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2.xml" ContentType="application/vnd.openxmlformats-officedocument.drawingml.chartshape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drawings/drawing3.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2"/>
  </p:notesMasterIdLst>
  <p:handoutMasterIdLst>
    <p:handoutMasterId r:id="rId73"/>
  </p:handoutMasterIdLst>
  <p:sldIdLst>
    <p:sldId id="2814" r:id="rId2"/>
    <p:sldId id="2720" r:id="rId3"/>
    <p:sldId id="2500" r:id="rId4"/>
    <p:sldId id="2819" r:id="rId5"/>
    <p:sldId id="2513" r:id="rId6"/>
    <p:sldId id="2786" r:id="rId7"/>
    <p:sldId id="2787" r:id="rId8"/>
    <p:sldId id="2788" r:id="rId9"/>
    <p:sldId id="2789" r:id="rId10"/>
    <p:sldId id="2790" r:id="rId11"/>
    <p:sldId id="2733" r:id="rId12"/>
    <p:sldId id="2816" r:id="rId13"/>
    <p:sldId id="2792" r:id="rId14"/>
    <p:sldId id="2793" r:id="rId15"/>
    <p:sldId id="2794" r:id="rId16"/>
    <p:sldId id="2795" r:id="rId17"/>
    <p:sldId id="2796" r:id="rId18"/>
    <p:sldId id="2530" r:id="rId19"/>
    <p:sldId id="2643" r:id="rId20"/>
    <p:sldId id="2815" r:id="rId21"/>
    <p:sldId id="2605" r:id="rId22"/>
    <p:sldId id="2659" r:id="rId23"/>
    <p:sldId id="2715" r:id="rId24"/>
    <p:sldId id="2799" r:id="rId25"/>
    <p:sldId id="2800" r:id="rId26"/>
    <p:sldId id="2825" r:id="rId27"/>
    <p:sldId id="2824" r:id="rId28"/>
    <p:sldId id="2587" r:id="rId29"/>
    <p:sldId id="2811" r:id="rId30"/>
    <p:sldId id="2802" r:id="rId31"/>
    <p:sldId id="2735" r:id="rId32"/>
    <p:sldId id="2817" r:id="rId33"/>
    <p:sldId id="2830" r:id="rId34"/>
    <p:sldId id="2498" r:id="rId35"/>
    <p:sldId id="2832" r:id="rId36"/>
    <p:sldId id="2821" r:id="rId37"/>
    <p:sldId id="2831" r:id="rId38"/>
    <p:sldId id="2818" r:id="rId39"/>
    <p:sldId id="2810" r:id="rId40"/>
    <p:sldId id="2801" r:id="rId41"/>
    <p:sldId id="2823" r:id="rId42"/>
    <p:sldId id="2496" r:id="rId43"/>
    <p:sldId id="2525" r:id="rId44"/>
    <p:sldId id="2739" r:id="rId45"/>
    <p:sldId id="2712" r:id="rId46"/>
    <p:sldId id="2730" r:id="rId47"/>
    <p:sldId id="2737" r:id="rId48"/>
    <p:sldId id="2809" r:id="rId49"/>
    <p:sldId id="2736" r:id="rId50"/>
    <p:sldId id="2738" r:id="rId51"/>
    <p:sldId id="2501" r:id="rId52"/>
    <p:sldId id="2826" r:id="rId53"/>
    <p:sldId id="2527" r:id="rId54"/>
    <p:sldId id="2827" r:id="rId55"/>
    <p:sldId id="2828" r:id="rId56"/>
    <p:sldId id="2684" r:id="rId57"/>
    <p:sldId id="2685" r:id="rId58"/>
    <p:sldId id="2686" r:id="rId59"/>
    <p:sldId id="2675" r:id="rId60"/>
    <p:sldId id="2688" r:id="rId61"/>
    <p:sldId id="2689" r:id="rId62"/>
    <p:sldId id="2690" r:id="rId63"/>
    <p:sldId id="2709" r:id="rId64"/>
    <p:sldId id="2829" r:id="rId65"/>
    <p:sldId id="2576" r:id="rId66"/>
    <p:sldId id="2595" r:id="rId67"/>
    <p:sldId id="296" r:id="rId68"/>
    <p:sldId id="2497" r:id="rId69"/>
    <p:sldId id="2509" r:id="rId70"/>
    <p:sldId id="2495" r:id="rId71"/>
  </p:sldIdLst>
  <p:sldSz cx="12192000" cy="6858000"/>
  <p:notesSz cx="6797675" cy="9928225"/>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CA3"/>
    <a:srgbClr val="CCFFFF"/>
    <a:srgbClr val="00FFCC"/>
    <a:srgbClr val="0033CC"/>
    <a:srgbClr val="000D38"/>
    <a:srgbClr val="1B335F"/>
    <a:srgbClr val="FFFFFF"/>
    <a:srgbClr val="0D0D0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676" autoAdjust="0"/>
    <p:restoredTop sz="90436" autoAdjust="0"/>
  </p:normalViewPr>
  <p:slideViewPr>
    <p:cSldViewPr snapToGrid="0">
      <p:cViewPr varScale="1">
        <p:scale>
          <a:sx n="100" d="100"/>
          <a:sy n="100" d="100"/>
        </p:scale>
        <p:origin x="1068" y="84"/>
      </p:cViewPr>
      <p:guideLst/>
    </p:cSldViewPr>
  </p:slideViewPr>
  <p:outlineViewPr>
    <p:cViewPr>
      <p:scale>
        <a:sx n="33" d="100"/>
        <a:sy n="33" d="100"/>
      </p:scale>
      <p:origin x="0" y="-11292"/>
    </p:cViewPr>
  </p:outlineViewPr>
  <p:notesTextViewPr>
    <p:cViewPr>
      <p:scale>
        <a:sx n="3" d="2"/>
        <a:sy n="3" d="2"/>
      </p:scale>
      <p:origin x="0" y="0"/>
    </p:cViewPr>
  </p:notesTextViewPr>
  <p:sorterViewPr>
    <p:cViewPr>
      <p:scale>
        <a:sx n="100" d="100"/>
        <a:sy n="100" d="100"/>
      </p:scale>
      <p:origin x="0" y="-6366"/>
    </p:cViewPr>
  </p:sorterViewPr>
  <p:notesViewPr>
    <p:cSldViewPr snapToGrid="0" showGuides="1">
      <p:cViewPr varScale="1">
        <p:scale>
          <a:sx n="75" d="100"/>
          <a:sy n="75" d="100"/>
        </p:scale>
        <p:origin x="4026" y="7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3" Type="http://schemas.openxmlformats.org/officeDocument/2006/relationships/oleObject" Target="file:///\\langaesco\gaesco\buzon\Guissona.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2.xml"/></Relationships>
</file>

<file path=ppt/charts/_rels/chart12.xml.rels><?xml version="1.0" encoding="UTF-8" standalone="yes"?>
<Relationships xmlns="http://schemas.openxmlformats.org/package/2006/relationships"><Relationship Id="rId3" Type="http://schemas.openxmlformats.org/officeDocument/2006/relationships/oleObject" Target="file:///\\langaesco\gaesco\estudis\anna\JAUME\ESTRATEGIA_DIAPOS\grafico_exponencial_bo%20amb%20nasdaq%202.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langaesco\gaesco\estudis\anna\JAUME\ESTRATEGIA_DIAPOS\FondGuissona%20Global%20Bolsa%20EVOLUCI&#211;.xls" TargetMode="External"/></Relationships>
</file>

<file path=ppt/charts/_rels/chart3.xml.rels><?xml version="1.0" encoding="UTF-8" standalone="yes"?>
<Relationships xmlns="http://schemas.openxmlformats.org/package/2006/relationships"><Relationship Id="rId3" Type="http://schemas.openxmlformats.org/officeDocument/2006/relationships/oleObject" Target="file:///\\langaesco\gaesco\estudis\anna\JAUME\ESTRATEGIA_DIAPOS\Preu%20Petroli.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1.xml"/><Relationship Id="rId4" Type="http://schemas.openxmlformats.org/officeDocument/2006/relationships/oleObject" Target="file:///\\langaesco\gaesco\estudis\anna\JAUME\ESTRATEGIA_DIAPOS\opas_small_caps.xlsx" TargetMode="External"/></Relationships>
</file>

<file path=ppt/charts/_rels/chart7.xml.rels><?xml version="1.0" encoding="UTF-8" standalone="yes"?>
<Relationships xmlns="http://schemas.openxmlformats.org/package/2006/relationships"><Relationship Id="rId3" Type="http://schemas.openxmlformats.org/officeDocument/2006/relationships/oleObject" Target="file:///\\langaesco\gaesco\estudis\gaesco_trader\Patrimonialista\GUANYS2.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langaesco\gaesco\Projecte%20R\Modul1_analgestio\Sm13_momentum\mt\fondogaesco\Grau%20utilitzaci&#243;%20t&#232;cniques%20RA\Utilitzacio_tecniques_RA_per%20grafic%20jaume23%20-%20c&#242;pia.xlsm"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638039410931708E-2"/>
          <c:y val="3.4179490383413912E-2"/>
          <c:w val="0.89933943624948065"/>
          <c:h val="0.91650861696094732"/>
        </c:manualLayout>
      </c:layout>
      <c:scatterChart>
        <c:scatterStyle val="lineMarker"/>
        <c:varyColors val="0"/>
        <c:ser>
          <c:idx val="0"/>
          <c:order val="0"/>
          <c:spPr>
            <a:ln w="19050" cap="rnd">
              <a:solidFill>
                <a:schemeClr val="accent1"/>
              </a:solidFill>
              <a:round/>
            </a:ln>
            <a:effectLst/>
          </c:spPr>
          <c:marker>
            <c:symbol val="none"/>
          </c:marker>
          <c:xVal>
            <c:numRef>
              <c:f>Hoja1!$M$2:$M$5756</c:f>
              <c:numCache>
                <c:formatCode>m/d/yyyy</c:formatCode>
                <c:ptCount val="5755"/>
                <c:pt idx="0">
                  <c:v>39903</c:v>
                </c:pt>
                <c:pt idx="1">
                  <c:v>39904</c:v>
                </c:pt>
                <c:pt idx="2">
                  <c:v>39905</c:v>
                </c:pt>
                <c:pt idx="3">
                  <c:v>39906</c:v>
                </c:pt>
                <c:pt idx="4">
                  <c:v>39907</c:v>
                </c:pt>
                <c:pt idx="5">
                  <c:v>39908</c:v>
                </c:pt>
                <c:pt idx="6">
                  <c:v>39909</c:v>
                </c:pt>
                <c:pt idx="7">
                  <c:v>39910</c:v>
                </c:pt>
                <c:pt idx="8">
                  <c:v>39911</c:v>
                </c:pt>
                <c:pt idx="9">
                  <c:v>39912</c:v>
                </c:pt>
                <c:pt idx="10">
                  <c:v>39913</c:v>
                </c:pt>
                <c:pt idx="11">
                  <c:v>39914</c:v>
                </c:pt>
                <c:pt idx="12">
                  <c:v>39915</c:v>
                </c:pt>
                <c:pt idx="13">
                  <c:v>39916</c:v>
                </c:pt>
                <c:pt idx="14">
                  <c:v>39917</c:v>
                </c:pt>
                <c:pt idx="15">
                  <c:v>39918</c:v>
                </c:pt>
                <c:pt idx="16">
                  <c:v>39919</c:v>
                </c:pt>
                <c:pt idx="17">
                  <c:v>39920</c:v>
                </c:pt>
                <c:pt idx="18">
                  <c:v>39921</c:v>
                </c:pt>
                <c:pt idx="19">
                  <c:v>39922</c:v>
                </c:pt>
                <c:pt idx="20">
                  <c:v>39923</c:v>
                </c:pt>
                <c:pt idx="21">
                  <c:v>39924</c:v>
                </c:pt>
                <c:pt idx="22">
                  <c:v>39925</c:v>
                </c:pt>
                <c:pt idx="23">
                  <c:v>39926</c:v>
                </c:pt>
                <c:pt idx="24">
                  <c:v>39927</c:v>
                </c:pt>
                <c:pt idx="25">
                  <c:v>39928</c:v>
                </c:pt>
                <c:pt idx="26">
                  <c:v>39929</c:v>
                </c:pt>
                <c:pt idx="27">
                  <c:v>39930</c:v>
                </c:pt>
                <c:pt idx="28">
                  <c:v>39931</c:v>
                </c:pt>
                <c:pt idx="29">
                  <c:v>39932</c:v>
                </c:pt>
                <c:pt idx="30">
                  <c:v>39933</c:v>
                </c:pt>
                <c:pt idx="31">
                  <c:v>39934</c:v>
                </c:pt>
                <c:pt idx="32">
                  <c:v>39935</c:v>
                </c:pt>
                <c:pt idx="33">
                  <c:v>39936</c:v>
                </c:pt>
                <c:pt idx="34">
                  <c:v>39937</c:v>
                </c:pt>
                <c:pt idx="35">
                  <c:v>39938</c:v>
                </c:pt>
                <c:pt idx="36">
                  <c:v>39939</c:v>
                </c:pt>
                <c:pt idx="37">
                  <c:v>39940</c:v>
                </c:pt>
                <c:pt idx="38">
                  <c:v>39941</c:v>
                </c:pt>
                <c:pt idx="39">
                  <c:v>39942</c:v>
                </c:pt>
                <c:pt idx="40">
                  <c:v>39943</c:v>
                </c:pt>
                <c:pt idx="41">
                  <c:v>39944</c:v>
                </c:pt>
                <c:pt idx="42">
                  <c:v>39945</c:v>
                </c:pt>
                <c:pt idx="43">
                  <c:v>39946</c:v>
                </c:pt>
                <c:pt idx="44">
                  <c:v>39947</c:v>
                </c:pt>
                <c:pt idx="45">
                  <c:v>39948</c:v>
                </c:pt>
                <c:pt idx="46">
                  <c:v>39949</c:v>
                </c:pt>
                <c:pt idx="47">
                  <c:v>39950</c:v>
                </c:pt>
                <c:pt idx="48">
                  <c:v>39951</c:v>
                </c:pt>
                <c:pt idx="49">
                  <c:v>39952</c:v>
                </c:pt>
                <c:pt idx="50">
                  <c:v>39953</c:v>
                </c:pt>
                <c:pt idx="51">
                  <c:v>39954</c:v>
                </c:pt>
                <c:pt idx="52">
                  <c:v>39955</c:v>
                </c:pt>
                <c:pt idx="53">
                  <c:v>39956</c:v>
                </c:pt>
                <c:pt idx="54">
                  <c:v>39957</c:v>
                </c:pt>
                <c:pt idx="55">
                  <c:v>39958</c:v>
                </c:pt>
                <c:pt idx="56">
                  <c:v>39959</c:v>
                </c:pt>
                <c:pt idx="57">
                  <c:v>39960</c:v>
                </c:pt>
                <c:pt idx="58">
                  <c:v>39961</c:v>
                </c:pt>
                <c:pt idx="59">
                  <c:v>39962</c:v>
                </c:pt>
                <c:pt idx="60">
                  <c:v>39963</c:v>
                </c:pt>
                <c:pt idx="61">
                  <c:v>39964</c:v>
                </c:pt>
                <c:pt idx="62">
                  <c:v>39965</c:v>
                </c:pt>
                <c:pt idx="63">
                  <c:v>39966</c:v>
                </c:pt>
                <c:pt idx="64">
                  <c:v>39967</c:v>
                </c:pt>
                <c:pt idx="65">
                  <c:v>39968</c:v>
                </c:pt>
                <c:pt idx="66">
                  <c:v>39969</c:v>
                </c:pt>
                <c:pt idx="67">
                  <c:v>39970</c:v>
                </c:pt>
                <c:pt idx="68">
                  <c:v>39971</c:v>
                </c:pt>
                <c:pt idx="69">
                  <c:v>39972</c:v>
                </c:pt>
                <c:pt idx="70">
                  <c:v>39973</c:v>
                </c:pt>
                <c:pt idx="71">
                  <c:v>39974</c:v>
                </c:pt>
                <c:pt idx="72">
                  <c:v>39975</c:v>
                </c:pt>
                <c:pt idx="73">
                  <c:v>39976</c:v>
                </c:pt>
                <c:pt idx="74">
                  <c:v>39977</c:v>
                </c:pt>
                <c:pt idx="75">
                  <c:v>39978</c:v>
                </c:pt>
                <c:pt idx="76">
                  <c:v>39979</c:v>
                </c:pt>
                <c:pt idx="77">
                  <c:v>39980</c:v>
                </c:pt>
                <c:pt idx="78">
                  <c:v>39981</c:v>
                </c:pt>
                <c:pt idx="79">
                  <c:v>39982</c:v>
                </c:pt>
                <c:pt idx="80">
                  <c:v>39983</c:v>
                </c:pt>
                <c:pt idx="81">
                  <c:v>39984</c:v>
                </c:pt>
                <c:pt idx="82">
                  <c:v>39985</c:v>
                </c:pt>
                <c:pt idx="83">
                  <c:v>39986</c:v>
                </c:pt>
                <c:pt idx="84">
                  <c:v>39987</c:v>
                </c:pt>
                <c:pt idx="85">
                  <c:v>39988</c:v>
                </c:pt>
                <c:pt idx="86">
                  <c:v>39989</c:v>
                </c:pt>
                <c:pt idx="87">
                  <c:v>39990</c:v>
                </c:pt>
                <c:pt idx="88">
                  <c:v>39991</c:v>
                </c:pt>
                <c:pt idx="89">
                  <c:v>39992</c:v>
                </c:pt>
                <c:pt idx="90">
                  <c:v>39993</c:v>
                </c:pt>
                <c:pt idx="91">
                  <c:v>39994</c:v>
                </c:pt>
                <c:pt idx="92">
                  <c:v>39995</c:v>
                </c:pt>
                <c:pt idx="93">
                  <c:v>39996</c:v>
                </c:pt>
                <c:pt idx="94">
                  <c:v>39997</c:v>
                </c:pt>
                <c:pt idx="95">
                  <c:v>39998</c:v>
                </c:pt>
                <c:pt idx="96">
                  <c:v>39999</c:v>
                </c:pt>
                <c:pt idx="97">
                  <c:v>40000</c:v>
                </c:pt>
                <c:pt idx="98">
                  <c:v>40001</c:v>
                </c:pt>
                <c:pt idx="99">
                  <c:v>40002</c:v>
                </c:pt>
                <c:pt idx="100">
                  <c:v>40003</c:v>
                </c:pt>
                <c:pt idx="101">
                  <c:v>40004</c:v>
                </c:pt>
                <c:pt idx="102">
                  <c:v>40005</c:v>
                </c:pt>
                <c:pt idx="103">
                  <c:v>40006</c:v>
                </c:pt>
                <c:pt idx="104">
                  <c:v>40007</c:v>
                </c:pt>
                <c:pt idx="105">
                  <c:v>40008</c:v>
                </c:pt>
                <c:pt idx="106">
                  <c:v>40009</c:v>
                </c:pt>
                <c:pt idx="107">
                  <c:v>40010</c:v>
                </c:pt>
                <c:pt idx="108">
                  <c:v>40011</c:v>
                </c:pt>
                <c:pt idx="109">
                  <c:v>40012</c:v>
                </c:pt>
                <c:pt idx="110">
                  <c:v>40013</c:v>
                </c:pt>
                <c:pt idx="111">
                  <c:v>40014</c:v>
                </c:pt>
                <c:pt idx="112">
                  <c:v>40015</c:v>
                </c:pt>
                <c:pt idx="113">
                  <c:v>40016</c:v>
                </c:pt>
                <c:pt idx="114">
                  <c:v>40017</c:v>
                </c:pt>
                <c:pt idx="115">
                  <c:v>40018</c:v>
                </c:pt>
                <c:pt idx="116">
                  <c:v>40019</c:v>
                </c:pt>
                <c:pt idx="117">
                  <c:v>40020</c:v>
                </c:pt>
                <c:pt idx="118">
                  <c:v>40021</c:v>
                </c:pt>
                <c:pt idx="119">
                  <c:v>40022</c:v>
                </c:pt>
                <c:pt idx="120">
                  <c:v>40023</c:v>
                </c:pt>
                <c:pt idx="121">
                  <c:v>40024</c:v>
                </c:pt>
                <c:pt idx="122">
                  <c:v>40025</c:v>
                </c:pt>
                <c:pt idx="123">
                  <c:v>40026</c:v>
                </c:pt>
                <c:pt idx="124">
                  <c:v>40027</c:v>
                </c:pt>
                <c:pt idx="125">
                  <c:v>40028</c:v>
                </c:pt>
                <c:pt idx="126">
                  <c:v>40029</c:v>
                </c:pt>
                <c:pt idx="127">
                  <c:v>40030</c:v>
                </c:pt>
                <c:pt idx="128">
                  <c:v>40031</c:v>
                </c:pt>
                <c:pt idx="129">
                  <c:v>40032</c:v>
                </c:pt>
                <c:pt idx="130">
                  <c:v>40033</c:v>
                </c:pt>
                <c:pt idx="131">
                  <c:v>40034</c:v>
                </c:pt>
                <c:pt idx="132">
                  <c:v>40035</c:v>
                </c:pt>
                <c:pt idx="133">
                  <c:v>40036</c:v>
                </c:pt>
                <c:pt idx="134">
                  <c:v>40037</c:v>
                </c:pt>
                <c:pt idx="135">
                  <c:v>40038</c:v>
                </c:pt>
                <c:pt idx="136">
                  <c:v>40039</c:v>
                </c:pt>
                <c:pt idx="137">
                  <c:v>40040</c:v>
                </c:pt>
                <c:pt idx="138">
                  <c:v>40041</c:v>
                </c:pt>
                <c:pt idx="139">
                  <c:v>40042</c:v>
                </c:pt>
                <c:pt idx="140">
                  <c:v>40043</c:v>
                </c:pt>
                <c:pt idx="141">
                  <c:v>40044</c:v>
                </c:pt>
                <c:pt idx="142">
                  <c:v>40045</c:v>
                </c:pt>
                <c:pt idx="143">
                  <c:v>40046</c:v>
                </c:pt>
                <c:pt idx="144">
                  <c:v>40047</c:v>
                </c:pt>
                <c:pt idx="145">
                  <c:v>40048</c:v>
                </c:pt>
                <c:pt idx="146">
                  <c:v>40049</c:v>
                </c:pt>
                <c:pt idx="147">
                  <c:v>40050</c:v>
                </c:pt>
                <c:pt idx="148">
                  <c:v>40051</c:v>
                </c:pt>
                <c:pt idx="149">
                  <c:v>40052</c:v>
                </c:pt>
                <c:pt idx="150">
                  <c:v>40053</c:v>
                </c:pt>
                <c:pt idx="151">
                  <c:v>40054</c:v>
                </c:pt>
                <c:pt idx="152">
                  <c:v>40055</c:v>
                </c:pt>
                <c:pt idx="153">
                  <c:v>40056</c:v>
                </c:pt>
                <c:pt idx="154">
                  <c:v>40057</c:v>
                </c:pt>
                <c:pt idx="155">
                  <c:v>40058</c:v>
                </c:pt>
                <c:pt idx="156">
                  <c:v>40059</c:v>
                </c:pt>
                <c:pt idx="157">
                  <c:v>40060</c:v>
                </c:pt>
                <c:pt idx="158">
                  <c:v>40061</c:v>
                </c:pt>
                <c:pt idx="159">
                  <c:v>40062</c:v>
                </c:pt>
                <c:pt idx="160">
                  <c:v>40063</c:v>
                </c:pt>
                <c:pt idx="161">
                  <c:v>40064</c:v>
                </c:pt>
                <c:pt idx="162">
                  <c:v>40065</c:v>
                </c:pt>
                <c:pt idx="163">
                  <c:v>40066</c:v>
                </c:pt>
                <c:pt idx="164">
                  <c:v>40067</c:v>
                </c:pt>
                <c:pt idx="165">
                  <c:v>40068</c:v>
                </c:pt>
                <c:pt idx="166">
                  <c:v>40069</c:v>
                </c:pt>
                <c:pt idx="167">
                  <c:v>40070</c:v>
                </c:pt>
                <c:pt idx="168">
                  <c:v>40071</c:v>
                </c:pt>
                <c:pt idx="169">
                  <c:v>40072</c:v>
                </c:pt>
                <c:pt idx="170">
                  <c:v>40073</c:v>
                </c:pt>
                <c:pt idx="171">
                  <c:v>40074</c:v>
                </c:pt>
                <c:pt idx="172">
                  <c:v>40075</c:v>
                </c:pt>
                <c:pt idx="173">
                  <c:v>40076</c:v>
                </c:pt>
                <c:pt idx="174">
                  <c:v>40077</c:v>
                </c:pt>
                <c:pt idx="175">
                  <c:v>40078</c:v>
                </c:pt>
                <c:pt idx="176">
                  <c:v>40079</c:v>
                </c:pt>
                <c:pt idx="177">
                  <c:v>40080</c:v>
                </c:pt>
                <c:pt idx="178">
                  <c:v>40081</c:v>
                </c:pt>
                <c:pt idx="179">
                  <c:v>40082</c:v>
                </c:pt>
                <c:pt idx="180">
                  <c:v>40083</c:v>
                </c:pt>
                <c:pt idx="181">
                  <c:v>40084</c:v>
                </c:pt>
                <c:pt idx="182">
                  <c:v>40085</c:v>
                </c:pt>
                <c:pt idx="183">
                  <c:v>40086</c:v>
                </c:pt>
                <c:pt idx="184">
                  <c:v>40087</c:v>
                </c:pt>
                <c:pt idx="185">
                  <c:v>40088</c:v>
                </c:pt>
                <c:pt idx="186">
                  <c:v>40089</c:v>
                </c:pt>
                <c:pt idx="187">
                  <c:v>40090</c:v>
                </c:pt>
                <c:pt idx="188">
                  <c:v>40091</c:v>
                </c:pt>
                <c:pt idx="189">
                  <c:v>40092</c:v>
                </c:pt>
                <c:pt idx="190">
                  <c:v>40093</c:v>
                </c:pt>
                <c:pt idx="191">
                  <c:v>40094</c:v>
                </c:pt>
                <c:pt idx="192">
                  <c:v>40095</c:v>
                </c:pt>
                <c:pt idx="193">
                  <c:v>40096</c:v>
                </c:pt>
                <c:pt idx="194">
                  <c:v>40097</c:v>
                </c:pt>
                <c:pt idx="195">
                  <c:v>40098</c:v>
                </c:pt>
                <c:pt idx="196">
                  <c:v>40099</c:v>
                </c:pt>
                <c:pt idx="197">
                  <c:v>40100</c:v>
                </c:pt>
                <c:pt idx="198">
                  <c:v>40101</c:v>
                </c:pt>
                <c:pt idx="199">
                  <c:v>40102</c:v>
                </c:pt>
                <c:pt idx="200">
                  <c:v>40103</c:v>
                </c:pt>
                <c:pt idx="201">
                  <c:v>40104</c:v>
                </c:pt>
                <c:pt idx="202">
                  <c:v>40105</c:v>
                </c:pt>
                <c:pt idx="203">
                  <c:v>40106</c:v>
                </c:pt>
                <c:pt idx="204">
                  <c:v>40107</c:v>
                </c:pt>
                <c:pt idx="205">
                  <c:v>40108</c:v>
                </c:pt>
                <c:pt idx="206">
                  <c:v>40109</c:v>
                </c:pt>
                <c:pt idx="207">
                  <c:v>40110</c:v>
                </c:pt>
                <c:pt idx="208">
                  <c:v>40111</c:v>
                </c:pt>
                <c:pt idx="209">
                  <c:v>40112</c:v>
                </c:pt>
                <c:pt idx="210">
                  <c:v>40113</c:v>
                </c:pt>
                <c:pt idx="211">
                  <c:v>40114</c:v>
                </c:pt>
                <c:pt idx="212">
                  <c:v>40115</c:v>
                </c:pt>
                <c:pt idx="213">
                  <c:v>40116</c:v>
                </c:pt>
                <c:pt idx="214">
                  <c:v>40117</c:v>
                </c:pt>
                <c:pt idx="215">
                  <c:v>40118</c:v>
                </c:pt>
                <c:pt idx="216">
                  <c:v>40119</c:v>
                </c:pt>
                <c:pt idx="217">
                  <c:v>40120</c:v>
                </c:pt>
                <c:pt idx="218">
                  <c:v>40121</c:v>
                </c:pt>
                <c:pt idx="219">
                  <c:v>40122</c:v>
                </c:pt>
                <c:pt idx="220">
                  <c:v>40123</c:v>
                </c:pt>
                <c:pt idx="221">
                  <c:v>40124</c:v>
                </c:pt>
                <c:pt idx="222">
                  <c:v>40125</c:v>
                </c:pt>
                <c:pt idx="223">
                  <c:v>40126</c:v>
                </c:pt>
                <c:pt idx="224">
                  <c:v>40127</c:v>
                </c:pt>
                <c:pt idx="225">
                  <c:v>40128</c:v>
                </c:pt>
                <c:pt idx="226">
                  <c:v>40129</c:v>
                </c:pt>
                <c:pt idx="227">
                  <c:v>40130</c:v>
                </c:pt>
                <c:pt idx="228">
                  <c:v>40131</c:v>
                </c:pt>
                <c:pt idx="229">
                  <c:v>40132</c:v>
                </c:pt>
                <c:pt idx="230">
                  <c:v>40133</c:v>
                </c:pt>
                <c:pt idx="231">
                  <c:v>40134</c:v>
                </c:pt>
                <c:pt idx="232">
                  <c:v>40135</c:v>
                </c:pt>
                <c:pt idx="233">
                  <c:v>40136</c:v>
                </c:pt>
                <c:pt idx="234">
                  <c:v>40137</c:v>
                </c:pt>
                <c:pt idx="235">
                  <c:v>40138</c:v>
                </c:pt>
                <c:pt idx="236">
                  <c:v>40139</c:v>
                </c:pt>
                <c:pt idx="237">
                  <c:v>40140</c:v>
                </c:pt>
                <c:pt idx="238">
                  <c:v>40141</c:v>
                </c:pt>
                <c:pt idx="239">
                  <c:v>40142</c:v>
                </c:pt>
                <c:pt idx="240">
                  <c:v>40143</c:v>
                </c:pt>
                <c:pt idx="241">
                  <c:v>40144</c:v>
                </c:pt>
                <c:pt idx="242">
                  <c:v>40145</c:v>
                </c:pt>
                <c:pt idx="243">
                  <c:v>40146</c:v>
                </c:pt>
                <c:pt idx="244">
                  <c:v>40147</c:v>
                </c:pt>
                <c:pt idx="245">
                  <c:v>40148</c:v>
                </c:pt>
                <c:pt idx="246">
                  <c:v>40149</c:v>
                </c:pt>
                <c:pt idx="247">
                  <c:v>40150</c:v>
                </c:pt>
                <c:pt idx="248">
                  <c:v>40151</c:v>
                </c:pt>
                <c:pt idx="249">
                  <c:v>40152</c:v>
                </c:pt>
                <c:pt idx="250">
                  <c:v>40153</c:v>
                </c:pt>
                <c:pt idx="251">
                  <c:v>40154</c:v>
                </c:pt>
                <c:pt idx="252">
                  <c:v>40155</c:v>
                </c:pt>
                <c:pt idx="253">
                  <c:v>40156</c:v>
                </c:pt>
                <c:pt idx="254">
                  <c:v>40157</c:v>
                </c:pt>
                <c:pt idx="255">
                  <c:v>40158</c:v>
                </c:pt>
                <c:pt idx="256">
                  <c:v>40159</c:v>
                </c:pt>
                <c:pt idx="257">
                  <c:v>40160</c:v>
                </c:pt>
                <c:pt idx="258">
                  <c:v>40161</c:v>
                </c:pt>
                <c:pt idx="259">
                  <c:v>40162</c:v>
                </c:pt>
                <c:pt idx="260">
                  <c:v>40163</c:v>
                </c:pt>
                <c:pt idx="261">
                  <c:v>40164</c:v>
                </c:pt>
                <c:pt idx="262">
                  <c:v>40165</c:v>
                </c:pt>
                <c:pt idx="263">
                  <c:v>40166</c:v>
                </c:pt>
                <c:pt idx="264">
                  <c:v>40167</c:v>
                </c:pt>
                <c:pt idx="265">
                  <c:v>40168</c:v>
                </c:pt>
                <c:pt idx="266">
                  <c:v>40169</c:v>
                </c:pt>
                <c:pt idx="267">
                  <c:v>40170</c:v>
                </c:pt>
                <c:pt idx="268">
                  <c:v>40171</c:v>
                </c:pt>
                <c:pt idx="269">
                  <c:v>40172</c:v>
                </c:pt>
                <c:pt idx="270">
                  <c:v>40173</c:v>
                </c:pt>
                <c:pt idx="271">
                  <c:v>40174</c:v>
                </c:pt>
                <c:pt idx="272">
                  <c:v>40175</c:v>
                </c:pt>
                <c:pt idx="273">
                  <c:v>40176</c:v>
                </c:pt>
                <c:pt idx="274">
                  <c:v>40177</c:v>
                </c:pt>
                <c:pt idx="275">
                  <c:v>40178</c:v>
                </c:pt>
                <c:pt idx="276">
                  <c:v>40179</c:v>
                </c:pt>
                <c:pt idx="277">
                  <c:v>40180</c:v>
                </c:pt>
                <c:pt idx="278">
                  <c:v>40181</c:v>
                </c:pt>
                <c:pt idx="279">
                  <c:v>40182</c:v>
                </c:pt>
                <c:pt idx="280">
                  <c:v>40183</c:v>
                </c:pt>
                <c:pt idx="281">
                  <c:v>40184</c:v>
                </c:pt>
                <c:pt idx="282">
                  <c:v>40185</c:v>
                </c:pt>
                <c:pt idx="283">
                  <c:v>40186</c:v>
                </c:pt>
                <c:pt idx="284">
                  <c:v>40187</c:v>
                </c:pt>
                <c:pt idx="285">
                  <c:v>40188</c:v>
                </c:pt>
                <c:pt idx="286">
                  <c:v>40189</c:v>
                </c:pt>
                <c:pt idx="287">
                  <c:v>40190</c:v>
                </c:pt>
                <c:pt idx="288">
                  <c:v>40191</c:v>
                </c:pt>
                <c:pt idx="289">
                  <c:v>40192</c:v>
                </c:pt>
                <c:pt idx="290">
                  <c:v>40193</c:v>
                </c:pt>
                <c:pt idx="291">
                  <c:v>40194</c:v>
                </c:pt>
                <c:pt idx="292">
                  <c:v>40195</c:v>
                </c:pt>
                <c:pt idx="293">
                  <c:v>40196</c:v>
                </c:pt>
                <c:pt idx="294">
                  <c:v>40197</c:v>
                </c:pt>
                <c:pt idx="295">
                  <c:v>40198</c:v>
                </c:pt>
                <c:pt idx="296">
                  <c:v>40199</c:v>
                </c:pt>
                <c:pt idx="297">
                  <c:v>40200</c:v>
                </c:pt>
                <c:pt idx="298">
                  <c:v>40201</c:v>
                </c:pt>
                <c:pt idx="299">
                  <c:v>40202</c:v>
                </c:pt>
                <c:pt idx="300">
                  <c:v>40203</c:v>
                </c:pt>
                <c:pt idx="301">
                  <c:v>40204</c:v>
                </c:pt>
                <c:pt idx="302">
                  <c:v>40205</c:v>
                </c:pt>
                <c:pt idx="303">
                  <c:v>40206</c:v>
                </c:pt>
                <c:pt idx="304">
                  <c:v>40207</c:v>
                </c:pt>
                <c:pt idx="305">
                  <c:v>40208</c:v>
                </c:pt>
                <c:pt idx="306">
                  <c:v>40209</c:v>
                </c:pt>
                <c:pt idx="307">
                  <c:v>40210</c:v>
                </c:pt>
                <c:pt idx="308">
                  <c:v>40211</c:v>
                </c:pt>
                <c:pt idx="309">
                  <c:v>40212</c:v>
                </c:pt>
                <c:pt idx="310">
                  <c:v>40213</c:v>
                </c:pt>
                <c:pt idx="311">
                  <c:v>40214</c:v>
                </c:pt>
                <c:pt idx="312">
                  <c:v>40215</c:v>
                </c:pt>
                <c:pt idx="313">
                  <c:v>40216</c:v>
                </c:pt>
                <c:pt idx="314">
                  <c:v>40217</c:v>
                </c:pt>
                <c:pt idx="315">
                  <c:v>40218</c:v>
                </c:pt>
                <c:pt idx="316">
                  <c:v>40219</c:v>
                </c:pt>
                <c:pt idx="317">
                  <c:v>40220</c:v>
                </c:pt>
                <c:pt idx="318">
                  <c:v>40221</c:v>
                </c:pt>
                <c:pt idx="319">
                  <c:v>40222</c:v>
                </c:pt>
                <c:pt idx="320">
                  <c:v>40223</c:v>
                </c:pt>
                <c:pt idx="321">
                  <c:v>40224</c:v>
                </c:pt>
                <c:pt idx="322">
                  <c:v>40225</c:v>
                </c:pt>
                <c:pt idx="323">
                  <c:v>40226</c:v>
                </c:pt>
                <c:pt idx="324">
                  <c:v>40227</c:v>
                </c:pt>
                <c:pt idx="325">
                  <c:v>40228</c:v>
                </c:pt>
                <c:pt idx="326">
                  <c:v>40229</c:v>
                </c:pt>
                <c:pt idx="327">
                  <c:v>40230</c:v>
                </c:pt>
                <c:pt idx="328">
                  <c:v>40231</c:v>
                </c:pt>
                <c:pt idx="329">
                  <c:v>40232</c:v>
                </c:pt>
                <c:pt idx="330">
                  <c:v>40233</c:v>
                </c:pt>
                <c:pt idx="331">
                  <c:v>40234</c:v>
                </c:pt>
                <c:pt idx="332">
                  <c:v>40235</c:v>
                </c:pt>
                <c:pt idx="333">
                  <c:v>40236</c:v>
                </c:pt>
                <c:pt idx="334">
                  <c:v>40237</c:v>
                </c:pt>
                <c:pt idx="335">
                  <c:v>40238</c:v>
                </c:pt>
                <c:pt idx="336">
                  <c:v>40239</c:v>
                </c:pt>
                <c:pt idx="337">
                  <c:v>40240</c:v>
                </c:pt>
                <c:pt idx="338">
                  <c:v>40241</c:v>
                </c:pt>
                <c:pt idx="339">
                  <c:v>40242</c:v>
                </c:pt>
                <c:pt idx="340">
                  <c:v>40243</c:v>
                </c:pt>
                <c:pt idx="341">
                  <c:v>40244</c:v>
                </c:pt>
                <c:pt idx="342">
                  <c:v>40245</c:v>
                </c:pt>
                <c:pt idx="343">
                  <c:v>40246</c:v>
                </c:pt>
                <c:pt idx="344">
                  <c:v>40247</c:v>
                </c:pt>
                <c:pt idx="345">
                  <c:v>40248</c:v>
                </c:pt>
                <c:pt idx="346">
                  <c:v>40249</c:v>
                </c:pt>
                <c:pt idx="347">
                  <c:v>40250</c:v>
                </c:pt>
                <c:pt idx="348">
                  <c:v>40251</c:v>
                </c:pt>
                <c:pt idx="349">
                  <c:v>40252</c:v>
                </c:pt>
                <c:pt idx="350">
                  <c:v>40253</c:v>
                </c:pt>
                <c:pt idx="351">
                  <c:v>40254</c:v>
                </c:pt>
                <c:pt idx="352">
                  <c:v>40255</c:v>
                </c:pt>
                <c:pt idx="353">
                  <c:v>40256</c:v>
                </c:pt>
                <c:pt idx="354">
                  <c:v>40257</c:v>
                </c:pt>
                <c:pt idx="355">
                  <c:v>40258</c:v>
                </c:pt>
                <c:pt idx="356">
                  <c:v>40259</c:v>
                </c:pt>
                <c:pt idx="357">
                  <c:v>40260</c:v>
                </c:pt>
                <c:pt idx="358">
                  <c:v>40261</c:v>
                </c:pt>
                <c:pt idx="359">
                  <c:v>40262</c:v>
                </c:pt>
                <c:pt idx="360">
                  <c:v>40263</c:v>
                </c:pt>
                <c:pt idx="361">
                  <c:v>40264</c:v>
                </c:pt>
                <c:pt idx="362">
                  <c:v>40265</c:v>
                </c:pt>
                <c:pt idx="363">
                  <c:v>40266</c:v>
                </c:pt>
                <c:pt idx="364">
                  <c:v>40267</c:v>
                </c:pt>
                <c:pt idx="365">
                  <c:v>40268</c:v>
                </c:pt>
                <c:pt idx="366">
                  <c:v>40269</c:v>
                </c:pt>
                <c:pt idx="367">
                  <c:v>40270</c:v>
                </c:pt>
                <c:pt idx="368">
                  <c:v>40271</c:v>
                </c:pt>
                <c:pt idx="369">
                  <c:v>40272</c:v>
                </c:pt>
                <c:pt idx="370">
                  <c:v>40273</c:v>
                </c:pt>
                <c:pt idx="371">
                  <c:v>40274</c:v>
                </c:pt>
                <c:pt idx="372">
                  <c:v>40275</c:v>
                </c:pt>
                <c:pt idx="373">
                  <c:v>40276</c:v>
                </c:pt>
                <c:pt idx="374">
                  <c:v>40277</c:v>
                </c:pt>
                <c:pt idx="375">
                  <c:v>40278</c:v>
                </c:pt>
                <c:pt idx="376">
                  <c:v>40279</c:v>
                </c:pt>
                <c:pt idx="377">
                  <c:v>40280</c:v>
                </c:pt>
                <c:pt idx="378">
                  <c:v>40281</c:v>
                </c:pt>
                <c:pt idx="379">
                  <c:v>40282</c:v>
                </c:pt>
                <c:pt idx="380">
                  <c:v>40283</c:v>
                </c:pt>
                <c:pt idx="381">
                  <c:v>40284</c:v>
                </c:pt>
                <c:pt idx="382">
                  <c:v>40285</c:v>
                </c:pt>
                <c:pt idx="383">
                  <c:v>40286</c:v>
                </c:pt>
                <c:pt idx="384">
                  <c:v>40287</c:v>
                </c:pt>
                <c:pt idx="385">
                  <c:v>40288</c:v>
                </c:pt>
                <c:pt idx="386">
                  <c:v>40289</c:v>
                </c:pt>
                <c:pt idx="387">
                  <c:v>40290</c:v>
                </c:pt>
                <c:pt idx="388">
                  <c:v>40291</c:v>
                </c:pt>
                <c:pt idx="389">
                  <c:v>40292</c:v>
                </c:pt>
                <c:pt idx="390">
                  <c:v>40293</c:v>
                </c:pt>
                <c:pt idx="391">
                  <c:v>40294</c:v>
                </c:pt>
                <c:pt idx="392">
                  <c:v>40295</c:v>
                </c:pt>
                <c:pt idx="393">
                  <c:v>40296</c:v>
                </c:pt>
                <c:pt idx="394">
                  <c:v>40297</c:v>
                </c:pt>
                <c:pt idx="395">
                  <c:v>40298</c:v>
                </c:pt>
                <c:pt idx="396">
                  <c:v>40299</c:v>
                </c:pt>
                <c:pt idx="397">
                  <c:v>40300</c:v>
                </c:pt>
                <c:pt idx="398">
                  <c:v>40301</c:v>
                </c:pt>
                <c:pt idx="399">
                  <c:v>40302</c:v>
                </c:pt>
                <c:pt idx="400">
                  <c:v>40303</c:v>
                </c:pt>
                <c:pt idx="401">
                  <c:v>40304</c:v>
                </c:pt>
                <c:pt idx="402">
                  <c:v>40305</c:v>
                </c:pt>
                <c:pt idx="403">
                  <c:v>40306</c:v>
                </c:pt>
                <c:pt idx="404">
                  <c:v>40307</c:v>
                </c:pt>
                <c:pt idx="405">
                  <c:v>40308</c:v>
                </c:pt>
                <c:pt idx="406">
                  <c:v>40309</c:v>
                </c:pt>
                <c:pt idx="407">
                  <c:v>40310</c:v>
                </c:pt>
                <c:pt idx="408">
                  <c:v>40311</c:v>
                </c:pt>
                <c:pt idx="409">
                  <c:v>40312</c:v>
                </c:pt>
                <c:pt idx="410">
                  <c:v>40313</c:v>
                </c:pt>
                <c:pt idx="411">
                  <c:v>40314</c:v>
                </c:pt>
                <c:pt idx="412">
                  <c:v>40315</c:v>
                </c:pt>
                <c:pt idx="413">
                  <c:v>40316</c:v>
                </c:pt>
                <c:pt idx="414">
                  <c:v>40317</c:v>
                </c:pt>
                <c:pt idx="415">
                  <c:v>40318</c:v>
                </c:pt>
                <c:pt idx="416">
                  <c:v>40319</c:v>
                </c:pt>
                <c:pt idx="417">
                  <c:v>40320</c:v>
                </c:pt>
                <c:pt idx="418">
                  <c:v>40321</c:v>
                </c:pt>
                <c:pt idx="419">
                  <c:v>40322</c:v>
                </c:pt>
                <c:pt idx="420">
                  <c:v>40323</c:v>
                </c:pt>
                <c:pt idx="421">
                  <c:v>40324</c:v>
                </c:pt>
                <c:pt idx="422">
                  <c:v>40325</c:v>
                </c:pt>
                <c:pt idx="423">
                  <c:v>40326</c:v>
                </c:pt>
                <c:pt idx="424">
                  <c:v>40327</c:v>
                </c:pt>
                <c:pt idx="425">
                  <c:v>40328</c:v>
                </c:pt>
                <c:pt idx="426">
                  <c:v>40329</c:v>
                </c:pt>
                <c:pt idx="427">
                  <c:v>40330</c:v>
                </c:pt>
                <c:pt idx="428">
                  <c:v>40331</c:v>
                </c:pt>
                <c:pt idx="429">
                  <c:v>40332</c:v>
                </c:pt>
                <c:pt idx="430">
                  <c:v>40333</c:v>
                </c:pt>
                <c:pt idx="431">
                  <c:v>40334</c:v>
                </c:pt>
                <c:pt idx="432">
                  <c:v>40335</c:v>
                </c:pt>
                <c:pt idx="433">
                  <c:v>40336</c:v>
                </c:pt>
                <c:pt idx="434">
                  <c:v>40337</c:v>
                </c:pt>
                <c:pt idx="435">
                  <c:v>40338</c:v>
                </c:pt>
                <c:pt idx="436">
                  <c:v>40339</c:v>
                </c:pt>
                <c:pt idx="437">
                  <c:v>40340</c:v>
                </c:pt>
                <c:pt idx="438">
                  <c:v>40341</c:v>
                </c:pt>
                <c:pt idx="439">
                  <c:v>40342</c:v>
                </c:pt>
                <c:pt idx="440">
                  <c:v>40343</c:v>
                </c:pt>
                <c:pt idx="441">
                  <c:v>40344</c:v>
                </c:pt>
                <c:pt idx="442">
                  <c:v>40345</c:v>
                </c:pt>
                <c:pt idx="443">
                  <c:v>40346</c:v>
                </c:pt>
                <c:pt idx="444">
                  <c:v>40347</c:v>
                </c:pt>
                <c:pt idx="445">
                  <c:v>40348</c:v>
                </c:pt>
                <c:pt idx="446">
                  <c:v>40349</c:v>
                </c:pt>
                <c:pt idx="447">
                  <c:v>40350</c:v>
                </c:pt>
                <c:pt idx="448">
                  <c:v>40351</c:v>
                </c:pt>
                <c:pt idx="449">
                  <c:v>40352</c:v>
                </c:pt>
                <c:pt idx="450">
                  <c:v>40353</c:v>
                </c:pt>
                <c:pt idx="451">
                  <c:v>40354</c:v>
                </c:pt>
                <c:pt idx="452">
                  <c:v>40355</c:v>
                </c:pt>
                <c:pt idx="453">
                  <c:v>40356</c:v>
                </c:pt>
                <c:pt idx="454">
                  <c:v>40357</c:v>
                </c:pt>
                <c:pt idx="455">
                  <c:v>40358</c:v>
                </c:pt>
                <c:pt idx="456">
                  <c:v>40359</c:v>
                </c:pt>
                <c:pt idx="457">
                  <c:v>40360</c:v>
                </c:pt>
                <c:pt idx="458">
                  <c:v>40361</c:v>
                </c:pt>
                <c:pt idx="459">
                  <c:v>40362</c:v>
                </c:pt>
                <c:pt idx="460">
                  <c:v>40363</c:v>
                </c:pt>
                <c:pt idx="461">
                  <c:v>40364</c:v>
                </c:pt>
                <c:pt idx="462">
                  <c:v>40365</c:v>
                </c:pt>
                <c:pt idx="463">
                  <c:v>40366</c:v>
                </c:pt>
                <c:pt idx="464">
                  <c:v>40367</c:v>
                </c:pt>
                <c:pt idx="465">
                  <c:v>40368</c:v>
                </c:pt>
                <c:pt idx="466">
                  <c:v>40369</c:v>
                </c:pt>
                <c:pt idx="467">
                  <c:v>40370</c:v>
                </c:pt>
                <c:pt idx="468">
                  <c:v>40371</c:v>
                </c:pt>
                <c:pt idx="469">
                  <c:v>40372</c:v>
                </c:pt>
                <c:pt idx="470">
                  <c:v>40373</c:v>
                </c:pt>
                <c:pt idx="471">
                  <c:v>40374</c:v>
                </c:pt>
                <c:pt idx="472">
                  <c:v>40375</c:v>
                </c:pt>
                <c:pt idx="473">
                  <c:v>40376</c:v>
                </c:pt>
                <c:pt idx="474">
                  <c:v>40377</c:v>
                </c:pt>
                <c:pt idx="475">
                  <c:v>40378</c:v>
                </c:pt>
                <c:pt idx="476">
                  <c:v>40379</c:v>
                </c:pt>
                <c:pt idx="477">
                  <c:v>40380</c:v>
                </c:pt>
                <c:pt idx="478">
                  <c:v>40381</c:v>
                </c:pt>
                <c:pt idx="479">
                  <c:v>40382</c:v>
                </c:pt>
                <c:pt idx="480">
                  <c:v>40383</c:v>
                </c:pt>
                <c:pt idx="481">
                  <c:v>40384</c:v>
                </c:pt>
                <c:pt idx="482">
                  <c:v>40385</c:v>
                </c:pt>
                <c:pt idx="483">
                  <c:v>40386</c:v>
                </c:pt>
                <c:pt idx="484">
                  <c:v>40387</c:v>
                </c:pt>
                <c:pt idx="485">
                  <c:v>40388</c:v>
                </c:pt>
                <c:pt idx="486">
                  <c:v>40389</c:v>
                </c:pt>
                <c:pt idx="487">
                  <c:v>40390</c:v>
                </c:pt>
                <c:pt idx="488">
                  <c:v>40391</c:v>
                </c:pt>
                <c:pt idx="489">
                  <c:v>40392</c:v>
                </c:pt>
                <c:pt idx="490">
                  <c:v>40393</c:v>
                </c:pt>
                <c:pt idx="491">
                  <c:v>40394</c:v>
                </c:pt>
                <c:pt idx="492">
                  <c:v>40395</c:v>
                </c:pt>
                <c:pt idx="493">
                  <c:v>40396</c:v>
                </c:pt>
                <c:pt idx="494">
                  <c:v>40397</c:v>
                </c:pt>
                <c:pt idx="495">
                  <c:v>40398</c:v>
                </c:pt>
                <c:pt idx="496">
                  <c:v>40399</c:v>
                </c:pt>
                <c:pt idx="497">
                  <c:v>40400</c:v>
                </c:pt>
                <c:pt idx="498">
                  <c:v>40401</c:v>
                </c:pt>
                <c:pt idx="499">
                  <c:v>40402</c:v>
                </c:pt>
                <c:pt idx="500">
                  <c:v>40403</c:v>
                </c:pt>
                <c:pt idx="501">
                  <c:v>40404</c:v>
                </c:pt>
                <c:pt idx="502">
                  <c:v>40405</c:v>
                </c:pt>
                <c:pt idx="503">
                  <c:v>40406</c:v>
                </c:pt>
                <c:pt idx="504">
                  <c:v>40407</c:v>
                </c:pt>
                <c:pt idx="505">
                  <c:v>40408</c:v>
                </c:pt>
                <c:pt idx="506">
                  <c:v>40409</c:v>
                </c:pt>
                <c:pt idx="507">
                  <c:v>40410</c:v>
                </c:pt>
                <c:pt idx="508">
                  <c:v>40411</c:v>
                </c:pt>
                <c:pt idx="509">
                  <c:v>40412</c:v>
                </c:pt>
                <c:pt idx="510">
                  <c:v>40413</c:v>
                </c:pt>
                <c:pt idx="511">
                  <c:v>40414</c:v>
                </c:pt>
                <c:pt idx="512">
                  <c:v>40415</c:v>
                </c:pt>
                <c:pt idx="513">
                  <c:v>40416</c:v>
                </c:pt>
                <c:pt idx="514">
                  <c:v>40417</c:v>
                </c:pt>
                <c:pt idx="515">
                  <c:v>40418</c:v>
                </c:pt>
                <c:pt idx="516">
                  <c:v>40419</c:v>
                </c:pt>
                <c:pt idx="517">
                  <c:v>40420</c:v>
                </c:pt>
                <c:pt idx="518">
                  <c:v>40421</c:v>
                </c:pt>
                <c:pt idx="519">
                  <c:v>40422</c:v>
                </c:pt>
                <c:pt idx="520">
                  <c:v>40423</c:v>
                </c:pt>
                <c:pt idx="521">
                  <c:v>40424</c:v>
                </c:pt>
                <c:pt idx="522">
                  <c:v>40425</c:v>
                </c:pt>
                <c:pt idx="523">
                  <c:v>40426</c:v>
                </c:pt>
                <c:pt idx="524">
                  <c:v>40427</c:v>
                </c:pt>
                <c:pt idx="525">
                  <c:v>40428</c:v>
                </c:pt>
                <c:pt idx="526">
                  <c:v>40429</c:v>
                </c:pt>
                <c:pt idx="527">
                  <c:v>40430</c:v>
                </c:pt>
                <c:pt idx="528">
                  <c:v>40431</c:v>
                </c:pt>
                <c:pt idx="529">
                  <c:v>40432</c:v>
                </c:pt>
                <c:pt idx="530">
                  <c:v>40433</c:v>
                </c:pt>
                <c:pt idx="531">
                  <c:v>40434</c:v>
                </c:pt>
                <c:pt idx="532">
                  <c:v>40435</c:v>
                </c:pt>
                <c:pt idx="533">
                  <c:v>40436</c:v>
                </c:pt>
                <c:pt idx="534">
                  <c:v>40437</c:v>
                </c:pt>
                <c:pt idx="535">
                  <c:v>40438</c:v>
                </c:pt>
                <c:pt idx="536">
                  <c:v>40439</c:v>
                </c:pt>
                <c:pt idx="537">
                  <c:v>40440</c:v>
                </c:pt>
                <c:pt idx="538">
                  <c:v>40441</c:v>
                </c:pt>
                <c:pt idx="539">
                  <c:v>40442</c:v>
                </c:pt>
                <c:pt idx="540">
                  <c:v>40443</c:v>
                </c:pt>
                <c:pt idx="541">
                  <c:v>40444</c:v>
                </c:pt>
                <c:pt idx="542">
                  <c:v>40445</c:v>
                </c:pt>
                <c:pt idx="543">
                  <c:v>40446</c:v>
                </c:pt>
                <c:pt idx="544">
                  <c:v>40447</c:v>
                </c:pt>
                <c:pt idx="545">
                  <c:v>40448</c:v>
                </c:pt>
                <c:pt idx="546">
                  <c:v>40449</c:v>
                </c:pt>
                <c:pt idx="547">
                  <c:v>40450</c:v>
                </c:pt>
                <c:pt idx="548">
                  <c:v>40451</c:v>
                </c:pt>
                <c:pt idx="549">
                  <c:v>40452</c:v>
                </c:pt>
                <c:pt idx="550">
                  <c:v>40453</c:v>
                </c:pt>
                <c:pt idx="551">
                  <c:v>40454</c:v>
                </c:pt>
                <c:pt idx="552">
                  <c:v>40455</c:v>
                </c:pt>
                <c:pt idx="553">
                  <c:v>40456</c:v>
                </c:pt>
                <c:pt idx="554">
                  <c:v>40457</c:v>
                </c:pt>
                <c:pt idx="555">
                  <c:v>40458</c:v>
                </c:pt>
                <c:pt idx="556">
                  <c:v>40459</c:v>
                </c:pt>
                <c:pt idx="557">
                  <c:v>40460</c:v>
                </c:pt>
                <c:pt idx="558">
                  <c:v>40461</c:v>
                </c:pt>
                <c:pt idx="559">
                  <c:v>40462</c:v>
                </c:pt>
                <c:pt idx="560">
                  <c:v>40463</c:v>
                </c:pt>
                <c:pt idx="561">
                  <c:v>40464</c:v>
                </c:pt>
                <c:pt idx="562">
                  <c:v>40465</c:v>
                </c:pt>
                <c:pt idx="563">
                  <c:v>40466</c:v>
                </c:pt>
                <c:pt idx="564">
                  <c:v>40467</c:v>
                </c:pt>
                <c:pt idx="565">
                  <c:v>40468</c:v>
                </c:pt>
                <c:pt idx="566">
                  <c:v>40469</c:v>
                </c:pt>
                <c:pt idx="567">
                  <c:v>40470</c:v>
                </c:pt>
                <c:pt idx="568">
                  <c:v>40471</c:v>
                </c:pt>
                <c:pt idx="569">
                  <c:v>40472</c:v>
                </c:pt>
                <c:pt idx="570">
                  <c:v>40473</c:v>
                </c:pt>
                <c:pt idx="571">
                  <c:v>40474</c:v>
                </c:pt>
                <c:pt idx="572">
                  <c:v>40475</c:v>
                </c:pt>
                <c:pt idx="573">
                  <c:v>40476</c:v>
                </c:pt>
                <c:pt idx="574">
                  <c:v>40477</c:v>
                </c:pt>
                <c:pt idx="575">
                  <c:v>40478</c:v>
                </c:pt>
                <c:pt idx="576">
                  <c:v>40479</c:v>
                </c:pt>
                <c:pt idx="577">
                  <c:v>40480</c:v>
                </c:pt>
                <c:pt idx="578">
                  <c:v>40481</c:v>
                </c:pt>
                <c:pt idx="579">
                  <c:v>40482</c:v>
                </c:pt>
                <c:pt idx="580">
                  <c:v>40483</c:v>
                </c:pt>
                <c:pt idx="581">
                  <c:v>40484</c:v>
                </c:pt>
                <c:pt idx="582">
                  <c:v>40485</c:v>
                </c:pt>
                <c:pt idx="583">
                  <c:v>40486</c:v>
                </c:pt>
                <c:pt idx="584">
                  <c:v>40487</c:v>
                </c:pt>
                <c:pt idx="585">
                  <c:v>40488</c:v>
                </c:pt>
                <c:pt idx="586">
                  <c:v>40489</c:v>
                </c:pt>
                <c:pt idx="587">
                  <c:v>40490</c:v>
                </c:pt>
                <c:pt idx="588">
                  <c:v>40491</c:v>
                </c:pt>
                <c:pt idx="589">
                  <c:v>40492</c:v>
                </c:pt>
                <c:pt idx="590">
                  <c:v>40493</c:v>
                </c:pt>
                <c:pt idx="591">
                  <c:v>40494</c:v>
                </c:pt>
                <c:pt idx="592">
                  <c:v>40495</c:v>
                </c:pt>
                <c:pt idx="593">
                  <c:v>40496</c:v>
                </c:pt>
                <c:pt idx="594">
                  <c:v>40497</c:v>
                </c:pt>
                <c:pt idx="595">
                  <c:v>40498</c:v>
                </c:pt>
                <c:pt idx="596">
                  <c:v>40499</c:v>
                </c:pt>
                <c:pt idx="597">
                  <c:v>40500</c:v>
                </c:pt>
                <c:pt idx="598">
                  <c:v>40501</c:v>
                </c:pt>
                <c:pt idx="599">
                  <c:v>40502</c:v>
                </c:pt>
                <c:pt idx="600">
                  <c:v>40503</c:v>
                </c:pt>
                <c:pt idx="601">
                  <c:v>40504</c:v>
                </c:pt>
                <c:pt idx="602">
                  <c:v>40505</c:v>
                </c:pt>
                <c:pt idx="603">
                  <c:v>40506</c:v>
                </c:pt>
                <c:pt idx="604">
                  <c:v>40507</c:v>
                </c:pt>
                <c:pt idx="605">
                  <c:v>40508</c:v>
                </c:pt>
                <c:pt idx="606">
                  <c:v>40509</c:v>
                </c:pt>
                <c:pt idx="607">
                  <c:v>40510</c:v>
                </c:pt>
                <c:pt idx="608">
                  <c:v>40511</c:v>
                </c:pt>
                <c:pt idx="609">
                  <c:v>40512</c:v>
                </c:pt>
                <c:pt idx="610">
                  <c:v>40513</c:v>
                </c:pt>
                <c:pt idx="611">
                  <c:v>40514</c:v>
                </c:pt>
                <c:pt idx="612">
                  <c:v>40515</c:v>
                </c:pt>
                <c:pt idx="613">
                  <c:v>40516</c:v>
                </c:pt>
                <c:pt idx="614">
                  <c:v>40517</c:v>
                </c:pt>
                <c:pt idx="615">
                  <c:v>40518</c:v>
                </c:pt>
                <c:pt idx="616">
                  <c:v>40519</c:v>
                </c:pt>
                <c:pt idx="617">
                  <c:v>40520</c:v>
                </c:pt>
                <c:pt idx="618">
                  <c:v>40521</c:v>
                </c:pt>
                <c:pt idx="619">
                  <c:v>40522</c:v>
                </c:pt>
                <c:pt idx="620">
                  <c:v>40523</c:v>
                </c:pt>
                <c:pt idx="621">
                  <c:v>40524</c:v>
                </c:pt>
                <c:pt idx="622">
                  <c:v>40525</c:v>
                </c:pt>
                <c:pt idx="623">
                  <c:v>40526</c:v>
                </c:pt>
                <c:pt idx="624">
                  <c:v>40527</c:v>
                </c:pt>
                <c:pt idx="625">
                  <c:v>40528</c:v>
                </c:pt>
                <c:pt idx="626">
                  <c:v>40529</c:v>
                </c:pt>
                <c:pt idx="627">
                  <c:v>40530</c:v>
                </c:pt>
                <c:pt idx="628">
                  <c:v>40531</c:v>
                </c:pt>
                <c:pt idx="629">
                  <c:v>40532</c:v>
                </c:pt>
                <c:pt idx="630">
                  <c:v>40533</c:v>
                </c:pt>
                <c:pt idx="631">
                  <c:v>40534</c:v>
                </c:pt>
                <c:pt idx="632">
                  <c:v>40535</c:v>
                </c:pt>
                <c:pt idx="633">
                  <c:v>40536</c:v>
                </c:pt>
                <c:pt idx="634">
                  <c:v>40537</c:v>
                </c:pt>
                <c:pt idx="635">
                  <c:v>40538</c:v>
                </c:pt>
                <c:pt idx="636">
                  <c:v>40539</c:v>
                </c:pt>
                <c:pt idx="637">
                  <c:v>40540</c:v>
                </c:pt>
                <c:pt idx="638">
                  <c:v>40541</c:v>
                </c:pt>
                <c:pt idx="639">
                  <c:v>40542</c:v>
                </c:pt>
                <c:pt idx="640">
                  <c:v>40543</c:v>
                </c:pt>
                <c:pt idx="641">
                  <c:v>40544</c:v>
                </c:pt>
                <c:pt idx="642">
                  <c:v>40545</c:v>
                </c:pt>
                <c:pt idx="643">
                  <c:v>40546</c:v>
                </c:pt>
                <c:pt idx="644">
                  <c:v>40547</c:v>
                </c:pt>
                <c:pt idx="645">
                  <c:v>40548</c:v>
                </c:pt>
                <c:pt idx="646">
                  <c:v>40549</c:v>
                </c:pt>
                <c:pt idx="647">
                  <c:v>40550</c:v>
                </c:pt>
                <c:pt idx="648">
                  <c:v>40551</c:v>
                </c:pt>
                <c:pt idx="649">
                  <c:v>40552</c:v>
                </c:pt>
                <c:pt idx="650">
                  <c:v>40553</c:v>
                </c:pt>
                <c:pt idx="651">
                  <c:v>40554</c:v>
                </c:pt>
                <c:pt idx="652">
                  <c:v>40555</c:v>
                </c:pt>
                <c:pt idx="653">
                  <c:v>40556</c:v>
                </c:pt>
                <c:pt idx="654">
                  <c:v>40557</c:v>
                </c:pt>
                <c:pt idx="655">
                  <c:v>40558</c:v>
                </c:pt>
                <c:pt idx="656">
                  <c:v>40559</c:v>
                </c:pt>
                <c:pt idx="657">
                  <c:v>40560</c:v>
                </c:pt>
                <c:pt idx="658">
                  <c:v>40561</c:v>
                </c:pt>
                <c:pt idx="659">
                  <c:v>40562</c:v>
                </c:pt>
                <c:pt idx="660">
                  <c:v>40563</c:v>
                </c:pt>
                <c:pt idx="661">
                  <c:v>40564</c:v>
                </c:pt>
                <c:pt idx="662">
                  <c:v>40565</c:v>
                </c:pt>
                <c:pt idx="663">
                  <c:v>40566</c:v>
                </c:pt>
                <c:pt idx="664">
                  <c:v>40567</c:v>
                </c:pt>
                <c:pt idx="665">
                  <c:v>40568</c:v>
                </c:pt>
                <c:pt idx="666">
                  <c:v>40569</c:v>
                </c:pt>
                <c:pt idx="667">
                  <c:v>40570</c:v>
                </c:pt>
                <c:pt idx="668">
                  <c:v>40571</c:v>
                </c:pt>
                <c:pt idx="669">
                  <c:v>40572</c:v>
                </c:pt>
                <c:pt idx="670">
                  <c:v>40573</c:v>
                </c:pt>
                <c:pt idx="671">
                  <c:v>40574</c:v>
                </c:pt>
                <c:pt idx="672">
                  <c:v>40575</c:v>
                </c:pt>
                <c:pt idx="673">
                  <c:v>40576</c:v>
                </c:pt>
                <c:pt idx="674">
                  <c:v>40577</c:v>
                </c:pt>
                <c:pt idx="675">
                  <c:v>40578</c:v>
                </c:pt>
                <c:pt idx="676">
                  <c:v>40579</c:v>
                </c:pt>
                <c:pt idx="677">
                  <c:v>40580</c:v>
                </c:pt>
                <c:pt idx="678">
                  <c:v>40581</c:v>
                </c:pt>
                <c:pt idx="679">
                  <c:v>40582</c:v>
                </c:pt>
                <c:pt idx="680">
                  <c:v>40583</c:v>
                </c:pt>
                <c:pt idx="681">
                  <c:v>40584</c:v>
                </c:pt>
                <c:pt idx="682">
                  <c:v>40585</c:v>
                </c:pt>
                <c:pt idx="683">
                  <c:v>40586</c:v>
                </c:pt>
                <c:pt idx="684">
                  <c:v>40587</c:v>
                </c:pt>
                <c:pt idx="685">
                  <c:v>40588</c:v>
                </c:pt>
                <c:pt idx="686">
                  <c:v>40589</c:v>
                </c:pt>
                <c:pt idx="687">
                  <c:v>40590</c:v>
                </c:pt>
                <c:pt idx="688">
                  <c:v>40591</c:v>
                </c:pt>
                <c:pt idx="689">
                  <c:v>40592</c:v>
                </c:pt>
                <c:pt idx="690">
                  <c:v>40593</c:v>
                </c:pt>
                <c:pt idx="691">
                  <c:v>40594</c:v>
                </c:pt>
                <c:pt idx="692">
                  <c:v>40595</c:v>
                </c:pt>
                <c:pt idx="693">
                  <c:v>40596</c:v>
                </c:pt>
                <c:pt idx="694">
                  <c:v>40597</c:v>
                </c:pt>
                <c:pt idx="695">
                  <c:v>40598</c:v>
                </c:pt>
                <c:pt idx="696">
                  <c:v>40599</c:v>
                </c:pt>
                <c:pt idx="697">
                  <c:v>40600</c:v>
                </c:pt>
                <c:pt idx="698">
                  <c:v>40601</c:v>
                </c:pt>
                <c:pt idx="699">
                  <c:v>40602</c:v>
                </c:pt>
                <c:pt idx="700">
                  <c:v>40603</c:v>
                </c:pt>
                <c:pt idx="701">
                  <c:v>40604</c:v>
                </c:pt>
                <c:pt idx="702">
                  <c:v>40605</c:v>
                </c:pt>
                <c:pt idx="703">
                  <c:v>40606</c:v>
                </c:pt>
                <c:pt idx="704">
                  <c:v>40607</c:v>
                </c:pt>
                <c:pt idx="705">
                  <c:v>40608</c:v>
                </c:pt>
                <c:pt idx="706">
                  <c:v>40609</c:v>
                </c:pt>
                <c:pt idx="707">
                  <c:v>40610</c:v>
                </c:pt>
                <c:pt idx="708">
                  <c:v>40611</c:v>
                </c:pt>
                <c:pt idx="709">
                  <c:v>40612</c:v>
                </c:pt>
                <c:pt idx="710">
                  <c:v>40613</c:v>
                </c:pt>
                <c:pt idx="711">
                  <c:v>40614</c:v>
                </c:pt>
                <c:pt idx="712">
                  <c:v>40615</c:v>
                </c:pt>
                <c:pt idx="713">
                  <c:v>40616</c:v>
                </c:pt>
                <c:pt idx="714">
                  <c:v>40617</c:v>
                </c:pt>
                <c:pt idx="715">
                  <c:v>40618</c:v>
                </c:pt>
                <c:pt idx="716">
                  <c:v>40619</c:v>
                </c:pt>
                <c:pt idx="717">
                  <c:v>40620</c:v>
                </c:pt>
                <c:pt idx="718">
                  <c:v>40621</c:v>
                </c:pt>
                <c:pt idx="719">
                  <c:v>40622</c:v>
                </c:pt>
                <c:pt idx="720">
                  <c:v>40623</c:v>
                </c:pt>
                <c:pt idx="721">
                  <c:v>40624</c:v>
                </c:pt>
                <c:pt idx="722">
                  <c:v>40625</c:v>
                </c:pt>
                <c:pt idx="723">
                  <c:v>40626</c:v>
                </c:pt>
                <c:pt idx="724">
                  <c:v>40627</c:v>
                </c:pt>
                <c:pt idx="725">
                  <c:v>40628</c:v>
                </c:pt>
                <c:pt idx="726">
                  <c:v>40629</c:v>
                </c:pt>
                <c:pt idx="727">
                  <c:v>40630</c:v>
                </c:pt>
                <c:pt idx="728">
                  <c:v>40631</c:v>
                </c:pt>
                <c:pt idx="729">
                  <c:v>40632</c:v>
                </c:pt>
                <c:pt idx="730">
                  <c:v>40633</c:v>
                </c:pt>
                <c:pt idx="731">
                  <c:v>40634</c:v>
                </c:pt>
                <c:pt idx="732">
                  <c:v>40635</c:v>
                </c:pt>
                <c:pt idx="733">
                  <c:v>40636</c:v>
                </c:pt>
                <c:pt idx="734">
                  <c:v>40637</c:v>
                </c:pt>
                <c:pt idx="735">
                  <c:v>40638</c:v>
                </c:pt>
                <c:pt idx="736">
                  <c:v>40639</c:v>
                </c:pt>
                <c:pt idx="737">
                  <c:v>40640</c:v>
                </c:pt>
                <c:pt idx="738">
                  <c:v>40641</c:v>
                </c:pt>
                <c:pt idx="739">
                  <c:v>40642</c:v>
                </c:pt>
                <c:pt idx="740">
                  <c:v>40643</c:v>
                </c:pt>
                <c:pt idx="741">
                  <c:v>40644</c:v>
                </c:pt>
                <c:pt idx="742">
                  <c:v>40645</c:v>
                </c:pt>
                <c:pt idx="743">
                  <c:v>40646</c:v>
                </c:pt>
                <c:pt idx="744">
                  <c:v>40647</c:v>
                </c:pt>
                <c:pt idx="745">
                  <c:v>40648</c:v>
                </c:pt>
                <c:pt idx="746">
                  <c:v>40649</c:v>
                </c:pt>
                <c:pt idx="747">
                  <c:v>40650</c:v>
                </c:pt>
                <c:pt idx="748">
                  <c:v>40651</c:v>
                </c:pt>
                <c:pt idx="749">
                  <c:v>40652</c:v>
                </c:pt>
                <c:pt idx="750">
                  <c:v>40653</c:v>
                </c:pt>
                <c:pt idx="751">
                  <c:v>40654</c:v>
                </c:pt>
                <c:pt idx="752">
                  <c:v>40655</c:v>
                </c:pt>
                <c:pt idx="753">
                  <c:v>40656</c:v>
                </c:pt>
                <c:pt idx="754">
                  <c:v>40657</c:v>
                </c:pt>
                <c:pt idx="755">
                  <c:v>40658</c:v>
                </c:pt>
                <c:pt idx="756">
                  <c:v>40659</c:v>
                </c:pt>
                <c:pt idx="757">
                  <c:v>40660</c:v>
                </c:pt>
                <c:pt idx="758">
                  <c:v>40661</c:v>
                </c:pt>
                <c:pt idx="759">
                  <c:v>40662</c:v>
                </c:pt>
                <c:pt idx="760">
                  <c:v>40663</c:v>
                </c:pt>
                <c:pt idx="761">
                  <c:v>40664</c:v>
                </c:pt>
                <c:pt idx="762">
                  <c:v>40665</c:v>
                </c:pt>
                <c:pt idx="763">
                  <c:v>40666</c:v>
                </c:pt>
                <c:pt idx="764">
                  <c:v>40667</c:v>
                </c:pt>
                <c:pt idx="765">
                  <c:v>40668</c:v>
                </c:pt>
                <c:pt idx="766">
                  <c:v>40669</c:v>
                </c:pt>
                <c:pt idx="767">
                  <c:v>40670</c:v>
                </c:pt>
                <c:pt idx="768">
                  <c:v>40671</c:v>
                </c:pt>
                <c:pt idx="769">
                  <c:v>40672</c:v>
                </c:pt>
                <c:pt idx="770">
                  <c:v>40673</c:v>
                </c:pt>
                <c:pt idx="771">
                  <c:v>40674</c:v>
                </c:pt>
                <c:pt idx="772">
                  <c:v>40675</c:v>
                </c:pt>
                <c:pt idx="773">
                  <c:v>40676</c:v>
                </c:pt>
                <c:pt idx="774">
                  <c:v>40677</c:v>
                </c:pt>
                <c:pt idx="775">
                  <c:v>40678</c:v>
                </c:pt>
                <c:pt idx="776">
                  <c:v>40679</c:v>
                </c:pt>
                <c:pt idx="777">
                  <c:v>40680</c:v>
                </c:pt>
                <c:pt idx="778">
                  <c:v>40681</c:v>
                </c:pt>
                <c:pt idx="779">
                  <c:v>40682</c:v>
                </c:pt>
                <c:pt idx="780">
                  <c:v>40683</c:v>
                </c:pt>
                <c:pt idx="781">
                  <c:v>40684</c:v>
                </c:pt>
                <c:pt idx="782">
                  <c:v>40685</c:v>
                </c:pt>
                <c:pt idx="783">
                  <c:v>40686</c:v>
                </c:pt>
                <c:pt idx="784">
                  <c:v>40687</c:v>
                </c:pt>
                <c:pt idx="785">
                  <c:v>40688</c:v>
                </c:pt>
                <c:pt idx="786">
                  <c:v>40689</c:v>
                </c:pt>
                <c:pt idx="787">
                  <c:v>40690</c:v>
                </c:pt>
                <c:pt idx="788">
                  <c:v>40691</c:v>
                </c:pt>
                <c:pt idx="789">
                  <c:v>40692</c:v>
                </c:pt>
                <c:pt idx="790">
                  <c:v>40693</c:v>
                </c:pt>
                <c:pt idx="791">
                  <c:v>40694</c:v>
                </c:pt>
                <c:pt idx="792">
                  <c:v>40695</c:v>
                </c:pt>
                <c:pt idx="793">
                  <c:v>40696</c:v>
                </c:pt>
                <c:pt idx="794">
                  <c:v>40697</c:v>
                </c:pt>
                <c:pt idx="795">
                  <c:v>40698</c:v>
                </c:pt>
                <c:pt idx="796">
                  <c:v>40699</c:v>
                </c:pt>
                <c:pt idx="797">
                  <c:v>40700</c:v>
                </c:pt>
                <c:pt idx="798">
                  <c:v>40701</c:v>
                </c:pt>
                <c:pt idx="799">
                  <c:v>40702</c:v>
                </c:pt>
                <c:pt idx="800">
                  <c:v>40703</c:v>
                </c:pt>
                <c:pt idx="801">
                  <c:v>40704</c:v>
                </c:pt>
                <c:pt idx="802">
                  <c:v>40705</c:v>
                </c:pt>
                <c:pt idx="803">
                  <c:v>40706</c:v>
                </c:pt>
                <c:pt idx="804">
                  <c:v>40707</c:v>
                </c:pt>
                <c:pt idx="805">
                  <c:v>40708</c:v>
                </c:pt>
                <c:pt idx="806">
                  <c:v>40709</c:v>
                </c:pt>
                <c:pt idx="807">
                  <c:v>40710</c:v>
                </c:pt>
                <c:pt idx="808">
                  <c:v>40711</c:v>
                </c:pt>
                <c:pt idx="809">
                  <c:v>40712</c:v>
                </c:pt>
                <c:pt idx="810">
                  <c:v>40713</c:v>
                </c:pt>
                <c:pt idx="811">
                  <c:v>40714</c:v>
                </c:pt>
                <c:pt idx="812">
                  <c:v>40715</c:v>
                </c:pt>
                <c:pt idx="813">
                  <c:v>40716</c:v>
                </c:pt>
                <c:pt idx="814">
                  <c:v>40717</c:v>
                </c:pt>
                <c:pt idx="815">
                  <c:v>40718</c:v>
                </c:pt>
                <c:pt idx="816">
                  <c:v>40719</c:v>
                </c:pt>
                <c:pt idx="817">
                  <c:v>40720</c:v>
                </c:pt>
                <c:pt idx="818">
                  <c:v>40721</c:v>
                </c:pt>
                <c:pt idx="819">
                  <c:v>40722</c:v>
                </c:pt>
                <c:pt idx="820">
                  <c:v>40723</c:v>
                </c:pt>
                <c:pt idx="821">
                  <c:v>40724</c:v>
                </c:pt>
                <c:pt idx="822">
                  <c:v>40725</c:v>
                </c:pt>
                <c:pt idx="823">
                  <c:v>40726</c:v>
                </c:pt>
                <c:pt idx="824">
                  <c:v>40727</c:v>
                </c:pt>
                <c:pt idx="825">
                  <c:v>40728</c:v>
                </c:pt>
                <c:pt idx="826">
                  <c:v>40729</c:v>
                </c:pt>
                <c:pt idx="827">
                  <c:v>40730</c:v>
                </c:pt>
                <c:pt idx="828">
                  <c:v>40731</c:v>
                </c:pt>
                <c:pt idx="829">
                  <c:v>40732</c:v>
                </c:pt>
                <c:pt idx="830">
                  <c:v>40733</c:v>
                </c:pt>
                <c:pt idx="831">
                  <c:v>40734</c:v>
                </c:pt>
                <c:pt idx="832">
                  <c:v>40735</c:v>
                </c:pt>
                <c:pt idx="833">
                  <c:v>40736</c:v>
                </c:pt>
                <c:pt idx="834">
                  <c:v>40737</c:v>
                </c:pt>
                <c:pt idx="835">
                  <c:v>40738</c:v>
                </c:pt>
                <c:pt idx="836">
                  <c:v>40739</c:v>
                </c:pt>
                <c:pt idx="837">
                  <c:v>40740</c:v>
                </c:pt>
                <c:pt idx="838">
                  <c:v>40741</c:v>
                </c:pt>
                <c:pt idx="839">
                  <c:v>40742</c:v>
                </c:pt>
                <c:pt idx="840">
                  <c:v>40743</c:v>
                </c:pt>
                <c:pt idx="841">
                  <c:v>40744</c:v>
                </c:pt>
                <c:pt idx="842">
                  <c:v>40745</c:v>
                </c:pt>
                <c:pt idx="843">
                  <c:v>40746</c:v>
                </c:pt>
                <c:pt idx="844">
                  <c:v>40747</c:v>
                </c:pt>
                <c:pt idx="845">
                  <c:v>40748</c:v>
                </c:pt>
                <c:pt idx="846">
                  <c:v>40749</c:v>
                </c:pt>
                <c:pt idx="847">
                  <c:v>40750</c:v>
                </c:pt>
                <c:pt idx="848">
                  <c:v>40751</c:v>
                </c:pt>
                <c:pt idx="849">
                  <c:v>40752</c:v>
                </c:pt>
                <c:pt idx="850">
                  <c:v>40753</c:v>
                </c:pt>
                <c:pt idx="851">
                  <c:v>40754</c:v>
                </c:pt>
                <c:pt idx="852">
                  <c:v>40755</c:v>
                </c:pt>
                <c:pt idx="853">
                  <c:v>40756</c:v>
                </c:pt>
                <c:pt idx="854">
                  <c:v>40757</c:v>
                </c:pt>
                <c:pt idx="855">
                  <c:v>40758</c:v>
                </c:pt>
                <c:pt idx="856">
                  <c:v>40759</c:v>
                </c:pt>
                <c:pt idx="857">
                  <c:v>40760</c:v>
                </c:pt>
                <c:pt idx="858">
                  <c:v>40761</c:v>
                </c:pt>
                <c:pt idx="859">
                  <c:v>40762</c:v>
                </c:pt>
                <c:pt idx="860">
                  <c:v>40763</c:v>
                </c:pt>
                <c:pt idx="861">
                  <c:v>40764</c:v>
                </c:pt>
                <c:pt idx="862">
                  <c:v>40765</c:v>
                </c:pt>
                <c:pt idx="863">
                  <c:v>40766</c:v>
                </c:pt>
                <c:pt idx="864">
                  <c:v>40767</c:v>
                </c:pt>
                <c:pt idx="865">
                  <c:v>40768</c:v>
                </c:pt>
                <c:pt idx="866">
                  <c:v>40769</c:v>
                </c:pt>
                <c:pt idx="867">
                  <c:v>40770</c:v>
                </c:pt>
                <c:pt idx="868">
                  <c:v>40771</c:v>
                </c:pt>
                <c:pt idx="869">
                  <c:v>40772</c:v>
                </c:pt>
                <c:pt idx="870">
                  <c:v>40773</c:v>
                </c:pt>
                <c:pt idx="871">
                  <c:v>40774</c:v>
                </c:pt>
                <c:pt idx="872">
                  <c:v>40775</c:v>
                </c:pt>
                <c:pt idx="873">
                  <c:v>40776</c:v>
                </c:pt>
                <c:pt idx="874">
                  <c:v>40777</c:v>
                </c:pt>
                <c:pt idx="875">
                  <c:v>40778</c:v>
                </c:pt>
                <c:pt idx="876">
                  <c:v>40779</c:v>
                </c:pt>
                <c:pt idx="877">
                  <c:v>40780</c:v>
                </c:pt>
                <c:pt idx="878">
                  <c:v>40781</c:v>
                </c:pt>
                <c:pt idx="879">
                  <c:v>40782</c:v>
                </c:pt>
                <c:pt idx="880">
                  <c:v>40783</c:v>
                </c:pt>
                <c:pt idx="881">
                  <c:v>40784</c:v>
                </c:pt>
                <c:pt idx="882">
                  <c:v>40785</c:v>
                </c:pt>
                <c:pt idx="883">
                  <c:v>40786</c:v>
                </c:pt>
                <c:pt idx="884">
                  <c:v>40787</c:v>
                </c:pt>
                <c:pt idx="885">
                  <c:v>40788</c:v>
                </c:pt>
                <c:pt idx="886">
                  <c:v>40789</c:v>
                </c:pt>
                <c:pt idx="887">
                  <c:v>40790</c:v>
                </c:pt>
                <c:pt idx="888">
                  <c:v>40791</c:v>
                </c:pt>
                <c:pt idx="889">
                  <c:v>40792</c:v>
                </c:pt>
                <c:pt idx="890">
                  <c:v>40793</c:v>
                </c:pt>
                <c:pt idx="891">
                  <c:v>40794</c:v>
                </c:pt>
                <c:pt idx="892">
                  <c:v>40795</c:v>
                </c:pt>
                <c:pt idx="893">
                  <c:v>40796</c:v>
                </c:pt>
                <c:pt idx="894">
                  <c:v>40797</c:v>
                </c:pt>
                <c:pt idx="895">
                  <c:v>40798</c:v>
                </c:pt>
                <c:pt idx="896">
                  <c:v>40799</c:v>
                </c:pt>
                <c:pt idx="897">
                  <c:v>40800</c:v>
                </c:pt>
                <c:pt idx="898">
                  <c:v>40801</c:v>
                </c:pt>
                <c:pt idx="899">
                  <c:v>40802</c:v>
                </c:pt>
                <c:pt idx="900">
                  <c:v>40803</c:v>
                </c:pt>
                <c:pt idx="901">
                  <c:v>40804</c:v>
                </c:pt>
                <c:pt idx="902">
                  <c:v>40805</c:v>
                </c:pt>
                <c:pt idx="903">
                  <c:v>40806</c:v>
                </c:pt>
                <c:pt idx="904">
                  <c:v>40807</c:v>
                </c:pt>
                <c:pt idx="905">
                  <c:v>40808</c:v>
                </c:pt>
                <c:pt idx="906">
                  <c:v>40809</c:v>
                </c:pt>
                <c:pt idx="907">
                  <c:v>40810</c:v>
                </c:pt>
                <c:pt idx="908">
                  <c:v>40811</c:v>
                </c:pt>
                <c:pt idx="909">
                  <c:v>40812</c:v>
                </c:pt>
                <c:pt idx="910">
                  <c:v>40813</c:v>
                </c:pt>
                <c:pt idx="911">
                  <c:v>40814</c:v>
                </c:pt>
                <c:pt idx="912">
                  <c:v>40815</c:v>
                </c:pt>
                <c:pt idx="913">
                  <c:v>40816</c:v>
                </c:pt>
                <c:pt idx="914">
                  <c:v>40817</c:v>
                </c:pt>
                <c:pt idx="915">
                  <c:v>40818</c:v>
                </c:pt>
                <c:pt idx="916">
                  <c:v>40819</c:v>
                </c:pt>
                <c:pt idx="917">
                  <c:v>40820</c:v>
                </c:pt>
                <c:pt idx="918">
                  <c:v>40821</c:v>
                </c:pt>
                <c:pt idx="919">
                  <c:v>40822</c:v>
                </c:pt>
                <c:pt idx="920">
                  <c:v>40823</c:v>
                </c:pt>
                <c:pt idx="921">
                  <c:v>40824</c:v>
                </c:pt>
                <c:pt idx="922">
                  <c:v>40825</c:v>
                </c:pt>
                <c:pt idx="923">
                  <c:v>40826</c:v>
                </c:pt>
                <c:pt idx="924">
                  <c:v>40827</c:v>
                </c:pt>
                <c:pt idx="925">
                  <c:v>40828</c:v>
                </c:pt>
                <c:pt idx="926">
                  <c:v>40829</c:v>
                </c:pt>
                <c:pt idx="927">
                  <c:v>40830</c:v>
                </c:pt>
                <c:pt idx="928">
                  <c:v>40831</c:v>
                </c:pt>
                <c:pt idx="929">
                  <c:v>40832</c:v>
                </c:pt>
                <c:pt idx="930">
                  <c:v>40833</c:v>
                </c:pt>
                <c:pt idx="931">
                  <c:v>40834</c:v>
                </c:pt>
                <c:pt idx="932">
                  <c:v>40835</c:v>
                </c:pt>
                <c:pt idx="933">
                  <c:v>40836</c:v>
                </c:pt>
                <c:pt idx="934">
                  <c:v>40837</c:v>
                </c:pt>
                <c:pt idx="935">
                  <c:v>40838</c:v>
                </c:pt>
                <c:pt idx="936">
                  <c:v>40839</c:v>
                </c:pt>
                <c:pt idx="937">
                  <c:v>40840</c:v>
                </c:pt>
                <c:pt idx="938">
                  <c:v>40841</c:v>
                </c:pt>
                <c:pt idx="939">
                  <c:v>40842</c:v>
                </c:pt>
                <c:pt idx="940">
                  <c:v>40843</c:v>
                </c:pt>
                <c:pt idx="941">
                  <c:v>40844</c:v>
                </c:pt>
                <c:pt idx="942">
                  <c:v>40845</c:v>
                </c:pt>
                <c:pt idx="943">
                  <c:v>40846</c:v>
                </c:pt>
                <c:pt idx="944">
                  <c:v>40847</c:v>
                </c:pt>
                <c:pt idx="945">
                  <c:v>40848</c:v>
                </c:pt>
                <c:pt idx="946">
                  <c:v>40849</c:v>
                </c:pt>
                <c:pt idx="947">
                  <c:v>40850</c:v>
                </c:pt>
                <c:pt idx="948">
                  <c:v>40851</c:v>
                </c:pt>
                <c:pt idx="949">
                  <c:v>40852</c:v>
                </c:pt>
                <c:pt idx="950">
                  <c:v>40853</c:v>
                </c:pt>
                <c:pt idx="951">
                  <c:v>40854</c:v>
                </c:pt>
                <c:pt idx="952">
                  <c:v>40855</c:v>
                </c:pt>
                <c:pt idx="953">
                  <c:v>40856</c:v>
                </c:pt>
                <c:pt idx="954">
                  <c:v>40857</c:v>
                </c:pt>
                <c:pt idx="955">
                  <c:v>40858</c:v>
                </c:pt>
                <c:pt idx="956">
                  <c:v>40859</c:v>
                </c:pt>
                <c:pt idx="957">
                  <c:v>40860</c:v>
                </c:pt>
                <c:pt idx="958">
                  <c:v>40861</c:v>
                </c:pt>
                <c:pt idx="959">
                  <c:v>40862</c:v>
                </c:pt>
                <c:pt idx="960">
                  <c:v>40863</c:v>
                </c:pt>
                <c:pt idx="961">
                  <c:v>40864</c:v>
                </c:pt>
                <c:pt idx="962">
                  <c:v>40865</c:v>
                </c:pt>
                <c:pt idx="963">
                  <c:v>40866</c:v>
                </c:pt>
                <c:pt idx="964">
                  <c:v>40867</c:v>
                </c:pt>
                <c:pt idx="965">
                  <c:v>40868</c:v>
                </c:pt>
                <c:pt idx="966">
                  <c:v>40869</c:v>
                </c:pt>
                <c:pt idx="967">
                  <c:v>40870</c:v>
                </c:pt>
                <c:pt idx="968">
                  <c:v>40871</c:v>
                </c:pt>
                <c:pt idx="969">
                  <c:v>40872</c:v>
                </c:pt>
                <c:pt idx="970">
                  <c:v>40873</c:v>
                </c:pt>
                <c:pt idx="971">
                  <c:v>40874</c:v>
                </c:pt>
                <c:pt idx="972">
                  <c:v>40875</c:v>
                </c:pt>
                <c:pt idx="973">
                  <c:v>40876</c:v>
                </c:pt>
                <c:pt idx="974">
                  <c:v>40877</c:v>
                </c:pt>
                <c:pt idx="975">
                  <c:v>40878</c:v>
                </c:pt>
                <c:pt idx="976">
                  <c:v>40879</c:v>
                </c:pt>
                <c:pt idx="977">
                  <c:v>40880</c:v>
                </c:pt>
                <c:pt idx="978">
                  <c:v>40881</c:v>
                </c:pt>
                <c:pt idx="979">
                  <c:v>40882</c:v>
                </c:pt>
                <c:pt idx="980">
                  <c:v>40883</c:v>
                </c:pt>
                <c:pt idx="981">
                  <c:v>40884</c:v>
                </c:pt>
                <c:pt idx="982">
                  <c:v>40885</c:v>
                </c:pt>
                <c:pt idx="983">
                  <c:v>40886</c:v>
                </c:pt>
                <c:pt idx="984">
                  <c:v>40887</c:v>
                </c:pt>
                <c:pt idx="985">
                  <c:v>40888</c:v>
                </c:pt>
                <c:pt idx="986">
                  <c:v>40889</c:v>
                </c:pt>
                <c:pt idx="987">
                  <c:v>40890</c:v>
                </c:pt>
                <c:pt idx="988">
                  <c:v>40891</c:v>
                </c:pt>
                <c:pt idx="989">
                  <c:v>40892</c:v>
                </c:pt>
                <c:pt idx="990">
                  <c:v>40893</c:v>
                </c:pt>
                <c:pt idx="991">
                  <c:v>40894</c:v>
                </c:pt>
                <c:pt idx="992">
                  <c:v>40895</c:v>
                </c:pt>
                <c:pt idx="993">
                  <c:v>40896</c:v>
                </c:pt>
                <c:pt idx="994">
                  <c:v>40897</c:v>
                </c:pt>
                <c:pt idx="995">
                  <c:v>40898</c:v>
                </c:pt>
                <c:pt idx="996">
                  <c:v>40899</c:v>
                </c:pt>
                <c:pt idx="997">
                  <c:v>40900</c:v>
                </c:pt>
                <c:pt idx="998">
                  <c:v>40901</c:v>
                </c:pt>
                <c:pt idx="999">
                  <c:v>40902</c:v>
                </c:pt>
                <c:pt idx="1000">
                  <c:v>40903</c:v>
                </c:pt>
                <c:pt idx="1001">
                  <c:v>40904</c:v>
                </c:pt>
                <c:pt idx="1002">
                  <c:v>40905</c:v>
                </c:pt>
                <c:pt idx="1003">
                  <c:v>40906</c:v>
                </c:pt>
                <c:pt idx="1004">
                  <c:v>40907</c:v>
                </c:pt>
                <c:pt idx="1005">
                  <c:v>40908</c:v>
                </c:pt>
                <c:pt idx="1006">
                  <c:v>40909</c:v>
                </c:pt>
                <c:pt idx="1007">
                  <c:v>40910</c:v>
                </c:pt>
                <c:pt idx="1008">
                  <c:v>40911</c:v>
                </c:pt>
                <c:pt idx="1009">
                  <c:v>40912</c:v>
                </c:pt>
                <c:pt idx="1010">
                  <c:v>40913</c:v>
                </c:pt>
                <c:pt idx="1011">
                  <c:v>40914</c:v>
                </c:pt>
                <c:pt idx="1012">
                  <c:v>40915</c:v>
                </c:pt>
                <c:pt idx="1013">
                  <c:v>40916</c:v>
                </c:pt>
                <c:pt idx="1014">
                  <c:v>40917</c:v>
                </c:pt>
                <c:pt idx="1015">
                  <c:v>40918</c:v>
                </c:pt>
                <c:pt idx="1016">
                  <c:v>40919</c:v>
                </c:pt>
                <c:pt idx="1017">
                  <c:v>40920</c:v>
                </c:pt>
                <c:pt idx="1018">
                  <c:v>40921</c:v>
                </c:pt>
                <c:pt idx="1019">
                  <c:v>40922</c:v>
                </c:pt>
                <c:pt idx="1020">
                  <c:v>40923</c:v>
                </c:pt>
                <c:pt idx="1021">
                  <c:v>40924</c:v>
                </c:pt>
                <c:pt idx="1022">
                  <c:v>40925</c:v>
                </c:pt>
                <c:pt idx="1023">
                  <c:v>40926</c:v>
                </c:pt>
                <c:pt idx="1024">
                  <c:v>40927</c:v>
                </c:pt>
                <c:pt idx="1025">
                  <c:v>40928</c:v>
                </c:pt>
                <c:pt idx="1026">
                  <c:v>40929</c:v>
                </c:pt>
                <c:pt idx="1027">
                  <c:v>40930</c:v>
                </c:pt>
                <c:pt idx="1028">
                  <c:v>40931</c:v>
                </c:pt>
                <c:pt idx="1029">
                  <c:v>40932</c:v>
                </c:pt>
                <c:pt idx="1030">
                  <c:v>40933</c:v>
                </c:pt>
                <c:pt idx="1031">
                  <c:v>40934</c:v>
                </c:pt>
                <c:pt idx="1032">
                  <c:v>40935</c:v>
                </c:pt>
                <c:pt idx="1033">
                  <c:v>40936</c:v>
                </c:pt>
                <c:pt idx="1034">
                  <c:v>40937</c:v>
                </c:pt>
                <c:pt idx="1035">
                  <c:v>40938</c:v>
                </c:pt>
                <c:pt idx="1036">
                  <c:v>40939</c:v>
                </c:pt>
                <c:pt idx="1037">
                  <c:v>40940</c:v>
                </c:pt>
                <c:pt idx="1038">
                  <c:v>40941</c:v>
                </c:pt>
                <c:pt idx="1039">
                  <c:v>40942</c:v>
                </c:pt>
                <c:pt idx="1040">
                  <c:v>40943</c:v>
                </c:pt>
                <c:pt idx="1041">
                  <c:v>40944</c:v>
                </c:pt>
                <c:pt idx="1042">
                  <c:v>40945</c:v>
                </c:pt>
                <c:pt idx="1043">
                  <c:v>40946</c:v>
                </c:pt>
                <c:pt idx="1044">
                  <c:v>40947</c:v>
                </c:pt>
                <c:pt idx="1045">
                  <c:v>40948</c:v>
                </c:pt>
                <c:pt idx="1046">
                  <c:v>40949</c:v>
                </c:pt>
                <c:pt idx="1047">
                  <c:v>40950</c:v>
                </c:pt>
                <c:pt idx="1048">
                  <c:v>40951</c:v>
                </c:pt>
                <c:pt idx="1049">
                  <c:v>40952</c:v>
                </c:pt>
                <c:pt idx="1050">
                  <c:v>40953</c:v>
                </c:pt>
                <c:pt idx="1051">
                  <c:v>40954</c:v>
                </c:pt>
                <c:pt idx="1052">
                  <c:v>40955</c:v>
                </c:pt>
                <c:pt idx="1053">
                  <c:v>40956</c:v>
                </c:pt>
                <c:pt idx="1054">
                  <c:v>40957</c:v>
                </c:pt>
                <c:pt idx="1055">
                  <c:v>40958</c:v>
                </c:pt>
                <c:pt idx="1056">
                  <c:v>40959</c:v>
                </c:pt>
                <c:pt idx="1057">
                  <c:v>40960</c:v>
                </c:pt>
                <c:pt idx="1058">
                  <c:v>40961</c:v>
                </c:pt>
                <c:pt idx="1059">
                  <c:v>40962</c:v>
                </c:pt>
                <c:pt idx="1060">
                  <c:v>40963</c:v>
                </c:pt>
                <c:pt idx="1061">
                  <c:v>40964</c:v>
                </c:pt>
                <c:pt idx="1062">
                  <c:v>40965</c:v>
                </c:pt>
                <c:pt idx="1063">
                  <c:v>40966</c:v>
                </c:pt>
                <c:pt idx="1064">
                  <c:v>40967</c:v>
                </c:pt>
                <c:pt idx="1065">
                  <c:v>40968</c:v>
                </c:pt>
                <c:pt idx="1066">
                  <c:v>40969</c:v>
                </c:pt>
                <c:pt idx="1067">
                  <c:v>40970</c:v>
                </c:pt>
                <c:pt idx="1068">
                  <c:v>40971</c:v>
                </c:pt>
                <c:pt idx="1069">
                  <c:v>40972</c:v>
                </c:pt>
                <c:pt idx="1070">
                  <c:v>40973</c:v>
                </c:pt>
                <c:pt idx="1071">
                  <c:v>40974</c:v>
                </c:pt>
                <c:pt idx="1072">
                  <c:v>40975</c:v>
                </c:pt>
                <c:pt idx="1073">
                  <c:v>40976</c:v>
                </c:pt>
                <c:pt idx="1074">
                  <c:v>40977</c:v>
                </c:pt>
                <c:pt idx="1075">
                  <c:v>40978</c:v>
                </c:pt>
                <c:pt idx="1076">
                  <c:v>40979</c:v>
                </c:pt>
                <c:pt idx="1077">
                  <c:v>40980</c:v>
                </c:pt>
                <c:pt idx="1078">
                  <c:v>40981</c:v>
                </c:pt>
                <c:pt idx="1079">
                  <c:v>40982</c:v>
                </c:pt>
                <c:pt idx="1080">
                  <c:v>40983</c:v>
                </c:pt>
                <c:pt idx="1081">
                  <c:v>40984</c:v>
                </c:pt>
                <c:pt idx="1082">
                  <c:v>40985</c:v>
                </c:pt>
                <c:pt idx="1083">
                  <c:v>40986</c:v>
                </c:pt>
                <c:pt idx="1084">
                  <c:v>40987</c:v>
                </c:pt>
                <c:pt idx="1085">
                  <c:v>40988</c:v>
                </c:pt>
                <c:pt idx="1086">
                  <c:v>40989</c:v>
                </c:pt>
                <c:pt idx="1087">
                  <c:v>40990</c:v>
                </c:pt>
                <c:pt idx="1088">
                  <c:v>40991</c:v>
                </c:pt>
                <c:pt idx="1089">
                  <c:v>40992</c:v>
                </c:pt>
                <c:pt idx="1090">
                  <c:v>40993</c:v>
                </c:pt>
                <c:pt idx="1091">
                  <c:v>40994</c:v>
                </c:pt>
                <c:pt idx="1092">
                  <c:v>40995</c:v>
                </c:pt>
                <c:pt idx="1093">
                  <c:v>40996</c:v>
                </c:pt>
                <c:pt idx="1094">
                  <c:v>40997</c:v>
                </c:pt>
                <c:pt idx="1095">
                  <c:v>40998</c:v>
                </c:pt>
                <c:pt idx="1096">
                  <c:v>40999</c:v>
                </c:pt>
                <c:pt idx="1097">
                  <c:v>41000</c:v>
                </c:pt>
                <c:pt idx="1098">
                  <c:v>41001</c:v>
                </c:pt>
                <c:pt idx="1099">
                  <c:v>41002</c:v>
                </c:pt>
                <c:pt idx="1100">
                  <c:v>41003</c:v>
                </c:pt>
                <c:pt idx="1101">
                  <c:v>41004</c:v>
                </c:pt>
                <c:pt idx="1102">
                  <c:v>41005</c:v>
                </c:pt>
                <c:pt idx="1103">
                  <c:v>41006</c:v>
                </c:pt>
                <c:pt idx="1104">
                  <c:v>41007</c:v>
                </c:pt>
                <c:pt idx="1105">
                  <c:v>41008</c:v>
                </c:pt>
                <c:pt idx="1106">
                  <c:v>41009</c:v>
                </c:pt>
                <c:pt idx="1107">
                  <c:v>41010</c:v>
                </c:pt>
                <c:pt idx="1108">
                  <c:v>41011</c:v>
                </c:pt>
                <c:pt idx="1109">
                  <c:v>41012</c:v>
                </c:pt>
                <c:pt idx="1110">
                  <c:v>41013</c:v>
                </c:pt>
                <c:pt idx="1111">
                  <c:v>41014</c:v>
                </c:pt>
                <c:pt idx="1112">
                  <c:v>41015</c:v>
                </c:pt>
                <c:pt idx="1113">
                  <c:v>41016</c:v>
                </c:pt>
                <c:pt idx="1114">
                  <c:v>41017</c:v>
                </c:pt>
                <c:pt idx="1115">
                  <c:v>41018</c:v>
                </c:pt>
                <c:pt idx="1116">
                  <c:v>41019</c:v>
                </c:pt>
                <c:pt idx="1117">
                  <c:v>41020</c:v>
                </c:pt>
                <c:pt idx="1118">
                  <c:v>41021</c:v>
                </c:pt>
                <c:pt idx="1119">
                  <c:v>41022</c:v>
                </c:pt>
                <c:pt idx="1120">
                  <c:v>41023</c:v>
                </c:pt>
                <c:pt idx="1121">
                  <c:v>41024</c:v>
                </c:pt>
                <c:pt idx="1122">
                  <c:v>41025</c:v>
                </c:pt>
                <c:pt idx="1123">
                  <c:v>41026</c:v>
                </c:pt>
                <c:pt idx="1124">
                  <c:v>41027</c:v>
                </c:pt>
                <c:pt idx="1125">
                  <c:v>41028</c:v>
                </c:pt>
                <c:pt idx="1126">
                  <c:v>41029</c:v>
                </c:pt>
                <c:pt idx="1127">
                  <c:v>41030</c:v>
                </c:pt>
                <c:pt idx="1128">
                  <c:v>41031</c:v>
                </c:pt>
                <c:pt idx="1129">
                  <c:v>41032</c:v>
                </c:pt>
                <c:pt idx="1130">
                  <c:v>41033</c:v>
                </c:pt>
                <c:pt idx="1131">
                  <c:v>41034</c:v>
                </c:pt>
                <c:pt idx="1132">
                  <c:v>41035</c:v>
                </c:pt>
                <c:pt idx="1133">
                  <c:v>41036</c:v>
                </c:pt>
                <c:pt idx="1134">
                  <c:v>41037</c:v>
                </c:pt>
                <c:pt idx="1135">
                  <c:v>41038</c:v>
                </c:pt>
                <c:pt idx="1136">
                  <c:v>41039</c:v>
                </c:pt>
                <c:pt idx="1137">
                  <c:v>41040</c:v>
                </c:pt>
                <c:pt idx="1138">
                  <c:v>41041</c:v>
                </c:pt>
                <c:pt idx="1139">
                  <c:v>41042</c:v>
                </c:pt>
                <c:pt idx="1140">
                  <c:v>41043</c:v>
                </c:pt>
                <c:pt idx="1141">
                  <c:v>41044</c:v>
                </c:pt>
                <c:pt idx="1142">
                  <c:v>41045</c:v>
                </c:pt>
                <c:pt idx="1143">
                  <c:v>41046</c:v>
                </c:pt>
                <c:pt idx="1144">
                  <c:v>41047</c:v>
                </c:pt>
                <c:pt idx="1145">
                  <c:v>41048</c:v>
                </c:pt>
                <c:pt idx="1146">
                  <c:v>41049</c:v>
                </c:pt>
                <c:pt idx="1147">
                  <c:v>41050</c:v>
                </c:pt>
                <c:pt idx="1148">
                  <c:v>41051</c:v>
                </c:pt>
                <c:pt idx="1149">
                  <c:v>41052</c:v>
                </c:pt>
                <c:pt idx="1150">
                  <c:v>41053</c:v>
                </c:pt>
                <c:pt idx="1151">
                  <c:v>41054</c:v>
                </c:pt>
                <c:pt idx="1152">
                  <c:v>41055</c:v>
                </c:pt>
                <c:pt idx="1153">
                  <c:v>41056</c:v>
                </c:pt>
                <c:pt idx="1154">
                  <c:v>41057</c:v>
                </c:pt>
                <c:pt idx="1155">
                  <c:v>41058</c:v>
                </c:pt>
                <c:pt idx="1156">
                  <c:v>41059</c:v>
                </c:pt>
                <c:pt idx="1157">
                  <c:v>41060</c:v>
                </c:pt>
                <c:pt idx="1158">
                  <c:v>41061</c:v>
                </c:pt>
                <c:pt idx="1159">
                  <c:v>41062</c:v>
                </c:pt>
                <c:pt idx="1160">
                  <c:v>41063</c:v>
                </c:pt>
                <c:pt idx="1161">
                  <c:v>41064</c:v>
                </c:pt>
                <c:pt idx="1162">
                  <c:v>41065</c:v>
                </c:pt>
                <c:pt idx="1163">
                  <c:v>41066</c:v>
                </c:pt>
                <c:pt idx="1164">
                  <c:v>41067</c:v>
                </c:pt>
                <c:pt idx="1165">
                  <c:v>41068</c:v>
                </c:pt>
                <c:pt idx="1166">
                  <c:v>41069</c:v>
                </c:pt>
                <c:pt idx="1167">
                  <c:v>41070</c:v>
                </c:pt>
                <c:pt idx="1168">
                  <c:v>41071</c:v>
                </c:pt>
                <c:pt idx="1169">
                  <c:v>41072</c:v>
                </c:pt>
                <c:pt idx="1170">
                  <c:v>41073</c:v>
                </c:pt>
                <c:pt idx="1171">
                  <c:v>41074</c:v>
                </c:pt>
                <c:pt idx="1172">
                  <c:v>41075</c:v>
                </c:pt>
                <c:pt idx="1173">
                  <c:v>41076</c:v>
                </c:pt>
                <c:pt idx="1174">
                  <c:v>41077</c:v>
                </c:pt>
                <c:pt idx="1175">
                  <c:v>41078</c:v>
                </c:pt>
                <c:pt idx="1176">
                  <c:v>41079</c:v>
                </c:pt>
                <c:pt idx="1177">
                  <c:v>41080</c:v>
                </c:pt>
                <c:pt idx="1178">
                  <c:v>41081</c:v>
                </c:pt>
                <c:pt idx="1179">
                  <c:v>41082</c:v>
                </c:pt>
                <c:pt idx="1180">
                  <c:v>41083</c:v>
                </c:pt>
                <c:pt idx="1181">
                  <c:v>41084</c:v>
                </c:pt>
                <c:pt idx="1182">
                  <c:v>41085</c:v>
                </c:pt>
                <c:pt idx="1183">
                  <c:v>41086</c:v>
                </c:pt>
                <c:pt idx="1184">
                  <c:v>41087</c:v>
                </c:pt>
                <c:pt idx="1185">
                  <c:v>41088</c:v>
                </c:pt>
                <c:pt idx="1186">
                  <c:v>41089</c:v>
                </c:pt>
                <c:pt idx="1187">
                  <c:v>41090</c:v>
                </c:pt>
                <c:pt idx="1188">
                  <c:v>41091</c:v>
                </c:pt>
                <c:pt idx="1189">
                  <c:v>41092</c:v>
                </c:pt>
                <c:pt idx="1190">
                  <c:v>41093</c:v>
                </c:pt>
                <c:pt idx="1191">
                  <c:v>41094</c:v>
                </c:pt>
                <c:pt idx="1192">
                  <c:v>41095</c:v>
                </c:pt>
                <c:pt idx="1193">
                  <c:v>41096</c:v>
                </c:pt>
                <c:pt idx="1194">
                  <c:v>41097</c:v>
                </c:pt>
                <c:pt idx="1195">
                  <c:v>41098</c:v>
                </c:pt>
                <c:pt idx="1196">
                  <c:v>41099</c:v>
                </c:pt>
                <c:pt idx="1197">
                  <c:v>41100</c:v>
                </c:pt>
                <c:pt idx="1198">
                  <c:v>41101</c:v>
                </c:pt>
                <c:pt idx="1199">
                  <c:v>41102</c:v>
                </c:pt>
                <c:pt idx="1200">
                  <c:v>41103</c:v>
                </c:pt>
                <c:pt idx="1201">
                  <c:v>41104</c:v>
                </c:pt>
                <c:pt idx="1202">
                  <c:v>41105</c:v>
                </c:pt>
                <c:pt idx="1203">
                  <c:v>41106</c:v>
                </c:pt>
                <c:pt idx="1204">
                  <c:v>41107</c:v>
                </c:pt>
                <c:pt idx="1205">
                  <c:v>41108</c:v>
                </c:pt>
                <c:pt idx="1206">
                  <c:v>41109</c:v>
                </c:pt>
                <c:pt idx="1207">
                  <c:v>41110</c:v>
                </c:pt>
                <c:pt idx="1208">
                  <c:v>41111</c:v>
                </c:pt>
                <c:pt idx="1209">
                  <c:v>41112</c:v>
                </c:pt>
                <c:pt idx="1210">
                  <c:v>41113</c:v>
                </c:pt>
                <c:pt idx="1211">
                  <c:v>41114</c:v>
                </c:pt>
                <c:pt idx="1212">
                  <c:v>41115</c:v>
                </c:pt>
                <c:pt idx="1213">
                  <c:v>41116</c:v>
                </c:pt>
                <c:pt idx="1214">
                  <c:v>41117</c:v>
                </c:pt>
                <c:pt idx="1215">
                  <c:v>41118</c:v>
                </c:pt>
                <c:pt idx="1216">
                  <c:v>41119</c:v>
                </c:pt>
                <c:pt idx="1217">
                  <c:v>41120</c:v>
                </c:pt>
                <c:pt idx="1218">
                  <c:v>41121</c:v>
                </c:pt>
                <c:pt idx="1219">
                  <c:v>41122</c:v>
                </c:pt>
                <c:pt idx="1220">
                  <c:v>41123</c:v>
                </c:pt>
                <c:pt idx="1221">
                  <c:v>41124</c:v>
                </c:pt>
                <c:pt idx="1222">
                  <c:v>41125</c:v>
                </c:pt>
                <c:pt idx="1223">
                  <c:v>41126</c:v>
                </c:pt>
                <c:pt idx="1224">
                  <c:v>41127</c:v>
                </c:pt>
                <c:pt idx="1225">
                  <c:v>41128</c:v>
                </c:pt>
                <c:pt idx="1226">
                  <c:v>41129</c:v>
                </c:pt>
                <c:pt idx="1227">
                  <c:v>41130</c:v>
                </c:pt>
                <c:pt idx="1228">
                  <c:v>41131</c:v>
                </c:pt>
                <c:pt idx="1229">
                  <c:v>41132</c:v>
                </c:pt>
                <c:pt idx="1230">
                  <c:v>41133</c:v>
                </c:pt>
                <c:pt idx="1231">
                  <c:v>41134</c:v>
                </c:pt>
                <c:pt idx="1232">
                  <c:v>41135</c:v>
                </c:pt>
                <c:pt idx="1233">
                  <c:v>41136</c:v>
                </c:pt>
                <c:pt idx="1234">
                  <c:v>41137</c:v>
                </c:pt>
                <c:pt idx="1235">
                  <c:v>41138</c:v>
                </c:pt>
                <c:pt idx="1236">
                  <c:v>41139</c:v>
                </c:pt>
                <c:pt idx="1237">
                  <c:v>41140</c:v>
                </c:pt>
                <c:pt idx="1238">
                  <c:v>41141</c:v>
                </c:pt>
                <c:pt idx="1239">
                  <c:v>41142</c:v>
                </c:pt>
                <c:pt idx="1240">
                  <c:v>41143</c:v>
                </c:pt>
                <c:pt idx="1241">
                  <c:v>41144</c:v>
                </c:pt>
                <c:pt idx="1242">
                  <c:v>41145</c:v>
                </c:pt>
                <c:pt idx="1243">
                  <c:v>41146</c:v>
                </c:pt>
                <c:pt idx="1244">
                  <c:v>41147</c:v>
                </c:pt>
                <c:pt idx="1245">
                  <c:v>41148</c:v>
                </c:pt>
                <c:pt idx="1246">
                  <c:v>41149</c:v>
                </c:pt>
                <c:pt idx="1247">
                  <c:v>41150</c:v>
                </c:pt>
                <c:pt idx="1248">
                  <c:v>41151</c:v>
                </c:pt>
                <c:pt idx="1249">
                  <c:v>41152</c:v>
                </c:pt>
                <c:pt idx="1250">
                  <c:v>41153</c:v>
                </c:pt>
                <c:pt idx="1251">
                  <c:v>41154</c:v>
                </c:pt>
                <c:pt idx="1252">
                  <c:v>41155</c:v>
                </c:pt>
                <c:pt idx="1253">
                  <c:v>41156</c:v>
                </c:pt>
                <c:pt idx="1254">
                  <c:v>41157</c:v>
                </c:pt>
                <c:pt idx="1255">
                  <c:v>41158</c:v>
                </c:pt>
                <c:pt idx="1256">
                  <c:v>41159</c:v>
                </c:pt>
                <c:pt idx="1257">
                  <c:v>41160</c:v>
                </c:pt>
                <c:pt idx="1258">
                  <c:v>41161</c:v>
                </c:pt>
                <c:pt idx="1259">
                  <c:v>41162</c:v>
                </c:pt>
                <c:pt idx="1260">
                  <c:v>41163</c:v>
                </c:pt>
                <c:pt idx="1261">
                  <c:v>41164</c:v>
                </c:pt>
                <c:pt idx="1262">
                  <c:v>41165</c:v>
                </c:pt>
                <c:pt idx="1263">
                  <c:v>41166</c:v>
                </c:pt>
                <c:pt idx="1264">
                  <c:v>41167</c:v>
                </c:pt>
                <c:pt idx="1265">
                  <c:v>41168</c:v>
                </c:pt>
                <c:pt idx="1266">
                  <c:v>41169</c:v>
                </c:pt>
                <c:pt idx="1267">
                  <c:v>41170</c:v>
                </c:pt>
                <c:pt idx="1268">
                  <c:v>41171</c:v>
                </c:pt>
                <c:pt idx="1269">
                  <c:v>41172</c:v>
                </c:pt>
                <c:pt idx="1270">
                  <c:v>41173</c:v>
                </c:pt>
                <c:pt idx="1271">
                  <c:v>41174</c:v>
                </c:pt>
                <c:pt idx="1272">
                  <c:v>41175</c:v>
                </c:pt>
                <c:pt idx="1273">
                  <c:v>41176</c:v>
                </c:pt>
                <c:pt idx="1274">
                  <c:v>41177</c:v>
                </c:pt>
                <c:pt idx="1275">
                  <c:v>41178</c:v>
                </c:pt>
                <c:pt idx="1276">
                  <c:v>41179</c:v>
                </c:pt>
                <c:pt idx="1277">
                  <c:v>41180</c:v>
                </c:pt>
                <c:pt idx="1278">
                  <c:v>41181</c:v>
                </c:pt>
                <c:pt idx="1279">
                  <c:v>41182</c:v>
                </c:pt>
                <c:pt idx="1280">
                  <c:v>41183</c:v>
                </c:pt>
                <c:pt idx="1281">
                  <c:v>41184</c:v>
                </c:pt>
                <c:pt idx="1282">
                  <c:v>41185</c:v>
                </c:pt>
                <c:pt idx="1283">
                  <c:v>41186</c:v>
                </c:pt>
                <c:pt idx="1284">
                  <c:v>41187</c:v>
                </c:pt>
                <c:pt idx="1285">
                  <c:v>41188</c:v>
                </c:pt>
                <c:pt idx="1286">
                  <c:v>41189</c:v>
                </c:pt>
                <c:pt idx="1287">
                  <c:v>41190</c:v>
                </c:pt>
                <c:pt idx="1288">
                  <c:v>41191</c:v>
                </c:pt>
                <c:pt idx="1289">
                  <c:v>41192</c:v>
                </c:pt>
                <c:pt idx="1290">
                  <c:v>41193</c:v>
                </c:pt>
                <c:pt idx="1291">
                  <c:v>41194</c:v>
                </c:pt>
                <c:pt idx="1292">
                  <c:v>41195</c:v>
                </c:pt>
                <c:pt idx="1293">
                  <c:v>41196</c:v>
                </c:pt>
                <c:pt idx="1294">
                  <c:v>41197</c:v>
                </c:pt>
                <c:pt idx="1295">
                  <c:v>41198</c:v>
                </c:pt>
                <c:pt idx="1296">
                  <c:v>41199</c:v>
                </c:pt>
                <c:pt idx="1297">
                  <c:v>41200</c:v>
                </c:pt>
                <c:pt idx="1298">
                  <c:v>41201</c:v>
                </c:pt>
                <c:pt idx="1299">
                  <c:v>41202</c:v>
                </c:pt>
                <c:pt idx="1300">
                  <c:v>41203</c:v>
                </c:pt>
                <c:pt idx="1301">
                  <c:v>41204</c:v>
                </c:pt>
                <c:pt idx="1302">
                  <c:v>41205</c:v>
                </c:pt>
                <c:pt idx="1303">
                  <c:v>41206</c:v>
                </c:pt>
                <c:pt idx="1304">
                  <c:v>41207</c:v>
                </c:pt>
                <c:pt idx="1305">
                  <c:v>41208</c:v>
                </c:pt>
                <c:pt idx="1306">
                  <c:v>41209</c:v>
                </c:pt>
                <c:pt idx="1307">
                  <c:v>41210</c:v>
                </c:pt>
                <c:pt idx="1308">
                  <c:v>41211</c:v>
                </c:pt>
                <c:pt idx="1309">
                  <c:v>41212</c:v>
                </c:pt>
                <c:pt idx="1310">
                  <c:v>41213</c:v>
                </c:pt>
                <c:pt idx="1311">
                  <c:v>41214</c:v>
                </c:pt>
                <c:pt idx="1312">
                  <c:v>41215</c:v>
                </c:pt>
                <c:pt idx="1313">
                  <c:v>41216</c:v>
                </c:pt>
                <c:pt idx="1314">
                  <c:v>41217</c:v>
                </c:pt>
                <c:pt idx="1315">
                  <c:v>41218</c:v>
                </c:pt>
                <c:pt idx="1316">
                  <c:v>41219</c:v>
                </c:pt>
                <c:pt idx="1317">
                  <c:v>41220</c:v>
                </c:pt>
                <c:pt idx="1318">
                  <c:v>41221</c:v>
                </c:pt>
                <c:pt idx="1319">
                  <c:v>41222</c:v>
                </c:pt>
                <c:pt idx="1320">
                  <c:v>41223</c:v>
                </c:pt>
                <c:pt idx="1321">
                  <c:v>41224</c:v>
                </c:pt>
                <c:pt idx="1322">
                  <c:v>41225</c:v>
                </c:pt>
                <c:pt idx="1323">
                  <c:v>41226</c:v>
                </c:pt>
                <c:pt idx="1324">
                  <c:v>41227</c:v>
                </c:pt>
                <c:pt idx="1325">
                  <c:v>41228</c:v>
                </c:pt>
                <c:pt idx="1326">
                  <c:v>41229</c:v>
                </c:pt>
                <c:pt idx="1327">
                  <c:v>41230</c:v>
                </c:pt>
                <c:pt idx="1328">
                  <c:v>41231</c:v>
                </c:pt>
                <c:pt idx="1329">
                  <c:v>41232</c:v>
                </c:pt>
                <c:pt idx="1330">
                  <c:v>41233</c:v>
                </c:pt>
                <c:pt idx="1331">
                  <c:v>41234</c:v>
                </c:pt>
                <c:pt idx="1332">
                  <c:v>41235</c:v>
                </c:pt>
                <c:pt idx="1333">
                  <c:v>41236</c:v>
                </c:pt>
                <c:pt idx="1334">
                  <c:v>41237</c:v>
                </c:pt>
                <c:pt idx="1335">
                  <c:v>41238</c:v>
                </c:pt>
                <c:pt idx="1336">
                  <c:v>41239</c:v>
                </c:pt>
                <c:pt idx="1337">
                  <c:v>41240</c:v>
                </c:pt>
                <c:pt idx="1338">
                  <c:v>41241</c:v>
                </c:pt>
                <c:pt idx="1339">
                  <c:v>41242</c:v>
                </c:pt>
                <c:pt idx="1340">
                  <c:v>41243</c:v>
                </c:pt>
                <c:pt idx="1341">
                  <c:v>41244</c:v>
                </c:pt>
                <c:pt idx="1342">
                  <c:v>41245</c:v>
                </c:pt>
                <c:pt idx="1343">
                  <c:v>41246</c:v>
                </c:pt>
                <c:pt idx="1344">
                  <c:v>41247</c:v>
                </c:pt>
                <c:pt idx="1345">
                  <c:v>41248</c:v>
                </c:pt>
                <c:pt idx="1346">
                  <c:v>41249</c:v>
                </c:pt>
                <c:pt idx="1347">
                  <c:v>41250</c:v>
                </c:pt>
                <c:pt idx="1348">
                  <c:v>41251</c:v>
                </c:pt>
                <c:pt idx="1349">
                  <c:v>41252</c:v>
                </c:pt>
                <c:pt idx="1350">
                  <c:v>41253</c:v>
                </c:pt>
                <c:pt idx="1351">
                  <c:v>41254</c:v>
                </c:pt>
                <c:pt idx="1352">
                  <c:v>41255</c:v>
                </c:pt>
                <c:pt idx="1353">
                  <c:v>41256</c:v>
                </c:pt>
                <c:pt idx="1354">
                  <c:v>41257</c:v>
                </c:pt>
                <c:pt idx="1355">
                  <c:v>41258</c:v>
                </c:pt>
                <c:pt idx="1356">
                  <c:v>41259</c:v>
                </c:pt>
                <c:pt idx="1357">
                  <c:v>41260</c:v>
                </c:pt>
                <c:pt idx="1358">
                  <c:v>41261</c:v>
                </c:pt>
                <c:pt idx="1359">
                  <c:v>41262</c:v>
                </c:pt>
                <c:pt idx="1360">
                  <c:v>41263</c:v>
                </c:pt>
                <c:pt idx="1361">
                  <c:v>41264</c:v>
                </c:pt>
                <c:pt idx="1362">
                  <c:v>41265</c:v>
                </c:pt>
                <c:pt idx="1363">
                  <c:v>41266</c:v>
                </c:pt>
                <c:pt idx="1364">
                  <c:v>41267</c:v>
                </c:pt>
                <c:pt idx="1365">
                  <c:v>41268</c:v>
                </c:pt>
                <c:pt idx="1366">
                  <c:v>41269</c:v>
                </c:pt>
                <c:pt idx="1367">
                  <c:v>41270</c:v>
                </c:pt>
                <c:pt idx="1368">
                  <c:v>41271</c:v>
                </c:pt>
                <c:pt idx="1369">
                  <c:v>41272</c:v>
                </c:pt>
                <c:pt idx="1370">
                  <c:v>41273</c:v>
                </c:pt>
                <c:pt idx="1371">
                  <c:v>41274</c:v>
                </c:pt>
                <c:pt idx="1372">
                  <c:v>41275</c:v>
                </c:pt>
                <c:pt idx="1373">
                  <c:v>41276</c:v>
                </c:pt>
                <c:pt idx="1374">
                  <c:v>41277</c:v>
                </c:pt>
                <c:pt idx="1375">
                  <c:v>41278</c:v>
                </c:pt>
                <c:pt idx="1376">
                  <c:v>41279</c:v>
                </c:pt>
                <c:pt idx="1377">
                  <c:v>41280</c:v>
                </c:pt>
                <c:pt idx="1378">
                  <c:v>41281</c:v>
                </c:pt>
                <c:pt idx="1379">
                  <c:v>41282</c:v>
                </c:pt>
                <c:pt idx="1380">
                  <c:v>41283</c:v>
                </c:pt>
                <c:pt idx="1381">
                  <c:v>41284</c:v>
                </c:pt>
                <c:pt idx="1382">
                  <c:v>41285</c:v>
                </c:pt>
                <c:pt idx="1383">
                  <c:v>41286</c:v>
                </c:pt>
                <c:pt idx="1384">
                  <c:v>41287</c:v>
                </c:pt>
                <c:pt idx="1385">
                  <c:v>41288</c:v>
                </c:pt>
                <c:pt idx="1386">
                  <c:v>41289</c:v>
                </c:pt>
                <c:pt idx="1387">
                  <c:v>41290</c:v>
                </c:pt>
                <c:pt idx="1388">
                  <c:v>41291</c:v>
                </c:pt>
                <c:pt idx="1389">
                  <c:v>41292</c:v>
                </c:pt>
                <c:pt idx="1390">
                  <c:v>41293</c:v>
                </c:pt>
                <c:pt idx="1391">
                  <c:v>41294</c:v>
                </c:pt>
                <c:pt idx="1392">
                  <c:v>41295</c:v>
                </c:pt>
                <c:pt idx="1393">
                  <c:v>41296</c:v>
                </c:pt>
                <c:pt idx="1394">
                  <c:v>41297</c:v>
                </c:pt>
                <c:pt idx="1395">
                  <c:v>41298</c:v>
                </c:pt>
                <c:pt idx="1396">
                  <c:v>41299</c:v>
                </c:pt>
                <c:pt idx="1397">
                  <c:v>41300</c:v>
                </c:pt>
                <c:pt idx="1398">
                  <c:v>41301</c:v>
                </c:pt>
                <c:pt idx="1399">
                  <c:v>41302</c:v>
                </c:pt>
                <c:pt idx="1400">
                  <c:v>41303</c:v>
                </c:pt>
                <c:pt idx="1401">
                  <c:v>41304</c:v>
                </c:pt>
                <c:pt idx="1402">
                  <c:v>41305</c:v>
                </c:pt>
                <c:pt idx="1403">
                  <c:v>41306</c:v>
                </c:pt>
                <c:pt idx="1404">
                  <c:v>41307</c:v>
                </c:pt>
                <c:pt idx="1405">
                  <c:v>41308</c:v>
                </c:pt>
                <c:pt idx="1406">
                  <c:v>41309</c:v>
                </c:pt>
                <c:pt idx="1407">
                  <c:v>41310</c:v>
                </c:pt>
                <c:pt idx="1408">
                  <c:v>41311</c:v>
                </c:pt>
                <c:pt idx="1409">
                  <c:v>41312</c:v>
                </c:pt>
                <c:pt idx="1410">
                  <c:v>41313</c:v>
                </c:pt>
                <c:pt idx="1411">
                  <c:v>41314</c:v>
                </c:pt>
                <c:pt idx="1412">
                  <c:v>41315</c:v>
                </c:pt>
                <c:pt idx="1413">
                  <c:v>41316</c:v>
                </c:pt>
                <c:pt idx="1414">
                  <c:v>41317</c:v>
                </c:pt>
                <c:pt idx="1415">
                  <c:v>41318</c:v>
                </c:pt>
                <c:pt idx="1416">
                  <c:v>41319</c:v>
                </c:pt>
                <c:pt idx="1417">
                  <c:v>41320</c:v>
                </c:pt>
                <c:pt idx="1418">
                  <c:v>41321</c:v>
                </c:pt>
                <c:pt idx="1419">
                  <c:v>41322</c:v>
                </c:pt>
                <c:pt idx="1420">
                  <c:v>41323</c:v>
                </c:pt>
                <c:pt idx="1421">
                  <c:v>41324</c:v>
                </c:pt>
                <c:pt idx="1422">
                  <c:v>41325</c:v>
                </c:pt>
                <c:pt idx="1423">
                  <c:v>41326</c:v>
                </c:pt>
                <c:pt idx="1424">
                  <c:v>41327</c:v>
                </c:pt>
                <c:pt idx="1425">
                  <c:v>41328</c:v>
                </c:pt>
                <c:pt idx="1426">
                  <c:v>41329</c:v>
                </c:pt>
                <c:pt idx="1427">
                  <c:v>41330</c:v>
                </c:pt>
                <c:pt idx="1428">
                  <c:v>41331</c:v>
                </c:pt>
                <c:pt idx="1429">
                  <c:v>41332</c:v>
                </c:pt>
                <c:pt idx="1430">
                  <c:v>41333</c:v>
                </c:pt>
                <c:pt idx="1431">
                  <c:v>41334</c:v>
                </c:pt>
                <c:pt idx="1432">
                  <c:v>41335</c:v>
                </c:pt>
                <c:pt idx="1433">
                  <c:v>41336</c:v>
                </c:pt>
                <c:pt idx="1434">
                  <c:v>41337</c:v>
                </c:pt>
                <c:pt idx="1435">
                  <c:v>41338</c:v>
                </c:pt>
                <c:pt idx="1436">
                  <c:v>41339</c:v>
                </c:pt>
                <c:pt idx="1437">
                  <c:v>41340</c:v>
                </c:pt>
                <c:pt idx="1438">
                  <c:v>41341</c:v>
                </c:pt>
                <c:pt idx="1439">
                  <c:v>41342</c:v>
                </c:pt>
                <c:pt idx="1440">
                  <c:v>41343</c:v>
                </c:pt>
                <c:pt idx="1441">
                  <c:v>41344</c:v>
                </c:pt>
                <c:pt idx="1442">
                  <c:v>41345</c:v>
                </c:pt>
                <c:pt idx="1443">
                  <c:v>41346</c:v>
                </c:pt>
                <c:pt idx="1444">
                  <c:v>41347</c:v>
                </c:pt>
                <c:pt idx="1445">
                  <c:v>41348</c:v>
                </c:pt>
                <c:pt idx="1446">
                  <c:v>41349</c:v>
                </c:pt>
                <c:pt idx="1447">
                  <c:v>41350</c:v>
                </c:pt>
                <c:pt idx="1448">
                  <c:v>41351</c:v>
                </c:pt>
                <c:pt idx="1449">
                  <c:v>41352</c:v>
                </c:pt>
                <c:pt idx="1450">
                  <c:v>41353</c:v>
                </c:pt>
                <c:pt idx="1451">
                  <c:v>41354</c:v>
                </c:pt>
                <c:pt idx="1452">
                  <c:v>41355</c:v>
                </c:pt>
                <c:pt idx="1453">
                  <c:v>41356</c:v>
                </c:pt>
                <c:pt idx="1454">
                  <c:v>41357</c:v>
                </c:pt>
                <c:pt idx="1455">
                  <c:v>41358</c:v>
                </c:pt>
                <c:pt idx="1456">
                  <c:v>41359</c:v>
                </c:pt>
                <c:pt idx="1457">
                  <c:v>41360</c:v>
                </c:pt>
                <c:pt idx="1458">
                  <c:v>41361</c:v>
                </c:pt>
                <c:pt idx="1459">
                  <c:v>41362</c:v>
                </c:pt>
                <c:pt idx="1460">
                  <c:v>41363</c:v>
                </c:pt>
                <c:pt idx="1461">
                  <c:v>41364</c:v>
                </c:pt>
                <c:pt idx="1462">
                  <c:v>41365</c:v>
                </c:pt>
                <c:pt idx="1463">
                  <c:v>41366</c:v>
                </c:pt>
                <c:pt idx="1464">
                  <c:v>41367</c:v>
                </c:pt>
                <c:pt idx="1465">
                  <c:v>41368</c:v>
                </c:pt>
                <c:pt idx="1466">
                  <c:v>41369</c:v>
                </c:pt>
                <c:pt idx="1467">
                  <c:v>41370</c:v>
                </c:pt>
                <c:pt idx="1468">
                  <c:v>41371</c:v>
                </c:pt>
                <c:pt idx="1469">
                  <c:v>41372</c:v>
                </c:pt>
                <c:pt idx="1470">
                  <c:v>41373</c:v>
                </c:pt>
                <c:pt idx="1471">
                  <c:v>41374</c:v>
                </c:pt>
                <c:pt idx="1472">
                  <c:v>41375</c:v>
                </c:pt>
                <c:pt idx="1473">
                  <c:v>41376</c:v>
                </c:pt>
                <c:pt idx="1474">
                  <c:v>41377</c:v>
                </c:pt>
                <c:pt idx="1475">
                  <c:v>41378</c:v>
                </c:pt>
                <c:pt idx="1476">
                  <c:v>41379</c:v>
                </c:pt>
                <c:pt idx="1477">
                  <c:v>41380</c:v>
                </c:pt>
                <c:pt idx="1478">
                  <c:v>41381</c:v>
                </c:pt>
                <c:pt idx="1479">
                  <c:v>41382</c:v>
                </c:pt>
                <c:pt idx="1480">
                  <c:v>41383</c:v>
                </c:pt>
                <c:pt idx="1481">
                  <c:v>41384</c:v>
                </c:pt>
                <c:pt idx="1482">
                  <c:v>41385</c:v>
                </c:pt>
                <c:pt idx="1483">
                  <c:v>41386</c:v>
                </c:pt>
                <c:pt idx="1484">
                  <c:v>41387</c:v>
                </c:pt>
                <c:pt idx="1485">
                  <c:v>41388</c:v>
                </c:pt>
                <c:pt idx="1486">
                  <c:v>41389</c:v>
                </c:pt>
                <c:pt idx="1487">
                  <c:v>41390</c:v>
                </c:pt>
                <c:pt idx="1488">
                  <c:v>41391</c:v>
                </c:pt>
                <c:pt idx="1489">
                  <c:v>41392</c:v>
                </c:pt>
                <c:pt idx="1490">
                  <c:v>41393</c:v>
                </c:pt>
                <c:pt idx="1491">
                  <c:v>41394</c:v>
                </c:pt>
                <c:pt idx="1492">
                  <c:v>41395</c:v>
                </c:pt>
                <c:pt idx="1493">
                  <c:v>41396</c:v>
                </c:pt>
                <c:pt idx="1494">
                  <c:v>41397</c:v>
                </c:pt>
                <c:pt idx="1495">
                  <c:v>41398</c:v>
                </c:pt>
                <c:pt idx="1496">
                  <c:v>41399</c:v>
                </c:pt>
                <c:pt idx="1497">
                  <c:v>41400</c:v>
                </c:pt>
                <c:pt idx="1498">
                  <c:v>41401</c:v>
                </c:pt>
                <c:pt idx="1499">
                  <c:v>41402</c:v>
                </c:pt>
                <c:pt idx="1500">
                  <c:v>41403</c:v>
                </c:pt>
                <c:pt idx="1501">
                  <c:v>41404</c:v>
                </c:pt>
                <c:pt idx="1502">
                  <c:v>41405</c:v>
                </c:pt>
                <c:pt idx="1503">
                  <c:v>41406</c:v>
                </c:pt>
                <c:pt idx="1504">
                  <c:v>41407</c:v>
                </c:pt>
                <c:pt idx="1505">
                  <c:v>41408</c:v>
                </c:pt>
                <c:pt idx="1506">
                  <c:v>41409</c:v>
                </c:pt>
                <c:pt idx="1507">
                  <c:v>41410</c:v>
                </c:pt>
                <c:pt idx="1508">
                  <c:v>41411</c:v>
                </c:pt>
                <c:pt idx="1509">
                  <c:v>41412</c:v>
                </c:pt>
                <c:pt idx="1510">
                  <c:v>41413</c:v>
                </c:pt>
                <c:pt idx="1511">
                  <c:v>41414</c:v>
                </c:pt>
                <c:pt idx="1512">
                  <c:v>41415</c:v>
                </c:pt>
                <c:pt idx="1513">
                  <c:v>41416</c:v>
                </c:pt>
                <c:pt idx="1514">
                  <c:v>41417</c:v>
                </c:pt>
                <c:pt idx="1515">
                  <c:v>41418</c:v>
                </c:pt>
                <c:pt idx="1516">
                  <c:v>41419</c:v>
                </c:pt>
                <c:pt idx="1517">
                  <c:v>41420</c:v>
                </c:pt>
                <c:pt idx="1518">
                  <c:v>41421</c:v>
                </c:pt>
                <c:pt idx="1519">
                  <c:v>41422</c:v>
                </c:pt>
                <c:pt idx="1520">
                  <c:v>41423</c:v>
                </c:pt>
                <c:pt idx="1521">
                  <c:v>41424</c:v>
                </c:pt>
                <c:pt idx="1522">
                  <c:v>41425</c:v>
                </c:pt>
                <c:pt idx="1523">
                  <c:v>41426</c:v>
                </c:pt>
                <c:pt idx="1524">
                  <c:v>41427</c:v>
                </c:pt>
                <c:pt idx="1525">
                  <c:v>41428</c:v>
                </c:pt>
                <c:pt idx="1526">
                  <c:v>41429</c:v>
                </c:pt>
                <c:pt idx="1527">
                  <c:v>41430</c:v>
                </c:pt>
                <c:pt idx="1528">
                  <c:v>41431</c:v>
                </c:pt>
                <c:pt idx="1529">
                  <c:v>41432</c:v>
                </c:pt>
                <c:pt idx="1530">
                  <c:v>41433</c:v>
                </c:pt>
                <c:pt idx="1531">
                  <c:v>41434</c:v>
                </c:pt>
                <c:pt idx="1532">
                  <c:v>41435</c:v>
                </c:pt>
                <c:pt idx="1533">
                  <c:v>41436</c:v>
                </c:pt>
                <c:pt idx="1534">
                  <c:v>41437</c:v>
                </c:pt>
                <c:pt idx="1535">
                  <c:v>41438</c:v>
                </c:pt>
                <c:pt idx="1536">
                  <c:v>41439</c:v>
                </c:pt>
                <c:pt idx="1537">
                  <c:v>41440</c:v>
                </c:pt>
                <c:pt idx="1538">
                  <c:v>41441</c:v>
                </c:pt>
                <c:pt idx="1539">
                  <c:v>41442</c:v>
                </c:pt>
                <c:pt idx="1540">
                  <c:v>41443</c:v>
                </c:pt>
                <c:pt idx="1541">
                  <c:v>41444</c:v>
                </c:pt>
                <c:pt idx="1542">
                  <c:v>41445</c:v>
                </c:pt>
                <c:pt idx="1543">
                  <c:v>41446</c:v>
                </c:pt>
                <c:pt idx="1544">
                  <c:v>41447</c:v>
                </c:pt>
                <c:pt idx="1545">
                  <c:v>41448</c:v>
                </c:pt>
                <c:pt idx="1546">
                  <c:v>41449</c:v>
                </c:pt>
                <c:pt idx="1547">
                  <c:v>41450</c:v>
                </c:pt>
                <c:pt idx="1548">
                  <c:v>41451</c:v>
                </c:pt>
                <c:pt idx="1549">
                  <c:v>41452</c:v>
                </c:pt>
                <c:pt idx="1550">
                  <c:v>41453</c:v>
                </c:pt>
                <c:pt idx="1551">
                  <c:v>41454</c:v>
                </c:pt>
                <c:pt idx="1552">
                  <c:v>41455</c:v>
                </c:pt>
                <c:pt idx="1553">
                  <c:v>41456</c:v>
                </c:pt>
                <c:pt idx="1554">
                  <c:v>41457</c:v>
                </c:pt>
                <c:pt idx="1555">
                  <c:v>41458</c:v>
                </c:pt>
                <c:pt idx="1556">
                  <c:v>41459</c:v>
                </c:pt>
                <c:pt idx="1557">
                  <c:v>41460</c:v>
                </c:pt>
                <c:pt idx="1558">
                  <c:v>41461</c:v>
                </c:pt>
                <c:pt idx="1559">
                  <c:v>41462</c:v>
                </c:pt>
                <c:pt idx="1560">
                  <c:v>41463</c:v>
                </c:pt>
                <c:pt idx="1561">
                  <c:v>41464</c:v>
                </c:pt>
                <c:pt idx="1562">
                  <c:v>41465</c:v>
                </c:pt>
                <c:pt idx="1563">
                  <c:v>41466</c:v>
                </c:pt>
                <c:pt idx="1564">
                  <c:v>41467</c:v>
                </c:pt>
                <c:pt idx="1565">
                  <c:v>41468</c:v>
                </c:pt>
                <c:pt idx="1566">
                  <c:v>41469</c:v>
                </c:pt>
                <c:pt idx="1567">
                  <c:v>41470</c:v>
                </c:pt>
                <c:pt idx="1568">
                  <c:v>41471</c:v>
                </c:pt>
                <c:pt idx="1569">
                  <c:v>41472</c:v>
                </c:pt>
                <c:pt idx="1570">
                  <c:v>41473</c:v>
                </c:pt>
                <c:pt idx="1571">
                  <c:v>41474</c:v>
                </c:pt>
                <c:pt idx="1572">
                  <c:v>41475</c:v>
                </c:pt>
                <c:pt idx="1573">
                  <c:v>41476</c:v>
                </c:pt>
                <c:pt idx="1574">
                  <c:v>41477</c:v>
                </c:pt>
                <c:pt idx="1575">
                  <c:v>41478</c:v>
                </c:pt>
                <c:pt idx="1576">
                  <c:v>41479</c:v>
                </c:pt>
                <c:pt idx="1577">
                  <c:v>41480</c:v>
                </c:pt>
                <c:pt idx="1578">
                  <c:v>41481</c:v>
                </c:pt>
                <c:pt idx="1579">
                  <c:v>41482</c:v>
                </c:pt>
                <c:pt idx="1580">
                  <c:v>41483</c:v>
                </c:pt>
                <c:pt idx="1581">
                  <c:v>41484</c:v>
                </c:pt>
                <c:pt idx="1582">
                  <c:v>41485</c:v>
                </c:pt>
                <c:pt idx="1583">
                  <c:v>41486</c:v>
                </c:pt>
                <c:pt idx="1584">
                  <c:v>41487</c:v>
                </c:pt>
                <c:pt idx="1585">
                  <c:v>41488</c:v>
                </c:pt>
                <c:pt idx="1586">
                  <c:v>41489</c:v>
                </c:pt>
                <c:pt idx="1587">
                  <c:v>41490</c:v>
                </c:pt>
                <c:pt idx="1588">
                  <c:v>41491</c:v>
                </c:pt>
                <c:pt idx="1589">
                  <c:v>41492</c:v>
                </c:pt>
                <c:pt idx="1590">
                  <c:v>41493</c:v>
                </c:pt>
                <c:pt idx="1591">
                  <c:v>41494</c:v>
                </c:pt>
                <c:pt idx="1592">
                  <c:v>41495</c:v>
                </c:pt>
                <c:pt idx="1593">
                  <c:v>41496</c:v>
                </c:pt>
                <c:pt idx="1594">
                  <c:v>41497</c:v>
                </c:pt>
                <c:pt idx="1595">
                  <c:v>41498</c:v>
                </c:pt>
                <c:pt idx="1596">
                  <c:v>41499</c:v>
                </c:pt>
                <c:pt idx="1597">
                  <c:v>41500</c:v>
                </c:pt>
                <c:pt idx="1598">
                  <c:v>41501</c:v>
                </c:pt>
                <c:pt idx="1599">
                  <c:v>41502</c:v>
                </c:pt>
                <c:pt idx="1600">
                  <c:v>41503</c:v>
                </c:pt>
                <c:pt idx="1601">
                  <c:v>41504</c:v>
                </c:pt>
                <c:pt idx="1602">
                  <c:v>41505</c:v>
                </c:pt>
                <c:pt idx="1603">
                  <c:v>41506</c:v>
                </c:pt>
                <c:pt idx="1604">
                  <c:v>41507</c:v>
                </c:pt>
                <c:pt idx="1605">
                  <c:v>41508</c:v>
                </c:pt>
                <c:pt idx="1606">
                  <c:v>41509</c:v>
                </c:pt>
                <c:pt idx="1607">
                  <c:v>41510</c:v>
                </c:pt>
                <c:pt idx="1608">
                  <c:v>41511</c:v>
                </c:pt>
                <c:pt idx="1609">
                  <c:v>41512</c:v>
                </c:pt>
                <c:pt idx="1610">
                  <c:v>41513</c:v>
                </c:pt>
                <c:pt idx="1611">
                  <c:v>41514</c:v>
                </c:pt>
                <c:pt idx="1612">
                  <c:v>41515</c:v>
                </c:pt>
                <c:pt idx="1613">
                  <c:v>41516</c:v>
                </c:pt>
                <c:pt idx="1614">
                  <c:v>41517</c:v>
                </c:pt>
                <c:pt idx="1615">
                  <c:v>41518</c:v>
                </c:pt>
                <c:pt idx="1616">
                  <c:v>41519</c:v>
                </c:pt>
                <c:pt idx="1617">
                  <c:v>41520</c:v>
                </c:pt>
                <c:pt idx="1618">
                  <c:v>41521</c:v>
                </c:pt>
                <c:pt idx="1619">
                  <c:v>41522</c:v>
                </c:pt>
                <c:pt idx="1620">
                  <c:v>41523</c:v>
                </c:pt>
                <c:pt idx="1621">
                  <c:v>41524</c:v>
                </c:pt>
                <c:pt idx="1622">
                  <c:v>41525</c:v>
                </c:pt>
                <c:pt idx="1623">
                  <c:v>41526</c:v>
                </c:pt>
                <c:pt idx="1624">
                  <c:v>41527</c:v>
                </c:pt>
                <c:pt idx="1625">
                  <c:v>41528</c:v>
                </c:pt>
                <c:pt idx="1626">
                  <c:v>41529</c:v>
                </c:pt>
                <c:pt idx="1627">
                  <c:v>41530</c:v>
                </c:pt>
                <c:pt idx="1628">
                  <c:v>41531</c:v>
                </c:pt>
                <c:pt idx="1629">
                  <c:v>41532</c:v>
                </c:pt>
                <c:pt idx="1630">
                  <c:v>41533</c:v>
                </c:pt>
                <c:pt idx="1631">
                  <c:v>41534</c:v>
                </c:pt>
                <c:pt idx="1632">
                  <c:v>41535</c:v>
                </c:pt>
                <c:pt idx="1633">
                  <c:v>41536</c:v>
                </c:pt>
                <c:pt idx="1634">
                  <c:v>41537</c:v>
                </c:pt>
                <c:pt idx="1635">
                  <c:v>41538</c:v>
                </c:pt>
                <c:pt idx="1636">
                  <c:v>41539</c:v>
                </c:pt>
                <c:pt idx="1637">
                  <c:v>41540</c:v>
                </c:pt>
                <c:pt idx="1638">
                  <c:v>41541</c:v>
                </c:pt>
                <c:pt idx="1639">
                  <c:v>41542</c:v>
                </c:pt>
                <c:pt idx="1640">
                  <c:v>41543</c:v>
                </c:pt>
                <c:pt idx="1641">
                  <c:v>41544</c:v>
                </c:pt>
                <c:pt idx="1642">
                  <c:v>41545</c:v>
                </c:pt>
                <c:pt idx="1643">
                  <c:v>41546</c:v>
                </c:pt>
                <c:pt idx="1644">
                  <c:v>41547</c:v>
                </c:pt>
                <c:pt idx="1645">
                  <c:v>41548</c:v>
                </c:pt>
                <c:pt idx="1646">
                  <c:v>41549</c:v>
                </c:pt>
                <c:pt idx="1647">
                  <c:v>41550</c:v>
                </c:pt>
                <c:pt idx="1648">
                  <c:v>41551</c:v>
                </c:pt>
                <c:pt idx="1649">
                  <c:v>41552</c:v>
                </c:pt>
                <c:pt idx="1650">
                  <c:v>41553</c:v>
                </c:pt>
                <c:pt idx="1651">
                  <c:v>41554</c:v>
                </c:pt>
                <c:pt idx="1652">
                  <c:v>41555</c:v>
                </c:pt>
                <c:pt idx="1653">
                  <c:v>41556</c:v>
                </c:pt>
                <c:pt idx="1654">
                  <c:v>41557</c:v>
                </c:pt>
                <c:pt idx="1655">
                  <c:v>41558</c:v>
                </c:pt>
                <c:pt idx="1656">
                  <c:v>41559</c:v>
                </c:pt>
                <c:pt idx="1657">
                  <c:v>41560</c:v>
                </c:pt>
                <c:pt idx="1658">
                  <c:v>41561</c:v>
                </c:pt>
                <c:pt idx="1659">
                  <c:v>41562</c:v>
                </c:pt>
                <c:pt idx="1660">
                  <c:v>41563</c:v>
                </c:pt>
                <c:pt idx="1661">
                  <c:v>41564</c:v>
                </c:pt>
                <c:pt idx="1662">
                  <c:v>41565</c:v>
                </c:pt>
                <c:pt idx="1663">
                  <c:v>41566</c:v>
                </c:pt>
                <c:pt idx="1664">
                  <c:v>41567</c:v>
                </c:pt>
                <c:pt idx="1665">
                  <c:v>41568</c:v>
                </c:pt>
                <c:pt idx="1666">
                  <c:v>41569</c:v>
                </c:pt>
                <c:pt idx="1667">
                  <c:v>41570</c:v>
                </c:pt>
                <c:pt idx="1668">
                  <c:v>41571</c:v>
                </c:pt>
                <c:pt idx="1669">
                  <c:v>41572</c:v>
                </c:pt>
                <c:pt idx="1670">
                  <c:v>41573</c:v>
                </c:pt>
                <c:pt idx="1671">
                  <c:v>41574</c:v>
                </c:pt>
                <c:pt idx="1672">
                  <c:v>41575</c:v>
                </c:pt>
                <c:pt idx="1673">
                  <c:v>41576</c:v>
                </c:pt>
                <c:pt idx="1674">
                  <c:v>41577</c:v>
                </c:pt>
                <c:pt idx="1675">
                  <c:v>41578</c:v>
                </c:pt>
                <c:pt idx="1676">
                  <c:v>41579</c:v>
                </c:pt>
                <c:pt idx="1677">
                  <c:v>41580</c:v>
                </c:pt>
                <c:pt idx="1678">
                  <c:v>41581</c:v>
                </c:pt>
                <c:pt idx="1679">
                  <c:v>41582</c:v>
                </c:pt>
                <c:pt idx="1680">
                  <c:v>41583</c:v>
                </c:pt>
                <c:pt idx="1681">
                  <c:v>41584</c:v>
                </c:pt>
                <c:pt idx="1682">
                  <c:v>41585</c:v>
                </c:pt>
                <c:pt idx="1683">
                  <c:v>41586</c:v>
                </c:pt>
                <c:pt idx="1684">
                  <c:v>41587</c:v>
                </c:pt>
                <c:pt idx="1685">
                  <c:v>41588</c:v>
                </c:pt>
                <c:pt idx="1686">
                  <c:v>41589</c:v>
                </c:pt>
                <c:pt idx="1687">
                  <c:v>41590</c:v>
                </c:pt>
                <c:pt idx="1688">
                  <c:v>41591</c:v>
                </c:pt>
                <c:pt idx="1689">
                  <c:v>41592</c:v>
                </c:pt>
                <c:pt idx="1690">
                  <c:v>41593</c:v>
                </c:pt>
                <c:pt idx="1691">
                  <c:v>41594</c:v>
                </c:pt>
                <c:pt idx="1692">
                  <c:v>41595</c:v>
                </c:pt>
                <c:pt idx="1693">
                  <c:v>41596</c:v>
                </c:pt>
                <c:pt idx="1694">
                  <c:v>41597</c:v>
                </c:pt>
                <c:pt idx="1695">
                  <c:v>41598</c:v>
                </c:pt>
                <c:pt idx="1696">
                  <c:v>41599</c:v>
                </c:pt>
                <c:pt idx="1697">
                  <c:v>41600</c:v>
                </c:pt>
                <c:pt idx="1698">
                  <c:v>41601</c:v>
                </c:pt>
                <c:pt idx="1699">
                  <c:v>41602</c:v>
                </c:pt>
                <c:pt idx="1700">
                  <c:v>41603</c:v>
                </c:pt>
                <c:pt idx="1701">
                  <c:v>41604</c:v>
                </c:pt>
                <c:pt idx="1702">
                  <c:v>41605</c:v>
                </c:pt>
                <c:pt idx="1703">
                  <c:v>41606</c:v>
                </c:pt>
                <c:pt idx="1704">
                  <c:v>41607</c:v>
                </c:pt>
                <c:pt idx="1705">
                  <c:v>41608</c:v>
                </c:pt>
                <c:pt idx="1706">
                  <c:v>41609</c:v>
                </c:pt>
                <c:pt idx="1707">
                  <c:v>41610</c:v>
                </c:pt>
                <c:pt idx="1708">
                  <c:v>41611</c:v>
                </c:pt>
                <c:pt idx="1709">
                  <c:v>41612</c:v>
                </c:pt>
                <c:pt idx="1710">
                  <c:v>41613</c:v>
                </c:pt>
                <c:pt idx="1711">
                  <c:v>41614</c:v>
                </c:pt>
                <c:pt idx="1712">
                  <c:v>41615</c:v>
                </c:pt>
                <c:pt idx="1713">
                  <c:v>41616</c:v>
                </c:pt>
                <c:pt idx="1714">
                  <c:v>41617</c:v>
                </c:pt>
                <c:pt idx="1715">
                  <c:v>41618</c:v>
                </c:pt>
                <c:pt idx="1716">
                  <c:v>41619</c:v>
                </c:pt>
                <c:pt idx="1717">
                  <c:v>41620</c:v>
                </c:pt>
                <c:pt idx="1718">
                  <c:v>41621</c:v>
                </c:pt>
                <c:pt idx="1719">
                  <c:v>41622</c:v>
                </c:pt>
                <c:pt idx="1720">
                  <c:v>41623</c:v>
                </c:pt>
                <c:pt idx="1721">
                  <c:v>41624</c:v>
                </c:pt>
                <c:pt idx="1722">
                  <c:v>41625</c:v>
                </c:pt>
                <c:pt idx="1723">
                  <c:v>41626</c:v>
                </c:pt>
                <c:pt idx="1724">
                  <c:v>41627</c:v>
                </c:pt>
                <c:pt idx="1725">
                  <c:v>41628</c:v>
                </c:pt>
                <c:pt idx="1726">
                  <c:v>41629</c:v>
                </c:pt>
                <c:pt idx="1727">
                  <c:v>41630</c:v>
                </c:pt>
                <c:pt idx="1728">
                  <c:v>41631</c:v>
                </c:pt>
                <c:pt idx="1729">
                  <c:v>41632</c:v>
                </c:pt>
                <c:pt idx="1730">
                  <c:v>41633</c:v>
                </c:pt>
                <c:pt idx="1731">
                  <c:v>41634</c:v>
                </c:pt>
                <c:pt idx="1732">
                  <c:v>41635</c:v>
                </c:pt>
                <c:pt idx="1733">
                  <c:v>41636</c:v>
                </c:pt>
                <c:pt idx="1734">
                  <c:v>41637</c:v>
                </c:pt>
                <c:pt idx="1735">
                  <c:v>41638</c:v>
                </c:pt>
                <c:pt idx="1736">
                  <c:v>41639</c:v>
                </c:pt>
                <c:pt idx="1737">
                  <c:v>41640</c:v>
                </c:pt>
                <c:pt idx="1738">
                  <c:v>41641</c:v>
                </c:pt>
                <c:pt idx="1739">
                  <c:v>41642</c:v>
                </c:pt>
                <c:pt idx="1740">
                  <c:v>41643</c:v>
                </c:pt>
                <c:pt idx="1741">
                  <c:v>41644</c:v>
                </c:pt>
                <c:pt idx="1742">
                  <c:v>41645</c:v>
                </c:pt>
                <c:pt idx="1743">
                  <c:v>41646</c:v>
                </c:pt>
                <c:pt idx="1744">
                  <c:v>41647</c:v>
                </c:pt>
                <c:pt idx="1745">
                  <c:v>41648</c:v>
                </c:pt>
                <c:pt idx="1746">
                  <c:v>41649</c:v>
                </c:pt>
                <c:pt idx="1747">
                  <c:v>41650</c:v>
                </c:pt>
                <c:pt idx="1748">
                  <c:v>41651</c:v>
                </c:pt>
                <c:pt idx="1749">
                  <c:v>41652</c:v>
                </c:pt>
                <c:pt idx="1750">
                  <c:v>41653</c:v>
                </c:pt>
                <c:pt idx="1751">
                  <c:v>41654</c:v>
                </c:pt>
                <c:pt idx="1752">
                  <c:v>41655</c:v>
                </c:pt>
                <c:pt idx="1753">
                  <c:v>41656</c:v>
                </c:pt>
                <c:pt idx="1754">
                  <c:v>41657</c:v>
                </c:pt>
                <c:pt idx="1755">
                  <c:v>41658</c:v>
                </c:pt>
                <c:pt idx="1756">
                  <c:v>41659</c:v>
                </c:pt>
                <c:pt idx="1757">
                  <c:v>41660</c:v>
                </c:pt>
                <c:pt idx="1758">
                  <c:v>41661</c:v>
                </c:pt>
                <c:pt idx="1759">
                  <c:v>41662</c:v>
                </c:pt>
                <c:pt idx="1760">
                  <c:v>41663</c:v>
                </c:pt>
                <c:pt idx="1761">
                  <c:v>41664</c:v>
                </c:pt>
                <c:pt idx="1762">
                  <c:v>41665</c:v>
                </c:pt>
                <c:pt idx="1763">
                  <c:v>41666</c:v>
                </c:pt>
                <c:pt idx="1764">
                  <c:v>41667</c:v>
                </c:pt>
                <c:pt idx="1765">
                  <c:v>41668</c:v>
                </c:pt>
                <c:pt idx="1766">
                  <c:v>41669</c:v>
                </c:pt>
                <c:pt idx="1767">
                  <c:v>41670</c:v>
                </c:pt>
                <c:pt idx="1768">
                  <c:v>41671</c:v>
                </c:pt>
                <c:pt idx="1769">
                  <c:v>41672</c:v>
                </c:pt>
                <c:pt idx="1770">
                  <c:v>41673</c:v>
                </c:pt>
                <c:pt idx="1771">
                  <c:v>41674</c:v>
                </c:pt>
                <c:pt idx="1772">
                  <c:v>41675</c:v>
                </c:pt>
                <c:pt idx="1773">
                  <c:v>41676</c:v>
                </c:pt>
                <c:pt idx="1774">
                  <c:v>41677</c:v>
                </c:pt>
                <c:pt idx="1775">
                  <c:v>41678</c:v>
                </c:pt>
                <c:pt idx="1776">
                  <c:v>41679</c:v>
                </c:pt>
                <c:pt idx="1777">
                  <c:v>41680</c:v>
                </c:pt>
                <c:pt idx="1778">
                  <c:v>41681</c:v>
                </c:pt>
                <c:pt idx="1779">
                  <c:v>41682</c:v>
                </c:pt>
                <c:pt idx="1780">
                  <c:v>41683</c:v>
                </c:pt>
                <c:pt idx="1781">
                  <c:v>41684</c:v>
                </c:pt>
                <c:pt idx="1782">
                  <c:v>41685</c:v>
                </c:pt>
                <c:pt idx="1783">
                  <c:v>41686</c:v>
                </c:pt>
                <c:pt idx="1784">
                  <c:v>41687</c:v>
                </c:pt>
                <c:pt idx="1785">
                  <c:v>41688</c:v>
                </c:pt>
                <c:pt idx="1786">
                  <c:v>41689</c:v>
                </c:pt>
                <c:pt idx="1787">
                  <c:v>41690</c:v>
                </c:pt>
                <c:pt idx="1788">
                  <c:v>41691</c:v>
                </c:pt>
                <c:pt idx="1789">
                  <c:v>41692</c:v>
                </c:pt>
                <c:pt idx="1790">
                  <c:v>41693</c:v>
                </c:pt>
                <c:pt idx="1791">
                  <c:v>41694</c:v>
                </c:pt>
                <c:pt idx="1792">
                  <c:v>41695</c:v>
                </c:pt>
                <c:pt idx="1793">
                  <c:v>41696</c:v>
                </c:pt>
                <c:pt idx="1794">
                  <c:v>41697</c:v>
                </c:pt>
                <c:pt idx="1795">
                  <c:v>41698</c:v>
                </c:pt>
                <c:pt idx="1796">
                  <c:v>41699</c:v>
                </c:pt>
                <c:pt idx="1797">
                  <c:v>41700</c:v>
                </c:pt>
                <c:pt idx="1798">
                  <c:v>41701</c:v>
                </c:pt>
                <c:pt idx="1799">
                  <c:v>41702</c:v>
                </c:pt>
                <c:pt idx="1800">
                  <c:v>41703</c:v>
                </c:pt>
                <c:pt idx="1801">
                  <c:v>41704</c:v>
                </c:pt>
                <c:pt idx="1802">
                  <c:v>41705</c:v>
                </c:pt>
                <c:pt idx="1803">
                  <c:v>41706</c:v>
                </c:pt>
                <c:pt idx="1804">
                  <c:v>41707</c:v>
                </c:pt>
                <c:pt idx="1805">
                  <c:v>41708</c:v>
                </c:pt>
                <c:pt idx="1806">
                  <c:v>41709</c:v>
                </c:pt>
                <c:pt idx="1807">
                  <c:v>41710</c:v>
                </c:pt>
                <c:pt idx="1808">
                  <c:v>41711</c:v>
                </c:pt>
                <c:pt idx="1809">
                  <c:v>41712</c:v>
                </c:pt>
                <c:pt idx="1810">
                  <c:v>41713</c:v>
                </c:pt>
                <c:pt idx="1811">
                  <c:v>41714</c:v>
                </c:pt>
                <c:pt idx="1812">
                  <c:v>41715</c:v>
                </c:pt>
                <c:pt idx="1813">
                  <c:v>41716</c:v>
                </c:pt>
                <c:pt idx="1814">
                  <c:v>41717</c:v>
                </c:pt>
                <c:pt idx="1815">
                  <c:v>41718</c:v>
                </c:pt>
                <c:pt idx="1816">
                  <c:v>41719</c:v>
                </c:pt>
                <c:pt idx="1817">
                  <c:v>41720</c:v>
                </c:pt>
                <c:pt idx="1818">
                  <c:v>41721</c:v>
                </c:pt>
                <c:pt idx="1819">
                  <c:v>41722</c:v>
                </c:pt>
                <c:pt idx="1820">
                  <c:v>41723</c:v>
                </c:pt>
                <c:pt idx="1821">
                  <c:v>41724</c:v>
                </c:pt>
                <c:pt idx="1822">
                  <c:v>41725</c:v>
                </c:pt>
                <c:pt idx="1823">
                  <c:v>41726</c:v>
                </c:pt>
                <c:pt idx="1824">
                  <c:v>41727</c:v>
                </c:pt>
                <c:pt idx="1825">
                  <c:v>41728</c:v>
                </c:pt>
                <c:pt idx="1826">
                  <c:v>41729</c:v>
                </c:pt>
                <c:pt idx="1827">
                  <c:v>41730</c:v>
                </c:pt>
                <c:pt idx="1828">
                  <c:v>41731</c:v>
                </c:pt>
                <c:pt idx="1829">
                  <c:v>41732</c:v>
                </c:pt>
                <c:pt idx="1830">
                  <c:v>41733</c:v>
                </c:pt>
                <c:pt idx="1831">
                  <c:v>41734</c:v>
                </c:pt>
                <c:pt idx="1832">
                  <c:v>41735</c:v>
                </c:pt>
                <c:pt idx="1833">
                  <c:v>41736</c:v>
                </c:pt>
                <c:pt idx="1834">
                  <c:v>41737</c:v>
                </c:pt>
                <c:pt idx="1835">
                  <c:v>41738</c:v>
                </c:pt>
                <c:pt idx="1836">
                  <c:v>41739</c:v>
                </c:pt>
                <c:pt idx="1837">
                  <c:v>41740</c:v>
                </c:pt>
                <c:pt idx="1838">
                  <c:v>41741</c:v>
                </c:pt>
                <c:pt idx="1839">
                  <c:v>41742</c:v>
                </c:pt>
                <c:pt idx="1840">
                  <c:v>41743</c:v>
                </c:pt>
                <c:pt idx="1841">
                  <c:v>41744</c:v>
                </c:pt>
                <c:pt idx="1842">
                  <c:v>41745</c:v>
                </c:pt>
                <c:pt idx="1843">
                  <c:v>41746</c:v>
                </c:pt>
                <c:pt idx="1844">
                  <c:v>41747</c:v>
                </c:pt>
                <c:pt idx="1845">
                  <c:v>41748</c:v>
                </c:pt>
                <c:pt idx="1846">
                  <c:v>41749</c:v>
                </c:pt>
                <c:pt idx="1847">
                  <c:v>41750</c:v>
                </c:pt>
                <c:pt idx="1848">
                  <c:v>41751</c:v>
                </c:pt>
                <c:pt idx="1849">
                  <c:v>41752</c:v>
                </c:pt>
                <c:pt idx="1850">
                  <c:v>41753</c:v>
                </c:pt>
                <c:pt idx="1851">
                  <c:v>41754</c:v>
                </c:pt>
                <c:pt idx="1852">
                  <c:v>41755</c:v>
                </c:pt>
                <c:pt idx="1853">
                  <c:v>41756</c:v>
                </c:pt>
                <c:pt idx="1854">
                  <c:v>41757</c:v>
                </c:pt>
                <c:pt idx="1855">
                  <c:v>41758</c:v>
                </c:pt>
                <c:pt idx="1856">
                  <c:v>41759</c:v>
                </c:pt>
                <c:pt idx="1857">
                  <c:v>41760</c:v>
                </c:pt>
                <c:pt idx="1858">
                  <c:v>41761</c:v>
                </c:pt>
                <c:pt idx="1859">
                  <c:v>41762</c:v>
                </c:pt>
                <c:pt idx="1860">
                  <c:v>41763</c:v>
                </c:pt>
                <c:pt idx="1861">
                  <c:v>41764</c:v>
                </c:pt>
                <c:pt idx="1862">
                  <c:v>41765</c:v>
                </c:pt>
                <c:pt idx="1863">
                  <c:v>41766</c:v>
                </c:pt>
                <c:pt idx="1864">
                  <c:v>41767</c:v>
                </c:pt>
                <c:pt idx="1865">
                  <c:v>41768</c:v>
                </c:pt>
                <c:pt idx="1866">
                  <c:v>41769</c:v>
                </c:pt>
                <c:pt idx="1867">
                  <c:v>41770</c:v>
                </c:pt>
                <c:pt idx="1868">
                  <c:v>41771</c:v>
                </c:pt>
                <c:pt idx="1869">
                  <c:v>41772</c:v>
                </c:pt>
                <c:pt idx="1870">
                  <c:v>41773</c:v>
                </c:pt>
                <c:pt idx="1871">
                  <c:v>41774</c:v>
                </c:pt>
                <c:pt idx="1872">
                  <c:v>41775</c:v>
                </c:pt>
                <c:pt idx="1873">
                  <c:v>41776</c:v>
                </c:pt>
                <c:pt idx="1874">
                  <c:v>41777</c:v>
                </c:pt>
                <c:pt idx="1875">
                  <c:v>41778</c:v>
                </c:pt>
                <c:pt idx="1876">
                  <c:v>41779</c:v>
                </c:pt>
                <c:pt idx="1877">
                  <c:v>41780</c:v>
                </c:pt>
                <c:pt idx="1878">
                  <c:v>41781</c:v>
                </c:pt>
                <c:pt idx="1879">
                  <c:v>41782</c:v>
                </c:pt>
                <c:pt idx="1880">
                  <c:v>41783</c:v>
                </c:pt>
                <c:pt idx="1881">
                  <c:v>41784</c:v>
                </c:pt>
                <c:pt idx="1882">
                  <c:v>41785</c:v>
                </c:pt>
                <c:pt idx="1883">
                  <c:v>41786</c:v>
                </c:pt>
                <c:pt idx="1884">
                  <c:v>41787</c:v>
                </c:pt>
                <c:pt idx="1885">
                  <c:v>41788</c:v>
                </c:pt>
                <c:pt idx="1886">
                  <c:v>41789</c:v>
                </c:pt>
                <c:pt idx="1887">
                  <c:v>41790</c:v>
                </c:pt>
                <c:pt idx="1888">
                  <c:v>41791</c:v>
                </c:pt>
                <c:pt idx="1889">
                  <c:v>41792</c:v>
                </c:pt>
                <c:pt idx="1890">
                  <c:v>41793</c:v>
                </c:pt>
                <c:pt idx="1891">
                  <c:v>41794</c:v>
                </c:pt>
                <c:pt idx="1892">
                  <c:v>41795</c:v>
                </c:pt>
                <c:pt idx="1893">
                  <c:v>41796</c:v>
                </c:pt>
                <c:pt idx="1894">
                  <c:v>41797</c:v>
                </c:pt>
                <c:pt idx="1895">
                  <c:v>41798</c:v>
                </c:pt>
                <c:pt idx="1896">
                  <c:v>41799</c:v>
                </c:pt>
                <c:pt idx="1897">
                  <c:v>41800</c:v>
                </c:pt>
                <c:pt idx="1898">
                  <c:v>41801</c:v>
                </c:pt>
                <c:pt idx="1899">
                  <c:v>41802</c:v>
                </c:pt>
                <c:pt idx="1900">
                  <c:v>41803</c:v>
                </c:pt>
                <c:pt idx="1901">
                  <c:v>41804</c:v>
                </c:pt>
                <c:pt idx="1902">
                  <c:v>41805</c:v>
                </c:pt>
                <c:pt idx="1903">
                  <c:v>41806</c:v>
                </c:pt>
                <c:pt idx="1904">
                  <c:v>41807</c:v>
                </c:pt>
                <c:pt idx="1905">
                  <c:v>41808</c:v>
                </c:pt>
                <c:pt idx="1906">
                  <c:v>41809</c:v>
                </c:pt>
                <c:pt idx="1907">
                  <c:v>41810</c:v>
                </c:pt>
                <c:pt idx="1908">
                  <c:v>41811</c:v>
                </c:pt>
                <c:pt idx="1909">
                  <c:v>41812</c:v>
                </c:pt>
                <c:pt idx="1910">
                  <c:v>41813</c:v>
                </c:pt>
                <c:pt idx="1911">
                  <c:v>41814</c:v>
                </c:pt>
                <c:pt idx="1912">
                  <c:v>41815</c:v>
                </c:pt>
                <c:pt idx="1913">
                  <c:v>41816</c:v>
                </c:pt>
                <c:pt idx="1914">
                  <c:v>41817</c:v>
                </c:pt>
                <c:pt idx="1915">
                  <c:v>41818</c:v>
                </c:pt>
                <c:pt idx="1916">
                  <c:v>41819</c:v>
                </c:pt>
                <c:pt idx="1917">
                  <c:v>41820</c:v>
                </c:pt>
                <c:pt idx="1918">
                  <c:v>41821</c:v>
                </c:pt>
                <c:pt idx="1919">
                  <c:v>41822</c:v>
                </c:pt>
                <c:pt idx="1920">
                  <c:v>41823</c:v>
                </c:pt>
                <c:pt idx="1921">
                  <c:v>41824</c:v>
                </c:pt>
                <c:pt idx="1922">
                  <c:v>41825</c:v>
                </c:pt>
                <c:pt idx="1923">
                  <c:v>41826</c:v>
                </c:pt>
                <c:pt idx="1924">
                  <c:v>41827</c:v>
                </c:pt>
                <c:pt idx="1925">
                  <c:v>41828</c:v>
                </c:pt>
                <c:pt idx="1926">
                  <c:v>41829</c:v>
                </c:pt>
                <c:pt idx="1927">
                  <c:v>41830</c:v>
                </c:pt>
                <c:pt idx="1928">
                  <c:v>41831</c:v>
                </c:pt>
                <c:pt idx="1929">
                  <c:v>41832</c:v>
                </c:pt>
                <c:pt idx="1930">
                  <c:v>41833</c:v>
                </c:pt>
                <c:pt idx="1931">
                  <c:v>41834</c:v>
                </c:pt>
                <c:pt idx="1932">
                  <c:v>41835</c:v>
                </c:pt>
                <c:pt idx="1933">
                  <c:v>41836</c:v>
                </c:pt>
                <c:pt idx="1934">
                  <c:v>41837</c:v>
                </c:pt>
                <c:pt idx="1935">
                  <c:v>41838</c:v>
                </c:pt>
                <c:pt idx="1936">
                  <c:v>41839</c:v>
                </c:pt>
                <c:pt idx="1937">
                  <c:v>41840</c:v>
                </c:pt>
                <c:pt idx="1938">
                  <c:v>41841</c:v>
                </c:pt>
                <c:pt idx="1939">
                  <c:v>41842</c:v>
                </c:pt>
                <c:pt idx="1940">
                  <c:v>41843</c:v>
                </c:pt>
                <c:pt idx="1941">
                  <c:v>41844</c:v>
                </c:pt>
                <c:pt idx="1942">
                  <c:v>41845</c:v>
                </c:pt>
                <c:pt idx="1943">
                  <c:v>41846</c:v>
                </c:pt>
                <c:pt idx="1944">
                  <c:v>41847</c:v>
                </c:pt>
                <c:pt idx="1945">
                  <c:v>41848</c:v>
                </c:pt>
                <c:pt idx="1946">
                  <c:v>41849</c:v>
                </c:pt>
                <c:pt idx="1947">
                  <c:v>41850</c:v>
                </c:pt>
                <c:pt idx="1948">
                  <c:v>41851</c:v>
                </c:pt>
                <c:pt idx="1949">
                  <c:v>41852</c:v>
                </c:pt>
                <c:pt idx="1950">
                  <c:v>41853</c:v>
                </c:pt>
                <c:pt idx="1951">
                  <c:v>41854</c:v>
                </c:pt>
                <c:pt idx="1952">
                  <c:v>41855</c:v>
                </c:pt>
                <c:pt idx="1953">
                  <c:v>41856</c:v>
                </c:pt>
                <c:pt idx="1954">
                  <c:v>41857</c:v>
                </c:pt>
                <c:pt idx="1955">
                  <c:v>41858</c:v>
                </c:pt>
                <c:pt idx="1956">
                  <c:v>41859</c:v>
                </c:pt>
                <c:pt idx="1957">
                  <c:v>41860</c:v>
                </c:pt>
                <c:pt idx="1958">
                  <c:v>41861</c:v>
                </c:pt>
                <c:pt idx="1959">
                  <c:v>41862</c:v>
                </c:pt>
                <c:pt idx="1960">
                  <c:v>41863</c:v>
                </c:pt>
                <c:pt idx="1961">
                  <c:v>41864</c:v>
                </c:pt>
                <c:pt idx="1962">
                  <c:v>41865</c:v>
                </c:pt>
                <c:pt idx="1963">
                  <c:v>41866</c:v>
                </c:pt>
                <c:pt idx="1964">
                  <c:v>41867</c:v>
                </c:pt>
                <c:pt idx="1965">
                  <c:v>41868</c:v>
                </c:pt>
                <c:pt idx="1966">
                  <c:v>41869</c:v>
                </c:pt>
                <c:pt idx="1967">
                  <c:v>41870</c:v>
                </c:pt>
                <c:pt idx="1968">
                  <c:v>41871</c:v>
                </c:pt>
                <c:pt idx="1969">
                  <c:v>41872</c:v>
                </c:pt>
                <c:pt idx="1970">
                  <c:v>41873</c:v>
                </c:pt>
                <c:pt idx="1971">
                  <c:v>41874</c:v>
                </c:pt>
                <c:pt idx="1972">
                  <c:v>41875</c:v>
                </c:pt>
                <c:pt idx="1973">
                  <c:v>41876</c:v>
                </c:pt>
                <c:pt idx="1974">
                  <c:v>41877</c:v>
                </c:pt>
                <c:pt idx="1975">
                  <c:v>41878</c:v>
                </c:pt>
                <c:pt idx="1976">
                  <c:v>41879</c:v>
                </c:pt>
                <c:pt idx="1977">
                  <c:v>41880</c:v>
                </c:pt>
                <c:pt idx="1978">
                  <c:v>41881</c:v>
                </c:pt>
                <c:pt idx="1979">
                  <c:v>41882</c:v>
                </c:pt>
                <c:pt idx="1980">
                  <c:v>41883</c:v>
                </c:pt>
                <c:pt idx="1981">
                  <c:v>41884</c:v>
                </c:pt>
                <c:pt idx="1982">
                  <c:v>41885</c:v>
                </c:pt>
                <c:pt idx="1983">
                  <c:v>41886</c:v>
                </c:pt>
                <c:pt idx="1984">
                  <c:v>41887</c:v>
                </c:pt>
                <c:pt idx="1985">
                  <c:v>41888</c:v>
                </c:pt>
                <c:pt idx="1986">
                  <c:v>41889</c:v>
                </c:pt>
                <c:pt idx="1987">
                  <c:v>41890</c:v>
                </c:pt>
                <c:pt idx="1988">
                  <c:v>41891</c:v>
                </c:pt>
                <c:pt idx="1989">
                  <c:v>41892</c:v>
                </c:pt>
                <c:pt idx="1990">
                  <c:v>41893</c:v>
                </c:pt>
                <c:pt idx="1991">
                  <c:v>41894</c:v>
                </c:pt>
                <c:pt idx="1992">
                  <c:v>41895</c:v>
                </c:pt>
                <c:pt idx="1993">
                  <c:v>41896</c:v>
                </c:pt>
                <c:pt idx="1994">
                  <c:v>41897</c:v>
                </c:pt>
                <c:pt idx="1995">
                  <c:v>41898</c:v>
                </c:pt>
                <c:pt idx="1996">
                  <c:v>41899</c:v>
                </c:pt>
                <c:pt idx="1997">
                  <c:v>41900</c:v>
                </c:pt>
                <c:pt idx="1998">
                  <c:v>41901</c:v>
                </c:pt>
                <c:pt idx="1999">
                  <c:v>41902</c:v>
                </c:pt>
                <c:pt idx="2000">
                  <c:v>41903</c:v>
                </c:pt>
                <c:pt idx="2001">
                  <c:v>41904</c:v>
                </c:pt>
                <c:pt idx="2002">
                  <c:v>41905</c:v>
                </c:pt>
                <c:pt idx="2003">
                  <c:v>41906</c:v>
                </c:pt>
                <c:pt idx="2004">
                  <c:v>41907</c:v>
                </c:pt>
                <c:pt idx="2005">
                  <c:v>41908</c:v>
                </c:pt>
                <c:pt idx="2006">
                  <c:v>41909</c:v>
                </c:pt>
                <c:pt idx="2007">
                  <c:v>41910</c:v>
                </c:pt>
                <c:pt idx="2008">
                  <c:v>41911</c:v>
                </c:pt>
                <c:pt idx="2009">
                  <c:v>41912</c:v>
                </c:pt>
                <c:pt idx="2010">
                  <c:v>41913</c:v>
                </c:pt>
                <c:pt idx="2011">
                  <c:v>41914</c:v>
                </c:pt>
                <c:pt idx="2012">
                  <c:v>41915</c:v>
                </c:pt>
                <c:pt idx="2013">
                  <c:v>41916</c:v>
                </c:pt>
                <c:pt idx="2014">
                  <c:v>41917</c:v>
                </c:pt>
                <c:pt idx="2015">
                  <c:v>41918</c:v>
                </c:pt>
                <c:pt idx="2016">
                  <c:v>41919</c:v>
                </c:pt>
                <c:pt idx="2017">
                  <c:v>41920</c:v>
                </c:pt>
                <c:pt idx="2018">
                  <c:v>41921</c:v>
                </c:pt>
                <c:pt idx="2019">
                  <c:v>41922</c:v>
                </c:pt>
                <c:pt idx="2020">
                  <c:v>41923</c:v>
                </c:pt>
                <c:pt idx="2021">
                  <c:v>41924</c:v>
                </c:pt>
                <c:pt idx="2022">
                  <c:v>41925</c:v>
                </c:pt>
                <c:pt idx="2023">
                  <c:v>41926</c:v>
                </c:pt>
                <c:pt idx="2024">
                  <c:v>41927</c:v>
                </c:pt>
                <c:pt idx="2025">
                  <c:v>41928</c:v>
                </c:pt>
                <c:pt idx="2026">
                  <c:v>41929</c:v>
                </c:pt>
                <c:pt idx="2027">
                  <c:v>41930</c:v>
                </c:pt>
                <c:pt idx="2028">
                  <c:v>41931</c:v>
                </c:pt>
                <c:pt idx="2029">
                  <c:v>41932</c:v>
                </c:pt>
                <c:pt idx="2030">
                  <c:v>41933</c:v>
                </c:pt>
                <c:pt idx="2031">
                  <c:v>41934</c:v>
                </c:pt>
                <c:pt idx="2032">
                  <c:v>41935</c:v>
                </c:pt>
                <c:pt idx="2033">
                  <c:v>41936</c:v>
                </c:pt>
                <c:pt idx="2034">
                  <c:v>41937</c:v>
                </c:pt>
                <c:pt idx="2035">
                  <c:v>41938</c:v>
                </c:pt>
                <c:pt idx="2036">
                  <c:v>41939</c:v>
                </c:pt>
                <c:pt idx="2037">
                  <c:v>41940</c:v>
                </c:pt>
                <c:pt idx="2038">
                  <c:v>41941</c:v>
                </c:pt>
                <c:pt idx="2039">
                  <c:v>41942</c:v>
                </c:pt>
                <c:pt idx="2040">
                  <c:v>41943</c:v>
                </c:pt>
                <c:pt idx="2041">
                  <c:v>41944</c:v>
                </c:pt>
                <c:pt idx="2042">
                  <c:v>41945</c:v>
                </c:pt>
                <c:pt idx="2043">
                  <c:v>41946</c:v>
                </c:pt>
                <c:pt idx="2044">
                  <c:v>41947</c:v>
                </c:pt>
                <c:pt idx="2045">
                  <c:v>41948</c:v>
                </c:pt>
                <c:pt idx="2046">
                  <c:v>41949</c:v>
                </c:pt>
                <c:pt idx="2047">
                  <c:v>41950</c:v>
                </c:pt>
                <c:pt idx="2048">
                  <c:v>41951</c:v>
                </c:pt>
                <c:pt idx="2049">
                  <c:v>41952</c:v>
                </c:pt>
                <c:pt idx="2050">
                  <c:v>41953</c:v>
                </c:pt>
                <c:pt idx="2051">
                  <c:v>41954</c:v>
                </c:pt>
                <c:pt idx="2052">
                  <c:v>41955</c:v>
                </c:pt>
                <c:pt idx="2053">
                  <c:v>41956</c:v>
                </c:pt>
                <c:pt idx="2054">
                  <c:v>41957</c:v>
                </c:pt>
                <c:pt idx="2055">
                  <c:v>41958</c:v>
                </c:pt>
                <c:pt idx="2056">
                  <c:v>41959</c:v>
                </c:pt>
                <c:pt idx="2057">
                  <c:v>41960</c:v>
                </c:pt>
                <c:pt idx="2058">
                  <c:v>41961</c:v>
                </c:pt>
                <c:pt idx="2059">
                  <c:v>41962</c:v>
                </c:pt>
                <c:pt idx="2060">
                  <c:v>41963</c:v>
                </c:pt>
                <c:pt idx="2061">
                  <c:v>41964</c:v>
                </c:pt>
                <c:pt idx="2062">
                  <c:v>41965</c:v>
                </c:pt>
                <c:pt idx="2063">
                  <c:v>41966</c:v>
                </c:pt>
                <c:pt idx="2064">
                  <c:v>41967</c:v>
                </c:pt>
                <c:pt idx="2065">
                  <c:v>41968</c:v>
                </c:pt>
                <c:pt idx="2066">
                  <c:v>41969</c:v>
                </c:pt>
                <c:pt idx="2067">
                  <c:v>41970</c:v>
                </c:pt>
                <c:pt idx="2068">
                  <c:v>41971</c:v>
                </c:pt>
                <c:pt idx="2069">
                  <c:v>41972</c:v>
                </c:pt>
                <c:pt idx="2070">
                  <c:v>41973</c:v>
                </c:pt>
                <c:pt idx="2071">
                  <c:v>41974</c:v>
                </c:pt>
                <c:pt idx="2072">
                  <c:v>41975</c:v>
                </c:pt>
                <c:pt idx="2073">
                  <c:v>41976</c:v>
                </c:pt>
                <c:pt idx="2074">
                  <c:v>41977</c:v>
                </c:pt>
                <c:pt idx="2075">
                  <c:v>41978</c:v>
                </c:pt>
                <c:pt idx="2076">
                  <c:v>41979</c:v>
                </c:pt>
                <c:pt idx="2077">
                  <c:v>41980</c:v>
                </c:pt>
                <c:pt idx="2078">
                  <c:v>41981</c:v>
                </c:pt>
                <c:pt idx="2079">
                  <c:v>41982</c:v>
                </c:pt>
                <c:pt idx="2080">
                  <c:v>41983</c:v>
                </c:pt>
                <c:pt idx="2081">
                  <c:v>41984</c:v>
                </c:pt>
                <c:pt idx="2082">
                  <c:v>41985</c:v>
                </c:pt>
                <c:pt idx="2083">
                  <c:v>41986</c:v>
                </c:pt>
                <c:pt idx="2084">
                  <c:v>41987</c:v>
                </c:pt>
                <c:pt idx="2085">
                  <c:v>41988</c:v>
                </c:pt>
                <c:pt idx="2086">
                  <c:v>41989</c:v>
                </c:pt>
                <c:pt idx="2087">
                  <c:v>41990</c:v>
                </c:pt>
                <c:pt idx="2088">
                  <c:v>41991</c:v>
                </c:pt>
                <c:pt idx="2089">
                  <c:v>41992</c:v>
                </c:pt>
                <c:pt idx="2090">
                  <c:v>41993</c:v>
                </c:pt>
                <c:pt idx="2091">
                  <c:v>41994</c:v>
                </c:pt>
                <c:pt idx="2092">
                  <c:v>41995</c:v>
                </c:pt>
                <c:pt idx="2093">
                  <c:v>41996</c:v>
                </c:pt>
                <c:pt idx="2094">
                  <c:v>41997</c:v>
                </c:pt>
                <c:pt idx="2095">
                  <c:v>41998</c:v>
                </c:pt>
                <c:pt idx="2096">
                  <c:v>41999</c:v>
                </c:pt>
                <c:pt idx="2097">
                  <c:v>42000</c:v>
                </c:pt>
                <c:pt idx="2098">
                  <c:v>42001</c:v>
                </c:pt>
                <c:pt idx="2099">
                  <c:v>42002</c:v>
                </c:pt>
                <c:pt idx="2100">
                  <c:v>42003</c:v>
                </c:pt>
                <c:pt idx="2101">
                  <c:v>42004</c:v>
                </c:pt>
                <c:pt idx="2102">
                  <c:v>42005</c:v>
                </c:pt>
                <c:pt idx="2103">
                  <c:v>42006</c:v>
                </c:pt>
                <c:pt idx="2104">
                  <c:v>42007</c:v>
                </c:pt>
                <c:pt idx="2105">
                  <c:v>42008</c:v>
                </c:pt>
                <c:pt idx="2106">
                  <c:v>42009</c:v>
                </c:pt>
                <c:pt idx="2107">
                  <c:v>42010</c:v>
                </c:pt>
                <c:pt idx="2108">
                  <c:v>42011</c:v>
                </c:pt>
                <c:pt idx="2109">
                  <c:v>42012</c:v>
                </c:pt>
                <c:pt idx="2110">
                  <c:v>42013</c:v>
                </c:pt>
                <c:pt idx="2111">
                  <c:v>42014</c:v>
                </c:pt>
                <c:pt idx="2112">
                  <c:v>42015</c:v>
                </c:pt>
                <c:pt idx="2113">
                  <c:v>42016</c:v>
                </c:pt>
                <c:pt idx="2114">
                  <c:v>42017</c:v>
                </c:pt>
                <c:pt idx="2115">
                  <c:v>42018</c:v>
                </c:pt>
                <c:pt idx="2116">
                  <c:v>42019</c:v>
                </c:pt>
                <c:pt idx="2117">
                  <c:v>42020</c:v>
                </c:pt>
                <c:pt idx="2118">
                  <c:v>42021</c:v>
                </c:pt>
                <c:pt idx="2119">
                  <c:v>42022</c:v>
                </c:pt>
                <c:pt idx="2120">
                  <c:v>42023</c:v>
                </c:pt>
                <c:pt idx="2121">
                  <c:v>42024</c:v>
                </c:pt>
                <c:pt idx="2122">
                  <c:v>42025</c:v>
                </c:pt>
                <c:pt idx="2123">
                  <c:v>42026</c:v>
                </c:pt>
                <c:pt idx="2124">
                  <c:v>42027</c:v>
                </c:pt>
                <c:pt idx="2125">
                  <c:v>42028</c:v>
                </c:pt>
                <c:pt idx="2126">
                  <c:v>42029</c:v>
                </c:pt>
                <c:pt idx="2127">
                  <c:v>42030</c:v>
                </c:pt>
                <c:pt idx="2128">
                  <c:v>42031</c:v>
                </c:pt>
                <c:pt idx="2129">
                  <c:v>42032</c:v>
                </c:pt>
                <c:pt idx="2130">
                  <c:v>42033</c:v>
                </c:pt>
                <c:pt idx="2131">
                  <c:v>42034</c:v>
                </c:pt>
                <c:pt idx="2132">
                  <c:v>42035</c:v>
                </c:pt>
                <c:pt idx="2133">
                  <c:v>42036</c:v>
                </c:pt>
                <c:pt idx="2134">
                  <c:v>42037</c:v>
                </c:pt>
                <c:pt idx="2135">
                  <c:v>42038</c:v>
                </c:pt>
                <c:pt idx="2136">
                  <c:v>42039</c:v>
                </c:pt>
                <c:pt idx="2137">
                  <c:v>42040</c:v>
                </c:pt>
                <c:pt idx="2138">
                  <c:v>42041</c:v>
                </c:pt>
                <c:pt idx="2139">
                  <c:v>42042</c:v>
                </c:pt>
                <c:pt idx="2140">
                  <c:v>42043</c:v>
                </c:pt>
                <c:pt idx="2141">
                  <c:v>42044</c:v>
                </c:pt>
                <c:pt idx="2142">
                  <c:v>42045</c:v>
                </c:pt>
                <c:pt idx="2143">
                  <c:v>42046</c:v>
                </c:pt>
                <c:pt idx="2144">
                  <c:v>42047</c:v>
                </c:pt>
                <c:pt idx="2145">
                  <c:v>42048</c:v>
                </c:pt>
                <c:pt idx="2146">
                  <c:v>42049</c:v>
                </c:pt>
                <c:pt idx="2147">
                  <c:v>42050</c:v>
                </c:pt>
                <c:pt idx="2148">
                  <c:v>42051</c:v>
                </c:pt>
                <c:pt idx="2149">
                  <c:v>42052</c:v>
                </c:pt>
                <c:pt idx="2150">
                  <c:v>42053</c:v>
                </c:pt>
                <c:pt idx="2151">
                  <c:v>42054</c:v>
                </c:pt>
                <c:pt idx="2152">
                  <c:v>42055</c:v>
                </c:pt>
                <c:pt idx="2153">
                  <c:v>42056</c:v>
                </c:pt>
                <c:pt idx="2154">
                  <c:v>42057</c:v>
                </c:pt>
                <c:pt idx="2155">
                  <c:v>42058</c:v>
                </c:pt>
                <c:pt idx="2156">
                  <c:v>42059</c:v>
                </c:pt>
                <c:pt idx="2157">
                  <c:v>42060</c:v>
                </c:pt>
                <c:pt idx="2158">
                  <c:v>42061</c:v>
                </c:pt>
                <c:pt idx="2159">
                  <c:v>42062</c:v>
                </c:pt>
                <c:pt idx="2160">
                  <c:v>42063</c:v>
                </c:pt>
                <c:pt idx="2161">
                  <c:v>42064</c:v>
                </c:pt>
                <c:pt idx="2162">
                  <c:v>42065</c:v>
                </c:pt>
                <c:pt idx="2163">
                  <c:v>42066</c:v>
                </c:pt>
                <c:pt idx="2164">
                  <c:v>42067</c:v>
                </c:pt>
                <c:pt idx="2165">
                  <c:v>42068</c:v>
                </c:pt>
                <c:pt idx="2166">
                  <c:v>42069</c:v>
                </c:pt>
                <c:pt idx="2167">
                  <c:v>42070</c:v>
                </c:pt>
                <c:pt idx="2168">
                  <c:v>42071</c:v>
                </c:pt>
                <c:pt idx="2169">
                  <c:v>42072</c:v>
                </c:pt>
                <c:pt idx="2170">
                  <c:v>42073</c:v>
                </c:pt>
                <c:pt idx="2171">
                  <c:v>42074</c:v>
                </c:pt>
                <c:pt idx="2172">
                  <c:v>42075</c:v>
                </c:pt>
                <c:pt idx="2173">
                  <c:v>42076</c:v>
                </c:pt>
                <c:pt idx="2174">
                  <c:v>42077</c:v>
                </c:pt>
                <c:pt idx="2175">
                  <c:v>42078</c:v>
                </c:pt>
                <c:pt idx="2176">
                  <c:v>42079</c:v>
                </c:pt>
                <c:pt idx="2177">
                  <c:v>42080</c:v>
                </c:pt>
                <c:pt idx="2178">
                  <c:v>42081</c:v>
                </c:pt>
                <c:pt idx="2179">
                  <c:v>42082</c:v>
                </c:pt>
                <c:pt idx="2180">
                  <c:v>42083</c:v>
                </c:pt>
                <c:pt idx="2181">
                  <c:v>42084</c:v>
                </c:pt>
                <c:pt idx="2182">
                  <c:v>42085</c:v>
                </c:pt>
                <c:pt idx="2183">
                  <c:v>42086</c:v>
                </c:pt>
                <c:pt idx="2184">
                  <c:v>42087</c:v>
                </c:pt>
                <c:pt idx="2185">
                  <c:v>42088</c:v>
                </c:pt>
                <c:pt idx="2186">
                  <c:v>42089</c:v>
                </c:pt>
                <c:pt idx="2187">
                  <c:v>42090</c:v>
                </c:pt>
                <c:pt idx="2188">
                  <c:v>42091</c:v>
                </c:pt>
                <c:pt idx="2189">
                  <c:v>42092</c:v>
                </c:pt>
                <c:pt idx="2190">
                  <c:v>42093</c:v>
                </c:pt>
                <c:pt idx="2191">
                  <c:v>42094</c:v>
                </c:pt>
                <c:pt idx="2192">
                  <c:v>42095</c:v>
                </c:pt>
                <c:pt idx="2193">
                  <c:v>42096</c:v>
                </c:pt>
                <c:pt idx="2194">
                  <c:v>42097</c:v>
                </c:pt>
                <c:pt idx="2195">
                  <c:v>42098</c:v>
                </c:pt>
                <c:pt idx="2196">
                  <c:v>42099</c:v>
                </c:pt>
                <c:pt idx="2197">
                  <c:v>42100</c:v>
                </c:pt>
                <c:pt idx="2198">
                  <c:v>42101</c:v>
                </c:pt>
                <c:pt idx="2199">
                  <c:v>42102</c:v>
                </c:pt>
                <c:pt idx="2200">
                  <c:v>42103</c:v>
                </c:pt>
                <c:pt idx="2201">
                  <c:v>42104</c:v>
                </c:pt>
                <c:pt idx="2202">
                  <c:v>42105</c:v>
                </c:pt>
                <c:pt idx="2203">
                  <c:v>42106</c:v>
                </c:pt>
                <c:pt idx="2204">
                  <c:v>42107</c:v>
                </c:pt>
                <c:pt idx="2205">
                  <c:v>42108</c:v>
                </c:pt>
                <c:pt idx="2206">
                  <c:v>42109</c:v>
                </c:pt>
                <c:pt idx="2207">
                  <c:v>42110</c:v>
                </c:pt>
                <c:pt idx="2208">
                  <c:v>42111</c:v>
                </c:pt>
                <c:pt idx="2209">
                  <c:v>42112</c:v>
                </c:pt>
                <c:pt idx="2210">
                  <c:v>42113</c:v>
                </c:pt>
                <c:pt idx="2211">
                  <c:v>42114</c:v>
                </c:pt>
                <c:pt idx="2212">
                  <c:v>42115</c:v>
                </c:pt>
                <c:pt idx="2213">
                  <c:v>42116</c:v>
                </c:pt>
                <c:pt idx="2214">
                  <c:v>42117</c:v>
                </c:pt>
                <c:pt idx="2215">
                  <c:v>42118</c:v>
                </c:pt>
                <c:pt idx="2216">
                  <c:v>42119</c:v>
                </c:pt>
                <c:pt idx="2217">
                  <c:v>42120</c:v>
                </c:pt>
                <c:pt idx="2218">
                  <c:v>42121</c:v>
                </c:pt>
                <c:pt idx="2219">
                  <c:v>42122</c:v>
                </c:pt>
                <c:pt idx="2220">
                  <c:v>42123</c:v>
                </c:pt>
                <c:pt idx="2221">
                  <c:v>42124</c:v>
                </c:pt>
                <c:pt idx="2222">
                  <c:v>42125</c:v>
                </c:pt>
                <c:pt idx="2223">
                  <c:v>42126</c:v>
                </c:pt>
                <c:pt idx="2224">
                  <c:v>42127</c:v>
                </c:pt>
                <c:pt idx="2225">
                  <c:v>42128</c:v>
                </c:pt>
                <c:pt idx="2226">
                  <c:v>42129</c:v>
                </c:pt>
                <c:pt idx="2227">
                  <c:v>42130</c:v>
                </c:pt>
                <c:pt idx="2228">
                  <c:v>42131</c:v>
                </c:pt>
                <c:pt idx="2229">
                  <c:v>42132</c:v>
                </c:pt>
                <c:pt idx="2230">
                  <c:v>42133</c:v>
                </c:pt>
                <c:pt idx="2231">
                  <c:v>42134</c:v>
                </c:pt>
                <c:pt idx="2232">
                  <c:v>42135</c:v>
                </c:pt>
                <c:pt idx="2233">
                  <c:v>42136</c:v>
                </c:pt>
                <c:pt idx="2234">
                  <c:v>42137</c:v>
                </c:pt>
                <c:pt idx="2235">
                  <c:v>42138</c:v>
                </c:pt>
                <c:pt idx="2236">
                  <c:v>42139</c:v>
                </c:pt>
                <c:pt idx="2237">
                  <c:v>42140</c:v>
                </c:pt>
                <c:pt idx="2238">
                  <c:v>42141</c:v>
                </c:pt>
                <c:pt idx="2239">
                  <c:v>42142</c:v>
                </c:pt>
                <c:pt idx="2240">
                  <c:v>42143</c:v>
                </c:pt>
                <c:pt idx="2241">
                  <c:v>42144</c:v>
                </c:pt>
                <c:pt idx="2242">
                  <c:v>42145</c:v>
                </c:pt>
                <c:pt idx="2243">
                  <c:v>42146</c:v>
                </c:pt>
                <c:pt idx="2244">
                  <c:v>42147</c:v>
                </c:pt>
                <c:pt idx="2245">
                  <c:v>42148</c:v>
                </c:pt>
                <c:pt idx="2246">
                  <c:v>42149</c:v>
                </c:pt>
                <c:pt idx="2247">
                  <c:v>42150</c:v>
                </c:pt>
                <c:pt idx="2248">
                  <c:v>42151</c:v>
                </c:pt>
                <c:pt idx="2249">
                  <c:v>42152</c:v>
                </c:pt>
                <c:pt idx="2250">
                  <c:v>42153</c:v>
                </c:pt>
                <c:pt idx="2251">
                  <c:v>42154</c:v>
                </c:pt>
                <c:pt idx="2252">
                  <c:v>42155</c:v>
                </c:pt>
                <c:pt idx="2253">
                  <c:v>42156</c:v>
                </c:pt>
                <c:pt idx="2254">
                  <c:v>42157</c:v>
                </c:pt>
                <c:pt idx="2255">
                  <c:v>42158</c:v>
                </c:pt>
                <c:pt idx="2256">
                  <c:v>42159</c:v>
                </c:pt>
                <c:pt idx="2257">
                  <c:v>42160</c:v>
                </c:pt>
                <c:pt idx="2258">
                  <c:v>42161</c:v>
                </c:pt>
                <c:pt idx="2259">
                  <c:v>42162</c:v>
                </c:pt>
                <c:pt idx="2260">
                  <c:v>42163</c:v>
                </c:pt>
                <c:pt idx="2261">
                  <c:v>42164</c:v>
                </c:pt>
                <c:pt idx="2262">
                  <c:v>42165</c:v>
                </c:pt>
                <c:pt idx="2263">
                  <c:v>42166</c:v>
                </c:pt>
                <c:pt idx="2264">
                  <c:v>42167</c:v>
                </c:pt>
                <c:pt idx="2265">
                  <c:v>42168</c:v>
                </c:pt>
                <c:pt idx="2266">
                  <c:v>42169</c:v>
                </c:pt>
                <c:pt idx="2267">
                  <c:v>42170</c:v>
                </c:pt>
                <c:pt idx="2268">
                  <c:v>42171</c:v>
                </c:pt>
                <c:pt idx="2269">
                  <c:v>42172</c:v>
                </c:pt>
                <c:pt idx="2270">
                  <c:v>42173</c:v>
                </c:pt>
                <c:pt idx="2271">
                  <c:v>42174</c:v>
                </c:pt>
                <c:pt idx="2272">
                  <c:v>42175</c:v>
                </c:pt>
                <c:pt idx="2273">
                  <c:v>42176</c:v>
                </c:pt>
                <c:pt idx="2274">
                  <c:v>42177</c:v>
                </c:pt>
                <c:pt idx="2275">
                  <c:v>42178</c:v>
                </c:pt>
                <c:pt idx="2276">
                  <c:v>42179</c:v>
                </c:pt>
                <c:pt idx="2277">
                  <c:v>42180</c:v>
                </c:pt>
                <c:pt idx="2278">
                  <c:v>42181</c:v>
                </c:pt>
                <c:pt idx="2279">
                  <c:v>42182</c:v>
                </c:pt>
                <c:pt idx="2280">
                  <c:v>42183</c:v>
                </c:pt>
                <c:pt idx="2281">
                  <c:v>42184</c:v>
                </c:pt>
                <c:pt idx="2282">
                  <c:v>42185</c:v>
                </c:pt>
                <c:pt idx="2283">
                  <c:v>42186</c:v>
                </c:pt>
                <c:pt idx="2284">
                  <c:v>42187</c:v>
                </c:pt>
                <c:pt idx="2285">
                  <c:v>42188</c:v>
                </c:pt>
                <c:pt idx="2286">
                  <c:v>42189</c:v>
                </c:pt>
                <c:pt idx="2287">
                  <c:v>42190</c:v>
                </c:pt>
                <c:pt idx="2288">
                  <c:v>42191</c:v>
                </c:pt>
                <c:pt idx="2289">
                  <c:v>42192</c:v>
                </c:pt>
                <c:pt idx="2290">
                  <c:v>42193</c:v>
                </c:pt>
                <c:pt idx="2291">
                  <c:v>42194</c:v>
                </c:pt>
                <c:pt idx="2292">
                  <c:v>42195</c:v>
                </c:pt>
                <c:pt idx="2293">
                  <c:v>42196</c:v>
                </c:pt>
                <c:pt idx="2294">
                  <c:v>42197</c:v>
                </c:pt>
                <c:pt idx="2295">
                  <c:v>42198</c:v>
                </c:pt>
                <c:pt idx="2296">
                  <c:v>42199</c:v>
                </c:pt>
                <c:pt idx="2297">
                  <c:v>42200</c:v>
                </c:pt>
                <c:pt idx="2298">
                  <c:v>42201</c:v>
                </c:pt>
                <c:pt idx="2299">
                  <c:v>42202</c:v>
                </c:pt>
                <c:pt idx="2300">
                  <c:v>42203</c:v>
                </c:pt>
                <c:pt idx="2301">
                  <c:v>42204</c:v>
                </c:pt>
                <c:pt idx="2302">
                  <c:v>42205</c:v>
                </c:pt>
                <c:pt idx="2303">
                  <c:v>42206</c:v>
                </c:pt>
                <c:pt idx="2304">
                  <c:v>42207</c:v>
                </c:pt>
                <c:pt idx="2305">
                  <c:v>42208</c:v>
                </c:pt>
                <c:pt idx="2306">
                  <c:v>42209</c:v>
                </c:pt>
                <c:pt idx="2307">
                  <c:v>42210</c:v>
                </c:pt>
                <c:pt idx="2308">
                  <c:v>42211</c:v>
                </c:pt>
                <c:pt idx="2309">
                  <c:v>42212</c:v>
                </c:pt>
                <c:pt idx="2310">
                  <c:v>42213</c:v>
                </c:pt>
                <c:pt idx="2311">
                  <c:v>42214</c:v>
                </c:pt>
                <c:pt idx="2312">
                  <c:v>42215</c:v>
                </c:pt>
                <c:pt idx="2313">
                  <c:v>42216</c:v>
                </c:pt>
                <c:pt idx="2314">
                  <c:v>42217</c:v>
                </c:pt>
                <c:pt idx="2315">
                  <c:v>42218</c:v>
                </c:pt>
                <c:pt idx="2316">
                  <c:v>42219</c:v>
                </c:pt>
                <c:pt idx="2317">
                  <c:v>42220</c:v>
                </c:pt>
                <c:pt idx="2318">
                  <c:v>42221</c:v>
                </c:pt>
                <c:pt idx="2319">
                  <c:v>42222</c:v>
                </c:pt>
                <c:pt idx="2320">
                  <c:v>42223</c:v>
                </c:pt>
                <c:pt idx="2321">
                  <c:v>42224</c:v>
                </c:pt>
                <c:pt idx="2322">
                  <c:v>42225</c:v>
                </c:pt>
                <c:pt idx="2323">
                  <c:v>42226</c:v>
                </c:pt>
                <c:pt idx="2324">
                  <c:v>42227</c:v>
                </c:pt>
                <c:pt idx="2325">
                  <c:v>42228</c:v>
                </c:pt>
                <c:pt idx="2326">
                  <c:v>42229</c:v>
                </c:pt>
                <c:pt idx="2327">
                  <c:v>42230</c:v>
                </c:pt>
                <c:pt idx="2328">
                  <c:v>42231</c:v>
                </c:pt>
                <c:pt idx="2329">
                  <c:v>42232</c:v>
                </c:pt>
                <c:pt idx="2330">
                  <c:v>42233</c:v>
                </c:pt>
                <c:pt idx="2331">
                  <c:v>42234</c:v>
                </c:pt>
                <c:pt idx="2332">
                  <c:v>42235</c:v>
                </c:pt>
                <c:pt idx="2333">
                  <c:v>42236</c:v>
                </c:pt>
                <c:pt idx="2334">
                  <c:v>42237</c:v>
                </c:pt>
                <c:pt idx="2335">
                  <c:v>42238</c:v>
                </c:pt>
                <c:pt idx="2336">
                  <c:v>42239</c:v>
                </c:pt>
                <c:pt idx="2337">
                  <c:v>42240</c:v>
                </c:pt>
                <c:pt idx="2338">
                  <c:v>42241</c:v>
                </c:pt>
                <c:pt idx="2339">
                  <c:v>42242</c:v>
                </c:pt>
                <c:pt idx="2340">
                  <c:v>42243</c:v>
                </c:pt>
                <c:pt idx="2341">
                  <c:v>42244</c:v>
                </c:pt>
                <c:pt idx="2342">
                  <c:v>42245</c:v>
                </c:pt>
                <c:pt idx="2343">
                  <c:v>42246</c:v>
                </c:pt>
                <c:pt idx="2344">
                  <c:v>42247</c:v>
                </c:pt>
                <c:pt idx="2345">
                  <c:v>42248</c:v>
                </c:pt>
                <c:pt idx="2346">
                  <c:v>42249</c:v>
                </c:pt>
                <c:pt idx="2347">
                  <c:v>42250</c:v>
                </c:pt>
                <c:pt idx="2348">
                  <c:v>42251</c:v>
                </c:pt>
                <c:pt idx="2349">
                  <c:v>42252</c:v>
                </c:pt>
                <c:pt idx="2350">
                  <c:v>42253</c:v>
                </c:pt>
                <c:pt idx="2351">
                  <c:v>42254</c:v>
                </c:pt>
                <c:pt idx="2352">
                  <c:v>42255</c:v>
                </c:pt>
                <c:pt idx="2353">
                  <c:v>42256</c:v>
                </c:pt>
                <c:pt idx="2354">
                  <c:v>42257</c:v>
                </c:pt>
                <c:pt idx="2355">
                  <c:v>42258</c:v>
                </c:pt>
                <c:pt idx="2356">
                  <c:v>42259</c:v>
                </c:pt>
                <c:pt idx="2357">
                  <c:v>42260</c:v>
                </c:pt>
                <c:pt idx="2358">
                  <c:v>42261</c:v>
                </c:pt>
                <c:pt idx="2359">
                  <c:v>42262</c:v>
                </c:pt>
                <c:pt idx="2360">
                  <c:v>42263</c:v>
                </c:pt>
                <c:pt idx="2361">
                  <c:v>42264</c:v>
                </c:pt>
                <c:pt idx="2362">
                  <c:v>42265</c:v>
                </c:pt>
                <c:pt idx="2363">
                  <c:v>42266</c:v>
                </c:pt>
                <c:pt idx="2364">
                  <c:v>42267</c:v>
                </c:pt>
                <c:pt idx="2365">
                  <c:v>42268</c:v>
                </c:pt>
                <c:pt idx="2366">
                  <c:v>42269</c:v>
                </c:pt>
                <c:pt idx="2367">
                  <c:v>42270</c:v>
                </c:pt>
                <c:pt idx="2368">
                  <c:v>42271</c:v>
                </c:pt>
                <c:pt idx="2369">
                  <c:v>42272</c:v>
                </c:pt>
                <c:pt idx="2370">
                  <c:v>42273</c:v>
                </c:pt>
                <c:pt idx="2371">
                  <c:v>42274</c:v>
                </c:pt>
                <c:pt idx="2372">
                  <c:v>42275</c:v>
                </c:pt>
                <c:pt idx="2373">
                  <c:v>42276</c:v>
                </c:pt>
                <c:pt idx="2374">
                  <c:v>42277</c:v>
                </c:pt>
                <c:pt idx="2375">
                  <c:v>42278</c:v>
                </c:pt>
                <c:pt idx="2376">
                  <c:v>42279</c:v>
                </c:pt>
                <c:pt idx="2377">
                  <c:v>42280</c:v>
                </c:pt>
                <c:pt idx="2378">
                  <c:v>42281</c:v>
                </c:pt>
                <c:pt idx="2379">
                  <c:v>42282</c:v>
                </c:pt>
                <c:pt idx="2380">
                  <c:v>42283</c:v>
                </c:pt>
                <c:pt idx="2381">
                  <c:v>42284</c:v>
                </c:pt>
                <c:pt idx="2382">
                  <c:v>42285</c:v>
                </c:pt>
                <c:pt idx="2383">
                  <c:v>42286</c:v>
                </c:pt>
                <c:pt idx="2384">
                  <c:v>42287</c:v>
                </c:pt>
                <c:pt idx="2385">
                  <c:v>42288</c:v>
                </c:pt>
                <c:pt idx="2386">
                  <c:v>42289</c:v>
                </c:pt>
                <c:pt idx="2387">
                  <c:v>42290</c:v>
                </c:pt>
                <c:pt idx="2388">
                  <c:v>42291</c:v>
                </c:pt>
                <c:pt idx="2389">
                  <c:v>42292</c:v>
                </c:pt>
                <c:pt idx="2390">
                  <c:v>42293</c:v>
                </c:pt>
                <c:pt idx="2391">
                  <c:v>42294</c:v>
                </c:pt>
                <c:pt idx="2392">
                  <c:v>42295</c:v>
                </c:pt>
                <c:pt idx="2393">
                  <c:v>42296</c:v>
                </c:pt>
                <c:pt idx="2394">
                  <c:v>42297</c:v>
                </c:pt>
                <c:pt idx="2395">
                  <c:v>42298</c:v>
                </c:pt>
                <c:pt idx="2396">
                  <c:v>42299</c:v>
                </c:pt>
                <c:pt idx="2397">
                  <c:v>42300</c:v>
                </c:pt>
                <c:pt idx="2398">
                  <c:v>42301</c:v>
                </c:pt>
                <c:pt idx="2399">
                  <c:v>42302</c:v>
                </c:pt>
                <c:pt idx="2400">
                  <c:v>42303</c:v>
                </c:pt>
                <c:pt idx="2401">
                  <c:v>42304</c:v>
                </c:pt>
                <c:pt idx="2402">
                  <c:v>42305</c:v>
                </c:pt>
                <c:pt idx="2403">
                  <c:v>42306</c:v>
                </c:pt>
                <c:pt idx="2404">
                  <c:v>42307</c:v>
                </c:pt>
                <c:pt idx="2405">
                  <c:v>42308</c:v>
                </c:pt>
                <c:pt idx="2406">
                  <c:v>42309</c:v>
                </c:pt>
                <c:pt idx="2407">
                  <c:v>42310</c:v>
                </c:pt>
                <c:pt idx="2408">
                  <c:v>42311</c:v>
                </c:pt>
                <c:pt idx="2409">
                  <c:v>42312</c:v>
                </c:pt>
                <c:pt idx="2410">
                  <c:v>42313</c:v>
                </c:pt>
                <c:pt idx="2411">
                  <c:v>42314</c:v>
                </c:pt>
                <c:pt idx="2412">
                  <c:v>42315</c:v>
                </c:pt>
                <c:pt idx="2413">
                  <c:v>42316</c:v>
                </c:pt>
                <c:pt idx="2414">
                  <c:v>42317</c:v>
                </c:pt>
                <c:pt idx="2415">
                  <c:v>42318</c:v>
                </c:pt>
                <c:pt idx="2416">
                  <c:v>42319</c:v>
                </c:pt>
                <c:pt idx="2417">
                  <c:v>42320</c:v>
                </c:pt>
                <c:pt idx="2418">
                  <c:v>42321</c:v>
                </c:pt>
                <c:pt idx="2419">
                  <c:v>42322</c:v>
                </c:pt>
                <c:pt idx="2420">
                  <c:v>42323</c:v>
                </c:pt>
                <c:pt idx="2421">
                  <c:v>42324</c:v>
                </c:pt>
                <c:pt idx="2422">
                  <c:v>42325</c:v>
                </c:pt>
                <c:pt idx="2423">
                  <c:v>42326</c:v>
                </c:pt>
                <c:pt idx="2424">
                  <c:v>42327</c:v>
                </c:pt>
                <c:pt idx="2425">
                  <c:v>42328</c:v>
                </c:pt>
                <c:pt idx="2426">
                  <c:v>42329</c:v>
                </c:pt>
                <c:pt idx="2427">
                  <c:v>42330</c:v>
                </c:pt>
                <c:pt idx="2428">
                  <c:v>42331</c:v>
                </c:pt>
                <c:pt idx="2429">
                  <c:v>42332</c:v>
                </c:pt>
                <c:pt idx="2430">
                  <c:v>42333</c:v>
                </c:pt>
                <c:pt idx="2431">
                  <c:v>42334</c:v>
                </c:pt>
                <c:pt idx="2432">
                  <c:v>42335</c:v>
                </c:pt>
                <c:pt idx="2433">
                  <c:v>42336</c:v>
                </c:pt>
                <c:pt idx="2434">
                  <c:v>42337</c:v>
                </c:pt>
                <c:pt idx="2435">
                  <c:v>42338</c:v>
                </c:pt>
                <c:pt idx="2436">
                  <c:v>42339</c:v>
                </c:pt>
                <c:pt idx="2437">
                  <c:v>42340</c:v>
                </c:pt>
                <c:pt idx="2438">
                  <c:v>42341</c:v>
                </c:pt>
                <c:pt idx="2439">
                  <c:v>42342</c:v>
                </c:pt>
                <c:pt idx="2440">
                  <c:v>42343</c:v>
                </c:pt>
                <c:pt idx="2441">
                  <c:v>42344</c:v>
                </c:pt>
                <c:pt idx="2442">
                  <c:v>42345</c:v>
                </c:pt>
                <c:pt idx="2443">
                  <c:v>42346</c:v>
                </c:pt>
                <c:pt idx="2444">
                  <c:v>42347</c:v>
                </c:pt>
                <c:pt idx="2445">
                  <c:v>42348</c:v>
                </c:pt>
                <c:pt idx="2446">
                  <c:v>42349</c:v>
                </c:pt>
                <c:pt idx="2447">
                  <c:v>42350</c:v>
                </c:pt>
                <c:pt idx="2448">
                  <c:v>42351</c:v>
                </c:pt>
                <c:pt idx="2449">
                  <c:v>42352</c:v>
                </c:pt>
                <c:pt idx="2450">
                  <c:v>42353</c:v>
                </c:pt>
                <c:pt idx="2451">
                  <c:v>42354</c:v>
                </c:pt>
                <c:pt idx="2452">
                  <c:v>42355</c:v>
                </c:pt>
                <c:pt idx="2453">
                  <c:v>42356</c:v>
                </c:pt>
                <c:pt idx="2454">
                  <c:v>42357</c:v>
                </c:pt>
                <c:pt idx="2455">
                  <c:v>42358</c:v>
                </c:pt>
                <c:pt idx="2456">
                  <c:v>42359</c:v>
                </c:pt>
                <c:pt idx="2457">
                  <c:v>42360</c:v>
                </c:pt>
                <c:pt idx="2458">
                  <c:v>42361</c:v>
                </c:pt>
                <c:pt idx="2459">
                  <c:v>42362</c:v>
                </c:pt>
                <c:pt idx="2460">
                  <c:v>42363</c:v>
                </c:pt>
                <c:pt idx="2461">
                  <c:v>42364</c:v>
                </c:pt>
                <c:pt idx="2462">
                  <c:v>42365</c:v>
                </c:pt>
                <c:pt idx="2463">
                  <c:v>42366</c:v>
                </c:pt>
                <c:pt idx="2464">
                  <c:v>42367</c:v>
                </c:pt>
                <c:pt idx="2465">
                  <c:v>42368</c:v>
                </c:pt>
                <c:pt idx="2466">
                  <c:v>42369</c:v>
                </c:pt>
                <c:pt idx="2467">
                  <c:v>42370</c:v>
                </c:pt>
                <c:pt idx="2468">
                  <c:v>42371</c:v>
                </c:pt>
                <c:pt idx="2469">
                  <c:v>42372</c:v>
                </c:pt>
                <c:pt idx="2470">
                  <c:v>42373</c:v>
                </c:pt>
                <c:pt idx="2471">
                  <c:v>42374</c:v>
                </c:pt>
                <c:pt idx="2472">
                  <c:v>42375</c:v>
                </c:pt>
                <c:pt idx="2473">
                  <c:v>42376</c:v>
                </c:pt>
                <c:pt idx="2474">
                  <c:v>42377</c:v>
                </c:pt>
                <c:pt idx="2475">
                  <c:v>42378</c:v>
                </c:pt>
                <c:pt idx="2476">
                  <c:v>42379</c:v>
                </c:pt>
                <c:pt idx="2477">
                  <c:v>42380</c:v>
                </c:pt>
                <c:pt idx="2478">
                  <c:v>42381</c:v>
                </c:pt>
                <c:pt idx="2479">
                  <c:v>42382</c:v>
                </c:pt>
                <c:pt idx="2480">
                  <c:v>42383</c:v>
                </c:pt>
                <c:pt idx="2481">
                  <c:v>42384</c:v>
                </c:pt>
                <c:pt idx="2482">
                  <c:v>42385</c:v>
                </c:pt>
                <c:pt idx="2483">
                  <c:v>42386</c:v>
                </c:pt>
                <c:pt idx="2484">
                  <c:v>42387</c:v>
                </c:pt>
                <c:pt idx="2485">
                  <c:v>42388</c:v>
                </c:pt>
                <c:pt idx="2486">
                  <c:v>42389</c:v>
                </c:pt>
                <c:pt idx="2487">
                  <c:v>42390</c:v>
                </c:pt>
                <c:pt idx="2488">
                  <c:v>42391</c:v>
                </c:pt>
                <c:pt idx="2489">
                  <c:v>42392</c:v>
                </c:pt>
                <c:pt idx="2490">
                  <c:v>42393</c:v>
                </c:pt>
                <c:pt idx="2491">
                  <c:v>42394</c:v>
                </c:pt>
                <c:pt idx="2492">
                  <c:v>42395</c:v>
                </c:pt>
                <c:pt idx="2493">
                  <c:v>42396</c:v>
                </c:pt>
                <c:pt idx="2494">
                  <c:v>42397</c:v>
                </c:pt>
                <c:pt idx="2495">
                  <c:v>42398</c:v>
                </c:pt>
                <c:pt idx="2496">
                  <c:v>42399</c:v>
                </c:pt>
                <c:pt idx="2497">
                  <c:v>42400</c:v>
                </c:pt>
                <c:pt idx="2498">
                  <c:v>42401</c:v>
                </c:pt>
                <c:pt idx="2499">
                  <c:v>42402</c:v>
                </c:pt>
                <c:pt idx="2500">
                  <c:v>42403</c:v>
                </c:pt>
                <c:pt idx="2501">
                  <c:v>42404</c:v>
                </c:pt>
                <c:pt idx="2502">
                  <c:v>42405</c:v>
                </c:pt>
                <c:pt idx="2503">
                  <c:v>42406</c:v>
                </c:pt>
                <c:pt idx="2504">
                  <c:v>42407</c:v>
                </c:pt>
                <c:pt idx="2505">
                  <c:v>42408</c:v>
                </c:pt>
                <c:pt idx="2506">
                  <c:v>42409</c:v>
                </c:pt>
                <c:pt idx="2507">
                  <c:v>42410</c:v>
                </c:pt>
                <c:pt idx="2508">
                  <c:v>42411</c:v>
                </c:pt>
                <c:pt idx="2509">
                  <c:v>42412</c:v>
                </c:pt>
                <c:pt idx="2510">
                  <c:v>42413</c:v>
                </c:pt>
                <c:pt idx="2511">
                  <c:v>42414</c:v>
                </c:pt>
                <c:pt idx="2512">
                  <c:v>42415</c:v>
                </c:pt>
                <c:pt idx="2513">
                  <c:v>42416</c:v>
                </c:pt>
                <c:pt idx="2514">
                  <c:v>42417</c:v>
                </c:pt>
                <c:pt idx="2515">
                  <c:v>42418</c:v>
                </c:pt>
                <c:pt idx="2516">
                  <c:v>42419</c:v>
                </c:pt>
                <c:pt idx="2517">
                  <c:v>42420</c:v>
                </c:pt>
                <c:pt idx="2518">
                  <c:v>42421</c:v>
                </c:pt>
                <c:pt idx="2519">
                  <c:v>42422</c:v>
                </c:pt>
                <c:pt idx="2520">
                  <c:v>42423</c:v>
                </c:pt>
                <c:pt idx="2521">
                  <c:v>42424</c:v>
                </c:pt>
                <c:pt idx="2522">
                  <c:v>42425</c:v>
                </c:pt>
                <c:pt idx="2523">
                  <c:v>42426</c:v>
                </c:pt>
                <c:pt idx="2524">
                  <c:v>42427</c:v>
                </c:pt>
                <c:pt idx="2525">
                  <c:v>42428</c:v>
                </c:pt>
                <c:pt idx="2526">
                  <c:v>42429</c:v>
                </c:pt>
                <c:pt idx="2527">
                  <c:v>42430</c:v>
                </c:pt>
                <c:pt idx="2528">
                  <c:v>42431</c:v>
                </c:pt>
                <c:pt idx="2529">
                  <c:v>42432</c:v>
                </c:pt>
                <c:pt idx="2530">
                  <c:v>42433</c:v>
                </c:pt>
                <c:pt idx="2531">
                  <c:v>42434</c:v>
                </c:pt>
                <c:pt idx="2532">
                  <c:v>42435</c:v>
                </c:pt>
                <c:pt idx="2533">
                  <c:v>42436</c:v>
                </c:pt>
                <c:pt idx="2534">
                  <c:v>42437</c:v>
                </c:pt>
                <c:pt idx="2535">
                  <c:v>42438</c:v>
                </c:pt>
                <c:pt idx="2536">
                  <c:v>42439</c:v>
                </c:pt>
                <c:pt idx="2537">
                  <c:v>42440</c:v>
                </c:pt>
                <c:pt idx="2538">
                  <c:v>42441</c:v>
                </c:pt>
                <c:pt idx="2539">
                  <c:v>42442</c:v>
                </c:pt>
                <c:pt idx="2540">
                  <c:v>42443</c:v>
                </c:pt>
                <c:pt idx="2541">
                  <c:v>42444</c:v>
                </c:pt>
                <c:pt idx="2542">
                  <c:v>42445</c:v>
                </c:pt>
                <c:pt idx="2543">
                  <c:v>42446</c:v>
                </c:pt>
                <c:pt idx="2544">
                  <c:v>42447</c:v>
                </c:pt>
                <c:pt idx="2545">
                  <c:v>42448</c:v>
                </c:pt>
                <c:pt idx="2546">
                  <c:v>42449</c:v>
                </c:pt>
                <c:pt idx="2547">
                  <c:v>42450</c:v>
                </c:pt>
                <c:pt idx="2548">
                  <c:v>42451</c:v>
                </c:pt>
                <c:pt idx="2549">
                  <c:v>42452</c:v>
                </c:pt>
                <c:pt idx="2550">
                  <c:v>42453</c:v>
                </c:pt>
                <c:pt idx="2551">
                  <c:v>42454</c:v>
                </c:pt>
                <c:pt idx="2552">
                  <c:v>42455</c:v>
                </c:pt>
                <c:pt idx="2553">
                  <c:v>42456</c:v>
                </c:pt>
                <c:pt idx="2554">
                  <c:v>42457</c:v>
                </c:pt>
                <c:pt idx="2555">
                  <c:v>42458</c:v>
                </c:pt>
                <c:pt idx="2556">
                  <c:v>42459</c:v>
                </c:pt>
                <c:pt idx="2557">
                  <c:v>42460</c:v>
                </c:pt>
                <c:pt idx="2558">
                  <c:v>42461</c:v>
                </c:pt>
                <c:pt idx="2559">
                  <c:v>42462</c:v>
                </c:pt>
                <c:pt idx="2560">
                  <c:v>42463</c:v>
                </c:pt>
                <c:pt idx="2561">
                  <c:v>42464</c:v>
                </c:pt>
                <c:pt idx="2562">
                  <c:v>42465</c:v>
                </c:pt>
                <c:pt idx="2563">
                  <c:v>42466</c:v>
                </c:pt>
                <c:pt idx="2564">
                  <c:v>42467</c:v>
                </c:pt>
                <c:pt idx="2565">
                  <c:v>42468</c:v>
                </c:pt>
                <c:pt idx="2566">
                  <c:v>42469</c:v>
                </c:pt>
                <c:pt idx="2567">
                  <c:v>42470</c:v>
                </c:pt>
                <c:pt idx="2568">
                  <c:v>42471</c:v>
                </c:pt>
                <c:pt idx="2569">
                  <c:v>42472</c:v>
                </c:pt>
                <c:pt idx="2570">
                  <c:v>42473</c:v>
                </c:pt>
                <c:pt idx="2571">
                  <c:v>42474</c:v>
                </c:pt>
                <c:pt idx="2572">
                  <c:v>42475</c:v>
                </c:pt>
                <c:pt idx="2573">
                  <c:v>42476</c:v>
                </c:pt>
                <c:pt idx="2574">
                  <c:v>42477</c:v>
                </c:pt>
                <c:pt idx="2575">
                  <c:v>42478</c:v>
                </c:pt>
                <c:pt idx="2576">
                  <c:v>42479</c:v>
                </c:pt>
                <c:pt idx="2577">
                  <c:v>42480</c:v>
                </c:pt>
                <c:pt idx="2578">
                  <c:v>42481</c:v>
                </c:pt>
                <c:pt idx="2579">
                  <c:v>42482</c:v>
                </c:pt>
                <c:pt idx="2580">
                  <c:v>42483</c:v>
                </c:pt>
                <c:pt idx="2581">
                  <c:v>42484</c:v>
                </c:pt>
                <c:pt idx="2582">
                  <c:v>42485</c:v>
                </c:pt>
                <c:pt idx="2583">
                  <c:v>42486</c:v>
                </c:pt>
                <c:pt idx="2584">
                  <c:v>42487</c:v>
                </c:pt>
                <c:pt idx="2585">
                  <c:v>42488</c:v>
                </c:pt>
                <c:pt idx="2586">
                  <c:v>42489</c:v>
                </c:pt>
                <c:pt idx="2587">
                  <c:v>42490</c:v>
                </c:pt>
                <c:pt idx="2588">
                  <c:v>42491</c:v>
                </c:pt>
                <c:pt idx="2589">
                  <c:v>42492</c:v>
                </c:pt>
                <c:pt idx="2590">
                  <c:v>42493</c:v>
                </c:pt>
                <c:pt idx="2591">
                  <c:v>42494</c:v>
                </c:pt>
                <c:pt idx="2592">
                  <c:v>42495</c:v>
                </c:pt>
                <c:pt idx="2593">
                  <c:v>42496</c:v>
                </c:pt>
                <c:pt idx="2594">
                  <c:v>42497</c:v>
                </c:pt>
                <c:pt idx="2595">
                  <c:v>42498</c:v>
                </c:pt>
                <c:pt idx="2596">
                  <c:v>42499</c:v>
                </c:pt>
                <c:pt idx="2597">
                  <c:v>42500</c:v>
                </c:pt>
                <c:pt idx="2598">
                  <c:v>42501</c:v>
                </c:pt>
                <c:pt idx="2599">
                  <c:v>42502</c:v>
                </c:pt>
                <c:pt idx="2600">
                  <c:v>42503</c:v>
                </c:pt>
                <c:pt idx="2601">
                  <c:v>42504</c:v>
                </c:pt>
                <c:pt idx="2602">
                  <c:v>42505</c:v>
                </c:pt>
                <c:pt idx="2603">
                  <c:v>42506</c:v>
                </c:pt>
                <c:pt idx="2604">
                  <c:v>42507</c:v>
                </c:pt>
                <c:pt idx="2605">
                  <c:v>42508</c:v>
                </c:pt>
                <c:pt idx="2606">
                  <c:v>42509</c:v>
                </c:pt>
                <c:pt idx="2607">
                  <c:v>42510</c:v>
                </c:pt>
                <c:pt idx="2608">
                  <c:v>42511</c:v>
                </c:pt>
                <c:pt idx="2609">
                  <c:v>42512</c:v>
                </c:pt>
                <c:pt idx="2610">
                  <c:v>42513</c:v>
                </c:pt>
                <c:pt idx="2611">
                  <c:v>42514</c:v>
                </c:pt>
                <c:pt idx="2612">
                  <c:v>42515</c:v>
                </c:pt>
                <c:pt idx="2613">
                  <c:v>42516</c:v>
                </c:pt>
                <c:pt idx="2614">
                  <c:v>42517</c:v>
                </c:pt>
                <c:pt idx="2615">
                  <c:v>42518</c:v>
                </c:pt>
                <c:pt idx="2616">
                  <c:v>42519</c:v>
                </c:pt>
                <c:pt idx="2617">
                  <c:v>42520</c:v>
                </c:pt>
                <c:pt idx="2618">
                  <c:v>42521</c:v>
                </c:pt>
                <c:pt idx="2619">
                  <c:v>42522</c:v>
                </c:pt>
                <c:pt idx="2620">
                  <c:v>42523</c:v>
                </c:pt>
                <c:pt idx="2621">
                  <c:v>42524</c:v>
                </c:pt>
                <c:pt idx="2622">
                  <c:v>42525</c:v>
                </c:pt>
                <c:pt idx="2623">
                  <c:v>42526</c:v>
                </c:pt>
                <c:pt idx="2624">
                  <c:v>42527</c:v>
                </c:pt>
                <c:pt idx="2625">
                  <c:v>42528</c:v>
                </c:pt>
                <c:pt idx="2626">
                  <c:v>42529</c:v>
                </c:pt>
                <c:pt idx="2627">
                  <c:v>42530</c:v>
                </c:pt>
                <c:pt idx="2628">
                  <c:v>42531</c:v>
                </c:pt>
                <c:pt idx="2629">
                  <c:v>42532</c:v>
                </c:pt>
                <c:pt idx="2630">
                  <c:v>42533</c:v>
                </c:pt>
                <c:pt idx="2631">
                  <c:v>42534</c:v>
                </c:pt>
                <c:pt idx="2632">
                  <c:v>42535</c:v>
                </c:pt>
                <c:pt idx="2633">
                  <c:v>42536</c:v>
                </c:pt>
                <c:pt idx="2634">
                  <c:v>42537</c:v>
                </c:pt>
                <c:pt idx="2635">
                  <c:v>42538</c:v>
                </c:pt>
                <c:pt idx="2636">
                  <c:v>42539</c:v>
                </c:pt>
                <c:pt idx="2637">
                  <c:v>42540</c:v>
                </c:pt>
                <c:pt idx="2638">
                  <c:v>42541</c:v>
                </c:pt>
                <c:pt idx="2639">
                  <c:v>42542</c:v>
                </c:pt>
                <c:pt idx="2640">
                  <c:v>42543</c:v>
                </c:pt>
                <c:pt idx="2641">
                  <c:v>42544</c:v>
                </c:pt>
                <c:pt idx="2642">
                  <c:v>42545</c:v>
                </c:pt>
                <c:pt idx="2643">
                  <c:v>42546</c:v>
                </c:pt>
                <c:pt idx="2644">
                  <c:v>42547</c:v>
                </c:pt>
                <c:pt idx="2645">
                  <c:v>42548</c:v>
                </c:pt>
                <c:pt idx="2646">
                  <c:v>42549</c:v>
                </c:pt>
                <c:pt idx="2647">
                  <c:v>42550</c:v>
                </c:pt>
                <c:pt idx="2648">
                  <c:v>42551</c:v>
                </c:pt>
                <c:pt idx="2649">
                  <c:v>42552</c:v>
                </c:pt>
                <c:pt idx="2650">
                  <c:v>42553</c:v>
                </c:pt>
                <c:pt idx="2651">
                  <c:v>42554</c:v>
                </c:pt>
                <c:pt idx="2652">
                  <c:v>42555</c:v>
                </c:pt>
                <c:pt idx="2653">
                  <c:v>42556</c:v>
                </c:pt>
                <c:pt idx="2654">
                  <c:v>42557</c:v>
                </c:pt>
                <c:pt idx="2655">
                  <c:v>42558</c:v>
                </c:pt>
                <c:pt idx="2656">
                  <c:v>42559</c:v>
                </c:pt>
                <c:pt idx="2657">
                  <c:v>42560</c:v>
                </c:pt>
                <c:pt idx="2658">
                  <c:v>42561</c:v>
                </c:pt>
                <c:pt idx="2659">
                  <c:v>42562</c:v>
                </c:pt>
                <c:pt idx="2660">
                  <c:v>42563</c:v>
                </c:pt>
                <c:pt idx="2661">
                  <c:v>42564</c:v>
                </c:pt>
                <c:pt idx="2662">
                  <c:v>42565</c:v>
                </c:pt>
                <c:pt idx="2663">
                  <c:v>42566</c:v>
                </c:pt>
                <c:pt idx="2664">
                  <c:v>42567</c:v>
                </c:pt>
                <c:pt idx="2665">
                  <c:v>42568</c:v>
                </c:pt>
                <c:pt idx="2666">
                  <c:v>42569</c:v>
                </c:pt>
                <c:pt idx="2667">
                  <c:v>42570</c:v>
                </c:pt>
                <c:pt idx="2668">
                  <c:v>42571</c:v>
                </c:pt>
                <c:pt idx="2669">
                  <c:v>42572</c:v>
                </c:pt>
                <c:pt idx="2670">
                  <c:v>42573</c:v>
                </c:pt>
                <c:pt idx="2671">
                  <c:v>42574</c:v>
                </c:pt>
                <c:pt idx="2672">
                  <c:v>42575</c:v>
                </c:pt>
                <c:pt idx="2673">
                  <c:v>42576</c:v>
                </c:pt>
                <c:pt idx="2674">
                  <c:v>42577</c:v>
                </c:pt>
                <c:pt idx="2675">
                  <c:v>42578</c:v>
                </c:pt>
                <c:pt idx="2676">
                  <c:v>42579</c:v>
                </c:pt>
                <c:pt idx="2677">
                  <c:v>42580</c:v>
                </c:pt>
                <c:pt idx="2678">
                  <c:v>42581</c:v>
                </c:pt>
                <c:pt idx="2679">
                  <c:v>42582</c:v>
                </c:pt>
                <c:pt idx="2680">
                  <c:v>42583</c:v>
                </c:pt>
                <c:pt idx="2681">
                  <c:v>42584</c:v>
                </c:pt>
                <c:pt idx="2682">
                  <c:v>42585</c:v>
                </c:pt>
                <c:pt idx="2683">
                  <c:v>42586</c:v>
                </c:pt>
                <c:pt idx="2684">
                  <c:v>42587</c:v>
                </c:pt>
                <c:pt idx="2685">
                  <c:v>42588</c:v>
                </c:pt>
                <c:pt idx="2686">
                  <c:v>42589</c:v>
                </c:pt>
                <c:pt idx="2687">
                  <c:v>42590</c:v>
                </c:pt>
                <c:pt idx="2688">
                  <c:v>42591</c:v>
                </c:pt>
                <c:pt idx="2689">
                  <c:v>42592</c:v>
                </c:pt>
                <c:pt idx="2690">
                  <c:v>42593</c:v>
                </c:pt>
                <c:pt idx="2691">
                  <c:v>42594</c:v>
                </c:pt>
                <c:pt idx="2692">
                  <c:v>42595</c:v>
                </c:pt>
                <c:pt idx="2693">
                  <c:v>42596</c:v>
                </c:pt>
                <c:pt idx="2694">
                  <c:v>42597</c:v>
                </c:pt>
                <c:pt idx="2695">
                  <c:v>42598</c:v>
                </c:pt>
                <c:pt idx="2696">
                  <c:v>42599</c:v>
                </c:pt>
                <c:pt idx="2697">
                  <c:v>42600</c:v>
                </c:pt>
                <c:pt idx="2698">
                  <c:v>42601</c:v>
                </c:pt>
                <c:pt idx="2699">
                  <c:v>42602</c:v>
                </c:pt>
                <c:pt idx="2700">
                  <c:v>42603</c:v>
                </c:pt>
                <c:pt idx="2701">
                  <c:v>42604</c:v>
                </c:pt>
                <c:pt idx="2702">
                  <c:v>42605</c:v>
                </c:pt>
                <c:pt idx="2703">
                  <c:v>42606</c:v>
                </c:pt>
                <c:pt idx="2704">
                  <c:v>42607</c:v>
                </c:pt>
                <c:pt idx="2705">
                  <c:v>42608</c:v>
                </c:pt>
                <c:pt idx="2706">
                  <c:v>42609</c:v>
                </c:pt>
                <c:pt idx="2707">
                  <c:v>42610</c:v>
                </c:pt>
                <c:pt idx="2708">
                  <c:v>42611</c:v>
                </c:pt>
                <c:pt idx="2709">
                  <c:v>42612</c:v>
                </c:pt>
                <c:pt idx="2710">
                  <c:v>42613</c:v>
                </c:pt>
                <c:pt idx="2711">
                  <c:v>42614</c:v>
                </c:pt>
                <c:pt idx="2712">
                  <c:v>42615</c:v>
                </c:pt>
                <c:pt idx="2713">
                  <c:v>42616</c:v>
                </c:pt>
                <c:pt idx="2714">
                  <c:v>42617</c:v>
                </c:pt>
                <c:pt idx="2715">
                  <c:v>42618</c:v>
                </c:pt>
                <c:pt idx="2716">
                  <c:v>42619</c:v>
                </c:pt>
                <c:pt idx="2717">
                  <c:v>42620</c:v>
                </c:pt>
                <c:pt idx="2718">
                  <c:v>42621</c:v>
                </c:pt>
                <c:pt idx="2719">
                  <c:v>42622</c:v>
                </c:pt>
                <c:pt idx="2720">
                  <c:v>42623</c:v>
                </c:pt>
                <c:pt idx="2721">
                  <c:v>42624</c:v>
                </c:pt>
                <c:pt idx="2722">
                  <c:v>42625</c:v>
                </c:pt>
                <c:pt idx="2723">
                  <c:v>42626</c:v>
                </c:pt>
                <c:pt idx="2724">
                  <c:v>42627</c:v>
                </c:pt>
                <c:pt idx="2725">
                  <c:v>42628</c:v>
                </c:pt>
                <c:pt idx="2726">
                  <c:v>42629</c:v>
                </c:pt>
                <c:pt idx="2727">
                  <c:v>42630</c:v>
                </c:pt>
                <c:pt idx="2728">
                  <c:v>42631</c:v>
                </c:pt>
                <c:pt idx="2729">
                  <c:v>42632</c:v>
                </c:pt>
                <c:pt idx="2730">
                  <c:v>42633</c:v>
                </c:pt>
                <c:pt idx="2731">
                  <c:v>42634</c:v>
                </c:pt>
                <c:pt idx="2732">
                  <c:v>42635</c:v>
                </c:pt>
                <c:pt idx="2733">
                  <c:v>42636</c:v>
                </c:pt>
                <c:pt idx="2734">
                  <c:v>42637</c:v>
                </c:pt>
                <c:pt idx="2735">
                  <c:v>42638</c:v>
                </c:pt>
                <c:pt idx="2736">
                  <c:v>42639</c:v>
                </c:pt>
                <c:pt idx="2737">
                  <c:v>42640</c:v>
                </c:pt>
                <c:pt idx="2738">
                  <c:v>42641</c:v>
                </c:pt>
                <c:pt idx="2739">
                  <c:v>42642</c:v>
                </c:pt>
                <c:pt idx="2740">
                  <c:v>42643</c:v>
                </c:pt>
                <c:pt idx="2741">
                  <c:v>42644</c:v>
                </c:pt>
                <c:pt idx="2742">
                  <c:v>42645</c:v>
                </c:pt>
                <c:pt idx="2743">
                  <c:v>42646</c:v>
                </c:pt>
                <c:pt idx="2744">
                  <c:v>42647</c:v>
                </c:pt>
                <c:pt idx="2745">
                  <c:v>42648</c:v>
                </c:pt>
                <c:pt idx="2746">
                  <c:v>42649</c:v>
                </c:pt>
                <c:pt idx="2747">
                  <c:v>42650</c:v>
                </c:pt>
                <c:pt idx="2748">
                  <c:v>42651</c:v>
                </c:pt>
                <c:pt idx="2749">
                  <c:v>42652</c:v>
                </c:pt>
                <c:pt idx="2750">
                  <c:v>42653</c:v>
                </c:pt>
                <c:pt idx="2751">
                  <c:v>42654</c:v>
                </c:pt>
                <c:pt idx="2752">
                  <c:v>42655</c:v>
                </c:pt>
                <c:pt idx="2753">
                  <c:v>42656</c:v>
                </c:pt>
                <c:pt idx="2754">
                  <c:v>42657</c:v>
                </c:pt>
                <c:pt idx="2755">
                  <c:v>42658</c:v>
                </c:pt>
                <c:pt idx="2756">
                  <c:v>42659</c:v>
                </c:pt>
                <c:pt idx="2757">
                  <c:v>42660</c:v>
                </c:pt>
                <c:pt idx="2758">
                  <c:v>42661</c:v>
                </c:pt>
                <c:pt idx="2759">
                  <c:v>42662</c:v>
                </c:pt>
                <c:pt idx="2760">
                  <c:v>42663</c:v>
                </c:pt>
                <c:pt idx="2761">
                  <c:v>42664</c:v>
                </c:pt>
                <c:pt idx="2762">
                  <c:v>42665</c:v>
                </c:pt>
                <c:pt idx="2763">
                  <c:v>42666</c:v>
                </c:pt>
                <c:pt idx="2764">
                  <c:v>42667</c:v>
                </c:pt>
                <c:pt idx="2765">
                  <c:v>42668</c:v>
                </c:pt>
                <c:pt idx="2766">
                  <c:v>42669</c:v>
                </c:pt>
                <c:pt idx="2767">
                  <c:v>42670</c:v>
                </c:pt>
                <c:pt idx="2768">
                  <c:v>42671</c:v>
                </c:pt>
                <c:pt idx="2769">
                  <c:v>42672</c:v>
                </c:pt>
                <c:pt idx="2770">
                  <c:v>42673</c:v>
                </c:pt>
                <c:pt idx="2771">
                  <c:v>42674</c:v>
                </c:pt>
                <c:pt idx="2772">
                  <c:v>42675</c:v>
                </c:pt>
                <c:pt idx="2773">
                  <c:v>42676</c:v>
                </c:pt>
                <c:pt idx="2774">
                  <c:v>42677</c:v>
                </c:pt>
                <c:pt idx="2775">
                  <c:v>42678</c:v>
                </c:pt>
                <c:pt idx="2776">
                  <c:v>42679</c:v>
                </c:pt>
                <c:pt idx="2777">
                  <c:v>42680</c:v>
                </c:pt>
                <c:pt idx="2778">
                  <c:v>42681</c:v>
                </c:pt>
                <c:pt idx="2779">
                  <c:v>42682</c:v>
                </c:pt>
                <c:pt idx="2780">
                  <c:v>42683</c:v>
                </c:pt>
                <c:pt idx="2781">
                  <c:v>42684</c:v>
                </c:pt>
                <c:pt idx="2782">
                  <c:v>42685</c:v>
                </c:pt>
                <c:pt idx="2783">
                  <c:v>42686</c:v>
                </c:pt>
                <c:pt idx="2784">
                  <c:v>42687</c:v>
                </c:pt>
                <c:pt idx="2785">
                  <c:v>42688</c:v>
                </c:pt>
                <c:pt idx="2786">
                  <c:v>42689</c:v>
                </c:pt>
                <c:pt idx="2787">
                  <c:v>42690</c:v>
                </c:pt>
                <c:pt idx="2788">
                  <c:v>42691</c:v>
                </c:pt>
                <c:pt idx="2789">
                  <c:v>42692</c:v>
                </c:pt>
                <c:pt idx="2790">
                  <c:v>42693</c:v>
                </c:pt>
                <c:pt idx="2791">
                  <c:v>42694</c:v>
                </c:pt>
                <c:pt idx="2792">
                  <c:v>42695</c:v>
                </c:pt>
                <c:pt idx="2793">
                  <c:v>42696</c:v>
                </c:pt>
                <c:pt idx="2794">
                  <c:v>42697</c:v>
                </c:pt>
                <c:pt idx="2795">
                  <c:v>42698</c:v>
                </c:pt>
                <c:pt idx="2796">
                  <c:v>42699</c:v>
                </c:pt>
                <c:pt idx="2797">
                  <c:v>42700</c:v>
                </c:pt>
                <c:pt idx="2798">
                  <c:v>42701</c:v>
                </c:pt>
                <c:pt idx="2799">
                  <c:v>42702</c:v>
                </c:pt>
                <c:pt idx="2800">
                  <c:v>42703</c:v>
                </c:pt>
                <c:pt idx="2801">
                  <c:v>42704</c:v>
                </c:pt>
                <c:pt idx="2802">
                  <c:v>42705</c:v>
                </c:pt>
                <c:pt idx="2803">
                  <c:v>42706</c:v>
                </c:pt>
                <c:pt idx="2804">
                  <c:v>42707</c:v>
                </c:pt>
                <c:pt idx="2805">
                  <c:v>42708</c:v>
                </c:pt>
                <c:pt idx="2806">
                  <c:v>42709</c:v>
                </c:pt>
                <c:pt idx="2807">
                  <c:v>42710</c:v>
                </c:pt>
                <c:pt idx="2808">
                  <c:v>42711</c:v>
                </c:pt>
                <c:pt idx="2809">
                  <c:v>42712</c:v>
                </c:pt>
                <c:pt idx="2810">
                  <c:v>42713</c:v>
                </c:pt>
                <c:pt idx="2811">
                  <c:v>42714</c:v>
                </c:pt>
                <c:pt idx="2812">
                  <c:v>42715</c:v>
                </c:pt>
                <c:pt idx="2813">
                  <c:v>42716</c:v>
                </c:pt>
                <c:pt idx="2814">
                  <c:v>42717</c:v>
                </c:pt>
                <c:pt idx="2815">
                  <c:v>42718</c:v>
                </c:pt>
                <c:pt idx="2816">
                  <c:v>42719</c:v>
                </c:pt>
                <c:pt idx="2817">
                  <c:v>42720</c:v>
                </c:pt>
                <c:pt idx="2818">
                  <c:v>42721</c:v>
                </c:pt>
                <c:pt idx="2819">
                  <c:v>42722</c:v>
                </c:pt>
                <c:pt idx="2820">
                  <c:v>42723</c:v>
                </c:pt>
                <c:pt idx="2821">
                  <c:v>42724</c:v>
                </c:pt>
                <c:pt idx="2822">
                  <c:v>42725</c:v>
                </c:pt>
                <c:pt idx="2823">
                  <c:v>42726</c:v>
                </c:pt>
                <c:pt idx="2824">
                  <c:v>42727</c:v>
                </c:pt>
                <c:pt idx="2825">
                  <c:v>42728</c:v>
                </c:pt>
                <c:pt idx="2826">
                  <c:v>42729</c:v>
                </c:pt>
                <c:pt idx="2827">
                  <c:v>42730</c:v>
                </c:pt>
                <c:pt idx="2828">
                  <c:v>42731</c:v>
                </c:pt>
                <c:pt idx="2829">
                  <c:v>42732</c:v>
                </c:pt>
                <c:pt idx="2830">
                  <c:v>42733</c:v>
                </c:pt>
                <c:pt idx="2831">
                  <c:v>42734</c:v>
                </c:pt>
                <c:pt idx="2832">
                  <c:v>42735</c:v>
                </c:pt>
                <c:pt idx="2833">
                  <c:v>42736</c:v>
                </c:pt>
                <c:pt idx="2834">
                  <c:v>42737</c:v>
                </c:pt>
                <c:pt idx="2835">
                  <c:v>42738</c:v>
                </c:pt>
                <c:pt idx="2836">
                  <c:v>42739</c:v>
                </c:pt>
                <c:pt idx="2837">
                  <c:v>42740</c:v>
                </c:pt>
                <c:pt idx="2838">
                  <c:v>42741</c:v>
                </c:pt>
                <c:pt idx="2839">
                  <c:v>42742</c:v>
                </c:pt>
                <c:pt idx="2840">
                  <c:v>42743</c:v>
                </c:pt>
                <c:pt idx="2841">
                  <c:v>42744</c:v>
                </c:pt>
                <c:pt idx="2842">
                  <c:v>42745</c:v>
                </c:pt>
                <c:pt idx="2843">
                  <c:v>42746</c:v>
                </c:pt>
                <c:pt idx="2844">
                  <c:v>42747</c:v>
                </c:pt>
                <c:pt idx="2845">
                  <c:v>42748</c:v>
                </c:pt>
                <c:pt idx="2846">
                  <c:v>42749</c:v>
                </c:pt>
                <c:pt idx="2847">
                  <c:v>42750</c:v>
                </c:pt>
                <c:pt idx="2848">
                  <c:v>42751</c:v>
                </c:pt>
                <c:pt idx="2849">
                  <c:v>42752</c:v>
                </c:pt>
                <c:pt idx="2850">
                  <c:v>42753</c:v>
                </c:pt>
                <c:pt idx="2851">
                  <c:v>42754</c:v>
                </c:pt>
                <c:pt idx="2852">
                  <c:v>42755</c:v>
                </c:pt>
                <c:pt idx="2853">
                  <c:v>42756</c:v>
                </c:pt>
                <c:pt idx="2854">
                  <c:v>42757</c:v>
                </c:pt>
                <c:pt idx="2855">
                  <c:v>42758</c:v>
                </c:pt>
                <c:pt idx="2856">
                  <c:v>42759</c:v>
                </c:pt>
                <c:pt idx="2857">
                  <c:v>42760</c:v>
                </c:pt>
                <c:pt idx="2858">
                  <c:v>42761</c:v>
                </c:pt>
                <c:pt idx="2859">
                  <c:v>42762</c:v>
                </c:pt>
                <c:pt idx="2860">
                  <c:v>42763</c:v>
                </c:pt>
                <c:pt idx="2861">
                  <c:v>42764</c:v>
                </c:pt>
                <c:pt idx="2862">
                  <c:v>42765</c:v>
                </c:pt>
                <c:pt idx="2863">
                  <c:v>42766</c:v>
                </c:pt>
                <c:pt idx="2864">
                  <c:v>42767</c:v>
                </c:pt>
                <c:pt idx="2865">
                  <c:v>42768</c:v>
                </c:pt>
                <c:pt idx="2866">
                  <c:v>42769</c:v>
                </c:pt>
                <c:pt idx="2867">
                  <c:v>42770</c:v>
                </c:pt>
                <c:pt idx="2868">
                  <c:v>42771</c:v>
                </c:pt>
                <c:pt idx="2869">
                  <c:v>42772</c:v>
                </c:pt>
                <c:pt idx="2870">
                  <c:v>42773</c:v>
                </c:pt>
                <c:pt idx="2871">
                  <c:v>42774</c:v>
                </c:pt>
                <c:pt idx="2872">
                  <c:v>42775</c:v>
                </c:pt>
                <c:pt idx="2873">
                  <c:v>42776</c:v>
                </c:pt>
                <c:pt idx="2874">
                  <c:v>42777</c:v>
                </c:pt>
                <c:pt idx="2875">
                  <c:v>42778</c:v>
                </c:pt>
                <c:pt idx="2876">
                  <c:v>42779</c:v>
                </c:pt>
                <c:pt idx="2877">
                  <c:v>42780</c:v>
                </c:pt>
                <c:pt idx="2878">
                  <c:v>42781</c:v>
                </c:pt>
                <c:pt idx="2879">
                  <c:v>42782</c:v>
                </c:pt>
                <c:pt idx="2880">
                  <c:v>42783</c:v>
                </c:pt>
                <c:pt idx="2881">
                  <c:v>42784</c:v>
                </c:pt>
                <c:pt idx="2882">
                  <c:v>42785</c:v>
                </c:pt>
                <c:pt idx="2883">
                  <c:v>42786</c:v>
                </c:pt>
                <c:pt idx="2884">
                  <c:v>42787</c:v>
                </c:pt>
                <c:pt idx="2885">
                  <c:v>42788</c:v>
                </c:pt>
                <c:pt idx="2886">
                  <c:v>42789</c:v>
                </c:pt>
                <c:pt idx="2887">
                  <c:v>42790</c:v>
                </c:pt>
                <c:pt idx="2888">
                  <c:v>42791</c:v>
                </c:pt>
                <c:pt idx="2889">
                  <c:v>42792</c:v>
                </c:pt>
                <c:pt idx="2890">
                  <c:v>42793</c:v>
                </c:pt>
                <c:pt idx="2891">
                  <c:v>42794</c:v>
                </c:pt>
                <c:pt idx="2892">
                  <c:v>42795</c:v>
                </c:pt>
                <c:pt idx="2893">
                  <c:v>42796</c:v>
                </c:pt>
                <c:pt idx="2894">
                  <c:v>42797</c:v>
                </c:pt>
                <c:pt idx="2895">
                  <c:v>42798</c:v>
                </c:pt>
                <c:pt idx="2896">
                  <c:v>42799</c:v>
                </c:pt>
                <c:pt idx="2897">
                  <c:v>42800</c:v>
                </c:pt>
                <c:pt idx="2898">
                  <c:v>42801</c:v>
                </c:pt>
                <c:pt idx="2899">
                  <c:v>42802</c:v>
                </c:pt>
                <c:pt idx="2900">
                  <c:v>42803</c:v>
                </c:pt>
                <c:pt idx="2901">
                  <c:v>42804</c:v>
                </c:pt>
                <c:pt idx="2902">
                  <c:v>42805</c:v>
                </c:pt>
                <c:pt idx="2903">
                  <c:v>42806</c:v>
                </c:pt>
                <c:pt idx="2904">
                  <c:v>42807</c:v>
                </c:pt>
                <c:pt idx="2905">
                  <c:v>42808</c:v>
                </c:pt>
                <c:pt idx="2906">
                  <c:v>42809</c:v>
                </c:pt>
                <c:pt idx="2907">
                  <c:v>42810</c:v>
                </c:pt>
                <c:pt idx="2908">
                  <c:v>42811</c:v>
                </c:pt>
                <c:pt idx="2909">
                  <c:v>42812</c:v>
                </c:pt>
                <c:pt idx="2910">
                  <c:v>42813</c:v>
                </c:pt>
                <c:pt idx="2911">
                  <c:v>42814</c:v>
                </c:pt>
                <c:pt idx="2912">
                  <c:v>42815</c:v>
                </c:pt>
                <c:pt idx="2913">
                  <c:v>42816</c:v>
                </c:pt>
                <c:pt idx="2914">
                  <c:v>42817</c:v>
                </c:pt>
                <c:pt idx="2915">
                  <c:v>42818</c:v>
                </c:pt>
                <c:pt idx="2916">
                  <c:v>42819</c:v>
                </c:pt>
                <c:pt idx="2917">
                  <c:v>42820</c:v>
                </c:pt>
                <c:pt idx="2918">
                  <c:v>42821</c:v>
                </c:pt>
                <c:pt idx="2919">
                  <c:v>42822</c:v>
                </c:pt>
                <c:pt idx="2920">
                  <c:v>42823</c:v>
                </c:pt>
                <c:pt idx="2921">
                  <c:v>42824</c:v>
                </c:pt>
                <c:pt idx="2922">
                  <c:v>42825</c:v>
                </c:pt>
                <c:pt idx="2923">
                  <c:v>42826</c:v>
                </c:pt>
                <c:pt idx="2924">
                  <c:v>42827</c:v>
                </c:pt>
                <c:pt idx="2925">
                  <c:v>42828</c:v>
                </c:pt>
                <c:pt idx="2926">
                  <c:v>42829</c:v>
                </c:pt>
                <c:pt idx="2927">
                  <c:v>42830</c:v>
                </c:pt>
                <c:pt idx="2928">
                  <c:v>42831</c:v>
                </c:pt>
                <c:pt idx="2929">
                  <c:v>42832</c:v>
                </c:pt>
                <c:pt idx="2930">
                  <c:v>42833</c:v>
                </c:pt>
                <c:pt idx="2931">
                  <c:v>42834</c:v>
                </c:pt>
                <c:pt idx="2932">
                  <c:v>42835</c:v>
                </c:pt>
                <c:pt idx="2933">
                  <c:v>42836</c:v>
                </c:pt>
                <c:pt idx="2934">
                  <c:v>42837</c:v>
                </c:pt>
                <c:pt idx="2935">
                  <c:v>42838</c:v>
                </c:pt>
                <c:pt idx="2936">
                  <c:v>42839</c:v>
                </c:pt>
                <c:pt idx="2937">
                  <c:v>42840</c:v>
                </c:pt>
                <c:pt idx="2938">
                  <c:v>42841</c:v>
                </c:pt>
                <c:pt idx="2939">
                  <c:v>42842</c:v>
                </c:pt>
                <c:pt idx="2940">
                  <c:v>42843</c:v>
                </c:pt>
                <c:pt idx="2941">
                  <c:v>42844</c:v>
                </c:pt>
                <c:pt idx="2942">
                  <c:v>42845</c:v>
                </c:pt>
                <c:pt idx="2943">
                  <c:v>42846</c:v>
                </c:pt>
                <c:pt idx="2944">
                  <c:v>42847</c:v>
                </c:pt>
                <c:pt idx="2945">
                  <c:v>42848</c:v>
                </c:pt>
                <c:pt idx="2946">
                  <c:v>42849</c:v>
                </c:pt>
                <c:pt idx="2947">
                  <c:v>42850</c:v>
                </c:pt>
                <c:pt idx="2948">
                  <c:v>42851</c:v>
                </c:pt>
                <c:pt idx="2949">
                  <c:v>42852</c:v>
                </c:pt>
                <c:pt idx="2950">
                  <c:v>42853</c:v>
                </c:pt>
                <c:pt idx="2951">
                  <c:v>42854</c:v>
                </c:pt>
                <c:pt idx="2952">
                  <c:v>42855</c:v>
                </c:pt>
                <c:pt idx="2953">
                  <c:v>42856</c:v>
                </c:pt>
                <c:pt idx="2954">
                  <c:v>42857</c:v>
                </c:pt>
                <c:pt idx="2955">
                  <c:v>42858</c:v>
                </c:pt>
                <c:pt idx="2956">
                  <c:v>42859</c:v>
                </c:pt>
                <c:pt idx="2957">
                  <c:v>42860</c:v>
                </c:pt>
                <c:pt idx="2958">
                  <c:v>42861</c:v>
                </c:pt>
                <c:pt idx="2959">
                  <c:v>42862</c:v>
                </c:pt>
                <c:pt idx="2960">
                  <c:v>42863</c:v>
                </c:pt>
                <c:pt idx="2961">
                  <c:v>42864</c:v>
                </c:pt>
                <c:pt idx="2962">
                  <c:v>42865</c:v>
                </c:pt>
                <c:pt idx="2963">
                  <c:v>42866</c:v>
                </c:pt>
                <c:pt idx="2964">
                  <c:v>42867</c:v>
                </c:pt>
                <c:pt idx="2965">
                  <c:v>42868</c:v>
                </c:pt>
                <c:pt idx="2966">
                  <c:v>42869</c:v>
                </c:pt>
                <c:pt idx="2967">
                  <c:v>42870</c:v>
                </c:pt>
                <c:pt idx="2968">
                  <c:v>42871</c:v>
                </c:pt>
                <c:pt idx="2969">
                  <c:v>42872</c:v>
                </c:pt>
                <c:pt idx="2970">
                  <c:v>42873</c:v>
                </c:pt>
                <c:pt idx="2971">
                  <c:v>42874</c:v>
                </c:pt>
                <c:pt idx="2972">
                  <c:v>42875</c:v>
                </c:pt>
                <c:pt idx="2973">
                  <c:v>42876</c:v>
                </c:pt>
                <c:pt idx="2974">
                  <c:v>42877</c:v>
                </c:pt>
                <c:pt idx="2975">
                  <c:v>42878</c:v>
                </c:pt>
                <c:pt idx="2976">
                  <c:v>42879</c:v>
                </c:pt>
                <c:pt idx="2977">
                  <c:v>42880</c:v>
                </c:pt>
                <c:pt idx="2978">
                  <c:v>42881</c:v>
                </c:pt>
                <c:pt idx="2979">
                  <c:v>42882</c:v>
                </c:pt>
                <c:pt idx="2980">
                  <c:v>42883</c:v>
                </c:pt>
                <c:pt idx="2981">
                  <c:v>42884</c:v>
                </c:pt>
                <c:pt idx="2982">
                  <c:v>42885</c:v>
                </c:pt>
                <c:pt idx="2983">
                  <c:v>42886</c:v>
                </c:pt>
                <c:pt idx="2984">
                  <c:v>42887</c:v>
                </c:pt>
                <c:pt idx="2985">
                  <c:v>42888</c:v>
                </c:pt>
                <c:pt idx="2986">
                  <c:v>42889</c:v>
                </c:pt>
                <c:pt idx="2987">
                  <c:v>42890</c:v>
                </c:pt>
                <c:pt idx="2988">
                  <c:v>42891</c:v>
                </c:pt>
                <c:pt idx="2989">
                  <c:v>42892</c:v>
                </c:pt>
                <c:pt idx="2990">
                  <c:v>42893</c:v>
                </c:pt>
                <c:pt idx="2991">
                  <c:v>42894</c:v>
                </c:pt>
                <c:pt idx="2992">
                  <c:v>42895</c:v>
                </c:pt>
                <c:pt idx="2993">
                  <c:v>42896</c:v>
                </c:pt>
                <c:pt idx="2994">
                  <c:v>42897</c:v>
                </c:pt>
                <c:pt idx="2995">
                  <c:v>42898</c:v>
                </c:pt>
                <c:pt idx="2996">
                  <c:v>42899</c:v>
                </c:pt>
                <c:pt idx="2997">
                  <c:v>42900</c:v>
                </c:pt>
                <c:pt idx="2998">
                  <c:v>42901</c:v>
                </c:pt>
                <c:pt idx="2999">
                  <c:v>42902</c:v>
                </c:pt>
                <c:pt idx="3000">
                  <c:v>42903</c:v>
                </c:pt>
                <c:pt idx="3001">
                  <c:v>42904</c:v>
                </c:pt>
                <c:pt idx="3002">
                  <c:v>42905</c:v>
                </c:pt>
                <c:pt idx="3003">
                  <c:v>42906</c:v>
                </c:pt>
                <c:pt idx="3004">
                  <c:v>42907</c:v>
                </c:pt>
                <c:pt idx="3005">
                  <c:v>42908</c:v>
                </c:pt>
                <c:pt idx="3006">
                  <c:v>42909</c:v>
                </c:pt>
                <c:pt idx="3007">
                  <c:v>42910</c:v>
                </c:pt>
                <c:pt idx="3008">
                  <c:v>42911</c:v>
                </c:pt>
                <c:pt idx="3009">
                  <c:v>42912</c:v>
                </c:pt>
                <c:pt idx="3010">
                  <c:v>42913</c:v>
                </c:pt>
                <c:pt idx="3011">
                  <c:v>42914</c:v>
                </c:pt>
                <c:pt idx="3012">
                  <c:v>42915</c:v>
                </c:pt>
                <c:pt idx="3013">
                  <c:v>42916</c:v>
                </c:pt>
                <c:pt idx="3014">
                  <c:v>42917</c:v>
                </c:pt>
                <c:pt idx="3015">
                  <c:v>42918</c:v>
                </c:pt>
                <c:pt idx="3016">
                  <c:v>42919</c:v>
                </c:pt>
                <c:pt idx="3017">
                  <c:v>42920</c:v>
                </c:pt>
                <c:pt idx="3018">
                  <c:v>42921</c:v>
                </c:pt>
                <c:pt idx="3019">
                  <c:v>42922</c:v>
                </c:pt>
                <c:pt idx="3020">
                  <c:v>42923</c:v>
                </c:pt>
                <c:pt idx="3021">
                  <c:v>42924</c:v>
                </c:pt>
                <c:pt idx="3022">
                  <c:v>42925</c:v>
                </c:pt>
                <c:pt idx="3023">
                  <c:v>42926</c:v>
                </c:pt>
                <c:pt idx="3024">
                  <c:v>42927</c:v>
                </c:pt>
                <c:pt idx="3025">
                  <c:v>42928</c:v>
                </c:pt>
                <c:pt idx="3026">
                  <c:v>42929</c:v>
                </c:pt>
                <c:pt idx="3027">
                  <c:v>42930</c:v>
                </c:pt>
                <c:pt idx="3028">
                  <c:v>42931</c:v>
                </c:pt>
                <c:pt idx="3029">
                  <c:v>42932</c:v>
                </c:pt>
                <c:pt idx="3030">
                  <c:v>42933</c:v>
                </c:pt>
                <c:pt idx="3031">
                  <c:v>42934</c:v>
                </c:pt>
                <c:pt idx="3032">
                  <c:v>42935</c:v>
                </c:pt>
                <c:pt idx="3033">
                  <c:v>42936</c:v>
                </c:pt>
                <c:pt idx="3034">
                  <c:v>42937</c:v>
                </c:pt>
                <c:pt idx="3035">
                  <c:v>42938</c:v>
                </c:pt>
                <c:pt idx="3036">
                  <c:v>42939</c:v>
                </c:pt>
                <c:pt idx="3037">
                  <c:v>42940</c:v>
                </c:pt>
                <c:pt idx="3038">
                  <c:v>42941</c:v>
                </c:pt>
                <c:pt idx="3039">
                  <c:v>42942</c:v>
                </c:pt>
                <c:pt idx="3040">
                  <c:v>42943</c:v>
                </c:pt>
                <c:pt idx="3041">
                  <c:v>42944</c:v>
                </c:pt>
                <c:pt idx="3042">
                  <c:v>42945</c:v>
                </c:pt>
                <c:pt idx="3043">
                  <c:v>42946</c:v>
                </c:pt>
                <c:pt idx="3044">
                  <c:v>42947</c:v>
                </c:pt>
                <c:pt idx="3045">
                  <c:v>42948</c:v>
                </c:pt>
                <c:pt idx="3046">
                  <c:v>42949</c:v>
                </c:pt>
                <c:pt idx="3047">
                  <c:v>42950</c:v>
                </c:pt>
                <c:pt idx="3048">
                  <c:v>42951</c:v>
                </c:pt>
                <c:pt idx="3049">
                  <c:v>42952</c:v>
                </c:pt>
                <c:pt idx="3050">
                  <c:v>42953</c:v>
                </c:pt>
                <c:pt idx="3051">
                  <c:v>42954</c:v>
                </c:pt>
                <c:pt idx="3052">
                  <c:v>42955</c:v>
                </c:pt>
                <c:pt idx="3053">
                  <c:v>42956</c:v>
                </c:pt>
                <c:pt idx="3054">
                  <c:v>42957</c:v>
                </c:pt>
                <c:pt idx="3055">
                  <c:v>42958</c:v>
                </c:pt>
                <c:pt idx="3056">
                  <c:v>42959</c:v>
                </c:pt>
                <c:pt idx="3057">
                  <c:v>42960</c:v>
                </c:pt>
                <c:pt idx="3058">
                  <c:v>42961</c:v>
                </c:pt>
                <c:pt idx="3059">
                  <c:v>42962</c:v>
                </c:pt>
                <c:pt idx="3060">
                  <c:v>42963</c:v>
                </c:pt>
                <c:pt idx="3061">
                  <c:v>42964</c:v>
                </c:pt>
                <c:pt idx="3062">
                  <c:v>42965</c:v>
                </c:pt>
                <c:pt idx="3063">
                  <c:v>42966</c:v>
                </c:pt>
                <c:pt idx="3064">
                  <c:v>42967</c:v>
                </c:pt>
                <c:pt idx="3065">
                  <c:v>42968</c:v>
                </c:pt>
                <c:pt idx="3066">
                  <c:v>42969</c:v>
                </c:pt>
                <c:pt idx="3067">
                  <c:v>42970</c:v>
                </c:pt>
                <c:pt idx="3068">
                  <c:v>42971</c:v>
                </c:pt>
                <c:pt idx="3069">
                  <c:v>42972</c:v>
                </c:pt>
                <c:pt idx="3070">
                  <c:v>42973</c:v>
                </c:pt>
                <c:pt idx="3071">
                  <c:v>42974</c:v>
                </c:pt>
                <c:pt idx="3072">
                  <c:v>42975</c:v>
                </c:pt>
                <c:pt idx="3073">
                  <c:v>42976</c:v>
                </c:pt>
                <c:pt idx="3074">
                  <c:v>42977</c:v>
                </c:pt>
                <c:pt idx="3075">
                  <c:v>42978</c:v>
                </c:pt>
                <c:pt idx="3076">
                  <c:v>42979</c:v>
                </c:pt>
                <c:pt idx="3077">
                  <c:v>42980</c:v>
                </c:pt>
                <c:pt idx="3078">
                  <c:v>42981</c:v>
                </c:pt>
                <c:pt idx="3079">
                  <c:v>42982</c:v>
                </c:pt>
                <c:pt idx="3080">
                  <c:v>42983</c:v>
                </c:pt>
                <c:pt idx="3081">
                  <c:v>42984</c:v>
                </c:pt>
                <c:pt idx="3082">
                  <c:v>42985</c:v>
                </c:pt>
                <c:pt idx="3083">
                  <c:v>42986</c:v>
                </c:pt>
                <c:pt idx="3084">
                  <c:v>42987</c:v>
                </c:pt>
                <c:pt idx="3085">
                  <c:v>42988</c:v>
                </c:pt>
                <c:pt idx="3086">
                  <c:v>42989</c:v>
                </c:pt>
                <c:pt idx="3087">
                  <c:v>42990</c:v>
                </c:pt>
                <c:pt idx="3088">
                  <c:v>42991</c:v>
                </c:pt>
                <c:pt idx="3089">
                  <c:v>42992</c:v>
                </c:pt>
                <c:pt idx="3090">
                  <c:v>42993</c:v>
                </c:pt>
                <c:pt idx="3091">
                  <c:v>42994</c:v>
                </c:pt>
                <c:pt idx="3092">
                  <c:v>42995</c:v>
                </c:pt>
                <c:pt idx="3093">
                  <c:v>42996</c:v>
                </c:pt>
                <c:pt idx="3094">
                  <c:v>42997</c:v>
                </c:pt>
                <c:pt idx="3095">
                  <c:v>42998</c:v>
                </c:pt>
                <c:pt idx="3096">
                  <c:v>42999</c:v>
                </c:pt>
                <c:pt idx="3097">
                  <c:v>43000</c:v>
                </c:pt>
                <c:pt idx="3098">
                  <c:v>43001</c:v>
                </c:pt>
                <c:pt idx="3099">
                  <c:v>43002</c:v>
                </c:pt>
                <c:pt idx="3100">
                  <c:v>43003</c:v>
                </c:pt>
                <c:pt idx="3101">
                  <c:v>43004</c:v>
                </c:pt>
                <c:pt idx="3102">
                  <c:v>43005</c:v>
                </c:pt>
                <c:pt idx="3103">
                  <c:v>43006</c:v>
                </c:pt>
                <c:pt idx="3104">
                  <c:v>43007</c:v>
                </c:pt>
                <c:pt idx="3105">
                  <c:v>43008</c:v>
                </c:pt>
                <c:pt idx="3106">
                  <c:v>43009</c:v>
                </c:pt>
                <c:pt idx="3107">
                  <c:v>43010</c:v>
                </c:pt>
                <c:pt idx="3108">
                  <c:v>43011</c:v>
                </c:pt>
                <c:pt idx="3109">
                  <c:v>43012</c:v>
                </c:pt>
                <c:pt idx="3110">
                  <c:v>43013</c:v>
                </c:pt>
                <c:pt idx="3111">
                  <c:v>43014</c:v>
                </c:pt>
                <c:pt idx="3112">
                  <c:v>43015</c:v>
                </c:pt>
                <c:pt idx="3113">
                  <c:v>43016</c:v>
                </c:pt>
                <c:pt idx="3114">
                  <c:v>43017</c:v>
                </c:pt>
                <c:pt idx="3115">
                  <c:v>43018</c:v>
                </c:pt>
                <c:pt idx="3116">
                  <c:v>43019</c:v>
                </c:pt>
                <c:pt idx="3117">
                  <c:v>43020</c:v>
                </c:pt>
                <c:pt idx="3118">
                  <c:v>43021</c:v>
                </c:pt>
                <c:pt idx="3119">
                  <c:v>43022</c:v>
                </c:pt>
                <c:pt idx="3120">
                  <c:v>43023</c:v>
                </c:pt>
                <c:pt idx="3121">
                  <c:v>43024</c:v>
                </c:pt>
                <c:pt idx="3122">
                  <c:v>43025</c:v>
                </c:pt>
                <c:pt idx="3123">
                  <c:v>43026</c:v>
                </c:pt>
                <c:pt idx="3124">
                  <c:v>43027</c:v>
                </c:pt>
                <c:pt idx="3125">
                  <c:v>43028</c:v>
                </c:pt>
                <c:pt idx="3126">
                  <c:v>43029</c:v>
                </c:pt>
                <c:pt idx="3127">
                  <c:v>43030</c:v>
                </c:pt>
                <c:pt idx="3128">
                  <c:v>43031</c:v>
                </c:pt>
                <c:pt idx="3129">
                  <c:v>43032</c:v>
                </c:pt>
                <c:pt idx="3130">
                  <c:v>43033</c:v>
                </c:pt>
                <c:pt idx="3131">
                  <c:v>43034</c:v>
                </c:pt>
                <c:pt idx="3132">
                  <c:v>43035</c:v>
                </c:pt>
                <c:pt idx="3133">
                  <c:v>43036</c:v>
                </c:pt>
                <c:pt idx="3134">
                  <c:v>43037</c:v>
                </c:pt>
                <c:pt idx="3135">
                  <c:v>43038</c:v>
                </c:pt>
                <c:pt idx="3136">
                  <c:v>43039</c:v>
                </c:pt>
                <c:pt idx="3137">
                  <c:v>43040</c:v>
                </c:pt>
                <c:pt idx="3138">
                  <c:v>43041</c:v>
                </c:pt>
                <c:pt idx="3139">
                  <c:v>43042</c:v>
                </c:pt>
                <c:pt idx="3140">
                  <c:v>43043</c:v>
                </c:pt>
                <c:pt idx="3141">
                  <c:v>43044</c:v>
                </c:pt>
                <c:pt idx="3142">
                  <c:v>43045</c:v>
                </c:pt>
                <c:pt idx="3143">
                  <c:v>43046</c:v>
                </c:pt>
                <c:pt idx="3144">
                  <c:v>43047</c:v>
                </c:pt>
                <c:pt idx="3145">
                  <c:v>43048</c:v>
                </c:pt>
                <c:pt idx="3146">
                  <c:v>43049</c:v>
                </c:pt>
                <c:pt idx="3147">
                  <c:v>43050</c:v>
                </c:pt>
                <c:pt idx="3148">
                  <c:v>43051</c:v>
                </c:pt>
                <c:pt idx="3149">
                  <c:v>43052</c:v>
                </c:pt>
                <c:pt idx="3150">
                  <c:v>43053</c:v>
                </c:pt>
                <c:pt idx="3151">
                  <c:v>43054</c:v>
                </c:pt>
                <c:pt idx="3152">
                  <c:v>43055</c:v>
                </c:pt>
                <c:pt idx="3153">
                  <c:v>43056</c:v>
                </c:pt>
                <c:pt idx="3154">
                  <c:v>43057</c:v>
                </c:pt>
                <c:pt idx="3155">
                  <c:v>43058</c:v>
                </c:pt>
                <c:pt idx="3156">
                  <c:v>43059</c:v>
                </c:pt>
                <c:pt idx="3157">
                  <c:v>43060</c:v>
                </c:pt>
                <c:pt idx="3158">
                  <c:v>43061</c:v>
                </c:pt>
                <c:pt idx="3159">
                  <c:v>43062</c:v>
                </c:pt>
                <c:pt idx="3160">
                  <c:v>43063</c:v>
                </c:pt>
                <c:pt idx="3161">
                  <c:v>43064</c:v>
                </c:pt>
                <c:pt idx="3162">
                  <c:v>43065</c:v>
                </c:pt>
                <c:pt idx="3163">
                  <c:v>43066</c:v>
                </c:pt>
                <c:pt idx="3164">
                  <c:v>43067</c:v>
                </c:pt>
                <c:pt idx="3165">
                  <c:v>43068</c:v>
                </c:pt>
                <c:pt idx="3166">
                  <c:v>43069</c:v>
                </c:pt>
                <c:pt idx="3167">
                  <c:v>43070</c:v>
                </c:pt>
                <c:pt idx="3168">
                  <c:v>43071</c:v>
                </c:pt>
                <c:pt idx="3169">
                  <c:v>43072</c:v>
                </c:pt>
                <c:pt idx="3170">
                  <c:v>43073</c:v>
                </c:pt>
                <c:pt idx="3171">
                  <c:v>43074</c:v>
                </c:pt>
                <c:pt idx="3172">
                  <c:v>43075</c:v>
                </c:pt>
                <c:pt idx="3173">
                  <c:v>43076</c:v>
                </c:pt>
                <c:pt idx="3174">
                  <c:v>43077</c:v>
                </c:pt>
                <c:pt idx="3175">
                  <c:v>43078</c:v>
                </c:pt>
                <c:pt idx="3176">
                  <c:v>43079</c:v>
                </c:pt>
                <c:pt idx="3177">
                  <c:v>43080</c:v>
                </c:pt>
                <c:pt idx="3178">
                  <c:v>43081</c:v>
                </c:pt>
                <c:pt idx="3179">
                  <c:v>43082</c:v>
                </c:pt>
                <c:pt idx="3180">
                  <c:v>43083</c:v>
                </c:pt>
                <c:pt idx="3181">
                  <c:v>43084</c:v>
                </c:pt>
                <c:pt idx="3182">
                  <c:v>43085</c:v>
                </c:pt>
                <c:pt idx="3183">
                  <c:v>43086</c:v>
                </c:pt>
                <c:pt idx="3184">
                  <c:v>43087</c:v>
                </c:pt>
                <c:pt idx="3185">
                  <c:v>43088</c:v>
                </c:pt>
                <c:pt idx="3186">
                  <c:v>43089</c:v>
                </c:pt>
                <c:pt idx="3187">
                  <c:v>43090</c:v>
                </c:pt>
                <c:pt idx="3188">
                  <c:v>43091</c:v>
                </c:pt>
                <c:pt idx="3189">
                  <c:v>43092</c:v>
                </c:pt>
                <c:pt idx="3190">
                  <c:v>43093</c:v>
                </c:pt>
                <c:pt idx="3191">
                  <c:v>43094</c:v>
                </c:pt>
                <c:pt idx="3192">
                  <c:v>43095</c:v>
                </c:pt>
                <c:pt idx="3193">
                  <c:v>43096</c:v>
                </c:pt>
                <c:pt idx="3194">
                  <c:v>43097</c:v>
                </c:pt>
                <c:pt idx="3195">
                  <c:v>43098</c:v>
                </c:pt>
                <c:pt idx="3196">
                  <c:v>43099</c:v>
                </c:pt>
                <c:pt idx="3197">
                  <c:v>43100</c:v>
                </c:pt>
                <c:pt idx="3198">
                  <c:v>43101</c:v>
                </c:pt>
                <c:pt idx="3199">
                  <c:v>43102</c:v>
                </c:pt>
                <c:pt idx="3200">
                  <c:v>43103</c:v>
                </c:pt>
                <c:pt idx="3201">
                  <c:v>43104</c:v>
                </c:pt>
                <c:pt idx="3202">
                  <c:v>43105</c:v>
                </c:pt>
                <c:pt idx="3203">
                  <c:v>43106</c:v>
                </c:pt>
                <c:pt idx="3204">
                  <c:v>43107</c:v>
                </c:pt>
                <c:pt idx="3205">
                  <c:v>43108</c:v>
                </c:pt>
                <c:pt idx="3206">
                  <c:v>43109</c:v>
                </c:pt>
                <c:pt idx="3207">
                  <c:v>43110</c:v>
                </c:pt>
                <c:pt idx="3208">
                  <c:v>43111</c:v>
                </c:pt>
                <c:pt idx="3209">
                  <c:v>43112</c:v>
                </c:pt>
                <c:pt idx="3210">
                  <c:v>43113</c:v>
                </c:pt>
                <c:pt idx="3211">
                  <c:v>43114</c:v>
                </c:pt>
                <c:pt idx="3212">
                  <c:v>43115</c:v>
                </c:pt>
                <c:pt idx="3213">
                  <c:v>43116</c:v>
                </c:pt>
                <c:pt idx="3214">
                  <c:v>43117</c:v>
                </c:pt>
                <c:pt idx="3215">
                  <c:v>43118</c:v>
                </c:pt>
                <c:pt idx="3216">
                  <c:v>43119</c:v>
                </c:pt>
                <c:pt idx="3217">
                  <c:v>43120</c:v>
                </c:pt>
                <c:pt idx="3218">
                  <c:v>43121</c:v>
                </c:pt>
                <c:pt idx="3219">
                  <c:v>43122</c:v>
                </c:pt>
                <c:pt idx="3220">
                  <c:v>43123</c:v>
                </c:pt>
                <c:pt idx="3221">
                  <c:v>43124</c:v>
                </c:pt>
                <c:pt idx="3222">
                  <c:v>43125</c:v>
                </c:pt>
                <c:pt idx="3223">
                  <c:v>43126</c:v>
                </c:pt>
                <c:pt idx="3224">
                  <c:v>43127</c:v>
                </c:pt>
                <c:pt idx="3225">
                  <c:v>43128</c:v>
                </c:pt>
                <c:pt idx="3226">
                  <c:v>43129</c:v>
                </c:pt>
                <c:pt idx="3227">
                  <c:v>43130</c:v>
                </c:pt>
                <c:pt idx="3228">
                  <c:v>43131</c:v>
                </c:pt>
                <c:pt idx="3229">
                  <c:v>43132</c:v>
                </c:pt>
                <c:pt idx="3230">
                  <c:v>43133</c:v>
                </c:pt>
                <c:pt idx="3231">
                  <c:v>43134</c:v>
                </c:pt>
                <c:pt idx="3232">
                  <c:v>43135</c:v>
                </c:pt>
                <c:pt idx="3233">
                  <c:v>43136</c:v>
                </c:pt>
                <c:pt idx="3234">
                  <c:v>43137</c:v>
                </c:pt>
                <c:pt idx="3235">
                  <c:v>43138</c:v>
                </c:pt>
                <c:pt idx="3236">
                  <c:v>43139</c:v>
                </c:pt>
                <c:pt idx="3237">
                  <c:v>43140</c:v>
                </c:pt>
                <c:pt idx="3238">
                  <c:v>43141</c:v>
                </c:pt>
                <c:pt idx="3239">
                  <c:v>43142</c:v>
                </c:pt>
                <c:pt idx="3240">
                  <c:v>43143</c:v>
                </c:pt>
                <c:pt idx="3241">
                  <c:v>43144</c:v>
                </c:pt>
                <c:pt idx="3242">
                  <c:v>43145</c:v>
                </c:pt>
                <c:pt idx="3243">
                  <c:v>43146</c:v>
                </c:pt>
                <c:pt idx="3244">
                  <c:v>43147</c:v>
                </c:pt>
                <c:pt idx="3245">
                  <c:v>43148</c:v>
                </c:pt>
                <c:pt idx="3246">
                  <c:v>43149</c:v>
                </c:pt>
                <c:pt idx="3247">
                  <c:v>43150</c:v>
                </c:pt>
                <c:pt idx="3248">
                  <c:v>43151</c:v>
                </c:pt>
                <c:pt idx="3249">
                  <c:v>43152</c:v>
                </c:pt>
                <c:pt idx="3250">
                  <c:v>43153</c:v>
                </c:pt>
                <c:pt idx="3251">
                  <c:v>43154</c:v>
                </c:pt>
                <c:pt idx="3252">
                  <c:v>43155</c:v>
                </c:pt>
                <c:pt idx="3253">
                  <c:v>43156</c:v>
                </c:pt>
                <c:pt idx="3254">
                  <c:v>43157</c:v>
                </c:pt>
                <c:pt idx="3255">
                  <c:v>43158</c:v>
                </c:pt>
                <c:pt idx="3256">
                  <c:v>43159</c:v>
                </c:pt>
                <c:pt idx="3257">
                  <c:v>43160</c:v>
                </c:pt>
                <c:pt idx="3258">
                  <c:v>43161</c:v>
                </c:pt>
                <c:pt idx="3259">
                  <c:v>43162</c:v>
                </c:pt>
                <c:pt idx="3260">
                  <c:v>43163</c:v>
                </c:pt>
                <c:pt idx="3261">
                  <c:v>43164</c:v>
                </c:pt>
                <c:pt idx="3262">
                  <c:v>43165</c:v>
                </c:pt>
                <c:pt idx="3263">
                  <c:v>43166</c:v>
                </c:pt>
                <c:pt idx="3264">
                  <c:v>43167</c:v>
                </c:pt>
                <c:pt idx="3265">
                  <c:v>43168</c:v>
                </c:pt>
                <c:pt idx="3266">
                  <c:v>43169</c:v>
                </c:pt>
                <c:pt idx="3267">
                  <c:v>43170</c:v>
                </c:pt>
                <c:pt idx="3268">
                  <c:v>43171</c:v>
                </c:pt>
                <c:pt idx="3269">
                  <c:v>43172</c:v>
                </c:pt>
                <c:pt idx="3270">
                  <c:v>43173</c:v>
                </c:pt>
                <c:pt idx="3271">
                  <c:v>43174</c:v>
                </c:pt>
                <c:pt idx="3272">
                  <c:v>43175</c:v>
                </c:pt>
                <c:pt idx="3273">
                  <c:v>43176</c:v>
                </c:pt>
                <c:pt idx="3274">
                  <c:v>43177</c:v>
                </c:pt>
                <c:pt idx="3275">
                  <c:v>43178</c:v>
                </c:pt>
                <c:pt idx="3276">
                  <c:v>43179</c:v>
                </c:pt>
                <c:pt idx="3277">
                  <c:v>43180</c:v>
                </c:pt>
                <c:pt idx="3278">
                  <c:v>43181</c:v>
                </c:pt>
                <c:pt idx="3279">
                  <c:v>43182</c:v>
                </c:pt>
                <c:pt idx="3280">
                  <c:v>43183</c:v>
                </c:pt>
                <c:pt idx="3281">
                  <c:v>43184</c:v>
                </c:pt>
                <c:pt idx="3282">
                  <c:v>43185</c:v>
                </c:pt>
                <c:pt idx="3283">
                  <c:v>43186</c:v>
                </c:pt>
                <c:pt idx="3284">
                  <c:v>43187</c:v>
                </c:pt>
                <c:pt idx="3285">
                  <c:v>43188</c:v>
                </c:pt>
                <c:pt idx="3286">
                  <c:v>43189</c:v>
                </c:pt>
                <c:pt idx="3287">
                  <c:v>43190</c:v>
                </c:pt>
                <c:pt idx="3288">
                  <c:v>43191</c:v>
                </c:pt>
                <c:pt idx="3289">
                  <c:v>43192</c:v>
                </c:pt>
                <c:pt idx="3290">
                  <c:v>43193</c:v>
                </c:pt>
                <c:pt idx="3291">
                  <c:v>43194</c:v>
                </c:pt>
                <c:pt idx="3292">
                  <c:v>43195</c:v>
                </c:pt>
                <c:pt idx="3293">
                  <c:v>43196</c:v>
                </c:pt>
                <c:pt idx="3294">
                  <c:v>43197</c:v>
                </c:pt>
                <c:pt idx="3295">
                  <c:v>43198</c:v>
                </c:pt>
                <c:pt idx="3296">
                  <c:v>43199</c:v>
                </c:pt>
                <c:pt idx="3297">
                  <c:v>43200</c:v>
                </c:pt>
                <c:pt idx="3298">
                  <c:v>43201</c:v>
                </c:pt>
                <c:pt idx="3299">
                  <c:v>43202</c:v>
                </c:pt>
                <c:pt idx="3300">
                  <c:v>43203</c:v>
                </c:pt>
                <c:pt idx="3301">
                  <c:v>43204</c:v>
                </c:pt>
                <c:pt idx="3302">
                  <c:v>43205</c:v>
                </c:pt>
                <c:pt idx="3303">
                  <c:v>43206</c:v>
                </c:pt>
                <c:pt idx="3304">
                  <c:v>43207</c:v>
                </c:pt>
                <c:pt idx="3305">
                  <c:v>43208</c:v>
                </c:pt>
                <c:pt idx="3306">
                  <c:v>43209</c:v>
                </c:pt>
                <c:pt idx="3307">
                  <c:v>43210</c:v>
                </c:pt>
                <c:pt idx="3308">
                  <c:v>43211</c:v>
                </c:pt>
                <c:pt idx="3309">
                  <c:v>43212</c:v>
                </c:pt>
                <c:pt idx="3310">
                  <c:v>43213</c:v>
                </c:pt>
                <c:pt idx="3311">
                  <c:v>43214</c:v>
                </c:pt>
                <c:pt idx="3312">
                  <c:v>43215</c:v>
                </c:pt>
                <c:pt idx="3313">
                  <c:v>43216</c:v>
                </c:pt>
                <c:pt idx="3314">
                  <c:v>43217</c:v>
                </c:pt>
                <c:pt idx="3315">
                  <c:v>43218</c:v>
                </c:pt>
                <c:pt idx="3316">
                  <c:v>43219</c:v>
                </c:pt>
                <c:pt idx="3317">
                  <c:v>43220</c:v>
                </c:pt>
                <c:pt idx="3318">
                  <c:v>43221</c:v>
                </c:pt>
                <c:pt idx="3319">
                  <c:v>43222</c:v>
                </c:pt>
                <c:pt idx="3320">
                  <c:v>43223</c:v>
                </c:pt>
                <c:pt idx="3321">
                  <c:v>43224</c:v>
                </c:pt>
                <c:pt idx="3322">
                  <c:v>43225</c:v>
                </c:pt>
                <c:pt idx="3323">
                  <c:v>43226</c:v>
                </c:pt>
                <c:pt idx="3324">
                  <c:v>43227</c:v>
                </c:pt>
                <c:pt idx="3325">
                  <c:v>43228</c:v>
                </c:pt>
                <c:pt idx="3326">
                  <c:v>43229</c:v>
                </c:pt>
                <c:pt idx="3327">
                  <c:v>43230</c:v>
                </c:pt>
                <c:pt idx="3328">
                  <c:v>43231</c:v>
                </c:pt>
                <c:pt idx="3329">
                  <c:v>43232</c:v>
                </c:pt>
                <c:pt idx="3330">
                  <c:v>43233</c:v>
                </c:pt>
                <c:pt idx="3331">
                  <c:v>43234</c:v>
                </c:pt>
                <c:pt idx="3332">
                  <c:v>43235</c:v>
                </c:pt>
                <c:pt idx="3333">
                  <c:v>43236</c:v>
                </c:pt>
                <c:pt idx="3334">
                  <c:v>43237</c:v>
                </c:pt>
                <c:pt idx="3335">
                  <c:v>43238</c:v>
                </c:pt>
                <c:pt idx="3336">
                  <c:v>43239</c:v>
                </c:pt>
                <c:pt idx="3337">
                  <c:v>43240</c:v>
                </c:pt>
                <c:pt idx="3338">
                  <c:v>43241</c:v>
                </c:pt>
                <c:pt idx="3339">
                  <c:v>43242</c:v>
                </c:pt>
                <c:pt idx="3340">
                  <c:v>43243</c:v>
                </c:pt>
                <c:pt idx="3341">
                  <c:v>43244</c:v>
                </c:pt>
                <c:pt idx="3342">
                  <c:v>43245</c:v>
                </c:pt>
                <c:pt idx="3343">
                  <c:v>43246</c:v>
                </c:pt>
                <c:pt idx="3344">
                  <c:v>43247</c:v>
                </c:pt>
                <c:pt idx="3345">
                  <c:v>43248</c:v>
                </c:pt>
                <c:pt idx="3346">
                  <c:v>43249</c:v>
                </c:pt>
                <c:pt idx="3347">
                  <c:v>43250</c:v>
                </c:pt>
                <c:pt idx="3348">
                  <c:v>43251</c:v>
                </c:pt>
                <c:pt idx="3349">
                  <c:v>43252</c:v>
                </c:pt>
                <c:pt idx="3350">
                  <c:v>43253</c:v>
                </c:pt>
                <c:pt idx="3351">
                  <c:v>43254</c:v>
                </c:pt>
                <c:pt idx="3352">
                  <c:v>43255</c:v>
                </c:pt>
                <c:pt idx="3353">
                  <c:v>43256</c:v>
                </c:pt>
                <c:pt idx="3354">
                  <c:v>43257</c:v>
                </c:pt>
                <c:pt idx="3355">
                  <c:v>43258</c:v>
                </c:pt>
                <c:pt idx="3356">
                  <c:v>43259</c:v>
                </c:pt>
                <c:pt idx="3357">
                  <c:v>43260</c:v>
                </c:pt>
                <c:pt idx="3358">
                  <c:v>43261</c:v>
                </c:pt>
                <c:pt idx="3359">
                  <c:v>43262</c:v>
                </c:pt>
                <c:pt idx="3360">
                  <c:v>43263</c:v>
                </c:pt>
                <c:pt idx="3361">
                  <c:v>43264</c:v>
                </c:pt>
                <c:pt idx="3362">
                  <c:v>43265</c:v>
                </c:pt>
                <c:pt idx="3363">
                  <c:v>43266</c:v>
                </c:pt>
                <c:pt idx="3364">
                  <c:v>43267</c:v>
                </c:pt>
                <c:pt idx="3365">
                  <c:v>43268</c:v>
                </c:pt>
                <c:pt idx="3366">
                  <c:v>43269</c:v>
                </c:pt>
                <c:pt idx="3367">
                  <c:v>43270</c:v>
                </c:pt>
                <c:pt idx="3368">
                  <c:v>43271</c:v>
                </c:pt>
                <c:pt idx="3369">
                  <c:v>43272</c:v>
                </c:pt>
                <c:pt idx="3370">
                  <c:v>43273</c:v>
                </c:pt>
                <c:pt idx="3371">
                  <c:v>43274</c:v>
                </c:pt>
                <c:pt idx="3372">
                  <c:v>43275</c:v>
                </c:pt>
                <c:pt idx="3373">
                  <c:v>43276</c:v>
                </c:pt>
                <c:pt idx="3374">
                  <c:v>43277</c:v>
                </c:pt>
                <c:pt idx="3375">
                  <c:v>43278</c:v>
                </c:pt>
                <c:pt idx="3376">
                  <c:v>43279</c:v>
                </c:pt>
                <c:pt idx="3377">
                  <c:v>43280</c:v>
                </c:pt>
                <c:pt idx="3378">
                  <c:v>43281</c:v>
                </c:pt>
                <c:pt idx="3379">
                  <c:v>43282</c:v>
                </c:pt>
                <c:pt idx="3380">
                  <c:v>43283</c:v>
                </c:pt>
                <c:pt idx="3381">
                  <c:v>43284</c:v>
                </c:pt>
                <c:pt idx="3382">
                  <c:v>43285</c:v>
                </c:pt>
                <c:pt idx="3383">
                  <c:v>43286</c:v>
                </c:pt>
                <c:pt idx="3384">
                  <c:v>43287</c:v>
                </c:pt>
                <c:pt idx="3385">
                  <c:v>43288</c:v>
                </c:pt>
                <c:pt idx="3386">
                  <c:v>43289</c:v>
                </c:pt>
                <c:pt idx="3387">
                  <c:v>43290</c:v>
                </c:pt>
                <c:pt idx="3388">
                  <c:v>43291</c:v>
                </c:pt>
                <c:pt idx="3389">
                  <c:v>43292</c:v>
                </c:pt>
                <c:pt idx="3390">
                  <c:v>43293</c:v>
                </c:pt>
                <c:pt idx="3391">
                  <c:v>43294</c:v>
                </c:pt>
                <c:pt idx="3392">
                  <c:v>43295</c:v>
                </c:pt>
                <c:pt idx="3393">
                  <c:v>43296</c:v>
                </c:pt>
                <c:pt idx="3394">
                  <c:v>43297</c:v>
                </c:pt>
                <c:pt idx="3395">
                  <c:v>43298</c:v>
                </c:pt>
                <c:pt idx="3396">
                  <c:v>43299</c:v>
                </c:pt>
                <c:pt idx="3397">
                  <c:v>43300</c:v>
                </c:pt>
                <c:pt idx="3398">
                  <c:v>43301</c:v>
                </c:pt>
                <c:pt idx="3399">
                  <c:v>43302</c:v>
                </c:pt>
                <c:pt idx="3400">
                  <c:v>43303</c:v>
                </c:pt>
                <c:pt idx="3401">
                  <c:v>43304</c:v>
                </c:pt>
                <c:pt idx="3402">
                  <c:v>43305</c:v>
                </c:pt>
                <c:pt idx="3403">
                  <c:v>43306</c:v>
                </c:pt>
                <c:pt idx="3404">
                  <c:v>43307</c:v>
                </c:pt>
                <c:pt idx="3405">
                  <c:v>43308</c:v>
                </c:pt>
                <c:pt idx="3406">
                  <c:v>43309</c:v>
                </c:pt>
                <c:pt idx="3407">
                  <c:v>43310</c:v>
                </c:pt>
                <c:pt idx="3408">
                  <c:v>43311</c:v>
                </c:pt>
                <c:pt idx="3409">
                  <c:v>43312</c:v>
                </c:pt>
                <c:pt idx="3410">
                  <c:v>43313</c:v>
                </c:pt>
                <c:pt idx="3411">
                  <c:v>43314</c:v>
                </c:pt>
                <c:pt idx="3412">
                  <c:v>43315</c:v>
                </c:pt>
                <c:pt idx="3413">
                  <c:v>43316</c:v>
                </c:pt>
                <c:pt idx="3414">
                  <c:v>43317</c:v>
                </c:pt>
                <c:pt idx="3415">
                  <c:v>43318</c:v>
                </c:pt>
                <c:pt idx="3416">
                  <c:v>43319</c:v>
                </c:pt>
                <c:pt idx="3417">
                  <c:v>43320</c:v>
                </c:pt>
                <c:pt idx="3418">
                  <c:v>43321</c:v>
                </c:pt>
                <c:pt idx="3419">
                  <c:v>43322</c:v>
                </c:pt>
                <c:pt idx="3420">
                  <c:v>43323</c:v>
                </c:pt>
                <c:pt idx="3421">
                  <c:v>43324</c:v>
                </c:pt>
                <c:pt idx="3422">
                  <c:v>43325</c:v>
                </c:pt>
                <c:pt idx="3423">
                  <c:v>43326</c:v>
                </c:pt>
                <c:pt idx="3424">
                  <c:v>43327</c:v>
                </c:pt>
                <c:pt idx="3425">
                  <c:v>43328</c:v>
                </c:pt>
                <c:pt idx="3426">
                  <c:v>43329</c:v>
                </c:pt>
                <c:pt idx="3427">
                  <c:v>43330</c:v>
                </c:pt>
                <c:pt idx="3428">
                  <c:v>43331</c:v>
                </c:pt>
                <c:pt idx="3429">
                  <c:v>43332</c:v>
                </c:pt>
                <c:pt idx="3430">
                  <c:v>43333</c:v>
                </c:pt>
                <c:pt idx="3431">
                  <c:v>43334</c:v>
                </c:pt>
                <c:pt idx="3432">
                  <c:v>43335</c:v>
                </c:pt>
                <c:pt idx="3433">
                  <c:v>43336</c:v>
                </c:pt>
                <c:pt idx="3434">
                  <c:v>43337</c:v>
                </c:pt>
                <c:pt idx="3435">
                  <c:v>43338</c:v>
                </c:pt>
                <c:pt idx="3436">
                  <c:v>43339</c:v>
                </c:pt>
                <c:pt idx="3437">
                  <c:v>43340</c:v>
                </c:pt>
                <c:pt idx="3438">
                  <c:v>43341</c:v>
                </c:pt>
                <c:pt idx="3439">
                  <c:v>43342</c:v>
                </c:pt>
                <c:pt idx="3440">
                  <c:v>43343</c:v>
                </c:pt>
                <c:pt idx="3441">
                  <c:v>43344</c:v>
                </c:pt>
                <c:pt idx="3442">
                  <c:v>43345</c:v>
                </c:pt>
                <c:pt idx="3443">
                  <c:v>43346</c:v>
                </c:pt>
                <c:pt idx="3444">
                  <c:v>43347</c:v>
                </c:pt>
                <c:pt idx="3445">
                  <c:v>43348</c:v>
                </c:pt>
                <c:pt idx="3446">
                  <c:v>43349</c:v>
                </c:pt>
                <c:pt idx="3447">
                  <c:v>43350</c:v>
                </c:pt>
                <c:pt idx="3448">
                  <c:v>43351</c:v>
                </c:pt>
                <c:pt idx="3449">
                  <c:v>43352</c:v>
                </c:pt>
                <c:pt idx="3450">
                  <c:v>43353</c:v>
                </c:pt>
                <c:pt idx="3451">
                  <c:v>43354</c:v>
                </c:pt>
                <c:pt idx="3452">
                  <c:v>43355</c:v>
                </c:pt>
                <c:pt idx="3453">
                  <c:v>43356</c:v>
                </c:pt>
                <c:pt idx="3454">
                  <c:v>43357</c:v>
                </c:pt>
                <c:pt idx="3455">
                  <c:v>43358</c:v>
                </c:pt>
                <c:pt idx="3456">
                  <c:v>43359</c:v>
                </c:pt>
                <c:pt idx="3457">
                  <c:v>43360</c:v>
                </c:pt>
                <c:pt idx="3458">
                  <c:v>43361</c:v>
                </c:pt>
                <c:pt idx="3459">
                  <c:v>43362</c:v>
                </c:pt>
                <c:pt idx="3460">
                  <c:v>43363</c:v>
                </c:pt>
                <c:pt idx="3461">
                  <c:v>43364</c:v>
                </c:pt>
                <c:pt idx="3462">
                  <c:v>43365</c:v>
                </c:pt>
                <c:pt idx="3463">
                  <c:v>43366</c:v>
                </c:pt>
                <c:pt idx="3464">
                  <c:v>43367</c:v>
                </c:pt>
                <c:pt idx="3465">
                  <c:v>43368</c:v>
                </c:pt>
                <c:pt idx="3466">
                  <c:v>43369</c:v>
                </c:pt>
                <c:pt idx="3467">
                  <c:v>43370</c:v>
                </c:pt>
                <c:pt idx="3468">
                  <c:v>43371</c:v>
                </c:pt>
                <c:pt idx="3469">
                  <c:v>43372</c:v>
                </c:pt>
                <c:pt idx="3470">
                  <c:v>43373</c:v>
                </c:pt>
                <c:pt idx="3471">
                  <c:v>43374</c:v>
                </c:pt>
                <c:pt idx="3472">
                  <c:v>43375</c:v>
                </c:pt>
                <c:pt idx="3473">
                  <c:v>43376</c:v>
                </c:pt>
                <c:pt idx="3474">
                  <c:v>43377</c:v>
                </c:pt>
                <c:pt idx="3475">
                  <c:v>43378</c:v>
                </c:pt>
                <c:pt idx="3476">
                  <c:v>43379</c:v>
                </c:pt>
                <c:pt idx="3477">
                  <c:v>43380</c:v>
                </c:pt>
                <c:pt idx="3478">
                  <c:v>43381</c:v>
                </c:pt>
                <c:pt idx="3479">
                  <c:v>43382</c:v>
                </c:pt>
                <c:pt idx="3480">
                  <c:v>43383</c:v>
                </c:pt>
                <c:pt idx="3481">
                  <c:v>43384</c:v>
                </c:pt>
                <c:pt idx="3482">
                  <c:v>43385</c:v>
                </c:pt>
                <c:pt idx="3483">
                  <c:v>43386</c:v>
                </c:pt>
                <c:pt idx="3484">
                  <c:v>43387</c:v>
                </c:pt>
                <c:pt idx="3485">
                  <c:v>43388</c:v>
                </c:pt>
                <c:pt idx="3486">
                  <c:v>43389</c:v>
                </c:pt>
                <c:pt idx="3487">
                  <c:v>43390</c:v>
                </c:pt>
                <c:pt idx="3488">
                  <c:v>43391</c:v>
                </c:pt>
                <c:pt idx="3489">
                  <c:v>43392</c:v>
                </c:pt>
                <c:pt idx="3490">
                  <c:v>43393</c:v>
                </c:pt>
                <c:pt idx="3491">
                  <c:v>43394</c:v>
                </c:pt>
                <c:pt idx="3492">
                  <c:v>43395</c:v>
                </c:pt>
                <c:pt idx="3493">
                  <c:v>43396</c:v>
                </c:pt>
                <c:pt idx="3494">
                  <c:v>43397</c:v>
                </c:pt>
                <c:pt idx="3495">
                  <c:v>43398</c:v>
                </c:pt>
                <c:pt idx="3496">
                  <c:v>43399</c:v>
                </c:pt>
                <c:pt idx="3497">
                  <c:v>43400</c:v>
                </c:pt>
                <c:pt idx="3498">
                  <c:v>43401</c:v>
                </c:pt>
                <c:pt idx="3499">
                  <c:v>43402</c:v>
                </c:pt>
                <c:pt idx="3500">
                  <c:v>43403</c:v>
                </c:pt>
                <c:pt idx="3501">
                  <c:v>43404</c:v>
                </c:pt>
                <c:pt idx="3502">
                  <c:v>43405</c:v>
                </c:pt>
                <c:pt idx="3503">
                  <c:v>43406</c:v>
                </c:pt>
                <c:pt idx="3504">
                  <c:v>43407</c:v>
                </c:pt>
                <c:pt idx="3505">
                  <c:v>43408</c:v>
                </c:pt>
                <c:pt idx="3506">
                  <c:v>43409</c:v>
                </c:pt>
                <c:pt idx="3507">
                  <c:v>43410</c:v>
                </c:pt>
                <c:pt idx="3508">
                  <c:v>43411</c:v>
                </c:pt>
                <c:pt idx="3509">
                  <c:v>43412</c:v>
                </c:pt>
                <c:pt idx="3510">
                  <c:v>43413</c:v>
                </c:pt>
                <c:pt idx="3511">
                  <c:v>43414</c:v>
                </c:pt>
                <c:pt idx="3512">
                  <c:v>43415</c:v>
                </c:pt>
                <c:pt idx="3513">
                  <c:v>43416</c:v>
                </c:pt>
                <c:pt idx="3514">
                  <c:v>43417</c:v>
                </c:pt>
                <c:pt idx="3515">
                  <c:v>43418</c:v>
                </c:pt>
                <c:pt idx="3516">
                  <c:v>43419</c:v>
                </c:pt>
                <c:pt idx="3517">
                  <c:v>43420</c:v>
                </c:pt>
                <c:pt idx="3518">
                  <c:v>43421</c:v>
                </c:pt>
                <c:pt idx="3519">
                  <c:v>43422</c:v>
                </c:pt>
                <c:pt idx="3520">
                  <c:v>43423</c:v>
                </c:pt>
                <c:pt idx="3521">
                  <c:v>43424</c:v>
                </c:pt>
                <c:pt idx="3522">
                  <c:v>43425</c:v>
                </c:pt>
                <c:pt idx="3523">
                  <c:v>43426</c:v>
                </c:pt>
                <c:pt idx="3524">
                  <c:v>43427</c:v>
                </c:pt>
                <c:pt idx="3525">
                  <c:v>43428</c:v>
                </c:pt>
                <c:pt idx="3526">
                  <c:v>43429</c:v>
                </c:pt>
                <c:pt idx="3527">
                  <c:v>43430</c:v>
                </c:pt>
                <c:pt idx="3528">
                  <c:v>43431</c:v>
                </c:pt>
                <c:pt idx="3529">
                  <c:v>43432</c:v>
                </c:pt>
                <c:pt idx="3530">
                  <c:v>43433</c:v>
                </c:pt>
                <c:pt idx="3531">
                  <c:v>43434</c:v>
                </c:pt>
                <c:pt idx="3532">
                  <c:v>43435</c:v>
                </c:pt>
                <c:pt idx="3533">
                  <c:v>43436</c:v>
                </c:pt>
                <c:pt idx="3534">
                  <c:v>43437</c:v>
                </c:pt>
                <c:pt idx="3535">
                  <c:v>43438</c:v>
                </c:pt>
                <c:pt idx="3536">
                  <c:v>43439</c:v>
                </c:pt>
                <c:pt idx="3537">
                  <c:v>43440</c:v>
                </c:pt>
                <c:pt idx="3538">
                  <c:v>43441</c:v>
                </c:pt>
                <c:pt idx="3539">
                  <c:v>43442</c:v>
                </c:pt>
                <c:pt idx="3540">
                  <c:v>43443</c:v>
                </c:pt>
                <c:pt idx="3541">
                  <c:v>43444</c:v>
                </c:pt>
                <c:pt idx="3542">
                  <c:v>43445</c:v>
                </c:pt>
                <c:pt idx="3543">
                  <c:v>43446</c:v>
                </c:pt>
                <c:pt idx="3544">
                  <c:v>43447</c:v>
                </c:pt>
                <c:pt idx="3545">
                  <c:v>43448</c:v>
                </c:pt>
                <c:pt idx="3546">
                  <c:v>43449</c:v>
                </c:pt>
                <c:pt idx="3547">
                  <c:v>43450</c:v>
                </c:pt>
                <c:pt idx="3548">
                  <c:v>43451</c:v>
                </c:pt>
                <c:pt idx="3549">
                  <c:v>43452</c:v>
                </c:pt>
                <c:pt idx="3550">
                  <c:v>43453</c:v>
                </c:pt>
                <c:pt idx="3551">
                  <c:v>43454</c:v>
                </c:pt>
                <c:pt idx="3552">
                  <c:v>43455</c:v>
                </c:pt>
                <c:pt idx="3553">
                  <c:v>43456</c:v>
                </c:pt>
                <c:pt idx="3554">
                  <c:v>43457</c:v>
                </c:pt>
                <c:pt idx="3555">
                  <c:v>43458</c:v>
                </c:pt>
                <c:pt idx="3556">
                  <c:v>43459</c:v>
                </c:pt>
                <c:pt idx="3557">
                  <c:v>43460</c:v>
                </c:pt>
                <c:pt idx="3558">
                  <c:v>43461</c:v>
                </c:pt>
                <c:pt idx="3559">
                  <c:v>43462</c:v>
                </c:pt>
                <c:pt idx="3560">
                  <c:v>43463</c:v>
                </c:pt>
                <c:pt idx="3561">
                  <c:v>43464</c:v>
                </c:pt>
                <c:pt idx="3562">
                  <c:v>43465</c:v>
                </c:pt>
                <c:pt idx="3563">
                  <c:v>43466</c:v>
                </c:pt>
                <c:pt idx="3564">
                  <c:v>43467</c:v>
                </c:pt>
                <c:pt idx="3565">
                  <c:v>43468</c:v>
                </c:pt>
                <c:pt idx="3566">
                  <c:v>43469</c:v>
                </c:pt>
                <c:pt idx="3567">
                  <c:v>43470</c:v>
                </c:pt>
                <c:pt idx="3568">
                  <c:v>43471</c:v>
                </c:pt>
                <c:pt idx="3569">
                  <c:v>43472</c:v>
                </c:pt>
                <c:pt idx="3570">
                  <c:v>43473</c:v>
                </c:pt>
                <c:pt idx="3571">
                  <c:v>43474</c:v>
                </c:pt>
                <c:pt idx="3572">
                  <c:v>43475</c:v>
                </c:pt>
                <c:pt idx="3573">
                  <c:v>43476</c:v>
                </c:pt>
                <c:pt idx="3574">
                  <c:v>43477</c:v>
                </c:pt>
                <c:pt idx="3575">
                  <c:v>43478</c:v>
                </c:pt>
                <c:pt idx="3576">
                  <c:v>43479</c:v>
                </c:pt>
                <c:pt idx="3577">
                  <c:v>43480</c:v>
                </c:pt>
                <c:pt idx="3578">
                  <c:v>43481</c:v>
                </c:pt>
                <c:pt idx="3579">
                  <c:v>43482</c:v>
                </c:pt>
                <c:pt idx="3580">
                  <c:v>43483</c:v>
                </c:pt>
                <c:pt idx="3581">
                  <c:v>43484</c:v>
                </c:pt>
                <c:pt idx="3582">
                  <c:v>43485</c:v>
                </c:pt>
                <c:pt idx="3583">
                  <c:v>43486</c:v>
                </c:pt>
                <c:pt idx="3584">
                  <c:v>43487</c:v>
                </c:pt>
                <c:pt idx="3585">
                  <c:v>43488</c:v>
                </c:pt>
                <c:pt idx="3586">
                  <c:v>43489</c:v>
                </c:pt>
                <c:pt idx="3587">
                  <c:v>43490</c:v>
                </c:pt>
                <c:pt idx="3588">
                  <c:v>43491</c:v>
                </c:pt>
                <c:pt idx="3589">
                  <c:v>43492</c:v>
                </c:pt>
                <c:pt idx="3590">
                  <c:v>43493</c:v>
                </c:pt>
                <c:pt idx="3591">
                  <c:v>43494</c:v>
                </c:pt>
                <c:pt idx="3592">
                  <c:v>43495</c:v>
                </c:pt>
                <c:pt idx="3593">
                  <c:v>43496</c:v>
                </c:pt>
                <c:pt idx="3594">
                  <c:v>43497</c:v>
                </c:pt>
                <c:pt idx="3595">
                  <c:v>43498</c:v>
                </c:pt>
                <c:pt idx="3596">
                  <c:v>43499</c:v>
                </c:pt>
                <c:pt idx="3597">
                  <c:v>43500</c:v>
                </c:pt>
                <c:pt idx="3598">
                  <c:v>43501</c:v>
                </c:pt>
                <c:pt idx="3599">
                  <c:v>43502</c:v>
                </c:pt>
                <c:pt idx="3600">
                  <c:v>43503</c:v>
                </c:pt>
                <c:pt idx="3601">
                  <c:v>43504</c:v>
                </c:pt>
                <c:pt idx="3602">
                  <c:v>43505</c:v>
                </c:pt>
                <c:pt idx="3603">
                  <c:v>43506</c:v>
                </c:pt>
                <c:pt idx="3604">
                  <c:v>43507</c:v>
                </c:pt>
                <c:pt idx="3605">
                  <c:v>43508</c:v>
                </c:pt>
                <c:pt idx="3606">
                  <c:v>43509</c:v>
                </c:pt>
                <c:pt idx="3607">
                  <c:v>43510</c:v>
                </c:pt>
                <c:pt idx="3608">
                  <c:v>43511</c:v>
                </c:pt>
                <c:pt idx="3609">
                  <c:v>43512</c:v>
                </c:pt>
                <c:pt idx="3610">
                  <c:v>43513</c:v>
                </c:pt>
                <c:pt idx="3611">
                  <c:v>43514</c:v>
                </c:pt>
                <c:pt idx="3612">
                  <c:v>43515</c:v>
                </c:pt>
                <c:pt idx="3613">
                  <c:v>43516</c:v>
                </c:pt>
                <c:pt idx="3614">
                  <c:v>43517</c:v>
                </c:pt>
                <c:pt idx="3615">
                  <c:v>43518</c:v>
                </c:pt>
                <c:pt idx="3616">
                  <c:v>43519</c:v>
                </c:pt>
                <c:pt idx="3617">
                  <c:v>43520</c:v>
                </c:pt>
                <c:pt idx="3618">
                  <c:v>43521</c:v>
                </c:pt>
                <c:pt idx="3619">
                  <c:v>43522</c:v>
                </c:pt>
                <c:pt idx="3620">
                  <c:v>43523</c:v>
                </c:pt>
                <c:pt idx="3621">
                  <c:v>43524</c:v>
                </c:pt>
                <c:pt idx="3622">
                  <c:v>43525</c:v>
                </c:pt>
                <c:pt idx="3623">
                  <c:v>43526</c:v>
                </c:pt>
                <c:pt idx="3624">
                  <c:v>43527</c:v>
                </c:pt>
                <c:pt idx="3625">
                  <c:v>43528</c:v>
                </c:pt>
                <c:pt idx="3626">
                  <c:v>43529</c:v>
                </c:pt>
                <c:pt idx="3627">
                  <c:v>43530</c:v>
                </c:pt>
                <c:pt idx="3628">
                  <c:v>43531</c:v>
                </c:pt>
                <c:pt idx="3629">
                  <c:v>43532</c:v>
                </c:pt>
                <c:pt idx="3630">
                  <c:v>43533</c:v>
                </c:pt>
                <c:pt idx="3631">
                  <c:v>43534</c:v>
                </c:pt>
                <c:pt idx="3632">
                  <c:v>43535</c:v>
                </c:pt>
                <c:pt idx="3633">
                  <c:v>43536</c:v>
                </c:pt>
                <c:pt idx="3634">
                  <c:v>43537</c:v>
                </c:pt>
                <c:pt idx="3635">
                  <c:v>43538</c:v>
                </c:pt>
                <c:pt idx="3636">
                  <c:v>43539</c:v>
                </c:pt>
                <c:pt idx="3637">
                  <c:v>43540</c:v>
                </c:pt>
                <c:pt idx="3638">
                  <c:v>43541</c:v>
                </c:pt>
                <c:pt idx="3639">
                  <c:v>43542</c:v>
                </c:pt>
                <c:pt idx="3640">
                  <c:v>43543</c:v>
                </c:pt>
                <c:pt idx="3641">
                  <c:v>43544</c:v>
                </c:pt>
                <c:pt idx="3642">
                  <c:v>43545</c:v>
                </c:pt>
                <c:pt idx="3643">
                  <c:v>43546</c:v>
                </c:pt>
                <c:pt idx="3644">
                  <c:v>43547</c:v>
                </c:pt>
                <c:pt idx="3645">
                  <c:v>43548</c:v>
                </c:pt>
                <c:pt idx="3646">
                  <c:v>43549</c:v>
                </c:pt>
                <c:pt idx="3647">
                  <c:v>43550</c:v>
                </c:pt>
                <c:pt idx="3648">
                  <c:v>43551</c:v>
                </c:pt>
                <c:pt idx="3649">
                  <c:v>43552</c:v>
                </c:pt>
                <c:pt idx="3650">
                  <c:v>43553</c:v>
                </c:pt>
                <c:pt idx="3651">
                  <c:v>43554</c:v>
                </c:pt>
                <c:pt idx="3652">
                  <c:v>43555</c:v>
                </c:pt>
                <c:pt idx="3653">
                  <c:v>43556</c:v>
                </c:pt>
                <c:pt idx="3654">
                  <c:v>43557</c:v>
                </c:pt>
                <c:pt idx="3655">
                  <c:v>43558</c:v>
                </c:pt>
                <c:pt idx="3656">
                  <c:v>43559</c:v>
                </c:pt>
                <c:pt idx="3657">
                  <c:v>43560</c:v>
                </c:pt>
                <c:pt idx="3658">
                  <c:v>43561</c:v>
                </c:pt>
                <c:pt idx="3659">
                  <c:v>43562</c:v>
                </c:pt>
                <c:pt idx="3660">
                  <c:v>43563</c:v>
                </c:pt>
                <c:pt idx="3661">
                  <c:v>43564</c:v>
                </c:pt>
                <c:pt idx="3662">
                  <c:v>43565</c:v>
                </c:pt>
                <c:pt idx="3663">
                  <c:v>43566</c:v>
                </c:pt>
                <c:pt idx="3664">
                  <c:v>43567</c:v>
                </c:pt>
                <c:pt idx="3665">
                  <c:v>43568</c:v>
                </c:pt>
                <c:pt idx="3666">
                  <c:v>43569</c:v>
                </c:pt>
                <c:pt idx="3667">
                  <c:v>43570</c:v>
                </c:pt>
                <c:pt idx="3668">
                  <c:v>43571</c:v>
                </c:pt>
                <c:pt idx="3669">
                  <c:v>43572</c:v>
                </c:pt>
                <c:pt idx="3670">
                  <c:v>43573</c:v>
                </c:pt>
                <c:pt idx="3671">
                  <c:v>43574</c:v>
                </c:pt>
                <c:pt idx="3672">
                  <c:v>43575</c:v>
                </c:pt>
                <c:pt idx="3673">
                  <c:v>43576</c:v>
                </c:pt>
                <c:pt idx="3674">
                  <c:v>43577</c:v>
                </c:pt>
                <c:pt idx="3675">
                  <c:v>43578</c:v>
                </c:pt>
                <c:pt idx="3676">
                  <c:v>43579</c:v>
                </c:pt>
                <c:pt idx="3677">
                  <c:v>43580</c:v>
                </c:pt>
                <c:pt idx="3678">
                  <c:v>43581</c:v>
                </c:pt>
                <c:pt idx="3679">
                  <c:v>43582</c:v>
                </c:pt>
                <c:pt idx="3680">
                  <c:v>43583</c:v>
                </c:pt>
                <c:pt idx="3681">
                  <c:v>43584</c:v>
                </c:pt>
                <c:pt idx="3682">
                  <c:v>43585</c:v>
                </c:pt>
                <c:pt idx="3683">
                  <c:v>43586</c:v>
                </c:pt>
                <c:pt idx="3684">
                  <c:v>43587</c:v>
                </c:pt>
                <c:pt idx="3685">
                  <c:v>43588</c:v>
                </c:pt>
                <c:pt idx="3686">
                  <c:v>43589</c:v>
                </c:pt>
                <c:pt idx="3687">
                  <c:v>43590</c:v>
                </c:pt>
                <c:pt idx="3688">
                  <c:v>43591</c:v>
                </c:pt>
                <c:pt idx="3689">
                  <c:v>43592</c:v>
                </c:pt>
                <c:pt idx="3690">
                  <c:v>43593</c:v>
                </c:pt>
                <c:pt idx="3691">
                  <c:v>43594</c:v>
                </c:pt>
                <c:pt idx="3692">
                  <c:v>43595</c:v>
                </c:pt>
                <c:pt idx="3693">
                  <c:v>43596</c:v>
                </c:pt>
                <c:pt idx="3694">
                  <c:v>43597</c:v>
                </c:pt>
                <c:pt idx="3695">
                  <c:v>43598</c:v>
                </c:pt>
                <c:pt idx="3696">
                  <c:v>43599</c:v>
                </c:pt>
                <c:pt idx="3697">
                  <c:v>43600</c:v>
                </c:pt>
                <c:pt idx="3698">
                  <c:v>43601</c:v>
                </c:pt>
                <c:pt idx="3699">
                  <c:v>43602</c:v>
                </c:pt>
                <c:pt idx="3700">
                  <c:v>43603</c:v>
                </c:pt>
                <c:pt idx="3701">
                  <c:v>43604</c:v>
                </c:pt>
                <c:pt idx="3702">
                  <c:v>43605</c:v>
                </c:pt>
                <c:pt idx="3703">
                  <c:v>43606</c:v>
                </c:pt>
                <c:pt idx="3704">
                  <c:v>43607</c:v>
                </c:pt>
                <c:pt idx="3705">
                  <c:v>43608</c:v>
                </c:pt>
                <c:pt idx="3706">
                  <c:v>43609</c:v>
                </c:pt>
                <c:pt idx="3707">
                  <c:v>43610</c:v>
                </c:pt>
                <c:pt idx="3708">
                  <c:v>43611</c:v>
                </c:pt>
                <c:pt idx="3709">
                  <c:v>43612</c:v>
                </c:pt>
                <c:pt idx="3710">
                  <c:v>43613</c:v>
                </c:pt>
                <c:pt idx="3711">
                  <c:v>43614</c:v>
                </c:pt>
                <c:pt idx="3712">
                  <c:v>43615</c:v>
                </c:pt>
                <c:pt idx="3713">
                  <c:v>43616</c:v>
                </c:pt>
                <c:pt idx="3714">
                  <c:v>43617</c:v>
                </c:pt>
                <c:pt idx="3715">
                  <c:v>43618</c:v>
                </c:pt>
                <c:pt idx="3716">
                  <c:v>43619</c:v>
                </c:pt>
                <c:pt idx="3717">
                  <c:v>43620</c:v>
                </c:pt>
                <c:pt idx="3718">
                  <c:v>43621</c:v>
                </c:pt>
                <c:pt idx="3719">
                  <c:v>43622</c:v>
                </c:pt>
                <c:pt idx="3720">
                  <c:v>43623</c:v>
                </c:pt>
                <c:pt idx="3721">
                  <c:v>43624</c:v>
                </c:pt>
                <c:pt idx="3722">
                  <c:v>43625</c:v>
                </c:pt>
                <c:pt idx="3723">
                  <c:v>43626</c:v>
                </c:pt>
                <c:pt idx="3724">
                  <c:v>43627</c:v>
                </c:pt>
                <c:pt idx="3725">
                  <c:v>43628</c:v>
                </c:pt>
                <c:pt idx="3726">
                  <c:v>43629</c:v>
                </c:pt>
                <c:pt idx="3727">
                  <c:v>43630</c:v>
                </c:pt>
                <c:pt idx="3728">
                  <c:v>43631</c:v>
                </c:pt>
                <c:pt idx="3729">
                  <c:v>43632</c:v>
                </c:pt>
                <c:pt idx="3730">
                  <c:v>43633</c:v>
                </c:pt>
                <c:pt idx="3731">
                  <c:v>43634</c:v>
                </c:pt>
                <c:pt idx="3732">
                  <c:v>43635</c:v>
                </c:pt>
                <c:pt idx="3733">
                  <c:v>43636</c:v>
                </c:pt>
                <c:pt idx="3734">
                  <c:v>43637</c:v>
                </c:pt>
                <c:pt idx="3735">
                  <c:v>43638</c:v>
                </c:pt>
                <c:pt idx="3736">
                  <c:v>43639</c:v>
                </c:pt>
                <c:pt idx="3737">
                  <c:v>43640</c:v>
                </c:pt>
                <c:pt idx="3738">
                  <c:v>43641</c:v>
                </c:pt>
                <c:pt idx="3739">
                  <c:v>43642</c:v>
                </c:pt>
                <c:pt idx="3740">
                  <c:v>43643</c:v>
                </c:pt>
                <c:pt idx="3741">
                  <c:v>43644</c:v>
                </c:pt>
                <c:pt idx="3742">
                  <c:v>43645</c:v>
                </c:pt>
                <c:pt idx="3743">
                  <c:v>43646</c:v>
                </c:pt>
                <c:pt idx="3744">
                  <c:v>43647</c:v>
                </c:pt>
                <c:pt idx="3745">
                  <c:v>43648</c:v>
                </c:pt>
                <c:pt idx="3746">
                  <c:v>43649</c:v>
                </c:pt>
                <c:pt idx="3747">
                  <c:v>43650</c:v>
                </c:pt>
                <c:pt idx="3748">
                  <c:v>43651</c:v>
                </c:pt>
                <c:pt idx="3749">
                  <c:v>43652</c:v>
                </c:pt>
                <c:pt idx="3750">
                  <c:v>43653</c:v>
                </c:pt>
                <c:pt idx="3751">
                  <c:v>43654</c:v>
                </c:pt>
                <c:pt idx="3752">
                  <c:v>43655</c:v>
                </c:pt>
                <c:pt idx="3753">
                  <c:v>43656</c:v>
                </c:pt>
                <c:pt idx="3754">
                  <c:v>43657</c:v>
                </c:pt>
                <c:pt idx="3755">
                  <c:v>43658</c:v>
                </c:pt>
                <c:pt idx="3756">
                  <c:v>43659</c:v>
                </c:pt>
                <c:pt idx="3757">
                  <c:v>43660</c:v>
                </c:pt>
                <c:pt idx="3758">
                  <c:v>43661</c:v>
                </c:pt>
                <c:pt idx="3759">
                  <c:v>43662</c:v>
                </c:pt>
                <c:pt idx="3760">
                  <c:v>43663</c:v>
                </c:pt>
                <c:pt idx="3761">
                  <c:v>43664</c:v>
                </c:pt>
                <c:pt idx="3762">
                  <c:v>43665</c:v>
                </c:pt>
                <c:pt idx="3763">
                  <c:v>43666</c:v>
                </c:pt>
                <c:pt idx="3764">
                  <c:v>43667</c:v>
                </c:pt>
                <c:pt idx="3765">
                  <c:v>43668</c:v>
                </c:pt>
                <c:pt idx="3766">
                  <c:v>43669</c:v>
                </c:pt>
                <c:pt idx="3767">
                  <c:v>43670</c:v>
                </c:pt>
                <c:pt idx="3768">
                  <c:v>43671</c:v>
                </c:pt>
                <c:pt idx="3769">
                  <c:v>43672</c:v>
                </c:pt>
                <c:pt idx="3770">
                  <c:v>43673</c:v>
                </c:pt>
                <c:pt idx="3771">
                  <c:v>43674</c:v>
                </c:pt>
                <c:pt idx="3772">
                  <c:v>43675</c:v>
                </c:pt>
                <c:pt idx="3773">
                  <c:v>43676</c:v>
                </c:pt>
                <c:pt idx="3774">
                  <c:v>43677</c:v>
                </c:pt>
                <c:pt idx="3775">
                  <c:v>43678</c:v>
                </c:pt>
                <c:pt idx="3776">
                  <c:v>43679</c:v>
                </c:pt>
                <c:pt idx="3777">
                  <c:v>43680</c:v>
                </c:pt>
                <c:pt idx="3778">
                  <c:v>43681</c:v>
                </c:pt>
                <c:pt idx="3779">
                  <c:v>43682</c:v>
                </c:pt>
                <c:pt idx="3780">
                  <c:v>43683</c:v>
                </c:pt>
                <c:pt idx="3781">
                  <c:v>43684</c:v>
                </c:pt>
                <c:pt idx="3782">
                  <c:v>43685</c:v>
                </c:pt>
                <c:pt idx="3783">
                  <c:v>43686</c:v>
                </c:pt>
                <c:pt idx="3784">
                  <c:v>43687</c:v>
                </c:pt>
                <c:pt idx="3785">
                  <c:v>43688</c:v>
                </c:pt>
                <c:pt idx="3786">
                  <c:v>43689</c:v>
                </c:pt>
                <c:pt idx="3787">
                  <c:v>43690</c:v>
                </c:pt>
                <c:pt idx="3788">
                  <c:v>43691</c:v>
                </c:pt>
                <c:pt idx="3789">
                  <c:v>43692</c:v>
                </c:pt>
                <c:pt idx="3790">
                  <c:v>43693</c:v>
                </c:pt>
                <c:pt idx="3791">
                  <c:v>43694</c:v>
                </c:pt>
                <c:pt idx="3792">
                  <c:v>43695</c:v>
                </c:pt>
                <c:pt idx="3793">
                  <c:v>43696</c:v>
                </c:pt>
                <c:pt idx="3794">
                  <c:v>43697</c:v>
                </c:pt>
                <c:pt idx="3795">
                  <c:v>43698</c:v>
                </c:pt>
                <c:pt idx="3796">
                  <c:v>43699</c:v>
                </c:pt>
                <c:pt idx="3797">
                  <c:v>43700</c:v>
                </c:pt>
                <c:pt idx="3798">
                  <c:v>43701</c:v>
                </c:pt>
                <c:pt idx="3799">
                  <c:v>43702</c:v>
                </c:pt>
                <c:pt idx="3800">
                  <c:v>43703</c:v>
                </c:pt>
                <c:pt idx="3801">
                  <c:v>43704</c:v>
                </c:pt>
                <c:pt idx="3802">
                  <c:v>43705</c:v>
                </c:pt>
                <c:pt idx="3803">
                  <c:v>43706</c:v>
                </c:pt>
                <c:pt idx="3804">
                  <c:v>43707</c:v>
                </c:pt>
                <c:pt idx="3805">
                  <c:v>43708</c:v>
                </c:pt>
                <c:pt idx="3806">
                  <c:v>43709</c:v>
                </c:pt>
                <c:pt idx="3807">
                  <c:v>43710</c:v>
                </c:pt>
                <c:pt idx="3808">
                  <c:v>43711</c:v>
                </c:pt>
                <c:pt idx="3809">
                  <c:v>43712</c:v>
                </c:pt>
                <c:pt idx="3810">
                  <c:v>43713</c:v>
                </c:pt>
                <c:pt idx="3811">
                  <c:v>43714</c:v>
                </c:pt>
                <c:pt idx="3812">
                  <c:v>43715</c:v>
                </c:pt>
                <c:pt idx="3813">
                  <c:v>43716</c:v>
                </c:pt>
                <c:pt idx="3814">
                  <c:v>43717</c:v>
                </c:pt>
                <c:pt idx="3815">
                  <c:v>43718</c:v>
                </c:pt>
                <c:pt idx="3816">
                  <c:v>43719</c:v>
                </c:pt>
                <c:pt idx="3817">
                  <c:v>43720</c:v>
                </c:pt>
                <c:pt idx="3818">
                  <c:v>43721</c:v>
                </c:pt>
                <c:pt idx="3819">
                  <c:v>43722</c:v>
                </c:pt>
                <c:pt idx="3820">
                  <c:v>43723</c:v>
                </c:pt>
                <c:pt idx="3821">
                  <c:v>43724</c:v>
                </c:pt>
                <c:pt idx="3822">
                  <c:v>43725</c:v>
                </c:pt>
                <c:pt idx="3823">
                  <c:v>43726</c:v>
                </c:pt>
                <c:pt idx="3824">
                  <c:v>43727</c:v>
                </c:pt>
                <c:pt idx="3825">
                  <c:v>43728</c:v>
                </c:pt>
                <c:pt idx="3826">
                  <c:v>43729</c:v>
                </c:pt>
                <c:pt idx="3827">
                  <c:v>43730</c:v>
                </c:pt>
                <c:pt idx="3828">
                  <c:v>43731</c:v>
                </c:pt>
                <c:pt idx="3829">
                  <c:v>43732</c:v>
                </c:pt>
                <c:pt idx="3830">
                  <c:v>43733</c:v>
                </c:pt>
                <c:pt idx="3831">
                  <c:v>43734</c:v>
                </c:pt>
                <c:pt idx="3832">
                  <c:v>43735</c:v>
                </c:pt>
                <c:pt idx="3833">
                  <c:v>43736</c:v>
                </c:pt>
                <c:pt idx="3834">
                  <c:v>43737</c:v>
                </c:pt>
                <c:pt idx="3835">
                  <c:v>43738</c:v>
                </c:pt>
                <c:pt idx="3836">
                  <c:v>43739</c:v>
                </c:pt>
                <c:pt idx="3837">
                  <c:v>43740</c:v>
                </c:pt>
                <c:pt idx="3838">
                  <c:v>43741</c:v>
                </c:pt>
                <c:pt idx="3839">
                  <c:v>43742</c:v>
                </c:pt>
                <c:pt idx="3840">
                  <c:v>43743</c:v>
                </c:pt>
                <c:pt idx="3841">
                  <c:v>43744</c:v>
                </c:pt>
                <c:pt idx="3842">
                  <c:v>43745</c:v>
                </c:pt>
                <c:pt idx="3843">
                  <c:v>43746</c:v>
                </c:pt>
                <c:pt idx="3844">
                  <c:v>43747</c:v>
                </c:pt>
                <c:pt idx="3845">
                  <c:v>43748</c:v>
                </c:pt>
                <c:pt idx="3846">
                  <c:v>43749</c:v>
                </c:pt>
                <c:pt idx="3847">
                  <c:v>43750</c:v>
                </c:pt>
                <c:pt idx="3848">
                  <c:v>43751</c:v>
                </c:pt>
                <c:pt idx="3849">
                  <c:v>43752</c:v>
                </c:pt>
                <c:pt idx="3850">
                  <c:v>43753</c:v>
                </c:pt>
                <c:pt idx="3851">
                  <c:v>43754</c:v>
                </c:pt>
                <c:pt idx="3852">
                  <c:v>43755</c:v>
                </c:pt>
                <c:pt idx="3853">
                  <c:v>43756</c:v>
                </c:pt>
                <c:pt idx="3854">
                  <c:v>43757</c:v>
                </c:pt>
                <c:pt idx="3855">
                  <c:v>43758</c:v>
                </c:pt>
                <c:pt idx="3856">
                  <c:v>43759</c:v>
                </c:pt>
                <c:pt idx="3857">
                  <c:v>43760</c:v>
                </c:pt>
                <c:pt idx="3858">
                  <c:v>43761</c:v>
                </c:pt>
                <c:pt idx="3859">
                  <c:v>43762</c:v>
                </c:pt>
                <c:pt idx="3860">
                  <c:v>43763</c:v>
                </c:pt>
                <c:pt idx="3861">
                  <c:v>43764</c:v>
                </c:pt>
                <c:pt idx="3862">
                  <c:v>43765</c:v>
                </c:pt>
                <c:pt idx="3863">
                  <c:v>43766</c:v>
                </c:pt>
                <c:pt idx="3864">
                  <c:v>43767</c:v>
                </c:pt>
                <c:pt idx="3865">
                  <c:v>43768</c:v>
                </c:pt>
                <c:pt idx="3866">
                  <c:v>43769</c:v>
                </c:pt>
                <c:pt idx="3867">
                  <c:v>43770</c:v>
                </c:pt>
                <c:pt idx="3868">
                  <c:v>43771</c:v>
                </c:pt>
                <c:pt idx="3869">
                  <c:v>43772</c:v>
                </c:pt>
                <c:pt idx="3870">
                  <c:v>43773</c:v>
                </c:pt>
                <c:pt idx="3871">
                  <c:v>43774</c:v>
                </c:pt>
                <c:pt idx="3872">
                  <c:v>43775</c:v>
                </c:pt>
                <c:pt idx="3873">
                  <c:v>43776</c:v>
                </c:pt>
                <c:pt idx="3874">
                  <c:v>43777</c:v>
                </c:pt>
                <c:pt idx="3875">
                  <c:v>43778</c:v>
                </c:pt>
                <c:pt idx="3876">
                  <c:v>43779</c:v>
                </c:pt>
                <c:pt idx="3877">
                  <c:v>43780</c:v>
                </c:pt>
                <c:pt idx="3878">
                  <c:v>43781</c:v>
                </c:pt>
                <c:pt idx="3879">
                  <c:v>43782</c:v>
                </c:pt>
                <c:pt idx="3880">
                  <c:v>43783</c:v>
                </c:pt>
                <c:pt idx="3881">
                  <c:v>43784</c:v>
                </c:pt>
                <c:pt idx="3882">
                  <c:v>43785</c:v>
                </c:pt>
                <c:pt idx="3883">
                  <c:v>43786</c:v>
                </c:pt>
                <c:pt idx="3884">
                  <c:v>43787</c:v>
                </c:pt>
                <c:pt idx="3885">
                  <c:v>43788</c:v>
                </c:pt>
                <c:pt idx="3886">
                  <c:v>43789</c:v>
                </c:pt>
                <c:pt idx="3887">
                  <c:v>43790</c:v>
                </c:pt>
                <c:pt idx="3888">
                  <c:v>43791</c:v>
                </c:pt>
                <c:pt idx="3889">
                  <c:v>43792</c:v>
                </c:pt>
                <c:pt idx="3890">
                  <c:v>43793</c:v>
                </c:pt>
                <c:pt idx="3891">
                  <c:v>43794</c:v>
                </c:pt>
                <c:pt idx="3892">
                  <c:v>43795</c:v>
                </c:pt>
                <c:pt idx="3893">
                  <c:v>43796</c:v>
                </c:pt>
                <c:pt idx="3894">
                  <c:v>43797</c:v>
                </c:pt>
                <c:pt idx="3895">
                  <c:v>43798</c:v>
                </c:pt>
                <c:pt idx="3896">
                  <c:v>43799</c:v>
                </c:pt>
                <c:pt idx="3897">
                  <c:v>43800</c:v>
                </c:pt>
                <c:pt idx="3898">
                  <c:v>43801</c:v>
                </c:pt>
                <c:pt idx="3899">
                  <c:v>43802</c:v>
                </c:pt>
                <c:pt idx="3900">
                  <c:v>43803</c:v>
                </c:pt>
                <c:pt idx="3901">
                  <c:v>43804</c:v>
                </c:pt>
                <c:pt idx="3902">
                  <c:v>43805</c:v>
                </c:pt>
                <c:pt idx="3903">
                  <c:v>43806</c:v>
                </c:pt>
                <c:pt idx="3904">
                  <c:v>43807</c:v>
                </c:pt>
                <c:pt idx="3905">
                  <c:v>43808</c:v>
                </c:pt>
                <c:pt idx="3906">
                  <c:v>43809</c:v>
                </c:pt>
                <c:pt idx="3907">
                  <c:v>43810</c:v>
                </c:pt>
                <c:pt idx="3908">
                  <c:v>43811</c:v>
                </c:pt>
                <c:pt idx="3909">
                  <c:v>43812</c:v>
                </c:pt>
                <c:pt idx="3910">
                  <c:v>43813</c:v>
                </c:pt>
                <c:pt idx="3911">
                  <c:v>43814</c:v>
                </c:pt>
                <c:pt idx="3912">
                  <c:v>43815</c:v>
                </c:pt>
                <c:pt idx="3913">
                  <c:v>43816</c:v>
                </c:pt>
                <c:pt idx="3914">
                  <c:v>43817</c:v>
                </c:pt>
                <c:pt idx="3915">
                  <c:v>43818</c:v>
                </c:pt>
                <c:pt idx="3916">
                  <c:v>43819</c:v>
                </c:pt>
                <c:pt idx="3917">
                  <c:v>43820</c:v>
                </c:pt>
                <c:pt idx="3918">
                  <c:v>43821</c:v>
                </c:pt>
                <c:pt idx="3919">
                  <c:v>43822</c:v>
                </c:pt>
                <c:pt idx="3920">
                  <c:v>43823</c:v>
                </c:pt>
                <c:pt idx="3921">
                  <c:v>43824</c:v>
                </c:pt>
                <c:pt idx="3922">
                  <c:v>43825</c:v>
                </c:pt>
                <c:pt idx="3923">
                  <c:v>43826</c:v>
                </c:pt>
                <c:pt idx="3924">
                  <c:v>43827</c:v>
                </c:pt>
                <c:pt idx="3925">
                  <c:v>43828</c:v>
                </c:pt>
                <c:pt idx="3926">
                  <c:v>43829</c:v>
                </c:pt>
                <c:pt idx="3927">
                  <c:v>43830</c:v>
                </c:pt>
                <c:pt idx="3928">
                  <c:v>43831</c:v>
                </c:pt>
                <c:pt idx="3929">
                  <c:v>43832</c:v>
                </c:pt>
                <c:pt idx="3930">
                  <c:v>43833</c:v>
                </c:pt>
                <c:pt idx="3931">
                  <c:v>43834</c:v>
                </c:pt>
                <c:pt idx="3932">
                  <c:v>43835</c:v>
                </c:pt>
                <c:pt idx="3933">
                  <c:v>43836</c:v>
                </c:pt>
                <c:pt idx="3934">
                  <c:v>43837</c:v>
                </c:pt>
                <c:pt idx="3935">
                  <c:v>43838</c:v>
                </c:pt>
                <c:pt idx="3936">
                  <c:v>43839</c:v>
                </c:pt>
                <c:pt idx="3937">
                  <c:v>43840</c:v>
                </c:pt>
                <c:pt idx="3938">
                  <c:v>43841</c:v>
                </c:pt>
                <c:pt idx="3939">
                  <c:v>43842</c:v>
                </c:pt>
                <c:pt idx="3940">
                  <c:v>43843</c:v>
                </c:pt>
                <c:pt idx="3941">
                  <c:v>43844</c:v>
                </c:pt>
                <c:pt idx="3942">
                  <c:v>43845</c:v>
                </c:pt>
                <c:pt idx="3943">
                  <c:v>43846</c:v>
                </c:pt>
                <c:pt idx="3944">
                  <c:v>43847</c:v>
                </c:pt>
                <c:pt idx="3945">
                  <c:v>43848</c:v>
                </c:pt>
                <c:pt idx="3946">
                  <c:v>43849</c:v>
                </c:pt>
                <c:pt idx="3947">
                  <c:v>43850</c:v>
                </c:pt>
                <c:pt idx="3948">
                  <c:v>43851</c:v>
                </c:pt>
                <c:pt idx="3949">
                  <c:v>43852</c:v>
                </c:pt>
                <c:pt idx="3950">
                  <c:v>43853</c:v>
                </c:pt>
                <c:pt idx="3951">
                  <c:v>43854</c:v>
                </c:pt>
                <c:pt idx="3952">
                  <c:v>43855</c:v>
                </c:pt>
                <c:pt idx="3953">
                  <c:v>43856</c:v>
                </c:pt>
                <c:pt idx="3954">
                  <c:v>43857</c:v>
                </c:pt>
                <c:pt idx="3955">
                  <c:v>43858</c:v>
                </c:pt>
                <c:pt idx="3956">
                  <c:v>43859</c:v>
                </c:pt>
                <c:pt idx="3957">
                  <c:v>43860</c:v>
                </c:pt>
                <c:pt idx="3958">
                  <c:v>43861</c:v>
                </c:pt>
                <c:pt idx="3959">
                  <c:v>43862</c:v>
                </c:pt>
                <c:pt idx="3960">
                  <c:v>43863</c:v>
                </c:pt>
                <c:pt idx="3961">
                  <c:v>43864</c:v>
                </c:pt>
                <c:pt idx="3962">
                  <c:v>43865</c:v>
                </c:pt>
                <c:pt idx="3963">
                  <c:v>43866</c:v>
                </c:pt>
                <c:pt idx="3964">
                  <c:v>43867</c:v>
                </c:pt>
                <c:pt idx="3965">
                  <c:v>43868</c:v>
                </c:pt>
                <c:pt idx="3966">
                  <c:v>43869</c:v>
                </c:pt>
                <c:pt idx="3967">
                  <c:v>43870</c:v>
                </c:pt>
                <c:pt idx="3968">
                  <c:v>43871</c:v>
                </c:pt>
                <c:pt idx="3969">
                  <c:v>43872</c:v>
                </c:pt>
                <c:pt idx="3970">
                  <c:v>43873</c:v>
                </c:pt>
                <c:pt idx="3971">
                  <c:v>43874</c:v>
                </c:pt>
                <c:pt idx="3972">
                  <c:v>43875</c:v>
                </c:pt>
                <c:pt idx="3973">
                  <c:v>43876</c:v>
                </c:pt>
                <c:pt idx="3974">
                  <c:v>43877</c:v>
                </c:pt>
                <c:pt idx="3975">
                  <c:v>43878</c:v>
                </c:pt>
                <c:pt idx="3976">
                  <c:v>43879</c:v>
                </c:pt>
                <c:pt idx="3977">
                  <c:v>43880</c:v>
                </c:pt>
                <c:pt idx="3978">
                  <c:v>43881</c:v>
                </c:pt>
                <c:pt idx="3979">
                  <c:v>43882</c:v>
                </c:pt>
                <c:pt idx="3980">
                  <c:v>43883</c:v>
                </c:pt>
                <c:pt idx="3981">
                  <c:v>43884</c:v>
                </c:pt>
                <c:pt idx="3982">
                  <c:v>43885</c:v>
                </c:pt>
                <c:pt idx="3983">
                  <c:v>43886</c:v>
                </c:pt>
                <c:pt idx="3984">
                  <c:v>43887</c:v>
                </c:pt>
                <c:pt idx="3985">
                  <c:v>43888</c:v>
                </c:pt>
                <c:pt idx="3986">
                  <c:v>43889</c:v>
                </c:pt>
                <c:pt idx="3987">
                  <c:v>43890</c:v>
                </c:pt>
                <c:pt idx="3988">
                  <c:v>43891</c:v>
                </c:pt>
                <c:pt idx="3989">
                  <c:v>43892</c:v>
                </c:pt>
                <c:pt idx="3990">
                  <c:v>43893</c:v>
                </c:pt>
                <c:pt idx="3991">
                  <c:v>43894</c:v>
                </c:pt>
                <c:pt idx="3992">
                  <c:v>43895</c:v>
                </c:pt>
                <c:pt idx="3993">
                  <c:v>43896</c:v>
                </c:pt>
                <c:pt idx="3994">
                  <c:v>43897</c:v>
                </c:pt>
                <c:pt idx="3995">
                  <c:v>43898</c:v>
                </c:pt>
                <c:pt idx="3996">
                  <c:v>43899</c:v>
                </c:pt>
                <c:pt idx="3997">
                  <c:v>43900</c:v>
                </c:pt>
                <c:pt idx="3998">
                  <c:v>43901</c:v>
                </c:pt>
                <c:pt idx="3999">
                  <c:v>43902</c:v>
                </c:pt>
                <c:pt idx="4000">
                  <c:v>43903</c:v>
                </c:pt>
                <c:pt idx="4001">
                  <c:v>43904</c:v>
                </c:pt>
                <c:pt idx="4002">
                  <c:v>43905</c:v>
                </c:pt>
                <c:pt idx="4003">
                  <c:v>43906</c:v>
                </c:pt>
                <c:pt idx="4004">
                  <c:v>43907</c:v>
                </c:pt>
                <c:pt idx="4005">
                  <c:v>43908</c:v>
                </c:pt>
                <c:pt idx="4006">
                  <c:v>43909</c:v>
                </c:pt>
                <c:pt idx="4007">
                  <c:v>43910</c:v>
                </c:pt>
                <c:pt idx="4008">
                  <c:v>43911</c:v>
                </c:pt>
                <c:pt idx="4009">
                  <c:v>43912</c:v>
                </c:pt>
                <c:pt idx="4010">
                  <c:v>43913</c:v>
                </c:pt>
                <c:pt idx="4011">
                  <c:v>43914</c:v>
                </c:pt>
                <c:pt idx="4012">
                  <c:v>43915</c:v>
                </c:pt>
                <c:pt idx="4013">
                  <c:v>43916</c:v>
                </c:pt>
                <c:pt idx="4014">
                  <c:v>43917</c:v>
                </c:pt>
                <c:pt idx="4015">
                  <c:v>43918</c:v>
                </c:pt>
                <c:pt idx="4016">
                  <c:v>43919</c:v>
                </c:pt>
                <c:pt idx="4017">
                  <c:v>43920</c:v>
                </c:pt>
                <c:pt idx="4018">
                  <c:v>43921</c:v>
                </c:pt>
                <c:pt idx="4019">
                  <c:v>43922</c:v>
                </c:pt>
                <c:pt idx="4020">
                  <c:v>43923</c:v>
                </c:pt>
                <c:pt idx="4021">
                  <c:v>43924</c:v>
                </c:pt>
                <c:pt idx="4022">
                  <c:v>43925</c:v>
                </c:pt>
                <c:pt idx="4023">
                  <c:v>43926</c:v>
                </c:pt>
                <c:pt idx="4024">
                  <c:v>43927</c:v>
                </c:pt>
                <c:pt idx="4025">
                  <c:v>43928</c:v>
                </c:pt>
                <c:pt idx="4026">
                  <c:v>43929</c:v>
                </c:pt>
                <c:pt idx="4027">
                  <c:v>43930</c:v>
                </c:pt>
                <c:pt idx="4028">
                  <c:v>43931</c:v>
                </c:pt>
                <c:pt idx="4029">
                  <c:v>43932</c:v>
                </c:pt>
                <c:pt idx="4030">
                  <c:v>43933</c:v>
                </c:pt>
                <c:pt idx="4031">
                  <c:v>43934</c:v>
                </c:pt>
                <c:pt idx="4032">
                  <c:v>43935</c:v>
                </c:pt>
                <c:pt idx="4033">
                  <c:v>43936</c:v>
                </c:pt>
                <c:pt idx="4034">
                  <c:v>43937</c:v>
                </c:pt>
                <c:pt idx="4035">
                  <c:v>43938</c:v>
                </c:pt>
                <c:pt idx="4036">
                  <c:v>43939</c:v>
                </c:pt>
                <c:pt idx="4037">
                  <c:v>43940</c:v>
                </c:pt>
                <c:pt idx="4038">
                  <c:v>43941</c:v>
                </c:pt>
                <c:pt idx="4039">
                  <c:v>43942</c:v>
                </c:pt>
                <c:pt idx="4040">
                  <c:v>43943</c:v>
                </c:pt>
                <c:pt idx="4041">
                  <c:v>43944</c:v>
                </c:pt>
                <c:pt idx="4042">
                  <c:v>43945</c:v>
                </c:pt>
                <c:pt idx="4043">
                  <c:v>43946</c:v>
                </c:pt>
                <c:pt idx="4044">
                  <c:v>43947</c:v>
                </c:pt>
                <c:pt idx="4045">
                  <c:v>43948</c:v>
                </c:pt>
                <c:pt idx="4046">
                  <c:v>43949</c:v>
                </c:pt>
                <c:pt idx="4047">
                  <c:v>43950</c:v>
                </c:pt>
                <c:pt idx="4048">
                  <c:v>43951</c:v>
                </c:pt>
                <c:pt idx="4049">
                  <c:v>43952</c:v>
                </c:pt>
                <c:pt idx="4050">
                  <c:v>43953</c:v>
                </c:pt>
                <c:pt idx="4051">
                  <c:v>43954</c:v>
                </c:pt>
                <c:pt idx="4052">
                  <c:v>43955</c:v>
                </c:pt>
                <c:pt idx="4053">
                  <c:v>43956</c:v>
                </c:pt>
                <c:pt idx="4054">
                  <c:v>43957</c:v>
                </c:pt>
                <c:pt idx="4055">
                  <c:v>43958</c:v>
                </c:pt>
                <c:pt idx="4056">
                  <c:v>43959</c:v>
                </c:pt>
                <c:pt idx="4057">
                  <c:v>43960</c:v>
                </c:pt>
                <c:pt idx="4058">
                  <c:v>43961</c:v>
                </c:pt>
                <c:pt idx="4059">
                  <c:v>43962</c:v>
                </c:pt>
                <c:pt idx="4060">
                  <c:v>43963</c:v>
                </c:pt>
                <c:pt idx="4061">
                  <c:v>43964</c:v>
                </c:pt>
                <c:pt idx="4062">
                  <c:v>43965</c:v>
                </c:pt>
                <c:pt idx="4063">
                  <c:v>43966</c:v>
                </c:pt>
                <c:pt idx="4064">
                  <c:v>43967</c:v>
                </c:pt>
                <c:pt idx="4065">
                  <c:v>43968</c:v>
                </c:pt>
                <c:pt idx="4066">
                  <c:v>43969</c:v>
                </c:pt>
                <c:pt idx="4067">
                  <c:v>43970</c:v>
                </c:pt>
                <c:pt idx="4068">
                  <c:v>43971</c:v>
                </c:pt>
                <c:pt idx="4069">
                  <c:v>43972</c:v>
                </c:pt>
                <c:pt idx="4070">
                  <c:v>43973</c:v>
                </c:pt>
                <c:pt idx="4071">
                  <c:v>43974</c:v>
                </c:pt>
                <c:pt idx="4072">
                  <c:v>43975</c:v>
                </c:pt>
                <c:pt idx="4073">
                  <c:v>43976</c:v>
                </c:pt>
                <c:pt idx="4074">
                  <c:v>43977</c:v>
                </c:pt>
                <c:pt idx="4075">
                  <c:v>43978</c:v>
                </c:pt>
                <c:pt idx="4076">
                  <c:v>43979</c:v>
                </c:pt>
                <c:pt idx="4077">
                  <c:v>43980</c:v>
                </c:pt>
                <c:pt idx="4078">
                  <c:v>43981</c:v>
                </c:pt>
                <c:pt idx="4079">
                  <c:v>43982</c:v>
                </c:pt>
                <c:pt idx="4080">
                  <c:v>43983</c:v>
                </c:pt>
                <c:pt idx="4081">
                  <c:v>43984</c:v>
                </c:pt>
                <c:pt idx="4082">
                  <c:v>43985</c:v>
                </c:pt>
                <c:pt idx="4083">
                  <c:v>43986</c:v>
                </c:pt>
                <c:pt idx="4084">
                  <c:v>43987</c:v>
                </c:pt>
                <c:pt idx="4085">
                  <c:v>43988</c:v>
                </c:pt>
                <c:pt idx="4086">
                  <c:v>43989</c:v>
                </c:pt>
                <c:pt idx="4087">
                  <c:v>43990</c:v>
                </c:pt>
                <c:pt idx="4088">
                  <c:v>43991</c:v>
                </c:pt>
                <c:pt idx="4089">
                  <c:v>43992</c:v>
                </c:pt>
                <c:pt idx="4090">
                  <c:v>43993</c:v>
                </c:pt>
                <c:pt idx="4091">
                  <c:v>43994</c:v>
                </c:pt>
                <c:pt idx="4092">
                  <c:v>43995</c:v>
                </c:pt>
                <c:pt idx="4093">
                  <c:v>43996</c:v>
                </c:pt>
                <c:pt idx="4094">
                  <c:v>43997</c:v>
                </c:pt>
                <c:pt idx="4095">
                  <c:v>43998</c:v>
                </c:pt>
                <c:pt idx="4096">
                  <c:v>43999</c:v>
                </c:pt>
                <c:pt idx="4097">
                  <c:v>44000</c:v>
                </c:pt>
                <c:pt idx="4098">
                  <c:v>44001</c:v>
                </c:pt>
                <c:pt idx="4099">
                  <c:v>44002</c:v>
                </c:pt>
                <c:pt idx="4100">
                  <c:v>44003</c:v>
                </c:pt>
                <c:pt idx="4101">
                  <c:v>44004</c:v>
                </c:pt>
                <c:pt idx="4102">
                  <c:v>44005</c:v>
                </c:pt>
                <c:pt idx="4103">
                  <c:v>44006</c:v>
                </c:pt>
                <c:pt idx="4104">
                  <c:v>44007</c:v>
                </c:pt>
                <c:pt idx="4105">
                  <c:v>44008</c:v>
                </c:pt>
                <c:pt idx="4106">
                  <c:v>44009</c:v>
                </c:pt>
                <c:pt idx="4107">
                  <c:v>44010</c:v>
                </c:pt>
                <c:pt idx="4108">
                  <c:v>44011</c:v>
                </c:pt>
                <c:pt idx="4109">
                  <c:v>44012</c:v>
                </c:pt>
                <c:pt idx="4110">
                  <c:v>44013</c:v>
                </c:pt>
                <c:pt idx="4111">
                  <c:v>44014</c:v>
                </c:pt>
                <c:pt idx="4112">
                  <c:v>44015</c:v>
                </c:pt>
                <c:pt idx="4113">
                  <c:v>44016</c:v>
                </c:pt>
                <c:pt idx="4114">
                  <c:v>44017</c:v>
                </c:pt>
                <c:pt idx="4115">
                  <c:v>44018</c:v>
                </c:pt>
                <c:pt idx="4116">
                  <c:v>44019</c:v>
                </c:pt>
                <c:pt idx="4117">
                  <c:v>44020</c:v>
                </c:pt>
                <c:pt idx="4118">
                  <c:v>44021</c:v>
                </c:pt>
                <c:pt idx="4119">
                  <c:v>44022</c:v>
                </c:pt>
                <c:pt idx="4120">
                  <c:v>44023</c:v>
                </c:pt>
                <c:pt idx="4121">
                  <c:v>44024</c:v>
                </c:pt>
                <c:pt idx="4122">
                  <c:v>44025</c:v>
                </c:pt>
                <c:pt idx="4123">
                  <c:v>44026</c:v>
                </c:pt>
                <c:pt idx="4124">
                  <c:v>44027</c:v>
                </c:pt>
                <c:pt idx="4125">
                  <c:v>44028</c:v>
                </c:pt>
                <c:pt idx="4126">
                  <c:v>44029</c:v>
                </c:pt>
                <c:pt idx="4127">
                  <c:v>44030</c:v>
                </c:pt>
                <c:pt idx="4128">
                  <c:v>44031</c:v>
                </c:pt>
                <c:pt idx="4129">
                  <c:v>44032</c:v>
                </c:pt>
                <c:pt idx="4130">
                  <c:v>44033</c:v>
                </c:pt>
                <c:pt idx="4131">
                  <c:v>44034</c:v>
                </c:pt>
                <c:pt idx="4132">
                  <c:v>44035</c:v>
                </c:pt>
                <c:pt idx="4133">
                  <c:v>44036</c:v>
                </c:pt>
                <c:pt idx="4134">
                  <c:v>44037</c:v>
                </c:pt>
                <c:pt idx="4135">
                  <c:v>44038</c:v>
                </c:pt>
                <c:pt idx="4136">
                  <c:v>44039</c:v>
                </c:pt>
                <c:pt idx="4137">
                  <c:v>44040</c:v>
                </c:pt>
                <c:pt idx="4138">
                  <c:v>44041</c:v>
                </c:pt>
                <c:pt idx="4139">
                  <c:v>44042</c:v>
                </c:pt>
                <c:pt idx="4140">
                  <c:v>44043</c:v>
                </c:pt>
                <c:pt idx="4141">
                  <c:v>44044</c:v>
                </c:pt>
                <c:pt idx="4142">
                  <c:v>44045</c:v>
                </c:pt>
                <c:pt idx="4143">
                  <c:v>44046</c:v>
                </c:pt>
                <c:pt idx="4144">
                  <c:v>44047</c:v>
                </c:pt>
                <c:pt idx="4145">
                  <c:v>44048</c:v>
                </c:pt>
                <c:pt idx="4146">
                  <c:v>44049</c:v>
                </c:pt>
                <c:pt idx="4147">
                  <c:v>44050</c:v>
                </c:pt>
                <c:pt idx="4148">
                  <c:v>44051</c:v>
                </c:pt>
                <c:pt idx="4149">
                  <c:v>44052</c:v>
                </c:pt>
                <c:pt idx="4150">
                  <c:v>44053</c:v>
                </c:pt>
                <c:pt idx="4151">
                  <c:v>44054</c:v>
                </c:pt>
                <c:pt idx="4152">
                  <c:v>44055</c:v>
                </c:pt>
                <c:pt idx="4153">
                  <c:v>44056</c:v>
                </c:pt>
                <c:pt idx="4154">
                  <c:v>44057</c:v>
                </c:pt>
                <c:pt idx="4155">
                  <c:v>44058</c:v>
                </c:pt>
                <c:pt idx="4156">
                  <c:v>44059</c:v>
                </c:pt>
                <c:pt idx="4157">
                  <c:v>44060</c:v>
                </c:pt>
                <c:pt idx="4158">
                  <c:v>44061</c:v>
                </c:pt>
                <c:pt idx="4159">
                  <c:v>44062</c:v>
                </c:pt>
                <c:pt idx="4160">
                  <c:v>44063</c:v>
                </c:pt>
                <c:pt idx="4161">
                  <c:v>44064</c:v>
                </c:pt>
                <c:pt idx="4162">
                  <c:v>44065</c:v>
                </c:pt>
                <c:pt idx="4163">
                  <c:v>44066</c:v>
                </c:pt>
                <c:pt idx="4164">
                  <c:v>44067</c:v>
                </c:pt>
                <c:pt idx="4165">
                  <c:v>44068</c:v>
                </c:pt>
                <c:pt idx="4166">
                  <c:v>44069</c:v>
                </c:pt>
                <c:pt idx="4167">
                  <c:v>44070</c:v>
                </c:pt>
                <c:pt idx="4168">
                  <c:v>44071</c:v>
                </c:pt>
                <c:pt idx="4169">
                  <c:v>44072</c:v>
                </c:pt>
                <c:pt idx="4170">
                  <c:v>44073</c:v>
                </c:pt>
                <c:pt idx="4171">
                  <c:v>44074</c:v>
                </c:pt>
                <c:pt idx="4172">
                  <c:v>44075</c:v>
                </c:pt>
                <c:pt idx="4173">
                  <c:v>44076</c:v>
                </c:pt>
                <c:pt idx="4174">
                  <c:v>44077</c:v>
                </c:pt>
                <c:pt idx="4175">
                  <c:v>44078</c:v>
                </c:pt>
                <c:pt idx="4176">
                  <c:v>44079</c:v>
                </c:pt>
                <c:pt idx="4177">
                  <c:v>44080</c:v>
                </c:pt>
                <c:pt idx="4178">
                  <c:v>44081</c:v>
                </c:pt>
                <c:pt idx="4179">
                  <c:v>44082</c:v>
                </c:pt>
                <c:pt idx="4180">
                  <c:v>44083</c:v>
                </c:pt>
                <c:pt idx="4181">
                  <c:v>44084</c:v>
                </c:pt>
                <c:pt idx="4182">
                  <c:v>44085</c:v>
                </c:pt>
                <c:pt idx="4183">
                  <c:v>44086</c:v>
                </c:pt>
                <c:pt idx="4184">
                  <c:v>44087</c:v>
                </c:pt>
                <c:pt idx="4185">
                  <c:v>44088</c:v>
                </c:pt>
                <c:pt idx="4186">
                  <c:v>44089</c:v>
                </c:pt>
                <c:pt idx="4187">
                  <c:v>44090</c:v>
                </c:pt>
                <c:pt idx="4188">
                  <c:v>44091</c:v>
                </c:pt>
                <c:pt idx="4189">
                  <c:v>44092</c:v>
                </c:pt>
                <c:pt idx="4190">
                  <c:v>44093</c:v>
                </c:pt>
                <c:pt idx="4191">
                  <c:v>44094</c:v>
                </c:pt>
                <c:pt idx="4192">
                  <c:v>44095</c:v>
                </c:pt>
                <c:pt idx="4193">
                  <c:v>44096</c:v>
                </c:pt>
                <c:pt idx="4194">
                  <c:v>44097</c:v>
                </c:pt>
                <c:pt idx="4195">
                  <c:v>44098</c:v>
                </c:pt>
                <c:pt idx="4196">
                  <c:v>44099</c:v>
                </c:pt>
                <c:pt idx="4197">
                  <c:v>44100</c:v>
                </c:pt>
                <c:pt idx="4198">
                  <c:v>44101</c:v>
                </c:pt>
                <c:pt idx="4199">
                  <c:v>44102</c:v>
                </c:pt>
                <c:pt idx="4200">
                  <c:v>44103</c:v>
                </c:pt>
                <c:pt idx="4201">
                  <c:v>44104</c:v>
                </c:pt>
                <c:pt idx="4202">
                  <c:v>44105</c:v>
                </c:pt>
                <c:pt idx="4203">
                  <c:v>44106</c:v>
                </c:pt>
                <c:pt idx="4204">
                  <c:v>44107</c:v>
                </c:pt>
                <c:pt idx="4205">
                  <c:v>44108</c:v>
                </c:pt>
                <c:pt idx="4206">
                  <c:v>44109</c:v>
                </c:pt>
                <c:pt idx="4207">
                  <c:v>44110</c:v>
                </c:pt>
                <c:pt idx="4208">
                  <c:v>44111</c:v>
                </c:pt>
                <c:pt idx="4209">
                  <c:v>44112</c:v>
                </c:pt>
                <c:pt idx="4210">
                  <c:v>44113</c:v>
                </c:pt>
                <c:pt idx="4211">
                  <c:v>44114</c:v>
                </c:pt>
                <c:pt idx="4212">
                  <c:v>44115</c:v>
                </c:pt>
                <c:pt idx="4213">
                  <c:v>44116</c:v>
                </c:pt>
                <c:pt idx="4214">
                  <c:v>44117</c:v>
                </c:pt>
                <c:pt idx="4215">
                  <c:v>44118</c:v>
                </c:pt>
                <c:pt idx="4216">
                  <c:v>44119</c:v>
                </c:pt>
                <c:pt idx="4217">
                  <c:v>44120</c:v>
                </c:pt>
                <c:pt idx="4218">
                  <c:v>44121</c:v>
                </c:pt>
                <c:pt idx="4219">
                  <c:v>44122</c:v>
                </c:pt>
                <c:pt idx="4220">
                  <c:v>44123</c:v>
                </c:pt>
                <c:pt idx="4221">
                  <c:v>44124</c:v>
                </c:pt>
                <c:pt idx="4222">
                  <c:v>44125</c:v>
                </c:pt>
                <c:pt idx="4223">
                  <c:v>44126</c:v>
                </c:pt>
                <c:pt idx="4224">
                  <c:v>44127</c:v>
                </c:pt>
                <c:pt idx="4225">
                  <c:v>44128</c:v>
                </c:pt>
                <c:pt idx="4226">
                  <c:v>44129</c:v>
                </c:pt>
                <c:pt idx="4227">
                  <c:v>44130</c:v>
                </c:pt>
                <c:pt idx="4228">
                  <c:v>44131</c:v>
                </c:pt>
                <c:pt idx="4229">
                  <c:v>44132</c:v>
                </c:pt>
                <c:pt idx="4230">
                  <c:v>44133</c:v>
                </c:pt>
                <c:pt idx="4231">
                  <c:v>44134</c:v>
                </c:pt>
                <c:pt idx="4232">
                  <c:v>44135</c:v>
                </c:pt>
                <c:pt idx="4233">
                  <c:v>44136</c:v>
                </c:pt>
                <c:pt idx="4234">
                  <c:v>44137</c:v>
                </c:pt>
                <c:pt idx="4235">
                  <c:v>44138</c:v>
                </c:pt>
                <c:pt idx="4236">
                  <c:v>44139</c:v>
                </c:pt>
                <c:pt idx="4237">
                  <c:v>44140</c:v>
                </c:pt>
                <c:pt idx="4238">
                  <c:v>44141</c:v>
                </c:pt>
                <c:pt idx="4239">
                  <c:v>44142</c:v>
                </c:pt>
                <c:pt idx="4240">
                  <c:v>44143</c:v>
                </c:pt>
                <c:pt idx="4241">
                  <c:v>44144</c:v>
                </c:pt>
                <c:pt idx="4242">
                  <c:v>44145</c:v>
                </c:pt>
                <c:pt idx="4243">
                  <c:v>44146</c:v>
                </c:pt>
                <c:pt idx="4244">
                  <c:v>44147</c:v>
                </c:pt>
                <c:pt idx="4245">
                  <c:v>44148</c:v>
                </c:pt>
                <c:pt idx="4246">
                  <c:v>44149</c:v>
                </c:pt>
                <c:pt idx="4247">
                  <c:v>44150</c:v>
                </c:pt>
                <c:pt idx="4248">
                  <c:v>44151</c:v>
                </c:pt>
                <c:pt idx="4249">
                  <c:v>44152</c:v>
                </c:pt>
                <c:pt idx="4250">
                  <c:v>44153</c:v>
                </c:pt>
                <c:pt idx="4251">
                  <c:v>44154</c:v>
                </c:pt>
                <c:pt idx="4252">
                  <c:v>44155</c:v>
                </c:pt>
                <c:pt idx="4253">
                  <c:v>44156</c:v>
                </c:pt>
                <c:pt idx="4254">
                  <c:v>44157</c:v>
                </c:pt>
                <c:pt idx="4255">
                  <c:v>44158</c:v>
                </c:pt>
                <c:pt idx="4256">
                  <c:v>44159</c:v>
                </c:pt>
                <c:pt idx="4257">
                  <c:v>44160</c:v>
                </c:pt>
                <c:pt idx="4258">
                  <c:v>44161</c:v>
                </c:pt>
                <c:pt idx="4259">
                  <c:v>44162</c:v>
                </c:pt>
                <c:pt idx="4260">
                  <c:v>44163</c:v>
                </c:pt>
                <c:pt idx="4261">
                  <c:v>44164</c:v>
                </c:pt>
                <c:pt idx="4262">
                  <c:v>44165</c:v>
                </c:pt>
                <c:pt idx="4263">
                  <c:v>44166</c:v>
                </c:pt>
                <c:pt idx="4264">
                  <c:v>44167</c:v>
                </c:pt>
                <c:pt idx="4265">
                  <c:v>44168</c:v>
                </c:pt>
                <c:pt idx="4266">
                  <c:v>44169</c:v>
                </c:pt>
                <c:pt idx="4267">
                  <c:v>44170</c:v>
                </c:pt>
                <c:pt idx="4268">
                  <c:v>44171</c:v>
                </c:pt>
                <c:pt idx="4269">
                  <c:v>44172</c:v>
                </c:pt>
                <c:pt idx="4270">
                  <c:v>44173</c:v>
                </c:pt>
                <c:pt idx="4271">
                  <c:v>44174</c:v>
                </c:pt>
                <c:pt idx="4272">
                  <c:v>44175</c:v>
                </c:pt>
                <c:pt idx="4273">
                  <c:v>44176</c:v>
                </c:pt>
                <c:pt idx="4274">
                  <c:v>44177</c:v>
                </c:pt>
                <c:pt idx="4275">
                  <c:v>44178</c:v>
                </c:pt>
                <c:pt idx="4276">
                  <c:v>44179</c:v>
                </c:pt>
                <c:pt idx="4277">
                  <c:v>44180</c:v>
                </c:pt>
                <c:pt idx="4278">
                  <c:v>44181</c:v>
                </c:pt>
                <c:pt idx="4279">
                  <c:v>44182</c:v>
                </c:pt>
                <c:pt idx="4280">
                  <c:v>44183</c:v>
                </c:pt>
                <c:pt idx="4281">
                  <c:v>44184</c:v>
                </c:pt>
                <c:pt idx="4282">
                  <c:v>44185</c:v>
                </c:pt>
                <c:pt idx="4283">
                  <c:v>44186</c:v>
                </c:pt>
                <c:pt idx="4284">
                  <c:v>44187</c:v>
                </c:pt>
                <c:pt idx="4285">
                  <c:v>44188</c:v>
                </c:pt>
                <c:pt idx="4286">
                  <c:v>44189</c:v>
                </c:pt>
                <c:pt idx="4287">
                  <c:v>44190</c:v>
                </c:pt>
                <c:pt idx="4288">
                  <c:v>44191</c:v>
                </c:pt>
                <c:pt idx="4289">
                  <c:v>44192</c:v>
                </c:pt>
                <c:pt idx="4290">
                  <c:v>44193</c:v>
                </c:pt>
                <c:pt idx="4291">
                  <c:v>44194</c:v>
                </c:pt>
                <c:pt idx="4292">
                  <c:v>44195</c:v>
                </c:pt>
                <c:pt idx="4293">
                  <c:v>44196</c:v>
                </c:pt>
                <c:pt idx="4294">
                  <c:v>44197</c:v>
                </c:pt>
                <c:pt idx="4295">
                  <c:v>44198</c:v>
                </c:pt>
                <c:pt idx="4296">
                  <c:v>44199</c:v>
                </c:pt>
                <c:pt idx="4297">
                  <c:v>44200</c:v>
                </c:pt>
                <c:pt idx="4298">
                  <c:v>44201</c:v>
                </c:pt>
                <c:pt idx="4299">
                  <c:v>44202</c:v>
                </c:pt>
                <c:pt idx="4300">
                  <c:v>44203</c:v>
                </c:pt>
                <c:pt idx="4301">
                  <c:v>44204</c:v>
                </c:pt>
                <c:pt idx="4302">
                  <c:v>44205</c:v>
                </c:pt>
                <c:pt idx="4303">
                  <c:v>44206</c:v>
                </c:pt>
                <c:pt idx="4304">
                  <c:v>44207</c:v>
                </c:pt>
                <c:pt idx="4305">
                  <c:v>44208</c:v>
                </c:pt>
                <c:pt idx="4306">
                  <c:v>44209</c:v>
                </c:pt>
                <c:pt idx="4307">
                  <c:v>44210</c:v>
                </c:pt>
                <c:pt idx="4308">
                  <c:v>44211</c:v>
                </c:pt>
                <c:pt idx="4309">
                  <c:v>44212</c:v>
                </c:pt>
                <c:pt idx="4310">
                  <c:v>44213</c:v>
                </c:pt>
                <c:pt idx="4311">
                  <c:v>44214</c:v>
                </c:pt>
                <c:pt idx="4312">
                  <c:v>44215</c:v>
                </c:pt>
                <c:pt idx="4313">
                  <c:v>44216</c:v>
                </c:pt>
                <c:pt idx="4314">
                  <c:v>44217</c:v>
                </c:pt>
                <c:pt idx="4315">
                  <c:v>44218</c:v>
                </c:pt>
                <c:pt idx="4316">
                  <c:v>44219</c:v>
                </c:pt>
                <c:pt idx="4317">
                  <c:v>44220</c:v>
                </c:pt>
                <c:pt idx="4318">
                  <c:v>44221</c:v>
                </c:pt>
                <c:pt idx="4319">
                  <c:v>44222</c:v>
                </c:pt>
                <c:pt idx="4320">
                  <c:v>44223</c:v>
                </c:pt>
                <c:pt idx="4321">
                  <c:v>44224</c:v>
                </c:pt>
                <c:pt idx="4322">
                  <c:v>44225</c:v>
                </c:pt>
                <c:pt idx="4323">
                  <c:v>44226</c:v>
                </c:pt>
                <c:pt idx="4324">
                  <c:v>44227</c:v>
                </c:pt>
                <c:pt idx="4325">
                  <c:v>44228</c:v>
                </c:pt>
                <c:pt idx="4326">
                  <c:v>44229</c:v>
                </c:pt>
                <c:pt idx="4327">
                  <c:v>44230</c:v>
                </c:pt>
                <c:pt idx="4328">
                  <c:v>44231</c:v>
                </c:pt>
                <c:pt idx="4329">
                  <c:v>44232</c:v>
                </c:pt>
                <c:pt idx="4330">
                  <c:v>44233</c:v>
                </c:pt>
                <c:pt idx="4331">
                  <c:v>44234</c:v>
                </c:pt>
                <c:pt idx="4332">
                  <c:v>44235</c:v>
                </c:pt>
                <c:pt idx="4333">
                  <c:v>44236</c:v>
                </c:pt>
                <c:pt idx="4334">
                  <c:v>44237</c:v>
                </c:pt>
                <c:pt idx="4335">
                  <c:v>44238</c:v>
                </c:pt>
                <c:pt idx="4336">
                  <c:v>44239</c:v>
                </c:pt>
                <c:pt idx="4337">
                  <c:v>44240</c:v>
                </c:pt>
                <c:pt idx="4338">
                  <c:v>44241</c:v>
                </c:pt>
                <c:pt idx="4339">
                  <c:v>44242</c:v>
                </c:pt>
                <c:pt idx="4340">
                  <c:v>44243</c:v>
                </c:pt>
                <c:pt idx="4341">
                  <c:v>44244</c:v>
                </c:pt>
                <c:pt idx="4342">
                  <c:v>44245</c:v>
                </c:pt>
                <c:pt idx="4343">
                  <c:v>44246</c:v>
                </c:pt>
                <c:pt idx="4344">
                  <c:v>44247</c:v>
                </c:pt>
                <c:pt idx="4345">
                  <c:v>44248</c:v>
                </c:pt>
                <c:pt idx="4346">
                  <c:v>44249</c:v>
                </c:pt>
                <c:pt idx="4347">
                  <c:v>44250</c:v>
                </c:pt>
                <c:pt idx="4348">
                  <c:v>44251</c:v>
                </c:pt>
                <c:pt idx="4349">
                  <c:v>44252</c:v>
                </c:pt>
                <c:pt idx="4350">
                  <c:v>44253</c:v>
                </c:pt>
                <c:pt idx="4351">
                  <c:v>44254</c:v>
                </c:pt>
                <c:pt idx="4352">
                  <c:v>44255</c:v>
                </c:pt>
                <c:pt idx="4353">
                  <c:v>44256</c:v>
                </c:pt>
                <c:pt idx="4354">
                  <c:v>44257</c:v>
                </c:pt>
                <c:pt idx="4355">
                  <c:v>44258</c:v>
                </c:pt>
                <c:pt idx="4356">
                  <c:v>44259</c:v>
                </c:pt>
                <c:pt idx="4357">
                  <c:v>44260</c:v>
                </c:pt>
                <c:pt idx="4358">
                  <c:v>44261</c:v>
                </c:pt>
                <c:pt idx="4359">
                  <c:v>44262</c:v>
                </c:pt>
                <c:pt idx="4360">
                  <c:v>44263</c:v>
                </c:pt>
                <c:pt idx="4361">
                  <c:v>44264</c:v>
                </c:pt>
                <c:pt idx="4362">
                  <c:v>44265</c:v>
                </c:pt>
                <c:pt idx="4363">
                  <c:v>44266</c:v>
                </c:pt>
                <c:pt idx="4364">
                  <c:v>44267</c:v>
                </c:pt>
                <c:pt idx="4365">
                  <c:v>44268</c:v>
                </c:pt>
                <c:pt idx="4366">
                  <c:v>44269</c:v>
                </c:pt>
                <c:pt idx="4367">
                  <c:v>44270</c:v>
                </c:pt>
                <c:pt idx="4368">
                  <c:v>44271</c:v>
                </c:pt>
                <c:pt idx="4369">
                  <c:v>44272</c:v>
                </c:pt>
                <c:pt idx="4370">
                  <c:v>44273</c:v>
                </c:pt>
                <c:pt idx="4371">
                  <c:v>44274</c:v>
                </c:pt>
                <c:pt idx="4372">
                  <c:v>44275</c:v>
                </c:pt>
                <c:pt idx="4373">
                  <c:v>44276</c:v>
                </c:pt>
                <c:pt idx="4374">
                  <c:v>44277</c:v>
                </c:pt>
                <c:pt idx="4375">
                  <c:v>44278</c:v>
                </c:pt>
                <c:pt idx="4376">
                  <c:v>44279</c:v>
                </c:pt>
                <c:pt idx="4377">
                  <c:v>44280</c:v>
                </c:pt>
                <c:pt idx="4378">
                  <c:v>44281</c:v>
                </c:pt>
                <c:pt idx="4379">
                  <c:v>44282</c:v>
                </c:pt>
                <c:pt idx="4380">
                  <c:v>44283</c:v>
                </c:pt>
                <c:pt idx="4381">
                  <c:v>44284</c:v>
                </c:pt>
                <c:pt idx="4382">
                  <c:v>44285</c:v>
                </c:pt>
                <c:pt idx="4383">
                  <c:v>44286</c:v>
                </c:pt>
                <c:pt idx="4384">
                  <c:v>44287</c:v>
                </c:pt>
                <c:pt idx="4385">
                  <c:v>44288</c:v>
                </c:pt>
                <c:pt idx="4386">
                  <c:v>44289</c:v>
                </c:pt>
                <c:pt idx="4387">
                  <c:v>44290</c:v>
                </c:pt>
                <c:pt idx="4388">
                  <c:v>44291</c:v>
                </c:pt>
                <c:pt idx="4389">
                  <c:v>44292</c:v>
                </c:pt>
                <c:pt idx="4390">
                  <c:v>44293</c:v>
                </c:pt>
                <c:pt idx="4391">
                  <c:v>44294</c:v>
                </c:pt>
                <c:pt idx="4392">
                  <c:v>44295</c:v>
                </c:pt>
                <c:pt idx="4393">
                  <c:v>44296</c:v>
                </c:pt>
                <c:pt idx="4394">
                  <c:v>44297</c:v>
                </c:pt>
                <c:pt idx="4395">
                  <c:v>44298</c:v>
                </c:pt>
                <c:pt idx="4396">
                  <c:v>44299</c:v>
                </c:pt>
                <c:pt idx="4397">
                  <c:v>44300</c:v>
                </c:pt>
                <c:pt idx="4398">
                  <c:v>44301</c:v>
                </c:pt>
                <c:pt idx="4399">
                  <c:v>44302</c:v>
                </c:pt>
                <c:pt idx="4400">
                  <c:v>44303</c:v>
                </c:pt>
                <c:pt idx="4401">
                  <c:v>44304</c:v>
                </c:pt>
                <c:pt idx="4402">
                  <c:v>44305</c:v>
                </c:pt>
                <c:pt idx="4403">
                  <c:v>44306</c:v>
                </c:pt>
                <c:pt idx="4404">
                  <c:v>44307</c:v>
                </c:pt>
                <c:pt idx="4405">
                  <c:v>44308</c:v>
                </c:pt>
                <c:pt idx="4406">
                  <c:v>44309</c:v>
                </c:pt>
                <c:pt idx="4407">
                  <c:v>44310</c:v>
                </c:pt>
                <c:pt idx="4408">
                  <c:v>44311</c:v>
                </c:pt>
                <c:pt idx="4409">
                  <c:v>44312</c:v>
                </c:pt>
                <c:pt idx="4410">
                  <c:v>44313</c:v>
                </c:pt>
                <c:pt idx="4411">
                  <c:v>44314</c:v>
                </c:pt>
                <c:pt idx="4412">
                  <c:v>44315</c:v>
                </c:pt>
                <c:pt idx="4413">
                  <c:v>44316</c:v>
                </c:pt>
                <c:pt idx="4414">
                  <c:v>44317</c:v>
                </c:pt>
                <c:pt idx="4415">
                  <c:v>44318</c:v>
                </c:pt>
                <c:pt idx="4416">
                  <c:v>44319</c:v>
                </c:pt>
                <c:pt idx="4417">
                  <c:v>44320</c:v>
                </c:pt>
                <c:pt idx="4418">
                  <c:v>44321</c:v>
                </c:pt>
                <c:pt idx="4419">
                  <c:v>44322</c:v>
                </c:pt>
                <c:pt idx="4420">
                  <c:v>44323</c:v>
                </c:pt>
                <c:pt idx="4421">
                  <c:v>44324</c:v>
                </c:pt>
                <c:pt idx="4422">
                  <c:v>44325</c:v>
                </c:pt>
                <c:pt idx="4423">
                  <c:v>44326</c:v>
                </c:pt>
                <c:pt idx="4424">
                  <c:v>44327</c:v>
                </c:pt>
                <c:pt idx="4425">
                  <c:v>44328</c:v>
                </c:pt>
                <c:pt idx="4426">
                  <c:v>44329</c:v>
                </c:pt>
                <c:pt idx="4427">
                  <c:v>44330</c:v>
                </c:pt>
                <c:pt idx="4428">
                  <c:v>44331</c:v>
                </c:pt>
                <c:pt idx="4429">
                  <c:v>44332</c:v>
                </c:pt>
                <c:pt idx="4430">
                  <c:v>44333</c:v>
                </c:pt>
                <c:pt idx="4431">
                  <c:v>44334</c:v>
                </c:pt>
                <c:pt idx="4432">
                  <c:v>44335</c:v>
                </c:pt>
                <c:pt idx="4433">
                  <c:v>44336</c:v>
                </c:pt>
                <c:pt idx="4434">
                  <c:v>44337</c:v>
                </c:pt>
                <c:pt idx="4435">
                  <c:v>44338</c:v>
                </c:pt>
                <c:pt idx="4436">
                  <c:v>44339</c:v>
                </c:pt>
                <c:pt idx="4437">
                  <c:v>44340</c:v>
                </c:pt>
                <c:pt idx="4438">
                  <c:v>44341</c:v>
                </c:pt>
                <c:pt idx="4439">
                  <c:v>44342</c:v>
                </c:pt>
                <c:pt idx="4440">
                  <c:v>44343</c:v>
                </c:pt>
                <c:pt idx="4441">
                  <c:v>44344</c:v>
                </c:pt>
                <c:pt idx="4442">
                  <c:v>44345</c:v>
                </c:pt>
                <c:pt idx="4443">
                  <c:v>44346</c:v>
                </c:pt>
                <c:pt idx="4444">
                  <c:v>44347</c:v>
                </c:pt>
                <c:pt idx="4445">
                  <c:v>44348</c:v>
                </c:pt>
                <c:pt idx="4446">
                  <c:v>44349</c:v>
                </c:pt>
                <c:pt idx="4447">
                  <c:v>44350</c:v>
                </c:pt>
                <c:pt idx="4448">
                  <c:v>44351</c:v>
                </c:pt>
                <c:pt idx="4449">
                  <c:v>44352</c:v>
                </c:pt>
                <c:pt idx="4450">
                  <c:v>44353</c:v>
                </c:pt>
                <c:pt idx="4451">
                  <c:v>44354</c:v>
                </c:pt>
                <c:pt idx="4452">
                  <c:v>44355</c:v>
                </c:pt>
                <c:pt idx="4453">
                  <c:v>44356</c:v>
                </c:pt>
                <c:pt idx="4454">
                  <c:v>44357</c:v>
                </c:pt>
                <c:pt idx="4455">
                  <c:v>44358</c:v>
                </c:pt>
                <c:pt idx="4456">
                  <c:v>44359</c:v>
                </c:pt>
                <c:pt idx="4457">
                  <c:v>44360</c:v>
                </c:pt>
                <c:pt idx="4458">
                  <c:v>44361</c:v>
                </c:pt>
                <c:pt idx="4459">
                  <c:v>44362</c:v>
                </c:pt>
                <c:pt idx="4460">
                  <c:v>44363</c:v>
                </c:pt>
                <c:pt idx="4461">
                  <c:v>44364</c:v>
                </c:pt>
                <c:pt idx="4462">
                  <c:v>44365</c:v>
                </c:pt>
                <c:pt idx="4463">
                  <c:v>44366</c:v>
                </c:pt>
                <c:pt idx="4464">
                  <c:v>44367</c:v>
                </c:pt>
                <c:pt idx="4465">
                  <c:v>44368</c:v>
                </c:pt>
                <c:pt idx="4466">
                  <c:v>44369</c:v>
                </c:pt>
                <c:pt idx="4467">
                  <c:v>44370</c:v>
                </c:pt>
                <c:pt idx="4468">
                  <c:v>44371</c:v>
                </c:pt>
                <c:pt idx="4469">
                  <c:v>44372</c:v>
                </c:pt>
                <c:pt idx="4470">
                  <c:v>44373</c:v>
                </c:pt>
                <c:pt idx="4471">
                  <c:v>44374</c:v>
                </c:pt>
                <c:pt idx="4472">
                  <c:v>44375</c:v>
                </c:pt>
                <c:pt idx="4473">
                  <c:v>44376</c:v>
                </c:pt>
                <c:pt idx="4474">
                  <c:v>44377</c:v>
                </c:pt>
                <c:pt idx="4475">
                  <c:v>44378</c:v>
                </c:pt>
                <c:pt idx="4476">
                  <c:v>44379</c:v>
                </c:pt>
                <c:pt idx="4477">
                  <c:v>44380</c:v>
                </c:pt>
                <c:pt idx="4478">
                  <c:v>44381</c:v>
                </c:pt>
                <c:pt idx="4479">
                  <c:v>44382</c:v>
                </c:pt>
                <c:pt idx="4480">
                  <c:v>44383</c:v>
                </c:pt>
                <c:pt idx="4481">
                  <c:v>44384</c:v>
                </c:pt>
                <c:pt idx="4482">
                  <c:v>44385</c:v>
                </c:pt>
                <c:pt idx="4483">
                  <c:v>44386</c:v>
                </c:pt>
                <c:pt idx="4484">
                  <c:v>44387</c:v>
                </c:pt>
                <c:pt idx="4485">
                  <c:v>44388</c:v>
                </c:pt>
                <c:pt idx="4486">
                  <c:v>44389</c:v>
                </c:pt>
                <c:pt idx="4487">
                  <c:v>44390</c:v>
                </c:pt>
                <c:pt idx="4488">
                  <c:v>44391</c:v>
                </c:pt>
                <c:pt idx="4489">
                  <c:v>44392</c:v>
                </c:pt>
                <c:pt idx="4490">
                  <c:v>44393</c:v>
                </c:pt>
                <c:pt idx="4491">
                  <c:v>44394</c:v>
                </c:pt>
                <c:pt idx="4492">
                  <c:v>44395</c:v>
                </c:pt>
                <c:pt idx="4493">
                  <c:v>44396</c:v>
                </c:pt>
                <c:pt idx="4494">
                  <c:v>44397</c:v>
                </c:pt>
                <c:pt idx="4495">
                  <c:v>44398</c:v>
                </c:pt>
                <c:pt idx="4496">
                  <c:v>44399</c:v>
                </c:pt>
                <c:pt idx="4497">
                  <c:v>44400</c:v>
                </c:pt>
                <c:pt idx="4498">
                  <c:v>44401</c:v>
                </c:pt>
                <c:pt idx="4499">
                  <c:v>44402</c:v>
                </c:pt>
                <c:pt idx="4500">
                  <c:v>44403</c:v>
                </c:pt>
                <c:pt idx="4501">
                  <c:v>44404</c:v>
                </c:pt>
                <c:pt idx="4502">
                  <c:v>44405</c:v>
                </c:pt>
                <c:pt idx="4503">
                  <c:v>44406</c:v>
                </c:pt>
                <c:pt idx="4504">
                  <c:v>44407</c:v>
                </c:pt>
                <c:pt idx="4505">
                  <c:v>44408</c:v>
                </c:pt>
                <c:pt idx="4506">
                  <c:v>44409</c:v>
                </c:pt>
                <c:pt idx="4507">
                  <c:v>44410</c:v>
                </c:pt>
                <c:pt idx="4508">
                  <c:v>44411</c:v>
                </c:pt>
                <c:pt idx="4509">
                  <c:v>44412</c:v>
                </c:pt>
                <c:pt idx="4510">
                  <c:v>44413</c:v>
                </c:pt>
                <c:pt idx="4511">
                  <c:v>44414</c:v>
                </c:pt>
                <c:pt idx="4512">
                  <c:v>44415</c:v>
                </c:pt>
                <c:pt idx="4513">
                  <c:v>44416</c:v>
                </c:pt>
                <c:pt idx="4514">
                  <c:v>44417</c:v>
                </c:pt>
                <c:pt idx="4515">
                  <c:v>44418</c:v>
                </c:pt>
                <c:pt idx="4516">
                  <c:v>44419</c:v>
                </c:pt>
                <c:pt idx="4517">
                  <c:v>44420</c:v>
                </c:pt>
                <c:pt idx="4518">
                  <c:v>44421</c:v>
                </c:pt>
                <c:pt idx="4519">
                  <c:v>44422</c:v>
                </c:pt>
                <c:pt idx="4520">
                  <c:v>44423</c:v>
                </c:pt>
                <c:pt idx="4521">
                  <c:v>44424</c:v>
                </c:pt>
                <c:pt idx="4522">
                  <c:v>44425</c:v>
                </c:pt>
                <c:pt idx="4523">
                  <c:v>44426</c:v>
                </c:pt>
                <c:pt idx="4524">
                  <c:v>44427</c:v>
                </c:pt>
                <c:pt idx="4525">
                  <c:v>44428</c:v>
                </c:pt>
                <c:pt idx="4526">
                  <c:v>44429</c:v>
                </c:pt>
                <c:pt idx="4527">
                  <c:v>44430</c:v>
                </c:pt>
                <c:pt idx="4528">
                  <c:v>44431</c:v>
                </c:pt>
                <c:pt idx="4529">
                  <c:v>44432</c:v>
                </c:pt>
                <c:pt idx="4530">
                  <c:v>44433</c:v>
                </c:pt>
                <c:pt idx="4531">
                  <c:v>44434</c:v>
                </c:pt>
                <c:pt idx="4532">
                  <c:v>44435</c:v>
                </c:pt>
                <c:pt idx="4533">
                  <c:v>44436</c:v>
                </c:pt>
                <c:pt idx="4534">
                  <c:v>44437</c:v>
                </c:pt>
                <c:pt idx="4535">
                  <c:v>44438</c:v>
                </c:pt>
                <c:pt idx="4536">
                  <c:v>44439</c:v>
                </c:pt>
                <c:pt idx="4537">
                  <c:v>44440</c:v>
                </c:pt>
                <c:pt idx="4538">
                  <c:v>44441</c:v>
                </c:pt>
                <c:pt idx="4539">
                  <c:v>44442</c:v>
                </c:pt>
                <c:pt idx="4540">
                  <c:v>44443</c:v>
                </c:pt>
                <c:pt idx="4541">
                  <c:v>44444</c:v>
                </c:pt>
                <c:pt idx="4542">
                  <c:v>44445</c:v>
                </c:pt>
                <c:pt idx="4543">
                  <c:v>44446</c:v>
                </c:pt>
                <c:pt idx="4544">
                  <c:v>44447</c:v>
                </c:pt>
                <c:pt idx="4545">
                  <c:v>44448</c:v>
                </c:pt>
                <c:pt idx="4546">
                  <c:v>44449</c:v>
                </c:pt>
                <c:pt idx="4547">
                  <c:v>44450</c:v>
                </c:pt>
                <c:pt idx="4548">
                  <c:v>44451</c:v>
                </c:pt>
                <c:pt idx="4549">
                  <c:v>44452</c:v>
                </c:pt>
                <c:pt idx="4550">
                  <c:v>44453</c:v>
                </c:pt>
                <c:pt idx="4551">
                  <c:v>44454</c:v>
                </c:pt>
                <c:pt idx="4552">
                  <c:v>44455</c:v>
                </c:pt>
                <c:pt idx="4553">
                  <c:v>44456</c:v>
                </c:pt>
                <c:pt idx="4554">
                  <c:v>44457</c:v>
                </c:pt>
                <c:pt idx="4555">
                  <c:v>44458</c:v>
                </c:pt>
                <c:pt idx="4556">
                  <c:v>44459</c:v>
                </c:pt>
                <c:pt idx="4557">
                  <c:v>44460</c:v>
                </c:pt>
                <c:pt idx="4558">
                  <c:v>44461</c:v>
                </c:pt>
                <c:pt idx="4559">
                  <c:v>44462</c:v>
                </c:pt>
                <c:pt idx="4560">
                  <c:v>44463</c:v>
                </c:pt>
                <c:pt idx="4561">
                  <c:v>44464</c:v>
                </c:pt>
                <c:pt idx="4562">
                  <c:v>44465</c:v>
                </c:pt>
                <c:pt idx="4563">
                  <c:v>44466</c:v>
                </c:pt>
                <c:pt idx="4564">
                  <c:v>44467</c:v>
                </c:pt>
                <c:pt idx="4565">
                  <c:v>44468</c:v>
                </c:pt>
                <c:pt idx="4566">
                  <c:v>44469</c:v>
                </c:pt>
                <c:pt idx="4567">
                  <c:v>44470</c:v>
                </c:pt>
                <c:pt idx="4568">
                  <c:v>44471</c:v>
                </c:pt>
                <c:pt idx="4569">
                  <c:v>44472</c:v>
                </c:pt>
                <c:pt idx="4570">
                  <c:v>44473</c:v>
                </c:pt>
                <c:pt idx="4571">
                  <c:v>44474</c:v>
                </c:pt>
                <c:pt idx="4572">
                  <c:v>44475</c:v>
                </c:pt>
                <c:pt idx="4573">
                  <c:v>44476</c:v>
                </c:pt>
                <c:pt idx="4574">
                  <c:v>44477</c:v>
                </c:pt>
                <c:pt idx="4575">
                  <c:v>44478</c:v>
                </c:pt>
                <c:pt idx="4576">
                  <c:v>44479</c:v>
                </c:pt>
                <c:pt idx="4577">
                  <c:v>44480</c:v>
                </c:pt>
                <c:pt idx="4578">
                  <c:v>44481</c:v>
                </c:pt>
                <c:pt idx="4579">
                  <c:v>44482</c:v>
                </c:pt>
                <c:pt idx="4580">
                  <c:v>44483</c:v>
                </c:pt>
                <c:pt idx="4581">
                  <c:v>44484</c:v>
                </c:pt>
                <c:pt idx="4582">
                  <c:v>44485</c:v>
                </c:pt>
                <c:pt idx="4583">
                  <c:v>44486</c:v>
                </c:pt>
                <c:pt idx="4584">
                  <c:v>44487</c:v>
                </c:pt>
                <c:pt idx="4585">
                  <c:v>44488</c:v>
                </c:pt>
                <c:pt idx="4586">
                  <c:v>44489</c:v>
                </c:pt>
                <c:pt idx="4587">
                  <c:v>44490</c:v>
                </c:pt>
                <c:pt idx="4588">
                  <c:v>44491</c:v>
                </c:pt>
                <c:pt idx="4589">
                  <c:v>44492</c:v>
                </c:pt>
                <c:pt idx="4590">
                  <c:v>44493</c:v>
                </c:pt>
                <c:pt idx="4591">
                  <c:v>44494</c:v>
                </c:pt>
                <c:pt idx="4592">
                  <c:v>44495</c:v>
                </c:pt>
                <c:pt idx="4593">
                  <c:v>44496</c:v>
                </c:pt>
                <c:pt idx="4594">
                  <c:v>44497</c:v>
                </c:pt>
                <c:pt idx="4595">
                  <c:v>44498</c:v>
                </c:pt>
                <c:pt idx="4596">
                  <c:v>44499</c:v>
                </c:pt>
                <c:pt idx="4597">
                  <c:v>44500</c:v>
                </c:pt>
                <c:pt idx="4598">
                  <c:v>44501</c:v>
                </c:pt>
                <c:pt idx="4599">
                  <c:v>44502</c:v>
                </c:pt>
                <c:pt idx="4600">
                  <c:v>44503</c:v>
                </c:pt>
                <c:pt idx="4601">
                  <c:v>44504</c:v>
                </c:pt>
                <c:pt idx="4602">
                  <c:v>44505</c:v>
                </c:pt>
                <c:pt idx="4603">
                  <c:v>44506</c:v>
                </c:pt>
                <c:pt idx="4604">
                  <c:v>44507</c:v>
                </c:pt>
                <c:pt idx="4605">
                  <c:v>44508</c:v>
                </c:pt>
                <c:pt idx="4606">
                  <c:v>44509</c:v>
                </c:pt>
                <c:pt idx="4607">
                  <c:v>44510</c:v>
                </c:pt>
                <c:pt idx="4608">
                  <c:v>44511</c:v>
                </c:pt>
                <c:pt idx="4609">
                  <c:v>44512</c:v>
                </c:pt>
                <c:pt idx="4610">
                  <c:v>44513</c:v>
                </c:pt>
                <c:pt idx="4611">
                  <c:v>44514</c:v>
                </c:pt>
                <c:pt idx="4612">
                  <c:v>44515</c:v>
                </c:pt>
                <c:pt idx="4613">
                  <c:v>44516</c:v>
                </c:pt>
                <c:pt idx="4614">
                  <c:v>44517</c:v>
                </c:pt>
                <c:pt idx="4615">
                  <c:v>44518</c:v>
                </c:pt>
                <c:pt idx="4616">
                  <c:v>44519</c:v>
                </c:pt>
                <c:pt idx="4617">
                  <c:v>44520</c:v>
                </c:pt>
                <c:pt idx="4618">
                  <c:v>44521</c:v>
                </c:pt>
                <c:pt idx="4619">
                  <c:v>44522</c:v>
                </c:pt>
                <c:pt idx="4620">
                  <c:v>44523</c:v>
                </c:pt>
                <c:pt idx="4621">
                  <c:v>44524</c:v>
                </c:pt>
                <c:pt idx="4622">
                  <c:v>44525</c:v>
                </c:pt>
                <c:pt idx="4623">
                  <c:v>44526</c:v>
                </c:pt>
                <c:pt idx="4624">
                  <c:v>44527</c:v>
                </c:pt>
                <c:pt idx="4625">
                  <c:v>44528</c:v>
                </c:pt>
                <c:pt idx="4626">
                  <c:v>44529</c:v>
                </c:pt>
                <c:pt idx="4627">
                  <c:v>44530</c:v>
                </c:pt>
                <c:pt idx="4628">
                  <c:v>44531</c:v>
                </c:pt>
                <c:pt idx="4629">
                  <c:v>44532</c:v>
                </c:pt>
                <c:pt idx="4630">
                  <c:v>44533</c:v>
                </c:pt>
                <c:pt idx="4631">
                  <c:v>44534</c:v>
                </c:pt>
                <c:pt idx="4632">
                  <c:v>44535</c:v>
                </c:pt>
                <c:pt idx="4633">
                  <c:v>44536</c:v>
                </c:pt>
                <c:pt idx="4634">
                  <c:v>44537</c:v>
                </c:pt>
                <c:pt idx="4635">
                  <c:v>44538</c:v>
                </c:pt>
                <c:pt idx="4636">
                  <c:v>44539</c:v>
                </c:pt>
                <c:pt idx="4637">
                  <c:v>44540</c:v>
                </c:pt>
                <c:pt idx="4638">
                  <c:v>44541</c:v>
                </c:pt>
                <c:pt idx="4639">
                  <c:v>44542</c:v>
                </c:pt>
                <c:pt idx="4640">
                  <c:v>44543</c:v>
                </c:pt>
                <c:pt idx="4641">
                  <c:v>44544</c:v>
                </c:pt>
                <c:pt idx="4642">
                  <c:v>44545</c:v>
                </c:pt>
                <c:pt idx="4643">
                  <c:v>44546</c:v>
                </c:pt>
                <c:pt idx="4644">
                  <c:v>44547</c:v>
                </c:pt>
                <c:pt idx="4645">
                  <c:v>44548</c:v>
                </c:pt>
                <c:pt idx="4646">
                  <c:v>44549</c:v>
                </c:pt>
                <c:pt idx="4647">
                  <c:v>44550</c:v>
                </c:pt>
                <c:pt idx="4648">
                  <c:v>44551</c:v>
                </c:pt>
                <c:pt idx="4649">
                  <c:v>44552</c:v>
                </c:pt>
                <c:pt idx="4650">
                  <c:v>44553</c:v>
                </c:pt>
                <c:pt idx="4651">
                  <c:v>44554</c:v>
                </c:pt>
                <c:pt idx="4652">
                  <c:v>44555</c:v>
                </c:pt>
                <c:pt idx="4653">
                  <c:v>44556</c:v>
                </c:pt>
                <c:pt idx="4654">
                  <c:v>44557</c:v>
                </c:pt>
                <c:pt idx="4655">
                  <c:v>44558</c:v>
                </c:pt>
                <c:pt idx="4656">
                  <c:v>44559</c:v>
                </c:pt>
                <c:pt idx="4657">
                  <c:v>44560</c:v>
                </c:pt>
                <c:pt idx="4658">
                  <c:v>44561</c:v>
                </c:pt>
                <c:pt idx="4659">
                  <c:v>44562</c:v>
                </c:pt>
                <c:pt idx="4660">
                  <c:v>44563</c:v>
                </c:pt>
                <c:pt idx="4661">
                  <c:v>44564</c:v>
                </c:pt>
                <c:pt idx="4662">
                  <c:v>44565</c:v>
                </c:pt>
                <c:pt idx="4663">
                  <c:v>44566</c:v>
                </c:pt>
                <c:pt idx="4664">
                  <c:v>44567</c:v>
                </c:pt>
                <c:pt idx="4665">
                  <c:v>44568</c:v>
                </c:pt>
                <c:pt idx="4666">
                  <c:v>44569</c:v>
                </c:pt>
                <c:pt idx="4667">
                  <c:v>44570</c:v>
                </c:pt>
                <c:pt idx="4668">
                  <c:v>44571</c:v>
                </c:pt>
                <c:pt idx="4669">
                  <c:v>44572</c:v>
                </c:pt>
                <c:pt idx="4670">
                  <c:v>44573</c:v>
                </c:pt>
                <c:pt idx="4671">
                  <c:v>44574</c:v>
                </c:pt>
                <c:pt idx="4672">
                  <c:v>44575</c:v>
                </c:pt>
                <c:pt idx="4673">
                  <c:v>44576</c:v>
                </c:pt>
                <c:pt idx="4674">
                  <c:v>44577</c:v>
                </c:pt>
                <c:pt idx="4675">
                  <c:v>44578</c:v>
                </c:pt>
                <c:pt idx="4676">
                  <c:v>44579</c:v>
                </c:pt>
                <c:pt idx="4677">
                  <c:v>44580</c:v>
                </c:pt>
                <c:pt idx="4678">
                  <c:v>44581</c:v>
                </c:pt>
                <c:pt idx="4679">
                  <c:v>44582</c:v>
                </c:pt>
                <c:pt idx="4680">
                  <c:v>44583</c:v>
                </c:pt>
                <c:pt idx="4681">
                  <c:v>44584</c:v>
                </c:pt>
                <c:pt idx="4682">
                  <c:v>44585</c:v>
                </c:pt>
                <c:pt idx="4683">
                  <c:v>44586</c:v>
                </c:pt>
                <c:pt idx="4684">
                  <c:v>44587</c:v>
                </c:pt>
                <c:pt idx="4685">
                  <c:v>44588</c:v>
                </c:pt>
                <c:pt idx="4686">
                  <c:v>44589</c:v>
                </c:pt>
                <c:pt idx="4687">
                  <c:v>44590</c:v>
                </c:pt>
                <c:pt idx="4688">
                  <c:v>44591</c:v>
                </c:pt>
                <c:pt idx="4689">
                  <c:v>44592</c:v>
                </c:pt>
                <c:pt idx="4690">
                  <c:v>44593</c:v>
                </c:pt>
                <c:pt idx="4691">
                  <c:v>44594</c:v>
                </c:pt>
                <c:pt idx="4692">
                  <c:v>44595</c:v>
                </c:pt>
                <c:pt idx="4693">
                  <c:v>44596</c:v>
                </c:pt>
                <c:pt idx="4694">
                  <c:v>44597</c:v>
                </c:pt>
                <c:pt idx="4695">
                  <c:v>44598</c:v>
                </c:pt>
                <c:pt idx="4696">
                  <c:v>44599</c:v>
                </c:pt>
                <c:pt idx="4697">
                  <c:v>44600</c:v>
                </c:pt>
                <c:pt idx="4698">
                  <c:v>44601</c:v>
                </c:pt>
                <c:pt idx="4699">
                  <c:v>44602</c:v>
                </c:pt>
                <c:pt idx="4700">
                  <c:v>44603</c:v>
                </c:pt>
                <c:pt idx="4701">
                  <c:v>44604</c:v>
                </c:pt>
                <c:pt idx="4702">
                  <c:v>44605</c:v>
                </c:pt>
                <c:pt idx="4703">
                  <c:v>44606</c:v>
                </c:pt>
                <c:pt idx="4704">
                  <c:v>44607</c:v>
                </c:pt>
                <c:pt idx="4705">
                  <c:v>44608</c:v>
                </c:pt>
                <c:pt idx="4706">
                  <c:v>44609</c:v>
                </c:pt>
                <c:pt idx="4707">
                  <c:v>44610</c:v>
                </c:pt>
                <c:pt idx="4708">
                  <c:v>44611</c:v>
                </c:pt>
                <c:pt idx="4709">
                  <c:v>44612</c:v>
                </c:pt>
                <c:pt idx="4710">
                  <c:v>44613</c:v>
                </c:pt>
                <c:pt idx="4711">
                  <c:v>44614</c:v>
                </c:pt>
                <c:pt idx="4712">
                  <c:v>44615</c:v>
                </c:pt>
                <c:pt idx="4713">
                  <c:v>44616</c:v>
                </c:pt>
                <c:pt idx="4714">
                  <c:v>44617</c:v>
                </c:pt>
                <c:pt idx="4715">
                  <c:v>44618</c:v>
                </c:pt>
                <c:pt idx="4716">
                  <c:v>44619</c:v>
                </c:pt>
                <c:pt idx="4717">
                  <c:v>44620</c:v>
                </c:pt>
                <c:pt idx="4718">
                  <c:v>44621</c:v>
                </c:pt>
                <c:pt idx="4719">
                  <c:v>44622</c:v>
                </c:pt>
                <c:pt idx="4720">
                  <c:v>44623</c:v>
                </c:pt>
                <c:pt idx="4721">
                  <c:v>44624</c:v>
                </c:pt>
                <c:pt idx="4722">
                  <c:v>44625</c:v>
                </c:pt>
                <c:pt idx="4723">
                  <c:v>44626</c:v>
                </c:pt>
                <c:pt idx="4724">
                  <c:v>44627</c:v>
                </c:pt>
                <c:pt idx="4725">
                  <c:v>44628</c:v>
                </c:pt>
                <c:pt idx="4726">
                  <c:v>44629</c:v>
                </c:pt>
                <c:pt idx="4727">
                  <c:v>44630</c:v>
                </c:pt>
                <c:pt idx="4728">
                  <c:v>44631</c:v>
                </c:pt>
                <c:pt idx="4729">
                  <c:v>44632</c:v>
                </c:pt>
                <c:pt idx="4730">
                  <c:v>44633</c:v>
                </c:pt>
                <c:pt idx="4731">
                  <c:v>44634</c:v>
                </c:pt>
                <c:pt idx="4732">
                  <c:v>44635</c:v>
                </c:pt>
                <c:pt idx="4733">
                  <c:v>44636</c:v>
                </c:pt>
                <c:pt idx="4734">
                  <c:v>44637</c:v>
                </c:pt>
                <c:pt idx="4735">
                  <c:v>44638</c:v>
                </c:pt>
                <c:pt idx="4736">
                  <c:v>44639</c:v>
                </c:pt>
                <c:pt idx="4737">
                  <c:v>44640</c:v>
                </c:pt>
                <c:pt idx="4738">
                  <c:v>44641</c:v>
                </c:pt>
                <c:pt idx="4739">
                  <c:v>44642</c:v>
                </c:pt>
                <c:pt idx="4740">
                  <c:v>44643</c:v>
                </c:pt>
                <c:pt idx="4741">
                  <c:v>44644</c:v>
                </c:pt>
                <c:pt idx="4742">
                  <c:v>44645</c:v>
                </c:pt>
                <c:pt idx="4743">
                  <c:v>44646</c:v>
                </c:pt>
                <c:pt idx="4744">
                  <c:v>44647</c:v>
                </c:pt>
                <c:pt idx="4745">
                  <c:v>44648</c:v>
                </c:pt>
                <c:pt idx="4746">
                  <c:v>44649</c:v>
                </c:pt>
                <c:pt idx="4747">
                  <c:v>44650</c:v>
                </c:pt>
                <c:pt idx="4748">
                  <c:v>44651</c:v>
                </c:pt>
                <c:pt idx="4749">
                  <c:v>44652</c:v>
                </c:pt>
                <c:pt idx="4750">
                  <c:v>44653</c:v>
                </c:pt>
                <c:pt idx="4751">
                  <c:v>44654</c:v>
                </c:pt>
                <c:pt idx="4752">
                  <c:v>44655</c:v>
                </c:pt>
                <c:pt idx="4753">
                  <c:v>44656</c:v>
                </c:pt>
                <c:pt idx="4754">
                  <c:v>44657</c:v>
                </c:pt>
                <c:pt idx="4755">
                  <c:v>44658</c:v>
                </c:pt>
                <c:pt idx="4756">
                  <c:v>44659</c:v>
                </c:pt>
                <c:pt idx="4757">
                  <c:v>44660</c:v>
                </c:pt>
                <c:pt idx="4758">
                  <c:v>44661</c:v>
                </c:pt>
                <c:pt idx="4759">
                  <c:v>44662</c:v>
                </c:pt>
                <c:pt idx="4760">
                  <c:v>44663</c:v>
                </c:pt>
                <c:pt idx="4761">
                  <c:v>44664</c:v>
                </c:pt>
                <c:pt idx="4762">
                  <c:v>44665</c:v>
                </c:pt>
                <c:pt idx="4763">
                  <c:v>44666</c:v>
                </c:pt>
                <c:pt idx="4764">
                  <c:v>44667</c:v>
                </c:pt>
                <c:pt idx="4765">
                  <c:v>44668</c:v>
                </c:pt>
                <c:pt idx="4766">
                  <c:v>44669</c:v>
                </c:pt>
                <c:pt idx="4767">
                  <c:v>44670</c:v>
                </c:pt>
                <c:pt idx="4768">
                  <c:v>44671</c:v>
                </c:pt>
                <c:pt idx="4769">
                  <c:v>44672</c:v>
                </c:pt>
                <c:pt idx="4770">
                  <c:v>44673</c:v>
                </c:pt>
                <c:pt idx="4771">
                  <c:v>44674</c:v>
                </c:pt>
                <c:pt idx="4772">
                  <c:v>44675</c:v>
                </c:pt>
                <c:pt idx="4773">
                  <c:v>44676</c:v>
                </c:pt>
                <c:pt idx="4774">
                  <c:v>44677</c:v>
                </c:pt>
                <c:pt idx="4775">
                  <c:v>44678</c:v>
                </c:pt>
                <c:pt idx="4776">
                  <c:v>44679</c:v>
                </c:pt>
                <c:pt idx="4777">
                  <c:v>44680</c:v>
                </c:pt>
                <c:pt idx="4778">
                  <c:v>44681</c:v>
                </c:pt>
                <c:pt idx="4779">
                  <c:v>44682</c:v>
                </c:pt>
                <c:pt idx="4780">
                  <c:v>44683</c:v>
                </c:pt>
                <c:pt idx="4781">
                  <c:v>44684</c:v>
                </c:pt>
                <c:pt idx="4782">
                  <c:v>44685</c:v>
                </c:pt>
                <c:pt idx="4783">
                  <c:v>44686</c:v>
                </c:pt>
                <c:pt idx="4784">
                  <c:v>44687</c:v>
                </c:pt>
                <c:pt idx="4785">
                  <c:v>44688</c:v>
                </c:pt>
                <c:pt idx="4786">
                  <c:v>44689</c:v>
                </c:pt>
                <c:pt idx="4787">
                  <c:v>44690</c:v>
                </c:pt>
                <c:pt idx="4788">
                  <c:v>44691</c:v>
                </c:pt>
                <c:pt idx="4789">
                  <c:v>44692</c:v>
                </c:pt>
                <c:pt idx="4790">
                  <c:v>44693</c:v>
                </c:pt>
                <c:pt idx="4791">
                  <c:v>44694</c:v>
                </c:pt>
                <c:pt idx="4792">
                  <c:v>44695</c:v>
                </c:pt>
                <c:pt idx="4793">
                  <c:v>44696</c:v>
                </c:pt>
                <c:pt idx="4794">
                  <c:v>44697</c:v>
                </c:pt>
                <c:pt idx="4795">
                  <c:v>44698</c:v>
                </c:pt>
                <c:pt idx="4796">
                  <c:v>44699</c:v>
                </c:pt>
                <c:pt idx="4797">
                  <c:v>44700</c:v>
                </c:pt>
                <c:pt idx="4798">
                  <c:v>44701</c:v>
                </c:pt>
                <c:pt idx="4799">
                  <c:v>44702</c:v>
                </c:pt>
                <c:pt idx="4800">
                  <c:v>44703</c:v>
                </c:pt>
                <c:pt idx="4801">
                  <c:v>44704</c:v>
                </c:pt>
                <c:pt idx="4802">
                  <c:v>44705</c:v>
                </c:pt>
                <c:pt idx="4803">
                  <c:v>44706</c:v>
                </c:pt>
                <c:pt idx="4804">
                  <c:v>44707</c:v>
                </c:pt>
                <c:pt idx="4805">
                  <c:v>44708</c:v>
                </c:pt>
                <c:pt idx="4806">
                  <c:v>44709</c:v>
                </c:pt>
                <c:pt idx="4807">
                  <c:v>44710</c:v>
                </c:pt>
                <c:pt idx="4808">
                  <c:v>44711</c:v>
                </c:pt>
                <c:pt idx="4809">
                  <c:v>44712</c:v>
                </c:pt>
                <c:pt idx="4810">
                  <c:v>44713</c:v>
                </c:pt>
                <c:pt idx="4811">
                  <c:v>44714</c:v>
                </c:pt>
                <c:pt idx="4812">
                  <c:v>44715</c:v>
                </c:pt>
                <c:pt idx="4813">
                  <c:v>44716</c:v>
                </c:pt>
                <c:pt idx="4814">
                  <c:v>44717</c:v>
                </c:pt>
                <c:pt idx="4815">
                  <c:v>44718</c:v>
                </c:pt>
                <c:pt idx="4816">
                  <c:v>44719</c:v>
                </c:pt>
                <c:pt idx="4817">
                  <c:v>44720</c:v>
                </c:pt>
                <c:pt idx="4818">
                  <c:v>44721</c:v>
                </c:pt>
                <c:pt idx="4819">
                  <c:v>44722</c:v>
                </c:pt>
                <c:pt idx="4820">
                  <c:v>44723</c:v>
                </c:pt>
                <c:pt idx="4821">
                  <c:v>44724</c:v>
                </c:pt>
                <c:pt idx="4822">
                  <c:v>44725</c:v>
                </c:pt>
                <c:pt idx="4823">
                  <c:v>44726</c:v>
                </c:pt>
                <c:pt idx="4824">
                  <c:v>44727</c:v>
                </c:pt>
                <c:pt idx="4825">
                  <c:v>44728</c:v>
                </c:pt>
                <c:pt idx="4826">
                  <c:v>44729</c:v>
                </c:pt>
                <c:pt idx="4827">
                  <c:v>44730</c:v>
                </c:pt>
                <c:pt idx="4828">
                  <c:v>44731</c:v>
                </c:pt>
                <c:pt idx="4829">
                  <c:v>44732</c:v>
                </c:pt>
                <c:pt idx="4830">
                  <c:v>44733</c:v>
                </c:pt>
                <c:pt idx="4831">
                  <c:v>44734</c:v>
                </c:pt>
                <c:pt idx="4832">
                  <c:v>44735</c:v>
                </c:pt>
                <c:pt idx="4833">
                  <c:v>44736</c:v>
                </c:pt>
                <c:pt idx="4834">
                  <c:v>44737</c:v>
                </c:pt>
                <c:pt idx="4835">
                  <c:v>44738</c:v>
                </c:pt>
                <c:pt idx="4836">
                  <c:v>44739</c:v>
                </c:pt>
                <c:pt idx="4837">
                  <c:v>44740</c:v>
                </c:pt>
                <c:pt idx="4838">
                  <c:v>44741</c:v>
                </c:pt>
                <c:pt idx="4839">
                  <c:v>44742</c:v>
                </c:pt>
                <c:pt idx="4840">
                  <c:v>44743</c:v>
                </c:pt>
                <c:pt idx="4841">
                  <c:v>44744</c:v>
                </c:pt>
                <c:pt idx="4842">
                  <c:v>44745</c:v>
                </c:pt>
                <c:pt idx="4843">
                  <c:v>44746</c:v>
                </c:pt>
                <c:pt idx="4844">
                  <c:v>44747</c:v>
                </c:pt>
                <c:pt idx="4845">
                  <c:v>44748</c:v>
                </c:pt>
                <c:pt idx="4846">
                  <c:v>44749</c:v>
                </c:pt>
                <c:pt idx="4847">
                  <c:v>44750</c:v>
                </c:pt>
                <c:pt idx="4848">
                  <c:v>44751</c:v>
                </c:pt>
                <c:pt idx="4849">
                  <c:v>44752</c:v>
                </c:pt>
                <c:pt idx="4850">
                  <c:v>44753</c:v>
                </c:pt>
                <c:pt idx="4851">
                  <c:v>44754</c:v>
                </c:pt>
                <c:pt idx="4852">
                  <c:v>44755</c:v>
                </c:pt>
                <c:pt idx="4853">
                  <c:v>44756</c:v>
                </c:pt>
                <c:pt idx="4854">
                  <c:v>44757</c:v>
                </c:pt>
                <c:pt idx="4855">
                  <c:v>44758</c:v>
                </c:pt>
                <c:pt idx="4856">
                  <c:v>44759</c:v>
                </c:pt>
                <c:pt idx="4857">
                  <c:v>44760</c:v>
                </c:pt>
                <c:pt idx="4858">
                  <c:v>44761</c:v>
                </c:pt>
                <c:pt idx="4859">
                  <c:v>44762</c:v>
                </c:pt>
                <c:pt idx="4860">
                  <c:v>44763</c:v>
                </c:pt>
                <c:pt idx="4861">
                  <c:v>44764</c:v>
                </c:pt>
                <c:pt idx="4862">
                  <c:v>44765</c:v>
                </c:pt>
                <c:pt idx="4863">
                  <c:v>44766</c:v>
                </c:pt>
                <c:pt idx="4864">
                  <c:v>44767</c:v>
                </c:pt>
                <c:pt idx="4865">
                  <c:v>44768</c:v>
                </c:pt>
                <c:pt idx="4866">
                  <c:v>44769</c:v>
                </c:pt>
                <c:pt idx="4867">
                  <c:v>44770</c:v>
                </c:pt>
                <c:pt idx="4868">
                  <c:v>44771</c:v>
                </c:pt>
                <c:pt idx="4869">
                  <c:v>44772</c:v>
                </c:pt>
                <c:pt idx="4870">
                  <c:v>44773</c:v>
                </c:pt>
                <c:pt idx="4871">
                  <c:v>44774</c:v>
                </c:pt>
                <c:pt idx="4872">
                  <c:v>44775</c:v>
                </c:pt>
                <c:pt idx="4873">
                  <c:v>44776</c:v>
                </c:pt>
                <c:pt idx="4874">
                  <c:v>44777</c:v>
                </c:pt>
                <c:pt idx="4875">
                  <c:v>44778</c:v>
                </c:pt>
                <c:pt idx="4876">
                  <c:v>44779</c:v>
                </c:pt>
                <c:pt idx="4877">
                  <c:v>44780</c:v>
                </c:pt>
                <c:pt idx="4878">
                  <c:v>44781</c:v>
                </c:pt>
                <c:pt idx="4879">
                  <c:v>44782</c:v>
                </c:pt>
                <c:pt idx="4880">
                  <c:v>44783</c:v>
                </c:pt>
                <c:pt idx="4881">
                  <c:v>44784</c:v>
                </c:pt>
                <c:pt idx="4882">
                  <c:v>44785</c:v>
                </c:pt>
                <c:pt idx="4883">
                  <c:v>44786</c:v>
                </c:pt>
                <c:pt idx="4884">
                  <c:v>44787</c:v>
                </c:pt>
                <c:pt idx="4885">
                  <c:v>44788</c:v>
                </c:pt>
                <c:pt idx="4886">
                  <c:v>44789</c:v>
                </c:pt>
                <c:pt idx="4887">
                  <c:v>44790</c:v>
                </c:pt>
                <c:pt idx="4888">
                  <c:v>44791</c:v>
                </c:pt>
                <c:pt idx="4889">
                  <c:v>44792</c:v>
                </c:pt>
                <c:pt idx="4890">
                  <c:v>44793</c:v>
                </c:pt>
                <c:pt idx="4891">
                  <c:v>44794</c:v>
                </c:pt>
                <c:pt idx="4892">
                  <c:v>44795</c:v>
                </c:pt>
                <c:pt idx="4893">
                  <c:v>44796</c:v>
                </c:pt>
                <c:pt idx="4894">
                  <c:v>44797</c:v>
                </c:pt>
                <c:pt idx="4895">
                  <c:v>44798</c:v>
                </c:pt>
                <c:pt idx="4896">
                  <c:v>44799</c:v>
                </c:pt>
                <c:pt idx="4897">
                  <c:v>44800</c:v>
                </c:pt>
                <c:pt idx="4898">
                  <c:v>44801</c:v>
                </c:pt>
                <c:pt idx="4899">
                  <c:v>44802</c:v>
                </c:pt>
                <c:pt idx="4900">
                  <c:v>44803</c:v>
                </c:pt>
                <c:pt idx="4901">
                  <c:v>44804</c:v>
                </c:pt>
                <c:pt idx="4902">
                  <c:v>44805</c:v>
                </c:pt>
                <c:pt idx="4903">
                  <c:v>44806</c:v>
                </c:pt>
                <c:pt idx="4904">
                  <c:v>44807</c:v>
                </c:pt>
                <c:pt idx="4905">
                  <c:v>44808</c:v>
                </c:pt>
                <c:pt idx="4906">
                  <c:v>44809</c:v>
                </c:pt>
                <c:pt idx="4907">
                  <c:v>44810</c:v>
                </c:pt>
                <c:pt idx="4908">
                  <c:v>44811</c:v>
                </c:pt>
                <c:pt idx="4909">
                  <c:v>44812</c:v>
                </c:pt>
                <c:pt idx="4910">
                  <c:v>44813</c:v>
                </c:pt>
                <c:pt idx="4911">
                  <c:v>44814</c:v>
                </c:pt>
                <c:pt idx="4912">
                  <c:v>44815</c:v>
                </c:pt>
                <c:pt idx="4913">
                  <c:v>44816</c:v>
                </c:pt>
                <c:pt idx="4914">
                  <c:v>44817</c:v>
                </c:pt>
                <c:pt idx="4915">
                  <c:v>44818</c:v>
                </c:pt>
                <c:pt idx="4916">
                  <c:v>44819</c:v>
                </c:pt>
                <c:pt idx="4917">
                  <c:v>44820</c:v>
                </c:pt>
                <c:pt idx="4918">
                  <c:v>44821</c:v>
                </c:pt>
                <c:pt idx="4919">
                  <c:v>44822</c:v>
                </c:pt>
                <c:pt idx="4920">
                  <c:v>44823</c:v>
                </c:pt>
                <c:pt idx="4921">
                  <c:v>44824</c:v>
                </c:pt>
                <c:pt idx="4922">
                  <c:v>44825</c:v>
                </c:pt>
                <c:pt idx="4923">
                  <c:v>44826</c:v>
                </c:pt>
                <c:pt idx="4924">
                  <c:v>44827</c:v>
                </c:pt>
                <c:pt idx="4925">
                  <c:v>44828</c:v>
                </c:pt>
                <c:pt idx="4926">
                  <c:v>44829</c:v>
                </c:pt>
                <c:pt idx="4927">
                  <c:v>44830</c:v>
                </c:pt>
                <c:pt idx="4928">
                  <c:v>44831</c:v>
                </c:pt>
                <c:pt idx="4929">
                  <c:v>44832</c:v>
                </c:pt>
                <c:pt idx="4930">
                  <c:v>44833</c:v>
                </c:pt>
                <c:pt idx="4931">
                  <c:v>44834</c:v>
                </c:pt>
                <c:pt idx="4932">
                  <c:v>44835</c:v>
                </c:pt>
                <c:pt idx="4933">
                  <c:v>44836</c:v>
                </c:pt>
                <c:pt idx="4934">
                  <c:v>44837</c:v>
                </c:pt>
                <c:pt idx="4935">
                  <c:v>44838</c:v>
                </c:pt>
                <c:pt idx="4936">
                  <c:v>44839</c:v>
                </c:pt>
                <c:pt idx="4937">
                  <c:v>44840</c:v>
                </c:pt>
                <c:pt idx="4938">
                  <c:v>44841</c:v>
                </c:pt>
                <c:pt idx="4939">
                  <c:v>44842</c:v>
                </c:pt>
                <c:pt idx="4940">
                  <c:v>44843</c:v>
                </c:pt>
                <c:pt idx="4941">
                  <c:v>44844</c:v>
                </c:pt>
                <c:pt idx="4942">
                  <c:v>44845</c:v>
                </c:pt>
                <c:pt idx="4943">
                  <c:v>44846</c:v>
                </c:pt>
                <c:pt idx="4944">
                  <c:v>44847</c:v>
                </c:pt>
                <c:pt idx="4945">
                  <c:v>44848</c:v>
                </c:pt>
                <c:pt idx="4946">
                  <c:v>44849</c:v>
                </c:pt>
                <c:pt idx="4947">
                  <c:v>44850</c:v>
                </c:pt>
                <c:pt idx="4948">
                  <c:v>44851</c:v>
                </c:pt>
                <c:pt idx="4949">
                  <c:v>44852</c:v>
                </c:pt>
                <c:pt idx="4950">
                  <c:v>44853</c:v>
                </c:pt>
                <c:pt idx="4951">
                  <c:v>44854</c:v>
                </c:pt>
                <c:pt idx="4952">
                  <c:v>44855</c:v>
                </c:pt>
                <c:pt idx="4953">
                  <c:v>44856</c:v>
                </c:pt>
                <c:pt idx="4954">
                  <c:v>44857</c:v>
                </c:pt>
                <c:pt idx="4955">
                  <c:v>44858</c:v>
                </c:pt>
                <c:pt idx="4956">
                  <c:v>44859</c:v>
                </c:pt>
                <c:pt idx="4957">
                  <c:v>44860</c:v>
                </c:pt>
                <c:pt idx="4958">
                  <c:v>44861</c:v>
                </c:pt>
                <c:pt idx="4959">
                  <c:v>44862</c:v>
                </c:pt>
                <c:pt idx="4960">
                  <c:v>44863</c:v>
                </c:pt>
                <c:pt idx="4961">
                  <c:v>44864</c:v>
                </c:pt>
                <c:pt idx="4962">
                  <c:v>44865</c:v>
                </c:pt>
                <c:pt idx="4963">
                  <c:v>44866</c:v>
                </c:pt>
                <c:pt idx="4964">
                  <c:v>44867</c:v>
                </c:pt>
                <c:pt idx="4965">
                  <c:v>44868</c:v>
                </c:pt>
                <c:pt idx="4966">
                  <c:v>44869</c:v>
                </c:pt>
                <c:pt idx="4967">
                  <c:v>44870</c:v>
                </c:pt>
                <c:pt idx="4968">
                  <c:v>44871</c:v>
                </c:pt>
                <c:pt idx="4969">
                  <c:v>44872</c:v>
                </c:pt>
                <c:pt idx="4970">
                  <c:v>44873</c:v>
                </c:pt>
                <c:pt idx="4971">
                  <c:v>44874</c:v>
                </c:pt>
                <c:pt idx="4972">
                  <c:v>44875</c:v>
                </c:pt>
                <c:pt idx="4973">
                  <c:v>44876</c:v>
                </c:pt>
                <c:pt idx="4974">
                  <c:v>44877</c:v>
                </c:pt>
                <c:pt idx="4975">
                  <c:v>44878</c:v>
                </c:pt>
                <c:pt idx="4976">
                  <c:v>44879</c:v>
                </c:pt>
                <c:pt idx="4977">
                  <c:v>44880</c:v>
                </c:pt>
                <c:pt idx="4978">
                  <c:v>44881</c:v>
                </c:pt>
                <c:pt idx="4979">
                  <c:v>44882</c:v>
                </c:pt>
                <c:pt idx="4980">
                  <c:v>44883</c:v>
                </c:pt>
                <c:pt idx="4981">
                  <c:v>44884</c:v>
                </c:pt>
                <c:pt idx="4982">
                  <c:v>44885</c:v>
                </c:pt>
                <c:pt idx="4983">
                  <c:v>44886</c:v>
                </c:pt>
                <c:pt idx="4984">
                  <c:v>44887</c:v>
                </c:pt>
                <c:pt idx="4985">
                  <c:v>44888</c:v>
                </c:pt>
                <c:pt idx="4986">
                  <c:v>44889</c:v>
                </c:pt>
                <c:pt idx="4987">
                  <c:v>44890</c:v>
                </c:pt>
                <c:pt idx="4988">
                  <c:v>44891</c:v>
                </c:pt>
                <c:pt idx="4989">
                  <c:v>44892</c:v>
                </c:pt>
                <c:pt idx="4990">
                  <c:v>44893</c:v>
                </c:pt>
                <c:pt idx="4991">
                  <c:v>44894</c:v>
                </c:pt>
                <c:pt idx="4992">
                  <c:v>44895</c:v>
                </c:pt>
                <c:pt idx="4993">
                  <c:v>44896</c:v>
                </c:pt>
                <c:pt idx="4994">
                  <c:v>44897</c:v>
                </c:pt>
                <c:pt idx="4995">
                  <c:v>44898</c:v>
                </c:pt>
                <c:pt idx="4996">
                  <c:v>44899</c:v>
                </c:pt>
                <c:pt idx="4997">
                  <c:v>44900</c:v>
                </c:pt>
                <c:pt idx="4998">
                  <c:v>44901</c:v>
                </c:pt>
                <c:pt idx="4999">
                  <c:v>44902</c:v>
                </c:pt>
                <c:pt idx="5000">
                  <c:v>44903</c:v>
                </c:pt>
                <c:pt idx="5001">
                  <c:v>44904</c:v>
                </c:pt>
                <c:pt idx="5002">
                  <c:v>44905</c:v>
                </c:pt>
                <c:pt idx="5003">
                  <c:v>44906</c:v>
                </c:pt>
                <c:pt idx="5004">
                  <c:v>44907</c:v>
                </c:pt>
                <c:pt idx="5005">
                  <c:v>44908</c:v>
                </c:pt>
                <c:pt idx="5006">
                  <c:v>44909</c:v>
                </c:pt>
                <c:pt idx="5007">
                  <c:v>44910</c:v>
                </c:pt>
                <c:pt idx="5008">
                  <c:v>44911</c:v>
                </c:pt>
                <c:pt idx="5009">
                  <c:v>44912</c:v>
                </c:pt>
                <c:pt idx="5010">
                  <c:v>44913</c:v>
                </c:pt>
                <c:pt idx="5011">
                  <c:v>44914</c:v>
                </c:pt>
                <c:pt idx="5012">
                  <c:v>44915</c:v>
                </c:pt>
                <c:pt idx="5013">
                  <c:v>44916</c:v>
                </c:pt>
                <c:pt idx="5014">
                  <c:v>44917</c:v>
                </c:pt>
                <c:pt idx="5015">
                  <c:v>44918</c:v>
                </c:pt>
                <c:pt idx="5016">
                  <c:v>44919</c:v>
                </c:pt>
                <c:pt idx="5017">
                  <c:v>44920</c:v>
                </c:pt>
                <c:pt idx="5018">
                  <c:v>44921</c:v>
                </c:pt>
                <c:pt idx="5019">
                  <c:v>44922</c:v>
                </c:pt>
                <c:pt idx="5020">
                  <c:v>44923</c:v>
                </c:pt>
                <c:pt idx="5021">
                  <c:v>44924</c:v>
                </c:pt>
                <c:pt idx="5022">
                  <c:v>44925</c:v>
                </c:pt>
                <c:pt idx="5023">
                  <c:v>44926</c:v>
                </c:pt>
                <c:pt idx="5024">
                  <c:v>44927</c:v>
                </c:pt>
                <c:pt idx="5025">
                  <c:v>44928</c:v>
                </c:pt>
                <c:pt idx="5026">
                  <c:v>44929</c:v>
                </c:pt>
                <c:pt idx="5027">
                  <c:v>44930</c:v>
                </c:pt>
                <c:pt idx="5028">
                  <c:v>44931</c:v>
                </c:pt>
                <c:pt idx="5029">
                  <c:v>44932</c:v>
                </c:pt>
                <c:pt idx="5030">
                  <c:v>44933</c:v>
                </c:pt>
                <c:pt idx="5031">
                  <c:v>44934</c:v>
                </c:pt>
                <c:pt idx="5032">
                  <c:v>44935</c:v>
                </c:pt>
                <c:pt idx="5033">
                  <c:v>44936</c:v>
                </c:pt>
                <c:pt idx="5034">
                  <c:v>44937</c:v>
                </c:pt>
                <c:pt idx="5035">
                  <c:v>44938</c:v>
                </c:pt>
                <c:pt idx="5036">
                  <c:v>44939</c:v>
                </c:pt>
                <c:pt idx="5037">
                  <c:v>44940</c:v>
                </c:pt>
                <c:pt idx="5038">
                  <c:v>44941</c:v>
                </c:pt>
                <c:pt idx="5039">
                  <c:v>44942</c:v>
                </c:pt>
                <c:pt idx="5040">
                  <c:v>44943</c:v>
                </c:pt>
                <c:pt idx="5041">
                  <c:v>44944</c:v>
                </c:pt>
                <c:pt idx="5042">
                  <c:v>44945</c:v>
                </c:pt>
                <c:pt idx="5043">
                  <c:v>44946</c:v>
                </c:pt>
                <c:pt idx="5044">
                  <c:v>44947</c:v>
                </c:pt>
                <c:pt idx="5045">
                  <c:v>44948</c:v>
                </c:pt>
                <c:pt idx="5046">
                  <c:v>44949</c:v>
                </c:pt>
                <c:pt idx="5047">
                  <c:v>44950</c:v>
                </c:pt>
                <c:pt idx="5048">
                  <c:v>44951</c:v>
                </c:pt>
                <c:pt idx="5049">
                  <c:v>44952</c:v>
                </c:pt>
                <c:pt idx="5050">
                  <c:v>44953</c:v>
                </c:pt>
                <c:pt idx="5051">
                  <c:v>44954</c:v>
                </c:pt>
                <c:pt idx="5052">
                  <c:v>44955</c:v>
                </c:pt>
                <c:pt idx="5053">
                  <c:v>44956</c:v>
                </c:pt>
                <c:pt idx="5054">
                  <c:v>44957</c:v>
                </c:pt>
                <c:pt idx="5055">
                  <c:v>44958</c:v>
                </c:pt>
                <c:pt idx="5056">
                  <c:v>44959</c:v>
                </c:pt>
                <c:pt idx="5057">
                  <c:v>44960</c:v>
                </c:pt>
                <c:pt idx="5058">
                  <c:v>44961</c:v>
                </c:pt>
                <c:pt idx="5059">
                  <c:v>44962</c:v>
                </c:pt>
                <c:pt idx="5060">
                  <c:v>44963</c:v>
                </c:pt>
                <c:pt idx="5061">
                  <c:v>44964</c:v>
                </c:pt>
                <c:pt idx="5062">
                  <c:v>44965</c:v>
                </c:pt>
                <c:pt idx="5063">
                  <c:v>44966</c:v>
                </c:pt>
                <c:pt idx="5064">
                  <c:v>44967</c:v>
                </c:pt>
                <c:pt idx="5065">
                  <c:v>44968</c:v>
                </c:pt>
                <c:pt idx="5066">
                  <c:v>44969</c:v>
                </c:pt>
                <c:pt idx="5067">
                  <c:v>44970</c:v>
                </c:pt>
                <c:pt idx="5068">
                  <c:v>44971</c:v>
                </c:pt>
                <c:pt idx="5069">
                  <c:v>44972</c:v>
                </c:pt>
                <c:pt idx="5070">
                  <c:v>44973</c:v>
                </c:pt>
                <c:pt idx="5071">
                  <c:v>44974</c:v>
                </c:pt>
                <c:pt idx="5072">
                  <c:v>44975</c:v>
                </c:pt>
                <c:pt idx="5073">
                  <c:v>44976</c:v>
                </c:pt>
                <c:pt idx="5074">
                  <c:v>44977</c:v>
                </c:pt>
                <c:pt idx="5075">
                  <c:v>44978</c:v>
                </c:pt>
                <c:pt idx="5076">
                  <c:v>44979</c:v>
                </c:pt>
                <c:pt idx="5077">
                  <c:v>44980</c:v>
                </c:pt>
                <c:pt idx="5078">
                  <c:v>44981</c:v>
                </c:pt>
                <c:pt idx="5079">
                  <c:v>44982</c:v>
                </c:pt>
                <c:pt idx="5080">
                  <c:v>44983</c:v>
                </c:pt>
                <c:pt idx="5081">
                  <c:v>44984</c:v>
                </c:pt>
                <c:pt idx="5082">
                  <c:v>44985</c:v>
                </c:pt>
                <c:pt idx="5083">
                  <c:v>44986</c:v>
                </c:pt>
                <c:pt idx="5084">
                  <c:v>44987</c:v>
                </c:pt>
                <c:pt idx="5085">
                  <c:v>44988</c:v>
                </c:pt>
                <c:pt idx="5086">
                  <c:v>44989</c:v>
                </c:pt>
                <c:pt idx="5087">
                  <c:v>44990</c:v>
                </c:pt>
                <c:pt idx="5088">
                  <c:v>44991</c:v>
                </c:pt>
                <c:pt idx="5089">
                  <c:v>44992</c:v>
                </c:pt>
                <c:pt idx="5090">
                  <c:v>44993</c:v>
                </c:pt>
                <c:pt idx="5091">
                  <c:v>44994</c:v>
                </c:pt>
                <c:pt idx="5092">
                  <c:v>44995</c:v>
                </c:pt>
                <c:pt idx="5093">
                  <c:v>44996</c:v>
                </c:pt>
                <c:pt idx="5094">
                  <c:v>44997</c:v>
                </c:pt>
                <c:pt idx="5095">
                  <c:v>44998</c:v>
                </c:pt>
                <c:pt idx="5096">
                  <c:v>44999</c:v>
                </c:pt>
                <c:pt idx="5097">
                  <c:v>45000</c:v>
                </c:pt>
                <c:pt idx="5098">
                  <c:v>45001</c:v>
                </c:pt>
                <c:pt idx="5099">
                  <c:v>45002</c:v>
                </c:pt>
                <c:pt idx="5100">
                  <c:v>45003</c:v>
                </c:pt>
                <c:pt idx="5101">
                  <c:v>45004</c:v>
                </c:pt>
                <c:pt idx="5102">
                  <c:v>45005</c:v>
                </c:pt>
                <c:pt idx="5103">
                  <c:v>45006</c:v>
                </c:pt>
                <c:pt idx="5104">
                  <c:v>45007</c:v>
                </c:pt>
                <c:pt idx="5105">
                  <c:v>45008</c:v>
                </c:pt>
                <c:pt idx="5106">
                  <c:v>45009</c:v>
                </c:pt>
                <c:pt idx="5107">
                  <c:v>45010</c:v>
                </c:pt>
                <c:pt idx="5108">
                  <c:v>45011</c:v>
                </c:pt>
                <c:pt idx="5109">
                  <c:v>45012</c:v>
                </c:pt>
                <c:pt idx="5110">
                  <c:v>45013</c:v>
                </c:pt>
                <c:pt idx="5111">
                  <c:v>45014</c:v>
                </c:pt>
                <c:pt idx="5112">
                  <c:v>45015</c:v>
                </c:pt>
                <c:pt idx="5113">
                  <c:v>45016</c:v>
                </c:pt>
                <c:pt idx="5114">
                  <c:v>45017</c:v>
                </c:pt>
                <c:pt idx="5115">
                  <c:v>45018</c:v>
                </c:pt>
                <c:pt idx="5116">
                  <c:v>45019</c:v>
                </c:pt>
                <c:pt idx="5117">
                  <c:v>45020</c:v>
                </c:pt>
                <c:pt idx="5118">
                  <c:v>45021</c:v>
                </c:pt>
                <c:pt idx="5119">
                  <c:v>45022</c:v>
                </c:pt>
                <c:pt idx="5120">
                  <c:v>45023</c:v>
                </c:pt>
                <c:pt idx="5121">
                  <c:v>45024</c:v>
                </c:pt>
                <c:pt idx="5122">
                  <c:v>45025</c:v>
                </c:pt>
                <c:pt idx="5123">
                  <c:v>45026</c:v>
                </c:pt>
                <c:pt idx="5124">
                  <c:v>45027</c:v>
                </c:pt>
                <c:pt idx="5125">
                  <c:v>45028</c:v>
                </c:pt>
                <c:pt idx="5126">
                  <c:v>45029</c:v>
                </c:pt>
                <c:pt idx="5127">
                  <c:v>45030</c:v>
                </c:pt>
                <c:pt idx="5128">
                  <c:v>45031</c:v>
                </c:pt>
                <c:pt idx="5129">
                  <c:v>45032</c:v>
                </c:pt>
                <c:pt idx="5130">
                  <c:v>45033</c:v>
                </c:pt>
                <c:pt idx="5131">
                  <c:v>45034</c:v>
                </c:pt>
                <c:pt idx="5132">
                  <c:v>45035</c:v>
                </c:pt>
                <c:pt idx="5133">
                  <c:v>45036</c:v>
                </c:pt>
                <c:pt idx="5134">
                  <c:v>45037</c:v>
                </c:pt>
                <c:pt idx="5135">
                  <c:v>45038</c:v>
                </c:pt>
                <c:pt idx="5136">
                  <c:v>45039</c:v>
                </c:pt>
                <c:pt idx="5137">
                  <c:v>45040</c:v>
                </c:pt>
                <c:pt idx="5138">
                  <c:v>45041</c:v>
                </c:pt>
                <c:pt idx="5139">
                  <c:v>45042</c:v>
                </c:pt>
                <c:pt idx="5140">
                  <c:v>45043</c:v>
                </c:pt>
                <c:pt idx="5141">
                  <c:v>45044</c:v>
                </c:pt>
                <c:pt idx="5142">
                  <c:v>45045</c:v>
                </c:pt>
                <c:pt idx="5143">
                  <c:v>45046</c:v>
                </c:pt>
                <c:pt idx="5144">
                  <c:v>45047</c:v>
                </c:pt>
                <c:pt idx="5145">
                  <c:v>45048</c:v>
                </c:pt>
                <c:pt idx="5146">
                  <c:v>45049</c:v>
                </c:pt>
                <c:pt idx="5147">
                  <c:v>45050</c:v>
                </c:pt>
                <c:pt idx="5148">
                  <c:v>45051</c:v>
                </c:pt>
                <c:pt idx="5149">
                  <c:v>45052</c:v>
                </c:pt>
                <c:pt idx="5150">
                  <c:v>45053</c:v>
                </c:pt>
                <c:pt idx="5151">
                  <c:v>45054</c:v>
                </c:pt>
                <c:pt idx="5152">
                  <c:v>45055</c:v>
                </c:pt>
                <c:pt idx="5153">
                  <c:v>45056</c:v>
                </c:pt>
                <c:pt idx="5154">
                  <c:v>45057</c:v>
                </c:pt>
                <c:pt idx="5155">
                  <c:v>45058</c:v>
                </c:pt>
                <c:pt idx="5156">
                  <c:v>45059</c:v>
                </c:pt>
                <c:pt idx="5157">
                  <c:v>45060</c:v>
                </c:pt>
                <c:pt idx="5158">
                  <c:v>45061</c:v>
                </c:pt>
                <c:pt idx="5159">
                  <c:v>45062</c:v>
                </c:pt>
                <c:pt idx="5160">
                  <c:v>45063</c:v>
                </c:pt>
                <c:pt idx="5161">
                  <c:v>45064</c:v>
                </c:pt>
                <c:pt idx="5162">
                  <c:v>45065</c:v>
                </c:pt>
                <c:pt idx="5163">
                  <c:v>45066</c:v>
                </c:pt>
                <c:pt idx="5164">
                  <c:v>45067</c:v>
                </c:pt>
                <c:pt idx="5165">
                  <c:v>45068</c:v>
                </c:pt>
                <c:pt idx="5166">
                  <c:v>45069</c:v>
                </c:pt>
                <c:pt idx="5167">
                  <c:v>45070</c:v>
                </c:pt>
                <c:pt idx="5168">
                  <c:v>45071</c:v>
                </c:pt>
                <c:pt idx="5169">
                  <c:v>45072</c:v>
                </c:pt>
                <c:pt idx="5170">
                  <c:v>45073</c:v>
                </c:pt>
                <c:pt idx="5171">
                  <c:v>45074</c:v>
                </c:pt>
                <c:pt idx="5172">
                  <c:v>45075</c:v>
                </c:pt>
                <c:pt idx="5173">
                  <c:v>45076</c:v>
                </c:pt>
                <c:pt idx="5174">
                  <c:v>45077</c:v>
                </c:pt>
                <c:pt idx="5175">
                  <c:v>45078</c:v>
                </c:pt>
                <c:pt idx="5176">
                  <c:v>45079</c:v>
                </c:pt>
                <c:pt idx="5177">
                  <c:v>45080</c:v>
                </c:pt>
                <c:pt idx="5178">
                  <c:v>45081</c:v>
                </c:pt>
                <c:pt idx="5179">
                  <c:v>45082</c:v>
                </c:pt>
                <c:pt idx="5180">
                  <c:v>45083</c:v>
                </c:pt>
                <c:pt idx="5181">
                  <c:v>45084</c:v>
                </c:pt>
                <c:pt idx="5182">
                  <c:v>45085</c:v>
                </c:pt>
                <c:pt idx="5183">
                  <c:v>45086</c:v>
                </c:pt>
                <c:pt idx="5184">
                  <c:v>45087</c:v>
                </c:pt>
                <c:pt idx="5185">
                  <c:v>45088</c:v>
                </c:pt>
                <c:pt idx="5186">
                  <c:v>45089</c:v>
                </c:pt>
                <c:pt idx="5187">
                  <c:v>45090</c:v>
                </c:pt>
                <c:pt idx="5188">
                  <c:v>45091</c:v>
                </c:pt>
                <c:pt idx="5189">
                  <c:v>45092</c:v>
                </c:pt>
                <c:pt idx="5190">
                  <c:v>45093</c:v>
                </c:pt>
                <c:pt idx="5191">
                  <c:v>45094</c:v>
                </c:pt>
                <c:pt idx="5192">
                  <c:v>45095</c:v>
                </c:pt>
                <c:pt idx="5193">
                  <c:v>45096</c:v>
                </c:pt>
                <c:pt idx="5194">
                  <c:v>45097</c:v>
                </c:pt>
                <c:pt idx="5195">
                  <c:v>45098</c:v>
                </c:pt>
                <c:pt idx="5196">
                  <c:v>45099</c:v>
                </c:pt>
                <c:pt idx="5197">
                  <c:v>45100</c:v>
                </c:pt>
                <c:pt idx="5198">
                  <c:v>45101</c:v>
                </c:pt>
                <c:pt idx="5199">
                  <c:v>45102</c:v>
                </c:pt>
                <c:pt idx="5200">
                  <c:v>45103</c:v>
                </c:pt>
                <c:pt idx="5201">
                  <c:v>45104</c:v>
                </c:pt>
                <c:pt idx="5202">
                  <c:v>45105</c:v>
                </c:pt>
                <c:pt idx="5203">
                  <c:v>45106</c:v>
                </c:pt>
                <c:pt idx="5204">
                  <c:v>45107</c:v>
                </c:pt>
                <c:pt idx="5205">
                  <c:v>45108</c:v>
                </c:pt>
                <c:pt idx="5206">
                  <c:v>45109</c:v>
                </c:pt>
                <c:pt idx="5207">
                  <c:v>45110</c:v>
                </c:pt>
                <c:pt idx="5208">
                  <c:v>45111</c:v>
                </c:pt>
                <c:pt idx="5209">
                  <c:v>45112</c:v>
                </c:pt>
                <c:pt idx="5210">
                  <c:v>45113</c:v>
                </c:pt>
                <c:pt idx="5211">
                  <c:v>45114</c:v>
                </c:pt>
                <c:pt idx="5212">
                  <c:v>45115</c:v>
                </c:pt>
                <c:pt idx="5213">
                  <c:v>45116</c:v>
                </c:pt>
                <c:pt idx="5214">
                  <c:v>45117</c:v>
                </c:pt>
                <c:pt idx="5215">
                  <c:v>45118</c:v>
                </c:pt>
                <c:pt idx="5216">
                  <c:v>45119</c:v>
                </c:pt>
                <c:pt idx="5217">
                  <c:v>45120</c:v>
                </c:pt>
                <c:pt idx="5218">
                  <c:v>45121</c:v>
                </c:pt>
                <c:pt idx="5219">
                  <c:v>45122</c:v>
                </c:pt>
                <c:pt idx="5220">
                  <c:v>45123</c:v>
                </c:pt>
                <c:pt idx="5221">
                  <c:v>45124</c:v>
                </c:pt>
                <c:pt idx="5222">
                  <c:v>45125</c:v>
                </c:pt>
                <c:pt idx="5223">
                  <c:v>45126</c:v>
                </c:pt>
                <c:pt idx="5224">
                  <c:v>45127</c:v>
                </c:pt>
                <c:pt idx="5225">
                  <c:v>45128</c:v>
                </c:pt>
                <c:pt idx="5226">
                  <c:v>45129</c:v>
                </c:pt>
                <c:pt idx="5227">
                  <c:v>45130</c:v>
                </c:pt>
                <c:pt idx="5228">
                  <c:v>45131</c:v>
                </c:pt>
                <c:pt idx="5229">
                  <c:v>45132</c:v>
                </c:pt>
                <c:pt idx="5230">
                  <c:v>45133</c:v>
                </c:pt>
                <c:pt idx="5231">
                  <c:v>45134</c:v>
                </c:pt>
                <c:pt idx="5232">
                  <c:v>45135</c:v>
                </c:pt>
                <c:pt idx="5233">
                  <c:v>45136</c:v>
                </c:pt>
                <c:pt idx="5234">
                  <c:v>45137</c:v>
                </c:pt>
                <c:pt idx="5235">
                  <c:v>45138</c:v>
                </c:pt>
                <c:pt idx="5236">
                  <c:v>45139</c:v>
                </c:pt>
                <c:pt idx="5237">
                  <c:v>45140</c:v>
                </c:pt>
                <c:pt idx="5238">
                  <c:v>45141</c:v>
                </c:pt>
                <c:pt idx="5239">
                  <c:v>45142</c:v>
                </c:pt>
                <c:pt idx="5240">
                  <c:v>45143</c:v>
                </c:pt>
                <c:pt idx="5241">
                  <c:v>45144</c:v>
                </c:pt>
                <c:pt idx="5242">
                  <c:v>45145</c:v>
                </c:pt>
                <c:pt idx="5243">
                  <c:v>45146</c:v>
                </c:pt>
                <c:pt idx="5244">
                  <c:v>45147</c:v>
                </c:pt>
                <c:pt idx="5245">
                  <c:v>45148</c:v>
                </c:pt>
                <c:pt idx="5246">
                  <c:v>45149</c:v>
                </c:pt>
                <c:pt idx="5247">
                  <c:v>45150</c:v>
                </c:pt>
                <c:pt idx="5248">
                  <c:v>45151</c:v>
                </c:pt>
                <c:pt idx="5249">
                  <c:v>45152</c:v>
                </c:pt>
                <c:pt idx="5250">
                  <c:v>45153</c:v>
                </c:pt>
                <c:pt idx="5251">
                  <c:v>45154</c:v>
                </c:pt>
                <c:pt idx="5252">
                  <c:v>45155</c:v>
                </c:pt>
                <c:pt idx="5253">
                  <c:v>45156</c:v>
                </c:pt>
                <c:pt idx="5254">
                  <c:v>45157</c:v>
                </c:pt>
                <c:pt idx="5255">
                  <c:v>45158</c:v>
                </c:pt>
                <c:pt idx="5256">
                  <c:v>45159</c:v>
                </c:pt>
                <c:pt idx="5257">
                  <c:v>45160</c:v>
                </c:pt>
                <c:pt idx="5258">
                  <c:v>45161</c:v>
                </c:pt>
                <c:pt idx="5259">
                  <c:v>45162</c:v>
                </c:pt>
                <c:pt idx="5260">
                  <c:v>45163</c:v>
                </c:pt>
                <c:pt idx="5261">
                  <c:v>45164</c:v>
                </c:pt>
                <c:pt idx="5262">
                  <c:v>45165</c:v>
                </c:pt>
                <c:pt idx="5263">
                  <c:v>45166</c:v>
                </c:pt>
                <c:pt idx="5264">
                  <c:v>45167</c:v>
                </c:pt>
                <c:pt idx="5265">
                  <c:v>45168</c:v>
                </c:pt>
                <c:pt idx="5266">
                  <c:v>45169</c:v>
                </c:pt>
                <c:pt idx="5267">
                  <c:v>45170</c:v>
                </c:pt>
                <c:pt idx="5268">
                  <c:v>45171</c:v>
                </c:pt>
                <c:pt idx="5269">
                  <c:v>45172</c:v>
                </c:pt>
                <c:pt idx="5270">
                  <c:v>45173</c:v>
                </c:pt>
                <c:pt idx="5271">
                  <c:v>45174</c:v>
                </c:pt>
                <c:pt idx="5272">
                  <c:v>45175</c:v>
                </c:pt>
                <c:pt idx="5273">
                  <c:v>45176</c:v>
                </c:pt>
                <c:pt idx="5274">
                  <c:v>45177</c:v>
                </c:pt>
                <c:pt idx="5275">
                  <c:v>45178</c:v>
                </c:pt>
                <c:pt idx="5276">
                  <c:v>45179</c:v>
                </c:pt>
                <c:pt idx="5277">
                  <c:v>45180</c:v>
                </c:pt>
                <c:pt idx="5278">
                  <c:v>45181</c:v>
                </c:pt>
                <c:pt idx="5279">
                  <c:v>45182</c:v>
                </c:pt>
                <c:pt idx="5280">
                  <c:v>45183</c:v>
                </c:pt>
                <c:pt idx="5281">
                  <c:v>45184</c:v>
                </c:pt>
                <c:pt idx="5282">
                  <c:v>45185</c:v>
                </c:pt>
                <c:pt idx="5283">
                  <c:v>45186</c:v>
                </c:pt>
                <c:pt idx="5284">
                  <c:v>45187</c:v>
                </c:pt>
                <c:pt idx="5285">
                  <c:v>45188</c:v>
                </c:pt>
                <c:pt idx="5286">
                  <c:v>45189</c:v>
                </c:pt>
                <c:pt idx="5287">
                  <c:v>45190</c:v>
                </c:pt>
                <c:pt idx="5288">
                  <c:v>45191</c:v>
                </c:pt>
                <c:pt idx="5289">
                  <c:v>45192</c:v>
                </c:pt>
                <c:pt idx="5290">
                  <c:v>45193</c:v>
                </c:pt>
                <c:pt idx="5291">
                  <c:v>45194</c:v>
                </c:pt>
                <c:pt idx="5292">
                  <c:v>45195</c:v>
                </c:pt>
                <c:pt idx="5293">
                  <c:v>45196</c:v>
                </c:pt>
                <c:pt idx="5294">
                  <c:v>45197</c:v>
                </c:pt>
                <c:pt idx="5295">
                  <c:v>45198</c:v>
                </c:pt>
                <c:pt idx="5296">
                  <c:v>45199</c:v>
                </c:pt>
                <c:pt idx="5297">
                  <c:v>45200</c:v>
                </c:pt>
                <c:pt idx="5298">
                  <c:v>45201</c:v>
                </c:pt>
                <c:pt idx="5299">
                  <c:v>45202</c:v>
                </c:pt>
                <c:pt idx="5300">
                  <c:v>45203</c:v>
                </c:pt>
                <c:pt idx="5301">
                  <c:v>45204</c:v>
                </c:pt>
                <c:pt idx="5302">
                  <c:v>45205</c:v>
                </c:pt>
                <c:pt idx="5303">
                  <c:v>45206</c:v>
                </c:pt>
                <c:pt idx="5304">
                  <c:v>45207</c:v>
                </c:pt>
                <c:pt idx="5305">
                  <c:v>45208</c:v>
                </c:pt>
                <c:pt idx="5306">
                  <c:v>45209</c:v>
                </c:pt>
                <c:pt idx="5307">
                  <c:v>45210</c:v>
                </c:pt>
                <c:pt idx="5308">
                  <c:v>45211</c:v>
                </c:pt>
                <c:pt idx="5309">
                  <c:v>45212</c:v>
                </c:pt>
                <c:pt idx="5310">
                  <c:v>45213</c:v>
                </c:pt>
                <c:pt idx="5311">
                  <c:v>45214</c:v>
                </c:pt>
                <c:pt idx="5312">
                  <c:v>45215</c:v>
                </c:pt>
                <c:pt idx="5313">
                  <c:v>45216</c:v>
                </c:pt>
                <c:pt idx="5314">
                  <c:v>45217</c:v>
                </c:pt>
                <c:pt idx="5315">
                  <c:v>45218</c:v>
                </c:pt>
                <c:pt idx="5316">
                  <c:v>45219</c:v>
                </c:pt>
                <c:pt idx="5317">
                  <c:v>45220</c:v>
                </c:pt>
                <c:pt idx="5318">
                  <c:v>45221</c:v>
                </c:pt>
                <c:pt idx="5319">
                  <c:v>45222</c:v>
                </c:pt>
                <c:pt idx="5320">
                  <c:v>45223</c:v>
                </c:pt>
                <c:pt idx="5321">
                  <c:v>45224</c:v>
                </c:pt>
                <c:pt idx="5322">
                  <c:v>45225</c:v>
                </c:pt>
                <c:pt idx="5323">
                  <c:v>45226</c:v>
                </c:pt>
                <c:pt idx="5324">
                  <c:v>45227</c:v>
                </c:pt>
                <c:pt idx="5325">
                  <c:v>45228</c:v>
                </c:pt>
                <c:pt idx="5326">
                  <c:v>45229</c:v>
                </c:pt>
                <c:pt idx="5327">
                  <c:v>45230</c:v>
                </c:pt>
                <c:pt idx="5328">
                  <c:v>45231</c:v>
                </c:pt>
                <c:pt idx="5329">
                  <c:v>45232</c:v>
                </c:pt>
                <c:pt idx="5330">
                  <c:v>45233</c:v>
                </c:pt>
                <c:pt idx="5331">
                  <c:v>45234</c:v>
                </c:pt>
                <c:pt idx="5332">
                  <c:v>45235</c:v>
                </c:pt>
                <c:pt idx="5333">
                  <c:v>45236</c:v>
                </c:pt>
                <c:pt idx="5334">
                  <c:v>45237</c:v>
                </c:pt>
                <c:pt idx="5335">
                  <c:v>45238</c:v>
                </c:pt>
                <c:pt idx="5336">
                  <c:v>45239</c:v>
                </c:pt>
                <c:pt idx="5337">
                  <c:v>45240</c:v>
                </c:pt>
                <c:pt idx="5338">
                  <c:v>45241</c:v>
                </c:pt>
                <c:pt idx="5339">
                  <c:v>45242</c:v>
                </c:pt>
                <c:pt idx="5340">
                  <c:v>45243</c:v>
                </c:pt>
                <c:pt idx="5341">
                  <c:v>45244</c:v>
                </c:pt>
                <c:pt idx="5342">
                  <c:v>45245</c:v>
                </c:pt>
                <c:pt idx="5343">
                  <c:v>45246</c:v>
                </c:pt>
                <c:pt idx="5344">
                  <c:v>45247</c:v>
                </c:pt>
                <c:pt idx="5345">
                  <c:v>45248</c:v>
                </c:pt>
                <c:pt idx="5346">
                  <c:v>45249</c:v>
                </c:pt>
                <c:pt idx="5347">
                  <c:v>45250</c:v>
                </c:pt>
                <c:pt idx="5348">
                  <c:v>45251</c:v>
                </c:pt>
                <c:pt idx="5349">
                  <c:v>45252</c:v>
                </c:pt>
                <c:pt idx="5350">
                  <c:v>45253</c:v>
                </c:pt>
                <c:pt idx="5351">
                  <c:v>45254</c:v>
                </c:pt>
                <c:pt idx="5352">
                  <c:v>45255</c:v>
                </c:pt>
                <c:pt idx="5353">
                  <c:v>45256</c:v>
                </c:pt>
                <c:pt idx="5354">
                  <c:v>45257</c:v>
                </c:pt>
                <c:pt idx="5355">
                  <c:v>45258</c:v>
                </c:pt>
                <c:pt idx="5356">
                  <c:v>45259</c:v>
                </c:pt>
                <c:pt idx="5357">
                  <c:v>45260</c:v>
                </c:pt>
                <c:pt idx="5358">
                  <c:v>45261</c:v>
                </c:pt>
                <c:pt idx="5359">
                  <c:v>45262</c:v>
                </c:pt>
                <c:pt idx="5360">
                  <c:v>45263</c:v>
                </c:pt>
                <c:pt idx="5361">
                  <c:v>45264</c:v>
                </c:pt>
                <c:pt idx="5362">
                  <c:v>45265</c:v>
                </c:pt>
                <c:pt idx="5363">
                  <c:v>45266</c:v>
                </c:pt>
                <c:pt idx="5364">
                  <c:v>45267</c:v>
                </c:pt>
                <c:pt idx="5365">
                  <c:v>45268</c:v>
                </c:pt>
                <c:pt idx="5366">
                  <c:v>45269</c:v>
                </c:pt>
                <c:pt idx="5367">
                  <c:v>45270</c:v>
                </c:pt>
                <c:pt idx="5368">
                  <c:v>45271</c:v>
                </c:pt>
                <c:pt idx="5369">
                  <c:v>45272</c:v>
                </c:pt>
                <c:pt idx="5370">
                  <c:v>45273</c:v>
                </c:pt>
                <c:pt idx="5371">
                  <c:v>45274</c:v>
                </c:pt>
                <c:pt idx="5372">
                  <c:v>45275</c:v>
                </c:pt>
                <c:pt idx="5373">
                  <c:v>45276</c:v>
                </c:pt>
                <c:pt idx="5374">
                  <c:v>45277</c:v>
                </c:pt>
                <c:pt idx="5375">
                  <c:v>45278</c:v>
                </c:pt>
                <c:pt idx="5376">
                  <c:v>45279</c:v>
                </c:pt>
                <c:pt idx="5377">
                  <c:v>45280</c:v>
                </c:pt>
                <c:pt idx="5378">
                  <c:v>45281</c:v>
                </c:pt>
                <c:pt idx="5379">
                  <c:v>45282</c:v>
                </c:pt>
                <c:pt idx="5380">
                  <c:v>45283</c:v>
                </c:pt>
                <c:pt idx="5381">
                  <c:v>45284</c:v>
                </c:pt>
                <c:pt idx="5382">
                  <c:v>45285</c:v>
                </c:pt>
                <c:pt idx="5383">
                  <c:v>45286</c:v>
                </c:pt>
                <c:pt idx="5384">
                  <c:v>45287</c:v>
                </c:pt>
                <c:pt idx="5385">
                  <c:v>45288</c:v>
                </c:pt>
                <c:pt idx="5386">
                  <c:v>45289</c:v>
                </c:pt>
                <c:pt idx="5387">
                  <c:v>45290</c:v>
                </c:pt>
                <c:pt idx="5388">
                  <c:v>45291</c:v>
                </c:pt>
                <c:pt idx="5389">
                  <c:v>45292</c:v>
                </c:pt>
                <c:pt idx="5390">
                  <c:v>45293</c:v>
                </c:pt>
                <c:pt idx="5391">
                  <c:v>45294</c:v>
                </c:pt>
                <c:pt idx="5392">
                  <c:v>45295</c:v>
                </c:pt>
                <c:pt idx="5393">
                  <c:v>45296</c:v>
                </c:pt>
                <c:pt idx="5394">
                  <c:v>45297</c:v>
                </c:pt>
                <c:pt idx="5395">
                  <c:v>45298</c:v>
                </c:pt>
                <c:pt idx="5396">
                  <c:v>45299</c:v>
                </c:pt>
                <c:pt idx="5397">
                  <c:v>45300</c:v>
                </c:pt>
                <c:pt idx="5398">
                  <c:v>45301</c:v>
                </c:pt>
                <c:pt idx="5399">
                  <c:v>45302</c:v>
                </c:pt>
                <c:pt idx="5400">
                  <c:v>45303</c:v>
                </c:pt>
                <c:pt idx="5401">
                  <c:v>45304</c:v>
                </c:pt>
                <c:pt idx="5402">
                  <c:v>45305</c:v>
                </c:pt>
                <c:pt idx="5403">
                  <c:v>45306</c:v>
                </c:pt>
                <c:pt idx="5404">
                  <c:v>45307</c:v>
                </c:pt>
                <c:pt idx="5405">
                  <c:v>45308</c:v>
                </c:pt>
                <c:pt idx="5406">
                  <c:v>45309</c:v>
                </c:pt>
                <c:pt idx="5407">
                  <c:v>45310</c:v>
                </c:pt>
                <c:pt idx="5408">
                  <c:v>45311</c:v>
                </c:pt>
                <c:pt idx="5409">
                  <c:v>45312</c:v>
                </c:pt>
                <c:pt idx="5410">
                  <c:v>45313</c:v>
                </c:pt>
                <c:pt idx="5411">
                  <c:v>45314</c:v>
                </c:pt>
                <c:pt idx="5412">
                  <c:v>45315</c:v>
                </c:pt>
                <c:pt idx="5413">
                  <c:v>45316</c:v>
                </c:pt>
                <c:pt idx="5414">
                  <c:v>45317</c:v>
                </c:pt>
                <c:pt idx="5415">
                  <c:v>45318</c:v>
                </c:pt>
                <c:pt idx="5416">
                  <c:v>45319</c:v>
                </c:pt>
                <c:pt idx="5417">
                  <c:v>45320</c:v>
                </c:pt>
                <c:pt idx="5418">
                  <c:v>45321</c:v>
                </c:pt>
                <c:pt idx="5419">
                  <c:v>45322</c:v>
                </c:pt>
                <c:pt idx="5420">
                  <c:v>45323</c:v>
                </c:pt>
                <c:pt idx="5421">
                  <c:v>45324</c:v>
                </c:pt>
                <c:pt idx="5422">
                  <c:v>45325</c:v>
                </c:pt>
                <c:pt idx="5423">
                  <c:v>45326</c:v>
                </c:pt>
                <c:pt idx="5424">
                  <c:v>45327</c:v>
                </c:pt>
                <c:pt idx="5425">
                  <c:v>45328</c:v>
                </c:pt>
                <c:pt idx="5426">
                  <c:v>45329</c:v>
                </c:pt>
                <c:pt idx="5427">
                  <c:v>45330</c:v>
                </c:pt>
                <c:pt idx="5428">
                  <c:v>45331</c:v>
                </c:pt>
                <c:pt idx="5429">
                  <c:v>45332</c:v>
                </c:pt>
                <c:pt idx="5430">
                  <c:v>45333</c:v>
                </c:pt>
                <c:pt idx="5431">
                  <c:v>45334</c:v>
                </c:pt>
                <c:pt idx="5432">
                  <c:v>45335</c:v>
                </c:pt>
                <c:pt idx="5433">
                  <c:v>45336</c:v>
                </c:pt>
                <c:pt idx="5434">
                  <c:v>45337</c:v>
                </c:pt>
                <c:pt idx="5435">
                  <c:v>45338</c:v>
                </c:pt>
                <c:pt idx="5436">
                  <c:v>45339</c:v>
                </c:pt>
                <c:pt idx="5437">
                  <c:v>45340</c:v>
                </c:pt>
                <c:pt idx="5438">
                  <c:v>45341</c:v>
                </c:pt>
                <c:pt idx="5439">
                  <c:v>45342</c:v>
                </c:pt>
                <c:pt idx="5440">
                  <c:v>45343</c:v>
                </c:pt>
                <c:pt idx="5441">
                  <c:v>45344</c:v>
                </c:pt>
                <c:pt idx="5442">
                  <c:v>45345</c:v>
                </c:pt>
                <c:pt idx="5443">
                  <c:v>45346</c:v>
                </c:pt>
                <c:pt idx="5444">
                  <c:v>45347</c:v>
                </c:pt>
                <c:pt idx="5445">
                  <c:v>45348</c:v>
                </c:pt>
                <c:pt idx="5446">
                  <c:v>45349</c:v>
                </c:pt>
                <c:pt idx="5447">
                  <c:v>45350</c:v>
                </c:pt>
                <c:pt idx="5448">
                  <c:v>45351</c:v>
                </c:pt>
                <c:pt idx="5449">
                  <c:v>45352</c:v>
                </c:pt>
                <c:pt idx="5450">
                  <c:v>45353</c:v>
                </c:pt>
                <c:pt idx="5451">
                  <c:v>45354</c:v>
                </c:pt>
                <c:pt idx="5452">
                  <c:v>45355</c:v>
                </c:pt>
                <c:pt idx="5453">
                  <c:v>45356</c:v>
                </c:pt>
                <c:pt idx="5454">
                  <c:v>45357</c:v>
                </c:pt>
                <c:pt idx="5455">
                  <c:v>45358</c:v>
                </c:pt>
                <c:pt idx="5456">
                  <c:v>45359</c:v>
                </c:pt>
                <c:pt idx="5457">
                  <c:v>45360</c:v>
                </c:pt>
                <c:pt idx="5458">
                  <c:v>45361</c:v>
                </c:pt>
                <c:pt idx="5459">
                  <c:v>45362</c:v>
                </c:pt>
                <c:pt idx="5460">
                  <c:v>45363</c:v>
                </c:pt>
                <c:pt idx="5461">
                  <c:v>45364</c:v>
                </c:pt>
                <c:pt idx="5462">
                  <c:v>45365</c:v>
                </c:pt>
                <c:pt idx="5463">
                  <c:v>45366</c:v>
                </c:pt>
                <c:pt idx="5464">
                  <c:v>45367</c:v>
                </c:pt>
                <c:pt idx="5465">
                  <c:v>45368</c:v>
                </c:pt>
                <c:pt idx="5466">
                  <c:v>45369</c:v>
                </c:pt>
                <c:pt idx="5467">
                  <c:v>45370</c:v>
                </c:pt>
                <c:pt idx="5468">
                  <c:v>45371</c:v>
                </c:pt>
                <c:pt idx="5469">
                  <c:v>45372</c:v>
                </c:pt>
                <c:pt idx="5470">
                  <c:v>45373</c:v>
                </c:pt>
                <c:pt idx="5471">
                  <c:v>45374</c:v>
                </c:pt>
                <c:pt idx="5472">
                  <c:v>45375</c:v>
                </c:pt>
                <c:pt idx="5473">
                  <c:v>45376</c:v>
                </c:pt>
                <c:pt idx="5474">
                  <c:v>45377</c:v>
                </c:pt>
                <c:pt idx="5475">
                  <c:v>45378</c:v>
                </c:pt>
                <c:pt idx="5476">
                  <c:v>45379</c:v>
                </c:pt>
                <c:pt idx="5477">
                  <c:v>45380</c:v>
                </c:pt>
                <c:pt idx="5478">
                  <c:v>45381</c:v>
                </c:pt>
                <c:pt idx="5479">
                  <c:v>45382</c:v>
                </c:pt>
                <c:pt idx="5480">
                  <c:v>45383</c:v>
                </c:pt>
                <c:pt idx="5481">
                  <c:v>45384</c:v>
                </c:pt>
                <c:pt idx="5482">
                  <c:v>45385</c:v>
                </c:pt>
                <c:pt idx="5483">
                  <c:v>45386</c:v>
                </c:pt>
                <c:pt idx="5484">
                  <c:v>45387</c:v>
                </c:pt>
                <c:pt idx="5485">
                  <c:v>45388</c:v>
                </c:pt>
                <c:pt idx="5486">
                  <c:v>45389</c:v>
                </c:pt>
                <c:pt idx="5487">
                  <c:v>45390</c:v>
                </c:pt>
                <c:pt idx="5488">
                  <c:v>45391</c:v>
                </c:pt>
                <c:pt idx="5489">
                  <c:v>45392</c:v>
                </c:pt>
                <c:pt idx="5490">
                  <c:v>45393</c:v>
                </c:pt>
                <c:pt idx="5491">
                  <c:v>45394</c:v>
                </c:pt>
                <c:pt idx="5492">
                  <c:v>45395</c:v>
                </c:pt>
                <c:pt idx="5493">
                  <c:v>45396</c:v>
                </c:pt>
                <c:pt idx="5494">
                  <c:v>45397</c:v>
                </c:pt>
                <c:pt idx="5495">
                  <c:v>45398</c:v>
                </c:pt>
                <c:pt idx="5496">
                  <c:v>45399</c:v>
                </c:pt>
                <c:pt idx="5497">
                  <c:v>45400</c:v>
                </c:pt>
                <c:pt idx="5498">
                  <c:v>45401</c:v>
                </c:pt>
                <c:pt idx="5499">
                  <c:v>45402</c:v>
                </c:pt>
                <c:pt idx="5500">
                  <c:v>45403</c:v>
                </c:pt>
                <c:pt idx="5501">
                  <c:v>45404</c:v>
                </c:pt>
                <c:pt idx="5502">
                  <c:v>45405</c:v>
                </c:pt>
                <c:pt idx="5503">
                  <c:v>45406</c:v>
                </c:pt>
                <c:pt idx="5504">
                  <c:v>45407</c:v>
                </c:pt>
                <c:pt idx="5505">
                  <c:v>45408</c:v>
                </c:pt>
                <c:pt idx="5506">
                  <c:v>45409</c:v>
                </c:pt>
                <c:pt idx="5507">
                  <c:v>45410</c:v>
                </c:pt>
                <c:pt idx="5508">
                  <c:v>45411</c:v>
                </c:pt>
                <c:pt idx="5509">
                  <c:v>45412</c:v>
                </c:pt>
                <c:pt idx="5510">
                  <c:v>45413</c:v>
                </c:pt>
                <c:pt idx="5511">
                  <c:v>45414</c:v>
                </c:pt>
                <c:pt idx="5512">
                  <c:v>45415</c:v>
                </c:pt>
                <c:pt idx="5513">
                  <c:v>45416</c:v>
                </c:pt>
                <c:pt idx="5514">
                  <c:v>45417</c:v>
                </c:pt>
                <c:pt idx="5515">
                  <c:v>45418</c:v>
                </c:pt>
                <c:pt idx="5516">
                  <c:v>45419</c:v>
                </c:pt>
                <c:pt idx="5517">
                  <c:v>45420</c:v>
                </c:pt>
                <c:pt idx="5518">
                  <c:v>45421</c:v>
                </c:pt>
                <c:pt idx="5519">
                  <c:v>45422</c:v>
                </c:pt>
                <c:pt idx="5520">
                  <c:v>45423</c:v>
                </c:pt>
                <c:pt idx="5521">
                  <c:v>45424</c:v>
                </c:pt>
                <c:pt idx="5522">
                  <c:v>45425</c:v>
                </c:pt>
                <c:pt idx="5523">
                  <c:v>45426</c:v>
                </c:pt>
                <c:pt idx="5524">
                  <c:v>45427</c:v>
                </c:pt>
                <c:pt idx="5525">
                  <c:v>45428</c:v>
                </c:pt>
                <c:pt idx="5526">
                  <c:v>45429</c:v>
                </c:pt>
                <c:pt idx="5527">
                  <c:v>45430</c:v>
                </c:pt>
                <c:pt idx="5528">
                  <c:v>45431</c:v>
                </c:pt>
                <c:pt idx="5529">
                  <c:v>45432</c:v>
                </c:pt>
                <c:pt idx="5530">
                  <c:v>45433</c:v>
                </c:pt>
                <c:pt idx="5531">
                  <c:v>45434</c:v>
                </c:pt>
                <c:pt idx="5532">
                  <c:v>45435</c:v>
                </c:pt>
                <c:pt idx="5533">
                  <c:v>45436</c:v>
                </c:pt>
                <c:pt idx="5534">
                  <c:v>45437</c:v>
                </c:pt>
                <c:pt idx="5535">
                  <c:v>45438</c:v>
                </c:pt>
                <c:pt idx="5536">
                  <c:v>45439</c:v>
                </c:pt>
                <c:pt idx="5537">
                  <c:v>45440</c:v>
                </c:pt>
                <c:pt idx="5538">
                  <c:v>45441</c:v>
                </c:pt>
                <c:pt idx="5539">
                  <c:v>45442</c:v>
                </c:pt>
                <c:pt idx="5540">
                  <c:v>45443</c:v>
                </c:pt>
                <c:pt idx="5541">
                  <c:v>45444</c:v>
                </c:pt>
                <c:pt idx="5542">
                  <c:v>45445</c:v>
                </c:pt>
                <c:pt idx="5543">
                  <c:v>45446</c:v>
                </c:pt>
                <c:pt idx="5544">
                  <c:v>45447</c:v>
                </c:pt>
                <c:pt idx="5545">
                  <c:v>45448</c:v>
                </c:pt>
                <c:pt idx="5546">
                  <c:v>45449</c:v>
                </c:pt>
                <c:pt idx="5547">
                  <c:v>45450</c:v>
                </c:pt>
                <c:pt idx="5548">
                  <c:v>45451</c:v>
                </c:pt>
                <c:pt idx="5549">
                  <c:v>45452</c:v>
                </c:pt>
                <c:pt idx="5550">
                  <c:v>45453</c:v>
                </c:pt>
                <c:pt idx="5551">
                  <c:v>45454</c:v>
                </c:pt>
                <c:pt idx="5552">
                  <c:v>45455</c:v>
                </c:pt>
                <c:pt idx="5553">
                  <c:v>45456</c:v>
                </c:pt>
                <c:pt idx="5554">
                  <c:v>45457</c:v>
                </c:pt>
                <c:pt idx="5555">
                  <c:v>45458</c:v>
                </c:pt>
                <c:pt idx="5556">
                  <c:v>45459</c:v>
                </c:pt>
                <c:pt idx="5557">
                  <c:v>45460</c:v>
                </c:pt>
                <c:pt idx="5558">
                  <c:v>45461</c:v>
                </c:pt>
                <c:pt idx="5559">
                  <c:v>45462</c:v>
                </c:pt>
                <c:pt idx="5560">
                  <c:v>45463</c:v>
                </c:pt>
                <c:pt idx="5561">
                  <c:v>45464</c:v>
                </c:pt>
                <c:pt idx="5562">
                  <c:v>45465</c:v>
                </c:pt>
                <c:pt idx="5563">
                  <c:v>45466</c:v>
                </c:pt>
                <c:pt idx="5564">
                  <c:v>45467</c:v>
                </c:pt>
                <c:pt idx="5565">
                  <c:v>45468</c:v>
                </c:pt>
                <c:pt idx="5566">
                  <c:v>45469</c:v>
                </c:pt>
                <c:pt idx="5567">
                  <c:v>45470</c:v>
                </c:pt>
                <c:pt idx="5568">
                  <c:v>45471</c:v>
                </c:pt>
                <c:pt idx="5569">
                  <c:v>45472</c:v>
                </c:pt>
                <c:pt idx="5570">
                  <c:v>45473</c:v>
                </c:pt>
                <c:pt idx="5571">
                  <c:v>45474</c:v>
                </c:pt>
                <c:pt idx="5572">
                  <c:v>45475</c:v>
                </c:pt>
                <c:pt idx="5573">
                  <c:v>45476</c:v>
                </c:pt>
                <c:pt idx="5574">
                  <c:v>45477</c:v>
                </c:pt>
                <c:pt idx="5575">
                  <c:v>45478</c:v>
                </c:pt>
                <c:pt idx="5576">
                  <c:v>45479</c:v>
                </c:pt>
                <c:pt idx="5577">
                  <c:v>45480</c:v>
                </c:pt>
                <c:pt idx="5578">
                  <c:v>45481</c:v>
                </c:pt>
                <c:pt idx="5579">
                  <c:v>45482</c:v>
                </c:pt>
                <c:pt idx="5580">
                  <c:v>45483</c:v>
                </c:pt>
                <c:pt idx="5581">
                  <c:v>45484</c:v>
                </c:pt>
                <c:pt idx="5582">
                  <c:v>45485</c:v>
                </c:pt>
                <c:pt idx="5583">
                  <c:v>45486</c:v>
                </c:pt>
                <c:pt idx="5584">
                  <c:v>45487</c:v>
                </c:pt>
                <c:pt idx="5585">
                  <c:v>45488</c:v>
                </c:pt>
                <c:pt idx="5586">
                  <c:v>45489</c:v>
                </c:pt>
                <c:pt idx="5587">
                  <c:v>45490</c:v>
                </c:pt>
                <c:pt idx="5588">
                  <c:v>45491</c:v>
                </c:pt>
                <c:pt idx="5589">
                  <c:v>45492</c:v>
                </c:pt>
                <c:pt idx="5590">
                  <c:v>45493</c:v>
                </c:pt>
                <c:pt idx="5591">
                  <c:v>45494</c:v>
                </c:pt>
                <c:pt idx="5592">
                  <c:v>45495</c:v>
                </c:pt>
                <c:pt idx="5593">
                  <c:v>45496</c:v>
                </c:pt>
                <c:pt idx="5594">
                  <c:v>45497</c:v>
                </c:pt>
                <c:pt idx="5595">
                  <c:v>45498</c:v>
                </c:pt>
                <c:pt idx="5596">
                  <c:v>45499</c:v>
                </c:pt>
                <c:pt idx="5597">
                  <c:v>45500</c:v>
                </c:pt>
                <c:pt idx="5598">
                  <c:v>45501</c:v>
                </c:pt>
                <c:pt idx="5599">
                  <c:v>45502</c:v>
                </c:pt>
                <c:pt idx="5600">
                  <c:v>45503</c:v>
                </c:pt>
                <c:pt idx="5601">
                  <c:v>45504</c:v>
                </c:pt>
                <c:pt idx="5602">
                  <c:v>45505</c:v>
                </c:pt>
                <c:pt idx="5603">
                  <c:v>45506</c:v>
                </c:pt>
                <c:pt idx="5604">
                  <c:v>45507</c:v>
                </c:pt>
                <c:pt idx="5605">
                  <c:v>45508</c:v>
                </c:pt>
                <c:pt idx="5606">
                  <c:v>45509</c:v>
                </c:pt>
                <c:pt idx="5607">
                  <c:v>45510</c:v>
                </c:pt>
                <c:pt idx="5608">
                  <c:v>45511</c:v>
                </c:pt>
                <c:pt idx="5609">
                  <c:v>45512</c:v>
                </c:pt>
                <c:pt idx="5610">
                  <c:v>45513</c:v>
                </c:pt>
                <c:pt idx="5611">
                  <c:v>45514</c:v>
                </c:pt>
                <c:pt idx="5612">
                  <c:v>45515</c:v>
                </c:pt>
                <c:pt idx="5613">
                  <c:v>45516</c:v>
                </c:pt>
                <c:pt idx="5614">
                  <c:v>45517</c:v>
                </c:pt>
                <c:pt idx="5615">
                  <c:v>45518</c:v>
                </c:pt>
                <c:pt idx="5616">
                  <c:v>45519</c:v>
                </c:pt>
                <c:pt idx="5617">
                  <c:v>45520</c:v>
                </c:pt>
                <c:pt idx="5618">
                  <c:v>45521</c:v>
                </c:pt>
                <c:pt idx="5619">
                  <c:v>45522</c:v>
                </c:pt>
                <c:pt idx="5620">
                  <c:v>45523</c:v>
                </c:pt>
                <c:pt idx="5621">
                  <c:v>45524</c:v>
                </c:pt>
                <c:pt idx="5622">
                  <c:v>45525</c:v>
                </c:pt>
                <c:pt idx="5623">
                  <c:v>45526</c:v>
                </c:pt>
                <c:pt idx="5624">
                  <c:v>45527</c:v>
                </c:pt>
                <c:pt idx="5625">
                  <c:v>45528</c:v>
                </c:pt>
                <c:pt idx="5626">
                  <c:v>45529</c:v>
                </c:pt>
                <c:pt idx="5627">
                  <c:v>45530</c:v>
                </c:pt>
                <c:pt idx="5628">
                  <c:v>45531</c:v>
                </c:pt>
                <c:pt idx="5629">
                  <c:v>45532</c:v>
                </c:pt>
                <c:pt idx="5630">
                  <c:v>45533</c:v>
                </c:pt>
                <c:pt idx="5631">
                  <c:v>45534</c:v>
                </c:pt>
                <c:pt idx="5632">
                  <c:v>45535</c:v>
                </c:pt>
                <c:pt idx="5633">
                  <c:v>45536</c:v>
                </c:pt>
                <c:pt idx="5634">
                  <c:v>45537</c:v>
                </c:pt>
                <c:pt idx="5635">
                  <c:v>45538</c:v>
                </c:pt>
                <c:pt idx="5636">
                  <c:v>45539</c:v>
                </c:pt>
                <c:pt idx="5637">
                  <c:v>45540</c:v>
                </c:pt>
                <c:pt idx="5638">
                  <c:v>45541</c:v>
                </c:pt>
                <c:pt idx="5639">
                  <c:v>45542</c:v>
                </c:pt>
                <c:pt idx="5640">
                  <c:v>45543</c:v>
                </c:pt>
                <c:pt idx="5641">
                  <c:v>45544</c:v>
                </c:pt>
                <c:pt idx="5642">
                  <c:v>45545</c:v>
                </c:pt>
                <c:pt idx="5643">
                  <c:v>45546</c:v>
                </c:pt>
                <c:pt idx="5644">
                  <c:v>45547</c:v>
                </c:pt>
                <c:pt idx="5645">
                  <c:v>45548</c:v>
                </c:pt>
                <c:pt idx="5646">
                  <c:v>45549</c:v>
                </c:pt>
                <c:pt idx="5647">
                  <c:v>45550</c:v>
                </c:pt>
                <c:pt idx="5648">
                  <c:v>45551</c:v>
                </c:pt>
                <c:pt idx="5649">
                  <c:v>45552</c:v>
                </c:pt>
                <c:pt idx="5650">
                  <c:v>45553</c:v>
                </c:pt>
                <c:pt idx="5651">
                  <c:v>45554</c:v>
                </c:pt>
                <c:pt idx="5652">
                  <c:v>45555</c:v>
                </c:pt>
                <c:pt idx="5653">
                  <c:v>45556</c:v>
                </c:pt>
                <c:pt idx="5654">
                  <c:v>45557</c:v>
                </c:pt>
                <c:pt idx="5655">
                  <c:v>45558</c:v>
                </c:pt>
                <c:pt idx="5656">
                  <c:v>45559</c:v>
                </c:pt>
                <c:pt idx="5657">
                  <c:v>45560</c:v>
                </c:pt>
                <c:pt idx="5658">
                  <c:v>45561</c:v>
                </c:pt>
                <c:pt idx="5659">
                  <c:v>45562</c:v>
                </c:pt>
                <c:pt idx="5660">
                  <c:v>45563</c:v>
                </c:pt>
                <c:pt idx="5661">
                  <c:v>45564</c:v>
                </c:pt>
                <c:pt idx="5662">
                  <c:v>45565</c:v>
                </c:pt>
                <c:pt idx="5663">
                  <c:v>45566</c:v>
                </c:pt>
                <c:pt idx="5664">
                  <c:v>45567</c:v>
                </c:pt>
                <c:pt idx="5665">
                  <c:v>45568</c:v>
                </c:pt>
                <c:pt idx="5666">
                  <c:v>45569</c:v>
                </c:pt>
                <c:pt idx="5667">
                  <c:v>45570</c:v>
                </c:pt>
                <c:pt idx="5668">
                  <c:v>45571</c:v>
                </c:pt>
                <c:pt idx="5669">
                  <c:v>45572</c:v>
                </c:pt>
                <c:pt idx="5670">
                  <c:v>45573</c:v>
                </c:pt>
                <c:pt idx="5671">
                  <c:v>45574</c:v>
                </c:pt>
                <c:pt idx="5672">
                  <c:v>45575</c:v>
                </c:pt>
                <c:pt idx="5673">
                  <c:v>45576</c:v>
                </c:pt>
                <c:pt idx="5674">
                  <c:v>45577</c:v>
                </c:pt>
                <c:pt idx="5675">
                  <c:v>45578</c:v>
                </c:pt>
                <c:pt idx="5676">
                  <c:v>45579</c:v>
                </c:pt>
                <c:pt idx="5677">
                  <c:v>45580</c:v>
                </c:pt>
                <c:pt idx="5678">
                  <c:v>45581</c:v>
                </c:pt>
                <c:pt idx="5679">
                  <c:v>45582</c:v>
                </c:pt>
                <c:pt idx="5680">
                  <c:v>45583</c:v>
                </c:pt>
                <c:pt idx="5681">
                  <c:v>45584</c:v>
                </c:pt>
                <c:pt idx="5682">
                  <c:v>45585</c:v>
                </c:pt>
                <c:pt idx="5683">
                  <c:v>45586</c:v>
                </c:pt>
                <c:pt idx="5684">
                  <c:v>45587</c:v>
                </c:pt>
                <c:pt idx="5685">
                  <c:v>45588</c:v>
                </c:pt>
                <c:pt idx="5686">
                  <c:v>45589</c:v>
                </c:pt>
                <c:pt idx="5687">
                  <c:v>45590</c:v>
                </c:pt>
                <c:pt idx="5688">
                  <c:v>45591</c:v>
                </c:pt>
                <c:pt idx="5689">
                  <c:v>45592</c:v>
                </c:pt>
                <c:pt idx="5690">
                  <c:v>45593</c:v>
                </c:pt>
                <c:pt idx="5691">
                  <c:v>45594</c:v>
                </c:pt>
                <c:pt idx="5692">
                  <c:v>45595</c:v>
                </c:pt>
                <c:pt idx="5693">
                  <c:v>45596</c:v>
                </c:pt>
                <c:pt idx="5694">
                  <c:v>45597</c:v>
                </c:pt>
                <c:pt idx="5695">
                  <c:v>45598</c:v>
                </c:pt>
                <c:pt idx="5696">
                  <c:v>45599</c:v>
                </c:pt>
                <c:pt idx="5697">
                  <c:v>45600</c:v>
                </c:pt>
                <c:pt idx="5698">
                  <c:v>45601</c:v>
                </c:pt>
                <c:pt idx="5699">
                  <c:v>45602</c:v>
                </c:pt>
                <c:pt idx="5700">
                  <c:v>45603</c:v>
                </c:pt>
                <c:pt idx="5701">
                  <c:v>45604</c:v>
                </c:pt>
                <c:pt idx="5702">
                  <c:v>45605</c:v>
                </c:pt>
                <c:pt idx="5703">
                  <c:v>45606</c:v>
                </c:pt>
                <c:pt idx="5704">
                  <c:v>45607</c:v>
                </c:pt>
                <c:pt idx="5705">
                  <c:v>45608</c:v>
                </c:pt>
                <c:pt idx="5706">
                  <c:v>45609</c:v>
                </c:pt>
                <c:pt idx="5707">
                  <c:v>45610</c:v>
                </c:pt>
                <c:pt idx="5708">
                  <c:v>45611</c:v>
                </c:pt>
                <c:pt idx="5709">
                  <c:v>45612</c:v>
                </c:pt>
                <c:pt idx="5710">
                  <c:v>45613</c:v>
                </c:pt>
                <c:pt idx="5711">
                  <c:v>45614</c:v>
                </c:pt>
                <c:pt idx="5712">
                  <c:v>45615</c:v>
                </c:pt>
                <c:pt idx="5713">
                  <c:v>45616</c:v>
                </c:pt>
                <c:pt idx="5714">
                  <c:v>45617</c:v>
                </c:pt>
                <c:pt idx="5715">
                  <c:v>45618</c:v>
                </c:pt>
                <c:pt idx="5716">
                  <c:v>45619</c:v>
                </c:pt>
                <c:pt idx="5717">
                  <c:v>45620</c:v>
                </c:pt>
                <c:pt idx="5718">
                  <c:v>45621</c:v>
                </c:pt>
                <c:pt idx="5719">
                  <c:v>45622</c:v>
                </c:pt>
                <c:pt idx="5720">
                  <c:v>45623</c:v>
                </c:pt>
                <c:pt idx="5721">
                  <c:v>45624</c:v>
                </c:pt>
                <c:pt idx="5722">
                  <c:v>45625</c:v>
                </c:pt>
                <c:pt idx="5723">
                  <c:v>45626</c:v>
                </c:pt>
                <c:pt idx="5724">
                  <c:v>45627</c:v>
                </c:pt>
                <c:pt idx="5725">
                  <c:v>45628</c:v>
                </c:pt>
                <c:pt idx="5726">
                  <c:v>45629</c:v>
                </c:pt>
                <c:pt idx="5727">
                  <c:v>45630</c:v>
                </c:pt>
                <c:pt idx="5728">
                  <c:v>45631</c:v>
                </c:pt>
                <c:pt idx="5729">
                  <c:v>45632</c:v>
                </c:pt>
                <c:pt idx="5730">
                  <c:v>45633</c:v>
                </c:pt>
                <c:pt idx="5731">
                  <c:v>45634</c:v>
                </c:pt>
                <c:pt idx="5732">
                  <c:v>45635</c:v>
                </c:pt>
                <c:pt idx="5733">
                  <c:v>45636</c:v>
                </c:pt>
                <c:pt idx="5734">
                  <c:v>45637</c:v>
                </c:pt>
                <c:pt idx="5735">
                  <c:v>45638</c:v>
                </c:pt>
                <c:pt idx="5736">
                  <c:v>45639</c:v>
                </c:pt>
                <c:pt idx="5737">
                  <c:v>45640</c:v>
                </c:pt>
                <c:pt idx="5738">
                  <c:v>45641</c:v>
                </c:pt>
                <c:pt idx="5739">
                  <c:v>45642</c:v>
                </c:pt>
                <c:pt idx="5740">
                  <c:v>45643</c:v>
                </c:pt>
                <c:pt idx="5741">
                  <c:v>45644</c:v>
                </c:pt>
                <c:pt idx="5742">
                  <c:v>45645</c:v>
                </c:pt>
                <c:pt idx="5743">
                  <c:v>45646</c:v>
                </c:pt>
                <c:pt idx="5744">
                  <c:v>45647</c:v>
                </c:pt>
                <c:pt idx="5745">
                  <c:v>45648</c:v>
                </c:pt>
                <c:pt idx="5746">
                  <c:v>45649</c:v>
                </c:pt>
                <c:pt idx="5747">
                  <c:v>45650</c:v>
                </c:pt>
                <c:pt idx="5748">
                  <c:v>45651</c:v>
                </c:pt>
                <c:pt idx="5749">
                  <c:v>45652</c:v>
                </c:pt>
                <c:pt idx="5750">
                  <c:v>45653</c:v>
                </c:pt>
                <c:pt idx="5751">
                  <c:v>45654</c:v>
                </c:pt>
                <c:pt idx="5752">
                  <c:v>45655</c:v>
                </c:pt>
                <c:pt idx="5753">
                  <c:v>45656</c:v>
                </c:pt>
                <c:pt idx="5754">
                  <c:v>45657</c:v>
                </c:pt>
              </c:numCache>
            </c:numRef>
          </c:xVal>
          <c:yVal>
            <c:numRef>
              <c:f>Hoja1!$N$2:$N$5756</c:f>
              <c:numCache>
                <c:formatCode>General</c:formatCode>
                <c:ptCount val="5755"/>
                <c:pt idx="0">
                  <c:v>100</c:v>
                </c:pt>
                <c:pt idx="1">
                  <c:v>100.00074925033043</c:v>
                </c:pt>
                <c:pt idx="2">
                  <c:v>100.00149088973124</c:v>
                </c:pt>
                <c:pt idx="3">
                  <c:v>100.00225406534862</c:v>
                </c:pt>
                <c:pt idx="4">
                  <c:v>100.00299844149656</c:v>
                </c:pt>
                <c:pt idx="5">
                  <c:v>100.00374260846641</c:v>
                </c:pt>
                <c:pt idx="6">
                  <c:v>100.00443016286943</c:v>
                </c:pt>
                <c:pt idx="7">
                  <c:v>100.00520846073752</c:v>
                </c:pt>
                <c:pt idx="8">
                  <c:v>100.0059132656957</c:v>
                </c:pt>
                <c:pt idx="9">
                  <c:v>100.00647445326601</c:v>
                </c:pt>
                <c:pt idx="10">
                  <c:v>100.00703597203503</c:v>
                </c:pt>
                <c:pt idx="11">
                  <c:v>100.00759765598838</c:v>
                </c:pt>
                <c:pt idx="12">
                  <c:v>100.00815900957305</c:v>
                </c:pt>
                <c:pt idx="13">
                  <c:v>100.00872069269629</c:v>
                </c:pt>
                <c:pt idx="14">
                  <c:v>100.009320350781</c:v>
                </c:pt>
                <c:pt idx="15">
                  <c:v>100.00992017321991</c:v>
                </c:pt>
                <c:pt idx="16">
                  <c:v>100.01052726044853</c:v>
                </c:pt>
                <c:pt idx="17">
                  <c:v>100.01112708288748</c:v>
                </c:pt>
                <c:pt idx="18">
                  <c:v>100.01181047281953</c:v>
                </c:pt>
                <c:pt idx="19">
                  <c:v>100.01248716324089</c:v>
                </c:pt>
                <c:pt idx="20">
                  <c:v>100.01305295439022</c:v>
                </c:pt>
                <c:pt idx="21">
                  <c:v>100.01360505433286</c:v>
                </c:pt>
                <c:pt idx="22">
                  <c:v>100.01410837924801</c:v>
                </c:pt>
                <c:pt idx="23">
                  <c:v>100.01458740214679</c:v>
                </c:pt>
                <c:pt idx="24">
                  <c:v>100.01506950544257</c:v>
                </c:pt>
                <c:pt idx="25">
                  <c:v>100.0155514377435</c:v>
                </c:pt>
                <c:pt idx="26">
                  <c:v>100.01603371203404</c:v>
                </c:pt>
                <c:pt idx="27">
                  <c:v>100.01647696630265</c:v>
                </c:pt>
                <c:pt idx="28">
                  <c:v>100.01693100320578</c:v>
                </c:pt>
                <c:pt idx="29">
                  <c:v>100.01735433740784</c:v>
                </c:pt>
                <c:pt idx="30">
                  <c:v>100.01770099869429</c:v>
                </c:pt>
                <c:pt idx="31">
                  <c:v>100.01804783180566</c:v>
                </c:pt>
                <c:pt idx="32">
                  <c:v>100.01839466408697</c:v>
                </c:pt>
                <c:pt idx="33">
                  <c:v>100.01874132537345</c:v>
                </c:pt>
                <c:pt idx="34">
                  <c:v>100.01910512349521</c:v>
                </c:pt>
                <c:pt idx="35">
                  <c:v>100.01945193502472</c:v>
                </c:pt>
                <c:pt idx="36">
                  <c:v>100.01979700340316</c:v>
                </c:pt>
                <c:pt idx="37">
                  <c:v>100.01994042572412</c:v>
                </c:pt>
                <c:pt idx="38">
                  <c:v>100.02005146195809</c:v>
                </c:pt>
                <c:pt idx="39">
                  <c:v>100.02012501712338</c:v>
                </c:pt>
                <c:pt idx="40">
                  <c:v>100.02019292613932</c:v>
                </c:pt>
                <c:pt idx="41">
                  <c:v>100.02026552423168</c:v>
                </c:pt>
                <c:pt idx="42">
                  <c:v>100.02047689209176</c:v>
                </c:pt>
                <c:pt idx="43">
                  <c:v>100.02061690198695</c:v>
                </c:pt>
                <c:pt idx="44">
                  <c:v>100.02074994176805</c:v>
                </c:pt>
                <c:pt idx="45">
                  <c:v>100.02088280474381</c:v>
                </c:pt>
                <c:pt idx="46">
                  <c:v>100.02101584452488</c:v>
                </c:pt>
                <c:pt idx="47">
                  <c:v>100.0211488834759</c:v>
                </c:pt>
                <c:pt idx="48">
                  <c:v>100.02128192325696</c:v>
                </c:pt>
                <c:pt idx="49">
                  <c:v>100.02144460490722</c:v>
                </c:pt>
                <c:pt idx="50">
                  <c:v>100.02169480436295</c:v>
                </c:pt>
                <c:pt idx="51">
                  <c:v>100.02218196860736</c:v>
                </c:pt>
                <c:pt idx="52">
                  <c:v>100.02267513178171</c:v>
                </c:pt>
                <c:pt idx="53">
                  <c:v>100.02316811898086</c:v>
                </c:pt>
                <c:pt idx="54">
                  <c:v>100.02366128215523</c:v>
                </c:pt>
                <c:pt idx="55">
                  <c:v>100.02411968606685</c:v>
                </c:pt>
                <c:pt idx="56">
                  <c:v>100.02463631703526</c:v>
                </c:pt>
                <c:pt idx="57">
                  <c:v>100.02512383406025</c:v>
                </c:pt>
                <c:pt idx="58">
                  <c:v>100.02565705069615</c:v>
                </c:pt>
                <c:pt idx="59">
                  <c:v>100.02617844461746</c:v>
                </c:pt>
                <c:pt idx="60">
                  <c:v>100.02670001617409</c:v>
                </c:pt>
                <c:pt idx="61">
                  <c:v>100.02722158690062</c:v>
                </c:pt>
                <c:pt idx="62">
                  <c:v>100.02774298165193</c:v>
                </c:pt>
                <c:pt idx="63">
                  <c:v>100.02815921541853</c:v>
                </c:pt>
                <c:pt idx="64">
                  <c:v>100.02850537783179</c:v>
                </c:pt>
                <c:pt idx="65">
                  <c:v>100.0287532671973</c:v>
                </c:pt>
                <c:pt idx="66">
                  <c:v>100.02904094274122</c:v>
                </c:pt>
                <c:pt idx="67">
                  <c:v>100.02932903249106</c:v>
                </c:pt>
                <c:pt idx="68">
                  <c:v>100.0296164166798</c:v>
                </c:pt>
                <c:pt idx="69">
                  <c:v>100.02989797542355</c:v>
                </c:pt>
                <c:pt idx="70">
                  <c:v>100.03032075430748</c:v>
                </c:pt>
                <c:pt idx="71">
                  <c:v>100.03077248444069</c:v>
                </c:pt>
                <c:pt idx="72">
                  <c:v>100.03124857469524</c:v>
                </c:pt>
                <c:pt idx="73">
                  <c:v>100.03169518494468</c:v>
                </c:pt>
                <c:pt idx="74">
                  <c:v>100.03214232478001</c:v>
                </c:pt>
                <c:pt idx="75">
                  <c:v>100.03258911183481</c:v>
                </c:pt>
                <c:pt idx="76">
                  <c:v>100.03256969396179</c:v>
                </c:pt>
                <c:pt idx="77">
                  <c:v>100.03301665699179</c:v>
                </c:pt>
                <c:pt idx="78">
                  <c:v>100.03347527174174</c:v>
                </c:pt>
                <c:pt idx="79">
                  <c:v>100.03406895745879</c:v>
                </c:pt>
                <c:pt idx="80">
                  <c:v>100.03463238539327</c:v>
                </c:pt>
                <c:pt idx="81">
                  <c:v>100.03519488696746</c:v>
                </c:pt>
                <c:pt idx="82">
                  <c:v>100.03575756534697</c:v>
                </c:pt>
                <c:pt idx="83">
                  <c:v>100.03629108412915</c:v>
                </c:pt>
                <c:pt idx="84">
                  <c:v>100.03696438951711</c:v>
                </c:pt>
                <c:pt idx="85">
                  <c:v>100.03763698851388</c:v>
                </c:pt>
                <c:pt idx="86">
                  <c:v>100.03766049200104</c:v>
                </c:pt>
                <c:pt idx="87">
                  <c:v>100.03766614728119</c:v>
                </c:pt>
                <c:pt idx="88">
                  <c:v>100.03767180256132</c:v>
                </c:pt>
                <c:pt idx="89">
                  <c:v>100.03767745701144</c:v>
                </c:pt>
                <c:pt idx="90">
                  <c:v>100.03767127214537</c:v>
                </c:pt>
                <c:pt idx="91">
                  <c:v>100.01505386771723</c:v>
                </c:pt>
                <c:pt idx="92">
                  <c:v>100.01506005258335</c:v>
                </c:pt>
                <c:pt idx="93">
                  <c:v>100.01478526971681</c:v>
                </c:pt>
                <c:pt idx="94">
                  <c:v>100.01452568380751</c:v>
                </c:pt>
                <c:pt idx="95">
                  <c:v>100.01426738949013</c:v>
                </c:pt>
                <c:pt idx="96">
                  <c:v>100.01400874239216</c:v>
                </c:pt>
                <c:pt idx="97">
                  <c:v>100.01374832807105</c:v>
                </c:pt>
                <c:pt idx="98">
                  <c:v>100.013895142066</c:v>
                </c:pt>
                <c:pt idx="99">
                  <c:v>100.01365045179779</c:v>
                </c:pt>
                <c:pt idx="100">
                  <c:v>100.01294111381671</c:v>
                </c:pt>
                <c:pt idx="101">
                  <c:v>100.01223195347102</c:v>
                </c:pt>
                <c:pt idx="102">
                  <c:v>100.01152243868464</c:v>
                </c:pt>
                <c:pt idx="103">
                  <c:v>100.01081327833897</c:v>
                </c:pt>
                <c:pt idx="104">
                  <c:v>99.995063865116236</c:v>
                </c:pt>
                <c:pt idx="105">
                  <c:v>99.99436689437708</c:v>
                </c:pt>
                <c:pt idx="106">
                  <c:v>99.993669924468009</c:v>
                </c:pt>
                <c:pt idx="107">
                  <c:v>99.992973130534125</c:v>
                </c:pt>
                <c:pt idx="108">
                  <c:v>99.992260435742139</c:v>
                </c:pt>
                <c:pt idx="109">
                  <c:v>99.991548095390826</c:v>
                </c:pt>
                <c:pt idx="110">
                  <c:v>99.990835577404155</c:v>
                </c:pt>
                <c:pt idx="111">
                  <c:v>99.990123413028158</c:v>
                </c:pt>
                <c:pt idx="112">
                  <c:v>99.98937980137643</c:v>
                </c:pt>
                <c:pt idx="113">
                  <c:v>99.988636366530045</c:v>
                </c:pt>
                <c:pt idx="114">
                  <c:v>99.987863073165698</c:v>
                </c:pt>
                <c:pt idx="115">
                  <c:v>99.987089957436751</c:v>
                </c:pt>
                <c:pt idx="116">
                  <c:v>99.986232466554711</c:v>
                </c:pt>
                <c:pt idx="117">
                  <c:v>99.985369797683859</c:v>
                </c:pt>
                <c:pt idx="118">
                  <c:v>99.984507490724368</c:v>
                </c:pt>
                <c:pt idx="119">
                  <c:v>99.983676959749019</c:v>
                </c:pt>
                <c:pt idx="120">
                  <c:v>99.982734488591404</c:v>
                </c:pt>
                <c:pt idx="121">
                  <c:v>99.981902089954161</c:v>
                </c:pt>
                <c:pt idx="122">
                  <c:v>99.98118070679908</c:v>
                </c:pt>
                <c:pt idx="123">
                  <c:v>99.980374249570332</c:v>
                </c:pt>
                <c:pt idx="124">
                  <c:v>99.979559681708579</c:v>
                </c:pt>
                <c:pt idx="125">
                  <c:v>99.978791291579228</c:v>
                </c:pt>
                <c:pt idx="126">
                  <c:v>99.977992106610742</c:v>
                </c:pt>
                <c:pt idx="127">
                  <c:v>99.977193296834798</c:v>
                </c:pt>
                <c:pt idx="128">
                  <c:v>99.976364201053869</c:v>
                </c:pt>
                <c:pt idx="129">
                  <c:v>99.975565578044126</c:v>
                </c:pt>
                <c:pt idx="130">
                  <c:v>99.97476695503434</c:v>
                </c:pt>
                <c:pt idx="131">
                  <c:v>99.973968331194527</c:v>
                </c:pt>
                <c:pt idx="132">
                  <c:v>99.973185223889587</c:v>
                </c:pt>
                <c:pt idx="133">
                  <c:v>99.972645517751189</c:v>
                </c:pt>
                <c:pt idx="134">
                  <c:v>99.971871081377785</c:v>
                </c:pt>
                <c:pt idx="135">
                  <c:v>99.971096077235146</c:v>
                </c:pt>
                <c:pt idx="136">
                  <c:v>99.970321014987491</c:v>
                </c:pt>
                <c:pt idx="137">
                  <c:v>99.969545578377407</c:v>
                </c:pt>
                <c:pt idx="138">
                  <c:v>99.968770516129737</c:v>
                </c:pt>
                <c:pt idx="139">
                  <c:v>99.968010615146213</c:v>
                </c:pt>
                <c:pt idx="140">
                  <c:v>99.967235552898529</c:v>
                </c:pt>
                <c:pt idx="141">
                  <c:v>99.966460677417075</c:v>
                </c:pt>
                <c:pt idx="142">
                  <c:v>99.967278601259707</c:v>
                </c:pt>
                <c:pt idx="143">
                  <c:v>99.966503726608337</c:v>
                </c:pt>
                <c:pt idx="144">
                  <c:v>99.965728664360654</c:v>
                </c:pt>
                <c:pt idx="145">
                  <c:v>99.964953788879242</c:v>
                </c:pt>
                <c:pt idx="146">
                  <c:v>99.964178914227801</c:v>
                </c:pt>
                <c:pt idx="147">
                  <c:v>99.963388691546143</c:v>
                </c:pt>
                <c:pt idx="148">
                  <c:v>99.962598655630657</c:v>
                </c:pt>
                <c:pt idx="149">
                  <c:v>99.961823780979302</c:v>
                </c:pt>
                <c:pt idx="150">
                  <c:v>99.961048906327918</c:v>
                </c:pt>
                <c:pt idx="151">
                  <c:v>99.960254500913706</c:v>
                </c:pt>
                <c:pt idx="152">
                  <c:v>99.959457038344524</c:v>
                </c:pt>
                <c:pt idx="153">
                  <c:v>99.958659576605442</c:v>
                </c:pt>
                <c:pt idx="154">
                  <c:v>99.95786211403626</c:v>
                </c:pt>
                <c:pt idx="155">
                  <c:v>99.957064706251856</c:v>
                </c:pt>
                <c:pt idx="156">
                  <c:v>99.956257788333147</c:v>
                </c:pt>
                <c:pt idx="157">
                  <c:v>99.955446554870406</c:v>
                </c:pt>
                <c:pt idx="158">
                  <c:v>99.954623634824742</c:v>
                </c:pt>
                <c:pt idx="159">
                  <c:v>99.953798251125534</c:v>
                </c:pt>
                <c:pt idx="160">
                  <c:v>99.95297324676919</c:v>
                </c:pt>
                <c:pt idx="161">
                  <c:v>99.952348432524133</c:v>
                </c:pt>
                <c:pt idx="162">
                  <c:v>99.951554110117101</c:v>
                </c:pt>
                <c:pt idx="163">
                  <c:v>99.950807136674058</c:v>
                </c:pt>
                <c:pt idx="164">
                  <c:v>99.950059973144477</c:v>
                </c:pt>
                <c:pt idx="165">
                  <c:v>99.94931281044498</c:v>
                </c:pt>
                <c:pt idx="166">
                  <c:v>99.948565836171866</c:v>
                </c:pt>
                <c:pt idx="167">
                  <c:v>99.947849733934461</c:v>
                </c:pt>
                <c:pt idx="168">
                  <c:v>99.947102571234993</c:v>
                </c:pt>
                <c:pt idx="169">
                  <c:v>99.946355787048304</c:v>
                </c:pt>
                <c:pt idx="170">
                  <c:v>99.94560900203156</c:v>
                </c:pt>
                <c:pt idx="171">
                  <c:v>99.944861839332049</c:v>
                </c:pt>
                <c:pt idx="172">
                  <c:v>99.944115055145403</c:v>
                </c:pt>
                <c:pt idx="173">
                  <c:v>99.943368270958686</c:v>
                </c:pt>
                <c:pt idx="174">
                  <c:v>99.942621296685559</c:v>
                </c:pt>
                <c:pt idx="175">
                  <c:v>99.941874512498856</c:v>
                </c:pt>
                <c:pt idx="176">
                  <c:v>99.941127917568593</c:v>
                </c:pt>
                <c:pt idx="177">
                  <c:v>99.940371473834688</c:v>
                </c:pt>
                <c:pt idx="178">
                  <c:v>99.939614840844385</c:v>
                </c:pt>
                <c:pt idx="179">
                  <c:v>99.938857582809888</c:v>
                </c:pt>
                <c:pt idx="180">
                  <c:v>99.938099751195665</c:v>
                </c:pt>
                <c:pt idx="181">
                  <c:v>99.937342109667938</c:v>
                </c:pt>
                <c:pt idx="182">
                  <c:v>99.937329036864881</c:v>
                </c:pt>
                <c:pt idx="183">
                  <c:v>99.936756684826918</c:v>
                </c:pt>
                <c:pt idx="184">
                  <c:v>99.935983696929071</c:v>
                </c:pt>
                <c:pt idx="185">
                  <c:v>99.935195173404665</c:v>
                </c:pt>
                <c:pt idx="186">
                  <c:v>99.934406839136685</c:v>
                </c:pt>
                <c:pt idx="187">
                  <c:v>99.933618504868704</c:v>
                </c:pt>
                <c:pt idx="188">
                  <c:v>99.932812397930277</c:v>
                </c:pt>
                <c:pt idx="189">
                  <c:v>99.932022178568886</c:v>
                </c:pt>
                <c:pt idx="190">
                  <c:v>99.931231958377452</c:v>
                </c:pt>
                <c:pt idx="191">
                  <c:v>99.930415356839404</c:v>
                </c:pt>
                <c:pt idx="192">
                  <c:v>99.929598956178808</c:v>
                </c:pt>
                <c:pt idx="193">
                  <c:v>99.92878236709187</c:v>
                </c:pt>
                <c:pt idx="194">
                  <c:v>99.92796577800496</c:v>
                </c:pt>
                <c:pt idx="195">
                  <c:v>99.927149567430831</c:v>
                </c:pt>
                <c:pt idx="196">
                  <c:v>99.9264873908174</c:v>
                </c:pt>
                <c:pt idx="197">
                  <c:v>99.925732945066656</c:v>
                </c:pt>
                <c:pt idx="198">
                  <c:v>99.925791299954525</c:v>
                </c:pt>
                <c:pt idx="199">
                  <c:v>99.925759698285461</c:v>
                </c:pt>
                <c:pt idx="200">
                  <c:v>99.925723831706748</c:v>
                </c:pt>
                <c:pt idx="201">
                  <c:v>99.92568835277163</c:v>
                </c:pt>
                <c:pt idx="202">
                  <c:v>99.925828912174495</c:v>
                </c:pt>
                <c:pt idx="203">
                  <c:v>99.925983818540857</c:v>
                </c:pt>
                <c:pt idx="204">
                  <c:v>99.875676535483564</c:v>
                </c:pt>
                <c:pt idx="205">
                  <c:v>99.8757473945752</c:v>
                </c:pt>
                <c:pt idx="206">
                  <c:v>99.87573789274164</c:v>
                </c:pt>
                <c:pt idx="207">
                  <c:v>99.875728778551647</c:v>
                </c:pt>
                <c:pt idx="208">
                  <c:v>99.875719276718115</c:v>
                </c:pt>
                <c:pt idx="209">
                  <c:v>99.875710162528179</c:v>
                </c:pt>
                <c:pt idx="210">
                  <c:v>99.875687008501302</c:v>
                </c:pt>
                <c:pt idx="211">
                  <c:v>99.875719866069204</c:v>
                </c:pt>
                <c:pt idx="212">
                  <c:v>99.875744965784691</c:v>
                </c:pt>
                <c:pt idx="213">
                  <c:v>99.876190171552395</c:v>
                </c:pt>
                <c:pt idx="214">
                  <c:v>99.876639542621163</c:v>
                </c:pt>
                <c:pt idx="215">
                  <c:v>99.877088716132761</c:v>
                </c:pt>
                <c:pt idx="216">
                  <c:v>99.877526382357004</c:v>
                </c:pt>
                <c:pt idx="217">
                  <c:v>99.877928324774871</c:v>
                </c:pt>
                <c:pt idx="218">
                  <c:v>99.878342566368815</c:v>
                </c:pt>
                <c:pt idx="219">
                  <c:v>99.878742722471898</c:v>
                </c:pt>
                <c:pt idx="220">
                  <c:v>99.879305956999602</c:v>
                </c:pt>
                <c:pt idx="221">
                  <c:v>99.879869191527334</c:v>
                </c:pt>
                <c:pt idx="222">
                  <c:v>99.880432029280684</c:v>
                </c:pt>
                <c:pt idx="223">
                  <c:v>99.880995262978274</c:v>
                </c:pt>
                <c:pt idx="224">
                  <c:v>99.881816612527885</c:v>
                </c:pt>
                <c:pt idx="225">
                  <c:v>99.882229085238436</c:v>
                </c:pt>
                <c:pt idx="226">
                  <c:v>99.882652669292128</c:v>
                </c:pt>
                <c:pt idx="227">
                  <c:v>99.883094504967772</c:v>
                </c:pt>
                <c:pt idx="228">
                  <c:v>99.883536341473445</c:v>
                </c:pt>
                <c:pt idx="229">
                  <c:v>99.883978375536273</c:v>
                </c:pt>
                <c:pt idx="230">
                  <c:v>99.884358112699545</c:v>
                </c:pt>
                <c:pt idx="231">
                  <c:v>99.953395051978745</c:v>
                </c:pt>
                <c:pt idx="232">
                  <c:v>99.953777764949976</c:v>
                </c:pt>
                <c:pt idx="233">
                  <c:v>99.95416087469556</c:v>
                </c:pt>
                <c:pt idx="234">
                  <c:v>99.954543786054018</c:v>
                </c:pt>
                <c:pt idx="235">
                  <c:v>99.954927094186814</c:v>
                </c:pt>
                <c:pt idx="236">
                  <c:v>99.955310203932413</c:v>
                </c:pt>
                <c:pt idx="237">
                  <c:v>99.955693313678012</c:v>
                </c:pt>
                <c:pt idx="238">
                  <c:v>99.956076225036441</c:v>
                </c:pt>
                <c:pt idx="239">
                  <c:v>99.956291886028595</c:v>
                </c:pt>
                <c:pt idx="240">
                  <c:v>99.95670852487028</c:v>
                </c:pt>
                <c:pt idx="241">
                  <c:v>99.957124966154893</c:v>
                </c:pt>
                <c:pt idx="242">
                  <c:v>99.957541407439464</c:v>
                </c:pt>
                <c:pt idx="243">
                  <c:v>99.957958046281149</c:v>
                </c:pt>
                <c:pt idx="244">
                  <c:v>99.958436586078065</c:v>
                </c:pt>
                <c:pt idx="245">
                  <c:v>99.958848901905085</c:v>
                </c:pt>
                <c:pt idx="246">
                  <c:v>99.959260185952658</c:v>
                </c:pt>
                <c:pt idx="247">
                  <c:v>99.959671655106277</c:v>
                </c:pt>
                <c:pt idx="248">
                  <c:v>99.960058289337368</c:v>
                </c:pt>
                <c:pt idx="249">
                  <c:v>99.960445519560082</c:v>
                </c:pt>
                <c:pt idx="250">
                  <c:v>99.960831955403961</c:v>
                </c:pt>
                <c:pt idx="251">
                  <c:v>99.961330446810166</c:v>
                </c:pt>
                <c:pt idx="252">
                  <c:v>99.961829137433625</c:v>
                </c:pt>
                <c:pt idx="253">
                  <c:v>99.962240209812848</c:v>
                </c:pt>
                <c:pt idx="254">
                  <c:v>99.964232437266944</c:v>
                </c:pt>
                <c:pt idx="255">
                  <c:v>99.964725508303317</c:v>
                </c:pt>
                <c:pt idx="256">
                  <c:v>99.965216061731482</c:v>
                </c:pt>
                <c:pt idx="257">
                  <c:v>99.965706405981521</c:v>
                </c:pt>
                <c:pt idx="258">
                  <c:v>99.966208494089415</c:v>
                </c:pt>
                <c:pt idx="259">
                  <c:v>99.9667101638411</c:v>
                </c:pt>
                <c:pt idx="260">
                  <c:v>99.967200717269264</c:v>
                </c:pt>
                <c:pt idx="261">
                  <c:v>99.967611783838024</c:v>
                </c:pt>
                <c:pt idx="262">
                  <c:v>99.9680226412286</c:v>
                </c:pt>
                <c:pt idx="263">
                  <c:v>99.968433707797345</c:v>
                </c:pt>
                <c:pt idx="264">
                  <c:v>99.968844775196175</c:v>
                </c:pt>
                <c:pt idx="265">
                  <c:v>99.969244306255092</c:v>
                </c:pt>
                <c:pt idx="266">
                  <c:v>99.969699563363974</c:v>
                </c:pt>
                <c:pt idx="267">
                  <c:v>99.970100561160038</c:v>
                </c:pt>
                <c:pt idx="268">
                  <c:v>99.970603183834299</c:v>
                </c:pt>
                <c:pt idx="269">
                  <c:v>99.971106025647529</c:v>
                </c:pt>
                <c:pt idx="270">
                  <c:v>99.971608427522654</c:v>
                </c:pt>
                <c:pt idx="271">
                  <c:v>99.972111489304979</c:v>
                </c:pt>
                <c:pt idx="272">
                  <c:v>99.972038461235371</c:v>
                </c:pt>
                <c:pt idx="273">
                  <c:v>99.957900594511628</c:v>
                </c:pt>
                <c:pt idx="274">
                  <c:v>99.958368883750069</c:v>
                </c:pt>
                <c:pt idx="275">
                  <c:v>99.958818400911468</c:v>
                </c:pt>
                <c:pt idx="276">
                  <c:v>99.959267696443646</c:v>
                </c:pt>
                <c:pt idx="277">
                  <c:v>99.959716991975824</c:v>
                </c:pt>
                <c:pt idx="278">
                  <c:v>99.960166286677946</c:v>
                </c:pt>
                <c:pt idx="279">
                  <c:v>99.960615360580945</c:v>
                </c:pt>
                <c:pt idx="280">
                  <c:v>99.96108572748949</c:v>
                </c:pt>
                <c:pt idx="281">
                  <c:v>99.961555428680299</c:v>
                </c:pt>
                <c:pt idx="282">
                  <c:v>99.961963420662556</c:v>
                </c:pt>
                <c:pt idx="283">
                  <c:v>99.962361201929795</c:v>
                </c:pt>
                <c:pt idx="284">
                  <c:v>99.962758760737756</c:v>
                </c:pt>
                <c:pt idx="285">
                  <c:v>99.963156542005009</c:v>
                </c:pt>
                <c:pt idx="286">
                  <c:v>99.963542779461676</c:v>
                </c:pt>
                <c:pt idx="287">
                  <c:v>99.963908374689268</c:v>
                </c:pt>
                <c:pt idx="288">
                  <c:v>99.964274743543896</c:v>
                </c:pt>
                <c:pt idx="289">
                  <c:v>99.964640884958811</c:v>
                </c:pt>
                <c:pt idx="290">
                  <c:v>99.965007025543599</c:v>
                </c:pt>
                <c:pt idx="291">
                  <c:v>99.965373272377647</c:v>
                </c:pt>
                <c:pt idx="292">
                  <c:v>99.965739199633944</c:v>
                </c:pt>
                <c:pt idx="293">
                  <c:v>99.966115587456969</c:v>
                </c:pt>
                <c:pt idx="294">
                  <c:v>99.966804927344711</c:v>
                </c:pt>
                <c:pt idx="295">
                  <c:v>99.967201570583313</c:v>
                </c:pt>
                <c:pt idx="296">
                  <c:v>99.967598658740513</c:v>
                </c:pt>
                <c:pt idx="297">
                  <c:v>99.967995524438393</c:v>
                </c:pt>
                <c:pt idx="298">
                  <c:v>99.968392612595551</c:v>
                </c:pt>
                <c:pt idx="299">
                  <c:v>99.968789478293431</c:v>
                </c:pt>
                <c:pt idx="300">
                  <c:v>99.969186566450617</c:v>
                </c:pt>
                <c:pt idx="301">
                  <c:v>99.969583654607817</c:v>
                </c:pt>
                <c:pt idx="302">
                  <c:v>99.969980742764946</c:v>
                </c:pt>
                <c:pt idx="303">
                  <c:v>99.97037805338141</c:v>
                </c:pt>
                <c:pt idx="304">
                  <c:v>99.968709689287834</c:v>
                </c:pt>
                <c:pt idx="305">
                  <c:v>99.969132265634158</c:v>
                </c:pt>
                <c:pt idx="306">
                  <c:v>99.969554841150426</c:v>
                </c:pt>
                <c:pt idx="307">
                  <c:v>99.969986720113042</c:v>
                </c:pt>
                <c:pt idx="308">
                  <c:v>99.970418582474224</c:v>
                </c:pt>
                <c:pt idx="309">
                  <c:v>99.970850445665505</c:v>
                </c:pt>
                <c:pt idx="310">
                  <c:v>99.971269517448079</c:v>
                </c:pt>
                <c:pt idx="311">
                  <c:v>99.971688356810475</c:v>
                </c:pt>
                <c:pt idx="312">
                  <c:v>99.972107893433389</c:v>
                </c:pt>
                <c:pt idx="313">
                  <c:v>99.972526732795771</c:v>
                </c:pt>
                <c:pt idx="314">
                  <c:v>99.972936501962081</c:v>
                </c:pt>
                <c:pt idx="315">
                  <c:v>99.973676506121095</c:v>
                </c:pt>
                <c:pt idx="316">
                  <c:v>99.974094880643264</c:v>
                </c:pt>
                <c:pt idx="317">
                  <c:v>99.974513021915186</c:v>
                </c:pt>
                <c:pt idx="318">
                  <c:v>99.974931396437313</c:v>
                </c:pt>
                <c:pt idx="319">
                  <c:v>99.975350002549547</c:v>
                </c:pt>
                <c:pt idx="320">
                  <c:v>99.975768377071702</c:v>
                </c:pt>
                <c:pt idx="321">
                  <c:v>99.976186662776186</c:v>
                </c:pt>
                <c:pt idx="322">
                  <c:v>99.976605046429114</c:v>
                </c:pt>
                <c:pt idx="323">
                  <c:v>99.977014128295821</c:v>
                </c:pt>
                <c:pt idx="324">
                  <c:v>99.97740972066336</c:v>
                </c:pt>
                <c:pt idx="325">
                  <c:v>99.977805778701239</c:v>
                </c:pt>
                <c:pt idx="326">
                  <c:v>99.978202301579429</c:v>
                </c:pt>
                <c:pt idx="327">
                  <c:v>99.978598126367061</c:v>
                </c:pt>
                <c:pt idx="328">
                  <c:v>99.978994184404982</c:v>
                </c:pt>
                <c:pt idx="329">
                  <c:v>99.979388613841721</c:v>
                </c:pt>
                <c:pt idx="330">
                  <c:v>99.979783043278402</c:v>
                </c:pt>
                <c:pt idx="331">
                  <c:v>99.980177473545226</c:v>
                </c:pt>
                <c:pt idx="332">
                  <c:v>99.980572135402127</c:v>
                </c:pt>
                <c:pt idx="333">
                  <c:v>99.980966798089057</c:v>
                </c:pt>
                <c:pt idx="334">
                  <c:v>99.981361693196135</c:v>
                </c:pt>
                <c:pt idx="335">
                  <c:v>99.981756122632873</c:v>
                </c:pt>
                <c:pt idx="336">
                  <c:v>99.982150770378539</c:v>
                </c:pt>
                <c:pt idx="337">
                  <c:v>99.982545418124189</c:v>
                </c:pt>
                <c:pt idx="338">
                  <c:v>99.983275178365332</c:v>
                </c:pt>
                <c:pt idx="339">
                  <c:v>99.984004242176155</c:v>
                </c:pt>
                <c:pt idx="340">
                  <c:v>99.984734003247382</c:v>
                </c:pt>
                <c:pt idx="341">
                  <c:v>99.985463531068362</c:v>
                </c:pt>
                <c:pt idx="342">
                  <c:v>99.986183292262893</c:v>
                </c:pt>
                <c:pt idx="343">
                  <c:v>99.987195608994284</c:v>
                </c:pt>
                <c:pt idx="344">
                  <c:v>99.987828859260532</c:v>
                </c:pt>
                <c:pt idx="345">
                  <c:v>99.988521683790324</c:v>
                </c:pt>
                <c:pt idx="346">
                  <c:v>99.989181691425756</c:v>
                </c:pt>
                <c:pt idx="347">
                  <c:v>99.989840971088071</c:v>
                </c:pt>
                <c:pt idx="348">
                  <c:v>99.990500493131407</c:v>
                </c:pt>
                <c:pt idx="349">
                  <c:v>99.9911600151747</c:v>
                </c:pt>
                <c:pt idx="350">
                  <c:v>99.99182949393105</c:v>
                </c:pt>
                <c:pt idx="351">
                  <c:v>99.992507470963929</c:v>
                </c:pt>
                <c:pt idx="352">
                  <c:v>99.993728169786678</c:v>
                </c:pt>
                <c:pt idx="353">
                  <c:v>99.994408089187928</c:v>
                </c:pt>
                <c:pt idx="354">
                  <c:v>99.995021572950918</c:v>
                </c:pt>
                <c:pt idx="355">
                  <c:v>99.99561311293202</c:v>
                </c:pt>
                <c:pt idx="356">
                  <c:v>99.996307269727268</c:v>
                </c:pt>
                <c:pt idx="357">
                  <c:v>99.997001177500962</c:v>
                </c:pt>
                <c:pt idx="358">
                  <c:v>99.997695583317793</c:v>
                </c:pt>
                <c:pt idx="359">
                  <c:v>99.998717266581039</c:v>
                </c:pt>
                <c:pt idx="360">
                  <c:v>99.999742685168073</c:v>
                </c:pt>
                <c:pt idx="361">
                  <c:v>100.00076785556355</c:v>
                </c:pt>
                <c:pt idx="362">
                  <c:v>100.00179352400222</c:v>
                </c:pt>
                <c:pt idx="363">
                  <c:v>100.00139825038232</c:v>
                </c:pt>
                <c:pt idx="364">
                  <c:v>100.00255218983871</c:v>
                </c:pt>
                <c:pt idx="365">
                  <c:v>100.00370936657572</c:v>
                </c:pt>
                <c:pt idx="366">
                  <c:v>100.00486729037748</c:v>
                </c:pt>
                <c:pt idx="367">
                  <c:v>100.00585154569671</c:v>
                </c:pt>
                <c:pt idx="368">
                  <c:v>100.00683526810973</c:v>
                </c:pt>
                <c:pt idx="369">
                  <c:v>100.00781899052276</c:v>
                </c:pt>
                <c:pt idx="370">
                  <c:v>100.00880324003148</c:v>
                </c:pt>
                <c:pt idx="371">
                  <c:v>100.00978327028449</c:v>
                </c:pt>
                <c:pt idx="372">
                  <c:v>100.01076747911971</c:v>
                </c:pt>
                <c:pt idx="373">
                  <c:v>100.0117519510877</c:v>
                </c:pt>
                <c:pt idx="374">
                  <c:v>100.01300594658639</c:v>
                </c:pt>
                <c:pt idx="375">
                  <c:v>100.01425967812216</c:v>
                </c:pt>
                <c:pt idx="376">
                  <c:v>100.01551393675359</c:v>
                </c:pt>
                <c:pt idx="377">
                  <c:v>100.01676687723081</c:v>
                </c:pt>
                <c:pt idx="378">
                  <c:v>100.01808251304206</c:v>
                </c:pt>
                <c:pt idx="379">
                  <c:v>100.01932454222356</c:v>
                </c:pt>
                <c:pt idx="380">
                  <c:v>100.02056604264922</c:v>
                </c:pt>
                <c:pt idx="381">
                  <c:v>100.02180807183072</c:v>
                </c:pt>
                <c:pt idx="382">
                  <c:v>100.02304944525537</c:v>
                </c:pt>
                <c:pt idx="383">
                  <c:v>100.02429104445957</c:v>
                </c:pt>
                <c:pt idx="384">
                  <c:v>100.02553290762668</c:v>
                </c:pt>
                <c:pt idx="385">
                  <c:v>100.02677424120783</c:v>
                </c:pt>
                <c:pt idx="386">
                  <c:v>100.02801372206847</c:v>
                </c:pt>
                <c:pt idx="387">
                  <c:v>100.02931845571482</c:v>
                </c:pt>
                <c:pt idx="388">
                  <c:v>100.03062038869838</c:v>
                </c:pt>
                <c:pt idx="389">
                  <c:v>100.03173210073479</c:v>
                </c:pt>
                <c:pt idx="390">
                  <c:v>100.03284334793089</c:v>
                </c:pt>
                <c:pt idx="391">
                  <c:v>100.00246338376155</c:v>
                </c:pt>
                <c:pt idx="392">
                  <c:v>100.00357596737351</c:v>
                </c:pt>
                <c:pt idx="393">
                  <c:v>100.00468855015536</c:v>
                </c:pt>
                <c:pt idx="394">
                  <c:v>100.00583797236024</c:v>
                </c:pt>
                <c:pt idx="395">
                  <c:v>100.00698872351032</c:v>
                </c:pt>
                <c:pt idx="396">
                  <c:v>100.00813947549045</c:v>
                </c:pt>
                <c:pt idx="397">
                  <c:v>100.00929022747059</c:v>
                </c:pt>
                <c:pt idx="398">
                  <c:v>100.01044097945075</c:v>
                </c:pt>
                <c:pt idx="399">
                  <c:v>100.01155629648957</c:v>
                </c:pt>
                <c:pt idx="400">
                  <c:v>100.01267214560455</c:v>
                </c:pt>
                <c:pt idx="401">
                  <c:v>100.01386822034299</c:v>
                </c:pt>
                <c:pt idx="402">
                  <c:v>100.01502075531768</c:v>
                </c:pt>
                <c:pt idx="403">
                  <c:v>100.01617328946226</c:v>
                </c:pt>
                <c:pt idx="404">
                  <c:v>100.01732554802298</c:v>
                </c:pt>
                <c:pt idx="405">
                  <c:v>100.01801899925708</c:v>
                </c:pt>
                <c:pt idx="406">
                  <c:v>100.01882163732483</c:v>
                </c:pt>
                <c:pt idx="407">
                  <c:v>100.01973867009762</c:v>
                </c:pt>
                <c:pt idx="408">
                  <c:v>100.02082118269317</c:v>
                </c:pt>
                <c:pt idx="409">
                  <c:v>100.02190369528877</c:v>
                </c:pt>
                <c:pt idx="410">
                  <c:v>100.02298648512833</c:v>
                </c:pt>
                <c:pt idx="411">
                  <c:v>100.02406982862591</c:v>
                </c:pt>
                <c:pt idx="412">
                  <c:v>100.02515234122151</c:v>
                </c:pt>
                <c:pt idx="413">
                  <c:v>100.0250013768668</c:v>
                </c:pt>
                <c:pt idx="414">
                  <c:v>100.03651373764777</c:v>
                </c:pt>
                <c:pt idx="415">
                  <c:v>100.0376128707739</c:v>
                </c:pt>
                <c:pt idx="416">
                  <c:v>100.03788433003233</c:v>
                </c:pt>
                <c:pt idx="417">
                  <c:v>100.03898290867036</c:v>
                </c:pt>
                <c:pt idx="418">
                  <c:v>100.04008148647839</c:v>
                </c:pt>
                <c:pt idx="419">
                  <c:v>100.04118034236046</c:v>
                </c:pt>
                <c:pt idx="420">
                  <c:v>100.04227892099854</c:v>
                </c:pt>
                <c:pt idx="421">
                  <c:v>100.04334086607143</c:v>
                </c:pt>
                <c:pt idx="422">
                  <c:v>100.04441748349603</c:v>
                </c:pt>
                <c:pt idx="423">
                  <c:v>100.0454943731842</c:v>
                </c:pt>
                <c:pt idx="424">
                  <c:v>100.04657180739963</c:v>
                </c:pt>
                <c:pt idx="425">
                  <c:v>100.04764842482422</c:v>
                </c:pt>
                <c:pt idx="426">
                  <c:v>100.04872504224886</c:v>
                </c:pt>
                <c:pt idx="427">
                  <c:v>100.04980165884339</c:v>
                </c:pt>
                <c:pt idx="428">
                  <c:v>100.05087822895388</c:v>
                </c:pt>
                <c:pt idx="429">
                  <c:v>100.05215653642976</c:v>
                </c:pt>
                <c:pt idx="430">
                  <c:v>100.05343429937842</c:v>
                </c:pt>
                <c:pt idx="431">
                  <c:v>100.05471260685427</c:v>
                </c:pt>
                <c:pt idx="432">
                  <c:v>100.05599091433014</c:v>
                </c:pt>
                <c:pt idx="433">
                  <c:v>100.05726840418514</c:v>
                </c:pt>
                <c:pt idx="434">
                  <c:v>100.05854764632203</c:v>
                </c:pt>
                <c:pt idx="435">
                  <c:v>100.05982533705441</c:v>
                </c:pt>
                <c:pt idx="436">
                  <c:v>100.06122845165777</c:v>
                </c:pt>
                <c:pt idx="437">
                  <c:v>100.0626312931675</c:v>
                </c:pt>
                <c:pt idx="438">
                  <c:v>100.0640341355073</c:v>
                </c:pt>
                <c:pt idx="439">
                  <c:v>100.06543697784709</c:v>
                </c:pt>
                <c:pt idx="440">
                  <c:v>100.06683900173593</c:v>
                </c:pt>
                <c:pt idx="441">
                  <c:v>100.06824211633932</c:v>
                </c:pt>
                <c:pt idx="442">
                  <c:v>100.06964550320629</c:v>
                </c:pt>
                <c:pt idx="443">
                  <c:v>100.07745506660143</c:v>
                </c:pt>
                <c:pt idx="444">
                  <c:v>100.07923819810235</c:v>
                </c:pt>
                <c:pt idx="445">
                  <c:v>100.0810172182569</c:v>
                </c:pt>
                <c:pt idx="446">
                  <c:v>100.082795690564</c:v>
                </c:pt>
                <c:pt idx="447">
                  <c:v>100.08457498464233</c:v>
                </c:pt>
                <c:pt idx="448">
                  <c:v>100.08635427872065</c:v>
                </c:pt>
                <c:pt idx="449">
                  <c:v>100.08813423270618</c:v>
                </c:pt>
                <c:pt idx="450">
                  <c:v>100.08991484161842</c:v>
                </c:pt>
                <c:pt idx="451">
                  <c:v>100.09169490268323</c:v>
                </c:pt>
                <c:pt idx="452">
                  <c:v>100.09347563527625</c:v>
                </c:pt>
                <c:pt idx="453">
                  <c:v>100.0952564824192</c:v>
                </c:pt>
                <c:pt idx="454">
                  <c:v>100.09703732956208</c:v>
                </c:pt>
                <c:pt idx="455">
                  <c:v>100.09881817670505</c:v>
                </c:pt>
                <c:pt idx="456">
                  <c:v>100.10097924494319</c:v>
                </c:pt>
                <c:pt idx="457">
                  <c:v>100.10276002651042</c:v>
                </c:pt>
                <c:pt idx="458">
                  <c:v>100.10455703017372</c:v>
                </c:pt>
                <c:pt idx="459">
                  <c:v>100.10636971223587</c:v>
                </c:pt>
                <c:pt idx="460">
                  <c:v>100.10818280850397</c:v>
                </c:pt>
                <c:pt idx="461">
                  <c:v>100.10999618201609</c:v>
                </c:pt>
                <c:pt idx="462">
                  <c:v>100.11180955552818</c:v>
                </c:pt>
                <c:pt idx="463">
                  <c:v>100.11366956829272</c:v>
                </c:pt>
                <c:pt idx="464">
                  <c:v>100.11548174650122</c:v>
                </c:pt>
                <c:pt idx="465">
                  <c:v>100.11729392470977</c:v>
                </c:pt>
                <c:pt idx="466">
                  <c:v>100.11910723264617</c:v>
                </c:pt>
                <c:pt idx="467">
                  <c:v>100.12091941085473</c:v>
                </c:pt>
                <c:pt idx="468">
                  <c:v>100.10230948587035</c:v>
                </c:pt>
                <c:pt idx="469">
                  <c:v>100.10412279380679</c:v>
                </c:pt>
                <c:pt idx="470">
                  <c:v>100.10593553729433</c:v>
                </c:pt>
                <c:pt idx="471">
                  <c:v>100.1077485630063</c:v>
                </c:pt>
                <c:pt idx="472">
                  <c:v>100.10956215316718</c:v>
                </c:pt>
                <c:pt idx="473">
                  <c:v>100.11137489582457</c:v>
                </c:pt>
                <c:pt idx="474">
                  <c:v>100.11318792153654</c:v>
                </c:pt>
                <c:pt idx="475">
                  <c:v>100.11500122947297</c:v>
                </c:pt>
                <c:pt idx="476">
                  <c:v>100.11681453740941</c:v>
                </c:pt>
                <c:pt idx="477">
                  <c:v>100.11862784534581</c:v>
                </c:pt>
                <c:pt idx="478">
                  <c:v>100.12045273610616</c:v>
                </c:pt>
                <c:pt idx="479">
                  <c:v>100.1222779082609</c:v>
                </c:pt>
                <c:pt idx="480">
                  <c:v>100.12410279819122</c:v>
                </c:pt>
                <c:pt idx="481">
                  <c:v>100.12592768895155</c:v>
                </c:pt>
                <c:pt idx="482">
                  <c:v>100.12775229665739</c:v>
                </c:pt>
                <c:pt idx="483">
                  <c:v>100.12957746881212</c:v>
                </c:pt>
                <c:pt idx="484">
                  <c:v>100.13140264179691</c:v>
                </c:pt>
                <c:pt idx="485">
                  <c:v>100.13329306922759</c:v>
                </c:pt>
                <c:pt idx="486">
                  <c:v>100.13518377971283</c:v>
                </c:pt>
                <c:pt idx="487">
                  <c:v>100.137075055477</c:v>
                </c:pt>
                <c:pt idx="488">
                  <c:v>100.13896520068323</c:v>
                </c:pt>
                <c:pt idx="489">
                  <c:v>100.14085647644745</c:v>
                </c:pt>
                <c:pt idx="490">
                  <c:v>100.14274738365971</c:v>
                </c:pt>
                <c:pt idx="491">
                  <c:v>100.14463800864753</c:v>
                </c:pt>
                <c:pt idx="492">
                  <c:v>100.14651055549841</c:v>
                </c:pt>
                <c:pt idx="493">
                  <c:v>100.14838253707032</c:v>
                </c:pt>
                <c:pt idx="494">
                  <c:v>100.15025508392122</c:v>
                </c:pt>
                <c:pt idx="495">
                  <c:v>100.15212734771757</c:v>
                </c:pt>
                <c:pt idx="496">
                  <c:v>100.15399989373842</c:v>
                </c:pt>
                <c:pt idx="497">
                  <c:v>100.15587187531031</c:v>
                </c:pt>
                <c:pt idx="498">
                  <c:v>100.15774413993675</c:v>
                </c:pt>
                <c:pt idx="499">
                  <c:v>100.15965877558563</c:v>
                </c:pt>
                <c:pt idx="500">
                  <c:v>100.16157341123453</c:v>
                </c:pt>
                <c:pt idx="501">
                  <c:v>100.16348861133231</c:v>
                </c:pt>
                <c:pt idx="502">
                  <c:v>100.16540353003576</c:v>
                </c:pt>
                <c:pt idx="503">
                  <c:v>100.16731844790915</c:v>
                </c:pt>
                <c:pt idx="504">
                  <c:v>100.16923364883702</c:v>
                </c:pt>
                <c:pt idx="505">
                  <c:v>100.17114828448592</c:v>
                </c:pt>
                <c:pt idx="506">
                  <c:v>100.17314907579227</c:v>
                </c:pt>
                <c:pt idx="507">
                  <c:v>100.1745199412705</c:v>
                </c:pt>
                <c:pt idx="508">
                  <c:v>100.17657561859404</c:v>
                </c:pt>
                <c:pt idx="509">
                  <c:v>100.1786226548686</c:v>
                </c:pt>
                <c:pt idx="510">
                  <c:v>100.18066911590333</c:v>
                </c:pt>
                <c:pt idx="511">
                  <c:v>100.18271586414292</c:v>
                </c:pt>
                <c:pt idx="512">
                  <c:v>100.18476261238251</c:v>
                </c:pt>
                <c:pt idx="513">
                  <c:v>100.18665187439217</c:v>
                </c:pt>
                <c:pt idx="514">
                  <c:v>100.18855893397442</c:v>
                </c:pt>
                <c:pt idx="515">
                  <c:v>100.19046200340082</c:v>
                </c:pt>
                <c:pt idx="516">
                  <c:v>100.19236565055729</c:v>
                </c:pt>
                <c:pt idx="517">
                  <c:v>100.19426900884875</c:v>
                </c:pt>
                <c:pt idx="518">
                  <c:v>100.19617323373529</c:v>
                </c:pt>
                <c:pt idx="519">
                  <c:v>100.19807659202671</c:v>
                </c:pt>
                <c:pt idx="520">
                  <c:v>100.19978369972834</c:v>
                </c:pt>
                <c:pt idx="521">
                  <c:v>100.20151017466864</c:v>
                </c:pt>
                <c:pt idx="522">
                  <c:v>100.20323294333768</c:v>
                </c:pt>
                <c:pt idx="523">
                  <c:v>100.2049548396011</c:v>
                </c:pt>
                <c:pt idx="524">
                  <c:v>100.20667789879533</c:v>
                </c:pt>
                <c:pt idx="525">
                  <c:v>100.20839979505878</c:v>
                </c:pt>
                <c:pt idx="526">
                  <c:v>100.21012285508307</c:v>
                </c:pt>
                <c:pt idx="527">
                  <c:v>100.227682770599</c:v>
                </c:pt>
                <c:pt idx="528">
                  <c:v>100.22936135785871</c:v>
                </c:pt>
                <c:pt idx="529">
                  <c:v>100.23104023647363</c:v>
                </c:pt>
                <c:pt idx="530">
                  <c:v>100.23271911425847</c:v>
                </c:pt>
                <c:pt idx="531">
                  <c:v>100.23439857392374</c:v>
                </c:pt>
                <c:pt idx="532">
                  <c:v>100.23607774306386</c:v>
                </c:pt>
                <c:pt idx="533">
                  <c:v>100.23775720272913</c:v>
                </c:pt>
                <c:pt idx="534">
                  <c:v>100.23926127483291</c:v>
                </c:pt>
                <c:pt idx="535">
                  <c:v>100.24088216379165</c:v>
                </c:pt>
                <c:pt idx="536">
                  <c:v>100.24250305192032</c:v>
                </c:pt>
                <c:pt idx="537">
                  <c:v>100.24412366031471</c:v>
                </c:pt>
                <c:pt idx="538">
                  <c:v>100.24571688131533</c:v>
                </c:pt>
                <c:pt idx="539">
                  <c:v>100.24728103900698</c:v>
                </c:pt>
                <c:pt idx="540">
                  <c:v>100.24887202462389</c:v>
                </c:pt>
                <c:pt idx="541">
                  <c:v>100.2504736252008</c:v>
                </c:pt>
                <c:pt idx="542">
                  <c:v>100.25206210566054</c:v>
                </c:pt>
                <c:pt idx="543">
                  <c:v>100.25365115305948</c:v>
                </c:pt>
                <c:pt idx="544">
                  <c:v>100.25523991657376</c:v>
                </c:pt>
                <c:pt idx="545">
                  <c:v>100.25687432491426</c:v>
                </c:pt>
                <c:pt idx="546">
                  <c:v>100.25851298571334</c:v>
                </c:pt>
                <c:pt idx="547">
                  <c:v>100.26014427547356</c:v>
                </c:pt>
                <c:pt idx="548">
                  <c:v>100.26196296144612</c:v>
                </c:pt>
                <c:pt idx="549">
                  <c:v>100.26684067088613</c:v>
                </c:pt>
                <c:pt idx="550">
                  <c:v>100.26864736812958</c:v>
                </c:pt>
                <c:pt idx="551">
                  <c:v>100.2704554831359</c:v>
                </c:pt>
                <c:pt idx="552">
                  <c:v>100.27228599431344</c:v>
                </c:pt>
                <c:pt idx="553">
                  <c:v>100.27409751095459</c:v>
                </c:pt>
                <c:pt idx="554">
                  <c:v>100.27588975083495</c:v>
                </c:pt>
                <c:pt idx="555">
                  <c:v>100.27785205253527</c:v>
                </c:pt>
                <c:pt idx="556">
                  <c:v>100.27981460657742</c:v>
                </c:pt>
                <c:pt idx="557">
                  <c:v>100.28178302175759</c:v>
                </c:pt>
                <c:pt idx="558">
                  <c:v>100.28375032796164</c:v>
                </c:pt>
                <c:pt idx="559">
                  <c:v>100.28574830698425</c:v>
                </c:pt>
                <c:pt idx="560">
                  <c:v>100.28775224592341</c:v>
                </c:pt>
                <c:pt idx="561">
                  <c:v>100.28980286727868</c:v>
                </c:pt>
                <c:pt idx="562">
                  <c:v>100.29187512279911</c:v>
                </c:pt>
                <c:pt idx="563">
                  <c:v>100.29403400379775</c:v>
                </c:pt>
                <c:pt idx="564">
                  <c:v>100.29619247225055</c:v>
                </c:pt>
                <c:pt idx="565">
                  <c:v>100.29835065432857</c:v>
                </c:pt>
                <c:pt idx="566">
                  <c:v>100.30050940915622</c:v>
                </c:pt>
                <c:pt idx="567">
                  <c:v>100.30267988792002</c:v>
                </c:pt>
                <c:pt idx="568">
                  <c:v>100.30485551063968</c:v>
                </c:pt>
                <c:pt idx="569">
                  <c:v>100.30706981554208</c:v>
                </c:pt>
                <c:pt idx="570">
                  <c:v>100.30927974679541</c:v>
                </c:pt>
                <c:pt idx="571">
                  <c:v>100.3114896780487</c:v>
                </c:pt>
                <c:pt idx="572">
                  <c:v>100.31369989650692</c:v>
                </c:pt>
                <c:pt idx="573">
                  <c:v>100.31591412504268</c:v>
                </c:pt>
                <c:pt idx="574">
                  <c:v>100.31812892632811</c:v>
                </c:pt>
                <c:pt idx="575">
                  <c:v>100.32034475275239</c:v>
                </c:pt>
                <c:pt idx="576">
                  <c:v>100.3225270168777</c:v>
                </c:pt>
                <c:pt idx="577">
                  <c:v>100.32469036615355</c:v>
                </c:pt>
                <c:pt idx="578">
                  <c:v>100.32704371474739</c:v>
                </c:pt>
                <c:pt idx="579">
                  <c:v>100.32939792246572</c:v>
                </c:pt>
                <c:pt idx="580">
                  <c:v>100.3317521310141</c:v>
                </c:pt>
                <c:pt idx="581">
                  <c:v>100.33412009468468</c:v>
                </c:pt>
                <c:pt idx="582">
                  <c:v>100.33373180362997</c:v>
                </c:pt>
                <c:pt idx="583">
                  <c:v>100.33593345408555</c:v>
                </c:pt>
                <c:pt idx="584">
                  <c:v>100.33809613183324</c:v>
                </c:pt>
                <c:pt idx="585">
                  <c:v>100.34025926114003</c:v>
                </c:pt>
                <c:pt idx="586">
                  <c:v>100.34242224767445</c:v>
                </c:pt>
                <c:pt idx="587">
                  <c:v>100.34461991295464</c:v>
                </c:pt>
                <c:pt idx="588">
                  <c:v>100.34681815181452</c:v>
                </c:pt>
                <c:pt idx="589">
                  <c:v>100.34908603454069</c:v>
                </c:pt>
                <c:pt idx="590">
                  <c:v>100.35134847199494</c:v>
                </c:pt>
                <c:pt idx="591">
                  <c:v>100.35361004949462</c:v>
                </c:pt>
                <c:pt idx="592">
                  <c:v>100.35587162699431</c:v>
                </c:pt>
                <c:pt idx="593">
                  <c:v>100.35813377807374</c:v>
                </c:pt>
                <c:pt idx="594">
                  <c:v>100.3603913438357</c:v>
                </c:pt>
                <c:pt idx="595">
                  <c:v>100.36267092061547</c:v>
                </c:pt>
                <c:pt idx="596">
                  <c:v>100.36492400896937</c:v>
                </c:pt>
                <c:pt idx="597">
                  <c:v>100.3671222843524</c:v>
                </c:pt>
                <c:pt idx="598">
                  <c:v>100.36950172957815</c:v>
                </c:pt>
                <c:pt idx="599">
                  <c:v>100.37188175170394</c:v>
                </c:pt>
                <c:pt idx="600">
                  <c:v>100.37426119775975</c:v>
                </c:pt>
                <c:pt idx="601">
                  <c:v>100.38034453440609</c:v>
                </c:pt>
                <c:pt idx="602">
                  <c:v>100.38345904652292</c:v>
                </c:pt>
                <c:pt idx="603">
                  <c:v>100.38169292568641</c:v>
                </c:pt>
                <c:pt idx="604">
                  <c:v>100.3824804962882</c:v>
                </c:pt>
                <c:pt idx="605">
                  <c:v>100.38775347436767</c:v>
                </c:pt>
                <c:pt idx="606">
                  <c:v>100.390181245552</c:v>
                </c:pt>
                <c:pt idx="607">
                  <c:v>100.39260901590627</c:v>
                </c:pt>
                <c:pt idx="608">
                  <c:v>100.4224981834363</c:v>
                </c:pt>
                <c:pt idx="609">
                  <c:v>100.40196568316489</c:v>
                </c:pt>
                <c:pt idx="610">
                  <c:v>100.4044275379334</c:v>
                </c:pt>
                <c:pt idx="611">
                  <c:v>100.41578742279866</c:v>
                </c:pt>
                <c:pt idx="612">
                  <c:v>100.41818071030416</c:v>
                </c:pt>
                <c:pt idx="613">
                  <c:v>100.42054309257099</c:v>
                </c:pt>
                <c:pt idx="614">
                  <c:v>100.42290460824272</c:v>
                </c:pt>
                <c:pt idx="615">
                  <c:v>100.42501512675956</c:v>
                </c:pt>
                <c:pt idx="616">
                  <c:v>100.41893370342905</c:v>
                </c:pt>
                <c:pt idx="617">
                  <c:v>100.421363962339</c:v>
                </c:pt>
                <c:pt idx="618">
                  <c:v>100.43342947144343</c:v>
                </c:pt>
                <c:pt idx="619">
                  <c:v>100.42191679274492</c:v>
                </c:pt>
                <c:pt idx="620">
                  <c:v>100.42433318696317</c:v>
                </c:pt>
                <c:pt idx="621">
                  <c:v>100.42674929314646</c:v>
                </c:pt>
                <c:pt idx="622">
                  <c:v>100.43423127777911</c:v>
                </c:pt>
                <c:pt idx="623">
                  <c:v>100.42779603130134</c:v>
                </c:pt>
                <c:pt idx="624">
                  <c:v>100.43470756642087</c:v>
                </c:pt>
                <c:pt idx="625">
                  <c:v>100.43527888252906</c:v>
                </c:pt>
                <c:pt idx="626">
                  <c:v>100.43777990590247</c:v>
                </c:pt>
                <c:pt idx="627">
                  <c:v>100.44028063958073</c:v>
                </c:pt>
                <c:pt idx="628">
                  <c:v>100.44278195181917</c:v>
                </c:pt>
                <c:pt idx="629">
                  <c:v>100.44592794441451</c:v>
                </c:pt>
                <c:pt idx="630">
                  <c:v>100.44813579965792</c:v>
                </c:pt>
                <c:pt idx="631">
                  <c:v>100.44323195706284</c:v>
                </c:pt>
                <c:pt idx="632">
                  <c:v>100.44955300722279</c:v>
                </c:pt>
                <c:pt idx="633">
                  <c:v>100.45212804147097</c:v>
                </c:pt>
                <c:pt idx="634">
                  <c:v>100.45470336624437</c:v>
                </c:pt>
                <c:pt idx="635">
                  <c:v>100.45727810913732</c:v>
                </c:pt>
                <c:pt idx="636">
                  <c:v>100.46432178174972</c:v>
                </c:pt>
                <c:pt idx="637">
                  <c:v>100.46201751281983</c:v>
                </c:pt>
                <c:pt idx="638">
                  <c:v>100.4687233851638</c:v>
                </c:pt>
                <c:pt idx="639">
                  <c:v>100.47196819035361</c:v>
                </c:pt>
                <c:pt idx="640">
                  <c:v>100.47690044963167</c:v>
                </c:pt>
                <c:pt idx="641">
                  <c:v>100.47948507204089</c:v>
                </c:pt>
                <c:pt idx="642">
                  <c:v>100.48206969528023</c:v>
                </c:pt>
                <c:pt idx="643">
                  <c:v>100.48460638435493</c:v>
                </c:pt>
                <c:pt idx="644">
                  <c:v>100.48938369908331</c:v>
                </c:pt>
                <c:pt idx="645">
                  <c:v>100.47922834904975</c:v>
                </c:pt>
                <c:pt idx="646">
                  <c:v>100.49407151296434</c:v>
                </c:pt>
                <c:pt idx="647">
                  <c:v>100.50067287925035</c:v>
                </c:pt>
                <c:pt idx="648">
                  <c:v>100.5029866110004</c:v>
                </c:pt>
                <c:pt idx="649">
                  <c:v>100.50530094289249</c:v>
                </c:pt>
                <c:pt idx="650">
                  <c:v>100.50458288832597</c:v>
                </c:pt>
                <c:pt idx="651">
                  <c:v>100.51074844193839</c:v>
                </c:pt>
                <c:pt idx="652">
                  <c:v>100.51536360875278</c:v>
                </c:pt>
                <c:pt idx="653">
                  <c:v>100.50543351617317</c:v>
                </c:pt>
                <c:pt idx="654">
                  <c:v>100.51353967755558</c:v>
                </c:pt>
                <c:pt idx="655">
                  <c:v>100.51545479049587</c:v>
                </c:pt>
                <c:pt idx="656">
                  <c:v>100.51737110289008</c:v>
                </c:pt>
                <c:pt idx="657">
                  <c:v>100.51400458342077</c:v>
                </c:pt>
                <c:pt idx="658">
                  <c:v>100.51758136094398</c:v>
                </c:pt>
                <c:pt idx="659">
                  <c:v>100.526013255839</c:v>
                </c:pt>
                <c:pt idx="660">
                  <c:v>100.52167223356575</c:v>
                </c:pt>
                <c:pt idx="661">
                  <c:v>100.51742126662796</c:v>
                </c:pt>
                <c:pt idx="662">
                  <c:v>100.51946983106497</c:v>
                </c:pt>
                <c:pt idx="663">
                  <c:v>100.52151749487392</c:v>
                </c:pt>
                <c:pt idx="664">
                  <c:v>100.52867066393682</c:v>
                </c:pt>
                <c:pt idx="665">
                  <c:v>100.53074593842891</c:v>
                </c:pt>
                <c:pt idx="666">
                  <c:v>100.53596698637737</c:v>
                </c:pt>
                <c:pt idx="667">
                  <c:v>100.5323524372604</c:v>
                </c:pt>
                <c:pt idx="668">
                  <c:v>100.54028829859226</c:v>
                </c:pt>
                <c:pt idx="669">
                  <c:v>100.542809839684</c:v>
                </c:pt>
                <c:pt idx="670">
                  <c:v>100.54533198091775</c:v>
                </c:pt>
                <c:pt idx="671">
                  <c:v>100.54793305120261</c:v>
                </c:pt>
                <c:pt idx="672">
                  <c:v>100.53324871574432</c:v>
                </c:pt>
                <c:pt idx="673">
                  <c:v>100.55298986111596</c:v>
                </c:pt>
                <c:pt idx="674">
                  <c:v>100.55460065058934</c:v>
                </c:pt>
                <c:pt idx="675">
                  <c:v>100.55772566726665</c:v>
                </c:pt>
                <c:pt idx="676">
                  <c:v>100.56005664874183</c:v>
                </c:pt>
                <c:pt idx="677">
                  <c:v>100.56238822786884</c:v>
                </c:pt>
                <c:pt idx="678">
                  <c:v>100.56479903155254</c:v>
                </c:pt>
                <c:pt idx="679">
                  <c:v>100.56190511105524</c:v>
                </c:pt>
                <c:pt idx="680">
                  <c:v>100.56826545848121</c:v>
                </c:pt>
                <c:pt idx="681">
                  <c:v>100.57146581248828</c:v>
                </c:pt>
                <c:pt idx="682">
                  <c:v>100.57465869252758</c:v>
                </c:pt>
                <c:pt idx="683">
                  <c:v>100.57705783619068</c:v>
                </c:pt>
                <c:pt idx="684">
                  <c:v>100.57945638303201</c:v>
                </c:pt>
                <c:pt idx="685">
                  <c:v>100.60415456366911</c:v>
                </c:pt>
                <c:pt idx="686">
                  <c:v>100.58430399904368</c:v>
                </c:pt>
                <c:pt idx="687">
                  <c:v>100.59236960809129</c:v>
                </c:pt>
                <c:pt idx="688">
                  <c:v>100.58990230141026</c:v>
                </c:pt>
                <c:pt idx="689">
                  <c:v>100.58511507479275</c:v>
                </c:pt>
                <c:pt idx="690">
                  <c:v>100.58738118199506</c:v>
                </c:pt>
                <c:pt idx="691">
                  <c:v>100.58964788767923</c:v>
                </c:pt>
                <c:pt idx="692">
                  <c:v>100.5965209497942</c:v>
                </c:pt>
                <c:pt idx="693">
                  <c:v>100.59874817061602</c:v>
                </c:pt>
                <c:pt idx="694">
                  <c:v>100.60128354817705</c:v>
                </c:pt>
                <c:pt idx="695">
                  <c:v>100.60584318483843</c:v>
                </c:pt>
                <c:pt idx="696">
                  <c:v>100.60964714143211</c:v>
                </c:pt>
                <c:pt idx="697">
                  <c:v>100.6118930836966</c:v>
                </c:pt>
                <c:pt idx="698">
                  <c:v>100.61413902596114</c:v>
                </c:pt>
                <c:pt idx="699">
                  <c:v>100.61650442719966</c:v>
                </c:pt>
                <c:pt idx="700">
                  <c:v>100.61742057428567</c:v>
                </c:pt>
                <c:pt idx="701">
                  <c:v>100.61956284637471</c:v>
                </c:pt>
                <c:pt idx="702">
                  <c:v>100.62347734364937</c:v>
                </c:pt>
                <c:pt idx="703">
                  <c:v>100.62423981536573</c:v>
                </c:pt>
                <c:pt idx="704">
                  <c:v>100.6265455269607</c:v>
                </c:pt>
                <c:pt idx="705">
                  <c:v>100.62885031634575</c:v>
                </c:pt>
                <c:pt idx="706">
                  <c:v>100.63125245739866</c:v>
                </c:pt>
                <c:pt idx="707">
                  <c:v>100.63363064423528</c:v>
                </c:pt>
                <c:pt idx="708">
                  <c:v>100.62893507665228</c:v>
                </c:pt>
                <c:pt idx="709">
                  <c:v>100.63044201831471</c:v>
                </c:pt>
                <c:pt idx="710">
                  <c:v>100.6323377507352</c:v>
                </c:pt>
                <c:pt idx="711">
                  <c:v>100.63436000770204</c:v>
                </c:pt>
                <c:pt idx="712">
                  <c:v>100.63638072903581</c:v>
                </c:pt>
                <c:pt idx="713">
                  <c:v>100.6383925453577</c:v>
                </c:pt>
                <c:pt idx="714">
                  <c:v>100.64073357319367</c:v>
                </c:pt>
                <c:pt idx="715">
                  <c:v>100.64273955410982</c:v>
                </c:pt>
                <c:pt idx="716">
                  <c:v>100.62828739973556</c:v>
                </c:pt>
                <c:pt idx="717">
                  <c:v>100.64605867896124</c:v>
                </c:pt>
                <c:pt idx="718">
                  <c:v>100.64788149537181</c:v>
                </c:pt>
                <c:pt idx="719">
                  <c:v>100.64970460728799</c:v>
                </c:pt>
                <c:pt idx="720">
                  <c:v>100.65169251670781</c:v>
                </c:pt>
                <c:pt idx="721">
                  <c:v>100.65336766497941</c:v>
                </c:pt>
                <c:pt idx="722">
                  <c:v>100.65962675275881</c:v>
                </c:pt>
                <c:pt idx="723">
                  <c:v>100.63163993581288</c:v>
                </c:pt>
                <c:pt idx="724">
                  <c:v>100.66338836489234</c:v>
                </c:pt>
                <c:pt idx="725">
                  <c:v>100.66525224081168</c:v>
                </c:pt>
                <c:pt idx="726">
                  <c:v>100.66711672102342</c:v>
                </c:pt>
                <c:pt idx="727">
                  <c:v>100.6690440766948</c:v>
                </c:pt>
                <c:pt idx="728">
                  <c:v>100.67247710235844</c:v>
                </c:pt>
                <c:pt idx="729">
                  <c:v>100.67435790676504</c:v>
                </c:pt>
                <c:pt idx="730">
                  <c:v>100.66019021223606</c:v>
                </c:pt>
                <c:pt idx="731">
                  <c:v>100.67797230231869</c:v>
                </c:pt>
                <c:pt idx="732">
                  <c:v>100.68004513390908</c:v>
                </c:pt>
                <c:pt idx="733">
                  <c:v>100.68211826764559</c:v>
                </c:pt>
                <c:pt idx="734">
                  <c:v>100.67621018408909</c:v>
                </c:pt>
                <c:pt idx="735">
                  <c:v>100.68504962438767</c:v>
                </c:pt>
                <c:pt idx="736">
                  <c:v>100.6570606243525</c:v>
                </c:pt>
                <c:pt idx="737">
                  <c:v>100.67256262301083</c:v>
                </c:pt>
                <c:pt idx="738">
                  <c:v>100.67657616862041</c:v>
                </c:pt>
                <c:pt idx="739">
                  <c:v>100.67873807606131</c:v>
                </c:pt>
                <c:pt idx="740">
                  <c:v>100.68090029643935</c:v>
                </c:pt>
                <c:pt idx="741">
                  <c:v>100.69037167632058</c:v>
                </c:pt>
                <c:pt idx="742">
                  <c:v>100.68447528017704</c:v>
                </c:pt>
                <c:pt idx="743">
                  <c:v>100.68120199272852</c:v>
                </c:pt>
                <c:pt idx="744">
                  <c:v>100.69047324309373</c:v>
                </c:pt>
                <c:pt idx="745">
                  <c:v>100.69199566393786</c:v>
                </c:pt>
                <c:pt idx="746">
                  <c:v>100.6943687292306</c:v>
                </c:pt>
                <c:pt idx="747">
                  <c:v>100.69674117030929</c:v>
                </c:pt>
                <c:pt idx="748">
                  <c:v>100.67925534203475</c:v>
                </c:pt>
                <c:pt idx="749">
                  <c:v>100.69017575194906</c:v>
                </c:pt>
                <c:pt idx="750">
                  <c:v>100.69618333456953</c:v>
                </c:pt>
                <c:pt idx="751">
                  <c:v>100.7048964370879</c:v>
                </c:pt>
                <c:pt idx="752">
                  <c:v>100.70696233425723</c:v>
                </c:pt>
                <c:pt idx="753">
                  <c:v>100.70935350507926</c:v>
                </c:pt>
                <c:pt idx="754">
                  <c:v>100.71174530094545</c:v>
                </c:pt>
                <c:pt idx="755">
                  <c:v>100.71316033704214</c:v>
                </c:pt>
                <c:pt idx="756">
                  <c:v>100.71321777470044</c:v>
                </c:pt>
                <c:pt idx="757">
                  <c:v>100.71085877580687</c:v>
                </c:pt>
                <c:pt idx="758">
                  <c:v>100.71476545712407</c:v>
                </c:pt>
                <c:pt idx="759">
                  <c:v>100.73144112106853</c:v>
                </c:pt>
                <c:pt idx="760">
                  <c:v>100.7343762828604</c:v>
                </c:pt>
                <c:pt idx="761">
                  <c:v>100.73731300601757</c:v>
                </c:pt>
                <c:pt idx="762">
                  <c:v>100.72875664432455</c:v>
                </c:pt>
                <c:pt idx="763">
                  <c:v>100.73582059808479</c:v>
                </c:pt>
                <c:pt idx="764">
                  <c:v>100.70483409370432</c:v>
                </c:pt>
                <c:pt idx="765">
                  <c:v>100.75518420930405</c:v>
                </c:pt>
                <c:pt idx="766">
                  <c:v>100.74655139383445</c:v>
                </c:pt>
                <c:pt idx="767">
                  <c:v>100.74940154214787</c:v>
                </c:pt>
                <c:pt idx="768">
                  <c:v>100.75225169046132</c:v>
                </c:pt>
                <c:pt idx="769">
                  <c:v>100.75171535192477</c:v>
                </c:pt>
                <c:pt idx="770">
                  <c:v>100.76597785976163</c:v>
                </c:pt>
                <c:pt idx="771">
                  <c:v>100.76646465130374</c:v>
                </c:pt>
                <c:pt idx="772">
                  <c:v>100.76841491613074</c:v>
                </c:pt>
                <c:pt idx="773">
                  <c:v>100.758924331705</c:v>
                </c:pt>
                <c:pt idx="774">
                  <c:v>100.76165309112714</c:v>
                </c:pt>
                <c:pt idx="775">
                  <c:v>100.76438123131562</c:v>
                </c:pt>
                <c:pt idx="776">
                  <c:v>100.76095387006296</c:v>
                </c:pt>
                <c:pt idx="777">
                  <c:v>100.77249850985166</c:v>
                </c:pt>
                <c:pt idx="778">
                  <c:v>100.77479978222186</c:v>
                </c:pt>
                <c:pt idx="779">
                  <c:v>100.77796099999684</c:v>
                </c:pt>
                <c:pt idx="780">
                  <c:v>100.78197563466081</c:v>
                </c:pt>
                <c:pt idx="781">
                  <c:v>100.78468791466464</c:v>
                </c:pt>
                <c:pt idx="782">
                  <c:v>100.78739988422157</c:v>
                </c:pt>
                <c:pt idx="783">
                  <c:v>100.78570362057984</c:v>
                </c:pt>
                <c:pt idx="784">
                  <c:v>100.78612644345752</c:v>
                </c:pt>
                <c:pt idx="785">
                  <c:v>100.79424618398693</c:v>
                </c:pt>
                <c:pt idx="786">
                  <c:v>100.78782239499223</c:v>
                </c:pt>
                <c:pt idx="787">
                  <c:v>100.79247685990276</c:v>
                </c:pt>
                <c:pt idx="788">
                  <c:v>100.79510395377316</c:v>
                </c:pt>
                <c:pt idx="789">
                  <c:v>100.79773166936745</c:v>
                </c:pt>
                <c:pt idx="790">
                  <c:v>100.80571616876496</c:v>
                </c:pt>
                <c:pt idx="791">
                  <c:v>100.8036748085224</c:v>
                </c:pt>
                <c:pt idx="792">
                  <c:v>100.80980324297757</c:v>
                </c:pt>
                <c:pt idx="793">
                  <c:v>100.80975537023825</c:v>
                </c:pt>
                <c:pt idx="794">
                  <c:v>100.80453720429956</c:v>
                </c:pt>
                <c:pt idx="795">
                  <c:v>100.80731497864008</c:v>
                </c:pt>
                <c:pt idx="796">
                  <c:v>100.81008798504728</c:v>
                </c:pt>
                <c:pt idx="797">
                  <c:v>100.817906866</c:v>
                </c:pt>
                <c:pt idx="798">
                  <c:v>100.82258578566011</c:v>
                </c:pt>
                <c:pt idx="799">
                  <c:v>100.82650259053477</c:v>
                </c:pt>
                <c:pt idx="800">
                  <c:v>100.83184522659177</c:v>
                </c:pt>
                <c:pt idx="801">
                  <c:v>100.84258220471727</c:v>
                </c:pt>
                <c:pt idx="802">
                  <c:v>100.84531227980348</c:v>
                </c:pt>
                <c:pt idx="803">
                  <c:v>100.8480423540596</c:v>
                </c:pt>
                <c:pt idx="804">
                  <c:v>100.85036128870068</c:v>
                </c:pt>
                <c:pt idx="805">
                  <c:v>100.84569114290102</c:v>
                </c:pt>
                <c:pt idx="806">
                  <c:v>100.84883580572112</c:v>
                </c:pt>
                <c:pt idx="807">
                  <c:v>100.85269557718249</c:v>
                </c:pt>
                <c:pt idx="808">
                  <c:v>100.84582401168727</c:v>
                </c:pt>
                <c:pt idx="809">
                  <c:v>100.84893232316668</c:v>
                </c:pt>
                <c:pt idx="810">
                  <c:v>100.85204063547614</c:v>
                </c:pt>
                <c:pt idx="811">
                  <c:v>100.85239881650108</c:v>
                </c:pt>
                <c:pt idx="812">
                  <c:v>100.87588961848</c:v>
                </c:pt>
                <c:pt idx="813">
                  <c:v>100.86785545172759</c:v>
                </c:pt>
                <c:pt idx="814">
                  <c:v>100.87633428968141</c:v>
                </c:pt>
                <c:pt idx="815">
                  <c:v>100.86936589297342</c:v>
                </c:pt>
                <c:pt idx="816">
                  <c:v>100.87266034642647</c:v>
                </c:pt>
                <c:pt idx="817">
                  <c:v>100.8759541723451</c:v>
                </c:pt>
                <c:pt idx="818">
                  <c:v>100.8785078206197</c:v>
                </c:pt>
                <c:pt idx="819">
                  <c:v>100.87947205792388</c:v>
                </c:pt>
                <c:pt idx="820">
                  <c:v>100.89211933623255</c:v>
                </c:pt>
                <c:pt idx="821">
                  <c:v>100.90300297146943</c:v>
                </c:pt>
                <c:pt idx="822">
                  <c:v>100.90184319079677</c:v>
                </c:pt>
                <c:pt idx="823">
                  <c:v>100.90539483623162</c:v>
                </c:pt>
                <c:pt idx="824">
                  <c:v>100.9089461687294</c:v>
                </c:pt>
                <c:pt idx="825">
                  <c:v>100.92051635564236</c:v>
                </c:pt>
                <c:pt idx="826">
                  <c:v>100.92762309380092</c:v>
                </c:pt>
                <c:pt idx="827">
                  <c:v>100.92750214650793</c:v>
                </c:pt>
                <c:pt idx="828">
                  <c:v>100.92713836581768</c:v>
                </c:pt>
                <c:pt idx="829">
                  <c:v>100.93307824611016</c:v>
                </c:pt>
                <c:pt idx="830">
                  <c:v>100.9365481111968</c:v>
                </c:pt>
                <c:pt idx="831">
                  <c:v>100.9400179771135</c:v>
                </c:pt>
                <c:pt idx="832">
                  <c:v>100.90887065542435</c:v>
                </c:pt>
                <c:pt idx="833">
                  <c:v>100.90311846186947</c:v>
                </c:pt>
                <c:pt idx="834">
                  <c:v>100.91789555786767</c:v>
                </c:pt>
                <c:pt idx="835">
                  <c:v>100.93617988298104</c:v>
                </c:pt>
                <c:pt idx="836">
                  <c:v>100.88576807062378</c:v>
                </c:pt>
                <c:pt idx="837">
                  <c:v>100.88995759812637</c:v>
                </c:pt>
                <c:pt idx="838">
                  <c:v>100.89414933279028</c:v>
                </c:pt>
                <c:pt idx="839">
                  <c:v>100.9172935855424</c:v>
                </c:pt>
                <c:pt idx="840">
                  <c:v>100.92340875212761</c:v>
                </c:pt>
                <c:pt idx="841">
                  <c:v>100.94723402412632</c:v>
                </c:pt>
                <c:pt idx="842">
                  <c:v>100.94799215954689</c:v>
                </c:pt>
                <c:pt idx="843">
                  <c:v>100.94409358222205</c:v>
                </c:pt>
                <c:pt idx="844">
                  <c:v>100.94790413622756</c:v>
                </c:pt>
                <c:pt idx="845">
                  <c:v>100.95171374395103</c:v>
                </c:pt>
                <c:pt idx="846">
                  <c:v>100.94159769699402</c:v>
                </c:pt>
                <c:pt idx="847">
                  <c:v>100.94873452028015</c:v>
                </c:pt>
                <c:pt idx="848">
                  <c:v>100.95365845808693</c:v>
                </c:pt>
                <c:pt idx="849">
                  <c:v>100.96184367303125</c:v>
                </c:pt>
                <c:pt idx="850">
                  <c:v>100.94325026232825</c:v>
                </c:pt>
                <c:pt idx="851">
                  <c:v>100.94712360048548</c:v>
                </c:pt>
                <c:pt idx="852">
                  <c:v>100.95099662321539</c:v>
                </c:pt>
                <c:pt idx="853">
                  <c:v>100.97556835650276</c:v>
                </c:pt>
                <c:pt idx="854">
                  <c:v>100.98008006564012</c:v>
                </c:pt>
                <c:pt idx="855">
                  <c:v>100.97551851400273</c:v>
                </c:pt>
                <c:pt idx="856">
                  <c:v>100.95999693643742</c:v>
                </c:pt>
                <c:pt idx="857">
                  <c:v>100.96559225054499</c:v>
                </c:pt>
                <c:pt idx="858">
                  <c:v>100.96931089234411</c:v>
                </c:pt>
                <c:pt idx="859">
                  <c:v>100.97303111210998</c:v>
                </c:pt>
                <c:pt idx="860">
                  <c:v>100.9713667456429</c:v>
                </c:pt>
                <c:pt idx="861">
                  <c:v>100.97740464913134</c:v>
                </c:pt>
                <c:pt idx="862">
                  <c:v>100.98811167660097</c:v>
                </c:pt>
                <c:pt idx="863">
                  <c:v>101.03026028460425</c:v>
                </c:pt>
                <c:pt idx="864">
                  <c:v>101.03670119798318</c:v>
                </c:pt>
                <c:pt idx="865">
                  <c:v>101.04041151997114</c:v>
                </c:pt>
                <c:pt idx="866">
                  <c:v>101.04412151242057</c:v>
                </c:pt>
                <c:pt idx="867">
                  <c:v>101.02501912401252</c:v>
                </c:pt>
                <c:pt idx="868">
                  <c:v>101.04631076824185</c:v>
                </c:pt>
                <c:pt idx="869">
                  <c:v>101.04758909729961</c:v>
                </c:pt>
                <c:pt idx="870">
                  <c:v>101.07596498390771</c:v>
                </c:pt>
                <c:pt idx="871">
                  <c:v>101.07425790525861</c:v>
                </c:pt>
                <c:pt idx="872">
                  <c:v>101.07759455707917</c:v>
                </c:pt>
                <c:pt idx="873">
                  <c:v>101.08093219834548</c:v>
                </c:pt>
                <c:pt idx="874">
                  <c:v>101.07789237278203</c:v>
                </c:pt>
                <c:pt idx="875">
                  <c:v>101.09044810328587</c:v>
                </c:pt>
                <c:pt idx="876">
                  <c:v>101.09364227906747</c:v>
                </c:pt>
                <c:pt idx="877">
                  <c:v>101.11937824304324</c:v>
                </c:pt>
                <c:pt idx="878">
                  <c:v>101.1255584490857</c:v>
                </c:pt>
                <c:pt idx="879">
                  <c:v>101.12868729073453</c:v>
                </c:pt>
                <c:pt idx="880">
                  <c:v>101.13181745219777</c:v>
                </c:pt>
                <c:pt idx="881">
                  <c:v>101.11219179722613</c:v>
                </c:pt>
                <c:pt idx="882">
                  <c:v>101.11194221534387</c:v>
                </c:pt>
                <c:pt idx="883">
                  <c:v>101.13271555185949</c:v>
                </c:pt>
                <c:pt idx="884">
                  <c:v>101.11918207297042</c:v>
                </c:pt>
                <c:pt idx="885">
                  <c:v>101.13873404411557</c:v>
                </c:pt>
                <c:pt idx="886">
                  <c:v>101.14198162008557</c:v>
                </c:pt>
                <c:pt idx="887">
                  <c:v>101.14522820743989</c:v>
                </c:pt>
                <c:pt idx="888">
                  <c:v>101.14034794137831</c:v>
                </c:pt>
                <c:pt idx="889">
                  <c:v>101.13977887310496</c:v>
                </c:pt>
                <c:pt idx="890">
                  <c:v>101.14725786034778</c:v>
                </c:pt>
                <c:pt idx="891">
                  <c:v>101.16916927447501</c:v>
                </c:pt>
                <c:pt idx="892">
                  <c:v>101.16160390579516</c:v>
                </c:pt>
                <c:pt idx="893">
                  <c:v>101.16481983029183</c:v>
                </c:pt>
                <c:pt idx="894">
                  <c:v>101.16803542524988</c:v>
                </c:pt>
                <c:pt idx="895">
                  <c:v>101.1510735151454</c:v>
                </c:pt>
                <c:pt idx="896">
                  <c:v>101.15181666610712</c:v>
                </c:pt>
                <c:pt idx="897">
                  <c:v>101.1421952681533</c:v>
                </c:pt>
                <c:pt idx="898">
                  <c:v>101.15361783507146</c:v>
                </c:pt>
                <c:pt idx="899">
                  <c:v>101.14812366108008</c:v>
                </c:pt>
                <c:pt idx="900">
                  <c:v>101.15163829692723</c:v>
                </c:pt>
                <c:pt idx="901">
                  <c:v>101.15515293277434</c:v>
                </c:pt>
                <c:pt idx="902">
                  <c:v>101.16353860345291</c:v>
                </c:pt>
                <c:pt idx="903">
                  <c:v>101.17627767526768</c:v>
                </c:pt>
                <c:pt idx="904">
                  <c:v>101.17642999845012</c:v>
                </c:pt>
                <c:pt idx="905">
                  <c:v>101.16887221247752</c:v>
                </c:pt>
                <c:pt idx="906">
                  <c:v>101.18283217486159</c:v>
                </c:pt>
                <c:pt idx="907">
                  <c:v>101.18635771370371</c:v>
                </c:pt>
                <c:pt idx="908">
                  <c:v>101.18989787177289</c:v>
                </c:pt>
                <c:pt idx="909">
                  <c:v>101.18118798495327</c:v>
                </c:pt>
                <c:pt idx="910">
                  <c:v>101.18081632854035</c:v>
                </c:pt>
                <c:pt idx="911">
                  <c:v>101.18164768211699</c:v>
                </c:pt>
                <c:pt idx="912">
                  <c:v>101.19023444187476</c:v>
                </c:pt>
                <c:pt idx="913">
                  <c:v>101.21360063096299</c:v>
                </c:pt>
                <c:pt idx="914">
                  <c:v>101.21724956332007</c:v>
                </c:pt>
                <c:pt idx="915">
                  <c:v>101.22089817194914</c:v>
                </c:pt>
                <c:pt idx="916">
                  <c:v>101.19897857995311</c:v>
                </c:pt>
                <c:pt idx="917">
                  <c:v>101.20980033000616</c:v>
                </c:pt>
                <c:pt idx="918">
                  <c:v>101.21622144948947</c:v>
                </c:pt>
                <c:pt idx="919">
                  <c:v>101.22487369528316</c:v>
                </c:pt>
                <c:pt idx="920">
                  <c:v>101.2236711210814</c:v>
                </c:pt>
                <c:pt idx="921">
                  <c:v>101.22779859406548</c:v>
                </c:pt>
                <c:pt idx="922">
                  <c:v>101.23192508258425</c:v>
                </c:pt>
                <c:pt idx="923">
                  <c:v>101.2395657811232</c:v>
                </c:pt>
                <c:pt idx="924">
                  <c:v>101.25053726702447</c:v>
                </c:pt>
                <c:pt idx="925">
                  <c:v>101.2691970295284</c:v>
                </c:pt>
                <c:pt idx="926">
                  <c:v>101.26480640132563</c:v>
                </c:pt>
                <c:pt idx="927">
                  <c:v>101.26421564742269</c:v>
                </c:pt>
                <c:pt idx="928">
                  <c:v>101.2681161505144</c:v>
                </c:pt>
                <c:pt idx="929">
                  <c:v>101.27201632572772</c:v>
                </c:pt>
                <c:pt idx="930">
                  <c:v>101.2686610329815</c:v>
                </c:pt>
                <c:pt idx="931">
                  <c:v>101.2551449988844</c:v>
                </c:pt>
                <c:pt idx="932">
                  <c:v>101.25069403358199</c:v>
                </c:pt>
                <c:pt idx="933">
                  <c:v>101.2537509544772</c:v>
                </c:pt>
                <c:pt idx="934">
                  <c:v>101.25540830434613</c:v>
                </c:pt>
                <c:pt idx="935">
                  <c:v>101.25967924115479</c:v>
                </c:pt>
                <c:pt idx="936">
                  <c:v>101.26394950726527</c:v>
                </c:pt>
                <c:pt idx="937">
                  <c:v>101.25544118349589</c:v>
                </c:pt>
                <c:pt idx="938">
                  <c:v>101.25616049894177</c:v>
                </c:pt>
                <c:pt idx="939">
                  <c:v>101.2595292720564</c:v>
                </c:pt>
                <c:pt idx="940">
                  <c:v>101.29195014573921</c:v>
                </c:pt>
                <c:pt idx="941">
                  <c:v>101.28937013769993</c:v>
                </c:pt>
                <c:pt idx="942">
                  <c:v>101.29432415648392</c:v>
                </c:pt>
                <c:pt idx="943">
                  <c:v>101.29927884596609</c:v>
                </c:pt>
                <c:pt idx="944">
                  <c:v>101.27763059701842</c:v>
                </c:pt>
                <c:pt idx="945">
                  <c:v>101.25954235648048</c:v>
                </c:pt>
                <c:pt idx="946">
                  <c:v>101.29203234444371</c:v>
                </c:pt>
                <c:pt idx="947">
                  <c:v>101.30343133316825</c:v>
                </c:pt>
                <c:pt idx="948">
                  <c:v>101.28592090239131</c:v>
                </c:pt>
                <c:pt idx="949">
                  <c:v>101.2912611179585</c:v>
                </c:pt>
                <c:pt idx="950">
                  <c:v>101.29660334562008</c:v>
                </c:pt>
                <c:pt idx="951">
                  <c:v>101.28002046628761</c:v>
                </c:pt>
                <c:pt idx="952">
                  <c:v>101.28237591579355</c:v>
                </c:pt>
                <c:pt idx="953">
                  <c:v>101.2433706864891</c:v>
                </c:pt>
                <c:pt idx="954">
                  <c:v>101.2559447009877</c:v>
                </c:pt>
                <c:pt idx="955">
                  <c:v>101.25103685827592</c:v>
                </c:pt>
                <c:pt idx="956">
                  <c:v>101.25559220844578</c:v>
                </c:pt>
                <c:pt idx="957">
                  <c:v>101.26014785578138</c:v>
                </c:pt>
                <c:pt idx="958">
                  <c:v>101.25524187741121</c:v>
                </c:pt>
                <c:pt idx="959">
                  <c:v>101.18088632103685</c:v>
                </c:pt>
                <c:pt idx="960">
                  <c:v>101.14248171187045</c:v>
                </c:pt>
                <c:pt idx="961">
                  <c:v>101.14819089607757</c:v>
                </c:pt>
                <c:pt idx="962">
                  <c:v>101.18371821855835</c:v>
                </c:pt>
                <c:pt idx="963">
                  <c:v>101.18933326430611</c:v>
                </c:pt>
                <c:pt idx="964">
                  <c:v>101.19494965394041</c:v>
                </c:pt>
                <c:pt idx="965">
                  <c:v>101.1515082810982</c:v>
                </c:pt>
                <c:pt idx="966">
                  <c:v>101.11504562192812</c:v>
                </c:pt>
                <c:pt idx="967">
                  <c:v>101.1476018562732</c:v>
                </c:pt>
                <c:pt idx="968">
                  <c:v>101.14238723723192</c:v>
                </c:pt>
                <c:pt idx="969">
                  <c:v>101.15287329456919</c:v>
                </c:pt>
                <c:pt idx="970">
                  <c:v>101.15931508035375</c:v>
                </c:pt>
                <c:pt idx="971">
                  <c:v>101.16575619378003</c:v>
                </c:pt>
                <c:pt idx="972">
                  <c:v>101.22705771999101</c:v>
                </c:pt>
                <c:pt idx="973">
                  <c:v>101.26495666841983</c:v>
                </c:pt>
                <c:pt idx="974">
                  <c:v>101.31597722565932</c:v>
                </c:pt>
                <c:pt idx="975">
                  <c:v>101.37288952897934</c:v>
                </c:pt>
                <c:pt idx="976">
                  <c:v>101.42459673086299</c:v>
                </c:pt>
                <c:pt idx="977">
                  <c:v>101.43008398537462</c:v>
                </c:pt>
                <c:pt idx="978">
                  <c:v>101.43557359397029</c:v>
                </c:pt>
                <c:pt idx="979">
                  <c:v>101.50728374425709</c:v>
                </c:pt>
                <c:pt idx="980">
                  <c:v>101.50766226785522</c:v>
                </c:pt>
                <c:pt idx="981">
                  <c:v>101.51919078183622</c:v>
                </c:pt>
                <c:pt idx="982">
                  <c:v>101.51850836225826</c:v>
                </c:pt>
                <c:pt idx="983">
                  <c:v>101.48417898134772</c:v>
                </c:pt>
                <c:pt idx="984">
                  <c:v>101.48927998097115</c:v>
                </c:pt>
                <c:pt idx="985">
                  <c:v>101.49438165212277</c:v>
                </c:pt>
                <c:pt idx="986">
                  <c:v>101.48744114666223</c:v>
                </c:pt>
                <c:pt idx="987">
                  <c:v>101.54976551242669</c:v>
                </c:pt>
                <c:pt idx="988">
                  <c:v>101.55607368734066</c:v>
                </c:pt>
                <c:pt idx="989">
                  <c:v>101.66918401043093</c:v>
                </c:pt>
                <c:pt idx="990">
                  <c:v>101.74311036150443</c:v>
                </c:pt>
                <c:pt idx="991">
                  <c:v>101.74732237814624</c:v>
                </c:pt>
                <c:pt idx="992">
                  <c:v>101.75153540332546</c:v>
                </c:pt>
                <c:pt idx="993">
                  <c:v>101.75281901745129</c:v>
                </c:pt>
                <c:pt idx="994">
                  <c:v>101.77008071799982</c:v>
                </c:pt>
                <c:pt idx="995">
                  <c:v>101.76471287680818</c:v>
                </c:pt>
                <c:pt idx="996">
                  <c:v>101.78751450325355</c:v>
                </c:pt>
                <c:pt idx="997">
                  <c:v>101.79238655326307</c:v>
                </c:pt>
                <c:pt idx="998">
                  <c:v>101.79663651000327</c:v>
                </c:pt>
                <c:pt idx="999">
                  <c:v>101.80088883161847</c:v>
                </c:pt>
                <c:pt idx="1000">
                  <c:v>101.79586277753086</c:v>
                </c:pt>
                <c:pt idx="1001">
                  <c:v>101.81399162767865</c:v>
                </c:pt>
                <c:pt idx="1002">
                  <c:v>101.83404079365756</c:v>
                </c:pt>
                <c:pt idx="1003">
                  <c:v>101.87078853605691</c:v>
                </c:pt>
                <c:pt idx="1004">
                  <c:v>101.84921216801942</c:v>
                </c:pt>
                <c:pt idx="1005">
                  <c:v>101.85333210062994</c:v>
                </c:pt>
                <c:pt idx="1006">
                  <c:v>101.85745574781248</c:v>
                </c:pt>
                <c:pt idx="1007">
                  <c:v>101.881591411104</c:v>
                </c:pt>
                <c:pt idx="1008">
                  <c:v>101.9028102945469</c:v>
                </c:pt>
                <c:pt idx="1009">
                  <c:v>101.91463101875489</c:v>
                </c:pt>
                <c:pt idx="1010">
                  <c:v>101.92990087534257</c:v>
                </c:pt>
                <c:pt idx="1011">
                  <c:v>101.92074517431247</c:v>
                </c:pt>
                <c:pt idx="1012">
                  <c:v>101.92419903478195</c:v>
                </c:pt>
                <c:pt idx="1013">
                  <c:v>101.92765221874279</c:v>
                </c:pt>
                <c:pt idx="1014">
                  <c:v>101.92177849601447</c:v>
                </c:pt>
                <c:pt idx="1015">
                  <c:v>101.93400748363824</c:v>
                </c:pt>
                <c:pt idx="1016">
                  <c:v>102.02097566281756</c:v>
                </c:pt>
                <c:pt idx="1017">
                  <c:v>102.031368707273</c:v>
                </c:pt>
                <c:pt idx="1018">
                  <c:v>102.02630631346567</c:v>
                </c:pt>
                <c:pt idx="1019">
                  <c:v>102.0291366745241</c:v>
                </c:pt>
                <c:pt idx="1020">
                  <c:v>102.03196737840216</c:v>
                </c:pt>
                <c:pt idx="1021">
                  <c:v>102.03716964099243</c:v>
                </c:pt>
                <c:pt idx="1022">
                  <c:v>102.02813913058304</c:v>
                </c:pt>
                <c:pt idx="1023">
                  <c:v>102.03659263640121</c:v>
                </c:pt>
                <c:pt idx="1024">
                  <c:v>102.02123386831722</c:v>
                </c:pt>
                <c:pt idx="1025">
                  <c:v>102.03554350680908</c:v>
                </c:pt>
                <c:pt idx="1026">
                  <c:v>102.0383438051518</c:v>
                </c:pt>
                <c:pt idx="1027">
                  <c:v>102.04114444548415</c:v>
                </c:pt>
                <c:pt idx="1028">
                  <c:v>102.03712932937844</c:v>
                </c:pt>
                <c:pt idx="1029">
                  <c:v>102.07377132310215</c:v>
                </c:pt>
                <c:pt idx="1030">
                  <c:v>102.10666945163052</c:v>
                </c:pt>
                <c:pt idx="1031">
                  <c:v>102.15661124155909</c:v>
                </c:pt>
                <c:pt idx="1032">
                  <c:v>102.18596330439622</c:v>
                </c:pt>
                <c:pt idx="1033">
                  <c:v>102.18785795606301</c:v>
                </c:pt>
                <c:pt idx="1034">
                  <c:v>102.18975294888939</c:v>
                </c:pt>
                <c:pt idx="1035">
                  <c:v>102.21228413042425</c:v>
                </c:pt>
                <c:pt idx="1036">
                  <c:v>102.22740888545542</c:v>
                </c:pt>
                <c:pt idx="1037">
                  <c:v>102.24848222906382</c:v>
                </c:pt>
                <c:pt idx="1038">
                  <c:v>102.24495832795365</c:v>
                </c:pt>
                <c:pt idx="1039">
                  <c:v>102.28619370740388</c:v>
                </c:pt>
                <c:pt idx="1040">
                  <c:v>102.28777563693585</c:v>
                </c:pt>
                <c:pt idx="1041">
                  <c:v>102.28935620016941</c:v>
                </c:pt>
                <c:pt idx="1042">
                  <c:v>102.28293625108749</c:v>
                </c:pt>
                <c:pt idx="1043">
                  <c:v>102.27796159339464</c:v>
                </c:pt>
                <c:pt idx="1044">
                  <c:v>102.26137199961023</c:v>
                </c:pt>
                <c:pt idx="1045">
                  <c:v>102.28064106978523</c:v>
                </c:pt>
                <c:pt idx="1046">
                  <c:v>102.29206949452113</c:v>
                </c:pt>
                <c:pt idx="1047">
                  <c:v>102.29361555581423</c:v>
                </c:pt>
                <c:pt idx="1048">
                  <c:v>102.29516127677785</c:v>
                </c:pt>
                <c:pt idx="1049">
                  <c:v>102.29487086282653</c:v>
                </c:pt>
                <c:pt idx="1050">
                  <c:v>102.30257939484487</c:v>
                </c:pt>
                <c:pt idx="1051">
                  <c:v>102.31604498796004</c:v>
                </c:pt>
                <c:pt idx="1052">
                  <c:v>102.32232091540901</c:v>
                </c:pt>
                <c:pt idx="1053">
                  <c:v>102.32217335102905</c:v>
                </c:pt>
                <c:pt idx="1054">
                  <c:v>102.32386818860718</c:v>
                </c:pt>
                <c:pt idx="1055">
                  <c:v>102.32556352837889</c:v>
                </c:pt>
                <c:pt idx="1056">
                  <c:v>102.35105715534037</c:v>
                </c:pt>
                <c:pt idx="1057">
                  <c:v>102.39688016645843</c:v>
                </c:pt>
                <c:pt idx="1058">
                  <c:v>102.39217297786816</c:v>
                </c:pt>
                <c:pt idx="1059">
                  <c:v>102.40839399065624</c:v>
                </c:pt>
                <c:pt idx="1060">
                  <c:v>102.39922311508089</c:v>
                </c:pt>
                <c:pt idx="1061">
                  <c:v>102.40083379000431</c:v>
                </c:pt>
                <c:pt idx="1062">
                  <c:v>102.40244412376818</c:v>
                </c:pt>
                <c:pt idx="1063">
                  <c:v>102.44648802757411</c:v>
                </c:pt>
                <c:pt idx="1064">
                  <c:v>102.46085329665769</c:v>
                </c:pt>
                <c:pt idx="1065">
                  <c:v>102.48040715206612</c:v>
                </c:pt>
                <c:pt idx="1066">
                  <c:v>102.4921777847525</c:v>
                </c:pt>
                <c:pt idx="1067">
                  <c:v>102.48842558314462</c:v>
                </c:pt>
                <c:pt idx="1068">
                  <c:v>102.48940051343561</c:v>
                </c:pt>
                <c:pt idx="1069">
                  <c:v>102.4903740782583</c:v>
                </c:pt>
                <c:pt idx="1070">
                  <c:v>102.46699999020544</c:v>
                </c:pt>
                <c:pt idx="1071">
                  <c:v>102.44787049247772</c:v>
                </c:pt>
                <c:pt idx="1072">
                  <c:v>102.46928047010348</c:v>
                </c:pt>
                <c:pt idx="1073">
                  <c:v>102.47592534627067</c:v>
                </c:pt>
                <c:pt idx="1074">
                  <c:v>102.47983365535895</c:v>
                </c:pt>
                <c:pt idx="1075">
                  <c:v>102.48078614382483</c:v>
                </c:pt>
                <c:pt idx="1076">
                  <c:v>102.48173760715183</c:v>
                </c:pt>
                <c:pt idx="1077">
                  <c:v>102.48411319171296</c:v>
                </c:pt>
                <c:pt idx="1078">
                  <c:v>102.47384073346916</c:v>
                </c:pt>
                <c:pt idx="1079">
                  <c:v>102.47164615190627</c:v>
                </c:pt>
                <c:pt idx="1080">
                  <c:v>102.47988761501583</c:v>
                </c:pt>
                <c:pt idx="1081">
                  <c:v>102.48467259545863</c:v>
                </c:pt>
                <c:pt idx="1082">
                  <c:v>102.48558888282683</c:v>
                </c:pt>
                <c:pt idx="1083">
                  <c:v>102.48650551135457</c:v>
                </c:pt>
                <c:pt idx="1084">
                  <c:v>102.48810722150102</c:v>
                </c:pt>
                <c:pt idx="1085">
                  <c:v>102.47960586452544</c:v>
                </c:pt>
                <c:pt idx="1086">
                  <c:v>102.46458735787323</c:v>
                </c:pt>
                <c:pt idx="1087">
                  <c:v>102.44696274820998</c:v>
                </c:pt>
                <c:pt idx="1088">
                  <c:v>102.45164330311179</c:v>
                </c:pt>
                <c:pt idx="1089">
                  <c:v>102.45270557440296</c:v>
                </c:pt>
                <c:pt idx="1090">
                  <c:v>102.45376887083303</c:v>
                </c:pt>
                <c:pt idx="1091">
                  <c:v>102.46290740763543</c:v>
                </c:pt>
                <c:pt idx="1092">
                  <c:v>102.46780438304529</c:v>
                </c:pt>
                <c:pt idx="1093">
                  <c:v>102.46603233632511</c:v>
                </c:pt>
                <c:pt idx="1094">
                  <c:v>102.44657196112892</c:v>
                </c:pt>
                <c:pt idx="1095">
                  <c:v>102.45640522996649</c:v>
                </c:pt>
                <c:pt idx="1096">
                  <c:v>102.45752013943999</c:v>
                </c:pt>
                <c:pt idx="1097">
                  <c:v>102.45863513109066</c:v>
                </c:pt>
                <c:pt idx="1098">
                  <c:v>102.45279271037541</c:v>
                </c:pt>
                <c:pt idx="1099">
                  <c:v>102.44788868931488</c:v>
                </c:pt>
                <c:pt idx="1100">
                  <c:v>102.43473014064243</c:v>
                </c:pt>
                <c:pt idx="1101">
                  <c:v>102.42035285294713</c:v>
                </c:pt>
                <c:pt idx="1102">
                  <c:v>102.42167930874625</c:v>
                </c:pt>
                <c:pt idx="1103">
                  <c:v>102.42300576371521</c:v>
                </c:pt>
                <c:pt idx="1104">
                  <c:v>102.42433187752465</c:v>
                </c:pt>
                <c:pt idx="1105">
                  <c:v>102.41959028660254</c:v>
                </c:pt>
                <c:pt idx="1106">
                  <c:v>102.38717846900468</c:v>
                </c:pt>
                <c:pt idx="1107">
                  <c:v>102.38607257660266</c:v>
                </c:pt>
                <c:pt idx="1108">
                  <c:v>102.37871055977811</c:v>
                </c:pt>
                <c:pt idx="1109">
                  <c:v>102.35434912106777</c:v>
                </c:pt>
                <c:pt idx="1110">
                  <c:v>102.35606951241077</c:v>
                </c:pt>
                <c:pt idx="1111">
                  <c:v>102.35778956176411</c:v>
                </c:pt>
                <c:pt idx="1112">
                  <c:v>102.28629500855395</c:v>
                </c:pt>
                <c:pt idx="1113">
                  <c:v>102.29377226509678</c:v>
                </c:pt>
                <c:pt idx="1114">
                  <c:v>102.29931130281668</c:v>
                </c:pt>
                <c:pt idx="1115">
                  <c:v>102.29284795259305</c:v>
                </c:pt>
                <c:pt idx="1116">
                  <c:v>102.2981903645306</c:v>
                </c:pt>
                <c:pt idx="1117">
                  <c:v>102.30056628942121</c:v>
                </c:pt>
                <c:pt idx="1118">
                  <c:v>102.30294084635328</c:v>
                </c:pt>
                <c:pt idx="1119">
                  <c:v>102.29788841506949</c:v>
                </c:pt>
                <c:pt idx="1120">
                  <c:v>102.32186275719869</c:v>
                </c:pt>
                <c:pt idx="1121">
                  <c:v>102.36607042008823</c:v>
                </c:pt>
                <c:pt idx="1122">
                  <c:v>102.3912631592506</c:v>
                </c:pt>
                <c:pt idx="1123">
                  <c:v>102.36991026816277</c:v>
                </c:pt>
                <c:pt idx="1124">
                  <c:v>102.37209503827522</c:v>
                </c:pt>
                <c:pt idx="1125">
                  <c:v>102.37427980838773</c:v>
                </c:pt>
                <c:pt idx="1126">
                  <c:v>102.39354949115585</c:v>
                </c:pt>
                <c:pt idx="1127">
                  <c:v>102.39888882518665</c:v>
                </c:pt>
                <c:pt idx="1128">
                  <c:v>102.40489634555175</c:v>
                </c:pt>
                <c:pt idx="1129">
                  <c:v>102.41245826279243</c:v>
                </c:pt>
                <c:pt idx="1130">
                  <c:v>102.43115252474659</c:v>
                </c:pt>
                <c:pt idx="1131">
                  <c:v>102.43276097092684</c:v>
                </c:pt>
                <c:pt idx="1132">
                  <c:v>102.43437074190194</c:v>
                </c:pt>
                <c:pt idx="1133">
                  <c:v>102.41749156174795</c:v>
                </c:pt>
                <c:pt idx="1134">
                  <c:v>102.42987690255346</c:v>
                </c:pt>
                <c:pt idx="1135">
                  <c:v>102.41865548115938</c:v>
                </c:pt>
                <c:pt idx="1136">
                  <c:v>102.41451820668576</c:v>
                </c:pt>
                <c:pt idx="1137">
                  <c:v>102.4206234837938</c:v>
                </c:pt>
                <c:pt idx="1138">
                  <c:v>102.42244285125544</c:v>
                </c:pt>
                <c:pt idx="1139">
                  <c:v>102.42426188834844</c:v>
                </c:pt>
                <c:pt idx="1140">
                  <c:v>102.38604854186953</c:v>
                </c:pt>
                <c:pt idx="1141">
                  <c:v>102.37870883571871</c:v>
                </c:pt>
                <c:pt idx="1142">
                  <c:v>102.3561613847737</c:v>
                </c:pt>
                <c:pt idx="1143">
                  <c:v>102.33814381656123</c:v>
                </c:pt>
                <c:pt idx="1144">
                  <c:v>102.36273143493547</c:v>
                </c:pt>
                <c:pt idx="1145">
                  <c:v>102.36513640404343</c:v>
                </c:pt>
                <c:pt idx="1146">
                  <c:v>102.36754137232137</c:v>
                </c:pt>
                <c:pt idx="1147">
                  <c:v>102.35745804846057</c:v>
                </c:pt>
                <c:pt idx="1148">
                  <c:v>102.35262957307793</c:v>
                </c:pt>
                <c:pt idx="1149">
                  <c:v>102.36315218014305</c:v>
                </c:pt>
                <c:pt idx="1150">
                  <c:v>102.35436651356528</c:v>
                </c:pt>
                <c:pt idx="1151">
                  <c:v>102.36566539727335</c:v>
                </c:pt>
                <c:pt idx="1152">
                  <c:v>102.36809254590374</c:v>
                </c:pt>
                <c:pt idx="1153">
                  <c:v>102.37052068647007</c:v>
                </c:pt>
                <c:pt idx="1154">
                  <c:v>102.29848616481877</c:v>
                </c:pt>
                <c:pt idx="1155">
                  <c:v>102.32338859710917</c:v>
                </c:pt>
                <c:pt idx="1156">
                  <c:v>102.15567405961988</c:v>
                </c:pt>
                <c:pt idx="1157">
                  <c:v>102.21973527456377</c:v>
                </c:pt>
                <c:pt idx="1158">
                  <c:v>102.22937799125543</c:v>
                </c:pt>
                <c:pt idx="1159">
                  <c:v>102.23261591846911</c:v>
                </c:pt>
                <c:pt idx="1160">
                  <c:v>102.23585384568284</c:v>
                </c:pt>
                <c:pt idx="1161">
                  <c:v>102.23747628438591</c:v>
                </c:pt>
                <c:pt idx="1162">
                  <c:v>102.25567493860382</c:v>
                </c:pt>
                <c:pt idx="1163">
                  <c:v>102.28550669835812</c:v>
                </c:pt>
                <c:pt idx="1164">
                  <c:v>102.3400373634023</c:v>
                </c:pt>
                <c:pt idx="1165">
                  <c:v>102.33787156541419</c:v>
                </c:pt>
                <c:pt idx="1166">
                  <c:v>102.34067233689791</c:v>
                </c:pt>
                <c:pt idx="1167">
                  <c:v>102.34347410197778</c:v>
                </c:pt>
                <c:pt idx="1168">
                  <c:v>102.33122055916573</c:v>
                </c:pt>
                <c:pt idx="1169">
                  <c:v>102.26928939931194</c:v>
                </c:pt>
                <c:pt idx="1170">
                  <c:v>102.23874608694464</c:v>
                </c:pt>
                <c:pt idx="1171">
                  <c:v>102.21975480034619</c:v>
                </c:pt>
                <c:pt idx="1172">
                  <c:v>102.18199039578882</c:v>
                </c:pt>
                <c:pt idx="1173">
                  <c:v>102.18660339279515</c:v>
                </c:pt>
                <c:pt idx="1174">
                  <c:v>102.19121705219888</c:v>
                </c:pt>
                <c:pt idx="1175">
                  <c:v>102.1133039452578</c:v>
                </c:pt>
                <c:pt idx="1176">
                  <c:v>102.05091194855153</c:v>
                </c:pt>
                <c:pt idx="1177">
                  <c:v>102.17738600579848</c:v>
                </c:pt>
                <c:pt idx="1178">
                  <c:v>102.33450368628708</c:v>
                </c:pt>
                <c:pt idx="1179">
                  <c:v>102.37765974264984</c:v>
                </c:pt>
                <c:pt idx="1180">
                  <c:v>102.38321924164316</c:v>
                </c:pt>
                <c:pt idx="1181">
                  <c:v>102.38877874146657</c:v>
                </c:pt>
                <c:pt idx="1182">
                  <c:v>102.29036636701444</c:v>
                </c:pt>
                <c:pt idx="1183">
                  <c:v>102.16370261259574</c:v>
                </c:pt>
                <c:pt idx="1184">
                  <c:v>102.09492975572557</c:v>
                </c:pt>
                <c:pt idx="1185">
                  <c:v>102.07225839994128</c:v>
                </c:pt>
                <c:pt idx="1186">
                  <c:v>102.40562905918894</c:v>
                </c:pt>
                <c:pt idx="1187">
                  <c:v>102.41195694997177</c:v>
                </c:pt>
                <c:pt idx="1188">
                  <c:v>102.41828616471935</c:v>
                </c:pt>
                <c:pt idx="1189">
                  <c:v>102.53656018359719</c:v>
                </c:pt>
                <c:pt idx="1190">
                  <c:v>102.63784100944906</c:v>
                </c:pt>
                <c:pt idx="1191">
                  <c:v>102.67415247101424</c:v>
                </c:pt>
                <c:pt idx="1192">
                  <c:v>102.53562438455786</c:v>
                </c:pt>
                <c:pt idx="1193">
                  <c:v>102.42995420715384</c:v>
                </c:pt>
                <c:pt idx="1194">
                  <c:v>102.43601422790935</c:v>
                </c:pt>
                <c:pt idx="1195">
                  <c:v>102.44207722696299</c:v>
                </c:pt>
                <c:pt idx="1196">
                  <c:v>102.40702298738611</c:v>
                </c:pt>
                <c:pt idx="1197">
                  <c:v>102.52673942228373</c:v>
                </c:pt>
                <c:pt idx="1198">
                  <c:v>102.66289805260017</c:v>
                </c:pt>
                <c:pt idx="1199">
                  <c:v>102.67791917065873</c:v>
                </c:pt>
                <c:pt idx="1200">
                  <c:v>102.80628620448725</c:v>
                </c:pt>
                <c:pt idx="1201">
                  <c:v>102.81076526357471</c:v>
                </c:pt>
                <c:pt idx="1202">
                  <c:v>102.81053619692061</c:v>
                </c:pt>
                <c:pt idx="1203">
                  <c:v>102.78532754444896</c:v>
                </c:pt>
                <c:pt idx="1204">
                  <c:v>102.74672971362529</c:v>
                </c:pt>
                <c:pt idx="1205">
                  <c:v>102.68432808808444</c:v>
                </c:pt>
                <c:pt idx="1206">
                  <c:v>102.66214696366039</c:v>
                </c:pt>
                <c:pt idx="1207">
                  <c:v>102.59142741708305</c:v>
                </c:pt>
                <c:pt idx="1208">
                  <c:v>102.59695051991179</c:v>
                </c:pt>
                <c:pt idx="1209">
                  <c:v>102.60247362191045</c:v>
                </c:pt>
                <c:pt idx="1210">
                  <c:v>102.2319014083098</c:v>
                </c:pt>
                <c:pt idx="1211">
                  <c:v>102.10439304572563</c:v>
                </c:pt>
                <c:pt idx="1212">
                  <c:v>102.22057416519374</c:v>
                </c:pt>
                <c:pt idx="1213">
                  <c:v>102.44623320876804</c:v>
                </c:pt>
                <c:pt idx="1214">
                  <c:v>102.47975235728262</c:v>
                </c:pt>
                <c:pt idx="1215">
                  <c:v>102.48653934591725</c:v>
                </c:pt>
                <c:pt idx="1216">
                  <c:v>102.49332666741074</c:v>
                </c:pt>
                <c:pt idx="1217">
                  <c:v>102.80908583296194</c:v>
                </c:pt>
                <c:pt idx="1218">
                  <c:v>102.81224370056655</c:v>
                </c:pt>
                <c:pt idx="1219">
                  <c:v>102.89575603540446</c:v>
                </c:pt>
                <c:pt idx="1220">
                  <c:v>102.9913907002617</c:v>
                </c:pt>
                <c:pt idx="1221">
                  <c:v>103.16486630145472</c:v>
                </c:pt>
                <c:pt idx="1222">
                  <c:v>103.16856366020914</c:v>
                </c:pt>
                <c:pt idx="1223">
                  <c:v>103.17226070021594</c:v>
                </c:pt>
                <c:pt idx="1224">
                  <c:v>103.27537880980236</c:v>
                </c:pt>
                <c:pt idx="1225">
                  <c:v>103.1990988976366</c:v>
                </c:pt>
                <c:pt idx="1226">
                  <c:v>103.16494737707187</c:v>
                </c:pt>
                <c:pt idx="1227">
                  <c:v>103.20137791245763</c:v>
                </c:pt>
                <c:pt idx="1228">
                  <c:v>103.2030111852597</c:v>
                </c:pt>
                <c:pt idx="1229">
                  <c:v>103.20668914938312</c:v>
                </c:pt>
                <c:pt idx="1230">
                  <c:v>103.21036647684137</c:v>
                </c:pt>
                <c:pt idx="1231">
                  <c:v>103.16519728019195</c:v>
                </c:pt>
                <c:pt idx="1232">
                  <c:v>103.16331156092934</c:v>
                </c:pt>
                <c:pt idx="1233">
                  <c:v>103.17115362330129</c:v>
                </c:pt>
                <c:pt idx="1234">
                  <c:v>103.16376399330342</c:v>
                </c:pt>
                <c:pt idx="1235">
                  <c:v>103.19019140886999</c:v>
                </c:pt>
                <c:pt idx="1236">
                  <c:v>103.19268577838666</c:v>
                </c:pt>
                <c:pt idx="1237">
                  <c:v>103.19623014575073</c:v>
                </c:pt>
                <c:pt idx="1238">
                  <c:v>103.24529270355285</c:v>
                </c:pt>
                <c:pt idx="1239">
                  <c:v>103.24015231618554</c:v>
                </c:pt>
                <c:pt idx="1240">
                  <c:v>103.27745022528997</c:v>
                </c:pt>
                <c:pt idx="1241">
                  <c:v>103.28298174919858</c:v>
                </c:pt>
                <c:pt idx="1242">
                  <c:v>103.270115501231</c:v>
                </c:pt>
                <c:pt idx="1243">
                  <c:v>103.27368737136881</c:v>
                </c:pt>
                <c:pt idx="1244">
                  <c:v>103.2772589352101</c:v>
                </c:pt>
                <c:pt idx="1245">
                  <c:v>103.29230485166805</c:v>
                </c:pt>
                <c:pt idx="1246">
                  <c:v>103.24674235281961</c:v>
                </c:pt>
                <c:pt idx="1247">
                  <c:v>103.27919047693432</c:v>
                </c:pt>
                <c:pt idx="1248">
                  <c:v>103.32076674535074</c:v>
                </c:pt>
                <c:pt idx="1249">
                  <c:v>103.3456057385626</c:v>
                </c:pt>
                <c:pt idx="1250">
                  <c:v>103.34891053554216</c:v>
                </c:pt>
                <c:pt idx="1251">
                  <c:v>103.35221227619681</c:v>
                </c:pt>
                <c:pt idx="1252">
                  <c:v>103.35158126297443</c:v>
                </c:pt>
                <c:pt idx="1253">
                  <c:v>103.41651979423877</c:v>
                </c:pt>
                <c:pt idx="1254">
                  <c:v>103.44181637623163</c:v>
                </c:pt>
                <c:pt idx="1255">
                  <c:v>103.44814623594512</c:v>
                </c:pt>
                <c:pt idx="1256">
                  <c:v>103.50660386511451</c:v>
                </c:pt>
                <c:pt idx="1257">
                  <c:v>103.50915309242592</c:v>
                </c:pt>
                <c:pt idx="1258">
                  <c:v>103.51170176192899</c:v>
                </c:pt>
                <c:pt idx="1259">
                  <c:v>103.50999076700043</c:v>
                </c:pt>
                <c:pt idx="1260">
                  <c:v>103.50054241995555</c:v>
                </c:pt>
                <c:pt idx="1261">
                  <c:v>103.51923916382484</c:v>
                </c:pt>
                <c:pt idx="1262">
                  <c:v>103.51868944037822</c:v>
                </c:pt>
                <c:pt idx="1263">
                  <c:v>103.5091489155039</c:v>
                </c:pt>
                <c:pt idx="1264">
                  <c:v>103.5118969782492</c:v>
                </c:pt>
                <c:pt idx="1265">
                  <c:v>103.51464337088964</c:v>
                </c:pt>
                <c:pt idx="1266">
                  <c:v>103.47719697021491</c:v>
                </c:pt>
                <c:pt idx="1267">
                  <c:v>103.44963891946179</c:v>
                </c:pt>
                <c:pt idx="1268">
                  <c:v>103.47420309494412</c:v>
                </c:pt>
                <c:pt idx="1269">
                  <c:v>103.48374960795742</c:v>
                </c:pt>
                <c:pt idx="1270">
                  <c:v>103.52065504825504</c:v>
                </c:pt>
                <c:pt idx="1271">
                  <c:v>103.5240482097135</c:v>
                </c:pt>
                <c:pt idx="1272">
                  <c:v>103.52744137034189</c:v>
                </c:pt>
                <c:pt idx="1273">
                  <c:v>103.52023266033503</c:v>
                </c:pt>
                <c:pt idx="1274">
                  <c:v>103.47640489066228</c:v>
                </c:pt>
                <c:pt idx="1275">
                  <c:v>103.38502396269294</c:v>
                </c:pt>
                <c:pt idx="1276">
                  <c:v>103.43228370964843</c:v>
                </c:pt>
                <c:pt idx="1277">
                  <c:v>103.40847503991871</c:v>
                </c:pt>
                <c:pt idx="1278">
                  <c:v>103.41270227924994</c:v>
                </c:pt>
                <c:pt idx="1279">
                  <c:v>103.41693012951411</c:v>
                </c:pt>
                <c:pt idx="1280">
                  <c:v>103.49790479247213</c:v>
                </c:pt>
                <c:pt idx="1281">
                  <c:v>103.55525754275739</c:v>
                </c:pt>
                <c:pt idx="1282">
                  <c:v>103.56248718385838</c:v>
                </c:pt>
                <c:pt idx="1283">
                  <c:v>103.55185924149345</c:v>
                </c:pt>
                <c:pt idx="1284">
                  <c:v>103.57528520987294</c:v>
                </c:pt>
                <c:pt idx="1285">
                  <c:v>103.57889934727424</c:v>
                </c:pt>
                <c:pt idx="1286">
                  <c:v>103.58251485512436</c:v>
                </c:pt>
                <c:pt idx="1287">
                  <c:v>103.56745130959843</c:v>
                </c:pt>
                <c:pt idx="1288">
                  <c:v>103.53504255745621</c:v>
                </c:pt>
                <c:pt idx="1289">
                  <c:v>103.55125014300049</c:v>
                </c:pt>
                <c:pt idx="1290">
                  <c:v>103.52520589445452</c:v>
                </c:pt>
                <c:pt idx="1291">
                  <c:v>103.56584360218221</c:v>
                </c:pt>
                <c:pt idx="1292">
                  <c:v>103.56905748885221</c:v>
                </c:pt>
                <c:pt idx="1293">
                  <c:v>103.57227168098868</c:v>
                </c:pt>
                <c:pt idx="1294">
                  <c:v>103.58031785888214</c:v>
                </c:pt>
                <c:pt idx="1295">
                  <c:v>103.60643760247157</c:v>
                </c:pt>
                <c:pt idx="1296">
                  <c:v>103.74719819149767</c:v>
                </c:pt>
                <c:pt idx="1297">
                  <c:v>103.75305593202076</c:v>
                </c:pt>
                <c:pt idx="1298">
                  <c:v>103.76577149121758</c:v>
                </c:pt>
                <c:pt idx="1299">
                  <c:v>103.76938883269658</c:v>
                </c:pt>
                <c:pt idx="1300">
                  <c:v>103.77300678593862</c:v>
                </c:pt>
                <c:pt idx="1301">
                  <c:v>103.77633070528562</c:v>
                </c:pt>
                <c:pt idx="1302">
                  <c:v>103.72802612851063</c:v>
                </c:pt>
                <c:pt idx="1303">
                  <c:v>103.70673225802834</c:v>
                </c:pt>
                <c:pt idx="1304">
                  <c:v>103.69577906359251</c:v>
                </c:pt>
                <c:pt idx="1305">
                  <c:v>103.68867336385392</c:v>
                </c:pt>
                <c:pt idx="1306">
                  <c:v>103.69293623319335</c:v>
                </c:pt>
                <c:pt idx="1307">
                  <c:v>103.69720185422126</c:v>
                </c:pt>
                <c:pt idx="1308">
                  <c:v>103.70818225094483</c:v>
                </c:pt>
                <c:pt idx="1309">
                  <c:v>103.73233301158488</c:v>
                </c:pt>
                <c:pt idx="1310">
                  <c:v>103.79719605776661</c:v>
                </c:pt>
                <c:pt idx="1311">
                  <c:v>103.80837696002877</c:v>
                </c:pt>
                <c:pt idx="1312">
                  <c:v>103.81536040013061</c:v>
                </c:pt>
                <c:pt idx="1313">
                  <c:v>103.81881782741922</c:v>
                </c:pt>
                <c:pt idx="1314">
                  <c:v>103.82227403201188</c:v>
                </c:pt>
                <c:pt idx="1315">
                  <c:v>103.78779205814551</c:v>
                </c:pt>
                <c:pt idx="1316">
                  <c:v>103.79335731451785</c:v>
                </c:pt>
                <c:pt idx="1317">
                  <c:v>103.78623158597334</c:v>
                </c:pt>
                <c:pt idx="1318">
                  <c:v>103.78394099911928</c:v>
                </c:pt>
                <c:pt idx="1319">
                  <c:v>103.79645992257294</c:v>
                </c:pt>
                <c:pt idx="1320">
                  <c:v>103.80009154959012</c:v>
                </c:pt>
                <c:pt idx="1321">
                  <c:v>103.80372226103792</c:v>
                </c:pt>
                <c:pt idx="1322">
                  <c:v>103.76833933289238</c:v>
                </c:pt>
                <c:pt idx="1323">
                  <c:v>103.78830365887792</c:v>
                </c:pt>
                <c:pt idx="1324">
                  <c:v>103.79825021676466</c:v>
                </c:pt>
                <c:pt idx="1325">
                  <c:v>103.81256676975582</c:v>
                </c:pt>
                <c:pt idx="1326">
                  <c:v>103.81047436091862</c:v>
                </c:pt>
                <c:pt idx="1327">
                  <c:v>103.81411276049285</c:v>
                </c:pt>
                <c:pt idx="1328">
                  <c:v>103.81775052340186</c:v>
                </c:pt>
                <c:pt idx="1329">
                  <c:v>103.77588126366076</c:v>
                </c:pt>
                <c:pt idx="1330">
                  <c:v>103.84757318971799</c:v>
                </c:pt>
                <c:pt idx="1331">
                  <c:v>103.8721176011873</c:v>
                </c:pt>
                <c:pt idx="1332">
                  <c:v>103.89657647374263</c:v>
                </c:pt>
                <c:pt idx="1333">
                  <c:v>103.92057172206387</c:v>
                </c:pt>
                <c:pt idx="1334">
                  <c:v>103.92429216262886</c:v>
                </c:pt>
                <c:pt idx="1335">
                  <c:v>103.92801323819893</c:v>
                </c:pt>
                <c:pt idx="1336">
                  <c:v>103.95574578086594</c:v>
                </c:pt>
                <c:pt idx="1337">
                  <c:v>103.99654374477362</c:v>
                </c:pt>
                <c:pt idx="1338">
                  <c:v>104.10936720330028</c:v>
                </c:pt>
                <c:pt idx="1339">
                  <c:v>104.12100423092659</c:v>
                </c:pt>
                <c:pt idx="1340">
                  <c:v>104.09486162134525</c:v>
                </c:pt>
                <c:pt idx="1341">
                  <c:v>104.09837204540732</c:v>
                </c:pt>
                <c:pt idx="1342">
                  <c:v>104.10188176805858</c:v>
                </c:pt>
                <c:pt idx="1343">
                  <c:v>104.10082093279186</c:v>
                </c:pt>
                <c:pt idx="1344">
                  <c:v>104.09670174724609</c:v>
                </c:pt>
                <c:pt idx="1345">
                  <c:v>104.06059345077001</c:v>
                </c:pt>
                <c:pt idx="1346">
                  <c:v>104.0734982190563</c:v>
                </c:pt>
                <c:pt idx="1347">
                  <c:v>104.04284549905621</c:v>
                </c:pt>
                <c:pt idx="1348">
                  <c:v>104.04660697837818</c:v>
                </c:pt>
                <c:pt idx="1349">
                  <c:v>104.05036750394751</c:v>
                </c:pt>
                <c:pt idx="1350">
                  <c:v>103.9892076901093</c:v>
                </c:pt>
                <c:pt idx="1351">
                  <c:v>104.0865133205056</c:v>
                </c:pt>
                <c:pt idx="1352">
                  <c:v>104.12609406940258</c:v>
                </c:pt>
                <c:pt idx="1353">
                  <c:v>104.15109121622223</c:v>
                </c:pt>
                <c:pt idx="1354">
                  <c:v>104.16739435217822</c:v>
                </c:pt>
                <c:pt idx="1355">
                  <c:v>104.1710900142656</c:v>
                </c:pt>
                <c:pt idx="1356">
                  <c:v>104.17478313218245</c:v>
                </c:pt>
                <c:pt idx="1357">
                  <c:v>104.16910752687572</c:v>
                </c:pt>
                <c:pt idx="1358">
                  <c:v>104.21449647179158</c:v>
                </c:pt>
                <c:pt idx="1359">
                  <c:v>104.25583586340693</c:v>
                </c:pt>
                <c:pt idx="1360">
                  <c:v>104.30092974015804</c:v>
                </c:pt>
                <c:pt idx="1361">
                  <c:v>104.30818155082066</c:v>
                </c:pt>
                <c:pt idx="1362">
                  <c:v>104.31170179961426</c:v>
                </c:pt>
                <c:pt idx="1363">
                  <c:v>104.31522204757783</c:v>
                </c:pt>
                <c:pt idx="1364">
                  <c:v>104.28497616160959</c:v>
                </c:pt>
                <c:pt idx="1365">
                  <c:v>104.28863249903854</c:v>
                </c:pt>
                <c:pt idx="1366">
                  <c:v>104.29228915853541</c:v>
                </c:pt>
                <c:pt idx="1367">
                  <c:v>104.31738947084676</c:v>
                </c:pt>
                <c:pt idx="1368">
                  <c:v>104.33174844632484</c:v>
                </c:pt>
                <c:pt idx="1369">
                  <c:v>104.33524386268613</c:v>
                </c:pt>
                <c:pt idx="1370">
                  <c:v>104.33873895780961</c:v>
                </c:pt>
                <c:pt idx="1371">
                  <c:v>104.33509874452818</c:v>
                </c:pt>
                <c:pt idx="1372">
                  <c:v>104.33888439803545</c:v>
                </c:pt>
                <c:pt idx="1373">
                  <c:v>104.49582246008579</c:v>
                </c:pt>
                <c:pt idx="1374">
                  <c:v>104.57358144424848</c:v>
                </c:pt>
                <c:pt idx="1375">
                  <c:v>104.63719157817545</c:v>
                </c:pt>
                <c:pt idx="1376">
                  <c:v>104.63950167836077</c:v>
                </c:pt>
                <c:pt idx="1377">
                  <c:v>104.63759094654026</c:v>
                </c:pt>
                <c:pt idx="1378">
                  <c:v>104.61149808981119</c:v>
                </c:pt>
                <c:pt idx="1379">
                  <c:v>104.64173443908281</c:v>
                </c:pt>
                <c:pt idx="1380">
                  <c:v>104.66940917387936</c:v>
                </c:pt>
                <c:pt idx="1381">
                  <c:v>104.77145895264943</c:v>
                </c:pt>
                <c:pt idx="1382">
                  <c:v>104.79361376628299</c:v>
                </c:pt>
                <c:pt idx="1383">
                  <c:v>104.79537317847807</c:v>
                </c:pt>
                <c:pt idx="1384">
                  <c:v>104.79713161533863</c:v>
                </c:pt>
                <c:pt idx="1385">
                  <c:v>104.78433119373645</c:v>
                </c:pt>
                <c:pt idx="1386">
                  <c:v>104.78079449623715</c:v>
                </c:pt>
                <c:pt idx="1387">
                  <c:v>104.76674666907752</c:v>
                </c:pt>
                <c:pt idx="1388">
                  <c:v>104.75157593221091</c:v>
                </c:pt>
                <c:pt idx="1389">
                  <c:v>104.75114947859855</c:v>
                </c:pt>
                <c:pt idx="1390">
                  <c:v>104.75309723162783</c:v>
                </c:pt>
                <c:pt idx="1391">
                  <c:v>104.75504337265748</c:v>
                </c:pt>
                <c:pt idx="1392">
                  <c:v>104.75899823550074</c:v>
                </c:pt>
                <c:pt idx="1393">
                  <c:v>104.78550452450359</c:v>
                </c:pt>
                <c:pt idx="1394">
                  <c:v>104.80895918182968</c:v>
                </c:pt>
                <c:pt idx="1395">
                  <c:v>104.83167448079271</c:v>
                </c:pt>
                <c:pt idx="1396">
                  <c:v>104.83019318171279</c:v>
                </c:pt>
                <c:pt idx="1397">
                  <c:v>104.83206609628556</c:v>
                </c:pt>
                <c:pt idx="1398">
                  <c:v>104.83393901085833</c:v>
                </c:pt>
                <c:pt idx="1399">
                  <c:v>104.82973995329971</c:v>
                </c:pt>
                <c:pt idx="1400">
                  <c:v>104.83229061331535</c:v>
                </c:pt>
                <c:pt idx="1401">
                  <c:v>104.83167415789475</c:v>
                </c:pt>
                <c:pt idx="1402">
                  <c:v>104.81937214801188</c:v>
                </c:pt>
                <c:pt idx="1403">
                  <c:v>104.83894420191767</c:v>
                </c:pt>
                <c:pt idx="1404">
                  <c:v>104.84082303739365</c:v>
                </c:pt>
                <c:pt idx="1405">
                  <c:v>104.84270122790369</c:v>
                </c:pt>
                <c:pt idx="1406">
                  <c:v>104.81616691069151</c:v>
                </c:pt>
                <c:pt idx="1407">
                  <c:v>104.81479840676799</c:v>
                </c:pt>
                <c:pt idx="1408">
                  <c:v>104.81967836819318</c:v>
                </c:pt>
                <c:pt idx="1409">
                  <c:v>104.83052272774583</c:v>
                </c:pt>
                <c:pt idx="1410">
                  <c:v>104.85518800018062</c:v>
                </c:pt>
                <c:pt idx="1411">
                  <c:v>104.8570098014132</c:v>
                </c:pt>
                <c:pt idx="1412">
                  <c:v>104.85883192471368</c:v>
                </c:pt>
                <c:pt idx="1413">
                  <c:v>104.85258045118422</c:v>
                </c:pt>
                <c:pt idx="1414">
                  <c:v>104.86694164710475</c:v>
                </c:pt>
                <c:pt idx="1415">
                  <c:v>104.89802128389738</c:v>
                </c:pt>
                <c:pt idx="1416">
                  <c:v>104.90935915525466</c:v>
                </c:pt>
                <c:pt idx="1417">
                  <c:v>104.92174372326315</c:v>
                </c:pt>
                <c:pt idx="1418">
                  <c:v>104.92371389985603</c:v>
                </c:pt>
                <c:pt idx="1419">
                  <c:v>104.92568343148295</c:v>
                </c:pt>
                <c:pt idx="1420">
                  <c:v>104.9291212416813</c:v>
                </c:pt>
                <c:pt idx="1421">
                  <c:v>104.94018655227462</c:v>
                </c:pt>
                <c:pt idx="1422">
                  <c:v>104.94340083073865</c:v>
                </c:pt>
                <c:pt idx="1423">
                  <c:v>104.9503387048711</c:v>
                </c:pt>
                <c:pt idx="1424">
                  <c:v>104.95105832910373</c:v>
                </c:pt>
                <c:pt idx="1425">
                  <c:v>104.95295722077805</c:v>
                </c:pt>
                <c:pt idx="1426">
                  <c:v>104.95485611245235</c:v>
                </c:pt>
                <c:pt idx="1427">
                  <c:v>104.96259489478261</c:v>
                </c:pt>
                <c:pt idx="1428">
                  <c:v>104.87215351943792</c:v>
                </c:pt>
                <c:pt idx="1429">
                  <c:v>104.88132316401656</c:v>
                </c:pt>
                <c:pt idx="1430">
                  <c:v>104.95436260064774</c:v>
                </c:pt>
                <c:pt idx="1431">
                  <c:v>104.96676458688599</c:v>
                </c:pt>
                <c:pt idx="1432">
                  <c:v>104.96869132747406</c:v>
                </c:pt>
                <c:pt idx="1433">
                  <c:v>104.97062000378992</c:v>
                </c:pt>
                <c:pt idx="1434">
                  <c:v>104.96965824591062</c:v>
                </c:pt>
                <c:pt idx="1435">
                  <c:v>104.98219955889486</c:v>
                </c:pt>
                <c:pt idx="1436">
                  <c:v>105.00650194794713</c:v>
                </c:pt>
                <c:pt idx="1437">
                  <c:v>105.01373277024054</c:v>
                </c:pt>
                <c:pt idx="1438">
                  <c:v>105.02608248269802</c:v>
                </c:pt>
                <c:pt idx="1439">
                  <c:v>105.02800573532377</c:v>
                </c:pt>
                <c:pt idx="1440">
                  <c:v>105.02992866505156</c:v>
                </c:pt>
                <c:pt idx="1441">
                  <c:v>105.01464166332785</c:v>
                </c:pt>
                <c:pt idx="1442">
                  <c:v>105.02442886649267</c:v>
                </c:pt>
                <c:pt idx="1443">
                  <c:v>105.02427290510492</c:v>
                </c:pt>
                <c:pt idx="1444">
                  <c:v>105.03496398938266</c:v>
                </c:pt>
                <c:pt idx="1445">
                  <c:v>105.06047784353731</c:v>
                </c:pt>
                <c:pt idx="1446">
                  <c:v>105.06227848789612</c:v>
                </c:pt>
                <c:pt idx="1447">
                  <c:v>105.0640807434246</c:v>
                </c:pt>
                <c:pt idx="1448">
                  <c:v>105.06148095892119</c:v>
                </c:pt>
                <c:pt idx="1449">
                  <c:v>105.03365571879975</c:v>
                </c:pt>
                <c:pt idx="1450">
                  <c:v>105.03912661010311</c:v>
                </c:pt>
                <c:pt idx="1451">
                  <c:v>105.06321973386757</c:v>
                </c:pt>
                <c:pt idx="1452">
                  <c:v>105.0808346632318</c:v>
                </c:pt>
                <c:pt idx="1453">
                  <c:v>105.08260115096014</c:v>
                </c:pt>
                <c:pt idx="1454">
                  <c:v>105.08436731579049</c:v>
                </c:pt>
                <c:pt idx="1455">
                  <c:v>105.06705013157298</c:v>
                </c:pt>
                <c:pt idx="1456">
                  <c:v>105.07119825176666</c:v>
                </c:pt>
                <c:pt idx="1457">
                  <c:v>105.06276425761966</c:v>
                </c:pt>
                <c:pt idx="1458">
                  <c:v>105.06225659391851</c:v>
                </c:pt>
                <c:pt idx="1459">
                  <c:v>105.06410501887862</c:v>
                </c:pt>
                <c:pt idx="1460">
                  <c:v>105.06595312177089</c:v>
                </c:pt>
                <c:pt idx="1461">
                  <c:v>105.06717583683832</c:v>
                </c:pt>
                <c:pt idx="1462">
                  <c:v>105.06393343221654</c:v>
                </c:pt>
                <c:pt idx="1463">
                  <c:v>105.0769962611426</c:v>
                </c:pt>
                <c:pt idx="1464">
                  <c:v>105.11122509875868</c:v>
                </c:pt>
                <c:pt idx="1465">
                  <c:v>105.12637572049184</c:v>
                </c:pt>
                <c:pt idx="1466">
                  <c:v>105.15291901244183</c:v>
                </c:pt>
                <c:pt idx="1467">
                  <c:v>105.15445020963662</c:v>
                </c:pt>
                <c:pt idx="1468">
                  <c:v>105.15598332927804</c:v>
                </c:pt>
                <c:pt idx="1469">
                  <c:v>105.16317078944307</c:v>
                </c:pt>
                <c:pt idx="1470">
                  <c:v>105.16141398284383</c:v>
                </c:pt>
                <c:pt idx="1471">
                  <c:v>105.17859780687247</c:v>
                </c:pt>
                <c:pt idx="1472">
                  <c:v>105.18443321181967</c:v>
                </c:pt>
                <c:pt idx="1473">
                  <c:v>105.19096146868897</c:v>
                </c:pt>
                <c:pt idx="1474">
                  <c:v>105.19240101182974</c:v>
                </c:pt>
                <c:pt idx="1475">
                  <c:v>105.19383927250939</c:v>
                </c:pt>
                <c:pt idx="1476">
                  <c:v>105.19814956966957</c:v>
                </c:pt>
                <c:pt idx="1477">
                  <c:v>105.21096829684836</c:v>
                </c:pt>
                <c:pt idx="1478">
                  <c:v>105.22765988157271</c:v>
                </c:pt>
                <c:pt idx="1479">
                  <c:v>105.22955224556125</c:v>
                </c:pt>
                <c:pt idx="1480">
                  <c:v>105.23127860761174</c:v>
                </c:pt>
                <c:pt idx="1481">
                  <c:v>105.23262072852854</c:v>
                </c:pt>
                <c:pt idx="1482">
                  <c:v>105.23396252903764</c:v>
                </c:pt>
                <c:pt idx="1483">
                  <c:v>105.24520166831741</c:v>
                </c:pt>
                <c:pt idx="1484">
                  <c:v>105.26719892350478</c:v>
                </c:pt>
                <c:pt idx="1485">
                  <c:v>105.26232556447188</c:v>
                </c:pt>
                <c:pt idx="1486">
                  <c:v>105.25710257415504</c:v>
                </c:pt>
                <c:pt idx="1487">
                  <c:v>105.25724005482101</c:v>
                </c:pt>
                <c:pt idx="1488">
                  <c:v>105.2585972373933</c:v>
                </c:pt>
                <c:pt idx="1489">
                  <c:v>105.25995570242675</c:v>
                </c:pt>
                <c:pt idx="1490">
                  <c:v>105.28577966813999</c:v>
                </c:pt>
                <c:pt idx="1491">
                  <c:v>105.29488577154125</c:v>
                </c:pt>
                <c:pt idx="1492">
                  <c:v>105.29580615614456</c:v>
                </c:pt>
                <c:pt idx="1493">
                  <c:v>105.31661383356665</c:v>
                </c:pt>
                <c:pt idx="1494">
                  <c:v>105.34099270129762</c:v>
                </c:pt>
                <c:pt idx="1495">
                  <c:v>105.34197226505025</c:v>
                </c:pt>
                <c:pt idx="1496">
                  <c:v>105.34295150839505</c:v>
                </c:pt>
                <c:pt idx="1497">
                  <c:v>105.34069630086744</c:v>
                </c:pt>
                <c:pt idx="1498">
                  <c:v>105.3400749812253</c:v>
                </c:pt>
                <c:pt idx="1499">
                  <c:v>105.33208651823423</c:v>
                </c:pt>
                <c:pt idx="1500">
                  <c:v>105.33029191181872</c:v>
                </c:pt>
                <c:pt idx="1501">
                  <c:v>105.32214337941383</c:v>
                </c:pt>
                <c:pt idx="1502">
                  <c:v>105.32326280530883</c:v>
                </c:pt>
                <c:pt idx="1503">
                  <c:v>105.32438223203384</c:v>
                </c:pt>
                <c:pt idx="1504">
                  <c:v>105.31302473860586</c:v>
                </c:pt>
                <c:pt idx="1505">
                  <c:v>105.31163105112959</c:v>
                </c:pt>
                <c:pt idx="1506">
                  <c:v>105.30790527652225</c:v>
                </c:pt>
                <c:pt idx="1507">
                  <c:v>105.31686817259121</c:v>
                </c:pt>
                <c:pt idx="1508">
                  <c:v>105.3290162373311</c:v>
                </c:pt>
                <c:pt idx="1509">
                  <c:v>105.33135964747353</c:v>
                </c:pt>
                <c:pt idx="1510">
                  <c:v>105.33370305678591</c:v>
                </c:pt>
                <c:pt idx="1511">
                  <c:v>105.33887436599333</c:v>
                </c:pt>
                <c:pt idx="1512">
                  <c:v>105.33637846997433</c:v>
                </c:pt>
                <c:pt idx="1513">
                  <c:v>105.32198542004289</c:v>
                </c:pt>
                <c:pt idx="1514">
                  <c:v>105.30806951455745</c:v>
                </c:pt>
                <c:pt idx="1515">
                  <c:v>105.30635720396484</c:v>
                </c:pt>
                <c:pt idx="1516">
                  <c:v>105.30817587333594</c:v>
                </c:pt>
                <c:pt idx="1517">
                  <c:v>105.30999601110437</c:v>
                </c:pt>
                <c:pt idx="1518">
                  <c:v>105.31188284432352</c:v>
                </c:pt>
                <c:pt idx="1519">
                  <c:v>105.32187906209447</c:v>
                </c:pt>
                <c:pt idx="1520">
                  <c:v>105.30889570176629</c:v>
                </c:pt>
                <c:pt idx="1521">
                  <c:v>105.31909082718734</c:v>
                </c:pt>
                <c:pt idx="1522">
                  <c:v>105.31709227209484</c:v>
                </c:pt>
                <c:pt idx="1523">
                  <c:v>105.31891750484483</c:v>
                </c:pt>
                <c:pt idx="1524">
                  <c:v>105.32074361498086</c:v>
                </c:pt>
                <c:pt idx="1525">
                  <c:v>105.3187790164715</c:v>
                </c:pt>
                <c:pt idx="1526">
                  <c:v>105.32695602200427</c:v>
                </c:pt>
                <c:pt idx="1527">
                  <c:v>105.33237993704597</c:v>
                </c:pt>
                <c:pt idx="1528">
                  <c:v>105.32576859827563</c:v>
                </c:pt>
                <c:pt idx="1529">
                  <c:v>105.31610087234635</c:v>
                </c:pt>
                <c:pt idx="1530">
                  <c:v>105.31795666087474</c:v>
                </c:pt>
                <c:pt idx="1531">
                  <c:v>105.31981274241851</c:v>
                </c:pt>
                <c:pt idx="1532">
                  <c:v>105.32130434103114</c:v>
                </c:pt>
                <c:pt idx="1533">
                  <c:v>105.30445586274818</c:v>
                </c:pt>
                <c:pt idx="1534">
                  <c:v>105.31123260995516</c:v>
                </c:pt>
                <c:pt idx="1535">
                  <c:v>105.30854802530179</c:v>
                </c:pt>
                <c:pt idx="1536">
                  <c:v>105.3053312076478</c:v>
                </c:pt>
                <c:pt idx="1537">
                  <c:v>105.30731588974784</c:v>
                </c:pt>
                <c:pt idx="1538">
                  <c:v>105.30929806088028</c:v>
                </c:pt>
                <c:pt idx="1539">
                  <c:v>105.29624526918425</c:v>
                </c:pt>
                <c:pt idx="1540">
                  <c:v>105.28715388295852</c:v>
                </c:pt>
                <c:pt idx="1541">
                  <c:v>105.29613663268827</c:v>
                </c:pt>
                <c:pt idx="1542">
                  <c:v>105.28156410792104</c:v>
                </c:pt>
                <c:pt idx="1543">
                  <c:v>105.27763118221912</c:v>
                </c:pt>
                <c:pt idx="1544">
                  <c:v>105.27981741325826</c:v>
                </c:pt>
                <c:pt idx="1545">
                  <c:v>105.28200276359104</c:v>
                </c:pt>
                <c:pt idx="1546">
                  <c:v>105.26041116290331</c:v>
                </c:pt>
                <c:pt idx="1547">
                  <c:v>105.23473219664771</c:v>
                </c:pt>
                <c:pt idx="1548">
                  <c:v>105.25327933997058</c:v>
                </c:pt>
                <c:pt idx="1549">
                  <c:v>105.27452895931746</c:v>
                </c:pt>
                <c:pt idx="1550">
                  <c:v>105.28463353883052</c:v>
                </c:pt>
                <c:pt idx="1551">
                  <c:v>105.28686038279976</c:v>
                </c:pt>
                <c:pt idx="1552">
                  <c:v>105.28908664156823</c:v>
                </c:pt>
                <c:pt idx="1553">
                  <c:v>105.31905794554734</c:v>
                </c:pt>
                <c:pt idx="1554">
                  <c:v>105.34194755546861</c:v>
                </c:pt>
                <c:pt idx="1555">
                  <c:v>105.32398136621931</c:v>
                </c:pt>
                <c:pt idx="1556">
                  <c:v>105.35898391389584</c:v>
                </c:pt>
                <c:pt idx="1557">
                  <c:v>105.37646216693379</c:v>
                </c:pt>
                <c:pt idx="1558">
                  <c:v>105.37817465267159</c:v>
                </c:pt>
                <c:pt idx="1559">
                  <c:v>105.37988547245496</c:v>
                </c:pt>
                <c:pt idx="1560">
                  <c:v>105.38860753393985</c:v>
                </c:pt>
                <c:pt idx="1561">
                  <c:v>105.38848935991723</c:v>
                </c:pt>
                <c:pt idx="1562">
                  <c:v>105.36972193127143</c:v>
                </c:pt>
                <c:pt idx="1563">
                  <c:v>105.36612783014677</c:v>
                </c:pt>
                <c:pt idx="1564">
                  <c:v>105.36544938080291</c:v>
                </c:pt>
                <c:pt idx="1565">
                  <c:v>105.36729189897113</c:v>
                </c:pt>
                <c:pt idx="1566">
                  <c:v>105.36913185885757</c:v>
                </c:pt>
                <c:pt idx="1567">
                  <c:v>105.36881898232937</c:v>
                </c:pt>
                <c:pt idx="1568">
                  <c:v>105.37112779424305</c:v>
                </c:pt>
                <c:pt idx="1569">
                  <c:v>105.37578425132624</c:v>
                </c:pt>
                <c:pt idx="1570">
                  <c:v>105.38926215357827</c:v>
                </c:pt>
                <c:pt idx="1571">
                  <c:v>105.39253435695286</c:v>
                </c:pt>
                <c:pt idx="1572">
                  <c:v>105.39418505711544</c:v>
                </c:pt>
                <c:pt idx="1573">
                  <c:v>105.39583514302478</c:v>
                </c:pt>
                <c:pt idx="1574">
                  <c:v>105.400175645673</c:v>
                </c:pt>
                <c:pt idx="1575">
                  <c:v>105.39812602372429</c:v>
                </c:pt>
                <c:pt idx="1576">
                  <c:v>105.39955728606736</c:v>
                </c:pt>
                <c:pt idx="1577">
                  <c:v>105.40749438171622</c:v>
                </c:pt>
                <c:pt idx="1578">
                  <c:v>105.41384004931984</c:v>
                </c:pt>
                <c:pt idx="1579">
                  <c:v>105.41545428193164</c:v>
                </c:pt>
                <c:pt idx="1580">
                  <c:v>105.41706972395826</c:v>
                </c:pt>
                <c:pt idx="1581">
                  <c:v>105.41969440231929</c:v>
                </c:pt>
                <c:pt idx="1582">
                  <c:v>105.42101686962268</c:v>
                </c:pt>
                <c:pt idx="1583">
                  <c:v>105.42957390699428</c:v>
                </c:pt>
                <c:pt idx="1584">
                  <c:v>105.43722087755685</c:v>
                </c:pt>
                <c:pt idx="1585">
                  <c:v>105.43591003458098</c:v>
                </c:pt>
                <c:pt idx="1586">
                  <c:v>105.43746152122439</c:v>
                </c:pt>
                <c:pt idx="1587">
                  <c:v>105.43901300786777</c:v>
                </c:pt>
                <c:pt idx="1588">
                  <c:v>105.44026852737848</c:v>
                </c:pt>
                <c:pt idx="1589">
                  <c:v>105.44678827850058</c:v>
                </c:pt>
                <c:pt idx="1590">
                  <c:v>105.45018056838353</c:v>
                </c:pt>
                <c:pt idx="1591">
                  <c:v>105.4581825764886</c:v>
                </c:pt>
                <c:pt idx="1592">
                  <c:v>105.46089042224806</c:v>
                </c:pt>
                <c:pt idx="1593">
                  <c:v>105.46227503039748</c:v>
                </c:pt>
                <c:pt idx="1594">
                  <c:v>105.46366024366925</c:v>
                </c:pt>
                <c:pt idx="1595">
                  <c:v>105.46501008508525</c:v>
                </c:pt>
                <c:pt idx="1596">
                  <c:v>105.45291022013306</c:v>
                </c:pt>
                <c:pt idx="1597">
                  <c:v>105.45424557430337</c:v>
                </c:pt>
                <c:pt idx="1598">
                  <c:v>105.46633301224848</c:v>
                </c:pt>
                <c:pt idx="1599">
                  <c:v>105.46880206291068</c:v>
                </c:pt>
                <c:pt idx="1600">
                  <c:v>105.47044121013194</c:v>
                </c:pt>
                <c:pt idx="1601">
                  <c:v>105.47208006682798</c:v>
                </c:pt>
                <c:pt idx="1602">
                  <c:v>105.46954437882006</c:v>
                </c:pt>
                <c:pt idx="1603">
                  <c:v>105.47121902655827</c:v>
                </c:pt>
                <c:pt idx="1604">
                  <c:v>105.46253593197081</c:v>
                </c:pt>
                <c:pt idx="1605">
                  <c:v>105.46708982287416</c:v>
                </c:pt>
                <c:pt idx="1606">
                  <c:v>105.48610479474553</c:v>
                </c:pt>
                <c:pt idx="1607">
                  <c:v>105.48755767133194</c:v>
                </c:pt>
                <c:pt idx="1608">
                  <c:v>105.48901025739322</c:v>
                </c:pt>
                <c:pt idx="1609">
                  <c:v>105.48981065011637</c:v>
                </c:pt>
                <c:pt idx="1610">
                  <c:v>105.48656712489746</c:v>
                </c:pt>
                <c:pt idx="1611">
                  <c:v>105.48169557625143</c:v>
                </c:pt>
                <c:pt idx="1612">
                  <c:v>105.485735588705</c:v>
                </c:pt>
                <c:pt idx="1613">
                  <c:v>105.49014928294699</c:v>
                </c:pt>
                <c:pt idx="1614">
                  <c:v>105.49192448892096</c:v>
                </c:pt>
                <c:pt idx="1615">
                  <c:v>105.49369940270961</c:v>
                </c:pt>
                <c:pt idx="1616">
                  <c:v>105.49007617768066</c:v>
                </c:pt>
                <c:pt idx="1617">
                  <c:v>105.49861117000155</c:v>
                </c:pt>
                <c:pt idx="1618">
                  <c:v>105.49956144466555</c:v>
                </c:pt>
                <c:pt idx="1619">
                  <c:v>105.49752020976381</c:v>
                </c:pt>
                <c:pt idx="1620">
                  <c:v>105.50304082237673</c:v>
                </c:pt>
                <c:pt idx="1621">
                  <c:v>105.50482317942051</c:v>
                </c:pt>
                <c:pt idx="1622">
                  <c:v>105.50660611004405</c:v>
                </c:pt>
                <c:pt idx="1623">
                  <c:v>105.50427907971125</c:v>
                </c:pt>
                <c:pt idx="1624">
                  <c:v>105.50624528607</c:v>
                </c:pt>
                <c:pt idx="1625">
                  <c:v>105.50809780411493</c:v>
                </c:pt>
                <c:pt idx="1626">
                  <c:v>105.51631686690295</c:v>
                </c:pt>
                <c:pt idx="1627">
                  <c:v>105.50999070017959</c:v>
                </c:pt>
                <c:pt idx="1628">
                  <c:v>105.51219115533155</c:v>
                </c:pt>
                <c:pt idx="1629">
                  <c:v>105.51439218406328</c:v>
                </c:pt>
                <c:pt idx="1630">
                  <c:v>105.51237385914723</c:v>
                </c:pt>
                <c:pt idx="1631">
                  <c:v>105.51988129627588</c:v>
                </c:pt>
                <c:pt idx="1632">
                  <c:v>105.52544457790708</c:v>
                </c:pt>
                <c:pt idx="1633">
                  <c:v>105.53517973722114</c:v>
                </c:pt>
                <c:pt idx="1634">
                  <c:v>105.53889191608006</c:v>
                </c:pt>
                <c:pt idx="1635">
                  <c:v>105.54081397921273</c:v>
                </c:pt>
                <c:pt idx="1636">
                  <c:v>105.54273714717112</c:v>
                </c:pt>
                <c:pt idx="1637">
                  <c:v>105.54368092569207</c:v>
                </c:pt>
                <c:pt idx="1638">
                  <c:v>105.54617742683351</c:v>
                </c:pt>
                <c:pt idx="1639">
                  <c:v>105.54672591762332</c:v>
                </c:pt>
                <c:pt idx="1640">
                  <c:v>105.55032206155508</c:v>
                </c:pt>
                <c:pt idx="1641">
                  <c:v>105.55503052264564</c:v>
                </c:pt>
                <c:pt idx="1642">
                  <c:v>105.55713601341671</c:v>
                </c:pt>
                <c:pt idx="1643">
                  <c:v>105.55924255505882</c:v>
                </c:pt>
                <c:pt idx="1644">
                  <c:v>105.55343144299721</c:v>
                </c:pt>
                <c:pt idx="1645">
                  <c:v>105.56563257174635</c:v>
                </c:pt>
                <c:pt idx="1646">
                  <c:v>105.56929426313935</c:v>
                </c:pt>
                <c:pt idx="1647">
                  <c:v>105.57686767770655</c:v>
                </c:pt>
                <c:pt idx="1648">
                  <c:v>105.58555493676501</c:v>
                </c:pt>
                <c:pt idx="1649">
                  <c:v>105.58754546672195</c:v>
                </c:pt>
                <c:pt idx="1650">
                  <c:v>105.5895356322773</c:v>
                </c:pt>
                <c:pt idx="1651">
                  <c:v>105.59093525725822</c:v>
                </c:pt>
                <c:pt idx="1652">
                  <c:v>105.59168480973482</c:v>
                </c:pt>
                <c:pt idx="1653">
                  <c:v>105.58932468941404</c:v>
                </c:pt>
                <c:pt idx="1654">
                  <c:v>105.59297843037793</c:v>
                </c:pt>
                <c:pt idx="1655">
                  <c:v>105.5933270390132</c:v>
                </c:pt>
                <c:pt idx="1656">
                  <c:v>105.59568374109772</c:v>
                </c:pt>
                <c:pt idx="1657">
                  <c:v>105.59804071046537</c:v>
                </c:pt>
                <c:pt idx="1658">
                  <c:v>105.60014114526821</c:v>
                </c:pt>
                <c:pt idx="1659">
                  <c:v>105.60697600830228</c:v>
                </c:pt>
                <c:pt idx="1660">
                  <c:v>105.60884731917608</c:v>
                </c:pt>
                <c:pt idx="1661">
                  <c:v>105.61419540548543</c:v>
                </c:pt>
                <c:pt idx="1662">
                  <c:v>105.61745795927365</c:v>
                </c:pt>
                <c:pt idx="1663">
                  <c:v>105.61946206090693</c:v>
                </c:pt>
                <c:pt idx="1664">
                  <c:v>105.62146483276491</c:v>
                </c:pt>
                <c:pt idx="1665">
                  <c:v>105.62574633472929</c:v>
                </c:pt>
                <c:pt idx="1666">
                  <c:v>105.62943804650428</c:v>
                </c:pt>
                <c:pt idx="1667">
                  <c:v>105.63019061131196</c:v>
                </c:pt>
                <c:pt idx="1668">
                  <c:v>105.62963680640155</c:v>
                </c:pt>
                <c:pt idx="1669">
                  <c:v>105.62965443878981</c:v>
                </c:pt>
                <c:pt idx="1670">
                  <c:v>105.63176864697644</c:v>
                </c:pt>
                <c:pt idx="1671">
                  <c:v>105.63388277547617</c:v>
                </c:pt>
                <c:pt idx="1672">
                  <c:v>105.63600892673796</c:v>
                </c:pt>
                <c:pt idx="1673">
                  <c:v>105.63891976078122</c:v>
                </c:pt>
                <c:pt idx="1674">
                  <c:v>105.64157431675189</c:v>
                </c:pt>
                <c:pt idx="1675">
                  <c:v>105.64586468222451</c:v>
                </c:pt>
                <c:pt idx="1676">
                  <c:v>105.6501652293596</c:v>
                </c:pt>
                <c:pt idx="1677">
                  <c:v>105.65203295847292</c:v>
                </c:pt>
                <c:pt idx="1678">
                  <c:v>105.65390095735965</c:v>
                </c:pt>
                <c:pt idx="1679">
                  <c:v>105.65580344905598</c:v>
                </c:pt>
                <c:pt idx="1680">
                  <c:v>105.6558231126303</c:v>
                </c:pt>
                <c:pt idx="1681">
                  <c:v>105.65726662351499</c:v>
                </c:pt>
                <c:pt idx="1682">
                  <c:v>105.66760339241283</c:v>
                </c:pt>
                <c:pt idx="1683">
                  <c:v>105.66877915778102</c:v>
                </c:pt>
                <c:pt idx="1684">
                  <c:v>105.67061162792827</c:v>
                </c:pt>
                <c:pt idx="1685">
                  <c:v>105.67244328958549</c:v>
                </c:pt>
                <c:pt idx="1686">
                  <c:v>105.67324410315513</c:v>
                </c:pt>
                <c:pt idx="1687">
                  <c:v>105.67581758848907</c:v>
                </c:pt>
                <c:pt idx="1688">
                  <c:v>105.6772492476065</c:v>
                </c:pt>
                <c:pt idx="1689">
                  <c:v>105.67869465188527</c:v>
                </c:pt>
                <c:pt idx="1690">
                  <c:v>105.68108100579981</c:v>
                </c:pt>
                <c:pt idx="1691">
                  <c:v>105.68354337687305</c:v>
                </c:pt>
                <c:pt idx="1692">
                  <c:v>105.68600709100274</c:v>
                </c:pt>
                <c:pt idx="1693">
                  <c:v>105.68775602685982</c:v>
                </c:pt>
                <c:pt idx="1694">
                  <c:v>105.69039407020925</c:v>
                </c:pt>
                <c:pt idx="1695">
                  <c:v>105.69146905737254</c:v>
                </c:pt>
                <c:pt idx="1696">
                  <c:v>105.69487264702488</c:v>
                </c:pt>
                <c:pt idx="1697">
                  <c:v>105.69725201671409</c:v>
                </c:pt>
                <c:pt idx="1698">
                  <c:v>105.69945087895798</c:v>
                </c:pt>
                <c:pt idx="1699">
                  <c:v>105.70165027825846</c:v>
                </c:pt>
                <c:pt idx="1700">
                  <c:v>105.70306774646589</c:v>
                </c:pt>
                <c:pt idx="1701">
                  <c:v>105.70427596598697</c:v>
                </c:pt>
                <c:pt idx="1702">
                  <c:v>105.70408471409043</c:v>
                </c:pt>
                <c:pt idx="1703">
                  <c:v>105.70614470280763</c:v>
                </c:pt>
                <c:pt idx="1704">
                  <c:v>105.70935435445061</c:v>
                </c:pt>
                <c:pt idx="1705">
                  <c:v>105.71171116029412</c:v>
                </c:pt>
                <c:pt idx="1706">
                  <c:v>105.71406823591099</c:v>
                </c:pt>
                <c:pt idx="1707">
                  <c:v>105.71403385350091</c:v>
                </c:pt>
                <c:pt idx="1708">
                  <c:v>105.71539962316747</c:v>
                </c:pt>
                <c:pt idx="1709">
                  <c:v>105.71817413615526</c:v>
                </c:pt>
                <c:pt idx="1710">
                  <c:v>105.71539686898875</c:v>
                </c:pt>
                <c:pt idx="1711">
                  <c:v>105.71807658942051</c:v>
                </c:pt>
                <c:pt idx="1712">
                  <c:v>105.72134857863649</c:v>
                </c:pt>
                <c:pt idx="1713">
                  <c:v>105.72462110573912</c:v>
                </c:pt>
                <c:pt idx="1714">
                  <c:v>105.72887582045176</c:v>
                </c:pt>
                <c:pt idx="1715">
                  <c:v>105.73159101317806</c:v>
                </c:pt>
                <c:pt idx="1716">
                  <c:v>105.73231253827544</c:v>
                </c:pt>
                <c:pt idx="1717">
                  <c:v>105.73371987130444</c:v>
                </c:pt>
                <c:pt idx="1718">
                  <c:v>105.73851191897978</c:v>
                </c:pt>
                <c:pt idx="1719">
                  <c:v>105.74098697521249</c:v>
                </c:pt>
                <c:pt idx="1720">
                  <c:v>105.74346341517516</c:v>
                </c:pt>
                <c:pt idx="1721">
                  <c:v>105.74478316897336</c:v>
                </c:pt>
                <c:pt idx="1722">
                  <c:v>105.7449146241471</c:v>
                </c:pt>
                <c:pt idx="1723">
                  <c:v>105.74738156061605</c:v>
                </c:pt>
                <c:pt idx="1724">
                  <c:v>105.75089654343317</c:v>
                </c:pt>
                <c:pt idx="1725">
                  <c:v>105.75259716246245</c:v>
                </c:pt>
                <c:pt idx="1726">
                  <c:v>105.75537544065664</c:v>
                </c:pt>
                <c:pt idx="1727">
                  <c:v>105.75815427167868</c:v>
                </c:pt>
                <c:pt idx="1728">
                  <c:v>105.76133494218971</c:v>
                </c:pt>
                <c:pt idx="1729">
                  <c:v>105.76564752370788</c:v>
                </c:pt>
                <c:pt idx="1730">
                  <c:v>105.76809893202096</c:v>
                </c:pt>
                <c:pt idx="1731">
                  <c:v>105.77055006475013</c:v>
                </c:pt>
                <c:pt idx="1732">
                  <c:v>105.77252209655373</c:v>
                </c:pt>
                <c:pt idx="1733">
                  <c:v>105.77529733419435</c:v>
                </c:pt>
                <c:pt idx="1734">
                  <c:v>105.77807340190694</c:v>
                </c:pt>
                <c:pt idx="1735">
                  <c:v>105.78112015691099</c:v>
                </c:pt>
                <c:pt idx="1736">
                  <c:v>105.77540998242799</c:v>
                </c:pt>
                <c:pt idx="1737">
                  <c:v>105.77786277530105</c:v>
                </c:pt>
                <c:pt idx="1738">
                  <c:v>105.79229140792661</c:v>
                </c:pt>
                <c:pt idx="1739">
                  <c:v>105.79824762901539</c:v>
                </c:pt>
                <c:pt idx="1740">
                  <c:v>105.80097550607107</c:v>
                </c:pt>
                <c:pt idx="1741">
                  <c:v>105.80370274646157</c:v>
                </c:pt>
                <c:pt idx="1742">
                  <c:v>105.80549185614061</c:v>
                </c:pt>
                <c:pt idx="1743">
                  <c:v>105.81241459557131</c:v>
                </c:pt>
                <c:pt idx="1744">
                  <c:v>105.8144063191717</c:v>
                </c:pt>
                <c:pt idx="1745">
                  <c:v>105.81814940575954</c:v>
                </c:pt>
                <c:pt idx="1746">
                  <c:v>105.8203023882669</c:v>
                </c:pt>
                <c:pt idx="1747">
                  <c:v>105.82301927517</c:v>
                </c:pt>
                <c:pt idx="1748">
                  <c:v>105.82573697886392</c:v>
                </c:pt>
                <c:pt idx="1749">
                  <c:v>105.82796953621829</c:v>
                </c:pt>
                <c:pt idx="1750">
                  <c:v>105.82923430107039</c:v>
                </c:pt>
                <c:pt idx="1751">
                  <c:v>105.83091717316141</c:v>
                </c:pt>
                <c:pt idx="1752">
                  <c:v>105.83308757555864</c:v>
                </c:pt>
                <c:pt idx="1753">
                  <c:v>105.83517186214183</c:v>
                </c:pt>
                <c:pt idx="1754">
                  <c:v>105.83794146276387</c:v>
                </c:pt>
                <c:pt idx="1755">
                  <c:v>105.84071134145995</c:v>
                </c:pt>
                <c:pt idx="1756">
                  <c:v>105.84265195172016</c:v>
                </c:pt>
                <c:pt idx="1757">
                  <c:v>105.84686749201741</c:v>
                </c:pt>
                <c:pt idx="1758">
                  <c:v>105.85002817356589</c:v>
                </c:pt>
                <c:pt idx="1759">
                  <c:v>105.85325935146464</c:v>
                </c:pt>
                <c:pt idx="1760">
                  <c:v>105.85496220919795</c:v>
                </c:pt>
                <c:pt idx="1761">
                  <c:v>105.85772591381892</c:v>
                </c:pt>
                <c:pt idx="1762">
                  <c:v>105.86048906229173</c:v>
                </c:pt>
                <c:pt idx="1763">
                  <c:v>105.86362824580694</c:v>
                </c:pt>
                <c:pt idx="1764">
                  <c:v>105.86729187790812</c:v>
                </c:pt>
                <c:pt idx="1765">
                  <c:v>105.87269310791362</c:v>
                </c:pt>
                <c:pt idx="1766">
                  <c:v>105.87414583176687</c:v>
                </c:pt>
                <c:pt idx="1767">
                  <c:v>105.87767800371391</c:v>
                </c:pt>
                <c:pt idx="1768">
                  <c:v>105.88039616228727</c:v>
                </c:pt>
                <c:pt idx="1769">
                  <c:v>105.88311315294938</c:v>
                </c:pt>
                <c:pt idx="1770">
                  <c:v>105.8864833928011</c:v>
                </c:pt>
                <c:pt idx="1771">
                  <c:v>105.8895148711611</c:v>
                </c:pt>
                <c:pt idx="1772">
                  <c:v>105.89255924385864</c:v>
                </c:pt>
                <c:pt idx="1773">
                  <c:v>105.89501374418975</c:v>
                </c:pt>
                <c:pt idx="1774">
                  <c:v>105.8968675015321</c:v>
                </c:pt>
                <c:pt idx="1775">
                  <c:v>105.89964668616481</c:v>
                </c:pt>
                <c:pt idx="1776">
                  <c:v>105.90242614887161</c:v>
                </c:pt>
                <c:pt idx="1777">
                  <c:v>105.90590221874608</c:v>
                </c:pt>
                <c:pt idx="1778">
                  <c:v>105.90856381621704</c:v>
                </c:pt>
                <c:pt idx="1779">
                  <c:v>105.91144916290123</c:v>
                </c:pt>
                <c:pt idx="1780">
                  <c:v>105.91435067191625</c:v>
                </c:pt>
                <c:pt idx="1781">
                  <c:v>105.91664334557116</c:v>
                </c:pt>
                <c:pt idx="1782">
                  <c:v>105.91900150028157</c:v>
                </c:pt>
                <c:pt idx="1783">
                  <c:v>105.92135937691789</c:v>
                </c:pt>
                <c:pt idx="1784">
                  <c:v>105.92389363388176</c:v>
                </c:pt>
                <c:pt idx="1785">
                  <c:v>105.92764974014803</c:v>
                </c:pt>
                <c:pt idx="1786">
                  <c:v>105.93051613961001</c:v>
                </c:pt>
                <c:pt idx="1787">
                  <c:v>105.93311643543773</c:v>
                </c:pt>
                <c:pt idx="1788">
                  <c:v>105.93512712286179</c:v>
                </c:pt>
                <c:pt idx="1789">
                  <c:v>105.93744766037173</c:v>
                </c:pt>
                <c:pt idx="1790">
                  <c:v>105.93976931349843</c:v>
                </c:pt>
                <c:pt idx="1791">
                  <c:v>105.94190734059953</c:v>
                </c:pt>
                <c:pt idx="1792">
                  <c:v>105.94429781748141</c:v>
                </c:pt>
                <c:pt idx="1793">
                  <c:v>105.94696693789444</c:v>
                </c:pt>
                <c:pt idx="1794">
                  <c:v>105.94931143958148</c:v>
                </c:pt>
                <c:pt idx="1795">
                  <c:v>105.95165482648191</c:v>
                </c:pt>
                <c:pt idx="1796">
                  <c:v>105.95397146348381</c:v>
                </c:pt>
                <c:pt idx="1797">
                  <c:v>105.95628810048574</c:v>
                </c:pt>
                <c:pt idx="1798">
                  <c:v>105.9584194396972</c:v>
                </c:pt>
                <c:pt idx="1799">
                  <c:v>105.96075319361272</c:v>
                </c:pt>
                <c:pt idx="1800">
                  <c:v>105.96306599651227</c:v>
                </c:pt>
                <c:pt idx="1801">
                  <c:v>105.96527908784952</c:v>
                </c:pt>
                <c:pt idx="1802">
                  <c:v>105.96756578249617</c:v>
                </c:pt>
                <c:pt idx="1803">
                  <c:v>105.96989219525537</c:v>
                </c:pt>
                <c:pt idx="1804">
                  <c:v>105.97220931203884</c:v>
                </c:pt>
                <c:pt idx="1805">
                  <c:v>105.97484930522731</c:v>
                </c:pt>
                <c:pt idx="1806">
                  <c:v>105.97730622687824</c:v>
                </c:pt>
                <c:pt idx="1807">
                  <c:v>105.97959558688596</c:v>
                </c:pt>
                <c:pt idx="1808">
                  <c:v>105.98224721187259</c:v>
                </c:pt>
                <c:pt idx="1809">
                  <c:v>105.98449059668543</c:v>
                </c:pt>
                <c:pt idx="1810">
                  <c:v>105.98680959192176</c:v>
                </c:pt>
                <c:pt idx="1811">
                  <c:v>105.98912803350009</c:v>
                </c:pt>
                <c:pt idx="1812">
                  <c:v>105.99129608430344</c:v>
                </c:pt>
                <c:pt idx="1813">
                  <c:v>105.9938734842567</c:v>
                </c:pt>
                <c:pt idx="1814">
                  <c:v>105.99596094005459</c:v>
                </c:pt>
                <c:pt idx="1815">
                  <c:v>105.99864081487972</c:v>
                </c:pt>
                <c:pt idx="1816">
                  <c:v>106.00095842555602</c:v>
                </c:pt>
                <c:pt idx="1817">
                  <c:v>106.0032547100239</c:v>
                </c:pt>
                <c:pt idx="1818">
                  <c:v>106.00555127090574</c:v>
                </c:pt>
                <c:pt idx="1819">
                  <c:v>106.00778219218836</c:v>
                </c:pt>
                <c:pt idx="1820">
                  <c:v>106.00977963581451</c:v>
                </c:pt>
                <c:pt idx="1821">
                  <c:v>106.01192359128943</c:v>
                </c:pt>
                <c:pt idx="1822">
                  <c:v>106.01363631857815</c:v>
                </c:pt>
                <c:pt idx="1823">
                  <c:v>106.01609407113114</c:v>
                </c:pt>
                <c:pt idx="1824">
                  <c:v>106.01842719170173</c:v>
                </c:pt>
                <c:pt idx="1825">
                  <c:v>106.02076086593034</c:v>
                </c:pt>
                <c:pt idx="1826">
                  <c:v>106.01169620636114</c:v>
                </c:pt>
                <c:pt idx="1827">
                  <c:v>106.01401575525544</c:v>
                </c:pt>
                <c:pt idx="1828">
                  <c:v>106.01626397274717</c:v>
                </c:pt>
                <c:pt idx="1829">
                  <c:v>106.01343453970928</c:v>
                </c:pt>
                <c:pt idx="1830">
                  <c:v>106.01565810240407</c:v>
                </c:pt>
                <c:pt idx="1831">
                  <c:v>106.01799439716982</c:v>
                </c:pt>
                <c:pt idx="1832">
                  <c:v>106.02033097000961</c:v>
                </c:pt>
                <c:pt idx="1833">
                  <c:v>106.02244263236562</c:v>
                </c:pt>
                <c:pt idx="1834">
                  <c:v>106.02477309670599</c:v>
                </c:pt>
                <c:pt idx="1835">
                  <c:v>106.02710411553444</c:v>
                </c:pt>
                <c:pt idx="1836">
                  <c:v>106.02956147380321</c:v>
                </c:pt>
                <c:pt idx="1837">
                  <c:v>106.03154429820231</c:v>
                </c:pt>
                <c:pt idx="1838">
                  <c:v>106.03372509974086</c:v>
                </c:pt>
                <c:pt idx="1839">
                  <c:v>106.03590562320527</c:v>
                </c:pt>
                <c:pt idx="1840">
                  <c:v>106.03797230313245</c:v>
                </c:pt>
                <c:pt idx="1841">
                  <c:v>106.04040686098499</c:v>
                </c:pt>
                <c:pt idx="1842">
                  <c:v>106.04326302150949</c:v>
                </c:pt>
                <c:pt idx="1843">
                  <c:v>106.04538347847769</c:v>
                </c:pt>
                <c:pt idx="1844">
                  <c:v>106.04750310205368</c:v>
                </c:pt>
                <c:pt idx="1845">
                  <c:v>106.04965827595097</c:v>
                </c:pt>
                <c:pt idx="1846">
                  <c:v>106.05181344901818</c:v>
                </c:pt>
                <c:pt idx="1847">
                  <c:v>106.05386502910657</c:v>
                </c:pt>
                <c:pt idx="1848">
                  <c:v>106.05593966112298</c:v>
                </c:pt>
                <c:pt idx="1849">
                  <c:v>106.05805956360315</c:v>
                </c:pt>
                <c:pt idx="1850">
                  <c:v>106.06022640084133</c:v>
                </c:pt>
                <c:pt idx="1851">
                  <c:v>106.06248461156926</c:v>
                </c:pt>
                <c:pt idx="1852">
                  <c:v>106.06464172866491</c:v>
                </c:pt>
                <c:pt idx="1853">
                  <c:v>106.06679912383471</c:v>
                </c:pt>
                <c:pt idx="1854">
                  <c:v>106.06871045164694</c:v>
                </c:pt>
                <c:pt idx="1855">
                  <c:v>106.07106142374482</c:v>
                </c:pt>
                <c:pt idx="1856">
                  <c:v>106.07341183969449</c:v>
                </c:pt>
                <c:pt idx="1857">
                  <c:v>106.07548813849534</c:v>
                </c:pt>
                <c:pt idx="1858">
                  <c:v>106.07765553188176</c:v>
                </c:pt>
                <c:pt idx="1859">
                  <c:v>106.07981111334433</c:v>
                </c:pt>
                <c:pt idx="1860">
                  <c:v>106.08196808434739</c:v>
                </c:pt>
                <c:pt idx="1861">
                  <c:v>106.08429529065538</c:v>
                </c:pt>
                <c:pt idx="1862">
                  <c:v>106.08678218039378</c:v>
                </c:pt>
                <c:pt idx="1863">
                  <c:v>106.08913243613955</c:v>
                </c:pt>
                <c:pt idx="1864">
                  <c:v>106.09125413821569</c:v>
                </c:pt>
                <c:pt idx="1865">
                  <c:v>106.09333029507425</c:v>
                </c:pt>
                <c:pt idx="1866">
                  <c:v>106.0954728244856</c:v>
                </c:pt>
                <c:pt idx="1867">
                  <c:v>106.09761479857882</c:v>
                </c:pt>
                <c:pt idx="1868">
                  <c:v>106.09974094319999</c:v>
                </c:pt>
                <c:pt idx="1869">
                  <c:v>106.10195456661334</c:v>
                </c:pt>
                <c:pt idx="1870">
                  <c:v>106.1041676347085</c:v>
                </c:pt>
                <c:pt idx="1871">
                  <c:v>106.10638125812183</c:v>
                </c:pt>
                <c:pt idx="1872">
                  <c:v>106.1080491814472</c:v>
                </c:pt>
                <c:pt idx="1873">
                  <c:v>106.11020087568292</c:v>
                </c:pt>
                <c:pt idx="1874">
                  <c:v>106.11235201460045</c:v>
                </c:pt>
                <c:pt idx="1875">
                  <c:v>106.11450926201746</c:v>
                </c:pt>
                <c:pt idx="1876">
                  <c:v>106.11690339702643</c:v>
                </c:pt>
                <c:pt idx="1877">
                  <c:v>106.11889151977473</c:v>
                </c:pt>
                <c:pt idx="1878">
                  <c:v>106.12112013926786</c:v>
                </c:pt>
                <c:pt idx="1879">
                  <c:v>106.12221375988618</c:v>
                </c:pt>
                <c:pt idx="1880">
                  <c:v>106.12433518388822</c:v>
                </c:pt>
                <c:pt idx="1881">
                  <c:v>106.12645605174208</c:v>
                </c:pt>
                <c:pt idx="1882">
                  <c:v>106.12858497378402</c:v>
                </c:pt>
                <c:pt idx="1883">
                  <c:v>106.1307244485306</c:v>
                </c:pt>
                <c:pt idx="1884">
                  <c:v>106.13286308988494</c:v>
                </c:pt>
                <c:pt idx="1885">
                  <c:v>106.13504644306465</c:v>
                </c:pt>
                <c:pt idx="1886">
                  <c:v>106.13714009534959</c:v>
                </c:pt>
                <c:pt idx="1887">
                  <c:v>106.13925818661279</c:v>
                </c:pt>
                <c:pt idx="1888">
                  <c:v>106.14137600063191</c:v>
                </c:pt>
                <c:pt idx="1889">
                  <c:v>106.14351297603189</c:v>
                </c:pt>
                <c:pt idx="1890">
                  <c:v>106.14560815232892</c:v>
                </c:pt>
                <c:pt idx="1891">
                  <c:v>106.14775845453397</c:v>
                </c:pt>
                <c:pt idx="1892">
                  <c:v>106.15003604993197</c:v>
                </c:pt>
                <c:pt idx="1893">
                  <c:v>106.15222515468021</c:v>
                </c:pt>
                <c:pt idx="1894">
                  <c:v>106.15433218855499</c:v>
                </c:pt>
                <c:pt idx="1895">
                  <c:v>106.15644005997237</c:v>
                </c:pt>
                <c:pt idx="1896">
                  <c:v>106.15844464553753</c:v>
                </c:pt>
                <c:pt idx="1897">
                  <c:v>106.16054749169942</c:v>
                </c:pt>
                <c:pt idx="1898">
                  <c:v>106.16269193193634</c:v>
                </c:pt>
                <c:pt idx="1899">
                  <c:v>106.16242980932715</c:v>
                </c:pt>
                <c:pt idx="1900">
                  <c:v>106.16488661974843</c:v>
                </c:pt>
                <c:pt idx="1901">
                  <c:v>106.16740252548175</c:v>
                </c:pt>
                <c:pt idx="1902">
                  <c:v>106.16989873941827</c:v>
                </c:pt>
                <c:pt idx="1903">
                  <c:v>106.17239523889958</c:v>
                </c:pt>
                <c:pt idx="1904">
                  <c:v>106.17493568654002</c:v>
                </c:pt>
                <c:pt idx="1905">
                  <c:v>106.17743247156606</c:v>
                </c:pt>
                <c:pt idx="1906">
                  <c:v>106.17992954130681</c:v>
                </c:pt>
                <c:pt idx="1907">
                  <c:v>106.18206275316054</c:v>
                </c:pt>
                <c:pt idx="1908">
                  <c:v>106.18419596418423</c:v>
                </c:pt>
                <c:pt idx="1909">
                  <c:v>106.18633003184212</c:v>
                </c:pt>
                <c:pt idx="1910">
                  <c:v>106.18846352924062</c:v>
                </c:pt>
                <c:pt idx="1911">
                  <c:v>106.19059731135378</c:v>
                </c:pt>
                <c:pt idx="1912">
                  <c:v>106.19273052237747</c:v>
                </c:pt>
                <c:pt idx="1913">
                  <c:v>106.1943788742665</c:v>
                </c:pt>
                <c:pt idx="1914">
                  <c:v>106.19602808195971</c:v>
                </c:pt>
                <c:pt idx="1915">
                  <c:v>106.19767757519769</c:v>
                </c:pt>
                <c:pt idx="1916">
                  <c:v>106.19932706843568</c:v>
                </c:pt>
                <c:pt idx="1917">
                  <c:v>106.19954766669576</c:v>
                </c:pt>
                <c:pt idx="1918">
                  <c:v>106.20119715993376</c:v>
                </c:pt>
                <c:pt idx="1919">
                  <c:v>106.20284653779173</c:v>
                </c:pt>
                <c:pt idx="1920">
                  <c:v>106.20437342276279</c:v>
                </c:pt>
                <c:pt idx="1921">
                  <c:v>106.20590073522088</c:v>
                </c:pt>
                <c:pt idx="1922">
                  <c:v>106.2074277604741</c:v>
                </c:pt>
                <c:pt idx="1923">
                  <c:v>106.20895421131748</c:v>
                </c:pt>
                <c:pt idx="1924">
                  <c:v>106.21048181181057</c:v>
                </c:pt>
                <c:pt idx="1925">
                  <c:v>106.21200883706375</c:v>
                </c:pt>
                <c:pt idx="1926">
                  <c:v>106.21353344597752</c:v>
                </c:pt>
                <c:pt idx="1927">
                  <c:v>106.21505862764097</c:v>
                </c:pt>
                <c:pt idx="1928">
                  <c:v>106.21658438288407</c:v>
                </c:pt>
                <c:pt idx="1929">
                  <c:v>106.2181101372971</c:v>
                </c:pt>
                <c:pt idx="1930">
                  <c:v>106.21963531896053</c:v>
                </c:pt>
                <c:pt idx="1931">
                  <c:v>106.22116078782884</c:v>
                </c:pt>
                <c:pt idx="1932">
                  <c:v>106.22268654224192</c:v>
                </c:pt>
                <c:pt idx="1933">
                  <c:v>106.22421229748501</c:v>
                </c:pt>
                <c:pt idx="1934">
                  <c:v>106.22154039135056</c:v>
                </c:pt>
                <c:pt idx="1935">
                  <c:v>106.22306708623513</c:v>
                </c:pt>
                <c:pt idx="1936">
                  <c:v>106.22459263230012</c:v>
                </c:pt>
                <c:pt idx="1937">
                  <c:v>106.22611961355949</c:v>
                </c:pt>
                <c:pt idx="1938">
                  <c:v>106.22764630761399</c:v>
                </c:pt>
                <c:pt idx="1939">
                  <c:v>106.22917300166853</c:v>
                </c:pt>
                <c:pt idx="1940">
                  <c:v>106.23069940934815</c:v>
                </c:pt>
                <c:pt idx="1941">
                  <c:v>106.23222581619781</c:v>
                </c:pt>
                <c:pt idx="1942">
                  <c:v>106.23375337186697</c:v>
                </c:pt>
                <c:pt idx="1943">
                  <c:v>106.23528063950117</c:v>
                </c:pt>
                <c:pt idx="1944">
                  <c:v>106.2368073335557</c:v>
                </c:pt>
                <c:pt idx="1945">
                  <c:v>106.23833431481506</c:v>
                </c:pt>
                <c:pt idx="1946">
                  <c:v>106.23986186965419</c:v>
                </c:pt>
                <c:pt idx="1947">
                  <c:v>106.24138942449326</c:v>
                </c:pt>
                <c:pt idx="1948">
                  <c:v>106.24296346087111</c:v>
                </c:pt>
                <c:pt idx="1949">
                  <c:v>106.24453835720345</c:v>
                </c:pt>
                <c:pt idx="1950">
                  <c:v>106.24611285593136</c:v>
                </c:pt>
                <c:pt idx="1951">
                  <c:v>106.24768678107955</c:v>
                </c:pt>
                <c:pt idx="1952">
                  <c:v>106.24926156701237</c:v>
                </c:pt>
                <c:pt idx="1953">
                  <c:v>106.25083493020185</c:v>
                </c:pt>
                <c:pt idx="1954">
                  <c:v>106.25240972609549</c:v>
                </c:pt>
                <c:pt idx="1955">
                  <c:v>106.25401634279719</c:v>
                </c:pt>
                <c:pt idx="1956">
                  <c:v>106.25548533440042</c:v>
                </c:pt>
                <c:pt idx="1957">
                  <c:v>106.25695345110778</c:v>
                </c:pt>
                <c:pt idx="1958">
                  <c:v>106.25842156781515</c:v>
                </c:pt>
                <c:pt idx="1959">
                  <c:v>106.25988997587777</c:v>
                </c:pt>
                <c:pt idx="1960">
                  <c:v>106.26133690333859</c:v>
                </c:pt>
                <c:pt idx="1961">
                  <c:v>106.26279272169998</c:v>
                </c:pt>
                <c:pt idx="1962">
                  <c:v>106.26409653313635</c:v>
                </c:pt>
                <c:pt idx="1963">
                  <c:v>106.26539919824341</c:v>
                </c:pt>
                <c:pt idx="1964">
                  <c:v>106.26670329688473</c:v>
                </c:pt>
                <c:pt idx="1965">
                  <c:v>106.26800710915118</c:v>
                </c:pt>
                <c:pt idx="1966">
                  <c:v>106.26931120779244</c:v>
                </c:pt>
                <c:pt idx="1967">
                  <c:v>106.2705851366388</c:v>
                </c:pt>
                <c:pt idx="1968">
                  <c:v>106.27188991925938</c:v>
                </c:pt>
                <c:pt idx="1969">
                  <c:v>106.27319212118626</c:v>
                </c:pt>
                <c:pt idx="1970">
                  <c:v>106.27449547027258</c:v>
                </c:pt>
                <c:pt idx="1971">
                  <c:v>106.27579853298404</c:v>
                </c:pt>
                <c:pt idx="1972">
                  <c:v>106.27710130849067</c:v>
                </c:pt>
                <c:pt idx="1973">
                  <c:v>106.27840408399727</c:v>
                </c:pt>
                <c:pt idx="1974">
                  <c:v>106.27970771945846</c:v>
                </c:pt>
                <c:pt idx="1975">
                  <c:v>106.28101078216993</c:v>
                </c:pt>
                <c:pt idx="1976">
                  <c:v>106.28231384405136</c:v>
                </c:pt>
                <c:pt idx="1977">
                  <c:v>106.28361719313769</c:v>
                </c:pt>
                <c:pt idx="1978">
                  <c:v>106.28492054222397</c:v>
                </c:pt>
                <c:pt idx="1979">
                  <c:v>106.2862233177306</c:v>
                </c:pt>
                <c:pt idx="1980">
                  <c:v>106.28752695319173</c:v>
                </c:pt>
                <c:pt idx="1981">
                  <c:v>106.28883049734502</c:v>
                </c:pt>
                <c:pt idx="1982">
                  <c:v>106.29013346874858</c:v>
                </c:pt>
                <c:pt idx="1983">
                  <c:v>106.29094343137118</c:v>
                </c:pt>
                <c:pt idx="1984">
                  <c:v>106.29174005058719</c:v>
                </c:pt>
                <c:pt idx="1985">
                  <c:v>106.29253696198867</c:v>
                </c:pt>
                <c:pt idx="1986">
                  <c:v>106.2933347482859</c:v>
                </c:pt>
                <c:pt idx="1987">
                  <c:v>106.29436764001061</c:v>
                </c:pt>
                <c:pt idx="1988">
                  <c:v>106.29516776047016</c:v>
                </c:pt>
                <c:pt idx="1989">
                  <c:v>106.29610643487872</c:v>
                </c:pt>
                <c:pt idx="1990">
                  <c:v>106.29697811418056</c:v>
                </c:pt>
                <c:pt idx="1991">
                  <c:v>106.29790998448937</c:v>
                </c:pt>
                <c:pt idx="1992">
                  <c:v>106.29884216275485</c:v>
                </c:pt>
                <c:pt idx="1993">
                  <c:v>106.29977495942397</c:v>
                </c:pt>
                <c:pt idx="1994">
                  <c:v>106.30070621132917</c:v>
                </c:pt>
                <c:pt idx="1995">
                  <c:v>106.30163869921152</c:v>
                </c:pt>
                <c:pt idx="1996">
                  <c:v>106.30257087747701</c:v>
                </c:pt>
                <c:pt idx="1997">
                  <c:v>106.30345768234982</c:v>
                </c:pt>
                <c:pt idx="1998">
                  <c:v>106.30434510396613</c:v>
                </c:pt>
                <c:pt idx="1999">
                  <c:v>106.30523190800886</c:v>
                </c:pt>
                <c:pt idx="2000">
                  <c:v>106.3061193296251</c:v>
                </c:pt>
                <c:pt idx="2001">
                  <c:v>106.30700644328471</c:v>
                </c:pt>
                <c:pt idx="2002">
                  <c:v>106.30789386490095</c:v>
                </c:pt>
                <c:pt idx="2003">
                  <c:v>106.30878159530398</c:v>
                </c:pt>
                <c:pt idx="2004">
                  <c:v>106.30966870813353</c:v>
                </c:pt>
                <c:pt idx="2005">
                  <c:v>106.31055612974981</c:v>
                </c:pt>
                <c:pt idx="2006">
                  <c:v>106.31144355136608</c:v>
                </c:pt>
                <c:pt idx="2007">
                  <c:v>106.3123312817691</c:v>
                </c:pt>
                <c:pt idx="2008">
                  <c:v>106.31321932095891</c:v>
                </c:pt>
                <c:pt idx="2009">
                  <c:v>106.31393882732129</c:v>
                </c:pt>
                <c:pt idx="2010">
                  <c:v>106.31482717529791</c:v>
                </c:pt>
                <c:pt idx="2011">
                  <c:v>106.31551205852936</c:v>
                </c:pt>
                <c:pt idx="2012">
                  <c:v>106.31619817690796</c:v>
                </c:pt>
                <c:pt idx="2013">
                  <c:v>106.31688336892616</c:v>
                </c:pt>
                <c:pt idx="2014">
                  <c:v>106.31756948730472</c:v>
                </c:pt>
                <c:pt idx="2015">
                  <c:v>106.31825467932295</c:v>
                </c:pt>
                <c:pt idx="2016">
                  <c:v>106.31893987134121</c:v>
                </c:pt>
                <c:pt idx="2017">
                  <c:v>106.31962568093297</c:v>
                </c:pt>
                <c:pt idx="2018">
                  <c:v>106.32031118173796</c:v>
                </c:pt>
                <c:pt idx="2019">
                  <c:v>106.32099699132975</c:v>
                </c:pt>
                <c:pt idx="2020">
                  <c:v>106.32168310887823</c:v>
                </c:pt>
                <c:pt idx="2021">
                  <c:v>106.32236830172653</c:v>
                </c:pt>
                <c:pt idx="2022">
                  <c:v>106.32305411048824</c:v>
                </c:pt>
                <c:pt idx="2023">
                  <c:v>106.32373992008006</c:v>
                </c:pt>
                <c:pt idx="2024">
                  <c:v>106.32442603845855</c:v>
                </c:pt>
                <c:pt idx="2025">
                  <c:v>106.3251115392636</c:v>
                </c:pt>
                <c:pt idx="2026">
                  <c:v>106.32579673128183</c:v>
                </c:pt>
                <c:pt idx="2027">
                  <c:v>106.32648284966035</c:v>
                </c:pt>
                <c:pt idx="2028">
                  <c:v>106.32716865925212</c:v>
                </c:pt>
                <c:pt idx="2029">
                  <c:v>106.3278544688439</c:v>
                </c:pt>
                <c:pt idx="2030">
                  <c:v>106.32854027760558</c:v>
                </c:pt>
                <c:pt idx="2031">
                  <c:v>106.32922608719736</c:v>
                </c:pt>
                <c:pt idx="2032">
                  <c:v>106.32991220557589</c:v>
                </c:pt>
                <c:pt idx="2033">
                  <c:v>106.33059739759416</c:v>
                </c:pt>
                <c:pt idx="2034">
                  <c:v>106.33128413271616</c:v>
                </c:pt>
                <c:pt idx="2035">
                  <c:v>106.33196994230792</c:v>
                </c:pt>
                <c:pt idx="2036">
                  <c:v>106.3326563694732</c:v>
                </c:pt>
                <c:pt idx="2037">
                  <c:v>106.33333790751472</c:v>
                </c:pt>
                <c:pt idx="2038">
                  <c:v>106.33402492071082</c:v>
                </c:pt>
                <c:pt idx="2039">
                  <c:v>106.33471102082781</c:v>
                </c:pt>
                <c:pt idx="2040">
                  <c:v>106.33539772938751</c:v>
                </c:pt>
                <c:pt idx="2041">
                  <c:v>106.33608504638993</c:v>
                </c:pt>
                <c:pt idx="2042">
                  <c:v>106.33677145114326</c:v>
                </c:pt>
                <c:pt idx="2043">
                  <c:v>106.33745907195203</c:v>
                </c:pt>
                <c:pt idx="2044">
                  <c:v>106.33814572987734</c:v>
                </c:pt>
                <c:pt idx="2045">
                  <c:v>106.33883269160893</c:v>
                </c:pt>
                <c:pt idx="2046">
                  <c:v>106.33952026095325</c:v>
                </c:pt>
                <c:pt idx="2047">
                  <c:v>106.34020722268492</c:v>
                </c:pt>
                <c:pt idx="2048">
                  <c:v>106.34089448822286</c:v>
                </c:pt>
                <c:pt idx="2049">
                  <c:v>106.34158205839728</c:v>
                </c:pt>
                <c:pt idx="2050">
                  <c:v>106.3422690201289</c:v>
                </c:pt>
                <c:pt idx="2051">
                  <c:v>106.3429559818606</c:v>
                </c:pt>
                <c:pt idx="2052">
                  <c:v>106.34364385584126</c:v>
                </c:pt>
                <c:pt idx="2053">
                  <c:v>106.34369372822388</c:v>
                </c:pt>
                <c:pt idx="2054">
                  <c:v>106.34374420904929</c:v>
                </c:pt>
                <c:pt idx="2055">
                  <c:v>106.34379347298919</c:v>
                </c:pt>
                <c:pt idx="2056">
                  <c:v>106.34384395381456</c:v>
                </c:pt>
                <c:pt idx="2057">
                  <c:v>106.34389352156077</c:v>
                </c:pt>
                <c:pt idx="2058">
                  <c:v>106.34394430619245</c:v>
                </c:pt>
                <c:pt idx="2059">
                  <c:v>106.3439941785751</c:v>
                </c:pt>
                <c:pt idx="2060">
                  <c:v>106.34404405095776</c:v>
                </c:pt>
                <c:pt idx="2061">
                  <c:v>106.34409422797677</c:v>
                </c:pt>
                <c:pt idx="2062">
                  <c:v>106.34414440416573</c:v>
                </c:pt>
                <c:pt idx="2063">
                  <c:v>106.34419336429929</c:v>
                </c:pt>
                <c:pt idx="2064">
                  <c:v>106.34424414893097</c:v>
                </c:pt>
                <c:pt idx="2065">
                  <c:v>106.34429402131363</c:v>
                </c:pt>
                <c:pt idx="2066">
                  <c:v>106.34434389369628</c:v>
                </c:pt>
                <c:pt idx="2067">
                  <c:v>106.34439376607888</c:v>
                </c:pt>
                <c:pt idx="2068">
                  <c:v>106.34444435066328</c:v>
                </c:pt>
                <c:pt idx="2069">
                  <c:v>106.3445045142779</c:v>
                </c:pt>
                <c:pt idx="2070">
                  <c:v>106.34456497671842</c:v>
                </c:pt>
                <c:pt idx="2071">
                  <c:v>106.34462603764081</c:v>
                </c:pt>
                <c:pt idx="2072">
                  <c:v>106.34468619627496</c:v>
                </c:pt>
                <c:pt idx="2073">
                  <c:v>106.34474575642729</c:v>
                </c:pt>
                <c:pt idx="2074">
                  <c:v>106.34480621471742</c:v>
                </c:pt>
                <c:pt idx="2075">
                  <c:v>106.34486607452573</c:v>
                </c:pt>
                <c:pt idx="2076">
                  <c:v>106.3449262331599</c:v>
                </c:pt>
                <c:pt idx="2077">
                  <c:v>106.34498669145006</c:v>
                </c:pt>
                <c:pt idx="2078">
                  <c:v>106.34504685008426</c:v>
                </c:pt>
                <c:pt idx="2079">
                  <c:v>106.3451070087184</c:v>
                </c:pt>
                <c:pt idx="2080">
                  <c:v>106.34516686852669</c:v>
                </c:pt>
                <c:pt idx="2081">
                  <c:v>106.34522702716087</c:v>
                </c:pt>
                <c:pt idx="2082">
                  <c:v>106.34528718579509</c:v>
                </c:pt>
                <c:pt idx="2083">
                  <c:v>106.34534704560339</c:v>
                </c:pt>
                <c:pt idx="2084">
                  <c:v>106.34540720423752</c:v>
                </c:pt>
                <c:pt idx="2085">
                  <c:v>106.34546736287172</c:v>
                </c:pt>
                <c:pt idx="2086">
                  <c:v>106.34552782116192</c:v>
                </c:pt>
                <c:pt idx="2087">
                  <c:v>106.34558857827791</c:v>
                </c:pt>
                <c:pt idx="2088">
                  <c:v>106.34562468557752</c:v>
                </c:pt>
                <c:pt idx="2089">
                  <c:v>106.34570637212762</c:v>
                </c:pt>
                <c:pt idx="2090">
                  <c:v>106.34578865051903</c:v>
                </c:pt>
                <c:pt idx="2091">
                  <c:v>106.34587063340479</c:v>
                </c:pt>
                <c:pt idx="2092">
                  <c:v>106.34595320730176</c:v>
                </c:pt>
                <c:pt idx="2093">
                  <c:v>106.34603489385188</c:v>
                </c:pt>
                <c:pt idx="2094">
                  <c:v>106.34611717224328</c:v>
                </c:pt>
                <c:pt idx="2095">
                  <c:v>106.34619885879334</c:v>
                </c:pt>
                <c:pt idx="2096">
                  <c:v>106.34628172902603</c:v>
                </c:pt>
                <c:pt idx="2097">
                  <c:v>106.34636400824751</c:v>
                </c:pt>
                <c:pt idx="2098">
                  <c:v>106.3464459903032</c:v>
                </c:pt>
                <c:pt idx="2099">
                  <c:v>106.3465282686946</c:v>
                </c:pt>
                <c:pt idx="2100">
                  <c:v>106.34664043963687</c:v>
                </c:pt>
                <c:pt idx="2101">
                  <c:v>106.34652382946985</c:v>
                </c:pt>
                <c:pt idx="2102">
                  <c:v>106.34663570407645</c:v>
                </c:pt>
                <c:pt idx="2103">
                  <c:v>106.34674817135442</c:v>
                </c:pt>
                <c:pt idx="2104">
                  <c:v>106.3468609258373</c:v>
                </c:pt>
                <c:pt idx="2105">
                  <c:v>106.34697308847886</c:v>
                </c:pt>
                <c:pt idx="2106">
                  <c:v>106.34708584296176</c:v>
                </c:pt>
                <c:pt idx="2107">
                  <c:v>106.34719178670427</c:v>
                </c:pt>
                <c:pt idx="2108">
                  <c:v>106.34729773044683</c:v>
                </c:pt>
                <c:pt idx="2109">
                  <c:v>106.34740277605154</c:v>
                </c:pt>
                <c:pt idx="2110">
                  <c:v>106.34750465908213</c:v>
                </c:pt>
                <c:pt idx="2111">
                  <c:v>106.34760562239302</c:v>
                </c:pt>
                <c:pt idx="2112">
                  <c:v>106.34770688702</c:v>
                </c:pt>
                <c:pt idx="2113">
                  <c:v>106.3478081524771</c:v>
                </c:pt>
                <c:pt idx="2114">
                  <c:v>106.34790881447185</c:v>
                </c:pt>
                <c:pt idx="2115">
                  <c:v>106.34801482046981</c:v>
                </c:pt>
                <c:pt idx="2116">
                  <c:v>106.34812141249856</c:v>
                </c:pt>
                <c:pt idx="2117">
                  <c:v>106.34822755545837</c:v>
                </c:pt>
                <c:pt idx="2118">
                  <c:v>106.34833319373445</c:v>
                </c:pt>
                <c:pt idx="2119">
                  <c:v>106.34843853235456</c:v>
                </c:pt>
                <c:pt idx="2120">
                  <c:v>106.34854476911251</c:v>
                </c:pt>
                <c:pt idx="2121">
                  <c:v>106.34865040738856</c:v>
                </c:pt>
                <c:pt idx="2122">
                  <c:v>106.34875634449057</c:v>
                </c:pt>
                <c:pt idx="2123">
                  <c:v>106.34886198276664</c:v>
                </c:pt>
                <c:pt idx="2124">
                  <c:v>106.34896791986864</c:v>
                </c:pt>
                <c:pt idx="2125">
                  <c:v>106.34907355814474</c:v>
                </c:pt>
                <c:pt idx="2126">
                  <c:v>106.34917919642079</c:v>
                </c:pt>
                <c:pt idx="2127">
                  <c:v>106.34928543317874</c:v>
                </c:pt>
                <c:pt idx="2128">
                  <c:v>106.34939137028073</c:v>
                </c:pt>
                <c:pt idx="2129">
                  <c:v>106.34949730821276</c:v>
                </c:pt>
                <c:pt idx="2130">
                  <c:v>106.34990340099039</c:v>
                </c:pt>
                <c:pt idx="2131">
                  <c:v>106.35030889611623</c:v>
                </c:pt>
                <c:pt idx="2132">
                  <c:v>106.35071498972395</c:v>
                </c:pt>
                <c:pt idx="2133">
                  <c:v>106.35112138215753</c:v>
                </c:pt>
                <c:pt idx="2134">
                  <c:v>106.35152777459115</c:v>
                </c:pt>
                <c:pt idx="2135">
                  <c:v>106.35193275673252</c:v>
                </c:pt>
                <c:pt idx="2136">
                  <c:v>106.35234071385172</c:v>
                </c:pt>
                <c:pt idx="2137">
                  <c:v>106.35269749039496</c:v>
                </c:pt>
                <c:pt idx="2138">
                  <c:v>106.35305664758448</c:v>
                </c:pt>
                <c:pt idx="2139">
                  <c:v>106.35341486181233</c:v>
                </c:pt>
                <c:pt idx="2140">
                  <c:v>106.35377277887437</c:v>
                </c:pt>
                <c:pt idx="2141">
                  <c:v>106.35413158826375</c:v>
                </c:pt>
                <c:pt idx="2142">
                  <c:v>106.3544900996573</c:v>
                </c:pt>
                <c:pt idx="2143">
                  <c:v>106.35484801671939</c:v>
                </c:pt>
                <c:pt idx="2144">
                  <c:v>106.3552133712261</c:v>
                </c:pt>
                <c:pt idx="2145">
                  <c:v>106.35557930180269</c:v>
                </c:pt>
                <c:pt idx="2146">
                  <c:v>106.3559403905697</c:v>
                </c:pt>
                <c:pt idx="2147">
                  <c:v>106.35629941162742</c:v>
                </c:pt>
                <c:pt idx="2148">
                  <c:v>106.35665843351525</c:v>
                </c:pt>
                <c:pt idx="2149">
                  <c:v>106.35701715325682</c:v>
                </c:pt>
                <c:pt idx="2150">
                  <c:v>106.3573764764608</c:v>
                </c:pt>
                <c:pt idx="2151">
                  <c:v>106.35773610181096</c:v>
                </c:pt>
                <c:pt idx="2152">
                  <c:v>106.35809482155256</c:v>
                </c:pt>
                <c:pt idx="2153">
                  <c:v>106.35845414558656</c:v>
                </c:pt>
                <c:pt idx="2154">
                  <c:v>106.35881407308285</c:v>
                </c:pt>
                <c:pt idx="2155">
                  <c:v>106.3591730941406</c:v>
                </c:pt>
                <c:pt idx="2156">
                  <c:v>106.35953069826556</c:v>
                </c:pt>
                <c:pt idx="2157">
                  <c:v>106.35989250172445</c:v>
                </c:pt>
                <c:pt idx="2158">
                  <c:v>106.36025918683644</c:v>
                </c:pt>
                <c:pt idx="2159">
                  <c:v>106.36058806881194</c:v>
                </c:pt>
                <c:pt idx="2160">
                  <c:v>106.36097487403784</c:v>
                </c:pt>
                <c:pt idx="2161">
                  <c:v>106.36136223624203</c:v>
                </c:pt>
                <c:pt idx="2162">
                  <c:v>106.36174876339382</c:v>
                </c:pt>
                <c:pt idx="2163">
                  <c:v>106.36213538434379</c:v>
                </c:pt>
                <c:pt idx="2164">
                  <c:v>106.36252222775299</c:v>
                </c:pt>
                <c:pt idx="2165">
                  <c:v>106.36287060977858</c:v>
                </c:pt>
                <c:pt idx="2166">
                  <c:v>106.36321916528922</c:v>
                </c:pt>
                <c:pt idx="2167">
                  <c:v>106.36356772079986</c:v>
                </c:pt>
                <c:pt idx="2168">
                  <c:v>106.36391655521473</c:v>
                </c:pt>
                <c:pt idx="2169">
                  <c:v>106.36426622385183</c:v>
                </c:pt>
                <c:pt idx="2170">
                  <c:v>106.36461515289488</c:v>
                </c:pt>
                <c:pt idx="2171">
                  <c:v>106.36496436084205</c:v>
                </c:pt>
                <c:pt idx="2172">
                  <c:v>106.36530383702576</c:v>
                </c:pt>
                <c:pt idx="2173">
                  <c:v>106.36564247981727</c:v>
                </c:pt>
                <c:pt idx="2174">
                  <c:v>106.36598084453463</c:v>
                </c:pt>
                <c:pt idx="2175">
                  <c:v>106.36631920842194</c:v>
                </c:pt>
                <c:pt idx="2176">
                  <c:v>106.36665840736163</c:v>
                </c:pt>
                <c:pt idx="2177">
                  <c:v>106.36699624166306</c:v>
                </c:pt>
                <c:pt idx="2178">
                  <c:v>106.36733518660071</c:v>
                </c:pt>
                <c:pt idx="2179">
                  <c:v>106.36766167215849</c:v>
                </c:pt>
                <c:pt idx="2180">
                  <c:v>106.36800813339762</c:v>
                </c:pt>
                <c:pt idx="2181">
                  <c:v>106.36835567788069</c:v>
                </c:pt>
                <c:pt idx="2182">
                  <c:v>106.36870322153358</c:v>
                </c:pt>
                <c:pt idx="2183">
                  <c:v>106.36905184843044</c:v>
                </c:pt>
                <c:pt idx="2184">
                  <c:v>106.36939912147996</c:v>
                </c:pt>
                <c:pt idx="2185">
                  <c:v>106.36966982288267</c:v>
                </c:pt>
                <c:pt idx="2186">
                  <c:v>106.36999327369746</c:v>
                </c:pt>
                <c:pt idx="2187">
                  <c:v>106.37033048876521</c:v>
                </c:pt>
                <c:pt idx="2188">
                  <c:v>106.37066770383291</c:v>
                </c:pt>
                <c:pt idx="2189">
                  <c:v>106.37100571244945</c:v>
                </c:pt>
                <c:pt idx="2190">
                  <c:v>106.37134319231011</c:v>
                </c:pt>
                <c:pt idx="2191">
                  <c:v>106.36571059220083</c:v>
                </c:pt>
                <c:pt idx="2192">
                  <c:v>106.36604822147444</c:v>
                </c:pt>
                <c:pt idx="2193">
                  <c:v>106.36638638697455</c:v>
                </c:pt>
                <c:pt idx="2194">
                  <c:v>106.36672349413293</c:v>
                </c:pt>
                <c:pt idx="2195">
                  <c:v>106.36706113004715</c:v>
                </c:pt>
                <c:pt idx="2196">
                  <c:v>106.36739876679141</c:v>
                </c:pt>
                <c:pt idx="2197">
                  <c:v>106.36773640270567</c:v>
                </c:pt>
                <c:pt idx="2198">
                  <c:v>106.36807430424291</c:v>
                </c:pt>
                <c:pt idx="2199">
                  <c:v>106.36841167536414</c:v>
                </c:pt>
                <c:pt idx="2200">
                  <c:v>106.36875831589886</c:v>
                </c:pt>
                <c:pt idx="2201">
                  <c:v>106.36910442601756</c:v>
                </c:pt>
                <c:pt idx="2202">
                  <c:v>106.36945025972234</c:v>
                </c:pt>
                <c:pt idx="2203">
                  <c:v>106.36979599547857</c:v>
                </c:pt>
                <c:pt idx="2204">
                  <c:v>106.37014146644189</c:v>
                </c:pt>
                <c:pt idx="2205">
                  <c:v>106.37048773344419</c:v>
                </c:pt>
                <c:pt idx="2206">
                  <c:v>106.37083267316149</c:v>
                </c:pt>
                <c:pt idx="2207">
                  <c:v>106.37117840891774</c:v>
                </c:pt>
                <c:pt idx="2208">
                  <c:v>106.37152441029703</c:v>
                </c:pt>
                <c:pt idx="2209">
                  <c:v>106.37187014605325</c:v>
                </c:pt>
                <c:pt idx="2210">
                  <c:v>106.37221588180951</c:v>
                </c:pt>
                <c:pt idx="2211">
                  <c:v>106.37256135277285</c:v>
                </c:pt>
                <c:pt idx="2212">
                  <c:v>106.37290761894506</c:v>
                </c:pt>
                <c:pt idx="2213">
                  <c:v>106.37325351656538</c:v>
                </c:pt>
                <c:pt idx="2214">
                  <c:v>106.37352179166781</c:v>
                </c:pt>
                <c:pt idx="2215">
                  <c:v>106.37378897605574</c:v>
                </c:pt>
                <c:pt idx="2216">
                  <c:v>106.37405616044363</c:v>
                </c:pt>
                <c:pt idx="2217">
                  <c:v>106.37432334566161</c:v>
                </c:pt>
                <c:pt idx="2218">
                  <c:v>106.37459053004953</c:v>
                </c:pt>
                <c:pt idx="2219">
                  <c:v>106.37485724959714</c:v>
                </c:pt>
                <c:pt idx="2220">
                  <c:v>106.3751208605253</c:v>
                </c:pt>
                <c:pt idx="2221">
                  <c:v>106.37538554556656</c:v>
                </c:pt>
                <c:pt idx="2222">
                  <c:v>106.37564861943821</c:v>
                </c:pt>
                <c:pt idx="2223">
                  <c:v>106.37591303553617</c:v>
                </c:pt>
                <c:pt idx="2224">
                  <c:v>106.3761769154077</c:v>
                </c:pt>
                <c:pt idx="2225">
                  <c:v>106.37644106339245</c:v>
                </c:pt>
                <c:pt idx="2226">
                  <c:v>106.37670519394564</c:v>
                </c:pt>
                <c:pt idx="2227">
                  <c:v>106.37696878744228</c:v>
                </c:pt>
                <c:pt idx="2228">
                  <c:v>106.37722540169408</c:v>
                </c:pt>
                <c:pt idx="2229">
                  <c:v>106.37748147971938</c:v>
                </c:pt>
                <c:pt idx="2230">
                  <c:v>106.37773755691458</c:v>
                </c:pt>
                <c:pt idx="2231">
                  <c:v>106.37799282976999</c:v>
                </c:pt>
                <c:pt idx="2232">
                  <c:v>106.37824917590856</c:v>
                </c:pt>
                <c:pt idx="2233">
                  <c:v>106.37854149072461</c:v>
                </c:pt>
                <c:pt idx="2234">
                  <c:v>106.37883380637076</c:v>
                </c:pt>
                <c:pt idx="2235">
                  <c:v>106.37912584726307</c:v>
                </c:pt>
                <c:pt idx="2236">
                  <c:v>106.37941956905108</c:v>
                </c:pt>
                <c:pt idx="2237">
                  <c:v>106.3797132933293</c:v>
                </c:pt>
                <c:pt idx="2238">
                  <c:v>106.38000648055093</c:v>
                </c:pt>
                <c:pt idx="2239">
                  <c:v>106.38029913320631</c:v>
                </c:pt>
                <c:pt idx="2240">
                  <c:v>106.38059205314481</c:v>
                </c:pt>
                <c:pt idx="2241">
                  <c:v>106.38088561804919</c:v>
                </c:pt>
                <c:pt idx="2242">
                  <c:v>106.3811789555139</c:v>
                </c:pt>
                <c:pt idx="2243">
                  <c:v>106.38147148863887</c:v>
                </c:pt>
                <c:pt idx="2244">
                  <c:v>106.38176455799034</c:v>
                </c:pt>
                <c:pt idx="2245">
                  <c:v>106.38205816273822</c:v>
                </c:pt>
                <c:pt idx="2246">
                  <c:v>106.38235123208968</c:v>
                </c:pt>
                <c:pt idx="2247">
                  <c:v>106.38264403332791</c:v>
                </c:pt>
                <c:pt idx="2248">
                  <c:v>106.38293737079259</c:v>
                </c:pt>
                <c:pt idx="2249">
                  <c:v>106.38322990308751</c:v>
                </c:pt>
                <c:pt idx="2250">
                  <c:v>106.38352350866542</c:v>
                </c:pt>
                <c:pt idx="2251">
                  <c:v>106.38381577367716</c:v>
                </c:pt>
                <c:pt idx="2252">
                  <c:v>106.38410911114184</c:v>
                </c:pt>
                <c:pt idx="2253">
                  <c:v>106.38440191155</c:v>
                </c:pt>
                <c:pt idx="2254">
                  <c:v>106.38469498090149</c:v>
                </c:pt>
                <c:pt idx="2255">
                  <c:v>106.36381655063698</c:v>
                </c:pt>
                <c:pt idx="2256">
                  <c:v>106.36408510132331</c:v>
                </c:pt>
                <c:pt idx="2257">
                  <c:v>106.3643528451797</c:v>
                </c:pt>
                <c:pt idx="2258">
                  <c:v>106.3646216656394</c:v>
                </c:pt>
                <c:pt idx="2259">
                  <c:v>106.36488994738242</c:v>
                </c:pt>
                <c:pt idx="2260">
                  <c:v>106.36515822912543</c:v>
                </c:pt>
                <c:pt idx="2261">
                  <c:v>106.36542651086846</c:v>
                </c:pt>
                <c:pt idx="2262">
                  <c:v>106.36569452366817</c:v>
                </c:pt>
                <c:pt idx="2263">
                  <c:v>106.36596307518455</c:v>
                </c:pt>
                <c:pt idx="2264">
                  <c:v>106.36623108798425</c:v>
                </c:pt>
                <c:pt idx="2265">
                  <c:v>106.3664996386706</c:v>
                </c:pt>
                <c:pt idx="2266">
                  <c:v>106.36676819018699</c:v>
                </c:pt>
                <c:pt idx="2267">
                  <c:v>106.36703647193002</c:v>
                </c:pt>
                <c:pt idx="2268">
                  <c:v>106.36730475367305</c:v>
                </c:pt>
                <c:pt idx="2269">
                  <c:v>106.36757330518942</c:v>
                </c:pt>
                <c:pt idx="2270">
                  <c:v>106.36784158693246</c:v>
                </c:pt>
                <c:pt idx="2271">
                  <c:v>106.36811040739215</c:v>
                </c:pt>
                <c:pt idx="2272">
                  <c:v>106.36837842019185</c:v>
                </c:pt>
                <c:pt idx="2273">
                  <c:v>106.36864724065157</c:v>
                </c:pt>
                <c:pt idx="2274">
                  <c:v>106.36891525345129</c:v>
                </c:pt>
                <c:pt idx="2275">
                  <c:v>106.36918461262765</c:v>
                </c:pt>
                <c:pt idx="2276">
                  <c:v>106.36945262542737</c:v>
                </c:pt>
                <c:pt idx="2277">
                  <c:v>106.36971928437976</c:v>
                </c:pt>
                <c:pt idx="2278">
                  <c:v>106.36998903784034</c:v>
                </c:pt>
                <c:pt idx="2279">
                  <c:v>106.37025906024424</c:v>
                </c:pt>
                <c:pt idx="2280">
                  <c:v>106.37052827664823</c:v>
                </c:pt>
                <c:pt idx="2281">
                  <c:v>106.37079776116555</c:v>
                </c:pt>
                <c:pt idx="2282">
                  <c:v>106.36498865372765</c:v>
                </c:pt>
                <c:pt idx="2283">
                  <c:v>106.36518985984698</c:v>
                </c:pt>
                <c:pt idx="2284">
                  <c:v>106.36539036621561</c:v>
                </c:pt>
                <c:pt idx="2285">
                  <c:v>106.36559114318773</c:v>
                </c:pt>
                <c:pt idx="2286">
                  <c:v>106.36579164955641</c:v>
                </c:pt>
                <c:pt idx="2287">
                  <c:v>106.36599242569845</c:v>
                </c:pt>
                <c:pt idx="2288">
                  <c:v>106.33781802660405</c:v>
                </c:pt>
                <c:pt idx="2289">
                  <c:v>106.26038065132646</c:v>
                </c:pt>
                <c:pt idx="2290">
                  <c:v>106.30433642141352</c:v>
                </c:pt>
                <c:pt idx="2291">
                  <c:v>106.44082294674985</c:v>
                </c:pt>
                <c:pt idx="2292">
                  <c:v>106.65203295037985</c:v>
                </c:pt>
                <c:pt idx="2293">
                  <c:v>106.65268902430429</c:v>
                </c:pt>
                <c:pt idx="2294">
                  <c:v>106.65334481766448</c:v>
                </c:pt>
                <c:pt idx="2295">
                  <c:v>106.80775234147326</c:v>
                </c:pt>
                <c:pt idx="2296">
                  <c:v>106.84037833506464</c:v>
                </c:pt>
                <c:pt idx="2297">
                  <c:v>106.89593993701412</c:v>
                </c:pt>
                <c:pt idx="2298">
                  <c:v>107.02874418600334</c:v>
                </c:pt>
                <c:pt idx="2299">
                  <c:v>107.04469084341196</c:v>
                </c:pt>
                <c:pt idx="2300">
                  <c:v>107.04510098528054</c:v>
                </c:pt>
                <c:pt idx="2301">
                  <c:v>107.04551168910784</c:v>
                </c:pt>
                <c:pt idx="2302">
                  <c:v>107.08722397145311</c:v>
                </c:pt>
                <c:pt idx="2303">
                  <c:v>107.03047942401311</c:v>
                </c:pt>
                <c:pt idx="2304">
                  <c:v>107.03793333312234</c:v>
                </c:pt>
                <c:pt idx="2305">
                  <c:v>107.02796913039626</c:v>
                </c:pt>
                <c:pt idx="2306">
                  <c:v>106.98586412275198</c:v>
                </c:pt>
                <c:pt idx="2307">
                  <c:v>106.98628976289388</c:v>
                </c:pt>
                <c:pt idx="2308">
                  <c:v>106.98671190677268</c:v>
                </c:pt>
                <c:pt idx="2309">
                  <c:v>106.81995870631621</c:v>
                </c:pt>
                <c:pt idx="2310">
                  <c:v>106.93056872238522</c:v>
                </c:pt>
                <c:pt idx="2311">
                  <c:v>106.95302394984688</c:v>
                </c:pt>
                <c:pt idx="2312">
                  <c:v>107.00655581007078</c:v>
                </c:pt>
                <c:pt idx="2313">
                  <c:v>107.03922806357167</c:v>
                </c:pt>
                <c:pt idx="2314">
                  <c:v>107.03965049133511</c:v>
                </c:pt>
                <c:pt idx="2315">
                  <c:v>107.04007377324258</c:v>
                </c:pt>
                <c:pt idx="2316">
                  <c:v>107.1279400255214</c:v>
                </c:pt>
                <c:pt idx="2317">
                  <c:v>107.15616402971528</c:v>
                </c:pt>
                <c:pt idx="2318">
                  <c:v>107.27753077215144</c:v>
                </c:pt>
                <c:pt idx="2319">
                  <c:v>107.27339497188558</c:v>
                </c:pt>
                <c:pt idx="2320">
                  <c:v>107.12428459536108</c:v>
                </c:pt>
                <c:pt idx="2321">
                  <c:v>107.12469800522292</c:v>
                </c:pt>
                <c:pt idx="2322">
                  <c:v>107.1251114159148</c:v>
                </c:pt>
                <c:pt idx="2323">
                  <c:v>107.14060791451645</c:v>
                </c:pt>
                <c:pt idx="2324">
                  <c:v>107.03806467208599</c:v>
                </c:pt>
                <c:pt idx="2325">
                  <c:v>106.85714581243693</c:v>
                </c:pt>
                <c:pt idx="2326">
                  <c:v>106.92244475346935</c:v>
                </c:pt>
                <c:pt idx="2327">
                  <c:v>106.90992628074478</c:v>
                </c:pt>
                <c:pt idx="2328">
                  <c:v>106.9103054044849</c:v>
                </c:pt>
                <c:pt idx="2329">
                  <c:v>106.91068424600056</c:v>
                </c:pt>
                <c:pt idx="2330">
                  <c:v>106.93954162248129</c:v>
                </c:pt>
                <c:pt idx="2331">
                  <c:v>106.98854218054966</c:v>
                </c:pt>
                <c:pt idx="2332">
                  <c:v>106.8875381040047</c:v>
                </c:pt>
                <c:pt idx="2333">
                  <c:v>106.75473121123635</c:v>
                </c:pt>
                <c:pt idx="2334">
                  <c:v>106.46642776350861</c:v>
                </c:pt>
                <c:pt idx="2335">
                  <c:v>106.46685222494837</c:v>
                </c:pt>
                <c:pt idx="2336">
                  <c:v>106.46727696861254</c:v>
                </c:pt>
                <c:pt idx="2337">
                  <c:v>105.91321465952382</c:v>
                </c:pt>
                <c:pt idx="2338">
                  <c:v>106.30678747528586</c:v>
                </c:pt>
                <c:pt idx="2339">
                  <c:v>106.24209518901458</c:v>
                </c:pt>
                <c:pt idx="2340">
                  <c:v>106.54097870221757</c:v>
                </c:pt>
                <c:pt idx="2341">
                  <c:v>106.6278208656846</c:v>
                </c:pt>
                <c:pt idx="2342">
                  <c:v>106.62832268152893</c:v>
                </c:pt>
                <c:pt idx="2343">
                  <c:v>106.62882534653689</c:v>
                </c:pt>
                <c:pt idx="2344">
                  <c:v>106.54440782322281</c:v>
                </c:pt>
                <c:pt idx="2345">
                  <c:v>106.29766270356653</c:v>
                </c:pt>
                <c:pt idx="2346">
                  <c:v>106.3193829313729</c:v>
                </c:pt>
                <c:pt idx="2347">
                  <c:v>106.55681453921098</c:v>
                </c:pt>
                <c:pt idx="2348">
                  <c:v>106.31106883862823</c:v>
                </c:pt>
                <c:pt idx="2349">
                  <c:v>106.31167261885021</c:v>
                </c:pt>
                <c:pt idx="2350">
                  <c:v>106.31227668212674</c:v>
                </c:pt>
                <c:pt idx="2351">
                  <c:v>106.36550540588662</c:v>
                </c:pt>
                <c:pt idx="2352">
                  <c:v>106.5500019179547</c:v>
                </c:pt>
                <c:pt idx="2353">
                  <c:v>106.71944504374744</c:v>
                </c:pt>
                <c:pt idx="2354">
                  <c:v>106.60831716903363</c:v>
                </c:pt>
                <c:pt idx="2355">
                  <c:v>106.41845828926834</c:v>
                </c:pt>
                <c:pt idx="2356">
                  <c:v>106.41904926978093</c:v>
                </c:pt>
                <c:pt idx="2357">
                  <c:v>106.4196405374984</c:v>
                </c:pt>
                <c:pt idx="2358">
                  <c:v>106.30769263719978</c:v>
                </c:pt>
                <c:pt idx="2359">
                  <c:v>106.40907234703234</c:v>
                </c:pt>
                <c:pt idx="2360">
                  <c:v>106.55199003738271</c:v>
                </c:pt>
                <c:pt idx="2361">
                  <c:v>106.62998167162004</c:v>
                </c:pt>
                <c:pt idx="2362">
                  <c:v>106.33474972957289</c:v>
                </c:pt>
                <c:pt idx="2363">
                  <c:v>106.33533812690155</c:v>
                </c:pt>
                <c:pt idx="2364">
                  <c:v>106.33592623702536</c:v>
                </c:pt>
                <c:pt idx="2365">
                  <c:v>106.46455189969029</c:v>
                </c:pt>
                <c:pt idx="2366">
                  <c:v>106.02829690650843</c:v>
                </c:pt>
                <c:pt idx="2367">
                  <c:v>105.98572908727049</c:v>
                </c:pt>
                <c:pt idx="2368">
                  <c:v>105.72368906858601</c:v>
                </c:pt>
                <c:pt idx="2369">
                  <c:v>106.02742837483942</c:v>
                </c:pt>
                <c:pt idx="2370">
                  <c:v>106.02815339536978</c:v>
                </c:pt>
                <c:pt idx="2371">
                  <c:v>106.02887784149037</c:v>
                </c:pt>
                <c:pt idx="2372">
                  <c:v>105.70703340605519</c:v>
                </c:pt>
                <c:pt idx="2373">
                  <c:v>105.47005595548069</c:v>
                </c:pt>
                <c:pt idx="2374">
                  <c:v>105.69441070534675</c:v>
                </c:pt>
                <c:pt idx="2375">
                  <c:v>105.72424331011428</c:v>
                </c:pt>
                <c:pt idx="2376">
                  <c:v>105.81108404834782</c:v>
                </c:pt>
                <c:pt idx="2377">
                  <c:v>105.81168876323082</c:v>
                </c:pt>
                <c:pt idx="2378">
                  <c:v>105.81229376531867</c:v>
                </c:pt>
                <c:pt idx="2379">
                  <c:v>106.19730775573414</c:v>
                </c:pt>
                <c:pt idx="2380">
                  <c:v>106.34761945388185</c:v>
                </c:pt>
                <c:pt idx="2381">
                  <c:v>106.34618300441922</c:v>
                </c:pt>
                <c:pt idx="2382">
                  <c:v>106.37788217868956</c:v>
                </c:pt>
                <c:pt idx="2383">
                  <c:v>106.44723267764623</c:v>
                </c:pt>
                <c:pt idx="2384">
                  <c:v>106.4477337846091</c:v>
                </c:pt>
                <c:pt idx="2385">
                  <c:v>106.44823403078736</c:v>
                </c:pt>
                <c:pt idx="2386">
                  <c:v>106.49203066031107</c:v>
                </c:pt>
                <c:pt idx="2387">
                  <c:v>106.36703634243887</c:v>
                </c:pt>
                <c:pt idx="2388">
                  <c:v>106.25479126310262</c:v>
                </c:pt>
                <c:pt idx="2389">
                  <c:v>106.50763414273537</c:v>
                </c:pt>
                <c:pt idx="2390">
                  <c:v>106.62288930781747</c:v>
                </c:pt>
                <c:pt idx="2391">
                  <c:v>106.62326355903524</c:v>
                </c:pt>
                <c:pt idx="2392">
                  <c:v>106.62363422849265</c:v>
                </c:pt>
                <c:pt idx="2393">
                  <c:v>106.63364259851689</c:v>
                </c:pt>
                <c:pt idx="2394">
                  <c:v>106.61456187249635</c:v>
                </c:pt>
                <c:pt idx="2395">
                  <c:v>106.71037019753541</c:v>
                </c:pt>
                <c:pt idx="2396">
                  <c:v>107.02080262539761</c:v>
                </c:pt>
                <c:pt idx="2397">
                  <c:v>107.37408905391224</c:v>
                </c:pt>
                <c:pt idx="2398">
                  <c:v>107.37438656746889</c:v>
                </c:pt>
                <c:pt idx="2399">
                  <c:v>107.37468379548081</c:v>
                </c:pt>
                <c:pt idx="2400">
                  <c:v>107.2939709413648</c:v>
                </c:pt>
                <c:pt idx="2401">
                  <c:v>107.09786643343671</c:v>
                </c:pt>
                <c:pt idx="2402">
                  <c:v>107.25460394097425</c:v>
                </c:pt>
                <c:pt idx="2403">
                  <c:v>107.13052894023282</c:v>
                </c:pt>
                <c:pt idx="2404">
                  <c:v>107.1682060278621</c:v>
                </c:pt>
                <c:pt idx="2405">
                  <c:v>107.16849439651614</c:v>
                </c:pt>
                <c:pt idx="2406">
                  <c:v>107.16878390817921</c:v>
                </c:pt>
                <c:pt idx="2407">
                  <c:v>107.23014692861011</c:v>
                </c:pt>
                <c:pt idx="2408">
                  <c:v>107.28183072412509</c:v>
                </c:pt>
                <c:pt idx="2409">
                  <c:v>107.27515035823184</c:v>
                </c:pt>
                <c:pt idx="2410">
                  <c:v>107.15417903550826</c:v>
                </c:pt>
                <c:pt idx="2411">
                  <c:v>107.24708022779478</c:v>
                </c:pt>
                <c:pt idx="2412">
                  <c:v>107.24735521817929</c:v>
                </c:pt>
                <c:pt idx="2413">
                  <c:v>107.24763107598893</c:v>
                </c:pt>
                <c:pt idx="2414">
                  <c:v>107.0817458684848</c:v>
                </c:pt>
                <c:pt idx="2415">
                  <c:v>107.04000853124793</c:v>
                </c:pt>
                <c:pt idx="2416">
                  <c:v>107.10976371601029</c:v>
                </c:pt>
                <c:pt idx="2417">
                  <c:v>106.84932361866719</c:v>
                </c:pt>
                <c:pt idx="2418">
                  <c:v>106.74670734235663</c:v>
                </c:pt>
                <c:pt idx="2419">
                  <c:v>106.74702531386647</c:v>
                </c:pt>
                <c:pt idx="2420">
                  <c:v>106.74734408473556</c:v>
                </c:pt>
                <c:pt idx="2421">
                  <c:v>106.79806059243194</c:v>
                </c:pt>
                <c:pt idx="2422">
                  <c:v>107.05960516524418</c:v>
                </c:pt>
                <c:pt idx="2423">
                  <c:v>107.07806694811848</c:v>
                </c:pt>
                <c:pt idx="2424">
                  <c:v>107.12398015153386</c:v>
                </c:pt>
                <c:pt idx="2425">
                  <c:v>107.16304035318301</c:v>
                </c:pt>
                <c:pt idx="2426">
                  <c:v>107.16330058654843</c:v>
                </c:pt>
                <c:pt idx="2427">
                  <c:v>107.16356168899921</c:v>
                </c:pt>
                <c:pt idx="2428">
                  <c:v>107.08442556484449</c:v>
                </c:pt>
                <c:pt idx="2429">
                  <c:v>106.91421852051998</c:v>
                </c:pt>
                <c:pt idx="2430">
                  <c:v>107.13959472703969</c:v>
                </c:pt>
                <c:pt idx="2431">
                  <c:v>107.20095645587865</c:v>
                </c:pt>
                <c:pt idx="2432">
                  <c:v>107.21022023808659</c:v>
                </c:pt>
                <c:pt idx="2433">
                  <c:v>107.21047786336597</c:v>
                </c:pt>
                <c:pt idx="2434">
                  <c:v>107.10682620096448</c:v>
                </c:pt>
                <c:pt idx="2435">
                  <c:v>107.2702066140784</c:v>
                </c:pt>
                <c:pt idx="2436">
                  <c:v>107.21941620922703</c:v>
                </c:pt>
                <c:pt idx="2437">
                  <c:v>107.186754014538</c:v>
                </c:pt>
                <c:pt idx="2438">
                  <c:v>106.80955734620019</c:v>
                </c:pt>
                <c:pt idx="2439">
                  <c:v>106.84055914963668</c:v>
                </c:pt>
                <c:pt idx="2440">
                  <c:v>106.84079821118709</c:v>
                </c:pt>
                <c:pt idx="2441">
                  <c:v>106.84103814182282</c:v>
                </c:pt>
                <c:pt idx="2442">
                  <c:v>107.01644186733381</c:v>
                </c:pt>
                <c:pt idx="2443">
                  <c:v>106.63870071828376</c:v>
                </c:pt>
                <c:pt idx="2444">
                  <c:v>106.4211305764059</c:v>
                </c:pt>
                <c:pt idx="2445">
                  <c:v>106.46009066888818</c:v>
                </c:pt>
                <c:pt idx="2446">
                  <c:v>106.20415446638513</c:v>
                </c:pt>
                <c:pt idx="2447">
                  <c:v>106.20463751596292</c:v>
                </c:pt>
                <c:pt idx="2448">
                  <c:v>106.20512056554072</c:v>
                </c:pt>
                <c:pt idx="2449">
                  <c:v>105.95603253710544</c:v>
                </c:pt>
                <c:pt idx="2450">
                  <c:v>106.29498403400594</c:v>
                </c:pt>
                <c:pt idx="2451">
                  <c:v>106.3258962112542</c:v>
                </c:pt>
                <c:pt idx="2452">
                  <c:v>106.57517765309338</c:v>
                </c:pt>
                <c:pt idx="2453">
                  <c:v>106.46932075764576</c:v>
                </c:pt>
                <c:pt idx="2454">
                  <c:v>106.46986044967298</c:v>
                </c:pt>
                <c:pt idx="2455">
                  <c:v>106.47040078085558</c:v>
                </c:pt>
                <c:pt idx="2456">
                  <c:v>106.15798828028279</c:v>
                </c:pt>
                <c:pt idx="2457">
                  <c:v>106.16458653545916</c:v>
                </c:pt>
                <c:pt idx="2458">
                  <c:v>106.48679990965165</c:v>
                </c:pt>
                <c:pt idx="2459">
                  <c:v>106.48238474701238</c:v>
                </c:pt>
                <c:pt idx="2460">
                  <c:v>106.48548461167965</c:v>
                </c:pt>
                <c:pt idx="2461">
                  <c:v>106.48601950174067</c:v>
                </c:pt>
                <c:pt idx="2462">
                  <c:v>106.48655503178713</c:v>
                </c:pt>
                <c:pt idx="2463">
                  <c:v>106.45989600456586</c:v>
                </c:pt>
                <c:pt idx="2464">
                  <c:v>106.71267318234401</c:v>
                </c:pt>
                <c:pt idx="2465">
                  <c:v>106.64879859579591</c:v>
                </c:pt>
                <c:pt idx="2466">
                  <c:v>106.52587569009103</c:v>
                </c:pt>
                <c:pt idx="2467">
                  <c:v>106.52251771123196</c:v>
                </c:pt>
                <c:pt idx="2468">
                  <c:v>106.52305213313238</c:v>
                </c:pt>
                <c:pt idx="2469">
                  <c:v>106.52358687793081</c:v>
                </c:pt>
                <c:pt idx="2470">
                  <c:v>106.17516204632963</c:v>
                </c:pt>
                <c:pt idx="2471">
                  <c:v>106.26756700417562</c:v>
                </c:pt>
                <c:pt idx="2472">
                  <c:v>106.06818566273164</c:v>
                </c:pt>
                <c:pt idx="2473">
                  <c:v>105.7933934894685</c:v>
                </c:pt>
                <c:pt idx="2474">
                  <c:v>105.66411732017161</c:v>
                </c:pt>
                <c:pt idx="2475">
                  <c:v>105.66474765771544</c:v>
                </c:pt>
                <c:pt idx="2476">
                  <c:v>105.66537927606024</c:v>
                </c:pt>
                <c:pt idx="2477">
                  <c:v>105.61496221764828</c:v>
                </c:pt>
                <c:pt idx="2478">
                  <c:v>105.73531501309176</c:v>
                </c:pt>
                <c:pt idx="2479">
                  <c:v>105.76464651919714</c:v>
                </c:pt>
                <c:pt idx="2480">
                  <c:v>105.46425612326674</c:v>
                </c:pt>
                <c:pt idx="2481">
                  <c:v>105.07649061534663</c:v>
                </c:pt>
                <c:pt idx="2482">
                  <c:v>105.07735642769993</c:v>
                </c:pt>
                <c:pt idx="2483">
                  <c:v>105.07822288335902</c:v>
                </c:pt>
                <c:pt idx="2484">
                  <c:v>104.92451367417584</c:v>
                </c:pt>
                <c:pt idx="2485">
                  <c:v>105.18883743328097</c:v>
                </c:pt>
                <c:pt idx="2486">
                  <c:v>104.80275568230856</c:v>
                </c:pt>
                <c:pt idx="2487">
                  <c:v>104.97168231077447</c:v>
                </c:pt>
                <c:pt idx="2488">
                  <c:v>105.34646994597206</c:v>
                </c:pt>
                <c:pt idx="2489">
                  <c:v>105.34722138769241</c:v>
                </c:pt>
                <c:pt idx="2490">
                  <c:v>105.34797315065059</c:v>
                </c:pt>
                <c:pt idx="2491">
                  <c:v>105.28164226583564</c:v>
                </c:pt>
                <c:pt idx="2492">
                  <c:v>105.30567716005311</c:v>
                </c:pt>
                <c:pt idx="2493">
                  <c:v>105.46797221010439</c:v>
                </c:pt>
                <c:pt idx="2494">
                  <c:v>105.2604422250259</c:v>
                </c:pt>
                <c:pt idx="2495">
                  <c:v>105.53653461053351</c:v>
                </c:pt>
                <c:pt idx="2496">
                  <c:v>105.53719224250302</c:v>
                </c:pt>
                <c:pt idx="2497">
                  <c:v>105.53785148066177</c:v>
                </c:pt>
                <c:pt idx="2498">
                  <c:v>105.58047741240657</c:v>
                </c:pt>
                <c:pt idx="2499">
                  <c:v>105.33370876021065</c:v>
                </c:pt>
                <c:pt idx="2500">
                  <c:v>105.05833950681971</c:v>
                </c:pt>
                <c:pt idx="2501">
                  <c:v>105.03698598819746</c:v>
                </c:pt>
                <c:pt idx="2502">
                  <c:v>104.9773999285126</c:v>
                </c:pt>
                <c:pt idx="2503">
                  <c:v>104.97797847454743</c:v>
                </c:pt>
                <c:pt idx="2504">
                  <c:v>104.97855894800932</c:v>
                </c:pt>
                <c:pt idx="2505">
                  <c:v>104.46015284003184</c:v>
                </c:pt>
                <c:pt idx="2506">
                  <c:v>104.17196402274956</c:v>
                </c:pt>
                <c:pt idx="2507">
                  <c:v>104.42635913775059</c:v>
                </c:pt>
                <c:pt idx="2508">
                  <c:v>103.95768063872781</c:v>
                </c:pt>
                <c:pt idx="2509">
                  <c:v>104.13581277503073</c:v>
                </c:pt>
                <c:pt idx="2510">
                  <c:v>104.13650858698946</c:v>
                </c:pt>
                <c:pt idx="2511">
                  <c:v>104.13720504474419</c:v>
                </c:pt>
                <c:pt idx="2512">
                  <c:v>104.57169661067292</c:v>
                </c:pt>
                <c:pt idx="2513">
                  <c:v>104.60800169645549</c:v>
                </c:pt>
                <c:pt idx="2514">
                  <c:v>104.90414237138609</c:v>
                </c:pt>
                <c:pt idx="2515">
                  <c:v>105.00182919240169</c:v>
                </c:pt>
                <c:pt idx="2516">
                  <c:v>104.76646085289501</c:v>
                </c:pt>
                <c:pt idx="2517">
                  <c:v>104.76696030303431</c:v>
                </c:pt>
                <c:pt idx="2518">
                  <c:v>104.7674373113485</c:v>
                </c:pt>
                <c:pt idx="2519">
                  <c:v>105.09162460492828</c:v>
                </c:pt>
                <c:pt idx="2520">
                  <c:v>105.05992183146596</c:v>
                </c:pt>
                <c:pt idx="2521">
                  <c:v>104.83946441547687</c:v>
                </c:pt>
                <c:pt idx="2522">
                  <c:v>105.13190050919705</c:v>
                </c:pt>
                <c:pt idx="2523">
                  <c:v>105.4171896569037</c:v>
                </c:pt>
                <c:pt idx="2524">
                  <c:v>105.41754683188145</c:v>
                </c:pt>
                <c:pt idx="2525">
                  <c:v>105.41790432062638</c:v>
                </c:pt>
                <c:pt idx="2526">
                  <c:v>105.449693167569</c:v>
                </c:pt>
                <c:pt idx="2527">
                  <c:v>105.60549319849184</c:v>
                </c:pt>
                <c:pt idx="2528">
                  <c:v>105.7089141133435</c:v>
                </c:pt>
                <c:pt idx="2529">
                  <c:v>105.64985822393059</c:v>
                </c:pt>
                <c:pt idx="2530">
                  <c:v>105.7012633684438</c:v>
                </c:pt>
                <c:pt idx="2531">
                  <c:v>105.70154795030966</c:v>
                </c:pt>
                <c:pt idx="2532">
                  <c:v>105.70183190464104</c:v>
                </c:pt>
                <c:pt idx="2533">
                  <c:v>105.64639454786037</c:v>
                </c:pt>
                <c:pt idx="2534">
                  <c:v>105.64303295652822</c:v>
                </c:pt>
                <c:pt idx="2535">
                  <c:v>105.54730644836059</c:v>
                </c:pt>
                <c:pt idx="2536">
                  <c:v>105.49960495952759</c:v>
                </c:pt>
                <c:pt idx="2537">
                  <c:v>105.93967374980599</c:v>
                </c:pt>
                <c:pt idx="2538">
                  <c:v>105.93979970741326</c:v>
                </c:pt>
                <c:pt idx="2539">
                  <c:v>105.93992503665602</c:v>
                </c:pt>
                <c:pt idx="2540">
                  <c:v>106.01448061961746</c:v>
                </c:pt>
                <c:pt idx="2541">
                  <c:v>105.91427178021878</c:v>
                </c:pt>
                <c:pt idx="2542">
                  <c:v>105.89494498601064</c:v>
                </c:pt>
                <c:pt idx="2543">
                  <c:v>105.88689287642308</c:v>
                </c:pt>
                <c:pt idx="2544">
                  <c:v>105.94886061007681</c:v>
                </c:pt>
                <c:pt idx="2545">
                  <c:v>105.94897323008803</c:v>
                </c:pt>
                <c:pt idx="2546">
                  <c:v>105.94908397330656</c:v>
                </c:pt>
                <c:pt idx="2547">
                  <c:v>105.9344054865352</c:v>
                </c:pt>
                <c:pt idx="2548">
                  <c:v>105.97948268465076</c:v>
                </c:pt>
                <c:pt idx="2549">
                  <c:v>105.9988230555157</c:v>
                </c:pt>
                <c:pt idx="2550">
                  <c:v>105.81443012646555</c:v>
                </c:pt>
                <c:pt idx="2551">
                  <c:v>105.81600604627666</c:v>
                </c:pt>
                <c:pt idx="2552">
                  <c:v>105.81610423963741</c:v>
                </c:pt>
                <c:pt idx="2553">
                  <c:v>105.81620213002199</c:v>
                </c:pt>
                <c:pt idx="2554">
                  <c:v>105.82019450132626</c:v>
                </c:pt>
                <c:pt idx="2555">
                  <c:v>105.92200963784892</c:v>
                </c:pt>
                <c:pt idx="2556">
                  <c:v>106.08619870290181</c:v>
                </c:pt>
                <c:pt idx="2557">
                  <c:v>105.94699892305715</c:v>
                </c:pt>
                <c:pt idx="2558">
                  <c:v>105.8376969302096</c:v>
                </c:pt>
                <c:pt idx="2559">
                  <c:v>105.83774393967414</c:v>
                </c:pt>
                <c:pt idx="2560">
                  <c:v>105.83779125460507</c:v>
                </c:pt>
                <c:pt idx="2561">
                  <c:v>105.89962907452872</c:v>
                </c:pt>
                <c:pt idx="2562">
                  <c:v>105.68517629938512</c:v>
                </c:pt>
                <c:pt idx="2563">
                  <c:v>105.82698361743526</c:v>
                </c:pt>
                <c:pt idx="2564">
                  <c:v>105.70973639257365</c:v>
                </c:pt>
                <c:pt idx="2565">
                  <c:v>105.8619078088103</c:v>
                </c:pt>
                <c:pt idx="2566">
                  <c:v>105.86192490331196</c:v>
                </c:pt>
                <c:pt idx="2567">
                  <c:v>105.86194138771073</c:v>
                </c:pt>
                <c:pt idx="2568">
                  <c:v>105.99728274330081</c:v>
                </c:pt>
                <c:pt idx="2569">
                  <c:v>106.07505347215144</c:v>
                </c:pt>
                <c:pt idx="2570">
                  <c:v>106.35777278767074</c:v>
                </c:pt>
                <c:pt idx="2571">
                  <c:v>106.46358873317904</c:v>
                </c:pt>
                <c:pt idx="2572">
                  <c:v>106.42306531888759</c:v>
                </c:pt>
                <c:pt idx="2573">
                  <c:v>106.42293517356741</c:v>
                </c:pt>
                <c:pt idx="2574">
                  <c:v>106.42280625343342</c:v>
                </c:pt>
                <c:pt idx="2575">
                  <c:v>106.39656255187997</c:v>
                </c:pt>
                <c:pt idx="2576">
                  <c:v>106.5505705512705</c:v>
                </c:pt>
                <c:pt idx="2577">
                  <c:v>106.58698088768551</c:v>
                </c:pt>
                <c:pt idx="2578">
                  <c:v>106.59917503303936</c:v>
                </c:pt>
                <c:pt idx="2579">
                  <c:v>106.61500750243087</c:v>
                </c:pt>
                <c:pt idx="2580">
                  <c:v>106.6147377581011</c:v>
                </c:pt>
                <c:pt idx="2581">
                  <c:v>106.61446739121735</c:v>
                </c:pt>
                <c:pt idx="2582">
                  <c:v>106.55034710669364</c:v>
                </c:pt>
                <c:pt idx="2583">
                  <c:v>106.58578496152994</c:v>
                </c:pt>
                <c:pt idx="2584">
                  <c:v>106.63959093309214</c:v>
                </c:pt>
                <c:pt idx="2585">
                  <c:v>106.63250889372431</c:v>
                </c:pt>
                <c:pt idx="2586">
                  <c:v>106.35155650919175</c:v>
                </c:pt>
                <c:pt idx="2587">
                  <c:v>106.35120716428267</c:v>
                </c:pt>
                <c:pt idx="2588">
                  <c:v>106.35085876731577</c:v>
                </c:pt>
                <c:pt idx="2589">
                  <c:v>106.39523686555759</c:v>
                </c:pt>
                <c:pt idx="2590">
                  <c:v>106.25235731120259</c:v>
                </c:pt>
                <c:pt idx="2591">
                  <c:v>106.22147562498714</c:v>
                </c:pt>
                <c:pt idx="2592">
                  <c:v>106.24728187696506</c:v>
                </c:pt>
                <c:pt idx="2593">
                  <c:v>106.1980435173955</c:v>
                </c:pt>
                <c:pt idx="2594">
                  <c:v>106.1977147748721</c:v>
                </c:pt>
                <c:pt idx="2595">
                  <c:v>106.1973844676631</c:v>
                </c:pt>
                <c:pt idx="2596">
                  <c:v>106.30673033894375</c:v>
                </c:pt>
                <c:pt idx="2597">
                  <c:v>106.37632597308722</c:v>
                </c:pt>
                <c:pt idx="2598">
                  <c:v>106.36043677325868</c:v>
                </c:pt>
                <c:pt idx="2599">
                  <c:v>106.2946539210338</c:v>
                </c:pt>
                <c:pt idx="2600">
                  <c:v>106.2369374606144</c:v>
                </c:pt>
                <c:pt idx="2601">
                  <c:v>106.23692525025606</c:v>
                </c:pt>
                <c:pt idx="2602">
                  <c:v>106.23691397870911</c:v>
                </c:pt>
                <c:pt idx="2603">
                  <c:v>106.23083913867917</c:v>
                </c:pt>
                <c:pt idx="2604">
                  <c:v>106.20230025748369</c:v>
                </c:pt>
                <c:pt idx="2605">
                  <c:v>106.28319710368703</c:v>
                </c:pt>
                <c:pt idx="2606">
                  <c:v>106.1401752085948</c:v>
                </c:pt>
                <c:pt idx="2607">
                  <c:v>106.30917492821582</c:v>
                </c:pt>
                <c:pt idx="2608">
                  <c:v>106.30915113337342</c:v>
                </c:pt>
                <c:pt idx="2609">
                  <c:v>106.309127338531</c:v>
                </c:pt>
                <c:pt idx="2610">
                  <c:v>106.32341321621345</c:v>
                </c:pt>
                <c:pt idx="2611">
                  <c:v>106.6069544963656</c:v>
                </c:pt>
                <c:pt idx="2612">
                  <c:v>106.69793057500509</c:v>
                </c:pt>
                <c:pt idx="2613">
                  <c:v>106.71677406978388</c:v>
                </c:pt>
                <c:pt idx="2614">
                  <c:v>106.78442542889947</c:v>
                </c:pt>
                <c:pt idx="2615">
                  <c:v>106.78439975560427</c:v>
                </c:pt>
                <c:pt idx="2616">
                  <c:v>106.78437470901339</c:v>
                </c:pt>
                <c:pt idx="2617">
                  <c:v>106.79587598501358</c:v>
                </c:pt>
                <c:pt idx="2618">
                  <c:v>106.66867503625407</c:v>
                </c:pt>
                <c:pt idx="2619">
                  <c:v>106.6118067292374</c:v>
                </c:pt>
                <c:pt idx="2620">
                  <c:v>106.56313604674068</c:v>
                </c:pt>
                <c:pt idx="2621">
                  <c:v>106.45315585689116</c:v>
                </c:pt>
                <c:pt idx="2622">
                  <c:v>106.45312705505476</c:v>
                </c:pt>
                <c:pt idx="2623">
                  <c:v>106.45309668853278</c:v>
                </c:pt>
                <c:pt idx="2624">
                  <c:v>106.45854454367951</c:v>
                </c:pt>
                <c:pt idx="2625">
                  <c:v>106.65670692779172</c:v>
                </c:pt>
                <c:pt idx="2626">
                  <c:v>106.58514348027025</c:v>
                </c:pt>
                <c:pt idx="2627">
                  <c:v>106.50223320325505</c:v>
                </c:pt>
                <c:pt idx="2628">
                  <c:v>106.11910826235084</c:v>
                </c:pt>
                <c:pt idx="2629">
                  <c:v>106.11907789582882</c:v>
                </c:pt>
                <c:pt idx="2630">
                  <c:v>106.1190481551811</c:v>
                </c:pt>
                <c:pt idx="2631">
                  <c:v>105.77586267627495</c:v>
                </c:pt>
                <c:pt idx="2632">
                  <c:v>105.50789999465032</c:v>
                </c:pt>
                <c:pt idx="2633">
                  <c:v>105.53403824386372</c:v>
                </c:pt>
                <c:pt idx="2634">
                  <c:v>105.41638058992862</c:v>
                </c:pt>
                <c:pt idx="2635">
                  <c:v>105.56887640741243</c:v>
                </c:pt>
                <c:pt idx="2636">
                  <c:v>105.56880377694728</c:v>
                </c:pt>
                <c:pt idx="2637">
                  <c:v>105.56873052143794</c:v>
                </c:pt>
                <c:pt idx="2638">
                  <c:v>106.02383621774328</c:v>
                </c:pt>
                <c:pt idx="2639">
                  <c:v>106.06459339108552</c:v>
                </c:pt>
                <c:pt idx="2640">
                  <c:v>106.06780130787814</c:v>
                </c:pt>
                <c:pt idx="2641">
                  <c:v>106.29024424849032</c:v>
                </c:pt>
                <c:pt idx="2642">
                  <c:v>105.16314295879123</c:v>
                </c:pt>
                <c:pt idx="2643">
                  <c:v>105.16307909471587</c:v>
                </c:pt>
                <c:pt idx="2644">
                  <c:v>105.16301491770338</c:v>
                </c:pt>
                <c:pt idx="2645">
                  <c:v>104.68819682473813</c:v>
                </c:pt>
                <c:pt idx="2646">
                  <c:v>104.99752771641599</c:v>
                </c:pt>
                <c:pt idx="2647">
                  <c:v>105.39501219890732</c:v>
                </c:pt>
                <c:pt idx="2648">
                  <c:v>105.55645024117845</c:v>
                </c:pt>
                <c:pt idx="2649">
                  <c:v>105.68567621768489</c:v>
                </c:pt>
                <c:pt idx="2650">
                  <c:v>105.685591510503</c:v>
                </c:pt>
                <c:pt idx="2651">
                  <c:v>105.6855052112431</c:v>
                </c:pt>
                <c:pt idx="2652">
                  <c:v>105.53837003822716</c:v>
                </c:pt>
                <c:pt idx="2653">
                  <c:v>105.25198031306918</c:v>
                </c:pt>
                <c:pt idx="2654">
                  <c:v>104.97545227011146</c:v>
                </c:pt>
                <c:pt idx="2655">
                  <c:v>105.0984812847432</c:v>
                </c:pt>
                <c:pt idx="2656">
                  <c:v>105.32106113327174</c:v>
                </c:pt>
                <c:pt idx="2657">
                  <c:v>105.32095954823697</c:v>
                </c:pt>
                <c:pt idx="2658">
                  <c:v>105.32085605320665</c:v>
                </c:pt>
                <c:pt idx="2659">
                  <c:v>105.55094107276744</c:v>
                </c:pt>
                <c:pt idx="2660">
                  <c:v>105.72341543287904</c:v>
                </c:pt>
                <c:pt idx="2661">
                  <c:v>105.67512000100668</c:v>
                </c:pt>
                <c:pt idx="2662">
                  <c:v>105.77531282499724</c:v>
                </c:pt>
                <c:pt idx="2663">
                  <c:v>105.70173520789984</c:v>
                </c:pt>
                <c:pt idx="2664">
                  <c:v>105.70157216267808</c:v>
                </c:pt>
                <c:pt idx="2665">
                  <c:v>105.70140847996105</c:v>
                </c:pt>
                <c:pt idx="2666">
                  <c:v>105.74957366773465</c:v>
                </c:pt>
                <c:pt idx="2667">
                  <c:v>105.68401424016484</c:v>
                </c:pt>
                <c:pt idx="2668">
                  <c:v>105.89121785008514</c:v>
                </c:pt>
                <c:pt idx="2669">
                  <c:v>105.87451718852405</c:v>
                </c:pt>
                <c:pt idx="2670">
                  <c:v>105.86170063115331</c:v>
                </c:pt>
                <c:pt idx="2671">
                  <c:v>105.8615081499202</c:v>
                </c:pt>
                <c:pt idx="2672">
                  <c:v>105.86131503368209</c:v>
                </c:pt>
                <c:pt idx="2673">
                  <c:v>105.91360720386722</c:v>
                </c:pt>
                <c:pt idx="2674">
                  <c:v>105.89302183548352</c:v>
                </c:pt>
                <c:pt idx="2675">
                  <c:v>106.03879498826794</c:v>
                </c:pt>
                <c:pt idx="2676">
                  <c:v>105.95364683562737</c:v>
                </c:pt>
                <c:pt idx="2677">
                  <c:v>106.06430401389406</c:v>
                </c:pt>
                <c:pt idx="2678">
                  <c:v>106.06412643577268</c:v>
                </c:pt>
                <c:pt idx="2679">
                  <c:v>106.0639463217815</c:v>
                </c:pt>
                <c:pt idx="2680">
                  <c:v>106.06714113339818</c:v>
                </c:pt>
                <c:pt idx="2681">
                  <c:v>105.85554720572203</c:v>
                </c:pt>
                <c:pt idx="2682">
                  <c:v>105.86169748020015</c:v>
                </c:pt>
                <c:pt idx="2683">
                  <c:v>105.86636067995777</c:v>
                </c:pt>
                <c:pt idx="2684">
                  <c:v>106.05265784966583</c:v>
                </c:pt>
                <c:pt idx="2685">
                  <c:v>106.05243463003852</c:v>
                </c:pt>
                <c:pt idx="2686">
                  <c:v>106.05221045914875</c:v>
                </c:pt>
                <c:pt idx="2687">
                  <c:v>106.08052131792066</c:v>
                </c:pt>
                <c:pt idx="2688">
                  <c:v>106.2373119442522</c:v>
                </c:pt>
                <c:pt idx="2689">
                  <c:v>106.27703808357074</c:v>
                </c:pt>
                <c:pt idx="2690">
                  <c:v>106.38114092327753</c:v>
                </c:pt>
                <c:pt idx="2691">
                  <c:v>106.40088255341115</c:v>
                </c:pt>
                <c:pt idx="2692">
                  <c:v>106.40064760237705</c:v>
                </c:pt>
                <c:pt idx="2693">
                  <c:v>106.40041265051285</c:v>
                </c:pt>
                <c:pt idx="2694">
                  <c:v>106.3541877733435</c:v>
                </c:pt>
                <c:pt idx="2695">
                  <c:v>106.21232116242425</c:v>
                </c:pt>
                <c:pt idx="2696">
                  <c:v>106.09399947832509</c:v>
                </c:pt>
                <c:pt idx="2697">
                  <c:v>106.23149174290279</c:v>
                </c:pt>
                <c:pt idx="2698">
                  <c:v>106.14150247869431</c:v>
                </c:pt>
                <c:pt idx="2699">
                  <c:v>106.1412735514923</c:v>
                </c:pt>
                <c:pt idx="2700">
                  <c:v>106.14104557555278</c:v>
                </c:pt>
                <c:pt idx="2701">
                  <c:v>106.11326010832859</c:v>
                </c:pt>
                <c:pt idx="2702">
                  <c:v>106.27819286472013</c:v>
                </c:pt>
                <c:pt idx="2703">
                  <c:v>106.26154904316556</c:v>
                </c:pt>
                <c:pt idx="2704">
                  <c:v>106.09481467372123</c:v>
                </c:pt>
                <c:pt idx="2705">
                  <c:v>106.16179232901435</c:v>
                </c:pt>
                <c:pt idx="2706">
                  <c:v>106.16146035336071</c:v>
                </c:pt>
                <c:pt idx="2707">
                  <c:v>106.16112869396451</c:v>
                </c:pt>
                <c:pt idx="2708">
                  <c:v>106.12725129303882</c:v>
                </c:pt>
                <c:pt idx="2709">
                  <c:v>106.21305455340011</c:v>
                </c:pt>
                <c:pt idx="2710">
                  <c:v>106.15038529274224</c:v>
                </c:pt>
                <c:pt idx="2711">
                  <c:v>106.16578111357775</c:v>
                </c:pt>
                <c:pt idx="2712">
                  <c:v>106.40849964304387</c:v>
                </c:pt>
                <c:pt idx="2713">
                  <c:v>106.4081680151904</c:v>
                </c:pt>
                <c:pt idx="2714">
                  <c:v>106.40783797194426</c:v>
                </c:pt>
                <c:pt idx="2715">
                  <c:v>106.42065892039557</c:v>
                </c:pt>
                <c:pt idx="2716">
                  <c:v>106.41162189392146</c:v>
                </c:pt>
                <c:pt idx="2717">
                  <c:v>106.44909777958175</c:v>
                </c:pt>
                <c:pt idx="2718">
                  <c:v>106.51184525293857</c:v>
                </c:pt>
                <c:pt idx="2719">
                  <c:v>106.37846953925828</c:v>
                </c:pt>
                <c:pt idx="2720">
                  <c:v>106.37814520358688</c:v>
                </c:pt>
                <c:pt idx="2721">
                  <c:v>106.3778221354353</c:v>
                </c:pt>
                <c:pt idx="2722">
                  <c:v>106.17296026140231</c:v>
                </c:pt>
                <c:pt idx="2723">
                  <c:v>106.04199598558073</c:v>
                </c:pt>
                <c:pt idx="2724">
                  <c:v>105.96203840562723</c:v>
                </c:pt>
                <c:pt idx="2725">
                  <c:v>106.02262839333639</c:v>
                </c:pt>
                <c:pt idx="2726">
                  <c:v>105.88941754356551</c:v>
                </c:pt>
                <c:pt idx="2727">
                  <c:v>105.88915090951532</c:v>
                </c:pt>
                <c:pt idx="2728">
                  <c:v>105.88888300711517</c:v>
                </c:pt>
                <c:pt idx="2729">
                  <c:v>106.08707427275063</c:v>
                </c:pt>
                <c:pt idx="2730">
                  <c:v>106.07988054139204</c:v>
                </c:pt>
                <c:pt idx="2731">
                  <c:v>106.14383521162127</c:v>
                </c:pt>
                <c:pt idx="2732">
                  <c:v>106.32901735481569</c:v>
                </c:pt>
                <c:pt idx="2733">
                  <c:v>106.35153023409426</c:v>
                </c:pt>
                <c:pt idx="2734">
                  <c:v>106.35124648396051</c:v>
                </c:pt>
                <c:pt idx="2735">
                  <c:v>106.35096052417528</c:v>
                </c:pt>
                <c:pt idx="2736">
                  <c:v>106.0896849287063</c:v>
                </c:pt>
                <c:pt idx="2737">
                  <c:v>106.02721213694721</c:v>
                </c:pt>
                <c:pt idx="2738">
                  <c:v>106.06710892328634</c:v>
                </c:pt>
                <c:pt idx="2739">
                  <c:v>106.1063280538305</c:v>
                </c:pt>
                <c:pt idx="2740">
                  <c:v>106.12937655612357</c:v>
                </c:pt>
                <c:pt idx="2741">
                  <c:v>106.12910195919319</c:v>
                </c:pt>
                <c:pt idx="2742">
                  <c:v>106.12882546803861</c:v>
                </c:pt>
                <c:pt idx="2743">
                  <c:v>106.17690904230842</c:v>
                </c:pt>
                <c:pt idx="2744">
                  <c:v>106.27441935848566</c:v>
                </c:pt>
                <c:pt idx="2745">
                  <c:v>106.30638396320191</c:v>
                </c:pt>
                <c:pt idx="2746">
                  <c:v>106.31068969413629</c:v>
                </c:pt>
                <c:pt idx="2747">
                  <c:v>106.08280310435191</c:v>
                </c:pt>
                <c:pt idx="2748">
                  <c:v>106.08253863097903</c:v>
                </c:pt>
                <c:pt idx="2749">
                  <c:v>106.08227321132404</c:v>
                </c:pt>
                <c:pt idx="2750">
                  <c:v>106.13124392498568</c:v>
                </c:pt>
                <c:pt idx="2751">
                  <c:v>106.18825896714047</c:v>
                </c:pt>
                <c:pt idx="2752">
                  <c:v>106.16947760822725</c:v>
                </c:pt>
                <c:pt idx="2753">
                  <c:v>106.05438615989515</c:v>
                </c:pt>
                <c:pt idx="2754">
                  <c:v>106.189758698798</c:v>
                </c:pt>
                <c:pt idx="2755">
                  <c:v>106.18948633559125</c:v>
                </c:pt>
                <c:pt idx="2756">
                  <c:v>106.18921365695712</c:v>
                </c:pt>
                <c:pt idx="2757">
                  <c:v>106.09117439569421</c:v>
                </c:pt>
                <c:pt idx="2758">
                  <c:v>106.20764817196802</c:v>
                </c:pt>
                <c:pt idx="2759">
                  <c:v>106.27522319185702</c:v>
                </c:pt>
                <c:pt idx="2760">
                  <c:v>106.23977152296341</c:v>
                </c:pt>
                <c:pt idx="2761">
                  <c:v>106.23602819067428</c:v>
                </c:pt>
                <c:pt idx="2762">
                  <c:v>106.23570839383625</c:v>
                </c:pt>
                <c:pt idx="2763">
                  <c:v>106.2353903376591</c:v>
                </c:pt>
                <c:pt idx="2764">
                  <c:v>106.30965368715154</c:v>
                </c:pt>
                <c:pt idx="2765">
                  <c:v>106.20654936173989</c:v>
                </c:pt>
                <c:pt idx="2766">
                  <c:v>106.22680092665156</c:v>
                </c:pt>
                <c:pt idx="2767">
                  <c:v>106.2082373088908</c:v>
                </c:pt>
                <c:pt idx="2768">
                  <c:v>106.27417888332278</c:v>
                </c:pt>
                <c:pt idx="2769">
                  <c:v>106.27384380818047</c:v>
                </c:pt>
                <c:pt idx="2770">
                  <c:v>106.27351087379373</c:v>
                </c:pt>
                <c:pt idx="2771">
                  <c:v>106.27506851874087</c:v>
                </c:pt>
                <c:pt idx="2772">
                  <c:v>106.20074211117294</c:v>
                </c:pt>
                <c:pt idx="2773">
                  <c:v>105.96668573772946</c:v>
                </c:pt>
                <c:pt idx="2774">
                  <c:v>105.95786622164781</c:v>
                </c:pt>
                <c:pt idx="2775">
                  <c:v>105.79649420080905</c:v>
                </c:pt>
                <c:pt idx="2776">
                  <c:v>105.79614083752169</c:v>
                </c:pt>
                <c:pt idx="2777">
                  <c:v>105.79578969052638</c:v>
                </c:pt>
                <c:pt idx="2778">
                  <c:v>106.02958344414756</c:v>
                </c:pt>
                <c:pt idx="2779">
                  <c:v>106.09377554815609</c:v>
                </c:pt>
                <c:pt idx="2780">
                  <c:v>106.2216575999994</c:v>
                </c:pt>
                <c:pt idx="2781">
                  <c:v>106.20659673228562</c:v>
                </c:pt>
                <c:pt idx="2782">
                  <c:v>106.1517291991438</c:v>
                </c:pt>
                <c:pt idx="2783">
                  <c:v>106.15140714284991</c:v>
                </c:pt>
                <c:pt idx="2784">
                  <c:v>106.15108368788481</c:v>
                </c:pt>
                <c:pt idx="2785">
                  <c:v>106.18340680565473</c:v>
                </c:pt>
                <c:pt idx="2786">
                  <c:v>106.28156822362543</c:v>
                </c:pt>
                <c:pt idx="2787">
                  <c:v>106.27160371211261</c:v>
                </c:pt>
                <c:pt idx="2788">
                  <c:v>106.30848072742651</c:v>
                </c:pt>
                <c:pt idx="2789">
                  <c:v>106.20205424823089</c:v>
                </c:pt>
                <c:pt idx="2790">
                  <c:v>106.201741282885</c:v>
                </c:pt>
                <c:pt idx="2791">
                  <c:v>106.20142761944857</c:v>
                </c:pt>
                <c:pt idx="2792">
                  <c:v>106.23664644652084</c:v>
                </c:pt>
                <c:pt idx="2793">
                  <c:v>106.35692868833914</c:v>
                </c:pt>
                <c:pt idx="2794">
                  <c:v>106.32146578359171</c:v>
                </c:pt>
                <c:pt idx="2795">
                  <c:v>106.31626952325166</c:v>
                </c:pt>
                <c:pt idx="2796">
                  <c:v>106.42880104381487</c:v>
                </c:pt>
                <c:pt idx="2797">
                  <c:v>106.42840554856579</c:v>
                </c:pt>
                <c:pt idx="2798">
                  <c:v>106.42801054886965</c:v>
                </c:pt>
                <c:pt idx="2799">
                  <c:v>106.37631743662715</c:v>
                </c:pt>
                <c:pt idx="2800">
                  <c:v>106.47198398786811</c:v>
                </c:pt>
                <c:pt idx="2801">
                  <c:v>106.42912363218487</c:v>
                </c:pt>
                <c:pt idx="2802">
                  <c:v>106.28467816785638</c:v>
                </c:pt>
                <c:pt idx="2803">
                  <c:v>106.31524060176106</c:v>
                </c:pt>
                <c:pt idx="2804">
                  <c:v>106.31490467247474</c:v>
                </c:pt>
                <c:pt idx="2805">
                  <c:v>106.31456910011937</c:v>
                </c:pt>
                <c:pt idx="2806">
                  <c:v>106.42539258081017</c:v>
                </c:pt>
                <c:pt idx="2807">
                  <c:v>106.62273634381931</c:v>
                </c:pt>
                <c:pt idx="2808">
                  <c:v>106.85726597033143</c:v>
                </c:pt>
                <c:pt idx="2809">
                  <c:v>107.02809491119812</c:v>
                </c:pt>
                <c:pt idx="2810">
                  <c:v>107.1955534661204</c:v>
                </c:pt>
                <c:pt idx="2811">
                  <c:v>107.19516065366383</c:v>
                </c:pt>
                <c:pt idx="2812">
                  <c:v>107.19476855672927</c:v>
                </c:pt>
                <c:pt idx="2813">
                  <c:v>107.2600397758489</c:v>
                </c:pt>
                <c:pt idx="2814">
                  <c:v>107.47045974937393</c:v>
                </c:pt>
                <c:pt idx="2815">
                  <c:v>107.39136497608322</c:v>
                </c:pt>
                <c:pt idx="2816">
                  <c:v>107.4702522529694</c:v>
                </c:pt>
                <c:pt idx="2817">
                  <c:v>107.50816399529708</c:v>
                </c:pt>
                <c:pt idx="2818">
                  <c:v>107.50751860937902</c:v>
                </c:pt>
                <c:pt idx="2819">
                  <c:v>107.50687358205199</c:v>
                </c:pt>
                <c:pt idx="2820">
                  <c:v>107.50958463022906</c:v>
                </c:pt>
                <c:pt idx="2821">
                  <c:v>107.5464266928735</c:v>
                </c:pt>
                <c:pt idx="2822">
                  <c:v>107.51002681204469</c:v>
                </c:pt>
                <c:pt idx="2823">
                  <c:v>107.54404942741668</c:v>
                </c:pt>
                <c:pt idx="2824">
                  <c:v>107.6717795736037</c:v>
                </c:pt>
                <c:pt idx="2825">
                  <c:v>107.67109839415325</c:v>
                </c:pt>
                <c:pt idx="2826">
                  <c:v>107.67042007596079</c:v>
                </c:pt>
                <c:pt idx="2827">
                  <c:v>107.66973853957937</c:v>
                </c:pt>
                <c:pt idx="2828">
                  <c:v>107.70932594067293</c:v>
                </c:pt>
                <c:pt idx="2829">
                  <c:v>107.60772551221983</c:v>
                </c:pt>
                <c:pt idx="2830">
                  <c:v>107.51443403670594</c:v>
                </c:pt>
                <c:pt idx="2831">
                  <c:v>107.5663806338289</c:v>
                </c:pt>
                <c:pt idx="2832">
                  <c:v>107.56578777569362</c:v>
                </c:pt>
                <c:pt idx="2833">
                  <c:v>107.56508657241763</c:v>
                </c:pt>
                <c:pt idx="2834">
                  <c:v>107.70448510053856</c:v>
                </c:pt>
                <c:pt idx="2835">
                  <c:v>107.77225095728812</c:v>
                </c:pt>
                <c:pt idx="2836">
                  <c:v>107.72234659779377</c:v>
                </c:pt>
                <c:pt idx="2837">
                  <c:v>107.72261510863665</c:v>
                </c:pt>
                <c:pt idx="2838">
                  <c:v>107.75065533905214</c:v>
                </c:pt>
                <c:pt idx="2839">
                  <c:v>107.74999460925413</c:v>
                </c:pt>
                <c:pt idx="2840">
                  <c:v>107.74933280783323</c:v>
                </c:pt>
                <c:pt idx="2841">
                  <c:v>107.71106343149805</c:v>
                </c:pt>
                <c:pt idx="2842">
                  <c:v>107.64082413134551</c:v>
                </c:pt>
                <c:pt idx="2843">
                  <c:v>107.66769807498444</c:v>
                </c:pt>
                <c:pt idx="2844">
                  <c:v>107.56975816503268</c:v>
                </c:pt>
                <c:pt idx="2845">
                  <c:v>107.72265439511177</c:v>
                </c:pt>
                <c:pt idx="2846">
                  <c:v>107.72198414023816</c:v>
                </c:pt>
                <c:pt idx="2847">
                  <c:v>107.72131352677354</c:v>
                </c:pt>
                <c:pt idx="2848">
                  <c:v>107.60470408686122</c:v>
                </c:pt>
                <c:pt idx="2849">
                  <c:v>107.55238901748129</c:v>
                </c:pt>
                <c:pt idx="2850">
                  <c:v>107.50301809044161</c:v>
                </c:pt>
                <c:pt idx="2851">
                  <c:v>107.52033909382017</c:v>
                </c:pt>
                <c:pt idx="2852">
                  <c:v>107.47187384333894</c:v>
                </c:pt>
                <c:pt idx="2853">
                  <c:v>107.47120820117516</c:v>
                </c:pt>
                <c:pt idx="2854">
                  <c:v>107.47054146912693</c:v>
                </c:pt>
                <c:pt idx="2855">
                  <c:v>107.44864857473486</c:v>
                </c:pt>
                <c:pt idx="2856">
                  <c:v>107.17371490242742</c:v>
                </c:pt>
                <c:pt idx="2857">
                  <c:v>107.26619322950259</c:v>
                </c:pt>
                <c:pt idx="2858">
                  <c:v>107.31530032398487</c:v>
                </c:pt>
                <c:pt idx="2859">
                  <c:v>107.27428801308888</c:v>
                </c:pt>
                <c:pt idx="2860">
                  <c:v>107.27361947314397</c:v>
                </c:pt>
                <c:pt idx="2861">
                  <c:v>107.27295073979221</c:v>
                </c:pt>
                <c:pt idx="2862">
                  <c:v>107.10982184594846</c:v>
                </c:pt>
                <c:pt idx="2863">
                  <c:v>107.14800642213375</c:v>
                </c:pt>
                <c:pt idx="2864">
                  <c:v>107.16185824191471</c:v>
                </c:pt>
                <c:pt idx="2865">
                  <c:v>107.13432150325879</c:v>
                </c:pt>
                <c:pt idx="2866">
                  <c:v>107.27060803272072</c:v>
                </c:pt>
                <c:pt idx="2867">
                  <c:v>107.26989328018038</c:v>
                </c:pt>
                <c:pt idx="2868">
                  <c:v>107.26917997860573</c:v>
                </c:pt>
                <c:pt idx="2869">
                  <c:v>107.18713690099409</c:v>
                </c:pt>
                <c:pt idx="2870">
                  <c:v>107.14644788485928</c:v>
                </c:pt>
                <c:pt idx="2871">
                  <c:v>107.12381743917081</c:v>
                </c:pt>
                <c:pt idx="2872">
                  <c:v>107.27613521120271</c:v>
                </c:pt>
                <c:pt idx="2873">
                  <c:v>107.29498259818884</c:v>
                </c:pt>
                <c:pt idx="2874">
                  <c:v>107.29427973393884</c:v>
                </c:pt>
                <c:pt idx="2875">
                  <c:v>107.29357870331781</c:v>
                </c:pt>
                <c:pt idx="2876">
                  <c:v>107.42614937172168</c:v>
                </c:pt>
                <c:pt idx="2877">
                  <c:v>107.52176939493987</c:v>
                </c:pt>
                <c:pt idx="2878">
                  <c:v>107.5801595143579</c:v>
                </c:pt>
                <c:pt idx="2879">
                  <c:v>107.57013761167076</c:v>
                </c:pt>
                <c:pt idx="2880">
                  <c:v>107.50787973715936</c:v>
                </c:pt>
                <c:pt idx="2881">
                  <c:v>107.50714903063617</c:v>
                </c:pt>
                <c:pt idx="2882">
                  <c:v>107.50641759032942</c:v>
                </c:pt>
                <c:pt idx="2883">
                  <c:v>107.43471188756814</c:v>
                </c:pt>
                <c:pt idx="2884">
                  <c:v>107.44621171011234</c:v>
                </c:pt>
                <c:pt idx="2885">
                  <c:v>107.44418686083078</c:v>
                </c:pt>
                <c:pt idx="2886">
                  <c:v>107.43583069007903</c:v>
                </c:pt>
                <c:pt idx="2887">
                  <c:v>107.27505693612441</c:v>
                </c:pt>
                <c:pt idx="2888">
                  <c:v>107.27422451424515</c:v>
                </c:pt>
                <c:pt idx="2889">
                  <c:v>107.27339307102081</c:v>
                </c:pt>
                <c:pt idx="2890">
                  <c:v>107.24023908858658</c:v>
                </c:pt>
                <c:pt idx="2891">
                  <c:v>107.33553511812295</c:v>
                </c:pt>
                <c:pt idx="2892">
                  <c:v>107.48787937277021</c:v>
                </c:pt>
                <c:pt idx="2893">
                  <c:v>107.49169831465272</c:v>
                </c:pt>
                <c:pt idx="2894">
                  <c:v>107.47872270470631</c:v>
                </c:pt>
                <c:pt idx="2895">
                  <c:v>107.47786448668124</c:v>
                </c:pt>
                <c:pt idx="2896">
                  <c:v>107.477004790298</c:v>
                </c:pt>
                <c:pt idx="2897">
                  <c:v>107.44018231320109</c:v>
                </c:pt>
                <c:pt idx="2898">
                  <c:v>107.38906678826038</c:v>
                </c:pt>
                <c:pt idx="2899">
                  <c:v>107.36223148862085</c:v>
                </c:pt>
                <c:pt idx="2900">
                  <c:v>107.4392524226139</c:v>
                </c:pt>
                <c:pt idx="2901">
                  <c:v>107.39163049285658</c:v>
                </c:pt>
                <c:pt idx="2902">
                  <c:v>107.39079734549445</c:v>
                </c:pt>
                <c:pt idx="2903">
                  <c:v>107.389981177254</c:v>
                </c:pt>
                <c:pt idx="2904">
                  <c:v>107.37648486400617</c:v>
                </c:pt>
                <c:pt idx="2905">
                  <c:v>107.24838470411864</c:v>
                </c:pt>
                <c:pt idx="2906">
                  <c:v>107.28043906617447</c:v>
                </c:pt>
                <c:pt idx="2907">
                  <c:v>107.41717801887974</c:v>
                </c:pt>
                <c:pt idx="2908">
                  <c:v>107.46911804515318</c:v>
                </c:pt>
                <c:pt idx="2909">
                  <c:v>107.46826512381723</c:v>
                </c:pt>
                <c:pt idx="2910">
                  <c:v>107.46741290555218</c:v>
                </c:pt>
                <c:pt idx="2911">
                  <c:v>107.55507269984643</c:v>
                </c:pt>
                <c:pt idx="2912">
                  <c:v>107.4634504043868</c:v>
                </c:pt>
                <c:pt idx="2913">
                  <c:v>107.33810012925241</c:v>
                </c:pt>
                <c:pt idx="2914">
                  <c:v>107.45502921741988</c:v>
                </c:pt>
                <c:pt idx="2915">
                  <c:v>107.45775338405396</c:v>
                </c:pt>
                <c:pt idx="2916">
                  <c:v>107.4568923072611</c:v>
                </c:pt>
                <c:pt idx="2917">
                  <c:v>107.45603087851769</c:v>
                </c:pt>
                <c:pt idx="2918">
                  <c:v>107.4705075166941</c:v>
                </c:pt>
                <c:pt idx="2919">
                  <c:v>107.53323012524581</c:v>
                </c:pt>
                <c:pt idx="2920">
                  <c:v>107.63265324261286</c:v>
                </c:pt>
                <c:pt idx="2921">
                  <c:v>107.57764400373883</c:v>
                </c:pt>
                <c:pt idx="2922">
                  <c:v>107.69429914492227</c:v>
                </c:pt>
                <c:pt idx="2923">
                  <c:v>107.69338001870804</c:v>
                </c:pt>
                <c:pt idx="2924">
                  <c:v>107.69246229365528</c:v>
                </c:pt>
                <c:pt idx="2925">
                  <c:v>107.69737937672791</c:v>
                </c:pt>
                <c:pt idx="2926">
                  <c:v>107.69681050103124</c:v>
                </c:pt>
                <c:pt idx="2927">
                  <c:v>107.70263595756613</c:v>
                </c:pt>
                <c:pt idx="2928">
                  <c:v>107.70930473731515</c:v>
                </c:pt>
                <c:pt idx="2929">
                  <c:v>107.74338330534677</c:v>
                </c:pt>
                <c:pt idx="2930">
                  <c:v>107.74245761160327</c:v>
                </c:pt>
                <c:pt idx="2931">
                  <c:v>107.74153226898025</c:v>
                </c:pt>
                <c:pt idx="2932">
                  <c:v>107.72035242382096</c:v>
                </c:pt>
                <c:pt idx="2933">
                  <c:v>107.7069065689866</c:v>
                </c:pt>
                <c:pt idx="2934">
                  <c:v>107.80845058658035</c:v>
                </c:pt>
                <c:pt idx="2935">
                  <c:v>107.69369799602838</c:v>
                </c:pt>
                <c:pt idx="2936">
                  <c:v>107.69276288760889</c:v>
                </c:pt>
                <c:pt idx="2937">
                  <c:v>107.69182602773759</c:v>
                </c:pt>
                <c:pt idx="2938">
                  <c:v>107.69089232213969</c:v>
                </c:pt>
                <c:pt idx="2939">
                  <c:v>107.68995651313951</c:v>
                </c:pt>
                <c:pt idx="2940">
                  <c:v>107.52621730972784</c:v>
                </c:pt>
                <c:pt idx="2941">
                  <c:v>107.58883133075786</c:v>
                </c:pt>
                <c:pt idx="2942">
                  <c:v>107.58729968864449</c:v>
                </c:pt>
                <c:pt idx="2943">
                  <c:v>107.58477335554743</c:v>
                </c:pt>
                <c:pt idx="2944">
                  <c:v>107.58382457833322</c:v>
                </c:pt>
                <c:pt idx="2945">
                  <c:v>107.5828772039406</c:v>
                </c:pt>
                <c:pt idx="2946">
                  <c:v>107.9884581426132</c:v>
                </c:pt>
                <c:pt idx="2947">
                  <c:v>107.97282733173026</c:v>
                </c:pt>
                <c:pt idx="2948">
                  <c:v>107.99491101732887</c:v>
                </c:pt>
                <c:pt idx="2949">
                  <c:v>107.94793166286604</c:v>
                </c:pt>
                <c:pt idx="2950">
                  <c:v>107.97137104437815</c:v>
                </c:pt>
                <c:pt idx="2951">
                  <c:v>107.9704247175363</c:v>
                </c:pt>
                <c:pt idx="2952">
                  <c:v>107.96947867623923</c:v>
                </c:pt>
                <c:pt idx="2953">
                  <c:v>107.96853053070978</c:v>
                </c:pt>
                <c:pt idx="2954">
                  <c:v>108.17969199256241</c:v>
                </c:pt>
                <c:pt idx="2955">
                  <c:v>108.19545402287871</c:v>
                </c:pt>
                <c:pt idx="2956">
                  <c:v>108.34729907225793</c:v>
                </c:pt>
                <c:pt idx="2957">
                  <c:v>108.42702957440972</c:v>
                </c:pt>
                <c:pt idx="2958">
                  <c:v>108.4260520733859</c:v>
                </c:pt>
                <c:pt idx="2959">
                  <c:v>108.42507457236211</c:v>
                </c:pt>
                <c:pt idx="2960">
                  <c:v>108.39460725142128</c:v>
                </c:pt>
                <c:pt idx="2961">
                  <c:v>108.4047191986529</c:v>
                </c:pt>
                <c:pt idx="2962">
                  <c:v>108.25909537498148</c:v>
                </c:pt>
                <c:pt idx="2963">
                  <c:v>108.11068550530261</c:v>
                </c:pt>
                <c:pt idx="2964">
                  <c:v>108.12536123540505</c:v>
                </c:pt>
                <c:pt idx="2965">
                  <c:v>108.12438801506224</c:v>
                </c:pt>
                <c:pt idx="2966">
                  <c:v>108.12341547371831</c:v>
                </c:pt>
                <c:pt idx="2967">
                  <c:v>108.17935629486618</c:v>
                </c:pt>
                <c:pt idx="2968">
                  <c:v>108.24261804427729</c:v>
                </c:pt>
                <c:pt idx="2969">
                  <c:v>108.01055528948852</c:v>
                </c:pt>
                <c:pt idx="2970">
                  <c:v>107.85101996054297</c:v>
                </c:pt>
                <c:pt idx="2971">
                  <c:v>108.01052208329041</c:v>
                </c:pt>
                <c:pt idx="2972">
                  <c:v>108.00956845845603</c:v>
                </c:pt>
                <c:pt idx="2973">
                  <c:v>108.00861651368731</c:v>
                </c:pt>
                <c:pt idx="2974">
                  <c:v>107.95494549273181</c:v>
                </c:pt>
                <c:pt idx="2975">
                  <c:v>108.01368963451434</c:v>
                </c:pt>
                <c:pt idx="2976">
                  <c:v>107.96942762681454</c:v>
                </c:pt>
                <c:pt idx="2977">
                  <c:v>107.99189523728941</c:v>
                </c:pt>
                <c:pt idx="2978">
                  <c:v>107.99413979499394</c:v>
                </c:pt>
                <c:pt idx="2979">
                  <c:v>107.99318923146492</c:v>
                </c:pt>
                <c:pt idx="2980">
                  <c:v>107.99224084023417</c:v>
                </c:pt>
                <c:pt idx="2981">
                  <c:v>107.96345247925527</c:v>
                </c:pt>
                <c:pt idx="2982">
                  <c:v>107.87784127014983</c:v>
                </c:pt>
                <c:pt idx="2983">
                  <c:v>107.9304055072061</c:v>
                </c:pt>
                <c:pt idx="2984">
                  <c:v>107.98834179225857</c:v>
                </c:pt>
                <c:pt idx="2985">
                  <c:v>108.04762139270142</c:v>
                </c:pt>
                <c:pt idx="2986">
                  <c:v>108.04661507656009</c:v>
                </c:pt>
                <c:pt idx="2987">
                  <c:v>108.04561124233389</c:v>
                </c:pt>
                <c:pt idx="2988">
                  <c:v>107.99888546820985</c:v>
                </c:pt>
                <c:pt idx="2989">
                  <c:v>107.8899359056488</c:v>
                </c:pt>
                <c:pt idx="2990">
                  <c:v>107.84623094263021</c:v>
                </c:pt>
                <c:pt idx="2991">
                  <c:v>107.84778849958968</c:v>
                </c:pt>
                <c:pt idx="2992">
                  <c:v>107.91729195092331</c:v>
                </c:pt>
                <c:pt idx="2993">
                  <c:v>107.9162698144408</c:v>
                </c:pt>
                <c:pt idx="2994">
                  <c:v>107.91524705706445</c:v>
                </c:pt>
                <c:pt idx="2995">
                  <c:v>107.83106298816477</c:v>
                </c:pt>
                <c:pt idx="2996">
                  <c:v>107.90451136140005</c:v>
                </c:pt>
                <c:pt idx="2997">
                  <c:v>107.93617372114957</c:v>
                </c:pt>
                <c:pt idx="2998">
                  <c:v>107.88847719199643</c:v>
                </c:pt>
                <c:pt idx="2999">
                  <c:v>107.9482496509772</c:v>
                </c:pt>
                <c:pt idx="3000">
                  <c:v>107.94716523585674</c:v>
                </c:pt>
                <c:pt idx="3001">
                  <c:v>107.94607989271586</c:v>
                </c:pt>
                <c:pt idx="3002">
                  <c:v>108.09448974081285</c:v>
                </c:pt>
                <c:pt idx="3003">
                  <c:v>108.06288845526687</c:v>
                </c:pt>
                <c:pt idx="3004">
                  <c:v>108.03046844319874</c:v>
                </c:pt>
                <c:pt idx="3005">
                  <c:v>107.96625481542463</c:v>
                </c:pt>
                <c:pt idx="3006">
                  <c:v>107.90562047282104</c:v>
                </c:pt>
                <c:pt idx="3007">
                  <c:v>107.90451744084699</c:v>
                </c:pt>
                <c:pt idx="3008">
                  <c:v>107.90341529123943</c:v>
                </c:pt>
                <c:pt idx="3009">
                  <c:v>107.99866478445232</c:v>
                </c:pt>
                <c:pt idx="3010">
                  <c:v>107.85676271867007</c:v>
                </c:pt>
                <c:pt idx="3011">
                  <c:v>107.83190583159725</c:v>
                </c:pt>
                <c:pt idx="3012">
                  <c:v>107.67052193242895</c:v>
                </c:pt>
                <c:pt idx="3013">
                  <c:v>107.62409649991673</c:v>
                </c:pt>
                <c:pt idx="3014">
                  <c:v>107.6229082320049</c:v>
                </c:pt>
                <c:pt idx="3015">
                  <c:v>107.62180022789991</c:v>
                </c:pt>
                <c:pt idx="3016">
                  <c:v>107.7286345148018</c:v>
                </c:pt>
                <c:pt idx="3017">
                  <c:v>107.70000812991201</c:v>
                </c:pt>
                <c:pt idx="3018">
                  <c:v>107.73770294538787</c:v>
                </c:pt>
                <c:pt idx="3019">
                  <c:v>107.65248214070026</c:v>
                </c:pt>
                <c:pt idx="3020">
                  <c:v>107.66986018247255</c:v>
                </c:pt>
                <c:pt idx="3021">
                  <c:v>107.66876494736428</c:v>
                </c:pt>
                <c:pt idx="3022">
                  <c:v>107.66766910796359</c:v>
                </c:pt>
                <c:pt idx="3023">
                  <c:v>107.73669550947946</c:v>
                </c:pt>
                <c:pt idx="3024">
                  <c:v>107.67154316496313</c:v>
                </c:pt>
                <c:pt idx="3025">
                  <c:v>107.82483422789396</c:v>
                </c:pt>
                <c:pt idx="3026">
                  <c:v>107.87452775824492</c:v>
                </c:pt>
                <c:pt idx="3027">
                  <c:v>107.87589635015605</c:v>
                </c:pt>
                <c:pt idx="3028">
                  <c:v>107.87478347103854</c:v>
                </c:pt>
                <c:pt idx="3029">
                  <c:v>107.87366811249608</c:v>
                </c:pt>
                <c:pt idx="3030">
                  <c:v>107.88269050812208</c:v>
                </c:pt>
                <c:pt idx="3031">
                  <c:v>107.78448540097467</c:v>
                </c:pt>
                <c:pt idx="3032">
                  <c:v>107.83158215417289</c:v>
                </c:pt>
                <c:pt idx="3033">
                  <c:v>107.80669577049352</c:v>
                </c:pt>
                <c:pt idx="3034">
                  <c:v>107.72294585661372</c:v>
                </c:pt>
                <c:pt idx="3035">
                  <c:v>107.7218029695653</c:v>
                </c:pt>
                <c:pt idx="3036">
                  <c:v>107.72066068763927</c:v>
                </c:pt>
                <c:pt idx="3037">
                  <c:v>107.66530840410222</c:v>
                </c:pt>
                <c:pt idx="3038">
                  <c:v>107.71577755201901</c:v>
                </c:pt>
                <c:pt idx="3039">
                  <c:v>107.8239761161181</c:v>
                </c:pt>
                <c:pt idx="3040">
                  <c:v>107.86107911021847</c:v>
                </c:pt>
                <c:pt idx="3041">
                  <c:v>107.73529557239152</c:v>
                </c:pt>
                <c:pt idx="3042">
                  <c:v>107.73415722251634</c:v>
                </c:pt>
                <c:pt idx="3043">
                  <c:v>107.73301978073985</c:v>
                </c:pt>
                <c:pt idx="3044">
                  <c:v>107.71996037420041</c:v>
                </c:pt>
                <c:pt idx="3045">
                  <c:v>107.75312008164083</c:v>
                </c:pt>
                <c:pt idx="3046">
                  <c:v>107.81812724906409</c:v>
                </c:pt>
                <c:pt idx="3047">
                  <c:v>107.83670651202084</c:v>
                </c:pt>
                <c:pt idx="3048">
                  <c:v>107.95935522089003</c:v>
                </c:pt>
                <c:pt idx="3049">
                  <c:v>107.9582098867895</c:v>
                </c:pt>
                <c:pt idx="3050">
                  <c:v>107.9570621338593</c:v>
                </c:pt>
                <c:pt idx="3051">
                  <c:v>107.95224683337851</c:v>
                </c:pt>
                <c:pt idx="3052">
                  <c:v>107.9693805990884</c:v>
                </c:pt>
                <c:pt idx="3053">
                  <c:v>107.86765290732494</c:v>
                </c:pt>
                <c:pt idx="3054">
                  <c:v>107.82213063542314</c:v>
                </c:pt>
                <c:pt idx="3055">
                  <c:v>107.69249530395628</c:v>
                </c:pt>
                <c:pt idx="3056">
                  <c:v>107.69137611048146</c:v>
                </c:pt>
                <c:pt idx="3057">
                  <c:v>107.6902572183227</c:v>
                </c:pt>
                <c:pt idx="3058">
                  <c:v>107.84748083342308</c:v>
                </c:pt>
                <c:pt idx="3059">
                  <c:v>107.88499958399865</c:v>
                </c:pt>
                <c:pt idx="3060">
                  <c:v>107.94578960078515</c:v>
                </c:pt>
                <c:pt idx="3061">
                  <c:v>107.86979870140925</c:v>
                </c:pt>
                <c:pt idx="3062">
                  <c:v>107.80776341899073</c:v>
                </c:pt>
                <c:pt idx="3063">
                  <c:v>107.80663370767431</c:v>
                </c:pt>
                <c:pt idx="3064">
                  <c:v>107.80550279026329</c:v>
                </c:pt>
                <c:pt idx="3065">
                  <c:v>107.78243532995704</c:v>
                </c:pt>
                <c:pt idx="3066">
                  <c:v>107.82741702829527</c:v>
                </c:pt>
                <c:pt idx="3067">
                  <c:v>107.74250568521994</c:v>
                </c:pt>
                <c:pt idx="3068">
                  <c:v>107.74184497866393</c:v>
                </c:pt>
                <c:pt idx="3069">
                  <c:v>107.7310970435887</c:v>
                </c:pt>
                <c:pt idx="3070">
                  <c:v>107.72990222557921</c:v>
                </c:pt>
                <c:pt idx="3071">
                  <c:v>107.72870921629647</c:v>
                </c:pt>
                <c:pt idx="3072">
                  <c:v>107.65791113246202</c:v>
                </c:pt>
                <c:pt idx="3073">
                  <c:v>107.56837544695703</c:v>
                </c:pt>
                <c:pt idx="3074">
                  <c:v>107.59927582307246</c:v>
                </c:pt>
                <c:pt idx="3075">
                  <c:v>107.65047305282488</c:v>
                </c:pt>
                <c:pt idx="3076">
                  <c:v>107.70658162238216</c:v>
                </c:pt>
                <c:pt idx="3077">
                  <c:v>107.70540276084566</c:v>
                </c:pt>
                <c:pt idx="3078">
                  <c:v>107.7042236013133</c:v>
                </c:pt>
                <c:pt idx="3079">
                  <c:v>107.67297797088337</c:v>
                </c:pt>
                <c:pt idx="3080">
                  <c:v>107.6865391907769</c:v>
                </c:pt>
                <c:pt idx="3081">
                  <c:v>107.68174792834958</c:v>
                </c:pt>
                <c:pt idx="3082">
                  <c:v>107.63577440692622</c:v>
                </c:pt>
                <c:pt idx="3083">
                  <c:v>107.63032072218419</c:v>
                </c:pt>
                <c:pt idx="3084">
                  <c:v>107.62912313007426</c:v>
                </c:pt>
                <c:pt idx="3085">
                  <c:v>107.62792405047539</c:v>
                </c:pt>
                <c:pt idx="3086">
                  <c:v>107.78105624178617</c:v>
                </c:pt>
                <c:pt idx="3087">
                  <c:v>107.80960782474257</c:v>
                </c:pt>
                <c:pt idx="3088">
                  <c:v>107.82824041567149</c:v>
                </c:pt>
                <c:pt idx="3089">
                  <c:v>107.77806013279177</c:v>
                </c:pt>
                <c:pt idx="3090">
                  <c:v>107.72678214616982</c:v>
                </c:pt>
                <c:pt idx="3091">
                  <c:v>107.72560838708556</c:v>
                </c:pt>
                <c:pt idx="3092">
                  <c:v>107.72443489528452</c:v>
                </c:pt>
                <c:pt idx="3093">
                  <c:v>107.7857879839046</c:v>
                </c:pt>
                <c:pt idx="3094">
                  <c:v>107.84931559290879</c:v>
                </c:pt>
                <c:pt idx="3095">
                  <c:v>107.79990790862321</c:v>
                </c:pt>
                <c:pt idx="3096">
                  <c:v>107.84423974695554</c:v>
                </c:pt>
                <c:pt idx="3097">
                  <c:v>107.8037923199402</c:v>
                </c:pt>
                <c:pt idx="3098">
                  <c:v>107.80263926036004</c:v>
                </c:pt>
                <c:pt idx="3099">
                  <c:v>107.80148696693634</c:v>
                </c:pt>
                <c:pt idx="3100">
                  <c:v>107.83756440465775</c:v>
                </c:pt>
                <c:pt idx="3101">
                  <c:v>107.79662695047986</c:v>
                </c:pt>
                <c:pt idx="3102">
                  <c:v>107.85237392658644</c:v>
                </c:pt>
                <c:pt idx="3103">
                  <c:v>107.90629498513364</c:v>
                </c:pt>
                <c:pt idx="3104">
                  <c:v>107.98896187094319</c:v>
                </c:pt>
                <c:pt idx="3105">
                  <c:v>107.98774624303005</c:v>
                </c:pt>
                <c:pt idx="3106">
                  <c:v>107.98653234913714</c:v>
                </c:pt>
                <c:pt idx="3107">
                  <c:v>107.99505412671267</c:v>
                </c:pt>
                <c:pt idx="3108">
                  <c:v>108.00760625719445</c:v>
                </c:pt>
                <c:pt idx="3109">
                  <c:v>107.96446618635726</c:v>
                </c:pt>
                <c:pt idx="3110">
                  <c:v>108.06241010389635</c:v>
                </c:pt>
                <c:pt idx="3111">
                  <c:v>108.04415387754841</c:v>
                </c:pt>
                <c:pt idx="3112">
                  <c:v>108.04292948158526</c:v>
                </c:pt>
                <c:pt idx="3113">
                  <c:v>108.04170538610819</c:v>
                </c:pt>
                <c:pt idx="3114">
                  <c:v>108.02186626651478</c:v>
                </c:pt>
                <c:pt idx="3115">
                  <c:v>108.01402980629837</c:v>
                </c:pt>
                <c:pt idx="3116">
                  <c:v>108.00327878335553</c:v>
                </c:pt>
                <c:pt idx="3117">
                  <c:v>108.02740635676588</c:v>
                </c:pt>
                <c:pt idx="3118">
                  <c:v>107.99415930915536</c:v>
                </c:pt>
                <c:pt idx="3119">
                  <c:v>107.99295750443025</c:v>
                </c:pt>
                <c:pt idx="3120">
                  <c:v>107.9917576113609</c:v>
                </c:pt>
                <c:pt idx="3121">
                  <c:v>107.99850381524051</c:v>
                </c:pt>
                <c:pt idx="3122">
                  <c:v>107.96062023144341</c:v>
                </c:pt>
                <c:pt idx="3123">
                  <c:v>107.96569204822744</c:v>
                </c:pt>
                <c:pt idx="3124">
                  <c:v>107.9276731726641</c:v>
                </c:pt>
                <c:pt idx="3125">
                  <c:v>107.97950830855626</c:v>
                </c:pt>
                <c:pt idx="3126">
                  <c:v>107.97832011950133</c:v>
                </c:pt>
                <c:pt idx="3127">
                  <c:v>107.97713146643618</c:v>
                </c:pt>
                <c:pt idx="3128">
                  <c:v>107.96303912832856</c:v>
                </c:pt>
                <c:pt idx="3129">
                  <c:v>107.94882071806384</c:v>
                </c:pt>
                <c:pt idx="3130">
                  <c:v>107.8764240650752</c:v>
                </c:pt>
                <c:pt idx="3131">
                  <c:v>108.00407749933331</c:v>
                </c:pt>
                <c:pt idx="3132">
                  <c:v>108.00452108812088</c:v>
                </c:pt>
                <c:pt idx="3133">
                  <c:v>108.00332631659541</c:v>
                </c:pt>
                <c:pt idx="3134">
                  <c:v>108.00213200492982</c:v>
                </c:pt>
                <c:pt idx="3135">
                  <c:v>108.02380351249336</c:v>
                </c:pt>
                <c:pt idx="3136">
                  <c:v>108.03345793402951</c:v>
                </c:pt>
                <c:pt idx="3137">
                  <c:v>108.05012615139859</c:v>
                </c:pt>
                <c:pt idx="3138">
                  <c:v>108.02891017735786</c:v>
                </c:pt>
                <c:pt idx="3139">
                  <c:v>107.99795483470827</c:v>
                </c:pt>
                <c:pt idx="3140">
                  <c:v>107.99675260581643</c:v>
                </c:pt>
                <c:pt idx="3141">
                  <c:v>107.99554969460546</c:v>
                </c:pt>
                <c:pt idx="3142">
                  <c:v>107.99822149034037</c:v>
                </c:pt>
                <c:pt idx="3143">
                  <c:v>107.93312844782396</c:v>
                </c:pt>
                <c:pt idx="3144">
                  <c:v>107.95609615921455</c:v>
                </c:pt>
                <c:pt idx="3145">
                  <c:v>107.87363791862913</c:v>
                </c:pt>
                <c:pt idx="3146">
                  <c:v>107.82571212941511</c:v>
                </c:pt>
                <c:pt idx="3147">
                  <c:v>107.82455755661385</c:v>
                </c:pt>
                <c:pt idx="3148">
                  <c:v>107.82340308674144</c:v>
                </c:pt>
                <c:pt idx="3149">
                  <c:v>107.78851956972177</c:v>
                </c:pt>
                <c:pt idx="3150">
                  <c:v>107.75034286676888</c:v>
                </c:pt>
                <c:pt idx="3151">
                  <c:v>107.71067881517175</c:v>
                </c:pt>
                <c:pt idx="3152">
                  <c:v>107.78365104419778</c:v>
                </c:pt>
                <c:pt idx="3153">
                  <c:v>107.7603869913121</c:v>
                </c:pt>
                <c:pt idx="3154">
                  <c:v>107.75923189058507</c:v>
                </c:pt>
                <c:pt idx="3155">
                  <c:v>107.75807724722763</c:v>
                </c:pt>
                <c:pt idx="3156">
                  <c:v>107.80373114280781</c:v>
                </c:pt>
                <c:pt idx="3157">
                  <c:v>107.85071980984777</c:v>
                </c:pt>
                <c:pt idx="3158">
                  <c:v>107.83841093693002</c:v>
                </c:pt>
                <c:pt idx="3159">
                  <c:v>107.85106100262027</c:v>
                </c:pt>
                <c:pt idx="3160">
                  <c:v>107.84006370978224</c:v>
                </c:pt>
                <c:pt idx="3161">
                  <c:v>107.83888454941983</c:v>
                </c:pt>
                <c:pt idx="3162">
                  <c:v>107.8377053135209</c:v>
                </c:pt>
                <c:pt idx="3163">
                  <c:v>107.82839483146535</c:v>
                </c:pt>
                <c:pt idx="3164">
                  <c:v>107.88036507401776</c:v>
                </c:pt>
                <c:pt idx="3165">
                  <c:v>107.93245512915482</c:v>
                </c:pt>
                <c:pt idx="3166">
                  <c:v>107.95389404889916</c:v>
                </c:pt>
                <c:pt idx="3167">
                  <c:v>107.85361719506538</c:v>
                </c:pt>
                <c:pt idx="3168">
                  <c:v>107.85245992951066</c:v>
                </c:pt>
                <c:pt idx="3169">
                  <c:v>107.85130087100059</c:v>
                </c:pt>
                <c:pt idx="3170">
                  <c:v>107.96769674253211</c:v>
                </c:pt>
                <c:pt idx="3171">
                  <c:v>108.00593402330551</c:v>
                </c:pt>
                <c:pt idx="3172">
                  <c:v>107.97941123247237</c:v>
                </c:pt>
                <c:pt idx="3173">
                  <c:v>107.98835164521263</c:v>
                </c:pt>
                <c:pt idx="3174">
                  <c:v>108.01532277865536</c:v>
                </c:pt>
                <c:pt idx="3175">
                  <c:v>108.01416013506453</c:v>
                </c:pt>
                <c:pt idx="3176">
                  <c:v>108.01299816383192</c:v>
                </c:pt>
                <c:pt idx="3177">
                  <c:v>107.97301747797087</c:v>
                </c:pt>
                <c:pt idx="3178">
                  <c:v>108.01884736042453</c:v>
                </c:pt>
                <c:pt idx="3179">
                  <c:v>108.01621343921236</c:v>
                </c:pt>
                <c:pt idx="3180">
                  <c:v>107.98761232918324</c:v>
                </c:pt>
                <c:pt idx="3181">
                  <c:v>107.95180332095767</c:v>
                </c:pt>
                <c:pt idx="3182">
                  <c:v>107.95060917779665</c:v>
                </c:pt>
                <c:pt idx="3183">
                  <c:v>107.94941658936037</c:v>
                </c:pt>
                <c:pt idx="3184">
                  <c:v>108.03959362829401</c:v>
                </c:pt>
                <c:pt idx="3185">
                  <c:v>108.00942301407991</c:v>
                </c:pt>
                <c:pt idx="3186">
                  <c:v>107.96269901796997</c:v>
                </c:pt>
                <c:pt idx="3187">
                  <c:v>107.99528780358642</c:v>
                </c:pt>
                <c:pt idx="3188">
                  <c:v>107.98286443469487</c:v>
                </c:pt>
                <c:pt idx="3189">
                  <c:v>107.98165168298098</c:v>
                </c:pt>
                <c:pt idx="3190">
                  <c:v>107.98043915289627</c:v>
                </c:pt>
                <c:pt idx="3191">
                  <c:v>107.97922773593807</c:v>
                </c:pt>
                <c:pt idx="3192">
                  <c:v>107.97725912652108</c:v>
                </c:pt>
                <c:pt idx="3193">
                  <c:v>107.98166058052213</c:v>
                </c:pt>
                <c:pt idx="3194">
                  <c:v>107.93473639596114</c:v>
                </c:pt>
                <c:pt idx="3195">
                  <c:v>107.88080821705672</c:v>
                </c:pt>
                <c:pt idx="3196">
                  <c:v>107.879792585018</c:v>
                </c:pt>
                <c:pt idx="3197">
                  <c:v>107.87883700951457</c:v>
                </c:pt>
                <c:pt idx="3198">
                  <c:v>107.87781047780108</c:v>
                </c:pt>
                <c:pt idx="3199">
                  <c:v>107.88914725927387</c:v>
                </c:pt>
                <c:pt idx="3200">
                  <c:v>107.93365827776644</c:v>
                </c:pt>
                <c:pt idx="3201">
                  <c:v>108.02039047330211</c:v>
                </c:pt>
                <c:pt idx="3202">
                  <c:v>108.03408260052187</c:v>
                </c:pt>
                <c:pt idx="3203">
                  <c:v>108.03310892446964</c:v>
                </c:pt>
                <c:pt idx="3204">
                  <c:v>108.03213513967791</c:v>
                </c:pt>
                <c:pt idx="3205">
                  <c:v>108.0454338177759</c:v>
                </c:pt>
                <c:pt idx="3206">
                  <c:v>108.05612392256874</c:v>
                </c:pt>
                <c:pt idx="3207">
                  <c:v>108.0558881730054</c:v>
                </c:pt>
                <c:pt idx="3208">
                  <c:v>108.05323585656885</c:v>
                </c:pt>
                <c:pt idx="3209">
                  <c:v>108.04627304126468</c:v>
                </c:pt>
                <c:pt idx="3210">
                  <c:v>108.04528977373104</c:v>
                </c:pt>
                <c:pt idx="3211">
                  <c:v>108.04430661493686</c:v>
                </c:pt>
                <c:pt idx="3212">
                  <c:v>108.04430900637414</c:v>
                </c:pt>
                <c:pt idx="3213">
                  <c:v>108.0650206652239</c:v>
                </c:pt>
                <c:pt idx="3214">
                  <c:v>108.0574357616309</c:v>
                </c:pt>
                <c:pt idx="3215">
                  <c:v>108.05362000556454</c:v>
                </c:pt>
                <c:pt idx="3216">
                  <c:v>108.07044410214421</c:v>
                </c:pt>
                <c:pt idx="3217">
                  <c:v>108.06946202493377</c:v>
                </c:pt>
                <c:pt idx="3218">
                  <c:v>108.06848005895294</c:v>
                </c:pt>
                <c:pt idx="3219">
                  <c:v>108.06469018452984</c:v>
                </c:pt>
                <c:pt idx="3220">
                  <c:v>108.06537110001743</c:v>
                </c:pt>
                <c:pt idx="3221">
                  <c:v>108.07173970997951</c:v>
                </c:pt>
                <c:pt idx="3222">
                  <c:v>108.01612565495373</c:v>
                </c:pt>
                <c:pt idx="3223">
                  <c:v>108.00605614432018</c:v>
                </c:pt>
                <c:pt idx="3224">
                  <c:v>108.00507677397437</c:v>
                </c:pt>
                <c:pt idx="3225">
                  <c:v>108.00409751651831</c:v>
                </c:pt>
                <c:pt idx="3226">
                  <c:v>107.95158479455711</c:v>
                </c:pt>
                <c:pt idx="3227">
                  <c:v>107.86231071867678</c:v>
                </c:pt>
                <c:pt idx="3228">
                  <c:v>107.87404774424031</c:v>
                </c:pt>
                <c:pt idx="3229">
                  <c:v>107.88016824652792</c:v>
                </c:pt>
                <c:pt idx="3230">
                  <c:v>107.83067501502767</c:v>
                </c:pt>
                <c:pt idx="3231">
                  <c:v>107.82968910703521</c:v>
                </c:pt>
                <c:pt idx="3232">
                  <c:v>107.82870292013851</c:v>
                </c:pt>
                <c:pt idx="3233">
                  <c:v>107.71434133165624</c:v>
                </c:pt>
                <c:pt idx="3234">
                  <c:v>107.46595780188262</c:v>
                </c:pt>
                <c:pt idx="3235">
                  <c:v>107.57811167706387</c:v>
                </c:pt>
                <c:pt idx="3236">
                  <c:v>107.42383433841873</c:v>
                </c:pt>
                <c:pt idx="3237">
                  <c:v>107.27225607250267</c:v>
                </c:pt>
                <c:pt idx="3238">
                  <c:v>107.27128177472648</c:v>
                </c:pt>
                <c:pt idx="3239">
                  <c:v>107.27030792518919</c:v>
                </c:pt>
                <c:pt idx="3240">
                  <c:v>107.51242933244033</c:v>
                </c:pt>
                <c:pt idx="3241">
                  <c:v>107.39699873663304</c:v>
                </c:pt>
                <c:pt idx="3242">
                  <c:v>107.47228754289578</c:v>
                </c:pt>
                <c:pt idx="3243">
                  <c:v>107.47806041022261</c:v>
                </c:pt>
                <c:pt idx="3244">
                  <c:v>107.58709989364742</c:v>
                </c:pt>
                <c:pt idx="3245">
                  <c:v>107.58611437661887</c:v>
                </c:pt>
                <c:pt idx="3246">
                  <c:v>107.58512880397545</c:v>
                </c:pt>
                <c:pt idx="3247">
                  <c:v>107.5655139083964</c:v>
                </c:pt>
                <c:pt idx="3248">
                  <c:v>107.61959122300694</c:v>
                </c:pt>
                <c:pt idx="3249">
                  <c:v>107.61205729330202</c:v>
                </c:pt>
                <c:pt idx="3250">
                  <c:v>107.69667485233396</c:v>
                </c:pt>
                <c:pt idx="3251">
                  <c:v>107.80514146575594</c:v>
                </c:pt>
                <c:pt idx="3252">
                  <c:v>107.80416114995818</c:v>
                </c:pt>
                <c:pt idx="3253">
                  <c:v>107.80318083416043</c:v>
                </c:pt>
                <c:pt idx="3254">
                  <c:v>107.89556943792894</c:v>
                </c:pt>
                <c:pt idx="3255">
                  <c:v>107.89930065780825</c:v>
                </c:pt>
                <c:pt idx="3256">
                  <c:v>107.79988622216362</c:v>
                </c:pt>
                <c:pt idx="3257">
                  <c:v>107.67312793583146</c:v>
                </c:pt>
                <c:pt idx="3258">
                  <c:v>107.40208014240824</c:v>
                </c:pt>
                <c:pt idx="3259">
                  <c:v>107.40111694103381</c:v>
                </c:pt>
                <c:pt idx="3260">
                  <c:v>107.40015362676962</c:v>
                </c:pt>
                <c:pt idx="3261">
                  <c:v>107.50995557028985</c:v>
                </c:pt>
                <c:pt idx="3262">
                  <c:v>107.51081001231761</c:v>
                </c:pt>
                <c:pt idx="3263">
                  <c:v>107.5550690749222</c:v>
                </c:pt>
                <c:pt idx="3264">
                  <c:v>107.50628101859219</c:v>
                </c:pt>
                <c:pt idx="3265">
                  <c:v>107.52457231381968</c:v>
                </c:pt>
                <c:pt idx="3266">
                  <c:v>107.52356136753701</c:v>
                </c:pt>
                <c:pt idx="3267">
                  <c:v>107.52255059224923</c:v>
                </c:pt>
                <c:pt idx="3268">
                  <c:v>107.54259937307479</c:v>
                </c:pt>
                <c:pt idx="3269">
                  <c:v>107.48829124367867</c:v>
                </c:pt>
                <c:pt idx="3270">
                  <c:v>107.3884734611344</c:v>
                </c:pt>
                <c:pt idx="3271">
                  <c:v>107.45589019211388</c:v>
                </c:pt>
                <c:pt idx="3272">
                  <c:v>107.48017208419959</c:v>
                </c:pt>
                <c:pt idx="3273">
                  <c:v>107.47918790026655</c:v>
                </c:pt>
                <c:pt idx="3274">
                  <c:v>107.47820377360853</c:v>
                </c:pt>
                <c:pt idx="3275">
                  <c:v>107.38620204977234</c:v>
                </c:pt>
                <c:pt idx="3276">
                  <c:v>107.39036104307846</c:v>
                </c:pt>
                <c:pt idx="3277">
                  <c:v>107.36274214307127</c:v>
                </c:pt>
                <c:pt idx="3278">
                  <c:v>107.24584118189169</c:v>
                </c:pt>
                <c:pt idx="3279">
                  <c:v>107.10553960355988</c:v>
                </c:pt>
                <c:pt idx="3280">
                  <c:v>107.10455289952841</c:v>
                </c:pt>
                <c:pt idx="3281">
                  <c:v>107.10356613822195</c:v>
                </c:pt>
                <c:pt idx="3282">
                  <c:v>107.02874333185923</c:v>
                </c:pt>
                <c:pt idx="3283">
                  <c:v>107.17456473921604</c:v>
                </c:pt>
                <c:pt idx="3284">
                  <c:v>107.4073755174889</c:v>
                </c:pt>
                <c:pt idx="3285">
                  <c:v>107.43682834690985</c:v>
                </c:pt>
                <c:pt idx="3286">
                  <c:v>107.43584274355376</c:v>
                </c:pt>
                <c:pt idx="3287">
                  <c:v>107.43485702481766</c:v>
                </c:pt>
                <c:pt idx="3288">
                  <c:v>107.43387119319183</c:v>
                </c:pt>
                <c:pt idx="3289">
                  <c:v>107.43368017620567</c:v>
                </c:pt>
                <c:pt idx="3290">
                  <c:v>107.34477784306576</c:v>
                </c:pt>
                <c:pt idx="3291">
                  <c:v>107.40335405382307</c:v>
                </c:pt>
                <c:pt idx="3292">
                  <c:v>107.63581218848094</c:v>
                </c:pt>
                <c:pt idx="3293">
                  <c:v>107.6286121004314</c:v>
                </c:pt>
                <c:pt idx="3294">
                  <c:v>107.62762158719976</c:v>
                </c:pt>
                <c:pt idx="3295">
                  <c:v>107.6266309038034</c:v>
                </c:pt>
                <c:pt idx="3296">
                  <c:v>107.67944213872791</c:v>
                </c:pt>
                <c:pt idx="3297">
                  <c:v>107.73686600293691</c:v>
                </c:pt>
                <c:pt idx="3298">
                  <c:v>107.72006061368863</c:v>
                </c:pt>
                <c:pt idx="3299">
                  <c:v>107.74938624122447</c:v>
                </c:pt>
                <c:pt idx="3300">
                  <c:v>107.79411583343168</c:v>
                </c:pt>
                <c:pt idx="3301">
                  <c:v>107.79311735814997</c:v>
                </c:pt>
                <c:pt idx="3302">
                  <c:v>107.79211922485788</c:v>
                </c:pt>
                <c:pt idx="3303">
                  <c:v>107.8116066653799</c:v>
                </c:pt>
                <c:pt idx="3304">
                  <c:v>107.9224356967618</c:v>
                </c:pt>
                <c:pt idx="3305">
                  <c:v>108.04771235198528</c:v>
                </c:pt>
                <c:pt idx="3306">
                  <c:v>107.99986669459662</c:v>
                </c:pt>
                <c:pt idx="3307">
                  <c:v>108.03206173890594</c:v>
                </c:pt>
                <c:pt idx="3308">
                  <c:v>108.03106660051346</c:v>
                </c:pt>
                <c:pt idx="3309">
                  <c:v>108.03007134757101</c:v>
                </c:pt>
                <c:pt idx="3310">
                  <c:v>108.12049320045364</c:v>
                </c:pt>
                <c:pt idx="3311">
                  <c:v>108.14967248962579</c:v>
                </c:pt>
                <c:pt idx="3312">
                  <c:v>108.05021103870614</c:v>
                </c:pt>
                <c:pt idx="3313">
                  <c:v>108.25014346408469</c:v>
                </c:pt>
                <c:pt idx="3314">
                  <c:v>108.28445644775404</c:v>
                </c:pt>
                <c:pt idx="3315">
                  <c:v>108.2834704459634</c:v>
                </c:pt>
                <c:pt idx="3316">
                  <c:v>108.28248440764965</c:v>
                </c:pt>
                <c:pt idx="3317">
                  <c:v>108.29348844150194</c:v>
                </c:pt>
                <c:pt idx="3318">
                  <c:v>108.29322387931133</c:v>
                </c:pt>
                <c:pt idx="3319">
                  <c:v>108.3597370628668</c:v>
                </c:pt>
                <c:pt idx="3320">
                  <c:v>108.26833534159522</c:v>
                </c:pt>
                <c:pt idx="3321">
                  <c:v>108.2747205164731</c:v>
                </c:pt>
                <c:pt idx="3322">
                  <c:v>108.27373159946984</c:v>
                </c:pt>
                <c:pt idx="3323">
                  <c:v>108.27274268329663</c:v>
                </c:pt>
                <c:pt idx="3324">
                  <c:v>108.36327056624927</c:v>
                </c:pt>
                <c:pt idx="3325">
                  <c:v>108.37626112330123</c:v>
                </c:pt>
                <c:pt idx="3326">
                  <c:v>108.39757312587511</c:v>
                </c:pt>
                <c:pt idx="3327">
                  <c:v>108.37898719744062</c:v>
                </c:pt>
                <c:pt idx="3328">
                  <c:v>108.42913471572048</c:v>
                </c:pt>
                <c:pt idx="3329">
                  <c:v>108.42814119347807</c:v>
                </c:pt>
                <c:pt idx="3330">
                  <c:v>108.42714761396067</c:v>
                </c:pt>
                <c:pt idx="3331">
                  <c:v>108.41467184179709</c:v>
                </c:pt>
                <c:pt idx="3332">
                  <c:v>108.4356219487741</c:v>
                </c:pt>
                <c:pt idx="3333">
                  <c:v>108.37322176589832</c:v>
                </c:pt>
                <c:pt idx="3334">
                  <c:v>108.45194571035785</c:v>
                </c:pt>
                <c:pt idx="3335">
                  <c:v>108.45140080049839</c:v>
                </c:pt>
                <c:pt idx="3336">
                  <c:v>108.45039916513278</c:v>
                </c:pt>
                <c:pt idx="3337">
                  <c:v>108.44939747249218</c:v>
                </c:pt>
                <c:pt idx="3338">
                  <c:v>108.45962027417202</c:v>
                </c:pt>
                <c:pt idx="3339">
                  <c:v>108.50058232172154</c:v>
                </c:pt>
                <c:pt idx="3340">
                  <c:v>108.38906520054023</c:v>
                </c:pt>
                <c:pt idx="3341">
                  <c:v>108.2096023070054</c:v>
                </c:pt>
                <c:pt idx="3342">
                  <c:v>108.01465229634204</c:v>
                </c:pt>
                <c:pt idx="3343">
                  <c:v>108.01365339025295</c:v>
                </c:pt>
                <c:pt idx="3344">
                  <c:v>108.01265442688893</c:v>
                </c:pt>
                <c:pt idx="3345">
                  <c:v>107.97962683203922</c:v>
                </c:pt>
                <c:pt idx="3346">
                  <c:v>107.7371555585938</c:v>
                </c:pt>
                <c:pt idx="3347">
                  <c:v>107.84336833742714</c:v>
                </c:pt>
                <c:pt idx="3348">
                  <c:v>107.73808640127352</c:v>
                </c:pt>
                <c:pt idx="3349">
                  <c:v>107.96925214628497</c:v>
                </c:pt>
                <c:pt idx="3350">
                  <c:v>107.96824419656208</c:v>
                </c:pt>
                <c:pt idx="3351">
                  <c:v>107.96723630328407</c:v>
                </c:pt>
                <c:pt idx="3352">
                  <c:v>108.08269341241936</c:v>
                </c:pt>
                <c:pt idx="3353">
                  <c:v>108.05112504835685</c:v>
                </c:pt>
                <c:pt idx="3354">
                  <c:v>108.05419305569292</c:v>
                </c:pt>
                <c:pt idx="3355">
                  <c:v>108.10243267850808</c:v>
                </c:pt>
                <c:pt idx="3356">
                  <c:v>108.01085962374638</c:v>
                </c:pt>
                <c:pt idx="3357">
                  <c:v>108.00987376140789</c:v>
                </c:pt>
                <c:pt idx="3358">
                  <c:v>108.00888778451946</c:v>
                </c:pt>
                <c:pt idx="3359">
                  <c:v>108.09511735904103</c:v>
                </c:pt>
                <c:pt idx="3360">
                  <c:v>108.1509369066777</c:v>
                </c:pt>
                <c:pt idx="3361">
                  <c:v>108.10757010085845</c:v>
                </c:pt>
                <c:pt idx="3362">
                  <c:v>108.35937373207557</c:v>
                </c:pt>
                <c:pt idx="3363">
                  <c:v>108.33767421124394</c:v>
                </c:pt>
                <c:pt idx="3364">
                  <c:v>108.3366776409773</c:v>
                </c:pt>
                <c:pt idx="3365">
                  <c:v>108.33568101426579</c:v>
                </c:pt>
                <c:pt idx="3366">
                  <c:v>108.23093697884413</c:v>
                </c:pt>
                <c:pt idx="3367">
                  <c:v>108.21223304489163</c:v>
                </c:pt>
                <c:pt idx="3368">
                  <c:v>108.29432014121855</c:v>
                </c:pt>
                <c:pt idx="3369">
                  <c:v>108.10491049971051</c:v>
                </c:pt>
                <c:pt idx="3370">
                  <c:v>108.27355170461765</c:v>
                </c:pt>
                <c:pt idx="3371">
                  <c:v>108.27254940436438</c:v>
                </c:pt>
                <c:pt idx="3372">
                  <c:v>108.27154715972598</c:v>
                </c:pt>
                <c:pt idx="3373">
                  <c:v>108.11133270990838</c:v>
                </c:pt>
                <c:pt idx="3374">
                  <c:v>108.17846962197487</c:v>
                </c:pt>
                <c:pt idx="3375">
                  <c:v>108.21621392384988</c:v>
                </c:pt>
                <c:pt idx="3376">
                  <c:v>108.16343447985085</c:v>
                </c:pt>
                <c:pt idx="3377">
                  <c:v>108.23945291022298</c:v>
                </c:pt>
                <c:pt idx="3378">
                  <c:v>108.23844024403124</c:v>
                </c:pt>
                <c:pt idx="3379">
                  <c:v>108.23741220075672</c:v>
                </c:pt>
                <c:pt idx="3380">
                  <c:v>108.18432629668557</c:v>
                </c:pt>
                <c:pt idx="3381">
                  <c:v>108.28053070964511</c:v>
                </c:pt>
                <c:pt idx="3382">
                  <c:v>108.41880676633707</c:v>
                </c:pt>
                <c:pt idx="3383">
                  <c:v>108.53619271033199</c:v>
                </c:pt>
                <c:pt idx="3384">
                  <c:v>108.61759016628517</c:v>
                </c:pt>
                <c:pt idx="3385">
                  <c:v>108.61660058688449</c:v>
                </c:pt>
                <c:pt idx="3386">
                  <c:v>108.61561089376394</c:v>
                </c:pt>
                <c:pt idx="3387">
                  <c:v>108.65881455143246</c:v>
                </c:pt>
                <c:pt idx="3388">
                  <c:v>108.72805338247043</c:v>
                </c:pt>
                <c:pt idx="3389">
                  <c:v>108.63046847934847</c:v>
                </c:pt>
                <c:pt idx="3390">
                  <c:v>108.7003456141307</c:v>
                </c:pt>
                <c:pt idx="3391">
                  <c:v>108.67283000827642</c:v>
                </c:pt>
                <c:pt idx="3392">
                  <c:v>108.67171911054065</c:v>
                </c:pt>
                <c:pt idx="3393">
                  <c:v>108.67060844024452</c:v>
                </c:pt>
                <c:pt idx="3394">
                  <c:v>108.67700593172991</c:v>
                </c:pt>
                <c:pt idx="3395">
                  <c:v>108.74074251964709</c:v>
                </c:pt>
                <c:pt idx="3396">
                  <c:v>108.71017037805107</c:v>
                </c:pt>
                <c:pt idx="3397">
                  <c:v>108.61757004202089</c:v>
                </c:pt>
                <c:pt idx="3398">
                  <c:v>108.63391399593476</c:v>
                </c:pt>
                <c:pt idx="3399">
                  <c:v>108.63291146409141</c:v>
                </c:pt>
                <c:pt idx="3400">
                  <c:v>108.63190887580322</c:v>
                </c:pt>
                <c:pt idx="3401">
                  <c:v>108.63656190800957</c:v>
                </c:pt>
                <c:pt idx="3402">
                  <c:v>108.59556363113992</c:v>
                </c:pt>
                <c:pt idx="3403">
                  <c:v>108.61414037731856</c:v>
                </c:pt>
                <c:pt idx="3404">
                  <c:v>108.65713784843611</c:v>
                </c:pt>
                <c:pt idx="3405">
                  <c:v>108.6826053173404</c:v>
                </c:pt>
                <c:pt idx="3406">
                  <c:v>108.68160284277202</c:v>
                </c:pt>
                <c:pt idx="3407">
                  <c:v>108.68060042547864</c:v>
                </c:pt>
                <c:pt idx="3408">
                  <c:v>108.67648791537141</c:v>
                </c:pt>
                <c:pt idx="3409">
                  <c:v>108.7223217141045</c:v>
                </c:pt>
                <c:pt idx="3410">
                  <c:v>108.68530605021338</c:v>
                </c:pt>
                <c:pt idx="3411">
                  <c:v>108.59694740672711</c:v>
                </c:pt>
                <c:pt idx="3412">
                  <c:v>108.6565198225194</c:v>
                </c:pt>
                <c:pt idx="3413">
                  <c:v>108.65551779120948</c:v>
                </c:pt>
                <c:pt idx="3414">
                  <c:v>108.65451570345465</c:v>
                </c:pt>
                <c:pt idx="3415">
                  <c:v>108.63735857287962</c:v>
                </c:pt>
                <c:pt idx="3416">
                  <c:v>108.64196086195783</c:v>
                </c:pt>
                <c:pt idx="3417">
                  <c:v>108.58367431393667</c:v>
                </c:pt>
                <c:pt idx="3418">
                  <c:v>108.62912651365512</c:v>
                </c:pt>
                <c:pt idx="3419">
                  <c:v>108.4833543113031</c:v>
                </c:pt>
                <c:pt idx="3420">
                  <c:v>108.48235319224221</c:v>
                </c:pt>
                <c:pt idx="3421">
                  <c:v>108.4813520159064</c:v>
                </c:pt>
                <c:pt idx="3422">
                  <c:v>108.4680343133895</c:v>
                </c:pt>
                <c:pt idx="3423">
                  <c:v>108.42037984481189</c:v>
                </c:pt>
                <c:pt idx="3424">
                  <c:v>108.28699965704382</c:v>
                </c:pt>
                <c:pt idx="3425">
                  <c:v>108.3752815578885</c:v>
                </c:pt>
                <c:pt idx="3426">
                  <c:v>108.39083576973235</c:v>
                </c:pt>
                <c:pt idx="3427">
                  <c:v>108.38983631994617</c:v>
                </c:pt>
                <c:pt idx="3428">
                  <c:v>108.38883698387983</c:v>
                </c:pt>
                <c:pt idx="3429">
                  <c:v>108.42531753027025</c:v>
                </c:pt>
                <c:pt idx="3430">
                  <c:v>108.50719219541494</c:v>
                </c:pt>
                <c:pt idx="3431">
                  <c:v>108.51714174571109</c:v>
                </c:pt>
                <c:pt idx="3432">
                  <c:v>108.4802512491987</c:v>
                </c:pt>
                <c:pt idx="3433">
                  <c:v>108.50545955885063</c:v>
                </c:pt>
                <c:pt idx="3434">
                  <c:v>108.50445920428604</c:v>
                </c:pt>
                <c:pt idx="3435">
                  <c:v>108.50345873600158</c:v>
                </c:pt>
                <c:pt idx="3436">
                  <c:v>108.59002878528338</c:v>
                </c:pt>
                <c:pt idx="3437">
                  <c:v>108.57906369259631</c:v>
                </c:pt>
                <c:pt idx="3438">
                  <c:v>108.57298229914832</c:v>
                </c:pt>
                <c:pt idx="3439">
                  <c:v>108.51812844144185</c:v>
                </c:pt>
                <c:pt idx="3440">
                  <c:v>108.42158278507542</c:v>
                </c:pt>
                <c:pt idx="3441">
                  <c:v>108.42058226034607</c:v>
                </c:pt>
                <c:pt idx="3442">
                  <c:v>108.41958179206162</c:v>
                </c:pt>
                <c:pt idx="3443">
                  <c:v>108.52894968349085</c:v>
                </c:pt>
                <c:pt idx="3444">
                  <c:v>108.45674674522222</c:v>
                </c:pt>
                <c:pt idx="3445">
                  <c:v>108.43215806850625</c:v>
                </c:pt>
                <c:pt idx="3446">
                  <c:v>108.38249187242442</c:v>
                </c:pt>
                <c:pt idx="3447">
                  <c:v>108.37950373295079</c:v>
                </c:pt>
                <c:pt idx="3448">
                  <c:v>108.3785028878137</c:v>
                </c:pt>
                <c:pt idx="3449">
                  <c:v>108.37750204267655</c:v>
                </c:pt>
                <c:pt idx="3450">
                  <c:v>108.45463540493418</c:v>
                </c:pt>
                <c:pt idx="3451">
                  <c:v>108.47848532591931</c:v>
                </c:pt>
                <c:pt idx="3452">
                  <c:v>108.46951646910371</c:v>
                </c:pt>
                <c:pt idx="3453">
                  <c:v>108.44958264162157</c:v>
                </c:pt>
                <c:pt idx="3454">
                  <c:v>108.45938586185468</c:v>
                </c:pt>
                <c:pt idx="3455">
                  <c:v>108.45838622779254</c:v>
                </c:pt>
                <c:pt idx="3456">
                  <c:v>108.4573867638951</c:v>
                </c:pt>
                <c:pt idx="3457">
                  <c:v>108.52344415660548</c:v>
                </c:pt>
                <c:pt idx="3458">
                  <c:v>108.52309962196335</c:v>
                </c:pt>
                <c:pt idx="3459">
                  <c:v>108.53450403188778</c:v>
                </c:pt>
                <c:pt idx="3460">
                  <c:v>108.56995707455044</c:v>
                </c:pt>
                <c:pt idx="3461">
                  <c:v>108.63842046233775</c:v>
                </c:pt>
                <c:pt idx="3462">
                  <c:v>108.63741821105872</c:v>
                </c:pt>
                <c:pt idx="3463">
                  <c:v>108.63641618638937</c:v>
                </c:pt>
                <c:pt idx="3464">
                  <c:v>108.54798555076329</c:v>
                </c:pt>
                <c:pt idx="3465">
                  <c:v>108.57492713613492</c:v>
                </c:pt>
                <c:pt idx="3466">
                  <c:v>108.61833975362485</c:v>
                </c:pt>
                <c:pt idx="3467">
                  <c:v>108.67501835018859</c:v>
                </c:pt>
                <c:pt idx="3468">
                  <c:v>108.50622089502865</c:v>
                </c:pt>
                <c:pt idx="3469">
                  <c:v>108.50522029393268</c:v>
                </c:pt>
                <c:pt idx="3470">
                  <c:v>108.50421980572651</c:v>
                </c:pt>
                <c:pt idx="3471">
                  <c:v>108.60093463739592</c:v>
                </c:pt>
                <c:pt idx="3472">
                  <c:v>108.64023378770568</c:v>
                </c:pt>
                <c:pt idx="3473">
                  <c:v>108.71037225237839</c:v>
                </c:pt>
                <c:pt idx="3474">
                  <c:v>108.58270046854983</c:v>
                </c:pt>
                <c:pt idx="3475">
                  <c:v>108.56135599522156</c:v>
                </c:pt>
                <c:pt idx="3476">
                  <c:v>108.5603572360552</c:v>
                </c:pt>
                <c:pt idx="3477">
                  <c:v>108.55935830672415</c:v>
                </c:pt>
                <c:pt idx="3478">
                  <c:v>108.40981675181776</c:v>
                </c:pt>
                <c:pt idx="3479">
                  <c:v>108.47473423079737</c:v>
                </c:pt>
                <c:pt idx="3480">
                  <c:v>108.2868834386708</c:v>
                </c:pt>
                <c:pt idx="3481">
                  <c:v>107.8172789927326</c:v>
                </c:pt>
                <c:pt idx="3482">
                  <c:v>107.62623279963829</c:v>
                </c:pt>
                <c:pt idx="3483">
                  <c:v>107.62523329506732</c:v>
                </c:pt>
                <c:pt idx="3484">
                  <c:v>107.62423379049635</c:v>
                </c:pt>
                <c:pt idx="3485">
                  <c:v>107.72633706657324</c:v>
                </c:pt>
                <c:pt idx="3486">
                  <c:v>107.98206869784531</c:v>
                </c:pt>
                <c:pt idx="3487">
                  <c:v>107.9622588955629</c:v>
                </c:pt>
                <c:pt idx="3488">
                  <c:v>108.05633729339243</c:v>
                </c:pt>
                <c:pt idx="3489">
                  <c:v>108.09960316329312</c:v>
                </c:pt>
                <c:pt idx="3490">
                  <c:v>108.0986111683831</c:v>
                </c:pt>
                <c:pt idx="3491">
                  <c:v>108.09761928719291</c:v>
                </c:pt>
                <c:pt idx="3492">
                  <c:v>108.06734071631178</c:v>
                </c:pt>
                <c:pt idx="3493">
                  <c:v>107.88753785187033</c:v>
                </c:pt>
                <c:pt idx="3494">
                  <c:v>107.89106442000165</c:v>
                </c:pt>
                <c:pt idx="3495">
                  <c:v>107.96496846289162</c:v>
                </c:pt>
                <c:pt idx="3496">
                  <c:v>107.85761171625613</c:v>
                </c:pt>
                <c:pt idx="3497">
                  <c:v>107.85661499906675</c:v>
                </c:pt>
                <c:pt idx="3498">
                  <c:v>107.85561833915237</c:v>
                </c:pt>
                <c:pt idx="3499">
                  <c:v>107.99284933858524</c:v>
                </c:pt>
                <c:pt idx="3500">
                  <c:v>108.01761570133191</c:v>
                </c:pt>
                <c:pt idx="3501">
                  <c:v>108.11976210047639</c:v>
                </c:pt>
                <c:pt idx="3502">
                  <c:v>108.0426508704271</c:v>
                </c:pt>
                <c:pt idx="3503">
                  <c:v>108.04984782578512</c:v>
                </c:pt>
                <c:pt idx="3504">
                  <c:v>108.04885056157833</c:v>
                </c:pt>
                <c:pt idx="3505">
                  <c:v>108.04785335381648</c:v>
                </c:pt>
                <c:pt idx="3506">
                  <c:v>108.1216101087404</c:v>
                </c:pt>
                <c:pt idx="3507">
                  <c:v>108.20870067704767</c:v>
                </c:pt>
                <c:pt idx="3508">
                  <c:v>108.42829288663594</c:v>
                </c:pt>
                <c:pt idx="3509">
                  <c:v>108.41677320628058</c:v>
                </c:pt>
                <c:pt idx="3510">
                  <c:v>108.47485436877015</c:v>
                </c:pt>
                <c:pt idx="3511">
                  <c:v>108.47385130236049</c:v>
                </c:pt>
                <c:pt idx="3512">
                  <c:v>108.4728481214009</c:v>
                </c:pt>
                <c:pt idx="3513">
                  <c:v>108.36354990953105</c:v>
                </c:pt>
                <c:pt idx="3514">
                  <c:v>108.45718424875233</c:v>
                </c:pt>
                <c:pt idx="3515">
                  <c:v>108.37181673382879</c:v>
                </c:pt>
                <c:pt idx="3516">
                  <c:v>108.28116462977944</c:v>
                </c:pt>
                <c:pt idx="3517">
                  <c:v>108.31169706820428</c:v>
                </c:pt>
                <c:pt idx="3518">
                  <c:v>108.31070175881698</c:v>
                </c:pt>
                <c:pt idx="3519">
                  <c:v>108.30970645025965</c:v>
                </c:pt>
                <c:pt idx="3520">
                  <c:v>108.27855326743256</c:v>
                </c:pt>
                <c:pt idx="3521">
                  <c:v>108.21499844368952</c:v>
                </c:pt>
                <c:pt idx="3522">
                  <c:v>108.21378821207402</c:v>
                </c:pt>
                <c:pt idx="3523">
                  <c:v>108.10451647368875</c:v>
                </c:pt>
                <c:pt idx="3524">
                  <c:v>108.11561460117653</c:v>
                </c:pt>
                <c:pt idx="3525">
                  <c:v>108.11463584591401</c:v>
                </c:pt>
                <c:pt idx="3526">
                  <c:v>108.11365731892127</c:v>
                </c:pt>
                <c:pt idx="3527">
                  <c:v>108.29737903436474</c:v>
                </c:pt>
                <c:pt idx="3528">
                  <c:v>108.40158554009665</c:v>
                </c:pt>
                <c:pt idx="3529">
                  <c:v>108.35428378818041</c:v>
                </c:pt>
                <c:pt idx="3530">
                  <c:v>108.21660632044043</c:v>
                </c:pt>
                <c:pt idx="3531">
                  <c:v>108.22158656285735</c:v>
                </c:pt>
                <c:pt idx="3532">
                  <c:v>108.22059005899651</c:v>
                </c:pt>
                <c:pt idx="3533">
                  <c:v>108.21959366968559</c:v>
                </c:pt>
                <c:pt idx="3534">
                  <c:v>108.23764559125559</c:v>
                </c:pt>
                <c:pt idx="3535">
                  <c:v>108.21441874551481</c:v>
                </c:pt>
                <c:pt idx="3536">
                  <c:v>108.10863127479453</c:v>
                </c:pt>
                <c:pt idx="3537">
                  <c:v>107.74079704686572</c:v>
                </c:pt>
                <c:pt idx="3538">
                  <c:v>107.87684510329832</c:v>
                </c:pt>
                <c:pt idx="3539">
                  <c:v>107.87583257904889</c:v>
                </c:pt>
                <c:pt idx="3540">
                  <c:v>107.8748200547995</c:v>
                </c:pt>
                <c:pt idx="3541">
                  <c:v>107.7132340787664</c:v>
                </c:pt>
                <c:pt idx="3542">
                  <c:v>107.93816035557899</c:v>
                </c:pt>
                <c:pt idx="3543">
                  <c:v>108.0919075322529</c:v>
                </c:pt>
                <c:pt idx="3544">
                  <c:v>108.07453249451103</c:v>
                </c:pt>
                <c:pt idx="3545">
                  <c:v>108.05846118353818</c:v>
                </c:pt>
                <c:pt idx="3546">
                  <c:v>108.05746631159879</c:v>
                </c:pt>
                <c:pt idx="3547">
                  <c:v>108.05647143965936</c:v>
                </c:pt>
                <c:pt idx="3548">
                  <c:v>107.97274940125565</c:v>
                </c:pt>
                <c:pt idx="3549">
                  <c:v>107.81943285677627</c:v>
                </c:pt>
                <c:pt idx="3550">
                  <c:v>107.92417818960043</c:v>
                </c:pt>
                <c:pt idx="3551">
                  <c:v>107.83355325961632</c:v>
                </c:pt>
                <c:pt idx="3552">
                  <c:v>107.75662950878656</c:v>
                </c:pt>
                <c:pt idx="3553">
                  <c:v>107.75562841379778</c:v>
                </c:pt>
                <c:pt idx="3554">
                  <c:v>107.754627318809</c:v>
                </c:pt>
                <c:pt idx="3555">
                  <c:v>107.7176662321483</c:v>
                </c:pt>
                <c:pt idx="3556">
                  <c:v>107.71666456856025</c:v>
                </c:pt>
                <c:pt idx="3557">
                  <c:v>107.71521427017724</c:v>
                </c:pt>
                <c:pt idx="3558">
                  <c:v>107.37481634551926</c:v>
                </c:pt>
                <c:pt idx="3559">
                  <c:v>107.57992038723181</c:v>
                </c:pt>
                <c:pt idx="3560">
                  <c:v>107.57891974712241</c:v>
                </c:pt>
                <c:pt idx="3561">
                  <c:v>107.57791910784317</c:v>
                </c:pt>
                <c:pt idx="3562">
                  <c:v>107.7022871372625</c:v>
                </c:pt>
                <c:pt idx="3563">
                  <c:v>107.70128496152005</c:v>
                </c:pt>
                <c:pt idx="3564">
                  <c:v>107.72007069159208</c:v>
                </c:pt>
                <c:pt idx="3565">
                  <c:v>107.7249028300823</c:v>
                </c:pt>
                <c:pt idx="3566">
                  <c:v>107.90060409322204</c:v>
                </c:pt>
                <c:pt idx="3567">
                  <c:v>107.89960190253831</c:v>
                </c:pt>
                <c:pt idx="3568">
                  <c:v>107.89859971185456</c:v>
                </c:pt>
                <c:pt idx="3569">
                  <c:v>107.93111487257958</c:v>
                </c:pt>
                <c:pt idx="3570">
                  <c:v>107.99775998527994</c:v>
                </c:pt>
                <c:pt idx="3571">
                  <c:v>107.98290005557224</c:v>
                </c:pt>
                <c:pt idx="3572">
                  <c:v>108.1709463570343</c:v>
                </c:pt>
                <c:pt idx="3573">
                  <c:v>108.14648002296224</c:v>
                </c:pt>
                <c:pt idx="3574">
                  <c:v>108.14548803303265</c:v>
                </c:pt>
                <c:pt idx="3575">
                  <c:v>108.14449604393309</c:v>
                </c:pt>
                <c:pt idx="3576">
                  <c:v>108.1034671398989</c:v>
                </c:pt>
                <c:pt idx="3577">
                  <c:v>108.23284567449817</c:v>
                </c:pt>
                <c:pt idx="3578">
                  <c:v>108.26003665664604</c:v>
                </c:pt>
                <c:pt idx="3579">
                  <c:v>108.27391542388258</c:v>
                </c:pt>
                <c:pt idx="3580">
                  <c:v>108.39680444107022</c:v>
                </c:pt>
                <c:pt idx="3581">
                  <c:v>108.39580898642029</c:v>
                </c:pt>
                <c:pt idx="3582">
                  <c:v>108.3948135317704</c:v>
                </c:pt>
                <c:pt idx="3583">
                  <c:v>108.34846434302646</c:v>
                </c:pt>
                <c:pt idx="3584">
                  <c:v>108.31266111044154</c:v>
                </c:pt>
                <c:pt idx="3585">
                  <c:v>108.41999274408042</c:v>
                </c:pt>
                <c:pt idx="3586">
                  <c:v>108.52087825563886</c:v>
                </c:pt>
                <c:pt idx="3587">
                  <c:v>108.48941333099184</c:v>
                </c:pt>
                <c:pt idx="3588">
                  <c:v>108.4884169914852</c:v>
                </c:pt>
                <c:pt idx="3589">
                  <c:v>108.48742059470366</c:v>
                </c:pt>
                <c:pt idx="3590">
                  <c:v>108.40241304213946</c:v>
                </c:pt>
                <c:pt idx="3591">
                  <c:v>108.55018600176483</c:v>
                </c:pt>
                <c:pt idx="3592">
                  <c:v>108.57809832556417</c:v>
                </c:pt>
                <c:pt idx="3593">
                  <c:v>108.62296361627288</c:v>
                </c:pt>
                <c:pt idx="3594">
                  <c:v>108.57057306845093</c:v>
                </c:pt>
                <c:pt idx="3595">
                  <c:v>108.56957454917541</c:v>
                </c:pt>
                <c:pt idx="3596">
                  <c:v>108.56857608551471</c:v>
                </c:pt>
                <c:pt idx="3597">
                  <c:v>108.59382076144863</c:v>
                </c:pt>
                <c:pt idx="3598">
                  <c:v>108.6893732060195</c:v>
                </c:pt>
                <c:pt idx="3599">
                  <c:v>108.64259103431732</c:v>
                </c:pt>
                <c:pt idx="3600">
                  <c:v>108.51183418932453</c:v>
                </c:pt>
                <c:pt idx="3601">
                  <c:v>108.4011982824815</c:v>
                </c:pt>
                <c:pt idx="3602">
                  <c:v>108.40020012677745</c:v>
                </c:pt>
                <c:pt idx="3603">
                  <c:v>108.39920197107345</c:v>
                </c:pt>
                <c:pt idx="3604">
                  <c:v>108.47170064820492</c:v>
                </c:pt>
                <c:pt idx="3605">
                  <c:v>108.56396658062104</c:v>
                </c:pt>
                <c:pt idx="3606">
                  <c:v>108.41390529442747</c:v>
                </c:pt>
                <c:pt idx="3607">
                  <c:v>108.35364511339395</c:v>
                </c:pt>
                <c:pt idx="3608">
                  <c:v>108.4301080182404</c:v>
                </c:pt>
                <c:pt idx="3609">
                  <c:v>108.42910775249348</c:v>
                </c:pt>
                <c:pt idx="3610">
                  <c:v>108.42810743030165</c:v>
                </c:pt>
                <c:pt idx="3611">
                  <c:v>108.51655903603532</c:v>
                </c:pt>
                <c:pt idx="3612">
                  <c:v>108.50246744001205</c:v>
                </c:pt>
                <c:pt idx="3613">
                  <c:v>108.56820858278182</c:v>
                </c:pt>
                <c:pt idx="3614">
                  <c:v>108.60141596789462</c:v>
                </c:pt>
                <c:pt idx="3615">
                  <c:v>108.61147472162581</c:v>
                </c:pt>
                <c:pt idx="3616">
                  <c:v>108.61047542623304</c:v>
                </c:pt>
                <c:pt idx="3617">
                  <c:v>108.60947613084021</c:v>
                </c:pt>
                <c:pt idx="3618">
                  <c:v>108.63961395804255</c:v>
                </c:pt>
                <c:pt idx="3619">
                  <c:v>108.67169740913964</c:v>
                </c:pt>
                <c:pt idx="3620">
                  <c:v>108.56227148489053</c:v>
                </c:pt>
                <c:pt idx="3621">
                  <c:v>108.6653565119595</c:v>
                </c:pt>
                <c:pt idx="3622">
                  <c:v>108.69177906330449</c:v>
                </c:pt>
                <c:pt idx="3623">
                  <c:v>108.6907754947013</c:v>
                </c:pt>
                <c:pt idx="3624">
                  <c:v>108.68977192609812</c:v>
                </c:pt>
                <c:pt idx="3625">
                  <c:v>108.68714086531388</c:v>
                </c:pt>
                <c:pt idx="3626">
                  <c:v>108.71417245372645</c:v>
                </c:pt>
                <c:pt idx="3627">
                  <c:v>108.76355311169955</c:v>
                </c:pt>
                <c:pt idx="3628">
                  <c:v>108.81345960447884</c:v>
                </c:pt>
                <c:pt idx="3629">
                  <c:v>108.78727233951702</c:v>
                </c:pt>
                <c:pt idx="3630">
                  <c:v>108.78626733986982</c:v>
                </c:pt>
                <c:pt idx="3631">
                  <c:v>108.78526228211757</c:v>
                </c:pt>
                <c:pt idx="3632">
                  <c:v>108.80651347362068</c:v>
                </c:pt>
                <c:pt idx="3633">
                  <c:v>108.8903936191482</c:v>
                </c:pt>
                <c:pt idx="3634">
                  <c:v>108.96010464408302</c:v>
                </c:pt>
                <c:pt idx="3635">
                  <c:v>109.00615908423997</c:v>
                </c:pt>
                <c:pt idx="3636">
                  <c:v>109.18751782723542</c:v>
                </c:pt>
                <c:pt idx="3637">
                  <c:v>109.18651391498243</c:v>
                </c:pt>
                <c:pt idx="3638">
                  <c:v>109.18551011727939</c:v>
                </c:pt>
                <c:pt idx="3639">
                  <c:v>109.28764878679394</c:v>
                </c:pt>
                <c:pt idx="3640">
                  <c:v>109.37596339330335</c:v>
                </c:pt>
                <c:pt idx="3641">
                  <c:v>109.29935359311486</c:v>
                </c:pt>
                <c:pt idx="3642">
                  <c:v>109.33032211481675</c:v>
                </c:pt>
                <c:pt idx="3643">
                  <c:v>109.20389591453772</c:v>
                </c:pt>
                <c:pt idx="3644">
                  <c:v>109.20289200643511</c:v>
                </c:pt>
                <c:pt idx="3645">
                  <c:v>109.20188809916259</c:v>
                </c:pt>
                <c:pt idx="3646">
                  <c:v>109.10474403230964</c:v>
                </c:pt>
                <c:pt idx="3647">
                  <c:v>109.13787498356766</c:v>
                </c:pt>
                <c:pt idx="3648">
                  <c:v>109.18882173496014</c:v>
                </c:pt>
                <c:pt idx="3649">
                  <c:v>109.12317680416946</c:v>
                </c:pt>
                <c:pt idx="3650">
                  <c:v>109.13244470436429</c:v>
                </c:pt>
                <c:pt idx="3651">
                  <c:v>109.13143802963188</c:v>
                </c:pt>
                <c:pt idx="3652">
                  <c:v>109.13043146944941</c:v>
                </c:pt>
                <c:pt idx="3653">
                  <c:v>109.15385387599015</c:v>
                </c:pt>
                <c:pt idx="3654">
                  <c:v>109.20717428949719</c:v>
                </c:pt>
                <c:pt idx="3655">
                  <c:v>109.2473677941841</c:v>
                </c:pt>
                <c:pt idx="3656">
                  <c:v>109.28292864825121</c:v>
                </c:pt>
                <c:pt idx="3657">
                  <c:v>109.26818355982719</c:v>
                </c:pt>
                <c:pt idx="3658">
                  <c:v>109.26717553456774</c:v>
                </c:pt>
                <c:pt idx="3659">
                  <c:v>109.2661675093083</c:v>
                </c:pt>
                <c:pt idx="3660">
                  <c:v>109.21304874683916</c:v>
                </c:pt>
                <c:pt idx="3661">
                  <c:v>109.19905331548084</c:v>
                </c:pt>
                <c:pt idx="3662">
                  <c:v>109.23857220409616</c:v>
                </c:pt>
                <c:pt idx="3663">
                  <c:v>109.18602832870474</c:v>
                </c:pt>
                <c:pt idx="3664">
                  <c:v>109.06893901340979</c:v>
                </c:pt>
                <c:pt idx="3665">
                  <c:v>109.06793248809034</c:v>
                </c:pt>
                <c:pt idx="3666">
                  <c:v>109.0669259619408</c:v>
                </c:pt>
                <c:pt idx="3667">
                  <c:v>109.11673891640268</c:v>
                </c:pt>
                <c:pt idx="3668">
                  <c:v>109.07441120294564</c:v>
                </c:pt>
                <c:pt idx="3669">
                  <c:v>109.05283140173061</c:v>
                </c:pt>
                <c:pt idx="3670">
                  <c:v>109.08935815158566</c:v>
                </c:pt>
                <c:pt idx="3671">
                  <c:v>109.08835042349196</c:v>
                </c:pt>
                <c:pt idx="3672">
                  <c:v>109.08734269456818</c:v>
                </c:pt>
                <c:pt idx="3673">
                  <c:v>109.08633508102439</c:v>
                </c:pt>
                <c:pt idx="3674">
                  <c:v>109.08441804231718</c:v>
                </c:pt>
                <c:pt idx="3675">
                  <c:v>109.06820348665879</c:v>
                </c:pt>
                <c:pt idx="3676">
                  <c:v>109.05226724831323</c:v>
                </c:pt>
                <c:pt idx="3677">
                  <c:v>109.14146610722422</c:v>
                </c:pt>
                <c:pt idx="3678">
                  <c:v>109.18592791822174</c:v>
                </c:pt>
                <c:pt idx="3679">
                  <c:v>109.18491931689236</c:v>
                </c:pt>
                <c:pt idx="3680">
                  <c:v>109.18391071639304</c:v>
                </c:pt>
                <c:pt idx="3681">
                  <c:v>109.18707000923118</c:v>
                </c:pt>
                <c:pt idx="3682">
                  <c:v>109.30199336218381</c:v>
                </c:pt>
                <c:pt idx="3683">
                  <c:v>109.30167618671301</c:v>
                </c:pt>
                <c:pt idx="3684">
                  <c:v>109.22022878201058</c:v>
                </c:pt>
                <c:pt idx="3685">
                  <c:v>109.27744492901593</c:v>
                </c:pt>
                <c:pt idx="3686">
                  <c:v>109.27644047306582</c:v>
                </c:pt>
                <c:pt idx="3687">
                  <c:v>109.27543601711574</c:v>
                </c:pt>
                <c:pt idx="3688">
                  <c:v>109.19502799945107</c:v>
                </c:pt>
                <c:pt idx="3689">
                  <c:v>109.16743364301119</c:v>
                </c:pt>
                <c:pt idx="3690">
                  <c:v>109.05656189529695</c:v>
                </c:pt>
                <c:pt idx="3691">
                  <c:v>108.93284589818174</c:v>
                </c:pt>
                <c:pt idx="3692">
                  <c:v>109.02733995702825</c:v>
                </c:pt>
                <c:pt idx="3693">
                  <c:v>109.02633821209312</c:v>
                </c:pt>
                <c:pt idx="3694">
                  <c:v>109.02533646632794</c:v>
                </c:pt>
                <c:pt idx="3695">
                  <c:v>108.96941417570619</c:v>
                </c:pt>
                <c:pt idx="3696">
                  <c:v>109.0197595009607</c:v>
                </c:pt>
                <c:pt idx="3697">
                  <c:v>109.15623402926731</c:v>
                </c:pt>
                <c:pt idx="3698">
                  <c:v>109.33658087969809</c:v>
                </c:pt>
                <c:pt idx="3699">
                  <c:v>109.30855335602392</c:v>
                </c:pt>
                <c:pt idx="3700">
                  <c:v>109.30765398718215</c:v>
                </c:pt>
                <c:pt idx="3701">
                  <c:v>109.30664360202816</c:v>
                </c:pt>
                <c:pt idx="3702">
                  <c:v>109.22894255522716</c:v>
                </c:pt>
                <c:pt idx="3703">
                  <c:v>109.19738153647127</c:v>
                </c:pt>
                <c:pt idx="3704">
                  <c:v>109.23241675992992</c:v>
                </c:pt>
                <c:pt idx="3705">
                  <c:v>109.00804015343942</c:v>
                </c:pt>
                <c:pt idx="3706">
                  <c:v>109.17517170234882</c:v>
                </c:pt>
                <c:pt idx="3707">
                  <c:v>109.17416222114316</c:v>
                </c:pt>
                <c:pt idx="3708">
                  <c:v>109.17315273910745</c:v>
                </c:pt>
                <c:pt idx="3709">
                  <c:v>109.20939801903643</c:v>
                </c:pt>
                <c:pt idx="3710">
                  <c:v>109.08785418324086</c:v>
                </c:pt>
                <c:pt idx="3711">
                  <c:v>108.84438484207902</c:v>
                </c:pt>
                <c:pt idx="3712">
                  <c:v>108.92828502056285</c:v>
                </c:pt>
                <c:pt idx="3713">
                  <c:v>108.7723521200237</c:v>
                </c:pt>
                <c:pt idx="3714">
                  <c:v>108.77134920551723</c:v>
                </c:pt>
                <c:pt idx="3715">
                  <c:v>108.77034634828571</c:v>
                </c:pt>
                <c:pt idx="3716">
                  <c:v>108.75822860773415</c:v>
                </c:pt>
                <c:pt idx="3717">
                  <c:v>108.72014267812897</c:v>
                </c:pt>
                <c:pt idx="3718">
                  <c:v>108.84985465677907</c:v>
                </c:pt>
                <c:pt idx="3719">
                  <c:v>108.95271476506352</c:v>
                </c:pt>
                <c:pt idx="3720">
                  <c:v>109.10395322442719</c:v>
                </c:pt>
                <c:pt idx="3721">
                  <c:v>109.10294720462156</c:v>
                </c:pt>
                <c:pt idx="3722">
                  <c:v>109.10194118481593</c:v>
                </c:pt>
                <c:pt idx="3723">
                  <c:v>109.04778128136708</c:v>
                </c:pt>
                <c:pt idx="3724">
                  <c:v>109.02915961584513</c:v>
                </c:pt>
                <c:pt idx="3725">
                  <c:v>109.01784741280265</c:v>
                </c:pt>
                <c:pt idx="3726">
                  <c:v>109.03975564526411</c:v>
                </c:pt>
                <c:pt idx="3727">
                  <c:v>108.97645979649747</c:v>
                </c:pt>
                <c:pt idx="3728">
                  <c:v>108.97545500685844</c:v>
                </c:pt>
                <c:pt idx="3729">
                  <c:v>108.97445016077452</c:v>
                </c:pt>
                <c:pt idx="3730">
                  <c:v>108.85227244717836</c:v>
                </c:pt>
                <c:pt idx="3731">
                  <c:v>109.09900015109515</c:v>
                </c:pt>
                <c:pt idx="3732">
                  <c:v>109.00031597124462</c:v>
                </c:pt>
                <c:pt idx="3733">
                  <c:v>109.02111022308301</c:v>
                </c:pt>
                <c:pt idx="3734">
                  <c:v>109.15455444675136</c:v>
                </c:pt>
                <c:pt idx="3735">
                  <c:v>109.15354886688382</c:v>
                </c:pt>
                <c:pt idx="3736">
                  <c:v>109.15254334263115</c:v>
                </c:pt>
                <c:pt idx="3737">
                  <c:v>109.02760009908577</c:v>
                </c:pt>
                <c:pt idx="3738">
                  <c:v>108.92782031391491</c:v>
                </c:pt>
                <c:pt idx="3739">
                  <c:v>108.8144295269457</c:v>
                </c:pt>
                <c:pt idx="3740">
                  <c:v>108.73125661101659</c:v>
                </c:pt>
                <c:pt idx="3741">
                  <c:v>108.68150710891433</c:v>
                </c:pt>
                <c:pt idx="3742">
                  <c:v>108.68050580972785</c:v>
                </c:pt>
                <c:pt idx="3743">
                  <c:v>108.67950445492657</c:v>
                </c:pt>
                <c:pt idx="3744">
                  <c:v>108.80859785898242</c:v>
                </c:pt>
                <c:pt idx="3745">
                  <c:v>108.97164009912557</c:v>
                </c:pt>
                <c:pt idx="3746">
                  <c:v>109.07547687504157</c:v>
                </c:pt>
                <c:pt idx="3747">
                  <c:v>108.96660891270319</c:v>
                </c:pt>
                <c:pt idx="3748">
                  <c:v>108.6823385147855</c:v>
                </c:pt>
                <c:pt idx="3749">
                  <c:v>108.68133734924058</c:v>
                </c:pt>
                <c:pt idx="3750">
                  <c:v>108.68033624097066</c:v>
                </c:pt>
                <c:pt idx="3751">
                  <c:v>108.50562482534481</c:v>
                </c:pt>
                <c:pt idx="3752">
                  <c:v>108.4578945471265</c:v>
                </c:pt>
                <c:pt idx="3753">
                  <c:v>108.35633203469973</c:v>
                </c:pt>
                <c:pt idx="3754">
                  <c:v>108.32251848041788</c:v>
                </c:pt>
                <c:pt idx="3755">
                  <c:v>108.27306344052785</c:v>
                </c:pt>
                <c:pt idx="3756">
                  <c:v>108.27206520679707</c:v>
                </c:pt>
                <c:pt idx="3757">
                  <c:v>108.27106691579129</c:v>
                </c:pt>
                <c:pt idx="3758">
                  <c:v>108.36089527138321</c:v>
                </c:pt>
                <c:pt idx="3759">
                  <c:v>108.29758533380544</c:v>
                </c:pt>
                <c:pt idx="3760">
                  <c:v>108.36976485823469</c:v>
                </c:pt>
                <c:pt idx="3761">
                  <c:v>108.3140503960462</c:v>
                </c:pt>
                <c:pt idx="3762">
                  <c:v>108.30985658952274</c:v>
                </c:pt>
                <c:pt idx="3763">
                  <c:v>108.30885907048389</c:v>
                </c:pt>
                <c:pt idx="3764">
                  <c:v>108.30786160788993</c:v>
                </c:pt>
                <c:pt idx="3765">
                  <c:v>108.28818016544299</c:v>
                </c:pt>
                <c:pt idx="3766">
                  <c:v>108.3613919117289</c:v>
                </c:pt>
                <c:pt idx="3767">
                  <c:v>108.36657720681855</c:v>
                </c:pt>
                <c:pt idx="3768">
                  <c:v>108.39220656714457</c:v>
                </c:pt>
                <c:pt idx="3769">
                  <c:v>108.34258388924468</c:v>
                </c:pt>
                <c:pt idx="3770">
                  <c:v>108.34158563808238</c:v>
                </c:pt>
                <c:pt idx="3771">
                  <c:v>108.34058744253491</c:v>
                </c:pt>
                <c:pt idx="3772">
                  <c:v>108.41507714019582</c:v>
                </c:pt>
                <c:pt idx="3773">
                  <c:v>108.1374065887025</c:v>
                </c:pt>
                <c:pt idx="3774">
                  <c:v>108.26399438904795</c:v>
                </c:pt>
                <c:pt idx="3775">
                  <c:v>108.40250568148875</c:v>
                </c:pt>
                <c:pt idx="3776">
                  <c:v>108.25905089391607</c:v>
                </c:pt>
                <c:pt idx="3777">
                  <c:v>108.25805439337546</c:v>
                </c:pt>
                <c:pt idx="3778">
                  <c:v>108.25705794927984</c:v>
                </c:pt>
                <c:pt idx="3779">
                  <c:v>108.10155959389441</c:v>
                </c:pt>
                <c:pt idx="3780">
                  <c:v>108.04718182395222</c:v>
                </c:pt>
                <c:pt idx="3781">
                  <c:v>108.06865799234501</c:v>
                </c:pt>
                <c:pt idx="3782">
                  <c:v>108.33518490101567</c:v>
                </c:pt>
                <c:pt idx="3783">
                  <c:v>108.21248449526573</c:v>
                </c:pt>
                <c:pt idx="3784">
                  <c:v>108.21148849193824</c:v>
                </c:pt>
                <c:pt idx="3785">
                  <c:v>108.21049248861075</c:v>
                </c:pt>
                <c:pt idx="3786">
                  <c:v>108.21257139798792</c:v>
                </c:pt>
                <c:pt idx="3787">
                  <c:v>108.27952876632266</c:v>
                </c:pt>
                <c:pt idx="3788">
                  <c:v>108.14545882114065</c:v>
                </c:pt>
                <c:pt idx="3789">
                  <c:v>108.09993245864425</c:v>
                </c:pt>
                <c:pt idx="3790">
                  <c:v>108.39372750797041</c:v>
                </c:pt>
                <c:pt idx="3791">
                  <c:v>108.39272981378637</c:v>
                </c:pt>
                <c:pt idx="3792">
                  <c:v>108.39173211960235</c:v>
                </c:pt>
                <c:pt idx="3793">
                  <c:v>108.53847294203844</c:v>
                </c:pt>
                <c:pt idx="3794">
                  <c:v>108.32710157657257</c:v>
                </c:pt>
                <c:pt idx="3795">
                  <c:v>108.41429979691044</c:v>
                </c:pt>
                <c:pt idx="3796">
                  <c:v>108.33427964198337</c:v>
                </c:pt>
                <c:pt idx="3797">
                  <c:v>108.32012188424561</c:v>
                </c:pt>
                <c:pt idx="3798">
                  <c:v>108.31912464826129</c:v>
                </c:pt>
                <c:pt idx="3799">
                  <c:v>108.31812758244172</c:v>
                </c:pt>
                <c:pt idx="3800">
                  <c:v>108.32417777846564</c:v>
                </c:pt>
                <c:pt idx="3801">
                  <c:v>108.45458119210518</c:v>
                </c:pt>
                <c:pt idx="3802">
                  <c:v>108.35356454993106</c:v>
                </c:pt>
                <c:pt idx="3803">
                  <c:v>108.42594833016398</c:v>
                </c:pt>
                <c:pt idx="3804">
                  <c:v>108.43918604694825</c:v>
                </c:pt>
                <c:pt idx="3805">
                  <c:v>108.43730773026726</c:v>
                </c:pt>
                <c:pt idx="3806">
                  <c:v>108.43542918863677</c:v>
                </c:pt>
                <c:pt idx="3807">
                  <c:v>108.53707586869865</c:v>
                </c:pt>
                <c:pt idx="3808">
                  <c:v>108.52382362067493</c:v>
                </c:pt>
                <c:pt idx="3809">
                  <c:v>108.65555007851781</c:v>
                </c:pt>
                <c:pt idx="3810">
                  <c:v>108.71869752785213</c:v>
                </c:pt>
                <c:pt idx="3811">
                  <c:v>108.6115150008669</c:v>
                </c:pt>
                <c:pt idx="3812">
                  <c:v>108.60963527804405</c:v>
                </c:pt>
                <c:pt idx="3813">
                  <c:v>108.60775555522119</c:v>
                </c:pt>
                <c:pt idx="3814">
                  <c:v>108.56356326277383</c:v>
                </c:pt>
                <c:pt idx="3815">
                  <c:v>108.72834805967113</c:v>
                </c:pt>
                <c:pt idx="3816">
                  <c:v>108.76869530613345</c:v>
                </c:pt>
                <c:pt idx="3817">
                  <c:v>108.82913156119798</c:v>
                </c:pt>
                <c:pt idx="3818">
                  <c:v>108.87092213592913</c:v>
                </c:pt>
                <c:pt idx="3819">
                  <c:v>108.86904039769161</c:v>
                </c:pt>
                <c:pt idx="3820">
                  <c:v>108.86715832493509</c:v>
                </c:pt>
                <c:pt idx="3821">
                  <c:v>108.80905635005163</c:v>
                </c:pt>
                <c:pt idx="3822">
                  <c:v>108.86406347556249</c:v>
                </c:pt>
                <c:pt idx="3823">
                  <c:v>108.9810078818776</c:v>
                </c:pt>
                <c:pt idx="3824">
                  <c:v>109.0182871840893</c:v>
                </c:pt>
                <c:pt idx="3825">
                  <c:v>109.03228979473988</c:v>
                </c:pt>
                <c:pt idx="3826">
                  <c:v>109.030406091722</c:v>
                </c:pt>
                <c:pt idx="3827">
                  <c:v>109.02852249993383</c:v>
                </c:pt>
                <c:pt idx="3828">
                  <c:v>108.98862007325579</c:v>
                </c:pt>
                <c:pt idx="3829">
                  <c:v>109.10661704151056</c:v>
                </c:pt>
                <c:pt idx="3830">
                  <c:v>108.97271469117466</c:v>
                </c:pt>
                <c:pt idx="3831">
                  <c:v>109.14249946710956</c:v>
                </c:pt>
                <c:pt idx="3832">
                  <c:v>109.12702623791476</c:v>
                </c:pt>
                <c:pt idx="3833">
                  <c:v>109.12500585940072</c:v>
                </c:pt>
                <c:pt idx="3834">
                  <c:v>109.12298589675272</c:v>
                </c:pt>
                <c:pt idx="3835">
                  <c:v>109.20177419586011</c:v>
                </c:pt>
                <c:pt idx="3836">
                  <c:v>109.13522769985725</c:v>
                </c:pt>
                <c:pt idx="3837">
                  <c:v>108.75923024143962</c:v>
                </c:pt>
                <c:pt idx="3838">
                  <c:v>108.69781204031599</c:v>
                </c:pt>
                <c:pt idx="3839">
                  <c:v>108.87304240530121</c:v>
                </c:pt>
                <c:pt idx="3840">
                  <c:v>108.87101984286781</c:v>
                </c:pt>
                <c:pt idx="3841">
                  <c:v>108.86899778677837</c:v>
                </c:pt>
                <c:pt idx="3842">
                  <c:v>108.92636004719789</c:v>
                </c:pt>
                <c:pt idx="3843">
                  <c:v>108.78886989432323</c:v>
                </c:pt>
                <c:pt idx="3844">
                  <c:v>108.80476904920467</c:v>
                </c:pt>
                <c:pt idx="3845">
                  <c:v>108.82324125031197</c:v>
                </c:pt>
                <c:pt idx="3846">
                  <c:v>109.00996957599004</c:v>
                </c:pt>
                <c:pt idx="3847">
                  <c:v>109.00794500810289</c:v>
                </c:pt>
                <c:pt idx="3848">
                  <c:v>109.00592055227544</c:v>
                </c:pt>
                <c:pt idx="3849">
                  <c:v>108.97602011319842</c:v>
                </c:pt>
                <c:pt idx="3850">
                  <c:v>109.14277907186391</c:v>
                </c:pt>
                <c:pt idx="3851">
                  <c:v>109.12645120308426</c:v>
                </c:pt>
                <c:pt idx="3852">
                  <c:v>109.12953784636561</c:v>
                </c:pt>
                <c:pt idx="3853">
                  <c:v>109.17784994442246</c:v>
                </c:pt>
                <c:pt idx="3854">
                  <c:v>109.17582807343909</c:v>
                </c:pt>
                <c:pt idx="3855">
                  <c:v>109.17380652784387</c:v>
                </c:pt>
                <c:pt idx="3856">
                  <c:v>109.19485420728786</c:v>
                </c:pt>
                <c:pt idx="3857">
                  <c:v>109.24294607978693</c:v>
                </c:pt>
                <c:pt idx="3858">
                  <c:v>109.26575267753319</c:v>
                </c:pt>
                <c:pt idx="3859">
                  <c:v>109.39092363222517</c:v>
                </c:pt>
                <c:pt idx="3860">
                  <c:v>109.3352261425178</c:v>
                </c:pt>
                <c:pt idx="3861">
                  <c:v>109.33320412544171</c:v>
                </c:pt>
                <c:pt idx="3862">
                  <c:v>109.33118211832655</c:v>
                </c:pt>
                <c:pt idx="3863">
                  <c:v>109.32183421081713</c:v>
                </c:pt>
                <c:pt idx="3864">
                  <c:v>109.35931929533476</c:v>
                </c:pt>
                <c:pt idx="3865">
                  <c:v>109.38340674555749</c:v>
                </c:pt>
                <c:pt idx="3866">
                  <c:v>109.50693082090807</c:v>
                </c:pt>
                <c:pt idx="3867">
                  <c:v>109.46232909132323</c:v>
                </c:pt>
                <c:pt idx="3868">
                  <c:v>109.46031637935367</c:v>
                </c:pt>
                <c:pt idx="3869">
                  <c:v>109.45830366738413</c:v>
                </c:pt>
                <c:pt idx="3870">
                  <c:v>109.55116916076651</c:v>
                </c:pt>
                <c:pt idx="3871">
                  <c:v>109.59382072347283</c:v>
                </c:pt>
                <c:pt idx="3872">
                  <c:v>109.72962600378307</c:v>
                </c:pt>
                <c:pt idx="3873">
                  <c:v>109.86829034903955</c:v>
                </c:pt>
                <c:pt idx="3874">
                  <c:v>109.98973298910401</c:v>
                </c:pt>
                <c:pt idx="3875">
                  <c:v>109.98772518617997</c:v>
                </c:pt>
                <c:pt idx="3876">
                  <c:v>109.98571705454741</c:v>
                </c:pt>
                <c:pt idx="3877">
                  <c:v>109.94266185773654</c:v>
                </c:pt>
                <c:pt idx="3878">
                  <c:v>109.82187434780474</c:v>
                </c:pt>
                <c:pt idx="3879">
                  <c:v>109.7468762850318</c:v>
                </c:pt>
                <c:pt idx="3880">
                  <c:v>109.71733725097916</c:v>
                </c:pt>
                <c:pt idx="3881">
                  <c:v>109.90906482689161</c:v>
                </c:pt>
                <c:pt idx="3882">
                  <c:v>109.90706373426913</c:v>
                </c:pt>
                <c:pt idx="3883">
                  <c:v>109.90506236523275</c:v>
                </c:pt>
                <c:pt idx="3884">
                  <c:v>110.55949904085701</c:v>
                </c:pt>
                <c:pt idx="3885">
                  <c:v>110.49911479145999</c:v>
                </c:pt>
                <c:pt idx="3886">
                  <c:v>110.47916385121464</c:v>
                </c:pt>
                <c:pt idx="3887">
                  <c:v>110.4546807903628</c:v>
                </c:pt>
                <c:pt idx="3888">
                  <c:v>110.41957497509567</c:v>
                </c:pt>
                <c:pt idx="3889">
                  <c:v>110.41757045510614</c:v>
                </c:pt>
                <c:pt idx="3890">
                  <c:v>110.41556576827217</c:v>
                </c:pt>
                <c:pt idx="3891">
                  <c:v>110.5156472771246</c:v>
                </c:pt>
                <c:pt idx="3892">
                  <c:v>110.42156431140914</c:v>
                </c:pt>
                <c:pt idx="3893">
                  <c:v>110.44559587786821</c:v>
                </c:pt>
                <c:pt idx="3894">
                  <c:v>110.44973402059706</c:v>
                </c:pt>
                <c:pt idx="3895">
                  <c:v>110.44524505875133</c:v>
                </c:pt>
                <c:pt idx="3896">
                  <c:v>110.44316337112336</c:v>
                </c:pt>
                <c:pt idx="3897">
                  <c:v>110.44108168349543</c:v>
                </c:pt>
                <c:pt idx="3898">
                  <c:v>110.1397890607856</c:v>
                </c:pt>
                <c:pt idx="3899">
                  <c:v>110.10823349228214</c:v>
                </c:pt>
                <c:pt idx="3900">
                  <c:v>110.23496225627547</c:v>
                </c:pt>
                <c:pt idx="3901">
                  <c:v>110.2117274584454</c:v>
                </c:pt>
                <c:pt idx="3902">
                  <c:v>110.39754790123372</c:v>
                </c:pt>
                <c:pt idx="3903">
                  <c:v>110.3954670885016</c:v>
                </c:pt>
                <c:pt idx="3904">
                  <c:v>110.39338600018564</c:v>
                </c:pt>
                <c:pt idx="3905">
                  <c:v>110.32255468193063</c:v>
                </c:pt>
                <c:pt idx="3906">
                  <c:v>110.37170901165696</c:v>
                </c:pt>
                <c:pt idx="3907">
                  <c:v>110.40828596426329</c:v>
                </c:pt>
                <c:pt idx="3908">
                  <c:v>110.38928830437241</c:v>
                </c:pt>
                <c:pt idx="3909">
                  <c:v>110.40680504950659</c:v>
                </c:pt>
                <c:pt idx="3910">
                  <c:v>110.40472737942692</c:v>
                </c:pt>
                <c:pt idx="3911">
                  <c:v>110.40264987536156</c:v>
                </c:pt>
                <c:pt idx="3912">
                  <c:v>110.52249725410861</c:v>
                </c:pt>
                <c:pt idx="3913">
                  <c:v>110.53295332592693</c:v>
                </c:pt>
                <c:pt idx="3914">
                  <c:v>110.46294806704967</c:v>
                </c:pt>
                <c:pt idx="3915">
                  <c:v>110.54866208388586</c:v>
                </c:pt>
                <c:pt idx="3916">
                  <c:v>110.65888594550533</c:v>
                </c:pt>
                <c:pt idx="3917">
                  <c:v>110.65684739754651</c:v>
                </c:pt>
                <c:pt idx="3918">
                  <c:v>110.65480890437243</c:v>
                </c:pt>
                <c:pt idx="3919">
                  <c:v>110.70426296975798</c:v>
                </c:pt>
                <c:pt idx="3920">
                  <c:v>110.72037081219716</c:v>
                </c:pt>
                <c:pt idx="3921">
                  <c:v>110.71834247744353</c:v>
                </c:pt>
                <c:pt idx="3922">
                  <c:v>110.71594362928603</c:v>
                </c:pt>
                <c:pt idx="3923">
                  <c:v>110.73949160911077</c:v>
                </c:pt>
                <c:pt idx="3924">
                  <c:v>110.73746286845196</c:v>
                </c:pt>
                <c:pt idx="3925">
                  <c:v>110.73543392857587</c:v>
                </c:pt>
                <c:pt idx="3926">
                  <c:v>110.58088571172264</c:v>
                </c:pt>
                <c:pt idx="3927">
                  <c:v>110.43581711653503</c:v>
                </c:pt>
                <c:pt idx="3928">
                  <c:v>110.43379336128831</c:v>
                </c:pt>
                <c:pt idx="3929">
                  <c:v>110.58637393741847</c:v>
                </c:pt>
                <c:pt idx="3930">
                  <c:v>110.53420927707511</c:v>
                </c:pt>
                <c:pt idx="3931">
                  <c:v>110.53220492559015</c:v>
                </c:pt>
                <c:pt idx="3932">
                  <c:v>110.53020073679934</c:v>
                </c:pt>
                <c:pt idx="3933">
                  <c:v>110.45554498158559</c:v>
                </c:pt>
                <c:pt idx="3934">
                  <c:v>110.37877481647767</c:v>
                </c:pt>
                <c:pt idx="3935">
                  <c:v>110.43345022531733</c:v>
                </c:pt>
                <c:pt idx="3936">
                  <c:v>110.51972289966457</c:v>
                </c:pt>
                <c:pt idx="3937">
                  <c:v>110.53795104550863</c:v>
                </c:pt>
                <c:pt idx="3938">
                  <c:v>110.53595432487509</c:v>
                </c:pt>
                <c:pt idx="3939">
                  <c:v>110.5339576581963</c:v>
                </c:pt>
                <c:pt idx="3940">
                  <c:v>110.54225779826156</c:v>
                </c:pt>
                <c:pt idx="3941">
                  <c:v>110.50392022487547</c:v>
                </c:pt>
                <c:pt idx="3942">
                  <c:v>110.48686454403347</c:v>
                </c:pt>
                <c:pt idx="3943">
                  <c:v>110.55404242098056</c:v>
                </c:pt>
                <c:pt idx="3944">
                  <c:v>110.6825825596728</c:v>
                </c:pt>
                <c:pt idx="3945">
                  <c:v>110.68058517332157</c:v>
                </c:pt>
                <c:pt idx="3946">
                  <c:v>110.67858767906102</c:v>
                </c:pt>
                <c:pt idx="3947">
                  <c:v>110.71769763854286</c:v>
                </c:pt>
                <c:pt idx="3948">
                  <c:v>110.63915199602746</c:v>
                </c:pt>
                <c:pt idx="3949">
                  <c:v>110.57463424068341</c:v>
                </c:pt>
                <c:pt idx="3950">
                  <c:v>110.5939369271121</c:v>
                </c:pt>
                <c:pt idx="3951">
                  <c:v>110.68818951553936</c:v>
                </c:pt>
                <c:pt idx="3952">
                  <c:v>110.68619250023031</c:v>
                </c:pt>
                <c:pt idx="3953">
                  <c:v>110.68419526910256</c:v>
                </c:pt>
                <c:pt idx="3954">
                  <c:v>110.4707072517183</c:v>
                </c:pt>
                <c:pt idx="3955">
                  <c:v>110.65262083223367</c:v>
                </c:pt>
                <c:pt idx="3956">
                  <c:v>110.71211358851156</c:v>
                </c:pt>
                <c:pt idx="3957">
                  <c:v>110.60460688356858</c:v>
                </c:pt>
                <c:pt idx="3958">
                  <c:v>110.51321026557929</c:v>
                </c:pt>
                <c:pt idx="3959">
                  <c:v>110.51123423365897</c:v>
                </c:pt>
                <c:pt idx="3960">
                  <c:v>110.50925836360261</c:v>
                </c:pt>
                <c:pt idx="3961">
                  <c:v>110.50999321218482</c:v>
                </c:pt>
                <c:pt idx="3962">
                  <c:v>110.61972802446651</c:v>
                </c:pt>
                <c:pt idx="3963">
                  <c:v>110.74154492819984</c:v>
                </c:pt>
                <c:pt idx="3964">
                  <c:v>110.8634847232547</c:v>
                </c:pt>
                <c:pt idx="3965">
                  <c:v>110.84366867717117</c:v>
                </c:pt>
                <c:pt idx="3966">
                  <c:v>110.84169316985627</c:v>
                </c:pt>
                <c:pt idx="3967">
                  <c:v>110.83971777128085</c:v>
                </c:pt>
                <c:pt idx="3968">
                  <c:v>110.82485227345049</c:v>
                </c:pt>
                <c:pt idx="3969">
                  <c:v>110.88710336793426</c:v>
                </c:pt>
                <c:pt idx="3970">
                  <c:v>110.94597963475859</c:v>
                </c:pt>
                <c:pt idx="3971">
                  <c:v>110.99543799991686</c:v>
                </c:pt>
                <c:pt idx="3972">
                  <c:v>111.09913315310784</c:v>
                </c:pt>
                <c:pt idx="3973">
                  <c:v>111.09715528423833</c:v>
                </c:pt>
                <c:pt idx="3974">
                  <c:v>111.09517730662932</c:v>
                </c:pt>
                <c:pt idx="3975">
                  <c:v>111.1607749922151</c:v>
                </c:pt>
                <c:pt idx="3976">
                  <c:v>111.15444939907142</c:v>
                </c:pt>
                <c:pt idx="3977">
                  <c:v>111.27131586246097</c:v>
                </c:pt>
                <c:pt idx="3978">
                  <c:v>111.12782391339734</c:v>
                </c:pt>
                <c:pt idx="3979">
                  <c:v>111.07807388170917</c:v>
                </c:pt>
                <c:pt idx="3980">
                  <c:v>111.07609925925102</c:v>
                </c:pt>
                <c:pt idx="3981">
                  <c:v>111.07412468991744</c:v>
                </c:pt>
                <c:pt idx="3982">
                  <c:v>110.5574985873899</c:v>
                </c:pt>
                <c:pt idx="3983">
                  <c:v>110.29568928305233</c:v>
                </c:pt>
                <c:pt idx="3984">
                  <c:v>110.24359751547684</c:v>
                </c:pt>
                <c:pt idx="3985">
                  <c:v>109.76068562837108</c:v>
                </c:pt>
                <c:pt idx="3986">
                  <c:v>109.22949436049421</c:v>
                </c:pt>
                <c:pt idx="3987">
                  <c:v>109.22747022839482</c:v>
                </c:pt>
                <c:pt idx="3988">
                  <c:v>109.22544598838611</c:v>
                </c:pt>
                <c:pt idx="3989">
                  <c:v>109.34632078370333</c:v>
                </c:pt>
                <c:pt idx="3990">
                  <c:v>109.47460352538596</c:v>
                </c:pt>
                <c:pt idx="3991">
                  <c:v>109.76366047922299</c:v>
                </c:pt>
                <c:pt idx="3992">
                  <c:v>109.70759845428989</c:v>
                </c:pt>
                <c:pt idx="3993">
                  <c:v>109.12243519963167</c:v>
                </c:pt>
                <c:pt idx="3994">
                  <c:v>109.12041041675586</c:v>
                </c:pt>
                <c:pt idx="3995">
                  <c:v>109.11838549525804</c:v>
                </c:pt>
                <c:pt idx="3996">
                  <c:v>108.06311962283313</c:v>
                </c:pt>
                <c:pt idx="3997">
                  <c:v>107.70618595945851</c:v>
                </c:pt>
                <c:pt idx="3998">
                  <c:v>107.52552775568151</c:v>
                </c:pt>
                <c:pt idx="3999">
                  <c:v>105.81763146825787</c:v>
                </c:pt>
                <c:pt idx="4000">
                  <c:v>106.15675670834739</c:v>
                </c:pt>
                <c:pt idx="4001">
                  <c:v>106.15477120198584</c:v>
                </c:pt>
                <c:pt idx="4002">
                  <c:v>106.15278569479423</c:v>
                </c:pt>
                <c:pt idx="4003">
                  <c:v>105.59609350445355</c:v>
                </c:pt>
                <c:pt idx="4004">
                  <c:v>106.00368998647109</c:v>
                </c:pt>
                <c:pt idx="4005">
                  <c:v>105.80691106002854</c:v>
                </c:pt>
                <c:pt idx="4006">
                  <c:v>105.9561859368909</c:v>
                </c:pt>
                <c:pt idx="4007">
                  <c:v>105.9132122473346</c:v>
                </c:pt>
                <c:pt idx="4008">
                  <c:v>105.91122756772472</c:v>
                </c:pt>
                <c:pt idx="4009">
                  <c:v>105.90924288894492</c:v>
                </c:pt>
                <c:pt idx="4010">
                  <c:v>105.61073281597938</c:v>
                </c:pt>
                <c:pt idx="4011">
                  <c:v>106.35496311698535</c:v>
                </c:pt>
                <c:pt idx="4012">
                  <c:v>106.5292056415706</c:v>
                </c:pt>
                <c:pt idx="4013">
                  <c:v>106.79411602829103</c:v>
                </c:pt>
                <c:pt idx="4014">
                  <c:v>106.54964588515575</c:v>
                </c:pt>
                <c:pt idx="4015">
                  <c:v>106.54768574745306</c:v>
                </c:pt>
                <c:pt idx="4016">
                  <c:v>106.54572555745578</c:v>
                </c:pt>
                <c:pt idx="4017">
                  <c:v>106.5395670934878</c:v>
                </c:pt>
                <c:pt idx="4018">
                  <c:v>106.72506497363835</c:v>
                </c:pt>
                <c:pt idx="4019">
                  <c:v>106.45652463664609</c:v>
                </c:pt>
                <c:pt idx="4020">
                  <c:v>106.53396491385521</c:v>
                </c:pt>
                <c:pt idx="4021">
                  <c:v>106.38284411967999</c:v>
                </c:pt>
                <c:pt idx="4022">
                  <c:v>106.38088812486635</c:v>
                </c:pt>
                <c:pt idx="4023">
                  <c:v>106.378932076098</c:v>
                </c:pt>
                <c:pt idx="4024">
                  <c:v>106.69555315183435</c:v>
                </c:pt>
                <c:pt idx="4025">
                  <c:v>107.03581066401227</c:v>
                </c:pt>
                <c:pt idx="4026">
                  <c:v>106.87470804883397</c:v>
                </c:pt>
                <c:pt idx="4027">
                  <c:v>107.17680265966526</c:v>
                </c:pt>
                <c:pt idx="4028">
                  <c:v>107.17484248543937</c:v>
                </c:pt>
                <c:pt idx="4029">
                  <c:v>107.17288247224739</c:v>
                </c:pt>
                <c:pt idx="4030">
                  <c:v>107.17092229802151</c:v>
                </c:pt>
                <c:pt idx="4031">
                  <c:v>107.16903183489775</c:v>
                </c:pt>
                <c:pt idx="4032">
                  <c:v>107.13477593942648</c:v>
                </c:pt>
                <c:pt idx="4033">
                  <c:v>106.87954820332889</c:v>
                </c:pt>
                <c:pt idx="4034">
                  <c:v>106.82338396084624</c:v>
                </c:pt>
                <c:pt idx="4035">
                  <c:v>106.98733143013909</c:v>
                </c:pt>
                <c:pt idx="4036">
                  <c:v>106.98535971127262</c:v>
                </c:pt>
                <c:pt idx="4037">
                  <c:v>106.98338815510017</c:v>
                </c:pt>
                <c:pt idx="4038">
                  <c:v>107.02636001683808</c:v>
                </c:pt>
                <c:pt idx="4039">
                  <c:v>106.90428043517738</c:v>
                </c:pt>
                <c:pt idx="4040">
                  <c:v>107.0337581227006</c:v>
                </c:pt>
                <c:pt idx="4041">
                  <c:v>107.10731138216681</c:v>
                </c:pt>
                <c:pt idx="4042">
                  <c:v>107.05502530470972</c:v>
                </c:pt>
                <c:pt idx="4043">
                  <c:v>107.05302703848224</c:v>
                </c:pt>
                <c:pt idx="4044">
                  <c:v>107.05102893494886</c:v>
                </c:pt>
                <c:pt idx="4045">
                  <c:v>107.28142495258507</c:v>
                </c:pt>
                <c:pt idx="4046">
                  <c:v>107.4602980634012</c:v>
                </c:pt>
                <c:pt idx="4047">
                  <c:v>107.76128710223827</c:v>
                </c:pt>
                <c:pt idx="4048">
                  <c:v>107.55139519807308</c:v>
                </c:pt>
                <c:pt idx="4049">
                  <c:v>107.55006661562965</c:v>
                </c:pt>
                <c:pt idx="4050">
                  <c:v>107.49525496293118</c:v>
                </c:pt>
                <c:pt idx="4051">
                  <c:v>107.49328731888784</c:v>
                </c:pt>
                <c:pt idx="4052">
                  <c:v>107.11034144359397</c:v>
                </c:pt>
                <c:pt idx="4053">
                  <c:v>107.35552766572455</c:v>
                </c:pt>
                <c:pt idx="4054">
                  <c:v>107.33521104641436</c:v>
                </c:pt>
                <c:pt idx="4055">
                  <c:v>107.42453356446333</c:v>
                </c:pt>
                <c:pt idx="4056">
                  <c:v>107.46192912987203</c:v>
                </c:pt>
                <c:pt idx="4057">
                  <c:v>107.46016940889022</c:v>
                </c:pt>
                <c:pt idx="4058">
                  <c:v>107.45840968790836</c:v>
                </c:pt>
                <c:pt idx="4059">
                  <c:v>107.42385606721206</c:v>
                </c:pt>
                <c:pt idx="4060">
                  <c:v>107.49075727536916</c:v>
                </c:pt>
                <c:pt idx="4061">
                  <c:v>107.34023271440182</c:v>
                </c:pt>
                <c:pt idx="4062">
                  <c:v>107.03847168126298</c:v>
                </c:pt>
                <c:pt idx="4063">
                  <c:v>107.01264820529221</c:v>
                </c:pt>
                <c:pt idx="4064">
                  <c:v>107.01178517534008</c:v>
                </c:pt>
                <c:pt idx="4065">
                  <c:v>107.01092219934259</c:v>
                </c:pt>
                <c:pt idx="4066">
                  <c:v>107.40564408120865</c:v>
                </c:pt>
                <c:pt idx="4067">
                  <c:v>107.21595859102169</c:v>
                </c:pt>
                <c:pt idx="4068">
                  <c:v>107.32158417281039</c:v>
                </c:pt>
                <c:pt idx="4069">
                  <c:v>107.30887456024901</c:v>
                </c:pt>
                <c:pt idx="4070">
                  <c:v>107.31154850088981</c:v>
                </c:pt>
                <c:pt idx="4071">
                  <c:v>107.31065041201899</c:v>
                </c:pt>
                <c:pt idx="4072">
                  <c:v>107.3097524310575</c:v>
                </c:pt>
                <c:pt idx="4073">
                  <c:v>107.49097896351375</c:v>
                </c:pt>
                <c:pt idx="4074">
                  <c:v>107.69283584927274</c:v>
                </c:pt>
                <c:pt idx="4075">
                  <c:v>107.86680200306388</c:v>
                </c:pt>
                <c:pt idx="4076">
                  <c:v>107.99117406829302</c:v>
                </c:pt>
                <c:pt idx="4077">
                  <c:v>107.70646263737933</c:v>
                </c:pt>
                <c:pt idx="4078">
                  <c:v>107.70493026563273</c:v>
                </c:pt>
                <c:pt idx="4079">
                  <c:v>107.70339783910138</c:v>
                </c:pt>
                <c:pt idx="4080">
                  <c:v>107.91405289647203</c:v>
                </c:pt>
                <c:pt idx="4081">
                  <c:v>108.23887435920774</c:v>
                </c:pt>
                <c:pt idx="4082">
                  <c:v>108.85634125980823</c:v>
                </c:pt>
                <c:pt idx="4083">
                  <c:v>108.75575650572755</c:v>
                </c:pt>
                <c:pt idx="4084">
                  <c:v>109.09915755265786</c:v>
                </c:pt>
                <c:pt idx="4085">
                  <c:v>109.09759087901814</c:v>
                </c:pt>
                <c:pt idx="4086">
                  <c:v>109.09602436890266</c:v>
                </c:pt>
                <c:pt idx="4087">
                  <c:v>109.14209708060321</c:v>
                </c:pt>
                <c:pt idx="4088">
                  <c:v>108.92100292721567</c:v>
                </c:pt>
                <c:pt idx="4089">
                  <c:v>108.73818983757631</c:v>
                </c:pt>
                <c:pt idx="4090">
                  <c:v>108.18083971311989</c:v>
                </c:pt>
                <c:pt idx="4091">
                  <c:v>108.16419973562853</c:v>
                </c:pt>
                <c:pt idx="4092">
                  <c:v>108.16261267210159</c:v>
                </c:pt>
                <c:pt idx="4093">
                  <c:v>108.16102566252931</c:v>
                </c:pt>
                <c:pt idx="4094">
                  <c:v>108.21771002726298</c:v>
                </c:pt>
                <c:pt idx="4095">
                  <c:v>108.58178830331887</c:v>
                </c:pt>
                <c:pt idx="4096">
                  <c:v>108.60310596366317</c:v>
                </c:pt>
                <c:pt idx="4097">
                  <c:v>108.60071894984139</c:v>
                </c:pt>
                <c:pt idx="4098">
                  <c:v>108.62393144197812</c:v>
                </c:pt>
                <c:pt idx="4099">
                  <c:v>108.62228507313094</c:v>
                </c:pt>
                <c:pt idx="4100">
                  <c:v>108.62063892342277</c:v>
                </c:pt>
                <c:pt idx="4101">
                  <c:v>108.55434130291096</c:v>
                </c:pt>
                <c:pt idx="4102">
                  <c:v>108.77032762186268</c:v>
                </c:pt>
                <c:pt idx="4103">
                  <c:v>108.41910104925377</c:v>
                </c:pt>
                <c:pt idx="4104">
                  <c:v>108.52918251369111</c:v>
                </c:pt>
                <c:pt idx="4105">
                  <c:v>108.49628460181155</c:v>
                </c:pt>
                <c:pt idx="4106">
                  <c:v>108.49462609482232</c:v>
                </c:pt>
                <c:pt idx="4107">
                  <c:v>108.49296753304834</c:v>
                </c:pt>
                <c:pt idx="4108">
                  <c:v>108.56085535973951</c:v>
                </c:pt>
                <c:pt idx="4109">
                  <c:v>108.59625326736344</c:v>
                </c:pt>
                <c:pt idx="4110">
                  <c:v>108.61140078462746</c:v>
                </c:pt>
                <c:pt idx="4111">
                  <c:v>108.90101023684167</c:v>
                </c:pt>
                <c:pt idx="4112">
                  <c:v>108.82441963870752</c:v>
                </c:pt>
                <c:pt idx="4113">
                  <c:v>108.82274714915636</c:v>
                </c:pt>
                <c:pt idx="4114">
                  <c:v>108.82107455169586</c:v>
                </c:pt>
                <c:pt idx="4115">
                  <c:v>108.99989864510343</c:v>
                </c:pt>
                <c:pt idx="4116">
                  <c:v>108.93279474416815</c:v>
                </c:pt>
                <c:pt idx="4117">
                  <c:v>108.86221569805852</c:v>
                </c:pt>
                <c:pt idx="4118">
                  <c:v>108.65403048074853</c:v>
                </c:pt>
                <c:pt idx="4119">
                  <c:v>108.83539450632186</c:v>
                </c:pt>
                <c:pt idx="4120">
                  <c:v>108.83372304855015</c:v>
                </c:pt>
                <c:pt idx="4121">
                  <c:v>108.83205159077841</c:v>
                </c:pt>
                <c:pt idx="4122">
                  <c:v>108.96423627904787</c:v>
                </c:pt>
                <c:pt idx="4123">
                  <c:v>109.03845379196747</c:v>
                </c:pt>
                <c:pt idx="4124">
                  <c:v>109.10162193914576</c:v>
                </c:pt>
                <c:pt idx="4125">
                  <c:v>109.1128376106315</c:v>
                </c:pt>
                <c:pt idx="4126">
                  <c:v>109.08479753792966</c:v>
                </c:pt>
                <c:pt idx="4127">
                  <c:v>109.08312247349531</c:v>
                </c:pt>
                <c:pt idx="4128">
                  <c:v>109.08144746301565</c:v>
                </c:pt>
                <c:pt idx="4129">
                  <c:v>109.2245710892353</c:v>
                </c:pt>
                <c:pt idx="4130">
                  <c:v>109.28048351445197</c:v>
                </c:pt>
                <c:pt idx="4131">
                  <c:v>109.10420459179429</c:v>
                </c:pt>
                <c:pt idx="4132">
                  <c:v>109.01259321261077</c:v>
                </c:pt>
                <c:pt idx="4133">
                  <c:v>108.84584712587089</c:v>
                </c:pt>
                <c:pt idx="4134">
                  <c:v>108.84416305930634</c:v>
                </c:pt>
                <c:pt idx="4135">
                  <c:v>108.84247855861412</c:v>
                </c:pt>
                <c:pt idx="4136">
                  <c:v>108.74687590382133</c:v>
                </c:pt>
                <c:pt idx="4137">
                  <c:v>108.89798162472005</c:v>
                </c:pt>
                <c:pt idx="4138">
                  <c:v>108.88063617987308</c:v>
                </c:pt>
                <c:pt idx="4139">
                  <c:v>108.45803187837961</c:v>
                </c:pt>
                <c:pt idx="4140">
                  <c:v>108.40361563460279</c:v>
                </c:pt>
                <c:pt idx="4141">
                  <c:v>108.40193365566913</c:v>
                </c:pt>
                <c:pt idx="4142">
                  <c:v>108.40025205773854</c:v>
                </c:pt>
                <c:pt idx="4143">
                  <c:v>108.67151570224043</c:v>
                </c:pt>
                <c:pt idx="4144">
                  <c:v>108.63733194168137</c:v>
                </c:pt>
                <c:pt idx="4145">
                  <c:v>108.8193805906737</c:v>
                </c:pt>
                <c:pt idx="4146">
                  <c:v>108.692713675341</c:v>
                </c:pt>
                <c:pt idx="4147">
                  <c:v>108.81269241629369</c:v>
                </c:pt>
                <c:pt idx="4148">
                  <c:v>108.81099157397512</c:v>
                </c:pt>
                <c:pt idx="4149">
                  <c:v>108.80929040626829</c:v>
                </c:pt>
                <c:pt idx="4150">
                  <c:v>108.94842837148522</c:v>
                </c:pt>
                <c:pt idx="4151">
                  <c:v>109.1284186271586</c:v>
                </c:pt>
                <c:pt idx="4152">
                  <c:v>109.28229794879607</c:v>
                </c:pt>
                <c:pt idx="4153">
                  <c:v>109.12068346477213</c:v>
                </c:pt>
                <c:pt idx="4154">
                  <c:v>108.91860343907273</c:v>
                </c:pt>
                <c:pt idx="4155">
                  <c:v>108.91687822667184</c:v>
                </c:pt>
                <c:pt idx="4156">
                  <c:v>108.91515306822572</c:v>
                </c:pt>
                <c:pt idx="4157">
                  <c:v>108.83482751571859</c:v>
                </c:pt>
                <c:pt idx="4158">
                  <c:v>108.82401050122603</c:v>
                </c:pt>
                <c:pt idx="4159">
                  <c:v>108.93405947083694</c:v>
                </c:pt>
                <c:pt idx="4160">
                  <c:v>108.97852832914531</c:v>
                </c:pt>
                <c:pt idx="4161">
                  <c:v>108.86450646254799</c:v>
                </c:pt>
                <c:pt idx="4162">
                  <c:v>108.86278402175735</c:v>
                </c:pt>
                <c:pt idx="4163">
                  <c:v>108.86106152701205</c:v>
                </c:pt>
                <c:pt idx="4164">
                  <c:v>109.12056876709083</c:v>
                </c:pt>
                <c:pt idx="4165">
                  <c:v>109.0561099949991</c:v>
                </c:pt>
                <c:pt idx="4166">
                  <c:v>109.00927411100143</c:v>
                </c:pt>
                <c:pt idx="4167">
                  <c:v>108.86217470993597</c:v>
                </c:pt>
                <c:pt idx="4168">
                  <c:v>108.86124880452414</c:v>
                </c:pt>
                <c:pt idx="4169">
                  <c:v>108.85953154919301</c:v>
                </c:pt>
                <c:pt idx="4170">
                  <c:v>108.85781440260122</c:v>
                </c:pt>
                <c:pt idx="4171">
                  <c:v>108.7381509445553</c:v>
                </c:pt>
                <c:pt idx="4172">
                  <c:v>108.73547910067624</c:v>
                </c:pt>
                <c:pt idx="4173">
                  <c:v>108.90934865899506</c:v>
                </c:pt>
                <c:pt idx="4174">
                  <c:v>108.79116940777109</c:v>
                </c:pt>
                <c:pt idx="4175">
                  <c:v>108.60093435351131</c:v>
                </c:pt>
                <c:pt idx="4176">
                  <c:v>108.59922367484015</c:v>
                </c:pt>
                <c:pt idx="4177">
                  <c:v>108.59751332072715</c:v>
                </c:pt>
                <c:pt idx="4178">
                  <c:v>108.82442617303391</c:v>
                </c:pt>
                <c:pt idx="4179">
                  <c:v>108.677105431624</c:v>
                </c:pt>
                <c:pt idx="4180">
                  <c:v>109.04121825361418</c:v>
                </c:pt>
                <c:pt idx="4181">
                  <c:v>108.94216039778568</c:v>
                </c:pt>
                <c:pt idx="4182">
                  <c:v>109.01661141077366</c:v>
                </c:pt>
                <c:pt idx="4183">
                  <c:v>109.01489009390049</c:v>
                </c:pt>
                <c:pt idx="4184">
                  <c:v>109.01316910075532</c:v>
                </c:pt>
                <c:pt idx="4185">
                  <c:v>108.97234735943671</c:v>
                </c:pt>
                <c:pt idx="4186">
                  <c:v>109.10637555947048</c:v>
                </c:pt>
                <c:pt idx="4187">
                  <c:v>109.09546902752908</c:v>
                </c:pt>
                <c:pt idx="4188">
                  <c:v>109.04705933791357</c:v>
                </c:pt>
                <c:pt idx="4189">
                  <c:v>108.92986337082469</c:v>
                </c:pt>
                <c:pt idx="4190">
                  <c:v>108.92814447444125</c:v>
                </c:pt>
                <c:pt idx="4191">
                  <c:v>108.92642563201251</c:v>
                </c:pt>
                <c:pt idx="4192">
                  <c:v>108.50852210514341</c:v>
                </c:pt>
                <c:pt idx="4193">
                  <c:v>108.37720167699275</c:v>
                </c:pt>
                <c:pt idx="4194">
                  <c:v>108.35475903674208</c:v>
                </c:pt>
                <c:pt idx="4195">
                  <c:v>108.2911347633696</c:v>
                </c:pt>
                <c:pt idx="4196">
                  <c:v>108.25529848645053</c:v>
                </c:pt>
                <c:pt idx="4197">
                  <c:v>108.25359210008142</c:v>
                </c:pt>
                <c:pt idx="4198">
                  <c:v>108.2518856605877</c:v>
                </c:pt>
                <c:pt idx="4199">
                  <c:v>108.591848844195</c:v>
                </c:pt>
                <c:pt idx="4200">
                  <c:v>108.40240665722609</c:v>
                </c:pt>
                <c:pt idx="4201">
                  <c:v>108.33315110023844</c:v>
                </c:pt>
                <c:pt idx="4202">
                  <c:v>108.33821827858043</c:v>
                </c:pt>
                <c:pt idx="4203">
                  <c:v>108.40291441721561</c:v>
                </c:pt>
                <c:pt idx="4204">
                  <c:v>108.40120103998056</c:v>
                </c:pt>
                <c:pt idx="4205">
                  <c:v>108.39948744692683</c:v>
                </c:pt>
                <c:pt idx="4206">
                  <c:v>108.63513208418124</c:v>
                </c:pt>
                <c:pt idx="4207">
                  <c:v>108.73465921371341</c:v>
                </c:pt>
                <c:pt idx="4208">
                  <c:v>108.64244629135194</c:v>
                </c:pt>
                <c:pt idx="4209">
                  <c:v>108.79025331048943</c:v>
                </c:pt>
                <c:pt idx="4210">
                  <c:v>108.75798780635307</c:v>
                </c:pt>
                <c:pt idx="4211">
                  <c:v>108.75628520428197</c:v>
                </c:pt>
                <c:pt idx="4212">
                  <c:v>108.7545826561655</c:v>
                </c:pt>
                <c:pt idx="4213">
                  <c:v>108.88815321014332</c:v>
                </c:pt>
                <c:pt idx="4214">
                  <c:v>108.7605591119181</c:v>
                </c:pt>
                <c:pt idx="4215">
                  <c:v>108.79871605500834</c:v>
                </c:pt>
                <c:pt idx="4216">
                  <c:v>108.41562682545937</c:v>
                </c:pt>
                <c:pt idx="4217">
                  <c:v>108.50440895671095</c:v>
                </c:pt>
                <c:pt idx="4218">
                  <c:v>108.50273934833949</c:v>
                </c:pt>
                <c:pt idx="4219">
                  <c:v>108.50106984787747</c:v>
                </c:pt>
                <c:pt idx="4220">
                  <c:v>108.5243907308088</c:v>
                </c:pt>
                <c:pt idx="4221">
                  <c:v>108.51351471729254</c:v>
                </c:pt>
                <c:pt idx="4222">
                  <c:v>108.30566040401322</c:v>
                </c:pt>
                <c:pt idx="4223">
                  <c:v>108.25039933957251</c:v>
                </c:pt>
                <c:pt idx="4224">
                  <c:v>108.39540525934785</c:v>
                </c:pt>
                <c:pt idx="4225">
                  <c:v>108.39379302886955</c:v>
                </c:pt>
                <c:pt idx="4226">
                  <c:v>108.392180852346</c:v>
                </c:pt>
                <c:pt idx="4227">
                  <c:v>108.13893568083502</c:v>
                </c:pt>
                <c:pt idx="4228">
                  <c:v>107.87556003488653</c:v>
                </c:pt>
                <c:pt idx="4229">
                  <c:v>107.47825366176264</c:v>
                </c:pt>
                <c:pt idx="4230">
                  <c:v>107.36414571006395</c:v>
                </c:pt>
                <c:pt idx="4231">
                  <c:v>107.43539474127375</c:v>
                </c:pt>
                <c:pt idx="4232">
                  <c:v>107.4334956869054</c:v>
                </c:pt>
                <c:pt idx="4233">
                  <c:v>107.43199792168824</c:v>
                </c:pt>
                <c:pt idx="4234">
                  <c:v>107.74686495413485</c:v>
                </c:pt>
                <c:pt idx="4235">
                  <c:v>108.04059412978143</c:v>
                </c:pt>
                <c:pt idx="4236">
                  <c:v>108.28930487391601</c:v>
                </c:pt>
                <c:pt idx="4237">
                  <c:v>108.24542177579775</c:v>
                </c:pt>
                <c:pt idx="4238">
                  <c:v>108.14975521791622</c:v>
                </c:pt>
                <c:pt idx="4239">
                  <c:v>108.14825994374499</c:v>
                </c:pt>
                <c:pt idx="4240">
                  <c:v>108.14676477582302</c:v>
                </c:pt>
                <c:pt idx="4241">
                  <c:v>108.91369947777743</c:v>
                </c:pt>
                <c:pt idx="4242">
                  <c:v>109.11055441971855</c:v>
                </c:pt>
                <c:pt idx="4243">
                  <c:v>109.12708115298463</c:v>
                </c:pt>
                <c:pt idx="4244">
                  <c:v>109.00166138671715</c:v>
                </c:pt>
                <c:pt idx="4245">
                  <c:v>109.16332102748505</c:v>
                </c:pt>
                <c:pt idx="4246">
                  <c:v>109.16182496308534</c:v>
                </c:pt>
                <c:pt idx="4247">
                  <c:v>109.16032900410477</c:v>
                </c:pt>
                <c:pt idx="4248">
                  <c:v>109.32572737690309</c:v>
                </c:pt>
                <c:pt idx="4249">
                  <c:v>109.31656873409801</c:v>
                </c:pt>
                <c:pt idx="4250">
                  <c:v>109.380115631484</c:v>
                </c:pt>
                <c:pt idx="4251">
                  <c:v>109.29314498533087</c:v>
                </c:pt>
                <c:pt idx="4252">
                  <c:v>109.36794218895452</c:v>
                </c:pt>
                <c:pt idx="4253">
                  <c:v>109.36644384683738</c:v>
                </c:pt>
                <c:pt idx="4254">
                  <c:v>109.36494566326404</c:v>
                </c:pt>
                <c:pt idx="4255">
                  <c:v>109.37275252062459</c:v>
                </c:pt>
                <c:pt idx="4256">
                  <c:v>109.60085223802156</c:v>
                </c:pt>
                <c:pt idx="4257">
                  <c:v>109.62539457846134</c:v>
                </c:pt>
                <c:pt idx="4258">
                  <c:v>109.59904344401636</c:v>
                </c:pt>
                <c:pt idx="4259">
                  <c:v>109.66709093753647</c:v>
                </c:pt>
                <c:pt idx="4260">
                  <c:v>109.66545377169697</c:v>
                </c:pt>
                <c:pt idx="4261">
                  <c:v>109.66381681835587</c:v>
                </c:pt>
                <c:pt idx="4262">
                  <c:v>109.43630215060742</c:v>
                </c:pt>
                <c:pt idx="4263">
                  <c:v>109.50956838779629</c:v>
                </c:pt>
                <c:pt idx="4264">
                  <c:v>109.50819946053608</c:v>
                </c:pt>
                <c:pt idx="4265">
                  <c:v>109.41889191449476</c:v>
                </c:pt>
                <c:pt idx="4266">
                  <c:v>109.45762560900428</c:v>
                </c:pt>
                <c:pt idx="4267">
                  <c:v>109.45598717398475</c:v>
                </c:pt>
                <c:pt idx="4268">
                  <c:v>109.45434884521444</c:v>
                </c:pt>
                <c:pt idx="4269">
                  <c:v>109.41522672351846</c:v>
                </c:pt>
                <c:pt idx="4270">
                  <c:v>109.31633189880057</c:v>
                </c:pt>
                <c:pt idx="4271">
                  <c:v>109.35761273465066</c:v>
                </c:pt>
                <c:pt idx="4272">
                  <c:v>109.31211478800718</c:v>
                </c:pt>
                <c:pt idx="4273">
                  <c:v>109.06974353574095</c:v>
                </c:pt>
                <c:pt idx="4274">
                  <c:v>109.06810877212963</c:v>
                </c:pt>
                <c:pt idx="4275">
                  <c:v>109.06647416955231</c:v>
                </c:pt>
                <c:pt idx="4276">
                  <c:v>109.16840339365336</c:v>
                </c:pt>
                <c:pt idx="4277">
                  <c:v>109.53386818868427</c:v>
                </c:pt>
                <c:pt idx="4278">
                  <c:v>109.64116578107262</c:v>
                </c:pt>
                <c:pt idx="4279">
                  <c:v>109.55405309549839</c:v>
                </c:pt>
                <c:pt idx="4280">
                  <c:v>109.43455706379397</c:v>
                </c:pt>
                <c:pt idx="4281">
                  <c:v>109.43293839195739</c:v>
                </c:pt>
                <c:pt idx="4282">
                  <c:v>109.43131962300245</c:v>
                </c:pt>
                <c:pt idx="4283">
                  <c:v>109.02979528411107</c:v>
                </c:pt>
                <c:pt idx="4284">
                  <c:v>109.19211956680607</c:v>
                </c:pt>
                <c:pt idx="4285">
                  <c:v>109.33193067305679</c:v>
                </c:pt>
                <c:pt idx="4286">
                  <c:v>109.39492074656067</c:v>
                </c:pt>
                <c:pt idx="4287">
                  <c:v>109.39325905790567</c:v>
                </c:pt>
                <c:pt idx="4288">
                  <c:v>109.39159736925068</c:v>
                </c:pt>
                <c:pt idx="4289">
                  <c:v>109.38993573372029</c:v>
                </c:pt>
                <c:pt idx="4290">
                  <c:v>109.53590942773634</c:v>
                </c:pt>
                <c:pt idx="4291">
                  <c:v>109.54083772591105</c:v>
                </c:pt>
                <c:pt idx="4292">
                  <c:v>109.49682448994324</c:v>
                </c:pt>
                <c:pt idx="4293">
                  <c:v>109.45684579210449</c:v>
                </c:pt>
                <c:pt idx="4294">
                  <c:v>109.45518301190489</c:v>
                </c:pt>
                <c:pt idx="4295">
                  <c:v>109.45352033878454</c:v>
                </c:pt>
                <c:pt idx="4296">
                  <c:v>109.45185782420796</c:v>
                </c:pt>
                <c:pt idx="4297">
                  <c:v>109.50196368283702</c:v>
                </c:pt>
                <c:pt idx="4298">
                  <c:v>109.45948751267264</c:v>
                </c:pt>
                <c:pt idx="4299">
                  <c:v>109.74736963497242</c:v>
                </c:pt>
                <c:pt idx="4300">
                  <c:v>109.77086185388414</c:v>
                </c:pt>
                <c:pt idx="4301">
                  <c:v>109.83848209277242</c:v>
                </c:pt>
                <c:pt idx="4302">
                  <c:v>109.83681446661281</c:v>
                </c:pt>
                <c:pt idx="4303">
                  <c:v>109.83514689274772</c:v>
                </c:pt>
                <c:pt idx="4304">
                  <c:v>109.74319700358431</c:v>
                </c:pt>
                <c:pt idx="4305">
                  <c:v>109.7809301534427</c:v>
                </c:pt>
                <c:pt idx="4306">
                  <c:v>109.87287853685559</c:v>
                </c:pt>
                <c:pt idx="4307">
                  <c:v>109.95424047070992</c:v>
                </c:pt>
                <c:pt idx="4308">
                  <c:v>109.81997639909221</c:v>
                </c:pt>
                <c:pt idx="4309">
                  <c:v>109.8183095864031</c:v>
                </c:pt>
                <c:pt idx="4310">
                  <c:v>109.81664250975108</c:v>
                </c:pt>
                <c:pt idx="4311">
                  <c:v>109.76409583701721</c:v>
                </c:pt>
                <c:pt idx="4312">
                  <c:v>109.76647965423189</c:v>
                </c:pt>
                <c:pt idx="4313">
                  <c:v>109.67384738782418</c:v>
                </c:pt>
                <c:pt idx="4314">
                  <c:v>109.57202797477085</c:v>
                </c:pt>
                <c:pt idx="4315">
                  <c:v>109.45406658007938</c:v>
                </c:pt>
                <c:pt idx="4316">
                  <c:v>109.45240190316535</c:v>
                </c:pt>
                <c:pt idx="4317">
                  <c:v>109.45073701458301</c:v>
                </c:pt>
                <c:pt idx="4318">
                  <c:v>109.40718329233304</c:v>
                </c:pt>
                <c:pt idx="4319">
                  <c:v>109.59423735484397</c:v>
                </c:pt>
                <c:pt idx="4320">
                  <c:v>109.52772535331086</c:v>
                </c:pt>
                <c:pt idx="4321">
                  <c:v>109.52299994547143</c:v>
                </c:pt>
                <c:pt idx="4322">
                  <c:v>109.26837764558941</c:v>
                </c:pt>
                <c:pt idx="4323">
                  <c:v>109.26671428765975</c:v>
                </c:pt>
                <c:pt idx="4324">
                  <c:v>109.2650509820246</c:v>
                </c:pt>
                <c:pt idx="4325">
                  <c:v>109.42237041980029</c:v>
                </c:pt>
                <c:pt idx="4326">
                  <c:v>109.54394558417117</c:v>
                </c:pt>
                <c:pt idx="4327">
                  <c:v>109.59858531983896</c:v>
                </c:pt>
                <c:pt idx="4328">
                  <c:v>109.66541919338991</c:v>
                </c:pt>
                <c:pt idx="4329">
                  <c:v>109.78219223882252</c:v>
                </c:pt>
                <c:pt idx="4330">
                  <c:v>109.7805175263387</c:v>
                </c:pt>
                <c:pt idx="4331">
                  <c:v>109.77884253246046</c:v>
                </c:pt>
                <c:pt idx="4332">
                  <c:v>109.81872612397599</c:v>
                </c:pt>
                <c:pt idx="4333">
                  <c:v>109.76300359680849</c:v>
                </c:pt>
                <c:pt idx="4334">
                  <c:v>109.74612472295105</c:v>
                </c:pt>
                <c:pt idx="4335">
                  <c:v>109.70997346195107</c:v>
                </c:pt>
                <c:pt idx="4336">
                  <c:v>109.84494953027033</c:v>
                </c:pt>
                <c:pt idx="4337">
                  <c:v>109.84327982727066</c:v>
                </c:pt>
                <c:pt idx="4338">
                  <c:v>109.84161007114642</c:v>
                </c:pt>
                <c:pt idx="4339">
                  <c:v>109.89377430400275</c:v>
                </c:pt>
                <c:pt idx="4340">
                  <c:v>109.86275786473772</c:v>
                </c:pt>
                <c:pt idx="4341">
                  <c:v>109.77314831528062</c:v>
                </c:pt>
                <c:pt idx="4342">
                  <c:v>109.58019857380833</c:v>
                </c:pt>
                <c:pt idx="4343">
                  <c:v>109.65128050738518</c:v>
                </c:pt>
                <c:pt idx="4344">
                  <c:v>109.64960415467917</c:v>
                </c:pt>
                <c:pt idx="4345">
                  <c:v>109.64792785509778</c:v>
                </c:pt>
                <c:pt idx="4346">
                  <c:v>109.6327793292963</c:v>
                </c:pt>
                <c:pt idx="4347">
                  <c:v>109.65883131577299</c:v>
                </c:pt>
                <c:pt idx="4348">
                  <c:v>109.67108015124707</c:v>
                </c:pt>
                <c:pt idx="4349">
                  <c:v>109.76887225609799</c:v>
                </c:pt>
                <c:pt idx="4350">
                  <c:v>109.57551232710317</c:v>
                </c:pt>
                <c:pt idx="4351">
                  <c:v>109.5738367604753</c:v>
                </c:pt>
                <c:pt idx="4352">
                  <c:v>109.57216119384746</c:v>
                </c:pt>
                <c:pt idx="4353">
                  <c:v>109.77079545393896</c:v>
                </c:pt>
                <c:pt idx="4354">
                  <c:v>109.75954460483428</c:v>
                </c:pt>
                <c:pt idx="4355">
                  <c:v>109.81241520318405</c:v>
                </c:pt>
                <c:pt idx="4356">
                  <c:v>109.91291807730786</c:v>
                </c:pt>
                <c:pt idx="4357">
                  <c:v>109.94745735353082</c:v>
                </c:pt>
                <c:pt idx="4358">
                  <c:v>109.94577338823505</c:v>
                </c:pt>
                <c:pt idx="4359">
                  <c:v>109.94408931835015</c:v>
                </c:pt>
                <c:pt idx="4360">
                  <c:v>110.3008695437557</c:v>
                </c:pt>
                <c:pt idx="4361">
                  <c:v>110.30620004499093</c:v>
                </c:pt>
                <c:pt idx="4362">
                  <c:v>110.35351665685515</c:v>
                </c:pt>
                <c:pt idx="4363">
                  <c:v>110.3676912534324</c:v>
                </c:pt>
                <c:pt idx="4364">
                  <c:v>110.42863151241093</c:v>
                </c:pt>
                <c:pt idx="4365">
                  <c:v>110.42695394613972</c:v>
                </c:pt>
                <c:pt idx="4366">
                  <c:v>110.42527638069866</c:v>
                </c:pt>
                <c:pt idx="4367">
                  <c:v>110.41283423806992</c:v>
                </c:pt>
                <c:pt idx="4368">
                  <c:v>110.44366573896562</c:v>
                </c:pt>
                <c:pt idx="4369">
                  <c:v>110.33698169923625</c:v>
                </c:pt>
                <c:pt idx="4370">
                  <c:v>110.41942630755015</c:v>
                </c:pt>
                <c:pt idx="4371">
                  <c:v>110.44079320693213</c:v>
                </c:pt>
                <c:pt idx="4372">
                  <c:v>110.43911873018878</c:v>
                </c:pt>
                <c:pt idx="4373">
                  <c:v>110.43744430490985</c:v>
                </c:pt>
                <c:pt idx="4374">
                  <c:v>110.36234952298388</c:v>
                </c:pt>
                <c:pt idx="4375">
                  <c:v>110.40274213868854</c:v>
                </c:pt>
                <c:pt idx="4376">
                  <c:v>110.37701766788884</c:v>
                </c:pt>
                <c:pt idx="4377">
                  <c:v>110.46616491707663</c:v>
                </c:pt>
                <c:pt idx="4378">
                  <c:v>110.52505919397197</c:v>
                </c:pt>
                <c:pt idx="4379">
                  <c:v>110.52335921492821</c:v>
                </c:pt>
                <c:pt idx="4380">
                  <c:v>110.52165913129534</c:v>
                </c:pt>
                <c:pt idx="4381">
                  <c:v>110.56799678618961</c:v>
                </c:pt>
                <c:pt idx="4382">
                  <c:v>110.65849194936628</c:v>
                </c:pt>
                <c:pt idx="4383">
                  <c:v>110.5919993764972</c:v>
                </c:pt>
                <c:pt idx="4384">
                  <c:v>110.6493267415222</c:v>
                </c:pt>
                <c:pt idx="4385">
                  <c:v>110.64765534600585</c:v>
                </c:pt>
                <c:pt idx="4386">
                  <c:v>110.64598410820321</c:v>
                </c:pt>
                <c:pt idx="4387">
                  <c:v>110.64431281727592</c:v>
                </c:pt>
                <c:pt idx="4388">
                  <c:v>110.64306150290965</c:v>
                </c:pt>
                <c:pt idx="4389">
                  <c:v>110.67965605719158</c:v>
                </c:pt>
                <c:pt idx="4390">
                  <c:v>110.74825386765977</c:v>
                </c:pt>
                <c:pt idx="4391">
                  <c:v>110.73426082441847</c:v>
                </c:pt>
                <c:pt idx="4392">
                  <c:v>110.68987904231732</c:v>
                </c:pt>
                <c:pt idx="4393">
                  <c:v>110.68821008721248</c:v>
                </c:pt>
                <c:pt idx="4394">
                  <c:v>110.68654110803564</c:v>
                </c:pt>
                <c:pt idx="4395">
                  <c:v>110.65023162121156</c:v>
                </c:pt>
                <c:pt idx="4396">
                  <c:v>110.57890100140018</c:v>
                </c:pt>
                <c:pt idx="4397">
                  <c:v>110.56701889752216</c:v>
                </c:pt>
                <c:pt idx="4398">
                  <c:v>110.52646446012186</c:v>
                </c:pt>
                <c:pt idx="4399">
                  <c:v>110.56742687788342</c:v>
                </c:pt>
                <c:pt idx="4400">
                  <c:v>110.56567609096594</c:v>
                </c:pt>
                <c:pt idx="4401">
                  <c:v>110.56392535717302</c:v>
                </c:pt>
                <c:pt idx="4402">
                  <c:v>110.63692594062667</c:v>
                </c:pt>
                <c:pt idx="4403">
                  <c:v>110.40997491995171</c:v>
                </c:pt>
                <c:pt idx="4404">
                  <c:v>110.40376359285189</c:v>
                </c:pt>
                <c:pt idx="4405">
                  <c:v>110.39237077073184</c:v>
                </c:pt>
                <c:pt idx="4406">
                  <c:v>110.39537775615891</c:v>
                </c:pt>
                <c:pt idx="4407">
                  <c:v>110.39361090485907</c:v>
                </c:pt>
                <c:pt idx="4408">
                  <c:v>110.39184420961277</c:v>
                </c:pt>
                <c:pt idx="4409">
                  <c:v>110.46434251072161</c:v>
                </c:pt>
                <c:pt idx="4410">
                  <c:v>110.4240364748412</c:v>
                </c:pt>
                <c:pt idx="4411">
                  <c:v>110.51634634545567</c:v>
                </c:pt>
                <c:pt idx="4412">
                  <c:v>110.47498344371255</c:v>
                </c:pt>
                <c:pt idx="4413">
                  <c:v>110.41324679710802</c:v>
                </c:pt>
                <c:pt idx="4414">
                  <c:v>110.41149398564505</c:v>
                </c:pt>
                <c:pt idx="4415">
                  <c:v>110.40972480682343</c:v>
                </c:pt>
                <c:pt idx="4416">
                  <c:v>110.50719151351085</c:v>
                </c:pt>
                <c:pt idx="4417">
                  <c:v>110.38589138600845</c:v>
                </c:pt>
                <c:pt idx="4418">
                  <c:v>110.53738496134406</c:v>
                </c:pt>
                <c:pt idx="4419">
                  <c:v>110.69084566358816</c:v>
                </c:pt>
                <c:pt idx="4420">
                  <c:v>110.80016018388152</c:v>
                </c:pt>
                <c:pt idx="4421">
                  <c:v>110.79838895146192</c:v>
                </c:pt>
                <c:pt idx="4422">
                  <c:v>110.79661771904233</c:v>
                </c:pt>
                <c:pt idx="4423">
                  <c:v>110.91681747744148</c:v>
                </c:pt>
                <c:pt idx="4424">
                  <c:v>110.74250250168663</c:v>
                </c:pt>
                <c:pt idx="4425">
                  <c:v>110.93712706936256</c:v>
                </c:pt>
                <c:pt idx="4426">
                  <c:v>110.84025504364845</c:v>
                </c:pt>
                <c:pt idx="4427">
                  <c:v>110.96575595940949</c:v>
                </c:pt>
                <c:pt idx="4428">
                  <c:v>110.96395662656431</c:v>
                </c:pt>
                <c:pt idx="4429">
                  <c:v>110.96215713766564</c:v>
                </c:pt>
                <c:pt idx="4430">
                  <c:v>110.98488686244902</c:v>
                </c:pt>
                <c:pt idx="4431">
                  <c:v>110.97153934208769</c:v>
                </c:pt>
                <c:pt idx="4432">
                  <c:v>110.82929141437823</c:v>
                </c:pt>
                <c:pt idx="4433">
                  <c:v>110.89612391249996</c:v>
                </c:pt>
                <c:pt idx="4434">
                  <c:v>110.95462089206002</c:v>
                </c:pt>
                <c:pt idx="4435">
                  <c:v>110.95260302368351</c:v>
                </c:pt>
                <c:pt idx="4436">
                  <c:v>110.95058500008361</c:v>
                </c:pt>
                <c:pt idx="4437">
                  <c:v>110.95231369546632</c:v>
                </c:pt>
                <c:pt idx="4438">
                  <c:v>110.86966921993918</c:v>
                </c:pt>
                <c:pt idx="4439">
                  <c:v>110.89784507331959</c:v>
                </c:pt>
                <c:pt idx="4440">
                  <c:v>110.9464039816485</c:v>
                </c:pt>
                <c:pt idx="4441">
                  <c:v>111.04764382186799</c:v>
                </c:pt>
                <c:pt idx="4442">
                  <c:v>111.04559862420282</c:v>
                </c:pt>
                <c:pt idx="4443">
                  <c:v>111.04355347800207</c:v>
                </c:pt>
                <c:pt idx="4444">
                  <c:v>110.95697401570432</c:v>
                </c:pt>
                <c:pt idx="4445">
                  <c:v>111.01976360442143</c:v>
                </c:pt>
                <c:pt idx="4446">
                  <c:v>111.01608746064581</c:v>
                </c:pt>
                <c:pt idx="4447">
                  <c:v>111.02539364458886</c:v>
                </c:pt>
                <c:pt idx="4448">
                  <c:v>111.03374305274441</c:v>
                </c:pt>
                <c:pt idx="4449">
                  <c:v>111.0317012309818</c:v>
                </c:pt>
                <c:pt idx="4450">
                  <c:v>111.02965946068367</c:v>
                </c:pt>
                <c:pt idx="4451">
                  <c:v>111.08120127073221</c:v>
                </c:pt>
                <c:pt idx="4452">
                  <c:v>111.10829865645769</c:v>
                </c:pt>
                <c:pt idx="4453">
                  <c:v>111.10840990602013</c:v>
                </c:pt>
                <c:pt idx="4454">
                  <c:v>111.07213648748231</c:v>
                </c:pt>
                <c:pt idx="4455">
                  <c:v>111.08625692767559</c:v>
                </c:pt>
                <c:pt idx="4456">
                  <c:v>111.08423128069489</c:v>
                </c:pt>
                <c:pt idx="4457">
                  <c:v>111.08220537971219</c:v>
                </c:pt>
                <c:pt idx="4458">
                  <c:v>111.15761638003599</c:v>
                </c:pt>
                <c:pt idx="4459">
                  <c:v>111.18420042768847</c:v>
                </c:pt>
                <c:pt idx="4460">
                  <c:v>111.24125593751076</c:v>
                </c:pt>
                <c:pt idx="4461">
                  <c:v>111.20052715843953</c:v>
                </c:pt>
                <c:pt idx="4462">
                  <c:v>110.98663118559618</c:v>
                </c:pt>
                <c:pt idx="4463">
                  <c:v>110.98462419199228</c:v>
                </c:pt>
                <c:pt idx="4464">
                  <c:v>110.98261754618849</c:v>
                </c:pt>
                <c:pt idx="4465">
                  <c:v>111.00655045693665</c:v>
                </c:pt>
                <c:pt idx="4466">
                  <c:v>110.96937562758008</c:v>
                </c:pt>
                <c:pt idx="4467">
                  <c:v>110.85588799694703</c:v>
                </c:pt>
                <c:pt idx="4468">
                  <c:v>110.99899667440103</c:v>
                </c:pt>
                <c:pt idx="4469">
                  <c:v>111.0373339622424</c:v>
                </c:pt>
                <c:pt idx="4470">
                  <c:v>111.03532502461002</c:v>
                </c:pt>
                <c:pt idx="4471">
                  <c:v>111.03331613097137</c:v>
                </c:pt>
                <c:pt idx="4472">
                  <c:v>110.92513568900304</c:v>
                </c:pt>
                <c:pt idx="4473">
                  <c:v>110.89178853886627</c:v>
                </c:pt>
                <c:pt idx="4474">
                  <c:v>110.84259180740476</c:v>
                </c:pt>
                <c:pt idx="4475">
                  <c:v>110.97706792090094</c:v>
                </c:pt>
                <c:pt idx="4476">
                  <c:v>110.96327156486726</c:v>
                </c:pt>
                <c:pt idx="4477">
                  <c:v>110.96119428243117</c:v>
                </c:pt>
                <c:pt idx="4478">
                  <c:v>110.95911676093431</c:v>
                </c:pt>
                <c:pt idx="4479">
                  <c:v>111.02806142277545</c:v>
                </c:pt>
                <c:pt idx="4480">
                  <c:v>110.87607927041303</c:v>
                </c:pt>
                <c:pt idx="4481">
                  <c:v>110.90547895530769</c:v>
                </c:pt>
                <c:pt idx="4482">
                  <c:v>110.73168268902141</c:v>
                </c:pt>
                <c:pt idx="4483">
                  <c:v>110.88576061284253</c:v>
                </c:pt>
                <c:pt idx="4484">
                  <c:v>110.88368749072694</c:v>
                </c:pt>
                <c:pt idx="4485">
                  <c:v>110.88161422583904</c:v>
                </c:pt>
                <c:pt idx="4486">
                  <c:v>110.9662524553226</c:v>
                </c:pt>
                <c:pt idx="4487">
                  <c:v>110.92493820492633</c:v>
                </c:pt>
                <c:pt idx="4488">
                  <c:v>110.90785008155241</c:v>
                </c:pt>
                <c:pt idx="4489">
                  <c:v>110.81183083025157</c:v>
                </c:pt>
                <c:pt idx="4490">
                  <c:v>110.78119532096322</c:v>
                </c:pt>
                <c:pt idx="4491">
                  <c:v>110.77912377017385</c:v>
                </c:pt>
                <c:pt idx="4492">
                  <c:v>110.77705236215694</c:v>
                </c:pt>
                <c:pt idx="4493">
                  <c:v>110.50083362309775</c:v>
                </c:pt>
                <c:pt idx="4494">
                  <c:v>110.58214439546768</c:v>
                </c:pt>
                <c:pt idx="4495">
                  <c:v>110.75968325029864</c:v>
                </c:pt>
                <c:pt idx="4496">
                  <c:v>110.82484300569729</c:v>
                </c:pt>
                <c:pt idx="4497">
                  <c:v>110.88892894433407</c:v>
                </c:pt>
                <c:pt idx="4498">
                  <c:v>110.88685498550603</c:v>
                </c:pt>
                <c:pt idx="4499">
                  <c:v>110.88478074362344</c:v>
                </c:pt>
                <c:pt idx="4500">
                  <c:v>110.91441542520617</c:v>
                </c:pt>
                <c:pt idx="4501">
                  <c:v>110.90163242847429</c:v>
                </c:pt>
                <c:pt idx="4502">
                  <c:v>110.89401268510159</c:v>
                </c:pt>
                <c:pt idx="4503">
                  <c:v>110.87524974382474</c:v>
                </c:pt>
                <c:pt idx="4504">
                  <c:v>110.79947173466083</c:v>
                </c:pt>
                <c:pt idx="4505">
                  <c:v>110.79742036209039</c:v>
                </c:pt>
                <c:pt idx="4506">
                  <c:v>110.79536899035006</c:v>
                </c:pt>
                <c:pt idx="4507">
                  <c:v>110.91325785667522</c:v>
                </c:pt>
                <c:pt idx="4508">
                  <c:v>110.99730573235048</c:v>
                </c:pt>
                <c:pt idx="4509">
                  <c:v>111.02859156648505</c:v>
                </c:pt>
                <c:pt idx="4510">
                  <c:v>111.06680754927245</c:v>
                </c:pt>
                <c:pt idx="4511">
                  <c:v>111.06402233167681</c:v>
                </c:pt>
                <c:pt idx="4512">
                  <c:v>111.06197956446226</c:v>
                </c:pt>
                <c:pt idx="4513">
                  <c:v>111.05993670427965</c:v>
                </c:pt>
                <c:pt idx="4514">
                  <c:v>111.09172188396442</c:v>
                </c:pt>
                <c:pt idx="4515">
                  <c:v>111.1066991285703</c:v>
                </c:pt>
                <c:pt idx="4516">
                  <c:v>111.22506119649968</c:v>
                </c:pt>
                <c:pt idx="4517">
                  <c:v>111.27652286808234</c:v>
                </c:pt>
                <c:pt idx="4518">
                  <c:v>111.33827576915569</c:v>
                </c:pt>
                <c:pt idx="4519">
                  <c:v>111.33623058726182</c:v>
                </c:pt>
                <c:pt idx="4520">
                  <c:v>111.33418540619807</c:v>
                </c:pt>
                <c:pt idx="4521">
                  <c:v>111.28749034639618</c:v>
                </c:pt>
                <c:pt idx="4522">
                  <c:v>111.30020885400853</c:v>
                </c:pt>
                <c:pt idx="4523">
                  <c:v>111.36948515034378</c:v>
                </c:pt>
                <c:pt idx="4524">
                  <c:v>111.30584758087888</c:v>
                </c:pt>
                <c:pt idx="4525">
                  <c:v>111.28663610109543</c:v>
                </c:pt>
                <c:pt idx="4526">
                  <c:v>111.28459753072464</c:v>
                </c:pt>
                <c:pt idx="4527">
                  <c:v>111.28255900683784</c:v>
                </c:pt>
                <c:pt idx="4528">
                  <c:v>111.37358972164289</c:v>
                </c:pt>
                <c:pt idx="4529">
                  <c:v>111.34617862018644</c:v>
                </c:pt>
                <c:pt idx="4530">
                  <c:v>111.303229181182</c:v>
                </c:pt>
                <c:pt idx="4531">
                  <c:v>111.25054277994728</c:v>
                </c:pt>
                <c:pt idx="4532">
                  <c:v>111.28997432507221</c:v>
                </c:pt>
                <c:pt idx="4533">
                  <c:v>111.28793540441103</c:v>
                </c:pt>
                <c:pt idx="4534">
                  <c:v>111.28589648374989</c:v>
                </c:pt>
                <c:pt idx="4535">
                  <c:v>111.26679975062198</c:v>
                </c:pt>
                <c:pt idx="4536">
                  <c:v>111.26305652956249</c:v>
                </c:pt>
                <c:pt idx="4537">
                  <c:v>111.29994085698017</c:v>
                </c:pt>
                <c:pt idx="4538">
                  <c:v>111.31592717439628</c:v>
                </c:pt>
                <c:pt idx="4539">
                  <c:v>111.25383191429934</c:v>
                </c:pt>
                <c:pt idx="4540">
                  <c:v>111.251801149095</c:v>
                </c:pt>
                <c:pt idx="4541">
                  <c:v>111.24977057729748</c:v>
                </c:pt>
                <c:pt idx="4542">
                  <c:v>111.24401031627332</c:v>
                </c:pt>
                <c:pt idx="4543">
                  <c:v>111.18888446225181</c:v>
                </c:pt>
                <c:pt idx="4544">
                  <c:v>111.16581990304699</c:v>
                </c:pt>
                <c:pt idx="4545">
                  <c:v>111.10885599249401</c:v>
                </c:pt>
                <c:pt idx="4546">
                  <c:v>110.96325508793905</c:v>
                </c:pt>
                <c:pt idx="4547">
                  <c:v>110.96122369852067</c:v>
                </c:pt>
                <c:pt idx="4548">
                  <c:v>110.95919217131029</c:v>
                </c:pt>
                <c:pt idx="4549">
                  <c:v>111.07534087314869</c:v>
                </c:pt>
                <c:pt idx="4550">
                  <c:v>111.01074383680309</c:v>
                </c:pt>
                <c:pt idx="4551">
                  <c:v>110.96771282164812</c:v>
                </c:pt>
                <c:pt idx="4552">
                  <c:v>110.98953629961359</c:v>
                </c:pt>
                <c:pt idx="4553">
                  <c:v>110.91857684813279</c:v>
                </c:pt>
                <c:pt idx="4554">
                  <c:v>110.91654620826931</c:v>
                </c:pt>
                <c:pt idx="4555">
                  <c:v>110.91451552275198</c:v>
                </c:pt>
                <c:pt idx="4556">
                  <c:v>110.74368940828023</c:v>
                </c:pt>
                <c:pt idx="4557">
                  <c:v>110.82510069323196</c:v>
                </c:pt>
                <c:pt idx="4558">
                  <c:v>110.95389847463508</c:v>
                </c:pt>
                <c:pt idx="4559">
                  <c:v>111.04039249181696</c:v>
                </c:pt>
                <c:pt idx="4560">
                  <c:v>110.97794450675796</c:v>
                </c:pt>
                <c:pt idx="4561">
                  <c:v>110.97591362617362</c:v>
                </c:pt>
                <c:pt idx="4562">
                  <c:v>110.9738826999354</c:v>
                </c:pt>
                <c:pt idx="4563">
                  <c:v>111.01904798113547</c:v>
                </c:pt>
                <c:pt idx="4564">
                  <c:v>110.87779186323002</c:v>
                </c:pt>
                <c:pt idx="4565">
                  <c:v>110.99421123575843</c:v>
                </c:pt>
                <c:pt idx="4566">
                  <c:v>110.99676769216643</c:v>
                </c:pt>
                <c:pt idx="4567">
                  <c:v>110.98998468870724</c:v>
                </c:pt>
                <c:pt idx="4568">
                  <c:v>110.98796276957965</c:v>
                </c:pt>
                <c:pt idx="4569">
                  <c:v>110.98594066866632</c:v>
                </c:pt>
                <c:pt idx="4570">
                  <c:v>110.98844903734637</c:v>
                </c:pt>
                <c:pt idx="4571">
                  <c:v>111.07191650347528</c:v>
                </c:pt>
                <c:pt idx="4572">
                  <c:v>110.94389560383753</c:v>
                </c:pt>
                <c:pt idx="4573">
                  <c:v>111.03243246294042</c:v>
                </c:pt>
                <c:pt idx="4574">
                  <c:v>111.06538789963588</c:v>
                </c:pt>
                <c:pt idx="4575">
                  <c:v>111.0633690633955</c:v>
                </c:pt>
                <c:pt idx="4576">
                  <c:v>111.06135022715516</c:v>
                </c:pt>
                <c:pt idx="4577">
                  <c:v>111.055958531356</c:v>
                </c:pt>
                <c:pt idx="4578">
                  <c:v>111.04192248291723</c:v>
                </c:pt>
                <c:pt idx="4579">
                  <c:v>110.99724404223352</c:v>
                </c:pt>
                <c:pt idx="4580">
                  <c:v>111.10948748217773</c:v>
                </c:pt>
                <c:pt idx="4581">
                  <c:v>111.13705665008436</c:v>
                </c:pt>
                <c:pt idx="4582">
                  <c:v>111.13505358355086</c:v>
                </c:pt>
                <c:pt idx="4583">
                  <c:v>111.1330503344015</c:v>
                </c:pt>
                <c:pt idx="4584">
                  <c:v>111.07066025848167</c:v>
                </c:pt>
                <c:pt idx="4585">
                  <c:v>111.1195949885245</c:v>
                </c:pt>
                <c:pt idx="4586">
                  <c:v>111.15504898826013</c:v>
                </c:pt>
                <c:pt idx="4587">
                  <c:v>111.09760775728591</c:v>
                </c:pt>
                <c:pt idx="4588">
                  <c:v>111.1234491810723</c:v>
                </c:pt>
                <c:pt idx="4589">
                  <c:v>111.12144382769056</c:v>
                </c:pt>
                <c:pt idx="4590">
                  <c:v>111.11943834232734</c:v>
                </c:pt>
                <c:pt idx="4591">
                  <c:v>111.11228386424101</c:v>
                </c:pt>
                <c:pt idx="4592">
                  <c:v>111.20444744629602</c:v>
                </c:pt>
                <c:pt idx="4593">
                  <c:v>111.20373525203733</c:v>
                </c:pt>
                <c:pt idx="4594">
                  <c:v>111.17018625330556</c:v>
                </c:pt>
                <c:pt idx="4595">
                  <c:v>111.22886903284959</c:v>
                </c:pt>
                <c:pt idx="4596">
                  <c:v>111.22687272642197</c:v>
                </c:pt>
                <c:pt idx="4597">
                  <c:v>111.22487633366688</c:v>
                </c:pt>
                <c:pt idx="4598">
                  <c:v>111.34637137036282</c:v>
                </c:pt>
                <c:pt idx="4599">
                  <c:v>111.37442868946943</c:v>
                </c:pt>
                <c:pt idx="4600">
                  <c:v>111.43705377037804</c:v>
                </c:pt>
                <c:pt idx="4601">
                  <c:v>111.48286296411848</c:v>
                </c:pt>
                <c:pt idx="4602">
                  <c:v>111.46171108242285</c:v>
                </c:pt>
                <c:pt idx="4603">
                  <c:v>111.45971425138981</c:v>
                </c:pt>
                <c:pt idx="4604">
                  <c:v>111.45771733319914</c:v>
                </c:pt>
                <c:pt idx="4605">
                  <c:v>111.41580235143515</c:v>
                </c:pt>
                <c:pt idx="4606">
                  <c:v>111.35345819675551</c:v>
                </c:pt>
                <c:pt idx="4607">
                  <c:v>111.42841749765878</c:v>
                </c:pt>
                <c:pt idx="4608">
                  <c:v>111.41548859005024</c:v>
                </c:pt>
                <c:pt idx="4609">
                  <c:v>111.36517683539535</c:v>
                </c:pt>
                <c:pt idx="4610">
                  <c:v>111.36318368656148</c:v>
                </c:pt>
                <c:pt idx="4611">
                  <c:v>111.36119058089126</c:v>
                </c:pt>
                <c:pt idx="4612">
                  <c:v>111.43714089057907</c:v>
                </c:pt>
                <c:pt idx="4613">
                  <c:v>111.33690627827657</c:v>
                </c:pt>
                <c:pt idx="4614">
                  <c:v>111.36597071786427</c:v>
                </c:pt>
                <c:pt idx="4615">
                  <c:v>111.23920589969592</c:v>
                </c:pt>
                <c:pt idx="4616">
                  <c:v>111.18419357876481</c:v>
                </c:pt>
                <c:pt idx="4617">
                  <c:v>111.18220600137376</c:v>
                </c:pt>
                <c:pt idx="4618">
                  <c:v>111.18021842315261</c:v>
                </c:pt>
                <c:pt idx="4619">
                  <c:v>111.28373424511027</c:v>
                </c:pt>
                <c:pt idx="4620">
                  <c:v>111.24274284372656</c:v>
                </c:pt>
                <c:pt idx="4621">
                  <c:v>111.21944842597908</c:v>
                </c:pt>
                <c:pt idx="4622">
                  <c:v>111.2364716651192</c:v>
                </c:pt>
                <c:pt idx="4623">
                  <c:v>110.88543990956583</c:v>
                </c:pt>
                <c:pt idx="4624">
                  <c:v>110.8834595479902</c:v>
                </c:pt>
                <c:pt idx="4625">
                  <c:v>110.88147895399445</c:v>
                </c:pt>
                <c:pt idx="4626">
                  <c:v>110.92290710769313</c:v>
                </c:pt>
                <c:pt idx="4627">
                  <c:v>110.87472847109392</c:v>
                </c:pt>
                <c:pt idx="4628">
                  <c:v>111.05498035216334</c:v>
                </c:pt>
                <c:pt idx="4629">
                  <c:v>110.96437081669356</c:v>
                </c:pt>
                <c:pt idx="4630">
                  <c:v>110.91414178700882</c:v>
                </c:pt>
                <c:pt idx="4631">
                  <c:v>110.91218217889197</c:v>
                </c:pt>
                <c:pt idx="4632">
                  <c:v>110.91022252844147</c:v>
                </c:pt>
                <c:pt idx="4633">
                  <c:v>111.10068081311951</c:v>
                </c:pt>
                <c:pt idx="4634">
                  <c:v>111.22130630213837</c:v>
                </c:pt>
                <c:pt idx="4635">
                  <c:v>111.13785422886357</c:v>
                </c:pt>
                <c:pt idx="4636">
                  <c:v>111.07374515280139</c:v>
                </c:pt>
                <c:pt idx="4637">
                  <c:v>111.06751694452845</c:v>
                </c:pt>
                <c:pt idx="4638">
                  <c:v>111.06555981666658</c:v>
                </c:pt>
                <c:pt idx="4639">
                  <c:v>111.06360260413734</c:v>
                </c:pt>
                <c:pt idx="4640">
                  <c:v>111.02119529674157</c:v>
                </c:pt>
                <c:pt idx="4641">
                  <c:v>110.97740840147161</c:v>
                </c:pt>
                <c:pt idx="4642">
                  <c:v>111.03468561686995</c:v>
                </c:pt>
                <c:pt idx="4643">
                  <c:v>111.20054539096974</c:v>
                </c:pt>
                <c:pt idx="4644">
                  <c:v>111.11474508732471</c:v>
                </c:pt>
                <c:pt idx="4645">
                  <c:v>111.1127784576293</c:v>
                </c:pt>
                <c:pt idx="4646">
                  <c:v>111.11081192588236</c:v>
                </c:pt>
                <c:pt idx="4647">
                  <c:v>110.99780878666211</c:v>
                </c:pt>
                <c:pt idx="4648">
                  <c:v>111.16368289029384</c:v>
                </c:pt>
                <c:pt idx="4649">
                  <c:v>111.23673549269613</c:v>
                </c:pt>
                <c:pt idx="4650">
                  <c:v>111.37321473830153</c:v>
                </c:pt>
                <c:pt idx="4651">
                  <c:v>111.40368063732917</c:v>
                </c:pt>
                <c:pt idx="4652">
                  <c:v>111.40171382003749</c:v>
                </c:pt>
                <c:pt idx="4653">
                  <c:v>111.39974687574481</c:v>
                </c:pt>
                <c:pt idx="4654">
                  <c:v>111.47792253610244</c:v>
                </c:pt>
                <c:pt idx="4655">
                  <c:v>111.59478784237166</c:v>
                </c:pt>
                <c:pt idx="4656">
                  <c:v>111.5842182117308</c:v>
                </c:pt>
                <c:pt idx="4657">
                  <c:v>111.57949384978201</c:v>
                </c:pt>
                <c:pt idx="4658">
                  <c:v>111.54606987565658</c:v>
                </c:pt>
                <c:pt idx="4659">
                  <c:v>111.54408709525133</c:v>
                </c:pt>
                <c:pt idx="4660">
                  <c:v>111.54210423100878</c:v>
                </c:pt>
                <c:pt idx="4661">
                  <c:v>111.63713175634285</c:v>
                </c:pt>
                <c:pt idx="4662">
                  <c:v>111.6860568434399</c:v>
                </c:pt>
                <c:pt idx="4663">
                  <c:v>111.69786900462567</c:v>
                </c:pt>
                <c:pt idx="4664">
                  <c:v>111.58598245826487</c:v>
                </c:pt>
                <c:pt idx="4665">
                  <c:v>111.60831568258199</c:v>
                </c:pt>
                <c:pt idx="4666">
                  <c:v>111.60635528091639</c:v>
                </c:pt>
                <c:pt idx="4667">
                  <c:v>111.60439471240632</c:v>
                </c:pt>
                <c:pt idx="4668">
                  <c:v>111.558521406399</c:v>
                </c:pt>
                <c:pt idx="4669">
                  <c:v>111.65117997861675</c:v>
                </c:pt>
                <c:pt idx="4670">
                  <c:v>111.71554844469127</c:v>
                </c:pt>
                <c:pt idx="4671">
                  <c:v>111.77338610557558</c:v>
                </c:pt>
                <c:pt idx="4672">
                  <c:v>111.7105580903379</c:v>
                </c:pt>
                <c:pt idx="4673">
                  <c:v>111.70859415754624</c:v>
                </c:pt>
                <c:pt idx="4674">
                  <c:v>111.70663037250738</c:v>
                </c:pt>
                <c:pt idx="4675">
                  <c:v>111.75692950259801</c:v>
                </c:pt>
                <c:pt idx="4676">
                  <c:v>111.74252885086767</c:v>
                </c:pt>
                <c:pt idx="4677">
                  <c:v>111.66011587493551</c:v>
                </c:pt>
                <c:pt idx="4678">
                  <c:v>111.64251296916345</c:v>
                </c:pt>
                <c:pt idx="4679">
                  <c:v>111.3732853159988</c:v>
                </c:pt>
                <c:pt idx="4680">
                  <c:v>111.37130699390995</c:v>
                </c:pt>
                <c:pt idx="4681">
                  <c:v>111.36932888016914</c:v>
                </c:pt>
                <c:pt idx="4682">
                  <c:v>110.97916971536151</c:v>
                </c:pt>
                <c:pt idx="4683">
                  <c:v>111.10387129674109</c:v>
                </c:pt>
                <c:pt idx="4684">
                  <c:v>111.26340442101554</c:v>
                </c:pt>
                <c:pt idx="4685">
                  <c:v>111.33863466985292</c:v>
                </c:pt>
                <c:pt idx="4686">
                  <c:v>111.28906599975406</c:v>
                </c:pt>
                <c:pt idx="4687">
                  <c:v>111.28708938844352</c:v>
                </c:pt>
                <c:pt idx="4688">
                  <c:v>111.28511269329569</c:v>
                </c:pt>
                <c:pt idx="4689">
                  <c:v>111.24870413904509</c:v>
                </c:pt>
                <c:pt idx="4690">
                  <c:v>111.30204130921449</c:v>
                </c:pt>
                <c:pt idx="4691">
                  <c:v>111.41749220941166</c:v>
                </c:pt>
                <c:pt idx="4692">
                  <c:v>111.26860833793921</c:v>
                </c:pt>
                <c:pt idx="4693">
                  <c:v>111.05721101197328</c:v>
                </c:pt>
                <c:pt idx="4694">
                  <c:v>111.05523141074354</c:v>
                </c:pt>
                <c:pt idx="4695">
                  <c:v>111.05325197801845</c:v>
                </c:pt>
                <c:pt idx="4696">
                  <c:v>111.1519670838594</c:v>
                </c:pt>
                <c:pt idx="4697">
                  <c:v>111.21164544173406</c:v>
                </c:pt>
                <c:pt idx="4698">
                  <c:v>111.31173168199659</c:v>
                </c:pt>
                <c:pt idx="4699">
                  <c:v>111.36275207156163</c:v>
                </c:pt>
                <c:pt idx="4700">
                  <c:v>111.36714269893433</c:v>
                </c:pt>
                <c:pt idx="4701">
                  <c:v>111.36516162100661</c:v>
                </c:pt>
                <c:pt idx="4702">
                  <c:v>111.36318058458251</c:v>
                </c:pt>
                <c:pt idx="4703">
                  <c:v>111.04922782491947</c:v>
                </c:pt>
                <c:pt idx="4704">
                  <c:v>111.19735791054838</c:v>
                </c:pt>
                <c:pt idx="4705">
                  <c:v>111.16198094895989</c:v>
                </c:pt>
                <c:pt idx="4706">
                  <c:v>111.1174711573137</c:v>
                </c:pt>
                <c:pt idx="4707">
                  <c:v>111.04768378070116</c:v>
                </c:pt>
                <c:pt idx="4708">
                  <c:v>111.04571022239521</c:v>
                </c:pt>
                <c:pt idx="4709">
                  <c:v>111.04373674792652</c:v>
                </c:pt>
                <c:pt idx="4710">
                  <c:v>110.84799581981129</c:v>
                </c:pt>
                <c:pt idx="4711">
                  <c:v>110.70694150484688</c:v>
                </c:pt>
                <c:pt idx="4712">
                  <c:v>110.66007368217093</c:v>
                </c:pt>
                <c:pt idx="4713">
                  <c:v>110.17712740767476</c:v>
                </c:pt>
                <c:pt idx="4714">
                  <c:v>110.69845570258948</c:v>
                </c:pt>
                <c:pt idx="4715">
                  <c:v>110.6964365243595</c:v>
                </c:pt>
                <c:pt idx="4716">
                  <c:v>110.69441738929324</c:v>
                </c:pt>
                <c:pt idx="4717">
                  <c:v>110.71777733707047</c:v>
                </c:pt>
                <c:pt idx="4718">
                  <c:v>110.35968337837858</c:v>
                </c:pt>
                <c:pt idx="4719">
                  <c:v>110.43781957960613</c:v>
                </c:pt>
                <c:pt idx="4720">
                  <c:v>110.40227677877371</c:v>
                </c:pt>
                <c:pt idx="4721">
                  <c:v>109.88991782958693</c:v>
                </c:pt>
                <c:pt idx="4722">
                  <c:v>109.88791210350286</c:v>
                </c:pt>
                <c:pt idx="4723">
                  <c:v>109.88590637741882</c:v>
                </c:pt>
                <c:pt idx="4724">
                  <c:v>109.54278218438455</c:v>
                </c:pt>
                <c:pt idx="4725">
                  <c:v>109.66987196077829</c:v>
                </c:pt>
                <c:pt idx="4726">
                  <c:v>110.39250428116348</c:v>
                </c:pt>
                <c:pt idx="4727">
                  <c:v>110.88742777499178</c:v>
                </c:pt>
                <c:pt idx="4728">
                  <c:v>111.00450908839318</c:v>
                </c:pt>
                <c:pt idx="4729">
                  <c:v>111.00249431618504</c:v>
                </c:pt>
                <c:pt idx="4730">
                  <c:v>111.00047966848776</c:v>
                </c:pt>
                <c:pt idx="4731">
                  <c:v>111.17523865802701</c:v>
                </c:pt>
                <c:pt idx="4732">
                  <c:v>111.17382361861003</c:v>
                </c:pt>
                <c:pt idx="4733">
                  <c:v>111.41718312299189</c:v>
                </c:pt>
                <c:pt idx="4734">
                  <c:v>111.38051103085948</c:v>
                </c:pt>
                <c:pt idx="4735">
                  <c:v>111.34193171064021</c:v>
                </c:pt>
                <c:pt idx="4736">
                  <c:v>111.33991468976718</c:v>
                </c:pt>
                <c:pt idx="4737">
                  <c:v>111.33789770126698</c:v>
                </c:pt>
                <c:pt idx="4738">
                  <c:v>111.37457419776113</c:v>
                </c:pt>
                <c:pt idx="4739">
                  <c:v>111.44959167010639</c:v>
                </c:pt>
                <c:pt idx="4740">
                  <c:v>111.35924310593597</c:v>
                </c:pt>
                <c:pt idx="4741">
                  <c:v>111.37102988435174</c:v>
                </c:pt>
                <c:pt idx="4742">
                  <c:v>111.44717786571258</c:v>
                </c:pt>
                <c:pt idx="4743">
                  <c:v>111.44515949348242</c:v>
                </c:pt>
                <c:pt idx="4744">
                  <c:v>111.44314116275586</c:v>
                </c:pt>
                <c:pt idx="4745">
                  <c:v>111.51012839624916</c:v>
                </c:pt>
                <c:pt idx="4746">
                  <c:v>111.65265434659587</c:v>
                </c:pt>
                <c:pt idx="4747">
                  <c:v>111.64100716552954</c:v>
                </c:pt>
                <c:pt idx="4748">
                  <c:v>111.6570250248495</c:v>
                </c:pt>
                <c:pt idx="4749">
                  <c:v>111.70745830452745</c:v>
                </c:pt>
                <c:pt idx="4750">
                  <c:v>111.70545799881319</c:v>
                </c:pt>
                <c:pt idx="4751">
                  <c:v>111.70345752791464</c:v>
                </c:pt>
                <c:pt idx="4752">
                  <c:v>111.64482238619952</c:v>
                </c:pt>
                <c:pt idx="4753">
                  <c:v>111.68307539600623</c:v>
                </c:pt>
                <c:pt idx="4754">
                  <c:v>111.54083906108156</c:v>
                </c:pt>
                <c:pt idx="4755">
                  <c:v>111.44154109698196</c:v>
                </c:pt>
                <c:pt idx="4756">
                  <c:v>111.67140820273532</c:v>
                </c:pt>
                <c:pt idx="4757">
                  <c:v>111.66940978294451</c:v>
                </c:pt>
                <c:pt idx="4758">
                  <c:v>111.66741119713937</c:v>
                </c:pt>
                <c:pt idx="4759">
                  <c:v>111.71426840236502</c:v>
                </c:pt>
                <c:pt idx="4760">
                  <c:v>111.61346142806369</c:v>
                </c:pt>
                <c:pt idx="4761">
                  <c:v>111.50815332389193</c:v>
                </c:pt>
                <c:pt idx="4762">
                  <c:v>111.62559574100162</c:v>
                </c:pt>
                <c:pt idx="4763">
                  <c:v>111.62359705807802</c:v>
                </c:pt>
                <c:pt idx="4764">
                  <c:v>111.62159835357258</c:v>
                </c:pt>
                <c:pt idx="4765">
                  <c:v>111.61959969140079</c:v>
                </c:pt>
                <c:pt idx="4766">
                  <c:v>111.61724379199583</c:v>
                </c:pt>
                <c:pt idx="4767">
                  <c:v>111.49340361113717</c:v>
                </c:pt>
                <c:pt idx="4768">
                  <c:v>111.68436248315305</c:v>
                </c:pt>
                <c:pt idx="4769">
                  <c:v>111.69111834824008</c:v>
                </c:pt>
                <c:pt idx="4770">
                  <c:v>111.50998584301352</c:v>
                </c:pt>
                <c:pt idx="4771">
                  <c:v>111.50800158508018</c:v>
                </c:pt>
                <c:pt idx="4772">
                  <c:v>111.50601749233118</c:v>
                </c:pt>
                <c:pt idx="4773">
                  <c:v>111.22342986606589</c:v>
                </c:pt>
                <c:pt idx="4774">
                  <c:v>111.22551367369752</c:v>
                </c:pt>
                <c:pt idx="4775">
                  <c:v>111.25489167047245</c:v>
                </c:pt>
                <c:pt idx="4776">
                  <c:v>111.34789582405305</c:v>
                </c:pt>
                <c:pt idx="4777">
                  <c:v>111.2975626444112</c:v>
                </c:pt>
                <c:pt idx="4778">
                  <c:v>111.29557732066552</c:v>
                </c:pt>
                <c:pt idx="4779">
                  <c:v>111.29359212143059</c:v>
                </c:pt>
                <c:pt idx="4780">
                  <c:v>111.2514309436478</c:v>
                </c:pt>
                <c:pt idx="4781">
                  <c:v>111.37864531218041</c:v>
                </c:pt>
                <c:pt idx="4782">
                  <c:v>111.33774935329907</c:v>
                </c:pt>
                <c:pt idx="4783">
                  <c:v>111.16380674366866</c:v>
                </c:pt>
                <c:pt idx="4784">
                  <c:v>110.92002792595328</c:v>
                </c:pt>
                <c:pt idx="4785">
                  <c:v>110.91803877557589</c:v>
                </c:pt>
                <c:pt idx="4786">
                  <c:v>110.91604970903578</c:v>
                </c:pt>
                <c:pt idx="4787">
                  <c:v>110.66460083894724</c:v>
                </c:pt>
                <c:pt idx="4788">
                  <c:v>110.79781998777742</c:v>
                </c:pt>
                <c:pt idx="4789">
                  <c:v>110.98870171954724</c:v>
                </c:pt>
                <c:pt idx="4790">
                  <c:v>110.93848930873288</c:v>
                </c:pt>
                <c:pt idx="4791">
                  <c:v>111.18523597232299</c:v>
                </c:pt>
                <c:pt idx="4792">
                  <c:v>111.18324793590216</c:v>
                </c:pt>
                <c:pt idx="4793">
                  <c:v>111.18125998248856</c:v>
                </c:pt>
                <c:pt idx="4794">
                  <c:v>111.240273373878</c:v>
                </c:pt>
                <c:pt idx="4795">
                  <c:v>111.33325577459323</c:v>
                </c:pt>
                <c:pt idx="4796">
                  <c:v>111.12652306282746</c:v>
                </c:pt>
                <c:pt idx="4797">
                  <c:v>110.92962427814633</c:v>
                </c:pt>
                <c:pt idx="4798">
                  <c:v>111.04579934306966</c:v>
                </c:pt>
                <c:pt idx="4799">
                  <c:v>111.04380915178207</c:v>
                </c:pt>
                <c:pt idx="4800">
                  <c:v>111.04181879365001</c:v>
                </c:pt>
                <c:pt idx="4801">
                  <c:v>111.2530322844122</c:v>
                </c:pt>
                <c:pt idx="4802">
                  <c:v>111.11718453596113</c:v>
                </c:pt>
                <c:pt idx="4803">
                  <c:v>111.22755234118675</c:v>
                </c:pt>
                <c:pt idx="4804">
                  <c:v>111.32153706871752</c:v>
                </c:pt>
                <c:pt idx="4805">
                  <c:v>111.44091533894506</c:v>
                </c:pt>
                <c:pt idx="4806">
                  <c:v>111.43895260062689</c:v>
                </c:pt>
                <c:pt idx="4807">
                  <c:v>111.43698993701524</c:v>
                </c:pt>
                <c:pt idx="4808">
                  <c:v>111.4902218748137</c:v>
                </c:pt>
                <c:pt idx="4809">
                  <c:v>111.29900797398352</c:v>
                </c:pt>
                <c:pt idx="4810">
                  <c:v>111.13391343407959</c:v>
                </c:pt>
                <c:pt idx="4811">
                  <c:v>111.15704986506374</c:v>
                </c:pt>
                <c:pt idx="4812">
                  <c:v>111.18266402262209</c:v>
                </c:pt>
                <c:pt idx="4813">
                  <c:v>111.18073910321188</c:v>
                </c:pt>
                <c:pt idx="4814">
                  <c:v>111.17883210173468</c:v>
                </c:pt>
                <c:pt idx="4815">
                  <c:v>111.39271125150991</c:v>
                </c:pt>
                <c:pt idx="4816">
                  <c:v>111.37837603850139</c:v>
                </c:pt>
                <c:pt idx="4817">
                  <c:v>111.18970693820893</c:v>
                </c:pt>
                <c:pt idx="4818">
                  <c:v>111.14872702585102</c:v>
                </c:pt>
                <c:pt idx="4819">
                  <c:v>110.87838201035024</c:v>
                </c:pt>
                <c:pt idx="4820">
                  <c:v>110.87663923030675</c:v>
                </c:pt>
                <c:pt idx="4821">
                  <c:v>110.87489668102322</c:v>
                </c:pt>
                <c:pt idx="4822">
                  <c:v>110.61988431622279</c:v>
                </c:pt>
                <c:pt idx="4823">
                  <c:v>110.45437166907988</c:v>
                </c:pt>
                <c:pt idx="4824">
                  <c:v>110.67131432471106</c:v>
                </c:pt>
                <c:pt idx="4825">
                  <c:v>110.39111776633888</c:v>
                </c:pt>
                <c:pt idx="4826">
                  <c:v>110.33639472382056</c:v>
                </c:pt>
                <c:pt idx="4827">
                  <c:v>110.33449306468638</c:v>
                </c:pt>
                <c:pt idx="4828">
                  <c:v>110.33259213850575</c:v>
                </c:pt>
                <c:pt idx="4829">
                  <c:v>110.44986266016657</c:v>
                </c:pt>
                <c:pt idx="4830">
                  <c:v>110.34459417117849</c:v>
                </c:pt>
                <c:pt idx="4831">
                  <c:v>110.29170556192764</c:v>
                </c:pt>
                <c:pt idx="4832">
                  <c:v>110.10228771266816</c:v>
                </c:pt>
                <c:pt idx="4833">
                  <c:v>110.45980543873577</c:v>
                </c:pt>
                <c:pt idx="4834">
                  <c:v>110.45790515254056</c:v>
                </c:pt>
                <c:pt idx="4835">
                  <c:v>110.45600436581202</c:v>
                </c:pt>
                <c:pt idx="4836">
                  <c:v>110.52934251213355</c:v>
                </c:pt>
                <c:pt idx="4837">
                  <c:v>110.69344965074553</c:v>
                </c:pt>
                <c:pt idx="4838">
                  <c:v>110.61737275176571</c:v>
                </c:pt>
                <c:pt idx="4839">
                  <c:v>110.40979058338429</c:v>
                </c:pt>
                <c:pt idx="4840">
                  <c:v>110.5637810616161</c:v>
                </c:pt>
                <c:pt idx="4841">
                  <c:v>110.56187961332027</c:v>
                </c:pt>
                <c:pt idx="4842">
                  <c:v>110.55997828040437</c:v>
                </c:pt>
                <c:pt idx="4843">
                  <c:v>110.65866353021762</c:v>
                </c:pt>
                <c:pt idx="4844">
                  <c:v>110.12900591073797</c:v>
                </c:pt>
                <c:pt idx="4845">
                  <c:v>110.22035795054349</c:v>
                </c:pt>
                <c:pt idx="4846">
                  <c:v>110.42694402843991</c:v>
                </c:pt>
                <c:pt idx="4847">
                  <c:v>110.52794391976208</c:v>
                </c:pt>
                <c:pt idx="4848">
                  <c:v>110.52604221912434</c:v>
                </c:pt>
                <c:pt idx="4849">
                  <c:v>110.52414067287997</c:v>
                </c:pt>
                <c:pt idx="4850">
                  <c:v>110.40437558497538</c:v>
                </c:pt>
                <c:pt idx="4851">
                  <c:v>110.46309042521827</c:v>
                </c:pt>
                <c:pt idx="4852">
                  <c:v>110.30486921803276</c:v>
                </c:pt>
                <c:pt idx="4853">
                  <c:v>109.95528023376997</c:v>
                </c:pt>
                <c:pt idx="4854">
                  <c:v>110.17878482560957</c:v>
                </c:pt>
                <c:pt idx="4855">
                  <c:v>110.17688762396173</c:v>
                </c:pt>
                <c:pt idx="4856">
                  <c:v>110.17499046132731</c:v>
                </c:pt>
                <c:pt idx="4857">
                  <c:v>110.30517760553192</c:v>
                </c:pt>
                <c:pt idx="4858">
                  <c:v>110.47097869022481</c:v>
                </c:pt>
                <c:pt idx="4859">
                  <c:v>110.25761736589153</c:v>
                </c:pt>
                <c:pt idx="4860">
                  <c:v>110.22366582709003</c:v>
                </c:pt>
                <c:pt idx="4861">
                  <c:v>110.31360053897022</c:v>
                </c:pt>
                <c:pt idx="4862">
                  <c:v>110.31170661444644</c:v>
                </c:pt>
                <c:pt idx="4863">
                  <c:v>110.30981203831615</c:v>
                </c:pt>
                <c:pt idx="4864">
                  <c:v>110.36931226358142</c:v>
                </c:pt>
                <c:pt idx="4865">
                  <c:v>110.31347464942888</c:v>
                </c:pt>
                <c:pt idx="4866">
                  <c:v>110.26718467552733</c:v>
                </c:pt>
                <c:pt idx="4867">
                  <c:v>110.19796957624631</c:v>
                </c:pt>
                <c:pt idx="4868">
                  <c:v>110.53422611176408</c:v>
                </c:pt>
                <c:pt idx="4869">
                  <c:v>110.53298936018004</c:v>
                </c:pt>
                <c:pt idx="4870">
                  <c:v>110.53175253222932</c:v>
                </c:pt>
                <c:pt idx="4871">
                  <c:v>110.46397972943772</c:v>
                </c:pt>
                <c:pt idx="4872">
                  <c:v>110.40579353379455</c:v>
                </c:pt>
                <c:pt idx="4873">
                  <c:v>110.61074167554465</c:v>
                </c:pt>
                <c:pt idx="4874">
                  <c:v>110.537258478301</c:v>
                </c:pt>
                <c:pt idx="4875">
                  <c:v>110.66002849637452</c:v>
                </c:pt>
                <c:pt idx="4876">
                  <c:v>110.65879092633951</c:v>
                </c:pt>
                <c:pt idx="4877">
                  <c:v>110.65755343184108</c:v>
                </c:pt>
                <c:pt idx="4878">
                  <c:v>110.71923371490037</c:v>
                </c:pt>
                <c:pt idx="4879">
                  <c:v>110.76093839710688</c:v>
                </c:pt>
                <c:pt idx="4880">
                  <c:v>110.82458308692894</c:v>
                </c:pt>
                <c:pt idx="4881">
                  <c:v>110.77817847926167</c:v>
                </c:pt>
                <c:pt idx="4882">
                  <c:v>110.82849295406233</c:v>
                </c:pt>
                <c:pt idx="4883">
                  <c:v>110.82725980333034</c:v>
                </c:pt>
                <c:pt idx="4884">
                  <c:v>110.8260269954181</c:v>
                </c:pt>
                <c:pt idx="4885">
                  <c:v>110.88198681940304</c:v>
                </c:pt>
                <c:pt idx="4886">
                  <c:v>110.96304155940166</c:v>
                </c:pt>
                <c:pt idx="4887">
                  <c:v>110.80467170625239</c:v>
                </c:pt>
                <c:pt idx="4888">
                  <c:v>110.79846692011957</c:v>
                </c:pt>
                <c:pt idx="4889">
                  <c:v>110.66388440053072</c:v>
                </c:pt>
                <c:pt idx="4890">
                  <c:v>110.66265398156551</c:v>
                </c:pt>
                <c:pt idx="4891">
                  <c:v>110.66142379087015</c:v>
                </c:pt>
                <c:pt idx="4892">
                  <c:v>110.48145527644117</c:v>
                </c:pt>
                <c:pt idx="4893">
                  <c:v>110.48484989716611</c:v>
                </c:pt>
                <c:pt idx="4894">
                  <c:v>110.48243342824141</c:v>
                </c:pt>
                <c:pt idx="4895">
                  <c:v>110.52811091446624</c:v>
                </c:pt>
                <c:pt idx="4896">
                  <c:v>110.32807302429667</c:v>
                </c:pt>
                <c:pt idx="4897">
                  <c:v>110.32687023510623</c:v>
                </c:pt>
                <c:pt idx="4898">
                  <c:v>110.32566687980676</c:v>
                </c:pt>
                <c:pt idx="4899">
                  <c:v>110.2924786419635</c:v>
                </c:pt>
                <c:pt idx="4900">
                  <c:v>110.24929042612338</c:v>
                </c:pt>
                <c:pt idx="4901">
                  <c:v>110.25584183203915</c:v>
                </c:pt>
                <c:pt idx="4902">
                  <c:v>110.120840462297</c:v>
                </c:pt>
                <c:pt idx="4903">
                  <c:v>110.39202728281023</c:v>
                </c:pt>
                <c:pt idx="4904">
                  <c:v>110.39082378639854</c:v>
                </c:pt>
                <c:pt idx="4905">
                  <c:v>110.38962056557072</c:v>
                </c:pt>
                <c:pt idx="4906">
                  <c:v>110.2113346625902</c:v>
                </c:pt>
                <c:pt idx="4907">
                  <c:v>110.2891397107654</c:v>
                </c:pt>
                <c:pt idx="4908">
                  <c:v>110.20189523217817</c:v>
                </c:pt>
                <c:pt idx="4909">
                  <c:v>110.24534144018945</c:v>
                </c:pt>
                <c:pt idx="4910">
                  <c:v>110.44188326820182</c:v>
                </c:pt>
                <c:pt idx="4911">
                  <c:v>110.44068061929353</c:v>
                </c:pt>
                <c:pt idx="4912">
                  <c:v>110.43947804675189</c:v>
                </c:pt>
                <c:pt idx="4913">
                  <c:v>110.84579983044641</c:v>
                </c:pt>
                <c:pt idx="4914">
                  <c:v>110.66532515972693</c:v>
                </c:pt>
                <c:pt idx="4915">
                  <c:v>110.46109134303009</c:v>
                </c:pt>
                <c:pt idx="4916">
                  <c:v>110.44472989202968</c:v>
                </c:pt>
                <c:pt idx="4917">
                  <c:v>110.26492027495298</c:v>
                </c:pt>
                <c:pt idx="4918">
                  <c:v>110.26372029140575</c:v>
                </c:pt>
                <c:pt idx="4919">
                  <c:v>110.26251992768557</c:v>
                </c:pt>
                <c:pt idx="4920">
                  <c:v>110.16224006650114</c:v>
                </c:pt>
                <c:pt idx="4921">
                  <c:v>109.92520736550787</c:v>
                </c:pt>
                <c:pt idx="4922">
                  <c:v>110.03087794466668</c:v>
                </c:pt>
                <c:pt idx="4923">
                  <c:v>109.86591317406035</c:v>
                </c:pt>
                <c:pt idx="4924">
                  <c:v>109.4145768900746</c:v>
                </c:pt>
                <c:pt idx="4925">
                  <c:v>109.41338584474204</c:v>
                </c:pt>
                <c:pt idx="4926">
                  <c:v>109.41219487577618</c:v>
                </c:pt>
                <c:pt idx="4927">
                  <c:v>109.23287227934138</c:v>
                </c:pt>
                <c:pt idx="4928">
                  <c:v>109.16542097918564</c:v>
                </c:pt>
                <c:pt idx="4929">
                  <c:v>109.07859832323942</c:v>
                </c:pt>
                <c:pt idx="4930">
                  <c:v>108.91236501344389</c:v>
                </c:pt>
                <c:pt idx="4931">
                  <c:v>109.05389620972143</c:v>
                </c:pt>
                <c:pt idx="4932">
                  <c:v>109.05369269517207</c:v>
                </c:pt>
                <c:pt idx="4933">
                  <c:v>109.05348995341967</c:v>
                </c:pt>
                <c:pt idx="4934">
                  <c:v>109.08173431512802</c:v>
                </c:pt>
                <c:pt idx="4935">
                  <c:v>109.60242610257423</c:v>
                </c:pt>
                <c:pt idx="4936">
                  <c:v>109.47237400609475</c:v>
                </c:pt>
                <c:pt idx="4937">
                  <c:v>109.29515132068737</c:v>
                </c:pt>
                <c:pt idx="4938">
                  <c:v>109.14256965218256</c:v>
                </c:pt>
                <c:pt idx="4939">
                  <c:v>109.1423668963189</c:v>
                </c:pt>
                <c:pt idx="4940">
                  <c:v>109.14216452145831</c:v>
                </c:pt>
                <c:pt idx="4941">
                  <c:v>109.13422309698421</c:v>
                </c:pt>
                <c:pt idx="4942">
                  <c:v>109.03124387337567</c:v>
                </c:pt>
                <c:pt idx="4943">
                  <c:v>108.92155467852781</c:v>
                </c:pt>
                <c:pt idx="4944">
                  <c:v>109.08413726384089</c:v>
                </c:pt>
                <c:pt idx="4945">
                  <c:v>109.3395188521134</c:v>
                </c:pt>
                <c:pt idx="4946">
                  <c:v>109.33931495739103</c:v>
                </c:pt>
                <c:pt idx="4947">
                  <c:v>109.33911121540191</c:v>
                </c:pt>
                <c:pt idx="4948">
                  <c:v>109.50944282779328</c:v>
                </c:pt>
                <c:pt idx="4949">
                  <c:v>109.53543885912009</c:v>
                </c:pt>
                <c:pt idx="4950">
                  <c:v>109.5943173156742</c:v>
                </c:pt>
                <c:pt idx="4951">
                  <c:v>109.58450711702625</c:v>
                </c:pt>
                <c:pt idx="4952">
                  <c:v>109.62617917242488</c:v>
                </c:pt>
                <c:pt idx="4953">
                  <c:v>109.62597899642485</c:v>
                </c:pt>
                <c:pt idx="4954">
                  <c:v>109.62577893497475</c:v>
                </c:pt>
                <c:pt idx="4955">
                  <c:v>109.79465702415358</c:v>
                </c:pt>
                <c:pt idx="4956">
                  <c:v>109.87503076399726</c:v>
                </c:pt>
                <c:pt idx="4957">
                  <c:v>109.992314771837</c:v>
                </c:pt>
                <c:pt idx="4958">
                  <c:v>110.04028079048781</c:v>
                </c:pt>
                <c:pt idx="4959">
                  <c:v>110.0338719967428</c:v>
                </c:pt>
                <c:pt idx="4960">
                  <c:v>110.03366901675977</c:v>
                </c:pt>
                <c:pt idx="4961">
                  <c:v>110.03346657466331</c:v>
                </c:pt>
                <c:pt idx="4962">
                  <c:v>110.22099617211069</c:v>
                </c:pt>
                <c:pt idx="4963">
                  <c:v>110.30472952190478</c:v>
                </c:pt>
                <c:pt idx="4964">
                  <c:v>110.18996003440829</c:v>
                </c:pt>
                <c:pt idx="4965">
                  <c:v>110.17623987980926</c:v>
                </c:pt>
                <c:pt idx="4966">
                  <c:v>110.46673810416678</c:v>
                </c:pt>
                <c:pt idx="4967">
                  <c:v>110.46743316823068</c:v>
                </c:pt>
                <c:pt idx="4968">
                  <c:v>110.46812884737788</c:v>
                </c:pt>
                <c:pt idx="4969">
                  <c:v>110.56418804423096</c:v>
                </c:pt>
                <c:pt idx="4970">
                  <c:v>110.65415962209646</c:v>
                </c:pt>
                <c:pt idx="4971">
                  <c:v>110.73960347209623</c:v>
                </c:pt>
                <c:pt idx="4972">
                  <c:v>110.96354297432121</c:v>
                </c:pt>
                <c:pt idx="4973">
                  <c:v>111.28522918725263</c:v>
                </c:pt>
                <c:pt idx="4974">
                  <c:v>111.28591516700919</c:v>
                </c:pt>
                <c:pt idx="4975">
                  <c:v>111.28660110858239</c:v>
                </c:pt>
                <c:pt idx="4976">
                  <c:v>111.58358749650417</c:v>
                </c:pt>
                <c:pt idx="4977">
                  <c:v>111.58811318820342</c:v>
                </c:pt>
                <c:pt idx="4978">
                  <c:v>111.49178234117541</c:v>
                </c:pt>
                <c:pt idx="4979">
                  <c:v>111.32133803821675</c:v>
                </c:pt>
                <c:pt idx="4980">
                  <c:v>111.63413181988668</c:v>
                </c:pt>
                <c:pt idx="4981">
                  <c:v>111.63469155068069</c:v>
                </c:pt>
                <c:pt idx="4982">
                  <c:v>111.63525080999391</c:v>
                </c:pt>
                <c:pt idx="4983">
                  <c:v>111.65133692779011</c:v>
                </c:pt>
                <c:pt idx="4984">
                  <c:v>111.87471424884866</c:v>
                </c:pt>
                <c:pt idx="4985">
                  <c:v>111.85853268522983</c:v>
                </c:pt>
                <c:pt idx="4986">
                  <c:v>112.09116693708246</c:v>
                </c:pt>
                <c:pt idx="4987">
                  <c:v>112.06875803510601</c:v>
                </c:pt>
                <c:pt idx="4988">
                  <c:v>112.06907932026304</c:v>
                </c:pt>
                <c:pt idx="4989">
                  <c:v>112.06940036967966</c:v>
                </c:pt>
                <c:pt idx="4990">
                  <c:v>111.88259269078374</c:v>
                </c:pt>
                <c:pt idx="4991">
                  <c:v>111.9195322486985</c:v>
                </c:pt>
                <c:pt idx="4992">
                  <c:v>111.92082527002967</c:v>
                </c:pt>
                <c:pt idx="4993">
                  <c:v>112.07173076512407</c:v>
                </c:pt>
                <c:pt idx="4994">
                  <c:v>112.06985396747473</c:v>
                </c:pt>
                <c:pt idx="4995">
                  <c:v>112.06985903755421</c:v>
                </c:pt>
                <c:pt idx="4996">
                  <c:v>112.06986405450903</c:v>
                </c:pt>
                <c:pt idx="4997">
                  <c:v>112.06797145311991</c:v>
                </c:pt>
                <c:pt idx="4998">
                  <c:v>111.97134033254602</c:v>
                </c:pt>
                <c:pt idx="4999">
                  <c:v>111.92131237284875</c:v>
                </c:pt>
                <c:pt idx="5000">
                  <c:v>111.87914321309418</c:v>
                </c:pt>
                <c:pt idx="5001">
                  <c:v>111.94487745381569</c:v>
                </c:pt>
                <c:pt idx="5002">
                  <c:v>111.94502479490635</c:v>
                </c:pt>
                <c:pt idx="5003">
                  <c:v>111.94517241905149</c:v>
                </c:pt>
                <c:pt idx="5004">
                  <c:v>111.86911698573219</c:v>
                </c:pt>
                <c:pt idx="5005">
                  <c:v>111.90593920799697</c:v>
                </c:pt>
                <c:pt idx="5006">
                  <c:v>111.89299336360043</c:v>
                </c:pt>
                <c:pt idx="5007">
                  <c:v>111.53831781300524</c:v>
                </c:pt>
                <c:pt idx="5008">
                  <c:v>111.39538506099937</c:v>
                </c:pt>
                <c:pt idx="5009">
                  <c:v>111.39505491731454</c:v>
                </c:pt>
                <c:pt idx="5010">
                  <c:v>111.3947257315327</c:v>
                </c:pt>
                <c:pt idx="5011">
                  <c:v>111.47382863371801</c:v>
                </c:pt>
                <c:pt idx="5012">
                  <c:v>111.43708108970586</c:v>
                </c:pt>
                <c:pt idx="5013">
                  <c:v>111.68468303203626</c:v>
                </c:pt>
                <c:pt idx="5014">
                  <c:v>111.59503300910123</c:v>
                </c:pt>
                <c:pt idx="5015">
                  <c:v>111.67206999585555</c:v>
                </c:pt>
                <c:pt idx="5016">
                  <c:v>111.67172515574694</c:v>
                </c:pt>
                <c:pt idx="5017">
                  <c:v>111.67138075640653</c:v>
                </c:pt>
                <c:pt idx="5018">
                  <c:v>111.67103787609774</c:v>
                </c:pt>
                <c:pt idx="5019">
                  <c:v>111.6262182493069</c:v>
                </c:pt>
                <c:pt idx="5020">
                  <c:v>111.63918656707126</c:v>
                </c:pt>
                <c:pt idx="5021">
                  <c:v>111.71189938948355</c:v>
                </c:pt>
                <c:pt idx="5022">
                  <c:v>111.47637660181027</c:v>
                </c:pt>
                <c:pt idx="5023">
                  <c:v>111.476127815137</c:v>
                </c:pt>
                <c:pt idx="5024">
                  <c:v>111.47585482024546</c:v>
                </c:pt>
                <c:pt idx="5025">
                  <c:v>111.77459200089524</c:v>
                </c:pt>
                <c:pt idx="5026">
                  <c:v>111.84171773189263</c:v>
                </c:pt>
                <c:pt idx="5027">
                  <c:v>112.06823331342639</c:v>
                </c:pt>
                <c:pt idx="5028">
                  <c:v>112.00431310861438</c:v>
                </c:pt>
                <c:pt idx="5029">
                  <c:v>112.09542698085698</c:v>
                </c:pt>
                <c:pt idx="5030">
                  <c:v>112.09515838783703</c:v>
                </c:pt>
                <c:pt idx="5031">
                  <c:v>112.09489195051385</c:v>
                </c:pt>
                <c:pt idx="5032">
                  <c:v>112.16787213245919</c:v>
                </c:pt>
                <c:pt idx="5033">
                  <c:v>112.10936005472054</c:v>
                </c:pt>
                <c:pt idx="5034">
                  <c:v>112.18125647232182</c:v>
                </c:pt>
                <c:pt idx="5035">
                  <c:v>112.24374832585308</c:v>
                </c:pt>
                <c:pt idx="5036">
                  <c:v>112.17746485142733</c:v>
                </c:pt>
                <c:pt idx="5037">
                  <c:v>112.1771955553364</c:v>
                </c:pt>
                <c:pt idx="5038">
                  <c:v>112.17692839668072</c:v>
                </c:pt>
                <c:pt idx="5039">
                  <c:v>112.27006257605119</c:v>
                </c:pt>
                <c:pt idx="5040">
                  <c:v>112.26063633382223</c:v>
                </c:pt>
                <c:pt idx="5041">
                  <c:v>112.25149680259359</c:v>
                </c:pt>
                <c:pt idx="5042">
                  <c:v>112.09329503486296</c:v>
                </c:pt>
                <c:pt idx="5043">
                  <c:v>112.14071628559662</c:v>
                </c:pt>
                <c:pt idx="5044">
                  <c:v>112.14049339301769</c:v>
                </c:pt>
                <c:pt idx="5045">
                  <c:v>112.14027459103328</c:v>
                </c:pt>
                <c:pt idx="5046">
                  <c:v>112.20695822571241</c:v>
                </c:pt>
                <c:pt idx="5047">
                  <c:v>112.15976540496767</c:v>
                </c:pt>
                <c:pt idx="5048">
                  <c:v>112.07893306614544</c:v>
                </c:pt>
                <c:pt idx="5049">
                  <c:v>112.11073219435919</c:v>
                </c:pt>
                <c:pt idx="5050">
                  <c:v>112.1044979099596</c:v>
                </c:pt>
                <c:pt idx="5051">
                  <c:v>112.10428395227503</c:v>
                </c:pt>
                <c:pt idx="5052">
                  <c:v>112.10407948480302</c:v>
                </c:pt>
                <c:pt idx="5053">
                  <c:v>112.10301824529131</c:v>
                </c:pt>
                <c:pt idx="5054">
                  <c:v>112.09923414318853</c:v>
                </c:pt>
                <c:pt idx="5055">
                  <c:v>112.24582614949612</c:v>
                </c:pt>
                <c:pt idx="5056">
                  <c:v>112.47092825961886</c:v>
                </c:pt>
                <c:pt idx="5057">
                  <c:v>112.52036673708339</c:v>
                </c:pt>
                <c:pt idx="5058">
                  <c:v>112.52089041702276</c:v>
                </c:pt>
                <c:pt idx="5059">
                  <c:v>112.52144297765534</c:v>
                </c:pt>
                <c:pt idx="5060">
                  <c:v>112.44623225044998</c:v>
                </c:pt>
                <c:pt idx="5061">
                  <c:v>112.45122431807182</c:v>
                </c:pt>
                <c:pt idx="5062">
                  <c:v>112.54399136409141</c:v>
                </c:pt>
                <c:pt idx="5063">
                  <c:v>112.59740024998663</c:v>
                </c:pt>
                <c:pt idx="5064">
                  <c:v>112.53927265908294</c:v>
                </c:pt>
                <c:pt idx="5065">
                  <c:v>112.54087348852303</c:v>
                </c:pt>
                <c:pt idx="5066">
                  <c:v>112.54247524183323</c:v>
                </c:pt>
                <c:pt idx="5067">
                  <c:v>112.60291714636747</c:v>
                </c:pt>
                <c:pt idx="5068">
                  <c:v>112.56423440167403</c:v>
                </c:pt>
                <c:pt idx="5069">
                  <c:v>112.81503196992171</c:v>
                </c:pt>
                <c:pt idx="5070">
                  <c:v>112.91948003323037</c:v>
                </c:pt>
                <c:pt idx="5071">
                  <c:v>112.93019182780314</c:v>
                </c:pt>
                <c:pt idx="5072">
                  <c:v>112.93025305141961</c:v>
                </c:pt>
                <c:pt idx="5073">
                  <c:v>112.9303163460656</c:v>
                </c:pt>
                <c:pt idx="5074">
                  <c:v>113.08010800413942</c:v>
                </c:pt>
                <c:pt idx="5075">
                  <c:v>113.01555275195537</c:v>
                </c:pt>
                <c:pt idx="5076">
                  <c:v>112.95902680230215</c:v>
                </c:pt>
                <c:pt idx="5077">
                  <c:v>112.94084169070801</c:v>
                </c:pt>
                <c:pt idx="5078">
                  <c:v>112.87852172183467</c:v>
                </c:pt>
                <c:pt idx="5079">
                  <c:v>112.87859146945992</c:v>
                </c:pt>
                <c:pt idx="5080">
                  <c:v>112.87866359773163</c:v>
                </c:pt>
                <c:pt idx="5081">
                  <c:v>113.10128950695236</c:v>
                </c:pt>
                <c:pt idx="5082">
                  <c:v>113.05047791451464</c:v>
                </c:pt>
                <c:pt idx="5083">
                  <c:v>112.93463763835872</c:v>
                </c:pt>
                <c:pt idx="5084">
                  <c:v>113.01826757778984</c:v>
                </c:pt>
                <c:pt idx="5085">
                  <c:v>113.10491542722494</c:v>
                </c:pt>
                <c:pt idx="5086">
                  <c:v>113.10497467859048</c:v>
                </c:pt>
                <c:pt idx="5087">
                  <c:v>113.10503625332741</c:v>
                </c:pt>
                <c:pt idx="5088">
                  <c:v>113.14339164420784</c:v>
                </c:pt>
                <c:pt idx="5089">
                  <c:v>113.13351431515142</c:v>
                </c:pt>
                <c:pt idx="5090">
                  <c:v>113.26461991653228</c:v>
                </c:pt>
                <c:pt idx="5091">
                  <c:v>113.35621970459108</c:v>
                </c:pt>
                <c:pt idx="5092">
                  <c:v>113.11698992600854</c:v>
                </c:pt>
                <c:pt idx="5093">
                  <c:v>113.11704753715193</c:v>
                </c:pt>
                <c:pt idx="5094">
                  <c:v>113.11710718695205</c:v>
                </c:pt>
                <c:pt idx="5095">
                  <c:v>113.00230147843611</c:v>
                </c:pt>
                <c:pt idx="5096">
                  <c:v>113.15153757433723</c:v>
                </c:pt>
                <c:pt idx="5097">
                  <c:v>112.99763288570107</c:v>
                </c:pt>
                <c:pt idx="5098">
                  <c:v>113.23154726288716</c:v>
                </c:pt>
                <c:pt idx="5099">
                  <c:v>113.38423566121268</c:v>
                </c:pt>
                <c:pt idx="5100">
                  <c:v>113.38438990767183</c:v>
                </c:pt>
                <c:pt idx="5101">
                  <c:v>113.38454681866192</c:v>
                </c:pt>
                <c:pt idx="5102">
                  <c:v>113.31822041540535</c:v>
                </c:pt>
                <c:pt idx="5103">
                  <c:v>113.41001669228459</c:v>
                </c:pt>
                <c:pt idx="5104">
                  <c:v>113.38590447354512</c:v>
                </c:pt>
                <c:pt idx="5105">
                  <c:v>113.46536942240034</c:v>
                </c:pt>
                <c:pt idx="5106">
                  <c:v>113.3080878018724</c:v>
                </c:pt>
                <c:pt idx="5107">
                  <c:v>113.30836527417205</c:v>
                </c:pt>
                <c:pt idx="5108">
                  <c:v>113.30865024285137</c:v>
                </c:pt>
                <c:pt idx="5109">
                  <c:v>113.41452693053444</c:v>
                </c:pt>
                <c:pt idx="5110">
                  <c:v>113.47416617541904</c:v>
                </c:pt>
                <c:pt idx="5111">
                  <c:v>113.62265948475994</c:v>
                </c:pt>
                <c:pt idx="5112">
                  <c:v>113.74752401756315</c:v>
                </c:pt>
                <c:pt idx="5113">
                  <c:v>113.84486771173863</c:v>
                </c:pt>
                <c:pt idx="5114">
                  <c:v>113.84514918166469</c:v>
                </c:pt>
                <c:pt idx="5115">
                  <c:v>113.84544321887999</c:v>
                </c:pt>
                <c:pt idx="5116">
                  <c:v>113.71606176657791</c:v>
                </c:pt>
                <c:pt idx="5117">
                  <c:v>113.75703622702325</c:v>
                </c:pt>
                <c:pt idx="5118">
                  <c:v>113.97576133598653</c:v>
                </c:pt>
                <c:pt idx="5119">
                  <c:v>114.16662868343963</c:v>
                </c:pt>
                <c:pt idx="5120">
                  <c:v>114.16688907119848</c:v>
                </c:pt>
                <c:pt idx="5121">
                  <c:v>114.16716578730252</c:v>
                </c:pt>
                <c:pt idx="5122">
                  <c:v>114.16746692495332</c:v>
                </c:pt>
                <c:pt idx="5123">
                  <c:v>114.16803602559948</c:v>
                </c:pt>
                <c:pt idx="5124">
                  <c:v>114.31368385827187</c:v>
                </c:pt>
                <c:pt idx="5125">
                  <c:v>114.50225512296454</c:v>
                </c:pt>
                <c:pt idx="5126">
                  <c:v>114.45296928327974</c:v>
                </c:pt>
                <c:pt idx="5127">
                  <c:v>114.42545725005516</c:v>
                </c:pt>
                <c:pt idx="5128">
                  <c:v>114.42651857589436</c:v>
                </c:pt>
                <c:pt idx="5129">
                  <c:v>114.42758391513148</c:v>
                </c:pt>
                <c:pt idx="5130">
                  <c:v>114.56717108374256</c:v>
                </c:pt>
                <c:pt idx="5131">
                  <c:v>114.63122835003425</c:v>
                </c:pt>
                <c:pt idx="5132">
                  <c:v>114.72836116277176</c:v>
                </c:pt>
                <c:pt idx="5133">
                  <c:v>114.75192727551814</c:v>
                </c:pt>
                <c:pt idx="5134">
                  <c:v>114.6331088522947</c:v>
                </c:pt>
                <c:pt idx="5135">
                  <c:v>114.63323159005287</c:v>
                </c:pt>
                <c:pt idx="5136">
                  <c:v>114.63335956307476</c:v>
                </c:pt>
                <c:pt idx="5137">
                  <c:v>114.68013626709309</c:v>
                </c:pt>
                <c:pt idx="5138">
                  <c:v>114.52751799407559</c:v>
                </c:pt>
                <c:pt idx="5139">
                  <c:v>114.56501317475828</c:v>
                </c:pt>
                <c:pt idx="5140">
                  <c:v>114.45507458396429</c:v>
                </c:pt>
                <c:pt idx="5141">
                  <c:v>114.66535614382244</c:v>
                </c:pt>
                <c:pt idx="5142">
                  <c:v>114.66548868639045</c:v>
                </c:pt>
                <c:pt idx="5143">
                  <c:v>114.66563089265604</c:v>
                </c:pt>
                <c:pt idx="5144">
                  <c:v>114.66551964143343</c:v>
                </c:pt>
                <c:pt idx="5145">
                  <c:v>114.43904213363969</c:v>
                </c:pt>
                <c:pt idx="5146">
                  <c:v>114.39408019350394</c:v>
                </c:pt>
                <c:pt idx="5147">
                  <c:v>114.42917919056015</c:v>
                </c:pt>
                <c:pt idx="5148">
                  <c:v>114.67382887659701</c:v>
                </c:pt>
                <c:pt idx="5149">
                  <c:v>114.67400392299895</c:v>
                </c:pt>
                <c:pt idx="5150">
                  <c:v>114.67421901290166</c:v>
                </c:pt>
                <c:pt idx="5151">
                  <c:v>114.7434899527826</c:v>
                </c:pt>
                <c:pt idx="5152">
                  <c:v>114.75127838586633</c:v>
                </c:pt>
                <c:pt idx="5153">
                  <c:v>114.56464369479397</c:v>
                </c:pt>
                <c:pt idx="5154">
                  <c:v>114.57581270378529</c:v>
                </c:pt>
                <c:pt idx="5155">
                  <c:v>114.52273624178251</c:v>
                </c:pt>
                <c:pt idx="5156">
                  <c:v>114.52378155968422</c:v>
                </c:pt>
                <c:pt idx="5157">
                  <c:v>114.52482723949736</c:v>
                </c:pt>
                <c:pt idx="5158">
                  <c:v>114.62666421853321</c:v>
                </c:pt>
                <c:pt idx="5159">
                  <c:v>114.45990031927943</c:v>
                </c:pt>
                <c:pt idx="5160">
                  <c:v>114.41011314353186</c:v>
                </c:pt>
                <c:pt idx="5161">
                  <c:v>114.35163699628744</c:v>
                </c:pt>
                <c:pt idx="5162">
                  <c:v>114.40369733152856</c:v>
                </c:pt>
                <c:pt idx="5163">
                  <c:v>114.40471453987395</c:v>
                </c:pt>
                <c:pt idx="5164">
                  <c:v>114.4057312493461</c:v>
                </c:pt>
                <c:pt idx="5165">
                  <c:v>114.44467272414471</c:v>
                </c:pt>
                <c:pt idx="5166">
                  <c:v>114.44772135262114</c:v>
                </c:pt>
                <c:pt idx="5167">
                  <c:v>114.33972945817492</c:v>
                </c:pt>
                <c:pt idx="5168">
                  <c:v>114.14432501798437</c:v>
                </c:pt>
                <c:pt idx="5169">
                  <c:v>114.23833250193755</c:v>
                </c:pt>
                <c:pt idx="5170">
                  <c:v>114.23977127145127</c:v>
                </c:pt>
                <c:pt idx="5171">
                  <c:v>114.24121031488875</c:v>
                </c:pt>
                <c:pt idx="5172">
                  <c:v>114.27792263811811</c:v>
                </c:pt>
                <c:pt idx="5173">
                  <c:v>114.2762072462985</c:v>
                </c:pt>
                <c:pt idx="5174">
                  <c:v>114.11465187003759</c:v>
                </c:pt>
                <c:pt idx="5175">
                  <c:v>114.21800876808071</c:v>
                </c:pt>
                <c:pt idx="5176">
                  <c:v>114.42519227614872</c:v>
                </c:pt>
                <c:pt idx="5177">
                  <c:v>114.42603996222095</c:v>
                </c:pt>
                <c:pt idx="5178">
                  <c:v>114.42688832978226</c:v>
                </c:pt>
                <c:pt idx="5179">
                  <c:v>114.29392112936941</c:v>
                </c:pt>
                <c:pt idx="5180">
                  <c:v>114.38633805685288</c:v>
                </c:pt>
                <c:pt idx="5181">
                  <c:v>114.26568664551721</c:v>
                </c:pt>
                <c:pt idx="5182">
                  <c:v>114.3131287376973</c:v>
                </c:pt>
                <c:pt idx="5183">
                  <c:v>114.34423398303953</c:v>
                </c:pt>
                <c:pt idx="5184">
                  <c:v>114.34512590115551</c:v>
                </c:pt>
                <c:pt idx="5185">
                  <c:v>114.34601859289857</c:v>
                </c:pt>
                <c:pt idx="5186">
                  <c:v>114.23937712008863</c:v>
                </c:pt>
                <c:pt idx="5187">
                  <c:v>114.30963579495041</c:v>
                </c:pt>
                <c:pt idx="5188">
                  <c:v>114.34614607119762</c:v>
                </c:pt>
                <c:pt idx="5189">
                  <c:v>114.35693487237489</c:v>
                </c:pt>
                <c:pt idx="5190">
                  <c:v>114.47565295650155</c:v>
                </c:pt>
                <c:pt idx="5191">
                  <c:v>114.47655767847732</c:v>
                </c:pt>
                <c:pt idx="5192">
                  <c:v>114.47746355757337</c:v>
                </c:pt>
                <c:pt idx="5193">
                  <c:v>114.33675376147973</c:v>
                </c:pt>
                <c:pt idx="5194">
                  <c:v>114.24425507273973</c:v>
                </c:pt>
                <c:pt idx="5195">
                  <c:v>114.14995964180908</c:v>
                </c:pt>
                <c:pt idx="5196">
                  <c:v>113.98315676486696</c:v>
                </c:pt>
                <c:pt idx="5197">
                  <c:v>114.02881353913661</c:v>
                </c:pt>
                <c:pt idx="5198">
                  <c:v>114.02963245159495</c:v>
                </c:pt>
                <c:pt idx="5199">
                  <c:v>114.03045122792143</c:v>
                </c:pt>
                <c:pt idx="5200">
                  <c:v>114.04643508334415</c:v>
                </c:pt>
                <c:pt idx="5201">
                  <c:v>114.1038178423904</c:v>
                </c:pt>
                <c:pt idx="5202">
                  <c:v>114.2991029008036</c:v>
                </c:pt>
                <c:pt idx="5203">
                  <c:v>114.3058627610269</c:v>
                </c:pt>
                <c:pt idx="5204">
                  <c:v>114.42949224306351</c:v>
                </c:pt>
                <c:pt idx="5205">
                  <c:v>114.43029307738487</c:v>
                </c:pt>
                <c:pt idx="5206">
                  <c:v>114.43111334784093</c:v>
                </c:pt>
                <c:pt idx="5207">
                  <c:v>114.46773874344601</c:v>
                </c:pt>
                <c:pt idx="5208">
                  <c:v>114.43200315093364</c:v>
                </c:pt>
                <c:pt idx="5209">
                  <c:v>114.46586691377723</c:v>
                </c:pt>
                <c:pt idx="5210">
                  <c:v>114.18342896359495</c:v>
                </c:pt>
                <c:pt idx="5211">
                  <c:v>114.26216509932117</c:v>
                </c:pt>
                <c:pt idx="5212">
                  <c:v>114.26298949523473</c:v>
                </c:pt>
                <c:pt idx="5213">
                  <c:v>114.26381422981771</c:v>
                </c:pt>
                <c:pt idx="5214">
                  <c:v>114.27145153502255</c:v>
                </c:pt>
                <c:pt idx="5215">
                  <c:v>114.52480619219304</c:v>
                </c:pt>
                <c:pt idx="5216">
                  <c:v>114.70652466595779</c:v>
                </c:pt>
                <c:pt idx="5217">
                  <c:v>114.7884159873261</c:v>
                </c:pt>
                <c:pt idx="5218">
                  <c:v>114.76607523674663</c:v>
                </c:pt>
                <c:pt idx="5219">
                  <c:v>114.76693588522238</c:v>
                </c:pt>
                <c:pt idx="5220">
                  <c:v>114.76779687070734</c:v>
                </c:pt>
                <c:pt idx="5221">
                  <c:v>114.74425095693171</c:v>
                </c:pt>
                <c:pt idx="5222">
                  <c:v>114.83213010852852</c:v>
                </c:pt>
                <c:pt idx="5223">
                  <c:v>114.93431867117749</c:v>
                </c:pt>
                <c:pt idx="5224">
                  <c:v>115.0249787621791</c:v>
                </c:pt>
                <c:pt idx="5225">
                  <c:v>115.0550769683873</c:v>
                </c:pt>
                <c:pt idx="5226">
                  <c:v>115.05403144545774</c:v>
                </c:pt>
                <c:pt idx="5227">
                  <c:v>115.05298733531069</c:v>
                </c:pt>
                <c:pt idx="5228">
                  <c:v>115.08077837480788</c:v>
                </c:pt>
                <c:pt idx="5229">
                  <c:v>115.13547474462432</c:v>
                </c:pt>
                <c:pt idx="5230">
                  <c:v>115.118368052541</c:v>
                </c:pt>
                <c:pt idx="5231">
                  <c:v>115.259412071293</c:v>
                </c:pt>
                <c:pt idx="5232">
                  <c:v>115.14805110407612</c:v>
                </c:pt>
                <c:pt idx="5233">
                  <c:v>115.1470098128534</c:v>
                </c:pt>
                <c:pt idx="5234">
                  <c:v>115.14596878974389</c:v>
                </c:pt>
                <c:pt idx="5235">
                  <c:v>115.10475482199948</c:v>
                </c:pt>
                <c:pt idx="5236">
                  <c:v>114.94464904354084</c:v>
                </c:pt>
                <c:pt idx="5237">
                  <c:v>114.8292277478596</c:v>
                </c:pt>
                <c:pt idx="5238">
                  <c:v>114.77694957932802</c:v>
                </c:pt>
                <c:pt idx="5239">
                  <c:v>114.84468057554612</c:v>
                </c:pt>
                <c:pt idx="5240">
                  <c:v>114.84366208058918</c:v>
                </c:pt>
                <c:pt idx="5241">
                  <c:v>114.84264424968987</c:v>
                </c:pt>
                <c:pt idx="5242">
                  <c:v>114.90062930644956</c:v>
                </c:pt>
                <c:pt idx="5243">
                  <c:v>114.89075279999444</c:v>
                </c:pt>
                <c:pt idx="5244">
                  <c:v>114.88280936093577</c:v>
                </c:pt>
                <c:pt idx="5245">
                  <c:v>115.07351681246008</c:v>
                </c:pt>
                <c:pt idx="5246">
                  <c:v>114.95242841887945</c:v>
                </c:pt>
                <c:pt idx="5247">
                  <c:v>114.95138498441101</c:v>
                </c:pt>
                <c:pt idx="5248">
                  <c:v>114.95034400446519</c:v>
                </c:pt>
                <c:pt idx="5249">
                  <c:v>114.93370511519815</c:v>
                </c:pt>
                <c:pt idx="5250">
                  <c:v>114.84724265154117</c:v>
                </c:pt>
                <c:pt idx="5251">
                  <c:v>114.82609660691149</c:v>
                </c:pt>
                <c:pt idx="5252">
                  <c:v>114.72361801297438</c:v>
                </c:pt>
                <c:pt idx="5253">
                  <c:v>114.59934785733812</c:v>
                </c:pt>
                <c:pt idx="5254">
                  <c:v>114.5983122902915</c:v>
                </c:pt>
                <c:pt idx="5255">
                  <c:v>114.59727811278538</c:v>
                </c:pt>
                <c:pt idx="5256">
                  <c:v>114.60083064224688</c:v>
                </c:pt>
                <c:pt idx="5257">
                  <c:v>114.5939559150076</c:v>
                </c:pt>
                <c:pt idx="5258">
                  <c:v>114.66018256934855</c:v>
                </c:pt>
                <c:pt idx="5259">
                  <c:v>114.72172539166357</c:v>
                </c:pt>
                <c:pt idx="5260">
                  <c:v>114.78300046597182</c:v>
                </c:pt>
                <c:pt idx="5261">
                  <c:v>114.78196824411515</c:v>
                </c:pt>
                <c:pt idx="5262">
                  <c:v>114.78093767659186</c:v>
                </c:pt>
                <c:pt idx="5263">
                  <c:v>114.90064117647836</c:v>
                </c:pt>
                <c:pt idx="5264">
                  <c:v>115.07535920362726</c:v>
                </c:pt>
                <c:pt idx="5265">
                  <c:v>114.9859596225289</c:v>
                </c:pt>
                <c:pt idx="5266">
                  <c:v>115.05348705356319</c:v>
                </c:pt>
                <c:pt idx="5267">
                  <c:v>115.04191749999511</c:v>
                </c:pt>
                <c:pt idx="5268">
                  <c:v>115.04089039138164</c:v>
                </c:pt>
                <c:pt idx="5269">
                  <c:v>115.03986579456583</c:v>
                </c:pt>
                <c:pt idx="5270">
                  <c:v>114.96049779064317</c:v>
                </c:pt>
                <c:pt idx="5271">
                  <c:v>114.89537267580693</c:v>
                </c:pt>
                <c:pt idx="5272">
                  <c:v>114.87354476940766</c:v>
                </c:pt>
                <c:pt idx="5273">
                  <c:v>114.85585226234944</c:v>
                </c:pt>
                <c:pt idx="5274">
                  <c:v>114.90368920232254</c:v>
                </c:pt>
                <c:pt idx="5275">
                  <c:v>114.90267164119659</c:v>
                </c:pt>
                <c:pt idx="5276">
                  <c:v>114.90165758214411</c:v>
                </c:pt>
                <c:pt idx="5277">
                  <c:v>114.97689876136887</c:v>
                </c:pt>
                <c:pt idx="5278">
                  <c:v>114.95490076575734</c:v>
                </c:pt>
                <c:pt idx="5279">
                  <c:v>114.88678766833107</c:v>
                </c:pt>
                <c:pt idx="5280">
                  <c:v>115.07985713440031</c:v>
                </c:pt>
                <c:pt idx="5281">
                  <c:v>115.05657719227743</c:v>
                </c:pt>
                <c:pt idx="5282">
                  <c:v>115.05556934465341</c:v>
                </c:pt>
                <c:pt idx="5283">
                  <c:v>115.05456678375755</c:v>
                </c:pt>
                <c:pt idx="5284">
                  <c:v>114.88280194009258</c:v>
                </c:pt>
                <c:pt idx="5285">
                  <c:v>114.96741582854635</c:v>
                </c:pt>
                <c:pt idx="5286">
                  <c:v>115.11597354233946</c:v>
                </c:pt>
                <c:pt idx="5287">
                  <c:v>114.96823168800005</c:v>
                </c:pt>
                <c:pt idx="5288">
                  <c:v>114.87301345529663</c:v>
                </c:pt>
                <c:pt idx="5289">
                  <c:v>114.87201684601666</c:v>
                </c:pt>
                <c:pt idx="5290">
                  <c:v>114.87102968378545</c:v>
                </c:pt>
                <c:pt idx="5291">
                  <c:v>114.87584791109992</c:v>
                </c:pt>
                <c:pt idx="5292">
                  <c:v>114.80260841052844</c:v>
                </c:pt>
                <c:pt idx="5293">
                  <c:v>114.7031061167488</c:v>
                </c:pt>
                <c:pt idx="5294">
                  <c:v>114.63159947437083</c:v>
                </c:pt>
                <c:pt idx="5295">
                  <c:v>114.78410932588103</c:v>
                </c:pt>
                <c:pt idx="5296">
                  <c:v>114.78314132088026</c:v>
                </c:pt>
                <c:pt idx="5297">
                  <c:v>114.7822031735674</c:v>
                </c:pt>
                <c:pt idx="5298">
                  <c:v>114.55985596349257</c:v>
                </c:pt>
                <c:pt idx="5299">
                  <c:v>114.38950264970033</c:v>
                </c:pt>
                <c:pt idx="5300">
                  <c:v>114.35089154851647</c:v>
                </c:pt>
                <c:pt idx="5301">
                  <c:v>114.51627074167239</c:v>
                </c:pt>
                <c:pt idx="5302">
                  <c:v>114.49528827517072</c:v>
                </c:pt>
                <c:pt idx="5303">
                  <c:v>114.49449374524575</c:v>
                </c:pt>
                <c:pt idx="5304">
                  <c:v>114.49370195621829</c:v>
                </c:pt>
                <c:pt idx="5305">
                  <c:v>114.46094618585865</c:v>
                </c:pt>
                <c:pt idx="5306">
                  <c:v>114.73945617665949</c:v>
                </c:pt>
                <c:pt idx="5307">
                  <c:v>114.75692613146819</c:v>
                </c:pt>
                <c:pt idx="5308">
                  <c:v>114.72492461345253</c:v>
                </c:pt>
                <c:pt idx="5309">
                  <c:v>114.572984237781</c:v>
                </c:pt>
                <c:pt idx="5310">
                  <c:v>114.57218435057163</c:v>
                </c:pt>
                <c:pt idx="5311">
                  <c:v>114.57138814058106</c:v>
                </c:pt>
                <c:pt idx="5312">
                  <c:v>114.63837155325318</c:v>
                </c:pt>
                <c:pt idx="5313">
                  <c:v>114.55067426875947</c:v>
                </c:pt>
                <c:pt idx="5314">
                  <c:v>114.48108971441633</c:v>
                </c:pt>
                <c:pt idx="5315">
                  <c:v>114.3631299300644</c:v>
                </c:pt>
                <c:pt idx="5316">
                  <c:v>114.1541412371441</c:v>
                </c:pt>
                <c:pt idx="5317">
                  <c:v>114.15329454051761</c:v>
                </c:pt>
                <c:pt idx="5318">
                  <c:v>114.15245319619501</c:v>
                </c:pt>
                <c:pt idx="5319">
                  <c:v>114.18082172172512</c:v>
                </c:pt>
                <c:pt idx="5320">
                  <c:v>114.38927267577755</c:v>
                </c:pt>
                <c:pt idx="5321">
                  <c:v>114.55051996419526</c:v>
                </c:pt>
                <c:pt idx="5322">
                  <c:v>114.44654346475893</c:v>
                </c:pt>
                <c:pt idx="5323">
                  <c:v>114.31528735971334</c:v>
                </c:pt>
                <c:pt idx="5324">
                  <c:v>114.31446082138405</c:v>
                </c:pt>
                <c:pt idx="5325">
                  <c:v>114.31364492208692</c:v>
                </c:pt>
                <c:pt idx="5326">
                  <c:v>114.39057457804849</c:v>
                </c:pt>
                <c:pt idx="5327">
                  <c:v>114.45513655879569</c:v>
                </c:pt>
                <c:pt idx="5328">
                  <c:v>114.48333991577999</c:v>
                </c:pt>
                <c:pt idx="5329">
                  <c:v>114.75655187277967</c:v>
                </c:pt>
                <c:pt idx="5330">
                  <c:v>114.72320632385166</c:v>
                </c:pt>
                <c:pt idx="5331">
                  <c:v>114.72237231570493</c:v>
                </c:pt>
                <c:pt idx="5332">
                  <c:v>114.72157001049604</c:v>
                </c:pt>
                <c:pt idx="5333">
                  <c:v>114.59872681743012</c:v>
                </c:pt>
                <c:pt idx="5334">
                  <c:v>114.42788105017502</c:v>
                </c:pt>
                <c:pt idx="5335">
                  <c:v>114.4151884308465</c:v>
                </c:pt>
                <c:pt idx="5336">
                  <c:v>114.52167655450508</c:v>
                </c:pt>
                <c:pt idx="5337">
                  <c:v>114.39379498244338</c:v>
                </c:pt>
                <c:pt idx="5338">
                  <c:v>114.39304021296458</c:v>
                </c:pt>
                <c:pt idx="5339">
                  <c:v>114.39228878452536</c:v>
                </c:pt>
                <c:pt idx="5340">
                  <c:v>114.44095199222424</c:v>
                </c:pt>
                <c:pt idx="5341">
                  <c:v>114.64241708236477</c:v>
                </c:pt>
                <c:pt idx="5342">
                  <c:v>114.71830238247797</c:v>
                </c:pt>
                <c:pt idx="5343">
                  <c:v>114.68173781039472</c:v>
                </c:pt>
                <c:pt idx="5344">
                  <c:v>114.71918886694304</c:v>
                </c:pt>
                <c:pt idx="5345">
                  <c:v>114.71803975850533</c:v>
                </c:pt>
                <c:pt idx="5346">
                  <c:v>114.71689603723459</c:v>
                </c:pt>
                <c:pt idx="5347">
                  <c:v>114.7293237332912</c:v>
                </c:pt>
                <c:pt idx="5348">
                  <c:v>114.69190367660975</c:v>
                </c:pt>
                <c:pt idx="5349">
                  <c:v>114.80963982712845</c:v>
                </c:pt>
                <c:pt idx="5350">
                  <c:v>114.89254452107973</c:v>
                </c:pt>
                <c:pt idx="5351">
                  <c:v>114.97256338192469</c:v>
                </c:pt>
                <c:pt idx="5352">
                  <c:v>114.97183030886636</c:v>
                </c:pt>
                <c:pt idx="5353">
                  <c:v>114.97110726473737</c:v>
                </c:pt>
                <c:pt idx="5354">
                  <c:v>114.8465820163712</c:v>
                </c:pt>
                <c:pt idx="5355">
                  <c:v>114.8949344965982</c:v>
                </c:pt>
                <c:pt idx="5356">
                  <c:v>114.88041472788355</c:v>
                </c:pt>
                <c:pt idx="5357">
                  <c:v>115.02519990911654</c:v>
                </c:pt>
                <c:pt idx="5358">
                  <c:v>115.18133706877961</c:v>
                </c:pt>
                <c:pt idx="5359">
                  <c:v>115.18052543605225</c:v>
                </c:pt>
                <c:pt idx="5360">
                  <c:v>115.17973864405795</c:v>
                </c:pt>
                <c:pt idx="5361">
                  <c:v>115.14564901531763</c:v>
                </c:pt>
                <c:pt idx="5362">
                  <c:v>115.24474545123</c:v>
                </c:pt>
                <c:pt idx="5363">
                  <c:v>115.25411234995543</c:v>
                </c:pt>
                <c:pt idx="5364">
                  <c:v>115.22633870876628</c:v>
                </c:pt>
                <c:pt idx="5365">
                  <c:v>115.33516212114338</c:v>
                </c:pt>
                <c:pt idx="5366">
                  <c:v>115.33454940768711</c:v>
                </c:pt>
                <c:pt idx="5367">
                  <c:v>115.33393939445493</c:v>
                </c:pt>
                <c:pt idx="5368">
                  <c:v>115.33251062896827</c:v>
                </c:pt>
                <c:pt idx="5369">
                  <c:v>115.27561882344489</c:v>
                </c:pt>
                <c:pt idx="5370">
                  <c:v>115.28034547971251</c:v>
                </c:pt>
                <c:pt idx="5371">
                  <c:v>115.39901235172044</c:v>
                </c:pt>
                <c:pt idx="5372">
                  <c:v>115.32411056318197</c:v>
                </c:pt>
                <c:pt idx="5373">
                  <c:v>115.3231850777866</c:v>
                </c:pt>
                <c:pt idx="5374">
                  <c:v>115.32226324636795</c:v>
                </c:pt>
                <c:pt idx="5375">
                  <c:v>115.30870283828473</c:v>
                </c:pt>
                <c:pt idx="5376">
                  <c:v>115.35436288054764</c:v>
                </c:pt>
                <c:pt idx="5377">
                  <c:v>115.3022722800533</c:v>
                </c:pt>
                <c:pt idx="5378">
                  <c:v>115.31416257591137</c:v>
                </c:pt>
                <c:pt idx="5379">
                  <c:v>115.39032234014344</c:v>
                </c:pt>
                <c:pt idx="5380">
                  <c:v>115.38954022726467</c:v>
                </c:pt>
                <c:pt idx="5381">
                  <c:v>115.38876455574417</c:v>
                </c:pt>
                <c:pt idx="5382">
                  <c:v>115.38799302711286</c:v>
                </c:pt>
                <c:pt idx="5383">
                  <c:v>115.38654535756771</c:v>
                </c:pt>
                <c:pt idx="5384">
                  <c:v>115.44355509473267</c:v>
                </c:pt>
                <c:pt idx="5385">
                  <c:v>115.41263150980564</c:v>
                </c:pt>
                <c:pt idx="5386">
                  <c:v>115.41576067933291</c:v>
                </c:pt>
                <c:pt idx="5387">
                  <c:v>115.4151566434488</c:v>
                </c:pt>
                <c:pt idx="5388">
                  <c:v>115.41458006717465</c:v>
                </c:pt>
                <c:pt idx="5389">
                  <c:v>115.41397010125655</c:v>
                </c:pt>
                <c:pt idx="5390">
                  <c:v>115.48609541700729</c:v>
                </c:pt>
                <c:pt idx="5391">
                  <c:v>115.42140536777993</c:v>
                </c:pt>
                <c:pt idx="5392">
                  <c:v>115.56709243131263</c:v>
                </c:pt>
                <c:pt idx="5393">
                  <c:v>115.52397250383132</c:v>
                </c:pt>
                <c:pt idx="5394">
                  <c:v>115.52493564544051</c:v>
                </c:pt>
                <c:pt idx="5395">
                  <c:v>115.5259271406473</c:v>
                </c:pt>
                <c:pt idx="5396">
                  <c:v>115.567304275634</c:v>
                </c:pt>
                <c:pt idx="5397">
                  <c:v>115.50040754654509</c:v>
                </c:pt>
                <c:pt idx="5398">
                  <c:v>115.42986258069935</c:v>
                </c:pt>
                <c:pt idx="5399">
                  <c:v>115.40054904565162</c:v>
                </c:pt>
                <c:pt idx="5400">
                  <c:v>115.53833459124911</c:v>
                </c:pt>
                <c:pt idx="5401">
                  <c:v>115.54026148042006</c:v>
                </c:pt>
                <c:pt idx="5402">
                  <c:v>115.5421913711312</c:v>
                </c:pt>
                <c:pt idx="5403">
                  <c:v>115.54265129739477</c:v>
                </c:pt>
                <c:pt idx="5404">
                  <c:v>115.52208628652559</c:v>
                </c:pt>
                <c:pt idx="5405">
                  <c:v>115.39125582743236</c:v>
                </c:pt>
                <c:pt idx="5406">
                  <c:v>115.41899351488527</c:v>
                </c:pt>
                <c:pt idx="5407">
                  <c:v>115.39725642831772</c:v>
                </c:pt>
                <c:pt idx="5408">
                  <c:v>115.39916685633192</c:v>
                </c:pt>
                <c:pt idx="5409">
                  <c:v>115.40108253372108</c:v>
                </c:pt>
                <c:pt idx="5410">
                  <c:v>115.65240279412251</c:v>
                </c:pt>
                <c:pt idx="5411">
                  <c:v>115.56551022951703</c:v>
                </c:pt>
                <c:pt idx="5412">
                  <c:v>115.67148028535264</c:v>
                </c:pt>
                <c:pt idx="5413">
                  <c:v>115.65863623267883</c:v>
                </c:pt>
                <c:pt idx="5414">
                  <c:v>115.80684535858846</c:v>
                </c:pt>
                <c:pt idx="5415">
                  <c:v>115.80875163126251</c:v>
                </c:pt>
                <c:pt idx="5416">
                  <c:v>115.81066913647014</c:v>
                </c:pt>
                <c:pt idx="5417">
                  <c:v>115.81595118474574</c:v>
                </c:pt>
                <c:pt idx="5418">
                  <c:v>115.81676844370075</c:v>
                </c:pt>
                <c:pt idx="5419">
                  <c:v>115.86843214234381</c:v>
                </c:pt>
                <c:pt idx="5420">
                  <c:v>115.72053600170184</c:v>
                </c:pt>
                <c:pt idx="5421">
                  <c:v>115.56380400169166</c:v>
                </c:pt>
                <c:pt idx="5422">
                  <c:v>115.56577106717489</c:v>
                </c:pt>
                <c:pt idx="5423">
                  <c:v>115.56776924956506</c:v>
                </c:pt>
                <c:pt idx="5424">
                  <c:v>115.60184510409151</c:v>
                </c:pt>
                <c:pt idx="5425">
                  <c:v>115.65684839882036</c:v>
                </c:pt>
                <c:pt idx="5426">
                  <c:v>115.58448060743329</c:v>
                </c:pt>
                <c:pt idx="5427">
                  <c:v>115.58564816421996</c:v>
                </c:pt>
                <c:pt idx="5428">
                  <c:v>115.45851031752977</c:v>
                </c:pt>
                <c:pt idx="5429">
                  <c:v>115.46012071935955</c:v>
                </c:pt>
                <c:pt idx="5430">
                  <c:v>115.46173227415927</c:v>
                </c:pt>
                <c:pt idx="5431">
                  <c:v>115.64059933541104</c:v>
                </c:pt>
                <c:pt idx="5432">
                  <c:v>115.58560766916008</c:v>
                </c:pt>
                <c:pt idx="5433">
                  <c:v>115.89894378248594</c:v>
                </c:pt>
                <c:pt idx="5434">
                  <c:v>115.91860889575757</c:v>
                </c:pt>
                <c:pt idx="5435">
                  <c:v>115.94099260422041</c:v>
                </c:pt>
                <c:pt idx="5436">
                  <c:v>115.94257447979768</c:v>
                </c:pt>
                <c:pt idx="5437">
                  <c:v>115.94416041359672</c:v>
                </c:pt>
                <c:pt idx="5438">
                  <c:v>116.08680021080102</c:v>
                </c:pt>
                <c:pt idx="5439">
                  <c:v>116.17224750559939</c:v>
                </c:pt>
                <c:pt idx="5440">
                  <c:v>116.29526916164335</c:v>
                </c:pt>
                <c:pt idx="5441">
                  <c:v>116.50298647569836</c:v>
                </c:pt>
                <c:pt idx="5442">
                  <c:v>116.66786525998194</c:v>
                </c:pt>
                <c:pt idx="5443">
                  <c:v>116.66941058500124</c:v>
                </c:pt>
                <c:pt idx="5444">
                  <c:v>116.67096426469472</c:v>
                </c:pt>
                <c:pt idx="5445">
                  <c:v>116.52663982402582</c:v>
                </c:pt>
                <c:pt idx="5446">
                  <c:v>116.44700449128273</c:v>
                </c:pt>
                <c:pt idx="5447">
                  <c:v>116.33700954192395</c:v>
                </c:pt>
                <c:pt idx="5448">
                  <c:v>116.47139374902426</c:v>
                </c:pt>
                <c:pt idx="5449">
                  <c:v>116.47614130567342</c:v>
                </c:pt>
                <c:pt idx="5450">
                  <c:v>116.47703637391244</c:v>
                </c:pt>
                <c:pt idx="5451">
                  <c:v>116.47795378851833</c:v>
                </c:pt>
                <c:pt idx="5452">
                  <c:v>116.40937504397262</c:v>
                </c:pt>
                <c:pt idx="5453">
                  <c:v>116.39638330323808</c:v>
                </c:pt>
                <c:pt idx="5454">
                  <c:v>116.37857794540868</c:v>
                </c:pt>
                <c:pt idx="5455">
                  <c:v>116.50124518231371</c:v>
                </c:pt>
                <c:pt idx="5456">
                  <c:v>116.50727257294106</c:v>
                </c:pt>
                <c:pt idx="5457">
                  <c:v>116.50872090488357</c:v>
                </c:pt>
                <c:pt idx="5458">
                  <c:v>116.51017126635207</c:v>
                </c:pt>
                <c:pt idx="5459">
                  <c:v>116.55399608428897</c:v>
                </c:pt>
                <c:pt idx="5460">
                  <c:v>116.60022917169994</c:v>
                </c:pt>
                <c:pt idx="5461">
                  <c:v>116.59882128916327</c:v>
                </c:pt>
                <c:pt idx="5462">
                  <c:v>116.55112252296628</c:v>
                </c:pt>
                <c:pt idx="5463">
                  <c:v>116.609625278997</c:v>
                </c:pt>
                <c:pt idx="5464">
                  <c:v>116.6110858852134</c:v>
                </c:pt>
                <c:pt idx="5465">
                  <c:v>116.61254969799771</c:v>
                </c:pt>
                <c:pt idx="5466">
                  <c:v>116.55803573732139</c:v>
                </c:pt>
                <c:pt idx="5467">
                  <c:v>116.71365750614348</c:v>
                </c:pt>
                <c:pt idx="5468">
                  <c:v>116.73406192465357</c:v>
                </c:pt>
                <c:pt idx="5469">
                  <c:v>116.80106001299764</c:v>
                </c:pt>
                <c:pt idx="5470">
                  <c:v>116.87282116041457</c:v>
                </c:pt>
                <c:pt idx="5471">
                  <c:v>116.87428663832318</c:v>
                </c:pt>
                <c:pt idx="5472">
                  <c:v>116.87575571625388</c:v>
                </c:pt>
                <c:pt idx="5473">
                  <c:v>116.9717222455351</c:v>
                </c:pt>
                <c:pt idx="5474">
                  <c:v>117.12790283207211</c:v>
                </c:pt>
                <c:pt idx="5475">
                  <c:v>117.23858547611604</c:v>
                </c:pt>
                <c:pt idx="5476">
                  <c:v>117.27963160331302</c:v>
                </c:pt>
                <c:pt idx="5477">
                  <c:v>117.2790873317789</c:v>
                </c:pt>
                <c:pt idx="5478">
                  <c:v>117.27864660092908</c:v>
                </c:pt>
                <c:pt idx="5479">
                  <c:v>117.27821241436644</c:v>
                </c:pt>
                <c:pt idx="5480">
                  <c:v>117.27850909287072</c:v>
                </c:pt>
                <c:pt idx="5481">
                  <c:v>117.2672044733655</c:v>
                </c:pt>
                <c:pt idx="5482">
                  <c:v>117.38954784857019</c:v>
                </c:pt>
                <c:pt idx="5483">
                  <c:v>117.40696140082029</c:v>
                </c:pt>
                <c:pt idx="5484">
                  <c:v>117.19018010619492</c:v>
                </c:pt>
                <c:pt idx="5485">
                  <c:v>117.18976429493496</c:v>
                </c:pt>
                <c:pt idx="5486">
                  <c:v>117.18936852991244</c:v>
                </c:pt>
                <c:pt idx="5487">
                  <c:v>117.20293456837364</c:v>
                </c:pt>
                <c:pt idx="5488">
                  <c:v>117.25151217407307</c:v>
                </c:pt>
                <c:pt idx="5489">
                  <c:v>117.27594518241662</c:v>
                </c:pt>
                <c:pt idx="5490">
                  <c:v>117.26842523029318</c:v>
                </c:pt>
                <c:pt idx="5491">
                  <c:v>117.26505195486837</c:v>
                </c:pt>
                <c:pt idx="5492">
                  <c:v>117.26525303481677</c:v>
                </c:pt>
                <c:pt idx="5493">
                  <c:v>117.26545725575737</c:v>
                </c:pt>
                <c:pt idx="5494">
                  <c:v>117.17926550180383</c:v>
                </c:pt>
                <c:pt idx="5495">
                  <c:v>117.02580262975171</c:v>
                </c:pt>
                <c:pt idx="5496">
                  <c:v>117.0985831387206</c:v>
                </c:pt>
                <c:pt idx="5497">
                  <c:v>117.20825743211687</c:v>
                </c:pt>
                <c:pt idx="5498">
                  <c:v>117.3510465791859</c:v>
                </c:pt>
                <c:pt idx="5499">
                  <c:v>117.35122688077335</c:v>
                </c:pt>
                <c:pt idx="5500">
                  <c:v>117.35141243339591</c:v>
                </c:pt>
                <c:pt idx="5501">
                  <c:v>117.55200553129754</c:v>
                </c:pt>
                <c:pt idx="5502">
                  <c:v>117.64331452606213</c:v>
                </c:pt>
                <c:pt idx="5503">
                  <c:v>117.5637548825993</c:v>
                </c:pt>
                <c:pt idx="5504">
                  <c:v>117.51004059248352</c:v>
                </c:pt>
                <c:pt idx="5505">
                  <c:v>117.64881583535191</c:v>
                </c:pt>
                <c:pt idx="5506">
                  <c:v>117.64904479990719</c:v>
                </c:pt>
                <c:pt idx="5507">
                  <c:v>117.64928207597283</c:v>
                </c:pt>
                <c:pt idx="5508">
                  <c:v>117.76685408142443</c:v>
                </c:pt>
                <c:pt idx="5509">
                  <c:v>117.7127273933045</c:v>
                </c:pt>
                <c:pt idx="5510">
                  <c:v>117.71198639886961</c:v>
                </c:pt>
                <c:pt idx="5511">
                  <c:v>117.68993203971284</c:v>
                </c:pt>
                <c:pt idx="5512">
                  <c:v>117.6432032275255</c:v>
                </c:pt>
                <c:pt idx="5513">
                  <c:v>117.64347330803443</c:v>
                </c:pt>
                <c:pt idx="5514">
                  <c:v>117.64376665878027</c:v>
                </c:pt>
                <c:pt idx="5515">
                  <c:v>117.70880101770034</c:v>
                </c:pt>
                <c:pt idx="5516">
                  <c:v>117.80521439214135</c:v>
                </c:pt>
                <c:pt idx="5517">
                  <c:v>117.97387580764018</c:v>
                </c:pt>
                <c:pt idx="5518">
                  <c:v>118.13589273295536</c:v>
                </c:pt>
                <c:pt idx="5519">
                  <c:v>118.21741714426221</c:v>
                </c:pt>
                <c:pt idx="5520">
                  <c:v>118.21839690640199</c:v>
                </c:pt>
                <c:pt idx="5521">
                  <c:v>118.21938094341232</c:v>
                </c:pt>
                <c:pt idx="5522">
                  <c:v>118.18794111267027</c:v>
                </c:pt>
                <c:pt idx="5523">
                  <c:v>118.1394989639214</c:v>
                </c:pt>
                <c:pt idx="5524">
                  <c:v>118.13694141264848</c:v>
                </c:pt>
                <c:pt idx="5525">
                  <c:v>118.17553761902137</c:v>
                </c:pt>
                <c:pt idx="5526">
                  <c:v>118.1797503038711</c:v>
                </c:pt>
                <c:pt idx="5527">
                  <c:v>118.18074852681094</c:v>
                </c:pt>
                <c:pt idx="5528">
                  <c:v>118.18175497742392</c:v>
                </c:pt>
                <c:pt idx="5529">
                  <c:v>118.24716355767923</c:v>
                </c:pt>
                <c:pt idx="5530">
                  <c:v>118.21794760837957</c:v>
                </c:pt>
                <c:pt idx="5531">
                  <c:v>118.17737911786124</c:v>
                </c:pt>
                <c:pt idx="5532">
                  <c:v>118.08616649112921</c:v>
                </c:pt>
                <c:pt idx="5533">
                  <c:v>118.14433425004439</c:v>
                </c:pt>
                <c:pt idx="5534">
                  <c:v>118.14538828453166</c:v>
                </c:pt>
                <c:pt idx="5535">
                  <c:v>118.14645680128413</c:v>
                </c:pt>
                <c:pt idx="5536">
                  <c:v>118.25824050256094</c:v>
                </c:pt>
                <c:pt idx="5537">
                  <c:v>118.16990080795709</c:v>
                </c:pt>
                <c:pt idx="5538">
                  <c:v>118.05478550003701</c:v>
                </c:pt>
                <c:pt idx="5539">
                  <c:v>118.25134728131871</c:v>
                </c:pt>
                <c:pt idx="5540">
                  <c:v>118.33327111992554</c:v>
                </c:pt>
                <c:pt idx="5541">
                  <c:v>118.33440623916073</c:v>
                </c:pt>
                <c:pt idx="5542">
                  <c:v>118.33558198045677</c:v>
                </c:pt>
                <c:pt idx="5543">
                  <c:v>118.39809817667791</c:v>
                </c:pt>
                <c:pt idx="5544">
                  <c:v>118.33175205672246</c:v>
                </c:pt>
                <c:pt idx="5545">
                  <c:v>118.39818214592583</c:v>
                </c:pt>
                <c:pt idx="5546">
                  <c:v>118.48140864548927</c:v>
                </c:pt>
                <c:pt idx="5547">
                  <c:v>118.44439376435598</c:v>
                </c:pt>
                <c:pt idx="5548">
                  <c:v>118.4468141669917</c:v>
                </c:pt>
                <c:pt idx="5549">
                  <c:v>118.44923839044854</c:v>
                </c:pt>
                <c:pt idx="5550">
                  <c:v>118.34518170523211</c:v>
                </c:pt>
                <c:pt idx="5551">
                  <c:v>118.12610758836898</c:v>
                </c:pt>
                <c:pt idx="5552">
                  <c:v>118.20062655934711</c:v>
                </c:pt>
                <c:pt idx="5553">
                  <c:v>117.9915836552581</c:v>
                </c:pt>
                <c:pt idx="5554">
                  <c:v>117.75000292449943</c:v>
                </c:pt>
                <c:pt idx="5555">
                  <c:v>117.75249856402618</c:v>
                </c:pt>
                <c:pt idx="5556">
                  <c:v>117.75500034110489</c:v>
                </c:pt>
                <c:pt idx="5557">
                  <c:v>117.79739066190837</c:v>
                </c:pt>
                <c:pt idx="5558">
                  <c:v>117.98338004425932</c:v>
                </c:pt>
                <c:pt idx="5559">
                  <c:v>118.00074318458002</c:v>
                </c:pt>
                <c:pt idx="5560">
                  <c:v>118.18173739982048</c:v>
                </c:pt>
                <c:pt idx="5561">
                  <c:v>118.08565723618014</c:v>
                </c:pt>
                <c:pt idx="5562">
                  <c:v>118.0881799451831</c:v>
                </c:pt>
                <c:pt idx="5563">
                  <c:v>118.0907149782643</c:v>
                </c:pt>
                <c:pt idx="5564">
                  <c:v>118.25755398076755</c:v>
                </c:pt>
                <c:pt idx="5565">
                  <c:v>118.22784710035698</c:v>
                </c:pt>
                <c:pt idx="5566">
                  <c:v>118.14641404344817</c:v>
                </c:pt>
                <c:pt idx="5567">
                  <c:v>118.16166387621031</c:v>
                </c:pt>
                <c:pt idx="5568">
                  <c:v>118.06860681882435</c:v>
                </c:pt>
                <c:pt idx="5569">
                  <c:v>118.06805661227584</c:v>
                </c:pt>
                <c:pt idx="5570">
                  <c:v>118.06754346594941</c:v>
                </c:pt>
                <c:pt idx="5571">
                  <c:v>118.19111700528724</c:v>
                </c:pt>
                <c:pt idx="5572">
                  <c:v>118.18930714962003</c:v>
                </c:pt>
                <c:pt idx="5573">
                  <c:v>118.33333614444152</c:v>
                </c:pt>
                <c:pt idx="5574">
                  <c:v>118.42178016082731</c:v>
                </c:pt>
                <c:pt idx="5575">
                  <c:v>118.39086995998039</c:v>
                </c:pt>
                <c:pt idx="5576">
                  <c:v>118.39156168964524</c:v>
                </c:pt>
                <c:pt idx="5577">
                  <c:v>118.3922556820863</c:v>
                </c:pt>
                <c:pt idx="5578">
                  <c:v>118.43440652547331</c:v>
                </c:pt>
                <c:pt idx="5579">
                  <c:v>118.35086767813746</c:v>
                </c:pt>
                <c:pt idx="5580">
                  <c:v>118.68340253877328</c:v>
                </c:pt>
                <c:pt idx="5581">
                  <c:v>118.8224088064355</c:v>
                </c:pt>
                <c:pt idx="5582">
                  <c:v>119.00902097848603</c:v>
                </c:pt>
                <c:pt idx="5583">
                  <c:v>119.00968781678348</c:v>
                </c:pt>
                <c:pt idx="5584">
                  <c:v>119.01035827419463</c:v>
                </c:pt>
                <c:pt idx="5585">
                  <c:v>118.86505971255487</c:v>
                </c:pt>
                <c:pt idx="5586">
                  <c:v>118.87595842604863</c:v>
                </c:pt>
                <c:pt idx="5587">
                  <c:v>118.89498167456736</c:v>
                </c:pt>
                <c:pt idx="5588">
                  <c:v>119.03770013519977</c:v>
                </c:pt>
                <c:pt idx="5589">
                  <c:v>118.90057887376835</c:v>
                </c:pt>
                <c:pt idx="5590">
                  <c:v>118.90132852834381</c:v>
                </c:pt>
                <c:pt idx="5591">
                  <c:v>118.90208451221788</c:v>
                </c:pt>
                <c:pt idx="5592">
                  <c:v>119.03023019159076</c:v>
                </c:pt>
                <c:pt idx="5593">
                  <c:v>119.02265775318816</c:v>
                </c:pt>
                <c:pt idx="5594">
                  <c:v>119.00990704542488</c:v>
                </c:pt>
                <c:pt idx="5595">
                  <c:v>119.03343420040463</c:v>
                </c:pt>
                <c:pt idx="5596">
                  <c:v>119.25219833354028</c:v>
                </c:pt>
                <c:pt idx="5597">
                  <c:v>119.25183453209824</c:v>
                </c:pt>
                <c:pt idx="5598">
                  <c:v>119.25148292856341</c:v>
                </c:pt>
                <c:pt idx="5599">
                  <c:v>119.13528008943271</c:v>
                </c:pt>
                <c:pt idx="5600">
                  <c:v>119.18686393349449</c:v>
                </c:pt>
                <c:pt idx="5601">
                  <c:v>119.3098374138229</c:v>
                </c:pt>
                <c:pt idx="5602">
                  <c:v>119.16039547834089</c:v>
                </c:pt>
                <c:pt idx="5603">
                  <c:v>119.06065926115625</c:v>
                </c:pt>
                <c:pt idx="5604">
                  <c:v>119.06032251258893</c:v>
                </c:pt>
                <c:pt idx="5605">
                  <c:v>119.06002222161153</c:v>
                </c:pt>
                <c:pt idx="5606">
                  <c:v>118.72812341439499</c:v>
                </c:pt>
                <c:pt idx="5607">
                  <c:v>118.71361639973576</c:v>
                </c:pt>
                <c:pt idx="5608">
                  <c:v>118.90082591895072</c:v>
                </c:pt>
                <c:pt idx="5609">
                  <c:v>118.85230730480428</c:v>
                </c:pt>
                <c:pt idx="5610">
                  <c:v>118.90277675403716</c:v>
                </c:pt>
                <c:pt idx="5611">
                  <c:v>118.90361823200129</c:v>
                </c:pt>
                <c:pt idx="5612">
                  <c:v>118.90446227239757</c:v>
                </c:pt>
                <c:pt idx="5613">
                  <c:v>118.89486368233054</c:v>
                </c:pt>
                <c:pt idx="5614">
                  <c:v>118.9613588624556</c:v>
                </c:pt>
                <c:pt idx="5615">
                  <c:v>119.05974790441542</c:v>
                </c:pt>
                <c:pt idx="5616">
                  <c:v>119.10270634388993</c:v>
                </c:pt>
                <c:pt idx="5617">
                  <c:v>119.30020472108004</c:v>
                </c:pt>
                <c:pt idx="5618">
                  <c:v>119.30110152997999</c:v>
                </c:pt>
                <c:pt idx="5619">
                  <c:v>119.30200113539223</c:v>
                </c:pt>
                <c:pt idx="5620">
                  <c:v>119.46244668554024</c:v>
                </c:pt>
                <c:pt idx="5621">
                  <c:v>119.38273437441512</c:v>
                </c:pt>
                <c:pt idx="5622">
                  <c:v>119.41917965436889</c:v>
                </c:pt>
                <c:pt idx="5623">
                  <c:v>119.44883693300021</c:v>
                </c:pt>
                <c:pt idx="5624">
                  <c:v>119.59729627745723</c:v>
                </c:pt>
                <c:pt idx="5625">
                  <c:v>119.59820586365464</c:v>
                </c:pt>
                <c:pt idx="5626">
                  <c:v>119.59911793425729</c:v>
                </c:pt>
                <c:pt idx="5627">
                  <c:v>119.58497190128577</c:v>
                </c:pt>
                <c:pt idx="5628">
                  <c:v>119.6106176829251</c:v>
                </c:pt>
                <c:pt idx="5629">
                  <c:v>119.64542843749821</c:v>
                </c:pt>
                <c:pt idx="5630">
                  <c:v>119.72500311605413</c:v>
                </c:pt>
                <c:pt idx="5631">
                  <c:v>119.84569061974803</c:v>
                </c:pt>
                <c:pt idx="5632">
                  <c:v>119.84660932511578</c:v>
                </c:pt>
                <c:pt idx="5633">
                  <c:v>119.84753498648644</c:v>
                </c:pt>
                <c:pt idx="5634">
                  <c:v>119.92406314992913</c:v>
                </c:pt>
                <c:pt idx="5635">
                  <c:v>119.88159469445337</c:v>
                </c:pt>
                <c:pt idx="5636">
                  <c:v>119.89507953361668</c:v>
                </c:pt>
                <c:pt idx="5637">
                  <c:v>120.05287484084779</c:v>
                </c:pt>
                <c:pt idx="5638">
                  <c:v>119.98763225339977</c:v>
                </c:pt>
                <c:pt idx="5639">
                  <c:v>119.9887631425883</c:v>
                </c:pt>
                <c:pt idx="5640">
                  <c:v>119.98989737613672</c:v>
                </c:pt>
                <c:pt idx="5641">
                  <c:v>120.10157313651791</c:v>
                </c:pt>
                <c:pt idx="5642">
                  <c:v>120.10092002429016</c:v>
                </c:pt>
                <c:pt idx="5643">
                  <c:v>120.01810234512079</c:v>
                </c:pt>
                <c:pt idx="5644">
                  <c:v>119.99005837440109</c:v>
                </c:pt>
                <c:pt idx="5645">
                  <c:v>120.05820042390674</c:v>
                </c:pt>
                <c:pt idx="5646">
                  <c:v>120.05940975655425</c:v>
                </c:pt>
                <c:pt idx="5647">
                  <c:v>120.06062462246139</c:v>
                </c:pt>
                <c:pt idx="5648">
                  <c:v>120.15487537393948</c:v>
                </c:pt>
                <c:pt idx="5649">
                  <c:v>120.20780697676676</c:v>
                </c:pt>
                <c:pt idx="5650">
                  <c:v>120.11324480802692</c:v>
                </c:pt>
                <c:pt idx="5651">
                  <c:v>120.11608777455788</c:v>
                </c:pt>
                <c:pt idx="5652">
                  <c:v>119.89829730170312</c:v>
                </c:pt>
                <c:pt idx="5653">
                  <c:v>119.89953233420819</c:v>
                </c:pt>
                <c:pt idx="5654">
                  <c:v>119.90077929484706</c:v>
                </c:pt>
                <c:pt idx="5655">
                  <c:v>120.07762622577626</c:v>
                </c:pt>
                <c:pt idx="5656">
                  <c:v>120.22701407958087</c:v>
                </c:pt>
                <c:pt idx="5657">
                  <c:v>120.23089828088966</c:v>
                </c:pt>
                <c:pt idx="5658">
                  <c:v>120.28387972953722</c:v>
                </c:pt>
                <c:pt idx="5659">
                  <c:v>120.29560414630785</c:v>
                </c:pt>
                <c:pt idx="5660">
                  <c:v>120.29688713123919</c:v>
                </c:pt>
                <c:pt idx="5661">
                  <c:v>120.29820358218109</c:v>
                </c:pt>
                <c:pt idx="5662">
                  <c:v>120.15868416321202</c:v>
                </c:pt>
                <c:pt idx="5663">
                  <c:v>120.10840735873646</c:v>
                </c:pt>
                <c:pt idx="5664">
                  <c:v>119.94519019836231</c:v>
                </c:pt>
                <c:pt idx="5665">
                  <c:v>119.82536535772874</c:v>
                </c:pt>
                <c:pt idx="5666">
                  <c:v>119.97985280003438</c:v>
                </c:pt>
                <c:pt idx="5667">
                  <c:v>119.98054036522831</c:v>
                </c:pt>
                <c:pt idx="5668">
                  <c:v>119.9812536344301</c:v>
                </c:pt>
                <c:pt idx="5669">
                  <c:v>119.99231052726392</c:v>
                </c:pt>
                <c:pt idx="5670">
                  <c:v>120.01083173913915</c:v>
                </c:pt>
                <c:pt idx="5671">
                  <c:v>120.1356779680259</c:v>
                </c:pt>
                <c:pt idx="5672">
                  <c:v>120.18592702319633</c:v>
                </c:pt>
                <c:pt idx="5673">
                  <c:v>120.2515509017024</c:v>
                </c:pt>
                <c:pt idx="5674">
                  <c:v>120.25072729518718</c:v>
                </c:pt>
                <c:pt idx="5675">
                  <c:v>120.24990228585042</c:v>
                </c:pt>
                <c:pt idx="5676">
                  <c:v>120.31081104608887</c:v>
                </c:pt>
                <c:pt idx="5677">
                  <c:v>120.36418104145328</c:v>
                </c:pt>
                <c:pt idx="5678">
                  <c:v>120.46515570771913</c:v>
                </c:pt>
                <c:pt idx="5679">
                  <c:v>120.49865305439405</c:v>
                </c:pt>
                <c:pt idx="5680">
                  <c:v>120.52949980371145</c:v>
                </c:pt>
                <c:pt idx="5681">
                  <c:v>120.52822688174237</c:v>
                </c:pt>
                <c:pt idx="5682">
                  <c:v>120.52694689669111</c:v>
                </c:pt>
                <c:pt idx="5683">
                  <c:v>120.36276510223836</c:v>
                </c:pt>
                <c:pt idx="5684">
                  <c:v>120.31131651757005</c:v>
                </c:pt>
                <c:pt idx="5685">
                  <c:v>120.26870702041973</c:v>
                </c:pt>
                <c:pt idx="5686">
                  <c:v>120.33622202112662</c:v>
                </c:pt>
                <c:pt idx="5687">
                  <c:v>120.33707698360949</c:v>
                </c:pt>
                <c:pt idx="5688">
                  <c:v>120.3361425915421</c:v>
                </c:pt>
                <c:pt idx="5689">
                  <c:v>120.33521611670096</c:v>
                </c:pt>
                <c:pt idx="5690">
                  <c:v>120.4246540263714</c:v>
                </c:pt>
                <c:pt idx="5691">
                  <c:v>120.33634839792016</c:v>
                </c:pt>
                <c:pt idx="5692">
                  <c:v>120.19663558546895</c:v>
                </c:pt>
                <c:pt idx="5693">
                  <c:v>120.11858031957638</c:v>
                </c:pt>
                <c:pt idx="5694">
                  <c:v>120.22237890222205</c:v>
                </c:pt>
                <c:pt idx="5695">
                  <c:v>120.22147544195568</c:v>
                </c:pt>
                <c:pt idx="5696">
                  <c:v>120.22058946549461</c:v>
                </c:pt>
                <c:pt idx="5697">
                  <c:v>120.19457335638758</c:v>
                </c:pt>
                <c:pt idx="5698">
                  <c:v>120.10142938797867</c:v>
                </c:pt>
                <c:pt idx="5699">
                  <c:v>119.98071470274884</c:v>
                </c:pt>
                <c:pt idx="5700">
                  <c:v>119.95344715061438</c:v>
                </c:pt>
                <c:pt idx="5701">
                  <c:v>119.96243606279823</c:v>
                </c:pt>
                <c:pt idx="5702">
                  <c:v>119.96337460439523</c:v>
                </c:pt>
                <c:pt idx="5703">
                  <c:v>119.96433383387541</c:v>
                </c:pt>
                <c:pt idx="5704">
                  <c:v>120.01504595464154</c:v>
                </c:pt>
                <c:pt idx="5705">
                  <c:v>119.98624515005412</c:v>
                </c:pt>
                <c:pt idx="5706">
                  <c:v>119.935987895433</c:v>
                </c:pt>
                <c:pt idx="5707">
                  <c:v>120.05925285635507</c:v>
                </c:pt>
                <c:pt idx="5708">
                  <c:v>119.94648400328137</c:v>
                </c:pt>
                <c:pt idx="5709">
                  <c:v>119.94752923651575</c:v>
                </c:pt>
                <c:pt idx="5710">
                  <c:v>119.94854173420285</c:v>
                </c:pt>
                <c:pt idx="5711">
                  <c:v>119.97308491633564</c:v>
                </c:pt>
                <c:pt idx="5712">
                  <c:v>119.92950361909564</c:v>
                </c:pt>
                <c:pt idx="5713">
                  <c:v>119.95501312367327</c:v>
                </c:pt>
                <c:pt idx="5714">
                  <c:v>119.98083303199486</c:v>
                </c:pt>
                <c:pt idx="5715">
                  <c:v>120.15979730629248</c:v>
                </c:pt>
                <c:pt idx="5716">
                  <c:v>120.16096628001195</c:v>
                </c:pt>
                <c:pt idx="5717">
                  <c:v>120.16212024188032</c:v>
                </c:pt>
                <c:pt idx="5718">
                  <c:v>120.27685258614747</c:v>
                </c:pt>
                <c:pt idx="5719">
                  <c:v>120.2001463033765</c:v>
                </c:pt>
                <c:pt idx="5720">
                  <c:v>120.16371015836451</c:v>
                </c:pt>
                <c:pt idx="5721">
                  <c:v>120.22920659260446</c:v>
                </c:pt>
                <c:pt idx="5722">
                  <c:v>120.30599186917213</c:v>
                </c:pt>
                <c:pt idx="5723">
                  <c:v>120.30716317871403</c:v>
                </c:pt>
                <c:pt idx="5724">
                  <c:v>120.30831352976942</c:v>
                </c:pt>
                <c:pt idx="5725">
                  <c:v>120.2484983361947</c:v>
                </c:pt>
                <c:pt idx="5726">
                  <c:v>120.23424063613452</c:v>
                </c:pt>
                <c:pt idx="5727">
                  <c:v>120.3540023680582</c:v>
                </c:pt>
                <c:pt idx="5728">
                  <c:v>120.51085189629502</c:v>
                </c:pt>
                <c:pt idx="5729">
                  <c:v>120.44083056805498</c:v>
                </c:pt>
                <c:pt idx="5730">
                  <c:v>120.44268200700637</c:v>
                </c:pt>
                <c:pt idx="5731">
                  <c:v>120.44446648322385</c:v>
                </c:pt>
                <c:pt idx="5732">
                  <c:v>120.41225777260998</c:v>
                </c:pt>
                <c:pt idx="5733">
                  <c:v>120.43744138098099</c:v>
                </c:pt>
                <c:pt idx="5734">
                  <c:v>120.43976588789501</c:v>
                </c:pt>
                <c:pt idx="5735">
                  <c:v>120.44682750002231</c:v>
                </c:pt>
                <c:pt idx="5736">
                  <c:v>120.48913542124387</c:v>
                </c:pt>
                <c:pt idx="5737">
                  <c:v>120.49098798494279</c:v>
                </c:pt>
                <c:pt idx="5738">
                  <c:v>120.49286284686431</c:v>
                </c:pt>
                <c:pt idx="5739">
                  <c:v>120.47327491700248</c:v>
                </c:pt>
                <c:pt idx="5740">
                  <c:v>120.40927389555581</c:v>
                </c:pt>
                <c:pt idx="5741">
                  <c:v>120.36595144463098</c:v>
                </c:pt>
                <c:pt idx="5742">
                  <c:v>120.3054724591228</c:v>
                </c:pt>
                <c:pt idx="5743">
                  <c:v>120.2998044514646</c:v>
                </c:pt>
                <c:pt idx="5744">
                  <c:v>120.29929156495075</c:v>
                </c:pt>
                <c:pt idx="5745">
                  <c:v>120.29866596379746</c:v>
                </c:pt>
                <c:pt idx="5746">
                  <c:v>120.28237728354441</c:v>
                </c:pt>
                <c:pt idx="5747">
                  <c:v>120.27087072247615</c:v>
                </c:pt>
                <c:pt idx="5748">
                  <c:v>120.27025446544272</c:v>
                </c:pt>
                <c:pt idx="5749">
                  <c:v>120.26915190743975</c:v>
                </c:pt>
                <c:pt idx="5750">
                  <c:v>120.39643683374786</c:v>
                </c:pt>
                <c:pt idx="5751">
                  <c:v>120.39577883239635</c:v>
                </c:pt>
                <c:pt idx="5752">
                  <c:v>120.39526859132178</c:v>
                </c:pt>
                <c:pt idx="5753">
                  <c:v>120.40432601764405</c:v>
                </c:pt>
                <c:pt idx="5754">
                  <c:v>120.48817530358673</c:v>
                </c:pt>
              </c:numCache>
            </c:numRef>
          </c:yVal>
          <c:smooth val="0"/>
          <c:extLst>
            <c:ext xmlns:c16="http://schemas.microsoft.com/office/drawing/2014/chart" uri="{C3380CC4-5D6E-409C-BE32-E72D297353CC}">
              <c16:uniqueId val="{00000000-F4BF-467A-A6AE-4CA38C1D06A0}"/>
            </c:ext>
          </c:extLst>
        </c:ser>
        <c:ser>
          <c:idx val="1"/>
          <c:order val="1"/>
          <c:spPr>
            <a:ln w="19050" cap="rnd">
              <a:solidFill>
                <a:schemeClr val="accent2"/>
              </a:solidFill>
              <a:round/>
            </a:ln>
            <a:effectLst/>
          </c:spPr>
          <c:marker>
            <c:symbol val="none"/>
          </c:marker>
          <c:xVal>
            <c:numRef>
              <c:f>Hoja1!$M$2:$M$5756</c:f>
              <c:numCache>
                <c:formatCode>m/d/yyyy</c:formatCode>
                <c:ptCount val="5755"/>
                <c:pt idx="0">
                  <c:v>39903</c:v>
                </c:pt>
                <c:pt idx="1">
                  <c:v>39904</c:v>
                </c:pt>
                <c:pt idx="2">
                  <c:v>39905</c:v>
                </c:pt>
                <c:pt idx="3">
                  <c:v>39906</c:v>
                </c:pt>
                <c:pt idx="4">
                  <c:v>39907</c:v>
                </c:pt>
                <c:pt idx="5">
                  <c:v>39908</c:v>
                </c:pt>
                <c:pt idx="6">
                  <c:v>39909</c:v>
                </c:pt>
                <c:pt idx="7">
                  <c:v>39910</c:v>
                </c:pt>
                <c:pt idx="8">
                  <c:v>39911</c:v>
                </c:pt>
                <c:pt idx="9">
                  <c:v>39912</c:v>
                </c:pt>
                <c:pt idx="10">
                  <c:v>39913</c:v>
                </c:pt>
                <c:pt idx="11">
                  <c:v>39914</c:v>
                </c:pt>
                <c:pt idx="12">
                  <c:v>39915</c:v>
                </c:pt>
                <c:pt idx="13">
                  <c:v>39916</c:v>
                </c:pt>
                <c:pt idx="14">
                  <c:v>39917</c:v>
                </c:pt>
                <c:pt idx="15">
                  <c:v>39918</c:v>
                </c:pt>
                <c:pt idx="16">
                  <c:v>39919</c:v>
                </c:pt>
                <c:pt idx="17">
                  <c:v>39920</c:v>
                </c:pt>
                <c:pt idx="18">
                  <c:v>39921</c:v>
                </c:pt>
                <c:pt idx="19">
                  <c:v>39922</c:v>
                </c:pt>
                <c:pt idx="20">
                  <c:v>39923</c:v>
                </c:pt>
                <c:pt idx="21">
                  <c:v>39924</c:v>
                </c:pt>
                <c:pt idx="22">
                  <c:v>39925</c:v>
                </c:pt>
                <c:pt idx="23">
                  <c:v>39926</c:v>
                </c:pt>
                <c:pt idx="24">
                  <c:v>39927</c:v>
                </c:pt>
                <c:pt idx="25">
                  <c:v>39928</c:v>
                </c:pt>
                <c:pt idx="26">
                  <c:v>39929</c:v>
                </c:pt>
                <c:pt idx="27">
                  <c:v>39930</c:v>
                </c:pt>
                <c:pt idx="28">
                  <c:v>39931</c:v>
                </c:pt>
                <c:pt idx="29">
                  <c:v>39932</c:v>
                </c:pt>
                <c:pt idx="30">
                  <c:v>39933</c:v>
                </c:pt>
                <c:pt idx="31">
                  <c:v>39934</c:v>
                </c:pt>
                <c:pt idx="32">
                  <c:v>39935</c:v>
                </c:pt>
                <c:pt idx="33">
                  <c:v>39936</c:v>
                </c:pt>
                <c:pt idx="34">
                  <c:v>39937</c:v>
                </c:pt>
                <c:pt idx="35">
                  <c:v>39938</c:v>
                </c:pt>
                <c:pt idx="36">
                  <c:v>39939</c:v>
                </c:pt>
                <c:pt idx="37">
                  <c:v>39940</c:v>
                </c:pt>
                <c:pt idx="38">
                  <c:v>39941</c:v>
                </c:pt>
                <c:pt idx="39">
                  <c:v>39942</c:v>
                </c:pt>
                <c:pt idx="40">
                  <c:v>39943</c:v>
                </c:pt>
                <c:pt idx="41">
                  <c:v>39944</c:v>
                </c:pt>
                <c:pt idx="42">
                  <c:v>39945</c:v>
                </c:pt>
                <c:pt idx="43">
                  <c:v>39946</c:v>
                </c:pt>
                <c:pt idx="44">
                  <c:v>39947</c:v>
                </c:pt>
                <c:pt idx="45">
                  <c:v>39948</c:v>
                </c:pt>
                <c:pt idx="46">
                  <c:v>39949</c:v>
                </c:pt>
                <c:pt idx="47">
                  <c:v>39950</c:v>
                </c:pt>
                <c:pt idx="48">
                  <c:v>39951</c:v>
                </c:pt>
                <c:pt idx="49">
                  <c:v>39952</c:v>
                </c:pt>
                <c:pt idx="50">
                  <c:v>39953</c:v>
                </c:pt>
                <c:pt idx="51">
                  <c:v>39954</c:v>
                </c:pt>
                <c:pt idx="52">
                  <c:v>39955</c:v>
                </c:pt>
                <c:pt idx="53">
                  <c:v>39956</c:v>
                </c:pt>
                <c:pt idx="54">
                  <c:v>39957</c:v>
                </c:pt>
                <c:pt idx="55">
                  <c:v>39958</c:v>
                </c:pt>
                <c:pt idx="56">
                  <c:v>39959</c:v>
                </c:pt>
                <c:pt idx="57">
                  <c:v>39960</c:v>
                </c:pt>
                <c:pt idx="58">
                  <c:v>39961</c:v>
                </c:pt>
                <c:pt idx="59">
                  <c:v>39962</c:v>
                </c:pt>
                <c:pt idx="60">
                  <c:v>39963</c:v>
                </c:pt>
                <c:pt idx="61">
                  <c:v>39964</c:v>
                </c:pt>
                <c:pt idx="62">
                  <c:v>39965</c:v>
                </c:pt>
                <c:pt idx="63">
                  <c:v>39966</c:v>
                </c:pt>
                <c:pt idx="64">
                  <c:v>39967</c:v>
                </c:pt>
                <c:pt idx="65">
                  <c:v>39968</c:v>
                </c:pt>
                <c:pt idx="66">
                  <c:v>39969</c:v>
                </c:pt>
                <c:pt idx="67">
                  <c:v>39970</c:v>
                </c:pt>
                <c:pt idx="68">
                  <c:v>39971</c:v>
                </c:pt>
                <c:pt idx="69">
                  <c:v>39972</c:v>
                </c:pt>
                <c:pt idx="70">
                  <c:v>39973</c:v>
                </c:pt>
                <c:pt idx="71">
                  <c:v>39974</c:v>
                </c:pt>
                <c:pt idx="72">
                  <c:v>39975</c:v>
                </c:pt>
                <c:pt idx="73">
                  <c:v>39976</c:v>
                </c:pt>
                <c:pt idx="74">
                  <c:v>39977</c:v>
                </c:pt>
                <c:pt idx="75">
                  <c:v>39978</c:v>
                </c:pt>
                <c:pt idx="76">
                  <c:v>39979</c:v>
                </c:pt>
                <c:pt idx="77">
                  <c:v>39980</c:v>
                </c:pt>
                <c:pt idx="78">
                  <c:v>39981</c:v>
                </c:pt>
                <c:pt idx="79">
                  <c:v>39982</c:v>
                </c:pt>
                <c:pt idx="80">
                  <c:v>39983</c:v>
                </c:pt>
                <c:pt idx="81">
                  <c:v>39984</c:v>
                </c:pt>
                <c:pt idx="82">
                  <c:v>39985</c:v>
                </c:pt>
                <c:pt idx="83">
                  <c:v>39986</c:v>
                </c:pt>
                <c:pt idx="84">
                  <c:v>39987</c:v>
                </c:pt>
                <c:pt idx="85">
                  <c:v>39988</c:v>
                </c:pt>
                <c:pt idx="86">
                  <c:v>39989</c:v>
                </c:pt>
                <c:pt idx="87">
                  <c:v>39990</c:v>
                </c:pt>
                <c:pt idx="88">
                  <c:v>39991</c:v>
                </c:pt>
                <c:pt idx="89">
                  <c:v>39992</c:v>
                </c:pt>
                <c:pt idx="90">
                  <c:v>39993</c:v>
                </c:pt>
                <c:pt idx="91">
                  <c:v>39994</c:v>
                </c:pt>
                <c:pt idx="92">
                  <c:v>39995</c:v>
                </c:pt>
                <c:pt idx="93">
                  <c:v>39996</c:v>
                </c:pt>
                <c:pt idx="94">
                  <c:v>39997</c:v>
                </c:pt>
                <c:pt idx="95">
                  <c:v>39998</c:v>
                </c:pt>
                <c:pt idx="96">
                  <c:v>39999</c:v>
                </c:pt>
                <c:pt idx="97">
                  <c:v>40000</c:v>
                </c:pt>
                <c:pt idx="98">
                  <c:v>40001</c:v>
                </c:pt>
                <c:pt idx="99">
                  <c:v>40002</c:v>
                </c:pt>
                <c:pt idx="100">
                  <c:v>40003</c:v>
                </c:pt>
                <c:pt idx="101">
                  <c:v>40004</c:v>
                </c:pt>
                <c:pt idx="102">
                  <c:v>40005</c:v>
                </c:pt>
                <c:pt idx="103">
                  <c:v>40006</c:v>
                </c:pt>
                <c:pt idx="104">
                  <c:v>40007</c:v>
                </c:pt>
                <c:pt idx="105">
                  <c:v>40008</c:v>
                </c:pt>
                <c:pt idx="106">
                  <c:v>40009</c:v>
                </c:pt>
                <c:pt idx="107">
                  <c:v>40010</c:v>
                </c:pt>
                <c:pt idx="108">
                  <c:v>40011</c:v>
                </c:pt>
                <c:pt idx="109">
                  <c:v>40012</c:v>
                </c:pt>
                <c:pt idx="110">
                  <c:v>40013</c:v>
                </c:pt>
                <c:pt idx="111">
                  <c:v>40014</c:v>
                </c:pt>
                <c:pt idx="112">
                  <c:v>40015</c:v>
                </c:pt>
                <c:pt idx="113">
                  <c:v>40016</c:v>
                </c:pt>
                <c:pt idx="114">
                  <c:v>40017</c:v>
                </c:pt>
                <c:pt idx="115">
                  <c:v>40018</c:v>
                </c:pt>
                <c:pt idx="116">
                  <c:v>40019</c:v>
                </c:pt>
                <c:pt idx="117">
                  <c:v>40020</c:v>
                </c:pt>
                <c:pt idx="118">
                  <c:v>40021</c:v>
                </c:pt>
                <c:pt idx="119">
                  <c:v>40022</c:v>
                </c:pt>
                <c:pt idx="120">
                  <c:v>40023</c:v>
                </c:pt>
                <c:pt idx="121">
                  <c:v>40024</c:v>
                </c:pt>
                <c:pt idx="122">
                  <c:v>40025</c:v>
                </c:pt>
                <c:pt idx="123">
                  <c:v>40026</c:v>
                </c:pt>
                <c:pt idx="124">
                  <c:v>40027</c:v>
                </c:pt>
                <c:pt idx="125">
                  <c:v>40028</c:v>
                </c:pt>
                <c:pt idx="126">
                  <c:v>40029</c:v>
                </c:pt>
                <c:pt idx="127">
                  <c:v>40030</c:v>
                </c:pt>
                <c:pt idx="128">
                  <c:v>40031</c:v>
                </c:pt>
                <c:pt idx="129">
                  <c:v>40032</c:v>
                </c:pt>
                <c:pt idx="130">
                  <c:v>40033</c:v>
                </c:pt>
                <c:pt idx="131">
                  <c:v>40034</c:v>
                </c:pt>
                <c:pt idx="132">
                  <c:v>40035</c:v>
                </c:pt>
                <c:pt idx="133">
                  <c:v>40036</c:v>
                </c:pt>
                <c:pt idx="134">
                  <c:v>40037</c:v>
                </c:pt>
                <c:pt idx="135">
                  <c:v>40038</c:v>
                </c:pt>
                <c:pt idx="136">
                  <c:v>40039</c:v>
                </c:pt>
                <c:pt idx="137">
                  <c:v>40040</c:v>
                </c:pt>
                <c:pt idx="138">
                  <c:v>40041</c:v>
                </c:pt>
                <c:pt idx="139">
                  <c:v>40042</c:v>
                </c:pt>
                <c:pt idx="140">
                  <c:v>40043</c:v>
                </c:pt>
                <c:pt idx="141">
                  <c:v>40044</c:v>
                </c:pt>
                <c:pt idx="142">
                  <c:v>40045</c:v>
                </c:pt>
                <c:pt idx="143">
                  <c:v>40046</c:v>
                </c:pt>
                <c:pt idx="144">
                  <c:v>40047</c:v>
                </c:pt>
                <c:pt idx="145">
                  <c:v>40048</c:v>
                </c:pt>
                <c:pt idx="146">
                  <c:v>40049</c:v>
                </c:pt>
                <c:pt idx="147">
                  <c:v>40050</c:v>
                </c:pt>
                <c:pt idx="148">
                  <c:v>40051</c:v>
                </c:pt>
                <c:pt idx="149">
                  <c:v>40052</c:v>
                </c:pt>
                <c:pt idx="150">
                  <c:v>40053</c:v>
                </c:pt>
                <c:pt idx="151">
                  <c:v>40054</c:v>
                </c:pt>
                <c:pt idx="152">
                  <c:v>40055</c:v>
                </c:pt>
                <c:pt idx="153">
                  <c:v>40056</c:v>
                </c:pt>
                <c:pt idx="154">
                  <c:v>40057</c:v>
                </c:pt>
                <c:pt idx="155">
                  <c:v>40058</c:v>
                </c:pt>
                <c:pt idx="156">
                  <c:v>40059</c:v>
                </c:pt>
                <c:pt idx="157">
                  <c:v>40060</c:v>
                </c:pt>
                <c:pt idx="158">
                  <c:v>40061</c:v>
                </c:pt>
                <c:pt idx="159">
                  <c:v>40062</c:v>
                </c:pt>
                <c:pt idx="160">
                  <c:v>40063</c:v>
                </c:pt>
                <c:pt idx="161">
                  <c:v>40064</c:v>
                </c:pt>
                <c:pt idx="162">
                  <c:v>40065</c:v>
                </c:pt>
                <c:pt idx="163">
                  <c:v>40066</c:v>
                </c:pt>
                <c:pt idx="164">
                  <c:v>40067</c:v>
                </c:pt>
                <c:pt idx="165">
                  <c:v>40068</c:v>
                </c:pt>
                <c:pt idx="166">
                  <c:v>40069</c:v>
                </c:pt>
                <c:pt idx="167">
                  <c:v>40070</c:v>
                </c:pt>
                <c:pt idx="168">
                  <c:v>40071</c:v>
                </c:pt>
                <c:pt idx="169">
                  <c:v>40072</c:v>
                </c:pt>
                <c:pt idx="170">
                  <c:v>40073</c:v>
                </c:pt>
                <c:pt idx="171">
                  <c:v>40074</c:v>
                </c:pt>
                <c:pt idx="172">
                  <c:v>40075</c:v>
                </c:pt>
                <c:pt idx="173">
                  <c:v>40076</c:v>
                </c:pt>
                <c:pt idx="174">
                  <c:v>40077</c:v>
                </c:pt>
                <c:pt idx="175">
                  <c:v>40078</c:v>
                </c:pt>
                <c:pt idx="176">
                  <c:v>40079</c:v>
                </c:pt>
                <c:pt idx="177">
                  <c:v>40080</c:v>
                </c:pt>
                <c:pt idx="178">
                  <c:v>40081</c:v>
                </c:pt>
                <c:pt idx="179">
                  <c:v>40082</c:v>
                </c:pt>
                <c:pt idx="180">
                  <c:v>40083</c:v>
                </c:pt>
                <c:pt idx="181">
                  <c:v>40084</c:v>
                </c:pt>
                <c:pt idx="182">
                  <c:v>40085</c:v>
                </c:pt>
                <c:pt idx="183">
                  <c:v>40086</c:v>
                </c:pt>
                <c:pt idx="184">
                  <c:v>40087</c:v>
                </c:pt>
                <c:pt idx="185">
                  <c:v>40088</c:v>
                </c:pt>
                <c:pt idx="186">
                  <c:v>40089</c:v>
                </c:pt>
                <c:pt idx="187">
                  <c:v>40090</c:v>
                </c:pt>
                <c:pt idx="188">
                  <c:v>40091</c:v>
                </c:pt>
                <c:pt idx="189">
                  <c:v>40092</c:v>
                </c:pt>
                <c:pt idx="190">
                  <c:v>40093</c:v>
                </c:pt>
                <c:pt idx="191">
                  <c:v>40094</c:v>
                </c:pt>
                <c:pt idx="192">
                  <c:v>40095</c:v>
                </c:pt>
                <c:pt idx="193">
                  <c:v>40096</c:v>
                </c:pt>
                <c:pt idx="194">
                  <c:v>40097</c:v>
                </c:pt>
                <c:pt idx="195">
                  <c:v>40098</c:v>
                </c:pt>
                <c:pt idx="196">
                  <c:v>40099</c:v>
                </c:pt>
                <c:pt idx="197">
                  <c:v>40100</c:v>
                </c:pt>
                <c:pt idx="198">
                  <c:v>40101</c:v>
                </c:pt>
                <c:pt idx="199">
                  <c:v>40102</c:v>
                </c:pt>
                <c:pt idx="200">
                  <c:v>40103</c:v>
                </c:pt>
                <c:pt idx="201">
                  <c:v>40104</c:v>
                </c:pt>
                <c:pt idx="202">
                  <c:v>40105</c:v>
                </c:pt>
                <c:pt idx="203">
                  <c:v>40106</c:v>
                </c:pt>
                <c:pt idx="204">
                  <c:v>40107</c:v>
                </c:pt>
                <c:pt idx="205">
                  <c:v>40108</c:v>
                </c:pt>
                <c:pt idx="206">
                  <c:v>40109</c:v>
                </c:pt>
                <c:pt idx="207">
                  <c:v>40110</c:v>
                </c:pt>
                <c:pt idx="208">
                  <c:v>40111</c:v>
                </c:pt>
                <c:pt idx="209">
                  <c:v>40112</c:v>
                </c:pt>
                <c:pt idx="210">
                  <c:v>40113</c:v>
                </c:pt>
                <c:pt idx="211">
                  <c:v>40114</c:v>
                </c:pt>
                <c:pt idx="212">
                  <c:v>40115</c:v>
                </c:pt>
                <c:pt idx="213">
                  <c:v>40116</c:v>
                </c:pt>
                <c:pt idx="214">
                  <c:v>40117</c:v>
                </c:pt>
                <c:pt idx="215">
                  <c:v>40118</c:v>
                </c:pt>
                <c:pt idx="216">
                  <c:v>40119</c:v>
                </c:pt>
                <c:pt idx="217">
                  <c:v>40120</c:v>
                </c:pt>
                <c:pt idx="218">
                  <c:v>40121</c:v>
                </c:pt>
                <c:pt idx="219">
                  <c:v>40122</c:v>
                </c:pt>
                <c:pt idx="220">
                  <c:v>40123</c:v>
                </c:pt>
                <c:pt idx="221">
                  <c:v>40124</c:v>
                </c:pt>
                <c:pt idx="222">
                  <c:v>40125</c:v>
                </c:pt>
                <c:pt idx="223">
                  <c:v>40126</c:v>
                </c:pt>
                <c:pt idx="224">
                  <c:v>40127</c:v>
                </c:pt>
                <c:pt idx="225">
                  <c:v>40128</c:v>
                </c:pt>
                <c:pt idx="226">
                  <c:v>40129</c:v>
                </c:pt>
                <c:pt idx="227">
                  <c:v>40130</c:v>
                </c:pt>
                <c:pt idx="228">
                  <c:v>40131</c:v>
                </c:pt>
                <c:pt idx="229">
                  <c:v>40132</c:v>
                </c:pt>
                <c:pt idx="230">
                  <c:v>40133</c:v>
                </c:pt>
                <c:pt idx="231">
                  <c:v>40134</c:v>
                </c:pt>
                <c:pt idx="232">
                  <c:v>40135</c:v>
                </c:pt>
                <c:pt idx="233">
                  <c:v>40136</c:v>
                </c:pt>
                <c:pt idx="234">
                  <c:v>40137</c:v>
                </c:pt>
                <c:pt idx="235">
                  <c:v>40138</c:v>
                </c:pt>
                <c:pt idx="236">
                  <c:v>40139</c:v>
                </c:pt>
                <c:pt idx="237">
                  <c:v>40140</c:v>
                </c:pt>
                <c:pt idx="238">
                  <c:v>40141</c:v>
                </c:pt>
                <c:pt idx="239">
                  <c:v>40142</c:v>
                </c:pt>
                <c:pt idx="240">
                  <c:v>40143</c:v>
                </c:pt>
                <c:pt idx="241">
                  <c:v>40144</c:v>
                </c:pt>
                <c:pt idx="242">
                  <c:v>40145</c:v>
                </c:pt>
                <c:pt idx="243">
                  <c:v>40146</c:v>
                </c:pt>
                <c:pt idx="244">
                  <c:v>40147</c:v>
                </c:pt>
                <c:pt idx="245">
                  <c:v>40148</c:v>
                </c:pt>
                <c:pt idx="246">
                  <c:v>40149</c:v>
                </c:pt>
                <c:pt idx="247">
                  <c:v>40150</c:v>
                </c:pt>
                <c:pt idx="248">
                  <c:v>40151</c:v>
                </c:pt>
                <c:pt idx="249">
                  <c:v>40152</c:v>
                </c:pt>
                <c:pt idx="250">
                  <c:v>40153</c:v>
                </c:pt>
                <c:pt idx="251">
                  <c:v>40154</c:v>
                </c:pt>
                <c:pt idx="252">
                  <c:v>40155</c:v>
                </c:pt>
                <c:pt idx="253">
                  <c:v>40156</c:v>
                </c:pt>
                <c:pt idx="254">
                  <c:v>40157</c:v>
                </c:pt>
                <c:pt idx="255">
                  <c:v>40158</c:v>
                </c:pt>
                <c:pt idx="256">
                  <c:v>40159</c:v>
                </c:pt>
                <c:pt idx="257">
                  <c:v>40160</c:v>
                </c:pt>
                <c:pt idx="258">
                  <c:v>40161</c:v>
                </c:pt>
                <c:pt idx="259">
                  <c:v>40162</c:v>
                </c:pt>
                <c:pt idx="260">
                  <c:v>40163</c:v>
                </c:pt>
                <c:pt idx="261">
                  <c:v>40164</c:v>
                </c:pt>
                <c:pt idx="262">
                  <c:v>40165</c:v>
                </c:pt>
                <c:pt idx="263">
                  <c:v>40166</c:v>
                </c:pt>
                <c:pt idx="264">
                  <c:v>40167</c:v>
                </c:pt>
                <c:pt idx="265">
                  <c:v>40168</c:v>
                </c:pt>
                <c:pt idx="266">
                  <c:v>40169</c:v>
                </c:pt>
                <c:pt idx="267">
                  <c:v>40170</c:v>
                </c:pt>
                <c:pt idx="268">
                  <c:v>40171</c:v>
                </c:pt>
                <c:pt idx="269">
                  <c:v>40172</c:v>
                </c:pt>
                <c:pt idx="270">
                  <c:v>40173</c:v>
                </c:pt>
                <c:pt idx="271">
                  <c:v>40174</c:v>
                </c:pt>
                <c:pt idx="272">
                  <c:v>40175</c:v>
                </c:pt>
                <c:pt idx="273">
                  <c:v>40176</c:v>
                </c:pt>
                <c:pt idx="274">
                  <c:v>40177</c:v>
                </c:pt>
                <c:pt idx="275">
                  <c:v>40178</c:v>
                </c:pt>
                <c:pt idx="276">
                  <c:v>40179</c:v>
                </c:pt>
                <c:pt idx="277">
                  <c:v>40180</c:v>
                </c:pt>
                <c:pt idx="278">
                  <c:v>40181</c:v>
                </c:pt>
                <c:pt idx="279">
                  <c:v>40182</c:v>
                </c:pt>
                <c:pt idx="280">
                  <c:v>40183</c:v>
                </c:pt>
                <c:pt idx="281">
                  <c:v>40184</c:v>
                </c:pt>
                <c:pt idx="282">
                  <c:v>40185</c:v>
                </c:pt>
                <c:pt idx="283">
                  <c:v>40186</c:v>
                </c:pt>
                <c:pt idx="284">
                  <c:v>40187</c:v>
                </c:pt>
                <c:pt idx="285">
                  <c:v>40188</c:v>
                </c:pt>
                <c:pt idx="286">
                  <c:v>40189</c:v>
                </c:pt>
                <c:pt idx="287">
                  <c:v>40190</c:v>
                </c:pt>
                <c:pt idx="288">
                  <c:v>40191</c:v>
                </c:pt>
                <c:pt idx="289">
                  <c:v>40192</c:v>
                </c:pt>
                <c:pt idx="290">
                  <c:v>40193</c:v>
                </c:pt>
                <c:pt idx="291">
                  <c:v>40194</c:v>
                </c:pt>
                <c:pt idx="292">
                  <c:v>40195</c:v>
                </c:pt>
                <c:pt idx="293">
                  <c:v>40196</c:v>
                </c:pt>
                <c:pt idx="294">
                  <c:v>40197</c:v>
                </c:pt>
                <c:pt idx="295">
                  <c:v>40198</c:v>
                </c:pt>
                <c:pt idx="296">
                  <c:v>40199</c:v>
                </c:pt>
                <c:pt idx="297">
                  <c:v>40200</c:v>
                </c:pt>
                <c:pt idx="298">
                  <c:v>40201</c:v>
                </c:pt>
                <c:pt idx="299">
                  <c:v>40202</c:v>
                </c:pt>
                <c:pt idx="300">
                  <c:v>40203</c:v>
                </c:pt>
                <c:pt idx="301">
                  <c:v>40204</c:v>
                </c:pt>
                <c:pt idx="302">
                  <c:v>40205</c:v>
                </c:pt>
                <c:pt idx="303">
                  <c:v>40206</c:v>
                </c:pt>
                <c:pt idx="304">
                  <c:v>40207</c:v>
                </c:pt>
                <c:pt idx="305">
                  <c:v>40208</c:v>
                </c:pt>
                <c:pt idx="306">
                  <c:v>40209</c:v>
                </c:pt>
                <c:pt idx="307">
                  <c:v>40210</c:v>
                </c:pt>
                <c:pt idx="308">
                  <c:v>40211</c:v>
                </c:pt>
                <c:pt idx="309">
                  <c:v>40212</c:v>
                </c:pt>
                <c:pt idx="310">
                  <c:v>40213</c:v>
                </c:pt>
                <c:pt idx="311">
                  <c:v>40214</c:v>
                </c:pt>
                <c:pt idx="312">
                  <c:v>40215</c:v>
                </c:pt>
                <c:pt idx="313">
                  <c:v>40216</c:v>
                </c:pt>
                <c:pt idx="314">
                  <c:v>40217</c:v>
                </c:pt>
                <c:pt idx="315">
                  <c:v>40218</c:v>
                </c:pt>
                <c:pt idx="316">
                  <c:v>40219</c:v>
                </c:pt>
                <c:pt idx="317">
                  <c:v>40220</c:v>
                </c:pt>
                <c:pt idx="318">
                  <c:v>40221</c:v>
                </c:pt>
                <c:pt idx="319">
                  <c:v>40222</c:v>
                </c:pt>
                <c:pt idx="320">
                  <c:v>40223</c:v>
                </c:pt>
                <c:pt idx="321">
                  <c:v>40224</c:v>
                </c:pt>
                <c:pt idx="322">
                  <c:v>40225</c:v>
                </c:pt>
                <c:pt idx="323">
                  <c:v>40226</c:v>
                </c:pt>
                <c:pt idx="324">
                  <c:v>40227</c:v>
                </c:pt>
                <c:pt idx="325">
                  <c:v>40228</c:v>
                </c:pt>
                <c:pt idx="326">
                  <c:v>40229</c:v>
                </c:pt>
                <c:pt idx="327">
                  <c:v>40230</c:v>
                </c:pt>
                <c:pt idx="328">
                  <c:v>40231</c:v>
                </c:pt>
                <c:pt idx="329">
                  <c:v>40232</c:v>
                </c:pt>
                <c:pt idx="330">
                  <c:v>40233</c:v>
                </c:pt>
                <c:pt idx="331">
                  <c:v>40234</c:v>
                </c:pt>
                <c:pt idx="332">
                  <c:v>40235</c:v>
                </c:pt>
                <c:pt idx="333">
                  <c:v>40236</c:v>
                </c:pt>
                <c:pt idx="334">
                  <c:v>40237</c:v>
                </c:pt>
                <c:pt idx="335">
                  <c:v>40238</c:v>
                </c:pt>
                <c:pt idx="336">
                  <c:v>40239</c:v>
                </c:pt>
                <c:pt idx="337">
                  <c:v>40240</c:v>
                </c:pt>
                <c:pt idx="338">
                  <c:v>40241</c:v>
                </c:pt>
                <c:pt idx="339">
                  <c:v>40242</c:v>
                </c:pt>
                <c:pt idx="340">
                  <c:v>40243</c:v>
                </c:pt>
                <c:pt idx="341">
                  <c:v>40244</c:v>
                </c:pt>
                <c:pt idx="342">
                  <c:v>40245</c:v>
                </c:pt>
                <c:pt idx="343">
                  <c:v>40246</c:v>
                </c:pt>
                <c:pt idx="344">
                  <c:v>40247</c:v>
                </c:pt>
                <c:pt idx="345">
                  <c:v>40248</c:v>
                </c:pt>
                <c:pt idx="346">
                  <c:v>40249</c:v>
                </c:pt>
                <c:pt idx="347">
                  <c:v>40250</c:v>
                </c:pt>
                <c:pt idx="348">
                  <c:v>40251</c:v>
                </c:pt>
                <c:pt idx="349">
                  <c:v>40252</c:v>
                </c:pt>
                <c:pt idx="350">
                  <c:v>40253</c:v>
                </c:pt>
                <c:pt idx="351">
                  <c:v>40254</c:v>
                </c:pt>
                <c:pt idx="352">
                  <c:v>40255</c:v>
                </c:pt>
                <c:pt idx="353">
                  <c:v>40256</c:v>
                </c:pt>
                <c:pt idx="354">
                  <c:v>40257</c:v>
                </c:pt>
                <c:pt idx="355">
                  <c:v>40258</c:v>
                </c:pt>
                <c:pt idx="356">
                  <c:v>40259</c:v>
                </c:pt>
                <c:pt idx="357">
                  <c:v>40260</c:v>
                </c:pt>
                <c:pt idx="358">
                  <c:v>40261</c:v>
                </c:pt>
                <c:pt idx="359">
                  <c:v>40262</c:v>
                </c:pt>
                <c:pt idx="360">
                  <c:v>40263</c:v>
                </c:pt>
                <c:pt idx="361">
                  <c:v>40264</c:v>
                </c:pt>
                <c:pt idx="362">
                  <c:v>40265</c:v>
                </c:pt>
                <c:pt idx="363">
                  <c:v>40266</c:v>
                </c:pt>
                <c:pt idx="364">
                  <c:v>40267</c:v>
                </c:pt>
                <c:pt idx="365">
                  <c:v>40268</c:v>
                </c:pt>
                <c:pt idx="366">
                  <c:v>40269</c:v>
                </c:pt>
                <c:pt idx="367">
                  <c:v>40270</c:v>
                </c:pt>
                <c:pt idx="368">
                  <c:v>40271</c:v>
                </c:pt>
                <c:pt idx="369">
                  <c:v>40272</c:v>
                </c:pt>
                <c:pt idx="370">
                  <c:v>40273</c:v>
                </c:pt>
                <c:pt idx="371">
                  <c:v>40274</c:v>
                </c:pt>
                <c:pt idx="372">
                  <c:v>40275</c:v>
                </c:pt>
                <c:pt idx="373">
                  <c:v>40276</c:v>
                </c:pt>
                <c:pt idx="374">
                  <c:v>40277</c:v>
                </c:pt>
                <c:pt idx="375">
                  <c:v>40278</c:v>
                </c:pt>
                <c:pt idx="376">
                  <c:v>40279</c:v>
                </c:pt>
                <c:pt idx="377">
                  <c:v>40280</c:v>
                </c:pt>
                <c:pt idx="378">
                  <c:v>40281</c:v>
                </c:pt>
                <c:pt idx="379">
                  <c:v>40282</c:v>
                </c:pt>
                <c:pt idx="380">
                  <c:v>40283</c:v>
                </c:pt>
                <c:pt idx="381">
                  <c:v>40284</c:v>
                </c:pt>
                <c:pt idx="382">
                  <c:v>40285</c:v>
                </c:pt>
                <c:pt idx="383">
                  <c:v>40286</c:v>
                </c:pt>
                <c:pt idx="384">
                  <c:v>40287</c:v>
                </c:pt>
                <c:pt idx="385">
                  <c:v>40288</c:v>
                </c:pt>
                <c:pt idx="386">
                  <c:v>40289</c:v>
                </c:pt>
                <c:pt idx="387">
                  <c:v>40290</c:v>
                </c:pt>
                <c:pt idx="388">
                  <c:v>40291</c:v>
                </c:pt>
                <c:pt idx="389">
                  <c:v>40292</c:v>
                </c:pt>
                <c:pt idx="390">
                  <c:v>40293</c:v>
                </c:pt>
                <c:pt idx="391">
                  <c:v>40294</c:v>
                </c:pt>
                <c:pt idx="392">
                  <c:v>40295</c:v>
                </c:pt>
                <c:pt idx="393">
                  <c:v>40296</c:v>
                </c:pt>
                <c:pt idx="394">
                  <c:v>40297</c:v>
                </c:pt>
                <c:pt idx="395">
                  <c:v>40298</c:v>
                </c:pt>
                <c:pt idx="396">
                  <c:v>40299</c:v>
                </c:pt>
                <c:pt idx="397">
                  <c:v>40300</c:v>
                </c:pt>
                <c:pt idx="398">
                  <c:v>40301</c:v>
                </c:pt>
                <c:pt idx="399">
                  <c:v>40302</c:v>
                </c:pt>
                <c:pt idx="400">
                  <c:v>40303</c:v>
                </c:pt>
                <c:pt idx="401">
                  <c:v>40304</c:v>
                </c:pt>
                <c:pt idx="402">
                  <c:v>40305</c:v>
                </c:pt>
                <c:pt idx="403">
                  <c:v>40306</c:v>
                </c:pt>
                <c:pt idx="404">
                  <c:v>40307</c:v>
                </c:pt>
                <c:pt idx="405">
                  <c:v>40308</c:v>
                </c:pt>
                <c:pt idx="406">
                  <c:v>40309</c:v>
                </c:pt>
                <c:pt idx="407">
                  <c:v>40310</c:v>
                </c:pt>
                <c:pt idx="408">
                  <c:v>40311</c:v>
                </c:pt>
                <c:pt idx="409">
                  <c:v>40312</c:v>
                </c:pt>
                <c:pt idx="410">
                  <c:v>40313</c:v>
                </c:pt>
                <c:pt idx="411">
                  <c:v>40314</c:v>
                </c:pt>
                <c:pt idx="412">
                  <c:v>40315</c:v>
                </c:pt>
                <c:pt idx="413">
                  <c:v>40316</c:v>
                </c:pt>
                <c:pt idx="414">
                  <c:v>40317</c:v>
                </c:pt>
                <c:pt idx="415">
                  <c:v>40318</c:v>
                </c:pt>
                <c:pt idx="416">
                  <c:v>40319</c:v>
                </c:pt>
                <c:pt idx="417">
                  <c:v>40320</c:v>
                </c:pt>
                <c:pt idx="418">
                  <c:v>40321</c:v>
                </c:pt>
                <c:pt idx="419">
                  <c:v>40322</c:v>
                </c:pt>
                <c:pt idx="420">
                  <c:v>40323</c:v>
                </c:pt>
                <c:pt idx="421">
                  <c:v>40324</c:v>
                </c:pt>
                <c:pt idx="422">
                  <c:v>40325</c:v>
                </c:pt>
                <c:pt idx="423">
                  <c:v>40326</c:v>
                </c:pt>
                <c:pt idx="424">
                  <c:v>40327</c:v>
                </c:pt>
                <c:pt idx="425">
                  <c:v>40328</c:v>
                </c:pt>
                <c:pt idx="426">
                  <c:v>40329</c:v>
                </c:pt>
                <c:pt idx="427">
                  <c:v>40330</c:v>
                </c:pt>
                <c:pt idx="428">
                  <c:v>40331</c:v>
                </c:pt>
                <c:pt idx="429">
                  <c:v>40332</c:v>
                </c:pt>
                <c:pt idx="430">
                  <c:v>40333</c:v>
                </c:pt>
                <c:pt idx="431">
                  <c:v>40334</c:v>
                </c:pt>
                <c:pt idx="432">
                  <c:v>40335</c:v>
                </c:pt>
                <c:pt idx="433">
                  <c:v>40336</c:v>
                </c:pt>
                <c:pt idx="434">
                  <c:v>40337</c:v>
                </c:pt>
                <c:pt idx="435">
                  <c:v>40338</c:v>
                </c:pt>
                <c:pt idx="436">
                  <c:v>40339</c:v>
                </c:pt>
                <c:pt idx="437">
                  <c:v>40340</c:v>
                </c:pt>
                <c:pt idx="438">
                  <c:v>40341</c:v>
                </c:pt>
                <c:pt idx="439">
                  <c:v>40342</c:v>
                </c:pt>
                <c:pt idx="440">
                  <c:v>40343</c:v>
                </c:pt>
                <c:pt idx="441">
                  <c:v>40344</c:v>
                </c:pt>
                <c:pt idx="442">
                  <c:v>40345</c:v>
                </c:pt>
                <c:pt idx="443">
                  <c:v>40346</c:v>
                </c:pt>
                <c:pt idx="444">
                  <c:v>40347</c:v>
                </c:pt>
                <c:pt idx="445">
                  <c:v>40348</c:v>
                </c:pt>
                <c:pt idx="446">
                  <c:v>40349</c:v>
                </c:pt>
                <c:pt idx="447">
                  <c:v>40350</c:v>
                </c:pt>
                <c:pt idx="448">
                  <c:v>40351</c:v>
                </c:pt>
                <c:pt idx="449">
                  <c:v>40352</c:v>
                </c:pt>
                <c:pt idx="450">
                  <c:v>40353</c:v>
                </c:pt>
                <c:pt idx="451">
                  <c:v>40354</c:v>
                </c:pt>
                <c:pt idx="452">
                  <c:v>40355</c:v>
                </c:pt>
                <c:pt idx="453">
                  <c:v>40356</c:v>
                </c:pt>
                <c:pt idx="454">
                  <c:v>40357</c:v>
                </c:pt>
                <c:pt idx="455">
                  <c:v>40358</c:v>
                </c:pt>
                <c:pt idx="456">
                  <c:v>40359</c:v>
                </c:pt>
                <c:pt idx="457">
                  <c:v>40360</c:v>
                </c:pt>
                <c:pt idx="458">
                  <c:v>40361</c:v>
                </c:pt>
                <c:pt idx="459">
                  <c:v>40362</c:v>
                </c:pt>
                <c:pt idx="460">
                  <c:v>40363</c:v>
                </c:pt>
                <c:pt idx="461">
                  <c:v>40364</c:v>
                </c:pt>
                <c:pt idx="462">
                  <c:v>40365</c:v>
                </c:pt>
                <c:pt idx="463">
                  <c:v>40366</c:v>
                </c:pt>
                <c:pt idx="464">
                  <c:v>40367</c:v>
                </c:pt>
                <c:pt idx="465">
                  <c:v>40368</c:v>
                </c:pt>
                <c:pt idx="466">
                  <c:v>40369</c:v>
                </c:pt>
                <c:pt idx="467">
                  <c:v>40370</c:v>
                </c:pt>
                <c:pt idx="468">
                  <c:v>40371</c:v>
                </c:pt>
                <c:pt idx="469">
                  <c:v>40372</c:v>
                </c:pt>
                <c:pt idx="470">
                  <c:v>40373</c:v>
                </c:pt>
                <c:pt idx="471">
                  <c:v>40374</c:v>
                </c:pt>
                <c:pt idx="472">
                  <c:v>40375</c:v>
                </c:pt>
                <c:pt idx="473">
                  <c:v>40376</c:v>
                </c:pt>
                <c:pt idx="474">
                  <c:v>40377</c:v>
                </c:pt>
                <c:pt idx="475">
                  <c:v>40378</c:v>
                </c:pt>
                <c:pt idx="476">
                  <c:v>40379</c:v>
                </c:pt>
                <c:pt idx="477">
                  <c:v>40380</c:v>
                </c:pt>
                <c:pt idx="478">
                  <c:v>40381</c:v>
                </c:pt>
                <c:pt idx="479">
                  <c:v>40382</c:v>
                </c:pt>
                <c:pt idx="480">
                  <c:v>40383</c:v>
                </c:pt>
                <c:pt idx="481">
                  <c:v>40384</c:v>
                </c:pt>
                <c:pt idx="482">
                  <c:v>40385</c:v>
                </c:pt>
                <c:pt idx="483">
                  <c:v>40386</c:v>
                </c:pt>
                <c:pt idx="484">
                  <c:v>40387</c:v>
                </c:pt>
                <c:pt idx="485">
                  <c:v>40388</c:v>
                </c:pt>
                <c:pt idx="486">
                  <c:v>40389</c:v>
                </c:pt>
                <c:pt idx="487">
                  <c:v>40390</c:v>
                </c:pt>
                <c:pt idx="488">
                  <c:v>40391</c:v>
                </c:pt>
                <c:pt idx="489">
                  <c:v>40392</c:v>
                </c:pt>
                <c:pt idx="490">
                  <c:v>40393</c:v>
                </c:pt>
                <c:pt idx="491">
                  <c:v>40394</c:v>
                </c:pt>
                <c:pt idx="492">
                  <c:v>40395</c:v>
                </c:pt>
                <c:pt idx="493">
                  <c:v>40396</c:v>
                </c:pt>
                <c:pt idx="494">
                  <c:v>40397</c:v>
                </c:pt>
                <c:pt idx="495">
                  <c:v>40398</c:v>
                </c:pt>
                <c:pt idx="496">
                  <c:v>40399</c:v>
                </c:pt>
                <c:pt idx="497">
                  <c:v>40400</c:v>
                </c:pt>
                <c:pt idx="498">
                  <c:v>40401</c:v>
                </c:pt>
                <c:pt idx="499">
                  <c:v>40402</c:v>
                </c:pt>
                <c:pt idx="500">
                  <c:v>40403</c:v>
                </c:pt>
                <c:pt idx="501">
                  <c:v>40404</c:v>
                </c:pt>
                <c:pt idx="502">
                  <c:v>40405</c:v>
                </c:pt>
                <c:pt idx="503">
                  <c:v>40406</c:v>
                </c:pt>
                <c:pt idx="504">
                  <c:v>40407</c:v>
                </c:pt>
                <c:pt idx="505">
                  <c:v>40408</c:v>
                </c:pt>
                <c:pt idx="506">
                  <c:v>40409</c:v>
                </c:pt>
                <c:pt idx="507">
                  <c:v>40410</c:v>
                </c:pt>
                <c:pt idx="508">
                  <c:v>40411</c:v>
                </c:pt>
                <c:pt idx="509">
                  <c:v>40412</c:v>
                </c:pt>
                <c:pt idx="510">
                  <c:v>40413</c:v>
                </c:pt>
                <c:pt idx="511">
                  <c:v>40414</c:v>
                </c:pt>
                <c:pt idx="512">
                  <c:v>40415</c:v>
                </c:pt>
                <c:pt idx="513">
                  <c:v>40416</c:v>
                </c:pt>
                <c:pt idx="514">
                  <c:v>40417</c:v>
                </c:pt>
                <c:pt idx="515">
                  <c:v>40418</c:v>
                </c:pt>
                <c:pt idx="516">
                  <c:v>40419</c:v>
                </c:pt>
                <c:pt idx="517">
                  <c:v>40420</c:v>
                </c:pt>
                <c:pt idx="518">
                  <c:v>40421</c:v>
                </c:pt>
                <c:pt idx="519">
                  <c:v>40422</c:v>
                </c:pt>
                <c:pt idx="520">
                  <c:v>40423</c:v>
                </c:pt>
                <c:pt idx="521">
                  <c:v>40424</c:v>
                </c:pt>
                <c:pt idx="522">
                  <c:v>40425</c:v>
                </c:pt>
                <c:pt idx="523">
                  <c:v>40426</c:v>
                </c:pt>
                <c:pt idx="524">
                  <c:v>40427</c:v>
                </c:pt>
                <c:pt idx="525">
                  <c:v>40428</c:v>
                </c:pt>
                <c:pt idx="526">
                  <c:v>40429</c:v>
                </c:pt>
                <c:pt idx="527">
                  <c:v>40430</c:v>
                </c:pt>
                <c:pt idx="528">
                  <c:v>40431</c:v>
                </c:pt>
                <c:pt idx="529">
                  <c:v>40432</c:v>
                </c:pt>
                <c:pt idx="530">
                  <c:v>40433</c:v>
                </c:pt>
                <c:pt idx="531">
                  <c:v>40434</c:v>
                </c:pt>
                <c:pt idx="532">
                  <c:v>40435</c:v>
                </c:pt>
                <c:pt idx="533">
                  <c:v>40436</c:v>
                </c:pt>
                <c:pt idx="534">
                  <c:v>40437</c:v>
                </c:pt>
                <c:pt idx="535">
                  <c:v>40438</c:v>
                </c:pt>
                <c:pt idx="536">
                  <c:v>40439</c:v>
                </c:pt>
                <c:pt idx="537">
                  <c:v>40440</c:v>
                </c:pt>
                <c:pt idx="538">
                  <c:v>40441</c:v>
                </c:pt>
                <c:pt idx="539">
                  <c:v>40442</c:v>
                </c:pt>
                <c:pt idx="540">
                  <c:v>40443</c:v>
                </c:pt>
                <c:pt idx="541">
                  <c:v>40444</c:v>
                </c:pt>
                <c:pt idx="542">
                  <c:v>40445</c:v>
                </c:pt>
                <c:pt idx="543">
                  <c:v>40446</c:v>
                </c:pt>
                <c:pt idx="544">
                  <c:v>40447</c:v>
                </c:pt>
                <c:pt idx="545">
                  <c:v>40448</c:v>
                </c:pt>
                <c:pt idx="546">
                  <c:v>40449</c:v>
                </c:pt>
                <c:pt idx="547">
                  <c:v>40450</c:v>
                </c:pt>
                <c:pt idx="548">
                  <c:v>40451</c:v>
                </c:pt>
                <c:pt idx="549">
                  <c:v>40452</c:v>
                </c:pt>
                <c:pt idx="550">
                  <c:v>40453</c:v>
                </c:pt>
                <c:pt idx="551">
                  <c:v>40454</c:v>
                </c:pt>
                <c:pt idx="552">
                  <c:v>40455</c:v>
                </c:pt>
                <c:pt idx="553">
                  <c:v>40456</c:v>
                </c:pt>
                <c:pt idx="554">
                  <c:v>40457</c:v>
                </c:pt>
                <c:pt idx="555">
                  <c:v>40458</c:v>
                </c:pt>
                <c:pt idx="556">
                  <c:v>40459</c:v>
                </c:pt>
                <c:pt idx="557">
                  <c:v>40460</c:v>
                </c:pt>
                <c:pt idx="558">
                  <c:v>40461</c:v>
                </c:pt>
                <c:pt idx="559">
                  <c:v>40462</c:v>
                </c:pt>
                <c:pt idx="560">
                  <c:v>40463</c:v>
                </c:pt>
                <c:pt idx="561">
                  <c:v>40464</c:v>
                </c:pt>
                <c:pt idx="562">
                  <c:v>40465</c:v>
                </c:pt>
                <c:pt idx="563">
                  <c:v>40466</c:v>
                </c:pt>
                <c:pt idx="564">
                  <c:v>40467</c:v>
                </c:pt>
                <c:pt idx="565">
                  <c:v>40468</c:v>
                </c:pt>
                <c:pt idx="566">
                  <c:v>40469</c:v>
                </c:pt>
                <c:pt idx="567">
                  <c:v>40470</c:v>
                </c:pt>
                <c:pt idx="568">
                  <c:v>40471</c:v>
                </c:pt>
                <c:pt idx="569">
                  <c:v>40472</c:v>
                </c:pt>
                <c:pt idx="570">
                  <c:v>40473</c:v>
                </c:pt>
                <c:pt idx="571">
                  <c:v>40474</c:v>
                </c:pt>
                <c:pt idx="572">
                  <c:v>40475</c:v>
                </c:pt>
                <c:pt idx="573">
                  <c:v>40476</c:v>
                </c:pt>
                <c:pt idx="574">
                  <c:v>40477</c:v>
                </c:pt>
                <c:pt idx="575">
                  <c:v>40478</c:v>
                </c:pt>
                <c:pt idx="576">
                  <c:v>40479</c:v>
                </c:pt>
                <c:pt idx="577">
                  <c:v>40480</c:v>
                </c:pt>
                <c:pt idx="578">
                  <c:v>40481</c:v>
                </c:pt>
                <c:pt idx="579">
                  <c:v>40482</c:v>
                </c:pt>
                <c:pt idx="580">
                  <c:v>40483</c:v>
                </c:pt>
                <c:pt idx="581">
                  <c:v>40484</c:v>
                </c:pt>
                <c:pt idx="582">
                  <c:v>40485</c:v>
                </c:pt>
                <c:pt idx="583">
                  <c:v>40486</c:v>
                </c:pt>
                <c:pt idx="584">
                  <c:v>40487</c:v>
                </c:pt>
                <c:pt idx="585">
                  <c:v>40488</c:v>
                </c:pt>
                <c:pt idx="586">
                  <c:v>40489</c:v>
                </c:pt>
                <c:pt idx="587">
                  <c:v>40490</c:v>
                </c:pt>
                <c:pt idx="588">
                  <c:v>40491</c:v>
                </c:pt>
                <c:pt idx="589">
                  <c:v>40492</c:v>
                </c:pt>
                <c:pt idx="590">
                  <c:v>40493</c:v>
                </c:pt>
                <c:pt idx="591">
                  <c:v>40494</c:v>
                </c:pt>
                <c:pt idx="592">
                  <c:v>40495</c:v>
                </c:pt>
                <c:pt idx="593">
                  <c:v>40496</c:v>
                </c:pt>
                <c:pt idx="594">
                  <c:v>40497</c:v>
                </c:pt>
                <c:pt idx="595">
                  <c:v>40498</c:v>
                </c:pt>
                <c:pt idx="596">
                  <c:v>40499</c:v>
                </c:pt>
                <c:pt idx="597">
                  <c:v>40500</c:v>
                </c:pt>
                <c:pt idx="598">
                  <c:v>40501</c:v>
                </c:pt>
                <c:pt idx="599">
                  <c:v>40502</c:v>
                </c:pt>
                <c:pt idx="600">
                  <c:v>40503</c:v>
                </c:pt>
                <c:pt idx="601">
                  <c:v>40504</c:v>
                </c:pt>
                <c:pt idx="602">
                  <c:v>40505</c:v>
                </c:pt>
                <c:pt idx="603">
                  <c:v>40506</c:v>
                </c:pt>
                <c:pt idx="604">
                  <c:v>40507</c:v>
                </c:pt>
                <c:pt idx="605">
                  <c:v>40508</c:v>
                </c:pt>
                <c:pt idx="606">
                  <c:v>40509</c:v>
                </c:pt>
                <c:pt idx="607">
                  <c:v>40510</c:v>
                </c:pt>
                <c:pt idx="608">
                  <c:v>40511</c:v>
                </c:pt>
                <c:pt idx="609">
                  <c:v>40512</c:v>
                </c:pt>
                <c:pt idx="610">
                  <c:v>40513</c:v>
                </c:pt>
                <c:pt idx="611">
                  <c:v>40514</c:v>
                </c:pt>
                <c:pt idx="612">
                  <c:v>40515</c:v>
                </c:pt>
                <c:pt idx="613">
                  <c:v>40516</c:v>
                </c:pt>
                <c:pt idx="614">
                  <c:v>40517</c:v>
                </c:pt>
                <c:pt idx="615">
                  <c:v>40518</c:v>
                </c:pt>
                <c:pt idx="616">
                  <c:v>40519</c:v>
                </c:pt>
                <c:pt idx="617">
                  <c:v>40520</c:v>
                </c:pt>
                <c:pt idx="618">
                  <c:v>40521</c:v>
                </c:pt>
                <c:pt idx="619">
                  <c:v>40522</c:v>
                </c:pt>
                <c:pt idx="620">
                  <c:v>40523</c:v>
                </c:pt>
                <c:pt idx="621">
                  <c:v>40524</c:v>
                </c:pt>
                <c:pt idx="622">
                  <c:v>40525</c:v>
                </c:pt>
                <c:pt idx="623">
                  <c:v>40526</c:v>
                </c:pt>
                <c:pt idx="624">
                  <c:v>40527</c:v>
                </c:pt>
                <c:pt idx="625">
                  <c:v>40528</c:v>
                </c:pt>
                <c:pt idx="626">
                  <c:v>40529</c:v>
                </c:pt>
                <c:pt idx="627">
                  <c:v>40530</c:v>
                </c:pt>
                <c:pt idx="628">
                  <c:v>40531</c:v>
                </c:pt>
                <c:pt idx="629">
                  <c:v>40532</c:v>
                </c:pt>
                <c:pt idx="630">
                  <c:v>40533</c:v>
                </c:pt>
                <c:pt idx="631">
                  <c:v>40534</c:v>
                </c:pt>
                <c:pt idx="632">
                  <c:v>40535</c:v>
                </c:pt>
                <c:pt idx="633">
                  <c:v>40536</c:v>
                </c:pt>
                <c:pt idx="634">
                  <c:v>40537</c:v>
                </c:pt>
                <c:pt idx="635">
                  <c:v>40538</c:v>
                </c:pt>
                <c:pt idx="636">
                  <c:v>40539</c:v>
                </c:pt>
                <c:pt idx="637">
                  <c:v>40540</c:v>
                </c:pt>
                <c:pt idx="638">
                  <c:v>40541</c:v>
                </c:pt>
                <c:pt idx="639">
                  <c:v>40542</c:v>
                </c:pt>
                <c:pt idx="640">
                  <c:v>40543</c:v>
                </c:pt>
                <c:pt idx="641">
                  <c:v>40544</c:v>
                </c:pt>
                <c:pt idx="642">
                  <c:v>40545</c:v>
                </c:pt>
                <c:pt idx="643">
                  <c:v>40546</c:v>
                </c:pt>
                <c:pt idx="644">
                  <c:v>40547</c:v>
                </c:pt>
                <c:pt idx="645">
                  <c:v>40548</c:v>
                </c:pt>
                <c:pt idx="646">
                  <c:v>40549</c:v>
                </c:pt>
                <c:pt idx="647">
                  <c:v>40550</c:v>
                </c:pt>
                <c:pt idx="648">
                  <c:v>40551</c:v>
                </c:pt>
                <c:pt idx="649">
                  <c:v>40552</c:v>
                </c:pt>
                <c:pt idx="650">
                  <c:v>40553</c:v>
                </c:pt>
                <c:pt idx="651">
                  <c:v>40554</c:v>
                </c:pt>
                <c:pt idx="652">
                  <c:v>40555</c:v>
                </c:pt>
                <c:pt idx="653">
                  <c:v>40556</c:v>
                </c:pt>
                <c:pt idx="654">
                  <c:v>40557</c:v>
                </c:pt>
                <c:pt idx="655">
                  <c:v>40558</c:v>
                </c:pt>
                <c:pt idx="656">
                  <c:v>40559</c:v>
                </c:pt>
                <c:pt idx="657">
                  <c:v>40560</c:v>
                </c:pt>
                <c:pt idx="658">
                  <c:v>40561</c:v>
                </c:pt>
                <c:pt idx="659">
                  <c:v>40562</c:v>
                </c:pt>
                <c:pt idx="660">
                  <c:v>40563</c:v>
                </c:pt>
                <c:pt idx="661">
                  <c:v>40564</c:v>
                </c:pt>
                <c:pt idx="662">
                  <c:v>40565</c:v>
                </c:pt>
                <c:pt idx="663">
                  <c:v>40566</c:v>
                </c:pt>
                <c:pt idx="664">
                  <c:v>40567</c:v>
                </c:pt>
                <c:pt idx="665">
                  <c:v>40568</c:v>
                </c:pt>
                <c:pt idx="666">
                  <c:v>40569</c:v>
                </c:pt>
                <c:pt idx="667">
                  <c:v>40570</c:v>
                </c:pt>
                <c:pt idx="668">
                  <c:v>40571</c:v>
                </c:pt>
                <c:pt idx="669">
                  <c:v>40572</c:v>
                </c:pt>
                <c:pt idx="670">
                  <c:v>40573</c:v>
                </c:pt>
                <c:pt idx="671">
                  <c:v>40574</c:v>
                </c:pt>
                <c:pt idx="672">
                  <c:v>40575</c:v>
                </c:pt>
                <c:pt idx="673">
                  <c:v>40576</c:v>
                </c:pt>
                <c:pt idx="674">
                  <c:v>40577</c:v>
                </c:pt>
                <c:pt idx="675">
                  <c:v>40578</c:v>
                </c:pt>
                <c:pt idx="676">
                  <c:v>40579</c:v>
                </c:pt>
                <c:pt idx="677">
                  <c:v>40580</c:v>
                </c:pt>
                <c:pt idx="678">
                  <c:v>40581</c:v>
                </c:pt>
                <c:pt idx="679">
                  <c:v>40582</c:v>
                </c:pt>
                <c:pt idx="680">
                  <c:v>40583</c:v>
                </c:pt>
                <c:pt idx="681">
                  <c:v>40584</c:v>
                </c:pt>
                <c:pt idx="682">
                  <c:v>40585</c:v>
                </c:pt>
                <c:pt idx="683">
                  <c:v>40586</c:v>
                </c:pt>
                <c:pt idx="684">
                  <c:v>40587</c:v>
                </c:pt>
                <c:pt idx="685">
                  <c:v>40588</c:v>
                </c:pt>
                <c:pt idx="686">
                  <c:v>40589</c:v>
                </c:pt>
                <c:pt idx="687">
                  <c:v>40590</c:v>
                </c:pt>
                <c:pt idx="688">
                  <c:v>40591</c:v>
                </c:pt>
                <c:pt idx="689">
                  <c:v>40592</c:v>
                </c:pt>
                <c:pt idx="690">
                  <c:v>40593</c:v>
                </c:pt>
                <c:pt idx="691">
                  <c:v>40594</c:v>
                </c:pt>
                <c:pt idx="692">
                  <c:v>40595</c:v>
                </c:pt>
                <c:pt idx="693">
                  <c:v>40596</c:v>
                </c:pt>
                <c:pt idx="694">
                  <c:v>40597</c:v>
                </c:pt>
                <c:pt idx="695">
                  <c:v>40598</c:v>
                </c:pt>
                <c:pt idx="696">
                  <c:v>40599</c:v>
                </c:pt>
                <c:pt idx="697">
                  <c:v>40600</c:v>
                </c:pt>
                <c:pt idx="698">
                  <c:v>40601</c:v>
                </c:pt>
                <c:pt idx="699">
                  <c:v>40602</c:v>
                </c:pt>
                <c:pt idx="700">
                  <c:v>40603</c:v>
                </c:pt>
                <c:pt idx="701">
                  <c:v>40604</c:v>
                </c:pt>
                <c:pt idx="702">
                  <c:v>40605</c:v>
                </c:pt>
                <c:pt idx="703">
                  <c:v>40606</c:v>
                </c:pt>
                <c:pt idx="704">
                  <c:v>40607</c:v>
                </c:pt>
                <c:pt idx="705">
                  <c:v>40608</c:v>
                </c:pt>
                <c:pt idx="706">
                  <c:v>40609</c:v>
                </c:pt>
                <c:pt idx="707">
                  <c:v>40610</c:v>
                </c:pt>
                <c:pt idx="708">
                  <c:v>40611</c:v>
                </c:pt>
                <c:pt idx="709">
                  <c:v>40612</c:v>
                </c:pt>
                <c:pt idx="710">
                  <c:v>40613</c:v>
                </c:pt>
                <c:pt idx="711">
                  <c:v>40614</c:v>
                </c:pt>
                <c:pt idx="712">
                  <c:v>40615</c:v>
                </c:pt>
                <c:pt idx="713">
                  <c:v>40616</c:v>
                </c:pt>
                <c:pt idx="714">
                  <c:v>40617</c:v>
                </c:pt>
                <c:pt idx="715">
                  <c:v>40618</c:v>
                </c:pt>
                <c:pt idx="716">
                  <c:v>40619</c:v>
                </c:pt>
                <c:pt idx="717">
                  <c:v>40620</c:v>
                </c:pt>
                <c:pt idx="718">
                  <c:v>40621</c:v>
                </c:pt>
                <c:pt idx="719">
                  <c:v>40622</c:v>
                </c:pt>
                <c:pt idx="720">
                  <c:v>40623</c:v>
                </c:pt>
                <c:pt idx="721">
                  <c:v>40624</c:v>
                </c:pt>
                <c:pt idx="722">
                  <c:v>40625</c:v>
                </c:pt>
                <c:pt idx="723">
                  <c:v>40626</c:v>
                </c:pt>
                <c:pt idx="724">
                  <c:v>40627</c:v>
                </c:pt>
                <c:pt idx="725">
                  <c:v>40628</c:v>
                </c:pt>
                <c:pt idx="726">
                  <c:v>40629</c:v>
                </c:pt>
                <c:pt idx="727">
                  <c:v>40630</c:v>
                </c:pt>
                <c:pt idx="728">
                  <c:v>40631</c:v>
                </c:pt>
                <c:pt idx="729">
                  <c:v>40632</c:v>
                </c:pt>
                <c:pt idx="730">
                  <c:v>40633</c:v>
                </c:pt>
                <c:pt idx="731">
                  <c:v>40634</c:v>
                </c:pt>
                <c:pt idx="732">
                  <c:v>40635</c:v>
                </c:pt>
                <c:pt idx="733">
                  <c:v>40636</c:v>
                </c:pt>
                <c:pt idx="734">
                  <c:v>40637</c:v>
                </c:pt>
                <c:pt idx="735">
                  <c:v>40638</c:v>
                </c:pt>
                <c:pt idx="736">
                  <c:v>40639</c:v>
                </c:pt>
                <c:pt idx="737">
                  <c:v>40640</c:v>
                </c:pt>
                <c:pt idx="738">
                  <c:v>40641</c:v>
                </c:pt>
                <c:pt idx="739">
                  <c:v>40642</c:v>
                </c:pt>
                <c:pt idx="740">
                  <c:v>40643</c:v>
                </c:pt>
                <c:pt idx="741">
                  <c:v>40644</c:v>
                </c:pt>
                <c:pt idx="742">
                  <c:v>40645</c:v>
                </c:pt>
                <c:pt idx="743">
                  <c:v>40646</c:v>
                </c:pt>
                <c:pt idx="744">
                  <c:v>40647</c:v>
                </c:pt>
                <c:pt idx="745">
                  <c:v>40648</c:v>
                </c:pt>
                <c:pt idx="746">
                  <c:v>40649</c:v>
                </c:pt>
                <c:pt idx="747">
                  <c:v>40650</c:v>
                </c:pt>
                <c:pt idx="748">
                  <c:v>40651</c:v>
                </c:pt>
                <c:pt idx="749">
                  <c:v>40652</c:v>
                </c:pt>
                <c:pt idx="750">
                  <c:v>40653</c:v>
                </c:pt>
                <c:pt idx="751">
                  <c:v>40654</c:v>
                </c:pt>
                <c:pt idx="752">
                  <c:v>40655</c:v>
                </c:pt>
                <c:pt idx="753">
                  <c:v>40656</c:v>
                </c:pt>
                <c:pt idx="754">
                  <c:v>40657</c:v>
                </c:pt>
                <c:pt idx="755">
                  <c:v>40658</c:v>
                </c:pt>
                <c:pt idx="756">
                  <c:v>40659</c:v>
                </c:pt>
                <c:pt idx="757">
                  <c:v>40660</c:v>
                </c:pt>
                <c:pt idx="758">
                  <c:v>40661</c:v>
                </c:pt>
                <c:pt idx="759">
                  <c:v>40662</c:v>
                </c:pt>
                <c:pt idx="760">
                  <c:v>40663</c:v>
                </c:pt>
                <c:pt idx="761">
                  <c:v>40664</c:v>
                </c:pt>
                <c:pt idx="762">
                  <c:v>40665</c:v>
                </c:pt>
                <c:pt idx="763">
                  <c:v>40666</c:v>
                </c:pt>
                <c:pt idx="764">
                  <c:v>40667</c:v>
                </c:pt>
                <c:pt idx="765">
                  <c:v>40668</c:v>
                </c:pt>
                <c:pt idx="766">
                  <c:v>40669</c:v>
                </c:pt>
                <c:pt idx="767">
                  <c:v>40670</c:v>
                </c:pt>
                <c:pt idx="768">
                  <c:v>40671</c:v>
                </c:pt>
                <c:pt idx="769">
                  <c:v>40672</c:v>
                </c:pt>
                <c:pt idx="770">
                  <c:v>40673</c:v>
                </c:pt>
                <c:pt idx="771">
                  <c:v>40674</c:v>
                </c:pt>
                <c:pt idx="772">
                  <c:v>40675</c:v>
                </c:pt>
                <c:pt idx="773">
                  <c:v>40676</c:v>
                </c:pt>
                <c:pt idx="774">
                  <c:v>40677</c:v>
                </c:pt>
                <c:pt idx="775">
                  <c:v>40678</c:v>
                </c:pt>
                <c:pt idx="776">
                  <c:v>40679</c:v>
                </c:pt>
                <c:pt idx="777">
                  <c:v>40680</c:v>
                </c:pt>
                <c:pt idx="778">
                  <c:v>40681</c:v>
                </c:pt>
                <c:pt idx="779">
                  <c:v>40682</c:v>
                </c:pt>
                <c:pt idx="780">
                  <c:v>40683</c:v>
                </c:pt>
                <c:pt idx="781">
                  <c:v>40684</c:v>
                </c:pt>
                <c:pt idx="782">
                  <c:v>40685</c:v>
                </c:pt>
                <c:pt idx="783">
                  <c:v>40686</c:v>
                </c:pt>
                <c:pt idx="784">
                  <c:v>40687</c:v>
                </c:pt>
                <c:pt idx="785">
                  <c:v>40688</c:v>
                </c:pt>
                <c:pt idx="786">
                  <c:v>40689</c:v>
                </c:pt>
                <c:pt idx="787">
                  <c:v>40690</c:v>
                </c:pt>
                <c:pt idx="788">
                  <c:v>40691</c:v>
                </c:pt>
                <c:pt idx="789">
                  <c:v>40692</c:v>
                </c:pt>
                <c:pt idx="790">
                  <c:v>40693</c:v>
                </c:pt>
                <c:pt idx="791">
                  <c:v>40694</c:v>
                </c:pt>
                <c:pt idx="792">
                  <c:v>40695</c:v>
                </c:pt>
                <c:pt idx="793">
                  <c:v>40696</c:v>
                </c:pt>
                <c:pt idx="794">
                  <c:v>40697</c:v>
                </c:pt>
                <c:pt idx="795">
                  <c:v>40698</c:v>
                </c:pt>
                <c:pt idx="796">
                  <c:v>40699</c:v>
                </c:pt>
                <c:pt idx="797">
                  <c:v>40700</c:v>
                </c:pt>
                <c:pt idx="798">
                  <c:v>40701</c:v>
                </c:pt>
                <c:pt idx="799">
                  <c:v>40702</c:v>
                </c:pt>
                <c:pt idx="800">
                  <c:v>40703</c:v>
                </c:pt>
                <c:pt idx="801">
                  <c:v>40704</c:v>
                </c:pt>
                <c:pt idx="802">
                  <c:v>40705</c:v>
                </c:pt>
                <c:pt idx="803">
                  <c:v>40706</c:v>
                </c:pt>
                <c:pt idx="804">
                  <c:v>40707</c:v>
                </c:pt>
                <c:pt idx="805">
                  <c:v>40708</c:v>
                </c:pt>
                <c:pt idx="806">
                  <c:v>40709</c:v>
                </c:pt>
                <c:pt idx="807">
                  <c:v>40710</c:v>
                </c:pt>
                <c:pt idx="808">
                  <c:v>40711</c:v>
                </c:pt>
                <c:pt idx="809">
                  <c:v>40712</c:v>
                </c:pt>
                <c:pt idx="810">
                  <c:v>40713</c:v>
                </c:pt>
                <c:pt idx="811">
                  <c:v>40714</c:v>
                </c:pt>
                <c:pt idx="812">
                  <c:v>40715</c:v>
                </c:pt>
                <c:pt idx="813">
                  <c:v>40716</c:v>
                </c:pt>
                <c:pt idx="814">
                  <c:v>40717</c:v>
                </c:pt>
                <c:pt idx="815">
                  <c:v>40718</c:v>
                </c:pt>
                <c:pt idx="816">
                  <c:v>40719</c:v>
                </c:pt>
                <c:pt idx="817">
                  <c:v>40720</c:v>
                </c:pt>
                <c:pt idx="818">
                  <c:v>40721</c:v>
                </c:pt>
                <c:pt idx="819">
                  <c:v>40722</c:v>
                </c:pt>
                <c:pt idx="820">
                  <c:v>40723</c:v>
                </c:pt>
                <c:pt idx="821">
                  <c:v>40724</c:v>
                </c:pt>
                <c:pt idx="822">
                  <c:v>40725</c:v>
                </c:pt>
                <c:pt idx="823">
                  <c:v>40726</c:v>
                </c:pt>
                <c:pt idx="824">
                  <c:v>40727</c:v>
                </c:pt>
                <c:pt idx="825">
                  <c:v>40728</c:v>
                </c:pt>
                <c:pt idx="826">
                  <c:v>40729</c:v>
                </c:pt>
                <c:pt idx="827">
                  <c:v>40730</c:v>
                </c:pt>
                <c:pt idx="828">
                  <c:v>40731</c:v>
                </c:pt>
                <c:pt idx="829">
                  <c:v>40732</c:v>
                </c:pt>
                <c:pt idx="830">
                  <c:v>40733</c:v>
                </c:pt>
                <c:pt idx="831">
                  <c:v>40734</c:v>
                </c:pt>
                <c:pt idx="832">
                  <c:v>40735</c:v>
                </c:pt>
                <c:pt idx="833">
                  <c:v>40736</c:v>
                </c:pt>
                <c:pt idx="834">
                  <c:v>40737</c:v>
                </c:pt>
                <c:pt idx="835">
                  <c:v>40738</c:v>
                </c:pt>
                <c:pt idx="836">
                  <c:v>40739</c:v>
                </c:pt>
                <c:pt idx="837">
                  <c:v>40740</c:v>
                </c:pt>
                <c:pt idx="838">
                  <c:v>40741</c:v>
                </c:pt>
                <c:pt idx="839">
                  <c:v>40742</c:v>
                </c:pt>
                <c:pt idx="840">
                  <c:v>40743</c:v>
                </c:pt>
                <c:pt idx="841">
                  <c:v>40744</c:v>
                </c:pt>
                <c:pt idx="842">
                  <c:v>40745</c:v>
                </c:pt>
                <c:pt idx="843">
                  <c:v>40746</c:v>
                </c:pt>
                <c:pt idx="844">
                  <c:v>40747</c:v>
                </c:pt>
                <c:pt idx="845">
                  <c:v>40748</c:v>
                </c:pt>
                <c:pt idx="846">
                  <c:v>40749</c:v>
                </c:pt>
                <c:pt idx="847">
                  <c:v>40750</c:v>
                </c:pt>
                <c:pt idx="848">
                  <c:v>40751</c:v>
                </c:pt>
                <c:pt idx="849">
                  <c:v>40752</c:v>
                </c:pt>
                <c:pt idx="850">
                  <c:v>40753</c:v>
                </c:pt>
                <c:pt idx="851">
                  <c:v>40754</c:v>
                </c:pt>
                <c:pt idx="852">
                  <c:v>40755</c:v>
                </c:pt>
                <c:pt idx="853">
                  <c:v>40756</c:v>
                </c:pt>
                <c:pt idx="854">
                  <c:v>40757</c:v>
                </c:pt>
                <c:pt idx="855">
                  <c:v>40758</c:v>
                </c:pt>
                <c:pt idx="856">
                  <c:v>40759</c:v>
                </c:pt>
                <c:pt idx="857">
                  <c:v>40760</c:v>
                </c:pt>
                <c:pt idx="858">
                  <c:v>40761</c:v>
                </c:pt>
                <c:pt idx="859">
                  <c:v>40762</c:v>
                </c:pt>
                <c:pt idx="860">
                  <c:v>40763</c:v>
                </c:pt>
                <c:pt idx="861">
                  <c:v>40764</c:v>
                </c:pt>
                <c:pt idx="862">
                  <c:v>40765</c:v>
                </c:pt>
                <c:pt idx="863">
                  <c:v>40766</c:v>
                </c:pt>
                <c:pt idx="864">
                  <c:v>40767</c:v>
                </c:pt>
                <c:pt idx="865">
                  <c:v>40768</c:v>
                </c:pt>
                <c:pt idx="866">
                  <c:v>40769</c:v>
                </c:pt>
                <c:pt idx="867">
                  <c:v>40770</c:v>
                </c:pt>
                <c:pt idx="868">
                  <c:v>40771</c:v>
                </c:pt>
                <c:pt idx="869">
                  <c:v>40772</c:v>
                </c:pt>
                <c:pt idx="870">
                  <c:v>40773</c:v>
                </c:pt>
                <c:pt idx="871">
                  <c:v>40774</c:v>
                </c:pt>
                <c:pt idx="872">
                  <c:v>40775</c:v>
                </c:pt>
                <c:pt idx="873">
                  <c:v>40776</c:v>
                </c:pt>
                <c:pt idx="874">
                  <c:v>40777</c:v>
                </c:pt>
                <c:pt idx="875">
                  <c:v>40778</c:v>
                </c:pt>
                <c:pt idx="876">
                  <c:v>40779</c:v>
                </c:pt>
                <c:pt idx="877">
                  <c:v>40780</c:v>
                </c:pt>
                <c:pt idx="878">
                  <c:v>40781</c:v>
                </c:pt>
                <c:pt idx="879">
                  <c:v>40782</c:v>
                </c:pt>
                <c:pt idx="880">
                  <c:v>40783</c:v>
                </c:pt>
                <c:pt idx="881">
                  <c:v>40784</c:v>
                </c:pt>
                <c:pt idx="882">
                  <c:v>40785</c:v>
                </c:pt>
                <c:pt idx="883">
                  <c:v>40786</c:v>
                </c:pt>
                <c:pt idx="884">
                  <c:v>40787</c:v>
                </c:pt>
                <c:pt idx="885">
                  <c:v>40788</c:v>
                </c:pt>
                <c:pt idx="886">
                  <c:v>40789</c:v>
                </c:pt>
                <c:pt idx="887">
                  <c:v>40790</c:v>
                </c:pt>
                <c:pt idx="888">
                  <c:v>40791</c:v>
                </c:pt>
                <c:pt idx="889">
                  <c:v>40792</c:v>
                </c:pt>
                <c:pt idx="890">
                  <c:v>40793</c:v>
                </c:pt>
                <c:pt idx="891">
                  <c:v>40794</c:v>
                </c:pt>
                <c:pt idx="892">
                  <c:v>40795</c:v>
                </c:pt>
                <c:pt idx="893">
                  <c:v>40796</c:v>
                </c:pt>
                <c:pt idx="894">
                  <c:v>40797</c:v>
                </c:pt>
                <c:pt idx="895">
                  <c:v>40798</c:v>
                </c:pt>
                <c:pt idx="896">
                  <c:v>40799</c:v>
                </c:pt>
                <c:pt idx="897">
                  <c:v>40800</c:v>
                </c:pt>
                <c:pt idx="898">
                  <c:v>40801</c:v>
                </c:pt>
                <c:pt idx="899">
                  <c:v>40802</c:v>
                </c:pt>
                <c:pt idx="900">
                  <c:v>40803</c:v>
                </c:pt>
                <c:pt idx="901">
                  <c:v>40804</c:v>
                </c:pt>
                <c:pt idx="902">
                  <c:v>40805</c:v>
                </c:pt>
                <c:pt idx="903">
                  <c:v>40806</c:v>
                </c:pt>
                <c:pt idx="904">
                  <c:v>40807</c:v>
                </c:pt>
                <c:pt idx="905">
                  <c:v>40808</c:v>
                </c:pt>
                <c:pt idx="906">
                  <c:v>40809</c:v>
                </c:pt>
                <c:pt idx="907">
                  <c:v>40810</c:v>
                </c:pt>
                <c:pt idx="908">
                  <c:v>40811</c:v>
                </c:pt>
                <c:pt idx="909">
                  <c:v>40812</c:v>
                </c:pt>
                <c:pt idx="910">
                  <c:v>40813</c:v>
                </c:pt>
                <c:pt idx="911">
                  <c:v>40814</c:v>
                </c:pt>
                <c:pt idx="912">
                  <c:v>40815</c:v>
                </c:pt>
                <c:pt idx="913">
                  <c:v>40816</c:v>
                </c:pt>
                <c:pt idx="914">
                  <c:v>40817</c:v>
                </c:pt>
                <c:pt idx="915">
                  <c:v>40818</c:v>
                </c:pt>
                <c:pt idx="916">
                  <c:v>40819</c:v>
                </c:pt>
                <c:pt idx="917">
                  <c:v>40820</c:v>
                </c:pt>
                <c:pt idx="918">
                  <c:v>40821</c:v>
                </c:pt>
                <c:pt idx="919">
                  <c:v>40822</c:v>
                </c:pt>
                <c:pt idx="920">
                  <c:v>40823</c:v>
                </c:pt>
                <c:pt idx="921">
                  <c:v>40824</c:v>
                </c:pt>
                <c:pt idx="922">
                  <c:v>40825</c:v>
                </c:pt>
                <c:pt idx="923">
                  <c:v>40826</c:v>
                </c:pt>
                <c:pt idx="924">
                  <c:v>40827</c:v>
                </c:pt>
                <c:pt idx="925">
                  <c:v>40828</c:v>
                </c:pt>
                <c:pt idx="926">
                  <c:v>40829</c:v>
                </c:pt>
                <c:pt idx="927">
                  <c:v>40830</c:v>
                </c:pt>
                <c:pt idx="928">
                  <c:v>40831</c:v>
                </c:pt>
                <c:pt idx="929">
                  <c:v>40832</c:v>
                </c:pt>
                <c:pt idx="930">
                  <c:v>40833</c:v>
                </c:pt>
                <c:pt idx="931">
                  <c:v>40834</c:v>
                </c:pt>
                <c:pt idx="932">
                  <c:v>40835</c:v>
                </c:pt>
                <c:pt idx="933">
                  <c:v>40836</c:v>
                </c:pt>
                <c:pt idx="934">
                  <c:v>40837</c:v>
                </c:pt>
                <c:pt idx="935">
                  <c:v>40838</c:v>
                </c:pt>
                <c:pt idx="936">
                  <c:v>40839</c:v>
                </c:pt>
                <c:pt idx="937">
                  <c:v>40840</c:v>
                </c:pt>
                <c:pt idx="938">
                  <c:v>40841</c:v>
                </c:pt>
                <c:pt idx="939">
                  <c:v>40842</c:v>
                </c:pt>
                <c:pt idx="940">
                  <c:v>40843</c:v>
                </c:pt>
                <c:pt idx="941">
                  <c:v>40844</c:v>
                </c:pt>
                <c:pt idx="942">
                  <c:v>40845</c:v>
                </c:pt>
                <c:pt idx="943">
                  <c:v>40846</c:v>
                </c:pt>
                <c:pt idx="944">
                  <c:v>40847</c:v>
                </c:pt>
                <c:pt idx="945">
                  <c:v>40848</c:v>
                </c:pt>
                <c:pt idx="946">
                  <c:v>40849</c:v>
                </c:pt>
                <c:pt idx="947">
                  <c:v>40850</c:v>
                </c:pt>
                <c:pt idx="948">
                  <c:v>40851</c:v>
                </c:pt>
                <c:pt idx="949">
                  <c:v>40852</c:v>
                </c:pt>
                <c:pt idx="950">
                  <c:v>40853</c:v>
                </c:pt>
                <c:pt idx="951">
                  <c:v>40854</c:v>
                </c:pt>
                <c:pt idx="952">
                  <c:v>40855</c:v>
                </c:pt>
                <c:pt idx="953">
                  <c:v>40856</c:v>
                </c:pt>
                <c:pt idx="954">
                  <c:v>40857</c:v>
                </c:pt>
                <c:pt idx="955">
                  <c:v>40858</c:v>
                </c:pt>
                <c:pt idx="956">
                  <c:v>40859</c:v>
                </c:pt>
                <c:pt idx="957">
                  <c:v>40860</c:v>
                </c:pt>
                <c:pt idx="958">
                  <c:v>40861</c:v>
                </c:pt>
                <c:pt idx="959">
                  <c:v>40862</c:v>
                </c:pt>
                <c:pt idx="960">
                  <c:v>40863</c:v>
                </c:pt>
                <c:pt idx="961">
                  <c:v>40864</c:v>
                </c:pt>
                <c:pt idx="962">
                  <c:v>40865</c:v>
                </c:pt>
                <c:pt idx="963">
                  <c:v>40866</c:v>
                </c:pt>
                <c:pt idx="964">
                  <c:v>40867</c:v>
                </c:pt>
                <c:pt idx="965">
                  <c:v>40868</c:v>
                </c:pt>
                <c:pt idx="966">
                  <c:v>40869</c:v>
                </c:pt>
                <c:pt idx="967">
                  <c:v>40870</c:v>
                </c:pt>
                <c:pt idx="968">
                  <c:v>40871</c:v>
                </c:pt>
                <c:pt idx="969">
                  <c:v>40872</c:v>
                </c:pt>
                <c:pt idx="970">
                  <c:v>40873</c:v>
                </c:pt>
                <c:pt idx="971">
                  <c:v>40874</c:v>
                </c:pt>
                <c:pt idx="972">
                  <c:v>40875</c:v>
                </c:pt>
                <c:pt idx="973">
                  <c:v>40876</c:v>
                </c:pt>
                <c:pt idx="974">
                  <c:v>40877</c:v>
                </c:pt>
                <c:pt idx="975">
                  <c:v>40878</c:v>
                </c:pt>
                <c:pt idx="976">
                  <c:v>40879</c:v>
                </c:pt>
                <c:pt idx="977">
                  <c:v>40880</c:v>
                </c:pt>
                <c:pt idx="978">
                  <c:v>40881</c:v>
                </c:pt>
                <c:pt idx="979">
                  <c:v>40882</c:v>
                </c:pt>
                <c:pt idx="980">
                  <c:v>40883</c:v>
                </c:pt>
                <c:pt idx="981">
                  <c:v>40884</c:v>
                </c:pt>
                <c:pt idx="982">
                  <c:v>40885</c:v>
                </c:pt>
                <c:pt idx="983">
                  <c:v>40886</c:v>
                </c:pt>
                <c:pt idx="984">
                  <c:v>40887</c:v>
                </c:pt>
                <c:pt idx="985">
                  <c:v>40888</c:v>
                </c:pt>
                <c:pt idx="986">
                  <c:v>40889</c:v>
                </c:pt>
                <c:pt idx="987">
                  <c:v>40890</c:v>
                </c:pt>
                <c:pt idx="988">
                  <c:v>40891</c:v>
                </c:pt>
                <c:pt idx="989">
                  <c:v>40892</c:v>
                </c:pt>
                <c:pt idx="990">
                  <c:v>40893</c:v>
                </c:pt>
                <c:pt idx="991">
                  <c:v>40894</c:v>
                </c:pt>
                <c:pt idx="992">
                  <c:v>40895</c:v>
                </c:pt>
                <c:pt idx="993">
                  <c:v>40896</c:v>
                </c:pt>
                <c:pt idx="994">
                  <c:v>40897</c:v>
                </c:pt>
                <c:pt idx="995">
                  <c:v>40898</c:v>
                </c:pt>
                <c:pt idx="996">
                  <c:v>40899</c:v>
                </c:pt>
                <c:pt idx="997">
                  <c:v>40900</c:v>
                </c:pt>
                <c:pt idx="998">
                  <c:v>40901</c:v>
                </c:pt>
                <c:pt idx="999">
                  <c:v>40902</c:v>
                </c:pt>
                <c:pt idx="1000">
                  <c:v>40903</c:v>
                </c:pt>
                <c:pt idx="1001">
                  <c:v>40904</c:v>
                </c:pt>
                <c:pt idx="1002">
                  <c:v>40905</c:v>
                </c:pt>
                <c:pt idx="1003">
                  <c:v>40906</c:v>
                </c:pt>
                <c:pt idx="1004">
                  <c:v>40907</c:v>
                </c:pt>
                <c:pt idx="1005">
                  <c:v>40908</c:v>
                </c:pt>
                <c:pt idx="1006">
                  <c:v>40909</c:v>
                </c:pt>
                <c:pt idx="1007">
                  <c:v>40910</c:v>
                </c:pt>
                <c:pt idx="1008">
                  <c:v>40911</c:v>
                </c:pt>
                <c:pt idx="1009">
                  <c:v>40912</c:v>
                </c:pt>
                <c:pt idx="1010">
                  <c:v>40913</c:v>
                </c:pt>
                <c:pt idx="1011">
                  <c:v>40914</c:v>
                </c:pt>
                <c:pt idx="1012">
                  <c:v>40915</c:v>
                </c:pt>
                <c:pt idx="1013">
                  <c:v>40916</c:v>
                </c:pt>
                <c:pt idx="1014">
                  <c:v>40917</c:v>
                </c:pt>
                <c:pt idx="1015">
                  <c:v>40918</c:v>
                </c:pt>
                <c:pt idx="1016">
                  <c:v>40919</c:v>
                </c:pt>
                <c:pt idx="1017">
                  <c:v>40920</c:v>
                </c:pt>
                <c:pt idx="1018">
                  <c:v>40921</c:v>
                </c:pt>
                <c:pt idx="1019">
                  <c:v>40922</c:v>
                </c:pt>
                <c:pt idx="1020">
                  <c:v>40923</c:v>
                </c:pt>
                <c:pt idx="1021">
                  <c:v>40924</c:v>
                </c:pt>
                <c:pt idx="1022">
                  <c:v>40925</c:v>
                </c:pt>
                <c:pt idx="1023">
                  <c:v>40926</c:v>
                </c:pt>
                <c:pt idx="1024">
                  <c:v>40927</c:v>
                </c:pt>
                <c:pt idx="1025">
                  <c:v>40928</c:v>
                </c:pt>
                <c:pt idx="1026">
                  <c:v>40929</c:v>
                </c:pt>
                <c:pt idx="1027">
                  <c:v>40930</c:v>
                </c:pt>
                <c:pt idx="1028">
                  <c:v>40931</c:v>
                </c:pt>
                <c:pt idx="1029">
                  <c:v>40932</c:v>
                </c:pt>
                <c:pt idx="1030">
                  <c:v>40933</c:v>
                </c:pt>
                <c:pt idx="1031">
                  <c:v>40934</c:v>
                </c:pt>
                <c:pt idx="1032">
                  <c:v>40935</c:v>
                </c:pt>
                <c:pt idx="1033">
                  <c:v>40936</c:v>
                </c:pt>
                <c:pt idx="1034">
                  <c:v>40937</c:v>
                </c:pt>
                <c:pt idx="1035">
                  <c:v>40938</c:v>
                </c:pt>
                <c:pt idx="1036">
                  <c:v>40939</c:v>
                </c:pt>
                <c:pt idx="1037">
                  <c:v>40940</c:v>
                </c:pt>
                <c:pt idx="1038">
                  <c:v>40941</c:v>
                </c:pt>
                <c:pt idx="1039">
                  <c:v>40942</c:v>
                </c:pt>
                <c:pt idx="1040">
                  <c:v>40943</c:v>
                </c:pt>
                <c:pt idx="1041">
                  <c:v>40944</c:v>
                </c:pt>
                <c:pt idx="1042">
                  <c:v>40945</c:v>
                </c:pt>
                <c:pt idx="1043">
                  <c:v>40946</c:v>
                </c:pt>
                <c:pt idx="1044">
                  <c:v>40947</c:v>
                </c:pt>
                <c:pt idx="1045">
                  <c:v>40948</c:v>
                </c:pt>
                <c:pt idx="1046">
                  <c:v>40949</c:v>
                </c:pt>
                <c:pt idx="1047">
                  <c:v>40950</c:v>
                </c:pt>
                <c:pt idx="1048">
                  <c:v>40951</c:v>
                </c:pt>
                <c:pt idx="1049">
                  <c:v>40952</c:v>
                </c:pt>
                <c:pt idx="1050">
                  <c:v>40953</c:v>
                </c:pt>
                <c:pt idx="1051">
                  <c:v>40954</c:v>
                </c:pt>
                <c:pt idx="1052">
                  <c:v>40955</c:v>
                </c:pt>
                <c:pt idx="1053">
                  <c:v>40956</c:v>
                </c:pt>
                <c:pt idx="1054">
                  <c:v>40957</c:v>
                </c:pt>
                <c:pt idx="1055">
                  <c:v>40958</c:v>
                </c:pt>
                <c:pt idx="1056">
                  <c:v>40959</c:v>
                </c:pt>
                <c:pt idx="1057">
                  <c:v>40960</c:v>
                </c:pt>
                <c:pt idx="1058">
                  <c:v>40961</c:v>
                </c:pt>
                <c:pt idx="1059">
                  <c:v>40962</c:v>
                </c:pt>
                <c:pt idx="1060">
                  <c:v>40963</c:v>
                </c:pt>
                <c:pt idx="1061">
                  <c:v>40964</c:v>
                </c:pt>
                <c:pt idx="1062">
                  <c:v>40965</c:v>
                </c:pt>
                <c:pt idx="1063">
                  <c:v>40966</c:v>
                </c:pt>
                <c:pt idx="1064">
                  <c:v>40967</c:v>
                </c:pt>
                <c:pt idx="1065">
                  <c:v>40968</c:v>
                </c:pt>
                <c:pt idx="1066">
                  <c:v>40969</c:v>
                </c:pt>
                <c:pt idx="1067">
                  <c:v>40970</c:v>
                </c:pt>
                <c:pt idx="1068">
                  <c:v>40971</c:v>
                </c:pt>
                <c:pt idx="1069">
                  <c:v>40972</c:v>
                </c:pt>
                <c:pt idx="1070">
                  <c:v>40973</c:v>
                </c:pt>
                <c:pt idx="1071">
                  <c:v>40974</c:v>
                </c:pt>
                <c:pt idx="1072">
                  <c:v>40975</c:v>
                </c:pt>
                <c:pt idx="1073">
                  <c:v>40976</c:v>
                </c:pt>
                <c:pt idx="1074">
                  <c:v>40977</c:v>
                </c:pt>
                <c:pt idx="1075">
                  <c:v>40978</c:v>
                </c:pt>
                <c:pt idx="1076">
                  <c:v>40979</c:v>
                </c:pt>
                <c:pt idx="1077">
                  <c:v>40980</c:v>
                </c:pt>
                <c:pt idx="1078">
                  <c:v>40981</c:v>
                </c:pt>
                <c:pt idx="1079">
                  <c:v>40982</c:v>
                </c:pt>
                <c:pt idx="1080">
                  <c:v>40983</c:v>
                </c:pt>
                <c:pt idx="1081">
                  <c:v>40984</c:v>
                </c:pt>
                <c:pt idx="1082">
                  <c:v>40985</c:v>
                </c:pt>
                <c:pt idx="1083">
                  <c:v>40986</c:v>
                </c:pt>
                <c:pt idx="1084">
                  <c:v>40987</c:v>
                </c:pt>
                <c:pt idx="1085">
                  <c:v>40988</c:v>
                </c:pt>
                <c:pt idx="1086">
                  <c:v>40989</c:v>
                </c:pt>
                <c:pt idx="1087">
                  <c:v>40990</c:v>
                </c:pt>
                <c:pt idx="1088">
                  <c:v>40991</c:v>
                </c:pt>
                <c:pt idx="1089">
                  <c:v>40992</c:v>
                </c:pt>
                <c:pt idx="1090">
                  <c:v>40993</c:v>
                </c:pt>
                <c:pt idx="1091">
                  <c:v>40994</c:v>
                </c:pt>
                <c:pt idx="1092">
                  <c:v>40995</c:v>
                </c:pt>
                <c:pt idx="1093">
                  <c:v>40996</c:v>
                </c:pt>
                <c:pt idx="1094">
                  <c:v>40997</c:v>
                </c:pt>
                <c:pt idx="1095">
                  <c:v>40998</c:v>
                </c:pt>
                <c:pt idx="1096">
                  <c:v>40999</c:v>
                </c:pt>
                <c:pt idx="1097">
                  <c:v>41000</c:v>
                </c:pt>
                <c:pt idx="1098">
                  <c:v>41001</c:v>
                </c:pt>
                <c:pt idx="1099">
                  <c:v>41002</c:v>
                </c:pt>
                <c:pt idx="1100">
                  <c:v>41003</c:v>
                </c:pt>
                <c:pt idx="1101">
                  <c:v>41004</c:v>
                </c:pt>
                <c:pt idx="1102">
                  <c:v>41005</c:v>
                </c:pt>
                <c:pt idx="1103">
                  <c:v>41006</c:v>
                </c:pt>
                <c:pt idx="1104">
                  <c:v>41007</c:v>
                </c:pt>
                <c:pt idx="1105">
                  <c:v>41008</c:v>
                </c:pt>
                <c:pt idx="1106">
                  <c:v>41009</c:v>
                </c:pt>
                <c:pt idx="1107">
                  <c:v>41010</c:v>
                </c:pt>
                <c:pt idx="1108">
                  <c:v>41011</c:v>
                </c:pt>
                <c:pt idx="1109">
                  <c:v>41012</c:v>
                </c:pt>
                <c:pt idx="1110">
                  <c:v>41013</c:v>
                </c:pt>
                <c:pt idx="1111">
                  <c:v>41014</c:v>
                </c:pt>
                <c:pt idx="1112">
                  <c:v>41015</c:v>
                </c:pt>
                <c:pt idx="1113">
                  <c:v>41016</c:v>
                </c:pt>
                <c:pt idx="1114">
                  <c:v>41017</c:v>
                </c:pt>
                <c:pt idx="1115">
                  <c:v>41018</c:v>
                </c:pt>
                <c:pt idx="1116">
                  <c:v>41019</c:v>
                </c:pt>
                <c:pt idx="1117">
                  <c:v>41020</c:v>
                </c:pt>
                <c:pt idx="1118">
                  <c:v>41021</c:v>
                </c:pt>
                <c:pt idx="1119">
                  <c:v>41022</c:v>
                </c:pt>
                <c:pt idx="1120">
                  <c:v>41023</c:v>
                </c:pt>
                <c:pt idx="1121">
                  <c:v>41024</c:v>
                </c:pt>
                <c:pt idx="1122">
                  <c:v>41025</c:v>
                </c:pt>
                <c:pt idx="1123">
                  <c:v>41026</c:v>
                </c:pt>
                <c:pt idx="1124">
                  <c:v>41027</c:v>
                </c:pt>
                <c:pt idx="1125">
                  <c:v>41028</c:v>
                </c:pt>
                <c:pt idx="1126">
                  <c:v>41029</c:v>
                </c:pt>
                <c:pt idx="1127">
                  <c:v>41030</c:v>
                </c:pt>
                <c:pt idx="1128">
                  <c:v>41031</c:v>
                </c:pt>
                <c:pt idx="1129">
                  <c:v>41032</c:v>
                </c:pt>
                <c:pt idx="1130">
                  <c:v>41033</c:v>
                </c:pt>
                <c:pt idx="1131">
                  <c:v>41034</c:v>
                </c:pt>
                <c:pt idx="1132">
                  <c:v>41035</c:v>
                </c:pt>
                <c:pt idx="1133">
                  <c:v>41036</c:v>
                </c:pt>
                <c:pt idx="1134">
                  <c:v>41037</c:v>
                </c:pt>
                <c:pt idx="1135">
                  <c:v>41038</c:v>
                </c:pt>
                <c:pt idx="1136">
                  <c:v>41039</c:v>
                </c:pt>
                <c:pt idx="1137">
                  <c:v>41040</c:v>
                </c:pt>
                <c:pt idx="1138">
                  <c:v>41041</c:v>
                </c:pt>
                <c:pt idx="1139">
                  <c:v>41042</c:v>
                </c:pt>
                <c:pt idx="1140">
                  <c:v>41043</c:v>
                </c:pt>
                <c:pt idx="1141">
                  <c:v>41044</c:v>
                </c:pt>
                <c:pt idx="1142">
                  <c:v>41045</c:v>
                </c:pt>
                <c:pt idx="1143">
                  <c:v>41046</c:v>
                </c:pt>
                <c:pt idx="1144">
                  <c:v>41047</c:v>
                </c:pt>
                <c:pt idx="1145">
                  <c:v>41048</c:v>
                </c:pt>
                <c:pt idx="1146">
                  <c:v>41049</c:v>
                </c:pt>
                <c:pt idx="1147">
                  <c:v>41050</c:v>
                </c:pt>
                <c:pt idx="1148">
                  <c:v>41051</c:v>
                </c:pt>
                <c:pt idx="1149">
                  <c:v>41052</c:v>
                </c:pt>
                <c:pt idx="1150">
                  <c:v>41053</c:v>
                </c:pt>
                <c:pt idx="1151">
                  <c:v>41054</c:v>
                </c:pt>
                <c:pt idx="1152">
                  <c:v>41055</c:v>
                </c:pt>
                <c:pt idx="1153">
                  <c:v>41056</c:v>
                </c:pt>
                <c:pt idx="1154">
                  <c:v>41057</c:v>
                </c:pt>
                <c:pt idx="1155">
                  <c:v>41058</c:v>
                </c:pt>
                <c:pt idx="1156">
                  <c:v>41059</c:v>
                </c:pt>
                <c:pt idx="1157">
                  <c:v>41060</c:v>
                </c:pt>
                <c:pt idx="1158">
                  <c:v>41061</c:v>
                </c:pt>
                <c:pt idx="1159">
                  <c:v>41062</c:v>
                </c:pt>
                <c:pt idx="1160">
                  <c:v>41063</c:v>
                </c:pt>
                <c:pt idx="1161">
                  <c:v>41064</c:v>
                </c:pt>
                <c:pt idx="1162">
                  <c:v>41065</c:v>
                </c:pt>
                <c:pt idx="1163">
                  <c:v>41066</c:v>
                </c:pt>
                <c:pt idx="1164">
                  <c:v>41067</c:v>
                </c:pt>
                <c:pt idx="1165">
                  <c:v>41068</c:v>
                </c:pt>
                <c:pt idx="1166">
                  <c:v>41069</c:v>
                </c:pt>
                <c:pt idx="1167">
                  <c:v>41070</c:v>
                </c:pt>
                <c:pt idx="1168">
                  <c:v>41071</c:v>
                </c:pt>
                <c:pt idx="1169">
                  <c:v>41072</c:v>
                </c:pt>
                <c:pt idx="1170">
                  <c:v>41073</c:v>
                </c:pt>
                <c:pt idx="1171">
                  <c:v>41074</c:v>
                </c:pt>
                <c:pt idx="1172">
                  <c:v>41075</c:v>
                </c:pt>
                <c:pt idx="1173">
                  <c:v>41076</c:v>
                </c:pt>
                <c:pt idx="1174">
                  <c:v>41077</c:v>
                </c:pt>
                <c:pt idx="1175">
                  <c:v>41078</c:v>
                </c:pt>
                <c:pt idx="1176">
                  <c:v>41079</c:v>
                </c:pt>
                <c:pt idx="1177">
                  <c:v>41080</c:v>
                </c:pt>
                <c:pt idx="1178">
                  <c:v>41081</c:v>
                </c:pt>
                <c:pt idx="1179">
                  <c:v>41082</c:v>
                </c:pt>
                <c:pt idx="1180">
                  <c:v>41083</c:v>
                </c:pt>
                <c:pt idx="1181">
                  <c:v>41084</c:v>
                </c:pt>
                <c:pt idx="1182">
                  <c:v>41085</c:v>
                </c:pt>
                <c:pt idx="1183">
                  <c:v>41086</c:v>
                </c:pt>
                <c:pt idx="1184">
                  <c:v>41087</c:v>
                </c:pt>
                <c:pt idx="1185">
                  <c:v>41088</c:v>
                </c:pt>
                <c:pt idx="1186">
                  <c:v>41089</c:v>
                </c:pt>
                <c:pt idx="1187">
                  <c:v>41090</c:v>
                </c:pt>
                <c:pt idx="1188">
                  <c:v>41091</c:v>
                </c:pt>
                <c:pt idx="1189">
                  <c:v>41092</c:v>
                </c:pt>
                <c:pt idx="1190">
                  <c:v>41093</c:v>
                </c:pt>
                <c:pt idx="1191">
                  <c:v>41094</c:v>
                </c:pt>
                <c:pt idx="1192">
                  <c:v>41095</c:v>
                </c:pt>
                <c:pt idx="1193">
                  <c:v>41096</c:v>
                </c:pt>
                <c:pt idx="1194">
                  <c:v>41097</c:v>
                </c:pt>
                <c:pt idx="1195">
                  <c:v>41098</c:v>
                </c:pt>
                <c:pt idx="1196">
                  <c:v>41099</c:v>
                </c:pt>
                <c:pt idx="1197">
                  <c:v>41100</c:v>
                </c:pt>
                <c:pt idx="1198">
                  <c:v>41101</c:v>
                </c:pt>
                <c:pt idx="1199">
                  <c:v>41102</c:v>
                </c:pt>
                <c:pt idx="1200">
                  <c:v>41103</c:v>
                </c:pt>
                <c:pt idx="1201">
                  <c:v>41104</c:v>
                </c:pt>
                <c:pt idx="1202">
                  <c:v>41105</c:v>
                </c:pt>
                <c:pt idx="1203">
                  <c:v>41106</c:v>
                </c:pt>
                <c:pt idx="1204">
                  <c:v>41107</c:v>
                </c:pt>
                <c:pt idx="1205">
                  <c:v>41108</c:v>
                </c:pt>
                <c:pt idx="1206">
                  <c:v>41109</c:v>
                </c:pt>
                <c:pt idx="1207">
                  <c:v>41110</c:v>
                </c:pt>
                <c:pt idx="1208">
                  <c:v>41111</c:v>
                </c:pt>
                <c:pt idx="1209">
                  <c:v>41112</c:v>
                </c:pt>
                <c:pt idx="1210">
                  <c:v>41113</c:v>
                </c:pt>
                <c:pt idx="1211">
                  <c:v>41114</c:v>
                </c:pt>
                <c:pt idx="1212">
                  <c:v>41115</c:v>
                </c:pt>
                <c:pt idx="1213">
                  <c:v>41116</c:v>
                </c:pt>
                <c:pt idx="1214">
                  <c:v>41117</c:v>
                </c:pt>
                <c:pt idx="1215">
                  <c:v>41118</c:v>
                </c:pt>
                <c:pt idx="1216">
                  <c:v>41119</c:v>
                </c:pt>
                <c:pt idx="1217">
                  <c:v>41120</c:v>
                </c:pt>
                <c:pt idx="1218">
                  <c:v>41121</c:v>
                </c:pt>
                <c:pt idx="1219">
                  <c:v>41122</c:v>
                </c:pt>
                <c:pt idx="1220">
                  <c:v>41123</c:v>
                </c:pt>
                <c:pt idx="1221">
                  <c:v>41124</c:v>
                </c:pt>
                <c:pt idx="1222">
                  <c:v>41125</c:v>
                </c:pt>
                <c:pt idx="1223">
                  <c:v>41126</c:v>
                </c:pt>
                <c:pt idx="1224">
                  <c:v>41127</c:v>
                </c:pt>
                <c:pt idx="1225">
                  <c:v>41128</c:v>
                </c:pt>
                <c:pt idx="1226">
                  <c:v>41129</c:v>
                </c:pt>
                <c:pt idx="1227">
                  <c:v>41130</c:v>
                </c:pt>
                <c:pt idx="1228">
                  <c:v>41131</c:v>
                </c:pt>
                <c:pt idx="1229">
                  <c:v>41132</c:v>
                </c:pt>
                <c:pt idx="1230">
                  <c:v>41133</c:v>
                </c:pt>
                <c:pt idx="1231">
                  <c:v>41134</c:v>
                </c:pt>
                <c:pt idx="1232">
                  <c:v>41135</c:v>
                </c:pt>
                <c:pt idx="1233">
                  <c:v>41136</c:v>
                </c:pt>
                <c:pt idx="1234">
                  <c:v>41137</c:v>
                </c:pt>
                <c:pt idx="1235">
                  <c:v>41138</c:v>
                </c:pt>
                <c:pt idx="1236">
                  <c:v>41139</c:v>
                </c:pt>
                <c:pt idx="1237">
                  <c:v>41140</c:v>
                </c:pt>
                <c:pt idx="1238">
                  <c:v>41141</c:v>
                </c:pt>
                <c:pt idx="1239">
                  <c:v>41142</c:v>
                </c:pt>
                <c:pt idx="1240">
                  <c:v>41143</c:v>
                </c:pt>
                <c:pt idx="1241">
                  <c:v>41144</c:v>
                </c:pt>
                <c:pt idx="1242">
                  <c:v>41145</c:v>
                </c:pt>
                <c:pt idx="1243">
                  <c:v>41146</c:v>
                </c:pt>
                <c:pt idx="1244">
                  <c:v>41147</c:v>
                </c:pt>
                <c:pt idx="1245">
                  <c:v>41148</c:v>
                </c:pt>
                <c:pt idx="1246">
                  <c:v>41149</c:v>
                </c:pt>
                <c:pt idx="1247">
                  <c:v>41150</c:v>
                </c:pt>
                <c:pt idx="1248">
                  <c:v>41151</c:v>
                </c:pt>
                <c:pt idx="1249">
                  <c:v>41152</c:v>
                </c:pt>
                <c:pt idx="1250">
                  <c:v>41153</c:v>
                </c:pt>
                <c:pt idx="1251">
                  <c:v>41154</c:v>
                </c:pt>
                <c:pt idx="1252">
                  <c:v>41155</c:v>
                </c:pt>
                <c:pt idx="1253">
                  <c:v>41156</c:v>
                </c:pt>
                <c:pt idx="1254">
                  <c:v>41157</c:v>
                </c:pt>
                <c:pt idx="1255">
                  <c:v>41158</c:v>
                </c:pt>
                <c:pt idx="1256">
                  <c:v>41159</c:v>
                </c:pt>
                <c:pt idx="1257">
                  <c:v>41160</c:v>
                </c:pt>
                <c:pt idx="1258">
                  <c:v>41161</c:v>
                </c:pt>
                <c:pt idx="1259">
                  <c:v>41162</c:v>
                </c:pt>
                <c:pt idx="1260">
                  <c:v>41163</c:v>
                </c:pt>
                <c:pt idx="1261">
                  <c:v>41164</c:v>
                </c:pt>
                <c:pt idx="1262">
                  <c:v>41165</c:v>
                </c:pt>
                <c:pt idx="1263">
                  <c:v>41166</c:v>
                </c:pt>
                <c:pt idx="1264">
                  <c:v>41167</c:v>
                </c:pt>
                <c:pt idx="1265">
                  <c:v>41168</c:v>
                </c:pt>
                <c:pt idx="1266">
                  <c:v>41169</c:v>
                </c:pt>
                <c:pt idx="1267">
                  <c:v>41170</c:v>
                </c:pt>
                <c:pt idx="1268">
                  <c:v>41171</c:v>
                </c:pt>
                <c:pt idx="1269">
                  <c:v>41172</c:v>
                </c:pt>
                <c:pt idx="1270">
                  <c:v>41173</c:v>
                </c:pt>
                <c:pt idx="1271">
                  <c:v>41174</c:v>
                </c:pt>
                <c:pt idx="1272">
                  <c:v>41175</c:v>
                </c:pt>
                <c:pt idx="1273">
                  <c:v>41176</c:v>
                </c:pt>
                <c:pt idx="1274">
                  <c:v>41177</c:v>
                </c:pt>
                <c:pt idx="1275">
                  <c:v>41178</c:v>
                </c:pt>
                <c:pt idx="1276">
                  <c:v>41179</c:v>
                </c:pt>
                <c:pt idx="1277">
                  <c:v>41180</c:v>
                </c:pt>
                <c:pt idx="1278">
                  <c:v>41181</c:v>
                </c:pt>
                <c:pt idx="1279">
                  <c:v>41182</c:v>
                </c:pt>
                <c:pt idx="1280">
                  <c:v>41183</c:v>
                </c:pt>
                <c:pt idx="1281">
                  <c:v>41184</c:v>
                </c:pt>
                <c:pt idx="1282">
                  <c:v>41185</c:v>
                </c:pt>
                <c:pt idx="1283">
                  <c:v>41186</c:v>
                </c:pt>
                <c:pt idx="1284">
                  <c:v>41187</c:v>
                </c:pt>
                <c:pt idx="1285">
                  <c:v>41188</c:v>
                </c:pt>
                <c:pt idx="1286">
                  <c:v>41189</c:v>
                </c:pt>
                <c:pt idx="1287">
                  <c:v>41190</c:v>
                </c:pt>
                <c:pt idx="1288">
                  <c:v>41191</c:v>
                </c:pt>
                <c:pt idx="1289">
                  <c:v>41192</c:v>
                </c:pt>
                <c:pt idx="1290">
                  <c:v>41193</c:v>
                </c:pt>
                <c:pt idx="1291">
                  <c:v>41194</c:v>
                </c:pt>
                <c:pt idx="1292">
                  <c:v>41195</c:v>
                </c:pt>
                <c:pt idx="1293">
                  <c:v>41196</c:v>
                </c:pt>
                <c:pt idx="1294">
                  <c:v>41197</c:v>
                </c:pt>
                <c:pt idx="1295">
                  <c:v>41198</c:v>
                </c:pt>
                <c:pt idx="1296">
                  <c:v>41199</c:v>
                </c:pt>
                <c:pt idx="1297">
                  <c:v>41200</c:v>
                </c:pt>
                <c:pt idx="1298">
                  <c:v>41201</c:v>
                </c:pt>
                <c:pt idx="1299">
                  <c:v>41202</c:v>
                </c:pt>
                <c:pt idx="1300">
                  <c:v>41203</c:v>
                </c:pt>
                <c:pt idx="1301">
                  <c:v>41204</c:v>
                </c:pt>
                <c:pt idx="1302">
                  <c:v>41205</c:v>
                </c:pt>
                <c:pt idx="1303">
                  <c:v>41206</c:v>
                </c:pt>
                <c:pt idx="1304">
                  <c:v>41207</c:v>
                </c:pt>
                <c:pt idx="1305">
                  <c:v>41208</c:v>
                </c:pt>
                <c:pt idx="1306">
                  <c:v>41209</c:v>
                </c:pt>
                <c:pt idx="1307">
                  <c:v>41210</c:v>
                </c:pt>
                <c:pt idx="1308">
                  <c:v>41211</c:v>
                </c:pt>
                <c:pt idx="1309">
                  <c:v>41212</c:v>
                </c:pt>
                <c:pt idx="1310">
                  <c:v>41213</c:v>
                </c:pt>
                <c:pt idx="1311">
                  <c:v>41214</c:v>
                </c:pt>
                <c:pt idx="1312">
                  <c:v>41215</c:v>
                </c:pt>
                <c:pt idx="1313">
                  <c:v>41216</c:v>
                </c:pt>
                <c:pt idx="1314">
                  <c:v>41217</c:v>
                </c:pt>
                <c:pt idx="1315">
                  <c:v>41218</c:v>
                </c:pt>
                <c:pt idx="1316">
                  <c:v>41219</c:v>
                </c:pt>
                <c:pt idx="1317">
                  <c:v>41220</c:v>
                </c:pt>
                <c:pt idx="1318">
                  <c:v>41221</c:v>
                </c:pt>
                <c:pt idx="1319">
                  <c:v>41222</c:v>
                </c:pt>
                <c:pt idx="1320">
                  <c:v>41223</c:v>
                </c:pt>
                <c:pt idx="1321">
                  <c:v>41224</c:v>
                </c:pt>
                <c:pt idx="1322">
                  <c:v>41225</c:v>
                </c:pt>
                <c:pt idx="1323">
                  <c:v>41226</c:v>
                </c:pt>
                <c:pt idx="1324">
                  <c:v>41227</c:v>
                </c:pt>
                <c:pt idx="1325">
                  <c:v>41228</c:v>
                </c:pt>
                <c:pt idx="1326">
                  <c:v>41229</c:v>
                </c:pt>
                <c:pt idx="1327">
                  <c:v>41230</c:v>
                </c:pt>
                <c:pt idx="1328">
                  <c:v>41231</c:v>
                </c:pt>
                <c:pt idx="1329">
                  <c:v>41232</c:v>
                </c:pt>
                <c:pt idx="1330">
                  <c:v>41233</c:v>
                </c:pt>
                <c:pt idx="1331">
                  <c:v>41234</c:v>
                </c:pt>
                <c:pt idx="1332">
                  <c:v>41235</c:v>
                </c:pt>
                <c:pt idx="1333">
                  <c:v>41236</c:v>
                </c:pt>
                <c:pt idx="1334">
                  <c:v>41237</c:v>
                </c:pt>
                <c:pt idx="1335">
                  <c:v>41238</c:v>
                </c:pt>
                <c:pt idx="1336">
                  <c:v>41239</c:v>
                </c:pt>
                <c:pt idx="1337">
                  <c:v>41240</c:v>
                </c:pt>
                <c:pt idx="1338">
                  <c:v>41241</c:v>
                </c:pt>
                <c:pt idx="1339">
                  <c:v>41242</c:v>
                </c:pt>
                <c:pt idx="1340">
                  <c:v>41243</c:v>
                </c:pt>
                <c:pt idx="1341">
                  <c:v>41244</c:v>
                </c:pt>
                <c:pt idx="1342">
                  <c:v>41245</c:v>
                </c:pt>
                <c:pt idx="1343">
                  <c:v>41246</c:v>
                </c:pt>
                <c:pt idx="1344">
                  <c:v>41247</c:v>
                </c:pt>
                <c:pt idx="1345">
                  <c:v>41248</c:v>
                </c:pt>
                <c:pt idx="1346">
                  <c:v>41249</c:v>
                </c:pt>
                <c:pt idx="1347">
                  <c:v>41250</c:v>
                </c:pt>
                <c:pt idx="1348">
                  <c:v>41251</c:v>
                </c:pt>
                <c:pt idx="1349">
                  <c:v>41252</c:v>
                </c:pt>
                <c:pt idx="1350">
                  <c:v>41253</c:v>
                </c:pt>
                <c:pt idx="1351">
                  <c:v>41254</c:v>
                </c:pt>
                <c:pt idx="1352">
                  <c:v>41255</c:v>
                </c:pt>
                <c:pt idx="1353">
                  <c:v>41256</c:v>
                </c:pt>
                <c:pt idx="1354">
                  <c:v>41257</c:v>
                </c:pt>
                <c:pt idx="1355">
                  <c:v>41258</c:v>
                </c:pt>
                <c:pt idx="1356">
                  <c:v>41259</c:v>
                </c:pt>
                <c:pt idx="1357">
                  <c:v>41260</c:v>
                </c:pt>
                <c:pt idx="1358">
                  <c:v>41261</c:v>
                </c:pt>
                <c:pt idx="1359">
                  <c:v>41262</c:v>
                </c:pt>
                <c:pt idx="1360">
                  <c:v>41263</c:v>
                </c:pt>
                <c:pt idx="1361">
                  <c:v>41264</c:v>
                </c:pt>
                <c:pt idx="1362">
                  <c:v>41265</c:v>
                </c:pt>
                <c:pt idx="1363">
                  <c:v>41266</c:v>
                </c:pt>
                <c:pt idx="1364">
                  <c:v>41267</c:v>
                </c:pt>
                <c:pt idx="1365">
                  <c:v>41268</c:v>
                </c:pt>
                <c:pt idx="1366">
                  <c:v>41269</c:v>
                </c:pt>
                <c:pt idx="1367">
                  <c:v>41270</c:v>
                </c:pt>
                <c:pt idx="1368">
                  <c:v>41271</c:v>
                </c:pt>
                <c:pt idx="1369">
                  <c:v>41272</c:v>
                </c:pt>
                <c:pt idx="1370">
                  <c:v>41273</c:v>
                </c:pt>
                <c:pt idx="1371">
                  <c:v>41274</c:v>
                </c:pt>
                <c:pt idx="1372">
                  <c:v>41275</c:v>
                </c:pt>
                <c:pt idx="1373">
                  <c:v>41276</c:v>
                </c:pt>
                <c:pt idx="1374">
                  <c:v>41277</c:v>
                </c:pt>
                <c:pt idx="1375">
                  <c:v>41278</c:v>
                </c:pt>
                <c:pt idx="1376">
                  <c:v>41279</c:v>
                </c:pt>
                <c:pt idx="1377">
                  <c:v>41280</c:v>
                </c:pt>
                <c:pt idx="1378">
                  <c:v>41281</c:v>
                </c:pt>
                <c:pt idx="1379">
                  <c:v>41282</c:v>
                </c:pt>
                <c:pt idx="1380">
                  <c:v>41283</c:v>
                </c:pt>
                <c:pt idx="1381">
                  <c:v>41284</c:v>
                </c:pt>
                <c:pt idx="1382">
                  <c:v>41285</c:v>
                </c:pt>
                <c:pt idx="1383">
                  <c:v>41286</c:v>
                </c:pt>
                <c:pt idx="1384">
                  <c:v>41287</c:v>
                </c:pt>
                <c:pt idx="1385">
                  <c:v>41288</c:v>
                </c:pt>
                <c:pt idx="1386">
                  <c:v>41289</c:v>
                </c:pt>
                <c:pt idx="1387">
                  <c:v>41290</c:v>
                </c:pt>
                <c:pt idx="1388">
                  <c:v>41291</c:v>
                </c:pt>
                <c:pt idx="1389">
                  <c:v>41292</c:v>
                </c:pt>
                <c:pt idx="1390">
                  <c:v>41293</c:v>
                </c:pt>
                <c:pt idx="1391">
                  <c:v>41294</c:v>
                </c:pt>
                <c:pt idx="1392">
                  <c:v>41295</c:v>
                </c:pt>
                <c:pt idx="1393">
                  <c:v>41296</c:v>
                </c:pt>
                <c:pt idx="1394">
                  <c:v>41297</c:v>
                </c:pt>
                <c:pt idx="1395">
                  <c:v>41298</c:v>
                </c:pt>
                <c:pt idx="1396">
                  <c:v>41299</c:v>
                </c:pt>
                <c:pt idx="1397">
                  <c:v>41300</c:v>
                </c:pt>
                <c:pt idx="1398">
                  <c:v>41301</c:v>
                </c:pt>
                <c:pt idx="1399">
                  <c:v>41302</c:v>
                </c:pt>
                <c:pt idx="1400">
                  <c:v>41303</c:v>
                </c:pt>
                <c:pt idx="1401">
                  <c:v>41304</c:v>
                </c:pt>
                <c:pt idx="1402">
                  <c:v>41305</c:v>
                </c:pt>
                <c:pt idx="1403">
                  <c:v>41306</c:v>
                </c:pt>
                <c:pt idx="1404">
                  <c:v>41307</c:v>
                </c:pt>
                <c:pt idx="1405">
                  <c:v>41308</c:v>
                </c:pt>
                <c:pt idx="1406">
                  <c:v>41309</c:v>
                </c:pt>
                <c:pt idx="1407">
                  <c:v>41310</c:v>
                </c:pt>
                <c:pt idx="1408">
                  <c:v>41311</c:v>
                </c:pt>
                <c:pt idx="1409">
                  <c:v>41312</c:v>
                </c:pt>
                <c:pt idx="1410">
                  <c:v>41313</c:v>
                </c:pt>
                <c:pt idx="1411">
                  <c:v>41314</c:v>
                </c:pt>
                <c:pt idx="1412">
                  <c:v>41315</c:v>
                </c:pt>
                <c:pt idx="1413">
                  <c:v>41316</c:v>
                </c:pt>
                <c:pt idx="1414">
                  <c:v>41317</c:v>
                </c:pt>
                <c:pt idx="1415">
                  <c:v>41318</c:v>
                </c:pt>
                <c:pt idx="1416">
                  <c:v>41319</c:v>
                </c:pt>
                <c:pt idx="1417">
                  <c:v>41320</c:v>
                </c:pt>
                <c:pt idx="1418">
                  <c:v>41321</c:v>
                </c:pt>
                <c:pt idx="1419">
                  <c:v>41322</c:v>
                </c:pt>
                <c:pt idx="1420">
                  <c:v>41323</c:v>
                </c:pt>
                <c:pt idx="1421">
                  <c:v>41324</c:v>
                </c:pt>
                <c:pt idx="1422">
                  <c:v>41325</c:v>
                </c:pt>
                <c:pt idx="1423">
                  <c:v>41326</c:v>
                </c:pt>
                <c:pt idx="1424">
                  <c:v>41327</c:v>
                </c:pt>
                <c:pt idx="1425">
                  <c:v>41328</c:v>
                </c:pt>
                <c:pt idx="1426">
                  <c:v>41329</c:v>
                </c:pt>
                <c:pt idx="1427">
                  <c:v>41330</c:v>
                </c:pt>
                <c:pt idx="1428">
                  <c:v>41331</c:v>
                </c:pt>
                <c:pt idx="1429">
                  <c:v>41332</c:v>
                </c:pt>
                <c:pt idx="1430">
                  <c:v>41333</c:v>
                </c:pt>
                <c:pt idx="1431">
                  <c:v>41334</c:v>
                </c:pt>
                <c:pt idx="1432">
                  <c:v>41335</c:v>
                </c:pt>
                <c:pt idx="1433">
                  <c:v>41336</c:v>
                </c:pt>
                <c:pt idx="1434">
                  <c:v>41337</c:v>
                </c:pt>
                <c:pt idx="1435">
                  <c:v>41338</c:v>
                </c:pt>
                <c:pt idx="1436">
                  <c:v>41339</c:v>
                </c:pt>
                <c:pt idx="1437">
                  <c:v>41340</c:v>
                </c:pt>
                <c:pt idx="1438">
                  <c:v>41341</c:v>
                </c:pt>
                <c:pt idx="1439">
                  <c:v>41342</c:v>
                </c:pt>
                <c:pt idx="1440">
                  <c:v>41343</c:v>
                </c:pt>
                <c:pt idx="1441">
                  <c:v>41344</c:v>
                </c:pt>
                <c:pt idx="1442">
                  <c:v>41345</c:v>
                </c:pt>
                <c:pt idx="1443">
                  <c:v>41346</c:v>
                </c:pt>
                <c:pt idx="1444">
                  <c:v>41347</c:v>
                </c:pt>
                <c:pt idx="1445">
                  <c:v>41348</c:v>
                </c:pt>
                <c:pt idx="1446">
                  <c:v>41349</c:v>
                </c:pt>
                <c:pt idx="1447">
                  <c:v>41350</c:v>
                </c:pt>
                <c:pt idx="1448">
                  <c:v>41351</c:v>
                </c:pt>
                <c:pt idx="1449">
                  <c:v>41352</c:v>
                </c:pt>
                <c:pt idx="1450">
                  <c:v>41353</c:v>
                </c:pt>
                <c:pt idx="1451">
                  <c:v>41354</c:v>
                </c:pt>
                <c:pt idx="1452">
                  <c:v>41355</c:v>
                </c:pt>
                <c:pt idx="1453">
                  <c:v>41356</c:v>
                </c:pt>
                <c:pt idx="1454">
                  <c:v>41357</c:v>
                </c:pt>
                <c:pt idx="1455">
                  <c:v>41358</c:v>
                </c:pt>
                <c:pt idx="1456">
                  <c:v>41359</c:v>
                </c:pt>
                <c:pt idx="1457">
                  <c:v>41360</c:v>
                </c:pt>
                <c:pt idx="1458">
                  <c:v>41361</c:v>
                </c:pt>
                <c:pt idx="1459">
                  <c:v>41362</c:v>
                </c:pt>
                <c:pt idx="1460">
                  <c:v>41363</c:v>
                </c:pt>
                <c:pt idx="1461">
                  <c:v>41364</c:v>
                </c:pt>
                <c:pt idx="1462">
                  <c:v>41365</c:v>
                </c:pt>
                <c:pt idx="1463">
                  <c:v>41366</c:v>
                </c:pt>
                <c:pt idx="1464">
                  <c:v>41367</c:v>
                </c:pt>
                <c:pt idx="1465">
                  <c:v>41368</c:v>
                </c:pt>
                <c:pt idx="1466">
                  <c:v>41369</c:v>
                </c:pt>
                <c:pt idx="1467">
                  <c:v>41370</c:v>
                </c:pt>
                <c:pt idx="1468">
                  <c:v>41371</c:v>
                </c:pt>
                <c:pt idx="1469">
                  <c:v>41372</c:v>
                </c:pt>
                <c:pt idx="1470">
                  <c:v>41373</c:v>
                </c:pt>
                <c:pt idx="1471">
                  <c:v>41374</c:v>
                </c:pt>
                <c:pt idx="1472">
                  <c:v>41375</c:v>
                </c:pt>
                <c:pt idx="1473">
                  <c:v>41376</c:v>
                </c:pt>
                <c:pt idx="1474">
                  <c:v>41377</c:v>
                </c:pt>
                <c:pt idx="1475">
                  <c:v>41378</c:v>
                </c:pt>
                <c:pt idx="1476">
                  <c:v>41379</c:v>
                </c:pt>
                <c:pt idx="1477">
                  <c:v>41380</c:v>
                </c:pt>
                <c:pt idx="1478">
                  <c:v>41381</c:v>
                </c:pt>
                <c:pt idx="1479">
                  <c:v>41382</c:v>
                </c:pt>
                <c:pt idx="1480">
                  <c:v>41383</c:v>
                </c:pt>
                <c:pt idx="1481">
                  <c:v>41384</c:v>
                </c:pt>
                <c:pt idx="1482">
                  <c:v>41385</c:v>
                </c:pt>
                <c:pt idx="1483">
                  <c:v>41386</c:v>
                </c:pt>
                <c:pt idx="1484">
                  <c:v>41387</c:v>
                </c:pt>
                <c:pt idx="1485">
                  <c:v>41388</c:v>
                </c:pt>
                <c:pt idx="1486">
                  <c:v>41389</c:v>
                </c:pt>
                <c:pt idx="1487">
                  <c:v>41390</c:v>
                </c:pt>
                <c:pt idx="1488">
                  <c:v>41391</c:v>
                </c:pt>
                <c:pt idx="1489">
                  <c:v>41392</c:v>
                </c:pt>
                <c:pt idx="1490">
                  <c:v>41393</c:v>
                </c:pt>
                <c:pt idx="1491">
                  <c:v>41394</c:v>
                </c:pt>
                <c:pt idx="1492">
                  <c:v>41395</c:v>
                </c:pt>
                <c:pt idx="1493">
                  <c:v>41396</c:v>
                </c:pt>
                <c:pt idx="1494">
                  <c:v>41397</c:v>
                </c:pt>
                <c:pt idx="1495">
                  <c:v>41398</c:v>
                </c:pt>
                <c:pt idx="1496">
                  <c:v>41399</c:v>
                </c:pt>
                <c:pt idx="1497">
                  <c:v>41400</c:v>
                </c:pt>
                <c:pt idx="1498">
                  <c:v>41401</c:v>
                </c:pt>
                <c:pt idx="1499">
                  <c:v>41402</c:v>
                </c:pt>
                <c:pt idx="1500">
                  <c:v>41403</c:v>
                </c:pt>
                <c:pt idx="1501">
                  <c:v>41404</c:v>
                </c:pt>
                <c:pt idx="1502">
                  <c:v>41405</c:v>
                </c:pt>
                <c:pt idx="1503">
                  <c:v>41406</c:v>
                </c:pt>
                <c:pt idx="1504">
                  <c:v>41407</c:v>
                </c:pt>
                <c:pt idx="1505">
                  <c:v>41408</c:v>
                </c:pt>
                <c:pt idx="1506">
                  <c:v>41409</c:v>
                </c:pt>
                <c:pt idx="1507">
                  <c:v>41410</c:v>
                </c:pt>
                <c:pt idx="1508">
                  <c:v>41411</c:v>
                </c:pt>
                <c:pt idx="1509">
                  <c:v>41412</c:v>
                </c:pt>
                <c:pt idx="1510">
                  <c:v>41413</c:v>
                </c:pt>
                <c:pt idx="1511">
                  <c:v>41414</c:v>
                </c:pt>
                <c:pt idx="1512">
                  <c:v>41415</c:v>
                </c:pt>
                <c:pt idx="1513">
                  <c:v>41416</c:v>
                </c:pt>
                <c:pt idx="1514">
                  <c:v>41417</c:v>
                </c:pt>
                <c:pt idx="1515">
                  <c:v>41418</c:v>
                </c:pt>
                <c:pt idx="1516">
                  <c:v>41419</c:v>
                </c:pt>
                <c:pt idx="1517">
                  <c:v>41420</c:v>
                </c:pt>
                <c:pt idx="1518">
                  <c:v>41421</c:v>
                </c:pt>
                <c:pt idx="1519">
                  <c:v>41422</c:v>
                </c:pt>
                <c:pt idx="1520">
                  <c:v>41423</c:v>
                </c:pt>
                <c:pt idx="1521">
                  <c:v>41424</c:v>
                </c:pt>
                <c:pt idx="1522">
                  <c:v>41425</c:v>
                </c:pt>
                <c:pt idx="1523">
                  <c:v>41426</c:v>
                </c:pt>
                <c:pt idx="1524">
                  <c:v>41427</c:v>
                </c:pt>
                <c:pt idx="1525">
                  <c:v>41428</c:v>
                </c:pt>
                <c:pt idx="1526">
                  <c:v>41429</c:v>
                </c:pt>
                <c:pt idx="1527">
                  <c:v>41430</c:v>
                </c:pt>
                <c:pt idx="1528">
                  <c:v>41431</c:v>
                </c:pt>
                <c:pt idx="1529">
                  <c:v>41432</c:v>
                </c:pt>
                <c:pt idx="1530">
                  <c:v>41433</c:v>
                </c:pt>
                <c:pt idx="1531">
                  <c:v>41434</c:v>
                </c:pt>
                <c:pt idx="1532">
                  <c:v>41435</c:v>
                </c:pt>
                <c:pt idx="1533">
                  <c:v>41436</c:v>
                </c:pt>
                <c:pt idx="1534">
                  <c:v>41437</c:v>
                </c:pt>
                <c:pt idx="1535">
                  <c:v>41438</c:v>
                </c:pt>
                <c:pt idx="1536">
                  <c:v>41439</c:v>
                </c:pt>
                <c:pt idx="1537">
                  <c:v>41440</c:v>
                </c:pt>
                <c:pt idx="1538">
                  <c:v>41441</c:v>
                </c:pt>
                <c:pt idx="1539">
                  <c:v>41442</c:v>
                </c:pt>
                <c:pt idx="1540">
                  <c:v>41443</c:v>
                </c:pt>
                <c:pt idx="1541">
                  <c:v>41444</c:v>
                </c:pt>
                <c:pt idx="1542">
                  <c:v>41445</c:v>
                </c:pt>
                <c:pt idx="1543">
                  <c:v>41446</c:v>
                </c:pt>
                <c:pt idx="1544">
                  <c:v>41447</c:v>
                </c:pt>
                <c:pt idx="1545">
                  <c:v>41448</c:v>
                </c:pt>
                <c:pt idx="1546">
                  <c:v>41449</c:v>
                </c:pt>
                <c:pt idx="1547">
                  <c:v>41450</c:v>
                </c:pt>
                <c:pt idx="1548">
                  <c:v>41451</c:v>
                </c:pt>
                <c:pt idx="1549">
                  <c:v>41452</c:v>
                </c:pt>
                <c:pt idx="1550">
                  <c:v>41453</c:v>
                </c:pt>
                <c:pt idx="1551">
                  <c:v>41454</c:v>
                </c:pt>
                <c:pt idx="1552">
                  <c:v>41455</c:v>
                </c:pt>
                <c:pt idx="1553">
                  <c:v>41456</c:v>
                </c:pt>
                <c:pt idx="1554">
                  <c:v>41457</c:v>
                </c:pt>
                <c:pt idx="1555">
                  <c:v>41458</c:v>
                </c:pt>
                <c:pt idx="1556">
                  <c:v>41459</c:v>
                </c:pt>
                <c:pt idx="1557">
                  <c:v>41460</c:v>
                </c:pt>
                <c:pt idx="1558">
                  <c:v>41461</c:v>
                </c:pt>
                <c:pt idx="1559">
                  <c:v>41462</c:v>
                </c:pt>
                <c:pt idx="1560">
                  <c:v>41463</c:v>
                </c:pt>
                <c:pt idx="1561">
                  <c:v>41464</c:v>
                </c:pt>
                <c:pt idx="1562">
                  <c:v>41465</c:v>
                </c:pt>
                <c:pt idx="1563">
                  <c:v>41466</c:v>
                </c:pt>
                <c:pt idx="1564">
                  <c:v>41467</c:v>
                </c:pt>
                <c:pt idx="1565">
                  <c:v>41468</c:v>
                </c:pt>
                <c:pt idx="1566">
                  <c:v>41469</c:v>
                </c:pt>
                <c:pt idx="1567">
                  <c:v>41470</c:v>
                </c:pt>
                <c:pt idx="1568">
                  <c:v>41471</c:v>
                </c:pt>
                <c:pt idx="1569">
                  <c:v>41472</c:v>
                </c:pt>
                <c:pt idx="1570">
                  <c:v>41473</c:v>
                </c:pt>
                <c:pt idx="1571">
                  <c:v>41474</c:v>
                </c:pt>
                <c:pt idx="1572">
                  <c:v>41475</c:v>
                </c:pt>
                <c:pt idx="1573">
                  <c:v>41476</c:v>
                </c:pt>
                <c:pt idx="1574">
                  <c:v>41477</c:v>
                </c:pt>
                <c:pt idx="1575">
                  <c:v>41478</c:v>
                </c:pt>
                <c:pt idx="1576">
                  <c:v>41479</c:v>
                </c:pt>
                <c:pt idx="1577">
                  <c:v>41480</c:v>
                </c:pt>
                <c:pt idx="1578">
                  <c:v>41481</c:v>
                </c:pt>
                <c:pt idx="1579">
                  <c:v>41482</c:v>
                </c:pt>
                <c:pt idx="1580">
                  <c:v>41483</c:v>
                </c:pt>
                <c:pt idx="1581">
                  <c:v>41484</c:v>
                </c:pt>
                <c:pt idx="1582">
                  <c:v>41485</c:v>
                </c:pt>
                <c:pt idx="1583">
                  <c:v>41486</c:v>
                </c:pt>
                <c:pt idx="1584">
                  <c:v>41487</c:v>
                </c:pt>
                <c:pt idx="1585">
                  <c:v>41488</c:v>
                </c:pt>
                <c:pt idx="1586">
                  <c:v>41489</c:v>
                </c:pt>
                <c:pt idx="1587">
                  <c:v>41490</c:v>
                </c:pt>
                <c:pt idx="1588">
                  <c:v>41491</c:v>
                </c:pt>
                <c:pt idx="1589">
                  <c:v>41492</c:v>
                </c:pt>
                <c:pt idx="1590">
                  <c:v>41493</c:v>
                </c:pt>
                <c:pt idx="1591">
                  <c:v>41494</c:v>
                </c:pt>
                <c:pt idx="1592">
                  <c:v>41495</c:v>
                </c:pt>
                <c:pt idx="1593">
                  <c:v>41496</c:v>
                </c:pt>
                <c:pt idx="1594">
                  <c:v>41497</c:v>
                </c:pt>
                <c:pt idx="1595">
                  <c:v>41498</c:v>
                </c:pt>
                <c:pt idx="1596">
                  <c:v>41499</c:v>
                </c:pt>
                <c:pt idx="1597">
                  <c:v>41500</c:v>
                </c:pt>
                <c:pt idx="1598">
                  <c:v>41501</c:v>
                </c:pt>
                <c:pt idx="1599">
                  <c:v>41502</c:v>
                </c:pt>
                <c:pt idx="1600">
                  <c:v>41503</c:v>
                </c:pt>
                <c:pt idx="1601">
                  <c:v>41504</c:v>
                </c:pt>
                <c:pt idx="1602">
                  <c:v>41505</c:v>
                </c:pt>
                <c:pt idx="1603">
                  <c:v>41506</c:v>
                </c:pt>
                <c:pt idx="1604">
                  <c:v>41507</c:v>
                </c:pt>
                <c:pt idx="1605">
                  <c:v>41508</c:v>
                </c:pt>
                <c:pt idx="1606">
                  <c:v>41509</c:v>
                </c:pt>
                <c:pt idx="1607">
                  <c:v>41510</c:v>
                </c:pt>
                <c:pt idx="1608">
                  <c:v>41511</c:v>
                </c:pt>
                <c:pt idx="1609">
                  <c:v>41512</c:v>
                </c:pt>
                <c:pt idx="1610">
                  <c:v>41513</c:v>
                </c:pt>
                <c:pt idx="1611">
                  <c:v>41514</c:v>
                </c:pt>
                <c:pt idx="1612">
                  <c:v>41515</c:v>
                </c:pt>
                <c:pt idx="1613">
                  <c:v>41516</c:v>
                </c:pt>
                <c:pt idx="1614">
                  <c:v>41517</c:v>
                </c:pt>
                <c:pt idx="1615">
                  <c:v>41518</c:v>
                </c:pt>
                <c:pt idx="1616">
                  <c:v>41519</c:v>
                </c:pt>
                <c:pt idx="1617">
                  <c:v>41520</c:v>
                </c:pt>
                <c:pt idx="1618">
                  <c:v>41521</c:v>
                </c:pt>
                <c:pt idx="1619">
                  <c:v>41522</c:v>
                </c:pt>
                <c:pt idx="1620">
                  <c:v>41523</c:v>
                </c:pt>
                <c:pt idx="1621">
                  <c:v>41524</c:v>
                </c:pt>
                <c:pt idx="1622">
                  <c:v>41525</c:v>
                </c:pt>
                <c:pt idx="1623">
                  <c:v>41526</c:v>
                </c:pt>
                <c:pt idx="1624">
                  <c:v>41527</c:v>
                </c:pt>
                <c:pt idx="1625">
                  <c:v>41528</c:v>
                </c:pt>
                <c:pt idx="1626">
                  <c:v>41529</c:v>
                </c:pt>
                <c:pt idx="1627">
                  <c:v>41530</c:v>
                </c:pt>
                <c:pt idx="1628">
                  <c:v>41531</c:v>
                </c:pt>
                <c:pt idx="1629">
                  <c:v>41532</c:v>
                </c:pt>
                <c:pt idx="1630">
                  <c:v>41533</c:v>
                </c:pt>
                <c:pt idx="1631">
                  <c:v>41534</c:v>
                </c:pt>
                <c:pt idx="1632">
                  <c:v>41535</c:v>
                </c:pt>
                <c:pt idx="1633">
                  <c:v>41536</c:v>
                </c:pt>
                <c:pt idx="1634">
                  <c:v>41537</c:v>
                </c:pt>
                <c:pt idx="1635">
                  <c:v>41538</c:v>
                </c:pt>
                <c:pt idx="1636">
                  <c:v>41539</c:v>
                </c:pt>
                <c:pt idx="1637">
                  <c:v>41540</c:v>
                </c:pt>
                <c:pt idx="1638">
                  <c:v>41541</c:v>
                </c:pt>
                <c:pt idx="1639">
                  <c:v>41542</c:v>
                </c:pt>
                <c:pt idx="1640">
                  <c:v>41543</c:v>
                </c:pt>
                <c:pt idx="1641">
                  <c:v>41544</c:v>
                </c:pt>
                <c:pt idx="1642">
                  <c:v>41545</c:v>
                </c:pt>
                <c:pt idx="1643">
                  <c:v>41546</c:v>
                </c:pt>
                <c:pt idx="1644">
                  <c:v>41547</c:v>
                </c:pt>
                <c:pt idx="1645">
                  <c:v>41548</c:v>
                </c:pt>
                <c:pt idx="1646">
                  <c:v>41549</c:v>
                </c:pt>
                <c:pt idx="1647">
                  <c:v>41550</c:v>
                </c:pt>
                <c:pt idx="1648">
                  <c:v>41551</c:v>
                </c:pt>
                <c:pt idx="1649">
                  <c:v>41552</c:v>
                </c:pt>
                <c:pt idx="1650">
                  <c:v>41553</c:v>
                </c:pt>
                <c:pt idx="1651">
                  <c:v>41554</c:v>
                </c:pt>
                <c:pt idx="1652">
                  <c:v>41555</c:v>
                </c:pt>
                <c:pt idx="1653">
                  <c:v>41556</c:v>
                </c:pt>
                <c:pt idx="1654">
                  <c:v>41557</c:v>
                </c:pt>
                <c:pt idx="1655">
                  <c:v>41558</c:v>
                </c:pt>
                <c:pt idx="1656">
                  <c:v>41559</c:v>
                </c:pt>
                <c:pt idx="1657">
                  <c:v>41560</c:v>
                </c:pt>
                <c:pt idx="1658">
                  <c:v>41561</c:v>
                </c:pt>
                <c:pt idx="1659">
                  <c:v>41562</c:v>
                </c:pt>
                <c:pt idx="1660">
                  <c:v>41563</c:v>
                </c:pt>
                <c:pt idx="1661">
                  <c:v>41564</c:v>
                </c:pt>
                <c:pt idx="1662">
                  <c:v>41565</c:v>
                </c:pt>
                <c:pt idx="1663">
                  <c:v>41566</c:v>
                </c:pt>
                <c:pt idx="1664">
                  <c:v>41567</c:v>
                </c:pt>
                <c:pt idx="1665">
                  <c:v>41568</c:v>
                </c:pt>
                <c:pt idx="1666">
                  <c:v>41569</c:v>
                </c:pt>
                <c:pt idx="1667">
                  <c:v>41570</c:v>
                </c:pt>
                <c:pt idx="1668">
                  <c:v>41571</c:v>
                </c:pt>
                <c:pt idx="1669">
                  <c:v>41572</c:v>
                </c:pt>
                <c:pt idx="1670">
                  <c:v>41573</c:v>
                </c:pt>
                <c:pt idx="1671">
                  <c:v>41574</c:v>
                </c:pt>
                <c:pt idx="1672">
                  <c:v>41575</c:v>
                </c:pt>
                <c:pt idx="1673">
                  <c:v>41576</c:v>
                </c:pt>
                <c:pt idx="1674">
                  <c:v>41577</c:v>
                </c:pt>
                <c:pt idx="1675">
                  <c:v>41578</c:v>
                </c:pt>
                <c:pt idx="1676">
                  <c:v>41579</c:v>
                </c:pt>
                <c:pt idx="1677">
                  <c:v>41580</c:v>
                </c:pt>
                <c:pt idx="1678">
                  <c:v>41581</c:v>
                </c:pt>
                <c:pt idx="1679">
                  <c:v>41582</c:v>
                </c:pt>
                <c:pt idx="1680">
                  <c:v>41583</c:v>
                </c:pt>
                <c:pt idx="1681">
                  <c:v>41584</c:v>
                </c:pt>
                <c:pt idx="1682">
                  <c:v>41585</c:v>
                </c:pt>
                <c:pt idx="1683">
                  <c:v>41586</c:v>
                </c:pt>
                <c:pt idx="1684">
                  <c:v>41587</c:v>
                </c:pt>
                <c:pt idx="1685">
                  <c:v>41588</c:v>
                </c:pt>
                <c:pt idx="1686">
                  <c:v>41589</c:v>
                </c:pt>
                <c:pt idx="1687">
                  <c:v>41590</c:v>
                </c:pt>
                <c:pt idx="1688">
                  <c:v>41591</c:v>
                </c:pt>
                <c:pt idx="1689">
                  <c:v>41592</c:v>
                </c:pt>
                <c:pt idx="1690">
                  <c:v>41593</c:v>
                </c:pt>
                <c:pt idx="1691">
                  <c:v>41594</c:v>
                </c:pt>
                <c:pt idx="1692">
                  <c:v>41595</c:v>
                </c:pt>
                <c:pt idx="1693">
                  <c:v>41596</c:v>
                </c:pt>
                <c:pt idx="1694">
                  <c:v>41597</c:v>
                </c:pt>
                <c:pt idx="1695">
                  <c:v>41598</c:v>
                </c:pt>
                <c:pt idx="1696">
                  <c:v>41599</c:v>
                </c:pt>
                <c:pt idx="1697">
                  <c:v>41600</c:v>
                </c:pt>
                <c:pt idx="1698">
                  <c:v>41601</c:v>
                </c:pt>
                <c:pt idx="1699">
                  <c:v>41602</c:v>
                </c:pt>
                <c:pt idx="1700">
                  <c:v>41603</c:v>
                </c:pt>
                <c:pt idx="1701">
                  <c:v>41604</c:v>
                </c:pt>
                <c:pt idx="1702">
                  <c:v>41605</c:v>
                </c:pt>
                <c:pt idx="1703">
                  <c:v>41606</c:v>
                </c:pt>
                <c:pt idx="1704">
                  <c:v>41607</c:v>
                </c:pt>
                <c:pt idx="1705">
                  <c:v>41608</c:v>
                </c:pt>
                <c:pt idx="1706">
                  <c:v>41609</c:v>
                </c:pt>
                <c:pt idx="1707">
                  <c:v>41610</c:v>
                </c:pt>
                <c:pt idx="1708">
                  <c:v>41611</c:v>
                </c:pt>
                <c:pt idx="1709">
                  <c:v>41612</c:v>
                </c:pt>
                <c:pt idx="1710">
                  <c:v>41613</c:v>
                </c:pt>
                <c:pt idx="1711">
                  <c:v>41614</c:v>
                </c:pt>
                <c:pt idx="1712">
                  <c:v>41615</c:v>
                </c:pt>
                <c:pt idx="1713">
                  <c:v>41616</c:v>
                </c:pt>
                <c:pt idx="1714">
                  <c:v>41617</c:v>
                </c:pt>
                <c:pt idx="1715">
                  <c:v>41618</c:v>
                </c:pt>
                <c:pt idx="1716">
                  <c:v>41619</c:v>
                </c:pt>
                <c:pt idx="1717">
                  <c:v>41620</c:v>
                </c:pt>
                <c:pt idx="1718">
                  <c:v>41621</c:v>
                </c:pt>
                <c:pt idx="1719">
                  <c:v>41622</c:v>
                </c:pt>
                <c:pt idx="1720">
                  <c:v>41623</c:v>
                </c:pt>
                <c:pt idx="1721">
                  <c:v>41624</c:v>
                </c:pt>
                <c:pt idx="1722">
                  <c:v>41625</c:v>
                </c:pt>
                <c:pt idx="1723">
                  <c:v>41626</c:v>
                </c:pt>
                <c:pt idx="1724">
                  <c:v>41627</c:v>
                </c:pt>
                <c:pt idx="1725">
                  <c:v>41628</c:v>
                </c:pt>
                <c:pt idx="1726">
                  <c:v>41629</c:v>
                </c:pt>
                <c:pt idx="1727">
                  <c:v>41630</c:v>
                </c:pt>
                <c:pt idx="1728">
                  <c:v>41631</c:v>
                </c:pt>
                <c:pt idx="1729">
                  <c:v>41632</c:v>
                </c:pt>
                <c:pt idx="1730">
                  <c:v>41633</c:v>
                </c:pt>
                <c:pt idx="1731">
                  <c:v>41634</c:v>
                </c:pt>
                <c:pt idx="1732">
                  <c:v>41635</c:v>
                </c:pt>
                <c:pt idx="1733">
                  <c:v>41636</c:v>
                </c:pt>
                <c:pt idx="1734">
                  <c:v>41637</c:v>
                </c:pt>
                <c:pt idx="1735">
                  <c:v>41638</c:v>
                </c:pt>
                <c:pt idx="1736">
                  <c:v>41639</c:v>
                </c:pt>
                <c:pt idx="1737">
                  <c:v>41640</c:v>
                </c:pt>
                <c:pt idx="1738">
                  <c:v>41641</c:v>
                </c:pt>
                <c:pt idx="1739">
                  <c:v>41642</c:v>
                </c:pt>
                <c:pt idx="1740">
                  <c:v>41643</c:v>
                </c:pt>
                <c:pt idx="1741">
                  <c:v>41644</c:v>
                </c:pt>
                <c:pt idx="1742">
                  <c:v>41645</c:v>
                </c:pt>
                <c:pt idx="1743">
                  <c:v>41646</c:v>
                </c:pt>
                <c:pt idx="1744">
                  <c:v>41647</c:v>
                </c:pt>
                <c:pt idx="1745">
                  <c:v>41648</c:v>
                </c:pt>
                <c:pt idx="1746">
                  <c:v>41649</c:v>
                </c:pt>
                <c:pt idx="1747">
                  <c:v>41650</c:v>
                </c:pt>
                <c:pt idx="1748">
                  <c:v>41651</c:v>
                </c:pt>
                <c:pt idx="1749">
                  <c:v>41652</c:v>
                </c:pt>
                <c:pt idx="1750">
                  <c:v>41653</c:v>
                </c:pt>
                <c:pt idx="1751">
                  <c:v>41654</c:v>
                </c:pt>
                <c:pt idx="1752">
                  <c:v>41655</c:v>
                </c:pt>
                <c:pt idx="1753">
                  <c:v>41656</c:v>
                </c:pt>
                <c:pt idx="1754">
                  <c:v>41657</c:v>
                </c:pt>
                <c:pt idx="1755">
                  <c:v>41658</c:v>
                </c:pt>
                <c:pt idx="1756">
                  <c:v>41659</c:v>
                </c:pt>
                <c:pt idx="1757">
                  <c:v>41660</c:v>
                </c:pt>
                <c:pt idx="1758">
                  <c:v>41661</c:v>
                </c:pt>
                <c:pt idx="1759">
                  <c:v>41662</c:v>
                </c:pt>
                <c:pt idx="1760">
                  <c:v>41663</c:v>
                </c:pt>
                <c:pt idx="1761">
                  <c:v>41664</c:v>
                </c:pt>
                <c:pt idx="1762">
                  <c:v>41665</c:v>
                </c:pt>
                <c:pt idx="1763">
                  <c:v>41666</c:v>
                </c:pt>
                <c:pt idx="1764">
                  <c:v>41667</c:v>
                </c:pt>
                <c:pt idx="1765">
                  <c:v>41668</c:v>
                </c:pt>
                <c:pt idx="1766">
                  <c:v>41669</c:v>
                </c:pt>
                <c:pt idx="1767">
                  <c:v>41670</c:v>
                </c:pt>
                <c:pt idx="1768">
                  <c:v>41671</c:v>
                </c:pt>
                <c:pt idx="1769">
                  <c:v>41672</c:v>
                </c:pt>
                <c:pt idx="1770">
                  <c:v>41673</c:v>
                </c:pt>
                <c:pt idx="1771">
                  <c:v>41674</c:v>
                </c:pt>
                <c:pt idx="1772">
                  <c:v>41675</c:v>
                </c:pt>
                <c:pt idx="1773">
                  <c:v>41676</c:v>
                </c:pt>
                <c:pt idx="1774">
                  <c:v>41677</c:v>
                </c:pt>
                <c:pt idx="1775">
                  <c:v>41678</c:v>
                </c:pt>
                <c:pt idx="1776">
                  <c:v>41679</c:v>
                </c:pt>
                <c:pt idx="1777">
                  <c:v>41680</c:v>
                </c:pt>
                <c:pt idx="1778">
                  <c:v>41681</c:v>
                </c:pt>
                <c:pt idx="1779">
                  <c:v>41682</c:v>
                </c:pt>
                <c:pt idx="1780">
                  <c:v>41683</c:v>
                </c:pt>
                <c:pt idx="1781">
                  <c:v>41684</c:v>
                </c:pt>
                <c:pt idx="1782">
                  <c:v>41685</c:v>
                </c:pt>
                <c:pt idx="1783">
                  <c:v>41686</c:v>
                </c:pt>
                <c:pt idx="1784">
                  <c:v>41687</c:v>
                </c:pt>
                <c:pt idx="1785">
                  <c:v>41688</c:v>
                </c:pt>
                <c:pt idx="1786">
                  <c:v>41689</c:v>
                </c:pt>
                <c:pt idx="1787">
                  <c:v>41690</c:v>
                </c:pt>
                <c:pt idx="1788">
                  <c:v>41691</c:v>
                </c:pt>
                <c:pt idx="1789">
                  <c:v>41692</c:v>
                </c:pt>
                <c:pt idx="1790">
                  <c:v>41693</c:v>
                </c:pt>
                <c:pt idx="1791">
                  <c:v>41694</c:v>
                </c:pt>
                <c:pt idx="1792">
                  <c:v>41695</c:v>
                </c:pt>
                <c:pt idx="1793">
                  <c:v>41696</c:v>
                </c:pt>
                <c:pt idx="1794">
                  <c:v>41697</c:v>
                </c:pt>
                <c:pt idx="1795">
                  <c:v>41698</c:v>
                </c:pt>
                <c:pt idx="1796">
                  <c:v>41699</c:v>
                </c:pt>
                <c:pt idx="1797">
                  <c:v>41700</c:v>
                </c:pt>
                <c:pt idx="1798">
                  <c:v>41701</c:v>
                </c:pt>
                <c:pt idx="1799">
                  <c:v>41702</c:v>
                </c:pt>
                <c:pt idx="1800">
                  <c:v>41703</c:v>
                </c:pt>
                <c:pt idx="1801">
                  <c:v>41704</c:v>
                </c:pt>
                <c:pt idx="1802">
                  <c:v>41705</c:v>
                </c:pt>
                <c:pt idx="1803">
                  <c:v>41706</c:v>
                </c:pt>
                <c:pt idx="1804">
                  <c:v>41707</c:v>
                </c:pt>
                <c:pt idx="1805">
                  <c:v>41708</c:v>
                </c:pt>
                <c:pt idx="1806">
                  <c:v>41709</c:v>
                </c:pt>
                <c:pt idx="1807">
                  <c:v>41710</c:v>
                </c:pt>
                <c:pt idx="1808">
                  <c:v>41711</c:v>
                </c:pt>
                <c:pt idx="1809">
                  <c:v>41712</c:v>
                </c:pt>
                <c:pt idx="1810">
                  <c:v>41713</c:v>
                </c:pt>
                <c:pt idx="1811">
                  <c:v>41714</c:v>
                </c:pt>
                <c:pt idx="1812">
                  <c:v>41715</c:v>
                </c:pt>
                <c:pt idx="1813">
                  <c:v>41716</c:v>
                </c:pt>
                <c:pt idx="1814">
                  <c:v>41717</c:v>
                </c:pt>
                <c:pt idx="1815">
                  <c:v>41718</c:v>
                </c:pt>
                <c:pt idx="1816">
                  <c:v>41719</c:v>
                </c:pt>
                <c:pt idx="1817">
                  <c:v>41720</c:v>
                </c:pt>
                <c:pt idx="1818">
                  <c:v>41721</c:v>
                </c:pt>
                <c:pt idx="1819">
                  <c:v>41722</c:v>
                </c:pt>
                <c:pt idx="1820">
                  <c:v>41723</c:v>
                </c:pt>
                <c:pt idx="1821">
                  <c:v>41724</c:v>
                </c:pt>
                <c:pt idx="1822">
                  <c:v>41725</c:v>
                </c:pt>
                <c:pt idx="1823">
                  <c:v>41726</c:v>
                </c:pt>
                <c:pt idx="1824">
                  <c:v>41727</c:v>
                </c:pt>
                <c:pt idx="1825">
                  <c:v>41728</c:v>
                </c:pt>
                <c:pt idx="1826">
                  <c:v>41729</c:v>
                </c:pt>
                <c:pt idx="1827">
                  <c:v>41730</c:v>
                </c:pt>
                <c:pt idx="1828">
                  <c:v>41731</c:v>
                </c:pt>
                <c:pt idx="1829">
                  <c:v>41732</c:v>
                </c:pt>
                <c:pt idx="1830">
                  <c:v>41733</c:v>
                </c:pt>
                <c:pt idx="1831">
                  <c:v>41734</c:v>
                </c:pt>
                <c:pt idx="1832">
                  <c:v>41735</c:v>
                </c:pt>
                <c:pt idx="1833">
                  <c:v>41736</c:v>
                </c:pt>
                <c:pt idx="1834">
                  <c:v>41737</c:v>
                </c:pt>
                <c:pt idx="1835">
                  <c:v>41738</c:v>
                </c:pt>
                <c:pt idx="1836">
                  <c:v>41739</c:v>
                </c:pt>
                <c:pt idx="1837">
                  <c:v>41740</c:v>
                </c:pt>
                <c:pt idx="1838">
                  <c:v>41741</c:v>
                </c:pt>
                <c:pt idx="1839">
                  <c:v>41742</c:v>
                </c:pt>
                <c:pt idx="1840">
                  <c:v>41743</c:v>
                </c:pt>
                <c:pt idx="1841">
                  <c:v>41744</c:v>
                </c:pt>
                <c:pt idx="1842">
                  <c:v>41745</c:v>
                </c:pt>
                <c:pt idx="1843">
                  <c:v>41746</c:v>
                </c:pt>
                <c:pt idx="1844">
                  <c:v>41747</c:v>
                </c:pt>
                <c:pt idx="1845">
                  <c:v>41748</c:v>
                </c:pt>
                <c:pt idx="1846">
                  <c:v>41749</c:v>
                </c:pt>
                <c:pt idx="1847">
                  <c:v>41750</c:v>
                </c:pt>
                <c:pt idx="1848">
                  <c:v>41751</c:v>
                </c:pt>
                <c:pt idx="1849">
                  <c:v>41752</c:v>
                </c:pt>
                <c:pt idx="1850">
                  <c:v>41753</c:v>
                </c:pt>
                <c:pt idx="1851">
                  <c:v>41754</c:v>
                </c:pt>
                <c:pt idx="1852">
                  <c:v>41755</c:v>
                </c:pt>
                <c:pt idx="1853">
                  <c:v>41756</c:v>
                </c:pt>
                <c:pt idx="1854">
                  <c:v>41757</c:v>
                </c:pt>
                <c:pt idx="1855">
                  <c:v>41758</c:v>
                </c:pt>
                <c:pt idx="1856">
                  <c:v>41759</c:v>
                </c:pt>
                <c:pt idx="1857">
                  <c:v>41760</c:v>
                </c:pt>
                <c:pt idx="1858">
                  <c:v>41761</c:v>
                </c:pt>
                <c:pt idx="1859">
                  <c:v>41762</c:v>
                </c:pt>
                <c:pt idx="1860">
                  <c:v>41763</c:v>
                </c:pt>
                <c:pt idx="1861">
                  <c:v>41764</c:v>
                </c:pt>
                <c:pt idx="1862">
                  <c:v>41765</c:v>
                </c:pt>
                <c:pt idx="1863">
                  <c:v>41766</c:v>
                </c:pt>
                <c:pt idx="1864">
                  <c:v>41767</c:v>
                </c:pt>
                <c:pt idx="1865">
                  <c:v>41768</c:v>
                </c:pt>
                <c:pt idx="1866">
                  <c:v>41769</c:v>
                </c:pt>
                <c:pt idx="1867">
                  <c:v>41770</c:v>
                </c:pt>
                <c:pt idx="1868">
                  <c:v>41771</c:v>
                </c:pt>
                <c:pt idx="1869">
                  <c:v>41772</c:v>
                </c:pt>
                <c:pt idx="1870">
                  <c:v>41773</c:v>
                </c:pt>
                <c:pt idx="1871">
                  <c:v>41774</c:v>
                </c:pt>
                <c:pt idx="1872">
                  <c:v>41775</c:v>
                </c:pt>
                <c:pt idx="1873">
                  <c:v>41776</c:v>
                </c:pt>
                <c:pt idx="1874">
                  <c:v>41777</c:v>
                </c:pt>
                <c:pt idx="1875">
                  <c:v>41778</c:v>
                </c:pt>
                <c:pt idx="1876">
                  <c:v>41779</c:v>
                </c:pt>
                <c:pt idx="1877">
                  <c:v>41780</c:v>
                </c:pt>
                <c:pt idx="1878">
                  <c:v>41781</c:v>
                </c:pt>
                <c:pt idx="1879">
                  <c:v>41782</c:v>
                </c:pt>
                <c:pt idx="1880">
                  <c:v>41783</c:v>
                </c:pt>
                <c:pt idx="1881">
                  <c:v>41784</c:v>
                </c:pt>
                <c:pt idx="1882">
                  <c:v>41785</c:v>
                </c:pt>
                <c:pt idx="1883">
                  <c:v>41786</c:v>
                </c:pt>
                <c:pt idx="1884">
                  <c:v>41787</c:v>
                </c:pt>
                <c:pt idx="1885">
                  <c:v>41788</c:v>
                </c:pt>
                <c:pt idx="1886">
                  <c:v>41789</c:v>
                </c:pt>
                <c:pt idx="1887">
                  <c:v>41790</c:v>
                </c:pt>
                <c:pt idx="1888">
                  <c:v>41791</c:v>
                </c:pt>
                <c:pt idx="1889">
                  <c:v>41792</c:v>
                </c:pt>
                <c:pt idx="1890">
                  <c:v>41793</c:v>
                </c:pt>
                <c:pt idx="1891">
                  <c:v>41794</c:v>
                </c:pt>
                <c:pt idx="1892">
                  <c:v>41795</c:v>
                </c:pt>
                <c:pt idx="1893">
                  <c:v>41796</c:v>
                </c:pt>
                <c:pt idx="1894">
                  <c:v>41797</c:v>
                </c:pt>
                <c:pt idx="1895">
                  <c:v>41798</c:v>
                </c:pt>
                <c:pt idx="1896">
                  <c:v>41799</c:v>
                </c:pt>
                <c:pt idx="1897">
                  <c:v>41800</c:v>
                </c:pt>
                <c:pt idx="1898">
                  <c:v>41801</c:v>
                </c:pt>
                <c:pt idx="1899">
                  <c:v>41802</c:v>
                </c:pt>
                <c:pt idx="1900">
                  <c:v>41803</c:v>
                </c:pt>
                <c:pt idx="1901">
                  <c:v>41804</c:v>
                </c:pt>
                <c:pt idx="1902">
                  <c:v>41805</c:v>
                </c:pt>
                <c:pt idx="1903">
                  <c:v>41806</c:v>
                </c:pt>
                <c:pt idx="1904">
                  <c:v>41807</c:v>
                </c:pt>
                <c:pt idx="1905">
                  <c:v>41808</c:v>
                </c:pt>
                <c:pt idx="1906">
                  <c:v>41809</c:v>
                </c:pt>
                <c:pt idx="1907">
                  <c:v>41810</c:v>
                </c:pt>
                <c:pt idx="1908">
                  <c:v>41811</c:v>
                </c:pt>
                <c:pt idx="1909">
                  <c:v>41812</c:v>
                </c:pt>
                <c:pt idx="1910">
                  <c:v>41813</c:v>
                </c:pt>
                <c:pt idx="1911">
                  <c:v>41814</c:v>
                </c:pt>
                <c:pt idx="1912">
                  <c:v>41815</c:v>
                </c:pt>
                <c:pt idx="1913">
                  <c:v>41816</c:v>
                </c:pt>
                <c:pt idx="1914">
                  <c:v>41817</c:v>
                </c:pt>
                <c:pt idx="1915">
                  <c:v>41818</c:v>
                </c:pt>
                <c:pt idx="1916">
                  <c:v>41819</c:v>
                </c:pt>
                <c:pt idx="1917">
                  <c:v>41820</c:v>
                </c:pt>
                <c:pt idx="1918">
                  <c:v>41821</c:v>
                </c:pt>
                <c:pt idx="1919">
                  <c:v>41822</c:v>
                </c:pt>
                <c:pt idx="1920">
                  <c:v>41823</c:v>
                </c:pt>
                <c:pt idx="1921">
                  <c:v>41824</c:v>
                </c:pt>
                <c:pt idx="1922">
                  <c:v>41825</c:v>
                </c:pt>
                <c:pt idx="1923">
                  <c:v>41826</c:v>
                </c:pt>
                <c:pt idx="1924">
                  <c:v>41827</c:v>
                </c:pt>
                <c:pt idx="1925">
                  <c:v>41828</c:v>
                </c:pt>
                <c:pt idx="1926">
                  <c:v>41829</c:v>
                </c:pt>
                <c:pt idx="1927">
                  <c:v>41830</c:v>
                </c:pt>
                <c:pt idx="1928">
                  <c:v>41831</c:v>
                </c:pt>
                <c:pt idx="1929">
                  <c:v>41832</c:v>
                </c:pt>
                <c:pt idx="1930">
                  <c:v>41833</c:v>
                </c:pt>
                <c:pt idx="1931">
                  <c:v>41834</c:v>
                </c:pt>
                <c:pt idx="1932">
                  <c:v>41835</c:v>
                </c:pt>
                <c:pt idx="1933">
                  <c:v>41836</c:v>
                </c:pt>
                <c:pt idx="1934">
                  <c:v>41837</c:v>
                </c:pt>
                <c:pt idx="1935">
                  <c:v>41838</c:v>
                </c:pt>
                <c:pt idx="1936">
                  <c:v>41839</c:v>
                </c:pt>
                <c:pt idx="1937">
                  <c:v>41840</c:v>
                </c:pt>
                <c:pt idx="1938">
                  <c:v>41841</c:v>
                </c:pt>
                <c:pt idx="1939">
                  <c:v>41842</c:v>
                </c:pt>
                <c:pt idx="1940">
                  <c:v>41843</c:v>
                </c:pt>
                <c:pt idx="1941">
                  <c:v>41844</c:v>
                </c:pt>
                <c:pt idx="1942">
                  <c:v>41845</c:v>
                </c:pt>
                <c:pt idx="1943">
                  <c:v>41846</c:v>
                </c:pt>
                <c:pt idx="1944">
                  <c:v>41847</c:v>
                </c:pt>
                <c:pt idx="1945">
                  <c:v>41848</c:v>
                </c:pt>
                <c:pt idx="1946">
                  <c:v>41849</c:v>
                </c:pt>
                <c:pt idx="1947">
                  <c:v>41850</c:v>
                </c:pt>
                <c:pt idx="1948">
                  <c:v>41851</c:v>
                </c:pt>
                <c:pt idx="1949">
                  <c:v>41852</c:v>
                </c:pt>
                <c:pt idx="1950">
                  <c:v>41853</c:v>
                </c:pt>
                <c:pt idx="1951">
                  <c:v>41854</c:v>
                </c:pt>
                <c:pt idx="1952">
                  <c:v>41855</c:v>
                </c:pt>
                <c:pt idx="1953">
                  <c:v>41856</c:v>
                </c:pt>
                <c:pt idx="1954">
                  <c:v>41857</c:v>
                </c:pt>
                <c:pt idx="1955">
                  <c:v>41858</c:v>
                </c:pt>
                <c:pt idx="1956">
                  <c:v>41859</c:v>
                </c:pt>
                <c:pt idx="1957">
                  <c:v>41860</c:v>
                </c:pt>
                <c:pt idx="1958">
                  <c:v>41861</c:v>
                </c:pt>
                <c:pt idx="1959">
                  <c:v>41862</c:v>
                </c:pt>
                <c:pt idx="1960">
                  <c:v>41863</c:v>
                </c:pt>
                <c:pt idx="1961">
                  <c:v>41864</c:v>
                </c:pt>
                <c:pt idx="1962">
                  <c:v>41865</c:v>
                </c:pt>
                <c:pt idx="1963">
                  <c:v>41866</c:v>
                </c:pt>
                <c:pt idx="1964">
                  <c:v>41867</c:v>
                </c:pt>
                <c:pt idx="1965">
                  <c:v>41868</c:v>
                </c:pt>
                <c:pt idx="1966">
                  <c:v>41869</c:v>
                </c:pt>
                <c:pt idx="1967">
                  <c:v>41870</c:v>
                </c:pt>
                <c:pt idx="1968">
                  <c:v>41871</c:v>
                </c:pt>
                <c:pt idx="1969">
                  <c:v>41872</c:v>
                </c:pt>
                <c:pt idx="1970">
                  <c:v>41873</c:v>
                </c:pt>
                <c:pt idx="1971">
                  <c:v>41874</c:v>
                </c:pt>
                <c:pt idx="1972">
                  <c:v>41875</c:v>
                </c:pt>
                <c:pt idx="1973">
                  <c:v>41876</c:v>
                </c:pt>
                <c:pt idx="1974">
                  <c:v>41877</c:v>
                </c:pt>
                <c:pt idx="1975">
                  <c:v>41878</c:v>
                </c:pt>
                <c:pt idx="1976">
                  <c:v>41879</c:v>
                </c:pt>
                <c:pt idx="1977">
                  <c:v>41880</c:v>
                </c:pt>
                <c:pt idx="1978">
                  <c:v>41881</c:v>
                </c:pt>
                <c:pt idx="1979">
                  <c:v>41882</c:v>
                </c:pt>
                <c:pt idx="1980">
                  <c:v>41883</c:v>
                </c:pt>
                <c:pt idx="1981">
                  <c:v>41884</c:v>
                </c:pt>
                <c:pt idx="1982">
                  <c:v>41885</c:v>
                </c:pt>
                <c:pt idx="1983">
                  <c:v>41886</c:v>
                </c:pt>
                <c:pt idx="1984">
                  <c:v>41887</c:v>
                </c:pt>
                <c:pt idx="1985">
                  <c:v>41888</c:v>
                </c:pt>
                <c:pt idx="1986">
                  <c:v>41889</c:v>
                </c:pt>
                <c:pt idx="1987">
                  <c:v>41890</c:v>
                </c:pt>
                <c:pt idx="1988">
                  <c:v>41891</c:v>
                </c:pt>
                <c:pt idx="1989">
                  <c:v>41892</c:v>
                </c:pt>
                <c:pt idx="1990">
                  <c:v>41893</c:v>
                </c:pt>
                <c:pt idx="1991">
                  <c:v>41894</c:v>
                </c:pt>
                <c:pt idx="1992">
                  <c:v>41895</c:v>
                </c:pt>
                <c:pt idx="1993">
                  <c:v>41896</c:v>
                </c:pt>
                <c:pt idx="1994">
                  <c:v>41897</c:v>
                </c:pt>
                <c:pt idx="1995">
                  <c:v>41898</c:v>
                </c:pt>
                <c:pt idx="1996">
                  <c:v>41899</c:v>
                </c:pt>
                <c:pt idx="1997">
                  <c:v>41900</c:v>
                </c:pt>
                <c:pt idx="1998">
                  <c:v>41901</c:v>
                </c:pt>
                <c:pt idx="1999">
                  <c:v>41902</c:v>
                </c:pt>
                <c:pt idx="2000">
                  <c:v>41903</c:v>
                </c:pt>
                <c:pt idx="2001">
                  <c:v>41904</c:v>
                </c:pt>
                <c:pt idx="2002">
                  <c:v>41905</c:v>
                </c:pt>
                <c:pt idx="2003">
                  <c:v>41906</c:v>
                </c:pt>
                <c:pt idx="2004">
                  <c:v>41907</c:v>
                </c:pt>
                <c:pt idx="2005">
                  <c:v>41908</c:v>
                </c:pt>
                <c:pt idx="2006">
                  <c:v>41909</c:v>
                </c:pt>
                <c:pt idx="2007">
                  <c:v>41910</c:v>
                </c:pt>
                <c:pt idx="2008">
                  <c:v>41911</c:v>
                </c:pt>
                <c:pt idx="2009">
                  <c:v>41912</c:v>
                </c:pt>
                <c:pt idx="2010">
                  <c:v>41913</c:v>
                </c:pt>
                <c:pt idx="2011">
                  <c:v>41914</c:v>
                </c:pt>
                <c:pt idx="2012">
                  <c:v>41915</c:v>
                </c:pt>
                <c:pt idx="2013">
                  <c:v>41916</c:v>
                </c:pt>
                <c:pt idx="2014">
                  <c:v>41917</c:v>
                </c:pt>
                <c:pt idx="2015">
                  <c:v>41918</c:v>
                </c:pt>
                <c:pt idx="2016">
                  <c:v>41919</c:v>
                </c:pt>
                <c:pt idx="2017">
                  <c:v>41920</c:v>
                </c:pt>
                <c:pt idx="2018">
                  <c:v>41921</c:v>
                </c:pt>
                <c:pt idx="2019">
                  <c:v>41922</c:v>
                </c:pt>
                <c:pt idx="2020">
                  <c:v>41923</c:v>
                </c:pt>
                <c:pt idx="2021">
                  <c:v>41924</c:v>
                </c:pt>
                <c:pt idx="2022">
                  <c:v>41925</c:v>
                </c:pt>
                <c:pt idx="2023">
                  <c:v>41926</c:v>
                </c:pt>
                <c:pt idx="2024">
                  <c:v>41927</c:v>
                </c:pt>
                <c:pt idx="2025">
                  <c:v>41928</c:v>
                </c:pt>
                <c:pt idx="2026">
                  <c:v>41929</c:v>
                </c:pt>
                <c:pt idx="2027">
                  <c:v>41930</c:v>
                </c:pt>
                <c:pt idx="2028">
                  <c:v>41931</c:v>
                </c:pt>
                <c:pt idx="2029">
                  <c:v>41932</c:v>
                </c:pt>
                <c:pt idx="2030">
                  <c:v>41933</c:v>
                </c:pt>
                <c:pt idx="2031">
                  <c:v>41934</c:v>
                </c:pt>
                <c:pt idx="2032">
                  <c:v>41935</c:v>
                </c:pt>
                <c:pt idx="2033">
                  <c:v>41936</c:v>
                </c:pt>
                <c:pt idx="2034">
                  <c:v>41937</c:v>
                </c:pt>
                <c:pt idx="2035">
                  <c:v>41938</c:v>
                </c:pt>
                <c:pt idx="2036">
                  <c:v>41939</c:v>
                </c:pt>
                <c:pt idx="2037">
                  <c:v>41940</c:v>
                </c:pt>
                <c:pt idx="2038">
                  <c:v>41941</c:v>
                </c:pt>
                <c:pt idx="2039">
                  <c:v>41942</c:v>
                </c:pt>
                <c:pt idx="2040">
                  <c:v>41943</c:v>
                </c:pt>
                <c:pt idx="2041">
                  <c:v>41944</c:v>
                </c:pt>
                <c:pt idx="2042">
                  <c:v>41945</c:v>
                </c:pt>
                <c:pt idx="2043">
                  <c:v>41946</c:v>
                </c:pt>
                <c:pt idx="2044">
                  <c:v>41947</c:v>
                </c:pt>
                <c:pt idx="2045">
                  <c:v>41948</c:v>
                </c:pt>
                <c:pt idx="2046">
                  <c:v>41949</c:v>
                </c:pt>
                <c:pt idx="2047">
                  <c:v>41950</c:v>
                </c:pt>
                <c:pt idx="2048">
                  <c:v>41951</c:v>
                </c:pt>
                <c:pt idx="2049">
                  <c:v>41952</c:v>
                </c:pt>
                <c:pt idx="2050">
                  <c:v>41953</c:v>
                </c:pt>
                <c:pt idx="2051">
                  <c:v>41954</c:v>
                </c:pt>
                <c:pt idx="2052">
                  <c:v>41955</c:v>
                </c:pt>
                <c:pt idx="2053">
                  <c:v>41956</c:v>
                </c:pt>
                <c:pt idx="2054">
                  <c:v>41957</c:v>
                </c:pt>
                <c:pt idx="2055">
                  <c:v>41958</c:v>
                </c:pt>
                <c:pt idx="2056">
                  <c:v>41959</c:v>
                </c:pt>
                <c:pt idx="2057">
                  <c:v>41960</c:v>
                </c:pt>
                <c:pt idx="2058">
                  <c:v>41961</c:v>
                </c:pt>
                <c:pt idx="2059">
                  <c:v>41962</c:v>
                </c:pt>
                <c:pt idx="2060">
                  <c:v>41963</c:v>
                </c:pt>
                <c:pt idx="2061">
                  <c:v>41964</c:v>
                </c:pt>
                <c:pt idx="2062">
                  <c:v>41965</c:v>
                </c:pt>
                <c:pt idx="2063">
                  <c:v>41966</c:v>
                </c:pt>
                <c:pt idx="2064">
                  <c:v>41967</c:v>
                </c:pt>
                <c:pt idx="2065">
                  <c:v>41968</c:v>
                </c:pt>
                <c:pt idx="2066">
                  <c:v>41969</c:v>
                </c:pt>
                <c:pt idx="2067">
                  <c:v>41970</c:v>
                </c:pt>
                <c:pt idx="2068">
                  <c:v>41971</c:v>
                </c:pt>
                <c:pt idx="2069">
                  <c:v>41972</c:v>
                </c:pt>
                <c:pt idx="2070">
                  <c:v>41973</c:v>
                </c:pt>
                <c:pt idx="2071">
                  <c:v>41974</c:v>
                </c:pt>
                <c:pt idx="2072">
                  <c:v>41975</c:v>
                </c:pt>
                <c:pt idx="2073">
                  <c:v>41976</c:v>
                </c:pt>
                <c:pt idx="2074">
                  <c:v>41977</c:v>
                </c:pt>
                <c:pt idx="2075">
                  <c:v>41978</c:v>
                </c:pt>
                <c:pt idx="2076">
                  <c:v>41979</c:v>
                </c:pt>
                <c:pt idx="2077">
                  <c:v>41980</c:v>
                </c:pt>
                <c:pt idx="2078">
                  <c:v>41981</c:v>
                </c:pt>
                <c:pt idx="2079">
                  <c:v>41982</c:v>
                </c:pt>
                <c:pt idx="2080">
                  <c:v>41983</c:v>
                </c:pt>
                <c:pt idx="2081">
                  <c:v>41984</c:v>
                </c:pt>
                <c:pt idx="2082">
                  <c:v>41985</c:v>
                </c:pt>
                <c:pt idx="2083">
                  <c:v>41986</c:v>
                </c:pt>
                <c:pt idx="2084">
                  <c:v>41987</c:v>
                </c:pt>
                <c:pt idx="2085">
                  <c:v>41988</c:v>
                </c:pt>
                <c:pt idx="2086">
                  <c:v>41989</c:v>
                </c:pt>
                <c:pt idx="2087">
                  <c:v>41990</c:v>
                </c:pt>
                <c:pt idx="2088">
                  <c:v>41991</c:v>
                </c:pt>
                <c:pt idx="2089">
                  <c:v>41992</c:v>
                </c:pt>
                <c:pt idx="2090">
                  <c:v>41993</c:v>
                </c:pt>
                <c:pt idx="2091">
                  <c:v>41994</c:v>
                </c:pt>
                <c:pt idx="2092">
                  <c:v>41995</c:v>
                </c:pt>
                <c:pt idx="2093">
                  <c:v>41996</c:v>
                </c:pt>
                <c:pt idx="2094">
                  <c:v>41997</c:v>
                </c:pt>
                <c:pt idx="2095">
                  <c:v>41998</c:v>
                </c:pt>
                <c:pt idx="2096">
                  <c:v>41999</c:v>
                </c:pt>
                <c:pt idx="2097">
                  <c:v>42000</c:v>
                </c:pt>
                <c:pt idx="2098">
                  <c:v>42001</c:v>
                </c:pt>
                <c:pt idx="2099">
                  <c:v>42002</c:v>
                </c:pt>
                <c:pt idx="2100">
                  <c:v>42003</c:v>
                </c:pt>
                <c:pt idx="2101">
                  <c:v>42004</c:v>
                </c:pt>
                <c:pt idx="2102">
                  <c:v>42005</c:v>
                </c:pt>
                <c:pt idx="2103">
                  <c:v>42006</c:v>
                </c:pt>
                <c:pt idx="2104">
                  <c:v>42007</c:v>
                </c:pt>
                <c:pt idx="2105">
                  <c:v>42008</c:v>
                </c:pt>
                <c:pt idx="2106">
                  <c:v>42009</c:v>
                </c:pt>
                <c:pt idx="2107">
                  <c:v>42010</c:v>
                </c:pt>
                <c:pt idx="2108">
                  <c:v>42011</c:v>
                </c:pt>
                <c:pt idx="2109">
                  <c:v>42012</c:v>
                </c:pt>
                <c:pt idx="2110">
                  <c:v>42013</c:v>
                </c:pt>
                <c:pt idx="2111">
                  <c:v>42014</c:v>
                </c:pt>
                <c:pt idx="2112">
                  <c:v>42015</c:v>
                </c:pt>
                <c:pt idx="2113">
                  <c:v>42016</c:v>
                </c:pt>
                <c:pt idx="2114">
                  <c:v>42017</c:v>
                </c:pt>
                <c:pt idx="2115">
                  <c:v>42018</c:v>
                </c:pt>
                <c:pt idx="2116">
                  <c:v>42019</c:v>
                </c:pt>
                <c:pt idx="2117">
                  <c:v>42020</c:v>
                </c:pt>
                <c:pt idx="2118">
                  <c:v>42021</c:v>
                </c:pt>
                <c:pt idx="2119">
                  <c:v>42022</c:v>
                </c:pt>
                <c:pt idx="2120">
                  <c:v>42023</c:v>
                </c:pt>
                <c:pt idx="2121">
                  <c:v>42024</c:v>
                </c:pt>
                <c:pt idx="2122">
                  <c:v>42025</c:v>
                </c:pt>
                <c:pt idx="2123">
                  <c:v>42026</c:v>
                </c:pt>
                <c:pt idx="2124">
                  <c:v>42027</c:v>
                </c:pt>
                <c:pt idx="2125">
                  <c:v>42028</c:v>
                </c:pt>
                <c:pt idx="2126">
                  <c:v>42029</c:v>
                </c:pt>
                <c:pt idx="2127">
                  <c:v>42030</c:v>
                </c:pt>
                <c:pt idx="2128">
                  <c:v>42031</c:v>
                </c:pt>
                <c:pt idx="2129">
                  <c:v>42032</c:v>
                </c:pt>
                <c:pt idx="2130">
                  <c:v>42033</c:v>
                </c:pt>
                <c:pt idx="2131">
                  <c:v>42034</c:v>
                </c:pt>
                <c:pt idx="2132">
                  <c:v>42035</c:v>
                </c:pt>
                <c:pt idx="2133">
                  <c:v>42036</c:v>
                </c:pt>
                <c:pt idx="2134">
                  <c:v>42037</c:v>
                </c:pt>
                <c:pt idx="2135">
                  <c:v>42038</c:v>
                </c:pt>
                <c:pt idx="2136">
                  <c:v>42039</c:v>
                </c:pt>
                <c:pt idx="2137">
                  <c:v>42040</c:v>
                </c:pt>
                <c:pt idx="2138">
                  <c:v>42041</c:v>
                </c:pt>
                <c:pt idx="2139">
                  <c:v>42042</c:v>
                </c:pt>
                <c:pt idx="2140">
                  <c:v>42043</c:v>
                </c:pt>
                <c:pt idx="2141">
                  <c:v>42044</c:v>
                </c:pt>
                <c:pt idx="2142">
                  <c:v>42045</c:v>
                </c:pt>
                <c:pt idx="2143">
                  <c:v>42046</c:v>
                </c:pt>
                <c:pt idx="2144">
                  <c:v>42047</c:v>
                </c:pt>
                <c:pt idx="2145">
                  <c:v>42048</c:v>
                </c:pt>
                <c:pt idx="2146">
                  <c:v>42049</c:v>
                </c:pt>
                <c:pt idx="2147">
                  <c:v>42050</c:v>
                </c:pt>
                <c:pt idx="2148">
                  <c:v>42051</c:v>
                </c:pt>
                <c:pt idx="2149">
                  <c:v>42052</c:v>
                </c:pt>
                <c:pt idx="2150">
                  <c:v>42053</c:v>
                </c:pt>
                <c:pt idx="2151">
                  <c:v>42054</c:v>
                </c:pt>
                <c:pt idx="2152">
                  <c:v>42055</c:v>
                </c:pt>
                <c:pt idx="2153">
                  <c:v>42056</c:v>
                </c:pt>
                <c:pt idx="2154">
                  <c:v>42057</c:v>
                </c:pt>
                <c:pt idx="2155">
                  <c:v>42058</c:v>
                </c:pt>
                <c:pt idx="2156">
                  <c:v>42059</c:v>
                </c:pt>
                <c:pt idx="2157">
                  <c:v>42060</c:v>
                </c:pt>
                <c:pt idx="2158">
                  <c:v>42061</c:v>
                </c:pt>
                <c:pt idx="2159">
                  <c:v>42062</c:v>
                </c:pt>
                <c:pt idx="2160">
                  <c:v>42063</c:v>
                </c:pt>
                <c:pt idx="2161">
                  <c:v>42064</c:v>
                </c:pt>
                <c:pt idx="2162">
                  <c:v>42065</c:v>
                </c:pt>
                <c:pt idx="2163">
                  <c:v>42066</c:v>
                </c:pt>
                <c:pt idx="2164">
                  <c:v>42067</c:v>
                </c:pt>
                <c:pt idx="2165">
                  <c:v>42068</c:v>
                </c:pt>
                <c:pt idx="2166">
                  <c:v>42069</c:v>
                </c:pt>
                <c:pt idx="2167">
                  <c:v>42070</c:v>
                </c:pt>
                <c:pt idx="2168">
                  <c:v>42071</c:v>
                </c:pt>
                <c:pt idx="2169">
                  <c:v>42072</c:v>
                </c:pt>
                <c:pt idx="2170">
                  <c:v>42073</c:v>
                </c:pt>
                <c:pt idx="2171">
                  <c:v>42074</c:v>
                </c:pt>
                <c:pt idx="2172">
                  <c:v>42075</c:v>
                </c:pt>
                <c:pt idx="2173">
                  <c:v>42076</c:v>
                </c:pt>
                <c:pt idx="2174">
                  <c:v>42077</c:v>
                </c:pt>
                <c:pt idx="2175">
                  <c:v>42078</c:v>
                </c:pt>
                <c:pt idx="2176">
                  <c:v>42079</c:v>
                </c:pt>
                <c:pt idx="2177">
                  <c:v>42080</c:v>
                </c:pt>
                <c:pt idx="2178">
                  <c:v>42081</c:v>
                </c:pt>
                <c:pt idx="2179">
                  <c:v>42082</c:v>
                </c:pt>
                <c:pt idx="2180">
                  <c:v>42083</c:v>
                </c:pt>
                <c:pt idx="2181">
                  <c:v>42084</c:v>
                </c:pt>
                <c:pt idx="2182">
                  <c:v>42085</c:v>
                </c:pt>
                <c:pt idx="2183">
                  <c:v>42086</c:v>
                </c:pt>
                <c:pt idx="2184">
                  <c:v>42087</c:v>
                </c:pt>
                <c:pt idx="2185">
                  <c:v>42088</c:v>
                </c:pt>
                <c:pt idx="2186">
                  <c:v>42089</c:v>
                </c:pt>
                <c:pt idx="2187">
                  <c:v>42090</c:v>
                </c:pt>
                <c:pt idx="2188">
                  <c:v>42091</c:v>
                </c:pt>
                <c:pt idx="2189">
                  <c:v>42092</c:v>
                </c:pt>
                <c:pt idx="2190">
                  <c:v>42093</c:v>
                </c:pt>
                <c:pt idx="2191">
                  <c:v>42094</c:v>
                </c:pt>
                <c:pt idx="2192">
                  <c:v>42095</c:v>
                </c:pt>
                <c:pt idx="2193">
                  <c:v>42096</c:v>
                </c:pt>
                <c:pt idx="2194">
                  <c:v>42097</c:v>
                </c:pt>
                <c:pt idx="2195">
                  <c:v>42098</c:v>
                </c:pt>
                <c:pt idx="2196">
                  <c:v>42099</c:v>
                </c:pt>
                <c:pt idx="2197">
                  <c:v>42100</c:v>
                </c:pt>
                <c:pt idx="2198">
                  <c:v>42101</c:v>
                </c:pt>
                <c:pt idx="2199">
                  <c:v>42102</c:v>
                </c:pt>
                <c:pt idx="2200">
                  <c:v>42103</c:v>
                </c:pt>
                <c:pt idx="2201">
                  <c:v>42104</c:v>
                </c:pt>
                <c:pt idx="2202">
                  <c:v>42105</c:v>
                </c:pt>
                <c:pt idx="2203">
                  <c:v>42106</c:v>
                </c:pt>
                <c:pt idx="2204">
                  <c:v>42107</c:v>
                </c:pt>
                <c:pt idx="2205">
                  <c:v>42108</c:v>
                </c:pt>
                <c:pt idx="2206">
                  <c:v>42109</c:v>
                </c:pt>
                <c:pt idx="2207">
                  <c:v>42110</c:v>
                </c:pt>
                <c:pt idx="2208">
                  <c:v>42111</c:v>
                </c:pt>
                <c:pt idx="2209">
                  <c:v>42112</c:v>
                </c:pt>
                <c:pt idx="2210">
                  <c:v>42113</c:v>
                </c:pt>
                <c:pt idx="2211">
                  <c:v>42114</c:v>
                </c:pt>
                <c:pt idx="2212">
                  <c:v>42115</c:v>
                </c:pt>
                <c:pt idx="2213">
                  <c:v>42116</c:v>
                </c:pt>
                <c:pt idx="2214">
                  <c:v>42117</c:v>
                </c:pt>
                <c:pt idx="2215">
                  <c:v>42118</c:v>
                </c:pt>
                <c:pt idx="2216">
                  <c:v>42119</c:v>
                </c:pt>
                <c:pt idx="2217">
                  <c:v>42120</c:v>
                </c:pt>
                <c:pt idx="2218">
                  <c:v>42121</c:v>
                </c:pt>
                <c:pt idx="2219">
                  <c:v>42122</c:v>
                </c:pt>
                <c:pt idx="2220">
                  <c:v>42123</c:v>
                </c:pt>
                <c:pt idx="2221">
                  <c:v>42124</c:v>
                </c:pt>
                <c:pt idx="2222">
                  <c:v>42125</c:v>
                </c:pt>
                <c:pt idx="2223">
                  <c:v>42126</c:v>
                </c:pt>
                <c:pt idx="2224">
                  <c:v>42127</c:v>
                </c:pt>
                <c:pt idx="2225">
                  <c:v>42128</c:v>
                </c:pt>
                <c:pt idx="2226">
                  <c:v>42129</c:v>
                </c:pt>
                <c:pt idx="2227">
                  <c:v>42130</c:v>
                </c:pt>
                <c:pt idx="2228">
                  <c:v>42131</c:v>
                </c:pt>
                <c:pt idx="2229">
                  <c:v>42132</c:v>
                </c:pt>
                <c:pt idx="2230">
                  <c:v>42133</c:v>
                </c:pt>
                <c:pt idx="2231">
                  <c:v>42134</c:v>
                </c:pt>
                <c:pt idx="2232">
                  <c:v>42135</c:v>
                </c:pt>
                <c:pt idx="2233">
                  <c:v>42136</c:v>
                </c:pt>
                <c:pt idx="2234">
                  <c:v>42137</c:v>
                </c:pt>
                <c:pt idx="2235">
                  <c:v>42138</c:v>
                </c:pt>
                <c:pt idx="2236">
                  <c:v>42139</c:v>
                </c:pt>
                <c:pt idx="2237">
                  <c:v>42140</c:v>
                </c:pt>
                <c:pt idx="2238">
                  <c:v>42141</c:v>
                </c:pt>
                <c:pt idx="2239">
                  <c:v>42142</c:v>
                </c:pt>
                <c:pt idx="2240">
                  <c:v>42143</c:v>
                </c:pt>
                <c:pt idx="2241">
                  <c:v>42144</c:v>
                </c:pt>
                <c:pt idx="2242">
                  <c:v>42145</c:v>
                </c:pt>
                <c:pt idx="2243">
                  <c:v>42146</c:v>
                </c:pt>
                <c:pt idx="2244">
                  <c:v>42147</c:v>
                </c:pt>
                <c:pt idx="2245">
                  <c:v>42148</c:v>
                </c:pt>
                <c:pt idx="2246">
                  <c:v>42149</c:v>
                </c:pt>
                <c:pt idx="2247">
                  <c:v>42150</c:v>
                </c:pt>
                <c:pt idx="2248">
                  <c:v>42151</c:v>
                </c:pt>
                <c:pt idx="2249">
                  <c:v>42152</c:v>
                </c:pt>
                <c:pt idx="2250">
                  <c:v>42153</c:v>
                </c:pt>
                <c:pt idx="2251">
                  <c:v>42154</c:v>
                </c:pt>
                <c:pt idx="2252">
                  <c:v>42155</c:v>
                </c:pt>
                <c:pt idx="2253">
                  <c:v>42156</c:v>
                </c:pt>
                <c:pt idx="2254">
                  <c:v>42157</c:v>
                </c:pt>
                <c:pt idx="2255">
                  <c:v>42158</c:v>
                </c:pt>
                <c:pt idx="2256">
                  <c:v>42159</c:v>
                </c:pt>
                <c:pt idx="2257">
                  <c:v>42160</c:v>
                </c:pt>
                <c:pt idx="2258">
                  <c:v>42161</c:v>
                </c:pt>
                <c:pt idx="2259">
                  <c:v>42162</c:v>
                </c:pt>
                <c:pt idx="2260">
                  <c:v>42163</c:v>
                </c:pt>
                <c:pt idx="2261">
                  <c:v>42164</c:v>
                </c:pt>
                <c:pt idx="2262">
                  <c:v>42165</c:v>
                </c:pt>
                <c:pt idx="2263">
                  <c:v>42166</c:v>
                </c:pt>
                <c:pt idx="2264">
                  <c:v>42167</c:v>
                </c:pt>
                <c:pt idx="2265">
                  <c:v>42168</c:v>
                </c:pt>
                <c:pt idx="2266">
                  <c:v>42169</c:v>
                </c:pt>
                <c:pt idx="2267">
                  <c:v>42170</c:v>
                </c:pt>
                <c:pt idx="2268">
                  <c:v>42171</c:v>
                </c:pt>
                <c:pt idx="2269">
                  <c:v>42172</c:v>
                </c:pt>
                <c:pt idx="2270">
                  <c:v>42173</c:v>
                </c:pt>
                <c:pt idx="2271">
                  <c:v>42174</c:v>
                </c:pt>
                <c:pt idx="2272">
                  <c:v>42175</c:v>
                </c:pt>
                <c:pt idx="2273">
                  <c:v>42176</c:v>
                </c:pt>
                <c:pt idx="2274">
                  <c:v>42177</c:v>
                </c:pt>
                <c:pt idx="2275">
                  <c:v>42178</c:v>
                </c:pt>
                <c:pt idx="2276">
                  <c:v>42179</c:v>
                </c:pt>
                <c:pt idx="2277">
                  <c:v>42180</c:v>
                </c:pt>
                <c:pt idx="2278">
                  <c:v>42181</c:v>
                </c:pt>
                <c:pt idx="2279">
                  <c:v>42182</c:v>
                </c:pt>
                <c:pt idx="2280">
                  <c:v>42183</c:v>
                </c:pt>
                <c:pt idx="2281">
                  <c:v>42184</c:v>
                </c:pt>
                <c:pt idx="2282">
                  <c:v>42185</c:v>
                </c:pt>
                <c:pt idx="2283">
                  <c:v>42186</c:v>
                </c:pt>
                <c:pt idx="2284">
                  <c:v>42187</c:v>
                </c:pt>
                <c:pt idx="2285">
                  <c:v>42188</c:v>
                </c:pt>
                <c:pt idx="2286">
                  <c:v>42189</c:v>
                </c:pt>
                <c:pt idx="2287">
                  <c:v>42190</c:v>
                </c:pt>
                <c:pt idx="2288">
                  <c:v>42191</c:v>
                </c:pt>
                <c:pt idx="2289">
                  <c:v>42192</c:v>
                </c:pt>
                <c:pt idx="2290">
                  <c:v>42193</c:v>
                </c:pt>
                <c:pt idx="2291">
                  <c:v>42194</c:v>
                </c:pt>
                <c:pt idx="2292">
                  <c:v>42195</c:v>
                </c:pt>
                <c:pt idx="2293">
                  <c:v>42196</c:v>
                </c:pt>
                <c:pt idx="2294">
                  <c:v>42197</c:v>
                </c:pt>
                <c:pt idx="2295">
                  <c:v>42198</c:v>
                </c:pt>
                <c:pt idx="2296">
                  <c:v>42199</c:v>
                </c:pt>
                <c:pt idx="2297">
                  <c:v>42200</c:v>
                </c:pt>
                <c:pt idx="2298">
                  <c:v>42201</c:v>
                </c:pt>
                <c:pt idx="2299">
                  <c:v>42202</c:v>
                </c:pt>
                <c:pt idx="2300">
                  <c:v>42203</c:v>
                </c:pt>
                <c:pt idx="2301">
                  <c:v>42204</c:v>
                </c:pt>
                <c:pt idx="2302">
                  <c:v>42205</c:v>
                </c:pt>
                <c:pt idx="2303">
                  <c:v>42206</c:v>
                </c:pt>
                <c:pt idx="2304">
                  <c:v>42207</c:v>
                </c:pt>
                <c:pt idx="2305">
                  <c:v>42208</c:v>
                </c:pt>
                <c:pt idx="2306">
                  <c:v>42209</c:v>
                </c:pt>
                <c:pt idx="2307">
                  <c:v>42210</c:v>
                </c:pt>
                <c:pt idx="2308">
                  <c:v>42211</c:v>
                </c:pt>
                <c:pt idx="2309">
                  <c:v>42212</c:v>
                </c:pt>
                <c:pt idx="2310">
                  <c:v>42213</c:v>
                </c:pt>
                <c:pt idx="2311">
                  <c:v>42214</c:v>
                </c:pt>
                <c:pt idx="2312">
                  <c:v>42215</c:v>
                </c:pt>
                <c:pt idx="2313">
                  <c:v>42216</c:v>
                </c:pt>
                <c:pt idx="2314">
                  <c:v>42217</c:v>
                </c:pt>
                <c:pt idx="2315">
                  <c:v>42218</c:v>
                </c:pt>
                <c:pt idx="2316">
                  <c:v>42219</c:v>
                </c:pt>
                <c:pt idx="2317">
                  <c:v>42220</c:v>
                </c:pt>
                <c:pt idx="2318">
                  <c:v>42221</c:v>
                </c:pt>
                <c:pt idx="2319">
                  <c:v>42222</c:v>
                </c:pt>
                <c:pt idx="2320">
                  <c:v>42223</c:v>
                </c:pt>
                <c:pt idx="2321">
                  <c:v>42224</c:v>
                </c:pt>
                <c:pt idx="2322">
                  <c:v>42225</c:v>
                </c:pt>
                <c:pt idx="2323">
                  <c:v>42226</c:v>
                </c:pt>
                <c:pt idx="2324">
                  <c:v>42227</c:v>
                </c:pt>
                <c:pt idx="2325">
                  <c:v>42228</c:v>
                </c:pt>
                <c:pt idx="2326">
                  <c:v>42229</c:v>
                </c:pt>
                <c:pt idx="2327">
                  <c:v>42230</c:v>
                </c:pt>
                <c:pt idx="2328">
                  <c:v>42231</c:v>
                </c:pt>
                <c:pt idx="2329">
                  <c:v>42232</c:v>
                </c:pt>
                <c:pt idx="2330">
                  <c:v>42233</c:v>
                </c:pt>
                <c:pt idx="2331">
                  <c:v>42234</c:v>
                </c:pt>
                <c:pt idx="2332">
                  <c:v>42235</c:v>
                </c:pt>
                <c:pt idx="2333">
                  <c:v>42236</c:v>
                </c:pt>
                <c:pt idx="2334">
                  <c:v>42237</c:v>
                </c:pt>
                <c:pt idx="2335">
                  <c:v>42238</c:v>
                </c:pt>
                <c:pt idx="2336">
                  <c:v>42239</c:v>
                </c:pt>
                <c:pt idx="2337">
                  <c:v>42240</c:v>
                </c:pt>
                <c:pt idx="2338">
                  <c:v>42241</c:v>
                </c:pt>
                <c:pt idx="2339">
                  <c:v>42242</c:v>
                </c:pt>
                <c:pt idx="2340">
                  <c:v>42243</c:v>
                </c:pt>
                <c:pt idx="2341">
                  <c:v>42244</c:v>
                </c:pt>
                <c:pt idx="2342">
                  <c:v>42245</c:v>
                </c:pt>
                <c:pt idx="2343">
                  <c:v>42246</c:v>
                </c:pt>
                <c:pt idx="2344">
                  <c:v>42247</c:v>
                </c:pt>
                <c:pt idx="2345">
                  <c:v>42248</c:v>
                </c:pt>
                <c:pt idx="2346">
                  <c:v>42249</c:v>
                </c:pt>
                <c:pt idx="2347">
                  <c:v>42250</c:v>
                </c:pt>
                <c:pt idx="2348">
                  <c:v>42251</c:v>
                </c:pt>
                <c:pt idx="2349">
                  <c:v>42252</c:v>
                </c:pt>
                <c:pt idx="2350">
                  <c:v>42253</c:v>
                </c:pt>
                <c:pt idx="2351">
                  <c:v>42254</c:v>
                </c:pt>
                <c:pt idx="2352">
                  <c:v>42255</c:v>
                </c:pt>
                <c:pt idx="2353">
                  <c:v>42256</c:v>
                </c:pt>
                <c:pt idx="2354">
                  <c:v>42257</c:v>
                </c:pt>
                <c:pt idx="2355">
                  <c:v>42258</c:v>
                </c:pt>
                <c:pt idx="2356">
                  <c:v>42259</c:v>
                </c:pt>
                <c:pt idx="2357">
                  <c:v>42260</c:v>
                </c:pt>
                <c:pt idx="2358">
                  <c:v>42261</c:v>
                </c:pt>
                <c:pt idx="2359">
                  <c:v>42262</c:v>
                </c:pt>
                <c:pt idx="2360">
                  <c:v>42263</c:v>
                </c:pt>
                <c:pt idx="2361">
                  <c:v>42264</c:v>
                </c:pt>
                <c:pt idx="2362">
                  <c:v>42265</c:v>
                </c:pt>
                <c:pt idx="2363">
                  <c:v>42266</c:v>
                </c:pt>
                <c:pt idx="2364">
                  <c:v>42267</c:v>
                </c:pt>
                <c:pt idx="2365">
                  <c:v>42268</c:v>
                </c:pt>
                <c:pt idx="2366">
                  <c:v>42269</c:v>
                </c:pt>
                <c:pt idx="2367">
                  <c:v>42270</c:v>
                </c:pt>
                <c:pt idx="2368">
                  <c:v>42271</c:v>
                </c:pt>
                <c:pt idx="2369">
                  <c:v>42272</c:v>
                </c:pt>
                <c:pt idx="2370">
                  <c:v>42273</c:v>
                </c:pt>
                <c:pt idx="2371">
                  <c:v>42274</c:v>
                </c:pt>
                <c:pt idx="2372">
                  <c:v>42275</c:v>
                </c:pt>
                <c:pt idx="2373">
                  <c:v>42276</c:v>
                </c:pt>
                <c:pt idx="2374">
                  <c:v>42277</c:v>
                </c:pt>
                <c:pt idx="2375">
                  <c:v>42278</c:v>
                </c:pt>
                <c:pt idx="2376">
                  <c:v>42279</c:v>
                </c:pt>
                <c:pt idx="2377">
                  <c:v>42280</c:v>
                </c:pt>
                <c:pt idx="2378">
                  <c:v>42281</c:v>
                </c:pt>
                <c:pt idx="2379">
                  <c:v>42282</c:v>
                </c:pt>
                <c:pt idx="2380">
                  <c:v>42283</c:v>
                </c:pt>
                <c:pt idx="2381">
                  <c:v>42284</c:v>
                </c:pt>
                <c:pt idx="2382">
                  <c:v>42285</c:v>
                </c:pt>
                <c:pt idx="2383">
                  <c:v>42286</c:v>
                </c:pt>
                <c:pt idx="2384">
                  <c:v>42287</c:v>
                </c:pt>
                <c:pt idx="2385">
                  <c:v>42288</c:v>
                </c:pt>
                <c:pt idx="2386">
                  <c:v>42289</c:v>
                </c:pt>
                <c:pt idx="2387">
                  <c:v>42290</c:v>
                </c:pt>
                <c:pt idx="2388">
                  <c:v>42291</c:v>
                </c:pt>
                <c:pt idx="2389">
                  <c:v>42292</c:v>
                </c:pt>
                <c:pt idx="2390">
                  <c:v>42293</c:v>
                </c:pt>
                <c:pt idx="2391">
                  <c:v>42294</c:v>
                </c:pt>
                <c:pt idx="2392">
                  <c:v>42295</c:v>
                </c:pt>
                <c:pt idx="2393">
                  <c:v>42296</c:v>
                </c:pt>
                <c:pt idx="2394">
                  <c:v>42297</c:v>
                </c:pt>
                <c:pt idx="2395">
                  <c:v>42298</c:v>
                </c:pt>
                <c:pt idx="2396">
                  <c:v>42299</c:v>
                </c:pt>
                <c:pt idx="2397">
                  <c:v>42300</c:v>
                </c:pt>
                <c:pt idx="2398">
                  <c:v>42301</c:v>
                </c:pt>
                <c:pt idx="2399">
                  <c:v>42302</c:v>
                </c:pt>
                <c:pt idx="2400">
                  <c:v>42303</c:v>
                </c:pt>
                <c:pt idx="2401">
                  <c:v>42304</c:v>
                </c:pt>
                <c:pt idx="2402">
                  <c:v>42305</c:v>
                </c:pt>
                <c:pt idx="2403">
                  <c:v>42306</c:v>
                </c:pt>
                <c:pt idx="2404">
                  <c:v>42307</c:v>
                </c:pt>
                <c:pt idx="2405">
                  <c:v>42308</c:v>
                </c:pt>
                <c:pt idx="2406">
                  <c:v>42309</c:v>
                </c:pt>
                <c:pt idx="2407">
                  <c:v>42310</c:v>
                </c:pt>
                <c:pt idx="2408">
                  <c:v>42311</c:v>
                </c:pt>
                <c:pt idx="2409">
                  <c:v>42312</c:v>
                </c:pt>
                <c:pt idx="2410">
                  <c:v>42313</c:v>
                </c:pt>
                <c:pt idx="2411">
                  <c:v>42314</c:v>
                </c:pt>
                <c:pt idx="2412">
                  <c:v>42315</c:v>
                </c:pt>
                <c:pt idx="2413">
                  <c:v>42316</c:v>
                </c:pt>
                <c:pt idx="2414">
                  <c:v>42317</c:v>
                </c:pt>
                <c:pt idx="2415">
                  <c:v>42318</c:v>
                </c:pt>
                <c:pt idx="2416">
                  <c:v>42319</c:v>
                </c:pt>
                <c:pt idx="2417">
                  <c:v>42320</c:v>
                </c:pt>
                <c:pt idx="2418">
                  <c:v>42321</c:v>
                </c:pt>
                <c:pt idx="2419">
                  <c:v>42322</c:v>
                </c:pt>
                <c:pt idx="2420">
                  <c:v>42323</c:v>
                </c:pt>
                <c:pt idx="2421">
                  <c:v>42324</c:v>
                </c:pt>
                <c:pt idx="2422">
                  <c:v>42325</c:v>
                </c:pt>
                <c:pt idx="2423">
                  <c:v>42326</c:v>
                </c:pt>
                <c:pt idx="2424">
                  <c:v>42327</c:v>
                </c:pt>
                <c:pt idx="2425">
                  <c:v>42328</c:v>
                </c:pt>
                <c:pt idx="2426">
                  <c:v>42329</c:v>
                </c:pt>
                <c:pt idx="2427">
                  <c:v>42330</c:v>
                </c:pt>
                <c:pt idx="2428">
                  <c:v>42331</c:v>
                </c:pt>
                <c:pt idx="2429">
                  <c:v>42332</c:v>
                </c:pt>
                <c:pt idx="2430">
                  <c:v>42333</c:v>
                </c:pt>
                <c:pt idx="2431">
                  <c:v>42334</c:v>
                </c:pt>
                <c:pt idx="2432">
                  <c:v>42335</c:v>
                </c:pt>
                <c:pt idx="2433">
                  <c:v>42336</c:v>
                </c:pt>
                <c:pt idx="2434">
                  <c:v>42337</c:v>
                </c:pt>
                <c:pt idx="2435">
                  <c:v>42338</c:v>
                </c:pt>
                <c:pt idx="2436">
                  <c:v>42339</c:v>
                </c:pt>
                <c:pt idx="2437">
                  <c:v>42340</c:v>
                </c:pt>
                <c:pt idx="2438">
                  <c:v>42341</c:v>
                </c:pt>
                <c:pt idx="2439">
                  <c:v>42342</c:v>
                </c:pt>
                <c:pt idx="2440">
                  <c:v>42343</c:v>
                </c:pt>
                <c:pt idx="2441">
                  <c:v>42344</c:v>
                </c:pt>
                <c:pt idx="2442">
                  <c:v>42345</c:v>
                </c:pt>
                <c:pt idx="2443">
                  <c:v>42346</c:v>
                </c:pt>
                <c:pt idx="2444">
                  <c:v>42347</c:v>
                </c:pt>
                <c:pt idx="2445">
                  <c:v>42348</c:v>
                </c:pt>
                <c:pt idx="2446">
                  <c:v>42349</c:v>
                </c:pt>
                <c:pt idx="2447">
                  <c:v>42350</c:v>
                </c:pt>
                <c:pt idx="2448">
                  <c:v>42351</c:v>
                </c:pt>
                <c:pt idx="2449">
                  <c:v>42352</c:v>
                </c:pt>
                <c:pt idx="2450">
                  <c:v>42353</c:v>
                </c:pt>
                <c:pt idx="2451">
                  <c:v>42354</c:v>
                </c:pt>
                <c:pt idx="2452">
                  <c:v>42355</c:v>
                </c:pt>
                <c:pt idx="2453">
                  <c:v>42356</c:v>
                </c:pt>
                <c:pt idx="2454">
                  <c:v>42357</c:v>
                </c:pt>
                <c:pt idx="2455">
                  <c:v>42358</c:v>
                </c:pt>
                <c:pt idx="2456">
                  <c:v>42359</c:v>
                </c:pt>
                <c:pt idx="2457">
                  <c:v>42360</c:v>
                </c:pt>
                <c:pt idx="2458">
                  <c:v>42361</c:v>
                </c:pt>
                <c:pt idx="2459">
                  <c:v>42362</c:v>
                </c:pt>
                <c:pt idx="2460">
                  <c:v>42363</c:v>
                </c:pt>
                <c:pt idx="2461">
                  <c:v>42364</c:v>
                </c:pt>
                <c:pt idx="2462">
                  <c:v>42365</c:v>
                </c:pt>
                <c:pt idx="2463">
                  <c:v>42366</c:v>
                </c:pt>
                <c:pt idx="2464">
                  <c:v>42367</c:v>
                </c:pt>
                <c:pt idx="2465">
                  <c:v>42368</c:v>
                </c:pt>
                <c:pt idx="2466">
                  <c:v>42369</c:v>
                </c:pt>
                <c:pt idx="2467">
                  <c:v>42370</c:v>
                </c:pt>
                <c:pt idx="2468">
                  <c:v>42371</c:v>
                </c:pt>
                <c:pt idx="2469">
                  <c:v>42372</c:v>
                </c:pt>
                <c:pt idx="2470">
                  <c:v>42373</c:v>
                </c:pt>
                <c:pt idx="2471">
                  <c:v>42374</c:v>
                </c:pt>
                <c:pt idx="2472">
                  <c:v>42375</c:v>
                </c:pt>
                <c:pt idx="2473">
                  <c:v>42376</c:v>
                </c:pt>
                <c:pt idx="2474">
                  <c:v>42377</c:v>
                </c:pt>
                <c:pt idx="2475">
                  <c:v>42378</c:v>
                </c:pt>
                <c:pt idx="2476">
                  <c:v>42379</c:v>
                </c:pt>
                <c:pt idx="2477">
                  <c:v>42380</c:v>
                </c:pt>
                <c:pt idx="2478">
                  <c:v>42381</c:v>
                </c:pt>
                <c:pt idx="2479">
                  <c:v>42382</c:v>
                </c:pt>
                <c:pt idx="2480">
                  <c:v>42383</c:v>
                </c:pt>
                <c:pt idx="2481">
                  <c:v>42384</c:v>
                </c:pt>
                <c:pt idx="2482">
                  <c:v>42385</c:v>
                </c:pt>
                <c:pt idx="2483">
                  <c:v>42386</c:v>
                </c:pt>
                <c:pt idx="2484">
                  <c:v>42387</c:v>
                </c:pt>
                <c:pt idx="2485">
                  <c:v>42388</c:v>
                </c:pt>
                <c:pt idx="2486">
                  <c:v>42389</c:v>
                </c:pt>
                <c:pt idx="2487">
                  <c:v>42390</c:v>
                </c:pt>
                <c:pt idx="2488">
                  <c:v>42391</c:v>
                </c:pt>
                <c:pt idx="2489">
                  <c:v>42392</c:v>
                </c:pt>
                <c:pt idx="2490">
                  <c:v>42393</c:v>
                </c:pt>
                <c:pt idx="2491">
                  <c:v>42394</c:v>
                </c:pt>
                <c:pt idx="2492">
                  <c:v>42395</c:v>
                </c:pt>
                <c:pt idx="2493">
                  <c:v>42396</c:v>
                </c:pt>
                <c:pt idx="2494">
                  <c:v>42397</c:v>
                </c:pt>
                <c:pt idx="2495">
                  <c:v>42398</c:v>
                </c:pt>
                <c:pt idx="2496">
                  <c:v>42399</c:v>
                </c:pt>
                <c:pt idx="2497">
                  <c:v>42400</c:v>
                </c:pt>
                <c:pt idx="2498">
                  <c:v>42401</c:v>
                </c:pt>
                <c:pt idx="2499">
                  <c:v>42402</c:v>
                </c:pt>
                <c:pt idx="2500">
                  <c:v>42403</c:v>
                </c:pt>
                <c:pt idx="2501">
                  <c:v>42404</c:v>
                </c:pt>
                <c:pt idx="2502">
                  <c:v>42405</c:v>
                </c:pt>
                <c:pt idx="2503">
                  <c:v>42406</c:v>
                </c:pt>
                <c:pt idx="2504">
                  <c:v>42407</c:v>
                </c:pt>
                <c:pt idx="2505">
                  <c:v>42408</c:v>
                </c:pt>
                <c:pt idx="2506">
                  <c:v>42409</c:v>
                </c:pt>
                <c:pt idx="2507">
                  <c:v>42410</c:v>
                </c:pt>
                <c:pt idx="2508">
                  <c:v>42411</c:v>
                </c:pt>
                <c:pt idx="2509">
                  <c:v>42412</c:v>
                </c:pt>
                <c:pt idx="2510">
                  <c:v>42413</c:v>
                </c:pt>
                <c:pt idx="2511">
                  <c:v>42414</c:v>
                </c:pt>
                <c:pt idx="2512">
                  <c:v>42415</c:v>
                </c:pt>
                <c:pt idx="2513">
                  <c:v>42416</c:v>
                </c:pt>
                <c:pt idx="2514">
                  <c:v>42417</c:v>
                </c:pt>
                <c:pt idx="2515">
                  <c:v>42418</c:v>
                </c:pt>
                <c:pt idx="2516">
                  <c:v>42419</c:v>
                </c:pt>
                <c:pt idx="2517">
                  <c:v>42420</c:v>
                </c:pt>
                <c:pt idx="2518">
                  <c:v>42421</c:v>
                </c:pt>
                <c:pt idx="2519">
                  <c:v>42422</c:v>
                </c:pt>
                <c:pt idx="2520">
                  <c:v>42423</c:v>
                </c:pt>
                <c:pt idx="2521">
                  <c:v>42424</c:v>
                </c:pt>
                <c:pt idx="2522">
                  <c:v>42425</c:v>
                </c:pt>
                <c:pt idx="2523">
                  <c:v>42426</c:v>
                </c:pt>
                <c:pt idx="2524">
                  <c:v>42427</c:v>
                </c:pt>
                <c:pt idx="2525">
                  <c:v>42428</c:v>
                </c:pt>
                <c:pt idx="2526">
                  <c:v>42429</c:v>
                </c:pt>
                <c:pt idx="2527">
                  <c:v>42430</c:v>
                </c:pt>
                <c:pt idx="2528">
                  <c:v>42431</c:v>
                </c:pt>
                <c:pt idx="2529">
                  <c:v>42432</c:v>
                </c:pt>
                <c:pt idx="2530">
                  <c:v>42433</c:v>
                </c:pt>
                <c:pt idx="2531">
                  <c:v>42434</c:v>
                </c:pt>
                <c:pt idx="2532">
                  <c:v>42435</c:v>
                </c:pt>
                <c:pt idx="2533">
                  <c:v>42436</c:v>
                </c:pt>
                <c:pt idx="2534">
                  <c:v>42437</c:v>
                </c:pt>
                <c:pt idx="2535">
                  <c:v>42438</c:v>
                </c:pt>
                <c:pt idx="2536">
                  <c:v>42439</c:v>
                </c:pt>
                <c:pt idx="2537">
                  <c:v>42440</c:v>
                </c:pt>
                <c:pt idx="2538">
                  <c:v>42441</c:v>
                </c:pt>
                <c:pt idx="2539">
                  <c:v>42442</c:v>
                </c:pt>
                <c:pt idx="2540">
                  <c:v>42443</c:v>
                </c:pt>
                <c:pt idx="2541">
                  <c:v>42444</c:v>
                </c:pt>
                <c:pt idx="2542">
                  <c:v>42445</c:v>
                </c:pt>
                <c:pt idx="2543">
                  <c:v>42446</c:v>
                </c:pt>
                <c:pt idx="2544">
                  <c:v>42447</c:v>
                </c:pt>
                <c:pt idx="2545">
                  <c:v>42448</c:v>
                </c:pt>
                <c:pt idx="2546">
                  <c:v>42449</c:v>
                </c:pt>
                <c:pt idx="2547">
                  <c:v>42450</c:v>
                </c:pt>
                <c:pt idx="2548">
                  <c:v>42451</c:v>
                </c:pt>
                <c:pt idx="2549">
                  <c:v>42452</c:v>
                </c:pt>
                <c:pt idx="2550">
                  <c:v>42453</c:v>
                </c:pt>
                <c:pt idx="2551">
                  <c:v>42454</c:v>
                </c:pt>
                <c:pt idx="2552">
                  <c:v>42455</c:v>
                </c:pt>
                <c:pt idx="2553">
                  <c:v>42456</c:v>
                </c:pt>
                <c:pt idx="2554">
                  <c:v>42457</c:v>
                </c:pt>
                <c:pt idx="2555">
                  <c:v>42458</c:v>
                </c:pt>
                <c:pt idx="2556">
                  <c:v>42459</c:v>
                </c:pt>
                <c:pt idx="2557">
                  <c:v>42460</c:v>
                </c:pt>
                <c:pt idx="2558">
                  <c:v>42461</c:v>
                </c:pt>
                <c:pt idx="2559">
                  <c:v>42462</c:v>
                </c:pt>
                <c:pt idx="2560">
                  <c:v>42463</c:v>
                </c:pt>
                <c:pt idx="2561">
                  <c:v>42464</c:v>
                </c:pt>
                <c:pt idx="2562">
                  <c:v>42465</c:v>
                </c:pt>
                <c:pt idx="2563">
                  <c:v>42466</c:v>
                </c:pt>
                <c:pt idx="2564">
                  <c:v>42467</c:v>
                </c:pt>
                <c:pt idx="2565">
                  <c:v>42468</c:v>
                </c:pt>
                <c:pt idx="2566">
                  <c:v>42469</c:v>
                </c:pt>
                <c:pt idx="2567">
                  <c:v>42470</c:v>
                </c:pt>
                <c:pt idx="2568">
                  <c:v>42471</c:v>
                </c:pt>
                <c:pt idx="2569">
                  <c:v>42472</c:v>
                </c:pt>
                <c:pt idx="2570">
                  <c:v>42473</c:v>
                </c:pt>
                <c:pt idx="2571">
                  <c:v>42474</c:v>
                </c:pt>
                <c:pt idx="2572">
                  <c:v>42475</c:v>
                </c:pt>
                <c:pt idx="2573">
                  <c:v>42476</c:v>
                </c:pt>
                <c:pt idx="2574">
                  <c:v>42477</c:v>
                </c:pt>
                <c:pt idx="2575">
                  <c:v>42478</c:v>
                </c:pt>
                <c:pt idx="2576">
                  <c:v>42479</c:v>
                </c:pt>
                <c:pt idx="2577">
                  <c:v>42480</c:v>
                </c:pt>
                <c:pt idx="2578">
                  <c:v>42481</c:v>
                </c:pt>
                <c:pt idx="2579">
                  <c:v>42482</c:v>
                </c:pt>
                <c:pt idx="2580">
                  <c:v>42483</c:v>
                </c:pt>
                <c:pt idx="2581">
                  <c:v>42484</c:v>
                </c:pt>
                <c:pt idx="2582">
                  <c:v>42485</c:v>
                </c:pt>
                <c:pt idx="2583">
                  <c:v>42486</c:v>
                </c:pt>
                <c:pt idx="2584">
                  <c:v>42487</c:v>
                </c:pt>
                <c:pt idx="2585">
                  <c:v>42488</c:v>
                </c:pt>
                <c:pt idx="2586">
                  <c:v>42489</c:v>
                </c:pt>
                <c:pt idx="2587">
                  <c:v>42490</c:v>
                </c:pt>
                <c:pt idx="2588">
                  <c:v>42491</c:v>
                </c:pt>
                <c:pt idx="2589">
                  <c:v>42492</c:v>
                </c:pt>
                <c:pt idx="2590">
                  <c:v>42493</c:v>
                </c:pt>
                <c:pt idx="2591">
                  <c:v>42494</c:v>
                </c:pt>
                <c:pt idx="2592">
                  <c:v>42495</c:v>
                </c:pt>
                <c:pt idx="2593">
                  <c:v>42496</c:v>
                </c:pt>
                <c:pt idx="2594">
                  <c:v>42497</c:v>
                </c:pt>
                <c:pt idx="2595">
                  <c:v>42498</c:v>
                </c:pt>
                <c:pt idx="2596">
                  <c:v>42499</c:v>
                </c:pt>
                <c:pt idx="2597">
                  <c:v>42500</c:v>
                </c:pt>
                <c:pt idx="2598">
                  <c:v>42501</c:v>
                </c:pt>
                <c:pt idx="2599">
                  <c:v>42502</c:v>
                </c:pt>
                <c:pt idx="2600">
                  <c:v>42503</c:v>
                </c:pt>
                <c:pt idx="2601">
                  <c:v>42504</c:v>
                </c:pt>
                <c:pt idx="2602">
                  <c:v>42505</c:v>
                </c:pt>
                <c:pt idx="2603">
                  <c:v>42506</c:v>
                </c:pt>
                <c:pt idx="2604">
                  <c:v>42507</c:v>
                </c:pt>
                <c:pt idx="2605">
                  <c:v>42508</c:v>
                </c:pt>
                <c:pt idx="2606">
                  <c:v>42509</c:v>
                </c:pt>
                <c:pt idx="2607">
                  <c:v>42510</c:v>
                </c:pt>
                <c:pt idx="2608">
                  <c:v>42511</c:v>
                </c:pt>
                <c:pt idx="2609">
                  <c:v>42512</c:v>
                </c:pt>
                <c:pt idx="2610">
                  <c:v>42513</c:v>
                </c:pt>
                <c:pt idx="2611">
                  <c:v>42514</c:v>
                </c:pt>
                <c:pt idx="2612">
                  <c:v>42515</c:v>
                </c:pt>
                <c:pt idx="2613">
                  <c:v>42516</c:v>
                </c:pt>
                <c:pt idx="2614">
                  <c:v>42517</c:v>
                </c:pt>
                <c:pt idx="2615">
                  <c:v>42518</c:v>
                </c:pt>
                <c:pt idx="2616">
                  <c:v>42519</c:v>
                </c:pt>
                <c:pt idx="2617">
                  <c:v>42520</c:v>
                </c:pt>
                <c:pt idx="2618">
                  <c:v>42521</c:v>
                </c:pt>
                <c:pt idx="2619">
                  <c:v>42522</c:v>
                </c:pt>
                <c:pt idx="2620">
                  <c:v>42523</c:v>
                </c:pt>
                <c:pt idx="2621">
                  <c:v>42524</c:v>
                </c:pt>
                <c:pt idx="2622">
                  <c:v>42525</c:v>
                </c:pt>
                <c:pt idx="2623">
                  <c:v>42526</c:v>
                </c:pt>
                <c:pt idx="2624">
                  <c:v>42527</c:v>
                </c:pt>
                <c:pt idx="2625">
                  <c:v>42528</c:v>
                </c:pt>
                <c:pt idx="2626">
                  <c:v>42529</c:v>
                </c:pt>
                <c:pt idx="2627">
                  <c:v>42530</c:v>
                </c:pt>
                <c:pt idx="2628">
                  <c:v>42531</c:v>
                </c:pt>
                <c:pt idx="2629">
                  <c:v>42532</c:v>
                </c:pt>
                <c:pt idx="2630">
                  <c:v>42533</c:v>
                </c:pt>
                <c:pt idx="2631">
                  <c:v>42534</c:v>
                </c:pt>
                <c:pt idx="2632">
                  <c:v>42535</c:v>
                </c:pt>
                <c:pt idx="2633">
                  <c:v>42536</c:v>
                </c:pt>
                <c:pt idx="2634">
                  <c:v>42537</c:v>
                </c:pt>
                <c:pt idx="2635">
                  <c:v>42538</c:v>
                </c:pt>
                <c:pt idx="2636">
                  <c:v>42539</c:v>
                </c:pt>
                <c:pt idx="2637">
                  <c:v>42540</c:v>
                </c:pt>
                <c:pt idx="2638">
                  <c:v>42541</c:v>
                </c:pt>
                <c:pt idx="2639">
                  <c:v>42542</c:v>
                </c:pt>
                <c:pt idx="2640">
                  <c:v>42543</c:v>
                </c:pt>
                <c:pt idx="2641">
                  <c:v>42544</c:v>
                </c:pt>
                <c:pt idx="2642">
                  <c:v>42545</c:v>
                </c:pt>
                <c:pt idx="2643">
                  <c:v>42546</c:v>
                </c:pt>
                <c:pt idx="2644">
                  <c:v>42547</c:v>
                </c:pt>
                <c:pt idx="2645">
                  <c:v>42548</c:v>
                </c:pt>
                <c:pt idx="2646">
                  <c:v>42549</c:v>
                </c:pt>
                <c:pt idx="2647">
                  <c:v>42550</c:v>
                </c:pt>
                <c:pt idx="2648">
                  <c:v>42551</c:v>
                </c:pt>
                <c:pt idx="2649">
                  <c:v>42552</c:v>
                </c:pt>
                <c:pt idx="2650">
                  <c:v>42553</c:v>
                </c:pt>
                <c:pt idx="2651">
                  <c:v>42554</c:v>
                </c:pt>
                <c:pt idx="2652">
                  <c:v>42555</c:v>
                </c:pt>
                <c:pt idx="2653">
                  <c:v>42556</c:v>
                </c:pt>
                <c:pt idx="2654">
                  <c:v>42557</c:v>
                </c:pt>
                <c:pt idx="2655">
                  <c:v>42558</c:v>
                </c:pt>
                <c:pt idx="2656">
                  <c:v>42559</c:v>
                </c:pt>
                <c:pt idx="2657">
                  <c:v>42560</c:v>
                </c:pt>
                <c:pt idx="2658">
                  <c:v>42561</c:v>
                </c:pt>
                <c:pt idx="2659">
                  <c:v>42562</c:v>
                </c:pt>
                <c:pt idx="2660">
                  <c:v>42563</c:v>
                </c:pt>
                <c:pt idx="2661">
                  <c:v>42564</c:v>
                </c:pt>
                <c:pt idx="2662">
                  <c:v>42565</c:v>
                </c:pt>
                <c:pt idx="2663">
                  <c:v>42566</c:v>
                </c:pt>
                <c:pt idx="2664">
                  <c:v>42567</c:v>
                </c:pt>
                <c:pt idx="2665">
                  <c:v>42568</c:v>
                </c:pt>
                <c:pt idx="2666">
                  <c:v>42569</c:v>
                </c:pt>
                <c:pt idx="2667">
                  <c:v>42570</c:v>
                </c:pt>
                <c:pt idx="2668">
                  <c:v>42571</c:v>
                </c:pt>
                <c:pt idx="2669">
                  <c:v>42572</c:v>
                </c:pt>
                <c:pt idx="2670">
                  <c:v>42573</c:v>
                </c:pt>
                <c:pt idx="2671">
                  <c:v>42574</c:v>
                </c:pt>
                <c:pt idx="2672">
                  <c:v>42575</c:v>
                </c:pt>
                <c:pt idx="2673">
                  <c:v>42576</c:v>
                </c:pt>
                <c:pt idx="2674">
                  <c:v>42577</c:v>
                </c:pt>
                <c:pt idx="2675">
                  <c:v>42578</c:v>
                </c:pt>
                <c:pt idx="2676">
                  <c:v>42579</c:v>
                </c:pt>
                <c:pt idx="2677">
                  <c:v>42580</c:v>
                </c:pt>
                <c:pt idx="2678">
                  <c:v>42581</c:v>
                </c:pt>
                <c:pt idx="2679">
                  <c:v>42582</c:v>
                </c:pt>
                <c:pt idx="2680">
                  <c:v>42583</c:v>
                </c:pt>
                <c:pt idx="2681">
                  <c:v>42584</c:v>
                </c:pt>
                <c:pt idx="2682">
                  <c:v>42585</c:v>
                </c:pt>
                <c:pt idx="2683">
                  <c:v>42586</c:v>
                </c:pt>
                <c:pt idx="2684">
                  <c:v>42587</c:v>
                </c:pt>
                <c:pt idx="2685">
                  <c:v>42588</c:v>
                </c:pt>
                <c:pt idx="2686">
                  <c:v>42589</c:v>
                </c:pt>
                <c:pt idx="2687">
                  <c:v>42590</c:v>
                </c:pt>
                <c:pt idx="2688">
                  <c:v>42591</c:v>
                </c:pt>
                <c:pt idx="2689">
                  <c:v>42592</c:v>
                </c:pt>
                <c:pt idx="2690">
                  <c:v>42593</c:v>
                </c:pt>
                <c:pt idx="2691">
                  <c:v>42594</c:v>
                </c:pt>
                <c:pt idx="2692">
                  <c:v>42595</c:v>
                </c:pt>
                <c:pt idx="2693">
                  <c:v>42596</c:v>
                </c:pt>
                <c:pt idx="2694">
                  <c:v>42597</c:v>
                </c:pt>
                <c:pt idx="2695">
                  <c:v>42598</c:v>
                </c:pt>
                <c:pt idx="2696">
                  <c:v>42599</c:v>
                </c:pt>
                <c:pt idx="2697">
                  <c:v>42600</c:v>
                </c:pt>
                <c:pt idx="2698">
                  <c:v>42601</c:v>
                </c:pt>
                <c:pt idx="2699">
                  <c:v>42602</c:v>
                </c:pt>
                <c:pt idx="2700">
                  <c:v>42603</c:v>
                </c:pt>
                <c:pt idx="2701">
                  <c:v>42604</c:v>
                </c:pt>
                <c:pt idx="2702">
                  <c:v>42605</c:v>
                </c:pt>
                <c:pt idx="2703">
                  <c:v>42606</c:v>
                </c:pt>
                <c:pt idx="2704">
                  <c:v>42607</c:v>
                </c:pt>
                <c:pt idx="2705">
                  <c:v>42608</c:v>
                </c:pt>
                <c:pt idx="2706">
                  <c:v>42609</c:v>
                </c:pt>
                <c:pt idx="2707">
                  <c:v>42610</c:v>
                </c:pt>
                <c:pt idx="2708">
                  <c:v>42611</c:v>
                </c:pt>
                <c:pt idx="2709">
                  <c:v>42612</c:v>
                </c:pt>
                <c:pt idx="2710">
                  <c:v>42613</c:v>
                </c:pt>
                <c:pt idx="2711">
                  <c:v>42614</c:v>
                </c:pt>
                <c:pt idx="2712">
                  <c:v>42615</c:v>
                </c:pt>
                <c:pt idx="2713">
                  <c:v>42616</c:v>
                </c:pt>
                <c:pt idx="2714">
                  <c:v>42617</c:v>
                </c:pt>
                <c:pt idx="2715">
                  <c:v>42618</c:v>
                </c:pt>
                <c:pt idx="2716">
                  <c:v>42619</c:v>
                </c:pt>
                <c:pt idx="2717">
                  <c:v>42620</c:v>
                </c:pt>
                <c:pt idx="2718">
                  <c:v>42621</c:v>
                </c:pt>
                <c:pt idx="2719">
                  <c:v>42622</c:v>
                </c:pt>
                <c:pt idx="2720">
                  <c:v>42623</c:v>
                </c:pt>
                <c:pt idx="2721">
                  <c:v>42624</c:v>
                </c:pt>
                <c:pt idx="2722">
                  <c:v>42625</c:v>
                </c:pt>
                <c:pt idx="2723">
                  <c:v>42626</c:v>
                </c:pt>
                <c:pt idx="2724">
                  <c:v>42627</c:v>
                </c:pt>
                <c:pt idx="2725">
                  <c:v>42628</c:v>
                </c:pt>
                <c:pt idx="2726">
                  <c:v>42629</c:v>
                </c:pt>
                <c:pt idx="2727">
                  <c:v>42630</c:v>
                </c:pt>
                <c:pt idx="2728">
                  <c:v>42631</c:v>
                </c:pt>
                <c:pt idx="2729">
                  <c:v>42632</c:v>
                </c:pt>
                <c:pt idx="2730">
                  <c:v>42633</c:v>
                </c:pt>
                <c:pt idx="2731">
                  <c:v>42634</c:v>
                </c:pt>
                <c:pt idx="2732">
                  <c:v>42635</c:v>
                </c:pt>
                <c:pt idx="2733">
                  <c:v>42636</c:v>
                </c:pt>
                <c:pt idx="2734">
                  <c:v>42637</c:v>
                </c:pt>
                <c:pt idx="2735">
                  <c:v>42638</c:v>
                </c:pt>
                <c:pt idx="2736">
                  <c:v>42639</c:v>
                </c:pt>
                <c:pt idx="2737">
                  <c:v>42640</c:v>
                </c:pt>
                <c:pt idx="2738">
                  <c:v>42641</c:v>
                </c:pt>
                <c:pt idx="2739">
                  <c:v>42642</c:v>
                </c:pt>
                <c:pt idx="2740">
                  <c:v>42643</c:v>
                </c:pt>
                <c:pt idx="2741">
                  <c:v>42644</c:v>
                </c:pt>
                <c:pt idx="2742">
                  <c:v>42645</c:v>
                </c:pt>
                <c:pt idx="2743">
                  <c:v>42646</c:v>
                </c:pt>
                <c:pt idx="2744">
                  <c:v>42647</c:v>
                </c:pt>
                <c:pt idx="2745">
                  <c:v>42648</c:v>
                </c:pt>
                <c:pt idx="2746">
                  <c:v>42649</c:v>
                </c:pt>
                <c:pt idx="2747">
                  <c:v>42650</c:v>
                </c:pt>
                <c:pt idx="2748">
                  <c:v>42651</c:v>
                </c:pt>
                <c:pt idx="2749">
                  <c:v>42652</c:v>
                </c:pt>
                <c:pt idx="2750">
                  <c:v>42653</c:v>
                </c:pt>
                <c:pt idx="2751">
                  <c:v>42654</c:v>
                </c:pt>
                <c:pt idx="2752">
                  <c:v>42655</c:v>
                </c:pt>
                <c:pt idx="2753">
                  <c:v>42656</c:v>
                </c:pt>
                <c:pt idx="2754">
                  <c:v>42657</c:v>
                </c:pt>
                <c:pt idx="2755">
                  <c:v>42658</c:v>
                </c:pt>
                <c:pt idx="2756">
                  <c:v>42659</c:v>
                </c:pt>
                <c:pt idx="2757">
                  <c:v>42660</c:v>
                </c:pt>
                <c:pt idx="2758">
                  <c:v>42661</c:v>
                </c:pt>
                <c:pt idx="2759">
                  <c:v>42662</c:v>
                </c:pt>
                <c:pt idx="2760">
                  <c:v>42663</c:v>
                </c:pt>
                <c:pt idx="2761">
                  <c:v>42664</c:v>
                </c:pt>
                <c:pt idx="2762">
                  <c:v>42665</c:v>
                </c:pt>
                <c:pt idx="2763">
                  <c:v>42666</c:v>
                </c:pt>
                <c:pt idx="2764">
                  <c:v>42667</c:v>
                </c:pt>
                <c:pt idx="2765">
                  <c:v>42668</c:v>
                </c:pt>
                <c:pt idx="2766">
                  <c:v>42669</c:v>
                </c:pt>
                <c:pt idx="2767">
                  <c:v>42670</c:v>
                </c:pt>
                <c:pt idx="2768">
                  <c:v>42671</c:v>
                </c:pt>
                <c:pt idx="2769">
                  <c:v>42672</c:v>
                </c:pt>
                <c:pt idx="2770">
                  <c:v>42673</c:v>
                </c:pt>
                <c:pt idx="2771">
                  <c:v>42674</c:v>
                </c:pt>
                <c:pt idx="2772">
                  <c:v>42675</c:v>
                </c:pt>
                <c:pt idx="2773">
                  <c:v>42676</c:v>
                </c:pt>
                <c:pt idx="2774">
                  <c:v>42677</c:v>
                </c:pt>
                <c:pt idx="2775">
                  <c:v>42678</c:v>
                </c:pt>
                <c:pt idx="2776">
                  <c:v>42679</c:v>
                </c:pt>
                <c:pt idx="2777">
                  <c:v>42680</c:v>
                </c:pt>
                <c:pt idx="2778">
                  <c:v>42681</c:v>
                </c:pt>
                <c:pt idx="2779">
                  <c:v>42682</c:v>
                </c:pt>
                <c:pt idx="2780">
                  <c:v>42683</c:v>
                </c:pt>
                <c:pt idx="2781">
                  <c:v>42684</c:v>
                </c:pt>
                <c:pt idx="2782">
                  <c:v>42685</c:v>
                </c:pt>
                <c:pt idx="2783">
                  <c:v>42686</c:v>
                </c:pt>
                <c:pt idx="2784">
                  <c:v>42687</c:v>
                </c:pt>
                <c:pt idx="2785">
                  <c:v>42688</c:v>
                </c:pt>
                <c:pt idx="2786">
                  <c:v>42689</c:v>
                </c:pt>
                <c:pt idx="2787">
                  <c:v>42690</c:v>
                </c:pt>
                <c:pt idx="2788">
                  <c:v>42691</c:v>
                </c:pt>
                <c:pt idx="2789">
                  <c:v>42692</c:v>
                </c:pt>
                <c:pt idx="2790">
                  <c:v>42693</c:v>
                </c:pt>
                <c:pt idx="2791">
                  <c:v>42694</c:v>
                </c:pt>
                <c:pt idx="2792">
                  <c:v>42695</c:v>
                </c:pt>
                <c:pt idx="2793">
                  <c:v>42696</c:v>
                </c:pt>
                <c:pt idx="2794">
                  <c:v>42697</c:v>
                </c:pt>
                <c:pt idx="2795">
                  <c:v>42698</c:v>
                </c:pt>
                <c:pt idx="2796">
                  <c:v>42699</c:v>
                </c:pt>
                <c:pt idx="2797">
                  <c:v>42700</c:v>
                </c:pt>
                <c:pt idx="2798">
                  <c:v>42701</c:v>
                </c:pt>
                <c:pt idx="2799">
                  <c:v>42702</c:v>
                </c:pt>
                <c:pt idx="2800">
                  <c:v>42703</c:v>
                </c:pt>
                <c:pt idx="2801">
                  <c:v>42704</c:v>
                </c:pt>
                <c:pt idx="2802">
                  <c:v>42705</c:v>
                </c:pt>
                <c:pt idx="2803">
                  <c:v>42706</c:v>
                </c:pt>
                <c:pt idx="2804">
                  <c:v>42707</c:v>
                </c:pt>
                <c:pt idx="2805">
                  <c:v>42708</c:v>
                </c:pt>
                <c:pt idx="2806">
                  <c:v>42709</c:v>
                </c:pt>
                <c:pt idx="2807">
                  <c:v>42710</c:v>
                </c:pt>
                <c:pt idx="2808">
                  <c:v>42711</c:v>
                </c:pt>
                <c:pt idx="2809">
                  <c:v>42712</c:v>
                </c:pt>
                <c:pt idx="2810">
                  <c:v>42713</c:v>
                </c:pt>
                <c:pt idx="2811">
                  <c:v>42714</c:v>
                </c:pt>
                <c:pt idx="2812">
                  <c:v>42715</c:v>
                </c:pt>
                <c:pt idx="2813">
                  <c:v>42716</c:v>
                </c:pt>
                <c:pt idx="2814">
                  <c:v>42717</c:v>
                </c:pt>
                <c:pt idx="2815">
                  <c:v>42718</c:v>
                </c:pt>
                <c:pt idx="2816">
                  <c:v>42719</c:v>
                </c:pt>
                <c:pt idx="2817">
                  <c:v>42720</c:v>
                </c:pt>
                <c:pt idx="2818">
                  <c:v>42721</c:v>
                </c:pt>
                <c:pt idx="2819">
                  <c:v>42722</c:v>
                </c:pt>
                <c:pt idx="2820">
                  <c:v>42723</c:v>
                </c:pt>
                <c:pt idx="2821">
                  <c:v>42724</c:v>
                </c:pt>
                <c:pt idx="2822">
                  <c:v>42725</c:v>
                </c:pt>
                <c:pt idx="2823">
                  <c:v>42726</c:v>
                </c:pt>
                <c:pt idx="2824">
                  <c:v>42727</c:v>
                </c:pt>
                <c:pt idx="2825">
                  <c:v>42728</c:v>
                </c:pt>
                <c:pt idx="2826">
                  <c:v>42729</c:v>
                </c:pt>
                <c:pt idx="2827">
                  <c:v>42730</c:v>
                </c:pt>
                <c:pt idx="2828">
                  <c:v>42731</c:v>
                </c:pt>
                <c:pt idx="2829">
                  <c:v>42732</c:v>
                </c:pt>
                <c:pt idx="2830">
                  <c:v>42733</c:v>
                </c:pt>
                <c:pt idx="2831">
                  <c:v>42734</c:v>
                </c:pt>
                <c:pt idx="2832">
                  <c:v>42735</c:v>
                </c:pt>
                <c:pt idx="2833">
                  <c:v>42736</c:v>
                </c:pt>
                <c:pt idx="2834">
                  <c:v>42737</c:v>
                </c:pt>
                <c:pt idx="2835">
                  <c:v>42738</c:v>
                </c:pt>
                <c:pt idx="2836">
                  <c:v>42739</c:v>
                </c:pt>
                <c:pt idx="2837">
                  <c:v>42740</c:v>
                </c:pt>
                <c:pt idx="2838">
                  <c:v>42741</c:v>
                </c:pt>
                <c:pt idx="2839">
                  <c:v>42742</c:v>
                </c:pt>
                <c:pt idx="2840">
                  <c:v>42743</c:v>
                </c:pt>
                <c:pt idx="2841">
                  <c:v>42744</c:v>
                </c:pt>
                <c:pt idx="2842">
                  <c:v>42745</c:v>
                </c:pt>
                <c:pt idx="2843">
                  <c:v>42746</c:v>
                </c:pt>
                <c:pt idx="2844">
                  <c:v>42747</c:v>
                </c:pt>
                <c:pt idx="2845">
                  <c:v>42748</c:v>
                </c:pt>
                <c:pt idx="2846">
                  <c:v>42749</c:v>
                </c:pt>
                <c:pt idx="2847">
                  <c:v>42750</c:v>
                </c:pt>
                <c:pt idx="2848">
                  <c:v>42751</c:v>
                </c:pt>
                <c:pt idx="2849">
                  <c:v>42752</c:v>
                </c:pt>
                <c:pt idx="2850">
                  <c:v>42753</c:v>
                </c:pt>
                <c:pt idx="2851">
                  <c:v>42754</c:v>
                </c:pt>
                <c:pt idx="2852">
                  <c:v>42755</c:v>
                </c:pt>
                <c:pt idx="2853">
                  <c:v>42756</c:v>
                </c:pt>
                <c:pt idx="2854">
                  <c:v>42757</c:v>
                </c:pt>
                <c:pt idx="2855">
                  <c:v>42758</c:v>
                </c:pt>
                <c:pt idx="2856">
                  <c:v>42759</c:v>
                </c:pt>
                <c:pt idx="2857">
                  <c:v>42760</c:v>
                </c:pt>
                <c:pt idx="2858">
                  <c:v>42761</c:v>
                </c:pt>
                <c:pt idx="2859">
                  <c:v>42762</c:v>
                </c:pt>
                <c:pt idx="2860">
                  <c:v>42763</c:v>
                </c:pt>
                <c:pt idx="2861">
                  <c:v>42764</c:v>
                </c:pt>
                <c:pt idx="2862">
                  <c:v>42765</c:v>
                </c:pt>
                <c:pt idx="2863">
                  <c:v>42766</c:v>
                </c:pt>
                <c:pt idx="2864">
                  <c:v>42767</c:v>
                </c:pt>
                <c:pt idx="2865">
                  <c:v>42768</c:v>
                </c:pt>
                <c:pt idx="2866">
                  <c:v>42769</c:v>
                </c:pt>
                <c:pt idx="2867">
                  <c:v>42770</c:v>
                </c:pt>
                <c:pt idx="2868">
                  <c:v>42771</c:v>
                </c:pt>
                <c:pt idx="2869">
                  <c:v>42772</c:v>
                </c:pt>
                <c:pt idx="2870">
                  <c:v>42773</c:v>
                </c:pt>
                <c:pt idx="2871">
                  <c:v>42774</c:v>
                </c:pt>
                <c:pt idx="2872">
                  <c:v>42775</c:v>
                </c:pt>
                <c:pt idx="2873">
                  <c:v>42776</c:v>
                </c:pt>
                <c:pt idx="2874">
                  <c:v>42777</c:v>
                </c:pt>
                <c:pt idx="2875">
                  <c:v>42778</c:v>
                </c:pt>
                <c:pt idx="2876">
                  <c:v>42779</c:v>
                </c:pt>
                <c:pt idx="2877">
                  <c:v>42780</c:v>
                </c:pt>
                <c:pt idx="2878">
                  <c:v>42781</c:v>
                </c:pt>
                <c:pt idx="2879">
                  <c:v>42782</c:v>
                </c:pt>
                <c:pt idx="2880">
                  <c:v>42783</c:v>
                </c:pt>
                <c:pt idx="2881">
                  <c:v>42784</c:v>
                </c:pt>
                <c:pt idx="2882">
                  <c:v>42785</c:v>
                </c:pt>
                <c:pt idx="2883">
                  <c:v>42786</c:v>
                </c:pt>
                <c:pt idx="2884">
                  <c:v>42787</c:v>
                </c:pt>
                <c:pt idx="2885">
                  <c:v>42788</c:v>
                </c:pt>
                <c:pt idx="2886">
                  <c:v>42789</c:v>
                </c:pt>
                <c:pt idx="2887">
                  <c:v>42790</c:v>
                </c:pt>
                <c:pt idx="2888">
                  <c:v>42791</c:v>
                </c:pt>
                <c:pt idx="2889">
                  <c:v>42792</c:v>
                </c:pt>
                <c:pt idx="2890">
                  <c:v>42793</c:v>
                </c:pt>
                <c:pt idx="2891">
                  <c:v>42794</c:v>
                </c:pt>
                <c:pt idx="2892">
                  <c:v>42795</c:v>
                </c:pt>
                <c:pt idx="2893">
                  <c:v>42796</c:v>
                </c:pt>
                <c:pt idx="2894">
                  <c:v>42797</c:v>
                </c:pt>
                <c:pt idx="2895">
                  <c:v>42798</c:v>
                </c:pt>
                <c:pt idx="2896">
                  <c:v>42799</c:v>
                </c:pt>
                <c:pt idx="2897">
                  <c:v>42800</c:v>
                </c:pt>
                <c:pt idx="2898">
                  <c:v>42801</c:v>
                </c:pt>
                <c:pt idx="2899">
                  <c:v>42802</c:v>
                </c:pt>
                <c:pt idx="2900">
                  <c:v>42803</c:v>
                </c:pt>
                <c:pt idx="2901">
                  <c:v>42804</c:v>
                </c:pt>
                <c:pt idx="2902">
                  <c:v>42805</c:v>
                </c:pt>
                <c:pt idx="2903">
                  <c:v>42806</c:v>
                </c:pt>
                <c:pt idx="2904">
                  <c:v>42807</c:v>
                </c:pt>
                <c:pt idx="2905">
                  <c:v>42808</c:v>
                </c:pt>
                <c:pt idx="2906">
                  <c:v>42809</c:v>
                </c:pt>
                <c:pt idx="2907">
                  <c:v>42810</c:v>
                </c:pt>
                <c:pt idx="2908">
                  <c:v>42811</c:v>
                </c:pt>
                <c:pt idx="2909">
                  <c:v>42812</c:v>
                </c:pt>
                <c:pt idx="2910">
                  <c:v>42813</c:v>
                </c:pt>
                <c:pt idx="2911">
                  <c:v>42814</c:v>
                </c:pt>
                <c:pt idx="2912">
                  <c:v>42815</c:v>
                </c:pt>
                <c:pt idx="2913">
                  <c:v>42816</c:v>
                </c:pt>
                <c:pt idx="2914">
                  <c:v>42817</c:v>
                </c:pt>
                <c:pt idx="2915">
                  <c:v>42818</c:v>
                </c:pt>
                <c:pt idx="2916">
                  <c:v>42819</c:v>
                </c:pt>
                <c:pt idx="2917">
                  <c:v>42820</c:v>
                </c:pt>
                <c:pt idx="2918">
                  <c:v>42821</c:v>
                </c:pt>
                <c:pt idx="2919">
                  <c:v>42822</c:v>
                </c:pt>
                <c:pt idx="2920">
                  <c:v>42823</c:v>
                </c:pt>
                <c:pt idx="2921">
                  <c:v>42824</c:v>
                </c:pt>
                <c:pt idx="2922">
                  <c:v>42825</c:v>
                </c:pt>
                <c:pt idx="2923">
                  <c:v>42826</c:v>
                </c:pt>
                <c:pt idx="2924">
                  <c:v>42827</c:v>
                </c:pt>
                <c:pt idx="2925">
                  <c:v>42828</c:v>
                </c:pt>
                <c:pt idx="2926">
                  <c:v>42829</c:v>
                </c:pt>
                <c:pt idx="2927">
                  <c:v>42830</c:v>
                </c:pt>
                <c:pt idx="2928">
                  <c:v>42831</c:v>
                </c:pt>
                <c:pt idx="2929">
                  <c:v>42832</c:v>
                </c:pt>
                <c:pt idx="2930">
                  <c:v>42833</c:v>
                </c:pt>
                <c:pt idx="2931">
                  <c:v>42834</c:v>
                </c:pt>
                <c:pt idx="2932">
                  <c:v>42835</c:v>
                </c:pt>
                <c:pt idx="2933">
                  <c:v>42836</c:v>
                </c:pt>
                <c:pt idx="2934">
                  <c:v>42837</c:v>
                </c:pt>
                <c:pt idx="2935">
                  <c:v>42838</c:v>
                </c:pt>
                <c:pt idx="2936">
                  <c:v>42839</c:v>
                </c:pt>
                <c:pt idx="2937">
                  <c:v>42840</c:v>
                </c:pt>
                <c:pt idx="2938">
                  <c:v>42841</c:v>
                </c:pt>
                <c:pt idx="2939">
                  <c:v>42842</c:v>
                </c:pt>
                <c:pt idx="2940">
                  <c:v>42843</c:v>
                </c:pt>
                <c:pt idx="2941">
                  <c:v>42844</c:v>
                </c:pt>
                <c:pt idx="2942">
                  <c:v>42845</c:v>
                </c:pt>
                <c:pt idx="2943">
                  <c:v>42846</c:v>
                </c:pt>
                <c:pt idx="2944">
                  <c:v>42847</c:v>
                </c:pt>
                <c:pt idx="2945">
                  <c:v>42848</c:v>
                </c:pt>
                <c:pt idx="2946">
                  <c:v>42849</c:v>
                </c:pt>
                <c:pt idx="2947">
                  <c:v>42850</c:v>
                </c:pt>
                <c:pt idx="2948">
                  <c:v>42851</c:v>
                </c:pt>
                <c:pt idx="2949">
                  <c:v>42852</c:v>
                </c:pt>
                <c:pt idx="2950">
                  <c:v>42853</c:v>
                </c:pt>
                <c:pt idx="2951">
                  <c:v>42854</c:v>
                </c:pt>
                <c:pt idx="2952">
                  <c:v>42855</c:v>
                </c:pt>
                <c:pt idx="2953">
                  <c:v>42856</c:v>
                </c:pt>
                <c:pt idx="2954">
                  <c:v>42857</c:v>
                </c:pt>
                <c:pt idx="2955">
                  <c:v>42858</c:v>
                </c:pt>
                <c:pt idx="2956">
                  <c:v>42859</c:v>
                </c:pt>
                <c:pt idx="2957">
                  <c:v>42860</c:v>
                </c:pt>
                <c:pt idx="2958">
                  <c:v>42861</c:v>
                </c:pt>
                <c:pt idx="2959">
                  <c:v>42862</c:v>
                </c:pt>
                <c:pt idx="2960">
                  <c:v>42863</c:v>
                </c:pt>
                <c:pt idx="2961">
                  <c:v>42864</c:v>
                </c:pt>
                <c:pt idx="2962">
                  <c:v>42865</c:v>
                </c:pt>
                <c:pt idx="2963">
                  <c:v>42866</c:v>
                </c:pt>
                <c:pt idx="2964">
                  <c:v>42867</c:v>
                </c:pt>
                <c:pt idx="2965">
                  <c:v>42868</c:v>
                </c:pt>
                <c:pt idx="2966">
                  <c:v>42869</c:v>
                </c:pt>
                <c:pt idx="2967">
                  <c:v>42870</c:v>
                </c:pt>
                <c:pt idx="2968">
                  <c:v>42871</c:v>
                </c:pt>
                <c:pt idx="2969">
                  <c:v>42872</c:v>
                </c:pt>
                <c:pt idx="2970">
                  <c:v>42873</c:v>
                </c:pt>
                <c:pt idx="2971">
                  <c:v>42874</c:v>
                </c:pt>
                <c:pt idx="2972">
                  <c:v>42875</c:v>
                </c:pt>
                <c:pt idx="2973">
                  <c:v>42876</c:v>
                </c:pt>
                <c:pt idx="2974">
                  <c:v>42877</c:v>
                </c:pt>
                <c:pt idx="2975">
                  <c:v>42878</c:v>
                </c:pt>
                <c:pt idx="2976">
                  <c:v>42879</c:v>
                </c:pt>
                <c:pt idx="2977">
                  <c:v>42880</c:v>
                </c:pt>
                <c:pt idx="2978">
                  <c:v>42881</c:v>
                </c:pt>
                <c:pt idx="2979">
                  <c:v>42882</c:v>
                </c:pt>
                <c:pt idx="2980">
                  <c:v>42883</c:v>
                </c:pt>
                <c:pt idx="2981">
                  <c:v>42884</c:v>
                </c:pt>
                <c:pt idx="2982">
                  <c:v>42885</c:v>
                </c:pt>
                <c:pt idx="2983">
                  <c:v>42886</c:v>
                </c:pt>
                <c:pt idx="2984">
                  <c:v>42887</c:v>
                </c:pt>
                <c:pt idx="2985">
                  <c:v>42888</c:v>
                </c:pt>
                <c:pt idx="2986">
                  <c:v>42889</c:v>
                </c:pt>
                <c:pt idx="2987">
                  <c:v>42890</c:v>
                </c:pt>
                <c:pt idx="2988">
                  <c:v>42891</c:v>
                </c:pt>
                <c:pt idx="2989">
                  <c:v>42892</c:v>
                </c:pt>
                <c:pt idx="2990">
                  <c:v>42893</c:v>
                </c:pt>
                <c:pt idx="2991">
                  <c:v>42894</c:v>
                </c:pt>
                <c:pt idx="2992">
                  <c:v>42895</c:v>
                </c:pt>
                <c:pt idx="2993">
                  <c:v>42896</c:v>
                </c:pt>
                <c:pt idx="2994">
                  <c:v>42897</c:v>
                </c:pt>
                <c:pt idx="2995">
                  <c:v>42898</c:v>
                </c:pt>
                <c:pt idx="2996">
                  <c:v>42899</c:v>
                </c:pt>
                <c:pt idx="2997">
                  <c:v>42900</c:v>
                </c:pt>
                <c:pt idx="2998">
                  <c:v>42901</c:v>
                </c:pt>
                <c:pt idx="2999">
                  <c:v>42902</c:v>
                </c:pt>
                <c:pt idx="3000">
                  <c:v>42903</c:v>
                </c:pt>
                <c:pt idx="3001">
                  <c:v>42904</c:v>
                </c:pt>
                <c:pt idx="3002">
                  <c:v>42905</c:v>
                </c:pt>
                <c:pt idx="3003">
                  <c:v>42906</c:v>
                </c:pt>
                <c:pt idx="3004">
                  <c:v>42907</c:v>
                </c:pt>
                <c:pt idx="3005">
                  <c:v>42908</c:v>
                </c:pt>
                <c:pt idx="3006">
                  <c:v>42909</c:v>
                </c:pt>
                <c:pt idx="3007">
                  <c:v>42910</c:v>
                </c:pt>
                <c:pt idx="3008">
                  <c:v>42911</c:v>
                </c:pt>
                <c:pt idx="3009">
                  <c:v>42912</c:v>
                </c:pt>
                <c:pt idx="3010">
                  <c:v>42913</c:v>
                </c:pt>
                <c:pt idx="3011">
                  <c:v>42914</c:v>
                </c:pt>
                <c:pt idx="3012">
                  <c:v>42915</c:v>
                </c:pt>
                <c:pt idx="3013">
                  <c:v>42916</c:v>
                </c:pt>
                <c:pt idx="3014">
                  <c:v>42917</c:v>
                </c:pt>
                <c:pt idx="3015">
                  <c:v>42918</c:v>
                </c:pt>
                <c:pt idx="3016">
                  <c:v>42919</c:v>
                </c:pt>
                <c:pt idx="3017">
                  <c:v>42920</c:v>
                </c:pt>
                <c:pt idx="3018">
                  <c:v>42921</c:v>
                </c:pt>
                <c:pt idx="3019">
                  <c:v>42922</c:v>
                </c:pt>
                <c:pt idx="3020">
                  <c:v>42923</c:v>
                </c:pt>
                <c:pt idx="3021">
                  <c:v>42924</c:v>
                </c:pt>
                <c:pt idx="3022">
                  <c:v>42925</c:v>
                </c:pt>
                <c:pt idx="3023">
                  <c:v>42926</c:v>
                </c:pt>
                <c:pt idx="3024">
                  <c:v>42927</c:v>
                </c:pt>
                <c:pt idx="3025">
                  <c:v>42928</c:v>
                </c:pt>
                <c:pt idx="3026">
                  <c:v>42929</c:v>
                </c:pt>
                <c:pt idx="3027">
                  <c:v>42930</c:v>
                </c:pt>
                <c:pt idx="3028">
                  <c:v>42931</c:v>
                </c:pt>
                <c:pt idx="3029">
                  <c:v>42932</c:v>
                </c:pt>
                <c:pt idx="3030">
                  <c:v>42933</c:v>
                </c:pt>
                <c:pt idx="3031">
                  <c:v>42934</c:v>
                </c:pt>
                <c:pt idx="3032">
                  <c:v>42935</c:v>
                </c:pt>
                <c:pt idx="3033">
                  <c:v>42936</c:v>
                </c:pt>
                <c:pt idx="3034">
                  <c:v>42937</c:v>
                </c:pt>
                <c:pt idx="3035">
                  <c:v>42938</c:v>
                </c:pt>
                <c:pt idx="3036">
                  <c:v>42939</c:v>
                </c:pt>
                <c:pt idx="3037">
                  <c:v>42940</c:v>
                </c:pt>
                <c:pt idx="3038">
                  <c:v>42941</c:v>
                </c:pt>
                <c:pt idx="3039">
                  <c:v>42942</c:v>
                </c:pt>
                <c:pt idx="3040">
                  <c:v>42943</c:v>
                </c:pt>
                <c:pt idx="3041">
                  <c:v>42944</c:v>
                </c:pt>
                <c:pt idx="3042">
                  <c:v>42945</c:v>
                </c:pt>
                <c:pt idx="3043">
                  <c:v>42946</c:v>
                </c:pt>
                <c:pt idx="3044">
                  <c:v>42947</c:v>
                </c:pt>
                <c:pt idx="3045">
                  <c:v>42948</c:v>
                </c:pt>
                <c:pt idx="3046">
                  <c:v>42949</c:v>
                </c:pt>
                <c:pt idx="3047">
                  <c:v>42950</c:v>
                </c:pt>
                <c:pt idx="3048">
                  <c:v>42951</c:v>
                </c:pt>
                <c:pt idx="3049">
                  <c:v>42952</c:v>
                </c:pt>
                <c:pt idx="3050">
                  <c:v>42953</c:v>
                </c:pt>
                <c:pt idx="3051">
                  <c:v>42954</c:v>
                </c:pt>
                <c:pt idx="3052">
                  <c:v>42955</c:v>
                </c:pt>
                <c:pt idx="3053">
                  <c:v>42956</c:v>
                </c:pt>
                <c:pt idx="3054">
                  <c:v>42957</c:v>
                </c:pt>
                <c:pt idx="3055">
                  <c:v>42958</c:v>
                </c:pt>
                <c:pt idx="3056">
                  <c:v>42959</c:v>
                </c:pt>
                <c:pt idx="3057">
                  <c:v>42960</c:v>
                </c:pt>
                <c:pt idx="3058">
                  <c:v>42961</c:v>
                </c:pt>
                <c:pt idx="3059">
                  <c:v>42962</c:v>
                </c:pt>
                <c:pt idx="3060">
                  <c:v>42963</c:v>
                </c:pt>
                <c:pt idx="3061">
                  <c:v>42964</c:v>
                </c:pt>
                <c:pt idx="3062">
                  <c:v>42965</c:v>
                </c:pt>
                <c:pt idx="3063">
                  <c:v>42966</c:v>
                </c:pt>
                <c:pt idx="3064">
                  <c:v>42967</c:v>
                </c:pt>
                <c:pt idx="3065">
                  <c:v>42968</c:v>
                </c:pt>
                <c:pt idx="3066">
                  <c:v>42969</c:v>
                </c:pt>
                <c:pt idx="3067">
                  <c:v>42970</c:v>
                </c:pt>
                <c:pt idx="3068">
                  <c:v>42971</c:v>
                </c:pt>
                <c:pt idx="3069">
                  <c:v>42972</c:v>
                </c:pt>
                <c:pt idx="3070">
                  <c:v>42973</c:v>
                </c:pt>
                <c:pt idx="3071">
                  <c:v>42974</c:v>
                </c:pt>
                <c:pt idx="3072">
                  <c:v>42975</c:v>
                </c:pt>
                <c:pt idx="3073">
                  <c:v>42976</c:v>
                </c:pt>
                <c:pt idx="3074">
                  <c:v>42977</c:v>
                </c:pt>
                <c:pt idx="3075">
                  <c:v>42978</c:v>
                </c:pt>
                <c:pt idx="3076">
                  <c:v>42979</c:v>
                </c:pt>
                <c:pt idx="3077">
                  <c:v>42980</c:v>
                </c:pt>
                <c:pt idx="3078">
                  <c:v>42981</c:v>
                </c:pt>
                <c:pt idx="3079">
                  <c:v>42982</c:v>
                </c:pt>
                <c:pt idx="3080">
                  <c:v>42983</c:v>
                </c:pt>
                <c:pt idx="3081">
                  <c:v>42984</c:v>
                </c:pt>
                <c:pt idx="3082">
                  <c:v>42985</c:v>
                </c:pt>
                <c:pt idx="3083">
                  <c:v>42986</c:v>
                </c:pt>
                <c:pt idx="3084">
                  <c:v>42987</c:v>
                </c:pt>
                <c:pt idx="3085">
                  <c:v>42988</c:v>
                </c:pt>
                <c:pt idx="3086">
                  <c:v>42989</c:v>
                </c:pt>
                <c:pt idx="3087">
                  <c:v>42990</c:v>
                </c:pt>
                <c:pt idx="3088">
                  <c:v>42991</c:v>
                </c:pt>
                <c:pt idx="3089">
                  <c:v>42992</c:v>
                </c:pt>
                <c:pt idx="3090">
                  <c:v>42993</c:v>
                </c:pt>
                <c:pt idx="3091">
                  <c:v>42994</c:v>
                </c:pt>
                <c:pt idx="3092">
                  <c:v>42995</c:v>
                </c:pt>
                <c:pt idx="3093">
                  <c:v>42996</c:v>
                </c:pt>
                <c:pt idx="3094">
                  <c:v>42997</c:v>
                </c:pt>
                <c:pt idx="3095">
                  <c:v>42998</c:v>
                </c:pt>
                <c:pt idx="3096">
                  <c:v>42999</c:v>
                </c:pt>
                <c:pt idx="3097">
                  <c:v>43000</c:v>
                </c:pt>
                <c:pt idx="3098">
                  <c:v>43001</c:v>
                </c:pt>
                <c:pt idx="3099">
                  <c:v>43002</c:v>
                </c:pt>
                <c:pt idx="3100">
                  <c:v>43003</c:v>
                </c:pt>
                <c:pt idx="3101">
                  <c:v>43004</c:v>
                </c:pt>
                <c:pt idx="3102">
                  <c:v>43005</c:v>
                </c:pt>
                <c:pt idx="3103">
                  <c:v>43006</c:v>
                </c:pt>
                <c:pt idx="3104">
                  <c:v>43007</c:v>
                </c:pt>
                <c:pt idx="3105">
                  <c:v>43008</c:v>
                </c:pt>
                <c:pt idx="3106">
                  <c:v>43009</c:v>
                </c:pt>
                <c:pt idx="3107">
                  <c:v>43010</c:v>
                </c:pt>
                <c:pt idx="3108">
                  <c:v>43011</c:v>
                </c:pt>
                <c:pt idx="3109">
                  <c:v>43012</c:v>
                </c:pt>
                <c:pt idx="3110">
                  <c:v>43013</c:v>
                </c:pt>
                <c:pt idx="3111">
                  <c:v>43014</c:v>
                </c:pt>
                <c:pt idx="3112">
                  <c:v>43015</c:v>
                </c:pt>
                <c:pt idx="3113">
                  <c:v>43016</c:v>
                </c:pt>
                <c:pt idx="3114">
                  <c:v>43017</c:v>
                </c:pt>
                <c:pt idx="3115">
                  <c:v>43018</c:v>
                </c:pt>
                <c:pt idx="3116">
                  <c:v>43019</c:v>
                </c:pt>
                <c:pt idx="3117">
                  <c:v>43020</c:v>
                </c:pt>
                <c:pt idx="3118">
                  <c:v>43021</c:v>
                </c:pt>
                <c:pt idx="3119">
                  <c:v>43022</c:v>
                </c:pt>
                <c:pt idx="3120">
                  <c:v>43023</c:v>
                </c:pt>
                <c:pt idx="3121">
                  <c:v>43024</c:v>
                </c:pt>
                <c:pt idx="3122">
                  <c:v>43025</c:v>
                </c:pt>
                <c:pt idx="3123">
                  <c:v>43026</c:v>
                </c:pt>
                <c:pt idx="3124">
                  <c:v>43027</c:v>
                </c:pt>
                <c:pt idx="3125">
                  <c:v>43028</c:v>
                </c:pt>
                <c:pt idx="3126">
                  <c:v>43029</c:v>
                </c:pt>
                <c:pt idx="3127">
                  <c:v>43030</c:v>
                </c:pt>
                <c:pt idx="3128">
                  <c:v>43031</c:v>
                </c:pt>
                <c:pt idx="3129">
                  <c:v>43032</c:v>
                </c:pt>
                <c:pt idx="3130">
                  <c:v>43033</c:v>
                </c:pt>
                <c:pt idx="3131">
                  <c:v>43034</c:v>
                </c:pt>
                <c:pt idx="3132">
                  <c:v>43035</c:v>
                </c:pt>
                <c:pt idx="3133">
                  <c:v>43036</c:v>
                </c:pt>
                <c:pt idx="3134">
                  <c:v>43037</c:v>
                </c:pt>
                <c:pt idx="3135">
                  <c:v>43038</c:v>
                </c:pt>
                <c:pt idx="3136">
                  <c:v>43039</c:v>
                </c:pt>
                <c:pt idx="3137">
                  <c:v>43040</c:v>
                </c:pt>
                <c:pt idx="3138">
                  <c:v>43041</c:v>
                </c:pt>
                <c:pt idx="3139">
                  <c:v>43042</c:v>
                </c:pt>
                <c:pt idx="3140">
                  <c:v>43043</c:v>
                </c:pt>
                <c:pt idx="3141">
                  <c:v>43044</c:v>
                </c:pt>
                <c:pt idx="3142">
                  <c:v>43045</c:v>
                </c:pt>
                <c:pt idx="3143">
                  <c:v>43046</c:v>
                </c:pt>
                <c:pt idx="3144">
                  <c:v>43047</c:v>
                </c:pt>
                <c:pt idx="3145">
                  <c:v>43048</c:v>
                </c:pt>
                <c:pt idx="3146">
                  <c:v>43049</c:v>
                </c:pt>
                <c:pt idx="3147">
                  <c:v>43050</c:v>
                </c:pt>
                <c:pt idx="3148">
                  <c:v>43051</c:v>
                </c:pt>
                <c:pt idx="3149">
                  <c:v>43052</c:v>
                </c:pt>
                <c:pt idx="3150">
                  <c:v>43053</c:v>
                </c:pt>
                <c:pt idx="3151">
                  <c:v>43054</c:v>
                </c:pt>
                <c:pt idx="3152">
                  <c:v>43055</c:v>
                </c:pt>
                <c:pt idx="3153">
                  <c:v>43056</c:v>
                </c:pt>
                <c:pt idx="3154">
                  <c:v>43057</c:v>
                </c:pt>
                <c:pt idx="3155">
                  <c:v>43058</c:v>
                </c:pt>
                <c:pt idx="3156">
                  <c:v>43059</c:v>
                </c:pt>
                <c:pt idx="3157">
                  <c:v>43060</c:v>
                </c:pt>
                <c:pt idx="3158">
                  <c:v>43061</c:v>
                </c:pt>
                <c:pt idx="3159">
                  <c:v>43062</c:v>
                </c:pt>
                <c:pt idx="3160">
                  <c:v>43063</c:v>
                </c:pt>
                <c:pt idx="3161">
                  <c:v>43064</c:v>
                </c:pt>
                <c:pt idx="3162">
                  <c:v>43065</c:v>
                </c:pt>
                <c:pt idx="3163">
                  <c:v>43066</c:v>
                </c:pt>
                <c:pt idx="3164">
                  <c:v>43067</c:v>
                </c:pt>
                <c:pt idx="3165">
                  <c:v>43068</c:v>
                </c:pt>
                <c:pt idx="3166">
                  <c:v>43069</c:v>
                </c:pt>
                <c:pt idx="3167">
                  <c:v>43070</c:v>
                </c:pt>
                <c:pt idx="3168">
                  <c:v>43071</c:v>
                </c:pt>
                <c:pt idx="3169">
                  <c:v>43072</c:v>
                </c:pt>
                <c:pt idx="3170">
                  <c:v>43073</c:v>
                </c:pt>
                <c:pt idx="3171">
                  <c:v>43074</c:v>
                </c:pt>
                <c:pt idx="3172">
                  <c:v>43075</c:v>
                </c:pt>
                <c:pt idx="3173">
                  <c:v>43076</c:v>
                </c:pt>
                <c:pt idx="3174">
                  <c:v>43077</c:v>
                </c:pt>
                <c:pt idx="3175">
                  <c:v>43078</c:v>
                </c:pt>
                <c:pt idx="3176">
                  <c:v>43079</c:v>
                </c:pt>
                <c:pt idx="3177">
                  <c:v>43080</c:v>
                </c:pt>
                <c:pt idx="3178">
                  <c:v>43081</c:v>
                </c:pt>
                <c:pt idx="3179">
                  <c:v>43082</c:v>
                </c:pt>
                <c:pt idx="3180">
                  <c:v>43083</c:v>
                </c:pt>
                <c:pt idx="3181">
                  <c:v>43084</c:v>
                </c:pt>
                <c:pt idx="3182">
                  <c:v>43085</c:v>
                </c:pt>
                <c:pt idx="3183">
                  <c:v>43086</c:v>
                </c:pt>
                <c:pt idx="3184">
                  <c:v>43087</c:v>
                </c:pt>
                <c:pt idx="3185">
                  <c:v>43088</c:v>
                </c:pt>
                <c:pt idx="3186">
                  <c:v>43089</c:v>
                </c:pt>
                <c:pt idx="3187">
                  <c:v>43090</c:v>
                </c:pt>
                <c:pt idx="3188">
                  <c:v>43091</c:v>
                </c:pt>
                <c:pt idx="3189">
                  <c:v>43092</c:v>
                </c:pt>
                <c:pt idx="3190">
                  <c:v>43093</c:v>
                </c:pt>
                <c:pt idx="3191">
                  <c:v>43094</c:v>
                </c:pt>
                <c:pt idx="3192">
                  <c:v>43095</c:v>
                </c:pt>
                <c:pt idx="3193">
                  <c:v>43096</c:v>
                </c:pt>
                <c:pt idx="3194">
                  <c:v>43097</c:v>
                </c:pt>
                <c:pt idx="3195">
                  <c:v>43098</c:v>
                </c:pt>
                <c:pt idx="3196">
                  <c:v>43099</c:v>
                </c:pt>
                <c:pt idx="3197">
                  <c:v>43100</c:v>
                </c:pt>
                <c:pt idx="3198">
                  <c:v>43101</c:v>
                </c:pt>
                <c:pt idx="3199">
                  <c:v>43102</c:v>
                </c:pt>
                <c:pt idx="3200">
                  <c:v>43103</c:v>
                </c:pt>
                <c:pt idx="3201">
                  <c:v>43104</c:v>
                </c:pt>
                <c:pt idx="3202">
                  <c:v>43105</c:v>
                </c:pt>
                <c:pt idx="3203">
                  <c:v>43106</c:v>
                </c:pt>
                <c:pt idx="3204">
                  <c:v>43107</c:v>
                </c:pt>
                <c:pt idx="3205">
                  <c:v>43108</c:v>
                </c:pt>
                <c:pt idx="3206">
                  <c:v>43109</c:v>
                </c:pt>
                <c:pt idx="3207">
                  <c:v>43110</c:v>
                </c:pt>
                <c:pt idx="3208">
                  <c:v>43111</c:v>
                </c:pt>
                <c:pt idx="3209">
                  <c:v>43112</c:v>
                </c:pt>
                <c:pt idx="3210">
                  <c:v>43113</c:v>
                </c:pt>
                <c:pt idx="3211">
                  <c:v>43114</c:v>
                </c:pt>
                <c:pt idx="3212">
                  <c:v>43115</c:v>
                </c:pt>
                <c:pt idx="3213">
                  <c:v>43116</c:v>
                </c:pt>
                <c:pt idx="3214">
                  <c:v>43117</c:v>
                </c:pt>
                <c:pt idx="3215">
                  <c:v>43118</c:v>
                </c:pt>
                <c:pt idx="3216">
                  <c:v>43119</c:v>
                </c:pt>
                <c:pt idx="3217">
                  <c:v>43120</c:v>
                </c:pt>
                <c:pt idx="3218">
                  <c:v>43121</c:v>
                </c:pt>
                <c:pt idx="3219">
                  <c:v>43122</c:v>
                </c:pt>
                <c:pt idx="3220">
                  <c:v>43123</c:v>
                </c:pt>
                <c:pt idx="3221">
                  <c:v>43124</c:v>
                </c:pt>
                <c:pt idx="3222">
                  <c:v>43125</c:v>
                </c:pt>
                <c:pt idx="3223">
                  <c:v>43126</c:v>
                </c:pt>
                <c:pt idx="3224">
                  <c:v>43127</c:v>
                </c:pt>
                <c:pt idx="3225">
                  <c:v>43128</c:v>
                </c:pt>
                <c:pt idx="3226">
                  <c:v>43129</c:v>
                </c:pt>
                <c:pt idx="3227">
                  <c:v>43130</c:v>
                </c:pt>
                <c:pt idx="3228">
                  <c:v>43131</c:v>
                </c:pt>
                <c:pt idx="3229">
                  <c:v>43132</c:v>
                </c:pt>
                <c:pt idx="3230">
                  <c:v>43133</c:v>
                </c:pt>
                <c:pt idx="3231">
                  <c:v>43134</c:v>
                </c:pt>
                <c:pt idx="3232">
                  <c:v>43135</c:v>
                </c:pt>
                <c:pt idx="3233">
                  <c:v>43136</c:v>
                </c:pt>
                <c:pt idx="3234">
                  <c:v>43137</c:v>
                </c:pt>
                <c:pt idx="3235">
                  <c:v>43138</c:v>
                </c:pt>
                <c:pt idx="3236">
                  <c:v>43139</c:v>
                </c:pt>
                <c:pt idx="3237">
                  <c:v>43140</c:v>
                </c:pt>
                <c:pt idx="3238">
                  <c:v>43141</c:v>
                </c:pt>
                <c:pt idx="3239">
                  <c:v>43142</c:v>
                </c:pt>
                <c:pt idx="3240">
                  <c:v>43143</c:v>
                </c:pt>
                <c:pt idx="3241">
                  <c:v>43144</c:v>
                </c:pt>
                <c:pt idx="3242">
                  <c:v>43145</c:v>
                </c:pt>
                <c:pt idx="3243">
                  <c:v>43146</c:v>
                </c:pt>
                <c:pt idx="3244">
                  <c:v>43147</c:v>
                </c:pt>
                <c:pt idx="3245">
                  <c:v>43148</c:v>
                </c:pt>
                <c:pt idx="3246">
                  <c:v>43149</c:v>
                </c:pt>
                <c:pt idx="3247">
                  <c:v>43150</c:v>
                </c:pt>
                <c:pt idx="3248">
                  <c:v>43151</c:v>
                </c:pt>
                <c:pt idx="3249">
                  <c:v>43152</c:v>
                </c:pt>
                <c:pt idx="3250">
                  <c:v>43153</c:v>
                </c:pt>
                <c:pt idx="3251">
                  <c:v>43154</c:v>
                </c:pt>
                <c:pt idx="3252">
                  <c:v>43155</c:v>
                </c:pt>
                <c:pt idx="3253">
                  <c:v>43156</c:v>
                </c:pt>
                <c:pt idx="3254">
                  <c:v>43157</c:v>
                </c:pt>
                <c:pt idx="3255">
                  <c:v>43158</c:v>
                </c:pt>
                <c:pt idx="3256">
                  <c:v>43159</c:v>
                </c:pt>
                <c:pt idx="3257">
                  <c:v>43160</c:v>
                </c:pt>
                <c:pt idx="3258">
                  <c:v>43161</c:v>
                </c:pt>
                <c:pt idx="3259">
                  <c:v>43162</c:v>
                </c:pt>
                <c:pt idx="3260">
                  <c:v>43163</c:v>
                </c:pt>
                <c:pt idx="3261">
                  <c:v>43164</c:v>
                </c:pt>
                <c:pt idx="3262">
                  <c:v>43165</c:v>
                </c:pt>
                <c:pt idx="3263">
                  <c:v>43166</c:v>
                </c:pt>
                <c:pt idx="3264">
                  <c:v>43167</c:v>
                </c:pt>
                <c:pt idx="3265">
                  <c:v>43168</c:v>
                </c:pt>
                <c:pt idx="3266">
                  <c:v>43169</c:v>
                </c:pt>
                <c:pt idx="3267">
                  <c:v>43170</c:v>
                </c:pt>
                <c:pt idx="3268">
                  <c:v>43171</c:v>
                </c:pt>
                <c:pt idx="3269">
                  <c:v>43172</c:v>
                </c:pt>
                <c:pt idx="3270">
                  <c:v>43173</c:v>
                </c:pt>
                <c:pt idx="3271">
                  <c:v>43174</c:v>
                </c:pt>
                <c:pt idx="3272">
                  <c:v>43175</c:v>
                </c:pt>
                <c:pt idx="3273">
                  <c:v>43176</c:v>
                </c:pt>
                <c:pt idx="3274">
                  <c:v>43177</c:v>
                </c:pt>
                <c:pt idx="3275">
                  <c:v>43178</c:v>
                </c:pt>
                <c:pt idx="3276">
                  <c:v>43179</c:v>
                </c:pt>
                <c:pt idx="3277">
                  <c:v>43180</c:v>
                </c:pt>
                <c:pt idx="3278">
                  <c:v>43181</c:v>
                </c:pt>
                <c:pt idx="3279">
                  <c:v>43182</c:v>
                </c:pt>
                <c:pt idx="3280">
                  <c:v>43183</c:v>
                </c:pt>
                <c:pt idx="3281">
                  <c:v>43184</c:v>
                </c:pt>
                <c:pt idx="3282">
                  <c:v>43185</c:v>
                </c:pt>
                <c:pt idx="3283">
                  <c:v>43186</c:v>
                </c:pt>
                <c:pt idx="3284">
                  <c:v>43187</c:v>
                </c:pt>
                <c:pt idx="3285">
                  <c:v>43188</c:v>
                </c:pt>
                <c:pt idx="3286">
                  <c:v>43189</c:v>
                </c:pt>
                <c:pt idx="3287">
                  <c:v>43190</c:v>
                </c:pt>
                <c:pt idx="3288">
                  <c:v>43191</c:v>
                </c:pt>
                <c:pt idx="3289">
                  <c:v>43192</c:v>
                </c:pt>
                <c:pt idx="3290">
                  <c:v>43193</c:v>
                </c:pt>
                <c:pt idx="3291">
                  <c:v>43194</c:v>
                </c:pt>
                <c:pt idx="3292">
                  <c:v>43195</c:v>
                </c:pt>
                <c:pt idx="3293">
                  <c:v>43196</c:v>
                </c:pt>
                <c:pt idx="3294">
                  <c:v>43197</c:v>
                </c:pt>
                <c:pt idx="3295">
                  <c:v>43198</c:v>
                </c:pt>
                <c:pt idx="3296">
                  <c:v>43199</c:v>
                </c:pt>
                <c:pt idx="3297">
                  <c:v>43200</c:v>
                </c:pt>
                <c:pt idx="3298">
                  <c:v>43201</c:v>
                </c:pt>
                <c:pt idx="3299">
                  <c:v>43202</c:v>
                </c:pt>
                <c:pt idx="3300">
                  <c:v>43203</c:v>
                </c:pt>
                <c:pt idx="3301">
                  <c:v>43204</c:v>
                </c:pt>
                <c:pt idx="3302">
                  <c:v>43205</c:v>
                </c:pt>
                <c:pt idx="3303">
                  <c:v>43206</c:v>
                </c:pt>
                <c:pt idx="3304">
                  <c:v>43207</c:v>
                </c:pt>
                <c:pt idx="3305">
                  <c:v>43208</c:v>
                </c:pt>
                <c:pt idx="3306">
                  <c:v>43209</c:v>
                </c:pt>
                <c:pt idx="3307">
                  <c:v>43210</c:v>
                </c:pt>
                <c:pt idx="3308">
                  <c:v>43211</c:v>
                </c:pt>
                <c:pt idx="3309">
                  <c:v>43212</c:v>
                </c:pt>
                <c:pt idx="3310">
                  <c:v>43213</c:v>
                </c:pt>
                <c:pt idx="3311">
                  <c:v>43214</c:v>
                </c:pt>
                <c:pt idx="3312">
                  <c:v>43215</c:v>
                </c:pt>
                <c:pt idx="3313">
                  <c:v>43216</c:v>
                </c:pt>
                <c:pt idx="3314">
                  <c:v>43217</c:v>
                </c:pt>
                <c:pt idx="3315">
                  <c:v>43218</c:v>
                </c:pt>
                <c:pt idx="3316">
                  <c:v>43219</c:v>
                </c:pt>
                <c:pt idx="3317">
                  <c:v>43220</c:v>
                </c:pt>
                <c:pt idx="3318">
                  <c:v>43221</c:v>
                </c:pt>
                <c:pt idx="3319">
                  <c:v>43222</c:v>
                </c:pt>
                <c:pt idx="3320">
                  <c:v>43223</c:v>
                </c:pt>
                <c:pt idx="3321">
                  <c:v>43224</c:v>
                </c:pt>
                <c:pt idx="3322">
                  <c:v>43225</c:v>
                </c:pt>
                <c:pt idx="3323">
                  <c:v>43226</c:v>
                </c:pt>
                <c:pt idx="3324">
                  <c:v>43227</c:v>
                </c:pt>
                <c:pt idx="3325">
                  <c:v>43228</c:v>
                </c:pt>
                <c:pt idx="3326">
                  <c:v>43229</c:v>
                </c:pt>
                <c:pt idx="3327">
                  <c:v>43230</c:v>
                </c:pt>
                <c:pt idx="3328">
                  <c:v>43231</c:v>
                </c:pt>
                <c:pt idx="3329">
                  <c:v>43232</c:v>
                </c:pt>
                <c:pt idx="3330">
                  <c:v>43233</c:v>
                </c:pt>
                <c:pt idx="3331">
                  <c:v>43234</c:v>
                </c:pt>
                <c:pt idx="3332">
                  <c:v>43235</c:v>
                </c:pt>
                <c:pt idx="3333">
                  <c:v>43236</c:v>
                </c:pt>
                <c:pt idx="3334">
                  <c:v>43237</c:v>
                </c:pt>
                <c:pt idx="3335">
                  <c:v>43238</c:v>
                </c:pt>
                <c:pt idx="3336">
                  <c:v>43239</c:v>
                </c:pt>
                <c:pt idx="3337">
                  <c:v>43240</c:v>
                </c:pt>
                <c:pt idx="3338">
                  <c:v>43241</c:v>
                </c:pt>
                <c:pt idx="3339">
                  <c:v>43242</c:v>
                </c:pt>
                <c:pt idx="3340">
                  <c:v>43243</c:v>
                </c:pt>
                <c:pt idx="3341">
                  <c:v>43244</c:v>
                </c:pt>
                <c:pt idx="3342">
                  <c:v>43245</c:v>
                </c:pt>
                <c:pt idx="3343">
                  <c:v>43246</c:v>
                </c:pt>
                <c:pt idx="3344">
                  <c:v>43247</c:v>
                </c:pt>
                <c:pt idx="3345">
                  <c:v>43248</c:v>
                </c:pt>
                <c:pt idx="3346">
                  <c:v>43249</c:v>
                </c:pt>
                <c:pt idx="3347">
                  <c:v>43250</c:v>
                </c:pt>
                <c:pt idx="3348">
                  <c:v>43251</c:v>
                </c:pt>
                <c:pt idx="3349">
                  <c:v>43252</c:v>
                </c:pt>
                <c:pt idx="3350">
                  <c:v>43253</c:v>
                </c:pt>
                <c:pt idx="3351">
                  <c:v>43254</c:v>
                </c:pt>
                <c:pt idx="3352">
                  <c:v>43255</c:v>
                </c:pt>
                <c:pt idx="3353">
                  <c:v>43256</c:v>
                </c:pt>
                <c:pt idx="3354">
                  <c:v>43257</c:v>
                </c:pt>
                <c:pt idx="3355">
                  <c:v>43258</c:v>
                </c:pt>
                <c:pt idx="3356">
                  <c:v>43259</c:v>
                </c:pt>
                <c:pt idx="3357">
                  <c:v>43260</c:v>
                </c:pt>
                <c:pt idx="3358">
                  <c:v>43261</c:v>
                </c:pt>
                <c:pt idx="3359">
                  <c:v>43262</c:v>
                </c:pt>
                <c:pt idx="3360">
                  <c:v>43263</c:v>
                </c:pt>
                <c:pt idx="3361">
                  <c:v>43264</c:v>
                </c:pt>
                <c:pt idx="3362">
                  <c:v>43265</c:v>
                </c:pt>
                <c:pt idx="3363">
                  <c:v>43266</c:v>
                </c:pt>
                <c:pt idx="3364">
                  <c:v>43267</c:v>
                </c:pt>
                <c:pt idx="3365">
                  <c:v>43268</c:v>
                </c:pt>
                <c:pt idx="3366">
                  <c:v>43269</c:v>
                </c:pt>
                <c:pt idx="3367">
                  <c:v>43270</c:v>
                </c:pt>
                <c:pt idx="3368">
                  <c:v>43271</c:v>
                </c:pt>
                <c:pt idx="3369">
                  <c:v>43272</c:v>
                </c:pt>
                <c:pt idx="3370">
                  <c:v>43273</c:v>
                </c:pt>
                <c:pt idx="3371">
                  <c:v>43274</c:v>
                </c:pt>
                <c:pt idx="3372">
                  <c:v>43275</c:v>
                </c:pt>
                <c:pt idx="3373">
                  <c:v>43276</c:v>
                </c:pt>
                <c:pt idx="3374">
                  <c:v>43277</c:v>
                </c:pt>
                <c:pt idx="3375">
                  <c:v>43278</c:v>
                </c:pt>
                <c:pt idx="3376">
                  <c:v>43279</c:v>
                </c:pt>
                <c:pt idx="3377">
                  <c:v>43280</c:v>
                </c:pt>
                <c:pt idx="3378">
                  <c:v>43281</c:v>
                </c:pt>
                <c:pt idx="3379">
                  <c:v>43282</c:v>
                </c:pt>
                <c:pt idx="3380">
                  <c:v>43283</c:v>
                </c:pt>
                <c:pt idx="3381">
                  <c:v>43284</c:v>
                </c:pt>
                <c:pt idx="3382">
                  <c:v>43285</c:v>
                </c:pt>
                <c:pt idx="3383">
                  <c:v>43286</c:v>
                </c:pt>
                <c:pt idx="3384">
                  <c:v>43287</c:v>
                </c:pt>
                <c:pt idx="3385">
                  <c:v>43288</c:v>
                </c:pt>
                <c:pt idx="3386">
                  <c:v>43289</c:v>
                </c:pt>
                <c:pt idx="3387">
                  <c:v>43290</c:v>
                </c:pt>
                <c:pt idx="3388">
                  <c:v>43291</c:v>
                </c:pt>
                <c:pt idx="3389">
                  <c:v>43292</c:v>
                </c:pt>
                <c:pt idx="3390">
                  <c:v>43293</c:v>
                </c:pt>
                <c:pt idx="3391">
                  <c:v>43294</c:v>
                </c:pt>
                <c:pt idx="3392">
                  <c:v>43295</c:v>
                </c:pt>
                <c:pt idx="3393">
                  <c:v>43296</c:v>
                </c:pt>
                <c:pt idx="3394">
                  <c:v>43297</c:v>
                </c:pt>
                <c:pt idx="3395">
                  <c:v>43298</c:v>
                </c:pt>
                <c:pt idx="3396">
                  <c:v>43299</c:v>
                </c:pt>
                <c:pt idx="3397">
                  <c:v>43300</c:v>
                </c:pt>
                <c:pt idx="3398">
                  <c:v>43301</c:v>
                </c:pt>
                <c:pt idx="3399">
                  <c:v>43302</c:v>
                </c:pt>
                <c:pt idx="3400">
                  <c:v>43303</c:v>
                </c:pt>
                <c:pt idx="3401">
                  <c:v>43304</c:v>
                </c:pt>
                <c:pt idx="3402">
                  <c:v>43305</c:v>
                </c:pt>
                <c:pt idx="3403">
                  <c:v>43306</c:v>
                </c:pt>
                <c:pt idx="3404">
                  <c:v>43307</c:v>
                </c:pt>
                <c:pt idx="3405">
                  <c:v>43308</c:v>
                </c:pt>
                <c:pt idx="3406">
                  <c:v>43309</c:v>
                </c:pt>
                <c:pt idx="3407">
                  <c:v>43310</c:v>
                </c:pt>
                <c:pt idx="3408">
                  <c:v>43311</c:v>
                </c:pt>
                <c:pt idx="3409">
                  <c:v>43312</c:v>
                </c:pt>
                <c:pt idx="3410">
                  <c:v>43313</c:v>
                </c:pt>
                <c:pt idx="3411">
                  <c:v>43314</c:v>
                </c:pt>
                <c:pt idx="3412">
                  <c:v>43315</c:v>
                </c:pt>
                <c:pt idx="3413">
                  <c:v>43316</c:v>
                </c:pt>
                <c:pt idx="3414">
                  <c:v>43317</c:v>
                </c:pt>
                <c:pt idx="3415">
                  <c:v>43318</c:v>
                </c:pt>
                <c:pt idx="3416">
                  <c:v>43319</c:v>
                </c:pt>
                <c:pt idx="3417">
                  <c:v>43320</c:v>
                </c:pt>
                <c:pt idx="3418">
                  <c:v>43321</c:v>
                </c:pt>
                <c:pt idx="3419">
                  <c:v>43322</c:v>
                </c:pt>
                <c:pt idx="3420">
                  <c:v>43323</c:v>
                </c:pt>
                <c:pt idx="3421">
                  <c:v>43324</c:v>
                </c:pt>
                <c:pt idx="3422">
                  <c:v>43325</c:v>
                </c:pt>
                <c:pt idx="3423">
                  <c:v>43326</c:v>
                </c:pt>
                <c:pt idx="3424">
                  <c:v>43327</c:v>
                </c:pt>
                <c:pt idx="3425">
                  <c:v>43328</c:v>
                </c:pt>
                <c:pt idx="3426">
                  <c:v>43329</c:v>
                </c:pt>
                <c:pt idx="3427">
                  <c:v>43330</c:v>
                </c:pt>
                <c:pt idx="3428">
                  <c:v>43331</c:v>
                </c:pt>
                <c:pt idx="3429">
                  <c:v>43332</c:v>
                </c:pt>
                <c:pt idx="3430">
                  <c:v>43333</c:v>
                </c:pt>
                <c:pt idx="3431">
                  <c:v>43334</c:v>
                </c:pt>
                <c:pt idx="3432">
                  <c:v>43335</c:v>
                </c:pt>
                <c:pt idx="3433">
                  <c:v>43336</c:v>
                </c:pt>
                <c:pt idx="3434">
                  <c:v>43337</c:v>
                </c:pt>
                <c:pt idx="3435">
                  <c:v>43338</c:v>
                </c:pt>
                <c:pt idx="3436">
                  <c:v>43339</c:v>
                </c:pt>
                <c:pt idx="3437">
                  <c:v>43340</c:v>
                </c:pt>
                <c:pt idx="3438">
                  <c:v>43341</c:v>
                </c:pt>
                <c:pt idx="3439">
                  <c:v>43342</c:v>
                </c:pt>
                <c:pt idx="3440">
                  <c:v>43343</c:v>
                </c:pt>
                <c:pt idx="3441">
                  <c:v>43344</c:v>
                </c:pt>
                <c:pt idx="3442">
                  <c:v>43345</c:v>
                </c:pt>
                <c:pt idx="3443">
                  <c:v>43346</c:v>
                </c:pt>
                <c:pt idx="3444">
                  <c:v>43347</c:v>
                </c:pt>
                <c:pt idx="3445">
                  <c:v>43348</c:v>
                </c:pt>
                <c:pt idx="3446">
                  <c:v>43349</c:v>
                </c:pt>
                <c:pt idx="3447">
                  <c:v>43350</c:v>
                </c:pt>
                <c:pt idx="3448">
                  <c:v>43351</c:v>
                </c:pt>
                <c:pt idx="3449">
                  <c:v>43352</c:v>
                </c:pt>
                <c:pt idx="3450">
                  <c:v>43353</c:v>
                </c:pt>
                <c:pt idx="3451">
                  <c:v>43354</c:v>
                </c:pt>
                <c:pt idx="3452">
                  <c:v>43355</c:v>
                </c:pt>
                <c:pt idx="3453">
                  <c:v>43356</c:v>
                </c:pt>
                <c:pt idx="3454">
                  <c:v>43357</c:v>
                </c:pt>
                <c:pt idx="3455">
                  <c:v>43358</c:v>
                </c:pt>
                <c:pt idx="3456">
                  <c:v>43359</c:v>
                </c:pt>
                <c:pt idx="3457">
                  <c:v>43360</c:v>
                </c:pt>
                <c:pt idx="3458">
                  <c:v>43361</c:v>
                </c:pt>
                <c:pt idx="3459">
                  <c:v>43362</c:v>
                </c:pt>
                <c:pt idx="3460">
                  <c:v>43363</c:v>
                </c:pt>
                <c:pt idx="3461">
                  <c:v>43364</c:v>
                </c:pt>
                <c:pt idx="3462">
                  <c:v>43365</c:v>
                </c:pt>
                <c:pt idx="3463">
                  <c:v>43366</c:v>
                </c:pt>
                <c:pt idx="3464">
                  <c:v>43367</c:v>
                </c:pt>
                <c:pt idx="3465">
                  <c:v>43368</c:v>
                </c:pt>
                <c:pt idx="3466">
                  <c:v>43369</c:v>
                </c:pt>
                <c:pt idx="3467">
                  <c:v>43370</c:v>
                </c:pt>
                <c:pt idx="3468">
                  <c:v>43371</c:v>
                </c:pt>
                <c:pt idx="3469">
                  <c:v>43372</c:v>
                </c:pt>
                <c:pt idx="3470">
                  <c:v>43373</c:v>
                </c:pt>
                <c:pt idx="3471">
                  <c:v>43374</c:v>
                </c:pt>
                <c:pt idx="3472">
                  <c:v>43375</c:v>
                </c:pt>
                <c:pt idx="3473">
                  <c:v>43376</c:v>
                </c:pt>
                <c:pt idx="3474">
                  <c:v>43377</c:v>
                </c:pt>
                <c:pt idx="3475">
                  <c:v>43378</c:v>
                </c:pt>
                <c:pt idx="3476">
                  <c:v>43379</c:v>
                </c:pt>
                <c:pt idx="3477">
                  <c:v>43380</c:v>
                </c:pt>
                <c:pt idx="3478">
                  <c:v>43381</c:v>
                </c:pt>
                <c:pt idx="3479">
                  <c:v>43382</c:v>
                </c:pt>
                <c:pt idx="3480">
                  <c:v>43383</c:v>
                </c:pt>
                <c:pt idx="3481">
                  <c:v>43384</c:v>
                </c:pt>
                <c:pt idx="3482">
                  <c:v>43385</c:v>
                </c:pt>
                <c:pt idx="3483">
                  <c:v>43386</c:v>
                </c:pt>
                <c:pt idx="3484">
                  <c:v>43387</c:v>
                </c:pt>
                <c:pt idx="3485">
                  <c:v>43388</c:v>
                </c:pt>
                <c:pt idx="3486">
                  <c:v>43389</c:v>
                </c:pt>
                <c:pt idx="3487">
                  <c:v>43390</c:v>
                </c:pt>
                <c:pt idx="3488">
                  <c:v>43391</c:v>
                </c:pt>
                <c:pt idx="3489">
                  <c:v>43392</c:v>
                </c:pt>
                <c:pt idx="3490">
                  <c:v>43393</c:v>
                </c:pt>
                <c:pt idx="3491">
                  <c:v>43394</c:v>
                </c:pt>
                <c:pt idx="3492">
                  <c:v>43395</c:v>
                </c:pt>
                <c:pt idx="3493">
                  <c:v>43396</c:v>
                </c:pt>
                <c:pt idx="3494">
                  <c:v>43397</c:v>
                </c:pt>
                <c:pt idx="3495">
                  <c:v>43398</c:v>
                </c:pt>
                <c:pt idx="3496">
                  <c:v>43399</c:v>
                </c:pt>
                <c:pt idx="3497">
                  <c:v>43400</c:v>
                </c:pt>
                <c:pt idx="3498">
                  <c:v>43401</c:v>
                </c:pt>
                <c:pt idx="3499">
                  <c:v>43402</c:v>
                </c:pt>
                <c:pt idx="3500">
                  <c:v>43403</c:v>
                </c:pt>
                <c:pt idx="3501">
                  <c:v>43404</c:v>
                </c:pt>
                <c:pt idx="3502">
                  <c:v>43405</c:v>
                </c:pt>
                <c:pt idx="3503">
                  <c:v>43406</c:v>
                </c:pt>
                <c:pt idx="3504">
                  <c:v>43407</c:v>
                </c:pt>
                <c:pt idx="3505">
                  <c:v>43408</c:v>
                </c:pt>
                <c:pt idx="3506">
                  <c:v>43409</c:v>
                </c:pt>
                <c:pt idx="3507">
                  <c:v>43410</c:v>
                </c:pt>
                <c:pt idx="3508">
                  <c:v>43411</c:v>
                </c:pt>
                <c:pt idx="3509">
                  <c:v>43412</c:v>
                </c:pt>
                <c:pt idx="3510">
                  <c:v>43413</c:v>
                </c:pt>
                <c:pt idx="3511">
                  <c:v>43414</c:v>
                </c:pt>
                <c:pt idx="3512">
                  <c:v>43415</c:v>
                </c:pt>
                <c:pt idx="3513">
                  <c:v>43416</c:v>
                </c:pt>
                <c:pt idx="3514">
                  <c:v>43417</c:v>
                </c:pt>
                <c:pt idx="3515">
                  <c:v>43418</c:v>
                </c:pt>
                <c:pt idx="3516">
                  <c:v>43419</c:v>
                </c:pt>
                <c:pt idx="3517">
                  <c:v>43420</c:v>
                </c:pt>
                <c:pt idx="3518">
                  <c:v>43421</c:v>
                </c:pt>
                <c:pt idx="3519">
                  <c:v>43422</c:v>
                </c:pt>
                <c:pt idx="3520">
                  <c:v>43423</c:v>
                </c:pt>
                <c:pt idx="3521">
                  <c:v>43424</c:v>
                </c:pt>
                <c:pt idx="3522">
                  <c:v>43425</c:v>
                </c:pt>
                <c:pt idx="3523">
                  <c:v>43426</c:v>
                </c:pt>
                <c:pt idx="3524">
                  <c:v>43427</c:v>
                </c:pt>
                <c:pt idx="3525">
                  <c:v>43428</c:v>
                </c:pt>
                <c:pt idx="3526">
                  <c:v>43429</c:v>
                </c:pt>
                <c:pt idx="3527">
                  <c:v>43430</c:v>
                </c:pt>
                <c:pt idx="3528">
                  <c:v>43431</c:v>
                </c:pt>
                <c:pt idx="3529">
                  <c:v>43432</c:v>
                </c:pt>
                <c:pt idx="3530">
                  <c:v>43433</c:v>
                </c:pt>
                <c:pt idx="3531">
                  <c:v>43434</c:v>
                </c:pt>
                <c:pt idx="3532">
                  <c:v>43435</c:v>
                </c:pt>
                <c:pt idx="3533">
                  <c:v>43436</c:v>
                </c:pt>
                <c:pt idx="3534">
                  <c:v>43437</c:v>
                </c:pt>
                <c:pt idx="3535">
                  <c:v>43438</c:v>
                </c:pt>
                <c:pt idx="3536">
                  <c:v>43439</c:v>
                </c:pt>
                <c:pt idx="3537">
                  <c:v>43440</c:v>
                </c:pt>
                <c:pt idx="3538">
                  <c:v>43441</c:v>
                </c:pt>
                <c:pt idx="3539">
                  <c:v>43442</c:v>
                </c:pt>
                <c:pt idx="3540">
                  <c:v>43443</c:v>
                </c:pt>
                <c:pt idx="3541">
                  <c:v>43444</c:v>
                </c:pt>
                <c:pt idx="3542">
                  <c:v>43445</c:v>
                </c:pt>
                <c:pt idx="3543">
                  <c:v>43446</c:v>
                </c:pt>
                <c:pt idx="3544">
                  <c:v>43447</c:v>
                </c:pt>
                <c:pt idx="3545">
                  <c:v>43448</c:v>
                </c:pt>
                <c:pt idx="3546">
                  <c:v>43449</c:v>
                </c:pt>
                <c:pt idx="3547">
                  <c:v>43450</c:v>
                </c:pt>
                <c:pt idx="3548">
                  <c:v>43451</c:v>
                </c:pt>
                <c:pt idx="3549">
                  <c:v>43452</c:v>
                </c:pt>
                <c:pt idx="3550">
                  <c:v>43453</c:v>
                </c:pt>
                <c:pt idx="3551">
                  <c:v>43454</c:v>
                </c:pt>
                <c:pt idx="3552">
                  <c:v>43455</c:v>
                </c:pt>
                <c:pt idx="3553">
                  <c:v>43456</c:v>
                </c:pt>
                <c:pt idx="3554">
                  <c:v>43457</c:v>
                </c:pt>
                <c:pt idx="3555">
                  <c:v>43458</c:v>
                </c:pt>
                <c:pt idx="3556">
                  <c:v>43459</c:v>
                </c:pt>
                <c:pt idx="3557">
                  <c:v>43460</c:v>
                </c:pt>
                <c:pt idx="3558">
                  <c:v>43461</c:v>
                </c:pt>
                <c:pt idx="3559">
                  <c:v>43462</c:v>
                </c:pt>
                <c:pt idx="3560">
                  <c:v>43463</c:v>
                </c:pt>
                <c:pt idx="3561">
                  <c:v>43464</c:v>
                </c:pt>
                <c:pt idx="3562">
                  <c:v>43465</c:v>
                </c:pt>
                <c:pt idx="3563">
                  <c:v>43466</c:v>
                </c:pt>
                <c:pt idx="3564">
                  <c:v>43467</c:v>
                </c:pt>
                <c:pt idx="3565">
                  <c:v>43468</c:v>
                </c:pt>
                <c:pt idx="3566">
                  <c:v>43469</c:v>
                </c:pt>
                <c:pt idx="3567">
                  <c:v>43470</c:v>
                </c:pt>
                <c:pt idx="3568">
                  <c:v>43471</c:v>
                </c:pt>
                <c:pt idx="3569">
                  <c:v>43472</c:v>
                </c:pt>
                <c:pt idx="3570">
                  <c:v>43473</c:v>
                </c:pt>
                <c:pt idx="3571">
                  <c:v>43474</c:v>
                </c:pt>
                <c:pt idx="3572">
                  <c:v>43475</c:v>
                </c:pt>
                <c:pt idx="3573">
                  <c:v>43476</c:v>
                </c:pt>
                <c:pt idx="3574">
                  <c:v>43477</c:v>
                </c:pt>
                <c:pt idx="3575">
                  <c:v>43478</c:v>
                </c:pt>
                <c:pt idx="3576">
                  <c:v>43479</c:v>
                </c:pt>
                <c:pt idx="3577">
                  <c:v>43480</c:v>
                </c:pt>
                <c:pt idx="3578">
                  <c:v>43481</c:v>
                </c:pt>
                <c:pt idx="3579">
                  <c:v>43482</c:v>
                </c:pt>
                <c:pt idx="3580">
                  <c:v>43483</c:v>
                </c:pt>
                <c:pt idx="3581">
                  <c:v>43484</c:v>
                </c:pt>
                <c:pt idx="3582">
                  <c:v>43485</c:v>
                </c:pt>
                <c:pt idx="3583">
                  <c:v>43486</c:v>
                </c:pt>
                <c:pt idx="3584">
                  <c:v>43487</c:v>
                </c:pt>
                <c:pt idx="3585">
                  <c:v>43488</c:v>
                </c:pt>
                <c:pt idx="3586">
                  <c:v>43489</c:v>
                </c:pt>
                <c:pt idx="3587">
                  <c:v>43490</c:v>
                </c:pt>
                <c:pt idx="3588">
                  <c:v>43491</c:v>
                </c:pt>
                <c:pt idx="3589">
                  <c:v>43492</c:v>
                </c:pt>
                <c:pt idx="3590">
                  <c:v>43493</c:v>
                </c:pt>
                <c:pt idx="3591">
                  <c:v>43494</c:v>
                </c:pt>
                <c:pt idx="3592">
                  <c:v>43495</c:v>
                </c:pt>
                <c:pt idx="3593">
                  <c:v>43496</c:v>
                </c:pt>
                <c:pt idx="3594">
                  <c:v>43497</c:v>
                </c:pt>
                <c:pt idx="3595">
                  <c:v>43498</c:v>
                </c:pt>
                <c:pt idx="3596">
                  <c:v>43499</c:v>
                </c:pt>
                <c:pt idx="3597">
                  <c:v>43500</c:v>
                </c:pt>
                <c:pt idx="3598">
                  <c:v>43501</c:v>
                </c:pt>
                <c:pt idx="3599">
                  <c:v>43502</c:v>
                </c:pt>
                <c:pt idx="3600">
                  <c:v>43503</c:v>
                </c:pt>
                <c:pt idx="3601">
                  <c:v>43504</c:v>
                </c:pt>
                <c:pt idx="3602">
                  <c:v>43505</c:v>
                </c:pt>
                <c:pt idx="3603">
                  <c:v>43506</c:v>
                </c:pt>
                <c:pt idx="3604">
                  <c:v>43507</c:v>
                </c:pt>
                <c:pt idx="3605">
                  <c:v>43508</c:v>
                </c:pt>
                <c:pt idx="3606">
                  <c:v>43509</c:v>
                </c:pt>
                <c:pt idx="3607">
                  <c:v>43510</c:v>
                </c:pt>
                <c:pt idx="3608">
                  <c:v>43511</c:v>
                </c:pt>
                <c:pt idx="3609">
                  <c:v>43512</c:v>
                </c:pt>
                <c:pt idx="3610">
                  <c:v>43513</c:v>
                </c:pt>
                <c:pt idx="3611">
                  <c:v>43514</c:v>
                </c:pt>
                <c:pt idx="3612">
                  <c:v>43515</c:v>
                </c:pt>
                <c:pt idx="3613">
                  <c:v>43516</c:v>
                </c:pt>
                <c:pt idx="3614">
                  <c:v>43517</c:v>
                </c:pt>
                <c:pt idx="3615">
                  <c:v>43518</c:v>
                </c:pt>
                <c:pt idx="3616">
                  <c:v>43519</c:v>
                </c:pt>
                <c:pt idx="3617">
                  <c:v>43520</c:v>
                </c:pt>
                <c:pt idx="3618">
                  <c:v>43521</c:v>
                </c:pt>
                <c:pt idx="3619">
                  <c:v>43522</c:v>
                </c:pt>
                <c:pt idx="3620">
                  <c:v>43523</c:v>
                </c:pt>
                <c:pt idx="3621">
                  <c:v>43524</c:v>
                </c:pt>
                <c:pt idx="3622">
                  <c:v>43525</c:v>
                </c:pt>
                <c:pt idx="3623">
                  <c:v>43526</c:v>
                </c:pt>
                <c:pt idx="3624">
                  <c:v>43527</c:v>
                </c:pt>
                <c:pt idx="3625">
                  <c:v>43528</c:v>
                </c:pt>
                <c:pt idx="3626">
                  <c:v>43529</c:v>
                </c:pt>
                <c:pt idx="3627">
                  <c:v>43530</c:v>
                </c:pt>
                <c:pt idx="3628">
                  <c:v>43531</c:v>
                </c:pt>
                <c:pt idx="3629">
                  <c:v>43532</c:v>
                </c:pt>
                <c:pt idx="3630">
                  <c:v>43533</c:v>
                </c:pt>
                <c:pt idx="3631">
                  <c:v>43534</c:v>
                </c:pt>
                <c:pt idx="3632">
                  <c:v>43535</c:v>
                </c:pt>
                <c:pt idx="3633">
                  <c:v>43536</c:v>
                </c:pt>
                <c:pt idx="3634">
                  <c:v>43537</c:v>
                </c:pt>
                <c:pt idx="3635">
                  <c:v>43538</c:v>
                </c:pt>
                <c:pt idx="3636">
                  <c:v>43539</c:v>
                </c:pt>
                <c:pt idx="3637">
                  <c:v>43540</c:v>
                </c:pt>
                <c:pt idx="3638">
                  <c:v>43541</c:v>
                </c:pt>
                <c:pt idx="3639">
                  <c:v>43542</c:v>
                </c:pt>
                <c:pt idx="3640">
                  <c:v>43543</c:v>
                </c:pt>
                <c:pt idx="3641">
                  <c:v>43544</c:v>
                </c:pt>
                <c:pt idx="3642">
                  <c:v>43545</c:v>
                </c:pt>
                <c:pt idx="3643">
                  <c:v>43546</c:v>
                </c:pt>
                <c:pt idx="3644">
                  <c:v>43547</c:v>
                </c:pt>
                <c:pt idx="3645">
                  <c:v>43548</c:v>
                </c:pt>
                <c:pt idx="3646">
                  <c:v>43549</c:v>
                </c:pt>
                <c:pt idx="3647">
                  <c:v>43550</c:v>
                </c:pt>
                <c:pt idx="3648">
                  <c:v>43551</c:v>
                </c:pt>
                <c:pt idx="3649">
                  <c:v>43552</c:v>
                </c:pt>
                <c:pt idx="3650">
                  <c:v>43553</c:v>
                </c:pt>
                <c:pt idx="3651">
                  <c:v>43554</c:v>
                </c:pt>
                <c:pt idx="3652">
                  <c:v>43555</c:v>
                </c:pt>
                <c:pt idx="3653">
                  <c:v>43556</c:v>
                </c:pt>
                <c:pt idx="3654">
                  <c:v>43557</c:v>
                </c:pt>
                <c:pt idx="3655">
                  <c:v>43558</c:v>
                </c:pt>
                <c:pt idx="3656">
                  <c:v>43559</c:v>
                </c:pt>
                <c:pt idx="3657">
                  <c:v>43560</c:v>
                </c:pt>
                <c:pt idx="3658">
                  <c:v>43561</c:v>
                </c:pt>
                <c:pt idx="3659">
                  <c:v>43562</c:v>
                </c:pt>
                <c:pt idx="3660">
                  <c:v>43563</c:v>
                </c:pt>
                <c:pt idx="3661">
                  <c:v>43564</c:v>
                </c:pt>
                <c:pt idx="3662">
                  <c:v>43565</c:v>
                </c:pt>
                <c:pt idx="3663">
                  <c:v>43566</c:v>
                </c:pt>
                <c:pt idx="3664">
                  <c:v>43567</c:v>
                </c:pt>
                <c:pt idx="3665">
                  <c:v>43568</c:v>
                </c:pt>
                <c:pt idx="3666">
                  <c:v>43569</c:v>
                </c:pt>
                <c:pt idx="3667">
                  <c:v>43570</c:v>
                </c:pt>
                <c:pt idx="3668">
                  <c:v>43571</c:v>
                </c:pt>
                <c:pt idx="3669">
                  <c:v>43572</c:v>
                </c:pt>
                <c:pt idx="3670">
                  <c:v>43573</c:v>
                </c:pt>
                <c:pt idx="3671">
                  <c:v>43574</c:v>
                </c:pt>
                <c:pt idx="3672">
                  <c:v>43575</c:v>
                </c:pt>
                <c:pt idx="3673">
                  <c:v>43576</c:v>
                </c:pt>
                <c:pt idx="3674">
                  <c:v>43577</c:v>
                </c:pt>
                <c:pt idx="3675">
                  <c:v>43578</c:v>
                </c:pt>
                <c:pt idx="3676">
                  <c:v>43579</c:v>
                </c:pt>
                <c:pt idx="3677">
                  <c:v>43580</c:v>
                </c:pt>
                <c:pt idx="3678">
                  <c:v>43581</c:v>
                </c:pt>
                <c:pt idx="3679">
                  <c:v>43582</c:v>
                </c:pt>
                <c:pt idx="3680">
                  <c:v>43583</c:v>
                </c:pt>
                <c:pt idx="3681">
                  <c:v>43584</c:v>
                </c:pt>
                <c:pt idx="3682">
                  <c:v>43585</c:v>
                </c:pt>
                <c:pt idx="3683">
                  <c:v>43586</c:v>
                </c:pt>
                <c:pt idx="3684">
                  <c:v>43587</c:v>
                </c:pt>
                <c:pt idx="3685">
                  <c:v>43588</c:v>
                </c:pt>
                <c:pt idx="3686">
                  <c:v>43589</c:v>
                </c:pt>
                <c:pt idx="3687">
                  <c:v>43590</c:v>
                </c:pt>
                <c:pt idx="3688">
                  <c:v>43591</c:v>
                </c:pt>
                <c:pt idx="3689">
                  <c:v>43592</c:v>
                </c:pt>
                <c:pt idx="3690">
                  <c:v>43593</c:v>
                </c:pt>
                <c:pt idx="3691">
                  <c:v>43594</c:v>
                </c:pt>
                <c:pt idx="3692">
                  <c:v>43595</c:v>
                </c:pt>
                <c:pt idx="3693">
                  <c:v>43596</c:v>
                </c:pt>
                <c:pt idx="3694">
                  <c:v>43597</c:v>
                </c:pt>
                <c:pt idx="3695">
                  <c:v>43598</c:v>
                </c:pt>
                <c:pt idx="3696">
                  <c:v>43599</c:v>
                </c:pt>
                <c:pt idx="3697">
                  <c:v>43600</c:v>
                </c:pt>
                <c:pt idx="3698">
                  <c:v>43601</c:v>
                </c:pt>
                <c:pt idx="3699">
                  <c:v>43602</c:v>
                </c:pt>
                <c:pt idx="3700">
                  <c:v>43603</c:v>
                </c:pt>
                <c:pt idx="3701">
                  <c:v>43604</c:v>
                </c:pt>
                <c:pt idx="3702">
                  <c:v>43605</c:v>
                </c:pt>
                <c:pt idx="3703">
                  <c:v>43606</c:v>
                </c:pt>
                <c:pt idx="3704">
                  <c:v>43607</c:v>
                </c:pt>
                <c:pt idx="3705">
                  <c:v>43608</c:v>
                </c:pt>
                <c:pt idx="3706">
                  <c:v>43609</c:v>
                </c:pt>
                <c:pt idx="3707">
                  <c:v>43610</c:v>
                </c:pt>
                <c:pt idx="3708">
                  <c:v>43611</c:v>
                </c:pt>
                <c:pt idx="3709">
                  <c:v>43612</c:v>
                </c:pt>
                <c:pt idx="3710">
                  <c:v>43613</c:v>
                </c:pt>
                <c:pt idx="3711">
                  <c:v>43614</c:v>
                </c:pt>
                <c:pt idx="3712">
                  <c:v>43615</c:v>
                </c:pt>
                <c:pt idx="3713">
                  <c:v>43616</c:v>
                </c:pt>
                <c:pt idx="3714">
                  <c:v>43617</c:v>
                </c:pt>
                <c:pt idx="3715">
                  <c:v>43618</c:v>
                </c:pt>
                <c:pt idx="3716">
                  <c:v>43619</c:v>
                </c:pt>
                <c:pt idx="3717">
                  <c:v>43620</c:v>
                </c:pt>
                <c:pt idx="3718">
                  <c:v>43621</c:v>
                </c:pt>
                <c:pt idx="3719">
                  <c:v>43622</c:v>
                </c:pt>
                <c:pt idx="3720">
                  <c:v>43623</c:v>
                </c:pt>
                <c:pt idx="3721">
                  <c:v>43624</c:v>
                </c:pt>
                <c:pt idx="3722">
                  <c:v>43625</c:v>
                </c:pt>
                <c:pt idx="3723">
                  <c:v>43626</c:v>
                </c:pt>
                <c:pt idx="3724">
                  <c:v>43627</c:v>
                </c:pt>
                <c:pt idx="3725">
                  <c:v>43628</c:v>
                </c:pt>
                <c:pt idx="3726">
                  <c:v>43629</c:v>
                </c:pt>
                <c:pt idx="3727">
                  <c:v>43630</c:v>
                </c:pt>
                <c:pt idx="3728">
                  <c:v>43631</c:v>
                </c:pt>
                <c:pt idx="3729">
                  <c:v>43632</c:v>
                </c:pt>
                <c:pt idx="3730">
                  <c:v>43633</c:v>
                </c:pt>
                <c:pt idx="3731">
                  <c:v>43634</c:v>
                </c:pt>
                <c:pt idx="3732">
                  <c:v>43635</c:v>
                </c:pt>
                <c:pt idx="3733">
                  <c:v>43636</c:v>
                </c:pt>
                <c:pt idx="3734">
                  <c:v>43637</c:v>
                </c:pt>
                <c:pt idx="3735">
                  <c:v>43638</c:v>
                </c:pt>
                <c:pt idx="3736">
                  <c:v>43639</c:v>
                </c:pt>
                <c:pt idx="3737">
                  <c:v>43640</c:v>
                </c:pt>
                <c:pt idx="3738">
                  <c:v>43641</c:v>
                </c:pt>
                <c:pt idx="3739">
                  <c:v>43642</c:v>
                </c:pt>
                <c:pt idx="3740">
                  <c:v>43643</c:v>
                </c:pt>
                <c:pt idx="3741">
                  <c:v>43644</c:v>
                </c:pt>
                <c:pt idx="3742">
                  <c:v>43645</c:v>
                </c:pt>
                <c:pt idx="3743">
                  <c:v>43646</c:v>
                </c:pt>
                <c:pt idx="3744">
                  <c:v>43647</c:v>
                </c:pt>
                <c:pt idx="3745">
                  <c:v>43648</c:v>
                </c:pt>
                <c:pt idx="3746">
                  <c:v>43649</c:v>
                </c:pt>
                <c:pt idx="3747">
                  <c:v>43650</c:v>
                </c:pt>
                <c:pt idx="3748">
                  <c:v>43651</c:v>
                </c:pt>
                <c:pt idx="3749">
                  <c:v>43652</c:v>
                </c:pt>
                <c:pt idx="3750">
                  <c:v>43653</c:v>
                </c:pt>
                <c:pt idx="3751">
                  <c:v>43654</c:v>
                </c:pt>
                <c:pt idx="3752">
                  <c:v>43655</c:v>
                </c:pt>
                <c:pt idx="3753">
                  <c:v>43656</c:v>
                </c:pt>
                <c:pt idx="3754">
                  <c:v>43657</c:v>
                </c:pt>
                <c:pt idx="3755">
                  <c:v>43658</c:v>
                </c:pt>
                <c:pt idx="3756">
                  <c:v>43659</c:v>
                </c:pt>
                <c:pt idx="3757">
                  <c:v>43660</c:v>
                </c:pt>
                <c:pt idx="3758">
                  <c:v>43661</c:v>
                </c:pt>
                <c:pt idx="3759">
                  <c:v>43662</c:v>
                </c:pt>
                <c:pt idx="3760">
                  <c:v>43663</c:v>
                </c:pt>
                <c:pt idx="3761">
                  <c:v>43664</c:v>
                </c:pt>
                <c:pt idx="3762">
                  <c:v>43665</c:v>
                </c:pt>
                <c:pt idx="3763">
                  <c:v>43666</c:v>
                </c:pt>
                <c:pt idx="3764">
                  <c:v>43667</c:v>
                </c:pt>
                <c:pt idx="3765">
                  <c:v>43668</c:v>
                </c:pt>
                <c:pt idx="3766">
                  <c:v>43669</c:v>
                </c:pt>
                <c:pt idx="3767">
                  <c:v>43670</c:v>
                </c:pt>
                <c:pt idx="3768">
                  <c:v>43671</c:v>
                </c:pt>
                <c:pt idx="3769">
                  <c:v>43672</c:v>
                </c:pt>
                <c:pt idx="3770">
                  <c:v>43673</c:v>
                </c:pt>
                <c:pt idx="3771">
                  <c:v>43674</c:v>
                </c:pt>
                <c:pt idx="3772">
                  <c:v>43675</c:v>
                </c:pt>
                <c:pt idx="3773">
                  <c:v>43676</c:v>
                </c:pt>
                <c:pt idx="3774">
                  <c:v>43677</c:v>
                </c:pt>
                <c:pt idx="3775">
                  <c:v>43678</c:v>
                </c:pt>
                <c:pt idx="3776">
                  <c:v>43679</c:v>
                </c:pt>
                <c:pt idx="3777">
                  <c:v>43680</c:v>
                </c:pt>
                <c:pt idx="3778">
                  <c:v>43681</c:v>
                </c:pt>
                <c:pt idx="3779">
                  <c:v>43682</c:v>
                </c:pt>
                <c:pt idx="3780">
                  <c:v>43683</c:v>
                </c:pt>
                <c:pt idx="3781">
                  <c:v>43684</c:v>
                </c:pt>
                <c:pt idx="3782">
                  <c:v>43685</c:v>
                </c:pt>
                <c:pt idx="3783">
                  <c:v>43686</c:v>
                </c:pt>
                <c:pt idx="3784">
                  <c:v>43687</c:v>
                </c:pt>
                <c:pt idx="3785">
                  <c:v>43688</c:v>
                </c:pt>
                <c:pt idx="3786">
                  <c:v>43689</c:v>
                </c:pt>
                <c:pt idx="3787">
                  <c:v>43690</c:v>
                </c:pt>
                <c:pt idx="3788">
                  <c:v>43691</c:v>
                </c:pt>
                <c:pt idx="3789">
                  <c:v>43692</c:v>
                </c:pt>
                <c:pt idx="3790">
                  <c:v>43693</c:v>
                </c:pt>
                <c:pt idx="3791">
                  <c:v>43694</c:v>
                </c:pt>
                <c:pt idx="3792">
                  <c:v>43695</c:v>
                </c:pt>
                <c:pt idx="3793">
                  <c:v>43696</c:v>
                </c:pt>
                <c:pt idx="3794">
                  <c:v>43697</c:v>
                </c:pt>
                <c:pt idx="3795">
                  <c:v>43698</c:v>
                </c:pt>
                <c:pt idx="3796">
                  <c:v>43699</c:v>
                </c:pt>
                <c:pt idx="3797">
                  <c:v>43700</c:v>
                </c:pt>
                <c:pt idx="3798">
                  <c:v>43701</c:v>
                </c:pt>
                <c:pt idx="3799">
                  <c:v>43702</c:v>
                </c:pt>
                <c:pt idx="3800">
                  <c:v>43703</c:v>
                </c:pt>
                <c:pt idx="3801">
                  <c:v>43704</c:v>
                </c:pt>
                <c:pt idx="3802">
                  <c:v>43705</c:v>
                </c:pt>
                <c:pt idx="3803">
                  <c:v>43706</c:v>
                </c:pt>
                <c:pt idx="3804">
                  <c:v>43707</c:v>
                </c:pt>
                <c:pt idx="3805">
                  <c:v>43708</c:v>
                </c:pt>
                <c:pt idx="3806">
                  <c:v>43709</c:v>
                </c:pt>
                <c:pt idx="3807">
                  <c:v>43710</c:v>
                </c:pt>
                <c:pt idx="3808">
                  <c:v>43711</c:v>
                </c:pt>
                <c:pt idx="3809">
                  <c:v>43712</c:v>
                </c:pt>
                <c:pt idx="3810">
                  <c:v>43713</c:v>
                </c:pt>
                <c:pt idx="3811">
                  <c:v>43714</c:v>
                </c:pt>
                <c:pt idx="3812">
                  <c:v>43715</c:v>
                </c:pt>
                <c:pt idx="3813">
                  <c:v>43716</c:v>
                </c:pt>
                <c:pt idx="3814">
                  <c:v>43717</c:v>
                </c:pt>
                <c:pt idx="3815">
                  <c:v>43718</c:v>
                </c:pt>
                <c:pt idx="3816">
                  <c:v>43719</c:v>
                </c:pt>
                <c:pt idx="3817">
                  <c:v>43720</c:v>
                </c:pt>
                <c:pt idx="3818">
                  <c:v>43721</c:v>
                </c:pt>
                <c:pt idx="3819">
                  <c:v>43722</c:v>
                </c:pt>
                <c:pt idx="3820">
                  <c:v>43723</c:v>
                </c:pt>
                <c:pt idx="3821">
                  <c:v>43724</c:v>
                </c:pt>
                <c:pt idx="3822">
                  <c:v>43725</c:v>
                </c:pt>
                <c:pt idx="3823">
                  <c:v>43726</c:v>
                </c:pt>
                <c:pt idx="3824">
                  <c:v>43727</c:v>
                </c:pt>
                <c:pt idx="3825">
                  <c:v>43728</c:v>
                </c:pt>
                <c:pt idx="3826">
                  <c:v>43729</c:v>
                </c:pt>
                <c:pt idx="3827">
                  <c:v>43730</c:v>
                </c:pt>
                <c:pt idx="3828">
                  <c:v>43731</c:v>
                </c:pt>
                <c:pt idx="3829">
                  <c:v>43732</c:v>
                </c:pt>
                <c:pt idx="3830">
                  <c:v>43733</c:v>
                </c:pt>
                <c:pt idx="3831">
                  <c:v>43734</c:v>
                </c:pt>
                <c:pt idx="3832">
                  <c:v>43735</c:v>
                </c:pt>
                <c:pt idx="3833">
                  <c:v>43736</c:v>
                </c:pt>
                <c:pt idx="3834">
                  <c:v>43737</c:v>
                </c:pt>
                <c:pt idx="3835">
                  <c:v>43738</c:v>
                </c:pt>
                <c:pt idx="3836">
                  <c:v>43739</c:v>
                </c:pt>
                <c:pt idx="3837">
                  <c:v>43740</c:v>
                </c:pt>
                <c:pt idx="3838">
                  <c:v>43741</c:v>
                </c:pt>
                <c:pt idx="3839">
                  <c:v>43742</c:v>
                </c:pt>
                <c:pt idx="3840">
                  <c:v>43743</c:v>
                </c:pt>
                <c:pt idx="3841">
                  <c:v>43744</c:v>
                </c:pt>
                <c:pt idx="3842">
                  <c:v>43745</c:v>
                </c:pt>
                <c:pt idx="3843">
                  <c:v>43746</c:v>
                </c:pt>
                <c:pt idx="3844">
                  <c:v>43747</c:v>
                </c:pt>
                <c:pt idx="3845">
                  <c:v>43748</c:v>
                </c:pt>
                <c:pt idx="3846">
                  <c:v>43749</c:v>
                </c:pt>
                <c:pt idx="3847">
                  <c:v>43750</c:v>
                </c:pt>
                <c:pt idx="3848">
                  <c:v>43751</c:v>
                </c:pt>
                <c:pt idx="3849">
                  <c:v>43752</c:v>
                </c:pt>
                <c:pt idx="3850">
                  <c:v>43753</c:v>
                </c:pt>
                <c:pt idx="3851">
                  <c:v>43754</c:v>
                </c:pt>
                <c:pt idx="3852">
                  <c:v>43755</c:v>
                </c:pt>
                <c:pt idx="3853">
                  <c:v>43756</c:v>
                </c:pt>
                <c:pt idx="3854">
                  <c:v>43757</c:v>
                </c:pt>
                <c:pt idx="3855">
                  <c:v>43758</c:v>
                </c:pt>
                <c:pt idx="3856">
                  <c:v>43759</c:v>
                </c:pt>
                <c:pt idx="3857">
                  <c:v>43760</c:v>
                </c:pt>
                <c:pt idx="3858">
                  <c:v>43761</c:v>
                </c:pt>
                <c:pt idx="3859">
                  <c:v>43762</c:v>
                </c:pt>
                <c:pt idx="3860">
                  <c:v>43763</c:v>
                </c:pt>
                <c:pt idx="3861">
                  <c:v>43764</c:v>
                </c:pt>
                <c:pt idx="3862">
                  <c:v>43765</c:v>
                </c:pt>
                <c:pt idx="3863">
                  <c:v>43766</c:v>
                </c:pt>
                <c:pt idx="3864">
                  <c:v>43767</c:v>
                </c:pt>
                <c:pt idx="3865">
                  <c:v>43768</c:v>
                </c:pt>
                <c:pt idx="3866">
                  <c:v>43769</c:v>
                </c:pt>
                <c:pt idx="3867">
                  <c:v>43770</c:v>
                </c:pt>
                <c:pt idx="3868">
                  <c:v>43771</c:v>
                </c:pt>
                <c:pt idx="3869">
                  <c:v>43772</c:v>
                </c:pt>
                <c:pt idx="3870">
                  <c:v>43773</c:v>
                </c:pt>
                <c:pt idx="3871">
                  <c:v>43774</c:v>
                </c:pt>
                <c:pt idx="3872">
                  <c:v>43775</c:v>
                </c:pt>
                <c:pt idx="3873">
                  <c:v>43776</c:v>
                </c:pt>
                <c:pt idx="3874">
                  <c:v>43777</c:v>
                </c:pt>
                <c:pt idx="3875">
                  <c:v>43778</c:v>
                </c:pt>
                <c:pt idx="3876">
                  <c:v>43779</c:v>
                </c:pt>
                <c:pt idx="3877">
                  <c:v>43780</c:v>
                </c:pt>
                <c:pt idx="3878">
                  <c:v>43781</c:v>
                </c:pt>
                <c:pt idx="3879">
                  <c:v>43782</c:v>
                </c:pt>
                <c:pt idx="3880">
                  <c:v>43783</c:v>
                </c:pt>
                <c:pt idx="3881">
                  <c:v>43784</c:v>
                </c:pt>
                <c:pt idx="3882">
                  <c:v>43785</c:v>
                </c:pt>
                <c:pt idx="3883">
                  <c:v>43786</c:v>
                </c:pt>
                <c:pt idx="3884">
                  <c:v>43787</c:v>
                </c:pt>
                <c:pt idx="3885">
                  <c:v>43788</c:v>
                </c:pt>
                <c:pt idx="3886">
                  <c:v>43789</c:v>
                </c:pt>
                <c:pt idx="3887">
                  <c:v>43790</c:v>
                </c:pt>
                <c:pt idx="3888">
                  <c:v>43791</c:v>
                </c:pt>
                <c:pt idx="3889">
                  <c:v>43792</c:v>
                </c:pt>
                <c:pt idx="3890">
                  <c:v>43793</c:v>
                </c:pt>
                <c:pt idx="3891">
                  <c:v>43794</c:v>
                </c:pt>
                <c:pt idx="3892">
                  <c:v>43795</c:v>
                </c:pt>
                <c:pt idx="3893">
                  <c:v>43796</c:v>
                </c:pt>
                <c:pt idx="3894">
                  <c:v>43797</c:v>
                </c:pt>
                <c:pt idx="3895">
                  <c:v>43798</c:v>
                </c:pt>
                <c:pt idx="3896">
                  <c:v>43799</c:v>
                </c:pt>
                <c:pt idx="3897">
                  <c:v>43800</c:v>
                </c:pt>
                <c:pt idx="3898">
                  <c:v>43801</c:v>
                </c:pt>
                <c:pt idx="3899">
                  <c:v>43802</c:v>
                </c:pt>
                <c:pt idx="3900">
                  <c:v>43803</c:v>
                </c:pt>
                <c:pt idx="3901">
                  <c:v>43804</c:v>
                </c:pt>
                <c:pt idx="3902">
                  <c:v>43805</c:v>
                </c:pt>
                <c:pt idx="3903">
                  <c:v>43806</c:v>
                </c:pt>
                <c:pt idx="3904">
                  <c:v>43807</c:v>
                </c:pt>
                <c:pt idx="3905">
                  <c:v>43808</c:v>
                </c:pt>
                <c:pt idx="3906">
                  <c:v>43809</c:v>
                </c:pt>
                <c:pt idx="3907">
                  <c:v>43810</c:v>
                </c:pt>
                <c:pt idx="3908">
                  <c:v>43811</c:v>
                </c:pt>
                <c:pt idx="3909">
                  <c:v>43812</c:v>
                </c:pt>
                <c:pt idx="3910">
                  <c:v>43813</c:v>
                </c:pt>
                <c:pt idx="3911">
                  <c:v>43814</c:v>
                </c:pt>
                <c:pt idx="3912">
                  <c:v>43815</c:v>
                </c:pt>
                <c:pt idx="3913">
                  <c:v>43816</c:v>
                </c:pt>
                <c:pt idx="3914">
                  <c:v>43817</c:v>
                </c:pt>
                <c:pt idx="3915">
                  <c:v>43818</c:v>
                </c:pt>
                <c:pt idx="3916">
                  <c:v>43819</c:v>
                </c:pt>
                <c:pt idx="3917">
                  <c:v>43820</c:v>
                </c:pt>
                <c:pt idx="3918">
                  <c:v>43821</c:v>
                </c:pt>
                <c:pt idx="3919">
                  <c:v>43822</c:v>
                </c:pt>
                <c:pt idx="3920">
                  <c:v>43823</c:v>
                </c:pt>
                <c:pt idx="3921">
                  <c:v>43824</c:v>
                </c:pt>
                <c:pt idx="3922">
                  <c:v>43825</c:v>
                </c:pt>
                <c:pt idx="3923">
                  <c:v>43826</c:v>
                </c:pt>
                <c:pt idx="3924">
                  <c:v>43827</c:v>
                </c:pt>
                <c:pt idx="3925">
                  <c:v>43828</c:v>
                </c:pt>
                <c:pt idx="3926">
                  <c:v>43829</c:v>
                </c:pt>
                <c:pt idx="3927">
                  <c:v>43830</c:v>
                </c:pt>
                <c:pt idx="3928">
                  <c:v>43831</c:v>
                </c:pt>
                <c:pt idx="3929">
                  <c:v>43832</c:v>
                </c:pt>
                <c:pt idx="3930">
                  <c:v>43833</c:v>
                </c:pt>
                <c:pt idx="3931">
                  <c:v>43834</c:v>
                </c:pt>
                <c:pt idx="3932">
                  <c:v>43835</c:v>
                </c:pt>
                <c:pt idx="3933">
                  <c:v>43836</c:v>
                </c:pt>
                <c:pt idx="3934">
                  <c:v>43837</c:v>
                </c:pt>
                <c:pt idx="3935">
                  <c:v>43838</c:v>
                </c:pt>
                <c:pt idx="3936">
                  <c:v>43839</c:v>
                </c:pt>
                <c:pt idx="3937">
                  <c:v>43840</c:v>
                </c:pt>
                <c:pt idx="3938">
                  <c:v>43841</c:v>
                </c:pt>
                <c:pt idx="3939">
                  <c:v>43842</c:v>
                </c:pt>
                <c:pt idx="3940">
                  <c:v>43843</c:v>
                </c:pt>
                <c:pt idx="3941">
                  <c:v>43844</c:v>
                </c:pt>
                <c:pt idx="3942">
                  <c:v>43845</c:v>
                </c:pt>
                <c:pt idx="3943">
                  <c:v>43846</c:v>
                </c:pt>
                <c:pt idx="3944">
                  <c:v>43847</c:v>
                </c:pt>
                <c:pt idx="3945">
                  <c:v>43848</c:v>
                </c:pt>
                <c:pt idx="3946">
                  <c:v>43849</c:v>
                </c:pt>
                <c:pt idx="3947">
                  <c:v>43850</c:v>
                </c:pt>
                <c:pt idx="3948">
                  <c:v>43851</c:v>
                </c:pt>
                <c:pt idx="3949">
                  <c:v>43852</c:v>
                </c:pt>
                <c:pt idx="3950">
                  <c:v>43853</c:v>
                </c:pt>
                <c:pt idx="3951">
                  <c:v>43854</c:v>
                </c:pt>
                <c:pt idx="3952">
                  <c:v>43855</c:v>
                </c:pt>
                <c:pt idx="3953">
                  <c:v>43856</c:v>
                </c:pt>
                <c:pt idx="3954">
                  <c:v>43857</c:v>
                </c:pt>
                <c:pt idx="3955">
                  <c:v>43858</c:v>
                </c:pt>
                <c:pt idx="3956">
                  <c:v>43859</c:v>
                </c:pt>
                <c:pt idx="3957">
                  <c:v>43860</c:v>
                </c:pt>
                <c:pt idx="3958">
                  <c:v>43861</c:v>
                </c:pt>
                <c:pt idx="3959">
                  <c:v>43862</c:v>
                </c:pt>
                <c:pt idx="3960">
                  <c:v>43863</c:v>
                </c:pt>
                <c:pt idx="3961">
                  <c:v>43864</c:v>
                </c:pt>
                <c:pt idx="3962">
                  <c:v>43865</c:v>
                </c:pt>
                <c:pt idx="3963">
                  <c:v>43866</c:v>
                </c:pt>
                <c:pt idx="3964">
                  <c:v>43867</c:v>
                </c:pt>
                <c:pt idx="3965">
                  <c:v>43868</c:v>
                </c:pt>
                <c:pt idx="3966">
                  <c:v>43869</c:v>
                </c:pt>
                <c:pt idx="3967">
                  <c:v>43870</c:v>
                </c:pt>
                <c:pt idx="3968">
                  <c:v>43871</c:v>
                </c:pt>
                <c:pt idx="3969">
                  <c:v>43872</c:v>
                </c:pt>
                <c:pt idx="3970">
                  <c:v>43873</c:v>
                </c:pt>
                <c:pt idx="3971">
                  <c:v>43874</c:v>
                </c:pt>
                <c:pt idx="3972">
                  <c:v>43875</c:v>
                </c:pt>
                <c:pt idx="3973">
                  <c:v>43876</c:v>
                </c:pt>
                <c:pt idx="3974">
                  <c:v>43877</c:v>
                </c:pt>
                <c:pt idx="3975">
                  <c:v>43878</c:v>
                </c:pt>
                <c:pt idx="3976">
                  <c:v>43879</c:v>
                </c:pt>
                <c:pt idx="3977">
                  <c:v>43880</c:v>
                </c:pt>
                <c:pt idx="3978">
                  <c:v>43881</c:v>
                </c:pt>
                <c:pt idx="3979">
                  <c:v>43882</c:v>
                </c:pt>
                <c:pt idx="3980">
                  <c:v>43883</c:v>
                </c:pt>
                <c:pt idx="3981">
                  <c:v>43884</c:v>
                </c:pt>
                <c:pt idx="3982">
                  <c:v>43885</c:v>
                </c:pt>
                <c:pt idx="3983">
                  <c:v>43886</c:v>
                </c:pt>
                <c:pt idx="3984">
                  <c:v>43887</c:v>
                </c:pt>
                <c:pt idx="3985">
                  <c:v>43888</c:v>
                </c:pt>
                <c:pt idx="3986">
                  <c:v>43889</c:v>
                </c:pt>
                <c:pt idx="3987">
                  <c:v>43890</c:v>
                </c:pt>
                <c:pt idx="3988">
                  <c:v>43891</c:v>
                </c:pt>
                <c:pt idx="3989">
                  <c:v>43892</c:v>
                </c:pt>
                <c:pt idx="3990">
                  <c:v>43893</c:v>
                </c:pt>
                <c:pt idx="3991">
                  <c:v>43894</c:v>
                </c:pt>
                <c:pt idx="3992">
                  <c:v>43895</c:v>
                </c:pt>
                <c:pt idx="3993">
                  <c:v>43896</c:v>
                </c:pt>
                <c:pt idx="3994">
                  <c:v>43897</c:v>
                </c:pt>
                <c:pt idx="3995">
                  <c:v>43898</c:v>
                </c:pt>
                <c:pt idx="3996">
                  <c:v>43899</c:v>
                </c:pt>
                <c:pt idx="3997">
                  <c:v>43900</c:v>
                </c:pt>
                <c:pt idx="3998">
                  <c:v>43901</c:v>
                </c:pt>
                <c:pt idx="3999">
                  <c:v>43902</c:v>
                </c:pt>
                <c:pt idx="4000">
                  <c:v>43903</c:v>
                </c:pt>
                <c:pt idx="4001">
                  <c:v>43904</c:v>
                </c:pt>
                <c:pt idx="4002">
                  <c:v>43905</c:v>
                </c:pt>
                <c:pt idx="4003">
                  <c:v>43906</c:v>
                </c:pt>
                <c:pt idx="4004">
                  <c:v>43907</c:v>
                </c:pt>
                <c:pt idx="4005">
                  <c:v>43908</c:v>
                </c:pt>
                <c:pt idx="4006">
                  <c:v>43909</c:v>
                </c:pt>
                <c:pt idx="4007">
                  <c:v>43910</c:v>
                </c:pt>
                <c:pt idx="4008">
                  <c:v>43911</c:v>
                </c:pt>
                <c:pt idx="4009">
                  <c:v>43912</c:v>
                </c:pt>
                <c:pt idx="4010">
                  <c:v>43913</c:v>
                </c:pt>
                <c:pt idx="4011">
                  <c:v>43914</c:v>
                </c:pt>
                <c:pt idx="4012">
                  <c:v>43915</c:v>
                </c:pt>
                <c:pt idx="4013">
                  <c:v>43916</c:v>
                </c:pt>
                <c:pt idx="4014">
                  <c:v>43917</c:v>
                </c:pt>
                <c:pt idx="4015">
                  <c:v>43918</c:v>
                </c:pt>
                <c:pt idx="4016">
                  <c:v>43919</c:v>
                </c:pt>
                <c:pt idx="4017">
                  <c:v>43920</c:v>
                </c:pt>
                <c:pt idx="4018">
                  <c:v>43921</c:v>
                </c:pt>
                <c:pt idx="4019">
                  <c:v>43922</c:v>
                </c:pt>
                <c:pt idx="4020">
                  <c:v>43923</c:v>
                </c:pt>
                <c:pt idx="4021">
                  <c:v>43924</c:v>
                </c:pt>
                <c:pt idx="4022">
                  <c:v>43925</c:v>
                </c:pt>
                <c:pt idx="4023">
                  <c:v>43926</c:v>
                </c:pt>
                <c:pt idx="4024">
                  <c:v>43927</c:v>
                </c:pt>
                <c:pt idx="4025">
                  <c:v>43928</c:v>
                </c:pt>
                <c:pt idx="4026">
                  <c:v>43929</c:v>
                </c:pt>
                <c:pt idx="4027">
                  <c:v>43930</c:v>
                </c:pt>
                <c:pt idx="4028">
                  <c:v>43931</c:v>
                </c:pt>
                <c:pt idx="4029">
                  <c:v>43932</c:v>
                </c:pt>
                <c:pt idx="4030">
                  <c:v>43933</c:v>
                </c:pt>
                <c:pt idx="4031">
                  <c:v>43934</c:v>
                </c:pt>
                <c:pt idx="4032">
                  <c:v>43935</c:v>
                </c:pt>
                <c:pt idx="4033">
                  <c:v>43936</c:v>
                </c:pt>
                <c:pt idx="4034">
                  <c:v>43937</c:v>
                </c:pt>
                <c:pt idx="4035">
                  <c:v>43938</c:v>
                </c:pt>
                <c:pt idx="4036">
                  <c:v>43939</c:v>
                </c:pt>
                <c:pt idx="4037">
                  <c:v>43940</c:v>
                </c:pt>
                <c:pt idx="4038">
                  <c:v>43941</c:v>
                </c:pt>
                <c:pt idx="4039">
                  <c:v>43942</c:v>
                </c:pt>
                <c:pt idx="4040">
                  <c:v>43943</c:v>
                </c:pt>
                <c:pt idx="4041">
                  <c:v>43944</c:v>
                </c:pt>
                <c:pt idx="4042">
                  <c:v>43945</c:v>
                </c:pt>
                <c:pt idx="4043">
                  <c:v>43946</c:v>
                </c:pt>
                <c:pt idx="4044">
                  <c:v>43947</c:v>
                </c:pt>
                <c:pt idx="4045">
                  <c:v>43948</c:v>
                </c:pt>
                <c:pt idx="4046">
                  <c:v>43949</c:v>
                </c:pt>
                <c:pt idx="4047">
                  <c:v>43950</c:v>
                </c:pt>
                <c:pt idx="4048">
                  <c:v>43951</c:v>
                </c:pt>
                <c:pt idx="4049">
                  <c:v>43952</c:v>
                </c:pt>
                <c:pt idx="4050">
                  <c:v>43953</c:v>
                </c:pt>
                <c:pt idx="4051">
                  <c:v>43954</c:v>
                </c:pt>
                <c:pt idx="4052">
                  <c:v>43955</c:v>
                </c:pt>
                <c:pt idx="4053">
                  <c:v>43956</c:v>
                </c:pt>
                <c:pt idx="4054">
                  <c:v>43957</c:v>
                </c:pt>
                <c:pt idx="4055">
                  <c:v>43958</c:v>
                </c:pt>
                <c:pt idx="4056">
                  <c:v>43959</c:v>
                </c:pt>
                <c:pt idx="4057">
                  <c:v>43960</c:v>
                </c:pt>
                <c:pt idx="4058">
                  <c:v>43961</c:v>
                </c:pt>
                <c:pt idx="4059">
                  <c:v>43962</c:v>
                </c:pt>
                <c:pt idx="4060">
                  <c:v>43963</c:v>
                </c:pt>
                <c:pt idx="4061">
                  <c:v>43964</c:v>
                </c:pt>
                <c:pt idx="4062">
                  <c:v>43965</c:v>
                </c:pt>
                <c:pt idx="4063">
                  <c:v>43966</c:v>
                </c:pt>
                <c:pt idx="4064">
                  <c:v>43967</c:v>
                </c:pt>
                <c:pt idx="4065">
                  <c:v>43968</c:v>
                </c:pt>
                <c:pt idx="4066">
                  <c:v>43969</c:v>
                </c:pt>
                <c:pt idx="4067">
                  <c:v>43970</c:v>
                </c:pt>
                <c:pt idx="4068">
                  <c:v>43971</c:v>
                </c:pt>
                <c:pt idx="4069">
                  <c:v>43972</c:v>
                </c:pt>
                <c:pt idx="4070">
                  <c:v>43973</c:v>
                </c:pt>
                <c:pt idx="4071">
                  <c:v>43974</c:v>
                </c:pt>
                <c:pt idx="4072">
                  <c:v>43975</c:v>
                </c:pt>
                <c:pt idx="4073">
                  <c:v>43976</c:v>
                </c:pt>
                <c:pt idx="4074">
                  <c:v>43977</c:v>
                </c:pt>
                <c:pt idx="4075">
                  <c:v>43978</c:v>
                </c:pt>
                <c:pt idx="4076">
                  <c:v>43979</c:v>
                </c:pt>
                <c:pt idx="4077">
                  <c:v>43980</c:v>
                </c:pt>
                <c:pt idx="4078">
                  <c:v>43981</c:v>
                </c:pt>
                <c:pt idx="4079">
                  <c:v>43982</c:v>
                </c:pt>
                <c:pt idx="4080">
                  <c:v>43983</c:v>
                </c:pt>
                <c:pt idx="4081">
                  <c:v>43984</c:v>
                </c:pt>
                <c:pt idx="4082">
                  <c:v>43985</c:v>
                </c:pt>
                <c:pt idx="4083">
                  <c:v>43986</c:v>
                </c:pt>
                <c:pt idx="4084">
                  <c:v>43987</c:v>
                </c:pt>
                <c:pt idx="4085">
                  <c:v>43988</c:v>
                </c:pt>
                <c:pt idx="4086">
                  <c:v>43989</c:v>
                </c:pt>
                <c:pt idx="4087">
                  <c:v>43990</c:v>
                </c:pt>
                <c:pt idx="4088">
                  <c:v>43991</c:v>
                </c:pt>
                <c:pt idx="4089">
                  <c:v>43992</c:v>
                </c:pt>
                <c:pt idx="4090">
                  <c:v>43993</c:v>
                </c:pt>
                <c:pt idx="4091">
                  <c:v>43994</c:v>
                </c:pt>
                <c:pt idx="4092">
                  <c:v>43995</c:v>
                </c:pt>
                <c:pt idx="4093">
                  <c:v>43996</c:v>
                </c:pt>
                <c:pt idx="4094">
                  <c:v>43997</c:v>
                </c:pt>
                <c:pt idx="4095">
                  <c:v>43998</c:v>
                </c:pt>
                <c:pt idx="4096">
                  <c:v>43999</c:v>
                </c:pt>
                <c:pt idx="4097">
                  <c:v>44000</c:v>
                </c:pt>
                <c:pt idx="4098">
                  <c:v>44001</c:v>
                </c:pt>
                <c:pt idx="4099">
                  <c:v>44002</c:v>
                </c:pt>
                <c:pt idx="4100">
                  <c:v>44003</c:v>
                </c:pt>
                <c:pt idx="4101">
                  <c:v>44004</c:v>
                </c:pt>
                <c:pt idx="4102">
                  <c:v>44005</c:v>
                </c:pt>
                <c:pt idx="4103">
                  <c:v>44006</c:v>
                </c:pt>
                <c:pt idx="4104">
                  <c:v>44007</c:v>
                </c:pt>
                <c:pt idx="4105">
                  <c:v>44008</c:v>
                </c:pt>
                <c:pt idx="4106">
                  <c:v>44009</c:v>
                </c:pt>
                <c:pt idx="4107">
                  <c:v>44010</c:v>
                </c:pt>
                <c:pt idx="4108">
                  <c:v>44011</c:v>
                </c:pt>
                <c:pt idx="4109">
                  <c:v>44012</c:v>
                </c:pt>
                <c:pt idx="4110">
                  <c:v>44013</c:v>
                </c:pt>
                <c:pt idx="4111">
                  <c:v>44014</c:v>
                </c:pt>
                <c:pt idx="4112">
                  <c:v>44015</c:v>
                </c:pt>
                <c:pt idx="4113">
                  <c:v>44016</c:v>
                </c:pt>
                <c:pt idx="4114">
                  <c:v>44017</c:v>
                </c:pt>
                <c:pt idx="4115">
                  <c:v>44018</c:v>
                </c:pt>
                <c:pt idx="4116">
                  <c:v>44019</c:v>
                </c:pt>
                <c:pt idx="4117">
                  <c:v>44020</c:v>
                </c:pt>
                <c:pt idx="4118">
                  <c:v>44021</c:v>
                </c:pt>
                <c:pt idx="4119">
                  <c:v>44022</c:v>
                </c:pt>
                <c:pt idx="4120">
                  <c:v>44023</c:v>
                </c:pt>
                <c:pt idx="4121">
                  <c:v>44024</c:v>
                </c:pt>
                <c:pt idx="4122">
                  <c:v>44025</c:v>
                </c:pt>
                <c:pt idx="4123">
                  <c:v>44026</c:v>
                </c:pt>
                <c:pt idx="4124">
                  <c:v>44027</c:v>
                </c:pt>
                <c:pt idx="4125">
                  <c:v>44028</c:v>
                </c:pt>
                <c:pt idx="4126">
                  <c:v>44029</c:v>
                </c:pt>
                <c:pt idx="4127">
                  <c:v>44030</c:v>
                </c:pt>
                <c:pt idx="4128">
                  <c:v>44031</c:v>
                </c:pt>
                <c:pt idx="4129">
                  <c:v>44032</c:v>
                </c:pt>
                <c:pt idx="4130">
                  <c:v>44033</c:v>
                </c:pt>
                <c:pt idx="4131">
                  <c:v>44034</c:v>
                </c:pt>
                <c:pt idx="4132">
                  <c:v>44035</c:v>
                </c:pt>
                <c:pt idx="4133">
                  <c:v>44036</c:v>
                </c:pt>
                <c:pt idx="4134">
                  <c:v>44037</c:v>
                </c:pt>
                <c:pt idx="4135">
                  <c:v>44038</c:v>
                </c:pt>
                <c:pt idx="4136">
                  <c:v>44039</c:v>
                </c:pt>
                <c:pt idx="4137">
                  <c:v>44040</c:v>
                </c:pt>
                <c:pt idx="4138">
                  <c:v>44041</c:v>
                </c:pt>
                <c:pt idx="4139">
                  <c:v>44042</c:v>
                </c:pt>
                <c:pt idx="4140">
                  <c:v>44043</c:v>
                </c:pt>
                <c:pt idx="4141">
                  <c:v>44044</c:v>
                </c:pt>
                <c:pt idx="4142">
                  <c:v>44045</c:v>
                </c:pt>
                <c:pt idx="4143">
                  <c:v>44046</c:v>
                </c:pt>
                <c:pt idx="4144">
                  <c:v>44047</c:v>
                </c:pt>
                <c:pt idx="4145">
                  <c:v>44048</c:v>
                </c:pt>
                <c:pt idx="4146">
                  <c:v>44049</c:v>
                </c:pt>
                <c:pt idx="4147">
                  <c:v>44050</c:v>
                </c:pt>
                <c:pt idx="4148">
                  <c:v>44051</c:v>
                </c:pt>
                <c:pt idx="4149">
                  <c:v>44052</c:v>
                </c:pt>
                <c:pt idx="4150">
                  <c:v>44053</c:v>
                </c:pt>
                <c:pt idx="4151">
                  <c:v>44054</c:v>
                </c:pt>
                <c:pt idx="4152">
                  <c:v>44055</c:v>
                </c:pt>
                <c:pt idx="4153">
                  <c:v>44056</c:v>
                </c:pt>
                <c:pt idx="4154">
                  <c:v>44057</c:v>
                </c:pt>
                <c:pt idx="4155">
                  <c:v>44058</c:v>
                </c:pt>
                <c:pt idx="4156">
                  <c:v>44059</c:v>
                </c:pt>
                <c:pt idx="4157">
                  <c:v>44060</c:v>
                </c:pt>
                <c:pt idx="4158">
                  <c:v>44061</c:v>
                </c:pt>
                <c:pt idx="4159">
                  <c:v>44062</c:v>
                </c:pt>
                <c:pt idx="4160">
                  <c:v>44063</c:v>
                </c:pt>
                <c:pt idx="4161">
                  <c:v>44064</c:v>
                </c:pt>
                <c:pt idx="4162">
                  <c:v>44065</c:v>
                </c:pt>
                <c:pt idx="4163">
                  <c:v>44066</c:v>
                </c:pt>
                <c:pt idx="4164">
                  <c:v>44067</c:v>
                </c:pt>
                <c:pt idx="4165">
                  <c:v>44068</c:v>
                </c:pt>
                <c:pt idx="4166">
                  <c:v>44069</c:v>
                </c:pt>
                <c:pt idx="4167">
                  <c:v>44070</c:v>
                </c:pt>
                <c:pt idx="4168">
                  <c:v>44071</c:v>
                </c:pt>
                <c:pt idx="4169">
                  <c:v>44072</c:v>
                </c:pt>
                <c:pt idx="4170">
                  <c:v>44073</c:v>
                </c:pt>
                <c:pt idx="4171">
                  <c:v>44074</c:v>
                </c:pt>
                <c:pt idx="4172">
                  <c:v>44075</c:v>
                </c:pt>
                <c:pt idx="4173">
                  <c:v>44076</c:v>
                </c:pt>
                <c:pt idx="4174">
                  <c:v>44077</c:v>
                </c:pt>
                <c:pt idx="4175">
                  <c:v>44078</c:v>
                </c:pt>
                <c:pt idx="4176">
                  <c:v>44079</c:v>
                </c:pt>
                <c:pt idx="4177">
                  <c:v>44080</c:v>
                </c:pt>
                <c:pt idx="4178">
                  <c:v>44081</c:v>
                </c:pt>
                <c:pt idx="4179">
                  <c:v>44082</c:v>
                </c:pt>
                <c:pt idx="4180">
                  <c:v>44083</c:v>
                </c:pt>
                <c:pt idx="4181">
                  <c:v>44084</c:v>
                </c:pt>
                <c:pt idx="4182">
                  <c:v>44085</c:v>
                </c:pt>
                <c:pt idx="4183">
                  <c:v>44086</c:v>
                </c:pt>
                <c:pt idx="4184">
                  <c:v>44087</c:v>
                </c:pt>
                <c:pt idx="4185">
                  <c:v>44088</c:v>
                </c:pt>
                <c:pt idx="4186">
                  <c:v>44089</c:v>
                </c:pt>
                <c:pt idx="4187">
                  <c:v>44090</c:v>
                </c:pt>
                <c:pt idx="4188">
                  <c:v>44091</c:v>
                </c:pt>
                <c:pt idx="4189">
                  <c:v>44092</c:v>
                </c:pt>
                <c:pt idx="4190">
                  <c:v>44093</c:v>
                </c:pt>
                <c:pt idx="4191">
                  <c:v>44094</c:v>
                </c:pt>
                <c:pt idx="4192">
                  <c:v>44095</c:v>
                </c:pt>
                <c:pt idx="4193">
                  <c:v>44096</c:v>
                </c:pt>
                <c:pt idx="4194">
                  <c:v>44097</c:v>
                </c:pt>
                <c:pt idx="4195">
                  <c:v>44098</c:v>
                </c:pt>
                <c:pt idx="4196">
                  <c:v>44099</c:v>
                </c:pt>
                <c:pt idx="4197">
                  <c:v>44100</c:v>
                </c:pt>
                <c:pt idx="4198">
                  <c:v>44101</c:v>
                </c:pt>
                <c:pt idx="4199">
                  <c:v>44102</c:v>
                </c:pt>
                <c:pt idx="4200">
                  <c:v>44103</c:v>
                </c:pt>
                <c:pt idx="4201">
                  <c:v>44104</c:v>
                </c:pt>
                <c:pt idx="4202">
                  <c:v>44105</c:v>
                </c:pt>
                <c:pt idx="4203">
                  <c:v>44106</c:v>
                </c:pt>
                <c:pt idx="4204">
                  <c:v>44107</c:v>
                </c:pt>
                <c:pt idx="4205">
                  <c:v>44108</c:v>
                </c:pt>
                <c:pt idx="4206">
                  <c:v>44109</c:v>
                </c:pt>
                <c:pt idx="4207">
                  <c:v>44110</c:v>
                </c:pt>
                <c:pt idx="4208">
                  <c:v>44111</c:v>
                </c:pt>
                <c:pt idx="4209">
                  <c:v>44112</c:v>
                </c:pt>
                <c:pt idx="4210">
                  <c:v>44113</c:v>
                </c:pt>
                <c:pt idx="4211">
                  <c:v>44114</c:v>
                </c:pt>
                <c:pt idx="4212">
                  <c:v>44115</c:v>
                </c:pt>
                <c:pt idx="4213">
                  <c:v>44116</c:v>
                </c:pt>
                <c:pt idx="4214">
                  <c:v>44117</c:v>
                </c:pt>
                <c:pt idx="4215">
                  <c:v>44118</c:v>
                </c:pt>
                <c:pt idx="4216">
                  <c:v>44119</c:v>
                </c:pt>
                <c:pt idx="4217">
                  <c:v>44120</c:v>
                </c:pt>
                <c:pt idx="4218">
                  <c:v>44121</c:v>
                </c:pt>
                <c:pt idx="4219">
                  <c:v>44122</c:v>
                </c:pt>
                <c:pt idx="4220">
                  <c:v>44123</c:v>
                </c:pt>
                <c:pt idx="4221">
                  <c:v>44124</c:v>
                </c:pt>
                <c:pt idx="4222">
                  <c:v>44125</c:v>
                </c:pt>
                <c:pt idx="4223">
                  <c:v>44126</c:v>
                </c:pt>
                <c:pt idx="4224">
                  <c:v>44127</c:v>
                </c:pt>
                <c:pt idx="4225">
                  <c:v>44128</c:v>
                </c:pt>
                <c:pt idx="4226">
                  <c:v>44129</c:v>
                </c:pt>
                <c:pt idx="4227">
                  <c:v>44130</c:v>
                </c:pt>
                <c:pt idx="4228">
                  <c:v>44131</c:v>
                </c:pt>
                <c:pt idx="4229">
                  <c:v>44132</c:v>
                </c:pt>
                <c:pt idx="4230">
                  <c:v>44133</c:v>
                </c:pt>
                <c:pt idx="4231">
                  <c:v>44134</c:v>
                </c:pt>
                <c:pt idx="4232">
                  <c:v>44135</c:v>
                </c:pt>
                <c:pt idx="4233">
                  <c:v>44136</c:v>
                </c:pt>
                <c:pt idx="4234">
                  <c:v>44137</c:v>
                </c:pt>
                <c:pt idx="4235">
                  <c:v>44138</c:v>
                </c:pt>
                <c:pt idx="4236">
                  <c:v>44139</c:v>
                </c:pt>
                <c:pt idx="4237">
                  <c:v>44140</c:v>
                </c:pt>
                <c:pt idx="4238">
                  <c:v>44141</c:v>
                </c:pt>
                <c:pt idx="4239">
                  <c:v>44142</c:v>
                </c:pt>
                <c:pt idx="4240">
                  <c:v>44143</c:v>
                </c:pt>
                <c:pt idx="4241">
                  <c:v>44144</c:v>
                </c:pt>
                <c:pt idx="4242">
                  <c:v>44145</c:v>
                </c:pt>
                <c:pt idx="4243">
                  <c:v>44146</c:v>
                </c:pt>
                <c:pt idx="4244">
                  <c:v>44147</c:v>
                </c:pt>
                <c:pt idx="4245">
                  <c:v>44148</c:v>
                </c:pt>
                <c:pt idx="4246">
                  <c:v>44149</c:v>
                </c:pt>
                <c:pt idx="4247">
                  <c:v>44150</c:v>
                </c:pt>
                <c:pt idx="4248">
                  <c:v>44151</c:v>
                </c:pt>
                <c:pt idx="4249">
                  <c:v>44152</c:v>
                </c:pt>
                <c:pt idx="4250">
                  <c:v>44153</c:v>
                </c:pt>
                <c:pt idx="4251">
                  <c:v>44154</c:v>
                </c:pt>
                <c:pt idx="4252">
                  <c:v>44155</c:v>
                </c:pt>
                <c:pt idx="4253">
                  <c:v>44156</c:v>
                </c:pt>
                <c:pt idx="4254">
                  <c:v>44157</c:v>
                </c:pt>
                <c:pt idx="4255">
                  <c:v>44158</c:v>
                </c:pt>
                <c:pt idx="4256">
                  <c:v>44159</c:v>
                </c:pt>
                <c:pt idx="4257">
                  <c:v>44160</c:v>
                </c:pt>
                <c:pt idx="4258">
                  <c:v>44161</c:v>
                </c:pt>
                <c:pt idx="4259">
                  <c:v>44162</c:v>
                </c:pt>
                <c:pt idx="4260">
                  <c:v>44163</c:v>
                </c:pt>
                <c:pt idx="4261">
                  <c:v>44164</c:v>
                </c:pt>
                <c:pt idx="4262">
                  <c:v>44165</c:v>
                </c:pt>
                <c:pt idx="4263">
                  <c:v>44166</c:v>
                </c:pt>
                <c:pt idx="4264">
                  <c:v>44167</c:v>
                </c:pt>
                <c:pt idx="4265">
                  <c:v>44168</c:v>
                </c:pt>
                <c:pt idx="4266">
                  <c:v>44169</c:v>
                </c:pt>
                <c:pt idx="4267">
                  <c:v>44170</c:v>
                </c:pt>
                <c:pt idx="4268">
                  <c:v>44171</c:v>
                </c:pt>
                <c:pt idx="4269">
                  <c:v>44172</c:v>
                </c:pt>
                <c:pt idx="4270">
                  <c:v>44173</c:v>
                </c:pt>
                <c:pt idx="4271">
                  <c:v>44174</c:v>
                </c:pt>
                <c:pt idx="4272">
                  <c:v>44175</c:v>
                </c:pt>
                <c:pt idx="4273">
                  <c:v>44176</c:v>
                </c:pt>
                <c:pt idx="4274">
                  <c:v>44177</c:v>
                </c:pt>
                <c:pt idx="4275">
                  <c:v>44178</c:v>
                </c:pt>
                <c:pt idx="4276">
                  <c:v>44179</c:v>
                </c:pt>
                <c:pt idx="4277">
                  <c:v>44180</c:v>
                </c:pt>
                <c:pt idx="4278">
                  <c:v>44181</c:v>
                </c:pt>
                <c:pt idx="4279">
                  <c:v>44182</c:v>
                </c:pt>
                <c:pt idx="4280">
                  <c:v>44183</c:v>
                </c:pt>
                <c:pt idx="4281">
                  <c:v>44184</c:v>
                </c:pt>
                <c:pt idx="4282">
                  <c:v>44185</c:v>
                </c:pt>
                <c:pt idx="4283">
                  <c:v>44186</c:v>
                </c:pt>
                <c:pt idx="4284">
                  <c:v>44187</c:v>
                </c:pt>
                <c:pt idx="4285">
                  <c:v>44188</c:v>
                </c:pt>
                <c:pt idx="4286">
                  <c:v>44189</c:v>
                </c:pt>
                <c:pt idx="4287">
                  <c:v>44190</c:v>
                </c:pt>
                <c:pt idx="4288">
                  <c:v>44191</c:v>
                </c:pt>
                <c:pt idx="4289">
                  <c:v>44192</c:v>
                </c:pt>
                <c:pt idx="4290">
                  <c:v>44193</c:v>
                </c:pt>
                <c:pt idx="4291">
                  <c:v>44194</c:v>
                </c:pt>
                <c:pt idx="4292">
                  <c:v>44195</c:v>
                </c:pt>
                <c:pt idx="4293">
                  <c:v>44196</c:v>
                </c:pt>
                <c:pt idx="4294">
                  <c:v>44197</c:v>
                </c:pt>
                <c:pt idx="4295">
                  <c:v>44198</c:v>
                </c:pt>
                <c:pt idx="4296">
                  <c:v>44199</c:v>
                </c:pt>
                <c:pt idx="4297">
                  <c:v>44200</c:v>
                </c:pt>
                <c:pt idx="4298">
                  <c:v>44201</c:v>
                </c:pt>
                <c:pt idx="4299">
                  <c:v>44202</c:v>
                </c:pt>
                <c:pt idx="4300">
                  <c:v>44203</c:v>
                </c:pt>
                <c:pt idx="4301">
                  <c:v>44204</c:v>
                </c:pt>
                <c:pt idx="4302">
                  <c:v>44205</c:v>
                </c:pt>
                <c:pt idx="4303">
                  <c:v>44206</c:v>
                </c:pt>
                <c:pt idx="4304">
                  <c:v>44207</c:v>
                </c:pt>
                <c:pt idx="4305">
                  <c:v>44208</c:v>
                </c:pt>
                <c:pt idx="4306">
                  <c:v>44209</c:v>
                </c:pt>
                <c:pt idx="4307">
                  <c:v>44210</c:v>
                </c:pt>
                <c:pt idx="4308">
                  <c:v>44211</c:v>
                </c:pt>
                <c:pt idx="4309">
                  <c:v>44212</c:v>
                </c:pt>
                <c:pt idx="4310">
                  <c:v>44213</c:v>
                </c:pt>
                <c:pt idx="4311">
                  <c:v>44214</c:v>
                </c:pt>
                <c:pt idx="4312">
                  <c:v>44215</c:v>
                </c:pt>
                <c:pt idx="4313">
                  <c:v>44216</c:v>
                </c:pt>
                <c:pt idx="4314">
                  <c:v>44217</c:v>
                </c:pt>
                <c:pt idx="4315">
                  <c:v>44218</c:v>
                </c:pt>
                <c:pt idx="4316">
                  <c:v>44219</c:v>
                </c:pt>
                <c:pt idx="4317">
                  <c:v>44220</c:v>
                </c:pt>
                <c:pt idx="4318">
                  <c:v>44221</c:v>
                </c:pt>
                <c:pt idx="4319">
                  <c:v>44222</c:v>
                </c:pt>
                <c:pt idx="4320">
                  <c:v>44223</c:v>
                </c:pt>
                <c:pt idx="4321">
                  <c:v>44224</c:v>
                </c:pt>
                <c:pt idx="4322">
                  <c:v>44225</c:v>
                </c:pt>
                <c:pt idx="4323">
                  <c:v>44226</c:v>
                </c:pt>
                <c:pt idx="4324">
                  <c:v>44227</c:v>
                </c:pt>
                <c:pt idx="4325">
                  <c:v>44228</c:v>
                </c:pt>
                <c:pt idx="4326">
                  <c:v>44229</c:v>
                </c:pt>
                <c:pt idx="4327">
                  <c:v>44230</c:v>
                </c:pt>
                <c:pt idx="4328">
                  <c:v>44231</c:v>
                </c:pt>
                <c:pt idx="4329">
                  <c:v>44232</c:v>
                </c:pt>
                <c:pt idx="4330">
                  <c:v>44233</c:v>
                </c:pt>
                <c:pt idx="4331">
                  <c:v>44234</c:v>
                </c:pt>
                <c:pt idx="4332">
                  <c:v>44235</c:v>
                </c:pt>
                <c:pt idx="4333">
                  <c:v>44236</c:v>
                </c:pt>
                <c:pt idx="4334">
                  <c:v>44237</c:v>
                </c:pt>
                <c:pt idx="4335">
                  <c:v>44238</c:v>
                </c:pt>
                <c:pt idx="4336">
                  <c:v>44239</c:v>
                </c:pt>
                <c:pt idx="4337">
                  <c:v>44240</c:v>
                </c:pt>
                <c:pt idx="4338">
                  <c:v>44241</c:v>
                </c:pt>
                <c:pt idx="4339">
                  <c:v>44242</c:v>
                </c:pt>
                <c:pt idx="4340">
                  <c:v>44243</c:v>
                </c:pt>
                <c:pt idx="4341">
                  <c:v>44244</c:v>
                </c:pt>
                <c:pt idx="4342">
                  <c:v>44245</c:v>
                </c:pt>
                <c:pt idx="4343">
                  <c:v>44246</c:v>
                </c:pt>
                <c:pt idx="4344">
                  <c:v>44247</c:v>
                </c:pt>
                <c:pt idx="4345">
                  <c:v>44248</c:v>
                </c:pt>
                <c:pt idx="4346">
                  <c:v>44249</c:v>
                </c:pt>
                <c:pt idx="4347">
                  <c:v>44250</c:v>
                </c:pt>
                <c:pt idx="4348">
                  <c:v>44251</c:v>
                </c:pt>
                <c:pt idx="4349">
                  <c:v>44252</c:v>
                </c:pt>
                <c:pt idx="4350">
                  <c:v>44253</c:v>
                </c:pt>
                <c:pt idx="4351">
                  <c:v>44254</c:v>
                </c:pt>
                <c:pt idx="4352">
                  <c:v>44255</c:v>
                </c:pt>
                <c:pt idx="4353">
                  <c:v>44256</c:v>
                </c:pt>
                <c:pt idx="4354">
                  <c:v>44257</c:v>
                </c:pt>
                <c:pt idx="4355">
                  <c:v>44258</c:v>
                </c:pt>
                <c:pt idx="4356">
                  <c:v>44259</c:v>
                </c:pt>
                <c:pt idx="4357">
                  <c:v>44260</c:v>
                </c:pt>
                <c:pt idx="4358">
                  <c:v>44261</c:v>
                </c:pt>
                <c:pt idx="4359">
                  <c:v>44262</c:v>
                </c:pt>
                <c:pt idx="4360">
                  <c:v>44263</c:v>
                </c:pt>
                <c:pt idx="4361">
                  <c:v>44264</c:v>
                </c:pt>
                <c:pt idx="4362">
                  <c:v>44265</c:v>
                </c:pt>
                <c:pt idx="4363">
                  <c:v>44266</c:v>
                </c:pt>
                <c:pt idx="4364">
                  <c:v>44267</c:v>
                </c:pt>
                <c:pt idx="4365">
                  <c:v>44268</c:v>
                </c:pt>
                <c:pt idx="4366">
                  <c:v>44269</c:v>
                </c:pt>
                <c:pt idx="4367">
                  <c:v>44270</c:v>
                </c:pt>
                <c:pt idx="4368">
                  <c:v>44271</c:v>
                </c:pt>
                <c:pt idx="4369">
                  <c:v>44272</c:v>
                </c:pt>
                <c:pt idx="4370">
                  <c:v>44273</c:v>
                </c:pt>
                <c:pt idx="4371">
                  <c:v>44274</c:v>
                </c:pt>
                <c:pt idx="4372">
                  <c:v>44275</c:v>
                </c:pt>
                <c:pt idx="4373">
                  <c:v>44276</c:v>
                </c:pt>
                <c:pt idx="4374">
                  <c:v>44277</c:v>
                </c:pt>
                <c:pt idx="4375">
                  <c:v>44278</c:v>
                </c:pt>
                <c:pt idx="4376">
                  <c:v>44279</c:v>
                </c:pt>
                <c:pt idx="4377">
                  <c:v>44280</c:v>
                </c:pt>
                <c:pt idx="4378">
                  <c:v>44281</c:v>
                </c:pt>
                <c:pt idx="4379">
                  <c:v>44282</c:v>
                </c:pt>
                <c:pt idx="4380">
                  <c:v>44283</c:v>
                </c:pt>
                <c:pt idx="4381">
                  <c:v>44284</c:v>
                </c:pt>
                <c:pt idx="4382">
                  <c:v>44285</c:v>
                </c:pt>
                <c:pt idx="4383">
                  <c:v>44286</c:v>
                </c:pt>
                <c:pt idx="4384">
                  <c:v>44287</c:v>
                </c:pt>
                <c:pt idx="4385">
                  <c:v>44288</c:v>
                </c:pt>
                <c:pt idx="4386">
                  <c:v>44289</c:v>
                </c:pt>
                <c:pt idx="4387">
                  <c:v>44290</c:v>
                </c:pt>
                <c:pt idx="4388">
                  <c:v>44291</c:v>
                </c:pt>
                <c:pt idx="4389">
                  <c:v>44292</c:v>
                </c:pt>
                <c:pt idx="4390">
                  <c:v>44293</c:v>
                </c:pt>
                <c:pt idx="4391">
                  <c:v>44294</c:v>
                </c:pt>
                <c:pt idx="4392">
                  <c:v>44295</c:v>
                </c:pt>
                <c:pt idx="4393">
                  <c:v>44296</c:v>
                </c:pt>
                <c:pt idx="4394">
                  <c:v>44297</c:v>
                </c:pt>
                <c:pt idx="4395">
                  <c:v>44298</c:v>
                </c:pt>
                <c:pt idx="4396">
                  <c:v>44299</c:v>
                </c:pt>
                <c:pt idx="4397">
                  <c:v>44300</c:v>
                </c:pt>
                <c:pt idx="4398">
                  <c:v>44301</c:v>
                </c:pt>
                <c:pt idx="4399">
                  <c:v>44302</c:v>
                </c:pt>
                <c:pt idx="4400">
                  <c:v>44303</c:v>
                </c:pt>
                <c:pt idx="4401">
                  <c:v>44304</c:v>
                </c:pt>
                <c:pt idx="4402">
                  <c:v>44305</c:v>
                </c:pt>
                <c:pt idx="4403">
                  <c:v>44306</c:v>
                </c:pt>
                <c:pt idx="4404">
                  <c:v>44307</c:v>
                </c:pt>
                <c:pt idx="4405">
                  <c:v>44308</c:v>
                </c:pt>
                <c:pt idx="4406">
                  <c:v>44309</c:v>
                </c:pt>
                <c:pt idx="4407">
                  <c:v>44310</c:v>
                </c:pt>
                <c:pt idx="4408">
                  <c:v>44311</c:v>
                </c:pt>
                <c:pt idx="4409">
                  <c:v>44312</c:v>
                </c:pt>
                <c:pt idx="4410">
                  <c:v>44313</c:v>
                </c:pt>
                <c:pt idx="4411">
                  <c:v>44314</c:v>
                </c:pt>
                <c:pt idx="4412">
                  <c:v>44315</c:v>
                </c:pt>
                <c:pt idx="4413">
                  <c:v>44316</c:v>
                </c:pt>
                <c:pt idx="4414">
                  <c:v>44317</c:v>
                </c:pt>
                <c:pt idx="4415">
                  <c:v>44318</c:v>
                </c:pt>
                <c:pt idx="4416">
                  <c:v>44319</c:v>
                </c:pt>
                <c:pt idx="4417">
                  <c:v>44320</c:v>
                </c:pt>
                <c:pt idx="4418">
                  <c:v>44321</c:v>
                </c:pt>
                <c:pt idx="4419">
                  <c:v>44322</c:v>
                </c:pt>
                <c:pt idx="4420">
                  <c:v>44323</c:v>
                </c:pt>
                <c:pt idx="4421">
                  <c:v>44324</c:v>
                </c:pt>
                <c:pt idx="4422">
                  <c:v>44325</c:v>
                </c:pt>
                <c:pt idx="4423">
                  <c:v>44326</c:v>
                </c:pt>
                <c:pt idx="4424">
                  <c:v>44327</c:v>
                </c:pt>
                <c:pt idx="4425">
                  <c:v>44328</c:v>
                </c:pt>
                <c:pt idx="4426">
                  <c:v>44329</c:v>
                </c:pt>
                <c:pt idx="4427">
                  <c:v>44330</c:v>
                </c:pt>
                <c:pt idx="4428">
                  <c:v>44331</c:v>
                </c:pt>
                <c:pt idx="4429">
                  <c:v>44332</c:v>
                </c:pt>
                <c:pt idx="4430">
                  <c:v>44333</c:v>
                </c:pt>
                <c:pt idx="4431">
                  <c:v>44334</c:v>
                </c:pt>
                <c:pt idx="4432">
                  <c:v>44335</c:v>
                </c:pt>
                <c:pt idx="4433">
                  <c:v>44336</c:v>
                </c:pt>
                <c:pt idx="4434">
                  <c:v>44337</c:v>
                </c:pt>
                <c:pt idx="4435">
                  <c:v>44338</c:v>
                </c:pt>
                <c:pt idx="4436">
                  <c:v>44339</c:v>
                </c:pt>
                <c:pt idx="4437">
                  <c:v>44340</c:v>
                </c:pt>
                <c:pt idx="4438">
                  <c:v>44341</c:v>
                </c:pt>
                <c:pt idx="4439">
                  <c:v>44342</c:v>
                </c:pt>
                <c:pt idx="4440">
                  <c:v>44343</c:v>
                </c:pt>
                <c:pt idx="4441">
                  <c:v>44344</c:v>
                </c:pt>
                <c:pt idx="4442">
                  <c:v>44345</c:v>
                </c:pt>
                <c:pt idx="4443">
                  <c:v>44346</c:v>
                </c:pt>
                <c:pt idx="4444">
                  <c:v>44347</c:v>
                </c:pt>
                <c:pt idx="4445">
                  <c:v>44348</c:v>
                </c:pt>
                <c:pt idx="4446">
                  <c:v>44349</c:v>
                </c:pt>
                <c:pt idx="4447">
                  <c:v>44350</c:v>
                </c:pt>
                <c:pt idx="4448">
                  <c:v>44351</c:v>
                </c:pt>
                <c:pt idx="4449">
                  <c:v>44352</c:v>
                </c:pt>
                <c:pt idx="4450">
                  <c:v>44353</c:v>
                </c:pt>
                <c:pt idx="4451">
                  <c:v>44354</c:v>
                </c:pt>
                <c:pt idx="4452">
                  <c:v>44355</c:v>
                </c:pt>
                <c:pt idx="4453">
                  <c:v>44356</c:v>
                </c:pt>
                <c:pt idx="4454">
                  <c:v>44357</c:v>
                </c:pt>
                <c:pt idx="4455">
                  <c:v>44358</c:v>
                </c:pt>
                <c:pt idx="4456">
                  <c:v>44359</c:v>
                </c:pt>
                <c:pt idx="4457">
                  <c:v>44360</c:v>
                </c:pt>
                <c:pt idx="4458">
                  <c:v>44361</c:v>
                </c:pt>
                <c:pt idx="4459">
                  <c:v>44362</c:v>
                </c:pt>
                <c:pt idx="4460">
                  <c:v>44363</c:v>
                </c:pt>
                <c:pt idx="4461">
                  <c:v>44364</c:v>
                </c:pt>
                <c:pt idx="4462">
                  <c:v>44365</c:v>
                </c:pt>
                <c:pt idx="4463">
                  <c:v>44366</c:v>
                </c:pt>
                <c:pt idx="4464">
                  <c:v>44367</c:v>
                </c:pt>
                <c:pt idx="4465">
                  <c:v>44368</c:v>
                </c:pt>
                <c:pt idx="4466">
                  <c:v>44369</c:v>
                </c:pt>
                <c:pt idx="4467">
                  <c:v>44370</c:v>
                </c:pt>
                <c:pt idx="4468">
                  <c:v>44371</c:v>
                </c:pt>
                <c:pt idx="4469">
                  <c:v>44372</c:v>
                </c:pt>
                <c:pt idx="4470">
                  <c:v>44373</c:v>
                </c:pt>
                <c:pt idx="4471">
                  <c:v>44374</c:v>
                </c:pt>
                <c:pt idx="4472">
                  <c:v>44375</c:v>
                </c:pt>
                <c:pt idx="4473">
                  <c:v>44376</c:v>
                </c:pt>
                <c:pt idx="4474">
                  <c:v>44377</c:v>
                </c:pt>
                <c:pt idx="4475">
                  <c:v>44378</c:v>
                </c:pt>
                <c:pt idx="4476">
                  <c:v>44379</c:v>
                </c:pt>
                <c:pt idx="4477">
                  <c:v>44380</c:v>
                </c:pt>
                <c:pt idx="4478">
                  <c:v>44381</c:v>
                </c:pt>
                <c:pt idx="4479">
                  <c:v>44382</c:v>
                </c:pt>
                <c:pt idx="4480">
                  <c:v>44383</c:v>
                </c:pt>
                <c:pt idx="4481">
                  <c:v>44384</c:v>
                </c:pt>
                <c:pt idx="4482">
                  <c:v>44385</c:v>
                </c:pt>
                <c:pt idx="4483">
                  <c:v>44386</c:v>
                </c:pt>
                <c:pt idx="4484">
                  <c:v>44387</c:v>
                </c:pt>
                <c:pt idx="4485">
                  <c:v>44388</c:v>
                </c:pt>
                <c:pt idx="4486">
                  <c:v>44389</c:v>
                </c:pt>
                <c:pt idx="4487">
                  <c:v>44390</c:v>
                </c:pt>
                <c:pt idx="4488">
                  <c:v>44391</c:v>
                </c:pt>
                <c:pt idx="4489">
                  <c:v>44392</c:v>
                </c:pt>
                <c:pt idx="4490">
                  <c:v>44393</c:v>
                </c:pt>
                <c:pt idx="4491">
                  <c:v>44394</c:v>
                </c:pt>
                <c:pt idx="4492">
                  <c:v>44395</c:v>
                </c:pt>
                <c:pt idx="4493">
                  <c:v>44396</c:v>
                </c:pt>
                <c:pt idx="4494">
                  <c:v>44397</c:v>
                </c:pt>
                <c:pt idx="4495">
                  <c:v>44398</c:v>
                </c:pt>
                <c:pt idx="4496">
                  <c:v>44399</c:v>
                </c:pt>
                <c:pt idx="4497">
                  <c:v>44400</c:v>
                </c:pt>
                <c:pt idx="4498">
                  <c:v>44401</c:v>
                </c:pt>
                <c:pt idx="4499">
                  <c:v>44402</c:v>
                </c:pt>
                <c:pt idx="4500">
                  <c:v>44403</c:v>
                </c:pt>
                <c:pt idx="4501">
                  <c:v>44404</c:v>
                </c:pt>
                <c:pt idx="4502">
                  <c:v>44405</c:v>
                </c:pt>
                <c:pt idx="4503">
                  <c:v>44406</c:v>
                </c:pt>
                <c:pt idx="4504">
                  <c:v>44407</c:v>
                </c:pt>
                <c:pt idx="4505">
                  <c:v>44408</c:v>
                </c:pt>
                <c:pt idx="4506">
                  <c:v>44409</c:v>
                </c:pt>
                <c:pt idx="4507">
                  <c:v>44410</c:v>
                </c:pt>
                <c:pt idx="4508">
                  <c:v>44411</c:v>
                </c:pt>
                <c:pt idx="4509">
                  <c:v>44412</c:v>
                </c:pt>
                <c:pt idx="4510">
                  <c:v>44413</c:v>
                </c:pt>
                <c:pt idx="4511">
                  <c:v>44414</c:v>
                </c:pt>
                <c:pt idx="4512">
                  <c:v>44415</c:v>
                </c:pt>
                <c:pt idx="4513">
                  <c:v>44416</c:v>
                </c:pt>
                <c:pt idx="4514">
                  <c:v>44417</c:v>
                </c:pt>
                <c:pt idx="4515">
                  <c:v>44418</c:v>
                </c:pt>
                <c:pt idx="4516">
                  <c:v>44419</c:v>
                </c:pt>
                <c:pt idx="4517">
                  <c:v>44420</c:v>
                </c:pt>
                <c:pt idx="4518">
                  <c:v>44421</c:v>
                </c:pt>
                <c:pt idx="4519">
                  <c:v>44422</c:v>
                </c:pt>
                <c:pt idx="4520">
                  <c:v>44423</c:v>
                </c:pt>
                <c:pt idx="4521">
                  <c:v>44424</c:v>
                </c:pt>
                <c:pt idx="4522">
                  <c:v>44425</c:v>
                </c:pt>
                <c:pt idx="4523">
                  <c:v>44426</c:v>
                </c:pt>
                <c:pt idx="4524">
                  <c:v>44427</c:v>
                </c:pt>
                <c:pt idx="4525">
                  <c:v>44428</c:v>
                </c:pt>
                <c:pt idx="4526">
                  <c:v>44429</c:v>
                </c:pt>
                <c:pt idx="4527">
                  <c:v>44430</c:v>
                </c:pt>
                <c:pt idx="4528">
                  <c:v>44431</c:v>
                </c:pt>
                <c:pt idx="4529">
                  <c:v>44432</c:v>
                </c:pt>
                <c:pt idx="4530">
                  <c:v>44433</c:v>
                </c:pt>
                <c:pt idx="4531">
                  <c:v>44434</c:v>
                </c:pt>
                <c:pt idx="4532">
                  <c:v>44435</c:v>
                </c:pt>
                <c:pt idx="4533">
                  <c:v>44436</c:v>
                </c:pt>
                <c:pt idx="4534">
                  <c:v>44437</c:v>
                </c:pt>
                <c:pt idx="4535">
                  <c:v>44438</c:v>
                </c:pt>
                <c:pt idx="4536">
                  <c:v>44439</c:v>
                </c:pt>
                <c:pt idx="4537">
                  <c:v>44440</c:v>
                </c:pt>
                <c:pt idx="4538">
                  <c:v>44441</c:v>
                </c:pt>
                <c:pt idx="4539">
                  <c:v>44442</c:v>
                </c:pt>
                <c:pt idx="4540">
                  <c:v>44443</c:v>
                </c:pt>
                <c:pt idx="4541">
                  <c:v>44444</c:v>
                </c:pt>
                <c:pt idx="4542">
                  <c:v>44445</c:v>
                </c:pt>
                <c:pt idx="4543">
                  <c:v>44446</c:v>
                </c:pt>
                <c:pt idx="4544">
                  <c:v>44447</c:v>
                </c:pt>
                <c:pt idx="4545">
                  <c:v>44448</c:v>
                </c:pt>
                <c:pt idx="4546">
                  <c:v>44449</c:v>
                </c:pt>
                <c:pt idx="4547">
                  <c:v>44450</c:v>
                </c:pt>
                <c:pt idx="4548">
                  <c:v>44451</c:v>
                </c:pt>
                <c:pt idx="4549">
                  <c:v>44452</c:v>
                </c:pt>
                <c:pt idx="4550">
                  <c:v>44453</c:v>
                </c:pt>
                <c:pt idx="4551">
                  <c:v>44454</c:v>
                </c:pt>
                <c:pt idx="4552">
                  <c:v>44455</c:v>
                </c:pt>
                <c:pt idx="4553">
                  <c:v>44456</c:v>
                </c:pt>
                <c:pt idx="4554">
                  <c:v>44457</c:v>
                </c:pt>
                <c:pt idx="4555">
                  <c:v>44458</c:v>
                </c:pt>
                <c:pt idx="4556">
                  <c:v>44459</c:v>
                </c:pt>
                <c:pt idx="4557">
                  <c:v>44460</c:v>
                </c:pt>
                <c:pt idx="4558">
                  <c:v>44461</c:v>
                </c:pt>
                <c:pt idx="4559">
                  <c:v>44462</c:v>
                </c:pt>
                <c:pt idx="4560">
                  <c:v>44463</c:v>
                </c:pt>
                <c:pt idx="4561">
                  <c:v>44464</c:v>
                </c:pt>
                <c:pt idx="4562">
                  <c:v>44465</c:v>
                </c:pt>
                <c:pt idx="4563">
                  <c:v>44466</c:v>
                </c:pt>
                <c:pt idx="4564">
                  <c:v>44467</c:v>
                </c:pt>
                <c:pt idx="4565">
                  <c:v>44468</c:v>
                </c:pt>
                <c:pt idx="4566">
                  <c:v>44469</c:v>
                </c:pt>
                <c:pt idx="4567">
                  <c:v>44470</c:v>
                </c:pt>
                <c:pt idx="4568">
                  <c:v>44471</c:v>
                </c:pt>
                <c:pt idx="4569">
                  <c:v>44472</c:v>
                </c:pt>
                <c:pt idx="4570">
                  <c:v>44473</c:v>
                </c:pt>
                <c:pt idx="4571">
                  <c:v>44474</c:v>
                </c:pt>
                <c:pt idx="4572">
                  <c:v>44475</c:v>
                </c:pt>
                <c:pt idx="4573">
                  <c:v>44476</c:v>
                </c:pt>
                <c:pt idx="4574">
                  <c:v>44477</c:v>
                </c:pt>
                <c:pt idx="4575">
                  <c:v>44478</c:v>
                </c:pt>
                <c:pt idx="4576">
                  <c:v>44479</c:v>
                </c:pt>
                <c:pt idx="4577">
                  <c:v>44480</c:v>
                </c:pt>
                <c:pt idx="4578">
                  <c:v>44481</c:v>
                </c:pt>
                <c:pt idx="4579">
                  <c:v>44482</c:v>
                </c:pt>
                <c:pt idx="4580">
                  <c:v>44483</c:v>
                </c:pt>
                <c:pt idx="4581">
                  <c:v>44484</c:v>
                </c:pt>
                <c:pt idx="4582">
                  <c:v>44485</c:v>
                </c:pt>
                <c:pt idx="4583">
                  <c:v>44486</c:v>
                </c:pt>
                <c:pt idx="4584">
                  <c:v>44487</c:v>
                </c:pt>
                <c:pt idx="4585">
                  <c:v>44488</c:v>
                </c:pt>
                <c:pt idx="4586">
                  <c:v>44489</c:v>
                </c:pt>
                <c:pt idx="4587">
                  <c:v>44490</c:v>
                </c:pt>
                <c:pt idx="4588">
                  <c:v>44491</c:v>
                </c:pt>
                <c:pt idx="4589">
                  <c:v>44492</c:v>
                </c:pt>
                <c:pt idx="4590">
                  <c:v>44493</c:v>
                </c:pt>
                <c:pt idx="4591">
                  <c:v>44494</c:v>
                </c:pt>
                <c:pt idx="4592">
                  <c:v>44495</c:v>
                </c:pt>
                <c:pt idx="4593">
                  <c:v>44496</c:v>
                </c:pt>
                <c:pt idx="4594">
                  <c:v>44497</c:v>
                </c:pt>
                <c:pt idx="4595">
                  <c:v>44498</c:v>
                </c:pt>
                <c:pt idx="4596">
                  <c:v>44499</c:v>
                </c:pt>
                <c:pt idx="4597">
                  <c:v>44500</c:v>
                </c:pt>
                <c:pt idx="4598">
                  <c:v>44501</c:v>
                </c:pt>
                <c:pt idx="4599">
                  <c:v>44502</c:v>
                </c:pt>
                <c:pt idx="4600">
                  <c:v>44503</c:v>
                </c:pt>
                <c:pt idx="4601">
                  <c:v>44504</c:v>
                </c:pt>
                <c:pt idx="4602">
                  <c:v>44505</c:v>
                </c:pt>
                <c:pt idx="4603">
                  <c:v>44506</c:v>
                </c:pt>
                <c:pt idx="4604">
                  <c:v>44507</c:v>
                </c:pt>
                <c:pt idx="4605">
                  <c:v>44508</c:v>
                </c:pt>
                <c:pt idx="4606">
                  <c:v>44509</c:v>
                </c:pt>
                <c:pt idx="4607">
                  <c:v>44510</c:v>
                </c:pt>
                <c:pt idx="4608">
                  <c:v>44511</c:v>
                </c:pt>
                <c:pt idx="4609">
                  <c:v>44512</c:v>
                </c:pt>
                <c:pt idx="4610">
                  <c:v>44513</c:v>
                </c:pt>
                <c:pt idx="4611">
                  <c:v>44514</c:v>
                </c:pt>
                <c:pt idx="4612">
                  <c:v>44515</c:v>
                </c:pt>
                <c:pt idx="4613">
                  <c:v>44516</c:v>
                </c:pt>
                <c:pt idx="4614">
                  <c:v>44517</c:v>
                </c:pt>
                <c:pt idx="4615">
                  <c:v>44518</c:v>
                </c:pt>
                <c:pt idx="4616">
                  <c:v>44519</c:v>
                </c:pt>
                <c:pt idx="4617">
                  <c:v>44520</c:v>
                </c:pt>
                <c:pt idx="4618">
                  <c:v>44521</c:v>
                </c:pt>
                <c:pt idx="4619">
                  <c:v>44522</c:v>
                </c:pt>
                <c:pt idx="4620">
                  <c:v>44523</c:v>
                </c:pt>
                <c:pt idx="4621">
                  <c:v>44524</c:v>
                </c:pt>
                <c:pt idx="4622">
                  <c:v>44525</c:v>
                </c:pt>
                <c:pt idx="4623">
                  <c:v>44526</c:v>
                </c:pt>
                <c:pt idx="4624">
                  <c:v>44527</c:v>
                </c:pt>
                <c:pt idx="4625">
                  <c:v>44528</c:v>
                </c:pt>
                <c:pt idx="4626">
                  <c:v>44529</c:v>
                </c:pt>
                <c:pt idx="4627">
                  <c:v>44530</c:v>
                </c:pt>
                <c:pt idx="4628">
                  <c:v>44531</c:v>
                </c:pt>
                <c:pt idx="4629">
                  <c:v>44532</c:v>
                </c:pt>
                <c:pt idx="4630">
                  <c:v>44533</c:v>
                </c:pt>
                <c:pt idx="4631">
                  <c:v>44534</c:v>
                </c:pt>
                <c:pt idx="4632">
                  <c:v>44535</c:v>
                </c:pt>
                <c:pt idx="4633">
                  <c:v>44536</c:v>
                </c:pt>
                <c:pt idx="4634">
                  <c:v>44537</c:v>
                </c:pt>
                <c:pt idx="4635">
                  <c:v>44538</c:v>
                </c:pt>
                <c:pt idx="4636">
                  <c:v>44539</c:v>
                </c:pt>
                <c:pt idx="4637">
                  <c:v>44540</c:v>
                </c:pt>
                <c:pt idx="4638">
                  <c:v>44541</c:v>
                </c:pt>
                <c:pt idx="4639">
                  <c:v>44542</c:v>
                </c:pt>
                <c:pt idx="4640">
                  <c:v>44543</c:v>
                </c:pt>
                <c:pt idx="4641">
                  <c:v>44544</c:v>
                </c:pt>
                <c:pt idx="4642">
                  <c:v>44545</c:v>
                </c:pt>
                <c:pt idx="4643">
                  <c:v>44546</c:v>
                </c:pt>
                <c:pt idx="4644">
                  <c:v>44547</c:v>
                </c:pt>
                <c:pt idx="4645">
                  <c:v>44548</c:v>
                </c:pt>
                <c:pt idx="4646">
                  <c:v>44549</c:v>
                </c:pt>
                <c:pt idx="4647">
                  <c:v>44550</c:v>
                </c:pt>
                <c:pt idx="4648">
                  <c:v>44551</c:v>
                </c:pt>
                <c:pt idx="4649">
                  <c:v>44552</c:v>
                </c:pt>
                <c:pt idx="4650">
                  <c:v>44553</c:v>
                </c:pt>
                <c:pt idx="4651">
                  <c:v>44554</c:v>
                </c:pt>
                <c:pt idx="4652">
                  <c:v>44555</c:v>
                </c:pt>
                <c:pt idx="4653">
                  <c:v>44556</c:v>
                </c:pt>
                <c:pt idx="4654">
                  <c:v>44557</c:v>
                </c:pt>
                <c:pt idx="4655">
                  <c:v>44558</c:v>
                </c:pt>
                <c:pt idx="4656">
                  <c:v>44559</c:v>
                </c:pt>
                <c:pt idx="4657">
                  <c:v>44560</c:v>
                </c:pt>
                <c:pt idx="4658">
                  <c:v>44561</c:v>
                </c:pt>
                <c:pt idx="4659">
                  <c:v>44562</c:v>
                </c:pt>
                <c:pt idx="4660">
                  <c:v>44563</c:v>
                </c:pt>
                <c:pt idx="4661">
                  <c:v>44564</c:v>
                </c:pt>
                <c:pt idx="4662">
                  <c:v>44565</c:v>
                </c:pt>
                <c:pt idx="4663">
                  <c:v>44566</c:v>
                </c:pt>
                <c:pt idx="4664">
                  <c:v>44567</c:v>
                </c:pt>
                <c:pt idx="4665">
                  <c:v>44568</c:v>
                </c:pt>
                <c:pt idx="4666">
                  <c:v>44569</c:v>
                </c:pt>
                <c:pt idx="4667">
                  <c:v>44570</c:v>
                </c:pt>
                <c:pt idx="4668">
                  <c:v>44571</c:v>
                </c:pt>
                <c:pt idx="4669">
                  <c:v>44572</c:v>
                </c:pt>
                <c:pt idx="4670">
                  <c:v>44573</c:v>
                </c:pt>
                <c:pt idx="4671">
                  <c:v>44574</c:v>
                </c:pt>
                <c:pt idx="4672">
                  <c:v>44575</c:v>
                </c:pt>
                <c:pt idx="4673">
                  <c:v>44576</c:v>
                </c:pt>
                <c:pt idx="4674">
                  <c:v>44577</c:v>
                </c:pt>
                <c:pt idx="4675">
                  <c:v>44578</c:v>
                </c:pt>
                <c:pt idx="4676">
                  <c:v>44579</c:v>
                </c:pt>
                <c:pt idx="4677">
                  <c:v>44580</c:v>
                </c:pt>
                <c:pt idx="4678">
                  <c:v>44581</c:v>
                </c:pt>
                <c:pt idx="4679">
                  <c:v>44582</c:v>
                </c:pt>
                <c:pt idx="4680">
                  <c:v>44583</c:v>
                </c:pt>
                <c:pt idx="4681">
                  <c:v>44584</c:v>
                </c:pt>
                <c:pt idx="4682">
                  <c:v>44585</c:v>
                </c:pt>
                <c:pt idx="4683">
                  <c:v>44586</c:v>
                </c:pt>
                <c:pt idx="4684">
                  <c:v>44587</c:v>
                </c:pt>
                <c:pt idx="4685">
                  <c:v>44588</c:v>
                </c:pt>
                <c:pt idx="4686">
                  <c:v>44589</c:v>
                </c:pt>
                <c:pt idx="4687">
                  <c:v>44590</c:v>
                </c:pt>
                <c:pt idx="4688">
                  <c:v>44591</c:v>
                </c:pt>
                <c:pt idx="4689">
                  <c:v>44592</c:v>
                </c:pt>
                <c:pt idx="4690">
                  <c:v>44593</c:v>
                </c:pt>
                <c:pt idx="4691">
                  <c:v>44594</c:v>
                </c:pt>
                <c:pt idx="4692">
                  <c:v>44595</c:v>
                </c:pt>
                <c:pt idx="4693">
                  <c:v>44596</c:v>
                </c:pt>
                <c:pt idx="4694">
                  <c:v>44597</c:v>
                </c:pt>
                <c:pt idx="4695">
                  <c:v>44598</c:v>
                </c:pt>
                <c:pt idx="4696">
                  <c:v>44599</c:v>
                </c:pt>
                <c:pt idx="4697">
                  <c:v>44600</c:v>
                </c:pt>
                <c:pt idx="4698">
                  <c:v>44601</c:v>
                </c:pt>
                <c:pt idx="4699">
                  <c:v>44602</c:v>
                </c:pt>
                <c:pt idx="4700">
                  <c:v>44603</c:v>
                </c:pt>
                <c:pt idx="4701">
                  <c:v>44604</c:v>
                </c:pt>
                <c:pt idx="4702">
                  <c:v>44605</c:v>
                </c:pt>
                <c:pt idx="4703">
                  <c:v>44606</c:v>
                </c:pt>
                <c:pt idx="4704">
                  <c:v>44607</c:v>
                </c:pt>
                <c:pt idx="4705">
                  <c:v>44608</c:v>
                </c:pt>
                <c:pt idx="4706">
                  <c:v>44609</c:v>
                </c:pt>
                <c:pt idx="4707">
                  <c:v>44610</c:v>
                </c:pt>
                <c:pt idx="4708">
                  <c:v>44611</c:v>
                </c:pt>
                <c:pt idx="4709">
                  <c:v>44612</c:v>
                </c:pt>
                <c:pt idx="4710">
                  <c:v>44613</c:v>
                </c:pt>
                <c:pt idx="4711">
                  <c:v>44614</c:v>
                </c:pt>
                <c:pt idx="4712">
                  <c:v>44615</c:v>
                </c:pt>
                <c:pt idx="4713">
                  <c:v>44616</c:v>
                </c:pt>
                <c:pt idx="4714">
                  <c:v>44617</c:v>
                </c:pt>
                <c:pt idx="4715">
                  <c:v>44618</c:v>
                </c:pt>
                <c:pt idx="4716">
                  <c:v>44619</c:v>
                </c:pt>
                <c:pt idx="4717">
                  <c:v>44620</c:v>
                </c:pt>
                <c:pt idx="4718">
                  <c:v>44621</c:v>
                </c:pt>
                <c:pt idx="4719">
                  <c:v>44622</c:v>
                </c:pt>
                <c:pt idx="4720">
                  <c:v>44623</c:v>
                </c:pt>
                <c:pt idx="4721">
                  <c:v>44624</c:v>
                </c:pt>
                <c:pt idx="4722">
                  <c:v>44625</c:v>
                </c:pt>
                <c:pt idx="4723">
                  <c:v>44626</c:v>
                </c:pt>
                <c:pt idx="4724">
                  <c:v>44627</c:v>
                </c:pt>
                <c:pt idx="4725">
                  <c:v>44628</c:v>
                </c:pt>
                <c:pt idx="4726">
                  <c:v>44629</c:v>
                </c:pt>
                <c:pt idx="4727">
                  <c:v>44630</c:v>
                </c:pt>
                <c:pt idx="4728">
                  <c:v>44631</c:v>
                </c:pt>
                <c:pt idx="4729">
                  <c:v>44632</c:v>
                </c:pt>
                <c:pt idx="4730">
                  <c:v>44633</c:v>
                </c:pt>
                <c:pt idx="4731">
                  <c:v>44634</c:v>
                </c:pt>
                <c:pt idx="4732">
                  <c:v>44635</c:v>
                </c:pt>
                <c:pt idx="4733">
                  <c:v>44636</c:v>
                </c:pt>
                <c:pt idx="4734">
                  <c:v>44637</c:v>
                </c:pt>
                <c:pt idx="4735">
                  <c:v>44638</c:v>
                </c:pt>
                <c:pt idx="4736">
                  <c:v>44639</c:v>
                </c:pt>
                <c:pt idx="4737">
                  <c:v>44640</c:v>
                </c:pt>
                <c:pt idx="4738">
                  <c:v>44641</c:v>
                </c:pt>
                <c:pt idx="4739">
                  <c:v>44642</c:v>
                </c:pt>
                <c:pt idx="4740">
                  <c:v>44643</c:v>
                </c:pt>
                <c:pt idx="4741">
                  <c:v>44644</c:v>
                </c:pt>
                <c:pt idx="4742">
                  <c:v>44645</c:v>
                </c:pt>
                <c:pt idx="4743">
                  <c:v>44646</c:v>
                </c:pt>
                <c:pt idx="4744">
                  <c:v>44647</c:v>
                </c:pt>
                <c:pt idx="4745">
                  <c:v>44648</c:v>
                </c:pt>
                <c:pt idx="4746">
                  <c:v>44649</c:v>
                </c:pt>
                <c:pt idx="4747">
                  <c:v>44650</c:v>
                </c:pt>
                <c:pt idx="4748">
                  <c:v>44651</c:v>
                </c:pt>
                <c:pt idx="4749">
                  <c:v>44652</c:v>
                </c:pt>
                <c:pt idx="4750">
                  <c:v>44653</c:v>
                </c:pt>
                <c:pt idx="4751">
                  <c:v>44654</c:v>
                </c:pt>
                <c:pt idx="4752">
                  <c:v>44655</c:v>
                </c:pt>
                <c:pt idx="4753">
                  <c:v>44656</c:v>
                </c:pt>
                <c:pt idx="4754">
                  <c:v>44657</c:v>
                </c:pt>
                <c:pt idx="4755">
                  <c:v>44658</c:v>
                </c:pt>
                <c:pt idx="4756">
                  <c:v>44659</c:v>
                </c:pt>
                <c:pt idx="4757">
                  <c:v>44660</c:v>
                </c:pt>
                <c:pt idx="4758">
                  <c:v>44661</c:v>
                </c:pt>
                <c:pt idx="4759">
                  <c:v>44662</c:v>
                </c:pt>
                <c:pt idx="4760">
                  <c:v>44663</c:v>
                </c:pt>
                <c:pt idx="4761">
                  <c:v>44664</c:v>
                </c:pt>
                <c:pt idx="4762">
                  <c:v>44665</c:v>
                </c:pt>
                <c:pt idx="4763">
                  <c:v>44666</c:v>
                </c:pt>
                <c:pt idx="4764">
                  <c:v>44667</c:v>
                </c:pt>
                <c:pt idx="4765">
                  <c:v>44668</c:v>
                </c:pt>
                <c:pt idx="4766">
                  <c:v>44669</c:v>
                </c:pt>
                <c:pt idx="4767">
                  <c:v>44670</c:v>
                </c:pt>
                <c:pt idx="4768">
                  <c:v>44671</c:v>
                </c:pt>
                <c:pt idx="4769">
                  <c:v>44672</c:v>
                </c:pt>
                <c:pt idx="4770">
                  <c:v>44673</c:v>
                </c:pt>
                <c:pt idx="4771">
                  <c:v>44674</c:v>
                </c:pt>
                <c:pt idx="4772">
                  <c:v>44675</c:v>
                </c:pt>
                <c:pt idx="4773">
                  <c:v>44676</c:v>
                </c:pt>
                <c:pt idx="4774">
                  <c:v>44677</c:v>
                </c:pt>
                <c:pt idx="4775">
                  <c:v>44678</c:v>
                </c:pt>
                <c:pt idx="4776">
                  <c:v>44679</c:v>
                </c:pt>
                <c:pt idx="4777">
                  <c:v>44680</c:v>
                </c:pt>
                <c:pt idx="4778">
                  <c:v>44681</c:v>
                </c:pt>
                <c:pt idx="4779">
                  <c:v>44682</c:v>
                </c:pt>
                <c:pt idx="4780">
                  <c:v>44683</c:v>
                </c:pt>
                <c:pt idx="4781">
                  <c:v>44684</c:v>
                </c:pt>
                <c:pt idx="4782">
                  <c:v>44685</c:v>
                </c:pt>
                <c:pt idx="4783">
                  <c:v>44686</c:v>
                </c:pt>
                <c:pt idx="4784">
                  <c:v>44687</c:v>
                </c:pt>
                <c:pt idx="4785">
                  <c:v>44688</c:v>
                </c:pt>
                <c:pt idx="4786">
                  <c:v>44689</c:v>
                </c:pt>
                <c:pt idx="4787">
                  <c:v>44690</c:v>
                </c:pt>
                <c:pt idx="4788">
                  <c:v>44691</c:v>
                </c:pt>
                <c:pt idx="4789">
                  <c:v>44692</c:v>
                </c:pt>
                <c:pt idx="4790">
                  <c:v>44693</c:v>
                </c:pt>
                <c:pt idx="4791">
                  <c:v>44694</c:v>
                </c:pt>
                <c:pt idx="4792">
                  <c:v>44695</c:v>
                </c:pt>
                <c:pt idx="4793">
                  <c:v>44696</c:v>
                </c:pt>
                <c:pt idx="4794">
                  <c:v>44697</c:v>
                </c:pt>
                <c:pt idx="4795">
                  <c:v>44698</c:v>
                </c:pt>
                <c:pt idx="4796">
                  <c:v>44699</c:v>
                </c:pt>
                <c:pt idx="4797">
                  <c:v>44700</c:v>
                </c:pt>
                <c:pt idx="4798">
                  <c:v>44701</c:v>
                </c:pt>
                <c:pt idx="4799">
                  <c:v>44702</c:v>
                </c:pt>
                <c:pt idx="4800">
                  <c:v>44703</c:v>
                </c:pt>
                <c:pt idx="4801">
                  <c:v>44704</c:v>
                </c:pt>
                <c:pt idx="4802">
                  <c:v>44705</c:v>
                </c:pt>
                <c:pt idx="4803">
                  <c:v>44706</c:v>
                </c:pt>
                <c:pt idx="4804">
                  <c:v>44707</c:v>
                </c:pt>
                <c:pt idx="4805">
                  <c:v>44708</c:v>
                </c:pt>
                <c:pt idx="4806">
                  <c:v>44709</c:v>
                </c:pt>
                <c:pt idx="4807">
                  <c:v>44710</c:v>
                </c:pt>
                <c:pt idx="4808">
                  <c:v>44711</c:v>
                </c:pt>
                <c:pt idx="4809">
                  <c:v>44712</c:v>
                </c:pt>
                <c:pt idx="4810">
                  <c:v>44713</c:v>
                </c:pt>
                <c:pt idx="4811">
                  <c:v>44714</c:v>
                </c:pt>
                <c:pt idx="4812">
                  <c:v>44715</c:v>
                </c:pt>
                <c:pt idx="4813">
                  <c:v>44716</c:v>
                </c:pt>
                <c:pt idx="4814">
                  <c:v>44717</c:v>
                </c:pt>
                <c:pt idx="4815">
                  <c:v>44718</c:v>
                </c:pt>
                <c:pt idx="4816">
                  <c:v>44719</c:v>
                </c:pt>
                <c:pt idx="4817">
                  <c:v>44720</c:v>
                </c:pt>
                <c:pt idx="4818">
                  <c:v>44721</c:v>
                </c:pt>
                <c:pt idx="4819">
                  <c:v>44722</c:v>
                </c:pt>
                <c:pt idx="4820">
                  <c:v>44723</c:v>
                </c:pt>
                <c:pt idx="4821">
                  <c:v>44724</c:v>
                </c:pt>
                <c:pt idx="4822">
                  <c:v>44725</c:v>
                </c:pt>
                <c:pt idx="4823">
                  <c:v>44726</c:v>
                </c:pt>
                <c:pt idx="4824">
                  <c:v>44727</c:v>
                </c:pt>
                <c:pt idx="4825">
                  <c:v>44728</c:v>
                </c:pt>
                <c:pt idx="4826">
                  <c:v>44729</c:v>
                </c:pt>
                <c:pt idx="4827">
                  <c:v>44730</c:v>
                </c:pt>
                <c:pt idx="4828">
                  <c:v>44731</c:v>
                </c:pt>
                <c:pt idx="4829">
                  <c:v>44732</c:v>
                </c:pt>
                <c:pt idx="4830">
                  <c:v>44733</c:v>
                </c:pt>
                <c:pt idx="4831">
                  <c:v>44734</c:v>
                </c:pt>
                <c:pt idx="4832">
                  <c:v>44735</c:v>
                </c:pt>
                <c:pt idx="4833">
                  <c:v>44736</c:v>
                </c:pt>
                <c:pt idx="4834">
                  <c:v>44737</c:v>
                </c:pt>
                <c:pt idx="4835">
                  <c:v>44738</c:v>
                </c:pt>
                <c:pt idx="4836">
                  <c:v>44739</c:v>
                </c:pt>
                <c:pt idx="4837">
                  <c:v>44740</c:v>
                </c:pt>
                <c:pt idx="4838">
                  <c:v>44741</c:v>
                </c:pt>
                <c:pt idx="4839">
                  <c:v>44742</c:v>
                </c:pt>
                <c:pt idx="4840">
                  <c:v>44743</c:v>
                </c:pt>
                <c:pt idx="4841">
                  <c:v>44744</c:v>
                </c:pt>
                <c:pt idx="4842">
                  <c:v>44745</c:v>
                </c:pt>
                <c:pt idx="4843">
                  <c:v>44746</c:v>
                </c:pt>
                <c:pt idx="4844">
                  <c:v>44747</c:v>
                </c:pt>
                <c:pt idx="4845">
                  <c:v>44748</c:v>
                </c:pt>
                <c:pt idx="4846">
                  <c:v>44749</c:v>
                </c:pt>
                <c:pt idx="4847">
                  <c:v>44750</c:v>
                </c:pt>
                <c:pt idx="4848">
                  <c:v>44751</c:v>
                </c:pt>
                <c:pt idx="4849">
                  <c:v>44752</c:v>
                </c:pt>
                <c:pt idx="4850">
                  <c:v>44753</c:v>
                </c:pt>
                <c:pt idx="4851">
                  <c:v>44754</c:v>
                </c:pt>
                <c:pt idx="4852">
                  <c:v>44755</c:v>
                </c:pt>
                <c:pt idx="4853">
                  <c:v>44756</c:v>
                </c:pt>
                <c:pt idx="4854">
                  <c:v>44757</c:v>
                </c:pt>
                <c:pt idx="4855">
                  <c:v>44758</c:v>
                </c:pt>
                <c:pt idx="4856">
                  <c:v>44759</c:v>
                </c:pt>
                <c:pt idx="4857">
                  <c:v>44760</c:v>
                </c:pt>
                <c:pt idx="4858">
                  <c:v>44761</c:v>
                </c:pt>
                <c:pt idx="4859">
                  <c:v>44762</c:v>
                </c:pt>
                <c:pt idx="4860">
                  <c:v>44763</c:v>
                </c:pt>
                <c:pt idx="4861">
                  <c:v>44764</c:v>
                </c:pt>
                <c:pt idx="4862">
                  <c:v>44765</c:v>
                </c:pt>
                <c:pt idx="4863">
                  <c:v>44766</c:v>
                </c:pt>
                <c:pt idx="4864">
                  <c:v>44767</c:v>
                </c:pt>
                <c:pt idx="4865">
                  <c:v>44768</c:v>
                </c:pt>
                <c:pt idx="4866">
                  <c:v>44769</c:v>
                </c:pt>
                <c:pt idx="4867">
                  <c:v>44770</c:v>
                </c:pt>
                <c:pt idx="4868">
                  <c:v>44771</c:v>
                </c:pt>
                <c:pt idx="4869">
                  <c:v>44772</c:v>
                </c:pt>
                <c:pt idx="4870">
                  <c:v>44773</c:v>
                </c:pt>
                <c:pt idx="4871">
                  <c:v>44774</c:v>
                </c:pt>
                <c:pt idx="4872">
                  <c:v>44775</c:v>
                </c:pt>
                <c:pt idx="4873">
                  <c:v>44776</c:v>
                </c:pt>
                <c:pt idx="4874">
                  <c:v>44777</c:v>
                </c:pt>
                <c:pt idx="4875">
                  <c:v>44778</c:v>
                </c:pt>
                <c:pt idx="4876">
                  <c:v>44779</c:v>
                </c:pt>
                <c:pt idx="4877">
                  <c:v>44780</c:v>
                </c:pt>
                <c:pt idx="4878">
                  <c:v>44781</c:v>
                </c:pt>
                <c:pt idx="4879">
                  <c:v>44782</c:v>
                </c:pt>
                <c:pt idx="4880">
                  <c:v>44783</c:v>
                </c:pt>
                <c:pt idx="4881">
                  <c:v>44784</c:v>
                </c:pt>
                <c:pt idx="4882">
                  <c:v>44785</c:v>
                </c:pt>
                <c:pt idx="4883">
                  <c:v>44786</c:v>
                </c:pt>
                <c:pt idx="4884">
                  <c:v>44787</c:v>
                </c:pt>
                <c:pt idx="4885">
                  <c:v>44788</c:v>
                </c:pt>
                <c:pt idx="4886">
                  <c:v>44789</c:v>
                </c:pt>
                <c:pt idx="4887">
                  <c:v>44790</c:v>
                </c:pt>
                <c:pt idx="4888">
                  <c:v>44791</c:v>
                </c:pt>
                <c:pt idx="4889">
                  <c:v>44792</c:v>
                </c:pt>
                <c:pt idx="4890">
                  <c:v>44793</c:v>
                </c:pt>
                <c:pt idx="4891">
                  <c:v>44794</c:v>
                </c:pt>
                <c:pt idx="4892">
                  <c:v>44795</c:v>
                </c:pt>
                <c:pt idx="4893">
                  <c:v>44796</c:v>
                </c:pt>
                <c:pt idx="4894">
                  <c:v>44797</c:v>
                </c:pt>
                <c:pt idx="4895">
                  <c:v>44798</c:v>
                </c:pt>
                <c:pt idx="4896">
                  <c:v>44799</c:v>
                </c:pt>
                <c:pt idx="4897">
                  <c:v>44800</c:v>
                </c:pt>
                <c:pt idx="4898">
                  <c:v>44801</c:v>
                </c:pt>
                <c:pt idx="4899">
                  <c:v>44802</c:v>
                </c:pt>
                <c:pt idx="4900">
                  <c:v>44803</c:v>
                </c:pt>
                <c:pt idx="4901">
                  <c:v>44804</c:v>
                </c:pt>
                <c:pt idx="4902">
                  <c:v>44805</c:v>
                </c:pt>
                <c:pt idx="4903">
                  <c:v>44806</c:v>
                </c:pt>
                <c:pt idx="4904">
                  <c:v>44807</c:v>
                </c:pt>
                <c:pt idx="4905">
                  <c:v>44808</c:v>
                </c:pt>
                <c:pt idx="4906">
                  <c:v>44809</c:v>
                </c:pt>
                <c:pt idx="4907">
                  <c:v>44810</c:v>
                </c:pt>
                <c:pt idx="4908">
                  <c:v>44811</c:v>
                </c:pt>
                <c:pt idx="4909">
                  <c:v>44812</c:v>
                </c:pt>
                <c:pt idx="4910">
                  <c:v>44813</c:v>
                </c:pt>
                <c:pt idx="4911">
                  <c:v>44814</c:v>
                </c:pt>
                <c:pt idx="4912">
                  <c:v>44815</c:v>
                </c:pt>
                <c:pt idx="4913">
                  <c:v>44816</c:v>
                </c:pt>
                <c:pt idx="4914">
                  <c:v>44817</c:v>
                </c:pt>
                <c:pt idx="4915">
                  <c:v>44818</c:v>
                </c:pt>
                <c:pt idx="4916">
                  <c:v>44819</c:v>
                </c:pt>
                <c:pt idx="4917">
                  <c:v>44820</c:v>
                </c:pt>
                <c:pt idx="4918">
                  <c:v>44821</c:v>
                </c:pt>
                <c:pt idx="4919">
                  <c:v>44822</c:v>
                </c:pt>
                <c:pt idx="4920">
                  <c:v>44823</c:v>
                </c:pt>
                <c:pt idx="4921">
                  <c:v>44824</c:v>
                </c:pt>
                <c:pt idx="4922">
                  <c:v>44825</c:v>
                </c:pt>
                <c:pt idx="4923">
                  <c:v>44826</c:v>
                </c:pt>
                <c:pt idx="4924">
                  <c:v>44827</c:v>
                </c:pt>
                <c:pt idx="4925">
                  <c:v>44828</c:v>
                </c:pt>
                <c:pt idx="4926">
                  <c:v>44829</c:v>
                </c:pt>
                <c:pt idx="4927">
                  <c:v>44830</c:v>
                </c:pt>
                <c:pt idx="4928">
                  <c:v>44831</c:v>
                </c:pt>
                <c:pt idx="4929">
                  <c:v>44832</c:v>
                </c:pt>
                <c:pt idx="4930">
                  <c:v>44833</c:v>
                </c:pt>
                <c:pt idx="4931">
                  <c:v>44834</c:v>
                </c:pt>
                <c:pt idx="4932">
                  <c:v>44835</c:v>
                </c:pt>
                <c:pt idx="4933">
                  <c:v>44836</c:v>
                </c:pt>
                <c:pt idx="4934">
                  <c:v>44837</c:v>
                </c:pt>
                <c:pt idx="4935">
                  <c:v>44838</c:v>
                </c:pt>
                <c:pt idx="4936">
                  <c:v>44839</c:v>
                </c:pt>
                <c:pt idx="4937">
                  <c:v>44840</c:v>
                </c:pt>
                <c:pt idx="4938">
                  <c:v>44841</c:v>
                </c:pt>
                <c:pt idx="4939">
                  <c:v>44842</c:v>
                </c:pt>
                <c:pt idx="4940">
                  <c:v>44843</c:v>
                </c:pt>
                <c:pt idx="4941">
                  <c:v>44844</c:v>
                </c:pt>
                <c:pt idx="4942">
                  <c:v>44845</c:v>
                </c:pt>
                <c:pt idx="4943">
                  <c:v>44846</c:v>
                </c:pt>
                <c:pt idx="4944">
                  <c:v>44847</c:v>
                </c:pt>
                <c:pt idx="4945">
                  <c:v>44848</c:v>
                </c:pt>
                <c:pt idx="4946">
                  <c:v>44849</c:v>
                </c:pt>
                <c:pt idx="4947">
                  <c:v>44850</c:v>
                </c:pt>
                <c:pt idx="4948">
                  <c:v>44851</c:v>
                </c:pt>
                <c:pt idx="4949">
                  <c:v>44852</c:v>
                </c:pt>
                <c:pt idx="4950">
                  <c:v>44853</c:v>
                </c:pt>
                <c:pt idx="4951">
                  <c:v>44854</c:v>
                </c:pt>
                <c:pt idx="4952">
                  <c:v>44855</c:v>
                </c:pt>
                <c:pt idx="4953">
                  <c:v>44856</c:v>
                </c:pt>
                <c:pt idx="4954">
                  <c:v>44857</c:v>
                </c:pt>
                <c:pt idx="4955">
                  <c:v>44858</c:v>
                </c:pt>
                <c:pt idx="4956">
                  <c:v>44859</c:v>
                </c:pt>
                <c:pt idx="4957">
                  <c:v>44860</c:v>
                </c:pt>
                <c:pt idx="4958">
                  <c:v>44861</c:v>
                </c:pt>
                <c:pt idx="4959">
                  <c:v>44862</c:v>
                </c:pt>
                <c:pt idx="4960">
                  <c:v>44863</c:v>
                </c:pt>
                <c:pt idx="4961">
                  <c:v>44864</c:v>
                </c:pt>
                <c:pt idx="4962">
                  <c:v>44865</c:v>
                </c:pt>
                <c:pt idx="4963">
                  <c:v>44866</c:v>
                </c:pt>
                <c:pt idx="4964">
                  <c:v>44867</c:v>
                </c:pt>
                <c:pt idx="4965">
                  <c:v>44868</c:v>
                </c:pt>
                <c:pt idx="4966">
                  <c:v>44869</c:v>
                </c:pt>
                <c:pt idx="4967">
                  <c:v>44870</c:v>
                </c:pt>
                <c:pt idx="4968">
                  <c:v>44871</c:v>
                </c:pt>
                <c:pt idx="4969">
                  <c:v>44872</c:v>
                </c:pt>
                <c:pt idx="4970">
                  <c:v>44873</c:v>
                </c:pt>
                <c:pt idx="4971">
                  <c:v>44874</c:v>
                </c:pt>
                <c:pt idx="4972">
                  <c:v>44875</c:v>
                </c:pt>
                <c:pt idx="4973">
                  <c:v>44876</c:v>
                </c:pt>
                <c:pt idx="4974">
                  <c:v>44877</c:v>
                </c:pt>
                <c:pt idx="4975">
                  <c:v>44878</c:v>
                </c:pt>
                <c:pt idx="4976">
                  <c:v>44879</c:v>
                </c:pt>
                <c:pt idx="4977">
                  <c:v>44880</c:v>
                </c:pt>
                <c:pt idx="4978">
                  <c:v>44881</c:v>
                </c:pt>
                <c:pt idx="4979">
                  <c:v>44882</c:v>
                </c:pt>
                <c:pt idx="4980">
                  <c:v>44883</c:v>
                </c:pt>
                <c:pt idx="4981">
                  <c:v>44884</c:v>
                </c:pt>
                <c:pt idx="4982">
                  <c:v>44885</c:v>
                </c:pt>
                <c:pt idx="4983">
                  <c:v>44886</c:v>
                </c:pt>
                <c:pt idx="4984">
                  <c:v>44887</c:v>
                </c:pt>
                <c:pt idx="4985">
                  <c:v>44888</c:v>
                </c:pt>
                <c:pt idx="4986">
                  <c:v>44889</c:v>
                </c:pt>
                <c:pt idx="4987">
                  <c:v>44890</c:v>
                </c:pt>
                <c:pt idx="4988">
                  <c:v>44891</c:v>
                </c:pt>
                <c:pt idx="4989">
                  <c:v>44892</c:v>
                </c:pt>
                <c:pt idx="4990">
                  <c:v>44893</c:v>
                </c:pt>
                <c:pt idx="4991">
                  <c:v>44894</c:v>
                </c:pt>
                <c:pt idx="4992">
                  <c:v>44895</c:v>
                </c:pt>
                <c:pt idx="4993">
                  <c:v>44896</c:v>
                </c:pt>
                <c:pt idx="4994">
                  <c:v>44897</c:v>
                </c:pt>
                <c:pt idx="4995">
                  <c:v>44898</c:v>
                </c:pt>
                <c:pt idx="4996">
                  <c:v>44899</c:v>
                </c:pt>
                <c:pt idx="4997">
                  <c:v>44900</c:v>
                </c:pt>
                <c:pt idx="4998">
                  <c:v>44901</c:v>
                </c:pt>
                <c:pt idx="4999">
                  <c:v>44902</c:v>
                </c:pt>
                <c:pt idx="5000">
                  <c:v>44903</c:v>
                </c:pt>
                <c:pt idx="5001">
                  <c:v>44904</c:v>
                </c:pt>
                <c:pt idx="5002">
                  <c:v>44905</c:v>
                </c:pt>
                <c:pt idx="5003">
                  <c:v>44906</c:v>
                </c:pt>
                <c:pt idx="5004">
                  <c:v>44907</c:v>
                </c:pt>
                <c:pt idx="5005">
                  <c:v>44908</c:v>
                </c:pt>
                <c:pt idx="5006">
                  <c:v>44909</c:v>
                </c:pt>
                <c:pt idx="5007">
                  <c:v>44910</c:v>
                </c:pt>
                <c:pt idx="5008">
                  <c:v>44911</c:v>
                </c:pt>
                <c:pt idx="5009">
                  <c:v>44912</c:v>
                </c:pt>
                <c:pt idx="5010">
                  <c:v>44913</c:v>
                </c:pt>
                <c:pt idx="5011">
                  <c:v>44914</c:v>
                </c:pt>
                <c:pt idx="5012">
                  <c:v>44915</c:v>
                </c:pt>
                <c:pt idx="5013">
                  <c:v>44916</c:v>
                </c:pt>
                <c:pt idx="5014">
                  <c:v>44917</c:v>
                </c:pt>
                <c:pt idx="5015">
                  <c:v>44918</c:v>
                </c:pt>
                <c:pt idx="5016">
                  <c:v>44919</c:v>
                </c:pt>
                <c:pt idx="5017">
                  <c:v>44920</c:v>
                </c:pt>
                <c:pt idx="5018">
                  <c:v>44921</c:v>
                </c:pt>
                <c:pt idx="5019">
                  <c:v>44922</c:v>
                </c:pt>
                <c:pt idx="5020">
                  <c:v>44923</c:v>
                </c:pt>
                <c:pt idx="5021">
                  <c:v>44924</c:v>
                </c:pt>
                <c:pt idx="5022">
                  <c:v>44925</c:v>
                </c:pt>
                <c:pt idx="5023">
                  <c:v>44926</c:v>
                </c:pt>
                <c:pt idx="5024">
                  <c:v>44927</c:v>
                </c:pt>
                <c:pt idx="5025">
                  <c:v>44928</c:v>
                </c:pt>
                <c:pt idx="5026">
                  <c:v>44929</c:v>
                </c:pt>
                <c:pt idx="5027">
                  <c:v>44930</c:v>
                </c:pt>
                <c:pt idx="5028">
                  <c:v>44931</c:v>
                </c:pt>
                <c:pt idx="5029">
                  <c:v>44932</c:v>
                </c:pt>
                <c:pt idx="5030">
                  <c:v>44933</c:v>
                </c:pt>
                <c:pt idx="5031">
                  <c:v>44934</c:v>
                </c:pt>
                <c:pt idx="5032">
                  <c:v>44935</c:v>
                </c:pt>
                <c:pt idx="5033">
                  <c:v>44936</c:v>
                </c:pt>
                <c:pt idx="5034">
                  <c:v>44937</c:v>
                </c:pt>
                <c:pt idx="5035">
                  <c:v>44938</c:v>
                </c:pt>
                <c:pt idx="5036">
                  <c:v>44939</c:v>
                </c:pt>
                <c:pt idx="5037">
                  <c:v>44940</c:v>
                </c:pt>
                <c:pt idx="5038">
                  <c:v>44941</c:v>
                </c:pt>
                <c:pt idx="5039">
                  <c:v>44942</c:v>
                </c:pt>
                <c:pt idx="5040">
                  <c:v>44943</c:v>
                </c:pt>
                <c:pt idx="5041">
                  <c:v>44944</c:v>
                </c:pt>
                <c:pt idx="5042">
                  <c:v>44945</c:v>
                </c:pt>
                <c:pt idx="5043">
                  <c:v>44946</c:v>
                </c:pt>
                <c:pt idx="5044">
                  <c:v>44947</c:v>
                </c:pt>
                <c:pt idx="5045">
                  <c:v>44948</c:v>
                </c:pt>
                <c:pt idx="5046">
                  <c:v>44949</c:v>
                </c:pt>
                <c:pt idx="5047">
                  <c:v>44950</c:v>
                </c:pt>
                <c:pt idx="5048">
                  <c:v>44951</c:v>
                </c:pt>
                <c:pt idx="5049">
                  <c:v>44952</c:v>
                </c:pt>
                <c:pt idx="5050">
                  <c:v>44953</c:v>
                </c:pt>
                <c:pt idx="5051">
                  <c:v>44954</c:v>
                </c:pt>
                <c:pt idx="5052">
                  <c:v>44955</c:v>
                </c:pt>
                <c:pt idx="5053">
                  <c:v>44956</c:v>
                </c:pt>
                <c:pt idx="5054">
                  <c:v>44957</c:v>
                </c:pt>
                <c:pt idx="5055">
                  <c:v>44958</c:v>
                </c:pt>
                <c:pt idx="5056">
                  <c:v>44959</c:v>
                </c:pt>
                <c:pt idx="5057">
                  <c:v>44960</c:v>
                </c:pt>
                <c:pt idx="5058">
                  <c:v>44961</c:v>
                </c:pt>
                <c:pt idx="5059">
                  <c:v>44962</c:v>
                </c:pt>
                <c:pt idx="5060">
                  <c:v>44963</c:v>
                </c:pt>
                <c:pt idx="5061">
                  <c:v>44964</c:v>
                </c:pt>
                <c:pt idx="5062">
                  <c:v>44965</c:v>
                </c:pt>
                <c:pt idx="5063">
                  <c:v>44966</c:v>
                </c:pt>
                <c:pt idx="5064">
                  <c:v>44967</c:v>
                </c:pt>
                <c:pt idx="5065">
                  <c:v>44968</c:v>
                </c:pt>
                <c:pt idx="5066">
                  <c:v>44969</c:v>
                </c:pt>
                <c:pt idx="5067">
                  <c:v>44970</c:v>
                </c:pt>
                <c:pt idx="5068">
                  <c:v>44971</c:v>
                </c:pt>
                <c:pt idx="5069">
                  <c:v>44972</c:v>
                </c:pt>
                <c:pt idx="5070">
                  <c:v>44973</c:v>
                </c:pt>
                <c:pt idx="5071">
                  <c:v>44974</c:v>
                </c:pt>
                <c:pt idx="5072">
                  <c:v>44975</c:v>
                </c:pt>
                <c:pt idx="5073">
                  <c:v>44976</c:v>
                </c:pt>
                <c:pt idx="5074">
                  <c:v>44977</c:v>
                </c:pt>
                <c:pt idx="5075">
                  <c:v>44978</c:v>
                </c:pt>
                <c:pt idx="5076">
                  <c:v>44979</c:v>
                </c:pt>
                <c:pt idx="5077">
                  <c:v>44980</c:v>
                </c:pt>
                <c:pt idx="5078">
                  <c:v>44981</c:v>
                </c:pt>
                <c:pt idx="5079">
                  <c:v>44982</c:v>
                </c:pt>
                <c:pt idx="5080">
                  <c:v>44983</c:v>
                </c:pt>
                <c:pt idx="5081">
                  <c:v>44984</c:v>
                </c:pt>
                <c:pt idx="5082">
                  <c:v>44985</c:v>
                </c:pt>
                <c:pt idx="5083">
                  <c:v>44986</c:v>
                </c:pt>
                <c:pt idx="5084">
                  <c:v>44987</c:v>
                </c:pt>
                <c:pt idx="5085">
                  <c:v>44988</c:v>
                </c:pt>
                <c:pt idx="5086">
                  <c:v>44989</c:v>
                </c:pt>
                <c:pt idx="5087">
                  <c:v>44990</c:v>
                </c:pt>
                <c:pt idx="5088">
                  <c:v>44991</c:v>
                </c:pt>
                <c:pt idx="5089">
                  <c:v>44992</c:v>
                </c:pt>
                <c:pt idx="5090">
                  <c:v>44993</c:v>
                </c:pt>
                <c:pt idx="5091">
                  <c:v>44994</c:v>
                </c:pt>
                <c:pt idx="5092">
                  <c:v>44995</c:v>
                </c:pt>
                <c:pt idx="5093">
                  <c:v>44996</c:v>
                </c:pt>
                <c:pt idx="5094">
                  <c:v>44997</c:v>
                </c:pt>
                <c:pt idx="5095">
                  <c:v>44998</c:v>
                </c:pt>
                <c:pt idx="5096">
                  <c:v>44999</c:v>
                </c:pt>
                <c:pt idx="5097">
                  <c:v>45000</c:v>
                </c:pt>
                <c:pt idx="5098">
                  <c:v>45001</c:v>
                </c:pt>
                <c:pt idx="5099">
                  <c:v>45002</c:v>
                </c:pt>
                <c:pt idx="5100">
                  <c:v>45003</c:v>
                </c:pt>
                <c:pt idx="5101">
                  <c:v>45004</c:v>
                </c:pt>
                <c:pt idx="5102">
                  <c:v>45005</c:v>
                </c:pt>
                <c:pt idx="5103">
                  <c:v>45006</c:v>
                </c:pt>
                <c:pt idx="5104">
                  <c:v>45007</c:v>
                </c:pt>
                <c:pt idx="5105">
                  <c:v>45008</c:v>
                </c:pt>
                <c:pt idx="5106">
                  <c:v>45009</c:v>
                </c:pt>
                <c:pt idx="5107">
                  <c:v>45010</c:v>
                </c:pt>
                <c:pt idx="5108">
                  <c:v>45011</c:v>
                </c:pt>
                <c:pt idx="5109">
                  <c:v>45012</c:v>
                </c:pt>
                <c:pt idx="5110">
                  <c:v>45013</c:v>
                </c:pt>
                <c:pt idx="5111">
                  <c:v>45014</c:v>
                </c:pt>
                <c:pt idx="5112">
                  <c:v>45015</c:v>
                </c:pt>
                <c:pt idx="5113">
                  <c:v>45016</c:v>
                </c:pt>
                <c:pt idx="5114">
                  <c:v>45017</c:v>
                </c:pt>
                <c:pt idx="5115">
                  <c:v>45018</c:v>
                </c:pt>
                <c:pt idx="5116">
                  <c:v>45019</c:v>
                </c:pt>
                <c:pt idx="5117">
                  <c:v>45020</c:v>
                </c:pt>
                <c:pt idx="5118">
                  <c:v>45021</c:v>
                </c:pt>
                <c:pt idx="5119">
                  <c:v>45022</c:v>
                </c:pt>
                <c:pt idx="5120">
                  <c:v>45023</c:v>
                </c:pt>
                <c:pt idx="5121">
                  <c:v>45024</c:v>
                </c:pt>
                <c:pt idx="5122">
                  <c:v>45025</c:v>
                </c:pt>
                <c:pt idx="5123">
                  <c:v>45026</c:v>
                </c:pt>
                <c:pt idx="5124">
                  <c:v>45027</c:v>
                </c:pt>
                <c:pt idx="5125">
                  <c:v>45028</c:v>
                </c:pt>
                <c:pt idx="5126">
                  <c:v>45029</c:v>
                </c:pt>
                <c:pt idx="5127">
                  <c:v>45030</c:v>
                </c:pt>
                <c:pt idx="5128">
                  <c:v>45031</c:v>
                </c:pt>
                <c:pt idx="5129">
                  <c:v>45032</c:v>
                </c:pt>
                <c:pt idx="5130">
                  <c:v>45033</c:v>
                </c:pt>
                <c:pt idx="5131">
                  <c:v>45034</c:v>
                </c:pt>
                <c:pt idx="5132">
                  <c:v>45035</c:v>
                </c:pt>
                <c:pt idx="5133">
                  <c:v>45036</c:v>
                </c:pt>
                <c:pt idx="5134">
                  <c:v>45037</c:v>
                </c:pt>
                <c:pt idx="5135">
                  <c:v>45038</c:v>
                </c:pt>
                <c:pt idx="5136">
                  <c:v>45039</c:v>
                </c:pt>
                <c:pt idx="5137">
                  <c:v>45040</c:v>
                </c:pt>
                <c:pt idx="5138">
                  <c:v>45041</c:v>
                </c:pt>
                <c:pt idx="5139">
                  <c:v>45042</c:v>
                </c:pt>
                <c:pt idx="5140">
                  <c:v>45043</c:v>
                </c:pt>
                <c:pt idx="5141">
                  <c:v>45044</c:v>
                </c:pt>
                <c:pt idx="5142">
                  <c:v>45045</c:v>
                </c:pt>
                <c:pt idx="5143">
                  <c:v>45046</c:v>
                </c:pt>
                <c:pt idx="5144">
                  <c:v>45047</c:v>
                </c:pt>
                <c:pt idx="5145">
                  <c:v>45048</c:v>
                </c:pt>
                <c:pt idx="5146">
                  <c:v>45049</c:v>
                </c:pt>
                <c:pt idx="5147">
                  <c:v>45050</c:v>
                </c:pt>
                <c:pt idx="5148">
                  <c:v>45051</c:v>
                </c:pt>
                <c:pt idx="5149">
                  <c:v>45052</c:v>
                </c:pt>
                <c:pt idx="5150">
                  <c:v>45053</c:v>
                </c:pt>
                <c:pt idx="5151">
                  <c:v>45054</c:v>
                </c:pt>
                <c:pt idx="5152">
                  <c:v>45055</c:v>
                </c:pt>
                <c:pt idx="5153">
                  <c:v>45056</c:v>
                </c:pt>
                <c:pt idx="5154">
                  <c:v>45057</c:v>
                </c:pt>
                <c:pt idx="5155">
                  <c:v>45058</c:v>
                </c:pt>
                <c:pt idx="5156">
                  <c:v>45059</c:v>
                </c:pt>
                <c:pt idx="5157">
                  <c:v>45060</c:v>
                </c:pt>
                <c:pt idx="5158">
                  <c:v>45061</c:v>
                </c:pt>
                <c:pt idx="5159">
                  <c:v>45062</c:v>
                </c:pt>
                <c:pt idx="5160">
                  <c:v>45063</c:v>
                </c:pt>
                <c:pt idx="5161">
                  <c:v>45064</c:v>
                </c:pt>
                <c:pt idx="5162">
                  <c:v>45065</c:v>
                </c:pt>
                <c:pt idx="5163">
                  <c:v>45066</c:v>
                </c:pt>
                <c:pt idx="5164">
                  <c:v>45067</c:v>
                </c:pt>
                <c:pt idx="5165">
                  <c:v>45068</c:v>
                </c:pt>
                <c:pt idx="5166">
                  <c:v>45069</c:v>
                </c:pt>
                <c:pt idx="5167">
                  <c:v>45070</c:v>
                </c:pt>
                <c:pt idx="5168">
                  <c:v>45071</c:v>
                </c:pt>
                <c:pt idx="5169">
                  <c:v>45072</c:v>
                </c:pt>
                <c:pt idx="5170">
                  <c:v>45073</c:v>
                </c:pt>
                <c:pt idx="5171">
                  <c:v>45074</c:v>
                </c:pt>
                <c:pt idx="5172">
                  <c:v>45075</c:v>
                </c:pt>
                <c:pt idx="5173">
                  <c:v>45076</c:v>
                </c:pt>
                <c:pt idx="5174">
                  <c:v>45077</c:v>
                </c:pt>
                <c:pt idx="5175">
                  <c:v>45078</c:v>
                </c:pt>
                <c:pt idx="5176">
                  <c:v>45079</c:v>
                </c:pt>
                <c:pt idx="5177">
                  <c:v>45080</c:v>
                </c:pt>
                <c:pt idx="5178">
                  <c:v>45081</c:v>
                </c:pt>
                <c:pt idx="5179">
                  <c:v>45082</c:v>
                </c:pt>
                <c:pt idx="5180">
                  <c:v>45083</c:v>
                </c:pt>
                <c:pt idx="5181">
                  <c:v>45084</c:v>
                </c:pt>
                <c:pt idx="5182">
                  <c:v>45085</c:v>
                </c:pt>
                <c:pt idx="5183">
                  <c:v>45086</c:v>
                </c:pt>
                <c:pt idx="5184">
                  <c:v>45087</c:v>
                </c:pt>
                <c:pt idx="5185">
                  <c:v>45088</c:v>
                </c:pt>
                <c:pt idx="5186">
                  <c:v>45089</c:v>
                </c:pt>
                <c:pt idx="5187">
                  <c:v>45090</c:v>
                </c:pt>
                <c:pt idx="5188">
                  <c:v>45091</c:v>
                </c:pt>
                <c:pt idx="5189">
                  <c:v>45092</c:v>
                </c:pt>
                <c:pt idx="5190">
                  <c:v>45093</c:v>
                </c:pt>
                <c:pt idx="5191">
                  <c:v>45094</c:v>
                </c:pt>
                <c:pt idx="5192">
                  <c:v>45095</c:v>
                </c:pt>
                <c:pt idx="5193">
                  <c:v>45096</c:v>
                </c:pt>
                <c:pt idx="5194">
                  <c:v>45097</c:v>
                </c:pt>
                <c:pt idx="5195">
                  <c:v>45098</c:v>
                </c:pt>
                <c:pt idx="5196">
                  <c:v>45099</c:v>
                </c:pt>
                <c:pt idx="5197">
                  <c:v>45100</c:v>
                </c:pt>
                <c:pt idx="5198">
                  <c:v>45101</c:v>
                </c:pt>
                <c:pt idx="5199">
                  <c:v>45102</c:v>
                </c:pt>
                <c:pt idx="5200">
                  <c:v>45103</c:v>
                </c:pt>
                <c:pt idx="5201">
                  <c:v>45104</c:v>
                </c:pt>
                <c:pt idx="5202">
                  <c:v>45105</c:v>
                </c:pt>
                <c:pt idx="5203">
                  <c:v>45106</c:v>
                </c:pt>
                <c:pt idx="5204">
                  <c:v>45107</c:v>
                </c:pt>
                <c:pt idx="5205">
                  <c:v>45108</c:v>
                </c:pt>
                <c:pt idx="5206">
                  <c:v>45109</c:v>
                </c:pt>
                <c:pt idx="5207">
                  <c:v>45110</c:v>
                </c:pt>
                <c:pt idx="5208">
                  <c:v>45111</c:v>
                </c:pt>
                <c:pt idx="5209">
                  <c:v>45112</c:v>
                </c:pt>
                <c:pt idx="5210">
                  <c:v>45113</c:v>
                </c:pt>
                <c:pt idx="5211">
                  <c:v>45114</c:v>
                </c:pt>
                <c:pt idx="5212">
                  <c:v>45115</c:v>
                </c:pt>
                <c:pt idx="5213">
                  <c:v>45116</c:v>
                </c:pt>
                <c:pt idx="5214">
                  <c:v>45117</c:v>
                </c:pt>
                <c:pt idx="5215">
                  <c:v>45118</c:v>
                </c:pt>
                <c:pt idx="5216">
                  <c:v>45119</c:v>
                </c:pt>
                <c:pt idx="5217">
                  <c:v>45120</c:v>
                </c:pt>
                <c:pt idx="5218">
                  <c:v>45121</c:v>
                </c:pt>
                <c:pt idx="5219">
                  <c:v>45122</c:v>
                </c:pt>
                <c:pt idx="5220">
                  <c:v>45123</c:v>
                </c:pt>
                <c:pt idx="5221">
                  <c:v>45124</c:v>
                </c:pt>
                <c:pt idx="5222">
                  <c:v>45125</c:v>
                </c:pt>
                <c:pt idx="5223">
                  <c:v>45126</c:v>
                </c:pt>
                <c:pt idx="5224">
                  <c:v>45127</c:v>
                </c:pt>
                <c:pt idx="5225">
                  <c:v>45128</c:v>
                </c:pt>
                <c:pt idx="5226">
                  <c:v>45129</c:v>
                </c:pt>
                <c:pt idx="5227">
                  <c:v>45130</c:v>
                </c:pt>
                <c:pt idx="5228">
                  <c:v>45131</c:v>
                </c:pt>
                <c:pt idx="5229">
                  <c:v>45132</c:v>
                </c:pt>
                <c:pt idx="5230">
                  <c:v>45133</c:v>
                </c:pt>
                <c:pt idx="5231">
                  <c:v>45134</c:v>
                </c:pt>
                <c:pt idx="5232">
                  <c:v>45135</c:v>
                </c:pt>
                <c:pt idx="5233">
                  <c:v>45136</c:v>
                </c:pt>
                <c:pt idx="5234">
                  <c:v>45137</c:v>
                </c:pt>
                <c:pt idx="5235">
                  <c:v>45138</c:v>
                </c:pt>
                <c:pt idx="5236">
                  <c:v>45139</c:v>
                </c:pt>
                <c:pt idx="5237">
                  <c:v>45140</c:v>
                </c:pt>
                <c:pt idx="5238">
                  <c:v>45141</c:v>
                </c:pt>
                <c:pt idx="5239">
                  <c:v>45142</c:v>
                </c:pt>
                <c:pt idx="5240">
                  <c:v>45143</c:v>
                </c:pt>
                <c:pt idx="5241">
                  <c:v>45144</c:v>
                </c:pt>
                <c:pt idx="5242">
                  <c:v>45145</c:v>
                </c:pt>
                <c:pt idx="5243">
                  <c:v>45146</c:v>
                </c:pt>
                <c:pt idx="5244">
                  <c:v>45147</c:v>
                </c:pt>
                <c:pt idx="5245">
                  <c:v>45148</c:v>
                </c:pt>
                <c:pt idx="5246">
                  <c:v>45149</c:v>
                </c:pt>
                <c:pt idx="5247">
                  <c:v>45150</c:v>
                </c:pt>
                <c:pt idx="5248">
                  <c:v>45151</c:v>
                </c:pt>
                <c:pt idx="5249">
                  <c:v>45152</c:v>
                </c:pt>
                <c:pt idx="5250">
                  <c:v>45153</c:v>
                </c:pt>
                <c:pt idx="5251">
                  <c:v>45154</c:v>
                </c:pt>
                <c:pt idx="5252">
                  <c:v>45155</c:v>
                </c:pt>
                <c:pt idx="5253">
                  <c:v>45156</c:v>
                </c:pt>
                <c:pt idx="5254">
                  <c:v>45157</c:v>
                </c:pt>
                <c:pt idx="5255">
                  <c:v>45158</c:v>
                </c:pt>
                <c:pt idx="5256">
                  <c:v>45159</c:v>
                </c:pt>
                <c:pt idx="5257">
                  <c:v>45160</c:v>
                </c:pt>
                <c:pt idx="5258">
                  <c:v>45161</c:v>
                </c:pt>
                <c:pt idx="5259">
                  <c:v>45162</c:v>
                </c:pt>
                <c:pt idx="5260">
                  <c:v>45163</c:v>
                </c:pt>
                <c:pt idx="5261">
                  <c:v>45164</c:v>
                </c:pt>
                <c:pt idx="5262">
                  <c:v>45165</c:v>
                </c:pt>
                <c:pt idx="5263">
                  <c:v>45166</c:v>
                </c:pt>
                <c:pt idx="5264">
                  <c:v>45167</c:v>
                </c:pt>
                <c:pt idx="5265">
                  <c:v>45168</c:v>
                </c:pt>
                <c:pt idx="5266">
                  <c:v>45169</c:v>
                </c:pt>
                <c:pt idx="5267">
                  <c:v>45170</c:v>
                </c:pt>
                <c:pt idx="5268">
                  <c:v>45171</c:v>
                </c:pt>
                <c:pt idx="5269">
                  <c:v>45172</c:v>
                </c:pt>
                <c:pt idx="5270">
                  <c:v>45173</c:v>
                </c:pt>
                <c:pt idx="5271">
                  <c:v>45174</c:v>
                </c:pt>
                <c:pt idx="5272">
                  <c:v>45175</c:v>
                </c:pt>
                <c:pt idx="5273">
                  <c:v>45176</c:v>
                </c:pt>
                <c:pt idx="5274">
                  <c:v>45177</c:v>
                </c:pt>
                <c:pt idx="5275">
                  <c:v>45178</c:v>
                </c:pt>
                <c:pt idx="5276">
                  <c:v>45179</c:v>
                </c:pt>
                <c:pt idx="5277">
                  <c:v>45180</c:v>
                </c:pt>
                <c:pt idx="5278">
                  <c:v>45181</c:v>
                </c:pt>
                <c:pt idx="5279">
                  <c:v>45182</c:v>
                </c:pt>
                <c:pt idx="5280">
                  <c:v>45183</c:v>
                </c:pt>
                <c:pt idx="5281">
                  <c:v>45184</c:v>
                </c:pt>
                <c:pt idx="5282">
                  <c:v>45185</c:v>
                </c:pt>
                <c:pt idx="5283">
                  <c:v>45186</c:v>
                </c:pt>
                <c:pt idx="5284">
                  <c:v>45187</c:v>
                </c:pt>
                <c:pt idx="5285">
                  <c:v>45188</c:v>
                </c:pt>
                <c:pt idx="5286">
                  <c:v>45189</c:v>
                </c:pt>
                <c:pt idx="5287">
                  <c:v>45190</c:v>
                </c:pt>
                <c:pt idx="5288">
                  <c:v>45191</c:v>
                </c:pt>
                <c:pt idx="5289">
                  <c:v>45192</c:v>
                </c:pt>
                <c:pt idx="5290">
                  <c:v>45193</c:v>
                </c:pt>
                <c:pt idx="5291">
                  <c:v>45194</c:v>
                </c:pt>
                <c:pt idx="5292">
                  <c:v>45195</c:v>
                </c:pt>
                <c:pt idx="5293">
                  <c:v>45196</c:v>
                </c:pt>
                <c:pt idx="5294">
                  <c:v>45197</c:v>
                </c:pt>
                <c:pt idx="5295">
                  <c:v>45198</c:v>
                </c:pt>
                <c:pt idx="5296">
                  <c:v>45199</c:v>
                </c:pt>
                <c:pt idx="5297">
                  <c:v>45200</c:v>
                </c:pt>
                <c:pt idx="5298">
                  <c:v>45201</c:v>
                </c:pt>
                <c:pt idx="5299">
                  <c:v>45202</c:v>
                </c:pt>
                <c:pt idx="5300">
                  <c:v>45203</c:v>
                </c:pt>
                <c:pt idx="5301">
                  <c:v>45204</c:v>
                </c:pt>
                <c:pt idx="5302">
                  <c:v>45205</c:v>
                </c:pt>
                <c:pt idx="5303">
                  <c:v>45206</c:v>
                </c:pt>
                <c:pt idx="5304">
                  <c:v>45207</c:v>
                </c:pt>
                <c:pt idx="5305">
                  <c:v>45208</c:v>
                </c:pt>
                <c:pt idx="5306">
                  <c:v>45209</c:v>
                </c:pt>
                <c:pt idx="5307">
                  <c:v>45210</c:v>
                </c:pt>
                <c:pt idx="5308">
                  <c:v>45211</c:v>
                </c:pt>
                <c:pt idx="5309">
                  <c:v>45212</c:v>
                </c:pt>
                <c:pt idx="5310">
                  <c:v>45213</c:v>
                </c:pt>
                <c:pt idx="5311">
                  <c:v>45214</c:v>
                </c:pt>
                <c:pt idx="5312">
                  <c:v>45215</c:v>
                </c:pt>
                <c:pt idx="5313">
                  <c:v>45216</c:v>
                </c:pt>
                <c:pt idx="5314">
                  <c:v>45217</c:v>
                </c:pt>
                <c:pt idx="5315">
                  <c:v>45218</c:v>
                </c:pt>
                <c:pt idx="5316">
                  <c:v>45219</c:v>
                </c:pt>
                <c:pt idx="5317">
                  <c:v>45220</c:v>
                </c:pt>
                <c:pt idx="5318">
                  <c:v>45221</c:v>
                </c:pt>
                <c:pt idx="5319">
                  <c:v>45222</c:v>
                </c:pt>
                <c:pt idx="5320">
                  <c:v>45223</c:v>
                </c:pt>
                <c:pt idx="5321">
                  <c:v>45224</c:v>
                </c:pt>
                <c:pt idx="5322">
                  <c:v>45225</c:v>
                </c:pt>
                <c:pt idx="5323">
                  <c:v>45226</c:v>
                </c:pt>
                <c:pt idx="5324">
                  <c:v>45227</c:v>
                </c:pt>
                <c:pt idx="5325">
                  <c:v>45228</c:v>
                </c:pt>
                <c:pt idx="5326">
                  <c:v>45229</c:v>
                </c:pt>
                <c:pt idx="5327">
                  <c:v>45230</c:v>
                </c:pt>
                <c:pt idx="5328">
                  <c:v>45231</c:v>
                </c:pt>
                <c:pt idx="5329">
                  <c:v>45232</c:v>
                </c:pt>
                <c:pt idx="5330">
                  <c:v>45233</c:v>
                </c:pt>
                <c:pt idx="5331">
                  <c:v>45234</c:v>
                </c:pt>
                <c:pt idx="5332">
                  <c:v>45235</c:v>
                </c:pt>
                <c:pt idx="5333">
                  <c:v>45236</c:v>
                </c:pt>
                <c:pt idx="5334">
                  <c:v>45237</c:v>
                </c:pt>
                <c:pt idx="5335">
                  <c:v>45238</c:v>
                </c:pt>
                <c:pt idx="5336">
                  <c:v>45239</c:v>
                </c:pt>
                <c:pt idx="5337">
                  <c:v>45240</c:v>
                </c:pt>
                <c:pt idx="5338">
                  <c:v>45241</c:v>
                </c:pt>
                <c:pt idx="5339">
                  <c:v>45242</c:v>
                </c:pt>
                <c:pt idx="5340">
                  <c:v>45243</c:v>
                </c:pt>
                <c:pt idx="5341">
                  <c:v>45244</c:v>
                </c:pt>
                <c:pt idx="5342">
                  <c:v>45245</c:v>
                </c:pt>
                <c:pt idx="5343">
                  <c:v>45246</c:v>
                </c:pt>
                <c:pt idx="5344">
                  <c:v>45247</c:v>
                </c:pt>
                <c:pt idx="5345">
                  <c:v>45248</c:v>
                </c:pt>
                <c:pt idx="5346">
                  <c:v>45249</c:v>
                </c:pt>
                <c:pt idx="5347">
                  <c:v>45250</c:v>
                </c:pt>
                <c:pt idx="5348">
                  <c:v>45251</c:v>
                </c:pt>
                <c:pt idx="5349">
                  <c:v>45252</c:v>
                </c:pt>
                <c:pt idx="5350">
                  <c:v>45253</c:v>
                </c:pt>
                <c:pt idx="5351">
                  <c:v>45254</c:v>
                </c:pt>
                <c:pt idx="5352">
                  <c:v>45255</c:v>
                </c:pt>
                <c:pt idx="5353">
                  <c:v>45256</c:v>
                </c:pt>
                <c:pt idx="5354">
                  <c:v>45257</c:v>
                </c:pt>
                <c:pt idx="5355">
                  <c:v>45258</c:v>
                </c:pt>
                <c:pt idx="5356">
                  <c:v>45259</c:v>
                </c:pt>
                <c:pt idx="5357">
                  <c:v>45260</c:v>
                </c:pt>
                <c:pt idx="5358">
                  <c:v>45261</c:v>
                </c:pt>
                <c:pt idx="5359">
                  <c:v>45262</c:v>
                </c:pt>
                <c:pt idx="5360">
                  <c:v>45263</c:v>
                </c:pt>
                <c:pt idx="5361">
                  <c:v>45264</c:v>
                </c:pt>
                <c:pt idx="5362">
                  <c:v>45265</c:v>
                </c:pt>
                <c:pt idx="5363">
                  <c:v>45266</c:v>
                </c:pt>
                <c:pt idx="5364">
                  <c:v>45267</c:v>
                </c:pt>
                <c:pt idx="5365">
                  <c:v>45268</c:v>
                </c:pt>
                <c:pt idx="5366">
                  <c:v>45269</c:v>
                </c:pt>
                <c:pt idx="5367">
                  <c:v>45270</c:v>
                </c:pt>
                <c:pt idx="5368">
                  <c:v>45271</c:v>
                </c:pt>
                <c:pt idx="5369">
                  <c:v>45272</c:v>
                </c:pt>
                <c:pt idx="5370">
                  <c:v>45273</c:v>
                </c:pt>
                <c:pt idx="5371">
                  <c:v>45274</c:v>
                </c:pt>
                <c:pt idx="5372">
                  <c:v>45275</c:v>
                </c:pt>
                <c:pt idx="5373">
                  <c:v>45276</c:v>
                </c:pt>
                <c:pt idx="5374">
                  <c:v>45277</c:v>
                </c:pt>
                <c:pt idx="5375">
                  <c:v>45278</c:v>
                </c:pt>
                <c:pt idx="5376">
                  <c:v>45279</c:v>
                </c:pt>
                <c:pt idx="5377">
                  <c:v>45280</c:v>
                </c:pt>
                <c:pt idx="5378">
                  <c:v>45281</c:v>
                </c:pt>
                <c:pt idx="5379">
                  <c:v>45282</c:v>
                </c:pt>
                <c:pt idx="5380">
                  <c:v>45283</c:v>
                </c:pt>
                <c:pt idx="5381">
                  <c:v>45284</c:v>
                </c:pt>
                <c:pt idx="5382">
                  <c:v>45285</c:v>
                </c:pt>
                <c:pt idx="5383">
                  <c:v>45286</c:v>
                </c:pt>
                <c:pt idx="5384">
                  <c:v>45287</c:v>
                </c:pt>
                <c:pt idx="5385">
                  <c:v>45288</c:v>
                </c:pt>
                <c:pt idx="5386">
                  <c:v>45289</c:v>
                </c:pt>
                <c:pt idx="5387">
                  <c:v>45290</c:v>
                </c:pt>
                <c:pt idx="5388">
                  <c:v>45291</c:v>
                </c:pt>
                <c:pt idx="5389">
                  <c:v>45292</c:v>
                </c:pt>
                <c:pt idx="5390">
                  <c:v>45293</c:v>
                </c:pt>
                <c:pt idx="5391">
                  <c:v>45294</c:v>
                </c:pt>
                <c:pt idx="5392">
                  <c:v>45295</c:v>
                </c:pt>
                <c:pt idx="5393">
                  <c:v>45296</c:v>
                </c:pt>
                <c:pt idx="5394">
                  <c:v>45297</c:v>
                </c:pt>
                <c:pt idx="5395">
                  <c:v>45298</c:v>
                </c:pt>
                <c:pt idx="5396">
                  <c:v>45299</c:v>
                </c:pt>
                <c:pt idx="5397">
                  <c:v>45300</c:v>
                </c:pt>
                <c:pt idx="5398">
                  <c:v>45301</c:v>
                </c:pt>
                <c:pt idx="5399">
                  <c:v>45302</c:v>
                </c:pt>
                <c:pt idx="5400">
                  <c:v>45303</c:v>
                </c:pt>
                <c:pt idx="5401">
                  <c:v>45304</c:v>
                </c:pt>
                <c:pt idx="5402">
                  <c:v>45305</c:v>
                </c:pt>
                <c:pt idx="5403">
                  <c:v>45306</c:v>
                </c:pt>
                <c:pt idx="5404">
                  <c:v>45307</c:v>
                </c:pt>
                <c:pt idx="5405">
                  <c:v>45308</c:v>
                </c:pt>
                <c:pt idx="5406">
                  <c:v>45309</c:v>
                </c:pt>
                <c:pt idx="5407">
                  <c:v>45310</c:v>
                </c:pt>
                <c:pt idx="5408">
                  <c:v>45311</c:v>
                </c:pt>
                <c:pt idx="5409">
                  <c:v>45312</c:v>
                </c:pt>
                <c:pt idx="5410">
                  <c:v>45313</c:v>
                </c:pt>
                <c:pt idx="5411">
                  <c:v>45314</c:v>
                </c:pt>
                <c:pt idx="5412">
                  <c:v>45315</c:v>
                </c:pt>
                <c:pt idx="5413">
                  <c:v>45316</c:v>
                </c:pt>
                <c:pt idx="5414">
                  <c:v>45317</c:v>
                </c:pt>
                <c:pt idx="5415">
                  <c:v>45318</c:v>
                </c:pt>
                <c:pt idx="5416">
                  <c:v>45319</c:v>
                </c:pt>
                <c:pt idx="5417">
                  <c:v>45320</c:v>
                </c:pt>
                <c:pt idx="5418">
                  <c:v>45321</c:v>
                </c:pt>
                <c:pt idx="5419">
                  <c:v>45322</c:v>
                </c:pt>
                <c:pt idx="5420">
                  <c:v>45323</c:v>
                </c:pt>
                <c:pt idx="5421">
                  <c:v>45324</c:v>
                </c:pt>
                <c:pt idx="5422">
                  <c:v>45325</c:v>
                </c:pt>
                <c:pt idx="5423">
                  <c:v>45326</c:v>
                </c:pt>
                <c:pt idx="5424">
                  <c:v>45327</c:v>
                </c:pt>
                <c:pt idx="5425">
                  <c:v>45328</c:v>
                </c:pt>
                <c:pt idx="5426">
                  <c:v>45329</c:v>
                </c:pt>
                <c:pt idx="5427">
                  <c:v>45330</c:v>
                </c:pt>
                <c:pt idx="5428">
                  <c:v>45331</c:v>
                </c:pt>
                <c:pt idx="5429">
                  <c:v>45332</c:v>
                </c:pt>
                <c:pt idx="5430">
                  <c:v>45333</c:v>
                </c:pt>
                <c:pt idx="5431">
                  <c:v>45334</c:v>
                </c:pt>
                <c:pt idx="5432">
                  <c:v>45335</c:v>
                </c:pt>
                <c:pt idx="5433">
                  <c:v>45336</c:v>
                </c:pt>
                <c:pt idx="5434">
                  <c:v>45337</c:v>
                </c:pt>
                <c:pt idx="5435">
                  <c:v>45338</c:v>
                </c:pt>
                <c:pt idx="5436">
                  <c:v>45339</c:v>
                </c:pt>
                <c:pt idx="5437">
                  <c:v>45340</c:v>
                </c:pt>
                <c:pt idx="5438">
                  <c:v>45341</c:v>
                </c:pt>
                <c:pt idx="5439">
                  <c:v>45342</c:v>
                </c:pt>
                <c:pt idx="5440">
                  <c:v>45343</c:v>
                </c:pt>
                <c:pt idx="5441">
                  <c:v>45344</c:v>
                </c:pt>
                <c:pt idx="5442">
                  <c:v>45345</c:v>
                </c:pt>
                <c:pt idx="5443">
                  <c:v>45346</c:v>
                </c:pt>
                <c:pt idx="5444">
                  <c:v>45347</c:v>
                </c:pt>
                <c:pt idx="5445">
                  <c:v>45348</c:v>
                </c:pt>
                <c:pt idx="5446">
                  <c:v>45349</c:v>
                </c:pt>
                <c:pt idx="5447">
                  <c:v>45350</c:v>
                </c:pt>
                <c:pt idx="5448">
                  <c:v>45351</c:v>
                </c:pt>
                <c:pt idx="5449">
                  <c:v>45352</c:v>
                </c:pt>
                <c:pt idx="5450">
                  <c:v>45353</c:v>
                </c:pt>
                <c:pt idx="5451">
                  <c:v>45354</c:v>
                </c:pt>
                <c:pt idx="5452">
                  <c:v>45355</c:v>
                </c:pt>
                <c:pt idx="5453">
                  <c:v>45356</c:v>
                </c:pt>
                <c:pt idx="5454">
                  <c:v>45357</c:v>
                </c:pt>
                <c:pt idx="5455">
                  <c:v>45358</c:v>
                </c:pt>
                <c:pt idx="5456">
                  <c:v>45359</c:v>
                </c:pt>
                <c:pt idx="5457">
                  <c:v>45360</c:v>
                </c:pt>
                <c:pt idx="5458">
                  <c:v>45361</c:v>
                </c:pt>
                <c:pt idx="5459">
                  <c:v>45362</c:v>
                </c:pt>
                <c:pt idx="5460">
                  <c:v>45363</c:v>
                </c:pt>
                <c:pt idx="5461">
                  <c:v>45364</c:v>
                </c:pt>
                <c:pt idx="5462">
                  <c:v>45365</c:v>
                </c:pt>
                <c:pt idx="5463">
                  <c:v>45366</c:v>
                </c:pt>
                <c:pt idx="5464">
                  <c:v>45367</c:v>
                </c:pt>
                <c:pt idx="5465">
                  <c:v>45368</c:v>
                </c:pt>
                <c:pt idx="5466">
                  <c:v>45369</c:v>
                </c:pt>
                <c:pt idx="5467">
                  <c:v>45370</c:v>
                </c:pt>
                <c:pt idx="5468">
                  <c:v>45371</c:v>
                </c:pt>
                <c:pt idx="5469">
                  <c:v>45372</c:v>
                </c:pt>
                <c:pt idx="5470">
                  <c:v>45373</c:v>
                </c:pt>
                <c:pt idx="5471">
                  <c:v>45374</c:v>
                </c:pt>
                <c:pt idx="5472">
                  <c:v>45375</c:v>
                </c:pt>
                <c:pt idx="5473">
                  <c:v>45376</c:v>
                </c:pt>
                <c:pt idx="5474">
                  <c:v>45377</c:v>
                </c:pt>
                <c:pt idx="5475">
                  <c:v>45378</c:v>
                </c:pt>
                <c:pt idx="5476">
                  <c:v>45379</c:v>
                </c:pt>
                <c:pt idx="5477">
                  <c:v>45380</c:v>
                </c:pt>
                <c:pt idx="5478">
                  <c:v>45381</c:v>
                </c:pt>
                <c:pt idx="5479">
                  <c:v>45382</c:v>
                </c:pt>
                <c:pt idx="5480">
                  <c:v>45383</c:v>
                </c:pt>
                <c:pt idx="5481">
                  <c:v>45384</c:v>
                </c:pt>
                <c:pt idx="5482">
                  <c:v>45385</c:v>
                </c:pt>
                <c:pt idx="5483">
                  <c:v>45386</c:v>
                </c:pt>
                <c:pt idx="5484">
                  <c:v>45387</c:v>
                </c:pt>
                <c:pt idx="5485">
                  <c:v>45388</c:v>
                </c:pt>
                <c:pt idx="5486">
                  <c:v>45389</c:v>
                </c:pt>
                <c:pt idx="5487">
                  <c:v>45390</c:v>
                </c:pt>
                <c:pt idx="5488">
                  <c:v>45391</c:v>
                </c:pt>
                <c:pt idx="5489">
                  <c:v>45392</c:v>
                </c:pt>
                <c:pt idx="5490">
                  <c:v>45393</c:v>
                </c:pt>
                <c:pt idx="5491">
                  <c:v>45394</c:v>
                </c:pt>
                <c:pt idx="5492">
                  <c:v>45395</c:v>
                </c:pt>
                <c:pt idx="5493">
                  <c:v>45396</c:v>
                </c:pt>
                <c:pt idx="5494">
                  <c:v>45397</c:v>
                </c:pt>
                <c:pt idx="5495">
                  <c:v>45398</c:v>
                </c:pt>
                <c:pt idx="5496">
                  <c:v>45399</c:v>
                </c:pt>
                <c:pt idx="5497">
                  <c:v>45400</c:v>
                </c:pt>
                <c:pt idx="5498">
                  <c:v>45401</c:v>
                </c:pt>
                <c:pt idx="5499">
                  <c:v>45402</c:v>
                </c:pt>
                <c:pt idx="5500">
                  <c:v>45403</c:v>
                </c:pt>
                <c:pt idx="5501">
                  <c:v>45404</c:v>
                </c:pt>
                <c:pt idx="5502">
                  <c:v>45405</c:v>
                </c:pt>
                <c:pt idx="5503">
                  <c:v>45406</c:v>
                </c:pt>
                <c:pt idx="5504">
                  <c:v>45407</c:v>
                </c:pt>
                <c:pt idx="5505">
                  <c:v>45408</c:v>
                </c:pt>
                <c:pt idx="5506">
                  <c:v>45409</c:v>
                </c:pt>
                <c:pt idx="5507">
                  <c:v>45410</c:v>
                </c:pt>
                <c:pt idx="5508">
                  <c:v>45411</c:v>
                </c:pt>
                <c:pt idx="5509">
                  <c:v>45412</c:v>
                </c:pt>
                <c:pt idx="5510">
                  <c:v>45413</c:v>
                </c:pt>
                <c:pt idx="5511">
                  <c:v>45414</c:v>
                </c:pt>
                <c:pt idx="5512">
                  <c:v>45415</c:v>
                </c:pt>
                <c:pt idx="5513">
                  <c:v>45416</c:v>
                </c:pt>
                <c:pt idx="5514">
                  <c:v>45417</c:v>
                </c:pt>
                <c:pt idx="5515">
                  <c:v>45418</c:v>
                </c:pt>
                <c:pt idx="5516">
                  <c:v>45419</c:v>
                </c:pt>
                <c:pt idx="5517">
                  <c:v>45420</c:v>
                </c:pt>
                <c:pt idx="5518">
                  <c:v>45421</c:v>
                </c:pt>
                <c:pt idx="5519">
                  <c:v>45422</c:v>
                </c:pt>
                <c:pt idx="5520">
                  <c:v>45423</c:v>
                </c:pt>
                <c:pt idx="5521">
                  <c:v>45424</c:v>
                </c:pt>
                <c:pt idx="5522">
                  <c:v>45425</c:v>
                </c:pt>
                <c:pt idx="5523">
                  <c:v>45426</c:v>
                </c:pt>
                <c:pt idx="5524">
                  <c:v>45427</c:v>
                </c:pt>
                <c:pt idx="5525">
                  <c:v>45428</c:v>
                </c:pt>
                <c:pt idx="5526">
                  <c:v>45429</c:v>
                </c:pt>
                <c:pt idx="5527">
                  <c:v>45430</c:v>
                </c:pt>
                <c:pt idx="5528">
                  <c:v>45431</c:v>
                </c:pt>
                <c:pt idx="5529">
                  <c:v>45432</c:v>
                </c:pt>
                <c:pt idx="5530">
                  <c:v>45433</c:v>
                </c:pt>
                <c:pt idx="5531">
                  <c:v>45434</c:v>
                </c:pt>
                <c:pt idx="5532">
                  <c:v>45435</c:v>
                </c:pt>
                <c:pt idx="5533">
                  <c:v>45436</c:v>
                </c:pt>
                <c:pt idx="5534">
                  <c:v>45437</c:v>
                </c:pt>
                <c:pt idx="5535">
                  <c:v>45438</c:v>
                </c:pt>
                <c:pt idx="5536">
                  <c:v>45439</c:v>
                </c:pt>
                <c:pt idx="5537">
                  <c:v>45440</c:v>
                </c:pt>
                <c:pt idx="5538">
                  <c:v>45441</c:v>
                </c:pt>
                <c:pt idx="5539">
                  <c:v>45442</c:v>
                </c:pt>
                <c:pt idx="5540">
                  <c:v>45443</c:v>
                </c:pt>
                <c:pt idx="5541">
                  <c:v>45444</c:v>
                </c:pt>
                <c:pt idx="5542">
                  <c:v>45445</c:v>
                </c:pt>
                <c:pt idx="5543">
                  <c:v>45446</c:v>
                </c:pt>
                <c:pt idx="5544">
                  <c:v>45447</c:v>
                </c:pt>
                <c:pt idx="5545">
                  <c:v>45448</c:v>
                </c:pt>
                <c:pt idx="5546">
                  <c:v>45449</c:v>
                </c:pt>
                <c:pt idx="5547">
                  <c:v>45450</c:v>
                </c:pt>
                <c:pt idx="5548">
                  <c:v>45451</c:v>
                </c:pt>
                <c:pt idx="5549">
                  <c:v>45452</c:v>
                </c:pt>
                <c:pt idx="5550">
                  <c:v>45453</c:v>
                </c:pt>
                <c:pt idx="5551">
                  <c:v>45454</c:v>
                </c:pt>
                <c:pt idx="5552">
                  <c:v>45455</c:v>
                </c:pt>
                <c:pt idx="5553">
                  <c:v>45456</c:v>
                </c:pt>
                <c:pt idx="5554">
                  <c:v>45457</c:v>
                </c:pt>
                <c:pt idx="5555">
                  <c:v>45458</c:v>
                </c:pt>
                <c:pt idx="5556">
                  <c:v>45459</c:v>
                </c:pt>
                <c:pt idx="5557">
                  <c:v>45460</c:v>
                </c:pt>
                <c:pt idx="5558">
                  <c:v>45461</c:v>
                </c:pt>
                <c:pt idx="5559">
                  <c:v>45462</c:v>
                </c:pt>
                <c:pt idx="5560">
                  <c:v>45463</c:v>
                </c:pt>
                <c:pt idx="5561">
                  <c:v>45464</c:v>
                </c:pt>
                <c:pt idx="5562">
                  <c:v>45465</c:v>
                </c:pt>
                <c:pt idx="5563">
                  <c:v>45466</c:v>
                </c:pt>
                <c:pt idx="5564">
                  <c:v>45467</c:v>
                </c:pt>
                <c:pt idx="5565">
                  <c:v>45468</c:v>
                </c:pt>
                <c:pt idx="5566">
                  <c:v>45469</c:v>
                </c:pt>
                <c:pt idx="5567">
                  <c:v>45470</c:v>
                </c:pt>
                <c:pt idx="5568">
                  <c:v>45471</c:v>
                </c:pt>
                <c:pt idx="5569">
                  <c:v>45472</c:v>
                </c:pt>
                <c:pt idx="5570">
                  <c:v>45473</c:v>
                </c:pt>
                <c:pt idx="5571">
                  <c:v>45474</c:v>
                </c:pt>
                <c:pt idx="5572">
                  <c:v>45475</c:v>
                </c:pt>
                <c:pt idx="5573">
                  <c:v>45476</c:v>
                </c:pt>
                <c:pt idx="5574">
                  <c:v>45477</c:v>
                </c:pt>
                <c:pt idx="5575">
                  <c:v>45478</c:v>
                </c:pt>
                <c:pt idx="5576">
                  <c:v>45479</c:v>
                </c:pt>
                <c:pt idx="5577">
                  <c:v>45480</c:v>
                </c:pt>
                <c:pt idx="5578">
                  <c:v>45481</c:v>
                </c:pt>
                <c:pt idx="5579">
                  <c:v>45482</c:v>
                </c:pt>
                <c:pt idx="5580">
                  <c:v>45483</c:v>
                </c:pt>
                <c:pt idx="5581">
                  <c:v>45484</c:v>
                </c:pt>
                <c:pt idx="5582">
                  <c:v>45485</c:v>
                </c:pt>
                <c:pt idx="5583">
                  <c:v>45486</c:v>
                </c:pt>
                <c:pt idx="5584">
                  <c:v>45487</c:v>
                </c:pt>
                <c:pt idx="5585">
                  <c:v>45488</c:v>
                </c:pt>
                <c:pt idx="5586">
                  <c:v>45489</c:v>
                </c:pt>
                <c:pt idx="5587">
                  <c:v>45490</c:v>
                </c:pt>
                <c:pt idx="5588">
                  <c:v>45491</c:v>
                </c:pt>
                <c:pt idx="5589">
                  <c:v>45492</c:v>
                </c:pt>
                <c:pt idx="5590">
                  <c:v>45493</c:v>
                </c:pt>
                <c:pt idx="5591">
                  <c:v>45494</c:v>
                </c:pt>
                <c:pt idx="5592">
                  <c:v>45495</c:v>
                </c:pt>
                <c:pt idx="5593">
                  <c:v>45496</c:v>
                </c:pt>
                <c:pt idx="5594">
                  <c:v>45497</c:v>
                </c:pt>
                <c:pt idx="5595">
                  <c:v>45498</c:v>
                </c:pt>
                <c:pt idx="5596">
                  <c:v>45499</c:v>
                </c:pt>
                <c:pt idx="5597">
                  <c:v>45500</c:v>
                </c:pt>
                <c:pt idx="5598">
                  <c:v>45501</c:v>
                </c:pt>
                <c:pt idx="5599">
                  <c:v>45502</c:v>
                </c:pt>
                <c:pt idx="5600">
                  <c:v>45503</c:v>
                </c:pt>
                <c:pt idx="5601">
                  <c:v>45504</c:v>
                </c:pt>
                <c:pt idx="5602">
                  <c:v>45505</c:v>
                </c:pt>
                <c:pt idx="5603">
                  <c:v>45506</c:v>
                </c:pt>
                <c:pt idx="5604">
                  <c:v>45507</c:v>
                </c:pt>
                <c:pt idx="5605">
                  <c:v>45508</c:v>
                </c:pt>
                <c:pt idx="5606">
                  <c:v>45509</c:v>
                </c:pt>
                <c:pt idx="5607">
                  <c:v>45510</c:v>
                </c:pt>
                <c:pt idx="5608">
                  <c:v>45511</c:v>
                </c:pt>
                <c:pt idx="5609">
                  <c:v>45512</c:v>
                </c:pt>
                <c:pt idx="5610">
                  <c:v>45513</c:v>
                </c:pt>
                <c:pt idx="5611">
                  <c:v>45514</c:v>
                </c:pt>
                <c:pt idx="5612">
                  <c:v>45515</c:v>
                </c:pt>
                <c:pt idx="5613">
                  <c:v>45516</c:v>
                </c:pt>
                <c:pt idx="5614">
                  <c:v>45517</c:v>
                </c:pt>
                <c:pt idx="5615">
                  <c:v>45518</c:v>
                </c:pt>
                <c:pt idx="5616">
                  <c:v>45519</c:v>
                </c:pt>
                <c:pt idx="5617">
                  <c:v>45520</c:v>
                </c:pt>
                <c:pt idx="5618">
                  <c:v>45521</c:v>
                </c:pt>
                <c:pt idx="5619">
                  <c:v>45522</c:v>
                </c:pt>
                <c:pt idx="5620">
                  <c:v>45523</c:v>
                </c:pt>
                <c:pt idx="5621">
                  <c:v>45524</c:v>
                </c:pt>
                <c:pt idx="5622">
                  <c:v>45525</c:v>
                </c:pt>
                <c:pt idx="5623">
                  <c:v>45526</c:v>
                </c:pt>
                <c:pt idx="5624">
                  <c:v>45527</c:v>
                </c:pt>
                <c:pt idx="5625">
                  <c:v>45528</c:v>
                </c:pt>
                <c:pt idx="5626">
                  <c:v>45529</c:v>
                </c:pt>
                <c:pt idx="5627">
                  <c:v>45530</c:v>
                </c:pt>
                <c:pt idx="5628">
                  <c:v>45531</c:v>
                </c:pt>
                <c:pt idx="5629">
                  <c:v>45532</c:v>
                </c:pt>
                <c:pt idx="5630">
                  <c:v>45533</c:v>
                </c:pt>
                <c:pt idx="5631">
                  <c:v>45534</c:v>
                </c:pt>
                <c:pt idx="5632">
                  <c:v>45535</c:v>
                </c:pt>
                <c:pt idx="5633">
                  <c:v>45536</c:v>
                </c:pt>
                <c:pt idx="5634">
                  <c:v>45537</c:v>
                </c:pt>
                <c:pt idx="5635">
                  <c:v>45538</c:v>
                </c:pt>
                <c:pt idx="5636">
                  <c:v>45539</c:v>
                </c:pt>
                <c:pt idx="5637">
                  <c:v>45540</c:v>
                </c:pt>
                <c:pt idx="5638">
                  <c:v>45541</c:v>
                </c:pt>
                <c:pt idx="5639">
                  <c:v>45542</c:v>
                </c:pt>
                <c:pt idx="5640">
                  <c:v>45543</c:v>
                </c:pt>
                <c:pt idx="5641">
                  <c:v>45544</c:v>
                </c:pt>
                <c:pt idx="5642">
                  <c:v>45545</c:v>
                </c:pt>
                <c:pt idx="5643">
                  <c:v>45546</c:v>
                </c:pt>
                <c:pt idx="5644">
                  <c:v>45547</c:v>
                </c:pt>
                <c:pt idx="5645">
                  <c:v>45548</c:v>
                </c:pt>
                <c:pt idx="5646">
                  <c:v>45549</c:v>
                </c:pt>
                <c:pt idx="5647">
                  <c:v>45550</c:v>
                </c:pt>
                <c:pt idx="5648">
                  <c:v>45551</c:v>
                </c:pt>
                <c:pt idx="5649">
                  <c:v>45552</c:v>
                </c:pt>
                <c:pt idx="5650">
                  <c:v>45553</c:v>
                </c:pt>
                <c:pt idx="5651">
                  <c:v>45554</c:v>
                </c:pt>
                <c:pt idx="5652">
                  <c:v>45555</c:v>
                </c:pt>
                <c:pt idx="5653">
                  <c:v>45556</c:v>
                </c:pt>
                <c:pt idx="5654">
                  <c:v>45557</c:v>
                </c:pt>
                <c:pt idx="5655">
                  <c:v>45558</c:v>
                </c:pt>
                <c:pt idx="5656">
                  <c:v>45559</c:v>
                </c:pt>
                <c:pt idx="5657">
                  <c:v>45560</c:v>
                </c:pt>
                <c:pt idx="5658">
                  <c:v>45561</c:v>
                </c:pt>
                <c:pt idx="5659">
                  <c:v>45562</c:v>
                </c:pt>
                <c:pt idx="5660">
                  <c:v>45563</c:v>
                </c:pt>
                <c:pt idx="5661">
                  <c:v>45564</c:v>
                </c:pt>
                <c:pt idx="5662">
                  <c:v>45565</c:v>
                </c:pt>
                <c:pt idx="5663">
                  <c:v>45566</c:v>
                </c:pt>
                <c:pt idx="5664">
                  <c:v>45567</c:v>
                </c:pt>
                <c:pt idx="5665">
                  <c:v>45568</c:v>
                </c:pt>
                <c:pt idx="5666">
                  <c:v>45569</c:v>
                </c:pt>
                <c:pt idx="5667">
                  <c:v>45570</c:v>
                </c:pt>
                <c:pt idx="5668">
                  <c:v>45571</c:v>
                </c:pt>
                <c:pt idx="5669">
                  <c:v>45572</c:v>
                </c:pt>
                <c:pt idx="5670">
                  <c:v>45573</c:v>
                </c:pt>
                <c:pt idx="5671">
                  <c:v>45574</c:v>
                </c:pt>
                <c:pt idx="5672">
                  <c:v>45575</c:v>
                </c:pt>
                <c:pt idx="5673">
                  <c:v>45576</c:v>
                </c:pt>
                <c:pt idx="5674">
                  <c:v>45577</c:v>
                </c:pt>
                <c:pt idx="5675">
                  <c:v>45578</c:v>
                </c:pt>
                <c:pt idx="5676">
                  <c:v>45579</c:v>
                </c:pt>
                <c:pt idx="5677">
                  <c:v>45580</c:v>
                </c:pt>
                <c:pt idx="5678">
                  <c:v>45581</c:v>
                </c:pt>
                <c:pt idx="5679">
                  <c:v>45582</c:v>
                </c:pt>
                <c:pt idx="5680">
                  <c:v>45583</c:v>
                </c:pt>
                <c:pt idx="5681">
                  <c:v>45584</c:v>
                </c:pt>
                <c:pt idx="5682">
                  <c:v>45585</c:v>
                </c:pt>
                <c:pt idx="5683">
                  <c:v>45586</c:v>
                </c:pt>
                <c:pt idx="5684">
                  <c:v>45587</c:v>
                </c:pt>
                <c:pt idx="5685">
                  <c:v>45588</c:v>
                </c:pt>
                <c:pt idx="5686">
                  <c:v>45589</c:v>
                </c:pt>
                <c:pt idx="5687">
                  <c:v>45590</c:v>
                </c:pt>
                <c:pt idx="5688">
                  <c:v>45591</c:v>
                </c:pt>
                <c:pt idx="5689">
                  <c:v>45592</c:v>
                </c:pt>
                <c:pt idx="5690">
                  <c:v>45593</c:v>
                </c:pt>
                <c:pt idx="5691">
                  <c:v>45594</c:v>
                </c:pt>
                <c:pt idx="5692">
                  <c:v>45595</c:v>
                </c:pt>
                <c:pt idx="5693">
                  <c:v>45596</c:v>
                </c:pt>
                <c:pt idx="5694">
                  <c:v>45597</c:v>
                </c:pt>
                <c:pt idx="5695">
                  <c:v>45598</c:v>
                </c:pt>
                <c:pt idx="5696">
                  <c:v>45599</c:v>
                </c:pt>
                <c:pt idx="5697">
                  <c:v>45600</c:v>
                </c:pt>
                <c:pt idx="5698">
                  <c:v>45601</c:v>
                </c:pt>
                <c:pt idx="5699">
                  <c:v>45602</c:v>
                </c:pt>
                <c:pt idx="5700">
                  <c:v>45603</c:v>
                </c:pt>
                <c:pt idx="5701">
                  <c:v>45604</c:v>
                </c:pt>
                <c:pt idx="5702">
                  <c:v>45605</c:v>
                </c:pt>
                <c:pt idx="5703">
                  <c:v>45606</c:v>
                </c:pt>
                <c:pt idx="5704">
                  <c:v>45607</c:v>
                </c:pt>
                <c:pt idx="5705">
                  <c:v>45608</c:v>
                </c:pt>
                <c:pt idx="5706">
                  <c:v>45609</c:v>
                </c:pt>
                <c:pt idx="5707">
                  <c:v>45610</c:v>
                </c:pt>
                <c:pt idx="5708">
                  <c:v>45611</c:v>
                </c:pt>
                <c:pt idx="5709">
                  <c:v>45612</c:v>
                </c:pt>
                <c:pt idx="5710">
                  <c:v>45613</c:v>
                </c:pt>
                <c:pt idx="5711">
                  <c:v>45614</c:v>
                </c:pt>
                <c:pt idx="5712">
                  <c:v>45615</c:v>
                </c:pt>
                <c:pt idx="5713">
                  <c:v>45616</c:v>
                </c:pt>
                <c:pt idx="5714">
                  <c:v>45617</c:v>
                </c:pt>
                <c:pt idx="5715">
                  <c:v>45618</c:v>
                </c:pt>
                <c:pt idx="5716">
                  <c:v>45619</c:v>
                </c:pt>
                <c:pt idx="5717">
                  <c:v>45620</c:v>
                </c:pt>
                <c:pt idx="5718">
                  <c:v>45621</c:v>
                </c:pt>
                <c:pt idx="5719">
                  <c:v>45622</c:v>
                </c:pt>
                <c:pt idx="5720">
                  <c:v>45623</c:v>
                </c:pt>
                <c:pt idx="5721">
                  <c:v>45624</c:v>
                </c:pt>
                <c:pt idx="5722">
                  <c:v>45625</c:v>
                </c:pt>
                <c:pt idx="5723">
                  <c:v>45626</c:v>
                </c:pt>
                <c:pt idx="5724">
                  <c:v>45627</c:v>
                </c:pt>
                <c:pt idx="5725">
                  <c:v>45628</c:v>
                </c:pt>
                <c:pt idx="5726">
                  <c:v>45629</c:v>
                </c:pt>
                <c:pt idx="5727">
                  <c:v>45630</c:v>
                </c:pt>
                <c:pt idx="5728">
                  <c:v>45631</c:v>
                </c:pt>
                <c:pt idx="5729">
                  <c:v>45632</c:v>
                </c:pt>
                <c:pt idx="5730">
                  <c:v>45633</c:v>
                </c:pt>
                <c:pt idx="5731">
                  <c:v>45634</c:v>
                </c:pt>
                <c:pt idx="5732">
                  <c:v>45635</c:v>
                </c:pt>
                <c:pt idx="5733">
                  <c:v>45636</c:v>
                </c:pt>
                <c:pt idx="5734">
                  <c:v>45637</c:v>
                </c:pt>
                <c:pt idx="5735">
                  <c:v>45638</c:v>
                </c:pt>
                <c:pt idx="5736">
                  <c:v>45639</c:v>
                </c:pt>
                <c:pt idx="5737">
                  <c:v>45640</c:v>
                </c:pt>
                <c:pt idx="5738">
                  <c:v>45641</c:v>
                </c:pt>
                <c:pt idx="5739">
                  <c:v>45642</c:v>
                </c:pt>
                <c:pt idx="5740">
                  <c:v>45643</c:v>
                </c:pt>
                <c:pt idx="5741">
                  <c:v>45644</c:v>
                </c:pt>
                <c:pt idx="5742">
                  <c:v>45645</c:v>
                </c:pt>
                <c:pt idx="5743">
                  <c:v>45646</c:v>
                </c:pt>
                <c:pt idx="5744">
                  <c:v>45647</c:v>
                </c:pt>
                <c:pt idx="5745">
                  <c:v>45648</c:v>
                </c:pt>
                <c:pt idx="5746">
                  <c:v>45649</c:v>
                </c:pt>
                <c:pt idx="5747">
                  <c:v>45650</c:v>
                </c:pt>
                <c:pt idx="5748">
                  <c:v>45651</c:v>
                </c:pt>
                <c:pt idx="5749">
                  <c:v>45652</c:v>
                </c:pt>
                <c:pt idx="5750">
                  <c:v>45653</c:v>
                </c:pt>
                <c:pt idx="5751">
                  <c:v>45654</c:v>
                </c:pt>
                <c:pt idx="5752">
                  <c:v>45655</c:v>
                </c:pt>
                <c:pt idx="5753">
                  <c:v>45656</c:v>
                </c:pt>
                <c:pt idx="5754">
                  <c:v>45657</c:v>
                </c:pt>
              </c:numCache>
            </c:numRef>
          </c:xVal>
          <c:yVal>
            <c:numRef>
              <c:f>Hoja1!$O$2:$O$5756</c:f>
              <c:numCache>
                <c:formatCode>General</c:formatCode>
                <c:ptCount val="5755"/>
                <c:pt idx="0">
                  <c:v>100</c:v>
                </c:pt>
                <c:pt idx="1">
                  <c:v>101.33405834540548</c:v>
                </c:pt>
                <c:pt idx="2">
                  <c:v>104.86064281517542</c:v>
                </c:pt>
                <c:pt idx="3">
                  <c:v>104.00910873730732</c:v>
                </c:pt>
                <c:pt idx="4">
                  <c:v>104.00696947348283</c:v>
                </c:pt>
                <c:pt idx="5">
                  <c:v>104.00483021064534</c:v>
                </c:pt>
                <c:pt idx="6">
                  <c:v>103.4743226009806</c:v>
                </c:pt>
                <c:pt idx="7">
                  <c:v>103.10342136025312</c:v>
                </c:pt>
                <c:pt idx="8">
                  <c:v>103.8768224749511</c:v>
                </c:pt>
                <c:pt idx="9">
                  <c:v>105.40608750335019</c:v>
                </c:pt>
                <c:pt idx="10">
                  <c:v>105.4038115305589</c:v>
                </c:pt>
                <c:pt idx="11">
                  <c:v>105.40153568410601</c:v>
                </c:pt>
                <c:pt idx="12">
                  <c:v>105.39925983666605</c:v>
                </c:pt>
                <c:pt idx="13">
                  <c:v>105.39698411556448</c:v>
                </c:pt>
                <c:pt idx="14">
                  <c:v>106.74305221543621</c:v>
                </c:pt>
                <c:pt idx="15">
                  <c:v>106.34880912995392</c:v>
                </c:pt>
                <c:pt idx="16">
                  <c:v>108.05487454097931</c:v>
                </c:pt>
                <c:pt idx="17">
                  <c:v>109.17628236052292</c:v>
                </c:pt>
                <c:pt idx="18">
                  <c:v>109.1739222157838</c:v>
                </c:pt>
                <c:pt idx="19">
                  <c:v>109.17156232273447</c:v>
                </c:pt>
                <c:pt idx="20">
                  <c:v>106.38577649913219</c:v>
                </c:pt>
                <c:pt idx="21">
                  <c:v>106.6119516741562</c:v>
                </c:pt>
                <c:pt idx="22">
                  <c:v>107.56205000041423</c:v>
                </c:pt>
                <c:pt idx="23">
                  <c:v>107.01381830076696</c:v>
                </c:pt>
                <c:pt idx="24">
                  <c:v>108.69081492532143</c:v>
                </c:pt>
                <c:pt idx="25">
                  <c:v>108.68831737576755</c:v>
                </c:pt>
                <c:pt idx="26">
                  <c:v>108.68581982621373</c:v>
                </c:pt>
                <c:pt idx="27">
                  <c:v>108.48627195569075</c:v>
                </c:pt>
                <c:pt idx="28">
                  <c:v>107.84366549439275</c:v>
                </c:pt>
                <c:pt idx="29">
                  <c:v>110.19634939247001</c:v>
                </c:pt>
                <c:pt idx="30">
                  <c:v>111.65971288368159</c:v>
                </c:pt>
                <c:pt idx="31">
                  <c:v>111.65876519296577</c:v>
                </c:pt>
                <c:pt idx="32">
                  <c:v>111.65625797359198</c:v>
                </c:pt>
                <c:pt idx="33">
                  <c:v>111.65375100590795</c:v>
                </c:pt>
                <c:pt idx="34">
                  <c:v>114.57075811572025</c:v>
                </c:pt>
                <c:pt idx="35">
                  <c:v>113.17698817237482</c:v>
                </c:pt>
                <c:pt idx="36">
                  <c:v>114.47615448620151</c:v>
                </c:pt>
                <c:pt idx="37">
                  <c:v>114.48267192212437</c:v>
                </c:pt>
                <c:pt idx="38">
                  <c:v>115.75156614466994</c:v>
                </c:pt>
                <c:pt idx="39">
                  <c:v>115.74892150271506</c:v>
                </c:pt>
                <c:pt idx="40">
                  <c:v>115.74627686174719</c:v>
                </c:pt>
                <c:pt idx="41">
                  <c:v>114.77873897628106</c:v>
                </c:pt>
                <c:pt idx="42">
                  <c:v>114.72904912166672</c:v>
                </c:pt>
                <c:pt idx="43">
                  <c:v>112.07969946673229</c:v>
                </c:pt>
                <c:pt idx="44">
                  <c:v>112.80520481942546</c:v>
                </c:pt>
                <c:pt idx="45">
                  <c:v>113.10832125817254</c:v>
                </c:pt>
                <c:pt idx="46">
                  <c:v>113.10605288739748</c:v>
                </c:pt>
                <c:pt idx="47">
                  <c:v>113.10378451662244</c:v>
                </c:pt>
                <c:pt idx="48">
                  <c:v>115.01703472425672</c:v>
                </c:pt>
                <c:pt idx="49">
                  <c:v>116.13407102025839</c:v>
                </c:pt>
                <c:pt idx="50">
                  <c:v>116.79603519468614</c:v>
                </c:pt>
                <c:pt idx="51">
                  <c:v>115.61176625161355</c:v>
                </c:pt>
                <c:pt idx="52">
                  <c:v>115.98165069651428</c:v>
                </c:pt>
                <c:pt idx="53">
                  <c:v>115.97923904421656</c:v>
                </c:pt>
                <c:pt idx="54">
                  <c:v>115.97682714220312</c:v>
                </c:pt>
                <c:pt idx="55">
                  <c:v>116.30731174151228</c:v>
                </c:pt>
                <c:pt idx="56">
                  <c:v>116.91274249377406</c:v>
                </c:pt>
                <c:pt idx="57">
                  <c:v>117.88882588740915</c:v>
                </c:pt>
                <c:pt idx="58">
                  <c:v>116.68656557666246</c:v>
                </c:pt>
                <c:pt idx="59">
                  <c:v>116.60024801059964</c:v>
                </c:pt>
                <c:pt idx="60">
                  <c:v>116.59772662158873</c:v>
                </c:pt>
                <c:pt idx="61">
                  <c:v>116.59520548525461</c:v>
                </c:pt>
                <c:pt idx="62">
                  <c:v>118.59457772565833</c:v>
                </c:pt>
                <c:pt idx="63">
                  <c:v>118.11537440315516</c:v>
                </c:pt>
                <c:pt idx="64">
                  <c:v>116.57869029746401</c:v>
                </c:pt>
                <c:pt idx="65">
                  <c:v>116.87588246482802</c:v>
                </c:pt>
                <c:pt idx="66">
                  <c:v>116.95822047014833</c:v>
                </c:pt>
                <c:pt idx="67">
                  <c:v>116.95555112509525</c:v>
                </c:pt>
                <c:pt idx="68">
                  <c:v>116.95288279371016</c:v>
                </c:pt>
                <c:pt idx="69">
                  <c:v>115.3335738590804</c:v>
                </c:pt>
                <c:pt idx="70">
                  <c:v>115.80633492290927</c:v>
                </c:pt>
                <c:pt idx="71">
                  <c:v>116.61787489308145</c:v>
                </c:pt>
                <c:pt idx="72">
                  <c:v>117.41792248116612</c:v>
                </c:pt>
                <c:pt idx="73">
                  <c:v>117.2300514289753</c:v>
                </c:pt>
                <c:pt idx="74">
                  <c:v>117.22744263257009</c:v>
                </c:pt>
                <c:pt idx="75">
                  <c:v>117.22483434349238</c:v>
                </c:pt>
                <c:pt idx="76">
                  <c:v>114.78163058900961</c:v>
                </c:pt>
                <c:pt idx="77">
                  <c:v>114.28175284902785</c:v>
                </c:pt>
                <c:pt idx="78">
                  <c:v>112.64095581370087</c:v>
                </c:pt>
                <c:pt idx="79">
                  <c:v>113.87576249578332</c:v>
                </c:pt>
                <c:pt idx="80">
                  <c:v>114.56303749145532</c:v>
                </c:pt>
                <c:pt idx="81">
                  <c:v>114.56046115710048</c:v>
                </c:pt>
                <c:pt idx="82">
                  <c:v>114.55788570810114</c:v>
                </c:pt>
                <c:pt idx="83">
                  <c:v>111.64076912214857</c:v>
                </c:pt>
                <c:pt idx="84">
                  <c:v>111.76881194733632</c:v>
                </c:pt>
                <c:pt idx="85">
                  <c:v>114.38874461739918</c:v>
                </c:pt>
                <c:pt idx="86">
                  <c:v>114.09211470609172</c:v>
                </c:pt>
                <c:pt idx="87">
                  <c:v>114.30870105001171</c:v>
                </c:pt>
                <c:pt idx="88">
                  <c:v>114.30609552952073</c:v>
                </c:pt>
                <c:pt idx="89">
                  <c:v>114.30349000804279</c:v>
                </c:pt>
                <c:pt idx="90">
                  <c:v>115.99248876135884</c:v>
                </c:pt>
                <c:pt idx="91">
                  <c:v>115.3260890335272</c:v>
                </c:pt>
                <c:pt idx="92">
                  <c:v>117.15088258005422</c:v>
                </c:pt>
                <c:pt idx="93">
                  <c:v>114.88125421912491</c:v>
                </c:pt>
                <c:pt idx="94">
                  <c:v>114.88072585728256</c:v>
                </c:pt>
                <c:pt idx="95">
                  <c:v>114.87810767235767</c:v>
                </c:pt>
                <c:pt idx="96">
                  <c:v>114.87548948743277</c:v>
                </c:pt>
                <c:pt idx="97">
                  <c:v>113.59021633993106</c:v>
                </c:pt>
                <c:pt idx="98">
                  <c:v>113.16002177600132</c:v>
                </c:pt>
                <c:pt idx="99">
                  <c:v>112.25285535769702</c:v>
                </c:pt>
                <c:pt idx="100">
                  <c:v>113.22614967995202</c:v>
                </c:pt>
                <c:pt idx="101">
                  <c:v>112.03420482356414</c:v>
                </c:pt>
                <c:pt idx="102">
                  <c:v>112.0316411171235</c:v>
                </c:pt>
                <c:pt idx="103">
                  <c:v>112.02907728335752</c:v>
                </c:pt>
                <c:pt idx="104">
                  <c:v>113.8293879059118</c:v>
                </c:pt>
                <c:pt idx="105">
                  <c:v>114.62862015357385</c:v>
                </c:pt>
                <c:pt idx="106">
                  <c:v>116.81129882332063</c:v>
                </c:pt>
                <c:pt idx="107">
                  <c:v>117.70817695396241</c:v>
                </c:pt>
                <c:pt idx="108">
                  <c:v>118.32348715307153</c:v>
                </c:pt>
                <c:pt idx="109">
                  <c:v>118.32079610249535</c:v>
                </c:pt>
                <c:pt idx="110">
                  <c:v>118.31810530656998</c:v>
                </c:pt>
                <c:pt idx="111">
                  <c:v>119.12973926656262</c:v>
                </c:pt>
                <c:pt idx="112">
                  <c:v>119.39324594951378</c:v>
                </c:pt>
                <c:pt idx="113">
                  <c:v>119.64231651517761</c:v>
                </c:pt>
                <c:pt idx="114">
                  <c:v>121.61617211335026</c:v>
                </c:pt>
                <c:pt idx="115">
                  <c:v>121.63394804943874</c:v>
                </c:pt>
                <c:pt idx="116">
                  <c:v>121.6314063900296</c:v>
                </c:pt>
                <c:pt idx="117">
                  <c:v>121.62888042618812</c:v>
                </c:pt>
                <c:pt idx="118">
                  <c:v>121.75931527878545</c:v>
                </c:pt>
                <c:pt idx="119">
                  <c:v>121.35383180788746</c:v>
                </c:pt>
                <c:pt idx="120">
                  <c:v>121.81340385917071</c:v>
                </c:pt>
                <c:pt idx="121">
                  <c:v>124.69975557796357</c:v>
                </c:pt>
                <c:pt idx="122">
                  <c:v>124.7753292989777</c:v>
                </c:pt>
                <c:pt idx="123">
                  <c:v>124.77260300394609</c:v>
                </c:pt>
                <c:pt idx="124">
                  <c:v>124.7698815749156</c:v>
                </c:pt>
                <c:pt idx="125">
                  <c:v>125.99394485314644</c:v>
                </c:pt>
                <c:pt idx="126">
                  <c:v>125.52415323042629</c:v>
                </c:pt>
                <c:pt idx="127">
                  <c:v>124.81576133887111</c:v>
                </c:pt>
                <c:pt idx="128">
                  <c:v>124.89611069839783</c:v>
                </c:pt>
                <c:pt idx="129">
                  <c:v>126.0093466406779</c:v>
                </c:pt>
                <c:pt idx="130">
                  <c:v>126.00656609121529</c:v>
                </c:pt>
                <c:pt idx="131">
                  <c:v>126.00378566118185</c:v>
                </c:pt>
                <c:pt idx="132">
                  <c:v>126.0517165975638</c:v>
                </c:pt>
                <c:pt idx="133">
                  <c:v>124.95577670891591</c:v>
                </c:pt>
                <c:pt idx="134">
                  <c:v>126.13992270403318</c:v>
                </c:pt>
                <c:pt idx="135">
                  <c:v>126.8854371023552</c:v>
                </c:pt>
                <c:pt idx="136">
                  <c:v>126.04511307487729</c:v>
                </c:pt>
                <c:pt idx="137">
                  <c:v>126.04233490215513</c:v>
                </c:pt>
                <c:pt idx="138">
                  <c:v>126.03955649353553</c:v>
                </c:pt>
                <c:pt idx="139">
                  <c:v>123.35152679892768</c:v>
                </c:pt>
                <c:pt idx="140">
                  <c:v>124.48569450006306</c:v>
                </c:pt>
                <c:pt idx="141">
                  <c:v>124.25103749436637</c:v>
                </c:pt>
                <c:pt idx="142">
                  <c:v>125.5230749581544</c:v>
                </c:pt>
                <c:pt idx="143">
                  <c:v>128.14514848212858</c:v>
                </c:pt>
                <c:pt idx="144">
                  <c:v>128.1423298485584</c:v>
                </c:pt>
                <c:pt idx="145">
                  <c:v>128.13951133343045</c:v>
                </c:pt>
                <c:pt idx="146">
                  <c:v>129.51907628071982</c:v>
                </c:pt>
                <c:pt idx="147">
                  <c:v>130.1412049386177</c:v>
                </c:pt>
                <c:pt idx="148">
                  <c:v>129.75514815764799</c:v>
                </c:pt>
                <c:pt idx="149">
                  <c:v>128.89065104511218</c:v>
                </c:pt>
                <c:pt idx="150">
                  <c:v>129.60462751083989</c:v>
                </c:pt>
                <c:pt idx="151">
                  <c:v>129.60171038467101</c:v>
                </c:pt>
                <c:pt idx="152">
                  <c:v>129.59879536677354</c:v>
                </c:pt>
                <c:pt idx="153">
                  <c:v>128.36177111082145</c:v>
                </c:pt>
                <c:pt idx="154">
                  <c:v>126.81162146751711</c:v>
                </c:pt>
                <c:pt idx="155">
                  <c:v>125.71457657715025</c:v>
                </c:pt>
                <c:pt idx="156">
                  <c:v>126.62949376622446</c:v>
                </c:pt>
                <c:pt idx="157">
                  <c:v>128.3218530153917</c:v>
                </c:pt>
                <c:pt idx="158">
                  <c:v>128.31899125602365</c:v>
                </c:pt>
                <c:pt idx="159">
                  <c:v>128.3161425282604</c:v>
                </c:pt>
                <c:pt idx="160">
                  <c:v>130.38568840801045</c:v>
                </c:pt>
                <c:pt idx="161">
                  <c:v>130.70313756793831</c:v>
                </c:pt>
                <c:pt idx="162">
                  <c:v>131.63880022501544</c:v>
                </c:pt>
                <c:pt idx="163">
                  <c:v>131.93274393694253</c:v>
                </c:pt>
                <c:pt idx="164">
                  <c:v>132.50519549941384</c:v>
                </c:pt>
                <c:pt idx="165">
                  <c:v>132.50225216987869</c:v>
                </c:pt>
                <c:pt idx="166">
                  <c:v>132.49930907229287</c:v>
                </c:pt>
                <c:pt idx="167">
                  <c:v>132.5109052571384</c:v>
                </c:pt>
                <c:pt idx="168">
                  <c:v>133.79786882280402</c:v>
                </c:pt>
                <c:pt idx="169">
                  <c:v>135.55063341952891</c:v>
                </c:pt>
                <c:pt idx="170">
                  <c:v>135.69811310389613</c:v>
                </c:pt>
                <c:pt idx="171">
                  <c:v>135.02204606416115</c:v>
                </c:pt>
                <c:pt idx="172">
                  <c:v>135.01900550047571</c:v>
                </c:pt>
                <c:pt idx="173">
                  <c:v>135.01596551913127</c:v>
                </c:pt>
                <c:pt idx="174">
                  <c:v>134.23781691470023</c:v>
                </c:pt>
                <c:pt idx="175">
                  <c:v>135.08735565084154</c:v>
                </c:pt>
                <c:pt idx="176">
                  <c:v>135.65653018665233</c:v>
                </c:pt>
                <c:pt idx="177">
                  <c:v>133.59535539903806</c:v>
                </c:pt>
                <c:pt idx="178">
                  <c:v>133.19569321302922</c:v>
                </c:pt>
                <c:pt idx="179">
                  <c:v>133.19250072153937</c:v>
                </c:pt>
                <c:pt idx="180">
                  <c:v>133.18931505725627</c:v>
                </c:pt>
                <c:pt idx="181">
                  <c:v>135.31309561092985</c:v>
                </c:pt>
                <c:pt idx="182">
                  <c:v>135.63957543117471</c:v>
                </c:pt>
                <c:pt idx="183">
                  <c:v>135.45774622795477</c:v>
                </c:pt>
                <c:pt idx="184">
                  <c:v>134.00839302662743</c:v>
                </c:pt>
                <c:pt idx="185">
                  <c:v>131.87707905746853</c:v>
                </c:pt>
                <c:pt idx="186">
                  <c:v>131.87405865758345</c:v>
                </c:pt>
                <c:pt idx="187">
                  <c:v>131.87103836330931</c:v>
                </c:pt>
                <c:pt idx="188">
                  <c:v>133.46069053667148</c:v>
                </c:pt>
                <c:pt idx="189">
                  <c:v>136.05027511700544</c:v>
                </c:pt>
                <c:pt idx="190">
                  <c:v>135.53818868701137</c:v>
                </c:pt>
                <c:pt idx="191">
                  <c:v>136.80695066290068</c:v>
                </c:pt>
                <c:pt idx="192">
                  <c:v>136.38951313597545</c:v>
                </c:pt>
                <c:pt idx="193">
                  <c:v>136.3864163171726</c:v>
                </c:pt>
                <c:pt idx="194">
                  <c:v>136.38331949836973</c:v>
                </c:pt>
                <c:pt idx="195">
                  <c:v>137.21259353135898</c:v>
                </c:pt>
                <c:pt idx="196">
                  <c:v>135.90417531110393</c:v>
                </c:pt>
                <c:pt idx="197">
                  <c:v>137.85849462476585</c:v>
                </c:pt>
                <c:pt idx="198">
                  <c:v>137.48108433777247</c:v>
                </c:pt>
                <c:pt idx="199">
                  <c:v>136.07824749868811</c:v>
                </c:pt>
                <c:pt idx="200">
                  <c:v>136.07512406098417</c:v>
                </c:pt>
                <c:pt idx="201">
                  <c:v>136.0720009707108</c:v>
                </c:pt>
                <c:pt idx="202">
                  <c:v>137.3874143369174</c:v>
                </c:pt>
                <c:pt idx="203">
                  <c:v>136.74620121306901</c:v>
                </c:pt>
                <c:pt idx="204">
                  <c:v>136.62319697403566</c:v>
                </c:pt>
                <c:pt idx="205">
                  <c:v>135.35646324114668</c:v>
                </c:pt>
                <c:pt idx="206">
                  <c:v>135.01710873820531</c:v>
                </c:pt>
                <c:pt idx="207">
                  <c:v>135.01404302923748</c:v>
                </c:pt>
                <c:pt idx="208">
                  <c:v>135.01097732026963</c:v>
                </c:pt>
                <c:pt idx="209">
                  <c:v>133.17294759553258</c:v>
                </c:pt>
                <c:pt idx="210">
                  <c:v>132.93098262219968</c:v>
                </c:pt>
                <c:pt idx="211">
                  <c:v>130.46495580085522</c:v>
                </c:pt>
                <c:pt idx="212">
                  <c:v>133.47815824465923</c:v>
                </c:pt>
                <c:pt idx="213">
                  <c:v>130.86458053444835</c:v>
                </c:pt>
                <c:pt idx="214">
                  <c:v>130.86156739309706</c:v>
                </c:pt>
                <c:pt idx="215">
                  <c:v>130.85855401880934</c:v>
                </c:pt>
                <c:pt idx="216">
                  <c:v>130.9619370265747</c:v>
                </c:pt>
                <c:pt idx="217">
                  <c:v>129.51891657619686</c:v>
                </c:pt>
                <c:pt idx="218">
                  <c:v>131.3218404021938</c:v>
                </c:pt>
                <c:pt idx="219">
                  <c:v>132.06330436197723</c:v>
                </c:pt>
                <c:pt idx="220">
                  <c:v>132.25284819431184</c:v>
                </c:pt>
                <c:pt idx="221">
                  <c:v>132.24988071440882</c:v>
                </c:pt>
                <c:pt idx="222">
                  <c:v>132.24691335097401</c:v>
                </c:pt>
                <c:pt idx="223">
                  <c:v>134.466470180209</c:v>
                </c:pt>
                <c:pt idx="224">
                  <c:v>134.02336997574844</c:v>
                </c:pt>
                <c:pt idx="225">
                  <c:v>134.80272802917963</c:v>
                </c:pt>
                <c:pt idx="226">
                  <c:v>134.68401372279365</c:v>
                </c:pt>
                <c:pt idx="227">
                  <c:v>135.01527947417972</c:v>
                </c:pt>
                <c:pt idx="228">
                  <c:v>135.01215855139887</c:v>
                </c:pt>
                <c:pt idx="229">
                  <c:v>135.0090377460732</c:v>
                </c:pt>
                <c:pt idx="230">
                  <c:v>136.69617006622227</c:v>
                </c:pt>
                <c:pt idx="231">
                  <c:v>136.21262596382837</c:v>
                </c:pt>
                <c:pt idx="232">
                  <c:v>136.26240127647563</c:v>
                </c:pt>
                <c:pt idx="233">
                  <c:v>134.50980209614963</c:v>
                </c:pt>
                <c:pt idx="234">
                  <c:v>133.56311376570588</c:v>
                </c:pt>
                <c:pt idx="235">
                  <c:v>133.56002507500008</c:v>
                </c:pt>
                <c:pt idx="236">
                  <c:v>133.55693673073776</c:v>
                </c:pt>
                <c:pt idx="237">
                  <c:v>135.94757877403919</c:v>
                </c:pt>
                <c:pt idx="238">
                  <c:v>135.4130843954361</c:v>
                </c:pt>
                <c:pt idx="239">
                  <c:v>135.59937994604903</c:v>
                </c:pt>
                <c:pt idx="240">
                  <c:v>132.56269009792888</c:v>
                </c:pt>
                <c:pt idx="241">
                  <c:v>133.87103467180103</c:v>
                </c:pt>
                <c:pt idx="242">
                  <c:v>133.8679388844325</c:v>
                </c:pt>
                <c:pt idx="243">
                  <c:v>133.86484344252034</c:v>
                </c:pt>
                <c:pt idx="244">
                  <c:v>132.43361522550512</c:v>
                </c:pt>
                <c:pt idx="245">
                  <c:v>135.23441022832927</c:v>
                </c:pt>
                <c:pt idx="246">
                  <c:v>135.69309137700427</c:v>
                </c:pt>
                <c:pt idx="247">
                  <c:v>136.16171578820544</c:v>
                </c:pt>
                <c:pt idx="248">
                  <c:v>136.86729368616426</c:v>
                </c:pt>
                <c:pt idx="249">
                  <c:v>136.86405204016779</c:v>
                </c:pt>
                <c:pt idx="250">
                  <c:v>136.86081039417127</c:v>
                </c:pt>
                <c:pt idx="251">
                  <c:v>136.99774253665748</c:v>
                </c:pt>
                <c:pt idx="252">
                  <c:v>135.28488313207004</c:v>
                </c:pt>
                <c:pt idx="253">
                  <c:v>133.27533918963806</c:v>
                </c:pt>
                <c:pt idx="254">
                  <c:v>133.86139253775173</c:v>
                </c:pt>
                <c:pt idx="255">
                  <c:v>134.08855618709455</c:v>
                </c:pt>
                <c:pt idx="256">
                  <c:v>134.08555672285812</c:v>
                </c:pt>
                <c:pt idx="257">
                  <c:v>134.0825573701548</c:v>
                </c:pt>
                <c:pt idx="258">
                  <c:v>134.8046331208989</c:v>
                </c:pt>
                <c:pt idx="259">
                  <c:v>135.08916756801756</c:v>
                </c:pt>
                <c:pt idx="260">
                  <c:v>136.61412007486459</c:v>
                </c:pt>
                <c:pt idx="261">
                  <c:v>135.59845003844495</c:v>
                </c:pt>
                <c:pt idx="262">
                  <c:v>135.18395140736789</c:v>
                </c:pt>
                <c:pt idx="263">
                  <c:v>135.18077266998037</c:v>
                </c:pt>
                <c:pt idx="264">
                  <c:v>135.17759459784332</c:v>
                </c:pt>
                <c:pt idx="265">
                  <c:v>136.63970925308277</c:v>
                </c:pt>
                <c:pt idx="266">
                  <c:v>137.74069866010151</c:v>
                </c:pt>
                <c:pt idx="267">
                  <c:v>138.04495818862318</c:v>
                </c:pt>
                <c:pt idx="268">
                  <c:v>137.9767437878422</c:v>
                </c:pt>
                <c:pt idx="269">
                  <c:v>137.97366445209741</c:v>
                </c:pt>
                <c:pt idx="270">
                  <c:v>137.97058522788572</c:v>
                </c:pt>
                <c:pt idx="271">
                  <c:v>137.96750600268703</c:v>
                </c:pt>
                <c:pt idx="272">
                  <c:v>138.55606242074882</c:v>
                </c:pt>
                <c:pt idx="273">
                  <c:v>139.00564666141429</c:v>
                </c:pt>
                <c:pt idx="274">
                  <c:v>138.51238402283263</c:v>
                </c:pt>
                <c:pt idx="275">
                  <c:v>138.57442646093341</c:v>
                </c:pt>
                <c:pt idx="276">
                  <c:v>138.57123506700813</c:v>
                </c:pt>
                <c:pt idx="277">
                  <c:v>138.56804367308277</c:v>
                </c:pt>
                <c:pt idx="278">
                  <c:v>138.5648523897035</c:v>
                </c:pt>
                <c:pt idx="279">
                  <c:v>140.63411894618861</c:v>
                </c:pt>
                <c:pt idx="280">
                  <c:v>141.52519640878293</c:v>
                </c:pt>
                <c:pt idx="281">
                  <c:v>141.72671055136482</c:v>
                </c:pt>
                <c:pt idx="282">
                  <c:v>141.82444073361771</c:v>
                </c:pt>
                <c:pt idx="283">
                  <c:v>142.28529143080482</c:v>
                </c:pt>
                <c:pt idx="284">
                  <c:v>142.28207610168172</c:v>
                </c:pt>
                <c:pt idx="285">
                  <c:v>142.27886088211764</c:v>
                </c:pt>
                <c:pt idx="286">
                  <c:v>141.60656283655354</c:v>
                </c:pt>
                <c:pt idx="287">
                  <c:v>140.4931724456238</c:v>
                </c:pt>
                <c:pt idx="288">
                  <c:v>140.63631866884222</c:v>
                </c:pt>
                <c:pt idx="289">
                  <c:v>141.3586442458045</c:v>
                </c:pt>
                <c:pt idx="290">
                  <c:v>139.6188751961356</c:v>
                </c:pt>
                <c:pt idx="291">
                  <c:v>139.61568963055424</c:v>
                </c:pt>
                <c:pt idx="292">
                  <c:v>139.61250439167614</c:v>
                </c:pt>
                <c:pt idx="293">
                  <c:v>140.02802347647028</c:v>
                </c:pt>
                <c:pt idx="294">
                  <c:v>140.63656752580826</c:v>
                </c:pt>
                <c:pt idx="295">
                  <c:v>138.74179856087949</c:v>
                </c:pt>
                <c:pt idx="296">
                  <c:v>137.08604618917497</c:v>
                </c:pt>
                <c:pt idx="297">
                  <c:v>135.64828738618985</c:v>
                </c:pt>
                <c:pt idx="298">
                  <c:v>135.64513562401703</c:v>
                </c:pt>
                <c:pt idx="299">
                  <c:v>135.6419836447001</c:v>
                </c:pt>
                <c:pt idx="300">
                  <c:v>135.17270759403706</c:v>
                </c:pt>
                <c:pt idx="301">
                  <c:v>135.56525498672883</c:v>
                </c:pt>
                <c:pt idx="302">
                  <c:v>134.45188820429388</c:v>
                </c:pt>
                <c:pt idx="303">
                  <c:v>133.07230904591265</c:v>
                </c:pt>
                <c:pt idx="304">
                  <c:v>133.9656996385954</c:v>
                </c:pt>
                <c:pt idx="305">
                  <c:v>133.96276000939253</c:v>
                </c:pt>
                <c:pt idx="306">
                  <c:v>133.95982048678761</c:v>
                </c:pt>
                <c:pt idx="307">
                  <c:v>135.25620721842972</c:v>
                </c:pt>
                <c:pt idx="308">
                  <c:v>136.24855963054065</c:v>
                </c:pt>
                <c:pt idx="309">
                  <c:v>135.70275485039284</c:v>
                </c:pt>
                <c:pt idx="310">
                  <c:v>131.61760921983776</c:v>
                </c:pt>
                <c:pt idx="311">
                  <c:v>128.90938121782307</c:v>
                </c:pt>
                <c:pt idx="312">
                  <c:v>128.90656065068373</c:v>
                </c:pt>
                <c:pt idx="313">
                  <c:v>128.90373892577171</c:v>
                </c:pt>
                <c:pt idx="314">
                  <c:v>129.33013737423713</c:v>
                </c:pt>
                <c:pt idx="315">
                  <c:v>130.12121513293991</c:v>
                </c:pt>
                <c:pt idx="316">
                  <c:v>130.93400999542948</c:v>
                </c:pt>
                <c:pt idx="317">
                  <c:v>130.67704786179846</c:v>
                </c:pt>
                <c:pt idx="318">
                  <c:v>130.25029695002564</c:v>
                </c:pt>
                <c:pt idx="319">
                  <c:v>130.24732405830039</c:v>
                </c:pt>
                <c:pt idx="320">
                  <c:v>130.24435158901909</c:v>
                </c:pt>
                <c:pt idx="321">
                  <c:v>130.82683450936284</c:v>
                </c:pt>
                <c:pt idx="322">
                  <c:v>131.59741710893286</c:v>
                </c:pt>
                <c:pt idx="323">
                  <c:v>133.32314895864607</c:v>
                </c:pt>
                <c:pt idx="324">
                  <c:v>134.18570324475959</c:v>
                </c:pt>
                <c:pt idx="325">
                  <c:v>135.04653341096369</c:v>
                </c:pt>
                <c:pt idx="326">
                  <c:v>135.04344902069735</c:v>
                </c:pt>
                <c:pt idx="327">
                  <c:v>135.04036462944399</c:v>
                </c:pt>
                <c:pt idx="328">
                  <c:v>135.07204277393365</c:v>
                </c:pt>
                <c:pt idx="329">
                  <c:v>133.90070671507559</c:v>
                </c:pt>
                <c:pt idx="330">
                  <c:v>133.87431193731999</c:v>
                </c:pt>
                <c:pt idx="331">
                  <c:v>132.37463101477221</c:v>
                </c:pt>
                <c:pt idx="332">
                  <c:v>133.64975916797837</c:v>
                </c:pt>
                <c:pt idx="333">
                  <c:v>133.64666014516322</c:v>
                </c:pt>
                <c:pt idx="334">
                  <c:v>133.64356133258309</c:v>
                </c:pt>
                <c:pt idx="335">
                  <c:v>135.44359196267385</c:v>
                </c:pt>
                <c:pt idx="336">
                  <c:v>136.77537440734037</c:v>
                </c:pt>
                <c:pt idx="337">
                  <c:v>137.70137551374091</c:v>
                </c:pt>
                <c:pt idx="338">
                  <c:v>137.8056193072201</c:v>
                </c:pt>
                <c:pt idx="339">
                  <c:v>139.76087463813045</c:v>
                </c:pt>
                <c:pt idx="340">
                  <c:v>139.75763950349474</c:v>
                </c:pt>
                <c:pt idx="341">
                  <c:v>139.75440436984604</c:v>
                </c:pt>
                <c:pt idx="342">
                  <c:v>139.57544869520234</c:v>
                </c:pt>
                <c:pt idx="343">
                  <c:v>139.38194960646794</c:v>
                </c:pt>
                <c:pt idx="344">
                  <c:v>140.30157147137515</c:v>
                </c:pt>
                <c:pt idx="345">
                  <c:v>139.70077308498657</c:v>
                </c:pt>
                <c:pt idx="346">
                  <c:v>139.70102267629426</c:v>
                </c:pt>
                <c:pt idx="347">
                  <c:v>139.6977897871256</c:v>
                </c:pt>
                <c:pt idx="348">
                  <c:v>139.69455710917882</c:v>
                </c:pt>
                <c:pt idx="349">
                  <c:v>139.08596004115691</c:v>
                </c:pt>
                <c:pt idx="350">
                  <c:v>140.10076342305089</c:v>
                </c:pt>
                <c:pt idx="351">
                  <c:v>141.18650721452212</c:v>
                </c:pt>
                <c:pt idx="352">
                  <c:v>140.7869254300505</c:v>
                </c:pt>
                <c:pt idx="353">
                  <c:v>140.42516882461044</c:v>
                </c:pt>
                <c:pt idx="354">
                  <c:v>140.42192091005964</c:v>
                </c:pt>
                <c:pt idx="355">
                  <c:v>140.41867310210679</c:v>
                </c:pt>
                <c:pt idx="356">
                  <c:v>140.00136283048548</c:v>
                </c:pt>
                <c:pt idx="357">
                  <c:v>141.31800901236741</c:v>
                </c:pt>
                <c:pt idx="358">
                  <c:v>141.38488640582966</c:v>
                </c:pt>
                <c:pt idx="359">
                  <c:v>143.15651110341523</c:v>
                </c:pt>
                <c:pt idx="360">
                  <c:v>143.10724401348551</c:v>
                </c:pt>
                <c:pt idx="361">
                  <c:v>143.10397782132679</c:v>
                </c:pt>
                <c:pt idx="362">
                  <c:v>143.10071194402693</c:v>
                </c:pt>
                <c:pt idx="363">
                  <c:v>143.36428918300609</c:v>
                </c:pt>
                <c:pt idx="364">
                  <c:v>142.71420657895638</c:v>
                </c:pt>
                <c:pt idx="365">
                  <c:v>142.42416513830372</c:v>
                </c:pt>
                <c:pt idx="366">
                  <c:v>143.99343887634993</c:v>
                </c:pt>
                <c:pt idx="367">
                  <c:v>143.99006082538838</c:v>
                </c:pt>
                <c:pt idx="368">
                  <c:v>143.98668277442681</c:v>
                </c:pt>
                <c:pt idx="369">
                  <c:v>143.98330493370017</c:v>
                </c:pt>
                <c:pt idx="370">
                  <c:v>143.97992709297353</c:v>
                </c:pt>
                <c:pt idx="371">
                  <c:v>144.50577383463283</c:v>
                </c:pt>
                <c:pt idx="372">
                  <c:v>144.25450285046725</c:v>
                </c:pt>
                <c:pt idx="373">
                  <c:v>143.46813963186</c:v>
                </c:pt>
                <c:pt idx="374">
                  <c:v>145.28873753758788</c:v>
                </c:pt>
                <c:pt idx="375">
                  <c:v>145.28550668858634</c:v>
                </c:pt>
                <c:pt idx="376">
                  <c:v>145.28227594223478</c:v>
                </c:pt>
                <c:pt idx="377">
                  <c:v>145.61535699725727</c:v>
                </c:pt>
                <c:pt idx="378">
                  <c:v>145.5399825503365</c:v>
                </c:pt>
                <c:pt idx="379">
                  <c:v>146.58825430021724</c:v>
                </c:pt>
                <c:pt idx="380">
                  <c:v>147.12802565559682</c:v>
                </c:pt>
                <c:pt idx="381">
                  <c:v>145.30326397298688</c:v>
                </c:pt>
                <c:pt idx="382">
                  <c:v>145.29995581675101</c:v>
                </c:pt>
                <c:pt idx="383">
                  <c:v>145.29664766051516</c:v>
                </c:pt>
                <c:pt idx="384">
                  <c:v>144.29206122360191</c:v>
                </c:pt>
                <c:pt idx="385">
                  <c:v>146.13411566517635</c:v>
                </c:pt>
                <c:pt idx="386">
                  <c:v>144.97095058440811</c:v>
                </c:pt>
                <c:pt idx="387">
                  <c:v>143.49236901546422</c:v>
                </c:pt>
                <c:pt idx="388">
                  <c:v>144.80143195618163</c:v>
                </c:pt>
                <c:pt idx="389">
                  <c:v>144.79801276629033</c:v>
                </c:pt>
                <c:pt idx="390">
                  <c:v>144.7945938863229</c:v>
                </c:pt>
                <c:pt idx="391">
                  <c:v>145.13904766619714</c:v>
                </c:pt>
                <c:pt idx="392">
                  <c:v>145.28039152559126</c:v>
                </c:pt>
                <c:pt idx="393">
                  <c:v>143.09251735842946</c:v>
                </c:pt>
                <c:pt idx="394">
                  <c:v>145.43241855504797</c:v>
                </c:pt>
                <c:pt idx="395">
                  <c:v>145.07198203449497</c:v>
                </c:pt>
                <c:pt idx="396">
                  <c:v>145.06852934322296</c:v>
                </c:pt>
                <c:pt idx="397">
                  <c:v>145.06507696384872</c:v>
                </c:pt>
                <c:pt idx="398">
                  <c:v>145.67465400499938</c:v>
                </c:pt>
                <c:pt idx="399">
                  <c:v>141.50105902813101</c:v>
                </c:pt>
                <c:pt idx="400">
                  <c:v>139.82624000813345</c:v>
                </c:pt>
                <c:pt idx="401">
                  <c:v>138.42608426357</c:v>
                </c:pt>
                <c:pt idx="402">
                  <c:v>133.66042054664709</c:v>
                </c:pt>
                <c:pt idx="403">
                  <c:v>133.65724700393784</c:v>
                </c:pt>
                <c:pt idx="404">
                  <c:v>133.65407407515397</c:v>
                </c:pt>
                <c:pt idx="405">
                  <c:v>142.31407304326581</c:v>
                </c:pt>
                <c:pt idx="406">
                  <c:v>141.84977981221371</c:v>
                </c:pt>
                <c:pt idx="407">
                  <c:v>143.98739451936518</c:v>
                </c:pt>
                <c:pt idx="408">
                  <c:v>144.34843884095483</c:v>
                </c:pt>
                <c:pt idx="409">
                  <c:v>139.85924007435153</c:v>
                </c:pt>
                <c:pt idx="410">
                  <c:v>139.85595475574894</c:v>
                </c:pt>
                <c:pt idx="411">
                  <c:v>139.85266964244622</c:v>
                </c:pt>
                <c:pt idx="412">
                  <c:v>139.13105891854352</c:v>
                </c:pt>
                <c:pt idx="413">
                  <c:v>141.26224545177413</c:v>
                </c:pt>
                <c:pt idx="414">
                  <c:v>138.01913675212856</c:v>
                </c:pt>
                <c:pt idx="415">
                  <c:v>134.87425845964282</c:v>
                </c:pt>
                <c:pt idx="416">
                  <c:v>134.70384346467378</c:v>
                </c:pt>
                <c:pt idx="417">
                  <c:v>134.70063757835632</c:v>
                </c:pt>
                <c:pt idx="418">
                  <c:v>134.69743166835042</c:v>
                </c:pt>
                <c:pt idx="419">
                  <c:v>134.8903250021375</c:v>
                </c:pt>
                <c:pt idx="420">
                  <c:v>131.56809924539087</c:v>
                </c:pt>
                <c:pt idx="421">
                  <c:v>134.4766522192817</c:v>
                </c:pt>
                <c:pt idx="422">
                  <c:v>137.90133094294211</c:v>
                </c:pt>
                <c:pt idx="423">
                  <c:v>137.69275007879057</c:v>
                </c:pt>
                <c:pt idx="424">
                  <c:v>137.68947808987235</c:v>
                </c:pt>
                <c:pt idx="425">
                  <c:v>137.68620328795149</c:v>
                </c:pt>
                <c:pt idx="426">
                  <c:v>138.15586031392436</c:v>
                </c:pt>
                <c:pt idx="427">
                  <c:v>138.40076392450666</c:v>
                </c:pt>
                <c:pt idx="428">
                  <c:v>138.47945426884917</c:v>
                </c:pt>
                <c:pt idx="429">
                  <c:v>139.85098319505767</c:v>
                </c:pt>
                <c:pt idx="430">
                  <c:v>137.51802509594589</c:v>
                </c:pt>
                <c:pt idx="431">
                  <c:v>137.5147450134763</c:v>
                </c:pt>
                <c:pt idx="432">
                  <c:v>137.5114651382805</c:v>
                </c:pt>
                <c:pt idx="433">
                  <c:v>135.98097279584704</c:v>
                </c:pt>
                <c:pt idx="434">
                  <c:v>134.62427980836623</c:v>
                </c:pt>
                <c:pt idx="435">
                  <c:v>136.6061579903502</c:v>
                </c:pt>
                <c:pt idx="436">
                  <c:v>138.71430435509825</c:v>
                </c:pt>
                <c:pt idx="437">
                  <c:v>139.95065884203328</c:v>
                </c:pt>
                <c:pt idx="438">
                  <c:v>139.94735432592145</c:v>
                </c:pt>
                <c:pt idx="439">
                  <c:v>139.94405001708358</c:v>
                </c:pt>
                <c:pt idx="440">
                  <c:v>141.4937198914387</c:v>
                </c:pt>
                <c:pt idx="441">
                  <c:v>142.61890018044522</c:v>
                </c:pt>
                <c:pt idx="442">
                  <c:v>142.68181203573633</c:v>
                </c:pt>
                <c:pt idx="443">
                  <c:v>142.10942231293305</c:v>
                </c:pt>
                <c:pt idx="444">
                  <c:v>142.73728014419578</c:v>
                </c:pt>
                <c:pt idx="445">
                  <c:v>142.73389781450922</c:v>
                </c:pt>
                <c:pt idx="446">
                  <c:v>142.73051559043353</c:v>
                </c:pt>
                <c:pt idx="447">
                  <c:v>144.2401415393096</c:v>
                </c:pt>
                <c:pt idx="448">
                  <c:v>143.82506275160921</c:v>
                </c:pt>
                <c:pt idx="449">
                  <c:v>142.49478405425194</c:v>
                </c:pt>
                <c:pt idx="450">
                  <c:v>140.05956979279949</c:v>
                </c:pt>
                <c:pt idx="451">
                  <c:v>139.27393823913738</c:v>
                </c:pt>
                <c:pt idx="452">
                  <c:v>139.27061879042321</c:v>
                </c:pt>
                <c:pt idx="453">
                  <c:v>139.26729965558093</c:v>
                </c:pt>
                <c:pt idx="454">
                  <c:v>141.20395136928821</c:v>
                </c:pt>
                <c:pt idx="455">
                  <c:v>136.75086551293774</c:v>
                </c:pt>
                <c:pt idx="456">
                  <c:v>136.62975386207364</c:v>
                </c:pt>
                <c:pt idx="457">
                  <c:v>134.23466909566616</c:v>
                </c:pt>
                <c:pt idx="458">
                  <c:v>133.79421822445923</c:v>
                </c:pt>
                <c:pt idx="459">
                  <c:v>133.7910195285713</c:v>
                </c:pt>
                <c:pt idx="460">
                  <c:v>133.7878210439053</c:v>
                </c:pt>
                <c:pt idx="461">
                  <c:v>133.78718457985235</c:v>
                </c:pt>
                <c:pt idx="462">
                  <c:v>136.63031160350769</c:v>
                </c:pt>
                <c:pt idx="463">
                  <c:v>138.30721809156171</c:v>
                </c:pt>
                <c:pt idx="464">
                  <c:v>139.1114705549904</c:v>
                </c:pt>
                <c:pt idx="465">
                  <c:v>139.98633261296493</c:v>
                </c:pt>
                <c:pt idx="466">
                  <c:v>139.98302260014728</c:v>
                </c:pt>
                <c:pt idx="467">
                  <c:v>139.97971300483854</c:v>
                </c:pt>
                <c:pt idx="468">
                  <c:v>140.18418342663784</c:v>
                </c:pt>
                <c:pt idx="469">
                  <c:v>142.00450030451978</c:v>
                </c:pt>
                <c:pt idx="470">
                  <c:v>142.28043696899741</c:v>
                </c:pt>
                <c:pt idx="471">
                  <c:v>140.7959509578715</c:v>
                </c:pt>
                <c:pt idx="472">
                  <c:v>138.40465134806232</c:v>
                </c:pt>
                <c:pt idx="473">
                  <c:v>138.40136568795134</c:v>
                </c:pt>
                <c:pt idx="474">
                  <c:v>138.39808002685334</c:v>
                </c:pt>
                <c:pt idx="475">
                  <c:v>137.84070168333611</c:v>
                </c:pt>
                <c:pt idx="476">
                  <c:v>137.66916699685231</c:v>
                </c:pt>
                <c:pt idx="477">
                  <c:v>138.84488339234008</c:v>
                </c:pt>
                <c:pt idx="478">
                  <c:v>141.63534527416195</c:v>
                </c:pt>
                <c:pt idx="479">
                  <c:v>141.94822904630277</c:v>
                </c:pt>
                <c:pt idx="480">
                  <c:v>141.94490011036709</c:v>
                </c:pt>
                <c:pt idx="481">
                  <c:v>141.94157069671454</c:v>
                </c:pt>
                <c:pt idx="482">
                  <c:v>142.49007267064144</c:v>
                </c:pt>
                <c:pt idx="483">
                  <c:v>143.05755125210183</c:v>
                </c:pt>
                <c:pt idx="484">
                  <c:v>142.40401261374851</c:v>
                </c:pt>
                <c:pt idx="485">
                  <c:v>142.30032322558091</c:v>
                </c:pt>
                <c:pt idx="486">
                  <c:v>141.79969825932093</c:v>
                </c:pt>
                <c:pt idx="487">
                  <c:v>141.79635514881309</c:v>
                </c:pt>
                <c:pt idx="488">
                  <c:v>141.79301224755312</c:v>
                </c:pt>
                <c:pt idx="489">
                  <c:v>144.86691063393076</c:v>
                </c:pt>
                <c:pt idx="490">
                  <c:v>145.01653493176258</c:v>
                </c:pt>
                <c:pt idx="491">
                  <c:v>145.24096586255769</c:v>
                </c:pt>
                <c:pt idx="492">
                  <c:v>145.5925768844522</c:v>
                </c:pt>
                <c:pt idx="493">
                  <c:v>144.23590533599949</c:v>
                </c:pt>
                <c:pt idx="494">
                  <c:v>144.23249444792057</c:v>
                </c:pt>
                <c:pt idx="495">
                  <c:v>144.22908331407405</c:v>
                </c:pt>
                <c:pt idx="496">
                  <c:v>145.794494238883</c:v>
                </c:pt>
                <c:pt idx="497">
                  <c:v>144.58031204200205</c:v>
                </c:pt>
                <c:pt idx="498">
                  <c:v>141.53890015935508</c:v>
                </c:pt>
                <c:pt idx="499">
                  <c:v>141.21953345943106</c:v>
                </c:pt>
                <c:pt idx="500">
                  <c:v>141.30960457677386</c:v>
                </c:pt>
                <c:pt idx="501">
                  <c:v>141.30627144008758</c:v>
                </c:pt>
                <c:pt idx="502">
                  <c:v>141.30293819976436</c:v>
                </c:pt>
                <c:pt idx="503">
                  <c:v>141.42123757049609</c:v>
                </c:pt>
                <c:pt idx="504">
                  <c:v>143.41773555390404</c:v>
                </c:pt>
                <c:pt idx="505">
                  <c:v>143.36751060400726</c:v>
                </c:pt>
                <c:pt idx="506">
                  <c:v>141.52560291233843</c:v>
                </c:pt>
                <c:pt idx="507">
                  <c:v>140.33609763100068</c:v>
                </c:pt>
                <c:pt idx="508">
                  <c:v>140.3327835131733</c:v>
                </c:pt>
                <c:pt idx="509">
                  <c:v>140.32946949898277</c:v>
                </c:pt>
                <c:pt idx="510">
                  <c:v>140.93640377548775</c:v>
                </c:pt>
                <c:pt idx="511">
                  <c:v>138.89194894547617</c:v>
                </c:pt>
                <c:pt idx="512">
                  <c:v>138.21130434012031</c:v>
                </c:pt>
                <c:pt idx="513">
                  <c:v>139.25118497816973</c:v>
                </c:pt>
                <c:pt idx="514">
                  <c:v>140.56278416943502</c:v>
                </c:pt>
                <c:pt idx="515">
                  <c:v>140.55945735558907</c:v>
                </c:pt>
                <c:pt idx="516">
                  <c:v>140.55613022787131</c:v>
                </c:pt>
                <c:pt idx="517">
                  <c:v>140.65506796700993</c:v>
                </c:pt>
                <c:pt idx="518">
                  <c:v>140.8214858145414</c:v>
                </c:pt>
                <c:pt idx="519">
                  <c:v>143.76869462739987</c:v>
                </c:pt>
                <c:pt idx="520">
                  <c:v>143.37180481834082</c:v>
                </c:pt>
                <c:pt idx="521">
                  <c:v>144.17238330194425</c:v>
                </c:pt>
                <c:pt idx="522">
                  <c:v>144.16897292119279</c:v>
                </c:pt>
                <c:pt idx="523">
                  <c:v>144.16556222755648</c:v>
                </c:pt>
                <c:pt idx="524">
                  <c:v>144.55814972083448</c:v>
                </c:pt>
                <c:pt idx="525">
                  <c:v>143.44860067252935</c:v>
                </c:pt>
                <c:pt idx="526">
                  <c:v>144.14193039184113</c:v>
                </c:pt>
                <c:pt idx="527">
                  <c:v>145.43443047967213</c:v>
                </c:pt>
                <c:pt idx="528">
                  <c:v>145.59713146932219</c:v>
                </c:pt>
                <c:pt idx="529">
                  <c:v>145.59368125447946</c:v>
                </c:pt>
                <c:pt idx="530">
                  <c:v>145.5902287882476</c:v>
                </c:pt>
                <c:pt idx="531">
                  <c:v>146.56561582061417</c:v>
                </c:pt>
                <c:pt idx="532">
                  <c:v>147.23507263284623</c:v>
                </c:pt>
                <c:pt idx="533">
                  <c:v>146.6380883138138</c:v>
                </c:pt>
                <c:pt idx="534">
                  <c:v>145.96311362913019</c:v>
                </c:pt>
                <c:pt idx="535">
                  <c:v>144.83164677571631</c:v>
                </c:pt>
                <c:pt idx="536">
                  <c:v>144.82819953278616</c:v>
                </c:pt>
                <c:pt idx="537">
                  <c:v>144.82475133442216</c:v>
                </c:pt>
                <c:pt idx="538">
                  <c:v>146.66723701818296</c:v>
                </c:pt>
                <c:pt idx="539">
                  <c:v>146.69363388446962</c:v>
                </c:pt>
                <c:pt idx="540">
                  <c:v>145.21923511422776</c:v>
                </c:pt>
                <c:pt idx="541">
                  <c:v>144.76720071175197</c:v>
                </c:pt>
                <c:pt idx="542">
                  <c:v>146.24607640528976</c:v>
                </c:pt>
                <c:pt idx="543">
                  <c:v>146.24260550056587</c:v>
                </c:pt>
                <c:pt idx="544">
                  <c:v>146.2391345968291</c:v>
                </c:pt>
                <c:pt idx="545">
                  <c:v>145.97272090267433</c:v>
                </c:pt>
                <c:pt idx="546">
                  <c:v>145.9126974750032</c:v>
                </c:pt>
                <c:pt idx="547">
                  <c:v>145.33871559468548</c:v>
                </c:pt>
                <c:pt idx="548">
                  <c:v>145.29976917649424</c:v>
                </c:pt>
                <c:pt idx="549">
                  <c:v>145.45196134499756</c:v>
                </c:pt>
                <c:pt idx="550">
                  <c:v>145.44860893085365</c:v>
                </c:pt>
                <c:pt idx="551">
                  <c:v>145.44525651572269</c:v>
                </c:pt>
                <c:pt idx="552">
                  <c:v>144.59664974018392</c:v>
                </c:pt>
                <c:pt idx="553">
                  <c:v>146.44312872102316</c:v>
                </c:pt>
                <c:pt idx="554">
                  <c:v>147.35834265522536</c:v>
                </c:pt>
                <c:pt idx="555">
                  <c:v>147.19352971353882</c:v>
                </c:pt>
                <c:pt idx="556">
                  <c:v>147.20229312873579</c:v>
                </c:pt>
                <c:pt idx="557">
                  <c:v>147.19884496096938</c:v>
                </c:pt>
                <c:pt idx="558">
                  <c:v>147.19539658099396</c:v>
                </c:pt>
                <c:pt idx="559">
                  <c:v>147.62918908879439</c:v>
                </c:pt>
                <c:pt idx="560">
                  <c:v>147.09075550073771</c:v>
                </c:pt>
                <c:pt idx="561">
                  <c:v>149.47445187238824</c:v>
                </c:pt>
                <c:pt idx="562">
                  <c:v>149.05720991823708</c:v>
                </c:pt>
                <c:pt idx="563">
                  <c:v>149.49750644739234</c:v>
                </c:pt>
                <c:pt idx="564">
                  <c:v>149.49410616087874</c:v>
                </c:pt>
                <c:pt idx="565">
                  <c:v>149.49070608657414</c:v>
                </c:pt>
                <c:pt idx="566">
                  <c:v>150.3702796169909</c:v>
                </c:pt>
                <c:pt idx="567">
                  <c:v>149.89852481848871</c:v>
                </c:pt>
                <c:pt idx="568">
                  <c:v>150.15347666002421</c:v>
                </c:pt>
                <c:pt idx="569">
                  <c:v>151.09102264407639</c:v>
                </c:pt>
                <c:pt idx="570">
                  <c:v>151.04226311457495</c:v>
                </c:pt>
                <c:pt idx="571">
                  <c:v>151.0388325423867</c:v>
                </c:pt>
                <c:pt idx="572">
                  <c:v>151.03540207679649</c:v>
                </c:pt>
                <c:pt idx="573">
                  <c:v>151.16030951642176</c:v>
                </c:pt>
                <c:pt idx="574">
                  <c:v>150.9739745235639</c:v>
                </c:pt>
                <c:pt idx="575">
                  <c:v>149.96723989524412</c:v>
                </c:pt>
                <c:pt idx="576">
                  <c:v>150.29046396499848</c:v>
                </c:pt>
                <c:pt idx="577">
                  <c:v>150.26412159397543</c:v>
                </c:pt>
                <c:pt idx="578">
                  <c:v>150.26065975600324</c:v>
                </c:pt>
                <c:pt idx="579">
                  <c:v>150.25719802364196</c:v>
                </c:pt>
                <c:pt idx="580">
                  <c:v>150.28062984401322</c:v>
                </c:pt>
                <c:pt idx="581">
                  <c:v>150.87106197321555</c:v>
                </c:pt>
                <c:pt idx="582">
                  <c:v>149.96851602721188</c:v>
                </c:pt>
                <c:pt idx="583">
                  <c:v>150.98140268438695</c:v>
                </c:pt>
                <c:pt idx="584">
                  <c:v>150.44072017968927</c:v>
                </c:pt>
                <c:pt idx="585">
                  <c:v>150.43721299808871</c:v>
                </c:pt>
                <c:pt idx="586">
                  <c:v>150.43370581648816</c:v>
                </c:pt>
                <c:pt idx="587">
                  <c:v>150.60272060041098</c:v>
                </c:pt>
                <c:pt idx="588">
                  <c:v>151.25643998158591</c:v>
                </c:pt>
                <c:pt idx="589">
                  <c:v>149.99320696730061</c:v>
                </c:pt>
                <c:pt idx="590">
                  <c:v>148.53758163868511</c:v>
                </c:pt>
                <c:pt idx="591">
                  <c:v>148.20636801964039</c:v>
                </c:pt>
                <c:pt idx="592">
                  <c:v>148.20295948263944</c:v>
                </c:pt>
                <c:pt idx="593">
                  <c:v>148.19955057846761</c:v>
                </c:pt>
                <c:pt idx="594">
                  <c:v>149.64718594620609</c:v>
                </c:pt>
                <c:pt idx="595">
                  <c:v>147.04951641137689</c:v>
                </c:pt>
                <c:pt idx="596">
                  <c:v>148.09045414719102</c:v>
                </c:pt>
                <c:pt idx="597">
                  <c:v>150.34789999383787</c:v>
                </c:pt>
                <c:pt idx="598">
                  <c:v>149.92952414201505</c:v>
                </c:pt>
                <c:pt idx="599">
                  <c:v>149.92603571179134</c:v>
                </c:pt>
                <c:pt idx="600">
                  <c:v>149.92254738816561</c:v>
                </c:pt>
                <c:pt idx="601">
                  <c:v>148.90772703152805</c:v>
                </c:pt>
                <c:pt idx="602">
                  <c:v>146.74406675572857</c:v>
                </c:pt>
                <c:pt idx="603">
                  <c:v>147.7704864872554</c:v>
                </c:pt>
                <c:pt idx="604">
                  <c:v>148.23199515661477</c:v>
                </c:pt>
                <c:pt idx="605">
                  <c:v>146.8835040251094</c:v>
                </c:pt>
                <c:pt idx="606">
                  <c:v>146.88009745326215</c:v>
                </c:pt>
                <c:pt idx="607">
                  <c:v>146.87669119923493</c:v>
                </c:pt>
                <c:pt idx="608">
                  <c:v>144.7621128131681</c:v>
                </c:pt>
                <c:pt idx="609">
                  <c:v>144.70466590738536</c:v>
                </c:pt>
                <c:pt idx="610">
                  <c:v>147.69997013437003</c:v>
                </c:pt>
                <c:pt idx="611">
                  <c:v>149.57553183443295</c:v>
                </c:pt>
                <c:pt idx="612">
                  <c:v>149.83712468166814</c:v>
                </c:pt>
                <c:pt idx="613">
                  <c:v>149.83364495201224</c:v>
                </c:pt>
                <c:pt idx="614">
                  <c:v>149.83016606527008</c:v>
                </c:pt>
                <c:pt idx="615">
                  <c:v>149.88477427633234</c:v>
                </c:pt>
                <c:pt idx="616">
                  <c:v>150.59961559132896</c:v>
                </c:pt>
                <c:pt idx="617">
                  <c:v>151.50939495052901</c:v>
                </c:pt>
                <c:pt idx="618">
                  <c:v>152.374848539232</c:v>
                </c:pt>
                <c:pt idx="619">
                  <c:v>152.42452087920364</c:v>
                </c:pt>
                <c:pt idx="620">
                  <c:v>152.42104812085915</c:v>
                </c:pt>
                <c:pt idx="621">
                  <c:v>152.4175748897328</c:v>
                </c:pt>
                <c:pt idx="622">
                  <c:v>152.78787740308442</c:v>
                </c:pt>
                <c:pt idx="623">
                  <c:v>153.01412041292664</c:v>
                </c:pt>
                <c:pt idx="624">
                  <c:v>153.4358255866093</c:v>
                </c:pt>
                <c:pt idx="625">
                  <c:v>153.53515284370266</c:v>
                </c:pt>
                <c:pt idx="626">
                  <c:v>153.62407274613483</c:v>
                </c:pt>
                <c:pt idx="627">
                  <c:v>153.62050975851025</c:v>
                </c:pt>
                <c:pt idx="628">
                  <c:v>153.61694739764226</c:v>
                </c:pt>
                <c:pt idx="629">
                  <c:v>154.18904919334059</c:v>
                </c:pt>
                <c:pt idx="630">
                  <c:v>155.24398298425868</c:v>
                </c:pt>
                <c:pt idx="631">
                  <c:v>155.51712440454273</c:v>
                </c:pt>
                <c:pt idx="632">
                  <c:v>155.27456224456969</c:v>
                </c:pt>
                <c:pt idx="633">
                  <c:v>155.08372244711822</c:v>
                </c:pt>
                <c:pt idx="634">
                  <c:v>155.08009394022076</c:v>
                </c:pt>
                <c:pt idx="635">
                  <c:v>155.07646511846443</c:v>
                </c:pt>
                <c:pt idx="636">
                  <c:v>153.93724004031719</c:v>
                </c:pt>
                <c:pt idx="637">
                  <c:v>154.33909142242769</c:v>
                </c:pt>
                <c:pt idx="638">
                  <c:v>155.36449128159128</c:v>
                </c:pt>
                <c:pt idx="639">
                  <c:v>154.55864171568561</c:v>
                </c:pt>
                <c:pt idx="640">
                  <c:v>154.387173691442</c:v>
                </c:pt>
                <c:pt idx="641">
                  <c:v>154.38350995884244</c:v>
                </c:pt>
                <c:pt idx="642">
                  <c:v>154.37984622525587</c:v>
                </c:pt>
                <c:pt idx="643">
                  <c:v>155.36767138501239</c:v>
                </c:pt>
                <c:pt idx="644">
                  <c:v>154.39341163828072</c:v>
                </c:pt>
                <c:pt idx="645">
                  <c:v>154.25987393126266</c:v>
                </c:pt>
                <c:pt idx="646">
                  <c:v>154.30870122846503</c:v>
                </c:pt>
                <c:pt idx="647">
                  <c:v>153.41055151601054</c:v>
                </c:pt>
                <c:pt idx="648">
                  <c:v>153.40691678398758</c:v>
                </c:pt>
                <c:pt idx="649">
                  <c:v>153.4032819473407</c:v>
                </c:pt>
                <c:pt idx="650">
                  <c:v>152.19037998842427</c:v>
                </c:pt>
                <c:pt idx="651">
                  <c:v>153.91251454569908</c:v>
                </c:pt>
                <c:pt idx="652">
                  <c:v>156.03627409956775</c:v>
                </c:pt>
                <c:pt idx="653">
                  <c:v>155.57780018232899</c:v>
                </c:pt>
                <c:pt idx="654">
                  <c:v>155.6137348252025</c:v>
                </c:pt>
                <c:pt idx="655">
                  <c:v>155.61009117645472</c:v>
                </c:pt>
                <c:pt idx="656">
                  <c:v>155.60644575304769</c:v>
                </c:pt>
                <c:pt idx="657">
                  <c:v>155.38028117761502</c:v>
                </c:pt>
                <c:pt idx="658">
                  <c:v>156.38628141977989</c:v>
                </c:pt>
                <c:pt idx="659">
                  <c:v>155.45400710333178</c:v>
                </c:pt>
                <c:pt idx="660">
                  <c:v>154.20109638837832</c:v>
                </c:pt>
                <c:pt idx="661">
                  <c:v>155.12113702251955</c:v>
                </c:pt>
                <c:pt idx="662">
                  <c:v>155.11754642404028</c:v>
                </c:pt>
                <c:pt idx="663">
                  <c:v>155.11395593215906</c:v>
                </c:pt>
                <c:pt idx="664">
                  <c:v>155.12036061405334</c:v>
                </c:pt>
                <c:pt idx="665">
                  <c:v>155.08844310080627</c:v>
                </c:pt>
                <c:pt idx="666">
                  <c:v>156.21694057924171</c:v>
                </c:pt>
                <c:pt idx="667">
                  <c:v>156.94146319811543</c:v>
                </c:pt>
                <c:pt idx="668">
                  <c:v>155.70795837759815</c:v>
                </c:pt>
                <c:pt idx="669">
                  <c:v>155.70438678021142</c:v>
                </c:pt>
                <c:pt idx="670">
                  <c:v>155.70081528942271</c:v>
                </c:pt>
                <c:pt idx="671">
                  <c:v>155.98740610660693</c:v>
                </c:pt>
                <c:pt idx="672">
                  <c:v>157.78567837711773</c:v>
                </c:pt>
                <c:pt idx="673">
                  <c:v>158.10352694492531</c:v>
                </c:pt>
                <c:pt idx="674">
                  <c:v>157.94314820640139</c:v>
                </c:pt>
                <c:pt idx="675">
                  <c:v>158.92276069147306</c:v>
                </c:pt>
                <c:pt idx="676">
                  <c:v>158.91902981102018</c:v>
                </c:pt>
                <c:pt idx="677">
                  <c:v>158.91529903716534</c:v>
                </c:pt>
                <c:pt idx="678">
                  <c:v>160.16806611033434</c:v>
                </c:pt>
                <c:pt idx="679">
                  <c:v>160.20225169331582</c:v>
                </c:pt>
                <c:pt idx="680">
                  <c:v>159.53191614643902</c:v>
                </c:pt>
                <c:pt idx="681">
                  <c:v>158.72560094963669</c:v>
                </c:pt>
                <c:pt idx="682">
                  <c:v>159.17907775622413</c:v>
                </c:pt>
                <c:pt idx="683">
                  <c:v>159.17540380107434</c:v>
                </c:pt>
                <c:pt idx="684">
                  <c:v>159.17172995153547</c:v>
                </c:pt>
                <c:pt idx="685">
                  <c:v>159.69846463968284</c:v>
                </c:pt>
                <c:pt idx="686">
                  <c:v>159.49654910630107</c:v>
                </c:pt>
                <c:pt idx="687">
                  <c:v>160.35137836900842</c:v>
                </c:pt>
                <c:pt idx="688">
                  <c:v>160.24781894254937</c:v>
                </c:pt>
                <c:pt idx="689">
                  <c:v>160.31945688696007</c:v>
                </c:pt>
                <c:pt idx="690">
                  <c:v>160.31574569555161</c:v>
                </c:pt>
                <c:pt idx="691">
                  <c:v>160.31203481998898</c:v>
                </c:pt>
                <c:pt idx="692">
                  <c:v>158.20695415631261</c:v>
                </c:pt>
                <c:pt idx="693">
                  <c:v>156.99567030757424</c:v>
                </c:pt>
                <c:pt idx="694">
                  <c:v>155.92162796844218</c:v>
                </c:pt>
                <c:pt idx="695">
                  <c:v>155.57662683846428</c:v>
                </c:pt>
                <c:pt idx="696">
                  <c:v>157.02468456226188</c:v>
                </c:pt>
                <c:pt idx="697">
                  <c:v>157.02104699256088</c:v>
                </c:pt>
                <c:pt idx="698">
                  <c:v>157.01740875563533</c:v>
                </c:pt>
                <c:pt idx="699">
                  <c:v>158.06061784598134</c:v>
                </c:pt>
                <c:pt idx="700">
                  <c:v>158.08098329706934</c:v>
                </c:pt>
                <c:pt idx="701">
                  <c:v>157.152971137582</c:v>
                </c:pt>
                <c:pt idx="702">
                  <c:v>158.27146475253136</c:v>
                </c:pt>
                <c:pt idx="703">
                  <c:v>157.29477821263868</c:v>
                </c:pt>
                <c:pt idx="704">
                  <c:v>157.29108931402939</c:v>
                </c:pt>
                <c:pt idx="705">
                  <c:v>157.28740062664195</c:v>
                </c:pt>
                <c:pt idx="706">
                  <c:v>157.20693806991531</c:v>
                </c:pt>
                <c:pt idx="707">
                  <c:v>157.83299204794292</c:v>
                </c:pt>
                <c:pt idx="708">
                  <c:v>157.70535666891331</c:v>
                </c:pt>
                <c:pt idx="709">
                  <c:v>155.87755413144762</c:v>
                </c:pt>
                <c:pt idx="710">
                  <c:v>154.35094351253818</c:v>
                </c:pt>
                <c:pt idx="711">
                  <c:v>154.34736189987504</c:v>
                </c:pt>
                <c:pt idx="712">
                  <c:v>154.34378112815168</c:v>
                </c:pt>
                <c:pt idx="713">
                  <c:v>153.21097962047105</c:v>
                </c:pt>
                <c:pt idx="714">
                  <c:v>150.52732477664441</c:v>
                </c:pt>
                <c:pt idx="715">
                  <c:v>148.37453610358992</c:v>
                </c:pt>
                <c:pt idx="716">
                  <c:v>150.99194552213808</c:v>
                </c:pt>
                <c:pt idx="717">
                  <c:v>151.04570271699529</c:v>
                </c:pt>
                <c:pt idx="718">
                  <c:v>151.04213103472497</c:v>
                </c:pt>
                <c:pt idx="719">
                  <c:v>151.03856062077338</c:v>
                </c:pt>
                <c:pt idx="720">
                  <c:v>153.87536171575087</c:v>
                </c:pt>
                <c:pt idx="721">
                  <c:v>153.31049512370038</c:v>
                </c:pt>
                <c:pt idx="722">
                  <c:v>154.17213894647361</c:v>
                </c:pt>
                <c:pt idx="723">
                  <c:v>156.15557189771252</c:v>
                </c:pt>
                <c:pt idx="724">
                  <c:v>156.10752635664241</c:v>
                </c:pt>
                <c:pt idx="725">
                  <c:v>156.10382192828448</c:v>
                </c:pt>
                <c:pt idx="726">
                  <c:v>156.10011834580135</c:v>
                </c:pt>
                <c:pt idx="727">
                  <c:v>156.58587942590577</c:v>
                </c:pt>
                <c:pt idx="728">
                  <c:v>156.74913114323664</c:v>
                </c:pt>
                <c:pt idx="729">
                  <c:v>157.86157213393449</c:v>
                </c:pt>
                <c:pt idx="730">
                  <c:v>156.93092668123063</c:v>
                </c:pt>
                <c:pt idx="731">
                  <c:v>158.7323479403924</c:v>
                </c:pt>
                <c:pt idx="732">
                  <c:v>158.7285834924285</c:v>
                </c:pt>
                <c:pt idx="733">
                  <c:v>158.72481925568664</c:v>
                </c:pt>
                <c:pt idx="734">
                  <c:v>158.86734874732531</c:v>
                </c:pt>
                <c:pt idx="735">
                  <c:v>158.72168540987292</c:v>
                </c:pt>
                <c:pt idx="736">
                  <c:v>159.19392897498474</c:v>
                </c:pt>
                <c:pt idx="737">
                  <c:v>158.91364077705012</c:v>
                </c:pt>
                <c:pt idx="738">
                  <c:v>159.08610751494217</c:v>
                </c:pt>
                <c:pt idx="739">
                  <c:v>159.08236743152918</c:v>
                </c:pt>
                <c:pt idx="740">
                  <c:v>159.07862747544155</c:v>
                </c:pt>
                <c:pt idx="741">
                  <c:v>158.63100000480819</c:v>
                </c:pt>
                <c:pt idx="742">
                  <c:v>157.09934292925917</c:v>
                </c:pt>
                <c:pt idx="743">
                  <c:v>157.98975610177595</c:v>
                </c:pt>
                <c:pt idx="744">
                  <c:v>157.16644047324235</c:v>
                </c:pt>
                <c:pt idx="745">
                  <c:v>157.29674672720361</c:v>
                </c:pt>
                <c:pt idx="746">
                  <c:v>157.29315072085024</c:v>
                </c:pt>
                <c:pt idx="747">
                  <c:v>157.28955492571876</c:v>
                </c:pt>
                <c:pt idx="748">
                  <c:v>154.84452168611836</c:v>
                </c:pt>
                <c:pt idx="749">
                  <c:v>155.5383661483917</c:v>
                </c:pt>
                <c:pt idx="750">
                  <c:v>158.34474883844459</c:v>
                </c:pt>
                <c:pt idx="751">
                  <c:v>158.60572841359991</c:v>
                </c:pt>
                <c:pt idx="752">
                  <c:v>158.59859696928129</c:v>
                </c:pt>
                <c:pt idx="753">
                  <c:v>158.59496156707277</c:v>
                </c:pt>
                <c:pt idx="754">
                  <c:v>158.59132626948823</c:v>
                </c:pt>
                <c:pt idx="755">
                  <c:v>158.59241762567697</c:v>
                </c:pt>
                <c:pt idx="756">
                  <c:v>159.62522351078738</c:v>
                </c:pt>
                <c:pt idx="757">
                  <c:v>159.92941423425174</c:v>
                </c:pt>
                <c:pt idx="758">
                  <c:v>160.6008633501678</c:v>
                </c:pt>
                <c:pt idx="759">
                  <c:v>161.14101866658811</c:v>
                </c:pt>
                <c:pt idx="760">
                  <c:v>161.1373559140979</c:v>
                </c:pt>
                <c:pt idx="761">
                  <c:v>161.13369312311397</c:v>
                </c:pt>
                <c:pt idx="762">
                  <c:v>161.2464686341402</c:v>
                </c:pt>
                <c:pt idx="763">
                  <c:v>160.58114946155419</c:v>
                </c:pt>
                <c:pt idx="764">
                  <c:v>158.96538069468212</c:v>
                </c:pt>
                <c:pt idx="765">
                  <c:v>159.16103837602364</c:v>
                </c:pt>
                <c:pt idx="766">
                  <c:v>160.46211294989891</c:v>
                </c:pt>
                <c:pt idx="767">
                  <c:v>160.45838029083879</c:v>
                </c:pt>
                <c:pt idx="768">
                  <c:v>160.4546476307917</c:v>
                </c:pt>
                <c:pt idx="769">
                  <c:v>159.52078285943603</c:v>
                </c:pt>
                <c:pt idx="770">
                  <c:v>160.79496700449229</c:v>
                </c:pt>
                <c:pt idx="771">
                  <c:v>160.64415664111476</c:v>
                </c:pt>
                <c:pt idx="772">
                  <c:v>160.02361668221855</c:v>
                </c:pt>
                <c:pt idx="773">
                  <c:v>158.96041216808553</c:v>
                </c:pt>
                <c:pt idx="774">
                  <c:v>158.95684354655944</c:v>
                </c:pt>
                <c:pt idx="775">
                  <c:v>158.95326512196604</c:v>
                </c:pt>
                <c:pt idx="776">
                  <c:v>158.74748818579641</c:v>
                </c:pt>
                <c:pt idx="777">
                  <c:v>157.17083296105645</c:v>
                </c:pt>
                <c:pt idx="778">
                  <c:v>157.6946738443072</c:v>
                </c:pt>
                <c:pt idx="779">
                  <c:v>158.39517969223755</c:v>
                </c:pt>
                <c:pt idx="780">
                  <c:v>157.76126320604052</c:v>
                </c:pt>
                <c:pt idx="781">
                  <c:v>157.7576766770384</c:v>
                </c:pt>
                <c:pt idx="782">
                  <c:v>157.75408993385332</c:v>
                </c:pt>
                <c:pt idx="783">
                  <c:v>155.5623605525094</c:v>
                </c:pt>
                <c:pt idx="784">
                  <c:v>155.49702924253958</c:v>
                </c:pt>
                <c:pt idx="785">
                  <c:v>156.13739664849803</c:v>
                </c:pt>
                <c:pt idx="786">
                  <c:v>155.78875150951063</c:v>
                </c:pt>
                <c:pt idx="787">
                  <c:v>156.61319836286989</c:v>
                </c:pt>
                <c:pt idx="788">
                  <c:v>156.60961190690716</c:v>
                </c:pt>
                <c:pt idx="789">
                  <c:v>156.60602587634938</c:v>
                </c:pt>
                <c:pt idx="790">
                  <c:v>156.73301071545569</c:v>
                </c:pt>
                <c:pt idx="791">
                  <c:v>157.97411156692274</c:v>
                </c:pt>
                <c:pt idx="792">
                  <c:v>157.66087434840418</c:v>
                </c:pt>
                <c:pt idx="793">
                  <c:v>156.24972241567673</c:v>
                </c:pt>
                <c:pt idx="794">
                  <c:v>155.8675531885491</c:v>
                </c:pt>
                <c:pt idx="795">
                  <c:v>155.86397903873262</c:v>
                </c:pt>
                <c:pt idx="796">
                  <c:v>155.86040316459483</c:v>
                </c:pt>
                <c:pt idx="797">
                  <c:v>154.92119419951811</c:v>
                </c:pt>
                <c:pt idx="798">
                  <c:v>154.8973449631153</c:v>
                </c:pt>
                <c:pt idx="799">
                  <c:v>153.47613028138008</c:v>
                </c:pt>
                <c:pt idx="800">
                  <c:v>154.42873196875667</c:v>
                </c:pt>
                <c:pt idx="801">
                  <c:v>152.65728799425239</c:v>
                </c:pt>
                <c:pt idx="802">
                  <c:v>152.65384590651973</c:v>
                </c:pt>
                <c:pt idx="803">
                  <c:v>152.65040381780005</c:v>
                </c:pt>
                <c:pt idx="804">
                  <c:v>152.67783303137637</c:v>
                </c:pt>
                <c:pt idx="805">
                  <c:v>154.45083248184076</c:v>
                </c:pt>
                <c:pt idx="806">
                  <c:v>152.98668812281363</c:v>
                </c:pt>
                <c:pt idx="807">
                  <c:v>152.03931630379611</c:v>
                </c:pt>
                <c:pt idx="808">
                  <c:v>152.60428123150936</c:v>
                </c:pt>
                <c:pt idx="809">
                  <c:v>152.60080402072458</c:v>
                </c:pt>
                <c:pt idx="810">
                  <c:v>152.59732680993974</c:v>
                </c:pt>
                <c:pt idx="811">
                  <c:v>151.9260513895334</c:v>
                </c:pt>
                <c:pt idx="812">
                  <c:v>153.72115559824837</c:v>
                </c:pt>
                <c:pt idx="813">
                  <c:v>153.04726140070613</c:v>
                </c:pt>
                <c:pt idx="814">
                  <c:v>150.53853731037296</c:v>
                </c:pt>
                <c:pt idx="815">
                  <c:v>150.07082615478728</c:v>
                </c:pt>
                <c:pt idx="816">
                  <c:v>150.06738631646968</c:v>
                </c:pt>
                <c:pt idx="817">
                  <c:v>150.0639464781521</c:v>
                </c:pt>
                <c:pt idx="818">
                  <c:v>150.16016333408146</c:v>
                </c:pt>
                <c:pt idx="819">
                  <c:v>150.56358831183721</c:v>
                </c:pt>
                <c:pt idx="820">
                  <c:v>152.41528713095394</c:v>
                </c:pt>
                <c:pt idx="821">
                  <c:v>154.16401425264078</c:v>
                </c:pt>
                <c:pt idx="822">
                  <c:v>155.23669225391276</c:v>
                </c:pt>
                <c:pt idx="823">
                  <c:v>155.25378925750485</c:v>
                </c:pt>
                <c:pt idx="824">
                  <c:v>155.25019581838649</c:v>
                </c:pt>
                <c:pt idx="825">
                  <c:v>155.57731047509071</c:v>
                </c:pt>
                <c:pt idx="826">
                  <c:v>154.81412975895105</c:v>
                </c:pt>
                <c:pt idx="827">
                  <c:v>153.95882263026613</c:v>
                </c:pt>
                <c:pt idx="828">
                  <c:v>154.92765272326974</c:v>
                </c:pt>
                <c:pt idx="829">
                  <c:v>152.84007454418975</c:v>
                </c:pt>
                <c:pt idx="830">
                  <c:v>152.83648981945743</c:v>
                </c:pt>
                <c:pt idx="831">
                  <c:v>152.83290509472508</c:v>
                </c:pt>
                <c:pt idx="832">
                  <c:v>150.2353504320661</c:v>
                </c:pt>
                <c:pt idx="833">
                  <c:v>149.43184060231863</c:v>
                </c:pt>
                <c:pt idx="834">
                  <c:v>150.33349371214484</c:v>
                </c:pt>
                <c:pt idx="835">
                  <c:v>148.88528340220145</c:v>
                </c:pt>
                <c:pt idx="836">
                  <c:v>147.99436967116546</c:v>
                </c:pt>
                <c:pt idx="837">
                  <c:v>147.99105416164201</c:v>
                </c:pt>
                <c:pt idx="838">
                  <c:v>147.98773843201343</c:v>
                </c:pt>
                <c:pt idx="839">
                  <c:v>145.96252361317948</c:v>
                </c:pt>
                <c:pt idx="840">
                  <c:v>147.5745171913527</c:v>
                </c:pt>
                <c:pt idx="841">
                  <c:v>149.25896137953924</c:v>
                </c:pt>
                <c:pt idx="842">
                  <c:v>150.61870933722699</c:v>
                </c:pt>
                <c:pt idx="843">
                  <c:v>151.13935056027273</c:v>
                </c:pt>
                <c:pt idx="844">
                  <c:v>151.13585651490098</c:v>
                </c:pt>
                <c:pt idx="845">
                  <c:v>151.1323624695292</c:v>
                </c:pt>
                <c:pt idx="846">
                  <c:v>150.46770443448375</c:v>
                </c:pt>
                <c:pt idx="847">
                  <c:v>149.8808240576748</c:v>
                </c:pt>
                <c:pt idx="848">
                  <c:v>148.64526986209177</c:v>
                </c:pt>
                <c:pt idx="849">
                  <c:v>147.66210841492799</c:v>
                </c:pt>
                <c:pt idx="850">
                  <c:v>146.47753400345823</c:v>
                </c:pt>
                <c:pt idx="851">
                  <c:v>146.47418915283686</c:v>
                </c:pt>
                <c:pt idx="852">
                  <c:v>146.4708443032024</c:v>
                </c:pt>
                <c:pt idx="853">
                  <c:v>144.41377583319024</c:v>
                </c:pt>
                <c:pt idx="854">
                  <c:v>141.83179871940203</c:v>
                </c:pt>
                <c:pt idx="855">
                  <c:v>139.69418247644987</c:v>
                </c:pt>
                <c:pt idx="856">
                  <c:v>135.79258642526307</c:v>
                </c:pt>
                <c:pt idx="857">
                  <c:v>134.08554369520158</c:v>
                </c:pt>
                <c:pt idx="858">
                  <c:v>134.08244012025727</c:v>
                </c:pt>
                <c:pt idx="859">
                  <c:v>134.07935274623409</c:v>
                </c:pt>
                <c:pt idx="860">
                  <c:v>129.3955006300468</c:v>
                </c:pt>
                <c:pt idx="861">
                  <c:v>130.58176475889724</c:v>
                </c:pt>
                <c:pt idx="862">
                  <c:v>126.94256127678803</c:v>
                </c:pt>
                <c:pt idx="863">
                  <c:v>129.26725974775948</c:v>
                </c:pt>
                <c:pt idx="864">
                  <c:v>132.16272461101556</c:v>
                </c:pt>
                <c:pt idx="865">
                  <c:v>132.15966297152485</c:v>
                </c:pt>
                <c:pt idx="866">
                  <c:v>132.15660126985202</c:v>
                </c:pt>
                <c:pt idx="867">
                  <c:v>132.70999991543113</c:v>
                </c:pt>
                <c:pt idx="868">
                  <c:v>131.82340634448306</c:v>
                </c:pt>
                <c:pt idx="869">
                  <c:v>131.77387863627541</c:v>
                </c:pt>
                <c:pt idx="870">
                  <c:v>126.81749723089072</c:v>
                </c:pt>
                <c:pt idx="871">
                  <c:v>125.1381312921956</c:v>
                </c:pt>
                <c:pt idx="872">
                  <c:v>125.13533309385579</c:v>
                </c:pt>
                <c:pt idx="873">
                  <c:v>125.13253489551595</c:v>
                </c:pt>
                <c:pt idx="874">
                  <c:v>125.72022067544552</c:v>
                </c:pt>
                <c:pt idx="875">
                  <c:v>126.59033216616341</c:v>
                </c:pt>
                <c:pt idx="876">
                  <c:v>127.72176394686306</c:v>
                </c:pt>
                <c:pt idx="877">
                  <c:v>127.44110488167482</c:v>
                </c:pt>
                <c:pt idx="878">
                  <c:v>126.29678333170123</c:v>
                </c:pt>
                <c:pt idx="879">
                  <c:v>126.29396741835394</c:v>
                </c:pt>
                <c:pt idx="880">
                  <c:v>126.29115181196941</c:v>
                </c:pt>
                <c:pt idx="881">
                  <c:v>128.64874309677134</c:v>
                </c:pt>
                <c:pt idx="882">
                  <c:v>128.9809588672498</c:v>
                </c:pt>
                <c:pt idx="883">
                  <c:v>132.28003869352409</c:v>
                </c:pt>
                <c:pt idx="884">
                  <c:v>132.57830364533737</c:v>
                </c:pt>
                <c:pt idx="885">
                  <c:v>129.66434031491659</c:v>
                </c:pt>
                <c:pt idx="886">
                  <c:v>129.66145951991038</c:v>
                </c:pt>
                <c:pt idx="887">
                  <c:v>129.65857892921704</c:v>
                </c:pt>
                <c:pt idx="888">
                  <c:v>125.52832791583668</c:v>
                </c:pt>
                <c:pt idx="889">
                  <c:v>124.61648907548879</c:v>
                </c:pt>
                <c:pt idx="890">
                  <c:v>127.62311107211107</c:v>
                </c:pt>
                <c:pt idx="891">
                  <c:v>128.13864245613942</c:v>
                </c:pt>
                <c:pt idx="892">
                  <c:v>125.44026132146648</c:v>
                </c:pt>
                <c:pt idx="893">
                  <c:v>125.43742065863118</c:v>
                </c:pt>
                <c:pt idx="894">
                  <c:v>125.4345799405228</c:v>
                </c:pt>
                <c:pt idx="895">
                  <c:v>122.34571701480745</c:v>
                </c:pt>
                <c:pt idx="896">
                  <c:v>123.41791885863084</c:v>
                </c:pt>
                <c:pt idx="897">
                  <c:v>125.27632942799593</c:v>
                </c:pt>
                <c:pt idx="898">
                  <c:v>126.93242708343553</c:v>
                </c:pt>
                <c:pt idx="899">
                  <c:v>127.54444786485433</c:v>
                </c:pt>
                <c:pt idx="900">
                  <c:v>127.54163131882824</c:v>
                </c:pt>
                <c:pt idx="901">
                  <c:v>127.53881508272596</c:v>
                </c:pt>
                <c:pt idx="902">
                  <c:v>125.49807132568064</c:v>
                </c:pt>
                <c:pt idx="903">
                  <c:v>126.54541955199271</c:v>
                </c:pt>
                <c:pt idx="904">
                  <c:v>125.12229322374858</c:v>
                </c:pt>
                <c:pt idx="905">
                  <c:v>120.56028208018854</c:v>
                </c:pt>
                <c:pt idx="906">
                  <c:v>120.93094098616807</c:v>
                </c:pt>
                <c:pt idx="907">
                  <c:v>120.92828420191202</c:v>
                </c:pt>
                <c:pt idx="908">
                  <c:v>120.92562327020438</c:v>
                </c:pt>
                <c:pt idx="909">
                  <c:v>122.86258064379035</c:v>
                </c:pt>
                <c:pt idx="910">
                  <c:v>127.49828944189723</c:v>
                </c:pt>
                <c:pt idx="911">
                  <c:v>126.61146228809397</c:v>
                </c:pt>
                <c:pt idx="912">
                  <c:v>127.58618239997881</c:v>
                </c:pt>
                <c:pt idx="913">
                  <c:v>126.19539297603737</c:v>
                </c:pt>
                <c:pt idx="914">
                  <c:v>126.19272291342186</c:v>
                </c:pt>
                <c:pt idx="915">
                  <c:v>126.19005281132563</c:v>
                </c:pt>
                <c:pt idx="916">
                  <c:v>124.42103321376115</c:v>
                </c:pt>
                <c:pt idx="917">
                  <c:v>122.36066057802874</c:v>
                </c:pt>
                <c:pt idx="918">
                  <c:v>124.78796084546751</c:v>
                </c:pt>
                <c:pt idx="919">
                  <c:v>127.63715172268337</c:v>
                </c:pt>
                <c:pt idx="920">
                  <c:v>127.73597290678538</c:v>
                </c:pt>
                <c:pt idx="921">
                  <c:v>127.73315298022099</c:v>
                </c:pt>
                <c:pt idx="922">
                  <c:v>127.73033325994356</c:v>
                </c:pt>
                <c:pt idx="923">
                  <c:v>130.19725817037775</c:v>
                </c:pt>
                <c:pt idx="924">
                  <c:v>130.36712847624494</c:v>
                </c:pt>
                <c:pt idx="925">
                  <c:v>132.78634294923566</c:v>
                </c:pt>
                <c:pt idx="926">
                  <c:v>131.20758086744848</c:v>
                </c:pt>
                <c:pt idx="927">
                  <c:v>132.30129557428839</c:v>
                </c:pt>
                <c:pt idx="928">
                  <c:v>132.29826358976749</c:v>
                </c:pt>
                <c:pt idx="929">
                  <c:v>132.2952315104929</c:v>
                </c:pt>
                <c:pt idx="930">
                  <c:v>130.62962869843975</c:v>
                </c:pt>
                <c:pt idx="931">
                  <c:v>130.71083611950939</c:v>
                </c:pt>
                <c:pt idx="932">
                  <c:v>130.91379403914564</c:v>
                </c:pt>
                <c:pt idx="933">
                  <c:v>128.62659439448467</c:v>
                </c:pt>
                <c:pt idx="934">
                  <c:v>131.02767704016438</c:v>
                </c:pt>
                <c:pt idx="935">
                  <c:v>131.02472919304569</c:v>
                </c:pt>
                <c:pt idx="936">
                  <c:v>131.02178145055095</c:v>
                </c:pt>
                <c:pt idx="937">
                  <c:v>132.83193431034337</c:v>
                </c:pt>
                <c:pt idx="938">
                  <c:v>132.3233697507587</c:v>
                </c:pt>
                <c:pt idx="939">
                  <c:v>132.74844797418041</c:v>
                </c:pt>
                <c:pt idx="940">
                  <c:v>137.88767092518441</c:v>
                </c:pt>
                <c:pt idx="941">
                  <c:v>137.70779907532457</c:v>
                </c:pt>
                <c:pt idx="942">
                  <c:v>137.70464016516402</c:v>
                </c:pt>
                <c:pt idx="943">
                  <c:v>137.70148075557211</c:v>
                </c:pt>
                <c:pt idx="944">
                  <c:v>134.87678644884636</c:v>
                </c:pt>
                <c:pt idx="945">
                  <c:v>130.10395908612739</c:v>
                </c:pt>
                <c:pt idx="946">
                  <c:v>131.14970537357203</c:v>
                </c:pt>
                <c:pt idx="947">
                  <c:v>134.00066442725353</c:v>
                </c:pt>
                <c:pt idx="948">
                  <c:v>132.3871638001942</c:v>
                </c:pt>
                <c:pt idx="949">
                  <c:v>132.38422000478633</c:v>
                </c:pt>
                <c:pt idx="950">
                  <c:v>132.38127735037179</c:v>
                </c:pt>
                <c:pt idx="951">
                  <c:v>131.91507336902353</c:v>
                </c:pt>
                <c:pt idx="952">
                  <c:v>132.70431810809552</c:v>
                </c:pt>
                <c:pt idx="953">
                  <c:v>130.14494722900426</c:v>
                </c:pt>
                <c:pt idx="954">
                  <c:v>130.08138802383351</c:v>
                </c:pt>
                <c:pt idx="955">
                  <c:v>132.83963555450063</c:v>
                </c:pt>
                <c:pt idx="956">
                  <c:v>132.83657995556297</c:v>
                </c:pt>
                <c:pt idx="957">
                  <c:v>132.83352446124928</c:v>
                </c:pt>
                <c:pt idx="958">
                  <c:v>131.31531067295617</c:v>
                </c:pt>
                <c:pt idx="959">
                  <c:v>130.29451372999577</c:v>
                </c:pt>
                <c:pt idx="960">
                  <c:v>130.60232866287924</c:v>
                </c:pt>
                <c:pt idx="961">
                  <c:v>128.59314664136556</c:v>
                </c:pt>
                <c:pt idx="962">
                  <c:v>128.14460609771507</c:v>
                </c:pt>
                <c:pt idx="963">
                  <c:v>128.14165035444864</c:v>
                </c:pt>
                <c:pt idx="964">
                  <c:v>128.13869481944309</c:v>
                </c:pt>
                <c:pt idx="965">
                  <c:v>124.58689269211486</c:v>
                </c:pt>
                <c:pt idx="966">
                  <c:v>123.47688540370727</c:v>
                </c:pt>
                <c:pt idx="967">
                  <c:v>122.0638074061052</c:v>
                </c:pt>
                <c:pt idx="968">
                  <c:v>121.7551363107024</c:v>
                </c:pt>
                <c:pt idx="969">
                  <c:v>122.19529821251285</c:v>
                </c:pt>
                <c:pt idx="970">
                  <c:v>122.19258213114837</c:v>
                </c:pt>
                <c:pt idx="971">
                  <c:v>122.18986584152303</c:v>
                </c:pt>
                <c:pt idx="972">
                  <c:v>126.7087782552162</c:v>
                </c:pt>
                <c:pt idx="973">
                  <c:v>126.89765053005635</c:v>
                </c:pt>
                <c:pt idx="974">
                  <c:v>131.39212661000951</c:v>
                </c:pt>
                <c:pt idx="975">
                  <c:v>130.8174132858388</c:v>
                </c:pt>
                <c:pt idx="976">
                  <c:v>132.21419596190989</c:v>
                </c:pt>
                <c:pt idx="977">
                  <c:v>132.21123366286679</c:v>
                </c:pt>
                <c:pt idx="978">
                  <c:v>132.20827146844763</c:v>
                </c:pt>
                <c:pt idx="979">
                  <c:v>133.72788685158687</c:v>
                </c:pt>
                <c:pt idx="980">
                  <c:v>133.42878155521217</c:v>
                </c:pt>
                <c:pt idx="981">
                  <c:v>133.0477922316739</c:v>
                </c:pt>
                <c:pt idx="982">
                  <c:v>131.0759012690836</c:v>
                </c:pt>
                <c:pt idx="983">
                  <c:v>133.05865638736458</c:v>
                </c:pt>
                <c:pt idx="984">
                  <c:v>133.05567336586878</c:v>
                </c:pt>
                <c:pt idx="985">
                  <c:v>133.05269034437305</c:v>
                </c:pt>
                <c:pt idx="986">
                  <c:v>129.76353201982886</c:v>
                </c:pt>
                <c:pt idx="987">
                  <c:v>129.61757964684978</c:v>
                </c:pt>
                <c:pt idx="988">
                  <c:v>127.38120862738505</c:v>
                </c:pt>
                <c:pt idx="989">
                  <c:v>128.36716492097395</c:v>
                </c:pt>
                <c:pt idx="990">
                  <c:v>127.90228087251198</c:v>
                </c:pt>
                <c:pt idx="991">
                  <c:v>127.89935865234074</c:v>
                </c:pt>
                <c:pt idx="992">
                  <c:v>127.89643653580649</c:v>
                </c:pt>
                <c:pt idx="993">
                  <c:v>127.9512955985991</c:v>
                </c:pt>
                <c:pt idx="994">
                  <c:v>131.0957499735625</c:v>
                </c:pt>
                <c:pt idx="995">
                  <c:v>129.93483382720169</c:v>
                </c:pt>
                <c:pt idx="996">
                  <c:v>131.47345458946265</c:v>
                </c:pt>
                <c:pt idx="997">
                  <c:v>132.2508715684294</c:v>
                </c:pt>
                <c:pt idx="998">
                  <c:v>132.24770469697788</c:v>
                </c:pt>
                <c:pt idx="999">
                  <c:v>132.24453793311136</c:v>
                </c:pt>
                <c:pt idx="1000">
                  <c:v>132.24031092980033</c:v>
                </c:pt>
                <c:pt idx="1001">
                  <c:v>132.17000873722085</c:v>
                </c:pt>
                <c:pt idx="1002">
                  <c:v>131.076893620411</c:v>
                </c:pt>
                <c:pt idx="1003">
                  <c:v>131.90895903835161</c:v>
                </c:pt>
                <c:pt idx="1004">
                  <c:v>133.30400208845322</c:v>
                </c:pt>
                <c:pt idx="1005">
                  <c:v>133.30080301355017</c:v>
                </c:pt>
                <c:pt idx="1006">
                  <c:v>133.29761488961702</c:v>
                </c:pt>
                <c:pt idx="1007">
                  <c:v>135.07883473621177</c:v>
                </c:pt>
                <c:pt idx="1008">
                  <c:v>136.52103795207859</c:v>
                </c:pt>
                <c:pt idx="1009">
                  <c:v>135.47584703821067</c:v>
                </c:pt>
                <c:pt idx="1010">
                  <c:v>133.92153753846156</c:v>
                </c:pt>
                <c:pt idx="1011">
                  <c:v>133.67739825129132</c:v>
                </c:pt>
                <c:pt idx="1012">
                  <c:v>133.67420292409744</c:v>
                </c:pt>
                <c:pt idx="1013">
                  <c:v>133.6710074893185</c:v>
                </c:pt>
                <c:pt idx="1014">
                  <c:v>133.31655181999514</c:v>
                </c:pt>
                <c:pt idx="1015">
                  <c:v>135.36346516001913</c:v>
                </c:pt>
                <c:pt idx="1016">
                  <c:v>135.39087064665856</c:v>
                </c:pt>
                <c:pt idx="1017">
                  <c:v>136.01000779667592</c:v>
                </c:pt>
                <c:pt idx="1018">
                  <c:v>135.66347294462494</c:v>
                </c:pt>
                <c:pt idx="1019">
                  <c:v>135.66023102917237</c:v>
                </c:pt>
                <c:pt idx="1020">
                  <c:v>135.65698911371985</c:v>
                </c:pt>
                <c:pt idx="1021">
                  <c:v>136.86652637702156</c:v>
                </c:pt>
                <c:pt idx="1022">
                  <c:v>138.38497384193661</c:v>
                </c:pt>
                <c:pt idx="1023">
                  <c:v>138.68065009600167</c:v>
                </c:pt>
                <c:pt idx="1024">
                  <c:v>140.8145636447874</c:v>
                </c:pt>
                <c:pt idx="1025">
                  <c:v>140.53868874792545</c:v>
                </c:pt>
                <c:pt idx="1026">
                  <c:v>140.53533654105539</c:v>
                </c:pt>
                <c:pt idx="1027">
                  <c:v>140.53198444078336</c:v>
                </c:pt>
                <c:pt idx="1028">
                  <c:v>141.06015269922702</c:v>
                </c:pt>
                <c:pt idx="1029">
                  <c:v>140.12434951243461</c:v>
                </c:pt>
                <c:pt idx="1030">
                  <c:v>139.24996148784504</c:v>
                </c:pt>
                <c:pt idx="1031">
                  <c:v>140.69246680144087</c:v>
                </c:pt>
                <c:pt idx="1032">
                  <c:v>140.00197757618426</c:v>
                </c:pt>
                <c:pt idx="1033">
                  <c:v>139.99863980445932</c:v>
                </c:pt>
                <c:pt idx="1034">
                  <c:v>139.99530299606434</c:v>
                </c:pt>
                <c:pt idx="1035">
                  <c:v>138.25661494481238</c:v>
                </c:pt>
                <c:pt idx="1036">
                  <c:v>138.957294514902</c:v>
                </c:pt>
                <c:pt idx="1037">
                  <c:v>141.70339307708321</c:v>
                </c:pt>
                <c:pt idx="1038">
                  <c:v>142.10621187646069</c:v>
                </c:pt>
                <c:pt idx="1039">
                  <c:v>144.02978714214333</c:v>
                </c:pt>
                <c:pt idx="1040">
                  <c:v>144.02635813734045</c:v>
                </c:pt>
                <c:pt idx="1041">
                  <c:v>144.02292913253751</c:v>
                </c:pt>
                <c:pt idx="1042">
                  <c:v>143.7155624975195</c:v>
                </c:pt>
                <c:pt idx="1043">
                  <c:v>143.74478107983504</c:v>
                </c:pt>
                <c:pt idx="1044">
                  <c:v>144.00076400231549</c:v>
                </c:pt>
                <c:pt idx="1045">
                  <c:v>144.18738008520145</c:v>
                </c:pt>
                <c:pt idx="1046">
                  <c:v>142.85802614025084</c:v>
                </c:pt>
                <c:pt idx="1047">
                  <c:v>142.85462287096743</c:v>
                </c:pt>
                <c:pt idx="1048">
                  <c:v>142.85122035280509</c:v>
                </c:pt>
                <c:pt idx="1049">
                  <c:v>143.18788319815397</c:v>
                </c:pt>
                <c:pt idx="1050">
                  <c:v>142.86903174851906</c:v>
                </c:pt>
                <c:pt idx="1051">
                  <c:v>143.87006870219429</c:v>
                </c:pt>
                <c:pt idx="1052">
                  <c:v>143.2781545025822</c:v>
                </c:pt>
                <c:pt idx="1053">
                  <c:v>144.5620921647477</c:v>
                </c:pt>
                <c:pt idx="1054">
                  <c:v>144.558664344367</c:v>
                </c:pt>
                <c:pt idx="1055">
                  <c:v>144.55523725141882</c:v>
                </c:pt>
                <c:pt idx="1056">
                  <c:v>145.93359074507347</c:v>
                </c:pt>
                <c:pt idx="1057">
                  <c:v>145.21921162318833</c:v>
                </c:pt>
                <c:pt idx="1058">
                  <c:v>144.26432536905068</c:v>
                </c:pt>
                <c:pt idx="1059">
                  <c:v>143.80179441604187</c:v>
                </c:pt>
                <c:pt idx="1060">
                  <c:v>144.41943620939392</c:v>
                </c:pt>
                <c:pt idx="1061">
                  <c:v>144.41600938886285</c:v>
                </c:pt>
                <c:pt idx="1062">
                  <c:v>144.41258256833183</c:v>
                </c:pt>
                <c:pt idx="1063">
                  <c:v>144.0799589183942</c:v>
                </c:pt>
                <c:pt idx="1064">
                  <c:v>144.61268340509355</c:v>
                </c:pt>
                <c:pt idx="1065">
                  <c:v>144.51728672499027</c:v>
                </c:pt>
                <c:pt idx="1066">
                  <c:v>145.41467615389917</c:v>
                </c:pt>
                <c:pt idx="1067">
                  <c:v>145.66101809714192</c:v>
                </c:pt>
                <c:pt idx="1068">
                  <c:v>145.65754438040247</c:v>
                </c:pt>
                <c:pt idx="1069">
                  <c:v>145.65407087883307</c:v>
                </c:pt>
                <c:pt idx="1070">
                  <c:v>144.48040885568545</c:v>
                </c:pt>
                <c:pt idx="1071">
                  <c:v>140.43079103971934</c:v>
                </c:pt>
                <c:pt idx="1072">
                  <c:v>141.78093665402022</c:v>
                </c:pt>
                <c:pt idx="1073">
                  <c:v>144.2765647780387</c:v>
                </c:pt>
                <c:pt idx="1074">
                  <c:v>144.89704116011441</c:v>
                </c:pt>
                <c:pt idx="1075">
                  <c:v>144.89359123348106</c:v>
                </c:pt>
                <c:pt idx="1076">
                  <c:v>144.89014141344575</c:v>
                </c:pt>
                <c:pt idx="1077">
                  <c:v>144.36336442859604</c:v>
                </c:pt>
                <c:pt idx="1078">
                  <c:v>146.68193700498719</c:v>
                </c:pt>
                <c:pt idx="1079">
                  <c:v>147.50823953301216</c:v>
                </c:pt>
                <c:pt idx="1080">
                  <c:v>148.10426411476837</c:v>
                </c:pt>
                <c:pt idx="1081">
                  <c:v>148.50419887283587</c:v>
                </c:pt>
                <c:pt idx="1082">
                  <c:v>148.50066201455107</c:v>
                </c:pt>
                <c:pt idx="1083">
                  <c:v>148.49712526286427</c:v>
                </c:pt>
                <c:pt idx="1084">
                  <c:v>148.93392235357891</c:v>
                </c:pt>
                <c:pt idx="1085">
                  <c:v>147.82564644657555</c:v>
                </c:pt>
                <c:pt idx="1086">
                  <c:v>147.60323684669046</c:v>
                </c:pt>
                <c:pt idx="1087">
                  <c:v>146.0148244494579</c:v>
                </c:pt>
                <c:pt idx="1088">
                  <c:v>146.21188917201343</c:v>
                </c:pt>
                <c:pt idx="1089">
                  <c:v>146.20840699751275</c:v>
                </c:pt>
                <c:pt idx="1090">
                  <c:v>146.20492514379308</c:v>
                </c:pt>
                <c:pt idx="1091">
                  <c:v>147.22633735359778</c:v>
                </c:pt>
                <c:pt idx="1092">
                  <c:v>147.13957104551125</c:v>
                </c:pt>
                <c:pt idx="1093">
                  <c:v>145.54703163092529</c:v>
                </c:pt>
                <c:pt idx="1094">
                  <c:v>144.00598616206034</c:v>
                </c:pt>
                <c:pt idx="1095">
                  <c:v>144.95932405466689</c:v>
                </c:pt>
                <c:pt idx="1096">
                  <c:v>144.95587435800888</c:v>
                </c:pt>
                <c:pt idx="1097">
                  <c:v>144.95242455573987</c:v>
                </c:pt>
                <c:pt idx="1098">
                  <c:v>146.2571052469857</c:v>
                </c:pt>
                <c:pt idx="1099">
                  <c:v>144.63543897272336</c:v>
                </c:pt>
                <c:pt idx="1100">
                  <c:v>141.53794452807577</c:v>
                </c:pt>
                <c:pt idx="1101">
                  <c:v>141.57165897161047</c:v>
                </c:pt>
                <c:pt idx="1102">
                  <c:v>141.56828285224404</c:v>
                </c:pt>
                <c:pt idx="1103">
                  <c:v>141.56490673287757</c:v>
                </c:pt>
                <c:pt idx="1104">
                  <c:v>141.5615307201092</c:v>
                </c:pt>
                <c:pt idx="1105">
                  <c:v>141.53798231212969</c:v>
                </c:pt>
                <c:pt idx="1106">
                  <c:v>138.04271861312509</c:v>
                </c:pt>
                <c:pt idx="1107">
                  <c:v>139.5163868761945</c:v>
                </c:pt>
                <c:pt idx="1108">
                  <c:v>140.87919010809085</c:v>
                </c:pt>
                <c:pt idx="1109">
                  <c:v>138.77816516350185</c:v>
                </c:pt>
                <c:pt idx="1110">
                  <c:v>138.77486181404589</c:v>
                </c:pt>
                <c:pt idx="1111">
                  <c:v>138.77155544431346</c:v>
                </c:pt>
                <c:pt idx="1112">
                  <c:v>138.56972726897513</c:v>
                </c:pt>
                <c:pt idx="1113">
                  <c:v>141.41432558973369</c:v>
                </c:pt>
                <c:pt idx="1114">
                  <c:v>139.8395133347577</c:v>
                </c:pt>
                <c:pt idx="1115">
                  <c:v>138.57813970139244</c:v>
                </c:pt>
                <c:pt idx="1116">
                  <c:v>139.4663080149011</c:v>
                </c:pt>
                <c:pt idx="1117">
                  <c:v>139.46297666373121</c:v>
                </c:pt>
                <c:pt idx="1118">
                  <c:v>139.45964552871843</c:v>
                </c:pt>
                <c:pt idx="1119">
                  <c:v>135.9666364621788</c:v>
                </c:pt>
                <c:pt idx="1120">
                  <c:v>137.98794180154241</c:v>
                </c:pt>
                <c:pt idx="1121">
                  <c:v>139.88846197502338</c:v>
                </c:pt>
                <c:pt idx="1122">
                  <c:v>139.67615073873344</c:v>
                </c:pt>
                <c:pt idx="1123">
                  <c:v>140.07601301806093</c:v>
                </c:pt>
                <c:pt idx="1124">
                  <c:v>140.07266745185112</c:v>
                </c:pt>
                <c:pt idx="1125">
                  <c:v>140.06932188564133</c:v>
                </c:pt>
                <c:pt idx="1126">
                  <c:v>138.89979878526381</c:v>
                </c:pt>
                <c:pt idx="1127">
                  <c:v>139.00338396106059</c:v>
                </c:pt>
                <c:pt idx="1128">
                  <c:v>138.29650122468894</c:v>
                </c:pt>
                <c:pt idx="1129">
                  <c:v>137.82887918996161</c:v>
                </c:pt>
                <c:pt idx="1130">
                  <c:v>136.29493567034243</c:v>
                </c:pt>
                <c:pt idx="1131">
                  <c:v>136.2916805653621</c:v>
                </c:pt>
                <c:pt idx="1132">
                  <c:v>136.28842546038175</c:v>
                </c:pt>
                <c:pt idx="1133">
                  <c:v>137.63225501421545</c:v>
                </c:pt>
                <c:pt idx="1134">
                  <c:v>135.80234247900975</c:v>
                </c:pt>
                <c:pt idx="1135">
                  <c:v>135.71627178995388</c:v>
                </c:pt>
                <c:pt idx="1136">
                  <c:v>136.73769376334525</c:v>
                </c:pt>
                <c:pt idx="1137">
                  <c:v>136.73105319686874</c:v>
                </c:pt>
                <c:pt idx="1138">
                  <c:v>136.7277922892068</c:v>
                </c:pt>
                <c:pt idx="1139">
                  <c:v>136.72453138154495</c:v>
                </c:pt>
                <c:pt idx="1140">
                  <c:v>134.11497949461909</c:v>
                </c:pt>
                <c:pt idx="1141">
                  <c:v>132.99640640000769</c:v>
                </c:pt>
                <c:pt idx="1142">
                  <c:v>132.18040253320933</c:v>
                </c:pt>
                <c:pt idx="1143">
                  <c:v>130.69457709262139</c:v>
                </c:pt>
                <c:pt idx="1144">
                  <c:v>129.91381185189741</c:v>
                </c:pt>
                <c:pt idx="1145">
                  <c:v>129.91070913368515</c:v>
                </c:pt>
                <c:pt idx="1146">
                  <c:v>129.90760256708793</c:v>
                </c:pt>
                <c:pt idx="1147">
                  <c:v>130.78479039096132</c:v>
                </c:pt>
                <c:pt idx="1148">
                  <c:v>133.1543133777962</c:v>
                </c:pt>
                <c:pt idx="1149">
                  <c:v>130.29680036456048</c:v>
                </c:pt>
                <c:pt idx="1150">
                  <c:v>131.04504974663763</c:v>
                </c:pt>
                <c:pt idx="1151">
                  <c:v>131.34450373097408</c:v>
                </c:pt>
                <c:pt idx="1152">
                  <c:v>131.34135822255021</c:v>
                </c:pt>
                <c:pt idx="1153">
                  <c:v>131.33821271511346</c:v>
                </c:pt>
                <c:pt idx="1154">
                  <c:v>131.29961530467793</c:v>
                </c:pt>
                <c:pt idx="1155">
                  <c:v>131.68681365442683</c:v>
                </c:pt>
                <c:pt idx="1156">
                  <c:v>129.89737394666577</c:v>
                </c:pt>
                <c:pt idx="1157">
                  <c:v>129.46425026231864</c:v>
                </c:pt>
                <c:pt idx="1158">
                  <c:v>127.25673471291984</c:v>
                </c:pt>
                <c:pt idx="1159">
                  <c:v>127.25368983991183</c:v>
                </c:pt>
                <c:pt idx="1160">
                  <c:v>127.25064507547583</c:v>
                </c:pt>
                <c:pt idx="1161">
                  <c:v>127.31235518742</c:v>
                </c:pt>
                <c:pt idx="1162">
                  <c:v>127.81381432937602</c:v>
                </c:pt>
                <c:pt idx="1163">
                  <c:v>130.45736367948575</c:v>
                </c:pt>
                <c:pt idx="1164">
                  <c:v>131.49745633995897</c:v>
                </c:pt>
                <c:pt idx="1165">
                  <c:v>131.41450333922444</c:v>
                </c:pt>
                <c:pt idx="1166">
                  <c:v>131.41135977522703</c:v>
                </c:pt>
                <c:pt idx="1167">
                  <c:v>131.4082163198016</c:v>
                </c:pt>
                <c:pt idx="1168">
                  <c:v>131.43676017135826</c:v>
                </c:pt>
                <c:pt idx="1169">
                  <c:v>131.30769867599577</c:v>
                </c:pt>
                <c:pt idx="1170">
                  <c:v>130.90430814814556</c:v>
                </c:pt>
                <c:pt idx="1171">
                  <c:v>130.89054208413663</c:v>
                </c:pt>
                <c:pt idx="1172">
                  <c:v>132.75055345532397</c:v>
                </c:pt>
                <c:pt idx="1173">
                  <c:v>132.74738789858102</c:v>
                </c:pt>
                <c:pt idx="1174">
                  <c:v>132.74422030364499</c:v>
                </c:pt>
                <c:pt idx="1175">
                  <c:v>132.38507931194658</c:v>
                </c:pt>
                <c:pt idx="1176">
                  <c:v>134.23257760057456</c:v>
                </c:pt>
                <c:pt idx="1177">
                  <c:v>135.21024338616343</c:v>
                </c:pt>
                <c:pt idx="1178">
                  <c:v>134.71461782241167</c:v>
                </c:pt>
                <c:pt idx="1179">
                  <c:v>134.20614225339901</c:v>
                </c:pt>
                <c:pt idx="1180">
                  <c:v>134.20294286955919</c:v>
                </c:pt>
                <c:pt idx="1181">
                  <c:v>134.19974359330439</c:v>
                </c:pt>
                <c:pt idx="1182">
                  <c:v>131.7790208791092</c:v>
                </c:pt>
                <c:pt idx="1183">
                  <c:v>131.59234978376202</c:v>
                </c:pt>
                <c:pt idx="1184">
                  <c:v>133.52990045118725</c:v>
                </c:pt>
                <c:pt idx="1185">
                  <c:v>132.70632785535693</c:v>
                </c:pt>
                <c:pt idx="1186">
                  <c:v>137.22489257995105</c:v>
                </c:pt>
                <c:pt idx="1187">
                  <c:v>137.22161195659527</c:v>
                </c:pt>
                <c:pt idx="1188">
                  <c:v>137.2183429761094</c:v>
                </c:pt>
                <c:pt idx="1189">
                  <c:v>138.64248750372045</c:v>
                </c:pt>
                <c:pt idx="1190">
                  <c:v>139.96770421172849</c:v>
                </c:pt>
                <c:pt idx="1191">
                  <c:v>139.87021364103953</c:v>
                </c:pt>
                <c:pt idx="1192">
                  <c:v>139.43255774457012</c:v>
                </c:pt>
                <c:pt idx="1193">
                  <c:v>136.85226425332365</c:v>
                </c:pt>
                <c:pt idx="1194">
                  <c:v>136.84899076216334</c:v>
                </c:pt>
                <c:pt idx="1195">
                  <c:v>136.84571737760103</c:v>
                </c:pt>
                <c:pt idx="1196">
                  <c:v>136.53387504812508</c:v>
                </c:pt>
                <c:pt idx="1197">
                  <c:v>137.49821040609754</c:v>
                </c:pt>
                <c:pt idx="1198">
                  <c:v>137.40445908873909</c:v>
                </c:pt>
                <c:pt idx="1199">
                  <c:v>135.98391189699529</c:v>
                </c:pt>
                <c:pt idx="1200">
                  <c:v>137.37381644210211</c:v>
                </c:pt>
                <c:pt idx="1201">
                  <c:v>137.37052585775601</c:v>
                </c:pt>
                <c:pt idx="1202">
                  <c:v>137.36723548660586</c:v>
                </c:pt>
                <c:pt idx="1203">
                  <c:v>137.28428705477981</c:v>
                </c:pt>
                <c:pt idx="1204">
                  <c:v>137.65736158185837</c:v>
                </c:pt>
                <c:pt idx="1205">
                  <c:v>139.02256115246092</c:v>
                </c:pt>
                <c:pt idx="1206">
                  <c:v>140.3073144166089</c:v>
                </c:pt>
                <c:pt idx="1207">
                  <c:v>138.05953336200733</c:v>
                </c:pt>
                <c:pt idx="1208">
                  <c:v>138.05622541403233</c:v>
                </c:pt>
                <c:pt idx="1209">
                  <c:v>138.05291757265539</c:v>
                </c:pt>
                <c:pt idx="1210">
                  <c:v>134.85339290899938</c:v>
                </c:pt>
                <c:pt idx="1211">
                  <c:v>133.58431028239488</c:v>
                </c:pt>
                <c:pt idx="1212">
                  <c:v>133.96043046420004</c:v>
                </c:pt>
                <c:pt idx="1213">
                  <c:v>137.10319841151534</c:v>
                </c:pt>
                <c:pt idx="1214">
                  <c:v>139.01701686246011</c:v>
                </c:pt>
                <c:pt idx="1215">
                  <c:v>139.01368522209387</c:v>
                </c:pt>
                <c:pt idx="1216">
                  <c:v>139.01035358172766</c:v>
                </c:pt>
                <c:pt idx="1217">
                  <c:v>140.3007230135222</c:v>
                </c:pt>
                <c:pt idx="1218">
                  <c:v>139.93028345660457</c:v>
                </c:pt>
                <c:pt idx="1219">
                  <c:v>140.57552724111548</c:v>
                </c:pt>
                <c:pt idx="1220">
                  <c:v>138.21504376617921</c:v>
                </c:pt>
                <c:pt idx="1221">
                  <c:v>142.23861600461407</c:v>
                </c:pt>
                <c:pt idx="1222">
                  <c:v>142.23520632365876</c:v>
                </c:pt>
                <c:pt idx="1223">
                  <c:v>142.2317967512754</c:v>
                </c:pt>
                <c:pt idx="1224">
                  <c:v>143.32124847107201</c:v>
                </c:pt>
                <c:pt idx="1225">
                  <c:v>144.54936002232296</c:v>
                </c:pt>
                <c:pt idx="1226">
                  <c:v>144.54533398189389</c:v>
                </c:pt>
                <c:pt idx="1227">
                  <c:v>144.63649913221943</c:v>
                </c:pt>
                <c:pt idx="1228">
                  <c:v>144.10938518222633</c:v>
                </c:pt>
                <c:pt idx="1229">
                  <c:v>144.1059320053412</c:v>
                </c:pt>
                <c:pt idx="1230">
                  <c:v>144.10247871988403</c:v>
                </c:pt>
                <c:pt idx="1231">
                  <c:v>143.35529037673641</c:v>
                </c:pt>
                <c:pt idx="1232">
                  <c:v>144.36209499552265</c:v>
                </c:pt>
                <c:pt idx="1233">
                  <c:v>144.15741211207632</c:v>
                </c:pt>
                <c:pt idx="1234">
                  <c:v>145.17607238805775</c:v>
                </c:pt>
                <c:pt idx="1235">
                  <c:v>146.28283030803632</c:v>
                </c:pt>
                <c:pt idx="1236">
                  <c:v>146.27932545283832</c:v>
                </c:pt>
                <c:pt idx="1237">
                  <c:v>146.27582059862732</c:v>
                </c:pt>
                <c:pt idx="1238">
                  <c:v>145.72307552311818</c:v>
                </c:pt>
                <c:pt idx="1239">
                  <c:v>146.87785260511131</c:v>
                </c:pt>
                <c:pt idx="1240">
                  <c:v>145.02393124248698</c:v>
                </c:pt>
                <c:pt idx="1241">
                  <c:v>143.95434306403092</c:v>
                </c:pt>
                <c:pt idx="1242">
                  <c:v>143.63771029668737</c:v>
                </c:pt>
                <c:pt idx="1243">
                  <c:v>143.63426872516533</c:v>
                </c:pt>
                <c:pt idx="1244">
                  <c:v>143.63082541649084</c:v>
                </c:pt>
                <c:pt idx="1245">
                  <c:v>144.63035903444342</c:v>
                </c:pt>
                <c:pt idx="1246">
                  <c:v>143.44521851754516</c:v>
                </c:pt>
                <c:pt idx="1247">
                  <c:v>143.24776926443928</c:v>
                </c:pt>
                <c:pt idx="1248">
                  <c:v>141.85061331081533</c:v>
                </c:pt>
                <c:pt idx="1249">
                  <c:v>143.24019323640573</c:v>
                </c:pt>
                <c:pt idx="1250">
                  <c:v>143.2367609428573</c:v>
                </c:pt>
                <c:pt idx="1251">
                  <c:v>143.23332864832187</c:v>
                </c:pt>
                <c:pt idx="1252">
                  <c:v>143.93316973734099</c:v>
                </c:pt>
                <c:pt idx="1253">
                  <c:v>143.13330129310808</c:v>
                </c:pt>
                <c:pt idx="1254">
                  <c:v>143.49511933649964</c:v>
                </c:pt>
                <c:pt idx="1255">
                  <c:v>146.60554602774786</c:v>
                </c:pt>
                <c:pt idx="1256">
                  <c:v>147.64946990304909</c:v>
                </c:pt>
                <c:pt idx="1257">
                  <c:v>147.64593428643354</c:v>
                </c:pt>
                <c:pt idx="1258">
                  <c:v>147.64239855927192</c:v>
                </c:pt>
                <c:pt idx="1259">
                  <c:v>147.62820371864882</c:v>
                </c:pt>
                <c:pt idx="1260">
                  <c:v>148.56118047343813</c:v>
                </c:pt>
                <c:pt idx="1261">
                  <c:v>148.99523864515498</c:v>
                </c:pt>
                <c:pt idx="1262">
                  <c:v>148.42260882714865</c:v>
                </c:pt>
                <c:pt idx="1263">
                  <c:v>150.68846450838012</c:v>
                </c:pt>
                <c:pt idx="1264">
                  <c:v>150.68485962083452</c:v>
                </c:pt>
                <c:pt idx="1265">
                  <c:v>150.6812549543811</c:v>
                </c:pt>
                <c:pt idx="1266">
                  <c:v>150.58248140280327</c:v>
                </c:pt>
                <c:pt idx="1267">
                  <c:v>149.58690221116791</c:v>
                </c:pt>
                <c:pt idx="1268">
                  <c:v>150.07739069419262</c:v>
                </c:pt>
                <c:pt idx="1269">
                  <c:v>149.95425854743613</c:v>
                </c:pt>
                <c:pt idx="1270">
                  <c:v>151.4977267478811</c:v>
                </c:pt>
                <c:pt idx="1271">
                  <c:v>151.49410482143571</c:v>
                </c:pt>
                <c:pt idx="1272">
                  <c:v>151.49048267291124</c:v>
                </c:pt>
                <c:pt idx="1273">
                  <c:v>150.17547729078782</c:v>
                </c:pt>
                <c:pt idx="1274">
                  <c:v>150.83981213453262</c:v>
                </c:pt>
                <c:pt idx="1275">
                  <c:v>147.48355952612721</c:v>
                </c:pt>
                <c:pt idx="1276">
                  <c:v>148.44184525742327</c:v>
                </c:pt>
                <c:pt idx="1277">
                  <c:v>146.99243839782403</c:v>
                </c:pt>
                <c:pt idx="1278">
                  <c:v>146.98892762545037</c:v>
                </c:pt>
                <c:pt idx="1279">
                  <c:v>146.98541707416874</c:v>
                </c:pt>
                <c:pt idx="1280">
                  <c:v>149.24566992730814</c:v>
                </c:pt>
                <c:pt idx="1281">
                  <c:v>148.79759501356733</c:v>
                </c:pt>
                <c:pt idx="1282">
                  <c:v>149.0884550429204</c:v>
                </c:pt>
                <c:pt idx="1283">
                  <c:v>148.82766162833107</c:v>
                </c:pt>
                <c:pt idx="1284">
                  <c:v>150.7685061866143</c:v>
                </c:pt>
                <c:pt idx="1285">
                  <c:v>150.764910398392</c:v>
                </c:pt>
                <c:pt idx="1286">
                  <c:v>150.76131471972872</c:v>
                </c:pt>
                <c:pt idx="1287">
                  <c:v>149.41399808295154</c:v>
                </c:pt>
                <c:pt idx="1288">
                  <c:v>148.15099532132112</c:v>
                </c:pt>
                <c:pt idx="1289">
                  <c:v>147.25569121172947</c:v>
                </c:pt>
                <c:pt idx="1290">
                  <c:v>148.21264030682582</c:v>
                </c:pt>
                <c:pt idx="1291">
                  <c:v>147.75941073849407</c:v>
                </c:pt>
                <c:pt idx="1292">
                  <c:v>147.75588491310165</c:v>
                </c:pt>
                <c:pt idx="1293">
                  <c:v>147.75235930781449</c:v>
                </c:pt>
                <c:pt idx="1294">
                  <c:v>148.05566688170055</c:v>
                </c:pt>
                <c:pt idx="1295">
                  <c:v>150.51872974087584</c:v>
                </c:pt>
                <c:pt idx="1296">
                  <c:v>151.02121783082987</c:v>
                </c:pt>
                <c:pt idx="1297">
                  <c:v>151.85944748507015</c:v>
                </c:pt>
                <c:pt idx="1298">
                  <c:v>150.94882692753771</c:v>
                </c:pt>
                <c:pt idx="1299">
                  <c:v>150.94548467573586</c:v>
                </c:pt>
                <c:pt idx="1300">
                  <c:v>150.9421426460132</c:v>
                </c:pt>
                <c:pt idx="1301">
                  <c:v>150.5600748310849</c:v>
                </c:pt>
                <c:pt idx="1302">
                  <c:v>148.36072832225855</c:v>
                </c:pt>
                <c:pt idx="1303">
                  <c:v>149.18943773330804</c:v>
                </c:pt>
                <c:pt idx="1304">
                  <c:v>149.26593992482728</c:v>
                </c:pt>
                <c:pt idx="1305">
                  <c:v>149.35149476940902</c:v>
                </c:pt>
                <c:pt idx="1306">
                  <c:v>149.34818620652152</c:v>
                </c:pt>
                <c:pt idx="1307">
                  <c:v>149.34487743438606</c:v>
                </c:pt>
                <c:pt idx="1308">
                  <c:v>148.59717520698291</c:v>
                </c:pt>
                <c:pt idx="1309">
                  <c:v>149.82268456300821</c:v>
                </c:pt>
                <c:pt idx="1310">
                  <c:v>149.45714883757472</c:v>
                </c:pt>
                <c:pt idx="1311">
                  <c:v>151.0016770366318</c:v>
                </c:pt>
                <c:pt idx="1312">
                  <c:v>151.60646494080524</c:v>
                </c:pt>
                <c:pt idx="1313">
                  <c:v>151.6031057270911</c:v>
                </c:pt>
                <c:pt idx="1314">
                  <c:v>151.59974662491001</c:v>
                </c:pt>
                <c:pt idx="1315">
                  <c:v>150.75485059464731</c:v>
                </c:pt>
                <c:pt idx="1316">
                  <c:v>151.42581077616066</c:v>
                </c:pt>
                <c:pt idx="1317">
                  <c:v>149.68651011215698</c:v>
                </c:pt>
                <c:pt idx="1318">
                  <c:v>149.47458082733817</c:v>
                </c:pt>
                <c:pt idx="1319">
                  <c:v>149.05239604855134</c:v>
                </c:pt>
                <c:pt idx="1320">
                  <c:v>149.04909365847732</c:v>
                </c:pt>
                <c:pt idx="1321">
                  <c:v>149.04579137894945</c:v>
                </c:pt>
                <c:pt idx="1322">
                  <c:v>148.51340918433215</c:v>
                </c:pt>
                <c:pt idx="1323">
                  <c:v>149.22317547837477</c:v>
                </c:pt>
                <c:pt idx="1324">
                  <c:v>148.5188623853598</c:v>
                </c:pt>
                <c:pt idx="1325">
                  <c:v>147.51329675506233</c:v>
                </c:pt>
                <c:pt idx="1326">
                  <c:v>146.1253748359234</c:v>
                </c:pt>
                <c:pt idx="1327">
                  <c:v>146.12212392182352</c:v>
                </c:pt>
                <c:pt idx="1328">
                  <c:v>146.11887323177675</c:v>
                </c:pt>
                <c:pt idx="1329">
                  <c:v>148.55055509034585</c:v>
                </c:pt>
                <c:pt idx="1330">
                  <c:v>149.00031272153245</c:v>
                </c:pt>
                <c:pt idx="1331">
                  <c:v>149.28948476374808</c:v>
                </c:pt>
                <c:pt idx="1332">
                  <c:v>150.38339841797816</c:v>
                </c:pt>
                <c:pt idx="1333">
                  <c:v>151.33619681122602</c:v>
                </c:pt>
                <c:pt idx="1334">
                  <c:v>151.33283154017957</c:v>
                </c:pt>
                <c:pt idx="1335">
                  <c:v>151.32946784244052</c:v>
                </c:pt>
                <c:pt idx="1336">
                  <c:v>150.81497015100805</c:v>
                </c:pt>
                <c:pt idx="1337">
                  <c:v>151.36564435813736</c:v>
                </c:pt>
                <c:pt idx="1338">
                  <c:v>151.48176539490564</c:v>
                </c:pt>
                <c:pt idx="1339">
                  <c:v>152.86346370463608</c:v>
                </c:pt>
                <c:pt idx="1340">
                  <c:v>152.55420014448956</c:v>
                </c:pt>
                <c:pt idx="1341">
                  <c:v>152.55080768404537</c:v>
                </c:pt>
                <c:pt idx="1342">
                  <c:v>152.5474153361213</c:v>
                </c:pt>
                <c:pt idx="1343">
                  <c:v>152.65228291836229</c:v>
                </c:pt>
                <c:pt idx="1344">
                  <c:v>152.96232295606629</c:v>
                </c:pt>
                <c:pt idx="1345">
                  <c:v>153.49092283571136</c:v>
                </c:pt>
                <c:pt idx="1346">
                  <c:v>154.55197948119289</c:v>
                </c:pt>
                <c:pt idx="1347">
                  <c:v>154.50420316717589</c:v>
                </c:pt>
                <c:pt idx="1348">
                  <c:v>154.50076333774146</c:v>
                </c:pt>
                <c:pt idx="1349">
                  <c:v>154.49732339677391</c:v>
                </c:pt>
                <c:pt idx="1350">
                  <c:v>154.58143736613562</c:v>
                </c:pt>
                <c:pt idx="1351">
                  <c:v>155.46016366260207</c:v>
                </c:pt>
                <c:pt idx="1352">
                  <c:v>155.73831443059237</c:v>
                </c:pt>
                <c:pt idx="1353">
                  <c:v>155.6338894254578</c:v>
                </c:pt>
                <c:pt idx="1354">
                  <c:v>155.63645367475857</c:v>
                </c:pt>
                <c:pt idx="1355">
                  <c:v>155.63305727808475</c:v>
                </c:pt>
                <c:pt idx="1356">
                  <c:v>155.62966088141096</c:v>
                </c:pt>
                <c:pt idx="1357">
                  <c:v>155.29863617967479</c:v>
                </c:pt>
                <c:pt idx="1358">
                  <c:v>156.02843447739573</c:v>
                </c:pt>
                <c:pt idx="1359">
                  <c:v>157.37201031221048</c:v>
                </c:pt>
                <c:pt idx="1360">
                  <c:v>157.10134309651951</c:v>
                </c:pt>
                <c:pt idx="1361">
                  <c:v>156.53312108978898</c:v>
                </c:pt>
                <c:pt idx="1362">
                  <c:v>156.52981417127427</c:v>
                </c:pt>
                <c:pt idx="1363">
                  <c:v>156.52650652532691</c:v>
                </c:pt>
                <c:pt idx="1364">
                  <c:v>156.52189799891082</c:v>
                </c:pt>
                <c:pt idx="1365">
                  <c:v>156.57313231238521</c:v>
                </c:pt>
                <c:pt idx="1366">
                  <c:v>156.56982368534153</c:v>
                </c:pt>
                <c:pt idx="1367">
                  <c:v>156.6902266312841</c:v>
                </c:pt>
                <c:pt idx="1368">
                  <c:v>155.69707632430192</c:v>
                </c:pt>
                <c:pt idx="1369">
                  <c:v>155.69378950839223</c:v>
                </c:pt>
                <c:pt idx="1370">
                  <c:v>155.69050421545219</c:v>
                </c:pt>
                <c:pt idx="1371">
                  <c:v>156.40844588277773</c:v>
                </c:pt>
                <c:pt idx="1372">
                  <c:v>156.40509975594139</c:v>
                </c:pt>
                <c:pt idx="1373">
                  <c:v>159.36800837076507</c:v>
                </c:pt>
                <c:pt idx="1374">
                  <c:v>159.9918142592731</c:v>
                </c:pt>
                <c:pt idx="1375">
                  <c:v>160.2990885083756</c:v>
                </c:pt>
                <c:pt idx="1376">
                  <c:v>160.29567927453965</c:v>
                </c:pt>
                <c:pt idx="1377">
                  <c:v>160.29227055888836</c:v>
                </c:pt>
                <c:pt idx="1378">
                  <c:v>160.51870146151393</c:v>
                </c:pt>
                <c:pt idx="1379">
                  <c:v>160.17431862063088</c:v>
                </c:pt>
                <c:pt idx="1380">
                  <c:v>161.09843168605616</c:v>
                </c:pt>
                <c:pt idx="1381">
                  <c:v>161.13943477732778</c:v>
                </c:pt>
                <c:pt idx="1382">
                  <c:v>161.08292211808222</c:v>
                </c:pt>
                <c:pt idx="1383">
                  <c:v>161.07956916009113</c:v>
                </c:pt>
                <c:pt idx="1384">
                  <c:v>161.07621642023111</c:v>
                </c:pt>
                <c:pt idx="1385">
                  <c:v>160.8756030820268</c:v>
                </c:pt>
                <c:pt idx="1386">
                  <c:v>160.38667759703</c:v>
                </c:pt>
                <c:pt idx="1387">
                  <c:v>160.6607319422784</c:v>
                </c:pt>
                <c:pt idx="1388">
                  <c:v>162.22177476948659</c:v>
                </c:pt>
                <c:pt idx="1389">
                  <c:v>162.42331004215978</c:v>
                </c:pt>
                <c:pt idx="1390">
                  <c:v>162.41992479879463</c:v>
                </c:pt>
                <c:pt idx="1391">
                  <c:v>162.41653955641647</c:v>
                </c:pt>
                <c:pt idx="1392">
                  <c:v>163.20675958620168</c:v>
                </c:pt>
                <c:pt idx="1393">
                  <c:v>162.91120786326951</c:v>
                </c:pt>
                <c:pt idx="1394">
                  <c:v>162.67731411401797</c:v>
                </c:pt>
                <c:pt idx="1395">
                  <c:v>163.53934383436209</c:v>
                </c:pt>
                <c:pt idx="1396">
                  <c:v>164.25769999614462</c:v>
                </c:pt>
                <c:pt idx="1397">
                  <c:v>164.25419460104752</c:v>
                </c:pt>
                <c:pt idx="1398">
                  <c:v>164.25068931452248</c:v>
                </c:pt>
                <c:pt idx="1399">
                  <c:v>164.37865183588775</c:v>
                </c:pt>
                <c:pt idx="1400">
                  <c:v>164.22710803784102</c:v>
                </c:pt>
                <c:pt idx="1401">
                  <c:v>162.9155048619821</c:v>
                </c:pt>
                <c:pt idx="1402">
                  <c:v>162.27972715703663</c:v>
                </c:pt>
                <c:pt idx="1403">
                  <c:v>163.17851687003116</c:v>
                </c:pt>
                <c:pt idx="1404">
                  <c:v>163.17506594157405</c:v>
                </c:pt>
                <c:pt idx="1405">
                  <c:v>163.17161576917312</c:v>
                </c:pt>
                <c:pt idx="1406">
                  <c:v>160.55814782923392</c:v>
                </c:pt>
                <c:pt idx="1407">
                  <c:v>161.1231608395517</c:v>
                </c:pt>
                <c:pt idx="1408">
                  <c:v>160.44654810494305</c:v>
                </c:pt>
                <c:pt idx="1409">
                  <c:v>160.31869244609314</c:v>
                </c:pt>
                <c:pt idx="1410">
                  <c:v>161.54090258629574</c:v>
                </c:pt>
                <c:pt idx="1411">
                  <c:v>161.53743563754199</c:v>
                </c:pt>
                <c:pt idx="1412">
                  <c:v>161.53396890395814</c:v>
                </c:pt>
                <c:pt idx="1413">
                  <c:v>160.91318519789056</c:v>
                </c:pt>
                <c:pt idx="1414">
                  <c:v>161.84865869583962</c:v>
                </c:pt>
                <c:pt idx="1415">
                  <c:v>162.77341853472572</c:v>
                </c:pt>
                <c:pt idx="1416">
                  <c:v>162.69206674443902</c:v>
                </c:pt>
                <c:pt idx="1417">
                  <c:v>162.19416729840108</c:v>
                </c:pt>
                <c:pt idx="1418">
                  <c:v>162.19071539082174</c:v>
                </c:pt>
                <c:pt idx="1419">
                  <c:v>162.18726369545129</c:v>
                </c:pt>
                <c:pt idx="1420">
                  <c:v>162.1580431568652</c:v>
                </c:pt>
                <c:pt idx="1421">
                  <c:v>164.01917036328621</c:v>
                </c:pt>
                <c:pt idx="1422">
                  <c:v>163.55337587122429</c:v>
                </c:pt>
                <c:pt idx="1423">
                  <c:v>160.97487436036781</c:v>
                </c:pt>
                <c:pt idx="1424">
                  <c:v>162.94286020907049</c:v>
                </c:pt>
                <c:pt idx="1425">
                  <c:v>162.93955732055218</c:v>
                </c:pt>
                <c:pt idx="1426">
                  <c:v>162.93625375099114</c:v>
                </c:pt>
                <c:pt idx="1427">
                  <c:v>163.90778213139026</c:v>
                </c:pt>
                <c:pt idx="1428">
                  <c:v>161.52499013613715</c:v>
                </c:pt>
                <c:pt idx="1429">
                  <c:v>162.89756134891132</c:v>
                </c:pt>
                <c:pt idx="1430">
                  <c:v>163.64041721792864</c:v>
                </c:pt>
                <c:pt idx="1431">
                  <c:v>162.87600737953673</c:v>
                </c:pt>
                <c:pt idx="1432">
                  <c:v>162.872706445315</c:v>
                </c:pt>
                <c:pt idx="1433">
                  <c:v>162.86940678434701</c:v>
                </c:pt>
                <c:pt idx="1434">
                  <c:v>162.54755849100965</c:v>
                </c:pt>
                <c:pt idx="1435">
                  <c:v>165.41212202785505</c:v>
                </c:pt>
                <c:pt idx="1436">
                  <c:v>164.97888777967336</c:v>
                </c:pt>
                <c:pt idx="1437">
                  <c:v>165.0993791822109</c:v>
                </c:pt>
                <c:pt idx="1438">
                  <c:v>166.85191362202158</c:v>
                </c:pt>
                <c:pt idx="1439">
                  <c:v>166.84853925362589</c:v>
                </c:pt>
                <c:pt idx="1440">
                  <c:v>166.84516857865336</c:v>
                </c:pt>
                <c:pt idx="1441">
                  <c:v>166.75888308575563</c:v>
                </c:pt>
                <c:pt idx="1442">
                  <c:v>167.24554805467031</c:v>
                </c:pt>
                <c:pt idx="1443">
                  <c:v>167.18291226350919</c:v>
                </c:pt>
                <c:pt idx="1444">
                  <c:v>168.77420726890085</c:v>
                </c:pt>
                <c:pt idx="1445">
                  <c:v>168.69477042768696</c:v>
                </c:pt>
                <c:pt idx="1446">
                  <c:v>168.69135483251688</c:v>
                </c:pt>
                <c:pt idx="1447">
                  <c:v>168.68793966077783</c:v>
                </c:pt>
                <c:pt idx="1448">
                  <c:v>167.64328351548909</c:v>
                </c:pt>
                <c:pt idx="1449">
                  <c:v>166.58032779219181</c:v>
                </c:pt>
                <c:pt idx="1450">
                  <c:v>167.56767216735702</c:v>
                </c:pt>
                <c:pt idx="1451">
                  <c:v>166.37205622804311</c:v>
                </c:pt>
                <c:pt idx="1452">
                  <c:v>165.95759442558611</c:v>
                </c:pt>
                <c:pt idx="1453">
                  <c:v>165.95424902026033</c:v>
                </c:pt>
                <c:pt idx="1454">
                  <c:v>165.95090382418243</c:v>
                </c:pt>
                <c:pt idx="1455">
                  <c:v>164.97325138999238</c:v>
                </c:pt>
                <c:pt idx="1456">
                  <c:v>164.80021810251347</c:v>
                </c:pt>
                <c:pt idx="1457">
                  <c:v>163.34718829687887</c:v>
                </c:pt>
                <c:pt idx="1458">
                  <c:v>163.39201999626263</c:v>
                </c:pt>
                <c:pt idx="1459">
                  <c:v>163.38862518770154</c:v>
                </c:pt>
                <c:pt idx="1460">
                  <c:v>163.38527393626535</c:v>
                </c:pt>
                <c:pt idx="1461">
                  <c:v>163.38163370951062</c:v>
                </c:pt>
                <c:pt idx="1462">
                  <c:v>163.36382565386717</c:v>
                </c:pt>
                <c:pt idx="1463">
                  <c:v>164.79893450769907</c:v>
                </c:pt>
                <c:pt idx="1464">
                  <c:v>163.19273648679172</c:v>
                </c:pt>
                <c:pt idx="1465">
                  <c:v>161.98745107893905</c:v>
                </c:pt>
                <c:pt idx="1466">
                  <c:v>160.19745815127544</c:v>
                </c:pt>
                <c:pt idx="1467">
                  <c:v>160.19423057720118</c:v>
                </c:pt>
                <c:pt idx="1468">
                  <c:v>160.1910031057769</c:v>
                </c:pt>
                <c:pt idx="1469">
                  <c:v>160.47675068840971</c:v>
                </c:pt>
                <c:pt idx="1470">
                  <c:v>161.05612534448443</c:v>
                </c:pt>
                <c:pt idx="1471">
                  <c:v>164.03224908244019</c:v>
                </c:pt>
                <c:pt idx="1472">
                  <c:v>165.05949136653356</c:v>
                </c:pt>
                <c:pt idx="1473">
                  <c:v>163.41589263388627</c:v>
                </c:pt>
                <c:pt idx="1474">
                  <c:v>163.41258874157018</c:v>
                </c:pt>
                <c:pt idx="1475">
                  <c:v>163.40928495289103</c:v>
                </c:pt>
                <c:pt idx="1476">
                  <c:v>162.75203259636191</c:v>
                </c:pt>
                <c:pt idx="1477">
                  <c:v>161.85735446868708</c:v>
                </c:pt>
                <c:pt idx="1478">
                  <c:v>159.68682460950319</c:v>
                </c:pt>
                <c:pt idx="1479">
                  <c:v>159.41299660436857</c:v>
                </c:pt>
                <c:pt idx="1480">
                  <c:v>160.10470274245895</c:v>
                </c:pt>
                <c:pt idx="1481">
                  <c:v>160.10144081619399</c:v>
                </c:pt>
                <c:pt idx="1482">
                  <c:v>160.09817886229251</c:v>
                </c:pt>
                <c:pt idx="1483">
                  <c:v>160.63321367199984</c:v>
                </c:pt>
                <c:pt idx="1484">
                  <c:v>163.58498394233783</c:v>
                </c:pt>
                <c:pt idx="1485">
                  <c:v>164.91379498172893</c:v>
                </c:pt>
                <c:pt idx="1486">
                  <c:v>165.93712436139791</c:v>
                </c:pt>
                <c:pt idx="1487">
                  <c:v>164.99926825910458</c:v>
                </c:pt>
                <c:pt idx="1488">
                  <c:v>164.99569299987931</c:v>
                </c:pt>
                <c:pt idx="1489">
                  <c:v>164.9921182558777</c:v>
                </c:pt>
                <c:pt idx="1490">
                  <c:v>166.04596953922771</c:v>
                </c:pt>
                <c:pt idx="1491">
                  <c:v>165.9451631806761</c:v>
                </c:pt>
                <c:pt idx="1492">
                  <c:v>166.00002372399641</c:v>
                </c:pt>
                <c:pt idx="1493">
                  <c:v>167.05953902466106</c:v>
                </c:pt>
                <c:pt idx="1494">
                  <c:v>168.36777592468871</c:v>
                </c:pt>
                <c:pt idx="1495">
                  <c:v>168.36413698698013</c:v>
                </c:pt>
                <c:pt idx="1496">
                  <c:v>168.36049948143526</c:v>
                </c:pt>
                <c:pt idx="1497">
                  <c:v>168.52074133036803</c:v>
                </c:pt>
                <c:pt idx="1498">
                  <c:v>169.42321421825184</c:v>
                </c:pt>
                <c:pt idx="1499">
                  <c:v>170.75779534193617</c:v>
                </c:pt>
                <c:pt idx="1500">
                  <c:v>170.76531361063607</c:v>
                </c:pt>
                <c:pt idx="1501">
                  <c:v>171.21116868332589</c:v>
                </c:pt>
                <c:pt idx="1502">
                  <c:v>171.20745304342518</c:v>
                </c:pt>
                <c:pt idx="1503">
                  <c:v>171.20373727718606</c:v>
                </c:pt>
                <c:pt idx="1504">
                  <c:v>170.77507474950195</c:v>
                </c:pt>
                <c:pt idx="1505">
                  <c:v>171.20180599591879</c:v>
                </c:pt>
                <c:pt idx="1506">
                  <c:v>172.4573123898021</c:v>
                </c:pt>
                <c:pt idx="1507">
                  <c:v>172.14946695706098</c:v>
                </c:pt>
                <c:pt idx="1508">
                  <c:v>172.49309693677739</c:v>
                </c:pt>
                <c:pt idx="1509">
                  <c:v>172.48915288599829</c:v>
                </c:pt>
                <c:pt idx="1510">
                  <c:v>172.48521160972803</c:v>
                </c:pt>
                <c:pt idx="1511">
                  <c:v>173.12052125571142</c:v>
                </c:pt>
                <c:pt idx="1512">
                  <c:v>173.07086457774875</c:v>
                </c:pt>
                <c:pt idx="1513">
                  <c:v>173.70854629066727</c:v>
                </c:pt>
                <c:pt idx="1514">
                  <c:v>170.60561262117355</c:v>
                </c:pt>
                <c:pt idx="1515">
                  <c:v>170.29934405801788</c:v>
                </c:pt>
                <c:pt idx="1516">
                  <c:v>170.29620059370927</c:v>
                </c:pt>
                <c:pt idx="1517">
                  <c:v>170.29255072871925</c:v>
                </c:pt>
                <c:pt idx="1518">
                  <c:v>171.60305074660963</c:v>
                </c:pt>
                <c:pt idx="1519">
                  <c:v>173.2646764802717</c:v>
                </c:pt>
                <c:pt idx="1520">
                  <c:v>171.09266003013349</c:v>
                </c:pt>
                <c:pt idx="1521">
                  <c:v>171.81229419033573</c:v>
                </c:pt>
                <c:pt idx="1522">
                  <c:v>170.45595222215425</c:v>
                </c:pt>
                <c:pt idx="1523">
                  <c:v>170.45218097659424</c:v>
                </c:pt>
                <c:pt idx="1524">
                  <c:v>170.44841003997095</c:v>
                </c:pt>
                <c:pt idx="1525">
                  <c:v>169.48154152674047</c:v>
                </c:pt>
                <c:pt idx="1526">
                  <c:v>170.09589627420752</c:v>
                </c:pt>
                <c:pt idx="1527">
                  <c:v>167.95399857413554</c:v>
                </c:pt>
                <c:pt idx="1528">
                  <c:v>166.02860983672272</c:v>
                </c:pt>
                <c:pt idx="1529">
                  <c:v>167.6770359306114</c:v>
                </c:pt>
                <c:pt idx="1530">
                  <c:v>167.67331484730383</c:v>
                </c:pt>
                <c:pt idx="1531">
                  <c:v>167.66959459111777</c:v>
                </c:pt>
                <c:pt idx="1532">
                  <c:v>167.4142106447419</c:v>
                </c:pt>
                <c:pt idx="1533">
                  <c:v>165.52965824775274</c:v>
                </c:pt>
                <c:pt idx="1534">
                  <c:v>164.82344027621446</c:v>
                </c:pt>
                <c:pt idx="1535">
                  <c:v>164.754011815083</c:v>
                </c:pt>
                <c:pt idx="1536">
                  <c:v>165.45679806653061</c:v>
                </c:pt>
                <c:pt idx="1537">
                  <c:v>165.45305725272385</c:v>
                </c:pt>
                <c:pt idx="1538">
                  <c:v>165.44932330757871</c:v>
                </c:pt>
                <c:pt idx="1539">
                  <c:v>166.77335470214913</c:v>
                </c:pt>
                <c:pt idx="1540">
                  <c:v>166.9393299044699</c:v>
                </c:pt>
                <c:pt idx="1541">
                  <c:v>166.15212201519935</c:v>
                </c:pt>
                <c:pt idx="1542">
                  <c:v>161.70018023366788</c:v>
                </c:pt>
                <c:pt idx="1543">
                  <c:v>160.22254463013152</c:v>
                </c:pt>
                <c:pt idx="1544">
                  <c:v>160.21892958715293</c:v>
                </c:pt>
                <c:pt idx="1545">
                  <c:v>160.21531475046118</c:v>
                </c:pt>
                <c:pt idx="1546">
                  <c:v>157.6080598529108</c:v>
                </c:pt>
                <c:pt idx="1547">
                  <c:v>159.5815751300772</c:v>
                </c:pt>
                <c:pt idx="1548">
                  <c:v>162.20743220575761</c:v>
                </c:pt>
                <c:pt idx="1549">
                  <c:v>163.57538891867992</c:v>
                </c:pt>
                <c:pt idx="1550">
                  <c:v>163.06358834897424</c:v>
                </c:pt>
                <c:pt idx="1551">
                  <c:v>163.05993452406608</c:v>
                </c:pt>
                <c:pt idx="1552">
                  <c:v>163.05628172763113</c:v>
                </c:pt>
                <c:pt idx="1553">
                  <c:v>164.64698595311964</c:v>
                </c:pt>
                <c:pt idx="1554">
                  <c:v>164.00145644452897</c:v>
                </c:pt>
                <c:pt idx="1555">
                  <c:v>162.7514814965752</c:v>
                </c:pt>
                <c:pt idx="1556">
                  <c:v>165.62212422327403</c:v>
                </c:pt>
                <c:pt idx="1557">
                  <c:v>163.97264555710024</c:v>
                </c:pt>
                <c:pt idx="1558">
                  <c:v>163.96897999456843</c:v>
                </c:pt>
                <c:pt idx="1559">
                  <c:v>163.96531472024606</c:v>
                </c:pt>
                <c:pt idx="1560">
                  <c:v>165.98125972517565</c:v>
                </c:pt>
                <c:pt idx="1561">
                  <c:v>166.94713371662507</c:v>
                </c:pt>
                <c:pt idx="1562">
                  <c:v>167.13222110234895</c:v>
                </c:pt>
                <c:pt idx="1563">
                  <c:v>167.57220152403494</c:v>
                </c:pt>
                <c:pt idx="1564">
                  <c:v>166.92306576877425</c:v>
                </c:pt>
                <c:pt idx="1565">
                  <c:v>166.91949307974514</c:v>
                </c:pt>
                <c:pt idx="1566">
                  <c:v>166.91592049040483</c:v>
                </c:pt>
                <c:pt idx="1567">
                  <c:v>167.53048070649314</c:v>
                </c:pt>
                <c:pt idx="1568">
                  <c:v>166.83077593064641</c:v>
                </c:pt>
                <c:pt idx="1569">
                  <c:v>167.57589755582683</c:v>
                </c:pt>
                <c:pt idx="1570">
                  <c:v>168.74383964015431</c:v>
                </c:pt>
                <c:pt idx="1571">
                  <c:v>169.09532467703781</c:v>
                </c:pt>
                <c:pt idx="1572">
                  <c:v>169.09160758325885</c:v>
                </c:pt>
                <c:pt idx="1573">
                  <c:v>169.08789108662614</c:v>
                </c:pt>
                <c:pt idx="1574">
                  <c:v>169.67680419539533</c:v>
                </c:pt>
                <c:pt idx="1575">
                  <c:v>169.91804162261133</c:v>
                </c:pt>
                <c:pt idx="1576">
                  <c:v>171.22887199163441</c:v>
                </c:pt>
                <c:pt idx="1577">
                  <c:v>170.98154477299963</c:v>
                </c:pt>
                <c:pt idx="1578">
                  <c:v>170.25682107971096</c:v>
                </c:pt>
                <c:pt idx="1579">
                  <c:v>170.25293540515199</c:v>
                </c:pt>
                <c:pt idx="1580">
                  <c:v>170.2490498450872</c:v>
                </c:pt>
                <c:pt idx="1581">
                  <c:v>170.02858019545252</c:v>
                </c:pt>
                <c:pt idx="1582">
                  <c:v>170.09848583658376</c:v>
                </c:pt>
                <c:pt idx="1583">
                  <c:v>169.71030513005644</c:v>
                </c:pt>
                <c:pt idx="1584">
                  <c:v>171.78263445320727</c:v>
                </c:pt>
                <c:pt idx="1585">
                  <c:v>172.2347097804298</c:v>
                </c:pt>
                <c:pt idx="1586">
                  <c:v>172.23078378517945</c:v>
                </c:pt>
                <c:pt idx="1587">
                  <c:v>172.22685702301573</c:v>
                </c:pt>
                <c:pt idx="1588">
                  <c:v>171.97734459978201</c:v>
                </c:pt>
                <c:pt idx="1589">
                  <c:v>170.75033104143182</c:v>
                </c:pt>
                <c:pt idx="1590">
                  <c:v>170.94811313295705</c:v>
                </c:pt>
                <c:pt idx="1591">
                  <c:v>172.09244371118862</c:v>
                </c:pt>
                <c:pt idx="1592">
                  <c:v>173.11319074753422</c:v>
                </c:pt>
                <c:pt idx="1593">
                  <c:v>173.10933590249709</c:v>
                </c:pt>
                <c:pt idx="1594">
                  <c:v>173.10548125190257</c:v>
                </c:pt>
                <c:pt idx="1595">
                  <c:v>173.49544323953967</c:v>
                </c:pt>
                <c:pt idx="1596">
                  <c:v>174.31680466527618</c:v>
                </c:pt>
                <c:pt idx="1597">
                  <c:v>174.93011856327655</c:v>
                </c:pt>
                <c:pt idx="1598">
                  <c:v>173.5392718547574</c:v>
                </c:pt>
                <c:pt idx="1599">
                  <c:v>174.41408352346517</c:v>
                </c:pt>
                <c:pt idx="1600">
                  <c:v>174.41021953764999</c:v>
                </c:pt>
                <c:pt idx="1601">
                  <c:v>174.40635497344198</c:v>
                </c:pt>
                <c:pt idx="1602">
                  <c:v>173.7134986104204</c:v>
                </c:pt>
                <c:pt idx="1603">
                  <c:v>171.7838368845062</c:v>
                </c:pt>
                <c:pt idx="1604">
                  <c:v>170.87808129460572</c:v>
                </c:pt>
                <c:pt idx="1605">
                  <c:v>172.5638271923566</c:v>
                </c:pt>
                <c:pt idx="1606">
                  <c:v>173.05123080542396</c:v>
                </c:pt>
                <c:pt idx="1607">
                  <c:v>173.04740726861257</c:v>
                </c:pt>
                <c:pt idx="1608">
                  <c:v>173.04358392624385</c:v>
                </c:pt>
                <c:pt idx="1609">
                  <c:v>172.78150911789135</c:v>
                </c:pt>
                <c:pt idx="1610">
                  <c:v>169.5640953308172</c:v>
                </c:pt>
                <c:pt idx="1611">
                  <c:v>169.02959131003067</c:v>
                </c:pt>
                <c:pt idx="1612">
                  <c:v>170.13568321857159</c:v>
                </c:pt>
                <c:pt idx="1613">
                  <c:v>168.77366807453092</c:v>
                </c:pt>
                <c:pt idx="1614">
                  <c:v>168.76995851367698</c:v>
                </c:pt>
                <c:pt idx="1615">
                  <c:v>168.7662488679394</c:v>
                </c:pt>
                <c:pt idx="1616">
                  <c:v>171.23080429841389</c:v>
                </c:pt>
                <c:pt idx="1617">
                  <c:v>171.24133635693624</c:v>
                </c:pt>
                <c:pt idx="1618">
                  <c:v>171.16535303707684</c:v>
                </c:pt>
                <c:pt idx="1619">
                  <c:v>172.27784797228207</c:v>
                </c:pt>
                <c:pt idx="1620">
                  <c:v>173.92897621478252</c:v>
                </c:pt>
                <c:pt idx="1621">
                  <c:v>173.92528576655417</c:v>
                </c:pt>
                <c:pt idx="1622">
                  <c:v>173.92159531733873</c:v>
                </c:pt>
                <c:pt idx="1623">
                  <c:v>174.1317178520232</c:v>
                </c:pt>
                <c:pt idx="1624">
                  <c:v>176.70514821005105</c:v>
                </c:pt>
                <c:pt idx="1625">
                  <c:v>177.32650815822683</c:v>
                </c:pt>
                <c:pt idx="1626">
                  <c:v>177.91146859757174</c:v>
                </c:pt>
                <c:pt idx="1627">
                  <c:v>178.01616687850913</c:v>
                </c:pt>
                <c:pt idx="1628">
                  <c:v>178.01238214830278</c:v>
                </c:pt>
                <c:pt idx="1629">
                  <c:v>178.00859674494987</c:v>
                </c:pt>
                <c:pt idx="1630">
                  <c:v>179.55937523153756</c:v>
                </c:pt>
                <c:pt idx="1631">
                  <c:v>179.34419415812044</c:v>
                </c:pt>
                <c:pt idx="1632">
                  <c:v>179.91146397333094</c:v>
                </c:pt>
                <c:pt idx="1633">
                  <c:v>180.76436389919735</c:v>
                </c:pt>
                <c:pt idx="1634">
                  <c:v>180.28647557054006</c:v>
                </c:pt>
                <c:pt idx="1635">
                  <c:v>180.28259136170357</c:v>
                </c:pt>
                <c:pt idx="1636">
                  <c:v>180.2786977613863</c:v>
                </c:pt>
                <c:pt idx="1637">
                  <c:v>179.37039500648777</c:v>
                </c:pt>
                <c:pt idx="1638">
                  <c:v>180.02728029183615</c:v>
                </c:pt>
                <c:pt idx="1639">
                  <c:v>180.02815199594826</c:v>
                </c:pt>
                <c:pt idx="1640">
                  <c:v>180.13033309750858</c:v>
                </c:pt>
                <c:pt idx="1641">
                  <c:v>179.68099268988496</c:v>
                </c:pt>
                <c:pt idx="1642">
                  <c:v>179.67690415045956</c:v>
                </c:pt>
                <c:pt idx="1643">
                  <c:v>179.67281590023057</c:v>
                </c:pt>
                <c:pt idx="1644">
                  <c:v>178.91362883156097</c:v>
                </c:pt>
                <c:pt idx="1645">
                  <c:v>180.83150909051005</c:v>
                </c:pt>
                <c:pt idx="1646">
                  <c:v>179.84660351459848</c:v>
                </c:pt>
                <c:pt idx="1647">
                  <c:v>179.47489635355265</c:v>
                </c:pt>
                <c:pt idx="1648">
                  <c:v>180.2373132447245</c:v>
                </c:pt>
                <c:pt idx="1649">
                  <c:v>180.23326104731899</c:v>
                </c:pt>
                <c:pt idx="1650">
                  <c:v>180.22920951812503</c:v>
                </c:pt>
                <c:pt idx="1651">
                  <c:v>179.79710286451501</c:v>
                </c:pt>
                <c:pt idx="1652">
                  <c:v>179.10702556845433</c:v>
                </c:pt>
                <c:pt idx="1653">
                  <c:v>179.04488294896626</c:v>
                </c:pt>
                <c:pt idx="1654">
                  <c:v>182.1261278223628</c:v>
                </c:pt>
                <c:pt idx="1655">
                  <c:v>182.64131372426533</c:v>
                </c:pt>
                <c:pt idx="1656">
                  <c:v>182.63721117115171</c:v>
                </c:pt>
                <c:pt idx="1657">
                  <c:v>182.6331090000142</c:v>
                </c:pt>
                <c:pt idx="1658">
                  <c:v>183.31550648995864</c:v>
                </c:pt>
                <c:pt idx="1659">
                  <c:v>184.73989580209764</c:v>
                </c:pt>
                <c:pt idx="1660">
                  <c:v>185.7997114297803</c:v>
                </c:pt>
                <c:pt idx="1661">
                  <c:v>185.35027712511601</c:v>
                </c:pt>
                <c:pt idx="1662">
                  <c:v>186.67045041748835</c:v>
                </c:pt>
                <c:pt idx="1663">
                  <c:v>186.66617104692554</c:v>
                </c:pt>
                <c:pt idx="1664">
                  <c:v>186.6618916585964</c:v>
                </c:pt>
                <c:pt idx="1665">
                  <c:v>187.15092448185146</c:v>
                </c:pt>
                <c:pt idx="1666">
                  <c:v>187.6794973655544</c:v>
                </c:pt>
                <c:pt idx="1667">
                  <c:v>186.46317884024185</c:v>
                </c:pt>
                <c:pt idx="1668">
                  <c:v>186.85143829801149</c:v>
                </c:pt>
                <c:pt idx="1669">
                  <c:v>186.52071670964639</c:v>
                </c:pt>
                <c:pt idx="1670">
                  <c:v>186.51646616002287</c:v>
                </c:pt>
                <c:pt idx="1671">
                  <c:v>186.51221712744672</c:v>
                </c:pt>
                <c:pt idx="1672">
                  <c:v>186.13988921370787</c:v>
                </c:pt>
                <c:pt idx="1673">
                  <c:v>187.05725230560768</c:v>
                </c:pt>
                <c:pt idx="1674">
                  <c:v>186.60564663039517</c:v>
                </c:pt>
                <c:pt idx="1675">
                  <c:v>187.11726946472459</c:v>
                </c:pt>
                <c:pt idx="1676">
                  <c:v>186.88752679041448</c:v>
                </c:pt>
                <c:pt idx="1677">
                  <c:v>186.88329355802989</c:v>
                </c:pt>
                <c:pt idx="1678">
                  <c:v>186.87906041941204</c:v>
                </c:pt>
                <c:pt idx="1679">
                  <c:v>187.11603025316955</c:v>
                </c:pt>
                <c:pt idx="1680">
                  <c:v>186.25195086066708</c:v>
                </c:pt>
                <c:pt idx="1681">
                  <c:v>186.87951365829193</c:v>
                </c:pt>
                <c:pt idx="1682">
                  <c:v>186.37448902760653</c:v>
                </c:pt>
                <c:pt idx="1683">
                  <c:v>186.29194812978318</c:v>
                </c:pt>
                <c:pt idx="1684">
                  <c:v>186.28778437362843</c:v>
                </c:pt>
                <c:pt idx="1685">
                  <c:v>186.28362080402022</c:v>
                </c:pt>
                <c:pt idx="1686">
                  <c:v>187.36431637504975</c:v>
                </c:pt>
                <c:pt idx="1687">
                  <c:v>186.20820258480452</c:v>
                </c:pt>
                <c:pt idx="1688">
                  <c:v>185.66274250802493</c:v>
                </c:pt>
                <c:pt idx="1689">
                  <c:v>186.14260010730328</c:v>
                </c:pt>
                <c:pt idx="1690">
                  <c:v>186.75185630823123</c:v>
                </c:pt>
                <c:pt idx="1691">
                  <c:v>186.74794588517133</c:v>
                </c:pt>
                <c:pt idx="1692">
                  <c:v>186.7440357404505</c:v>
                </c:pt>
                <c:pt idx="1693">
                  <c:v>188.31291557423197</c:v>
                </c:pt>
                <c:pt idx="1694">
                  <c:v>187.16619513805745</c:v>
                </c:pt>
                <c:pt idx="1695">
                  <c:v>186.77675141506379</c:v>
                </c:pt>
                <c:pt idx="1696">
                  <c:v>186.76796668717705</c:v>
                </c:pt>
                <c:pt idx="1697">
                  <c:v>187.31923363048008</c:v>
                </c:pt>
                <c:pt idx="1698">
                  <c:v>187.31530816821979</c:v>
                </c:pt>
                <c:pt idx="1699">
                  <c:v>187.31138388939456</c:v>
                </c:pt>
                <c:pt idx="1700">
                  <c:v>188.00909555615027</c:v>
                </c:pt>
                <c:pt idx="1701">
                  <c:v>187.40550191471092</c:v>
                </c:pt>
                <c:pt idx="1702">
                  <c:v>188.30919370130968</c:v>
                </c:pt>
                <c:pt idx="1703">
                  <c:v>188.93197107314668</c:v>
                </c:pt>
                <c:pt idx="1704">
                  <c:v>189.45490722368632</c:v>
                </c:pt>
                <c:pt idx="1705">
                  <c:v>189.45094422511372</c:v>
                </c:pt>
                <c:pt idx="1706">
                  <c:v>189.4469820437923</c:v>
                </c:pt>
                <c:pt idx="1707">
                  <c:v>188.99975147302476</c:v>
                </c:pt>
                <c:pt idx="1708">
                  <c:v>186.07143824039275</c:v>
                </c:pt>
                <c:pt idx="1709">
                  <c:v>184.88331620818883</c:v>
                </c:pt>
                <c:pt idx="1710">
                  <c:v>183.34217865247496</c:v>
                </c:pt>
                <c:pt idx="1711">
                  <c:v>184.15978839535745</c:v>
                </c:pt>
                <c:pt idx="1712">
                  <c:v>184.15567851461876</c:v>
                </c:pt>
                <c:pt idx="1713">
                  <c:v>184.15156872567269</c:v>
                </c:pt>
                <c:pt idx="1714">
                  <c:v>184.73257120813525</c:v>
                </c:pt>
                <c:pt idx="1715">
                  <c:v>183.65062599375247</c:v>
                </c:pt>
                <c:pt idx="1716">
                  <c:v>182.64424605841478</c:v>
                </c:pt>
                <c:pt idx="1717">
                  <c:v>181.06485876458518</c:v>
                </c:pt>
                <c:pt idx="1718">
                  <c:v>181.27838190952528</c:v>
                </c:pt>
                <c:pt idx="1719">
                  <c:v>181.27447255145822</c:v>
                </c:pt>
                <c:pt idx="1720">
                  <c:v>181.27056877596758</c:v>
                </c:pt>
                <c:pt idx="1721">
                  <c:v>182.52174779663187</c:v>
                </c:pt>
                <c:pt idx="1722">
                  <c:v>181.53861443409156</c:v>
                </c:pt>
                <c:pt idx="1723">
                  <c:v>182.60468625463642</c:v>
                </c:pt>
                <c:pt idx="1724">
                  <c:v>185.11030929777957</c:v>
                </c:pt>
                <c:pt idx="1725">
                  <c:v>186.15733634532157</c:v>
                </c:pt>
                <c:pt idx="1726">
                  <c:v>186.15340178571196</c:v>
                </c:pt>
                <c:pt idx="1727">
                  <c:v>186.14946748667529</c:v>
                </c:pt>
                <c:pt idx="1728">
                  <c:v>187.52095435306595</c:v>
                </c:pt>
                <c:pt idx="1729">
                  <c:v>187.8961311850625</c:v>
                </c:pt>
                <c:pt idx="1730">
                  <c:v>187.81563745533165</c:v>
                </c:pt>
                <c:pt idx="1731">
                  <c:v>187.99637205803313</c:v>
                </c:pt>
                <c:pt idx="1732">
                  <c:v>189.33353418565676</c:v>
                </c:pt>
                <c:pt idx="1733">
                  <c:v>189.32969177014317</c:v>
                </c:pt>
                <c:pt idx="1734">
                  <c:v>189.32585077692318</c:v>
                </c:pt>
                <c:pt idx="1735">
                  <c:v>189.38601758383192</c:v>
                </c:pt>
                <c:pt idx="1736">
                  <c:v>189.76560584551405</c:v>
                </c:pt>
                <c:pt idx="1737">
                  <c:v>189.83644043388037</c:v>
                </c:pt>
                <c:pt idx="1738">
                  <c:v>187.53093636495024</c:v>
                </c:pt>
                <c:pt idx="1739">
                  <c:v>188.27650756618493</c:v>
                </c:pt>
                <c:pt idx="1740">
                  <c:v>188.2727076043096</c:v>
                </c:pt>
                <c:pt idx="1741">
                  <c:v>188.26891296838596</c:v>
                </c:pt>
                <c:pt idx="1742">
                  <c:v>188.22162640108783</c:v>
                </c:pt>
                <c:pt idx="1743">
                  <c:v>189.46254963068569</c:v>
                </c:pt>
                <c:pt idx="1744">
                  <c:v>190.27606379571398</c:v>
                </c:pt>
                <c:pt idx="1745">
                  <c:v>189.5309114031939</c:v>
                </c:pt>
                <c:pt idx="1746">
                  <c:v>190.98255544970675</c:v>
                </c:pt>
                <c:pt idx="1747">
                  <c:v>190.9787943704369</c:v>
                </c:pt>
                <c:pt idx="1748">
                  <c:v>190.9750361446375</c:v>
                </c:pt>
                <c:pt idx="1749">
                  <c:v>192.05976431976904</c:v>
                </c:pt>
                <c:pt idx="1750">
                  <c:v>192.42324408573657</c:v>
                </c:pt>
                <c:pt idx="1751">
                  <c:v>194.54596390152136</c:v>
                </c:pt>
                <c:pt idx="1752">
                  <c:v>193.91327690968245</c:v>
                </c:pt>
                <c:pt idx="1753">
                  <c:v>194.10891636079296</c:v>
                </c:pt>
                <c:pt idx="1754">
                  <c:v>194.10500673919194</c:v>
                </c:pt>
                <c:pt idx="1755">
                  <c:v>194.10109877676899</c:v>
                </c:pt>
                <c:pt idx="1756">
                  <c:v>193.8085457718872</c:v>
                </c:pt>
                <c:pt idx="1757">
                  <c:v>193.19046236081081</c:v>
                </c:pt>
                <c:pt idx="1758">
                  <c:v>193.05133337776485</c:v>
                </c:pt>
                <c:pt idx="1759">
                  <c:v>191.61373476096767</c:v>
                </c:pt>
                <c:pt idx="1760">
                  <c:v>187.53604122347235</c:v>
                </c:pt>
                <c:pt idx="1761">
                  <c:v>187.53206302975042</c:v>
                </c:pt>
                <c:pt idx="1762">
                  <c:v>187.5280878454478</c:v>
                </c:pt>
                <c:pt idx="1763">
                  <c:v>186.44733360998859</c:v>
                </c:pt>
                <c:pt idx="1764">
                  <c:v>187.72274418668482</c:v>
                </c:pt>
                <c:pt idx="1765">
                  <c:v>186.99625203957822</c:v>
                </c:pt>
                <c:pt idx="1766">
                  <c:v>187.73970389008605</c:v>
                </c:pt>
                <c:pt idx="1767">
                  <c:v>187.00896296406697</c:v>
                </c:pt>
                <c:pt idx="1768">
                  <c:v>187.0047161582045</c:v>
                </c:pt>
                <c:pt idx="1769">
                  <c:v>187.00047474244974</c:v>
                </c:pt>
                <c:pt idx="1770">
                  <c:v>184.9974675193204</c:v>
                </c:pt>
                <c:pt idx="1771">
                  <c:v>184.70431897809351</c:v>
                </c:pt>
                <c:pt idx="1772">
                  <c:v>185.06558153045316</c:v>
                </c:pt>
                <c:pt idx="1773">
                  <c:v>187.70098234135099</c:v>
                </c:pt>
                <c:pt idx="1774">
                  <c:v>189.06309359828884</c:v>
                </c:pt>
                <c:pt idx="1775">
                  <c:v>189.05880396865609</c:v>
                </c:pt>
                <c:pt idx="1776">
                  <c:v>189.05451434790655</c:v>
                </c:pt>
                <c:pt idx="1777">
                  <c:v>188.60629240789493</c:v>
                </c:pt>
                <c:pt idx="1778">
                  <c:v>190.51630526503712</c:v>
                </c:pt>
                <c:pt idx="1779">
                  <c:v>191.42692463222528</c:v>
                </c:pt>
                <c:pt idx="1780">
                  <c:v>191.06658234627335</c:v>
                </c:pt>
                <c:pt idx="1781">
                  <c:v>191.86752594083882</c:v>
                </c:pt>
                <c:pt idx="1782">
                  <c:v>191.86334440848154</c:v>
                </c:pt>
                <c:pt idx="1783">
                  <c:v>191.85916352163431</c:v>
                </c:pt>
                <c:pt idx="1784">
                  <c:v>191.83755258846296</c:v>
                </c:pt>
                <c:pt idx="1785">
                  <c:v>192.08390451638456</c:v>
                </c:pt>
                <c:pt idx="1786">
                  <c:v>192.09765761787989</c:v>
                </c:pt>
                <c:pt idx="1787">
                  <c:v>192.32154902957589</c:v>
                </c:pt>
                <c:pt idx="1788">
                  <c:v>193.09551914265353</c:v>
                </c:pt>
                <c:pt idx="1789">
                  <c:v>193.09134504846739</c:v>
                </c:pt>
                <c:pt idx="1790">
                  <c:v>193.08717143594629</c:v>
                </c:pt>
                <c:pt idx="1791">
                  <c:v>194.48730831957386</c:v>
                </c:pt>
                <c:pt idx="1792">
                  <c:v>194.12815021100124</c:v>
                </c:pt>
                <c:pt idx="1793">
                  <c:v>193.377915359356</c:v>
                </c:pt>
                <c:pt idx="1794">
                  <c:v>193.1073824354236</c:v>
                </c:pt>
                <c:pt idx="1795">
                  <c:v>193.43938650623323</c:v>
                </c:pt>
                <c:pt idx="1796">
                  <c:v>193.43521497336005</c:v>
                </c:pt>
                <c:pt idx="1797">
                  <c:v>193.43104245544237</c:v>
                </c:pt>
                <c:pt idx="1798">
                  <c:v>189.13942236967657</c:v>
                </c:pt>
                <c:pt idx="1799">
                  <c:v>192.58822387105064</c:v>
                </c:pt>
                <c:pt idx="1800">
                  <c:v>192.80320511566995</c:v>
                </c:pt>
                <c:pt idx="1801">
                  <c:v>194.13030331578577</c:v>
                </c:pt>
                <c:pt idx="1802">
                  <c:v>192.22600588975038</c:v>
                </c:pt>
                <c:pt idx="1803">
                  <c:v>192.22186880382162</c:v>
                </c:pt>
                <c:pt idx="1804">
                  <c:v>192.21773240683177</c:v>
                </c:pt>
                <c:pt idx="1805">
                  <c:v>191.75956993142594</c:v>
                </c:pt>
                <c:pt idx="1806">
                  <c:v>191.94605961179201</c:v>
                </c:pt>
                <c:pt idx="1807">
                  <c:v>190.79819079937189</c:v>
                </c:pt>
                <c:pt idx="1808">
                  <c:v>188.9577198374455</c:v>
                </c:pt>
                <c:pt idx="1809">
                  <c:v>187.65125357452058</c:v>
                </c:pt>
                <c:pt idx="1810">
                  <c:v>187.64725090175367</c:v>
                </c:pt>
                <c:pt idx="1811">
                  <c:v>187.64325115253547</c:v>
                </c:pt>
                <c:pt idx="1812">
                  <c:v>189.6737082011478</c:v>
                </c:pt>
                <c:pt idx="1813">
                  <c:v>191.62718167847754</c:v>
                </c:pt>
                <c:pt idx="1814">
                  <c:v>191.61365411662385</c:v>
                </c:pt>
                <c:pt idx="1815">
                  <c:v>192.13239324848652</c:v>
                </c:pt>
                <c:pt idx="1816">
                  <c:v>191.67537343350222</c:v>
                </c:pt>
                <c:pt idx="1817">
                  <c:v>191.67126708431562</c:v>
                </c:pt>
                <c:pt idx="1818">
                  <c:v>191.66716089206483</c:v>
                </c:pt>
                <c:pt idx="1819">
                  <c:v>189.75155024852108</c:v>
                </c:pt>
                <c:pt idx="1820">
                  <c:v>192.06154991316254</c:v>
                </c:pt>
                <c:pt idx="1821">
                  <c:v>193.77446856057242</c:v>
                </c:pt>
                <c:pt idx="1822">
                  <c:v>194.16728899415659</c:v>
                </c:pt>
                <c:pt idx="1823">
                  <c:v>196.07076888858845</c:v>
                </c:pt>
                <c:pt idx="1824">
                  <c:v>196.06649629686839</c:v>
                </c:pt>
                <c:pt idx="1825">
                  <c:v>196.06222362519989</c:v>
                </c:pt>
                <c:pt idx="1826">
                  <c:v>196.12417286704306</c:v>
                </c:pt>
                <c:pt idx="1827">
                  <c:v>197.07973109026187</c:v>
                </c:pt>
                <c:pt idx="1828">
                  <c:v>197.08906223848084</c:v>
                </c:pt>
                <c:pt idx="1829">
                  <c:v>197.59890324094411</c:v>
                </c:pt>
                <c:pt idx="1830">
                  <c:v>198.44102432011292</c:v>
                </c:pt>
                <c:pt idx="1831">
                  <c:v>198.43679011058001</c:v>
                </c:pt>
                <c:pt idx="1832">
                  <c:v>198.43255729373021</c:v>
                </c:pt>
                <c:pt idx="1833">
                  <c:v>196.43181257749919</c:v>
                </c:pt>
                <c:pt idx="1834">
                  <c:v>195.45425034199172</c:v>
                </c:pt>
                <c:pt idx="1835">
                  <c:v>196.27140612349677</c:v>
                </c:pt>
                <c:pt idx="1836">
                  <c:v>195.34561900368681</c:v>
                </c:pt>
                <c:pt idx="1837">
                  <c:v>192.85291228061428</c:v>
                </c:pt>
                <c:pt idx="1838">
                  <c:v>192.84855677045996</c:v>
                </c:pt>
                <c:pt idx="1839">
                  <c:v>192.84420141526749</c:v>
                </c:pt>
                <c:pt idx="1840">
                  <c:v>192.74293685609416</c:v>
                </c:pt>
                <c:pt idx="1841">
                  <c:v>190.80286232224177</c:v>
                </c:pt>
                <c:pt idx="1842">
                  <c:v>192.89159754655051</c:v>
                </c:pt>
                <c:pt idx="1843">
                  <c:v>193.66489766754492</c:v>
                </c:pt>
                <c:pt idx="1844">
                  <c:v>193.64148027738375</c:v>
                </c:pt>
                <c:pt idx="1845">
                  <c:v>193.63706186355552</c:v>
                </c:pt>
                <c:pt idx="1846">
                  <c:v>193.63264360468912</c:v>
                </c:pt>
                <c:pt idx="1847">
                  <c:v>193.64782633531618</c:v>
                </c:pt>
                <c:pt idx="1848">
                  <c:v>196.2231019993807</c:v>
                </c:pt>
                <c:pt idx="1849">
                  <c:v>194.99840827100036</c:v>
                </c:pt>
                <c:pt idx="1850">
                  <c:v>194.98202209343256</c:v>
                </c:pt>
                <c:pt idx="1851">
                  <c:v>192.94359921358367</c:v>
                </c:pt>
                <c:pt idx="1852">
                  <c:v>192.93913948809748</c:v>
                </c:pt>
                <c:pt idx="1853">
                  <c:v>192.93467991658622</c:v>
                </c:pt>
                <c:pt idx="1854">
                  <c:v>192.83078733586206</c:v>
                </c:pt>
                <c:pt idx="1855">
                  <c:v>194.90443411941789</c:v>
                </c:pt>
                <c:pt idx="1856">
                  <c:v>194.79713086973288</c:v>
                </c:pt>
                <c:pt idx="1857">
                  <c:v>195.19422036249793</c:v>
                </c:pt>
                <c:pt idx="1858">
                  <c:v>195.57818702921475</c:v>
                </c:pt>
                <c:pt idx="1859">
                  <c:v>195.57364060106542</c:v>
                </c:pt>
                <c:pt idx="1860">
                  <c:v>195.56909432689093</c:v>
                </c:pt>
                <c:pt idx="1861">
                  <c:v>195.19739422993635</c:v>
                </c:pt>
                <c:pt idx="1862">
                  <c:v>194.24227899343651</c:v>
                </c:pt>
                <c:pt idx="1863">
                  <c:v>193.75142429793729</c:v>
                </c:pt>
                <c:pt idx="1864">
                  <c:v>195.62539989288288</c:v>
                </c:pt>
                <c:pt idx="1865">
                  <c:v>195.17760301928305</c:v>
                </c:pt>
                <c:pt idx="1866">
                  <c:v>195.17315213846939</c:v>
                </c:pt>
                <c:pt idx="1867">
                  <c:v>195.16870125765575</c:v>
                </c:pt>
                <c:pt idx="1868">
                  <c:v>196.76091478736757</c:v>
                </c:pt>
                <c:pt idx="1869">
                  <c:v>197.02602445542573</c:v>
                </c:pt>
                <c:pt idx="1870">
                  <c:v>196.94071423744884</c:v>
                </c:pt>
                <c:pt idx="1871">
                  <c:v>194.75397469539126</c:v>
                </c:pt>
                <c:pt idx="1872">
                  <c:v>194.76832340528415</c:v>
                </c:pt>
                <c:pt idx="1873">
                  <c:v>194.76389033324469</c:v>
                </c:pt>
                <c:pt idx="1874">
                  <c:v>194.75945733720562</c:v>
                </c:pt>
                <c:pt idx="1875">
                  <c:v>195.54702203957399</c:v>
                </c:pt>
                <c:pt idx="1876">
                  <c:v>195.46633297592754</c:v>
                </c:pt>
                <c:pt idx="1877">
                  <c:v>196.31274934725406</c:v>
                </c:pt>
                <c:pt idx="1878">
                  <c:v>197.11755867169634</c:v>
                </c:pt>
                <c:pt idx="1879">
                  <c:v>197.78072081116434</c:v>
                </c:pt>
                <c:pt idx="1880">
                  <c:v>197.77617875748089</c:v>
                </c:pt>
                <c:pt idx="1881">
                  <c:v>197.77163662878399</c:v>
                </c:pt>
                <c:pt idx="1882">
                  <c:v>199.67237967498272</c:v>
                </c:pt>
                <c:pt idx="1883">
                  <c:v>199.87471019139559</c:v>
                </c:pt>
                <c:pt idx="1884">
                  <c:v>200.38859858152338</c:v>
                </c:pt>
                <c:pt idx="1885">
                  <c:v>200.70980702730847</c:v>
                </c:pt>
                <c:pt idx="1886">
                  <c:v>200.86837290704068</c:v>
                </c:pt>
                <c:pt idx="1887">
                  <c:v>200.86378121619856</c:v>
                </c:pt>
                <c:pt idx="1888">
                  <c:v>200.8591892282638</c:v>
                </c:pt>
                <c:pt idx="1889">
                  <c:v>201.25656569664807</c:v>
                </c:pt>
                <c:pt idx="1890">
                  <c:v>200.74112678835388</c:v>
                </c:pt>
                <c:pt idx="1891">
                  <c:v>200.78150804417322</c:v>
                </c:pt>
                <c:pt idx="1892">
                  <c:v>201.71570447446103</c:v>
                </c:pt>
                <c:pt idx="1893">
                  <c:v>203.46270476095057</c:v>
                </c:pt>
                <c:pt idx="1894">
                  <c:v>203.45809278589198</c:v>
                </c:pt>
                <c:pt idx="1895">
                  <c:v>203.45350584655674</c:v>
                </c:pt>
                <c:pt idx="1896">
                  <c:v>203.90420203557727</c:v>
                </c:pt>
                <c:pt idx="1897">
                  <c:v>204.11445623852512</c:v>
                </c:pt>
                <c:pt idx="1898">
                  <c:v>202.64623206630282</c:v>
                </c:pt>
                <c:pt idx="1899">
                  <c:v>202.62150582352461</c:v>
                </c:pt>
                <c:pt idx="1900">
                  <c:v>202.06525382797486</c:v>
                </c:pt>
                <c:pt idx="1901">
                  <c:v>202.06071633332968</c:v>
                </c:pt>
                <c:pt idx="1902">
                  <c:v>202.05619626745664</c:v>
                </c:pt>
                <c:pt idx="1903">
                  <c:v>201.18734495848807</c:v>
                </c:pt>
                <c:pt idx="1904">
                  <c:v>201.49711907663786</c:v>
                </c:pt>
                <c:pt idx="1905">
                  <c:v>201.82404305124456</c:v>
                </c:pt>
                <c:pt idx="1906">
                  <c:v>203.47265939590375</c:v>
                </c:pt>
                <c:pt idx="1907">
                  <c:v>202.91270835124664</c:v>
                </c:pt>
                <c:pt idx="1908">
                  <c:v>202.90815554300997</c:v>
                </c:pt>
                <c:pt idx="1909">
                  <c:v>202.90361431447391</c:v>
                </c:pt>
                <c:pt idx="1910">
                  <c:v>201.8050069797965</c:v>
                </c:pt>
                <c:pt idx="1911">
                  <c:v>201.81257361338831</c:v>
                </c:pt>
                <c:pt idx="1912">
                  <c:v>200.14253381774145</c:v>
                </c:pt>
                <c:pt idx="1913">
                  <c:v>200.39276359119154</c:v>
                </c:pt>
                <c:pt idx="1914">
                  <c:v>200.47273900495404</c:v>
                </c:pt>
                <c:pt idx="1915">
                  <c:v>200.46818553146682</c:v>
                </c:pt>
                <c:pt idx="1916">
                  <c:v>200.46363696444854</c:v>
                </c:pt>
                <c:pt idx="1917">
                  <c:v>199.94730039641757</c:v>
                </c:pt>
                <c:pt idx="1918">
                  <c:v>201.61917934305399</c:v>
                </c:pt>
                <c:pt idx="1919">
                  <c:v>201.63743549323709</c:v>
                </c:pt>
                <c:pt idx="1920">
                  <c:v>203.43031838234737</c:v>
                </c:pt>
                <c:pt idx="1921">
                  <c:v>202.29355128220962</c:v>
                </c:pt>
                <c:pt idx="1922">
                  <c:v>202.28895311751336</c:v>
                </c:pt>
                <c:pt idx="1923">
                  <c:v>202.28435617672002</c:v>
                </c:pt>
                <c:pt idx="1924">
                  <c:v>200.32067896663875</c:v>
                </c:pt>
                <c:pt idx="1925">
                  <c:v>197.87613289270377</c:v>
                </c:pt>
                <c:pt idx="1926">
                  <c:v>198.00134411193773</c:v>
                </c:pt>
                <c:pt idx="1927">
                  <c:v>195.22731179602846</c:v>
                </c:pt>
                <c:pt idx="1928">
                  <c:v>195.51363333779574</c:v>
                </c:pt>
                <c:pt idx="1929">
                  <c:v>195.50920031708122</c:v>
                </c:pt>
                <c:pt idx="1930">
                  <c:v>195.5047671631192</c:v>
                </c:pt>
                <c:pt idx="1931">
                  <c:v>196.99280060547173</c:v>
                </c:pt>
                <c:pt idx="1932">
                  <c:v>196.35794321036275</c:v>
                </c:pt>
                <c:pt idx="1933">
                  <c:v>198.57234358764615</c:v>
                </c:pt>
                <c:pt idx="1934">
                  <c:v>197.11374787630626</c:v>
                </c:pt>
                <c:pt idx="1935">
                  <c:v>196.89815744981146</c:v>
                </c:pt>
                <c:pt idx="1936">
                  <c:v>196.8936926342711</c:v>
                </c:pt>
                <c:pt idx="1937">
                  <c:v>196.88922778615907</c:v>
                </c:pt>
                <c:pt idx="1938">
                  <c:v>196.26649761749317</c:v>
                </c:pt>
                <c:pt idx="1939">
                  <c:v>198.36327960657874</c:v>
                </c:pt>
                <c:pt idx="1940">
                  <c:v>198.51715279386917</c:v>
                </c:pt>
                <c:pt idx="1941">
                  <c:v>199.96101195924086</c:v>
                </c:pt>
                <c:pt idx="1942">
                  <c:v>198.63408181974646</c:v>
                </c:pt>
                <c:pt idx="1943">
                  <c:v>198.62955908793654</c:v>
                </c:pt>
                <c:pt idx="1944">
                  <c:v>198.62503642620484</c:v>
                </c:pt>
                <c:pt idx="1945">
                  <c:v>198.28006030431382</c:v>
                </c:pt>
                <c:pt idx="1946">
                  <c:v>198.91046674162175</c:v>
                </c:pt>
                <c:pt idx="1947">
                  <c:v>198.26977942718597</c:v>
                </c:pt>
                <c:pt idx="1948">
                  <c:v>195.25142077818498</c:v>
                </c:pt>
                <c:pt idx="1949">
                  <c:v>192.6738596304192</c:v>
                </c:pt>
                <c:pt idx="1950">
                  <c:v>192.6694359498604</c:v>
                </c:pt>
                <c:pt idx="1951">
                  <c:v>192.66501255158897</c:v>
                </c:pt>
                <c:pt idx="1952">
                  <c:v>192.46620400330028</c:v>
                </c:pt>
                <c:pt idx="1953">
                  <c:v>192.19751627189746</c:v>
                </c:pt>
                <c:pt idx="1954">
                  <c:v>190.33274060106561</c:v>
                </c:pt>
                <c:pt idx="1955">
                  <c:v>188.55619993956495</c:v>
                </c:pt>
                <c:pt idx="1956">
                  <c:v>187.60227723752982</c:v>
                </c:pt>
                <c:pt idx="1957">
                  <c:v>187.59796860088252</c:v>
                </c:pt>
                <c:pt idx="1958">
                  <c:v>187.59366202019461</c:v>
                </c:pt>
                <c:pt idx="1959">
                  <c:v>190.56312528745946</c:v>
                </c:pt>
                <c:pt idx="1960">
                  <c:v>189.89967106060357</c:v>
                </c:pt>
                <c:pt idx="1961">
                  <c:v>191.27259290872698</c:v>
                </c:pt>
                <c:pt idx="1962">
                  <c:v>191.889281332059</c:v>
                </c:pt>
                <c:pt idx="1963">
                  <c:v>191.10760119430773</c:v>
                </c:pt>
                <c:pt idx="1964">
                  <c:v>191.1032589437595</c:v>
                </c:pt>
                <c:pt idx="1965">
                  <c:v>191.09891683139384</c:v>
                </c:pt>
                <c:pt idx="1966">
                  <c:v>193.02509827294779</c:v>
                </c:pt>
                <c:pt idx="1967">
                  <c:v>194.20278423516217</c:v>
                </c:pt>
                <c:pt idx="1968">
                  <c:v>194.32251063620598</c:v>
                </c:pt>
                <c:pt idx="1969">
                  <c:v>195.88943213553105</c:v>
                </c:pt>
                <c:pt idx="1970">
                  <c:v>195.09798041823271</c:v>
                </c:pt>
                <c:pt idx="1971">
                  <c:v>195.09349570341297</c:v>
                </c:pt>
                <c:pt idx="1972">
                  <c:v>195.08900862764514</c:v>
                </c:pt>
                <c:pt idx="1973">
                  <c:v>197.30643135318817</c:v>
                </c:pt>
                <c:pt idx="1974">
                  <c:v>198.84451712380371</c:v>
                </c:pt>
                <c:pt idx="1975">
                  <c:v>199.30874815887412</c:v>
                </c:pt>
                <c:pt idx="1976">
                  <c:v>197.76209363975278</c:v>
                </c:pt>
                <c:pt idx="1977">
                  <c:v>198.06524995108484</c:v>
                </c:pt>
                <c:pt idx="1978">
                  <c:v>198.0606979097615</c:v>
                </c:pt>
                <c:pt idx="1979">
                  <c:v>198.05614593752946</c:v>
                </c:pt>
                <c:pt idx="1980">
                  <c:v>198.75137650240706</c:v>
                </c:pt>
                <c:pt idx="1981">
                  <c:v>198.94977674879263</c:v>
                </c:pt>
                <c:pt idx="1982">
                  <c:v>200.72419361304813</c:v>
                </c:pt>
                <c:pt idx="1983">
                  <c:v>203.05995422278343</c:v>
                </c:pt>
                <c:pt idx="1984">
                  <c:v>203.02604516388257</c:v>
                </c:pt>
                <c:pt idx="1985">
                  <c:v>203.02142288435113</c:v>
                </c:pt>
                <c:pt idx="1986">
                  <c:v>203.01680063245624</c:v>
                </c:pt>
                <c:pt idx="1987">
                  <c:v>202.68845289950374</c:v>
                </c:pt>
                <c:pt idx="1988">
                  <c:v>201.56791708215181</c:v>
                </c:pt>
                <c:pt idx="1989">
                  <c:v>201.25840058766602</c:v>
                </c:pt>
                <c:pt idx="1990">
                  <c:v>201.15688622300198</c:v>
                </c:pt>
                <c:pt idx="1991">
                  <c:v>200.9418592794276</c:v>
                </c:pt>
                <c:pt idx="1992">
                  <c:v>200.93728661040538</c:v>
                </c:pt>
                <c:pt idx="1993">
                  <c:v>200.9327139413831</c:v>
                </c:pt>
                <c:pt idx="1994">
                  <c:v>200.34731559747729</c:v>
                </c:pt>
                <c:pt idx="1995">
                  <c:v>199.73805495101814</c:v>
                </c:pt>
                <c:pt idx="1996">
                  <c:v>200.77395337719349</c:v>
                </c:pt>
                <c:pt idx="1997">
                  <c:v>202.42359515902609</c:v>
                </c:pt>
                <c:pt idx="1998">
                  <c:v>202.78649362046772</c:v>
                </c:pt>
                <c:pt idx="1999">
                  <c:v>202.78187573316839</c:v>
                </c:pt>
                <c:pt idx="2000">
                  <c:v>202.77725827226118</c:v>
                </c:pt>
                <c:pt idx="2001">
                  <c:v>201.78881989865874</c:v>
                </c:pt>
                <c:pt idx="2002">
                  <c:v>199.07601547892568</c:v>
                </c:pt>
                <c:pt idx="2003">
                  <c:v>199.98746136945576</c:v>
                </c:pt>
                <c:pt idx="2004">
                  <c:v>198.72063844760405</c:v>
                </c:pt>
                <c:pt idx="2005">
                  <c:v>198.92194923575835</c:v>
                </c:pt>
                <c:pt idx="2006">
                  <c:v>198.91741876276251</c:v>
                </c:pt>
                <c:pt idx="2007">
                  <c:v>198.91288835885805</c:v>
                </c:pt>
                <c:pt idx="2008">
                  <c:v>197.67607557161244</c:v>
                </c:pt>
                <c:pt idx="2009">
                  <c:v>199.2231233623198</c:v>
                </c:pt>
                <c:pt idx="2010">
                  <c:v>197.39105864223083</c:v>
                </c:pt>
                <c:pt idx="2011">
                  <c:v>193.17554413928877</c:v>
                </c:pt>
                <c:pt idx="2012">
                  <c:v>194.65583255334494</c:v>
                </c:pt>
                <c:pt idx="2013">
                  <c:v>194.65141806982425</c:v>
                </c:pt>
                <c:pt idx="2014">
                  <c:v>194.64700465228347</c:v>
                </c:pt>
                <c:pt idx="2015">
                  <c:v>195.19561745654002</c:v>
                </c:pt>
                <c:pt idx="2016">
                  <c:v>192.02964029014126</c:v>
                </c:pt>
                <c:pt idx="2017">
                  <c:v>190.10845931411453</c:v>
                </c:pt>
                <c:pt idx="2018">
                  <c:v>188.88268872489868</c:v>
                </c:pt>
                <c:pt idx="2019">
                  <c:v>186.1045977752365</c:v>
                </c:pt>
                <c:pt idx="2020">
                  <c:v>186.10032571453246</c:v>
                </c:pt>
                <c:pt idx="2021">
                  <c:v>186.09605363902315</c:v>
                </c:pt>
                <c:pt idx="2022">
                  <c:v>186.11946246285109</c:v>
                </c:pt>
                <c:pt idx="2023">
                  <c:v>186.53614665286676</c:v>
                </c:pt>
                <c:pt idx="2024">
                  <c:v>181.41095888632674</c:v>
                </c:pt>
                <c:pt idx="2025">
                  <c:v>180.08529611407613</c:v>
                </c:pt>
                <c:pt idx="2026">
                  <c:v>183.94263579104711</c:v>
                </c:pt>
                <c:pt idx="2027">
                  <c:v>183.93837196306416</c:v>
                </c:pt>
                <c:pt idx="2028">
                  <c:v>183.93410809263932</c:v>
                </c:pt>
                <c:pt idx="2029">
                  <c:v>184.86859123599942</c:v>
                </c:pt>
                <c:pt idx="2030">
                  <c:v>188.41516125542364</c:v>
                </c:pt>
                <c:pt idx="2031">
                  <c:v>190.03334248888373</c:v>
                </c:pt>
                <c:pt idx="2032">
                  <c:v>191.01367602154272</c:v>
                </c:pt>
                <c:pt idx="2033">
                  <c:v>190.73072112968669</c:v>
                </c:pt>
                <c:pt idx="2034">
                  <c:v>190.72626755233856</c:v>
                </c:pt>
                <c:pt idx="2035">
                  <c:v>190.72181404210772</c:v>
                </c:pt>
                <c:pt idx="2036">
                  <c:v>189.30797306146457</c:v>
                </c:pt>
                <c:pt idx="2037">
                  <c:v>191.82984343730098</c:v>
                </c:pt>
                <c:pt idx="2038">
                  <c:v>191.58966104103314</c:v>
                </c:pt>
                <c:pt idx="2039">
                  <c:v>191.87304530270148</c:v>
                </c:pt>
                <c:pt idx="2040">
                  <c:v>195.67535571738961</c:v>
                </c:pt>
                <c:pt idx="2041">
                  <c:v>195.67083321555498</c:v>
                </c:pt>
                <c:pt idx="2042">
                  <c:v>195.66631078083756</c:v>
                </c:pt>
                <c:pt idx="2043">
                  <c:v>195.12412328123915</c:v>
                </c:pt>
                <c:pt idx="2044">
                  <c:v>193.51584207889655</c:v>
                </c:pt>
                <c:pt idx="2045">
                  <c:v>195.84970393159705</c:v>
                </c:pt>
                <c:pt idx="2046">
                  <c:v>196.87568220628353</c:v>
                </c:pt>
                <c:pt idx="2047">
                  <c:v>195.35489872429577</c:v>
                </c:pt>
                <c:pt idx="2048">
                  <c:v>195.35041033480633</c:v>
                </c:pt>
                <c:pt idx="2049">
                  <c:v>195.34592227498106</c:v>
                </c:pt>
                <c:pt idx="2050">
                  <c:v>197.08775985182203</c:v>
                </c:pt>
                <c:pt idx="2051">
                  <c:v>197.6016238902302</c:v>
                </c:pt>
                <c:pt idx="2052">
                  <c:v>195.10583310754245</c:v>
                </c:pt>
                <c:pt idx="2053">
                  <c:v>195.37182335794381</c:v>
                </c:pt>
                <c:pt idx="2054">
                  <c:v>195.30460135685405</c:v>
                </c:pt>
                <c:pt idx="2055">
                  <c:v>195.30011475781612</c:v>
                </c:pt>
                <c:pt idx="2056">
                  <c:v>195.29562855555963</c:v>
                </c:pt>
                <c:pt idx="2057">
                  <c:v>196.35838757397264</c:v>
                </c:pt>
                <c:pt idx="2058">
                  <c:v>197.95089327200779</c:v>
                </c:pt>
                <c:pt idx="2059">
                  <c:v>198.14640180104078</c:v>
                </c:pt>
                <c:pt idx="2060">
                  <c:v>197.36235310717913</c:v>
                </c:pt>
                <c:pt idx="2061">
                  <c:v>201.20120031213568</c:v>
                </c:pt>
                <c:pt idx="2062">
                  <c:v>201.1965802435256</c:v>
                </c:pt>
                <c:pt idx="2063">
                  <c:v>201.19195940800216</c:v>
                </c:pt>
                <c:pt idx="2064">
                  <c:v>201.58197840779997</c:v>
                </c:pt>
                <c:pt idx="2065">
                  <c:v>202.04858978102033</c:v>
                </c:pt>
                <c:pt idx="2066">
                  <c:v>202.184769813461</c:v>
                </c:pt>
                <c:pt idx="2067">
                  <c:v>203.50272362306993</c:v>
                </c:pt>
                <c:pt idx="2068">
                  <c:v>203.8146501146235</c:v>
                </c:pt>
                <c:pt idx="2069">
                  <c:v>203.80994993564656</c:v>
                </c:pt>
                <c:pt idx="2070">
                  <c:v>203.80525061340171</c:v>
                </c:pt>
                <c:pt idx="2071">
                  <c:v>203.35757496244887</c:v>
                </c:pt>
                <c:pt idx="2072">
                  <c:v>203.98436312034463</c:v>
                </c:pt>
                <c:pt idx="2073">
                  <c:v>204.99805459435143</c:v>
                </c:pt>
                <c:pt idx="2074">
                  <c:v>203.48743164134282</c:v>
                </c:pt>
                <c:pt idx="2075">
                  <c:v>207.16643643090887</c:v>
                </c:pt>
                <c:pt idx="2076">
                  <c:v>207.16171493233313</c:v>
                </c:pt>
                <c:pt idx="2077">
                  <c:v>207.15699428259319</c:v>
                </c:pt>
                <c:pt idx="2078">
                  <c:v>205.85036809010501</c:v>
                </c:pt>
                <c:pt idx="2079">
                  <c:v>201.09730840357102</c:v>
                </c:pt>
                <c:pt idx="2080">
                  <c:v>200.26302348016557</c:v>
                </c:pt>
                <c:pt idx="2081">
                  <c:v>200.32758342237258</c:v>
                </c:pt>
                <c:pt idx="2082">
                  <c:v>196.16358268941747</c:v>
                </c:pt>
                <c:pt idx="2083">
                  <c:v>196.15910870151444</c:v>
                </c:pt>
                <c:pt idx="2084">
                  <c:v>196.15463523475725</c:v>
                </c:pt>
                <c:pt idx="2085">
                  <c:v>192.05091718566584</c:v>
                </c:pt>
                <c:pt idx="2086">
                  <c:v>194.22054832900318</c:v>
                </c:pt>
                <c:pt idx="2087">
                  <c:v>194.29122814695194</c:v>
                </c:pt>
                <c:pt idx="2088">
                  <c:v>200.02998250697308</c:v>
                </c:pt>
                <c:pt idx="2089">
                  <c:v>200.6611042582781</c:v>
                </c:pt>
                <c:pt idx="2090">
                  <c:v>200.65651997007444</c:v>
                </c:pt>
                <c:pt idx="2091">
                  <c:v>200.6519353255571</c:v>
                </c:pt>
                <c:pt idx="2092">
                  <c:v>201.30773031773563</c:v>
                </c:pt>
                <c:pt idx="2093">
                  <c:v>202.73473808721644</c:v>
                </c:pt>
                <c:pt idx="2094">
                  <c:v>202.67976940911413</c:v>
                </c:pt>
                <c:pt idx="2095">
                  <c:v>202.60132027826668</c:v>
                </c:pt>
                <c:pt idx="2096">
                  <c:v>202.70565145051668</c:v>
                </c:pt>
                <c:pt idx="2097">
                  <c:v>202.70102657710075</c:v>
                </c:pt>
                <c:pt idx="2098">
                  <c:v>202.69640190010142</c:v>
                </c:pt>
                <c:pt idx="2099">
                  <c:v>202.47614874901942</c:v>
                </c:pt>
                <c:pt idx="2100">
                  <c:v>200.73473834883566</c:v>
                </c:pt>
                <c:pt idx="2101">
                  <c:v>201.25174061936752</c:v>
                </c:pt>
                <c:pt idx="2102">
                  <c:v>201.24615361318155</c:v>
                </c:pt>
                <c:pt idx="2103">
                  <c:v>201.35474482326367</c:v>
                </c:pt>
                <c:pt idx="2104">
                  <c:v>201.35016364416816</c:v>
                </c:pt>
                <c:pt idx="2105">
                  <c:v>201.3455825943721</c:v>
                </c:pt>
                <c:pt idx="2106">
                  <c:v>197.43866637744173</c:v>
                </c:pt>
                <c:pt idx="2107">
                  <c:v>196.2058480598526</c:v>
                </c:pt>
                <c:pt idx="2108">
                  <c:v>197.04045156715648</c:v>
                </c:pt>
                <c:pt idx="2109">
                  <c:v>201.4516248884853</c:v>
                </c:pt>
                <c:pt idx="2110">
                  <c:v>199.01294409480079</c:v>
                </c:pt>
                <c:pt idx="2111">
                  <c:v>199.00838445442233</c:v>
                </c:pt>
                <c:pt idx="2112">
                  <c:v>199.00382513679884</c:v>
                </c:pt>
                <c:pt idx="2113">
                  <c:v>200.09247542227604</c:v>
                </c:pt>
                <c:pt idx="2114">
                  <c:v>202.60948415377155</c:v>
                </c:pt>
                <c:pt idx="2115">
                  <c:v>200.55492933454542</c:v>
                </c:pt>
                <c:pt idx="2116">
                  <c:v>204.18589579913328</c:v>
                </c:pt>
                <c:pt idx="2117">
                  <c:v>205.72170061251438</c:v>
                </c:pt>
                <c:pt idx="2118">
                  <c:v>205.7170462282333</c:v>
                </c:pt>
                <c:pt idx="2119">
                  <c:v>205.71239184395222</c:v>
                </c:pt>
                <c:pt idx="2120">
                  <c:v>206.75750804644434</c:v>
                </c:pt>
                <c:pt idx="2121">
                  <c:v>208.22580618879161</c:v>
                </c:pt>
                <c:pt idx="2122">
                  <c:v>209.328653674853</c:v>
                </c:pt>
                <c:pt idx="2123">
                  <c:v>211.78771896710788</c:v>
                </c:pt>
                <c:pt idx="2124">
                  <c:v>214.55678320057879</c:v>
                </c:pt>
                <c:pt idx="2125">
                  <c:v>214.55190223337749</c:v>
                </c:pt>
                <c:pt idx="2126">
                  <c:v>214.54702103817482</c:v>
                </c:pt>
                <c:pt idx="2127">
                  <c:v>216.20575602472351</c:v>
                </c:pt>
                <c:pt idx="2128">
                  <c:v>214.39676979707022</c:v>
                </c:pt>
                <c:pt idx="2129">
                  <c:v>214.07516890583366</c:v>
                </c:pt>
                <c:pt idx="2130">
                  <c:v>214.66139579252112</c:v>
                </c:pt>
                <c:pt idx="2131">
                  <c:v>213.34526358076533</c:v>
                </c:pt>
                <c:pt idx="2132">
                  <c:v>213.34040669089242</c:v>
                </c:pt>
                <c:pt idx="2133">
                  <c:v>213.33554997670882</c:v>
                </c:pt>
                <c:pt idx="2134">
                  <c:v>213.22375969271073</c:v>
                </c:pt>
                <c:pt idx="2135">
                  <c:v>214.4512514299233</c:v>
                </c:pt>
                <c:pt idx="2136">
                  <c:v>214.74595915533877</c:v>
                </c:pt>
                <c:pt idx="2137">
                  <c:v>214.26788049991049</c:v>
                </c:pt>
                <c:pt idx="2138">
                  <c:v>214.72546802718929</c:v>
                </c:pt>
                <c:pt idx="2139">
                  <c:v>214.72055980248601</c:v>
                </c:pt>
                <c:pt idx="2140">
                  <c:v>214.71565135076838</c:v>
                </c:pt>
                <c:pt idx="2141">
                  <c:v>212.69022089110098</c:v>
                </c:pt>
                <c:pt idx="2142">
                  <c:v>214.24762395446604</c:v>
                </c:pt>
                <c:pt idx="2143">
                  <c:v>213.35940120787595</c:v>
                </c:pt>
                <c:pt idx="2144">
                  <c:v>215.64726472609263</c:v>
                </c:pt>
                <c:pt idx="2145">
                  <c:v>217.14131754497956</c:v>
                </c:pt>
                <c:pt idx="2146">
                  <c:v>217.1363636825163</c:v>
                </c:pt>
                <c:pt idx="2147">
                  <c:v>217.13141209611771</c:v>
                </c:pt>
                <c:pt idx="2148">
                  <c:v>217.67078039362332</c:v>
                </c:pt>
                <c:pt idx="2149">
                  <c:v>217.36409792328661</c:v>
                </c:pt>
                <c:pt idx="2150">
                  <c:v>218.87354227359614</c:v>
                </c:pt>
                <c:pt idx="2151">
                  <c:v>220.20186154978953</c:v>
                </c:pt>
                <c:pt idx="2152">
                  <c:v>220.02037498904332</c:v>
                </c:pt>
                <c:pt idx="2153">
                  <c:v>220.01532701436932</c:v>
                </c:pt>
                <c:pt idx="2154">
                  <c:v>220.01027918774813</c:v>
                </c:pt>
                <c:pt idx="2155">
                  <c:v>221.16177286398047</c:v>
                </c:pt>
                <c:pt idx="2156">
                  <c:v>222.46293006215853</c:v>
                </c:pt>
                <c:pt idx="2157">
                  <c:v>222.16985840572212</c:v>
                </c:pt>
                <c:pt idx="2158">
                  <c:v>223.49378005272226</c:v>
                </c:pt>
                <c:pt idx="2159">
                  <c:v>224.20417612475472</c:v>
                </c:pt>
                <c:pt idx="2160">
                  <c:v>224.19906204451891</c:v>
                </c:pt>
                <c:pt idx="2161">
                  <c:v>224.19395626214737</c:v>
                </c:pt>
                <c:pt idx="2162">
                  <c:v>223.64668527889853</c:v>
                </c:pt>
                <c:pt idx="2163">
                  <c:v>221.70637527007648</c:v>
                </c:pt>
                <c:pt idx="2164">
                  <c:v>222.74257496488542</c:v>
                </c:pt>
                <c:pt idx="2165">
                  <c:v>224.96612059829079</c:v>
                </c:pt>
                <c:pt idx="2166">
                  <c:v>225.42882470987126</c:v>
                </c:pt>
                <c:pt idx="2167">
                  <c:v>225.42370372149324</c:v>
                </c:pt>
                <c:pt idx="2168">
                  <c:v>225.418583629328</c:v>
                </c:pt>
                <c:pt idx="2169">
                  <c:v>225.13166505390859</c:v>
                </c:pt>
                <c:pt idx="2170">
                  <c:v>223.33513989787633</c:v>
                </c:pt>
                <c:pt idx="2171">
                  <c:v>227.16604527687247</c:v>
                </c:pt>
                <c:pt idx="2172">
                  <c:v>227.72257179877749</c:v>
                </c:pt>
                <c:pt idx="2173">
                  <c:v>228.4381107334911</c:v>
                </c:pt>
                <c:pt idx="2174">
                  <c:v>228.43292046826099</c:v>
                </c:pt>
                <c:pt idx="2175">
                  <c:v>228.42772914692114</c:v>
                </c:pt>
                <c:pt idx="2176">
                  <c:v>229.87884039395647</c:v>
                </c:pt>
                <c:pt idx="2177">
                  <c:v>228.32314992311214</c:v>
                </c:pt>
                <c:pt idx="2178">
                  <c:v>228.90627134668898</c:v>
                </c:pt>
                <c:pt idx="2179">
                  <c:v>229.81681043176914</c:v>
                </c:pt>
                <c:pt idx="2180">
                  <c:v>231.86487016807962</c:v>
                </c:pt>
                <c:pt idx="2181">
                  <c:v>231.85959946084444</c:v>
                </c:pt>
                <c:pt idx="2182">
                  <c:v>231.85432866971271</c:v>
                </c:pt>
                <c:pt idx="2183">
                  <c:v>230.61731408555457</c:v>
                </c:pt>
                <c:pt idx="2184">
                  <c:v>231.84502213279916</c:v>
                </c:pt>
                <c:pt idx="2185">
                  <c:v>229.89754731744731</c:v>
                </c:pt>
                <c:pt idx="2186">
                  <c:v>228.05306173390846</c:v>
                </c:pt>
                <c:pt idx="2187">
                  <c:v>228.50554113464699</c:v>
                </c:pt>
                <c:pt idx="2188">
                  <c:v>228.50035177155166</c:v>
                </c:pt>
                <c:pt idx="2189">
                  <c:v>228.49516272331533</c:v>
                </c:pt>
                <c:pt idx="2190">
                  <c:v>231.00954060051686</c:v>
                </c:pt>
                <c:pt idx="2191">
                  <c:v>229.65397819827368</c:v>
                </c:pt>
                <c:pt idx="2192">
                  <c:v>230.34148570095078</c:v>
                </c:pt>
                <c:pt idx="2193">
                  <c:v>230.6801160087029</c:v>
                </c:pt>
                <c:pt idx="2194">
                  <c:v>230.4386265443475</c:v>
                </c:pt>
                <c:pt idx="2195">
                  <c:v>230.433409855646</c:v>
                </c:pt>
                <c:pt idx="2196">
                  <c:v>230.42819329328282</c:v>
                </c:pt>
                <c:pt idx="2197">
                  <c:v>230.31530041983882</c:v>
                </c:pt>
                <c:pt idx="2198">
                  <c:v>233.06002480358595</c:v>
                </c:pt>
                <c:pt idx="2199">
                  <c:v>233.69606901141353</c:v>
                </c:pt>
                <c:pt idx="2200">
                  <c:v>236.41786096467871</c:v>
                </c:pt>
                <c:pt idx="2201">
                  <c:v>238.16818109666383</c:v>
                </c:pt>
                <c:pt idx="2202">
                  <c:v>238.16279966273601</c:v>
                </c:pt>
                <c:pt idx="2203">
                  <c:v>238.15741854070603</c:v>
                </c:pt>
                <c:pt idx="2204">
                  <c:v>239.174118928664</c:v>
                </c:pt>
                <c:pt idx="2205">
                  <c:v>237.6762820033664</c:v>
                </c:pt>
                <c:pt idx="2206">
                  <c:v>238.38815981022219</c:v>
                </c:pt>
                <c:pt idx="2207">
                  <c:v>236.64235687484745</c:v>
                </c:pt>
                <c:pt idx="2208">
                  <c:v>232.24896806383666</c:v>
                </c:pt>
                <c:pt idx="2209">
                  <c:v>232.24372856711247</c:v>
                </c:pt>
                <c:pt idx="2210">
                  <c:v>232.23848925594763</c:v>
                </c:pt>
                <c:pt idx="2211">
                  <c:v>233.8499803005777</c:v>
                </c:pt>
                <c:pt idx="2212">
                  <c:v>234.79084980676933</c:v>
                </c:pt>
                <c:pt idx="2213">
                  <c:v>234.98707042323605</c:v>
                </c:pt>
                <c:pt idx="2214">
                  <c:v>233.97046158025387</c:v>
                </c:pt>
                <c:pt idx="2215">
                  <c:v>234.49448049005133</c:v>
                </c:pt>
                <c:pt idx="2216">
                  <c:v>234.4893142873444</c:v>
                </c:pt>
                <c:pt idx="2217">
                  <c:v>234.4841784285461</c:v>
                </c:pt>
                <c:pt idx="2218">
                  <c:v>236.47664033157307</c:v>
                </c:pt>
                <c:pt idx="2219">
                  <c:v>233.53580160857265</c:v>
                </c:pt>
                <c:pt idx="2220">
                  <c:v>229.5362993157139</c:v>
                </c:pt>
                <c:pt idx="2221">
                  <c:v>229.09217653051141</c:v>
                </c:pt>
                <c:pt idx="2222">
                  <c:v>228.53529912058039</c:v>
                </c:pt>
                <c:pt idx="2223">
                  <c:v>228.53032609416658</c:v>
                </c:pt>
                <c:pt idx="2224">
                  <c:v>228.52535312697401</c:v>
                </c:pt>
                <c:pt idx="2225">
                  <c:v>230.24892812221958</c:v>
                </c:pt>
                <c:pt idx="2226">
                  <c:v>226.68372863163063</c:v>
                </c:pt>
                <c:pt idx="2227">
                  <c:v>226.01299775424746</c:v>
                </c:pt>
                <c:pt idx="2228">
                  <c:v>226.0761970836021</c:v>
                </c:pt>
                <c:pt idx="2229">
                  <c:v>230.46525283715465</c:v>
                </c:pt>
                <c:pt idx="2230">
                  <c:v>230.46028427996052</c:v>
                </c:pt>
                <c:pt idx="2231">
                  <c:v>230.45531594583258</c:v>
                </c:pt>
                <c:pt idx="2232">
                  <c:v>230.83866527888841</c:v>
                </c:pt>
                <c:pt idx="2233">
                  <c:v>228.58018989104539</c:v>
                </c:pt>
                <c:pt idx="2234">
                  <c:v>228.28995205247128</c:v>
                </c:pt>
                <c:pt idx="2235">
                  <c:v>230.00561312970353</c:v>
                </c:pt>
                <c:pt idx="2236">
                  <c:v>229.21984792189681</c:v>
                </c:pt>
                <c:pt idx="2237">
                  <c:v>229.21478168145899</c:v>
                </c:pt>
                <c:pt idx="2238">
                  <c:v>229.20971561374952</c:v>
                </c:pt>
                <c:pt idx="2239">
                  <c:v>229.88002235350532</c:v>
                </c:pt>
                <c:pt idx="2240">
                  <c:v>232.98460631590117</c:v>
                </c:pt>
                <c:pt idx="2241">
                  <c:v>233.86281428060681</c:v>
                </c:pt>
                <c:pt idx="2242">
                  <c:v>234.35535032357026</c:v>
                </c:pt>
                <c:pt idx="2243">
                  <c:v>234.23554050959589</c:v>
                </c:pt>
                <c:pt idx="2244">
                  <c:v>234.23034428080018</c:v>
                </c:pt>
                <c:pt idx="2245">
                  <c:v>234.22514809247218</c:v>
                </c:pt>
                <c:pt idx="2246">
                  <c:v>233.47460603527722</c:v>
                </c:pt>
                <c:pt idx="2247">
                  <c:v>232.04097833985</c:v>
                </c:pt>
                <c:pt idx="2248">
                  <c:v>234.30668605516902</c:v>
                </c:pt>
                <c:pt idx="2249">
                  <c:v>233.33942899323603</c:v>
                </c:pt>
                <c:pt idx="2250">
                  <c:v>229.61100454338688</c:v>
                </c:pt>
                <c:pt idx="2251">
                  <c:v>229.60590702828205</c:v>
                </c:pt>
                <c:pt idx="2252">
                  <c:v>229.60081026133713</c:v>
                </c:pt>
                <c:pt idx="2253">
                  <c:v>229.62346054074609</c:v>
                </c:pt>
                <c:pt idx="2254">
                  <c:v>228.53292370370457</c:v>
                </c:pt>
                <c:pt idx="2255">
                  <c:v>228.71029170979378</c:v>
                </c:pt>
                <c:pt idx="2256">
                  <c:v>227.24048291791695</c:v>
                </c:pt>
                <c:pt idx="2257">
                  <c:v>225.55548114424536</c:v>
                </c:pt>
                <c:pt idx="2258">
                  <c:v>225.55048046157421</c:v>
                </c:pt>
                <c:pt idx="2259">
                  <c:v>225.54548006513838</c:v>
                </c:pt>
                <c:pt idx="2260">
                  <c:v>223.6788954747056</c:v>
                </c:pt>
                <c:pt idx="2261">
                  <c:v>222.68753210839714</c:v>
                </c:pt>
                <c:pt idx="2262">
                  <c:v>225.28431498677148</c:v>
                </c:pt>
                <c:pt idx="2263">
                  <c:v>225.51823057775465</c:v>
                </c:pt>
                <c:pt idx="2264">
                  <c:v>223.70078808518105</c:v>
                </c:pt>
                <c:pt idx="2265">
                  <c:v>223.69577780079416</c:v>
                </c:pt>
                <c:pt idx="2266">
                  <c:v>223.69076839090573</c:v>
                </c:pt>
                <c:pt idx="2267">
                  <c:v>220.36427493311561</c:v>
                </c:pt>
                <c:pt idx="2268">
                  <c:v>220.85704794342064</c:v>
                </c:pt>
                <c:pt idx="2269">
                  <c:v>219.60415836151947</c:v>
                </c:pt>
                <c:pt idx="2270">
                  <c:v>219.99135514487011</c:v>
                </c:pt>
                <c:pt idx="2271">
                  <c:v>220.61774268677559</c:v>
                </c:pt>
                <c:pt idx="2272">
                  <c:v>220.61266811985007</c:v>
                </c:pt>
                <c:pt idx="2273">
                  <c:v>220.60759470280109</c:v>
                </c:pt>
                <c:pt idx="2274">
                  <c:v>225.5924698695423</c:v>
                </c:pt>
                <c:pt idx="2275">
                  <c:v>227.97356493033567</c:v>
                </c:pt>
                <c:pt idx="2276">
                  <c:v>226.87980414552572</c:v>
                </c:pt>
                <c:pt idx="2277">
                  <c:v>226.58613836516753</c:v>
                </c:pt>
                <c:pt idx="2278">
                  <c:v>227.68561438269356</c:v>
                </c:pt>
                <c:pt idx="2279">
                  <c:v>227.68032325305924</c:v>
                </c:pt>
                <c:pt idx="2280">
                  <c:v>227.67503206617792</c:v>
                </c:pt>
                <c:pt idx="2281">
                  <c:v>221.33215312774371</c:v>
                </c:pt>
                <c:pt idx="2282">
                  <c:v>219.91845442087757</c:v>
                </c:pt>
                <c:pt idx="2283">
                  <c:v>223.26081665819424</c:v>
                </c:pt>
                <c:pt idx="2284">
                  <c:v>222.13845814443766</c:v>
                </c:pt>
                <c:pt idx="2285">
                  <c:v>221.06132458388441</c:v>
                </c:pt>
                <c:pt idx="2286">
                  <c:v>221.0561767683445</c:v>
                </c:pt>
                <c:pt idx="2287">
                  <c:v>221.05102916994858</c:v>
                </c:pt>
                <c:pt idx="2288">
                  <c:v>217.94827849960072</c:v>
                </c:pt>
                <c:pt idx="2289">
                  <c:v>214.12524354071417</c:v>
                </c:pt>
                <c:pt idx="2290">
                  <c:v>214.71824710668574</c:v>
                </c:pt>
                <c:pt idx="2291">
                  <c:v>219.07899205065078</c:v>
                </c:pt>
                <c:pt idx="2292">
                  <c:v>223.69813664957817</c:v>
                </c:pt>
                <c:pt idx="2293">
                  <c:v>223.69293434568368</c:v>
                </c:pt>
                <c:pt idx="2294">
                  <c:v>223.68773215134837</c:v>
                </c:pt>
                <c:pt idx="2295">
                  <c:v>227.61839465569443</c:v>
                </c:pt>
                <c:pt idx="2296">
                  <c:v>228.24245803856707</c:v>
                </c:pt>
                <c:pt idx="2297">
                  <c:v>229.2446985457812</c:v>
                </c:pt>
                <c:pt idx="2298">
                  <c:v>232.08498817067121</c:v>
                </c:pt>
                <c:pt idx="2299">
                  <c:v>232.1513373809415</c:v>
                </c:pt>
                <c:pt idx="2300">
                  <c:v>232.14596080807965</c:v>
                </c:pt>
                <c:pt idx="2301">
                  <c:v>232.14058395687846</c:v>
                </c:pt>
                <c:pt idx="2302">
                  <c:v>233.00465963424341</c:v>
                </c:pt>
                <c:pt idx="2303">
                  <c:v>231.35594169873445</c:v>
                </c:pt>
                <c:pt idx="2304">
                  <c:v>230.54972503697272</c:v>
                </c:pt>
                <c:pt idx="2305">
                  <c:v>229.82655112849568</c:v>
                </c:pt>
                <c:pt idx="2306">
                  <c:v>227.89888853742013</c:v>
                </c:pt>
                <c:pt idx="2307">
                  <c:v>227.89368007453055</c:v>
                </c:pt>
                <c:pt idx="2308">
                  <c:v>227.88847177153789</c:v>
                </c:pt>
                <c:pt idx="2309">
                  <c:v>223.52532656744225</c:v>
                </c:pt>
                <c:pt idx="2310">
                  <c:v>224.57605443875076</c:v>
                </c:pt>
                <c:pt idx="2311">
                  <c:v>225.52351220042715</c:v>
                </c:pt>
                <c:pt idx="2312">
                  <c:v>226.18147135100998</c:v>
                </c:pt>
                <c:pt idx="2313">
                  <c:v>226.40916110685799</c:v>
                </c:pt>
                <c:pt idx="2314">
                  <c:v>226.40405509648511</c:v>
                </c:pt>
                <c:pt idx="2315">
                  <c:v>226.3989492381132</c:v>
                </c:pt>
                <c:pt idx="2316">
                  <c:v>227.43430322885041</c:v>
                </c:pt>
                <c:pt idx="2317">
                  <c:v>226.46998840875816</c:v>
                </c:pt>
                <c:pt idx="2318">
                  <c:v>228.43396836010459</c:v>
                </c:pt>
                <c:pt idx="2319">
                  <c:v>227.33876881920321</c:v>
                </c:pt>
                <c:pt idx="2320">
                  <c:v>225.4880036396074</c:v>
                </c:pt>
                <c:pt idx="2321">
                  <c:v>225.48292154370509</c:v>
                </c:pt>
                <c:pt idx="2322">
                  <c:v>225.47783955143964</c:v>
                </c:pt>
                <c:pt idx="2323">
                  <c:v>226.99248092706875</c:v>
                </c:pt>
                <c:pt idx="2324">
                  <c:v>223.95295253425485</c:v>
                </c:pt>
                <c:pt idx="2325">
                  <c:v>218.99322535538641</c:v>
                </c:pt>
                <c:pt idx="2326">
                  <c:v>220.11397936007953</c:v>
                </c:pt>
                <c:pt idx="2327">
                  <c:v>219.36984210716921</c:v>
                </c:pt>
                <c:pt idx="2328">
                  <c:v>219.36487437018732</c:v>
                </c:pt>
                <c:pt idx="2329">
                  <c:v>219.35990683653137</c:v>
                </c:pt>
                <c:pt idx="2330">
                  <c:v>219.69967302783633</c:v>
                </c:pt>
                <c:pt idx="2331">
                  <c:v>219.82707970284301</c:v>
                </c:pt>
                <c:pt idx="2332">
                  <c:v>216.61816408850621</c:v>
                </c:pt>
                <c:pt idx="2333">
                  <c:v>212.93370332636479</c:v>
                </c:pt>
                <c:pt idx="2334">
                  <c:v>206.6316547262951</c:v>
                </c:pt>
                <c:pt idx="2335">
                  <c:v>206.62692169440857</c:v>
                </c:pt>
                <c:pt idx="2336">
                  <c:v>206.62217649949338</c:v>
                </c:pt>
                <c:pt idx="2337">
                  <c:v>197.46759195246827</c:v>
                </c:pt>
                <c:pt idx="2338">
                  <c:v>203.92716439443322</c:v>
                </c:pt>
                <c:pt idx="2339">
                  <c:v>202.65117721240597</c:v>
                </c:pt>
                <c:pt idx="2340">
                  <c:v>208.01682985595099</c:v>
                </c:pt>
                <c:pt idx="2341">
                  <c:v>208.88423714801968</c:v>
                </c:pt>
                <c:pt idx="2342">
                  <c:v>208.87944705758261</c:v>
                </c:pt>
                <c:pt idx="2343">
                  <c:v>208.8746578742155</c:v>
                </c:pt>
                <c:pt idx="2344">
                  <c:v>207.66468454714223</c:v>
                </c:pt>
                <c:pt idx="2345">
                  <c:v>203.22648872898861</c:v>
                </c:pt>
                <c:pt idx="2346">
                  <c:v>203.24004237083122</c:v>
                </c:pt>
                <c:pt idx="2347">
                  <c:v>206.97811372202884</c:v>
                </c:pt>
                <c:pt idx="2348">
                  <c:v>203.09371956982162</c:v>
                </c:pt>
                <c:pt idx="2349">
                  <c:v>203.08903250437203</c:v>
                </c:pt>
                <c:pt idx="2350">
                  <c:v>203.08434559092333</c:v>
                </c:pt>
                <c:pt idx="2351">
                  <c:v>203.7956367495353</c:v>
                </c:pt>
                <c:pt idx="2352">
                  <c:v>205.69288578589502</c:v>
                </c:pt>
                <c:pt idx="2353">
                  <c:v>208.14078064273286</c:v>
                </c:pt>
                <c:pt idx="2354">
                  <c:v>205.43715837387197</c:v>
                </c:pt>
                <c:pt idx="2355">
                  <c:v>203.62030739060813</c:v>
                </c:pt>
                <c:pt idx="2356">
                  <c:v>203.61567003140863</c:v>
                </c:pt>
                <c:pt idx="2357">
                  <c:v>203.6110328182877</c:v>
                </c:pt>
                <c:pt idx="2358">
                  <c:v>202.41257232925972</c:v>
                </c:pt>
                <c:pt idx="2359">
                  <c:v>203.78408980013197</c:v>
                </c:pt>
                <c:pt idx="2360">
                  <c:v>205.74826446653333</c:v>
                </c:pt>
                <c:pt idx="2361">
                  <c:v>206.39945728968172</c:v>
                </c:pt>
                <c:pt idx="2362">
                  <c:v>202.98586239451595</c:v>
                </c:pt>
                <c:pt idx="2363">
                  <c:v>202.98121886348983</c:v>
                </c:pt>
                <c:pt idx="2364">
                  <c:v>202.97657484586369</c:v>
                </c:pt>
                <c:pt idx="2365">
                  <c:v>203.27858272469021</c:v>
                </c:pt>
                <c:pt idx="2366">
                  <c:v>197.70549794165672</c:v>
                </c:pt>
                <c:pt idx="2367">
                  <c:v>197.73332974624731</c:v>
                </c:pt>
                <c:pt idx="2368">
                  <c:v>194.15702786332039</c:v>
                </c:pt>
                <c:pt idx="2369">
                  <c:v>197.81576565392933</c:v>
                </c:pt>
                <c:pt idx="2370">
                  <c:v>197.81124206242626</c:v>
                </c:pt>
                <c:pt idx="2371">
                  <c:v>197.80671590763635</c:v>
                </c:pt>
                <c:pt idx="2372">
                  <c:v>193.75562714791963</c:v>
                </c:pt>
                <c:pt idx="2373">
                  <c:v>192.62479776136942</c:v>
                </c:pt>
                <c:pt idx="2374">
                  <c:v>196.69854177309406</c:v>
                </c:pt>
                <c:pt idx="2375">
                  <c:v>195.83918249438048</c:v>
                </c:pt>
                <c:pt idx="2376">
                  <c:v>197.0521761571826</c:v>
                </c:pt>
                <c:pt idx="2377">
                  <c:v>197.04760345460173</c:v>
                </c:pt>
                <c:pt idx="2378">
                  <c:v>197.04303080038477</c:v>
                </c:pt>
                <c:pt idx="2379">
                  <c:v>201.85606795999715</c:v>
                </c:pt>
                <c:pt idx="2380">
                  <c:v>203.17114846804412</c:v>
                </c:pt>
                <c:pt idx="2381">
                  <c:v>204.31597589261841</c:v>
                </c:pt>
                <c:pt idx="2382">
                  <c:v>205.20009957816617</c:v>
                </c:pt>
                <c:pt idx="2383">
                  <c:v>206.83112276479042</c:v>
                </c:pt>
                <c:pt idx="2384">
                  <c:v>206.82636305083369</c:v>
                </c:pt>
                <c:pt idx="2385">
                  <c:v>206.82160343360474</c:v>
                </c:pt>
                <c:pt idx="2386">
                  <c:v>206.47937965613673</c:v>
                </c:pt>
                <c:pt idx="2387">
                  <c:v>204.50253372660958</c:v>
                </c:pt>
                <c:pt idx="2388">
                  <c:v>203.21829972991574</c:v>
                </c:pt>
                <c:pt idx="2389">
                  <c:v>205.22319085446497</c:v>
                </c:pt>
                <c:pt idx="2390">
                  <c:v>206.66290592805086</c:v>
                </c:pt>
                <c:pt idx="2391">
                  <c:v>206.65808513837842</c:v>
                </c:pt>
                <c:pt idx="2392">
                  <c:v>206.65326387098892</c:v>
                </c:pt>
                <c:pt idx="2393">
                  <c:v>206.52756905416129</c:v>
                </c:pt>
                <c:pt idx="2394">
                  <c:v>205.65858348107071</c:v>
                </c:pt>
                <c:pt idx="2395">
                  <c:v>206.2155061477724</c:v>
                </c:pt>
                <c:pt idx="2396">
                  <c:v>209.45278442569889</c:v>
                </c:pt>
                <c:pt idx="2397">
                  <c:v>213.23486673982785</c:v>
                </c:pt>
                <c:pt idx="2398">
                  <c:v>213.22994171804416</c:v>
                </c:pt>
                <c:pt idx="2399">
                  <c:v>213.2250166488837</c:v>
                </c:pt>
                <c:pt idx="2400">
                  <c:v>213.54510479613762</c:v>
                </c:pt>
                <c:pt idx="2401">
                  <c:v>211.33682165826954</c:v>
                </c:pt>
                <c:pt idx="2402">
                  <c:v>213.52541015833222</c:v>
                </c:pt>
                <c:pt idx="2403">
                  <c:v>211.67790933306676</c:v>
                </c:pt>
                <c:pt idx="2404">
                  <c:v>212.2959460473125</c:v>
                </c:pt>
                <c:pt idx="2405">
                  <c:v>212.29104390461694</c:v>
                </c:pt>
                <c:pt idx="2406">
                  <c:v>212.28614030113411</c:v>
                </c:pt>
                <c:pt idx="2407">
                  <c:v>213.28704412773263</c:v>
                </c:pt>
                <c:pt idx="2408">
                  <c:v>214.25286099548842</c:v>
                </c:pt>
                <c:pt idx="2409">
                  <c:v>215.14971595784573</c:v>
                </c:pt>
                <c:pt idx="2410">
                  <c:v>214.24954470029826</c:v>
                </c:pt>
                <c:pt idx="2411">
                  <c:v>215.02387486685532</c:v>
                </c:pt>
                <c:pt idx="2412">
                  <c:v>215.01890757896695</c:v>
                </c:pt>
                <c:pt idx="2413">
                  <c:v>215.01394033944246</c:v>
                </c:pt>
                <c:pt idx="2414">
                  <c:v>213.08917261628244</c:v>
                </c:pt>
                <c:pt idx="2415">
                  <c:v>212.33877427292441</c:v>
                </c:pt>
                <c:pt idx="2416">
                  <c:v>212.96565724480104</c:v>
                </c:pt>
                <c:pt idx="2417">
                  <c:v>209.86925553125891</c:v>
                </c:pt>
                <c:pt idx="2418">
                  <c:v>208.43740923834477</c:v>
                </c:pt>
                <c:pt idx="2419">
                  <c:v>208.43260821569115</c:v>
                </c:pt>
                <c:pt idx="2420">
                  <c:v>208.42780734010321</c:v>
                </c:pt>
                <c:pt idx="2421">
                  <c:v>208.85599684412239</c:v>
                </c:pt>
                <c:pt idx="2422">
                  <c:v>213.05516164278978</c:v>
                </c:pt>
                <c:pt idx="2423">
                  <c:v>213.47207551496376</c:v>
                </c:pt>
                <c:pt idx="2424">
                  <c:v>214.42411934443814</c:v>
                </c:pt>
                <c:pt idx="2425">
                  <c:v>214.76280554803293</c:v>
                </c:pt>
                <c:pt idx="2426">
                  <c:v>214.75787193524073</c:v>
                </c:pt>
                <c:pt idx="2427">
                  <c:v>214.75293810036922</c:v>
                </c:pt>
                <c:pt idx="2428">
                  <c:v>213.77367341691681</c:v>
                </c:pt>
                <c:pt idx="2429">
                  <c:v>211.89156174781539</c:v>
                </c:pt>
                <c:pt idx="2430">
                  <c:v>214.21795237706425</c:v>
                </c:pt>
                <c:pt idx="2431">
                  <c:v>216.02331507634133</c:v>
                </c:pt>
                <c:pt idx="2432">
                  <c:v>215.31151508207327</c:v>
                </c:pt>
                <c:pt idx="2433">
                  <c:v>215.30654011024615</c:v>
                </c:pt>
                <c:pt idx="2434">
                  <c:v>215.30156775303089</c:v>
                </c:pt>
                <c:pt idx="2435">
                  <c:v>216.0860475587925</c:v>
                </c:pt>
                <c:pt idx="2436">
                  <c:v>215.79154520033543</c:v>
                </c:pt>
                <c:pt idx="2437">
                  <c:v>214.85991867891227</c:v>
                </c:pt>
                <c:pt idx="2438">
                  <c:v>209.58600319645294</c:v>
                </c:pt>
                <c:pt idx="2439">
                  <c:v>209.08256209279256</c:v>
                </c:pt>
                <c:pt idx="2440">
                  <c:v>209.0777317645736</c:v>
                </c:pt>
                <c:pt idx="2441">
                  <c:v>209.07290186472062</c:v>
                </c:pt>
                <c:pt idx="2442">
                  <c:v>210.14902867137306</c:v>
                </c:pt>
                <c:pt idx="2443">
                  <c:v>206.70257614859813</c:v>
                </c:pt>
                <c:pt idx="2444">
                  <c:v>205.42338382940048</c:v>
                </c:pt>
                <c:pt idx="2445">
                  <c:v>204.85438867926095</c:v>
                </c:pt>
                <c:pt idx="2446">
                  <c:v>201.74589722130193</c:v>
                </c:pt>
                <c:pt idx="2447">
                  <c:v>201.74117747270986</c:v>
                </c:pt>
                <c:pt idx="2448">
                  <c:v>201.7364578198586</c:v>
                </c:pt>
                <c:pt idx="2449">
                  <c:v>198.08866467827031</c:v>
                </c:pt>
                <c:pt idx="2450">
                  <c:v>202.98528861008378</c:v>
                </c:pt>
                <c:pt idx="2451">
                  <c:v>203.85303142822306</c:v>
                </c:pt>
                <c:pt idx="2452">
                  <c:v>205.85956540947723</c:v>
                </c:pt>
                <c:pt idx="2453">
                  <c:v>203.9510299126928</c:v>
                </c:pt>
                <c:pt idx="2454">
                  <c:v>203.94626557455447</c:v>
                </c:pt>
                <c:pt idx="2455">
                  <c:v>203.94150264291758</c:v>
                </c:pt>
                <c:pt idx="2456">
                  <c:v>202.21262255666147</c:v>
                </c:pt>
                <c:pt idx="2457">
                  <c:v>202.4164203253759</c:v>
                </c:pt>
                <c:pt idx="2458">
                  <c:v>206.62453168841287</c:v>
                </c:pt>
                <c:pt idx="2459">
                  <c:v>206.39628470832844</c:v>
                </c:pt>
                <c:pt idx="2460">
                  <c:v>206.34755736549923</c:v>
                </c:pt>
                <c:pt idx="2461">
                  <c:v>206.34272943080009</c:v>
                </c:pt>
                <c:pt idx="2462">
                  <c:v>206.33790158789361</c:v>
                </c:pt>
                <c:pt idx="2463">
                  <c:v>205.43756632735779</c:v>
                </c:pt>
                <c:pt idx="2464">
                  <c:v>208.01460433855684</c:v>
                </c:pt>
                <c:pt idx="2465">
                  <c:v>207.25839117330648</c:v>
                </c:pt>
                <c:pt idx="2466">
                  <c:v>206.33084066308336</c:v>
                </c:pt>
                <c:pt idx="2467">
                  <c:v>206.3260240652784</c:v>
                </c:pt>
                <c:pt idx="2468">
                  <c:v>206.32120756124007</c:v>
                </c:pt>
                <c:pt idx="2469">
                  <c:v>206.31639115195554</c:v>
                </c:pt>
                <c:pt idx="2470">
                  <c:v>201.18528643277435</c:v>
                </c:pt>
                <c:pt idx="2471">
                  <c:v>202.08271472750945</c:v>
                </c:pt>
                <c:pt idx="2472">
                  <c:v>199.79682181633686</c:v>
                </c:pt>
                <c:pt idx="2473">
                  <c:v>195.77870419233994</c:v>
                </c:pt>
                <c:pt idx="2474">
                  <c:v>193.44224242738733</c:v>
                </c:pt>
                <c:pt idx="2475">
                  <c:v>193.43772505706164</c:v>
                </c:pt>
                <c:pt idx="2476">
                  <c:v>193.43320806180304</c:v>
                </c:pt>
                <c:pt idx="2477">
                  <c:v>192.89506072489397</c:v>
                </c:pt>
                <c:pt idx="2478">
                  <c:v>194.22982819865189</c:v>
                </c:pt>
                <c:pt idx="2479">
                  <c:v>195.09511397250111</c:v>
                </c:pt>
                <c:pt idx="2480">
                  <c:v>192.23590913854832</c:v>
                </c:pt>
                <c:pt idx="2481">
                  <c:v>187.62568555501758</c:v>
                </c:pt>
                <c:pt idx="2482">
                  <c:v>187.62130940433303</c:v>
                </c:pt>
                <c:pt idx="2483">
                  <c:v>187.61693353198774</c:v>
                </c:pt>
                <c:pt idx="2484">
                  <c:v>186.34127972926589</c:v>
                </c:pt>
                <c:pt idx="2485">
                  <c:v>188.95694576130433</c:v>
                </c:pt>
                <c:pt idx="2486">
                  <c:v>183.33345886842949</c:v>
                </c:pt>
                <c:pt idx="2487">
                  <c:v>186.24481777789794</c:v>
                </c:pt>
                <c:pt idx="2488">
                  <c:v>191.14856280119329</c:v>
                </c:pt>
                <c:pt idx="2489">
                  <c:v>191.14410638320606</c:v>
                </c:pt>
                <c:pt idx="2490">
                  <c:v>191.13965005701155</c:v>
                </c:pt>
                <c:pt idx="2491">
                  <c:v>189.34758946976513</c:v>
                </c:pt>
                <c:pt idx="2492">
                  <c:v>190.35153818022883</c:v>
                </c:pt>
                <c:pt idx="2493">
                  <c:v>190.89760588136872</c:v>
                </c:pt>
                <c:pt idx="2494">
                  <c:v>187.48698313272928</c:v>
                </c:pt>
                <c:pt idx="2495">
                  <c:v>190.06766068766643</c:v>
                </c:pt>
                <c:pt idx="2496">
                  <c:v>190.50925483025944</c:v>
                </c:pt>
                <c:pt idx="2497">
                  <c:v>190.50481527844369</c:v>
                </c:pt>
                <c:pt idx="2498">
                  <c:v>190.17577522803737</c:v>
                </c:pt>
                <c:pt idx="2499">
                  <c:v>186.39001165778305</c:v>
                </c:pt>
                <c:pt idx="2500">
                  <c:v>183.0285602158402</c:v>
                </c:pt>
                <c:pt idx="2501">
                  <c:v>183.82540564261507</c:v>
                </c:pt>
                <c:pt idx="2502">
                  <c:v>183.01638840577294</c:v>
                </c:pt>
                <c:pt idx="2503">
                  <c:v>183.01211526921867</c:v>
                </c:pt>
                <c:pt idx="2504">
                  <c:v>183.00784226986013</c:v>
                </c:pt>
                <c:pt idx="2505">
                  <c:v>176.85726921057505</c:v>
                </c:pt>
                <c:pt idx="2506">
                  <c:v>173.5284718868518</c:v>
                </c:pt>
                <c:pt idx="2507">
                  <c:v>176.62005265181153</c:v>
                </c:pt>
                <c:pt idx="2508">
                  <c:v>170.76794443235849</c:v>
                </c:pt>
                <c:pt idx="2509">
                  <c:v>173.58371617505571</c:v>
                </c:pt>
                <c:pt idx="2510">
                  <c:v>173.57966216054925</c:v>
                </c:pt>
                <c:pt idx="2511">
                  <c:v>173.57560828422538</c:v>
                </c:pt>
                <c:pt idx="2512">
                  <c:v>178.78754693274027</c:v>
                </c:pt>
                <c:pt idx="2513">
                  <c:v>178.47854124301239</c:v>
                </c:pt>
                <c:pt idx="2514">
                  <c:v>182.47254123264889</c:v>
                </c:pt>
                <c:pt idx="2515">
                  <c:v>183.26268502512767</c:v>
                </c:pt>
                <c:pt idx="2516">
                  <c:v>181.4876405918296</c:v>
                </c:pt>
                <c:pt idx="2517">
                  <c:v>181.48339960740199</c:v>
                </c:pt>
                <c:pt idx="2518">
                  <c:v>181.47915760239724</c:v>
                </c:pt>
                <c:pt idx="2519">
                  <c:v>184.77987795996108</c:v>
                </c:pt>
                <c:pt idx="2520">
                  <c:v>182.50341535288254</c:v>
                </c:pt>
                <c:pt idx="2521">
                  <c:v>178.92924043750412</c:v>
                </c:pt>
                <c:pt idx="2522">
                  <c:v>182.03503098753345</c:v>
                </c:pt>
                <c:pt idx="2523">
                  <c:v>184.73131392723329</c:v>
                </c:pt>
                <c:pt idx="2524">
                  <c:v>184.72700456710137</c:v>
                </c:pt>
                <c:pt idx="2525">
                  <c:v>184.72269530073626</c:v>
                </c:pt>
                <c:pt idx="2526">
                  <c:v>186.23031311810024</c:v>
                </c:pt>
                <c:pt idx="2527">
                  <c:v>189.4200812058767</c:v>
                </c:pt>
                <c:pt idx="2528">
                  <c:v>191.16819504166537</c:v>
                </c:pt>
                <c:pt idx="2529">
                  <c:v>191.21205814626916</c:v>
                </c:pt>
                <c:pt idx="2530">
                  <c:v>193.39105746286225</c:v>
                </c:pt>
                <c:pt idx="2531">
                  <c:v>193.38653563910921</c:v>
                </c:pt>
                <c:pt idx="2532">
                  <c:v>193.38201443125578</c:v>
                </c:pt>
                <c:pt idx="2533">
                  <c:v>193.16598693423049</c:v>
                </c:pt>
                <c:pt idx="2534">
                  <c:v>191.41013492005368</c:v>
                </c:pt>
                <c:pt idx="2535">
                  <c:v>191.43836014921808</c:v>
                </c:pt>
                <c:pt idx="2536">
                  <c:v>189.28479991593207</c:v>
                </c:pt>
                <c:pt idx="2537">
                  <c:v>194.91076517960491</c:v>
                </c:pt>
                <c:pt idx="2538">
                  <c:v>194.9062082860988</c:v>
                </c:pt>
                <c:pt idx="2539">
                  <c:v>194.90165241316976</c:v>
                </c:pt>
                <c:pt idx="2540">
                  <c:v>196.27771853693088</c:v>
                </c:pt>
                <c:pt idx="2541">
                  <c:v>194.44758938966547</c:v>
                </c:pt>
                <c:pt idx="2542">
                  <c:v>194.2123361991525</c:v>
                </c:pt>
                <c:pt idx="2543">
                  <c:v>194.28735649693834</c:v>
                </c:pt>
                <c:pt idx="2544">
                  <c:v>195.4904109844577</c:v>
                </c:pt>
                <c:pt idx="2545">
                  <c:v>195.485841338673</c:v>
                </c:pt>
                <c:pt idx="2546">
                  <c:v>195.48127183205798</c:v>
                </c:pt>
                <c:pt idx="2547">
                  <c:v>194.85205662042824</c:v>
                </c:pt>
                <c:pt idx="2548">
                  <c:v>194.99770697760076</c:v>
                </c:pt>
                <c:pt idx="2549">
                  <c:v>194.59881444292972</c:v>
                </c:pt>
                <c:pt idx="2550">
                  <c:v>191.03870334739497</c:v>
                </c:pt>
                <c:pt idx="2551">
                  <c:v>191.16213930830565</c:v>
                </c:pt>
                <c:pt idx="2552">
                  <c:v>191.15767005414324</c:v>
                </c:pt>
                <c:pt idx="2553">
                  <c:v>191.15320089276057</c:v>
                </c:pt>
                <c:pt idx="2554">
                  <c:v>191.2034126699088</c:v>
                </c:pt>
                <c:pt idx="2555">
                  <c:v>192.01475494719128</c:v>
                </c:pt>
                <c:pt idx="2556">
                  <c:v>194.56738214203872</c:v>
                </c:pt>
                <c:pt idx="2557">
                  <c:v>192.9235213638847</c:v>
                </c:pt>
                <c:pt idx="2558">
                  <c:v>189.91548051834644</c:v>
                </c:pt>
                <c:pt idx="2559">
                  <c:v>189.91103554582531</c:v>
                </c:pt>
                <c:pt idx="2560">
                  <c:v>189.9065908980333</c:v>
                </c:pt>
                <c:pt idx="2561">
                  <c:v>189.91021220265702</c:v>
                </c:pt>
                <c:pt idx="2562">
                  <c:v>185.55413563790796</c:v>
                </c:pt>
                <c:pt idx="2563">
                  <c:v>186.76967293613018</c:v>
                </c:pt>
                <c:pt idx="2564">
                  <c:v>185.67961696362832</c:v>
                </c:pt>
                <c:pt idx="2565">
                  <c:v>188.28081136644204</c:v>
                </c:pt>
                <c:pt idx="2566">
                  <c:v>188.27639894578996</c:v>
                </c:pt>
                <c:pt idx="2567">
                  <c:v>188.27198685085401</c:v>
                </c:pt>
                <c:pt idx="2568">
                  <c:v>189.66629396715561</c:v>
                </c:pt>
                <c:pt idx="2569">
                  <c:v>191.25207867348851</c:v>
                </c:pt>
                <c:pt idx="2570">
                  <c:v>196.6503047149088</c:v>
                </c:pt>
                <c:pt idx="2571">
                  <c:v>197.91451871599088</c:v>
                </c:pt>
                <c:pt idx="2572">
                  <c:v>197.62367576995351</c:v>
                </c:pt>
                <c:pt idx="2573">
                  <c:v>197.61904135206888</c:v>
                </c:pt>
                <c:pt idx="2574">
                  <c:v>197.614406913457</c:v>
                </c:pt>
                <c:pt idx="2575">
                  <c:v>197.28082786715035</c:v>
                </c:pt>
                <c:pt idx="2576">
                  <c:v>199.88927477209756</c:v>
                </c:pt>
                <c:pt idx="2577">
                  <c:v>201.37704687762263</c:v>
                </c:pt>
                <c:pt idx="2578">
                  <c:v>201.02233210410753</c:v>
                </c:pt>
                <c:pt idx="2579">
                  <c:v>201.1017165662256</c:v>
                </c:pt>
                <c:pt idx="2580">
                  <c:v>201.0970008071622</c:v>
                </c:pt>
                <c:pt idx="2581">
                  <c:v>201.09228498098153</c:v>
                </c:pt>
                <c:pt idx="2582">
                  <c:v>199.2244000953819</c:v>
                </c:pt>
                <c:pt idx="2583">
                  <c:v>199.45936606746915</c:v>
                </c:pt>
                <c:pt idx="2584">
                  <c:v>200.31830805254137</c:v>
                </c:pt>
                <c:pt idx="2585">
                  <c:v>200.1776058508913</c:v>
                </c:pt>
                <c:pt idx="2586">
                  <c:v>196.23349403946364</c:v>
                </c:pt>
                <c:pt idx="2587">
                  <c:v>196.22889177074458</c:v>
                </c:pt>
                <c:pt idx="2588">
                  <c:v>196.22428954940241</c:v>
                </c:pt>
                <c:pt idx="2589">
                  <c:v>196.03990994178977</c:v>
                </c:pt>
                <c:pt idx="2590">
                  <c:v>192.40778976217348</c:v>
                </c:pt>
                <c:pt idx="2591">
                  <c:v>190.66505757943085</c:v>
                </c:pt>
                <c:pt idx="2592">
                  <c:v>190.93792335506774</c:v>
                </c:pt>
                <c:pt idx="2593">
                  <c:v>190.5131101609096</c:v>
                </c:pt>
                <c:pt idx="2594">
                  <c:v>190.50863827042082</c:v>
                </c:pt>
                <c:pt idx="2595">
                  <c:v>190.50417004670564</c:v>
                </c:pt>
                <c:pt idx="2596">
                  <c:v>190.70660270965962</c:v>
                </c:pt>
                <c:pt idx="2597">
                  <c:v>192.51404529570425</c:v>
                </c:pt>
                <c:pt idx="2598">
                  <c:v>191.97578297213084</c:v>
                </c:pt>
                <c:pt idx="2599">
                  <c:v>190.73311209703851</c:v>
                </c:pt>
                <c:pt idx="2600">
                  <c:v>191.38760046035267</c:v>
                </c:pt>
                <c:pt idx="2601">
                  <c:v>191.3831177304271</c:v>
                </c:pt>
                <c:pt idx="2602">
                  <c:v>191.37862924223583</c:v>
                </c:pt>
                <c:pt idx="2603">
                  <c:v>191.58002914532636</c:v>
                </c:pt>
                <c:pt idx="2604">
                  <c:v>191.75899106286192</c:v>
                </c:pt>
                <c:pt idx="2605">
                  <c:v>192.92441329595329</c:v>
                </c:pt>
                <c:pt idx="2606">
                  <c:v>191.10564032913618</c:v>
                </c:pt>
                <c:pt idx="2607">
                  <c:v>193.18318932869346</c:v>
                </c:pt>
                <c:pt idx="2608">
                  <c:v>193.17865893959421</c:v>
                </c:pt>
                <c:pt idx="2609">
                  <c:v>193.1741286896646</c:v>
                </c:pt>
                <c:pt idx="2610">
                  <c:v>192.72925182136655</c:v>
                </c:pt>
                <c:pt idx="2611">
                  <c:v>196.38035785885342</c:v>
                </c:pt>
                <c:pt idx="2612">
                  <c:v>198.98369133598405</c:v>
                </c:pt>
                <c:pt idx="2613">
                  <c:v>199.81908571058773</c:v>
                </c:pt>
                <c:pt idx="2614">
                  <c:v>200.06218468621634</c:v>
                </c:pt>
                <c:pt idx="2615">
                  <c:v>200.05749366874477</c:v>
                </c:pt>
                <c:pt idx="2616">
                  <c:v>200.05280279142997</c:v>
                </c:pt>
                <c:pt idx="2617">
                  <c:v>200.62655177388325</c:v>
                </c:pt>
                <c:pt idx="2618">
                  <c:v>199.52506970646712</c:v>
                </c:pt>
                <c:pt idx="2619">
                  <c:v>197.57236397750347</c:v>
                </c:pt>
                <c:pt idx="2620">
                  <c:v>197.74084159340515</c:v>
                </c:pt>
                <c:pt idx="2621">
                  <c:v>195.90759643476281</c:v>
                </c:pt>
                <c:pt idx="2622">
                  <c:v>195.90299947817712</c:v>
                </c:pt>
                <c:pt idx="2623">
                  <c:v>195.89840256798129</c:v>
                </c:pt>
                <c:pt idx="2624">
                  <c:v>196.33437669552967</c:v>
                </c:pt>
                <c:pt idx="2625">
                  <c:v>198.56482868073132</c:v>
                </c:pt>
                <c:pt idx="2626">
                  <c:v>198.1104660536937</c:v>
                </c:pt>
                <c:pt idx="2627">
                  <c:v>195.96292767534553</c:v>
                </c:pt>
                <c:pt idx="2628">
                  <c:v>191.11386088022834</c:v>
                </c:pt>
                <c:pt idx="2629">
                  <c:v>191.10937630753935</c:v>
                </c:pt>
                <c:pt idx="2630">
                  <c:v>191.1048885487547</c:v>
                </c:pt>
                <c:pt idx="2631">
                  <c:v>187.26869515120654</c:v>
                </c:pt>
                <c:pt idx="2632">
                  <c:v>184.04453649546642</c:v>
                </c:pt>
                <c:pt idx="2633">
                  <c:v>185.87537915936832</c:v>
                </c:pt>
                <c:pt idx="2634">
                  <c:v>184.07462050741759</c:v>
                </c:pt>
                <c:pt idx="2635">
                  <c:v>186.4254015592426</c:v>
                </c:pt>
                <c:pt idx="2636">
                  <c:v>186.42102300220708</c:v>
                </c:pt>
                <c:pt idx="2637">
                  <c:v>186.41664186017019</c:v>
                </c:pt>
                <c:pt idx="2638">
                  <c:v>192.38407497643911</c:v>
                </c:pt>
                <c:pt idx="2639">
                  <c:v>193.37224270168184</c:v>
                </c:pt>
                <c:pt idx="2640">
                  <c:v>193.97298448157431</c:v>
                </c:pt>
                <c:pt idx="2641">
                  <c:v>197.6762635709938</c:v>
                </c:pt>
                <c:pt idx="2642">
                  <c:v>183.1878472783813</c:v>
                </c:pt>
                <c:pt idx="2643">
                  <c:v>183.18354235884544</c:v>
                </c:pt>
                <c:pt idx="2644">
                  <c:v>183.17923748569959</c:v>
                </c:pt>
                <c:pt idx="2645">
                  <c:v>175.34167948292773</c:v>
                </c:pt>
                <c:pt idx="2646">
                  <c:v>178.65987731601402</c:v>
                </c:pt>
                <c:pt idx="2647">
                  <c:v>183.28357177396686</c:v>
                </c:pt>
                <c:pt idx="2648">
                  <c:v>185.12510208109896</c:v>
                </c:pt>
                <c:pt idx="2649">
                  <c:v>186.92154415090374</c:v>
                </c:pt>
                <c:pt idx="2650">
                  <c:v>186.91715485510724</c:v>
                </c:pt>
                <c:pt idx="2651">
                  <c:v>186.91276565307751</c:v>
                </c:pt>
                <c:pt idx="2652">
                  <c:v>185.84778871731248</c:v>
                </c:pt>
                <c:pt idx="2653">
                  <c:v>182.14972980373074</c:v>
                </c:pt>
                <c:pt idx="2654">
                  <c:v>178.39437269646453</c:v>
                </c:pt>
                <c:pt idx="2655">
                  <c:v>180.21234910285955</c:v>
                </c:pt>
                <c:pt idx="2656">
                  <c:v>183.56027731990787</c:v>
                </c:pt>
                <c:pt idx="2657">
                  <c:v>183.55596606075238</c:v>
                </c:pt>
                <c:pt idx="2658">
                  <c:v>183.55165484699981</c:v>
                </c:pt>
                <c:pt idx="2659">
                  <c:v>187.17535115662886</c:v>
                </c:pt>
                <c:pt idx="2660">
                  <c:v>190.32957895291605</c:v>
                </c:pt>
                <c:pt idx="2661">
                  <c:v>190.01585956699333</c:v>
                </c:pt>
                <c:pt idx="2662">
                  <c:v>192.44996025644548</c:v>
                </c:pt>
                <c:pt idx="2663">
                  <c:v>191.92810062029784</c:v>
                </c:pt>
                <c:pt idx="2664">
                  <c:v>191.92359403413593</c:v>
                </c:pt>
                <c:pt idx="2665">
                  <c:v>191.91908754174085</c:v>
                </c:pt>
                <c:pt idx="2666">
                  <c:v>192.52845930377785</c:v>
                </c:pt>
                <c:pt idx="2667">
                  <c:v>191.15394521819147</c:v>
                </c:pt>
                <c:pt idx="2668">
                  <c:v>193.08779799230808</c:v>
                </c:pt>
                <c:pt idx="2669">
                  <c:v>192.93577793021475</c:v>
                </c:pt>
                <c:pt idx="2670">
                  <c:v>192.94200794833412</c:v>
                </c:pt>
                <c:pt idx="2671">
                  <c:v>192.9374773687403</c:v>
                </c:pt>
                <c:pt idx="2672">
                  <c:v>192.93294722343464</c:v>
                </c:pt>
                <c:pt idx="2673">
                  <c:v>193.45654479182812</c:v>
                </c:pt>
                <c:pt idx="2674">
                  <c:v>193.52484862240433</c:v>
                </c:pt>
                <c:pt idx="2675">
                  <c:v>195.33070988642325</c:v>
                </c:pt>
                <c:pt idx="2676">
                  <c:v>193.41178434037232</c:v>
                </c:pt>
                <c:pt idx="2677">
                  <c:v>195.32986338977571</c:v>
                </c:pt>
                <c:pt idx="2678">
                  <c:v>195.32527739699117</c:v>
                </c:pt>
                <c:pt idx="2679">
                  <c:v>195.32069159174011</c:v>
                </c:pt>
                <c:pt idx="2680">
                  <c:v>193.83558162109827</c:v>
                </c:pt>
                <c:pt idx="2681">
                  <c:v>190.26299956796538</c:v>
                </c:pt>
                <c:pt idx="2682">
                  <c:v>190.30829256128681</c:v>
                </c:pt>
                <c:pt idx="2683">
                  <c:v>191.91141864020472</c:v>
                </c:pt>
                <c:pt idx="2684">
                  <c:v>194.81172083753677</c:v>
                </c:pt>
                <c:pt idx="2685">
                  <c:v>194.80714666627244</c:v>
                </c:pt>
                <c:pt idx="2686">
                  <c:v>194.80257254139792</c:v>
                </c:pt>
                <c:pt idx="2687">
                  <c:v>196.38011799461265</c:v>
                </c:pt>
                <c:pt idx="2688">
                  <c:v>198.38381534697604</c:v>
                </c:pt>
                <c:pt idx="2689">
                  <c:v>197.61395788618495</c:v>
                </c:pt>
                <c:pt idx="2690">
                  <c:v>198.81721481217872</c:v>
                </c:pt>
                <c:pt idx="2691">
                  <c:v>198.44570504002101</c:v>
                </c:pt>
                <c:pt idx="2692">
                  <c:v>198.4410461963904</c:v>
                </c:pt>
                <c:pt idx="2693">
                  <c:v>198.43638744652662</c:v>
                </c:pt>
                <c:pt idx="2694">
                  <c:v>198.30711561555484</c:v>
                </c:pt>
                <c:pt idx="2695">
                  <c:v>197.02568544221913</c:v>
                </c:pt>
                <c:pt idx="2696">
                  <c:v>194.95365098491308</c:v>
                </c:pt>
                <c:pt idx="2697">
                  <c:v>196.24198399823334</c:v>
                </c:pt>
                <c:pt idx="2698">
                  <c:v>194.60394669911054</c:v>
                </c:pt>
                <c:pt idx="2699">
                  <c:v>194.59937773732963</c:v>
                </c:pt>
                <c:pt idx="2700">
                  <c:v>194.59480891570541</c:v>
                </c:pt>
                <c:pt idx="2701">
                  <c:v>194.71213206595257</c:v>
                </c:pt>
                <c:pt idx="2702">
                  <c:v>196.49258685775459</c:v>
                </c:pt>
                <c:pt idx="2703">
                  <c:v>197.11385441606683</c:v>
                </c:pt>
                <c:pt idx="2704">
                  <c:v>195.44361695023164</c:v>
                </c:pt>
                <c:pt idx="2705">
                  <c:v>196.27970338270342</c:v>
                </c:pt>
                <c:pt idx="2706">
                  <c:v>196.27509516917215</c:v>
                </c:pt>
                <c:pt idx="2707">
                  <c:v>196.27048709481051</c:v>
                </c:pt>
                <c:pt idx="2708">
                  <c:v>196.02614667301711</c:v>
                </c:pt>
                <c:pt idx="2709">
                  <c:v>197.41089754857751</c:v>
                </c:pt>
                <c:pt idx="2710">
                  <c:v>197.44841021189995</c:v>
                </c:pt>
                <c:pt idx="2711">
                  <c:v>197.23301665808248</c:v>
                </c:pt>
                <c:pt idx="2712">
                  <c:v>199.96370570733873</c:v>
                </c:pt>
                <c:pt idx="2713">
                  <c:v>199.95901255889433</c:v>
                </c:pt>
                <c:pt idx="2714">
                  <c:v>199.95431853496459</c:v>
                </c:pt>
                <c:pt idx="2715">
                  <c:v>200.26077444409546</c:v>
                </c:pt>
                <c:pt idx="2716">
                  <c:v>199.85573552039267</c:v>
                </c:pt>
                <c:pt idx="2717">
                  <c:v>200.73907060878318</c:v>
                </c:pt>
                <c:pt idx="2718">
                  <c:v>200.89904928799507</c:v>
                </c:pt>
                <c:pt idx="2719">
                  <c:v>199.43747765774438</c:v>
                </c:pt>
                <c:pt idx="2720">
                  <c:v>199.43279538130838</c:v>
                </c:pt>
                <c:pt idx="2721">
                  <c:v>199.42811329141892</c:v>
                </c:pt>
                <c:pt idx="2722">
                  <c:v>196.22423634219794</c:v>
                </c:pt>
                <c:pt idx="2723">
                  <c:v>194.34054013141665</c:v>
                </c:pt>
                <c:pt idx="2724">
                  <c:v>193.6292794262724</c:v>
                </c:pt>
                <c:pt idx="2725">
                  <c:v>194.2110972205341</c:v>
                </c:pt>
                <c:pt idx="2726">
                  <c:v>193.07195523552343</c:v>
                </c:pt>
                <c:pt idx="2727">
                  <c:v>193.06742163466609</c:v>
                </c:pt>
                <c:pt idx="2728">
                  <c:v>193.06288808019869</c:v>
                </c:pt>
                <c:pt idx="2729">
                  <c:v>194.56392154573584</c:v>
                </c:pt>
                <c:pt idx="2730">
                  <c:v>194.05562826620272</c:v>
                </c:pt>
                <c:pt idx="2731">
                  <c:v>196.05922122063578</c:v>
                </c:pt>
                <c:pt idx="2732">
                  <c:v>199.43418297134957</c:v>
                </c:pt>
                <c:pt idx="2733">
                  <c:v>198.58678273508045</c:v>
                </c:pt>
                <c:pt idx="2734">
                  <c:v>198.58212330910897</c:v>
                </c:pt>
                <c:pt idx="2735">
                  <c:v>198.57746379331888</c:v>
                </c:pt>
                <c:pt idx="2736">
                  <c:v>194.89639771142615</c:v>
                </c:pt>
                <c:pt idx="2737">
                  <c:v>193.95728408937225</c:v>
                </c:pt>
                <c:pt idx="2738">
                  <c:v>195.56028026382879</c:v>
                </c:pt>
                <c:pt idx="2739">
                  <c:v>196.33224154165018</c:v>
                </c:pt>
                <c:pt idx="2740">
                  <c:v>196.42619768211972</c:v>
                </c:pt>
                <c:pt idx="2741">
                  <c:v>196.42158536456571</c:v>
                </c:pt>
                <c:pt idx="2742">
                  <c:v>196.41697314077837</c:v>
                </c:pt>
                <c:pt idx="2743">
                  <c:v>197.0081296082877</c:v>
                </c:pt>
                <c:pt idx="2744">
                  <c:v>198.24330963701422</c:v>
                </c:pt>
                <c:pt idx="2745">
                  <c:v>198.66691841794037</c:v>
                </c:pt>
                <c:pt idx="2746">
                  <c:v>198.61955662206884</c:v>
                </c:pt>
                <c:pt idx="2747">
                  <c:v>196.7682583182665</c:v>
                </c:pt>
                <c:pt idx="2748">
                  <c:v>196.76363771173132</c:v>
                </c:pt>
                <c:pt idx="2749">
                  <c:v>196.75901517656209</c:v>
                </c:pt>
                <c:pt idx="2750">
                  <c:v>198.46358067287093</c:v>
                </c:pt>
                <c:pt idx="2751">
                  <c:v>197.57495144443979</c:v>
                </c:pt>
                <c:pt idx="2752">
                  <c:v>197.24184353363188</c:v>
                </c:pt>
                <c:pt idx="2753">
                  <c:v>194.62856813632007</c:v>
                </c:pt>
                <c:pt idx="2754">
                  <c:v>197.33712103915147</c:v>
                </c:pt>
                <c:pt idx="2755">
                  <c:v>197.33248558292357</c:v>
                </c:pt>
                <c:pt idx="2756">
                  <c:v>197.32784943578264</c:v>
                </c:pt>
                <c:pt idx="2757">
                  <c:v>196.66624049226203</c:v>
                </c:pt>
                <c:pt idx="2758">
                  <c:v>199.20559920378508</c:v>
                </c:pt>
                <c:pt idx="2759">
                  <c:v>200.07364067594597</c:v>
                </c:pt>
                <c:pt idx="2760">
                  <c:v>201.28567747665682</c:v>
                </c:pt>
                <c:pt idx="2761">
                  <c:v>201.45102426406024</c:v>
                </c:pt>
                <c:pt idx="2762">
                  <c:v>201.4462931667299</c:v>
                </c:pt>
                <c:pt idx="2763">
                  <c:v>201.44156003318045</c:v>
                </c:pt>
                <c:pt idx="2764">
                  <c:v>202.73189432613054</c:v>
                </c:pt>
                <c:pt idx="2765">
                  <c:v>201.87628087034238</c:v>
                </c:pt>
                <c:pt idx="2766">
                  <c:v>201.41920320324473</c:v>
                </c:pt>
                <c:pt idx="2767">
                  <c:v>200.95440051570196</c:v>
                </c:pt>
                <c:pt idx="2768">
                  <c:v>201.58695648380044</c:v>
                </c:pt>
                <c:pt idx="2769">
                  <c:v>201.58222062706707</c:v>
                </c:pt>
                <c:pt idx="2770">
                  <c:v>201.57748465287841</c:v>
                </c:pt>
                <c:pt idx="2771">
                  <c:v>200.72198361257148</c:v>
                </c:pt>
                <c:pt idx="2772">
                  <c:v>198.3272487392754</c:v>
                </c:pt>
                <c:pt idx="2773">
                  <c:v>195.26152416767863</c:v>
                </c:pt>
                <c:pt idx="2774">
                  <c:v>195.49821164802438</c:v>
                </c:pt>
                <c:pt idx="2775">
                  <c:v>193.52410234267705</c:v>
                </c:pt>
                <c:pt idx="2776">
                  <c:v>193.51955613364581</c:v>
                </c:pt>
                <c:pt idx="2777">
                  <c:v>193.51500772652452</c:v>
                </c:pt>
                <c:pt idx="2778">
                  <c:v>196.91679123029928</c:v>
                </c:pt>
                <c:pt idx="2779">
                  <c:v>197.05781037542323</c:v>
                </c:pt>
                <c:pt idx="2780">
                  <c:v>199.01246487068619</c:v>
                </c:pt>
                <c:pt idx="2781">
                  <c:v>200.40574916936148</c:v>
                </c:pt>
                <c:pt idx="2782">
                  <c:v>198.968331885623</c:v>
                </c:pt>
                <c:pt idx="2783">
                  <c:v>198.96365632091261</c:v>
                </c:pt>
                <c:pt idx="2784">
                  <c:v>198.95898090425501</c:v>
                </c:pt>
                <c:pt idx="2785">
                  <c:v>200.11030704298582</c:v>
                </c:pt>
                <c:pt idx="2786">
                  <c:v>200.99437698932618</c:v>
                </c:pt>
                <c:pt idx="2787">
                  <c:v>200.09687695019281</c:v>
                </c:pt>
                <c:pt idx="2788">
                  <c:v>200.98278197705849</c:v>
                </c:pt>
                <c:pt idx="2789">
                  <c:v>200.08620244516533</c:v>
                </c:pt>
                <c:pt idx="2790">
                  <c:v>200.08150080342699</c:v>
                </c:pt>
                <c:pt idx="2791">
                  <c:v>200.0767993038194</c:v>
                </c:pt>
                <c:pt idx="2792">
                  <c:v>200.44765215399252</c:v>
                </c:pt>
                <c:pt idx="2793">
                  <c:v>201.78006666949273</c:v>
                </c:pt>
                <c:pt idx="2794">
                  <c:v>201.20816525532243</c:v>
                </c:pt>
                <c:pt idx="2795">
                  <c:v>201.38766330648372</c:v>
                </c:pt>
                <c:pt idx="2796">
                  <c:v>201.94515853075373</c:v>
                </c:pt>
                <c:pt idx="2797">
                  <c:v>201.94041857197143</c:v>
                </c:pt>
                <c:pt idx="2798">
                  <c:v>201.93567138327907</c:v>
                </c:pt>
                <c:pt idx="2799">
                  <c:v>200.19542544083265</c:v>
                </c:pt>
                <c:pt idx="2800">
                  <c:v>200.99725788303411</c:v>
                </c:pt>
                <c:pt idx="2801">
                  <c:v>201.75645522261786</c:v>
                </c:pt>
                <c:pt idx="2802">
                  <c:v>201.39904788246622</c:v>
                </c:pt>
                <c:pt idx="2803">
                  <c:v>200.29106031119346</c:v>
                </c:pt>
                <c:pt idx="2804">
                  <c:v>200.28635091938622</c:v>
                </c:pt>
                <c:pt idx="2805">
                  <c:v>200.28164157396881</c:v>
                </c:pt>
                <c:pt idx="2806">
                  <c:v>201.96733386279863</c:v>
                </c:pt>
                <c:pt idx="2807">
                  <c:v>204.73264030574526</c:v>
                </c:pt>
                <c:pt idx="2808">
                  <c:v>207.94347203284966</c:v>
                </c:pt>
                <c:pt idx="2809">
                  <c:v>211.10064465893996</c:v>
                </c:pt>
                <c:pt idx="2810">
                  <c:v>211.75504869731853</c:v>
                </c:pt>
                <c:pt idx="2811">
                  <c:v>211.75012559824683</c:v>
                </c:pt>
                <c:pt idx="2812">
                  <c:v>211.74519813457954</c:v>
                </c:pt>
                <c:pt idx="2813">
                  <c:v>210.80240033383859</c:v>
                </c:pt>
                <c:pt idx="2814">
                  <c:v>211.91837827658799</c:v>
                </c:pt>
                <c:pt idx="2815">
                  <c:v>211.33760607935199</c:v>
                </c:pt>
                <c:pt idx="2816">
                  <c:v>213.06236778466632</c:v>
                </c:pt>
                <c:pt idx="2817">
                  <c:v>213.42989218747798</c:v>
                </c:pt>
                <c:pt idx="2818">
                  <c:v>213.42561977342126</c:v>
                </c:pt>
                <c:pt idx="2819">
                  <c:v>213.42134745411846</c:v>
                </c:pt>
                <c:pt idx="2820">
                  <c:v>212.87039806130554</c:v>
                </c:pt>
                <c:pt idx="2821">
                  <c:v>213.86649829308033</c:v>
                </c:pt>
                <c:pt idx="2822">
                  <c:v>213.36935481731726</c:v>
                </c:pt>
                <c:pt idx="2823">
                  <c:v>212.3408286600702</c:v>
                </c:pt>
                <c:pt idx="2824">
                  <c:v>213.06773836830018</c:v>
                </c:pt>
                <c:pt idx="2825">
                  <c:v>213.06347314960814</c:v>
                </c:pt>
                <c:pt idx="2826">
                  <c:v>213.0592079299291</c:v>
                </c:pt>
                <c:pt idx="2827">
                  <c:v>212.96446625403357</c:v>
                </c:pt>
                <c:pt idx="2828">
                  <c:v>213.13036651796423</c:v>
                </c:pt>
                <c:pt idx="2829">
                  <c:v>212.96200150606438</c:v>
                </c:pt>
                <c:pt idx="2830">
                  <c:v>212.35392730614004</c:v>
                </c:pt>
                <c:pt idx="2831">
                  <c:v>212.4508035792368</c:v>
                </c:pt>
                <c:pt idx="2832">
                  <c:v>212.4465725222409</c:v>
                </c:pt>
                <c:pt idx="2833">
                  <c:v>212.44226624061963</c:v>
                </c:pt>
                <c:pt idx="2834">
                  <c:v>213.95381432603691</c:v>
                </c:pt>
                <c:pt idx="2835">
                  <c:v>215.56883122665693</c:v>
                </c:pt>
                <c:pt idx="2836">
                  <c:v>216.0871751859361</c:v>
                </c:pt>
                <c:pt idx="2837">
                  <c:v>216.49666995416848</c:v>
                </c:pt>
                <c:pt idx="2838">
                  <c:v>216.19125550152077</c:v>
                </c:pt>
                <c:pt idx="2839">
                  <c:v>216.18691773894548</c:v>
                </c:pt>
                <c:pt idx="2840">
                  <c:v>216.18258002374708</c:v>
                </c:pt>
                <c:pt idx="2841">
                  <c:v>215.27894837815751</c:v>
                </c:pt>
                <c:pt idx="2842">
                  <c:v>215.40188634186194</c:v>
                </c:pt>
                <c:pt idx="2843">
                  <c:v>216.06493427243615</c:v>
                </c:pt>
                <c:pt idx="2844">
                  <c:v>214.67490925185524</c:v>
                </c:pt>
                <c:pt idx="2845">
                  <c:v>216.73872294289907</c:v>
                </c:pt>
                <c:pt idx="2846">
                  <c:v>216.7343737328836</c:v>
                </c:pt>
                <c:pt idx="2847">
                  <c:v>216.73002466499884</c:v>
                </c:pt>
                <c:pt idx="2848">
                  <c:v>214.73024316923212</c:v>
                </c:pt>
                <c:pt idx="2849">
                  <c:v>214.51770799424446</c:v>
                </c:pt>
                <c:pt idx="2850">
                  <c:v>214.91815584103054</c:v>
                </c:pt>
                <c:pt idx="2851">
                  <c:v>214.66791400621486</c:v>
                </c:pt>
                <c:pt idx="2852">
                  <c:v>214.95430497683515</c:v>
                </c:pt>
                <c:pt idx="2853">
                  <c:v>214.94999175153885</c:v>
                </c:pt>
                <c:pt idx="2854">
                  <c:v>214.94567959715778</c:v>
                </c:pt>
                <c:pt idx="2855">
                  <c:v>214.05345503946791</c:v>
                </c:pt>
                <c:pt idx="2856">
                  <c:v>214.75537404220472</c:v>
                </c:pt>
                <c:pt idx="2857">
                  <c:v>217.65458992405138</c:v>
                </c:pt>
                <c:pt idx="2858">
                  <c:v>218.06171025749131</c:v>
                </c:pt>
                <c:pt idx="2859">
                  <c:v>217.2057297394056</c:v>
                </c:pt>
                <c:pt idx="2860">
                  <c:v>217.20138536972863</c:v>
                </c:pt>
                <c:pt idx="2861">
                  <c:v>217.19704146395048</c:v>
                </c:pt>
                <c:pt idx="2862">
                  <c:v>214.10118965787683</c:v>
                </c:pt>
                <c:pt idx="2863">
                  <c:v>212.5715600919734</c:v>
                </c:pt>
                <c:pt idx="2864">
                  <c:v>214.02633510319291</c:v>
                </c:pt>
                <c:pt idx="2865">
                  <c:v>213.68689196303211</c:v>
                </c:pt>
                <c:pt idx="2866">
                  <c:v>214.89841938226562</c:v>
                </c:pt>
                <c:pt idx="2867">
                  <c:v>214.89416636410888</c:v>
                </c:pt>
                <c:pt idx="2868">
                  <c:v>214.88991711241465</c:v>
                </c:pt>
                <c:pt idx="2869">
                  <c:v>213.22934564476125</c:v>
                </c:pt>
                <c:pt idx="2870">
                  <c:v>213.11604085692659</c:v>
                </c:pt>
                <c:pt idx="2871">
                  <c:v>213.39269349867777</c:v>
                </c:pt>
                <c:pt idx="2872">
                  <c:v>215.16139358355926</c:v>
                </c:pt>
                <c:pt idx="2873">
                  <c:v>216.07906077683569</c:v>
                </c:pt>
                <c:pt idx="2874">
                  <c:v>216.07478117827159</c:v>
                </c:pt>
                <c:pt idx="2875">
                  <c:v>216.07050136848562</c:v>
                </c:pt>
                <c:pt idx="2876">
                  <c:v>218.29308172053211</c:v>
                </c:pt>
                <c:pt idx="2877">
                  <c:v>218.75387598000324</c:v>
                </c:pt>
                <c:pt idx="2878">
                  <c:v>219.73733416736002</c:v>
                </c:pt>
                <c:pt idx="2879">
                  <c:v>219.05033760959731</c:v>
                </c:pt>
                <c:pt idx="2880">
                  <c:v>217.55554524146183</c:v>
                </c:pt>
                <c:pt idx="2881">
                  <c:v>217.55123149008477</c:v>
                </c:pt>
                <c:pt idx="2882">
                  <c:v>217.54691803481322</c:v>
                </c:pt>
                <c:pt idx="2883">
                  <c:v>218.34954649358963</c:v>
                </c:pt>
                <c:pt idx="2884">
                  <c:v>219.76780811082662</c:v>
                </c:pt>
                <c:pt idx="2885">
                  <c:v>219.64927081633246</c:v>
                </c:pt>
                <c:pt idx="2886">
                  <c:v>219.12389837554005</c:v>
                </c:pt>
                <c:pt idx="2887">
                  <c:v>217.83873238665916</c:v>
                </c:pt>
                <c:pt idx="2888">
                  <c:v>217.83437273497532</c:v>
                </c:pt>
                <c:pt idx="2889">
                  <c:v>217.83001337742303</c:v>
                </c:pt>
                <c:pt idx="2890">
                  <c:v>217.92742136230279</c:v>
                </c:pt>
                <c:pt idx="2891">
                  <c:v>218.84417376811098</c:v>
                </c:pt>
                <c:pt idx="2892">
                  <c:v>222.19254766742583</c:v>
                </c:pt>
                <c:pt idx="2893">
                  <c:v>222.41083544167469</c:v>
                </c:pt>
                <c:pt idx="2894">
                  <c:v>222.79957288682527</c:v>
                </c:pt>
                <c:pt idx="2895">
                  <c:v>222.79511573943134</c:v>
                </c:pt>
                <c:pt idx="2896">
                  <c:v>222.79065906481932</c:v>
                </c:pt>
                <c:pt idx="2897">
                  <c:v>221.77417997824574</c:v>
                </c:pt>
                <c:pt idx="2898">
                  <c:v>221.10647846090129</c:v>
                </c:pt>
                <c:pt idx="2899">
                  <c:v>221.33538042841414</c:v>
                </c:pt>
                <c:pt idx="2900">
                  <c:v>222.76936770355201</c:v>
                </c:pt>
                <c:pt idx="2901">
                  <c:v>222.92486210519351</c:v>
                </c:pt>
                <c:pt idx="2902">
                  <c:v>222.92040392735223</c:v>
                </c:pt>
                <c:pt idx="2903">
                  <c:v>222.91594592816142</c:v>
                </c:pt>
                <c:pt idx="2904">
                  <c:v>223.40389592504135</c:v>
                </c:pt>
                <c:pt idx="2905">
                  <c:v>222.1748245822281</c:v>
                </c:pt>
                <c:pt idx="2906">
                  <c:v>222.69203338637411</c:v>
                </c:pt>
                <c:pt idx="2907">
                  <c:v>224.75490214936679</c:v>
                </c:pt>
                <c:pt idx="2908">
                  <c:v>225.20262261490598</c:v>
                </c:pt>
                <c:pt idx="2909">
                  <c:v>225.19811917437207</c:v>
                </c:pt>
                <c:pt idx="2910">
                  <c:v>225.19361598454068</c:v>
                </c:pt>
                <c:pt idx="2911">
                  <c:v>225.07297183990838</c:v>
                </c:pt>
                <c:pt idx="2912">
                  <c:v>223.7426371628118</c:v>
                </c:pt>
                <c:pt idx="2913">
                  <c:v>222.22151526871153</c:v>
                </c:pt>
                <c:pt idx="2914">
                  <c:v>223.78318444303341</c:v>
                </c:pt>
                <c:pt idx="2915">
                  <c:v>223.53540468432789</c:v>
                </c:pt>
                <c:pt idx="2916">
                  <c:v>223.53093572824505</c:v>
                </c:pt>
                <c:pt idx="2917">
                  <c:v>223.5264668985005</c:v>
                </c:pt>
                <c:pt idx="2918">
                  <c:v>222.53376188095146</c:v>
                </c:pt>
                <c:pt idx="2919">
                  <c:v>224.32239879329472</c:v>
                </c:pt>
                <c:pt idx="2920">
                  <c:v>225.15546213724309</c:v>
                </c:pt>
                <c:pt idx="2921">
                  <c:v>226.28015551819578</c:v>
                </c:pt>
                <c:pt idx="2922">
                  <c:v>226.94724029409031</c:v>
                </c:pt>
                <c:pt idx="2923">
                  <c:v>226.94270425036225</c:v>
                </c:pt>
                <c:pt idx="2924">
                  <c:v>226.938169960566</c:v>
                </c:pt>
                <c:pt idx="2925">
                  <c:v>225.97857860222931</c:v>
                </c:pt>
                <c:pt idx="2926">
                  <c:v>226.10965932615252</c:v>
                </c:pt>
                <c:pt idx="2927">
                  <c:v>226.20496267971183</c:v>
                </c:pt>
                <c:pt idx="2928">
                  <c:v>226.38991255204874</c:v>
                </c:pt>
                <c:pt idx="2929">
                  <c:v>226.76565896180486</c:v>
                </c:pt>
                <c:pt idx="2930">
                  <c:v>226.76112807426131</c:v>
                </c:pt>
                <c:pt idx="2931">
                  <c:v>226.75659731305606</c:v>
                </c:pt>
                <c:pt idx="2932">
                  <c:v>226.73363491965463</c:v>
                </c:pt>
                <c:pt idx="2933">
                  <c:v>226.27953523927155</c:v>
                </c:pt>
                <c:pt idx="2934">
                  <c:v>225.92623933243874</c:v>
                </c:pt>
                <c:pt idx="2935">
                  <c:v>224.77532636753415</c:v>
                </c:pt>
                <c:pt idx="2936">
                  <c:v>224.74022686862173</c:v>
                </c:pt>
                <c:pt idx="2937">
                  <c:v>224.73573131239121</c:v>
                </c:pt>
                <c:pt idx="2938">
                  <c:v>224.73123579761554</c:v>
                </c:pt>
                <c:pt idx="2939">
                  <c:v>224.96185240966051</c:v>
                </c:pt>
                <c:pt idx="2940">
                  <c:v>222.17791240040941</c:v>
                </c:pt>
                <c:pt idx="2941">
                  <c:v>223.48715277250153</c:v>
                </c:pt>
                <c:pt idx="2942">
                  <c:v>224.24226210170167</c:v>
                </c:pt>
                <c:pt idx="2943">
                  <c:v>224.82252608905139</c:v>
                </c:pt>
                <c:pt idx="2944">
                  <c:v>224.81802710786678</c:v>
                </c:pt>
                <c:pt idx="2945">
                  <c:v>224.81352988160103</c:v>
                </c:pt>
                <c:pt idx="2946">
                  <c:v>230.47660690340962</c:v>
                </c:pt>
                <c:pt idx="2947">
                  <c:v>230.74138687472822</c:v>
                </c:pt>
                <c:pt idx="2948">
                  <c:v>231.46197879718267</c:v>
                </c:pt>
                <c:pt idx="2949">
                  <c:v>230.7144316560431</c:v>
                </c:pt>
                <c:pt idx="2950">
                  <c:v>230.49572000375278</c:v>
                </c:pt>
                <c:pt idx="2951">
                  <c:v>230.49110962371594</c:v>
                </c:pt>
                <c:pt idx="2952">
                  <c:v>230.48649978555227</c:v>
                </c:pt>
                <c:pt idx="2953">
                  <c:v>230.29085833967747</c:v>
                </c:pt>
                <c:pt idx="2954">
                  <c:v>232.23811872625444</c:v>
                </c:pt>
                <c:pt idx="2955">
                  <c:v>231.56097427492767</c:v>
                </c:pt>
                <c:pt idx="2956">
                  <c:v>233.54342965050563</c:v>
                </c:pt>
                <c:pt idx="2957">
                  <c:v>235.34885500077993</c:v>
                </c:pt>
                <c:pt idx="2958">
                  <c:v>235.34413992966842</c:v>
                </c:pt>
                <c:pt idx="2959">
                  <c:v>235.33942464832191</c:v>
                </c:pt>
                <c:pt idx="2960">
                  <c:v>235.64776710309499</c:v>
                </c:pt>
                <c:pt idx="2961">
                  <c:v>236.73240218067079</c:v>
                </c:pt>
                <c:pt idx="2962">
                  <c:v>236.70899405170383</c:v>
                </c:pt>
                <c:pt idx="2963">
                  <c:v>234.95595649995707</c:v>
                </c:pt>
                <c:pt idx="2964">
                  <c:v>235.37804625650216</c:v>
                </c:pt>
                <c:pt idx="2965">
                  <c:v>235.37333106003925</c:v>
                </c:pt>
                <c:pt idx="2966">
                  <c:v>235.36861586357639</c:v>
                </c:pt>
                <c:pt idx="2967">
                  <c:v>236.61112366939977</c:v>
                </c:pt>
                <c:pt idx="2968">
                  <c:v>236.19148074249074</c:v>
                </c:pt>
                <c:pt idx="2969">
                  <c:v>232.31017365043471</c:v>
                </c:pt>
                <c:pt idx="2970">
                  <c:v>230.49228125411656</c:v>
                </c:pt>
                <c:pt idx="2971">
                  <c:v>232.60257601063597</c:v>
                </c:pt>
                <c:pt idx="2972">
                  <c:v>232.59791246583649</c:v>
                </c:pt>
                <c:pt idx="2973">
                  <c:v>232.59324524834122</c:v>
                </c:pt>
                <c:pt idx="2974">
                  <c:v>232.69421124429854</c:v>
                </c:pt>
                <c:pt idx="2975">
                  <c:v>233.32813426455786</c:v>
                </c:pt>
                <c:pt idx="2976">
                  <c:v>233.92479669910205</c:v>
                </c:pt>
                <c:pt idx="2977">
                  <c:v>234.0912717078339</c:v>
                </c:pt>
                <c:pt idx="2978">
                  <c:v>234.01966715721898</c:v>
                </c:pt>
                <c:pt idx="2979">
                  <c:v>234.01496851108178</c:v>
                </c:pt>
                <c:pt idx="2980">
                  <c:v>234.01027175113677</c:v>
                </c:pt>
                <c:pt idx="2981">
                  <c:v>234.07974970334811</c:v>
                </c:pt>
                <c:pt idx="2982">
                  <c:v>233.29713553620368</c:v>
                </c:pt>
                <c:pt idx="2983">
                  <c:v>232.51145665599307</c:v>
                </c:pt>
                <c:pt idx="2984">
                  <c:v>234.22649060932821</c:v>
                </c:pt>
                <c:pt idx="2985">
                  <c:v>234.93523796670098</c:v>
                </c:pt>
                <c:pt idx="2986">
                  <c:v>234.93051695966045</c:v>
                </c:pt>
                <c:pt idx="2987">
                  <c:v>234.92579513339447</c:v>
                </c:pt>
                <c:pt idx="2988">
                  <c:v>234.57192041030933</c:v>
                </c:pt>
                <c:pt idx="2989">
                  <c:v>233.01245835535752</c:v>
                </c:pt>
                <c:pt idx="2990">
                  <c:v>233.31823065155035</c:v>
                </c:pt>
                <c:pt idx="2991">
                  <c:v>234.62371552596207</c:v>
                </c:pt>
                <c:pt idx="2992">
                  <c:v>236.1635234868659</c:v>
                </c:pt>
                <c:pt idx="2993">
                  <c:v>236.15877205004594</c:v>
                </c:pt>
                <c:pt idx="2994">
                  <c:v>236.15402687783228</c:v>
                </c:pt>
                <c:pt idx="2995">
                  <c:v>234.75422374759003</c:v>
                </c:pt>
                <c:pt idx="2996">
                  <c:v>235.87618484724425</c:v>
                </c:pt>
                <c:pt idx="2997">
                  <c:v>235.60420022938234</c:v>
                </c:pt>
                <c:pt idx="2998">
                  <c:v>233.50384325941079</c:v>
                </c:pt>
                <c:pt idx="2999">
                  <c:v>234.28781203636132</c:v>
                </c:pt>
                <c:pt idx="3000">
                  <c:v>234.28310492654066</c:v>
                </c:pt>
                <c:pt idx="3001">
                  <c:v>234.27839781770714</c:v>
                </c:pt>
                <c:pt idx="3002">
                  <c:v>236.68242676582165</c:v>
                </c:pt>
                <c:pt idx="3003">
                  <c:v>235.89559438575259</c:v>
                </c:pt>
                <c:pt idx="3004">
                  <c:v>235.91216783230817</c:v>
                </c:pt>
                <c:pt idx="3005">
                  <c:v>236.63365416720868</c:v>
                </c:pt>
                <c:pt idx="3006">
                  <c:v>236.17280196580541</c:v>
                </c:pt>
                <c:pt idx="3007">
                  <c:v>236.1680556604945</c:v>
                </c:pt>
                <c:pt idx="3008">
                  <c:v>236.16330956344456</c:v>
                </c:pt>
                <c:pt idx="3009">
                  <c:v>237.01776743577832</c:v>
                </c:pt>
                <c:pt idx="3010">
                  <c:v>235.31245524322034</c:v>
                </c:pt>
                <c:pt idx="3011">
                  <c:v>235.77663011496603</c:v>
                </c:pt>
                <c:pt idx="3012">
                  <c:v>233.6610133440175</c:v>
                </c:pt>
                <c:pt idx="3013">
                  <c:v>232.81984829192243</c:v>
                </c:pt>
                <c:pt idx="3014">
                  <c:v>232.81514705190068</c:v>
                </c:pt>
                <c:pt idx="3015">
                  <c:v>232.81046784805321</c:v>
                </c:pt>
                <c:pt idx="3016">
                  <c:v>235.50462748105602</c:v>
                </c:pt>
                <c:pt idx="3017">
                  <c:v>235.29827303544656</c:v>
                </c:pt>
                <c:pt idx="3018">
                  <c:v>235.45498661907737</c:v>
                </c:pt>
                <c:pt idx="3019">
                  <c:v>234.12023035982327</c:v>
                </c:pt>
                <c:pt idx="3020">
                  <c:v>234.18564191834255</c:v>
                </c:pt>
                <c:pt idx="3021">
                  <c:v>234.18093578468321</c:v>
                </c:pt>
                <c:pt idx="3022">
                  <c:v>234.1762298602718</c:v>
                </c:pt>
                <c:pt idx="3023">
                  <c:v>235.2559767308658</c:v>
                </c:pt>
                <c:pt idx="3024">
                  <c:v>234.73256652029164</c:v>
                </c:pt>
                <c:pt idx="3025">
                  <c:v>237.39137861762848</c:v>
                </c:pt>
                <c:pt idx="3026">
                  <c:v>239.2243971528828</c:v>
                </c:pt>
                <c:pt idx="3027">
                  <c:v>239.35569781807905</c:v>
                </c:pt>
                <c:pt idx="3028">
                  <c:v>239.35088919538313</c:v>
                </c:pt>
                <c:pt idx="3029">
                  <c:v>239.34608065559689</c:v>
                </c:pt>
                <c:pt idx="3030">
                  <c:v>239.56242052027832</c:v>
                </c:pt>
                <c:pt idx="3031">
                  <c:v>237.10138324507577</c:v>
                </c:pt>
                <c:pt idx="3032">
                  <c:v>238.69378220693383</c:v>
                </c:pt>
                <c:pt idx="3033">
                  <c:v>236.98160913748137</c:v>
                </c:pt>
                <c:pt idx="3034">
                  <c:v>234.58720546514081</c:v>
                </c:pt>
                <c:pt idx="3035">
                  <c:v>234.58249251611895</c:v>
                </c:pt>
                <c:pt idx="3036">
                  <c:v>234.57777953748663</c:v>
                </c:pt>
                <c:pt idx="3037">
                  <c:v>234.60622696424821</c:v>
                </c:pt>
                <c:pt idx="3038">
                  <c:v>236.02756953692722</c:v>
                </c:pt>
                <c:pt idx="3039">
                  <c:v>237.15010285461528</c:v>
                </c:pt>
                <c:pt idx="3040">
                  <c:v>236.85796841169366</c:v>
                </c:pt>
                <c:pt idx="3041">
                  <c:v>234.80415893156643</c:v>
                </c:pt>
                <c:pt idx="3042">
                  <c:v>234.79944182719694</c:v>
                </c:pt>
                <c:pt idx="3043">
                  <c:v>234.79472505742663</c:v>
                </c:pt>
                <c:pt idx="3044">
                  <c:v>234.08637414490408</c:v>
                </c:pt>
                <c:pt idx="3045">
                  <c:v>235.24615842882542</c:v>
                </c:pt>
                <c:pt idx="3046">
                  <c:v>234.47844005518252</c:v>
                </c:pt>
                <c:pt idx="3047">
                  <c:v>232.4644104760556</c:v>
                </c:pt>
                <c:pt idx="3048">
                  <c:v>234.2943438778187</c:v>
                </c:pt>
                <c:pt idx="3049">
                  <c:v>234.28963778857525</c:v>
                </c:pt>
                <c:pt idx="3050">
                  <c:v>234.2849317832283</c:v>
                </c:pt>
                <c:pt idx="3051">
                  <c:v>234.05608531477682</c:v>
                </c:pt>
                <c:pt idx="3052">
                  <c:v>234.68556134406222</c:v>
                </c:pt>
                <c:pt idx="3053">
                  <c:v>231.88312776918025</c:v>
                </c:pt>
                <c:pt idx="3054">
                  <c:v>229.76421750612926</c:v>
                </c:pt>
                <c:pt idx="3055">
                  <c:v>227.3242530337337</c:v>
                </c:pt>
                <c:pt idx="3056">
                  <c:v>227.31968632038095</c:v>
                </c:pt>
                <c:pt idx="3057">
                  <c:v>227.31511977383414</c:v>
                </c:pt>
                <c:pt idx="3058">
                  <c:v>229.94167513546924</c:v>
                </c:pt>
                <c:pt idx="3059">
                  <c:v>230.77037792954681</c:v>
                </c:pt>
                <c:pt idx="3060">
                  <c:v>231.75975341006608</c:v>
                </c:pt>
                <c:pt idx="3061">
                  <c:v>230.48335703880622</c:v>
                </c:pt>
                <c:pt idx="3062">
                  <c:v>228.98116501790201</c:v>
                </c:pt>
                <c:pt idx="3063">
                  <c:v>228.97656550987358</c:v>
                </c:pt>
                <c:pt idx="3064">
                  <c:v>228.97196629400264</c:v>
                </c:pt>
                <c:pt idx="3065">
                  <c:v>227.43568614042422</c:v>
                </c:pt>
                <c:pt idx="3066">
                  <c:v>229.14534549592145</c:v>
                </c:pt>
                <c:pt idx="3067">
                  <c:v>228.34971806177853</c:v>
                </c:pt>
                <c:pt idx="3068">
                  <c:v>228.7190051374408</c:v>
                </c:pt>
                <c:pt idx="3069">
                  <c:v>227.94128983510365</c:v>
                </c:pt>
                <c:pt idx="3070">
                  <c:v>227.93670607890294</c:v>
                </c:pt>
                <c:pt idx="3071">
                  <c:v>227.93212295044597</c:v>
                </c:pt>
                <c:pt idx="3072">
                  <c:v>226.61635843169256</c:v>
                </c:pt>
                <c:pt idx="3073">
                  <c:v>223.41808036248966</c:v>
                </c:pt>
                <c:pt idx="3074">
                  <c:v>224.72313599836258</c:v>
                </c:pt>
                <c:pt idx="3075">
                  <c:v>226.22904100211372</c:v>
                </c:pt>
                <c:pt idx="3076">
                  <c:v>227.71762976869203</c:v>
                </c:pt>
                <c:pt idx="3077">
                  <c:v>227.71305151808031</c:v>
                </c:pt>
                <c:pt idx="3078">
                  <c:v>227.70847335136523</c:v>
                </c:pt>
                <c:pt idx="3079">
                  <c:v>226.42511910989316</c:v>
                </c:pt>
                <c:pt idx="3080">
                  <c:v>226.01771869417112</c:v>
                </c:pt>
                <c:pt idx="3081">
                  <c:v>225.57943433343345</c:v>
                </c:pt>
                <c:pt idx="3082">
                  <c:v>226.18133042056547</c:v>
                </c:pt>
                <c:pt idx="3083">
                  <c:v>226.20874010104637</c:v>
                </c:pt>
                <c:pt idx="3084">
                  <c:v>226.20420260640125</c:v>
                </c:pt>
                <c:pt idx="3085">
                  <c:v>226.19965430291688</c:v>
                </c:pt>
                <c:pt idx="3086">
                  <c:v>229.64954323313313</c:v>
                </c:pt>
                <c:pt idx="3087">
                  <c:v>231.16243970026983</c:v>
                </c:pt>
                <c:pt idx="3088">
                  <c:v>231.52276252517871</c:v>
                </c:pt>
                <c:pt idx="3089">
                  <c:v>230.77098335581704</c:v>
                </c:pt>
                <c:pt idx="3090">
                  <c:v>230.20359439069833</c:v>
                </c:pt>
                <c:pt idx="3091">
                  <c:v>230.19896590380776</c:v>
                </c:pt>
                <c:pt idx="3092">
                  <c:v>230.19433758471033</c:v>
                </c:pt>
                <c:pt idx="3093">
                  <c:v>231.23455610681739</c:v>
                </c:pt>
                <c:pt idx="3094">
                  <c:v>231.59526042423374</c:v>
                </c:pt>
                <c:pt idx="3095">
                  <c:v>231.71448753606413</c:v>
                </c:pt>
                <c:pt idx="3096">
                  <c:v>232.37731536941649</c:v>
                </c:pt>
                <c:pt idx="3097">
                  <c:v>232.70607008561541</c:v>
                </c:pt>
                <c:pt idx="3098">
                  <c:v>232.7013899687758</c:v>
                </c:pt>
                <c:pt idx="3099">
                  <c:v>232.69670997926161</c:v>
                </c:pt>
                <c:pt idx="3100">
                  <c:v>232.20824979648447</c:v>
                </c:pt>
                <c:pt idx="3101">
                  <c:v>231.81979042700752</c:v>
                </c:pt>
                <c:pt idx="3102">
                  <c:v>233.96587511666186</c:v>
                </c:pt>
                <c:pt idx="3103">
                  <c:v>234.36036520548944</c:v>
                </c:pt>
                <c:pt idx="3104">
                  <c:v>236.05614784529843</c:v>
                </c:pt>
                <c:pt idx="3105">
                  <c:v>236.05140138699974</c:v>
                </c:pt>
                <c:pt idx="3106">
                  <c:v>236.04665488724612</c:v>
                </c:pt>
                <c:pt idx="3107">
                  <c:v>237.01141517838289</c:v>
                </c:pt>
                <c:pt idx="3108">
                  <c:v>237.73842754640353</c:v>
                </c:pt>
                <c:pt idx="3109">
                  <c:v>235.90891081448609</c:v>
                </c:pt>
                <c:pt idx="3110">
                  <c:v>237.1588573984902</c:v>
                </c:pt>
                <c:pt idx="3111">
                  <c:v>236.82665827605223</c:v>
                </c:pt>
                <c:pt idx="3112">
                  <c:v>236.82190159717737</c:v>
                </c:pt>
                <c:pt idx="3113">
                  <c:v>236.81713988845624</c:v>
                </c:pt>
                <c:pt idx="3114">
                  <c:v>236.47817796914885</c:v>
                </c:pt>
                <c:pt idx="3115">
                  <c:v>236.15687708217521</c:v>
                </c:pt>
                <c:pt idx="3116">
                  <c:v>236.50147679667776</c:v>
                </c:pt>
                <c:pt idx="3117">
                  <c:v>236.29236346370001</c:v>
                </c:pt>
                <c:pt idx="3118">
                  <c:v>236.64746109378211</c:v>
                </c:pt>
                <c:pt idx="3119">
                  <c:v>236.64270441392017</c:v>
                </c:pt>
                <c:pt idx="3120">
                  <c:v>236.63794557051366</c:v>
                </c:pt>
                <c:pt idx="3121">
                  <c:v>237.35358029142139</c:v>
                </c:pt>
                <c:pt idx="3122">
                  <c:v>237.28629631642912</c:v>
                </c:pt>
                <c:pt idx="3123">
                  <c:v>237.62719645376967</c:v>
                </c:pt>
                <c:pt idx="3124">
                  <c:v>236.57825673420652</c:v>
                </c:pt>
                <c:pt idx="3125">
                  <c:v>237.68802225441476</c:v>
                </c:pt>
                <c:pt idx="3126">
                  <c:v>237.68324479978804</c:v>
                </c:pt>
                <c:pt idx="3127">
                  <c:v>237.67846738760315</c:v>
                </c:pt>
                <c:pt idx="3128">
                  <c:v>237.8121739330131</c:v>
                </c:pt>
                <c:pt idx="3129">
                  <c:v>237.59077722825788</c:v>
                </c:pt>
                <c:pt idx="3130">
                  <c:v>236.0844278214162</c:v>
                </c:pt>
                <c:pt idx="3131">
                  <c:v>237.95601814805474</c:v>
                </c:pt>
                <c:pt idx="3132">
                  <c:v>238.37697109719758</c:v>
                </c:pt>
                <c:pt idx="3133">
                  <c:v>238.37217927651719</c:v>
                </c:pt>
                <c:pt idx="3134">
                  <c:v>238.36738749827845</c:v>
                </c:pt>
                <c:pt idx="3135">
                  <c:v>238.97381416105623</c:v>
                </c:pt>
                <c:pt idx="3136">
                  <c:v>239.96736714393626</c:v>
                </c:pt>
                <c:pt idx="3137">
                  <c:v>241.99552068983834</c:v>
                </c:pt>
                <c:pt idx="3138">
                  <c:v>240.19968333663755</c:v>
                </c:pt>
                <c:pt idx="3139">
                  <c:v>240.03552903533489</c:v>
                </c:pt>
                <c:pt idx="3140">
                  <c:v>240.03069268926433</c:v>
                </c:pt>
                <c:pt idx="3141">
                  <c:v>240.02586857728775</c:v>
                </c:pt>
                <c:pt idx="3142">
                  <c:v>241.04695049518085</c:v>
                </c:pt>
                <c:pt idx="3143">
                  <c:v>239.56548311618999</c:v>
                </c:pt>
                <c:pt idx="3144">
                  <c:v>239.61137074569569</c:v>
                </c:pt>
                <c:pt idx="3145">
                  <c:v>237.57772995946027</c:v>
                </c:pt>
                <c:pt idx="3146">
                  <c:v>236.79896435794149</c:v>
                </c:pt>
                <c:pt idx="3147">
                  <c:v>236.79420605443408</c:v>
                </c:pt>
                <c:pt idx="3148">
                  <c:v>236.78944929462364</c:v>
                </c:pt>
                <c:pt idx="3149">
                  <c:v>235.78402074441186</c:v>
                </c:pt>
                <c:pt idx="3150">
                  <c:v>234.4091157965517</c:v>
                </c:pt>
                <c:pt idx="3151">
                  <c:v>233.45487427965574</c:v>
                </c:pt>
                <c:pt idx="3152">
                  <c:v>235.81340874055098</c:v>
                </c:pt>
                <c:pt idx="3153">
                  <c:v>235.56509495451706</c:v>
                </c:pt>
                <c:pt idx="3154">
                  <c:v>235.56036146366694</c:v>
                </c:pt>
                <c:pt idx="3155">
                  <c:v>235.55563016893288</c:v>
                </c:pt>
                <c:pt idx="3156">
                  <c:v>236.73919920931465</c:v>
                </c:pt>
                <c:pt idx="3157">
                  <c:v>238.70147895620914</c:v>
                </c:pt>
                <c:pt idx="3158">
                  <c:v>238.40237071950639</c:v>
                </c:pt>
                <c:pt idx="3159">
                  <c:v>238.45659189792642</c:v>
                </c:pt>
                <c:pt idx="3160">
                  <c:v>238.1286551041905</c:v>
                </c:pt>
                <c:pt idx="3161">
                  <c:v>238.12391442784588</c:v>
                </c:pt>
                <c:pt idx="3162">
                  <c:v>238.11912356556033</c:v>
                </c:pt>
                <c:pt idx="3163">
                  <c:v>237.04648065970389</c:v>
                </c:pt>
                <c:pt idx="3164">
                  <c:v>238.38808526367902</c:v>
                </c:pt>
                <c:pt idx="3165">
                  <c:v>239.50153195019396</c:v>
                </c:pt>
                <c:pt idx="3166">
                  <c:v>238.44479355294558</c:v>
                </c:pt>
                <c:pt idx="3167">
                  <c:v>236.78388068251385</c:v>
                </c:pt>
                <c:pt idx="3168">
                  <c:v>236.77912631424908</c:v>
                </c:pt>
                <c:pt idx="3169">
                  <c:v>236.77437217398551</c:v>
                </c:pt>
                <c:pt idx="3170">
                  <c:v>238.71459494320638</c:v>
                </c:pt>
                <c:pt idx="3171">
                  <c:v>238.20208805124179</c:v>
                </c:pt>
                <c:pt idx="3172">
                  <c:v>237.12685153129812</c:v>
                </c:pt>
                <c:pt idx="3173">
                  <c:v>237.72721645569592</c:v>
                </c:pt>
                <c:pt idx="3174">
                  <c:v>239.05616371054452</c:v>
                </c:pt>
                <c:pt idx="3175">
                  <c:v>239.05136510115113</c:v>
                </c:pt>
                <c:pt idx="3176">
                  <c:v>239.04656636344521</c:v>
                </c:pt>
                <c:pt idx="3177">
                  <c:v>239.14239868685019</c:v>
                </c:pt>
                <c:pt idx="3178">
                  <c:v>240.35886250522918</c:v>
                </c:pt>
                <c:pt idx="3179">
                  <c:v>239.60773173692181</c:v>
                </c:pt>
                <c:pt idx="3180">
                  <c:v>238.72467952506278</c:v>
                </c:pt>
                <c:pt idx="3181">
                  <c:v>238.24583995933227</c:v>
                </c:pt>
                <c:pt idx="3182">
                  <c:v>238.24104502066041</c:v>
                </c:pt>
                <c:pt idx="3183">
                  <c:v>238.23625524804331</c:v>
                </c:pt>
                <c:pt idx="3184">
                  <c:v>240.99197204263467</c:v>
                </c:pt>
                <c:pt idx="3185">
                  <c:v>240.1191792955249</c:v>
                </c:pt>
                <c:pt idx="3186">
                  <c:v>238.71920239574646</c:v>
                </c:pt>
                <c:pt idx="3187">
                  <c:v>240.05347665933763</c:v>
                </c:pt>
                <c:pt idx="3188">
                  <c:v>239.92307886730973</c:v>
                </c:pt>
                <c:pt idx="3189">
                  <c:v>239.91825269345151</c:v>
                </c:pt>
                <c:pt idx="3190">
                  <c:v>239.91342745824787</c:v>
                </c:pt>
                <c:pt idx="3191">
                  <c:v>239.94323970946959</c:v>
                </c:pt>
                <c:pt idx="3192">
                  <c:v>239.6115812846308</c:v>
                </c:pt>
                <c:pt idx="3193">
                  <c:v>239.54044759808448</c:v>
                </c:pt>
                <c:pt idx="3194">
                  <c:v>239.00312903689343</c:v>
                </c:pt>
                <c:pt idx="3195">
                  <c:v>238.86601717611069</c:v>
                </c:pt>
                <c:pt idx="3196">
                  <c:v>238.86120746078547</c:v>
                </c:pt>
                <c:pt idx="3197">
                  <c:v>238.85642572249867</c:v>
                </c:pt>
                <c:pt idx="3198">
                  <c:v>238.85157256947764</c:v>
                </c:pt>
                <c:pt idx="3199">
                  <c:v>239.76444322906036</c:v>
                </c:pt>
                <c:pt idx="3200">
                  <c:v>241.27185405088568</c:v>
                </c:pt>
                <c:pt idx="3201">
                  <c:v>243.39437704729201</c:v>
                </c:pt>
                <c:pt idx="3202">
                  <c:v>245.19607774322589</c:v>
                </c:pt>
                <c:pt idx="3203">
                  <c:v>245.19114694047514</c:v>
                </c:pt>
                <c:pt idx="3204">
                  <c:v>245.18621638645303</c:v>
                </c:pt>
                <c:pt idx="3205">
                  <c:v>245.53940601212443</c:v>
                </c:pt>
                <c:pt idx="3206">
                  <c:v>246.63607780852388</c:v>
                </c:pt>
                <c:pt idx="3207">
                  <c:v>246.27727483018253</c:v>
                </c:pt>
                <c:pt idx="3208">
                  <c:v>246.11965018803946</c:v>
                </c:pt>
                <c:pt idx="3209">
                  <c:v>246.81298225152008</c:v>
                </c:pt>
                <c:pt idx="3210">
                  <c:v>246.80801995794519</c:v>
                </c:pt>
                <c:pt idx="3211">
                  <c:v>246.80305732483583</c:v>
                </c:pt>
                <c:pt idx="3212">
                  <c:v>246.41681436849481</c:v>
                </c:pt>
                <c:pt idx="3213">
                  <c:v>247.05667094501993</c:v>
                </c:pt>
                <c:pt idx="3214">
                  <c:v>246.5686435599701</c:v>
                </c:pt>
                <c:pt idx="3215">
                  <c:v>247.48415971231765</c:v>
                </c:pt>
                <c:pt idx="3216">
                  <c:v>248.30055114869623</c:v>
                </c:pt>
                <c:pt idx="3217">
                  <c:v>248.29555931069751</c:v>
                </c:pt>
                <c:pt idx="3218">
                  <c:v>248.29056759903719</c:v>
                </c:pt>
                <c:pt idx="3219">
                  <c:v>249.68947947924062</c:v>
                </c:pt>
                <c:pt idx="3220">
                  <c:v>250.76709411062041</c:v>
                </c:pt>
                <c:pt idx="3221">
                  <c:v>249.27988299875523</c:v>
                </c:pt>
                <c:pt idx="3222">
                  <c:v>247.84832885541104</c:v>
                </c:pt>
                <c:pt idx="3223">
                  <c:v>248.89384554558103</c:v>
                </c:pt>
                <c:pt idx="3224">
                  <c:v>248.88884102636914</c:v>
                </c:pt>
                <c:pt idx="3225">
                  <c:v>248.88383876940352</c:v>
                </c:pt>
                <c:pt idx="3226">
                  <c:v>248.43041619750673</c:v>
                </c:pt>
                <c:pt idx="3227">
                  <c:v>244.91760288377395</c:v>
                </c:pt>
                <c:pt idx="3228">
                  <c:v>244.36054865244569</c:v>
                </c:pt>
                <c:pt idx="3229">
                  <c:v>243.31104010427003</c:v>
                </c:pt>
                <c:pt idx="3230">
                  <c:v>240.32748774948877</c:v>
                </c:pt>
                <c:pt idx="3231">
                  <c:v>240.32265510572449</c:v>
                </c:pt>
                <c:pt idx="3232">
                  <c:v>240.31782348549842</c:v>
                </c:pt>
                <c:pt idx="3233">
                  <c:v>237.29412714229298</c:v>
                </c:pt>
                <c:pt idx="3234">
                  <c:v>233.03653304750571</c:v>
                </c:pt>
                <c:pt idx="3235">
                  <c:v>236.45173509299647</c:v>
                </c:pt>
                <c:pt idx="3236">
                  <c:v>232.24486813224448</c:v>
                </c:pt>
                <c:pt idx="3237">
                  <c:v>229.39426872637773</c:v>
                </c:pt>
                <c:pt idx="3238">
                  <c:v>229.38960884144279</c:v>
                </c:pt>
                <c:pt idx="3239">
                  <c:v>229.38494826756892</c:v>
                </c:pt>
                <c:pt idx="3240">
                  <c:v>231.77084702090087</c:v>
                </c:pt>
                <c:pt idx="3241">
                  <c:v>230.55548217158403</c:v>
                </c:pt>
                <c:pt idx="3242">
                  <c:v>232.61724897780968</c:v>
                </c:pt>
                <c:pt idx="3243">
                  <c:v>234.71885427938685</c:v>
                </c:pt>
                <c:pt idx="3244">
                  <c:v>238.13759185759656</c:v>
                </c:pt>
                <c:pt idx="3245">
                  <c:v>238.13274992993655</c:v>
                </c:pt>
                <c:pt idx="3246">
                  <c:v>238.12791397373837</c:v>
                </c:pt>
                <c:pt idx="3247">
                  <c:v>237.62567436272232</c:v>
                </c:pt>
                <c:pt idx="3248">
                  <c:v>238.85942495577279</c:v>
                </c:pt>
                <c:pt idx="3249">
                  <c:v>239.15337874515845</c:v>
                </c:pt>
                <c:pt idx="3250">
                  <c:v>238.57812003998598</c:v>
                </c:pt>
                <c:pt idx="3251">
                  <c:v>239.23990431450599</c:v>
                </c:pt>
                <c:pt idx="3252">
                  <c:v>239.23511422604281</c:v>
                </c:pt>
                <c:pt idx="3253">
                  <c:v>239.23032399643606</c:v>
                </c:pt>
                <c:pt idx="3254">
                  <c:v>240.32224463040669</c:v>
                </c:pt>
                <c:pt idx="3255">
                  <c:v>240.21219834980508</c:v>
                </c:pt>
                <c:pt idx="3256">
                  <c:v>238.61338632133075</c:v>
                </c:pt>
                <c:pt idx="3257">
                  <c:v>235.6958174726596</c:v>
                </c:pt>
                <c:pt idx="3258">
                  <c:v>231.2353913603377</c:v>
                </c:pt>
                <c:pt idx="3259">
                  <c:v>231.23071301026116</c:v>
                </c:pt>
                <c:pt idx="3260">
                  <c:v>231.22603466808081</c:v>
                </c:pt>
                <c:pt idx="3261">
                  <c:v>233.01891758680162</c:v>
                </c:pt>
                <c:pt idx="3262">
                  <c:v>234.03385899829311</c:v>
                </c:pt>
                <c:pt idx="3263">
                  <c:v>234.60136904096711</c:v>
                </c:pt>
                <c:pt idx="3264">
                  <c:v>236.1882748867709</c:v>
                </c:pt>
                <c:pt idx="3265">
                  <c:v>236.85870719008091</c:v>
                </c:pt>
                <c:pt idx="3266">
                  <c:v>236.853916625875</c:v>
                </c:pt>
                <c:pt idx="3267">
                  <c:v>236.84912618208523</c:v>
                </c:pt>
                <c:pt idx="3268">
                  <c:v>237.78572990402321</c:v>
                </c:pt>
                <c:pt idx="3269">
                  <c:v>235.70864900093474</c:v>
                </c:pt>
                <c:pt idx="3270">
                  <c:v>235.63394609571625</c:v>
                </c:pt>
                <c:pt idx="3271">
                  <c:v>237.15245555920924</c:v>
                </c:pt>
                <c:pt idx="3272">
                  <c:v>237.37208793489688</c:v>
                </c:pt>
                <c:pt idx="3273">
                  <c:v>237.36728721229684</c:v>
                </c:pt>
                <c:pt idx="3274">
                  <c:v>237.36248661011314</c:v>
                </c:pt>
                <c:pt idx="3275">
                  <c:v>234.75018147268133</c:v>
                </c:pt>
                <c:pt idx="3276">
                  <c:v>235.86804137341119</c:v>
                </c:pt>
                <c:pt idx="3277">
                  <c:v>234.966617025842</c:v>
                </c:pt>
                <c:pt idx="3278">
                  <c:v>231.64614392963071</c:v>
                </c:pt>
                <c:pt idx="3279">
                  <c:v>229.13060001644919</c:v>
                </c:pt>
                <c:pt idx="3280">
                  <c:v>229.12596359787818</c:v>
                </c:pt>
                <c:pt idx="3281">
                  <c:v>229.12132726024268</c:v>
                </c:pt>
                <c:pt idx="3282">
                  <c:v>227.79410238124183</c:v>
                </c:pt>
                <c:pt idx="3283">
                  <c:v>229.54136920417224</c:v>
                </c:pt>
                <c:pt idx="3284">
                  <c:v>229.69085853018981</c:v>
                </c:pt>
                <c:pt idx="3285">
                  <c:v>230.33646547235332</c:v>
                </c:pt>
                <c:pt idx="3286">
                  <c:v>230.41417204946796</c:v>
                </c:pt>
                <c:pt idx="3287">
                  <c:v>230.409509764104</c:v>
                </c:pt>
                <c:pt idx="3288">
                  <c:v>230.40484751822078</c:v>
                </c:pt>
                <c:pt idx="3289">
                  <c:v>229.95619125060321</c:v>
                </c:pt>
                <c:pt idx="3290">
                  <c:v>229.07923013796247</c:v>
                </c:pt>
                <c:pt idx="3291">
                  <c:v>227.7504963515197</c:v>
                </c:pt>
                <c:pt idx="3292">
                  <c:v>232.87661789378919</c:v>
                </c:pt>
                <c:pt idx="3293">
                  <c:v>231.6271823879471</c:v>
                </c:pt>
                <c:pt idx="3294">
                  <c:v>231.62249187188098</c:v>
                </c:pt>
                <c:pt idx="3295">
                  <c:v>231.61780520716084</c:v>
                </c:pt>
                <c:pt idx="3296">
                  <c:v>232.40525848304048</c:v>
                </c:pt>
                <c:pt idx="3297">
                  <c:v>234.37597479100563</c:v>
                </c:pt>
                <c:pt idx="3298">
                  <c:v>233.56969524037521</c:v>
                </c:pt>
                <c:pt idx="3299">
                  <c:v>235.37330146922562</c:v>
                </c:pt>
                <c:pt idx="3300">
                  <c:v>235.463379569724</c:v>
                </c:pt>
                <c:pt idx="3301">
                  <c:v>235.45861569745838</c:v>
                </c:pt>
                <c:pt idx="3302">
                  <c:v>235.45385234831264</c:v>
                </c:pt>
                <c:pt idx="3303">
                  <c:v>234.75250176062755</c:v>
                </c:pt>
                <c:pt idx="3304">
                  <c:v>236.43488924217513</c:v>
                </c:pt>
                <c:pt idx="3305">
                  <c:v>238.00151382265702</c:v>
                </c:pt>
                <c:pt idx="3306">
                  <c:v>237.54645555882234</c:v>
                </c:pt>
                <c:pt idx="3307">
                  <c:v>237.7389607653638</c:v>
                </c:pt>
                <c:pt idx="3308">
                  <c:v>237.7341496721607</c:v>
                </c:pt>
                <c:pt idx="3309">
                  <c:v>237.72934047107208</c:v>
                </c:pt>
                <c:pt idx="3310">
                  <c:v>238.91619213549603</c:v>
                </c:pt>
                <c:pt idx="3311">
                  <c:v>238.52707250396398</c:v>
                </c:pt>
                <c:pt idx="3312">
                  <c:v>236.27490995792093</c:v>
                </c:pt>
                <c:pt idx="3313">
                  <c:v>239.43387130526631</c:v>
                </c:pt>
                <c:pt idx="3314">
                  <c:v>239.71779537424317</c:v>
                </c:pt>
                <c:pt idx="3315">
                  <c:v>239.71299740345054</c:v>
                </c:pt>
                <c:pt idx="3316">
                  <c:v>239.7081969957095</c:v>
                </c:pt>
                <c:pt idx="3317">
                  <c:v>240.78410231541798</c:v>
                </c:pt>
                <c:pt idx="3318">
                  <c:v>240.84680737257398</c:v>
                </c:pt>
                <c:pt idx="3319">
                  <c:v>242.06852464905347</c:v>
                </c:pt>
                <c:pt idx="3320">
                  <c:v>240.33659948054142</c:v>
                </c:pt>
                <c:pt idx="3321">
                  <c:v>241.60596906795985</c:v>
                </c:pt>
                <c:pt idx="3322">
                  <c:v>241.60111628408373</c:v>
                </c:pt>
                <c:pt idx="3323">
                  <c:v>241.59627887203328</c:v>
                </c:pt>
                <c:pt idx="3324">
                  <c:v>243.16086529195329</c:v>
                </c:pt>
                <c:pt idx="3325">
                  <c:v>243.6470014025553</c:v>
                </c:pt>
                <c:pt idx="3326">
                  <c:v>245.00673908143276</c:v>
                </c:pt>
                <c:pt idx="3327">
                  <c:v>244.63242294730532</c:v>
                </c:pt>
                <c:pt idx="3328">
                  <c:v>244.88289699992973</c:v>
                </c:pt>
                <c:pt idx="3329">
                  <c:v>244.87799442393307</c:v>
                </c:pt>
                <c:pt idx="3330">
                  <c:v>244.87309249048545</c:v>
                </c:pt>
                <c:pt idx="3331">
                  <c:v>245.34276374334249</c:v>
                </c:pt>
                <c:pt idx="3332">
                  <c:v>245.26644870138176</c:v>
                </c:pt>
                <c:pt idx="3333">
                  <c:v>245.48570506646237</c:v>
                </c:pt>
                <c:pt idx="3334">
                  <c:v>246.25065959395613</c:v>
                </c:pt>
                <c:pt idx="3335">
                  <c:v>245.11057279933655</c:v>
                </c:pt>
                <c:pt idx="3336">
                  <c:v>245.10566320366456</c:v>
                </c:pt>
                <c:pt idx="3337">
                  <c:v>245.10075709315478</c:v>
                </c:pt>
                <c:pt idx="3338">
                  <c:v>245.85715112065606</c:v>
                </c:pt>
                <c:pt idx="3339">
                  <c:v>246.77132486570682</c:v>
                </c:pt>
                <c:pt idx="3340">
                  <c:v>245.00054746622774</c:v>
                </c:pt>
                <c:pt idx="3341">
                  <c:v>243.3469028033673</c:v>
                </c:pt>
                <c:pt idx="3342">
                  <c:v>243.87901209626182</c:v>
                </c:pt>
                <c:pt idx="3343">
                  <c:v>243.87412821834289</c:v>
                </c:pt>
                <c:pt idx="3344">
                  <c:v>243.86924413117617</c:v>
                </c:pt>
                <c:pt idx="3345">
                  <c:v>242.9941236737412</c:v>
                </c:pt>
                <c:pt idx="3346">
                  <c:v>239.56980948462393</c:v>
                </c:pt>
                <c:pt idx="3347">
                  <c:v>239.55009350451817</c:v>
                </c:pt>
                <c:pt idx="3348">
                  <c:v>238.65474137549106</c:v>
                </c:pt>
                <c:pt idx="3349">
                  <c:v>242.18109433909274</c:v>
                </c:pt>
                <c:pt idx="3350">
                  <c:v>242.17624413133487</c:v>
                </c:pt>
                <c:pt idx="3351">
                  <c:v>242.17139420290323</c:v>
                </c:pt>
                <c:pt idx="3352">
                  <c:v>242.70596757160709</c:v>
                </c:pt>
                <c:pt idx="3353">
                  <c:v>242.23089138193845</c:v>
                </c:pt>
                <c:pt idx="3354">
                  <c:v>242.27818984873119</c:v>
                </c:pt>
                <c:pt idx="3355">
                  <c:v>241.9462823162238</c:v>
                </c:pt>
                <c:pt idx="3356">
                  <c:v>240.93900619476787</c:v>
                </c:pt>
                <c:pt idx="3357">
                  <c:v>240.93418089145999</c:v>
                </c:pt>
                <c:pt idx="3358">
                  <c:v>240.92935586649131</c:v>
                </c:pt>
                <c:pt idx="3359">
                  <c:v>242.58044489080004</c:v>
                </c:pt>
                <c:pt idx="3360">
                  <c:v>243.1527226936054</c:v>
                </c:pt>
                <c:pt idx="3361">
                  <c:v>242.48236567414176</c:v>
                </c:pt>
                <c:pt idx="3362">
                  <c:v>244.71442369631157</c:v>
                </c:pt>
                <c:pt idx="3363">
                  <c:v>242.70527633099042</c:v>
                </c:pt>
                <c:pt idx="3364">
                  <c:v>242.73275481258042</c:v>
                </c:pt>
                <c:pt idx="3365">
                  <c:v>242.72789414143986</c:v>
                </c:pt>
                <c:pt idx="3366">
                  <c:v>241.10298415436426</c:v>
                </c:pt>
                <c:pt idx="3367">
                  <c:v>239.49214810801988</c:v>
                </c:pt>
                <c:pt idx="3368">
                  <c:v>239.90990455146888</c:v>
                </c:pt>
                <c:pt idx="3369">
                  <c:v>237.48209873415851</c:v>
                </c:pt>
                <c:pt idx="3370">
                  <c:v>239.03704192049057</c:v>
                </c:pt>
                <c:pt idx="3371">
                  <c:v>239.03220592678562</c:v>
                </c:pt>
                <c:pt idx="3372">
                  <c:v>239.02736996170424</c:v>
                </c:pt>
                <c:pt idx="3373">
                  <c:v>235.10814732512816</c:v>
                </c:pt>
                <c:pt idx="3374">
                  <c:v>234.7477335869354</c:v>
                </c:pt>
                <c:pt idx="3375">
                  <c:v>235.19584859534032</c:v>
                </c:pt>
                <c:pt idx="3376">
                  <c:v>233.44223391218173</c:v>
                </c:pt>
                <c:pt idx="3377">
                  <c:v>234.12768337574511</c:v>
                </c:pt>
                <c:pt idx="3378">
                  <c:v>234.12294527749273</c:v>
                </c:pt>
                <c:pt idx="3379">
                  <c:v>234.11818528322263</c:v>
                </c:pt>
                <c:pt idx="3380">
                  <c:v>231.9219463615706</c:v>
                </c:pt>
                <c:pt idx="3381">
                  <c:v>233.30179301774862</c:v>
                </c:pt>
                <c:pt idx="3382">
                  <c:v>233.32478146350243</c:v>
                </c:pt>
                <c:pt idx="3383">
                  <c:v>234.3704283660837</c:v>
                </c:pt>
                <c:pt idx="3384">
                  <c:v>234.38251448222064</c:v>
                </c:pt>
                <c:pt idx="3385">
                  <c:v>234.37777103728931</c:v>
                </c:pt>
                <c:pt idx="3386">
                  <c:v>234.37302771080005</c:v>
                </c:pt>
                <c:pt idx="3387">
                  <c:v>235.3457328027709</c:v>
                </c:pt>
                <c:pt idx="3388">
                  <c:v>235.54608475677088</c:v>
                </c:pt>
                <c:pt idx="3389">
                  <c:v>233.5445586930332</c:v>
                </c:pt>
                <c:pt idx="3390">
                  <c:v>234.41834120548199</c:v>
                </c:pt>
                <c:pt idx="3391">
                  <c:v>235.05628623617395</c:v>
                </c:pt>
                <c:pt idx="3392">
                  <c:v>235.05152969350752</c:v>
                </c:pt>
                <c:pt idx="3393">
                  <c:v>235.04677321697133</c:v>
                </c:pt>
                <c:pt idx="3394">
                  <c:v>234.63756478773126</c:v>
                </c:pt>
                <c:pt idx="3395">
                  <c:v>234.6872421160943</c:v>
                </c:pt>
                <c:pt idx="3396">
                  <c:v>236.61620179946175</c:v>
                </c:pt>
                <c:pt idx="3397">
                  <c:v>235.96629914763179</c:v>
                </c:pt>
                <c:pt idx="3398">
                  <c:v>235.33297811684432</c:v>
                </c:pt>
                <c:pt idx="3399">
                  <c:v>235.32821545071528</c:v>
                </c:pt>
                <c:pt idx="3400">
                  <c:v>235.32345290401551</c:v>
                </c:pt>
                <c:pt idx="3401">
                  <c:v>235.31601084301144</c:v>
                </c:pt>
                <c:pt idx="3402">
                  <c:v>236.5795774211746</c:v>
                </c:pt>
                <c:pt idx="3403">
                  <c:v>236.41466572138131</c:v>
                </c:pt>
                <c:pt idx="3404">
                  <c:v>237.52730674913781</c:v>
                </c:pt>
                <c:pt idx="3405">
                  <c:v>238.20035698370901</c:v>
                </c:pt>
                <c:pt idx="3406">
                  <c:v>238.19553639144027</c:v>
                </c:pt>
                <c:pt idx="3407">
                  <c:v>238.1907163124211</c:v>
                </c:pt>
                <c:pt idx="3408">
                  <c:v>237.9930351731447</c:v>
                </c:pt>
                <c:pt idx="3409">
                  <c:v>238.72684336959477</c:v>
                </c:pt>
                <c:pt idx="3410">
                  <c:v>238.58387631983854</c:v>
                </c:pt>
                <c:pt idx="3411">
                  <c:v>235.82181196309861</c:v>
                </c:pt>
                <c:pt idx="3412">
                  <c:v>236.85415664409012</c:v>
                </c:pt>
                <c:pt idx="3413">
                  <c:v>236.84936264703396</c:v>
                </c:pt>
                <c:pt idx="3414">
                  <c:v>236.84456876447194</c:v>
                </c:pt>
                <c:pt idx="3415">
                  <c:v>236.76197188000012</c:v>
                </c:pt>
                <c:pt idx="3416">
                  <c:v>237.62089116364771</c:v>
                </c:pt>
                <c:pt idx="3417">
                  <c:v>237.18157257140197</c:v>
                </c:pt>
                <c:pt idx="3418">
                  <c:v>237.59052578332913</c:v>
                </c:pt>
                <c:pt idx="3419">
                  <c:v>234.62581998850223</c:v>
                </c:pt>
                <c:pt idx="3420">
                  <c:v>234.62107111694328</c:v>
                </c:pt>
                <c:pt idx="3421">
                  <c:v>234.61632236481358</c:v>
                </c:pt>
                <c:pt idx="3422">
                  <c:v>233.46608541379192</c:v>
                </c:pt>
                <c:pt idx="3423">
                  <c:v>232.70220975966438</c:v>
                </c:pt>
                <c:pt idx="3424">
                  <c:v>229.5277510132957</c:v>
                </c:pt>
                <c:pt idx="3425">
                  <c:v>231.03160137525057</c:v>
                </c:pt>
                <c:pt idx="3426">
                  <c:v>229.56039408184364</c:v>
                </c:pt>
                <c:pt idx="3427">
                  <c:v>229.55574604705228</c:v>
                </c:pt>
                <c:pt idx="3428">
                  <c:v>229.5510980300273</c:v>
                </c:pt>
                <c:pt idx="3429">
                  <c:v>230.93628358161121</c:v>
                </c:pt>
                <c:pt idx="3430">
                  <c:v>232.18103266356573</c:v>
                </c:pt>
                <c:pt idx="3431">
                  <c:v>232.53981435882778</c:v>
                </c:pt>
                <c:pt idx="3432">
                  <c:v>232.08286328671866</c:v>
                </c:pt>
                <c:pt idx="3433">
                  <c:v>232.0686023168453</c:v>
                </c:pt>
                <c:pt idx="3434">
                  <c:v>232.06390399543707</c:v>
                </c:pt>
                <c:pt idx="3435">
                  <c:v>232.0592057924712</c:v>
                </c:pt>
                <c:pt idx="3436">
                  <c:v>233.27987489876799</c:v>
                </c:pt>
                <c:pt idx="3437">
                  <c:v>232.82436544411675</c:v>
                </c:pt>
                <c:pt idx="3438">
                  <c:v>233.13893851415546</c:v>
                </c:pt>
                <c:pt idx="3439">
                  <c:v>231.96996663792905</c:v>
                </c:pt>
                <c:pt idx="3440">
                  <c:v>231.1824728696169</c:v>
                </c:pt>
                <c:pt idx="3441">
                  <c:v>231.17779251391883</c:v>
                </c:pt>
                <c:pt idx="3442">
                  <c:v>231.17311223718224</c:v>
                </c:pt>
                <c:pt idx="3443">
                  <c:v>231.22934071012281</c:v>
                </c:pt>
                <c:pt idx="3444">
                  <c:v>229.38359163634863</c:v>
                </c:pt>
                <c:pt idx="3445">
                  <c:v>227.01064613534436</c:v>
                </c:pt>
                <c:pt idx="3446">
                  <c:v>225.54861253899648</c:v>
                </c:pt>
                <c:pt idx="3447">
                  <c:v>225.05366946791671</c:v>
                </c:pt>
                <c:pt idx="3448">
                  <c:v>225.04911166043155</c:v>
                </c:pt>
                <c:pt idx="3449">
                  <c:v>225.04455397237555</c:v>
                </c:pt>
                <c:pt idx="3450">
                  <c:v>226.06731508405846</c:v>
                </c:pt>
                <c:pt idx="3451">
                  <c:v>226.25105586370898</c:v>
                </c:pt>
                <c:pt idx="3452">
                  <c:v>226.65935505351175</c:v>
                </c:pt>
                <c:pt idx="3453">
                  <c:v>227.25907816915156</c:v>
                </c:pt>
                <c:pt idx="3454">
                  <c:v>228.31667136485987</c:v>
                </c:pt>
                <c:pt idx="3455">
                  <c:v>228.31205315776651</c:v>
                </c:pt>
                <c:pt idx="3456">
                  <c:v>228.30743503062175</c:v>
                </c:pt>
                <c:pt idx="3457">
                  <c:v>228.63505056169106</c:v>
                </c:pt>
                <c:pt idx="3458">
                  <c:v>230.14034082665279</c:v>
                </c:pt>
                <c:pt idx="3459">
                  <c:v>231.5363567561815</c:v>
                </c:pt>
                <c:pt idx="3460">
                  <c:v>233.11846173528065</c:v>
                </c:pt>
                <c:pt idx="3461">
                  <c:v>234.05193994184077</c:v>
                </c:pt>
                <c:pt idx="3462">
                  <c:v>234.04720557945328</c:v>
                </c:pt>
                <c:pt idx="3463">
                  <c:v>234.04247282097086</c:v>
                </c:pt>
                <c:pt idx="3464">
                  <c:v>233.0985415746128</c:v>
                </c:pt>
                <c:pt idx="3465">
                  <c:v>233.02566792453663</c:v>
                </c:pt>
                <c:pt idx="3466">
                  <c:v>233.0110742791021</c:v>
                </c:pt>
                <c:pt idx="3467">
                  <c:v>232.91219409498424</c:v>
                </c:pt>
                <c:pt idx="3468">
                  <c:v>230.56640435310302</c:v>
                </c:pt>
                <c:pt idx="3469">
                  <c:v>230.56174153968422</c:v>
                </c:pt>
                <c:pt idx="3470">
                  <c:v>230.5570788456946</c:v>
                </c:pt>
                <c:pt idx="3471">
                  <c:v>231.2666189417541</c:v>
                </c:pt>
                <c:pt idx="3472">
                  <c:v>230.21447966463589</c:v>
                </c:pt>
                <c:pt idx="3473">
                  <c:v>231.19109240713186</c:v>
                </c:pt>
                <c:pt idx="3474">
                  <c:v>230.16820881237933</c:v>
                </c:pt>
                <c:pt idx="3475">
                  <c:v>228.37459650675203</c:v>
                </c:pt>
                <c:pt idx="3476">
                  <c:v>228.36997687243007</c:v>
                </c:pt>
                <c:pt idx="3477">
                  <c:v>228.36535731805665</c:v>
                </c:pt>
                <c:pt idx="3478">
                  <c:v>225.86968877859297</c:v>
                </c:pt>
                <c:pt idx="3479">
                  <c:v>226.56257098471903</c:v>
                </c:pt>
                <c:pt idx="3480">
                  <c:v>223.3966329387973</c:v>
                </c:pt>
                <c:pt idx="3481">
                  <c:v>218.79964972929207</c:v>
                </c:pt>
                <c:pt idx="3482">
                  <c:v>218.9167844537659</c:v>
                </c:pt>
                <c:pt idx="3483">
                  <c:v>218.91235412958588</c:v>
                </c:pt>
                <c:pt idx="3484">
                  <c:v>218.90792384587354</c:v>
                </c:pt>
                <c:pt idx="3485">
                  <c:v>218.83896968955708</c:v>
                </c:pt>
                <c:pt idx="3486">
                  <c:v>222.12441346288193</c:v>
                </c:pt>
                <c:pt idx="3487">
                  <c:v>221.59398814489487</c:v>
                </c:pt>
                <c:pt idx="3488">
                  <c:v>220.40139326380731</c:v>
                </c:pt>
                <c:pt idx="3489">
                  <c:v>219.20900181216084</c:v>
                </c:pt>
                <c:pt idx="3490">
                  <c:v>219.20456605148317</c:v>
                </c:pt>
                <c:pt idx="3491">
                  <c:v>219.20012963345101</c:v>
                </c:pt>
                <c:pt idx="3492">
                  <c:v>218.88219155787382</c:v>
                </c:pt>
                <c:pt idx="3493">
                  <c:v>215.63505924685151</c:v>
                </c:pt>
                <c:pt idx="3494">
                  <c:v>213.10537810531483</c:v>
                </c:pt>
                <c:pt idx="3495">
                  <c:v>214.86267340994587</c:v>
                </c:pt>
                <c:pt idx="3496">
                  <c:v>213.01132258590388</c:v>
                </c:pt>
                <c:pt idx="3497">
                  <c:v>213.00700999032546</c:v>
                </c:pt>
                <c:pt idx="3498">
                  <c:v>213.0026975141763</c:v>
                </c:pt>
                <c:pt idx="3499">
                  <c:v>215.51301469574338</c:v>
                </c:pt>
                <c:pt idx="3500">
                  <c:v>216.36881944558058</c:v>
                </c:pt>
                <c:pt idx="3501">
                  <c:v>219.59403264172073</c:v>
                </c:pt>
                <c:pt idx="3502">
                  <c:v>221.2381388469515</c:v>
                </c:pt>
                <c:pt idx="3503">
                  <c:v>222.59868483473198</c:v>
                </c:pt>
                <c:pt idx="3504">
                  <c:v>222.59418147019829</c:v>
                </c:pt>
                <c:pt idx="3505">
                  <c:v>222.58967759932429</c:v>
                </c:pt>
                <c:pt idx="3506">
                  <c:v>222.31189251180564</c:v>
                </c:pt>
                <c:pt idx="3507">
                  <c:v>221.90727976885842</c:v>
                </c:pt>
                <c:pt idx="3508">
                  <c:v>223.72488766302575</c:v>
                </c:pt>
                <c:pt idx="3509">
                  <c:v>223.19788836411067</c:v>
                </c:pt>
                <c:pt idx="3510">
                  <c:v>221.52773524887365</c:v>
                </c:pt>
                <c:pt idx="3511">
                  <c:v>221.52324710811294</c:v>
                </c:pt>
                <c:pt idx="3512">
                  <c:v>221.51876411564047</c:v>
                </c:pt>
                <c:pt idx="3513">
                  <c:v>219.67111410253378</c:v>
                </c:pt>
                <c:pt idx="3514">
                  <c:v>220.58463523689653</c:v>
                </c:pt>
                <c:pt idx="3515">
                  <c:v>220.14254587752833</c:v>
                </c:pt>
                <c:pt idx="3516">
                  <c:v>218.71587977732091</c:v>
                </c:pt>
                <c:pt idx="3517">
                  <c:v>217.88139935121967</c:v>
                </c:pt>
                <c:pt idx="3518">
                  <c:v>217.87699448718098</c:v>
                </c:pt>
                <c:pt idx="3519">
                  <c:v>217.87258528815727</c:v>
                </c:pt>
                <c:pt idx="3520">
                  <c:v>216.80227864218003</c:v>
                </c:pt>
                <c:pt idx="3521">
                  <c:v>213.55740787472598</c:v>
                </c:pt>
                <c:pt idx="3522">
                  <c:v>215.3404479531404</c:v>
                </c:pt>
                <c:pt idx="3523">
                  <c:v>214.15799407780673</c:v>
                </c:pt>
                <c:pt idx="3524">
                  <c:v>215.0694351043098</c:v>
                </c:pt>
                <c:pt idx="3525">
                  <c:v>215.06508190180466</c:v>
                </c:pt>
                <c:pt idx="3526">
                  <c:v>215.06072885820947</c:v>
                </c:pt>
                <c:pt idx="3527">
                  <c:v>218.84848589090743</c:v>
                </c:pt>
                <c:pt idx="3528">
                  <c:v>218.97430355797562</c:v>
                </c:pt>
                <c:pt idx="3529">
                  <c:v>219.20198721404952</c:v>
                </c:pt>
                <c:pt idx="3530">
                  <c:v>219.13079787644099</c:v>
                </c:pt>
                <c:pt idx="3531">
                  <c:v>218.42962179559487</c:v>
                </c:pt>
                <c:pt idx="3532">
                  <c:v>218.4252016515232</c:v>
                </c:pt>
                <c:pt idx="3533">
                  <c:v>218.42078162885497</c:v>
                </c:pt>
                <c:pt idx="3534">
                  <c:v>220.5649528025875</c:v>
                </c:pt>
                <c:pt idx="3535">
                  <c:v>217.61141138485823</c:v>
                </c:pt>
                <c:pt idx="3536">
                  <c:v>215.55288151161591</c:v>
                </c:pt>
                <c:pt idx="3537">
                  <c:v>209.15397080808654</c:v>
                </c:pt>
                <c:pt idx="3538">
                  <c:v>209.75783582235718</c:v>
                </c:pt>
                <c:pt idx="3539">
                  <c:v>209.75358656868889</c:v>
                </c:pt>
                <c:pt idx="3540">
                  <c:v>209.7493404339989</c:v>
                </c:pt>
                <c:pt idx="3541">
                  <c:v>205.38992734511621</c:v>
                </c:pt>
                <c:pt idx="3542">
                  <c:v>207.72487300923632</c:v>
                </c:pt>
                <c:pt idx="3543">
                  <c:v>211.26052075436141</c:v>
                </c:pt>
                <c:pt idx="3544">
                  <c:v>210.65846557761895</c:v>
                </c:pt>
                <c:pt idx="3545">
                  <c:v>209.01951341996275</c:v>
                </c:pt>
                <c:pt idx="3546">
                  <c:v>209.01528349902512</c:v>
                </c:pt>
                <c:pt idx="3547">
                  <c:v>209.01105237491191</c:v>
                </c:pt>
                <c:pt idx="3548">
                  <c:v>206.20242417244467</c:v>
                </c:pt>
                <c:pt idx="3549">
                  <c:v>205.02879059516926</c:v>
                </c:pt>
                <c:pt idx="3550">
                  <c:v>204.92894366791813</c:v>
                </c:pt>
                <c:pt idx="3551">
                  <c:v>201.17250360399044</c:v>
                </c:pt>
                <c:pt idx="3552">
                  <c:v>200.89935132650325</c:v>
                </c:pt>
                <c:pt idx="3553">
                  <c:v>200.89528231425115</c:v>
                </c:pt>
                <c:pt idx="3554">
                  <c:v>200.89121338096055</c:v>
                </c:pt>
                <c:pt idx="3555">
                  <c:v>198.99458608727338</c:v>
                </c:pt>
                <c:pt idx="3556">
                  <c:v>198.65095347024365</c:v>
                </c:pt>
                <c:pt idx="3557">
                  <c:v>199.3516468309553</c:v>
                </c:pt>
                <c:pt idx="3558">
                  <c:v>196.88375271477665</c:v>
                </c:pt>
                <c:pt idx="3559">
                  <c:v>200.55533661784582</c:v>
                </c:pt>
                <c:pt idx="3560">
                  <c:v>200.55127802061253</c:v>
                </c:pt>
                <c:pt idx="3561">
                  <c:v>200.5472158780089</c:v>
                </c:pt>
                <c:pt idx="3562">
                  <c:v>201.68355963408214</c:v>
                </c:pt>
                <c:pt idx="3563">
                  <c:v>201.67947447914298</c:v>
                </c:pt>
                <c:pt idx="3564">
                  <c:v>201.82726853284004</c:v>
                </c:pt>
                <c:pt idx="3565">
                  <c:v>200.72328576925511</c:v>
                </c:pt>
                <c:pt idx="3566">
                  <c:v>205.6630560812259</c:v>
                </c:pt>
                <c:pt idx="3567">
                  <c:v>205.65889106859672</c:v>
                </c:pt>
                <c:pt idx="3568">
                  <c:v>205.65472613591595</c:v>
                </c:pt>
                <c:pt idx="3569">
                  <c:v>207.18710642457089</c:v>
                </c:pt>
                <c:pt idx="3570">
                  <c:v>208.78329719355787</c:v>
                </c:pt>
                <c:pt idx="3571">
                  <c:v>210.95063736241025</c:v>
                </c:pt>
                <c:pt idx="3572">
                  <c:v>211.6977793186511</c:v>
                </c:pt>
                <c:pt idx="3573">
                  <c:v>211.60945199150856</c:v>
                </c:pt>
                <c:pt idx="3574">
                  <c:v>211.6051819245819</c:v>
                </c:pt>
                <c:pt idx="3575">
                  <c:v>211.60091197807139</c:v>
                </c:pt>
                <c:pt idx="3576">
                  <c:v>210.62415283310031</c:v>
                </c:pt>
                <c:pt idx="3577">
                  <c:v>211.47766426230967</c:v>
                </c:pt>
                <c:pt idx="3578">
                  <c:v>213.37297772091063</c:v>
                </c:pt>
                <c:pt idx="3579">
                  <c:v>212.67888334556153</c:v>
                </c:pt>
                <c:pt idx="3580">
                  <c:v>215.61721411089832</c:v>
                </c:pt>
                <c:pt idx="3581">
                  <c:v>215.61286483475271</c:v>
                </c:pt>
                <c:pt idx="3582">
                  <c:v>215.60851563658147</c:v>
                </c:pt>
                <c:pt idx="3583">
                  <c:v>215.39874302856694</c:v>
                </c:pt>
                <c:pt idx="3584">
                  <c:v>213.85588916914293</c:v>
                </c:pt>
                <c:pt idx="3585">
                  <c:v>213.56329578237469</c:v>
                </c:pt>
                <c:pt idx="3586">
                  <c:v>215.04936631840124</c:v>
                </c:pt>
                <c:pt idx="3587">
                  <c:v>217.80669091573674</c:v>
                </c:pt>
                <c:pt idx="3588">
                  <c:v>217.80229741918981</c:v>
                </c:pt>
                <c:pt idx="3589">
                  <c:v>217.79790448326915</c:v>
                </c:pt>
                <c:pt idx="3590">
                  <c:v>215.97904023402313</c:v>
                </c:pt>
                <c:pt idx="3591">
                  <c:v>216.54819029572405</c:v>
                </c:pt>
                <c:pt idx="3592">
                  <c:v>217.32568821119204</c:v>
                </c:pt>
                <c:pt idx="3593">
                  <c:v>217.12929206336125</c:v>
                </c:pt>
                <c:pt idx="3594">
                  <c:v>217.44232848185598</c:v>
                </c:pt>
                <c:pt idx="3595">
                  <c:v>217.43794359605809</c:v>
                </c:pt>
                <c:pt idx="3596">
                  <c:v>217.43355827597205</c:v>
                </c:pt>
                <c:pt idx="3597">
                  <c:v>217.21438899947873</c:v>
                </c:pt>
                <c:pt idx="3598">
                  <c:v>219.61868711246416</c:v>
                </c:pt>
                <c:pt idx="3599">
                  <c:v>220.50199404615287</c:v>
                </c:pt>
                <c:pt idx="3600">
                  <c:v>216.28720742688833</c:v>
                </c:pt>
                <c:pt idx="3601">
                  <c:v>214.69577030169461</c:v>
                </c:pt>
                <c:pt idx="3602">
                  <c:v>214.69144026253878</c:v>
                </c:pt>
                <c:pt idx="3603">
                  <c:v>214.68711024114938</c:v>
                </c:pt>
                <c:pt idx="3604">
                  <c:v>216.57443244094409</c:v>
                </c:pt>
                <c:pt idx="3605">
                  <c:v>218.70951141375824</c:v>
                </c:pt>
                <c:pt idx="3606">
                  <c:v>219.52734193984045</c:v>
                </c:pt>
                <c:pt idx="3607">
                  <c:v>219.07369509365964</c:v>
                </c:pt>
                <c:pt idx="3608">
                  <c:v>220.79134638012277</c:v>
                </c:pt>
                <c:pt idx="3609">
                  <c:v>220.7868944609657</c:v>
                </c:pt>
                <c:pt idx="3610">
                  <c:v>220.78244266123775</c:v>
                </c:pt>
                <c:pt idx="3611">
                  <c:v>221.65964638203064</c:v>
                </c:pt>
                <c:pt idx="3612">
                  <c:v>221.21611610006539</c:v>
                </c:pt>
                <c:pt idx="3613">
                  <c:v>222.92459692688999</c:v>
                </c:pt>
                <c:pt idx="3614">
                  <c:v>222.86815365899082</c:v>
                </c:pt>
                <c:pt idx="3615">
                  <c:v>223.51844572612552</c:v>
                </c:pt>
                <c:pt idx="3616">
                  <c:v>223.51393971638242</c:v>
                </c:pt>
                <c:pt idx="3617">
                  <c:v>223.50943402544632</c:v>
                </c:pt>
                <c:pt idx="3618">
                  <c:v>224.49469900241809</c:v>
                </c:pt>
                <c:pt idx="3619">
                  <c:v>224.8673114459443</c:v>
                </c:pt>
                <c:pt idx="3620">
                  <c:v>224.59873381052935</c:v>
                </c:pt>
                <c:pt idx="3621">
                  <c:v>224.31509278094202</c:v>
                </c:pt>
                <c:pt idx="3622">
                  <c:v>225.15105495469788</c:v>
                </c:pt>
                <c:pt idx="3623">
                  <c:v>225.14651657173616</c:v>
                </c:pt>
                <c:pt idx="3624">
                  <c:v>225.14197842861986</c:v>
                </c:pt>
                <c:pt idx="3625">
                  <c:v>225.94953514265231</c:v>
                </c:pt>
                <c:pt idx="3626">
                  <c:v>225.3223317016718</c:v>
                </c:pt>
                <c:pt idx="3627">
                  <c:v>224.44261390863608</c:v>
                </c:pt>
                <c:pt idx="3628">
                  <c:v>221.82376423372838</c:v>
                </c:pt>
                <c:pt idx="3629">
                  <c:v>219.34162718642602</c:v>
                </c:pt>
                <c:pt idx="3630">
                  <c:v>219.33720493408299</c:v>
                </c:pt>
                <c:pt idx="3631">
                  <c:v>219.3327828011692</c:v>
                </c:pt>
                <c:pt idx="3632">
                  <c:v>221.40064754171598</c:v>
                </c:pt>
                <c:pt idx="3633">
                  <c:v>221.66640747826727</c:v>
                </c:pt>
                <c:pt idx="3634">
                  <c:v>222.60600390237812</c:v>
                </c:pt>
                <c:pt idx="3635">
                  <c:v>224.39317196246299</c:v>
                </c:pt>
                <c:pt idx="3636">
                  <c:v>226.18715635529887</c:v>
                </c:pt>
                <c:pt idx="3637">
                  <c:v>226.18259759336678</c:v>
                </c:pt>
                <c:pt idx="3638">
                  <c:v>226.17803895185099</c:v>
                </c:pt>
                <c:pt idx="3639">
                  <c:v>227.16477793825263</c:v>
                </c:pt>
                <c:pt idx="3640">
                  <c:v>228.05399852399273</c:v>
                </c:pt>
                <c:pt idx="3641">
                  <c:v>225.86701593258579</c:v>
                </c:pt>
                <c:pt idx="3642">
                  <c:v>225.71754878684723</c:v>
                </c:pt>
                <c:pt idx="3643">
                  <c:v>221.74691389809465</c:v>
                </c:pt>
                <c:pt idx="3644">
                  <c:v>221.7424454009753</c:v>
                </c:pt>
                <c:pt idx="3645">
                  <c:v>221.73797560197877</c:v>
                </c:pt>
                <c:pt idx="3646">
                  <c:v>220.34054931386689</c:v>
                </c:pt>
                <c:pt idx="3647">
                  <c:v>221.26752946757293</c:v>
                </c:pt>
                <c:pt idx="3648">
                  <c:v>221.83130572697286</c:v>
                </c:pt>
                <c:pt idx="3649">
                  <c:v>220.59988928158191</c:v>
                </c:pt>
                <c:pt idx="3650">
                  <c:v>222.47018011352569</c:v>
                </c:pt>
                <c:pt idx="3651">
                  <c:v>222.46569648541336</c:v>
                </c:pt>
                <c:pt idx="3652">
                  <c:v>222.46121289776872</c:v>
                </c:pt>
                <c:pt idx="3653">
                  <c:v>225.50961953353379</c:v>
                </c:pt>
                <c:pt idx="3654">
                  <c:v>226.1719835057136</c:v>
                </c:pt>
                <c:pt idx="3655">
                  <c:v>228.64418210417881</c:v>
                </c:pt>
                <c:pt idx="3656">
                  <c:v>228.89403930875523</c:v>
                </c:pt>
                <c:pt idx="3657">
                  <c:v>229.5817609381796</c:v>
                </c:pt>
                <c:pt idx="3658">
                  <c:v>229.57713572128119</c:v>
                </c:pt>
                <c:pt idx="3659">
                  <c:v>229.57251054386342</c:v>
                </c:pt>
                <c:pt idx="3660">
                  <c:v>228.79722622951581</c:v>
                </c:pt>
                <c:pt idx="3661">
                  <c:v>227.86175167841807</c:v>
                </c:pt>
                <c:pt idx="3662">
                  <c:v>227.99046277038067</c:v>
                </c:pt>
                <c:pt idx="3663">
                  <c:v>229.1821887652938</c:v>
                </c:pt>
                <c:pt idx="3664">
                  <c:v>230.17447977103794</c:v>
                </c:pt>
                <c:pt idx="3665">
                  <c:v>230.16984223614907</c:v>
                </c:pt>
                <c:pt idx="3666">
                  <c:v>230.16520486115724</c:v>
                </c:pt>
                <c:pt idx="3667">
                  <c:v>230.76422027863433</c:v>
                </c:pt>
                <c:pt idx="3668">
                  <c:v>231.79403166026327</c:v>
                </c:pt>
                <c:pt idx="3669">
                  <c:v>233.22786853944919</c:v>
                </c:pt>
                <c:pt idx="3670">
                  <c:v>233.53561472452247</c:v>
                </c:pt>
                <c:pt idx="3671">
                  <c:v>233.57677642867455</c:v>
                </c:pt>
                <c:pt idx="3672">
                  <c:v>233.57207099283727</c:v>
                </c:pt>
                <c:pt idx="3673">
                  <c:v>233.56736563793552</c:v>
                </c:pt>
                <c:pt idx="3674">
                  <c:v>233.21589965544356</c:v>
                </c:pt>
                <c:pt idx="3675">
                  <c:v>232.9064538433243</c:v>
                </c:pt>
                <c:pt idx="3676">
                  <c:v>231.57221237342154</c:v>
                </c:pt>
                <c:pt idx="3677">
                  <c:v>231.13661795385138</c:v>
                </c:pt>
                <c:pt idx="3678">
                  <c:v>230.79807156833138</c:v>
                </c:pt>
                <c:pt idx="3679">
                  <c:v>230.79342148942482</c:v>
                </c:pt>
                <c:pt idx="3680">
                  <c:v>230.78877157041529</c:v>
                </c:pt>
                <c:pt idx="3681">
                  <c:v>231.52534307410241</c:v>
                </c:pt>
                <c:pt idx="3682">
                  <c:v>230.69312245244299</c:v>
                </c:pt>
                <c:pt idx="3683">
                  <c:v>230.860062417938</c:v>
                </c:pt>
                <c:pt idx="3684">
                  <c:v>230.17282170437826</c:v>
                </c:pt>
                <c:pt idx="3685">
                  <c:v>230.19905274070538</c:v>
                </c:pt>
                <c:pt idx="3686">
                  <c:v>230.194415017296</c:v>
                </c:pt>
                <c:pt idx="3687">
                  <c:v>230.18977741528988</c:v>
                </c:pt>
                <c:pt idx="3688">
                  <c:v>228.08814115883956</c:v>
                </c:pt>
                <c:pt idx="3689">
                  <c:v>224.54017630959376</c:v>
                </c:pt>
                <c:pt idx="3690">
                  <c:v>224.71892598361333</c:v>
                </c:pt>
                <c:pt idx="3691">
                  <c:v>220.41158269071335</c:v>
                </c:pt>
                <c:pt idx="3692">
                  <c:v>221.49383253946272</c:v>
                </c:pt>
                <c:pt idx="3693">
                  <c:v>221.48936758870079</c:v>
                </c:pt>
                <c:pt idx="3694">
                  <c:v>221.48490241487281</c:v>
                </c:pt>
                <c:pt idx="3695">
                  <c:v>217.43653555400738</c:v>
                </c:pt>
                <c:pt idx="3696">
                  <c:v>220.55330155395575</c:v>
                </c:pt>
                <c:pt idx="3697">
                  <c:v>220.60553950728772</c:v>
                </c:pt>
                <c:pt idx="3698">
                  <c:v>222.84598710943621</c:v>
                </c:pt>
                <c:pt idx="3699">
                  <c:v>221.43197879165626</c:v>
                </c:pt>
                <c:pt idx="3700">
                  <c:v>221.42751440448197</c:v>
                </c:pt>
                <c:pt idx="3701">
                  <c:v>221.42305017819149</c:v>
                </c:pt>
                <c:pt idx="3702">
                  <c:v>218.8684868143614</c:v>
                </c:pt>
                <c:pt idx="3703">
                  <c:v>220.70628161389811</c:v>
                </c:pt>
                <c:pt idx="3704">
                  <c:v>220.10638826915743</c:v>
                </c:pt>
                <c:pt idx="3705">
                  <c:v>216.63420853165763</c:v>
                </c:pt>
                <c:pt idx="3706">
                  <c:v>217.31678598369203</c:v>
                </c:pt>
                <c:pt idx="3707">
                  <c:v>217.31240319136043</c:v>
                </c:pt>
                <c:pt idx="3708">
                  <c:v>217.30802031908001</c:v>
                </c:pt>
                <c:pt idx="3709">
                  <c:v>218.01694016878713</c:v>
                </c:pt>
                <c:pt idx="3710">
                  <c:v>217.24779986771767</c:v>
                </c:pt>
                <c:pt idx="3711">
                  <c:v>214.75456074491026</c:v>
                </c:pt>
                <c:pt idx="3712">
                  <c:v>215.42428490688636</c:v>
                </c:pt>
                <c:pt idx="3713">
                  <c:v>213.66688489341419</c:v>
                </c:pt>
                <c:pt idx="3714">
                  <c:v>213.66257559447749</c:v>
                </c:pt>
                <c:pt idx="3715">
                  <c:v>213.65826597870782</c:v>
                </c:pt>
                <c:pt idx="3716">
                  <c:v>212.71844665819063</c:v>
                </c:pt>
                <c:pt idx="3717">
                  <c:v>215.83975276443505</c:v>
                </c:pt>
                <c:pt idx="3718">
                  <c:v>216.72432894958595</c:v>
                </c:pt>
                <c:pt idx="3719">
                  <c:v>215.8702525273178</c:v>
                </c:pt>
                <c:pt idx="3720">
                  <c:v>217.66691238176008</c:v>
                </c:pt>
                <c:pt idx="3721">
                  <c:v>217.66252214730906</c:v>
                </c:pt>
                <c:pt idx="3722">
                  <c:v>217.65813239649714</c:v>
                </c:pt>
                <c:pt idx="3723">
                  <c:v>218.92273036158099</c:v>
                </c:pt>
                <c:pt idx="3724">
                  <c:v>220.68485754701095</c:v>
                </c:pt>
                <c:pt idx="3725">
                  <c:v>219.31153522107991</c:v>
                </c:pt>
                <c:pt idx="3726">
                  <c:v>219.7567240632138</c:v>
                </c:pt>
                <c:pt idx="3727">
                  <c:v>218.68504791036085</c:v>
                </c:pt>
                <c:pt idx="3728">
                  <c:v>218.68063782795542</c:v>
                </c:pt>
                <c:pt idx="3729">
                  <c:v>218.67622786497947</c:v>
                </c:pt>
                <c:pt idx="3730">
                  <c:v>218.15409531131655</c:v>
                </c:pt>
                <c:pt idx="3731">
                  <c:v>221.71612408996518</c:v>
                </c:pt>
                <c:pt idx="3732">
                  <c:v>222.71245988948928</c:v>
                </c:pt>
                <c:pt idx="3733">
                  <c:v>223.21994997287507</c:v>
                </c:pt>
                <c:pt idx="3734">
                  <c:v>222.8314308700275</c:v>
                </c:pt>
                <c:pt idx="3735">
                  <c:v>222.82693826991729</c:v>
                </c:pt>
                <c:pt idx="3736">
                  <c:v>222.82244619292689</c:v>
                </c:pt>
                <c:pt idx="3737">
                  <c:v>221.65375270229791</c:v>
                </c:pt>
                <c:pt idx="3738">
                  <c:v>221.29522264344581</c:v>
                </c:pt>
                <c:pt idx="3739">
                  <c:v>221.4644281430248</c:v>
                </c:pt>
                <c:pt idx="3740">
                  <c:v>222.22714102228144</c:v>
                </c:pt>
                <c:pt idx="3741">
                  <c:v>223.86539784516836</c:v>
                </c:pt>
                <c:pt idx="3742">
                  <c:v>223.86088516416743</c:v>
                </c:pt>
                <c:pt idx="3743">
                  <c:v>223.85637248415352</c:v>
                </c:pt>
                <c:pt idx="3744">
                  <c:v>226.11862496761501</c:v>
                </c:pt>
                <c:pt idx="3745">
                  <c:v>226.44740471953739</c:v>
                </c:pt>
                <c:pt idx="3746">
                  <c:v>227.65725221261326</c:v>
                </c:pt>
                <c:pt idx="3747">
                  <c:v>228.58826045086374</c:v>
                </c:pt>
                <c:pt idx="3748">
                  <c:v>228.1012865915589</c:v>
                </c:pt>
                <c:pt idx="3749">
                  <c:v>228.09668992614357</c:v>
                </c:pt>
                <c:pt idx="3750">
                  <c:v>228.09209331698847</c:v>
                </c:pt>
                <c:pt idx="3751">
                  <c:v>226.93882262850107</c:v>
                </c:pt>
                <c:pt idx="3752">
                  <c:v>225.11501878019581</c:v>
                </c:pt>
                <c:pt idx="3753">
                  <c:v>224.81913678904044</c:v>
                </c:pt>
                <c:pt idx="3754">
                  <c:v>224.75148664895042</c:v>
                </c:pt>
                <c:pt idx="3755">
                  <c:v>225.38108161001304</c:v>
                </c:pt>
                <c:pt idx="3756">
                  <c:v>225.37653898089781</c:v>
                </c:pt>
                <c:pt idx="3757">
                  <c:v>225.37199643469214</c:v>
                </c:pt>
                <c:pt idx="3758">
                  <c:v>225.82619852909832</c:v>
                </c:pt>
                <c:pt idx="3759">
                  <c:v>226.34369624045857</c:v>
                </c:pt>
                <c:pt idx="3760">
                  <c:v>224.158999134727</c:v>
                </c:pt>
                <c:pt idx="3761">
                  <c:v>223.3769704452225</c:v>
                </c:pt>
                <c:pt idx="3762">
                  <c:v>223.62320521109106</c:v>
                </c:pt>
                <c:pt idx="3763">
                  <c:v>223.61869816497855</c:v>
                </c:pt>
                <c:pt idx="3764">
                  <c:v>223.61419119782755</c:v>
                </c:pt>
                <c:pt idx="3765">
                  <c:v>223.59017068608418</c:v>
                </c:pt>
                <c:pt idx="3766">
                  <c:v>226.36225427813585</c:v>
                </c:pt>
                <c:pt idx="3767">
                  <c:v>227.02610230364544</c:v>
                </c:pt>
                <c:pt idx="3768">
                  <c:v>225.82698840247042</c:v>
                </c:pt>
                <c:pt idx="3769">
                  <c:v>226.31517816883732</c:v>
                </c:pt>
                <c:pt idx="3770">
                  <c:v>226.31061951547724</c:v>
                </c:pt>
                <c:pt idx="3771">
                  <c:v>226.30605875384583</c:v>
                </c:pt>
                <c:pt idx="3772">
                  <c:v>225.51113430682642</c:v>
                </c:pt>
                <c:pt idx="3773">
                  <c:v>222.3664597625887</c:v>
                </c:pt>
                <c:pt idx="3774">
                  <c:v>223.66616208666389</c:v>
                </c:pt>
                <c:pt idx="3775">
                  <c:v>224.21146897028123</c:v>
                </c:pt>
                <c:pt idx="3776">
                  <c:v>218.79139148100376</c:v>
                </c:pt>
                <c:pt idx="3777">
                  <c:v>218.78697985194034</c:v>
                </c:pt>
                <c:pt idx="3778">
                  <c:v>218.78256850516436</c:v>
                </c:pt>
                <c:pt idx="3779">
                  <c:v>213.89016259972902</c:v>
                </c:pt>
                <c:pt idx="3780">
                  <c:v>212.84631654984682</c:v>
                </c:pt>
                <c:pt idx="3781">
                  <c:v>211.89368270935668</c:v>
                </c:pt>
                <c:pt idx="3782">
                  <c:v>214.91943668403729</c:v>
                </c:pt>
                <c:pt idx="3783">
                  <c:v>211.39523369143649</c:v>
                </c:pt>
                <c:pt idx="3784">
                  <c:v>211.39096970256949</c:v>
                </c:pt>
                <c:pt idx="3785">
                  <c:v>211.38670575417026</c:v>
                </c:pt>
                <c:pt idx="3786">
                  <c:v>209.67579920411268</c:v>
                </c:pt>
                <c:pt idx="3787">
                  <c:v>211.12413486934949</c:v>
                </c:pt>
                <c:pt idx="3788">
                  <c:v>206.47774546249298</c:v>
                </c:pt>
                <c:pt idx="3789">
                  <c:v>204.9988324705144</c:v>
                </c:pt>
                <c:pt idx="3790">
                  <c:v>208.0451561153389</c:v>
                </c:pt>
                <c:pt idx="3791">
                  <c:v>208.04096009749856</c:v>
                </c:pt>
                <c:pt idx="3792">
                  <c:v>208.03676399773568</c:v>
                </c:pt>
                <c:pt idx="3793">
                  <c:v>211.16234536262394</c:v>
                </c:pt>
                <c:pt idx="3794">
                  <c:v>209.39428139239081</c:v>
                </c:pt>
                <c:pt idx="3795">
                  <c:v>210.85971722165274</c:v>
                </c:pt>
                <c:pt idx="3796">
                  <c:v>210.23302261731527</c:v>
                </c:pt>
                <c:pt idx="3797">
                  <c:v>208.30443681950413</c:v>
                </c:pt>
                <c:pt idx="3798">
                  <c:v>208.30023549150448</c:v>
                </c:pt>
                <c:pt idx="3799">
                  <c:v>208.29603432340178</c:v>
                </c:pt>
                <c:pt idx="3800">
                  <c:v>208.65704896633312</c:v>
                </c:pt>
                <c:pt idx="3801">
                  <c:v>209.73081515645165</c:v>
                </c:pt>
                <c:pt idx="3802">
                  <c:v>208.78212838306905</c:v>
                </c:pt>
                <c:pt idx="3803">
                  <c:v>211.35795044476441</c:v>
                </c:pt>
                <c:pt idx="3804">
                  <c:v>212.76023931291053</c:v>
                </c:pt>
                <c:pt idx="3805">
                  <c:v>212.75594948093897</c:v>
                </c:pt>
                <c:pt idx="3806">
                  <c:v>212.75165952855127</c:v>
                </c:pt>
                <c:pt idx="3807">
                  <c:v>212.94837894072219</c:v>
                </c:pt>
                <c:pt idx="3808">
                  <c:v>212.06196362925732</c:v>
                </c:pt>
                <c:pt idx="3809">
                  <c:v>214.56776576690132</c:v>
                </c:pt>
                <c:pt idx="3810">
                  <c:v>218.31440131842362</c:v>
                </c:pt>
                <c:pt idx="3811">
                  <c:v>218.80401824933702</c:v>
                </c:pt>
                <c:pt idx="3812">
                  <c:v>218.79960784812468</c:v>
                </c:pt>
                <c:pt idx="3813">
                  <c:v>218.7951975278479</c:v>
                </c:pt>
                <c:pt idx="3814">
                  <c:v>220.30011300906662</c:v>
                </c:pt>
                <c:pt idx="3815">
                  <c:v>222.88464978350675</c:v>
                </c:pt>
                <c:pt idx="3816">
                  <c:v>224.41294584008477</c:v>
                </c:pt>
                <c:pt idx="3817">
                  <c:v>224.92835558198331</c:v>
                </c:pt>
                <c:pt idx="3818">
                  <c:v>227.02921188262303</c:v>
                </c:pt>
                <c:pt idx="3819">
                  <c:v>227.02464097838978</c:v>
                </c:pt>
                <c:pt idx="3820">
                  <c:v>227.02007007514365</c:v>
                </c:pt>
                <c:pt idx="3821">
                  <c:v>225.47992647367516</c:v>
                </c:pt>
                <c:pt idx="3822">
                  <c:v>224.03083079533587</c:v>
                </c:pt>
                <c:pt idx="3823">
                  <c:v>224.29504551795813</c:v>
                </c:pt>
                <c:pt idx="3824">
                  <c:v>225.8302566900694</c:v>
                </c:pt>
                <c:pt idx="3825">
                  <c:v>225.86009045237159</c:v>
                </c:pt>
                <c:pt idx="3826">
                  <c:v>225.85554348333619</c:v>
                </c:pt>
                <c:pt idx="3827">
                  <c:v>225.85099550852897</c:v>
                </c:pt>
                <c:pt idx="3828">
                  <c:v>222.66945356626533</c:v>
                </c:pt>
                <c:pt idx="3829">
                  <c:v>221.57426433477187</c:v>
                </c:pt>
                <c:pt idx="3830">
                  <c:v>220.58181723403123</c:v>
                </c:pt>
                <c:pt idx="3831">
                  <c:v>220.02980747938361</c:v>
                </c:pt>
                <c:pt idx="3832">
                  <c:v>221.00498593007276</c:v>
                </c:pt>
                <c:pt idx="3833">
                  <c:v>221.00053437808657</c:v>
                </c:pt>
                <c:pt idx="3834">
                  <c:v>220.99608294849057</c:v>
                </c:pt>
                <c:pt idx="3835">
                  <c:v>221.43139402664369</c:v>
                </c:pt>
                <c:pt idx="3836">
                  <c:v>219.85320650113707</c:v>
                </c:pt>
                <c:pt idx="3837">
                  <c:v>214.35802380186209</c:v>
                </c:pt>
                <c:pt idx="3838">
                  <c:v>213.6964066996469</c:v>
                </c:pt>
                <c:pt idx="3839">
                  <c:v>215.06075213210497</c:v>
                </c:pt>
                <c:pt idx="3840">
                  <c:v>215.05642544782498</c:v>
                </c:pt>
                <c:pt idx="3841">
                  <c:v>215.05209273878427</c:v>
                </c:pt>
                <c:pt idx="3842">
                  <c:v>216.57936305418727</c:v>
                </c:pt>
                <c:pt idx="3843">
                  <c:v>214.25264555798094</c:v>
                </c:pt>
                <c:pt idx="3844">
                  <c:v>214.72691097120037</c:v>
                </c:pt>
                <c:pt idx="3845">
                  <c:v>217.48953975247639</c:v>
                </c:pt>
                <c:pt idx="3846">
                  <c:v>223.09666311097391</c:v>
                </c:pt>
                <c:pt idx="3847">
                  <c:v>223.09216992457468</c:v>
                </c:pt>
                <c:pt idx="3848">
                  <c:v>223.08767665625297</c:v>
                </c:pt>
                <c:pt idx="3849">
                  <c:v>221.94398679020188</c:v>
                </c:pt>
                <c:pt idx="3850">
                  <c:v>225.67527866984014</c:v>
                </c:pt>
                <c:pt idx="3851">
                  <c:v>226.40267421816992</c:v>
                </c:pt>
                <c:pt idx="3852">
                  <c:v>226.48413282556916</c:v>
                </c:pt>
                <c:pt idx="3853">
                  <c:v>225.65209757288687</c:v>
                </c:pt>
                <c:pt idx="3854">
                  <c:v>225.64755194224841</c:v>
                </c:pt>
                <c:pt idx="3855">
                  <c:v>225.64300708839363</c:v>
                </c:pt>
                <c:pt idx="3856">
                  <c:v>228.56726821343881</c:v>
                </c:pt>
                <c:pt idx="3857">
                  <c:v>228.05124277830404</c:v>
                </c:pt>
                <c:pt idx="3858">
                  <c:v>228.10597413077724</c:v>
                </c:pt>
                <c:pt idx="3859">
                  <c:v>229.14737254166835</c:v>
                </c:pt>
                <c:pt idx="3860">
                  <c:v>229.66908651560482</c:v>
                </c:pt>
                <c:pt idx="3861">
                  <c:v>229.66446078348275</c:v>
                </c:pt>
                <c:pt idx="3862">
                  <c:v>229.65983594954739</c:v>
                </c:pt>
                <c:pt idx="3863">
                  <c:v>230.95826881093862</c:v>
                </c:pt>
                <c:pt idx="3864">
                  <c:v>230.56073735104448</c:v>
                </c:pt>
                <c:pt idx="3865">
                  <c:v>229.51472266662932</c:v>
                </c:pt>
                <c:pt idx="3866">
                  <c:v>228.47754265619619</c:v>
                </c:pt>
                <c:pt idx="3867">
                  <c:v>230.26483866940697</c:v>
                </c:pt>
                <c:pt idx="3868">
                  <c:v>230.26020199026311</c:v>
                </c:pt>
                <c:pt idx="3869">
                  <c:v>230.25556539304179</c:v>
                </c:pt>
                <c:pt idx="3870">
                  <c:v>233.41702404713445</c:v>
                </c:pt>
                <c:pt idx="3871">
                  <c:v>234.95562815543286</c:v>
                </c:pt>
                <c:pt idx="3872">
                  <c:v>235.40059762975156</c:v>
                </c:pt>
                <c:pt idx="3873">
                  <c:v>238.05006471027292</c:v>
                </c:pt>
                <c:pt idx="3874">
                  <c:v>237.97214937184341</c:v>
                </c:pt>
                <c:pt idx="3875">
                  <c:v>237.96737286179339</c:v>
                </c:pt>
                <c:pt idx="3876">
                  <c:v>237.96258279208374</c:v>
                </c:pt>
                <c:pt idx="3877">
                  <c:v>237.40872443673172</c:v>
                </c:pt>
                <c:pt idx="3878">
                  <c:v>238.42852844503673</c:v>
                </c:pt>
                <c:pt idx="3879">
                  <c:v>236.38688295186842</c:v>
                </c:pt>
                <c:pt idx="3880">
                  <c:v>235.76223944987908</c:v>
                </c:pt>
                <c:pt idx="3881">
                  <c:v>237.60773785254725</c:v>
                </c:pt>
                <c:pt idx="3882">
                  <c:v>237.60295419056146</c:v>
                </c:pt>
                <c:pt idx="3883">
                  <c:v>237.59817048712088</c:v>
                </c:pt>
                <c:pt idx="3884">
                  <c:v>237.31484882117672</c:v>
                </c:pt>
                <c:pt idx="3885">
                  <c:v>237.42053845161774</c:v>
                </c:pt>
                <c:pt idx="3886">
                  <c:v>236.4941416672803</c:v>
                </c:pt>
                <c:pt idx="3887">
                  <c:v>235.36209585350935</c:v>
                </c:pt>
                <c:pt idx="3888">
                  <c:v>236.84363369278748</c:v>
                </c:pt>
                <c:pt idx="3889">
                  <c:v>236.83886526247062</c:v>
                </c:pt>
                <c:pt idx="3890">
                  <c:v>236.83409687360856</c:v>
                </c:pt>
                <c:pt idx="3891">
                  <c:v>238.2103100206794</c:v>
                </c:pt>
                <c:pt idx="3892">
                  <c:v>238.68180958607627</c:v>
                </c:pt>
                <c:pt idx="3893">
                  <c:v>239.5804602054674</c:v>
                </c:pt>
                <c:pt idx="3894">
                  <c:v>239.38503899697119</c:v>
                </c:pt>
                <c:pt idx="3895">
                  <c:v>238.60699372152928</c:v>
                </c:pt>
                <c:pt idx="3896">
                  <c:v>238.60216689623886</c:v>
                </c:pt>
                <c:pt idx="3897">
                  <c:v>238.59734121786394</c:v>
                </c:pt>
                <c:pt idx="3898">
                  <c:v>235.64749546771674</c:v>
                </c:pt>
                <c:pt idx="3899">
                  <c:v>233.63100758881239</c:v>
                </c:pt>
                <c:pt idx="3900">
                  <c:v>236.0846247355482</c:v>
                </c:pt>
                <c:pt idx="3901">
                  <c:v>236.66705677509012</c:v>
                </c:pt>
                <c:pt idx="3902">
                  <c:v>239.28930810155782</c:v>
                </c:pt>
                <c:pt idx="3903">
                  <c:v>239.28446901651103</c:v>
                </c:pt>
                <c:pt idx="3904">
                  <c:v>239.27962989000963</c:v>
                </c:pt>
                <c:pt idx="3905">
                  <c:v>239.38325579512338</c:v>
                </c:pt>
                <c:pt idx="3906">
                  <c:v>239.1489279561373</c:v>
                </c:pt>
                <c:pt idx="3907">
                  <c:v>240.10298741550309</c:v>
                </c:pt>
                <c:pt idx="3908">
                  <c:v>241.40723514320237</c:v>
                </c:pt>
                <c:pt idx="3909">
                  <c:v>242.58643302129096</c:v>
                </c:pt>
                <c:pt idx="3910">
                  <c:v>242.581528932195</c:v>
                </c:pt>
                <c:pt idx="3911">
                  <c:v>242.57662448875936</c:v>
                </c:pt>
                <c:pt idx="3912">
                  <c:v>244.96136401752585</c:v>
                </c:pt>
                <c:pt idx="3913">
                  <c:v>244.38249730780348</c:v>
                </c:pt>
                <c:pt idx="3914">
                  <c:v>244.39574304726145</c:v>
                </c:pt>
                <c:pt idx="3915">
                  <c:v>244.31913577578217</c:v>
                </c:pt>
                <c:pt idx="3916">
                  <c:v>245.38437202301282</c:v>
                </c:pt>
                <c:pt idx="3917">
                  <c:v>245.37941211604857</c:v>
                </c:pt>
                <c:pt idx="3918">
                  <c:v>245.37445214690212</c:v>
                </c:pt>
                <c:pt idx="3919">
                  <c:v>244.92642743489458</c:v>
                </c:pt>
                <c:pt idx="3920">
                  <c:v>244.99175544032661</c:v>
                </c:pt>
                <c:pt idx="3921">
                  <c:v>244.94069883261798</c:v>
                </c:pt>
                <c:pt idx="3922">
                  <c:v>244.9959098849491</c:v>
                </c:pt>
                <c:pt idx="3923">
                  <c:v>245.39481538904275</c:v>
                </c:pt>
                <c:pt idx="3924">
                  <c:v>245.38985750447938</c:v>
                </c:pt>
                <c:pt idx="3925">
                  <c:v>245.3848972244221</c:v>
                </c:pt>
                <c:pt idx="3926">
                  <c:v>243.82627136460613</c:v>
                </c:pt>
                <c:pt idx="3927">
                  <c:v>243.6812269992655</c:v>
                </c:pt>
                <c:pt idx="3928">
                  <c:v>243.67631254548857</c:v>
                </c:pt>
                <c:pt idx="3929">
                  <c:v>246.42679899992592</c:v>
                </c:pt>
                <c:pt idx="3930">
                  <c:v>245.11368743480986</c:v>
                </c:pt>
                <c:pt idx="3931">
                  <c:v>245.10874526654152</c:v>
                </c:pt>
                <c:pt idx="3932">
                  <c:v>245.10380297884385</c:v>
                </c:pt>
                <c:pt idx="3933">
                  <c:v>243.64383606493053</c:v>
                </c:pt>
                <c:pt idx="3934">
                  <c:v>244.5813109885882</c:v>
                </c:pt>
                <c:pt idx="3935">
                  <c:v>245.14440194033938</c:v>
                </c:pt>
                <c:pt idx="3936">
                  <c:v>246.05029567433147</c:v>
                </c:pt>
                <c:pt idx="3937">
                  <c:v>245.57861692165406</c:v>
                </c:pt>
                <c:pt idx="3938">
                  <c:v>245.57366590081699</c:v>
                </c:pt>
                <c:pt idx="3939">
                  <c:v>245.56871494709725</c:v>
                </c:pt>
                <c:pt idx="3940">
                  <c:v>245.56810814294923</c:v>
                </c:pt>
                <c:pt idx="3941">
                  <c:v>245.41230914839602</c:v>
                </c:pt>
                <c:pt idx="3942">
                  <c:v>243.75676610850303</c:v>
                </c:pt>
                <c:pt idx="3943">
                  <c:v>244.00827321512227</c:v>
                </c:pt>
                <c:pt idx="3944">
                  <c:v>245.50260507696095</c:v>
                </c:pt>
                <c:pt idx="3945">
                  <c:v>245.4976553905729</c:v>
                </c:pt>
                <c:pt idx="3946">
                  <c:v>245.49270670600856</c:v>
                </c:pt>
                <c:pt idx="3947">
                  <c:v>245.57724932663311</c:v>
                </c:pt>
                <c:pt idx="3948">
                  <c:v>244.31953562091115</c:v>
                </c:pt>
                <c:pt idx="3949">
                  <c:v>243.90968518353543</c:v>
                </c:pt>
                <c:pt idx="3950">
                  <c:v>241.70750914741603</c:v>
                </c:pt>
                <c:pt idx="3951">
                  <c:v>242.15021026379094</c:v>
                </c:pt>
                <c:pt idx="3952">
                  <c:v>242.14532708665524</c:v>
                </c:pt>
                <c:pt idx="3953">
                  <c:v>242.14044420068998</c:v>
                </c:pt>
                <c:pt idx="3954">
                  <c:v>237.03417810620957</c:v>
                </c:pt>
                <c:pt idx="3955">
                  <c:v>239.43793561536253</c:v>
                </c:pt>
                <c:pt idx="3956">
                  <c:v>240.4388098629916</c:v>
                </c:pt>
                <c:pt idx="3957">
                  <c:v>237.840697589185</c:v>
                </c:pt>
                <c:pt idx="3958">
                  <c:v>236.1503030910813</c:v>
                </c:pt>
                <c:pt idx="3959">
                  <c:v>236.14553929679022</c:v>
                </c:pt>
                <c:pt idx="3960">
                  <c:v>236.14077476124817</c:v>
                </c:pt>
                <c:pt idx="3961">
                  <c:v>236.87912569045045</c:v>
                </c:pt>
                <c:pt idx="3962">
                  <c:v>240.5758404023359</c:v>
                </c:pt>
                <c:pt idx="3963">
                  <c:v>242.66762833559221</c:v>
                </c:pt>
                <c:pt idx="3964">
                  <c:v>245.19731747493952</c:v>
                </c:pt>
                <c:pt idx="3965">
                  <c:v>244.51872496980732</c:v>
                </c:pt>
                <c:pt idx="3966">
                  <c:v>244.51379471978694</c:v>
                </c:pt>
                <c:pt idx="3967">
                  <c:v>244.50886458228661</c:v>
                </c:pt>
                <c:pt idx="3968">
                  <c:v>244.53830970014545</c:v>
                </c:pt>
                <c:pt idx="3969">
                  <c:v>246.93231628113872</c:v>
                </c:pt>
                <c:pt idx="3970">
                  <c:v>250.41544980942413</c:v>
                </c:pt>
                <c:pt idx="3971">
                  <c:v>249.87586683046706</c:v>
                </c:pt>
                <c:pt idx="3972">
                  <c:v>249.66172546848441</c:v>
                </c:pt>
                <c:pt idx="3973">
                  <c:v>249.65670647267254</c:v>
                </c:pt>
                <c:pt idx="3974">
                  <c:v>249.65168907188254</c:v>
                </c:pt>
                <c:pt idx="3975">
                  <c:v>250.91713679768392</c:v>
                </c:pt>
                <c:pt idx="3976">
                  <c:v>248.77159142281587</c:v>
                </c:pt>
                <c:pt idx="3977">
                  <c:v>249.35141983102014</c:v>
                </c:pt>
                <c:pt idx="3978">
                  <c:v>247.85584260652732</c:v>
                </c:pt>
                <c:pt idx="3979">
                  <c:v>245.07473506391028</c:v>
                </c:pt>
                <c:pt idx="3980">
                  <c:v>245.06979172405096</c:v>
                </c:pt>
                <c:pt idx="3981">
                  <c:v>245.06485081324411</c:v>
                </c:pt>
                <c:pt idx="3982">
                  <c:v>235.03040568516971</c:v>
                </c:pt>
                <c:pt idx="3983">
                  <c:v>229.96775839341737</c:v>
                </c:pt>
                <c:pt idx="3984">
                  <c:v>229.06408945530916</c:v>
                </c:pt>
                <c:pt idx="3985">
                  <c:v>220.8507353848951</c:v>
                </c:pt>
                <c:pt idx="3986">
                  <c:v>213.80928861422484</c:v>
                </c:pt>
                <c:pt idx="3987">
                  <c:v>213.80497184948044</c:v>
                </c:pt>
                <c:pt idx="3988">
                  <c:v>213.80065512717778</c:v>
                </c:pt>
                <c:pt idx="3989">
                  <c:v>213.98562875310122</c:v>
                </c:pt>
                <c:pt idx="3990">
                  <c:v>214.93727173858403</c:v>
                </c:pt>
                <c:pt idx="3991">
                  <c:v>217.02369659744289</c:v>
                </c:pt>
                <c:pt idx="3992">
                  <c:v>212.20503067582831</c:v>
                </c:pt>
                <c:pt idx="3993">
                  <c:v>205.26519555036211</c:v>
                </c:pt>
                <c:pt idx="3994">
                  <c:v>205.26104990994435</c:v>
                </c:pt>
                <c:pt idx="3995">
                  <c:v>205.25690435342312</c:v>
                </c:pt>
                <c:pt idx="3996">
                  <c:v>188.10130980939127</c:v>
                </c:pt>
                <c:pt idx="3997">
                  <c:v>187.34091449391005</c:v>
                </c:pt>
                <c:pt idx="3998">
                  <c:v>185.33805360416449</c:v>
                </c:pt>
                <c:pt idx="3999">
                  <c:v>162.43745089484707</c:v>
                </c:pt>
                <c:pt idx="4000">
                  <c:v>166.47555907761691</c:v>
                </c:pt>
                <c:pt idx="4001">
                  <c:v>166.47219037668128</c:v>
                </c:pt>
                <c:pt idx="4002">
                  <c:v>166.46881952009738</c:v>
                </c:pt>
                <c:pt idx="4003">
                  <c:v>156.25691906046188</c:v>
                </c:pt>
                <c:pt idx="4004">
                  <c:v>160.87063017010735</c:v>
                </c:pt>
                <c:pt idx="4005">
                  <c:v>154.97474755828327</c:v>
                </c:pt>
                <c:pt idx="4006">
                  <c:v>156.90038964063507</c:v>
                </c:pt>
                <c:pt idx="4007">
                  <c:v>159.13638415104853</c:v>
                </c:pt>
                <c:pt idx="4008">
                  <c:v>159.13316027829353</c:v>
                </c:pt>
                <c:pt idx="4009">
                  <c:v>159.12993640553856</c:v>
                </c:pt>
                <c:pt idx="4010">
                  <c:v>154.26113805812537</c:v>
                </c:pt>
                <c:pt idx="4011">
                  <c:v>167.69872134123531</c:v>
                </c:pt>
                <c:pt idx="4012">
                  <c:v>172.33765389661599</c:v>
                </c:pt>
                <c:pt idx="4013">
                  <c:v>174.38323523054387</c:v>
                </c:pt>
                <c:pt idx="4014">
                  <c:v>168.76310015762795</c:v>
                </c:pt>
                <c:pt idx="4015">
                  <c:v>168.75968322208689</c:v>
                </c:pt>
                <c:pt idx="4016">
                  <c:v>168.75626628654575</c:v>
                </c:pt>
                <c:pt idx="4017">
                  <c:v>169.08415156482695</c:v>
                </c:pt>
                <c:pt idx="4018">
                  <c:v>171.89753231648399</c:v>
                </c:pt>
                <c:pt idx="4019">
                  <c:v>166.52315346833831</c:v>
                </c:pt>
                <c:pt idx="4020">
                  <c:v>167.22422977050059</c:v>
                </c:pt>
                <c:pt idx="4021">
                  <c:v>164.93748394706046</c:v>
                </c:pt>
                <c:pt idx="4022">
                  <c:v>164.93414447963775</c:v>
                </c:pt>
                <c:pt idx="4023">
                  <c:v>164.93080509808564</c:v>
                </c:pt>
                <c:pt idx="4024">
                  <c:v>171.86591491804586</c:v>
                </c:pt>
                <c:pt idx="4025">
                  <c:v>176.47413642937087</c:v>
                </c:pt>
                <c:pt idx="4026">
                  <c:v>176.76924490106305</c:v>
                </c:pt>
                <c:pt idx="4027">
                  <c:v>179.95358473963879</c:v>
                </c:pt>
                <c:pt idx="4028">
                  <c:v>179.97102941555053</c:v>
                </c:pt>
                <c:pt idx="4029">
                  <c:v>179.96738985207224</c:v>
                </c:pt>
                <c:pt idx="4030">
                  <c:v>179.96375037249047</c:v>
                </c:pt>
                <c:pt idx="4031">
                  <c:v>179.81791607455659</c:v>
                </c:pt>
                <c:pt idx="4032">
                  <c:v>180.26854863937976</c:v>
                </c:pt>
                <c:pt idx="4033">
                  <c:v>173.76130144167587</c:v>
                </c:pt>
                <c:pt idx="4034">
                  <c:v>174.00198608229041</c:v>
                </c:pt>
                <c:pt idx="4035">
                  <c:v>178.08907695548899</c:v>
                </c:pt>
                <c:pt idx="4036">
                  <c:v>178.08547393636934</c:v>
                </c:pt>
                <c:pt idx="4037">
                  <c:v>178.08187321404168</c:v>
                </c:pt>
                <c:pt idx="4038">
                  <c:v>178.01785828665265</c:v>
                </c:pt>
                <c:pt idx="4039">
                  <c:v>172.52775896837807</c:v>
                </c:pt>
                <c:pt idx="4040">
                  <c:v>174.76074306358527</c:v>
                </c:pt>
                <c:pt idx="4041">
                  <c:v>177.17016230115721</c:v>
                </c:pt>
                <c:pt idx="4042">
                  <c:v>174.68154765498429</c:v>
                </c:pt>
                <c:pt idx="4043">
                  <c:v>174.67801509911297</c:v>
                </c:pt>
                <c:pt idx="4044">
                  <c:v>174.67448262615127</c:v>
                </c:pt>
                <c:pt idx="4045">
                  <c:v>179.23590719944181</c:v>
                </c:pt>
                <c:pt idx="4046">
                  <c:v>182.33380551329259</c:v>
                </c:pt>
                <c:pt idx="4047">
                  <c:v>187.50462231642223</c:v>
                </c:pt>
                <c:pt idx="4048">
                  <c:v>183.84565012768076</c:v>
                </c:pt>
                <c:pt idx="4049">
                  <c:v>181.99595829908276</c:v>
                </c:pt>
                <c:pt idx="4050">
                  <c:v>181.99227854519944</c:v>
                </c:pt>
                <c:pt idx="4051">
                  <c:v>181.98859887323871</c:v>
                </c:pt>
                <c:pt idx="4052">
                  <c:v>177.12738203378561</c:v>
                </c:pt>
                <c:pt idx="4053">
                  <c:v>180.21198610115596</c:v>
                </c:pt>
                <c:pt idx="4054">
                  <c:v>179.00916674413671</c:v>
                </c:pt>
                <c:pt idx="4055">
                  <c:v>181.16858036015242</c:v>
                </c:pt>
                <c:pt idx="4056">
                  <c:v>182.86914869717936</c:v>
                </c:pt>
                <c:pt idx="4057">
                  <c:v>182.86545304440261</c:v>
                </c:pt>
                <c:pt idx="4058">
                  <c:v>182.86175743308064</c:v>
                </c:pt>
                <c:pt idx="4059">
                  <c:v>180.89332984821138</c:v>
                </c:pt>
                <c:pt idx="4060">
                  <c:v>180.63010914004269</c:v>
                </c:pt>
                <c:pt idx="4061">
                  <c:v>176.3700522683622</c:v>
                </c:pt>
                <c:pt idx="4062">
                  <c:v>174.29438514288881</c:v>
                </c:pt>
                <c:pt idx="4063">
                  <c:v>174.8596332896289</c:v>
                </c:pt>
                <c:pt idx="4064">
                  <c:v>174.85609756838946</c:v>
                </c:pt>
                <c:pt idx="4065">
                  <c:v>174.85256205541083</c:v>
                </c:pt>
                <c:pt idx="4066">
                  <c:v>182.23965455314411</c:v>
                </c:pt>
                <c:pt idx="4067">
                  <c:v>181.83407763232466</c:v>
                </c:pt>
                <c:pt idx="4068">
                  <c:v>182.65789400493688</c:v>
                </c:pt>
                <c:pt idx="4069">
                  <c:v>181.84850527507137</c:v>
                </c:pt>
                <c:pt idx="4070">
                  <c:v>181.37835794668811</c:v>
                </c:pt>
                <c:pt idx="4071">
                  <c:v>181.3746911237337</c:v>
                </c:pt>
                <c:pt idx="4072">
                  <c:v>181.37102438270193</c:v>
                </c:pt>
                <c:pt idx="4073">
                  <c:v>184.21983085965388</c:v>
                </c:pt>
                <c:pt idx="4074">
                  <c:v>188.65703888847949</c:v>
                </c:pt>
                <c:pt idx="4075">
                  <c:v>192.08427422093075</c:v>
                </c:pt>
                <c:pt idx="4076">
                  <c:v>193.39531475283488</c:v>
                </c:pt>
                <c:pt idx="4077">
                  <c:v>189.88963131011323</c:v>
                </c:pt>
                <c:pt idx="4078">
                  <c:v>189.88576186509894</c:v>
                </c:pt>
                <c:pt idx="4079">
                  <c:v>189.88192406488372</c:v>
                </c:pt>
                <c:pt idx="4080">
                  <c:v>192.37898095439257</c:v>
                </c:pt>
                <c:pt idx="4081">
                  <c:v>196.55890724609867</c:v>
                </c:pt>
                <c:pt idx="4082">
                  <c:v>202.99955594523922</c:v>
                </c:pt>
                <c:pt idx="4083">
                  <c:v>202.57693079730629</c:v>
                </c:pt>
                <c:pt idx="4084">
                  <c:v>209.50712414207587</c:v>
                </c:pt>
                <c:pt idx="4085">
                  <c:v>209.50289385396735</c:v>
                </c:pt>
                <c:pt idx="4086">
                  <c:v>209.49866481739826</c:v>
                </c:pt>
                <c:pt idx="4087">
                  <c:v>211.46499393389024</c:v>
                </c:pt>
                <c:pt idx="4088">
                  <c:v>207.65235091638459</c:v>
                </c:pt>
                <c:pt idx="4089">
                  <c:v>205.12983005194985</c:v>
                </c:pt>
                <c:pt idx="4090">
                  <c:v>195.93537181348171</c:v>
                </c:pt>
                <c:pt idx="4091">
                  <c:v>196.6549913796288</c:v>
                </c:pt>
                <c:pt idx="4092">
                  <c:v>196.65101890765294</c:v>
                </c:pt>
                <c:pt idx="4093">
                  <c:v>196.64704699827757</c:v>
                </c:pt>
                <c:pt idx="4094">
                  <c:v>195.70654117976738</c:v>
                </c:pt>
                <c:pt idx="4095">
                  <c:v>201.23955415207612</c:v>
                </c:pt>
                <c:pt idx="4096">
                  <c:v>201.38205425129189</c:v>
                </c:pt>
                <c:pt idx="4097">
                  <c:v>200.34297736409431</c:v>
                </c:pt>
                <c:pt idx="4098">
                  <c:v>200.22442655139517</c:v>
                </c:pt>
                <c:pt idx="4099">
                  <c:v>200.22038385108138</c:v>
                </c:pt>
                <c:pt idx="4100">
                  <c:v>200.21634148240568</c:v>
                </c:pt>
                <c:pt idx="4101">
                  <c:v>199.01524813050125</c:v>
                </c:pt>
                <c:pt idx="4102">
                  <c:v>201.82129774525052</c:v>
                </c:pt>
                <c:pt idx="4103">
                  <c:v>196.89447728138057</c:v>
                </c:pt>
                <c:pt idx="4104">
                  <c:v>197.79958393131477</c:v>
                </c:pt>
                <c:pt idx="4105">
                  <c:v>196.33793976211584</c:v>
                </c:pt>
                <c:pt idx="4106">
                  <c:v>196.33398060798012</c:v>
                </c:pt>
                <c:pt idx="4107">
                  <c:v>196.33001589396932</c:v>
                </c:pt>
                <c:pt idx="4108">
                  <c:v>198.06555269333705</c:v>
                </c:pt>
                <c:pt idx="4109">
                  <c:v>198.46599725137764</c:v>
                </c:pt>
                <c:pt idx="4110">
                  <c:v>197.96303507079159</c:v>
                </c:pt>
                <c:pt idx="4111">
                  <c:v>201.67279276682748</c:v>
                </c:pt>
                <c:pt idx="4112">
                  <c:v>200.35454564494083</c:v>
                </c:pt>
                <c:pt idx="4113">
                  <c:v>200.35050166347699</c:v>
                </c:pt>
                <c:pt idx="4114">
                  <c:v>200.34645772445498</c:v>
                </c:pt>
                <c:pt idx="4115">
                  <c:v>203.77882694364163</c:v>
                </c:pt>
                <c:pt idx="4116">
                  <c:v>202.43688089444632</c:v>
                </c:pt>
                <c:pt idx="4117">
                  <c:v>200.77388253295609</c:v>
                </c:pt>
                <c:pt idx="4118">
                  <c:v>198.89589164029027</c:v>
                </c:pt>
                <c:pt idx="4119">
                  <c:v>200.31582476836527</c:v>
                </c:pt>
                <c:pt idx="4120">
                  <c:v>200.31178341335766</c:v>
                </c:pt>
                <c:pt idx="4121">
                  <c:v>200.30774214125952</c:v>
                </c:pt>
                <c:pt idx="4122">
                  <c:v>201.4530662828771</c:v>
                </c:pt>
                <c:pt idx="4123">
                  <c:v>200.67838575536197</c:v>
                </c:pt>
                <c:pt idx="4124">
                  <c:v>204.06043715707136</c:v>
                </c:pt>
                <c:pt idx="4125">
                  <c:v>203.13747430177187</c:v>
                </c:pt>
                <c:pt idx="4126">
                  <c:v>203.34694244716107</c:v>
                </c:pt>
                <c:pt idx="4127">
                  <c:v>203.34283905902979</c:v>
                </c:pt>
                <c:pt idx="4128">
                  <c:v>203.33873579526286</c:v>
                </c:pt>
                <c:pt idx="4129">
                  <c:v>204.84734330492654</c:v>
                </c:pt>
                <c:pt idx="4130">
                  <c:v>206.14388613551316</c:v>
                </c:pt>
                <c:pt idx="4131">
                  <c:v>204.18532483165183</c:v>
                </c:pt>
                <c:pt idx="4132">
                  <c:v>203.39236743643599</c:v>
                </c:pt>
                <c:pt idx="4133">
                  <c:v>200.55231171222115</c:v>
                </c:pt>
                <c:pt idx="4134">
                  <c:v>200.54826360995526</c:v>
                </c:pt>
                <c:pt idx="4135">
                  <c:v>200.54421554815713</c:v>
                </c:pt>
                <c:pt idx="4136">
                  <c:v>199.36894634704805</c:v>
                </c:pt>
                <c:pt idx="4137">
                  <c:v>200.23034265520033</c:v>
                </c:pt>
                <c:pt idx="4138">
                  <c:v>200.15197343040688</c:v>
                </c:pt>
                <c:pt idx="4139">
                  <c:v>195.98310539848219</c:v>
                </c:pt>
                <c:pt idx="4140">
                  <c:v>194.67895103976875</c:v>
                </c:pt>
                <c:pt idx="4141">
                  <c:v>194.67501709309772</c:v>
                </c:pt>
                <c:pt idx="4142">
                  <c:v>194.67108737974877</c:v>
                </c:pt>
                <c:pt idx="4143">
                  <c:v>198.78255911723667</c:v>
                </c:pt>
                <c:pt idx="4144">
                  <c:v>199.57476494230602</c:v>
                </c:pt>
                <c:pt idx="4145">
                  <c:v>200.69539068000134</c:v>
                </c:pt>
                <c:pt idx="4146">
                  <c:v>199.11656490097732</c:v>
                </c:pt>
                <c:pt idx="4147">
                  <c:v>198.62737841375238</c:v>
                </c:pt>
                <c:pt idx="4148">
                  <c:v>198.62337000739512</c:v>
                </c:pt>
                <c:pt idx="4149">
                  <c:v>198.61936164249266</c:v>
                </c:pt>
                <c:pt idx="4150">
                  <c:v>200.65964551703695</c:v>
                </c:pt>
                <c:pt idx="4151">
                  <c:v>205.16118548285567</c:v>
                </c:pt>
                <c:pt idx="4152">
                  <c:v>206.38977320438659</c:v>
                </c:pt>
                <c:pt idx="4153">
                  <c:v>203.91104367943012</c:v>
                </c:pt>
                <c:pt idx="4154">
                  <c:v>201.72026249316852</c:v>
                </c:pt>
                <c:pt idx="4155">
                  <c:v>201.71619225701338</c:v>
                </c:pt>
                <c:pt idx="4156">
                  <c:v>201.71212206231317</c:v>
                </c:pt>
                <c:pt idx="4157">
                  <c:v>201.23354990456079</c:v>
                </c:pt>
                <c:pt idx="4158">
                  <c:v>200.38568039332279</c:v>
                </c:pt>
                <c:pt idx="4159">
                  <c:v>201.65387417722656</c:v>
                </c:pt>
                <c:pt idx="4160">
                  <c:v>199.58437908944677</c:v>
                </c:pt>
                <c:pt idx="4161">
                  <c:v>199.30095605966721</c:v>
                </c:pt>
                <c:pt idx="4162">
                  <c:v>199.29693532643634</c:v>
                </c:pt>
                <c:pt idx="4163">
                  <c:v>199.29291479949237</c:v>
                </c:pt>
                <c:pt idx="4164">
                  <c:v>203.00014578747482</c:v>
                </c:pt>
                <c:pt idx="4165">
                  <c:v>203.33220007383602</c:v>
                </c:pt>
                <c:pt idx="4166">
                  <c:v>204.32434914435063</c:v>
                </c:pt>
                <c:pt idx="4167">
                  <c:v>203.35611664069054</c:v>
                </c:pt>
                <c:pt idx="4168">
                  <c:v>203.20545011354008</c:v>
                </c:pt>
                <c:pt idx="4169">
                  <c:v>203.20135233167372</c:v>
                </c:pt>
                <c:pt idx="4170">
                  <c:v>203.19725463172986</c:v>
                </c:pt>
                <c:pt idx="4171">
                  <c:v>200.9523625170109</c:v>
                </c:pt>
                <c:pt idx="4172">
                  <c:v>200.4941718760461</c:v>
                </c:pt>
                <c:pt idx="4173">
                  <c:v>202.42965274008432</c:v>
                </c:pt>
                <c:pt idx="4174">
                  <c:v>200.71909186363419</c:v>
                </c:pt>
                <c:pt idx="4175">
                  <c:v>200.09016982017752</c:v>
                </c:pt>
                <c:pt idx="4176">
                  <c:v>200.08613352956158</c:v>
                </c:pt>
                <c:pt idx="4177">
                  <c:v>200.08209704746415</c:v>
                </c:pt>
                <c:pt idx="4178">
                  <c:v>202.33552832184944</c:v>
                </c:pt>
                <c:pt idx="4179">
                  <c:v>200.75592928294813</c:v>
                </c:pt>
                <c:pt idx="4180">
                  <c:v>203.11935520897325</c:v>
                </c:pt>
                <c:pt idx="4181">
                  <c:v>202.62878060858736</c:v>
                </c:pt>
                <c:pt idx="4182">
                  <c:v>202.20411902934887</c:v>
                </c:pt>
                <c:pt idx="4183">
                  <c:v>202.20003994259929</c:v>
                </c:pt>
                <c:pt idx="4184">
                  <c:v>202.19596098021401</c:v>
                </c:pt>
                <c:pt idx="4185">
                  <c:v>203.06849211018309</c:v>
                </c:pt>
                <c:pt idx="4186">
                  <c:v>203.38240287010331</c:v>
                </c:pt>
                <c:pt idx="4187">
                  <c:v>204.130389584852</c:v>
                </c:pt>
                <c:pt idx="4188">
                  <c:v>203.62164458151238</c:v>
                </c:pt>
                <c:pt idx="4189">
                  <c:v>201.82526880677705</c:v>
                </c:pt>
                <c:pt idx="4190">
                  <c:v>201.82119804256715</c:v>
                </c:pt>
                <c:pt idx="4191">
                  <c:v>201.81712736225387</c:v>
                </c:pt>
                <c:pt idx="4192">
                  <c:v>195.02176787715274</c:v>
                </c:pt>
                <c:pt idx="4193">
                  <c:v>195.39340387712821</c:v>
                </c:pt>
                <c:pt idx="4194">
                  <c:v>195.02561651384374</c:v>
                </c:pt>
                <c:pt idx="4195">
                  <c:v>193.91948069383832</c:v>
                </c:pt>
                <c:pt idx="4196">
                  <c:v>194.35944221214672</c:v>
                </c:pt>
                <c:pt idx="4197">
                  <c:v>194.35552037717915</c:v>
                </c:pt>
                <c:pt idx="4198">
                  <c:v>194.35159883140807</c:v>
                </c:pt>
                <c:pt idx="4199">
                  <c:v>198.81151465913084</c:v>
                </c:pt>
                <c:pt idx="4200">
                  <c:v>197.17055200309221</c:v>
                </c:pt>
                <c:pt idx="4201">
                  <c:v>198.40743020498661</c:v>
                </c:pt>
                <c:pt idx="4202">
                  <c:v>197.97261818508466</c:v>
                </c:pt>
                <c:pt idx="4203">
                  <c:v>198.31505256564401</c:v>
                </c:pt>
                <c:pt idx="4204">
                  <c:v>198.31105207418793</c:v>
                </c:pt>
                <c:pt idx="4205">
                  <c:v>198.30705187192819</c:v>
                </c:pt>
                <c:pt idx="4206">
                  <c:v>201.76540657501369</c:v>
                </c:pt>
                <c:pt idx="4207">
                  <c:v>204.11846561808269</c:v>
                </c:pt>
                <c:pt idx="4208">
                  <c:v>204.10220037297842</c:v>
                </c:pt>
                <c:pt idx="4209">
                  <c:v>205.73406425850382</c:v>
                </c:pt>
                <c:pt idx="4210">
                  <c:v>205.52439514924569</c:v>
                </c:pt>
                <c:pt idx="4211">
                  <c:v>205.52025133283806</c:v>
                </c:pt>
                <c:pt idx="4212">
                  <c:v>205.51610759933996</c:v>
                </c:pt>
                <c:pt idx="4213">
                  <c:v>206.06529119736274</c:v>
                </c:pt>
                <c:pt idx="4214">
                  <c:v>204.13880737184439</c:v>
                </c:pt>
                <c:pt idx="4215">
                  <c:v>204.34366730962435</c:v>
                </c:pt>
                <c:pt idx="4216">
                  <c:v>200.63137729729615</c:v>
                </c:pt>
                <c:pt idx="4217">
                  <c:v>202.27617172780225</c:v>
                </c:pt>
                <c:pt idx="4218">
                  <c:v>202.27209302401587</c:v>
                </c:pt>
                <c:pt idx="4219">
                  <c:v>202.26801485618046</c:v>
                </c:pt>
                <c:pt idx="4220">
                  <c:v>201.73070605364092</c:v>
                </c:pt>
                <c:pt idx="4221">
                  <c:v>203.03336993550829</c:v>
                </c:pt>
                <c:pt idx="4222">
                  <c:v>201.98303618659563</c:v>
                </c:pt>
                <c:pt idx="4223">
                  <c:v>202.07956474196973</c:v>
                </c:pt>
                <c:pt idx="4224">
                  <c:v>204.18358149942807</c:v>
                </c:pt>
                <c:pt idx="4225">
                  <c:v>204.17946461381931</c:v>
                </c:pt>
                <c:pt idx="4226">
                  <c:v>204.17534781013299</c:v>
                </c:pt>
                <c:pt idx="4227">
                  <c:v>200.43824524223578</c:v>
                </c:pt>
                <c:pt idx="4228">
                  <c:v>197.64944838950177</c:v>
                </c:pt>
                <c:pt idx="4229">
                  <c:v>192.5456139176637</c:v>
                </c:pt>
                <c:pt idx="4230">
                  <c:v>192.45584351523712</c:v>
                </c:pt>
                <c:pt idx="4231">
                  <c:v>193.46979114619847</c:v>
                </c:pt>
                <c:pt idx="4232">
                  <c:v>193.46591130689268</c:v>
                </c:pt>
                <c:pt idx="4233">
                  <c:v>193.46200928138583</c:v>
                </c:pt>
                <c:pt idx="4234">
                  <c:v>196.66724730340977</c:v>
                </c:pt>
                <c:pt idx="4235">
                  <c:v>199.44326317703238</c:v>
                </c:pt>
                <c:pt idx="4236">
                  <c:v>201.79692978721465</c:v>
                </c:pt>
                <c:pt idx="4237">
                  <c:v>203.65706727863451</c:v>
                </c:pt>
                <c:pt idx="4238">
                  <c:v>202.96798495640934</c:v>
                </c:pt>
                <c:pt idx="4239">
                  <c:v>202.96389397510021</c:v>
                </c:pt>
                <c:pt idx="4240">
                  <c:v>202.95980307768764</c:v>
                </c:pt>
                <c:pt idx="4241">
                  <c:v>213.6979488350652</c:v>
                </c:pt>
                <c:pt idx="4242">
                  <c:v>215.93310129633633</c:v>
                </c:pt>
                <c:pt idx="4243">
                  <c:v>216.47599258353017</c:v>
                </c:pt>
                <c:pt idx="4244">
                  <c:v>215.52560990613509</c:v>
                </c:pt>
                <c:pt idx="4245">
                  <c:v>216.79415466887048</c:v>
                </c:pt>
                <c:pt idx="4246">
                  <c:v>216.78978610835802</c:v>
                </c:pt>
                <c:pt idx="4247">
                  <c:v>216.78541783802896</c:v>
                </c:pt>
                <c:pt idx="4248">
                  <c:v>222.14455354606949</c:v>
                </c:pt>
                <c:pt idx="4249">
                  <c:v>223.05029492586499</c:v>
                </c:pt>
                <c:pt idx="4250">
                  <c:v>223.66998221924828</c:v>
                </c:pt>
                <c:pt idx="4251">
                  <c:v>221.77610559698775</c:v>
                </c:pt>
                <c:pt idx="4252">
                  <c:v>222.88911057694665</c:v>
                </c:pt>
                <c:pt idx="4253">
                  <c:v>222.8846173846253</c:v>
                </c:pt>
                <c:pt idx="4254">
                  <c:v>222.88012754816683</c:v>
                </c:pt>
                <c:pt idx="4255">
                  <c:v>224.04705923254727</c:v>
                </c:pt>
                <c:pt idx="4256">
                  <c:v>229.167920245716</c:v>
                </c:pt>
                <c:pt idx="4257">
                  <c:v>229.48023978578934</c:v>
                </c:pt>
                <c:pt idx="4258">
                  <c:v>228.62615696171943</c:v>
                </c:pt>
                <c:pt idx="4259">
                  <c:v>229.59669188236958</c:v>
                </c:pt>
                <c:pt idx="4260">
                  <c:v>229.59206750542393</c:v>
                </c:pt>
                <c:pt idx="4261">
                  <c:v>229.58744281658036</c:v>
                </c:pt>
                <c:pt idx="4262">
                  <c:v>226.39491698835099</c:v>
                </c:pt>
                <c:pt idx="4263">
                  <c:v>229.78897251556035</c:v>
                </c:pt>
                <c:pt idx="4264">
                  <c:v>229.96800982551434</c:v>
                </c:pt>
                <c:pt idx="4265">
                  <c:v>230.59540396931976</c:v>
                </c:pt>
                <c:pt idx="4266">
                  <c:v>233.45770339338779</c:v>
                </c:pt>
                <c:pt idx="4267">
                  <c:v>233.45300768955258</c:v>
                </c:pt>
                <c:pt idx="4268">
                  <c:v>233.44830502427618</c:v>
                </c:pt>
                <c:pt idx="4269">
                  <c:v>233.14975922030624</c:v>
                </c:pt>
                <c:pt idx="4270">
                  <c:v>231.9035543315164</c:v>
                </c:pt>
                <c:pt idx="4271">
                  <c:v>232.88309204401702</c:v>
                </c:pt>
                <c:pt idx="4272">
                  <c:v>231.23112327238266</c:v>
                </c:pt>
                <c:pt idx="4273">
                  <c:v>227.87376351253204</c:v>
                </c:pt>
                <c:pt idx="4274">
                  <c:v>227.86917338315308</c:v>
                </c:pt>
                <c:pt idx="4275">
                  <c:v>227.86458232597678</c:v>
                </c:pt>
                <c:pt idx="4276">
                  <c:v>228.12996233444483</c:v>
                </c:pt>
                <c:pt idx="4277">
                  <c:v>231.7649022294035</c:v>
                </c:pt>
                <c:pt idx="4278">
                  <c:v>232.83574951474586</c:v>
                </c:pt>
                <c:pt idx="4279">
                  <c:v>233.64030008834902</c:v>
                </c:pt>
                <c:pt idx="4280">
                  <c:v>231.30674785248422</c:v>
                </c:pt>
                <c:pt idx="4281">
                  <c:v>231.30209058808325</c:v>
                </c:pt>
                <c:pt idx="4282">
                  <c:v>231.29743082356453</c:v>
                </c:pt>
                <c:pt idx="4283">
                  <c:v>225.87562237828769</c:v>
                </c:pt>
                <c:pt idx="4284">
                  <c:v>227.85273503277614</c:v>
                </c:pt>
                <c:pt idx="4285">
                  <c:v>230.32872232630078</c:v>
                </c:pt>
                <c:pt idx="4286">
                  <c:v>230.36662126226125</c:v>
                </c:pt>
                <c:pt idx="4287">
                  <c:v>230.36399637646801</c:v>
                </c:pt>
                <c:pt idx="4288">
                  <c:v>230.3593549941811</c:v>
                </c:pt>
                <c:pt idx="4289">
                  <c:v>230.35471369480382</c:v>
                </c:pt>
                <c:pt idx="4290">
                  <c:v>231.67268388891941</c:v>
                </c:pt>
                <c:pt idx="4291">
                  <c:v>232.43745007157543</c:v>
                </c:pt>
                <c:pt idx="4292">
                  <c:v>232.70291300439982</c:v>
                </c:pt>
                <c:pt idx="4293">
                  <c:v>231.94492999264853</c:v>
                </c:pt>
                <c:pt idx="4294">
                  <c:v>231.94024503152229</c:v>
                </c:pt>
                <c:pt idx="4295">
                  <c:v>231.93556011185095</c:v>
                </c:pt>
                <c:pt idx="4296">
                  <c:v>231.93087531851788</c:v>
                </c:pt>
                <c:pt idx="4297">
                  <c:v>233.26058956271547</c:v>
                </c:pt>
                <c:pt idx="4298">
                  <c:v>234.51468287187066</c:v>
                </c:pt>
                <c:pt idx="4299">
                  <c:v>239.3063323510317</c:v>
                </c:pt>
                <c:pt idx="4300">
                  <c:v>242.15835014290263</c:v>
                </c:pt>
                <c:pt idx="4301">
                  <c:v>243.47424121025472</c:v>
                </c:pt>
                <c:pt idx="4302">
                  <c:v>243.46934089650446</c:v>
                </c:pt>
                <c:pt idx="4303">
                  <c:v>243.46444076831349</c:v>
                </c:pt>
                <c:pt idx="4304">
                  <c:v>242.39163616613087</c:v>
                </c:pt>
                <c:pt idx="4305">
                  <c:v>243.74354093357459</c:v>
                </c:pt>
                <c:pt idx="4306">
                  <c:v>243.0412262341475</c:v>
                </c:pt>
                <c:pt idx="4307">
                  <c:v>245.12797733024618</c:v>
                </c:pt>
                <c:pt idx="4308">
                  <c:v>243.0251784913936</c:v>
                </c:pt>
                <c:pt idx="4309">
                  <c:v>243.02028800242508</c:v>
                </c:pt>
                <c:pt idx="4310">
                  <c:v>243.01539756478158</c:v>
                </c:pt>
                <c:pt idx="4311">
                  <c:v>242.46314792220466</c:v>
                </c:pt>
                <c:pt idx="4312">
                  <c:v>241.77757006826621</c:v>
                </c:pt>
                <c:pt idx="4313">
                  <c:v>243.57480762066896</c:v>
                </c:pt>
                <c:pt idx="4314">
                  <c:v>243.01949736510062</c:v>
                </c:pt>
                <c:pt idx="4315">
                  <c:v>239.99857222824093</c:v>
                </c:pt>
                <c:pt idx="4316">
                  <c:v>239.99374401125459</c:v>
                </c:pt>
                <c:pt idx="4317">
                  <c:v>239.98891637957007</c:v>
                </c:pt>
                <c:pt idx="4318">
                  <c:v>237.54566182127272</c:v>
                </c:pt>
                <c:pt idx="4319">
                  <c:v>238.86516681824665</c:v>
                </c:pt>
                <c:pt idx="4320">
                  <c:v>236.81609055359147</c:v>
                </c:pt>
                <c:pt idx="4321">
                  <c:v>237.62616223213163</c:v>
                </c:pt>
                <c:pt idx="4322">
                  <c:v>234.08409692748228</c:v>
                </c:pt>
                <c:pt idx="4323">
                  <c:v>234.07937248364343</c:v>
                </c:pt>
                <c:pt idx="4324">
                  <c:v>234.07464824905242</c:v>
                </c:pt>
                <c:pt idx="4325">
                  <c:v>236.95498072455845</c:v>
                </c:pt>
                <c:pt idx="4326">
                  <c:v>239.90903928765218</c:v>
                </c:pt>
                <c:pt idx="4327">
                  <c:v>242.0419337359231</c:v>
                </c:pt>
                <c:pt idx="4328">
                  <c:v>243.83024457289764</c:v>
                </c:pt>
                <c:pt idx="4329">
                  <c:v>245.19729021348923</c:v>
                </c:pt>
                <c:pt idx="4330">
                  <c:v>245.19236044414683</c:v>
                </c:pt>
                <c:pt idx="4331">
                  <c:v>245.18743080114277</c:v>
                </c:pt>
                <c:pt idx="4332">
                  <c:v>246.4976592191876</c:v>
                </c:pt>
                <c:pt idx="4333">
                  <c:v>246.45249409016051</c:v>
                </c:pt>
                <c:pt idx="4334">
                  <c:v>246.75817558361544</c:v>
                </c:pt>
                <c:pt idx="4335">
                  <c:v>247.37988466193724</c:v>
                </c:pt>
                <c:pt idx="4336">
                  <c:v>247.84577650363053</c:v>
                </c:pt>
                <c:pt idx="4337">
                  <c:v>247.84079604003267</c:v>
                </c:pt>
                <c:pt idx="4338">
                  <c:v>247.83581551918769</c:v>
                </c:pt>
                <c:pt idx="4339">
                  <c:v>251.36871904305195</c:v>
                </c:pt>
                <c:pt idx="4340">
                  <c:v>251.53040512010645</c:v>
                </c:pt>
                <c:pt idx="4341">
                  <c:v>250.30194644433092</c:v>
                </c:pt>
                <c:pt idx="4342">
                  <c:v>246.72620826739058</c:v>
                </c:pt>
                <c:pt idx="4343">
                  <c:v>248.15438659833103</c:v>
                </c:pt>
                <c:pt idx="4344">
                  <c:v>248.14939899858965</c:v>
                </c:pt>
                <c:pt idx="4345">
                  <c:v>248.14441173542158</c:v>
                </c:pt>
                <c:pt idx="4346">
                  <c:v>248.5093625843094</c:v>
                </c:pt>
                <c:pt idx="4347">
                  <c:v>248.04664172894761</c:v>
                </c:pt>
                <c:pt idx="4348">
                  <c:v>249.46053223916442</c:v>
                </c:pt>
                <c:pt idx="4349">
                  <c:v>249.95953660006373</c:v>
                </c:pt>
                <c:pt idx="4350">
                  <c:v>248.46586340229734</c:v>
                </c:pt>
                <c:pt idx="4351">
                  <c:v>248.46087348010144</c:v>
                </c:pt>
                <c:pt idx="4352">
                  <c:v>248.45587517910587</c:v>
                </c:pt>
                <c:pt idx="4353">
                  <c:v>253.1339525966886</c:v>
                </c:pt>
                <c:pt idx="4354">
                  <c:v>253.21421242080922</c:v>
                </c:pt>
                <c:pt idx="4355">
                  <c:v>255.22594234955886</c:v>
                </c:pt>
                <c:pt idx="4356">
                  <c:v>253.46288862127071</c:v>
                </c:pt>
                <c:pt idx="4357">
                  <c:v>252.84522039161604</c:v>
                </c:pt>
                <c:pt idx="4358">
                  <c:v>252.8401332253998</c:v>
                </c:pt>
                <c:pt idx="4359">
                  <c:v>252.83504631186037</c:v>
                </c:pt>
                <c:pt idx="4360">
                  <c:v>257.76011359108804</c:v>
                </c:pt>
                <c:pt idx="4361">
                  <c:v>258.10424432574018</c:v>
                </c:pt>
                <c:pt idx="4362">
                  <c:v>259.08891942691764</c:v>
                </c:pt>
                <c:pt idx="4363">
                  <c:v>260.33518343219168</c:v>
                </c:pt>
                <c:pt idx="4364">
                  <c:v>261.12918793457146</c:v>
                </c:pt>
                <c:pt idx="4365">
                  <c:v>261.12397036544934</c:v>
                </c:pt>
                <c:pt idx="4366">
                  <c:v>261.11875393238569</c:v>
                </c:pt>
                <c:pt idx="4367">
                  <c:v>261.07671840795388</c:v>
                </c:pt>
                <c:pt idx="4368">
                  <c:v>261.72309961280519</c:v>
                </c:pt>
                <c:pt idx="4369">
                  <c:v>261.60004129404308</c:v>
                </c:pt>
                <c:pt idx="4370">
                  <c:v>263.29414088674218</c:v>
                </c:pt>
                <c:pt idx="4371">
                  <c:v>261.67092058052771</c:v>
                </c:pt>
                <c:pt idx="4372">
                  <c:v>261.66569435426669</c:v>
                </c:pt>
                <c:pt idx="4373">
                  <c:v>261.66046775096464</c:v>
                </c:pt>
                <c:pt idx="4374">
                  <c:v>259.97458292542962</c:v>
                </c:pt>
                <c:pt idx="4375">
                  <c:v>257.8216388808633</c:v>
                </c:pt>
                <c:pt idx="4376">
                  <c:v>257.73712047772386</c:v>
                </c:pt>
                <c:pt idx="4377">
                  <c:v>259.07448259108111</c:v>
                </c:pt>
                <c:pt idx="4378">
                  <c:v>262.05426924142409</c:v>
                </c:pt>
                <c:pt idx="4379">
                  <c:v>262.04903294856166</c:v>
                </c:pt>
                <c:pt idx="4380">
                  <c:v>262.04379695081792</c:v>
                </c:pt>
                <c:pt idx="4381">
                  <c:v>261.41445800951425</c:v>
                </c:pt>
                <c:pt idx="4382">
                  <c:v>263.73448465953646</c:v>
                </c:pt>
                <c:pt idx="4383">
                  <c:v>262.58464711935551</c:v>
                </c:pt>
                <c:pt idx="4384">
                  <c:v>264.02041094679771</c:v>
                </c:pt>
                <c:pt idx="4385">
                  <c:v>264.10164395138594</c:v>
                </c:pt>
                <c:pt idx="4386">
                  <c:v>264.09636925363503</c:v>
                </c:pt>
                <c:pt idx="4387">
                  <c:v>264.09109459832598</c:v>
                </c:pt>
                <c:pt idx="4388">
                  <c:v>264.43178544136174</c:v>
                </c:pt>
                <c:pt idx="4389">
                  <c:v>265.8900122042117</c:v>
                </c:pt>
                <c:pt idx="4390">
                  <c:v>265.0136748378909</c:v>
                </c:pt>
                <c:pt idx="4391">
                  <c:v>264.45735903653235</c:v>
                </c:pt>
                <c:pt idx="4392">
                  <c:v>264.0296267589477</c:v>
                </c:pt>
                <c:pt idx="4393">
                  <c:v>264.02435247080945</c:v>
                </c:pt>
                <c:pt idx="4394">
                  <c:v>264.01907751445975</c:v>
                </c:pt>
                <c:pt idx="4395">
                  <c:v>263.61672287137344</c:v>
                </c:pt>
                <c:pt idx="4396">
                  <c:v>263.12833624614751</c:v>
                </c:pt>
                <c:pt idx="4397">
                  <c:v>263.46678292602292</c:v>
                </c:pt>
                <c:pt idx="4398">
                  <c:v>262.75987258767975</c:v>
                </c:pt>
                <c:pt idx="4399">
                  <c:v>264.4772873450375</c:v>
                </c:pt>
                <c:pt idx="4400">
                  <c:v>264.47200357658699</c:v>
                </c:pt>
                <c:pt idx="4401">
                  <c:v>264.46671976569462</c:v>
                </c:pt>
                <c:pt idx="4402">
                  <c:v>263.4372525830675</c:v>
                </c:pt>
                <c:pt idx="4403">
                  <c:v>257.7274447090461</c:v>
                </c:pt>
                <c:pt idx="4404">
                  <c:v>258.93380455164288</c:v>
                </c:pt>
                <c:pt idx="4405">
                  <c:v>259.76863649647487</c:v>
                </c:pt>
                <c:pt idx="4406">
                  <c:v>260.11683237821489</c:v>
                </c:pt>
                <c:pt idx="4407">
                  <c:v>260.11159757575041</c:v>
                </c:pt>
                <c:pt idx="4408">
                  <c:v>260.10636437028194</c:v>
                </c:pt>
                <c:pt idx="4409">
                  <c:v>262.69366834574686</c:v>
                </c:pt>
                <c:pt idx="4410">
                  <c:v>261.64829923655202</c:v>
                </c:pt>
                <c:pt idx="4411">
                  <c:v>263.12013000287499</c:v>
                </c:pt>
                <c:pt idx="4412">
                  <c:v>262.35023883639025</c:v>
                </c:pt>
                <c:pt idx="4413">
                  <c:v>260.98827798823544</c:v>
                </c:pt>
                <c:pt idx="4414">
                  <c:v>260.98306107548069</c:v>
                </c:pt>
                <c:pt idx="4415">
                  <c:v>260.97784703988486</c:v>
                </c:pt>
                <c:pt idx="4416">
                  <c:v>262.16623910257482</c:v>
                </c:pt>
                <c:pt idx="4417">
                  <c:v>261.02438912679008</c:v>
                </c:pt>
                <c:pt idx="4418">
                  <c:v>265.19279502482448</c:v>
                </c:pt>
                <c:pt idx="4419">
                  <c:v>266.00528023790662</c:v>
                </c:pt>
                <c:pt idx="4420">
                  <c:v>267.32830316215103</c:v>
                </c:pt>
                <c:pt idx="4421">
                  <c:v>267.32296185644606</c:v>
                </c:pt>
                <c:pt idx="4422">
                  <c:v>267.31762050928626</c:v>
                </c:pt>
                <c:pt idx="4423">
                  <c:v>268.64057410140549</c:v>
                </c:pt>
                <c:pt idx="4424">
                  <c:v>264.10787816038567</c:v>
                </c:pt>
                <c:pt idx="4425">
                  <c:v>264.06885389999604</c:v>
                </c:pt>
                <c:pt idx="4426">
                  <c:v>262.16744091205203</c:v>
                </c:pt>
                <c:pt idx="4427">
                  <c:v>265.15201855496684</c:v>
                </c:pt>
                <c:pt idx="4428">
                  <c:v>265.14671958248391</c:v>
                </c:pt>
                <c:pt idx="4429">
                  <c:v>265.14142031685634</c:v>
                </c:pt>
                <c:pt idx="4430">
                  <c:v>265.02930289249656</c:v>
                </c:pt>
                <c:pt idx="4431">
                  <c:v>265.53837231597493</c:v>
                </c:pt>
                <c:pt idx="4432">
                  <c:v>262.55265115886755</c:v>
                </c:pt>
                <c:pt idx="4433">
                  <c:v>264.30341771535711</c:v>
                </c:pt>
                <c:pt idx="4434">
                  <c:v>265.20512374220431</c:v>
                </c:pt>
                <c:pt idx="4435">
                  <c:v>265.19982428509519</c:v>
                </c:pt>
                <c:pt idx="4436">
                  <c:v>265.19452471744</c:v>
                </c:pt>
                <c:pt idx="4437">
                  <c:v>265.64448948629615</c:v>
                </c:pt>
                <c:pt idx="4438">
                  <c:v>265.28131711341166</c:v>
                </c:pt>
                <c:pt idx="4439">
                  <c:v>265.92493317911988</c:v>
                </c:pt>
                <c:pt idx="4440">
                  <c:v>268.14858431196808</c:v>
                </c:pt>
                <c:pt idx="4441">
                  <c:v>269.36172486384538</c:v>
                </c:pt>
                <c:pt idx="4442">
                  <c:v>269.35633989935252</c:v>
                </c:pt>
                <c:pt idx="4443">
                  <c:v>269.35095841508678</c:v>
                </c:pt>
                <c:pt idx="4444">
                  <c:v>268.66718984495913</c:v>
                </c:pt>
                <c:pt idx="4445">
                  <c:v>271.40657679211358</c:v>
                </c:pt>
                <c:pt idx="4446">
                  <c:v>271.80053436375101</c:v>
                </c:pt>
                <c:pt idx="4447">
                  <c:v>272.48375111751642</c:v>
                </c:pt>
                <c:pt idx="4448">
                  <c:v>272.08342573109832</c:v>
                </c:pt>
                <c:pt idx="4449">
                  <c:v>272.07799577435577</c:v>
                </c:pt>
                <c:pt idx="4450">
                  <c:v>272.07256015607516</c:v>
                </c:pt>
                <c:pt idx="4451">
                  <c:v>272.60900059062487</c:v>
                </c:pt>
                <c:pt idx="4452">
                  <c:v>271.9112906412812</c:v>
                </c:pt>
                <c:pt idx="4453">
                  <c:v>271.45858821483705</c:v>
                </c:pt>
                <c:pt idx="4454">
                  <c:v>270.99089281009202</c:v>
                </c:pt>
                <c:pt idx="4455">
                  <c:v>272.86811486768431</c:v>
                </c:pt>
                <c:pt idx="4456">
                  <c:v>272.86266238619322</c:v>
                </c:pt>
                <c:pt idx="4457">
                  <c:v>272.85721074268082</c:v>
                </c:pt>
                <c:pt idx="4458">
                  <c:v>273.28596813369677</c:v>
                </c:pt>
                <c:pt idx="4459">
                  <c:v>272.08986334486366</c:v>
                </c:pt>
                <c:pt idx="4460">
                  <c:v>272.16659236901893</c:v>
                </c:pt>
                <c:pt idx="4461">
                  <c:v>271.76590083823055</c:v>
                </c:pt>
                <c:pt idx="4462">
                  <c:v>267.03687606206518</c:v>
                </c:pt>
                <c:pt idx="4463">
                  <c:v>267.03153954833476</c:v>
                </c:pt>
                <c:pt idx="4464">
                  <c:v>267.02620392193404</c:v>
                </c:pt>
                <c:pt idx="4465">
                  <c:v>267.9086666271437</c:v>
                </c:pt>
                <c:pt idx="4466">
                  <c:v>268.03689710724319</c:v>
                </c:pt>
                <c:pt idx="4467">
                  <c:v>266.61315673013564</c:v>
                </c:pt>
                <c:pt idx="4468">
                  <c:v>268.55191921540529</c:v>
                </c:pt>
                <c:pt idx="4469">
                  <c:v>269.08151997915235</c:v>
                </c:pt>
                <c:pt idx="4470">
                  <c:v>269.07614427387972</c:v>
                </c:pt>
                <c:pt idx="4471">
                  <c:v>269.07076897427163</c:v>
                </c:pt>
                <c:pt idx="4472">
                  <c:v>266.28371459012033</c:v>
                </c:pt>
                <c:pt idx="4473">
                  <c:v>267.41910251553651</c:v>
                </c:pt>
                <c:pt idx="4474">
                  <c:v>266.34176268490302</c:v>
                </c:pt>
                <c:pt idx="4475">
                  <c:v>269.31692366333192</c:v>
                </c:pt>
                <c:pt idx="4476">
                  <c:v>269.82087571289389</c:v>
                </c:pt>
                <c:pt idx="4477">
                  <c:v>269.81548531979951</c:v>
                </c:pt>
                <c:pt idx="4478">
                  <c:v>269.8100949582896</c:v>
                </c:pt>
                <c:pt idx="4479">
                  <c:v>271.41692929223609</c:v>
                </c:pt>
                <c:pt idx="4480">
                  <c:v>267.94543275608771</c:v>
                </c:pt>
                <c:pt idx="4481">
                  <c:v>268.27663197551999</c:v>
                </c:pt>
                <c:pt idx="4482">
                  <c:v>263.42537202833114</c:v>
                </c:pt>
                <c:pt idx="4483">
                  <c:v>267.17279100700807</c:v>
                </c:pt>
                <c:pt idx="4484">
                  <c:v>267.16745150655981</c:v>
                </c:pt>
                <c:pt idx="4485">
                  <c:v>267.16211247001013</c:v>
                </c:pt>
                <c:pt idx="4486">
                  <c:v>267.56460556415084</c:v>
                </c:pt>
                <c:pt idx="4487">
                  <c:v>267.40456490116622</c:v>
                </c:pt>
                <c:pt idx="4488">
                  <c:v>267.04504290257347</c:v>
                </c:pt>
                <c:pt idx="4489">
                  <c:v>265.30432769897652</c:v>
                </c:pt>
                <c:pt idx="4490">
                  <c:v>262.88242228200767</c:v>
                </c:pt>
                <c:pt idx="4491">
                  <c:v>262.87716907263575</c:v>
                </c:pt>
                <c:pt idx="4492">
                  <c:v>262.87191591656301</c:v>
                </c:pt>
                <c:pt idx="4493">
                  <c:v>255.16869848827955</c:v>
                </c:pt>
                <c:pt idx="4494">
                  <c:v>257.08486660281432</c:v>
                </c:pt>
                <c:pt idx="4495">
                  <c:v>261.72747721045846</c:v>
                </c:pt>
                <c:pt idx="4496">
                  <c:v>262.23444344070219</c:v>
                </c:pt>
                <c:pt idx="4497">
                  <c:v>263.64086808599058</c:v>
                </c:pt>
                <c:pt idx="4498">
                  <c:v>263.63559551329041</c:v>
                </c:pt>
                <c:pt idx="4499">
                  <c:v>263.62711870752878</c:v>
                </c:pt>
                <c:pt idx="4500">
                  <c:v>265.37058377714533</c:v>
                </c:pt>
                <c:pt idx="4501">
                  <c:v>263.58863590375563</c:v>
                </c:pt>
                <c:pt idx="4502">
                  <c:v>265.19477793998846</c:v>
                </c:pt>
                <c:pt idx="4503">
                  <c:v>266.19145040953759</c:v>
                </c:pt>
                <c:pt idx="4504">
                  <c:v>264.30605159288837</c:v>
                </c:pt>
                <c:pt idx="4505">
                  <c:v>264.30076278176051</c:v>
                </c:pt>
                <c:pt idx="4506">
                  <c:v>264.29547439110252</c:v>
                </c:pt>
                <c:pt idx="4507">
                  <c:v>264.88131484229388</c:v>
                </c:pt>
                <c:pt idx="4508">
                  <c:v>265.18549423972132</c:v>
                </c:pt>
                <c:pt idx="4509">
                  <c:v>266.37851580000876</c:v>
                </c:pt>
                <c:pt idx="4510">
                  <c:v>267.22536846804326</c:v>
                </c:pt>
                <c:pt idx="4511">
                  <c:v>268.93435905733418</c:v>
                </c:pt>
                <c:pt idx="4512">
                  <c:v>268.92897819291608</c:v>
                </c:pt>
                <c:pt idx="4513">
                  <c:v>268.92359733639404</c:v>
                </c:pt>
                <c:pt idx="4514">
                  <c:v>269.814747367547</c:v>
                </c:pt>
                <c:pt idx="4515">
                  <c:v>270.94582153270289</c:v>
                </c:pt>
                <c:pt idx="4516">
                  <c:v>271.95935789577055</c:v>
                </c:pt>
                <c:pt idx="4517">
                  <c:v>271.15333719566814</c:v>
                </c:pt>
                <c:pt idx="4518">
                  <c:v>270.83007195539949</c:v>
                </c:pt>
                <c:pt idx="4519">
                  <c:v>270.82465433737462</c:v>
                </c:pt>
                <c:pt idx="4520">
                  <c:v>270.81923606693067</c:v>
                </c:pt>
                <c:pt idx="4521">
                  <c:v>268.83005993456078</c:v>
                </c:pt>
                <c:pt idx="4522">
                  <c:v>267.12957885983656</c:v>
                </c:pt>
                <c:pt idx="4523">
                  <c:v>268.77569881764953</c:v>
                </c:pt>
                <c:pt idx="4524">
                  <c:v>263.58743710764577</c:v>
                </c:pt>
                <c:pt idx="4525">
                  <c:v>262.95989896672916</c:v>
                </c:pt>
                <c:pt idx="4526">
                  <c:v>262.95463481329659</c:v>
                </c:pt>
                <c:pt idx="4527">
                  <c:v>262.94937082765716</c:v>
                </c:pt>
                <c:pt idx="4528">
                  <c:v>265.45926891624828</c:v>
                </c:pt>
                <c:pt idx="4529">
                  <c:v>267.24580195826218</c:v>
                </c:pt>
                <c:pt idx="4530">
                  <c:v>268.58880050374222</c:v>
                </c:pt>
                <c:pt idx="4531">
                  <c:v>267.60555803618058</c:v>
                </c:pt>
                <c:pt idx="4532">
                  <c:v>268.17000121310105</c:v>
                </c:pt>
                <c:pt idx="4533">
                  <c:v>268.16463418174675</c:v>
                </c:pt>
                <c:pt idx="4534">
                  <c:v>268.15926735964024</c:v>
                </c:pt>
                <c:pt idx="4535">
                  <c:v>268.01918400869846</c:v>
                </c:pt>
                <c:pt idx="4536">
                  <c:v>268.0444152594751</c:v>
                </c:pt>
                <c:pt idx="4537">
                  <c:v>269.54900437415461</c:v>
                </c:pt>
                <c:pt idx="4538">
                  <c:v>270.06853751894482</c:v>
                </c:pt>
                <c:pt idx="4539">
                  <c:v>268.88655187036642</c:v>
                </c:pt>
                <c:pt idx="4540">
                  <c:v>268.88117118657271</c:v>
                </c:pt>
                <c:pt idx="4541">
                  <c:v>268.87579088080696</c:v>
                </c:pt>
                <c:pt idx="4542">
                  <c:v>269.85801596427893</c:v>
                </c:pt>
                <c:pt idx="4543">
                  <c:v>269.70988569557255</c:v>
                </c:pt>
                <c:pt idx="4544">
                  <c:v>266.78306186689758</c:v>
                </c:pt>
                <c:pt idx="4545">
                  <c:v>266.08732137373448</c:v>
                </c:pt>
                <c:pt idx="4546">
                  <c:v>265.23389584178125</c:v>
                </c:pt>
                <c:pt idx="4547">
                  <c:v>265.22858847273216</c:v>
                </c:pt>
                <c:pt idx="4548">
                  <c:v>265.22328127147603</c:v>
                </c:pt>
                <c:pt idx="4549">
                  <c:v>267.49010351324239</c:v>
                </c:pt>
                <c:pt idx="4550">
                  <c:v>267.00172924055244</c:v>
                </c:pt>
                <c:pt idx="4551">
                  <c:v>265.98744451514824</c:v>
                </c:pt>
                <c:pt idx="4552">
                  <c:v>266.68109656508068</c:v>
                </c:pt>
                <c:pt idx="4553">
                  <c:v>264.960075138609</c:v>
                </c:pt>
                <c:pt idx="4554">
                  <c:v>264.95477160017862</c:v>
                </c:pt>
                <c:pt idx="4555">
                  <c:v>264.94946843977624</c:v>
                </c:pt>
                <c:pt idx="4556">
                  <c:v>258.86721613942109</c:v>
                </c:pt>
                <c:pt idx="4557">
                  <c:v>258.96999525276885</c:v>
                </c:pt>
                <c:pt idx="4558">
                  <c:v>262.55253959913114</c:v>
                </c:pt>
                <c:pt idx="4559">
                  <c:v>265.60978641644147</c:v>
                </c:pt>
                <c:pt idx="4560">
                  <c:v>265.73898592659623</c:v>
                </c:pt>
                <c:pt idx="4561">
                  <c:v>265.73366572235892</c:v>
                </c:pt>
                <c:pt idx="4562">
                  <c:v>265.72834560201829</c:v>
                </c:pt>
                <c:pt idx="4563">
                  <c:v>268.40264546113008</c:v>
                </c:pt>
                <c:pt idx="4564">
                  <c:v>265.06116649874292</c:v>
                </c:pt>
                <c:pt idx="4565">
                  <c:v>265.99072783602571</c:v>
                </c:pt>
                <c:pt idx="4566">
                  <c:v>265.42743428392896</c:v>
                </c:pt>
                <c:pt idx="4567">
                  <c:v>264.36990280549844</c:v>
                </c:pt>
                <c:pt idx="4568">
                  <c:v>264.36462245509284</c:v>
                </c:pt>
                <c:pt idx="4569">
                  <c:v>264.3593298518399</c:v>
                </c:pt>
                <c:pt idx="4570">
                  <c:v>262.36575026489368</c:v>
                </c:pt>
                <c:pt idx="4571">
                  <c:v>264.79732633087542</c:v>
                </c:pt>
                <c:pt idx="4572">
                  <c:v>260.39521556141733</c:v>
                </c:pt>
                <c:pt idx="4573">
                  <c:v>264.50505204224231</c:v>
                </c:pt>
                <c:pt idx="4574">
                  <c:v>265.37657140820482</c:v>
                </c:pt>
                <c:pt idx="4575">
                  <c:v>265.37125837070863</c:v>
                </c:pt>
                <c:pt idx="4576">
                  <c:v>265.36594584152692</c:v>
                </c:pt>
                <c:pt idx="4577">
                  <c:v>266.5898952928402</c:v>
                </c:pt>
                <c:pt idx="4578">
                  <c:v>265.72624340665919</c:v>
                </c:pt>
                <c:pt idx="4579">
                  <c:v>264.71328953747462</c:v>
                </c:pt>
                <c:pt idx="4580">
                  <c:v>266.70296115508876</c:v>
                </c:pt>
                <c:pt idx="4581">
                  <c:v>268.64619130344715</c:v>
                </c:pt>
                <c:pt idx="4582">
                  <c:v>268.64081402387995</c:v>
                </c:pt>
                <c:pt idx="4583">
                  <c:v>268.63543678675467</c:v>
                </c:pt>
                <c:pt idx="4584">
                  <c:v>268.67495429481767</c:v>
                </c:pt>
                <c:pt idx="4585">
                  <c:v>268.78319253623903</c:v>
                </c:pt>
                <c:pt idx="4586">
                  <c:v>268.77392044626998</c:v>
                </c:pt>
                <c:pt idx="4587">
                  <c:v>267.69375669362148</c:v>
                </c:pt>
                <c:pt idx="4588">
                  <c:v>268.55187733127667</c:v>
                </c:pt>
                <c:pt idx="4589">
                  <c:v>268.54649973783773</c:v>
                </c:pt>
                <c:pt idx="4590">
                  <c:v>268.54112222928239</c:v>
                </c:pt>
                <c:pt idx="4591">
                  <c:v>269.20492403074309</c:v>
                </c:pt>
                <c:pt idx="4592">
                  <c:v>270.18889510053157</c:v>
                </c:pt>
                <c:pt idx="4593">
                  <c:v>268.85711443249829</c:v>
                </c:pt>
                <c:pt idx="4594">
                  <c:v>267.87550038649647</c:v>
                </c:pt>
                <c:pt idx="4595">
                  <c:v>268.54173056627002</c:v>
                </c:pt>
                <c:pt idx="4596">
                  <c:v>268.53635190389002</c:v>
                </c:pt>
                <c:pt idx="4597">
                  <c:v>268.53097328395182</c:v>
                </c:pt>
                <c:pt idx="4598">
                  <c:v>270.98686894998662</c:v>
                </c:pt>
                <c:pt idx="4599">
                  <c:v>269.77937173146512</c:v>
                </c:pt>
                <c:pt idx="4600">
                  <c:v>270.14491792225539</c:v>
                </c:pt>
                <c:pt idx="4601">
                  <c:v>270.23892040916411</c:v>
                </c:pt>
                <c:pt idx="4602">
                  <c:v>271.94846432396849</c:v>
                </c:pt>
                <c:pt idx="4603">
                  <c:v>271.94301042018378</c:v>
                </c:pt>
                <c:pt idx="4604">
                  <c:v>271.93756341171002</c:v>
                </c:pt>
                <c:pt idx="4605">
                  <c:v>272.60851860976715</c:v>
                </c:pt>
                <c:pt idx="4606">
                  <c:v>270.68662714922453</c:v>
                </c:pt>
                <c:pt idx="4607">
                  <c:v>272.03096023447716</c:v>
                </c:pt>
                <c:pt idx="4608">
                  <c:v>272.41388774939895</c:v>
                </c:pt>
                <c:pt idx="4609">
                  <c:v>272.24911752784567</c:v>
                </c:pt>
                <c:pt idx="4610">
                  <c:v>272.24366595638566</c:v>
                </c:pt>
                <c:pt idx="4611">
                  <c:v>272.23821463069311</c:v>
                </c:pt>
                <c:pt idx="4612">
                  <c:v>273.27268869545435</c:v>
                </c:pt>
                <c:pt idx="4613">
                  <c:v>273.21316435268386</c:v>
                </c:pt>
                <c:pt idx="4614">
                  <c:v>272.91721205620314</c:v>
                </c:pt>
                <c:pt idx="4615">
                  <c:v>270.33578575497944</c:v>
                </c:pt>
                <c:pt idx="4616">
                  <c:v>267.46441677417079</c:v>
                </c:pt>
                <c:pt idx="4617">
                  <c:v>267.45906024666692</c:v>
                </c:pt>
                <c:pt idx="4618">
                  <c:v>267.45370422846452</c:v>
                </c:pt>
                <c:pt idx="4619">
                  <c:v>269.03144395356293</c:v>
                </c:pt>
                <c:pt idx="4620">
                  <c:v>266.51445942573429</c:v>
                </c:pt>
                <c:pt idx="4621">
                  <c:v>266.61137178027803</c:v>
                </c:pt>
                <c:pt idx="4622">
                  <c:v>267.30821858098568</c:v>
                </c:pt>
                <c:pt idx="4623">
                  <c:v>255.72464953005456</c:v>
                </c:pt>
                <c:pt idx="4624">
                  <c:v>255.71948798706177</c:v>
                </c:pt>
                <c:pt idx="4625">
                  <c:v>255.71432784464827</c:v>
                </c:pt>
                <c:pt idx="4626">
                  <c:v>256.80518716431123</c:v>
                </c:pt>
                <c:pt idx="4627">
                  <c:v>254.63457668545911</c:v>
                </c:pt>
                <c:pt idx="4628">
                  <c:v>259.01744023356963</c:v>
                </c:pt>
                <c:pt idx="4629">
                  <c:v>257.51552368754557</c:v>
                </c:pt>
                <c:pt idx="4630">
                  <c:v>255.35822756666207</c:v>
                </c:pt>
                <c:pt idx="4631">
                  <c:v>255.35306683499849</c:v>
                </c:pt>
                <c:pt idx="4632">
                  <c:v>255.3479085017897</c:v>
                </c:pt>
                <c:pt idx="4633">
                  <c:v>259.52936317777301</c:v>
                </c:pt>
                <c:pt idx="4634">
                  <c:v>264.18681253517343</c:v>
                </c:pt>
                <c:pt idx="4635">
                  <c:v>263.19123910377783</c:v>
                </c:pt>
                <c:pt idx="4636">
                  <c:v>261.94970050764687</c:v>
                </c:pt>
                <c:pt idx="4637">
                  <c:v>260.77179647258538</c:v>
                </c:pt>
                <c:pt idx="4638">
                  <c:v>260.76656676412324</c:v>
                </c:pt>
                <c:pt idx="4639">
                  <c:v>260.76133828252517</c:v>
                </c:pt>
                <c:pt idx="4640">
                  <c:v>258.21978143350015</c:v>
                </c:pt>
                <c:pt idx="4641">
                  <c:v>259.0817519939315</c:v>
                </c:pt>
                <c:pt idx="4642">
                  <c:v>259.11410339161336</c:v>
                </c:pt>
                <c:pt idx="4643">
                  <c:v>262.22005129607481</c:v>
                </c:pt>
                <c:pt idx="4644">
                  <c:v>261.54010353957449</c:v>
                </c:pt>
                <c:pt idx="4645">
                  <c:v>261.5348580723757</c:v>
                </c:pt>
                <c:pt idx="4646">
                  <c:v>261.52961290523024</c:v>
                </c:pt>
                <c:pt idx="4647">
                  <c:v>257.37213537929495</c:v>
                </c:pt>
                <c:pt idx="4648">
                  <c:v>262.2870910244643</c:v>
                </c:pt>
                <c:pt idx="4649">
                  <c:v>263.73881134085508</c:v>
                </c:pt>
                <c:pt idx="4650">
                  <c:v>266.08153959031137</c:v>
                </c:pt>
                <c:pt idx="4651">
                  <c:v>266.03297946420264</c:v>
                </c:pt>
                <c:pt idx="4652">
                  <c:v>266.0276449116779</c:v>
                </c:pt>
                <c:pt idx="4653">
                  <c:v>266.02231044502378</c:v>
                </c:pt>
                <c:pt idx="4654">
                  <c:v>267.64792351002853</c:v>
                </c:pt>
                <c:pt idx="4655">
                  <c:v>268.84396781535702</c:v>
                </c:pt>
                <c:pt idx="4656">
                  <c:v>268.10066832891584</c:v>
                </c:pt>
                <c:pt idx="4657">
                  <c:v>268.30423011039795</c:v>
                </c:pt>
                <c:pt idx="4658">
                  <c:v>267.52966266262757</c:v>
                </c:pt>
                <c:pt idx="4659">
                  <c:v>267.52424342293142</c:v>
                </c:pt>
                <c:pt idx="4660">
                  <c:v>267.51882427009286</c:v>
                </c:pt>
                <c:pt idx="4661">
                  <c:v>270.41618024493874</c:v>
                </c:pt>
                <c:pt idx="4662">
                  <c:v>273.73715711241431</c:v>
                </c:pt>
                <c:pt idx="4663">
                  <c:v>274.86222106056715</c:v>
                </c:pt>
                <c:pt idx="4664">
                  <c:v>274.25341090118036</c:v>
                </c:pt>
                <c:pt idx="4665">
                  <c:v>276.19326881014194</c:v>
                </c:pt>
                <c:pt idx="4666">
                  <c:v>276.18773066235707</c:v>
                </c:pt>
                <c:pt idx="4667">
                  <c:v>276.18219255701405</c:v>
                </c:pt>
                <c:pt idx="4668">
                  <c:v>274.38017921212366</c:v>
                </c:pt>
                <c:pt idx="4669">
                  <c:v>276.33845610069176</c:v>
                </c:pt>
                <c:pt idx="4670">
                  <c:v>277.93225841231481</c:v>
                </c:pt>
                <c:pt idx="4671">
                  <c:v>279.36250512632262</c:v>
                </c:pt>
                <c:pt idx="4672">
                  <c:v>278.14420296729622</c:v>
                </c:pt>
                <c:pt idx="4673">
                  <c:v>278.13862653207809</c:v>
                </c:pt>
                <c:pt idx="4674">
                  <c:v>278.13305022418535</c:v>
                </c:pt>
                <c:pt idx="4675">
                  <c:v>279.26069882528469</c:v>
                </c:pt>
                <c:pt idx="4676">
                  <c:v>278.58672307336747</c:v>
                </c:pt>
                <c:pt idx="4677">
                  <c:v>276.51593719343464</c:v>
                </c:pt>
                <c:pt idx="4678">
                  <c:v>277.18697837264443</c:v>
                </c:pt>
                <c:pt idx="4679">
                  <c:v>270.79015883454269</c:v>
                </c:pt>
                <c:pt idx="4680">
                  <c:v>270.78472924398392</c:v>
                </c:pt>
                <c:pt idx="4681">
                  <c:v>270.7793001666746</c:v>
                </c:pt>
                <c:pt idx="4682">
                  <c:v>261.44098763965445</c:v>
                </c:pt>
                <c:pt idx="4683">
                  <c:v>264.25950511375089</c:v>
                </c:pt>
                <c:pt idx="4684">
                  <c:v>268.22485503877363</c:v>
                </c:pt>
                <c:pt idx="4685">
                  <c:v>269.08777119842853</c:v>
                </c:pt>
                <c:pt idx="4686">
                  <c:v>268.18677038837961</c:v>
                </c:pt>
                <c:pt idx="4687">
                  <c:v>268.18139105680109</c:v>
                </c:pt>
                <c:pt idx="4688">
                  <c:v>268.1760116837678</c:v>
                </c:pt>
                <c:pt idx="4689">
                  <c:v>269.2453043192844</c:v>
                </c:pt>
                <c:pt idx="4690">
                  <c:v>273.01451160427314</c:v>
                </c:pt>
                <c:pt idx="4691">
                  <c:v>274.16374520068564</c:v>
                </c:pt>
                <c:pt idx="4692">
                  <c:v>272.17446713595763</c:v>
                </c:pt>
                <c:pt idx="4693">
                  <c:v>269.85730067693117</c:v>
                </c:pt>
                <c:pt idx="4694">
                  <c:v>269.85188611372854</c:v>
                </c:pt>
                <c:pt idx="4695">
                  <c:v>269.84647176076078</c:v>
                </c:pt>
                <c:pt idx="4696">
                  <c:v>271.72524027987362</c:v>
                </c:pt>
                <c:pt idx="4697">
                  <c:v>274.31058692073196</c:v>
                </c:pt>
                <c:pt idx="4698">
                  <c:v>278.70185106493432</c:v>
                </c:pt>
                <c:pt idx="4699">
                  <c:v>279.36694361018431</c:v>
                </c:pt>
                <c:pt idx="4700">
                  <c:v>278.56501231512254</c:v>
                </c:pt>
                <c:pt idx="4701">
                  <c:v>278.55942275157167</c:v>
                </c:pt>
                <c:pt idx="4702">
                  <c:v>278.55383531899372</c:v>
                </c:pt>
                <c:pt idx="4703">
                  <c:v>273.04968813602886</c:v>
                </c:pt>
                <c:pt idx="4704">
                  <c:v>276.00545023772298</c:v>
                </c:pt>
                <c:pt idx="4705">
                  <c:v>275.7119263777891</c:v>
                </c:pt>
                <c:pt idx="4706">
                  <c:v>273.13318402751759</c:v>
                </c:pt>
                <c:pt idx="4707">
                  <c:v>272.34489843449768</c:v>
                </c:pt>
                <c:pt idx="4708">
                  <c:v>272.33943481351622</c:v>
                </c:pt>
                <c:pt idx="4709">
                  <c:v>272.33397107310543</c:v>
                </c:pt>
                <c:pt idx="4710">
                  <c:v>269.20780258225636</c:v>
                </c:pt>
                <c:pt idx="4711">
                  <c:v>268.11272891187201</c:v>
                </c:pt>
                <c:pt idx="4712">
                  <c:v>266.02563058070263</c:v>
                </c:pt>
                <c:pt idx="4713">
                  <c:v>257.59189802069272</c:v>
                </c:pt>
                <c:pt idx="4714">
                  <c:v>265.44085562285511</c:v>
                </c:pt>
                <c:pt idx="4715">
                  <c:v>265.43547744115313</c:v>
                </c:pt>
                <c:pt idx="4716">
                  <c:v>265.43009622535635</c:v>
                </c:pt>
                <c:pt idx="4717">
                  <c:v>263.91539096397003</c:v>
                </c:pt>
                <c:pt idx="4718">
                  <c:v>255.73413812844649</c:v>
                </c:pt>
                <c:pt idx="4719">
                  <c:v>256.36596682778008</c:v>
                </c:pt>
                <c:pt idx="4720">
                  <c:v>252.71432896599015</c:v>
                </c:pt>
                <c:pt idx="4721">
                  <c:v>242.87447936203594</c:v>
                </c:pt>
                <c:pt idx="4722">
                  <c:v>242.86955613169087</c:v>
                </c:pt>
                <c:pt idx="4723">
                  <c:v>242.86463102304967</c:v>
                </c:pt>
                <c:pt idx="4724">
                  <c:v>237.38805200809489</c:v>
                </c:pt>
                <c:pt idx="4725">
                  <c:v>237.39076830759043</c:v>
                </c:pt>
                <c:pt idx="4726">
                  <c:v>247.88828131487523</c:v>
                </c:pt>
                <c:pt idx="4727">
                  <c:v>249.39065283791888</c:v>
                </c:pt>
                <c:pt idx="4728">
                  <c:v>250.8253584907591</c:v>
                </c:pt>
                <c:pt idx="4729">
                  <c:v>250.82026181856807</c:v>
                </c:pt>
                <c:pt idx="4730">
                  <c:v>250.81517097472101</c:v>
                </c:pt>
                <c:pt idx="4731">
                  <c:v>254.00148671766883</c:v>
                </c:pt>
                <c:pt idx="4732">
                  <c:v>254.03459139698722</c:v>
                </c:pt>
                <c:pt idx="4733">
                  <c:v>260.82445532316319</c:v>
                </c:pt>
                <c:pt idx="4734">
                  <c:v>262.01775975406019</c:v>
                </c:pt>
                <c:pt idx="4735">
                  <c:v>262.54327936029284</c:v>
                </c:pt>
                <c:pt idx="4736">
                  <c:v>262.53795574195874</c:v>
                </c:pt>
                <c:pt idx="4737">
                  <c:v>262.53263229043074</c:v>
                </c:pt>
                <c:pt idx="4738">
                  <c:v>263.73236222042823</c:v>
                </c:pt>
                <c:pt idx="4739">
                  <c:v>267.03911348092817</c:v>
                </c:pt>
                <c:pt idx="4740">
                  <c:v>265.86182649131831</c:v>
                </c:pt>
                <c:pt idx="4741">
                  <c:v>265.07385040656209</c:v>
                </c:pt>
                <c:pt idx="4742">
                  <c:v>266.7227735066906</c:v>
                </c:pt>
                <c:pt idx="4743">
                  <c:v>266.71736606482625</c:v>
                </c:pt>
                <c:pt idx="4744">
                  <c:v>266.71195876015736</c:v>
                </c:pt>
                <c:pt idx="4745">
                  <c:v>266.47361980150021</c:v>
                </c:pt>
                <c:pt idx="4746">
                  <c:v>269.45479147859731</c:v>
                </c:pt>
                <c:pt idx="4747">
                  <c:v>268.06699224486681</c:v>
                </c:pt>
                <c:pt idx="4748">
                  <c:v>266.33466112552969</c:v>
                </c:pt>
                <c:pt idx="4749">
                  <c:v>268.09440941583085</c:v>
                </c:pt>
                <c:pt idx="4750">
                  <c:v>268.08902723275611</c:v>
                </c:pt>
                <c:pt idx="4751">
                  <c:v>268.0836473474601</c:v>
                </c:pt>
                <c:pt idx="4752">
                  <c:v>269.28332062259778</c:v>
                </c:pt>
                <c:pt idx="4753">
                  <c:v>268.07764366451937</c:v>
                </c:pt>
                <c:pt idx="4754">
                  <c:v>263.93637938854266</c:v>
                </c:pt>
                <c:pt idx="4755">
                  <c:v>262.8616887589024</c:v>
                </c:pt>
                <c:pt idx="4756">
                  <c:v>267.61009527025294</c:v>
                </c:pt>
                <c:pt idx="4757">
                  <c:v>267.6047243717602</c:v>
                </c:pt>
                <c:pt idx="4758">
                  <c:v>267.59935355815105</c:v>
                </c:pt>
                <c:pt idx="4759">
                  <c:v>268.43031739143061</c:v>
                </c:pt>
                <c:pt idx="4760">
                  <c:v>267.9667100562902</c:v>
                </c:pt>
                <c:pt idx="4761">
                  <c:v>269.50671521262649</c:v>
                </c:pt>
                <c:pt idx="4762">
                  <c:v>272.14165449961143</c:v>
                </c:pt>
                <c:pt idx="4763">
                  <c:v>272.19246539005985</c:v>
                </c:pt>
                <c:pt idx="4764">
                  <c:v>272.18700316867057</c:v>
                </c:pt>
                <c:pt idx="4765">
                  <c:v>272.18154107361954</c:v>
                </c:pt>
                <c:pt idx="4766">
                  <c:v>272.01035312178794</c:v>
                </c:pt>
                <c:pt idx="4767">
                  <c:v>271.12200524691877</c:v>
                </c:pt>
                <c:pt idx="4768">
                  <c:v>272.67713791809496</c:v>
                </c:pt>
                <c:pt idx="4769">
                  <c:v>275.01432842444387</c:v>
                </c:pt>
                <c:pt idx="4770">
                  <c:v>270.20072840866777</c:v>
                </c:pt>
                <c:pt idx="4771">
                  <c:v>270.19530364166815</c:v>
                </c:pt>
                <c:pt idx="4772">
                  <c:v>270.18987975212798</c:v>
                </c:pt>
                <c:pt idx="4773">
                  <c:v>265.02136752558488</c:v>
                </c:pt>
                <c:pt idx="4774">
                  <c:v>263.32282099224983</c:v>
                </c:pt>
                <c:pt idx="4775">
                  <c:v>264.38500065451132</c:v>
                </c:pt>
                <c:pt idx="4776">
                  <c:v>265.69638941640062</c:v>
                </c:pt>
                <c:pt idx="4777">
                  <c:v>267.90622678362462</c:v>
                </c:pt>
                <c:pt idx="4778">
                  <c:v>267.90085015055462</c:v>
                </c:pt>
                <c:pt idx="4779">
                  <c:v>267.89547284038997</c:v>
                </c:pt>
                <c:pt idx="4780">
                  <c:v>265.59875843838682</c:v>
                </c:pt>
                <c:pt idx="4781">
                  <c:v>269.17800185941041</c:v>
                </c:pt>
                <c:pt idx="4782">
                  <c:v>268.14852297173138</c:v>
                </c:pt>
                <c:pt idx="4783">
                  <c:v>265.02171464023917</c:v>
                </c:pt>
                <c:pt idx="4784">
                  <c:v>261.57056786652026</c:v>
                </c:pt>
                <c:pt idx="4785">
                  <c:v>261.56525727485592</c:v>
                </c:pt>
                <c:pt idx="4786">
                  <c:v>261.55994959687001</c:v>
                </c:pt>
                <c:pt idx="4787">
                  <c:v>255.30446276682775</c:v>
                </c:pt>
                <c:pt idx="4788">
                  <c:v>255.77982478618716</c:v>
                </c:pt>
                <c:pt idx="4789">
                  <c:v>258.57782308501749</c:v>
                </c:pt>
                <c:pt idx="4790">
                  <c:v>256.94719334665535</c:v>
                </c:pt>
                <c:pt idx="4791">
                  <c:v>262.51595629265654</c:v>
                </c:pt>
                <c:pt idx="4792">
                  <c:v>262.51063126979511</c:v>
                </c:pt>
                <c:pt idx="4793">
                  <c:v>262.50530712143205</c:v>
                </c:pt>
                <c:pt idx="4794">
                  <c:v>263.11638424904066</c:v>
                </c:pt>
                <c:pt idx="4795">
                  <c:v>266.56320959336591</c:v>
                </c:pt>
                <c:pt idx="4796">
                  <c:v>264.41325486155091</c:v>
                </c:pt>
                <c:pt idx="4797">
                  <c:v>261.74986461921344</c:v>
                </c:pt>
                <c:pt idx="4798">
                  <c:v>263.11939817605867</c:v>
                </c:pt>
                <c:pt idx="4799">
                  <c:v>263.11406092996054</c:v>
                </c:pt>
                <c:pt idx="4800">
                  <c:v>263.1087241418391</c:v>
                </c:pt>
                <c:pt idx="4801">
                  <c:v>265.29553722368149</c:v>
                </c:pt>
                <c:pt idx="4802">
                  <c:v>261.67606785616834</c:v>
                </c:pt>
                <c:pt idx="4803">
                  <c:v>264.24378986001187</c:v>
                </c:pt>
                <c:pt idx="4804">
                  <c:v>267.13489063296208</c:v>
                </c:pt>
                <c:pt idx="4805">
                  <c:v>268.07538302802107</c:v>
                </c:pt>
                <c:pt idx="4806">
                  <c:v>268.06999964670587</c:v>
                </c:pt>
                <c:pt idx="4807">
                  <c:v>268.06461630684521</c:v>
                </c:pt>
                <c:pt idx="4808">
                  <c:v>269.48784153730082</c:v>
                </c:pt>
                <c:pt idx="4809">
                  <c:v>268.32047189111239</c:v>
                </c:pt>
                <c:pt idx="4810">
                  <c:v>267.29936915206468</c:v>
                </c:pt>
                <c:pt idx="4811">
                  <c:v>268.72608756523795</c:v>
                </c:pt>
                <c:pt idx="4812">
                  <c:v>267.62420881213899</c:v>
                </c:pt>
                <c:pt idx="4813">
                  <c:v>267.61883534246317</c:v>
                </c:pt>
                <c:pt idx="4814">
                  <c:v>267.61346216297085</c:v>
                </c:pt>
                <c:pt idx="4815">
                  <c:v>269.62423187870138</c:v>
                </c:pt>
                <c:pt idx="4816">
                  <c:v>268.48559600024078</c:v>
                </c:pt>
                <c:pt idx="4817">
                  <c:v>265.42361251486773</c:v>
                </c:pt>
                <c:pt idx="4818">
                  <c:v>262.19887081448815</c:v>
                </c:pt>
                <c:pt idx="4819">
                  <c:v>254.62267403730209</c:v>
                </c:pt>
                <c:pt idx="4820">
                  <c:v>254.61750919569357</c:v>
                </c:pt>
                <c:pt idx="4821">
                  <c:v>254.61234447844947</c:v>
                </c:pt>
                <c:pt idx="4822">
                  <c:v>247.42103541511946</c:v>
                </c:pt>
                <c:pt idx="4823">
                  <c:v>245.99781885463412</c:v>
                </c:pt>
                <c:pt idx="4824">
                  <c:v>248.41162389198314</c:v>
                </c:pt>
                <c:pt idx="4825">
                  <c:v>241.70691869125463</c:v>
                </c:pt>
                <c:pt idx="4826">
                  <c:v>243.09166613396471</c:v>
                </c:pt>
                <c:pt idx="4827">
                  <c:v>243.08672949793487</c:v>
                </c:pt>
                <c:pt idx="4828">
                  <c:v>243.08179669252365</c:v>
                </c:pt>
                <c:pt idx="4829">
                  <c:v>245.49940715588227</c:v>
                </c:pt>
                <c:pt idx="4830">
                  <c:v>246.47108819546659</c:v>
                </c:pt>
                <c:pt idx="4831">
                  <c:v>243.82673292010344</c:v>
                </c:pt>
                <c:pt idx="4832">
                  <c:v>240.08821445052746</c:v>
                </c:pt>
                <c:pt idx="4833">
                  <c:v>243.71442595167835</c:v>
                </c:pt>
                <c:pt idx="4834">
                  <c:v>243.70948141456577</c:v>
                </c:pt>
                <c:pt idx="4835">
                  <c:v>243.70453696134956</c:v>
                </c:pt>
                <c:pt idx="4836">
                  <c:v>244.9204354135768</c:v>
                </c:pt>
                <c:pt idx="4837">
                  <c:v>246.18464513692086</c:v>
                </c:pt>
                <c:pt idx="4838">
                  <c:v>242.55708753110193</c:v>
                </c:pt>
                <c:pt idx="4839">
                  <c:v>237.98064071638692</c:v>
                </c:pt>
                <c:pt idx="4840">
                  <c:v>237.14674047750674</c:v>
                </c:pt>
                <c:pt idx="4841">
                  <c:v>237.14192853645486</c:v>
                </c:pt>
                <c:pt idx="4842">
                  <c:v>237.13711667732548</c:v>
                </c:pt>
                <c:pt idx="4843">
                  <c:v>237.45667930140212</c:v>
                </c:pt>
                <c:pt idx="4844">
                  <c:v>230.35550197216708</c:v>
                </c:pt>
                <c:pt idx="4845">
                  <c:v>231.24627122343998</c:v>
                </c:pt>
                <c:pt idx="4846">
                  <c:v>237.28422499007254</c:v>
                </c:pt>
                <c:pt idx="4847">
                  <c:v>240.01550762532548</c:v>
                </c:pt>
                <c:pt idx="4848">
                  <c:v>240.01063888432188</c:v>
                </c:pt>
                <c:pt idx="4849">
                  <c:v>240.00577030913746</c:v>
                </c:pt>
                <c:pt idx="4850">
                  <c:v>237.08835393014385</c:v>
                </c:pt>
                <c:pt idx="4851">
                  <c:v>237.67084334210801</c:v>
                </c:pt>
                <c:pt idx="4852">
                  <c:v>235.55536030722666</c:v>
                </c:pt>
                <c:pt idx="4853">
                  <c:v>230.97327514162512</c:v>
                </c:pt>
                <c:pt idx="4854">
                  <c:v>233.90899485719351</c:v>
                </c:pt>
                <c:pt idx="4855">
                  <c:v>233.90424739312297</c:v>
                </c:pt>
                <c:pt idx="4856">
                  <c:v>233.89950009585854</c:v>
                </c:pt>
                <c:pt idx="4857">
                  <c:v>236.93979917934061</c:v>
                </c:pt>
                <c:pt idx="4858">
                  <c:v>240.35059169120819</c:v>
                </c:pt>
                <c:pt idx="4859">
                  <c:v>239.94319775427536</c:v>
                </c:pt>
                <c:pt idx="4860">
                  <c:v>238.80021157810489</c:v>
                </c:pt>
                <c:pt idx="4861">
                  <c:v>238.46036261247042</c:v>
                </c:pt>
                <c:pt idx="4862">
                  <c:v>238.45552390643869</c:v>
                </c:pt>
                <c:pt idx="4863">
                  <c:v>238.4506852843036</c:v>
                </c:pt>
                <c:pt idx="4864">
                  <c:v>238.65752063689462</c:v>
                </c:pt>
                <c:pt idx="4865">
                  <c:v>237.04578056849232</c:v>
                </c:pt>
                <c:pt idx="4866">
                  <c:v>238.63822438540473</c:v>
                </c:pt>
                <c:pt idx="4867">
                  <c:v>238.65479858702943</c:v>
                </c:pt>
                <c:pt idx="4868">
                  <c:v>241.72822654560051</c:v>
                </c:pt>
                <c:pt idx="4869">
                  <c:v>241.72332082397602</c:v>
                </c:pt>
                <c:pt idx="4870">
                  <c:v>241.71841527014467</c:v>
                </c:pt>
                <c:pt idx="4871">
                  <c:v>240.73791734956006</c:v>
                </c:pt>
                <c:pt idx="4872">
                  <c:v>241.24309661544163</c:v>
                </c:pt>
                <c:pt idx="4873">
                  <c:v>243.20937468136455</c:v>
                </c:pt>
                <c:pt idx="4874">
                  <c:v>243.3055681518654</c:v>
                </c:pt>
                <c:pt idx="4875">
                  <c:v>244.24220394203334</c:v>
                </c:pt>
                <c:pt idx="4876">
                  <c:v>244.23725034803917</c:v>
                </c:pt>
                <c:pt idx="4877">
                  <c:v>244.23229683498047</c:v>
                </c:pt>
                <c:pt idx="4878">
                  <c:v>245.1723439702169</c:v>
                </c:pt>
                <c:pt idx="4879">
                  <c:v>243.50406653256192</c:v>
                </c:pt>
                <c:pt idx="4880">
                  <c:v>245.32843085042035</c:v>
                </c:pt>
                <c:pt idx="4881">
                  <c:v>246.63014491158603</c:v>
                </c:pt>
                <c:pt idx="4882">
                  <c:v>248.00566325292951</c:v>
                </c:pt>
                <c:pt idx="4883">
                  <c:v>248.00063439186818</c:v>
                </c:pt>
                <c:pt idx="4884">
                  <c:v>247.99560594831559</c:v>
                </c:pt>
                <c:pt idx="4885">
                  <c:v>248.6667061423465</c:v>
                </c:pt>
                <c:pt idx="4886">
                  <c:v>250.84284903934142</c:v>
                </c:pt>
                <c:pt idx="4887">
                  <c:v>247.36294049420673</c:v>
                </c:pt>
                <c:pt idx="4888">
                  <c:v>248.27424436955872</c:v>
                </c:pt>
                <c:pt idx="4889">
                  <c:v>244.85821671273121</c:v>
                </c:pt>
                <c:pt idx="4890">
                  <c:v>244.85324632659189</c:v>
                </c:pt>
                <c:pt idx="4891">
                  <c:v>244.84827627307777</c:v>
                </c:pt>
                <c:pt idx="4892">
                  <c:v>241.74647383630585</c:v>
                </c:pt>
                <c:pt idx="4893">
                  <c:v>243.08018814556763</c:v>
                </c:pt>
                <c:pt idx="4894">
                  <c:v>242.82126994466162</c:v>
                </c:pt>
                <c:pt idx="4895">
                  <c:v>244.07449422748576</c:v>
                </c:pt>
                <c:pt idx="4896">
                  <c:v>241.03140166459906</c:v>
                </c:pt>
                <c:pt idx="4897">
                  <c:v>241.02651030014528</c:v>
                </c:pt>
                <c:pt idx="4898">
                  <c:v>241.02162039450468</c:v>
                </c:pt>
                <c:pt idx="4899">
                  <c:v>240.54340865740255</c:v>
                </c:pt>
                <c:pt idx="4900">
                  <c:v>238.91992171209739</c:v>
                </c:pt>
                <c:pt idx="4901">
                  <c:v>238.38155505178889</c:v>
                </c:pt>
                <c:pt idx="4902">
                  <c:v>234.66599619715737</c:v>
                </c:pt>
                <c:pt idx="4903">
                  <c:v>238.87334812153659</c:v>
                </c:pt>
                <c:pt idx="4904">
                  <c:v>238.86848694602961</c:v>
                </c:pt>
                <c:pt idx="4905">
                  <c:v>238.8636263962922</c:v>
                </c:pt>
                <c:pt idx="4906">
                  <c:v>235.53277888913507</c:v>
                </c:pt>
                <c:pt idx="4907">
                  <c:v>236.17957520730408</c:v>
                </c:pt>
                <c:pt idx="4908">
                  <c:v>234.90451189035403</c:v>
                </c:pt>
                <c:pt idx="4909">
                  <c:v>235.26831905528206</c:v>
                </c:pt>
                <c:pt idx="4910">
                  <c:v>238.96572420533829</c:v>
                </c:pt>
                <c:pt idx="4911">
                  <c:v>238.9608668120859</c:v>
                </c:pt>
                <c:pt idx="4912">
                  <c:v>238.95600950273015</c:v>
                </c:pt>
                <c:pt idx="4913">
                  <c:v>242.87573641888514</c:v>
                </c:pt>
                <c:pt idx="4914">
                  <c:v>240.09172284517368</c:v>
                </c:pt>
                <c:pt idx="4915">
                  <c:v>237.59659996406407</c:v>
                </c:pt>
                <c:pt idx="4916">
                  <c:v>237.29662622962135</c:v>
                </c:pt>
                <c:pt idx="4917">
                  <c:v>233.81407707154116</c:v>
                </c:pt>
                <c:pt idx="4918">
                  <c:v>233.80932233906663</c:v>
                </c:pt>
                <c:pt idx="4919">
                  <c:v>233.8045676904886</c:v>
                </c:pt>
                <c:pt idx="4920">
                  <c:v>233.54812996273</c:v>
                </c:pt>
                <c:pt idx="4921">
                  <c:v>231.4135045318103</c:v>
                </c:pt>
                <c:pt idx="4922">
                  <c:v>231.53666947225537</c:v>
                </c:pt>
                <c:pt idx="4923">
                  <c:v>228.07860972878137</c:v>
                </c:pt>
                <c:pt idx="4924">
                  <c:v>221.90488818659418</c:v>
                </c:pt>
                <c:pt idx="4925">
                  <c:v>221.90037195331382</c:v>
                </c:pt>
                <c:pt idx="4926">
                  <c:v>221.89585580393</c:v>
                </c:pt>
                <c:pt idx="4927">
                  <c:v>220.85279128612689</c:v>
                </c:pt>
                <c:pt idx="4928">
                  <c:v>220.59132565372775</c:v>
                </c:pt>
                <c:pt idx="4929">
                  <c:v>219.88658949597445</c:v>
                </c:pt>
                <c:pt idx="4930">
                  <c:v>215.99015848083874</c:v>
                </c:pt>
                <c:pt idx="4931">
                  <c:v>218.16673031927985</c:v>
                </c:pt>
                <c:pt idx="4932">
                  <c:v>218.16228893950594</c:v>
                </c:pt>
                <c:pt idx="4933">
                  <c:v>218.15784764264163</c:v>
                </c:pt>
                <c:pt idx="4934">
                  <c:v>220.42913145463149</c:v>
                </c:pt>
                <c:pt idx="4935">
                  <c:v>227.18316669732744</c:v>
                </c:pt>
                <c:pt idx="4936">
                  <c:v>223.87437153872739</c:v>
                </c:pt>
                <c:pt idx="4937">
                  <c:v>223.32348753095278</c:v>
                </c:pt>
                <c:pt idx="4938">
                  <c:v>221.69003580217068</c:v>
                </c:pt>
                <c:pt idx="4939">
                  <c:v>221.68553093144692</c:v>
                </c:pt>
                <c:pt idx="4940">
                  <c:v>221.68102614363258</c:v>
                </c:pt>
                <c:pt idx="4941">
                  <c:v>221.4405124891621</c:v>
                </c:pt>
                <c:pt idx="4942">
                  <c:v>219.33155755987318</c:v>
                </c:pt>
                <c:pt idx="4943">
                  <c:v>217.38226715761056</c:v>
                </c:pt>
                <c:pt idx="4944">
                  <c:v>221.13529026428293</c:v>
                </c:pt>
                <c:pt idx="4945">
                  <c:v>222.01633047453049</c:v>
                </c:pt>
                <c:pt idx="4946">
                  <c:v>222.01181706017476</c:v>
                </c:pt>
                <c:pt idx="4947">
                  <c:v>222.00730377018351</c:v>
                </c:pt>
                <c:pt idx="4948">
                  <c:v>225.32788085767339</c:v>
                </c:pt>
                <c:pt idx="4949">
                  <c:v>226.98205595017984</c:v>
                </c:pt>
                <c:pt idx="4950">
                  <c:v>226.16681341908875</c:v>
                </c:pt>
                <c:pt idx="4951">
                  <c:v>227.14891013686099</c:v>
                </c:pt>
                <c:pt idx="4952">
                  <c:v>226.32197507805174</c:v>
                </c:pt>
                <c:pt idx="4953">
                  <c:v>226.3173743717829</c:v>
                </c:pt>
                <c:pt idx="4954">
                  <c:v>226.31277354312374</c:v>
                </c:pt>
                <c:pt idx="4955">
                  <c:v>228.80033437040734</c:v>
                </c:pt>
                <c:pt idx="4956">
                  <c:v>230.80233864064402</c:v>
                </c:pt>
                <c:pt idx="4957">
                  <c:v>233.13046188013507</c:v>
                </c:pt>
                <c:pt idx="4958">
                  <c:v>234.2508232745447</c:v>
                </c:pt>
                <c:pt idx="4959">
                  <c:v>234.62801817338124</c:v>
                </c:pt>
                <c:pt idx="4960">
                  <c:v>234.62324794866484</c:v>
                </c:pt>
                <c:pt idx="4961">
                  <c:v>234.61847780685801</c:v>
                </c:pt>
                <c:pt idx="4962">
                  <c:v>236.78537383812778</c:v>
                </c:pt>
                <c:pt idx="4963">
                  <c:v>238.38913322856169</c:v>
                </c:pt>
                <c:pt idx="4964">
                  <c:v>237.617340678586</c:v>
                </c:pt>
                <c:pt idx="4965">
                  <c:v>236.64557335779543</c:v>
                </c:pt>
                <c:pt idx="4966">
                  <c:v>240.12579111508833</c:v>
                </c:pt>
                <c:pt idx="4967">
                  <c:v>240.12091283060317</c:v>
                </c:pt>
                <c:pt idx="4968">
                  <c:v>240.11603492118505</c:v>
                </c:pt>
                <c:pt idx="4969">
                  <c:v>242.30362181958321</c:v>
                </c:pt>
                <c:pt idx="4970">
                  <c:v>244.39014897007507</c:v>
                </c:pt>
                <c:pt idx="4971">
                  <c:v>243.99340956585095</c:v>
                </c:pt>
                <c:pt idx="4972">
                  <c:v>247.15547040879329</c:v>
                </c:pt>
                <c:pt idx="4973">
                  <c:v>250.63850922476067</c:v>
                </c:pt>
                <c:pt idx="4974">
                  <c:v>250.63341917250244</c:v>
                </c:pt>
                <c:pt idx="4975">
                  <c:v>250.62833078534439</c:v>
                </c:pt>
                <c:pt idx="4976">
                  <c:v>252.34221045611545</c:v>
                </c:pt>
                <c:pt idx="4977">
                  <c:v>252.173851772978</c:v>
                </c:pt>
                <c:pt idx="4978">
                  <c:v>248.22074065881003</c:v>
                </c:pt>
                <c:pt idx="4979">
                  <c:v>247.73160285232291</c:v>
                </c:pt>
                <c:pt idx="4980">
                  <c:v>249.9459702089035</c:v>
                </c:pt>
                <c:pt idx="4981">
                  <c:v>249.94087600228465</c:v>
                </c:pt>
                <c:pt idx="4982">
                  <c:v>249.93580085499221</c:v>
                </c:pt>
                <c:pt idx="4983">
                  <c:v>249.76378850190846</c:v>
                </c:pt>
                <c:pt idx="4984">
                  <c:v>251.20831783011758</c:v>
                </c:pt>
                <c:pt idx="4985">
                  <c:v>251.53557150245078</c:v>
                </c:pt>
                <c:pt idx="4986">
                  <c:v>253.84573357407183</c:v>
                </c:pt>
                <c:pt idx="4987">
                  <c:v>254.77626500738941</c:v>
                </c:pt>
                <c:pt idx="4988">
                  <c:v>254.77109224495771</c:v>
                </c:pt>
                <c:pt idx="4989">
                  <c:v>254.76592002242512</c:v>
                </c:pt>
                <c:pt idx="4990">
                  <c:v>252.21223525012192</c:v>
                </c:pt>
                <c:pt idx="4991">
                  <c:v>252.87815548043443</c:v>
                </c:pt>
                <c:pt idx="4992">
                  <c:v>253.80473926331649</c:v>
                </c:pt>
                <c:pt idx="4993">
                  <c:v>255.46395511045691</c:v>
                </c:pt>
                <c:pt idx="4994">
                  <c:v>255.69209633249966</c:v>
                </c:pt>
                <c:pt idx="4995">
                  <c:v>255.68691418944448</c:v>
                </c:pt>
                <c:pt idx="4996">
                  <c:v>255.68173216976655</c:v>
                </c:pt>
                <c:pt idx="4997">
                  <c:v>254.19242565224241</c:v>
                </c:pt>
                <c:pt idx="4998">
                  <c:v>252.80741400936421</c:v>
                </c:pt>
                <c:pt idx="4999">
                  <c:v>250.08978596030656</c:v>
                </c:pt>
                <c:pt idx="5000">
                  <c:v>250.28563397335407</c:v>
                </c:pt>
                <c:pt idx="5001">
                  <c:v>252.61055433002494</c:v>
                </c:pt>
                <c:pt idx="5002">
                  <c:v>252.6054350995268</c:v>
                </c:pt>
                <c:pt idx="5003">
                  <c:v>252.6003159509512</c:v>
                </c:pt>
                <c:pt idx="5004">
                  <c:v>250.34933577406969</c:v>
                </c:pt>
                <c:pt idx="5005">
                  <c:v>252.35773980492647</c:v>
                </c:pt>
                <c:pt idx="5006">
                  <c:v>251.15221982720013</c:v>
                </c:pt>
                <c:pt idx="5007">
                  <c:v>245.97640824771781</c:v>
                </c:pt>
                <c:pt idx="5008">
                  <c:v>243.32699000487023</c:v>
                </c:pt>
                <c:pt idx="5009">
                  <c:v>243.32205648979266</c:v>
                </c:pt>
                <c:pt idx="5010">
                  <c:v>243.31712305762477</c:v>
                </c:pt>
                <c:pt idx="5011">
                  <c:v>241.11739627821967</c:v>
                </c:pt>
                <c:pt idx="5012">
                  <c:v>241.74863824936091</c:v>
                </c:pt>
                <c:pt idx="5013">
                  <c:v>245.20441223178153</c:v>
                </c:pt>
                <c:pt idx="5014">
                  <c:v>243.74181769803374</c:v>
                </c:pt>
                <c:pt idx="5015">
                  <c:v>244.64550610705533</c:v>
                </c:pt>
                <c:pt idx="5016">
                  <c:v>244.64054813464728</c:v>
                </c:pt>
                <c:pt idx="5017">
                  <c:v>244.63558810825381</c:v>
                </c:pt>
                <c:pt idx="5018">
                  <c:v>244.67494171992638</c:v>
                </c:pt>
                <c:pt idx="5019">
                  <c:v>244.79313129669794</c:v>
                </c:pt>
                <c:pt idx="5020">
                  <c:v>243.1794886060967</c:v>
                </c:pt>
                <c:pt idx="5021">
                  <c:v>245.15912074662438</c:v>
                </c:pt>
                <c:pt idx="5022">
                  <c:v>242.49261414646656</c:v>
                </c:pt>
                <c:pt idx="5023">
                  <c:v>242.48772194008583</c:v>
                </c:pt>
                <c:pt idx="5024">
                  <c:v>242.4828063472896</c:v>
                </c:pt>
                <c:pt idx="5025">
                  <c:v>245.90122803418714</c:v>
                </c:pt>
                <c:pt idx="5026">
                  <c:v>247.60423334448359</c:v>
                </c:pt>
                <c:pt idx="5027">
                  <c:v>252.36204049311422</c:v>
                </c:pt>
                <c:pt idx="5028">
                  <c:v>252.66559048268383</c:v>
                </c:pt>
                <c:pt idx="5029">
                  <c:v>255.84234920415884</c:v>
                </c:pt>
                <c:pt idx="5030">
                  <c:v>255.83718319589454</c:v>
                </c:pt>
                <c:pt idx="5031">
                  <c:v>255.83201731298143</c:v>
                </c:pt>
                <c:pt idx="5032">
                  <c:v>258.20703539681665</c:v>
                </c:pt>
                <c:pt idx="5033">
                  <c:v>257.70495827272862</c:v>
                </c:pt>
                <c:pt idx="5034">
                  <c:v>258.36001653557037</c:v>
                </c:pt>
                <c:pt idx="5035">
                  <c:v>261.85727092744486</c:v>
                </c:pt>
                <c:pt idx="5036">
                  <c:v>262.75156852791616</c:v>
                </c:pt>
                <c:pt idx="5037">
                  <c:v>262.74626469140622</c:v>
                </c:pt>
                <c:pt idx="5038">
                  <c:v>262.74096025380186</c:v>
                </c:pt>
                <c:pt idx="5039">
                  <c:v>264.1439563611471</c:v>
                </c:pt>
                <c:pt idx="5040">
                  <c:v>265.0413055078584</c:v>
                </c:pt>
                <c:pt idx="5041">
                  <c:v>266.33232478274118</c:v>
                </c:pt>
                <c:pt idx="5042">
                  <c:v>263.6689191172531</c:v>
                </c:pt>
                <c:pt idx="5043">
                  <c:v>265.78530340856645</c:v>
                </c:pt>
                <c:pt idx="5044">
                  <c:v>265.77993835618418</c:v>
                </c:pt>
                <c:pt idx="5045">
                  <c:v>265.77457331762008</c:v>
                </c:pt>
                <c:pt idx="5046">
                  <c:v>267.56835720949863</c:v>
                </c:pt>
                <c:pt idx="5047">
                  <c:v>267.22866701565454</c:v>
                </c:pt>
                <c:pt idx="5048">
                  <c:v>267.06641806170899</c:v>
                </c:pt>
                <c:pt idx="5049">
                  <c:v>268.47864398699625</c:v>
                </c:pt>
                <c:pt idx="5050">
                  <c:v>270.23267994246754</c:v>
                </c:pt>
                <c:pt idx="5051">
                  <c:v>270.22722666050441</c:v>
                </c:pt>
                <c:pt idx="5052">
                  <c:v>270.22177325713807</c:v>
                </c:pt>
                <c:pt idx="5053">
                  <c:v>268.3547787233905</c:v>
                </c:pt>
                <c:pt idx="5054">
                  <c:v>267.82530694716462</c:v>
                </c:pt>
                <c:pt idx="5055">
                  <c:v>268.62065551108407</c:v>
                </c:pt>
                <c:pt idx="5056">
                  <c:v>272.24027760193866</c:v>
                </c:pt>
                <c:pt idx="5057">
                  <c:v>272.28911485618323</c:v>
                </c:pt>
                <c:pt idx="5058">
                  <c:v>272.28367007935822</c:v>
                </c:pt>
                <c:pt idx="5059">
                  <c:v>272.27822563515849</c:v>
                </c:pt>
                <c:pt idx="5060">
                  <c:v>269.51366152287841</c:v>
                </c:pt>
                <c:pt idx="5061">
                  <c:v>269.71800988503912</c:v>
                </c:pt>
                <c:pt idx="5062">
                  <c:v>271.39885154761521</c:v>
                </c:pt>
                <c:pt idx="5063">
                  <c:v>272.52631450139819</c:v>
                </c:pt>
                <c:pt idx="5064">
                  <c:v>269.66991665518475</c:v>
                </c:pt>
                <c:pt idx="5065">
                  <c:v>269.66447409915133</c:v>
                </c:pt>
                <c:pt idx="5066">
                  <c:v>269.65903179382065</c:v>
                </c:pt>
                <c:pt idx="5067">
                  <c:v>270.51115082423496</c:v>
                </c:pt>
                <c:pt idx="5068">
                  <c:v>271.61495394058869</c:v>
                </c:pt>
                <c:pt idx="5069">
                  <c:v>272.42340709539019</c:v>
                </c:pt>
                <c:pt idx="5070">
                  <c:v>273.57267113540013</c:v>
                </c:pt>
                <c:pt idx="5071">
                  <c:v>272.82289248270308</c:v>
                </c:pt>
                <c:pt idx="5072">
                  <c:v>272.81743873190629</c:v>
                </c:pt>
                <c:pt idx="5073">
                  <c:v>272.81198506698007</c:v>
                </c:pt>
                <c:pt idx="5074">
                  <c:v>273.45274058735288</c:v>
                </c:pt>
                <c:pt idx="5075">
                  <c:v>272.22528529875819</c:v>
                </c:pt>
                <c:pt idx="5076">
                  <c:v>270.67968709173499</c:v>
                </c:pt>
                <c:pt idx="5077">
                  <c:v>271.55912287484136</c:v>
                </c:pt>
                <c:pt idx="5078">
                  <c:v>270.46319397170907</c:v>
                </c:pt>
                <c:pt idx="5079">
                  <c:v>270.45778640745436</c:v>
                </c:pt>
                <c:pt idx="5080">
                  <c:v>270.45237888761534</c:v>
                </c:pt>
                <c:pt idx="5081">
                  <c:v>273.37271611975962</c:v>
                </c:pt>
                <c:pt idx="5082">
                  <c:v>273.26220257474563</c:v>
                </c:pt>
                <c:pt idx="5083">
                  <c:v>272.00046363400156</c:v>
                </c:pt>
                <c:pt idx="5084">
                  <c:v>271.65265991345177</c:v>
                </c:pt>
                <c:pt idx="5085">
                  <c:v>275.3951836279648</c:v>
                </c:pt>
                <c:pt idx="5086">
                  <c:v>275.3896715325323</c:v>
                </c:pt>
                <c:pt idx="5087">
                  <c:v>275.38415965029589</c:v>
                </c:pt>
                <c:pt idx="5088">
                  <c:v>276.52978101870644</c:v>
                </c:pt>
                <c:pt idx="5089">
                  <c:v>273.92546910227367</c:v>
                </c:pt>
                <c:pt idx="5090">
                  <c:v>274.41540879414777</c:v>
                </c:pt>
                <c:pt idx="5091">
                  <c:v>270.21555816076363</c:v>
                </c:pt>
                <c:pt idx="5092">
                  <c:v>266.07626857315233</c:v>
                </c:pt>
                <c:pt idx="5093">
                  <c:v>266.07094796818558</c:v>
                </c:pt>
                <c:pt idx="5094">
                  <c:v>266.06562229586598</c:v>
                </c:pt>
                <c:pt idx="5095">
                  <c:v>258.09193947940173</c:v>
                </c:pt>
                <c:pt idx="5096">
                  <c:v>261.8022321354984</c:v>
                </c:pt>
                <c:pt idx="5097">
                  <c:v>252.07577116955869</c:v>
                </c:pt>
                <c:pt idx="5098">
                  <c:v>254.47880185410526</c:v>
                </c:pt>
                <c:pt idx="5099">
                  <c:v>251.57697183509626</c:v>
                </c:pt>
                <c:pt idx="5100">
                  <c:v>251.57189004615677</c:v>
                </c:pt>
                <c:pt idx="5101">
                  <c:v>251.56680700666473</c:v>
                </c:pt>
                <c:pt idx="5102">
                  <c:v>252.87757653981754</c:v>
                </c:pt>
                <c:pt idx="5103">
                  <c:v>258.17546716472941</c:v>
                </c:pt>
                <c:pt idx="5104">
                  <c:v>256.61403110442905</c:v>
                </c:pt>
                <c:pt idx="5105">
                  <c:v>255.77580731406542</c:v>
                </c:pt>
                <c:pt idx="5106">
                  <c:v>250.62642295464875</c:v>
                </c:pt>
                <c:pt idx="5107">
                  <c:v>250.62133737950629</c:v>
                </c:pt>
                <c:pt idx="5108">
                  <c:v>250.61627464890614</c:v>
                </c:pt>
                <c:pt idx="5109">
                  <c:v>252.87044101911263</c:v>
                </c:pt>
                <c:pt idx="5110">
                  <c:v>253.31926246525765</c:v>
                </c:pt>
                <c:pt idx="5111">
                  <c:v>257.16417498949721</c:v>
                </c:pt>
                <c:pt idx="5112">
                  <c:v>260.85174910892289</c:v>
                </c:pt>
                <c:pt idx="5113">
                  <c:v>262.29284911944433</c:v>
                </c:pt>
                <c:pt idx="5114">
                  <c:v>262.28756696476893</c:v>
                </c:pt>
                <c:pt idx="5115">
                  <c:v>262.28228489300312</c:v>
                </c:pt>
                <c:pt idx="5116">
                  <c:v>261.59933410616884</c:v>
                </c:pt>
                <c:pt idx="5117">
                  <c:v>260.85490208710252</c:v>
                </c:pt>
                <c:pt idx="5118">
                  <c:v>259.02171170305002</c:v>
                </c:pt>
                <c:pt idx="5119">
                  <c:v>261.12385913537713</c:v>
                </c:pt>
                <c:pt idx="5120">
                  <c:v>261.17362768201286</c:v>
                </c:pt>
                <c:pt idx="5121">
                  <c:v>261.16837292499611</c:v>
                </c:pt>
                <c:pt idx="5122">
                  <c:v>261.16311825187591</c:v>
                </c:pt>
                <c:pt idx="5123">
                  <c:v>261.17561553523058</c:v>
                </c:pt>
                <c:pt idx="5124">
                  <c:v>263.34659820887634</c:v>
                </c:pt>
                <c:pt idx="5125">
                  <c:v>263.32525976485414</c:v>
                </c:pt>
                <c:pt idx="5126">
                  <c:v>264.94727935718191</c:v>
                </c:pt>
                <c:pt idx="5127">
                  <c:v>266.11893753938676</c:v>
                </c:pt>
                <c:pt idx="5128">
                  <c:v>266.11358428187503</c:v>
                </c:pt>
                <c:pt idx="5129">
                  <c:v>266.10823102535039</c:v>
                </c:pt>
                <c:pt idx="5130">
                  <c:v>266.7431619740625</c:v>
                </c:pt>
                <c:pt idx="5131">
                  <c:v>267.64709075267831</c:v>
                </c:pt>
                <c:pt idx="5132">
                  <c:v>268.0979710620976</c:v>
                </c:pt>
                <c:pt idx="5133">
                  <c:v>265.74581746732798</c:v>
                </c:pt>
                <c:pt idx="5134">
                  <c:v>265.45635963687641</c:v>
                </c:pt>
                <c:pt idx="5135">
                  <c:v>265.45101060873884</c:v>
                </c:pt>
                <c:pt idx="5136">
                  <c:v>265.44566166548498</c:v>
                </c:pt>
                <c:pt idx="5137">
                  <c:v>265.60562887060718</c:v>
                </c:pt>
                <c:pt idx="5138">
                  <c:v>263.46607370982588</c:v>
                </c:pt>
                <c:pt idx="5139">
                  <c:v>263.9827515207383</c:v>
                </c:pt>
                <c:pt idx="5140">
                  <c:v>265.30944222040995</c:v>
                </c:pt>
                <c:pt idx="5141">
                  <c:v>267.55012423056115</c:v>
                </c:pt>
                <c:pt idx="5142">
                  <c:v>267.54473171636391</c:v>
                </c:pt>
                <c:pt idx="5143">
                  <c:v>267.53933924362161</c:v>
                </c:pt>
                <c:pt idx="5144">
                  <c:v>267.75986725763215</c:v>
                </c:pt>
                <c:pt idx="5145">
                  <c:v>264.50934482243832</c:v>
                </c:pt>
                <c:pt idx="5146">
                  <c:v>264.04824501264744</c:v>
                </c:pt>
                <c:pt idx="5147">
                  <c:v>261.48558667411055</c:v>
                </c:pt>
                <c:pt idx="5148">
                  <c:v>265.89133409632962</c:v>
                </c:pt>
                <c:pt idx="5149">
                  <c:v>265.88600062755114</c:v>
                </c:pt>
                <c:pt idx="5150">
                  <c:v>265.88066715877267</c:v>
                </c:pt>
                <c:pt idx="5151">
                  <c:v>267.27900771123285</c:v>
                </c:pt>
                <c:pt idx="5152">
                  <c:v>267.09248041855409</c:v>
                </c:pt>
                <c:pt idx="5153">
                  <c:v>266.09047453056462</c:v>
                </c:pt>
                <c:pt idx="5154">
                  <c:v>265.33083101520515</c:v>
                </c:pt>
                <c:pt idx="5155">
                  <c:v>265.32394728587218</c:v>
                </c:pt>
                <c:pt idx="5156">
                  <c:v>265.3186529494148</c:v>
                </c:pt>
                <c:pt idx="5157">
                  <c:v>265.31335877877666</c:v>
                </c:pt>
                <c:pt idx="5158">
                  <c:v>266.24103146609366</c:v>
                </c:pt>
                <c:pt idx="5159">
                  <c:v>265.43460037160895</c:v>
                </c:pt>
                <c:pt idx="5160">
                  <c:v>266.53120551267733</c:v>
                </c:pt>
                <c:pt idx="5161">
                  <c:v>269.3978772883957</c:v>
                </c:pt>
                <c:pt idx="5162">
                  <c:v>269.6958392482411</c:v>
                </c:pt>
                <c:pt idx="5163">
                  <c:v>269.69050846217885</c:v>
                </c:pt>
                <c:pt idx="5164">
                  <c:v>269.68517771855841</c:v>
                </c:pt>
                <c:pt idx="5165">
                  <c:v>270.22768620149719</c:v>
                </c:pt>
                <c:pt idx="5166">
                  <c:v>269.98219094934461</c:v>
                </c:pt>
                <c:pt idx="5167">
                  <c:v>265.67987295535647</c:v>
                </c:pt>
                <c:pt idx="5168">
                  <c:v>264.54239614748644</c:v>
                </c:pt>
                <c:pt idx="5169">
                  <c:v>265.85318286364384</c:v>
                </c:pt>
                <c:pt idx="5170">
                  <c:v>265.8477986098041</c:v>
                </c:pt>
                <c:pt idx="5171">
                  <c:v>265.84241448230296</c:v>
                </c:pt>
                <c:pt idx="5172">
                  <c:v>265.86390996491116</c:v>
                </c:pt>
                <c:pt idx="5173">
                  <c:v>264.05193942671605</c:v>
                </c:pt>
                <c:pt idx="5174">
                  <c:v>261.59641009850725</c:v>
                </c:pt>
                <c:pt idx="5175">
                  <c:v>263.53815110841657</c:v>
                </c:pt>
                <c:pt idx="5176">
                  <c:v>268.68755381157143</c:v>
                </c:pt>
                <c:pt idx="5177">
                  <c:v>268.68212576273544</c:v>
                </c:pt>
                <c:pt idx="5178">
                  <c:v>268.67669752439195</c:v>
                </c:pt>
                <c:pt idx="5179">
                  <c:v>268.11895469864339</c:v>
                </c:pt>
                <c:pt idx="5180">
                  <c:v>269.08757812873341</c:v>
                </c:pt>
                <c:pt idx="5181">
                  <c:v>269.79836880482668</c:v>
                </c:pt>
                <c:pt idx="5182">
                  <c:v>269.81708847862217</c:v>
                </c:pt>
                <c:pt idx="5183">
                  <c:v>270.06961982910951</c:v>
                </c:pt>
                <c:pt idx="5184">
                  <c:v>270.06433677427327</c:v>
                </c:pt>
                <c:pt idx="5185">
                  <c:v>270.05905393164602</c:v>
                </c:pt>
                <c:pt idx="5186">
                  <c:v>271.21203184479367</c:v>
                </c:pt>
                <c:pt idx="5187">
                  <c:v>272.72037058538081</c:v>
                </c:pt>
                <c:pt idx="5188">
                  <c:v>273.87640784024023</c:v>
                </c:pt>
                <c:pt idx="5189">
                  <c:v>272.4697727270821</c:v>
                </c:pt>
                <c:pt idx="5190">
                  <c:v>274.05500379600375</c:v>
                </c:pt>
                <c:pt idx="5191">
                  <c:v>274.04948953110471</c:v>
                </c:pt>
                <c:pt idx="5192">
                  <c:v>274.04397463155277</c:v>
                </c:pt>
                <c:pt idx="5193">
                  <c:v>271.91172654811697</c:v>
                </c:pt>
                <c:pt idx="5194">
                  <c:v>270.19686063664994</c:v>
                </c:pt>
                <c:pt idx="5195">
                  <c:v>268.946272304096</c:v>
                </c:pt>
                <c:pt idx="5196">
                  <c:v>267.41595468169749</c:v>
                </c:pt>
                <c:pt idx="5197">
                  <c:v>266.7459952401814</c:v>
                </c:pt>
                <c:pt idx="5198">
                  <c:v>266.74061540719742</c:v>
                </c:pt>
                <c:pt idx="5199">
                  <c:v>266.73523582787749</c:v>
                </c:pt>
                <c:pt idx="5200">
                  <c:v>266.24087963106882</c:v>
                </c:pt>
                <c:pt idx="5201">
                  <c:v>265.81101607365201</c:v>
                </c:pt>
                <c:pt idx="5202">
                  <c:v>268.21069030418795</c:v>
                </c:pt>
                <c:pt idx="5203">
                  <c:v>269.13813654380624</c:v>
                </c:pt>
                <c:pt idx="5204">
                  <c:v>271.64218943698563</c:v>
                </c:pt>
                <c:pt idx="5205">
                  <c:v>271.63668285405146</c:v>
                </c:pt>
                <c:pt idx="5206">
                  <c:v>271.63120214481921</c:v>
                </c:pt>
                <c:pt idx="5207">
                  <c:v>273.59475781443354</c:v>
                </c:pt>
                <c:pt idx="5208">
                  <c:v>273.98097642102886</c:v>
                </c:pt>
                <c:pt idx="5209">
                  <c:v>271.34662781524531</c:v>
                </c:pt>
                <c:pt idx="5210">
                  <c:v>264.69952076410033</c:v>
                </c:pt>
                <c:pt idx="5211">
                  <c:v>266.70833633230677</c:v>
                </c:pt>
                <c:pt idx="5212">
                  <c:v>266.70289168379429</c:v>
                </c:pt>
                <c:pt idx="5213">
                  <c:v>266.69744660888961</c:v>
                </c:pt>
                <c:pt idx="5214">
                  <c:v>267.49355661906236</c:v>
                </c:pt>
                <c:pt idx="5215">
                  <c:v>270.87891376177339</c:v>
                </c:pt>
                <c:pt idx="5216">
                  <c:v>273.84899842724127</c:v>
                </c:pt>
                <c:pt idx="5217">
                  <c:v>274.76363605419186</c:v>
                </c:pt>
                <c:pt idx="5218">
                  <c:v>273.79674759529235</c:v>
                </c:pt>
                <c:pt idx="5219">
                  <c:v>273.79116540378237</c:v>
                </c:pt>
                <c:pt idx="5220">
                  <c:v>273.78558305336253</c:v>
                </c:pt>
                <c:pt idx="5221">
                  <c:v>273.11589076813476</c:v>
                </c:pt>
                <c:pt idx="5222">
                  <c:v>275.53026592018136</c:v>
                </c:pt>
                <c:pt idx="5223">
                  <c:v>276.75938910317836</c:v>
                </c:pt>
                <c:pt idx="5224">
                  <c:v>278.01365721922622</c:v>
                </c:pt>
                <c:pt idx="5225">
                  <c:v>277.42600709435163</c:v>
                </c:pt>
                <c:pt idx="5226">
                  <c:v>277.42037915256179</c:v>
                </c:pt>
                <c:pt idx="5227">
                  <c:v>277.41475090380914</c:v>
                </c:pt>
                <c:pt idx="5228">
                  <c:v>277.31782469942226</c:v>
                </c:pt>
                <c:pt idx="5229">
                  <c:v>277.42466622384262</c:v>
                </c:pt>
                <c:pt idx="5230">
                  <c:v>277.18794364808122</c:v>
                </c:pt>
                <c:pt idx="5231">
                  <c:v>280.00742610841809</c:v>
                </c:pt>
                <c:pt idx="5232">
                  <c:v>279.48100062058478</c:v>
                </c:pt>
                <c:pt idx="5233">
                  <c:v>279.47539236487819</c:v>
                </c:pt>
                <c:pt idx="5234">
                  <c:v>279.46978427893879</c:v>
                </c:pt>
                <c:pt idx="5235">
                  <c:v>279.33647458404369</c:v>
                </c:pt>
                <c:pt idx="5236">
                  <c:v>277.77627313776622</c:v>
                </c:pt>
                <c:pt idx="5237">
                  <c:v>273.45438494136482</c:v>
                </c:pt>
                <c:pt idx="5238">
                  <c:v>272.55097179698816</c:v>
                </c:pt>
                <c:pt idx="5239">
                  <c:v>274.0714646582976</c:v>
                </c:pt>
                <c:pt idx="5240">
                  <c:v>274.06597595816385</c:v>
                </c:pt>
                <c:pt idx="5241">
                  <c:v>274.0604874277974</c:v>
                </c:pt>
                <c:pt idx="5242">
                  <c:v>274.28144408023951</c:v>
                </c:pt>
                <c:pt idx="5243">
                  <c:v>272.01662608606767</c:v>
                </c:pt>
                <c:pt idx="5244">
                  <c:v>272.97381995286054</c:v>
                </c:pt>
                <c:pt idx="5245">
                  <c:v>275.02372331135416</c:v>
                </c:pt>
                <c:pt idx="5246">
                  <c:v>272.77775042029742</c:v>
                </c:pt>
                <c:pt idx="5247">
                  <c:v>272.77225362759941</c:v>
                </c:pt>
                <c:pt idx="5248">
                  <c:v>272.76675669967966</c:v>
                </c:pt>
                <c:pt idx="5249">
                  <c:v>272.17393267335422</c:v>
                </c:pt>
                <c:pt idx="5250">
                  <c:v>269.60847897612962</c:v>
                </c:pt>
                <c:pt idx="5251">
                  <c:v>268.93601407509362</c:v>
                </c:pt>
                <c:pt idx="5252">
                  <c:v>267.26365099787341</c:v>
                </c:pt>
                <c:pt idx="5253">
                  <c:v>265.35689065281417</c:v>
                </c:pt>
                <c:pt idx="5254">
                  <c:v>265.35159192313762</c:v>
                </c:pt>
                <c:pt idx="5255">
                  <c:v>265.34629336520231</c:v>
                </c:pt>
                <c:pt idx="5256">
                  <c:v>265.02110777193502</c:v>
                </c:pt>
                <c:pt idx="5257">
                  <c:v>266.16586827270902</c:v>
                </c:pt>
                <c:pt idx="5258">
                  <c:v>266.69308347401744</c:v>
                </c:pt>
                <c:pt idx="5259">
                  <c:v>265.71396964350646</c:v>
                </c:pt>
                <c:pt idx="5260">
                  <c:v>265.67457275600924</c:v>
                </c:pt>
                <c:pt idx="5261">
                  <c:v>265.66921950836775</c:v>
                </c:pt>
                <c:pt idx="5262">
                  <c:v>265.66386721122507</c:v>
                </c:pt>
                <c:pt idx="5263">
                  <c:v>268.52995423476199</c:v>
                </c:pt>
                <c:pt idx="5264">
                  <c:v>271.01030118095753</c:v>
                </c:pt>
                <c:pt idx="5265">
                  <c:v>270.5582367721334</c:v>
                </c:pt>
                <c:pt idx="5266">
                  <c:v>270.98872157970044</c:v>
                </c:pt>
                <c:pt idx="5267">
                  <c:v>271.66219975981619</c:v>
                </c:pt>
                <c:pt idx="5268">
                  <c:v>271.65670660329403</c:v>
                </c:pt>
                <c:pt idx="5269">
                  <c:v>271.65121358100646</c:v>
                </c:pt>
                <c:pt idx="5270">
                  <c:v>271.21200944638326</c:v>
                </c:pt>
                <c:pt idx="5271">
                  <c:v>269.57196302873007</c:v>
                </c:pt>
                <c:pt idx="5272">
                  <c:v>267.19031475198233</c:v>
                </c:pt>
                <c:pt idx="5273">
                  <c:v>265.90826521764967</c:v>
                </c:pt>
                <c:pt idx="5274">
                  <c:v>266.23618094347654</c:v>
                </c:pt>
                <c:pt idx="5275">
                  <c:v>266.23080542277631</c:v>
                </c:pt>
                <c:pt idx="5276">
                  <c:v>266.22543024161041</c:v>
                </c:pt>
                <c:pt idx="5277">
                  <c:v>267.83336602894457</c:v>
                </c:pt>
                <c:pt idx="5278">
                  <c:v>267.78449388162306</c:v>
                </c:pt>
                <c:pt idx="5279">
                  <c:v>268.12715886917692</c:v>
                </c:pt>
                <c:pt idx="5280">
                  <c:v>271.48438374209695</c:v>
                </c:pt>
                <c:pt idx="5281">
                  <c:v>271.85918758080203</c:v>
                </c:pt>
                <c:pt idx="5282">
                  <c:v>271.85369984399836</c:v>
                </c:pt>
                <c:pt idx="5283">
                  <c:v>271.84821219207822</c:v>
                </c:pt>
                <c:pt idx="5284">
                  <c:v>268.83288378156249</c:v>
                </c:pt>
                <c:pt idx="5285">
                  <c:v>270.23222505033152</c:v>
                </c:pt>
                <c:pt idx="5286">
                  <c:v>271.98241343805279</c:v>
                </c:pt>
                <c:pt idx="5287">
                  <c:v>268.71193446759963</c:v>
                </c:pt>
                <c:pt idx="5288">
                  <c:v>267.63970401701999</c:v>
                </c:pt>
                <c:pt idx="5289">
                  <c:v>267.63427706081342</c:v>
                </c:pt>
                <c:pt idx="5290">
                  <c:v>267.62885027536117</c:v>
                </c:pt>
                <c:pt idx="5291">
                  <c:v>265.60590433462966</c:v>
                </c:pt>
                <c:pt idx="5292">
                  <c:v>263.39488433767139</c:v>
                </c:pt>
                <c:pt idx="5293">
                  <c:v>262.94917438235888</c:v>
                </c:pt>
                <c:pt idx="5294">
                  <c:v>263.67652813933967</c:v>
                </c:pt>
                <c:pt idx="5295">
                  <c:v>265.52588252409032</c:v>
                </c:pt>
                <c:pt idx="5296">
                  <c:v>265.5205353910282</c:v>
                </c:pt>
                <c:pt idx="5297">
                  <c:v>265.51518834186271</c:v>
                </c:pt>
                <c:pt idx="5298">
                  <c:v>263.28677634024604</c:v>
                </c:pt>
                <c:pt idx="5299">
                  <c:v>258.58025688995775</c:v>
                </c:pt>
                <c:pt idx="5300">
                  <c:v>257.79771810536158</c:v>
                </c:pt>
                <c:pt idx="5301">
                  <c:v>258.57887668478872</c:v>
                </c:pt>
                <c:pt idx="5302">
                  <c:v>260.39920000494027</c:v>
                </c:pt>
                <c:pt idx="5303">
                  <c:v>260.39395225575458</c:v>
                </c:pt>
                <c:pt idx="5304">
                  <c:v>260.38870459145255</c:v>
                </c:pt>
                <c:pt idx="5305">
                  <c:v>258.48586923981986</c:v>
                </c:pt>
                <c:pt idx="5306">
                  <c:v>263.37257313069051</c:v>
                </c:pt>
                <c:pt idx="5307">
                  <c:v>262.44375149564428</c:v>
                </c:pt>
                <c:pt idx="5308">
                  <c:v>261.73235464512078</c:v>
                </c:pt>
                <c:pt idx="5309">
                  <c:v>258.05010826779244</c:v>
                </c:pt>
                <c:pt idx="5310">
                  <c:v>258.04489531890385</c:v>
                </c:pt>
                <c:pt idx="5311">
                  <c:v>258.03968258419826</c:v>
                </c:pt>
                <c:pt idx="5312">
                  <c:v>259.53481995575549</c:v>
                </c:pt>
                <c:pt idx="5313">
                  <c:v>259.40458330534955</c:v>
                </c:pt>
                <c:pt idx="5314">
                  <c:v>257.52174300934598</c:v>
                </c:pt>
                <c:pt idx="5315">
                  <c:v>254.71253182935649</c:v>
                </c:pt>
                <c:pt idx="5316">
                  <c:v>251.23305393913211</c:v>
                </c:pt>
                <c:pt idx="5317">
                  <c:v>251.22798718149676</c:v>
                </c:pt>
                <c:pt idx="5318">
                  <c:v>251.22291878639766</c:v>
                </c:pt>
                <c:pt idx="5319">
                  <c:v>251.12414429024324</c:v>
                </c:pt>
                <c:pt idx="5320">
                  <c:v>252.17337862100035</c:v>
                </c:pt>
                <c:pt idx="5321">
                  <c:v>250.45326190552541</c:v>
                </c:pt>
                <c:pt idx="5322">
                  <c:v>250.45997055752275</c:v>
                </c:pt>
                <c:pt idx="5323">
                  <c:v>250.03598573341799</c:v>
                </c:pt>
                <c:pt idx="5324">
                  <c:v>250.03093769063972</c:v>
                </c:pt>
                <c:pt idx="5325">
                  <c:v>250.02588977419992</c:v>
                </c:pt>
                <c:pt idx="5326">
                  <c:v>251.3868922007741</c:v>
                </c:pt>
                <c:pt idx="5327">
                  <c:v>252.05654997391406</c:v>
                </c:pt>
                <c:pt idx="5328">
                  <c:v>253.74441942709049</c:v>
                </c:pt>
                <c:pt idx="5329">
                  <c:v>258.46775115970189</c:v>
                </c:pt>
                <c:pt idx="5330">
                  <c:v>260.72225025185941</c:v>
                </c:pt>
                <c:pt idx="5331">
                  <c:v>260.71698390823292</c:v>
                </c:pt>
                <c:pt idx="5332">
                  <c:v>260.71171756460643</c:v>
                </c:pt>
                <c:pt idx="5333">
                  <c:v>259.24191262308869</c:v>
                </c:pt>
                <c:pt idx="5334">
                  <c:v>259.34500633278043</c:v>
                </c:pt>
                <c:pt idx="5335">
                  <c:v>260.17099061644126</c:v>
                </c:pt>
                <c:pt idx="5336">
                  <c:v>261.77152984136143</c:v>
                </c:pt>
                <c:pt idx="5337">
                  <c:v>260.49537578609613</c:v>
                </c:pt>
                <c:pt idx="5338">
                  <c:v>260.49087094202184</c:v>
                </c:pt>
                <c:pt idx="5339">
                  <c:v>260.4863661828312</c:v>
                </c:pt>
                <c:pt idx="5340">
                  <c:v>261.73954196258086</c:v>
                </c:pt>
                <c:pt idx="5341">
                  <c:v>266.65749628237182</c:v>
                </c:pt>
                <c:pt idx="5342">
                  <c:v>269.53619287544518</c:v>
                </c:pt>
                <c:pt idx="5343">
                  <c:v>267.99632372630555</c:v>
                </c:pt>
                <c:pt idx="5344">
                  <c:v>269.84775332429149</c:v>
                </c:pt>
                <c:pt idx="5345">
                  <c:v>269.84221155316169</c:v>
                </c:pt>
                <c:pt idx="5346">
                  <c:v>269.83666424288441</c:v>
                </c:pt>
                <c:pt idx="5347">
                  <c:v>270.10875611708207</c:v>
                </c:pt>
                <c:pt idx="5348">
                  <c:v>268.86998743331566</c:v>
                </c:pt>
                <c:pt idx="5349">
                  <c:v>270.43483060634929</c:v>
                </c:pt>
                <c:pt idx="5350">
                  <c:v>270.35484152929024</c:v>
                </c:pt>
                <c:pt idx="5351">
                  <c:v>271.1728978151192</c:v>
                </c:pt>
                <c:pt idx="5352">
                  <c:v>271.16772518396107</c:v>
                </c:pt>
                <c:pt idx="5353">
                  <c:v>271.16255228532077</c:v>
                </c:pt>
                <c:pt idx="5354">
                  <c:v>270.73356202210289</c:v>
                </c:pt>
                <c:pt idx="5355">
                  <c:v>271.12447895306747</c:v>
                </c:pt>
                <c:pt idx="5356">
                  <c:v>272.58662555019862</c:v>
                </c:pt>
                <c:pt idx="5357">
                  <c:v>272.8420952744014</c:v>
                </c:pt>
                <c:pt idx="5358">
                  <c:v>275.46447234307374</c:v>
                </c:pt>
                <c:pt idx="5359">
                  <c:v>275.45946889675088</c:v>
                </c:pt>
                <c:pt idx="5360">
                  <c:v>275.45446821309264</c:v>
                </c:pt>
                <c:pt idx="5361">
                  <c:v>275.48994041215201</c:v>
                </c:pt>
                <c:pt idx="5362">
                  <c:v>276.35285651850802</c:v>
                </c:pt>
                <c:pt idx="5363">
                  <c:v>278.29900698604001</c:v>
                </c:pt>
                <c:pt idx="5364">
                  <c:v>278.25769312114721</c:v>
                </c:pt>
                <c:pt idx="5365">
                  <c:v>280.40538469660561</c:v>
                </c:pt>
                <c:pt idx="5366">
                  <c:v>280.40026726939016</c:v>
                </c:pt>
                <c:pt idx="5367">
                  <c:v>280.39514963095286</c:v>
                </c:pt>
                <c:pt idx="5368">
                  <c:v>281.00174802902171</c:v>
                </c:pt>
                <c:pt idx="5369">
                  <c:v>279.51638155498171</c:v>
                </c:pt>
                <c:pt idx="5370">
                  <c:v>278.4384339795717</c:v>
                </c:pt>
                <c:pt idx="5371">
                  <c:v>283.03151095591028</c:v>
                </c:pt>
                <c:pt idx="5372">
                  <c:v>283.36321755317255</c:v>
                </c:pt>
                <c:pt idx="5373">
                  <c:v>283.35803608523787</c:v>
                </c:pt>
                <c:pt idx="5374">
                  <c:v>283.3528543211977</c:v>
                </c:pt>
                <c:pt idx="5375">
                  <c:v>282.29123522620415</c:v>
                </c:pt>
                <c:pt idx="5376">
                  <c:v>284.50120101834887</c:v>
                </c:pt>
                <c:pt idx="5377">
                  <c:v>285.51702155337017</c:v>
                </c:pt>
                <c:pt idx="5378">
                  <c:v>285.64957212940158</c:v>
                </c:pt>
                <c:pt idx="5379">
                  <c:v>285.94754920148682</c:v>
                </c:pt>
                <c:pt idx="5380">
                  <c:v>285.9423734868829</c:v>
                </c:pt>
                <c:pt idx="5381">
                  <c:v>285.93719136949011</c:v>
                </c:pt>
                <c:pt idx="5382">
                  <c:v>285.88920523706156</c:v>
                </c:pt>
                <c:pt idx="5383">
                  <c:v>285.81954686478355</c:v>
                </c:pt>
                <c:pt idx="5384">
                  <c:v>286.47008559474216</c:v>
                </c:pt>
                <c:pt idx="5385">
                  <c:v>285.53895634309271</c:v>
                </c:pt>
                <c:pt idx="5386">
                  <c:v>285.62652208283822</c:v>
                </c:pt>
                <c:pt idx="5387">
                  <c:v>285.62140281384637</c:v>
                </c:pt>
                <c:pt idx="5388">
                  <c:v>285.61631056251093</c:v>
                </c:pt>
                <c:pt idx="5389">
                  <c:v>285.61119675666623</c:v>
                </c:pt>
                <c:pt idx="5390">
                  <c:v>285.960746855379</c:v>
                </c:pt>
                <c:pt idx="5391">
                  <c:v>281.9645157835381</c:v>
                </c:pt>
                <c:pt idx="5392">
                  <c:v>283.84193567220274</c:v>
                </c:pt>
                <c:pt idx="5393">
                  <c:v>282.74695177410899</c:v>
                </c:pt>
                <c:pt idx="5394">
                  <c:v>282.74368618896654</c:v>
                </c:pt>
                <c:pt idx="5395">
                  <c:v>282.74042060382408</c:v>
                </c:pt>
                <c:pt idx="5396">
                  <c:v>284.64755847555074</c:v>
                </c:pt>
                <c:pt idx="5397">
                  <c:v>282.83879318211092</c:v>
                </c:pt>
                <c:pt idx="5398">
                  <c:v>282.10919831185703</c:v>
                </c:pt>
                <c:pt idx="5399">
                  <c:v>280.84001501923905</c:v>
                </c:pt>
                <c:pt idx="5400">
                  <c:v>281.82131212768894</c:v>
                </c:pt>
                <c:pt idx="5401">
                  <c:v>281.81803162080149</c:v>
                </c:pt>
                <c:pt idx="5402">
                  <c:v>281.81475050196241</c:v>
                </c:pt>
                <c:pt idx="5403">
                  <c:v>282.01626501862444</c:v>
                </c:pt>
                <c:pt idx="5404">
                  <c:v>280.82311030362354</c:v>
                </c:pt>
                <c:pt idx="5405">
                  <c:v>278.51394080738311</c:v>
                </c:pt>
                <c:pt idx="5406">
                  <c:v>280.27669097616786</c:v>
                </c:pt>
                <c:pt idx="5407">
                  <c:v>280.19364266695612</c:v>
                </c:pt>
                <c:pt idx="5408">
                  <c:v>280.19034474314077</c:v>
                </c:pt>
                <c:pt idx="5409">
                  <c:v>280.18704611360704</c:v>
                </c:pt>
                <c:pt idx="5410">
                  <c:v>282.195528400223</c:v>
                </c:pt>
                <c:pt idx="5411">
                  <c:v>283.35301943063376</c:v>
                </c:pt>
                <c:pt idx="5412">
                  <c:v>285.25923470955007</c:v>
                </c:pt>
                <c:pt idx="5413">
                  <c:v>285.15886537020396</c:v>
                </c:pt>
                <c:pt idx="5414">
                  <c:v>287.13590774897756</c:v>
                </c:pt>
                <c:pt idx="5415">
                  <c:v>287.13247365806842</c:v>
                </c:pt>
                <c:pt idx="5416">
                  <c:v>287.12904088088095</c:v>
                </c:pt>
                <c:pt idx="5417">
                  <c:v>287.43026822451708</c:v>
                </c:pt>
                <c:pt idx="5418">
                  <c:v>287.40260145237517</c:v>
                </c:pt>
                <c:pt idx="5419">
                  <c:v>287.8136530132503</c:v>
                </c:pt>
                <c:pt idx="5420">
                  <c:v>285.05226510468128</c:v>
                </c:pt>
                <c:pt idx="5421">
                  <c:v>285.65818050768564</c:v>
                </c:pt>
                <c:pt idx="5422">
                  <c:v>285.65485656014135</c:v>
                </c:pt>
                <c:pt idx="5423">
                  <c:v>285.65153269945461</c:v>
                </c:pt>
                <c:pt idx="5424">
                  <c:v>284.82074323285747</c:v>
                </c:pt>
                <c:pt idx="5425">
                  <c:v>286.33707844469535</c:v>
                </c:pt>
                <c:pt idx="5426">
                  <c:v>285.33164097775881</c:v>
                </c:pt>
                <c:pt idx="5427">
                  <c:v>286.16821620447661</c:v>
                </c:pt>
                <c:pt idx="5428">
                  <c:v>284.87096438766815</c:v>
                </c:pt>
                <c:pt idx="5429">
                  <c:v>284.8674107184849</c:v>
                </c:pt>
                <c:pt idx="5430">
                  <c:v>284.86385748753781</c:v>
                </c:pt>
                <c:pt idx="5431">
                  <c:v>287.45697641518149</c:v>
                </c:pt>
                <c:pt idx="5432">
                  <c:v>287.7729368018571</c:v>
                </c:pt>
                <c:pt idx="5433">
                  <c:v>289.11454027964407</c:v>
                </c:pt>
                <c:pt idx="5434">
                  <c:v>291.06401244135725</c:v>
                </c:pt>
                <c:pt idx="5435">
                  <c:v>291.62275851116885</c:v>
                </c:pt>
                <c:pt idx="5436">
                  <c:v>291.61913233462195</c:v>
                </c:pt>
                <c:pt idx="5437">
                  <c:v>291.61550788535737</c:v>
                </c:pt>
                <c:pt idx="5438">
                  <c:v>291.44626092606768</c:v>
                </c:pt>
                <c:pt idx="5439">
                  <c:v>291.42816858146932</c:v>
                </c:pt>
                <c:pt idx="5440">
                  <c:v>291.71672022533164</c:v>
                </c:pt>
                <c:pt idx="5441">
                  <c:v>294.66802539381479</c:v>
                </c:pt>
                <c:pt idx="5442">
                  <c:v>296.81599866236957</c:v>
                </c:pt>
                <c:pt idx="5443">
                  <c:v>296.81230646514445</c:v>
                </c:pt>
                <c:pt idx="5444">
                  <c:v>296.80861521841814</c:v>
                </c:pt>
                <c:pt idx="5445">
                  <c:v>296.69042844971409</c:v>
                </c:pt>
                <c:pt idx="5446">
                  <c:v>296.71698687513134</c:v>
                </c:pt>
                <c:pt idx="5447">
                  <c:v>294.93830498070434</c:v>
                </c:pt>
                <c:pt idx="5448">
                  <c:v>295.11103560291861</c:v>
                </c:pt>
                <c:pt idx="5449">
                  <c:v>295.43568917842731</c:v>
                </c:pt>
                <c:pt idx="5450">
                  <c:v>295.43201306269407</c:v>
                </c:pt>
                <c:pt idx="5451">
                  <c:v>295.42833615241096</c:v>
                </c:pt>
                <c:pt idx="5452">
                  <c:v>294.42901992231452</c:v>
                </c:pt>
                <c:pt idx="5453">
                  <c:v>295.38307703257641</c:v>
                </c:pt>
                <c:pt idx="5454">
                  <c:v>296.37996465537179</c:v>
                </c:pt>
                <c:pt idx="5455">
                  <c:v>297.3290194642521</c:v>
                </c:pt>
                <c:pt idx="5456">
                  <c:v>296.78717463969906</c:v>
                </c:pt>
                <c:pt idx="5457">
                  <c:v>296.78334503173699</c:v>
                </c:pt>
                <c:pt idx="5458">
                  <c:v>296.77951576923158</c:v>
                </c:pt>
                <c:pt idx="5459">
                  <c:v>296.68364733970412</c:v>
                </c:pt>
                <c:pt idx="5460">
                  <c:v>298.65319109341942</c:v>
                </c:pt>
                <c:pt idx="5461">
                  <c:v>298.69596757162697</c:v>
                </c:pt>
                <c:pt idx="5462">
                  <c:v>297.14526494234349</c:v>
                </c:pt>
                <c:pt idx="5463">
                  <c:v>297.22245487352495</c:v>
                </c:pt>
                <c:pt idx="5464">
                  <c:v>297.21859417645538</c:v>
                </c:pt>
                <c:pt idx="5465">
                  <c:v>297.21473416733755</c:v>
                </c:pt>
                <c:pt idx="5466">
                  <c:v>297.12423577957088</c:v>
                </c:pt>
                <c:pt idx="5467">
                  <c:v>299.14680962124936</c:v>
                </c:pt>
                <c:pt idx="5468">
                  <c:v>299.54052205698054</c:v>
                </c:pt>
                <c:pt idx="5469">
                  <c:v>301.31691391064209</c:v>
                </c:pt>
                <c:pt idx="5470">
                  <c:v>301.59243734404635</c:v>
                </c:pt>
                <c:pt idx="5471">
                  <c:v>301.58849400688149</c:v>
                </c:pt>
                <c:pt idx="5472">
                  <c:v>301.58455165969627</c:v>
                </c:pt>
                <c:pt idx="5473">
                  <c:v>301.92519750061189</c:v>
                </c:pt>
                <c:pt idx="5474">
                  <c:v>303.69195182663935</c:v>
                </c:pt>
                <c:pt idx="5475">
                  <c:v>304.75263385222286</c:v>
                </c:pt>
                <c:pt idx="5476">
                  <c:v>306.85175225417544</c:v>
                </c:pt>
                <c:pt idx="5477">
                  <c:v>306.86284723301776</c:v>
                </c:pt>
                <c:pt idx="5478">
                  <c:v>306.85878340162566</c:v>
                </c:pt>
                <c:pt idx="5479">
                  <c:v>306.85471965610401</c:v>
                </c:pt>
                <c:pt idx="5480">
                  <c:v>306.79992669393818</c:v>
                </c:pt>
                <c:pt idx="5481">
                  <c:v>303.9245053420089</c:v>
                </c:pt>
                <c:pt idx="5482">
                  <c:v>306.1766076878215</c:v>
                </c:pt>
                <c:pt idx="5483">
                  <c:v>307.04404530011061</c:v>
                </c:pt>
                <c:pt idx="5484">
                  <c:v>304.2687477874112</c:v>
                </c:pt>
                <c:pt idx="5485">
                  <c:v>304.26472008385588</c:v>
                </c:pt>
                <c:pt idx="5486">
                  <c:v>304.26069252637939</c:v>
                </c:pt>
                <c:pt idx="5487">
                  <c:v>305.7452174428123</c:v>
                </c:pt>
                <c:pt idx="5488">
                  <c:v>305.05045858294295</c:v>
                </c:pt>
                <c:pt idx="5489">
                  <c:v>305.81475091382526</c:v>
                </c:pt>
                <c:pt idx="5490">
                  <c:v>304.23528277430006</c:v>
                </c:pt>
                <c:pt idx="5491">
                  <c:v>302.33264232426882</c:v>
                </c:pt>
                <c:pt idx="5492">
                  <c:v>302.32868327673106</c:v>
                </c:pt>
                <c:pt idx="5493">
                  <c:v>302.32472432394712</c:v>
                </c:pt>
                <c:pt idx="5494">
                  <c:v>301.58023558191661</c:v>
                </c:pt>
                <c:pt idx="5495">
                  <c:v>297.6086287188329</c:v>
                </c:pt>
                <c:pt idx="5496">
                  <c:v>298.35463868925694</c:v>
                </c:pt>
                <c:pt idx="5497">
                  <c:v>300.92034865398222</c:v>
                </c:pt>
                <c:pt idx="5498">
                  <c:v>299.87843853718527</c:v>
                </c:pt>
                <c:pt idx="5499">
                  <c:v>299.87454966764756</c:v>
                </c:pt>
                <c:pt idx="5500">
                  <c:v>299.87066135774927</c:v>
                </c:pt>
                <c:pt idx="5501">
                  <c:v>302.42845799371139</c:v>
                </c:pt>
                <c:pt idx="5502">
                  <c:v>305.15891047142031</c:v>
                </c:pt>
                <c:pt idx="5503">
                  <c:v>303.98966210664605</c:v>
                </c:pt>
                <c:pt idx="5504">
                  <c:v>301.4458012465962</c:v>
                </c:pt>
                <c:pt idx="5505">
                  <c:v>305.36291299316758</c:v>
                </c:pt>
                <c:pt idx="5506">
                  <c:v>305.35944527157829</c:v>
                </c:pt>
                <c:pt idx="5507">
                  <c:v>305.35597694889481</c:v>
                </c:pt>
                <c:pt idx="5508">
                  <c:v>307.30089598751243</c:v>
                </c:pt>
                <c:pt idx="5509">
                  <c:v>305.44252716508038</c:v>
                </c:pt>
                <c:pt idx="5510">
                  <c:v>305.20745798935519</c:v>
                </c:pt>
                <c:pt idx="5511">
                  <c:v>305.76173500536919</c:v>
                </c:pt>
                <c:pt idx="5512">
                  <c:v>307.75259547981727</c:v>
                </c:pt>
                <c:pt idx="5513">
                  <c:v>307.74905203614526</c:v>
                </c:pt>
                <c:pt idx="5514">
                  <c:v>307.74550842073216</c:v>
                </c:pt>
                <c:pt idx="5515">
                  <c:v>309.2733334424874</c:v>
                </c:pt>
                <c:pt idx="5516">
                  <c:v>310.50812768616316</c:v>
                </c:pt>
                <c:pt idx="5517">
                  <c:v>309.12421079876515</c:v>
                </c:pt>
                <c:pt idx="5518">
                  <c:v>308.98052488075837</c:v>
                </c:pt>
                <c:pt idx="5519">
                  <c:v>311.69536764957388</c:v>
                </c:pt>
                <c:pt idx="5520">
                  <c:v>311.69202183957054</c:v>
                </c:pt>
                <c:pt idx="5521">
                  <c:v>311.6886767599608</c:v>
                </c:pt>
                <c:pt idx="5522">
                  <c:v>312.63682504370462</c:v>
                </c:pt>
                <c:pt idx="5523">
                  <c:v>312.99831935984434</c:v>
                </c:pt>
                <c:pt idx="5524">
                  <c:v>313.08844339519538</c:v>
                </c:pt>
                <c:pt idx="5525">
                  <c:v>312.54875194290861</c:v>
                </c:pt>
                <c:pt idx="5526">
                  <c:v>312.52708794861161</c:v>
                </c:pt>
                <c:pt idx="5527">
                  <c:v>312.52337832754949</c:v>
                </c:pt>
                <c:pt idx="5528">
                  <c:v>312.51966874991632</c:v>
                </c:pt>
                <c:pt idx="5529">
                  <c:v>313.89461152229813</c:v>
                </c:pt>
                <c:pt idx="5530">
                  <c:v>312.6033636805879</c:v>
                </c:pt>
                <c:pt idx="5531">
                  <c:v>311.59537822745386</c:v>
                </c:pt>
                <c:pt idx="5532">
                  <c:v>311.40249744064556</c:v>
                </c:pt>
                <c:pt idx="5533">
                  <c:v>311.35252997326921</c:v>
                </c:pt>
                <c:pt idx="5534">
                  <c:v>311.34902446071698</c:v>
                </c:pt>
                <c:pt idx="5535">
                  <c:v>311.3455191208929</c:v>
                </c:pt>
                <c:pt idx="5536">
                  <c:v>312.19237660853838</c:v>
                </c:pt>
                <c:pt idx="5537">
                  <c:v>311.2313283536979</c:v>
                </c:pt>
                <c:pt idx="5538">
                  <c:v>308.23182358438021</c:v>
                </c:pt>
                <c:pt idx="5539">
                  <c:v>310.60046850675587</c:v>
                </c:pt>
                <c:pt idx="5540">
                  <c:v>311.64333052686345</c:v>
                </c:pt>
                <c:pt idx="5541">
                  <c:v>311.63983900134986</c:v>
                </c:pt>
                <c:pt idx="5542">
                  <c:v>311.63634738996558</c:v>
                </c:pt>
                <c:pt idx="5543">
                  <c:v>312.83996712716845</c:v>
                </c:pt>
                <c:pt idx="5544">
                  <c:v>311.51944653853053</c:v>
                </c:pt>
                <c:pt idx="5545">
                  <c:v>311.58725155662313</c:v>
                </c:pt>
                <c:pt idx="5546">
                  <c:v>312.82147531250837</c:v>
                </c:pt>
                <c:pt idx="5547">
                  <c:v>311.66513123703646</c:v>
                </c:pt>
                <c:pt idx="5548">
                  <c:v>311.66169446341121</c:v>
                </c:pt>
                <c:pt idx="5549">
                  <c:v>311.65827093063859</c:v>
                </c:pt>
                <c:pt idx="5550">
                  <c:v>309.83828234398192</c:v>
                </c:pt>
                <c:pt idx="5551">
                  <c:v>306.25924147493987</c:v>
                </c:pt>
                <c:pt idx="5552">
                  <c:v>308.74907712809932</c:v>
                </c:pt>
                <c:pt idx="5553">
                  <c:v>302.35613582934639</c:v>
                </c:pt>
                <c:pt idx="5554">
                  <c:v>298.65434659001613</c:v>
                </c:pt>
                <c:pt idx="5555">
                  <c:v>298.65136770412767</c:v>
                </c:pt>
                <c:pt idx="5556">
                  <c:v>298.64838903340933</c:v>
                </c:pt>
                <c:pt idx="5557">
                  <c:v>298.45490618803785</c:v>
                </c:pt>
                <c:pt idx="5558">
                  <c:v>300.2377041360171</c:v>
                </c:pt>
                <c:pt idx="5559">
                  <c:v>299.8540881609095</c:v>
                </c:pt>
                <c:pt idx="5560">
                  <c:v>302.63173731222287</c:v>
                </c:pt>
                <c:pt idx="5561">
                  <c:v>299.60303588621792</c:v>
                </c:pt>
                <c:pt idx="5562">
                  <c:v>299.60006138466554</c:v>
                </c:pt>
                <c:pt idx="5563">
                  <c:v>299.59708735392093</c:v>
                </c:pt>
                <c:pt idx="5564">
                  <c:v>302.68605444660426</c:v>
                </c:pt>
                <c:pt idx="5565">
                  <c:v>300.95831136614089</c:v>
                </c:pt>
                <c:pt idx="5566">
                  <c:v>299.91368499130317</c:v>
                </c:pt>
                <c:pt idx="5567">
                  <c:v>298.57812487953453</c:v>
                </c:pt>
                <c:pt idx="5568">
                  <c:v>298.12453745778754</c:v>
                </c:pt>
                <c:pt idx="5569">
                  <c:v>298.121644195751</c:v>
                </c:pt>
                <c:pt idx="5570">
                  <c:v>298.11875764149215</c:v>
                </c:pt>
                <c:pt idx="5571">
                  <c:v>299.64865901747595</c:v>
                </c:pt>
                <c:pt idx="5572">
                  <c:v>298.39468982688004</c:v>
                </c:pt>
                <c:pt idx="5573">
                  <c:v>301.38372948615097</c:v>
                </c:pt>
                <c:pt idx="5574">
                  <c:v>302.69754531855347</c:v>
                </c:pt>
                <c:pt idx="5575">
                  <c:v>302.42363259466276</c:v>
                </c:pt>
                <c:pt idx="5576">
                  <c:v>302.42001873808033</c:v>
                </c:pt>
                <c:pt idx="5577">
                  <c:v>302.41640495651137</c:v>
                </c:pt>
                <c:pt idx="5578">
                  <c:v>302.76965477747791</c:v>
                </c:pt>
                <c:pt idx="5579">
                  <c:v>299.59260690104702</c:v>
                </c:pt>
                <c:pt idx="5580">
                  <c:v>302.23590829237764</c:v>
                </c:pt>
                <c:pt idx="5581">
                  <c:v>304.62662027876866</c:v>
                </c:pt>
                <c:pt idx="5582">
                  <c:v>305.79208831445203</c:v>
                </c:pt>
                <c:pt idx="5583">
                  <c:v>305.7885013116811</c:v>
                </c:pt>
                <c:pt idx="5584">
                  <c:v>305.78491456454793</c:v>
                </c:pt>
                <c:pt idx="5585">
                  <c:v>304.34246495827432</c:v>
                </c:pt>
                <c:pt idx="5586">
                  <c:v>305.27824043551033</c:v>
                </c:pt>
                <c:pt idx="5587">
                  <c:v>305.7437139175824</c:v>
                </c:pt>
                <c:pt idx="5588">
                  <c:v>306.01395626821329</c:v>
                </c:pt>
                <c:pt idx="5589">
                  <c:v>303.29805922944092</c:v>
                </c:pt>
                <c:pt idx="5590">
                  <c:v>303.2945457911303</c:v>
                </c:pt>
                <c:pt idx="5591">
                  <c:v>303.2910325660157</c:v>
                </c:pt>
                <c:pt idx="5592">
                  <c:v>303.40638822326201</c:v>
                </c:pt>
                <c:pt idx="5593">
                  <c:v>303.63695322509841</c:v>
                </c:pt>
                <c:pt idx="5594">
                  <c:v>302.61704075530804</c:v>
                </c:pt>
                <c:pt idx="5595">
                  <c:v>301.0413742072256</c:v>
                </c:pt>
                <c:pt idx="5596">
                  <c:v>302.83314261529154</c:v>
                </c:pt>
                <c:pt idx="5597">
                  <c:v>302.82966860343367</c:v>
                </c:pt>
                <c:pt idx="5598">
                  <c:v>302.82619463401738</c:v>
                </c:pt>
                <c:pt idx="5599">
                  <c:v>302.40950690751458</c:v>
                </c:pt>
                <c:pt idx="5600">
                  <c:v>303.48846252093648</c:v>
                </c:pt>
                <c:pt idx="5601">
                  <c:v>302.95031587000523</c:v>
                </c:pt>
                <c:pt idx="5602">
                  <c:v>296.56511500300377</c:v>
                </c:pt>
                <c:pt idx="5603">
                  <c:v>290.15386945961899</c:v>
                </c:pt>
                <c:pt idx="5604">
                  <c:v>290.15064821924227</c:v>
                </c:pt>
                <c:pt idx="5605">
                  <c:v>290.14742740328342</c:v>
                </c:pt>
                <c:pt idx="5606">
                  <c:v>283.50019671327016</c:v>
                </c:pt>
                <c:pt idx="5607">
                  <c:v>284.60312168719037</c:v>
                </c:pt>
                <c:pt idx="5608">
                  <c:v>285.63467129420951</c:v>
                </c:pt>
                <c:pt idx="5609">
                  <c:v>284.89793414217422</c:v>
                </c:pt>
                <c:pt idx="5610">
                  <c:v>285.56292125115056</c:v>
                </c:pt>
                <c:pt idx="5611">
                  <c:v>285.55926663070539</c:v>
                </c:pt>
                <c:pt idx="5612">
                  <c:v>285.55561222246934</c:v>
                </c:pt>
                <c:pt idx="5613">
                  <c:v>285.28782915468634</c:v>
                </c:pt>
                <c:pt idx="5614">
                  <c:v>286.7697429719999</c:v>
                </c:pt>
                <c:pt idx="5615">
                  <c:v>288.02577999095871</c:v>
                </c:pt>
                <c:pt idx="5616">
                  <c:v>290.80101538466403</c:v>
                </c:pt>
                <c:pt idx="5617">
                  <c:v>292.20169712913474</c:v>
                </c:pt>
                <c:pt idx="5618">
                  <c:v>292.19734029538859</c:v>
                </c:pt>
                <c:pt idx="5619">
                  <c:v>292.19298350408428</c:v>
                </c:pt>
                <c:pt idx="5620">
                  <c:v>294.31396143856244</c:v>
                </c:pt>
                <c:pt idx="5621">
                  <c:v>292.92086342679141</c:v>
                </c:pt>
                <c:pt idx="5622">
                  <c:v>295.08427689270115</c:v>
                </c:pt>
                <c:pt idx="5623">
                  <c:v>294.71080674690688</c:v>
                </c:pt>
                <c:pt idx="5624">
                  <c:v>297.60812172890172</c:v>
                </c:pt>
                <c:pt idx="5625">
                  <c:v>297.60368460811247</c:v>
                </c:pt>
                <c:pt idx="5626">
                  <c:v>297.59924744389451</c:v>
                </c:pt>
                <c:pt idx="5627">
                  <c:v>297.29440027912347</c:v>
                </c:pt>
                <c:pt idx="5628">
                  <c:v>297.8116173811336</c:v>
                </c:pt>
                <c:pt idx="5629">
                  <c:v>297.5263168359437</c:v>
                </c:pt>
                <c:pt idx="5630">
                  <c:v>298.6674125035928</c:v>
                </c:pt>
                <c:pt idx="5631">
                  <c:v>300.05722919714685</c:v>
                </c:pt>
                <c:pt idx="5632">
                  <c:v>300.05274224673036</c:v>
                </c:pt>
                <c:pt idx="5633">
                  <c:v>300.04825529631393</c:v>
                </c:pt>
                <c:pt idx="5634">
                  <c:v>299.58194514533727</c:v>
                </c:pt>
                <c:pt idx="5635">
                  <c:v>296.32652086157952</c:v>
                </c:pt>
                <c:pt idx="5636">
                  <c:v>294.1948065083796</c:v>
                </c:pt>
                <c:pt idx="5637">
                  <c:v>295.4082588070786</c:v>
                </c:pt>
                <c:pt idx="5638">
                  <c:v>291.76435525555155</c:v>
                </c:pt>
                <c:pt idx="5639">
                  <c:v>291.75912479794232</c:v>
                </c:pt>
                <c:pt idx="5640">
                  <c:v>291.75389467888056</c:v>
                </c:pt>
                <c:pt idx="5641">
                  <c:v>293.54964968315653</c:v>
                </c:pt>
                <c:pt idx="5642">
                  <c:v>292.80123061286469</c:v>
                </c:pt>
                <c:pt idx="5643">
                  <c:v>291.83799263978977</c:v>
                </c:pt>
                <c:pt idx="5644">
                  <c:v>292.85756453293601</c:v>
                </c:pt>
                <c:pt idx="5645">
                  <c:v>295.82239316122406</c:v>
                </c:pt>
                <c:pt idx="5646">
                  <c:v>295.81706075546452</c:v>
                </c:pt>
                <c:pt idx="5647">
                  <c:v>295.81172834871796</c:v>
                </c:pt>
                <c:pt idx="5648">
                  <c:v>295.54389530226791</c:v>
                </c:pt>
                <c:pt idx="5649">
                  <c:v>297.41343538723834</c:v>
                </c:pt>
                <c:pt idx="5650">
                  <c:v>297.6282478319597</c:v>
                </c:pt>
                <c:pt idx="5651">
                  <c:v>302.47141369374543</c:v>
                </c:pt>
                <c:pt idx="5652">
                  <c:v>300.1797564229866</c:v>
                </c:pt>
                <c:pt idx="5653">
                  <c:v>300.1743388020007</c:v>
                </c:pt>
                <c:pt idx="5654">
                  <c:v>300.16892131327535</c:v>
                </c:pt>
                <c:pt idx="5655">
                  <c:v>299.63014825995748</c:v>
                </c:pt>
                <c:pt idx="5656">
                  <c:v>302.00897893160823</c:v>
                </c:pt>
                <c:pt idx="5657">
                  <c:v>301.98976478031454</c:v>
                </c:pt>
                <c:pt idx="5658">
                  <c:v>306.59271736893379</c:v>
                </c:pt>
                <c:pt idx="5659">
                  <c:v>309.76449354420191</c:v>
                </c:pt>
                <c:pt idx="5660">
                  <c:v>309.75890629817042</c:v>
                </c:pt>
                <c:pt idx="5661">
                  <c:v>309.75331892481358</c:v>
                </c:pt>
                <c:pt idx="5662">
                  <c:v>304.69589877527545</c:v>
                </c:pt>
                <c:pt idx="5663">
                  <c:v>301.59172830847393</c:v>
                </c:pt>
                <c:pt idx="5664">
                  <c:v>301.3694088056086</c:v>
                </c:pt>
                <c:pt idx="5665">
                  <c:v>297.8608751763104</c:v>
                </c:pt>
                <c:pt idx="5666">
                  <c:v>302.23172662775994</c:v>
                </c:pt>
                <c:pt idx="5667">
                  <c:v>302.22631814656506</c:v>
                </c:pt>
                <c:pt idx="5668">
                  <c:v>302.22090936729052</c:v>
                </c:pt>
                <c:pt idx="5669">
                  <c:v>302.35877146179661</c:v>
                </c:pt>
                <c:pt idx="5670">
                  <c:v>300.11536516618361</c:v>
                </c:pt>
                <c:pt idx="5671">
                  <c:v>301.74701234785647</c:v>
                </c:pt>
                <c:pt idx="5672">
                  <c:v>300.40496864996328</c:v>
                </c:pt>
                <c:pt idx="5673">
                  <c:v>301.23132545808181</c:v>
                </c:pt>
                <c:pt idx="5674">
                  <c:v>301.22590373899521</c:v>
                </c:pt>
                <c:pt idx="5675">
                  <c:v>301.22048252822316</c:v>
                </c:pt>
                <c:pt idx="5676">
                  <c:v>302.83530522999894</c:v>
                </c:pt>
                <c:pt idx="5677">
                  <c:v>303.88965205485312</c:v>
                </c:pt>
                <c:pt idx="5678">
                  <c:v>304.747370838797</c:v>
                </c:pt>
                <c:pt idx="5679">
                  <c:v>305.80194898031203</c:v>
                </c:pt>
                <c:pt idx="5680">
                  <c:v>307.9220180306794</c:v>
                </c:pt>
                <c:pt idx="5681">
                  <c:v>307.91650612475451</c:v>
                </c:pt>
                <c:pt idx="5682">
                  <c:v>307.91099383784046</c:v>
                </c:pt>
                <c:pt idx="5683">
                  <c:v>305.54689622896962</c:v>
                </c:pt>
                <c:pt idx="5684">
                  <c:v>304.83984804954963</c:v>
                </c:pt>
                <c:pt idx="5685">
                  <c:v>303.21805336023664</c:v>
                </c:pt>
                <c:pt idx="5686">
                  <c:v>302.35576063006863</c:v>
                </c:pt>
                <c:pt idx="5687">
                  <c:v>302.54689158908457</c:v>
                </c:pt>
                <c:pt idx="5688">
                  <c:v>302.54147755689786</c:v>
                </c:pt>
                <c:pt idx="5689">
                  <c:v>302.53606360663366</c:v>
                </c:pt>
                <c:pt idx="5690">
                  <c:v>304.45303619649172</c:v>
                </c:pt>
                <c:pt idx="5691">
                  <c:v>303.17774181259648</c:v>
                </c:pt>
                <c:pt idx="5692">
                  <c:v>300.6265017073718</c:v>
                </c:pt>
                <c:pt idx="5693">
                  <c:v>297.61859384184453</c:v>
                </c:pt>
                <c:pt idx="5694">
                  <c:v>299.17246952328907</c:v>
                </c:pt>
                <c:pt idx="5695">
                  <c:v>299.16687240707284</c:v>
                </c:pt>
                <c:pt idx="5696">
                  <c:v>299.16127520597308</c:v>
                </c:pt>
                <c:pt idx="5697">
                  <c:v>298.94643337080311</c:v>
                </c:pt>
                <c:pt idx="5698">
                  <c:v>300.34767773455297</c:v>
                </c:pt>
                <c:pt idx="5699">
                  <c:v>300.6552148474006</c:v>
                </c:pt>
                <c:pt idx="5700">
                  <c:v>301.66080066814777</c:v>
                </c:pt>
                <c:pt idx="5701">
                  <c:v>300.14957989976847</c:v>
                </c:pt>
                <c:pt idx="5702">
                  <c:v>300.14394106820384</c:v>
                </c:pt>
                <c:pt idx="5703">
                  <c:v>300.1383025317578</c:v>
                </c:pt>
                <c:pt idx="5704">
                  <c:v>301.89421946016517</c:v>
                </c:pt>
                <c:pt idx="5705">
                  <c:v>296.64886397392348</c:v>
                </c:pt>
                <c:pt idx="5706">
                  <c:v>295.77926801183384</c:v>
                </c:pt>
                <c:pt idx="5707">
                  <c:v>299.515802679903</c:v>
                </c:pt>
                <c:pt idx="5708">
                  <c:v>299.50738753318495</c:v>
                </c:pt>
                <c:pt idx="5709">
                  <c:v>299.50157246157698</c:v>
                </c:pt>
                <c:pt idx="5710">
                  <c:v>299.49575776997108</c:v>
                </c:pt>
                <c:pt idx="5711">
                  <c:v>298.87347932905993</c:v>
                </c:pt>
                <c:pt idx="5712">
                  <c:v>296.41037708982179</c:v>
                </c:pt>
                <c:pt idx="5713">
                  <c:v>294.56533136047187</c:v>
                </c:pt>
                <c:pt idx="5714">
                  <c:v>294.28956407428535</c:v>
                </c:pt>
                <c:pt idx="5715">
                  <c:v>296.07175745568736</c:v>
                </c:pt>
                <c:pt idx="5716">
                  <c:v>296.06608890006169</c:v>
                </c:pt>
                <c:pt idx="5717">
                  <c:v>296.0604200907722</c:v>
                </c:pt>
                <c:pt idx="5718">
                  <c:v>298.75739774144569</c:v>
                </c:pt>
                <c:pt idx="5719">
                  <c:v>296.37119344371615</c:v>
                </c:pt>
                <c:pt idx="5720">
                  <c:v>295.16032418714951</c:v>
                </c:pt>
                <c:pt idx="5721">
                  <c:v>295.78670494034191</c:v>
                </c:pt>
                <c:pt idx="5722">
                  <c:v>296.64930820231183</c:v>
                </c:pt>
                <c:pt idx="5723">
                  <c:v>296.64368522719883</c:v>
                </c:pt>
                <c:pt idx="5724">
                  <c:v>296.63806169145931</c:v>
                </c:pt>
                <c:pt idx="5725">
                  <c:v>295.95733322605344</c:v>
                </c:pt>
                <c:pt idx="5726">
                  <c:v>297.66708937845169</c:v>
                </c:pt>
                <c:pt idx="5727">
                  <c:v>300.93638714442511</c:v>
                </c:pt>
                <c:pt idx="5728">
                  <c:v>304.99130201805843</c:v>
                </c:pt>
                <c:pt idx="5729">
                  <c:v>305.64256518502589</c:v>
                </c:pt>
                <c:pt idx="5730">
                  <c:v>305.63707234632381</c:v>
                </c:pt>
                <c:pt idx="5731">
                  <c:v>305.63157942471207</c:v>
                </c:pt>
                <c:pt idx="5732">
                  <c:v>306.22888250925445</c:v>
                </c:pt>
                <c:pt idx="5733">
                  <c:v>306.58241910448845</c:v>
                </c:pt>
                <c:pt idx="5734">
                  <c:v>305.96822325218926</c:v>
                </c:pt>
                <c:pt idx="5735">
                  <c:v>306.03805143507225</c:v>
                </c:pt>
                <c:pt idx="5736">
                  <c:v>304.8762054965884</c:v>
                </c:pt>
                <c:pt idx="5737">
                  <c:v>304.87056272978123</c:v>
                </c:pt>
                <c:pt idx="5738">
                  <c:v>304.86492034396315</c:v>
                </c:pt>
                <c:pt idx="5739">
                  <c:v>303.18703480959056</c:v>
                </c:pt>
                <c:pt idx="5740">
                  <c:v>301.2154350628507</c:v>
                </c:pt>
                <c:pt idx="5741">
                  <c:v>301.4486554315846</c:v>
                </c:pt>
                <c:pt idx="5742">
                  <c:v>297.8128752611558</c:v>
                </c:pt>
                <c:pt idx="5743">
                  <c:v>297.56018024227939</c:v>
                </c:pt>
                <c:pt idx="5744">
                  <c:v>297.55459198356698</c:v>
                </c:pt>
                <c:pt idx="5745">
                  <c:v>297.54900131356845</c:v>
                </c:pt>
                <c:pt idx="5746">
                  <c:v>297.56994773162205</c:v>
                </c:pt>
                <c:pt idx="5747">
                  <c:v>298.89855083681977</c:v>
                </c:pt>
                <c:pt idx="5748">
                  <c:v>298.92127934336435</c:v>
                </c:pt>
                <c:pt idx="5749">
                  <c:v>299.02931721904986</c:v>
                </c:pt>
                <c:pt idx="5750">
                  <c:v>300.39058976691587</c:v>
                </c:pt>
                <c:pt idx="5751">
                  <c:v>300.38493827486542</c:v>
                </c:pt>
                <c:pt idx="5752">
                  <c:v>300.37928571091282</c:v>
                </c:pt>
                <c:pt idx="5753">
                  <c:v>299.74657079237346</c:v>
                </c:pt>
                <c:pt idx="5754">
                  <c:v>301.34664905894238</c:v>
                </c:pt>
              </c:numCache>
            </c:numRef>
          </c:yVal>
          <c:smooth val="0"/>
          <c:extLst>
            <c:ext xmlns:c16="http://schemas.microsoft.com/office/drawing/2014/chart" uri="{C3380CC4-5D6E-409C-BE32-E72D297353CC}">
              <c16:uniqueId val="{00000001-F4BF-467A-A6AE-4CA38C1D06A0}"/>
            </c:ext>
          </c:extLst>
        </c:ser>
        <c:ser>
          <c:idx val="2"/>
          <c:order val="2"/>
          <c:spPr>
            <a:ln w="19050" cap="rnd">
              <a:solidFill>
                <a:schemeClr val="accent3"/>
              </a:solidFill>
              <a:round/>
            </a:ln>
            <a:effectLst/>
          </c:spPr>
          <c:marker>
            <c:symbol val="none"/>
          </c:marker>
          <c:xVal>
            <c:numRef>
              <c:f>Hoja1!$M$2:$M$5756</c:f>
              <c:numCache>
                <c:formatCode>m/d/yyyy</c:formatCode>
                <c:ptCount val="5755"/>
                <c:pt idx="0">
                  <c:v>39903</c:v>
                </c:pt>
                <c:pt idx="1">
                  <c:v>39904</c:v>
                </c:pt>
                <c:pt idx="2">
                  <c:v>39905</c:v>
                </c:pt>
                <c:pt idx="3">
                  <c:v>39906</c:v>
                </c:pt>
                <c:pt idx="4">
                  <c:v>39907</c:v>
                </c:pt>
                <c:pt idx="5">
                  <c:v>39908</c:v>
                </c:pt>
                <c:pt idx="6">
                  <c:v>39909</c:v>
                </c:pt>
                <c:pt idx="7">
                  <c:v>39910</c:v>
                </c:pt>
                <c:pt idx="8">
                  <c:v>39911</c:v>
                </c:pt>
                <c:pt idx="9">
                  <c:v>39912</c:v>
                </c:pt>
                <c:pt idx="10">
                  <c:v>39913</c:v>
                </c:pt>
                <c:pt idx="11">
                  <c:v>39914</c:v>
                </c:pt>
                <c:pt idx="12">
                  <c:v>39915</c:v>
                </c:pt>
                <c:pt idx="13">
                  <c:v>39916</c:v>
                </c:pt>
                <c:pt idx="14">
                  <c:v>39917</c:v>
                </c:pt>
                <c:pt idx="15">
                  <c:v>39918</c:v>
                </c:pt>
                <c:pt idx="16">
                  <c:v>39919</c:v>
                </c:pt>
                <c:pt idx="17">
                  <c:v>39920</c:v>
                </c:pt>
                <c:pt idx="18">
                  <c:v>39921</c:v>
                </c:pt>
                <c:pt idx="19">
                  <c:v>39922</c:v>
                </c:pt>
                <c:pt idx="20">
                  <c:v>39923</c:v>
                </c:pt>
                <c:pt idx="21">
                  <c:v>39924</c:v>
                </c:pt>
                <c:pt idx="22">
                  <c:v>39925</c:v>
                </c:pt>
                <c:pt idx="23">
                  <c:v>39926</c:v>
                </c:pt>
                <c:pt idx="24">
                  <c:v>39927</c:v>
                </c:pt>
                <c:pt idx="25">
                  <c:v>39928</c:v>
                </c:pt>
                <c:pt idx="26">
                  <c:v>39929</c:v>
                </c:pt>
                <c:pt idx="27">
                  <c:v>39930</c:v>
                </c:pt>
                <c:pt idx="28">
                  <c:v>39931</c:v>
                </c:pt>
                <c:pt idx="29">
                  <c:v>39932</c:v>
                </c:pt>
                <c:pt idx="30">
                  <c:v>39933</c:v>
                </c:pt>
                <c:pt idx="31">
                  <c:v>39934</c:v>
                </c:pt>
                <c:pt idx="32">
                  <c:v>39935</c:v>
                </c:pt>
                <c:pt idx="33">
                  <c:v>39936</c:v>
                </c:pt>
                <c:pt idx="34">
                  <c:v>39937</c:v>
                </c:pt>
                <c:pt idx="35">
                  <c:v>39938</c:v>
                </c:pt>
                <c:pt idx="36">
                  <c:v>39939</c:v>
                </c:pt>
                <c:pt idx="37">
                  <c:v>39940</c:v>
                </c:pt>
                <c:pt idx="38">
                  <c:v>39941</c:v>
                </c:pt>
                <c:pt idx="39">
                  <c:v>39942</c:v>
                </c:pt>
                <c:pt idx="40">
                  <c:v>39943</c:v>
                </c:pt>
                <c:pt idx="41">
                  <c:v>39944</c:v>
                </c:pt>
                <c:pt idx="42">
                  <c:v>39945</c:v>
                </c:pt>
                <c:pt idx="43">
                  <c:v>39946</c:v>
                </c:pt>
                <c:pt idx="44">
                  <c:v>39947</c:v>
                </c:pt>
                <c:pt idx="45">
                  <c:v>39948</c:v>
                </c:pt>
                <c:pt idx="46">
                  <c:v>39949</c:v>
                </c:pt>
                <c:pt idx="47">
                  <c:v>39950</c:v>
                </c:pt>
                <c:pt idx="48">
                  <c:v>39951</c:v>
                </c:pt>
                <c:pt idx="49">
                  <c:v>39952</c:v>
                </c:pt>
                <c:pt idx="50">
                  <c:v>39953</c:v>
                </c:pt>
                <c:pt idx="51">
                  <c:v>39954</c:v>
                </c:pt>
                <c:pt idx="52">
                  <c:v>39955</c:v>
                </c:pt>
                <c:pt idx="53">
                  <c:v>39956</c:v>
                </c:pt>
                <c:pt idx="54">
                  <c:v>39957</c:v>
                </c:pt>
                <c:pt idx="55">
                  <c:v>39958</c:v>
                </c:pt>
                <c:pt idx="56">
                  <c:v>39959</c:v>
                </c:pt>
                <c:pt idx="57">
                  <c:v>39960</c:v>
                </c:pt>
                <c:pt idx="58">
                  <c:v>39961</c:v>
                </c:pt>
                <c:pt idx="59">
                  <c:v>39962</c:v>
                </c:pt>
                <c:pt idx="60">
                  <c:v>39963</c:v>
                </c:pt>
                <c:pt idx="61">
                  <c:v>39964</c:v>
                </c:pt>
                <c:pt idx="62">
                  <c:v>39965</c:v>
                </c:pt>
                <c:pt idx="63">
                  <c:v>39966</c:v>
                </c:pt>
                <c:pt idx="64">
                  <c:v>39967</c:v>
                </c:pt>
                <c:pt idx="65">
                  <c:v>39968</c:v>
                </c:pt>
                <c:pt idx="66">
                  <c:v>39969</c:v>
                </c:pt>
                <c:pt idx="67">
                  <c:v>39970</c:v>
                </c:pt>
                <c:pt idx="68">
                  <c:v>39971</c:v>
                </c:pt>
                <c:pt idx="69">
                  <c:v>39972</c:v>
                </c:pt>
                <c:pt idx="70">
                  <c:v>39973</c:v>
                </c:pt>
                <c:pt idx="71">
                  <c:v>39974</c:v>
                </c:pt>
                <c:pt idx="72">
                  <c:v>39975</c:v>
                </c:pt>
                <c:pt idx="73">
                  <c:v>39976</c:v>
                </c:pt>
                <c:pt idx="74">
                  <c:v>39977</c:v>
                </c:pt>
                <c:pt idx="75">
                  <c:v>39978</c:v>
                </c:pt>
                <c:pt idx="76">
                  <c:v>39979</c:v>
                </c:pt>
                <c:pt idx="77">
                  <c:v>39980</c:v>
                </c:pt>
                <c:pt idx="78">
                  <c:v>39981</c:v>
                </c:pt>
                <c:pt idx="79">
                  <c:v>39982</c:v>
                </c:pt>
                <c:pt idx="80">
                  <c:v>39983</c:v>
                </c:pt>
                <c:pt idx="81">
                  <c:v>39984</c:v>
                </c:pt>
                <c:pt idx="82">
                  <c:v>39985</c:v>
                </c:pt>
                <c:pt idx="83">
                  <c:v>39986</c:v>
                </c:pt>
                <c:pt idx="84">
                  <c:v>39987</c:v>
                </c:pt>
                <c:pt idx="85">
                  <c:v>39988</c:v>
                </c:pt>
                <c:pt idx="86">
                  <c:v>39989</c:v>
                </c:pt>
                <c:pt idx="87">
                  <c:v>39990</c:v>
                </c:pt>
                <c:pt idx="88">
                  <c:v>39991</c:v>
                </c:pt>
                <c:pt idx="89">
                  <c:v>39992</c:v>
                </c:pt>
                <c:pt idx="90">
                  <c:v>39993</c:v>
                </c:pt>
                <c:pt idx="91">
                  <c:v>39994</c:v>
                </c:pt>
                <c:pt idx="92">
                  <c:v>39995</c:v>
                </c:pt>
                <c:pt idx="93">
                  <c:v>39996</c:v>
                </c:pt>
                <c:pt idx="94">
                  <c:v>39997</c:v>
                </c:pt>
                <c:pt idx="95">
                  <c:v>39998</c:v>
                </c:pt>
                <c:pt idx="96">
                  <c:v>39999</c:v>
                </c:pt>
                <c:pt idx="97">
                  <c:v>40000</c:v>
                </c:pt>
                <c:pt idx="98">
                  <c:v>40001</c:v>
                </c:pt>
                <c:pt idx="99">
                  <c:v>40002</c:v>
                </c:pt>
                <c:pt idx="100">
                  <c:v>40003</c:v>
                </c:pt>
                <c:pt idx="101">
                  <c:v>40004</c:v>
                </c:pt>
                <c:pt idx="102">
                  <c:v>40005</c:v>
                </c:pt>
                <c:pt idx="103">
                  <c:v>40006</c:v>
                </c:pt>
                <c:pt idx="104">
                  <c:v>40007</c:v>
                </c:pt>
                <c:pt idx="105">
                  <c:v>40008</c:v>
                </c:pt>
                <c:pt idx="106">
                  <c:v>40009</c:v>
                </c:pt>
                <c:pt idx="107">
                  <c:v>40010</c:v>
                </c:pt>
                <c:pt idx="108">
                  <c:v>40011</c:v>
                </c:pt>
                <c:pt idx="109">
                  <c:v>40012</c:v>
                </c:pt>
                <c:pt idx="110">
                  <c:v>40013</c:v>
                </c:pt>
                <c:pt idx="111">
                  <c:v>40014</c:v>
                </c:pt>
                <c:pt idx="112">
                  <c:v>40015</c:v>
                </c:pt>
                <c:pt idx="113">
                  <c:v>40016</c:v>
                </c:pt>
                <c:pt idx="114">
                  <c:v>40017</c:v>
                </c:pt>
                <c:pt idx="115">
                  <c:v>40018</c:v>
                </c:pt>
                <c:pt idx="116">
                  <c:v>40019</c:v>
                </c:pt>
                <c:pt idx="117">
                  <c:v>40020</c:v>
                </c:pt>
                <c:pt idx="118">
                  <c:v>40021</c:v>
                </c:pt>
                <c:pt idx="119">
                  <c:v>40022</c:v>
                </c:pt>
                <c:pt idx="120">
                  <c:v>40023</c:v>
                </c:pt>
                <c:pt idx="121">
                  <c:v>40024</c:v>
                </c:pt>
                <c:pt idx="122">
                  <c:v>40025</c:v>
                </c:pt>
                <c:pt idx="123">
                  <c:v>40026</c:v>
                </c:pt>
                <c:pt idx="124">
                  <c:v>40027</c:v>
                </c:pt>
                <c:pt idx="125">
                  <c:v>40028</c:v>
                </c:pt>
                <c:pt idx="126">
                  <c:v>40029</c:v>
                </c:pt>
                <c:pt idx="127">
                  <c:v>40030</c:v>
                </c:pt>
                <c:pt idx="128">
                  <c:v>40031</c:v>
                </c:pt>
                <c:pt idx="129">
                  <c:v>40032</c:v>
                </c:pt>
                <c:pt idx="130">
                  <c:v>40033</c:v>
                </c:pt>
                <c:pt idx="131">
                  <c:v>40034</c:v>
                </c:pt>
                <c:pt idx="132">
                  <c:v>40035</c:v>
                </c:pt>
                <c:pt idx="133">
                  <c:v>40036</c:v>
                </c:pt>
                <c:pt idx="134">
                  <c:v>40037</c:v>
                </c:pt>
                <c:pt idx="135">
                  <c:v>40038</c:v>
                </c:pt>
                <c:pt idx="136">
                  <c:v>40039</c:v>
                </c:pt>
                <c:pt idx="137">
                  <c:v>40040</c:v>
                </c:pt>
                <c:pt idx="138">
                  <c:v>40041</c:v>
                </c:pt>
                <c:pt idx="139">
                  <c:v>40042</c:v>
                </c:pt>
                <c:pt idx="140">
                  <c:v>40043</c:v>
                </c:pt>
                <c:pt idx="141">
                  <c:v>40044</c:v>
                </c:pt>
                <c:pt idx="142">
                  <c:v>40045</c:v>
                </c:pt>
                <c:pt idx="143">
                  <c:v>40046</c:v>
                </c:pt>
                <c:pt idx="144">
                  <c:v>40047</c:v>
                </c:pt>
                <c:pt idx="145">
                  <c:v>40048</c:v>
                </c:pt>
                <c:pt idx="146">
                  <c:v>40049</c:v>
                </c:pt>
                <c:pt idx="147">
                  <c:v>40050</c:v>
                </c:pt>
                <c:pt idx="148">
                  <c:v>40051</c:v>
                </c:pt>
                <c:pt idx="149">
                  <c:v>40052</c:v>
                </c:pt>
                <c:pt idx="150">
                  <c:v>40053</c:v>
                </c:pt>
                <c:pt idx="151">
                  <c:v>40054</c:v>
                </c:pt>
                <c:pt idx="152">
                  <c:v>40055</c:v>
                </c:pt>
                <c:pt idx="153">
                  <c:v>40056</c:v>
                </c:pt>
                <c:pt idx="154">
                  <c:v>40057</c:v>
                </c:pt>
                <c:pt idx="155">
                  <c:v>40058</c:v>
                </c:pt>
                <c:pt idx="156">
                  <c:v>40059</c:v>
                </c:pt>
                <c:pt idx="157">
                  <c:v>40060</c:v>
                </c:pt>
                <c:pt idx="158">
                  <c:v>40061</c:v>
                </c:pt>
                <c:pt idx="159">
                  <c:v>40062</c:v>
                </c:pt>
                <c:pt idx="160">
                  <c:v>40063</c:v>
                </c:pt>
                <c:pt idx="161">
                  <c:v>40064</c:v>
                </c:pt>
                <c:pt idx="162">
                  <c:v>40065</c:v>
                </c:pt>
                <c:pt idx="163">
                  <c:v>40066</c:v>
                </c:pt>
                <c:pt idx="164">
                  <c:v>40067</c:v>
                </c:pt>
                <c:pt idx="165">
                  <c:v>40068</c:v>
                </c:pt>
                <c:pt idx="166">
                  <c:v>40069</c:v>
                </c:pt>
                <c:pt idx="167">
                  <c:v>40070</c:v>
                </c:pt>
                <c:pt idx="168">
                  <c:v>40071</c:v>
                </c:pt>
                <c:pt idx="169">
                  <c:v>40072</c:v>
                </c:pt>
                <c:pt idx="170">
                  <c:v>40073</c:v>
                </c:pt>
                <c:pt idx="171">
                  <c:v>40074</c:v>
                </c:pt>
                <c:pt idx="172">
                  <c:v>40075</c:v>
                </c:pt>
                <c:pt idx="173">
                  <c:v>40076</c:v>
                </c:pt>
                <c:pt idx="174">
                  <c:v>40077</c:v>
                </c:pt>
                <c:pt idx="175">
                  <c:v>40078</c:v>
                </c:pt>
                <c:pt idx="176">
                  <c:v>40079</c:v>
                </c:pt>
                <c:pt idx="177">
                  <c:v>40080</c:v>
                </c:pt>
                <c:pt idx="178">
                  <c:v>40081</c:v>
                </c:pt>
                <c:pt idx="179">
                  <c:v>40082</c:v>
                </c:pt>
                <c:pt idx="180">
                  <c:v>40083</c:v>
                </c:pt>
                <c:pt idx="181">
                  <c:v>40084</c:v>
                </c:pt>
                <c:pt idx="182">
                  <c:v>40085</c:v>
                </c:pt>
                <c:pt idx="183">
                  <c:v>40086</c:v>
                </c:pt>
                <c:pt idx="184">
                  <c:v>40087</c:v>
                </c:pt>
                <c:pt idx="185">
                  <c:v>40088</c:v>
                </c:pt>
                <c:pt idx="186">
                  <c:v>40089</c:v>
                </c:pt>
                <c:pt idx="187">
                  <c:v>40090</c:v>
                </c:pt>
                <c:pt idx="188">
                  <c:v>40091</c:v>
                </c:pt>
                <c:pt idx="189">
                  <c:v>40092</c:v>
                </c:pt>
                <c:pt idx="190">
                  <c:v>40093</c:v>
                </c:pt>
                <c:pt idx="191">
                  <c:v>40094</c:v>
                </c:pt>
                <c:pt idx="192">
                  <c:v>40095</c:v>
                </c:pt>
                <c:pt idx="193">
                  <c:v>40096</c:v>
                </c:pt>
                <c:pt idx="194">
                  <c:v>40097</c:v>
                </c:pt>
                <c:pt idx="195">
                  <c:v>40098</c:v>
                </c:pt>
                <c:pt idx="196">
                  <c:v>40099</c:v>
                </c:pt>
                <c:pt idx="197">
                  <c:v>40100</c:v>
                </c:pt>
                <c:pt idx="198">
                  <c:v>40101</c:v>
                </c:pt>
                <c:pt idx="199">
                  <c:v>40102</c:v>
                </c:pt>
                <c:pt idx="200">
                  <c:v>40103</c:v>
                </c:pt>
                <c:pt idx="201">
                  <c:v>40104</c:v>
                </c:pt>
                <c:pt idx="202">
                  <c:v>40105</c:v>
                </c:pt>
                <c:pt idx="203">
                  <c:v>40106</c:v>
                </c:pt>
                <c:pt idx="204">
                  <c:v>40107</c:v>
                </c:pt>
                <c:pt idx="205">
                  <c:v>40108</c:v>
                </c:pt>
                <c:pt idx="206">
                  <c:v>40109</c:v>
                </c:pt>
                <c:pt idx="207">
                  <c:v>40110</c:v>
                </c:pt>
                <c:pt idx="208">
                  <c:v>40111</c:v>
                </c:pt>
                <c:pt idx="209">
                  <c:v>40112</c:v>
                </c:pt>
                <c:pt idx="210">
                  <c:v>40113</c:v>
                </c:pt>
                <c:pt idx="211">
                  <c:v>40114</c:v>
                </c:pt>
                <c:pt idx="212">
                  <c:v>40115</c:v>
                </c:pt>
                <c:pt idx="213">
                  <c:v>40116</c:v>
                </c:pt>
                <c:pt idx="214">
                  <c:v>40117</c:v>
                </c:pt>
                <c:pt idx="215">
                  <c:v>40118</c:v>
                </c:pt>
                <c:pt idx="216">
                  <c:v>40119</c:v>
                </c:pt>
                <c:pt idx="217">
                  <c:v>40120</c:v>
                </c:pt>
                <c:pt idx="218">
                  <c:v>40121</c:v>
                </c:pt>
                <c:pt idx="219">
                  <c:v>40122</c:v>
                </c:pt>
                <c:pt idx="220">
                  <c:v>40123</c:v>
                </c:pt>
                <c:pt idx="221">
                  <c:v>40124</c:v>
                </c:pt>
                <c:pt idx="222">
                  <c:v>40125</c:v>
                </c:pt>
                <c:pt idx="223">
                  <c:v>40126</c:v>
                </c:pt>
                <c:pt idx="224">
                  <c:v>40127</c:v>
                </c:pt>
                <c:pt idx="225">
                  <c:v>40128</c:v>
                </c:pt>
                <c:pt idx="226">
                  <c:v>40129</c:v>
                </c:pt>
                <c:pt idx="227">
                  <c:v>40130</c:v>
                </c:pt>
                <c:pt idx="228">
                  <c:v>40131</c:v>
                </c:pt>
                <c:pt idx="229">
                  <c:v>40132</c:v>
                </c:pt>
                <c:pt idx="230">
                  <c:v>40133</c:v>
                </c:pt>
                <c:pt idx="231">
                  <c:v>40134</c:v>
                </c:pt>
                <c:pt idx="232">
                  <c:v>40135</c:v>
                </c:pt>
                <c:pt idx="233">
                  <c:v>40136</c:v>
                </c:pt>
                <c:pt idx="234">
                  <c:v>40137</c:v>
                </c:pt>
                <c:pt idx="235">
                  <c:v>40138</c:v>
                </c:pt>
                <c:pt idx="236">
                  <c:v>40139</c:v>
                </c:pt>
                <c:pt idx="237">
                  <c:v>40140</c:v>
                </c:pt>
                <c:pt idx="238">
                  <c:v>40141</c:v>
                </c:pt>
                <c:pt idx="239">
                  <c:v>40142</c:v>
                </c:pt>
                <c:pt idx="240">
                  <c:v>40143</c:v>
                </c:pt>
                <c:pt idx="241">
                  <c:v>40144</c:v>
                </c:pt>
                <c:pt idx="242">
                  <c:v>40145</c:v>
                </c:pt>
                <c:pt idx="243">
                  <c:v>40146</c:v>
                </c:pt>
                <c:pt idx="244">
                  <c:v>40147</c:v>
                </c:pt>
                <c:pt idx="245">
                  <c:v>40148</c:v>
                </c:pt>
                <c:pt idx="246">
                  <c:v>40149</c:v>
                </c:pt>
                <c:pt idx="247">
                  <c:v>40150</c:v>
                </c:pt>
                <c:pt idx="248">
                  <c:v>40151</c:v>
                </c:pt>
                <c:pt idx="249">
                  <c:v>40152</c:v>
                </c:pt>
                <c:pt idx="250">
                  <c:v>40153</c:v>
                </c:pt>
                <c:pt idx="251">
                  <c:v>40154</c:v>
                </c:pt>
                <c:pt idx="252">
                  <c:v>40155</c:v>
                </c:pt>
                <c:pt idx="253">
                  <c:v>40156</c:v>
                </c:pt>
                <c:pt idx="254">
                  <c:v>40157</c:v>
                </c:pt>
                <c:pt idx="255">
                  <c:v>40158</c:v>
                </c:pt>
                <c:pt idx="256">
                  <c:v>40159</c:v>
                </c:pt>
                <c:pt idx="257">
                  <c:v>40160</c:v>
                </c:pt>
                <c:pt idx="258">
                  <c:v>40161</c:v>
                </c:pt>
                <c:pt idx="259">
                  <c:v>40162</c:v>
                </c:pt>
                <c:pt idx="260">
                  <c:v>40163</c:v>
                </c:pt>
                <c:pt idx="261">
                  <c:v>40164</c:v>
                </c:pt>
                <c:pt idx="262">
                  <c:v>40165</c:v>
                </c:pt>
                <c:pt idx="263">
                  <c:v>40166</c:v>
                </c:pt>
                <c:pt idx="264">
                  <c:v>40167</c:v>
                </c:pt>
                <c:pt idx="265">
                  <c:v>40168</c:v>
                </c:pt>
                <c:pt idx="266">
                  <c:v>40169</c:v>
                </c:pt>
                <c:pt idx="267">
                  <c:v>40170</c:v>
                </c:pt>
                <c:pt idx="268">
                  <c:v>40171</c:v>
                </c:pt>
                <c:pt idx="269">
                  <c:v>40172</c:v>
                </c:pt>
                <c:pt idx="270">
                  <c:v>40173</c:v>
                </c:pt>
                <c:pt idx="271">
                  <c:v>40174</c:v>
                </c:pt>
                <c:pt idx="272">
                  <c:v>40175</c:v>
                </c:pt>
                <c:pt idx="273">
                  <c:v>40176</c:v>
                </c:pt>
                <c:pt idx="274">
                  <c:v>40177</c:v>
                </c:pt>
                <c:pt idx="275">
                  <c:v>40178</c:v>
                </c:pt>
                <c:pt idx="276">
                  <c:v>40179</c:v>
                </c:pt>
                <c:pt idx="277">
                  <c:v>40180</c:v>
                </c:pt>
                <c:pt idx="278">
                  <c:v>40181</c:v>
                </c:pt>
                <c:pt idx="279">
                  <c:v>40182</c:v>
                </c:pt>
                <c:pt idx="280">
                  <c:v>40183</c:v>
                </c:pt>
                <c:pt idx="281">
                  <c:v>40184</c:v>
                </c:pt>
                <c:pt idx="282">
                  <c:v>40185</c:v>
                </c:pt>
                <c:pt idx="283">
                  <c:v>40186</c:v>
                </c:pt>
                <c:pt idx="284">
                  <c:v>40187</c:v>
                </c:pt>
                <c:pt idx="285">
                  <c:v>40188</c:v>
                </c:pt>
                <c:pt idx="286">
                  <c:v>40189</c:v>
                </c:pt>
                <c:pt idx="287">
                  <c:v>40190</c:v>
                </c:pt>
                <c:pt idx="288">
                  <c:v>40191</c:v>
                </c:pt>
                <c:pt idx="289">
                  <c:v>40192</c:v>
                </c:pt>
                <c:pt idx="290">
                  <c:v>40193</c:v>
                </c:pt>
                <c:pt idx="291">
                  <c:v>40194</c:v>
                </c:pt>
                <c:pt idx="292">
                  <c:v>40195</c:v>
                </c:pt>
                <c:pt idx="293">
                  <c:v>40196</c:v>
                </c:pt>
                <c:pt idx="294">
                  <c:v>40197</c:v>
                </c:pt>
                <c:pt idx="295">
                  <c:v>40198</c:v>
                </c:pt>
                <c:pt idx="296">
                  <c:v>40199</c:v>
                </c:pt>
                <c:pt idx="297">
                  <c:v>40200</c:v>
                </c:pt>
                <c:pt idx="298">
                  <c:v>40201</c:v>
                </c:pt>
                <c:pt idx="299">
                  <c:v>40202</c:v>
                </c:pt>
                <c:pt idx="300">
                  <c:v>40203</c:v>
                </c:pt>
                <c:pt idx="301">
                  <c:v>40204</c:v>
                </c:pt>
                <c:pt idx="302">
                  <c:v>40205</c:v>
                </c:pt>
                <c:pt idx="303">
                  <c:v>40206</c:v>
                </c:pt>
                <c:pt idx="304">
                  <c:v>40207</c:v>
                </c:pt>
                <c:pt idx="305">
                  <c:v>40208</c:v>
                </c:pt>
                <c:pt idx="306">
                  <c:v>40209</c:v>
                </c:pt>
                <c:pt idx="307">
                  <c:v>40210</c:v>
                </c:pt>
                <c:pt idx="308">
                  <c:v>40211</c:v>
                </c:pt>
                <c:pt idx="309">
                  <c:v>40212</c:v>
                </c:pt>
                <c:pt idx="310">
                  <c:v>40213</c:v>
                </c:pt>
                <c:pt idx="311">
                  <c:v>40214</c:v>
                </c:pt>
                <c:pt idx="312">
                  <c:v>40215</c:v>
                </c:pt>
                <c:pt idx="313">
                  <c:v>40216</c:v>
                </c:pt>
                <c:pt idx="314">
                  <c:v>40217</c:v>
                </c:pt>
                <c:pt idx="315">
                  <c:v>40218</c:v>
                </c:pt>
                <c:pt idx="316">
                  <c:v>40219</c:v>
                </c:pt>
                <c:pt idx="317">
                  <c:v>40220</c:v>
                </c:pt>
                <c:pt idx="318">
                  <c:v>40221</c:v>
                </c:pt>
                <c:pt idx="319">
                  <c:v>40222</c:v>
                </c:pt>
                <c:pt idx="320">
                  <c:v>40223</c:v>
                </c:pt>
                <c:pt idx="321">
                  <c:v>40224</c:v>
                </c:pt>
                <c:pt idx="322">
                  <c:v>40225</c:v>
                </c:pt>
                <c:pt idx="323">
                  <c:v>40226</c:v>
                </c:pt>
                <c:pt idx="324">
                  <c:v>40227</c:v>
                </c:pt>
                <c:pt idx="325">
                  <c:v>40228</c:v>
                </c:pt>
                <c:pt idx="326">
                  <c:v>40229</c:v>
                </c:pt>
                <c:pt idx="327">
                  <c:v>40230</c:v>
                </c:pt>
                <c:pt idx="328">
                  <c:v>40231</c:v>
                </c:pt>
                <c:pt idx="329">
                  <c:v>40232</c:v>
                </c:pt>
                <c:pt idx="330">
                  <c:v>40233</c:v>
                </c:pt>
                <c:pt idx="331">
                  <c:v>40234</c:v>
                </c:pt>
                <c:pt idx="332">
                  <c:v>40235</c:v>
                </c:pt>
                <c:pt idx="333">
                  <c:v>40236</c:v>
                </c:pt>
                <c:pt idx="334">
                  <c:v>40237</c:v>
                </c:pt>
                <c:pt idx="335">
                  <c:v>40238</c:v>
                </c:pt>
                <c:pt idx="336">
                  <c:v>40239</c:v>
                </c:pt>
                <c:pt idx="337">
                  <c:v>40240</c:v>
                </c:pt>
                <c:pt idx="338">
                  <c:v>40241</c:v>
                </c:pt>
                <c:pt idx="339">
                  <c:v>40242</c:v>
                </c:pt>
                <c:pt idx="340">
                  <c:v>40243</c:v>
                </c:pt>
                <c:pt idx="341">
                  <c:v>40244</c:v>
                </c:pt>
                <c:pt idx="342">
                  <c:v>40245</c:v>
                </c:pt>
                <c:pt idx="343">
                  <c:v>40246</c:v>
                </c:pt>
                <c:pt idx="344">
                  <c:v>40247</c:v>
                </c:pt>
                <c:pt idx="345">
                  <c:v>40248</c:v>
                </c:pt>
                <c:pt idx="346">
                  <c:v>40249</c:v>
                </c:pt>
                <c:pt idx="347">
                  <c:v>40250</c:v>
                </c:pt>
                <c:pt idx="348">
                  <c:v>40251</c:v>
                </c:pt>
                <c:pt idx="349">
                  <c:v>40252</c:v>
                </c:pt>
                <c:pt idx="350">
                  <c:v>40253</c:v>
                </c:pt>
                <c:pt idx="351">
                  <c:v>40254</c:v>
                </c:pt>
                <c:pt idx="352">
                  <c:v>40255</c:v>
                </c:pt>
                <c:pt idx="353">
                  <c:v>40256</c:v>
                </c:pt>
                <c:pt idx="354">
                  <c:v>40257</c:v>
                </c:pt>
                <c:pt idx="355">
                  <c:v>40258</c:v>
                </c:pt>
                <c:pt idx="356">
                  <c:v>40259</c:v>
                </c:pt>
                <c:pt idx="357">
                  <c:v>40260</c:v>
                </c:pt>
                <c:pt idx="358">
                  <c:v>40261</c:v>
                </c:pt>
                <c:pt idx="359">
                  <c:v>40262</c:v>
                </c:pt>
                <c:pt idx="360">
                  <c:v>40263</c:v>
                </c:pt>
                <c:pt idx="361">
                  <c:v>40264</c:v>
                </c:pt>
                <c:pt idx="362">
                  <c:v>40265</c:v>
                </c:pt>
                <c:pt idx="363">
                  <c:v>40266</c:v>
                </c:pt>
                <c:pt idx="364">
                  <c:v>40267</c:v>
                </c:pt>
                <c:pt idx="365">
                  <c:v>40268</c:v>
                </c:pt>
                <c:pt idx="366">
                  <c:v>40269</c:v>
                </c:pt>
                <c:pt idx="367">
                  <c:v>40270</c:v>
                </c:pt>
                <c:pt idx="368">
                  <c:v>40271</c:v>
                </c:pt>
                <c:pt idx="369">
                  <c:v>40272</c:v>
                </c:pt>
                <c:pt idx="370">
                  <c:v>40273</c:v>
                </c:pt>
                <c:pt idx="371">
                  <c:v>40274</c:v>
                </c:pt>
                <c:pt idx="372">
                  <c:v>40275</c:v>
                </c:pt>
                <c:pt idx="373">
                  <c:v>40276</c:v>
                </c:pt>
                <c:pt idx="374">
                  <c:v>40277</c:v>
                </c:pt>
                <c:pt idx="375">
                  <c:v>40278</c:v>
                </c:pt>
                <c:pt idx="376">
                  <c:v>40279</c:v>
                </c:pt>
                <c:pt idx="377">
                  <c:v>40280</c:v>
                </c:pt>
                <c:pt idx="378">
                  <c:v>40281</c:v>
                </c:pt>
                <c:pt idx="379">
                  <c:v>40282</c:v>
                </c:pt>
                <c:pt idx="380">
                  <c:v>40283</c:v>
                </c:pt>
                <c:pt idx="381">
                  <c:v>40284</c:v>
                </c:pt>
                <c:pt idx="382">
                  <c:v>40285</c:v>
                </c:pt>
                <c:pt idx="383">
                  <c:v>40286</c:v>
                </c:pt>
                <c:pt idx="384">
                  <c:v>40287</c:v>
                </c:pt>
                <c:pt idx="385">
                  <c:v>40288</c:v>
                </c:pt>
                <c:pt idx="386">
                  <c:v>40289</c:v>
                </c:pt>
                <c:pt idx="387">
                  <c:v>40290</c:v>
                </c:pt>
                <c:pt idx="388">
                  <c:v>40291</c:v>
                </c:pt>
                <c:pt idx="389">
                  <c:v>40292</c:v>
                </c:pt>
                <c:pt idx="390">
                  <c:v>40293</c:v>
                </c:pt>
                <c:pt idx="391">
                  <c:v>40294</c:v>
                </c:pt>
                <c:pt idx="392">
                  <c:v>40295</c:v>
                </c:pt>
                <c:pt idx="393">
                  <c:v>40296</c:v>
                </c:pt>
                <c:pt idx="394">
                  <c:v>40297</c:v>
                </c:pt>
                <c:pt idx="395">
                  <c:v>40298</c:v>
                </c:pt>
                <c:pt idx="396">
                  <c:v>40299</c:v>
                </c:pt>
                <c:pt idx="397">
                  <c:v>40300</c:v>
                </c:pt>
                <c:pt idx="398">
                  <c:v>40301</c:v>
                </c:pt>
                <c:pt idx="399">
                  <c:v>40302</c:v>
                </c:pt>
                <c:pt idx="400">
                  <c:v>40303</c:v>
                </c:pt>
                <c:pt idx="401">
                  <c:v>40304</c:v>
                </c:pt>
                <c:pt idx="402">
                  <c:v>40305</c:v>
                </c:pt>
                <c:pt idx="403">
                  <c:v>40306</c:v>
                </c:pt>
                <c:pt idx="404">
                  <c:v>40307</c:v>
                </c:pt>
                <c:pt idx="405">
                  <c:v>40308</c:v>
                </c:pt>
                <c:pt idx="406">
                  <c:v>40309</c:v>
                </c:pt>
                <c:pt idx="407">
                  <c:v>40310</c:v>
                </c:pt>
                <c:pt idx="408">
                  <c:v>40311</c:v>
                </c:pt>
                <c:pt idx="409">
                  <c:v>40312</c:v>
                </c:pt>
                <c:pt idx="410">
                  <c:v>40313</c:v>
                </c:pt>
                <c:pt idx="411">
                  <c:v>40314</c:v>
                </c:pt>
                <c:pt idx="412">
                  <c:v>40315</c:v>
                </c:pt>
                <c:pt idx="413">
                  <c:v>40316</c:v>
                </c:pt>
                <c:pt idx="414">
                  <c:v>40317</c:v>
                </c:pt>
                <c:pt idx="415">
                  <c:v>40318</c:v>
                </c:pt>
                <c:pt idx="416">
                  <c:v>40319</c:v>
                </c:pt>
                <c:pt idx="417">
                  <c:v>40320</c:v>
                </c:pt>
                <c:pt idx="418">
                  <c:v>40321</c:v>
                </c:pt>
                <c:pt idx="419">
                  <c:v>40322</c:v>
                </c:pt>
                <c:pt idx="420">
                  <c:v>40323</c:v>
                </c:pt>
                <c:pt idx="421">
                  <c:v>40324</c:v>
                </c:pt>
                <c:pt idx="422">
                  <c:v>40325</c:v>
                </c:pt>
                <c:pt idx="423">
                  <c:v>40326</c:v>
                </c:pt>
                <c:pt idx="424">
                  <c:v>40327</c:v>
                </c:pt>
                <c:pt idx="425">
                  <c:v>40328</c:v>
                </c:pt>
                <c:pt idx="426">
                  <c:v>40329</c:v>
                </c:pt>
                <c:pt idx="427">
                  <c:v>40330</c:v>
                </c:pt>
                <c:pt idx="428">
                  <c:v>40331</c:v>
                </c:pt>
                <c:pt idx="429">
                  <c:v>40332</c:v>
                </c:pt>
                <c:pt idx="430">
                  <c:v>40333</c:v>
                </c:pt>
                <c:pt idx="431">
                  <c:v>40334</c:v>
                </c:pt>
                <c:pt idx="432">
                  <c:v>40335</c:v>
                </c:pt>
                <c:pt idx="433">
                  <c:v>40336</c:v>
                </c:pt>
                <c:pt idx="434">
                  <c:v>40337</c:v>
                </c:pt>
                <c:pt idx="435">
                  <c:v>40338</c:v>
                </c:pt>
                <c:pt idx="436">
                  <c:v>40339</c:v>
                </c:pt>
                <c:pt idx="437">
                  <c:v>40340</c:v>
                </c:pt>
                <c:pt idx="438">
                  <c:v>40341</c:v>
                </c:pt>
                <c:pt idx="439">
                  <c:v>40342</c:v>
                </c:pt>
                <c:pt idx="440">
                  <c:v>40343</c:v>
                </c:pt>
                <c:pt idx="441">
                  <c:v>40344</c:v>
                </c:pt>
                <c:pt idx="442">
                  <c:v>40345</c:v>
                </c:pt>
                <c:pt idx="443">
                  <c:v>40346</c:v>
                </c:pt>
                <c:pt idx="444">
                  <c:v>40347</c:v>
                </c:pt>
                <c:pt idx="445">
                  <c:v>40348</c:v>
                </c:pt>
                <c:pt idx="446">
                  <c:v>40349</c:v>
                </c:pt>
                <c:pt idx="447">
                  <c:v>40350</c:v>
                </c:pt>
                <c:pt idx="448">
                  <c:v>40351</c:v>
                </c:pt>
                <c:pt idx="449">
                  <c:v>40352</c:v>
                </c:pt>
                <c:pt idx="450">
                  <c:v>40353</c:v>
                </c:pt>
                <c:pt idx="451">
                  <c:v>40354</c:v>
                </c:pt>
                <c:pt idx="452">
                  <c:v>40355</c:v>
                </c:pt>
                <c:pt idx="453">
                  <c:v>40356</c:v>
                </c:pt>
                <c:pt idx="454">
                  <c:v>40357</c:v>
                </c:pt>
                <c:pt idx="455">
                  <c:v>40358</c:v>
                </c:pt>
                <c:pt idx="456">
                  <c:v>40359</c:v>
                </c:pt>
                <c:pt idx="457">
                  <c:v>40360</c:v>
                </c:pt>
                <c:pt idx="458">
                  <c:v>40361</c:v>
                </c:pt>
                <c:pt idx="459">
                  <c:v>40362</c:v>
                </c:pt>
                <c:pt idx="460">
                  <c:v>40363</c:v>
                </c:pt>
                <c:pt idx="461">
                  <c:v>40364</c:v>
                </c:pt>
                <c:pt idx="462">
                  <c:v>40365</c:v>
                </c:pt>
                <c:pt idx="463">
                  <c:v>40366</c:v>
                </c:pt>
                <c:pt idx="464">
                  <c:v>40367</c:v>
                </c:pt>
                <c:pt idx="465">
                  <c:v>40368</c:v>
                </c:pt>
                <c:pt idx="466">
                  <c:v>40369</c:v>
                </c:pt>
                <c:pt idx="467">
                  <c:v>40370</c:v>
                </c:pt>
                <c:pt idx="468">
                  <c:v>40371</c:v>
                </c:pt>
                <c:pt idx="469">
                  <c:v>40372</c:v>
                </c:pt>
                <c:pt idx="470">
                  <c:v>40373</c:v>
                </c:pt>
                <c:pt idx="471">
                  <c:v>40374</c:v>
                </c:pt>
                <c:pt idx="472">
                  <c:v>40375</c:v>
                </c:pt>
                <c:pt idx="473">
                  <c:v>40376</c:v>
                </c:pt>
                <c:pt idx="474">
                  <c:v>40377</c:v>
                </c:pt>
                <c:pt idx="475">
                  <c:v>40378</c:v>
                </c:pt>
                <c:pt idx="476">
                  <c:v>40379</c:v>
                </c:pt>
                <c:pt idx="477">
                  <c:v>40380</c:v>
                </c:pt>
                <c:pt idx="478">
                  <c:v>40381</c:v>
                </c:pt>
                <c:pt idx="479">
                  <c:v>40382</c:v>
                </c:pt>
                <c:pt idx="480">
                  <c:v>40383</c:v>
                </c:pt>
                <c:pt idx="481">
                  <c:v>40384</c:v>
                </c:pt>
                <c:pt idx="482">
                  <c:v>40385</c:v>
                </c:pt>
                <c:pt idx="483">
                  <c:v>40386</c:v>
                </c:pt>
                <c:pt idx="484">
                  <c:v>40387</c:v>
                </c:pt>
                <c:pt idx="485">
                  <c:v>40388</c:v>
                </c:pt>
                <c:pt idx="486">
                  <c:v>40389</c:v>
                </c:pt>
                <c:pt idx="487">
                  <c:v>40390</c:v>
                </c:pt>
                <c:pt idx="488">
                  <c:v>40391</c:v>
                </c:pt>
                <c:pt idx="489">
                  <c:v>40392</c:v>
                </c:pt>
                <c:pt idx="490">
                  <c:v>40393</c:v>
                </c:pt>
                <c:pt idx="491">
                  <c:v>40394</c:v>
                </c:pt>
                <c:pt idx="492">
                  <c:v>40395</c:v>
                </c:pt>
                <c:pt idx="493">
                  <c:v>40396</c:v>
                </c:pt>
                <c:pt idx="494">
                  <c:v>40397</c:v>
                </c:pt>
                <c:pt idx="495">
                  <c:v>40398</c:v>
                </c:pt>
                <c:pt idx="496">
                  <c:v>40399</c:v>
                </c:pt>
                <c:pt idx="497">
                  <c:v>40400</c:v>
                </c:pt>
                <c:pt idx="498">
                  <c:v>40401</c:v>
                </c:pt>
                <c:pt idx="499">
                  <c:v>40402</c:v>
                </c:pt>
                <c:pt idx="500">
                  <c:v>40403</c:v>
                </c:pt>
                <c:pt idx="501">
                  <c:v>40404</c:v>
                </c:pt>
                <c:pt idx="502">
                  <c:v>40405</c:v>
                </c:pt>
                <c:pt idx="503">
                  <c:v>40406</c:v>
                </c:pt>
                <c:pt idx="504">
                  <c:v>40407</c:v>
                </c:pt>
                <c:pt idx="505">
                  <c:v>40408</c:v>
                </c:pt>
                <c:pt idx="506">
                  <c:v>40409</c:v>
                </c:pt>
                <c:pt idx="507">
                  <c:v>40410</c:v>
                </c:pt>
                <c:pt idx="508">
                  <c:v>40411</c:v>
                </c:pt>
                <c:pt idx="509">
                  <c:v>40412</c:v>
                </c:pt>
                <c:pt idx="510">
                  <c:v>40413</c:v>
                </c:pt>
                <c:pt idx="511">
                  <c:v>40414</c:v>
                </c:pt>
                <c:pt idx="512">
                  <c:v>40415</c:v>
                </c:pt>
                <c:pt idx="513">
                  <c:v>40416</c:v>
                </c:pt>
                <c:pt idx="514">
                  <c:v>40417</c:v>
                </c:pt>
                <c:pt idx="515">
                  <c:v>40418</c:v>
                </c:pt>
                <c:pt idx="516">
                  <c:v>40419</c:v>
                </c:pt>
                <c:pt idx="517">
                  <c:v>40420</c:v>
                </c:pt>
                <c:pt idx="518">
                  <c:v>40421</c:v>
                </c:pt>
                <c:pt idx="519">
                  <c:v>40422</c:v>
                </c:pt>
                <c:pt idx="520">
                  <c:v>40423</c:v>
                </c:pt>
                <c:pt idx="521">
                  <c:v>40424</c:v>
                </c:pt>
                <c:pt idx="522">
                  <c:v>40425</c:v>
                </c:pt>
                <c:pt idx="523">
                  <c:v>40426</c:v>
                </c:pt>
                <c:pt idx="524">
                  <c:v>40427</c:v>
                </c:pt>
                <c:pt idx="525">
                  <c:v>40428</c:v>
                </c:pt>
                <c:pt idx="526">
                  <c:v>40429</c:v>
                </c:pt>
                <c:pt idx="527">
                  <c:v>40430</c:v>
                </c:pt>
                <c:pt idx="528">
                  <c:v>40431</c:v>
                </c:pt>
                <c:pt idx="529">
                  <c:v>40432</c:v>
                </c:pt>
                <c:pt idx="530">
                  <c:v>40433</c:v>
                </c:pt>
                <c:pt idx="531">
                  <c:v>40434</c:v>
                </c:pt>
                <c:pt idx="532">
                  <c:v>40435</c:v>
                </c:pt>
                <c:pt idx="533">
                  <c:v>40436</c:v>
                </c:pt>
                <c:pt idx="534">
                  <c:v>40437</c:v>
                </c:pt>
                <c:pt idx="535">
                  <c:v>40438</c:v>
                </c:pt>
                <c:pt idx="536">
                  <c:v>40439</c:v>
                </c:pt>
                <c:pt idx="537">
                  <c:v>40440</c:v>
                </c:pt>
                <c:pt idx="538">
                  <c:v>40441</c:v>
                </c:pt>
                <c:pt idx="539">
                  <c:v>40442</c:v>
                </c:pt>
                <c:pt idx="540">
                  <c:v>40443</c:v>
                </c:pt>
                <c:pt idx="541">
                  <c:v>40444</c:v>
                </c:pt>
                <c:pt idx="542">
                  <c:v>40445</c:v>
                </c:pt>
                <c:pt idx="543">
                  <c:v>40446</c:v>
                </c:pt>
                <c:pt idx="544">
                  <c:v>40447</c:v>
                </c:pt>
                <c:pt idx="545">
                  <c:v>40448</c:v>
                </c:pt>
                <c:pt idx="546">
                  <c:v>40449</c:v>
                </c:pt>
                <c:pt idx="547">
                  <c:v>40450</c:v>
                </c:pt>
                <c:pt idx="548">
                  <c:v>40451</c:v>
                </c:pt>
                <c:pt idx="549">
                  <c:v>40452</c:v>
                </c:pt>
                <c:pt idx="550">
                  <c:v>40453</c:v>
                </c:pt>
                <c:pt idx="551">
                  <c:v>40454</c:v>
                </c:pt>
                <c:pt idx="552">
                  <c:v>40455</c:v>
                </c:pt>
                <c:pt idx="553">
                  <c:v>40456</c:v>
                </c:pt>
                <c:pt idx="554">
                  <c:v>40457</c:v>
                </c:pt>
                <c:pt idx="555">
                  <c:v>40458</c:v>
                </c:pt>
                <c:pt idx="556">
                  <c:v>40459</c:v>
                </c:pt>
                <c:pt idx="557">
                  <c:v>40460</c:v>
                </c:pt>
                <c:pt idx="558">
                  <c:v>40461</c:v>
                </c:pt>
                <c:pt idx="559">
                  <c:v>40462</c:v>
                </c:pt>
                <c:pt idx="560">
                  <c:v>40463</c:v>
                </c:pt>
                <c:pt idx="561">
                  <c:v>40464</c:v>
                </c:pt>
                <c:pt idx="562">
                  <c:v>40465</c:v>
                </c:pt>
                <c:pt idx="563">
                  <c:v>40466</c:v>
                </c:pt>
                <c:pt idx="564">
                  <c:v>40467</c:v>
                </c:pt>
                <c:pt idx="565">
                  <c:v>40468</c:v>
                </c:pt>
                <c:pt idx="566">
                  <c:v>40469</c:v>
                </c:pt>
                <c:pt idx="567">
                  <c:v>40470</c:v>
                </c:pt>
                <c:pt idx="568">
                  <c:v>40471</c:v>
                </c:pt>
                <c:pt idx="569">
                  <c:v>40472</c:v>
                </c:pt>
                <c:pt idx="570">
                  <c:v>40473</c:v>
                </c:pt>
                <c:pt idx="571">
                  <c:v>40474</c:v>
                </c:pt>
                <c:pt idx="572">
                  <c:v>40475</c:v>
                </c:pt>
                <c:pt idx="573">
                  <c:v>40476</c:v>
                </c:pt>
                <c:pt idx="574">
                  <c:v>40477</c:v>
                </c:pt>
                <c:pt idx="575">
                  <c:v>40478</c:v>
                </c:pt>
                <c:pt idx="576">
                  <c:v>40479</c:v>
                </c:pt>
                <c:pt idx="577">
                  <c:v>40480</c:v>
                </c:pt>
                <c:pt idx="578">
                  <c:v>40481</c:v>
                </c:pt>
                <c:pt idx="579">
                  <c:v>40482</c:v>
                </c:pt>
                <c:pt idx="580">
                  <c:v>40483</c:v>
                </c:pt>
                <c:pt idx="581">
                  <c:v>40484</c:v>
                </c:pt>
                <c:pt idx="582">
                  <c:v>40485</c:v>
                </c:pt>
                <c:pt idx="583">
                  <c:v>40486</c:v>
                </c:pt>
                <c:pt idx="584">
                  <c:v>40487</c:v>
                </c:pt>
                <c:pt idx="585">
                  <c:v>40488</c:v>
                </c:pt>
                <c:pt idx="586">
                  <c:v>40489</c:v>
                </c:pt>
                <c:pt idx="587">
                  <c:v>40490</c:v>
                </c:pt>
                <c:pt idx="588">
                  <c:v>40491</c:v>
                </c:pt>
                <c:pt idx="589">
                  <c:v>40492</c:v>
                </c:pt>
                <c:pt idx="590">
                  <c:v>40493</c:v>
                </c:pt>
                <c:pt idx="591">
                  <c:v>40494</c:v>
                </c:pt>
                <c:pt idx="592">
                  <c:v>40495</c:v>
                </c:pt>
                <c:pt idx="593">
                  <c:v>40496</c:v>
                </c:pt>
                <c:pt idx="594">
                  <c:v>40497</c:v>
                </c:pt>
                <c:pt idx="595">
                  <c:v>40498</c:v>
                </c:pt>
                <c:pt idx="596">
                  <c:v>40499</c:v>
                </c:pt>
                <c:pt idx="597">
                  <c:v>40500</c:v>
                </c:pt>
                <c:pt idx="598">
                  <c:v>40501</c:v>
                </c:pt>
                <c:pt idx="599">
                  <c:v>40502</c:v>
                </c:pt>
                <c:pt idx="600">
                  <c:v>40503</c:v>
                </c:pt>
                <c:pt idx="601">
                  <c:v>40504</c:v>
                </c:pt>
                <c:pt idx="602">
                  <c:v>40505</c:v>
                </c:pt>
                <c:pt idx="603">
                  <c:v>40506</c:v>
                </c:pt>
                <c:pt idx="604">
                  <c:v>40507</c:v>
                </c:pt>
                <c:pt idx="605">
                  <c:v>40508</c:v>
                </c:pt>
                <c:pt idx="606">
                  <c:v>40509</c:v>
                </c:pt>
                <c:pt idx="607">
                  <c:v>40510</c:v>
                </c:pt>
                <c:pt idx="608">
                  <c:v>40511</c:v>
                </c:pt>
                <c:pt idx="609">
                  <c:v>40512</c:v>
                </c:pt>
                <c:pt idx="610">
                  <c:v>40513</c:v>
                </c:pt>
                <c:pt idx="611">
                  <c:v>40514</c:v>
                </c:pt>
                <c:pt idx="612">
                  <c:v>40515</c:v>
                </c:pt>
                <c:pt idx="613">
                  <c:v>40516</c:v>
                </c:pt>
                <c:pt idx="614">
                  <c:v>40517</c:v>
                </c:pt>
                <c:pt idx="615">
                  <c:v>40518</c:v>
                </c:pt>
                <c:pt idx="616">
                  <c:v>40519</c:v>
                </c:pt>
                <c:pt idx="617">
                  <c:v>40520</c:v>
                </c:pt>
                <c:pt idx="618">
                  <c:v>40521</c:v>
                </c:pt>
                <c:pt idx="619">
                  <c:v>40522</c:v>
                </c:pt>
                <c:pt idx="620">
                  <c:v>40523</c:v>
                </c:pt>
                <c:pt idx="621">
                  <c:v>40524</c:v>
                </c:pt>
                <c:pt idx="622">
                  <c:v>40525</c:v>
                </c:pt>
                <c:pt idx="623">
                  <c:v>40526</c:v>
                </c:pt>
                <c:pt idx="624">
                  <c:v>40527</c:v>
                </c:pt>
                <c:pt idx="625">
                  <c:v>40528</c:v>
                </c:pt>
                <c:pt idx="626">
                  <c:v>40529</c:v>
                </c:pt>
                <c:pt idx="627">
                  <c:v>40530</c:v>
                </c:pt>
                <c:pt idx="628">
                  <c:v>40531</c:v>
                </c:pt>
                <c:pt idx="629">
                  <c:v>40532</c:v>
                </c:pt>
                <c:pt idx="630">
                  <c:v>40533</c:v>
                </c:pt>
                <c:pt idx="631">
                  <c:v>40534</c:v>
                </c:pt>
                <c:pt idx="632">
                  <c:v>40535</c:v>
                </c:pt>
                <c:pt idx="633">
                  <c:v>40536</c:v>
                </c:pt>
                <c:pt idx="634">
                  <c:v>40537</c:v>
                </c:pt>
                <c:pt idx="635">
                  <c:v>40538</c:v>
                </c:pt>
                <c:pt idx="636">
                  <c:v>40539</c:v>
                </c:pt>
                <c:pt idx="637">
                  <c:v>40540</c:v>
                </c:pt>
                <c:pt idx="638">
                  <c:v>40541</c:v>
                </c:pt>
                <c:pt idx="639">
                  <c:v>40542</c:v>
                </c:pt>
                <c:pt idx="640">
                  <c:v>40543</c:v>
                </c:pt>
                <c:pt idx="641">
                  <c:v>40544</c:v>
                </c:pt>
                <c:pt idx="642">
                  <c:v>40545</c:v>
                </c:pt>
                <c:pt idx="643">
                  <c:v>40546</c:v>
                </c:pt>
                <c:pt idx="644">
                  <c:v>40547</c:v>
                </c:pt>
                <c:pt idx="645">
                  <c:v>40548</c:v>
                </c:pt>
                <c:pt idx="646">
                  <c:v>40549</c:v>
                </c:pt>
                <c:pt idx="647">
                  <c:v>40550</c:v>
                </c:pt>
                <c:pt idx="648">
                  <c:v>40551</c:v>
                </c:pt>
                <c:pt idx="649">
                  <c:v>40552</c:v>
                </c:pt>
                <c:pt idx="650">
                  <c:v>40553</c:v>
                </c:pt>
                <c:pt idx="651">
                  <c:v>40554</c:v>
                </c:pt>
                <c:pt idx="652">
                  <c:v>40555</c:v>
                </c:pt>
                <c:pt idx="653">
                  <c:v>40556</c:v>
                </c:pt>
                <c:pt idx="654">
                  <c:v>40557</c:v>
                </c:pt>
                <c:pt idx="655">
                  <c:v>40558</c:v>
                </c:pt>
                <c:pt idx="656">
                  <c:v>40559</c:v>
                </c:pt>
                <c:pt idx="657">
                  <c:v>40560</c:v>
                </c:pt>
                <c:pt idx="658">
                  <c:v>40561</c:v>
                </c:pt>
                <c:pt idx="659">
                  <c:v>40562</c:v>
                </c:pt>
                <c:pt idx="660">
                  <c:v>40563</c:v>
                </c:pt>
                <c:pt idx="661">
                  <c:v>40564</c:v>
                </c:pt>
                <c:pt idx="662">
                  <c:v>40565</c:v>
                </c:pt>
                <c:pt idx="663">
                  <c:v>40566</c:v>
                </c:pt>
                <c:pt idx="664">
                  <c:v>40567</c:v>
                </c:pt>
                <c:pt idx="665">
                  <c:v>40568</c:v>
                </c:pt>
                <c:pt idx="666">
                  <c:v>40569</c:v>
                </c:pt>
                <c:pt idx="667">
                  <c:v>40570</c:v>
                </c:pt>
                <c:pt idx="668">
                  <c:v>40571</c:v>
                </c:pt>
                <c:pt idx="669">
                  <c:v>40572</c:v>
                </c:pt>
                <c:pt idx="670">
                  <c:v>40573</c:v>
                </c:pt>
                <c:pt idx="671">
                  <c:v>40574</c:v>
                </c:pt>
                <c:pt idx="672">
                  <c:v>40575</c:v>
                </c:pt>
                <c:pt idx="673">
                  <c:v>40576</c:v>
                </c:pt>
                <c:pt idx="674">
                  <c:v>40577</c:v>
                </c:pt>
                <c:pt idx="675">
                  <c:v>40578</c:v>
                </c:pt>
                <c:pt idx="676">
                  <c:v>40579</c:v>
                </c:pt>
                <c:pt idx="677">
                  <c:v>40580</c:v>
                </c:pt>
                <c:pt idx="678">
                  <c:v>40581</c:v>
                </c:pt>
                <c:pt idx="679">
                  <c:v>40582</c:v>
                </c:pt>
                <c:pt idx="680">
                  <c:v>40583</c:v>
                </c:pt>
                <c:pt idx="681">
                  <c:v>40584</c:v>
                </c:pt>
                <c:pt idx="682">
                  <c:v>40585</c:v>
                </c:pt>
                <c:pt idx="683">
                  <c:v>40586</c:v>
                </c:pt>
                <c:pt idx="684">
                  <c:v>40587</c:v>
                </c:pt>
                <c:pt idx="685">
                  <c:v>40588</c:v>
                </c:pt>
                <c:pt idx="686">
                  <c:v>40589</c:v>
                </c:pt>
                <c:pt idx="687">
                  <c:v>40590</c:v>
                </c:pt>
                <c:pt idx="688">
                  <c:v>40591</c:v>
                </c:pt>
                <c:pt idx="689">
                  <c:v>40592</c:v>
                </c:pt>
                <c:pt idx="690">
                  <c:v>40593</c:v>
                </c:pt>
                <c:pt idx="691">
                  <c:v>40594</c:v>
                </c:pt>
                <c:pt idx="692">
                  <c:v>40595</c:v>
                </c:pt>
                <c:pt idx="693">
                  <c:v>40596</c:v>
                </c:pt>
                <c:pt idx="694">
                  <c:v>40597</c:v>
                </c:pt>
                <c:pt idx="695">
                  <c:v>40598</c:v>
                </c:pt>
                <c:pt idx="696">
                  <c:v>40599</c:v>
                </c:pt>
                <c:pt idx="697">
                  <c:v>40600</c:v>
                </c:pt>
                <c:pt idx="698">
                  <c:v>40601</c:v>
                </c:pt>
                <c:pt idx="699">
                  <c:v>40602</c:v>
                </c:pt>
                <c:pt idx="700">
                  <c:v>40603</c:v>
                </c:pt>
                <c:pt idx="701">
                  <c:v>40604</c:v>
                </c:pt>
                <c:pt idx="702">
                  <c:v>40605</c:v>
                </c:pt>
                <c:pt idx="703">
                  <c:v>40606</c:v>
                </c:pt>
                <c:pt idx="704">
                  <c:v>40607</c:v>
                </c:pt>
                <c:pt idx="705">
                  <c:v>40608</c:v>
                </c:pt>
                <c:pt idx="706">
                  <c:v>40609</c:v>
                </c:pt>
                <c:pt idx="707">
                  <c:v>40610</c:v>
                </c:pt>
                <c:pt idx="708">
                  <c:v>40611</c:v>
                </c:pt>
                <c:pt idx="709">
                  <c:v>40612</c:v>
                </c:pt>
                <c:pt idx="710">
                  <c:v>40613</c:v>
                </c:pt>
                <c:pt idx="711">
                  <c:v>40614</c:v>
                </c:pt>
                <c:pt idx="712">
                  <c:v>40615</c:v>
                </c:pt>
                <c:pt idx="713">
                  <c:v>40616</c:v>
                </c:pt>
                <c:pt idx="714">
                  <c:v>40617</c:v>
                </c:pt>
                <c:pt idx="715">
                  <c:v>40618</c:v>
                </c:pt>
                <c:pt idx="716">
                  <c:v>40619</c:v>
                </c:pt>
                <c:pt idx="717">
                  <c:v>40620</c:v>
                </c:pt>
                <c:pt idx="718">
                  <c:v>40621</c:v>
                </c:pt>
                <c:pt idx="719">
                  <c:v>40622</c:v>
                </c:pt>
                <c:pt idx="720">
                  <c:v>40623</c:v>
                </c:pt>
                <c:pt idx="721">
                  <c:v>40624</c:v>
                </c:pt>
                <c:pt idx="722">
                  <c:v>40625</c:v>
                </c:pt>
                <c:pt idx="723">
                  <c:v>40626</c:v>
                </c:pt>
                <c:pt idx="724">
                  <c:v>40627</c:v>
                </c:pt>
                <c:pt idx="725">
                  <c:v>40628</c:v>
                </c:pt>
                <c:pt idx="726">
                  <c:v>40629</c:v>
                </c:pt>
                <c:pt idx="727">
                  <c:v>40630</c:v>
                </c:pt>
                <c:pt idx="728">
                  <c:v>40631</c:v>
                </c:pt>
                <c:pt idx="729">
                  <c:v>40632</c:v>
                </c:pt>
                <c:pt idx="730">
                  <c:v>40633</c:v>
                </c:pt>
                <c:pt idx="731">
                  <c:v>40634</c:v>
                </c:pt>
                <c:pt idx="732">
                  <c:v>40635</c:v>
                </c:pt>
                <c:pt idx="733">
                  <c:v>40636</c:v>
                </c:pt>
                <c:pt idx="734">
                  <c:v>40637</c:v>
                </c:pt>
                <c:pt idx="735">
                  <c:v>40638</c:v>
                </c:pt>
                <c:pt idx="736">
                  <c:v>40639</c:v>
                </c:pt>
                <c:pt idx="737">
                  <c:v>40640</c:v>
                </c:pt>
                <c:pt idx="738">
                  <c:v>40641</c:v>
                </c:pt>
                <c:pt idx="739">
                  <c:v>40642</c:v>
                </c:pt>
                <c:pt idx="740">
                  <c:v>40643</c:v>
                </c:pt>
                <c:pt idx="741">
                  <c:v>40644</c:v>
                </c:pt>
                <c:pt idx="742">
                  <c:v>40645</c:v>
                </c:pt>
                <c:pt idx="743">
                  <c:v>40646</c:v>
                </c:pt>
                <c:pt idx="744">
                  <c:v>40647</c:v>
                </c:pt>
                <c:pt idx="745">
                  <c:v>40648</c:v>
                </c:pt>
                <c:pt idx="746">
                  <c:v>40649</c:v>
                </c:pt>
                <c:pt idx="747">
                  <c:v>40650</c:v>
                </c:pt>
                <c:pt idx="748">
                  <c:v>40651</c:v>
                </c:pt>
                <c:pt idx="749">
                  <c:v>40652</c:v>
                </c:pt>
                <c:pt idx="750">
                  <c:v>40653</c:v>
                </c:pt>
                <c:pt idx="751">
                  <c:v>40654</c:v>
                </c:pt>
                <c:pt idx="752">
                  <c:v>40655</c:v>
                </c:pt>
                <c:pt idx="753">
                  <c:v>40656</c:v>
                </c:pt>
                <c:pt idx="754">
                  <c:v>40657</c:v>
                </c:pt>
                <c:pt idx="755">
                  <c:v>40658</c:v>
                </c:pt>
                <c:pt idx="756">
                  <c:v>40659</c:v>
                </c:pt>
                <c:pt idx="757">
                  <c:v>40660</c:v>
                </c:pt>
                <c:pt idx="758">
                  <c:v>40661</c:v>
                </c:pt>
                <c:pt idx="759">
                  <c:v>40662</c:v>
                </c:pt>
                <c:pt idx="760">
                  <c:v>40663</c:v>
                </c:pt>
                <c:pt idx="761">
                  <c:v>40664</c:v>
                </c:pt>
                <c:pt idx="762">
                  <c:v>40665</c:v>
                </c:pt>
                <c:pt idx="763">
                  <c:v>40666</c:v>
                </c:pt>
                <c:pt idx="764">
                  <c:v>40667</c:v>
                </c:pt>
                <c:pt idx="765">
                  <c:v>40668</c:v>
                </c:pt>
                <c:pt idx="766">
                  <c:v>40669</c:v>
                </c:pt>
                <c:pt idx="767">
                  <c:v>40670</c:v>
                </c:pt>
                <c:pt idx="768">
                  <c:v>40671</c:v>
                </c:pt>
                <c:pt idx="769">
                  <c:v>40672</c:v>
                </c:pt>
                <c:pt idx="770">
                  <c:v>40673</c:v>
                </c:pt>
                <c:pt idx="771">
                  <c:v>40674</c:v>
                </c:pt>
                <c:pt idx="772">
                  <c:v>40675</c:v>
                </c:pt>
                <c:pt idx="773">
                  <c:v>40676</c:v>
                </c:pt>
                <c:pt idx="774">
                  <c:v>40677</c:v>
                </c:pt>
                <c:pt idx="775">
                  <c:v>40678</c:v>
                </c:pt>
                <c:pt idx="776">
                  <c:v>40679</c:v>
                </c:pt>
                <c:pt idx="777">
                  <c:v>40680</c:v>
                </c:pt>
                <c:pt idx="778">
                  <c:v>40681</c:v>
                </c:pt>
                <c:pt idx="779">
                  <c:v>40682</c:v>
                </c:pt>
                <c:pt idx="780">
                  <c:v>40683</c:v>
                </c:pt>
                <c:pt idx="781">
                  <c:v>40684</c:v>
                </c:pt>
                <c:pt idx="782">
                  <c:v>40685</c:v>
                </c:pt>
                <c:pt idx="783">
                  <c:v>40686</c:v>
                </c:pt>
                <c:pt idx="784">
                  <c:v>40687</c:v>
                </c:pt>
                <c:pt idx="785">
                  <c:v>40688</c:v>
                </c:pt>
                <c:pt idx="786">
                  <c:v>40689</c:v>
                </c:pt>
                <c:pt idx="787">
                  <c:v>40690</c:v>
                </c:pt>
                <c:pt idx="788">
                  <c:v>40691</c:v>
                </c:pt>
                <c:pt idx="789">
                  <c:v>40692</c:v>
                </c:pt>
                <c:pt idx="790">
                  <c:v>40693</c:v>
                </c:pt>
                <c:pt idx="791">
                  <c:v>40694</c:v>
                </c:pt>
                <c:pt idx="792">
                  <c:v>40695</c:v>
                </c:pt>
                <c:pt idx="793">
                  <c:v>40696</c:v>
                </c:pt>
                <c:pt idx="794">
                  <c:v>40697</c:v>
                </c:pt>
                <c:pt idx="795">
                  <c:v>40698</c:v>
                </c:pt>
                <c:pt idx="796">
                  <c:v>40699</c:v>
                </c:pt>
                <c:pt idx="797">
                  <c:v>40700</c:v>
                </c:pt>
                <c:pt idx="798">
                  <c:v>40701</c:v>
                </c:pt>
                <c:pt idx="799">
                  <c:v>40702</c:v>
                </c:pt>
                <c:pt idx="800">
                  <c:v>40703</c:v>
                </c:pt>
                <c:pt idx="801">
                  <c:v>40704</c:v>
                </c:pt>
                <c:pt idx="802">
                  <c:v>40705</c:v>
                </c:pt>
                <c:pt idx="803">
                  <c:v>40706</c:v>
                </c:pt>
                <c:pt idx="804">
                  <c:v>40707</c:v>
                </c:pt>
                <c:pt idx="805">
                  <c:v>40708</c:v>
                </c:pt>
                <c:pt idx="806">
                  <c:v>40709</c:v>
                </c:pt>
                <c:pt idx="807">
                  <c:v>40710</c:v>
                </c:pt>
                <c:pt idx="808">
                  <c:v>40711</c:v>
                </c:pt>
                <c:pt idx="809">
                  <c:v>40712</c:v>
                </c:pt>
                <c:pt idx="810">
                  <c:v>40713</c:v>
                </c:pt>
                <c:pt idx="811">
                  <c:v>40714</c:v>
                </c:pt>
                <c:pt idx="812">
                  <c:v>40715</c:v>
                </c:pt>
                <c:pt idx="813">
                  <c:v>40716</c:v>
                </c:pt>
                <c:pt idx="814">
                  <c:v>40717</c:v>
                </c:pt>
                <c:pt idx="815">
                  <c:v>40718</c:v>
                </c:pt>
                <c:pt idx="816">
                  <c:v>40719</c:v>
                </c:pt>
                <c:pt idx="817">
                  <c:v>40720</c:v>
                </c:pt>
                <c:pt idx="818">
                  <c:v>40721</c:v>
                </c:pt>
                <c:pt idx="819">
                  <c:v>40722</c:v>
                </c:pt>
                <c:pt idx="820">
                  <c:v>40723</c:v>
                </c:pt>
                <c:pt idx="821">
                  <c:v>40724</c:v>
                </c:pt>
                <c:pt idx="822">
                  <c:v>40725</c:v>
                </c:pt>
                <c:pt idx="823">
                  <c:v>40726</c:v>
                </c:pt>
                <c:pt idx="824">
                  <c:v>40727</c:v>
                </c:pt>
                <c:pt idx="825">
                  <c:v>40728</c:v>
                </c:pt>
                <c:pt idx="826">
                  <c:v>40729</c:v>
                </c:pt>
                <c:pt idx="827">
                  <c:v>40730</c:v>
                </c:pt>
                <c:pt idx="828">
                  <c:v>40731</c:v>
                </c:pt>
                <c:pt idx="829">
                  <c:v>40732</c:v>
                </c:pt>
                <c:pt idx="830">
                  <c:v>40733</c:v>
                </c:pt>
                <c:pt idx="831">
                  <c:v>40734</c:v>
                </c:pt>
                <c:pt idx="832">
                  <c:v>40735</c:v>
                </c:pt>
                <c:pt idx="833">
                  <c:v>40736</c:v>
                </c:pt>
                <c:pt idx="834">
                  <c:v>40737</c:v>
                </c:pt>
                <c:pt idx="835">
                  <c:v>40738</c:v>
                </c:pt>
                <c:pt idx="836">
                  <c:v>40739</c:v>
                </c:pt>
                <c:pt idx="837">
                  <c:v>40740</c:v>
                </c:pt>
                <c:pt idx="838">
                  <c:v>40741</c:v>
                </c:pt>
                <c:pt idx="839">
                  <c:v>40742</c:v>
                </c:pt>
                <c:pt idx="840">
                  <c:v>40743</c:v>
                </c:pt>
                <c:pt idx="841">
                  <c:v>40744</c:v>
                </c:pt>
                <c:pt idx="842">
                  <c:v>40745</c:v>
                </c:pt>
                <c:pt idx="843">
                  <c:v>40746</c:v>
                </c:pt>
                <c:pt idx="844">
                  <c:v>40747</c:v>
                </c:pt>
                <c:pt idx="845">
                  <c:v>40748</c:v>
                </c:pt>
                <c:pt idx="846">
                  <c:v>40749</c:v>
                </c:pt>
                <c:pt idx="847">
                  <c:v>40750</c:v>
                </c:pt>
                <c:pt idx="848">
                  <c:v>40751</c:v>
                </c:pt>
                <c:pt idx="849">
                  <c:v>40752</c:v>
                </c:pt>
                <c:pt idx="850">
                  <c:v>40753</c:v>
                </c:pt>
                <c:pt idx="851">
                  <c:v>40754</c:v>
                </c:pt>
                <c:pt idx="852">
                  <c:v>40755</c:v>
                </c:pt>
                <c:pt idx="853">
                  <c:v>40756</c:v>
                </c:pt>
                <c:pt idx="854">
                  <c:v>40757</c:v>
                </c:pt>
                <c:pt idx="855">
                  <c:v>40758</c:v>
                </c:pt>
                <c:pt idx="856">
                  <c:v>40759</c:v>
                </c:pt>
                <c:pt idx="857">
                  <c:v>40760</c:v>
                </c:pt>
                <c:pt idx="858">
                  <c:v>40761</c:v>
                </c:pt>
                <c:pt idx="859">
                  <c:v>40762</c:v>
                </c:pt>
                <c:pt idx="860">
                  <c:v>40763</c:v>
                </c:pt>
                <c:pt idx="861">
                  <c:v>40764</c:v>
                </c:pt>
                <c:pt idx="862">
                  <c:v>40765</c:v>
                </c:pt>
                <c:pt idx="863">
                  <c:v>40766</c:v>
                </c:pt>
                <c:pt idx="864">
                  <c:v>40767</c:v>
                </c:pt>
                <c:pt idx="865">
                  <c:v>40768</c:v>
                </c:pt>
                <c:pt idx="866">
                  <c:v>40769</c:v>
                </c:pt>
                <c:pt idx="867">
                  <c:v>40770</c:v>
                </c:pt>
                <c:pt idx="868">
                  <c:v>40771</c:v>
                </c:pt>
                <c:pt idx="869">
                  <c:v>40772</c:v>
                </c:pt>
                <c:pt idx="870">
                  <c:v>40773</c:v>
                </c:pt>
                <c:pt idx="871">
                  <c:v>40774</c:v>
                </c:pt>
                <c:pt idx="872">
                  <c:v>40775</c:v>
                </c:pt>
                <c:pt idx="873">
                  <c:v>40776</c:v>
                </c:pt>
                <c:pt idx="874">
                  <c:v>40777</c:v>
                </c:pt>
                <c:pt idx="875">
                  <c:v>40778</c:v>
                </c:pt>
                <c:pt idx="876">
                  <c:v>40779</c:v>
                </c:pt>
                <c:pt idx="877">
                  <c:v>40780</c:v>
                </c:pt>
                <c:pt idx="878">
                  <c:v>40781</c:v>
                </c:pt>
                <c:pt idx="879">
                  <c:v>40782</c:v>
                </c:pt>
                <c:pt idx="880">
                  <c:v>40783</c:v>
                </c:pt>
                <c:pt idx="881">
                  <c:v>40784</c:v>
                </c:pt>
                <c:pt idx="882">
                  <c:v>40785</c:v>
                </c:pt>
                <c:pt idx="883">
                  <c:v>40786</c:v>
                </c:pt>
                <c:pt idx="884">
                  <c:v>40787</c:v>
                </c:pt>
                <c:pt idx="885">
                  <c:v>40788</c:v>
                </c:pt>
                <c:pt idx="886">
                  <c:v>40789</c:v>
                </c:pt>
                <c:pt idx="887">
                  <c:v>40790</c:v>
                </c:pt>
                <c:pt idx="888">
                  <c:v>40791</c:v>
                </c:pt>
                <c:pt idx="889">
                  <c:v>40792</c:v>
                </c:pt>
                <c:pt idx="890">
                  <c:v>40793</c:v>
                </c:pt>
                <c:pt idx="891">
                  <c:v>40794</c:v>
                </c:pt>
                <c:pt idx="892">
                  <c:v>40795</c:v>
                </c:pt>
                <c:pt idx="893">
                  <c:v>40796</c:v>
                </c:pt>
                <c:pt idx="894">
                  <c:v>40797</c:v>
                </c:pt>
                <c:pt idx="895">
                  <c:v>40798</c:v>
                </c:pt>
                <c:pt idx="896">
                  <c:v>40799</c:v>
                </c:pt>
                <c:pt idx="897">
                  <c:v>40800</c:v>
                </c:pt>
                <c:pt idx="898">
                  <c:v>40801</c:v>
                </c:pt>
                <c:pt idx="899">
                  <c:v>40802</c:v>
                </c:pt>
                <c:pt idx="900">
                  <c:v>40803</c:v>
                </c:pt>
                <c:pt idx="901">
                  <c:v>40804</c:v>
                </c:pt>
                <c:pt idx="902">
                  <c:v>40805</c:v>
                </c:pt>
                <c:pt idx="903">
                  <c:v>40806</c:v>
                </c:pt>
                <c:pt idx="904">
                  <c:v>40807</c:v>
                </c:pt>
                <c:pt idx="905">
                  <c:v>40808</c:v>
                </c:pt>
                <c:pt idx="906">
                  <c:v>40809</c:v>
                </c:pt>
                <c:pt idx="907">
                  <c:v>40810</c:v>
                </c:pt>
                <c:pt idx="908">
                  <c:v>40811</c:v>
                </c:pt>
                <c:pt idx="909">
                  <c:v>40812</c:v>
                </c:pt>
                <c:pt idx="910">
                  <c:v>40813</c:v>
                </c:pt>
                <c:pt idx="911">
                  <c:v>40814</c:v>
                </c:pt>
                <c:pt idx="912">
                  <c:v>40815</c:v>
                </c:pt>
                <c:pt idx="913">
                  <c:v>40816</c:v>
                </c:pt>
                <c:pt idx="914">
                  <c:v>40817</c:v>
                </c:pt>
                <c:pt idx="915">
                  <c:v>40818</c:v>
                </c:pt>
                <c:pt idx="916">
                  <c:v>40819</c:v>
                </c:pt>
                <c:pt idx="917">
                  <c:v>40820</c:v>
                </c:pt>
                <c:pt idx="918">
                  <c:v>40821</c:v>
                </c:pt>
                <c:pt idx="919">
                  <c:v>40822</c:v>
                </c:pt>
                <c:pt idx="920">
                  <c:v>40823</c:v>
                </c:pt>
                <c:pt idx="921">
                  <c:v>40824</c:v>
                </c:pt>
                <c:pt idx="922">
                  <c:v>40825</c:v>
                </c:pt>
                <c:pt idx="923">
                  <c:v>40826</c:v>
                </c:pt>
                <c:pt idx="924">
                  <c:v>40827</c:v>
                </c:pt>
                <c:pt idx="925">
                  <c:v>40828</c:v>
                </c:pt>
                <c:pt idx="926">
                  <c:v>40829</c:v>
                </c:pt>
                <c:pt idx="927">
                  <c:v>40830</c:v>
                </c:pt>
                <c:pt idx="928">
                  <c:v>40831</c:v>
                </c:pt>
                <c:pt idx="929">
                  <c:v>40832</c:v>
                </c:pt>
                <c:pt idx="930">
                  <c:v>40833</c:v>
                </c:pt>
                <c:pt idx="931">
                  <c:v>40834</c:v>
                </c:pt>
                <c:pt idx="932">
                  <c:v>40835</c:v>
                </c:pt>
                <c:pt idx="933">
                  <c:v>40836</c:v>
                </c:pt>
                <c:pt idx="934">
                  <c:v>40837</c:v>
                </c:pt>
                <c:pt idx="935">
                  <c:v>40838</c:v>
                </c:pt>
                <c:pt idx="936">
                  <c:v>40839</c:v>
                </c:pt>
                <c:pt idx="937">
                  <c:v>40840</c:v>
                </c:pt>
                <c:pt idx="938">
                  <c:v>40841</c:v>
                </c:pt>
                <c:pt idx="939">
                  <c:v>40842</c:v>
                </c:pt>
                <c:pt idx="940">
                  <c:v>40843</c:v>
                </c:pt>
                <c:pt idx="941">
                  <c:v>40844</c:v>
                </c:pt>
                <c:pt idx="942">
                  <c:v>40845</c:v>
                </c:pt>
                <c:pt idx="943">
                  <c:v>40846</c:v>
                </c:pt>
                <c:pt idx="944">
                  <c:v>40847</c:v>
                </c:pt>
                <c:pt idx="945">
                  <c:v>40848</c:v>
                </c:pt>
                <c:pt idx="946">
                  <c:v>40849</c:v>
                </c:pt>
                <c:pt idx="947">
                  <c:v>40850</c:v>
                </c:pt>
                <c:pt idx="948">
                  <c:v>40851</c:v>
                </c:pt>
                <c:pt idx="949">
                  <c:v>40852</c:v>
                </c:pt>
                <c:pt idx="950">
                  <c:v>40853</c:v>
                </c:pt>
                <c:pt idx="951">
                  <c:v>40854</c:v>
                </c:pt>
                <c:pt idx="952">
                  <c:v>40855</c:v>
                </c:pt>
                <c:pt idx="953">
                  <c:v>40856</c:v>
                </c:pt>
                <c:pt idx="954">
                  <c:v>40857</c:v>
                </c:pt>
                <c:pt idx="955">
                  <c:v>40858</c:v>
                </c:pt>
                <c:pt idx="956">
                  <c:v>40859</c:v>
                </c:pt>
                <c:pt idx="957">
                  <c:v>40860</c:v>
                </c:pt>
                <c:pt idx="958">
                  <c:v>40861</c:v>
                </c:pt>
                <c:pt idx="959">
                  <c:v>40862</c:v>
                </c:pt>
                <c:pt idx="960">
                  <c:v>40863</c:v>
                </c:pt>
                <c:pt idx="961">
                  <c:v>40864</c:v>
                </c:pt>
                <c:pt idx="962">
                  <c:v>40865</c:v>
                </c:pt>
                <c:pt idx="963">
                  <c:v>40866</c:v>
                </c:pt>
                <c:pt idx="964">
                  <c:v>40867</c:v>
                </c:pt>
                <c:pt idx="965">
                  <c:v>40868</c:v>
                </c:pt>
                <c:pt idx="966">
                  <c:v>40869</c:v>
                </c:pt>
                <c:pt idx="967">
                  <c:v>40870</c:v>
                </c:pt>
                <c:pt idx="968">
                  <c:v>40871</c:v>
                </c:pt>
                <c:pt idx="969">
                  <c:v>40872</c:v>
                </c:pt>
                <c:pt idx="970">
                  <c:v>40873</c:v>
                </c:pt>
                <c:pt idx="971">
                  <c:v>40874</c:v>
                </c:pt>
                <c:pt idx="972">
                  <c:v>40875</c:v>
                </c:pt>
                <c:pt idx="973">
                  <c:v>40876</c:v>
                </c:pt>
                <c:pt idx="974">
                  <c:v>40877</c:v>
                </c:pt>
                <c:pt idx="975">
                  <c:v>40878</c:v>
                </c:pt>
                <c:pt idx="976">
                  <c:v>40879</c:v>
                </c:pt>
                <c:pt idx="977">
                  <c:v>40880</c:v>
                </c:pt>
                <c:pt idx="978">
                  <c:v>40881</c:v>
                </c:pt>
                <c:pt idx="979">
                  <c:v>40882</c:v>
                </c:pt>
                <c:pt idx="980">
                  <c:v>40883</c:v>
                </c:pt>
                <c:pt idx="981">
                  <c:v>40884</c:v>
                </c:pt>
                <c:pt idx="982">
                  <c:v>40885</c:v>
                </c:pt>
                <c:pt idx="983">
                  <c:v>40886</c:v>
                </c:pt>
                <c:pt idx="984">
                  <c:v>40887</c:v>
                </c:pt>
                <c:pt idx="985">
                  <c:v>40888</c:v>
                </c:pt>
                <c:pt idx="986">
                  <c:v>40889</c:v>
                </c:pt>
                <c:pt idx="987">
                  <c:v>40890</c:v>
                </c:pt>
                <c:pt idx="988">
                  <c:v>40891</c:v>
                </c:pt>
                <c:pt idx="989">
                  <c:v>40892</c:v>
                </c:pt>
                <c:pt idx="990">
                  <c:v>40893</c:v>
                </c:pt>
                <c:pt idx="991">
                  <c:v>40894</c:v>
                </c:pt>
                <c:pt idx="992">
                  <c:v>40895</c:v>
                </c:pt>
                <c:pt idx="993">
                  <c:v>40896</c:v>
                </c:pt>
                <c:pt idx="994">
                  <c:v>40897</c:v>
                </c:pt>
                <c:pt idx="995">
                  <c:v>40898</c:v>
                </c:pt>
                <c:pt idx="996">
                  <c:v>40899</c:v>
                </c:pt>
                <c:pt idx="997">
                  <c:v>40900</c:v>
                </c:pt>
                <c:pt idx="998">
                  <c:v>40901</c:v>
                </c:pt>
                <c:pt idx="999">
                  <c:v>40902</c:v>
                </c:pt>
                <c:pt idx="1000">
                  <c:v>40903</c:v>
                </c:pt>
                <c:pt idx="1001">
                  <c:v>40904</c:v>
                </c:pt>
                <c:pt idx="1002">
                  <c:v>40905</c:v>
                </c:pt>
                <c:pt idx="1003">
                  <c:v>40906</c:v>
                </c:pt>
                <c:pt idx="1004">
                  <c:v>40907</c:v>
                </c:pt>
                <c:pt idx="1005">
                  <c:v>40908</c:v>
                </c:pt>
                <c:pt idx="1006">
                  <c:v>40909</c:v>
                </c:pt>
                <c:pt idx="1007">
                  <c:v>40910</c:v>
                </c:pt>
                <c:pt idx="1008">
                  <c:v>40911</c:v>
                </c:pt>
                <c:pt idx="1009">
                  <c:v>40912</c:v>
                </c:pt>
                <c:pt idx="1010">
                  <c:v>40913</c:v>
                </c:pt>
                <c:pt idx="1011">
                  <c:v>40914</c:v>
                </c:pt>
                <c:pt idx="1012">
                  <c:v>40915</c:v>
                </c:pt>
                <c:pt idx="1013">
                  <c:v>40916</c:v>
                </c:pt>
                <c:pt idx="1014">
                  <c:v>40917</c:v>
                </c:pt>
                <c:pt idx="1015">
                  <c:v>40918</c:v>
                </c:pt>
                <c:pt idx="1016">
                  <c:v>40919</c:v>
                </c:pt>
                <c:pt idx="1017">
                  <c:v>40920</c:v>
                </c:pt>
                <c:pt idx="1018">
                  <c:v>40921</c:v>
                </c:pt>
                <c:pt idx="1019">
                  <c:v>40922</c:v>
                </c:pt>
                <c:pt idx="1020">
                  <c:v>40923</c:v>
                </c:pt>
                <c:pt idx="1021">
                  <c:v>40924</c:v>
                </c:pt>
                <c:pt idx="1022">
                  <c:v>40925</c:v>
                </c:pt>
                <c:pt idx="1023">
                  <c:v>40926</c:v>
                </c:pt>
                <c:pt idx="1024">
                  <c:v>40927</c:v>
                </c:pt>
                <c:pt idx="1025">
                  <c:v>40928</c:v>
                </c:pt>
                <c:pt idx="1026">
                  <c:v>40929</c:v>
                </c:pt>
                <c:pt idx="1027">
                  <c:v>40930</c:v>
                </c:pt>
                <c:pt idx="1028">
                  <c:v>40931</c:v>
                </c:pt>
                <c:pt idx="1029">
                  <c:v>40932</c:v>
                </c:pt>
                <c:pt idx="1030">
                  <c:v>40933</c:v>
                </c:pt>
                <c:pt idx="1031">
                  <c:v>40934</c:v>
                </c:pt>
                <c:pt idx="1032">
                  <c:v>40935</c:v>
                </c:pt>
                <c:pt idx="1033">
                  <c:v>40936</c:v>
                </c:pt>
                <c:pt idx="1034">
                  <c:v>40937</c:v>
                </c:pt>
                <c:pt idx="1035">
                  <c:v>40938</c:v>
                </c:pt>
                <c:pt idx="1036">
                  <c:v>40939</c:v>
                </c:pt>
                <c:pt idx="1037">
                  <c:v>40940</c:v>
                </c:pt>
                <c:pt idx="1038">
                  <c:v>40941</c:v>
                </c:pt>
                <c:pt idx="1039">
                  <c:v>40942</c:v>
                </c:pt>
                <c:pt idx="1040">
                  <c:v>40943</c:v>
                </c:pt>
                <c:pt idx="1041">
                  <c:v>40944</c:v>
                </c:pt>
                <c:pt idx="1042">
                  <c:v>40945</c:v>
                </c:pt>
                <c:pt idx="1043">
                  <c:v>40946</c:v>
                </c:pt>
                <c:pt idx="1044">
                  <c:v>40947</c:v>
                </c:pt>
                <c:pt idx="1045">
                  <c:v>40948</c:v>
                </c:pt>
                <c:pt idx="1046">
                  <c:v>40949</c:v>
                </c:pt>
                <c:pt idx="1047">
                  <c:v>40950</c:v>
                </c:pt>
                <c:pt idx="1048">
                  <c:v>40951</c:v>
                </c:pt>
                <c:pt idx="1049">
                  <c:v>40952</c:v>
                </c:pt>
                <c:pt idx="1050">
                  <c:v>40953</c:v>
                </c:pt>
                <c:pt idx="1051">
                  <c:v>40954</c:v>
                </c:pt>
                <c:pt idx="1052">
                  <c:v>40955</c:v>
                </c:pt>
                <c:pt idx="1053">
                  <c:v>40956</c:v>
                </c:pt>
                <c:pt idx="1054">
                  <c:v>40957</c:v>
                </c:pt>
                <c:pt idx="1055">
                  <c:v>40958</c:v>
                </c:pt>
                <c:pt idx="1056">
                  <c:v>40959</c:v>
                </c:pt>
                <c:pt idx="1057">
                  <c:v>40960</c:v>
                </c:pt>
                <c:pt idx="1058">
                  <c:v>40961</c:v>
                </c:pt>
                <c:pt idx="1059">
                  <c:v>40962</c:v>
                </c:pt>
                <c:pt idx="1060">
                  <c:v>40963</c:v>
                </c:pt>
                <c:pt idx="1061">
                  <c:v>40964</c:v>
                </c:pt>
                <c:pt idx="1062">
                  <c:v>40965</c:v>
                </c:pt>
                <c:pt idx="1063">
                  <c:v>40966</c:v>
                </c:pt>
                <c:pt idx="1064">
                  <c:v>40967</c:v>
                </c:pt>
                <c:pt idx="1065">
                  <c:v>40968</c:v>
                </c:pt>
                <c:pt idx="1066">
                  <c:v>40969</c:v>
                </c:pt>
                <c:pt idx="1067">
                  <c:v>40970</c:v>
                </c:pt>
                <c:pt idx="1068">
                  <c:v>40971</c:v>
                </c:pt>
                <c:pt idx="1069">
                  <c:v>40972</c:v>
                </c:pt>
                <c:pt idx="1070">
                  <c:v>40973</c:v>
                </c:pt>
                <c:pt idx="1071">
                  <c:v>40974</c:v>
                </c:pt>
                <c:pt idx="1072">
                  <c:v>40975</c:v>
                </c:pt>
                <c:pt idx="1073">
                  <c:v>40976</c:v>
                </c:pt>
                <c:pt idx="1074">
                  <c:v>40977</c:v>
                </c:pt>
                <c:pt idx="1075">
                  <c:v>40978</c:v>
                </c:pt>
                <c:pt idx="1076">
                  <c:v>40979</c:v>
                </c:pt>
                <c:pt idx="1077">
                  <c:v>40980</c:v>
                </c:pt>
                <c:pt idx="1078">
                  <c:v>40981</c:v>
                </c:pt>
                <c:pt idx="1079">
                  <c:v>40982</c:v>
                </c:pt>
                <c:pt idx="1080">
                  <c:v>40983</c:v>
                </c:pt>
                <c:pt idx="1081">
                  <c:v>40984</c:v>
                </c:pt>
                <c:pt idx="1082">
                  <c:v>40985</c:v>
                </c:pt>
                <c:pt idx="1083">
                  <c:v>40986</c:v>
                </c:pt>
                <c:pt idx="1084">
                  <c:v>40987</c:v>
                </c:pt>
                <c:pt idx="1085">
                  <c:v>40988</c:v>
                </c:pt>
                <c:pt idx="1086">
                  <c:v>40989</c:v>
                </c:pt>
                <c:pt idx="1087">
                  <c:v>40990</c:v>
                </c:pt>
                <c:pt idx="1088">
                  <c:v>40991</c:v>
                </c:pt>
                <c:pt idx="1089">
                  <c:v>40992</c:v>
                </c:pt>
                <c:pt idx="1090">
                  <c:v>40993</c:v>
                </c:pt>
                <c:pt idx="1091">
                  <c:v>40994</c:v>
                </c:pt>
                <c:pt idx="1092">
                  <c:v>40995</c:v>
                </c:pt>
                <c:pt idx="1093">
                  <c:v>40996</c:v>
                </c:pt>
                <c:pt idx="1094">
                  <c:v>40997</c:v>
                </c:pt>
                <c:pt idx="1095">
                  <c:v>40998</c:v>
                </c:pt>
                <c:pt idx="1096">
                  <c:v>40999</c:v>
                </c:pt>
                <c:pt idx="1097">
                  <c:v>41000</c:v>
                </c:pt>
                <c:pt idx="1098">
                  <c:v>41001</c:v>
                </c:pt>
                <c:pt idx="1099">
                  <c:v>41002</c:v>
                </c:pt>
                <c:pt idx="1100">
                  <c:v>41003</c:v>
                </c:pt>
                <c:pt idx="1101">
                  <c:v>41004</c:v>
                </c:pt>
                <c:pt idx="1102">
                  <c:v>41005</c:v>
                </c:pt>
                <c:pt idx="1103">
                  <c:v>41006</c:v>
                </c:pt>
                <c:pt idx="1104">
                  <c:v>41007</c:v>
                </c:pt>
                <c:pt idx="1105">
                  <c:v>41008</c:v>
                </c:pt>
                <c:pt idx="1106">
                  <c:v>41009</c:v>
                </c:pt>
                <c:pt idx="1107">
                  <c:v>41010</c:v>
                </c:pt>
                <c:pt idx="1108">
                  <c:v>41011</c:v>
                </c:pt>
                <c:pt idx="1109">
                  <c:v>41012</c:v>
                </c:pt>
                <c:pt idx="1110">
                  <c:v>41013</c:v>
                </c:pt>
                <c:pt idx="1111">
                  <c:v>41014</c:v>
                </c:pt>
                <c:pt idx="1112">
                  <c:v>41015</c:v>
                </c:pt>
                <c:pt idx="1113">
                  <c:v>41016</c:v>
                </c:pt>
                <c:pt idx="1114">
                  <c:v>41017</c:v>
                </c:pt>
                <c:pt idx="1115">
                  <c:v>41018</c:v>
                </c:pt>
                <c:pt idx="1116">
                  <c:v>41019</c:v>
                </c:pt>
                <c:pt idx="1117">
                  <c:v>41020</c:v>
                </c:pt>
                <c:pt idx="1118">
                  <c:v>41021</c:v>
                </c:pt>
                <c:pt idx="1119">
                  <c:v>41022</c:v>
                </c:pt>
                <c:pt idx="1120">
                  <c:v>41023</c:v>
                </c:pt>
                <c:pt idx="1121">
                  <c:v>41024</c:v>
                </c:pt>
                <c:pt idx="1122">
                  <c:v>41025</c:v>
                </c:pt>
                <c:pt idx="1123">
                  <c:v>41026</c:v>
                </c:pt>
                <c:pt idx="1124">
                  <c:v>41027</c:v>
                </c:pt>
                <c:pt idx="1125">
                  <c:v>41028</c:v>
                </c:pt>
                <c:pt idx="1126">
                  <c:v>41029</c:v>
                </c:pt>
                <c:pt idx="1127">
                  <c:v>41030</c:v>
                </c:pt>
                <c:pt idx="1128">
                  <c:v>41031</c:v>
                </c:pt>
                <c:pt idx="1129">
                  <c:v>41032</c:v>
                </c:pt>
                <c:pt idx="1130">
                  <c:v>41033</c:v>
                </c:pt>
                <c:pt idx="1131">
                  <c:v>41034</c:v>
                </c:pt>
                <c:pt idx="1132">
                  <c:v>41035</c:v>
                </c:pt>
                <c:pt idx="1133">
                  <c:v>41036</c:v>
                </c:pt>
                <c:pt idx="1134">
                  <c:v>41037</c:v>
                </c:pt>
                <c:pt idx="1135">
                  <c:v>41038</c:v>
                </c:pt>
                <c:pt idx="1136">
                  <c:v>41039</c:v>
                </c:pt>
                <c:pt idx="1137">
                  <c:v>41040</c:v>
                </c:pt>
                <c:pt idx="1138">
                  <c:v>41041</c:v>
                </c:pt>
                <c:pt idx="1139">
                  <c:v>41042</c:v>
                </c:pt>
                <c:pt idx="1140">
                  <c:v>41043</c:v>
                </c:pt>
                <c:pt idx="1141">
                  <c:v>41044</c:v>
                </c:pt>
                <c:pt idx="1142">
                  <c:v>41045</c:v>
                </c:pt>
                <c:pt idx="1143">
                  <c:v>41046</c:v>
                </c:pt>
                <c:pt idx="1144">
                  <c:v>41047</c:v>
                </c:pt>
                <c:pt idx="1145">
                  <c:v>41048</c:v>
                </c:pt>
                <c:pt idx="1146">
                  <c:v>41049</c:v>
                </c:pt>
                <c:pt idx="1147">
                  <c:v>41050</c:v>
                </c:pt>
                <c:pt idx="1148">
                  <c:v>41051</c:v>
                </c:pt>
                <c:pt idx="1149">
                  <c:v>41052</c:v>
                </c:pt>
                <c:pt idx="1150">
                  <c:v>41053</c:v>
                </c:pt>
                <c:pt idx="1151">
                  <c:v>41054</c:v>
                </c:pt>
                <c:pt idx="1152">
                  <c:v>41055</c:v>
                </c:pt>
                <c:pt idx="1153">
                  <c:v>41056</c:v>
                </c:pt>
                <c:pt idx="1154">
                  <c:v>41057</c:v>
                </c:pt>
                <c:pt idx="1155">
                  <c:v>41058</c:v>
                </c:pt>
                <c:pt idx="1156">
                  <c:v>41059</c:v>
                </c:pt>
                <c:pt idx="1157">
                  <c:v>41060</c:v>
                </c:pt>
                <c:pt idx="1158">
                  <c:v>41061</c:v>
                </c:pt>
                <c:pt idx="1159">
                  <c:v>41062</c:v>
                </c:pt>
                <c:pt idx="1160">
                  <c:v>41063</c:v>
                </c:pt>
                <c:pt idx="1161">
                  <c:v>41064</c:v>
                </c:pt>
                <c:pt idx="1162">
                  <c:v>41065</c:v>
                </c:pt>
                <c:pt idx="1163">
                  <c:v>41066</c:v>
                </c:pt>
                <c:pt idx="1164">
                  <c:v>41067</c:v>
                </c:pt>
                <c:pt idx="1165">
                  <c:v>41068</c:v>
                </c:pt>
                <c:pt idx="1166">
                  <c:v>41069</c:v>
                </c:pt>
                <c:pt idx="1167">
                  <c:v>41070</c:v>
                </c:pt>
                <c:pt idx="1168">
                  <c:v>41071</c:v>
                </c:pt>
                <c:pt idx="1169">
                  <c:v>41072</c:v>
                </c:pt>
                <c:pt idx="1170">
                  <c:v>41073</c:v>
                </c:pt>
                <c:pt idx="1171">
                  <c:v>41074</c:v>
                </c:pt>
                <c:pt idx="1172">
                  <c:v>41075</c:v>
                </c:pt>
                <c:pt idx="1173">
                  <c:v>41076</c:v>
                </c:pt>
                <c:pt idx="1174">
                  <c:v>41077</c:v>
                </c:pt>
                <c:pt idx="1175">
                  <c:v>41078</c:v>
                </c:pt>
                <c:pt idx="1176">
                  <c:v>41079</c:v>
                </c:pt>
                <c:pt idx="1177">
                  <c:v>41080</c:v>
                </c:pt>
                <c:pt idx="1178">
                  <c:v>41081</c:v>
                </c:pt>
                <c:pt idx="1179">
                  <c:v>41082</c:v>
                </c:pt>
                <c:pt idx="1180">
                  <c:v>41083</c:v>
                </c:pt>
                <c:pt idx="1181">
                  <c:v>41084</c:v>
                </c:pt>
                <c:pt idx="1182">
                  <c:v>41085</c:v>
                </c:pt>
                <c:pt idx="1183">
                  <c:v>41086</c:v>
                </c:pt>
                <c:pt idx="1184">
                  <c:v>41087</c:v>
                </c:pt>
                <c:pt idx="1185">
                  <c:v>41088</c:v>
                </c:pt>
                <c:pt idx="1186">
                  <c:v>41089</c:v>
                </c:pt>
                <c:pt idx="1187">
                  <c:v>41090</c:v>
                </c:pt>
                <c:pt idx="1188">
                  <c:v>41091</c:v>
                </c:pt>
                <c:pt idx="1189">
                  <c:v>41092</c:v>
                </c:pt>
                <c:pt idx="1190">
                  <c:v>41093</c:v>
                </c:pt>
                <c:pt idx="1191">
                  <c:v>41094</c:v>
                </c:pt>
                <c:pt idx="1192">
                  <c:v>41095</c:v>
                </c:pt>
                <c:pt idx="1193">
                  <c:v>41096</c:v>
                </c:pt>
                <c:pt idx="1194">
                  <c:v>41097</c:v>
                </c:pt>
                <c:pt idx="1195">
                  <c:v>41098</c:v>
                </c:pt>
                <c:pt idx="1196">
                  <c:v>41099</c:v>
                </c:pt>
                <c:pt idx="1197">
                  <c:v>41100</c:v>
                </c:pt>
                <c:pt idx="1198">
                  <c:v>41101</c:v>
                </c:pt>
                <c:pt idx="1199">
                  <c:v>41102</c:v>
                </c:pt>
                <c:pt idx="1200">
                  <c:v>41103</c:v>
                </c:pt>
                <c:pt idx="1201">
                  <c:v>41104</c:v>
                </c:pt>
                <c:pt idx="1202">
                  <c:v>41105</c:v>
                </c:pt>
                <c:pt idx="1203">
                  <c:v>41106</c:v>
                </c:pt>
                <c:pt idx="1204">
                  <c:v>41107</c:v>
                </c:pt>
                <c:pt idx="1205">
                  <c:v>41108</c:v>
                </c:pt>
                <c:pt idx="1206">
                  <c:v>41109</c:v>
                </c:pt>
                <c:pt idx="1207">
                  <c:v>41110</c:v>
                </c:pt>
                <c:pt idx="1208">
                  <c:v>41111</c:v>
                </c:pt>
                <c:pt idx="1209">
                  <c:v>41112</c:v>
                </c:pt>
                <c:pt idx="1210">
                  <c:v>41113</c:v>
                </c:pt>
                <c:pt idx="1211">
                  <c:v>41114</c:v>
                </c:pt>
                <c:pt idx="1212">
                  <c:v>41115</c:v>
                </c:pt>
                <c:pt idx="1213">
                  <c:v>41116</c:v>
                </c:pt>
                <c:pt idx="1214">
                  <c:v>41117</c:v>
                </c:pt>
                <c:pt idx="1215">
                  <c:v>41118</c:v>
                </c:pt>
                <c:pt idx="1216">
                  <c:v>41119</c:v>
                </c:pt>
                <c:pt idx="1217">
                  <c:v>41120</c:v>
                </c:pt>
                <c:pt idx="1218">
                  <c:v>41121</c:v>
                </c:pt>
                <c:pt idx="1219">
                  <c:v>41122</c:v>
                </c:pt>
                <c:pt idx="1220">
                  <c:v>41123</c:v>
                </c:pt>
                <c:pt idx="1221">
                  <c:v>41124</c:v>
                </c:pt>
                <c:pt idx="1222">
                  <c:v>41125</c:v>
                </c:pt>
                <c:pt idx="1223">
                  <c:v>41126</c:v>
                </c:pt>
                <c:pt idx="1224">
                  <c:v>41127</c:v>
                </c:pt>
                <c:pt idx="1225">
                  <c:v>41128</c:v>
                </c:pt>
                <c:pt idx="1226">
                  <c:v>41129</c:v>
                </c:pt>
                <c:pt idx="1227">
                  <c:v>41130</c:v>
                </c:pt>
                <c:pt idx="1228">
                  <c:v>41131</c:v>
                </c:pt>
                <c:pt idx="1229">
                  <c:v>41132</c:v>
                </c:pt>
                <c:pt idx="1230">
                  <c:v>41133</c:v>
                </c:pt>
                <c:pt idx="1231">
                  <c:v>41134</c:v>
                </c:pt>
                <c:pt idx="1232">
                  <c:v>41135</c:v>
                </c:pt>
                <c:pt idx="1233">
                  <c:v>41136</c:v>
                </c:pt>
                <c:pt idx="1234">
                  <c:v>41137</c:v>
                </c:pt>
                <c:pt idx="1235">
                  <c:v>41138</c:v>
                </c:pt>
                <c:pt idx="1236">
                  <c:v>41139</c:v>
                </c:pt>
                <c:pt idx="1237">
                  <c:v>41140</c:v>
                </c:pt>
                <c:pt idx="1238">
                  <c:v>41141</c:v>
                </c:pt>
                <c:pt idx="1239">
                  <c:v>41142</c:v>
                </c:pt>
                <c:pt idx="1240">
                  <c:v>41143</c:v>
                </c:pt>
                <c:pt idx="1241">
                  <c:v>41144</c:v>
                </c:pt>
                <c:pt idx="1242">
                  <c:v>41145</c:v>
                </c:pt>
                <c:pt idx="1243">
                  <c:v>41146</c:v>
                </c:pt>
                <c:pt idx="1244">
                  <c:v>41147</c:v>
                </c:pt>
                <c:pt idx="1245">
                  <c:v>41148</c:v>
                </c:pt>
                <c:pt idx="1246">
                  <c:v>41149</c:v>
                </c:pt>
                <c:pt idx="1247">
                  <c:v>41150</c:v>
                </c:pt>
                <c:pt idx="1248">
                  <c:v>41151</c:v>
                </c:pt>
                <c:pt idx="1249">
                  <c:v>41152</c:v>
                </c:pt>
                <c:pt idx="1250">
                  <c:v>41153</c:v>
                </c:pt>
                <c:pt idx="1251">
                  <c:v>41154</c:v>
                </c:pt>
                <c:pt idx="1252">
                  <c:v>41155</c:v>
                </c:pt>
                <c:pt idx="1253">
                  <c:v>41156</c:v>
                </c:pt>
                <c:pt idx="1254">
                  <c:v>41157</c:v>
                </c:pt>
                <c:pt idx="1255">
                  <c:v>41158</c:v>
                </c:pt>
                <c:pt idx="1256">
                  <c:v>41159</c:v>
                </c:pt>
                <c:pt idx="1257">
                  <c:v>41160</c:v>
                </c:pt>
                <c:pt idx="1258">
                  <c:v>41161</c:v>
                </c:pt>
                <c:pt idx="1259">
                  <c:v>41162</c:v>
                </c:pt>
                <c:pt idx="1260">
                  <c:v>41163</c:v>
                </c:pt>
                <c:pt idx="1261">
                  <c:v>41164</c:v>
                </c:pt>
                <c:pt idx="1262">
                  <c:v>41165</c:v>
                </c:pt>
                <c:pt idx="1263">
                  <c:v>41166</c:v>
                </c:pt>
                <c:pt idx="1264">
                  <c:v>41167</c:v>
                </c:pt>
                <c:pt idx="1265">
                  <c:v>41168</c:v>
                </c:pt>
                <c:pt idx="1266">
                  <c:v>41169</c:v>
                </c:pt>
                <c:pt idx="1267">
                  <c:v>41170</c:v>
                </c:pt>
                <c:pt idx="1268">
                  <c:v>41171</c:v>
                </c:pt>
                <c:pt idx="1269">
                  <c:v>41172</c:v>
                </c:pt>
                <c:pt idx="1270">
                  <c:v>41173</c:v>
                </c:pt>
                <c:pt idx="1271">
                  <c:v>41174</c:v>
                </c:pt>
                <c:pt idx="1272">
                  <c:v>41175</c:v>
                </c:pt>
                <c:pt idx="1273">
                  <c:v>41176</c:v>
                </c:pt>
                <c:pt idx="1274">
                  <c:v>41177</c:v>
                </c:pt>
                <c:pt idx="1275">
                  <c:v>41178</c:v>
                </c:pt>
                <c:pt idx="1276">
                  <c:v>41179</c:v>
                </c:pt>
                <c:pt idx="1277">
                  <c:v>41180</c:v>
                </c:pt>
                <c:pt idx="1278">
                  <c:v>41181</c:v>
                </c:pt>
                <c:pt idx="1279">
                  <c:v>41182</c:v>
                </c:pt>
                <c:pt idx="1280">
                  <c:v>41183</c:v>
                </c:pt>
                <c:pt idx="1281">
                  <c:v>41184</c:v>
                </c:pt>
                <c:pt idx="1282">
                  <c:v>41185</c:v>
                </c:pt>
                <c:pt idx="1283">
                  <c:v>41186</c:v>
                </c:pt>
                <c:pt idx="1284">
                  <c:v>41187</c:v>
                </c:pt>
                <c:pt idx="1285">
                  <c:v>41188</c:v>
                </c:pt>
                <c:pt idx="1286">
                  <c:v>41189</c:v>
                </c:pt>
                <c:pt idx="1287">
                  <c:v>41190</c:v>
                </c:pt>
                <c:pt idx="1288">
                  <c:v>41191</c:v>
                </c:pt>
                <c:pt idx="1289">
                  <c:v>41192</c:v>
                </c:pt>
                <c:pt idx="1290">
                  <c:v>41193</c:v>
                </c:pt>
                <c:pt idx="1291">
                  <c:v>41194</c:v>
                </c:pt>
                <c:pt idx="1292">
                  <c:v>41195</c:v>
                </c:pt>
                <c:pt idx="1293">
                  <c:v>41196</c:v>
                </c:pt>
                <c:pt idx="1294">
                  <c:v>41197</c:v>
                </c:pt>
                <c:pt idx="1295">
                  <c:v>41198</c:v>
                </c:pt>
                <c:pt idx="1296">
                  <c:v>41199</c:v>
                </c:pt>
                <c:pt idx="1297">
                  <c:v>41200</c:v>
                </c:pt>
                <c:pt idx="1298">
                  <c:v>41201</c:v>
                </c:pt>
                <c:pt idx="1299">
                  <c:v>41202</c:v>
                </c:pt>
                <c:pt idx="1300">
                  <c:v>41203</c:v>
                </c:pt>
                <c:pt idx="1301">
                  <c:v>41204</c:v>
                </c:pt>
                <c:pt idx="1302">
                  <c:v>41205</c:v>
                </c:pt>
                <c:pt idx="1303">
                  <c:v>41206</c:v>
                </c:pt>
                <c:pt idx="1304">
                  <c:v>41207</c:v>
                </c:pt>
                <c:pt idx="1305">
                  <c:v>41208</c:v>
                </c:pt>
                <c:pt idx="1306">
                  <c:v>41209</c:v>
                </c:pt>
                <c:pt idx="1307">
                  <c:v>41210</c:v>
                </c:pt>
                <c:pt idx="1308">
                  <c:v>41211</c:v>
                </c:pt>
                <c:pt idx="1309">
                  <c:v>41212</c:v>
                </c:pt>
                <c:pt idx="1310">
                  <c:v>41213</c:v>
                </c:pt>
                <c:pt idx="1311">
                  <c:v>41214</c:v>
                </c:pt>
                <c:pt idx="1312">
                  <c:v>41215</c:v>
                </c:pt>
                <c:pt idx="1313">
                  <c:v>41216</c:v>
                </c:pt>
                <c:pt idx="1314">
                  <c:v>41217</c:v>
                </c:pt>
                <c:pt idx="1315">
                  <c:v>41218</c:v>
                </c:pt>
                <c:pt idx="1316">
                  <c:v>41219</c:v>
                </c:pt>
                <c:pt idx="1317">
                  <c:v>41220</c:v>
                </c:pt>
                <c:pt idx="1318">
                  <c:v>41221</c:v>
                </c:pt>
                <c:pt idx="1319">
                  <c:v>41222</c:v>
                </c:pt>
                <c:pt idx="1320">
                  <c:v>41223</c:v>
                </c:pt>
                <c:pt idx="1321">
                  <c:v>41224</c:v>
                </c:pt>
                <c:pt idx="1322">
                  <c:v>41225</c:v>
                </c:pt>
                <c:pt idx="1323">
                  <c:v>41226</c:v>
                </c:pt>
                <c:pt idx="1324">
                  <c:v>41227</c:v>
                </c:pt>
                <c:pt idx="1325">
                  <c:v>41228</c:v>
                </c:pt>
                <c:pt idx="1326">
                  <c:v>41229</c:v>
                </c:pt>
                <c:pt idx="1327">
                  <c:v>41230</c:v>
                </c:pt>
                <c:pt idx="1328">
                  <c:v>41231</c:v>
                </c:pt>
                <c:pt idx="1329">
                  <c:v>41232</c:v>
                </c:pt>
                <c:pt idx="1330">
                  <c:v>41233</c:v>
                </c:pt>
                <c:pt idx="1331">
                  <c:v>41234</c:v>
                </c:pt>
                <c:pt idx="1332">
                  <c:v>41235</c:v>
                </c:pt>
                <c:pt idx="1333">
                  <c:v>41236</c:v>
                </c:pt>
                <c:pt idx="1334">
                  <c:v>41237</c:v>
                </c:pt>
                <c:pt idx="1335">
                  <c:v>41238</c:v>
                </c:pt>
                <c:pt idx="1336">
                  <c:v>41239</c:v>
                </c:pt>
                <c:pt idx="1337">
                  <c:v>41240</c:v>
                </c:pt>
                <c:pt idx="1338">
                  <c:v>41241</c:v>
                </c:pt>
                <c:pt idx="1339">
                  <c:v>41242</c:v>
                </c:pt>
                <c:pt idx="1340">
                  <c:v>41243</c:v>
                </c:pt>
                <c:pt idx="1341">
                  <c:v>41244</c:v>
                </c:pt>
                <c:pt idx="1342">
                  <c:v>41245</c:v>
                </c:pt>
                <c:pt idx="1343">
                  <c:v>41246</c:v>
                </c:pt>
                <c:pt idx="1344">
                  <c:v>41247</c:v>
                </c:pt>
                <c:pt idx="1345">
                  <c:v>41248</c:v>
                </c:pt>
                <c:pt idx="1346">
                  <c:v>41249</c:v>
                </c:pt>
                <c:pt idx="1347">
                  <c:v>41250</c:v>
                </c:pt>
                <c:pt idx="1348">
                  <c:v>41251</c:v>
                </c:pt>
                <c:pt idx="1349">
                  <c:v>41252</c:v>
                </c:pt>
                <c:pt idx="1350">
                  <c:v>41253</c:v>
                </c:pt>
                <c:pt idx="1351">
                  <c:v>41254</c:v>
                </c:pt>
                <c:pt idx="1352">
                  <c:v>41255</c:v>
                </c:pt>
                <c:pt idx="1353">
                  <c:v>41256</c:v>
                </c:pt>
                <c:pt idx="1354">
                  <c:v>41257</c:v>
                </c:pt>
                <c:pt idx="1355">
                  <c:v>41258</c:v>
                </c:pt>
                <c:pt idx="1356">
                  <c:v>41259</c:v>
                </c:pt>
                <c:pt idx="1357">
                  <c:v>41260</c:v>
                </c:pt>
                <c:pt idx="1358">
                  <c:v>41261</c:v>
                </c:pt>
                <c:pt idx="1359">
                  <c:v>41262</c:v>
                </c:pt>
                <c:pt idx="1360">
                  <c:v>41263</c:v>
                </c:pt>
                <c:pt idx="1361">
                  <c:v>41264</c:v>
                </c:pt>
                <c:pt idx="1362">
                  <c:v>41265</c:v>
                </c:pt>
                <c:pt idx="1363">
                  <c:v>41266</c:v>
                </c:pt>
                <c:pt idx="1364">
                  <c:v>41267</c:v>
                </c:pt>
                <c:pt idx="1365">
                  <c:v>41268</c:v>
                </c:pt>
                <c:pt idx="1366">
                  <c:v>41269</c:v>
                </c:pt>
                <c:pt idx="1367">
                  <c:v>41270</c:v>
                </c:pt>
                <c:pt idx="1368">
                  <c:v>41271</c:v>
                </c:pt>
                <c:pt idx="1369">
                  <c:v>41272</c:v>
                </c:pt>
                <c:pt idx="1370">
                  <c:v>41273</c:v>
                </c:pt>
                <c:pt idx="1371">
                  <c:v>41274</c:v>
                </c:pt>
                <c:pt idx="1372">
                  <c:v>41275</c:v>
                </c:pt>
                <c:pt idx="1373">
                  <c:v>41276</c:v>
                </c:pt>
                <c:pt idx="1374">
                  <c:v>41277</c:v>
                </c:pt>
                <c:pt idx="1375">
                  <c:v>41278</c:v>
                </c:pt>
                <c:pt idx="1376">
                  <c:v>41279</c:v>
                </c:pt>
                <c:pt idx="1377">
                  <c:v>41280</c:v>
                </c:pt>
                <c:pt idx="1378">
                  <c:v>41281</c:v>
                </c:pt>
                <c:pt idx="1379">
                  <c:v>41282</c:v>
                </c:pt>
                <c:pt idx="1380">
                  <c:v>41283</c:v>
                </c:pt>
                <c:pt idx="1381">
                  <c:v>41284</c:v>
                </c:pt>
                <c:pt idx="1382">
                  <c:v>41285</c:v>
                </c:pt>
                <c:pt idx="1383">
                  <c:v>41286</c:v>
                </c:pt>
                <c:pt idx="1384">
                  <c:v>41287</c:v>
                </c:pt>
                <c:pt idx="1385">
                  <c:v>41288</c:v>
                </c:pt>
                <c:pt idx="1386">
                  <c:v>41289</c:v>
                </c:pt>
                <c:pt idx="1387">
                  <c:v>41290</c:v>
                </c:pt>
                <c:pt idx="1388">
                  <c:v>41291</c:v>
                </c:pt>
                <c:pt idx="1389">
                  <c:v>41292</c:v>
                </c:pt>
                <c:pt idx="1390">
                  <c:v>41293</c:v>
                </c:pt>
                <c:pt idx="1391">
                  <c:v>41294</c:v>
                </c:pt>
                <c:pt idx="1392">
                  <c:v>41295</c:v>
                </c:pt>
                <c:pt idx="1393">
                  <c:v>41296</c:v>
                </c:pt>
                <c:pt idx="1394">
                  <c:v>41297</c:v>
                </c:pt>
                <c:pt idx="1395">
                  <c:v>41298</c:v>
                </c:pt>
                <c:pt idx="1396">
                  <c:v>41299</c:v>
                </c:pt>
                <c:pt idx="1397">
                  <c:v>41300</c:v>
                </c:pt>
                <c:pt idx="1398">
                  <c:v>41301</c:v>
                </c:pt>
                <c:pt idx="1399">
                  <c:v>41302</c:v>
                </c:pt>
                <c:pt idx="1400">
                  <c:v>41303</c:v>
                </c:pt>
                <c:pt idx="1401">
                  <c:v>41304</c:v>
                </c:pt>
                <c:pt idx="1402">
                  <c:v>41305</c:v>
                </c:pt>
                <c:pt idx="1403">
                  <c:v>41306</c:v>
                </c:pt>
                <c:pt idx="1404">
                  <c:v>41307</c:v>
                </c:pt>
                <c:pt idx="1405">
                  <c:v>41308</c:v>
                </c:pt>
                <c:pt idx="1406">
                  <c:v>41309</c:v>
                </c:pt>
                <c:pt idx="1407">
                  <c:v>41310</c:v>
                </c:pt>
                <c:pt idx="1408">
                  <c:v>41311</c:v>
                </c:pt>
                <c:pt idx="1409">
                  <c:v>41312</c:v>
                </c:pt>
                <c:pt idx="1410">
                  <c:v>41313</c:v>
                </c:pt>
                <c:pt idx="1411">
                  <c:v>41314</c:v>
                </c:pt>
                <c:pt idx="1412">
                  <c:v>41315</c:v>
                </c:pt>
                <c:pt idx="1413">
                  <c:v>41316</c:v>
                </c:pt>
                <c:pt idx="1414">
                  <c:v>41317</c:v>
                </c:pt>
                <c:pt idx="1415">
                  <c:v>41318</c:v>
                </c:pt>
                <c:pt idx="1416">
                  <c:v>41319</c:v>
                </c:pt>
                <c:pt idx="1417">
                  <c:v>41320</c:v>
                </c:pt>
                <c:pt idx="1418">
                  <c:v>41321</c:v>
                </c:pt>
                <c:pt idx="1419">
                  <c:v>41322</c:v>
                </c:pt>
                <c:pt idx="1420">
                  <c:v>41323</c:v>
                </c:pt>
                <c:pt idx="1421">
                  <c:v>41324</c:v>
                </c:pt>
                <c:pt idx="1422">
                  <c:v>41325</c:v>
                </c:pt>
                <c:pt idx="1423">
                  <c:v>41326</c:v>
                </c:pt>
                <c:pt idx="1424">
                  <c:v>41327</c:v>
                </c:pt>
                <c:pt idx="1425">
                  <c:v>41328</c:v>
                </c:pt>
                <c:pt idx="1426">
                  <c:v>41329</c:v>
                </c:pt>
                <c:pt idx="1427">
                  <c:v>41330</c:v>
                </c:pt>
                <c:pt idx="1428">
                  <c:v>41331</c:v>
                </c:pt>
                <c:pt idx="1429">
                  <c:v>41332</c:v>
                </c:pt>
                <c:pt idx="1430">
                  <c:v>41333</c:v>
                </c:pt>
                <c:pt idx="1431">
                  <c:v>41334</c:v>
                </c:pt>
                <c:pt idx="1432">
                  <c:v>41335</c:v>
                </c:pt>
                <c:pt idx="1433">
                  <c:v>41336</c:v>
                </c:pt>
                <c:pt idx="1434">
                  <c:v>41337</c:v>
                </c:pt>
                <c:pt idx="1435">
                  <c:v>41338</c:v>
                </c:pt>
                <c:pt idx="1436">
                  <c:v>41339</c:v>
                </c:pt>
                <c:pt idx="1437">
                  <c:v>41340</c:v>
                </c:pt>
                <c:pt idx="1438">
                  <c:v>41341</c:v>
                </c:pt>
                <c:pt idx="1439">
                  <c:v>41342</c:v>
                </c:pt>
                <c:pt idx="1440">
                  <c:v>41343</c:v>
                </c:pt>
                <c:pt idx="1441">
                  <c:v>41344</c:v>
                </c:pt>
                <c:pt idx="1442">
                  <c:v>41345</c:v>
                </c:pt>
                <c:pt idx="1443">
                  <c:v>41346</c:v>
                </c:pt>
                <c:pt idx="1444">
                  <c:v>41347</c:v>
                </c:pt>
                <c:pt idx="1445">
                  <c:v>41348</c:v>
                </c:pt>
                <c:pt idx="1446">
                  <c:v>41349</c:v>
                </c:pt>
                <c:pt idx="1447">
                  <c:v>41350</c:v>
                </c:pt>
                <c:pt idx="1448">
                  <c:v>41351</c:v>
                </c:pt>
                <c:pt idx="1449">
                  <c:v>41352</c:v>
                </c:pt>
                <c:pt idx="1450">
                  <c:v>41353</c:v>
                </c:pt>
                <c:pt idx="1451">
                  <c:v>41354</c:v>
                </c:pt>
                <c:pt idx="1452">
                  <c:v>41355</c:v>
                </c:pt>
                <c:pt idx="1453">
                  <c:v>41356</c:v>
                </c:pt>
                <c:pt idx="1454">
                  <c:v>41357</c:v>
                </c:pt>
                <c:pt idx="1455">
                  <c:v>41358</c:v>
                </c:pt>
                <c:pt idx="1456">
                  <c:v>41359</c:v>
                </c:pt>
                <c:pt idx="1457">
                  <c:v>41360</c:v>
                </c:pt>
                <c:pt idx="1458">
                  <c:v>41361</c:v>
                </c:pt>
                <c:pt idx="1459">
                  <c:v>41362</c:v>
                </c:pt>
                <c:pt idx="1460">
                  <c:v>41363</c:v>
                </c:pt>
                <c:pt idx="1461">
                  <c:v>41364</c:v>
                </c:pt>
                <c:pt idx="1462">
                  <c:v>41365</c:v>
                </c:pt>
                <c:pt idx="1463">
                  <c:v>41366</c:v>
                </c:pt>
                <c:pt idx="1464">
                  <c:v>41367</c:v>
                </c:pt>
                <c:pt idx="1465">
                  <c:v>41368</c:v>
                </c:pt>
                <c:pt idx="1466">
                  <c:v>41369</c:v>
                </c:pt>
                <c:pt idx="1467">
                  <c:v>41370</c:v>
                </c:pt>
                <c:pt idx="1468">
                  <c:v>41371</c:v>
                </c:pt>
                <c:pt idx="1469">
                  <c:v>41372</c:v>
                </c:pt>
                <c:pt idx="1470">
                  <c:v>41373</c:v>
                </c:pt>
                <c:pt idx="1471">
                  <c:v>41374</c:v>
                </c:pt>
                <c:pt idx="1472">
                  <c:v>41375</c:v>
                </c:pt>
                <c:pt idx="1473">
                  <c:v>41376</c:v>
                </c:pt>
                <c:pt idx="1474">
                  <c:v>41377</c:v>
                </c:pt>
                <c:pt idx="1475">
                  <c:v>41378</c:v>
                </c:pt>
                <c:pt idx="1476">
                  <c:v>41379</c:v>
                </c:pt>
                <c:pt idx="1477">
                  <c:v>41380</c:v>
                </c:pt>
                <c:pt idx="1478">
                  <c:v>41381</c:v>
                </c:pt>
                <c:pt idx="1479">
                  <c:v>41382</c:v>
                </c:pt>
                <c:pt idx="1480">
                  <c:v>41383</c:v>
                </c:pt>
                <c:pt idx="1481">
                  <c:v>41384</c:v>
                </c:pt>
                <c:pt idx="1482">
                  <c:v>41385</c:v>
                </c:pt>
                <c:pt idx="1483">
                  <c:v>41386</c:v>
                </c:pt>
                <c:pt idx="1484">
                  <c:v>41387</c:v>
                </c:pt>
                <c:pt idx="1485">
                  <c:v>41388</c:v>
                </c:pt>
                <c:pt idx="1486">
                  <c:v>41389</c:v>
                </c:pt>
                <c:pt idx="1487">
                  <c:v>41390</c:v>
                </c:pt>
                <c:pt idx="1488">
                  <c:v>41391</c:v>
                </c:pt>
                <c:pt idx="1489">
                  <c:v>41392</c:v>
                </c:pt>
                <c:pt idx="1490">
                  <c:v>41393</c:v>
                </c:pt>
                <c:pt idx="1491">
                  <c:v>41394</c:v>
                </c:pt>
                <c:pt idx="1492">
                  <c:v>41395</c:v>
                </c:pt>
                <c:pt idx="1493">
                  <c:v>41396</c:v>
                </c:pt>
                <c:pt idx="1494">
                  <c:v>41397</c:v>
                </c:pt>
                <c:pt idx="1495">
                  <c:v>41398</c:v>
                </c:pt>
                <c:pt idx="1496">
                  <c:v>41399</c:v>
                </c:pt>
                <c:pt idx="1497">
                  <c:v>41400</c:v>
                </c:pt>
                <c:pt idx="1498">
                  <c:v>41401</c:v>
                </c:pt>
                <c:pt idx="1499">
                  <c:v>41402</c:v>
                </c:pt>
                <c:pt idx="1500">
                  <c:v>41403</c:v>
                </c:pt>
                <c:pt idx="1501">
                  <c:v>41404</c:v>
                </c:pt>
                <c:pt idx="1502">
                  <c:v>41405</c:v>
                </c:pt>
                <c:pt idx="1503">
                  <c:v>41406</c:v>
                </c:pt>
                <c:pt idx="1504">
                  <c:v>41407</c:v>
                </c:pt>
                <c:pt idx="1505">
                  <c:v>41408</c:v>
                </c:pt>
                <c:pt idx="1506">
                  <c:v>41409</c:v>
                </c:pt>
                <c:pt idx="1507">
                  <c:v>41410</c:v>
                </c:pt>
                <c:pt idx="1508">
                  <c:v>41411</c:v>
                </c:pt>
                <c:pt idx="1509">
                  <c:v>41412</c:v>
                </c:pt>
                <c:pt idx="1510">
                  <c:v>41413</c:v>
                </c:pt>
                <c:pt idx="1511">
                  <c:v>41414</c:v>
                </c:pt>
                <c:pt idx="1512">
                  <c:v>41415</c:v>
                </c:pt>
                <c:pt idx="1513">
                  <c:v>41416</c:v>
                </c:pt>
                <c:pt idx="1514">
                  <c:v>41417</c:v>
                </c:pt>
                <c:pt idx="1515">
                  <c:v>41418</c:v>
                </c:pt>
                <c:pt idx="1516">
                  <c:v>41419</c:v>
                </c:pt>
                <c:pt idx="1517">
                  <c:v>41420</c:v>
                </c:pt>
                <c:pt idx="1518">
                  <c:v>41421</c:v>
                </c:pt>
                <c:pt idx="1519">
                  <c:v>41422</c:v>
                </c:pt>
                <c:pt idx="1520">
                  <c:v>41423</c:v>
                </c:pt>
                <c:pt idx="1521">
                  <c:v>41424</c:v>
                </c:pt>
                <c:pt idx="1522">
                  <c:v>41425</c:v>
                </c:pt>
                <c:pt idx="1523">
                  <c:v>41426</c:v>
                </c:pt>
                <c:pt idx="1524">
                  <c:v>41427</c:v>
                </c:pt>
                <c:pt idx="1525">
                  <c:v>41428</c:v>
                </c:pt>
                <c:pt idx="1526">
                  <c:v>41429</c:v>
                </c:pt>
                <c:pt idx="1527">
                  <c:v>41430</c:v>
                </c:pt>
                <c:pt idx="1528">
                  <c:v>41431</c:v>
                </c:pt>
                <c:pt idx="1529">
                  <c:v>41432</c:v>
                </c:pt>
                <c:pt idx="1530">
                  <c:v>41433</c:v>
                </c:pt>
                <c:pt idx="1531">
                  <c:v>41434</c:v>
                </c:pt>
                <c:pt idx="1532">
                  <c:v>41435</c:v>
                </c:pt>
                <c:pt idx="1533">
                  <c:v>41436</c:v>
                </c:pt>
                <c:pt idx="1534">
                  <c:v>41437</c:v>
                </c:pt>
                <c:pt idx="1535">
                  <c:v>41438</c:v>
                </c:pt>
                <c:pt idx="1536">
                  <c:v>41439</c:v>
                </c:pt>
                <c:pt idx="1537">
                  <c:v>41440</c:v>
                </c:pt>
                <c:pt idx="1538">
                  <c:v>41441</c:v>
                </c:pt>
                <c:pt idx="1539">
                  <c:v>41442</c:v>
                </c:pt>
                <c:pt idx="1540">
                  <c:v>41443</c:v>
                </c:pt>
                <c:pt idx="1541">
                  <c:v>41444</c:v>
                </c:pt>
                <c:pt idx="1542">
                  <c:v>41445</c:v>
                </c:pt>
                <c:pt idx="1543">
                  <c:v>41446</c:v>
                </c:pt>
                <c:pt idx="1544">
                  <c:v>41447</c:v>
                </c:pt>
                <c:pt idx="1545">
                  <c:v>41448</c:v>
                </c:pt>
                <c:pt idx="1546">
                  <c:v>41449</c:v>
                </c:pt>
                <c:pt idx="1547">
                  <c:v>41450</c:v>
                </c:pt>
                <c:pt idx="1548">
                  <c:v>41451</c:v>
                </c:pt>
                <c:pt idx="1549">
                  <c:v>41452</c:v>
                </c:pt>
                <c:pt idx="1550">
                  <c:v>41453</c:v>
                </c:pt>
                <c:pt idx="1551">
                  <c:v>41454</c:v>
                </c:pt>
                <c:pt idx="1552">
                  <c:v>41455</c:v>
                </c:pt>
                <c:pt idx="1553">
                  <c:v>41456</c:v>
                </c:pt>
                <c:pt idx="1554">
                  <c:v>41457</c:v>
                </c:pt>
                <c:pt idx="1555">
                  <c:v>41458</c:v>
                </c:pt>
                <c:pt idx="1556">
                  <c:v>41459</c:v>
                </c:pt>
                <c:pt idx="1557">
                  <c:v>41460</c:v>
                </c:pt>
                <c:pt idx="1558">
                  <c:v>41461</c:v>
                </c:pt>
                <c:pt idx="1559">
                  <c:v>41462</c:v>
                </c:pt>
                <c:pt idx="1560">
                  <c:v>41463</c:v>
                </c:pt>
                <c:pt idx="1561">
                  <c:v>41464</c:v>
                </c:pt>
                <c:pt idx="1562">
                  <c:v>41465</c:v>
                </c:pt>
                <c:pt idx="1563">
                  <c:v>41466</c:v>
                </c:pt>
                <c:pt idx="1564">
                  <c:v>41467</c:v>
                </c:pt>
                <c:pt idx="1565">
                  <c:v>41468</c:v>
                </c:pt>
                <c:pt idx="1566">
                  <c:v>41469</c:v>
                </c:pt>
                <c:pt idx="1567">
                  <c:v>41470</c:v>
                </c:pt>
                <c:pt idx="1568">
                  <c:v>41471</c:v>
                </c:pt>
                <c:pt idx="1569">
                  <c:v>41472</c:v>
                </c:pt>
                <c:pt idx="1570">
                  <c:v>41473</c:v>
                </c:pt>
                <c:pt idx="1571">
                  <c:v>41474</c:v>
                </c:pt>
                <c:pt idx="1572">
                  <c:v>41475</c:v>
                </c:pt>
                <c:pt idx="1573">
                  <c:v>41476</c:v>
                </c:pt>
                <c:pt idx="1574">
                  <c:v>41477</c:v>
                </c:pt>
                <c:pt idx="1575">
                  <c:v>41478</c:v>
                </c:pt>
                <c:pt idx="1576">
                  <c:v>41479</c:v>
                </c:pt>
                <c:pt idx="1577">
                  <c:v>41480</c:v>
                </c:pt>
                <c:pt idx="1578">
                  <c:v>41481</c:v>
                </c:pt>
                <c:pt idx="1579">
                  <c:v>41482</c:v>
                </c:pt>
                <c:pt idx="1580">
                  <c:v>41483</c:v>
                </c:pt>
                <c:pt idx="1581">
                  <c:v>41484</c:v>
                </c:pt>
                <c:pt idx="1582">
                  <c:v>41485</c:v>
                </c:pt>
                <c:pt idx="1583">
                  <c:v>41486</c:v>
                </c:pt>
                <c:pt idx="1584">
                  <c:v>41487</c:v>
                </c:pt>
                <c:pt idx="1585">
                  <c:v>41488</c:v>
                </c:pt>
                <c:pt idx="1586">
                  <c:v>41489</c:v>
                </c:pt>
                <c:pt idx="1587">
                  <c:v>41490</c:v>
                </c:pt>
                <c:pt idx="1588">
                  <c:v>41491</c:v>
                </c:pt>
                <c:pt idx="1589">
                  <c:v>41492</c:v>
                </c:pt>
                <c:pt idx="1590">
                  <c:v>41493</c:v>
                </c:pt>
                <c:pt idx="1591">
                  <c:v>41494</c:v>
                </c:pt>
                <c:pt idx="1592">
                  <c:v>41495</c:v>
                </c:pt>
                <c:pt idx="1593">
                  <c:v>41496</c:v>
                </c:pt>
                <c:pt idx="1594">
                  <c:v>41497</c:v>
                </c:pt>
                <c:pt idx="1595">
                  <c:v>41498</c:v>
                </c:pt>
                <c:pt idx="1596">
                  <c:v>41499</c:v>
                </c:pt>
                <c:pt idx="1597">
                  <c:v>41500</c:v>
                </c:pt>
                <c:pt idx="1598">
                  <c:v>41501</c:v>
                </c:pt>
                <c:pt idx="1599">
                  <c:v>41502</c:v>
                </c:pt>
                <c:pt idx="1600">
                  <c:v>41503</c:v>
                </c:pt>
                <c:pt idx="1601">
                  <c:v>41504</c:v>
                </c:pt>
                <c:pt idx="1602">
                  <c:v>41505</c:v>
                </c:pt>
                <c:pt idx="1603">
                  <c:v>41506</c:v>
                </c:pt>
                <c:pt idx="1604">
                  <c:v>41507</c:v>
                </c:pt>
                <c:pt idx="1605">
                  <c:v>41508</c:v>
                </c:pt>
                <c:pt idx="1606">
                  <c:v>41509</c:v>
                </c:pt>
                <c:pt idx="1607">
                  <c:v>41510</c:v>
                </c:pt>
                <c:pt idx="1608">
                  <c:v>41511</c:v>
                </c:pt>
                <c:pt idx="1609">
                  <c:v>41512</c:v>
                </c:pt>
                <c:pt idx="1610">
                  <c:v>41513</c:v>
                </c:pt>
                <c:pt idx="1611">
                  <c:v>41514</c:v>
                </c:pt>
                <c:pt idx="1612">
                  <c:v>41515</c:v>
                </c:pt>
                <c:pt idx="1613">
                  <c:v>41516</c:v>
                </c:pt>
                <c:pt idx="1614">
                  <c:v>41517</c:v>
                </c:pt>
                <c:pt idx="1615">
                  <c:v>41518</c:v>
                </c:pt>
                <c:pt idx="1616">
                  <c:v>41519</c:v>
                </c:pt>
                <c:pt idx="1617">
                  <c:v>41520</c:v>
                </c:pt>
                <c:pt idx="1618">
                  <c:v>41521</c:v>
                </c:pt>
                <c:pt idx="1619">
                  <c:v>41522</c:v>
                </c:pt>
                <c:pt idx="1620">
                  <c:v>41523</c:v>
                </c:pt>
                <c:pt idx="1621">
                  <c:v>41524</c:v>
                </c:pt>
                <c:pt idx="1622">
                  <c:v>41525</c:v>
                </c:pt>
                <c:pt idx="1623">
                  <c:v>41526</c:v>
                </c:pt>
                <c:pt idx="1624">
                  <c:v>41527</c:v>
                </c:pt>
                <c:pt idx="1625">
                  <c:v>41528</c:v>
                </c:pt>
                <c:pt idx="1626">
                  <c:v>41529</c:v>
                </c:pt>
                <c:pt idx="1627">
                  <c:v>41530</c:v>
                </c:pt>
                <c:pt idx="1628">
                  <c:v>41531</c:v>
                </c:pt>
                <c:pt idx="1629">
                  <c:v>41532</c:v>
                </c:pt>
                <c:pt idx="1630">
                  <c:v>41533</c:v>
                </c:pt>
                <c:pt idx="1631">
                  <c:v>41534</c:v>
                </c:pt>
                <c:pt idx="1632">
                  <c:v>41535</c:v>
                </c:pt>
                <c:pt idx="1633">
                  <c:v>41536</c:v>
                </c:pt>
                <c:pt idx="1634">
                  <c:v>41537</c:v>
                </c:pt>
                <c:pt idx="1635">
                  <c:v>41538</c:v>
                </c:pt>
                <c:pt idx="1636">
                  <c:v>41539</c:v>
                </c:pt>
                <c:pt idx="1637">
                  <c:v>41540</c:v>
                </c:pt>
                <c:pt idx="1638">
                  <c:v>41541</c:v>
                </c:pt>
                <c:pt idx="1639">
                  <c:v>41542</c:v>
                </c:pt>
                <c:pt idx="1640">
                  <c:v>41543</c:v>
                </c:pt>
                <c:pt idx="1641">
                  <c:v>41544</c:v>
                </c:pt>
                <c:pt idx="1642">
                  <c:v>41545</c:v>
                </c:pt>
                <c:pt idx="1643">
                  <c:v>41546</c:v>
                </c:pt>
                <c:pt idx="1644">
                  <c:v>41547</c:v>
                </c:pt>
                <c:pt idx="1645">
                  <c:v>41548</c:v>
                </c:pt>
                <c:pt idx="1646">
                  <c:v>41549</c:v>
                </c:pt>
                <c:pt idx="1647">
                  <c:v>41550</c:v>
                </c:pt>
                <c:pt idx="1648">
                  <c:v>41551</c:v>
                </c:pt>
                <c:pt idx="1649">
                  <c:v>41552</c:v>
                </c:pt>
                <c:pt idx="1650">
                  <c:v>41553</c:v>
                </c:pt>
                <c:pt idx="1651">
                  <c:v>41554</c:v>
                </c:pt>
                <c:pt idx="1652">
                  <c:v>41555</c:v>
                </c:pt>
                <c:pt idx="1653">
                  <c:v>41556</c:v>
                </c:pt>
                <c:pt idx="1654">
                  <c:v>41557</c:v>
                </c:pt>
                <c:pt idx="1655">
                  <c:v>41558</c:v>
                </c:pt>
                <c:pt idx="1656">
                  <c:v>41559</c:v>
                </c:pt>
                <c:pt idx="1657">
                  <c:v>41560</c:v>
                </c:pt>
                <c:pt idx="1658">
                  <c:v>41561</c:v>
                </c:pt>
                <c:pt idx="1659">
                  <c:v>41562</c:v>
                </c:pt>
                <c:pt idx="1660">
                  <c:v>41563</c:v>
                </c:pt>
                <c:pt idx="1661">
                  <c:v>41564</c:v>
                </c:pt>
                <c:pt idx="1662">
                  <c:v>41565</c:v>
                </c:pt>
                <c:pt idx="1663">
                  <c:v>41566</c:v>
                </c:pt>
                <c:pt idx="1664">
                  <c:v>41567</c:v>
                </c:pt>
                <c:pt idx="1665">
                  <c:v>41568</c:v>
                </c:pt>
                <c:pt idx="1666">
                  <c:v>41569</c:v>
                </c:pt>
                <c:pt idx="1667">
                  <c:v>41570</c:v>
                </c:pt>
                <c:pt idx="1668">
                  <c:v>41571</c:v>
                </c:pt>
                <c:pt idx="1669">
                  <c:v>41572</c:v>
                </c:pt>
                <c:pt idx="1670">
                  <c:v>41573</c:v>
                </c:pt>
                <c:pt idx="1671">
                  <c:v>41574</c:v>
                </c:pt>
                <c:pt idx="1672">
                  <c:v>41575</c:v>
                </c:pt>
                <c:pt idx="1673">
                  <c:v>41576</c:v>
                </c:pt>
                <c:pt idx="1674">
                  <c:v>41577</c:v>
                </c:pt>
                <c:pt idx="1675">
                  <c:v>41578</c:v>
                </c:pt>
                <c:pt idx="1676">
                  <c:v>41579</c:v>
                </c:pt>
                <c:pt idx="1677">
                  <c:v>41580</c:v>
                </c:pt>
                <c:pt idx="1678">
                  <c:v>41581</c:v>
                </c:pt>
                <c:pt idx="1679">
                  <c:v>41582</c:v>
                </c:pt>
                <c:pt idx="1680">
                  <c:v>41583</c:v>
                </c:pt>
                <c:pt idx="1681">
                  <c:v>41584</c:v>
                </c:pt>
                <c:pt idx="1682">
                  <c:v>41585</c:v>
                </c:pt>
                <c:pt idx="1683">
                  <c:v>41586</c:v>
                </c:pt>
                <c:pt idx="1684">
                  <c:v>41587</c:v>
                </c:pt>
                <c:pt idx="1685">
                  <c:v>41588</c:v>
                </c:pt>
                <c:pt idx="1686">
                  <c:v>41589</c:v>
                </c:pt>
                <c:pt idx="1687">
                  <c:v>41590</c:v>
                </c:pt>
                <c:pt idx="1688">
                  <c:v>41591</c:v>
                </c:pt>
                <c:pt idx="1689">
                  <c:v>41592</c:v>
                </c:pt>
                <c:pt idx="1690">
                  <c:v>41593</c:v>
                </c:pt>
                <c:pt idx="1691">
                  <c:v>41594</c:v>
                </c:pt>
                <c:pt idx="1692">
                  <c:v>41595</c:v>
                </c:pt>
                <c:pt idx="1693">
                  <c:v>41596</c:v>
                </c:pt>
                <c:pt idx="1694">
                  <c:v>41597</c:v>
                </c:pt>
                <c:pt idx="1695">
                  <c:v>41598</c:v>
                </c:pt>
                <c:pt idx="1696">
                  <c:v>41599</c:v>
                </c:pt>
                <c:pt idx="1697">
                  <c:v>41600</c:v>
                </c:pt>
                <c:pt idx="1698">
                  <c:v>41601</c:v>
                </c:pt>
                <c:pt idx="1699">
                  <c:v>41602</c:v>
                </c:pt>
                <c:pt idx="1700">
                  <c:v>41603</c:v>
                </c:pt>
                <c:pt idx="1701">
                  <c:v>41604</c:v>
                </c:pt>
                <c:pt idx="1702">
                  <c:v>41605</c:v>
                </c:pt>
                <c:pt idx="1703">
                  <c:v>41606</c:v>
                </c:pt>
                <c:pt idx="1704">
                  <c:v>41607</c:v>
                </c:pt>
                <c:pt idx="1705">
                  <c:v>41608</c:v>
                </c:pt>
                <c:pt idx="1706">
                  <c:v>41609</c:v>
                </c:pt>
                <c:pt idx="1707">
                  <c:v>41610</c:v>
                </c:pt>
                <c:pt idx="1708">
                  <c:v>41611</c:v>
                </c:pt>
                <c:pt idx="1709">
                  <c:v>41612</c:v>
                </c:pt>
                <c:pt idx="1710">
                  <c:v>41613</c:v>
                </c:pt>
                <c:pt idx="1711">
                  <c:v>41614</c:v>
                </c:pt>
                <c:pt idx="1712">
                  <c:v>41615</c:v>
                </c:pt>
                <c:pt idx="1713">
                  <c:v>41616</c:v>
                </c:pt>
                <c:pt idx="1714">
                  <c:v>41617</c:v>
                </c:pt>
                <c:pt idx="1715">
                  <c:v>41618</c:v>
                </c:pt>
                <c:pt idx="1716">
                  <c:v>41619</c:v>
                </c:pt>
                <c:pt idx="1717">
                  <c:v>41620</c:v>
                </c:pt>
                <c:pt idx="1718">
                  <c:v>41621</c:v>
                </c:pt>
                <c:pt idx="1719">
                  <c:v>41622</c:v>
                </c:pt>
                <c:pt idx="1720">
                  <c:v>41623</c:v>
                </c:pt>
                <c:pt idx="1721">
                  <c:v>41624</c:v>
                </c:pt>
                <c:pt idx="1722">
                  <c:v>41625</c:v>
                </c:pt>
                <c:pt idx="1723">
                  <c:v>41626</c:v>
                </c:pt>
                <c:pt idx="1724">
                  <c:v>41627</c:v>
                </c:pt>
                <c:pt idx="1725">
                  <c:v>41628</c:v>
                </c:pt>
                <c:pt idx="1726">
                  <c:v>41629</c:v>
                </c:pt>
                <c:pt idx="1727">
                  <c:v>41630</c:v>
                </c:pt>
                <c:pt idx="1728">
                  <c:v>41631</c:v>
                </c:pt>
                <c:pt idx="1729">
                  <c:v>41632</c:v>
                </c:pt>
                <c:pt idx="1730">
                  <c:v>41633</c:v>
                </c:pt>
                <c:pt idx="1731">
                  <c:v>41634</c:v>
                </c:pt>
                <c:pt idx="1732">
                  <c:v>41635</c:v>
                </c:pt>
                <c:pt idx="1733">
                  <c:v>41636</c:v>
                </c:pt>
                <c:pt idx="1734">
                  <c:v>41637</c:v>
                </c:pt>
                <c:pt idx="1735">
                  <c:v>41638</c:v>
                </c:pt>
                <c:pt idx="1736">
                  <c:v>41639</c:v>
                </c:pt>
                <c:pt idx="1737">
                  <c:v>41640</c:v>
                </c:pt>
                <c:pt idx="1738">
                  <c:v>41641</c:v>
                </c:pt>
                <c:pt idx="1739">
                  <c:v>41642</c:v>
                </c:pt>
                <c:pt idx="1740">
                  <c:v>41643</c:v>
                </c:pt>
                <c:pt idx="1741">
                  <c:v>41644</c:v>
                </c:pt>
                <c:pt idx="1742">
                  <c:v>41645</c:v>
                </c:pt>
                <c:pt idx="1743">
                  <c:v>41646</c:v>
                </c:pt>
                <c:pt idx="1744">
                  <c:v>41647</c:v>
                </c:pt>
                <c:pt idx="1745">
                  <c:v>41648</c:v>
                </c:pt>
                <c:pt idx="1746">
                  <c:v>41649</c:v>
                </c:pt>
                <c:pt idx="1747">
                  <c:v>41650</c:v>
                </c:pt>
                <c:pt idx="1748">
                  <c:v>41651</c:v>
                </c:pt>
                <c:pt idx="1749">
                  <c:v>41652</c:v>
                </c:pt>
                <c:pt idx="1750">
                  <c:v>41653</c:v>
                </c:pt>
                <c:pt idx="1751">
                  <c:v>41654</c:v>
                </c:pt>
                <c:pt idx="1752">
                  <c:v>41655</c:v>
                </c:pt>
                <c:pt idx="1753">
                  <c:v>41656</c:v>
                </c:pt>
                <c:pt idx="1754">
                  <c:v>41657</c:v>
                </c:pt>
                <c:pt idx="1755">
                  <c:v>41658</c:v>
                </c:pt>
                <c:pt idx="1756">
                  <c:v>41659</c:v>
                </c:pt>
                <c:pt idx="1757">
                  <c:v>41660</c:v>
                </c:pt>
                <c:pt idx="1758">
                  <c:v>41661</c:v>
                </c:pt>
                <c:pt idx="1759">
                  <c:v>41662</c:v>
                </c:pt>
                <c:pt idx="1760">
                  <c:v>41663</c:v>
                </c:pt>
                <c:pt idx="1761">
                  <c:v>41664</c:v>
                </c:pt>
                <c:pt idx="1762">
                  <c:v>41665</c:v>
                </c:pt>
                <c:pt idx="1763">
                  <c:v>41666</c:v>
                </c:pt>
                <c:pt idx="1764">
                  <c:v>41667</c:v>
                </c:pt>
                <c:pt idx="1765">
                  <c:v>41668</c:v>
                </c:pt>
                <c:pt idx="1766">
                  <c:v>41669</c:v>
                </c:pt>
                <c:pt idx="1767">
                  <c:v>41670</c:v>
                </c:pt>
                <c:pt idx="1768">
                  <c:v>41671</c:v>
                </c:pt>
                <c:pt idx="1769">
                  <c:v>41672</c:v>
                </c:pt>
                <c:pt idx="1770">
                  <c:v>41673</c:v>
                </c:pt>
                <c:pt idx="1771">
                  <c:v>41674</c:v>
                </c:pt>
                <c:pt idx="1772">
                  <c:v>41675</c:v>
                </c:pt>
                <c:pt idx="1773">
                  <c:v>41676</c:v>
                </c:pt>
                <c:pt idx="1774">
                  <c:v>41677</c:v>
                </c:pt>
                <c:pt idx="1775">
                  <c:v>41678</c:v>
                </c:pt>
                <c:pt idx="1776">
                  <c:v>41679</c:v>
                </c:pt>
                <c:pt idx="1777">
                  <c:v>41680</c:v>
                </c:pt>
                <c:pt idx="1778">
                  <c:v>41681</c:v>
                </c:pt>
                <c:pt idx="1779">
                  <c:v>41682</c:v>
                </c:pt>
                <c:pt idx="1780">
                  <c:v>41683</c:v>
                </c:pt>
                <c:pt idx="1781">
                  <c:v>41684</c:v>
                </c:pt>
                <c:pt idx="1782">
                  <c:v>41685</c:v>
                </c:pt>
                <c:pt idx="1783">
                  <c:v>41686</c:v>
                </c:pt>
                <c:pt idx="1784">
                  <c:v>41687</c:v>
                </c:pt>
                <c:pt idx="1785">
                  <c:v>41688</c:v>
                </c:pt>
                <c:pt idx="1786">
                  <c:v>41689</c:v>
                </c:pt>
                <c:pt idx="1787">
                  <c:v>41690</c:v>
                </c:pt>
                <c:pt idx="1788">
                  <c:v>41691</c:v>
                </c:pt>
                <c:pt idx="1789">
                  <c:v>41692</c:v>
                </c:pt>
                <c:pt idx="1790">
                  <c:v>41693</c:v>
                </c:pt>
                <c:pt idx="1791">
                  <c:v>41694</c:v>
                </c:pt>
                <c:pt idx="1792">
                  <c:v>41695</c:v>
                </c:pt>
                <c:pt idx="1793">
                  <c:v>41696</c:v>
                </c:pt>
                <c:pt idx="1794">
                  <c:v>41697</c:v>
                </c:pt>
                <c:pt idx="1795">
                  <c:v>41698</c:v>
                </c:pt>
                <c:pt idx="1796">
                  <c:v>41699</c:v>
                </c:pt>
                <c:pt idx="1797">
                  <c:v>41700</c:v>
                </c:pt>
                <c:pt idx="1798">
                  <c:v>41701</c:v>
                </c:pt>
                <c:pt idx="1799">
                  <c:v>41702</c:v>
                </c:pt>
                <c:pt idx="1800">
                  <c:v>41703</c:v>
                </c:pt>
                <c:pt idx="1801">
                  <c:v>41704</c:v>
                </c:pt>
                <c:pt idx="1802">
                  <c:v>41705</c:v>
                </c:pt>
                <c:pt idx="1803">
                  <c:v>41706</c:v>
                </c:pt>
                <c:pt idx="1804">
                  <c:v>41707</c:v>
                </c:pt>
                <c:pt idx="1805">
                  <c:v>41708</c:v>
                </c:pt>
                <c:pt idx="1806">
                  <c:v>41709</c:v>
                </c:pt>
                <c:pt idx="1807">
                  <c:v>41710</c:v>
                </c:pt>
                <c:pt idx="1808">
                  <c:v>41711</c:v>
                </c:pt>
                <c:pt idx="1809">
                  <c:v>41712</c:v>
                </c:pt>
                <c:pt idx="1810">
                  <c:v>41713</c:v>
                </c:pt>
                <c:pt idx="1811">
                  <c:v>41714</c:v>
                </c:pt>
                <c:pt idx="1812">
                  <c:v>41715</c:v>
                </c:pt>
                <c:pt idx="1813">
                  <c:v>41716</c:v>
                </c:pt>
                <c:pt idx="1814">
                  <c:v>41717</c:v>
                </c:pt>
                <c:pt idx="1815">
                  <c:v>41718</c:v>
                </c:pt>
                <c:pt idx="1816">
                  <c:v>41719</c:v>
                </c:pt>
                <c:pt idx="1817">
                  <c:v>41720</c:v>
                </c:pt>
                <c:pt idx="1818">
                  <c:v>41721</c:v>
                </c:pt>
                <c:pt idx="1819">
                  <c:v>41722</c:v>
                </c:pt>
                <c:pt idx="1820">
                  <c:v>41723</c:v>
                </c:pt>
                <c:pt idx="1821">
                  <c:v>41724</c:v>
                </c:pt>
                <c:pt idx="1822">
                  <c:v>41725</c:v>
                </c:pt>
                <c:pt idx="1823">
                  <c:v>41726</c:v>
                </c:pt>
                <c:pt idx="1824">
                  <c:v>41727</c:v>
                </c:pt>
                <c:pt idx="1825">
                  <c:v>41728</c:v>
                </c:pt>
                <c:pt idx="1826">
                  <c:v>41729</c:v>
                </c:pt>
                <c:pt idx="1827">
                  <c:v>41730</c:v>
                </c:pt>
                <c:pt idx="1828">
                  <c:v>41731</c:v>
                </c:pt>
                <c:pt idx="1829">
                  <c:v>41732</c:v>
                </c:pt>
                <c:pt idx="1830">
                  <c:v>41733</c:v>
                </c:pt>
                <c:pt idx="1831">
                  <c:v>41734</c:v>
                </c:pt>
                <c:pt idx="1832">
                  <c:v>41735</c:v>
                </c:pt>
                <c:pt idx="1833">
                  <c:v>41736</c:v>
                </c:pt>
                <c:pt idx="1834">
                  <c:v>41737</c:v>
                </c:pt>
                <c:pt idx="1835">
                  <c:v>41738</c:v>
                </c:pt>
                <c:pt idx="1836">
                  <c:v>41739</c:v>
                </c:pt>
                <c:pt idx="1837">
                  <c:v>41740</c:v>
                </c:pt>
                <c:pt idx="1838">
                  <c:v>41741</c:v>
                </c:pt>
                <c:pt idx="1839">
                  <c:v>41742</c:v>
                </c:pt>
                <c:pt idx="1840">
                  <c:v>41743</c:v>
                </c:pt>
                <c:pt idx="1841">
                  <c:v>41744</c:v>
                </c:pt>
                <c:pt idx="1842">
                  <c:v>41745</c:v>
                </c:pt>
                <c:pt idx="1843">
                  <c:v>41746</c:v>
                </c:pt>
                <c:pt idx="1844">
                  <c:v>41747</c:v>
                </c:pt>
                <c:pt idx="1845">
                  <c:v>41748</c:v>
                </c:pt>
                <c:pt idx="1846">
                  <c:v>41749</c:v>
                </c:pt>
                <c:pt idx="1847">
                  <c:v>41750</c:v>
                </c:pt>
                <c:pt idx="1848">
                  <c:v>41751</c:v>
                </c:pt>
                <c:pt idx="1849">
                  <c:v>41752</c:v>
                </c:pt>
                <c:pt idx="1850">
                  <c:v>41753</c:v>
                </c:pt>
                <c:pt idx="1851">
                  <c:v>41754</c:v>
                </c:pt>
                <c:pt idx="1852">
                  <c:v>41755</c:v>
                </c:pt>
                <c:pt idx="1853">
                  <c:v>41756</c:v>
                </c:pt>
                <c:pt idx="1854">
                  <c:v>41757</c:v>
                </c:pt>
                <c:pt idx="1855">
                  <c:v>41758</c:v>
                </c:pt>
                <c:pt idx="1856">
                  <c:v>41759</c:v>
                </c:pt>
                <c:pt idx="1857">
                  <c:v>41760</c:v>
                </c:pt>
                <c:pt idx="1858">
                  <c:v>41761</c:v>
                </c:pt>
                <c:pt idx="1859">
                  <c:v>41762</c:v>
                </c:pt>
                <c:pt idx="1860">
                  <c:v>41763</c:v>
                </c:pt>
                <c:pt idx="1861">
                  <c:v>41764</c:v>
                </c:pt>
                <c:pt idx="1862">
                  <c:v>41765</c:v>
                </c:pt>
                <c:pt idx="1863">
                  <c:v>41766</c:v>
                </c:pt>
                <c:pt idx="1864">
                  <c:v>41767</c:v>
                </c:pt>
                <c:pt idx="1865">
                  <c:v>41768</c:v>
                </c:pt>
                <c:pt idx="1866">
                  <c:v>41769</c:v>
                </c:pt>
                <c:pt idx="1867">
                  <c:v>41770</c:v>
                </c:pt>
                <c:pt idx="1868">
                  <c:v>41771</c:v>
                </c:pt>
                <c:pt idx="1869">
                  <c:v>41772</c:v>
                </c:pt>
                <c:pt idx="1870">
                  <c:v>41773</c:v>
                </c:pt>
                <c:pt idx="1871">
                  <c:v>41774</c:v>
                </c:pt>
                <c:pt idx="1872">
                  <c:v>41775</c:v>
                </c:pt>
                <c:pt idx="1873">
                  <c:v>41776</c:v>
                </c:pt>
                <c:pt idx="1874">
                  <c:v>41777</c:v>
                </c:pt>
                <c:pt idx="1875">
                  <c:v>41778</c:v>
                </c:pt>
                <c:pt idx="1876">
                  <c:v>41779</c:v>
                </c:pt>
                <c:pt idx="1877">
                  <c:v>41780</c:v>
                </c:pt>
                <c:pt idx="1878">
                  <c:v>41781</c:v>
                </c:pt>
                <c:pt idx="1879">
                  <c:v>41782</c:v>
                </c:pt>
                <c:pt idx="1880">
                  <c:v>41783</c:v>
                </c:pt>
                <c:pt idx="1881">
                  <c:v>41784</c:v>
                </c:pt>
                <c:pt idx="1882">
                  <c:v>41785</c:v>
                </c:pt>
                <c:pt idx="1883">
                  <c:v>41786</c:v>
                </c:pt>
                <c:pt idx="1884">
                  <c:v>41787</c:v>
                </c:pt>
                <c:pt idx="1885">
                  <c:v>41788</c:v>
                </c:pt>
                <c:pt idx="1886">
                  <c:v>41789</c:v>
                </c:pt>
                <c:pt idx="1887">
                  <c:v>41790</c:v>
                </c:pt>
                <c:pt idx="1888">
                  <c:v>41791</c:v>
                </c:pt>
                <c:pt idx="1889">
                  <c:v>41792</c:v>
                </c:pt>
                <c:pt idx="1890">
                  <c:v>41793</c:v>
                </c:pt>
                <c:pt idx="1891">
                  <c:v>41794</c:v>
                </c:pt>
                <c:pt idx="1892">
                  <c:v>41795</c:v>
                </c:pt>
                <c:pt idx="1893">
                  <c:v>41796</c:v>
                </c:pt>
                <c:pt idx="1894">
                  <c:v>41797</c:v>
                </c:pt>
                <c:pt idx="1895">
                  <c:v>41798</c:v>
                </c:pt>
                <c:pt idx="1896">
                  <c:v>41799</c:v>
                </c:pt>
                <c:pt idx="1897">
                  <c:v>41800</c:v>
                </c:pt>
                <c:pt idx="1898">
                  <c:v>41801</c:v>
                </c:pt>
                <c:pt idx="1899">
                  <c:v>41802</c:v>
                </c:pt>
                <c:pt idx="1900">
                  <c:v>41803</c:v>
                </c:pt>
                <c:pt idx="1901">
                  <c:v>41804</c:v>
                </c:pt>
                <c:pt idx="1902">
                  <c:v>41805</c:v>
                </c:pt>
                <c:pt idx="1903">
                  <c:v>41806</c:v>
                </c:pt>
                <c:pt idx="1904">
                  <c:v>41807</c:v>
                </c:pt>
                <c:pt idx="1905">
                  <c:v>41808</c:v>
                </c:pt>
                <c:pt idx="1906">
                  <c:v>41809</c:v>
                </c:pt>
                <c:pt idx="1907">
                  <c:v>41810</c:v>
                </c:pt>
                <c:pt idx="1908">
                  <c:v>41811</c:v>
                </c:pt>
                <c:pt idx="1909">
                  <c:v>41812</c:v>
                </c:pt>
                <c:pt idx="1910">
                  <c:v>41813</c:v>
                </c:pt>
                <c:pt idx="1911">
                  <c:v>41814</c:v>
                </c:pt>
                <c:pt idx="1912">
                  <c:v>41815</c:v>
                </c:pt>
                <c:pt idx="1913">
                  <c:v>41816</c:v>
                </c:pt>
                <c:pt idx="1914">
                  <c:v>41817</c:v>
                </c:pt>
                <c:pt idx="1915">
                  <c:v>41818</c:v>
                </c:pt>
                <c:pt idx="1916">
                  <c:v>41819</c:v>
                </c:pt>
                <c:pt idx="1917">
                  <c:v>41820</c:v>
                </c:pt>
                <c:pt idx="1918">
                  <c:v>41821</c:v>
                </c:pt>
                <c:pt idx="1919">
                  <c:v>41822</c:v>
                </c:pt>
                <c:pt idx="1920">
                  <c:v>41823</c:v>
                </c:pt>
                <c:pt idx="1921">
                  <c:v>41824</c:v>
                </c:pt>
                <c:pt idx="1922">
                  <c:v>41825</c:v>
                </c:pt>
                <c:pt idx="1923">
                  <c:v>41826</c:v>
                </c:pt>
                <c:pt idx="1924">
                  <c:v>41827</c:v>
                </c:pt>
                <c:pt idx="1925">
                  <c:v>41828</c:v>
                </c:pt>
                <c:pt idx="1926">
                  <c:v>41829</c:v>
                </c:pt>
                <c:pt idx="1927">
                  <c:v>41830</c:v>
                </c:pt>
                <c:pt idx="1928">
                  <c:v>41831</c:v>
                </c:pt>
                <c:pt idx="1929">
                  <c:v>41832</c:v>
                </c:pt>
                <c:pt idx="1930">
                  <c:v>41833</c:v>
                </c:pt>
                <c:pt idx="1931">
                  <c:v>41834</c:v>
                </c:pt>
                <c:pt idx="1932">
                  <c:v>41835</c:v>
                </c:pt>
                <c:pt idx="1933">
                  <c:v>41836</c:v>
                </c:pt>
                <c:pt idx="1934">
                  <c:v>41837</c:v>
                </c:pt>
                <c:pt idx="1935">
                  <c:v>41838</c:v>
                </c:pt>
                <c:pt idx="1936">
                  <c:v>41839</c:v>
                </c:pt>
                <c:pt idx="1937">
                  <c:v>41840</c:v>
                </c:pt>
                <c:pt idx="1938">
                  <c:v>41841</c:v>
                </c:pt>
                <c:pt idx="1939">
                  <c:v>41842</c:v>
                </c:pt>
                <c:pt idx="1940">
                  <c:v>41843</c:v>
                </c:pt>
                <c:pt idx="1941">
                  <c:v>41844</c:v>
                </c:pt>
                <c:pt idx="1942">
                  <c:v>41845</c:v>
                </c:pt>
                <c:pt idx="1943">
                  <c:v>41846</c:v>
                </c:pt>
                <c:pt idx="1944">
                  <c:v>41847</c:v>
                </c:pt>
                <c:pt idx="1945">
                  <c:v>41848</c:v>
                </c:pt>
                <c:pt idx="1946">
                  <c:v>41849</c:v>
                </c:pt>
                <c:pt idx="1947">
                  <c:v>41850</c:v>
                </c:pt>
                <c:pt idx="1948">
                  <c:v>41851</c:v>
                </c:pt>
                <c:pt idx="1949">
                  <c:v>41852</c:v>
                </c:pt>
                <c:pt idx="1950">
                  <c:v>41853</c:v>
                </c:pt>
                <c:pt idx="1951">
                  <c:v>41854</c:v>
                </c:pt>
                <c:pt idx="1952">
                  <c:v>41855</c:v>
                </c:pt>
                <c:pt idx="1953">
                  <c:v>41856</c:v>
                </c:pt>
                <c:pt idx="1954">
                  <c:v>41857</c:v>
                </c:pt>
                <c:pt idx="1955">
                  <c:v>41858</c:v>
                </c:pt>
                <c:pt idx="1956">
                  <c:v>41859</c:v>
                </c:pt>
                <c:pt idx="1957">
                  <c:v>41860</c:v>
                </c:pt>
                <c:pt idx="1958">
                  <c:v>41861</c:v>
                </c:pt>
                <c:pt idx="1959">
                  <c:v>41862</c:v>
                </c:pt>
                <c:pt idx="1960">
                  <c:v>41863</c:v>
                </c:pt>
                <c:pt idx="1961">
                  <c:v>41864</c:v>
                </c:pt>
                <c:pt idx="1962">
                  <c:v>41865</c:v>
                </c:pt>
                <c:pt idx="1963">
                  <c:v>41866</c:v>
                </c:pt>
                <c:pt idx="1964">
                  <c:v>41867</c:v>
                </c:pt>
                <c:pt idx="1965">
                  <c:v>41868</c:v>
                </c:pt>
                <c:pt idx="1966">
                  <c:v>41869</c:v>
                </c:pt>
                <c:pt idx="1967">
                  <c:v>41870</c:v>
                </c:pt>
                <c:pt idx="1968">
                  <c:v>41871</c:v>
                </c:pt>
                <c:pt idx="1969">
                  <c:v>41872</c:v>
                </c:pt>
                <c:pt idx="1970">
                  <c:v>41873</c:v>
                </c:pt>
                <c:pt idx="1971">
                  <c:v>41874</c:v>
                </c:pt>
                <c:pt idx="1972">
                  <c:v>41875</c:v>
                </c:pt>
                <c:pt idx="1973">
                  <c:v>41876</c:v>
                </c:pt>
                <c:pt idx="1974">
                  <c:v>41877</c:v>
                </c:pt>
                <c:pt idx="1975">
                  <c:v>41878</c:v>
                </c:pt>
                <c:pt idx="1976">
                  <c:v>41879</c:v>
                </c:pt>
                <c:pt idx="1977">
                  <c:v>41880</c:v>
                </c:pt>
                <c:pt idx="1978">
                  <c:v>41881</c:v>
                </c:pt>
                <c:pt idx="1979">
                  <c:v>41882</c:v>
                </c:pt>
                <c:pt idx="1980">
                  <c:v>41883</c:v>
                </c:pt>
                <c:pt idx="1981">
                  <c:v>41884</c:v>
                </c:pt>
                <c:pt idx="1982">
                  <c:v>41885</c:v>
                </c:pt>
                <c:pt idx="1983">
                  <c:v>41886</c:v>
                </c:pt>
                <c:pt idx="1984">
                  <c:v>41887</c:v>
                </c:pt>
                <c:pt idx="1985">
                  <c:v>41888</c:v>
                </c:pt>
                <c:pt idx="1986">
                  <c:v>41889</c:v>
                </c:pt>
                <c:pt idx="1987">
                  <c:v>41890</c:v>
                </c:pt>
                <c:pt idx="1988">
                  <c:v>41891</c:v>
                </c:pt>
                <c:pt idx="1989">
                  <c:v>41892</c:v>
                </c:pt>
                <c:pt idx="1990">
                  <c:v>41893</c:v>
                </c:pt>
                <c:pt idx="1991">
                  <c:v>41894</c:v>
                </c:pt>
                <c:pt idx="1992">
                  <c:v>41895</c:v>
                </c:pt>
                <c:pt idx="1993">
                  <c:v>41896</c:v>
                </c:pt>
                <c:pt idx="1994">
                  <c:v>41897</c:v>
                </c:pt>
                <c:pt idx="1995">
                  <c:v>41898</c:v>
                </c:pt>
                <c:pt idx="1996">
                  <c:v>41899</c:v>
                </c:pt>
                <c:pt idx="1997">
                  <c:v>41900</c:v>
                </c:pt>
                <c:pt idx="1998">
                  <c:v>41901</c:v>
                </c:pt>
                <c:pt idx="1999">
                  <c:v>41902</c:v>
                </c:pt>
                <c:pt idx="2000">
                  <c:v>41903</c:v>
                </c:pt>
                <c:pt idx="2001">
                  <c:v>41904</c:v>
                </c:pt>
                <c:pt idx="2002">
                  <c:v>41905</c:v>
                </c:pt>
                <c:pt idx="2003">
                  <c:v>41906</c:v>
                </c:pt>
                <c:pt idx="2004">
                  <c:v>41907</c:v>
                </c:pt>
                <c:pt idx="2005">
                  <c:v>41908</c:v>
                </c:pt>
                <c:pt idx="2006">
                  <c:v>41909</c:v>
                </c:pt>
                <c:pt idx="2007">
                  <c:v>41910</c:v>
                </c:pt>
                <c:pt idx="2008">
                  <c:v>41911</c:v>
                </c:pt>
                <c:pt idx="2009">
                  <c:v>41912</c:v>
                </c:pt>
                <c:pt idx="2010">
                  <c:v>41913</c:v>
                </c:pt>
                <c:pt idx="2011">
                  <c:v>41914</c:v>
                </c:pt>
                <c:pt idx="2012">
                  <c:v>41915</c:v>
                </c:pt>
                <c:pt idx="2013">
                  <c:v>41916</c:v>
                </c:pt>
                <c:pt idx="2014">
                  <c:v>41917</c:v>
                </c:pt>
                <c:pt idx="2015">
                  <c:v>41918</c:v>
                </c:pt>
                <c:pt idx="2016">
                  <c:v>41919</c:v>
                </c:pt>
                <c:pt idx="2017">
                  <c:v>41920</c:v>
                </c:pt>
                <c:pt idx="2018">
                  <c:v>41921</c:v>
                </c:pt>
                <c:pt idx="2019">
                  <c:v>41922</c:v>
                </c:pt>
                <c:pt idx="2020">
                  <c:v>41923</c:v>
                </c:pt>
                <c:pt idx="2021">
                  <c:v>41924</c:v>
                </c:pt>
                <c:pt idx="2022">
                  <c:v>41925</c:v>
                </c:pt>
                <c:pt idx="2023">
                  <c:v>41926</c:v>
                </c:pt>
                <c:pt idx="2024">
                  <c:v>41927</c:v>
                </c:pt>
                <c:pt idx="2025">
                  <c:v>41928</c:v>
                </c:pt>
                <c:pt idx="2026">
                  <c:v>41929</c:v>
                </c:pt>
                <c:pt idx="2027">
                  <c:v>41930</c:v>
                </c:pt>
                <c:pt idx="2028">
                  <c:v>41931</c:v>
                </c:pt>
                <c:pt idx="2029">
                  <c:v>41932</c:v>
                </c:pt>
                <c:pt idx="2030">
                  <c:v>41933</c:v>
                </c:pt>
                <c:pt idx="2031">
                  <c:v>41934</c:v>
                </c:pt>
                <c:pt idx="2032">
                  <c:v>41935</c:v>
                </c:pt>
                <c:pt idx="2033">
                  <c:v>41936</c:v>
                </c:pt>
                <c:pt idx="2034">
                  <c:v>41937</c:v>
                </c:pt>
                <c:pt idx="2035">
                  <c:v>41938</c:v>
                </c:pt>
                <c:pt idx="2036">
                  <c:v>41939</c:v>
                </c:pt>
                <c:pt idx="2037">
                  <c:v>41940</c:v>
                </c:pt>
                <c:pt idx="2038">
                  <c:v>41941</c:v>
                </c:pt>
                <c:pt idx="2039">
                  <c:v>41942</c:v>
                </c:pt>
                <c:pt idx="2040">
                  <c:v>41943</c:v>
                </c:pt>
                <c:pt idx="2041">
                  <c:v>41944</c:v>
                </c:pt>
                <c:pt idx="2042">
                  <c:v>41945</c:v>
                </c:pt>
                <c:pt idx="2043">
                  <c:v>41946</c:v>
                </c:pt>
                <c:pt idx="2044">
                  <c:v>41947</c:v>
                </c:pt>
                <c:pt idx="2045">
                  <c:v>41948</c:v>
                </c:pt>
                <c:pt idx="2046">
                  <c:v>41949</c:v>
                </c:pt>
                <c:pt idx="2047">
                  <c:v>41950</c:v>
                </c:pt>
                <c:pt idx="2048">
                  <c:v>41951</c:v>
                </c:pt>
                <c:pt idx="2049">
                  <c:v>41952</c:v>
                </c:pt>
                <c:pt idx="2050">
                  <c:v>41953</c:v>
                </c:pt>
                <c:pt idx="2051">
                  <c:v>41954</c:v>
                </c:pt>
                <c:pt idx="2052">
                  <c:v>41955</c:v>
                </c:pt>
                <c:pt idx="2053">
                  <c:v>41956</c:v>
                </c:pt>
                <c:pt idx="2054">
                  <c:v>41957</c:v>
                </c:pt>
                <c:pt idx="2055">
                  <c:v>41958</c:v>
                </c:pt>
                <c:pt idx="2056">
                  <c:v>41959</c:v>
                </c:pt>
                <c:pt idx="2057">
                  <c:v>41960</c:v>
                </c:pt>
                <c:pt idx="2058">
                  <c:v>41961</c:v>
                </c:pt>
                <c:pt idx="2059">
                  <c:v>41962</c:v>
                </c:pt>
                <c:pt idx="2060">
                  <c:v>41963</c:v>
                </c:pt>
                <c:pt idx="2061">
                  <c:v>41964</c:v>
                </c:pt>
                <c:pt idx="2062">
                  <c:v>41965</c:v>
                </c:pt>
                <c:pt idx="2063">
                  <c:v>41966</c:v>
                </c:pt>
                <c:pt idx="2064">
                  <c:v>41967</c:v>
                </c:pt>
                <c:pt idx="2065">
                  <c:v>41968</c:v>
                </c:pt>
                <c:pt idx="2066">
                  <c:v>41969</c:v>
                </c:pt>
                <c:pt idx="2067">
                  <c:v>41970</c:v>
                </c:pt>
                <c:pt idx="2068">
                  <c:v>41971</c:v>
                </c:pt>
                <c:pt idx="2069">
                  <c:v>41972</c:v>
                </c:pt>
                <c:pt idx="2070">
                  <c:v>41973</c:v>
                </c:pt>
                <c:pt idx="2071">
                  <c:v>41974</c:v>
                </c:pt>
                <c:pt idx="2072">
                  <c:v>41975</c:v>
                </c:pt>
                <c:pt idx="2073">
                  <c:v>41976</c:v>
                </c:pt>
                <c:pt idx="2074">
                  <c:v>41977</c:v>
                </c:pt>
                <c:pt idx="2075">
                  <c:v>41978</c:v>
                </c:pt>
                <c:pt idx="2076">
                  <c:v>41979</c:v>
                </c:pt>
                <c:pt idx="2077">
                  <c:v>41980</c:v>
                </c:pt>
                <c:pt idx="2078">
                  <c:v>41981</c:v>
                </c:pt>
                <c:pt idx="2079">
                  <c:v>41982</c:v>
                </c:pt>
                <c:pt idx="2080">
                  <c:v>41983</c:v>
                </c:pt>
                <c:pt idx="2081">
                  <c:v>41984</c:v>
                </c:pt>
                <c:pt idx="2082">
                  <c:v>41985</c:v>
                </c:pt>
                <c:pt idx="2083">
                  <c:v>41986</c:v>
                </c:pt>
                <c:pt idx="2084">
                  <c:v>41987</c:v>
                </c:pt>
                <c:pt idx="2085">
                  <c:v>41988</c:v>
                </c:pt>
                <c:pt idx="2086">
                  <c:v>41989</c:v>
                </c:pt>
                <c:pt idx="2087">
                  <c:v>41990</c:v>
                </c:pt>
                <c:pt idx="2088">
                  <c:v>41991</c:v>
                </c:pt>
                <c:pt idx="2089">
                  <c:v>41992</c:v>
                </c:pt>
                <c:pt idx="2090">
                  <c:v>41993</c:v>
                </c:pt>
                <c:pt idx="2091">
                  <c:v>41994</c:v>
                </c:pt>
                <c:pt idx="2092">
                  <c:v>41995</c:v>
                </c:pt>
                <c:pt idx="2093">
                  <c:v>41996</c:v>
                </c:pt>
                <c:pt idx="2094">
                  <c:v>41997</c:v>
                </c:pt>
                <c:pt idx="2095">
                  <c:v>41998</c:v>
                </c:pt>
                <c:pt idx="2096">
                  <c:v>41999</c:v>
                </c:pt>
                <c:pt idx="2097">
                  <c:v>42000</c:v>
                </c:pt>
                <c:pt idx="2098">
                  <c:v>42001</c:v>
                </c:pt>
                <c:pt idx="2099">
                  <c:v>42002</c:v>
                </c:pt>
                <c:pt idx="2100">
                  <c:v>42003</c:v>
                </c:pt>
                <c:pt idx="2101">
                  <c:v>42004</c:v>
                </c:pt>
                <c:pt idx="2102">
                  <c:v>42005</c:v>
                </c:pt>
                <c:pt idx="2103">
                  <c:v>42006</c:v>
                </c:pt>
                <c:pt idx="2104">
                  <c:v>42007</c:v>
                </c:pt>
                <c:pt idx="2105">
                  <c:v>42008</c:v>
                </c:pt>
                <c:pt idx="2106">
                  <c:v>42009</c:v>
                </c:pt>
                <c:pt idx="2107">
                  <c:v>42010</c:v>
                </c:pt>
                <c:pt idx="2108">
                  <c:v>42011</c:v>
                </c:pt>
                <c:pt idx="2109">
                  <c:v>42012</c:v>
                </c:pt>
                <c:pt idx="2110">
                  <c:v>42013</c:v>
                </c:pt>
                <c:pt idx="2111">
                  <c:v>42014</c:v>
                </c:pt>
                <c:pt idx="2112">
                  <c:v>42015</c:v>
                </c:pt>
                <c:pt idx="2113">
                  <c:v>42016</c:v>
                </c:pt>
                <c:pt idx="2114">
                  <c:v>42017</c:v>
                </c:pt>
                <c:pt idx="2115">
                  <c:v>42018</c:v>
                </c:pt>
                <c:pt idx="2116">
                  <c:v>42019</c:v>
                </c:pt>
                <c:pt idx="2117">
                  <c:v>42020</c:v>
                </c:pt>
                <c:pt idx="2118">
                  <c:v>42021</c:v>
                </c:pt>
                <c:pt idx="2119">
                  <c:v>42022</c:v>
                </c:pt>
                <c:pt idx="2120">
                  <c:v>42023</c:v>
                </c:pt>
                <c:pt idx="2121">
                  <c:v>42024</c:v>
                </c:pt>
                <c:pt idx="2122">
                  <c:v>42025</c:v>
                </c:pt>
                <c:pt idx="2123">
                  <c:v>42026</c:v>
                </c:pt>
                <c:pt idx="2124">
                  <c:v>42027</c:v>
                </c:pt>
                <c:pt idx="2125">
                  <c:v>42028</c:v>
                </c:pt>
                <c:pt idx="2126">
                  <c:v>42029</c:v>
                </c:pt>
                <c:pt idx="2127">
                  <c:v>42030</c:v>
                </c:pt>
                <c:pt idx="2128">
                  <c:v>42031</c:v>
                </c:pt>
                <c:pt idx="2129">
                  <c:v>42032</c:v>
                </c:pt>
                <c:pt idx="2130">
                  <c:v>42033</c:v>
                </c:pt>
                <c:pt idx="2131">
                  <c:v>42034</c:v>
                </c:pt>
                <c:pt idx="2132">
                  <c:v>42035</c:v>
                </c:pt>
                <c:pt idx="2133">
                  <c:v>42036</c:v>
                </c:pt>
                <c:pt idx="2134">
                  <c:v>42037</c:v>
                </c:pt>
                <c:pt idx="2135">
                  <c:v>42038</c:v>
                </c:pt>
                <c:pt idx="2136">
                  <c:v>42039</c:v>
                </c:pt>
                <c:pt idx="2137">
                  <c:v>42040</c:v>
                </c:pt>
                <c:pt idx="2138">
                  <c:v>42041</c:v>
                </c:pt>
                <c:pt idx="2139">
                  <c:v>42042</c:v>
                </c:pt>
                <c:pt idx="2140">
                  <c:v>42043</c:v>
                </c:pt>
                <c:pt idx="2141">
                  <c:v>42044</c:v>
                </c:pt>
                <c:pt idx="2142">
                  <c:v>42045</c:v>
                </c:pt>
                <c:pt idx="2143">
                  <c:v>42046</c:v>
                </c:pt>
                <c:pt idx="2144">
                  <c:v>42047</c:v>
                </c:pt>
                <c:pt idx="2145">
                  <c:v>42048</c:v>
                </c:pt>
                <c:pt idx="2146">
                  <c:v>42049</c:v>
                </c:pt>
                <c:pt idx="2147">
                  <c:v>42050</c:v>
                </c:pt>
                <c:pt idx="2148">
                  <c:v>42051</c:v>
                </c:pt>
                <c:pt idx="2149">
                  <c:v>42052</c:v>
                </c:pt>
                <c:pt idx="2150">
                  <c:v>42053</c:v>
                </c:pt>
                <c:pt idx="2151">
                  <c:v>42054</c:v>
                </c:pt>
                <c:pt idx="2152">
                  <c:v>42055</c:v>
                </c:pt>
                <c:pt idx="2153">
                  <c:v>42056</c:v>
                </c:pt>
                <c:pt idx="2154">
                  <c:v>42057</c:v>
                </c:pt>
                <c:pt idx="2155">
                  <c:v>42058</c:v>
                </c:pt>
                <c:pt idx="2156">
                  <c:v>42059</c:v>
                </c:pt>
                <c:pt idx="2157">
                  <c:v>42060</c:v>
                </c:pt>
                <c:pt idx="2158">
                  <c:v>42061</c:v>
                </c:pt>
                <c:pt idx="2159">
                  <c:v>42062</c:v>
                </c:pt>
                <c:pt idx="2160">
                  <c:v>42063</c:v>
                </c:pt>
                <c:pt idx="2161">
                  <c:v>42064</c:v>
                </c:pt>
                <c:pt idx="2162">
                  <c:v>42065</c:v>
                </c:pt>
                <c:pt idx="2163">
                  <c:v>42066</c:v>
                </c:pt>
                <c:pt idx="2164">
                  <c:v>42067</c:v>
                </c:pt>
                <c:pt idx="2165">
                  <c:v>42068</c:v>
                </c:pt>
                <c:pt idx="2166">
                  <c:v>42069</c:v>
                </c:pt>
                <c:pt idx="2167">
                  <c:v>42070</c:v>
                </c:pt>
                <c:pt idx="2168">
                  <c:v>42071</c:v>
                </c:pt>
                <c:pt idx="2169">
                  <c:v>42072</c:v>
                </c:pt>
                <c:pt idx="2170">
                  <c:v>42073</c:v>
                </c:pt>
                <c:pt idx="2171">
                  <c:v>42074</c:v>
                </c:pt>
                <c:pt idx="2172">
                  <c:v>42075</c:v>
                </c:pt>
                <c:pt idx="2173">
                  <c:v>42076</c:v>
                </c:pt>
                <c:pt idx="2174">
                  <c:v>42077</c:v>
                </c:pt>
                <c:pt idx="2175">
                  <c:v>42078</c:v>
                </c:pt>
                <c:pt idx="2176">
                  <c:v>42079</c:v>
                </c:pt>
                <c:pt idx="2177">
                  <c:v>42080</c:v>
                </c:pt>
                <c:pt idx="2178">
                  <c:v>42081</c:v>
                </c:pt>
                <c:pt idx="2179">
                  <c:v>42082</c:v>
                </c:pt>
                <c:pt idx="2180">
                  <c:v>42083</c:v>
                </c:pt>
                <c:pt idx="2181">
                  <c:v>42084</c:v>
                </c:pt>
                <c:pt idx="2182">
                  <c:v>42085</c:v>
                </c:pt>
                <c:pt idx="2183">
                  <c:v>42086</c:v>
                </c:pt>
                <c:pt idx="2184">
                  <c:v>42087</c:v>
                </c:pt>
                <c:pt idx="2185">
                  <c:v>42088</c:v>
                </c:pt>
                <c:pt idx="2186">
                  <c:v>42089</c:v>
                </c:pt>
                <c:pt idx="2187">
                  <c:v>42090</c:v>
                </c:pt>
                <c:pt idx="2188">
                  <c:v>42091</c:v>
                </c:pt>
                <c:pt idx="2189">
                  <c:v>42092</c:v>
                </c:pt>
                <c:pt idx="2190">
                  <c:v>42093</c:v>
                </c:pt>
                <c:pt idx="2191">
                  <c:v>42094</c:v>
                </c:pt>
                <c:pt idx="2192">
                  <c:v>42095</c:v>
                </c:pt>
                <c:pt idx="2193">
                  <c:v>42096</c:v>
                </c:pt>
                <c:pt idx="2194">
                  <c:v>42097</c:v>
                </c:pt>
                <c:pt idx="2195">
                  <c:v>42098</c:v>
                </c:pt>
                <c:pt idx="2196">
                  <c:v>42099</c:v>
                </c:pt>
                <c:pt idx="2197">
                  <c:v>42100</c:v>
                </c:pt>
                <c:pt idx="2198">
                  <c:v>42101</c:v>
                </c:pt>
                <c:pt idx="2199">
                  <c:v>42102</c:v>
                </c:pt>
                <c:pt idx="2200">
                  <c:v>42103</c:v>
                </c:pt>
                <c:pt idx="2201">
                  <c:v>42104</c:v>
                </c:pt>
                <c:pt idx="2202">
                  <c:v>42105</c:v>
                </c:pt>
                <c:pt idx="2203">
                  <c:v>42106</c:v>
                </c:pt>
                <c:pt idx="2204">
                  <c:v>42107</c:v>
                </c:pt>
                <c:pt idx="2205">
                  <c:v>42108</c:v>
                </c:pt>
                <c:pt idx="2206">
                  <c:v>42109</c:v>
                </c:pt>
                <c:pt idx="2207">
                  <c:v>42110</c:v>
                </c:pt>
                <c:pt idx="2208">
                  <c:v>42111</c:v>
                </c:pt>
                <c:pt idx="2209">
                  <c:v>42112</c:v>
                </c:pt>
                <c:pt idx="2210">
                  <c:v>42113</c:v>
                </c:pt>
                <c:pt idx="2211">
                  <c:v>42114</c:v>
                </c:pt>
                <c:pt idx="2212">
                  <c:v>42115</c:v>
                </c:pt>
                <c:pt idx="2213">
                  <c:v>42116</c:v>
                </c:pt>
                <c:pt idx="2214">
                  <c:v>42117</c:v>
                </c:pt>
                <c:pt idx="2215">
                  <c:v>42118</c:v>
                </c:pt>
                <c:pt idx="2216">
                  <c:v>42119</c:v>
                </c:pt>
                <c:pt idx="2217">
                  <c:v>42120</c:v>
                </c:pt>
                <c:pt idx="2218">
                  <c:v>42121</c:v>
                </c:pt>
                <c:pt idx="2219">
                  <c:v>42122</c:v>
                </c:pt>
                <c:pt idx="2220">
                  <c:v>42123</c:v>
                </c:pt>
                <c:pt idx="2221">
                  <c:v>42124</c:v>
                </c:pt>
                <c:pt idx="2222">
                  <c:v>42125</c:v>
                </c:pt>
                <c:pt idx="2223">
                  <c:v>42126</c:v>
                </c:pt>
                <c:pt idx="2224">
                  <c:v>42127</c:v>
                </c:pt>
                <c:pt idx="2225">
                  <c:v>42128</c:v>
                </c:pt>
                <c:pt idx="2226">
                  <c:v>42129</c:v>
                </c:pt>
                <c:pt idx="2227">
                  <c:v>42130</c:v>
                </c:pt>
                <c:pt idx="2228">
                  <c:v>42131</c:v>
                </c:pt>
                <c:pt idx="2229">
                  <c:v>42132</c:v>
                </c:pt>
                <c:pt idx="2230">
                  <c:v>42133</c:v>
                </c:pt>
                <c:pt idx="2231">
                  <c:v>42134</c:v>
                </c:pt>
                <c:pt idx="2232">
                  <c:v>42135</c:v>
                </c:pt>
                <c:pt idx="2233">
                  <c:v>42136</c:v>
                </c:pt>
                <c:pt idx="2234">
                  <c:v>42137</c:v>
                </c:pt>
                <c:pt idx="2235">
                  <c:v>42138</c:v>
                </c:pt>
                <c:pt idx="2236">
                  <c:v>42139</c:v>
                </c:pt>
                <c:pt idx="2237">
                  <c:v>42140</c:v>
                </c:pt>
                <c:pt idx="2238">
                  <c:v>42141</c:v>
                </c:pt>
                <c:pt idx="2239">
                  <c:v>42142</c:v>
                </c:pt>
                <c:pt idx="2240">
                  <c:v>42143</c:v>
                </c:pt>
                <c:pt idx="2241">
                  <c:v>42144</c:v>
                </c:pt>
                <c:pt idx="2242">
                  <c:v>42145</c:v>
                </c:pt>
                <c:pt idx="2243">
                  <c:v>42146</c:v>
                </c:pt>
                <c:pt idx="2244">
                  <c:v>42147</c:v>
                </c:pt>
                <c:pt idx="2245">
                  <c:v>42148</c:v>
                </c:pt>
                <c:pt idx="2246">
                  <c:v>42149</c:v>
                </c:pt>
                <c:pt idx="2247">
                  <c:v>42150</c:v>
                </c:pt>
                <c:pt idx="2248">
                  <c:v>42151</c:v>
                </c:pt>
                <c:pt idx="2249">
                  <c:v>42152</c:v>
                </c:pt>
                <c:pt idx="2250">
                  <c:v>42153</c:v>
                </c:pt>
                <c:pt idx="2251">
                  <c:v>42154</c:v>
                </c:pt>
                <c:pt idx="2252">
                  <c:v>42155</c:v>
                </c:pt>
                <c:pt idx="2253">
                  <c:v>42156</c:v>
                </c:pt>
                <c:pt idx="2254">
                  <c:v>42157</c:v>
                </c:pt>
                <c:pt idx="2255">
                  <c:v>42158</c:v>
                </c:pt>
                <c:pt idx="2256">
                  <c:v>42159</c:v>
                </c:pt>
                <c:pt idx="2257">
                  <c:v>42160</c:v>
                </c:pt>
                <c:pt idx="2258">
                  <c:v>42161</c:v>
                </c:pt>
                <c:pt idx="2259">
                  <c:v>42162</c:v>
                </c:pt>
                <c:pt idx="2260">
                  <c:v>42163</c:v>
                </c:pt>
                <c:pt idx="2261">
                  <c:v>42164</c:v>
                </c:pt>
                <c:pt idx="2262">
                  <c:v>42165</c:v>
                </c:pt>
                <c:pt idx="2263">
                  <c:v>42166</c:v>
                </c:pt>
                <c:pt idx="2264">
                  <c:v>42167</c:v>
                </c:pt>
                <c:pt idx="2265">
                  <c:v>42168</c:v>
                </c:pt>
                <c:pt idx="2266">
                  <c:v>42169</c:v>
                </c:pt>
                <c:pt idx="2267">
                  <c:v>42170</c:v>
                </c:pt>
                <c:pt idx="2268">
                  <c:v>42171</c:v>
                </c:pt>
                <c:pt idx="2269">
                  <c:v>42172</c:v>
                </c:pt>
                <c:pt idx="2270">
                  <c:v>42173</c:v>
                </c:pt>
                <c:pt idx="2271">
                  <c:v>42174</c:v>
                </c:pt>
                <c:pt idx="2272">
                  <c:v>42175</c:v>
                </c:pt>
                <c:pt idx="2273">
                  <c:v>42176</c:v>
                </c:pt>
                <c:pt idx="2274">
                  <c:v>42177</c:v>
                </c:pt>
                <c:pt idx="2275">
                  <c:v>42178</c:v>
                </c:pt>
                <c:pt idx="2276">
                  <c:v>42179</c:v>
                </c:pt>
                <c:pt idx="2277">
                  <c:v>42180</c:v>
                </c:pt>
                <c:pt idx="2278">
                  <c:v>42181</c:v>
                </c:pt>
                <c:pt idx="2279">
                  <c:v>42182</c:v>
                </c:pt>
                <c:pt idx="2280">
                  <c:v>42183</c:v>
                </c:pt>
                <c:pt idx="2281">
                  <c:v>42184</c:v>
                </c:pt>
                <c:pt idx="2282">
                  <c:v>42185</c:v>
                </c:pt>
                <c:pt idx="2283">
                  <c:v>42186</c:v>
                </c:pt>
                <c:pt idx="2284">
                  <c:v>42187</c:v>
                </c:pt>
                <c:pt idx="2285">
                  <c:v>42188</c:v>
                </c:pt>
                <c:pt idx="2286">
                  <c:v>42189</c:v>
                </c:pt>
                <c:pt idx="2287">
                  <c:v>42190</c:v>
                </c:pt>
                <c:pt idx="2288">
                  <c:v>42191</c:v>
                </c:pt>
                <c:pt idx="2289">
                  <c:v>42192</c:v>
                </c:pt>
                <c:pt idx="2290">
                  <c:v>42193</c:v>
                </c:pt>
                <c:pt idx="2291">
                  <c:v>42194</c:v>
                </c:pt>
                <c:pt idx="2292">
                  <c:v>42195</c:v>
                </c:pt>
                <c:pt idx="2293">
                  <c:v>42196</c:v>
                </c:pt>
                <c:pt idx="2294">
                  <c:v>42197</c:v>
                </c:pt>
                <c:pt idx="2295">
                  <c:v>42198</c:v>
                </c:pt>
                <c:pt idx="2296">
                  <c:v>42199</c:v>
                </c:pt>
                <c:pt idx="2297">
                  <c:v>42200</c:v>
                </c:pt>
                <c:pt idx="2298">
                  <c:v>42201</c:v>
                </c:pt>
                <c:pt idx="2299">
                  <c:v>42202</c:v>
                </c:pt>
                <c:pt idx="2300">
                  <c:v>42203</c:v>
                </c:pt>
                <c:pt idx="2301">
                  <c:v>42204</c:v>
                </c:pt>
                <c:pt idx="2302">
                  <c:v>42205</c:v>
                </c:pt>
                <c:pt idx="2303">
                  <c:v>42206</c:v>
                </c:pt>
                <c:pt idx="2304">
                  <c:v>42207</c:v>
                </c:pt>
                <c:pt idx="2305">
                  <c:v>42208</c:v>
                </c:pt>
                <c:pt idx="2306">
                  <c:v>42209</c:v>
                </c:pt>
                <c:pt idx="2307">
                  <c:v>42210</c:v>
                </c:pt>
                <c:pt idx="2308">
                  <c:v>42211</c:v>
                </c:pt>
                <c:pt idx="2309">
                  <c:v>42212</c:v>
                </c:pt>
                <c:pt idx="2310">
                  <c:v>42213</c:v>
                </c:pt>
                <c:pt idx="2311">
                  <c:v>42214</c:v>
                </c:pt>
                <c:pt idx="2312">
                  <c:v>42215</c:v>
                </c:pt>
                <c:pt idx="2313">
                  <c:v>42216</c:v>
                </c:pt>
                <c:pt idx="2314">
                  <c:v>42217</c:v>
                </c:pt>
                <c:pt idx="2315">
                  <c:v>42218</c:v>
                </c:pt>
                <c:pt idx="2316">
                  <c:v>42219</c:v>
                </c:pt>
                <c:pt idx="2317">
                  <c:v>42220</c:v>
                </c:pt>
                <c:pt idx="2318">
                  <c:v>42221</c:v>
                </c:pt>
                <c:pt idx="2319">
                  <c:v>42222</c:v>
                </c:pt>
                <c:pt idx="2320">
                  <c:v>42223</c:v>
                </c:pt>
                <c:pt idx="2321">
                  <c:v>42224</c:v>
                </c:pt>
                <c:pt idx="2322">
                  <c:v>42225</c:v>
                </c:pt>
                <c:pt idx="2323">
                  <c:v>42226</c:v>
                </c:pt>
                <c:pt idx="2324">
                  <c:v>42227</c:v>
                </c:pt>
                <c:pt idx="2325">
                  <c:v>42228</c:v>
                </c:pt>
                <c:pt idx="2326">
                  <c:v>42229</c:v>
                </c:pt>
                <c:pt idx="2327">
                  <c:v>42230</c:v>
                </c:pt>
                <c:pt idx="2328">
                  <c:v>42231</c:v>
                </c:pt>
                <c:pt idx="2329">
                  <c:v>42232</c:v>
                </c:pt>
                <c:pt idx="2330">
                  <c:v>42233</c:v>
                </c:pt>
                <c:pt idx="2331">
                  <c:v>42234</c:v>
                </c:pt>
                <c:pt idx="2332">
                  <c:v>42235</c:v>
                </c:pt>
                <c:pt idx="2333">
                  <c:v>42236</c:v>
                </c:pt>
                <c:pt idx="2334">
                  <c:v>42237</c:v>
                </c:pt>
                <c:pt idx="2335">
                  <c:v>42238</c:v>
                </c:pt>
                <c:pt idx="2336">
                  <c:v>42239</c:v>
                </c:pt>
                <c:pt idx="2337">
                  <c:v>42240</c:v>
                </c:pt>
                <c:pt idx="2338">
                  <c:v>42241</c:v>
                </c:pt>
                <c:pt idx="2339">
                  <c:v>42242</c:v>
                </c:pt>
                <c:pt idx="2340">
                  <c:v>42243</c:v>
                </c:pt>
                <c:pt idx="2341">
                  <c:v>42244</c:v>
                </c:pt>
                <c:pt idx="2342">
                  <c:v>42245</c:v>
                </c:pt>
                <c:pt idx="2343">
                  <c:v>42246</c:v>
                </c:pt>
                <c:pt idx="2344">
                  <c:v>42247</c:v>
                </c:pt>
                <c:pt idx="2345">
                  <c:v>42248</c:v>
                </c:pt>
                <c:pt idx="2346">
                  <c:v>42249</c:v>
                </c:pt>
                <c:pt idx="2347">
                  <c:v>42250</c:v>
                </c:pt>
                <c:pt idx="2348">
                  <c:v>42251</c:v>
                </c:pt>
                <c:pt idx="2349">
                  <c:v>42252</c:v>
                </c:pt>
                <c:pt idx="2350">
                  <c:v>42253</c:v>
                </c:pt>
                <c:pt idx="2351">
                  <c:v>42254</c:v>
                </c:pt>
                <c:pt idx="2352">
                  <c:v>42255</c:v>
                </c:pt>
                <c:pt idx="2353">
                  <c:v>42256</c:v>
                </c:pt>
                <c:pt idx="2354">
                  <c:v>42257</c:v>
                </c:pt>
                <c:pt idx="2355">
                  <c:v>42258</c:v>
                </c:pt>
                <c:pt idx="2356">
                  <c:v>42259</c:v>
                </c:pt>
                <c:pt idx="2357">
                  <c:v>42260</c:v>
                </c:pt>
                <c:pt idx="2358">
                  <c:v>42261</c:v>
                </c:pt>
                <c:pt idx="2359">
                  <c:v>42262</c:v>
                </c:pt>
                <c:pt idx="2360">
                  <c:v>42263</c:v>
                </c:pt>
                <c:pt idx="2361">
                  <c:v>42264</c:v>
                </c:pt>
                <c:pt idx="2362">
                  <c:v>42265</c:v>
                </c:pt>
                <c:pt idx="2363">
                  <c:v>42266</c:v>
                </c:pt>
                <c:pt idx="2364">
                  <c:v>42267</c:v>
                </c:pt>
                <c:pt idx="2365">
                  <c:v>42268</c:v>
                </c:pt>
                <c:pt idx="2366">
                  <c:v>42269</c:v>
                </c:pt>
                <c:pt idx="2367">
                  <c:v>42270</c:v>
                </c:pt>
                <c:pt idx="2368">
                  <c:v>42271</c:v>
                </c:pt>
                <c:pt idx="2369">
                  <c:v>42272</c:v>
                </c:pt>
                <c:pt idx="2370">
                  <c:v>42273</c:v>
                </c:pt>
                <c:pt idx="2371">
                  <c:v>42274</c:v>
                </c:pt>
                <c:pt idx="2372">
                  <c:v>42275</c:v>
                </c:pt>
                <c:pt idx="2373">
                  <c:v>42276</c:v>
                </c:pt>
                <c:pt idx="2374">
                  <c:v>42277</c:v>
                </c:pt>
                <c:pt idx="2375">
                  <c:v>42278</c:v>
                </c:pt>
                <c:pt idx="2376">
                  <c:v>42279</c:v>
                </c:pt>
                <c:pt idx="2377">
                  <c:v>42280</c:v>
                </c:pt>
                <c:pt idx="2378">
                  <c:v>42281</c:v>
                </c:pt>
                <c:pt idx="2379">
                  <c:v>42282</c:v>
                </c:pt>
                <c:pt idx="2380">
                  <c:v>42283</c:v>
                </c:pt>
                <c:pt idx="2381">
                  <c:v>42284</c:v>
                </c:pt>
                <c:pt idx="2382">
                  <c:v>42285</c:v>
                </c:pt>
                <c:pt idx="2383">
                  <c:v>42286</c:v>
                </c:pt>
                <c:pt idx="2384">
                  <c:v>42287</c:v>
                </c:pt>
                <c:pt idx="2385">
                  <c:v>42288</c:v>
                </c:pt>
                <c:pt idx="2386">
                  <c:v>42289</c:v>
                </c:pt>
                <c:pt idx="2387">
                  <c:v>42290</c:v>
                </c:pt>
                <c:pt idx="2388">
                  <c:v>42291</c:v>
                </c:pt>
                <c:pt idx="2389">
                  <c:v>42292</c:v>
                </c:pt>
                <c:pt idx="2390">
                  <c:v>42293</c:v>
                </c:pt>
                <c:pt idx="2391">
                  <c:v>42294</c:v>
                </c:pt>
                <c:pt idx="2392">
                  <c:v>42295</c:v>
                </c:pt>
                <c:pt idx="2393">
                  <c:v>42296</c:v>
                </c:pt>
                <c:pt idx="2394">
                  <c:v>42297</c:v>
                </c:pt>
                <c:pt idx="2395">
                  <c:v>42298</c:v>
                </c:pt>
                <c:pt idx="2396">
                  <c:v>42299</c:v>
                </c:pt>
                <c:pt idx="2397">
                  <c:v>42300</c:v>
                </c:pt>
                <c:pt idx="2398">
                  <c:v>42301</c:v>
                </c:pt>
                <c:pt idx="2399">
                  <c:v>42302</c:v>
                </c:pt>
                <c:pt idx="2400">
                  <c:v>42303</c:v>
                </c:pt>
                <c:pt idx="2401">
                  <c:v>42304</c:v>
                </c:pt>
                <c:pt idx="2402">
                  <c:v>42305</c:v>
                </c:pt>
                <c:pt idx="2403">
                  <c:v>42306</c:v>
                </c:pt>
                <c:pt idx="2404">
                  <c:v>42307</c:v>
                </c:pt>
                <c:pt idx="2405">
                  <c:v>42308</c:v>
                </c:pt>
                <c:pt idx="2406">
                  <c:v>42309</c:v>
                </c:pt>
                <c:pt idx="2407">
                  <c:v>42310</c:v>
                </c:pt>
                <c:pt idx="2408">
                  <c:v>42311</c:v>
                </c:pt>
                <c:pt idx="2409">
                  <c:v>42312</c:v>
                </c:pt>
                <c:pt idx="2410">
                  <c:v>42313</c:v>
                </c:pt>
                <c:pt idx="2411">
                  <c:v>42314</c:v>
                </c:pt>
                <c:pt idx="2412">
                  <c:v>42315</c:v>
                </c:pt>
                <c:pt idx="2413">
                  <c:v>42316</c:v>
                </c:pt>
                <c:pt idx="2414">
                  <c:v>42317</c:v>
                </c:pt>
                <c:pt idx="2415">
                  <c:v>42318</c:v>
                </c:pt>
                <c:pt idx="2416">
                  <c:v>42319</c:v>
                </c:pt>
                <c:pt idx="2417">
                  <c:v>42320</c:v>
                </c:pt>
                <c:pt idx="2418">
                  <c:v>42321</c:v>
                </c:pt>
                <c:pt idx="2419">
                  <c:v>42322</c:v>
                </c:pt>
                <c:pt idx="2420">
                  <c:v>42323</c:v>
                </c:pt>
                <c:pt idx="2421">
                  <c:v>42324</c:v>
                </c:pt>
                <c:pt idx="2422">
                  <c:v>42325</c:v>
                </c:pt>
                <c:pt idx="2423">
                  <c:v>42326</c:v>
                </c:pt>
                <c:pt idx="2424">
                  <c:v>42327</c:v>
                </c:pt>
                <c:pt idx="2425">
                  <c:v>42328</c:v>
                </c:pt>
                <c:pt idx="2426">
                  <c:v>42329</c:v>
                </c:pt>
                <c:pt idx="2427">
                  <c:v>42330</c:v>
                </c:pt>
                <c:pt idx="2428">
                  <c:v>42331</c:v>
                </c:pt>
                <c:pt idx="2429">
                  <c:v>42332</c:v>
                </c:pt>
                <c:pt idx="2430">
                  <c:v>42333</c:v>
                </c:pt>
                <c:pt idx="2431">
                  <c:v>42334</c:v>
                </c:pt>
                <c:pt idx="2432">
                  <c:v>42335</c:v>
                </c:pt>
                <c:pt idx="2433">
                  <c:v>42336</c:v>
                </c:pt>
                <c:pt idx="2434">
                  <c:v>42337</c:v>
                </c:pt>
                <c:pt idx="2435">
                  <c:v>42338</c:v>
                </c:pt>
                <c:pt idx="2436">
                  <c:v>42339</c:v>
                </c:pt>
                <c:pt idx="2437">
                  <c:v>42340</c:v>
                </c:pt>
                <c:pt idx="2438">
                  <c:v>42341</c:v>
                </c:pt>
                <c:pt idx="2439">
                  <c:v>42342</c:v>
                </c:pt>
                <c:pt idx="2440">
                  <c:v>42343</c:v>
                </c:pt>
                <c:pt idx="2441">
                  <c:v>42344</c:v>
                </c:pt>
                <c:pt idx="2442">
                  <c:v>42345</c:v>
                </c:pt>
                <c:pt idx="2443">
                  <c:v>42346</c:v>
                </c:pt>
                <c:pt idx="2444">
                  <c:v>42347</c:v>
                </c:pt>
                <c:pt idx="2445">
                  <c:v>42348</c:v>
                </c:pt>
                <c:pt idx="2446">
                  <c:v>42349</c:v>
                </c:pt>
                <c:pt idx="2447">
                  <c:v>42350</c:v>
                </c:pt>
                <c:pt idx="2448">
                  <c:v>42351</c:v>
                </c:pt>
                <c:pt idx="2449">
                  <c:v>42352</c:v>
                </c:pt>
                <c:pt idx="2450">
                  <c:v>42353</c:v>
                </c:pt>
                <c:pt idx="2451">
                  <c:v>42354</c:v>
                </c:pt>
                <c:pt idx="2452">
                  <c:v>42355</c:v>
                </c:pt>
                <c:pt idx="2453">
                  <c:v>42356</c:v>
                </c:pt>
                <c:pt idx="2454">
                  <c:v>42357</c:v>
                </c:pt>
                <c:pt idx="2455">
                  <c:v>42358</c:v>
                </c:pt>
                <c:pt idx="2456">
                  <c:v>42359</c:v>
                </c:pt>
                <c:pt idx="2457">
                  <c:v>42360</c:v>
                </c:pt>
                <c:pt idx="2458">
                  <c:v>42361</c:v>
                </c:pt>
                <c:pt idx="2459">
                  <c:v>42362</c:v>
                </c:pt>
                <c:pt idx="2460">
                  <c:v>42363</c:v>
                </c:pt>
                <c:pt idx="2461">
                  <c:v>42364</c:v>
                </c:pt>
                <c:pt idx="2462">
                  <c:v>42365</c:v>
                </c:pt>
                <c:pt idx="2463">
                  <c:v>42366</c:v>
                </c:pt>
                <c:pt idx="2464">
                  <c:v>42367</c:v>
                </c:pt>
                <c:pt idx="2465">
                  <c:v>42368</c:v>
                </c:pt>
                <c:pt idx="2466">
                  <c:v>42369</c:v>
                </c:pt>
                <c:pt idx="2467">
                  <c:v>42370</c:v>
                </c:pt>
                <c:pt idx="2468">
                  <c:v>42371</c:v>
                </c:pt>
                <c:pt idx="2469">
                  <c:v>42372</c:v>
                </c:pt>
                <c:pt idx="2470">
                  <c:v>42373</c:v>
                </c:pt>
                <c:pt idx="2471">
                  <c:v>42374</c:v>
                </c:pt>
                <c:pt idx="2472">
                  <c:v>42375</c:v>
                </c:pt>
                <c:pt idx="2473">
                  <c:v>42376</c:v>
                </c:pt>
                <c:pt idx="2474">
                  <c:v>42377</c:v>
                </c:pt>
                <c:pt idx="2475">
                  <c:v>42378</c:v>
                </c:pt>
                <c:pt idx="2476">
                  <c:v>42379</c:v>
                </c:pt>
                <c:pt idx="2477">
                  <c:v>42380</c:v>
                </c:pt>
                <c:pt idx="2478">
                  <c:v>42381</c:v>
                </c:pt>
                <c:pt idx="2479">
                  <c:v>42382</c:v>
                </c:pt>
                <c:pt idx="2480">
                  <c:v>42383</c:v>
                </c:pt>
                <c:pt idx="2481">
                  <c:v>42384</c:v>
                </c:pt>
                <c:pt idx="2482">
                  <c:v>42385</c:v>
                </c:pt>
                <c:pt idx="2483">
                  <c:v>42386</c:v>
                </c:pt>
                <c:pt idx="2484">
                  <c:v>42387</c:v>
                </c:pt>
                <c:pt idx="2485">
                  <c:v>42388</c:v>
                </c:pt>
                <c:pt idx="2486">
                  <c:v>42389</c:v>
                </c:pt>
                <c:pt idx="2487">
                  <c:v>42390</c:v>
                </c:pt>
                <c:pt idx="2488">
                  <c:v>42391</c:v>
                </c:pt>
                <c:pt idx="2489">
                  <c:v>42392</c:v>
                </c:pt>
                <c:pt idx="2490">
                  <c:v>42393</c:v>
                </c:pt>
                <c:pt idx="2491">
                  <c:v>42394</c:v>
                </c:pt>
                <c:pt idx="2492">
                  <c:v>42395</c:v>
                </c:pt>
                <c:pt idx="2493">
                  <c:v>42396</c:v>
                </c:pt>
                <c:pt idx="2494">
                  <c:v>42397</c:v>
                </c:pt>
                <c:pt idx="2495">
                  <c:v>42398</c:v>
                </c:pt>
                <c:pt idx="2496">
                  <c:v>42399</c:v>
                </c:pt>
                <c:pt idx="2497">
                  <c:v>42400</c:v>
                </c:pt>
                <c:pt idx="2498">
                  <c:v>42401</c:v>
                </c:pt>
                <c:pt idx="2499">
                  <c:v>42402</c:v>
                </c:pt>
                <c:pt idx="2500">
                  <c:v>42403</c:v>
                </c:pt>
                <c:pt idx="2501">
                  <c:v>42404</c:v>
                </c:pt>
                <c:pt idx="2502">
                  <c:v>42405</c:v>
                </c:pt>
                <c:pt idx="2503">
                  <c:v>42406</c:v>
                </c:pt>
                <c:pt idx="2504">
                  <c:v>42407</c:v>
                </c:pt>
                <c:pt idx="2505">
                  <c:v>42408</c:v>
                </c:pt>
                <c:pt idx="2506">
                  <c:v>42409</c:v>
                </c:pt>
                <c:pt idx="2507">
                  <c:v>42410</c:v>
                </c:pt>
                <c:pt idx="2508">
                  <c:v>42411</c:v>
                </c:pt>
                <c:pt idx="2509">
                  <c:v>42412</c:v>
                </c:pt>
                <c:pt idx="2510">
                  <c:v>42413</c:v>
                </c:pt>
                <c:pt idx="2511">
                  <c:v>42414</c:v>
                </c:pt>
                <c:pt idx="2512">
                  <c:v>42415</c:v>
                </c:pt>
                <c:pt idx="2513">
                  <c:v>42416</c:v>
                </c:pt>
                <c:pt idx="2514">
                  <c:v>42417</c:v>
                </c:pt>
                <c:pt idx="2515">
                  <c:v>42418</c:v>
                </c:pt>
                <c:pt idx="2516">
                  <c:v>42419</c:v>
                </c:pt>
                <c:pt idx="2517">
                  <c:v>42420</c:v>
                </c:pt>
                <c:pt idx="2518">
                  <c:v>42421</c:v>
                </c:pt>
                <c:pt idx="2519">
                  <c:v>42422</c:v>
                </c:pt>
                <c:pt idx="2520">
                  <c:v>42423</c:v>
                </c:pt>
                <c:pt idx="2521">
                  <c:v>42424</c:v>
                </c:pt>
                <c:pt idx="2522">
                  <c:v>42425</c:v>
                </c:pt>
                <c:pt idx="2523">
                  <c:v>42426</c:v>
                </c:pt>
                <c:pt idx="2524">
                  <c:v>42427</c:v>
                </c:pt>
                <c:pt idx="2525">
                  <c:v>42428</c:v>
                </c:pt>
                <c:pt idx="2526">
                  <c:v>42429</c:v>
                </c:pt>
                <c:pt idx="2527">
                  <c:v>42430</c:v>
                </c:pt>
                <c:pt idx="2528">
                  <c:v>42431</c:v>
                </c:pt>
                <c:pt idx="2529">
                  <c:v>42432</c:v>
                </c:pt>
                <c:pt idx="2530">
                  <c:v>42433</c:v>
                </c:pt>
                <c:pt idx="2531">
                  <c:v>42434</c:v>
                </c:pt>
                <c:pt idx="2532">
                  <c:v>42435</c:v>
                </c:pt>
                <c:pt idx="2533">
                  <c:v>42436</c:v>
                </c:pt>
                <c:pt idx="2534">
                  <c:v>42437</c:v>
                </c:pt>
                <c:pt idx="2535">
                  <c:v>42438</c:v>
                </c:pt>
                <c:pt idx="2536">
                  <c:v>42439</c:v>
                </c:pt>
                <c:pt idx="2537">
                  <c:v>42440</c:v>
                </c:pt>
                <c:pt idx="2538">
                  <c:v>42441</c:v>
                </c:pt>
                <c:pt idx="2539">
                  <c:v>42442</c:v>
                </c:pt>
                <c:pt idx="2540">
                  <c:v>42443</c:v>
                </c:pt>
                <c:pt idx="2541">
                  <c:v>42444</c:v>
                </c:pt>
                <c:pt idx="2542">
                  <c:v>42445</c:v>
                </c:pt>
                <c:pt idx="2543">
                  <c:v>42446</c:v>
                </c:pt>
                <c:pt idx="2544">
                  <c:v>42447</c:v>
                </c:pt>
                <c:pt idx="2545">
                  <c:v>42448</c:v>
                </c:pt>
                <c:pt idx="2546">
                  <c:v>42449</c:v>
                </c:pt>
                <c:pt idx="2547">
                  <c:v>42450</c:v>
                </c:pt>
                <c:pt idx="2548">
                  <c:v>42451</c:v>
                </c:pt>
                <c:pt idx="2549">
                  <c:v>42452</c:v>
                </c:pt>
                <c:pt idx="2550">
                  <c:v>42453</c:v>
                </c:pt>
                <c:pt idx="2551">
                  <c:v>42454</c:v>
                </c:pt>
                <c:pt idx="2552">
                  <c:v>42455</c:v>
                </c:pt>
                <c:pt idx="2553">
                  <c:v>42456</c:v>
                </c:pt>
                <c:pt idx="2554">
                  <c:v>42457</c:v>
                </c:pt>
                <c:pt idx="2555">
                  <c:v>42458</c:v>
                </c:pt>
                <c:pt idx="2556">
                  <c:v>42459</c:v>
                </c:pt>
                <c:pt idx="2557">
                  <c:v>42460</c:v>
                </c:pt>
                <c:pt idx="2558">
                  <c:v>42461</c:v>
                </c:pt>
                <c:pt idx="2559">
                  <c:v>42462</c:v>
                </c:pt>
                <c:pt idx="2560">
                  <c:v>42463</c:v>
                </c:pt>
                <c:pt idx="2561">
                  <c:v>42464</c:v>
                </c:pt>
                <c:pt idx="2562">
                  <c:v>42465</c:v>
                </c:pt>
                <c:pt idx="2563">
                  <c:v>42466</c:v>
                </c:pt>
                <c:pt idx="2564">
                  <c:v>42467</c:v>
                </c:pt>
                <c:pt idx="2565">
                  <c:v>42468</c:v>
                </c:pt>
                <c:pt idx="2566">
                  <c:v>42469</c:v>
                </c:pt>
                <c:pt idx="2567">
                  <c:v>42470</c:v>
                </c:pt>
                <c:pt idx="2568">
                  <c:v>42471</c:v>
                </c:pt>
                <c:pt idx="2569">
                  <c:v>42472</c:v>
                </c:pt>
                <c:pt idx="2570">
                  <c:v>42473</c:v>
                </c:pt>
                <c:pt idx="2571">
                  <c:v>42474</c:v>
                </c:pt>
                <c:pt idx="2572">
                  <c:v>42475</c:v>
                </c:pt>
                <c:pt idx="2573">
                  <c:v>42476</c:v>
                </c:pt>
                <c:pt idx="2574">
                  <c:v>42477</c:v>
                </c:pt>
                <c:pt idx="2575">
                  <c:v>42478</c:v>
                </c:pt>
                <c:pt idx="2576">
                  <c:v>42479</c:v>
                </c:pt>
                <c:pt idx="2577">
                  <c:v>42480</c:v>
                </c:pt>
                <c:pt idx="2578">
                  <c:v>42481</c:v>
                </c:pt>
                <c:pt idx="2579">
                  <c:v>42482</c:v>
                </c:pt>
                <c:pt idx="2580">
                  <c:v>42483</c:v>
                </c:pt>
                <c:pt idx="2581">
                  <c:v>42484</c:v>
                </c:pt>
                <c:pt idx="2582">
                  <c:v>42485</c:v>
                </c:pt>
                <c:pt idx="2583">
                  <c:v>42486</c:v>
                </c:pt>
                <c:pt idx="2584">
                  <c:v>42487</c:v>
                </c:pt>
                <c:pt idx="2585">
                  <c:v>42488</c:v>
                </c:pt>
                <c:pt idx="2586">
                  <c:v>42489</c:v>
                </c:pt>
                <c:pt idx="2587">
                  <c:v>42490</c:v>
                </c:pt>
                <c:pt idx="2588">
                  <c:v>42491</c:v>
                </c:pt>
                <c:pt idx="2589">
                  <c:v>42492</c:v>
                </c:pt>
                <c:pt idx="2590">
                  <c:v>42493</c:v>
                </c:pt>
                <c:pt idx="2591">
                  <c:v>42494</c:v>
                </c:pt>
                <c:pt idx="2592">
                  <c:v>42495</c:v>
                </c:pt>
                <c:pt idx="2593">
                  <c:v>42496</c:v>
                </c:pt>
                <c:pt idx="2594">
                  <c:v>42497</c:v>
                </c:pt>
                <c:pt idx="2595">
                  <c:v>42498</c:v>
                </c:pt>
                <c:pt idx="2596">
                  <c:v>42499</c:v>
                </c:pt>
                <c:pt idx="2597">
                  <c:v>42500</c:v>
                </c:pt>
                <c:pt idx="2598">
                  <c:v>42501</c:v>
                </c:pt>
                <c:pt idx="2599">
                  <c:v>42502</c:v>
                </c:pt>
                <c:pt idx="2600">
                  <c:v>42503</c:v>
                </c:pt>
                <c:pt idx="2601">
                  <c:v>42504</c:v>
                </c:pt>
                <c:pt idx="2602">
                  <c:v>42505</c:v>
                </c:pt>
                <c:pt idx="2603">
                  <c:v>42506</c:v>
                </c:pt>
                <c:pt idx="2604">
                  <c:v>42507</c:v>
                </c:pt>
                <c:pt idx="2605">
                  <c:v>42508</c:v>
                </c:pt>
                <c:pt idx="2606">
                  <c:v>42509</c:v>
                </c:pt>
                <c:pt idx="2607">
                  <c:v>42510</c:v>
                </c:pt>
                <c:pt idx="2608">
                  <c:v>42511</c:v>
                </c:pt>
                <c:pt idx="2609">
                  <c:v>42512</c:v>
                </c:pt>
                <c:pt idx="2610">
                  <c:v>42513</c:v>
                </c:pt>
                <c:pt idx="2611">
                  <c:v>42514</c:v>
                </c:pt>
                <c:pt idx="2612">
                  <c:v>42515</c:v>
                </c:pt>
                <c:pt idx="2613">
                  <c:v>42516</c:v>
                </c:pt>
                <c:pt idx="2614">
                  <c:v>42517</c:v>
                </c:pt>
                <c:pt idx="2615">
                  <c:v>42518</c:v>
                </c:pt>
                <c:pt idx="2616">
                  <c:v>42519</c:v>
                </c:pt>
                <c:pt idx="2617">
                  <c:v>42520</c:v>
                </c:pt>
                <c:pt idx="2618">
                  <c:v>42521</c:v>
                </c:pt>
                <c:pt idx="2619">
                  <c:v>42522</c:v>
                </c:pt>
                <c:pt idx="2620">
                  <c:v>42523</c:v>
                </c:pt>
                <c:pt idx="2621">
                  <c:v>42524</c:v>
                </c:pt>
                <c:pt idx="2622">
                  <c:v>42525</c:v>
                </c:pt>
                <c:pt idx="2623">
                  <c:v>42526</c:v>
                </c:pt>
                <c:pt idx="2624">
                  <c:v>42527</c:v>
                </c:pt>
                <c:pt idx="2625">
                  <c:v>42528</c:v>
                </c:pt>
                <c:pt idx="2626">
                  <c:v>42529</c:v>
                </c:pt>
                <c:pt idx="2627">
                  <c:v>42530</c:v>
                </c:pt>
                <c:pt idx="2628">
                  <c:v>42531</c:v>
                </c:pt>
                <c:pt idx="2629">
                  <c:v>42532</c:v>
                </c:pt>
                <c:pt idx="2630">
                  <c:v>42533</c:v>
                </c:pt>
                <c:pt idx="2631">
                  <c:v>42534</c:v>
                </c:pt>
                <c:pt idx="2632">
                  <c:v>42535</c:v>
                </c:pt>
                <c:pt idx="2633">
                  <c:v>42536</c:v>
                </c:pt>
                <c:pt idx="2634">
                  <c:v>42537</c:v>
                </c:pt>
                <c:pt idx="2635">
                  <c:v>42538</c:v>
                </c:pt>
                <c:pt idx="2636">
                  <c:v>42539</c:v>
                </c:pt>
                <c:pt idx="2637">
                  <c:v>42540</c:v>
                </c:pt>
                <c:pt idx="2638">
                  <c:v>42541</c:v>
                </c:pt>
                <c:pt idx="2639">
                  <c:v>42542</c:v>
                </c:pt>
                <c:pt idx="2640">
                  <c:v>42543</c:v>
                </c:pt>
                <c:pt idx="2641">
                  <c:v>42544</c:v>
                </c:pt>
                <c:pt idx="2642">
                  <c:v>42545</c:v>
                </c:pt>
                <c:pt idx="2643">
                  <c:v>42546</c:v>
                </c:pt>
                <c:pt idx="2644">
                  <c:v>42547</c:v>
                </c:pt>
                <c:pt idx="2645">
                  <c:v>42548</c:v>
                </c:pt>
                <c:pt idx="2646">
                  <c:v>42549</c:v>
                </c:pt>
                <c:pt idx="2647">
                  <c:v>42550</c:v>
                </c:pt>
                <c:pt idx="2648">
                  <c:v>42551</c:v>
                </c:pt>
                <c:pt idx="2649">
                  <c:v>42552</c:v>
                </c:pt>
                <c:pt idx="2650">
                  <c:v>42553</c:v>
                </c:pt>
                <c:pt idx="2651">
                  <c:v>42554</c:v>
                </c:pt>
                <c:pt idx="2652">
                  <c:v>42555</c:v>
                </c:pt>
                <c:pt idx="2653">
                  <c:v>42556</c:v>
                </c:pt>
                <c:pt idx="2654">
                  <c:v>42557</c:v>
                </c:pt>
                <c:pt idx="2655">
                  <c:v>42558</c:v>
                </c:pt>
                <c:pt idx="2656">
                  <c:v>42559</c:v>
                </c:pt>
                <c:pt idx="2657">
                  <c:v>42560</c:v>
                </c:pt>
                <c:pt idx="2658">
                  <c:v>42561</c:v>
                </c:pt>
                <c:pt idx="2659">
                  <c:v>42562</c:v>
                </c:pt>
                <c:pt idx="2660">
                  <c:v>42563</c:v>
                </c:pt>
                <c:pt idx="2661">
                  <c:v>42564</c:v>
                </c:pt>
                <c:pt idx="2662">
                  <c:v>42565</c:v>
                </c:pt>
                <c:pt idx="2663">
                  <c:v>42566</c:v>
                </c:pt>
                <c:pt idx="2664">
                  <c:v>42567</c:v>
                </c:pt>
                <c:pt idx="2665">
                  <c:v>42568</c:v>
                </c:pt>
                <c:pt idx="2666">
                  <c:v>42569</c:v>
                </c:pt>
                <c:pt idx="2667">
                  <c:v>42570</c:v>
                </c:pt>
                <c:pt idx="2668">
                  <c:v>42571</c:v>
                </c:pt>
                <c:pt idx="2669">
                  <c:v>42572</c:v>
                </c:pt>
                <c:pt idx="2670">
                  <c:v>42573</c:v>
                </c:pt>
                <c:pt idx="2671">
                  <c:v>42574</c:v>
                </c:pt>
                <c:pt idx="2672">
                  <c:v>42575</c:v>
                </c:pt>
                <c:pt idx="2673">
                  <c:v>42576</c:v>
                </c:pt>
                <c:pt idx="2674">
                  <c:v>42577</c:v>
                </c:pt>
                <c:pt idx="2675">
                  <c:v>42578</c:v>
                </c:pt>
                <c:pt idx="2676">
                  <c:v>42579</c:v>
                </c:pt>
                <c:pt idx="2677">
                  <c:v>42580</c:v>
                </c:pt>
                <c:pt idx="2678">
                  <c:v>42581</c:v>
                </c:pt>
                <c:pt idx="2679">
                  <c:v>42582</c:v>
                </c:pt>
                <c:pt idx="2680">
                  <c:v>42583</c:v>
                </c:pt>
                <c:pt idx="2681">
                  <c:v>42584</c:v>
                </c:pt>
                <c:pt idx="2682">
                  <c:v>42585</c:v>
                </c:pt>
                <c:pt idx="2683">
                  <c:v>42586</c:v>
                </c:pt>
                <c:pt idx="2684">
                  <c:v>42587</c:v>
                </c:pt>
                <c:pt idx="2685">
                  <c:v>42588</c:v>
                </c:pt>
                <c:pt idx="2686">
                  <c:v>42589</c:v>
                </c:pt>
                <c:pt idx="2687">
                  <c:v>42590</c:v>
                </c:pt>
                <c:pt idx="2688">
                  <c:v>42591</c:v>
                </c:pt>
                <c:pt idx="2689">
                  <c:v>42592</c:v>
                </c:pt>
                <c:pt idx="2690">
                  <c:v>42593</c:v>
                </c:pt>
                <c:pt idx="2691">
                  <c:v>42594</c:v>
                </c:pt>
                <c:pt idx="2692">
                  <c:v>42595</c:v>
                </c:pt>
                <c:pt idx="2693">
                  <c:v>42596</c:v>
                </c:pt>
                <c:pt idx="2694">
                  <c:v>42597</c:v>
                </c:pt>
                <c:pt idx="2695">
                  <c:v>42598</c:v>
                </c:pt>
                <c:pt idx="2696">
                  <c:v>42599</c:v>
                </c:pt>
                <c:pt idx="2697">
                  <c:v>42600</c:v>
                </c:pt>
                <c:pt idx="2698">
                  <c:v>42601</c:v>
                </c:pt>
                <c:pt idx="2699">
                  <c:v>42602</c:v>
                </c:pt>
                <c:pt idx="2700">
                  <c:v>42603</c:v>
                </c:pt>
                <c:pt idx="2701">
                  <c:v>42604</c:v>
                </c:pt>
                <c:pt idx="2702">
                  <c:v>42605</c:v>
                </c:pt>
                <c:pt idx="2703">
                  <c:v>42606</c:v>
                </c:pt>
                <c:pt idx="2704">
                  <c:v>42607</c:v>
                </c:pt>
                <c:pt idx="2705">
                  <c:v>42608</c:v>
                </c:pt>
                <c:pt idx="2706">
                  <c:v>42609</c:v>
                </c:pt>
                <c:pt idx="2707">
                  <c:v>42610</c:v>
                </c:pt>
                <c:pt idx="2708">
                  <c:v>42611</c:v>
                </c:pt>
                <c:pt idx="2709">
                  <c:v>42612</c:v>
                </c:pt>
                <c:pt idx="2710">
                  <c:v>42613</c:v>
                </c:pt>
                <c:pt idx="2711">
                  <c:v>42614</c:v>
                </c:pt>
                <c:pt idx="2712">
                  <c:v>42615</c:v>
                </c:pt>
                <c:pt idx="2713">
                  <c:v>42616</c:v>
                </c:pt>
                <c:pt idx="2714">
                  <c:v>42617</c:v>
                </c:pt>
                <c:pt idx="2715">
                  <c:v>42618</c:v>
                </c:pt>
                <c:pt idx="2716">
                  <c:v>42619</c:v>
                </c:pt>
                <c:pt idx="2717">
                  <c:v>42620</c:v>
                </c:pt>
                <c:pt idx="2718">
                  <c:v>42621</c:v>
                </c:pt>
                <c:pt idx="2719">
                  <c:v>42622</c:v>
                </c:pt>
                <c:pt idx="2720">
                  <c:v>42623</c:v>
                </c:pt>
                <c:pt idx="2721">
                  <c:v>42624</c:v>
                </c:pt>
                <c:pt idx="2722">
                  <c:v>42625</c:v>
                </c:pt>
                <c:pt idx="2723">
                  <c:v>42626</c:v>
                </c:pt>
                <c:pt idx="2724">
                  <c:v>42627</c:v>
                </c:pt>
                <c:pt idx="2725">
                  <c:v>42628</c:v>
                </c:pt>
                <c:pt idx="2726">
                  <c:v>42629</c:v>
                </c:pt>
                <c:pt idx="2727">
                  <c:v>42630</c:v>
                </c:pt>
                <c:pt idx="2728">
                  <c:v>42631</c:v>
                </c:pt>
                <c:pt idx="2729">
                  <c:v>42632</c:v>
                </c:pt>
                <c:pt idx="2730">
                  <c:v>42633</c:v>
                </c:pt>
                <c:pt idx="2731">
                  <c:v>42634</c:v>
                </c:pt>
                <c:pt idx="2732">
                  <c:v>42635</c:v>
                </c:pt>
                <c:pt idx="2733">
                  <c:v>42636</c:v>
                </c:pt>
                <c:pt idx="2734">
                  <c:v>42637</c:v>
                </c:pt>
                <c:pt idx="2735">
                  <c:v>42638</c:v>
                </c:pt>
                <c:pt idx="2736">
                  <c:v>42639</c:v>
                </c:pt>
                <c:pt idx="2737">
                  <c:v>42640</c:v>
                </c:pt>
                <c:pt idx="2738">
                  <c:v>42641</c:v>
                </c:pt>
                <c:pt idx="2739">
                  <c:v>42642</c:v>
                </c:pt>
                <c:pt idx="2740">
                  <c:v>42643</c:v>
                </c:pt>
                <c:pt idx="2741">
                  <c:v>42644</c:v>
                </c:pt>
                <c:pt idx="2742">
                  <c:v>42645</c:v>
                </c:pt>
                <c:pt idx="2743">
                  <c:v>42646</c:v>
                </c:pt>
                <c:pt idx="2744">
                  <c:v>42647</c:v>
                </c:pt>
                <c:pt idx="2745">
                  <c:v>42648</c:v>
                </c:pt>
                <c:pt idx="2746">
                  <c:v>42649</c:v>
                </c:pt>
                <c:pt idx="2747">
                  <c:v>42650</c:v>
                </c:pt>
                <c:pt idx="2748">
                  <c:v>42651</c:v>
                </c:pt>
                <c:pt idx="2749">
                  <c:v>42652</c:v>
                </c:pt>
                <c:pt idx="2750">
                  <c:v>42653</c:v>
                </c:pt>
                <c:pt idx="2751">
                  <c:v>42654</c:v>
                </c:pt>
                <c:pt idx="2752">
                  <c:v>42655</c:v>
                </c:pt>
                <c:pt idx="2753">
                  <c:v>42656</c:v>
                </c:pt>
                <c:pt idx="2754">
                  <c:v>42657</c:v>
                </c:pt>
                <c:pt idx="2755">
                  <c:v>42658</c:v>
                </c:pt>
                <c:pt idx="2756">
                  <c:v>42659</c:v>
                </c:pt>
                <c:pt idx="2757">
                  <c:v>42660</c:v>
                </c:pt>
                <c:pt idx="2758">
                  <c:v>42661</c:v>
                </c:pt>
                <c:pt idx="2759">
                  <c:v>42662</c:v>
                </c:pt>
                <c:pt idx="2760">
                  <c:v>42663</c:v>
                </c:pt>
                <c:pt idx="2761">
                  <c:v>42664</c:v>
                </c:pt>
                <c:pt idx="2762">
                  <c:v>42665</c:v>
                </c:pt>
                <c:pt idx="2763">
                  <c:v>42666</c:v>
                </c:pt>
                <c:pt idx="2764">
                  <c:v>42667</c:v>
                </c:pt>
                <c:pt idx="2765">
                  <c:v>42668</c:v>
                </c:pt>
                <c:pt idx="2766">
                  <c:v>42669</c:v>
                </c:pt>
                <c:pt idx="2767">
                  <c:v>42670</c:v>
                </c:pt>
                <c:pt idx="2768">
                  <c:v>42671</c:v>
                </c:pt>
                <c:pt idx="2769">
                  <c:v>42672</c:v>
                </c:pt>
                <c:pt idx="2770">
                  <c:v>42673</c:v>
                </c:pt>
                <c:pt idx="2771">
                  <c:v>42674</c:v>
                </c:pt>
                <c:pt idx="2772">
                  <c:v>42675</c:v>
                </c:pt>
                <c:pt idx="2773">
                  <c:v>42676</c:v>
                </c:pt>
                <c:pt idx="2774">
                  <c:v>42677</c:v>
                </c:pt>
                <c:pt idx="2775">
                  <c:v>42678</c:v>
                </c:pt>
                <c:pt idx="2776">
                  <c:v>42679</c:v>
                </c:pt>
                <c:pt idx="2777">
                  <c:v>42680</c:v>
                </c:pt>
                <c:pt idx="2778">
                  <c:v>42681</c:v>
                </c:pt>
                <c:pt idx="2779">
                  <c:v>42682</c:v>
                </c:pt>
                <c:pt idx="2780">
                  <c:v>42683</c:v>
                </c:pt>
                <c:pt idx="2781">
                  <c:v>42684</c:v>
                </c:pt>
                <c:pt idx="2782">
                  <c:v>42685</c:v>
                </c:pt>
                <c:pt idx="2783">
                  <c:v>42686</c:v>
                </c:pt>
                <c:pt idx="2784">
                  <c:v>42687</c:v>
                </c:pt>
                <c:pt idx="2785">
                  <c:v>42688</c:v>
                </c:pt>
                <c:pt idx="2786">
                  <c:v>42689</c:v>
                </c:pt>
                <c:pt idx="2787">
                  <c:v>42690</c:v>
                </c:pt>
                <c:pt idx="2788">
                  <c:v>42691</c:v>
                </c:pt>
                <c:pt idx="2789">
                  <c:v>42692</c:v>
                </c:pt>
                <c:pt idx="2790">
                  <c:v>42693</c:v>
                </c:pt>
                <c:pt idx="2791">
                  <c:v>42694</c:v>
                </c:pt>
                <c:pt idx="2792">
                  <c:v>42695</c:v>
                </c:pt>
                <c:pt idx="2793">
                  <c:v>42696</c:v>
                </c:pt>
                <c:pt idx="2794">
                  <c:v>42697</c:v>
                </c:pt>
                <c:pt idx="2795">
                  <c:v>42698</c:v>
                </c:pt>
                <c:pt idx="2796">
                  <c:v>42699</c:v>
                </c:pt>
                <c:pt idx="2797">
                  <c:v>42700</c:v>
                </c:pt>
                <c:pt idx="2798">
                  <c:v>42701</c:v>
                </c:pt>
                <c:pt idx="2799">
                  <c:v>42702</c:v>
                </c:pt>
                <c:pt idx="2800">
                  <c:v>42703</c:v>
                </c:pt>
                <c:pt idx="2801">
                  <c:v>42704</c:v>
                </c:pt>
                <c:pt idx="2802">
                  <c:v>42705</c:v>
                </c:pt>
                <c:pt idx="2803">
                  <c:v>42706</c:v>
                </c:pt>
                <c:pt idx="2804">
                  <c:v>42707</c:v>
                </c:pt>
                <c:pt idx="2805">
                  <c:v>42708</c:v>
                </c:pt>
                <c:pt idx="2806">
                  <c:v>42709</c:v>
                </c:pt>
                <c:pt idx="2807">
                  <c:v>42710</c:v>
                </c:pt>
                <c:pt idx="2808">
                  <c:v>42711</c:v>
                </c:pt>
                <c:pt idx="2809">
                  <c:v>42712</c:v>
                </c:pt>
                <c:pt idx="2810">
                  <c:v>42713</c:v>
                </c:pt>
                <c:pt idx="2811">
                  <c:v>42714</c:v>
                </c:pt>
                <c:pt idx="2812">
                  <c:v>42715</c:v>
                </c:pt>
                <c:pt idx="2813">
                  <c:v>42716</c:v>
                </c:pt>
                <c:pt idx="2814">
                  <c:v>42717</c:v>
                </c:pt>
                <c:pt idx="2815">
                  <c:v>42718</c:v>
                </c:pt>
                <c:pt idx="2816">
                  <c:v>42719</c:v>
                </c:pt>
                <c:pt idx="2817">
                  <c:v>42720</c:v>
                </c:pt>
                <c:pt idx="2818">
                  <c:v>42721</c:v>
                </c:pt>
                <c:pt idx="2819">
                  <c:v>42722</c:v>
                </c:pt>
                <c:pt idx="2820">
                  <c:v>42723</c:v>
                </c:pt>
                <c:pt idx="2821">
                  <c:v>42724</c:v>
                </c:pt>
                <c:pt idx="2822">
                  <c:v>42725</c:v>
                </c:pt>
                <c:pt idx="2823">
                  <c:v>42726</c:v>
                </c:pt>
                <c:pt idx="2824">
                  <c:v>42727</c:v>
                </c:pt>
                <c:pt idx="2825">
                  <c:v>42728</c:v>
                </c:pt>
                <c:pt idx="2826">
                  <c:v>42729</c:v>
                </c:pt>
                <c:pt idx="2827">
                  <c:v>42730</c:v>
                </c:pt>
                <c:pt idx="2828">
                  <c:v>42731</c:v>
                </c:pt>
                <c:pt idx="2829">
                  <c:v>42732</c:v>
                </c:pt>
                <c:pt idx="2830">
                  <c:v>42733</c:v>
                </c:pt>
                <c:pt idx="2831">
                  <c:v>42734</c:v>
                </c:pt>
                <c:pt idx="2832">
                  <c:v>42735</c:v>
                </c:pt>
                <c:pt idx="2833">
                  <c:v>42736</c:v>
                </c:pt>
                <c:pt idx="2834">
                  <c:v>42737</c:v>
                </c:pt>
                <c:pt idx="2835">
                  <c:v>42738</c:v>
                </c:pt>
                <c:pt idx="2836">
                  <c:v>42739</c:v>
                </c:pt>
                <c:pt idx="2837">
                  <c:v>42740</c:v>
                </c:pt>
                <c:pt idx="2838">
                  <c:v>42741</c:v>
                </c:pt>
                <c:pt idx="2839">
                  <c:v>42742</c:v>
                </c:pt>
                <c:pt idx="2840">
                  <c:v>42743</c:v>
                </c:pt>
                <c:pt idx="2841">
                  <c:v>42744</c:v>
                </c:pt>
                <c:pt idx="2842">
                  <c:v>42745</c:v>
                </c:pt>
                <c:pt idx="2843">
                  <c:v>42746</c:v>
                </c:pt>
                <c:pt idx="2844">
                  <c:v>42747</c:v>
                </c:pt>
                <c:pt idx="2845">
                  <c:v>42748</c:v>
                </c:pt>
                <c:pt idx="2846">
                  <c:v>42749</c:v>
                </c:pt>
                <c:pt idx="2847">
                  <c:v>42750</c:v>
                </c:pt>
                <c:pt idx="2848">
                  <c:v>42751</c:v>
                </c:pt>
                <c:pt idx="2849">
                  <c:v>42752</c:v>
                </c:pt>
                <c:pt idx="2850">
                  <c:v>42753</c:v>
                </c:pt>
                <c:pt idx="2851">
                  <c:v>42754</c:v>
                </c:pt>
                <c:pt idx="2852">
                  <c:v>42755</c:v>
                </c:pt>
                <c:pt idx="2853">
                  <c:v>42756</c:v>
                </c:pt>
                <c:pt idx="2854">
                  <c:v>42757</c:v>
                </c:pt>
                <c:pt idx="2855">
                  <c:v>42758</c:v>
                </c:pt>
                <c:pt idx="2856">
                  <c:v>42759</c:v>
                </c:pt>
                <c:pt idx="2857">
                  <c:v>42760</c:v>
                </c:pt>
                <c:pt idx="2858">
                  <c:v>42761</c:v>
                </c:pt>
                <c:pt idx="2859">
                  <c:v>42762</c:v>
                </c:pt>
                <c:pt idx="2860">
                  <c:v>42763</c:v>
                </c:pt>
                <c:pt idx="2861">
                  <c:v>42764</c:v>
                </c:pt>
                <c:pt idx="2862">
                  <c:v>42765</c:v>
                </c:pt>
                <c:pt idx="2863">
                  <c:v>42766</c:v>
                </c:pt>
                <c:pt idx="2864">
                  <c:v>42767</c:v>
                </c:pt>
                <c:pt idx="2865">
                  <c:v>42768</c:v>
                </c:pt>
                <c:pt idx="2866">
                  <c:v>42769</c:v>
                </c:pt>
                <c:pt idx="2867">
                  <c:v>42770</c:v>
                </c:pt>
                <c:pt idx="2868">
                  <c:v>42771</c:v>
                </c:pt>
                <c:pt idx="2869">
                  <c:v>42772</c:v>
                </c:pt>
                <c:pt idx="2870">
                  <c:v>42773</c:v>
                </c:pt>
                <c:pt idx="2871">
                  <c:v>42774</c:v>
                </c:pt>
                <c:pt idx="2872">
                  <c:v>42775</c:v>
                </c:pt>
                <c:pt idx="2873">
                  <c:v>42776</c:v>
                </c:pt>
                <c:pt idx="2874">
                  <c:v>42777</c:v>
                </c:pt>
                <c:pt idx="2875">
                  <c:v>42778</c:v>
                </c:pt>
                <c:pt idx="2876">
                  <c:v>42779</c:v>
                </c:pt>
                <c:pt idx="2877">
                  <c:v>42780</c:v>
                </c:pt>
                <c:pt idx="2878">
                  <c:v>42781</c:v>
                </c:pt>
                <c:pt idx="2879">
                  <c:v>42782</c:v>
                </c:pt>
                <c:pt idx="2880">
                  <c:v>42783</c:v>
                </c:pt>
                <c:pt idx="2881">
                  <c:v>42784</c:v>
                </c:pt>
                <c:pt idx="2882">
                  <c:v>42785</c:v>
                </c:pt>
                <c:pt idx="2883">
                  <c:v>42786</c:v>
                </c:pt>
                <c:pt idx="2884">
                  <c:v>42787</c:v>
                </c:pt>
                <c:pt idx="2885">
                  <c:v>42788</c:v>
                </c:pt>
                <c:pt idx="2886">
                  <c:v>42789</c:v>
                </c:pt>
                <c:pt idx="2887">
                  <c:v>42790</c:v>
                </c:pt>
                <c:pt idx="2888">
                  <c:v>42791</c:v>
                </c:pt>
                <c:pt idx="2889">
                  <c:v>42792</c:v>
                </c:pt>
                <c:pt idx="2890">
                  <c:v>42793</c:v>
                </c:pt>
                <c:pt idx="2891">
                  <c:v>42794</c:v>
                </c:pt>
                <c:pt idx="2892">
                  <c:v>42795</c:v>
                </c:pt>
                <c:pt idx="2893">
                  <c:v>42796</c:v>
                </c:pt>
                <c:pt idx="2894">
                  <c:v>42797</c:v>
                </c:pt>
                <c:pt idx="2895">
                  <c:v>42798</c:v>
                </c:pt>
                <c:pt idx="2896">
                  <c:v>42799</c:v>
                </c:pt>
                <c:pt idx="2897">
                  <c:v>42800</c:v>
                </c:pt>
                <c:pt idx="2898">
                  <c:v>42801</c:v>
                </c:pt>
                <c:pt idx="2899">
                  <c:v>42802</c:v>
                </c:pt>
                <c:pt idx="2900">
                  <c:v>42803</c:v>
                </c:pt>
                <c:pt idx="2901">
                  <c:v>42804</c:v>
                </c:pt>
                <c:pt idx="2902">
                  <c:v>42805</c:v>
                </c:pt>
                <c:pt idx="2903">
                  <c:v>42806</c:v>
                </c:pt>
                <c:pt idx="2904">
                  <c:v>42807</c:v>
                </c:pt>
                <c:pt idx="2905">
                  <c:v>42808</c:v>
                </c:pt>
                <c:pt idx="2906">
                  <c:v>42809</c:v>
                </c:pt>
                <c:pt idx="2907">
                  <c:v>42810</c:v>
                </c:pt>
                <c:pt idx="2908">
                  <c:v>42811</c:v>
                </c:pt>
                <c:pt idx="2909">
                  <c:v>42812</c:v>
                </c:pt>
                <c:pt idx="2910">
                  <c:v>42813</c:v>
                </c:pt>
                <c:pt idx="2911">
                  <c:v>42814</c:v>
                </c:pt>
                <c:pt idx="2912">
                  <c:v>42815</c:v>
                </c:pt>
                <c:pt idx="2913">
                  <c:v>42816</c:v>
                </c:pt>
                <c:pt idx="2914">
                  <c:v>42817</c:v>
                </c:pt>
                <c:pt idx="2915">
                  <c:v>42818</c:v>
                </c:pt>
                <c:pt idx="2916">
                  <c:v>42819</c:v>
                </c:pt>
                <c:pt idx="2917">
                  <c:v>42820</c:v>
                </c:pt>
                <c:pt idx="2918">
                  <c:v>42821</c:v>
                </c:pt>
                <c:pt idx="2919">
                  <c:v>42822</c:v>
                </c:pt>
                <c:pt idx="2920">
                  <c:v>42823</c:v>
                </c:pt>
                <c:pt idx="2921">
                  <c:v>42824</c:v>
                </c:pt>
                <c:pt idx="2922">
                  <c:v>42825</c:v>
                </c:pt>
                <c:pt idx="2923">
                  <c:v>42826</c:v>
                </c:pt>
                <c:pt idx="2924">
                  <c:v>42827</c:v>
                </c:pt>
                <c:pt idx="2925">
                  <c:v>42828</c:v>
                </c:pt>
                <c:pt idx="2926">
                  <c:v>42829</c:v>
                </c:pt>
                <c:pt idx="2927">
                  <c:v>42830</c:v>
                </c:pt>
                <c:pt idx="2928">
                  <c:v>42831</c:v>
                </c:pt>
                <c:pt idx="2929">
                  <c:v>42832</c:v>
                </c:pt>
                <c:pt idx="2930">
                  <c:v>42833</c:v>
                </c:pt>
                <c:pt idx="2931">
                  <c:v>42834</c:v>
                </c:pt>
                <c:pt idx="2932">
                  <c:v>42835</c:v>
                </c:pt>
                <c:pt idx="2933">
                  <c:v>42836</c:v>
                </c:pt>
                <c:pt idx="2934">
                  <c:v>42837</c:v>
                </c:pt>
                <c:pt idx="2935">
                  <c:v>42838</c:v>
                </c:pt>
                <c:pt idx="2936">
                  <c:v>42839</c:v>
                </c:pt>
                <c:pt idx="2937">
                  <c:v>42840</c:v>
                </c:pt>
                <c:pt idx="2938">
                  <c:v>42841</c:v>
                </c:pt>
                <c:pt idx="2939">
                  <c:v>42842</c:v>
                </c:pt>
                <c:pt idx="2940">
                  <c:v>42843</c:v>
                </c:pt>
                <c:pt idx="2941">
                  <c:v>42844</c:v>
                </c:pt>
                <c:pt idx="2942">
                  <c:v>42845</c:v>
                </c:pt>
                <c:pt idx="2943">
                  <c:v>42846</c:v>
                </c:pt>
                <c:pt idx="2944">
                  <c:v>42847</c:v>
                </c:pt>
                <c:pt idx="2945">
                  <c:v>42848</c:v>
                </c:pt>
                <c:pt idx="2946">
                  <c:v>42849</c:v>
                </c:pt>
                <c:pt idx="2947">
                  <c:v>42850</c:v>
                </c:pt>
                <c:pt idx="2948">
                  <c:v>42851</c:v>
                </c:pt>
                <c:pt idx="2949">
                  <c:v>42852</c:v>
                </c:pt>
                <c:pt idx="2950">
                  <c:v>42853</c:v>
                </c:pt>
                <c:pt idx="2951">
                  <c:v>42854</c:v>
                </c:pt>
                <c:pt idx="2952">
                  <c:v>42855</c:v>
                </c:pt>
                <c:pt idx="2953">
                  <c:v>42856</c:v>
                </c:pt>
                <c:pt idx="2954">
                  <c:v>42857</c:v>
                </c:pt>
                <c:pt idx="2955">
                  <c:v>42858</c:v>
                </c:pt>
                <c:pt idx="2956">
                  <c:v>42859</c:v>
                </c:pt>
                <c:pt idx="2957">
                  <c:v>42860</c:v>
                </c:pt>
                <c:pt idx="2958">
                  <c:v>42861</c:v>
                </c:pt>
                <c:pt idx="2959">
                  <c:v>42862</c:v>
                </c:pt>
                <c:pt idx="2960">
                  <c:v>42863</c:v>
                </c:pt>
                <c:pt idx="2961">
                  <c:v>42864</c:v>
                </c:pt>
                <c:pt idx="2962">
                  <c:v>42865</c:v>
                </c:pt>
                <c:pt idx="2963">
                  <c:v>42866</c:v>
                </c:pt>
                <c:pt idx="2964">
                  <c:v>42867</c:v>
                </c:pt>
                <c:pt idx="2965">
                  <c:v>42868</c:v>
                </c:pt>
                <c:pt idx="2966">
                  <c:v>42869</c:v>
                </c:pt>
                <c:pt idx="2967">
                  <c:v>42870</c:v>
                </c:pt>
                <c:pt idx="2968">
                  <c:v>42871</c:v>
                </c:pt>
                <c:pt idx="2969">
                  <c:v>42872</c:v>
                </c:pt>
                <c:pt idx="2970">
                  <c:v>42873</c:v>
                </c:pt>
                <c:pt idx="2971">
                  <c:v>42874</c:v>
                </c:pt>
                <c:pt idx="2972">
                  <c:v>42875</c:v>
                </c:pt>
                <c:pt idx="2973">
                  <c:v>42876</c:v>
                </c:pt>
                <c:pt idx="2974">
                  <c:v>42877</c:v>
                </c:pt>
                <c:pt idx="2975">
                  <c:v>42878</c:v>
                </c:pt>
                <c:pt idx="2976">
                  <c:v>42879</c:v>
                </c:pt>
                <c:pt idx="2977">
                  <c:v>42880</c:v>
                </c:pt>
                <c:pt idx="2978">
                  <c:v>42881</c:v>
                </c:pt>
                <c:pt idx="2979">
                  <c:v>42882</c:v>
                </c:pt>
                <c:pt idx="2980">
                  <c:v>42883</c:v>
                </c:pt>
                <c:pt idx="2981">
                  <c:v>42884</c:v>
                </c:pt>
                <c:pt idx="2982">
                  <c:v>42885</c:v>
                </c:pt>
                <c:pt idx="2983">
                  <c:v>42886</c:v>
                </c:pt>
                <c:pt idx="2984">
                  <c:v>42887</c:v>
                </c:pt>
                <c:pt idx="2985">
                  <c:v>42888</c:v>
                </c:pt>
                <c:pt idx="2986">
                  <c:v>42889</c:v>
                </c:pt>
                <c:pt idx="2987">
                  <c:v>42890</c:v>
                </c:pt>
                <c:pt idx="2988">
                  <c:v>42891</c:v>
                </c:pt>
                <c:pt idx="2989">
                  <c:v>42892</c:v>
                </c:pt>
                <c:pt idx="2990">
                  <c:v>42893</c:v>
                </c:pt>
                <c:pt idx="2991">
                  <c:v>42894</c:v>
                </c:pt>
                <c:pt idx="2992">
                  <c:v>42895</c:v>
                </c:pt>
                <c:pt idx="2993">
                  <c:v>42896</c:v>
                </c:pt>
                <c:pt idx="2994">
                  <c:v>42897</c:v>
                </c:pt>
                <c:pt idx="2995">
                  <c:v>42898</c:v>
                </c:pt>
                <c:pt idx="2996">
                  <c:v>42899</c:v>
                </c:pt>
                <c:pt idx="2997">
                  <c:v>42900</c:v>
                </c:pt>
                <c:pt idx="2998">
                  <c:v>42901</c:v>
                </c:pt>
                <c:pt idx="2999">
                  <c:v>42902</c:v>
                </c:pt>
                <c:pt idx="3000">
                  <c:v>42903</c:v>
                </c:pt>
                <c:pt idx="3001">
                  <c:v>42904</c:v>
                </c:pt>
                <c:pt idx="3002">
                  <c:v>42905</c:v>
                </c:pt>
                <c:pt idx="3003">
                  <c:v>42906</c:v>
                </c:pt>
                <c:pt idx="3004">
                  <c:v>42907</c:v>
                </c:pt>
                <c:pt idx="3005">
                  <c:v>42908</c:v>
                </c:pt>
                <c:pt idx="3006">
                  <c:v>42909</c:v>
                </c:pt>
                <c:pt idx="3007">
                  <c:v>42910</c:v>
                </c:pt>
                <c:pt idx="3008">
                  <c:v>42911</c:v>
                </c:pt>
                <c:pt idx="3009">
                  <c:v>42912</c:v>
                </c:pt>
                <c:pt idx="3010">
                  <c:v>42913</c:v>
                </c:pt>
                <c:pt idx="3011">
                  <c:v>42914</c:v>
                </c:pt>
                <c:pt idx="3012">
                  <c:v>42915</c:v>
                </c:pt>
                <c:pt idx="3013">
                  <c:v>42916</c:v>
                </c:pt>
                <c:pt idx="3014">
                  <c:v>42917</c:v>
                </c:pt>
                <c:pt idx="3015">
                  <c:v>42918</c:v>
                </c:pt>
                <c:pt idx="3016">
                  <c:v>42919</c:v>
                </c:pt>
                <c:pt idx="3017">
                  <c:v>42920</c:v>
                </c:pt>
                <c:pt idx="3018">
                  <c:v>42921</c:v>
                </c:pt>
                <c:pt idx="3019">
                  <c:v>42922</c:v>
                </c:pt>
                <c:pt idx="3020">
                  <c:v>42923</c:v>
                </c:pt>
                <c:pt idx="3021">
                  <c:v>42924</c:v>
                </c:pt>
                <c:pt idx="3022">
                  <c:v>42925</c:v>
                </c:pt>
                <c:pt idx="3023">
                  <c:v>42926</c:v>
                </c:pt>
                <c:pt idx="3024">
                  <c:v>42927</c:v>
                </c:pt>
                <c:pt idx="3025">
                  <c:v>42928</c:v>
                </c:pt>
                <c:pt idx="3026">
                  <c:v>42929</c:v>
                </c:pt>
                <c:pt idx="3027">
                  <c:v>42930</c:v>
                </c:pt>
                <c:pt idx="3028">
                  <c:v>42931</c:v>
                </c:pt>
                <c:pt idx="3029">
                  <c:v>42932</c:v>
                </c:pt>
                <c:pt idx="3030">
                  <c:v>42933</c:v>
                </c:pt>
                <c:pt idx="3031">
                  <c:v>42934</c:v>
                </c:pt>
                <c:pt idx="3032">
                  <c:v>42935</c:v>
                </c:pt>
                <c:pt idx="3033">
                  <c:v>42936</c:v>
                </c:pt>
                <c:pt idx="3034">
                  <c:v>42937</c:v>
                </c:pt>
                <c:pt idx="3035">
                  <c:v>42938</c:v>
                </c:pt>
                <c:pt idx="3036">
                  <c:v>42939</c:v>
                </c:pt>
                <c:pt idx="3037">
                  <c:v>42940</c:v>
                </c:pt>
                <c:pt idx="3038">
                  <c:v>42941</c:v>
                </c:pt>
                <c:pt idx="3039">
                  <c:v>42942</c:v>
                </c:pt>
                <c:pt idx="3040">
                  <c:v>42943</c:v>
                </c:pt>
                <c:pt idx="3041">
                  <c:v>42944</c:v>
                </c:pt>
                <c:pt idx="3042">
                  <c:v>42945</c:v>
                </c:pt>
                <c:pt idx="3043">
                  <c:v>42946</c:v>
                </c:pt>
                <c:pt idx="3044">
                  <c:v>42947</c:v>
                </c:pt>
                <c:pt idx="3045">
                  <c:v>42948</c:v>
                </c:pt>
                <c:pt idx="3046">
                  <c:v>42949</c:v>
                </c:pt>
                <c:pt idx="3047">
                  <c:v>42950</c:v>
                </c:pt>
                <c:pt idx="3048">
                  <c:v>42951</c:v>
                </c:pt>
                <c:pt idx="3049">
                  <c:v>42952</c:v>
                </c:pt>
                <c:pt idx="3050">
                  <c:v>42953</c:v>
                </c:pt>
                <c:pt idx="3051">
                  <c:v>42954</c:v>
                </c:pt>
                <c:pt idx="3052">
                  <c:v>42955</c:v>
                </c:pt>
                <c:pt idx="3053">
                  <c:v>42956</c:v>
                </c:pt>
                <c:pt idx="3054">
                  <c:v>42957</c:v>
                </c:pt>
                <c:pt idx="3055">
                  <c:v>42958</c:v>
                </c:pt>
                <c:pt idx="3056">
                  <c:v>42959</c:v>
                </c:pt>
                <c:pt idx="3057">
                  <c:v>42960</c:v>
                </c:pt>
                <c:pt idx="3058">
                  <c:v>42961</c:v>
                </c:pt>
                <c:pt idx="3059">
                  <c:v>42962</c:v>
                </c:pt>
                <c:pt idx="3060">
                  <c:v>42963</c:v>
                </c:pt>
                <c:pt idx="3061">
                  <c:v>42964</c:v>
                </c:pt>
                <c:pt idx="3062">
                  <c:v>42965</c:v>
                </c:pt>
                <c:pt idx="3063">
                  <c:v>42966</c:v>
                </c:pt>
                <c:pt idx="3064">
                  <c:v>42967</c:v>
                </c:pt>
                <c:pt idx="3065">
                  <c:v>42968</c:v>
                </c:pt>
                <c:pt idx="3066">
                  <c:v>42969</c:v>
                </c:pt>
                <c:pt idx="3067">
                  <c:v>42970</c:v>
                </c:pt>
                <c:pt idx="3068">
                  <c:v>42971</c:v>
                </c:pt>
                <c:pt idx="3069">
                  <c:v>42972</c:v>
                </c:pt>
                <c:pt idx="3070">
                  <c:v>42973</c:v>
                </c:pt>
                <c:pt idx="3071">
                  <c:v>42974</c:v>
                </c:pt>
                <c:pt idx="3072">
                  <c:v>42975</c:v>
                </c:pt>
                <c:pt idx="3073">
                  <c:v>42976</c:v>
                </c:pt>
                <c:pt idx="3074">
                  <c:v>42977</c:v>
                </c:pt>
                <c:pt idx="3075">
                  <c:v>42978</c:v>
                </c:pt>
                <c:pt idx="3076">
                  <c:v>42979</c:v>
                </c:pt>
                <c:pt idx="3077">
                  <c:v>42980</c:v>
                </c:pt>
                <c:pt idx="3078">
                  <c:v>42981</c:v>
                </c:pt>
                <c:pt idx="3079">
                  <c:v>42982</c:v>
                </c:pt>
                <c:pt idx="3080">
                  <c:v>42983</c:v>
                </c:pt>
                <c:pt idx="3081">
                  <c:v>42984</c:v>
                </c:pt>
                <c:pt idx="3082">
                  <c:v>42985</c:v>
                </c:pt>
                <c:pt idx="3083">
                  <c:v>42986</c:v>
                </c:pt>
                <c:pt idx="3084">
                  <c:v>42987</c:v>
                </c:pt>
                <c:pt idx="3085">
                  <c:v>42988</c:v>
                </c:pt>
                <c:pt idx="3086">
                  <c:v>42989</c:v>
                </c:pt>
                <c:pt idx="3087">
                  <c:v>42990</c:v>
                </c:pt>
                <c:pt idx="3088">
                  <c:v>42991</c:v>
                </c:pt>
                <c:pt idx="3089">
                  <c:v>42992</c:v>
                </c:pt>
                <c:pt idx="3090">
                  <c:v>42993</c:v>
                </c:pt>
                <c:pt idx="3091">
                  <c:v>42994</c:v>
                </c:pt>
                <c:pt idx="3092">
                  <c:v>42995</c:v>
                </c:pt>
                <c:pt idx="3093">
                  <c:v>42996</c:v>
                </c:pt>
                <c:pt idx="3094">
                  <c:v>42997</c:v>
                </c:pt>
                <c:pt idx="3095">
                  <c:v>42998</c:v>
                </c:pt>
                <c:pt idx="3096">
                  <c:v>42999</c:v>
                </c:pt>
                <c:pt idx="3097">
                  <c:v>43000</c:v>
                </c:pt>
                <c:pt idx="3098">
                  <c:v>43001</c:v>
                </c:pt>
                <c:pt idx="3099">
                  <c:v>43002</c:v>
                </c:pt>
                <c:pt idx="3100">
                  <c:v>43003</c:v>
                </c:pt>
                <c:pt idx="3101">
                  <c:v>43004</c:v>
                </c:pt>
                <c:pt idx="3102">
                  <c:v>43005</c:v>
                </c:pt>
                <c:pt idx="3103">
                  <c:v>43006</c:v>
                </c:pt>
                <c:pt idx="3104">
                  <c:v>43007</c:v>
                </c:pt>
                <c:pt idx="3105">
                  <c:v>43008</c:v>
                </c:pt>
                <c:pt idx="3106">
                  <c:v>43009</c:v>
                </c:pt>
                <c:pt idx="3107">
                  <c:v>43010</c:v>
                </c:pt>
                <c:pt idx="3108">
                  <c:v>43011</c:v>
                </c:pt>
                <c:pt idx="3109">
                  <c:v>43012</c:v>
                </c:pt>
                <c:pt idx="3110">
                  <c:v>43013</c:v>
                </c:pt>
                <c:pt idx="3111">
                  <c:v>43014</c:v>
                </c:pt>
                <c:pt idx="3112">
                  <c:v>43015</c:v>
                </c:pt>
                <c:pt idx="3113">
                  <c:v>43016</c:v>
                </c:pt>
                <c:pt idx="3114">
                  <c:v>43017</c:v>
                </c:pt>
                <c:pt idx="3115">
                  <c:v>43018</c:v>
                </c:pt>
                <c:pt idx="3116">
                  <c:v>43019</c:v>
                </c:pt>
                <c:pt idx="3117">
                  <c:v>43020</c:v>
                </c:pt>
                <c:pt idx="3118">
                  <c:v>43021</c:v>
                </c:pt>
                <c:pt idx="3119">
                  <c:v>43022</c:v>
                </c:pt>
                <c:pt idx="3120">
                  <c:v>43023</c:v>
                </c:pt>
                <c:pt idx="3121">
                  <c:v>43024</c:v>
                </c:pt>
                <c:pt idx="3122">
                  <c:v>43025</c:v>
                </c:pt>
                <c:pt idx="3123">
                  <c:v>43026</c:v>
                </c:pt>
                <c:pt idx="3124">
                  <c:v>43027</c:v>
                </c:pt>
                <c:pt idx="3125">
                  <c:v>43028</c:v>
                </c:pt>
                <c:pt idx="3126">
                  <c:v>43029</c:v>
                </c:pt>
                <c:pt idx="3127">
                  <c:v>43030</c:v>
                </c:pt>
                <c:pt idx="3128">
                  <c:v>43031</c:v>
                </c:pt>
                <c:pt idx="3129">
                  <c:v>43032</c:v>
                </c:pt>
                <c:pt idx="3130">
                  <c:v>43033</c:v>
                </c:pt>
                <c:pt idx="3131">
                  <c:v>43034</c:v>
                </c:pt>
                <c:pt idx="3132">
                  <c:v>43035</c:v>
                </c:pt>
                <c:pt idx="3133">
                  <c:v>43036</c:v>
                </c:pt>
                <c:pt idx="3134">
                  <c:v>43037</c:v>
                </c:pt>
                <c:pt idx="3135">
                  <c:v>43038</c:v>
                </c:pt>
                <c:pt idx="3136">
                  <c:v>43039</c:v>
                </c:pt>
                <c:pt idx="3137">
                  <c:v>43040</c:v>
                </c:pt>
                <c:pt idx="3138">
                  <c:v>43041</c:v>
                </c:pt>
                <c:pt idx="3139">
                  <c:v>43042</c:v>
                </c:pt>
                <c:pt idx="3140">
                  <c:v>43043</c:v>
                </c:pt>
                <c:pt idx="3141">
                  <c:v>43044</c:v>
                </c:pt>
                <c:pt idx="3142">
                  <c:v>43045</c:v>
                </c:pt>
                <c:pt idx="3143">
                  <c:v>43046</c:v>
                </c:pt>
                <c:pt idx="3144">
                  <c:v>43047</c:v>
                </c:pt>
                <c:pt idx="3145">
                  <c:v>43048</c:v>
                </c:pt>
                <c:pt idx="3146">
                  <c:v>43049</c:v>
                </c:pt>
                <c:pt idx="3147">
                  <c:v>43050</c:v>
                </c:pt>
                <c:pt idx="3148">
                  <c:v>43051</c:v>
                </c:pt>
                <c:pt idx="3149">
                  <c:v>43052</c:v>
                </c:pt>
                <c:pt idx="3150">
                  <c:v>43053</c:v>
                </c:pt>
                <c:pt idx="3151">
                  <c:v>43054</c:v>
                </c:pt>
                <c:pt idx="3152">
                  <c:v>43055</c:v>
                </c:pt>
                <c:pt idx="3153">
                  <c:v>43056</c:v>
                </c:pt>
                <c:pt idx="3154">
                  <c:v>43057</c:v>
                </c:pt>
                <c:pt idx="3155">
                  <c:v>43058</c:v>
                </c:pt>
                <c:pt idx="3156">
                  <c:v>43059</c:v>
                </c:pt>
                <c:pt idx="3157">
                  <c:v>43060</c:v>
                </c:pt>
                <c:pt idx="3158">
                  <c:v>43061</c:v>
                </c:pt>
                <c:pt idx="3159">
                  <c:v>43062</c:v>
                </c:pt>
                <c:pt idx="3160">
                  <c:v>43063</c:v>
                </c:pt>
                <c:pt idx="3161">
                  <c:v>43064</c:v>
                </c:pt>
                <c:pt idx="3162">
                  <c:v>43065</c:v>
                </c:pt>
                <c:pt idx="3163">
                  <c:v>43066</c:v>
                </c:pt>
                <c:pt idx="3164">
                  <c:v>43067</c:v>
                </c:pt>
                <c:pt idx="3165">
                  <c:v>43068</c:v>
                </c:pt>
                <c:pt idx="3166">
                  <c:v>43069</c:v>
                </c:pt>
                <c:pt idx="3167">
                  <c:v>43070</c:v>
                </c:pt>
                <c:pt idx="3168">
                  <c:v>43071</c:v>
                </c:pt>
                <c:pt idx="3169">
                  <c:v>43072</c:v>
                </c:pt>
                <c:pt idx="3170">
                  <c:v>43073</c:v>
                </c:pt>
                <c:pt idx="3171">
                  <c:v>43074</c:v>
                </c:pt>
                <c:pt idx="3172">
                  <c:v>43075</c:v>
                </c:pt>
                <c:pt idx="3173">
                  <c:v>43076</c:v>
                </c:pt>
                <c:pt idx="3174">
                  <c:v>43077</c:v>
                </c:pt>
                <c:pt idx="3175">
                  <c:v>43078</c:v>
                </c:pt>
                <c:pt idx="3176">
                  <c:v>43079</c:v>
                </c:pt>
                <c:pt idx="3177">
                  <c:v>43080</c:v>
                </c:pt>
                <c:pt idx="3178">
                  <c:v>43081</c:v>
                </c:pt>
                <c:pt idx="3179">
                  <c:v>43082</c:v>
                </c:pt>
                <c:pt idx="3180">
                  <c:v>43083</c:v>
                </c:pt>
                <c:pt idx="3181">
                  <c:v>43084</c:v>
                </c:pt>
                <c:pt idx="3182">
                  <c:v>43085</c:v>
                </c:pt>
                <c:pt idx="3183">
                  <c:v>43086</c:v>
                </c:pt>
                <c:pt idx="3184">
                  <c:v>43087</c:v>
                </c:pt>
                <c:pt idx="3185">
                  <c:v>43088</c:v>
                </c:pt>
                <c:pt idx="3186">
                  <c:v>43089</c:v>
                </c:pt>
                <c:pt idx="3187">
                  <c:v>43090</c:v>
                </c:pt>
                <c:pt idx="3188">
                  <c:v>43091</c:v>
                </c:pt>
                <c:pt idx="3189">
                  <c:v>43092</c:v>
                </c:pt>
                <c:pt idx="3190">
                  <c:v>43093</c:v>
                </c:pt>
                <c:pt idx="3191">
                  <c:v>43094</c:v>
                </c:pt>
                <c:pt idx="3192">
                  <c:v>43095</c:v>
                </c:pt>
                <c:pt idx="3193">
                  <c:v>43096</c:v>
                </c:pt>
                <c:pt idx="3194">
                  <c:v>43097</c:v>
                </c:pt>
                <c:pt idx="3195">
                  <c:v>43098</c:v>
                </c:pt>
                <c:pt idx="3196">
                  <c:v>43099</c:v>
                </c:pt>
                <c:pt idx="3197">
                  <c:v>43100</c:v>
                </c:pt>
                <c:pt idx="3198">
                  <c:v>43101</c:v>
                </c:pt>
                <c:pt idx="3199">
                  <c:v>43102</c:v>
                </c:pt>
                <c:pt idx="3200">
                  <c:v>43103</c:v>
                </c:pt>
                <c:pt idx="3201">
                  <c:v>43104</c:v>
                </c:pt>
                <c:pt idx="3202">
                  <c:v>43105</c:v>
                </c:pt>
                <c:pt idx="3203">
                  <c:v>43106</c:v>
                </c:pt>
                <c:pt idx="3204">
                  <c:v>43107</c:v>
                </c:pt>
                <c:pt idx="3205">
                  <c:v>43108</c:v>
                </c:pt>
                <c:pt idx="3206">
                  <c:v>43109</c:v>
                </c:pt>
                <c:pt idx="3207">
                  <c:v>43110</c:v>
                </c:pt>
                <c:pt idx="3208">
                  <c:v>43111</c:v>
                </c:pt>
                <c:pt idx="3209">
                  <c:v>43112</c:v>
                </c:pt>
                <c:pt idx="3210">
                  <c:v>43113</c:v>
                </c:pt>
                <c:pt idx="3211">
                  <c:v>43114</c:v>
                </c:pt>
                <c:pt idx="3212">
                  <c:v>43115</c:v>
                </c:pt>
                <c:pt idx="3213">
                  <c:v>43116</c:v>
                </c:pt>
                <c:pt idx="3214">
                  <c:v>43117</c:v>
                </c:pt>
                <c:pt idx="3215">
                  <c:v>43118</c:v>
                </c:pt>
                <c:pt idx="3216">
                  <c:v>43119</c:v>
                </c:pt>
                <c:pt idx="3217">
                  <c:v>43120</c:v>
                </c:pt>
                <c:pt idx="3218">
                  <c:v>43121</c:v>
                </c:pt>
                <c:pt idx="3219">
                  <c:v>43122</c:v>
                </c:pt>
                <c:pt idx="3220">
                  <c:v>43123</c:v>
                </c:pt>
                <c:pt idx="3221">
                  <c:v>43124</c:v>
                </c:pt>
                <c:pt idx="3222">
                  <c:v>43125</c:v>
                </c:pt>
                <c:pt idx="3223">
                  <c:v>43126</c:v>
                </c:pt>
                <c:pt idx="3224">
                  <c:v>43127</c:v>
                </c:pt>
                <c:pt idx="3225">
                  <c:v>43128</c:v>
                </c:pt>
                <c:pt idx="3226">
                  <c:v>43129</c:v>
                </c:pt>
                <c:pt idx="3227">
                  <c:v>43130</c:v>
                </c:pt>
                <c:pt idx="3228">
                  <c:v>43131</c:v>
                </c:pt>
                <c:pt idx="3229">
                  <c:v>43132</c:v>
                </c:pt>
                <c:pt idx="3230">
                  <c:v>43133</c:v>
                </c:pt>
                <c:pt idx="3231">
                  <c:v>43134</c:v>
                </c:pt>
                <c:pt idx="3232">
                  <c:v>43135</c:v>
                </c:pt>
                <c:pt idx="3233">
                  <c:v>43136</c:v>
                </c:pt>
                <c:pt idx="3234">
                  <c:v>43137</c:v>
                </c:pt>
                <c:pt idx="3235">
                  <c:v>43138</c:v>
                </c:pt>
                <c:pt idx="3236">
                  <c:v>43139</c:v>
                </c:pt>
                <c:pt idx="3237">
                  <c:v>43140</c:v>
                </c:pt>
                <c:pt idx="3238">
                  <c:v>43141</c:v>
                </c:pt>
                <c:pt idx="3239">
                  <c:v>43142</c:v>
                </c:pt>
                <c:pt idx="3240">
                  <c:v>43143</c:v>
                </c:pt>
                <c:pt idx="3241">
                  <c:v>43144</c:v>
                </c:pt>
                <c:pt idx="3242">
                  <c:v>43145</c:v>
                </c:pt>
                <c:pt idx="3243">
                  <c:v>43146</c:v>
                </c:pt>
                <c:pt idx="3244">
                  <c:v>43147</c:v>
                </c:pt>
                <c:pt idx="3245">
                  <c:v>43148</c:v>
                </c:pt>
                <c:pt idx="3246">
                  <c:v>43149</c:v>
                </c:pt>
                <c:pt idx="3247">
                  <c:v>43150</c:v>
                </c:pt>
                <c:pt idx="3248">
                  <c:v>43151</c:v>
                </c:pt>
                <c:pt idx="3249">
                  <c:v>43152</c:v>
                </c:pt>
                <c:pt idx="3250">
                  <c:v>43153</c:v>
                </c:pt>
                <c:pt idx="3251">
                  <c:v>43154</c:v>
                </c:pt>
                <c:pt idx="3252">
                  <c:v>43155</c:v>
                </c:pt>
                <c:pt idx="3253">
                  <c:v>43156</c:v>
                </c:pt>
                <c:pt idx="3254">
                  <c:v>43157</c:v>
                </c:pt>
                <c:pt idx="3255">
                  <c:v>43158</c:v>
                </c:pt>
                <c:pt idx="3256">
                  <c:v>43159</c:v>
                </c:pt>
                <c:pt idx="3257">
                  <c:v>43160</c:v>
                </c:pt>
                <c:pt idx="3258">
                  <c:v>43161</c:v>
                </c:pt>
                <c:pt idx="3259">
                  <c:v>43162</c:v>
                </c:pt>
                <c:pt idx="3260">
                  <c:v>43163</c:v>
                </c:pt>
                <c:pt idx="3261">
                  <c:v>43164</c:v>
                </c:pt>
                <c:pt idx="3262">
                  <c:v>43165</c:v>
                </c:pt>
                <c:pt idx="3263">
                  <c:v>43166</c:v>
                </c:pt>
                <c:pt idx="3264">
                  <c:v>43167</c:v>
                </c:pt>
                <c:pt idx="3265">
                  <c:v>43168</c:v>
                </c:pt>
                <c:pt idx="3266">
                  <c:v>43169</c:v>
                </c:pt>
                <c:pt idx="3267">
                  <c:v>43170</c:v>
                </c:pt>
                <c:pt idx="3268">
                  <c:v>43171</c:v>
                </c:pt>
                <c:pt idx="3269">
                  <c:v>43172</c:v>
                </c:pt>
                <c:pt idx="3270">
                  <c:v>43173</c:v>
                </c:pt>
                <c:pt idx="3271">
                  <c:v>43174</c:v>
                </c:pt>
                <c:pt idx="3272">
                  <c:v>43175</c:v>
                </c:pt>
                <c:pt idx="3273">
                  <c:v>43176</c:v>
                </c:pt>
                <c:pt idx="3274">
                  <c:v>43177</c:v>
                </c:pt>
                <c:pt idx="3275">
                  <c:v>43178</c:v>
                </c:pt>
                <c:pt idx="3276">
                  <c:v>43179</c:v>
                </c:pt>
                <c:pt idx="3277">
                  <c:v>43180</c:v>
                </c:pt>
                <c:pt idx="3278">
                  <c:v>43181</c:v>
                </c:pt>
                <c:pt idx="3279">
                  <c:v>43182</c:v>
                </c:pt>
                <c:pt idx="3280">
                  <c:v>43183</c:v>
                </c:pt>
                <c:pt idx="3281">
                  <c:v>43184</c:v>
                </c:pt>
                <c:pt idx="3282">
                  <c:v>43185</c:v>
                </c:pt>
                <c:pt idx="3283">
                  <c:v>43186</c:v>
                </c:pt>
                <c:pt idx="3284">
                  <c:v>43187</c:v>
                </c:pt>
                <c:pt idx="3285">
                  <c:v>43188</c:v>
                </c:pt>
                <c:pt idx="3286">
                  <c:v>43189</c:v>
                </c:pt>
                <c:pt idx="3287">
                  <c:v>43190</c:v>
                </c:pt>
                <c:pt idx="3288">
                  <c:v>43191</c:v>
                </c:pt>
                <c:pt idx="3289">
                  <c:v>43192</c:v>
                </c:pt>
                <c:pt idx="3290">
                  <c:v>43193</c:v>
                </c:pt>
                <c:pt idx="3291">
                  <c:v>43194</c:v>
                </c:pt>
                <c:pt idx="3292">
                  <c:v>43195</c:v>
                </c:pt>
                <c:pt idx="3293">
                  <c:v>43196</c:v>
                </c:pt>
                <c:pt idx="3294">
                  <c:v>43197</c:v>
                </c:pt>
                <c:pt idx="3295">
                  <c:v>43198</c:v>
                </c:pt>
                <c:pt idx="3296">
                  <c:v>43199</c:v>
                </c:pt>
                <c:pt idx="3297">
                  <c:v>43200</c:v>
                </c:pt>
                <c:pt idx="3298">
                  <c:v>43201</c:v>
                </c:pt>
                <c:pt idx="3299">
                  <c:v>43202</c:v>
                </c:pt>
                <c:pt idx="3300">
                  <c:v>43203</c:v>
                </c:pt>
                <c:pt idx="3301">
                  <c:v>43204</c:v>
                </c:pt>
                <c:pt idx="3302">
                  <c:v>43205</c:v>
                </c:pt>
                <c:pt idx="3303">
                  <c:v>43206</c:v>
                </c:pt>
                <c:pt idx="3304">
                  <c:v>43207</c:v>
                </c:pt>
                <c:pt idx="3305">
                  <c:v>43208</c:v>
                </c:pt>
                <c:pt idx="3306">
                  <c:v>43209</c:v>
                </c:pt>
                <c:pt idx="3307">
                  <c:v>43210</c:v>
                </c:pt>
                <c:pt idx="3308">
                  <c:v>43211</c:v>
                </c:pt>
                <c:pt idx="3309">
                  <c:v>43212</c:v>
                </c:pt>
                <c:pt idx="3310">
                  <c:v>43213</c:v>
                </c:pt>
                <c:pt idx="3311">
                  <c:v>43214</c:v>
                </c:pt>
                <c:pt idx="3312">
                  <c:v>43215</c:v>
                </c:pt>
                <c:pt idx="3313">
                  <c:v>43216</c:v>
                </c:pt>
                <c:pt idx="3314">
                  <c:v>43217</c:v>
                </c:pt>
                <c:pt idx="3315">
                  <c:v>43218</c:v>
                </c:pt>
                <c:pt idx="3316">
                  <c:v>43219</c:v>
                </c:pt>
                <c:pt idx="3317">
                  <c:v>43220</c:v>
                </c:pt>
                <c:pt idx="3318">
                  <c:v>43221</c:v>
                </c:pt>
                <c:pt idx="3319">
                  <c:v>43222</c:v>
                </c:pt>
                <c:pt idx="3320">
                  <c:v>43223</c:v>
                </c:pt>
                <c:pt idx="3321">
                  <c:v>43224</c:v>
                </c:pt>
                <c:pt idx="3322">
                  <c:v>43225</c:v>
                </c:pt>
                <c:pt idx="3323">
                  <c:v>43226</c:v>
                </c:pt>
                <c:pt idx="3324">
                  <c:v>43227</c:v>
                </c:pt>
                <c:pt idx="3325">
                  <c:v>43228</c:v>
                </c:pt>
                <c:pt idx="3326">
                  <c:v>43229</c:v>
                </c:pt>
                <c:pt idx="3327">
                  <c:v>43230</c:v>
                </c:pt>
                <c:pt idx="3328">
                  <c:v>43231</c:v>
                </c:pt>
                <c:pt idx="3329">
                  <c:v>43232</c:v>
                </c:pt>
                <c:pt idx="3330">
                  <c:v>43233</c:v>
                </c:pt>
                <c:pt idx="3331">
                  <c:v>43234</c:v>
                </c:pt>
                <c:pt idx="3332">
                  <c:v>43235</c:v>
                </c:pt>
                <c:pt idx="3333">
                  <c:v>43236</c:v>
                </c:pt>
                <c:pt idx="3334">
                  <c:v>43237</c:v>
                </c:pt>
                <c:pt idx="3335">
                  <c:v>43238</c:v>
                </c:pt>
                <c:pt idx="3336">
                  <c:v>43239</c:v>
                </c:pt>
                <c:pt idx="3337">
                  <c:v>43240</c:v>
                </c:pt>
                <c:pt idx="3338">
                  <c:v>43241</c:v>
                </c:pt>
                <c:pt idx="3339">
                  <c:v>43242</c:v>
                </c:pt>
                <c:pt idx="3340">
                  <c:v>43243</c:v>
                </c:pt>
                <c:pt idx="3341">
                  <c:v>43244</c:v>
                </c:pt>
                <c:pt idx="3342">
                  <c:v>43245</c:v>
                </c:pt>
                <c:pt idx="3343">
                  <c:v>43246</c:v>
                </c:pt>
                <c:pt idx="3344">
                  <c:v>43247</c:v>
                </c:pt>
                <c:pt idx="3345">
                  <c:v>43248</c:v>
                </c:pt>
                <c:pt idx="3346">
                  <c:v>43249</c:v>
                </c:pt>
                <c:pt idx="3347">
                  <c:v>43250</c:v>
                </c:pt>
                <c:pt idx="3348">
                  <c:v>43251</c:v>
                </c:pt>
                <c:pt idx="3349">
                  <c:v>43252</c:v>
                </c:pt>
                <c:pt idx="3350">
                  <c:v>43253</c:v>
                </c:pt>
                <c:pt idx="3351">
                  <c:v>43254</c:v>
                </c:pt>
                <c:pt idx="3352">
                  <c:v>43255</c:v>
                </c:pt>
                <c:pt idx="3353">
                  <c:v>43256</c:v>
                </c:pt>
                <c:pt idx="3354">
                  <c:v>43257</c:v>
                </c:pt>
                <c:pt idx="3355">
                  <c:v>43258</c:v>
                </c:pt>
                <c:pt idx="3356">
                  <c:v>43259</c:v>
                </c:pt>
                <c:pt idx="3357">
                  <c:v>43260</c:v>
                </c:pt>
                <c:pt idx="3358">
                  <c:v>43261</c:v>
                </c:pt>
                <c:pt idx="3359">
                  <c:v>43262</c:v>
                </c:pt>
                <c:pt idx="3360">
                  <c:v>43263</c:v>
                </c:pt>
                <c:pt idx="3361">
                  <c:v>43264</c:v>
                </c:pt>
                <c:pt idx="3362">
                  <c:v>43265</c:v>
                </c:pt>
                <c:pt idx="3363">
                  <c:v>43266</c:v>
                </c:pt>
                <c:pt idx="3364">
                  <c:v>43267</c:v>
                </c:pt>
                <c:pt idx="3365">
                  <c:v>43268</c:v>
                </c:pt>
                <c:pt idx="3366">
                  <c:v>43269</c:v>
                </c:pt>
                <c:pt idx="3367">
                  <c:v>43270</c:v>
                </c:pt>
                <c:pt idx="3368">
                  <c:v>43271</c:v>
                </c:pt>
                <c:pt idx="3369">
                  <c:v>43272</c:v>
                </c:pt>
                <c:pt idx="3370">
                  <c:v>43273</c:v>
                </c:pt>
                <c:pt idx="3371">
                  <c:v>43274</c:v>
                </c:pt>
                <c:pt idx="3372">
                  <c:v>43275</c:v>
                </c:pt>
                <c:pt idx="3373">
                  <c:v>43276</c:v>
                </c:pt>
                <c:pt idx="3374">
                  <c:v>43277</c:v>
                </c:pt>
                <c:pt idx="3375">
                  <c:v>43278</c:v>
                </c:pt>
                <c:pt idx="3376">
                  <c:v>43279</c:v>
                </c:pt>
                <c:pt idx="3377">
                  <c:v>43280</c:v>
                </c:pt>
                <c:pt idx="3378">
                  <c:v>43281</c:v>
                </c:pt>
                <c:pt idx="3379">
                  <c:v>43282</c:v>
                </c:pt>
                <c:pt idx="3380">
                  <c:v>43283</c:v>
                </c:pt>
                <c:pt idx="3381">
                  <c:v>43284</c:v>
                </c:pt>
                <c:pt idx="3382">
                  <c:v>43285</c:v>
                </c:pt>
                <c:pt idx="3383">
                  <c:v>43286</c:v>
                </c:pt>
                <c:pt idx="3384">
                  <c:v>43287</c:v>
                </c:pt>
                <c:pt idx="3385">
                  <c:v>43288</c:v>
                </c:pt>
                <c:pt idx="3386">
                  <c:v>43289</c:v>
                </c:pt>
                <c:pt idx="3387">
                  <c:v>43290</c:v>
                </c:pt>
                <c:pt idx="3388">
                  <c:v>43291</c:v>
                </c:pt>
                <c:pt idx="3389">
                  <c:v>43292</c:v>
                </c:pt>
                <c:pt idx="3390">
                  <c:v>43293</c:v>
                </c:pt>
                <c:pt idx="3391">
                  <c:v>43294</c:v>
                </c:pt>
                <c:pt idx="3392">
                  <c:v>43295</c:v>
                </c:pt>
                <c:pt idx="3393">
                  <c:v>43296</c:v>
                </c:pt>
                <c:pt idx="3394">
                  <c:v>43297</c:v>
                </c:pt>
                <c:pt idx="3395">
                  <c:v>43298</c:v>
                </c:pt>
                <c:pt idx="3396">
                  <c:v>43299</c:v>
                </c:pt>
                <c:pt idx="3397">
                  <c:v>43300</c:v>
                </c:pt>
                <c:pt idx="3398">
                  <c:v>43301</c:v>
                </c:pt>
                <c:pt idx="3399">
                  <c:v>43302</c:v>
                </c:pt>
                <c:pt idx="3400">
                  <c:v>43303</c:v>
                </c:pt>
                <c:pt idx="3401">
                  <c:v>43304</c:v>
                </c:pt>
                <c:pt idx="3402">
                  <c:v>43305</c:v>
                </c:pt>
                <c:pt idx="3403">
                  <c:v>43306</c:v>
                </c:pt>
                <c:pt idx="3404">
                  <c:v>43307</c:v>
                </c:pt>
                <c:pt idx="3405">
                  <c:v>43308</c:v>
                </c:pt>
                <c:pt idx="3406">
                  <c:v>43309</c:v>
                </c:pt>
                <c:pt idx="3407">
                  <c:v>43310</c:v>
                </c:pt>
                <c:pt idx="3408">
                  <c:v>43311</c:v>
                </c:pt>
                <c:pt idx="3409">
                  <c:v>43312</c:v>
                </c:pt>
                <c:pt idx="3410">
                  <c:v>43313</c:v>
                </c:pt>
                <c:pt idx="3411">
                  <c:v>43314</c:v>
                </c:pt>
                <c:pt idx="3412">
                  <c:v>43315</c:v>
                </c:pt>
                <c:pt idx="3413">
                  <c:v>43316</c:v>
                </c:pt>
                <c:pt idx="3414">
                  <c:v>43317</c:v>
                </c:pt>
                <c:pt idx="3415">
                  <c:v>43318</c:v>
                </c:pt>
                <c:pt idx="3416">
                  <c:v>43319</c:v>
                </c:pt>
                <c:pt idx="3417">
                  <c:v>43320</c:v>
                </c:pt>
                <c:pt idx="3418">
                  <c:v>43321</c:v>
                </c:pt>
                <c:pt idx="3419">
                  <c:v>43322</c:v>
                </c:pt>
                <c:pt idx="3420">
                  <c:v>43323</c:v>
                </c:pt>
                <c:pt idx="3421">
                  <c:v>43324</c:v>
                </c:pt>
                <c:pt idx="3422">
                  <c:v>43325</c:v>
                </c:pt>
                <c:pt idx="3423">
                  <c:v>43326</c:v>
                </c:pt>
                <c:pt idx="3424">
                  <c:v>43327</c:v>
                </c:pt>
                <c:pt idx="3425">
                  <c:v>43328</c:v>
                </c:pt>
                <c:pt idx="3426">
                  <c:v>43329</c:v>
                </c:pt>
                <c:pt idx="3427">
                  <c:v>43330</c:v>
                </c:pt>
                <c:pt idx="3428">
                  <c:v>43331</c:v>
                </c:pt>
                <c:pt idx="3429">
                  <c:v>43332</c:v>
                </c:pt>
                <c:pt idx="3430">
                  <c:v>43333</c:v>
                </c:pt>
                <c:pt idx="3431">
                  <c:v>43334</c:v>
                </c:pt>
                <c:pt idx="3432">
                  <c:v>43335</c:v>
                </c:pt>
                <c:pt idx="3433">
                  <c:v>43336</c:v>
                </c:pt>
                <c:pt idx="3434">
                  <c:v>43337</c:v>
                </c:pt>
                <c:pt idx="3435">
                  <c:v>43338</c:v>
                </c:pt>
                <c:pt idx="3436">
                  <c:v>43339</c:v>
                </c:pt>
                <c:pt idx="3437">
                  <c:v>43340</c:v>
                </c:pt>
                <c:pt idx="3438">
                  <c:v>43341</c:v>
                </c:pt>
                <c:pt idx="3439">
                  <c:v>43342</c:v>
                </c:pt>
                <c:pt idx="3440">
                  <c:v>43343</c:v>
                </c:pt>
                <c:pt idx="3441">
                  <c:v>43344</c:v>
                </c:pt>
                <c:pt idx="3442">
                  <c:v>43345</c:v>
                </c:pt>
                <c:pt idx="3443">
                  <c:v>43346</c:v>
                </c:pt>
                <c:pt idx="3444">
                  <c:v>43347</c:v>
                </c:pt>
                <c:pt idx="3445">
                  <c:v>43348</c:v>
                </c:pt>
                <c:pt idx="3446">
                  <c:v>43349</c:v>
                </c:pt>
                <c:pt idx="3447">
                  <c:v>43350</c:v>
                </c:pt>
                <c:pt idx="3448">
                  <c:v>43351</c:v>
                </c:pt>
                <c:pt idx="3449">
                  <c:v>43352</c:v>
                </c:pt>
                <c:pt idx="3450">
                  <c:v>43353</c:v>
                </c:pt>
                <c:pt idx="3451">
                  <c:v>43354</c:v>
                </c:pt>
                <c:pt idx="3452">
                  <c:v>43355</c:v>
                </c:pt>
                <c:pt idx="3453">
                  <c:v>43356</c:v>
                </c:pt>
                <c:pt idx="3454">
                  <c:v>43357</c:v>
                </c:pt>
                <c:pt idx="3455">
                  <c:v>43358</c:v>
                </c:pt>
                <c:pt idx="3456">
                  <c:v>43359</c:v>
                </c:pt>
                <c:pt idx="3457">
                  <c:v>43360</c:v>
                </c:pt>
                <c:pt idx="3458">
                  <c:v>43361</c:v>
                </c:pt>
                <c:pt idx="3459">
                  <c:v>43362</c:v>
                </c:pt>
                <c:pt idx="3460">
                  <c:v>43363</c:v>
                </c:pt>
                <c:pt idx="3461">
                  <c:v>43364</c:v>
                </c:pt>
                <c:pt idx="3462">
                  <c:v>43365</c:v>
                </c:pt>
                <c:pt idx="3463">
                  <c:v>43366</c:v>
                </c:pt>
                <c:pt idx="3464">
                  <c:v>43367</c:v>
                </c:pt>
                <c:pt idx="3465">
                  <c:v>43368</c:v>
                </c:pt>
                <c:pt idx="3466">
                  <c:v>43369</c:v>
                </c:pt>
                <c:pt idx="3467">
                  <c:v>43370</c:v>
                </c:pt>
                <c:pt idx="3468">
                  <c:v>43371</c:v>
                </c:pt>
                <c:pt idx="3469">
                  <c:v>43372</c:v>
                </c:pt>
                <c:pt idx="3470">
                  <c:v>43373</c:v>
                </c:pt>
                <c:pt idx="3471">
                  <c:v>43374</c:v>
                </c:pt>
                <c:pt idx="3472">
                  <c:v>43375</c:v>
                </c:pt>
                <c:pt idx="3473">
                  <c:v>43376</c:v>
                </c:pt>
                <c:pt idx="3474">
                  <c:v>43377</c:v>
                </c:pt>
                <c:pt idx="3475">
                  <c:v>43378</c:v>
                </c:pt>
                <c:pt idx="3476">
                  <c:v>43379</c:v>
                </c:pt>
                <c:pt idx="3477">
                  <c:v>43380</c:v>
                </c:pt>
                <c:pt idx="3478">
                  <c:v>43381</c:v>
                </c:pt>
                <c:pt idx="3479">
                  <c:v>43382</c:v>
                </c:pt>
                <c:pt idx="3480">
                  <c:v>43383</c:v>
                </c:pt>
                <c:pt idx="3481">
                  <c:v>43384</c:v>
                </c:pt>
                <c:pt idx="3482">
                  <c:v>43385</c:v>
                </c:pt>
                <c:pt idx="3483">
                  <c:v>43386</c:v>
                </c:pt>
                <c:pt idx="3484">
                  <c:v>43387</c:v>
                </c:pt>
                <c:pt idx="3485">
                  <c:v>43388</c:v>
                </c:pt>
                <c:pt idx="3486">
                  <c:v>43389</c:v>
                </c:pt>
                <c:pt idx="3487">
                  <c:v>43390</c:v>
                </c:pt>
                <c:pt idx="3488">
                  <c:v>43391</c:v>
                </c:pt>
                <c:pt idx="3489">
                  <c:v>43392</c:v>
                </c:pt>
                <c:pt idx="3490">
                  <c:v>43393</c:v>
                </c:pt>
                <c:pt idx="3491">
                  <c:v>43394</c:v>
                </c:pt>
                <c:pt idx="3492">
                  <c:v>43395</c:v>
                </c:pt>
                <c:pt idx="3493">
                  <c:v>43396</c:v>
                </c:pt>
                <c:pt idx="3494">
                  <c:v>43397</c:v>
                </c:pt>
                <c:pt idx="3495">
                  <c:v>43398</c:v>
                </c:pt>
                <c:pt idx="3496">
                  <c:v>43399</c:v>
                </c:pt>
                <c:pt idx="3497">
                  <c:v>43400</c:v>
                </c:pt>
                <c:pt idx="3498">
                  <c:v>43401</c:v>
                </c:pt>
                <c:pt idx="3499">
                  <c:v>43402</c:v>
                </c:pt>
                <c:pt idx="3500">
                  <c:v>43403</c:v>
                </c:pt>
                <c:pt idx="3501">
                  <c:v>43404</c:v>
                </c:pt>
                <c:pt idx="3502">
                  <c:v>43405</c:v>
                </c:pt>
                <c:pt idx="3503">
                  <c:v>43406</c:v>
                </c:pt>
                <c:pt idx="3504">
                  <c:v>43407</c:v>
                </c:pt>
                <c:pt idx="3505">
                  <c:v>43408</c:v>
                </c:pt>
                <c:pt idx="3506">
                  <c:v>43409</c:v>
                </c:pt>
                <c:pt idx="3507">
                  <c:v>43410</c:v>
                </c:pt>
                <c:pt idx="3508">
                  <c:v>43411</c:v>
                </c:pt>
                <c:pt idx="3509">
                  <c:v>43412</c:v>
                </c:pt>
                <c:pt idx="3510">
                  <c:v>43413</c:v>
                </c:pt>
                <c:pt idx="3511">
                  <c:v>43414</c:v>
                </c:pt>
                <c:pt idx="3512">
                  <c:v>43415</c:v>
                </c:pt>
                <c:pt idx="3513">
                  <c:v>43416</c:v>
                </c:pt>
                <c:pt idx="3514">
                  <c:v>43417</c:v>
                </c:pt>
                <c:pt idx="3515">
                  <c:v>43418</c:v>
                </c:pt>
                <c:pt idx="3516">
                  <c:v>43419</c:v>
                </c:pt>
                <c:pt idx="3517">
                  <c:v>43420</c:v>
                </c:pt>
                <c:pt idx="3518">
                  <c:v>43421</c:v>
                </c:pt>
                <c:pt idx="3519">
                  <c:v>43422</c:v>
                </c:pt>
                <c:pt idx="3520">
                  <c:v>43423</c:v>
                </c:pt>
                <c:pt idx="3521">
                  <c:v>43424</c:v>
                </c:pt>
                <c:pt idx="3522">
                  <c:v>43425</c:v>
                </c:pt>
                <c:pt idx="3523">
                  <c:v>43426</c:v>
                </c:pt>
                <c:pt idx="3524">
                  <c:v>43427</c:v>
                </c:pt>
                <c:pt idx="3525">
                  <c:v>43428</c:v>
                </c:pt>
                <c:pt idx="3526">
                  <c:v>43429</c:v>
                </c:pt>
                <c:pt idx="3527">
                  <c:v>43430</c:v>
                </c:pt>
                <c:pt idx="3528">
                  <c:v>43431</c:v>
                </c:pt>
                <c:pt idx="3529">
                  <c:v>43432</c:v>
                </c:pt>
                <c:pt idx="3530">
                  <c:v>43433</c:v>
                </c:pt>
                <c:pt idx="3531">
                  <c:v>43434</c:v>
                </c:pt>
                <c:pt idx="3532">
                  <c:v>43435</c:v>
                </c:pt>
                <c:pt idx="3533">
                  <c:v>43436</c:v>
                </c:pt>
                <c:pt idx="3534">
                  <c:v>43437</c:v>
                </c:pt>
                <c:pt idx="3535">
                  <c:v>43438</c:v>
                </c:pt>
                <c:pt idx="3536">
                  <c:v>43439</c:v>
                </c:pt>
                <c:pt idx="3537">
                  <c:v>43440</c:v>
                </c:pt>
                <c:pt idx="3538">
                  <c:v>43441</c:v>
                </c:pt>
                <c:pt idx="3539">
                  <c:v>43442</c:v>
                </c:pt>
                <c:pt idx="3540">
                  <c:v>43443</c:v>
                </c:pt>
                <c:pt idx="3541">
                  <c:v>43444</c:v>
                </c:pt>
                <c:pt idx="3542">
                  <c:v>43445</c:v>
                </c:pt>
                <c:pt idx="3543">
                  <c:v>43446</c:v>
                </c:pt>
                <c:pt idx="3544">
                  <c:v>43447</c:v>
                </c:pt>
                <c:pt idx="3545">
                  <c:v>43448</c:v>
                </c:pt>
                <c:pt idx="3546">
                  <c:v>43449</c:v>
                </c:pt>
                <c:pt idx="3547">
                  <c:v>43450</c:v>
                </c:pt>
                <c:pt idx="3548">
                  <c:v>43451</c:v>
                </c:pt>
                <c:pt idx="3549">
                  <c:v>43452</c:v>
                </c:pt>
                <c:pt idx="3550">
                  <c:v>43453</c:v>
                </c:pt>
                <c:pt idx="3551">
                  <c:v>43454</c:v>
                </c:pt>
                <c:pt idx="3552">
                  <c:v>43455</c:v>
                </c:pt>
                <c:pt idx="3553">
                  <c:v>43456</c:v>
                </c:pt>
                <c:pt idx="3554">
                  <c:v>43457</c:v>
                </c:pt>
                <c:pt idx="3555">
                  <c:v>43458</c:v>
                </c:pt>
                <c:pt idx="3556">
                  <c:v>43459</c:v>
                </c:pt>
                <c:pt idx="3557">
                  <c:v>43460</c:v>
                </c:pt>
                <c:pt idx="3558">
                  <c:v>43461</c:v>
                </c:pt>
                <c:pt idx="3559">
                  <c:v>43462</c:v>
                </c:pt>
                <c:pt idx="3560">
                  <c:v>43463</c:v>
                </c:pt>
                <c:pt idx="3561">
                  <c:v>43464</c:v>
                </c:pt>
                <c:pt idx="3562">
                  <c:v>43465</c:v>
                </c:pt>
                <c:pt idx="3563">
                  <c:v>43466</c:v>
                </c:pt>
                <c:pt idx="3564">
                  <c:v>43467</c:v>
                </c:pt>
                <c:pt idx="3565">
                  <c:v>43468</c:v>
                </c:pt>
                <c:pt idx="3566">
                  <c:v>43469</c:v>
                </c:pt>
                <c:pt idx="3567">
                  <c:v>43470</c:v>
                </c:pt>
                <c:pt idx="3568">
                  <c:v>43471</c:v>
                </c:pt>
                <c:pt idx="3569">
                  <c:v>43472</c:v>
                </c:pt>
                <c:pt idx="3570">
                  <c:v>43473</c:v>
                </c:pt>
                <c:pt idx="3571">
                  <c:v>43474</c:v>
                </c:pt>
                <c:pt idx="3572">
                  <c:v>43475</c:v>
                </c:pt>
                <c:pt idx="3573">
                  <c:v>43476</c:v>
                </c:pt>
                <c:pt idx="3574">
                  <c:v>43477</c:v>
                </c:pt>
                <c:pt idx="3575">
                  <c:v>43478</c:v>
                </c:pt>
                <c:pt idx="3576">
                  <c:v>43479</c:v>
                </c:pt>
                <c:pt idx="3577">
                  <c:v>43480</c:v>
                </c:pt>
                <c:pt idx="3578">
                  <c:v>43481</c:v>
                </c:pt>
                <c:pt idx="3579">
                  <c:v>43482</c:v>
                </c:pt>
                <c:pt idx="3580">
                  <c:v>43483</c:v>
                </c:pt>
                <c:pt idx="3581">
                  <c:v>43484</c:v>
                </c:pt>
                <c:pt idx="3582">
                  <c:v>43485</c:v>
                </c:pt>
                <c:pt idx="3583">
                  <c:v>43486</c:v>
                </c:pt>
                <c:pt idx="3584">
                  <c:v>43487</c:v>
                </c:pt>
                <c:pt idx="3585">
                  <c:v>43488</c:v>
                </c:pt>
                <c:pt idx="3586">
                  <c:v>43489</c:v>
                </c:pt>
                <c:pt idx="3587">
                  <c:v>43490</c:v>
                </c:pt>
                <c:pt idx="3588">
                  <c:v>43491</c:v>
                </c:pt>
                <c:pt idx="3589">
                  <c:v>43492</c:v>
                </c:pt>
                <c:pt idx="3590">
                  <c:v>43493</c:v>
                </c:pt>
                <c:pt idx="3591">
                  <c:v>43494</c:v>
                </c:pt>
                <c:pt idx="3592">
                  <c:v>43495</c:v>
                </c:pt>
                <c:pt idx="3593">
                  <c:v>43496</c:v>
                </c:pt>
                <c:pt idx="3594">
                  <c:v>43497</c:v>
                </c:pt>
                <c:pt idx="3595">
                  <c:v>43498</c:v>
                </c:pt>
                <c:pt idx="3596">
                  <c:v>43499</c:v>
                </c:pt>
                <c:pt idx="3597">
                  <c:v>43500</c:v>
                </c:pt>
                <c:pt idx="3598">
                  <c:v>43501</c:v>
                </c:pt>
                <c:pt idx="3599">
                  <c:v>43502</c:v>
                </c:pt>
                <c:pt idx="3600">
                  <c:v>43503</c:v>
                </c:pt>
                <c:pt idx="3601">
                  <c:v>43504</c:v>
                </c:pt>
                <c:pt idx="3602">
                  <c:v>43505</c:v>
                </c:pt>
                <c:pt idx="3603">
                  <c:v>43506</c:v>
                </c:pt>
                <c:pt idx="3604">
                  <c:v>43507</c:v>
                </c:pt>
                <c:pt idx="3605">
                  <c:v>43508</c:v>
                </c:pt>
                <c:pt idx="3606">
                  <c:v>43509</c:v>
                </c:pt>
                <c:pt idx="3607">
                  <c:v>43510</c:v>
                </c:pt>
                <c:pt idx="3608">
                  <c:v>43511</c:v>
                </c:pt>
                <c:pt idx="3609">
                  <c:v>43512</c:v>
                </c:pt>
                <c:pt idx="3610">
                  <c:v>43513</c:v>
                </c:pt>
                <c:pt idx="3611">
                  <c:v>43514</c:v>
                </c:pt>
                <c:pt idx="3612">
                  <c:v>43515</c:v>
                </c:pt>
                <c:pt idx="3613">
                  <c:v>43516</c:v>
                </c:pt>
                <c:pt idx="3614">
                  <c:v>43517</c:v>
                </c:pt>
                <c:pt idx="3615">
                  <c:v>43518</c:v>
                </c:pt>
                <c:pt idx="3616">
                  <c:v>43519</c:v>
                </c:pt>
                <c:pt idx="3617">
                  <c:v>43520</c:v>
                </c:pt>
                <c:pt idx="3618">
                  <c:v>43521</c:v>
                </c:pt>
                <c:pt idx="3619">
                  <c:v>43522</c:v>
                </c:pt>
                <c:pt idx="3620">
                  <c:v>43523</c:v>
                </c:pt>
                <c:pt idx="3621">
                  <c:v>43524</c:v>
                </c:pt>
                <c:pt idx="3622">
                  <c:v>43525</c:v>
                </c:pt>
                <c:pt idx="3623">
                  <c:v>43526</c:v>
                </c:pt>
                <c:pt idx="3624">
                  <c:v>43527</c:v>
                </c:pt>
                <c:pt idx="3625">
                  <c:v>43528</c:v>
                </c:pt>
                <c:pt idx="3626">
                  <c:v>43529</c:v>
                </c:pt>
                <c:pt idx="3627">
                  <c:v>43530</c:v>
                </c:pt>
                <c:pt idx="3628">
                  <c:v>43531</c:v>
                </c:pt>
                <c:pt idx="3629">
                  <c:v>43532</c:v>
                </c:pt>
                <c:pt idx="3630">
                  <c:v>43533</c:v>
                </c:pt>
                <c:pt idx="3631">
                  <c:v>43534</c:v>
                </c:pt>
                <c:pt idx="3632">
                  <c:v>43535</c:v>
                </c:pt>
                <c:pt idx="3633">
                  <c:v>43536</c:v>
                </c:pt>
                <c:pt idx="3634">
                  <c:v>43537</c:v>
                </c:pt>
                <c:pt idx="3635">
                  <c:v>43538</c:v>
                </c:pt>
                <c:pt idx="3636">
                  <c:v>43539</c:v>
                </c:pt>
                <c:pt idx="3637">
                  <c:v>43540</c:v>
                </c:pt>
                <c:pt idx="3638">
                  <c:v>43541</c:v>
                </c:pt>
                <c:pt idx="3639">
                  <c:v>43542</c:v>
                </c:pt>
                <c:pt idx="3640">
                  <c:v>43543</c:v>
                </c:pt>
                <c:pt idx="3641">
                  <c:v>43544</c:v>
                </c:pt>
                <c:pt idx="3642">
                  <c:v>43545</c:v>
                </c:pt>
                <c:pt idx="3643">
                  <c:v>43546</c:v>
                </c:pt>
                <c:pt idx="3644">
                  <c:v>43547</c:v>
                </c:pt>
                <c:pt idx="3645">
                  <c:v>43548</c:v>
                </c:pt>
                <c:pt idx="3646">
                  <c:v>43549</c:v>
                </c:pt>
                <c:pt idx="3647">
                  <c:v>43550</c:v>
                </c:pt>
                <c:pt idx="3648">
                  <c:v>43551</c:v>
                </c:pt>
                <c:pt idx="3649">
                  <c:v>43552</c:v>
                </c:pt>
                <c:pt idx="3650">
                  <c:v>43553</c:v>
                </c:pt>
                <c:pt idx="3651">
                  <c:v>43554</c:v>
                </c:pt>
                <c:pt idx="3652">
                  <c:v>43555</c:v>
                </c:pt>
                <c:pt idx="3653">
                  <c:v>43556</c:v>
                </c:pt>
                <c:pt idx="3654">
                  <c:v>43557</c:v>
                </c:pt>
                <c:pt idx="3655">
                  <c:v>43558</c:v>
                </c:pt>
                <c:pt idx="3656">
                  <c:v>43559</c:v>
                </c:pt>
                <c:pt idx="3657">
                  <c:v>43560</c:v>
                </c:pt>
                <c:pt idx="3658">
                  <c:v>43561</c:v>
                </c:pt>
                <c:pt idx="3659">
                  <c:v>43562</c:v>
                </c:pt>
                <c:pt idx="3660">
                  <c:v>43563</c:v>
                </c:pt>
                <c:pt idx="3661">
                  <c:v>43564</c:v>
                </c:pt>
                <c:pt idx="3662">
                  <c:v>43565</c:v>
                </c:pt>
                <c:pt idx="3663">
                  <c:v>43566</c:v>
                </c:pt>
                <c:pt idx="3664">
                  <c:v>43567</c:v>
                </c:pt>
                <c:pt idx="3665">
                  <c:v>43568</c:v>
                </c:pt>
                <c:pt idx="3666">
                  <c:v>43569</c:v>
                </c:pt>
                <c:pt idx="3667">
                  <c:v>43570</c:v>
                </c:pt>
                <c:pt idx="3668">
                  <c:v>43571</c:v>
                </c:pt>
                <c:pt idx="3669">
                  <c:v>43572</c:v>
                </c:pt>
                <c:pt idx="3670">
                  <c:v>43573</c:v>
                </c:pt>
                <c:pt idx="3671">
                  <c:v>43574</c:v>
                </c:pt>
                <c:pt idx="3672">
                  <c:v>43575</c:v>
                </c:pt>
                <c:pt idx="3673">
                  <c:v>43576</c:v>
                </c:pt>
                <c:pt idx="3674">
                  <c:v>43577</c:v>
                </c:pt>
                <c:pt idx="3675">
                  <c:v>43578</c:v>
                </c:pt>
                <c:pt idx="3676">
                  <c:v>43579</c:v>
                </c:pt>
                <c:pt idx="3677">
                  <c:v>43580</c:v>
                </c:pt>
                <c:pt idx="3678">
                  <c:v>43581</c:v>
                </c:pt>
                <c:pt idx="3679">
                  <c:v>43582</c:v>
                </c:pt>
                <c:pt idx="3680">
                  <c:v>43583</c:v>
                </c:pt>
                <c:pt idx="3681">
                  <c:v>43584</c:v>
                </c:pt>
                <c:pt idx="3682">
                  <c:v>43585</c:v>
                </c:pt>
                <c:pt idx="3683">
                  <c:v>43586</c:v>
                </c:pt>
                <c:pt idx="3684">
                  <c:v>43587</c:v>
                </c:pt>
                <c:pt idx="3685">
                  <c:v>43588</c:v>
                </c:pt>
                <c:pt idx="3686">
                  <c:v>43589</c:v>
                </c:pt>
                <c:pt idx="3687">
                  <c:v>43590</c:v>
                </c:pt>
                <c:pt idx="3688">
                  <c:v>43591</c:v>
                </c:pt>
                <c:pt idx="3689">
                  <c:v>43592</c:v>
                </c:pt>
                <c:pt idx="3690">
                  <c:v>43593</c:v>
                </c:pt>
                <c:pt idx="3691">
                  <c:v>43594</c:v>
                </c:pt>
                <c:pt idx="3692">
                  <c:v>43595</c:v>
                </c:pt>
                <c:pt idx="3693">
                  <c:v>43596</c:v>
                </c:pt>
                <c:pt idx="3694">
                  <c:v>43597</c:v>
                </c:pt>
                <c:pt idx="3695">
                  <c:v>43598</c:v>
                </c:pt>
                <c:pt idx="3696">
                  <c:v>43599</c:v>
                </c:pt>
                <c:pt idx="3697">
                  <c:v>43600</c:v>
                </c:pt>
                <c:pt idx="3698">
                  <c:v>43601</c:v>
                </c:pt>
                <c:pt idx="3699">
                  <c:v>43602</c:v>
                </c:pt>
                <c:pt idx="3700">
                  <c:v>43603</c:v>
                </c:pt>
                <c:pt idx="3701">
                  <c:v>43604</c:v>
                </c:pt>
                <c:pt idx="3702">
                  <c:v>43605</c:v>
                </c:pt>
                <c:pt idx="3703">
                  <c:v>43606</c:v>
                </c:pt>
                <c:pt idx="3704">
                  <c:v>43607</c:v>
                </c:pt>
                <c:pt idx="3705">
                  <c:v>43608</c:v>
                </c:pt>
                <c:pt idx="3706">
                  <c:v>43609</c:v>
                </c:pt>
                <c:pt idx="3707">
                  <c:v>43610</c:v>
                </c:pt>
                <c:pt idx="3708">
                  <c:v>43611</c:v>
                </c:pt>
                <c:pt idx="3709">
                  <c:v>43612</c:v>
                </c:pt>
                <c:pt idx="3710">
                  <c:v>43613</c:v>
                </c:pt>
                <c:pt idx="3711">
                  <c:v>43614</c:v>
                </c:pt>
                <c:pt idx="3712">
                  <c:v>43615</c:v>
                </c:pt>
                <c:pt idx="3713">
                  <c:v>43616</c:v>
                </c:pt>
                <c:pt idx="3714">
                  <c:v>43617</c:v>
                </c:pt>
                <c:pt idx="3715">
                  <c:v>43618</c:v>
                </c:pt>
                <c:pt idx="3716">
                  <c:v>43619</c:v>
                </c:pt>
                <c:pt idx="3717">
                  <c:v>43620</c:v>
                </c:pt>
                <c:pt idx="3718">
                  <c:v>43621</c:v>
                </c:pt>
                <c:pt idx="3719">
                  <c:v>43622</c:v>
                </c:pt>
                <c:pt idx="3720">
                  <c:v>43623</c:v>
                </c:pt>
                <c:pt idx="3721">
                  <c:v>43624</c:v>
                </c:pt>
                <c:pt idx="3722">
                  <c:v>43625</c:v>
                </c:pt>
                <c:pt idx="3723">
                  <c:v>43626</c:v>
                </c:pt>
                <c:pt idx="3724">
                  <c:v>43627</c:v>
                </c:pt>
                <c:pt idx="3725">
                  <c:v>43628</c:v>
                </c:pt>
                <c:pt idx="3726">
                  <c:v>43629</c:v>
                </c:pt>
                <c:pt idx="3727">
                  <c:v>43630</c:v>
                </c:pt>
                <c:pt idx="3728">
                  <c:v>43631</c:v>
                </c:pt>
                <c:pt idx="3729">
                  <c:v>43632</c:v>
                </c:pt>
                <c:pt idx="3730">
                  <c:v>43633</c:v>
                </c:pt>
                <c:pt idx="3731">
                  <c:v>43634</c:v>
                </c:pt>
                <c:pt idx="3732">
                  <c:v>43635</c:v>
                </c:pt>
                <c:pt idx="3733">
                  <c:v>43636</c:v>
                </c:pt>
                <c:pt idx="3734">
                  <c:v>43637</c:v>
                </c:pt>
                <c:pt idx="3735">
                  <c:v>43638</c:v>
                </c:pt>
                <c:pt idx="3736">
                  <c:v>43639</c:v>
                </c:pt>
                <c:pt idx="3737">
                  <c:v>43640</c:v>
                </c:pt>
                <c:pt idx="3738">
                  <c:v>43641</c:v>
                </c:pt>
                <c:pt idx="3739">
                  <c:v>43642</c:v>
                </c:pt>
                <c:pt idx="3740">
                  <c:v>43643</c:v>
                </c:pt>
                <c:pt idx="3741">
                  <c:v>43644</c:v>
                </c:pt>
                <c:pt idx="3742">
                  <c:v>43645</c:v>
                </c:pt>
                <c:pt idx="3743">
                  <c:v>43646</c:v>
                </c:pt>
                <c:pt idx="3744">
                  <c:v>43647</c:v>
                </c:pt>
                <c:pt idx="3745">
                  <c:v>43648</c:v>
                </c:pt>
                <c:pt idx="3746">
                  <c:v>43649</c:v>
                </c:pt>
                <c:pt idx="3747">
                  <c:v>43650</c:v>
                </c:pt>
                <c:pt idx="3748">
                  <c:v>43651</c:v>
                </c:pt>
                <c:pt idx="3749">
                  <c:v>43652</c:v>
                </c:pt>
                <c:pt idx="3750">
                  <c:v>43653</c:v>
                </c:pt>
                <c:pt idx="3751">
                  <c:v>43654</c:v>
                </c:pt>
                <c:pt idx="3752">
                  <c:v>43655</c:v>
                </c:pt>
                <c:pt idx="3753">
                  <c:v>43656</c:v>
                </c:pt>
                <c:pt idx="3754">
                  <c:v>43657</c:v>
                </c:pt>
                <c:pt idx="3755">
                  <c:v>43658</c:v>
                </c:pt>
                <c:pt idx="3756">
                  <c:v>43659</c:v>
                </c:pt>
                <c:pt idx="3757">
                  <c:v>43660</c:v>
                </c:pt>
                <c:pt idx="3758">
                  <c:v>43661</c:v>
                </c:pt>
                <c:pt idx="3759">
                  <c:v>43662</c:v>
                </c:pt>
                <c:pt idx="3760">
                  <c:v>43663</c:v>
                </c:pt>
                <c:pt idx="3761">
                  <c:v>43664</c:v>
                </c:pt>
                <c:pt idx="3762">
                  <c:v>43665</c:v>
                </c:pt>
                <c:pt idx="3763">
                  <c:v>43666</c:v>
                </c:pt>
                <c:pt idx="3764">
                  <c:v>43667</c:v>
                </c:pt>
                <c:pt idx="3765">
                  <c:v>43668</c:v>
                </c:pt>
                <c:pt idx="3766">
                  <c:v>43669</c:v>
                </c:pt>
                <c:pt idx="3767">
                  <c:v>43670</c:v>
                </c:pt>
                <c:pt idx="3768">
                  <c:v>43671</c:v>
                </c:pt>
                <c:pt idx="3769">
                  <c:v>43672</c:v>
                </c:pt>
                <c:pt idx="3770">
                  <c:v>43673</c:v>
                </c:pt>
                <c:pt idx="3771">
                  <c:v>43674</c:v>
                </c:pt>
                <c:pt idx="3772">
                  <c:v>43675</c:v>
                </c:pt>
                <c:pt idx="3773">
                  <c:v>43676</c:v>
                </c:pt>
                <c:pt idx="3774">
                  <c:v>43677</c:v>
                </c:pt>
                <c:pt idx="3775">
                  <c:v>43678</c:v>
                </c:pt>
                <c:pt idx="3776">
                  <c:v>43679</c:v>
                </c:pt>
                <c:pt idx="3777">
                  <c:v>43680</c:v>
                </c:pt>
                <c:pt idx="3778">
                  <c:v>43681</c:v>
                </c:pt>
                <c:pt idx="3779">
                  <c:v>43682</c:v>
                </c:pt>
                <c:pt idx="3780">
                  <c:v>43683</c:v>
                </c:pt>
                <c:pt idx="3781">
                  <c:v>43684</c:v>
                </c:pt>
                <c:pt idx="3782">
                  <c:v>43685</c:v>
                </c:pt>
                <c:pt idx="3783">
                  <c:v>43686</c:v>
                </c:pt>
                <c:pt idx="3784">
                  <c:v>43687</c:v>
                </c:pt>
                <c:pt idx="3785">
                  <c:v>43688</c:v>
                </c:pt>
                <c:pt idx="3786">
                  <c:v>43689</c:v>
                </c:pt>
                <c:pt idx="3787">
                  <c:v>43690</c:v>
                </c:pt>
                <c:pt idx="3788">
                  <c:v>43691</c:v>
                </c:pt>
                <c:pt idx="3789">
                  <c:v>43692</c:v>
                </c:pt>
                <c:pt idx="3790">
                  <c:v>43693</c:v>
                </c:pt>
                <c:pt idx="3791">
                  <c:v>43694</c:v>
                </c:pt>
                <c:pt idx="3792">
                  <c:v>43695</c:v>
                </c:pt>
                <c:pt idx="3793">
                  <c:v>43696</c:v>
                </c:pt>
                <c:pt idx="3794">
                  <c:v>43697</c:v>
                </c:pt>
                <c:pt idx="3795">
                  <c:v>43698</c:v>
                </c:pt>
                <c:pt idx="3796">
                  <c:v>43699</c:v>
                </c:pt>
                <c:pt idx="3797">
                  <c:v>43700</c:v>
                </c:pt>
                <c:pt idx="3798">
                  <c:v>43701</c:v>
                </c:pt>
                <c:pt idx="3799">
                  <c:v>43702</c:v>
                </c:pt>
                <c:pt idx="3800">
                  <c:v>43703</c:v>
                </c:pt>
                <c:pt idx="3801">
                  <c:v>43704</c:v>
                </c:pt>
                <c:pt idx="3802">
                  <c:v>43705</c:v>
                </c:pt>
                <c:pt idx="3803">
                  <c:v>43706</c:v>
                </c:pt>
                <c:pt idx="3804">
                  <c:v>43707</c:v>
                </c:pt>
                <c:pt idx="3805">
                  <c:v>43708</c:v>
                </c:pt>
                <c:pt idx="3806">
                  <c:v>43709</c:v>
                </c:pt>
                <c:pt idx="3807">
                  <c:v>43710</c:v>
                </c:pt>
                <c:pt idx="3808">
                  <c:v>43711</c:v>
                </c:pt>
                <c:pt idx="3809">
                  <c:v>43712</c:v>
                </c:pt>
                <c:pt idx="3810">
                  <c:v>43713</c:v>
                </c:pt>
                <c:pt idx="3811">
                  <c:v>43714</c:v>
                </c:pt>
                <c:pt idx="3812">
                  <c:v>43715</c:v>
                </c:pt>
                <c:pt idx="3813">
                  <c:v>43716</c:v>
                </c:pt>
                <c:pt idx="3814">
                  <c:v>43717</c:v>
                </c:pt>
                <c:pt idx="3815">
                  <c:v>43718</c:v>
                </c:pt>
                <c:pt idx="3816">
                  <c:v>43719</c:v>
                </c:pt>
                <c:pt idx="3817">
                  <c:v>43720</c:v>
                </c:pt>
                <c:pt idx="3818">
                  <c:v>43721</c:v>
                </c:pt>
                <c:pt idx="3819">
                  <c:v>43722</c:v>
                </c:pt>
                <c:pt idx="3820">
                  <c:v>43723</c:v>
                </c:pt>
                <c:pt idx="3821">
                  <c:v>43724</c:v>
                </c:pt>
                <c:pt idx="3822">
                  <c:v>43725</c:v>
                </c:pt>
                <c:pt idx="3823">
                  <c:v>43726</c:v>
                </c:pt>
                <c:pt idx="3824">
                  <c:v>43727</c:v>
                </c:pt>
                <c:pt idx="3825">
                  <c:v>43728</c:v>
                </c:pt>
                <c:pt idx="3826">
                  <c:v>43729</c:v>
                </c:pt>
                <c:pt idx="3827">
                  <c:v>43730</c:v>
                </c:pt>
                <c:pt idx="3828">
                  <c:v>43731</c:v>
                </c:pt>
                <c:pt idx="3829">
                  <c:v>43732</c:v>
                </c:pt>
                <c:pt idx="3830">
                  <c:v>43733</c:v>
                </c:pt>
                <c:pt idx="3831">
                  <c:v>43734</c:v>
                </c:pt>
                <c:pt idx="3832">
                  <c:v>43735</c:v>
                </c:pt>
                <c:pt idx="3833">
                  <c:v>43736</c:v>
                </c:pt>
                <c:pt idx="3834">
                  <c:v>43737</c:v>
                </c:pt>
                <c:pt idx="3835">
                  <c:v>43738</c:v>
                </c:pt>
                <c:pt idx="3836">
                  <c:v>43739</c:v>
                </c:pt>
                <c:pt idx="3837">
                  <c:v>43740</c:v>
                </c:pt>
                <c:pt idx="3838">
                  <c:v>43741</c:v>
                </c:pt>
                <c:pt idx="3839">
                  <c:v>43742</c:v>
                </c:pt>
                <c:pt idx="3840">
                  <c:v>43743</c:v>
                </c:pt>
                <c:pt idx="3841">
                  <c:v>43744</c:v>
                </c:pt>
                <c:pt idx="3842">
                  <c:v>43745</c:v>
                </c:pt>
                <c:pt idx="3843">
                  <c:v>43746</c:v>
                </c:pt>
                <c:pt idx="3844">
                  <c:v>43747</c:v>
                </c:pt>
                <c:pt idx="3845">
                  <c:v>43748</c:v>
                </c:pt>
                <c:pt idx="3846">
                  <c:v>43749</c:v>
                </c:pt>
                <c:pt idx="3847">
                  <c:v>43750</c:v>
                </c:pt>
                <c:pt idx="3848">
                  <c:v>43751</c:v>
                </c:pt>
                <c:pt idx="3849">
                  <c:v>43752</c:v>
                </c:pt>
                <c:pt idx="3850">
                  <c:v>43753</c:v>
                </c:pt>
                <c:pt idx="3851">
                  <c:v>43754</c:v>
                </c:pt>
                <c:pt idx="3852">
                  <c:v>43755</c:v>
                </c:pt>
                <c:pt idx="3853">
                  <c:v>43756</c:v>
                </c:pt>
                <c:pt idx="3854">
                  <c:v>43757</c:v>
                </c:pt>
                <c:pt idx="3855">
                  <c:v>43758</c:v>
                </c:pt>
                <c:pt idx="3856">
                  <c:v>43759</c:v>
                </c:pt>
                <c:pt idx="3857">
                  <c:v>43760</c:v>
                </c:pt>
                <c:pt idx="3858">
                  <c:v>43761</c:v>
                </c:pt>
                <c:pt idx="3859">
                  <c:v>43762</c:v>
                </c:pt>
                <c:pt idx="3860">
                  <c:v>43763</c:v>
                </c:pt>
                <c:pt idx="3861">
                  <c:v>43764</c:v>
                </c:pt>
                <c:pt idx="3862">
                  <c:v>43765</c:v>
                </c:pt>
                <c:pt idx="3863">
                  <c:v>43766</c:v>
                </c:pt>
                <c:pt idx="3864">
                  <c:v>43767</c:v>
                </c:pt>
                <c:pt idx="3865">
                  <c:v>43768</c:v>
                </c:pt>
                <c:pt idx="3866">
                  <c:v>43769</c:v>
                </c:pt>
                <c:pt idx="3867">
                  <c:v>43770</c:v>
                </c:pt>
                <c:pt idx="3868">
                  <c:v>43771</c:v>
                </c:pt>
                <c:pt idx="3869">
                  <c:v>43772</c:v>
                </c:pt>
                <c:pt idx="3870">
                  <c:v>43773</c:v>
                </c:pt>
                <c:pt idx="3871">
                  <c:v>43774</c:v>
                </c:pt>
                <c:pt idx="3872">
                  <c:v>43775</c:v>
                </c:pt>
                <c:pt idx="3873">
                  <c:v>43776</c:v>
                </c:pt>
                <c:pt idx="3874">
                  <c:v>43777</c:v>
                </c:pt>
                <c:pt idx="3875">
                  <c:v>43778</c:v>
                </c:pt>
                <c:pt idx="3876">
                  <c:v>43779</c:v>
                </c:pt>
                <c:pt idx="3877">
                  <c:v>43780</c:v>
                </c:pt>
                <c:pt idx="3878">
                  <c:v>43781</c:v>
                </c:pt>
                <c:pt idx="3879">
                  <c:v>43782</c:v>
                </c:pt>
                <c:pt idx="3880">
                  <c:v>43783</c:v>
                </c:pt>
                <c:pt idx="3881">
                  <c:v>43784</c:v>
                </c:pt>
                <c:pt idx="3882">
                  <c:v>43785</c:v>
                </c:pt>
                <c:pt idx="3883">
                  <c:v>43786</c:v>
                </c:pt>
                <c:pt idx="3884">
                  <c:v>43787</c:v>
                </c:pt>
                <c:pt idx="3885">
                  <c:v>43788</c:v>
                </c:pt>
                <c:pt idx="3886">
                  <c:v>43789</c:v>
                </c:pt>
                <c:pt idx="3887">
                  <c:v>43790</c:v>
                </c:pt>
                <c:pt idx="3888">
                  <c:v>43791</c:v>
                </c:pt>
                <c:pt idx="3889">
                  <c:v>43792</c:v>
                </c:pt>
                <c:pt idx="3890">
                  <c:v>43793</c:v>
                </c:pt>
                <c:pt idx="3891">
                  <c:v>43794</c:v>
                </c:pt>
                <c:pt idx="3892">
                  <c:v>43795</c:v>
                </c:pt>
                <c:pt idx="3893">
                  <c:v>43796</c:v>
                </c:pt>
                <c:pt idx="3894">
                  <c:v>43797</c:v>
                </c:pt>
                <c:pt idx="3895">
                  <c:v>43798</c:v>
                </c:pt>
                <c:pt idx="3896">
                  <c:v>43799</c:v>
                </c:pt>
                <c:pt idx="3897">
                  <c:v>43800</c:v>
                </c:pt>
                <c:pt idx="3898">
                  <c:v>43801</c:v>
                </c:pt>
                <c:pt idx="3899">
                  <c:v>43802</c:v>
                </c:pt>
                <c:pt idx="3900">
                  <c:v>43803</c:v>
                </c:pt>
                <c:pt idx="3901">
                  <c:v>43804</c:v>
                </c:pt>
                <c:pt idx="3902">
                  <c:v>43805</c:v>
                </c:pt>
                <c:pt idx="3903">
                  <c:v>43806</c:v>
                </c:pt>
                <c:pt idx="3904">
                  <c:v>43807</c:v>
                </c:pt>
                <c:pt idx="3905">
                  <c:v>43808</c:v>
                </c:pt>
                <c:pt idx="3906">
                  <c:v>43809</c:v>
                </c:pt>
                <c:pt idx="3907">
                  <c:v>43810</c:v>
                </c:pt>
                <c:pt idx="3908">
                  <c:v>43811</c:v>
                </c:pt>
                <c:pt idx="3909">
                  <c:v>43812</c:v>
                </c:pt>
                <c:pt idx="3910">
                  <c:v>43813</c:v>
                </c:pt>
                <c:pt idx="3911">
                  <c:v>43814</c:v>
                </c:pt>
                <c:pt idx="3912">
                  <c:v>43815</c:v>
                </c:pt>
                <c:pt idx="3913">
                  <c:v>43816</c:v>
                </c:pt>
                <c:pt idx="3914">
                  <c:v>43817</c:v>
                </c:pt>
                <c:pt idx="3915">
                  <c:v>43818</c:v>
                </c:pt>
                <c:pt idx="3916">
                  <c:v>43819</c:v>
                </c:pt>
                <c:pt idx="3917">
                  <c:v>43820</c:v>
                </c:pt>
                <c:pt idx="3918">
                  <c:v>43821</c:v>
                </c:pt>
                <c:pt idx="3919">
                  <c:v>43822</c:v>
                </c:pt>
                <c:pt idx="3920">
                  <c:v>43823</c:v>
                </c:pt>
                <c:pt idx="3921">
                  <c:v>43824</c:v>
                </c:pt>
                <c:pt idx="3922">
                  <c:v>43825</c:v>
                </c:pt>
                <c:pt idx="3923">
                  <c:v>43826</c:v>
                </c:pt>
                <c:pt idx="3924">
                  <c:v>43827</c:v>
                </c:pt>
                <c:pt idx="3925">
                  <c:v>43828</c:v>
                </c:pt>
                <c:pt idx="3926">
                  <c:v>43829</c:v>
                </c:pt>
                <c:pt idx="3927">
                  <c:v>43830</c:v>
                </c:pt>
                <c:pt idx="3928">
                  <c:v>43831</c:v>
                </c:pt>
                <c:pt idx="3929">
                  <c:v>43832</c:v>
                </c:pt>
                <c:pt idx="3930">
                  <c:v>43833</c:v>
                </c:pt>
                <c:pt idx="3931">
                  <c:v>43834</c:v>
                </c:pt>
                <c:pt idx="3932">
                  <c:v>43835</c:v>
                </c:pt>
                <c:pt idx="3933">
                  <c:v>43836</c:v>
                </c:pt>
                <c:pt idx="3934">
                  <c:v>43837</c:v>
                </c:pt>
                <c:pt idx="3935">
                  <c:v>43838</c:v>
                </c:pt>
                <c:pt idx="3936">
                  <c:v>43839</c:v>
                </c:pt>
                <c:pt idx="3937">
                  <c:v>43840</c:v>
                </c:pt>
                <c:pt idx="3938">
                  <c:v>43841</c:v>
                </c:pt>
                <c:pt idx="3939">
                  <c:v>43842</c:v>
                </c:pt>
                <c:pt idx="3940">
                  <c:v>43843</c:v>
                </c:pt>
                <c:pt idx="3941">
                  <c:v>43844</c:v>
                </c:pt>
                <c:pt idx="3942">
                  <c:v>43845</c:v>
                </c:pt>
                <c:pt idx="3943">
                  <c:v>43846</c:v>
                </c:pt>
                <c:pt idx="3944">
                  <c:v>43847</c:v>
                </c:pt>
                <c:pt idx="3945">
                  <c:v>43848</c:v>
                </c:pt>
                <c:pt idx="3946">
                  <c:v>43849</c:v>
                </c:pt>
                <c:pt idx="3947">
                  <c:v>43850</c:v>
                </c:pt>
                <c:pt idx="3948">
                  <c:v>43851</c:v>
                </c:pt>
                <c:pt idx="3949">
                  <c:v>43852</c:v>
                </c:pt>
                <c:pt idx="3950">
                  <c:v>43853</c:v>
                </c:pt>
                <c:pt idx="3951">
                  <c:v>43854</c:v>
                </c:pt>
                <c:pt idx="3952">
                  <c:v>43855</c:v>
                </c:pt>
                <c:pt idx="3953">
                  <c:v>43856</c:v>
                </c:pt>
                <c:pt idx="3954">
                  <c:v>43857</c:v>
                </c:pt>
                <c:pt idx="3955">
                  <c:v>43858</c:v>
                </c:pt>
                <c:pt idx="3956">
                  <c:v>43859</c:v>
                </c:pt>
                <c:pt idx="3957">
                  <c:v>43860</c:v>
                </c:pt>
                <c:pt idx="3958">
                  <c:v>43861</c:v>
                </c:pt>
                <c:pt idx="3959">
                  <c:v>43862</c:v>
                </c:pt>
                <c:pt idx="3960">
                  <c:v>43863</c:v>
                </c:pt>
                <c:pt idx="3961">
                  <c:v>43864</c:v>
                </c:pt>
                <c:pt idx="3962">
                  <c:v>43865</c:v>
                </c:pt>
                <c:pt idx="3963">
                  <c:v>43866</c:v>
                </c:pt>
                <c:pt idx="3964">
                  <c:v>43867</c:v>
                </c:pt>
                <c:pt idx="3965">
                  <c:v>43868</c:v>
                </c:pt>
                <c:pt idx="3966">
                  <c:v>43869</c:v>
                </c:pt>
                <c:pt idx="3967">
                  <c:v>43870</c:v>
                </c:pt>
                <c:pt idx="3968">
                  <c:v>43871</c:v>
                </c:pt>
                <c:pt idx="3969">
                  <c:v>43872</c:v>
                </c:pt>
                <c:pt idx="3970">
                  <c:v>43873</c:v>
                </c:pt>
                <c:pt idx="3971">
                  <c:v>43874</c:v>
                </c:pt>
                <c:pt idx="3972">
                  <c:v>43875</c:v>
                </c:pt>
                <c:pt idx="3973">
                  <c:v>43876</c:v>
                </c:pt>
                <c:pt idx="3974">
                  <c:v>43877</c:v>
                </c:pt>
                <c:pt idx="3975">
                  <c:v>43878</c:v>
                </c:pt>
                <c:pt idx="3976">
                  <c:v>43879</c:v>
                </c:pt>
                <c:pt idx="3977">
                  <c:v>43880</c:v>
                </c:pt>
                <c:pt idx="3978">
                  <c:v>43881</c:v>
                </c:pt>
                <c:pt idx="3979">
                  <c:v>43882</c:v>
                </c:pt>
                <c:pt idx="3980">
                  <c:v>43883</c:v>
                </c:pt>
                <c:pt idx="3981">
                  <c:v>43884</c:v>
                </c:pt>
                <c:pt idx="3982">
                  <c:v>43885</c:v>
                </c:pt>
                <c:pt idx="3983">
                  <c:v>43886</c:v>
                </c:pt>
                <c:pt idx="3984">
                  <c:v>43887</c:v>
                </c:pt>
                <c:pt idx="3985">
                  <c:v>43888</c:v>
                </c:pt>
                <c:pt idx="3986">
                  <c:v>43889</c:v>
                </c:pt>
                <c:pt idx="3987">
                  <c:v>43890</c:v>
                </c:pt>
                <c:pt idx="3988">
                  <c:v>43891</c:v>
                </c:pt>
                <c:pt idx="3989">
                  <c:v>43892</c:v>
                </c:pt>
                <c:pt idx="3990">
                  <c:v>43893</c:v>
                </c:pt>
                <c:pt idx="3991">
                  <c:v>43894</c:v>
                </c:pt>
                <c:pt idx="3992">
                  <c:v>43895</c:v>
                </c:pt>
                <c:pt idx="3993">
                  <c:v>43896</c:v>
                </c:pt>
                <c:pt idx="3994">
                  <c:v>43897</c:v>
                </c:pt>
                <c:pt idx="3995">
                  <c:v>43898</c:v>
                </c:pt>
                <c:pt idx="3996">
                  <c:v>43899</c:v>
                </c:pt>
                <c:pt idx="3997">
                  <c:v>43900</c:v>
                </c:pt>
                <c:pt idx="3998">
                  <c:v>43901</c:v>
                </c:pt>
                <c:pt idx="3999">
                  <c:v>43902</c:v>
                </c:pt>
                <c:pt idx="4000">
                  <c:v>43903</c:v>
                </c:pt>
                <c:pt idx="4001">
                  <c:v>43904</c:v>
                </c:pt>
                <c:pt idx="4002">
                  <c:v>43905</c:v>
                </c:pt>
                <c:pt idx="4003">
                  <c:v>43906</c:v>
                </c:pt>
                <c:pt idx="4004">
                  <c:v>43907</c:v>
                </c:pt>
                <c:pt idx="4005">
                  <c:v>43908</c:v>
                </c:pt>
                <c:pt idx="4006">
                  <c:v>43909</c:v>
                </c:pt>
                <c:pt idx="4007">
                  <c:v>43910</c:v>
                </c:pt>
                <c:pt idx="4008">
                  <c:v>43911</c:v>
                </c:pt>
                <c:pt idx="4009">
                  <c:v>43912</c:v>
                </c:pt>
                <c:pt idx="4010">
                  <c:v>43913</c:v>
                </c:pt>
                <c:pt idx="4011">
                  <c:v>43914</c:v>
                </c:pt>
                <c:pt idx="4012">
                  <c:v>43915</c:v>
                </c:pt>
                <c:pt idx="4013">
                  <c:v>43916</c:v>
                </c:pt>
                <c:pt idx="4014">
                  <c:v>43917</c:v>
                </c:pt>
                <c:pt idx="4015">
                  <c:v>43918</c:v>
                </c:pt>
                <c:pt idx="4016">
                  <c:v>43919</c:v>
                </c:pt>
                <c:pt idx="4017">
                  <c:v>43920</c:v>
                </c:pt>
                <c:pt idx="4018">
                  <c:v>43921</c:v>
                </c:pt>
                <c:pt idx="4019">
                  <c:v>43922</c:v>
                </c:pt>
                <c:pt idx="4020">
                  <c:v>43923</c:v>
                </c:pt>
                <c:pt idx="4021">
                  <c:v>43924</c:v>
                </c:pt>
                <c:pt idx="4022">
                  <c:v>43925</c:v>
                </c:pt>
                <c:pt idx="4023">
                  <c:v>43926</c:v>
                </c:pt>
                <c:pt idx="4024">
                  <c:v>43927</c:v>
                </c:pt>
                <c:pt idx="4025">
                  <c:v>43928</c:v>
                </c:pt>
                <c:pt idx="4026">
                  <c:v>43929</c:v>
                </c:pt>
                <c:pt idx="4027">
                  <c:v>43930</c:v>
                </c:pt>
                <c:pt idx="4028">
                  <c:v>43931</c:v>
                </c:pt>
                <c:pt idx="4029">
                  <c:v>43932</c:v>
                </c:pt>
                <c:pt idx="4030">
                  <c:v>43933</c:v>
                </c:pt>
                <c:pt idx="4031">
                  <c:v>43934</c:v>
                </c:pt>
                <c:pt idx="4032">
                  <c:v>43935</c:v>
                </c:pt>
                <c:pt idx="4033">
                  <c:v>43936</c:v>
                </c:pt>
                <c:pt idx="4034">
                  <c:v>43937</c:v>
                </c:pt>
                <c:pt idx="4035">
                  <c:v>43938</c:v>
                </c:pt>
                <c:pt idx="4036">
                  <c:v>43939</c:v>
                </c:pt>
                <c:pt idx="4037">
                  <c:v>43940</c:v>
                </c:pt>
                <c:pt idx="4038">
                  <c:v>43941</c:v>
                </c:pt>
                <c:pt idx="4039">
                  <c:v>43942</c:v>
                </c:pt>
                <c:pt idx="4040">
                  <c:v>43943</c:v>
                </c:pt>
                <c:pt idx="4041">
                  <c:v>43944</c:v>
                </c:pt>
                <c:pt idx="4042">
                  <c:v>43945</c:v>
                </c:pt>
                <c:pt idx="4043">
                  <c:v>43946</c:v>
                </c:pt>
                <c:pt idx="4044">
                  <c:v>43947</c:v>
                </c:pt>
                <c:pt idx="4045">
                  <c:v>43948</c:v>
                </c:pt>
                <c:pt idx="4046">
                  <c:v>43949</c:v>
                </c:pt>
                <c:pt idx="4047">
                  <c:v>43950</c:v>
                </c:pt>
                <c:pt idx="4048">
                  <c:v>43951</c:v>
                </c:pt>
                <c:pt idx="4049">
                  <c:v>43952</c:v>
                </c:pt>
                <c:pt idx="4050">
                  <c:v>43953</c:v>
                </c:pt>
                <c:pt idx="4051">
                  <c:v>43954</c:v>
                </c:pt>
                <c:pt idx="4052">
                  <c:v>43955</c:v>
                </c:pt>
                <c:pt idx="4053">
                  <c:v>43956</c:v>
                </c:pt>
                <c:pt idx="4054">
                  <c:v>43957</c:v>
                </c:pt>
                <c:pt idx="4055">
                  <c:v>43958</c:v>
                </c:pt>
                <c:pt idx="4056">
                  <c:v>43959</c:v>
                </c:pt>
                <c:pt idx="4057">
                  <c:v>43960</c:v>
                </c:pt>
                <c:pt idx="4058">
                  <c:v>43961</c:v>
                </c:pt>
                <c:pt idx="4059">
                  <c:v>43962</c:v>
                </c:pt>
                <c:pt idx="4060">
                  <c:v>43963</c:v>
                </c:pt>
                <c:pt idx="4061">
                  <c:v>43964</c:v>
                </c:pt>
                <c:pt idx="4062">
                  <c:v>43965</c:v>
                </c:pt>
                <c:pt idx="4063">
                  <c:v>43966</c:v>
                </c:pt>
                <c:pt idx="4064">
                  <c:v>43967</c:v>
                </c:pt>
                <c:pt idx="4065">
                  <c:v>43968</c:v>
                </c:pt>
                <c:pt idx="4066">
                  <c:v>43969</c:v>
                </c:pt>
                <c:pt idx="4067">
                  <c:v>43970</c:v>
                </c:pt>
                <c:pt idx="4068">
                  <c:v>43971</c:v>
                </c:pt>
                <c:pt idx="4069">
                  <c:v>43972</c:v>
                </c:pt>
                <c:pt idx="4070">
                  <c:v>43973</c:v>
                </c:pt>
                <c:pt idx="4071">
                  <c:v>43974</c:v>
                </c:pt>
                <c:pt idx="4072">
                  <c:v>43975</c:v>
                </c:pt>
                <c:pt idx="4073">
                  <c:v>43976</c:v>
                </c:pt>
                <c:pt idx="4074">
                  <c:v>43977</c:v>
                </c:pt>
                <c:pt idx="4075">
                  <c:v>43978</c:v>
                </c:pt>
                <c:pt idx="4076">
                  <c:v>43979</c:v>
                </c:pt>
                <c:pt idx="4077">
                  <c:v>43980</c:v>
                </c:pt>
                <c:pt idx="4078">
                  <c:v>43981</c:v>
                </c:pt>
                <c:pt idx="4079">
                  <c:v>43982</c:v>
                </c:pt>
                <c:pt idx="4080">
                  <c:v>43983</c:v>
                </c:pt>
                <c:pt idx="4081">
                  <c:v>43984</c:v>
                </c:pt>
                <c:pt idx="4082">
                  <c:v>43985</c:v>
                </c:pt>
                <c:pt idx="4083">
                  <c:v>43986</c:v>
                </c:pt>
                <c:pt idx="4084">
                  <c:v>43987</c:v>
                </c:pt>
                <c:pt idx="4085">
                  <c:v>43988</c:v>
                </c:pt>
                <c:pt idx="4086">
                  <c:v>43989</c:v>
                </c:pt>
                <c:pt idx="4087">
                  <c:v>43990</c:v>
                </c:pt>
                <c:pt idx="4088">
                  <c:v>43991</c:v>
                </c:pt>
                <c:pt idx="4089">
                  <c:v>43992</c:v>
                </c:pt>
                <c:pt idx="4090">
                  <c:v>43993</c:v>
                </c:pt>
                <c:pt idx="4091">
                  <c:v>43994</c:v>
                </c:pt>
                <c:pt idx="4092">
                  <c:v>43995</c:v>
                </c:pt>
                <c:pt idx="4093">
                  <c:v>43996</c:v>
                </c:pt>
                <c:pt idx="4094">
                  <c:v>43997</c:v>
                </c:pt>
                <c:pt idx="4095">
                  <c:v>43998</c:v>
                </c:pt>
                <c:pt idx="4096">
                  <c:v>43999</c:v>
                </c:pt>
                <c:pt idx="4097">
                  <c:v>44000</c:v>
                </c:pt>
                <c:pt idx="4098">
                  <c:v>44001</c:v>
                </c:pt>
                <c:pt idx="4099">
                  <c:v>44002</c:v>
                </c:pt>
                <c:pt idx="4100">
                  <c:v>44003</c:v>
                </c:pt>
                <c:pt idx="4101">
                  <c:v>44004</c:v>
                </c:pt>
                <c:pt idx="4102">
                  <c:v>44005</c:v>
                </c:pt>
                <c:pt idx="4103">
                  <c:v>44006</c:v>
                </c:pt>
                <c:pt idx="4104">
                  <c:v>44007</c:v>
                </c:pt>
                <c:pt idx="4105">
                  <c:v>44008</c:v>
                </c:pt>
                <c:pt idx="4106">
                  <c:v>44009</c:v>
                </c:pt>
                <c:pt idx="4107">
                  <c:v>44010</c:v>
                </c:pt>
                <c:pt idx="4108">
                  <c:v>44011</c:v>
                </c:pt>
                <c:pt idx="4109">
                  <c:v>44012</c:v>
                </c:pt>
                <c:pt idx="4110">
                  <c:v>44013</c:v>
                </c:pt>
                <c:pt idx="4111">
                  <c:v>44014</c:v>
                </c:pt>
                <c:pt idx="4112">
                  <c:v>44015</c:v>
                </c:pt>
                <c:pt idx="4113">
                  <c:v>44016</c:v>
                </c:pt>
                <c:pt idx="4114">
                  <c:v>44017</c:v>
                </c:pt>
                <c:pt idx="4115">
                  <c:v>44018</c:v>
                </c:pt>
                <c:pt idx="4116">
                  <c:v>44019</c:v>
                </c:pt>
                <c:pt idx="4117">
                  <c:v>44020</c:v>
                </c:pt>
                <c:pt idx="4118">
                  <c:v>44021</c:v>
                </c:pt>
                <c:pt idx="4119">
                  <c:v>44022</c:v>
                </c:pt>
                <c:pt idx="4120">
                  <c:v>44023</c:v>
                </c:pt>
                <c:pt idx="4121">
                  <c:v>44024</c:v>
                </c:pt>
                <c:pt idx="4122">
                  <c:v>44025</c:v>
                </c:pt>
                <c:pt idx="4123">
                  <c:v>44026</c:v>
                </c:pt>
                <c:pt idx="4124">
                  <c:v>44027</c:v>
                </c:pt>
                <c:pt idx="4125">
                  <c:v>44028</c:v>
                </c:pt>
                <c:pt idx="4126">
                  <c:v>44029</c:v>
                </c:pt>
                <c:pt idx="4127">
                  <c:v>44030</c:v>
                </c:pt>
                <c:pt idx="4128">
                  <c:v>44031</c:v>
                </c:pt>
                <c:pt idx="4129">
                  <c:v>44032</c:v>
                </c:pt>
                <c:pt idx="4130">
                  <c:v>44033</c:v>
                </c:pt>
                <c:pt idx="4131">
                  <c:v>44034</c:v>
                </c:pt>
                <c:pt idx="4132">
                  <c:v>44035</c:v>
                </c:pt>
                <c:pt idx="4133">
                  <c:v>44036</c:v>
                </c:pt>
                <c:pt idx="4134">
                  <c:v>44037</c:v>
                </c:pt>
                <c:pt idx="4135">
                  <c:v>44038</c:v>
                </c:pt>
                <c:pt idx="4136">
                  <c:v>44039</c:v>
                </c:pt>
                <c:pt idx="4137">
                  <c:v>44040</c:v>
                </c:pt>
                <c:pt idx="4138">
                  <c:v>44041</c:v>
                </c:pt>
                <c:pt idx="4139">
                  <c:v>44042</c:v>
                </c:pt>
                <c:pt idx="4140">
                  <c:v>44043</c:v>
                </c:pt>
                <c:pt idx="4141">
                  <c:v>44044</c:v>
                </c:pt>
                <c:pt idx="4142">
                  <c:v>44045</c:v>
                </c:pt>
                <c:pt idx="4143">
                  <c:v>44046</c:v>
                </c:pt>
                <c:pt idx="4144">
                  <c:v>44047</c:v>
                </c:pt>
                <c:pt idx="4145">
                  <c:v>44048</c:v>
                </c:pt>
                <c:pt idx="4146">
                  <c:v>44049</c:v>
                </c:pt>
                <c:pt idx="4147">
                  <c:v>44050</c:v>
                </c:pt>
                <c:pt idx="4148">
                  <c:v>44051</c:v>
                </c:pt>
                <c:pt idx="4149">
                  <c:v>44052</c:v>
                </c:pt>
                <c:pt idx="4150">
                  <c:v>44053</c:v>
                </c:pt>
                <c:pt idx="4151">
                  <c:v>44054</c:v>
                </c:pt>
                <c:pt idx="4152">
                  <c:v>44055</c:v>
                </c:pt>
                <c:pt idx="4153">
                  <c:v>44056</c:v>
                </c:pt>
                <c:pt idx="4154">
                  <c:v>44057</c:v>
                </c:pt>
                <c:pt idx="4155">
                  <c:v>44058</c:v>
                </c:pt>
                <c:pt idx="4156">
                  <c:v>44059</c:v>
                </c:pt>
                <c:pt idx="4157">
                  <c:v>44060</c:v>
                </c:pt>
                <c:pt idx="4158">
                  <c:v>44061</c:v>
                </c:pt>
                <c:pt idx="4159">
                  <c:v>44062</c:v>
                </c:pt>
                <c:pt idx="4160">
                  <c:v>44063</c:v>
                </c:pt>
                <c:pt idx="4161">
                  <c:v>44064</c:v>
                </c:pt>
                <c:pt idx="4162">
                  <c:v>44065</c:v>
                </c:pt>
                <c:pt idx="4163">
                  <c:v>44066</c:v>
                </c:pt>
                <c:pt idx="4164">
                  <c:v>44067</c:v>
                </c:pt>
                <c:pt idx="4165">
                  <c:v>44068</c:v>
                </c:pt>
                <c:pt idx="4166">
                  <c:v>44069</c:v>
                </c:pt>
                <c:pt idx="4167">
                  <c:v>44070</c:v>
                </c:pt>
                <c:pt idx="4168">
                  <c:v>44071</c:v>
                </c:pt>
                <c:pt idx="4169">
                  <c:v>44072</c:v>
                </c:pt>
                <c:pt idx="4170">
                  <c:v>44073</c:v>
                </c:pt>
                <c:pt idx="4171">
                  <c:v>44074</c:v>
                </c:pt>
                <c:pt idx="4172">
                  <c:v>44075</c:v>
                </c:pt>
                <c:pt idx="4173">
                  <c:v>44076</c:v>
                </c:pt>
                <c:pt idx="4174">
                  <c:v>44077</c:v>
                </c:pt>
                <c:pt idx="4175">
                  <c:v>44078</c:v>
                </c:pt>
                <c:pt idx="4176">
                  <c:v>44079</c:v>
                </c:pt>
                <c:pt idx="4177">
                  <c:v>44080</c:v>
                </c:pt>
                <c:pt idx="4178">
                  <c:v>44081</c:v>
                </c:pt>
                <c:pt idx="4179">
                  <c:v>44082</c:v>
                </c:pt>
                <c:pt idx="4180">
                  <c:v>44083</c:v>
                </c:pt>
                <c:pt idx="4181">
                  <c:v>44084</c:v>
                </c:pt>
                <c:pt idx="4182">
                  <c:v>44085</c:v>
                </c:pt>
                <c:pt idx="4183">
                  <c:v>44086</c:v>
                </c:pt>
                <c:pt idx="4184">
                  <c:v>44087</c:v>
                </c:pt>
                <c:pt idx="4185">
                  <c:v>44088</c:v>
                </c:pt>
                <c:pt idx="4186">
                  <c:v>44089</c:v>
                </c:pt>
                <c:pt idx="4187">
                  <c:v>44090</c:v>
                </c:pt>
                <c:pt idx="4188">
                  <c:v>44091</c:v>
                </c:pt>
                <c:pt idx="4189">
                  <c:v>44092</c:v>
                </c:pt>
                <c:pt idx="4190">
                  <c:v>44093</c:v>
                </c:pt>
                <c:pt idx="4191">
                  <c:v>44094</c:v>
                </c:pt>
                <c:pt idx="4192">
                  <c:v>44095</c:v>
                </c:pt>
                <c:pt idx="4193">
                  <c:v>44096</c:v>
                </c:pt>
                <c:pt idx="4194">
                  <c:v>44097</c:v>
                </c:pt>
                <c:pt idx="4195">
                  <c:v>44098</c:v>
                </c:pt>
                <c:pt idx="4196">
                  <c:v>44099</c:v>
                </c:pt>
                <c:pt idx="4197">
                  <c:v>44100</c:v>
                </c:pt>
                <c:pt idx="4198">
                  <c:v>44101</c:v>
                </c:pt>
                <c:pt idx="4199">
                  <c:v>44102</c:v>
                </c:pt>
                <c:pt idx="4200">
                  <c:v>44103</c:v>
                </c:pt>
                <c:pt idx="4201">
                  <c:v>44104</c:v>
                </c:pt>
                <c:pt idx="4202">
                  <c:v>44105</c:v>
                </c:pt>
                <c:pt idx="4203">
                  <c:v>44106</c:v>
                </c:pt>
                <c:pt idx="4204">
                  <c:v>44107</c:v>
                </c:pt>
                <c:pt idx="4205">
                  <c:v>44108</c:v>
                </c:pt>
                <c:pt idx="4206">
                  <c:v>44109</c:v>
                </c:pt>
                <c:pt idx="4207">
                  <c:v>44110</c:v>
                </c:pt>
                <c:pt idx="4208">
                  <c:v>44111</c:v>
                </c:pt>
                <c:pt idx="4209">
                  <c:v>44112</c:v>
                </c:pt>
                <c:pt idx="4210">
                  <c:v>44113</c:v>
                </c:pt>
                <c:pt idx="4211">
                  <c:v>44114</c:v>
                </c:pt>
                <c:pt idx="4212">
                  <c:v>44115</c:v>
                </c:pt>
                <c:pt idx="4213">
                  <c:v>44116</c:v>
                </c:pt>
                <c:pt idx="4214">
                  <c:v>44117</c:v>
                </c:pt>
                <c:pt idx="4215">
                  <c:v>44118</c:v>
                </c:pt>
                <c:pt idx="4216">
                  <c:v>44119</c:v>
                </c:pt>
                <c:pt idx="4217">
                  <c:v>44120</c:v>
                </c:pt>
                <c:pt idx="4218">
                  <c:v>44121</c:v>
                </c:pt>
                <c:pt idx="4219">
                  <c:v>44122</c:v>
                </c:pt>
                <c:pt idx="4220">
                  <c:v>44123</c:v>
                </c:pt>
                <c:pt idx="4221">
                  <c:v>44124</c:v>
                </c:pt>
                <c:pt idx="4222">
                  <c:v>44125</c:v>
                </c:pt>
                <c:pt idx="4223">
                  <c:v>44126</c:v>
                </c:pt>
                <c:pt idx="4224">
                  <c:v>44127</c:v>
                </c:pt>
                <c:pt idx="4225">
                  <c:v>44128</c:v>
                </c:pt>
                <c:pt idx="4226">
                  <c:v>44129</c:v>
                </c:pt>
                <c:pt idx="4227">
                  <c:v>44130</c:v>
                </c:pt>
                <c:pt idx="4228">
                  <c:v>44131</c:v>
                </c:pt>
                <c:pt idx="4229">
                  <c:v>44132</c:v>
                </c:pt>
                <c:pt idx="4230">
                  <c:v>44133</c:v>
                </c:pt>
                <c:pt idx="4231">
                  <c:v>44134</c:v>
                </c:pt>
                <c:pt idx="4232">
                  <c:v>44135</c:v>
                </c:pt>
                <c:pt idx="4233">
                  <c:v>44136</c:v>
                </c:pt>
                <c:pt idx="4234">
                  <c:v>44137</c:v>
                </c:pt>
                <c:pt idx="4235">
                  <c:v>44138</c:v>
                </c:pt>
                <c:pt idx="4236">
                  <c:v>44139</c:v>
                </c:pt>
                <c:pt idx="4237">
                  <c:v>44140</c:v>
                </c:pt>
                <c:pt idx="4238">
                  <c:v>44141</c:v>
                </c:pt>
                <c:pt idx="4239">
                  <c:v>44142</c:v>
                </c:pt>
                <c:pt idx="4240">
                  <c:v>44143</c:v>
                </c:pt>
                <c:pt idx="4241">
                  <c:v>44144</c:v>
                </c:pt>
                <c:pt idx="4242">
                  <c:v>44145</c:v>
                </c:pt>
                <c:pt idx="4243">
                  <c:v>44146</c:v>
                </c:pt>
                <c:pt idx="4244">
                  <c:v>44147</c:v>
                </c:pt>
                <c:pt idx="4245">
                  <c:v>44148</c:v>
                </c:pt>
                <c:pt idx="4246">
                  <c:v>44149</c:v>
                </c:pt>
                <c:pt idx="4247">
                  <c:v>44150</c:v>
                </c:pt>
                <c:pt idx="4248">
                  <c:v>44151</c:v>
                </c:pt>
                <c:pt idx="4249">
                  <c:v>44152</c:v>
                </c:pt>
                <c:pt idx="4250">
                  <c:v>44153</c:v>
                </c:pt>
                <c:pt idx="4251">
                  <c:v>44154</c:v>
                </c:pt>
                <c:pt idx="4252">
                  <c:v>44155</c:v>
                </c:pt>
                <c:pt idx="4253">
                  <c:v>44156</c:v>
                </c:pt>
                <c:pt idx="4254">
                  <c:v>44157</c:v>
                </c:pt>
                <c:pt idx="4255">
                  <c:v>44158</c:v>
                </c:pt>
                <c:pt idx="4256">
                  <c:v>44159</c:v>
                </c:pt>
                <c:pt idx="4257">
                  <c:v>44160</c:v>
                </c:pt>
                <c:pt idx="4258">
                  <c:v>44161</c:v>
                </c:pt>
                <c:pt idx="4259">
                  <c:v>44162</c:v>
                </c:pt>
                <c:pt idx="4260">
                  <c:v>44163</c:v>
                </c:pt>
                <c:pt idx="4261">
                  <c:v>44164</c:v>
                </c:pt>
                <c:pt idx="4262">
                  <c:v>44165</c:v>
                </c:pt>
                <c:pt idx="4263">
                  <c:v>44166</c:v>
                </c:pt>
                <c:pt idx="4264">
                  <c:v>44167</c:v>
                </c:pt>
                <c:pt idx="4265">
                  <c:v>44168</c:v>
                </c:pt>
                <c:pt idx="4266">
                  <c:v>44169</c:v>
                </c:pt>
                <c:pt idx="4267">
                  <c:v>44170</c:v>
                </c:pt>
                <c:pt idx="4268">
                  <c:v>44171</c:v>
                </c:pt>
                <c:pt idx="4269">
                  <c:v>44172</c:v>
                </c:pt>
                <c:pt idx="4270">
                  <c:v>44173</c:v>
                </c:pt>
                <c:pt idx="4271">
                  <c:v>44174</c:v>
                </c:pt>
                <c:pt idx="4272">
                  <c:v>44175</c:v>
                </c:pt>
                <c:pt idx="4273">
                  <c:v>44176</c:v>
                </c:pt>
                <c:pt idx="4274">
                  <c:v>44177</c:v>
                </c:pt>
                <c:pt idx="4275">
                  <c:v>44178</c:v>
                </c:pt>
                <c:pt idx="4276">
                  <c:v>44179</c:v>
                </c:pt>
                <c:pt idx="4277">
                  <c:v>44180</c:v>
                </c:pt>
                <c:pt idx="4278">
                  <c:v>44181</c:v>
                </c:pt>
                <c:pt idx="4279">
                  <c:v>44182</c:v>
                </c:pt>
                <c:pt idx="4280">
                  <c:v>44183</c:v>
                </c:pt>
                <c:pt idx="4281">
                  <c:v>44184</c:v>
                </c:pt>
                <c:pt idx="4282">
                  <c:v>44185</c:v>
                </c:pt>
                <c:pt idx="4283">
                  <c:v>44186</c:v>
                </c:pt>
                <c:pt idx="4284">
                  <c:v>44187</c:v>
                </c:pt>
                <c:pt idx="4285">
                  <c:v>44188</c:v>
                </c:pt>
                <c:pt idx="4286">
                  <c:v>44189</c:v>
                </c:pt>
                <c:pt idx="4287">
                  <c:v>44190</c:v>
                </c:pt>
                <c:pt idx="4288">
                  <c:v>44191</c:v>
                </c:pt>
                <c:pt idx="4289">
                  <c:v>44192</c:v>
                </c:pt>
                <c:pt idx="4290">
                  <c:v>44193</c:v>
                </c:pt>
                <c:pt idx="4291">
                  <c:v>44194</c:v>
                </c:pt>
                <c:pt idx="4292">
                  <c:v>44195</c:v>
                </c:pt>
                <c:pt idx="4293">
                  <c:v>44196</c:v>
                </c:pt>
                <c:pt idx="4294">
                  <c:v>44197</c:v>
                </c:pt>
                <c:pt idx="4295">
                  <c:v>44198</c:v>
                </c:pt>
                <c:pt idx="4296">
                  <c:v>44199</c:v>
                </c:pt>
                <c:pt idx="4297">
                  <c:v>44200</c:v>
                </c:pt>
                <c:pt idx="4298">
                  <c:v>44201</c:v>
                </c:pt>
                <c:pt idx="4299">
                  <c:v>44202</c:v>
                </c:pt>
                <c:pt idx="4300">
                  <c:v>44203</c:v>
                </c:pt>
                <c:pt idx="4301">
                  <c:v>44204</c:v>
                </c:pt>
                <c:pt idx="4302">
                  <c:v>44205</c:v>
                </c:pt>
                <c:pt idx="4303">
                  <c:v>44206</c:v>
                </c:pt>
                <c:pt idx="4304">
                  <c:v>44207</c:v>
                </c:pt>
                <c:pt idx="4305">
                  <c:v>44208</c:v>
                </c:pt>
                <c:pt idx="4306">
                  <c:v>44209</c:v>
                </c:pt>
                <c:pt idx="4307">
                  <c:v>44210</c:v>
                </c:pt>
                <c:pt idx="4308">
                  <c:v>44211</c:v>
                </c:pt>
                <c:pt idx="4309">
                  <c:v>44212</c:v>
                </c:pt>
                <c:pt idx="4310">
                  <c:v>44213</c:v>
                </c:pt>
                <c:pt idx="4311">
                  <c:v>44214</c:v>
                </c:pt>
                <c:pt idx="4312">
                  <c:v>44215</c:v>
                </c:pt>
                <c:pt idx="4313">
                  <c:v>44216</c:v>
                </c:pt>
                <c:pt idx="4314">
                  <c:v>44217</c:v>
                </c:pt>
                <c:pt idx="4315">
                  <c:v>44218</c:v>
                </c:pt>
                <c:pt idx="4316">
                  <c:v>44219</c:v>
                </c:pt>
                <c:pt idx="4317">
                  <c:v>44220</c:v>
                </c:pt>
                <c:pt idx="4318">
                  <c:v>44221</c:v>
                </c:pt>
                <c:pt idx="4319">
                  <c:v>44222</c:v>
                </c:pt>
                <c:pt idx="4320">
                  <c:v>44223</c:v>
                </c:pt>
                <c:pt idx="4321">
                  <c:v>44224</c:v>
                </c:pt>
                <c:pt idx="4322">
                  <c:v>44225</c:v>
                </c:pt>
                <c:pt idx="4323">
                  <c:v>44226</c:v>
                </c:pt>
                <c:pt idx="4324">
                  <c:v>44227</c:v>
                </c:pt>
                <c:pt idx="4325">
                  <c:v>44228</c:v>
                </c:pt>
                <c:pt idx="4326">
                  <c:v>44229</c:v>
                </c:pt>
                <c:pt idx="4327">
                  <c:v>44230</c:v>
                </c:pt>
                <c:pt idx="4328">
                  <c:v>44231</c:v>
                </c:pt>
                <c:pt idx="4329">
                  <c:v>44232</c:v>
                </c:pt>
                <c:pt idx="4330">
                  <c:v>44233</c:v>
                </c:pt>
                <c:pt idx="4331">
                  <c:v>44234</c:v>
                </c:pt>
                <c:pt idx="4332">
                  <c:v>44235</c:v>
                </c:pt>
                <c:pt idx="4333">
                  <c:v>44236</c:v>
                </c:pt>
                <c:pt idx="4334">
                  <c:v>44237</c:v>
                </c:pt>
                <c:pt idx="4335">
                  <c:v>44238</c:v>
                </c:pt>
                <c:pt idx="4336">
                  <c:v>44239</c:v>
                </c:pt>
                <c:pt idx="4337">
                  <c:v>44240</c:v>
                </c:pt>
                <c:pt idx="4338">
                  <c:v>44241</c:v>
                </c:pt>
                <c:pt idx="4339">
                  <c:v>44242</c:v>
                </c:pt>
                <c:pt idx="4340">
                  <c:v>44243</c:v>
                </c:pt>
                <c:pt idx="4341">
                  <c:v>44244</c:v>
                </c:pt>
                <c:pt idx="4342">
                  <c:v>44245</c:v>
                </c:pt>
                <c:pt idx="4343">
                  <c:v>44246</c:v>
                </c:pt>
                <c:pt idx="4344">
                  <c:v>44247</c:v>
                </c:pt>
                <c:pt idx="4345">
                  <c:v>44248</c:v>
                </c:pt>
                <c:pt idx="4346">
                  <c:v>44249</c:v>
                </c:pt>
                <c:pt idx="4347">
                  <c:v>44250</c:v>
                </c:pt>
                <c:pt idx="4348">
                  <c:v>44251</c:v>
                </c:pt>
                <c:pt idx="4349">
                  <c:v>44252</c:v>
                </c:pt>
                <c:pt idx="4350">
                  <c:v>44253</c:v>
                </c:pt>
                <c:pt idx="4351">
                  <c:v>44254</c:v>
                </c:pt>
                <c:pt idx="4352">
                  <c:v>44255</c:v>
                </c:pt>
                <c:pt idx="4353">
                  <c:v>44256</c:v>
                </c:pt>
                <c:pt idx="4354">
                  <c:v>44257</c:v>
                </c:pt>
                <c:pt idx="4355">
                  <c:v>44258</c:v>
                </c:pt>
                <c:pt idx="4356">
                  <c:v>44259</c:v>
                </c:pt>
                <c:pt idx="4357">
                  <c:v>44260</c:v>
                </c:pt>
                <c:pt idx="4358">
                  <c:v>44261</c:v>
                </c:pt>
                <c:pt idx="4359">
                  <c:v>44262</c:v>
                </c:pt>
                <c:pt idx="4360">
                  <c:v>44263</c:v>
                </c:pt>
                <c:pt idx="4361">
                  <c:v>44264</c:v>
                </c:pt>
                <c:pt idx="4362">
                  <c:v>44265</c:v>
                </c:pt>
                <c:pt idx="4363">
                  <c:v>44266</c:v>
                </c:pt>
                <c:pt idx="4364">
                  <c:v>44267</c:v>
                </c:pt>
                <c:pt idx="4365">
                  <c:v>44268</c:v>
                </c:pt>
                <c:pt idx="4366">
                  <c:v>44269</c:v>
                </c:pt>
                <c:pt idx="4367">
                  <c:v>44270</c:v>
                </c:pt>
                <c:pt idx="4368">
                  <c:v>44271</c:v>
                </c:pt>
                <c:pt idx="4369">
                  <c:v>44272</c:v>
                </c:pt>
                <c:pt idx="4370">
                  <c:v>44273</c:v>
                </c:pt>
                <c:pt idx="4371">
                  <c:v>44274</c:v>
                </c:pt>
                <c:pt idx="4372">
                  <c:v>44275</c:v>
                </c:pt>
                <c:pt idx="4373">
                  <c:v>44276</c:v>
                </c:pt>
                <c:pt idx="4374">
                  <c:v>44277</c:v>
                </c:pt>
                <c:pt idx="4375">
                  <c:v>44278</c:v>
                </c:pt>
                <c:pt idx="4376">
                  <c:v>44279</c:v>
                </c:pt>
                <c:pt idx="4377">
                  <c:v>44280</c:v>
                </c:pt>
                <c:pt idx="4378">
                  <c:v>44281</c:v>
                </c:pt>
                <c:pt idx="4379">
                  <c:v>44282</c:v>
                </c:pt>
                <c:pt idx="4380">
                  <c:v>44283</c:v>
                </c:pt>
                <c:pt idx="4381">
                  <c:v>44284</c:v>
                </c:pt>
                <c:pt idx="4382">
                  <c:v>44285</c:v>
                </c:pt>
                <c:pt idx="4383">
                  <c:v>44286</c:v>
                </c:pt>
                <c:pt idx="4384">
                  <c:v>44287</c:v>
                </c:pt>
                <c:pt idx="4385">
                  <c:v>44288</c:v>
                </c:pt>
                <c:pt idx="4386">
                  <c:v>44289</c:v>
                </c:pt>
                <c:pt idx="4387">
                  <c:v>44290</c:v>
                </c:pt>
                <c:pt idx="4388">
                  <c:v>44291</c:v>
                </c:pt>
                <c:pt idx="4389">
                  <c:v>44292</c:v>
                </c:pt>
                <c:pt idx="4390">
                  <c:v>44293</c:v>
                </c:pt>
                <c:pt idx="4391">
                  <c:v>44294</c:v>
                </c:pt>
                <c:pt idx="4392">
                  <c:v>44295</c:v>
                </c:pt>
                <c:pt idx="4393">
                  <c:v>44296</c:v>
                </c:pt>
                <c:pt idx="4394">
                  <c:v>44297</c:v>
                </c:pt>
                <c:pt idx="4395">
                  <c:v>44298</c:v>
                </c:pt>
                <c:pt idx="4396">
                  <c:v>44299</c:v>
                </c:pt>
                <c:pt idx="4397">
                  <c:v>44300</c:v>
                </c:pt>
                <c:pt idx="4398">
                  <c:v>44301</c:v>
                </c:pt>
                <c:pt idx="4399">
                  <c:v>44302</c:v>
                </c:pt>
                <c:pt idx="4400">
                  <c:v>44303</c:v>
                </c:pt>
                <c:pt idx="4401">
                  <c:v>44304</c:v>
                </c:pt>
                <c:pt idx="4402">
                  <c:v>44305</c:v>
                </c:pt>
                <c:pt idx="4403">
                  <c:v>44306</c:v>
                </c:pt>
                <c:pt idx="4404">
                  <c:v>44307</c:v>
                </c:pt>
                <c:pt idx="4405">
                  <c:v>44308</c:v>
                </c:pt>
                <c:pt idx="4406">
                  <c:v>44309</c:v>
                </c:pt>
                <c:pt idx="4407">
                  <c:v>44310</c:v>
                </c:pt>
                <c:pt idx="4408">
                  <c:v>44311</c:v>
                </c:pt>
                <c:pt idx="4409">
                  <c:v>44312</c:v>
                </c:pt>
                <c:pt idx="4410">
                  <c:v>44313</c:v>
                </c:pt>
                <c:pt idx="4411">
                  <c:v>44314</c:v>
                </c:pt>
                <c:pt idx="4412">
                  <c:v>44315</c:v>
                </c:pt>
                <c:pt idx="4413">
                  <c:v>44316</c:v>
                </c:pt>
                <c:pt idx="4414">
                  <c:v>44317</c:v>
                </c:pt>
                <c:pt idx="4415">
                  <c:v>44318</c:v>
                </c:pt>
                <c:pt idx="4416">
                  <c:v>44319</c:v>
                </c:pt>
                <c:pt idx="4417">
                  <c:v>44320</c:v>
                </c:pt>
                <c:pt idx="4418">
                  <c:v>44321</c:v>
                </c:pt>
                <c:pt idx="4419">
                  <c:v>44322</c:v>
                </c:pt>
                <c:pt idx="4420">
                  <c:v>44323</c:v>
                </c:pt>
                <c:pt idx="4421">
                  <c:v>44324</c:v>
                </c:pt>
                <c:pt idx="4422">
                  <c:v>44325</c:v>
                </c:pt>
                <c:pt idx="4423">
                  <c:v>44326</c:v>
                </c:pt>
                <c:pt idx="4424">
                  <c:v>44327</c:v>
                </c:pt>
                <c:pt idx="4425">
                  <c:v>44328</c:v>
                </c:pt>
                <c:pt idx="4426">
                  <c:v>44329</c:v>
                </c:pt>
                <c:pt idx="4427">
                  <c:v>44330</c:v>
                </c:pt>
                <c:pt idx="4428">
                  <c:v>44331</c:v>
                </c:pt>
                <c:pt idx="4429">
                  <c:v>44332</c:v>
                </c:pt>
                <c:pt idx="4430">
                  <c:v>44333</c:v>
                </c:pt>
                <c:pt idx="4431">
                  <c:v>44334</c:v>
                </c:pt>
                <c:pt idx="4432">
                  <c:v>44335</c:v>
                </c:pt>
                <c:pt idx="4433">
                  <c:v>44336</c:v>
                </c:pt>
                <c:pt idx="4434">
                  <c:v>44337</c:v>
                </c:pt>
                <c:pt idx="4435">
                  <c:v>44338</c:v>
                </c:pt>
                <c:pt idx="4436">
                  <c:v>44339</c:v>
                </c:pt>
                <c:pt idx="4437">
                  <c:v>44340</c:v>
                </c:pt>
                <c:pt idx="4438">
                  <c:v>44341</c:v>
                </c:pt>
                <c:pt idx="4439">
                  <c:v>44342</c:v>
                </c:pt>
                <c:pt idx="4440">
                  <c:v>44343</c:v>
                </c:pt>
                <c:pt idx="4441">
                  <c:v>44344</c:v>
                </c:pt>
                <c:pt idx="4442">
                  <c:v>44345</c:v>
                </c:pt>
                <c:pt idx="4443">
                  <c:v>44346</c:v>
                </c:pt>
                <c:pt idx="4444">
                  <c:v>44347</c:v>
                </c:pt>
                <c:pt idx="4445">
                  <c:v>44348</c:v>
                </c:pt>
                <c:pt idx="4446">
                  <c:v>44349</c:v>
                </c:pt>
                <c:pt idx="4447">
                  <c:v>44350</c:v>
                </c:pt>
                <c:pt idx="4448">
                  <c:v>44351</c:v>
                </c:pt>
                <c:pt idx="4449">
                  <c:v>44352</c:v>
                </c:pt>
                <c:pt idx="4450">
                  <c:v>44353</c:v>
                </c:pt>
                <c:pt idx="4451">
                  <c:v>44354</c:v>
                </c:pt>
                <c:pt idx="4452">
                  <c:v>44355</c:v>
                </c:pt>
                <c:pt idx="4453">
                  <c:v>44356</c:v>
                </c:pt>
                <c:pt idx="4454">
                  <c:v>44357</c:v>
                </c:pt>
                <c:pt idx="4455">
                  <c:v>44358</c:v>
                </c:pt>
                <c:pt idx="4456">
                  <c:v>44359</c:v>
                </c:pt>
                <c:pt idx="4457">
                  <c:v>44360</c:v>
                </c:pt>
                <c:pt idx="4458">
                  <c:v>44361</c:v>
                </c:pt>
                <c:pt idx="4459">
                  <c:v>44362</c:v>
                </c:pt>
                <c:pt idx="4460">
                  <c:v>44363</c:v>
                </c:pt>
                <c:pt idx="4461">
                  <c:v>44364</c:v>
                </c:pt>
                <c:pt idx="4462">
                  <c:v>44365</c:v>
                </c:pt>
                <c:pt idx="4463">
                  <c:v>44366</c:v>
                </c:pt>
                <c:pt idx="4464">
                  <c:v>44367</c:v>
                </c:pt>
                <c:pt idx="4465">
                  <c:v>44368</c:v>
                </c:pt>
                <c:pt idx="4466">
                  <c:v>44369</c:v>
                </c:pt>
                <c:pt idx="4467">
                  <c:v>44370</c:v>
                </c:pt>
                <c:pt idx="4468">
                  <c:v>44371</c:v>
                </c:pt>
                <c:pt idx="4469">
                  <c:v>44372</c:v>
                </c:pt>
                <c:pt idx="4470">
                  <c:v>44373</c:v>
                </c:pt>
                <c:pt idx="4471">
                  <c:v>44374</c:v>
                </c:pt>
                <c:pt idx="4472">
                  <c:v>44375</c:v>
                </c:pt>
                <c:pt idx="4473">
                  <c:v>44376</c:v>
                </c:pt>
                <c:pt idx="4474">
                  <c:v>44377</c:v>
                </c:pt>
                <c:pt idx="4475">
                  <c:v>44378</c:v>
                </c:pt>
                <c:pt idx="4476">
                  <c:v>44379</c:v>
                </c:pt>
                <c:pt idx="4477">
                  <c:v>44380</c:v>
                </c:pt>
                <c:pt idx="4478">
                  <c:v>44381</c:v>
                </c:pt>
                <c:pt idx="4479">
                  <c:v>44382</c:v>
                </c:pt>
                <c:pt idx="4480">
                  <c:v>44383</c:v>
                </c:pt>
                <c:pt idx="4481">
                  <c:v>44384</c:v>
                </c:pt>
                <c:pt idx="4482">
                  <c:v>44385</c:v>
                </c:pt>
                <c:pt idx="4483">
                  <c:v>44386</c:v>
                </c:pt>
                <c:pt idx="4484">
                  <c:v>44387</c:v>
                </c:pt>
                <c:pt idx="4485">
                  <c:v>44388</c:v>
                </c:pt>
                <c:pt idx="4486">
                  <c:v>44389</c:v>
                </c:pt>
                <c:pt idx="4487">
                  <c:v>44390</c:v>
                </c:pt>
                <c:pt idx="4488">
                  <c:v>44391</c:v>
                </c:pt>
                <c:pt idx="4489">
                  <c:v>44392</c:v>
                </c:pt>
                <c:pt idx="4490">
                  <c:v>44393</c:v>
                </c:pt>
                <c:pt idx="4491">
                  <c:v>44394</c:v>
                </c:pt>
                <c:pt idx="4492">
                  <c:v>44395</c:v>
                </c:pt>
                <c:pt idx="4493">
                  <c:v>44396</c:v>
                </c:pt>
                <c:pt idx="4494">
                  <c:v>44397</c:v>
                </c:pt>
                <c:pt idx="4495">
                  <c:v>44398</c:v>
                </c:pt>
                <c:pt idx="4496">
                  <c:v>44399</c:v>
                </c:pt>
                <c:pt idx="4497">
                  <c:v>44400</c:v>
                </c:pt>
                <c:pt idx="4498">
                  <c:v>44401</c:v>
                </c:pt>
                <c:pt idx="4499">
                  <c:v>44402</c:v>
                </c:pt>
                <c:pt idx="4500">
                  <c:v>44403</c:v>
                </c:pt>
                <c:pt idx="4501">
                  <c:v>44404</c:v>
                </c:pt>
                <c:pt idx="4502">
                  <c:v>44405</c:v>
                </c:pt>
                <c:pt idx="4503">
                  <c:v>44406</c:v>
                </c:pt>
                <c:pt idx="4504">
                  <c:v>44407</c:v>
                </c:pt>
                <c:pt idx="4505">
                  <c:v>44408</c:v>
                </c:pt>
                <c:pt idx="4506">
                  <c:v>44409</c:v>
                </c:pt>
                <c:pt idx="4507">
                  <c:v>44410</c:v>
                </c:pt>
                <c:pt idx="4508">
                  <c:v>44411</c:v>
                </c:pt>
                <c:pt idx="4509">
                  <c:v>44412</c:v>
                </c:pt>
                <c:pt idx="4510">
                  <c:v>44413</c:v>
                </c:pt>
                <c:pt idx="4511">
                  <c:v>44414</c:v>
                </c:pt>
                <c:pt idx="4512">
                  <c:v>44415</c:v>
                </c:pt>
                <c:pt idx="4513">
                  <c:v>44416</c:v>
                </c:pt>
                <c:pt idx="4514">
                  <c:v>44417</c:v>
                </c:pt>
                <c:pt idx="4515">
                  <c:v>44418</c:v>
                </c:pt>
                <c:pt idx="4516">
                  <c:v>44419</c:v>
                </c:pt>
                <c:pt idx="4517">
                  <c:v>44420</c:v>
                </c:pt>
                <c:pt idx="4518">
                  <c:v>44421</c:v>
                </c:pt>
                <c:pt idx="4519">
                  <c:v>44422</c:v>
                </c:pt>
                <c:pt idx="4520">
                  <c:v>44423</c:v>
                </c:pt>
                <c:pt idx="4521">
                  <c:v>44424</c:v>
                </c:pt>
                <c:pt idx="4522">
                  <c:v>44425</c:v>
                </c:pt>
                <c:pt idx="4523">
                  <c:v>44426</c:v>
                </c:pt>
                <c:pt idx="4524">
                  <c:v>44427</c:v>
                </c:pt>
                <c:pt idx="4525">
                  <c:v>44428</c:v>
                </c:pt>
                <c:pt idx="4526">
                  <c:v>44429</c:v>
                </c:pt>
                <c:pt idx="4527">
                  <c:v>44430</c:v>
                </c:pt>
                <c:pt idx="4528">
                  <c:v>44431</c:v>
                </c:pt>
                <c:pt idx="4529">
                  <c:v>44432</c:v>
                </c:pt>
                <c:pt idx="4530">
                  <c:v>44433</c:v>
                </c:pt>
                <c:pt idx="4531">
                  <c:v>44434</c:v>
                </c:pt>
                <c:pt idx="4532">
                  <c:v>44435</c:v>
                </c:pt>
                <c:pt idx="4533">
                  <c:v>44436</c:v>
                </c:pt>
                <c:pt idx="4534">
                  <c:v>44437</c:v>
                </c:pt>
                <c:pt idx="4535">
                  <c:v>44438</c:v>
                </c:pt>
                <c:pt idx="4536">
                  <c:v>44439</c:v>
                </c:pt>
                <c:pt idx="4537">
                  <c:v>44440</c:v>
                </c:pt>
                <c:pt idx="4538">
                  <c:v>44441</c:v>
                </c:pt>
                <c:pt idx="4539">
                  <c:v>44442</c:v>
                </c:pt>
                <c:pt idx="4540">
                  <c:v>44443</c:v>
                </c:pt>
                <c:pt idx="4541">
                  <c:v>44444</c:v>
                </c:pt>
                <c:pt idx="4542">
                  <c:v>44445</c:v>
                </c:pt>
                <c:pt idx="4543">
                  <c:v>44446</c:v>
                </c:pt>
                <c:pt idx="4544">
                  <c:v>44447</c:v>
                </c:pt>
                <c:pt idx="4545">
                  <c:v>44448</c:v>
                </c:pt>
                <c:pt idx="4546">
                  <c:v>44449</c:v>
                </c:pt>
                <c:pt idx="4547">
                  <c:v>44450</c:v>
                </c:pt>
                <c:pt idx="4548">
                  <c:v>44451</c:v>
                </c:pt>
                <c:pt idx="4549">
                  <c:v>44452</c:v>
                </c:pt>
                <c:pt idx="4550">
                  <c:v>44453</c:v>
                </c:pt>
                <c:pt idx="4551">
                  <c:v>44454</c:v>
                </c:pt>
                <c:pt idx="4552">
                  <c:v>44455</c:v>
                </c:pt>
                <c:pt idx="4553">
                  <c:v>44456</c:v>
                </c:pt>
                <c:pt idx="4554">
                  <c:v>44457</c:v>
                </c:pt>
                <c:pt idx="4555">
                  <c:v>44458</c:v>
                </c:pt>
                <c:pt idx="4556">
                  <c:v>44459</c:v>
                </c:pt>
                <c:pt idx="4557">
                  <c:v>44460</c:v>
                </c:pt>
                <c:pt idx="4558">
                  <c:v>44461</c:v>
                </c:pt>
                <c:pt idx="4559">
                  <c:v>44462</c:v>
                </c:pt>
                <c:pt idx="4560">
                  <c:v>44463</c:v>
                </c:pt>
                <c:pt idx="4561">
                  <c:v>44464</c:v>
                </c:pt>
                <c:pt idx="4562">
                  <c:v>44465</c:v>
                </c:pt>
                <c:pt idx="4563">
                  <c:v>44466</c:v>
                </c:pt>
                <c:pt idx="4564">
                  <c:v>44467</c:v>
                </c:pt>
                <c:pt idx="4565">
                  <c:v>44468</c:v>
                </c:pt>
                <c:pt idx="4566">
                  <c:v>44469</c:v>
                </c:pt>
                <c:pt idx="4567">
                  <c:v>44470</c:v>
                </c:pt>
                <c:pt idx="4568">
                  <c:v>44471</c:v>
                </c:pt>
                <c:pt idx="4569">
                  <c:v>44472</c:v>
                </c:pt>
                <c:pt idx="4570">
                  <c:v>44473</c:v>
                </c:pt>
                <c:pt idx="4571">
                  <c:v>44474</c:v>
                </c:pt>
                <c:pt idx="4572">
                  <c:v>44475</c:v>
                </c:pt>
                <c:pt idx="4573">
                  <c:v>44476</c:v>
                </c:pt>
                <c:pt idx="4574">
                  <c:v>44477</c:v>
                </c:pt>
                <c:pt idx="4575">
                  <c:v>44478</c:v>
                </c:pt>
                <c:pt idx="4576">
                  <c:v>44479</c:v>
                </c:pt>
                <c:pt idx="4577">
                  <c:v>44480</c:v>
                </c:pt>
                <c:pt idx="4578">
                  <c:v>44481</c:v>
                </c:pt>
                <c:pt idx="4579">
                  <c:v>44482</c:v>
                </c:pt>
                <c:pt idx="4580">
                  <c:v>44483</c:v>
                </c:pt>
                <c:pt idx="4581">
                  <c:v>44484</c:v>
                </c:pt>
                <c:pt idx="4582">
                  <c:v>44485</c:v>
                </c:pt>
                <c:pt idx="4583">
                  <c:v>44486</c:v>
                </c:pt>
                <c:pt idx="4584">
                  <c:v>44487</c:v>
                </c:pt>
                <c:pt idx="4585">
                  <c:v>44488</c:v>
                </c:pt>
                <c:pt idx="4586">
                  <c:v>44489</c:v>
                </c:pt>
                <c:pt idx="4587">
                  <c:v>44490</c:v>
                </c:pt>
                <c:pt idx="4588">
                  <c:v>44491</c:v>
                </c:pt>
                <c:pt idx="4589">
                  <c:v>44492</c:v>
                </c:pt>
                <c:pt idx="4590">
                  <c:v>44493</c:v>
                </c:pt>
                <c:pt idx="4591">
                  <c:v>44494</c:v>
                </c:pt>
                <c:pt idx="4592">
                  <c:v>44495</c:v>
                </c:pt>
                <c:pt idx="4593">
                  <c:v>44496</c:v>
                </c:pt>
                <c:pt idx="4594">
                  <c:v>44497</c:v>
                </c:pt>
                <c:pt idx="4595">
                  <c:v>44498</c:v>
                </c:pt>
                <c:pt idx="4596">
                  <c:v>44499</c:v>
                </c:pt>
                <c:pt idx="4597">
                  <c:v>44500</c:v>
                </c:pt>
                <c:pt idx="4598">
                  <c:v>44501</c:v>
                </c:pt>
                <c:pt idx="4599">
                  <c:v>44502</c:v>
                </c:pt>
                <c:pt idx="4600">
                  <c:v>44503</c:v>
                </c:pt>
                <c:pt idx="4601">
                  <c:v>44504</c:v>
                </c:pt>
                <c:pt idx="4602">
                  <c:v>44505</c:v>
                </c:pt>
                <c:pt idx="4603">
                  <c:v>44506</c:v>
                </c:pt>
                <c:pt idx="4604">
                  <c:v>44507</c:v>
                </c:pt>
                <c:pt idx="4605">
                  <c:v>44508</c:v>
                </c:pt>
                <c:pt idx="4606">
                  <c:v>44509</c:v>
                </c:pt>
                <c:pt idx="4607">
                  <c:v>44510</c:v>
                </c:pt>
                <c:pt idx="4608">
                  <c:v>44511</c:v>
                </c:pt>
                <c:pt idx="4609">
                  <c:v>44512</c:v>
                </c:pt>
                <c:pt idx="4610">
                  <c:v>44513</c:v>
                </c:pt>
                <c:pt idx="4611">
                  <c:v>44514</c:v>
                </c:pt>
                <c:pt idx="4612">
                  <c:v>44515</c:v>
                </c:pt>
                <c:pt idx="4613">
                  <c:v>44516</c:v>
                </c:pt>
                <c:pt idx="4614">
                  <c:v>44517</c:v>
                </c:pt>
                <c:pt idx="4615">
                  <c:v>44518</c:v>
                </c:pt>
                <c:pt idx="4616">
                  <c:v>44519</c:v>
                </c:pt>
                <c:pt idx="4617">
                  <c:v>44520</c:v>
                </c:pt>
                <c:pt idx="4618">
                  <c:v>44521</c:v>
                </c:pt>
                <c:pt idx="4619">
                  <c:v>44522</c:v>
                </c:pt>
                <c:pt idx="4620">
                  <c:v>44523</c:v>
                </c:pt>
                <c:pt idx="4621">
                  <c:v>44524</c:v>
                </c:pt>
                <c:pt idx="4622">
                  <c:v>44525</c:v>
                </c:pt>
                <c:pt idx="4623">
                  <c:v>44526</c:v>
                </c:pt>
                <c:pt idx="4624">
                  <c:v>44527</c:v>
                </c:pt>
                <c:pt idx="4625">
                  <c:v>44528</c:v>
                </c:pt>
                <c:pt idx="4626">
                  <c:v>44529</c:v>
                </c:pt>
                <c:pt idx="4627">
                  <c:v>44530</c:v>
                </c:pt>
                <c:pt idx="4628">
                  <c:v>44531</c:v>
                </c:pt>
                <c:pt idx="4629">
                  <c:v>44532</c:v>
                </c:pt>
                <c:pt idx="4630">
                  <c:v>44533</c:v>
                </c:pt>
                <c:pt idx="4631">
                  <c:v>44534</c:v>
                </c:pt>
                <c:pt idx="4632">
                  <c:v>44535</c:v>
                </c:pt>
                <c:pt idx="4633">
                  <c:v>44536</c:v>
                </c:pt>
                <c:pt idx="4634">
                  <c:v>44537</c:v>
                </c:pt>
                <c:pt idx="4635">
                  <c:v>44538</c:v>
                </c:pt>
                <c:pt idx="4636">
                  <c:v>44539</c:v>
                </c:pt>
                <c:pt idx="4637">
                  <c:v>44540</c:v>
                </c:pt>
                <c:pt idx="4638">
                  <c:v>44541</c:v>
                </c:pt>
                <c:pt idx="4639">
                  <c:v>44542</c:v>
                </c:pt>
                <c:pt idx="4640">
                  <c:v>44543</c:v>
                </c:pt>
                <c:pt idx="4641">
                  <c:v>44544</c:v>
                </c:pt>
                <c:pt idx="4642">
                  <c:v>44545</c:v>
                </c:pt>
                <c:pt idx="4643">
                  <c:v>44546</c:v>
                </c:pt>
                <c:pt idx="4644">
                  <c:v>44547</c:v>
                </c:pt>
                <c:pt idx="4645">
                  <c:v>44548</c:v>
                </c:pt>
                <c:pt idx="4646">
                  <c:v>44549</c:v>
                </c:pt>
                <c:pt idx="4647">
                  <c:v>44550</c:v>
                </c:pt>
                <c:pt idx="4648">
                  <c:v>44551</c:v>
                </c:pt>
                <c:pt idx="4649">
                  <c:v>44552</c:v>
                </c:pt>
                <c:pt idx="4650">
                  <c:v>44553</c:v>
                </c:pt>
                <c:pt idx="4651">
                  <c:v>44554</c:v>
                </c:pt>
                <c:pt idx="4652">
                  <c:v>44555</c:v>
                </c:pt>
                <c:pt idx="4653">
                  <c:v>44556</c:v>
                </c:pt>
                <c:pt idx="4654">
                  <c:v>44557</c:v>
                </c:pt>
                <c:pt idx="4655">
                  <c:v>44558</c:v>
                </c:pt>
                <c:pt idx="4656">
                  <c:v>44559</c:v>
                </c:pt>
                <c:pt idx="4657">
                  <c:v>44560</c:v>
                </c:pt>
                <c:pt idx="4658">
                  <c:v>44561</c:v>
                </c:pt>
                <c:pt idx="4659">
                  <c:v>44562</c:v>
                </c:pt>
                <c:pt idx="4660">
                  <c:v>44563</c:v>
                </c:pt>
                <c:pt idx="4661">
                  <c:v>44564</c:v>
                </c:pt>
                <c:pt idx="4662">
                  <c:v>44565</c:v>
                </c:pt>
                <c:pt idx="4663">
                  <c:v>44566</c:v>
                </c:pt>
                <c:pt idx="4664">
                  <c:v>44567</c:v>
                </c:pt>
                <c:pt idx="4665">
                  <c:v>44568</c:v>
                </c:pt>
                <c:pt idx="4666">
                  <c:v>44569</c:v>
                </c:pt>
                <c:pt idx="4667">
                  <c:v>44570</c:v>
                </c:pt>
                <c:pt idx="4668">
                  <c:v>44571</c:v>
                </c:pt>
                <c:pt idx="4669">
                  <c:v>44572</c:v>
                </c:pt>
                <c:pt idx="4670">
                  <c:v>44573</c:v>
                </c:pt>
                <c:pt idx="4671">
                  <c:v>44574</c:v>
                </c:pt>
                <c:pt idx="4672">
                  <c:v>44575</c:v>
                </c:pt>
                <c:pt idx="4673">
                  <c:v>44576</c:v>
                </c:pt>
                <c:pt idx="4674">
                  <c:v>44577</c:v>
                </c:pt>
                <c:pt idx="4675">
                  <c:v>44578</c:v>
                </c:pt>
                <c:pt idx="4676">
                  <c:v>44579</c:v>
                </c:pt>
                <c:pt idx="4677">
                  <c:v>44580</c:v>
                </c:pt>
                <c:pt idx="4678">
                  <c:v>44581</c:v>
                </c:pt>
                <c:pt idx="4679">
                  <c:v>44582</c:v>
                </c:pt>
                <c:pt idx="4680">
                  <c:v>44583</c:v>
                </c:pt>
                <c:pt idx="4681">
                  <c:v>44584</c:v>
                </c:pt>
                <c:pt idx="4682">
                  <c:v>44585</c:v>
                </c:pt>
                <c:pt idx="4683">
                  <c:v>44586</c:v>
                </c:pt>
                <c:pt idx="4684">
                  <c:v>44587</c:v>
                </c:pt>
                <c:pt idx="4685">
                  <c:v>44588</c:v>
                </c:pt>
                <c:pt idx="4686">
                  <c:v>44589</c:v>
                </c:pt>
                <c:pt idx="4687">
                  <c:v>44590</c:v>
                </c:pt>
                <c:pt idx="4688">
                  <c:v>44591</c:v>
                </c:pt>
                <c:pt idx="4689">
                  <c:v>44592</c:v>
                </c:pt>
                <c:pt idx="4690">
                  <c:v>44593</c:v>
                </c:pt>
                <c:pt idx="4691">
                  <c:v>44594</c:v>
                </c:pt>
                <c:pt idx="4692">
                  <c:v>44595</c:v>
                </c:pt>
                <c:pt idx="4693">
                  <c:v>44596</c:v>
                </c:pt>
                <c:pt idx="4694">
                  <c:v>44597</c:v>
                </c:pt>
                <c:pt idx="4695">
                  <c:v>44598</c:v>
                </c:pt>
                <c:pt idx="4696">
                  <c:v>44599</c:v>
                </c:pt>
                <c:pt idx="4697">
                  <c:v>44600</c:v>
                </c:pt>
                <c:pt idx="4698">
                  <c:v>44601</c:v>
                </c:pt>
                <c:pt idx="4699">
                  <c:v>44602</c:v>
                </c:pt>
                <c:pt idx="4700">
                  <c:v>44603</c:v>
                </c:pt>
                <c:pt idx="4701">
                  <c:v>44604</c:v>
                </c:pt>
                <c:pt idx="4702">
                  <c:v>44605</c:v>
                </c:pt>
                <c:pt idx="4703">
                  <c:v>44606</c:v>
                </c:pt>
                <c:pt idx="4704">
                  <c:v>44607</c:v>
                </c:pt>
                <c:pt idx="4705">
                  <c:v>44608</c:v>
                </c:pt>
                <c:pt idx="4706">
                  <c:v>44609</c:v>
                </c:pt>
                <c:pt idx="4707">
                  <c:v>44610</c:v>
                </c:pt>
                <c:pt idx="4708">
                  <c:v>44611</c:v>
                </c:pt>
                <c:pt idx="4709">
                  <c:v>44612</c:v>
                </c:pt>
                <c:pt idx="4710">
                  <c:v>44613</c:v>
                </c:pt>
                <c:pt idx="4711">
                  <c:v>44614</c:v>
                </c:pt>
                <c:pt idx="4712">
                  <c:v>44615</c:v>
                </c:pt>
                <c:pt idx="4713">
                  <c:v>44616</c:v>
                </c:pt>
                <c:pt idx="4714">
                  <c:v>44617</c:v>
                </c:pt>
                <c:pt idx="4715">
                  <c:v>44618</c:v>
                </c:pt>
                <c:pt idx="4716">
                  <c:v>44619</c:v>
                </c:pt>
                <c:pt idx="4717">
                  <c:v>44620</c:v>
                </c:pt>
                <c:pt idx="4718">
                  <c:v>44621</c:v>
                </c:pt>
                <c:pt idx="4719">
                  <c:v>44622</c:v>
                </c:pt>
                <c:pt idx="4720">
                  <c:v>44623</c:v>
                </c:pt>
                <c:pt idx="4721">
                  <c:v>44624</c:v>
                </c:pt>
                <c:pt idx="4722">
                  <c:v>44625</c:v>
                </c:pt>
                <c:pt idx="4723">
                  <c:v>44626</c:v>
                </c:pt>
                <c:pt idx="4724">
                  <c:v>44627</c:v>
                </c:pt>
                <c:pt idx="4725">
                  <c:v>44628</c:v>
                </c:pt>
                <c:pt idx="4726">
                  <c:v>44629</c:v>
                </c:pt>
                <c:pt idx="4727">
                  <c:v>44630</c:v>
                </c:pt>
                <c:pt idx="4728">
                  <c:v>44631</c:v>
                </c:pt>
                <c:pt idx="4729">
                  <c:v>44632</c:v>
                </c:pt>
                <c:pt idx="4730">
                  <c:v>44633</c:v>
                </c:pt>
                <c:pt idx="4731">
                  <c:v>44634</c:v>
                </c:pt>
                <c:pt idx="4732">
                  <c:v>44635</c:v>
                </c:pt>
                <c:pt idx="4733">
                  <c:v>44636</c:v>
                </c:pt>
                <c:pt idx="4734">
                  <c:v>44637</c:v>
                </c:pt>
                <c:pt idx="4735">
                  <c:v>44638</c:v>
                </c:pt>
                <c:pt idx="4736">
                  <c:v>44639</c:v>
                </c:pt>
                <c:pt idx="4737">
                  <c:v>44640</c:v>
                </c:pt>
                <c:pt idx="4738">
                  <c:v>44641</c:v>
                </c:pt>
                <c:pt idx="4739">
                  <c:v>44642</c:v>
                </c:pt>
                <c:pt idx="4740">
                  <c:v>44643</c:v>
                </c:pt>
                <c:pt idx="4741">
                  <c:v>44644</c:v>
                </c:pt>
                <c:pt idx="4742">
                  <c:v>44645</c:v>
                </c:pt>
                <c:pt idx="4743">
                  <c:v>44646</c:v>
                </c:pt>
                <c:pt idx="4744">
                  <c:v>44647</c:v>
                </c:pt>
                <c:pt idx="4745">
                  <c:v>44648</c:v>
                </c:pt>
                <c:pt idx="4746">
                  <c:v>44649</c:v>
                </c:pt>
                <c:pt idx="4747">
                  <c:v>44650</c:v>
                </c:pt>
                <c:pt idx="4748">
                  <c:v>44651</c:v>
                </c:pt>
                <c:pt idx="4749">
                  <c:v>44652</c:v>
                </c:pt>
                <c:pt idx="4750">
                  <c:v>44653</c:v>
                </c:pt>
                <c:pt idx="4751">
                  <c:v>44654</c:v>
                </c:pt>
                <c:pt idx="4752">
                  <c:v>44655</c:v>
                </c:pt>
                <c:pt idx="4753">
                  <c:v>44656</c:v>
                </c:pt>
                <c:pt idx="4754">
                  <c:v>44657</c:v>
                </c:pt>
                <c:pt idx="4755">
                  <c:v>44658</c:v>
                </c:pt>
                <c:pt idx="4756">
                  <c:v>44659</c:v>
                </c:pt>
                <c:pt idx="4757">
                  <c:v>44660</c:v>
                </c:pt>
                <c:pt idx="4758">
                  <c:v>44661</c:v>
                </c:pt>
                <c:pt idx="4759">
                  <c:v>44662</c:v>
                </c:pt>
                <c:pt idx="4760">
                  <c:v>44663</c:v>
                </c:pt>
                <c:pt idx="4761">
                  <c:v>44664</c:v>
                </c:pt>
                <c:pt idx="4762">
                  <c:v>44665</c:v>
                </c:pt>
                <c:pt idx="4763">
                  <c:v>44666</c:v>
                </c:pt>
                <c:pt idx="4764">
                  <c:v>44667</c:v>
                </c:pt>
                <c:pt idx="4765">
                  <c:v>44668</c:v>
                </c:pt>
                <c:pt idx="4766">
                  <c:v>44669</c:v>
                </c:pt>
                <c:pt idx="4767">
                  <c:v>44670</c:v>
                </c:pt>
                <c:pt idx="4768">
                  <c:v>44671</c:v>
                </c:pt>
                <c:pt idx="4769">
                  <c:v>44672</c:v>
                </c:pt>
                <c:pt idx="4770">
                  <c:v>44673</c:v>
                </c:pt>
                <c:pt idx="4771">
                  <c:v>44674</c:v>
                </c:pt>
                <c:pt idx="4772">
                  <c:v>44675</c:v>
                </c:pt>
                <c:pt idx="4773">
                  <c:v>44676</c:v>
                </c:pt>
                <c:pt idx="4774">
                  <c:v>44677</c:v>
                </c:pt>
                <c:pt idx="4775">
                  <c:v>44678</c:v>
                </c:pt>
                <c:pt idx="4776">
                  <c:v>44679</c:v>
                </c:pt>
                <c:pt idx="4777">
                  <c:v>44680</c:v>
                </c:pt>
                <c:pt idx="4778">
                  <c:v>44681</c:v>
                </c:pt>
                <c:pt idx="4779">
                  <c:v>44682</c:v>
                </c:pt>
                <c:pt idx="4780">
                  <c:v>44683</c:v>
                </c:pt>
                <c:pt idx="4781">
                  <c:v>44684</c:v>
                </c:pt>
                <c:pt idx="4782">
                  <c:v>44685</c:v>
                </c:pt>
                <c:pt idx="4783">
                  <c:v>44686</c:v>
                </c:pt>
                <c:pt idx="4784">
                  <c:v>44687</c:v>
                </c:pt>
                <c:pt idx="4785">
                  <c:v>44688</c:v>
                </c:pt>
                <c:pt idx="4786">
                  <c:v>44689</c:v>
                </c:pt>
                <c:pt idx="4787">
                  <c:v>44690</c:v>
                </c:pt>
                <c:pt idx="4788">
                  <c:v>44691</c:v>
                </c:pt>
                <c:pt idx="4789">
                  <c:v>44692</c:v>
                </c:pt>
                <c:pt idx="4790">
                  <c:v>44693</c:v>
                </c:pt>
                <c:pt idx="4791">
                  <c:v>44694</c:v>
                </c:pt>
                <c:pt idx="4792">
                  <c:v>44695</c:v>
                </c:pt>
                <c:pt idx="4793">
                  <c:v>44696</c:v>
                </c:pt>
                <c:pt idx="4794">
                  <c:v>44697</c:v>
                </c:pt>
                <c:pt idx="4795">
                  <c:v>44698</c:v>
                </c:pt>
                <c:pt idx="4796">
                  <c:v>44699</c:v>
                </c:pt>
                <c:pt idx="4797">
                  <c:v>44700</c:v>
                </c:pt>
                <c:pt idx="4798">
                  <c:v>44701</c:v>
                </c:pt>
                <c:pt idx="4799">
                  <c:v>44702</c:v>
                </c:pt>
                <c:pt idx="4800">
                  <c:v>44703</c:v>
                </c:pt>
                <c:pt idx="4801">
                  <c:v>44704</c:v>
                </c:pt>
                <c:pt idx="4802">
                  <c:v>44705</c:v>
                </c:pt>
                <c:pt idx="4803">
                  <c:v>44706</c:v>
                </c:pt>
                <c:pt idx="4804">
                  <c:v>44707</c:v>
                </c:pt>
                <c:pt idx="4805">
                  <c:v>44708</c:v>
                </c:pt>
                <c:pt idx="4806">
                  <c:v>44709</c:v>
                </c:pt>
                <c:pt idx="4807">
                  <c:v>44710</c:v>
                </c:pt>
                <c:pt idx="4808">
                  <c:v>44711</c:v>
                </c:pt>
                <c:pt idx="4809">
                  <c:v>44712</c:v>
                </c:pt>
                <c:pt idx="4810">
                  <c:v>44713</c:v>
                </c:pt>
                <c:pt idx="4811">
                  <c:v>44714</c:v>
                </c:pt>
                <c:pt idx="4812">
                  <c:v>44715</c:v>
                </c:pt>
                <c:pt idx="4813">
                  <c:v>44716</c:v>
                </c:pt>
                <c:pt idx="4814">
                  <c:v>44717</c:v>
                </c:pt>
                <c:pt idx="4815">
                  <c:v>44718</c:v>
                </c:pt>
                <c:pt idx="4816">
                  <c:v>44719</c:v>
                </c:pt>
                <c:pt idx="4817">
                  <c:v>44720</c:v>
                </c:pt>
                <c:pt idx="4818">
                  <c:v>44721</c:v>
                </c:pt>
                <c:pt idx="4819">
                  <c:v>44722</c:v>
                </c:pt>
                <c:pt idx="4820">
                  <c:v>44723</c:v>
                </c:pt>
                <c:pt idx="4821">
                  <c:v>44724</c:v>
                </c:pt>
                <c:pt idx="4822">
                  <c:v>44725</c:v>
                </c:pt>
                <c:pt idx="4823">
                  <c:v>44726</c:v>
                </c:pt>
                <c:pt idx="4824">
                  <c:v>44727</c:v>
                </c:pt>
                <c:pt idx="4825">
                  <c:v>44728</c:v>
                </c:pt>
                <c:pt idx="4826">
                  <c:v>44729</c:v>
                </c:pt>
                <c:pt idx="4827">
                  <c:v>44730</c:v>
                </c:pt>
                <c:pt idx="4828">
                  <c:v>44731</c:v>
                </c:pt>
                <c:pt idx="4829">
                  <c:v>44732</c:v>
                </c:pt>
                <c:pt idx="4830">
                  <c:v>44733</c:v>
                </c:pt>
                <c:pt idx="4831">
                  <c:v>44734</c:v>
                </c:pt>
                <c:pt idx="4832">
                  <c:v>44735</c:v>
                </c:pt>
                <c:pt idx="4833">
                  <c:v>44736</c:v>
                </c:pt>
                <c:pt idx="4834">
                  <c:v>44737</c:v>
                </c:pt>
                <c:pt idx="4835">
                  <c:v>44738</c:v>
                </c:pt>
                <c:pt idx="4836">
                  <c:v>44739</c:v>
                </c:pt>
                <c:pt idx="4837">
                  <c:v>44740</c:v>
                </c:pt>
                <c:pt idx="4838">
                  <c:v>44741</c:v>
                </c:pt>
                <c:pt idx="4839">
                  <c:v>44742</c:v>
                </c:pt>
                <c:pt idx="4840">
                  <c:v>44743</c:v>
                </c:pt>
                <c:pt idx="4841">
                  <c:v>44744</c:v>
                </c:pt>
                <c:pt idx="4842">
                  <c:v>44745</c:v>
                </c:pt>
                <c:pt idx="4843">
                  <c:v>44746</c:v>
                </c:pt>
                <c:pt idx="4844">
                  <c:v>44747</c:v>
                </c:pt>
                <c:pt idx="4845">
                  <c:v>44748</c:v>
                </c:pt>
                <c:pt idx="4846">
                  <c:v>44749</c:v>
                </c:pt>
                <c:pt idx="4847">
                  <c:v>44750</c:v>
                </c:pt>
                <c:pt idx="4848">
                  <c:v>44751</c:v>
                </c:pt>
                <c:pt idx="4849">
                  <c:v>44752</c:v>
                </c:pt>
                <c:pt idx="4850">
                  <c:v>44753</c:v>
                </c:pt>
                <c:pt idx="4851">
                  <c:v>44754</c:v>
                </c:pt>
                <c:pt idx="4852">
                  <c:v>44755</c:v>
                </c:pt>
                <c:pt idx="4853">
                  <c:v>44756</c:v>
                </c:pt>
                <c:pt idx="4854">
                  <c:v>44757</c:v>
                </c:pt>
                <c:pt idx="4855">
                  <c:v>44758</c:v>
                </c:pt>
                <c:pt idx="4856">
                  <c:v>44759</c:v>
                </c:pt>
                <c:pt idx="4857">
                  <c:v>44760</c:v>
                </c:pt>
                <c:pt idx="4858">
                  <c:v>44761</c:v>
                </c:pt>
                <c:pt idx="4859">
                  <c:v>44762</c:v>
                </c:pt>
                <c:pt idx="4860">
                  <c:v>44763</c:v>
                </c:pt>
                <c:pt idx="4861">
                  <c:v>44764</c:v>
                </c:pt>
                <c:pt idx="4862">
                  <c:v>44765</c:v>
                </c:pt>
                <c:pt idx="4863">
                  <c:v>44766</c:v>
                </c:pt>
                <c:pt idx="4864">
                  <c:v>44767</c:v>
                </c:pt>
                <c:pt idx="4865">
                  <c:v>44768</c:v>
                </c:pt>
                <c:pt idx="4866">
                  <c:v>44769</c:v>
                </c:pt>
                <c:pt idx="4867">
                  <c:v>44770</c:v>
                </c:pt>
                <c:pt idx="4868">
                  <c:v>44771</c:v>
                </c:pt>
                <c:pt idx="4869">
                  <c:v>44772</c:v>
                </c:pt>
                <c:pt idx="4870">
                  <c:v>44773</c:v>
                </c:pt>
                <c:pt idx="4871">
                  <c:v>44774</c:v>
                </c:pt>
                <c:pt idx="4872">
                  <c:v>44775</c:v>
                </c:pt>
                <c:pt idx="4873">
                  <c:v>44776</c:v>
                </c:pt>
                <c:pt idx="4874">
                  <c:v>44777</c:v>
                </c:pt>
                <c:pt idx="4875">
                  <c:v>44778</c:v>
                </c:pt>
                <c:pt idx="4876">
                  <c:v>44779</c:v>
                </c:pt>
                <c:pt idx="4877">
                  <c:v>44780</c:v>
                </c:pt>
                <c:pt idx="4878">
                  <c:v>44781</c:v>
                </c:pt>
                <c:pt idx="4879">
                  <c:v>44782</c:v>
                </c:pt>
                <c:pt idx="4880">
                  <c:v>44783</c:v>
                </c:pt>
                <c:pt idx="4881">
                  <c:v>44784</c:v>
                </c:pt>
                <c:pt idx="4882">
                  <c:v>44785</c:v>
                </c:pt>
                <c:pt idx="4883">
                  <c:v>44786</c:v>
                </c:pt>
                <c:pt idx="4884">
                  <c:v>44787</c:v>
                </c:pt>
                <c:pt idx="4885">
                  <c:v>44788</c:v>
                </c:pt>
                <c:pt idx="4886">
                  <c:v>44789</c:v>
                </c:pt>
                <c:pt idx="4887">
                  <c:v>44790</c:v>
                </c:pt>
                <c:pt idx="4888">
                  <c:v>44791</c:v>
                </c:pt>
                <c:pt idx="4889">
                  <c:v>44792</c:v>
                </c:pt>
                <c:pt idx="4890">
                  <c:v>44793</c:v>
                </c:pt>
                <c:pt idx="4891">
                  <c:v>44794</c:v>
                </c:pt>
                <c:pt idx="4892">
                  <c:v>44795</c:v>
                </c:pt>
                <c:pt idx="4893">
                  <c:v>44796</c:v>
                </c:pt>
                <c:pt idx="4894">
                  <c:v>44797</c:v>
                </c:pt>
                <c:pt idx="4895">
                  <c:v>44798</c:v>
                </c:pt>
                <c:pt idx="4896">
                  <c:v>44799</c:v>
                </c:pt>
                <c:pt idx="4897">
                  <c:v>44800</c:v>
                </c:pt>
                <c:pt idx="4898">
                  <c:v>44801</c:v>
                </c:pt>
                <c:pt idx="4899">
                  <c:v>44802</c:v>
                </c:pt>
                <c:pt idx="4900">
                  <c:v>44803</c:v>
                </c:pt>
                <c:pt idx="4901">
                  <c:v>44804</c:v>
                </c:pt>
                <c:pt idx="4902">
                  <c:v>44805</c:v>
                </c:pt>
                <c:pt idx="4903">
                  <c:v>44806</c:v>
                </c:pt>
                <c:pt idx="4904">
                  <c:v>44807</c:v>
                </c:pt>
                <c:pt idx="4905">
                  <c:v>44808</c:v>
                </c:pt>
                <c:pt idx="4906">
                  <c:v>44809</c:v>
                </c:pt>
                <c:pt idx="4907">
                  <c:v>44810</c:v>
                </c:pt>
                <c:pt idx="4908">
                  <c:v>44811</c:v>
                </c:pt>
                <c:pt idx="4909">
                  <c:v>44812</c:v>
                </c:pt>
                <c:pt idx="4910">
                  <c:v>44813</c:v>
                </c:pt>
                <c:pt idx="4911">
                  <c:v>44814</c:v>
                </c:pt>
                <c:pt idx="4912">
                  <c:v>44815</c:v>
                </c:pt>
                <c:pt idx="4913">
                  <c:v>44816</c:v>
                </c:pt>
                <c:pt idx="4914">
                  <c:v>44817</c:v>
                </c:pt>
                <c:pt idx="4915">
                  <c:v>44818</c:v>
                </c:pt>
                <c:pt idx="4916">
                  <c:v>44819</c:v>
                </c:pt>
                <c:pt idx="4917">
                  <c:v>44820</c:v>
                </c:pt>
                <c:pt idx="4918">
                  <c:v>44821</c:v>
                </c:pt>
                <c:pt idx="4919">
                  <c:v>44822</c:v>
                </c:pt>
                <c:pt idx="4920">
                  <c:v>44823</c:v>
                </c:pt>
                <c:pt idx="4921">
                  <c:v>44824</c:v>
                </c:pt>
                <c:pt idx="4922">
                  <c:v>44825</c:v>
                </c:pt>
                <c:pt idx="4923">
                  <c:v>44826</c:v>
                </c:pt>
                <c:pt idx="4924">
                  <c:v>44827</c:v>
                </c:pt>
                <c:pt idx="4925">
                  <c:v>44828</c:v>
                </c:pt>
                <c:pt idx="4926">
                  <c:v>44829</c:v>
                </c:pt>
                <c:pt idx="4927">
                  <c:v>44830</c:v>
                </c:pt>
                <c:pt idx="4928">
                  <c:v>44831</c:v>
                </c:pt>
                <c:pt idx="4929">
                  <c:v>44832</c:v>
                </c:pt>
                <c:pt idx="4930">
                  <c:v>44833</c:v>
                </c:pt>
                <c:pt idx="4931">
                  <c:v>44834</c:v>
                </c:pt>
                <c:pt idx="4932">
                  <c:v>44835</c:v>
                </c:pt>
                <c:pt idx="4933">
                  <c:v>44836</c:v>
                </c:pt>
                <c:pt idx="4934">
                  <c:v>44837</c:v>
                </c:pt>
                <c:pt idx="4935">
                  <c:v>44838</c:v>
                </c:pt>
                <c:pt idx="4936">
                  <c:v>44839</c:v>
                </c:pt>
                <c:pt idx="4937">
                  <c:v>44840</c:v>
                </c:pt>
                <c:pt idx="4938">
                  <c:v>44841</c:v>
                </c:pt>
                <c:pt idx="4939">
                  <c:v>44842</c:v>
                </c:pt>
                <c:pt idx="4940">
                  <c:v>44843</c:v>
                </c:pt>
                <c:pt idx="4941">
                  <c:v>44844</c:v>
                </c:pt>
                <c:pt idx="4942">
                  <c:v>44845</c:v>
                </c:pt>
                <c:pt idx="4943">
                  <c:v>44846</c:v>
                </c:pt>
                <c:pt idx="4944">
                  <c:v>44847</c:v>
                </c:pt>
                <c:pt idx="4945">
                  <c:v>44848</c:v>
                </c:pt>
                <c:pt idx="4946">
                  <c:v>44849</c:v>
                </c:pt>
                <c:pt idx="4947">
                  <c:v>44850</c:v>
                </c:pt>
                <c:pt idx="4948">
                  <c:v>44851</c:v>
                </c:pt>
                <c:pt idx="4949">
                  <c:v>44852</c:v>
                </c:pt>
                <c:pt idx="4950">
                  <c:v>44853</c:v>
                </c:pt>
                <c:pt idx="4951">
                  <c:v>44854</c:v>
                </c:pt>
                <c:pt idx="4952">
                  <c:v>44855</c:v>
                </c:pt>
                <c:pt idx="4953">
                  <c:v>44856</c:v>
                </c:pt>
                <c:pt idx="4954">
                  <c:v>44857</c:v>
                </c:pt>
                <c:pt idx="4955">
                  <c:v>44858</c:v>
                </c:pt>
                <c:pt idx="4956">
                  <c:v>44859</c:v>
                </c:pt>
                <c:pt idx="4957">
                  <c:v>44860</c:v>
                </c:pt>
                <c:pt idx="4958">
                  <c:v>44861</c:v>
                </c:pt>
                <c:pt idx="4959">
                  <c:v>44862</c:v>
                </c:pt>
                <c:pt idx="4960">
                  <c:v>44863</c:v>
                </c:pt>
                <c:pt idx="4961">
                  <c:v>44864</c:v>
                </c:pt>
                <c:pt idx="4962">
                  <c:v>44865</c:v>
                </c:pt>
                <c:pt idx="4963">
                  <c:v>44866</c:v>
                </c:pt>
                <c:pt idx="4964">
                  <c:v>44867</c:v>
                </c:pt>
                <c:pt idx="4965">
                  <c:v>44868</c:v>
                </c:pt>
                <c:pt idx="4966">
                  <c:v>44869</c:v>
                </c:pt>
                <c:pt idx="4967">
                  <c:v>44870</c:v>
                </c:pt>
                <c:pt idx="4968">
                  <c:v>44871</c:v>
                </c:pt>
                <c:pt idx="4969">
                  <c:v>44872</c:v>
                </c:pt>
                <c:pt idx="4970">
                  <c:v>44873</c:v>
                </c:pt>
                <c:pt idx="4971">
                  <c:v>44874</c:v>
                </c:pt>
                <c:pt idx="4972">
                  <c:v>44875</c:v>
                </c:pt>
                <c:pt idx="4973">
                  <c:v>44876</c:v>
                </c:pt>
                <c:pt idx="4974">
                  <c:v>44877</c:v>
                </c:pt>
                <c:pt idx="4975">
                  <c:v>44878</c:v>
                </c:pt>
                <c:pt idx="4976">
                  <c:v>44879</c:v>
                </c:pt>
                <c:pt idx="4977">
                  <c:v>44880</c:v>
                </c:pt>
                <c:pt idx="4978">
                  <c:v>44881</c:v>
                </c:pt>
                <c:pt idx="4979">
                  <c:v>44882</c:v>
                </c:pt>
                <c:pt idx="4980">
                  <c:v>44883</c:v>
                </c:pt>
                <c:pt idx="4981">
                  <c:v>44884</c:v>
                </c:pt>
                <c:pt idx="4982">
                  <c:v>44885</c:v>
                </c:pt>
                <c:pt idx="4983">
                  <c:v>44886</c:v>
                </c:pt>
                <c:pt idx="4984">
                  <c:v>44887</c:v>
                </c:pt>
                <c:pt idx="4985">
                  <c:v>44888</c:v>
                </c:pt>
                <c:pt idx="4986">
                  <c:v>44889</c:v>
                </c:pt>
                <c:pt idx="4987">
                  <c:v>44890</c:v>
                </c:pt>
                <c:pt idx="4988">
                  <c:v>44891</c:v>
                </c:pt>
                <c:pt idx="4989">
                  <c:v>44892</c:v>
                </c:pt>
                <c:pt idx="4990">
                  <c:v>44893</c:v>
                </c:pt>
                <c:pt idx="4991">
                  <c:v>44894</c:v>
                </c:pt>
                <c:pt idx="4992">
                  <c:v>44895</c:v>
                </c:pt>
                <c:pt idx="4993">
                  <c:v>44896</c:v>
                </c:pt>
                <c:pt idx="4994">
                  <c:v>44897</c:v>
                </c:pt>
                <c:pt idx="4995">
                  <c:v>44898</c:v>
                </c:pt>
                <c:pt idx="4996">
                  <c:v>44899</c:v>
                </c:pt>
                <c:pt idx="4997">
                  <c:v>44900</c:v>
                </c:pt>
                <c:pt idx="4998">
                  <c:v>44901</c:v>
                </c:pt>
                <c:pt idx="4999">
                  <c:v>44902</c:v>
                </c:pt>
                <c:pt idx="5000">
                  <c:v>44903</c:v>
                </c:pt>
                <c:pt idx="5001">
                  <c:v>44904</c:v>
                </c:pt>
                <c:pt idx="5002">
                  <c:v>44905</c:v>
                </c:pt>
                <c:pt idx="5003">
                  <c:v>44906</c:v>
                </c:pt>
                <c:pt idx="5004">
                  <c:v>44907</c:v>
                </c:pt>
                <c:pt idx="5005">
                  <c:v>44908</c:v>
                </c:pt>
                <c:pt idx="5006">
                  <c:v>44909</c:v>
                </c:pt>
                <c:pt idx="5007">
                  <c:v>44910</c:v>
                </c:pt>
                <c:pt idx="5008">
                  <c:v>44911</c:v>
                </c:pt>
                <c:pt idx="5009">
                  <c:v>44912</c:v>
                </c:pt>
                <c:pt idx="5010">
                  <c:v>44913</c:v>
                </c:pt>
                <c:pt idx="5011">
                  <c:v>44914</c:v>
                </c:pt>
                <c:pt idx="5012">
                  <c:v>44915</c:v>
                </c:pt>
                <c:pt idx="5013">
                  <c:v>44916</c:v>
                </c:pt>
                <c:pt idx="5014">
                  <c:v>44917</c:v>
                </c:pt>
                <c:pt idx="5015">
                  <c:v>44918</c:v>
                </c:pt>
                <c:pt idx="5016">
                  <c:v>44919</c:v>
                </c:pt>
                <c:pt idx="5017">
                  <c:v>44920</c:v>
                </c:pt>
                <c:pt idx="5018">
                  <c:v>44921</c:v>
                </c:pt>
                <c:pt idx="5019">
                  <c:v>44922</c:v>
                </c:pt>
                <c:pt idx="5020">
                  <c:v>44923</c:v>
                </c:pt>
                <c:pt idx="5021">
                  <c:v>44924</c:v>
                </c:pt>
                <c:pt idx="5022">
                  <c:v>44925</c:v>
                </c:pt>
                <c:pt idx="5023">
                  <c:v>44926</c:v>
                </c:pt>
                <c:pt idx="5024">
                  <c:v>44927</c:v>
                </c:pt>
                <c:pt idx="5025">
                  <c:v>44928</c:v>
                </c:pt>
                <c:pt idx="5026">
                  <c:v>44929</c:v>
                </c:pt>
                <c:pt idx="5027">
                  <c:v>44930</c:v>
                </c:pt>
                <c:pt idx="5028">
                  <c:v>44931</c:v>
                </c:pt>
                <c:pt idx="5029">
                  <c:v>44932</c:v>
                </c:pt>
                <c:pt idx="5030">
                  <c:v>44933</c:v>
                </c:pt>
                <c:pt idx="5031">
                  <c:v>44934</c:v>
                </c:pt>
                <c:pt idx="5032">
                  <c:v>44935</c:v>
                </c:pt>
                <c:pt idx="5033">
                  <c:v>44936</c:v>
                </c:pt>
                <c:pt idx="5034">
                  <c:v>44937</c:v>
                </c:pt>
                <c:pt idx="5035">
                  <c:v>44938</c:v>
                </c:pt>
                <c:pt idx="5036">
                  <c:v>44939</c:v>
                </c:pt>
                <c:pt idx="5037">
                  <c:v>44940</c:v>
                </c:pt>
                <c:pt idx="5038">
                  <c:v>44941</c:v>
                </c:pt>
                <c:pt idx="5039">
                  <c:v>44942</c:v>
                </c:pt>
                <c:pt idx="5040">
                  <c:v>44943</c:v>
                </c:pt>
                <c:pt idx="5041">
                  <c:v>44944</c:v>
                </c:pt>
                <c:pt idx="5042">
                  <c:v>44945</c:v>
                </c:pt>
                <c:pt idx="5043">
                  <c:v>44946</c:v>
                </c:pt>
                <c:pt idx="5044">
                  <c:v>44947</c:v>
                </c:pt>
                <c:pt idx="5045">
                  <c:v>44948</c:v>
                </c:pt>
                <c:pt idx="5046">
                  <c:v>44949</c:v>
                </c:pt>
                <c:pt idx="5047">
                  <c:v>44950</c:v>
                </c:pt>
                <c:pt idx="5048">
                  <c:v>44951</c:v>
                </c:pt>
                <c:pt idx="5049">
                  <c:v>44952</c:v>
                </c:pt>
                <c:pt idx="5050">
                  <c:v>44953</c:v>
                </c:pt>
                <c:pt idx="5051">
                  <c:v>44954</c:v>
                </c:pt>
                <c:pt idx="5052">
                  <c:v>44955</c:v>
                </c:pt>
                <c:pt idx="5053">
                  <c:v>44956</c:v>
                </c:pt>
                <c:pt idx="5054">
                  <c:v>44957</c:v>
                </c:pt>
                <c:pt idx="5055">
                  <c:v>44958</c:v>
                </c:pt>
                <c:pt idx="5056">
                  <c:v>44959</c:v>
                </c:pt>
                <c:pt idx="5057">
                  <c:v>44960</c:v>
                </c:pt>
                <c:pt idx="5058">
                  <c:v>44961</c:v>
                </c:pt>
                <c:pt idx="5059">
                  <c:v>44962</c:v>
                </c:pt>
                <c:pt idx="5060">
                  <c:v>44963</c:v>
                </c:pt>
                <c:pt idx="5061">
                  <c:v>44964</c:v>
                </c:pt>
                <c:pt idx="5062">
                  <c:v>44965</c:v>
                </c:pt>
                <c:pt idx="5063">
                  <c:v>44966</c:v>
                </c:pt>
                <c:pt idx="5064">
                  <c:v>44967</c:v>
                </c:pt>
                <c:pt idx="5065">
                  <c:v>44968</c:v>
                </c:pt>
                <c:pt idx="5066">
                  <c:v>44969</c:v>
                </c:pt>
                <c:pt idx="5067">
                  <c:v>44970</c:v>
                </c:pt>
                <c:pt idx="5068">
                  <c:v>44971</c:v>
                </c:pt>
                <c:pt idx="5069">
                  <c:v>44972</c:v>
                </c:pt>
                <c:pt idx="5070">
                  <c:v>44973</c:v>
                </c:pt>
                <c:pt idx="5071">
                  <c:v>44974</c:v>
                </c:pt>
                <c:pt idx="5072">
                  <c:v>44975</c:v>
                </c:pt>
                <c:pt idx="5073">
                  <c:v>44976</c:v>
                </c:pt>
                <c:pt idx="5074">
                  <c:v>44977</c:v>
                </c:pt>
                <c:pt idx="5075">
                  <c:v>44978</c:v>
                </c:pt>
                <c:pt idx="5076">
                  <c:v>44979</c:v>
                </c:pt>
                <c:pt idx="5077">
                  <c:v>44980</c:v>
                </c:pt>
                <c:pt idx="5078">
                  <c:v>44981</c:v>
                </c:pt>
                <c:pt idx="5079">
                  <c:v>44982</c:v>
                </c:pt>
                <c:pt idx="5080">
                  <c:v>44983</c:v>
                </c:pt>
                <c:pt idx="5081">
                  <c:v>44984</c:v>
                </c:pt>
                <c:pt idx="5082">
                  <c:v>44985</c:v>
                </c:pt>
                <c:pt idx="5083">
                  <c:v>44986</c:v>
                </c:pt>
                <c:pt idx="5084">
                  <c:v>44987</c:v>
                </c:pt>
                <c:pt idx="5085">
                  <c:v>44988</c:v>
                </c:pt>
                <c:pt idx="5086">
                  <c:v>44989</c:v>
                </c:pt>
                <c:pt idx="5087">
                  <c:v>44990</c:v>
                </c:pt>
                <c:pt idx="5088">
                  <c:v>44991</c:v>
                </c:pt>
                <c:pt idx="5089">
                  <c:v>44992</c:v>
                </c:pt>
                <c:pt idx="5090">
                  <c:v>44993</c:v>
                </c:pt>
                <c:pt idx="5091">
                  <c:v>44994</c:v>
                </c:pt>
                <c:pt idx="5092">
                  <c:v>44995</c:v>
                </c:pt>
                <c:pt idx="5093">
                  <c:v>44996</c:v>
                </c:pt>
                <c:pt idx="5094">
                  <c:v>44997</c:v>
                </c:pt>
                <c:pt idx="5095">
                  <c:v>44998</c:v>
                </c:pt>
                <c:pt idx="5096">
                  <c:v>44999</c:v>
                </c:pt>
                <c:pt idx="5097">
                  <c:v>45000</c:v>
                </c:pt>
                <c:pt idx="5098">
                  <c:v>45001</c:v>
                </c:pt>
                <c:pt idx="5099">
                  <c:v>45002</c:v>
                </c:pt>
                <c:pt idx="5100">
                  <c:v>45003</c:v>
                </c:pt>
                <c:pt idx="5101">
                  <c:v>45004</c:v>
                </c:pt>
                <c:pt idx="5102">
                  <c:v>45005</c:v>
                </c:pt>
                <c:pt idx="5103">
                  <c:v>45006</c:v>
                </c:pt>
                <c:pt idx="5104">
                  <c:v>45007</c:v>
                </c:pt>
                <c:pt idx="5105">
                  <c:v>45008</c:v>
                </c:pt>
                <c:pt idx="5106">
                  <c:v>45009</c:v>
                </c:pt>
                <c:pt idx="5107">
                  <c:v>45010</c:v>
                </c:pt>
                <c:pt idx="5108">
                  <c:v>45011</c:v>
                </c:pt>
                <c:pt idx="5109">
                  <c:v>45012</c:v>
                </c:pt>
                <c:pt idx="5110">
                  <c:v>45013</c:v>
                </c:pt>
                <c:pt idx="5111">
                  <c:v>45014</c:v>
                </c:pt>
                <c:pt idx="5112">
                  <c:v>45015</c:v>
                </c:pt>
                <c:pt idx="5113">
                  <c:v>45016</c:v>
                </c:pt>
                <c:pt idx="5114">
                  <c:v>45017</c:v>
                </c:pt>
                <c:pt idx="5115">
                  <c:v>45018</c:v>
                </c:pt>
                <c:pt idx="5116">
                  <c:v>45019</c:v>
                </c:pt>
                <c:pt idx="5117">
                  <c:v>45020</c:v>
                </c:pt>
                <c:pt idx="5118">
                  <c:v>45021</c:v>
                </c:pt>
                <c:pt idx="5119">
                  <c:v>45022</c:v>
                </c:pt>
                <c:pt idx="5120">
                  <c:v>45023</c:v>
                </c:pt>
                <c:pt idx="5121">
                  <c:v>45024</c:v>
                </c:pt>
                <c:pt idx="5122">
                  <c:v>45025</c:v>
                </c:pt>
                <c:pt idx="5123">
                  <c:v>45026</c:v>
                </c:pt>
                <c:pt idx="5124">
                  <c:v>45027</c:v>
                </c:pt>
                <c:pt idx="5125">
                  <c:v>45028</c:v>
                </c:pt>
                <c:pt idx="5126">
                  <c:v>45029</c:v>
                </c:pt>
                <c:pt idx="5127">
                  <c:v>45030</c:v>
                </c:pt>
                <c:pt idx="5128">
                  <c:v>45031</c:v>
                </c:pt>
                <c:pt idx="5129">
                  <c:v>45032</c:v>
                </c:pt>
                <c:pt idx="5130">
                  <c:v>45033</c:v>
                </c:pt>
                <c:pt idx="5131">
                  <c:v>45034</c:v>
                </c:pt>
                <c:pt idx="5132">
                  <c:v>45035</c:v>
                </c:pt>
                <c:pt idx="5133">
                  <c:v>45036</c:v>
                </c:pt>
                <c:pt idx="5134">
                  <c:v>45037</c:v>
                </c:pt>
                <c:pt idx="5135">
                  <c:v>45038</c:v>
                </c:pt>
                <c:pt idx="5136">
                  <c:v>45039</c:v>
                </c:pt>
                <c:pt idx="5137">
                  <c:v>45040</c:v>
                </c:pt>
                <c:pt idx="5138">
                  <c:v>45041</c:v>
                </c:pt>
                <c:pt idx="5139">
                  <c:v>45042</c:v>
                </c:pt>
                <c:pt idx="5140">
                  <c:v>45043</c:v>
                </c:pt>
                <c:pt idx="5141">
                  <c:v>45044</c:v>
                </c:pt>
                <c:pt idx="5142">
                  <c:v>45045</c:v>
                </c:pt>
                <c:pt idx="5143">
                  <c:v>45046</c:v>
                </c:pt>
                <c:pt idx="5144">
                  <c:v>45047</c:v>
                </c:pt>
                <c:pt idx="5145">
                  <c:v>45048</c:v>
                </c:pt>
                <c:pt idx="5146">
                  <c:v>45049</c:v>
                </c:pt>
                <c:pt idx="5147">
                  <c:v>45050</c:v>
                </c:pt>
                <c:pt idx="5148">
                  <c:v>45051</c:v>
                </c:pt>
                <c:pt idx="5149">
                  <c:v>45052</c:v>
                </c:pt>
                <c:pt idx="5150">
                  <c:v>45053</c:v>
                </c:pt>
                <c:pt idx="5151">
                  <c:v>45054</c:v>
                </c:pt>
                <c:pt idx="5152">
                  <c:v>45055</c:v>
                </c:pt>
                <c:pt idx="5153">
                  <c:v>45056</c:v>
                </c:pt>
                <c:pt idx="5154">
                  <c:v>45057</c:v>
                </c:pt>
                <c:pt idx="5155">
                  <c:v>45058</c:v>
                </c:pt>
                <c:pt idx="5156">
                  <c:v>45059</c:v>
                </c:pt>
                <c:pt idx="5157">
                  <c:v>45060</c:v>
                </c:pt>
                <c:pt idx="5158">
                  <c:v>45061</c:v>
                </c:pt>
                <c:pt idx="5159">
                  <c:v>45062</c:v>
                </c:pt>
                <c:pt idx="5160">
                  <c:v>45063</c:v>
                </c:pt>
                <c:pt idx="5161">
                  <c:v>45064</c:v>
                </c:pt>
                <c:pt idx="5162">
                  <c:v>45065</c:v>
                </c:pt>
                <c:pt idx="5163">
                  <c:v>45066</c:v>
                </c:pt>
                <c:pt idx="5164">
                  <c:v>45067</c:v>
                </c:pt>
                <c:pt idx="5165">
                  <c:v>45068</c:v>
                </c:pt>
                <c:pt idx="5166">
                  <c:v>45069</c:v>
                </c:pt>
                <c:pt idx="5167">
                  <c:v>45070</c:v>
                </c:pt>
                <c:pt idx="5168">
                  <c:v>45071</c:v>
                </c:pt>
                <c:pt idx="5169">
                  <c:v>45072</c:v>
                </c:pt>
                <c:pt idx="5170">
                  <c:v>45073</c:v>
                </c:pt>
                <c:pt idx="5171">
                  <c:v>45074</c:v>
                </c:pt>
                <c:pt idx="5172">
                  <c:v>45075</c:v>
                </c:pt>
                <c:pt idx="5173">
                  <c:v>45076</c:v>
                </c:pt>
                <c:pt idx="5174">
                  <c:v>45077</c:v>
                </c:pt>
                <c:pt idx="5175">
                  <c:v>45078</c:v>
                </c:pt>
                <c:pt idx="5176">
                  <c:v>45079</c:v>
                </c:pt>
                <c:pt idx="5177">
                  <c:v>45080</c:v>
                </c:pt>
                <c:pt idx="5178">
                  <c:v>45081</c:v>
                </c:pt>
                <c:pt idx="5179">
                  <c:v>45082</c:v>
                </c:pt>
                <c:pt idx="5180">
                  <c:v>45083</c:v>
                </c:pt>
                <c:pt idx="5181">
                  <c:v>45084</c:v>
                </c:pt>
                <c:pt idx="5182">
                  <c:v>45085</c:v>
                </c:pt>
                <c:pt idx="5183">
                  <c:v>45086</c:v>
                </c:pt>
                <c:pt idx="5184">
                  <c:v>45087</c:v>
                </c:pt>
                <c:pt idx="5185">
                  <c:v>45088</c:v>
                </c:pt>
                <c:pt idx="5186">
                  <c:v>45089</c:v>
                </c:pt>
                <c:pt idx="5187">
                  <c:v>45090</c:v>
                </c:pt>
                <c:pt idx="5188">
                  <c:v>45091</c:v>
                </c:pt>
                <c:pt idx="5189">
                  <c:v>45092</c:v>
                </c:pt>
                <c:pt idx="5190">
                  <c:v>45093</c:v>
                </c:pt>
                <c:pt idx="5191">
                  <c:v>45094</c:v>
                </c:pt>
                <c:pt idx="5192">
                  <c:v>45095</c:v>
                </c:pt>
                <c:pt idx="5193">
                  <c:v>45096</c:v>
                </c:pt>
                <c:pt idx="5194">
                  <c:v>45097</c:v>
                </c:pt>
                <c:pt idx="5195">
                  <c:v>45098</c:v>
                </c:pt>
                <c:pt idx="5196">
                  <c:v>45099</c:v>
                </c:pt>
                <c:pt idx="5197">
                  <c:v>45100</c:v>
                </c:pt>
                <c:pt idx="5198">
                  <c:v>45101</c:v>
                </c:pt>
                <c:pt idx="5199">
                  <c:v>45102</c:v>
                </c:pt>
                <c:pt idx="5200">
                  <c:v>45103</c:v>
                </c:pt>
                <c:pt idx="5201">
                  <c:v>45104</c:v>
                </c:pt>
                <c:pt idx="5202">
                  <c:v>45105</c:v>
                </c:pt>
                <c:pt idx="5203">
                  <c:v>45106</c:v>
                </c:pt>
                <c:pt idx="5204">
                  <c:v>45107</c:v>
                </c:pt>
                <c:pt idx="5205">
                  <c:v>45108</c:v>
                </c:pt>
                <c:pt idx="5206">
                  <c:v>45109</c:v>
                </c:pt>
                <c:pt idx="5207">
                  <c:v>45110</c:v>
                </c:pt>
                <c:pt idx="5208">
                  <c:v>45111</c:v>
                </c:pt>
                <c:pt idx="5209">
                  <c:v>45112</c:v>
                </c:pt>
                <c:pt idx="5210">
                  <c:v>45113</c:v>
                </c:pt>
                <c:pt idx="5211">
                  <c:v>45114</c:v>
                </c:pt>
                <c:pt idx="5212">
                  <c:v>45115</c:v>
                </c:pt>
                <c:pt idx="5213">
                  <c:v>45116</c:v>
                </c:pt>
                <c:pt idx="5214">
                  <c:v>45117</c:v>
                </c:pt>
                <c:pt idx="5215">
                  <c:v>45118</c:v>
                </c:pt>
                <c:pt idx="5216">
                  <c:v>45119</c:v>
                </c:pt>
                <c:pt idx="5217">
                  <c:v>45120</c:v>
                </c:pt>
                <c:pt idx="5218">
                  <c:v>45121</c:v>
                </c:pt>
                <c:pt idx="5219">
                  <c:v>45122</c:v>
                </c:pt>
                <c:pt idx="5220">
                  <c:v>45123</c:v>
                </c:pt>
                <c:pt idx="5221">
                  <c:v>45124</c:v>
                </c:pt>
                <c:pt idx="5222">
                  <c:v>45125</c:v>
                </c:pt>
                <c:pt idx="5223">
                  <c:v>45126</c:v>
                </c:pt>
                <c:pt idx="5224">
                  <c:v>45127</c:v>
                </c:pt>
                <c:pt idx="5225">
                  <c:v>45128</c:v>
                </c:pt>
                <c:pt idx="5226">
                  <c:v>45129</c:v>
                </c:pt>
                <c:pt idx="5227">
                  <c:v>45130</c:v>
                </c:pt>
                <c:pt idx="5228">
                  <c:v>45131</c:v>
                </c:pt>
                <c:pt idx="5229">
                  <c:v>45132</c:v>
                </c:pt>
                <c:pt idx="5230">
                  <c:v>45133</c:v>
                </c:pt>
                <c:pt idx="5231">
                  <c:v>45134</c:v>
                </c:pt>
                <c:pt idx="5232">
                  <c:v>45135</c:v>
                </c:pt>
                <c:pt idx="5233">
                  <c:v>45136</c:v>
                </c:pt>
                <c:pt idx="5234">
                  <c:v>45137</c:v>
                </c:pt>
                <c:pt idx="5235">
                  <c:v>45138</c:v>
                </c:pt>
                <c:pt idx="5236">
                  <c:v>45139</c:v>
                </c:pt>
                <c:pt idx="5237">
                  <c:v>45140</c:v>
                </c:pt>
                <c:pt idx="5238">
                  <c:v>45141</c:v>
                </c:pt>
                <c:pt idx="5239">
                  <c:v>45142</c:v>
                </c:pt>
                <c:pt idx="5240">
                  <c:v>45143</c:v>
                </c:pt>
                <c:pt idx="5241">
                  <c:v>45144</c:v>
                </c:pt>
                <c:pt idx="5242">
                  <c:v>45145</c:v>
                </c:pt>
                <c:pt idx="5243">
                  <c:v>45146</c:v>
                </c:pt>
                <c:pt idx="5244">
                  <c:v>45147</c:v>
                </c:pt>
                <c:pt idx="5245">
                  <c:v>45148</c:v>
                </c:pt>
                <c:pt idx="5246">
                  <c:v>45149</c:v>
                </c:pt>
                <c:pt idx="5247">
                  <c:v>45150</c:v>
                </c:pt>
                <c:pt idx="5248">
                  <c:v>45151</c:v>
                </c:pt>
                <c:pt idx="5249">
                  <c:v>45152</c:v>
                </c:pt>
                <c:pt idx="5250">
                  <c:v>45153</c:v>
                </c:pt>
                <c:pt idx="5251">
                  <c:v>45154</c:v>
                </c:pt>
                <c:pt idx="5252">
                  <c:v>45155</c:v>
                </c:pt>
                <c:pt idx="5253">
                  <c:v>45156</c:v>
                </c:pt>
                <c:pt idx="5254">
                  <c:v>45157</c:v>
                </c:pt>
                <c:pt idx="5255">
                  <c:v>45158</c:v>
                </c:pt>
                <c:pt idx="5256">
                  <c:v>45159</c:v>
                </c:pt>
                <c:pt idx="5257">
                  <c:v>45160</c:v>
                </c:pt>
                <c:pt idx="5258">
                  <c:v>45161</c:v>
                </c:pt>
                <c:pt idx="5259">
                  <c:v>45162</c:v>
                </c:pt>
                <c:pt idx="5260">
                  <c:v>45163</c:v>
                </c:pt>
                <c:pt idx="5261">
                  <c:v>45164</c:v>
                </c:pt>
                <c:pt idx="5262">
                  <c:v>45165</c:v>
                </c:pt>
                <c:pt idx="5263">
                  <c:v>45166</c:v>
                </c:pt>
                <c:pt idx="5264">
                  <c:v>45167</c:v>
                </c:pt>
                <c:pt idx="5265">
                  <c:v>45168</c:v>
                </c:pt>
                <c:pt idx="5266">
                  <c:v>45169</c:v>
                </c:pt>
                <c:pt idx="5267">
                  <c:v>45170</c:v>
                </c:pt>
                <c:pt idx="5268">
                  <c:v>45171</c:v>
                </c:pt>
                <c:pt idx="5269">
                  <c:v>45172</c:v>
                </c:pt>
                <c:pt idx="5270">
                  <c:v>45173</c:v>
                </c:pt>
                <c:pt idx="5271">
                  <c:v>45174</c:v>
                </c:pt>
                <c:pt idx="5272">
                  <c:v>45175</c:v>
                </c:pt>
                <c:pt idx="5273">
                  <c:v>45176</c:v>
                </c:pt>
                <c:pt idx="5274">
                  <c:v>45177</c:v>
                </c:pt>
                <c:pt idx="5275">
                  <c:v>45178</c:v>
                </c:pt>
                <c:pt idx="5276">
                  <c:v>45179</c:v>
                </c:pt>
                <c:pt idx="5277">
                  <c:v>45180</c:v>
                </c:pt>
                <c:pt idx="5278">
                  <c:v>45181</c:v>
                </c:pt>
                <c:pt idx="5279">
                  <c:v>45182</c:v>
                </c:pt>
                <c:pt idx="5280">
                  <c:v>45183</c:v>
                </c:pt>
                <c:pt idx="5281">
                  <c:v>45184</c:v>
                </c:pt>
                <c:pt idx="5282">
                  <c:v>45185</c:v>
                </c:pt>
                <c:pt idx="5283">
                  <c:v>45186</c:v>
                </c:pt>
                <c:pt idx="5284">
                  <c:v>45187</c:v>
                </c:pt>
                <c:pt idx="5285">
                  <c:v>45188</c:v>
                </c:pt>
                <c:pt idx="5286">
                  <c:v>45189</c:v>
                </c:pt>
                <c:pt idx="5287">
                  <c:v>45190</c:v>
                </c:pt>
                <c:pt idx="5288">
                  <c:v>45191</c:v>
                </c:pt>
                <c:pt idx="5289">
                  <c:v>45192</c:v>
                </c:pt>
                <c:pt idx="5290">
                  <c:v>45193</c:v>
                </c:pt>
                <c:pt idx="5291">
                  <c:v>45194</c:v>
                </c:pt>
                <c:pt idx="5292">
                  <c:v>45195</c:v>
                </c:pt>
                <c:pt idx="5293">
                  <c:v>45196</c:v>
                </c:pt>
                <c:pt idx="5294">
                  <c:v>45197</c:v>
                </c:pt>
                <c:pt idx="5295">
                  <c:v>45198</c:v>
                </c:pt>
                <c:pt idx="5296">
                  <c:v>45199</c:v>
                </c:pt>
                <c:pt idx="5297">
                  <c:v>45200</c:v>
                </c:pt>
                <c:pt idx="5298">
                  <c:v>45201</c:v>
                </c:pt>
                <c:pt idx="5299">
                  <c:v>45202</c:v>
                </c:pt>
                <c:pt idx="5300">
                  <c:v>45203</c:v>
                </c:pt>
                <c:pt idx="5301">
                  <c:v>45204</c:v>
                </c:pt>
                <c:pt idx="5302">
                  <c:v>45205</c:v>
                </c:pt>
                <c:pt idx="5303">
                  <c:v>45206</c:v>
                </c:pt>
                <c:pt idx="5304">
                  <c:v>45207</c:v>
                </c:pt>
                <c:pt idx="5305">
                  <c:v>45208</c:v>
                </c:pt>
                <c:pt idx="5306">
                  <c:v>45209</c:v>
                </c:pt>
                <c:pt idx="5307">
                  <c:v>45210</c:v>
                </c:pt>
                <c:pt idx="5308">
                  <c:v>45211</c:v>
                </c:pt>
                <c:pt idx="5309">
                  <c:v>45212</c:v>
                </c:pt>
                <c:pt idx="5310">
                  <c:v>45213</c:v>
                </c:pt>
                <c:pt idx="5311">
                  <c:v>45214</c:v>
                </c:pt>
                <c:pt idx="5312">
                  <c:v>45215</c:v>
                </c:pt>
                <c:pt idx="5313">
                  <c:v>45216</c:v>
                </c:pt>
                <c:pt idx="5314">
                  <c:v>45217</c:v>
                </c:pt>
                <c:pt idx="5315">
                  <c:v>45218</c:v>
                </c:pt>
                <c:pt idx="5316">
                  <c:v>45219</c:v>
                </c:pt>
                <c:pt idx="5317">
                  <c:v>45220</c:v>
                </c:pt>
                <c:pt idx="5318">
                  <c:v>45221</c:v>
                </c:pt>
                <c:pt idx="5319">
                  <c:v>45222</c:v>
                </c:pt>
                <c:pt idx="5320">
                  <c:v>45223</c:v>
                </c:pt>
                <c:pt idx="5321">
                  <c:v>45224</c:v>
                </c:pt>
                <c:pt idx="5322">
                  <c:v>45225</c:v>
                </c:pt>
                <c:pt idx="5323">
                  <c:v>45226</c:v>
                </c:pt>
                <c:pt idx="5324">
                  <c:v>45227</c:v>
                </c:pt>
                <c:pt idx="5325">
                  <c:v>45228</c:v>
                </c:pt>
                <c:pt idx="5326">
                  <c:v>45229</c:v>
                </c:pt>
                <c:pt idx="5327">
                  <c:v>45230</c:v>
                </c:pt>
                <c:pt idx="5328">
                  <c:v>45231</c:v>
                </c:pt>
                <c:pt idx="5329">
                  <c:v>45232</c:v>
                </c:pt>
                <c:pt idx="5330">
                  <c:v>45233</c:v>
                </c:pt>
                <c:pt idx="5331">
                  <c:v>45234</c:v>
                </c:pt>
                <c:pt idx="5332">
                  <c:v>45235</c:v>
                </c:pt>
                <c:pt idx="5333">
                  <c:v>45236</c:v>
                </c:pt>
                <c:pt idx="5334">
                  <c:v>45237</c:v>
                </c:pt>
                <c:pt idx="5335">
                  <c:v>45238</c:v>
                </c:pt>
                <c:pt idx="5336">
                  <c:v>45239</c:v>
                </c:pt>
                <c:pt idx="5337">
                  <c:v>45240</c:v>
                </c:pt>
                <c:pt idx="5338">
                  <c:v>45241</c:v>
                </c:pt>
                <c:pt idx="5339">
                  <c:v>45242</c:v>
                </c:pt>
                <c:pt idx="5340">
                  <c:v>45243</c:v>
                </c:pt>
                <c:pt idx="5341">
                  <c:v>45244</c:v>
                </c:pt>
                <c:pt idx="5342">
                  <c:v>45245</c:v>
                </c:pt>
                <c:pt idx="5343">
                  <c:v>45246</c:v>
                </c:pt>
                <c:pt idx="5344">
                  <c:v>45247</c:v>
                </c:pt>
                <c:pt idx="5345">
                  <c:v>45248</c:v>
                </c:pt>
                <c:pt idx="5346">
                  <c:v>45249</c:v>
                </c:pt>
                <c:pt idx="5347">
                  <c:v>45250</c:v>
                </c:pt>
                <c:pt idx="5348">
                  <c:v>45251</c:v>
                </c:pt>
                <c:pt idx="5349">
                  <c:v>45252</c:v>
                </c:pt>
                <c:pt idx="5350">
                  <c:v>45253</c:v>
                </c:pt>
                <c:pt idx="5351">
                  <c:v>45254</c:v>
                </c:pt>
                <c:pt idx="5352">
                  <c:v>45255</c:v>
                </c:pt>
                <c:pt idx="5353">
                  <c:v>45256</c:v>
                </c:pt>
                <c:pt idx="5354">
                  <c:v>45257</c:v>
                </c:pt>
                <c:pt idx="5355">
                  <c:v>45258</c:v>
                </c:pt>
                <c:pt idx="5356">
                  <c:v>45259</c:v>
                </c:pt>
                <c:pt idx="5357">
                  <c:v>45260</c:v>
                </c:pt>
                <c:pt idx="5358">
                  <c:v>45261</c:v>
                </c:pt>
                <c:pt idx="5359">
                  <c:v>45262</c:v>
                </c:pt>
                <c:pt idx="5360">
                  <c:v>45263</c:v>
                </c:pt>
                <c:pt idx="5361">
                  <c:v>45264</c:v>
                </c:pt>
                <c:pt idx="5362">
                  <c:v>45265</c:v>
                </c:pt>
                <c:pt idx="5363">
                  <c:v>45266</c:v>
                </c:pt>
                <c:pt idx="5364">
                  <c:v>45267</c:v>
                </c:pt>
                <c:pt idx="5365">
                  <c:v>45268</c:v>
                </c:pt>
                <c:pt idx="5366">
                  <c:v>45269</c:v>
                </c:pt>
                <c:pt idx="5367">
                  <c:v>45270</c:v>
                </c:pt>
                <c:pt idx="5368">
                  <c:v>45271</c:v>
                </c:pt>
                <c:pt idx="5369">
                  <c:v>45272</c:v>
                </c:pt>
                <c:pt idx="5370">
                  <c:v>45273</c:v>
                </c:pt>
                <c:pt idx="5371">
                  <c:v>45274</c:v>
                </c:pt>
                <c:pt idx="5372">
                  <c:v>45275</c:v>
                </c:pt>
                <c:pt idx="5373">
                  <c:v>45276</c:v>
                </c:pt>
                <c:pt idx="5374">
                  <c:v>45277</c:v>
                </c:pt>
                <c:pt idx="5375">
                  <c:v>45278</c:v>
                </c:pt>
                <c:pt idx="5376">
                  <c:v>45279</c:v>
                </c:pt>
                <c:pt idx="5377">
                  <c:v>45280</c:v>
                </c:pt>
                <c:pt idx="5378">
                  <c:v>45281</c:v>
                </c:pt>
                <c:pt idx="5379">
                  <c:v>45282</c:v>
                </c:pt>
                <c:pt idx="5380">
                  <c:v>45283</c:v>
                </c:pt>
                <c:pt idx="5381">
                  <c:v>45284</c:v>
                </c:pt>
                <c:pt idx="5382">
                  <c:v>45285</c:v>
                </c:pt>
                <c:pt idx="5383">
                  <c:v>45286</c:v>
                </c:pt>
                <c:pt idx="5384">
                  <c:v>45287</c:v>
                </c:pt>
                <c:pt idx="5385">
                  <c:v>45288</c:v>
                </c:pt>
                <c:pt idx="5386">
                  <c:v>45289</c:v>
                </c:pt>
                <c:pt idx="5387">
                  <c:v>45290</c:v>
                </c:pt>
                <c:pt idx="5388">
                  <c:v>45291</c:v>
                </c:pt>
                <c:pt idx="5389">
                  <c:v>45292</c:v>
                </c:pt>
                <c:pt idx="5390">
                  <c:v>45293</c:v>
                </c:pt>
                <c:pt idx="5391">
                  <c:v>45294</c:v>
                </c:pt>
                <c:pt idx="5392">
                  <c:v>45295</c:v>
                </c:pt>
                <c:pt idx="5393">
                  <c:v>45296</c:v>
                </c:pt>
                <c:pt idx="5394">
                  <c:v>45297</c:v>
                </c:pt>
                <c:pt idx="5395">
                  <c:v>45298</c:v>
                </c:pt>
                <c:pt idx="5396">
                  <c:v>45299</c:v>
                </c:pt>
                <c:pt idx="5397">
                  <c:v>45300</c:v>
                </c:pt>
                <c:pt idx="5398">
                  <c:v>45301</c:v>
                </c:pt>
                <c:pt idx="5399">
                  <c:v>45302</c:v>
                </c:pt>
                <c:pt idx="5400">
                  <c:v>45303</c:v>
                </c:pt>
                <c:pt idx="5401">
                  <c:v>45304</c:v>
                </c:pt>
                <c:pt idx="5402">
                  <c:v>45305</c:v>
                </c:pt>
                <c:pt idx="5403">
                  <c:v>45306</c:v>
                </c:pt>
                <c:pt idx="5404">
                  <c:v>45307</c:v>
                </c:pt>
                <c:pt idx="5405">
                  <c:v>45308</c:v>
                </c:pt>
                <c:pt idx="5406">
                  <c:v>45309</c:v>
                </c:pt>
                <c:pt idx="5407">
                  <c:v>45310</c:v>
                </c:pt>
                <c:pt idx="5408">
                  <c:v>45311</c:v>
                </c:pt>
                <c:pt idx="5409">
                  <c:v>45312</c:v>
                </c:pt>
                <c:pt idx="5410">
                  <c:v>45313</c:v>
                </c:pt>
                <c:pt idx="5411">
                  <c:v>45314</c:v>
                </c:pt>
                <c:pt idx="5412">
                  <c:v>45315</c:v>
                </c:pt>
                <c:pt idx="5413">
                  <c:v>45316</c:v>
                </c:pt>
                <c:pt idx="5414">
                  <c:v>45317</c:v>
                </c:pt>
                <c:pt idx="5415">
                  <c:v>45318</c:v>
                </c:pt>
                <c:pt idx="5416">
                  <c:v>45319</c:v>
                </c:pt>
                <c:pt idx="5417">
                  <c:v>45320</c:v>
                </c:pt>
                <c:pt idx="5418">
                  <c:v>45321</c:v>
                </c:pt>
                <c:pt idx="5419">
                  <c:v>45322</c:v>
                </c:pt>
                <c:pt idx="5420">
                  <c:v>45323</c:v>
                </c:pt>
                <c:pt idx="5421">
                  <c:v>45324</c:v>
                </c:pt>
                <c:pt idx="5422">
                  <c:v>45325</c:v>
                </c:pt>
                <c:pt idx="5423">
                  <c:v>45326</c:v>
                </c:pt>
                <c:pt idx="5424">
                  <c:v>45327</c:v>
                </c:pt>
                <c:pt idx="5425">
                  <c:v>45328</c:v>
                </c:pt>
                <c:pt idx="5426">
                  <c:v>45329</c:v>
                </c:pt>
                <c:pt idx="5427">
                  <c:v>45330</c:v>
                </c:pt>
                <c:pt idx="5428">
                  <c:v>45331</c:v>
                </c:pt>
                <c:pt idx="5429">
                  <c:v>45332</c:v>
                </c:pt>
                <c:pt idx="5430">
                  <c:v>45333</c:v>
                </c:pt>
                <c:pt idx="5431">
                  <c:v>45334</c:v>
                </c:pt>
                <c:pt idx="5432">
                  <c:v>45335</c:v>
                </c:pt>
                <c:pt idx="5433">
                  <c:v>45336</c:v>
                </c:pt>
                <c:pt idx="5434">
                  <c:v>45337</c:v>
                </c:pt>
                <c:pt idx="5435">
                  <c:v>45338</c:v>
                </c:pt>
                <c:pt idx="5436">
                  <c:v>45339</c:v>
                </c:pt>
                <c:pt idx="5437">
                  <c:v>45340</c:v>
                </c:pt>
                <c:pt idx="5438">
                  <c:v>45341</c:v>
                </c:pt>
                <c:pt idx="5439">
                  <c:v>45342</c:v>
                </c:pt>
                <c:pt idx="5440">
                  <c:v>45343</c:v>
                </c:pt>
                <c:pt idx="5441">
                  <c:v>45344</c:v>
                </c:pt>
                <c:pt idx="5442">
                  <c:v>45345</c:v>
                </c:pt>
                <c:pt idx="5443">
                  <c:v>45346</c:v>
                </c:pt>
                <c:pt idx="5444">
                  <c:v>45347</c:v>
                </c:pt>
                <c:pt idx="5445">
                  <c:v>45348</c:v>
                </c:pt>
                <c:pt idx="5446">
                  <c:v>45349</c:v>
                </c:pt>
                <c:pt idx="5447">
                  <c:v>45350</c:v>
                </c:pt>
                <c:pt idx="5448">
                  <c:v>45351</c:v>
                </c:pt>
                <c:pt idx="5449">
                  <c:v>45352</c:v>
                </c:pt>
                <c:pt idx="5450">
                  <c:v>45353</c:v>
                </c:pt>
                <c:pt idx="5451">
                  <c:v>45354</c:v>
                </c:pt>
                <c:pt idx="5452">
                  <c:v>45355</c:v>
                </c:pt>
                <c:pt idx="5453">
                  <c:v>45356</c:v>
                </c:pt>
                <c:pt idx="5454">
                  <c:v>45357</c:v>
                </c:pt>
                <c:pt idx="5455">
                  <c:v>45358</c:v>
                </c:pt>
                <c:pt idx="5456">
                  <c:v>45359</c:v>
                </c:pt>
                <c:pt idx="5457">
                  <c:v>45360</c:v>
                </c:pt>
                <c:pt idx="5458">
                  <c:v>45361</c:v>
                </c:pt>
                <c:pt idx="5459">
                  <c:v>45362</c:v>
                </c:pt>
                <c:pt idx="5460">
                  <c:v>45363</c:v>
                </c:pt>
                <c:pt idx="5461">
                  <c:v>45364</c:v>
                </c:pt>
                <c:pt idx="5462">
                  <c:v>45365</c:v>
                </c:pt>
                <c:pt idx="5463">
                  <c:v>45366</c:v>
                </c:pt>
                <c:pt idx="5464">
                  <c:v>45367</c:v>
                </c:pt>
                <c:pt idx="5465">
                  <c:v>45368</c:v>
                </c:pt>
                <c:pt idx="5466">
                  <c:v>45369</c:v>
                </c:pt>
                <c:pt idx="5467">
                  <c:v>45370</c:v>
                </c:pt>
                <c:pt idx="5468">
                  <c:v>45371</c:v>
                </c:pt>
                <c:pt idx="5469">
                  <c:v>45372</c:v>
                </c:pt>
                <c:pt idx="5470">
                  <c:v>45373</c:v>
                </c:pt>
                <c:pt idx="5471">
                  <c:v>45374</c:v>
                </c:pt>
                <c:pt idx="5472">
                  <c:v>45375</c:v>
                </c:pt>
                <c:pt idx="5473">
                  <c:v>45376</c:v>
                </c:pt>
                <c:pt idx="5474">
                  <c:v>45377</c:v>
                </c:pt>
                <c:pt idx="5475">
                  <c:v>45378</c:v>
                </c:pt>
                <c:pt idx="5476">
                  <c:v>45379</c:v>
                </c:pt>
                <c:pt idx="5477">
                  <c:v>45380</c:v>
                </c:pt>
                <c:pt idx="5478">
                  <c:v>45381</c:v>
                </c:pt>
                <c:pt idx="5479">
                  <c:v>45382</c:v>
                </c:pt>
                <c:pt idx="5480">
                  <c:v>45383</c:v>
                </c:pt>
                <c:pt idx="5481">
                  <c:v>45384</c:v>
                </c:pt>
                <c:pt idx="5482">
                  <c:v>45385</c:v>
                </c:pt>
                <c:pt idx="5483">
                  <c:v>45386</c:v>
                </c:pt>
                <c:pt idx="5484">
                  <c:v>45387</c:v>
                </c:pt>
                <c:pt idx="5485">
                  <c:v>45388</c:v>
                </c:pt>
                <c:pt idx="5486">
                  <c:v>45389</c:v>
                </c:pt>
                <c:pt idx="5487">
                  <c:v>45390</c:v>
                </c:pt>
                <c:pt idx="5488">
                  <c:v>45391</c:v>
                </c:pt>
                <c:pt idx="5489">
                  <c:v>45392</c:v>
                </c:pt>
                <c:pt idx="5490">
                  <c:v>45393</c:v>
                </c:pt>
                <c:pt idx="5491">
                  <c:v>45394</c:v>
                </c:pt>
                <c:pt idx="5492">
                  <c:v>45395</c:v>
                </c:pt>
                <c:pt idx="5493">
                  <c:v>45396</c:v>
                </c:pt>
                <c:pt idx="5494">
                  <c:v>45397</c:v>
                </c:pt>
                <c:pt idx="5495">
                  <c:v>45398</c:v>
                </c:pt>
                <c:pt idx="5496">
                  <c:v>45399</c:v>
                </c:pt>
                <c:pt idx="5497">
                  <c:v>45400</c:v>
                </c:pt>
                <c:pt idx="5498">
                  <c:v>45401</c:v>
                </c:pt>
                <c:pt idx="5499">
                  <c:v>45402</c:v>
                </c:pt>
                <c:pt idx="5500">
                  <c:v>45403</c:v>
                </c:pt>
                <c:pt idx="5501">
                  <c:v>45404</c:v>
                </c:pt>
                <c:pt idx="5502">
                  <c:v>45405</c:v>
                </c:pt>
                <c:pt idx="5503">
                  <c:v>45406</c:v>
                </c:pt>
                <c:pt idx="5504">
                  <c:v>45407</c:v>
                </c:pt>
                <c:pt idx="5505">
                  <c:v>45408</c:v>
                </c:pt>
                <c:pt idx="5506">
                  <c:v>45409</c:v>
                </c:pt>
                <c:pt idx="5507">
                  <c:v>45410</c:v>
                </c:pt>
                <c:pt idx="5508">
                  <c:v>45411</c:v>
                </c:pt>
                <c:pt idx="5509">
                  <c:v>45412</c:v>
                </c:pt>
                <c:pt idx="5510">
                  <c:v>45413</c:v>
                </c:pt>
                <c:pt idx="5511">
                  <c:v>45414</c:v>
                </c:pt>
                <c:pt idx="5512">
                  <c:v>45415</c:v>
                </c:pt>
                <c:pt idx="5513">
                  <c:v>45416</c:v>
                </c:pt>
                <c:pt idx="5514">
                  <c:v>45417</c:v>
                </c:pt>
                <c:pt idx="5515">
                  <c:v>45418</c:v>
                </c:pt>
                <c:pt idx="5516">
                  <c:v>45419</c:v>
                </c:pt>
                <c:pt idx="5517">
                  <c:v>45420</c:v>
                </c:pt>
                <c:pt idx="5518">
                  <c:v>45421</c:v>
                </c:pt>
                <c:pt idx="5519">
                  <c:v>45422</c:v>
                </c:pt>
                <c:pt idx="5520">
                  <c:v>45423</c:v>
                </c:pt>
                <c:pt idx="5521">
                  <c:v>45424</c:v>
                </c:pt>
                <c:pt idx="5522">
                  <c:v>45425</c:v>
                </c:pt>
                <c:pt idx="5523">
                  <c:v>45426</c:v>
                </c:pt>
                <c:pt idx="5524">
                  <c:v>45427</c:v>
                </c:pt>
                <c:pt idx="5525">
                  <c:v>45428</c:v>
                </c:pt>
                <c:pt idx="5526">
                  <c:v>45429</c:v>
                </c:pt>
                <c:pt idx="5527">
                  <c:v>45430</c:v>
                </c:pt>
                <c:pt idx="5528">
                  <c:v>45431</c:v>
                </c:pt>
                <c:pt idx="5529">
                  <c:v>45432</c:v>
                </c:pt>
                <c:pt idx="5530">
                  <c:v>45433</c:v>
                </c:pt>
                <c:pt idx="5531">
                  <c:v>45434</c:v>
                </c:pt>
                <c:pt idx="5532">
                  <c:v>45435</c:v>
                </c:pt>
                <c:pt idx="5533">
                  <c:v>45436</c:v>
                </c:pt>
                <c:pt idx="5534">
                  <c:v>45437</c:v>
                </c:pt>
                <c:pt idx="5535">
                  <c:v>45438</c:v>
                </c:pt>
                <c:pt idx="5536">
                  <c:v>45439</c:v>
                </c:pt>
                <c:pt idx="5537">
                  <c:v>45440</c:v>
                </c:pt>
                <c:pt idx="5538">
                  <c:v>45441</c:v>
                </c:pt>
                <c:pt idx="5539">
                  <c:v>45442</c:v>
                </c:pt>
                <c:pt idx="5540">
                  <c:v>45443</c:v>
                </c:pt>
                <c:pt idx="5541">
                  <c:v>45444</c:v>
                </c:pt>
                <c:pt idx="5542">
                  <c:v>45445</c:v>
                </c:pt>
                <c:pt idx="5543">
                  <c:v>45446</c:v>
                </c:pt>
                <c:pt idx="5544">
                  <c:v>45447</c:v>
                </c:pt>
                <c:pt idx="5545">
                  <c:v>45448</c:v>
                </c:pt>
                <c:pt idx="5546">
                  <c:v>45449</c:v>
                </c:pt>
                <c:pt idx="5547">
                  <c:v>45450</c:v>
                </c:pt>
                <c:pt idx="5548">
                  <c:v>45451</c:v>
                </c:pt>
                <c:pt idx="5549">
                  <c:v>45452</c:v>
                </c:pt>
                <c:pt idx="5550">
                  <c:v>45453</c:v>
                </c:pt>
                <c:pt idx="5551">
                  <c:v>45454</c:v>
                </c:pt>
                <c:pt idx="5552">
                  <c:v>45455</c:v>
                </c:pt>
                <c:pt idx="5553">
                  <c:v>45456</c:v>
                </c:pt>
                <c:pt idx="5554">
                  <c:v>45457</c:v>
                </c:pt>
                <c:pt idx="5555">
                  <c:v>45458</c:v>
                </c:pt>
                <c:pt idx="5556">
                  <c:v>45459</c:v>
                </c:pt>
                <c:pt idx="5557">
                  <c:v>45460</c:v>
                </c:pt>
                <c:pt idx="5558">
                  <c:v>45461</c:v>
                </c:pt>
                <c:pt idx="5559">
                  <c:v>45462</c:v>
                </c:pt>
                <c:pt idx="5560">
                  <c:v>45463</c:v>
                </c:pt>
                <c:pt idx="5561">
                  <c:v>45464</c:v>
                </c:pt>
                <c:pt idx="5562">
                  <c:v>45465</c:v>
                </c:pt>
                <c:pt idx="5563">
                  <c:v>45466</c:v>
                </c:pt>
                <c:pt idx="5564">
                  <c:v>45467</c:v>
                </c:pt>
                <c:pt idx="5565">
                  <c:v>45468</c:v>
                </c:pt>
                <c:pt idx="5566">
                  <c:v>45469</c:v>
                </c:pt>
                <c:pt idx="5567">
                  <c:v>45470</c:v>
                </c:pt>
                <c:pt idx="5568">
                  <c:v>45471</c:v>
                </c:pt>
                <c:pt idx="5569">
                  <c:v>45472</c:v>
                </c:pt>
                <c:pt idx="5570">
                  <c:v>45473</c:v>
                </c:pt>
                <c:pt idx="5571">
                  <c:v>45474</c:v>
                </c:pt>
                <c:pt idx="5572">
                  <c:v>45475</c:v>
                </c:pt>
                <c:pt idx="5573">
                  <c:v>45476</c:v>
                </c:pt>
                <c:pt idx="5574">
                  <c:v>45477</c:v>
                </c:pt>
                <c:pt idx="5575">
                  <c:v>45478</c:v>
                </c:pt>
                <c:pt idx="5576">
                  <c:v>45479</c:v>
                </c:pt>
                <c:pt idx="5577">
                  <c:v>45480</c:v>
                </c:pt>
                <c:pt idx="5578">
                  <c:v>45481</c:v>
                </c:pt>
                <c:pt idx="5579">
                  <c:v>45482</c:v>
                </c:pt>
                <c:pt idx="5580">
                  <c:v>45483</c:v>
                </c:pt>
                <c:pt idx="5581">
                  <c:v>45484</c:v>
                </c:pt>
                <c:pt idx="5582">
                  <c:v>45485</c:v>
                </c:pt>
                <c:pt idx="5583">
                  <c:v>45486</c:v>
                </c:pt>
                <c:pt idx="5584">
                  <c:v>45487</c:v>
                </c:pt>
                <c:pt idx="5585">
                  <c:v>45488</c:v>
                </c:pt>
                <c:pt idx="5586">
                  <c:v>45489</c:v>
                </c:pt>
                <c:pt idx="5587">
                  <c:v>45490</c:v>
                </c:pt>
                <c:pt idx="5588">
                  <c:v>45491</c:v>
                </c:pt>
                <c:pt idx="5589">
                  <c:v>45492</c:v>
                </c:pt>
                <c:pt idx="5590">
                  <c:v>45493</c:v>
                </c:pt>
                <c:pt idx="5591">
                  <c:v>45494</c:v>
                </c:pt>
                <c:pt idx="5592">
                  <c:v>45495</c:v>
                </c:pt>
                <c:pt idx="5593">
                  <c:v>45496</c:v>
                </c:pt>
                <c:pt idx="5594">
                  <c:v>45497</c:v>
                </c:pt>
                <c:pt idx="5595">
                  <c:v>45498</c:v>
                </c:pt>
                <c:pt idx="5596">
                  <c:v>45499</c:v>
                </c:pt>
                <c:pt idx="5597">
                  <c:v>45500</c:v>
                </c:pt>
                <c:pt idx="5598">
                  <c:v>45501</c:v>
                </c:pt>
                <c:pt idx="5599">
                  <c:v>45502</c:v>
                </c:pt>
                <c:pt idx="5600">
                  <c:v>45503</c:v>
                </c:pt>
                <c:pt idx="5601">
                  <c:v>45504</c:v>
                </c:pt>
                <c:pt idx="5602">
                  <c:v>45505</c:v>
                </c:pt>
                <c:pt idx="5603">
                  <c:v>45506</c:v>
                </c:pt>
                <c:pt idx="5604">
                  <c:v>45507</c:v>
                </c:pt>
                <c:pt idx="5605">
                  <c:v>45508</c:v>
                </c:pt>
                <c:pt idx="5606">
                  <c:v>45509</c:v>
                </c:pt>
                <c:pt idx="5607">
                  <c:v>45510</c:v>
                </c:pt>
                <c:pt idx="5608">
                  <c:v>45511</c:v>
                </c:pt>
                <c:pt idx="5609">
                  <c:v>45512</c:v>
                </c:pt>
                <c:pt idx="5610">
                  <c:v>45513</c:v>
                </c:pt>
                <c:pt idx="5611">
                  <c:v>45514</c:v>
                </c:pt>
                <c:pt idx="5612">
                  <c:v>45515</c:v>
                </c:pt>
                <c:pt idx="5613">
                  <c:v>45516</c:v>
                </c:pt>
                <c:pt idx="5614">
                  <c:v>45517</c:v>
                </c:pt>
                <c:pt idx="5615">
                  <c:v>45518</c:v>
                </c:pt>
                <c:pt idx="5616">
                  <c:v>45519</c:v>
                </c:pt>
                <c:pt idx="5617">
                  <c:v>45520</c:v>
                </c:pt>
                <c:pt idx="5618">
                  <c:v>45521</c:v>
                </c:pt>
                <c:pt idx="5619">
                  <c:v>45522</c:v>
                </c:pt>
                <c:pt idx="5620">
                  <c:v>45523</c:v>
                </c:pt>
                <c:pt idx="5621">
                  <c:v>45524</c:v>
                </c:pt>
                <c:pt idx="5622">
                  <c:v>45525</c:v>
                </c:pt>
                <c:pt idx="5623">
                  <c:v>45526</c:v>
                </c:pt>
                <c:pt idx="5624">
                  <c:v>45527</c:v>
                </c:pt>
                <c:pt idx="5625">
                  <c:v>45528</c:v>
                </c:pt>
                <c:pt idx="5626">
                  <c:v>45529</c:v>
                </c:pt>
                <c:pt idx="5627">
                  <c:v>45530</c:v>
                </c:pt>
                <c:pt idx="5628">
                  <c:v>45531</c:v>
                </c:pt>
                <c:pt idx="5629">
                  <c:v>45532</c:v>
                </c:pt>
                <c:pt idx="5630">
                  <c:v>45533</c:v>
                </c:pt>
                <c:pt idx="5631">
                  <c:v>45534</c:v>
                </c:pt>
                <c:pt idx="5632">
                  <c:v>45535</c:v>
                </c:pt>
                <c:pt idx="5633">
                  <c:v>45536</c:v>
                </c:pt>
                <c:pt idx="5634">
                  <c:v>45537</c:v>
                </c:pt>
                <c:pt idx="5635">
                  <c:v>45538</c:v>
                </c:pt>
                <c:pt idx="5636">
                  <c:v>45539</c:v>
                </c:pt>
                <c:pt idx="5637">
                  <c:v>45540</c:v>
                </c:pt>
                <c:pt idx="5638">
                  <c:v>45541</c:v>
                </c:pt>
                <c:pt idx="5639">
                  <c:v>45542</c:v>
                </c:pt>
                <c:pt idx="5640">
                  <c:v>45543</c:v>
                </c:pt>
                <c:pt idx="5641">
                  <c:v>45544</c:v>
                </c:pt>
                <c:pt idx="5642">
                  <c:v>45545</c:v>
                </c:pt>
                <c:pt idx="5643">
                  <c:v>45546</c:v>
                </c:pt>
                <c:pt idx="5644">
                  <c:v>45547</c:v>
                </c:pt>
                <c:pt idx="5645">
                  <c:v>45548</c:v>
                </c:pt>
                <c:pt idx="5646">
                  <c:v>45549</c:v>
                </c:pt>
                <c:pt idx="5647">
                  <c:v>45550</c:v>
                </c:pt>
                <c:pt idx="5648">
                  <c:v>45551</c:v>
                </c:pt>
                <c:pt idx="5649">
                  <c:v>45552</c:v>
                </c:pt>
                <c:pt idx="5650">
                  <c:v>45553</c:v>
                </c:pt>
                <c:pt idx="5651">
                  <c:v>45554</c:v>
                </c:pt>
                <c:pt idx="5652">
                  <c:v>45555</c:v>
                </c:pt>
                <c:pt idx="5653">
                  <c:v>45556</c:v>
                </c:pt>
                <c:pt idx="5654">
                  <c:v>45557</c:v>
                </c:pt>
                <c:pt idx="5655">
                  <c:v>45558</c:v>
                </c:pt>
                <c:pt idx="5656">
                  <c:v>45559</c:v>
                </c:pt>
                <c:pt idx="5657">
                  <c:v>45560</c:v>
                </c:pt>
                <c:pt idx="5658">
                  <c:v>45561</c:v>
                </c:pt>
                <c:pt idx="5659">
                  <c:v>45562</c:v>
                </c:pt>
                <c:pt idx="5660">
                  <c:v>45563</c:v>
                </c:pt>
                <c:pt idx="5661">
                  <c:v>45564</c:v>
                </c:pt>
                <c:pt idx="5662">
                  <c:v>45565</c:v>
                </c:pt>
                <c:pt idx="5663">
                  <c:v>45566</c:v>
                </c:pt>
                <c:pt idx="5664">
                  <c:v>45567</c:v>
                </c:pt>
                <c:pt idx="5665">
                  <c:v>45568</c:v>
                </c:pt>
                <c:pt idx="5666">
                  <c:v>45569</c:v>
                </c:pt>
                <c:pt idx="5667">
                  <c:v>45570</c:v>
                </c:pt>
                <c:pt idx="5668">
                  <c:v>45571</c:v>
                </c:pt>
                <c:pt idx="5669">
                  <c:v>45572</c:v>
                </c:pt>
                <c:pt idx="5670">
                  <c:v>45573</c:v>
                </c:pt>
                <c:pt idx="5671">
                  <c:v>45574</c:v>
                </c:pt>
                <c:pt idx="5672">
                  <c:v>45575</c:v>
                </c:pt>
                <c:pt idx="5673">
                  <c:v>45576</c:v>
                </c:pt>
                <c:pt idx="5674">
                  <c:v>45577</c:v>
                </c:pt>
                <c:pt idx="5675">
                  <c:v>45578</c:v>
                </c:pt>
                <c:pt idx="5676">
                  <c:v>45579</c:v>
                </c:pt>
                <c:pt idx="5677">
                  <c:v>45580</c:v>
                </c:pt>
                <c:pt idx="5678">
                  <c:v>45581</c:v>
                </c:pt>
                <c:pt idx="5679">
                  <c:v>45582</c:v>
                </c:pt>
                <c:pt idx="5680">
                  <c:v>45583</c:v>
                </c:pt>
                <c:pt idx="5681">
                  <c:v>45584</c:v>
                </c:pt>
                <c:pt idx="5682">
                  <c:v>45585</c:v>
                </c:pt>
                <c:pt idx="5683">
                  <c:v>45586</c:v>
                </c:pt>
                <c:pt idx="5684">
                  <c:v>45587</c:v>
                </c:pt>
                <c:pt idx="5685">
                  <c:v>45588</c:v>
                </c:pt>
                <c:pt idx="5686">
                  <c:v>45589</c:v>
                </c:pt>
                <c:pt idx="5687">
                  <c:v>45590</c:v>
                </c:pt>
                <c:pt idx="5688">
                  <c:v>45591</c:v>
                </c:pt>
                <c:pt idx="5689">
                  <c:v>45592</c:v>
                </c:pt>
                <c:pt idx="5690">
                  <c:v>45593</c:v>
                </c:pt>
                <c:pt idx="5691">
                  <c:v>45594</c:v>
                </c:pt>
                <c:pt idx="5692">
                  <c:v>45595</c:v>
                </c:pt>
                <c:pt idx="5693">
                  <c:v>45596</c:v>
                </c:pt>
                <c:pt idx="5694">
                  <c:v>45597</c:v>
                </c:pt>
                <c:pt idx="5695">
                  <c:v>45598</c:v>
                </c:pt>
                <c:pt idx="5696">
                  <c:v>45599</c:v>
                </c:pt>
                <c:pt idx="5697">
                  <c:v>45600</c:v>
                </c:pt>
                <c:pt idx="5698">
                  <c:v>45601</c:v>
                </c:pt>
                <c:pt idx="5699">
                  <c:v>45602</c:v>
                </c:pt>
                <c:pt idx="5700">
                  <c:v>45603</c:v>
                </c:pt>
                <c:pt idx="5701">
                  <c:v>45604</c:v>
                </c:pt>
                <c:pt idx="5702">
                  <c:v>45605</c:v>
                </c:pt>
                <c:pt idx="5703">
                  <c:v>45606</c:v>
                </c:pt>
                <c:pt idx="5704">
                  <c:v>45607</c:v>
                </c:pt>
                <c:pt idx="5705">
                  <c:v>45608</c:v>
                </c:pt>
                <c:pt idx="5706">
                  <c:v>45609</c:v>
                </c:pt>
                <c:pt idx="5707">
                  <c:v>45610</c:v>
                </c:pt>
                <c:pt idx="5708">
                  <c:v>45611</c:v>
                </c:pt>
                <c:pt idx="5709">
                  <c:v>45612</c:v>
                </c:pt>
                <c:pt idx="5710">
                  <c:v>45613</c:v>
                </c:pt>
                <c:pt idx="5711">
                  <c:v>45614</c:v>
                </c:pt>
                <c:pt idx="5712">
                  <c:v>45615</c:v>
                </c:pt>
                <c:pt idx="5713">
                  <c:v>45616</c:v>
                </c:pt>
                <c:pt idx="5714">
                  <c:v>45617</c:v>
                </c:pt>
                <c:pt idx="5715">
                  <c:v>45618</c:v>
                </c:pt>
                <c:pt idx="5716">
                  <c:v>45619</c:v>
                </c:pt>
                <c:pt idx="5717">
                  <c:v>45620</c:v>
                </c:pt>
                <c:pt idx="5718">
                  <c:v>45621</c:v>
                </c:pt>
                <c:pt idx="5719">
                  <c:v>45622</c:v>
                </c:pt>
                <c:pt idx="5720">
                  <c:v>45623</c:v>
                </c:pt>
                <c:pt idx="5721">
                  <c:v>45624</c:v>
                </c:pt>
                <c:pt idx="5722">
                  <c:v>45625</c:v>
                </c:pt>
                <c:pt idx="5723">
                  <c:v>45626</c:v>
                </c:pt>
                <c:pt idx="5724">
                  <c:v>45627</c:v>
                </c:pt>
                <c:pt idx="5725">
                  <c:v>45628</c:v>
                </c:pt>
                <c:pt idx="5726">
                  <c:v>45629</c:v>
                </c:pt>
                <c:pt idx="5727">
                  <c:v>45630</c:v>
                </c:pt>
                <c:pt idx="5728">
                  <c:v>45631</c:v>
                </c:pt>
                <c:pt idx="5729">
                  <c:v>45632</c:v>
                </c:pt>
                <c:pt idx="5730">
                  <c:v>45633</c:v>
                </c:pt>
                <c:pt idx="5731">
                  <c:v>45634</c:v>
                </c:pt>
                <c:pt idx="5732">
                  <c:v>45635</c:v>
                </c:pt>
                <c:pt idx="5733">
                  <c:v>45636</c:v>
                </c:pt>
                <c:pt idx="5734">
                  <c:v>45637</c:v>
                </c:pt>
                <c:pt idx="5735">
                  <c:v>45638</c:v>
                </c:pt>
                <c:pt idx="5736">
                  <c:v>45639</c:v>
                </c:pt>
                <c:pt idx="5737">
                  <c:v>45640</c:v>
                </c:pt>
                <c:pt idx="5738">
                  <c:v>45641</c:v>
                </c:pt>
                <c:pt idx="5739">
                  <c:v>45642</c:v>
                </c:pt>
                <c:pt idx="5740">
                  <c:v>45643</c:v>
                </c:pt>
                <c:pt idx="5741">
                  <c:v>45644</c:v>
                </c:pt>
                <c:pt idx="5742">
                  <c:v>45645</c:v>
                </c:pt>
                <c:pt idx="5743">
                  <c:v>45646</c:v>
                </c:pt>
                <c:pt idx="5744">
                  <c:v>45647</c:v>
                </c:pt>
                <c:pt idx="5745">
                  <c:v>45648</c:v>
                </c:pt>
                <c:pt idx="5746">
                  <c:v>45649</c:v>
                </c:pt>
                <c:pt idx="5747">
                  <c:v>45650</c:v>
                </c:pt>
                <c:pt idx="5748">
                  <c:v>45651</c:v>
                </c:pt>
                <c:pt idx="5749">
                  <c:v>45652</c:v>
                </c:pt>
                <c:pt idx="5750">
                  <c:v>45653</c:v>
                </c:pt>
                <c:pt idx="5751">
                  <c:v>45654</c:v>
                </c:pt>
                <c:pt idx="5752">
                  <c:v>45655</c:v>
                </c:pt>
                <c:pt idx="5753">
                  <c:v>45656</c:v>
                </c:pt>
                <c:pt idx="5754">
                  <c:v>45657</c:v>
                </c:pt>
              </c:numCache>
            </c:numRef>
          </c:xVal>
          <c:yVal>
            <c:numRef>
              <c:f>Hoja1!$P$2:$P$5756</c:f>
              <c:numCache>
                <c:formatCode>General</c:formatCode>
                <c:ptCount val="5755"/>
                <c:pt idx="0">
                  <c:v>100</c:v>
                </c:pt>
                <c:pt idx="1">
                  <c:v>100.66740379786796</c:v>
                </c:pt>
                <c:pt idx="2">
                  <c:v>102.43106685245334</c:v>
                </c:pt>
                <c:pt idx="3">
                  <c:v>102.00568140132796</c:v>
                </c:pt>
                <c:pt idx="4">
                  <c:v>102.00498395748969</c:v>
                </c:pt>
                <c:pt idx="5">
                  <c:v>102.00428640955587</c:v>
                </c:pt>
                <c:pt idx="6">
                  <c:v>101.73937638192501</c:v>
                </c:pt>
                <c:pt idx="7">
                  <c:v>101.55431491049532</c:v>
                </c:pt>
                <c:pt idx="8">
                  <c:v>101.9413678703234</c:v>
                </c:pt>
                <c:pt idx="9">
                  <c:v>102.7062809783081</c:v>
                </c:pt>
                <c:pt idx="10">
                  <c:v>102.70542375129696</c:v>
                </c:pt>
                <c:pt idx="11">
                  <c:v>102.7045666700472</c:v>
                </c:pt>
                <c:pt idx="12">
                  <c:v>102.70370942311955</c:v>
                </c:pt>
                <c:pt idx="13">
                  <c:v>102.70285240413038</c:v>
                </c:pt>
                <c:pt idx="14">
                  <c:v>103.37618628310861</c:v>
                </c:pt>
                <c:pt idx="15">
                  <c:v>103.17936465158692</c:v>
                </c:pt>
                <c:pt idx="16">
                  <c:v>104.03270090071392</c:v>
                </c:pt>
                <c:pt idx="17">
                  <c:v>104.59370472170519</c:v>
                </c:pt>
                <c:pt idx="18">
                  <c:v>104.59286634430167</c:v>
                </c:pt>
                <c:pt idx="19">
                  <c:v>104.59202474298769</c:v>
                </c:pt>
                <c:pt idx="20">
                  <c:v>103.1994147267612</c:v>
                </c:pt>
                <c:pt idx="21">
                  <c:v>103.31277836424454</c:v>
                </c:pt>
                <c:pt idx="22">
                  <c:v>103.78807918983112</c:v>
                </c:pt>
                <c:pt idx="23">
                  <c:v>103.51420285145687</c:v>
                </c:pt>
                <c:pt idx="24">
                  <c:v>104.352942215382</c:v>
                </c:pt>
                <c:pt idx="25">
                  <c:v>104.35193440675553</c:v>
                </c:pt>
                <c:pt idx="26">
                  <c:v>104.35092676912389</c:v>
                </c:pt>
                <c:pt idx="27">
                  <c:v>104.2513744609967</c:v>
                </c:pt>
                <c:pt idx="28">
                  <c:v>103.93029824879926</c:v>
                </c:pt>
                <c:pt idx="29">
                  <c:v>105.10685186493893</c:v>
                </c:pt>
                <c:pt idx="30">
                  <c:v>105.83870694118795</c:v>
                </c:pt>
                <c:pt idx="31">
                  <c:v>105.83840651238572</c:v>
                </c:pt>
                <c:pt idx="32">
                  <c:v>105.83732631883947</c:v>
                </c:pt>
                <c:pt idx="33">
                  <c:v>105.8362461656407</c:v>
                </c:pt>
                <c:pt idx="34">
                  <c:v>107.29493161960772</c:v>
                </c:pt>
                <c:pt idx="35">
                  <c:v>106.59822005369978</c:v>
                </c:pt>
                <c:pt idx="36">
                  <c:v>107.24797574480233</c:v>
                </c:pt>
                <c:pt idx="37">
                  <c:v>107.25130617392423</c:v>
                </c:pt>
                <c:pt idx="38">
                  <c:v>107.88580880331401</c:v>
                </c:pt>
                <c:pt idx="39">
                  <c:v>107.88452325991922</c:v>
                </c:pt>
                <c:pt idx="40">
                  <c:v>107.88323489394325</c:v>
                </c:pt>
                <c:pt idx="41">
                  <c:v>107.39950225025638</c:v>
                </c:pt>
                <c:pt idx="42">
                  <c:v>107.37476300687925</c:v>
                </c:pt>
                <c:pt idx="43">
                  <c:v>106.05015818435962</c:v>
                </c:pt>
                <c:pt idx="44">
                  <c:v>106.41297738059674</c:v>
                </c:pt>
                <c:pt idx="45">
                  <c:v>106.56460203145818</c:v>
                </c:pt>
                <c:pt idx="46">
                  <c:v>106.56353436596117</c:v>
                </c:pt>
                <c:pt idx="47">
                  <c:v>106.56246670004917</c:v>
                </c:pt>
                <c:pt idx="48">
                  <c:v>107.51915832375684</c:v>
                </c:pt>
                <c:pt idx="49">
                  <c:v>108.0777578125828</c:v>
                </c:pt>
                <c:pt idx="50">
                  <c:v>108.40886499952455</c:v>
                </c:pt>
                <c:pt idx="51">
                  <c:v>107.81697411011045</c:v>
                </c:pt>
                <c:pt idx="52">
                  <c:v>108.00216291414799</c:v>
                </c:pt>
                <c:pt idx="53">
                  <c:v>108.0012035815987</c:v>
                </c:pt>
                <c:pt idx="54">
                  <c:v>108.00024421217918</c:v>
                </c:pt>
                <c:pt idx="55">
                  <c:v>108.16571571378957</c:v>
                </c:pt>
                <c:pt idx="56">
                  <c:v>108.46868940540466</c:v>
                </c:pt>
                <c:pt idx="57">
                  <c:v>108.9569748607347</c:v>
                </c:pt>
                <c:pt idx="58">
                  <c:v>108.35611131367931</c:v>
                </c:pt>
                <c:pt idx="59">
                  <c:v>108.31321322760854</c:v>
                </c:pt>
                <c:pt idx="60">
                  <c:v>108.31221331888142</c:v>
                </c:pt>
                <c:pt idx="61">
                  <c:v>108.31121353607762</c:v>
                </c:pt>
                <c:pt idx="62">
                  <c:v>109.31116035365513</c:v>
                </c:pt>
                <c:pt idx="63">
                  <c:v>109.07176680928684</c:v>
                </c:pt>
                <c:pt idx="64">
                  <c:v>108.3035978376479</c:v>
                </c:pt>
                <c:pt idx="65">
                  <c:v>108.45231786601266</c:v>
                </c:pt>
                <c:pt idx="66">
                  <c:v>108.49363070644478</c:v>
                </c:pt>
                <c:pt idx="67">
                  <c:v>108.49244007879315</c:v>
                </c:pt>
                <c:pt idx="68">
                  <c:v>108.49124960519498</c:v>
                </c:pt>
                <c:pt idx="69">
                  <c:v>107.68173591725198</c:v>
                </c:pt>
                <c:pt idx="70">
                  <c:v>107.91832783860838</c:v>
                </c:pt>
                <c:pt idx="71">
                  <c:v>108.32432368876107</c:v>
                </c:pt>
                <c:pt idx="72">
                  <c:v>108.72458552793069</c:v>
                </c:pt>
                <c:pt idx="73">
                  <c:v>108.63087330695998</c:v>
                </c:pt>
                <c:pt idx="74">
                  <c:v>108.62979247867506</c:v>
                </c:pt>
                <c:pt idx="75">
                  <c:v>108.62871172766359</c:v>
                </c:pt>
                <c:pt idx="76">
                  <c:v>107.4071001414857</c:v>
                </c:pt>
                <c:pt idx="77">
                  <c:v>107.15738475300982</c:v>
                </c:pt>
                <c:pt idx="78">
                  <c:v>106.33721554272131</c:v>
                </c:pt>
                <c:pt idx="79">
                  <c:v>106.95491572662105</c:v>
                </c:pt>
                <c:pt idx="80">
                  <c:v>107.29883493842429</c:v>
                </c:pt>
                <c:pt idx="81">
                  <c:v>107.29782802203397</c:v>
                </c:pt>
                <c:pt idx="82">
                  <c:v>107.29682163672405</c:v>
                </c:pt>
                <c:pt idx="83">
                  <c:v>105.83853010313885</c:v>
                </c:pt>
                <c:pt idx="84">
                  <c:v>105.90288816842671</c:v>
                </c:pt>
                <c:pt idx="85">
                  <c:v>107.21319080295653</c:v>
                </c:pt>
                <c:pt idx="86">
                  <c:v>107.06488759904639</c:v>
                </c:pt>
                <c:pt idx="87">
                  <c:v>107.17318359864645</c:v>
                </c:pt>
                <c:pt idx="88">
                  <c:v>107.17188366604103</c:v>
                </c:pt>
                <c:pt idx="89">
                  <c:v>107.17058373252712</c:v>
                </c:pt>
                <c:pt idx="90">
                  <c:v>108.01508001675211</c:v>
                </c:pt>
                <c:pt idx="91">
                  <c:v>107.67057145062222</c:v>
                </c:pt>
                <c:pt idx="92">
                  <c:v>108.58297131631878</c:v>
                </c:pt>
                <c:pt idx="93">
                  <c:v>107.44801974442086</c:v>
                </c:pt>
                <c:pt idx="94">
                  <c:v>107.44762577054503</c:v>
                </c:pt>
                <c:pt idx="95">
                  <c:v>107.44618753092391</c:v>
                </c:pt>
                <c:pt idx="96">
                  <c:v>107.44474911491247</c:v>
                </c:pt>
                <c:pt idx="97">
                  <c:v>106.80198233400105</c:v>
                </c:pt>
                <c:pt idx="98">
                  <c:v>106.58695845903367</c:v>
                </c:pt>
                <c:pt idx="99">
                  <c:v>106.13325290474739</c:v>
                </c:pt>
                <c:pt idx="100">
                  <c:v>106.61954539688436</c:v>
                </c:pt>
                <c:pt idx="101">
                  <c:v>106.02321838851758</c:v>
                </c:pt>
                <c:pt idx="102">
                  <c:v>106.02158177790406</c:v>
                </c:pt>
                <c:pt idx="103">
                  <c:v>106.01994528084825</c:v>
                </c:pt>
                <c:pt idx="104">
                  <c:v>106.91222588551402</c:v>
                </c:pt>
                <c:pt idx="105">
                  <c:v>107.31149352397546</c:v>
                </c:pt>
                <c:pt idx="106">
                  <c:v>108.40248437389431</c:v>
                </c:pt>
                <c:pt idx="107">
                  <c:v>108.85057504224827</c:v>
                </c:pt>
                <c:pt idx="108">
                  <c:v>109.15787379440684</c:v>
                </c:pt>
                <c:pt idx="109">
                  <c:v>109.15617209894309</c:v>
                </c:pt>
                <c:pt idx="110">
                  <c:v>109.15447044198706</c:v>
                </c:pt>
                <c:pt idx="111">
                  <c:v>109.55993133979538</c:v>
                </c:pt>
                <c:pt idx="112">
                  <c:v>109.69131287544511</c:v>
                </c:pt>
                <c:pt idx="113">
                  <c:v>109.81547644085383</c:v>
                </c:pt>
                <c:pt idx="114">
                  <c:v>110.80201759325797</c:v>
                </c:pt>
                <c:pt idx="115">
                  <c:v>110.81051900343775</c:v>
                </c:pt>
                <c:pt idx="116">
                  <c:v>110.80881942829215</c:v>
                </c:pt>
                <c:pt idx="117">
                  <c:v>110.80712511193599</c:v>
                </c:pt>
                <c:pt idx="118">
                  <c:v>110.87191138475491</c:v>
                </c:pt>
                <c:pt idx="119">
                  <c:v>110.66875438381824</c:v>
                </c:pt>
                <c:pt idx="120">
                  <c:v>110.89806917388105</c:v>
                </c:pt>
                <c:pt idx="121">
                  <c:v>112.34082883395887</c:v>
                </c:pt>
                <c:pt idx="122">
                  <c:v>112.37825500288838</c:v>
                </c:pt>
                <c:pt idx="123">
                  <c:v>112.3764886267582</c:v>
                </c:pt>
                <c:pt idx="124">
                  <c:v>112.37472062831209</c:v>
                </c:pt>
                <c:pt idx="125">
                  <c:v>112.98636807236284</c:v>
                </c:pt>
                <c:pt idx="126">
                  <c:v>112.75107266851852</c:v>
                </c:pt>
                <c:pt idx="127">
                  <c:v>112.39647731785296</c:v>
                </c:pt>
                <c:pt idx="128">
                  <c:v>112.43623744972585</c:v>
                </c:pt>
                <c:pt idx="129">
                  <c:v>112.99245610936102</c:v>
                </c:pt>
                <c:pt idx="130">
                  <c:v>112.99066652312482</c:v>
                </c:pt>
                <c:pt idx="131">
                  <c:v>112.9888769961882</c:v>
                </c:pt>
                <c:pt idx="132">
                  <c:v>113.0124509107267</c:v>
                </c:pt>
                <c:pt idx="133">
                  <c:v>112.46421111333355</c:v>
                </c:pt>
                <c:pt idx="134">
                  <c:v>113.05589689270548</c:v>
                </c:pt>
                <c:pt idx="135">
                  <c:v>113.42826658979517</c:v>
                </c:pt>
                <c:pt idx="136">
                  <c:v>113.00771704493239</c:v>
                </c:pt>
                <c:pt idx="137">
                  <c:v>113.00594024026627</c:v>
                </c:pt>
                <c:pt idx="138">
                  <c:v>113.00416350483263</c:v>
                </c:pt>
                <c:pt idx="139">
                  <c:v>111.65976870703695</c:v>
                </c:pt>
                <c:pt idx="140">
                  <c:v>112.2264650264808</c:v>
                </c:pt>
                <c:pt idx="141">
                  <c:v>112.10874908589173</c:v>
                </c:pt>
                <c:pt idx="142">
                  <c:v>112.74517677970705</c:v>
                </c:pt>
                <c:pt idx="143">
                  <c:v>114.05582610436846</c:v>
                </c:pt>
                <c:pt idx="144">
                  <c:v>114.05402925645953</c:v>
                </c:pt>
                <c:pt idx="145">
                  <c:v>114.05223256115485</c:v>
                </c:pt>
                <c:pt idx="146">
                  <c:v>114.74162759747381</c:v>
                </c:pt>
                <c:pt idx="147">
                  <c:v>115.05229681508192</c:v>
                </c:pt>
                <c:pt idx="148">
                  <c:v>114.85887340663933</c:v>
                </c:pt>
                <c:pt idx="149">
                  <c:v>114.42623741304574</c:v>
                </c:pt>
                <c:pt idx="150">
                  <c:v>114.78283820858391</c:v>
                </c:pt>
                <c:pt idx="151">
                  <c:v>114.78098244279235</c:v>
                </c:pt>
                <c:pt idx="152">
                  <c:v>114.77912620255904</c:v>
                </c:pt>
                <c:pt idx="153">
                  <c:v>114.16021534371345</c:v>
                </c:pt>
                <c:pt idx="154">
                  <c:v>113.38474179077669</c:v>
                </c:pt>
                <c:pt idx="155">
                  <c:v>112.83582064170105</c:v>
                </c:pt>
                <c:pt idx="156">
                  <c:v>113.29287577727879</c:v>
                </c:pt>
                <c:pt idx="157">
                  <c:v>114.13864978513105</c:v>
                </c:pt>
                <c:pt idx="158">
                  <c:v>114.1368074454242</c:v>
                </c:pt>
                <c:pt idx="159">
                  <c:v>114.13497038969297</c:v>
                </c:pt>
                <c:pt idx="160">
                  <c:v>115.16933082738981</c:v>
                </c:pt>
                <c:pt idx="161">
                  <c:v>115.32774300023122</c:v>
                </c:pt>
                <c:pt idx="162">
                  <c:v>115.79517716756627</c:v>
                </c:pt>
                <c:pt idx="163">
                  <c:v>115.94177553680829</c:v>
                </c:pt>
                <c:pt idx="164">
                  <c:v>116.22762773627916</c:v>
                </c:pt>
                <c:pt idx="165">
                  <c:v>116.22578249016183</c:v>
                </c:pt>
                <c:pt idx="166">
                  <c:v>116.22393745423237</c:v>
                </c:pt>
                <c:pt idx="167">
                  <c:v>116.22937749553643</c:v>
                </c:pt>
                <c:pt idx="168">
                  <c:v>116.8724856970195</c:v>
                </c:pt>
                <c:pt idx="169">
                  <c:v>117.74849460328861</c:v>
                </c:pt>
                <c:pt idx="170">
                  <c:v>117.82186105296384</c:v>
                </c:pt>
                <c:pt idx="171">
                  <c:v>117.4834539517466</c:v>
                </c:pt>
                <c:pt idx="172">
                  <c:v>117.48156027781056</c:v>
                </c:pt>
                <c:pt idx="173">
                  <c:v>117.47966689504497</c:v>
                </c:pt>
                <c:pt idx="174">
                  <c:v>117.0902191056929</c:v>
                </c:pt>
                <c:pt idx="175">
                  <c:v>117.5146150816702</c:v>
                </c:pt>
                <c:pt idx="176">
                  <c:v>117.79882905211046</c:v>
                </c:pt>
                <c:pt idx="177">
                  <c:v>116.76786343643637</c:v>
                </c:pt>
                <c:pt idx="178">
                  <c:v>116.56765402693679</c:v>
                </c:pt>
                <c:pt idx="179">
                  <c:v>116.56567915217462</c:v>
                </c:pt>
                <c:pt idx="180">
                  <c:v>116.56370740422597</c:v>
                </c:pt>
                <c:pt idx="181">
                  <c:v>117.6252188602989</c:v>
                </c:pt>
                <c:pt idx="182">
                  <c:v>117.78845223401979</c:v>
                </c:pt>
                <c:pt idx="183">
                  <c:v>117.69725145639084</c:v>
                </c:pt>
                <c:pt idx="184">
                  <c:v>116.97218836177825</c:v>
                </c:pt>
                <c:pt idx="185">
                  <c:v>115.90613711543659</c:v>
                </c:pt>
                <c:pt idx="186">
                  <c:v>115.90423274836007</c:v>
                </c:pt>
                <c:pt idx="187">
                  <c:v>115.90232843408901</c:v>
                </c:pt>
                <c:pt idx="188">
                  <c:v>116.69675146730088</c:v>
                </c:pt>
                <c:pt idx="189">
                  <c:v>117.99114864778716</c:v>
                </c:pt>
                <c:pt idx="190">
                  <c:v>117.73471032269441</c:v>
                </c:pt>
                <c:pt idx="191">
                  <c:v>118.36868300987004</c:v>
                </c:pt>
                <c:pt idx="192">
                  <c:v>118.15955604607713</c:v>
                </c:pt>
                <c:pt idx="193">
                  <c:v>118.15759934213224</c:v>
                </c:pt>
                <c:pt idx="194">
                  <c:v>118.15564263818735</c:v>
                </c:pt>
                <c:pt idx="195">
                  <c:v>118.5698715493949</c:v>
                </c:pt>
                <c:pt idx="196">
                  <c:v>117.91533135096066</c:v>
                </c:pt>
                <c:pt idx="197">
                  <c:v>118.89211378491626</c:v>
                </c:pt>
                <c:pt idx="198">
                  <c:v>118.70343781886351</c:v>
                </c:pt>
                <c:pt idx="199">
                  <c:v>118.00200359848679</c:v>
                </c:pt>
                <c:pt idx="200">
                  <c:v>118.00042394634545</c:v>
                </c:pt>
                <c:pt idx="201">
                  <c:v>117.99884466174122</c:v>
                </c:pt>
                <c:pt idx="202">
                  <c:v>118.65662162454595</c:v>
                </c:pt>
                <c:pt idx="203">
                  <c:v>118.33609251580494</c:v>
                </c:pt>
                <c:pt idx="204">
                  <c:v>118.24943675475961</c:v>
                </c:pt>
                <c:pt idx="205">
                  <c:v>117.61610531786094</c:v>
                </c:pt>
                <c:pt idx="206">
                  <c:v>117.44642331547348</c:v>
                </c:pt>
                <c:pt idx="207">
                  <c:v>117.44488590389457</c:v>
                </c:pt>
                <c:pt idx="208">
                  <c:v>117.44334829849387</c:v>
                </c:pt>
                <c:pt idx="209">
                  <c:v>116.52432887903038</c:v>
                </c:pt>
                <c:pt idx="210">
                  <c:v>116.40333481535049</c:v>
                </c:pt>
                <c:pt idx="211">
                  <c:v>115.17033783346221</c:v>
                </c:pt>
                <c:pt idx="212">
                  <c:v>116.67695160522196</c:v>
                </c:pt>
                <c:pt idx="213">
                  <c:v>115.37038535300037</c:v>
                </c:pt>
                <c:pt idx="214">
                  <c:v>115.36910346785911</c:v>
                </c:pt>
                <c:pt idx="215">
                  <c:v>115.36782136747105</c:v>
                </c:pt>
                <c:pt idx="216">
                  <c:v>115.41973170446585</c:v>
                </c:pt>
                <c:pt idx="217">
                  <c:v>114.69842245048586</c:v>
                </c:pt>
                <c:pt idx="218">
                  <c:v>115.60009148428131</c:v>
                </c:pt>
                <c:pt idx="219">
                  <c:v>115.97102354222457</c:v>
                </c:pt>
                <c:pt idx="220">
                  <c:v>116.06607707565573</c:v>
                </c:pt>
                <c:pt idx="221">
                  <c:v>116.06487495296807</c:v>
                </c:pt>
                <c:pt idx="222">
                  <c:v>116.06367269012735</c:v>
                </c:pt>
                <c:pt idx="223">
                  <c:v>117.17373272159364</c:v>
                </c:pt>
                <c:pt idx="224">
                  <c:v>116.95259329413815</c:v>
                </c:pt>
                <c:pt idx="225">
                  <c:v>117.34247855720903</c:v>
                </c:pt>
                <c:pt idx="226">
                  <c:v>117.28333319604289</c:v>
                </c:pt>
                <c:pt idx="227">
                  <c:v>117.44918698957375</c:v>
                </c:pt>
                <c:pt idx="228">
                  <c:v>117.44784744643616</c:v>
                </c:pt>
                <c:pt idx="229">
                  <c:v>117.44650806080475</c:v>
                </c:pt>
                <c:pt idx="230">
                  <c:v>118.2902640894609</c:v>
                </c:pt>
                <c:pt idx="231">
                  <c:v>118.08301050790357</c:v>
                </c:pt>
                <c:pt idx="232">
                  <c:v>118.10808952071281</c:v>
                </c:pt>
                <c:pt idx="233">
                  <c:v>117.23198148542259</c:v>
                </c:pt>
                <c:pt idx="234">
                  <c:v>116.75882877587995</c:v>
                </c:pt>
                <c:pt idx="235">
                  <c:v>116.75747608459345</c:v>
                </c:pt>
                <c:pt idx="236">
                  <c:v>116.75612346733509</c:v>
                </c:pt>
                <c:pt idx="237">
                  <c:v>117.9516360438586</c:v>
                </c:pt>
                <c:pt idx="238">
                  <c:v>117.68458031023627</c:v>
                </c:pt>
                <c:pt idx="239">
                  <c:v>117.77783591603881</c:v>
                </c:pt>
                <c:pt idx="240">
                  <c:v>116.25969931139957</c:v>
                </c:pt>
                <c:pt idx="241">
                  <c:v>116.91407981897797</c:v>
                </c:pt>
                <c:pt idx="242">
                  <c:v>116.91274014593598</c:v>
                </c:pt>
                <c:pt idx="243">
                  <c:v>116.91140074440074</c:v>
                </c:pt>
                <c:pt idx="244">
                  <c:v>116.1960259057916</c:v>
                </c:pt>
                <c:pt idx="245">
                  <c:v>117.59662956511718</c:v>
                </c:pt>
                <c:pt idx="246">
                  <c:v>117.82617578147847</c:v>
                </c:pt>
                <c:pt idx="247">
                  <c:v>118.06069372165587</c:v>
                </c:pt>
                <c:pt idx="248">
                  <c:v>118.41367598775082</c:v>
                </c:pt>
                <c:pt idx="249">
                  <c:v>118.41224877986394</c:v>
                </c:pt>
                <c:pt idx="250">
                  <c:v>118.41082117478761</c:v>
                </c:pt>
                <c:pt idx="251">
                  <c:v>118.47953649173382</c:v>
                </c:pt>
                <c:pt idx="252">
                  <c:v>117.62335613475183</c:v>
                </c:pt>
                <c:pt idx="253">
                  <c:v>116.61878969972545</c:v>
                </c:pt>
                <c:pt idx="254">
                  <c:v>116.91281248750934</c:v>
                </c:pt>
                <c:pt idx="255">
                  <c:v>117.02664084769893</c:v>
                </c:pt>
                <c:pt idx="256">
                  <c:v>117.02538639229479</c:v>
                </c:pt>
                <c:pt idx="257">
                  <c:v>117.02413188806815</c:v>
                </c:pt>
                <c:pt idx="258">
                  <c:v>117.38542080749416</c:v>
                </c:pt>
                <c:pt idx="259">
                  <c:v>117.52793886592933</c:v>
                </c:pt>
                <c:pt idx="260">
                  <c:v>118.29066039606693</c:v>
                </c:pt>
                <c:pt idx="261">
                  <c:v>117.78303091114148</c:v>
                </c:pt>
                <c:pt idx="262">
                  <c:v>117.57598702429824</c:v>
                </c:pt>
                <c:pt idx="263">
                  <c:v>117.57460318888886</c:v>
                </c:pt>
                <c:pt idx="264">
                  <c:v>117.57321968651975</c:v>
                </c:pt>
                <c:pt idx="265">
                  <c:v>118.30447677966893</c:v>
                </c:pt>
                <c:pt idx="266">
                  <c:v>118.85519911173274</c:v>
                </c:pt>
                <c:pt idx="267">
                  <c:v>119.00752937489162</c:v>
                </c:pt>
                <c:pt idx="268">
                  <c:v>118.97367348583825</c:v>
                </c:pt>
                <c:pt idx="269">
                  <c:v>118.97238523887248</c:v>
                </c:pt>
                <c:pt idx="270">
                  <c:v>118.97109682770419</c:v>
                </c:pt>
                <c:pt idx="271">
                  <c:v>118.969808745996</c:v>
                </c:pt>
                <c:pt idx="272">
                  <c:v>119.26405044099209</c:v>
                </c:pt>
                <c:pt idx="273">
                  <c:v>119.48177362796295</c:v>
                </c:pt>
                <c:pt idx="274">
                  <c:v>119.23537645329135</c:v>
                </c:pt>
                <c:pt idx="275">
                  <c:v>119.26662243092244</c:v>
                </c:pt>
                <c:pt idx="276">
                  <c:v>119.26525138172589</c:v>
                </c:pt>
                <c:pt idx="277">
                  <c:v>119.2638803325293</c:v>
                </c:pt>
                <c:pt idx="278">
                  <c:v>119.26250933819072</c:v>
                </c:pt>
                <c:pt idx="279">
                  <c:v>120.29736715338478</c:v>
                </c:pt>
                <c:pt idx="280">
                  <c:v>120.74314106813621</c:v>
                </c:pt>
                <c:pt idx="281">
                  <c:v>120.84413299002256</c:v>
                </c:pt>
                <c:pt idx="282">
                  <c:v>120.89320207714013</c:v>
                </c:pt>
                <c:pt idx="283">
                  <c:v>121.12382631636731</c:v>
                </c:pt>
                <c:pt idx="284">
                  <c:v>121.12241743120974</c:v>
                </c:pt>
                <c:pt idx="285">
                  <c:v>121.12100871206133</c:v>
                </c:pt>
                <c:pt idx="286">
                  <c:v>120.78505280800761</c:v>
                </c:pt>
                <c:pt idx="287">
                  <c:v>120.22854041015654</c:v>
                </c:pt>
                <c:pt idx="288">
                  <c:v>120.30029670619305</c:v>
                </c:pt>
                <c:pt idx="289">
                  <c:v>120.66164256538165</c:v>
                </c:pt>
                <c:pt idx="290">
                  <c:v>119.7919411108396</c:v>
                </c:pt>
                <c:pt idx="291">
                  <c:v>119.79053145146594</c:v>
                </c:pt>
                <c:pt idx="292">
                  <c:v>119.78912179565503</c:v>
                </c:pt>
                <c:pt idx="293">
                  <c:v>119.99706953196363</c:v>
                </c:pt>
                <c:pt idx="294">
                  <c:v>120.30168622657649</c:v>
                </c:pt>
                <c:pt idx="295">
                  <c:v>119.3545000657314</c:v>
                </c:pt>
                <c:pt idx="296">
                  <c:v>118.52682242395774</c:v>
                </c:pt>
                <c:pt idx="297">
                  <c:v>117.80814145531411</c:v>
                </c:pt>
                <c:pt idx="298">
                  <c:v>117.80676411830629</c:v>
                </c:pt>
                <c:pt idx="299">
                  <c:v>117.80538656149676</c:v>
                </c:pt>
                <c:pt idx="300">
                  <c:v>117.57094708024384</c:v>
                </c:pt>
                <c:pt idx="301">
                  <c:v>117.76741932066832</c:v>
                </c:pt>
                <c:pt idx="302">
                  <c:v>117.21093447352942</c:v>
                </c:pt>
                <c:pt idx="303">
                  <c:v>116.52134354964703</c:v>
                </c:pt>
                <c:pt idx="304">
                  <c:v>116.96720466394162</c:v>
                </c:pt>
                <c:pt idx="305">
                  <c:v>116.96594613751334</c:v>
                </c:pt>
                <c:pt idx="306">
                  <c:v>116.96468766396902</c:v>
                </c:pt>
                <c:pt idx="307">
                  <c:v>117.61309696927138</c:v>
                </c:pt>
                <c:pt idx="308">
                  <c:v>118.10948910650744</c:v>
                </c:pt>
                <c:pt idx="309">
                  <c:v>117.83680264802916</c:v>
                </c:pt>
                <c:pt idx="310">
                  <c:v>115.79443936864291</c:v>
                </c:pt>
                <c:pt idx="311">
                  <c:v>114.44053478731678</c:v>
                </c:pt>
                <c:pt idx="312">
                  <c:v>114.43933427205856</c:v>
                </c:pt>
                <c:pt idx="313">
                  <c:v>114.43813282928375</c:v>
                </c:pt>
                <c:pt idx="314">
                  <c:v>114.65153693809961</c:v>
                </c:pt>
                <c:pt idx="315">
                  <c:v>115.04744581953051</c:v>
                </c:pt>
                <c:pt idx="316">
                  <c:v>115.45405243803637</c:v>
                </c:pt>
                <c:pt idx="317">
                  <c:v>115.32578044185682</c:v>
                </c:pt>
                <c:pt idx="318">
                  <c:v>115.11261417323148</c:v>
                </c:pt>
                <c:pt idx="319">
                  <c:v>115.11133703042498</c:v>
                </c:pt>
                <c:pt idx="320">
                  <c:v>115.1100599830454</c:v>
                </c:pt>
                <c:pt idx="321">
                  <c:v>115.40151058606952</c:v>
                </c:pt>
                <c:pt idx="322">
                  <c:v>115.78701107768099</c:v>
                </c:pt>
                <c:pt idx="323">
                  <c:v>116.65008154347095</c:v>
                </c:pt>
                <c:pt idx="324">
                  <c:v>117.08155648271148</c:v>
                </c:pt>
                <c:pt idx="325">
                  <c:v>117.51216959483247</c:v>
                </c:pt>
                <c:pt idx="326">
                  <c:v>117.5108256611384</c:v>
                </c:pt>
                <c:pt idx="327">
                  <c:v>117.50948137790553</c:v>
                </c:pt>
                <c:pt idx="328">
                  <c:v>117.52551847916931</c:v>
                </c:pt>
                <c:pt idx="329">
                  <c:v>116.94004766445866</c:v>
                </c:pt>
                <c:pt idx="330">
                  <c:v>116.9270474902992</c:v>
                </c:pt>
                <c:pt idx="331">
                  <c:v>116.17740424415871</c:v>
                </c:pt>
                <c:pt idx="332">
                  <c:v>116.81516565169025</c:v>
                </c:pt>
                <c:pt idx="333">
                  <c:v>116.81381347162613</c:v>
                </c:pt>
                <c:pt idx="334">
                  <c:v>116.81246151288961</c:v>
                </c:pt>
                <c:pt idx="335">
                  <c:v>117.71267404265336</c:v>
                </c:pt>
                <c:pt idx="336">
                  <c:v>118.37876258885944</c:v>
                </c:pt>
                <c:pt idx="337">
                  <c:v>118.84196046593254</c:v>
                </c:pt>
                <c:pt idx="338">
                  <c:v>118.89444724279272</c:v>
                </c:pt>
                <c:pt idx="339">
                  <c:v>119.8724394401533</c:v>
                </c:pt>
                <c:pt idx="340">
                  <c:v>119.87118675337106</c:v>
                </c:pt>
                <c:pt idx="341">
                  <c:v>119.86993395045721</c:v>
                </c:pt>
                <c:pt idx="342">
                  <c:v>119.78081599373262</c:v>
                </c:pt>
                <c:pt idx="343">
                  <c:v>119.68457260773111</c:v>
                </c:pt>
                <c:pt idx="344">
                  <c:v>120.14470016531784</c:v>
                </c:pt>
                <c:pt idx="345">
                  <c:v>119.84464738438845</c:v>
                </c:pt>
                <c:pt idx="346">
                  <c:v>119.84510218386001</c:v>
                </c:pt>
                <c:pt idx="347">
                  <c:v>119.84381537910684</c:v>
                </c:pt>
                <c:pt idx="348">
                  <c:v>119.84252880115511</c:v>
                </c:pt>
                <c:pt idx="349">
                  <c:v>119.5385600281658</c:v>
                </c:pt>
                <c:pt idx="350">
                  <c:v>120.04629645849097</c:v>
                </c:pt>
                <c:pt idx="351">
                  <c:v>120.58950734274302</c:v>
                </c:pt>
                <c:pt idx="352">
                  <c:v>120.3903267999186</c:v>
                </c:pt>
                <c:pt idx="353">
                  <c:v>120.20978845689919</c:v>
                </c:pt>
                <c:pt idx="354">
                  <c:v>120.20847124150528</c:v>
                </c:pt>
                <c:pt idx="355">
                  <c:v>120.20714310751941</c:v>
                </c:pt>
                <c:pt idx="356">
                  <c:v>119.99883505010638</c:v>
                </c:pt>
                <c:pt idx="357">
                  <c:v>120.65750509493418</c:v>
                </c:pt>
                <c:pt idx="358">
                  <c:v>120.69129099457373</c:v>
                </c:pt>
                <c:pt idx="359">
                  <c:v>121.57761418499814</c:v>
                </c:pt>
                <c:pt idx="360">
                  <c:v>121.5534933493268</c:v>
                </c:pt>
                <c:pt idx="361">
                  <c:v>121.55237283844517</c:v>
                </c:pt>
                <c:pt idx="362">
                  <c:v>121.55125273401458</c:v>
                </c:pt>
                <c:pt idx="363">
                  <c:v>121.68284371669421</c:v>
                </c:pt>
                <c:pt idx="364">
                  <c:v>121.35837938439755</c:v>
                </c:pt>
                <c:pt idx="365">
                  <c:v>121.21393725243972</c:v>
                </c:pt>
                <c:pt idx="366">
                  <c:v>121.99915308336369</c:v>
                </c:pt>
                <c:pt idx="367">
                  <c:v>121.99795618554255</c:v>
                </c:pt>
                <c:pt idx="368">
                  <c:v>121.99675902126828</c:v>
                </c:pt>
                <c:pt idx="369">
                  <c:v>121.99556196211147</c:v>
                </c:pt>
                <c:pt idx="370">
                  <c:v>121.9943651665025</c:v>
                </c:pt>
                <c:pt idx="371">
                  <c:v>122.25777855245866</c:v>
                </c:pt>
                <c:pt idx="372">
                  <c:v>122.13263516479347</c:v>
                </c:pt>
                <c:pt idx="373">
                  <c:v>121.73994579147384</c:v>
                </c:pt>
                <c:pt idx="374">
                  <c:v>122.65087174208713</c:v>
                </c:pt>
                <c:pt idx="375">
                  <c:v>122.64988318335425</c:v>
                </c:pt>
                <c:pt idx="376">
                  <c:v>122.64889493949418</c:v>
                </c:pt>
                <c:pt idx="377">
                  <c:v>122.81606193724403</c:v>
                </c:pt>
                <c:pt idx="378">
                  <c:v>122.77903253168928</c:v>
                </c:pt>
                <c:pt idx="379">
                  <c:v>123.3037894212204</c:v>
                </c:pt>
                <c:pt idx="380">
                  <c:v>123.57429584912302</c:v>
                </c:pt>
                <c:pt idx="381">
                  <c:v>122.6625360224088</c:v>
                </c:pt>
                <c:pt idx="382">
                  <c:v>122.66150263100319</c:v>
                </c:pt>
                <c:pt idx="383">
                  <c:v>122.66046935248737</c:v>
                </c:pt>
                <c:pt idx="384">
                  <c:v>122.15879706561429</c:v>
                </c:pt>
                <c:pt idx="385">
                  <c:v>123.08044495319209</c:v>
                </c:pt>
                <c:pt idx="386">
                  <c:v>122.49948215323829</c:v>
                </c:pt>
                <c:pt idx="387">
                  <c:v>121.76084373558952</c:v>
                </c:pt>
                <c:pt idx="388">
                  <c:v>122.41602617244001</c:v>
                </c:pt>
                <c:pt idx="389">
                  <c:v>122.41487243351256</c:v>
                </c:pt>
                <c:pt idx="390">
                  <c:v>122.4137186171269</c:v>
                </c:pt>
                <c:pt idx="391">
                  <c:v>122.57075552497935</c:v>
                </c:pt>
                <c:pt idx="392">
                  <c:v>122.64198374648238</c:v>
                </c:pt>
                <c:pt idx="393">
                  <c:v>121.54860295429242</c:v>
                </c:pt>
                <c:pt idx="394">
                  <c:v>122.71912826370411</c:v>
                </c:pt>
                <c:pt idx="395">
                  <c:v>122.53948537900264</c:v>
                </c:pt>
                <c:pt idx="396">
                  <c:v>122.53833440935671</c:v>
                </c:pt>
                <c:pt idx="397">
                  <c:v>122.53718359565966</c:v>
                </c:pt>
                <c:pt idx="398">
                  <c:v>122.84254749222507</c:v>
                </c:pt>
                <c:pt idx="399">
                  <c:v>120.75630766231029</c:v>
                </c:pt>
                <c:pt idx="400">
                  <c:v>119.91945607686901</c:v>
                </c:pt>
                <c:pt idx="401">
                  <c:v>119.21997624195649</c:v>
                </c:pt>
                <c:pt idx="402">
                  <c:v>116.83772065098239</c:v>
                </c:pt>
                <c:pt idx="403">
                  <c:v>116.83671014670006</c:v>
                </c:pt>
                <c:pt idx="404">
                  <c:v>116.83569981158848</c:v>
                </c:pt>
                <c:pt idx="405">
                  <c:v>121.16604602126145</c:v>
                </c:pt>
                <c:pt idx="406">
                  <c:v>120.93430072476927</c:v>
                </c:pt>
                <c:pt idx="407">
                  <c:v>122.00356659473141</c:v>
                </c:pt>
                <c:pt idx="408">
                  <c:v>122.184630011824</c:v>
                </c:pt>
                <c:pt idx="409">
                  <c:v>119.94057188482014</c:v>
                </c:pt>
                <c:pt idx="410">
                  <c:v>119.93947062043864</c:v>
                </c:pt>
                <c:pt idx="411">
                  <c:v>119.93836973553607</c:v>
                </c:pt>
                <c:pt idx="412">
                  <c:v>119.57810562988251</c:v>
                </c:pt>
                <c:pt idx="413">
                  <c:v>120.64362341432047</c:v>
                </c:pt>
                <c:pt idx="414">
                  <c:v>119.02782524488816</c:v>
                </c:pt>
                <c:pt idx="415">
                  <c:v>117.45593566520836</c:v>
                </c:pt>
                <c:pt idx="416">
                  <c:v>117.37086389735305</c:v>
                </c:pt>
                <c:pt idx="417">
                  <c:v>117.36981024351334</c:v>
                </c:pt>
                <c:pt idx="418">
                  <c:v>117.3687565774144</c:v>
                </c:pt>
                <c:pt idx="419">
                  <c:v>117.46575267224898</c:v>
                </c:pt>
                <c:pt idx="420">
                  <c:v>115.8051890831947</c:v>
                </c:pt>
                <c:pt idx="421">
                  <c:v>117.25999654267656</c:v>
                </c:pt>
                <c:pt idx="422">
                  <c:v>118.97287421321907</c:v>
                </c:pt>
                <c:pt idx="423">
                  <c:v>118.86912222598738</c:v>
                </c:pt>
                <c:pt idx="424">
                  <c:v>118.86802494863599</c:v>
                </c:pt>
                <c:pt idx="425">
                  <c:v>118.86692585638785</c:v>
                </c:pt>
                <c:pt idx="426">
                  <c:v>119.10229267808661</c:v>
                </c:pt>
                <c:pt idx="427">
                  <c:v>119.22528279167503</c:v>
                </c:pt>
                <c:pt idx="428">
                  <c:v>119.26516624890152</c:v>
                </c:pt>
                <c:pt idx="429">
                  <c:v>119.95156986574372</c:v>
                </c:pt>
                <c:pt idx="430">
                  <c:v>118.78572969766216</c:v>
                </c:pt>
                <c:pt idx="431">
                  <c:v>118.78472881016529</c:v>
                </c:pt>
                <c:pt idx="432">
                  <c:v>118.78372802630531</c:v>
                </c:pt>
                <c:pt idx="433">
                  <c:v>118.01912060001609</c:v>
                </c:pt>
                <c:pt idx="434">
                  <c:v>117.34141372734413</c:v>
                </c:pt>
                <c:pt idx="435">
                  <c:v>118.3329916637023</c:v>
                </c:pt>
                <c:pt idx="436">
                  <c:v>119.38776640337801</c:v>
                </c:pt>
                <c:pt idx="437">
                  <c:v>120.00664506760039</c:v>
                </c:pt>
                <c:pt idx="438">
                  <c:v>120.00569423071437</c:v>
                </c:pt>
                <c:pt idx="439">
                  <c:v>120.00474349746534</c:v>
                </c:pt>
                <c:pt idx="440">
                  <c:v>120.78027944658731</c:v>
                </c:pt>
                <c:pt idx="441">
                  <c:v>121.34357114839227</c:v>
                </c:pt>
                <c:pt idx="442">
                  <c:v>121.37572876947131</c:v>
                </c:pt>
                <c:pt idx="443">
                  <c:v>121.09343868976724</c:v>
                </c:pt>
                <c:pt idx="444">
                  <c:v>121.40825917114907</c:v>
                </c:pt>
                <c:pt idx="445">
                  <c:v>121.40745751638306</c:v>
                </c:pt>
                <c:pt idx="446">
                  <c:v>121.40665564049877</c:v>
                </c:pt>
                <c:pt idx="447">
                  <c:v>122.16235826197597</c:v>
                </c:pt>
                <c:pt idx="448">
                  <c:v>121.95570851516493</c:v>
                </c:pt>
                <c:pt idx="449">
                  <c:v>121.29145914347906</c:v>
                </c:pt>
                <c:pt idx="450">
                  <c:v>120.07474231720896</c:v>
                </c:pt>
                <c:pt idx="451">
                  <c:v>119.6828165709103</c:v>
                </c:pt>
                <c:pt idx="452">
                  <c:v>119.68204721284974</c:v>
                </c:pt>
                <c:pt idx="453">
                  <c:v>119.68127806900006</c:v>
                </c:pt>
                <c:pt idx="454">
                  <c:v>120.65049434942514</c:v>
                </c:pt>
                <c:pt idx="455">
                  <c:v>118.4248418448214</c:v>
                </c:pt>
                <c:pt idx="456">
                  <c:v>118.36536655350841</c:v>
                </c:pt>
                <c:pt idx="457">
                  <c:v>117.16871456108829</c:v>
                </c:pt>
                <c:pt idx="458">
                  <c:v>116.94938762731647</c:v>
                </c:pt>
                <c:pt idx="459">
                  <c:v>116.94869462040359</c:v>
                </c:pt>
                <c:pt idx="460">
                  <c:v>116.94800192620463</c:v>
                </c:pt>
                <c:pt idx="461">
                  <c:v>116.94859038093422</c:v>
                </c:pt>
                <c:pt idx="462">
                  <c:v>118.37106057951794</c:v>
                </c:pt>
                <c:pt idx="463">
                  <c:v>119.21044382992721</c:v>
                </c:pt>
                <c:pt idx="464">
                  <c:v>119.61347615074581</c:v>
                </c:pt>
                <c:pt idx="465">
                  <c:v>120.05181326883735</c:v>
                </c:pt>
                <c:pt idx="466">
                  <c:v>120.05106491639673</c:v>
                </c:pt>
                <c:pt idx="467">
                  <c:v>120.05031620784663</c:v>
                </c:pt>
                <c:pt idx="468">
                  <c:v>120.1432464562541</c:v>
                </c:pt>
                <c:pt idx="469">
                  <c:v>121.05431154916329</c:v>
                </c:pt>
                <c:pt idx="470">
                  <c:v>121.19318625314587</c:v>
                </c:pt>
                <c:pt idx="471">
                  <c:v>120.4518497604389</c:v>
                </c:pt>
                <c:pt idx="472">
                  <c:v>119.25710675061475</c:v>
                </c:pt>
                <c:pt idx="473">
                  <c:v>119.25637029188795</c:v>
                </c:pt>
                <c:pt idx="474">
                  <c:v>119.25563397419494</c:v>
                </c:pt>
                <c:pt idx="475">
                  <c:v>118.97785145640454</c:v>
                </c:pt>
                <c:pt idx="476">
                  <c:v>118.89299076713087</c:v>
                </c:pt>
                <c:pt idx="477">
                  <c:v>119.48175561884295</c:v>
                </c:pt>
                <c:pt idx="478">
                  <c:v>120.87789900513405</c:v>
                </c:pt>
                <c:pt idx="479">
                  <c:v>121.03525347728183</c:v>
                </c:pt>
                <c:pt idx="480">
                  <c:v>121.03450145427915</c:v>
                </c:pt>
                <c:pt idx="481">
                  <c:v>121.03374919283304</c:v>
                </c:pt>
                <c:pt idx="482">
                  <c:v>121.30891248364941</c:v>
                </c:pt>
                <c:pt idx="483">
                  <c:v>121.59356436045698</c:v>
                </c:pt>
                <c:pt idx="484">
                  <c:v>121.26770762777271</c:v>
                </c:pt>
                <c:pt idx="485">
                  <c:v>121.21680814740425</c:v>
                </c:pt>
                <c:pt idx="486">
                  <c:v>120.96744101951688</c:v>
                </c:pt>
                <c:pt idx="487">
                  <c:v>120.96671510214505</c:v>
                </c:pt>
                <c:pt idx="488">
                  <c:v>120.96598872411818</c:v>
                </c:pt>
                <c:pt idx="489">
                  <c:v>122.50388355518911</c:v>
                </c:pt>
                <c:pt idx="490">
                  <c:v>122.57964115771114</c:v>
                </c:pt>
                <c:pt idx="491">
                  <c:v>122.6928019356026</c:v>
                </c:pt>
                <c:pt idx="492">
                  <c:v>122.8695437199753</c:v>
                </c:pt>
                <c:pt idx="493">
                  <c:v>122.1921439365349</c:v>
                </c:pt>
                <c:pt idx="494">
                  <c:v>122.1913747659209</c:v>
                </c:pt>
                <c:pt idx="495">
                  <c:v>122.19060533089581</c:v>
                </c:pt>
                <c:pt idx="496">
                  <c:v>122.97424706631071</c:v>
                </c:pt>
                <c:pt idx="497">
                  <c:v>122.36809195865618</c:v>
                </c:pt>
                <c:pt idx="498">
                  <c:v>120.84832214964592</c:v>
                </c:pt>
                <c:pt idx="499">
                  <c:v>120.68959611750834</c:v>
                </c:pt>
                <c:pt idx="500">
                  <c:v>120.73558899400419</c:v>
                </c:pt>
                <c:pt idx="501">
                  <c:v>120.73488002570994</c:v>
                </c:pt>
                <c:pt idx="502">
                  <c:v>120.73417086490005</c:v>
                </c:pt>
                <c:pt idx="503">
                  <c:v>120.79427800920263</c:v>
                </c:pt>
                <c:pt idx="504">
                  <c:v>121.79348460137052</c:v>
                </c:pt>
                <c:pt idx="505">
                  <c:v>121.76932944424659</c:v>
                </c:pt>
                <c:pt idx="506">
                  <c:v>120.84937599406535</c:v>
                </c:pt>
                <c:pt idx="507">
                  <c:v>120.2553087861356</c:v>
                </c:pt>
                <c:pt idx="508">
                  <c:v>120.25467956588366</c:v>
                </c:pt>
                <c:pt idx="509">
                  <c:v>120.25404607692569</c:v>
                </c:pt>
                <c:pt idx="510">
                  <c:v>120.55853644569554</c:v>
                </c:pt>
                <c:pt idx="511">
                  <c:v>119.53733240480955</c:v>
                </c:pt>
                <c:pt idx="512">
                  <c:v>119.19803347625141</c:v>
                </c:pt>
                <c:pt idx="513">
                  <c:v>119.71891842628095</c:v>
                </c:pt>
                <c:pt idx="514">
                  <c:v>120.37567155170473</c:v>
                </c:pt>
                <c:pt idx="515">
                  <c:v>120.37495967949495</c:v>
                </c:pt>
                <c:pt idx="516">
                  <c:v>120.3742479392143</c:v>
                </c:pt>
                <c:pt idx="517">
                  <c:v>120.42466848792934</c:v>
                </c:pt>
                <c:pt idx="518">
                  <c:v>120.50882952413835</c:v>
                </c:pt>
                <c:pt idx="519">
                  <c:v>121.98338560971328</c:v>
                </c:pt>
                <c:pt idx="520">
                  <c:v>121.78579425903459</c:v>
                </c:pt>
                <c:pt idx="521">
                  <c:v>122.18694673830645</c:v>
                </c:pt>
                <c:pt idx="522">
                  <c:v>122.18610293226524</c:v>
                </c:pt>
                <c:pt idx="523">
                  <c:v>122.18525853357879</c:v>
                </c:pt>
                <c:pt idx="524">
                  <c:v>122.38241380981491</c:v>
                </c:pt>
                <c:pt idx="525">
                  <c:v>121.82850023379407</c:v>
                </c:pt>
                <c:pt idx="526">
                  <c:v>122.17602662346209</c:v>
                </c:pt>
                <c:pt idx="527">
                  <c:v>122.83105662513557</c:v>
                </c:pt>
                <c:pt idx="528">
                  <c:v>122.91324641359046</c:v>
                </c:pt>
                <c:pt idx="529">
                  <c:v>122.91236074547655</c:v>
                </c:pt>
                <c:pt idx="530">
                  <c:v>122.91147395125304</c:v>
                </c:pt>
                <c:pt idx="531">
                  <c:v>123.40000719726896</c:v>
                </c:pt>
                <c:pt idx="532">
                  <c:v>123.73557518795505</c:v>
                </c:pt>
                <c:pt idx="533">
                  <c:v>123.43792275827147</c:v>
                </c:pt>
                <c:pt idx="534">
                  <c:v>123.10118745198156</c:v>
                </c:pt>
                <c:pt idx="535">
                  <c:v>122.53626446975397</c:v>
                </c:pt>
                <c:pt idx="536">
                  <c:v>122.53535129235324</c:v>
                </c:pt>
                <c:pt idx="537">
                  <c:v>122.53443749736843</c:v>
                </c:pt>
                <c:pt idx="538">
                  <c:v>123.45647694974915</c:v>
                </c:pt>
                <c:pt idx="539">
                  <c:v>123.47045746173831</c:v>
                </c:pt>
                <c:pt idx="540">
                  <c:v>122.73405356942583</c:v>
                </c:pt>
                <c:pt idx="541">
                  <c:v>122.50883716847639</c:v>
                </c:pt>
                <c:pt idx="542">
                  <c:v>123.24906925547515</c:v>
                </c:pt>
                <c:pt idx="543">
                  <c:v>123.24812832681268</c:v>
                </c:pt>
                <c:pt idx="544">
                  <c:v>123.24718725670144</c:v>
                </c:pt>
                <c:pt idx="545">
                  <c:v>123.11479761379429</c:v>
                </c:pt>
                <c:pt idx="546">
                  <c:v>123.08560523035827</c:v>
                </c:pt>
                <c:pt idx="547">
                  <c:v>122.79942993507953</c:v>
                </c:pt>
                <c:pt idx="548">
                  <c:v>122.78086606897017</c:v>
                </c:pt>
                <c:pt idx="549">
                  <c:v>122.85940100794184</c:v>
                </c:pt>
                <c:pt idx="550">
                  <c:v>122.85862814949161</c:v>
                </c:pt>
                <c:pt idx="551">
                  <c:v>122.85785599942929</c:v>
                </c:pt>
                <c:pt idx="552">
                  <c:v>122.43446786724869</c:v>
                </c:pt>
                <c:pt idx="553">
                  <c:v>123.35861311598887</c:v>
                </c:pt>
                <c:pt idx="554">
                  <c:v>123.81711620303015</c:v>
                </c:pt>
                <c:pt idx="555">
                  <c:v>123.73569088303705</c:v>
                </c:pt>
                <c:pt idx="556">
                  <c:v>123.7410538676566</c:v>
                </c:pt>
                <c:pt idx="557">
                  <c:v>123.74031399136348</c:v>
                </c:pt>
                <c:pt idx="558">
                  <c:v>123.73957345447781</c:v>
                </c:pt>
                <c:pt idx="559">
                  <c:v>123.95746869788931</c:v>
                </c:pt>
                <c:pt idx="560">
                  <c:v>123.68925387333056</c:v>
                </c:pt>
                <c:pt idx="561">
                  <c:v>124.88212736983346</c:v>
                </c:pt>
                <c:pt idx="562">
                  <c:v>124.67454252051809</c:v>
                </c:pt>
                <c:pt idx="563">
                  <c:v>124.89577022559504</c:v>
                </c:pt>
                <c:pt idx="564">
                  <c:v>124.89514931656464</c:v>
                </c:pt>
                <c:pt idx="565">
                  <c:v>124.89452837045135</c:v>
                </c:pt>
                <c:pt idx="566">
                  <c:v>125.33539451307357</c:v>
                </c:pt>
                <c:pt idx="567">
                  <c:v>125.10060235320437</c:v>
                </c:pt>
                <c:pt idx="568">
                  <c:v>125.22916608533194</c:v>
                </c:pt>
                <c:pt idx="569">
                  <c:v>125.69904622980923</c:v>
                </c:pt>
                <c:pt idx="570">
                  <c:v>125.67577143068519</c:v>
                </c:pt>
                <c:pt idx="571">
                  <c:v>125.6751611102177</c:v>
                </c:pt>
                <c:pt idx="572">
                  <c:v>125.6745509866517</c:v>
                </c:pt>
                <c:pt idx="573">
                  <c:v>125.73811182073223</c:v>
                </c:pt>
                <c:pt idx="574">
                  <c:v>125.64605172494601</c:v>
                </c:pt>
                <c:pt idx="575">
                  <c:v>125.14379232399826</c:v>
                </c:pt>
                <c:pt idx="576">
                  <c:v>125.30649549093809</c:v>
                </c:pt>
                <c:pt idx="577">
                  <c:v>125.29440598006448</c:v>
                </c:pt>
                <c:pt idx="578">
                  <c:v>125.29385173537531</c:v>
                </c:pt>
                <c:pt idx="579">
                  <c:v>125.29329797305384</c:v>
                </c:pt>
                <c:pt idx="580">
                  <c:v>125.30619098751366</c:v>
                </c:pt>
                <c:pt idx="581">
                  <c:v>125.60259103395012</c:v>
                </c:pt>
                <c:pt idx="582">
                  <c:v>125.15112391542092</c:v>
                </c:pt>
                <c:pt idx="583">
                  <c:v>125.65866806923626</c:v>
                </c:pt>
                <c:pt idx="584">
                  <c:v>125.38940815576126</c:v>
                </c:pt>
                <c:pt idx="585">
                  <c:v>125.38873612961437</c:v>
                </c:pt>
                <c:pt idx="586">
                  <c:v>125.3880640320813</c:v>
                </c:pt>
                <c:pt idx="587">
                  <c:v>125.47367025668281</c:v>
                </c:pt>
                <c:pt idx="588">
                  <c:v>125.80162906670022</c:v>
                </c:pt>
                <c:pt idx="589">
                  <c:v>125.17114650092066</c:v>
                </c:pt>
                <c:pt idx="590">
                  <c:v>124.44446505534003</c:v>
                </c:pt>
                <c:pt idx="591">
                  <c:v>124.27998903456751</c:v>
                </c:pt>
                <c:pt idx="592">
                  <c:v>124.27941555481688</c:v>
                </c:pt>
                <c:pt idx="593">
                  <c:v>124.27884217827068</c:v>
                </c:pt>
                <c:pt idx="594">
                  <c:v>125.0037886450209</c:v>
                </c:pt>
                <c:pt idx="595">
                  <c:v>123.70609366599618</c:v>
                </c:pt>
                <c:pt idx="596">
                  <c:v>124.2276890780802</c:v>
                </c:pt>
                <c:pt idx="597">
                  <c:v>125.35751113909514</c:v>
                </c:pt>
                <c:pt idx="598">
                  <c:v>125.14951293579659</c:v>
                </c:pt>
                <c:pt idx="599">
                  <c:v>125.14895873174764</c:v>
                </c:pt>
                <c:pt idx="600">
                  <c:v>125.14840429296268</c:v>
                </c:pt>
                <c:pt idx="601">
                  <c:v>124.64403578296708</c:v>
                </c:pt>
                <c:pt idx="602">
                  <c:v>123.56376290112574</c:v>
                </c:pt>
                <c:pt idx="603">
                  <c:v>124.0760897064709</c:v>
                </c:pt>
                <c:pt idx="604">
                  <c:v>124.30723782645148</c:v>
                </c:pt>
                <c:pt idx="605">
                  <c:v>123.63562874973854</c:v>
                </c:pt>
                <c:pt idx="606">
                  <c:v>123.63513934940707</c:v>
                </c:pt>
                <c:pt idx="607">
                  <c:v>123.63465010757059</c:v>
                </c:pt>
                <c:pt idx="608">
                  <c:v>122.59230549830221</c:v>
                </c:pt>
                <c:pt idx="609">
                  <c:v>122.55331579527513</c:v>
                </c:pt>
                <c:pt idx="610">
                  <c:v>124.05219883615172</c:v>
                </c:pt>
                <c:pt idx="611">
                  <c:v>124.99565962861581</c:v>
                </c:pt>
                <c:pt idx="612">
                  <c:v>125.12765269598614</c:v>
                </c:pt>
                <c:pt idx="613">
                  <c:v>125.12709402229162</c:v>
                </c:pt>
                <c:pt idx="614">
                  <c:v>125.1265353367564</c:v>
                </c:pt>
                <c:pt idx="615">
                  <c:v>125.15489470154594</c:v>
                </c:pt>
                <c:pt idx="616">
                  <c:v>125.509274647379</c:v>
                </c:pt>
                <c:pt idx="617">
                  <c:v>125.96537945643401</c:v>
                </c:pt>
                <c:pt idx="618">
                  <c:v>126.40413900533773</c:v>
                </c:pt>
                <c:pt idx="619">
                  <c:v>126.42321883597428</c:v>
                </c:pt>
                <c:pt idx="620">
                  <c:v>126.42269065391116</c:v>
                </c:pt>
                <c:pt idx="621">
                  <c:v>126.42216209143963</c:v>
                </c:pt>
                <c:pt idx="622">
                  <c:v>126.61105434043176</c:v>
                </c:pt>
                <c:pt idx="623">
                  <c:v>126.72095822211399</c:v>
                </c:pt>
                <c:pt idx="624">
                  <c:v>126.93526657651509</c:v>
                </c:pt>
                <c:pt idx="625">
                  <c:v>126.98521586311585</c:v>
                </c:pt>
                <c:pt idx="626">
                  <c:v>127.03092632601866</c:v>
                </c:pt>
                <c:pt idx="627">
                  <c:v>127.0303951990455</c:v>
                </c:pt>
                <c:pt idx="628">
                  <c:v>127.02986467473072</c:v>
                </c:pt>
                <c:pt idx="629">
                  <c:v>127.31748856887755</c:v>
                </c:pt>
                <c:pt idx="630">
                  <c:v>127.84605939195831</c:v>
                </c:pt>
                <c:pt idx="631">
                  <c:v>127.98017818080278</c:v>
                </c:pt>
                <c:pt idx="632">
                  <c:v>127.86205762589624</c:v>
                </c:pt>
                <c:pt idx="633">
                  <c:v>127.76792524429459</c:v>
                </c:pt>
                <c:pt idx="634">
                  <c:v>127.76739865323256</c:v>
                </c:pt>
                <c:pt idx="635">
                  <c:v>127.76687161380087</c:v>
                </c:pt>
                <c:pt idx="636">
                  <c:v>127.20078091103346</c:v>
                </c:pt>
                <c:pt idx="637">
                  <c:v>127.40055446762375</c:v>
                </c:pt>
                <c:pt idx="638">
                  <c:v>127.91660733337754</c:v>
                </c:pt>
                <c:pt idx="639">
                  <c:v>127.51530495301961</c:v>
                </c:pt>
                <c:pt idx="640">
                  <c:v>127.43203707053684</c:v>
                </c:pt>
                <c:pt idx="641">
                  <c:v>127.43149751544166</c:v>
                </c:pt>
                <c:pt idx="642">
                  <c:v>127.43095796026805</c:v>
                </c:pt>
                <c:pt idx="643">
                  <c:v>127.92613888468367</c:v>
                </c:pt>
                <c:pt idx="644">
                  <c:v>127.44139766868201</c:v>
                </c:pt>
                <c:pt idx="645">
                  <c:v>127.3695511401562</c:v>
                </c:pt>
                <c:pt idx="646">
                  <c:v>127.40138637071468</c:v>
                </c:pt>
                <c:pt idx="647">
                  <c:v>126.95561219763044</c:v>
                </c:pt>
                <c:pt idx="648">
                  <c:v>126.95495169749398</c:v>
                </c:pt>
                <c:pt idx="649">
                  <c:v>126.9542914451166</c:v>
                </c:pt>
                <c:pt idx="650">
                  <c:v>126.34748143837513</c:v>
                </c:pt>
                <c:pt idx="651">
                  <c:v>127.21163149381874</c:v>
                </c:pt>
                <c:pt idx="652">
                  <c:v>128.27581885416026</c:v>
                </c:pt>
                <c:pt idx="653">
                  <c:v>128.04161684925108</c:v>
                </c:pt>
                <c:pt idx="654">
                  <c:v>128.06363725137905</c:v>
                </c:pt>
                <c:pt idx="655">
                  <c:v>128.0627729834753</c:v>
                </c:pt>
                <c:pt idx="656">
                  <c:v>128.06190842796889</c:v>
                </c:pt>
                <c:pt idx="657">
                  <c:v>127.9471428805179</c:v>
                </c:pt>
                <c:pt idx="658">
                  <c:v>128.45193139036195</c:v>
                </c:pt>
                <c:pt idx="659">
                  <c:v>127.9900101795854</c:v>
                </c:pt>
                <c:pt idx="660">
                  <c:v>127.36138431097203</c:v>
                </c:pt>
                <c:pt idx="661">
                  <c:v>127.81927914457376</c:v>
                </c:pt>
                <c:pt idx="662">
                  <c:v>127.81850812755263</c:v>
                </c:pt>
                <c:pt idx="663">
                  <c:v>127.8177367135165</c:v>
                </c:pt>
                <c:pt idx="664">
                  <c:v>127.82451563899508</c:v>
                </c:pt>
                <c:pt idx="665">
                  <c:v>127.80959451961759</c:v>
                </c:pt>
                <c:pt idx="666">
                  <c:v>128.37645378280953</c:v>
                </c:pt>
                <c:pt idx="667">
                  <c:v>128.73690781768792</c:v>
                </c:pt>
                <c:pt idx="668">
                  <c:v>128.12412333809522</c:v>
                </c:pt>
                <c:pt idx="669">
                  <c:v>128.12359830994771</c:v>
                </c:pt>
                <c:pt idx="670">
                  <c:v>128.12307363517021</c:v>
                </c:pt>
                <c:pt idx="671">
                  <c:v>128.26766957890476</c:v>
                </c:pt>
                <c:pt idx="672">
                  <c:v>129.15946354643103</c:v>
                </c:pt>
                <c:pt idx="673">
                  <c:v>129.32825840302064</c:v>
                </c:pt>
                <c:pt idx="674">
                  <c:v>129.24887442849536</c:v>
                </c:pt>
                <c:pt idx="675">
                  <c:v>129.74024317936986</c:v>
                </c:pt>
                <c:pt idx="676">
                  <c:v>129.73954322988101</c:v>
                </c:pt>
                <c:pt idx="677">
                  <c:v>129.7388436325171</c:v>
                </c:pt>
                <c:pt idx="678">
                  <c:v>130.36643257094343</c:v>
                </c:pt>
                <c:pt idx="679">
                  <c:v>130.38207840218553</c:v>
                </c:pt>
                <c:pt idx="680">
                  <c:v>130.05009080246012</c:v>
                </c:pt>
                <c:pt idx="681">
                  <c:v>129.64853338106249</c:v>
                </c:pt>
                <c:pt idx="682">
                  <c:v>129.87686822437587</c:v>
                </c:pt>
                <c:pt idx="683">
                  <c:v>129.87623081863251</c:v>
                </c:pt>
                <c:pt idx="684">
                  <c:v>129.87559316728374</c:v>
                </c:pt>
                <c:pt idx="685">
                  <c:v>130.15130960167596</c:v>
                </c:pt>
                <c:pt idx="686">
                  <c:v>130.04042655267239</c:v>
                </c:pt>
                <c:pt idx="687">
                  <c:v>130.47187398854985</c:v>
                </c:pt>
                <c:pt idx="688">
                  <c:v>130.41886062197983</c:v>
                </c:pt>
                <c:pt idx="689">
                  <c:v>130.45228598087641</c:v>
                </c:pt>
                <c:pt idx="690">
                  <c:v>130.45156343877335</c:v>
                </c:pt>
                <c:pt idx="691">
                  <c:v>130.45084135383411</c:v>
                </c:pt>
                <c:pt idx="692">
                  <c:v>129.40173755305341</c:v>
                </c:pt>
                <c:pt idx="693">
                  <c:v>128.79720923909514</c:v>
                </c:pt>
                <c:pt idx="694">
                  <c:v>128.26145575830961</c:v>
                </c:pt>
                <c:pt idx="695">
                  <c:v>128.09123501165135</c:v>
                </c:pt>
                <c:pt idx="696">
                  <c:v>128.81716585184699</c:v>
                </c:pt>
                <c:pt idx="697">
                  <c:v>128.81647003812873</c:v>
                </c:pt>
                <c:pt idx="698">
                  <c:v>128.81577389079823</c:v>
                </c:pt>
                <c:pt idx="699">
                  <c:v>129.3385611365905</c:v>
                </c:pt>
                <c:pt idx="700">
                  <c:v>129.34920193567751</c:v>
                </c:pt>
                <c:pt idx="701">
                  <c:v>128.88626699197835</c:v>
                </c:pt>
                <c:pt idx="702">
                  <c:v>129.44747104809036</c:v>
                </c:pt>
                <c:pt idx="703">
                  <c:v>128.95950901400221</c:v>
                </c:pt>
                <c:pt idx="704">
                  <c:v>128.95881742049505</c:v>
                </c:pt>
                <c:pt idx="705">
                  <c:v>128.95812547149384</c:v>
                </c:pt>
                <c:pt idx="706">
                  <c:v>128.91909526365697</c:v>
                </c:pt>
                <c:pt idx="707">
                  <c:v>129.2333113460891</c:v>
                </c:pt>
                <c:pt idx="708">
                  <c:v>129.16714587278278</c:v>
                </c:pt>
                <c:pt idx="709">
                  <c:v>128.25399807488117</c:v>
                </c:pt>
                <c:pt idx="710">
                  <c:v>127.4916406316367</c:v>
                </c:pt>
                <c:pt idx="711">
                  <c:v>127.49086095378854</c:v>
                </c:pt>
                <c:pt idx="712">
                  <c:v>127.49008092859374</c:v>
                </c:pt>
                <c:pt idx="713">
                  <c:v>126.92468608291438</c:v>
                </c:pt>
                <c:pt idx="714">
                  <c:v>125.58402917491904</c:v>
                </c:pt>
                <c:pt idx="715">
                  <c:v>124.50863782884987</c:v>
                </c:pt>
                <c:pt idx="716">
                  <c:v>125.81011646093683</c:v>
                </c:pt>
                <c:pt idx="717">
                  <c:v>125.84588069797826</c:v>
                </c:pt>
                <c:pt idx="718">
                  <c:v>125.8450062650484</c:v>
                </c:pt>
                <c:pt idx="719">
                  <c:v>125.84413261403068</c:v>
                </c:pt>
                <c:pt idx="720">
                  <c:v>127.26352711622934</c:v>
                </c:pt>
                <c:pt idx="721">
                  <c:v>126.9819313943399</c:v>
                </c:pt>
                <c:pt idx="722">
                  <c:v>127.41588284961621</c:v>
                </c:pt>
                <c:pt idx="723">
                  <c:v>128.39360591676271</c:v>
                </c:pt>
                <c:pt idx="724">
                  <c:v>128.38545736076736</c:v>
                </c:pt>
                <c:pt idx="725">
                  <c:v>128.38453708454807</c:v>
                </c:pt>
                <c:pt idx="726">
                  <c:v>128.38361753341238</c:v>
                </c:pt>
                <c:pt idx="727">
                  <c:v>128.6274617513003</c:v>
                </c:pt>
                <c:pt idx="728">
                  <c:v>128.71080412279753</c:v>
                </c:pt>
                <c:pt idx="729">
                  <c:v>129.26796502034978</c:v>
                </c:pt>
                <c:pt idx="730">
                  <c:v>128.79555844673334</c:v>
                </c:pt>
                <c:pt idx="731">
                  <c:v>129.70516012135556</c:v>
                </c:pt>
                <c:pt idx="732">
                  <c:v>129.70431431316879</c:v>
                </c:pt>
                <c:pt idx="733">
                  <c:v>129.7034687616661</c:v>
                </c:pt>
                <c:pt idx="734">
                  <c:v>129.7717794657072</c:v>
                </c:pt>
                <c:pt idx="735">
                  <c:v>129.70336751713029</c:v>
                </c:pt>
                <c:pt idx="736">
                  <c:v>129.92549479966863</c:v>
                </c:pt>
                <c:pt idx="737">
                  <c:v>129.79310170003049</c:v>
                </c:pt>
                <c:pt idx="738">
                  <c:v>129.88134184178131</c:v>
                </c:pt>
                <c:pt idx="739">
                  <c:v>129.88055275379526</c:v>
                </c:pt>
                <c:pt idx="740">
                  <c:v>129.87976388594046</c:v>
                </c:pt>
                <c:pt idx="741">
                  <c:v>129.66068584056438</c:v>
                </c:pt>
                <c:pt idx="742">
                  <c:v>128.89190910471811</c:v>
                </c:pt>
                <c:pt idx="743">
                  <c:v>129.33547904725225</c:v>
                </c:pt>
                <c:pt idx="744">
                  <c:v>128.92845685816803</c:v>
                </c:pt>
                <c:pt idx="745">
                  <c:v>128.99437119557075</c:v>
                </c:pt>
                <c:pt idx="746">
                  <c:v>128.99375972504043</c:v>
                </c:pt>
                <c:pt idx="747">
                  <c:v>128.99314804801404</c:v>
                </c:pt>
                <c:pt idx="748">
                  <c:v>127.76188851407656</c:v>
                </c:pt>
                <c:pt idx="749">
                  <c:v>128.11427095017038</c:v>
                </c:pt>
                <c:pt idx="750">
                  <c:v>129.52046608650704</c:v>
                </c:pt>
                <c:pt idx="751">
                  <c:v>129.65531242534391</c:v>
                </c:pt>
                <c:pt idx="752">
                  <c:v>129.65277965176927</c:v>
                </c:pt>
                <c:pt idx="753">
                  <c:v>129.652157536076</c:v>
                </c:pt>
                <c:pt idx="754">
                  <c:v>129.65153578521685</c:v>
                </c:pt>
                <c:pt idx="755">
                  <c:v>129.65278898135955</c:v>
                </c:pt>
                <c:pt idx="756">
                  <c:v>130.16922064274391</c:v>
                </c:pt>
                <c:pt idx="757">
                  <c:v>130.3201365050293</c:v>
                </c:pt>
                <c:pt idx="758">
                  <c:v>130.65781440364594</c:v>
                </c:pt>
                <c:pt idx="759">
                  <c:v>130.93622989382831</c:v>
                </c:pt>
                <c:pt idx="760">
                  <c:v>130.93586609847915</c:v>
                </c:pt>
                <c:pt idx="761">
                  <c:v>130.93550306456578</c:v>
                </c:pt>
                <c:pt idx="762">
                  <c:v>130.98761263923237</c:v>
                </c:pt>
                <c:pt idx="763">
                  <c:v>130.65848502981947</c:v>
                </c:pt>
                <c:pt idx="764">
                  <c:v>129.83510739419322</c:v>
                </c:pt>
                <c:pt idx="765">
                  <c:v>129.95811129266383</c:v>
                </c:pt>
                <c:pt idx="766">
                  <c:v>130.60433217186667</c:v>
                </c:pt>
                <c:pt idx="767">
                  <c:v>130.60389091649333</c:v>
                </c:pt>
                <c:pt idx="768">
                  <c:v>130.6034496606265</c:v>
                </c:pt>
                <c:pt idx="769">
                  <c:v>130.13624910568041</c:v>
                </c:pt>
                <c:pt idx="770">
                  <c:v>130.78047243212697</c:v>
                </c:pt>
                <c:pt idx="771">
                  <c:v>130.70531064620926</c:v>
                </c:pt>
                <c:pt idx="772">
                  <c:v>130.39601579917465</c:v>
                </c:pt>
                <c:pt idx="773">
                  <c:v>129.85966824989526</c:v>
                </c:pt>
                <c:pt idx="774">
                  <c:v>129.8592483188433</c:v>
                </c:pt>
                <c:pt idx="775">
                  <c:v>129.85882317664084</c:v>
                </c:pt>
                <c:pt idx="776">
                  <c:v>129.7542210279297</c:v>
                </c:pt>
                <c:pt idx="777">
                  <c:v>128.97166573545405</c:v>
                </c:pt>
                <c:pt idx="778">
                  <c:v>129.23473681326453</c:v>
                </c:pt>
                <c:pt idx="779">
                  <c:v>129.58657034611718</c:v>
                </c:pt>
                <c:pt idx="780">
                  <c:v>129.27161942035067</c:v>
                </c:pt>
                <c:pt idx="781">
                  <c:v>129.27118229585153</c:v>
                </c:pt>
                <c:pt idx="782">
                  <c:v>129.27074490903743</c:v>
                </c:pt>
                <c:pt idx="783">
                  <c:v>128.17403208654463</c:v>
                </c:pt>
                <c:pt idx="784">
                  <c:v>128.14157784299854</c:v>
                </c:pt>
                <c:pt idx="785">
                  <c:v>128.46582141624248</c:v>
                </c:pt>
                <c:pt idx="786">
                  <c:v>128.28828695225144</c:v>
                </c:pt>
                <c:pt idx="787">
                  <c:v>128.70283761138631</c:v>
                </c:pt>
                <c:pt idx="788">
                  <c:v>128.70235793034016</c:v>
                </c:pt>
                <c:pt idx="789">
                  <c:v>128.70187877285841</c:v>
                </c:pt>
                <c:pt idx="790">
                  <c:v>128.76936344211032</c:v>
                </c:pt>
                <c:pt idx="791">
                  <c:v>129.38889318772257</c:v>
                </c:pt>
                <c:pt idx="792">
                  <c:v>129.23533879569086</c:v>
                </c:pt>
                <c:pt idx="793">
                  <c:v>128.52973889295748</c:v>
                </c:pt>
                <c:pt idx="794">
                  <c:v>128.33604519642432</c:v>
                </c:pt>
                <c:pt idx="795">
                  <c:v>128.33564700868635</c:v>
                </c:pt>
                <c:pt idx="796">
                  <c:v>128.33524557482104</c:v>
                </c:pt>
                <c:pt idx="797">
                  <c:v>127.86955053275906</c:v>
                </c:pt>
                <c:pt idx="798">
                  <c:v>127.85996537438771</c:v>
                </c:pt>
                <c:pt idx="799">
                  <c:v>127.15131643595743</c:v>
                </c:pt>
                <c:pt idx="800">
                  <c:v>127.63028859767422</c:v>
                </c:pt>
                <c:pt idx="801">
                  <c:v>126.74993509948483</c:v>
                </c:pt>
                <c:pt idx="802">
                  <c:v>126.7495790931616</c:v>
                </c:pt>
                <c:pt idx="803">
                  <c:v>126.74922308592983</c:v>
                </c:pt>
                <c:pt idx="804">
                  <c:v>126.76409716003852</c:v>
                </c:pt>
                <c:pt idx="805">
                  <c:v>127.64826181237089</c:v>
                </c:pt>
                <c:pt idx="806">
                  <c:v>126.91776196426738</c:v>
                </c:pt>
                <c:pt idx="807">
                  <c:v>126.4460059404893</c:v>
                </c:pt>
                <c:pt idx="808">
                  <c:v>126.72505262159831</c:v>
                </c:pt>
                <c:pt idx="809">
                  <c:v>126.72486817194563</c:v>
                </c:pt>
                <c:pt idx="810">
                  <c:v>126.72468372270794</c:v>
                </c:pt>
                <c:pt idx="811">
                  <c:v>126.38922510301724</c:v>
                </c:pt>
                <c:pt idx="812">
                  <c:v>127.29852260836418</c:v>
                </c:pt>
                <c:pt idx="813">
                  <c:v>126.95755842621686</c:v>
                </c:pt>
                <c:pt idx="814">
                  <c:v>125.70743580002718</c:v>
                </c:pt>
                <c:pt idx="815">
                  <c:v>125.47009602388036</c:v>
                </c:pt>
                <c:pt idx="816">
                  <c:v>125.47002333144808</c:v>
                </c:pt>
                <c:pt idx="817">
                  <c:v>125.4699503252486</c:v>
                </c:pt>
                <c:pt idx="818">
                  <c:v>125.51933557735057</c:v>
                </c:pt>
                <c:pt idx="819">
                  <c:v>125.72153018488055</c:v>
                </c:pt>
                <c:pt idx="820">
                  <c:v>126.65370323359325</c:v>
                </c:pt>
                <c:pt idx="821">
                  <c:v>127.5335086120551</c:v>
                </c:pt>
                <c:pt idx="822">
                  <c:v>128.06926772235477</c:v>
                </c:pt>
                <c:pt idx="823">
                  <c:v>128.07959204686824</c:v>
                </c:pt>
                <c:pt idx="824">
                  <c:v>128.07957099355795</c:v>
                </c:pt>
                <c:pt idx="825">
                  <c:v>128.24891341536653</c:v>
                </c:pt>
                <c:pt idx="826">
                  <c:v>127.87087642637599</c:v>
                </c:pt>
                <c:pt idx="827">
                  <c:v>127.44316238838704</c:v>
                </c:pt>
                <c:pt idx="828">
                  <c:v>127.92739554454371</c:v>
                </c:pt>
                <c:pt idx="829">
                  <c:v>126.88657639514994</c:v>
                </c:pt>
                <c:pt idx="830">
                  <c:v>126.88651896532711</c:v>
                </c:pt>
                <c:pt idx="831">
                  <c:v>126.8864615359193</c:v>
                </c:pt>
                <c:pt idx="832">
                  <c:v>125.57211054374523</c:v>
                </c:pt>
                <c:pt idx="833">
                  <c:v>125.16747953209405</c:v>
                </c:pt>
                <c:pt idx="834">
                  <c:v>125.62569463500625</c:v>
                </c:pt>
                <c:pt idx="835">
                  <c:v>124.91073164259124</c:v>
                </c:pt>
                <c:pt idx="836">
                  <c:v>124.44006887089462</c:v>
                </c:pt>
                <c:pt idx="837">
                  <c:v>124.4405058798842</c:v>
                </c:pt>
                <c:pt idx="838">
                  <c:v>124.44094388240185</c:v>
                </c:pt>
                <c:pt idx="839">
                  <c:v>123.43990859936093</c:v>
                </c:pt>
                <c:pt idx="840">
                  <c:v>124.24896297174016</c:v>
                </c:pt>
                <c:pt idx="841">
                  <c:v>125.10309770183278</c:v>
                </c:pt>
                <c:pt idx="842">
                  <c:v>125.78335074838694</c:v>
                </c:pt>
                <c:pt idx="843">
                  <c:v>126.04172207124739</c:v>
                </c:pt>
                <c:pt idx="844">
                  <c:v>126.04188032556428</c:v>
                </c:pt>
                <c:pt idx="845">
                  <c:v>126.04203810674011</c:v>
                </c:pt>
                <c:pt idx="846">
                  <c:v>125.70465106573889</c:v>
                </c:pt>
                <c:pt idx="847">
                  <c:v>125.41477928897748</c:v>
                </c:pt>
                <c:pt idx="848">
                  <c:v>124.79946416008934</c:v>
                </c:pt>
                <c:pt idx="849">
                  <c:v>124.31197604397963</c:v>
                </c:pt>
                <c:pt idx="850">
                  <c:v>123.71039213289325</c:v>
                </c:pt>
                <c:pt idx="851">
                  <c:v>123.71065637666118</c:v>
                </c:pt>
                <c:pt idx="852">
                  <c:v>123.71092046320889</c:v>
                </c:pt>
                <c:pt idx="853">
                  <c:v>122.69467209484651</c:v>
                </c:pt>
                <c:pt idx="854">
                  <c:v>121.40593939252108</c:v>
                </c:pt>
                <c:pt idx="855">
                  <c:v>120.33485049522631</c:v>
                </c:pt>
                <c:pt idx="856">
                  <c:v>118.37629168085024</c:v>
                </c:pt>
                <c:pt idx="857">
                  <c:v>117.52556797287329</c:v>
                </c:pt>
                <c:pt idx="858">
                  <c:v>117.52587550630069</c:v>
                </c:pt>
                <c:pt idx="859">
                  <c:v>117.52619192917203</c:v>
                </c:pt>
                <c:pt idx="860">
                  <c:v>115.18343368784485</c:v>
                </c:pt>
                <c:pt idx="861">
                  <c:v>115.7795847040143</c:v>
                </c:pt>
                <c:pt idx="862">
                  <c:v>113.96533647669449</c:v>
                </c:pt>
                <c:pt idx="863">
                  <c:v>115.14876001618187</c:v>
                </c:pt>
                <c:pt idx="864">
                  <c:v>116.59971290449937</c:v>
                </c:pt>
                <c:pt idx="865">
                  <c:v>116.600037245748</c:v>
                </c:pt>
                <c:pt idx="866">
                  <c:v>116.60036139113629</c:v>
                </c:pt>
                <c:pt idx="867">
                  <c:v>116.86750951972182</c:v>
                </c:pt>
                <c:pt idx="868">
                  <c:v>116.43485855636246</c:v>
                </c:pt>
                <c:pt idx="869">
                  <c:v>116.41073386678751</c:v>
                </c:pt>
                <c:pt idx="870">
                  <c:v>113.94673110739922</c:v>
                </c:pt>
                <c:pt idx="871">
                  <c:v>113.1061945987271</c:v>
                </c:pt>
                <c:pt idx="872">
                  <c:v>113.10646382546747</c:v>
                </c:pt>
                <c:pt idx="873">
                  <c:v>113.10673354693071</c:v>
                </c:pt>
                <c:pt idx="874">
                  <c:v>113.39905652411377</c:v>
                </c:pt>
                <c:pt idx="875">
                  <c:v>113.84039013472463</c:v>
                </c:pt>
                <c:pt idx="876">
                  <c:v>114.40770311296527</c:v>
                </c:pt>
                <c:pt idx="877">
                  <c:v>114.28024156235904</c:v>
                </c:pt>
                <c:pt idx="878">
                  <c:v>113.71117089039348</c:v>
                </c:pt>
                <c:pt idx="879">
                  <c:v>113.71132735454424</c:v>
                </c:pt>
                <c:pt idx="880">
                  <c:v>113.7114846320836</c:v>
                </c:pt>
                <c:pt idx="881">
                  <c:v>114.88046744699874</c:v>
                </c:pt>
                <c:pt idx="882">
                  <c:v>115.04645054129684</c:v>
                </c:pt>
                <c:pt idx="883">
                  <c:v>116.70637712269179</c:v>
                </c:pt>
                <c:pt idx="884">
                  <c:v>116.8487428591539</c:v>
                </c:pt>
                <c:pt idx="885">
                  <c:v>115.40153717951608</c:v>
                </c:pt>
                <c:pt idx="886">
                  <c:v>115.40172056999798</c:v>
                </c:pt>
                <c:pt idx="887">
                  <c:v>115.40190356832846</c:v>
                </c:pt>
                <c:pt idx="888">
                  <c:v>113.3343379286075</c:v>
                </c:pt>
                <c:pt idx="889">
                  <c:v>112.87813397429687</c:v>
                </c:pt>
                <c:pt idx="890">
                  <c:v>114.38518446622942</c:v>
                </c:pt>
                <c:pt idx="891">
                  <c:v>114.65390586530722</c:v>
                </c:pt>
                <c:pt idx="892">
                  <c:v>113.30093261363082</c:v>
                </c:pt>
                <c:pt idx="893">
                  <c:v>113.30112024446152</c:v>
                </c:pt>
                <c:pt idx="894">
                  <c:v>113.30130768288635</c:v>
                </c:pt>
                <c:pt idx="895">
                  <c:v>111.74839526497642</c:v>
                </c:pt>
                <c:pt idx="896">
                  <c:v>112.28486776236898</c:v>
                </c:pt>
                <c:pt idx="897">
                  <c:v>113.20926234807462</c:v>
                </c:pt>
                <c:pt idx="898">
                  <c:v>114.04302245925349</c:v>
                </c:pt>
                <c:pt idx="899">
                  <c:v>114.3462857629672</c:v>
                </c:pt>
                <c:pt idx="900">
                  <c:v>114.34663480787773</c:v>
                </c:pt>
                <c:pt idx="901">
                  <c:v>114.34698400775015</c:v>
                </c:pt>
                <c:pt idx="902">
                  <c:v>113.33080496456677</c:v>
                </c:pt>
                <c:pt idx="903">
                  <c:v>113.8608486136302</c:v>
                </c:pt>
                <c:pt idx="904">
                  <c:v>113.14936161109935</c:v>
                </c:pt>
                <c:pt idx="905">
                  <c:v>110.86457714633303</c:v>
                </c:pt>
                <c:pt idx="906">
                  <c:v>111.05688658051483</c:v>
                </c:pt>
                <c:pt idx="907">
                  <c:v>111.05732095780786</c:v>
                </c:pt>
                <c:pt idx="908">
                  <c:v>111.05776057098863</c:v>
                </c:pt>
                <c:pt idx="909">
                  <c:v>112.02188431437182</c:v>
                </c:pt>
                <c:pt idx="910">
                  <c:v>114.33955288521878</c:v>
                </c:pt>
                <c:pt idx="911">
                  <c:v>113.89655498510548</c:v>
                </c:pt>
                <c:pt idx="912">
                  <c:v>114.38820842092679</c:v>
                </c:pt>
                <c:pt idx="913">
                  <c:v>113.70449680350018</c:v>
                </c:pt>
                <c:pt idx="914">
                  <c:v>113.70498623837096</c:v>
                </c:pt>
                <c:pt idx="915">
                  <c:v>113.70547549163739</c:v>
                </c:pt>
                <c:pt idx="916">
                  <c:v>112.81000589685712</c:v>
                </c:pt>
                <c:pt idx="917">
                  <c:v>111.78523045401745</c:v>
                </c:pt>
                <c:pt idx="918">
                  <c:v>113.0020911474785</c:v>
                </c:pt>
                <c:pt idx="919">
                  <c:v>114.43101270898327</c:v>
                </c:pt>
                <c:pt idx="920">
                  <c:v>114.47982201393339</c:v>
                </c:pt>
                <c:pt idx="921">
                  <c:v>114.48047578714323</c:v>
                </c:pt>
                <c:pt idx="922">
                  <c:v>114.48112917126392</c:v>
                </c:pt>
                <c:pt idx="923">
                  <c:v>115.71841197575048</c:v>
                </c:pt>
                <c:pt idx="924">
                  <c:v>115.80883287163471</c:v>
                </c:pt>
                <c:pt idx="925">
                  <c:v>117.02776998938202</c:v>
                </c:pt>
                <c:pt idx="926">
                  <c:v>116.23619363438706</c:v>
                </c:pt>
                <c:pt idx="927">
                  <c:v>116.78275561085553</c:v>
                </c:pt>
                <c:pt idx="928">
                  <c:v>116.78318987014094</c:v>
                </c:pt>
                <c:pt idx="929">
                  <c:v>116.78362391811031</c:v>
                </c:pt>
                <c:pt idx="930">
                  <c:v>115.94914486571062</c:v>
                </c:pt>
                <c:pt idx="931">
                  <c:v>115.98299055919691</c:v>
                </c:pt>
                <c:pt idx="932">
                  <c:v>116.08224403636382</c:v>
                </c:pt>
                <c:pt idx="933">
                  <c:v>114.94017267448093</c:v>
                </c:pt>
                <c:pt idx="934">
                  <c:v>116.14154267225526</c:v>
                </c:pt>
                <c:pt idx="935">
                  <c:v>116.14220421710024</c:v>
                </c:pt>
                <c:pt idx="936">
                  <c:v>116.14286547890811</c:v>
                </c:pt>
                <c:pt idx="937">
                  <c:v>117.04368774691963</c:v>
                </c:pt>
                <c:pt idx="938">
                  <c:v>116.78976512485023</c:v>
                </c:pt>
                <c:pt idx="939">
                  <c:v>117.0039886231184</c:v>
                </c:pt>
                <c:pt idx="940">
                  <c:v>119.58981053546181</c:v>
                </c:pt>
                <c:pt idx="941">
                  <c:v>119.49858460651225</c:v>
                </c:pt>
                <c:pt idx="942">
                  <c:v>119.49948216082397</c:v>
                </c:pt>
                <c:pt idx="943">
                  <c:v>119.5003798007691</c:v>
                </c:pt>
                <c:pt idx="944">
                  <c:v>118.07720852293238</c:v>
                </c:pt>
                <c:pt idx="945">
                  <c:v>115.68175072130393</c:v>
                </c:pt>
                <c:pt idx="946">
                  <c:v>116.22086885900788</c:v>
                </c:pt>
                <c:pt idx="947">
                  <c:v>117.65204788021089</c:v>
                </c:pt>
                <c:pt idx="948">
                  <c:v>116.83654235129276</c:v>
                </c:pt>
                <c:pt idx="949">
                  <c:v>116.83774056137241</c:v>
                </c:pt>
                <c:pt idx="950">
                  <c:v>116.83894034799593</c:v>
                </c:pt>
                <c:pt idx="951">
                  <c:v>116.59754691765556</c:v>
                </c:pt>
                <c:pt idx="952">
                  <c:v>116.99334701194454</c:v>
                </c:pt>
                <c:pt idx="953">
                  <c:v>115.69415895774668</c:v>
                </c:pt>
                <c:pt idx="954">
                  <c:v>115.6686663624106</c:v>
                </c:pt>
                <c:pt idx="955">
                  <c:v>117.04533620638827</c:v>
                </c:pt>
                <c:pt idx="956">
                  <c:v>117.04608608200436</c:v>
                </c:pt>
                <c:pt idx="957">
                  <c:v>117.04683615851533</c:v>
                </c:pt>
                <c:pt idx="958">
                  <c:v>116.28527627518369</c:v>
                </c:pt>
                <c:pt idx="959">
                  <c:v>115.73770002551632</c:v>
                </c:pt>
                <c:pt idx="960">
                  <c:v>115.87240518737485</c:v>
                </c:pt>
                <c:pt idx="961">
                  <c:v>114.87066876872157</c:v>
                </c:pt>
                <c:pt idx="962">
                  <c:v>114.66416215813672</c:v>
                </c:pt>
                <c:pt idx="963">
                  <c:v>114.66549180937739</c:v>
                </c:pt>
                <c:pt idx="964">
                  <c:v>114.66682223669176</c:v>
                </c:pt>
                <c:pt idx="965">
                  <c:v>112.86920048660653</c:v>
                </c:pt>
                <c:pt idx="966">
                  <c:v>112.2959655128177</c:v>
                </c:pt>
                <c:pt idx="967">
                  <c:v>111.6057046311892</c:v>
                </c:pt>
                <c:pt idx="968">
                  <c:v>111.44876177396716</c:v>
                </c:pt>
                <c:pt idx="969">
                  <c:v>111.67408575354102</c:v>
                </c:pt>
                <c:pt idx="970">
                  <c:v>111.67594860575106</c:v>
                </c:pt>
                <c:pt idx="971">
                  <c:v>111.67781101765152</c:v>
                </c:pt>
                <c:pt idx="972">
                  <c:v>113.96791798760361</c:v>
                </c:pt>
                <c:pt idx="973">
                  <c:v>114.08130359923808</c:v>
                </c:pt>
                <c:pt idx="974">
                  <c:v>116.35405191783443</c:v>
                </c:pt>
                <c:pt idx="975">
                  <c:v>116.09515140740908</c:v>
                </c:pt>
                <c:pt idx="976">
                  <c:v>116.81939634638644</c:v>
                </c:pt>
                <c:pt idx="977">
                  <c:v>116.8206588241207</c:v>
                </c:pt>
                <c:pt idx="978">
                  <c:v>116.82192253120897</c:v>
                </c:pt>
                <c:pt idx="979">
                  <c:v>117.61758529792198</c:v>
                </c:pt>
                <c:pt idx="980">
                  <c:v>117.4682219115337</c:v>
                </c:pt>
                <c:pt idx="981">
                  <c:v>117.28349150675506</c:v>
                </c:pt>
                <c:pt idx="982">
                  <c:v>116.29720481567094</c:v>
                </c:pt>
                <c:pt idx="983">
                  <c:v>117.27141768435615</c:v>
                </c:pt>
                <c:pt idx="984">
                  <c:v>117.27247667341996</c:v>
                </c:pt>
                <c:pt idx="985">
                  <c:v>117.27353599824791</c:v>
                </c:pt>
                <c:pt idx="986">
                  <c:v>115.62548658324555</c:v>
                </c:pt>
                <c:pt idx="987">
                  <c:v>115.58367257963823</c:v>
                </c:pt>
                <c:pt idx="988">
                  <c:v>114.46864115736285</c:v>
                </c:pt>
                <c:pt idx="989">
                  <c:v>115.01817446570243</c:v>
                </c:pt>
                <c:pt idx="990">
                  <c:v>114.82269561700821</c:v>
                </c:pt>
                <c:pt idx="991">
                  <c:v>114.82334051524349</c:v>
                </c:pt>
                <c:pt idx="992">
                  <c:v>114.82398596956597</c:v>
                </c:pt>
                <c:pt idx="993">
                  <c:v>114.85205730802519</c:v>
                </c:pt>
                <c:pt idx="994">
                  <c:v>116.43291534578117</c:v>
                </c:pt>
                <c:pt idx="995">
                  <c:v>115.84977335200493</c:v>
                </c:pt>
                <c:pt idx="996">
                  <c:v>116.6304845463581</c:v>
                </c:pt>
                <c:pt idx="997">
                  <c:v>117.02162906084624</c:v>
                </c:pt>
                <c:pt idx="998">
                  <c:v>117.02217060349057</c:v>
                </c:pt>
                <c:pt idx="999">
                  <c:v>117.02271338236491</c:v>
                </c:pt>
                <c:pt idx="1000">
                  <c:v>117.01808685366559</c:v>
                </c:pt>
                <c:pt idx="1001">
                  <c:v>116.99200018244974</c:v>
                </c:pt>
                <c:pt idx="1002">
                  <c:v>116.45546720703427</c:v>
                </c:pt>
                <c:pt idx="1003">
                  <c:v>116.88987378720427</c:v>
                </c:pt>
                <c:pt idx="1004">
                  <c:v>117.57660712823632</c:v>
                </c:pt>
                <c:pt idx="1005">
                  <c:v>117.57706755709006</c:v>
                </c:pt>
                <c:pt idx="1006">
                  <c:v>117.57753531871475</c:v>
                </c:pt>
                <c:pt idx="1007">
                  <c:v>118.48021307365789</c:v>
                </c:pt>
                <c:pt idx="1008">
                  <c:v>119.21192412331274</c:v>
                </c:pt>
                <c:pt idx="1009">
                  <c:v>118.69523902848277</c:v>
                </c:pt>
                <c:pt idx="1010">
                  <c:v>117.92571920690207</c:v>
                </c:pt>
                <c:pt idx="1011">
                  <c:v>117.79907171280189</c:v>
                </c:pt>
                <c:pt idx="1012">
                  <c:v>117.79920097943969</c:v>
                </c:pt>
                <c:pt idx="1013">
                  <c:v>117.79932985403065</c:v>
                </c:pt>
                <c:pt idx="1014">
                  <c:v>117.6191651580048</c:v>
                </c:pt>
                <c:pt idx="1015">
                  <c:v>118.64873632182869</c:v>
                </c:pt>
                <c:pt idx="1016">
                  <c:v>118.70592315473806</c:v>
                </c:pt>
                <c:pt idx="1017">
                  <c:v>119.02068825197446</c:v>
                </c:pt>
                <c:pt idx="1018">
                  <c:v>118.8448896290453</c:v>
                </c:pt>
                <c:pt idx="1019">
                  <c:v>118.84468385184823</c:v>
                </c:pt>
                <c:pt idx="1020">
                  <c:v>118.844478246061</c:v>
                </c:pt>
                <c:pt idx="1021">
                  <c:v>119.45184800900699</c:v>
                </c:pt>
                <c:pt idx="1022">
                  <c:v>120.20655648625983</c:v>
                </c:pt>
                <c:pt idx="1023">
                  <c:v>120.35862136620145</c:v>
                </c:pt>
                <c:pt idx="1024">
                  <c:v>121.41789875655232</c:v>
                </c:pt>
                <c:pt idx="1025">
                  <c:v>121.28711612736726</c:v>
                </c:pt>
                <c:pt idx="1026">
                  <c:v>121.2868401731036</c:v>
                </c:pt>
                <c:pt idx="1027">
                  <c:v>121.28656444313376</c:v>
                </c:pt>
                <c:pt idx="1028">
                  <c:v>121.54864101430273</c:v>
                </c:pt>
                <c:pt idx="1029">
                  <c:v>121.09906041776838</c:v>
                </c:pt>
                <c:pt idx="1030">
                  <c:v>120.67831546973778</c:v>
                </c:pt>
                <c:pt idx="1031">
                  <c:v>121.42453902149998</c:v>
                </c:pt>
                <c:pt idx="1032">
                  <c:v>121.09397044029024</c:v>
                </c:pt>
                <c:pt idx="1033">
                  <c:v>121.09324888026117</c:v>
                </c:pt>
                <c:pt idx="1034">
                  <c:v>121.09252797247686</c:v>
                </c:pt>
                <c:pt idx="1035">
                  <c:v>120.23444953761832</c:v>
                </c:pt>
                <c:pt idx="1036">
                  <c:v>120.59235170017871</c:v>
                </c:pt>
                <c:pt idx="1037">
                  <c:v>121.97593765307352</c:v>
                </c:pt>
                <c:pt idx="1038">
                  <c:v>122.17558510220718</c:v>
                </c:pt>
                <c:pt idx="1039">
                  <c:v>123.1579904247736</c:v>
                </c:pt>
                <c:pt idx="1040">
                  <c:v>123.15706688713814</c:v>
                </c:pt>
                <c:pt idx="1041">
                  <c:v>123.15614266635346</c:v>
                </c:pt>
                <c:pt idx="1042">
                  <c:v>122.9992493743035</c:v>
                </c:pt>
                <c:pt idx="1043">
                  <c:v>123.01137133661484</c:v>
                </c:pt>
                <c:pt idx="1044">
                  <c:v>123.13106800096287</c:v>
                </c:pt>
                <c:pt idx="1045">
                  <c:v>123.23401057749334</c:v>
                </c:pt>
                <c:pt idx="1046">
                  <c:v>122.57504781738598</c:v>
                </c:pt>
                <c:pt idx="1047">
                  <c:v>122.57411921339083</c:v>
                </c:pt>
                <c:pt idx="1048">
                  <c:v>122.57319081479147</c:v>
                </c:pt>
                <c:pt idx="1049">
                  <c:v>122.74137703049024</c:v>
                </c:pt>
                <c:pt idx="1050">
                  <c:v>122.58580557168196</c:v>
                </c:pt>
                <c:pt idx="1051">
                  <c:v>123.09305684507717</c:v>
                </c:pt>
                <c:pt idx="1052">
                  <c:v>122.80023770899561</c:v>
                </c:pt>
                <c:pt idx="1053">
                  <c:v>123.44213275788837</c:v>
                </c:pt>
                <c:pt idx="1054">
                  <c:v>123.44126626648709</c:v>
                </c:pt>
                <c:pt idx="1055">
                  <c:v>123.44040038989885</c:v>
                </c:pt>
                <c:pt idx="1056">
                  <c:v>124.14232395020693</c:v>
                </c:pt>
                <c:pt idx="1057">
                  <c:v>123.80804589482338</c:v>
                </c:pt>
                <c:pt idx="1058">
                  <c:v>123.32824917345943</c:v>
                </c:pt>
                <c:pt idx="1059">
                  <c:v>123.10509420334905</c:v>
                </c:pt>
                <c:pt idx="1060">
                  <c:v>123.40932966223741</c:v>
                </c:pt>
                <c:pt idx="1061">
                  <c:v>123.40842158943357</c:v>
                </c:pt>
                <c:pt idx="1062">
                  <c:v>123.40751334605</c:v>
                </c:pt>
                <c:pt idx="1063">
                  <c:v>123.26322347298415</c:v>
                </c:pt>
                <c:pt idx="1064">
                  <c:v>123.53676835087562</c:v>
                </c:pt>
                <c:pt idx="1065">
                  <c:v>123.4988469385282</c:v>
                </c:pt>
                <c:pt idx="1066">
                  <c:v>123.95342696932583</c:v>
                </c:pt>
                <c:pt idx="1067">
                  <c:v>124.07472184014327</c:v>
                </c:pt>
                <c:pt idx="1068">
                  <c:v>124.07347244691904</c:v>
                </c:pt>
                <c:pt idx="1069">
                  <c:v>124.07222247854568</c:v>
                </c:pt>
                <c:pt idx="1070">
                  <c:v>123.47370442294545</c:v>
                </c:pt>
                <c:pt idx="1071">
                  <c:v>121.43933076609852</c:v>
                </c:pt>
                <c:pt idx="1072">
                  <c:v>122.12510856206185</c:v>
                </c:pt>
                <c:pt idx="1073">
                  <c:v>123.37624506215468</c:v>
                </c:pt>
                <c:pt idx="1074">
                  <c:v>123.68843740773667</c:v>
                </c:pt>
                <c:pt idx="1075">
                  <c:v>123.68718868865295</c:v>
                </c:pt>
                <c:pt idx="1076">
                  <c:v>123.68593951029879</c:v>
                </c:pt>
                <c:pt idx="1077">
                  <c:v>123.4237388101545</c:v>
                </c:pt>
                <c:pt idx="1078">
                  <c:v>124.57788886922818</c:v>
                </c:pt>
                <c:pt idx="1079">
                  <c:v>124.98994284245921</c:v>
                </c:pt>
                <c:pt idx="1080">
                  <c:v>125.2920758648921</c:v>
                </c:pt>
                <c:pt idx="1081">
                  <c:v>125.49443573414726</c:v>
                </c:pt>
                <c:pt idx="1082">
                  <c:v>125.49312544868894</c:v>
                </c:pt>
                <c:pt idx="1083">
                  <c:v>125.49181538710943</c:v>
                </c:pt>
                <c:pt idx="1084">
                  <c:v>125.71101478753997</c:v>
                </c:pt>
                <c:pt idx="1085">
                  <c:v>125.15262615555049</c:v>
                </c:pt>
                <c:pt idx="1086">
                  <c:v>125.03391210228185</c:v>
                </c:pt>
                <c:pt idx="1087">
                  <c:v>124.23089359883394</c:v>
                </c:pt>
                <c:pt idx="1088">
                  <c:v>124.33176623756262</c:v>
                </c:pt>
                <c:pt idx="1089">
                  <c:v>124.33055628595785</c:v>
                </c:pt>
                <c:pt idx="1090">
                  <c:v>124.32934700731306</c:v>
                </c:pt>
                <c:pt idx="1091">
                  <c:v>124.84462238061661</c:v>
                </c:pt>
                <c:pt idx="1092">
                  <c:v>124.80368771427827</c:v>
                </c:pt>
                <c:pt idx="1093">
                  <c:v>124.00653198362519</c:v>
                </c:pt>
                <c:pt idx="1094">
                  <c:v>123.22627906159462</c:v>
                </c:pt>
                <c:pt idx="1095">
                  <c:v>123.70786464231669</c:v>
                </c:pt>
                <c:pt idx="1096">
                  <c:v>123.70669724872444</c:v>
                </c:pt>
                <c:pt idx="1097">
                  <c:v>123.70552984341526</c:v>
                </c:pt>
                <c:pt idx="1098">
                  <c:v>124.35494897868055</c:v>
                </c:pt>
                <c:pt idx="1099">
                  <c:v>123.54166383101912</c:v>
                </c:pt>
                <c:pt idx="1100">
                  <c:v>121.98633733435909</c:v>
                </c:pt>
                <c:pt idx="1101">
                  <c:v>121.9960059122788</c:v>
                </c:pt>
                <c:pt idx="1102">
                  <c:v>121.99498108049514</c:v>
                </c:pt>
                <c:pt idx="1103">
                  <c:v>121.9939562482964</c:v>
                </c:pt>
                <c:pt idx="1104">
                  <c:v>121.99293129881693</c:v>
                </c:pt>
                <c:pt idx="1105">
                  <c:v>121.97878629936611</c:v>
                </c:pt>
                <c:pt idx="1106">
                  <c:v>120.21494854106489</c:v>
                </c:pt>
                <c:pt idx="1107">
                  <c:v>120.95122972639858</c:v>
                </c:pt>
                <c:pt idx="1108">
                  <c:v>121.62895033393448</c:v>
                </c:pt>
                <c:pt idx="1109">
                  <c:v>120.56625714228481</c:v>
                </c:pt>
                <c:pt idx="1110">
                  <c:v>120.56546566322834</c:v>
                </c:pt>
                <c:pt idx="1111">
                  <c:v>120.56467250303879</c:v>
                </c:pt>
                <c:pt idx="1112">
                  <c:v>120.42801113876453</c:v>
                </c:pt>
                <c:pt idx="1113">
                  <c:v>121.85404892741523</c:v>
                </c:pt>
                <c:pt idx="1114">
                  <c:v>121.06941231878719</c:v>
                </c:pt>
                <c:pt idx="1115">
                  <c:v>120.43549382699274</c:v>
                </c:pt>
                <c:pt idx="1116">
                  <c:v>120.88224918971585</c:v>
                </c:pt>
                <c:pt idx="1117">
                  <c:v>120.8817714765762</c:v>
                </c:pt>
                <c:pt idx="1118">
                  <c:v>120.88129318753585</c:v>
                </c:pt>
                <c:pt idx="1119">
                  <c:v>119.13226243862414</c:v>
                </c:pt>
                <c:pt idx="1120">
                  <c:v>120.15490227937055</c:v>
                </c:pt>
                <c:pt idx="1121">
                  <c:v>121.1272661975558</c:v>
                </c:pt>
                <c:pt idx="1122">
                  <c:v>121.03370694899202</c:v>
                </c:pt>
                <c:pt idx="1123">
                  <c:v>121.22296164311186</c:v>
                </c:pt>
                <c:pt idx="1124">
                  <c:v>121.22238124506316</c:v>
                </c:pt>
                <c:pt idx="1125">
                  <c:v>121.22180084701452</c:v>
                </c:pt>
                <c:pt idx="1126">
                  <c:v>120.64667413820983</c:v>
                </c:pt>
                <c:pt idx="1127">
                  <c:v>120.70113639312362</c:v>
                </c:pt>
                <c:pt idx="1128">
                  <c:v>120.35069878512034</c:v>
                </c:pt>
                <c:pt idx="1129">
                  <c:v>120.12066872637702</c:v>
                </c:pt>
                <c:pt idx="1130">
                  <c:v>119.3630440975445</c:v>
                </c:pt>
                <c:pt idx="1131">
                  <c:v>119.36222076814447</c:v>
                </c:pt>
                <c:pt idx="1132">
                  <c:v>119.36139810114184</c:v>
                </c:pt>
                <c:pt idx="1133">
                  <c:v>120.02487328798171</c:v>
                </c:pt>
                <c:pt idx="1134">
                  <c:v>119.1161096907816</c:v>
                </c:pt>
                <c:pt idx="1135">
                  <c:v>119.06746363555663</c:v>
                </c:pt>
                <c:pt idx="1136">
                  <c:v>119.5761059850155</c:v>
                </c:pt>
                <c:pt idx="1137">
                  <c:v>119.57583834033127</c:v>
                </c:pt>
                <c:pt idx="1138">
                  <c:v>119.57511757023113</c:v>
                </c:pt>
                <c:pt idx="1139">
                  <c:v>119.57439663494669</c:v>
                </c:pt>
                <c:pt idx="1140">
                  <c:v>118.2505140182443</c:v>
                </c:pt>
                <c:pt idx="1141">
                  <c:v>117.68755761786321</c:v>
                </c:pt>
                <c:pt idx="1142">
                  <c:v>117.26828195899151</c:v>
                </c:pt>
                <c:pt idx="1143">
                  <c:v>116.51636045459131</c:v>
                </c:pt>
                <c:pt idx="1144">
                  <c:v>116.13827164341643</c:v>
                </c:pt>
                <c:pt idx="1145">
                  <c:v>116.13792276886429</c:v>
                </c:pt>
                <c:pt idx="1146">
                  <c:v>116.13757196970465</c:v>
                </c:pt>
                <c:pt idx="1147">
                  <c:v>116.57112421971095</c:v>
                </c:pt>
                <c:pt idx="1148">
                  <c:v>117.75347147543707</c:v>
                </c:pt>
                <c:pt idx="1149">
                  <c:v>116.32997627235176</c:v>
                </c:pt>
                <c:pt idx="1150">
                  <c:v>116.69970813010146</c:v>
                </c:pt>
                <c:pt idx="1151">
                  <c:v>116.85508456412371</c:v>
                </c:pt>
                <c:pt idx="1152">
                  <c:v>116.85472538422698</c:v>
                </c:pt>
                <c:pt idx="1153">
                  <c:v>116.85436670079176</c:v>
                </c:pt>
                <c:pt idx="1154">
                  <c:v>116.79905073474835</c:v>
                </c:pt>
                <c:pt idx="1155">
                  <c:v>117.00510112576799</c:v>
                </c:pt>
                <c:pt idx="1156">
                  <c:v>116.02652400314282</c:v>
                </c:pt>
                <c:pt idx="1157">
                  <c:v>115.8419927684412</c:v>
                </c:pt>
                <c:pt idx="1158">
                  <c:v>114.74305635208763</c:v>
                </c:pt>
                <c:pt idx="1159">
                  <c:v>114.74315287919046</c:v>
                </c:pt>
                <c:pt idx="1160">
                  <c:v>114.74324946057934</c:v>
                </c:pt>
                <c:pt idx="1161">
                  <c:v>114.77491573590295</c:v>
                </c:pt>
                <c:pt idx="1162">
                  <c:v>115.03474463398992</c:v>
                </c:pt>
                <c:pt idx="1163">
                  <c:v>116.37143518892194</c:v>
                </c:pt>
                <c:pt idx="1164">
                  <c:v>116.91874685168064</c:v>
                </c:pt>
                <c:pt idx="1165">
                  <c:v>116.87618745231931</c:v>
                </c:pt>
                <c:pt idx="1166">
                  <c:v>116.87601605606247</c:v>
                </c:pt>
                <c:pt idx="1167">
                  <c:v>116.87584521088968</c:v>
                </c:pt>
                <c:pt idx="1168">
                  <c:v>116.88399036526199</c:v>
                </c:pt>
                <c:pt idx="1169">
                  <c:v>116.78849403765386</c:v>
                </c:pt>
                <c:pt idx="1170">
                  <c:v>116.5715271175451</c:v>
                </c:pt>
                <c:pt idx="1171">
                  <c:v>116.5551484422414</c:v>
                </c:pt>
                <c:pt idx="1172">
                  <c:v>117.46627192555638</c:v>
                </c:pt>
                <c:pt idx="1173">
                  <c:v>117.46699564568809</c:v>
                </c:pt>
                <c:pt idx="1174">
                  <c:v>117.46771867792194</c:v>
                </c:pt>
                <c:pt idx="1175">
                  <c:v>117.24919162860219</c:v>
                </c:pt>
                <c:pt idx="1176">
                  <c:v>118.14174477456305</c:v>
                </c:pt>
                <c:pt idx="1177">
                  <c:v>118.69381469598096</c:v>
                </c:pt>
                <c:pt idx="1178">
                  <c:v>118.52456075434938</c:v>
                </c:pt>
                <c:pt idx="1179">
                  <c:v>118.29190099802443</c:v>
                </c:pt>
                <c:pt idx="1180">
                  <c:v>118.29308105560118</c:v>
                </c:pt>
                <c:pt idx="1181">
                  <c:v>118.29426116738549</c:v>
                </c:pt>
                <c:pt idx="1182">
                  <c:v>117.03469362306183</c:v>
                </c:pt>
                <c:pt idx="1183">
                  <c:v>116.87802619817887</c:v>
                </c:pt>
                <c:pt idx="1184">
                  <c:v>117.8124151034564</c:v>
                </c:pt>
                <c:pt idx="1185">
                  <c:v>117.3892931276491</c:v>
                </c:pt>
                <c:pt idx="1186">
                  <c:v>119.81526081957</c:v>
                </c:pt>
                <c:pt idx="1187">
                  <c:v>119.81678445328352</c:v>
                </c:pt>
                <c:pt idx="1188">
                  <c:v>119.81831457041437</c:v>
                </c:pt>
                <c:pt idx="1189">
                  <c:v>120.58952384365881</c:v>
                </c:pt>
                <c:pt idx="1190">
                  <c:v>121.30277261058878</c:v>
                </c:pt>
                <c:pt idx="1191">
                  <c:v>121.27218305602688</c:v>
                </c:pt>
                <c:pt idx="1192">
                  <c:v>120.98409106456398</c:v>
                </c:pt>
                <c:pt idx="1193">
                  <c:v>119.64110923023875</c:v>
                </c:pt>
                <c:pt idx="1194">
                  <c:v>119.64250249503635</c:v>
                </c:pt>
                <c:pt idx="1195">
                  <c:v>119.64389730228201</c:v>
                </c:pt>
                <c:pt idx="1196">
                  <c:v>119.4704490177556</c:v>
                </c:pt>
                <c:pt idx="1197">
                  <c:v>120.01247491419063</c:v>
                </c:pt>
                <c:pt idx="1198">
                  <c:v>120.03367857066962</c:v>
                </c:pt>
                <c:pt idx="1199">
                  <c:v>119.33091553382701</c:v>
                </c:pt>
                <c:pt idx="1200">
                  <c:v>120.09005132329469</c:v>
                </c:pt>
                <c:pt idx="1201">
                  <c:v>120.09064556066537</c:v>
                </c:pt>
                <c:pt idx="1202">
                  <c:v>120.08888584176324</c:v>
                </c:pt>
                <c:pt idx="1203">
                  <c:v>120.03480729961439</c:v>
                </c:pt>
                <c:pt idx="1204">
                  <c:v>120.20204564774183</c:v>
                </c:pt>
                <c:pt idx="1205">
                  <c:v>120.85344462027268</c:v>
                </c:pt>
                <c:pt idx="1206">
                  <c:v>121.48473069013465</c:v>
                </c:pt>
                <c:pt idx="1207">
                  <c:v>120.32548038954519</c:v>
                </c:pt>
                <c:pt idx="1208">
                  <c:v>120.32658796697206</c:v>
                </c:pt>
                <c:pt idx="1209">
                  <c:v>120.32769559728291</c:v>
                </c:pt>
                <c:pt idx="1210">
                  <c:v>118.54264715865459</c:v>
                </c:pt>
                <c:pt idx="1211">
                  <c:v>117.84435166406026</c:v>
                </c:pt>
                <c:pt idx="1212">
                  <c:v>118.09050231469689</c:v>
                </c:pt>
                <c:pt idx="1213">
                  <c:v>119.77471581014169</c:v>
                </c:pt>
                <c:pt idx="1214">
                  <c:v>120.74838460987137</c:v>
                </c:pt>
                <c:pt idx="1215">
                  <c:v>120.75011228400555</c:v>
                </c:pt>
                <c:pt idx="1216">
                  <c:v>120.7518401245692</c:v>
                </c:pt>
                <c:pt idx="1217">
                  <c:v>121.55490442324208</c:v>
                </c:pt>
                <c:pt idx="1218">
                  <c:v>121.37126357858557</c:v>
                </c:pt>
                <c:pt idx="1219">
                  <c:v>121.73564163825998</c:v>
                </c:pt>
                <c:pt idx="1220">
                  <c:v>120.60321723322045</c:v>
                </c:pt>
                <c:pt idx="1221">
                  <c:v>122.70174115303439</c:v>
                </c:pt>
                <c:pt idx="1222">
                  <c:v>122.70188499193395</c:v>
                </c:pt>
                <c:pt idx="1223">
                  <c:v>122.70202872574566</c:v>
                </c:pt>
                <c:pt idx="1224">
                  <c:v>123.29831364043719</c:v>
                </c:pt>
                <c:pt idx="1225">
                  <c:v>123.87422945997977</c:v>
                </c:pt>
                <c:pt idx="1226">
                  <c:v>123.85514067948287</c:v>
                </c:pt>
                <c:pt idx="1227">
                  <c:v>123.91893852233852</c:v>
                </c:pt>
                <c:pt idx="1228">
                  <c:v>123.65619818374302</c:v>
                </c:pt>
                <c:pt idx="1229">
                  <c:v>123.65631057736216</c:v>
                </c:pt>
                <c:pt idx="1230">
                  <c:v>123.6564225983627</c:v>
                </c:pt>
                <c:pt idx="1231">
                  <c:v>123.26024382846418</c:v>
                </c:pt>
                <c:pt idx="1232">
                  <c:v>123.762703278226</c:v>
                </c:pt>
                <c:pt idx="1233">
                  <c:v>123.6642828676888</c:v>
                </c:pt>
                <c:pt idx="1234">
                  <c:v>124.16991819068059</c:v>
                </c:pt>
                <c:pt idx="1235">
                  <c:v>124.73651085845316</c:v>
                </c:pt>
                <c:pt idx="1236">
                  <c:v>124.7360056156125</c:v>
                </c:pt>
                <c:pt idx="1237">
                  <c:v>124.73602537218903</c:v>
                </c:pt>
                <c:pt idx="1238">
                  <c:v>124.48418411333552</c:v>
                </c:pt>
                <c:pt idx="1239">
                  <c:v>125.05900246064843</c:v>
                </c:pt>
                <c:pt idx="1240">
                  <c:v>124.15069073388847</c:v>
                </c:pt>
                <c:pt idx="1241">
                  <c:v>123.61866240661476</c:v>
                </c:pt>
                <c:pt idx="1242">
                  <c:v>123.45391289895919</c:v>
                </c:pt>
                <c:pt idx="1243">
                  <c:v>123.45397804826706</c:v>
                </c:pt>
                <c:pt idx="1244">
                  <c:v>123.45404217585047</c:v>
                </c:pt>
                <c:pt idx="1245">
                  <c:v>123.96133194305574</c:v>
                </c:pt>
                <c:pt idx="1246">
                  <c:v>123.34598043518238</c:v>
                </c:pt>
                <c:pt idx="1247">
                  <c:v>123.26347987068681</c:v>
                </c:pt>
                <c:pt idx="1248">
                  <c:v>122.58569002808304</c:v>
                </c:pt>
                <c:pt idx="1249">
                  <c:v>123.29289948748416</c:v>
                </c:pt>
                <c:pt idx="1250">
                  <c:v>123.29283573919973</c:v>
                </c:pt>
                <c:pt idx="1251">
                  <c:v>123.29277046225934</c:v>
                </c:pt>
                <c:pt idx="1252">
                  <c:v>123.64237550015771</c:v>
                </c:pt>
                <c:pt idx="1253">
                  <c:v>123.27491054367343</c:v>
                </c:pt>
                <c:pt idx="1254">
                  <c:v>123.46846785636563</c:v>
                </c:pt>
                <c:pt idx="1255">
                  <c:v>125.0268461318465</c:v>
                </c:pt>
                <c:pt idx="1256">
                  <c:v>125.5780368840818</c:v>
                </c:pt>
                <c:pt idx="1257">
                  <c:v>125.57754368942973</c:v>
                </c:pt>
                <c:pt idx="1258">
                  <c:v>125.57705016060046</c:v>
                </c:pt>
                <c:pt idx="1259">
                  <c:v>125.56909724282463</c:v>
                </c:pt>
                <c:pt idx="1260">
                  <c:v>126.03086144669683</c:v>
                </c:pt>
                <c:pt idx="1261">
                  <c:v>126.25723890448991</c:v>
                </c:pt>
                <c:pt idx="1262">
                  <c:v>125.97064913376343</c:v>
                </c:pt>
                <c:pt idx="1263">
                  <c:v>127.09880671194202</c:v>
                </c:pt>
                <c:pt idx="1264">
                  <c:v>127.09837829954185</c:v>
                </c:pt>
                <c:pt idx="1265">
                  <c:v>127.09794916263537</c:v>
                </c:pt>
                <c:pt idx="1266">
                  <c:v>127.02983918650909</c:v>
                </c:pt>
                <c:pt idx="1267">
                  <c:v>126.51827056531485</c:v>
                </c:pt>
                <c:pt idx="1268">
                  <c:v>126.77579689456837</c:v>
                </c:pt>
                <c:pt idx="1269">
                  <c:v>126.71900407769678</c:v>
                </c:pt>
                <c:pt idx="1270">
                  <c:v>127.50919089806807</c:v>
                </c:pt>
                <c:pt idx="1271">
                  <c:v>127.50907651557461</c:v>
                </c:pt>
                <c:pt idx="1272">
                  <c:v>127.50896202162656</c:v>
                </c:pt>
                <c:pt idx="1273">
                  <c:v>126.84785497556143</c:v>
                </c:pt>
                <c:pt idx="1274">
                  <c:v>127.15810851259745</c:v>
                </c:pt>
                <c:pt idx="1275">
                  <c:v>125.43429174441007</c:v>
                </c:pt>
                <c:pt idx="1276">
                  <c:v>125.93706448353585</c:v>
                </c:pt>
                <c:pt idx="1277">
                  <c:v>125.20045671887138</c:v>
                </c:pt>
                <c:pt idx="1278">
                  <c:v>125.20081495235016</c:v>
                </c:pt>
                <c:pt idx="1279">
                  <c:v>125.20117360184142</c:v>
                </c:pt>
                <c:pt idx="1280">
                  <c:v>126.37178735989013</c:v>
                </c:pt>
                <c:pt idx="1281">
                  <c:v>126.17642627816235</c:v>
                </c:pt>
                <c:pt idx="1282">
                  <c:v>126.3254711133894</c:v>
                </c:pt>
                <c:pt idx="1283">
                  <c:v>126.18976043491226</c:v>
                </c:pt>
                <c:pt idx="1284">
                  <c:v>127.17189569824362</c:v>
                </c:pt>
                <c:pt idx="1285">
                  <c:v>127.17190487283312</c:v>
                </c:pt>
                <c:pt idx="1286">
                  <c:v>127.17191478742654</c:v>
                </c:pt>
                <c:pt idx="1287">
                  <c:v>126.49072469627498</c:v>
                </c:pt>
                <c:pt idx="1288">
                  <c:v>125.84301893938866</c:v>
                </c:pt>
                <c:pt idx="1289">
                  <c:v>125.40347067736498</c:v>
                </c:pt>
                <c:pt idx="1290">
                  <c:v>125.86892310064016</c:v>
                </c:pt>
                <c:pt idx="1291">
                  <c:v>125.66262717033814</c:v>
                </c:pt>
                <c:pt idx="1292">
                  <c:v>125.66247120097694</c:v>
                </c:pt>
                <c:pt idx="1293">
                  <c:v>125.66231549440158</c:v>
                </c:pt>
                <c:pt idx="1294">
                  <c:v>125.81799237029134</c:v>
                </c:pt>
                <c:pt idx="1295">
                  <c:v>127.06258367167371</c:v>
                </c:pt>
                <c:pt idx="1296">
                  <c:v>127.38420801116376</c:v>
                </c:pt>
                <c:pt idx="1297">
                  <c:v>127.80625170854546</c:v>
                </c:pt>
                <c:pt idx="1298">
                  <c:v>127.35729920937764</c:v>
                </c:pt>
                <c:pt idx="1299">
                  <c:v>127.35743675421622</c:v>
                </c:pt>
                <c:pt idx="1300">
                  <c:v>127.35757471597591</c:v>
                </c:pt>
                <c:pt idx="1301">
                  <c:v>127.16820276818527</c:v>
                </c:pt>
                <c:pt idx="1302">
                  <c:v>126.04437722538459</c:v>
                </c:pt>
                <c:pt idx="1303">
                  <c:v>126.44808499566818</c:v>
                </c:pt>
                <c:pt idx="1304">
                  <c:v>126.48085949420989</c:v>
                </c:pt>
                <c:pt idx="1305">
                  <c:v>126.52008406663147</c:v>
                </c:pt>
                <c:pt idx="1306">
                  <c:v>126.52056121985743</c:v>
                </c:pt>
                <c:pt idx="1307">
                  <c:v>126.52103964430367</c:v>
                </c:pt>
                <c:pt idx="1308">
                  <c:v>126.15267872896388</c:v>
                </c:pt>
                <c:pt idx="1309">
                  <c:v>126.77750878729654</c:v>
                </c:pt>
                <c:pt idx="1310">
                  <c:v>126.62717244767066</c:v>
                </c:pt>
                <c:pt idx="1311">
                  <c:v>127.40502699833029</c:v>
                </c:pt>
                <c:pt idx="1312">
                  <c:v>127.71091267046793</c:v>
                </c:pt>
                <c:pt idx="1313">
                  <c:v>127.71096177725516</c:v>
                </c:pt>
                <c:pt idx="1314">
                  <c:v>127.71101032846094</c:v>
                </c:pt>
                <c:pt idx="1315">
                  <c:v>127.27132132639642</c:v>
                </c:pt>
                <c:pt idx="1316">
                  <c:v>127.60958404533926</c:v>
                </c:pt>
                <c:pt idx="1317">
                  <c:v>126.73637084906517</c:v>
                </c:pt>
                <c:pt idx="1318">
                  <c:v>126.62926091322873</c:v>
                </c:pt>
                <c:pt idx="1319">
                  <c:v>126.42442798556215</c:v>
                </c:pt>
                <c:pt idx="1320">
                  <c:v>126.42459260403372</c:v>
                </c:pt>
                <c:pt idx="1321">
                  <c:v>126.42475681999369</c:v>
                </c:pt>
                <c:pt idx="1322">
                  <c:v>126.14087425861226</c:v>
                </c:pt>
                <c:pt idx="1323">
                  <c:v>126.50573956862635</c:v>
                </c:pt>
                <c:pt idx="1324">
                  <c:v>126.15855630106222</c:v>
                </c:pt>
                <c:pt idx="1325">
                  <c:v>125.66293176240907</c:v>
                </c:pt>
                <c:pt idx="1326">
                  <c:v>124.96792459842101</c:v>
                </c:pt>
                <c:pt idx="1327">
                  <c:v>124.96811834115817</c:v>
                </c:pt>
                <c:pt idx="1328">
                  <c:v>124.9683118775893</c:v>
                </c:pt>
                <c:pt idx="1329">
                  <c:v>126.1632181770033</c:v>
                </c:pt>
                <c:pt idx="1330">
                  <c:v>126.42394295562522</c:v>
                </c:pt>
                <c:pt idx="1331">
                  <c:v>126.5808011824677</c:v>
                </c:pt>
                <c:pt idx="1332">
                  <c:v>127.13998744586038</c:v>
                </c:pt>
                <c:pt idx="1333">
                  <c:v>127.62838426664494</c:v>
                </c:pt>
                <c:pt idx="1334">
                  <c:v>127.62856185140421</c:v>
                </c:pt>
                <c:pt idx="1335">
                  <c:v>127.62874054031973</c:v>
                </c:pt>
                <c:pt idx="1336">
                  <c:v>127.385357965937</c:v>
                </c:pt>
                <c:pt idx="1337">
                  <c:v>127.68109405145549</c:v>
                </c:pt>
                <c:pt idx="1338">
                  <c:v>127.79556629910296</c:v>
                </c:pt>
                <c:pt idx="1339">
                  <c:v>128.49223396778132</c:v>
                </c:pt>
                <c:pt idx="1340">
                  <c:v>128.3245308829174</c:v>
                </c:pt>
                <c:pt idx="1341">
                  <c:v>128.32458986472633</c:v>
                </c:pt>
                <c:pt idx="1342">
                  <c:v>128.32464855208994</c:v>
                </c:pt>
                <c:pt idx="1343">
                  <c:v>128.37655192557708</c:v>
                </c:pt>
                <c:pt idx="1344">
                  <c:v>128.52951235165619</c:v>
                </c:pt>
                <c:pt idx="1345">
                  <c:v>128.77575814324069</c:v>
                </c:pt>
                <c:pt idx="1346">
                  <c:v>129.31273885012459</c:v>
                </c:pt>
                <c:pt idx="1347">
                  <c:v>129.27352433311606</c:v>
                </c:pt>
                <c:pt idx="1348">
                  <c:v>129.27368515805983</c:v>
                </c:pt>
                <c:pt idx="1349">
                  <c:v>129.27384545036071</c:v>
                </c:pt>
                <c:pt idx="1350">
                  <c:v>129.28532252812246</c:v>
                </c:pt>
                <c:pt idx="1351">
                  <c:v>129.77333849155383</c:v>
                </c:pt>
                <c:pt idx="1352">
                  <c:v>129.93220424999748</c:v>
                </c:pt>
                <c:pt idx="1353">
                  <c:v>129.89249032084001</c:v>
                </c:pt>
                <c:pt idx="1354">
                  <c:v>129.9019240134684</c:v>
                </c:pt>
                <c:pt idx="1355">
                  <c:v>129.90207364617518</c:v>
                </c:pt>
                <c:pt idx="1356">
                  <c:v>129.90222200679671</c:v>
                </c:pt>
                <c:pt idx="1357">
                  <c:v>129.73387185327525</c:v>
                </c:pt>
                <c:pt idx="1358">
                  <c:v>130.12146547459366</c:v>
                </c:pt>
                <c:pt idx="1359">
                  <c:v>130.81392308780869</c:v>
                </c:pt>
                <c:pt idx="1360">
                  <c:v>130.70113641833876</c:v>
                </c:pt>
                <c:pt idx="1361">
                  <c:v>130.42065132030481</c:v>
                </c:pt>
                <c:pt idx="1362">
                  <c:v>130.42075798544425</c:v>
                </c:pt>
                <c:pt idx="1363">
                  <c:v>130.42086428645237</c:v>
                </c:pt>
                <c:pt idx="1364">
                  <c:v>130.4034370802602</c:v>
                </c:pt>
                <c:pt idx="1365">
                  <c:v>130.43088240571188</c:v>
                </c:pt>
                <c:pt idx="1366">
                  <c:v>130.43105642193848</c:v>
                </c:pt>
                <c:pt idx="1367">
                  <c:v>130.50380805106545</c:v>
                </c:pt>
                <c:pt idx="1368">
                  <c:v>130.01441238531339</c:v>
                </c:pt>
                <c:pt idx="1369">
                  <c:v>130.01451668553918</c:v>
                </c:pt>
                <c:pt idx="1370">
                  <c:v>130.01462158663091</c:v>
                </c:pt>
                <c:pt idx="1371">
                  <c:v>130.37177231365297</c:v>
                </c:pt>
                <c:pt idx="1372">
                  <c:v>130.37199207698842</c:v>
                </c:pt>
                <c:pt idx="1373">
                  <c:v>131.93191541542544</c:v>
                </c:pt>
                <c:pt idx="1374">
                  <c:v>132.28269785176079</c:v>
                </c:pt>
                <c:pt idx="1375">
                  <c:v>132.46814004327553</c:v>
                </c:pt>
                <c:pt idx="1376">
                  <c:v>132.4675904764502</c:v>
                </c:pt>
                <c:pt idx="1377">
                  <c:v>132.46493075271431</c:v>
                </c:pt>
                <c:pt idx="1378">
                  <c:v>132.56509977566256</c:v>
                </c:pt>
                <c:pt idx="1379">
                  <c:v>132.40802652985684</c:v>
                </c:pt>
                <c:pt idx="1380">
                  <c:v>132.88392042996776</c:v>
                </c:pt>
                <c:pt idx="1381">
                  <c:v>132.9554468649886</c:v>
                </c:pt>
                <c:pt idx="1382">
                  <c:v>132.93826794218262</c:v>
                </c:pt>
                <c:pt idx="1383">
                  <c:v>132.93747116928461</c:v>
                </c:pt>
                <c:pt idx="1384">
                  <c:v>132.93667401778487</c:v>
                </c:pt>
                <c:pt idx="1385">
                  <c:v>132.82996713788162</c:v>
                </c:pt>
                <c:pt idx="1386">
                  <c:v>132.58373604663359</c:v>
                </c:pt>
                <c:pt idx="1387">
                  <c:v>132.71373930567796</c:v>
                </c:pt>
                <c:pt idx="1388">
                  <c:v>133.48667535084874</c:v>
                </c:pt>
                <c:pt idx="1389">
                  <c:v>133.58722976037916</c:v>
                </c:pt>
                <c:pt idx="1390">
                  <c:v>133.58651101521122</c:v>
                </c:pt>
                <c:pt idx="1391">
                  <c:v>133.58579146453698</c:v>
                </c:pt>
                <c:pt idx="1392">
                  <c:v>133.98287891085121</c:v>
                </c:pt>
                <c:pt idx="1393">
                  <c:v>133.84835619388656</c:v>
                </c:pt>
                <c:pt idx="1394">
                  <c:v>133.74313664792382</c:v>
                </c:pt>
                <c:pt idx="1395">
                  <c:v>134.1855091575774</c:v>
                </c:pt>
                <c:pt idx="1396">
                  <c:v>134.54394658892869</c:v>
                </c:pt>
                <c:pt idx="1397">
                  <c:v>134.54313034866652</c:v>
                </c:pt>
                <c:pt idx="1398">
                  <c:v>134.54231416269039</c:v>
                </c:pt>
                <c:pt idx="1399">
                  <c:v>134.60419589459372</c:v>
                </c:pt>
                <c:pt idx="1400">
                  <c:v>134.52969932557818</c:v>
                </c:pt>
                <c:pt idx="1401">
                  <c:v>133.87358950993843</c:v>
                </c:pt>
                <c:pt idx="1402">
                  <c:v>133.54954965252426</c:v>
                </c:pt>
                <c:pt idx="1403">
                  <c:v>134.00873053597442</c:v>
                </c:pt>
                <c:pt idx="1404">
                  <c:v>134.00794448948386</c:v>
                </c:pt>
                <c:pt idx="1405">
                  <c:v>134.00715849853839</c:v>
                </c:pt>
                <c:pt idx="1406">
                  <c:v>132.6871573699627</c:v>
                </c:pt>
                <c:pt idx="1407">
                  <c:v>132.96897962315984</c:v>
                </c:pt>
                <c:pt idx="1408">
                  <c:v>132.63311323656811</c:v>
                </c:pt>
                <c:pt idx="1409">
                  <c:v>132.57460758691948</c:v>
                </c:pt>
                <c:pt idx="1410">
                  <c:v>133.19804529323818</c:v>
                </c:pt>
                <c:pt idx="1411">
                  <c:v>133.19722271947759</c:v>
                </c:pt>
                <c:pt idx="1412">
                  <c:v>133.19640041433593</c:v>
                </c:pt>
                <c:pt idx="1413">
                  <c:v>132.88288282453738</c:v>
                </c:pt>
                <c:pt idx="1414">
                  <c:v>133.35780017147218</c:v>
                </c:pt>
                <c:pt idx="1415">
                  <c:v>133.83571990931154</c:v>
                </c:pt>
                <c:pt idx="1416">
                  <c:v>133.80071294984685</c:v>
                </c:pt>
                <c:pt idx="1417">
                  <c:v>133.55795551083213</c:v>
                </c:pt>
                <c:pt idx="1418">
                  <c:v>133.55721464533889</c:v>
                </c:pt>
                <c:pt idx="1419">
                  <c:v>133.55647356346714</c:v>
                </c:pt>
                <c:pt idx="1420">
                  <c:v>133.54358219927326</c:v>
                </c:pt>
                <c:pt idx="1421">
                  <c:v>134.47967845778041</c:v>
                </c:pt>
                <c:pt idx="1422">
                  <c:v>134.24838835098149</c:v>
                </c:pt>
                <c:pt idx="1423">
                  <c:v>132.96260653261945</c:v>
                </c:pt>
                <c:pt idx="1424">
                  <c:v>133.9469592690871</c:v>
                </c:pt>
                <c:pt idx="1425">
                  <c:v>133.94625727066511</c:v>
                </c:pt>
                <c:pt idx="1426">
                  <c:v>133.94555493172174</c:v>
                </c:pt>
                <c:pt idx="1427">
                  <c:v>134.43518851308644</c:v>
                </c:pt>
                <c:pt idx="1428">
                  <c:v>133.19857182778753</c:v>
                </c:pt>
                <c:pt idx="1429">
                  <c:v>133.88944225646395</c:v>
                </c:pt>
                <c:pt idx="1430">
                  <c:v>134.2973899092882</c:v>
                </c:pt>
                <c:pt idx="1431">
                  <c:v>133.92138598321137</c:v>
                </c:pt>
                <c:pt idx="1432">
                  <c:v>133.92069888639452</c:v>
                </c:pt>
                <c:pt idx="1433">
                  <c:v>133.92001339406846</c:v>
                </c:pt>
                <c:pt idx="1434">
                  <c:v>133.75860836846013</c:v>
                </c:pt>
                <c:pt idx="1435">
                  <c:v>135.19716079337496</c:v>
                </c:pt>
                <c:pt idx="1436">
                  <c:v>134.99269486381024</c:v>
                </c:pt>
                <c:pt idx="1437">
                  <c:v>135.05655597622572</c:v>
                </c:pt>
                <c:pt idx="1438">
                  <c:v>135.93899805235981</c:v>
                </c:pt>
                <c:pt idx="1439">
                  <c:v>135.93827249447483</c:v>
                </c:pt>
                <c:pt idx="1440">
                  <c:v>135.93754862185244</c:v>
                </c:pt>
                <c:pt idx="1441">
                  <c:v>135.88676237454175</c:v>
                </c:pt>
                <c:pt idx="1442">
                  <c:v>136.1349884605815</c:v>
                </c:pt>
                <c:pt idx="1443">
                  <c:v>136.10359258430705</c:v>
                </c:pt>
                <c:pt idx="1444">
                  <c:v>136.90458562914176</c:v>
                </c:pt>
                <c:pt idx="1445">
                  <c:v>136.87762413561214</c:v>
                </c:pt>
                <c:pt idx="1446">
                  <c:v>136.87681666020649</c:v>
                </c:pt>
                <c:pt idx="1447">
                  <c:v>136.87601020210121</c:v>
                </c:pt>
                <c:pt idx="1448">
                  <c:v>136.35238223720515</c:v>
                </c:pt>
                <c:pt idx="1449">
                  <c:v>135.80699175549577</c:v>
                </c:pt>
                <c:pt idx="1450">
                  <c:v>136.30339938873007</c:v>
                </c:pt>
                <c:pt idx="1451">
                  <c:v>135.71763798095535</c:v>
                </c:pt>
                <c:pt idx="1452">
                  <c:v>135.51921454440895</c:v>
                </c:pt>
                <c:pt idx="1453">
                  <c:v>135.51842508561023</c:v>
                </c:pt>
                <c:pt idx="1454">
                  <c:v>135.51763556998645</c:v>
                </c:pt>
                <c:pt idx="1455">
                  <c:v>135.02015076078268</c:v>
                </c:pt>
                <c:pt idx="1456">
                  <c:v>134.93570817714007</c:v>
                </c:pt>
                <c:pt idx="1457">
                  <c:v>134.20497627724927</c:v>
                </c:pt>
                <c:pt idx="1458">
                  <c:v>134.22713829509058</c:v>
                </c:pt>
                <c:pt idx="1459">
                  <c:v>134.22636510329008</c:v>
                </c:pt>
                <c:pt idx="1460">
                  <c:v>134.22561352901812</c:v>
                </c:pt>
                <c:pt idx="1461">
                  <c:v>134.22440477317446</c:v>
                </c:pt>
                <c:pt idx="1462">
                  <c:v>134.21387954304186</c:v>
                </c:pt>
                <c:pt idx="1463">
                  <c:v>134.93796538442083</c:v>
                </c:pt>
                <c:pt idx="1464">
                  <c:v>134.15198079277519</c:v>
                </c:pt>
                <c:pt idx="1465">
                  <c:v>133.55691339971543</c:v>
                </c:pt>
                <c:pt idx="1466">
                  <c:v>132.67518858185863</c:v>
                </c:pt>
                <c:pt idx="1467">
                  <c:v>132.6743403934189</c:v>
                </c:pt>
                <c:pt idx="1468">
                  <c:v>132.67349321752747</c:v>
                </c:pt>
                <c:pt idx="1469">
                  <c:v>132.8199607389264</c:v>
                </c:pt>
                <c:pt idx="1470">
                  <c:v>133.10876966366413</c:v>
                </c:pt>
                <c:pt idx="1471">
                  <c:v>134.60542344465634</c:v>
                </c:pt>
                <c:pt idx="1472">
                  <c:v>135.12196228917662</c:v>
                </c:pt>
                <c:pt idx="1473">
                  <c:v>134.30342705128763</c:v>
                </c:pt>
                <c:pt idx="1474">
                  <c:v>134.30249487669997</c:v>
                </c:pt>
                <c:pt idx="1475">
                  <c:v>134.3015621127002</c:v>
                </c:pt>
                <c:pt idx="1476">
                  <c:v>133.97509108301574</c:v>
                </c:pt>
                <c:pt idx="1477">
                  <c:v>133.53416138276771</c:v>
                </c:pt>
                <c:pt idx="1478">
                  <c:v>132.45724224553794</c:v>
                </c:pt>
                <c:pt idx="1479">
                  <c:v>132.32127442496491</c:v>
                </c:pt>
                <c:pt idx="1480">
                  <c:v>132.66799067503536</c:v>
                </c:pt>
                <c:pt idx="1481">
                  <c:v>132.66703077236127</c:v>
                </c:pt>
                <c:pt idx="1482">
                  <c:v>132.66607069566507</c:v>
                </c:pt>
                <c:pt idx="1483">
                  <c:v>132.93920767015862</c:v>
                </c:pt>
                <c:pt idx="1484">
                  <c:v>134.42609143292131</c:v>
                </c:pt>
                <c:pt idx="1485">
                  <c:v>135.08806027310041</c:v>
                </c:pt>
                <c:pt idx="1486">
                  <c:v>135.59711346777647</c:v>
                </c:pt>
                <c:pt idx="1487">
                  <c:v>135.12825415696278</c:v>
                </c:pt>
                <c:pt idx="1488">
                  <c:v>135.12714511863629</c:v>
                </c:pt>
                <c:pt idx="1489">
                  <c:v>135.12603697915222</c:v>
                </c:pt>
                <c:pt idx="1490">
                  <c:v>135.66587460368385</c:v>
                </c:pt>
                <c:pt idx="1491">
                  <c:v>135.62002447610868</c:v>
                </c:pt>
                <c:pt idx="1492">
                  <c:v>135.64791494007048</c:v>
                </c:pt>
                <c:pt idx="1493">
                  <c:v>136.18807642911386</c:v>
                </c:pt>
                <c:pt idx="1494">
                  <c:v>136.85438431299318</c:v>
                </c:pt>
                <c:pt idx="1495">
                  <c:v>136.85305462601519</c:v>
                </c:pt>
                <c:pt idx="1496">
                  <c:v>136.85172549491514</c:v>
                </c:pt>
                <c:pt idx="1497">
                  <c:v>136.93071881561772</c:v>
                </c:pt>
                <c:pt idx="1498">
                  <c:v>137.38164459973856</c:v>
                </c:pt>
                <c:pt idx="1499">
                  <c:v>138.0449409300852</c:v>
                </c:pt>
                <c:pt idx="1500">
                  <c:v>138.04780276122739</c:v>
                </c:pt>
                <c:pt idx="1501">
                  <c:v>138.26665603136985</c:v>
                </c:pt>
                <c:pt idx="1502">
                  <c:v>138.26535792436701</c:v>
                </c:pt>
                <c:pt idx="1503">
                  <c:v>138.26405975460995</c:v>
                </c:pt>
                <c:pt idx="1504">
                  <c:v>138.04404974405389</c:v>
                </c:pt>
                <c:pt idx="1505">
                  <c:v>138.2567185235242</c:v>
                </c:pt>
                <c:pt idx="1506">
                  <c:v>138.88260883316218</c:v>
                </c:pt>
                <c:pt idx="1507">
                  <c:v>138.73316756482609</c:v>
                </c:pt>
                <c:pt idx="1508">
                  <c:v>138.91105658705425</c:v>
                </c:pt>
                <c:pt idx="1509">
                  <c:v>138.91025626673593</c:v>
                </c:pt>
                <c:pt idx="1510">
                  <c:v>138.90945733325697</c:v>
                </c:pt>
                <c:pt idx="1511">
                  <c:v>139.22969781085237</c:v>
                </c:pt>
                <c:pt idx="1512">
                  <c:v>139.20362152386156</c:v>
                </c:pt>
                <c:pt idx="1513">
                  <c:v>139.5152658553551</c:v>
                </c:pt>
                <c:pt idx="1514">
                  <c:v>137.9568410678655</c:v>
                </c:pt>
                <c:pt idx="1515">
                  <c:v>137.80285063099137</c:v>
                </c:pt>
                <c:pt idx="1516">
                  <c:v>137.8021882335226</c:v>
                </c:pt>
                <c:pt idx="1517">
                  <c:v>137.80127336991183</c:v>
                </c:pt>
                <c:pt idx="1518">
                  <c:v>138.45746679546659</c:v>
                </c:pt>
                <c:pt idx="1519">
                  <c:v>139.29327777118309</c:v>
                </c:pt>
                <c:pt idx="1520">
                  <c:v>138.20077786594987</c:v>
                </c:pt>
                <c:pt idx="1521">
                  <c:v>138.56569250876154</c:v>
                </c:pt>
                <c:pt idx="1522">
                  <c:v>137.88652224712456</c:v>
                </c:pt>
                <c:pt idx="1523">
                  <c:v>137.88554924071954</c:v>
                </c:pt>
                <c:pt idx="1524">
                  <c:v>137.88457682747591</c:v>
                </c:pt>
                <c:pt idx="1525">
                  <c:v>137.40016027160598</c:v>
                </c:pt>
                <c:pt idx="1526">
                  <c:v>137.71142614810589</c:v>
                </c:pt>
                <c:pt idx="1527">
                  <c:v>136.64318925559076</c:v>
                </c:pt>
                <c:pt idx="1528">
                  <c:v>135.67718921749918</c:v>
                </c:pt>
                <c:pt idx="1529">
                  <c:v>136.49656840147887</c:v>
                </c:pt>
                <c:pt idx="1530">
                  <c:v>136.49563575408928</c:v>
                </c:pt>
                <c:pt idx="1531">
                  <c:v>136.49470366676815</c:v>
                </c:pt>
                <c:pt idx="1532">
                  <c:v>136.36775749288651</c:v>
                </c:pt>
                <c:pt idx="1533">
                  <c:v>135.41705705525047</c:v>
                </c:pt>
                <c:pt idx="1534">
                  <c:v>135.0673364430848</c:v>
                </c:pt>
                <c:pt idx="1535">
                  <c:v>135.03127992019239</c:v>
                </c:pt>
                <c:pt idx="1536">
                  <c:v>135.3810646370892</c:v>
                </c:pt>
                <c:pt idx="1537">
                  <c:v>135.38018657123584</c:v>
                </c:pt>
                <c:pt idx="1538">
                  <c:v>135.37931068422949</c:v>
                </c:pt>
                <c:pt idx="1539">
                  <c:v>136.03479998566669</c:v>
                </c:pt>
                <c:pt idx="1540">
                  <c:v>136.11324189371422</c:v>
                </c:pt>
                <c:pt idx="1541">
                  <c:v>135.72412932394383</c:v>
                </c:pt>
                <c:pt idx="1542">
                  <c:v>133.49087217079446</c:v>
                </c:pt>
                <c:pt idx="1543">
                  <c:v>132.75008790617534</c:v>
                </c:pt>
                <c:pt idx="1544">
                  <c:v>132.74937350020559</c:v>
                </c:pt>
                <c:pt idx="1545">
                  <c:v>132.74865875702611</c:v>
                </c:pt>
                <c:pt idx="1546">
                  <c:v>131.43423550790706</c:v>
                </c:pt>
                <c:pt idx="1547">
                  <c:v>132.40815366336244</c:v>
                </c:pt>
                <c:pt idx="1548">
                  <c:v>133.7303557728641</c:v>
                </c:pt>
                <c:pt idx="1549">
                  <c:v>134.42495893899869</c:v>
                </c:pt>
                <c:pt idx="1550">
                  <c:v>134.17411094390238</c:v>
                </c:pt>
                <c:pt idx="1551">
                  <c:v>134.17339745343293</c:v>
                </c:pt>
                <c:pt idx="1552">
                  <c:v>134.17268418459969</c:v>
                </c:pt>
                <c:pt idx="1553">
                  <c:v>134.98302194933348</c:v>
                </c:pt>
                <c:pt idx="1554">
                  <c:v>134.67170199999879</c:v>
                </c:pt>
                <c:pt idx="1555">
                  <c:v>134.03773143139725</c:v>
                </c:pt>
                <c:pt idx="1556">
                  <c:v>135.49055406858494</c:v>
                </c:pt>
                <c:pt idx="1557">
                  <c:v>134.67455386201701</c:v>
                </c:pt>
                <c:pt idx="1558">
                  <c:v>134.67357732362001</c:v>
                </c:pt>
                <c:pt idx="1559">
                  <c:v>134.67260009635049</c:v>
                </c:pt>
                <c:pt idx="1560">
                  <c:v>135.68493362955775</c:v>
                </c:pt>
                <c:pt idx="1561">
                  <c:v>136.16781153827117</c:v>
                </c:pt>
                <c:pt idx="1562">
                  <c:v>136.25097151681018</c:v>
                </c:pt>
                <c:pt idx="1563">
                  <c:v>136.46916467709084</c:v>
                </c:pt>
                <c:pt idx="1564">
                  <c:v>136.14425757478858</c:v>
                </c:pt>
                <c:pt idx="1565">
                  <c:v>136.14339248935812</c:v>
                </c:pt>
                <c:pt idx="1566">
                  <c:v>136.1425261746312</c:v>
                </c:pt>
                <c:pt idx="1567">
                  <c:v>136.44964984441125</c:v>
                </c:pt>
                <c:pt idx="1568">
                  <c:v>136.10095186244473</c:v>
                </c:pt>
                <c:pt idx="1569">
                  <c:v>136.47584090357654</c:v>
                </c:pt>
                <c:pt idx="1570">
                  <c:v>137.06655089686629</c:v>
                </c:pt>
                <c:pt idx="1571">
                  <c:v>137.24392951699534</c:v>
                </c:pt>
                <c:pt idx="1572">
                  <c:v>137.24289632018713</c:v>
                </c:pt>
                <c:pt idx="1573">
                  <c:v>137.24186311482546</c:v>
                </c:pt>
                <c:pt idx="1574">
                  <c:v>137.53848992053418</c:v>
                </c:pt>
                <c:pt idx="1575">
                  <c:v>137.6580838231678</c:v>
                </c:pt>
                <c:pt idx="1576">
                  <c:v>138.3142146388509</c:v>
                </c:pt>
                <c:pt idx="1577">
                  <c:v>138.19451957735794</c:v>
                </c:pt>
                <c:pt idx="1578">
                  <c:v>137.8353305645154</c:v>
                </c:pt>
                <c:pt idx="1579">
                  <c:v>137.83419484354181</c:v>
                </c:pt>
                <c:pt idx="1580">
                  <c:v>137.83305978452273</c:v>
                </c:pt>
                <c:pt idx="1581">
                  <c:v>137.72413729888592</c:v>
                </c:pt>
                <c:pt idx="1582">
                  <c:v>137.75975135310321</c:v>
                </c:pt>
                <c:pt idx="1583">
                  <c:v>137.56993951852536</c:v>
                </c:pt>
                <c:pt idx="1584">
                  <c:v>138.60992766538206</c:v>
                </c:pt>
                <c:pt idx="1585">
                  <c:v>138.8353099075054</c:v>
                </c:pt>
                <c:pt idx="1586">
                  <c:v>138.83412265320192</c:v>
                </c:pt>
                <c:pt idx="1587">
                  <c:v>138.83293501544176</c:v>
                </c:pt>
                <c:pt idx="1588">
                  <c:v>138.70880656358025</c:v>
                </c:pt>
                <c:pt idx="1589">
                  <c:v>138.09855965996621</c:v>
                </c:pt>
                <c:pt idx="1590">
                  <c:v>138.19914685067027</c:v>
                </c:pt>
                <c:pt idx="1591">
                  <c:v>138.77531314383862</c:v>
                </c:pt>
                <c:pt idx="1592">
                  <c:v>139.28704058489114</c:v>
                </c:pt>
                <c:pt idx="1593">
                  <c:v>139.2858054664473</c:v>
                </c:pt>
                <c:pt idx="1594">
                  <c:v>139.28457074778592</c:v>
                </c:pt>
                <c:pt idx="1595">
                  <c:v>139.48022666231248</c:v>
                </c:pt>
                <c:pt idx="1596">
                  <c:v>139.88485744270463</c:v>
                </c:pt>
                <c:pt idx="1597">
                  <c:v>140.19218206878998</c:v>
                </c:pt>
                <c:pt idx="1598">
                  <c:v>139.50280243350295</c:v>
                </c:pt>
                <c:pt idx="1599">
                  <c:v>139.94144279318792</c:v>
                </c:pt>
                <c:pt idx="1600">
                  <c:v>139.94033037389096</c:v>
                </c:pt>
                <c:pt idx="1601">
                  <c:v>139.93921752013497</c:v>
                </c:pt>
                <c:pt idx="1602">
                  <c:v>139.59152149462022</c:v>
                </c:pt>
                <c:pt idx="1603">
                  <c:v>138.62752795553223</c:v>
                </c:pt>
                <c:pt idx="1604">
                  <c:v>138.17030861328826</c:v>
                </c:pt>
                <c:pt idx="1605">
                  <c:v>139.01545850761539</c:v>
                </c:pt>
                <c:pt idx="1606">
                  <c:v>139.26866780008476</c:v>
                </c:pt>
                <c:pt idx="1607">
                  <c:v>139.26748246997226</c:v>
                </c:pt>
                <c:pt idx="1608">
                  <c:v>139.26629709181853</c:v>
                </c:pt>
                <c:pt idx="1609">
                  <c:v>139.13565988400387</c:v>
                </c:pt>
                <c:pt idx="1610">
                  <c:v>137.52533122785732</c:v>
                </c:pt>
                <c:pt idx="1611">
                  <c:v>137.25564344314105</c:v>
                </c:pt>
                <c:pt idx="1612">
                  <c:v>137.8107094036383</c:v>
                </c:pt>
                <c:pt idx="1613">
                  <c:v>137.13190867873897</c:v>
                </c:pt>
                <c:pt idx="1614">
                  <c:v>137.13094150129896</c:v>
                </c:pt>
                <c:pt idx="1615">
                  <c:v>137.12997413532452</c:v>
                </c:pt>
                <c:pt idx="1616">
                  <c:v>138.36044023804726</c:v>
                </c:pt>
                <c:pt idx="1617">
                  <c:v>138.36997376346889</c:v>
                </c:pt>
                <c:pt idx="1618">
                  <c:v>138.33245724087118</c:v>
                </c:pt>
                <c:pt idx="1619">
                  <c:v>138.88768409102295</c:v>
                </c:pt>
                <c:pt idx="1620">
                  <c:v>139.71600851857963</c:v>
                </c:pt>
                <c:pt idx="1621">
                  <c:v>139.71505447298733</c:v>
                </c:pt>
                <c:pt idx="1622">
                  <c:v>139.71410071369138</c:v>
                </c:pt>
                <c:pt idx="1623">
                  <c:v>139.81799846586722</c:v>
                </c:pt>
                <c:pt idx="1624">
                  <c:v>141.10569674806052</c:v>
                </c:pt>
                <c:pt idx="1625">
                  <c:v>141.41730298117088</c:v>
                </c:pt>
                <c:pt idx="1626">
                  <c:v>141.71389273223735</c:v>
                </c:pt>
                <c:pt idx="1627">
                  <c:v>141.76307878934435</c:v>
                </c:pt>
                <c:pt idx="1628">
                  <c:v>141.76228665181716</c:v>
                </c:pt>
                <c:pt idx="1629">
                  <c:v>141.76149446450657</c:v>
                </c:pt>
                <c:pt idx="1630">
                  <c:v>142.53587454534238</c:v>
                </c:pt>
                <c:pt idx="1631">
                  <c:v>142.43203772719818</c:v>
                </c:pt>
                <c:pt idx="1632">
                  <c:v>142.71845427561902</c:v>
                </c:pt>
                <c:pt idx="1633">
                  <c:v>143.14977181820925</c:v>
                </c:pt>
                <c:pt idx="1634">
                  <c:v>142.91268374331005</c:v>
                </c:pt>
                <c:pt idx="1635">
                  <c:v>142.91170267045814</c:v>
                </c:pt>
                <c:pt idx="1636">
                  <c:v>142.91071745427871</c:v>
                </c:pt>
                <c:pt idx="1637">
                  <c:v>142.45703796608993</c:v>
                </c:pt>
                <c:pt idx="1638">
                  <c:v>142.78672885933483</c:v>
                </c:pt>
                <c:pt idx="1639">
                  <c:v>142.78743895678579</c:v>
                </c:pt>
                <c:pt idx="1640">
                  <c:v>142.84032757953185</c:v>
                </c:pt>
                <c:pt idx="1641">
                  <c:v>142.6180116062653</c:v>
                </c:pt>
                <c:pt idx="1642">
                  <c:v>142.61702008193814</c:v>
                </c:pt>
                <c:pt idx="1643">
                  <c:v>142.6160292276447</c:v>
                </c:pt>
                <c:pt idx="1644">
                  <c:v>142.2335301372791</c:v>
                </c:pt>
                <c:pt idx="1645">
                  <c:v>143.19857083112819</c:v>
                </c:pt>
                <c:pt idx="1646">
                  <c:v>142.70794888886891</c:v>
                </c:pt>
                <c:pt idx="1647">
                  <c:v>142.52588201562961</c:v>
                </c:pt>
                <c:pt idx="1648">
                  <c:v>142.91143409074476</c:v>
                </c:pt>
                <c:pt idx="1649">
                  <c:v>142.91040325702048</c:v>
                </c:pt>
                <c:pt idx="1650">
                  <c:v>142.90937257520116</c:v>
                </c:pt>
                <c:pt idx="1651">
                  <c:v>142.6940190608866</c:v>
                </c:pt>
                <c:pt idx="1652">
                  <c:v>142.34935518909458</c:v>
                </c:pt>
                <c:pt idx="1653">
                  <c:v>142.31710381919015</c:v>
                </c:pt>
                <c:pt idx="1654">
                  <c:v>143.85955312637037</c:v>
                </c:pt>
                <c:pt idx="1655">
                  <c:v>144.11732038163927</c:v>
                </c:pt>
                <c:pt idx="1656">
                  <c:v>144.11644745612472</c:v>
                </c:pt>
                <c:pt idx="1657">
                  <c:v>144.1155748552398</c:v>
                </c:pt>
                <c:pt idx="1658">
                  <c:v>144.45782381761342</c:v>
                </c:pt>
                <c:pt idx="1659">
                  <c:v>145.17343590519997</c:v>
                </c:pt>
                <c:pt idx="1660">
                  <c:v>145.70427937447818</c:v>
                </c:pt>
                <c:pt idx="1661">
                  <c:v>145.48223626530071</c:v>
                </c:pt>
                <c:pt idx="1662">
                  <c:v>146.143954188381</c:v>
                </c:pt>
                <c:pt idx="1663">
                  <c:v>146.14281655391625</c:v>
                </c:pt>
                <c:pt idx="1664">
                  <c:v>146.14167824568065</c:v>
                </c:pt>
                <c:pt idx="1665">
                  <c:v>146.38833540829037</c:v>
                </c:pt>
                <c:pt idx="1666">
                  <c:v>146.65446770602932</c:v>
                </c:pt>
                <c:pt idx="1667">
                  <c:v>146.04668472577691</c:v>
                </c:pt>
                <c:pt idx="1668">
                  <c:v>146.24053755220652</c:v>
                </c:pt>
                <c:pt idx="1669">
                  <c:v>146.0751855742181</c:v>
                </c:pt>
                <c:pt idx="1670">
                  <c:v>146.07411740349966</c:v>
                </c:pt>
                <c:pt idx="1671">
                  <c:v>146.07304995146143</c:v>
                </c:pt>
                <c:pt idx="1672">
                  <c:v>145.88794907022293</c:v>
                </c:pt>
                <c:pt idx="1673">
                  <c:v>146.34808603319445</c:v>
                </c:pt>
                <c:pt idx="1674">
                  <c:v>146.12361047357354</c:v>
                </c:pt>
                <c:pt idx="1675">
                  <c:v>146.38156707347454</c:v>
                </c:pt>
                <c:pt idx="1676">
                  <c:v>146.26884600988706</c:v>
                </c:pt>
                <c:pt idx="1677">
                  <c:v>146.26766325825139</c:v>
                </c:pt>
                <c:pt idx="1678">
                  <c:v>146.26648068838585</c:v>
                </c:pt>
                <c:pt idx="1679">
                  <c:v>146.38591685111277</c:v>
                </c:pt>
                <c:pt idx="1680">
                  <c:v>145.95388698664868</c:v>
                </c:pt>
                <c:pt idx="1681">
                  <c:v>146.26839014090345</c:v>
                </c:pt>
                <c:pt idx="1682">
                  <c:v>146.02104621000967</c:v>
                </c:pt>
                <c:pt idx="1683">
                  <c:v>145.98036364378208</c:v>
                </c:pt>
                <c:pt idx="1684">
                  <c:v>145.97919800077835</c:v>
                </c:pt>
                <c:pt idx="1685">
                  <c:v>145.97803204680287</c:v>
                </c:pt>
                <c:pt idx="1686">
                  <c:v>146.51878023910245</c:v>
                </c:pt>
                <c:pt idx="1687">
                  <c:v>145.9420100866468</c:v>
                </c:pt>
                <c:pt idx="1688">
                  <c:v>145.66999587781572</c:v>
                </c:pt>
                <c:pt idx="1689">
                  <c:v>145.91064737959428</c:v>
                </c:pt>
                <c:pt idx="1690">
                  <c:v>146.21646865701553</c:v>
                </c:pt>
                <c:pt idx="1691">
                  <c:v>146.21574463102218</c:v>
                </c:pt>
                <c:pt idx="1692">
                  <c:v>146.21502141572662</c:v>
                </c:pt>
                <c:pt idx="1693">
                  <c:v>147.00033580054588</c:v>
                </c:pt>
                <c:pt idx="1694">
                  <c:v>146.42829460413336</c:v>
                </c:pt>
                <c:pt idx="1695">
                  <c:v>146.23411023621816</c:v>
                </c:pt>
                <c:pt idx="1696">
                  <c:v>146.23141966710097</c:v>
                </c:pt>
                <c:pt idx="1697">
                  <c:v>146.50824282359707</c:v>
                </c:pt>
                <c:pt idx="1698">
                  <c:v>146.5073795235889</c:v>
                </c:pt>
                <c:pt idx="1699">
                  <c:v>146.50651708382651</c:v>
                </c:pt>
                <c:pt idx="1700">
                  <c:v>146.85608165130807</c:v>
                </c:pt>
                <c:pt idx="1701">
                  <c:v>146.55488894034895</c:v>
                </c:pt>
                <c:pt idx="1702">
                  <c:v>147.00663920770006</c:v>
                </c:pt>
                <c:pt idx="1703">
                  <c:v>147.31905788797715</c:v>
                </c:pt>
                <c:pt idx="1704">
                  <c:v>147.58213078906846</c:v>
                </c:pt>
                <c:pt idx="1705">
                  <c:v>147.58132769270392</c:v>
                </c:pt>
                <c:pt idx="1706">
                  <c:v>147.58052513985166</c:v>
                </c:pt>
                <c:pt idx="1707">
                  <c:v>147.35689266326284</c:v>
                </c:pt>
                <c:pt idx="1708">
                  <c:v>145.8934189317801</c:v>
                </c:pt>
                <c:pt idx="1709">
                  <c:v>145.30074517217204</c:v>
                </c:pt>
                <c:pt idx="1710">
                  <c:v>144.52878776073186</c:v>
                </c:pt>
                <c:pt idx="1711">
                  <c:v>144.93893249238897</c:v>
                </c:pt>
                <c:pt idx="1712">
                  <c:v>144.93851354662763</c:v>
                </c:pt>
                <c:pt idx="1713">
                  <c:v>144.9380949157059</c:v>
                </c:pt>
                <c:pt idx="1714">
                  <c:v>145.23072351429352</c:v>
                </c:pt>
                <c:pt idx="1715">
                  <c:v>144.69110850346527</c:v>
                </c:pt>
                <c:pt idx="1716">
                  <c:v>144.18827929834509</c:v>
                </c:pt>
                <c:pt idx="1717">
                  <c:v>143.39928931794481</c:v>
                </c:pt>
                <c:pt idx="1718">
                  <c:v>143.50844691425254</c:v>
                </c:pt>
                <c:pt idx="1719">
                  <c:v>143.50772976333536</c:v>
                </c:pt>
                <c:pt idx="1720">
                  <c:v>143.50701609557137</c:v>
                </c:pt>
                <c:pt idx="1721">
                  <c:v>144.13326548280261</c:v>
                </c:pt>
                <c:pt idx="1722">
                  <c:v>143.64176452911931</c:v>
                </c:pt>
                <c:pt idx="1723">
                  <c:v>144.17603390762622</c:v>
                </c:pt>
                <c:pt idx="1724">
                  <c:v>145.43060292060636</c:v>
                </c:pt>
                <c:pt idx="1725">
                  <c:v>145.95496675389199</c:v>
                </c:pt>
                <c:pt idx="1726">
                  <c:v>145.95438861318431</c:v>
                </c:pt>
                <c:pt idx="1727">
                  <c:v>145.95381087917698</c:v>
                </c:pt>
                <c:pt idx="1728">
                  <c:v>146.64114464762781</c:v>
                </c:pt>
                <c:pt idx="1729">
                  <c:v>146.83088935438519</c:v>
                </c:pt>
                <c:pt idx="1730">
                  <c:v>146.79186819367629</c:v>
                </c:pt>
                <c:pt idx="1731">
                  <c:v>146.88346106139164</c:v>
                </c:pt>
                <c:pt idx="1732">
                  <c:v>147.55302814110524</c:v>
                </c:pt>
                <c:pt idx="1733">
                  <c:v>147.55249455216875</c:v>
                </c:pt>
                <c:pt idx="1734">
                  <c:v>147.55196208941504</c:v>
                </c:pt>
                <c:pt idx="1735">
                  <c:v>147.58356887037144</c:v>
                </c:pt>
                <c:pt idx="1736">
                  <c:v>147.77050791397102</c:v>
                </c:pt>
                <c:pt idx="1737">
                  <c:v>147.8071516045907</c:v>
                </c:pt>
                <c:pt idx="1738">
                  <c:v>146.66161388643843</c:v>
                </c:pt>
                <c:pt idx="1739">
                  <c:v>147.03737759760017</c:v>
                </c:pt>
                <c:pt idx="1740">
                  <c:v>147.03684155519034</c:v>
                </c:pt>
                <c:pt idx="1741">
                  <c:v>147.03630785742376</c:v>
                </c:pt>
                <c:pt idx="1742">
                  <c:v>147.01355912861422</c:v>
                </c:pt>
                <c:pt idx="1743">
                  <c:v>147.6374821131285</c:v>
                </c:pt>
                <c:pt idx="1744">
                  <c:v>148.04523505744282</c:v>
                </c:pt>
                <c:pt idx="1745">
                  <c:v>147.67453040447671</c:v>
                </c:pt>
                <c:pt idx="1746">
                  <c:v>148.40142891898682</c:v>
                </c:pt>
                <c:pt idx="1747">
                  <c:v>148.40090682280345</c:v>
                </c:pt>
                <c:pt idx="1748">
                  <c:v>148.40038656175071</c:v>
                </c:pt>
                <c:pt idx="1749">
                  <c:v>148.94386692799367</c:v>
                </c:pt>
                <c:pt idx="1750">
                  <c:v>149.12623919340348</c:v>
                </c:pt>
                <c:pt idx="1751">
                  <c:v>150.18844053734139</c:v>
                </c:pt>
                <c:pt idx="1752">
                  <c:v>149.87318224262054</c:v>
                </c:pt>
                <c:pt idx="1753">
                  <c:v>149.9720441114674</c:v>
                </c:pt>
                <c:pt idx="1754">
                  <c:v>149.9714741009779</c:v>
                </c:pt>
                <c:pt idx="1755">
                  <c:v>149.97090505911447</c:v>
                </c:pt>
                <c:pt idx="1756">
                  <c:v>149.82559886180368</c:v>
                </c:pt>
                <c:pt idx="1757">
                  <c:v>149.51866492641412</c:v>
                </c:pt>
                <c:pt idx="1758">
                  <c:v>149.45068077566538</c:v>
                </c:pt>
                <c:pt idx="1759">
                  <c:v>148.73349705621615</c:v>
                </c:pt>
                <c:pt idx="1760">
                  <c:v>146.69550171633514</c:v>
                </c:pt>
                <c:pt idx="1761">
                  <c:v>146.69489447178466</c:v>
                </c:pt>
                <c:pt idx="1762">
                  <c:v>146.69428845386977</c:v>
                </c:pt>
                <c:pt idx="1763">
                  <c:v>146.15548092789777</c:v>
                </c:pt>
                <c:pt idx="1764">
                  <c:v>146.79501803229647</c:v>
                </c:pt>
                <c:pt idx="1765">
                  <c:v>146.43447257374592</c:v>
                </c:pt>
                <c:pt idx="1766">
                  <c:v>146.80692486092647</c:v>
                </c:pt>
                <c:pt idx="1767">
                  <c:v>146.44332048389043</c:v>
                </c:pt>
                <c:pt idx="1768">
                  <c:v>146.44255616024589</c:v>
                </c:pt>
                <c:pt idx="1769">
                  <c:v>146.44179394769955</c:v>
                </c:pt>
                <c:pt idx="1770">
                  <c:v>145.44197545606073</c:v>
                </c:pt>
                <c:pt idx="1771">
                  <c:v>145.29691692462731</c:v>
                </c:pt>
                <c:pt idx="1772">
                  <c:v>145.4790703871559</c:v>
                </c:pt>
                <c:pt idx="1773">
                  <c:v>146.79799804277036</c:v>
                </c:pt>
                <c:pt idx="1774">
                  <c:v>147.47998054991047</c:v>
                </c:pt>
                <c:pt idx="1775">
                  <c:v>147.47922532741046</c:v>
                </c:pt>
                <c:pt idx="1776">
                  <c:v>147.47847024838907</c:v>
                </c:pt>
                <c:pt idx="1777">
                  <c:v>147.25609731332051</c:v>
                </c:pt>
                <c:pt idx="1778">
                  <c:v>148.21243454062707</c:v>
                </c:pt>
                <c:pt idx="1779">
                  <c:v>148.66918689756326</c:v>
                </c:pt>
                <c:pt idx="1780">
                  <c:v>148.4904665090948</c:v>
                </c:pt>
                <c:pt idx="1781">
                  <c:v>148.89208464320498</c:v>
                </c:pt>
                <c:pt idx="1782">
                  <c:v>148.89117295438155</c:v>
                </c:pt>
                <c:pt idx="1783">
                  <c:v>148.8902614492761</c:v>
                </c:pt>
                <c:pt idx="1784">
                  <c:v>148.88072311117236</c:v>
                </c:pt>
                <c:pt idx="1785">
                  <c:v>149.00577712826629</c:v>
                </c:pt>
                <c:pt idx="1786">
                  <c:v>149.01408687874493</c:v>
                </c:pt>
                <c:pt idx="1787">
                  <c:v>149.1273327325068</c:v>
                </c:pt>
                <c:pt idx="1788">
                  <c:v>149.51532313275766</c:v>
                </c:pt>
                <c:pt idx="1789">
                  <c:v>149.51439635441955</c:v>
                </c:pt>
                <c:pt idx="1790">
                  <c:v>149.51347037472237</c:v>
                </c:pt>
                <c:pt idx="1791">
                  <c:v>150.21460783008669</c:v>
                </c:pt>
                <c:pt idx="1792">
                  <c:v>150.03622401424133</c:v>
                </c:pt>
                <c:pt idx="1793">
                  <c:v>149.66244114862522</c:v>
                </c:pt>
                <c:pt idx="1794">
                  <c:v>149.52834693750253</c:v>
                </c:pt>
                <c:pt idx="1795">
                  <c:v>149.69552066635757</c:v>
                </c:pt>
                <c:pt idx="1796">
                  <c:v>149.69459321842191</c:v>
                </c:pt>
                <c:pt idx="1797">
                  <c:v>149.69366527796404</c:v>
                </c:pt>
                <c:pt idx="1798">
                  <c:v>147.5489209046869</c:v>
                </c:pt>
                <c:pt idx="1799">
                  <c:v>149.27448853233167</c:v>
                </c:pt>
                <c:pt idx="1800">
                  <c:v>149.3831355560911</c:v>
                </c:pt>
                <c:pt idx="1801">
                  <c:v>150.04779120181763</c:v>
                </c:pt>
                <c:pt idx="1802">
                  <c:v>149.09678583612327</c:v>
                </c:pt>
                <c:pt idx="1803">
                  <c:v>149.09588049953851</c:v>
                </c:pt>
                <c:pt idx="1804">
                  <c:v>149.09497085943531</c:v>
                </c:pt>
                <c:pt idx="1805">
                  <c:v>148.86720961832663</c:v>
                </c:pt>
                <c:pt idx="1806">
                  <c:v>148.96168291933512</c:v>
                </c:pt>
                <c:pt idx="1807">
                  <c:v>148.38889319312892</c:v>
                </c:pt>
                <c:pt idx="1808">
                  <c:v>147.46998352465903</c:v>
                </c:pt>
                <c:pt idx="1809">
                  <c:v>146.817872085603</c:v>
                </c:pt>
                <c:pt idx="1810">
                  <c:v>146.8170302468377</c:v>
                </c:pt>
                <c:pt idx="1811">
                  <c:v>146.81618959301778</c:v>
                </c:pt>
                <c:pt idx="1812">
                  <c:v>147.83250214272562</c:v>
                </c:pt>
                <c:pt idx="1813">
                  <c:v>148.81052758136713</c:v>
                </c:pt>
                <c:pt idx="1814">
                  <c:v>148.80480752833921</c:v>
                </c:pt>
                <c:pt idx="1815">
                  <c:v>149.06551703168313</c:v>
                </c:pt>
                <c:pt idx="1816">
                  <c:v>148.83816592952911</c:v>
                </c:pt>
                <c:pt idx="1817">
                  <c:v>148.83726089716976</c:v>
                </c:pt>
                <c:pt idx="1818">
                  <c:v>148.83635608148529</c:v>
                </c:pt>
                <c:pt idx="1819">
                  <c:v>147.87966622035472</c:v>
                </c:pt>
                <c:pt idx="1820">
                  <c:v>149.03566477448851</c:v>
                </c:pt>
                <c:pt idx="1821">
                  <c:v>149.89319607593092</c:v>
                </c:pt>
                <c:pt idx="1822">
                  <c:v>150.09046265636738</c:v>
                </c:pt>
                <c:pt idx="1823">
                  <c:v>151.04343147985981</c:v>
                </c:pt>
                <c:pt idx="1824">
                  <c:v>151.04246174428505</c:v>
                </c:pt>
                <c:pt idx="1825">
                  <c:v>151.04149224556511</c:v>
                </c:pt>
                <c:pt idx="1826">
                  <c:v>151.0679345367021</c:v>
                </c:pt>
                <c:pt idx="1827">
                  <c:v>151.54687342275867</c:v>
                </c:pt>
                <c:pt idx="1828">
                  <c:v>151.55266310561399</c:v>
                </c:pt>
                <c:pt idx="1829">
                  <c:v>151.80616889032669</c:v>
                </c:pt>
                <c:pt idx="1830">
                  <c:v>152.22834121125851</c:v>
                </c:pt>
                <c:pt idx="1831">
                  <c:v>152.22739225387491</c:v>
                </c:pt>
                <c:pt idx="1832">
                  <c:v>152.22644413186993</c:v>
                </c:pt>
                <c:pt idx="1833">
                  <c:v>151.22712760493241</c:v>
                </c:pt>
                <c:pt idx="1834">
                  <c:v>150.73951171934885</c:v>
                </c:pt>
                <c:pt idx="1835">
                  <c:v>151.1492551195156</c:v>
                </c:pt>
                <c:pt idx="1836">
                  <c:v>150.687590238745</c:v>
                </c:pt>
                <c:pt idx="1837">
                  <c:v>149.44222828940829</c:v>
                </c:pt>
                <c:pt idx="1838">
                  <c:v>149.44114093510041</c:v>
                </c:pt>
                <c:pt idx="1839">
                  <c:v>149.44005351923639</c:v>
                </c:pt>
                <c:pt idx="1840">
                  <c:v>149.3904545796133</c:v>
                </c:pt>
                <c:pt idx="1841">
                  <c:v>148.42163459161338</c:v>
                </c:pt>
                <c:pt idx="1842">
                  <c:v>149.46743028403</c:v>
                </c:pt>
                <c:pt idx="1843">
                  <c:v>149.85514057301131</c:v>
                </c:pt>
                <c:pt idx="1844">
                  <c:v>149.84449168971872</c:v>
                </c:pt>
                <c:pt idx="1845">
                  <c:v>149.84336006975326</c:v>
                </c:pt>
                <c:pt idx="1846">
                  <c:v>149.84222852685366</c:v>
                </c:pt>
                <c:pt idx="1847">
                  <c:v>149.85084568221137</c:v>
                </c:pt>
                <c:pt idx="1848">
                  <c:v>151.13952083025185</c:v>
                </c:pt>
                <c:pt idx="1849">
                  <c:v>150.52823391730175</c:v>
                </c:pt>
                <c:pt idx="1850">
                  <c:v>150.52112424713695</c:v>
                </c:pt>
                <c:pt idx="1851">
                  <c:v>149.50304191257646</c:v>
                </c:pt>
                <c:pt idx="1852">
                  <c:v>149.50189060838119</c:v>
                </c:pt>
                <c:pt idx="1853">
                  <c:v>149.50073952021046</c:v>
                </c:pt>
                <c:pt idx="1854">
                  <c:v>149.4497488937545</c:v>
                </c:pt>
                <c:pt idx="1855">
                  <c:v>150.48774777158135</c:v>
                </c:pt>
                <c:pt idx="1856">
                  <c:v>150.43527135471368</c:v>
                </c:pt>
                <c:pt idx="1857">
                  <c:v>150.63485425049663</c:v>
                </c:pt>
                <c:pt idx="1858">
                  <c:v>150.82792128054825</c:v>
                </c:pt>
                <c:pt idx="1859">
                  <c:v>150.82672585720488</c:v>
                </c:pt>
                <c:pt idx="1860">
                  <c:v>150.82553120561917</c:v>
                </c:pt>
                <c:pt idx="1861">
                  <c:v>150.64084476029586</c:v>
                </c:pt>
                <c:pt idx="1862">
                  <c:v>150.16453058691513</c:v>
                </c:pt>
                <c:pt idx="1863">
                  <c:v>149.92027836703841</c:v>
                </c:pt>
                <c:pt idx="1864">
                  <c:v>150.85832701554929</c:v>
                </c:pt>
                <c:pt idx="1865">
                  <c:v>150.63546665717865</c:v>
                </c:pt>
                <c:pt idx="1866">
                  <c:v>150.63431248147748</c:v>
                </c:pt>
                <c:pt idx="1867">
                  <c:v>150.63315802811729</c:v>
                </c:pt>
                <c:pt idx="1868">
                  <c:v>151.43032786528377</c:v>
                </c:pt>
                <c:pt idx="1869">
                  <c:v>151.56398951101954</c:v>
                </c:pt>
                <c:pt idx="1870">
                  <c:v>151.52244093607868</c:v>
                </c:pt>
                <c:pt idx="1871">
                  <c:v>150.43017797675654</c:v>
                </c:pt>
                <c:pt idx="1872">
                  <c:v>150.43818629336567</c:v>
                </c:pt>
                <c:pt idx="1873">
                  <c:v>150.4370456044638</c:v>
                </c:pt>
                <c:pt idx="1874">
                  <c:v>150.43590467590303</c:v>
                </c:pt>
                <c:pt idx="1875">
                  <c:v>150.83076565079574</c:v>
                </c:pt>
                <c:pt idx="1876">
                  <c:v>150.791618186477</c:v>
                </c:pt>
                <c:pt idx="1877">
                  <c:v>151.21582043351441</c:v>
                </c:pt>
                <c:pt idx="1878">
                  <c:v>151.61933940548209</c:v>
                </c:pt>
                <c:pt idx="1879">
                  <c:v>151.95146728552527</c:v>
                </c:pt>
                <c:pt idx="1880">
                  <c:v>151.95025697068456</c:v>
                </c:pt>
                <c:pt idx="1881">
                  <c:v>151.94904634026304</c:v>
                </c:pt>
                <c:pt idx="1882">
                  <c:v>152.90048232438338</c:v>
                </c:pt>
                <c:pt idx="1883">
                  <c:v>153.0027173199631</c:v>
                </c:pt>
                <c:pt idx="1884">
                  <c:v>153.26073083570415</c:v>
                </c:pt>
                <c:pt idx="1885">
                  <c:v>153.42242673518655</c:v>
                </c:pt>
                <c:pt idx="1886">
                  <c:v>153.50275650119514</c:v>
                </c:pt>
                <c:pt idx="1887">
                  <c:v>153.50151970140567</c:v>
                </c:pt>
                <c:pt idx="1888">
                  <c:v>153.50028261444785</c:v>
                </c:pt>
                <c:pt idx="1889">
                  <c:v>153.70003933633998</c:v>
                </c:pt>
                <c:pt idx="1890">
                  <c:v>153.4433674703414</c:v>
                </c:pt>
                <c:pt idx="1891">
                  <c:v>153.4646332493536</c:v>
                </c:pt>
                <c:pt idx="1892">
                  <c:v>153.9328702621965</c:v>
                </c:pt>
                <c:pt idx="1893">
                  <c:v>154.8074649578154</c:v>
                </c:pt>
                <c:pt idx="1894">
                  <c:v>154.80621248722349</c:v>
                </c:pt>
                <c:pt idx="1895">
                  <c:v>154.80497295326455</c:v>
                </c:pt>
                <c:pt idx="1896">
                  <c:v>155.03132334055741</c:v>
                </c:pt>
                <c:pt idx="1897">
                  <c:v>155.13750186511226</c:v>
                </c:pt>
                <c:pt idx="1898">
                  <c:v>154.40446199911958</c:v>
                </c:pt>
                <c:pt idx="1899">
                  <c:v>154.39196781642588</c:v>
                </c:pt>
                <c:pt idx="1900">
                  <c:v>154.11507022386164</c:v>
                </c:pt>
                <c:pt idx="1901">
                  <c:v>154.1140594294057</c:v>
                </c:pt>
                <c:pt idx="1902">
                  <c:v>154.11304750343746</c:v>
                </c:pt>
                <c:pt idx="1903">
                  <c:v>153.67987009869381</c:v>
                </c:pt>
                <c:pt idx="1904">
                  <c:v>153.83602738158893</c:v>
                </c:pt>
                <c:pt idx="1905">
                  <c:v>154.0007377614053</c:v>
                </c:pt>
                <c:pt idx="1906">
                  <c:v>154.82629446860528</c:v>
                </c:pt>
                <c:pt idx="1907">
                  <c:v>154.54738555220359</c:v>
                </c:pt>
                <c:pt idx="1908">
                  <c:v>154.54617575359708</c:v>
                </c:pt>
                <c:pt idx="1909">
                  <c:v>154.54497217315802</c:v>
                </c:pt>
                <c:pt idx="1910">
                  <c:v>153.99673525451857</c:v>
                </c:pt>
                <c:pt idx="1911">
                  <c:v>154.00158546237105</c:v>
                </c:pt>
                <c:pt idx="1912">
                  <c:v>153.16763217005945</c:v>
                </c:pt>
                <c:pt idx="1913">
                  <c:v>153.29357123272902</c:v>
                </c:pt>
                <c:pt idx="1914">
                  <c:v>153.33438354345688</c:v>
                </c:pt>
                <c:pt idx="1915">
                  <c:v>153.33293155333226</c:v>
                </c:pt>
                <c:pt idx="1916">
                  <c:v>153.33148201644212</c:v>
                </c:pt>
                <c:pt idx="1917">
                  <c:v>153.07342403155667</c:v>
                </c:pt>
                <c:pt idx="1918">
                  <c:v>153.91018825149388</c:v>
                </c:pt>
                <c:pt idx="1919">
                  <c:v>153.92014101551442</c:v>
                </c:pt>
                <c:pt idx="1920">
                  <c:v>154.81734590255508</c:v>
                </c:pt>
                <c:pt idx="1921">
                  <c:v>154.24972600871524</c:v>
                </c:pt>
                <c:pt idx="1922">
                  <c:v>154.24819043899373</c:v>
                </c:pt>
                <c:pt idx="1923">
                  <c:v>154.24665519401876</c:v>
                </c:pt>
                <c:pt idx="1924">
                  <c:v>153.26558038922465</c:v>
                </c:pt>
                <c:pt idx="1925">
                  <c:v>152.04407086488376</c:v>
                </c:pt>
                <c:pt idx="1926">
                  <c:v>152.10743877895763</c:v>
                </c:pt>
                <c:pt idx="1927">
                  <c:v>150.72118521183472</c:v>
                </c:pt>
                <c:pt idx="1928">
                  <c:v>150.86510886033989</c:v>
                </c:pt>
                <c:pt idx="1929">
                  <c:v>150.86365522718916</c:v>
                </c:pt>
                <c:pt idx="1930">
                  <c:v>150.86220124103986</c:v>
                </c:pt>
                <c:pt idx="1931">
                  <c:v>151.60698069665028</c:v>
                </c:pt>
                <c:pt idx="1932">
                  <c:v>151.29031487630232</c:v>
                </c:pt>
                <c:pt idx="1933">
                  <c:v>152.39827794256558</c:v>
                </c:pt>
                <c:pt idx="1934">
                  <c:v>151.66764413382842</c:v>
                </c:pt>
                <c:pt idx="1935">
                  <c:v>151.56061226802331</c:v>
                </c:pt>
                <c:pt idx="1936">
                  <c:v>151.5591426332856</c:v>
                </c:pt>
                <c:pt idx="1937">
                  <c:v>151.55767369985927</c:v>
                </c:pt>
                <c:pt idx="1938">
                  <c:v>151.24707196255358</c:v>
                </c:pt>
                <c:pt idx="1939">
                  <c:v>152.29622630412365</c:v>
                </c:pt>
                <c:pt idx="1940">
                  <c:v>152.37392610160867</c:v>
                </c:pt>
                <c:pt idx="1941">
                  <c:v>153.09661888771933</c:v>
                </c:pt>
                <c:pt idx="1942">
                  <c:v>152.43391759580672</c:v>
                </c:pt>
                <c:pt idx="1943">
                  <c:v>152.43241986371885</c:v>
                </c:pt>
                <c:pt idx="1944">
                  <c:v>152.43092187988026</c:v>
                </c:pt>
                <c:pt idx="1945">
                  <c:v>152.25919730956446</c:v>
                </c:pt>
                <c:pt idx="1946">
                  <c:v>152.57516430563797</c:v>
                </c:pt>
                <c:pt idx="1947">
                  <c:v>152.25558442583963</c:v>
                </c:pt>
                <c:pt idx="1948">
                  <c:v>150.74719211952805</c:v>
                </c:pt>
                <c:pt idx="1949">
                  <c:v>149.45919899381133</c:v>
                </c:pt>
                <c:pt idx="1950">
                  <c:v>149.45777440289589</c:v>
                </c:pt>
                <c:pt idx="1951">
                  <c:v>149.45634966633426</c:v>
                </c:pt>
                <c:pt idx="1952">
                  <c:v>149.35773278515632</c:v>
                </c:pt>
                <c:pt idx="1953">
                  <c:v>149.22417560104964</c:v>
                </c:pt>
                <c:pt idx="1954">
                  <c:v>148.29257516358055</c:v>
                </c:pt>
                <c:pt idx="1955">
                  <c:v>147.40510814118107</c:v>
                </c:pt>
                <c:pt idx="1956">
                  <c:v>146.92888128596513</c:v>
                </c:pt>
                <c:pt idx="1957">
                  <c:v>146.92746102599514</c:v>
                </c:pt>
                <c:pt idx="1958">
                  <c:v>146.92604179400487</c:v>
                </c:pt>
                <c:pt idx="1959">
                  <c:v>148.4115076316686</c:v>
                </c:pt>
                <c:pt idx="1960">
                  <c:v>148.08050398197108</c:v>
                </c:pt>
                <c:pt idx="1961">
                  <c:v>148.76769281521348</c:v>
                </c:pt>
                <c:pt idx="1962">
                  <c:v>149.07668893259768</c:v>
                </c:pt>
                <c:pt idx="1963">
                  <c:v>148.68650019627557</c:v>
                </c:pt>
                <c:pt idx="1964">
                  <c:v>148.68498112032211</c:v>
                </c:pt>
                <c:pt idx="1965">
                  <c:v>148.6834619702725</c:v>
                </c:pt>
                <c:pt idx="1966">
                  <c:v>149.64720474037011</c:v>
                </c:pt>
                <c:pt idx="1967">
                  <c:v>150.23668468590049</c:v>
                </c:pt>
                <c:pt idx="1968">
                  <c:v>150.29720027773268</c:v>
                </c:pt>
                <c:pt idx="1969">
                  <c:v>151.08131212835866</c:v>
                </c:pt>
                <c:pt idx="1970">
                  <c:v>150.68623794425264</c:v>
                </c:pt>
                <c:pt idx="1971">
                  <c:v>150.68464711819851</c:v>
                </c:pt>
                <c:pt idx="1972">
                  <c:v>150.68305496806789</c:v>
                </c:pt>
                <c:pt idx="1973">
                  <c:v>151.79241771859273</c:v>
                </c:pt>
                <c:pt idx="1974">
                  <c:v>152.56211242163107</c:v>
                </c:pt>
                <c:pt idx="1975">
                  <c:v>152.79487947052203</c:v>
                </c:pt>
                <c:pt idx="1976">
                  <c:v>152.02220374190208</c:v>
                </c:pt>
                <c:pt idx="1977">
                  <c:v>152.17443357211127</c:v>
                </c:pt>
                <c:pt idx="1978">
                  <c:v>152.17280922599275</c:v>
                </c:pt>
                <c:pt idx="1979">
                  <c:v>152.17118462763003</c:v>
                </c:pt>
                <c:pt idx="1980">
                  <c:v>152.51945172779938</c:v>
                </c:pt>
                <c:pt idx="1981">
                  <c:v>152.61930362306882</c:v>
                </c:pt>
                <c:pt idx="1982">
                  <c:v>153.50716354089835</c:v>
                </c:pt>
                <c:pt idx="1983">
                  <c:v>154.6754488270773</c:v>
                </c:pt>
                <c:pt idx="1984">
                  <c:v>154.65889260723489</c:v>
                </c:pt>
                <c:pt idx="1985">
                  <c:v>154.6569799231699</c:v>
                </c:pt>
                <c:pt idx="1986">
                  <c:v>154.65506769037108</c:v>
                </c:pt>
                <c:pt idx="1987">
                  <c:v>154.49141026975718</c:v>
                </c:pt>
                <c:pt idx="1988">
                  <c:v>153.93154242131098</c:v>
                </c:pt>
                <c:pt idx="1989">
                  <c:v>153.77725351127236</c:v>
                </c:pt>
                <c:pt idx="1990">
                  <c:v>153.72693216859128</c:v>
                </c:pt>
                <c:pt idx="1991">
                  <c:v>153.61988463195848</c:v>
                </c:pt>
                <c:pt idx="1992">
                  <c:v>153.6180643865801</c:v>
                </c:pt>
                <c:pt idx="1993">
                  <c:v>153.61624445040354</c:v>
                </c:pt>
                <c:pt idx="1994">
                  <c:v>153.32401090440322</c:v>
                </c:pt>
                <c:pt idx="1995">
                  <c:v>153.01984682511483</c:v>
                </c:pt>
                <c:pt idx="1996">
                  <c:v>153.53826212733526</c:v>
                </c:pt>
                <c:pt idx="1997">
                  <c:v>154.36352642068795</c:v>
                </c:pt>
                <c:pt idx="1998">
                  <c:v>154.54541936221693</c:v>
                </c:pt>
                <c:pt idx="1999">
                  <c:v>154.54355382058861</c:v>
                </c:pt>
                <c:pt idx="2000">
                  <c:v>154.54168880094315</c:v>
                </c:pt>
                <c:pt idx="2001">
                  <c:v>154.04791317097173</c:v>
                </c:pt>
                <c:pt idx="2002">
                  <c:v>152.69195467191332</c:v>
                </c:pt>
                <c:pt idx="2003">
                  <c:v>153.14812148237988</c:v>
                </c:pt>
                <c:pt idx="2004">
                  <c:v>152.51515357786877</c:v>
                </c:pt>
                <c:pt idx="2005">
                  <c:v>152.61625268275407</c:v>
                </c:pt>
                <c:pt idx="2006">
                  <c:v>152.6144311570643</c:v>
                </c:pt>
                <c:pt idx="2007">
                  <c:v>152.61260982031359</c:v>
                </c:pt>
                <c:pt idx="2008">
                  <c:v>151.99464744628568</c:v>
                </c:pt>
                <c:pt idx="2009">
                  <c:v>152.76853109482056</c:v>
                </c:pt>
                <c:pt idx="2010">
                  <c:v>151.85294290876436</c:v>
                </c:pt>
                <c:pt idx="2011">
                  <c:v>149.74552809890906</c:v>
                </c:pt>
                <c:pt idx="2012">
                  <c:v>150.48601536512643</c:v>
                </c:pt>
                <c:pt idx="2013">
                  <c:v>150.48415071937521</c:v>
                </c:pt>
                <c:pt idx="2014">
                  <c:v>150.4822870697941</c:v>
                </c:pt>
                <c:pt idx="2015">
                  <c:v>150.75693606793149</c:v>
                </c:pt>
                <c:pt idx="2016">
                  <c:v>149.17429008074123</c:v>
                </c:pt>
                <c:pt idx="2017">
                  <c:v>148.21404249752374</c:v>
                </c:pt>
                <c:pt idx="2018">
                  <c:v>147.60149995331832</c:v>
                </c:pt>
                <c:pt idx="2019">
                  <c:v>146.21279738328312</c:v>
                </c:pt>
                <c:pt idx="2020">
                  <c:v>146.21100441170535</c:v>
                </c:pt>
                <c:pt idx="2021">
                  <c:v>146.20921097037484</c:v>
                </c:pt>
                <c:pt idx="2022">
                  <c:v>146.22125828666967</c:v>
                </c:pt>
                <c:pt idx="2023">
                  <c:v>146.42994328647342</c:v>
                </c:pt>
                <c:pt idx="2024">
                  <c:v>143.86769246239265</c:v>
                </c:pt>
                <c:pt idx="2025">
                  <c:v>143.20520382666987</c:v>
                </c:pt>
                <c:pt idx="2026">
                  <c:v>145.13421626116445</c:v>
                </c:pt>
                <c:pt idx="2027">
                  <c:v>145.13242740636224</c:v>
                </c:pt>
                <c:pt idx="2028">
                  <c:v>145.13063837594572</c:v>
                </c:pt>
                <c:pt idx="2029">
                  <c:v>145.59822285242166</c:v>
                </c:pt>
                <c:pt idx="2030">
                  <c:v>147.37185076651463</c:v>
                </c:pt>
                <c:pt idx="2031">
                  <c:v>148.18128428804056</c:v>
                </c:pt>
                <c:pt idx="2032">
                  <c:v>148.67179411355932</c:v>
                </c:pt>
                <c:pt idx="2033">
                  <c:v>148.53065926364042</c:v>
                </c:pt>
                <c:pt idx="2034">
                  <c:v>148.52877584252735</c:v>
                </c:pt>
                <c:pt idx="2035">
                  <c:v>148.52689199220782</c:v>
                </c:pt>
                <c:pt idx="2036">
                  <c:v>147.8203147154689</c:v>
                </c:pt>
                <c:pt idx="2037">
                  <c:v>149.08159067240786</c:v>
                </c:pt>
                <c:pt idx="2038">
                  <c:v>148.96184298087198</c:v>
                </c:pt>
                <c:pt idx="2039">
                  <c:v>149.10387816176464</c:v>
                </c:pt>
                <c:pt idx="2040">
                  <c:v>151.00537672338857</c:v>
                </c:pt>
                <c:pt idx="2041">
                  <c:v>151.00345913097246</c:v>
                </c:pt>
                <c:pt idx="2042">
                  <c:v>151.00154111599042</c:v>
                </c:pt>
                <c:pt idx="2043">
                  <c:v>150.73079117659557</c:v>
                </c:pt>
                <c:pt idx="2044">
                  <c:v>149.92699390438696</c:v>
                </c:pt>
                <c:pt idx="2045">
                  <c:v>151.094268311603</c:v>
                </c:pt>
                <c:pt idx="2046">
                  <c:v>151.6076012336184</c:v>
                </c:pt>
                <c:pt idx="2047">
                  <c:v>150.84755297349034</c:v>
                </c:pt>
                <c:pt idx="2048">
                  <c:v>150.84565241151461</c:v>
                </c:pt>
                <c:pt idx="2049">
                  <c:v>150.84375216668917</c:v>
                </c:pt>
                <c:pt idx="2050">
                  <c:v>151.71501443597546</c:v>
                </c:pt>
                <c:pt idx="2051">
                  <c:v>151.9722899360454</c:v>
                </c:pt>
                <c:pt idx="2052">
                  <c:v>150.72473848169187</c:v>
                </c:pt>
                <c:pt idx="2053">
                  <c:v>150.85775854308383</c:v>
                </c:pt>
                <c:pt idx="2054">
                  <c:v>150.82417278295168</c:v>
                </c:pt>
                <c:pt idx="2055">
                  <c:v>150.82195411540266</c:v>
                </c:pt>
                <c:pt idx="2056">
                  <c:v>150.81973625468709</c:v>
                </c:pt>
                <c:pt idx="2057">
                  <c:v>151.3511405477667</c:v>
                </c:pt>
                <c:pt idx="2058">
                  <c:v>152.14741878910013</c:v>
                </c:pt>
                <c:pt idx="2059">
                  <c:v>152.24519798980793</c:v>
                </c:pt>
                <c:pt idx="2060">
                  <c:v>151.85319857906845</c:v>
                </c:pt>
                <c:pt idx="2061">
                  <c:v>153.77264727005621</c:v>
                </c:pt>
                <c:pt idx="2062">
                  <c:v>153.77036232384566</c:v>
                </c:pt>
                <c:pt idx="2063">
                  <c:v>153.76807638615071</c:v>
                </c:pt>
                <c:pt idx="2064">
                  <c:v>153.96311127836546</c:v>
                </c:pt>
                <c:pt idx="2065">
                  <c:v>154.19644190116696</c:v>
                </c:pt>
                <c:pt idx="2066">
                  <c:v>154.26455685357865</c:v>
                </c:pt>
                <c:pt idx="2067">
                  <c:v>154.92355869457441</c:v>
                </c:pt>
                <c:pt idx="2068">
                  <c:v>155.07954723264339</c:v>
                </c:pt>
                <c:pt idx="2069">
                  <c:v>155.07722722496223</c:v>
                </c:pt>
                <c:pt idx="2070">
                  <c:v>155.07490779506006</c:v>
                </c:pt>
                <c:pt idx="2071">
                  <c:v>154.85110050004482</c:v>
                </c:pt>
                <c:pt idx="2072">
                  <c:v>155.1645246583098</c:v>
                </c:pt>
                <c:pt idx="2073">
                  <c:v>155.67140017538935</c:v>
                </c:pt>
                <c:pt idx="2074">
                  <c:v>154.91611892803013</c:v>
                </c:pt>
                <c:pt idx="2075">
                  <c:v>156.75565125271731</c:v>
                </c:pt>
                <c:pt idx="2076">
                  <c:v>156.75332058274651</c:v>
                </c:pt>
                <c:pt idx="2077">
                  <c:v>156.75099048702162</c:v>
                </c:pt>
                <c:pt idx="2078">
                  <c:v>156.09770747009463</c:v>
                </c:pt>
                <c:pt idx="2079">
                  <c:v>153.7212077061447</c:v>
                </c:pt>
                <c:pt idx="2080">
                  <c:v>153.30409517434612</c:v>
                </c:pt>
                <c:pt idx="2081">
                  <c:v>153.33640522476674</c:v>
                </c:pt>
                <c:pt idx="2082">
                  <c:v>151.25443493760628</c:v>
                </c:pt>
                <c:pt idx="2083">
                  <c:v>151.25222787355892</c:v>
                </c:pt>
                <c:pt idx="2084">
                  <c:v>151.2500212194974</c:v>
                </c:pt>
                <c:pt idx="2085">
                  <c:v>149.19819227426876</c:v>
                </c:pt>
                <c:pt idx="2086">
                  <c:v>150.28303807508254</c:v>
                </c:pt>
                <c:pt idx="2087">
                  <c:v>150.31840836261492</c:v>
                </c:pt>
                <c:pt idx="2088">
                  <c:v>153.1878035962753</c:v>
                </c:pt>
                <c:pt idx="2089">
                  <c:v>153.50340531520285</c:v>
                </c:pt>
                <c:pt idx="2090">
                  <c:v>153.50115431029673</c:v>
                </c:pt>
                <c:pt idx="2091">
                  <c:v>153.49890297948093</c:v>
                </c:pt>
                <c:pt idx="2092">
                  <c:v>153.82684176251871</c:v>
                </c:pt>
                <c:pt idx="2093">
                  <c:v>154.54038649053416</c:v>
                </c:pt>
                <c:pt idx="2094">
                  <c:v>154.51294329067872</c:v>
                </c:pt>
                <c:pt idx="2095">
                  <c:v>154.47375956853</c:v>
                </c:pt>
                <c:pt idx="2096">
                  <c:v>154.52596658977137</c:v>
                </c:pt>
                <c:pt idx="2097">
                  <c:v>154.52369529267412</c:v>
                </c:pt>
                <c:pt idx="2098">
                  <c:v>154.52142394520232</c:v>
                </c:pt>
                <c:pt idx="2099">
                  <c:v>154.411338508857</c:v>
                </c:pt>
                <c:pt idx="2100">
                  <c:v>153.54068939423627</c:v>
                </c:pt>
                <c:pt idx="2101">
                  <c:v>153.79913222441868</c:v>
                </c:pt>
                <c:pt idx="2102">
                  <c:v>153.796394658629</c:v>
                </c:pt>
                <c:pt idx="2103">
                  <c:v>153.85074649730905</c:v>
                </c:pt>
                <c:pt idx="2104">
                  <c:v>153.84851228500273</c:v>
                </c:pt>
                <c:pt idx="2105">
                  <c:v>153.84627784142549</c:v>
                </c:pt>
                <c:pt idx="2106">
                  <c:v>151.89287611020174</c:v>
                </c:pt>
                <c:pt idx="2107">
                  <c:v>151.27651992327844</c:v>
                </c:pt>
                <c:pt idx="2108">
                  <c:v>151.69387464880165</c:v>
                </c:pt>
                <c:pt idx="2109">
                  <c:v>153.89951383226841</c:v>
                </c:pt>
                <c:pt idx="2110">
                  <c:v>152.68022437694145</c:v>
                </c:pt>
                <c:pt idx="2111">
                  <c:v>152.67799503840769</c:v>
                </c:pt>
                <c:pt idx="2112">
                  <c:v>152.67576601190942</c:v>
                </c:pt>
                <c:pt idx="2113">
                  <c:v>153.22014178737658</c:v>
                </c:pt>
                <c:pt idx="2114">
                  <c:v>154.47869648412171</c:v>
                </c:pt>
                <c:pt idx="2115">
                  <c:v>153.45147207750762</c:v>
                </c:pt>
                <c:pt idx="2116">
                  <c:v>155.26700860581593</c:v>
                </c:pt>
                <c:pt idx="2117">
                  <c:v>156.03496408398638</c:v>
                </c:pt>
                <c:pt idx="2118">
                  <c:v>156.03268971098387</c:v>
                </c:pt>
                <c:pt idx="2119">
                  <c:v>156.0304151881534</c:v>
                </c:pt>
                <c:pt idx="2120">
                  <c:v>156.55302640777842</c:v>
                </c:pt>
                <c:pt idx="2121">
                  <c:v>157.2872282980901</c:v>
                </c:pt>
                <c:pt idx="2122">
                  <c:v>157.8387050096718</c:v>
                </c:pt>
                <c:pt idx="2123">
                  <c:v>159.06829047493727</c:v>
                </c:pt>
                <c:pt idx="2124">
                  <c:v>160.45287556022373</c:v>
                </c:pt>
                <c:pt idx="2125">
                  <c:v>160.45048789576111</c:v>
                </c:pt>
                <c:pt idx="2126">
                  <c:v>160.4481001172978</c:v>
                </c:pt>
                <c:pt idx="2127">
                  <c:v>161.27752072895112</c:v>
                </c:pt>
                <c:pt idx="2128">
                  <c:v>160.37308058367546</c:v>
                </c:pt>
                <c:pt idx="2129">
                  <c:v>160.2123331070232</c:v>
                </c:pt>
                <c:pt idx="2130">
                  <c:v>160.50564959675575</c:v>
                </c:pt>
                <c:pt idx="2131">
                  <c:v>159.84778623844079</c:v>
                </c:pt>
                <c:pt idx="2132">
                  <c:v>159.8455608403082</c:v>
                </c:pt>
                <c:pt idx="2133">
                  <c:v>159.84333567943318</c:v>
                </c:pt>
                <c:pt idx="2134">
                  <c:v>159.78764373365095</c:v>
                </c:pt>
                <c:pt idx="2135">
                  <c:v>160.40159209332791</c:v>
                </c:pt>
                <c:pt idx="2136">
                  <c:v>160.54914993459525</c:v>
                </c:pt>
                <c:pt idx="2137">
                  <c:v>160.31028899515272</c:v>
                </c:pt>
                <c:pt idx="2138">
                  <c:v>160.5392623373869</c:v>
                </c:pt>
                <c:pt idx="2139">
                  <c:v>160.53698733214918</c:v>
                </c:pt>
                <c:pt idx="2140">
                  <c:v>160.53471206482138</c:v>
                </c:pt>
                <c:pt idx="2141">
                  <c:v>159.52217623968238</c:v>
                </c:pt>
                <c:pt idx="2142">
                  <c:v>160.30105702706166</c:v>
                </c:pt>
                <c:pt idx="2143">
                  <c:v>159.85712461229767</c:v>
                </c:pt>
                <c:pt idx="2144">
                  <c:v>161.00123904865936</c:v>
                </c:pt>
                <c:pt idx="2145">
                  <c:v>161.74844842339112</c:v>
                </c:pt>
                <c:pt idx="2146">
                  <c:v>161.74615203654301</c:v>
                </c:pt>
                <c:pt idx="2147">
                  <c:v>161.74385575387257</c:v>
                </c:pt>
                <c:pt idx="2148">
                  <c:v>162.01371941356928</c:v>
                </c:pt>
                <c:pt idx="2149">
                  <c:v>161.86055753827171</c:v>
                </c:pt>
                <c:pt idx="2150">
                  <c:v>162.61545937502848</c:v>
                </c:pt>
                <c:pt idx="2151">
                  <c:v>163.27979882580024</c:v>
                </c:pt>
                <c:pt idx="2152">
                  <c:v>163.18923490529795</c:v>
                </c:pt>
                <c:pt idx="2153">
                  <c:v>163.18689057997796</c:v>
                </c:pt>
                <c:pt idx="2154">
                  <c:v>163.1845466304155</c:v>
                </c:pt>
                <c:pt idx="2155">
                  <c:v>163.76047297906052</c:v>
                </c:pt>
                <c:pt idx="2156">
                  <c:v>164.41123038021203</c:v>
                </c:pt>
                <c:pt idx="2157">
                  <c:v>164.26487545372328</c:v>
                </c:pt>
                <c:pt idx="2158">
                  <c:v>164.92701961977934</c:v>
                </c:pt>
                <c:pt idx="2159">
                  <c:v>165.28238209678332</c:v>
                </c:pt>
                <c:pt idx="2160">
                  <c:v>165.28001845927838</c:v>
                </c:pt>
                <c:pt idx="2161">
                  <c:v>165.2776592491947</c:v>
                </c:pt>
                <c:pt idx="2162">
                  <c:v>165.00421702114619</c:v>
                </c:pt>
                <c:pt idx="2163">
                  <c:v>164.03425532721013</c:v>
                </c:pt>
                <c:pt idx="2164">
                  <c:v>164.55254859631921</c:v>
                </c:pt>
                <c:pt idx="2165">
                  <c:v>165.6644956040347</c:v>
                </c:pt>
                <c:pt idx="2166">
                  <c:v>165.89602193758026</c:v>
                </c:pt>
                <c:pt idx="2167">
                  <c:v>165.89363572114655</c:v>
                </c:pt>
                <c:pt idx="2168">
                  <c:v>165.89125009227138</c:v>
                </c:pt>
                <c:pt idx="2169">
                  <c:v>165.7479656388802</c:v>
                </c:pt>
                <c:pt idx="2170">
                  <c:v>164.84987752538561</c:v>
                </c:pt>
                <c:pt idx="2171">
                  <c:v>166.76550481885727</c:v>
                </c:pt>
                <c:pt idx="2172">
                  <c:v>167.04393781790162</c:v>
                </c:pt>
                <c:pt idx="2173">
                  <c:v>167.40187660665418</c:v>
                </c:pt>
                <c:pt idx="2174">
                  <c:v>167.39945065639782</c:v>
                </c:pt>
                <c:pt idx="2175">
                  <c:v>167.39702417767154</c:v>
                </c:pt>
                <c:pt idx="2176">
                  <c:v>168.12274940065905</c:v>
                </c:pt>
                <c:pt idx="2177">
                  <c:v>167.34507308238761</c:v>
                </c:pt>
                <c:pt idx="2178">
                  <c:v>167.63680326664485</c:v>
                </c:pt>
                <c:pt idx="2179">
                  <c:v>168.09223605196382</c:v>
                </c:pt>
                <c:pt idx="2180">
                  <c:v>169.11643915073861</c:v>
                </c:pt>
                <c:pt idx="2181">
                  <c:v>169.11397756936256</c:v>
                </c:pt>
                <c:pt idx="2182">
                  <c:v>169.11151594562315</c:v>
                </c:pt>
                <c:pt idx="2183">
                  <c:v>168.49318296699249</c:v>
                </c:pt>
                <c:pt idx="2184">
                  <c:v>169.10721062713955</c:v>
                </c:pt>
                <c:pt idx="2185">
                  <c:v>168.13360857016499</c:v>
                </c:pt>
                <c:pt idx="2186">
                  <c:v>167.21152750380296</c:v>
                </c:pt>
                <c:pt idx="2187">
                  <c:v>167.4379358117061</c:v>
                </c:pt>
                <c:pt idx="2188">
                  <c:v>167.43550973769229</c:v>
                </c:pt>
                <c:pt idx="2189">
                  <c:v>167.4330842178824</c:v>
                </c:pt>
                <c:pt idx="2190">
                  <c:v>168.69044189641349</c:v>
                </c:pt>
                <c:pt idx="2191">
                  <c:v>168.00984439523725</c:v>
                </c:pt>
                <c:pt idx="2192">
                  <c:v>168.35376696121261</c:v>
                </c:pt>
                <c:pt idx="2193">
                  <c:v>168.52325119783873</c:v>
                </c:pt>
                <c:pt idx="2194">
                  <c:v>168.40267501924021</c:v>
                </c:pt>
                <c:pt idx="2195">
                  <c:v>168.40023549284658</c:v>
                </c:pt>
                <c:pt idx="2196">
                  <c:v>168.39779603003711</c:v>
                </c:pt>
                <c:pt idx="2197">
                  <c:v>168.34151841127226</c:v>
                </c:pt>
                <c:pt idx="2198">
                  <c:v>169.71404955391444</c:v>
                </c:pt>
                <c:pt idx="2199">
                  <c:v>170.03224034338882</c:v>
                </c:pt>
                <c:pt idx="2200">
                  <c:v>171.39330964028878</c:v>
                </c:pt>
                <c:pt idx="2201">
                  <c:v>172.26864276134069</c:v>
                </c:pt>
                <c:pt idx="2202">
                  <c:v>172.26612496122917</c:v>
                </c:pt>
                <c:pt idx="2203">
                  <c:v>172.2636072680923</c:v>
                </c:pt>
                <c:pt idx="2204">
                  <c:v>172.77213019755294</c:v>
                </c:pt>
                <c:pt idx="2205">
                  <c:v>172.02338486840529</c:v>
                </c:pt>
                <c:pt idx="2206">
                  <c:v>172.37949624169184</c:v>
                </c:pt>
                <c:pt idx="2207">
                  <c:v>171.50676764188259</c:v>
                </c:pt>
                <c:pt idx="2208">
                  <c:v>169.31024623706685</c:v>
                </c:pt>
                <c:pt idx="2209">
                  <c:v>169.30779935658285</c:v>
                </c:pt>
                <c:pt idx="2210">
                  <c:v>169.30535256887856</c:v>
                </c:pt>
                <c:pt idx="2211">
                  <c:v>170.11127082667528</c:v>
                </c:pt>
                <c:pt idx="2212">
                  <c:v>170.58187871285719</c:v>
                </c:pt>
                <c:pt idx="2213">
                  <c:v>170.68016196990072</c:v>
                </c:pt>
                <c:pt idx="2214">
                  <c:v>170.17199168596085</c:v>
                </c:pt>
                <c:pt idx="2215">
                  <c:v>170.43413473305353</c:v>
                </c:pt>
                <c:pt idx="2216">
                  <c:v>170.43168522389402</c:v>
                </c:pt>
                <c:pt idx="2217">
                  <c:v>170.42925088710385</c:v>
                </c:pt>
                <c:pt idx="2218">
                  <c:v>171.42561543081129</c:v>
                </c:pt>
                <c:pt idx="2219">
                  <c:v>169.95532942908488</c:v>
                </c:pt>
                <c:pt idx="2220">
                  <c:v>167.95571008811959</c:v>
                </c:pt>
                <c:pt idx="2221">
                  <c:v>167.73378103803898</c:v>
                </c:pt>
                <c:pt idx="2222">
                  <c:v>167.45547387000931</c:v>
                </c:pt>
                <c:pt idx="2223">
                  <c:v>167.45311956485136</c:v>
                </c:pt>
                <c:pt idx="2224">
                  <c:v>167.45076502119085</c:v>
                </c:pt>
                <c:pt idx="2225">
                  <c:v>168.31268459280602</c:v>
                </c:pt>
                <c:pt idx="2226">
                  <c:v>166.53021691278815</c:v>
                </c:pt>
                <c:pt idx="2227">
                  <c:v>166.19498327084489</c:v>
                </c:pt>
                <c:pt idx="2228">
                  <c:v>166.22671124264809</c:v>
                </c:pt>
                <c:pt idx="2229">
                  <c:v>168.42136715843702</c:v>
                </c:pt>
                <c:pt idx="2230">
                  <c:v>168.41901091843755</c:v>
                </c:pt>
                <c:pt idx="2231">
                  <c:v>168.41665438780129</c:v>
                </c:pt>
                <c:pt idx="2232">
                  <c:v>168.6084572273985</c:v>
                </c:pt>
                <c:pt idx="2233">
                  <c:v>167.479365690885</c:v>
                </c:pt>
                <c:pt idx="2234">
                  <c:v>167.33439292942103</c:v>
                </c:pt>
                <c:pt idx="2235">
                  <c:v>168.19236948848331</c:v>
                </c:pt>
                <c:pt idx="2236">
                  <c:v>167.79963374547395</c:v>
                </c:pt>
                <c:pt idx="2237">
                  <c:v>167.79724748739415</c:v>
                </c:pt>
                <c:pt idx="2238">
                  <c:v>167.79486104715022</c:v>
                </c:pt>
                <c:pt idx="2239">
                  <c:v>168.13016074335582</c:v>
                </c:pt>
                <c:pt idx="2240">
                  <c:v>169.68259918452299</c:v>
                </c:pt>
                <c:pt idx="2241">
                  <c:v>170.12184994932801</c:v>
                </c:pt>
                <c:pt idx="2242">
                  <c:v>170.36826463954208</c:v>
                </c:pt>
                <c:pt idx="2243">
                  <c:v>170.30850599911739</c:v>
                </c:pt>
                <c:pt idx="2244">
                  <c:v>170.30605441939525</c:v>
                </c:pt>
                <c:pt idx="2245">
                  <c:v>170.30360312760519</c:v>
                </c:pt>
                <c:pt idx="2246">
                  <c:v>169.92847863368345</c:v>
                </c:pt>
                <c:pt idx="2247">
                  <c:v>169.21181118658896</c:v>
                </c:pt>
                <c:pt idx="2248">
                  <c:v>170.3448117129808</c:v>
                </c:pt>
                <c:pt idx="2249">
                  <c:v>169.86132944816177</c:v>
                </c:pt>
                <c:pt idx="2250">
                  <c:v>167.99726402602616</c:v>
                </c:pt>
                <c:pt idx="2251">
                  <c:v>167.9948614009796</c:v>
                </c:pt>
                <c:pt idx="2252">
                  <c:v>167.9924596862395</c:v>
                </c:pt>
                <c:pt idx="2253">
                  <c:v>168.00393122614804</c:v>
                </c:pt>
                <c:pt idx="2254">
                  <c:v>167.45880934230303</c:v>
                </c:pt>
                <c:pt idx="2255">
                  <c:v>167.53705413021538</c:v>
                </c:pt>
                <c:pt idx="2256">
                  <c:v>166.80228400962014</c:v>
                </c:pt>
                <c:pt idx="2257">
                  <c:v>165.95991699471253</c:v>
                </c:pt>
                <c:pt idx="2258">
                  <c:v>165.95755106360681</c:v>
                </c:pt>
                <c:pt idx="2259">
                  <c:v>165.95518500626039</c:v>
                </c:pt>
                <c:pt idx="2260">
                  <c:v>165.02202685191551</c:v>
                </c:pt>
                <c:pt idx="2261">
                  <c:v>164.5264793096328</c:v>
                </c:pt>
                <c:pt idx="2262">
                  <c:v>165.82500475521982</c:v>
                </c:pt>
                <c:pt idx="2263">
                  <c:v>165.94209682646959</c:v>
                </c:pt>
                <c:pt idx="2264">
                  <c:v>165.03350958658265</c:v>
                </c:pt>
                <c:pt idx="2265">
                  <c:v>165.03113871973238</c:v>
                </c:pt>
                <c:pt idx="2266">
                  <c:v>165.02876829054637</c:v>
                </c:pt>
                <c:pt idx="2267">
                  <c:v>163.36565570252282</c:v>
                </c:pt>
                <c:pt idx="2268">
                  <c:v>163.61217634854685</c:v>
                </c:pt>
                <c:pt idx="2269">
                  <c:v>162.98586583335444</c:v>
                </c:pt>
                <c:pt idx="2270">
                  <c:v>163.17959836590128</c:v>
                </c:pt>
                <c:pt idx="2271">
                  <c:v>163.49292654708387</c:v>
                </c:pt>
                <c:pt idx="2272">
                  <c:v>163.49052327002096</c:v>
                </c:pt>
                <c:pt idx="2273">
                  <c:v>163.48812097172635</c:v>
                </c:pt>
                <c:pt idx="2274">
                  <c:v>165.9806925614968</c:v>
                </c:pt>
                <c:pt idx="2275">
                  <c:v>167.17137477148165</c:v>
                </c:pt>
                <c:pt idx="2276">
                  <c:v>166.62462838547654</c:v>
                </c:pt>
                <c:pt idx="2277">
                  <c:v>166.47792882477364</c:v>
                </c:pt>
                <c:pt idx="2278">
                  <c:v>167.02780171026694</c:v>
                </c:pt>
                <c:pt idx="2279">
                  <c:v>167.02529115665175</c:v>
                </c:pt>
                <c:pt idx="2280">
                  <c:v>167.02278017141307</c:v>
                </c:pt>
                <c:pt idx="2281">
                  <c:v>163.85147544445462</c:v>
                </c:pt>
                <c:pt idx="2282">
                  <c:v>163.1417215373026</c:v>
                </c:pt>
                <c:pt idx="2283">
                  <c:v>164.8130032590206</c:v>
                </c:pt>
                <c:pt idx="2284">
                  <c:v>164.25192425532663</c:v>
                </c:pt>
                <c:pt idx="2285">
                  <c:v>163.71345786353606</c:v>
                </c:pt>
                <c:pt idx="2286">
                  <c:v>163.71098420895046</c:v>
                </c:pt>
                <c:pt idx="2287">
                  <c:v>163.70851079782352</c:v>
                </c:pt>
                <c:pt idx="2288">
                  <c:v>162.1430482631024</c:v>
                </c:pt>
                <c:pt idx="2289">
                  <c:v>160.1928120960203</c:v>
                </c:pt>
                <c:pt idx="2290">
                  <c:v>160.51129176404964</c:v>
                </c:pt>
                <c:pt idx="2291">
                  <c:v>162.75990749870033</c:v>
                </c:pt>
                <c:pt idx="2292">
                  <c:v>165.175084799979</c:v>
                </c:pt>
                <c:pt idx="2293">
                  <c:v>165.17281168499397</c:v>
                </c:pt>
                <c:pt idx="2294">
                  <c:v>165.17053848450644</c:v>
                </c:pt>
                <c:pt idx="2295">
                  <c:v>167.21307349858384</c:v>
                </c:pt>
                <c:pt idx="2296">
                  <c:v>167.54141818681586</c:v>
                </c:pt>
                <c:pt idx="2297">
                  <c:v>168.07031924139767</c:v>
                </c:pt>
                <c:pt idx="2298">
                  <c:v>169.55686617833726</c:v>
                </c:pt>
                <c:pt idx="2299">
                  <c:v>169.59801411217671</c:v>
                </c:pt>
                <c:pt idx="2300">
                  <c:v>169.59553089668009</c:v>
                </c:pt>
                <c:pt idx="2301">
                  <c:v>169.59304782299316</c:v>
                </c:pt>
                <c:pt idx="2302">
                  <c:v>170.04594180284826</c:v>
                </c:pt>
                <c:pt idx="2303">
                  <c:v>169.19321056137377</c:v>
                </c:pt>
                <c:pt idx="2304">
                  <c:v>168.79382918504751</c:v>
                </c:pt>
                <c:pt idx="2305">
                  <c:v>168.42726012944598</c:v>
                </c:pt>
                <c:pt idx="2306">
                  <c:v>167.44237633008606</c:v>
                </c:pt>
                <c:pt idx="2307">
                  <c:v>167.43998491871221</c:v>
                </c:pt>
                <c:pt idx="2308">
                  <c:v>167.43759183915529</c:v>
                </c:pt>
                <c:pt idx="2309">
                  <c:v>165.17264263687923</c:v>
                </c:pt>
                <c:pt idx="2310">
                  <c:v>165.75331158056798</c:v>
                </c:pt>
                <c:pt idx="2311">
                  <c:v>166.238268075137</c:v>
                </c:pt>
                <c:pt idx="2312">
                  <c:v>166.59401358054038</c:v>
                </c:pt>
                <c:pt idx="2313">
                  <c:v>166.72419458521483</c:v>
                </c:pt>
                <c:pt idx="2314">
                  <c:v>166.7218527939101</c:v>
                </c:pt>
                <c:pt idx="2315">
                  <c:v>166.7195115056779</c:v>
                </c:pt>
                <c:pt idx="2316">
                  <c:v>167.28112162718591</c:v>
                </c:pt>
                <c:pt idx="2317">
                  <c:v>166.81307621923673</c:v>
                </c:pt>
                <c:pt idx="2318">
                  <c:v>167.855749566128</c:v>
                </c:pt>
                <c:pt idx="2319">
                  <c:v>167.30608189554439</c:v>
                </c:pt>
                <c:pt idx="2320">
                  <c:v>166.30614411748422</c:v>
                </c:pt>
                <c:pt idx="2321">
                  <c:v>166.30380977446401</c:v>
                </c:pt>
                <c:pt idx="2322">
                  <c:v>166.30147548367722</c:v>
                </c:pt>
                <c:pt idx="2323">
                  <c:v>167.06654442079261</c:v>
                </c:pt>
                <c:pt idx="2324">
                  <c:v>165.49550860317044</c:v>
                </c:pt>
                <c:pt idx="2325">
                  <c:v>162.92518558391168</c:v>
                </c:pt>
                <c:pt idx="2326">
                  <c:v>163.51821205677444</c:v>
                </c:pt>
                <c:pt idx="2327">
                  <c:v>163.13988419395699</c:v>
                </c:pt>
                <c:pt idx="2328">
                  <c:v>163.13758988733611</c:v>
                </c:pt>
                <c:pt idx="2329">
                  <c:v>163.13529554126598</c:v>
                </c:pt>
                <c:pt idx="2330">
                  <c:v>163.31960732515881</c:v>
                </c:pt>
                <c:pt idx="2331">
                  <c:v>163.40781094169634</c:v>
                </c:pt>
                <c:pt idx="2332">
                  <c:v>161.75285109625545</c:v>
                </c:pt>
                <c:pt idx="2333">
                  <c:v>159.84421726880058</c:v>
                </c:pt>
                <c:pt idx="2334">
                  <c:v>156.54904124490184</c:v>
                </c:pt>
                <c:pt idx="2335">
                  <c:v>156.54688695967846</c:v>
                </c:pt>
                <c:pt idx="2336">
                  <c:v>156.54472673405297</c:v>
                </c:pt>
                <c:pt idx="2337">
                  <c:v>151.69040330599603</c:v>
                </c:pt>
                <c:pt idx="2338">
                  <c:v>155.11697593485954</c:v>
                </c:pt>
                <c:pt idx="2339">
                  <c:v>154.44663620071026</c:v>
                </c:pt>
                <c:pt idx="2340">
                  <c:v>157.27890427908429</c:v>
                </c:pt>
                <c:pt idx="2341">
                  <c:v>157.75602900685215</c:v>
                </c:pt>
                <c:pt idx="2342">
                  <c:v>157.75388486955578</c:v>
                </c:pt>
                <c:pt idx="2343">
                  <c:v>157.7517416103762</c:v>
                </c:pt>
                <c:pt idx="2344">
                  <c:v>157.10454618518253</c:v>
                </c:pt>
                <c:pt idx="2345">
                  <c:v>154.76207571627756</c:v>
                </c:pt>
                <c:pt idx="2346">
                  <c:v>154.77971265110205</c:v>
                </c:pt>
                <c:pt idx="2347">
                  <c:v>156.76746413061991</c:v>
                </c:pt>
                <c:pt idx="2348">
                  <c:v>154.70239420422493</c:v>
                </c:pt>
                <c:pt idx="2349">
                  <c:v>154.70035256161111</c:v>
                </c:pt>
                <c:pt idx="2350">
                  <c:v>154.69831113652504</c:v>
                </c:pt>
                <c:pt idx="2351">
                  <c:v>155.08057107771097</c:v>
                </c:pt>
                <c:pt idx="2352">
                  <c:v>156.12144385192485</c:v>
                </c:pt>
                <c:pt idx="2353">
                  <c:v>157.43011284324015</c:v>
                </c:pt>
                <c:pt idx="2354">
                  <c:v>156.0227377714528</c:v>
                </c:pt>
                <c:pt idx="2355">
                  <c:v>155.01938283993823</c:v>
                </c:pt>
                <c:pt idx="2356">
                  <c:v>155.01735965059478</c:v>
                </c:pt>
                <c:pt idx="2357">
                  <c:v>155.01533667789306</c:v>
                </c:pt>
                <c:pt idx="2358">
                  <c:v>154.36013248322973</c:v>
                </c:pt>
                <c:pt idx="2359">
                  <c:v>155.09658107358214</c:v>
                </c:pt>
                <c:pt idx="2360">
                  <c:v>156.15012725195803</c:v>
                </c:pt>
                <c:pt idx="2361">
                  <c:v>156.51471948065088</c:v>
                </c:pt>
                <c:pt idx="2362">
                  <c:v>154.66030606204441</c:v>
                </c:pt>
                <c:pt idx="2363">
                  <c:v>154.6582784951957</c:v>
                </c:pt>
                <c:pt idx="2364">
                  <c:v>154.65625054144454</c:v>
                </c:pt>
                <c:pt idx="2365">
                  <c:v>154.87156731219025</c:v>
                </c:pt>
                <c:pt idx="2366">
                  <c:v>151.86689742408257</c:v>
                </c:pt>
                <c:pt idx="2367">
                  <c:v>151.8595294167589</c:v>
                </c:pt>
                <c:pt idx="2368">
                  <c:v>149.94035846595321</c:v>
                </c:pt>
                <c:pt idx="2369">
                  <c:v>151.92159701438436</c:v>
                </c:pt>
                <c:pt idx="2370">
                  <c:v>151.91969772889803</c:v>
                </c:pt>
                <c:pt idx="2371">
                  <c:v>151.91779687456335</c:v>
                </c:pt>
                <c:pt idx="2372">
                  <c:v>149.73133027698742</c:v>
                </c:pt>
                <c:pt idx="2373">
                  <c:v>149.04742685842507</c:v>
                </c:pt>
                <c:pt idx="2374">
                  <c:v>151.1964762392204</c:v>
                </c:pt>
                <c:pt idx="2375">
                  <c:v>150.78171290224736</c:v>
                </c:pt>
                <c:pt idx="2376">
                  <c:v>151.43163010276521</c:v>
                </c:pt>
                <c:pt idx="2377">
                  <c:v>151.42964610891627</c:v>
                </c:pt>
                <c:pt idx="2378">
                  <c:v>151.42766228285171</c:v>
                </c:pt>
                <c:pt idx="2379">
                  <c:v>154.02668785786565</c:v>
                </c:pt>
                <c:pt idx="2380">
                  <c:v>154.75938396096299</c:v>
                </c:pt>
                <c:pt idx="2381">
                  <c:v>155.33107944851881</c:v>
                </c:pt>
                <c:pt idx="2382">
                  <c:v>155.78899087842785</c:v>
                </c:pt>
                <c:pt idx="2383">
                  <c:v>156.63917772121832</c:v>
                </c:pt>
                <c:pt idx="2384">
                  <c:v>156.63704841772139</c:v>
                </c:pt>
                <c:pt idx="2385">
                  <c:v>156.63491873219604</c:v>
                </c:pt>
                <c:pt idx="2386">
                  <c:v>156.48570515822391</c:v>
                </c:pt>
                <c:pt idx="2387">
                  <c:v>155.43478503452423</c:v>
                </c:pt>
                <c:pt idx="2388">
                  <c:v>154.73654549650917</c:v>
                </c:pt>
                <c:pt idx="2389">
                  <c:v>155.86541249860016</c:v>
                </c:pt>
                <c:pt idx="2390">
                  <c:v>156.64289761793418</c:v>
                </c:pt>
                <c:pt idx="2391">
                  <c:v>156.64067434870682</c:v>
                </c:pt>
                <c:pt idx="2392">
                  <c:v>156.63844904974079</c:v>
                </c:pt>
                <c:pt idx="2393">
                  <c:v>156.58060582633908</c:v>
                </c:pt>
                <c:pt idx="2394">
                  <c:v>156.13657267678354</c:v>
                </c:pt>
                <c:pt idx="2395">
                  <c:v>156.46293817265391</c:v>
                </c:pt>
                <c:pt idx="2396">
                  <c:v>158.23679352554825</c:v>
                </c:pt>
                <c:pt idx="2397">
                  <c:v>160.30447789687005</c:v>
                </c:pt>
                <c:pt idx="2398">
                  <c:v>160.30216414275651</c:v>
                </c:pt>
                <c:pt idx="2399">
                  <c:v>160.29985022218224</c:v>
                </c:pt>
                <c:pt idx="2400">
                  <c:v>160.41953786875121</c:v>
                </c:pt>
                <c:pt idx="2401">
                  <c:v>159.21734404585311</c:v>
                </c:pt>
                <c:pt idx="2402">
                  <c:v>160.39000704965324</c:v>
                </c:pt>
                <c:pt idx="2403">
                  <c:v>159.4042191366498</c:v>
                </c:pt>
                <c:pt idx="2404">
                  <c:v>159.73207603758729</c:v>
                </c:pt>
                <c:pt idx="2405">
                  <c:v>159.72976915056654</c:v>
                </c:pt>
                <c:pt idx="2406">
                  <c:v>159.72746210465667</c:v>
                </c:pt>
                <c:pt idx="2407">
                  <c:v>160.25859552817138</c:v>
                </c:pt>
                <c:pt idx="2408">
                  <c:v>160.76734585980677</c:v>
                </c:pt>
                <c:pt idx="2409">
                  <c:v>161.21243315803878</c:v>
                </c:pt>
                <c:pt idx="2410">
                  <c:v>160.70186186790326</c:v>
                </c:pt>
                <c:pt idx="2411">
                  <c:v>161.13547754732505</c:v>
                </c:pt>
                <c:pt idx="2412">
                  <c:v>161.13313139857311</c:v>
                </c:pt>
                <c:pt idx="2413">
                  <c:v>161.13078570771569</c:v>
                </c:pt>
                <c:pt idx="2414">
                  <c:v>160.08545924238362</c:v>
                </c:pt>
                <c:pt idx="2415">
                  <c:v>159.68939140208619</c:v>
                </c:pt>
                <c:pt idx="2416">
                  <c:v>160.03771048040568</c:v>
                </c:pt>
                <c:pt idx="2417">
                  <c:v>158.35928957496304</c:v>
                </c:pt>
                <c:pt idx="2418">
                  <c:v>157.59205829035071</c:v>
                </c:pt>
                <c:pt idx="2419">
                  <c:v>157.58981676477882</c:v>
                </c:pt>
                <c:pt idx="2420">
                  <c:v>157.58757571241938</c:v>
                </c:pt>
                <c:pt idx="2421">
                  <c:v>157.82702871827718</c:v>
                </c:pt>
                <c:pt idx="2422">
                  <c:v>160.05738340401697</c:v>
                </c:pt>
                <c:pt idx="2423">
                  <c:v>160.27507123154112</c:v>
                </c:pt>
                <c:pt idx="2424">
                  <c:v>160.774049747986</c:v>
                </c:pt>
                <c:pt idx="2425">
                  <c:v>160.96292295060798</c:v>
                </c:pt>
                <c:pt idx="2426">
                  <c:v>160.96058626089459</c:v>
                </c:pt>
                <c:pt idx="2427">
                  <c:v>160.95824989468423</c:v>
                </c:pt>
                <c:pt idx="2428">
                  <c:v>160.42904949088066</c:v>
                </c:pt>
                <c:pt idx="2429">
                  <c:v>159.40289013416768</c:v>
                </c:pt>
                <c:pt idx="2430">
                  <c:v>160.67877355205198</c:v>
                </c:pt>
                <c:pt idx="2431">
                  <c:v>161.61213576610999</c:v>
                </c:pt>
                <c:pt idx="2432">
                  <c:v>161.26086766007992</c:v>
                </c:pt>
                <c:pt idx="2433">
                  <c:v>161.25850898680605</c:v>
                </c:pt>
                <c:pt idx="2434">
                  <c:v>161.20419697699768</c:v>
                </c:pt>
                <c:pt idx="2435">
                  <c:v>161.67812708643544</c:v>
                </c:pt>
                <c:pt idx="2436">
                  <c:v>161.50548070478123</c:v>
                </c:pt>
                <c:pt idx="2437">
                  <c:v>161.02333634672513</c:v>
                </c:pt>
                <c:pt idx="2438">
                  <c:v>158.19778027132656</c:v>
                </c:pt>
                <c:pt idx="2439">
                  <c:v>157.96156062121463</c:v>
                </c:pt>
                <c:pt idx="2440">
                  <c:v>157.95926498788035</c:v>
                </c:pt>
                <c:pt idx="2441">
                  <c:v>157.95697000327172</c:v>
                </c:pt>
                <c:pt idx="2442">
                  <c:v>158.58273526935344</c:v>
                </c:pt>
                <c:pt idx="2443">
                  <c:v>156.67063843344096</c:v>
                </c:pt>
                <c:pt idx="2444">
                  <c:v>155.92225720290318</c:v>
                </c:pt>
                <c:pt idx="2445">
                  <c:v>155.65723967407456</c:v>
                </c:pt>
                <c:pt idx="2446">
                  <c:v>153.97502584384353</c:v>
                </c:pt>
                <c:pt idx="2447">
                  <c:v>153.9729074943364</c:v>
                </c:pt>
                <c:pt idx="2448">
                  <c:v>153.97078919269967</c:v>
                </c:pt>
                <c:pt idx="2449">
                  <c:v>152.02234860768789</c:v>
                </c:pt>
                <c:pt idx="2450">
                  <c:v>154.64013632204487</c:v>
                </c:pt>
                <c:pt idx="2451">
                  <c:v>155.08946381973863</c:v>
                </c:pt>
                <c:pt idx="2452">
                  <c:v>156.21737153128529</c:v>
                </c:pt>
                <c:pt idx="2453">
                  <c:v>155.21017533516928</c:v>
                </c:pt>
                <c:pt idx="2454">
                  <c:v>155.20806301211371</c:v>
                </c:pt>
                <c:pt idx="2455">
                  <c:v>155.2059517118866</c:v>
                </c:pt>
                <c:pt idx="2456">
                  <c:v>154.18530541847213</c:v>
                </c:pt>
                <c:pt idx="2457">
                  <c:v>154.29050343041752</c:v>
                </c:pt>
                <c:pt idx="2458">
                  <c:v>156.55566579903225</c:v>
                </c:pt>
                <c:pt idx="2459">
                  <c:v>156.4393347276704</c:v>
                </c:pt>
                <c:pt idx="2460">
                  <c:v>156.41652098858944</c:v>
                </c:pt>
                <c:pt idx="2461">
                  <c:v>156.41437446627037</c:v>
                </c:pt>
                <c:pt idx="2462">
                  <c:v>156.41222830984037</c:v>
                </c:pt>
                <c:pt idx="2463">
                  <c:v>155.94873116596182</c:v>
                </c:pt>
                <c:pt idx="2464">
                  <c:v>157.36363876045041</c:v>
                </c:pt>
                <c:pt idx="2465">
                  <c:v>156.95359488455119</c:v>
                </c:pt>
                <c:pt idx="2466">
                  <c:v>156.42835817658721</c:v>
                </c:pt>
                <c:pt idx="2467">
                  <c:v>156.42427088825519</c:v>
                </c:pt>
                <c:pt idx="2468">
                  <c:v>156.42212984718623</c:v>
                </c:pt>
                <c:pt idx="2469">
                  <c:v>156.41998901494318</c:v>
                </c:pt>
                <c:pt idx="2470">
                  <c:v>153.68022423955199</c:v>
                </c:pt>
                <c:pt idx="2471">
                  <c:v>154.17514086584254</c:v>
                </c:pt>
                <c:pt idx="2472">
                  <c:v>152.93250373953424</c:v>
                </c:pt>
                <c:pt idx="2473">
                  <c:v>150.78604884090421</c:v>
                </c:pt>
                <c:pt idx="2474">
                  <c:v>149.55317987377947</c:v>
                </c:pt>
                <c:pt idx="2475">
                  <c:v>149.55123635738855</c:v>
                </c:pt>
                <c:pt idx="2476">
                  <c:v>149.54929366893163</c:v>
                </c:pt>
                <c:pt idx="2477">
                  <c:v>149.25501147127113</c:v>
                </c:pt>
                <c:pt idx="2478">
                  <c:v>149.98257160587184</c:v>
                </c:pt>
                <c:pt idx="2479">
                  <c:v>150.42988024584912</c:v>
                </c:pt>
                <c:pt idx="2480">
                  <c:v>148.85008263090754</c:v>
                </c:pt>
                <c:pt idx="2481">
                  <c:v>146.35108808518211</c:v>
                </c:pt>
                <c:pt idx="2482">
                  <c:v>146.34933291601646</c:v>
                </c:pt>
                <c:pt idx="2483">
                  <c:v>146.34757820767339</c:v>
                </c:pt>
                <c:pt idx="2484">
                  <c:v>145.63289670172088</c:v>
                </c:pt>
                <c:pt idx="2485">
                  <c:v>147.07289159729265</c:v>
                </c:pt>
                <c:pt idx="2486">
                  <c:v>144.06810727536902</c:v>
                </c:pt>
                <c:pt idx="2487">
                  <c:v>145.60825004433622</c:v>
                </c:pt>
                <c:pt idx="2488">
                  <c:v>148.24751637358267</c:v>
                </c:pt>
                <c:pt idx="2489">
                  <c:v>148.24566388544923</c:v>
                </c:pt>
                <c:pt idx="2490">
                  <c:v>148.24381160383106</c:v>
                </c:pt>
                <c:pt idx="2491">
                  <c:v>147.3146158678004</c:v>
                </c:pt>
                <c:pt idx="2492">
                  <c:v>147.82860767014097</c:v>
                </c:pt>
                <c:pt idx="2493">
                  <c:v>148.18278904573657</c:v>
                </c:pt>
                <c:pt idx="2494">
                  <c:v>146.37371267887758</c:v>
                </c:pt>
                <c:pt idx="2495">
                  <c:v>147.80209764909998</c:v>
                </c:pt>
                <c:pt idx="2496">
                  <c:v>148.02322353638124</c:v>
                </c:pt>
                <c:pt idx="2497">
                  <c:v>148.02133337955274</c:v>
                </c:pt>
                <c:pt idx="2498">
                  <c:v>147.87812632022195</c:v>
                </c:pt>
                <c:pt idx="2499">
                  <c:v>145.86186020899686</c:v>
                </c:pt>
                <c:pt idx="2500">
                  <c:v>144.04344986132995</c:v>
                </c:pt>
                <c:pt idx="2501">
                  <c:v>144.43119581540626</c:v>
                </c:pt>
                <c:pt idx="2502">
                  <c:v>143.99689416714278</c:v>
                </c:pt>
                <c:pt idx="2503">
                  <c:v>143.99504687188306</c:v>
                </c:pt>
                <c:pt idx="2504">
                  <c:v>143.99320060893473</c:v>
                </c:pt>
                <c:pt idx="2505">
                  <c:v>140.65871102530343</c:v>
                </c:pt>
                <c:pt idx="2506">
                  <c:v>138.85021795480068</c:v>
                </c:pt>
                <c:pt idx="2507">
                  <c:v>140.52320589478106</c:v>
                </c:pt>
                <c:pt idx="2508">
                  <c:v>137.36281253554316</c:v>
                </c:pt>
                <c:pt idx="2509">
                  <c:v>138.85976447504322</c:v>
                </c:pt>
                <c:pt idx="2510">
                  <c:v>138.85808537376937</c:v>
                </c:pt>
                <c:pt idx="2511">
                  <c:v>138.85640666448478</c:v>
                </c:pt>
                <c:pt idx="2512">
                  <c:v>141.67962177170659</c:v>
                </c:pt>
                <c:pt idx="2513">
                  <c:v>141.54327146973395</c:v>
                </c:pt>
                <c:pt idx="2514">
                  <c:v>143.68834180201748</c:v>
                </c:pt>
                <c:pt idx="2515">
                  <c:v>144.13225710876469</c:v>
                </c:pt>
                <c:pt idx="2516">
                  <c:v>143.1270507223623</c:v>
                </c:pt>
                <c:pt idx="2517">
                  <c:v>143.12517995521816</c:v>
                </c:pt>
                <c:pt idx="2518">
                  <c:v>143.12329745687288</c:v>
                </c:pt>
                <c:pt idx="2519">
                  <c:v>144.9357512824447</c:v>
                </c:pt>
                <c:pt idx="2520">
                  <c:v>143.78166859217424</c:v>
                </c:pt>
                <c:pt idx="2521">
                  <c:v>141.88435242649049</c:v>
                </c:pt>
                <c:pt idx="2522">
                  <c:v>143.58346574836526</c:v>
                </c:pt>
                <c:pt idx="2523">
                  <c:v>145.07425179206848</c:v>
                </c:pt>
                <c:pt idx="2524">
                  <c:v>145.0722756994914</c:v>
                </c:pt>
                <c:pt idx="2525">
                  <c:v>145.07029981068132</c:v>
                </c:pt>
                <c:pt idx="2526">
                  <c:v>145.84000314283463</c:v>
                </c:pt>
                <c:pt idx="2527">
                  <c:v>147.51278720218426</c:v>
                </c:pt>
                <c:pt idx="2528">
                  <c:v>148.43855457750442</c:v>
                </c:pt>
                <c:pt idx="2529">
                  <c:v>148.43095818509988</c:v>
                </c:pt>
                <c:pt idx="2530">
                  <c:v>149.54616041565302</c:v>
                </c:pt>
                <c:pt idx="2531">
                  <c:v>149.54404179470944</c:v>
                </c:pt>
                <c:pt idx="2532">
                  <c:v>149.54192316794843</c:v>
                </c:pt>
                <c:pt idx="2533">
                  <c:v>149.40619074104544</c:v>
                </c:pt>
                <c:pt idx="2534">
                  <c:v>148.52658393829094</c:v>
                </c:pt>
                <c:pt idx="2535">
                  <c:v>148.49283329878932</c:v>
                </c:pt>
                <c:pt idx="2536">
                  <c:v>147.39220243772982</c:v>
                </c:pt>
                <c:pt idx="2537">
                  <c:v>150.42521946470544</c:v>
                </c:pt>
                <c:pt idx="2538">
                  <c:v>150.42300399675602</c:v>
                </c:pt>
                <c:pt idx="2539">
                  <c:v>150.42078872491288</c:v>
                </c:pt>
                <c:pt idx="2540">
                  <c:v>151.14609957827417</c:v>
                </c:pt>
                <c:pt idx="2541">
                  <c:v>150.18093058494213</c:v>
                </c:pt>
                <c:pt idx="2542">
                  <c:v>150.05364059258159</c:v>
                </c:pt>
                <c:pt idx="2543">
                  <c:v>150.08712468668071</c:v>
                </c:pt>
                <c:pt idx="2544">
                  <c:v>150.71963579726724</c:v>
                </c:pt>
                <c:pt idx="2545">
                  <c:v>150.7174072843805</c:v>
                </c:pt>
                <c:pt idx="2546">
                  <c:v>150.71517790268229</c:v>
                </c:pt>
                <c:pt idx="2547">
                  <c:v>150.39323105348171</c:v>
                </c:pt>
                <c:pt idx="2548">
                  <c:v>150.48859483112577</c:v>
                </c:pt>
                <c:pt idx="2549">
                  <c:v>150.2988187492227</c:v>
                </c:pt>
                <c:pt idx="2550">
                  <c:v>148.42656673693025</c:v>
                </c:pt>
                <c:pt idx="2551">
                  <c:v>148.48907267729115</c:v>
                </c:pt>
                <c:pt idx="2552">
                  <c:v>148.48688714689033</c:v>
                </c:pt>
                <c:pt idx="2553">
                  <c:v>148.48470151139128</c:v>
                </c:pt>
                <c:pt idx="2554">
                  <c:v>148.51180358561754</c:v>
                </c:pt>
                <c:pt idx="2555">
                  <c:v>148.96838229252009</c:v>
                </c:pt>
                <c:pt idx="2556">
                  <c:v>150.32679042247025</c:v>
                </c:pt>
                <c:pt idx="2557">
                  <c:v>149.43526014347094</c:v>
                </c:pt>
                <c:pt idx="2558">
                  <c:v>147.87658872427801</c:v>
                </c:pt>
                <c:pt idx="2559">
                  <c:v>147.87438974274971</c:v>
                </c:pt>
                <c:pt idx="2560">
                  <c:v>147.87219107631918</c:v>
                </c:pt>
                <c:pt idx="2561">
                  <c:v>147.90492063859287</c:v>
                </c:pt>
                <c:pt idx="2562">
                  <c:v>145.61965596864655</c:v>
                </c:pt>
                <c:pt idx="2563">
                  <c:v>146.29832827678271</c:v>
                </c:pt>
                <c:pt idx="2564">
                  <c:v>145.69467667810099</c:v>
                </c:pt>
                <c:pt idx="2565">
                  <c:v>147.07135958762618</c:v>
                </c:pt>
                <c:pt idx="2566">
                  <c:v>147.06916192455097</c:v>
                </c:pt>
                <c:pt idx="2567">
                  <c:v>147.06696411928237</c:v>
                </c:pt>
                <c:pt idx="2568">
                  <c:v>147.83178835522821</c:v>
                </c:pt>
                <c:pt idx="2569">
                  <c:v>148.66356607281998</c:v>
                </c:pt>
                <c:pt idx="2570">
                  <c:v>151.50403875128978</c:v>
                </c:pt>
                <c:pt idx="2571">
                  <c:v>152.18905372458497</c:v>
                </c:pt>
                <c:pt idx="2572">
                  <c:v>152.02337054442054</c:v>
                </c:pt>
                <c:pt idx="2573">
                  <c:v>152.02098826281815</c:v>
                </c:pt>
                <c:pt idx="2574">
                  <c:v>152.01860658344521</c:v>
                </c:pt>
                <c:pt idx="2575">
                  <c:v>151.83869520951515</c:v>
                </c:pt>
                <c:pt idx="2576">
                  <c:v>153.21992266168402</c:v>
                </c:pt>
                <c:pt idx="2577">
                  <c:v>153.98201388265409</c:v>
                </c:pt>
                <c:pt idx="2578">
                  <c:v>153.81075356857343</c:v>
                </c:pt>
                <c:pt idx="2579">
                  <c:v>153.85836203432825</c:v>
                </c:pt>
                <c:pt idx="2580">
                  <c:v>153.85586928263166</c:v>
                </c:pt>
                <c:pt idx="2581">
                  <c:v>153.85337618609944</c:v>
                </c:pt>
                <c:pt idx="2582">
                  <c:v>152.88737360103778</c:v>
                </c:pt>
                <c:pt idx="2583">
                  <c:v>153.02257551449955</c:v>
                </c:pt>
                <c:pt idx="2584">
                  <c:v>153.47894949281675</c:v>
                </c:pt>
                <c:pt idx="2585">
                  <c:v>153.40505737230779</c:v>
                </c:pt>
                <c:pt idx="2586">
                  <c:v>151.29252527432769</c:v>
                </c:pt>
                <c:pt idx="2587">
                  <c:v>151.29004946751363</c:v>
                </c:pt>
                <c:pt idx="2588">
                  <c:v>151.28757415835909</c:v>
                </c:pt>
                <c:pt idx="2589">
                  <c:v>151.21757340367367</c:v>
                </c:pt>
                <c:pt idx="2590">
                  <c:v>149.33007353668802</c:v>
                </c:pt>
                <c:pt idx="2591">
                  <c:v>148.44326660220901</c:v>
                </c:pt>
                <c:pt idx="2592">
                  <c:v>148.59260261601639</c:v>
                </c:pt>
                <c:pt idx="2593">
                  <c:v>148.35557683915255</c:v>
                </c:pt>
                <c:pt idx="2594">
                  <c:v>148.35317652264646</c:v>
                </c:pt>
                <c:pt idx="2595">
                  <c:v>148.35077725718438</c:v>
                </c:pt>
                <c:pt idx="2596">
                  <c:v>148.50666652430169</c:v>
                </c:pt>
                <c:pt idx="2597">
                  <c:v>149.44518563439573</c:v>
                </c:pt>
                <c:pt idx="2598">
                  <c:v>149.16810987269477</c:v>
                </c:pt>
                <c:pt idx="2599">
                  <c:v>148.51388300903616</c:v>
                </c:pt>
                <c:pt idx="2600">
                  <c:v>148.81226896048355</c:v>
                </c:pt>
                <c:pt idx="2601">
                  <c:v>148.81002149034157</c:v>
                </c:pt>
                <c:pt idx="2602">
                  <c:v>148.80777161047246</c:v>
                </c:pt>
                <c:pt idx="2603">
                  <c:v>148.90543414200278</c:v>
                </c:pt>
                <c:pt idx="2604">
                  <c:v>148.9806456601728</c:v>
                </c:pt>
                <c:pt idx="2605">
                  <c:v>149.60380519982016</c:v>
                </c:pt>
                <c:pt idx="2606">
                  <c:v>148.6229077688655</c:v>
                </c:pt>
                <c:pt idx="2607">
                  <c:v>149.74618212845465</c:v>
                </c:pt>
                <c:pt idx="2608">
                  <c:v>149.74390503648382</c:v>
                </c:pt>
                <c:pt idx="2609">
                  <c:v>149.74162801409778</c:v>
                </c:pt>
                <c:pt idx="2610">
                  <c:v>149.52633251879001</c:v>
                </c:pt>
                <c:pt idx="2611">
                  <c:v>151.49365617760952</c:v>
                </c:pt>
                <c:pt idx="2612">
                  <c:v>152.84081095549456</c:v>
                </c:pt>
                <c:pt idx="2613">
                  <c:v>153.2679298901858</c:v>
                </c:pt>
                <c:pt idx="2614">
                  <c:v>153.42330505755791</c:v>
                </c:pt>
                <c:pt idx="2615">
                  <c:v>153.42094671217453</c:v>
                </c:pt>
                <c:pt idx="2616">
                  <c:v>153.41858875022169</c:v>
                </c:pt>
                <c:pt idx="2617">
                  <c:v>153.71121387944842</c:v>
                </c:pt>
                <c:pt idx="2618">
                  <c:v>153.0968723713606</c:v>
                </c:pt>
                <c:pt idx="2619">
                  <c:v>152.09208535337044</c:v>
                </c:pt>
                <c:pt idx="2620">
                  <c:v>152.15198882007292</c:v>
                </c:pt>
                <c:pt idx="2621">
                  <c:v>151.18037614582698</c:v>
                </c:pt>
                <c:pt idx="2622">
                  <c:v>151.17806326661594</c:v>
                </c:pt>
                <c:pt idx="2623">
                  <c:v>151.17574962825705</c:v>
                </c:pt>
                <c:pt idx="2624">
                  <c:v>151.3964606196046</c:v>
                </c:pt>
                <c:pt idx="2625">
                  <c:v>152.61076780426151</c:v>
                </c:pt>
                <c:pt idx="2626">
                  <c:v>152.34780476698197</c:v>
                </c:pt>
                <c:pt idx="2627">
                  <c:v>151.23258043930028</c:v>
                </c:pt>
                <c:pt idx="2628">
                  <c:v>148.61648457128959</c:v>
                </c:pt>
                <c:pt idx="2629">
                  <c:v>148.61422710168409</c:v>
                </c:pt>
                <c:pt idx="2630">
                  <c:v>148.6119683519679</c:v>
                </c:pt>
                <c:pt idx="2631">
                  <c:v>146.52227891374076</c:v>
                </c:pt>
                <c:pt idx="2632">
                  <c:v>144.77621824505837</c:v>
                </c:pt>
                <c:pt idx="2633">
                  <c:v>145.70470870161603</c:v>
                </c:pt>
                <c:pt idx="2634">
                  <c:v>144.74550054867311</c:v>
                </c:pt>
                <c:pt idx="2635">
                  <c:v>145.99713898332752</c:v>
                </c:pt>
                <c:pt idx="2636">
                  <c:v>145.99491338957716</c:v>
                </c:pt>
                <c:pt idx="2637">
                  <c:v>145.99268619080408</c:v>
                </c:pt>
                <c:pt idx="2638">
                  <c:v>149.20395559709118</c:v>
                </c:pt>
                <c:pt idx="2639">
                  <c:v>149.71841804638368</c:v>
                </c:pt>
                <c:pt idx="2640">
                  <c:v>150.02039289472623</c:v>
                </c:pt>
                <c:pt idx="2641">
                  <c:v>151.98325390974207</c:v>
                </c:pt>
                <c:pt idx="2642">
                  <c:v>144.17549511858627</c:v>
                </c:pt>
                <c:pt idx="2643">
                  <c:v>144.17331072678064</c:v>
                </c:pt>
                <c:pt idx="2644">
                  <c:v>144.1711262017015</c:v>
                </c:pt>
                <c:pt idx="2645">
                  <c:v>140.01493815383293</c:v>
                </c:pt>
                <c:pt idx="2646">
                  <c:v>141.828702516215</c:v>
                </c:pt>
                <c:pt idx="2647">
                  <c:v>144.3392919864371</c:v>
                </c:pt>
                <c:pt idx="2648">
                  <c:v>145.34077616113871</c:v>
                </c:pt>
                <c:pt idx="2649">
                  <c:v>146.30361018429431</c:v>
                </c:pt>
                <c:pt idx="2650">
                  <c:v>146.30137318280512</c:v>
                </c:pt>
                <c:pt idx="2651">
                  <c:v>146.29913543216031</c:v>
                </c:pt>
                <c:pt idx="2652">
                  <c:v>145.69307937776983</c:v>
                </c:pt>
                <c:pt idx="2653">
                  <c:v>143.70085505839995</c:v>
                </c:pt>
                <c:pt idx="2654">
                  <c:v>141.684912483288</c:v>
                </c:pt>
                <c:pt idx="2655">
                  <c:v>142.65541519380139</c:v>
                </c:pt>
                <c:pt idx="2656">
                  <c:v>144.44066922658982</c:v>
                </c:pt>
                <c:pt idx="2657">
                  <c:v>144.43846280449469</c:v>
                </c:pt>
                <c:pt idx="2658">
                  <c:v>144.43625545010323</c:v>
                </c:pt>
                <c:pt idx="2659">
                  <c:v>146.36314611469817</c:v>
                </c:pt>
                <c:pt idx="2660">
                  <c:v>148.02649719289755</c:v>
                </c:pt>
                <c:pt idx="2661">
                  <c:v>147.84548978399999</c:v>
                </c:pt>
                <c:pt idx="2662">
                  <c:v>149.11263654072135</c:v>
                </c:pt>
                <c:pt idx="2663">
                  <c:v>148.81491791409883</c:v>
                </c:pt>
                <c:pt idx="2664">
                  <c:v>148.812583098407</c:v>
                </c:pt>
                <c:pt idx="2665">
                  <c:v>148.81024801085096</c:v>
                </c:pt>
                <c:pt idx="2666">
                  <c:v>149.13901648575626</c:v>
                </c:pt>
                <c:pt idx="2667">
                  <c:v>148.41897972917815</c:v>
                </c:pt>
                <c:pt idx="2668">
                  <c:v>149.4895079211966</c:v>
                </c:pt>
                <c:pt idx="2669">
                  <c:v>149.4051475593694</c:v>
                </c:pt>
                <c:pt idx="2670">
                  <c:v>149.40185428974371</c:v>
                </c:pt>
                <c:pt idx="2671">
                  <c:v>149.39949275933026</c:v>
                </c:pt>
                <c:pt idx="2672">
                  <c:v>149.39713112855836</c:v>
                </c:pt>
                <c:pt idx="2673">
                  <c:v>149.68507599784766</c:v>
                </c:pt>
                <c:pt idx="2674">
                  <c:v>149.70893522894391</c:v>
                </c:pt>
                <c:pt idx="2675">
                  <c:v>150.68475243734559</c:v>
                </c:pt>
                <c:pt idx="2676">
                  <c:v>149.68271558799984</c:v>
                </c:pt>
                <c:pt idx="2677">
                  <c:v>150.69708370183488</c:v>
                </c:pt>
                <c:pt idx="2678">
                  <c:v>150.69470191638192</c:v>
                </c:pt>
                <c:pt idx="2679">
                  <c:v>150.6923189567608</c:v>
                </c:pt>
                <c:pt idx="2680">
                  <c:v>149.95136137724822</c:v>
                </c:pt>
                <c:pt idx="2681">
                  <c:v>148.0592733868437</c:v>
                </c:pt>
                <c:pt idx="2682">
                  <c:v>148.08499502074346</c:v>
                </c:pt>
                <c:pt idx="2683">
                  <c:v>148.88888966008125</c:v>
                </c:pt>
                <c:pt idx="2684">
                  <c:v>150.43218934360129</c:v>
                </c:pt>
                <c:pt idx="2685">
                  <c:v>150.42979064815549</c:v>
                </c:pt>
                <c:pt idx="2686">
                  <c:v>150.42739150027333</c:v>
                </c:pt>
                <c:pt idx="2687">
                  <c:v>151.23031965626666</c:v>
                </c:pt>
                <c:pt idx="2688">
                  <c:v>152.31056364561411</c:v>
                </c:pt>
                <c:pt idx="2689">
                  <c:v>151.94549798487785</c:v>
                </c:pt>
                <c:pt idx="2690">
                  <c:v>152.59917786772812</c:v>
                </c:pt>
                <c:pt idx="2691">
                  <c:v>152.42329379671608</c:v>
                </c:pt>
                <c:pt idx="2692">
                  <c:v>152.42084689938372</c:v>
                </c:pt>
                <c:pt idx="2693">
                  <c:v>152.41840004851974</c:v>
                </c:pt>
                <c:pt idx="2694">
                  <c:v>152.33065169444916</c:v>
                </c:pt>
                <c:pt idx="2695">
                  <c:v>151.61900330232169</c:v>
                </c:pt>
                <c:pt idx="2696">
                  <c:v>150.52382523161907</c:v>
                </c:pt>
                <c:pt idx="2697">
                  <c:v>151.23673787056805</c:v>
                </c:pt>
                <c:pt idx="2698">
                  <c:v>150.37272458890243</c:v>
                </c:pt>
                <c:pt idx="2699">
                  <c:v>150.37032564441097</c:v>
                </c:pt>
                <c:pt idx="2700">
                  <c:v>150.36792724562909</c:v>
                </c:pt>
                <c:pt idx="2701">
                  <c:v>150.41269608714057</c:v>
                </c:pt>
                <c:pt idx="2702">
                  <c:v>151.38538986123734</c:v>
                </c:pt>
                <c:pt idx="2703">
                  <c:v>151.68770172961621</c:v>
                </c:pt>
                <c:pt idx="2704">
                  <c:v>150.76921581197644</c:v>
                </c:pt>
                <c:pt idx="2705">
                  <c:v>151.22074785585889</c:v>
                </c:pt>
                <c:pt idx="2706">
                  <c:v>151.21827776126642</c:v>
                </c:pt>
                <c:pt idx="2707">
                  <c:v>151.21580789438752</c:v>
                </c:pt>
                <c:pt idx="2708">
                  <c:v>151.07669898302797</c:v>
                </c:pt>
                <c:pt idx="2709">
                  <c:v>151.81197605098882</c:v>
                </c:pt>
                <c:pt idx="2710">
                  <c:v>151.79939775232111</c:v>
                </c:pt>
                <c:pt idx="2711">
                  <c:v>151.69939888583011</c:v>
                </c:pt>
                <c:pt idx="2712">
                  <c:v>153.18610267519131</c:v>
                </c:pt>
                <c:pt idx="2713">
                  <c:v>153.18359028704236</c:v>
                </c:pt>
                <c:pt idx="2714">
                  <c:v>153.18107825345442</c:v>
                </c:pt>
                <c:pt idx="2715">
                  <c:v>153.3407166822455</c:v>
                </c:pt>
                <c:pt idx="2716">
                  <c:v>153.13367870715706</c:v>
                </c:pt>
                <c:pt idx="2717">
                  <c:v>153.59408419418247</c:v>
                </c:pt>
                <c:pt idx="2718">
                  <c:v>153.70544727046683</c:v>
                </c:pt>
                <c:pt idx="2719">
                  <c:v>152.90797359850131</c:v>
                </c:pt>
                <c:pt idx="2720">
                  <c:v>152.90547029244763</c:v>
                </c:pt>
                <c:pt idx="2721">
                  <c:v>152.9029677134271</c:v>
                </c:pt>
                <c:pt idx="2722">
                  <c:v>151.19859830180013</c:v>
                </c:pt>
                <c:pt idx="2723">
                  <c:v>150.19126805849868</c:v>
                </c:pt>
                <c:pt idx="2724">
                  <c:v>149.79565891594982</c:v>
                </c:pt>
                <c:pt idx="2725">
                  <c:v>150.11686280693525</c:v>
                </c:pt>
                <c:pt idx="2726">
                  <c:v>149.48068638954447</c:v>
                </c:pt>
                <c:pt idx="2727">
                  <c:v>149.47828627209071</c:v>
                </c:pt>
                <c:pt idx="2728">
                  <c:v>149.47588554365694</c:v>
                </c:pt>
                <c:pt idx="2729">
                  <c:v>150.32549790924324</c:v>
                </c:pt>
                <c:pt idx="2730">
                  <c:v>150.06775440379738</c:v>
                </c:pt>
                <c:pt idx="2731">
                  <c:v>151.10152821612851</c:v>
                </c:pt>
                <c:pt idx="2732">
                  <c:v>152.88160016308262</c:v>
                </c:pt>
                <c:pt idx="2733">
                  <c:v>152.46915648458736</c:v>
                </c:pt>
                <c:pt idx="2734">
                  <c:v>152.46668489653473</c:v>
                </c:pt>
                <c:pt idx="2735">
                  <c:v>152.46421215874707</c:v>
                </c:pt>
                <c:pt idx="2736">
                  <c:v>150.49304132006623</c:v>
                </c:pt>
                <c:pt idx="2737">
                  <c:v>149.99224811315975</c:v>
                </c:pt>
                <c:pt idx="2738">
                  <c:v>150.81369459355756</c:v>
                </c:pt>
                <c:pt idx="2739">
                  <c:v>151.21928479774033</c:v>
                </c:pt>
                <c:pt idx="2740">
                  <c:v>151.27778711912165</c:v>
                </c:pt>
                <c:pt idx="2741">
                  <c:v>151.27534366187945</c:v>
                </c:pt>
                <c:pt idx="2742">
                  <c:v>151.2728993044085</c:v>
                </c:pt>
                <c:pt idx="2743">
                  <c:v>151.59251932529807</c:v>
                </c:pt>
                <c:pt idx="2744">
                  <c:v>152.25886449774993</c:v>
                </c:pt>
                <c:pt idx="2745">
                  <c:v>152.48665119057114</c:v>
                </c:pt>
                <c:pt idx="2746">
                  <c:v>152.46512315810256</c:v>
                </c:pt>
                <c:pt idx="2747">
                  <c:v>151.42553071130919</c:v>
                </c:pt>
                <c:pt idx="2748">
                  <c:v>151.42308817135518</c:v>
                </c:pt>
                <c:pt idx="2749">
                  <c:v>151.42064419394308</c:v>
                </c:pt>
                <c:pt idx="2750">
                  <c:v>152.29741229892829</c:v>
                </c:pt>
                <c:pt idx="2751">
                  <c:v>151.88160520579012</c:v>
                </c:pt>
                <c:pt idx="2752">
                  <c:v>151.70566057092958</c:v>
                </c:pt>
                <c:pt idx="2753">
                  <c:v>150.3414771481076</c:v>
                </c:pt>
                <c:pt idx="2754">
                  <c:v>151.76343986897473</c:v>
                </c:pt>
                <c:pt idx="2755">
                  <c:v>151.76098595925743</c:v>
                </c:pt>
                <c:pt idx="2756">
                  <c:v>151.75853154636988</c:v>
                </c:pt>
                <c:pt idx="2757">
                  <c:v>151.37870744397813</c:v>
                </c:pt>
                <c:pt idx="2758">
                  <c:v>152.70662368787654</c:v>
                </c:pt>
                <c:pt idx="2759">
                  <c:v>153.1744319339015</c:v>
                </c:pt>
                <c:pt idx="2760">
                  <c:v>153.7627244998101</c:v>
                </c:pt>
                <c:pt idx="2761">
                  <c:v>153.84352622736725</c:v>
                </c:pt>
                <c:pt idx="2762">
                  <c:v>153.84100078028308</c:v>
                </c:pt>
                <c:pt idx="2763">
                  <c:v>153.83847518541978</c:v>
                </c:pt>
                <c:pt idx="2764">
                  <c:v>154.52077400664103</c:v>
                </c:pt>
                <c:pt idx="2765">
                  <c:v>154.04141511604115</c:v>
                </c:pt>
                <c:pt idx="2766">
                  <c:v>153.82300206494816</c:v>
                </c:pt>
                <c:pt idx="2767">
                  <c:v>153.58131891229638</c:v>
                </c:pt>
                <c:pt idx="2768">
                  <c:v>153.93056768356161</c:v>
                </c:pt>
                <c:pt idx="2769">
                  <c:v>153.92803221762378</c:v>
                </c:pt>
                <c:pt idx="2770">
                  <c:v>153.92549776333607</c:v>
                </c:pt>
                <c:pt idx="2771">
                  <c:v>153.49852606565616</c:v>
                </c:pt>
                <c:pt idx="2772">
                  <c:v>152.26399542522418</c:v>
                </c:pt>
                <c:pt idx="2773">
                  <c:v>150.61410495270405</c:v>
                </c:pt>
                <c:pt idx="2774">
                  <c:v>150.72803893483609</c:v>
                </c:pt>
                <c:pt idx="2775">
                  <c:v>149.66029827174305</c:v>
                </c:pt>
                <c:pt idx="2776">
                  <c:v>149.65784848558374</c:v>
                </c:pt>
                <c:pt idx="2777">
                  <c:v>149.65539870852544</c:v>
                </c:pt>
                <c:pt idx="2778">
                  <c:v>151.47318733722341</c:v>
                </c:pt>
                <c:pt idx="2779">
                  <c:v>151.57579296178966</c:v>
                </c:pt>
                <c:pt idx="2780">
                  <c:v>152.61706123534279</c:v>
                </c:pt>
                <c:pt idx="2781">
                  <c:v>153.30617295082357</c:v>
                </c:pt>
                <c:pt idx="2782">
                  <c:v>152.5600305423834</c:v>
                </c:pt>
                <c:pt idx="2783">
                  <c:v>152.55753173188126</c:v>
                </c:pt>
                <c:pt idx="2784">
                  <c:v>152.5550322960699</c:v>
                </c:pt>
                <c:pt idx="2785">
                  <c:v>153.14685692432028</c:v>
                </c:pt>
                <c:pt idx="2786">
                  <c:v>153.63797260647581</c:v>
                </c:pt>
                <c:pt idx="2787">
                  <c:v>153.18424033115269</c:v>
                </c:pt>
                <c:pt idx="2788">
                  <c:v>153.6456313522425</c:v>
                </c:pt>
                <c:pt idx="2789">
                  <c:v>153.1441283466981</c:v>
                </c:pt>
                <c:pt idx="2790">
                  <c:v>153.14162104315599</c:v>
                </c:pt>
                <c:pt idx="2791">
                  <c:v>153.139113461634</c:v>
                </c:pt>
                <c:pt idx="2792">
                  <c:v>153.34214930025666</c:v>
                </c:pt>
                <c:pt idx="2793">
                  <c:v>154.06849767891595</c:v>
                </c:pt>
                <c:pt idx="2794">
                  <c:v>153.76481551945707</c:v>
                </c:pt>
                <c:pt idx="2795">
                  <c:v>153.85196641486769</c:v>
                </c:pt>
                <c:pt idx="2796">
                  <c:v>154.18697978728432</c:v>
                </c:pt>
                <c:pt idx="2797">
                  <c:v>154.18441206026861</c:v>
                </c:pt>
                <c:pt idx="2798">
                  <c:v>154.18184096607436</c:v>
                </c:pt>
                <c:pt idx="2799">
                  <c:v>153.28587143872988</c:v>
                </c:pt>
                <c:pt idx="2800">
                  <c:v>153.73462093545112</c:v>
                </c:pt>
                <c:pt idx="2801">
                  <c:v>154.09278942740136</c:v>
                </c:pt>
                <c:pt idx="2802">
                  <c:v>153.8418630251613</c:v>
                </c:pt>
                <c:pt idx="2803">
                  <c:v>153.30315045647725</c:v>
                </c:pt>
                <c:pt idx="2804">
                  <c:v>153.3006277959305</c:v>
                </c:pt>
                <c:pt idx="2805">
                  <c:v>153.29810533704409</c:v>
                </c:pt>
                <c:pt idx="2806">
                  <c:v>154.1963632218044</c:v>
                </c:pt>
                <c:pt idx="2807">
                  <c:v>155.67768832478228</c:v>
                </c:pt>
                <c:pt idx="2808">
                  <c:v>157.40036900159055</c:v>
                </c:pt>
                <c:pt idx="2809">
                  <c:v>159.06436978506903</c:v>
                </c:pt>
                <c:pt idx="2810">
                  <c:v>159.47530108171946</c:v>
                </c:pt>
                <c:pt idx="2811">
                  <c:v>159.47264312595533</c:v>
                </c:pt>
                <c:pt idx="2812">
                  <c:v>159.46998334565441</c:v>
                </c:pt>
                <c:pt idx="2813">
                  <c:v>159.03122005484374</c:v>
                </c:pt>
                <c:pt idx="2814">
                  <c:v>159.69441901298097</c:v>
                </c:pt>
                <c:pt idx="2815">
                  <c:v>159.36448552771759</c:v>
                </c:pt>
                <c:pt idx="2816">
                  <c:v>160.26631001881788</c:v>
                </c:pt>
                <c:pt idx="2817">
                  <c:v>160.46902809138754</c:v>
                </c:pt>
                <c:pt idx="2818">
                  <c:v>160.46656919140014</c:v>
                </c:pt>
                <c:pt idx="2819">
                  <c:v>160.46411051808522</c:v>
                </c:pt>
                <c:pt idx="2820">
                  <c:v>160.18999134576728</c:v>
                </c:pt>
                <c:pt idx="2821">
                  <c:v>160.70646249297693</c:v>
                </c:pt>
                <c:pt idx="2822">
                  <c:v>160.43969081468097</c:v>
                </c:pt>
                <c:pt idx="2823">
                  <c:v>159.94243904374343</c:v>
                </c:pt>
                <c:pt idx="2824">
                  <c:v>160.36975897095195</c:v>
                </c:pt>
                <c:pt idx="2825">
                  <c:v>160.36728577188069</c:v>
                </c:pt>
                <c:pt idx="2826">
                  <c:v>160.36481400294494</c:v>
                </c:pt>
                <c:pt idx="2827">
                  <c:v>160.31710239680646</c:v>
                </c:pt>
                <c:pt idx="2828">
                  <c:v>160.41984622931858</c:v>
                </c:pt>
                <c:pt idx="2829">
                  <c:v>160.2848635091421</c:v>
                </c:pt>
                <c:pt idx="2830">
                  <c:v>159.93418067142298</c:v>
                </c:pt>
                <c:pt idx="2831">
                  <c:v>160.00859210653286</c:v>
                </c:pt>
                <c:pt idx="2832">
                  <c:v>160.00618014896725</c:v>
                </c:pt>
                <c:pt idx="2833">
                  <c:v>160.00367640651862</c:v>
                </c:pt>
                <c:pt idx="2834">
                  <c:v>160.82914971328773</c:v>
                </c:pt>
                <c:pt idx="2835">
                  <c:v>161.67054109197252</c:v>
                </c:pt>
                <c:pt idx="2836">
                  <c:v>161.90476089186495</c:v>
                </c:pt>
                <c:pt idx="2837">
                  <c:v>162.10964253140256</c:v>
                </c:pt>
                <c:pt idx="2838">
                  <c:v>161.97095542028646</c:v>
                </c:pt>
                <c:pt idx="2839">
                  <c:v>161.9684561740998</c:v>
                </c:pt>
                <c:pt idx="2840">
                  <c:v>161.96595641579015</c:v>
                </c:pt>
                <c:pt idx="2841">
                  <c:v>161.49500590482779</c:v>
                </c:pt>
                <c:pt idx="2842">
                  <c:v>161.52135523660371</c:v>
                </c:pt>
                <c:pt idx="2843">
                  <c:v>161.86631617371029</c:v>
                </c:pt>
                <c:pt idx="2844">
                  <c:v>161.12233370844396</c:v>
                </c:pt>
                <c:pt idx="2845">
                  <c:v>162.23068866900542</c:v>
                </c:pt>
                <c:pt idx="2846">
                  <c:v>162.22817893656088</c:v>
                </c:pt>
                <c:pt idx="2847">
                  <c:v>162.22566909588619</c:v>
                </c:pt>
                <c:pt idx="2848">
                  <c:v>161.16747362804668</c:v>
                </c:pt>
                <c:pt idx="2849">
                  <c:v>161.03504850586287</c:v>
                </c:pt>
                <c:pt idx="2850">
                  <c:v>161.21058696573607</c:v>
                </c:pt>
                <c:pt idx="2851">
                  <c:v>161.09412655001751</c:v>
                </c:pt>
                <c:pt idx="2852">
                  <c:v>161.21308941008704</c:v>
                </c:pt>
                <c:pt idx="2853">
                  <c:v>161.210599976357</c:v>
                </c:pt>
                <c:pt idx="2854">
                  <c:v>161.20811053314236</c:v>
                </c:pt>
                <c:pt idx="2855">
                  <c:v>160.75105180710139</c:v>
                </c:pt>
                <c:pt idx="2856">
                  <c:v>160.96454447231608</c:v>
                </c:pt>
                <c:pt idx="2857">
                  <c:v>162.460391576777</c:v>
                </c:pt>
                <c:pt idx="2858">
                  <c:v>162.68850529073808</c:v>
                </c:pt>
                <c:pt idx="2859">
                  <c:v>162.24000887624723</c:v>
                </c:pt>
                <c:pt idx="2860">
                  <c:v>162.23750242143629</c:v>
                </c:pt>
                <c:pt idx="2861">
                  <c:v>162.23499610187133</c:v>
                </c:pt>
                <c:pt idx="2862">
                  <c:v>160.60550575191263</c:v>
                </c:pt>
                <c:pt idx="2863">
                  <c:v>159.85978325705358</c:v>
                </c:pt>
                <c:pt idx="2864">
                  <c:v>160.5940966725538</c:v>
                </c:pt>
                <c:pt idx="2865">
                  <c:v>160.41060673314544</c:v>
                </c:pt>
                <c:pt idx="2866">
                  <c:v>161.08451370749316</c:v>
                </c:pt>
                <c:pt idx="2867">
                  <c:v>161.08202982214465</c:v>
                </c:pt>
                <c:pt idx="2868">
                  <c:v>161.07954854551019</c:v>
                </c:pt>
                <c:pt idx="2869">
                  <c:v>160.20824127287767</c:v>
                </c:pt>
                <c:pt idx="2870">
                  <c:v>160.13124437089294</c:v>
                </c:pt>
                <c:pt idx="2871">
                  <c:v>160.25825546892429</c:v>
                </c:pt>
                <c:pt idx="2872">
                  <c:v>161.21876439738099</c:v>
                </c:pt>
                <c:pt idx="2873">
                  <c:v>161.68702168751227</c:v>
                </c:pt>
                <c:pt idx="2874">
                  <c:v>161.68453045610522</c:v>
                </c:pt>
                <c:pt idx="2875">
                  <c:v>161.68204003590171</c:v>
                </c:pt>
                <c:pt idx="2876">
                  <c:v>162.85961554612689</c:v>
                </c:pt>
                <c:pt idx="2877">
                  <c:v>163.13782268747156</c:v>
                </c:pt>
                <c:pt idx="2878">
                  <c:v>163.65874684085895</c:v>
                </c:pt>
                <c:pt idx="2879">
                  <c:v>163.31023761063403</c:v>
                </c:pt>
                <c:pt idx="2880">
                  <c:v>162.53171248931059</c:v>
                </c:pt>
                <c:pt idx="2881">
                  <c:v>162.52919026036048</c:v>
                </c:pt>
                <c:pt idx="2882">
                  <c:v>162.5266678125713</c:v>
                </c:pt>
                <c:pt idx="2883">
                  <c:v>162.89212919057888</c:v>
                </c:pt>
                <c:pt idx="2884">
                  <c:v>163.60700991046949</c:v>
                </c:pt>
                <c:pt idx="2885">
                  <c:v>163.54672883858163</c:v>
                </c:pt>
                <c:pt idx="2886">
                  <c:v>163.27986453280954</c:v>
                </c:pt>
                <c:pt idx="2887">
                  <c:v>162.55689466139179</c:v>
                </c:pt>
                <c:pt idx="2888">
                  <c:v>162.55429862461023</c:v>
                </c:pt>
                <c:pt idx="2889">
                  <c:v>162.55170322422191</c:v>
                </c:pt>
                <c:pt idx="2890">
                  <c:v>162.58383022544467</c:v>
                </c:pt>
                <c:pt idx="2891">
                  <c:v>163.08985444311696</c:v>
                </c:pt>
                <c:pt idx="2892">
                  <c:v>164.84021352009802</c:v>
                </c:pt>
                <c:pt idx="2893">
                  <c:v>164.95126687816372</c:v>
                </c:pt>
                <c:pt idx="2894">
                  <c:v>165.13914779576578</c:v>
                </c:pt>
                <c:pt idx="2895">
                  <c:v>165.13649011305628</c:v>
                </c:pt>
                <c:pt idx="2896">
                  <c:v>165.13383192755867</c:v>
                </c:pt>
                <c:pt idx="2897">
                  <c:v>164.60718114572342</c:v>
                </c:pt>
                <c:pt idx="2898">
                  <c:v>164.24777262458082</c:v>
                </c:pt>
                <c:pt idx="2899">
                  <c:v>164.34880595851749</c:v>
                </c:pt>
                <c:pt idx="2900">
                  <c:v>165.10431006308295</c:v>
                </c:pt>
                <c:pt idx="2901">
                  <c:v>165.15824629902505</c:v>
                </c:pt>
                <c:pt idx="2902">
                  <c:v>165.15560063642334</c:v>
                </c:pt>
                <c:pt idx="2903">
                  <c:v>165.15296355270772</c:v>
                </c:pt>
                <c:pt idx="2904">
                  <c:v>165.39019039452376</c:v>
                </c:pt>
                <c:pt idx="2905">
                  <c:v>164.71160464317336</c:v>
                </c:pt>
                <c:pt idx="2906">
                  <c:v>164.98623622627429</c:v>
                </c:pt>
                <c:pt idx="2907">
                  <c:v>166.08604008412325</c:v>
                </c:pt>
                <c:pt idx="2908">
                  <c:v>166.33587033002959</c:v>
                </c:pt>
                <c:pt idx="2909">
                  <c:v>166.33319214909466</c:v>
                </c:pt>
                <c:pt idx="2910">
                  <c:v>166.33051444504645</c:v>
                </c:pt>
                <c:pt idx="2911">
                  <c:v>166.3140222698774</c:v>
                </c:pt>
                <c:pt idx="2912">
                  <c:v>165.6030437835993</c:v>
                </c:pt>
                <c:pt idx="2913">
                  <c:v>164.77980769898198</c:v>
                </c:pt>
                <c:pt idx="2914">
                  <c:v>165.61910683022666</c:v>
                </c:pt>
                <c:pt idx="2915">
                  <c:v>165.49657903419092</c:v>
                </c:pt>
                <c:pt idx="2916">
                  <c:v>165.49391401775307</c:v>
                </c:pt>
                <c:pt idx="2917">
                  <c:v>165.49124888850909</c:v>
                </c:pt>
                <c:pt idx="2918">
                  <c:v>165.00213469882277</c:v>
                </c:pt>
                <c:pt idx="2919">
                  <c:v>165.92781445927028</c:v>
                </c:pt>
                <c:pt idx="2920">
                  <c:v>166.39405768992799</c:v>
                </c:pt>
                <c:pt idx="2921">
                  <c:v>166.92889976096731</c:v>
                </c:pt>
                <c:pt idx="2922">
                  <c:v>167.3207697195063</c:v>
                </c:pt>
                <c:pt idx="2923">
                  <c:v>167.31804213453515</c:v>
                </c:pt>
                <c:pt idx="2924">
                  <c:v>167.31531612711063</c:v>
                </c:pt>
                <c:pt idx="2925">
                  <c:v>166.83797898947861</c:v>
                </c:pt>
                <c:pt idx="2926">
                  <c:v>166.90323491359189</c:v>
                </c:pt>
                <c:pt idx="2927">
                  <c:v>166.95379931863897</c:v>
                </c:pt>
                <c:pt idx="2928">
                  <c:v>167.04960864468194</c:v>
                </c:pt>
                <c:pt idx="2929">
                  <c:v>167.25452113357582</c:v>
                </c:pt>
                <c:pt idx="2930">
                  <c:v>167.25179284293228</c:v>
                </c:pt>
                <c:pt idx="2931">
                  <c:v>167.24906479101816</c:v>
                </c:pt>
                <c:pt idx="2932">
                  <c:v>167.2269936717378</c:v>
                </c:pt>
                <c:pt idx="2933">
                  <c:v>166.99322090412909</c:v>
                </c:pt>
                <c:pt idx="2934">
                  <c:v>166.86734495950955</c:v>
                </c:pt>
                <c:pt idx="2935">
                  <c:v>166.23451218178127</c:v>
                </c:pt>
                <c:pt idx="2936">
                  <c:v>166.21649487811533</c:v>
                </c:pt>
                <c:pt idx="2937">
                  <c:v>166.21377867006441</c:v>
                </c:pt>
                <c:pt idx="2938">
                  <c:v>166.21106405987763</c:v>
                </c:pt>
                <c:pt idx="2939">
                  <c:v>166.3259044614</c:v>
                </c:pt>
                <c:pt idx="2940">
                  <c:v>164.85206485506862</c:v>
                </c:pt>
                <c:pt idx="2941">
                  <c:v>165.53799205162969</c:v>
                </c:pt>
                <c:pt idx="2942">
                  <c:v>165.91478089517307</c:v>
                </c:pt>
                <c:pt idx="2943">
                  <c:v>166.20364972229942</c:v>
                </c:pt>
                <c:pt idx="2944">
                  <c:v>166.20092584310001</c:v>
                </c:pt>
                <c:pt idx="2945">
                  <c:v>166.19820354277081</c:v>
                </c:pt>
                <c:pt idx="2946">
                  <c:v>169.2325325230114</c:v>
                </c:pt>
                <c:pt idx="2947">
                  <c:v>169.35710710322923</c:v>
                </c:pt>
                <c:pt idx="2948">
                  <c:v>169.72844490725578</c:v>
                </c:pt>
                <c:pt idx="2949">
                  <c:v>169.33118165945456</c:v>
                </c:pt>
                <c:pt idx="2950">
                  <c:v>169.23354552406545</c:v>
                </c:pt>
                <c:pt idx="2951">
                  <c:v>169.23076717062611</c:v>
                </c:pt>
                <c:pt idx="2952">
                  <c:v>169.22798923089576</c:v>
                </c:pt>
                <c:pt idx="2953">
                  <c:v>169.12969443519364</c:v>
                </c:pt>
                <c:pt idx="2954">
                  <c:v>170.20890535940842</c:v>
                </c:pt>
                <c:pt idx="2955">
                  <c:v>169.8782141489032</c:v>
                </c:pt>
                <c:pt idx="2956">
                  <c:v>170.94536436138179</c:v>
                </c:pt>
                <c:pt idx="2957">
                  <c:v>171.88794228759483</c:v>
                </c:pt>
                <c:pt idx="2958">
                  <c:v>171.88509600152716</c:v>
                </c:pt>
                <c:pt idx="2959">
                  <c:v>171.882249610342</c:v>
                </c:pt>
                <c:pt idx="2960">
                  <c:v>172.02118717725813</c:v>
                </c:pt>
                <c:pt idx="2961">
                  <c:v>172.56856068966184</c:v>
                </c:pt>
                <c:pt idx="2962">
                  <c:v>172.48404471334266</c:v>
                </c:pt>
                <c:pt idx="2963">
                  <c:v>171.53332100262983</c:v>
                </c:pt>
                <c:pt idx="2964">
                  <c:v>171.75170374595359</c:v>
                </c:pt>
                <c:pt idx="2965">
                  <c:v>171.74885953755074</c:v>
                </c:pt>
                <c:pt idx="2966">
                  <c:v>171.74601566864735</c:v>
                </c:pt>
                <c:pt idx="2967">
                  <c:v>172.39523998213298</c:v>
                </c:pt>
                <c:pt idx="2968">
                  <c:v>172.217049393384</c:v>
                </c:pt>
                <c:pt idx="2969">
                  <c:v>170.16036446996162</c:v>
                </c:pt>
                <c:pt idx="2970">
                  <c:v>169.17165060732975</c:v>
                </c:pt>
                <c:pt idx="2971">
                  <c:v>170.3065490469632</c:v>
                </c:pt>
                <c:pt idx="2972">
                  <c:v>170.30374046214627</c:v>
                </c:pt>
                <c:pt idx="2973">
                  <c:v>170.30093088101427</c:v>
                </c:pt>
                <c:pt idx="2974">
                  <c:v>170.32457836851518</c:v>
                </c:pt>
                <c:pt idx="2975">
                  <c:v>170.67091194953611</c:v>
                </c:pt>
                <c:pt idx="2976">
                  <c:v>170.94711216295829</c:v>
                </c:pt>
                <c:pt idx="2977">
                  <c:v>171.04158347256165</c:v>
                </c:pt>
                <c:pt idx="2978">
                  <c:v>171.00690347610646</c:v>
                </c:pt>
                <c:pt idx="2979">
                  <c:v>171.00407887127335</c:v>
                </c:pt>
                <c:pt idx="2980">
                  <c:v>171.00125629568547</c:v>
                </c:pt>
                <c:pt idx="2981">
                  <c:v>171.0216010913017</c:v>
                </c:pt>
                <c:pt idx="2982">
                  <c:v>170.58748840317676</c:v>
                </c:pt>
                <c:pt idx="2983">
                  <c:v>170.22093108159959</c:v>
                </c:pt>
                <c:pt idx="2984">
                  <c:v>171.10741620079338</c:v>
                </c:pt>
                <c:pt idx="2985">
                  <c:v>171.49142967970118</c:v>
                </c:pt>
                <c:pt idx="2986">
                  <c:v>171.48856601811028</c:v>
                </c:pt>
                <c:pt idx="2987">
                  <c:v>171.48570318786417</c:v>
                </c:pt>
                <c:pt idx="2988">
                  <c:v>171.2854029392596</c:v>
                </c:pt>
                <c:pt idx="2989">
                  <c:v>170.45119713050315</c:v>
                </c:pt>
                <c:pt idx="2990">
                  <c:v>170.58223079709029</c:v>
                </c:pt>
                <c:pt idx="2991">
                  <c:v>171.23575201277589</c:v>
                </c:pt>
                <c:pt idx="2992">
                  <c:v>172.04040771889461</c:v>
                </c:pt>
                <c:pt idx="2993">
                  <c:v>172.03752093224335</c:v>
                </c:pt>
                <c:pt idx="2994">
                  <c:v>172.03463696744836</c:v>
                </c:pt>
                <c:pt idx="2995">
                  <c:v>171.29264336787742</c:v>
                </c:pt>
                <c:pt idx="2996">
                  <c:v>171.89034810432216</c:v>
                </c:pt>
                <c:pt idx="2997">
                  <c:v>171.77018697526597</c:v>
                </c:pt>
                <c:pt idx="2998">
                  <c:v>170.69616022570361</c:v>
                </c:pt>
                <c:pt idx="2999">
                  <c:v>171.11803084366926</c:v>
                </c:pt>
                <c:pt idx="3000">
                  <c:v>171.1151350811987</c:v>
                </c:pt>
                <c:pt idx="3001">
                  <c:v>171.1122388552115</c:v>
                </c:pt>
                <c:pt idx="3002">
                  <c:v>172.38845825331725</c:v>
                </c:pt>
                <c:pt idx="3003">
                  <c:v>171.97924142050974</c:v>
                </c:pt>
                <c:pt idx="3004">
                  <c:v>171.97131813775346</c:v>
                </c:pt>
                <c:pt idx="3005">
                  <c:v>172.29995449131667</c:v>
                </c:pt>
                <c:pt idx="3006">
                  <c:v>172.03921121931322</c:v>
                </c:pt>
                <c:pt idx="3007">
                  <c:v>172.03628655067075</c:v>
                </c:pt>
                <c:pt idx="3008">
                  <c:v>172.03336242734198</c:v>
                </c:pt>
                <c:pt idx="3009">
                  <c:v>172.50821611011531</c:v>
                </c:pt>
                <c:pt idx="3010">
                  <c:v>171.58460898094521</c:v>
                </c:pt>
                <c:pt idx="3011">
                  <c:v>171.80426797328164</c:v>
                </c:pt>
                <c:pt idx="3012">
                  <c:v>170.66576763822323</c:v>
                </c:pt>
                <c:pt idx="3013">
                  <c:v>170.22197239591958</c:v>
                </c:pt>
                <c:pt idx="3014">
                  <c:v>170.21902764195278</c:v>
                </c:pt>
                <c:pt idx="3015">
                  <c:v>170.21613403797656</c:v>
                </c:pt>
                <c:pt idx="3016">
                  <c:v>171.61663099792889</c:v>
                </c:pt>
                <c:pt idx="3017">
                  <c:v>171.49914058267927</c:v>
                </c:pt>
                <c:pt idx="3018">
                  <c:v>171.59634478223262</c:v>
                </c:pt>
                <c:pt idx="3019">
                  <c:v>170.88635625026177</c:v>
                </c:pt>
                <c:pt idx="3020">
                  <c:v>170.92775105040755</c:v>
                </c:pt>
                <c:pt idx="3021">
                  <c:v>170.92485036602375</c:v>
                </c:pt>
                <c:pt idx="3022">
                  <c:v>170.9219494841177</c:v>
                </c:pt>
                <c:pt idx="3023">
                  <c:v>171.49633612017263</c:v>
                </c:pt>
                <c:pt idx="3024">
                  <c:v>171.20205484262738</c:v>
                </c:pt>
                <c:pt idx="3025">
                  <c:v>172.60810642276121</c:v>
                </c:pt>
                <c:pt idx="3026">
                  <c:v>173.54946245556386</c:v>
                </c:pt>
                <c:pt idx="3027">
                  <c:v>173.61579708411756</c:v>
                </c:pt>
                <c:pt idx="3028">
                  <c:v>173.61283633321085</c:v>
                </c:pt>
                <c:pt idx="3029">
                  <c:v>173.60987438404649</c:v>
                </c:pt>
                <c:pt idx="3030">
                  <c:v>173.7225555142002</c:v>
                </c:pt>
                <c:pt idx="3031">
                  <c:v>172.44293432302521</c:v>
                </c:pt>
                <c:pt idx="3032">
                  <c:v>173.26268218055336</c:v>
                </c:pt>
                <c:pt idx="3033">
                  <c:v>172.39415245398743</c:v>
                </c:pt>
                <c:pt idx="3034">
                  <c:v>171.15507566087726</c:v>
                </c:pt>
                <c:pt idx="3035">
                  <c:v>171.15214774284212</c:v>
                </c:pt>
                <c:pt idx="3036">
                  <c:v>171.14922011256294</c:v>
                </c:pt>
                <c:pt idx="3037">
                  <c:v>171.13576768417522</c:v>
                </c:pt>
                <c:pt idx="3038">
                  <c:v>171.87167354447311</c:v>
                </c:pt>
                <c:pt idx="3039">
                  <c:v>172.48703948536669</c:v>
                </c:pt>
                <c:pt idx="3040">
                  <c:v>172.35952376095605</c:v>
                </c:pt>
                <c:pt idx="3041">
                  <c:v>171.26972725197896</c:v>
                </c:pt>
                <c:pt idx="3042">
                  <c:v>171.26679952485665</c:v>
                </c:pt>
                <c:pt idx="3043">
                  <c:v>171.26387241908324</c:v>
                </c:pt>
                <c:pt idx="3044">
                  <c:v>170.90316725955225</c:v>
                </c:pt>
                <c:pt idx="3045">
                  <c:v>171.49963925523312</c:v>
                </c:pt>
                <c:pt idx="3046">
                  <c:v>171.1482836521233</c:v>
                </c:pt>
                <c:pt idx="3047">
                  <c:v>170.15055849403822</c:v>
                </c:pt>
                <c:pt idx="3048">
                  <c:v>171.12684954935438</c:v>
                </c:pt>
                <c:pt idx="3049">
                  <c:v>171.12392383768238</c:v>
                </c:pt>
                <c:pt idx="3050">
                  <c:v>171.1209969585438</c:v>
                </c:pt>
                <c:pt idx="3051">
                  <c:v>171.00416607407766</c:v>
                </c:pt>
                <c:pt idx="3052">
                  <c:v>171.32747097157531</c:v>
                </c:pt>
                <c:pt idx="3053">
                  <c:v>169.8753903382526</c:v>
                </c:pt>
                <c:pt idx="3054">
                  <c:v>168.79317407077619</c:v>
                </c:pt>
                <c:pt idx="3055">
                  <c:v>167.50837416884499</c:v>
                </c:pt>
                <c:pt idx="3056">
                  <c:v>167.5055312154312</c:v>
                </c:pt>
                <c:pt idx="3057">
                  <c:v>167.50268849607841</c:v>
                </c:pt>
                <c:pt idx="3058">
                  <c:v>168.89457798444616</c:v>
                </c:pt>
                <c:pt idx="3059">
                  <c:v>169.32768875677272</c:v>
                </c:pt>
                <c:pt idx="3060">
                  <c:v>169.85277150542561</c:v>
                </c:pt>
                <c:pt idx="3061">
                  <c:v>169.17657787010774</c:v>
                </c:pt>
                <c:pt idx="3062">
                  <c:v>168.39446421844639</c:v>
                </c:pt>
                <c:pt idx="3063">
                  <c:v>168.39159960877396</c:v>
                </c:pt>
                <c:pt idx="3064">
                  <c:v>168.38873454213297</c:v>
                </c:pt>
                <c:pt idx="3065">
                  <c:v>167.60906073519064</c:v>
                </c:pt>
                <c:pt idx="3066">
                  <c:v>168.48638126210835</c:v>
                </c:pt>
                <c:pt idx="3067">
                  <c:v>168.04611187349923</c:v>
                </c:pt>
                <c:pt idx="3068">
                  <c:v>168.23042505805236</c:v>
                </c:pt>
                <c:pt idx="3069">
                  <c:v>167.83619343934618</c:v>
                </c:pt>
                <c:pt idx="3070">
                  <c:v>167.83330415224108</c:v>
                </c:pt>
                <c:pt idx="3071">
                  <c:v>167.83041608337123</c:v>
                </c:pt>
                <c:pt idx="3072">
                  <c:v>167.13713478207728</c:v>
                </c:pt>
                <c:pt idx="3073">
                  <c:v>165.49322790472334</c:v>
                </c:pt>
                <c:pt idx="3074">
                  <c:v>166.16120591071751</c:v>
                </c:pt>
                <c:pt idx="3075">
                  <c:v>166.93975702746928</c:v>
                </c:pt>
                <c:pt idx="3076">
                  <c:v>167.7121056955371</c:v>
                </c:pt>
                <c:pt idx="3077">
                  <c:v>167.709227139463</c:v>
                </c:pt>
                <c:pt idx="3078">
                  <c:v>167.70634847633926</c:v>
                </c:pt>
                <c:pt idx="3079">
                  <c:v>167.04904854038827</c:v>
                </c:pt>
                <c:pt idx="3080">
                  <c:v>166.852128942474</c:v>
                </c:pt>
                <c:pt idx="3081">
                  <c:v>166.6305911308915</c:v>
                </c:pt>
                <c:pt idx="3082">
                  <c:v>166.90855241374584</c:v>
                </c:pt>
                <c:pt idx="3083">
                  <c:v>166.91953041161528</c:v>
                </c:pt>
                <c:pt idx="3084">
                  <c:v>166.91666286823775</c:v>
                </c:pt>
                <c:pt idx="3085">
                  <c:v>166.91378917669613</c:v>
                </c:pt>
                <c:pt idx="3086">
                  <c:v>168.71529973745965</c:v>
                </c:pt>
                <c:pt idx="3087">
                  <c:v>169.48602376250619</c:v>
                </c:pt>
                <c:pt idx="3088">
                  <c:v>169.6755014704251</c:v>
                </c:pt>
                <c:pt idx="3089">
                  <c:v>169.27452174430439</c:v>
                </c:pt>
                <c:pt idx="3090">
                  <c:v>168.96518826843408</c:v>
                </c:pt>
                <c:pt idx="3091">
                  <c:v>168.96228714544665</c:v>
                </c:pt>
                <c:pt idx="3092">
                  <c:v>168.95938623999743</c:v>
                </c:pt>
                <c:pt idx="3093">
                  <c:v>169.510172045361</c:v>
                </c:pt>
                <c:pt idx="3094">
                  <c:v>169.72228800857127</c:v>
                </c:pt>
                <c:pt idx="3095">
                  <c:v>169.75719772234368</c:v>
                </c:pt>
                <c:pt idx="3096">
                  <c:v>170.11077755818602</c:v>
                </c:pt>
                <c:pt idx="3097">
                  <c:v>170.25493120277781</c:v>
                </c:pt>
                <c:pt idx="3098">
                  <c:v>170.25201461456791</c:v>
                </c:pt>
                <c:pt idx="3099">
                  <c:v>170.24909847309897</c:v>
                </c:pt>
                <c:pt idx="3100">
                  <c:v>170.0229071005711</c:v>
                </c:pt>
                <c:pt idx="3101">
                  <c:v>169.80820868874369</c:v>
                </c:pt>
                <c:pt idx="3102">
                  <c:v>170.90912452162416</c:v>
                </c:pt>
                <c:pt idx="3103">
                  <c:v>171.13333009531155</c:v>
                </c:pt>
                <c:pt idx="3104">
                  <c:v>172.0225548581208</c:v>
                </c:pt>
                <c:pt idx="3105">
                  <c:v>172.01957381501489</c:v>
                </c:pt>
                <c:pt idx="3106">
                  <c:v>172.01659361819162</c:v>
                </c:pt>
                <c:pt idx="3107">
                  <c:v>172.50323465254777</c:v>
                </c:pt>
                <c:pt idx="3108">
                  <c:v>172.87301690179899</c:v>
                </c:pt>
                <c:pt idx="3109">
                  <c:v>171.93668850042167</c:v>
                </c:pt>
                <c:pt idx="3110">
                  <c:v>172.61063375119329</c:v>
                </c:pt>
                <c:pt idx="3111">
                  <c:v>172.43540607680032</c:v>
                </c:pt>
                <c:pt idx="3112">
                  <c:v>172.43241553938131</c:v>
                </c:pt>
                <c:pt idx="3113">
                  <c:v>172.42942263728222</c:v>
                </c:pt>
                <c:pt idx="3114">
                  <c:v>172.2500221178318</c:v>
                </c:pt>
                <c:pt idx="3115">
                  <c:v>172.0854534442368</c:v>
                </c:pt>
                <c:pt idx="3116">
                  <c:v>172.25237779001665</c:v>
                </c:pt>
                <c:pt idx="3117">
                  <c:v>172.15988491023296</c:v>
                </c:pt>
                <c:pt idx="3118">
                  <c:v>172.32081020146873</c:v>
                </c:pt>
                <c:pt idx="3119">
                  <c:v>172.31783095917521</c:v>
                </c:pt>
                <c:pt idx="3120">
                  <c:v>172.31485159093728</c:v>
                </c:pt>
                <c:pt idx="3121">
                  <c:v>172.67604205333095</c:v>
                </c:pt>
                <c:pt idx="3122">
                  <c:v>172.62345827393625</c:v>
                </c:pt>
                <c:pt idx="3123">
                  <c:v>172.79644425099855</c:v>
                </c:pt>
                <c:pt idx="3124">
                  <c:v>172.25296495343531</c:v>
                </c:pt>
                <c:pt idx="3125">
                  <c:v>172.83376528148551</c:v>
                </c:pt>
                <c:pt idx="3126">
                  <c:v>172.83078245964469</c:v>
                </c:pt>
                <c:pt idx="3127">
                  <c:v>172.82779942701967</c:v>
                </c:pt>
                <c:pt idx="3128">
                  <c:v>172.88760653067084</c:v>
                </c:pt>
                <c:pt idx="3129">
                  <c:v>172.76979897316085</c:v>
                </c:pt>
                <c:pt idx="3130">
                  <c:v>171.98042594324571</c:v>
                </c:pt>
                <c:pt idx="3131">
                  <c:v>172.98004782369401</c:v>
                </c:pt>
                <c:pt idx="3132">
                  <c:v>173.19074609265923</c:v>
                </c:pt>
                <c:pt idx="3133">
                  <c:v>173.18775279655631</c:v>
                </c:pt>
                <c:pt idx="3134">
                  <c:v>173.18475975160413</c:v>
                </c:pt>
                <c:pt idx="3135">
                  <c:v>173.4988088367748</c:v>
                </c:pt>
                <c:pt idx="3136">
                  <c:v>174.00041253898289</c:v>
                </c:pt>
                <c:pt idx="3137">
                  <c:v>175.02282342061847</c:v>
                </c:pt>
                <c:pt idx="3138">
                  <c:v>174.1142967569977</c:v>
                </c:pt>
                <c:pt idx="3139">
                  <c:v>174.01674193502157</c:v>
                </c:pt>
                <c:pt idx="3140">
                  <c:v>174.01372264754036</c:v>
                </c:pt>
                <c:pt idx="3141">
                  <c:v>174.0107091359466</c:v>
                </c:pt>
                <c:pt idx="3142">
                  <c:v>174.52258599276061</c:v>
                </c:pt>
                <c:pt idx="3143">
                  <c:v>173.74930578200699</c:v>
                </c:pt>
                <c:pt idx="3144">
                  <c:v>173.78373345245512</c:v>
                </c:pt>
                <c:pt idx="3145">
                  <c:v>172.7256839390447</c:v>
                </c:pt>
                <c:pt idx="3146">
                  <c:v>172.31233824367831</c:v>
                </c:pt>
                <c:pt idx="3147">
                  <c:v>172.30938180552397</c:v>
                </c:pt>
                <c:pt idx="3148">
                  <c:v>172.30642619068254</c:v>
                </c:pt>
                <c:pt idx="3149">
                  <c:v>171.78627015706681</c:v>
                </c:pt>
                <c:pt idx="3150">
                  <c:v>171.0797293316603</c:v>
                </c:pt>
                <c:pt idx="3151">
                  <c:v>170.58277654741374</c:v>
                </c:pt>
                <c:pt idx="3152">
                  <c:v>171.79852989237438</c:v>
                </c:pt>
                <c:pt idx="3153">
                  <c:v>171.66274097291458</c:v>
                </c:pt>
                <c:pt idx="3154">
                  <c:v>171.659796677126</c:v>
                </c:pt>
                <c:pt idx="3155">
                  <c:v>171.65685370808026</c:v>
                </c:pt>
                <c:pt idx="3156">
                  <c:v>172.27146517606121</c:v>
                </c:pt>
                <c:pt idx="3157">
                  <c:v>173.27609938302845</c:v>
                </c:pt>
                <c:pt idx="3158">
                  <c:v>173.12039082821821</c:v>
                </c:pt>
                <c:pt idx="3159">
                  <c:v>173.15382645027336</c:v>
                </c:pt>
                <c:pt idx="3160">
                  <c:v>172.98435940698636</c:v>
                </c:pt>
                <c:pt idx="3161">
                  <c:v>172.98139948863286</c:v>
                </c:pt>
                <c:pt idx="3162">
                  <c:v>172.97841443954061</c:v>
                </c:pt>
                <c:pt idx="3163">
                  <c:v>172.43743774558462</c:v>
                </c:pt>
                <c:pt idx="3164">
                  <c:v>173.13422516884839</c:v>
                </c:pt>
                <c:pt idx="3165">
                  <c:v>173.71699353967438</c:v>
                </c:pt>
                <c:pt idx="3166">
                  <c:v>173.19934380092238</c:v>
                </c:pt>
                <c:pt idx="3167">
                  <c:v>172.31874893878961</c:v>
                </c:pt>
                <c:pt idx="3168">
                  <c:v>172.31579312187986</c:v>
                </c:pt>
                <c:pt idx="3169">
                  <c:v>172.31283652249306</c:v>
                </c:pt>
                <c:pt idx="3170">
                  <c:v>173.34114584286925</c:v>
                </c:pt>
                <c:pt idx="3171">
                  <c:v>173.10401103727366</c:v>
                </c:pt>
                <c:pt idx="3172">
                  <c:v>172.55313138188524</c:v>
                </c:pt>
                <c:pt idx="3173">
                  <c:v>172.85778405045428</c:v>
                </c:pt>
                <c:pt idx="3174">
                  <c:v>173.53574324459993</c:v>
                </c:pt>
                <c:pt idx="3175">
                  <c:v>173.53276261810782</c:v>
                </c:pt>
                <c:pt idx="3176">
                  <c:v>173.52978226363857</c:v>
                </c:pt>
                <c:pt idx="3177">
                  <c:v>173.55770808241053</c:v>
                </c:pt>
                <c:pt idx="3178">
                  <c:v>174.18885493282687</c:v>
                </c:pt>
                <c:pt idx="3179">
                  <c:v>173.81197258806708</c:v>
                </c:pt>
                <c:pt idx="3180">
                  <c:v>173.35614592712301</c:v>
                </c:pt>
                <c:pt idx="3181">
                  <c:v>173.09882164014496</c:v>
                </c:pt>
                <c:pt idx="3182">
                  <c:v>173.09582709922853</c:v>
                </c:pt>
                <c:pt idx="3183">
                  <c:v>173.09283591870184</c:v>
                </c:pt>
                <c:pt idx="3184">
                  <c:v>174.51578283546434</c:v>
                </c:pt>
                <c:pt idx="3185">
                  <c:v>174.06430115480242</c:v>
                </c:pt>
                <c:pt idx="3186">
                  <c:v>173.34095070685822</c:v>
                </c:pt>
                <c:pt idx="3187">
                  <c:v>174.02438223146203</c:v>
                </c:pt>
                <c:pt idx="3188">
                  <c:v>173.95297165100231</c:v>
                </c:pt>
                <c:pt idx="3189">
                  <c:v>173.94995218821623</c:v>
                </c:pt>
                <c:pt idx="3190">
                  <c:v>173.94693330557206</c:v>
                </c:pt>
                <c:pt idx="3191">
                  <c:v>173.96123372270384</c:v>
                </c:pt>
                <c:pt idx="3192">
                  <c:v>173.79442020557593</c:v>
                </c:pt>
                <c:pt idx="3193">
                  <c:v>173.76105408930331</c:v>
                </c:pt>
                <c:pt idx="3194">
                  <c:v>173.46893271642728</c:v>
                </c:pt>
                <c:pt idx="3195">
                  <c:v>173.3734126965837</c:v>
                </c:pt>
                <c:pt idx="3196">
                  <c:v>173.37050002290172</c:v>
                </c:pt>
                <c:pt idx="3197">
                  <c:v>173.36763136600661</c:v>
                </c:pt>
                <c:pt idx="3198">
                  <c:v>173.36469152363935</c:v>
                </c:pt>
                <c:pt idx="3199">
                  <c:v>173.8267952441671</c:v>
                </c:pt>
                <c:pt idx="3200">
                  <c:v>174.60275616432605</c:v>
                </c:pt>
                <c:pt idx="3201">
                  <c:v>175.70738376029706</c:v>
                </c:pt>
                <c:pt idx="3202">
                  <c:v>176.61508017187387</c:v>
                </c:pt>
                <c:pt idx="3203">
                  <c:v>176.61212793247239</c:v>
                </c:pt>
                <c:pt idx="3204">
                  <c:v>176.60917576306548</c:v>
                </c:pt>
                <c:pt idx="3205">
                  <c:v>176.79241991495016</c:v>
                </c:pt>
                <c:pt idx="3206">
                  <c:v>177.3461008655463</c:v>
                </c:pt>
                <c:pt idx="3207">
                  <c:v>177.16658150159395</c:v>
                </c:pt>
                <c:pt idx="3208">
                  <c:v>177.08644302230414</c:v>
                </c:pt>
                <c:pt idx="3209">
                  <c:v>177.42962764639239</c:v>
                </c:pt>
                <c:pt idx="3210">
                  <c:v>177.42665486583812</c:v>
                </c:pt>
                <c:pt idx="3211">
                  <c:v>177.42368196988633</c:v>
                </c:pt>
                <c:pt idx="3212">
                  <c:v>177.23056168743449</c:v>
                </c:pt>
                <c:pt idx="3213">
                  <c:v>177.56084580512191</c:v>
                </c:pt>
                <c:pt idx="3214">
                  <c:v>177.31303966080048</c:v>
                </c:pt>
                <c:pt idx="3215">
                  <c:v>177.76888985894109</c:v>
                </c:pt>
                <c:pt idx="3216">
                  <c:v>178.18549762542023</c:v>
                </c:pt>
                <c:pt idx="3217">
                  <c:v>178.18251066781565</c:v>
                </c:pt>
                <c:pt idx="3218">
                  <c:v>178.17952382899506</c:v>
                </c:pt>
                <c:pt idx="3219">
                  <c:v>178.87708483188521</c:v>
                </c:pt>
                <c:pt idx="3220">
                  <c:v>179.41623260531892</c:v>
                </c:pt>
                <c:pt idx="3221">
                  <c:v>178.67581135436737</c:v>
                </c:pt>
                <c:pt idx="3222">
                  <c:v>177.9322272551824</c:v>
                </c:pt>
                <c:pt idx="3223">
                  <c:v>178.44995084495059</c:v>
                </c:pt>
                <c:pt idx="3224">
                  <c:v>178.44695890017175</c:v>
                </c:pt>
                <c:pt idx="3225">
                  <c:v>178.44396814296093</c:v>
                </c:pt>
                <c:pt idx="3226">
                  <c:v>178.1910004960319</c:v>
                </c:pt>
                <c:pt idx="3227">
                  <c:v>176.38995680122537</c:v>
                </c:pt>
                <c:pt idx="3228">
                  <c:v>176.11729819834301</c:v>
                </c:pt>
                <c:pt idx="3229">
                  <c:v>175.59560417539899</c:v>
                </c:pt>
                <c:pt idx="3230">
                  <c:v>174.07908138225821</c:v>
                </c:pt>
                <c:pt idx="3231">
                  <c:v>174.07617210637986</c:v>
                </c:pt>
                <c:pt idx="3232">
                  <c:v>174.07326320281845</c:v>
                </c:pt>
                <c:pt idx="3233">
                  <c:v>172.50423423697461</c:v>
                </c:pt>
                <c:pt idx="3234">
                  <c:v>170.25124542469416</c:v>
                </c:pt>
                <c:pt idx="3235">
                  <c:v>172.01492338503016</c:v>
                </c:pt>
                <c:pt idx="3236">
                  <c:v>169.83435123533161</c:v>
                </c:pt>
                <c:pt idx="3237">
                  <c:v>168.3332623994402</c:v>
                </c:pt>
                <c:pt idx="3238">
                  <c:v>168.33044530808462</c:v>
                </c:pt>
                <c:pt idx="3239">
                  <c:v>168.32762809637904</c:v>
                </c:pt>
                <c:pt idx="3240">
                  <c:v>169.6416381766706</c:v>
                </c:pt>
                <c:pt idx="3241">
                  <c:v>168.97624045410853</c:v>
                </c:pt>
                <c:pt idx="3242">
                  <c:v>170.04476826035273</c:v>
                </c:pt>
                <c:pt idx="3243">
                  <c:v>171.09845734480473</c:v>
                </c:pt>
                <c:pt idx="3244">
                  <c:v>172.862345875622</c:v>
                </c:pt>
                <c:pt idx="3245">
                  <c:v>172.85943215327771</c:v>
                </c:pt>
                <c:pt idx="3246">
                  <c:v>172.85652138885692</c:v>
                </c:pt>
                <c:pt idx="3247">
                  <c:v>172.59559413555937</c:v>
                </c:pt>
                <c:pt idx="3248">
                  <c:v>173.23950808938986</c:v>
                </c:pt>
                <c:pt idx="3249">
                  <c:v>173.38271801923023</c:v>
                </c:pt>
                <c:pt idx="3250">
                  <c:v>173.13739744615998</c:v>
                </c:pt>
                <c:pt idx="3251">
                  <c:v>173.52252289013097</c:v>
                </c:pt>
                <c:pt idx="3252">
                  <c:v>173.5196376880005</c:v>
                </c:pt>
                <c:pt idx="3253">
                  <c:v>173.51675241529824</c:v>
                </c:pt>
                <c:pt idx="3254">
                  <c:v>174.10890703416783</c:v>
                </c:pt>
                <c:pt idx="3255">
                  <c:v>174.05574950380668</c:v>
                </c:pt>
                <c:pt idx="3256">
                  <c:v>173.20663627174719</c:v>
                </c:pt>
                <c:pt idx="3257">
                  <c:v>171.68447270424554</c:v>
                </c:pt>
                <c:pt idx="3258">
                  <c:v>169.31873575137297</c:v>
                </c:pt>
                <c:pt idx="3259">
                  <c:v>169.31591497564747</c:v>
                </c:pt>
                <c:pt idx="3260">
                  <c:v>169.3130941474252</c:v>
                </c:pt>
                <c:pt idx="3261">
                  <c:v>170.26443657854574</c:v>
                </c:pt>
                <c:pt idx="3262">
                  <c:v>170.77233450530537</c:v>
                </c:pt>
                <c:pt idx="3263">
                  <c:v>171.07821905794466</c:v>
                </c:pt>
                <c:pt idx="3264">
                  <c:v>171.84727795268154</c:v>
                </c:pt>
                <c:pt idx="3265">
                  <c:v>172.19163975195028</c:v>
                </c:pt>
                <c:pt idx="3266">
                  <c:v>172.18873899670601</c:v>
                </c:pt>
                <c:pt idx="3267">
                  <c:v>172.18583838716722</c:v>
                </c:pt>
                <c:pt idx="3268">
                  <c:v>172.66416463854901</c:v>
                </c:pt>
                <c:pt idx="3269">
                  <c:v>171.59847012230671</c:v>
                </c:pt>
                <c:pt idx="3270">
                  <c:v>171.51120977842533</c:v>
                </c:pt>
                <c:pt idx="3271">
                  <c:v>172.30417287566155</c:v>
                </c:pt>
                <c:pt idx="3272">
                  <c:v>172.42613000954825</c:v>
                </c:pt>
                <c:pt idx="3273">
                  <c:v>172.42323755628169</c:v>
                </c:pt>
                <c:pt idx="3274">
                  <c:v>172.42034519186083</c:v>
                </c:pt>
                <c:pt idx="3275">
                  <c:v>171.06819176122684</c:v>
                </c:pt>
                <c:pt idx="3276">
                  <c:v>171.62920120824481</c:v>
                </c:pt>
                <c:pt idx="3277">
                  <c:v>171.16467958445662</c:v>
                </c:pt>
                <c:pt idx="3278">
                  <c:v>169.44599255576119</c:v>
                </c:pt>
                <c:pt idx="3279">
                  <c:v>168.11806981000453</c:v>
                </c:pt>
                <c:pt idx="3280">
                  <c:v>168.1152582487033</c:v>
                </c:pt>
                <c:pt idx="3281">
                  <c:v>168.11244669923232</c:v>
                </c:pt>
                <c:pt idx="3282">
                  <c:v>167.41142285655053</c:v>
                </c:pt>
                <c:pt idx="3283">
                  <c:v>168.35796697169414</c:v>
                </c:pt>
                <c:pt idx="3284">
                  <c:v>168.54911702383936</c:v>
                </c:pt>
                <c:pt idx="3285">
                  <c:v>168.88664690963159</c:v>
                </c:pt>
                <c:pt idx="3286">
                  <c:v>168.92500739651086</c:v>
                </c:pt>
                <c:pt idx="3287">
                  <c:v>168.92218339446083</c:v>
                </c:pt>
                <c:pt idx="3288">
                  <c:v>168.91935935570632</c:v>
                </c:pt>
                <c:pt idx="3289">
                  <c:v>168.69493571340445</c:v>
                </c:pt>
                <c:pt idx="3290">
                  <c:v>168.21200399051412</c:v>
                </c:pt>
                <c:pt idx="3291">
                  <c:v>167.57692520267139</c:v>
                </c:pt>
                <c:pt idx="3292">
                  <c:v>170.25621504113508</c:v>
                </c:pt>
                <c:pt idx="3293">
                  <c:v>169.62789724418926</c:v>
                </c:pt>
                <c:pt idx="3294">
                  <c:v>169.62505672954038</c:v>
                </c:pt>
                <c:pt idx="3295">
                  <c:v>169.62221805548211</c:v>
                </c:pt>
                <c:pt idx="3296">
                  <c:v>170.04235031088419</c:v>
                </c:pt>
                <c:pt idx="3297">
                  <c:v>171.05642039697128</c:v>
                </c:pt>
                <c:pt idx="3298">
                  <c:v>170.64487792703193</c:v>
                </c:pt>
                <c:pt idx="3299">
                  <c:v>171.56134385522506</c:v>
                </c:pt>
                <c:pt idx="3300">
                  <c:v>171.62874770157782</c:v>
                </c:pt>
                <c:pt idx="3301">
                  <c:v>171.62586652780419</c:v>
                </c:pt>
                <c:pt idx="3302">
                  <c:v>171.62298578658528</c:v>
                </c:pt>
                <c:pt idx="3303">
                  <c:v>171.28205421300373</c:v>
                </c:pt>
                <c:pt idx="3304">
                  <c:v>172.17866246946846</c:v>
                </c:pt>
                <c:pt idx="3305">
                  <c:v>173.02461308732114</c:v>
                </c:pt>
                <c:pt idx="3306">
                  <c:v>172.77316112670948</c:v>
                </c:pt>
                <c:pt idx="3307">
                  <c:v>172.88551125213488</c:v>
                </c:pt>
                <c:pt idx="3308">
                  <c:v>172.88260813633707</c:v>
                </c:pt>
                <c:pt idx="3309">
                  <c:v>172.87970590932156</c:v>
                </c:pt>
                <c:pt idx="3310">
                  <c:v>173.51834266797482</c:v>
                </c:pt>
                <c:pt idx="3311">
                  <c:v>173.33837249679488</c:v>
                </c:pt>
                <c:pt idx="3312">
                  <c:v>172.16256049831352</c:v>
                </c:pt>
                <c:pt idx="3313">
                  <c:v>173.8420073846755</c:v>
                </c:pt>
                <c:pt idx="3314">
                  <c:v>174.00112591099861</c:v>
                </c:pt>
                <c:pt idx="3315">
                  <c:v>173.99823392470697</c:v>
                </c:pt>
                <c:pt idx="3316">
                  <c:v>173.99534070167957</c:v>
                </c:pt>
                <c:pt idx="3317">
                  <c:v>174.53879537845995</c:v>
                </c:pt>
                <c:pt idx="3318">
                  <c:v>174.57001562594266</c:v>
                </c:pt>
                <c:pt idx="3319">
                  <c:v>175.21413085596015</c:v>
                </c:pt>
                <c:pt idx="3320">
                  <c:v>174.30246741106833</c:v>
                </c:pt>
                <c:pt idx="3321">
                  <c:v>174.94034479221648</c:v>
                </c:pt>
                <c:pt idx="3322">
                  <c:v>174.93742394177679</c:v>
                </c:pt>
                <c:pt idx="3323">
                  <c:v>174.93451077766497</c:v>
                </c:pt>
                <c:pt idx="3324">
                  <c:v>175.76206792910128</c:v>
                </c:pt>
                <c:pt idx="3325">
                  <c:v>176.01163126292826</c:v>
                </c:pt>
                <c:pt idx="3326">
                  <c:v>176.70215610365392</c:v>
                </c:pt>
                <c:pt idx="3327">
                  <c:v>176.50570507237296</c:v>
                </c:pt>
                <c:pt idx="3328">
                  <c:v>176.65601585782511</c:v>
                </c:pt>
                <c:pt idx="3329">
                  <c:v>176.65306780870557</c:v>
                </c:pt>
                <c:pt idx="3330">
                  <c:v>176.65012005222306</c:v>
                </c:pt>
                <c:pt idx="3331">
                  <c:v>176.87871779256977</c:v>
                </c:pt>
                <c:pt idx="3332">
                  <c:v>176.85103532507793</c:v>
                </c:pt>
                <c:pt idx="3333">
                  <c:v>176.92946341618034</c:v>
                </c:pt>
                <c:pt idx="3334">
                  <c:v>177.35130265215699</c:v>
                </c:pt>
                <c:pt idx="3335">
                  <c:v>176.78098679991746</c:v>
                </c:pt>
                <c:pt idx="3336">
                  <c:v>176.77803118439869</c:v>
                </c:pt>
                <c:pt idx="3337">
                  <c:v>176.77507728282347</c:v>
                </c:pt>
                <c:pt idx="3338">
                  <c:v>177.15838569741405</c:v>
                </c:pt>
                <c:pt idx="3339">
                  <c:v>177.63595359371419</c:v>
                </c:pt>
                <c:pt idx="3340">
                  <c:v>176.69480633338398</c:v>
                </c:pt>
                <c:pt idx="3341">
                  <c:v>175.77825255518636</c:v>
                </c:pt>
                <c:pt idx="3342">
                  <c:v>175.94683219630193</c:v>
                </c:pt>
                <c:pt idx="3343">
                  <c:v>175.94389080429792</c:v>
                </c:pt>
                <c:pt idx="3344">
                  <c:v>175.94094927903257</c:v>
                </c:pt>
                <c:pt idx="3345">
                  <c:v>175.4868752528902</c:v>
                </c:pt>
                <c:pt idx="3346">
                  <c:v>173.65348252160885</c:v>
                </c:pt>
                <c:pt idx="3347">
                  <c:v>173.69673092097264</c:v>
                </c:pt>
                <c:pt idx="3348">
                  <c:v>173.1964138883823</c:v>
                </c:pt>
                <c:pt idx="3349">
                  <c:v>175.07517324268886</c:v>
                </c:pt>
                <c:pt idx="3350">
                  <c:v>175.07224416394848</c:v>
                </c:pt>
                <c:pt idx="3351">
                  <c:v>175.06931525309363</c:v>
                </c:pt>
                <c:pt idx="3352">
                  <c:v>175.39433049201324</c:v>
                </c:pt>
                <c:pt idx="3353">
                  <c:v>175.14100821514765</c:v>
                </c:pt>
                <c:pt idx="3354">
                  <c:v>175.16619145221205</c:v>
                </c:pt>
                <c:pt idx="3355">
                  <c:v>175.02435749736594</c:v>
                </c:pt>
                <c:pt idx="3356">
                  <c:v>174.47493290925712</c:v>
                </c:pt>
                <c:pt idx="3357">
                  <c:v>174.47202732643393</c:v>
                </c:pt>
                <c:pt idx="3358">
                  <c:v>174.4691218255054</c:v>
                </c:pt>
                <c:pt idx="3359">
                  <c:v>175.33778112492053</c:v>
                </c:pt>
                <c:pt idx="3360">
                  <c:v>175.65182980014154</c:v>
                </c:pt>
                <c:pt idx="3361">
                  <c:v>175.29496788750009</c:v>
                </c:pt>
                <c:pt idx="3362">
                  <c:v>176.53689871419357</c:v>
                </c:pt>
                <c:pt idx="3363">
                  <c:v>175.52147527111717</c:v>
                </c:pt>
                <c:pt idx="3364">
                  <c:v>175.53471622677887</c:v>
                </c:pt>
                <c:pt idx="3365">
                  <c:v>175.53178757785281</c:v>
                </c:pt>
                <c:pt idx="3366">
                  <c:v>174.66696056660419</c:v>
                </c:pt>
                <c:pt idx="3367">
                  <c:v>173.85219057645577</c:v>
                </c:pt>
                <c:pt idx="3368">
                  <c:v>174.10211234634372</c:v>
                </c:pt>
                <c:pt idx="3369">
                  <c:v>172.79350461693451</c:v>
                </c:pt>
                <c:pt idx="3370">
                  <c:v>173.6552968125541</c:v>
                </c:pt>
                <c:pt idx="3371">
                  <c:v>173.65237766557499</c:v>
                </c:pt>
                <c:pt idx="3372">
                  <c:v>173.64945856071512</c:v>
                </c:pt>
                <c:pt idx="3373">
                  <c:v>171.60974001751828</c:v>
                </c:pt>
                <c:pt idx="3374">
                  <c:v>171.46310160445512</c:v>
                </c:pt>
                <c:pt idx="3375">
                  <c:v>171.70603125959511</c:v>
                </c:pt>
                <c:pt idx="3376">
                  <c:v>170.80283419601631</c:v>
                </c:pt>
                <c:pt idx="3377">
                  <c:v>171.18356814298403</c:v>
                </c:pt>
                <c:pt idx="3378">
                  <c:v>171.18069276076199</c:v>
                </c:pt>
                <c:pt idx="3379">
                  <c:v>171.17779874198968</c:v>
                </c:pt>
                <c:pt idx="3380">
                  <c:v>170.05313632912808</c:v>
                </c:pt>
                <c:pt idx="3381">
                  <c:v>170.79116186369686</c:v>
                </c:pt>
                <c:pt idx="3382">
                  <c:v>170.87179411491974</c:v>
                </c:pt>
                <c:pt idx="3383">
                  <c:v>171.45331053820786</c:v>
                </c:pt>
                <c:pt idx="3384">
                  <c:v>171.50005232425292</c:v>
                </c:pt>
                <c:pt idx="3385">
                  <c:v>171.49718581208691</c:v>
                </c:pt>
                <c:pt idx="3386">
                  <c:v>171.49431930228201</c:v>
                </c:pt>
                <c:pt idx="3387">
                  <c:v>172.00227367710167</c:v>
                </c:pt>
                <c:pt idx="3388">
                  <c:v>172.13706906962065</c:v>
                </c:pt>
                <c:pt idx="3389">
                  <c:v>171.08751358619082</c:v>
                </c:pt>
                <c:pt idx="3390">
                  <c:v>171.55934340980633</c:v>
                </c:pt>
                <c:pt idx="3391">
                  <c:v>171.86455812222519</c:v>
                </c:pt>
                <c:pt idx="3392">
                  <c:v>171.86162440202409</c:v>
                </c:pt>
                <c:pt idx="3393">
                  <c:v>171.85869082860793</c:v>
                </c:pt>
                <c:pt idx="3394">
                  <c:v>171.65728535973059</c:v>
                </c:pt>
                <c:pt idx="3395">
                  <c:v>171.71399231787069</c:v>
                </c:pt>
                <c:pt idx="3396">
                  <c:v>172.66318608875642</c:v>
                </c:pt>
                <c:pt idx="3397">
                  <c:v>172.29193459482633</c:v>
                </c:pt>
                <c:pt idx="3398">
                  <c:v>171.98344605638954</c:v>
                </c:pt>
                <c:pt idx="3399">
                  <c:v>171.98056345740335</c:v>
                </c:pt>
                <c:pt idx="3400">
                  <c:v>171.97768088990938</c:v>
                </c:pt>
                <c:pt idx="3401">
                  <c:v>171.97628637551051</c:v>
                </c:pt>
                <c:pt idx="3402">
                  <c:v>172.58757052615726</c:v>
                </c:pt>
                <c:pt idx="3403">
                  <c:v>172.51440304934994</c:v>
                </c:pt>
                <c:pt idx="3404">
                  <c:v>173.09222229878696</c:v>
                </c:pt>
                <c:pt idx="3405">
                  <c:v>173.44148115052471</c:v>
                </c:pt>
                <c:pt idx="3406">
                  <c:v>173.43856961710614</c:v>
                </c:pt>
                <c:pt idx="3407">
                  <c:v>173.43565836894987</c:v>
                </c:pt>
                <c:pt idx="3408">
                  <c:v>173.33476154425807</c:v>
                </c:pt>
                <c:pt idx="3409">
                  <c:v>173.72458254184963</c:v>
                </c:pt>
                <c:pt idx="3410">
                  <c:v>173.63459118502595</c:v>
                </c:pt>
                <c:pt idx="3411">
                  <c:v>172.20937968491285</c:v>
                </c:pt>
                <c:pt idx="3412">
                  <c:v>172.75533823330477</c:v>
                </c:pt>
                <c:pt idx="3413">
                  <c:v>172.75244021912172</c:v>
                </c:pt>
                <c:pt idx="3414">
                  <c:v>172.7495422339633</c:v>
                </c:pt>
                <c:pt idx="3415">
                  <c:v>172.69966522643986</c:v>
                </c:pt>
                <c:pt idx="3416">
                  <c:v>173.13142601280276</c:v>
                </c:pt>
                <c:pt idx="3417">
                  <c:v>172.88262344266931</c:v>
                </c:pt>
                <c:pt idx="3418">
                  <c:v>173.10982614849212</c:v>
                </c:pt>
                <c:pt idx="3419">
                  <c:v>171.55458714990266</c:v>
                </c:pt>
                <c:pt idx="3420">
                  <c:v>171.55171215459274</c:v>
                </c:pt>
                <c:pt idx="3421">
                  <c:v>171.54883719035999</c:v>
                </c:pt>
                <c:pt idx="3422">
                  <c:v>170.96705986359069</c:v>
                </c:pt>
                <c:pt idx="3423">
                  <c:v>170.56129480223814</c:v>
                </c:pt>
                <c:pt idx="3424">
                  <c:v>168.90737533516977</c:v>
                </c:pt>
                <c:pt idx="3425">
                  <c:v>169.70344146656953</c:v>
                </c:pt>
                <c:pt idx="3426">
                  <c:v>168.97561492578799</c:v>
                </c:pt>
                <c:pt idx="3427">
                  <c:v>168.97279118349923</c:v>
                </c:pt>
                <c:pt idx="3428">
                  <c:v>168.96996750695357</c:v>
                </c:pt>
                <c:pt idx="3429">
                  <c:v>169.68080055594072</c:v>
                </c:pt>
                <c:pt idx="3430">
                  <c:v>170.34411242949034</c:v>
                </c:pt>
                <c:pt idx="3431">
                  <c:v>170.52847805226943</c:v>
                </c:pt>
                <c:pt idx="3432">
                  <c:v>170.28155726795868</c:v>
                </c:pt>
                <c:pt idx="3433">
                  <c:v>170.28703093784796</c:v>
                </c:pt>
                <c:pt idx="3434">
                  <c:v>170.28418159986154</c:v>
                </c:pt>
                <c:pt idx="3435">
                  <c:v>170.2813322642364</c:v>
                </c:pt>
                <c:pt idx="3436">
                  <c:v>170.93495184202567</c:v>
                </c:pt>
                <c:pt idx="3437">
                  <c:v>170.70171456835652</c:v>
                </c:pt>
                <c:pt idx="3438">
                  <c:v>170.85596040665189</c:v>
                </c:pt>
                <c:pt idx="3439">
                  <c:v>170.24404753968545</c:v>
                </c:pt>
                <c:pt idx="3440">
                  <c:v>169.80202782734617</c:v>
                </c:pt>
                <c:pt idx="3441">
                  <c:v>169.79918738713246</c:v>
                </c:pt>
                <c:pt idx="3442">
                  <c:v>169.79634701462192</c:v>
                </c:pt>
                <c:pt idx="3443">
                  <c:v>169.87914519680683</c:v>
                </c:pt>
                <c:pt idx="3444">
                  <c:v>168.92016919078543</c:v>
                </c:pt>
                <c:pt idx="3445">
                  <c:v>167.72140210192532</c:v>
                </c:pt>
                <c:pt idx="3446">
                  <c:v>166.96555220571045</c:v>
                </c:pt>
                <c:pt idx="3447">
                  <c:v>166.71658660043374</c:v>
                </c:pt>
                <c:pt idx="3448">
                  <c:v>166.71380727412262</c:v>
                </c:pt>
                <c:pt idx="3449">
                  <c:v>166.71102800752607</c:v>
                </c:pt>
                <c:pt idx="3450">
                  <c:v>167.26097524449631</c:v>
                </c:pt>
                <c:pt idx="3451">
                  <c:v>167.36477059481416</c:v>
                </c:pt>
                <c:pt idx="3452">
                  <c:v>167.56443576130772</c:v>
                </c:pt>
                <c:pt idx="3453">
                  <c:v>167.85433040538658</c:v>
                </c:pt>
                <c:pt idx="3454">
                  <c:v>168.38802861335728</c:v>
                </c:pt>
                <c:pt idx="3455">
                  <c:v>168.38521969277951</c:v>
                </c:pt>
                <c:pt idx="3456">
                  <c:v>168.38241089725841</c:v>
                </c:pt>
                <c:pt idx="3457">
                  <c:v>168.57924735914827</c:v>
                </c:pt>
                <c:pt idx="3458">
                  <c:v>169.33172022430807</c:v>
                </c:pt>
                <c:pt idx="3459">
                  <c:v>170.03543039403465</c:v>
                </c:pt>
                <c:pt idx="3460">
                  <c:v>170.84420940491555</c:v>
                </c:pt>
                <c:pt idx="3461">
                  <c:v>171.34518020208927</c:v>
                </c:pt>
                <c:pt idx="3462">
                  <c:v>171.34231189525599</c:v>
                </c:pt>
                <c:pt idx="3463">
                  <c:v>171.33944450368011</c:v>
                </c:pt>
                <c:pt idx="3464">
                  <c:v>170.82326356268806</c:v>
                </c:pt>
                <c:pt idx="3465">
                  <c:v>170.80029753033577</c:v>
                </c:pt>
                <c:pt idx="3466">
                  <c:v>170.81470701636349</c:v>
                </c:pt>
                <c:pt idx="3467">
                  <c:v>170.79360622258642</c:v>
                </c:pt>
                <c:pt idx="3468">
                  <c:v>169.53631262406583</c:v>
                </c:pt>
                <c:pt idx="3469">
                  <c:v>169.53348091680846</c:v>
                </c:pt>
                <c:pt idx="3470">
                  <c:v>169.53064932571056</c:v>
                </c:pt>
                <c:pt idx="3471">
                  <c:v>169.93377678957501</c:v>
                </c:pt>
                <c:pt idx="3472">
                  <c:v>169.42735672617079</c:v>
                </c:pt>
                <c:pt idx="3473">
                  <c:v>169.95073232975511</c:v>
                </c:pt>
                <c:pt idx="3474">
                  <c:v>169.37545464046457</c:v>
                </c:pt>
                <c:pt idx="3475">
                  <c:v>168.46797625098679</c:v>
                </c:pt>
                <c:pt idx="3476">
                  <c:v>168.46516705424264</c:v>
                </c:pt>
                <c:pt idx="3477">
                  <c:v>168.46235781239039</c:v>
                </c:pt>
                <c:pt idx="3478">
                  <c:v>167.13975276520537</c:v>
                </c:pt>
                <c:pt idx="3479">
                  <c:v>167.51865260775821</c:v>
                </c:pt>
                <c:pt idx="3480">
                  <c:v>165.84175818873405</c:v>
                </c:pt>
                <c:pt idx="3481">
                  <c:v>163.30846436101234</c:v>
                </c:pt>
                <c:pt idx="3482">
                  <c:v>163.27150862670209</c:v>
                </c:pt>
                <c:pt idx="3483">
                  <c:v>163.26879371232661</c:v>
                </c:pt>
                <c:pt idx="3484">
                  <c:v>163.26607881818495</c:v>
                </c:pt>
                <c:pt idx="3485">
                  <c:v>163.28265337806516</c:v>
                </c:pt>
                <c:pt idx="3486">
                  <c:v>165.05324108036362</c:v>
                </c:pt>
                <c:pt idx="3487">
                  <c:v>164.77812352022889</c:v>
                </c:pt>
                <c:pt idx="3488">
                  <c:v>164.22886527859987</c:v>
                </c:pt>
                <c:pt idx="3489">
                  <c:v>163.65430248772697</c:v>
                </c:pt>
                <c:pt idx="3490">
                  <c:v>163.65158860993313</c:v>
                </c:pt>
                <c:pt idx="3491">
                  <c:v>163.64887446032196</c:v>
                </c:pt>
                <c:pt idx="3492">
                  <c:v>163.47476613709279</c:v>
                </c:pt>
                <c:pt idx="3493">
                  <c:v>161.76129854936093</c:v>
                </c:pt>
                <c:pt idx="3494">
                  <c:v>160.49822126265823</c:v>
                </c:pt>
                <c:pt idx="3495">
                  <c:v>161.41382093641874</c:v>
                </c:pt>
                <c:pt idx="3496">
                  <c:v>160.43446715108001</c:v>
                </c:pt>
                <c:pt idx="3497">
                  <c:v>160.43181249469609</c:v>
                </c:pt>
                <c:pt idx="3498">
                  <c:v>160.42915792666435</c:v>
                </c:pt>
                <c:pt idx="3499">
                  <c:v>161.75293201716431</c:v>
                </c:pt>
                <c:pt idx="3500">
                  <c:v>162.19321757345625</c:v>
                </c:pt>
                <c:pt idx="3501">
                  <c:v>163.85689737109857</c:v>
                </c:pt>
                <c:pt idx="3502">
                  <c:v>164.64039485868929</c:v>
                </c:pt>
                <c:pt idx="3503">
                  <c:v>165.32426633025855</c:v>
                </c:pt>
                <c:pt idx="3504">
                  <c:v>165.32151601588831</c:v>
                </c:pt>
                <c:pt idx="3505">
                  <c:v>165.31876547657038</c:v>
                </c:pt>
                <c:pt idx="3506">
                  <c:v>165.21675131027303</c:v>
                </c:pt>
                <c:pt idx="3507">
                  <c:v>165.05799022295304</c:v>
                </c:pt>
                <c:pt idx="3508">
                  <c:v>166.07659027483083</c:v>
                </c:pt>
                <c:pt idx="3509">
                  <c:v>165.80733078519563</c:v>
                </c:pt>
                <c:pt idx="3510">
                  <c:v>165.00129480882191</c:v>
                </c:pt>
                <c:pt idx="3511">
                  <c:v>164.99854920523671</c:v>
                </c:pt>
                <c:pt idx="3512">
                  <c:v>164.99580611852068</c:v>
                </c:pt>
                <c:pt idx="3513">
                  <c:v>164.0173320060324</c:v>
                </c:pt>
                <c:pt idx="3514">
                  <c:v>164.52090974282441</c:v>
                </c:pt>
                <c:pt idx="3515">
                  <c:v>164.25718130567856</c:v>
                </c:pt>
                <c:pt idx="3516">
                  <c:v>163.49852220355018</c:v>
                </c:pt>
                <c:pt idx="3517">
                  <c:v>163.09654820971198</c:v>
                </c:pt>
                <c:pt idx="3518">
                  <c:v>163.09384812299896</c:v>
                </c:pt>
                <c:pt idx="3519">
                  <c:v>163.09114586920845</c:v>
                </c:pt>
                <c:pt idx="3520">
                  <c:v>162.54041595480629</c:v>
                </c:pt>
                <c:pt idx="3521">
                  <c:v>160.88620315920775</c:v>
                </c:pt>
                <c:pt idx="3522">
                  <c:v>161.77711808260722</c:v>
                </c:pt>
                <c:pt idx="3523">
                  <c:v>161.13125527574775</c:v>
                </c:pt>
                <c:pt idx="3524">
                  <c:v>161.59252485274317</c:v>
                </c:pt>
                <c:pt idx="3525">
                  <c:v>161.58985887385933</c:v>
                </c:pt>
                <c:pt idx="3526">
                  <c:v>161.58719308856536</c:v>
                </c:pt>
                <c:pt idx="3527">
                  <c:v>163.57293246263609</c:v>
                </c:pt>
                <c:pt idx="3528">
                  <c:v>163.68794454903613</c:v>
                </c:pt>
                <c:pt idx="3529">
                  <c:v>163.77813550111497</c:v>
                </c:pt>
                <c:pt idx="3530">
                  <c:v>163.67370209844071</c:v>
                </c:pt>
                <c:pt idx="3531">
                  <c:v>163.3256041792261</c:v>
                </c:pt>
                <c:pt idx="3532">
                  <c:v>163.32289585525984</c:v>
                </c:pt>
                <c:pt idx="3533">
                  <c:v>163.32018764927028</c:v>
                </c:pt>
                <c:pt idx="3534">
                  <c:v>164.40129919692154</c:v>
                </c:pt>
                <c:pt idx="3535">
                  <c:v>162.91291506518652</c:v>
                </c:pt>
                <c:pt idx="3536">
                  <c:v>161.83075639320521</c:v>
                </c:pt>
                <c:pt idx="3537">
                  <c:v>158.44738392747612</c:v>
                </c:pt>
                <c:pt idx="3538">
                  <c:v>158.81734046282776</c:v>
                </c:pt>
                <c:pt idx="3539">
                  <c:v>158.8147095738689</c:v>
                </c:pt>
                <c:pt idx="3540">
                  <c:v>158.8120802443992</c:v>
                </c:pt>
                <c:pt idx="3541">
                  <c:v>156.55158071194131</c:v>
                </c:pt>
                <c:pt idx="3542">
                  <c:v>157.83151668240765</c:v>
                </c:pt>
                <c:pt idx="3543">
                  <c:v>159.67621414330716</c:v>
                </c:pt>
                <c:pt idx="3544">
                  <c:v>159.36649903606499</c:v>
                </c:pt>
                <c:pt idx="3545">
                  <c:v>158.53898730175047</c:v>
                </c:pt>
                <c:pt idx="3546">
                  <c:v>158.53637490531196</c:v>
                </c:pt>
                <c:pt idx="3547">
                  <c:v>158.53376190728562</c:v>
                </c:pt>
                <c:pt idx="3548">
                  <c:v>157.08758678685015</c:v>
                </c:pt>
                <c:pt idx="3549">
                  <c:v>156.42411172597275</c:v>
                </c:pt>
                <c:pt idx="3550">
                  <c:v>156.42656092875927</c:v>
                </c:pt>
                <c:pt idx="3551">
                  <c:v>154.50302843180339</c:v>
                </c:pt>
                <c:pt idx="3552">
                  <c:v>154.32799041764491</c:v>
                </c:pt>
                <c:pt idx="3553">
                  <c:v>154.32545536402446</c:v>
                </c:pt>
                <c:pt idx="3554">
                  <c:v>154.32292034988478</c:v>
                </c:pt>
                <c:pt idx="3555">
                  <c:v>153.35612615971084</c:v>
                </c:pt>
                <c:pt idx="3556">
                  <c:v>153.18380901940196</c:v>
                </c:pt>
                <c:pt idx="3557">
                  <c:v>153.53343055056627</c:v>
                </c:pt>
                <c:pt idx="3558">
                  <c:v>152.12928453014797</c:v>
                </c:pt>
                <c:pt idx="3559">
                  <c:v>154.06762850253881</c:v>
                </c:pt>
                <c:pt idx="3560">
                  <c:v>154.06509888386748</c:v>
                </c:pt>
                <c:pt idx="3561">
                  <c:v>154.06256749292604</c:v>
                </c:pt>
                <c:pt idx="3562">
                  <c:v>154.69292338567232</c:v>
                </c:pt>
                <c:pt idx="3563">
                  <c:v>154.69037972033152</c:v>
                </c:pt>
                <c:pt idx="3564">
                  <c:v>154.77366961221605</c:v>
                </c:pt>
                <c:pt idx="3565">
                  <c:v>154.22409429966871</c:v>
                </c:pt>
                <c:pt idx="3566">
                  <c:v>156.78183008722397</c:v>
                </c:pt>
                <c:pt idx="3567">
                  <c:v>156.77924648556751</c:v>
                </c:pt>
                <c:pt idx="3568">
                  <c:v>156.77666292388525</c:v>
                </c:pt>
                <c:pt idx="3569">
                  <c:v>157.55911064857523</c:v>
                </c:pt>
                <c:pt idx="3570">
                  <c:v>158.39052858941892</c:v>
                </c:pt>
                <c:pt idx="3571">
                  <c:v>159.46676870899125</c:v>
                </c:pt>
                <c:pt idx="3572">
                  <c:v>159.93436283784268</c:v>
                </c:pt>
                <c:pt idx="3573">
                  <c:v>159.87796600723539</c:v>
                </c:pt>
                <c:pt idx="3574">
                  <c:v>159.87533497880727</c:v>
                </c:pt>
                <c:pt idx="3575">
                  <c:v>159.87270401100224</c:v>
                </c:pt>
                <c:pt idx="3576">
                  <c:v>159.3638099864996</c:v>
                </c:pt>
                <c:pt idx="3577">
                  <c:v>159.85525496840393</c:v>
                </c:pt>
                <c:pt idx="3578">
                  <c:v>160.81650718877833</c:v>
                </c:pt>
                <c:pt idx="3579">
                  <c:v>160.47639938472207</c:v>
                </c:pt>
                <c:pt idx="3580">
                  <c:v>162.00700927598427</c:v>
                </c:pt>
                <c:pt idx="3581">
                  <c:v>162.00433691058652</c:v>
                </c:pt>
                <c:pt idx="3582">
                  <c:v>162.00166458417593</c:v>
                </c:pt>
                <c:pt idx="3583">
                  <c:v>161.8736036857967</c:v>
                </c:pt>
                <c:pt idx="3584">
                  <c:v>161.08427513979223</c:v>
                </c:pt>
                <c:pt idx="3585">
                  <c:v>160.99164426322756</c:v>
                </c:pt>
                <c:pt idx="3586">
                  <c:v>161.78512228702004</c:v>
                </c:pt>
                <c:pt idx="3587">
                  <c:v>163.14805212336429</c:v>
                </c:pt>
                <c:pt idx="3588">
                  <c:v>163.14535720533752</c:v>
                </c:pt>
                <c:pt idx="3589">
                  <c:v>163.1426625389864</c:v>
                </c:pt>
                <c:pt idx="3590">
                  <c:v>162.19072663808129</c:v>
                </c:pt>
                <c:pt idx="3591">
                  <c:v>162.54918814874443</c:v>
                </c:pt>
                <c:pt idx="3592">
                  <c:v>162.95189326837811</c:v>
                </c:pt>
                <c:pt idx="3593">
                  <c:v>162.87612783981706</c:v>
                </c:pt>
                <c:pt idx="3594">
                  <c:v>163.00645077515344</c:v>
                </c:pt>
                <c:pt idx="3595">
                  <c:v>163.00375907261676</c:v>
                </c:pt>
                <c:pt idx="3596">
                  <c:v>163.00106718074338</c:v>
                </c:pt>
                <c:pt idx="3597">
                  <c:v>162.90410488046368</c:v>
                </c:pt>
                <c:pt idx="3598">
                  <c:v>164.15403015924181</c:v>
                </c:pt>
                <c:pt idx="3599">
                  <c:v>164.57229254023508</c:v>
                </c:pt>
                <c:pt idx="3600">
                  <c:v>162.39952080810644</c:v>
                </c:pt>
                <c:pt idx="3601">
                  <c:v>161.54848429208806</c:v>
                </c:pt>
                <c:pt idx="3602">
                  <c:v>161.54582019465812</c:v>
                </c:pt>
                <c:pt idx="3603">
                  <c:v>161.54315610611141</c:v>
                </c:pt>
                <c:pt idx="3604">
                  <c:v>162.5230665445745</c:v>
                </c:pt>
                <c:pt idx="3605">
                  <c:v>163.63673899718964</c:v>
                </c:pt>
                <c:pt idx="3606">
                  <c:v>163.97062361713395</c:v>
                </c:pt>
                <c:pt idx="3607">
                  <c:v>163.71367010352679</c:v>
                </c:pt>
                <c:pt idx="3608">
                  <c:v>164.61072719918158</c:v>
                </c:pt>
                <c:pt idx="3609">
                  <c:v>164.6080011067296</c:v>
                </c:pt>
                <c:pt idx="3610">
                  <c:v>164.6052750457697</c:v>
                </c:pt>
                <c:pt idx="3611">
                  <c:v>165.08810270903297</c:v>
                </c:pt>
                <c:pt idx="3612">
                  <c:v>164.85929177003874</c:v>
                </c:pt>
                <c:pt idx="3613">
                  <c:v>165.74640275483591</c:v>
                </c:pt>
                <c:pt idx="3614">
                  <c:v>165.73478481344273</c:v>
                </c:pt>
                <c:pt idx="3615">
                  <c:v>166.06496022387566</c:v>
                </c:pt>
                <c:pt idx="3616">
                  <c:v>166.06220757130774</c:v>
                </c:pt>
                <c:pt idx="3617">
                  <c:v>166.05945507814326</c:v>
                </c:pt>
                <c:pt idx="3618">
                  <c:v>166.56715648023032</c:v>
                </c:pt>
                <c:pt idx="3619">
                  <c:v>166.76950442754196</c:v>
                </c:pt>
                <c:pt idx="3620">
                  <c:v>166.58050264770995</c:v>
                </c:pt>
                <c:pt idx="3621">
                  <c:v>166.49022464645077</c:v>
                </c:pt>
                <c:pt idx="3622">
                  <c:v>166.92141700900117</c:v>
                </c:pt>
                <c:pt idx="3623">
                  <c:v>166.91864603321872</c:v>
                </c:pt>
                <c:pt idx="3624">
                  <c:v>166.915875177359</c:v>
                </c:pt>
                <c:pt idx="3625">
                  <c:v>167.31833800398309</c:v>
                </c:pt>
                <c:pt idx="3626">
                  <c:v>167.01825207769912</c:v>
                </c:pt>
                <c:pt idx="3627">
                  <c:v>166.60308351016781</c:v>
                </c:pt>
                <c:pt idx="3628">
                  <c:v>165.3186119191036</c:v>
                </c:pt>
                <c:pt idx="3629">
                  <c:v>164.06444976297152</c:v>
                </c:pt>
                <c:pt idx="3630">
                  <c:v>164.06173613697641</c:v>
                </c:pt>
                <c:pt idx="3631">
                  <c:v>164.0590225416434</c:v>
                </c:pt>
                <c:pt idx="3632">
                  <c:v>165.10358050766834</c:v>
                </c:pt>
                <c:pt idx="3633">
                  <c:v>165.27840054870774</c:v>
                </c:pt>
                <c:pt idx="3634">
                  <c:v>165.78305427323056</c:v>
                </c:pt>
                <c:pt idx="3635">
                  <c:v>166.69966552335148</c:v>
                </c:pt>
                <c:pt idx="3636">
                  <c:v>167.68733709126715</c:v>
                </c:pt>
                <c:pt idx="3637">
                  <c:v>167.6845557541746</c:v>
                </c:pt>
                <c:pt idx="3638">
                  <c:v>167.68177453456519</c:v>
                </c:pt>
                <c:pt idx="3639">
                  <c:v>168.22621336252328</c:v>
                </c:pt>
                <c:pt idx="3640">
                  <c:v>168.71498095864803</c:v>
                </c:pt>
                <c:pt idx="3641">
                  <c:v>167.58318476285032</c:v>
                </c:pt>
                <c:pt idx="3642">
                  <c:v>167.523935450832</c:v>
                </c:pt>
                <c:pt idx="3643">
                  <c:v>165.47540490631619</c:v>
                </c:pt>
                <c:pt idx="3644">
                  <c:v>165.47266870370521</c:v>
                </c:pt>
                <c:pt idx="3645">
                  <c:v>165.46993185057067</c:v>
                </c:pt>
                <c:pt idx="3646">
                  <c:v>164.72264667308826</c:v>
                </c:pt>
                <c:pt idx="3647">
                  <c:v>165.20270222557031</c:v>
                </c:pt>
                <c:pt idx="3648">
                  <c:v>165.51006373096649</c:v>
                </c:pt>
                <c:pt idx="3649">
                  <c:v>164.86153304287569</c:v>
                </c:pt>
                <c:pt idx="3650">
                  <c:v>165.80131240894499</c:v>
                </c:pt>
                <c:pt idx="3651">
                  <c:v>165.79856725752262</c:v>
                </c:pt>
                <c:pt idx="3652">
                  <c:v>165.79582218360906</c:v>
                </c:pt>
                <c:pt idx="3653">
                  <c:v>167.33173670476197</c:v>
                </c:pt>
                <c:pt idx="3654">
                  <c:v>167.6895788976054</c:v>
                </c:pt>
                <c:pt idx="3655">
                  <c:v>168.94577494918144</c:v>
                </c:pt>
                <c:pt idx="3656">
                  <c:v>169.08848397850323</c:v>
                </c:pt>
                <c:pt idx="3657">
                  <c:v>169.42497224900339</c:v>
                </c:pt>
                <c:pt idx="3658">
                  <c:v>169.42215562792447</c:v>
                </c:pt>
                <c:pt idx="3659">
                  <c:v>169.41933902658587</c:v>
                </c:pt>
                <c:pt idx="3660">
                  <c:v>169.0051374881775</c:v>
                </c:pt>
                <c:pt idx="3661">
                  <c:v>168.53040249694945</c:v>
                </c:pt>
                <c:pt idx="3662">
                  <c:v>168.6145174872384</c:v>
                </c:pt>
                <c:pt idx="3663">
                  <c:v>169.18410854699925</c:v>
                </c:pt>
                <c:pt idx="3664">
                  <c:v>169.62170939222386</c:v>
                </c:pt>
                <c:pt idx="3665">
                  <c:v>169.61888736211969</c:v>
                </c:pt>
                <c:pt idx="3666">
                  <c:v>169.61606541154902</c:v>
                </c:pt>
                <c:pt idx="3667">
                  <c:v>169.9404795975185</c:v>
                </c:pt>
                <c:pt idx="3668">
                  <c:v>170.43422143160444</c:v>
                </c:pt>
                <c:pt idx="3669">
                  <c:v>171.14034997058991</c:v>
                </c:pt>
                <c:pt idx="3670">
                  <c:v>171.31248643805407</c:v>
                </c:pt>
                <c:pt idx="3671">
                  <c:v>171.33256342608325</c:v>
                </c:pt>
                <c:pt idx="3672">
                  <c:v>171.32970684370272</c:v>
                </c:pt>
                <c:pt idx="3673">
                  <c:v>171.32685035947995</c:v>
                </c:pt>
                <c:pt idx="3674">
                  <c:v>171.15015884888038</c:v>
                </c:pt>
                <c:pt idx="3675">
                  <c:v>170.98732866499154</c:v>
                </c:pt>
                <c:pt idx="3676">
                  <c:v>170.31223981086737</c:v>
                </c:pt>
                <c:pt idx="3677">
                  <c:v>170.13904203053781</c:v>
                </c:pt>
                <c:pt idx="3678">
                  <c:v>169.99199974327655</c:v>
                </c:pt>
                <c:pt idx="3679">
                  <c:v>169.9891704031586</c:v>
                </c:pt>
                <c:pt idx="3680">
                  <c:v>169.98634114340416</c:v>
                </c:pt>
                <c:pt idx="3681">
                  <c:v>170.35620654166678</c:v>
                </c:pt>
                <c:pt idx="3682">
                  <c:v>169.99755790731339</c:v>
                </c:pt>
                <c:pt idx="3683">
                  <c:v>170.08086930232551</c:v>
                </c:pt>
                <c:pt idx="3684">
                  <c:v>169.69652524319443</c:v>
                </c:pt>
                <c:pt idx="3685">
                  <c:v>169.73824883486066</c:v>
                </c:pt>
                <c:pt idx="3686">
                  <c:v>169.73542774518091</c:v>
                </c:pt>
                <c:pt idx="3687">
                  <c:v>169.73260671620281</c:v>
                </c:pt>
                <c:pt idx="3688">
                  <c:v>168.64158457914533</c:v>
                </c:pt>
                <c:pt idx="3689">
                  <c:v>166.85380497630248</c:v>
                </c:pt>
                <c:pt idx="3690">
                  <c:v>166.88774393945513</c:v>
                </c:pt>
                <c:pt idx="3691">
                  <c:v>164.67221429444754</c:v>
                </c:pt>
                <c:pt idx="3692">
                  <c:v>165.26058624824549</c:v>
                </c:pt>
                <c:pt idx="3693">
                  <c:v>165.25785290039695</c:v>
                </c:pt>
                <c:pt idx="3694">
                  <c:v>165.25511944060037</c:v>
                </c:pt>
                <c:pt idx="3695">
                  <c:v>163.2029748648568</c:v>
                </c:pt>
                <c:pt idx="3696">
                  <c:v>164.78653052745824</c:v>
                </c:pt>
                <c:pt idx="3697">
                  <c:v>164.88088676827752</c:v>
                </c:pt>
                <c:pt idx="3698">
                  <c:v>166.09128399456716</c:v>
                </c:pt>
                <c:pt idx="3699">
                  <c:v>165.3702660738401</c:v>
                </c:pt>
                <c:pt idx="3700">
                  <c:v>165.36758419583205</c:v>
                </c:pt>
                <c:pt idx="3701">
                  <c:v>165.36484689010982</c:v>
                </c:pt>
                <c:pt idx="3702">
                  <c:v>164.04871468479428</c:v>
                </c:pt>
                <c:pt idx="3703">
                  <c:v>164.95183157518468</c:v>
                </c:pt>
                <c:pt idx="3704">
                  <c:v>164.66940251454366</c:v>
                </c:pt>
                <c:pt idx="3705">
                  <c:v>162.82112434254853</c:v>
                </c:pt>
                <c:pt idx="3706">
                  <c:v>163.24597884302042</c:v>
                </c:pt>
                <c:pt idx="3707">
                  <c:v>163.24328270625179</c:v>
                </c:pt>
                <c:pt idx="3708">
                  <c:v>163.24058652909372</c:v>
                </c:pt>
                <c:pt idx="3709">
                  <c:v>163.61316909391178</c:v>
                </c:pt>
                <c:pt idx="3710">
                  <c:v>163.16782702547926</c:v>
                </c:pt>
                <c:pt idx="3711">
                  <c:v>161.79947279349466</c:v>
                </c:pt>
                <c:pt idx="3712">
                  <c:v>162.17628496372461</c:v>
                </c:pt>
                <c:pt idx="3713">
                  <c:v>161.21961850671894</c:v>
                </c:pt>
                <c:pt idx="3714">
                  <c:v>161.21696239999736</c:v>
                </c:pt>
                <c:pt idx="3715">
                  <c:v>161.21430616349676</c:v>
                </c:pt>
                <c:pt idx="3716">
                  <c:v>160.73833763296238</c:v>
                </c:pt>
                <c:pt idx="3717">
                  <c:v>162.27994772128201</c:v>
                </c:pt>
                <c:pt idx="3718">
                  <c:v>162.78709180318251</c:v>
                </c:pt>
                <c:pt idx="3719">
                  <c:v>162.41148364619067</c:v>
                </c:pt>
                <c:pt idx="3720">
                  <c:v>163.38543280309364</c:v>
                </c:pt>
                <c:pt idx="3721">
                  <c:v>163.38273467596531</c:v>
                </c:pt>
                <c:pt idx="3722">
                  <c:v>163.38003679065653</c:v>
                </c:pt>
                <c:pt idx="3723">
                  <c:v>163.98525582147403</c:v>
                </c:pt>
                <c:pt idx="3724">
                  <c:v>164.85700858142803</c:v>
                </c:pt>
                <c:pt idx="3725">
                  <c:v>164.16469131694129</c:v>
                </c:pt>
                <c:pt idx="3726">
                  <c:v>164.39823985423897</c:v>
                </c:pt>
                <c:pt idx="3727">
                  <c:v>163.83075385342914</c:v>
                </c:pt>
                <c:pt idx="3728">
                  <c:v>163.82804641740694</c:v>
                </c:pt>
                <c:pt idx="3729">
                  <c:v>163.82533901287701</c:v>
                </c:pt>
                <c:pt idx="3730">
                  <c:v>163.50318387924744</c:v>
                </c:pt>
                <c:pt idx="3731">
                  <c:v>165.40756212053017</c:v>
                </c:pt>
                <c:pt idx="3732">
                  <c:v>165.85638793036696</c:v>
                </c:pt>
                <c:pt idx="3733">
                  <c:v>166.12053009797904</c:v>
                </c:pt>
                <c:pt idx="3734">
                  <c:v>165.99299265838943</c:v>
                </c:pt>
                <c:pt idx="3735">
                  <c:v>165.99024356840056</c:v>
                </c:pt>
                <c:pt idx="3736">
                  <c:v>165.98749476777903</c:v>
                </c:pt>
                <c:pt idx="3737">
                  <c:v>165.34067640069185</c:v>
                </c:pt>
                <c:pt idx="3738">
                  <c:v>165.11152147868034</c:v>
                </c:pt>
                <c:pt idx="3739">
                  <c:v>165.13942883498527</c:v>
                </c:pt>
                <c:pt idx="3740">
                  <c:v>165.47919881664902</c:v>
                </c:pt>
                <c:pt idx="3741">
                  <c:v>166.27345247704136</c:v>
                </c:pt>
                <c:pt idx="3742">
                  <c:v>166.27069548694763</c:v>
                </c:pt>
                <c:pt idx="3743">
                  <c:v>166.26793846954004</c:v>
                </c:pt>
                <c:pt idx="3744">
                  <c:v>167.46361141329871</c:v>
                </c:pt>
                <c:pt idx="3745">
                  <c:v>167.70952240933147</c:v>
                </c:pt>
                <c:pt idx="3746">
                  <c:v>168.36636454382742</c:v>
                </c:pt>
                <c:pt idx="3747">
                  <c:v>168.77743468178346</c:v>
                </c:pt>
                <c:pt idx="3748">
                  <c:v>168.3918125531722</c:v>
                </c:pt>
                <c:pt idx="3749">
                  <c:v>168.38901363769207</c:v>
                </c:pt>
                <c:pt idx="3750">
                  <c:v>168.38621477897956</c:v>
                </c:pt>
                <c:pt idx="3751">
                  <c:v>167.72222372692295</c:v>
                </c:pt>
                <c:pt idx="3752">
                  <c:v>166.78645666366117</c:v>
                </c:pt>
                <c:pt idx="3753">
                  <c:v>166.58773441187009</c:v>
                </c:pt>
                <c:pt idx="3754">
                  <c:v>166.53700256468414</c:v>
                </c:pt>
                <c:pt idx="3755">
                  <c:v>166.82707252527044</c:v>
                </c:pt>
                <c:pt idx="3756">
                  <c:v>166.82430209384745</c:v>
                </c:pt>
                <c:pt idx="3757">
                  <c:v>166.82153167524172</c:v>
                </c:pt>
                <c:pt idx="3758">
                  <c:v>167.09354690024077</c:v>
                </c:pt>
                <c:pt idx="3759">
                  <c:v>167.32064078713199</c:v>
                </c:pt>
                <c:pt idx="3760">
                  <c:v>166.26438199648084</c:v>
                </c:pt>
                <c:pt idx="3761">
                  <c:v>165.84551042063435</c:v>
                </c:pt>
                <c:pt idx="3762">
                  <c:v>165.96653090030691</c:v>
                </c:pt>
                <c:pt idx="3763">
                  <c:v>165.96377861773124</c:v>
                </c:pt>
                <c:pt idx="3764">
                  <c:v>165.96102640285875</c:v>
                </c:pt>
                <c:pt idx="3765">
                  <c:v>165.93917542576358</c:v>
                </c:pt>
                <c:pt idx="3766">
                  <c:v>167.36182309493239</c:v>
                </c:pt>
                <c:pt idx="3767">
                  <c:v>167.696339755232</c:v>
                </c:pt>
                <c:pt idx="3768">
                  <c:v>167.10959748480749</c:v>
                </c:pt>
                <c:pt idx="3769">
                  <c:v>167.32888102904099</c:v>
                </c:pt>
                <c:pt idx="3770">
                  <c:v>167.32610257677982</c:v>
                </c:pt>
                <c:pt idx="3771">
                  <c:v>167.32332309819037</c:v>
                </c:pt>
                <c:pt idx="3772">
                  <c:v>166.96310572351112</c:v>
                </c:pt>
                <c:pt idx="3773">
                  <c:v>165.2519331756456</c:v>
                </c:pt>
                <c:pt idx="3774">
                  <c:v>165.96507823785592</c:v>
                </c:pt>
                <c:pt idx="3775">
                  <c:v>166.30698732588499</c:v>
                </c:pt>
                <c:pt idx="3776">
                  <c:v>163.52522118745992</c:v>
                </c:pt>
                <c:pt idx="3777">
                  <c:v>163.52251712265792</c:v>
                </c:pt>
                <c:pt idx="3778">
                  <c:v>163.5198132272221</c:v>
                </c:pt>
                <c:pt idx="3779">
                  <c:v>160.99586109681172</c:v>
                </c:pt>
                <c:pt idx="3780">
                  <c:v>160.44674918689952</c:v>
                </c:pt>
                <c:pt idx="3781">
                  <c:v>159.98117035085085</c:v>
                </c:pt>
                <c:pt idx="3782">
                  <c:v>161.62731079252649</c:v>
                </c:pt>
                <c:pt idx="3783">
                  <c:v>159.80385909335109</c:v>
                </c:pt>
                <c:pt idx="3784">
                  <c:v>159.80122909725387</c:v>
                </c:pt>
                <c:pt idx="3785">
                  <c:v>159.79859912139051</c:v>
                </c:pt>
                <c:pt idx="3786">
                  <c:v>158.94418530105031</c:v>
                </c:pt>
                <c:pt idx="3787">
                  <c:v>159.70183181783608</c:v>
                </c:pt>
                <c:pt idx="3788">
                  <c:v>157.31160214181682</c:v>
                </c:pt>
                <c:pt idx="3789">
                  <c:v>156.54938246457931</c:v>
                </c:pt>
                <c:pt idx="3790">
                  <c:v>158.21944181165466</c:v>
                </c:pt>
                <c:pt idx="3791">
                  <c:v>158.21684495564247</c:v>
                </c:pt>
                <c:pt idx="3792">
                  <c:v>158.214248058669</c:v>
                </c:pt>
                <c:pt idx="3793">
                  <c:v>159.8504091523312</c:v>
                </c:pt>
                <c:pt idx="3794">
                  <c:v>158.86069148448169</c:v>
                </c:pt>
                <c:pt idx="3795">
                  <c:v>159.6370085092816</c:v>
                </c:pt>
                <c:pt idx="3796">
                  <c:v>159.28365112964931</c:v>
                </c:pt>
                <c:pt idx="3797">
                  <c:v>158.31227935187488</c:v>
                </c:pt>
                <c:pt idx="3798">
                  <c:v>158.30968006988289</c:v>
                </c:pt>
                <c:pt idx="3799">
                  <c:v>158.30708095292175</c:v>
                </c:pt>
                <c:pt idx="3800">
                  <c:v>158.49061337239937</c:v>
                </c:pt>
                <c:pt idx="3801">
                  <c:v>159.09269817427841</c:v>
                </c:pt>
                <c:pt idx="3802">
                  <c:v>158.56784646650004</c:v>
                </c:pt>
                <c:pt idx="3803">
                  <c:v>159.89194938746419</c:v>
                </c:pt>
                <c:pt idx="3804">
                  <c:v>160.59971267992938</c:v>
                </c:pt>
                <c:pt idx="3805">
                  <c:v>160.59662860560312</c:v>
                </c:pt>
                <c:pt idx="3806">
                  <c:v>160.59354435859402</c:v>
                </c:pt>
                <c:pt idx="3807">
                  <c:v>160.74272740471042</c:v>
                </c:pt>
                <c:pt idx="3808">
                  <c:v>160.29289362496613</c:v>
                </c:pt>
                <c:pt idx="3809">
                  <c:v>161.61165792270955</c:v>
                </c:pt>
                <c:pt idx="3810">
                  <c:v>163.51654942313786</c:v>
                </c:pt>
                <c:pt idx="3811">
                  <c:v>163.70776662510195</c:v>
                </c:pt>
                <c:pt idx="3812">
                  <c:v>163.70462156308437</c:v>
                </c:pt>
                <c:pt idx="3813">
                  <c:v>163.70147654153453</c:v>
                </c:pt>
                <c:pt idx="3814">
                  <c:v>164.43183813592023</c:v>
                </c:pt>
                <c:pt idx="3815">
                  <c:v>165.80649892158894</c:v>
                </c:pt>
                <c:pt idx="3816">
                  <c:v>166.59082057310911</c:v>
                </c:pt>
                <c:pt idx="3817">
                  <c:v>166.87874357159063</c:v>
                </c:pt>
                <c:pt idx="3818">
                  <c:v>167.9500670092761</c:v>
                </c:pt>
                <c:pt idx="3819">
                  <c:v>167.94684068804071</c:v>
                </c:pt>
                <c:pt idx="3820">
                  <c:v>167.94361420003938</c:v>
                </c:pt>
                <c:pt idx="3821">
                  <c:v>167.14449141186338</c:v>
                </c:pt>
                <c:pt idx="3822">
                  <c:v>166.44744713544918</c:v>
                </c:pt>
                <c:pt idx="3823">
                  <c:v>166.63802669991787</c:v>
                </c:pt>
                <c:pt idx="3824">
                  <c:v>167.42427193707937</c:v>
                </c:pt>
                <c:pt idx="3825">
                  <c:v>167.44619012355574</c:v>
                </c:pt>
                <c:pt idx="3826">
                  <c:v>167.4429747875291</c:v>
                </c:pt>
                <c:pt idx="3827">
                  <c:v>167.43975900423141</c:v>
                </c:pt>
                <c:pt idx="3828">
                  <c:v>165.82903681976057</c:v>
                </c:pt>
                <c:pt idx="3829">
                  <c:v>165.3404406881412</c:v>
                </c:pt>
                <c:pt idx="3830">
                  <c:v>164.77726596260294</c:v>
                </c:pt>
                <c:pt idx="3831">
                  <c:v>164.58615347324658</c:v>
                </c:pt>
                <c:pt idx="3832">
                  <c:v>165.06600608399376</c:v>
                </c:pt>
                <c:pt idx="3833">
                  <c:v>165.06277011874363</c:v>
                </c:pt>
                <c:pt idx="3834">
                  <c:v>165.05953442262165</c:v>
                </c:pt>
                <c:pt idx="3835">
                  <c:v>165.3165841112519</c:v>
                </c:pt>
                <c:pt idx="3836">
                  <c:v>164.49421710049717</c:v>
                </c:pt>
                <c:pt idx="3837">
                  <c:v>161.55862702165086</c:v>
                </c:pt>
                <c:pt idx="3838">
                  <c:v>161.19710936998143</c:v>
                </c:pt>
                <c:pt idx="3839">
                  <c:v>161.96689726870309</c:v>
                </c:pt>
                <c:pt idx="3840">
                  <c:v>161.96372264534639</c:v>
                </c:pt>
                <c:pt idx="3841">
                  <c:v>161.96054526278132</c:v>
                </c:pt>
                <c:pt idx="3842">
                  <c:v>162.75286155069259</c:v>
                </c:pt>
                <c:pt idx="3843">
                  <c:v>161.52075772615208</c:v>
                </c:pt>
                <c:pt idx="3844">
                  <c:v>161.76584001020251</c:v>
                </c:pt>
                <c:pt idx="3845">
                  <c:v>163.15639050139418</c:v>
                </c:pt>
                <c:pt idx="3846">
                  <c:v>166.05331634348198</c:v>
                </c:pt>
                <c:pt idx="3847">
                  <c:v>166.05005746633879</c:v>
                </c:pt>
                <c:pt idx="3848">
                  <c:v>166.04679860426421</c:v>
                </c:pt>
                <c:pt idx="3849">
                  <c:v>165.46000345170015</c:v>
                </c:pt>
                <c:pt idx="3850">
                  <c:v>167.40902887085201</c:v>
                </c:pt>
                <c:pt idx="3851">
                  <c:v>167.7645627106271</c:v>
                </c:pt>
                <c:pt idx="3852">
                  <c:v>167.80683533596738</c:v>
                </c:pt>
                <c:pt idx="3853">
                  <c:v>167.41497375865467</c:v>
                </c:pt>
                <c:pt idx="3854">
                  <c:v>167.41169000784376</c:v>
                </c:pt>
                <c:pt idx="3855">
                  <c:v>167.40840680811874</c:v>
                </c:pt>
                <c:pt idx="3856">
                  <c:v>168.88106121036333</c:v>
                </c:pt>
                <c:pt idx="3857">
                  <c:v>168.6470944290455</c:v>
                </c:pt>
                <c:pt idx="3858">
                  <c:v>168.68586340415521</c:v>
                </c:pt>
                <c:pt idx="3859">
                  <c:v>169.26914808694676</c:v>
                </c:pt>
                <c:pt idx="3860">
                  <c:v>169.50215632906131</c:v>
                </c:pt>
                <c:pt idx="3861">
                  <c:v>169.49883245446222</c:v>
                </c:pt>
                <c:pt idx="3862">
                  <c:v>169.49550903393697</c:v>
                </c:pt>
                <c:pt idx="3863">
                  <c:v>170.14005151087787</c:v>
                </c:pt>
                <c:pt idx="3864">
                  <c:v>169.96002832318962</c:v>
                </c:pt>
                <c:pt idx="3865">
                  <c:v>169.4490647060934</c:v>
                </c:pt>
                <c:pt idx="3866">
                  <c:v>168.99223673855212</c:v>
                </c:pt>
                <c:pt idx="3867">
                  <c:v>169.8635838803651</c:v>
                </c:pt>
                <c:pt idx="3868">
                  <c:v>169.8602591848084</c:v>
                </c:pt>
                <c:pt idx="3869">
                  <c:v>169.85693453021295</c:v>
                </c:pt>
                <c:pt idx="3870">
                  <c:v>171.48409660395049</c:v>
                </c:pt>
                <c:pt idx="3871">
                  <c:v>172.27472443945285</c:v>
                </c:pt>
                <c:pt idx="3872">
                  <c:v>172.56511181676731</c:v>
                </c:pt>
                <c:pt idx="3873">
                  <c:v>173.95917752965624</c:v>
                </c:pt>
                <c:pt idx="3874">
                  <c:v>173.98094118047371</c:v>
                </c:pt>
                <c:pt idx="3875">
                  <c:v>173.97754902398668</c:v>
                </c:pt>
                <c:pt idx="3876">
                  <c:v>173.97414992331557</c:v>
                </c:pt>
                <c:pt idx="3877">
                  <c:v>173.67569314723414</c:v>
                </c:pt>
                <c:pt idx="3878">
                  <c:v>174.12520139642072</c:v>
                </c:pt>
                <c:pt idx="3879">
                  <c:v>173.06687961845012</c:v>
                </c:pt>
                <c:pt idx="3880">
                  <c:v>172.73978835042911</c:v>
                </c:pt>
                <c:pt idx="3881">
                  <c:v>173.75840133971943</c:v>
                </c:pt>
                <c:pt idx="3882">
                  <c:v>173.7550089624153</c:v>
                </c:pt>
                <c:pt idx="3883">
                  <c:v>173.75161642617681</c:v>
                </c:pt>
                <c:pt idx="3884">
                  <c:v>173.93717393101687</c:v>
                </c:pt>
                <c:pt idx="3885">
                  <c:v>173.95982662153887</c:v>
                </c:pt>
                <c:pt idx="3886">
                  <c:v>173.48665275924748</c:v>
                </c:pt>
                <c:pt idx="3887">
                  <c:v>172.90838832193606</c:v>
                </c:pt>
                <c:pt idx="3888">
                  <c:v>173.63160433394157</c:v>
                </c:pt>
                <c:pt idx="3889">
                  <c:v>173.62821785878839</c:v>
                </c:pt>
                <c:pt idx="3890">
                  <c:v>173.62483132094036</c:v>
                </c:pt>
                <c:pt idx="3891">
                  <c:v>174.36297864890201</c:v>
                </c:pt>
                <c:pt idx="3892">
                  <c:v>174.55168694874271</c:v>
                </c:pt>
                <c:pt idx="3893">
                  <c:v>175.01302804166781</c:v>
                </c:pt>
                <c:pt idx="3894">
                  <c:v>174.91738650878412</c:v>
                </c:pt>
                <c:pt idx="3895">
                  <c:v>174.52611939014031</c:v>
                </c:pt>
                <c:pt idx="3896">
                  <c:v>174.5226651336811</c:v>
                </c:pt>
                <c:pt idx="3897">
                  <c:v>174.51921145067968</c:v>
                </c:pt>
                <c:pt idx="3898">
                  <c:v>172.89364226425118</c:v>
                </c:pt>
                <c:pt idx="3899">
                  <c:v>171.86962054054726</c:v>
                </c:pt>
                <c:pt idx="3900">
                  <c:v>173.15979349591183</c:v>
                </c:pt>
                <c:pt idx="3901">
                  <c:v>173.43939211676775</c:v>
                </c:pt>
                <c:pt idx="3902">
                  <c:v>174.84342800139578</c:v>
                </c:pt>
                <c:pt idx="3903">
                  <c:v>174.83996805250632</c:v>
                </c:pt>
                <c:pt idx="3904">
                  <c:v>174.83650794509765</c:v>
                </c:pt>
                <c:pt idx="3905">
                  <c:v>174.852905238527</c:v>
                </c:pt>
                <c:pt idx="3906">
                  <c:v>174.76031848389712</c:v>
                </c:pt>
                <c:pt idx="3907">
                  <c:v>175.2556366898832</c:v>
                </c:pt>
                <c:pt idx="3908">
                  <c:v>175.89826172378739</c:v>
                </c:pt>
                <c:pt idx="3909">
                  <c:v>176.49661903539877</c:v>
                </c:pt>
                <c:pt idx="3910">
                  <c:v>176.49312815581095</c:v>
                </c:pt>
                <c:pt idx="3911">
                  <c:v>176.48963718206045</c:v>
                </c:pt>
                <c:pt idx="3912">
                  <c:v>177.74193063581723</c:v>
                </c:pt>
                <c:pt idx="3913">
                  <c:v>177.45772531686521</c:v>
                </c:pt>
                <c:pt idx="3914">
                  <c:v>177.42934555715556</c:v>
                </c:pt>
                <c:pt idx="3915">
                  <c:v>177.43389892983402</c:v>
                </c:pt>
                <c:pt idx="3916">
                  <c:v>178.02162898425908</c:v>
                </c:pt>
                <c:pt idx="3917">
                  <c:v>178.01812975679755</c:v>
                </c:pt>
                <c:pt idx="3918">
                  <c:v>178.01463052563727</c:v>
                </c:pt>
                <c:pt idx="3919">
                  <c:v>177.81534520232628</c:v>
                </c:pt>
                <c:pt idx="3920">
                  <c:v>177.85606312626189</c:v>
                </c:pt>
                <c:pt idx="3921">
                  <c:v>177.82952065503076</c:v>
                </c:pt>
                <c:pt idx="3922">
                  <c:v>177.85592675711757</c:v>
                </c:pt>
                <c:pt idx="3923">
                  <c:v>178.06715349907677</c:v>
                </c:pt>
                <c:pt idx="3924">
                  <c:v>178.06366018646565</c:v>
                </c:pt>
                <c:pt idx="3925">
                  <c:v>178.060165576499</c:v>
                </c:pt>
                <c:pt idx="3926">
                  <c:v>177.20357853816438</c:v>
                </c:pt>
                <c:pt idx="3927">
                  <c:v>177.05852205790026</c:v>
                </c:pt>
                <c:pt idx="3928">
                  <c:v>177.05505295338844</c:v>
                </c:pt>
                <c:pt idx="3929">
                  <c:v>178.5065864686722</c:v>
                </c:pt>
                <c:pt idx="3930">
                  <c:v>177.82394835594249</c:v>
                </c:pt>
                <c:pt idx="3931">
                  <c:v>177.82047509606582</c:v>
                </c:pt>
                <c:pt idx="3932">
                  <c:v>177.81700185782159</c:v>
                </c:pt>
                <c:pt idx="3933">
                  <c:v>177.04969052325805</c:v>
                </c:pt>
                <c:pt idx="3934">
                  <c:v>177.48004290253294</c:v>
                </c:pt>
                <c:pt idx="3935">
                  <c:v>177.78892608282837</c:v>
                </c:pt>
                <c:pt idx="3936">
                  <c:v>178.28500928699802</c:v>
                </c:pt>
                <c:pt idx="3937">
                  <c:v>178.05828398358136</c:v>
                </c:pt>
                <c:pt idx="3938">
                  <c:v>178.05481011284604</c:v>
                </c:pt>
                <c:pt idx="3939">
                  <c:v>178.05133630264677</c:v>
                </c:pt>
                <c:pt idx="3940">
                  <c:v>178.05518297060539</c:v>
                </c:pt>
                <c:pt idx="3941">
                  <c:v>177.95811468663575</c:v>
                </c:pt>
                <c:pt idx="3942">
                  <c:v>177.12181532626823</c:v>
                </c:pt>
                <c:pt idx="3943">
                  <c:v>177.28115781805141</c:v>
                </c:pt>
                <c:pt idx="3944">
                  <c:v>178.09259381831686</c:v>
                </c:pt>
                <c:pt idx="3945">
                  <c:v>178.08912028194723</c:v>
                </c:pt>
                <c:pt idx="3946">
                  <c:v>178.08564719253479</c:v>
                </c:pt>
                <c:pt idx="3947">
                  <c:v>178.147473482588</c:v>
                </c:pt>
                <c:pt idx="3948">
                  <c:v>177.47934380846931</c:v>
                </c:pt>
                <c:pt idx="3949">
                  <c:v>177.24215971210941</c:v>
                </c:pt>
                <c:pt idx="3950">
                  <c:v>176.15072303726407</c:v>
                </c:pt>
                <c:pt idx="3951">
                  <c:v>176.41919988966515</c:v>
                </c:pt>
                <c:pt idx="3952">
                  <c:v>176.41575979344276</c:v>
                </c:pt>
                <c:pt idx="3953">
                  <c:v>176.41231973489627</c:v>
                </c:pt>
                <c:pt idx="3954">
                  <c:v>173.75244267896392</c:v>
                </c:pt>
                <c:pt idx="3955">
                  <c:v>175.04527822379811</c:v>
                </c:pt>
                <c:pt idx="3956">
                  <c:v>175.57546172575158</c:v>
                </c:pt>
                <c:pt idx="3957">
                  <c:v>174.2226522363768</c:v>
                </c:pt>
                <c:pt idx="3958">
                  <c:v>173.33175667833029</c:v>
                </c:pt>
                <c:pt idx="3959">
                  <c:v>173.32838676522459</c:v>
                </c:pt>
                <c:pt idx="3960">
                  <c:v>173.32501656242539</c:v>
                </c:pt>
                <c:pt idx="3961">
                  <c:v>173.69455945131764</c:v>
                </c:pt>
                <c:pt idx="3962">
                  <c:v>175.59778421340121</c:v>
                </c:pt>
                <c:pt idx="3963">
                  <c:v>176.70458663189603</c:v>
                </c:pt>
                <c:pt idx="3964">
                  <c:v>178.03040109909711</c:v>
                </c:pt>
                <c:pt idx="3965">
                  <c:v>177.68119682348924</c:v>
                </c:pt>
                <c:pt idx="3966">
                  <c:v>177.6777439448216</c:v>
                </c:pt>
                <c:pt idx="3967">
                  <c:v>177.67429117678373</c:v>
                </c:pt>
                <c:pt idx="3968">
                  <c:v>177.68158098679797</c:v>
                </c:pt>
                <c:pt idx="3969">
                  <c:v>178.90970982453649</c:v>
                </c:pt>
                <c:pt idx="3970">
                  <c:v>180.68071472209135</c:v>
                </c:pt>
                <c:pt idx="3971">
                  <c:v>180.43565241519195</c:v>
                </c:pt>
                <c:pt idx="3972">
                  <c:v>180.38042931079613</c:v>
                </c:pt>
                <c:pt idx="3973">
                  <c:v>180.37693087845543</c:v>
                </c:pt>
                <c:pt idx="3974">
                  <c:v>180.37343318925593</c:v>
                </c:pt>
                <c:pt idx="3975">
                  <c:v>181.03895589494951</c:v>
                </c:pt>
                <c:pt idx="3976">
                  <c:v>179.96302041094364</c:v>
                </c:pt>
                <c:pt idx="3977">
                  <c:v>180.31136784674055</c:v>
                </c:pt>
                <c:pt idx="3978">
                  <c:v>179.49183325996233</c:v>
                </c:pt>
                <c:pt idx="3979">
                  <c:v>178.07640447280971</c:v>
                </c:pt>
                <c:pt idx="3980">
                  <c:v>178.07294549165098</c:v>
                </c:pt>
                <c:pt idx="3981">
                  <c:v>178.06948775158077</c:v>
                </c:pt>
                <c:pt idx="3982">
                  <c:v>172.79395213627981</c:v>
                </c:pt>
                <c:pt idx="3983">
                  <c:v>170.13172383823485</c:v>
                </c:pt>
                <c:pt idx="3984">
                  <c:v>169.653843485393</c:v>
                </c:pt>
                <c:pt idx="3985">
                  <c:v>165.30571050663309</c:v>
                </c:pt>
                <c:pt idx="3986">
                  <c:v>161.51939148735954</c:v>
                </c:pt>
                <c:pt idx="3987">
                  <c:v>161.51622103893763</c:v>
                </c:pt>
                <c:pt idx="3988">
                  <c:v>161.51305055778195</c:v>
                </c:pt>
                <c:pt idx="3989">
                  <c:v>161.66597476840229</c:v>
                </c:pt>
                <c:pt idx="3990">
                  <c:v>162.20593763198499</c:v>
                </c:pt>
                <c:pt idx="3991">
                  <c:v>163.39367853833295</c:v>
                </c:pt>
                <c:pt idx="3992">
                  <c:v>160.9563145650591</c:v>
                </c:pt>
                <c:pt idx="3993">
                  <c:v>157.19381537499689</c:v>
                </c:pt>
                <c:pt idx="3994">
                  <c:v>157.19073016335011</c:v>
                </c:pt>
                <c:pt idx="3995">
                  <c:v>157.18764492434059</c:v>
                </c:pt>
                <c:pt idx="3996">
                  <c:v>148.08221471611219</c:v>
                </c:pt>
                <c:pt idx="3997">
                  <c:v>147.52355022668428</c:v>
                </c:pt>
                <c:pt idx="3998">
                  <c:v>146.43179067992298</c:v>
                </c:pt>
                <c:pt idx="3999">
                  <c:v>134.12754118155249</c:v>
                </c:pt>
                <c:pt idx="4000">
                  <c:v>136.31615789298215</c:v>
                </c:pt>
                <c:pt idx="4001">
                  <c:v>136.31348078933357</c:v>
                </c:pt>
                <c:pt idx="4002">
                  <c:v>136.31080260744579</c:v>
                </c:pt>
                <c:pt idx="4003">
                  <c:v>130.92650628245772</c:v>
                </c:pt>
                <c:pt idx="4004">
                  <c:v>133.43716007828922</c:v>
                </c:pt>
                <c:pt idx="4005">
                  <c:v>130.39082930915589</c:v>
                </c:pt>
                <c:pt idx="4006">
                  <c:v>131.42828778876299</c:v>
                </c:pt>
                <c:pt idx="4007">
                  <c:v>132.52479819919157</c:v>
                </c:pt>
                <c:pt idx="4008">
                  <c:v>132.52219392300913</c:v>
                </c:pt>
                <c:pt idx="4009">
                  <c:v>132.51958964724173</c:v>
                </c:pt>
                <c:pt idx="4010">
                  <c:v>129.93593543705236</c:v>
                </c:pt>
                <c:pt idx="4011">
                  <c:v>137.02684222911034</c:v>
                </c:pt>
                <c:pt idx="4012">
                  <c:v>139.43342976909329</c:v>
                </c:pt>
                <c:pt idx="4013">
                  <c:v>140.58867562941745</c:v>
                </c:pt>
                <c:pt idx="4014">
                  <c:v>137.65637302139186</c:v>
                </c:pt>
                <c:pt idx="4015">
                  <c:v>137.65368448476997</c:v>
                </c:pt>
                <c:pt idx="4016">
                  <c:v>137.65099592200076</c:v>
                </c:pt>
                <c:pt idx="4017">
                  <c:v>137.81185932915739</c:v>
                </c:pt>
                <c:pt idx="4018">
                  <c:v>139.31129864506119</c:v>
                </c:pt>
                <c:pt idx="4019">
                  <c:v>136.48983905249219</c:v>
                </c:pt>
                <c:pt idx="4020">
                  <c:v>136.87909734217789</c:v>
                </c:pt>
                <c:pt idx="4021">
                  <c:v>135.66016403337022</c:v>
                </c:pt>
                <c:pt idx="4022">
                  <c:v>135.65751630225205</c:v>
                </c:pt>
                <c:pt idx="4023">
                  <c:v>135.65486858709181</c:v>
                </c:pt>
                <c:pt idx="4024">
                  <c:v>139.28073403494011</c:v>
                </c:pt>
                <c:pt idx="4025">
                  <c:v>141.75497354669159</c:v>
                </c:pt>
                <c:pt idx="4026">
                  <c:v>141.82197647494851</c:v>
                </c:pt>
                <c:pt idx="4027">
                  <c:v>143.56519369965201</c:v>
                </c:pt>
                <c:pt idx="4028">
                  <c:v>143.57293595049495</c:v>
                </c:pt>
                <c:pt idx="4029">
                  <c:v>143.57013616215983</c:v>
                </c:pt>
                <c:pt idx="4030">
                  <c:v>143.56733633525599</c:v>
                </c:pt>
                <c:pt idx="4031">
                  <c:v>143.49347395472716</c:v>
                </c:pt>
                <c:pt idx="4032">
                  <c:v>143.70166228940312</c:v>
                </c:pt>
                <c:pt idx="4033">
                  <c:v>140.32042482250239</c:v>
                </c:pt>
                <c:pt idx="4034">
                  <c:v>140.41268502156834</c:v>
                </c:pt>
                <c:pt idx="4035">
                  <c:v>142.53820419281405</c:v>
                </c:pt>
                <c:pt idx="4036">
                  <c:v>142.53541682382098</c:v>
                </c:pt>
                <c:pt idx="4037">
                  <c:v>142.53263068457093</c:v>
                </c:pt>
                <c:pt idx="4038">
                  <c:v>142.52210915174538</c:v>
                </c:pt>
                <c:pt idx="4039">
                  <c:v>139.71601970177773</c:v>
                </c:pt>
                <c:pt idx="4040">
                  <c:v>140.89725059314293</c:v>
                </c:pt>
                <c:pt idx="4041">
                  <c:v>142.13873684166202</c:v>
                </c:pt>
                <c:pt idx="4042">
                  <c:v>140.868286479847</c:v>
                </c:pt>
                <c:pt idx="4043">
                  <c:v>140.86552106879759</c:v>
                </c:pt>
                <c:pt idx="4044">
                  <c:v>140.86275578055006</c:v>
                </c:pt>
                <c:pt idx="4045">
                  <c:v>143.25866607601344</c:v>
                </c:pt>
                <c:pt idx="4046">
                  <c:v>144.89705178834689</c:v>
                </c:pt>
                <c:pt idx="4047">
                  <c:v>147.63295470933025</c:v>
                </c:pt>
                <c:pt idx="4048">
                  <c:v>145.69852266287691</c:v>
                </c:pt>
                <c:pt idx="4049">
                  <c:v>144.7730124573562</c:v>
                </c:pt>
                <c:pt idx="4050">
                  <c:v>144.74376675406532</c:v>
                </c:pt>
                <c:pt idx="4051">
                  <c:v>144.74094309606329</c:v>
                </c:pt>
                <c:pt idx="4052">
                  <c:v>142.11886173868979</c:v>
                </c:pt>
                <c:pt idx="4053">
                  <c:v>143.78375688344025</c:v>
                </c:pt>
                <c:pt idx="4054">
                  <c:v>143.17218889527553</c:v>
                </c:pt>
                <c:pt idx="4055">
                  <c:v>144.29655696230787</c:v>
                </c:pt>
                <c:pt idx="4056">
                  <c:v>145.16553891352569</c:v>
                </c:pt>
                <c:pt idx="4057">
                  <c:v>145.16281122664643</c:v>
                </c:pt>
                <c:pt idx="4058">
                  <c:v>145.16008356049451</c:v>
                </c:pt>
                <c:pt idx="4059">
                  <c:v>144.15859295771173</c:v>
                </c:pt>
                <c:pt idx="4060">
                  <c:v>144.06043320770593</c:v>
                </c:pt>
                <c:pt idx="4061">
                  <c:v>141.85514249138203</c:v>
                </c:pt>
                <c:pt idx="4062">
                  <c:v>140.6664284120759</c:v>
                </c:pt>
                <c:pt idx="4063">
                  <c:v>140.93614074746057</c:v>
                </c:pt>
                <c:pt idx="4064">
                  <c:v>140.93394137186476</c:v>
                </c:pt>
                <c:pt idx="4065">
                  <c:v>140.93174212737671</c:v>
                </c:pt>
                <c:pt idx="4066">
                  <c:v>144.82264931717637</c:v>
                </c:pt>
                <c:pt idx="4067">
                  <c:v>144.52501811167318</c:v>
                </c:pt>
                <c:pt idx="4068">
                  <c:v>144.98973908887365</c:v>
                </c:pt>
                <c:pt idx="4069">
                  <c:v>144.5786899176602</c:v>
                </c:pt>
                <c:pt idx="4070">
                  <c:v>144.34495322378896</c:v>
                </c:pt>
                <c:pt idx="4071">
                  <c:v>144.34267076787634</c:v>
                </c:pt>
                <c:pt idx="4072">
                  <c:v>144.34038840687973</c:v>
                </c:pt>
                <c:pt idx="4073">
                  <c:v>145.85540491158383</c:v>
                </c:pt>
                <c:pt idx="4074">
                  <c:v>148.1749373688761</c:v>
                </c:pt>
                <c:pt idx="4075">
                  <c:v>149.97553811199731</c:v>
                </c:pt>
                <c:pt idx="4076">
                  <c:v>150.69324441056395</c:v>
                </c:pt>
                <c:pt idx="4077">
                  <c:v>148.7980469737463</c:v>
                </c:pt>
                <c:pt idx="4078">
                  <c:v>148.79534606536583</c:v>
                </c:pt>
                <c:pt idx="4079">
                  <c:v>148.79266095199256</c:v>
                </c:pt>
                <c:pt idx="4080">
                  <c:v>150.14651692543231</c:v>
                </c:pt>
                <c:pt idx="4081">
                  <c:v>152.3988908026532</c:v>
                </c:pt>
                <c:pt idx="4082">
                  <c:v>155.92794860252371</c:v>
                </c:pt>
                <c:pt idx="4083">
                  <c:v>155.66634365151691</c:v>
                </c:pt>
                <c:pt idx="4084">
                  <c:v>159.30314084736688</c:v>
                </c:pt>
                <c:pt idx="4085">
                  <c:v>159.30024236649274</c:v>
                </c:pt>
                <c:pt idx="4086">
                  <c:v>159.29734459315046</c:v>
                </c:pt>
                <c:pt idx="4087">
                  <c:v>160.30354550724672</c:v>
                </c:pt>
                <c:pt idx="4088">
                  <c:v>158.28667692180014</c:v>
                </c:pt>
                <c:pt idx="4089">
                  <c:v>156.93400994476309</c:v>
                </c:pt>
                <c:pt idx="4090">
                  <c:v>152.0581057633008</c:v>
                </c:pt>
                <c:pt idx="4091">
                  <c:v>152.40959555762868</c:v>
                </c:pt>
                <c:pt idx="4092">
                  <c:v>152.40681578987727</c:v>
                </c:pt>
                <c:pt idx="4093">
                  <c:v>152.40403633040344</c:v>
                </c:pt>
                <c:pt idx="4094">
                  <c:v>151.96212560351518</c:v>
                </c:pt>
                <c:pt idx="4095">
                  <c:v>154.91067122769749</c:v>
                </c:pt>
                <c:pt idx="4096">
                  <c:v>154.99258010747752</c:v>
                </c:pt>
                <c:pt idx="4097">
                  <c:v>154.47184815696784</c:v>
                </c:pt>
                <c:pt idx="4098">
                  <c:v>154.42417899668663</c:v>
                </c:pt>
                <c:pt idx="4099">
                  <c:v>154.42133446210616</c:v>
                </c:pt>
                <c:pt idx="4100">
                  <c:v>154.41849020291423</c:v>
                </c:pt>
                <c:pt idx="4101">
                  <c:v>153.7847947167061</c:v>
                </c:pt>
                <c:pt idx="4102">
                  <c:v>155.29581268355659</c:v>
                </c:pt>
                <c:pt idx="4103">
                  <c:v>152.65678916531718</c:v>
                </c:pt>
                <c:pt idx="4104">
                  <c:v>153.16438322250295</c:v>
                </c:pt>
                <c:pt idx="4105">
                  <c:v>152.41711218196369</c:v>
                </c:pt>
                <c:pt idx="4106">
                  <c:v>152.41430335140123</c:v>
                </c:pt>
                <c:pt idx="4107">
                  <c:v>152.41149171350884</c:v>
                </c:pt>
                <c:pt idx="4108">
                  <c:v>153.31320402653827</c:v>
                </c:pt>
                <c:pt idx="4109">
                  <c:v>153.53112525937053</c:v>
                </c:pt>
                <c:pt idx="4110">
                  <c:v>153.28721792770952</c:v>
                </c:pt>
                <c:pt idx="4111">
                  <c:v>155.28690150183456</c:v>
                </c:pt>
                <c:pt idx="4112">
                  <c:v>154.58948264182419</c:v>
                </c:pt>
                <c:pt idx="4113">
                  <c:v>154.58662440631667</c:v>
                </c:pt>
                <c:pt idx="4114">
                  <c:v>154.58376613807542</c:v>
                </c:pt>
                <c:pt idx="4115">
                  <c:v>156.38936279437252</c:v>
                </c:pt>
                <c:pt idx="4116">
                  <c:v>155.68483781930723</c:v>
                </c:pt>
                <c:pt idx="4117">
                  <c:v>154.81804911550731</c:v>
                </c:pt>
                <c:pt idx="4118">
                  <c:v>153.77496106051939</c:v>
                </c:pt>
                <c:pt idx="4119">
                  <c:v>154.57560963734358</c:v>
                </c:pt>
                <c:pt idx="4120">
                  <c:v>154.57275323095391</c:v>
                </c:pt>
                <c:pt idx="4121">
                  <c:v>154.56989686601895</c:v>
                </c:pt>
                <c:pt idx="4122">
                  <c:v>155.2086512809625</c:v>
                </c:pt>
                <c:pt idx="4123">
                  <c:v>154.85841977366471</c:v>
                </c:pt>
                <c:pt idx="4124">
                  <c:v>156.58102954810857</c:v>
                </c:pt>
                <c:pt idx="4125">
                  <c:v>156.1251559562017</c:v>
                </c:pt>
                <c:pt idx="4126">
                  <c:v>156.21586999254538</c:v>
                </c:pt>
                <c:pt idx="4127">
                  <c:v>156.21298076626255</c:v>
                </c:pt>
                <c:pt idx="4128">
                  <c:v>156.21009162913924</c:v>
                </c:pt>
                <c:pt idx="4129">
                  <c:v>157.0359571970809</c:v>
                </c:pt>
                <c:pt idx="4130">
                  <c:v>157.71218482498256</c:v>
                </c:pt>
                <c:pt idx="4131">
                  <c:v>156.64476471172304</c:v>
                </c:pt>
                <c:pt idx="4132">
                  <c:v>156.20248032452338</c:v>
                </c:pt>
                <c:pt idx="4133">
                  <c:v>154.69907941904603</c:v>
                </c:pt>
                <c:pt idx="4134">
                  <c:v>154.69621333463078</c:v>
                </c:pt>
                <c:pt idx="4135">
                  <c:v>154.69334705338562</c:v>
                </c:pt>
                <c:pt idx="4136">
                  <c:v>154.05791112543469</c:v>
                </c:pt>
                <c:pt idx="4137">
                  <c:v>154.56416213996019</c:v>
                </c:pt>
                <c:pt idx="4138">
                  <c:v>154.51630480513998</c:v>
                </c:pt>
                <c:pt idx="4139">
                  <c:v>152.2205686384309</c:v>
                </c:pt>
                <c:pt idx="4140">
                  <c:v>151.54128333718577</c:v>
                </c:pt>
                <c:pt idx="4141">
                  <c:v>151.53847537438344</c:v>
                </c:pt>
                <c:pt idx="4142">
                  <c:v>151.53566971874366</c:v>
                </c:pt>
                <c:pt idx="4143">
                  <c:v>153.72703740973856</c:v>
                </c:pt>
                <c:pt idx="4144">
                  <c:v>154.10604844199369</c:v>
                </c:pt>
                <c:pt idx="4145">
                  <c:v>154.75738563533753</c:v>
                </c:pt>
                <c:pt idx="4146">
                  <c:v>153.90463928815916</c:v>
                </c:pt>
                <c:pt idx="4147">
                  <c:v>153.72003541502303</c:v>
                </c:pt>
                <c:pt idx="4148">
                  <c:v>153.71718079068512</c:v>
                </c:pt>
                <c:pt idx="4149">
                  <c:v>153.71432602438048</c:v>
                </c:pt>
                <c:pt idx="4150">
                  <c:v>154.8040369442611</c:v>
                </c:pt>
                <c:pt idx="4151">
                  <c:v>157.14480205500712</c:v>
                </c:pt>
                <c:pt idx="4152">
                  <c:v>157.83603557659131</c:v>
                </c:pt>
                <c:pt idx="4153">
                  <c:v>156.51586357210113</c:v>
                </c:pt>
                <c:pt idx="4154">
                  <c:v>155.31943296612062</c:v>
                </c:pt>
                <c:pt idx="4155">
                  <c:v>155.31653524184262</c:v>
                </c:pt>
                <c:pt idx="4156">
                  <c:v>155.31363756526946</c:v>
                </c:pt>
                <c:pt idx="4157">
                  <c:v>155.03418871013969</c:v>
                </c:pt>
                <c:pt idx="4158">
                  <c:v>154.60484544727441</c:v>
                </c:pt>
                <c:pt idx="4159">
                  <c:v>155.29396682403174</c:v>
                </c:pt>
                <c:pt idx="4160">
                  <c:v>154.28145370929604</c:v>
                </c:pt>
                <c:pt idx="4161">
                  <c:v>154.0827312611076</c:v>
                </c:pt>
                <c:pt idx="4162">
                  <c:v>154.07985967409684</c:v>
                </c:pt>
                <c:pt idx="4163">
                  <c:v>154.07698816325222</c:v>
                </c:pt>
                <c:pt idx="4164">
                  <c:v>156.06035727728283</c:v>
                </c:pt>
                <c:pt idx="4165">
                  <c:v>156.19415503441758</c:v>
                </c:pt>
                <c:pt idx="4166">
                  <c:v>156.66681162767603</c:v>
                </c:pt>
                <c:pt idx="4167">
                  <c:v>156.10914567531324</c:v>
                </c:pt>
                <c:pt idx="4168">
                  <c:v>156.03334945903211</c:v>
                </c:pt>
                <c:pt idx="4169">
                  <c:v>156.03044194043338</c:v>
                </c:pt>
                <c:pt idx="4170">
                  <c:v>156.02753451716555</c:v>
                </c:pt>
                <c:pt idx="4171">
                  <c:v>154.84525673078309</c:v>
                </c:pt>
                <c:pt idx="4172">
                  <c:v>154.61482548836116</c:v>
                </c:pt>
                <c:pt idx="4173">
                  <c:v>155.6695006995397</c:v>
                </c:pt>
                <c:pt idx="4174">
                  <c:v>154.75513063570264</c:v>
                </c:pt>
                <c:pt idx="4175">
                  <c:v>154.34555208684441</c:v>
                </c:pt>
                <c:pt idx="4176">
                  <c:v>154.34267860220086</c:v>
                </c:pt>
                <c:pt idx="4177">
                  <c:v>154.33980518409564</c:v>
                </c:pt>
                <c:pt idx="4178">
                  <c:v>155.57997724744166</c:v>
                </c:pt>
                <c:pt idx="4179">
                  <c:v>154.71651735728608</c:v>
                </c:pt>
                <c:pt idx="4180">
                  <c:v>156.08028673129371</c:v>
                </c:pt>
                <c:pt idx="4181">
                  <c:v>155.78547050318653</c:v>
                </c:pt>
                <c:pt idx="4182">
                  <c:v>155.61036522006128</c:v>
                </c:pt>
                <c:pt idx="4183">
                  <c:v>155.60746501824988</c:v>
                </c:pt>
                <c:pt idx="4184">
                  <c:v>155.60456504048466</c:v>
                </c:pt>
                <c:pt idx="4185">
                  <c:v>156.02041973480991</c:v>
                </c:pt>
                <c:pt idx="4186">
                  <c:v>156.24438921478691</c:v>
                </c:pt>
                <c:pt idx="4187">
                  <c:v>156.61292930619055</c:v>
                </c:pt>
                <c:pt idx="4188">
                  <c:v>156.33435195971299</c:v>
                </c:pt>
                <c:pt idx="4189">
                  <c:v>155.37756608880088</c:v>
                </c:pt>
                <c:pt idx="4190">
                  <c:v>155.37467125850421</c:v>
                </c:pt>
                <c:pt idx="4191">
                  <c:v>155.3717764971332</c:v>
                </c:pt>
                <c:pt idx="4192">
                  <c:v>151.76514499114808</c:v>
                </c:pt>
                <c:pt idx="4193">
                  <c:v>151.88530277706047</c:v>
                </c:pt>
                <c:pt idx="4194">
                  <c:v>151.69018777529291</c:v>
                </c:pt>
                <c:pt idx="4195">
                  <c:v>151.10530772860398</c:v>
                </c:pt>
                <c:pt idx="4196">
                  <c:v>151.30737034929862</c:v>
                </c:pt>
                <c:pt idx="4197">
                  <c:v>151.30455623863028</c:v>
                </c:pt>
                <c:pt idx="4198">
                  <c:v>151.3017422459979</c:v>
                </c:pt>
                <c:pt idx="4199">
                  <c:v>153.70168175166293</c:v>
                </c:pt>
                <c:pt idx="4200">
                  <c:v>152.78647933015915</c:v>
                </c:pt>
                <c:pt idx="4201">
                  <c:v>153.37029065261254</c:v>
                </c:pt>
                <c:pt idx="4202">
                  <c:v>153.15541823183253</c:v>
                </c:pt>
                <c:pt idx="4203">
                  <c:v>153.3589834914298</c:v>
                </c:pt>
                <c:pt idx="4204">
                  <c:v>153.35612655708425</c:v>
                </c:pt>
                <c:pt idx="4205">
                  <c:v>153.3532696594275</c:v>
                </c:pt>
                <c:pt idx="4206">
                  <c:v>155.20026932959746</c:v>
                </c:pt>
                <c:pt idx="4207">
                  <c:v>156.42656241589805</c:v>
                </c:pt>
                <c:pt idx="4208">
                  <c:v>156.37232333216519</c:v>
                </c:pt>
                <c:pt idx="4209">
                  <c:v>157.26215878449662</c:v>
                </c:pt>
                <c:pt idx="4210">
                  <c:v>157.1411914777994</c:v>
                </c:pt>
                <c:pt idx="4211">
                  <c:v>157.13826826856001</c:v>
                </c:pt>
                <c:pt idx="4212">
                  <c:v>157.13534512775271</c:v>
                </c:pt>
                <c:pt idx="4213">
                  <c:v>157.47672220375301</c:v>
                </c:pt>
                <c:pt idx="4214">
                  <c:v>156.44968324188125</c:v>
                </c:pt>
                <c:pt idx="4215">
                  <c:v>156.57119168231634</c:v>
                </c:pt>
                <c:pt idx="4216">
                  <c:v>154.52350206137777</c:v>
                </c:pt>
                <c:pt idx="4217">
                  <c:v>155.39029034225661</c:v>
                </c:pt>
                <c:pt idx="4218">
                  <c:v>155.38741618617769</c:v>
                </c:pt>
                <c:pt idx="4219">
                  <c:v>155.38454235202897</c:v>
                </c:pt>
                <c:pt idx="4220">
                  <c:v>155.12754839222487</c:v>
                </c:pt>
                <c:pt idx="4221">
                  <c:v>155.77344232640041</c:v>
                </c:pt>
                <c:pt idx="4222">
                  <c:v>155.14434829530444</c:v>
                </c:pt>
                <c:pt idx="4223">
                  <c:v>155.16498204077112</c:v>
                </c:pt>
                <c:pt idx="4224">
                  <c:v>156.28949337938798</c:v>
                </c:pt>
                <c:pt idx="4225">
                  <c:v>156.28662882134444</c:v>
                </c:pt>
                <c:pt idx="4226">
                  <c:v>156.2837643312395</c:v>
                </c:pt>
                <c:pt idx="4227">
                  <c:v>154.28859046153539</c:v>
                </c:pt>
                <c:pt idx="4228">
                  <c:v>152.76250421219416</c:v>
                </c:pt>
                <c:pt idx="4229">
                  <c:v>150.01193378971317</c:v>
                </c:pt>
                <c:pt idx="4230">
                  <c:v>149.90999461265054</c:v>
                </c:pt>
                <c:pt idx="4231">
                  <c:v>150.45259294373611</c:v>
                </c:pt>
                <c:pt idx="4232">
                  <c:v>150.44970349689905</c:v>
                </c:pt>
                <c:pt idx="4233">
                  <c:v>150.44700360153703</c:v>
                </c:pt>
                <c:pt idx="4234">
                  <c:v>152.20705612877231</c:v>
                </c:pt>
                <c:pt idx="4235">
                  <c:v>153.74192865340689</c:v>
                </c:pt>
                <c:pt idx="4236">
                  <c:v>155.04311733056534</c:v>
                </c:pt>
                <c:pt idx="4237">
                  <c:v>155.95124452721615</c:v>
                </c:pt>
                <c:pt idx="4238">
                  <c:v>155.55887008716277</c:v>
                </c:pt>
                <c:pt idx="4239">
                  <c:v>155.5560769594226</c:v>
                </c:pt>
                <c:pt idx="4240">
                  <c:v>155.55328392675534</c:v>
                </c:pt>
                <c:pt idx="4241">
                  <c:v>161.30582415642132</c:v>
                </c:pt>
                <c:pt idx="4242">
                  <c:v>162.52182785802745</c:v>
                </c:pt>
                <c:pt idx="4243">
                  <c:v>162.80153686825741</c:v>
                </c:pt>
                <c:pt idx="4244">
                  <c:v>162.26363564642611</c:v>
                </c:pt>
                <c:pt idx="4245">
                  <c:v>162.97873784817776</c:v>
                </c:pt>
                <c:pt idx="4246">
                  <c:v>162.97580553572169</c:v>
                </c:pt>
                <c:pt idx="4247">
                  <c:v>162.97287342106688</c:v>
                </c:pt>
                <c:pt idx="4248">
                  <c:v>165.73514046148628</c:v>
                </c:pt>
                <c:pt idx="4249">
                  <c:v>166.18343182998149</c:v>
                </c:pt>
                <c:pt idx="4250">
                  <c:v>166.52504892536615</c:v>
                </c:pt>
                <c:pt idx="4251">
                  <c:v>165.5346252911593</c:v>
                </c:pt>
                <c:pt idx="4252">
                  <c:v>166.12852638295058</c:v>
                </c:pt>
                <c:pt idx="4253">
                  <c:v>166.12553061573135</c:v>
                </c:pt>
                <c:pt idx="4254">
                  <c:v>166.12253660571542</c:v>
                </c:pt>
                <c:pt idx="4255">
                  <c:v>166.70990587658594</c:v>
                </c:pt>
                <c:pt idx="4256">
                  <c:v>169.38438624186878</c:v>
                </c:pt>
                <c:pt idx="4257">
                  <c:v>169.55281718212535</c:v>
                </c:pt>
                <c:pt idx="4258">
                  <c:v>169.1126002028679</c:v>
                </c:pt>
                <c:pt idx="4259">
                  <c:v>169.63189140995303</c:v>
                </c:pt>
                <c:pt idx="4260">
                  <c:v>169.62876063856044</c:v>
                </c:pt>
                <c:pt idx="4261">
                  <c:v>169.62562981746811</c:v>
                </c:pt>
                <c:pt idx="4262">
                  <c:v>167.91560956947922</c:v>
                </c:pt>
                <c:pt idx="4263">
                  <c:v>169.64927045167832</c:v>
                </c:pt>
                <c:pt idx="4264">
                  <c:v>169.73810464302522</c:v>
                </c:pt>
                <c:pt idx="4265">
                  <c:v>170.00714794190725</c:v>
                </c:pt>
                <c:pt idx="4266">
                  <c:v>171.45766450119604</c:v>
                </c:pt>
                <c:pt idx="4267">
                  <c:v>171.45449743176866</c:v>
                </c:pt>
                <c:pt idx="4268">
                  <c:v>171.45132693474531</c:v>
                </c:pt>
                <c:pt idx="4269">
                  <c:v>171.28249297191235</c:v>
                </c:pt>
                <c:pt idx="4270">
                  <c:v>170.6099431151585</c:v>
                </c:pt>
                <c:pt idx="4271">
                  <c:v>171.12035238933385</c:v>
                </c:pt>
                <c:pt idx="4272">
                  <c:v>170.27161903019493</c:v>
                </c:pt>
                <c:pt idx="4273">
                  <c:v>168.47175352413649</c:v>
                </c:pt>
                <c:pt idx="4274">
                  <c:v>168.46864107764137</c:v>
                </c:pt>
                <c:pt idx="4275">
                  <c:v>168.46552824776455</c:v>
                </c:pt>
                <c:pt idx="4276">
                  <c:v>168.6491828640491</c:v>
                </c:pt>
                <c:pt idx="4277">
                  <c:v>170.64938520904388</c:v>
                </c:pt>
                <c:pt idx="4278">
                  <c:v>171.23845764790923</c:v>
                </c:pt>
                <c:pt idx="4279">
                  <c:v>171.5971765919237</c:v>
                </c:pt>
                <c:pt idx="4280">
                  <c:v>170.37065245813909</c:v>
                </c:pt>
                <c:pt idx="4281">
                  <c:v>170.36751449002031</c:v>
                </c:pt>
                <c:pt idx="4282">
                  <c:v>170.3643752232835</c:v>
                </c:pt>
                <c:pt idx="4283">
                  <c:v>167.45270883119937</c:v>
                </c:pt>
                <c:pt idx="4284">
                  <c:v>168.5224272997911</c:v>
                </c:pt>
                <c:pt idx="4285">
                  <c:v>169.83032649967879</c:v>
                </c:pt>
                <c:pt idx="4286">
                  <c:v>169.88077100441097</c:v>
                </c:pt>
                <c:pt idx="4287">
                  <c:v>169.87862771718684</c:v>
                </c:pt>
                <c:pt idx="4288">
                  <c:v>169.8754761817159</c:v>
                </c:pt>
                <c:pt idx="4289">
                  <c:v>169.87232471426205</c:v>
                </c:pt>
                <c:pt idx="4290">
                  <c:v>170.60429665832788</c:v>
                </c:pt>
                <c:pt idx="4291">
                  <c:v>170.98914389874324</c:v>
                </c:pt>
                <c:pt idx="4292">
                  <c:v>171.09986874717151</c:v>
                </c:pt>
                <c:pt idx="4293">
                  <c:v>170.7008878923765</c:v>
                </c:pt>
                <c:pt idx="4294">
                  <c:v>170.69771402171358</c:v>
                </c:pt>
                <c:pt idx="4295">
                  <c:v>170.69454022531775</c:v>
                </c:pt>
                <c:pt idx="4296">
                  <c:v>170.69136657136292</c:v>
                </c:pt>
                <c:pt idx="4297">
                  <c:v>171.38127662277623</c:v>
                </c:pt>
                <c:pt idx="4298">
                  <c:v>171.98708519227165</c:v>
                </c:pt>
                <c:pt idx="4299">
                  <c:v>174.52685099300206</c:v>
                </c:pt>
                <c:pt idx="4300">
                  <c:v>175.96460599839338</c:v>
                </c:pt>
                <c:pt idx="4301">
                  <c:v>176.65636165151358</c:v>
                </c:pt>
                <c:pt idx="4302">
                  <c:v>176.65307768155864</c:v>
                </c:pt>
                <c:pt idx="4303">
                  <c:v>176.6497938305306</c:v>
                </c:pt>
                <c:pt idx="4304">
                  <c:v>176.0674165848576</c:v>
                </c:pt>
                <c:pt idx="4305">
                  <c:v>176.76223554350864</c:v>
                </c:pt>
                <c:pt idx="4306">
                  <c:v>176.45705238550156</c:v>
                </c:pt>
                <c:pt idx="4307">
                  <c:v>177.54110890047804</c:v>
                </c:pt>
                <c:pt idx="4308">
                  <c:v>176.42257744524289</c:v>
                </c:pt>
                <c:pt idx="4309">
                  <c:v>176.41929879441409</c:v>
                </c:pt>
                <c:pt idx="4310">
                  <c:v>176.41602003726632</c:v>
                </c:pt>
                <c:pt idx="4311">
                  <c:v>176.11362187961095</c:v>
                </c:pt>
                <c:pt idx="4312">
                  <c:v>175.77202486124906</c:v>
                </c:pt>
                <c:pt idx="4313">
                  <c:v>176.62432750424657</c:v>
                </c:pt>
                <c:pt idx="4314">
                  <c:v>176.29576266993573</c:v>
                </c:pt>
                <c:pt idx="4315">
                  <c:v>174.72631940416017</c:v>
                </c:pt>
                <c:pt idx="4316">
                  <c:v>174.72307295720998</c:v>
                </c:pt>
                <c:pt idx="4317">
                  <c:v>174.71982669707654</c:v>
                </c:pt>
                <c:pt idx="4318">
                  <c:v>173.47642255680287</c:v>
                </c:pt>
                <c:pt idx="4319">
                  <c:v>174.2297020865453</c:v>
                </c:pt>
                <c:pt idx="4320">
                  <c:v>173.17190795345115</c:v>
                </c:pt>
                <c:pt idx="4321">
                  <c:v>173.57458108880152</c:v>
                </c:pt>
                <c:pt idx="4322">
                  <c:v>171.67623728653584</c:v>
                </c:pt>
                <c:pt idx="4323">
                  <c:v>171.6730433856516</c:v>
                </c:pt>
                <c:pt idx="4324">
                  <c:v>171.66984961553851</c:v>
                </c:pt>
                <c:pt idx="4325">
                  <c:v>173.18867557217936</c:v>
                </c:pt>
                <c:pt idx="4326">
                  <c:v>174.72649243591167</c:v>
                </c:pt>
                <c:pt idx="4327">
                  <c:v>175.82025952788103</c:v>
                </c:pt>
                <c:pt idx="4328">
                  <c:v>176.74783188314376</c:v>
                </c:pt>
                <c:pt idx="4329">
                  <c:v>177.48974122615587</c:v>
                </c:pt>
                <c:pt idx="4330">
                  <c:v>177.48643898524276</c:v>
                </c:pt>
                <c:pt idx="4331">
                  <c:v>177.48313666680161</c:v>
                </c:pt>
                <c:pt idx="4332">
                  <c:v>178.15819267158179</c:v>
                </c:pt>
                <c:pt idx="4333">
                  <c:v>178.1077488434845</c:v>
                </c:pt>
                <c:pt idx="4334">
                  <c:v>178.25215015328325</c:v>
                </c:pt>
                <c:pt idx="4335">
                  <c:v>178.54492906194415</c:v>
                </c:pt>
                <c:pt idx="4336">
                  <c:v>178.84536301695044</c:v>
                </c:pt>
                <c:pt idx="4337">
                  <c:v>178.84203793365168</c:v>
                </c:pt>
                <c:pt idx="4338">
                  <c:v>178.83871279516705</c:v>
                </c:pt>
                <c:pt idx="4339">
                  <c:v>180.63124667352736</c:v>
                </c:pt>
                <c:pt idx="4340">
                  <c:v>180.69658149242207</c:v>
                </c:pt>
                <c:pt idx="4341">
                  <c:v>180.03754737980577</c:v>
                </c:pt>
                <c:pt idx="4342">
                  <c:v>178.15320342059945</c:v>
                </c:pt>
                <c:pt idx="4343">
                  <c:v>178.90283355285811</c:v>
                </c:pt>
                <c:pt idx="4344">
                  <c:v>178.89950157663441</c:v>
                </c:pt>
                <c:pt idx="4345">
                  <c:v>178.89616979525968</c:v>
                </c:pt>
                <c:pt idx="4346">
                  <c:v>179.07107095680286</c:v>
                </c:pt>
                <c:pt idx="4347">
                  <c:v>178.85273652236029</c:v>
                </c:pt>
                <c:pt idx="4348">
                  <c:v>179.56580619520574</c:v>
                </c:pt>
                <c:pt idx="4349">
                  <c:v>179.86420442808085</c:v>
                </c:pt>
                <c:pt idx="4350">
                  <c:v>179.02068786470025</c:v>
                </c:pt>
                <c:pt idx="4351">
                  <c:v>179.01735512028836</c:v>
                </c:pt>
                <c:pt idx="4352">
                  <c:v>179.01401818647668</c:v>
                </c:pt>
                <c:pt idx="4353">
                  <c:v>181.45237402531379</c:v>
                </c:pt>
                <c:pt idx="4354">
                  <c:v>181.48687851282176</c:v>
                </c:pt>
                <c:pt idx="4355">
                  <c:v>182.51917877637146</c:v>
                </c:pt>
                <c:pt idx="4356">
                  <c:v>181.68790334928929</c:v>
                </c:pt>
                <c:pt idx="4357">
                  <c:v>181.39633887257344</c:v>
                </c:pt>
                <c:pt idx="4358">
                  <c:v>181.39295330681742</c:v>
                </c:pt>
                <c:pt idx="4359">
                  <c:v>181.38956781510527</c:v>
                </c:pt>
                <c:pt idx="4360">
                  <c:v>184.03049156742188</c:v>
                </c:pt>
                <c:pt idx="4361">
                  <c:v>184.20522218536556</c:v>
                </c:pt>
                <c:pt idx="4362">
                  <c:v>184.7212180418864</c:v>
                </c:pt>
                <c:pt idx="4363">
                  <c:v>185.35143734281203</c:v>
                </c:pt>
                <c:pt idx="4364">
                  <c:v>185.77890972349121</c:v>
                </c:pt>
                <c:pt idx="4365">
                  <c:v>185.77546215579451</c:v>
                </c:pt>
                <c:pt idx="4366">
                  <c:v>185.77201515654218</c:v>
                </c:pt>
                <c:pt idx="4367">
                  <c:v>185.74477632301191</c:v>
                </c:pt>
                <c:pt idx="4368">
                  <c:v>186.08338267588539</c:v>
                </c:pt>
                <c:pt idx="4369">
                  <c:v>185.96851149663968</c:v>
                </c:pt>
                <c:pt idx="4370">
                  <c:v>186.85678359714618</c:v>
                </c:pt>
                <c:pt idx="4371">
                  <c:v>186.05585689372992</c:v>
                </c:pt>
                <c:pt idx="4372">
                  <c:v>186.05240654222774</c:v>
                </c:pt>
                <c:pt idx="4373">
                  <c:v>186.04895602793724</c:v>
                </c:pt>
                <c:pt idx="4374">
                  <c:v>185.16846622420675</c:v>
                </c:pt>
                <c:pt idx="4375">
                  <c:v>184.11219050977593</c:v>
                </c:pt>
                <c:pt idx="4376">
                  <c:v>184.05706907280634</c:v>
                </c:pt>
                <c:pt idx="4377">
                  <c:v>184.77032375407887</c:v>
                </c:pt>
                <c:pt idx="4378">
                  <c:v>186.28966421769803</c:v>
                </c:pt>
                <c:pt idx="4379">
                  <c:v>186.28619608174495</c:v>
                </c:pt>
                <c:pt idx="4380">
                  <c:v>186.28272804105663</c:v>
                </c:pt>
                <c:pt idx="4381">
                  <c:v>185.99122739785193</c:v>
                </c:pt>
                <c:pt idx="4382">
                  <c:v>187.19648830445138</c:v>
                </c:pt>
                <c:pt idx="4383">
                  <c:v>186.58832324792635</c:v>
                </c:pt>
                <c:pt idx="4384">
                  <c:v>187.33486884415996</c:v>
                </c:pt>
                <c:pt idx="4385">
                  <c:v>187.37464964869588</c:v>
                </c:pt>
                <c:pt idx="4386">
                  <c:v>187.37117668091912</c:v>
                </c:pt>
                <c:pt idx="4387">
                  <c:v>187.36770370780096</c:v>
                </c:pt>
                <c:pt idx="4388">
                  <c:v>187.53742347213569</c:v>
                </c:pt>
                <c:pt idx="4389">
                  <c:v>188.28483413070165</c:v>
                </c:pt>
                <c:pt idx="4390">
                  <c:v>187.88096435277532</c:v>
                </c:pt>
                <c:pt idx="4391">
                  <c:v>187.59580993047541</c:v>
                </c:pt>
                <c:pt idx="4392">
                  <c:v>187.35975290063251</c:v>
                </c:pt>
                <c:pt idx="4393">
                  <c:v>187.35628127901097</c:v>
                </c:pt>
                <c:pt idx="4394">
                  <c:v>187.35280931124771</c:v>
                </c:pt>
                <c:pt idx="4395">
                  <c:v>187.1334772462925</c:v>
                </c:pt>
                <c:pt idx="4396">
                  <c:v>186.85361862377385</c:v>
                </c:pt>
                <c:pt idx="4397">
                  <c:v>187.01690091177255</c:v>
                </c:pt>
                <c:pt idx="4398">
                  <c:v>186.64316852390081</c:v>
                </c:pt>
                <c:pt idx="4399">
                  <c:v>187.52235711146045</c:v>
                </c:pt>
                <c:pt idx="4400">
                  <c:v>187.51883983377647</c:v>
                </c:pt>
                <c:pt idx="4401">
                  <c:v>187.51532256143383</c:v>
                </c:pt>
                <c:pt idx="4402">
                  <c:v>187.03708926184709</c:v>
                </c:pt>
                <c:pt idx="4403">
                  <c:v>184.0687098144989</c:v>
                </c:pt>
                <c:pt idx="4404">
                  <c:v>184.66878407224738</c:v>
                </c:pt>
                <c:pt idx="4405">
                  <c:v>185.08050363360337</c:v>
                </c:pt>
                <c:pt idx="4406">
                  <c:v>185.25610506718689</c:v>
                </c:pt>
                <c:pt idx="4407">
                  <c:v>185.25260424030475</c:v>
                </c:pt>
                <c:pt idx="4408">
                  <c:v>185.24910428994735</c:v>
                </c:pt>
                <c:pt idx="4409">
                  <c:v>186.57900542823424</c:v>
                </c:pt>
                <c:pt idx="4410">
                  <c:v>186.03616785569662</c:v>
                </c:pt>
                <c:pt idx="4411">
                  <c:v>186.81823817416534</c:v>
                </c:pt>
                <c:pt idx="4412">
                  <c:v>186.41261114005141</c:v>
                </c:pt>
                <c:pt idx="4413">
                  <c:v>185.70076239267172</c:v>
                </c:pt>
                <c:pt idx="4414">
                  <c:v>185.69727753056287</c:v>
                </c:pt>
                <c:pt idx="4415">
                  <c:v>185.69378592335414</c:v>
                </c:pt>
                <c:pt idx="4416">
                  <c:v>186.33671530804284</c:v>
                </c:pt>
                <c:pt idx="4417">
                  <c:v>185.70514025639926</c:v>
                </c:pt>
                <c:pt idx="4418">
                  <c:v>187.86508999308427</c:v>
                </c:pt>
                <c:pt idx="4419">
                  <c:v>188.34806295074739</c:v>
                </c:pt>
                <c:pt idx="4420">
                  <c:v>189.06423167301628</c:v>
                </c:pt>
                <c:pt idx="4421">
                  <c:v>189.06067540395398</c:v>
                </c:pt>
                <c:pt idx="4422">
                  <c:v>189.05711911416429</c:v>
                </c:pt>
                <c:pt idx="4423">
                  <c:v>189.77869578942349</c:v>
                </c:pt>
                <c:pt idx="4424">
                  <c:v>187.42519033103616</c:v>
                </c:pt>
                <c:pt idx="4425">
                  <c:v>187.50299048467929</c:v>
                </c:pt>
                <c:pt idx="4426">
                  <c:v>186.50384797785023</c:v>
                </c:pt>
                <c:pt idx="4427">
                  <c:v>188.05888725718816</c:v>
                </c:pt>
                <c:pt idx="4428">
                  <c:v>188.05533810452411</c:v>
                </c:pt>
                <c:pt idx="4429">
                  <c:v>188.051788727261</c:v>
                </c:pt>
                <c:pt idx="4430">
                  <c:v>188.00709487747278</c:v>
                </c:pt>
                <c:pt idx="4431">
                  <c:v>188.2549558290313</c:v>
                </c:pt>
                <c:pt idx="4432">
                  <c:v>186.6909712866229</c:v>
                </c:pt>
                <c:pt idx="4433">
                  <c:v>187.59977081392853</c:v>
                </c:pt>
                <c:pt idx="4434">
                  <c:v>188.07987231713216</c:v>
                </c:pt>
                <c:pt idx="4435">
                  <c:v>188.07621365438933</c:v>
                </c:pt>
                <c:pt idx="4436">
                  <c:v>188.07255485876181</c:v>
                </c:pt>
                <c:pt idx="4437">
                  <c:v>188.29840159088124</c:v>
                </c:pt>
                <c:pt idx="4438">
                  <c:v>188.07549316667541</c:v>
                </c:pt>
                <c:pt idx="4439">
                  <c:v>188.41138912621972</c:v>
                </c:pt>
                <c:pt idx="4440">
                  <c:v>189.54749414680828</c:v>
                </c:pt>
                <c:pt idx="4441">
                  <c:v>190.20468434285669</c:v>
                </c:pt>
                <c:pt idx="4442">
                  <c:v>190.20096926177769</c:v>
                </c:pt>
                <c:pt idx="4443">
                  <c:v>190.19725594654443</c:v>
                </c:pt>
                <c:pt idx="4444">
                  <c:v>189.81208193033171</c:v>
                </c:pt>
                <c:pt idx="4445">
                  <c:v>191.21317019826751</c:v>
                </c:pt>
                <c:pt idx="4446">
                  <c:v>191.4083109121984</c:v>
                </c:pt>
                <c:pt idx="4447">
                  <c:v>191.75457238105264</c:v>
                </c:pt>
                <c:pt idx="4448">
                  <c:v>191.55858439192136</c:v>
                </c:pt>
                <c:pt idx="4449">
                  <c:v>191.55484850266879</c:v>
                </c:pt>
                <c:pt idx="4450">
                  <c:v>191.55110980837941</c:v>
                </c:pt>
                <c:pt idx="4451">
                  <c:v>191.84510093067854</c:v>
                </c:pt>
                <c:pt idx="4452">
                  <c:v>191.50979464886944</c:v>
                </c:pt>
                <c:pt idx="4453">
                  <c:v>191.2834990604286</c:v>
                </c:pt>
                <c:pt idx="4454">
                  <c:v>191.03151464878715</c:v>
                </c:pt>
                <c:pt idx="4455">
                  <c:v>191.97718589767996</c:v>
                </c:pt>
                <c:pt idx="4456">
                  <c:v>191.97344683344406</c:v>
                </c:pt>
                <c:pt idx="4457">
                  <c:v>191.96970806119651</c:v>
                </c:pt>
                <c:pt idx="4458">
                  <c:v>192.22179225686637</c:v>
                </c:pt>
                <c:pt idx="4459">
                  <c:v>191.63703188627608</c:v>
                </c:pt>
                <c:pt idx="4460">
                  <c:v>191.70392415326484</c:v>
                </c:pt>
                <c:pt idx="4461">
                  <c:v>191.48321399833503</c:v>
                </c:pt>
                <c:pt idx="4462">
                  <c:v>189.01175362383069</c:v>
                </c:pt>
                <c:pt idx="4463">
                  <c:v>189.00808187016352</c:v>
                </c:pt>
                <c:pt idx="4464">
                  <c:v>189.00441073406125</c:v>
                </c:pt>
                <c:pt idx="4465">
                  <c:v>189.45760854204019</c:v>
                </c:pt>
                <c:pt idx="4466">
                  <c:v>189.50313636741163</c:v>
                </c:pt>
                <c:pt idx="4467">
                  <c:v>188.73452236354134</c:v>
                </c:pt>
                <c:pt idx="4468">
                  <c:v>189.77545794490317</c:v>
                </c:pt>
                <c:pt idx="4469">
                  <c:v>190.05942697069736</c:v>
                </c:pt>
                <c:pt idx="4470">
                  <c:v>190.05573464924487</c:v>
                </c:pt>
                <c:pt idx="4471">
                  <c:v>190.05204255262151</c:v>
                </c:pt>
                <c:pt idx="4472">
                  <c:v>188.60442513956167</c:v>
                </c:pt>
                <c:pt idx="4473">
                  <c:v>189.15544552720138</c:v>
                </c:pt>
                <c:pt idx="4474">
                  <c:v>188.59217724615388</c:v>
                </c:pt>
                <c:pt idx="4475">
                  <c:v>190.14699579211643</c:v>
                </c:pt>
                <c:pt idx="4476">
                  <c:v>190.39207363888056</c:v>
                </c:pt>
                <c:pt idx="4477">
                  <c:v>190.38833980111534</c:v>
                </c:pt>
                <c:pt idx="4478">
                  <c:v>190.38460585961195</c:v>
                </c:pt>
                <c:pt idx="4479">
                  <c:v>191.22249535750578</c:v>
                </c:pt>
                <c:pt idx="4480">
                  <c:v>189.41075601325036</c:v>
                </c:pt>
                <c:pt idx="4481">
                  <c:v>189.59105546541383</c:v>
                </c:pt>
                <c:pt idx="4482">
                  <c:v>187.07852735867627</c:v>
                </c:pt>
                <c:pt idx="4483">
                  <c:v>189.02927580992531</c:v>
                </c:pt>
                <c:pt idx="4484">
                  <c:v>189.02556949864339</c:v>
                </c:pt>
                <c:pt idx="4485">
                  <c:v>189.02186334792458</c:v>
                </c:pt>
                <c:pt idx="4486">
                  <c:v>189.26542900973672</c:v>
                </c:pt>
                <c:pt idx="4487">
                  <c:v>189.16475155304627</c:v>
                </c:pt>
                <c:pt idx="4488">
                  <c:v>188.97644649206293</c:v>
                </c:pt>
                <c:pt idx="4489">
                  <c:v>188.05807926461404</c:v>
                </c:pt>
                <c:pt idx="4490">
                  <c:v>186.83180880148544</c:v>
                </c:pt>
                <c:pt idx="4491">
                  <c:v>186.8281464214048</c:v>
                </c:pt>
                <c:pt idx="4492">
                  <c:v>186.82448413935998</c:v>
                </c:pt>
                <c:pt idx="4493">
                  <c:v>182.83476605568865</c:v>
                </c:pt>
                <c:pt idx="4494">
                  <c:v>183.83350549914098</c:v>
                </c:pt>
                <c:pt idx="4495">
                  <c:v>186.24358023037854</c:v>
                </c:pt>
                <c:pt idx="4496">
                  <c:v>186.52964322319974</c:v>
                </c:pt>
                <c:pt idx="4497">
                  <c:v>187.26489851516232</c:v>
                </c:pt>
                <c:pt idx="4498">
                  <c:v>187.26122524939822</c:v>
                </c:pt>
                <c:pt idx="4499">
                  <c:v>187.2559497255761</c:v>
                </c:pt>
                <c:pt idx="4500">
                  <c:v>188.14249960117576</c:v>
                </c:pt>
                <c:pt idx="4501">
                  <c:v>187.24513416611495</c:v>
                </c:pt>
                <c:pt idx="4502">
                  <c:v>188.04439531254502</c:v>
                </c:pt>
                <c:pt idx="4503">
                  <c:v>188.53335007668116</c:v>
                </c:pt>
                <c:pt idx="4504">
                  <c:v>187.55276166377459</c:v>
                </c:pt>
                <c:pt idx="4505">
                  <c:v>187.54909157192546</c:v>
                </c:pt>
                <c:pt idx="4506">
                  <c:v>187.5454216907263</c:v>
                </c:pt>
                <c:pt idx="4507">
                  <c:v>187.89728634948455</c:v>
                </c:pt>
                <c:pt idx="4508">
                  <c:v>188.0913999860359</c:v>
                </c:pt>
                <c:pt idx="4509">
                  <c:v>188.70355368324689</c:v>
                </c:pt>
                <c:pt idx="4510">
                  <c:v>189.14608800865784</c:v>
                </c:pt>
                <c:pt idx="4511">
                  <c:v>189.9991906945055</c:v>
                </c:pt>
                <c:pt idx="4512">
                  <c:v>189.99547887868917</c:v>
                </c:pt>
                <c:pt idx="4513">
                  <c:v>189.99176702033685</c:v>
                </c:pt>
                <c:pt idx="4514">
                  <c:v>190.45323462575573</c:v>
                </c:pt>
                <c:pt idx="4515">
                  <c:v>191.0262603306366</c:v>
                </c:pt>
                <c:pt idx="4516">
                  <c:v>191.59220954613511</c:v>
                </c:pt>
                <c:pt idx="4517">
                  <c:v>191.21493003187524</c:v>
                </c:pt>
                <c:pt idx="4518">
                  <c:v>191.08417386227759</c:v>
                </c:pt>
                <c:pt idx="4519">
                  <c:v>191.08044246231822</c:v>
                </c:pt>
                <c:pt idx="4520">
                  <c:v>191.07671073656437</c:v>
                </c:pt>
                <c:pt idx="4521">
                  <c:v>190.05877514047847</c:v>
                </c:pt>
                <c:pt idx="4522">
                  <c:v>189.21489385692254</c:v>
                </c:pt>
                <c:pt idx="4523">
                  <c:v>190.07259198399666</c:v>
                </c:pt>
                <c:pt idx="4524">
                  <c:v>187.44664234426233</c:v>
                </c:pt>
                <c:pt idx="4525">
                  <c:v>187.1232675339123</c:v>
                </c:pt>
                <c:pt idx="4526">
                  <c:v>187.11961617201061</c:v>
                </c:pt>
                <c:pt idx="4527">
                  <c:v>187.11596491724751</c:v>
                </c:pt>
                <c:pt idx="4528">
                  <c:v>188.41642931894557</c:v>
                </c:pt>
                <c:pt idx="4529">
                  <c:v>189.29599028922431</c:v>
                </c:pt>
                <c:pt idx="4530">
                  <c:v>189.94601484246212</c:v>
                </c:pt>
                <c:pt idx="4531">
                  <c:v>189.42805040806394</c:v>
                </c:pt>
                <c:pt idx="4532">
                  <c:v>189.72998776908662</c:v>
                </c:pt>
                <c:pt idx="4533">
                  <c:v>189.72628479307889</c:v>
                </c:pt>
                <c:pt idx="4534">
                  <c:v>189.72258192169505</c:v>
                </c:pt>
                <c:pt idx="4535">
                  <c:v>189.64299187966023</c:v>
                </c:pt>
                <c:pt idx="4536">
                  <c:v>189.6537358945188</c:v>
                </c:pt>
                <c:pt idx="4537">
                  <c:v>190.4244726155674</c:v>
                </c:pt>
                <c:pt idx="4538">
                  <c:v>190.69223234667055</c:v>
                </c:pt>
                <c:pt idx="4539">
                  <c:v>190.07019189233287</c:v>
                </c:pt>
                <c:pt idx="4540">
                  <c:v>190.06648616783386</c:v>
                </c:pt>
                <c:pt idx="4541">
                  <c:v>190.06278072905224</c:v>
                </c:pt>
                <c:pt idx="4542">
                  <c:v>190.55101314027613</c:v>
                </c:pt>
                <c:pt idx="4543">
                  <c:v>190.44938507891217</c:v>
                </c:pt>
                <c:pt idx="4544">
                  <c:v>188.9744408849723</c:v>
                </c:pt>
                <c:pt idx="4545">
                  <c:v>188.59808868311424</c:v>
                </c:pt>
                <c:pt idx="4546">
                  <c:v>188.09857546486015</c:v>
                </c:pt>
                <c:pt idx="4547">
                  <c:v>188.09490608562641</c:v>
                </c:pt>
                <c:pt idx="4548">
                  <c:v>188.09123672139316</c:v>
                </c:pt>
                <c:pt idx="4549">
                  <c:v>189.28272219319553</c:v>
                </c:pt>
                <c:pt idx="4550">
                  <c:v>189.00623653867777</c:v>
                </c:pt>
                <c:pt idx="4551">
                  <c:v>188.47757866839817</c:v>
                </c:pt>
                <c:pt idx="4552">
                  <c:v>188.83531643234713</c:v>
                </c:pt>
                <c:pt idx="4553">
                  <c:v>187.93932599337089</c:v>
                </c:pt>
                <c:pt idx="4554">
                  <c:v>187.93565890422397</c:v>
                </c:pt>
                <c:pt idx="4555">
                  <c:v>187.9319919812641</c:v>
                </c:pt>
                <c:pt idx="4556">
                  <c:v>184.80545277385067</c:v>
                </c:pt>
                <c:pt idx="4557">
                  <c:v>184.8975479730004</c:v>
                </c:pt>
                <c:pt idx="4558">
                  <c:v>186.75321903688311</c:v>
                </c:pt>
                <c:pt idx="4559">
                  <c:v>188.32508945412923</c:v>
                </c:pt>
                <c:pt idx="4560">
                  <c:v>188.3584652166771</c:v>
                </c:pt>
                <c:pt idx="4561">
                  <c:v>188.35478967426627</c:v>
                </c:pt>
                <c:pt idx="4562">
                  <c:v>188.35111415097685</c:v>
                </c:pt>
                <c:pt idx="4563">
                  <c:v>189.71084672113278</c:v>
                </c:pt>
                <c:pt idx="4564">
                  <c:v>187.96947918098647</c:v>
                </c:pt>
                <c:pt idx="4565">
                  <c:v>188.49246953589207</c:v>
                </c:pt>
                <c:pt idx="4566">
                  <c:v>188.21210098804769</c:v>
                </c:pt>
                <c:pt idx="4567">
                  <c:v>187.67994374710284</c:v>
                </c:pt>
                <c:pt idx="4568">
                  <c:v>187.67629261233625</c:v>
                </c:pt>
                <c:pt idx="4569">
                  <c:v>187.67263526025312</c:v>
                </c:pt>
                <c:pt idx="4570">
                  <c:v>186.67709965112002</c:v>
                </c:pt>
                <c:pt idx="4571">
                  <c:v>187.93462141717535</c:v>
                </c:pt>
                <c:pt idx="4572">
                  <c:v>185.66955558262742</c:v>
                </c:pt>
                <c:pt idx="4573">
                  <c:v>187.76874225259138</c:v>
                </c:pt>
                <c:pt idx="4574">
                  <c:v>188.22097965392035</c:v>
                </c:pt>
                <c:pt idx="4575">
                  <c:v>188.21731371705206</c:v>
                </c:pt>
                <c:pt idx="4576">
                  <c:v>188.21364803434105</c:v>
                </c:pt>
                <c:pt idx="4577">
                  <c:v>188.8229269120981</c:v>
                </c:pt>
                <c:pt idx="4578">
                  <c:v>188.38408294478822</c:v>
                </c:pt>
                <c:pt idx="4579">
                  <c:v>187.85526678985406</c:v>
                </c:pt>
                <c:pt idx="4580">
                  <c:v>188.90622431863324</c:v>
                </c:pt>
                <c:pt idx="4581">
                  <c:v>189.89162397676574</c:v>
                </c:pt>
                <c:pt idx="4582">
                  <c:v>189.88793380371541</c:v>
                </c:pt>
                <c:pt idx="4583">
                  <c:v>189.88424356057808</c:v>
                </c:pt>
                <c:pt idx="4584">
                  <c:v>189.87280727664967</c:v>
                </c:pt>
                <c:pt idx="4585">
                  <c:v>189.95139376238177</c:v>
                </c:pt>
                <c:pt idx="4586">
                  <c:v>189.96448471726507</c:v>
                </c:pt>
                <c:pt idx="4587">
                  <c:v>189.3956822254537</c:v>
                </c:pt>
                <c:pt idx="4588">
                  <c:v>189.83766325617449</c:v>
                </c:pt>
                <c:pt idx="4589">
                  <c:v>189.83397178276414</c:v>
                </c:pt>
                <c:pt idx="4590">
                  <c:v>189.83028028580486</c:v>
                </c:pt>
                <c:pt idx="4591">
                  <c:v>190.15860394749205</c:v>
                </c:pt>
                <c:pt idx="4592">
                  <c:v>190.69667127341378</c:v>
                </c:pt>
                <c:pt idx="4593">
                  <c:v>190.03042484226782</c:v>
                </c:pt>
                <c:pt idx="4594">
                  <c:v>189.52284331990103</c:v>
                </c:pt>
                <c:pt idx="4595">
                  <c:v>189.88529979955979</c:v>
                </c:pt>
                <c:pt idx="4596">
                  <c:v>189.88161231515599</c:v>
                </c:pt>
                <c:pt idx="4597">
                  <c:v>189.87792480880935</c:v>
                </c:pt>
                <c:pt idx="4598">
                  <c:v>191.16662016017472</c:v>
                </c:pt>
                <c:pt idx="4599">
                  <c:v>190.57690021046727</c:v>
                </c:pt>
                <c:pt idx="4600">
                  <c:v>190.79098584631672</c:v>
                </c:pt>
                <c:pt idx="4601">
                  <c:v>190.86089168664131</c:v>
                </c:pt>
                <c:pt idx="4602">
                  <c:v>191.70508770319566</c:v>
                </c:pt>
                <c:pt idx="4603">
                  <c:v>191.7013623357868</c:v>
                </c:pt>
                <c:pt idx="4604">
                  <c:v>191.69764037245457</c:v>
                </c:pt>
                <c:pt idx="4605">
                  <c:v>192.01216048060115</c:v>
                </c:pt>
                <c:pt idx="4606">
                  <c:v>191.02004267299003</c:v>
                </c:pt>
                <c:pt idx="4607">
                  <c:v>191.72968886606799</c:v>
                </c:pt>
                <c:pt idx="4608">
                  <c:v>191.9146881697246</c:v>
                </c:pt>
                <c:pt idx="4609">
                  <c:v>191.80714718162051</c:v>
                </c:pt>
                <c:pt idx="4610">
                  <c:v>191.80342482147358</c:v>
                </c:pt>
                <c:pt idx="4611">
                  <c:v>191.79970260579219</c:v>
                </c:pt>
                <c:pt idx="4612">
                  <c:v>192.35491479301672</c:v>
                </c:pt>
                <c:pt idx="4613">
                  <c:v>192.27503531548021</c:v>
                </c:pt>
                <c:pt idx="4614">
                  <c:v>192.14159138703371</c:v>
                </c:pt>
                <c:pt idx="4615">
                  <c:v>190.78749582733769</c:v>
                </c:pt>
                <c:pt idx="4616">
                  <c:v>189.32430517646779</c:v>
                </c:pt>
                <c:pt idx="4617">
                  <c:v>189.32063312402033</c:v>
                </c:pt>
                <c:pt idx="4618">
                  <c:v>189.31696132580856</c:v>
                </c:pt>
                <c:pt idx="4619">
                  <c:v>190.1575890993366</c:v>
                </c:pt>
                <c:pt idx="4620">
                  <c:v>188.87860113473042</c:v>
                </c:pt>
                <c:pt idx="4621">
                  <c:v>188.91541010312855</c:v>
                </c:pt>
                <c:pt idx="4622">
                  <c:v>189.27234512305245</c:v>
                </c:pt>
                <c:pt idx="4623">
                  <c:v>183.30504471981021</c:v>
                </c:pt>
                <c:pt idx="4624">
                  <c:v>183.30147376752598</c:v>
                </c:pt>
                <c:pt idx="4625">
                  <c:v>183.29790339932134</c:v>
                </c:pt>
                <c:pt idx="4626">
                  <c:v>183.86404713600217</c:v>
                </c:pt>
                <c:pt idx="4627">
                  <c:v>182.75465257827651</c:v>
                </c:pt>
                <c:pt idx="4628">
                  <c:v>185.03621029286649</c:v>
                </c:pt>
                <c:pt idx="4629">
                  <c:v>184.23994725211958</c:v>
                </c:pt>
                <c:pt idx="4630">
                  <c:v>183.13618467683546</c:v>
                </c:pt>
                <c:pt idx="4631">
                  <c:v>183.13262450694523</c:v>
                </c:pt>
                <c:pt idx="4632">
                  <c:v>183.1290655151156</c:v>
                </c:pt>
                <c:pt idx="4633">
                  <c:v>185.31502199544627</c:v>
                </c:pt>
                <c:pt idx="4634">
                  <c:v>187.7040594186559</c:v>
                </c:pt>
                <c:pt idx="4635">
                  <c:v>187.16454666632069</c:v>
                </c:pt>
                <c:pt idx="4636">
                  <c:v>186.51172283022413</c:v>
                </c:pt>
                <c:pt idx="4637">
                  <c:v>185.91965670855691</c:v>
                </c:pt>
                <c:pt idx="4638">
                  <c:v>185.9160632903949</c:v>
                </c:pt>
                <c:pt idx="4639">
                  <c:v>185.91247044333124</c:v>
                </c:pt>
                <c:pt idx="4640">
                  <c:v>184.62048836512085</c:v>
                </c:pt>
                <c:pt idx="4641">
                  <c:v>185.02958019770156</c:v>
                </c:pt>
                <c:pt idx="4642">
                  <c:v>185.07439450424164</c:v>
                </c:pt>
                <c:pt idx="4643">
                  <c:v>186.71029834352228</c:v>
                </c:pt>
                <c:pt idx="4644">
                  <c:v>186.3274243134496</c:v>
                </c:pt>
                <c:pt idx="4645">
                  <c:v>186.3238182650025</c:v>
                </c:pt>
                <c:pt idx="4646">
                  <c:v>186.32021241555628</c:v>
                </c:pt>
                <c:pt idx="4647">
                  <c:v>184.18497208297853</c:v>
                </c:pt>
                <c:pt idx="4648">
                  <c:v>186.72538695737907</c:v>
                </c:pt>
                <c:pt idx="4649">
                  <c:v>187.48777341677561</c:v>
                </c:pt>
                <c:pt idx="4650">
                  <c:v>188.72737716430646</c:v>
                </c:pt>
                <c:pt idx="4651">
                  <c:v>188.7183300507659</c:v>
                </c:pt>
                <c:pt idx="4652">
                  <c:v>188.71467936585771</c:v>
                </c:pt>
                <c:pt idx="4653">
                  <c:v>188.7110286603843</c:v>
                </c:pt>
                <c:pt idx="4654">
                  <c:v>189.56292302306548</c:v>
                </c:pt>
                <c:pt idx="4655">
                  <c:v>190.21937782886434</c:v>
                </c:pt>
                <c:pt idx="4656">
                  <c:v>189.84244327032332</c:v>
                </c:pt>
                <c:pt idx="4657">
                  <c:v>189.94186198008998</c:v>
                </c:pt>
                <c:pt idx="4658">
                  <c:v>189.53786626914209</c:v>
                </c:pt>
                <c:pt idx="4659">
                  <c:v>189.53416525909137</c:v>
                </c:pt>
                <c:pt idx="4660">
                  <c:v>189.53046425055084</c:v>
                </c:pt>
                <c:pt idx="4661">
                  <c:v>191.0266560006408</c:v>
                </c:pt>
                <c:pt idx="4662">
                  <c:v>192.71160697792709</c:v>
                </c:pt>
                <c:pt idx="4663">
                  <c:v>193.28004503259641</c:v>
                </c:pt>
                <c:pt idx="4664">
                  <c:v>192.91969667972262</c:v>
                </c:pt>
                <c:pt idx="4665">
                  <c:v>193.90079224636196</c:v>
                </c:pt>
                <c:pt idx="4666">
                  <c:v>193.89704297163672</c:v>
                </c:pt>
                <c:pt idx="4667">
                  <c:v>193.89329363471018</c:v>
                </c:pt>
                <c:pt idx="4668">
                  <c:v>192.96935030926133</c:v>
                </c:pt>
                <c:pt idx="4669">
                  <c:v>193.99481803965426</c:v>
                </c:pt>
                <c:pt idx="4670">
                  <c:v>194.82390342850303</c:v>
                </c:pt>
                <c:pt idx="4671">
                  <c:v>195.5679456159491</c:v>
                </c:pt>
                <c:pt idx="4672">
                  <c:v>194.92738052881705</c:v>
                </c:pt>
                <c:pt idx="4673">
                  <c:v>194.92361034481218</c:v>
                </c:pt>
                <c:pt idx="4674">
                  <c:v>194.91984029834637</c:v>
                </c:pt>
                <c:pt idx="4675">
                  <c:v>195.50881416394134</c:v>
                </c:pt>
                <c:pt idx="4676">
                  <c:v>195.16462596211755</c:v>
                </c:pt>
                <c:pt idx="4677">
                  <c:v>194.08802653418508</c:v>
                </c:pt>
                <c:pt idx="4678">
                  <c:v>194.41474567090393</c:v>
                </c:pt>
                <c:pt idx="4679">
                  <c:v>191.08172207527076</c:v>
                </c:pt>
                <c:pt idx="4680">
                  <c:v>191.07801811894694</c:v>
                </c:pt>
                <c:pt idx="4681">
                  <c:v>191.07431452342186</c:v>
                </c:pt>
                <c:pt idx="4682">
                  <c:v>186.21007867750797</c:v>
                </c:pt>
                <c:pt idx="4683">
                  <c:v>187.68168820524599</c:v>
                </c:pt>
                <c:pt idx="4684">
                  <c:v>189.74412972989458</c:v>
                </c:pt>
                <c:pt idx="4685">
                  <c:v>190.21320293414072</c:v>
                </c:pt>
                <c:pt idx="4686">
                  <c:v>189.73791819406682</c:v>
                </c:pt>
                <c:pt idx="4687">
                  <c:v>189.7342402226223</c:v>
                </c:pt>
                <c:pt idx="4688">
                  <c:v>189.73056218853174</c:v>
                </c:pt>
                <c:pt idx="4689">
                  <c:v>190.24700422916476</c:v>
                </c:pt>
                <c:pt idx="4690">
                  <c:v>192.15827645674381</c:v>
                </c:pt>
                <c:pt idx="4691">
                  <c:v>192.79061870504864</c:v>
                </c:pt>
                <c:pt idx="4692">
                  <c:v>191.72153773694842</c:v>
                </c:pt>
                <c:pt idx="4693">
                  <c:v>190.45725584445222</c:v>
                </c:pt>
                <c:pt idx="4694">
                  <c:v>190.45355876223604</c:v>
                </c:pt>
                <c:pt idx="4695">
                  <c:v>190.44986186938962</c:v>
                </c:pt>
                <c:pt idx="4696">
                  <c:v>191.43860368186651</c:v>
                </c:pt>
                <c:pt idx="4697">
                  <c:v>192.76111618123301</c:v>
                </c:pt>
                <c:pt idx="4698">
                  <c:v>195.00679137346546</c:v>
                </c:pt>
                <c:pt idx="4699">
                  <c:v>195.36484784087298</c:v>
                </c:pt>
                <c:pt idx="4700">
                  <c:v>194.96607750702844</c:v>
                </c:pt>
                <c:pt idx="4701">
                  <c:v>194.96229218628915</c:v>
                </c:pt>
                <c:pt idx="4702">
                  <c:v>194.95850795178811</c:v>
                </c:pt>
                <c:pt idx="4703">
                  <c:v>192.04945798047416</c:v>
                </c:pt>
                <c:pt idx="4704">
                  <c:v>193.60140407413567</c:v>
                </c:pt>
                <c:pt idx="4705">
                  <c:v>193.43695366337448</c:v>
                </c:pt>
                <c:pt idx="4706">
                  <c:v>192.12532759241566</c:v>
                </c:pt>
                <c:pt idx="4707">
                  <c:v>191.69629110759942</c:v>
                </c:pt>
                <c:pt idx="4708">
                  <c:v>191.69257251795571</c:v>
                </c:pt>
                <c:pt idx="4709">
                  <c:v>191.68885391051597</c:v>
                </c:pt>
                <c:pt idx="4710">
                  <c:v>190.02789920103382</c:v>
                </c:pt>
                <c:pt idx="4711">
                  <c:v>189.40983520835945</c:v>
                </c:pt>
                <c:pt idx="4712">
                  <c:v>188.34285213143679</c:v>
                </c:pt>
                <c:pt idx="4713">
                  <c:v>183.88451271418376</c:v>
                </c:pt>
                <c:pt idx="4714">
                  <c:v>188.06965566272231</c:v>
                </c:pt>
                <c:pt idx="4715">
                  <c:v>188.06595698275632</c:v>
                </c:pt>
                <c:pt idx="4716">
                  <c:v>188.06225680732479</c:v>
                </c:pt>
                <c:pt idx="4717">
                  <c:v>187.31658415052024</c:v>
                </c:pt>
                <c:pt idx="4718">
                  <c:v>183.04691075341253</c:v>
                </c:pt>
                <c:pt idx="4719">
                  <c:v>183.40189320369311</c:v>
                </c:pt>
                <c:pt idx="4720">
                  <c:v>181.55830287238194</c:v>
                </c:pt>
                <c:pt idx="4721">
                  <c:v>176.38219859581145</c:v>
                </c:pt>
                <c:pt idx="4722">
                  <c:v>176.37873411759688</c:v>
                </c:pt>
                <c:pt idx="4723">
                  <c:v>176.37526870023424</c:v>
                </c:pt>
                <c:pt idx="4724">
                  <c:v>173.46541709623972</c:v>
                </c:pt>
                <c:pt idx="4725">
                  <c:v>173.53032013418436</c:v>
                </c:pt>
                <c:pt idx="4726">
                  <c:v>179.14039279801935</c:v>
                </c:pt>
                <c:pt idx="4727">
                  <c:v>180.13904030645534</c:v>
                </c:pt>
                <c:pt idx="4728">
                  <c:v>180.91493378957614</c:v>
                </c:pt>
                <c:pt idx="4729">
                  <c:v>180.91137806737655</c:v>
                </c:pt>
                <c:pt idx="4730">
                  <c:v>180.90782532160438</c:v>
                </c:pt>
                <c:pt idx="4731">
                  <c:v>182.5883626878479</c:v>
                </c:pt>
                <c:pt idx="4732">
                  <c:v>182.60420750779863</c:v>
                </c:pt>
                <c:pt idx="4733">
                  <c:v>186.12081922307755</c:v>
                </c:pt>
                <c:pt idx="4734">
                  <c:v>186.69913539245982</c:v>
                </c:pt>
                <c:pt idx="4735">
                  <c:v>186.94260553546653</c:v>
                </c:pt>
                <c:pt idx="4736">
                  <c:v>186.93893521586295</c:v>
                </c:pt>
                <c:pt idx="4737">
                  <c:v>186.93526499584885</c:v>
                </c:pt>
                <c:pt idx="4738">
                  <c:v>187.55346820909469</c:v>
                </c:pt>
                <c:pt idx="4739">
                  <c:v>189.24435257551727</c:v>
                </c:pt>
                <c:pt idx="4740">
                  <c:v>188.61053479862716</c:v>
                </c:pt>
                <c:pt idx="4741">
                  <c:v>188.22244014545691</c:v>
                </c:pt>
                <c:pt idx="4742">
                  <c:v>189.08497568620157</c:v>
                </c:pt>
                <c:pt idx="4743">
                  <c:v>189.08126277915434</c:v>
                </c:pt>
                <c:pt idx="4744">
                  <c:v>189.07754996145661</c:v>
                </c:pt>
                <c:pt idx="4745">
                  <c:v>188.99187409887469</c:v>
                </c:pt>
                <c:pt idx="4746">
                  <c:v>190.55372291259658</c:v>
                </c:pt>
                <c:pt idx="4747">
                  <c:v>189.85399970519819</c:v>
                </c:pt>
                <c:pt idx="4748">
                  <c:v>188.99584307518961</c:v>
                </c:pt>
                <c:pt idx="4749">
                  <c:v>189.90093386017915</c:v>
                </c:pt>
                <c:pt idx="4750">
                  <c:v>189.89724261578465</c:v>
                </c:pt>
                <c:pt idx="4751">
                  <c:v>189.89355243768736</c:v>
                </c:pt>
                <c:pt idx="4752">
                  <c:v>190.46407150439865</c:v>
                </c:pt>
                <c:pt idx="4753">
                  <c:v>189.88035953026281</c:v>
                </c:pt>
                <c:pt idx="4754">
                  <c:v>187.73860922481211</c:v>
                </c:pt>
                <c:pt idx="4755">
                  <c:v>187.15161492794218</c:v>
                </c:pt>
                <c:pt idx="4756">
                  <c:v>189.64075173649414</c:v>
                </c:pt>
                <c:pt idx="4757">
                  <c:v>189.63706707735236</c:v>
                </c:pt>
                <c:pt idx="4758">
                  <c:v>189.6333823776452</c:v>
                </c:pt>
                <c:pt idx="4759">
                  <c:v>190.07229289689781</c:v>
                </c:pt>
                <c:pt idx="4760">
                  <c:v>189.79008574217693</c:v>
                </c:pt>
                <c:pt idx="4761">
                  <c:v>190.5074342682592</c:v>
                </c:pt>
                <c:pt idx="4762">
                  <c:v>191.88362512030653</c:v>
                </c:pt>
                <c:pt idx="4763">
                  <c:v>191.90803122406894</c:v>
                </c:pt>
                <c:pt idx="4764">
                  <c:v>191.90430076112159</c:v>
                </c:pt>
                <c:pt idx="4765">
                  <c:v>191.90057038251018</c:v>
                </c:pt>
                <c:pt idx="4766">
                  <c:v>191.8137984568919</c:v>
                </c:pt>
                <c:pt idx="4767">
                  <c:v>191.30770442902798</c:v>
                </c:pt>
                <c:pt idx="4768">
                  <c:v>192.180750200624</c:v>
                </c:pt>
                <c:pt idx="4769">
                  <c:v>193.35272338634198</c:v>
                </c:pt>
                <c:pt idx="4770">
                  <c:v>190.85535712584064</c:v>
                </c:pt>
                <c:pt idx="4771">
                  <c:v>190.85165261337417</c:v>
                </c:pt>
                <c:pt idx="4772">
                  <c:v>190.84794862222958</c:v>
                </c:pt>
                <c:pt idx="4773">
                  <c:v>188.12239869582538</c:v>
                </c:pt>
                <c:pt idx="4774">
                  <c:v>187.27416733297366</c:v>
                </c:pt>
                <c:pt idx="4775">
                  <c:v>187.81994616249187</c:v>
                </c:pt>
                <c:pt idx="4776">
                  <c:v>188.52214262022684</c:v>
                </c:pt>
                <c:pt idx="4777">
                  <c:v>189.6018947140179</c:v>
                </c:pt>
                <c:pt idx="4778">
                  <c:v>189.59821373561007</c:v>
                </c:pt>
                <c:pt idx="4779">
                  <c:v>189.59453248091029</c:v>
                </c:pt>
                <c:pt idx="4780">
                  <c:v>188.42509469101731</c:v>
                </c:pt>
                <c:pt idx="4781">
                  <c:v>190.27832358579542</c:v>
                </c:pt>
                <c:pt idx="4782">
                  <c:v>189.74313616251521</c:v>
                </c:pt>
                <c:pt idx="4783">
                  <c:v>188.09276069195391</c:v>
                </c:pt>
                <c:pt idx="4784">
                  <c:v>186.24529789623676</c:v>
                </c:pt>
                <c:pt idx="4785">
                  <c:v>186.24164802521591</c:v>
                </c:pt>
                <c:pt idx="4786">
                  <c:v>186.23799965295291</c:v>
                </c:pt>
                <c:pt idx="4787">
                  <c:v>182.98453180288749</c:v>
                </c:pt>
                <c:pt idx="4788">
                  <c:v>183.2888223869823</c:v>
                </c:pt>
                <c:pt idx="4789">
                  <c:v>184.78326240228236</c:v>
                </c:pt>
                <c:pt idx="4790">
                  <c:v>183.94284132769411</c:v>
                </c:pt>
                <c:pt idx="4791">
                  <c:v>186.85059613248976</c:v>
                </c:pt>
                <c:pt idx="4792">
                  <c:v>186.84693960284864</c:v>
                </c:pt>
                <c:pt idx="4793">
                  <c:v>186.8432835519603</c:v>
                </c:pt>
                <c:pt idx="4794">
                  <c:v>187.17832881145932</c:v>
                </c:pt>
                <c:pt idx="4795">
                  <c:v>188.94823268397957</c:v>
                </c:pt>
                <c:pt idx="4796">
                  <c:v>187.76988896218919</c:v>
                </c:pt>
                <c:pt idx="4797">
                  <c:v>186.33974444867988</c:v>
                </c:pt>
                <c:pt idx="4798">
                  <c:v>187.08259875956418</c:v>
                </c:pt>
                <c:pt idx="4799">
                  <c:v>187.0789350408713</c:v>
                </c:pt>
                <c:pt idx="4800">
                  <c:v>187.07527146774456</c:v>
                </c:pt>
                <c:pt idx="4801">
                  <c:v>188.27428475404685</c:v>
                </c:pt>
                <c:pt idx="4802">
                  <c:v>186.39662619606474</c:v>
                </c:pt>
                <c:pt idx="4803">
                  <c:v>187.73567110059932</c:v>
                </c:pt>
                <c:pt idx="4804">
                  <c:v>189.22821385083981</c:v>
                </c:pt>
                <c:pt idx="4805">
                  <c:v>189.75814918348306</c:v>
                </c:pt>
                <c:pt idx="4806">
                  <c:v>189.75447612366639</c:v>
                </c:pt>
                <c:pt idx="4807">
                  <c:v>189.75080312193023</c:v>
                </c:pt>
                <c:pt idx="4808">
                  <c:v>190.48903170605726</c:v>
                </c:pt>
                <c:pt idx="4809">
                  <c:v>189.80973993254796</c:v>
                </c:pt>
                <c:pt idx="4810">
                  <c:v>189.21664129307214</c:v>
                </c:pt>
                <c:pt idx="4811">
                  <c:v>189.94156871515085</c:v>
                </c:pt>
                <c:pt idx="4812">
                  <c:v>189.40343641738053</c:v>
                </c:pt>
                <c:pt idx="4813">
                  <c:v>189.39978722283752</c:v>
                </c:pt>
                <c:pt idx="4814">
                  <c:v>189.39614713235278</c:v>
                </c:pt>
                <c:pt idx="4815">
                  <c:v>190.50847156510565</c:v>
                </c:pt>
                <c:pt idx="4816">
                  <c:v>189.9319860193711</c:v>
                </c:pt>
                <c:pt idx="4817">
                  <c:v>188.30665972653833</c:v>
                </c:pt>
                <c:pt idx="4818">
                  <c:v>186.67379892016959</c:v>
                </c:pt>
                <c:pt idx="4819">
                  <c:v>182.75052802382618</c:v>
                </c:pt>
                <c:pt idx="4820">
                  <c:v>182.74707421300016</c:v>
                </c:pt>
                <c:pt idx="4821">
                  <c:v>182.74362057973633</c:v>
                </c:pt>
                <c:pt idx="4822">
                  <c:v>179.02045986567111</c:v>
                </c:pt>
                <c:pt idx="4823">
                  <c:v>178.22609526185698</c:v>
                </c:pt>
                <c:pt idx="4824">
                  <c:v>179.54146910834709</c:v>
                </c:pt>
                <c:pt idx="4825">
                  <c:v>176.04901822879674</c:v>
                </c:pt>
                <c:pt idx="4826">
                  <c:v>176.71403042889264</c:v>
                </c:pt>
                <c:pt idx="4827">
                  <c:v>176.71061128131063</c:v>
                </c:pt>
                <c:pt idx="4828">
                  <c:v>176.70719441551469</c:v>
                </c:pt>
                <c:pt idx="4829">
                  <c:v>177.97463490802443</c:v>
                </c:pt>
                <c:pt idx="4830">
                  <c:v>178.40784118332255</c:v>
                </c:pt>
                <c:pt idx="4831">
                  <c:v>177.05921924101554</c:v>
                </c:pt>
                <c:pt idx="4832">
                  <c:v>175.09525108159781</c:v>
                </c:pt>
                <c:pt idx="4833">
                  <c:v>177.08711569520705</c:v>
                </c:pt>
                <c:pt idx="4834">
                  <c:v>177.08369328355317</c:v>
                </c:pt>
                <c:pt idx="4835">
                  <c:v>177.08027066358079</c:v>
                </c:pt>
                <c:pt idx="4836">
                  <c:v>177.72488896285518</c:v>
                </c:pt>
                <c:pt idx="4837">
                  <c:v>178.43904739383319</c:v>
                </c:pt>
                <c:pt idx="4838">
                  <c:v>176.58723014143382</c:v>
                </c:pt>
                <c:pt idx="4839">
                  <c:v>174.1952156498856</c:v>
                </c:pt>
                <c:pt idx="4840">
                  <c:v>173.85526076956143</c:v>
                </c:pt>
                <c:pt idx="4841">
                  <c:v>173.85190407488756</c:v>
                </c:pt>
                <c:pt idx="4842">
                  <c:v>173.84854747886493</c:v>
                </c:pt>
                <c:pt idx="4843">
                  <c:v>174.05767141580986</c:v>
                </c:pt>
                <c:pt idx="4844">
                  <c:v>170.24225394145253</c:v>
                </c:pt>
                <c:pt idx="4845">
                  <c:v>170.73331458699172</c:v>
                </c:pt>
                <c:pt idx="4846">
                  <c:v>173.85558450925623</c:v>
                </c:pt>
                <c:pt idx="4847">
                  <c:v>175.27172577254379</c:v>
                </c:pt>
                <c:pt idx="4848">
                  <c:v>175.2683405517231</c:v>
                </c:pt>
                <c:pt idx="4849">
                  <c:v>175.26495549100872</c:v>
                </c:pt>
                <c:pt idx="4850">
                  <c:v>173.7463647575596</c:v>
                </c:pt>
                <c:pt idx="4851">
                  <c:v>174.06696688366316</c:v>
                </c:pt>
                <c:pt idx="4852">
                  <c:v>172.93011476262973</c:v>
                </c:pt>
                <c:pt idx="4853">
                  <c:v>170.46427768769755</c:v>
                </c:pt>
                <c:pt idx="4854">
                  <c:v>172.04388984140155</c:v>
                </c:pt>
                <c:pt idx="4855">
                  <c:v>172.04056750854235</c:v>
                </c:pt>
                <c:pt idx="4856">
                  <c:v>172.03724527859293</c:v>
                </c:pt>
                <c:pt idx="4857">
                  <c:v>173.62248839243625</c:v>
                </c:pt>
                <c:pt idx="4858">
                  <c:v>175.4107851907165</c:v>
                </c:pt>
                <c:pt idx="4859">
                  <c:v>175.10040756008345</c:v>
                </c:pt>
                <c:pt idx="4860">
                  <c:v>174.51193870259746</c:v>
                </c:pt>
                <c:pt idx="4861">
                  <c:v>174.38698157572031</c:v>
                </c:pt>
                <c:pt idx="4862">
                  <c:v>174.38361526044255</c:v>
                </c:pt>
                <c:pt idx="4863">
                  <c:v>174.38024866130988</c:v>
                </c:pt>
                <c:pt idx="4864">
                  <c:v>174.51341645023803</c:v>
                </c:pt>
                <c:pt idx="4865">
                  <c:v>173.6796276089606</c:v>
                </c:pt>
                <c:pt idx="4866">
                  <c:v>174.45270453046604</c:v>
                </c:pt>
                <c:pt idx="4867">
                  <c:v>174.42638408163788</c:v>
                </c:pt>
                <c:pt idx="4868">
                  <c:v>176.13122632868229</c:v>
                </c:pt>
                <c:pt idx="4869">
                  <c:v>176.12815509207803</c:v>
                </c:pt>
                <c:pt idx="4870">
                  <c:v>176.125083901187</c:v>
                </c:pt>
                <c:pt idx="4871">
                  <c:v>175.60094853949889</c:v>
                </c:pt>
                <c:pt idx="4872">
                  <c:v>175.8244450746181</c:v>
                </c:pt>
                <c:pt idx="4873">
                  <c:v>176.91005817845459</c:v>
                </c:pt>
                <c:pt idx="4874">
                  <c:v>176.92141331508321</c:v>
                </c:pt>
                <c:pt idx="4875">
                  <c:v>177.45111621920393</c:v>
                </c:pt>
                <c:pt idx="4876">
                  <c:v>177.44802063718933</c:v>
                </c:pt>
                <c:pt idx="4877">
                  <c:v>177.44492513341078</c:v>
                </c:pt>
                <c:pt idx="4878">
                  <c:v>177.94578884255864</c:v>
                </c:pt>
                <c:pt idx="4879">
                  <c:v>177.1325024648344</c:v>
                </c:pt>
                <c:pt idx="4880">
                  <c:v>178.07650696867464</c:v>
                </c:pt>
                <c:pt idx="4881">
                  <c:v>178.70416169542386</c:v>
                </c:pt>
                <c:pt idx="4882">
                  <c:v>179.41707810349592</c:v>
                </c:pt>
                <c:pt idx="4883">
                  <c:v>179.41394709759925</c:v>
                </c:pt>
                <c:pt idx="4884">
                  <c:v>179.41081647186684</c:v>
                </c:pt>
                <c:pt idx="4885">
                  <c:v>179.77434648087478</c:v>
                </c:pt>
                <c:pt idx="4886">
                  <c:v>180.90294529937154</c:v>
                </c:pt>
                <c:pt idx="4887">
                  <c:v>179.08380610022957</c:v>
                </c:pt>
                <c:pt idx="4888">
                  <c:v>179.53635564483915</c:v>
                </c:pt>
                <c:pt idx="4889">
                  <c:v>177.76105055663095</c:v>
                </c:pt>
                <c:pt idx="4890">
                  <c:v>177.75795015407869</c:v>
                </c:pt>
                <c:pt idx="4891">
                  <c:v>177.75485003197394</c:v>
                </c:pt>
                <c:pt idx="4892">
                  <c:v>176.1139645563735</c:v>
                </c:pt>
                <c:pt idx="4893">
                  <c:v>176.78251902136688</c:v>
                </c:pt>
                <c:pt idx="4894">
                  <c:v>176.65185168645152</c:v>
                </c:pt>
                <c:pt idx="4895">
                  <c:v>177.30130257097599</c:v>
                </c:pt>
                <c:pt idx="4896">
                  <c:v>175.67973734444786</c:v>
                </c:pt>
                <c:pt idx="4897">
                  <c:v>175.67669026762576</c:v>
                </c:pt>
                <c:pt idx="4898">
                  <c:v>175.67364363715572</c:v>
                </c:pt>
                <c:pt idx="4899">
                  <c:v>175.41794364968302</c:v>
                </c:pt>
                <c:pt idx="4900">
                  <c:v>174.58460606911038</c:v>
                </c:pt>
                <c:pt idx="4901">
                  <c:v>174.31869844191402</c:v>
                </c:pt>
                <c:pt idx="4902">
                  <c:v>172.39341832972718</c:v>
                </c:pt>
                <c:pt idx="4903">
                  <c:v>174.63268770217343</c:v>
                </c:pt>
                <c:pt idx="4904">
                  <c:v>174.62965536621408</c:v>
                </c:pt>
                <c:pt idx="4905">
                  <c:v>174.62662348093147</c:v>
                </c:pt>
                <c:pt idx="4906">
                  <c:v>172.87205677586263</c:v>
                </c:pt>
                <c:pt idx="4907">
                  <c:v>173.23435745903475</c:v>
                </c:pt>
                <c:pt idx="4908">
                  <c:v>172.55320356126612</c:v>
                </c:pt>
                <c:pt idx="4909">
                  <c:v>172.75683024773576</c:v>
                </c:pt>
                <c:pt idx="4910">
                  <c:v>174.70380373677006</c:v>
                </c:pt>
                <c:pt idx="4911">
                  <c:v>174.70077371568971</c:v>
                </c:pt>
                <c:pt idx="4912">
                  <c:v>174.69774377474101</c:v>
                </c:pt>
                <c:pt idx="4913">
                  <c:v>176.86076812466578</c:v>
                </c:pt>
                <c:pt idx="4914">
                  <c:v>175.37852400245032</c:v>
                </c:pt>
                <c:pt idx="4915">
                  <c:v>174.02884565354708</c:v>
                </c:pt>
                <c:pt idx="4916">
                  <c:v>173.87067806082553</c:v>
                </c:pt>
                <c:pt idx="4917">
                  <c:v>172.03949867324707</c:v>
                </c:pt>
                <c:pt idx="4918">
                  <c:v>172.0365213152362</c:v>
                </c:pt>
                <c:pt idx="4919">
                  <c:v>172.03354380908709</c:v>
                </c:pt>
                <c:pt idx="4920">
                  <c:v>171.85518501461559</c:v>
                </c:pt>
                <c:pt idx="4921">
                  <c:v>170.66935594865907</c:v>
                </c:pt>
                <c:pt idx="4922">
                  <c:v>170.78377370846101</c:v>
                </c:pt>
                <c:pt idx="4923">
                  <c:v>168.97226145142088</c:v>
                </c:pt>
                <c:pt idx="4924">
                  <c:v>165.6597325383344</c:v>
                </c:pt>
                <c:pt idx="4925">
                  <c:v>165.65687889902793</c:v>
                </c:pt>
                <c:pt idx="4926">
                  <c:v>165.65402533985309</c:v>
                </c:pt>
                <c:pt idx="4927">
                  <c:v>165.04283178273414</c:v>
                </c:pt>
                <c:pt idx="4928">
                  <c:v>164.8783733164567</c:v>
                </c:pt>
                <c:pt idx="4929">
                  <c:v>164.48259390960692</c:v>
                </c:pt>
                <c:pt idx="4930">
                  <c:v>162.4512617471413</c:v>
                </c:pt>
                <c:pt idx="4931">
                  <c:v>163.61031326450063</c:v>
                </c:pt>
                <c:pt idx="4932">
                  <c:v>163.60799081733902</c:v>
                </c:pt>
                <c:pt idx="4933">
                  <c:v>163.60566879803065</c:v>
                </c:pt>
                <c:pt idx="4934">
                  <c:v>164.75543288487975</c:v>
                </c:pt>
                <c:pt idx="4935">
                  <c:v>168.39279639995084</c:v>
                </c:pt>
                <c:pt idx="4936">
                  <c:v>166.67337277241108</c:v>
                </c:pt>
                <c:pt idx="4937">
                  <c:v>166.30931942582006</c:v>
                </c:pt>
                <c:pt idx="4938">
                  <c:v>165.41630272717663</c:v>
                </c:pt>
                <c:pt idx="4939">
                  <c:v>165.4139489138829</c:v>
                </c:pt>
                <c:pt idx="4940">
                  <c:v>165.41159533254546</c:v>
                </c:pt>
                <c:pt idx="4941">
                  <c:v>165.28736779307314</c:v>
                </c:pt>
                <c:pt idx="4942">
                  <c:v>164.18140071662441</c:v>
                </c:pt>
                <c:pt idx="4943">
                  <c:v>163.15191091806918</c:v>
                </c:pt>
                <c:pt idx="4944">
                  <c:v>165.10971376406189</c:v>
                </c:pt>
                <c:pt idx="4945">
                  <c:v>165.67792466332196</c:v>
                </c:pt>
                <c:pt idx="4946">
                  <c:v>165.67556600878288</c:v>
                </c:pt>
                <c:pt idx="4947">
                  <c:v>165.6732074927927</c:v>
                </c:pt>
                <c:pt idx="4948">
                  <c:v>167.41866184273334</c:v>
                </c:pt>
                <c:pt idx="4949">
                  <c:v>168.25874740464997</c:v>
                </c:pt>
                <c:pt idx="4950">
                  <c:v>167.88056536738148</c:v>
                </c:pt>
                <c:pt idx="4951">
                  <c:v>168.36670862694362</c:v>
                </c:pt>
                <c:pt idx="4952">
                  <c:v>167.9740771252383</c:v>
                </c:pt>
                <c:pt idx="4953">
                  <c:v>167.97167668410387</c:v>
                </c:pt>
                <c:pt idx="4954">
                  <c:v>167.96927623904924</c:v>
                </c:pt>
                <c:pt idx="4955">
                  <c:v>169.29749569728045</c:v>
                </c:pt>
                <c:pt idx="4956">
                  <c:v>170.33868470232065</c:v>
                </c:pt>
                <c:pt idx="4957">
                  <c:v>171.56138832598603</c:v>
                </c:pt>
                <c:pt idx="4958">
                  <c:v>172.14555203251626</c:v>
                </c:pt>
                <c:pt idx="4959">
                  <c:v>172.33094508506201</c:v>
                </c:pt>
                <c:pt idx="4960">
                  <c:v>172.32845848271231</c:v>
                </c:pt>
                <c:pt idx="4961">
                  <c:v>172.32597219076067</c:v>
                </c:pt>
                <c:pt idx="4962">
                  <c:v>173.50318500511924</c:v>
                </c:pt>
                <c:pt idx="4963">
                  <c:v>174.34693137523323</c:v>
                </c:pt>
                <c:pt idx="4964">
                  <c:v>173.90365035649714</c:v>
                </c:pt>
                <c:pt idx="4965">
                  <c:v>173.41090661880236</c:v>
                </c:pt>
                <c:pt idx="4966">
                  <c:v>175.29626460962754</c:v>
                </c:pt>
                <c:pt idx="4967">
                  <c:v>175.29417299941693</c:v>
                </c:pt>
                <c:pt idx="4968">
                  <c:v>175.29208188428146</c:v>
                </c:pt>
                <c:pt idx="4969">
                  <c:v>176.43390493190708</c:v>
                </c:pt>
                <c:pt idx="4970">
                  <c:v>177.52215429608577</c:v>
                </c:pt>
                <c:pt idx="4971">
                  <c:v>177.36650651897361</c:v>
                </c:pt>
                <c:pt idx="4972">
                  <c:v>179.05950669155726</c:v>
                </c:pt>
                <c:pt idx="4973">
                  <c:v>180.96186920600664</c:v>
                </c:pt>
                <c:pt idx="4974">
                  <c:v>180.95966716975582</c:v>
                </c:pt>
                <c:pt idx="4975">
                  <c:v>180.9574659469634</c:v>
                </c:pt>
                <c:pt idx="4976">
                  <c:v>181.96289897630982</c:v>
                </c:pt>
                <c:pt idx="4977">
                  <c:v>181.88098248059072</c:v>
                </c:pt>
                <c:pt idx="4978">
                  <c:v>179.85626149999271</c:v>
                </c:pt>
                <c:pt idx="4979">
                  <c:v>179.52647044526984</c:v>
                </c:pt>
                <c:pt idx="4980">
                  <c:v>180.79005101439509</c:v>
                </c:pt>
                <c:pt idx="4981">
                  <c:v>180.78778377648268</c:v>
                </c:pt>
                <c:pt idx="4982">
                  <c:v>180.78552583249305</c:v>
                </c:pt>
                <c:pt idx="4983">
                  <c:v>180.7075627148493</c:v>
                </c:pt>
                <c:pt idx="4984">
                  <c:v>181.54151603948313</c:v>
                </c:pt>
                <c:pt idx="4985">
                  <c:v>181.69705209384031</c:v>
                </c:pt>
                <c:pt idx="4986">
                  <c:v>182.96845025557715</c:v>
                </c:pt>
                <c:pt idx="4987">
                  <c:v>183.42251152124771</c:v>
                </c:pt>
                <c:pt idx="4988">
                  <c:v>183.42008578261039</c:v>
                </c:pt>
                <c:pt idx="4989">
                  <c:v>183.4176601960524</c:v>
                </c:pt>
                <c:pt idx="4990">
                  <c:v>182.04741397045282</c:v>
                </c:pt>
                <c:pt idx="4991">
                  <c:v>182.39884386456646</c:v>
                </c:pt>
                <c:pt idx="4992">
                  <c:v>182.86278226667309</c:v>
                </c:pt>
                <c:pt idx="4993">
                  <c:v>183.76784293779048</c:v>
                </c:pt>
                <c:pt idx="4994">
                  <c:v>183.88097514998719</c:v>
                </c:pt>
                <c:pt idx="4995">
                  <c:v>183.87838661349934</c:v>
                </c:pt>
                <c:pt idx="4996">
                  <c:v>183.87579811213777</c:v>
                </c:pt>
                <c:pt idx="4997">
                  <c:v>183.13019855268115</c:v>
                </c:pt>
                <c:pt idx="4998">
                  <c:v>182.38937717095513</c:v>
                </c:pt>
                <c:pt idx="4999">
                  <c:v>181.00554916657765</c:v>
                </c:pt>
                <c:pt idx="5000">
                  <c:v>181.08238859322412</c:v>
                </c:pt>
                <c:pt idx="5001">
                  <c:v>182.27771589192031</c:v>
                </c:pt>
                <c:pt idx="5002">
                  <c:v>182.27522994721659</c:v>
                </c:pt>
                <c:pt idx="5003">
                  <c:v>182.27274418500133</c:v>
                </c:pt>
                <c:pt idx="5004">
                  <c:v>181.10922637990095</c:v>
                </c:pt>
                <c:pt idx="5005">
                  <c:v>182.13183950646172</c:v>
                </c:pt>
                <c:pt idx="5006">
                  <c:v>181.52260659540028</c:v>
                </c:pt>
                <c:pt idx="5007">
                  <c:v>178.75736303036152</c:v>
                </c:pt>
                <c:pt idx="5008">
                  <c:v>177.36118753293479</c:v>
                </c:pt>
                <c:pt idx="5009">
                  <c:v>177.35855570355361</c:v>
                </c:pt>
                <c:pt idx="5010">
                  <c:v>177.35592439457872</c:v>
                </c:pt>
                <c:pt idx="5011">
                  <c:v>176.29561245596884</c:v>
                </c:pt>
                <c:pt idx="5012">
                  <c:v>176.59285966953337</c:v>
                </c:pt>
                <c:pt idx="5013">
                  <c:v>178.4445476319089</c:v>
                </c:pt>
                <c:pt idx="5014">
                  <c:v>177.6684253535675</c:v>
                </c:pt>
                <c:pt idx="5015">
                  <c:v>178.15878805145545</c:v>
                </c:pt>
                <c:pt idx="5016">
                  <c:v>178.15613664519711</c:v>
                </c:pt>
                <c:pt idx="5017">
                  <c:v>178.15348443233017</c:v>
                </c:pt>
                <c:pt idx="5018">
                  <c:v>178.17298979801205</c:v>
                </c:pt>
                <c:pt idx="5019">
                  <c:v>178.2096747730024</c:v>
                </c:pt>
                <c:pt idx="5020">
                  <c:v>177.40933758658397</c:v>
                </c:pt>
                <c:pt idx="5021">
                  <c:v>178.43551006805396</c:v>
                </c:pt>
                <c:pt idx="5022">
                  <c:v>176.98449537413842</c:v>
                </c:pt>
                <c:pt idx="5023">
                  <c:v>176.98192487761142</c:v>
                </c:pt>
                <c:pt idx="5024">
                  <c:v>176.97933058376753</c:v>
                </c:pt>
                <c:pt idx="5025">
                  <c:v>178.83791001754119</c:v>
                </c:pt>
                <c:pt idx="5026">
                  <c:v>179.72297553818811</c:v>
                </c:pt>
                <c:pt idx="5027">
                  <c:v>182.21513690327032</c:v>
                </c:pt>
                <c:pt idx="5028">
                  <c:v>182.33495179564909</c:v>
                </c:pt>
                <c:pt idx="5029">
                  <c:v>183.96888809250791</c:v>
                </c:pt>
                <c:pt idx="5030">
                  <c:v>183.96617079186578</c:v>
                </c:pt>
                <c:pt idx="5031">
                  <c:v>183.96345463174765</c:v>
                </c:pt>
                <c:pt idx="5032">
                  <c:v>185.18745376463792</c:v>
                </c:pt>
                <c:pt idx="5033">
                  <c:v>184.90715916372457</c:v>
                </c:pt>
                <c:pt idx="5034">
                  <c:v>185.27063650394609</c:v>
                </c:pt>
                <c:pt idx="5035">
                  <c:v>187.05050962664896</c:v>
                </c:pt>
                <c:pt idx="5036">
                  <c:v>187.46451668967174</c:v>
                </c:pt>
                <c:pt idx="5037">
                  <c:v>187.4617301233713</c:v>
                </c:pt>
                <c:pt idx="5038">
                  <c:v>187.4589443252413</c:v>
                </c:pt>
                <c:pt idx="5039">
                  <c:v>188.20700946859915</c:v>
                </c:pt>
                <c:pt idx="5040">
                  <c:v>188.65097092084031</c:v>
                </c:pt>
                <c:pt idx="5041">
                  <c:v>189.29191079266738</c:v>
                </c:pt>
                <c:pt idx="5042">
                  <c:v>187.88110707605802</c:v>
                </c:pt>
                <c:pt idx="5043">
                  <c:v>188.96300984708154</c:v>
                </c:pt>
                <c:pt idx="5044">
                  <c:v>188.96021587460092</c:v>
                </c:pt>
                <c:pt idx="5045">
                  <c:v>188.95742395432669</c:v>
                </c:pt>
                <c:pt idx="5046">
                  <c:v>189.88765771760552</c:v>
                </c:pt>
                <c:pt idx="5047">
                  <c:v>189.69421621031111</c:v>
                </c:pt>
                <c:pt idx="5048">
                  <c:v>189.57267556392722</c:v>
                </c:pt>
                <c:pt idx="5049">
                  <c:v>190.29468809067771</c:v>
                </c:pt>
                <c:pt idx="5050">
                  <c:v>191.16858892621357</c:v>
                </c:pt>
                <c:pt idx="5051">
                  <c:v>191.16575530638971</c:v>
                </c:pt>
                <c:pt idx="5052">
                  <c:v>191.16292637097055</c:v>
                </c:pt>
                <c:pt idx="5053">
                  <c:v>190.2288984843409</c:v>
                </c:pt>
                <c:pt idx="5054">
                  <c:v>189.96227054517658</c:v>
                </c:pt>
                <c:pt idx="5055">
                  <c:v>190.43324083029009</c:v>
                </c:pt>
                <c:pt idx="5056">
                  <c:v>192.35560293077876</c:v>
                </c:pt>
                <c:pt idx="5057">
                  <c:v>192.40474079663332</c:v>
                </c:pt>
                <c:pt idx="5058">
                  <c:v>192.40228024819049</c:v>
                </c:pt>
                <c:pt idx="5059">
                  <c:v>192.39983430640692</c:v>
                </c:pt>
                <c:pt idx="5060">
                  <c:v>190.97994688666421</c:v>
                </c:pt>
                <c:pt idx="5061">
                  <c:v>191.08461710155547</c:v>
                </c:pt>
                <c:pt idx="5062">
                  <c:v>191.97142145585332</c:v>
                </c:pt>
                <c:pt idx="5063">
                  <c:v>192.5618573756924</c:v>
                </c:pt>
                <c:pt idx="5064">
                  <c:v>191.10459465713384</c:v>
                </c:pt>
                <c:pt idx="5065">
                  <c:v>191.1026737938372</c:v>
                </c:pt>
                <c:pt idx="5066">
                  <c:v>191.10075351782694</c:v>
                </c:pt>
                <c:pt idx="5067">
                  <c:v>191.55703398530122</c:v>
                </c:pt>
                <c:pt idx="5068">
                  <c:v>192.08959417113135</c:v>
                </c:pt>
                <c:pt idx="5069">
                  <c:v>192.61921953265596</c:v>
                </c:pt>
                <c:pt idx="5070">
                  <c:v>193.24607558431524</c:v>
                </c:pt>
                <c:pt idx="5071">
                  <c:v>192.87654215525311</c:v>
                </c:pt>
                <c:pt idx="5072">
                  <c:v>192.87384589166294</c:v>
                </c:pt>
                <c:pt idx="5073">
                  <c:v>192.87115070652283</c:v>
                </c:pt>
                <c:pt idx="5074">
                  <c:v>193.26642429574616</c:v>
                </c:pt>
                <c:pt idx="5075">
                  <c:v>192.6204190253568</c:v>
                </c:pt>
                <c:pt idx="5076">
                  <c:v>191.81935694701858</c:v>
                </c:pt>
                <c:pt idx="5077">
                  <c:v>192.24998228277468</c:v>
                </c:pt>
                <c:pt idx="5078">
                  <c:v>191.67085784677187</c:v>
                </c:pt>
                <c:pt idx="5079">
                  <c:v>191.66818893845715</c:v>
                </c:pt>
                <c:pt idx="5080">
                  <c:v>191.66552124267349</c:v>
                </c:pt>
                <c:pt idx="5081">
                  <c:v>193.23700281335599</c:v>
                </c:pt>
                <c:pt idx="5082">
                  <c:v>193.15634024463014</c:v>
                </c:pt>
                <c:pt idx="5083">
                  <c:v>192.46755063618014</c:v>
                </c:pt>
                <c:pt idx="5084">
                  <c:v>192.33546374562081</c:v>
                </c:pt>
                <c:pt idx="5085">
                  <c:v>194.25004952759485</c:v>
                </c:pt>
                <c:pt idx="5086">
                  <c:v>194.24732310556141</c:v>
                </c:pt>
                <c:pt idx="5087">
                  <c:v>194.24459795181164</c:v>
                </c:pt>
                <c:pt idx="5088">
                  <c:v>194.83658633145714</c:v>
                </c:pt>
                <c:pt idx="5089">
                  <c:v>193.52949170871256</c:v>
                </c:pt>
                <c:pt idx="5090">
                  <c:v>193.84001435534003</c:v>
                </c:pt>
                <c:pt idx="5091">
                  <c:v>191.78588893267735</c:v>
                </c:pt>
                <c:pt idx="5092">
                  <c:v>189.59662924958045</c:v>
                </c:pt>
                <c:pt idx="5093">
                  <c:v>189.59399775266877</c:v>
                </c:pt>
                <c:pt idx="5094">
                  <c:v>189.59136474140902</c:v>
                </c:pt>
                <c:pt idx="5095">
                  <c:v>185.54712047891891</c:v>
                </c:pt>
                <c:pt idx="5096">
                  <c:v>187.47688485491781</c:v>
                </c:pt>
                <c:pt idx="5097">
                  <c:v>182.53670202762987</c:v>
                </c:pt>
                <c:pt idx="5098">
                  <c:v>183.8551745584962</c:v>
                </c:pt>
                <c:pt idx="5099">
                  <c:v>182.48060374815446</c:v>
                </c:pt>
                <c:pt idx="5100">
                  <c:v>182.47813997691429</c:v>
                </c:pt>
                <c:pt idx="5101">
                  <c:v>182.47567691266332</c:v>
                </c:pt>
                <c:pt idx="5102">
                  <c:v>183.09789847761144</c:v>
                </c:pt>
                <c:pt idx="5103">
                  <c:v>185.79274192850698</c:v>
                </c:pt>
                <c:pt idx="5104">
                  <c:v>184.99996778898708</c:v>
                </c:pt>
                <c:pt idx="5105">
                  <c:v>184.62058836823289</c:v>
                </c:pt>
                <c:pt idx="5106">
                  <c:v>181.96725537826057</c:v>
                </c:pt>
                <c:pt idx="5107">
                  <c:v>181.96485132683915</c:v>
                </c:pt>
                <c:pt idx="5108">
                  <c:v>181.96246244587877</c:v>
                </c:pt>
                <c:pt idx="5109">
                  <c:v>183.14248397482353</c:v>
                </c:pt>
                <c:pt idx="5110">
                  <c:v>183.39671432033833</c:v>
                </c:pt>
                <c:pt idx="5111">
                  <c:v>185.39341723712857</c:v>
                </c:pt>
                <c:pt idx="5112">
                  <c:v>187.29963656324301</c:v>
                </c:pt>
                <c:pt idx="5113">
                  <c:v>188.06885841559148</c:v>
                </c:pt>
                <c:pt idx="5114">
                  <c:v>188.0663580732168</c:v>
                </c:pt>
                <c:pt idx="5115">
                  <c:v>188.06386405594156</c:v>
                </c:pt>
                <c:pt idx="5116">
                  <c:v>187.65769793637338</c:v>
                </c:pt>
                <c:pt idx="5117">
                  <c:v>187.30596915706289</c:v>
                </c:pt>
                <c:pt idx="5118">
                  <c:v>186.49873651951827</c:v>
                </c:pt>
                <c:pt idx="5119">
                  <c:v>187.64524390940838</c:v>
                </c:pt>
                <c:pt idx="5120">
                  <c:v>187.67025837660566</c:v>
                </c:pt>
                <c:pt idx="5121">
                  <c:v>187.66776935614931</c:v>
                </c:pt>
                <c:pt idx="5122">
                  <c:v>187.66529258841462</c:v>
                </c:pt>
                <c:pt idx="5123">
                  <c:v>187.67182578041502</c:v>
                </c:pt>
                <c:pt idx="5124">
                  <c:v>188.83014103357411</c:v>
                </c:pt>
                <c:pt idx="5125">
                  <c:v>188.91375744390933</c:v>
                </c:pt>
                <c:pt idx="5126">
                  <c:v>189.70012432023083</c:v>
                </c:pt>
                <c:pt idx="5127">
                  <c:v>190.27219739472096</c:v>
                </c:pt>
                <c:pt idx="5128">
                  <c:v>190.2700514288847</c:v>
                </c:pt>
                <c:pt idx="5129">
                  <c:v>190.26790747024094</c:v>
                </c:pt>
                <c:pt idx="5130">
                  <c:v>190.65516652890253</c:v>
                </c:pt>
                <c:pt idx="5131">
                  <c:v>191.13915955135627</c:v>
                </c:pt>
                <c:pt idx="5132">
                  <c:v>191.41316611243468</c:v>
                </c:pt>
                <c:pt idx="5133">
                  <c:v>190.24887237142306</c:v>
                </c:pt>
                <c:pt idx="5134">
                  <c:v>190.04473424458556</c:v>
                </c:pt>
                <c:pt idx="5135">
                  <c:v>190.04212109939584</c:v>
                </c:pt>
                <c:pt idx="5136">
                  <c:v>190.03951061427986</c:v>
                </c:pt>
                <c:pt idx="5137">
                  <c:v>190.14288256885013</c:v>
                </c:pt>
                <c:pt idx="5138">
                  <c:v>188.99679585195074</c:v>
                </c:pt>
                <c:pt idx="5139">
                  <c:v>189.2738823477483</c:v>
                </c:pt>
                <c:pt idx="5140">
                  <c:v>189.88225840218712</c:v>
                </c:pt>
                <c:pt idx="5141">
                  <c:v>191.10774018719178</c:v>
                </c:pt>
                <c:pt idx="5142">
                  <c:v>191.10511020137719</c:v>
                </c:pt>
                <c:pt idx="5143">
                  <c:v>191.10248506813883</c:v>
                </c:pt>
                <c:pt idx="5144">
                  <c:v>191.21269344953279</c:v>
                </c:pt>
                <c:pt idx="5145">
                  <c:v>189.47419347803901</c:v>
                </c:pt>
                <c:pt idx="5146">
                  <c:v>189.2211626030757</c:v>
                </c:pt>
                <c:pt idx="5147">
                  <c:v>187.95738293233535</c:v>
                </c:pt>
                <c:pt idx="5148">
                  <c:v>190.2825814864633</c:v>
                </c:pt>
                <c:pt idx="5149">
                  <c:v>190.28000227527505</c:v>
                </c:pt>
                <c:pt idx="5150">
                  <c:v>190.27744308583715</c:v>
                </c:pt>
                <c:pt idx="5151">
                  <c:v>191.01124883200771</c:v>
                </c:pt>
                <c:pt idx="5152">
                  <c:v>190.92187940221021</c:v>
                </c:pt>
                <c:pt idx="5153">
                  <c:v>190.3275591126793</c:v>
                </c:pt>
                <c:pt idx="5154">
                  <c:v>189.95332185949522</c:v>
                </c:pt>
                <c:pt idx="5155">
                  <c:v>189.92334176382735</c:v>
                </c:pt>
                <c:pt idx="5156">
                  <c:v>189.9212172545495</c:v>
                </c:pt>
                <c:pt idx="5157">
                  <c:v>189.91909300913701</c:v>
                </c:pt>
                <c:pt idx="5158">
                  <c:v>190.43384784231344</c:v>
                </c:pt>
                <c:pt idx="5159">
                  <c:v>189.94725034544419</c:v>
                </c:pt>
                <c:pt idx="5160">
                  <c:v>190.4706593281046</c:v>
                </c:pt>
                <c:pt idx="5161">
                  <c:v>191.87475714234156</c:v>
                </c:pt>
                <c:pt idx="5162">
                  <c:v>192.04976828988484</c:v>
                </c:pt>
                <c:pt idx="5163">
                  <c:v>192.04761150102641</c:v>
                </c:pt>
                <c:pt idx="5164">
                  <c:v>192.04545448395226</c:v>
                </c:pt>
                <c:pt idx="5165">
                  <c:v>192.33617946282095</c:v>
                </c:pt>
                <c:pt idx="5166">
                  <c:v>192.21495615098289</c:v>
                </c:pt>
                <c:pt idx="5167">
                  <c:v>190.0098012067657</c:v>
                </c:pt>
                <c:pt idx="5168">
                  <c:v>189.34336058273541</c:v>
                </c:pt>
                <c:pt idx="5169">
                  <c:v>190.04575768279068</c:v>
                </c:pt>
                <c:pt idx="5170">
                  <c:v>190.04378494062769</c:v>
                </c:pt>
                <c:pt idx="5171">
                  <c:v>190.04181239859585</c:v>
                </c:pt>
                <c:pt idx="5172">
                  <c:v>190.07091630151464</c:v>
                </c:pt>
                <c:pt idx="5173">
                  <c:v>189.16407333650727</c:v>
                </c:pt>
                <c:pt idx="5174">
                  <c:v>187.85553098427243</c:v>
                </c:pt>
                <c:pt idx="5175">
                  <c:v>188.87807993824865</c:v>
                </c:pt>
                <c:pt idx="5176">
                  <c:v>191.55637304386008</c:v>
                </c:pt>
                <c:pt idx="5177">
                  <c:v>191.5540828624782</c:v>
                </c:pt>
                <c:pt idx="5178">
                  <c:v>191.55179292708709</c:v>
                </c:pt>
                <c:pt idx="5179">
                  <c:v>191.20643791400641</c:v>
                </c:pt>
                <c:pt idx="5180">
                  <c:v>191.73695809279315</c:v>
                </c:pt>
                <c:pt idx="5181">
                  <c:v>192.03202772517193</c:v>
                </c:pt>
                <c:pt idx="5182">
                  <c:v>192.06510860815973</c:v>
                </c:pt>
                <c:pt idx="5183">
                  <c:v>192.20692690607453</c:v>
                </c:pt>
                <c:pt idx="5184">
                  <c:v>192.20473133771441</c:v>
                </c:pt>
                <c:pt idx="5185">
                  <c:v>192.2025362622723</c:v>
                </c:pt>
                <c:pt idx="5186">
                  <c:v>192.72570448244116</c:v>
                </c:pt>
                <c:pt idx="5187">
                  <c:v>193.5150031901656</c:v>
                </c:pt>
                <c:pt idx="5188">
                  <c:v>194.11127695571892</c:v>
                </c:pt>
                <c:pt idx="5189">
                  <c:v>193.4133537997285</c:v>
                </c:pt>
                <c:pt idx="5190">
                  <c:v>194.26532837625265</c:v>
                </c:pt>
                <c:pt idx="5191">
                  <c:v>194.26302360479102</c:v>
                </c:pt>
                <c:pt idx="5192">
                  <c:v>194.26071909456306</c:v>
                </c:pt>
                <c:pt idx="5193">
                  <c:v>193.12424015479834</c:v>
                </c:pt>
                <c:pt idx="5194">
                  <c:v>192.22055785469485</c:v>
                </c:pt>
                <c:pt idx="5195">
                  <c:v>191.54811597295253</c:v>
                </c:pt>
                <c:pt idx="5196">
                  <c:v>190.69955572328223</c:v>
                </c:pt>
                <c:pt idx="5197">
                  <c:v>190.387404389659</c:v>
                </c:pt>
                <c:pt idx="5198">
                  <c:v>190.38512392939617</c:v>
                </c:pt>
                <c:pt idx="5199">
                  <c:v>190.38284352789947</c:v>
                </c:pt>
                <c:pt idx="5200">
                  <c:v>190.14365735720648</c:v>
                </c:pt>
                <c:pt idx="5201">
                  <c:v>189.95741695802121</c:v>
                </c:pt>
                <c:pt idx="5202">
                  <c:v>191.25489660249576</c:v>
                </c:pt>
                <c:pt idx="5203">
                  <c:v>191.72199965241657</c:v>
                </c:pt>
                <c:pt idx="5204">
                  <c:v>193.03584084002458</c:v>
                </c:pt>
                <c:pt idx="5205">
                  <c:v>193.03348796571817</c:v>
                </c:pt>
                <c:pt idx="5206">
                  <c:v>193.03115774633008</c:v>
                </c:pt>
                <c:pt idx="5207">
                  <c:v>194.03124827893976</c:v>
                </c:pt>
                <c:pt idx="5208">
                  <c:v>194.20648978598126</c:v>
                </c:pt>
                <c:pt idx="5209">
                  <c:v>192.90624736451127</c:v>
                </c:pt>
                <c:pt idx="5210">
                  <c:v>189.44147486384765</c:v>
                </c:pt>
                <c:pt idx="5211">
                  <c:v>190.48525071581398</c:v>
                </c:pt>
                <c:pt idx="5212">
                  <c:v>190.4829405895145</c:v>
                </c:pt>
                <c:pt idx="5213">
                  <c:v>190.48063041935364</c:v>
                </c:pt>
                <c:pt idx="5214">
                  <c:v>190.88250407704246</c:v>
                </c:pt>
                <c:pt idx="5215">
                  <c:v>192.7018599769832</c:v>
                </c:pt>
                <c:pt idx="5216">
                  <c:v>194.27776154659952</c:v>
                </c:pt>
                <c:pt idx="5217">
                  <c:v>194.77602602075899</c:v>
                </c:pt>
                <c:pt idx="5218">
                  <c:v>194.28141141601949</c:v>
                </c:pt>
                <c:pt idx="5219">
                  <c:v>194.27905064450238</c:v>
                </c:pt>
                <c:pt idx="5220">
                  <c:v>194.27668996203494</c:v>
                </c:pt>
                <c:pt idx="5221">
                  <c:v>193.93007086253323</c:v>
                </c:pt>
                <c:pt idx="5222">
                  <c:v>195.18119801435495</c:v>
                </c:pt>
                <c:pt idx="5223">
                  <c:v>195.84685388717793</c:v>
                </c:pt>
                <c:pt idx="5224">
                  <c:v>196.51931799070266</c:v>
                </c:pt>
                <c:pt idx="5225">
                  <c:v>196.24054203136947</c:v>
                </c:pt>
                <c:pt idx="5226">
                  <c:v>196.23720529900976</c:v>
                </c:pt>
                <c:pt idx="5227">
                  <c:v>196.23386911955993</c:v>
                </c:pt>
                <c:pt idx="5228">
                  <c:v>196.19930153711508</c:v>
                </c:pt>
                <c:pt idx="5229">
                  <c:v>196.28007048423348</c:v>
                </c:pt>
                <c:pt idx="5230">
                  <c:v>196.15315585031112</c:v>
                </c:pt>
                <c:pt idx="5231">
                  <c:v>197.63341908985555</c:v>
                </c:pt>
                <c:pt idx="5232">
                  <c:v>197.31452586233044</c:v>
                </c:pt>
                <c:pt idx="5233">
                  <c:v>197.3112010888658</c:v>
                </c:pt>
                <c:pt idx="5234">
                  <c:v>197.30787653434135</c:v>
                </c:pt>
                <c:pt idx="5235">
                  <c:v>197.22061470302157</c:v>
                </c:pt>
                <c:pt idx="5236">
                  <c:v>196.36046109065353</c:v>
                </c:pt>
                <c:pt idx="5237">
                  <c:v>194.14180634461221</c:v>
                </c:pt>
                <c:pt idx="5238">
                  <c:v>193.66396068815808</c:v>
                </c:pt>
                <c:pt idx="5239">
                  <c:v>194.45807261692187</c:v>
                </c:pt>
                <c:pt idx="5240">
                  <c:v>194.45481901937652</c:v>
                </c:pt>
                <c:pt idx="5241">
                  <c:v>194.45156583874365</c:v>
                </c:pt>
                <c:pt idx="5242">
                  <c:v>194.59103669334453</c:v>
                </c:pt>
                <c:pt idx="5243">
                  <c:v>193.45368944303107</c:v>
                </c:pt>
                <c:pt idx="5244">
                  <c:v>193.92831465689815</c:v>
                </c:pt>
                <c:pt idx="5245">
                  <c:v>195.04862006190712</c:v>
                </c:pt>
                <c:pt idx="5246">
                  <c:v>193.86508941958843</c:v>
                </c:pt>
                <c:pt idx="5247">
                  <c:v>193.8618193060052</c:v>
                </c:pt>
                <c:pt idx="5248">
                  <c:v>193.85855035207243</c:v>
                </c:pt>
                <c:pt idx="5249">
                  <c:v>193.55381889427619</c:v>
                </c:pt>
                <c:pt idx="5250">
                  <c:v>192.22786081383538</c:v>
                </c:pt>
                <c:pt idx="5251">
                  <c:v>191.88105534100256</c:v>
                </c:pt>
                <c:pt idx="5252">
                  <c:v>190.9936345054239</c:v>
                </c:pt>
                <c:pt idx="5253">
                  <c:v>189.97811925507614</c:v>
                </c:pt>
                <c:pt idx="5254">
                  <c:v>189.97495210671457</c:v>
                </c:pt>
                <c:pt idx="5255">
                  <c:v>189.97178573899384</c:v>
                </c:pt>
                <c:pt idx="5256">
                  <c:v>189.81096920709095</c:v>
                </c:pt>
                <c:pt idx="5257">
                  <c:v>190.37991209385831</c:v>
                </c:pt>
                <c:pt idx="5258">
                  <c:v>190.67663302168299</c:v>
                </c:pt>
                <c:pt idx="5259">
                  <c:v>190.21784751758503</c:v>
                </c:pt>
                <c:pt idx="5260">
                  <c:v>190.22878661099054</c:v>
                </c:pt>
                <c:pt idx="5261">
                  <c:v>190.22559387624145</c:v>
                </c:pt>
                <c:pt idx="5262">
                  <c:v>190.22240244390846</c:v>
                </c:pt>
                <c:pt idx="5263">
                  <c:v>191.71529770562017</c:v>
                </c:pt>
                <c:pt idx="5264">
                  <c:v>193.0428301922924</c:v>
                </c:pt>
                <c:pt idx="5265">
                  <c:v>192.77209819733116</c:v>
                </c:pt>
                <c:pt idx="5266">
                  <c:v>193.02110431663181</c:v>
                </c:pt>
                <c:pt idx="5267">
                  <c:v>193.35205862990566</c:v>
                </c:pt>
                <c:pt idx="5268">
                  <c:v>193.34879849733784</c:v>
                </c:pt>
                <c:pt idx="5269">
                  <c:v>193.34553968778613</c:v>
                </c:pt>
                <c:pt idx="5270">
                  <c:v>193.08625361851321</c:v>
                </c:pt>
                <c:pt idx="5271">
                  <c:v>192.2336678522685</c:v>
                </c:pt>
                <c:pt idx="5272">
                  <c:v>191.03192976069499</c:v>
                </c:pt>
                <c:pt idx="5273">
                  <c:v>190.38205873999956</c:v>
                </c:pt>
                <c:pt idx="5274">
                  <c:v>190.56993507289954</c:v>
                </c:pt>
                <c:pt idx="5275">
                  <c:v>190.56673853198646</c:v>
                </c:pt>
                <c:pt idx="5276">
                  <c:v>190.56354391187728</c:v>
                </c:pt>
                <c:pt idx="5277">
                  <c:v>191.40513239515673</c:v>
                </c:pt>
                <c:pt idx="5278">
                  <c:v>191.36969732369022</c:v>
                </c:pt>
                <c:pt idx="5279">
                  <c:v>191.506973268754</c:v>
                </c:pt>
                <c:pt idx="5280">
                  <c:v>193.28212043824863</c:v>
                </c:pt>
                <c:pt idx="5281">
                  <c:v>193.45788238653972</c:v>
                </c:pt>
                <c:pt idx="5282">
                  <c:v>193.45463459432588</c:v>
                </c:pt>
                <c:pt idx="5283">
                  <c:v>193.45138948791788</c:v>
                </c:pt>
                <c:pt idx="5284">
                  <c:v>191.85784286082753</c:v>
                </c:pt>
                <c:pt idx="5285">
                  <c:v>192.59982043943893</c:v>
                </c:pt>
                <c:pt idx="5286">
                  <c:v>193.54919349019613</c:v>
                </c:pt>
                <c:pt idx="5287">
                  <c:v>191.84008307779985</c:v>
                </c:pt>
                <c:pt idx="5288">
                  <c:v>191.25635873615832</c:v>
                </c:pt>
                <c:pt idx="5289">
                  <c:v>191.25314695341504</c:v>
                </c:pt>
                <c:pt idx="5290">
                  <c:v>191.2499399795733</c:v>
                </c:pt>
                <c:pt idx="5291">
                  <c:v>190.24087612286479</c:v>
                </c:pt>
                <c:pt idx="5292">
                  <c:v>189.0987463740999</c:v>
                </c:pt>
                <c:pt idx="5293">
                  <c:v>188.82614024955384</c:v>
                </c:pt>
                <c:pt idx="5294">
                  <c:v>189.15406380685525</c:v>
                </c:pt>
                <c:pt idx="5295">
                  <c:v>190.15499592498568</c:v>
                </c:pt>
                <c:pt idx="5296">
                  <c:v>190.15183835595423</c:v>
                </c:pt>
                <c:pt idx="5297">
                  <c:v>190.14869575771505</c:v>
                </c:pt>
                <c:pt idx="5298">
                  <c:v>188.9233161518693</c:v>
                </c:pt>
                <c:pt idx="5299">
                  <c:v>186.48487976982904</c:v>
                </c:pt>
                <c:pt idx="5300">
                  <c:v>186.07430482693903</c:v>
                </c:pt>
                <c:pt idx="5301">
                  <c:v>186.54757371323055</c:v>
                </c:pt>
                <c:pt idx="5302">
                  <c:v>187.44724414005549</c:v>
                </c:pt>
                <c:pt idx="5303">
                  <c:v>187.44422300050016</c:v>
                </c:pt>
                <c:pt idx="5304">
                  <c:v>187.44120327383541</c:v>
                </c:pt>
                <c:pt idx="5305">
                  <c:v>186.47340771283925</c:v>
                </c:pt>
                <c:pt idx="5306">
                  <c:v>189.05601465367499</c:v>
                </c:pt>
                <c:pt idx="5307">
                  <c:v>188.60033881355622</c:v>
                </c:pt>
                <c:pt idx="5308">
                  <c:v>188.22863962928665</c:v>
                </c:pt>
                <c:pt idx="5309">
                  <c:v>186.31154625278671</c:v>
                </c:pt>
                <c:pt idx="5310">
                  <c:v>186.30853983473776</c:v>
                </c:pt>
                <c:pt idx="5311">
                  <c:v>186.30553536238966</c:v>
                </c:pt>
                <c:pt idx="5312">
                  <c:v>187.08659575450434</c:v>
                </c:pt>
                <c:pt idx="5313">
                  <c:v>186.9776287870545</c:v>
                </c:pt>
                <c:pt idx="5314">
                  <c:v>186.00141636188116</c:v>
                </c:pt>
                <c:pt idx="5315">
                  <c:v>184.53783087971044</c:v>
                </c:pt>
                <c:pt idx="5316">
                  <c:v>182.69359758813812</c:v>
                </c:pt>
                <c:pt idx="5317">
                  <c:v>182.69064086100718</c:v>
                </c:pt>
                <c:pt idx="5318">
                  <c:v>182.68768599129635</c:v>
                </c:pt>
                <c:pt idx="5319">
                  <c:v>182.65248300598418</c:v>
                </c:pt>
                <c:pt idx="5320">
                  <c:v>183.28132564838896</c:v>
                </c:pt>
                <c:pt idx="5321">
                  <c:v>182.50189093486034</c:v>
                </c:pt>
                <c:pt idx="5322">
                  <c:v>182.45325701114083</c:v>
                </c:pt>
                <c:pt idx="5323">
                  <c:v>182.17563654656567</c:v>
                </c:pt>
                <c:pt idx="5324">
                  <c:v>182.17269925601187</c:v>
                </c:pt>
                <c:pt idx="5325">
                  <c:v>182.16976734814341</c:v>
                </c:pt>
                <c:pt idx="5326">
                  <c:v>182.8887333894113</c:v>
                </c:pt>
                <c:pt idx="5327">
                  <c:v>183.25584326635487</c:v>
                </c:pt>
                <c:pt idx="5328">
                  <c:v>184.11387967143526</c:v>
                </c:pt>
                <c:pt idx="5329">
                  <c:v>186.61215151624077</c:v>
                </c:pt>
                <c:pt idx="5330">
                  <c:v>187.72272828785555</c:v>
                </c:pt>
                <c:pt idx="5331">
                  <c:v>187.71967811196893</c:v>
                </c:pt>
                <c:pt idx="5332">
                  <c:v>187.71664378755122</c:v>
                </c:pt>
                <c:pt idx="5333">
                  <c:v>186.92031972025941</c:v>
                </c:pt>
                <c:pt idx="5334">
                  <c:v>186.88644369147772</c:v>
                </c:pt>
                <c:pt idx="5335">
                  <c:v>187.29308952364389</c:v>
                </c:pt>
                <c:pt idx="5336">
                  <c:v>188.14660319793325</c:v>
                </c:pt>
                <c:pt idx="5337">
                  <c:v>187.44458538426977</c:v>
                </c:pt>
                <c:pt idx="5338">
                  <c:v>187.44195557749322</c:v>
                </c:pt>
                <c:pt idx="5339">
                  <c:v>187.43932748367828</c:v>
                </c:pt>
                <c:pt idx="5340">
                  <c:v>188.09024697740256</c:v>
                </c:pt>
                <c:pt idx="5341">
                  <c:v>190.6499566823683</c:v>
                </c:pt>
                <c:pt idx="5342">
                  <c:v>192.12724762896158</c:v>
                </c:pt>
                <c:pt idx="5343">
                  <c:v>191.33903076835014</c:v>
                </c:pt>
                <c:pt idx="5344">
                  <c:v>192.28347109561727</c:v>
                </c:pt>
                <c:pt idx="5345">
                  <c:v>192.2801256558335</c:v>
                </c:pt>
                <c:pt idx="5346">
                  <c:v>192.27678014005949</c:v>
                </c:pt>
                <c:pt idx="5347">
                  <c:v>192.41903992518664</c:v>
                </c:pt>
                <c:pt idx="5348">
                  <c:v>191.7809455549627</c:v>
                </c:pt>
                <c:pt idx="5349">
                  <c:v>192.62223521673889</c:v>
                </c:pt>
                <c:pt idx="5350">
                  <c:v>192.62369302518499</c:v>
                </c:pt>
                <c:pt idx="5351">
                  <c:v>193.07273059852196</c:v>
                </c:pt>
                <c:pt idx="5352">
                  <c:v>193.06977774641371</c:v>
                </c:pt>
                <c:pt idx="5353">
                  <c:v>193.06682977502908</c:v>
                </c:pt>
                <c:pt idx="5354">
                  <c:v>192.79007201923704</c:v>
                </c:pt>
                <c:pt idx="5355">
                  <c:v>193.00970672483282</c:v>
                </c:pt>
                <c:pt idx="5356">
                  <c:v>193.73352013904108</c:v>
                </c:pt>
                <c:pt idx="5357">
                  <c:v>193.93364759175898</c:v>
                </c:pt>
                <c:pt idx="5358">
                  <c:v>195.32290470592667</c:v>
                </c:pt>
                <c:pt idx="5359">
                  <c:v>195.31999716640155</c:v>
                </c:pt>
                <c:pt idx="5360">
                  <c:v>195.31710342857531</c:v>
                </c:pt>
                <c:pt idx="5361">
                  <c:v>195.31779471373483</c:v>
                </c:pt>
                <c:pt idx="5362">
                  <c:v>195.79880098486902</c:v>
                </c:pt>
                <c:pt idx="5363">
                  <c:v>196.77655966799773</c:v>
                </c:pt>
                <c:pt idx="5364">
                  <c:v>196.74201591495674</c:v>
                </c:pt>
                <c:pt idx="5365">
                  <c:v>197.87027340887448</c:v>
                </c:pt>
                <c:pt idx="5366">
                  <c:v>197.86740833853864</c:v>
                </c:pt>
                <c:pt idx="5367">
                  <c:v>197.8645445127039</c:v>
                </c:pt>
                <c:pt idx="5368">
                  <c:v>198.16712932899497</c:v>
                </c:pt>
                <c:pt idx="5369">
                  <c:v>197.39600018921328</c:v>
                </c:pt>
                <c:pt idx="5370">
                  <c:v>196.85938972964209</c:v>
                </c:pt>
                <c:pt idx="5371">
                  <c:v>199.21526165381536</c:v>
                </c:pt>
                <c:pt idx="5372">
                  <c:v>199.34366405817727</c:v>
                </c:pt>
                <c:pt idx="5373">
                  <c:v>199.34061058151224</c:v>
                </c:pt>
                <c:pt idx="5374">
                  <c:v>199.33755878378281</c:v>
                </c:pt>
                <c:pt idx="5375">
                  <c:v>198.79996903224443</c:v>
                </c:pt>
                <c:pt idx="5376">
                  <c:v>199.92778194944825</c:v>
                </c:pt>
                <c:pt idx="5377">
                  <c:v>200.40964691671172</c:v>
                </c:pt>
                <c:pt idx="5378">
                  <c:v>200.48186735265648</c:v>
                </c:pt>
                <c:pt idx="5379">
                  <c:v>200.66893577081512</c:v>
                </c:pt>
                <c:pt idx="5380">
                  <c:v>200.66595685707378</c:v>
                </c:pt>
                <c:pt idx="5381">
                  <c:v>200.66297796261713</c:v>
                </c:pt>
                <c:pt idx="5382">
                  <c:v>200.63859913208722</c:v>
                </c:pt>
                <c:pt idx="5383">
                  <c:v>200.60304611117562</c:v>
                </c:pt>
                <c:pt idx="5384">
                  <c:v>200.95682034473742</c:v>
                </c:pt>
                <c:pt idx="5385">
                  <c:v>200.47579392644917</c:v>
                </c:pt>
                <c:pt idx="5386">
                  <c:v>200.52114138108556</c:v>
                </c:pt>
                <c:pt idx="5387">
                  <c:v>200.5182797286476</c:v>
                </c:pt>
                <c:pt idx="5388">
                  <c:v>200.51544531484279</c:v>
                </c:pt>
                <c:pt idx="5389">
                  <c:v>200.51258342896139</c:v>
                </c:pt>
                <c:pt idx="5390">
                  <c:v>200.72342113619314</c:v>
                </c:pt>
                <c:pt idx="5391">
                  <c:v>198.69296057565901</c:v>
                </c:pt>
                <c:pt idx="5392">
                  <c:v>199.70451405175768</c:v>
                </c:pt>
                <c:pt idx="5393">
                  <c:v>199.13546213897015</c:v>
                </c:pt>
                <c:pt idx="5394">
                  <c:v>199.13431091720352</c:v>
                </c:pt>
                <c:pt idx="5395">
                  <c:v>199.13317387223569</c:v>
                </c:pt>
                <c:pt idx="5396">
                  <c:v>200.10743137559237</c:v>
                </c:pt>
                <c:pt idx="5397">
                  <c:v>199.16960036432801</c:v>
                </c:pt>
                <c:pt idx="5398">
                  <c:v>198.7695304462782</c:v>
                </c:pt>
                <c:pt idx="5399">
                  <c:v>198.12028203244535</c:v>
                </c:pt>
                <c:pt idx="5400">
                  <c:v>198.67982335946903</c:v>
                </c:pt>
                <c:pt idx="5401">
                  <c:v>198.67914655061077</c:v>
                </c:pt>
                <c:pt idx="5402">
                  <c:v>198.6784709365468</c:v>
                </c:pt>
                <c:pt idx="5403">
                  <c:v>198.77945815800962</c:v>
                </c:pt>
                <c:pt idx="5404">
                  <c:v>198.17259829507458</c:v>
                </c:pt>
                <c:pt idx="5405">
                  <c:v>196.95259831740773</c:v>
                </c:pt>
                <c:pt idx="5406">
                  <c:v>197.84784224552658</c:v>
                </c:pt>
                <c:pt idx="5407">
                  <c:v>197.79544954763691</c:v>
                </c:pt>
                <c:pt idx="5408">
                  <c:v>197.79475579973635</c:v>
                </c:pt>
                <c:pt idx="5409">
                  <c:v>197.79406432366406</c:v>
                </c:pt>
                <c:pt idx="5410">
                  <c:v>198.92396559717275</c:v>
                </c:pt>
                <c:pt idx="5411">
                  <c:v>199.4592648300754</c:v>
                </c:pt>
                <c:pt idx="5412">
                  <c:v>200.46535749745135</c:v>
                </c:pt>
                <c:pt idx="5413">
                  <c:v>200.40875080144139</c:v>
                </c:pt>
                <c:pt idx="5414">
                  <c:v>201.47137655378302</c:v>
                </c:pt>
                <c:pt idx="5415">
                  <c:v>201.47061264466547</c:v>
                </c:pt>
                <c:pt idx="5416">
                  <c:v>201.46985500867555</c:v>
                </c:pt>
                <c:pt idx="5417">
                  <c:v>201.62310970463142</c:v>
                </c:pt>
                <c:pt idx="5418">
                  <c:v>201.60968494803797</c:v>
                </c:pt>
                <c:pt idx="5419">
                  <c:v>201.84104257779705</c:v>
                </c:pt>
                <c:pt idx="5420">
                  <c:v>200.38640055319155</c:v>
                </c:pt>
                <c:pt idx="5421">
                  <c:v>200.61099225468865</c:v>
                </c:pt>
                <c:pt idx="5422">
                  <c:v>200.61031381365814</c:v>
                </c:pt>
                <c:pt idx="5423">
                  <c:v>200.60965097450983</c:v>
                </c:pt>
                <c:pt idx="5424">
                  <c:v>200.2112941684745</c:v>
                </c:pt>
                <c:pt idx="5425">
                  <c:v>200.99696342175787</c:v>
                </c:pt>
                <c:pt idx="5426">
                  <c:v>200.45806079259606</c:v>
                </c:pt>
                <c:pt idx="5427">
                  <c:v>200.87693218434828</c:v>
                </c:pt>
                <c:pt idx="5428">
                  <c:v>200.16473735259896</c:v>
                </c:pt>
                <c:pt idx="5429">
                  <c:v>200.16376571892224</c:v>
                </c:pt>
                <c:pt idx="5430">
                  <c:v>200.16279488084854</c:v>
                </c:pt>
                <c:pt idx="5431">
                  <c:v>201.54878787529626</c:v>
                </c:pt>
                <c:pt idx="5432">
                  <c:v>201.67927223550859</c:v>
                </c:pt>
                <c:pt idx="5433">
                  <c:v>202.50674203106502</c:v>
                </c:pt>
                <c:pt idx="5434">
                  <c:v>203.49131066855742</c:v>
                </c:pt>
                <c:pt idx="5435">
                  <c:v>203.78187555769463</c:v>
                </c:pt>
                <c:pt idx="5436">
                  <c:v>203.7808534072098</c:v>
                </c:pt>
                <c:pt idx="5437">
                  <c:v>203.77983414947704</c:v>
                </c:pt>
                <c:pt idx="5438">
                  <c:v>203.76653056843435</c:v>
                </c:pt>
                <c:pt idx="5439">
                  <c:v>203.80020804353435</c:v>
                </c:pt>
                <c:pt idx="5440">
                  <c:v>204.00599469348748</c:v>
                </c:pt>
                <c:pt idx="5441">
                  <c:v>205.58550593475658</c:v>
                </c:pt>
                <c:pt idx="5442">
                  <c:v>206.74193196117574</c:v>
                </c:pt>
                <c:pt idx="5443">
                  <c:v>206.74085852507284</c:v>
                </c:pt>
                <c:pt idx="5444">
                  <c:v>206.73978974155642</c:v>
                </c:pt>
                <c:pt idx="5445">
                  <c:v>206.60853413686996</c:v>
                </c:pt>
                <c:pt idx="5446">
                  <c:v>206.58199568320703</c:v>
                </c:pt>
                <c:pt idx="5447">
                  <c:v>205.63765726131413</c:v>
                </c:pt>
                <c:pt idx="5448">
                  <c:v>205.79121467597145</c:v>
                </c:pt>
                <c:pt idx="5449">
                  <c:v>205.95591524205037</c:v>
                </c:pt>
                <c:pt idx="5450">
                  <c:v>205.95452471830325</c:v>
                </c:pt>
                <c:pt idx="5451">
                  <c:v>205.95314497046465</c:v>
                </c:pt>
                <c:pt idx="5452">
                  <c:v>205.41919748314356</c:v>
                </c:pt>
                <c:pt idx="5453">
                  <c:v>205.88973016790726</c:v>
                </c:pt>
                <c:pt idx="5454">
                  <c:v>206.37927130039023</c:v>
                </c:pt>
                <c:pt idx="5455">
                  <c:v>206.9151323232829</c:v>
                </c:pt>
                <c:pt idx="5456">
                  <c:v>206.64722360632007</c:v>
                </c:pt>
                <c:pt idx="5457">
                  <c:v>206.64603296831029</c:v>
                </c:pt>
                <c:pt idx="5458">
                  <c:v>206.64484351779183</c:v>
                </c:pt>
                <c:pt idx="5459">
                  <c:v>206.61882171199653</c:v>
                </c:pt>
                <c:pt idx="5460">
                  <c:v>207.62671013255968</c:v>
                </c:pt>
                <c:pt idx="5461">
                  <c:v>207.64739443039511</c:v>
                </c:pt>
                <c:pt idx="5462">
                  <c:v>206.84819373265489</c:v>
                </c:pt>
                <c:pt idx="5463">
                  <c:v>206.91604007626097</c:v>
                </c:pt>
                <c:pt idx="5464">
                  <c:v>206.9148400308344</c:v>
                </c:pt>
                <c:pt idx="5465">
                  <c:v>206.91364193266764</c:v>
                </c:pt>
                <c:pt idx="5466">
                  <c:v>206.84113575844614</c:v>
                </c:pt>
                <c:pt idx="5467">
                  <c:v>207.93023356369642</c:v>
                </c:pt>
                <c:pt idx="5468">
                  <c:v>208.13729199081706</c:v>
                </c:pt>
                <c:pt idx="5469">
                  <c:v>209.05898696181987</c:v>
                </c:pt>
                <c:pt idx="5470">
                  <c:v>209.23262925223045</c:v>
                </c:pt>
                <c:pt idx="5471">
                  <c:v>209.23139032260235</c:v>
                </c:pt>
                <c:pt idx="5472">
                  <c:v>209.23015368797508</c:v>
                </c:pt>
                <c:pt idx="5473">
                  <c:v>209.44845987307349</c:v>
                </c:pt>
                <c:pt idx="5474">
                  <c:v>210.40992732935572</c:v>
                </c:pt>
                <c:pt idx="5475">
                  <c:v>210.99560966416945</c:v>
                </c:pt>
                <c:pt idx="5476">
                  <c:v>212.06569192874423</c:v>
                </c:pt>
                <c:pt idx="5477">
                  <c:v>212.07096728239833</c:v>
                </c:pt>
                <c:pt idx="5478">
                  <c:v>212.06871500127738</c:v>
                </c:pt>
                <c:pt idx="5479">
                  <c:v>212.06646603523524</c:v>
                </c:pt>
                <c:pt idx="5480">
                  <c:v>212.03921789340444</c:v>
                </c:pt>
                <c:pt idx="5481">
                  <c:v>210.5958549076872</c:v>
                </c:pt>
                <c:pt idx="5482">
                  <c:v>211.78307776819585</c:v>
                </c:pt>
                <c:pt idx="5483">
                  <c:v>212.22550335046546</c:v>
                </c:pt>
                <c:pt idx="5484">
                  <c:v>210.72946394680307</c:v>
                </c:pt>
                <c:pt idx="5485">
                  <c:v>210.72724218939541</c:v>
                </c:pt>
                <c:pt idx="5486">
                  <c:v>210.72503052814591</c:v>
                </c:pt>
                <c:pt idx="5487">
                  <c:v>211.47407600559296</c:v>
                </c:pt>
                <c:pt idx="5488">
                  <c:v>211.15098537850801</c:v>
                </c:pt>
                <c:pt idx="5489">
                  <c:v>211.54534804812096</c:v>
                </c:pt>
                <c:pt idx="5490">
                  <c:v>210.75185400229662</c:v>
                </c:pt>
                <c:pt idx="5491">
                  <c:v>209.79884713956858</c:v>
                </c:pt>
                <c:pt idx="5492">
                  <c:v>209.79696815577392</c:v>
                </c:pt>
                <c:pt idx="5493">
                  <c:v>209.79509078985225</c:v>
                </c:pt>
                <c:pt idx="5494">
                  <c:v>209.37975054186023</c:v>
                </c:pt>
                <c:pt idx="5495">
                  <c:v>207.3172156742923</c:v>
                </c:pt>
                <c:pt idx="5496">
                  <c:v>207.72661091398876</c:v>
                </c:pt>
                <c:pt idx="5497">
                  <c:v>209.06430304304953</c:v>
                </c:pt>
                <c:pt idx="5498">
                  <c:v>208.61474255818558</c:v>
                </c:pt>
                <c:pt idx="5499">
                  <c:v>208.61288827421046</c:v>
                </c:pt>
                <c:pt idx="5500">
                  <c:v>208.6110368955726</c:v>
                </c:pt>
                <c:pt idx="5501">
                  <c:v>209.99023176250446</c:v>
                </c:pt>
                <c:pt idx="5502">
                  <c:v>211.40111249874121</c:v>
                </c:pt>
                <c:pt idx="5503">
                  <c:v>210.77670849462268</c:v>
                </c:pt>
                <c:pt idx="5504">
                  <c:v>209.47792091953986</c:v>
                </c:pt>
                <c:pt idx="5505">
                  <c:v>211.50586441425975</c:v>
                </c:pt>
                <c:pt idx="5506">
                  <c:v>211.50424503574274</c:v>
                </c:pt>
                <c:pt idx="5507">
                  <c:v>211.50262951243383</c:v>
                </c:pt>
                <c:pt idx="5508">
                  <c:v>212.53387503446842</c:v>
                </c:pt>
                <c:pt idx="5509">
                  <c:v>211.57762727919243</c:v>
                </c:pt>
                <c:pt idx="5510">
                  <c:v>211.4597221941124</c:v>
                </c:pt>
                <c:pt idx="5511">
                  <c:v>211.72583352254102</c:v>
                </c:pt>
                <c:pt idx="5512">
                  <c:v>212.6978993536714</c:v>
                </c:pt>
                <c:pt idx="5513">
                  <c:v>212.69626267208986</c:v>
                </c:pt>
                <c:pt idx="5514">
                  <c:v>212.69463753975623</c:v>
                </c:pt>
                <c:pt idx="5515">
                  <c:v>213.49106723009388</c:v>
                </c:pt>
                <c:pt idx="5516">
                  <c:v>214.15667103915226</c:v>
                </c:pt>
                <c:pt idx="5517">
                  <c:v>213.54904330320267</c:v>
                </c:pt>
                <c:pt idx="5518">
                  <c:v>213.55820880685687</c:v>
                </c:pt>
                <c:pt idx="5519">
                  <c:v>214.95639239691803</c:v>
                </c:pt>
                <c:pt idx="5520">
                  <c:v>214.95520937298627</c:v>
                </c:pt>
                <c:pt idx="5521">
                  <c:v>214.95402885168656</c:v>
                </c:pt>
                <c:pt idx="5522">
                  <c:v>215.41238307818745</c:v>
                </c:pt>
                <c:pt idx="5523">
                  <c:v>215.56890916188286</c:v>
                </c:pt>
                <c:pt idx="5524">
                  <c:v>215.61269240392193</c:v>
                </c:pt>
                <c:pt idx="5525">
                  <c:v>215.362144780965</c:v>
                </c:pt>
                <c:pt idx="5526">
                  <c:v>215.35341912624136</c:v>
                </c:pt>
                <c:pt idx="5527">
                  <c:v>215.35206342718021</c:v>
                </c:pt>
                <c:pt idx="5528">
                  <c:v>215.35071186367011</c:v>
                </c:pt>
                <c:pt idx="5529">
                  <c:v>216.07088753998869</c:v>
                </c:pt>
                <c:pt idx="5530">
                  <c:v>215.41065564448374</c:v>
                </c:pt>
                <c:pt idx="5531">
                  <c:v>214.88637867265754</c:v>
                </c:pt>
                <c:pt idx="5532">
                  <c:v>214.7443319658874</c:v>
                </c:pt>
                <c:pt idx="5533">
                  <c:v>214.7484321116568</c:v>
                </c:pt>
                <c:pt idx="5534">
                  <c:v>214.74720637262431</c:v>
                </c:pt>
                <c:pt idx="5535">
                  <c:v>214.74598796108853</c:v>
                </c:pt>
                <c:pt idx="5536">
                  <c:v>215.22530855554965</c:v>
                </c:pt>
                <c:pt idx="5537">
                  <c:v>214.70061458082751</c:v>
                </c:pt>
                <c:pt idx="5538">
                  <c:v>213.14330454220863</c:v>
                </c:pt>
                <c:pt idx="5539">
                  <c:v>214.42590789403729</c:v>
                </c:pt>
                <c:pt idx="5540">
                  <c:v>214.9883008233945</c:v>
                </c:pt>
                <c:pt idx="5541">
                  <c:v>214.98712262025529</c:v>
                </c:pt>
                <c:pt idx="5542">
                  <c:v>214.98596468521117</c:v>
                </c:pt>
                <c:pt idx="5543">
                  <c:v>215.61903265192319</c:v>
                </c:pt>
                <c:pt idx="5544">
                  <c:v>214.92559929762649</c:v>
                </c:pt>
                <c:pt idx="5545">
                  <c:v>214.99271685127448</c:v>
                </c:pt>
                <c:pt idx="5546">
                  <c:v>215.65144197899883</c:v>
                </c:pt>
                <c:pt idx="5547">
                  <c:v>215.05476250069623</c:v>
                </c:pt>
                <c:pt idx="5548">
                  <c:v>215.05425431520146</c:v>
                </c:pt>
                <c:pt idx="5549">
                  <c:v>215.05375466054358</c:v>
                </c:pt>
                <c:pt idx="5550">
                  <c:v>214.09173202460701</c:v>
                </c:pt>
                <c:pt idx="5551">
                  <c:v>212.19267453165443</c:v>
                </c:pt>
                <c:pt idx="5552">
                  <c:v>213.47485184372323</c:v>
                </c:pt>
                <c:pt idx="5553">
                  <c:v>210.17385974230223</c:v>
                </c:pt>
                <c:pt idx="5554">
                  <c:v>208.20217475725778</c:v>
                </c:pt>
                <c:pt idx="5555">
                  <c:v>208.20193313407691</c:v>
                </c:pt>
                <c:pt idx="5556">
                  <c:v>208.20169468725712</c:v>
                </c:pt>
                <c:pt idx="5557">
                  <c:v>208.12614842497311</c:v>
                </c:pt>
                <c:pt idx="5558">
                  <c:v>209.11054209013821</c:v>
                </c:pt>
                <c:pt idx="5559">
                  <c:v>208.92741567274476</c:v>
                </c:pt>
                <c:pt idx="5560">
                  <c:v>210.40673735602167</c:v>
                </c:pt>
                <c:pt idx="5561">
                  <c:v>208.84434656119902</c:v>
                </c:pt>
                <c:pt idx="5562">
                  <c:v>208.84412066492433</c:v>
                </c:pt>
                <c:pt idx="5563">
                  <c:v>208.84390116609262</c:v>
                </c:pt>
                <c:pt idx="5564">
                  <c:v>210.47180421368591</c:v>
                </c:pt>
                <c:pt idx="5565">
                  <c:v>209.59307923324894</c:v>
                </c:pt>
                <c:pt idx="5566">
                  <c:v>209.03004951737569</c:v>
                </c:pt>
                <c:pt idx="5567">
                  <c:v>208.36989437787241</c:v>
                </c:pt>
                <c:pt idx="5568">
                  <c:v>208.09657213830593</c:v>
                </c:pt>
                <c:pt idx="5569">
                  <c:v>208.09485040401341</c:v>
                </c:pt>
                <c:pt idx="5570">
                  <c:v>208.09315055372079</c:v>
                </c:pt>
                <c:pt idx="5571">
                  <c:v>208.9198880113816</c:v>
                </c:pt>
                <c:pt idx="5572">
                  <c:v>208.29199848825004</c:v>
                </c:pt>
                <c:pt idx="5573">
                  <c:v>209.85853281529626</c:v>
                </c:pt>
                <c:pt idx="5574">
                  <c:v>210.5596627396904</c:v>
                </c:pt>
                <c:pt idx="5575">
                  <c:v>210.40725127732156</c:v>
                </c:pt>
                <c:pt idx="5576">
                  <c:v>210.40579021386279</c:v>
                </c:pt>
                <c:pt idx="5577">
                  <c:v>210.40433031929882</c:v>
                </c:pt>
                <c:pt idx="5578">
                  <c:v>210.60203065147562</c:v>
                </c:pt>
                <c:pt idx="5579">
                  <c:v>208.97173728959223</c:v>
                </c:pt>
                <c:pt idx="5580">
                  <c:v>210.45965541557547</c:v>
                </c:pt>
                <c:pt idx="5581">
                  <c:v>211.72451454260209</c:v>
                </c:pt>
                <c:pt idx="5582">
                  <c:v>212.40055464646903</c:v>
                </c:pt>
                <c:pt idx="5583">
                  <c:v>212.39909456423229</c:v>
                </c:pt>
                <c:pt idx="5584">
                  <c:v>212.39763641937128</c:v>
                </c:pt>
                <c:pt idx="5585">
                  <c:v>211.60376233541459</c:v>
                </c:pt>
                <c:pt idx="5586">
                  <c:v>212.07709943077947</c:v>
                </c:pt>
                <c:pt idx="5587">
                  <c:v>212.31934779607488</c:v>
                </c:pt>
                <c:pt idx="5588">
                  <c:v>212.52582820170653</c:v>
                </c:pt>
                <c:pt idx="5589">
                  <c:v>211.09931905160465</c:v>
                </c:pt>
                <c:pt idx="5590">
                  <c:v>211.09793715973706</c:v>
                </c:pt>
                <c:pt idx="5591">
                  <c:v>211.09655853911678</c:v>
                </c:pt>
                <c:pt idx="5592">
                  <c:v>211.21830920742639</c:v>
                </c:pt>
                <c:pt idx="5593">
                  <c:v>211.32980548914327</c:v>
                </c:pt>
                <c:pt idx="5594">
                  <c:v>210.81347390036646</c:v>
                </c:pt>
                <c:pt idx="5595">
                  <c:v>210.03740420381513</c:v>
                </c:pt>
                <c:pt idx="5596">
                  <c:v>211.0426704744159</c:v>
                </c:pt>
                <c:pt idx="5597">
                  <c:v>211.04075156776597</c:v>
                </c:pt>
                <c:pt idx="5598">
                  <c:v>211.03883878129039</c:v>
                </c:pt>
                <c:pt idx="5599">
                  <c:v>210.77239349847366</c:v>
                </c:pt>
                <c:pt idx="5600">
                  <c:v>211.3376632272155</c:v>
                </c:pt>
                <c:pt idx="5601">
                  <c:v>211.13007664191406</c:v>
                </c:pt>
                <c:pt idx="5602">
                  <c:v>207.86275524067233</c:v>
                </c:pt>
                <c:pt idx="5603">
                  <c:v>204.6072643603876</c:v>
                </c:pt>
                <c:pt idx="5604">
                  <c:v>204.6054853659156</c:v>
                </c:pt>
                <c:pt idx="5605">
                  <c:v>204.60372481244747</c:v>
                </c:pt>
                <c:pt idx="5606">
                  <c:v>201.11416006383257</c:v>
                </c:pt>
                <c:pt idx="5607">
                  <c:v>201.65836904346307</c:v>
                </c:pt>
                <c:pt idx="5608">
                  <c:v>202.26774860658011</c:v>
                </c:pt>
                <c:pt idx="5609">
                  <c:v>201.87512072348926</c:v>
                </c:pt>
                <c:pt idx="5610">
                  <c:v>202.23284900259387</c:v>
                </c:pt>
                <c:pt idx="5611">
                  <c:v>202.23144243135334</c:v>
                </c:pt>
                <c:pt idx="5612">
                  <c:v>202.23003724743344</c:v>
                </c:pt>
                <c:pt idx="5613">
                  <c:v>202.09134641850844</c:v>
                </c:pt>
                <c:pt idx="5614">
                  <c:v>202.86555091722775</c:v>
                </c:pt>
                <c:pt idx="5615">
                  <c:v>203.54276394768706</c:v>
                </c:pt>
                <c:pt idx="5616">
                  <c:v>204.95186086427697</c:v>
                </c:pt>
                <c:pt idx="5617">
                  <c:v>205.75095092510739</c:v>
                </c:pt>
                <c:pt idx="5618">
                  <c:v>205.74922091268428</c:v>
                </c:pt>
                <c:pt idx="5619">
                  <c:v>205.74749231973826</c:v>
                </c:pt>
                <c:pt idx="5620">
                  <c:v>206.88820406205133</c:v>
                </c:pt>
                <c:pt idx="5621">
                  <c:v>206.15179890060327</c:v>
                </c:pt>
                <c:pt idx="5622">
                  <c:v>207.25172827353504</c:v>
                </c:pt>
                <c:pt idx="5623">
                  <c:v>207.07982183995355</c:v>
                </c:pt>
                <c:pt idx="5624">
                  <c:v>208.60270900317948</c:v>
                </c:pt>
                <c:pt idx="5625">
                  <c:v>208.60094523588356</c:v>
                </c:pt>
                <c:pt idx="5626">
                  <c:v>208.59918268907592</c:v>
                </c:pt>
                <c:pt idx="5627">
                  <c:v>208.43968609020462</c:v>
                </c:pt>
                <c:pt idx="5628">
                  <c:v>208.71111753202933</c:v>
                </c:pt>
                <c:pt idx="5629">
                  <c:v>208.58587263672095</c:v>
                </c:pt>
                <c:pt idx="5630">
                  <c:v>209.19620780982348</c:v>
                </c:pt>
                <c:pt idx="5631">
                  <c:v>209.95145990844745</c:v>
                </c:pt>
                <c:pt idx="5632">
                  <c:v>209.94967578592306</c:v>
                </c:pt>
                <c:pt idx="5633">
                  <c:v>209.94789514140018</c:v>
                </c:pt>
                <c:pt idx="5634">
                  <c:v>209.75300414763319</c:v>
                </c:pt>
                <c:pt idx="5635">
                  <c:v>208.10405777801645</c:v>
                </c:pt>
                <c:pt idx="5636">
                  <c:v>207.04494302099815</c:v>
                </c:pt>
                <c:pt idx="5637">
                  <c:v>207.73056682396319</c:v>
                </c:pt>
                <c:pt idx="5638">
                  <c:v>205.87599375447564</c:v>
                </c:pt>
                <c:pt idx="5639">
                  <c:v>205.87394397026532</c:v>
                </c:pt>
                <c:pt idx="5640">
                  <c:v>205.87189602750863</c:v>
                </c:pt>
                <c:pt idx="5641">
                  <c:v>206.82561140983722</c:v>
                </c:pt>
                <c:pt idx="5642">
                  <c:v>206.45107531857741</c:v>
                </c:pt>
                <c:pt idx="5643">
                  <c:v>205.92804749245528</c:v>
                </c:pt>
                <c:pt idx="5644">
                  <c:v>206.42381145366855</c:v>
                </c:pt>
                <c:pt idx="5645">
                  <c:v>207.94029679256539</c:v>
                </c:pt>
                <c:pt idx="5646">
                  <c:v>207.93823525600939</c:v>
                </c:pt>
                <c:pt idx="5647">
                  <c:v>207.93617648558967</c:v>
                </c:pt>
                <c:pt idx="5648">
                  <c:v>207.8493853381037</c:v>
                </c:pt>
                <c:pt idx="5649">
                  <c:v>208.81062118200254</c:v>
                </c:pt>
                <c:pt idx="5650">
                  <c:v>208.87074631999332</c:v>
                </c:pt>
                <c:pt idx="5651">
                  <c:v>211.29375073415167</c:v>
                </c:pt>
                <c:pt idx="5652">
                  <c:v>210.03902686234485</c:v>
                </c:pt>
                <c:pt idx="5653">
                  <c:v>210.03693556810444</c:v>
                </c:pt>
                <c:pt idx="5654">
                  <c:v>210.03485030406119</c:v>
                </c:pt>
                <c:pt idx="5655">
                  <c:v>209.85388724286688</c:v>
                </c:pt>
                <c:pt idx="5656">
                  <c:v>211.11799650559453</c:v>
                </c:pt>
                <c:pt idx="5657">
                  <c:v>211.11033153060211</c:v>
                </c:pt>
                <c:pt idx="5658">
                  <c:v>213.4382985492355</c:v>
                </c:pt>
                <c:pt idx="5659">
                  <c:v>215.0300488452549</c:v>
                </c:pt>
                <c:pt idx="5660">
                  <c:v>215.02789671470481</c:v>
                </c:pt>
                <c:pt idx="5661">
                  <c:v>215.02576125349734</c:v>
                </c:pt>
                <c:pt idx="5662">
                  <c:v>212.42729146924373</c:v>
                </c:pt>
                <c:pt idx="5663">
                  <c:v>210.85006783360518</c:v>
                </c:pt>
                <c:pt idx="5664">
                  <c:v>210.65729950198545</c:v>
                </c:pt>
                <c:pt idx="5665">
                  <c:v>208.84312026701957</c:v>
                </c:pt>
                <c:pt idx="5666">
                  <c:v>211.10578971389717</c:v>
                </c:pt>
                <c:pt idx="5667">
                  <c:v>211.10342925589669</c:v>
                </c:pt>
                <c:pt idx="5668">
                  <c:v>211.10108150086032</c:v>
                </c:pt>
                <c:pt idx="5669">
                  <c:v>211.17554099453025</c:v>
                </c:pt>
                <c:pt idx="5670">
                  <c:v>210.06309845266139</c:v>
                </c:pt>
                <c:pt idx="5671">
                  <c:v>210.94134515794119</c:v>
                </c:pt>
                <c:pt idx="5672">
                  <c:v>210.2954478365798</c:v>
                </c:pt>
                <c:pt idx="5673">
                  <c:v>210.7414381798921</c:v>
                </c:pt>
                <c:pt idx="5674">
                  <c:v>210.73831551709119</c:v>
                </c:pt>
                <c:pt idx="5675">
                  <c:v>210.73519240703678</c:v>
                </c:pt>
                <c:pt idx="5676">
                  <c:v>211.5730581380439</c:v>
                </c:pt>
                <c:pt idx="5677">
                  <c:v>212.12691654815319</c:v>
                </c:pt>
                <c:pt idx="5678">
                  <c:v>212.60626327325807</c:v>
                </c:pt>
                <c:pt idx="5679">
                  <c:v>213.15030101735306</c:v>
                </c:pt>
                <c:pt idx="5680">
                  <c:v>214.22575891719544</c:v>
                </c:pt>
                <c:pt idx="5681">
                  <c:v>214.22236650324845</c:v>
                </c:pt>
                <c:pt idx="5682">
                  <c:v>214.2189703672658</c:v>
                </c:pt>
                <c:pt idx="5683">
                  <c:v>212.95483066560399</c:v>
                </c:pt>
                <c:pt idx="5684">
                  <c:v>212.57558228355984</c:v>
                </c:pt>
                <c:pt idx="5685">
                  <c:v>211.7433801903282</c:v>
                </c:pt>
                <c:pt idx="5686">
                  <c:v>211.34599132559762</c:v>
                </c:pt>
                <c:pt idx="5687">
                  <c:v>211.44198428634704</c:v>
                </c:pt>
                <c:pt idx="5688">
                  <c:v>211.43881007421999</c:v>
                </c:pt>
                <c:pt idx="5689">
                  <c:v>211.43563986166731</c:v>
                </c:pt>
                <c:pt idx="5690">
                  <c:v>212.43884511143156</c:v>
                </c:pt>
                <c:pt idx="5691">
                  <c:v>211.75704510525833</c:v>
                </c:pt>
                <c:pt idx="5692">
                  <c:v>210.41156864642039</c:v>
                </c:pt>
                <c:pt idx="5693">
                  <c:v>208.86858708071045</c:v>
                </c:pt>
                <c:pt idx="5694">
                  <c:v>209.69742421275555</c:v>
                </c:pt>
                <c:pt idx="5695">
                  <c:v>209.69417392451425</c:v>
                </c:pt>
                <c:pt idx="5696">
                  <c:v>209.69093233573386</c:v>
                </c:pt>
                <c:pt idx="5697">
                  <c:v>209.57050336359535</c:v>
                </c:pt>
                <c:pt idx="5698">
                  <c:v>210.22455356126582</c:v>
                </c:pt>
                <c:pt idx="5699">
                  <c:v>210.31796477507473</c:v>
                </c:pt>
                <c:pt idx="5700">
                  <c:v>210.80712390938106</c:v>
                </c:pt>
                <c:pt idx="5701">
                  <c:v>210.05600798128336</c:v>
                </c:pt>
                <c:pt idx="5702">
                  <c:v>210.05365783629952</c:v>
                </c:pt>
                <c:pt idx="5703">
                  <c:v>210.0513181828166</c:v>
                </c:pt>
                <c:pt idx="5704">
                  <c:v>210.95463270740336</c:v>
                </c:pt>
                <c:pt idx="5705">
                  <c:v>208.3175545619888</c:v>
                </c:pt>
                <c:pt idx="5706">
                  <c:v>207.85762795363343</c:v>
                </c:pt>
                <c:pt idx="5707">
                  <c:v>209.78752776812905</c:v>
                </c:pt>
                <c:pt idx="5708">
                  <c:v>209.72693576823315</c:v>
                </c:pt>
                <c:pt idx="5709">
                  <c:v>209.72455084904635</c:v>
                </c:pt>
                <c:pt idx="5710">
                  <c:v>209.72214975208698</c:v>
                </c:pt>
                <c:pt idx="5711">
                  <c:v>209.4232821226978</c:v>
                </c:pt>
                <c:pt idx="5712">
                  <c:v>208.16994035445873</c:v>
                </c:pt>
                <c:pt idx="5713">
                  <c:v>207.26017224207257</c:v>
                </c:pt>
                <c:pt idx="5714">
                  <c:v>207.1351985531401</c:v>
                </c:pt>
                <c:pt idx="5715">
                  <c:v>208.11577738098993</c:v>
                </c:pt>
                <c:pt idx="5716">
                  <c:v>208.11352759003682</c:v>
                </c:pt>
                <c:pt idx="5717">
                  <c:v>208.11127016632625</c:v>
                </c:pt>
                <c:pt idx="5718">
                  <c:v>209.51712516379658</c:v>
                </c:pt>
                <c:pt idx="5719">
                  <c:v>208.28566987354634</c:v>
                </c:pt>
                <c:pt idx="5720">
                  <c:v>207.662017172757</c:v>
                </c:pt>
                <c:pt idx="5721">
                  <c:v>208.00795576647317</c:v>
                </c:pt>
                <c:pt idx="5722">
                  <c:v>208.47765003574199</c:v>
                </c:pt>
                <c:pt idx="5723">
                  <c:v>208.47542420295645</c:v>
                </c:pt>
                <c:pt idx="5724">
                  <c:v>208.47318761061436</c:v>
                </c:pt>
                <c:pt idx="5725">
                  <c:v>208.10291578112407</c:v>
                </c:pt>
                <c:pt idx="5726">
                  <c:v>208.95066500729311</c:v>
                </c:pt>
                <c:pt idx="5727">
                  <c:v>210.64519475624166</c:v>
                </c:pt>
                <c:pt idx="5728">
                  <c:v>212.75107695717674</c:v>
                </c:pt>
                <c:pt idx="5729">
                  <c:v>213.04169787654044</c:v>
                </c:pt>
                <c:pt idx="5730">
                  <c:v>213.03987717666507</c:v>
                </c:pt>
                <c:pt idx="5731">
                  <c:v>213.03802295396795</c:v>
                </c:pt>
                <c:pt idx="5732">
                  <c:v>213.3205701409322</c:v>
                </c:pt>
                <c:pt idx="5733">
                  <c:v>213.50993024273473</c:v>
                </c:pt>
                <c:pt idx="5734">
                  <c:v>213.20399457004214</c:v>
                </c:pt>
                <c:pt idx="5735">
                  <c:v>213.24243946754729</c:v>
                </c:pt>
                <c:pt idx="5736">
                  <c:v>212.68267045891614</c:v>
                </c:pt>
                <c:pt idx="5737">
                  <c:v>212.68077535736199</c:v>
                </c:pt>
                <c:pt idx="5738">
                  <c:v>212.67889159541375</c:v>
                </c:pt>
                <c:pt idx="5739">
                  <c:v>211.83015486329651</c:v>
                </c:pt>
                <c:pt idx="5740">
                  <c:v>210.81235447920326</c:v>
                </c:pt>
                <c:pt idx="5741">
                  <c:v>210.90730343810779</c:v>
                </c:pt>
                <c:pt idx="5742">
                  <c:v>209.05917386013931</c:v>
                </c:pt>
                <c:pt idx="5743">
                  <c:v>208.92999234687198</c:v>
                </c:pt>
                <c:pt idx="5744">
                  <c:v>208.92694177425886</c:v>
                </c:pt>
                <c:pt idx="5745">
                  <c:v>208.92383363868296</c:v>
                </c:pt>
                <c:pt idx="5746">
                  <c:v>208.92616250758323</c:v>
                </c:pt>
                <c:pt idx="5747">
                  <c:v>209.58471077964796</c:v>
                </c:pt>
                <c:pt idx="5748">
                  <c:v>209.59576690440355</c:v>
                </c:pt>
                <c:pt idx="5749">
                  <c:v>209.64923456324482</c:v>
                </c:pt>
                <c:pt idx="5750">
                  <c:v>210.39351330033185</c:v>
                </c:pt>
                <c:pt idx="5751">
                  <c:v>210.39035855363088</c:v>
                </c:pt>
                <c:pt idx="5752">
                  <c:v>210.3872771511173</c:v>
                </c:pt>
                <c:pt idx="5753">
                  <c:v>210.07544840500876</c:v>
                </c:pt>
                <c:pt idx="5754">
                  <c:v>210.91741218126455</c:v>
                </c:pt>
              </c:numCache>
            </c:numRef>
          </c:yVal>
          <c:smooth val="0"/>
          <c:extLst>
            <c:ext xmlns:c16="http://schemas.microsoft.com/office/drawing/2014/chart" uri="{C3380CC4-5D6E-409C-BE32-E72D297353CC}">
              <c16:uniqueId val="{00000002-F4BF-467A-A6AE-4CA38C1D06A0}"/>
            </c:ext>
          </c:extLst>
        </c:ser>
        <c:dLbls>
          <c:showLegendKey val="0"/>
          <c:showVal val="0"/>
          <c:showCatName val="0"/>
          <c:showSerName val="0"/>
          <c:showPercent val="0"/>
          <c:showBubbleSize val="0"/>
        </c:dLbls>
        <c:axId val="587610336"/>
        <c:axId val="587608416"/>
      </c:scatterChart>
      <c:valAx>
        <c:axId val="587610336"/>
        <c:scaling>
          <c:orientation val="minMax"/>
          <c:max val="45657"/>
          <c:min val="39903"/>
        </c:scaling>
        <c:delete val="0"/>
        <c:axPos val="b"/>
        <c:majorGridlines>
          <c:spPr>
            <a:ln w="9525" cap="flat" cmpd="sng" algn="ctr">
              <a:solidFill>
                <a:schemeClr val="tx1">
                  <a:lumMod val="15000"/>
                  <a:lumOff val="85000"/>
                </a:schemeClr>
              </a:solidFill>
              <a:round/>
            </a:ln>
            <a:effectLst/>
          </c:spPr>
        </c:majorGridlines>
        <c:numFmt formatCode="m/d/yyyy"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87608416"/>
        <c:crosses val="autoZero"/>
        <c:crossBetween val="midCat"/>
      </c:valAx>
      <c:valAx>
        <c:axId val="587608416"/>
        <c:scaling>
          <c:orientation val="minMax"/>
          <c:min val="5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876103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1" baseline="0" dirty="0"/>
              <a:t> </a:t>
            </a:r>
            <a:r>
              <a:rPr lang="en-US" b="1" u="sng" dirty="0"/>
              <a:t>EV/</a:t>
            </a:r>
            <a:r>
              <a:rPr lang="en-US" b="1" u="sng" baseline="0" dirty="0"/>
              <a:t>EBITDA </a:t>
            </a:r>
            <a:r>
              <a:rPr lang="en-US" b="1" u="sng" dirty="0"/>
              <a:t>EEUU </a:t>
            </a:r>
            <a:r>
              <a:rPr lang="en-US" b="1" dirty="0"/>
              <a:t>MENOS </a:t>
            </a:r>
            <a:r>
              <a:rPr lang="en-US" b="1" u="sng" dirty="0"/>
              <a:t>EV/EBITDA EUROPA</a:t>
            </a:r>
          </a:p>
        </c:rich>
      </c:tx>
      <c:layout>
        <c:manualLayout>
          <c:xMode val="edge"/>
          <c:yMode val="edge"/>
          <c:x val="0.1633461033041663"/>
          <c:y val="3.0980048970431738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areaChart>
        <c:grouping val="standard"/>
        <c:varyColors val="0"/>
        <c:ser>
          <c:idx val="0"/>
          <c:order val="0"/>
          <c:tx>
            <c:strRef>
              <c:f>Hoja1!$B$33</c:f>
              <c:strCache>
                <c:ptCount val="1"/>
                <c:pt idx="0">
                  <c:v>EV/EBITDA EEUU - EV/EBITDA EUROPA</c:v>
                </c:pt>
              </c:strCache>
            </c:strRef>
          </c:tx>
          <c:spPr>
            <a:solidFill>
              <a:schemeClr val="accent1"/>
            </a:solidFill>
            <a:ln>
              <a:noFill/>
            </a:ln>
            <a:effectLst/>
          </c:spPr>
          <c:cat>
            <c:numRef>
              <c:f>Hoja1!$A$34:$A$56</c:f>
              <c:numCache>
                <c:formatCode>General</c:formatCode>
                <c:ptCount val="23"/>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numCache>
            </c:numRef>
          </c:cat>
          <c:val>
            <c:numRef>
              <c:f>Hoja1!$B$34:$B$56</c:f>
              <c:numCache>
                <c:formatCode>General</c:formatCode>
                <c:ptCount val="23"/>
                <c:pt idx="0">
                  <c:v>-0.92999999999999972</c:v>
                </c:pt>
                <c:pt idx="1">
                  <c:v>2.34</c:v>
                </c:pt>
                <c:pt idx="2">
                  <c:v>1.75</c:v>
                </c:pt>
                <c:pt idx="3">
                  <c:v>-0.76999999999999957</c:v>
                </c:pt>
                <c:pt idx="4">
                  <c:v>-3.3000000000000007</c:v>
                </c:pt>
                <c:pt idx="5">
                  <c:v>-4.6100000000000012</c:v>
                </c:pt>
                <c:pt idx="6">
                  <c:v>-3.9700000000000006</c:v>
                </c:pt>
                <c:pt idx="7">
                  <c:v>-4.68</c:v>
                </c:pt>
                <c:pt idx="8">
                  <c:v>-3.84</c:v>
                </c:pt>
                <c:pt idx="9">
                  <c:v>-3.0700000000000003</c:v>
                </c:pt>
                <c:pt idx="10">
                  <c:v>-2.8800000000000008</c:v>
                </c:pt>
                <c:pt idx="11">
                  <c:v>-2.2300000000000004</c:v>
                </c:pt>
                <c:pt idx="12">
                  <c:v>-2.0399999999999991</c:v>
                </c:pt>
                <c:pt idx="13">
                  <c:v>-1.5400000000000009</c:v>
                </c:pt>
                <c:pt idx="14">
                  <c:v>-0.97000000000000064</c:v>
                </c:pt>
                <c:pt idx="15">
                  <c:v>1.2400000000000002</c:v>
                </c:pt>
                <c:pt idx="16">
                  <c:v>2.0300000000000011</c:v>
                </c:pt>
                <c:pt idx="17">
                  <c:v>1.2699999999999996</c:v>
                </c:pt>
                <c:pt idx="18">
                  <c:v>2.4299999999999997</c:v>
                </c:pt>
                <c:pt idx="19">
                  <c:v>3.5999999999999996</c:v>
                </c:pt>
                <c:pt idx="20">
                  <c:v>3.4500000000000011</c:v>
                </c:pt>
                <c:pt idx="21">
                  <c:v>4.0499999999999989</c:v>
                </c:pt>
                <c:pt idx="22">
                  <c:v>5.0799999999999983</c:v>
                </c:pt>
              </c:numCache>
            </c:numRef>
          </c:val>
          <c:extLst>
            <c:ext xmlns:c16="http://schemas.microsoft.com/office/drawing/2014/chart" uri="{C3380CC4-5D6E-409C-BE32-E72D297353CC}">
              <c16:uniqueId val="{00000000-249A-4D4F-99F9-7B162BBC5026}"/>
            </c:ext>
          </c:extLst>
        </c:ser>
        <c:dLbls>
          <c:showLegendKey val="0"/>
          <c:showVal val="0"/>
          <c:showCatName val="0"/>
          <c:showSerName val="0"/>
          <c:showPercent val="0"/>
          <c:showBubbleSize val="0"/>
        </c:dLbls>
        <c:axId val="1452476352"/>
        <c:axId val="1445288528"/>
      </c:areaChart>
      <c:catAx>
        <c:axId val="145247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rgbClr val="00B0F0"/>
                </a:solidFill>
                <a:latin typeface="+mn-lt"/>
                <a:ea typeface="+mn-ea"/>
                <a:cs typeface="+mn-cs"/>
              </a:defRPr>
            </a:pPr>
            <a:endParaRPr lang="es-ES"/>
          </a:p>
        </c:txPr>
        <c:crossAx val="1445288528"/>
        <c:crosses val="autoZero"/>
        <c:auto val="1"/>
        <c:lblAlgn val="ctr"/>
        <c:lblOffset val="100"/>
        <c:noMultiLvlLbl val="0"/>
      </c:catAx>
      <c:valAx>
        <c:axId val="1445288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es-ES"/>
          </a:p>
        </c:txPr>
        <c:crossAx val="145247635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1" u="sng" dirty="0"/>
              <a:t>% DIV</a:t>
            </a:r>
            <a:r>
              <a:rPr lang="en-US" b="1" u="sng" baseline="0" dirty="0"/>
              <a:t> </a:t>
            </a:r>
            <a:r>
              <a:rPr lang="en-US" b="1" u="sng" dirty="0"/>
              <a:t>EEUU </a:t>
            </a:r>
            <a:r>
              <a:rPr lang="en-US" b="1" dirty="0"/>
              <a:t>MENOS </a:t>
            </a:r>
            <a:r>
              <a:rPr lang="en-US" b="1" u="sng" dirty="0"/>
              <a:t>% DIV EUROPA</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areaChart>
        <c:grouping val="standard"/>
        <c:varyColors val="0"/>
        <c:ser>
          <c:idx val="0"/>
          <c:order val="0"/>
          <c:tx>
            <c:strRef>
              <c:f>Hoja1!$B$49</c:f>
              <c:strCache>
                <c:ptCount val="1"/>
                <c:pt idx="0">
                  <c:v>1,24</c:v>
                </c:pt>
              </c:strCache>
            </c:strRef>
          </c:tx>
          <c:spPr>
            <a:solidFill>
              <a:schemeClr val="accent1"/>
            </a:solidFill>
            <a:ln>
              <a:noFill/>
            </a:ln>
            <a:effectLst/>
          </c:spPr>
          <c:cat>
            <c:numRef>
              <c:f>Hoja1!$A$60:$A$82</c:f>
              <c:numCache>
                <c:formatCode>General</c:formatCode>
                <c:ptCount val="23"/>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numCache>
            </c:numRef>
          </c:cat>
          <c:val>
            <c:numRef>
              <c:f>Hoja1!$B$60:$B$82</c:f>
              <c:numCache>
                <c:formatCode>General</c:formatCode>
                <c:ptCount val="23"/>
                <c:pt idx="0">
                  <c:v>-1.4300000000000002</c:v>
                </c:pt>
                <c:pt idx="1">
                  <c:v>-1.07</c:v>
                </c:pt>
                <c:pt idx="2">
                  <c:v>-0.69</c:v>
                </c:pt>
                <c:pt idx="3">
                  <c:v>-0.8</c:v>
                </c:pt>
                <c:pt idx="4">
                  <c:v>-0.85000000000000009</c:v>
                </c:pt>
                <c:pt idx="5">
                  <c:v>-1.0600000000000003</c:v>
                </c:pt>
                <c:pt idx="6">
                  <c:v>-2.3000000000000003</c:v>
                </c:pt>
                <c:pt idx="7">
                  <c:v>-1.1200000000000001</c:v>
                </c:pt>
                <c:pt idx="8">
                  <c:v>-1.33</c:v>
                </c:pt>
                <c:pt idx="9">
                  <c:v>-2.0700000000000003</c:v>
                </c:pt>
                <c:pt idx="10">
                  <c:v>-1.5699999999999998</c:v>
                </c:pt>
                <c:pt idx="11">
                  <c:v>-1.4000000000000001</c:v>
                </c:pt>
                <c:pt idx="12">
                  <c:v>-1.7300000000000002</c:v>
                </c:pt>
                <c:pt idx="13">
                  <c:v>-1.31</c:v>
                </c:pt>
                <c:pt idx="14">
                  <c:v>-1.37</c:v>
                </c:pt>
                <c:pt idx="15">
                  <c:v>-1.34</c:v>
                </c:pt>
                <c:pt idx="16">
                  <c:v>-1.7600000000000002</c:v>
                </c:pt>
                <c:pt idx="17">
                  <c:v>-1.7099999999999997</c:v>
                </c:pt>
                <c:pt idx="18">
                  <c:v>-0.7699999999999998</c:v>
                </c:pt>
                <c:pt idx="19">
                  <c:v>-1.3399999999999999</c:v>
                </c:pt>
                <c:pt idx="20">
                  <c:v>-1.6500000000000001</c:v>
                </c:pt>
                <c:pt idx="21">
                  <c:v>-1.78</c:v>
                </c:pt>
                <c:pt idx="22">
                  <c:v>-2.14</c:v>
                </c:pt>
              </c:numCache>
            </c:numRef>
          </c:val>
          <c:extLst>
            <c:ext xmlns:c16="http://schemas.microsoft.com/office/drawing/2014/chart" uri="{C3380CC4-5D6E-409C-BE32-E72D297353CC}">
              <c16:uniqueId val="{00000000-D243-4E63-8A21-E516469B3498}"/>
            </c:ext>
          </c:extLst>
        </c:ser>
        <c:dLbls>
          <c:showLegendKey val="0"/>
          <c:showVal val="0"/>
          <c:showCatName val="0"/>
          <c:showSerName val="0"/>
          <c:showPercent val="0"/>
          <c:showBubbleSize val="0"/>
        </c:dLbls>
        <c:axId val="1452476352"/>
        <c:axId val="1445288528"/>
      </c:areaChart>
      <c:catAx>
        <c:axId val="145247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rgbClr val="00B0F0"/>
                </a:solidFill>
                <a:latin typeface="+mn-lt"/>
                <a:ea typeface="+mn-ea"/>
                <a:cs typeface="+mn-cs"/>
              </a:defRPr>
            </a:pPr>
            <a:endParaRPr lang="es-ES"/>
          </a:p>
        </c:txPr>
        <c:crossAx val="1445288528"/>
        <c:crosses val="autoZero"/>
        <c:auto val="1"/>
        <c:lblAlgn val="ctr"/>
        <c:lblOffset val="100"/>
        <c:noMultiLvlLbl val="0"/>
      </c:catAx>
      <c:valAx>
        <c:axId val="1445288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es-ES"/>
          </a:p>
        </c:txPr>
        <c:crossAx val="145247635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93926100024277E-2"/>
          <c:y val="2.2964056402484129E-2"/>
          <c:w val="0.93057595919796676"/>
          <c:h val="0.84109234608164485"/>
        </c:manualLayout>
      </c:layout>
      <c:scatterChart>
        <c:scatterStyle val="lineMarker"/>
        <c:varyColors val="0"/>
        <c:ser>
          <c:idx val="0"/>
          <c:order val="0"/>
          <c:tx>
            <c:strRef>
              <c:f>Hoja1!$G$3</c:f>
              <c:strCache>
                <c:ptCount val="1"/>
                <c:pt idx="0">
                  <c:v>Nikkei 225</c:v>
                </c:pt>
              </c:strCache>
            </c:strRef>
          </c:tx>
          <c:spPr>
            <a:ln w="19050" cap="rnd">
              <a:solidFill>
                <a:schemeClr val="accent1"/>
              </a:solidFill>
              <a:round/>
            </a:ln>
            <a:effectLst/>
          </c:spPr>
          <c:marker>
            <c:symbol val="none"/>
          </c:marker>
          <c:xVal>
            <c:numRef>
              <c:f>Hoja1!$B$5:$B$14618</c:f>
              <c:numCache>
                <c:formatCode>General</c:formatCode>
                <c:ptCount val="14614"/>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pt idx="14601">
                  <c:v>35.002739726023911</c:v>
                </c:pt>
                <c:pt idx="14602">
                  <c:v>35.005479452051311</c:v>
                </c:pt>
                <c:pt idx="14603">
                  <c:v>35.008219178078711</c:v>
                </c:pt>
                <c:pt idx="14604">
                  <c:v>35.010958904106111</c:v>
                </c:pt>
                <c:pt idx="14605">
                  <c:v>35.013698630133511</c:v>
                </c:pt>
                <c:pt idx="14606">
                  <c:v>35.016438356160911</c:v>
                </c:pt>
                <c:pt idx="14607">
                  <c:v>35.019178082188311</c:v>
                </c:pt>
                <c:pt idx="14608">
                  <c:v>35.021917808215711</c:v>
                </c:pt>
                <c:pt idx="14609">
                  <c:v>35.024657534243111</c:v>
                </c:pt>
                <c:pt idx="14610">
                  <c:v>35.027397260270511</c:v>
                </c:pt>
                <c:pt idx="14611">
                  <c:v>35.030136986297912</c:v>
                </c:pt>
                <c:pt idx="14612">
                  <c:v>35.032876712325312</c:v>
                </c:pt>
                <c:pt idx="14613">
                  <c:v>35.035616438352712</c:v>
                </c:pt>
              </c:numCache>
            </c:numRef>
          </c:xVal>
          <c:yVal>
            <c:numRef>
              <c:f>Hoja1!$J$5:$J$14618</c:f>
              <c:numCache>
                <c:formatCode>General</c:formatCode>
                <c:ptCount val="14614"/>
                <c:pt idx="0">
                  <c:v>29.66039304787482</c:v>
                </c:pt>
                <c:pt idx="1">
                  <c:v>29.66039304787482</c:v>
                </c:pt>
                <c:pt idx="2">
                  <c:v>29.66039304787482</c:v>
                </c:pt>
                <c:pt idx="3">
                  <c:v>29.66039304787482</c:v>
                </c:pt>
                <c:pt idx="4">
                  <c:v>29.66039304787482</c:v>
                </c:pt>
                <c:pt idx="5">
                  <c:v>29.66039304787482</c:v>
                </c:pt>
                <c:pt idx="6">
                  <c:v>29.66039304787482</c:v>
                </c:pt>
                <c:pt idx="7">
                  <c:v>29.700119771188469</c:v>
                </c:pt>
                <c:pt idx="8">
                  <c:v>29.700119771188469</c:v>
                </c:pt>
                <c:pt idx="9">
                  <c:v>29.700119771188469</c:v>
                </c:pt>
                <c:pt idx="10">
                  <c:v>29.744985786004538</c:v>
                </c:pt>
                <c:pt idx="11">
                  <c:v>30.012922748482829</c:v>
                </c:pt>
                <c:pt idx="12">
                  <c:v>30.228207669518898</c:v>
                </c:pt>
                <c:pt idx="13">
                  <c:v>30.384467827649761</c:v>
                </c:pt>
                <c:pt idx="14">
                  <c:v>30.353272328230119</c:v>
                </c:pt>
                <c:pt idx="15">
                  <c:v>30.353272328230119</c:v>
                </c:pt>
                <c:pt idx="16">
                  <c:v>30.353272328230119</c:v>
                </c:pt>
                <c:pt idx="17">
                  <c:v>30.383260094146696</c:v>
                </c:pt>
                <c:pt idx="18">
                  <c:v>30.383260094146696</c:v>
                </c:pt>
                <c:pt idx="19">
                  <c:v>30.663634142060829</c:v>
                </c:pt>
                <c:pt idx="20">
                  <c:v>30.54586727728304</c:v>
                </c:pt>
                <c:pt idx="21">
                  <c:v>30.604635075613128</c:v>
                </c:pt>
                <c:pt idx="22">
                  <c:v>30.604635075613128</c:v>
                </c:pt>
                <c:pt idx="23">
                  <c:v>30.604635075613128</c:v>
                </c:pt>
                <c:pt idx="24">
                  <c:v>30.744577983223831</c:v>
                </c:pt>
                <c:pt idx="25">
                  <c:v>30.496864132807538</c:v>
                </c:pt>
                <c:pt idx="26">
                  <c:v>30.473454660014045</c:v>
                </c:pt>
                <c:pt idx="27">
                  <c:v>30.466645098773348</c:v>
                </c:pt>
                <c:pt idx="28">
                  <c:v>30.283532142542381</c:v>
                </c:pt>
                <c:pt idx="29">
                  <c:v>30.283532142542381</c:v>
                </c:pt>
                <c:pt idx="30">
                  <c:v>30.283532142542381</c:v>
                </c:pt>
                <c:pt idx="31">
                  <c:v>30.31889046807898</c:v>
                </c:pt>
                <c:pt idx="32">
                  <c:v>30.432494506739811</c:v>
                </c:pt>
                <c:pt idx="33">
                  <c:v>30.734582061251636</c:v>
                </c:pt>
                <c:pt idx="34">
                  <c:v>30.815988438649857</c:v>
                </c:pt>
                <c:pt idx="35">
                  <c:v>30.699455003832647</c:v>
                </c:pt>
                <c:pt idx="36">
                  <c:v>30.699455003832647</c:v>
                </c:pt>
                <c:pt idx="37">
                  <c:v>30.699455003832647</c:v>
                </c:pt>
                <c:pt idx="38">
                  <c:v>30.555863199255235</c:v>
                </c:pt>
                <c:pt idx="39">
                  <c:v>30.382026664186125</c:v>
                </c:pt>
                <c:pt idx="40">
                  <c:v>30.494422969343891</c:v>
                </c:pt>
                <c:pt idx="41">
                  <c:v>30.683625986005218</c:v>
                </c:pt>
                <c:pt idx="42">
                  <c:v>30.858901522695007</c:v>
                </c:pt>
                <c:pt idx="43">
                  <c:v>30.858901522695007</c:v>
                </c:pt>
                <c:pt idx="44">
                  <c:v>30.858901522695007</c:v>
                </c:pt>
                <c:pt idx="45">
                  <c:v>30.858901522695007</c:v>
                </c:pt>
                <c:pt idx="46">
                  <c:v>30.907416434477781</c:v>
                </c:pt>
                <c:pt idx="47">
                  <c:v>30.90181460674015</c:v>
                </c:pt>
                <c:pt idx="48">
                  <c:v>31.045663375892687</c:v>
                </c:pt>
                <c:pt idx="49">
                  <c:v>31.216801782923035</c:v>
                </c:pt>
                <c:pt idx="50">
                  <c:v>31.216801782923035</c:v>
                </c:pt>
                <c:pt idx="51">
                  <c:v>31.216801782923035</c:v>
                </c:pt>
                <c:pt idx="52">
                  <c:v>31.219011678269069</c:v>
                </c:pt>
                <c:pt idx="53">
                  <c:v>31.238258324945605</c:v>
                </c:pt>
                <c:pt idx="54">
                  <c:v>31.227285937587958</c:v>
                </c:pt>
                <c:pt idx="55">
                  <c:v>31.16584570767661</c:v>
                </c:pt>
                <c:pt idx="56">
                  <c:v>31.213641118649051</c:v>
                </c:pt>
                <c:pt idx="57">
                  <c:v>31.213641118649051</c:v>
                </c:pt>
                <c:pt idx="58">
                  <c:v>31.213641118649051</c:v>
                </c:pt>
                <c:pt idx="59">
                  <c:v>31.352350596299175</c:v>
                </c:pt>
                <c:pt idx="60">
                  <c:v>31.336752846589349</c:v>
                </c:pt>
                <c:pt idx="61">
                  <c:v>31.574213810458328</c:v>
                </c:pt>
                <c:pt idx="62">
                  <c:v>31.662969374704996</c:v>
                </c:pt>
                <c:pt idx="63">
                  <c:v>31.894802814378831</c:v>
                </c:pt>
                <c:pt idx="64">
                  <c:v>31.894802814378831</c:v>
                </c:pt>
                <c:pt idx="65">
                  <c:v>31.894802814378831</c:v>
                </c:pt>
                <c:pt idx="66">
                  <c:v>32.143724398298197</c:v>
                </c:pt>
                <c:pt idx="67">
                  <c:v>32.059876857436329</c:v>
                </c:pt>
                <c:pt idx="68">
                  <c:v>32.117154261230723</c:v>
                </c:pt>
                <c:pt idx="69">
                  <c:v>31.901638072077038</c:v>
                </c:pt>
                <c:pt idx="70">
                  <c:v>31.728778002393387</c:v>
                </c:pt>
                <c:pt idx="71">
                  <c:v>31.728778002393387</c:v>
                </c:pt>
                <c:pt idx="72">
                  <c:v>31.728778002393387</c:v>
                </c:pt>
                <c:pt idx="73">
                  <c:v>31.513750045932436</c:v>
                </c:pt>
                <c:pt idx="74">
                  <c:v>31.598599748637273</c:v>
                </c:pt>
                <c:pt idx="75">
                  <c:v>31.91309869212742</c:v>
                </c:pt>
                <c:pt idx="76">
                  <c:v>31.876532633087756</c:v>
                </c:pt>
                <c:pt idx="77">
                  <c:v>32.038420315413759</c:v>
                </c:pt>
                <c:pt idx="78">
                  <c:v>32.038420315413759</c:v>
                </c:pt>
                <c:pt idx="79">
                  <c:v>32.038420315413759</c:v>
                </c:pt>
                <c:pt idx="80">
                  <c:v>32.137634337867837</c:v>
                </c:pt>
                <c:pt idx="81">
                  <c:v>32.064013987095777</c:v>
                </c:pt>
                <c:pt idx="82">
                  <c:v>32.226878134807237</c:v>
                </c:pt>
                <c:pt idx="83">
                  <c:v>32.226878134807237</c:v>
                </c:pt>
                <c:pt idx="84">
                  <c:v>32.230038799081221</c:v>
                </c:pt>
                <c:pt idx="85">
                  <c:v>32.230038799081221</c:v>
                </c:pt>
                <c:pt idx="86">
                  <c:v>32.230038799081221</c:v>
                </c:pt>
                <c:pt idx="87">
                  <c:v>32.103252477716694</c:v>
                </c:pt>
                <c:pt idx="88">
                  <c:v>32.084982296425615</c:v>
                </c:pt>
                <c:pt idx="89">
                  <c:v>32.25116128715613</c:v>
                </c:pt>
                <c:pt idx="90">
                  <c:v>32.387866441120309</c:v>
                </c:pt>
                <c:pt idx="91">
                  <c:v>32.328096480947245</c:v>
                </c:pt>
                <c:pt idx="92">
                  <c:v>32.328096480947245</c:v>
                </c:pt>
                <c:pt idx="93">
                  <c:v>32.328096480947245</c:v>
                </c:pt>
                <c:pt idx="94">
                  <c:v>32.575784634906029</c:v>
                </c:pt>
                <c:pt idx="95">
                  <c:v>32.454266087331483</c:v>
                </c:pt>
                <c:pt idx="96">
                  <c:v>32.5914851704459</c:v>
                </c:pt>
                <c:pt idx="97">
                  <c:v>32.447173865058147</c:v>
                </c:pt>
                <c:pt idx="98">
                  <c:v>32.234253018113186</c:v>
                </c:pt>
                <c:pt idx="99">
                  <c:v>32.234253018113186</c:v>
                </c:pt>
                <c:pt idx="100">
                  <c:v>32.234253018113186</c:v>
                </c:pt>
                <c:pt idx="101">
                  <c:v>32.469940926413841</c:v>
                </c:pt>
                <c:pt idx="102">
                  <c:v>32.455730785409671</c:v>
                </c:pt>
                <c:pt idx="103">
                  <c:v>32.38249588150029</c:v>
                </c:pt>
                <c:pt idx="104">
                  <c:v>32.310211746518853</c:v>
                </c:pt>
                <c:pt idx="105">
                  <c:v>32.346726412643498</c:v>
                </c:pt>
                <c:pt idx="106">
                  <c:v>32.346726412643498</c:v>
                </c:pt>
                <c:pt idx="107">
                  <c:v>32.346726412643498</c:v>
                </c:pt>
                <c:pt idx="108">
                  <c:v>32.256069310540937</c:v>
                </c:pt>
                <c:pt idx="109">
                  <c:v>31.368385185786696</c:v>
                </c:pt>
                <c:pt idx="110">
                  <c:v>31.611936210086036</c:v>
                </c:pt>
                <c:pt idx="111">
                  <c:v>30.971477703055356</c:v>
                </c:pt>
                <c:pt idx="112">
                  <c:v>31.130744346715126</c:v>
                </c:pt>
                <c:pt idx="113">
                  <c:v>31.130744346715126</c:v>
                </c:pt>
                <c:pt idx="114">
                  <c:v>31.130744346715126</c:v>
                </c:pt>
                <c:pt idx="115">
                  <c:v>31.298079678033691</c:v>
                </c:pt>
                <c:pt idx="116">
                  <c:v>31.154744838031398</c:v>
                </c:pt>
                <c:pt idx="117">
                  <c:v>31.395340769716853</c:v>
                </c:pt>
                <c:pt idx="118">
                  <c:v>31.693676641431914</c:v>
                </c:pt>
                <c:pt idx="119">
                  <c:v>31.876712508290343</c:v>
                </c:pt>
                <c:pt idx="120">
                  <c:v>31.876712508290343</c:v>
                </c:pt>
                <c:pt idx="121">
                  <c:v>31.876712508290343</c:v>
                </c:pt>
                <c:pt idx="122">
                  <c:v>31.876712508290343</c:v>
                </c:pt>
                <c:pt idx="123">
                  <c:v>31.931163301758406</c:v>
                </c:pt>
                <c:pt idx="124">
                  <c:v>32.009177746765026</c:v>
                </c:pt>
                <c:pt idx="125">
                  <c:v>31.996689268414162</c:v>
                </c:pt>
                <c:pt idx="126">
                  <c:v>31.996689268414162</c:v>
                </c:pt>
                <c:pt idx="127">
                  <c:v>31.996689268414162</c:v>
                </c:pt>
                <c:pt idx="128">
                  <c:v>31.996689268414162</c:v>
                </c:pt>
                <c:pt idx="129">
                  <c:v>31.996689268414162</c:v>
                </c:pt>
                <c:pt idx="130">
                  <c:v>32.136760658312419</c:v>
                </c:pt>
                <c:pt idx="131">
                  <c:v>32.1750483800054</c:v>
                </c:pt>
                <c:pt idx="132">
                  <c:v>32.055071619881573</c:v>
                </c:pt>
                <c:pt idx="133">
                  <c:v>32.190748915545271</c:v>
                </c:pt>
                <c:pt idx="134">
                  <c:v>32.190748915545271</c:v>
                </c:pt>
                <c:pt idx="135">
                  <c:v>32.190748915545271</c:v>
                </c:pt>
                <c:pt idx="136">
                  <c:v>32.227289278127422</c:v>
                </c:pt>
                <c:pt idx="137">
                  <c:v>32.131364402234887</c:v>
                </c:pt>
                <c:pt idx="138">
                  <c:v>31.755759282781053</c:v>
                </c:pt>
                <c:pt idx="139">
                  <c:v>31.784719190397148</c:v>
                </c:pt>
                <c:pt idx="140">
                  <c:v>31.9149745335258</c:v>
                </c:pt>
                <c:pt idx="141">
                  <c:v>31.9149745335258</c:v>
                </c:pt>
                <c:pt idx="142">
                  <c:v>31.9149745335258</c:v>
                </c:pt>
                <c:pt idx="143">
                  <c:v>32.272437953976123</c:v>
                </c:pt>
                <c:pt idx="144">
                  <c:v>32.506969521688731</c:v>
                </c:pt>
                <c:pt idx="145">
                  <c:v>32.566585303116717</c:v>
                </c:pt>
                <c:pt idx="146">
                  <c:v>32.503783160957234</c:v>
                </c:pt>
                <c:pt idx="147">
                  <c:v>32.361733143830548</c:v>
                </c:pt>
                <c:pt idx="148">
                  <c:v>32.361733143830548</c:v>
                </c:pt>
                <c:pt idx="149">
                  <c:v>32.361733143830548</c:v>
                </c:pt>
                <c:pt idx="150">
                  <c:v>32.487337428149516</c:v>
                </c:pt>
                <c:pt idx="151">
                  <c:v>32.621472936362494</c:v>
                </c:pt>
                <c:pt idx="152">
                  <c:v>32.807104145429641</c:v>
                </c:pt>
                <c:pt idx="153">
                  <c:v>32.866462962282505</c:v>
                </c:pt>
                <c:pt idx="154">
                  <c:v>32.784722530936627</c:v>
                </c:pt>
                <c:pt idx="155">
                  <c:v>32.784722530936627</c:v>
                </c:pt>
                <c:pt idx="156">
                  <c:v>32.784722530936627</c:v>
                </c:pt>
                <c:pt idx="157">
                  <c:v>32.05224500955525</c:v>
                </c:pt>
                <c:pt idx="158">
                  <c:v>32.334649077612831</c:v>
                </c:pt>
                <c:pt idx="159">
                  <c:v>32.617053145670411</c:v>
                </c:pt>
                <c:pt idx="160">
                  <c:v>32.675898033373038</c:v>
                </c:pt>
                <c:pt idx="161">
                  <c:v>32.677131463333616</c:v>
                </c:pt>
                <c:pt idx="162">
                  <c:v>32.677131463333616</c:v>
                </c:pt>
                <c:pt idx="163">
                  <c:v>32.677131463333616</c:v>
                </c:pt>
                <c:pt idx="164">
                  <c:v>32.591690742106003</c:v>
                </c:pt>
                <c:pt idx="165">
                  <c:v>32.785930264439692</c:v>
                </c:pt>
                <c:pt idx="166">
                  <c:v>32.757869732836518</c:v>
                </c:pt>
                <c:pt idx="167">
                  <c:v>32.678596161411797</c:v>
                </c:pt>
                <c:pt idx="168">
                  <c:v>32.596598765490803</c:v>
                </c:pt>
                <c:pt idx="169">
                  <c:v>32.596598765490803</c:v>
                </c:pt>
                <c:pt idx="170">
                  <c:v>32.596598765490803</c:v>
                </c:pt>
                <c:pt idx="171">
                  <c:v>32.812526097964678</c:v>
                </c:pt>
                <c:pt idx="172">
                  <c:v>32.740139177153196</c:v>
                </c:pt>
                <c:pt idx="173">
                  <c:v>32.823601271152377</c:v>
                </c:pt>
                <c:pt idx="174">
                  <c:v>32.577891744422018</c:v>
                </c:pt>
                <c:pt idx="175">
                  <c:v>32.466857351512395</c:v>
                </c:pt>
                <c:pt idx="176">
                  <c:v>32.466857351512395</c:v>
                </c:pt>
                <c:pt idx="177">
                  <c:v>32.466857351512395</c:v>
                </c:pt>
                <c:pt idx="178">
                  <c:v>32.803917784698136</c:v>
                </c:pt>
                <c:pt idx="179">
                  <c:v>32.986593901151402</c:v>
                </c:pt>
                <c:pt idx="180">
                  <c:v>33.174871845342295</c:v>
                </c:pt>
                <c:pt idx="181">
                  <c:v>32.998362878691928</c:v>
                </c:pt>
                <c:pt idx="182">
                  <c:v>33.102407835158274</c:v>
                </c:pt>
                <c:pt idx="183">
                  <c:v>33.102407835158274</c:v>
                </c:pt>
                <c:pt idx="184">
                  <c:v>33.102407835158274</c:v>
                </c:pt>
                <c:pt idx="185">
                  <c:v>33.197330549207841</c:v>
                </c:pt>
                <c:pt idx="186">
                  <c:v>33.183762819641466</c:v>
                </c:pt>
                <c:pt idx="187">
                  <c:v>33.210872582316689</c:v>
                </c:pt>
                <c:pt idx="188">
                  <c:v>33.327251838388833</c:v>
                </c:pt>
                <c:pt idx="189">
                  <c:v>33.311217248901308</c:v>
                </c:pt>
                <c:pt idx="190">
                  <c:v>33.311217248901308</c:v>
                </c:pt>
                <c:pt idx="191">
                  <c:v>33.311217248901308</c:v>
                </c:pt>
                <c:pt idx="192">
                  <c:v>33.481584762206289</c:v>
                </c:pt>
                <c:pt idx="193">
                  <c:v>33.459383022915866</c:v>
                </c:pt>
                <c:pt idx="194">
                  <c:v>33.436461782815101</c:v>
                </c:pt>
                <c:pt idx="195">
                  <c:v>33.04076203358683</c:v>
                </c:pt>
                <c:pt idx="196">
                  <c:v>32.992940926156876</c:v>
                </c:pt>
                <c:pt idx="197">
                  <c:v>32.992940926156876</c:v>
                </c:pt>
                <c:pt idx="198">
                  <c:v>32.992940926156876</c:v>
                </c:pt>
                <c:pt idx="199">
                  <c:v>32.374375800926479</c:v>
                </c:pt>
                <c:pt idx="200">
                  <c:v>32.630029856714003</c:v>
                </c:pt>
                <c:pt idx="201">
                  <c:v>33.010928446415328</c:v>
                </c:pt>
                <c:pt idx="202">
                  <c:v>33.026474803210128</c:v>
                </c:pt>
                <c:pt idx="203">
                  <c:v>32.862017475132923</c:v>
                </c:pt>
                <c:pt idx="204">
                  <c:v>32.862017475132923</c:v>
                </c:pt>
                <c:pt idx="205">
                  <c:v>32.862017475132923</c:v>
                </c:pt>
                <c:pt idx="206">
                  <c:v>32.818641854852558</c:v>
                </c:pt>
                <c:pt idx="207">
                  <c:v>32.795951882869403</c:v>
                </c:pt>
                <c:pt idx="208">
                  <c:v>32.832440852536536</c:v>
                </c:pt>
                <c:pt idx="209">
                  <c:v>32.498386904879702</c:v>
                </c:pt>
                <c:pt idx="210">
                  <c:v>32.501110729375974</c:v>
                </c:pt>
                <c:pt idx="211">
                  <c:v>32.501110729375974</c:v>
                </c:pt>
                <c:pt idx="212">
                  <c:v>32.501110729375974</c:v>
                </c:pt>
                <c:pt idx="213">
                  <c:v>32.355488904655111</c:v>
                </c:pt>
                <c:pt idx="214">
                  <c:v>31.52927070626972</c:v>
                </c:pt>
                <c:pt idx="215">
                  <c:v>31.432600633109342</c:v>
                </c:pt>
                <c:pt idx="216">
                  <c:v>32.21909210818108</c:v>
                </c:pt>
                <c:pt idx="217">
                  <c:v>32.187279893781138</c:v>
                </c:pt>
                <c:pt idx="218">
                  <c:v>32.187279893781138</c:v>
                </c:pt>
                <c:pt idx="219">
                  <c:v>32.187279893781138</c:v>
                </c:pt>
                <c:pt idx="220">
                  <c:v>31.993682782885251</c:v>
                </c:pt>
                <c:pt idx="221">
                  <c:v>31.95940370856416</c:v>
                </c:pt>
                <c:pt idx="222">
                  <c:v>31.917955322597201</c:v>
                </c:pt>
                <c:pt idx="223">
                  <c:v>31.827709363814837</c:v>
                </c:pt>
                <c:pt idx="224">
                  <c:v>31.866665193403126</c:v>
                </c:pt>
                <c:pt idx="225">
                  <c:v>31.866665193403126</c:v>
                </c:pt>
                <c:pt idx="226">
                  <c:v>31.866665193403126</c:v>
                </c:pt>
                <c:pt idx="227">
                  <c:v>31.79391852218647</c:v>
                </c:pt>
                <c:pt idx="228">
                  <c:v>31.675277977853273</c:v>
                </c:pt>
                <c:pt idx="229">
                  <c:v>31.91407515751288</c:v>
                </c:pt>
                <c:pt idx="230">
                  <c:v>32.079508950975551</c:v>
                </c:pt>
                <c:pt idx="231">
                  <c:v>32.334058059090054</c:v>
                </c:pt>
                <c:pt idx="232">
                  <c:v>32.334058059090054</c:v>
                </c:pt>
                <c:pt idx="233">
                  <c:v>32.334058059090054</c:v>
                </c:pt>
                <c:pt idx="234">
                  <c:v>32.480450777536284</c:v>
                </c:pt>
                <c:pt idx="235">
                  <c:v>32.465032903029048</c:v>
                </c:pt>
                <c:pt idx="236">
                  <c:v>32.646861036384415</c:v>
                </c:pt>
                <c:pt idx="237">
                  <c:v>32.721997478149689</c:v>
                </c:pt>
                <c:pt idx="238">
                  <c:v>32.612427783318253</c:v>
                </c:pt>
                <c:pt idx="239">
                  <c:v>32.612427783318253</c:v>
                </c:pt>
                <c:pt idx="240">
                  <c:v>32.612427783318253</c:v>
                </c:pt>
                <c:pt idx="241">
                  <c:v>32.510567025740436</c:v>
                </c:pt>
                <c:pt idx="242">
                  <c:v>32.612427783318253</c:v>
                </c:pt>
                <c:pt idx="243">
                  <c:v>32.59724117692862</c:v>
                </c:pt>
                <c:pt idx="244">
                  <c:v>32.708506837955852</c:v>
                </c:pt>
                <c:pt idx="245">
                  <c:v>32.668291881949472</c:v>
                </c:pt>
                <c:pt idx="246">
                  <c:v>32.668291881949472</c:v>
                </c:pt>
                <c:pt idx="247">
                  <c:v>32.668291881949472</c:v>
                </c:pt>
                <c:pt idx="248">
                  <c:v>32.702956403133243</c:v>
                </c:pt>
                <c:pt idx="249">
                  <c:v>32.457092697657814</c:v>
                </c:pt>
                <c:pt idx="250">
                  <c:v>32.19629935036788</c:v>
                </c:pt>
                <c:pt idx="251">
                  <c:v>32.099500794919933</c:v>
                </c:pt>
                <c:pt idx="252">
                  <c:v>32.001982738661653</c:v>
                </c:pt>
                <c:pt idx="253">
                  <c:v>32.001982738661653</c:v>
                </c:pt>
                <c:pt idx="254">
                  <c:v>32.001982738661653</c:v>
                </c:pt>
                <c:pt idx="255">
                  <c:v>32.006787976216408</c:v>
                </c:pt>
                <c:pt idx="256">
                  <c:v>32.170782768058402</c:v>
                </c:pt>
                <c:pt idx="257">
                  <c:v>32.442420020418432</c:v>
                </c:pt>
                <c:pt idx="258">
                  <c:v>32.385348188284141</c:v>
                </c:pt>
                <c:pt idx="259">
                  <c:v>32.340790530958223</c:v>
                </c:pt>
                <c:pt idx="260">
                  <c:v>32.340790530958223</c:v>
                </c:pt>
                <c:pt idx="261">
                  <c:v>32.340790530958223</c:v>
                </c:pt>
                <c:pt idx="262">
                  <c:v>32.340790530958223</c:v>
                </c:pt>
                <c:pt idx="263">
                  <c:v>32.355720172772727</c:v>
                </c:pt>
                <c:pt idx="264">
                  <c:v>32.196787583060612</c:v>
                </c:pt>
                <c:pt idx="265">
                  <c:v>32.287573167450731</c:v>
                </c:pt>
                <c:pt idx="266">
                  <c:v>32.549574248243736</c:v>
                </c:pt>
                <c:pt idx="267">
                  <c:v>32.549574248243736</c:v>
                </c:pt>
                <c:pt idx="268">
                  <c:v>32.549574248243736</c:v>
                </c:pt>
                <c:pt idx="269">
                  <c:v>32.549574248243736</c:v>
                </c:pt>
                <c:pt idx="270">
                  <c:v>32.777373344088183</c:v>
                </c:pt>
                <c:pt idx="271">
                  <c:v>32.646861036384408</c:v>
                </c:pt>
                <c:pt idx="272">
                  <c:v>32.607519759933439</c:v>
                </c:pt>
                <c:pt idx="273">
                  <c:v>32.220042877109023</c:v>
                </c:pt>
                <c:pt idx="274">
                  <c:v>32.220042877109023</c:v>
                </c:pt>
                <c:pt idx="275">
                  <c:v>32.220042877109023</c:v>
                </c:pt>
                <c:pt idx="276">
                  <c:v>32.63478370135374</c:v>
                </c:pt>
                <c:pt idx="277">
                  <c:v>32.596881426523446</c:v>
                </c:pt>
                <c:pt idx="278">
                  <c:v>32.687178778220833</c:v>
                </c:pt>
                <c:pt idx="279">
                  <c:v>32.636710935667139</c:v>
                </c:pt>
                <c:pt idx="280">
                  <c:v>32.670039241060287</c:v>
                </c:pt>
                <c:pt idx="281">
                  <c:v>32.670039241060287</c:v>
                </c:pt>
                <c:pt idx="282">
                  <c:v>32.670039241060287</c:v>
                </c:pt>
                <c:pt idx="283">
                  <c:v>32.870908449432086</c:v>
                </c:pt>
                <c:pt idx="284">
                  <c:v>32.981942842341709</c:v>
                </c:pt>
                <c:pt idx="285">
                  <c:v>33.038449352410744</c:v>
                </c:pt>
                <c:pt idx="286">
                  <c:v>33.038449352410744</c:v>
                </c:pt>
                <c:pt idx="287">
                  <c:v>33.2767069064626</c:v>
                </c:pt>
                <c:pt idx="288">
                  <c:v>33.2767069064626</c:v>
                </c:pt>
                <c:pt idx="289">
                  <c:v>33.2767069064626</c:v>
                </c:pt>
                <c:pt idx="290">
                  <c:v>33.449823940721373</c:v>
                </c:pt>
                <c:pt idx="291">
                  <c:v>33.548061497789995</c:v>
                </c:pt>
                <c:pt idx="292">
                  <c:v>33.499341014347117</c:v>
                </c:pt>
                <c:pt idx="293">
                  <c:v>33.459717076863512</c:v>
                </c:pt>
                <c:pt idx="294">
                  <c:v>33.336579652465701</c:v>
                </c:pt>
                <c:pt idx="295">
                  <c:v>33.336579652465701</c:v>
                </c:pt>
                <c:pt idx="296">
                  <c:v>33.336579652465701</c:v>
                </c:pt>
                <c:pt idx="297">
                  <c:v>33.465036243568512</c:v>
                </c:pt>
                <c:pt idx="298">
                  <c:v>33.40973746700255</c:v>
                </c:pt>
                <c:pt idx="299">
                  <c:v>33.267995807366006</c:v>
                </c:pt>
                <c:pt idx="300">
                  <c:v>33.325941319055708</c:v>
                </c:pt>
                <c:pt idx="301">
                  <c:v>33.03277043530057</c:v>
                </c:pt>
                <c:pt idx="302">
                  <c:v>33.03277043530057</c:v>
                </c:pt>
                <c:pt idx="303">
                  <c:v>33.03277043530057</c:v>
                </c:pt>
                <c:pt idx="304">
                  <c:v>33.243609869187054</c:v>
                </c:pt>
                <c:pt idx="305">
                  <c:v>33.184199659419164</c:v>
                </c:pt>
                <c:pt idx="306">
                  <c:v>33.170683322767815</c:v>
                </c:pt>
                <c:pt idx="307">
                  <c:v>33.242145171108866</c:v>
                </c:pt>
                <c:pt idx="308">
                  <c:v>32.912279746026506</c:v>
                </c:pt>
                <c:pt idx="309">
                  <c:v>32.912279746026506</c:v>
                </c:pt>
                <c:pt idx="310">
                  <c:v>32.912279746026506</c:v>
                </c:pt>
                <c:pt idx="311">
                  <c:v>32.912279746026506</c:v>
                </c:pt>
                <c:pt idx="312">
                  <c:v>32.944631586034198</c:v>
                </c:pt>
                <c:pt idx="313">
                  <c:v>33.128900882853202</c:v>
                </c:pt>
                <c:pt idx="314">
                  <c:v>33.023134263733546</c:v>
                </c:pt>
                <c:pt idx="315">
                  <c:v>33.022646031040814</c:v>
                </c:pt>
                <c:pt idx="316">
                  <c:v>33.022646031040814</c:v>
                </c:pt>
                <c:pt idx="317">
                  <c:v>33.022646031040814</c:v>
                </c:pt>
                <c:pt idx="318">
                  <c:v>32.946096284112379</c:v>
                </c:pt>
                <c:pt idx="319">
                  <c:v>32.724644213273407</c:v>
                </c:pt>
                <c:pt idx="320">
                  <c:v>32.676360569608242</c:v>
                </c:pt>
                <c:pt idx="321">
                  <c:v>32.350580881270297</c:v>
                </c:pt>
                <c:pt idx="322">
                  <c:v>32.473744002125621</c:v>
                </c:pt>
                <c:pt idx="323">
                  <c:v>32.473744002125621</c:v>
                </c:pt>
                <c:pt idx="324">
                  <c:v>32.473744002125621</c:v>
                </c:pt>
                <c:pt idx="325">
                  <c:v>32.635297630503963</c:v>
                </c:pt>
                <c:pt idx="326">
                  <c:v>32.396217789811722</c:v>
                </c:pt>
                <c:pt idx="327">
                  <c:v>32.487748571469687</c:v>
                </c:pt>
                <c:pt idx="328">
                  <c:v>32.626843495982492</c:v>
                </c:pt>
                <c:pt idx="329">
                  <c:v>32.78695812274016</c:v>
                </c:pt>
                <c:pt idx="330">
                  <c:v>32.78695812274016</c:v>
                </c:pt>
                <c:pt idx="331">
                  <c:v>32.78695812274016</c:v>
                </c:pt>
                <c:pt idx="332">
                  <c:v>32.848783799514187</c:v>
                </c:pt>
                <c:pt idx="333">
                  <c:v>32.848038602246341</c:v>
                </c:pt>
                <c:pt idx="334">
                  <c:v>32.834522265594991</c:v>
                </c:pt>
                <c:pt idx="335">
                  <c:v>32.740344748813278</c:v>
                </c:pt>
                <c:pt idx="336">
                  <c:v>32.797082526999915</c:v>
                </c:pt>
                <c:pt idx="337">
                  <c:v>32.797082526999915</c:v>
                </c:pt>
                <c:pt idx="338">
                  <c:v>32.797082526999915</c:v>
                </c:pt>
                <c:pt idx="339">
                  <c:v>32.88355110652801</c:v>
                </c:pt>
                <c:pt idx="340">
                  <c:v>32.826068131073519</c:v>
                </c:pt>
                <c:pt idx="341">
                  <c:v>32.920245647855239</c:v>
                </c:pt>
                <c:pt idx="342">
                  <c:v>33.056205604551572</c:v>
                </c:pt>
                <c:pt idx="343">
                  <c:v>32.874840007431423</c:v>
                </c:pt>
                <c:pt idx="344">
                  <c:v>32.874840007431423</c:v>
                </c:pt>
                <c:pt idx="345">
                  <c:v>32.874840007431423</c:v>
                </c:pt>
                <c:pt idx="346">
                  <c:v>32.886917342462091</c:v>
                </c:pt>
                <c:pt idx="347">
                  <c:v>33.022389066465692</c:v>
                </c:pt>
                <c:pt idx="348">
                  <c:v>33.333444684649223</c:v>
                </c:pt>
                <c:pt idx="349">
                  <c:v>33.534596554053657</c:v>
                </c:pt>
                <c:pt idx="350">
                  <c:v>33.682865113898259</c:v>
                </c:pt>
                <c:pt idx="351">
                  <c:v>33.682865113898259</c:v>
                </c:pt>
                <c:pt idx="352">
                  <c:v>33.682865113898259</c:v>
                </c:pt>
                <c:pt idx="353">
                  <c:v>33.708227517462667</c:v>
                </c:pt>
                <c:pt idx="354">
                  <c:v>33.73672488884354</c:v>
                </c:pt>
                <c:pt idx="355">
                  <c:v>33.668372311861454</c:v>
                </c:pt>
                <c:pt idx="356">
                  <c:v>33.700981116444261</c:v>
                </c:pt>
                <c:pt idx="357">
                  <c:v>33.433892137063872</c:v>
                </c:pt>
                <c:pt idx="358">
                  <c:v>33.433892137063872</c:v>
                </c:pt>
                <c:pt idx="359">
                  <c:v>33.433892137063872</c:v>
                </c:pt>
                <c:pt idx="360">
                  <c:v>33.515992318814916</c:v>
                </c:pt>
                <c:pt idx="361">
                  <c:v>33.432915671678408</c:v>
                </c:pt>
                <c:pt idx="362">
                  <c:v>33.65678320952351</c:v>
                </c:pt>
                <c:pt idx="363">
                  <c:v>33.622761099777541</c:v>
                </c:pt>
                <c:pt idx="364">
                  <c:v>33.619137899268338</c:v>
                </c:pt>
                <c:pt idx="365">
                  <c:v>33.619137899268338</c:v>
                </c:pt>
                <c:pt idx="366">
                  <c:v>33.619137899268338</c:v>
                </c:pt>
                <c:pt idx="367">
                  <c:v>33.619137899268338</c:v>
                </c:pt>
                <c:pt idx="368">
                  <c:v>33.619137899268338</c:v>
                </c:pt>
                <c:pt idx="369">
                  <c:v>33.619137899268338</c:v>
                </c:pt>
                <c:pt idx="370">
                  <c:v>33.619137899268338</c:v>
                </c:pt>
                <c:pt idx="371">
                  <c:v>33.619137899268338</c:v>
                </c:pt>
                <c:pt idx="372">
                  <c:v>33.619137899268338</c:v>
                </c:pt>
                <c:pt idx="373">
                  <c:v>33.619137899268338</c:v>
                </c:pt>
                <c:pt idx="374">
                  <c:v>33.543616010640385</c:v>
                </c:pt>
                <c:pt idx="375">
                  <c:v>33.38288466890242</c:v>
                </c:pt>
                <c:pt idx="376">
                  <c:v>33.550374178966052</c:v>
                </c:pt>
                <c:pt idx="377">
                  <c:v>33.493250953916736</c:v>
                </c:pt>
                <c:pt idx="378">
                  <c:v>33.400795099788326</c:v>
                </c:pt>
                <c:pt idx="379">
                  <c:v>33.400795099788326</c:v>
                </c:pt>
                <c:pt idx="380">
                  <c:v>33.400795099788326</c:v>
                </c:pt>
                <c:pt idx="381">
                  <c:v>33.346344306320269</c:v>
                </c:pt>
                <c:pt idx="382">
                  <c:v>33.221922059046854</c:v>
                </c:pt>
                <c:pt idx="383">
                  <c:v>33.221922059046854</c:v>
                </c:pt>
                <c:pt idx="384">
                  <c:v>33.475109254913214</c:v>
                </c:pt>
                <c:pt idx="385">
                  <c:v>33.430320329469694</c:v>
                </c:pt>
                <c:pt idx="386">
                  <c:v>33.430320329469694</c:v>
                </c:pt>
                <c:pt idx="387">
                  <c:v>33.430320329469694</c:v>
                </c:pt>
                <c:pt idx="388">
                  <c:v>33.282180251912642</c:v>
                </c:pt>
                <c:pt idx="389">
                  <c:v>33.100891744165033</c:v>
                </c:pt>
                <c:pt idx="390">
                  <c:v>33.208354329480485</c:v>
                </c:pt>
                <c:pt idx="391">
                  <c:v>33.12000990855401</c:v>
                </c:pt>
                <c:pt idx="392">
                  <c:v>33.159222702717422</c:v>
                </c:pt>
                <c:pt idx="393">
                  <c:v>33.159222702717422</c:v>
                </c:pt>
                <c:pt idx="394">
                  <c:v>33.159222702717422</c:v>
                </c:pt>
                <c:pt idx="395">
                  <c:v>33.362070538317653</c:v>
                </c:pt>
                <c:pt idx="396">
                  <c:v>33.389180300992884</c:v>
                </c:pt>
                <c:pt idx="397">
                  <c:v>33.295259748786286</c:v>
                </c:pt>
                <c:pt idx="398">
                  <c:v>33.274445618201518</c:v>
                </c:pt>
                <c:pt idx="399">
                  <c:v>33.467837157437302</c:v>
                </c:pt>
                <c:pt idx="400">
                  <c:v>33.467837157437302</c:v>
                </c:pt>
                <c:pt idx="401">
                  <c:v>33.467837157437302</c:v>
                </c:pt>
                <c:pt idx="402">
                  <c:v>33.627592033789803</c:v>
                </c:pt>
                <c:pt idx="403">
                  <c:v>33.76023714746708</c:v>
                </c:pt>
                <c:pt idx="404">
                  <c:v>33.882475195851967</c:v>
                </c:pt>
                <c:pt idx="405">
                  <c:v>33.884916359315618</c:v>
                </c:pt>
                <c:pt idx="406">
                  <c:v>33.950493718886399</c:v>
                </c:pt>
                <c:pt idx="407">
                  <c:v>33.950493718886399</c:v>
                </c:pt>
                <c:pt idx="408">
                  <c:v>33.950493718886399</c:v>
                </c:pt>
                <c:pt idx="409">
                  <c:v>33.986314580658217</c:v>
                </c:pt>
                <c:pt idx="410">
                  <c:v>33.986314580658217</c:v>
                </c:pt>
                <c:pt idx="411">
                  <c:v>34.177778885580608</c:v>
                </c:pt>
                <c:pt idx="412">
                  <c:v>34.160356687387427</c:v>
                </c:pt>
                <c:pt idx="413">
                  <c:v>34.286217936281524</c:v>
                </c:pt>
                <c:pt idx="414">
                  <c:v>34.286217936281524</c:v>
                </c:pt>
                <c:pt idx="415">
                  <c:v>34.286217936281524</c:v>
                </c:pt>
                <c:pt idx="416">
                  <c:v>34.556364794105853</c:v>
                </c:pt>
                <c:pt idx="417">
                  <c:v>34.52635133173176</c:v>
                </c:pt>
                <c:pt idx="418">
                  <c:v>34.604519955483461</c:v>
                </c:pt>
                <c:pt idx="419">
                  <c:v>34.318672562119261</c:v>
                </c:pt>
                <c:pt idx="420">
                  <c:v>34.418631781841192</c:v>
                </c:pt>
                <c:pt idx="421">
                  <c:v>34.418631781841192</c:v>
                </c:pt>
                <c:pt idx="422">
                  <c:v>34.418631781841192</c:v>
                </c:pt>
                <c:pt idx="423">
                  <c:v>34.699185704957905</c:v>
                </c:pt>
                <c:pt idx="424">
                  <c:v>34.886281612103247</c:v>
                </c:pt>
                <c:pt idx="425">
                  <c:v>35.002943529208018</c:v>
                </c:pt>
                <c:pt idx="426">
                  <c:v>35.055467088362676</c:v>
                </c:pt>
                <c:pt idx="427">
                  <c:v>35.052100852428595</c:v>
                </c:pt>
                <c:pt idx="428">
                  <c:v>35.052100852428595</c:v>
                </c:pt>
                <c:pt idx="429">
                  <c:v>35.052100852428595</c:v>
                </c:pt>
                <c:pt idx="430">
                  <c:v>35.352235476169504</c:v>
                </c:pt>
                <c:pt idx="431">
                  <c:v>35.420742231896668</c:v>
                </c:pt>
                <c:pt idx="432">
                  <c:v>35.480280923952115</c:v>
                </c:pt>
                <c:pt idx="433">
                  <c:v>35.722084589140636</c:v>
                </c:pt>
                <c:pt idx="434">
                  <c:v>35.961241519205409</c:v>
                </c:pt>
                <c:pt idx="435">
                  <c:v>35.961241519205409</c:v>
                </c:pt>
                <c:pt idx="436">
                  <c:v>35.961241519205409</c:v>
                </c:pt>
                <c:pt idx="437">
                  <c:v>36.120276894747576</c:v>
                </c:pt>
                <c:pt idx="438">
                  <c:v>36.145202458534271</c:v>
                </c:pt>
                <c:pt idx="439">
                  <c:v>36.58695025962416</c:v>
                </c:pt>
                <c:pt idx="440">
                  <c:v>37.040569824084628</c:v>
                </c:pt>
                <c:pt idx="441">
                  <c:v>37.302956351740313</c:v>
                </c:pt>
                <c:pt idx="442">
                  <c:v>37.302956351740313</c:v>
                </c:pt>
                <c:pt idx="443">
                  <c:v>37.302956351740313</c:v>
                </c:pt>
                <c:pt idx="444">
                  <c:v>37.659494699720199</c:v>
                </c:pt>
                <c:pt idx="445">
                  <c:v>37.617866438550649</c:v>
                </c:pt>
                <c:pt idx="446">
                  <c:v>37.199579503169275</c:v>
                </c:pt>
                <c:pt idx="447">
                  <c:v>37.910754661273145</c:v>
                </c:pt>
                <c:pt idx="448">
                  <c:v>37.910754661273145</c:v>
                </c:pt>
                <c:pt idx="449">
                  <c:v>37.910754661273145</c:v>
                </c:pt>
                <c:pt idx="450">
                  <c:v>37.910754661273145</c:v>
                </c:pt>
                <c:pt idx="451">
                  <c:v>38.481036142838377</c:v>
                </c:pt>
                <c:pt idx="452">
                  <c:v>38.099803499189406</c:v>
                </c:pt>
                <c:pt idx="453">
                  <c:v>38.698145512357804</c:v>
                </c:pt>
                <c:pt idx="454">
                  <c:v>39.411119422487531</c:v>
                </c:pt>
                <c:pt idx="455">
                  <c:v>39.480911001090298</c:v>
                </c:pt>
                <c:pt idx="456">
                  <c:v>39.480911001090298</c:v>
                </c:pt>
                <c:pt idx="457">
                  <c:v>39.480911001090298</c:v>
                </c:pt>
                <c:pt idx="458">
                  <c:v>40.753939202695456</c:v>
                </c:pt>
                <c:pt idx="459">
                  <c:v>40.461307944548075</c:v>
                </c:pt>
                <c:pt idx="460">
                  <c:v>39.972150179348425</c:v>
                </c:pt>
                <c:pt idx="461">
                  <c:v>39.244246627404188</c:v>
                </c:pt>
                <c:pt idx="462">
                  <c:v>38.595590950427159</c:v>
                </c:pt>
                <c:pt idx="463">
                  <c:v>38.595590950427159</c:v>
                </c:pt>
                <c:pt idx="464">
                  <c:v>38.595590950427159</c:v>
                </c:pt>
                <c:pt idx="465">
                  <c:v>38.703952911755529</c:v>
                </c:pt>
                <c:pt idx="466">
                  <c:v>38.580815487357718</c:v>
                </c:pt>
                <c:pt idx="467">
                  <c:v>38.827809836963674</c:v>
                </c:pt>
                <c:pt idx="468">
                  <c:v>39.067789053668832</c:v>
                </c:pt>
                <c:pt idx="469">
                  <c:v>39.383367248374491</c:v>
                </c:pt>
                <c:pt idx="470">
                  <c:v>39.383367248374491</c:v>
                </c:pt>
                <c:pt idx="471">
                  <c:v>39.383367248374491</c:v>
                </c:pt>
                <c:pt idx="472">
                  <c:v>39.564218916344394</c:v>
                </c:pt>
                <c:pt idx="473">
                  <c:v>39.450049555618293</c:v>
                </c:pt>
                <c:pt idx="474">
                  <c:v>39.465544519498067</c:v>
                </c:pt>
                <c:pt idx="475">
                  <c:v>39.795692605613063</c:v>
                </c:pt>
                <c:pt idx="476">
                  <c:v>40.494045231418418</c:v>
                </c:pt>
                <c:pt idx="477">
                  <c:v>40.494045231418418</c:v>
                </c:pt>
                <c:pt idx="478">
                  <c:v>40.494045231418418</c:v>
                </c:pt>
                <c:pt idx="479">
                  <c:v>40.670502805153767</c:v>
                </c:pt>
                <c:pt idx="480">
                  <c:v>40.376612420588287</c:v>
                </c:pt>
                <c:pt idx="481">
                  <c:v>40.466832682913143</c:v>
                </c:pt>
                <c:pt idx="482">
                  <c:v>40.297313152706053</c:v>
                </c:pt>
                <c:pt idx="483">
                  <c:v>40.317433478938</c:v>
                </c:pt>
                <c:pt idx="484">
                  <c:v>40.317433478938</c:v>
                </c:pt>
                <c:pt idx="485">
                  <c:v>40.317433478938</c:v>
                </c:pt>
                <c:pt idx="486">
                  <c:v>40.492297872307596</c:v>
                </c:pt>
                <c:pt idx="487">
                  <c:v>40.492297872307596</c:v>
                </c:pt>
                <c:pt idx="488">
                  <c:v>40.665928835716613</c:v>
                </c:pt>
                <c:pt idx="489">
                  <c:v>40.555819515277413</c:v>
                </c:pt>
                <c:pt idx="490">
                  <c:v>40.776269424273409</c:v>
                </c:pt>
                <c:pt idx="491">
                  <c:v>40.776269424273409</c:v>
                </c:pt>
                <c:pt idx="492">
                  <c:v>40.776269424273409</c:v>
                </c:pt>
                <c:pt idx="493">
                  <c:v>40.776269424273409</c:v>
                </c:pt>
                <c:pt idx="494">
                  <c:v>40.857752891044164</c:v>
                </c:pt>
                <c:pt idx="495">
                  <c:v>40.995742867883948</c:v>
                </c:pt>
                <c:pt idx="496">
                  <c:v>41.315381102876508</c:v>
                </c:pt>
                <c:pt idx="497">
                  <c:v>41.615361547872347</c:v>
                </c:pt>
                <c:pt idx="498">
                  <c:v>41.615361547872347</c:v>
                </c:pt>
                <c:pt idx="499">
                  <c:v>41.615361547872347</c:v>
                </c:pt>
                <c:pt idx="500">
                  <c:v>41.38473584170157</c:v>
                </c:pt>
                <c:pt idx="501">
                  <c:v>41.068746503675726</c:v>
                </c:pt>
                <c:pt idx="502">
                  <c:v>40.969789445796771</c:v>
                </c:pt>
                <c:pt idx="503">
                  <c:v>40.920811997778777</c:v>
                </c:pt>
                <c:pt idx="504">
                  <c:v>40.443782960524821</c:v>
                </c:pt>
                <c:pt idx="505">
                  <c:v>40.443782960524821</c:v>
                </c:pt>
                <c:pt idx="506">
                  <c:v>40.443782960524821</c:v>
                </c:pt>
                <c:pt idx="507">
                  <c:v>40.337091268934735</c:v>
                </c:pt>
                <c:pt idx="508">
                  <c:v>40.317690443513122</c:v>
                </c:pt>
                <c:pt idx="509">
                  <c:v>40.62131978547567</c:v>
                </c:pt>
                <c:pt idx="510">
                  <c:v>40.901899405049896</c:v>
                </c:pt>
                <c:pt idx="511">
                  <c:v>41.641058005384409</c:v>
                </c:pt>
                <c:pt idx="512">
                  <c:v>41.641058005384409</c:v>
                </c:pt>
                <c:pt idx="513">
                  <c:v>41.641058005384409</c:v>
                </c:pt>
                <c:pt idx="514">
                  <c:v>42.166576257963634</c:v>
                </c:pt>
                <c:pt idx="515">
                  <c:v>42.315255961128429</c:v>
                </c:pt>
                <c:pt idx="516">
                  <c:v>42.536348281562233</c:v>
                </c:pt>
                <c:pt idx="517">
                  <c:v>42.683383411446265</c:v>
                </c:pt>
                <c:pt idx="518">
                  <c:v>42.837973299838836</c:v>
                </c:pt>
                <c:pt idx="519">
                  <c:v>42.837973299838836</c:v>
                </c:pt>
                <c:pt idx="520">
                  <c:v>42.837973299838836</c:v>
                </c:pt>
                <c:pt idx="521">
                  <c:v>43.013994033796472</c:v>
                </c:pt>
                <c:pt idx="522">
                  <c:v>42.834812635564852</c:v>
                </c:pt>
                <c:pt idx="523">
                  <c:v>43.177115146083054</c:v>
                </c:pt>
                <c:pt idx="524">
                  <c:v>43.198289027072995</c:v>
                </c:pt>
                <c:pt idx="525">
                  <c:v>43.216070975671343</c:v>
                </c:pt>
                <c:pt idx="526">
                  <c:v>43.216070975671343</c:v>
                </c:pt>
                <c:pt idx="527">
                  <c:v>43.216070975671343</c:v>
                </c:pt>
                <c:pt idx="528">
                  <c:v>43.705408616073576</c:v>
                </c:pt>
                <c:pt idx="529">
                  <c:v>43.60095251628703</c:v>
                </c:pt>
                <c:pt idx="530">
                  <c:v>43.931820103212367</c:v>
                </c:pt>
                <c:pt idx="531">
                  <c:v>44.021166685981811</c:v>
                </c:pt>
                <c:pt idx="532">
                  <c:v>44.213247705884484</c:v>
                </c:pt>
                <c:pt idx="533">
                  <c:v>44.213247705884484</c:v>
                </c:pt>
                <c:pt idx="534">
                  <c:v>44.213247705884484</c:v>
                </c:pt>
                <c:pt idx="535">
                  <c:v>44.160904021932403</c:v>
                </c:pt>
                <c:pt idx="536">
                  <c:v>43.878988186567554</c:v>
                </c:pt>
                <c:pt idx="537">
                  <c:v>44.138984943674615</c:v>
                </c:pt>
                <c:pt idx="538">
                  <c:v>44.397285734585886</c:v>
                </c:pt>
                <c:pt idx="539">
                  <c:v>44.719879062192334</c:v>
                </c:pt>
                <c:pt idx="540">
                  <c:v>44.719879062192334</c:v>
                </c:pt>
                <c:pt idx="541">
                  <c:v>44.719879062192334</c:v>
                </c:pt>
                <c:pt idx="542">
                  <c:v>44.860592863528389</c:v>
                </c:pt>
                <c:pt idx="543">
                  <c:v>44.563824475721567</c:v>
                </c:pt>
                <c:pt idx="544">
                  <c:v>45.011533854954251</c:v>
                </c:pt>
                <c:pt idx="545">
                  <c:v>45.228206384695973</c:v>
                </c:pt>
                <c:pt idx="546">
                  <c:v>44.969905593784702</c:v>
                </c:pt>
                <c:pt idx="547">
                  <c:v>44.969905593784702</c:v>
                </c:pt>
                <c:pt idx="548">
                  <c:v>44.969905593784702</c:v>
                </c:pt>
                <c:pt idx="549">
                  <c:v>45.36501432449019</c:v>
                </c:pt>
                <c:pt idx="550">
                  <c:v>45.284198965614756</c:v>
                </c:pt>
                <c:pt idx="551">
                  <c:v>45.405434852156667</c:v>
                </c:pt>
                <c:pt idx="552">
                  <c:v>45.461658701193066</c:v>
                </c:pt>
                <c:pt idx="553">
                  <c:v>45.219932125377078</c:v>
                </c:pt>
                <c:pt idx="554">
                  <c:v>45.219932125377078</c:v>
                </c:pt>
                <c:pt idx="555">
                  <c:v>45.219932125377078</c:v>
                </c:pt>
                <c:pt idx="556">
                  <c:v>45.518884712072435</c:v>
                </c:pt>
                <c:pt idx="557">
                  <c:v>45.570483198756662</c:v>
                </c:pt>
                <c:pt idx="558">
                  <c:v>44.984501181651559</c:v>
                </c:pt>
                <c:pt idx="559">
                  <c:v>44.891248737340277</c:v>
                </c:pt>
                <c:pt idx="560">
                  <c:v>45.407619051045202</c:v>
                </c:pt>
                <c:pt idx="561">
                  <c:v>45.407619051045202</c:v>
                </c:pt>
                <c:pt idx="562">
                  <c:v>45.407619051045202</c:v>
                </c:pt>
                <c:pt idx="563">
                  <c:v>45.79252628811841</c:v>
                </c:pt>
                <c:pt idx="564">
                  <c:v>45.952461039673487</c:v>
                </c:pt>
                <c:pt idx="565">
                  <c:v>45.485042477529056</c:v>
                </c:pt>
                <c:pt idx="566">
                  <c:v>45.548589816956387</c:v>
                </c:pt>
                <c:pt idx="567">
                  <c:v>45.839499412450458</c:v>
                </c:pt>
                <c:pt idx="568">
                  <c:v>45.839499412450458</c:v>
                </c:pt>
                <c:pt idx="569">
                  <c:v>45.839499412450458</c:v>
                </c:pt>
                <c:pt idx="570">
                  <c:v>45.025898174703492</c:v>
                </c:pt>
                <c:pt idx="571">
                  <c:v>45.326803692169754</c:v>
                </c:pt>
                <c:pt idx="572">
                  <c:v>45.894052991748559</c:v>
                </c:pt>
                <c:pt idx="573">
                  <c:v>46.321051026226527</c:v>
                </c:pt>
                <c:pt idx="574">
                  <c:v>46.383621900268395</c:v>
                </c:pt>
                <c:pt idx="575">
                  <c:v>46.383621900268395</c:v>
                </c:pt>
                <c:pt idx="576">
                  <c:v>46.383621900268395</c:v>
                </c:pt>
                <c:pt idx="577">
                  <c:v>46.35368552726684</c:v>
                </c:pt>
                <c:pt idx="578">
                  <c:v>45.557095344392863</c:v>
                </c:pt>
                <c:pt idx="579">
                  <c:v>45.737253208009946</c:v>
                </c:pt>
                <c:pt idx="580">
                  <c:v>44.99375190635589</c:v>
                </c:pt>
                <c:pt idx="581">
                  <c:v>44.511223827194357</c:v>
                </c:pt>
                <c:pt idx="582">
                  <c:v>44.511223827194357</c:v>
                </c:pt>
                <c:pt idx="583">
                  <c:v>44.511223827194357</c:v>
                </c:pt>
                <c:pt idx="584">
                  <c:v>44.360051567650885</c:v>
                </c:pt>
                <c:pt idx="585">
                  <c:v>44.749815435193867</c:v>
                </c:pt>
                <c:pt idx="586">
                  <c:v>44.592296150644913</c:v>
                </c:pt>
                <c:pt idx="587">
                  <c:v>44.769293349988011</c:v>
                </c:pt>
                <c:pt idx="588">
                  <c:v>44.80313558453139</c:v>
                </c:pt>
                <c:pt idx="589">
                  <c:v>44.80313558453139</c:v>
                </c:pt>
                <c:pt idx="590">
                  <c:v>44.80313558453139</c:v>
                </c:pt>
                <c:pt idx="591">
                  <c:v>44.91512074636897</c:v>
                </c:pt>
                <c:pt idx="592">
                  <c:v>45.726049552534668</c:v>
                </c:pt>
                <c:pt idx="593">
                  <c:v>46.255576452485762</c:v>
                </c:pt>
                <c:pt idx="594">
                  <c:v>46.933834448516684</c:v>
                </c:pt>
                <c:pt idx="595">
                  <c:v>47.220863878926444</c:v>
                </c:pt>
                <c:pt idx="596">
                  <c:v>47.220863878926444</c:v>
                </c:pt>
                <c:pt idx="597">
                  <c:v>47.220863878926444</c:v>
                </c:pt>
                <c:pt idx="598">
                  <c:v>47.78883267931559</c:v>
                </c:pt>
                <c:pt idx="599">
                  <c:v>48.290350440578543</c:v>
                </c:pt>
                <c:pt idx="600">
                  <c:v>48.659428659824322</c:v>
                </c:pt>
                <c:pt idx="601">
                  <c:v>47.989676191229883</c:v>
                </c:pt>
                <c:pt idx="602">
                  <c:v>47.387633888179749</c:v>
                </c:pt>
                <c:pt idx="603">
                  <c:v>47.387633888179749</c:v>
                </c:pt>
                <c:pt idx="604">
                  <c:v>47.387633888179749</c:v>
                </c:pt>
                <c:pt idx="605">
                  <c:v>47.707040855054707</c:v>
                </c:pt>
                <c:pt idx="606">
                  <c:v>47.90032960846046</c:v>
                </c:pt>
                <c:pt idx="607">
                  <c:v>47.546849138924507</c:v>
                </c:pt>
                <c:pt idx="608">
                  <c:v>47.199201765243792</c:v>
                </c:pt>
                <c:pt idx="609">
                  <c:v>47.624992066218688</c:v>
                </c:pt>
                <c:pt idx="610">
                  <c:v>47.624992066218688</c:v>
                </c:pt>
                <c:pt idx="611">
                  <c:v>47.624992066218688</c:v>
                </c:pt>
                <c:pt idx="612">
                  <c:v>48.362660272017507</c:v>
                </c:pt>
                <c:pt idx="613">
                  <c:v>48.039347443600725</c:v>
                </c:pt>
                <c:pt idx="614">
                  <c:v>47.552450966662143</c:v>
                </c:pt>
                <c:pt idx="615">
                  <c:v>47.69170006992001</c:v>
                </c:pt>
                <c:pt idx="616">
                  <c:v>48.245304550559915</c:v>
                </c:pt>
                <c:pt idx="617">
                  <c:v>48.245304550559915</c:v>
                </c:pt>
                <c:pt idx="618">
                  <c:v>48.245304550559915</c:v>
                </c:pt>
                <c:pt idx="619">
                  <c:v>47.67271038781859</c:v>
                </c:pt>
                <c:pt idx="620">
                  <c:v>47.471866875904297</c:v>
                </c:pt>
                <c:pt idx="621">
                  <c:v>47.845082224809516</c:v>
                </c:pt>
                <c:pt idx="622">
                  <c:v>47.695837199579444</c:v>
                </c:pt>
                <c:pt idx="623">
                  <c:v>46.511924312626128</c:v>
                </c:pt>
                <c:pt idx="624">
                  <c:v>46.511924312626128</c:v>
                </c:pt>
                <c:pt idx="625">
                  <c:v>46.511924312626128</c:v>
                </c:pt>
                <c:pt idx="626">
                  <c:v>46.511924312626128</c:v>
                </c:pt>
                <c:pt idx="627">
                  <c:v>44.874211986009762</c:v>
                </c:pt>
                <c:pt idx="628">
                  <c:v>44.548971923279574</c:v>
                </c:pt>
                <c:pt idx="629">
                  <c:v>44.913167815598051</c:v>
                </c:pt>
                <c:pt idx="630">
                  <c:v>45.029058838977463</c:v>
                </c:pt>
                <c:pt idx="631">
                  <c:v>45.029058838977463</c:v>
                </c:pt>
                <c:pt idx="632">
                  <c:v>45.029058838977463</c:v>
                </c:pt>
                <c:pt idx="633">
                  <c:v>45.498918564585544</c:v>
                </c:pt>
                <c:pt idx="634">
                  <c:v>45.498918564585544</c:v>
                </c:pt>
                <c:pt idx="635">
                  <c:v>46.139942393681487</c:v>
                </c:pt>
                <c:pt idx="636">
                  <c:v>46.223687148713303</c:v>
                </c:pt>
                <c:pt idx="637">
                  <c:v>46.153355944502785</c:v>
                </c:pt>
                <c:pt idx="638">
                  <c:v>46.153355944502785</c:v>
                </c:pt>
                <c:pt idx="639">
                  <c:v>46.153355944502785</c:v>
                </c:pt>
                <c:pt idx="640">
                  <c:v>46.526802561525614</c:v>
                </c:pt>
                <c:pt idx="641">
                  <c:v>45.875525845882358</c:v>
                </c:pt>
                <c:pt idx="642">
                  <c:v>45.134260136031848</c:v>
                </c:pt>
                <c:pt idx="643">
                  <c:v>43.733135093729061</c:v>
                </c:pt>
                <c:pt idx="644">
                  <c:v>44.301258072863277</c:v>
                </c:pt>
                <c:pt idx="645">
                  <c:v>44.301258072863277</c:v>
                </c:pt>
                <c:pt idx="646">
                  <c:v>44.301258072863277</c:v>
                </c:pt>
                <c:pt idx="647">
                  <c:v>44.802621655381152</c:v>
                </c:pt>
                <c:pt idx="648">
                  <c:v>45.236968876707564</c:v>
                </c:pt>
                <c:pt idx="649">
                  <c:v>45.006831403229519</c:v>
                </c:pt>
                <c:pt idx="650">
                  <c:v>45.354838527315401</c:v>
                </c:pt>
                <c:pt idx="651">
                  <c:v>45.354838527315401</c:v>
                </c:pt>
                <c:pt idx="652">
                  <c:v>45.354838527315401</c:v>
                </c:pt>
                <c:pt idx="653">
                  <c:v>45.354838527315401</c:v>
                </c:pt>
                <c:pt idx="654">
                  <c:v>44.554393875814611</c:v>
                </c:pt>
                <c:pt idx="655">
                  <c:v>44.50130499459469</c:v>
                </c:pt>
                <c:pt idx="656">
                  <c:v>43.607196755462425</c:v>
                </c:pt>
                <c:pt idx="657">
                  <c:v>43.354780453321425</c:v>
                </c:pt>
                <c:pt idx="658">
                  <c:v>42.916527370453181</c:v>
                </c:pt>
                <c:pt idx="659">
                  <c:v>42.916527370453181</c:v>
                </c:pt>
                <c:pt idx="660">
                  <c:v>42.916527370453181</c:v>
                </c:pt>
                <c:pt idx="661">
                  <c:v>42.459207516110979</c:v>
                </c:pt>
                <c:pt idx="662">
                  <c:v>41.643088025527838</c:v>
                </c:pt>
                <c:pt idx="663">
                  <c:v>40.650639443496907</c:v>
                </c:pt>
                <c:pt idx="664">
                  <c:v>41.906476715026493</c:v>
                </c:pt>
                <c:pt idx="665">
                  <c:v>41.844111412644715</c:v>
                </c:pt>
                <c:pt idx="666">
                  <c:v>41.844111412644715</c:v>
                </c:pt>
                <c:pt idx="667">
                  <c:v>41.844111412644715</c:v>
                </c:pt>
                <c:pt idx="668">
                  <c:v>41.51982211884247</c:v>
                </c:pt>
                <c:pt idx="669">
                  <c:v>42.136614188504538</c:v>
                </c:pt>
                <c:pt idx="670">
                  <c:v>42.412979589046785</c:v>
                </c:pt>
                <c:pt idx="671">
                  <c:v>43.712115391484197</c:v>
                </c:pt>
                <c:pt idx="672">
                  <c:v>43.454328529723171</c:v>
                </c:pt>
                <c:pt idx="673">
                  <c:v>43.454328529723171</c:v>
                </c:pt>
                <c:pt idx="674">
                  <c:v>43.454328529723171</c:v>
                </c:pt>
                <c:pt idx="675">
                  <c:v>43.454328529723171</c:v>
                </c:pt>
                <c:pt idx="676">
                  <c:v>43.136386260926407</c:v>
                </c:pt>
                <c:pt idx="677">
                  <c:v>42.948313888395603</c:v>
                </c:pt>
                <c:pt idx="678">
                  <c:v>43.063022874729448</c:v>
                </c:pt>
                <c:pt idx="679">
                  <c:v>43.61624190850668</c:v>
                </c:pt>
                <c:pt idx="680">
                  <c:v>43.61624190850668</c:v>
                </c:pt>
                <c:pt idx="681">
                  <c:v>43.61624190850668</c:v>
                </c:pt>
                <c:pt idx="682">
                  <c:v>43.820682924472663</c:v>
                </c:pt>
                <c:pt idx="683">
                  <c:v>44.456310497491074</c:v>
                </c:pt>
                <c:pt idx="684">
                  <c:v>44.834896406016306</c:v>
                </c:pt>
                <c:pt idx="685">
                  <c:v>44.810690343039951</c:v>
                </c:pt>
                <c:pt idx="686">
                  <c:v>44.687424436354576</c:v>
                </c:pt>
                <c:pt idx="687">
                  <c:v>44.687424436354576</c:v>
                </c:pt>
                <c:pt idx="688">
                  <c:v>44.687424436354576</c:v>
                </c:pt>
                <c:pt idx="689">
                  <c:v>44.218849533622091</c:v>
                </c:pt>
                <c:pt idx="690">
                  <c:v>44.386852972835953</c:v>
                </c:pt>
                <c:pt idx="691">
                  <c:v>44.413268931158363</c:v>
                </c:pt>
                <c:pt idx="692">
                  <c:v>44.466589080495893</c:v>
                </c:pt>
                <c:pt idx="693">
                  <c:v>44.942024937384097</c:v>
                </c:pt>
                <c:pt idx="694">
                  <c:v>44.942024937384097</c:v>
                </c:pt>
                <c:pt idx="695">
                  <c:v>44.942024937384097</c:v>
                </c:pt>
                <c:pt idx="696">
                  <c:v>44.942024937384097</c:v>
                </c:pt>
                <c:pt idx="697">
                  <c:v>45.604787969535238</c:v>
                </c:pt>
                <c:pt idx="698">
                  <c:v>45.554448609269102</c:v>
                </c:pt>
                <c:pt idx="699">
                  <c:v>45.954670935019493</c:v>
                </c:pt>
                <c:pt idx="700">
                  <c:v>46.466955511980004</c:v>
                </c:pt>
                <c:pt idx="701">
                  <c:v>46.466955511980004</c:v>
                </c:pt>
                <c:pt idx="702">
                  <c:v>46.466955511980004</c:v>
                </c:pt>
                <c:pt idx="703">
                  <c:v>47.045023020171392</c:v>
                </c:pt>
                <c:pt idx="704">
                  <c:v>46.744348770822739</c:v>
                </c:pt>
                <c:pt idx="705">
                  <c:v>47.422966517258835</c:v>
                </c:pt>
                <c:pt idx="706">
                  <c:v>47.856953988180081</c:v>
                </c:pt>
                <c:pt idx="707">
                  <c:v>47.891695598736398</c:v>
                </c:pt>
                <c:pt idx="708">
                  <c:v>47.891695598736398</c:v>
                </c:pt>
                <c:pt idx="709">
                  <c:v>47.891695598736398</c:v>
                </c:pt>
                <c:pt idx="710">
                  <c:v>48.079819364182207</c:v>
                </c:pt>
                <c:pt idx="711">
                  <c:v>47.802400408881972</c:v>
                </c:pt>
                <c:pt idx="712">
                  <c:v>48.248131160886231</c:v>
                </c:pt>
                <c:pt idx="713">
                  <c:v>48.132676977284532</c:v>
                </c:pt>
                <c:pt idx="714">
                  <c:v>48.388074068496934</c:v>
                </c:pt>
                <c:pt idx="715">
                  <c:v>48.388074068496934</c:v>
                </c:pt>
                <c:pt idx="716">
                  <c:v>48.388074068496934</c:v>
                </c:pt>
                <c:pt idx="717">
                  <c:v>48.280919840671622</c:v>
                </c:pt>
                <c:pt idx="718">
                  <c:v>48.651282882792998</c:v>
                </c:pt>
                <c:pt idx="719">
                  <c:v>48.432092100215094</c:v>
                </c:pt>
                <c:pt idx="720">
                  <c:v>48.113327544777945</c:v>
                </c:pt>
                <c:pt idx="721">
                  <c:v>48.643471159709328</c:v>
                </c:pt>
                <c:pt idx="722">
                  <c:v>48.643471159709328</c:v>
                </c:pt>
                <c:pt idx="723">
                  <c:v>48.643471159709328</c:v>
                </c:pt>
                <c:pt idx="724">
                  <c:v>48.37460912476061</c:v>
                </c:pt>
                <c:pt idx="725">
                  <c:v>48.331310593852777</c:v>
                </c:pt>
                <c:pt idx="726">
                  <c:v>48.573628188191542</c:v>
                </c:pt>
                <c:pt idx="727">
                  <c:v>48.243197441043911</c:v>
                </c:pt>
                <c:pt idx="728">
                  <c:v>48.362403307442385</c:v>
                </c:pt>
                <c:pt idx="729">
                  <c:v>48.362403307442385</c:v>
                </c:pt>
                <c:pt idx="730">
                  <c:v>48.362403307442385</c:v>
                </c:pt>
                <c:pt idx="731">
                  <c:v>48.362403307442385</c:v>
                </c:pt>
                <c:pt idx="732">
                  <c:v>48.362403307442385</c:v>
                </c:pt>
                <c:pt idx="733">
                  <c:v>48.362403307442385</c:v>
                </c:pt>
                <c:pt idx="734">
                  <c:v>48.362403307442385</c:v>
                </c:pt>
                <c:pt idx="735">
                  <c:v>48.362403307442385</c:v>
                </c:pt>
                <c:pt idx="736">
                  <c:v>48.362403307442385</c:v>
                </c:pt>
                <c:pt idx="737">
                  <c:v>48.362403307442385</c:v>
                </c:pt>
                <c:pt idx="738">
                  <c:v>48.362146342867256</c:v>
                </c:pt>
                <c:pt idx="739">
                  <c:v>48.660764875614952</c:v>
                </c:pt>
                <c:pt idx="740">
                  <c:v>48.418216013158585</c:v>
                </c:pt>
                <c:pt idx="741">
                  <c:v>48.25470945400933</c:v>
                </c:pt>
                <c:pt idx="742">
                  <c:v>48.335961652662476</c:v>
                </c:pt>
                <c:pt idx="743">
                  <c:v>48.335961652662476</c:v>
                </c:pt>
                <c:pt idx="744">
                  <c:v>48.335961652662476</c:v>
                </c:pt>
                <c:pt idx="745">
                  <c:v>47.972767922186968</c:v>
                </c:pt>
                <c:pt idx="746">
                  <c:v>47.651639292658707</c:v>
                </c:pt>
                <c:pt idx="747">
                  <c:v>48.268919595013507</c:v>
                </c:pt>
                <c:pt idx="748">
                  <c:v>48.268919595013507</c:v>
                </c:pt>
                <c:pt idx="749">
                  <c:v>49.207765366674273</c:v>
                </c:pt>
                <c:pt idx="750">
                  <c:v>49.207765366674273</c:v>
                </c:pt>
                <c:pt idx="751">
                  <c:v>49.207765366674273</c:v>
                </c:pt>
                <c:pt idx="752">
                  <c:v>49.308110033258878</c:v>
                </c:pt>
                <c:pt idx="753">
                  <c:v>49.378621112671979</c:v>
                </c:pt>
                <c:pt idx="754">
                  <c:v>49.926109836424018</c:v>
                </c:pt>
                <c:pt idx="755">
                  <c:v>49.801045177712801</c:v>
                </c:pt>
                <c:pt idx="756">
                  <c:v>49.996595219379607</c:v>
                </c:pt>
                <c:pt idx="757">
                  <c:v>49.996595219379607</c:v>
                </c:pt>
                <c:pt idx="758">
                  <c:v>49.996595219379607</c:v>
                </c:pt>
                <c:pt idx="759">
                  <c:v>50.248703164030474</c:v>
                </c:pt>
                <c:pt idx="760">
                  <c:v>50.588179064222352</c:v>
                </c:pt>
                <c:pt idx="761">
                  <c:v>50.853109541171733</c:v>
                </c:pt>
                <c:pt idx="762">
                  <c:v>51.190041492069916</c:v>
                </c:pt>
                <c:pt idx="763">
                  <c:v>51.517157396198485</c:v>
                </c:pt>
                <c:pt idx="764">
                  <c:v>51.517157396198485</c:v>
                </c:pt>
                <c:pt idx="765">
                  <c:v>51.517157396198485</c:v>
                </c:pt>
                <c:pt idx="766">
                  <c:v>51.578160786332127</c:v>
                </c:pt>
                <c:pt idx="767">
                  <c:v>51.280698594172485</c:v>
                </c:pt>
                <c:pt idx="768">
                  <c:v>51.325770180648632</c:v>
                </c:pt>
                <c:pt idx="769">
                  <c:v>50.866343216790455</c:v>
                </c:pt>
                <c:pt idx="770">
                  <c:v>50.541925440700652</c:v>
                </c:pt>
                <c:pt idx="771">
                  <c:v>50.541925440700652</c:v>
                </c:pt>
                <c:pt idx="772">
                  <c:v>50.541925440700652</c:v>
                </c:pt>
                <c:pt idx="773">
                  <c:v>50.568881024630798</c:v>
                </c:pt>
                <c:pt idx="774">
                  <c:v>50.914858128573229</c:v>
                </c:pt>
                <c:pt idx="775">
                  <c:v>50.914858128573229</c:v>
                </c:pt>
                <c:pt idx="776">
                  <c:v>51.07142664419424</c:v>
                </c:pt>
                <c:pt idx="777">
                  <c:v>50.439242396482449</c:v>
                </c:pt>
                <c:pt idx="778">
                  <c:v>50.439242396482449</c:v>
                </c:pt>
                <c:pt idx="779">
                  <c:v>50.439242396482449</c:v>
                </c:pt>
                <c:pt idx="780">
                  <c:v>50.189087382602516</c:v>
                </c:pt>
                <c:pt idx="781">
                  <c:v>50.462523386988387</c:v>
                </c:pt>
                <c:pt idx="782">
                  <c:v>51.08908011050503</c:v>
                </c:pt>
                <c:pt idx="783">
                  <c:v>51.979025523520342</c:v>
                </c:pt>
                <c:pt idx="784">
                  <c:v>51.599488846067153</c:v>
                </c:pt>
                <c:pt idx="785">
                  <c:v>51.599488846067153</c:v>
                </c:pt>
                <c:pt idx="786">
                  <c:v>51.599488846067153</c:v>
                </c:pt>
                <c:pt idx="787">
                  <c:v>51.240021101930893</c:v>
                </c:pt>
                <c:pt idx="788">
                  <c:v>51.589441531179936</c:v>
                </c:pt>
                <c:pt idx="789">
                  <c:v>51.871717116949959</c:v>
                </c:pt>
                <c:pt idx="790">
                  <c:v>52.559277230600252</c:v>
                </c:pt>
                <c:pt idx="791">
                  <c:v>52.476431851581353</c:v>
                </c:pt>
                <c:pt idx="792">
                  <c:v>52.476431851581353</c:v>
                </c:pt>
                <c:pt idx="793">
                  <c:v>52.476431851581353</c:v>
                </c:pt>
                <c:pt idx="794">
                  <c:v>53.792501619519214</c:v>
                </c:pt>
                <c:pt idx="795">
                  <c:v>53.889043210392039</c:v>
                </c:pt>
                <c:pt idx="796">
                  <c:v>54.043915759817246</c:v>
                </c:pt>
                <c:pt idx="797">
                  <c:v>54.414895516918904</c:v>
                </c:pt>
                <c:pt idx="798">
                  <c:v>54.234557778099237</c:v>
                </c:pt>
                <c:pt idx="799">
                  <c:v>54.234557778099237</c:v>
                </c:pt>
                <c:pt idx="800">
                  <c:v>54.234557778099237</c:v>
                </c:pt>
                <c:pt idx="801">
                  <c:v>54.390149828334799</c:v>
                </c:pt>
                <c:pt idx="802">
                  <c:v>54.51364700313777</c:v>
                </c:pt>
                <c:pt idx="803">
                  <c:v>54.766757109631598</c:v>
                </c:pt>
                <c:pt idx="804">
                  <c:v>55.170808207551289</c:v>
                </c:pt>
                <c:pt idx="805">
                  <c:v>55.242115877147263</c:v>
                </c:pt>
                <c:pt idx="806">
                  <c:v>55.242115877147263</c:v>
                </c:pt>
                <c:pt idx="807">
                  <c:v>55.242115877147263</c:v>
                </c:pt>
                <c:pt idx="808">
                  <c:v>55.029914531012636</c:v>
                </c:pt>
                <c:pt idx="809">
                  <c:v>55.285234532852499</c:v>
                </c:pt>
                <c:pt idx="810">
                  <c:v>55.774315208679617</c:v>
                </c:pt>
                <c:pt idx="811">
                  <c:v>55.618234925751338</c:v>
                </c:pt>
                <c:pt idx="812">
                  <c:v>55.652539696529935</c:v>
                </c:pt>
                <c:pt idx="813">
                  <c:v>55.652539696529935</c:v>
                </c:pt>
                <c:pt idx="814">
                  <c:v>55.652539696529935</c:v>
                </c:pt>
                <c:pt idx="815">
                  <c:v>55.474154888481195</c:v>
                </c:pt>
                <c:pt idx="816">
                  <c:v>55.081127570834177</c:v>
                </c:pt>
                <c:pt idx="817">
                  <c:v>55.177926126282131</c:v>
                </c:pt>
                <c:pt idx="818">
                  <c:v>55.398453124650665</c:v>
                </c:pt>
                <c:pt idx="819">
                  <c:v>56.600713282267591</c:v>
                </c:pt>
                <c:pt idx="820">
                  <c:v>56.600713282267591</c:v>
                </c:pt>
                <c:pt idx="821">
                  <c:v>56.600713282267591</c:v>
                </c:pt>
                <c:pt idx="822">
                  <c:v>55.575193359418634</c:v>
                </c:pt>
                <c:pt idx="823">
                  <c:v>55.418676236712656</c:v>
                </c:pt>
                <c:pt idx="824">
                  <c:v>56.635454892823908</c:v>
                </c:pt>
                <c:pt idx="825">
                  <c:v>57.477116662174055</c:v>
                </c:pt>
                <c:pt idx="826">
                  <c:v>57.587945483423574</c:v>
                </c:pt>
                <c:pt idx="827">
                  <c:v>57.587945483423574</c:v>
                </c:pt>
                <c:pt idx="828">
                  <c:v>57.587945483423574</c:v>
                </c:pt>
                <c:pt idx="829">
                  <c:v>58.038301597780006</c:v>
                </c:pt>
                <c:pt idx="830">
                  <c:v>58.54847906522452</c:v>
                </c:pt>
                <c:pt idx="831">
                  <c:v>58.878267400934348</c:v>
                </c:pt>
                <c:pt idx="832">
                  <c:v>58.901933838302952</c:v>
                </c:pt>
                <c:pt idx="833">
                  <c:v>59.658411851000601</c:v>
                </c:pt>
                <c:pt idx="834">
                  <c:v>59.658411851000601</c:v>
                </c:pt>
                <c:pt idx="835">
                  <c:v>59.658411851000601</c:v>
                </c:pt>
                <c:pt idx="836">
                  <c:v>58.895098580604746</c:v>
                </c:pt>
                <c:pt idx="837">
                  <c:v>60.448552223039052</c:v>
                </c:pt>
                <c:pt idx="838">
                  <c:v>60.414144666430388</c:v>
                </c:pt>
                <c:pt idx="839">
                  <c:v>61.333409737466965</c:v>
                </c:pt>
                <c:pt idx="840">
                  <c:v>61.51307936839131</c:v>
                </c:pt>
                <c:pt idx="841">
                  <c:v>61.51307936839131</c:v>
                </c:pt>
                <c:pt idx="842">
                  <c:v>61.51307936839131</c:v>
                </c:pt>
                <c:pt idx="843">
                  <c:v>61.40225054714179</c:v>
                </c:pt>
                <c:pt idx="844">
                  <c:v>61.378815377890781</c:v>
                </c:pt>
                <c:pt idx="845">
                  <c:v>61.922783686963669</c:v>
                </c:pt>
                <c:pt idx="846">
                  <c:v>61.734737010890385</c:v>
                </c:pt>
                <c:pt idx="847">
                  <c:v>61.687866672388374</c:v>
                </c:pt>
                <c:pt idx="848">
                  <c:v>61.687866672388374</c:v>
                </c:pt>
                <c:pt idx="849">
                  <c:v>61.687866672388374</c:v>
                </c:pt>
                <c:pt idx="850">
                  <c:v>59.287920326591667</c:v>
                </c:pt>
                <c:pt idx="851">
                  <c:v>58.818831494708945</c:v>
                </c:pt>
                <c:pt idx="852">
                  <c:v>58.818831494708945</c:v>
                </c:pt>
                <c:pt idx="853">
                  <c:v>59.808068019550866</c:v>
                </c:pt>
                <c:pt idx="854">
                  <c:v>60.851498373285722</c:v>
                </c:pt>
                <c:pt idx="855">
                  <c:v>60.851498373285722</c:v>
                </c:pt>
                <c:pt idx="856">
                  <c:v>60.851498373285722</c:v>
                </c:pt>
                <c:pt idx="857">
                  <c:v>60.851498373285722</c:v>
                </c:pt>
                <c:pt idx="858">
                  <c:v>60.851498373285722</c:v>
                </c:pt>
                <c:pt idx="859">
                  <c:v>61.46222607897495</c:v>
                </c:pt>
                <c:pt idx="860">
                  <c:v>62.204828004616083</c:v>
                </c:pt>
                <c:pt idx="861">
                  <c:v>63.185610394936539</c:v>
                </c:pt>
                <c:pt idx="862">
                  <c:v>63.185610394936539</c:v>
                </c:pt>
                <c:pt idx="863">
                  <c:v>63.185610394936539</c:v>
                </c:pt>
                <c:pt idx="864">
                  <c:v>63.234407967751956</c:v>
                </c:pt>
                <c:pt idx="865">
                  <c:v>63.048442704737148</c:v>
                </c:pt>
                <c:pt idx="866">
                  <c:v>62.604767669333853</c:v>
                </c:pt>
                <c:pt idx="867">
                  <c:v>63.345468057119092</c:v>
                </c:pt>
                <c:pt idx="868">
                  <c:v>63.544846870955197</c:v>
                </c:pt>
                <c:pt idx="869">
                  <c:v>63.544846870955197</c:v>
                </c:pt>
                <c:pt idx="870">
                  <c:v>63.544846870955197</c:v>
                </c:pt>
                <c:pt idx="871">
                  <c:v>62.439770715648891</c:v>
                </c:pt>
                <c:pt idx="872">
                  <c:v>61.871622040057161</c:v>
                </c:pt>
                <c:pt idx="873">
                  <c:v>60.18007563495302</c:v>
                </c:pt>
                <c:pt idx="874">
                  <c:v>61.039390870613943</c:v>
                </c:pt>
                <c:pt idx="875">
                  <c:v>62.074187214624757</c:v>
                </c:pt>
                <c:pt idx="876">
                  <c:v>62.074187214624757</c:v>
                </c:pt>
                <c:pt idx="877">
                  <c:v>62.074187214624757</c:v>
                </c:pt>
                <c:pt idx="878">
                  <c:v>63.169010483383758</c:v>
                </c:pt>
                <c:pt idx="879">
                  <c:v>63.164128156456457</c:v>
                </c:pt>
                <c:pt idx="880">
                  <c:v>63.058464323166852</c:v>
                </c:pt>
                <c:pt idx="881">
                  <c:v>62.78582490896386</c:v>
                </c:pt>
                <c:pt idx="882">
                  <c:v>63.6562667107275</c:v>
                </c:pt>
                <c:pt idx="883">
                  <c:v>63.6562667107275</c:v>
                </c:pt>
                <c:pt idx="884">
                  <c:v>63.6562667107275</c:v>
                </c:pt>
                <c:pt idx="885">
                  <c:v>64.222590937835875</c:v>
                </c:pt>
                <c:pt idx="886">
                  <c:v>63.990937373364623</c:v>
                </c:pt>
                <c:pt idx="887">
                  <c:v>64.368084280269187</c:v>
                </c:pt>
                <c:pt idx="888">
                  <c:v>65.181916786133755</c:v>
                </c:pt>
                <c:pt idx="889">
                  <c:v>64.93828867246188</c:v>
                </c:pt>
                <c:pt idx="890">
                  <c:v>64.93828867246188</c:v>
                </c:pt>
                <c:pt idx="891">
                  <c:v>64.93828867246188</c:v>
                </c:pt>
                <c:pt idx="892">
                  <c:v>65.587355492759102</c:v>
                </c:pt>
                <c:pt idx="893">
                  <c:v>65.217300808127874</c:v>
                </c:pt>
                <c:pt idx="894">
                  <c:v>66.140009204471056</c:v>
                </c:pt>
                <c:pt idx="895">
                  <c:v>66.53056966219691</c:v>
                </c:pt>
                <c:pt idx="896">
                  <c:v>66.539100886090921</c:v>
                </c:pt>
                <c:pt idx="897">
                  <c:v>66.539100886090921</c:v>
                </c:pt>
                <c:pt idx="898">
                  <c:v>66.539100886090921</c:v>
                </c:pt>
                <c:pt idx="899">
                  <c:v>66.184926612202133</c:v>
                </c:pt>
                <c:pt idx="900">
                  <c:v>66.139752239895927</c:v>
                </c:pt>
                <c:pt idx="901">
                  <c:v>66.629423934245821</c:v>
                </c:pt>
                <c:pt idx="902">
                  <c:v>66.16979139872754</c:v>
                </c:pt>
                <c:pt idx="903">
                  <c:v>64.981510113997174</c:v>
                </c:pt>
                <c:pt idx="904">
                  <c:v>64.981510113997174</c:v>
                </c:pt>
                <c:pt idx="905">
                  <c:v>64.981510113997174</c:v>
                </c:pt>
                <c:pt idx="906">
                  <c:v>63.31697068573822</c:v>
                </c:pt>
                <c:pt idx="907">
                  <c:v>63.714135133044685</c:v>
                </c:pt>
                <c:pt idx="908">
                  <c:v>63.965549273342724</c:v>
                </c:pt>
                <c:pt idx="909">
                  <c:v>64.321702174459929</c:v>
                </c:pt>
                <c:pt idx="910">
                  <c:v>64.369189227942229</c:v>
                </c:pt>
                <c:pt idx="911">
                  <c:v>64.369189227942229</c:v>
                </c:pt>
                <c:pt idx="912">
                  <c:v>64.369189227942229</c:v>
                </c:pt>
                <c:pt idx="913">
                  <c:v>62.980501271075262</c:v>
                </c:pt>
                <c:pt idx="914">
                  <c:v>62.12478353946603</c:v>
                </c:pt>
                <c:pt idx="915">
                  <c:v>62.320025223642695</c:v>
                </c:pt>
                <c:pt idx="916">
                  <c:v>63.306974763766036</c:v>
                </c:pt>
                <c:pt idx="917">
                  <c:v>62.867616733224764</c:v>
                </c:pt>
                <c:pt idx="918">
                  <c:v>62.867616733224764</c:v>
                </c:pt>
                <c:pt idx="919">
                  <c:v>62.867616733224764</c:v>
                </c:pt>
                <c:pt idx="920">
                  <c:v>61.339653976642424</c:v>
                </c:pt>
                <c:pt idx="921">
                  <c:v>61.198914478848849</c:v>
                </c:pt>
                <c:pt idx="922">
                  <c:v>60.315804323531751</c:v>
                </c:pt>
                <c:pt idx="923">
                  <c:v>61.044247501083746</c:v>
                </c:pt>
                <c:pt idx="924">
                  <c:v>61.936145844869969</c:v>
                </c:pt>
                <c:pt idx="925">
                  <c:v>61.936145844869969</c:v>
                </c:pt>
                <c:pt idx="926">
                  <c:v>61.936145844869969</c:v>
                </c:pt>
                <c:pt idx="927">
                  <c:v>61.974741924053077</c:v>
                </c:pt>
                <c:pt idx="928">
                  <c:v>61.495554384368113</c:v>
                </c:pt>
                <c:pt idx="929">
                  <c:v>61.593791941436734</c:v>
                </c:pt>
                <c:pt idx="930">
                  <c:v>61.680774450115081</c:v>
                </c:pt>
                <c:pt idx="931">
                  <c:v>61.628970391770757</c:v>
                </c:pt>
                <c:pt idx="932">
                  <c:v>61.628970391770757</c:v>
                </c:pt>
                <c:pt idx="933">
                  <c:v>61.628970391770757</c:v>
                </c:pt>
                <c:pt idx="934">
                  <c:v>59.946340657423299</c:v>
                </c:pt>
                <c:pt idx="935">
                  <c:v>59.303209718811367</c:v>
                </c:pt>
                <c:pt idx="936">
                  <c:v>58.337999381743231</c:v>
                </c:pt>
                <c:pt idx="937">
                  <c:v>59.195695740580902</c:v>
                </c:pt>
                <c:pt idx="938">
                  <c:v>61.524874042389385</c:v>
                </c:pt>
                <c:pt idx="939">
                  <c:v>61.524874042389385</c:v>
                </c:pt>
                <c:pt idx="940">
                  <c:v>61.524874042389385</c:v>
                </c:pt>
                <c:pt idx="941">
                  <c:v>61.941259439914866</c:v>
                </c:pt>
                <c:pt idx="942">
                  <c:v>62.662918752683666</c:v>
                </c:pt>
                <c:pt idx="943">
                  <c:v>62.769045122208489</c:v>
                </c:pt>
                <c:pt idx="944">
                  <c:v>62.982968130996426</c:v>
                </c:pt>
                <c:pt idx="945">
                  <c:v>62.92576781657457</c:v>
                </c:pt>
                <c:pt idx="946">
                  <c:v>62.92576781657457</c:v>
                </c:pt>
                <c:pt idx="947">
                  <c:v>62.92576781657457</c:v>
                </c:pt>
                <c:pt idx="948">
                  <c:v>62.91474403630189</c:v>
                </c:pt>
                <c:pt idx="949">
                  <c:v>62.115018885611434</c:v>
                </c:pt>
                <c:pt idx="950">
                  <c:v>62.435068263924201</c:v>
                </c:pt>
                <c:pt idx="951">
                  <c:v>63.362915951769793</c:v>
                </c:pt>
                <c:pt idx="952">
                  <c:v>63.729655793381966</c:v>
                </c:pt>
                <c:pt idx="953">
                  <c:v>63.729655793381966</c:v>
                </c:pt>
                <c:pt idx="954">
                  <c:v>63.729655793381966</c:v>
                </c:pt>
                <c:pt idx="955">
                  <c:v>64.548730376579002</c:v>
                </c:pt>
                <c:pt idx="956">
                  <c:v>64.968276438378481</c:v>
                </c:pt>
                <c:pt idx="957">
                  <c:v>65.680736419357956</c:v>
                </c:pt>
                <c:pt idx="958">
                  <c:v>65.72059162495917</c:v>
                </c:pt>
                <c:pt idx="959">
                  <c:v>65.510574477713064</c:v>
                </c:pt>
                <c:pt idx="960">
                  <c:v>65.510574477713064</c:v>
                </c:pt>
                <c:pt idx="961">
                  <c:v>65.510574477713064</c:v>
                </c:pt>
                <c:pt idx="962">
                  <c:v>65.21473116237668</c:v>
                </c:pt>
                <c:pt idx="963">
                  <c:v>65.125975598130012</c:v>
                </c:pt>
                <c:pt idx="964">
                  <c:v>64.836248039681493</c:v>
                </c:pt>
                <c:pt idx="965">
                  <c:v>65.260188195715529</c:v>
                </c:pt>
                <c:pt idx="966">
                  <c:v>65.678038291319211</c:v>
                </c:pt>
                <c:pt idx="967">
                  <c:v>65.678038291319211</c:v>
                </c:pt>
                <c:pt idx="968">
                  <c:v>65.678038291319211</c:v>
                </c:pt>
                <c:pt idx="969">
                  <c:v>66.179504659667145</c:v>
                </c:pt>
                <c:pt idx="970">
                  <c:v>65.894428160028312</c:v>
                </c:pt>
                <c:pt idx="971">
                  <c:v>66.491485350321113</c:v>
                </c:pt>
                <c:pt idx="972">
                  <c:v>66.730565191013341</c:v>
                </c:pt>
                <c:pt idx="973">
                  <c:v>66.746445601755795</c:v>
                </c:pt>
                <c:pt idx="974">
                  <c:v>66.746445601755795</c:v>
                </c:pt>
                <c:pt idx="975">
                  <c:v>66.746445601755795</c:v>
                </c:pt>
                <c:pt idx="976">
                  <c:v>66.885874580216267</c:v>
                </c:pt>
                <c:pt idx="977">
                  <c:v>67.115086981223868</c:v>
                </c:pt>
                <c:pt idx="978">
                  <c:v>66.673570448251596</c:v>
                </c:pt>
                <c:pt idx="979">
                  <c:v>65.911105160953639</c:v>
                </c:pt>
                <c:pt idx="980">
                  <c:v>66.153037308429717</c:v>
                </c:pt>
                <c:pt idx="981">
                  <c:v>66.153037308429717</c:v>
                </c:pt>
                <c:pt idx="982">
                  <c:v>66.153037308429717</c:v>
                </c:pt>
                <c:pt idx="983">
                  <c:v>64.251653631282068</c:v>
                </c:pt>
                <c:pt idx="984">
                  <c:v>64.765582781523335</c:v>
                </c:pt>
                <c:pt idx="985">
                  <c:v>64.081645868382239</c:v>
                </c:pt>
                <c:pt idx="986">
                  <c:v>63.714983116142598</c:v>
                </c:pt>
                <c:pt idx="987">
                  <c:v>63.79985851530494</c:v>
                </c:pt>
                <c:pt idx="988">
                  <c:v>63.79985851530494</c:v>
                </c:pt>
                <c:pt idx="989">
                  <c:v>63.79985851530494</c:v>
                </c:pt>
                <c:pt idx="990">
                  <c:v>64.122991468519146</c:v>
                </c:pt>
                <c:pt idx="991">
                  <c:v>64.122991468519146</c:v>
                </c:pt>
                <c:pt idx="992">
                  <c:v>64.158221311768173</c:v>
                </c:pt>
                <c:pt idx="993">
                  <c:v>63.869341736417553</c:v>
                </c:pt>
                <c:pt idx="994">
                  <c:v>63.842437545402419</c:v>
                </c:pt>
                <c:pt idx="995">
                  <c:v>63.842437545402419</c:v>
                </c:pt>
                <c:pt idx="996">
                  <c:v>63.842437545402419</c:v>
                </c:pt>
                <c:pt idx="997">
                  <c:v>64.016094205268942</c:v>
                </c:pt>
                <c:pt idx="998">
                  <c:v>63.896965428243021</c:v>
                </c:pt>
                <c:pt idx="999">
                  <c:v>63.896965428243021</c:v>
                </c:pt>
                <c:pt idx="1000">
                  <c:v>64.099504906353104</c:v>
                </c:pt>
                <c:pt idx="1001">
                  <c:v>64.487470021870251</c:v>
                </c:pt>
                <c:pt idx="1002">
                  <c:v>64.487470021870251</c:v>
                </c:pt>
                <c:pt idx="1003">
                  <c:v>64.487470021870251</c:v>
                </c:pt>
                <c:pt idx="1004">
                  <c:v>66.392810953474765</c:v>
                </c:pt>
                <c:pt idx="1005">
                  <c:v>66.805650239863581</c:v>
                </c:pt>
                <c:pt idx="1006">
                  <c:v>66.83874727713912</c:v>
                </c:pt>
                <c:pt idx="1007">
                  <c:v>66.095759904635301</c:v>
                </c:pt>
                <c:pt idx="1008">
                  <c:v>66.457334758287544</c:v>
                </c:pt>
                <c:pt idx="1009">
                  <c:v>66.457334758287544</c:v>
                </c:pt>
                <c:pt idx="1010">
                  <c:v>66.457334758287544</c:v>
                </c:pt>
                <c:pt idx="1011">
                  <c:v>66.85789113798559</c:v>
                </c:pt>
                <c:pt idx="1012">
                  <c:v>67.039410913850801</c:v>
                </c:pt>
                <c:pt idx="1013">
                  <c:v>66.68814033966089</c:v>
                </c:pt>
                <c:pt idx="1014">
                  <c:v>67.547635450524396</c:v>
                </c:pt>
                <c:pt idx="1015">
                  <c:v>67.681308422502156</c:v>
                </c:pt>
                <c:pt idx="1016">
                  <c:v>67.681308422502156</c:v>
                </c:pt>
                <c:pt idx="1017">
                  <c:v>67.681308422502156</c:v>
                </c:pt>
                <c:pt idx="1018">
                  <c:v>67.542239194446864</c:v>
                </c:pt>
                <c:pt idx="1019">
                  <c:v>67.840266708671777</c:v>
                </c:pt>
                <c:pt idx="1020">
                  <c:v>68.471885634318298</c:v>
                </c:pt>
                <c:pt idx="1021">
                  <c:v>67.911163234947551</c:v>
                </c:pt>
                <c:pt idx="1022">
                  <c:v>67.753181414163379</c:v>
                </c:pt>
                <c:pt idx="1023">
                  <c:v>67.753181414163379</c:v>
                </c:pt>
                <c:pt idx="1024">
                  <c:v>67.753181414163379</c:v>
                </c:pt>
                <c:pt idx="1025">
                  <c:v>66.159538512180205</c:v>
                </c:pt>
                <c:pt idx="1026">
                  <c:v>56.301143980591938</c:v>
                </c:pt>
                <c:pt idx="1027">
                  <c:v>61.536334662439728</c:v>
                </c:pt>
                <c:pt idx="1028">
                  <c:v>62.710791253028596</c:v>
                </c:pt>
                <c:pt idx="1029">
                  <c:v>59.618916395804547</c:v>
                </c:pt>
                <c:pt idx="1030">
                  <c:v>59.618916395804547</c:v>
                </c:pt>
                <c:pt idx="1031">
                  <c:v>59.618916395804547</c:v>
                </c:pt>
                <c:pt idx="1032">
                  <c:v>57.052713969904779</c:v>
                </c:pt>
                <c:pt idx="1033">
                  <c:v>58.677757942967688</c:v>
                </c:pt>
                <c:pt idx="1034">
                  <c:v>58.016254037234631</c:v>
                </c:pt>
                <c:pt idx="1035">
                  <c:v>56.61929182104879</c:v>
                </c:pt>
                <c:pt idx="1036">
                  <c:v>58.498088312043336</c:v>
                </c:pt>
                <c:pt idx="1037">
                  <c:v>58.498088312043336</c:v>
                </c:pt>
                <c:pt idx="1038">
                  <c:v>58.498088312043336</c:v>
                </c:pt>
                <c:pt idx="1039">
                  <c:v>60.023327244129391</c:v>
                </c:pt>
                <c:pt idx="1040">
                  <c:v>60.023327244129391</c:v>
                </c:pt>
                <c:pt idx="1041">
                  <c:v>59.257392935067308</c:v>
                </c:pt>
                <c:pt idx="1042">
                  <c:v>58.150183973787513</c:v>
                </c:pt>
                <c:pt idx="1043">
                  <c:v>58.57512629166451</c:v>
                </c:pt>
                <c:pt idx="1044">
                  <c:v>58.57512629166451</c:v>
                </c:pt>
                <c:pt idx="1045">
                  <c:v>58.57512629166451</c:v>
                </c:pt>
                <c:pt idx="1046">
                  <c:v>57.607269219472627</c:v>
                </c:pt>
                <c:pt idx="1047">
                  <c:v>55.726519797707162</c:v>
                </c:pt>
                <c:pt idx="1048">
                  <c:v>54.057020953148374</c:v>
                </c:pt>
                <c:pt idx="1049">
                  <c:v>55.366872178368325</c:v>
                </c:pt>
                <c:pt idx="1050">
                  <c:v>57.684050234518679</c:v>
                </c:pt>
                <c:pt idx="1051">
                  <c:v>57.684050234518679</c:v>
                </c:pt>
                <c:pt idx="1052">
                  <c:v>57.684050234518679</c:v>
                </c:pt>
                <c:pt idx="1053">
                  <c:v>58.113643611205362</c:v>
                </c:pt>
                <c:pt idx="1054">
                  <c:v>57.416884165765744</c:v>
                </c:pt>
                <c:pt idx="1055">
                  <c:v>58.419585634343996</c:v>
                </c:pt>
                <c:pt idx="1056">
                  <c:v>58.250785604947247</c:v>
                </c:pt>
                <c:pt idx="1057">
                  <c:v>58.345245782761594</c:v>
                </c:pt>
                <c:pt idx="1058">
                  <c:v>58.345245782761594</c:v>
                </c:pt>
                <c:pt idx="1059">
                  <c:v>58.345245782761594</c:v>
                </c:pt>
                <c:pt idx="1060">
                  <c:v>58.345245782761594</c:v>
                </c:pt>
                <c:pt idx="1061">
                  <c:v>58.731874682488105</c:v>
                </c:pt>
                <c:pt idx="1062">
                  <c:v>59.666377752829334</c:v>
                </c:pt>
                <c:pt idx="1063">
                  <c:v>59.82695491582222</c:v>
                </c:pt>
                <c:pt idx="1064">
                  <c:v>59.792110519435859</c:v>
                </c:pt>
                <c:pt idx="1065">
                  <c:v>59.792110519435859</c:v>
                </c:pt>
                <c:pt idx="1066">
                  <c:v>59.792110519435859</c:v>
                </c:pt>
                <c:pt idx="1067">
                  <c:v>58.296987835553935</c:v>
                </c:pt>
                <c:pt idx="1068">
                  <c:v>58.672438776262702</c:v>
                </c:pt>
                <c:pt idx="1069">
                  <c:v>58.884691515312348</c:v>
                </c:pt>
                <c:pt idx="1070">
                  <c:v>58.608891436835364</c:v>
                </c:pt>
                <c:pt idx="1071">
                  <c:v>58.08106050308006</c:v>
                </c:pt>
                <c:pt idx="1072">
                  <c:v>58.08106050308006</c:v>
                </c:pt>
                <c:pt idx="1073">
                  <c:v>58.08106050308006</c:v>
                </c:pt>
                <c:pt idx="1074">
                  <c:v>58.039355152537979</c:v>
                </c:pt>
                <c:pt idx="1075">
                  <c:v>58.969104378239479</c:v>
                </c:pt>
                <c:pt idx="1076">
                  <c:v>58.808141768383912</c:v>
                </c:pt>
                <c:pt idx="1077">
                  <c:v>59.823511590515608</c:v>
                </c:pt>
                <c:pt idx="1078">
                  <c:v>59.193871292097512</c:v>
                </c:pt>
                <c:pt idx="1079">
                  <c:v>59.193871292097512</c:v>
                </c:pt>
                <c:pt idx="1080">
                  <c:v>59.193871292097512</c:v>
                </c:pt>
                <c:pt idx="1081">
                  <c:v>58.912417992967868</c:v>
                </c:pt>
                <c:pt idx="1082">
                  <c:v>58.708002673459404</c:v>
                </c:pt>
                <c:pt idx="1083">
                  <c:v>58.637825647993957</c:v>
                </c:pt>
                <c:pt idx="1084">
                  <c:v>58.844450862848475</c:v>
                </c:pt>
                <c:pt idx="1085">
                  <c:v>58.657226473415577</c:v>
                </c:pt>
                <c:pt idx="1086">
                  <c:v>58.657226473415577</c:v>
                </c:pt>
                <c:pt idx="1087">
                  <c:v>58.657226473415577</c:v>
                </c:pt>
                <c:pt idx="1088">
                  <c:v>58.990946367124742</c:v>
                </c:pt>
                <c:pt idx="1089">
                  <c:v>58.436365421099381</c:v>
                </c:pt>
                <c:pt idx="1090">
                  <c:v>58.31515523101497</c:v>
                </c:pt>
                <c:pt idx="1091">
                  <c:v>57.928474938373434</c:v>
                </c:pt>
                <c:pt idx="1092">
                  <c:v>56.842979483691323</c:v>
                </c:pt>
                <c:pt idx="1093">
                  <c:v>56.842979483691323</c:v>
                </c:pt>
                <c:pt idx="1094">
                  <c:v>56.842979483691323</c:v>
                </c:pt>
                <c:pt idx="1095">
                  <c:v>55.411840979014443</c:v>
                </c:pt>
                <c:pt idx="1096">
                  <c:v>55.411840979014443</c:v>
                </c:pt>
                <c:pt idx="1097">
                  <c:v>55.411840979014443</c:v>
                </c:pt>
                <c:pt idx="1098">
                  <c:v>55.411840979014443</c:v>
                </c:pt>
                <c:pt idx="1099">
                  <c:v>55.411840979014443</c:v>
                </c:pt>
                <c:pt idx="1100">
                  <c:v>55.411840979014443</c:v>
                </c:pt>
                <c:pt idx="1101">
                  <c:v>55.411840979014443</c:v>
                </c:pt>
                <c:pt idx="1102">
                  <c:v>54.52027668917588</c:v>
                </c:pt>
                <c:pt idx="1103">
                  <c:v>55.440826583088047</c:v>
                </c:pt>
                <c:pt idx="1104">
                  <c:v>58.563511492869068</c:v>
                </c:pt>
                <c:pt idx="1105">
                  <c:v>58.567700015443535</c:v>
                </c:pt>
                <c:pt idx="1106">
                  <c:v>58.774376623213058</c:v>
                </c:pt>
                <c:pt idx="1107">
                  <c:v>58.774376623213058</c:v>
                </c:pt>
                <c:pt idx="1108">
                  <c:v>58.774376623213058</c:v>
                </c:pt>
                <c:pt idx="1109">
                  <c:v>58.018566718410717</c:v>
                </c:pt>
                <c:pt idx="1110">
                  <c:v>58.13836360333196</c:v>
                </c:pt>
                <c:pt idx="1111">
                  <c:v>57.367315699224974</c:v>
                </c:pt>
                <c:pt idx="1112">
                  <c:v>58.083373184256146</c:v>
                </c:pt>
                <c:pt idx="1113">
                  <c:v>58.083373184256146</c:v>
                </c:pt>
                <c:pt idx="1114">
                  <c:v>58.083373184256146</c:v>
                </c:pt>
                <c:pt idx="1115">
                  <c:v>58.083373184256146</c:v>
                </c:pt>
                <c:pt idx="1116">
                  <c:v>58.871098089288466</c:v>
                </c:pt>
                <c:pt idx="1117">
                  <c:v>58.840185250901449</c:v>
                </c:pt>
                <c:pt idx="1118">
                  <c:v>58.698777645212566</c:v>
                </c:pt>
                <c:pt idx="1119">
                  <c:v>58.357323117792255</c:v>
                </c:pt>
                <c:pt idx="1120">
                  <c:v>58.784706599132903</c:v>
                </c:pt>
                <c:pt idx="1121">
                  <c:v>58.784706599132903</c:v>
                </c:pt>
                <c:pt idx="1122">
                  <c:v>58.784706599132903</c:v>
                </c:pt>
                <c:pt idx="1123">
                  <c:v>59.920027484930905</c:v>
                </c:pt>
                <c:pt idx="1124">
                  <c:v>60.383488792618472</c:v>
                </c:pt>
                <c:pt idx="1125">
                  <c:v>59.965021982034514</c:v>
                </c:pt>
                <c:pt idx="1126">
                  <c:v>60.610876745142725</c:v>
                </c:pt>
                <c:pt idx="1127">
                  <c:v>60.700994221637529</c:v>
                </c:pt>
                <c:pt idx="1128">
                  <c:v>60.700994221637529</c:v>
                </c:pt>
                <c:pt idx="1129">
                  <c:v>60.700994221637529</c:v>
                </c:pt>
                <c:pt idx="1130">
                  <c:v>60.983655254270225</c:v>
                </c:pt>
                <c:pt idx="1131">
                  <c:v>60.829193848165211</c:v>
                </c:pt>
                <c:pt idx="1132">
                  <c:v>60.631742268642512</c:v>
                </c:pt>
                <c:pt idx="1133">
                  <c:v>60.923988079927213</c:v>
                </c:pt>
                <c:pt idx="1134">
                  <c:v>60.774177732631884</c:v>
                </c:pt>
                <c:pt idx="1135">
                  <c:v>60.774177732631884</c:v>
                </c:pt>
                <c:pt idx="1136">
                  <c:v>60.774177732631884</c:v>
                </c:pt>
                <c:pt idx="1137">
                  <c:v>61.084590939377613</c:v>
                </c:pt>
                <c:pt idx="1138">
                  <c:v>60.803651569398227</c:v>
                </c:pt>
                <c:pt idx="1139">
                  <c:v>61.085310440187961</c:v>
                </c:pt>
                <c:pt idx="1140">
                  <c:v>61.085310440187961</c:v>
                </c:pt>
                <c:pt idx="1141">
                  <c:v>61.625090226686375</c:v>
                </c:pt>
                <c:pt idx="1142">
                  <c:v>61.625090226686375</c:v>
                </c:pt>
                <c:pt idx="1143">
                  <c:v>61.625090226686375</c:v>
                </c:pt>
                <c:pt idx="1144">
                  <c:v>62.204622432955951</c:v>
                </c:pt>
                <c:pt idx="1145">
                  <c:v>62.559721779315161</c:v>
                </c:pt>
                <c:pt idx="1146">
                  <c:v>62.776317219684351</c:v>
                </c:pt>
                <c:pt idx="1147">
                  <c:v>63.406933983487917</c:v>
                </c:pt>
                <c:pt idx="1148">
                  <c:v>63.658887749393699</c:v>
                </c:pt>
                <c:pt idx="1149">
                  <c:v>63.658887749393699</c:v>
                </c:pt>
                <c:pt idx="1150">
                  <c:v>63.658887749393699</c:v>
                </c:pt>
                <c:pt idx="1151">
                  <c:v>63.847242782957125</c:v>
                </c:pt>
                <c:pt idx="1152">
                  <c:v>64.111248187436075</c:v>
                </c:pt>
                <c:pt idx="1153">
                  <c:v>64.160585385859235</c:v>
                </c:pt>
                <c:pt idx="1154">
                  <c:v>64.499804321475992</c:v>
                </c:pt>
                <c:pt idx="1155">
                  <c:v>64.665597865343827</c:v>
                </c:pt>
                <c:pt idx="1156">
                  <c:v>64.665597865343827</c:v>
                </c:pt>
                <c:pt idx="1157">
                  <c:v>64.665597865343827</c:v>
                </c:pt>
                <c:pt idx="1158">
                  <c:v>64.865079465009984</c:v>
                </c:pt>
                <c:pt idx="1159">
                  <c:v>65.361252363110424</c:v>
                </c:pt>
                <c:pt idx="1160">
                  <c:v>65.995749291998308</c:v>
                </c:pt>
                <c:pt idx="1161">
                  <c:v>65.773449238061445</c:v>
                </c:pt>
                <c:pt idx="1162">
                  <c:v>65.823069097517234</c:v>
                </c:pt>
                <c:pt idx="1163">
                  <c:v>65.823069097517234</c:v>
                </c:pt>
                <c:pt idx="1164">
                  <c:v>65.823069097517234</c:v>
                </c:pt>
                <c:pt idx="1165">
                  <c:v>65.825535957438404</c:v>
                </c:pt>
                <c:pt idx="1166">
                  <c:v>65.437904895868911</c:v>
                </c:pt>
                <c:pt idx="1167">
                  <c:v>65.796781621482381</c:v>
                </c:pt>
                <c:pt idx="1168">
                  <c:v>65.828722318169881</c:v>
                </c:pt>
                <c:pt idx="1169">
                  <c:v>65.638337264463004</c:v>
                </c:pt>
                <c:pt idx="1170">
                  <c:v>65.638337264463004</c:v>
                </c:pt>
                <c:pt idx="1171">
                  <c:v>65.638337264463004</c:v>
                </c:pt>
                <c:pt idx="1172">
                  <c:v>65.355110909765031</c:v>
                </c:pt>
                <c:pt idx="1173">
                  <c:v>65.463447174635888</c:v>
                </c:pt>
                <c:pt idx="1174">
                  <c:v>66.051279336681858</c:v>
                </c:pt>
                <c:pt idx="1175">
                  <c:v>66.482620072479364</c:v>
                </c:pt>
                <c:pt idx="1176">
                  <c:v>66.724089683720209</c:v>
                </c:pt>
                <c:pt idx="1177">
                  <c:v>66.724089683720209</c:v>
                </c:pt>
                <c:pt idx="1178">
                  <c:v>66.724089683720209</c:v>
                </c:pt>
                <c:pt idx="1179">
                  <c:v>66.724089683720209</c:v>
                </c:pt>
                <c:pt idx="1180">
                  <c:v>66.406712736988709</c:v>
                </c:pt>
                <c:pt idx="1181">
                  <c:v>66.541567746012021</c:v>
                </c:pt>
                <c:pt idx="1182">
                  <c:v>66.248756612662049</c:v>
                </c:pt>
                <c:pt idx="1183">
                  <c:v>65.851566468898085</c:v>
                </c:pt>
                <c:pt idx="1184">
                  <c:v>65.851566468898085</c:v>
                </c:pt>
                <c:pt idx="1185">
                  <c:v>65.851566468898085</c:v>
                </c:pt>
                <c:pt idx="1186">
                  <c:v>65.841287885893266</c:v>
                </c:pt>
                <c:pt idx="1187">
                  <c:v>66.690247449176823</c:v>
                </c:pt>
                <c:pt idx="1188">
                  <c:v>67.633256046954543</c:v>
                </c:pt>
                <c:pt idx="1189">
                  <c:v>67.479565534574888</c:v>
                </c:pt>
                <c:pt idx="1190">
                  <c:v>67.07859801155665</c:v>
                </c:pt>
                <c:pt idx="1191">
                  <c:v>67.07859801155665</c:v>
                </c:pt>
                <c:pt idx="1192">
                  <c:v>67.07859801155665</c:v>
                </c:pt>
                <c:pt idx="1193">
                  <c:v>67.67236605528791</c:v>
                </c:pt>
                <c:pt idx="1194">
                  <c:v>67.621127319008849</c:v>
                </c:pt>
                <c:pt idx="1195">
                  <c:v>68.124315350010079</c:v>
                </c:pt>
                <c:pt idx="1196">
                  <c:v>68.787412436108895</c:v>
                </c:pt>
                <c:pt idx="1197">
                  <c:v>68.735171537986858</c:v>
                </c:pt>
                <c:pt idx="1198">
                  <c:v>68.735171537986858</c:v>
                </c:pt>
                <c:pt idx="1199">
                  <c:v>68.735171537986858</c:v>
                </c:pt>
                <c:pt idx="1200">
                  <c:v>69.187377797284157</c:v>
                </c:pt>
                <c:pt idx="1201">
                  <c:v>69.202718582418854</c:v>
                </c:pt>
                <c:pt idx="1202">
                  <c:v>69.343303901467351</c:v>
                </c:pt>
                <c:pt idx="1203">
                  <c:v>69.666565336969114</c:v>
                </c:pt>
                <c:pt idx="1204">
                  <c:v>69.106947885271396</c:v>
                </c:pt>
                <c:pt idx="1205">
                  <c:v>69.106947885271396</c:v>
                </c:pt>
                <c:pt idx="1206">
                  <c:v>69.106947885271396</c:v>
                </c:pt>
                <c:pt idx="1207">
                  <c:v>68.536178171013432</c:v>
                </c:pt>
                <c:pt idx="1208">
                  <c:v>68.499046789908505</c:v>
                </c:pt>
                <c:pt idx="1209">
                  <c:v>69.031194728525833</c:v>
                </c:pt>
                <c:pt idx="1210">
                  <c:v>68.93886735668498</c:v>
                </c:pt>
                <c:pt idx="1211">
                  <c:v>68.961891382615789</c:v>
                </c:pt>
                <c:pt idx="1212">
                  <c:v>68.961891382615789</c:v>
                </c:pt>
                <c:pt idx="1213">
                  <c:v>68.961891382615789</c:v>
                </c:pt>
                <c:pt idx="1214">
                  <c:v>69.928926168167294</c:v>
                </c:pt>
                <c:pt idx="1215">
                  <c:v>70.014546764597497</c:v>
                </c:pt>
                <c:pt idx="1216">
                  <c:v>69.873730177431383</c:v>
                </c:pt>
                <c:pt idx="1217">
                  <c:v>70.495969896086009</c:v>
                </c:pt>
                <c:pt idx="1218">
                  <c:v>70.495969896086009</c:v>
                </c:pt>
                <c:pt idx="1219">
                  <c:v>70.495969896086009</c:v>
                </c:pt>
                <c:pt idx="1220">
                  <c:v>70.495969896086009</c:v>
                </c:pt>
                <c:pt idx="1221">
                  <c:v>71.101378435070245</c:v>
                </c:pt>
                <c:pt idx="1222">
                  <c:v>71.101378435070245</c:v>
                </c:pt>
                <c:pt idx="1223">
                  <c:v>71.101378435070245</c:v>
                </c:pt>
                <c:pt idx="1224">
                  <c:v>71.101378435070245</c:v>
                </c:pt>
                <c:pt idx="1225">
                  <c:v>70.753628275559478</c:v>
                </c:pt>
                <c:pt idx="1226">
                  <c:v>70.753628275559478</c:v>
                </c:pt>
                <c:pt idx="1227">
                  <c:v>70.753628275559478</c:v>
                </c:pt>
                <c:pt idx="1228">
                  <c:v>70.059592654616154</c:v>
                </c:pt>
                <c:pt idx="1229">
                  <c:v>70.439771743507137</c:v>
                </c:pt>
                <c:pt idx="1230">
                  <c:v>69.7942767308041</c:v>
                </c:pt>
                <c:pt idx="1231">
                  <c:v>69.926690576363782</c:v>
                </c:pt>
                <c:pt idx="1232">
                  <c:v>70.583826084319796</c:v>
                </c:pt>
                <c:pt idx="1233">
                  <c:v>70.583826084319796</c:v>
                </c:pt>
                <c:pt idx="1234">
                  <c:v>70.583826084319796</c:v>
                </c:pt>
                <c:pt idx="1235">
                  <c:v>71.333031999541518</c:v>
                </c:pt>
                <c:pt idx="1236">
                  <c:v>71.487493405646532</c:v>
                </c:pt>
                <c:pt idx="1237">
                  <c:v>71.352843968283324</c:v>
                </c:pt>
                <c:pt idx="1238">
                  <c:v>70.339529862752599</c:v>
                </c:pt>
                <c:pt idx="1239">
                  <c:v>70.392490261684955</c:v>
                </c:pt>
                <c:pt idx="1240">
                  <c:v>70.392490261684955</c:v>
                </c:pt>
                <c:pt idx="1241">
                  <c:v>70.392490261684955</c:v>
                </c:pt>
                <c:pt idx="1242">
                  <c:v>70.022230005393624</c:v>
                </c:pt>
                <c:pt idx="1243">
                  <c:v>70.183860723144505</c:v>
                </c:pt>
                <c:pt idx="1244">
                  <c:v>70.520458620095042</c:v>
                </c:pt>
                <c:pt idx="1245">
                  <c:v>70.480860379068957</c:v>
                </c:pt>
                <c:pt idx="1246">
                  <c:v>70.126891676840273</c:v>
                </c:pt>
                <c:pt idx="1247">
                  <c:v>70.126891676840273</c:v>
                </c:pt>
                <c:pt idx="1248">
                  <c:v>70.126891676840273</c:v>
                </c:pt>
                <c:pt idx="1249">
                  <c:v>69.953723249666467</c:v>
                </c:pt>
                <c:pt idx="1250">
                  <c:v>70.451206667100038</c:v>
                </c:pt>
                <c:pt idx="1251">
                  <c:v>71.189234623304031</c:v>
                </c:pt>
                <c:pt idx="1252">
                  <c:v>71.614382512841132</c:v>
                </c:pt>
                <c:pt idx="1253">
                  <c:v>71.491502053018436</c:v>
                </c:pt>
                <c:pt idx="1254">
                  <c:v>71.491502053018436</c:v>
                </c:pt>
                <c:pt idx="1255">
                  <c:v>71.491502053018436</c:v>
                </c:pt>
                <c:pt idx="1256">
                  <c:v>71.940419165754193</c:v>
                </c:pt>
                <c:pt idx="1257">
                  <c:v>71.866105010629298</c:v>
                </c:pt>
                <c:pt idx="1258">
                  <c:v>71.725622477410852</c:v>
                </c:pt>
                <c:pt idx="1259">
                  <c:v>72.135146920780613</c:v>
                </c:pt>
                <c:pt idx="1260">
                  <c:v>71.745434446152657</c:v>
                </c:pt>
                <c:pt idx="1261">
                  <c:v>71.745434446152657</c:v>
                </c:pt>
                <c:pt idx="1262">
                  <c:v>71.745434446152657</c:v>
                </c:pt>
                <c:pt idx="1263">
                  <c:v>72.043975889527815</c:v>
                </c:pt>
                <c:pt idx="1264">
                  <c:v>72.108885141203288</c:v>
                </c:pt>
                <c:pt idx="1265">
                  <c:v>72.19039430443155</c:v>
                </c:pt>
                <c:pt idx="1266">
                  <c:v>72.328641245846455</c:v>
                </c:pt>
                <c:pt idx="1267">
                  <c:v>72.830081917736877</c:v>
                </c:pt>
                <c:pt idx="1268">
                  <c:v>72.830081917736877</c:v>
                </c:pt>
                <c:pt idx="1269">
                  <c:v>72.830081917736877</c:v>
                </c:pt>
                <c:pt idx="1270">
                  <c:v>72.307338882568956</c:v>
                </c:pt>
                <c:pt idx="1271">
                  <c:v>71.758822300516442</c:v>
                </c:pt>
                <c:pt idx="1272">
                  <c:v>71.592334952295786</c:v>
                </c:pt>
                <c:pt idx="1273">
                  <c:v>71.263805743004056</c:v>
                </c:pt>
                <c:pt idx="1274">
                  <c:v>71.308671757820107</c:v>
                </c:pt>
                <c:pt idx="1275">
                  <c:v>71.308671757820107</c:v>
                </c:pt>
                <c:pt idx="1276">
                  <c:v>71.308671757820107</c:v>
                </c:pt>
                <c:pt idx="1277">
                  <c:v>70.498256880804632</c:v>
                </c:pt>
                <c:pt idx="1278">
                  <c:v>70.403385559670099</c:v>
                </c:pt>
                <c:pt idx="1279">
                  <c:v>70.941058236652523</c:v>
                </c:pt>
                <c:pt idx="1280">
                  <c:v>71.35752072355055</c:v>
                </c:pt>
                <c:pt idx="1281">
                  <c:v>70.674329007677301</c:v>
                </c:pt>
                <c:pt idx="1282">
                  <c:v>70.674329007677301</c:v>
                </c:pt>
                <c:pt idx="1283">
                  <c:v>70.674329007677301</c:v>
                </c:pt>
                <c:pt idx="1284">
                  <c:v>70.306509914849613</c:v>
                </c:pt>
                <c:pt idx="1285">
                  <c:v>70.863557720796123</c:v>
                </c:pt>
                <c:pt idx="1286">
                  <c:v>71.350325715447156</c:v>
                </c:pt>
                <c:pt idx="1287">
                  <c:v>71.251471443398259</c:v>
                </c:pt>
                <c:pt idx="1288">
                  <c:v>71.737006008088713</c:v>
                </c:pt>
                <c:pt idx="1289">
                  <c:v>71.737006008088713</c:v>
                </c:pt>
                <c:pt idx="1290">
                  <c:v>71.737006008088713</c:v>
                </c:pt>
                <c:pt idx="1291">
                  <c:v>71.914080296804343</c:v>
                </c:pt>
                <c:pt idx="1292">
                  <c:v>72.206634465579185</c:v>
                </c:pt>
                <c:pt idx="1293">
                  <c:v>72.001730913377983</c:v>
                </c:pt>
                <c:pt idx="1294">
                  <c:v>72.166136848540177</c:v>
                </c:pt>
                <c:pt idx="1295">
                  <c:v>71.728551873567241</c:v>
                </c:pt>
                <c:pt idx="1296">
                  <c:v>71.728551873567241</c:v>
                </c:pt>
                <c:pt idx="1297">
                  <c:v>71.728551873567241</c:v>
                </c:pt>
                <c:pt idx="1298">
                  <c:v>71.081849127361124</c:v>
                </c:pt>
                <c:pt idx="1299">
                  <c:v>69.763389588874645</c:v>
                </c:pt>
                <c:pt idx="1300">
                  <c:v>70.803967635825686</c:v>
                </c:pt>
                <c:pt idx="1301">
                  <c:v>71.117875560793053</c:v>
                </c:pt>
                <c:pt idx="1302">
                  <c:v>70.112810018123696</c:v>
                </c:pt>
                <c:pt idx="1303">
                  <c:v>70.112810018123696</c:v>
                </c:pt>
                <c:pt idx="1304">
                  <c:v>70.112810018123696</c:v>
                </c:pt>
                <c:pt idx="1305">
                  <c:v>69.852042367291276</c:v>
                </c:pt>
                <c:pt idx="1306">
                  <c:v>70.160990875958831</c:v>
                </c:pt>
                <c:pt idx="1307">
                  <c:v>71.278298545040883</c:v>
                </c:pt>
                <c:pt idx="1308">
                  <c:v>71.426104568650274</c:v>
                </c:pt>
                <c:pt idx="1309">
                  <c:v>71.72300143874466</c:v>
                </c:pt>
                <c:pt idx="1310">
                  <c:v>71.72300143874466</c:v>
                </c:pt>
                <c:pt idx="1311">
                  <c:v>71.72300143874466</c:v>
                </c:pt>
                <c:pt idx="1312">
                  <c:v>72.78858213885492</c:v>
                </c:pt>
                <c:pt idx="1313">
                  <c:v>72.891419361818194</c:v>
                </c:pt>
                <c:pt idx="1314">
                  <c:v>72.845474095786614</c:v>
                </c:pt>
                <c:pt idx="1315">
                  <c:v>72.702113559326804</c:v>
                </c:pt>
                <c:pt idx="1316">
                  <c:v>73.03801765192452</c:v>
                </c:pt>
                <c:pt idx="1317">
                  <c:v>73.03801765192452</c:v>
                </c:pt>
                <c:pt idx="1318">
                  <c:v>73.03801765192452</c:v>
                </c:pt>
                <c:pt idx="1319">
                  <c:v>72.600509766324109</c:v>
                </c:pt>
                <c:pt idx="1320">
                  <c:v>72.38784588395427</c:v>
                </c:pt>
                <c:pt idx="1321">
                  <c:v>70.806254620544252</c:v>
                </c:pt>
                <c:pt idx="1322">
                  <c:v>71.397555804354354</c:v>
                </c:pt>
                <c:pt idx="1323">
                  <c:v>71.522260712660398</c:v>
                </c:pt>
                <c:pt idx="1324">
                  <c:v>71.522260712660398</c:v>
                </c:pt>
                <c:pt idx="1325">
                  <c:v>71.522260712660398</c:v>
                </c:pt>
                <c:pt idx="1326">
                  <c:v>71.696431301677165</c:v>
                </c:pt>
                <c:pt idx="1327">
                  <c:v>71.684251180816446</c:v>
                </c:pt>
                <c:pt idx="1328">
                  <c:v>72.409687872839527</c:v>
                </c:pt>
                <c:pt idx="1329">
                  <c:v>72.282490408154814</c:v>
                </c:pt>
                <c:pt idx="1330">
                  <c:v>72.488216246996402</c:v>
                </c:pt>
                <c:pt idx="1331">
                  <c:v>72.488216246996402</c:v>
                </c:pt>
                <c:pt idx="1332">
                  <c:v>72.488216246996402</c:v>
                </c:pt>
                <c:pt idx="1333">
                  <c:v>72.153545584359279</c:v>
                </c:pt>
                <c:pt idx="1334">
                  <c:v>71.744380891394684</c:v>
                </c:pt>
                <c:pt idx="1335">
                  <c:v>71.435303900439578</c:v>
                </c:pt>
                <c:pt idx="1336">
                  <c:v>71.617157730252458</c:v>
                </c:pt>
                <c:pt idx="1337">
                  <c:v>70.833338686761977</c:v>
                </c:pt>
                <c:pt idx="1338">
                  <c:v>70.833338686761977</c:v>
                </c:pt>
                <c:pt idx="1339">
                  <c:v>70.833338686761977</c:v>
                </c:pt>
                <c:pt idx="1340">
                  <c:v>70.35458798685471</c:v>
                </c:pt>
                <c:pt idx="1341">
                  <c:v>70.695194531177137</c:v>
                </c:pt>
                <c:pt idx="1342">
                  <c:v>70.320797145226365</c:v>
                </c:pt>
                <c:pt idx="1343">
                  <c:v>69.211506770888079</c:v>
                </c:pt>
                <c:pt idx="1344">
                  <c:v>69.679799012587935</c:v>
                </c:pt>
                <c:pt idx="1345">
                  <c:v>69.679799012587935</c:v>
                </c:pt>
                <c:pt idx="1346">
                  <c:v>69.679799012587935</c:v>
                </c:pt>
                <c:pt idx="1347">
                  <c:v>70.258174878269472</c:v>
                </c:pt>
                <c:pt idx="1348">
                  <c:v>70.204032442291549</c:v>
                </c:pt>
                <c:pt idx="1349">
                  <c:v>70.675562437637922</c:v>
                </c:pt>
                <c:pt idx="1350">
                  <c:v>71.282255799497761</c:v>
                </c:pt>
                <c:pt idx="1351">
                  <c:v>71.043253048178045</c:v>
                </c:pt>
                <c:pt idx="1352">
                  <c:v>71.043253048178045</c:v>
                </c:pt>
                <c:pt idx="1353">
                  <c:v>71.043253048178045</c:v>
                </c:pt>
                <c:pt idx="1354">
                  <c:v>71.324989008340324</c:v>
                </c:pt>
                <c:pt idx="1355">
                  <c:v>71.421145152350462</c:v>
                </c:pt>
                <c:pt idx="1356">
                  <c:v>71.450721774946842</c:v>
                </c:pt>
                <c:pt idx="1357">
                  <c:v>71.450721774946842</c:v>
                </c:pt>
                <c:pt idx="1358">
                  <c:v>71.60672496850259</c:v>
                </c:pt>
                <c:pt idx="1359">
                  <c:v>71.60672496850259</c:v>
                </c:pt>
                <c:pt idx="1360">
                  <c:v>71.60672496850259</c:v>
                </c:pt>
                <c:pt idx="1361">
                  <c:v>71.695686104409347</c:v>
                </c:pt>
                <c:pt idx="1362">
                  <c:v>70.790091548769198</c:v>
                </c:pt>
                <c:pt idx="1363">
                  <c:v>71.21171902362714</c:v>
                </c:pt>
                <c:pt idx="1364">
                  <c:v>70.481040254271605</c:v>
                </c:pt>
                <c:pt idx="1365">
                  <c:v>70.481040254271605</c:v>
                </c:pt>
                <c:pt idx="1366">
                  <c:v>70.481040254271605</c:v>
                </c:pt>
                <c:pt idx="1367">
                  <c:v>70.481040254271605</c:v>
                </c:pt>
                <c:pt idx="1368">
                  <c:v>70.238054552037525</c:v>
                </c:pt>
                <c:pt idx="1369">
                  <c:v>70.664127514045049</c:v>
                </c:pt>
                <c:pt idx="1370">
                  <c:v>71.312834583937089</c:v>
                </c:pt>
                <c:pt idx="1371">
                  <c:v>71.179521362364511</c:v>
                </c:pt>
                <c:pt idx="1372">
                  <c:v>71.753939973589183</c:v>
                </c:pt>
                <c:pt idx="1373">
                  <c:v>71.753939973589183</c:v>
                </c:pt>
                <c:pt idx="1374">
                  <c:v>71.753939973589183</c:v>
                </c:pt>
                <c:pt idx="1375">
                  <c:v>70.782254129227994</c:v>
                </c:pt>
                <c:pt idx="1376">
                  <c:v>70.667879196841795</c:v>
                </c:pt>
                <c:pt idx="1377">
                  <c:v>70.422400938229046</c:v>
                </c:pt>
                <c:pt idx="1378">
                  <c:v>69.823288031335281</c:v>
                </c:pt>
                <c:pt idx="1379">
                  <c:v>70.044097690736436</c:v>
                </c:pt>
                <c:pt idx="1380">
                  <c:v>70.044097690736436</c:v>
                </c:pt>
                <c:pt idx="1381">
                  <c:v>70.044097690736436</c:v>
                </c:pt>
                <c:pt idx="1382">
                  <c:v>70.044097690736436</c:v>
                </c:pt>
                <c:pt idx="1383">
                  <c:v>70.587140927338865</c:v>
                </c:pt>
                <c:pt idx="1384">
                  <c:v>70.43237116374371</c:v>
                </c:pt>
                <c:pt idx="1385">
                  <c:v>70.082719466377057</c:v>
                </c:pt>
                <c:pt idx="1386">
                  <c:v>70.168211580519696</c:v>
                </c:pt>
                <c:pt idx="1387">
                  <c:v>70.168211580519696</c:v>
                </c:pt>
                <c:pt idx="1388">
                  <c:v>70.168211580519696</c:v>
                </c:pt>
                <c:pt idx="1389">
                  <c:v>70.07100188175157</c:v>
                </c:pt>
                <c:pt idx="1390">
                  <c:v>69.745273586328651</c:v>
                </c:pt>
                <c:pt idx="1391">
                  <c:v>70.135063150329145</c:v>
                </c:pt>
                <c:pt idx="1392">
                  <c:v>70.384010430706013</c:v>
                </c:pt>
                <c:pt idx="1393">
                  <c:v>70.411942480021622</c:v>
                </c:pt>
                <c:pt idx="1394">
                  <c:v>70.411942480021622</c:v>
                </c:pt>
                <c:pt idx="1395">
                  <c:v>70.411942480021622</c:v>
                </c:pt>
                <c:pt idx="1396">
                  <c:v>70.103893347367006</c:v>
                </c:pt>
                <c:pt idx="1397">
                  <c:v>70.463515270248337</c:v>
                </c:pt>
                <c:pt idx="1398">
                  <c:v>70.975157435771024</c:v>
                </c:pt>
                <c:pt idx="1399">
                  <c:v>71.23808358903446</c:v>
                </c:pt>
                <c:pt idx="1400">
                  <c:v>71.285416463771682</c:v>
                </c:pt>
                <c:pt idx="1401">
                  <c:v>71.285416463771682</c:v>
                </c:pt>
                <c:pt idx="1402">
                  <c:v>71.285416463771682</c:v>
                </c:pt>
                <c:pt idx="1403">
                  <c:v>71.905215018962664</c:v>
                </c:pt>
                <c:pt idx="1404">
                  <c:v>71.98520809119772</c:v>
                </c:pt>
                <c:pt idx="1405">
                  <c:v>71.912204455405941</c:v>
                </c:pt>
                <c:pt idx="1406">
                  <c:v>71.912204455405941</c:v>
                </c:pt>
                <c:pt idx="1407">
                  <c:v>71.829950094909833</c:v>
                </c:pt>
                <c:pt idx="1408">
                  <c:v>71.829950094909833</c:v>
                </c:pt>
                <c:pt idx="1409">
                  <c:v>71.829950094909833</c:v>
                </c:pt>
                <c:pt idx="1410">
                  <c:v>71.606673575587507</c:v>
                </c:pt>
                <c:pt idx="1411">
                  <c:v>71.968762358389995</c:v>
                </c:pt>
                <c:pt idx="1412">
                  <c:v>72.496850256720407</c:v>
                </c:pt>
                <c:pt idx="1413">
                  <c:v>72.377721479694486</c:v>
                </c:pt>
                <c:pt idx="1414">
                  <c:v>73.20810250419683</c:v>
                </c:pt>
                <c:pt idx="1415">
                  <c:v>73.20810250419683</c:v>
                </c:pt>
                <c:pt idx="1416">
                  <c:v>73.20810250419683</c:v>
                </c:pt>
                <c:pt idx="1417">
                  <c:v>73.28860950558213</c:v>
                </c:pt>
                <c:pt idx="1418">
                  <c:v>74.081370916286801</c:v>
                </c:pt>
                <c:pt idx="1419">
                  <c:v>74.509756559470418</c:v>
                </c:pt>
                <c:pt idx="1420">
                  <c:v>74.717101275135263</c:v>
                </c:pt>
                <c:pt idx="1421">
                  <c:v>74.982776949352484</c:v>
                </c:pt>
                <c:pt idx="1422">
                  <c:v>74.982776949352484</c:v>
                </c:pt>
                <c:pt idx="1423">
                  <c:v>74.982776949352484</c:v>
                </c:pt>
                <c:pt idx="1424">
                  <c:v>75.250174286223015</c:v>
                </c:pt>
                <c:pt idx="1425">
                  <c:v>75.624982815493979</c:v>
                </c:pt>
                <c:pt idx="1426">
                  <c:v>75.624982815493979</c:v>
                </c:pt>
                <c:pt idx="1427">
                  <c:v>75.393483429767798</c:v>
                </c:pt>
                <c:pt idx="1428">
                  <c:v>75.564673229713179</c:v>
                </c:pt>
                <c:pt idx="1429">
                  <c:v>75.564673229713179</c:v>
                </c:pt>
                <c:pt idx="1430">
                  <c:v>75.564673229713179</c:v>
                </c:pt>
                <c:pt idx="1431">
                  <c:v>74.476865093854983</c:v>
                </c:pt>
                <c:pt idx="1432">
                  <c:v>75.337645027594093</c:v>
                </c:pt>
                <c:pt idx="1433">
                  <c:v>76.00729471035848</c:v>
                </c:pt>
                <c:pt idx="1434">
                  <c:v>75.911087173433316</c:v>
                </c:pt>
                <c:pt idx="1435">
                  <c:v>75.887420736064712</c:v>
                </c:pt>
                <c:pt idx="1436">
                  <c:v>75.887420736064712</c:v>
                </c:pt>
                <c:pt idx="1437">
                  <c:v>75.887420736064712</c:v>
                </c:pt>
                <c:pt idx="1438">
                  <c:v>76.099236635336652</c:v>
                </c:pt>
                <c:pt idx="1439">
                  <c:v>76.239796257927637</c:v>
                </c:pt>
                <c:pt idx="1440">
                  <c:v>77.219961933267797</c:v>
                </c:pt>
                <c:pt idx="1441">
                  <c:v>76.469830945575637</c:v>
                </c:pt>
                <c:pt idx="1442">
                  <c:v>76.558535116907279</c:v>
                </c:pt>
                <c:pt idx="1443">
                  <c:v>76.558535116907279</c:v>
                </c:pt>
                <c:pt idx="1444">
                  <c:v>76.558535116907279</c:v>
                </c:pt>
                <c:pt idx="1445">
                  <c:v>76.247273927063659</c:v>
                </c:pt>
                <c:pt idx="1446">
                  <c:v>76.055886711513807</c:v>
                </c:pt>
                <c:pt idx="1447">
                  <c:v>76.459115522793113</c:v>
                </c:pt>
                <c:pt idx="1448">
                  <c:v>76.33325427389903</c:v>
                </c:pt>
                <c:pt idx="1449">
                  <c:v>75.898881356115098</c:v>
                </c:pt>
                <c:pt idx="1450">
                  <c:v>75.898881356115098</c:v>
                </c:pt>
                <c:pt idx="1451">
                  <c:v>75.898881356115098</c:v>
                </c:pt>
                <c:pt idx="1452">
                  <c:v>75.727665859712218</c:v>
                </c:pt>
                <c:pt idx="1453">
                  <c:v>75.979131392925268</c:v>
                </c:pt>
                <c:pt idx="1454">
                  <c:v>76.313827752019904</c:v>
                </c:pt>
                <c:pt idx="1455">
                  <c:v>76.510200080327095</c:v>
                </c:pt>
                <c:pt idx="1456">
                  <c:v>76.283171878208009</c:v>
                </c:pt>
                <c:pt idx="1457">
                  <c:v>76.283171878208009</c:v>
                </c:pt>
                <c:pt idx="1458">
                  <c:v>76.283171878208009</c:v>
                </c:pt>
                <c:pt idx="1459">
                  <c:v>76.750204993489774</c:v>
                </c:pt>
                <c:pt idx="1460">
                  <c:v>77.220244594300453</c:v>
                </c:pt>
                <c:pt idx="1461">
                  <c:v>77.49794621063333</c:v>
                </c:pt>
                <c:pt idx="1462">
                  <c:v>77.49794621063333</c:v>
                </c:pt>
                <c:pt idx="1463">
                  <c:v>77.49794621063333</c:v>
                </c:pt>
                <c:pt idx="1464">
                  <c:v>77.49794621063333</c:v>
                </c:pt>
                <c:pt idx="1465">
                  <c:v>77.49794621063333</c:v>
                </c:pt>
                <c:pt idx="1466">
                  <c:v>77.49794621063333</c:v>
                </c:pt>
                <c:pt idx="1467">
                  <c:v>77.49794621063333</c:v>
                </c:pt>
                <c:pt idx="1468">
                  <c:v>77.715492419930456</c:v>
                </c:pt>
                <c:pt idx="1469">
                  <c:v>77.561647728805724</c:v>
                </c:pt>
                <c:pt idx="1470">
                  <c:v>77.627816106899289</c:v>
                </c:pt>
                <c:pt idx="1471">
                  <c:v>77.627816106899289</c:v>
                </c:pt>
                <c:pt idx="1472">
                  <c:v>77.627816106899289</c:v>
                </c:pt>
                <c:pt idx="1473">
                  <c:v>78.832594517352405</c:v>
                </c:pt>
                <c:pt idx="1474">
                  <c:v>79.675746681238238</c:v>
                </c:pt>
                <c:pt idx="1475">
                  <c:v>80.027633970408445</c:v>
                </c:pt>
                <c:pt idx="1476">
                  <c:v>80.027633970408445</c:v>
                </c:pt>
                <c:pt idx="1477">
                  <c:v>80.425749186642847</c:v>
                </c:pt>
                <c:pt idx="1478">
                  <c:v>80.425749186642847</c:v>
                </c:pt>
                <c:pt idx="1479">
                  <c:v>80.425749186642847</c:v>
                </c:pt>
                <c:pt idx="1480">
                  <c:v>80.425749186642847</c:v>
                </c:pt>
                <c:pt idx="1481">
                  <c:v>80.243664088712364</c:v>
                </c:pt>
                <c:pt idx="1482">
                  <c:v>80.570086188488119</c:v>
                </c:pt>
                <c:pt idx="1483">
                  <c:v>80.459205974323567</c:v>
                </c:pt>
                <c:pt idx="1484">
                  <c:v>80.096834530488437</c:v>
                </c:pt>
                <c:pt idx="1485">
                  <c:v>80.096834530488437</c:v>
                </c:pt>
                <c:pt idx="1486">
                  <c:v>80.096834530488437</c:v>
                </c:pt>
                <c:pt idx="1487">
                  <c:v>80.514401965059463</c:v>
                </c:pt>
                <c:pt idx="1488">
                  <c:v>81.092058329930651</c:v>
                </c:pt>
                <c:pt idx="1489">
                  <c:v>81.118037448475349</c:v>
                </c:pt>
                <c:pt idx="1490">
                  <c:v>80.974188679322822</c:v>
                </c:pt>
                <c:pt idx="1491">
                  <c:v>81.319343496624867</c:v>
                </c:pt>
                <c:pt idx="1492">
                  <c:v>81.319343496624867</c:v>
                </c:pt>
                <c:pt idx="1493">
                  <c:v>81.319343496624867</c:v>
                </c:pt>
                <c:pt idx="1494">
                  <c:v>81.117292251207502</c:v>
                </c:pt>
                <c:pt idx="1495">
                  <c:v>81.15275336257416</c:v>
                </c:pt>
                <c:pt idx="1496">
                  <c:v>80.585838116943009</c:v>
                </c:pt>
                <c:pt idx="1497">
                  <c:v>80.939472765224025</c:v>
                </c:pt>
                <c:pt idx="1498">
                  <c:v>81.421229950660205</c:v>
                </c:pt>
                <c:pt idx="1499">
                  <c:v>81.421229950660205</c:v>
                </c:pt>
                <c:pt idx="1500">
                  <c:v>81.421229950660205</c:v>
                </c:pt>
                <c:pt idx="1501">
                  <c:v>81.788612203710187</c:v>
                </c:pt>
                <c:pt idx="1502">
                  <c:v>81.921976818197791</c:v>
                </c:pt>
                <c:pt idx="1503">
                  <c:v>82.395999369922819</c:v>
                </c:pt>
                <c:pt idx="1504">
                  <c:v>82.430201354871372</c:v>
                </c:pt>
                <c:pt idx="1505">
                  <c:v>82.567831581305981</c:v>
                </c:pt>
                <c:pt idx="1506">
                  <c:v>82.567831581305981</c:v>
                </c:pt>
                <c:pt idx="1507">
                  <c:v>82.567831581305981</c:v>
                </c:pt>
                <c:pt idx="1508">
                  <c:v>82.19094163897654</c:v>
                </c:pt>
                <c:pt idx="1509">
                  <c:v>82.184697399801109</c:v>
                </c:pt>
                <c:pt idx="1510">
                  <c:v>82.612774685494571</c:v>
                </c:pt>
                <c:pt idx="1511">
                  <c:v>82.443435030490079</c:v>
                </c:pt>
                <c:pt idx="1512">
                  <c:v>82.674214915405912</c:v>
                </c:pt>
                <c:pt idx="1513">
                  <c:v>82.674214915405912</c:v>
                </c:pt>
                <c:pt idx="1514">
                  <c:v>82.674214915405912</c:v>
                </c:pt>
                <c:pt idx="1515">
                  <c:v>82.683696908227859</c:v>
                </c:pt>
                <c:pt idx="1516">
                  <c:v>82.177476695240202</c:v>
                </c:pt>
                <c:pt idx="1517">
                  <c:v>83.030213637778033</c:v>
                </c:pt>
                <c:pt idx="1518">
                  <c:v>83.39140304456761</c:v>
                </c:pt>
                <c:pt idx="1519">
                  <c:v>83.39140304456761</c:v>
                </c:pt>
                <c:pt idx="1520">
                  <c:v>83.39140304456761</c:v>
                </c:pt>
                <c:pt idx="1521">
                  <c:v>83.39140304456761</c:v>
                </c:pt>
                <c:pt idx="1522">
                  <c:v>82.96299170492648</c:v>
                </c:pt>
                <c:pt idx="1523">
                  <c:v>82.191661139786859</c:v>
                </c:pt>
                <c:pt idx="1524">
                  <c:v>82.136927685286167</c:v>
                </c:pt>
                <c:pt idx="1525">
                  <c:v>82.41812401984069</c:v>
                </c:pt>
                <c:pt idx="1526">
                  <c:v>82.228921003179366</c:v>
                </c:pt>
                <c:pt idx="1527">
                  <c:v>82.228921003179366</c:v>
                </c:pt>
                <c:pt idx="1528">
                  <c:v>82.228921003179366</c:v>
                </c:pt>
                <c:pt idx="1529">
                  <c:v>81.912237860800701</c:v>
                </c:pt>
                <c:pt idx="1530">
                  <c:v>82.069191823284385</c:v>
                </c:pt>
                <c:pt idx="1531">
                  <c:v>81.811507747353417</c:v>
                </c:pt>
                <c:pt idx="1532">
                  <c:v>81.345862240777308</c:v>
                </c:pt>
                <c:pt idx="1533">
                  <c:v>81.462344282679496</c:v>
                </c:pt>
                <c:pt idx="1534">
                  <c:v>81.462344282679496</c:v>
                </c:pt>
                <c:pt idx="1535">
                  <c:v>81.462344282679496</c:v>
                </c:pt>
                <c:pt idx="1536">
                  <c:v>81.079929601984972</c:v>
                </c:pt>
                <c:pt idx="1537">
                  <c:v>81.520341187284245</c:v>
                </c:pt>
                <c:pt idx="1538">
                  <c:v>82.486862043685505</c:v>
                </c:pt>
                <c:pt idx="1539">
                  <c:v>82.481106037202807</c:v>
                </c:pt>
                <c:pt idx="1540">
                  <c:v>82.282652295837138</c:v>
                </c:pt>
                <c:pt idx="1541">
                  <c:v>82.282652295837138</c:v>
                </c:pt>
                <c:pt idx="1542">
                  <c:v>82.282652295837138</c:v>
                </c:pt>
                <c:pt idx="1543">
                  <c:v>81.341622325287858</c:v>
                </c:pt>
                <c:pt idx="1544">
                  <c:v>81.341622325287858</c:v>
                </c:pt>
                <c:pt idx="1545">
                  <c:v>80.797988070162646</c:v>
                </c:pt>
                <c:pt idx="1546">
                  <c:v>81.171665955303084</c:v>
                </c:pt>
                <c:pt idx="1547">
                  <c:v>81.119913289873793</c:v>
                </c:pt>
                <c:pt idx="1548">
                  <c:v>81.119913289873793</c:v>
                </c:pt>
                <c:pt idx="1549">
                  <c:v>81.119913289873793</c:v>
                </c:pt>
                <c:pt idx="1550">
                  <c:v>80.975704770316099</c:v>
                </c:pt>
                <c:pt idx="1551">
                  <c:v>83.015900710943924</c:v>
                </c:pt>
                <c:pt idx="1552">
                  <c:v>84.123212458053786</c:v>
                </c:pt>
                <c:pt idx="1553">
                  <c:v>84.351525483048462</c:v>
                </c:pt>
                <c:pt idx="1554">
                  <c:v>84.383774537226103</c:v>
                </c:pt>
                <c:pt idx="1555">
                  <c:v>84.383774537226103</c:v>
                </c:pt>
                <c:pt idx="1556">
                  <c:v>84.383774537226103</c:v>
                </c:pt>
                <c:pt idx="1557">
                  <c:v>84.906414786563957</c:v>
                </c:pt>
                <c:pt idx="1558">
                  <c:v>85.600681675624898</c:v>
                </c:pt>
                <c:pt idx="1559">
                  <c:v>85.725412280388454</c:v>
                </c:pt>
                <c:pt idx="1560">
                  <c:v>84.787465884740612</c:v>
                </c:pt>
                <c:pt idx="1561">
                  <c:v>85.273822736071466</c:v>
                </c:pt>
                <c:pt idx="1562">
                  <c:v>85.273822736071466</c:v>
                </c:pt>
                <c:pt idx="1563">
                  <c:v>85.273822736071466</c:v>
                </c:pt>
                <c:pt idx="1564">
                  <c:v>84.795791536974519</c:v>
                </c:pt>
                <c:pt idx="1565">
                  <c:v>85.439641976396814</c:v>
                </c:pt>
                <c:pt idx="1566">
                  <c:v>85.45729544270759</c:v>
                </c:pt>
                <c:pt idx="1567">
                  <c:v>84.962612939142872</c:v>
                </c:pt>
                <c:pt idx="1568">
                  <c:v>85.184887296622236</c:v>
                </c:pt>
                <c:pt idx="1569">
                  <c:v>85.184887296622236</c:v>
                </c:pt>
                <c:pt idx="1570">
                  <c:v>85.184887296622236</c:v>
                </c:pt>
                <c:pt idx="1571">
                  <c:v>85.590608664280211</c:v>
                </c:pt>
                <c:pt idx="1572">
                  <c:v>85.624862042143789</c:v>
                </c:pt>
                <c:pt idx="1573">
                  <c:v>85.733224003472159</c:v>
                </c:pt>
                <c:pt idx="1574">
                  <c:v>85.274079700646595</c:v>
                </c:pt>
                <c:pt idx="1575">
                  <c:v>84.874910929654177</c:v>
                </c:pt>
                <c:pt idx="1576">
                  <c:v>84.874910929654177</c:v>
                </c:pt>
                <c:pt idx="1577">
                  <c:v>84.874910929654177</c:v>
                </c:pt>
                <c:pt idx="1578">
                  <c:v>84.299592942416581</c:v>
                </c:pt>
                <c:pt idx="1579">
                  <c:v>85.427307676791017</c:v>
                </c:pt>
                <c:pt idx="1580">
                  <c:v>85.915925816382909</c:v>
                </c:pt>
                <c:pt idx="1581">
                  <c:v>86.085265471387416</c:v>
                </c:pt>
                <c:pt idx="1582">
                  <c:v>86.631366586433799</c:v>
                </c:pt>
                <c:pt idx="1583">
                  <c:v>86.631366586433799</c:v>
                </c:pt>
                <c:pt idx="1584">
                  <c:v>86.631366586433799</c:v>
                </c:pt>
                <c:pt idx="1585">
                  <c:v>86.836475710295105</c:v>
                </c:pt>
                <c:pt idx="1586">
                  <c:v>87.252295785755322</c:v>
                </c:pt>
                <c:pt idx="1587">
                  <c:v>87.252295785755322</c:v>
                </c:pt>
                <c:pt idx="1588">
                  <c:v>87.252295785755322</c:v>
                </c:pt>
                <c:pt idx="1589">
                  <c:v>87.252295785755322</c:v>
                </c:pt>
                <c:pt idx="1590">
                  <c:v>87.252295785755322</c:v>
                </c:pt>
                <c:pt idx="1591">
                  <c:v>87.252295785755322</c:v>
                </c:pt>
                <c:pt idx="1592">
                  <c:v>87.715474432410275</c:v>
                </c:pt>
                <c:pt idx="1593">
                  <c:v>87.44985015110808</c:v>
                </c:pt>
                <c:pt idx="1594">
                  <c:v>87.348297751020397</c:v>
                </c:pt>
                <c:pt idx="1595">
                  <c:v>87.577355973282934</c:v>
                </c:pt>
                <c:pt idx="1596">
                  <c:v>87.024470993453377</c:v>
                </c:pt>
                <c:pt idx="1597">
                  <c:v>87.024470993453377</c:v>
                </c:pt>
                <c:pt idx="1598">
                  <c:v>87.024470993453377</c:v>
                </c:pt>
                <c:pt idx="1599">
                  <c:v>86.638921344942375</c:v>
                </c:pt>
                <c:pt idx="1600">
                  <c:v>87.178958096015904</c:v>
                </c:pt>
                <c:pt idx="1601">
                  <c:v>87.348554715595526</c:v>
                </c:pt>
                <c:pt idx="1602">
                  <c:v>86.998774535941322</c:v>
                </c:pt>
                <c:pt idx="1603">
                  <c:v>87.37299204668949</c:v>
                </c:pt>
                <c:pt idx="1604">
                  <c:v>87.37299204668949</c:v>
                </c:pt>
                <c:pt idx="1605">
                  <c:v>87.37299204668949</c:v>
                </c:pt>
                <c:pt idx="1606">
                  <c:v>87.542331701693996</c:v>
                </c:pt>
                <c:pt idx="1607">
                  <c:v>86.896708206703394</c:v>
                </c:pt>
                <c:pt idx="1608">
                  <c:v>86.987185433603372</c:v>
                </c:pt>
                <c:pt idx="1609">
                  <c:v>87.381805931616142</c:v>
                </c:pt>
                <c:pt idx="1610">
                  <c:v>87.860351059863319</c:v>
                </c:pt>
                <c:pt idx="1611">
                  <c:v>87.860351059863319</c:v>
                </c:pt>
                <c:pt idx="1612">
                  <c:v>87.860351059863319</c:v>
                </c:pt>
                <c:pt idx="1613">
                  <c:v>87.781231667183661</c:v>
                </c:pt>
                <c:pt idx="1614">
                  <c:v>87.565535602827381</c:v>
                </c:pt>
                <c:pt idx="1615">
                  <c:v>88.053408545151427</c:v>
                </c:pt>
                <c:pt idx="1616">
                  <c:v>87.320031647757119</c:v>
                </c:pt>
                <c:pt idx="1617">
                  <c:v>86.513342757080906</c:v>
                </c:pt>
                <c:pt idx="1618">
                  <c:v>86.513342757080906</c:v>
                </c:pt>
                <c:pt idx="1619">
                  <c:v>86.513342757080906</c:v>
                </c:pt>
                <c:pt idx="1620">
                  <c:v>85.972843469772158</c:v>
                </c:pt>
                <c:pt idx="1621">
                  <c:v>85.95981536581354</c:v>
                </c:pt>
                <c:pt idx="1622">
                  <c:v>86.409195014784515</c:v>
                </c:pt>
                <c:pt idx="1623">
                  <c:v>86.644060636444777</c:v>
                </c:pt>
                <c:pt idx="1624">
                  <c:v>86.442831677667812</c:v>
                </c:pt>
                <c:pt idx="1625">
                  <c:v>86.442831677667812</c:v>
                </c:pt>
                <c:pt idx="1626">
                  <c:v>86.442831677667812</c:v>
                </c:pt>
                <c:pt idx="1627">
                  <c:v>85.82105449524839</c:v>
                </c:pt>
                <c:pt idx="1628">
                  <c:v>85.347057639980861</c:v>
                </c:pt>
                <c:pt idx="1629">
                  <c:v>85.833851331089392</c:v>
                </c:pt>
                <c:pt idx="1630">
                  <c:v>84.574981877573379</c:v>
                </c:pt>
                <c:pt idx="1631">
                  <c:v>84.940077145904795</c:v>
                </c:pt>
                <c:pt idx="1632">
                  <c:v>84.940077145904795</c:v>
                </c:pt>
                <c:pt idx="1633">
                  <c:v>84.940077145904795</c:v>
                </c:pt>
                <c:pt idx="1634">
                  <c:v>84.832177720811643</c:v>
                </c:pt>
                <c:pt idx="1635">
                  <c:v>85.398244983344895</c:v>
                </c:pt>
                <c:pt idx="1636">
                  <c:v>85.685557074787269</c:v>
                </c:pt>
                <c:pt idx="1637">
                  <c:v>85.633367569580273</c:v>
                </c:pt>
                <c:pt idx="1638">
                  <c:v>86.162046486433468</c:v>
                </c:pt>
                <c:pt idx="1639">
                  <c:v>86.162046486433468</c:v>
                </c:pt>
                <c:pt idx="1640">
                  <c:v>86.162046486433468</c:v>
                </c:pt>
                <c:pt idx="1641">
                  <c:v>86.406445493830702</c:v>
                </c:pt>
                <c:pt idx="1642">
                  <c:v>86.004013272734269</c:v>
                </c:pt>
                <c:pt idx="1643">
                  <c:v>85.429414786307007</c:v>
                </c:pt>
                <c:pt idx="1644">
                  <c:v>84.686041966940508</c:v>
                </c:pt>
                <c:pt idx="1645">
                  <c:v>84.666461266316318</c:v>
                </c:pt>
                <c:pt idx="1646">
                  <c:v>84.666461266316318</c:v>
                </c:pt>
                <c:pt idx="1647">
                  <c:v>84.666461266316318</c:v>
                </c:pt>
                <c:pt idx="1648">
                  <c:v>85.405825438310913</c:v>
                </c:pt>
                <c:pt idx="1649">
                  <c:v>85.287518947925378</c:v>
                </c:pt>
                <c:pt idx="1650">
                  <c:v>85.594154775416825</c:v>
                </c:pt>
                <c:pt idx="1651">
                  <c:v>85.886503372531593</c:v>
                </c:pt>
                <c:pt idx="1652">
                  <c:v>86.607263309287475</c:v>
                </c:pt>
                <c:pt idx="1653">
                  <c:v>86.607263309287475</c:v>
                </c:pt>
                <c:pt idx="1654">
                  <c:v>86.607263309287475</c:v>
                </c:pt>
                <c:pt idx="1655">
                  <c:v>86.535441710541235</c:v>
                </c:pt>
                <c:pt idx="1656">
                  <c:v>86.717244147439089</c:v>
                </c:pt>
                <c:pt idx="1657">
                  <c:v>86.600967677197005</c:v>
                </c:pt>
                <c:pt idx="1658">
                  <c:v>86.420167402142141</c:v>
                </c:pt>
                <c:pt idx="1659">
                  <c:v>86.275265078231598</c:v>
                </c:pt>
                <c:pt idx="1660">
                  <c:v>86.275265078231598</c:v>
                </c:pt>
                <c:pt idx="1661">
                  <c:v>86.275265078231598</c:v>
                </c:pt>
                <c:pt idx="1662">
                  <c:v>85.970633574426088</c:v>
                </c:pt>
                <c:pt idx="1663">
                  <c:v>85.681574123872878</c:v>
                </c:pt>
                <c:pt idx="1664">
                  <c:v>86.230039313010352</c:v>
                </c:pt>
                <c:pt idx="1665">
                  <c:v>86.506790160415292</c:v>
                </c:pt>
                <c:pt idx="1666">
                  <c:v>87.109526267818254</c:v>
                </c:pt>
                <c:pt idx="1667">
                  <c:v>87.109526267818254</c:v>
                </c:pt>
                <c:pt idx="1668">
                  <c:v>87.109526267818254</c:v>
                </c:pt>
                <c:pt idx="1669">
                  <c:v>87.60778057897717</c:v>
                </c:pt>
                <c:pt idx="1670">
                  <c:v>88.752737636342189</c:v>
                </c:pt>
                <c:pt idx="1671">
                  <c:v>88.69345590886185</c:v>
                </c:pt>
                <c:pt idx="1672">
                  <c:v>89.385846956524404</c:v>
                </c:pt>
                <c:pt idx="1673">
                  <c:v>89.181174672440818</c:v>
                </c:pt>
                <c:pt idx="1674">
                  <c:v>89.181174672440818</c:v>
                </c:pt>
                <c:pt idx="1675">
                  <c:v>89.181174672440818</c:v>
                </c:pt>
                <c:pt idx="1676">
                  <c:v>89.819063533720296</c:v>
                </c:pt>
                <c:pt idx="1677">
                  <c:v>89.67667946264595</c:v>
                </c:pt>
                <c:pt idx="1678">
                  <c:v>89.678940750907003</c:v>
                </c:pt>
                <c:pt idx="1679">
                  <c:v>89.371790994265311</c:v>
                </c:pt>
                <c:pt idx="1680">
                  <c:v>89.274606991954684</c:v>
                </c:pt>
                <c:pt idx="1681">
                  <c:v>89.274606991954684</c:v>
                </c:pt>
                <c:pt idx="1682">
                  <c:v>89.274606991954684</c:v>
                </c:pt>
                <c:pt idx="1683">
                  <c:v>88.987808829662541</c:v>
                </c:pt>
                <c:pt idx="1684">
                  <c:v>89.319550096143303</c:v>
                </c:pt>
                <c:pt idx="1685">
                  <c:v>89.575975045656165</c:v>
                </c:pt>
                <c:pt idx="1686">
                  <c:v>89.217586552735426</c:v>
                </c:pt>
                <c:pt idx="1687">
                  <c:v>89.200010175797161</c:v>
                </c:pt>
                <c:pt idx="1688">
                  <c:v>89.200010175797161</c:v>
                </c:pt>
                <c:pt idx="1689">
                  <c:v>89.200010175797161</c:v>
                </c:pt>
                <c:pt idx="1690">
                  <c:v>89.093781020442293</c:v>
                </c:pt>
                <c:pt idx="1691">
                  <c:v>89.451141655062571</c:v>
                </c:pt>
                <c:pt idx="1692">
                  <c:v>90.153836982187471</c:v>
                </c:pt>
                <c:pt idx="1693">
                  <c:v>90.169152070864655</c:v>
                </c:pt>
                <c:pt idx="1694">
                  <c:v>90.099848724954612</c:v>
                </c:pt>
                <c:pt idx="1695">
                  <c:v>90.099848724954612</c:v>
                </c:pt>
                <c:pt idx="1696">
                  <c:v>90.099848724954612</c:v>
                </c:pt>
                <c:pt idx="1697">
                  <c:v>90.299484503365846</c:v>
                </c:pt>
                <c:pt idx="1698">
                  <c:v>90.231440283873894</c:v>
                </c:pt>
                <c:pt idx="1699">
                  <c:v>89.663368697654704</c:v>
                </c:pt>
                <c:pt idx="1700">
                  <c:v>89.389110406628461</c:v>
                </c:pt>
                <c:pt idx="1701">
                  <c:v>89.269313521707218</c:v>
                </c:pt>
                <c:pt idx="1702">
                  <c:v>89.269313521707218</c:v>
                </c:pt>
                <c:pt idx="1703">
                  <c:v>89.269313521707218</c:v>
                </c:pt>
                <c:pt idx="1704">
                  <c:v>88.928784066757359</c:v>
                </c:pt>
                <c:pt idx="1705">
                  <c:v>89.134972441834151</c:v>
                </c:pt>
                <c:pt idx="1706">
                  <c:v>88.579954656031092</c:v>
                </c:pt>
                <c:pt idx="1707">
                  <c:v>88.475986788937263</c:v>
                </c:pt>
                <c:pt idx="1708">
                  <c:v>88.262757584502168</c:v>
                </c:pt>
                <c:pt idx="1709">
                  <c:v>88.262757584502168</c:v>
                </c:pt>
                <c:pt idx="1710">
                  <c:v>88.262757584502168</c:v>
                </c:pt>
                <c:pt idx="1711">
                  <c:v>88.61109876253569</c:v>
                </c:pt>
                <c:pt idx="1712">
                  <c:v>88.503610480762717</c:v>
                </c:pt>
                <c:pt idx="1713">
                  <c:v>88.065126129776857</c:v>
                </c:pt>
                <c:pt idx="1714">
                  <c:v>87.759980696821103</c:v>
                </c:pt>
                <c:pt idx="1715">
                  <c:v>87.665546215464275</c:v>
                </c:pt>
                <c:pt idx="1716">
                  <c:v>87.665546215464275</c:v>
                </c:pt>
                <c:pt idx="1717">
                  <c:v>87.665546215464275</c:v>
                </c:pt>
                <c:pt idx="1718">
                  <c:v>87.660021477099207</c:v>
                </c:pt>
                <c:pt idx="1719">
                  <c:v>88.223339218678646</c:v>
                </c:pt>
                <c:pt idx="1720">
                  <c:v>88.10528969286824</c:v>
                </c:pt>
                <c:pt idx="1721">
                  <c:v>88.400644775511893</c:v>
                </c:pt>
                <c:pt idx="1722">
                  <c:v>88.400644775511893</c:v>
                </c:pt>
                <c:pt idx="1723">
                  <c:v>88.400644775511893</c:v>
                </c:pt>
                <c:pt idx="1724">
                  <c:v>88.400644775511893</c:v>
                </c:pt>
                <c:pt idx="1725">
                  <c:v>88.582215944292159</c:v>
                </c:pt>
                <c:pt idx="1726">
                  <c:v>88.578438565037885</c:v>
                </c:pt>
                <c:pt idx="1727">
                  <c:v>88.577179438619794</c:v>
                </c:pt>
                <c:pt idx="1728">
                  <c:v>89.282393018580862</c:v>
                </c:pt>
                <c:pt idx="1729">
                  <c:v>89.351182435340675</c:v>
                </c:pt>
                <c:pt idx="1730">
                  <c:v>89.351182435340675</c:v>
                </c:pt>
                <c:pt idx="1731">
                  <c:v>89.351182435340675</c:v>
                </c:pt>
                <c:pt idx="1732">
                  <c:v>89.836639910658576</c:v>
                </c:pt>
                <c:pt idx="1733">
                  <c:v>91.080631115275111</c:v>
                </c:pt>
                <c:pt idx="1734">
                  <c:v>90.889834918248042</c:v>
                </c:pt>
                <c:pt idx="1735">
                  <c:v>91.710605467640875</c:v>
                </c:pt>
                <c:pt idx="1736">
                  <c:v>91.573848920761662</c:v>
                </c:pt>
                <c:pt idx="1737">
                  <c:v>91.573848920761662</c:v>
                </c:pt>
                <c:pt idx="1738">
                  <c:v>91.573848920761662</c:v>
                </c:pt>
                <c:pt idx="1739">
                  <c:v>91.538413505852532</c:v>
                </c:pt>
                <c:pt idx="1740">
                  <c:v>90.879042406092978</c:v>
                </c:pt>
                <c:pt idx="1741">
                  <c:v>90.921261685785296</c:v>
                </c:pt>
                <c:pt idx="1742">
                  <c:v>91.28150032364691</c:v>
                </c:pt>
                <c:pt idx="1743">
                  <c:v>90.475556630238543</c:v>
                </c:pt>
                <c:pt idx="1744">
                  <c:v>90.475556630238543</c:v>
                </c:pt>
                <c:pt idx="1745">
                  <c:v>90.475556630238543</c:v>
                </c:pt>
                <c:pt idx="1746">
                  <c:v>90.904687470690007</c:v>
                </c:pt>
                <c:pt idx="1747">
                  <c:v>90.904687470690007</c:v>
                </c:pt>
                <c:pt idx="1748">
                  <c:v>90.554496147715611</c:v>
                </c:pt>
                <c:pt idx="1749">
                  <c:v>89.410952395513746</c:v>
                </c:pt>
                <c:pt idx="1750">
                  <c:v>90.235731592278441</c:v>
                </c:pt>
                <c:pt idx="1751">
                  <c:v>90.235731592278441</c:v>
                </c:pt>
                <c:pt idx="1752">
                  <c:v>90.235731592278441</c:v>
                </c:pt>
                <c:pt idx="1753">
                  <c:v>88.57232280815002</c:v>
                </c:pt>
                <c:pt idx="1754">
                  <c:v>89.927528280878761</c:v>
                </c:pt>
                <c:pt idx="1755">
                  <c:v>90.213992389223236</c:v>
                </c:pt>
                <c:pt idx="1756">
                  <c:v>90.899214125239936</c:v>
                </c:pt>
                <c:pt idx="1757">
                  <c:v>91.187425592695249</c:v>
                </c:pt>
                <c:pt idx="1758">
                  <c:v>91.187425592695249</c:v>
                </c:pt>
                <c:pt idx="1759">
                  <c:v>91.187425592695249</c:v>
                </c:pt>
                <c:pt idx="1760">
                  <c:v>91.442180272469841</c:v>
                </c:pt>
                <c:pt idx="1761">
                  <c:v>91.290648262521216</c:v>
                </c:pt>
                <c:pt idx="1762">
                  <c:v>91.074412572557193</c:v>
                </c:pt>
                <c:pt idx="1763">
                  <c:v>91.681080237959492</c:v>
                </c:pt>
                <c:pt idx="1764">
                  <c:v>91.292549800377088</c:v>
                </c:pt>
                <c:pt idx="1765">
                  <c:v>91.292549800377088</c:v>
                </c:pt>
                <c:pt idx="1766">
                  <c:v>91.292549800377088</c:v>
                </c:pt>
                <c:pt idx="1767">
                  <c:v>91.010274214607065</c:v>
                </c:pt>
                <c:pt idx="1768">
                  <c:v>91.349467453766323</c:v>
                </c:pt>
                <c:pt idx="1769">
                  <c:v>91.387986443576892</c:v>
                </c:pt>
                <c:pt idx="1770">
                  <c:v>91.209216188665465</c:v>
                </c:pt>
                <c:pt idx="1771">
                  <c:v>91.209216188665465</c:v>
                </c:pt>
                <c:pt idx="1772">
                  <c:v>91.209216188665465</c:v>
                </c:pt>
                <c:pt idx="1773">
                  <c:v>91.209216188665465</c:v>
                </c:pt>
                <c:pt idx="1774">
                  <c:v>91.052827548247052</c:v>
                </c:pt>
                <c:pt idx="1775">
                  <c:v>90.632587682094751</c:v>
                </c:pt>
                <c:pt idx="1776">
                  <c:v>91.468056605184486</c:v>
                </c:pt>
                <c:pt idx="1777">
                  <c:v>91.626937801981569</c:v>
                </c:pt>
                <c:pt idx="1778">
                  <c:v>91.641790354423549</c:v>
                </c:pt>
                <c:pt idx="1779">
                  <c:v>91.641790354423549</c:v>
                </c:pt>
                <c:pt idx="1780">
                  <c:v>91.641790354423549</c:v>
                </c:pt>
                <c:pt idx="1781">
                  <c:v>91.865143963118427</c:v>
                </c:pt>
                <c:pt idx="1782">
                  <c:v>91.912733802430765</c:v>
                </c:pt>
                <c:pt idx="1783">
                  <c:v>92.12753049077412</c:v>
                </c:pt>
                <c:pt idx="1784">
                  <c:v>92.189484649835691</c:v>
                </c:pt>
                <c:pt idx="1785">
                  <c:v>92.41407168849112</c:v>
                </c:pt>
                <c:pt idx="1786">
                  <c:v>92.41407168849112</c:v>
                </c:pt>
                <c:pt idx="1787">
                  <c:v>92.41407168849112</c:v>
                </c:pt>
                <c:pt idx="1788">
                  <c:v>92.233785342586486</c:v>
                </c:pt>
                <c:pt idx="1789">
                  <c:v>92.661091734554589</c:v>
                </c:pt>
                <c:pt idx="1790">
                  <c:v>93.244529802365975</c:v>
                </c:pt>
                <c:pt idx="1791">
                  <c:v>93.244529802365975</c:v>
                </c:pt>
                <c:pt idx="1792">
                  <c:v>93.7521633205168</c:v>
                </c:pt>
                <c:pt idx="1793">
                  <c:v>93.7521633205168</c:v>
                </c:pt>
                <c:pt idx="1794">
                  <c:v>93.7521633205168</c:v>
                </c:pt>
                <c:pt idx="1795">
                  <c:v>94.772466862490802</c:v>
                </c:pt>
                <c:pt idx="1796">
                  <c:v>95.039119002093486</c:v>
                </c:pt>
                <c:pt idx="1797">
                  <c:v>95.132037392457093</c:v>
                </c:pt>
                <c:pt idx="1798">
                  <c:v>95.767587876102979</c:v>
                </c:pt>
                <c:pt idx="1799">
                  <c:v>95.417833392906275</c:v>
                </c:pt>
                <c:pt idx="1800">
                  <c:v>95.417833392906275</c:v>
                </c:pt>
                <c:pt idx="1801">
                  <c:v>95.417833392906275</c:v>
                </c:pt>
                <c:pt idx="1802">
                  <c:v>95.857731049055303</c:v>
                </c:pt>
                <c:pt idx="1803">
                  <c:v>96.346734635509875</c:v>
                </c:pt>
                <c:pt idx="1804">
                  <c:v>96.75818631319305</c:v>
                </c:pt>
                <c:pt idx="1805">
                  <c:v>97.281931510203933</c:v>
                </c:pt>
                <c:pt idx="1806">
                  <c:v>96.937470497254708</c:v>
                </c:pt>
                <c:pt idx="1807">
                  <c:v>96.937470497254708</c:v>
                </c:pt>
                <c:pt idx="1808">
                  <c:v>96.937470497254708</c:v>
                </c:pt>
                <c:pt idx="1809">
                  <c:v>97.010988062196716</c:v>
                </c:pt>
                <c:pt idx="1810">
                  <c:v>97.141680245103075</c:v>
                </c:pt>
                <c:pt idx="1811">
                  <c:v>97.806935833632906</c:v>
                </c:pt>
                <c:pt idx="1812">
                  <c:v>98.110873533085595</c:v>
                </c:pt>
                <c:pt idx="1813">
                  <c:v>98.343015330249585</c:v>
                </c:pt>
                <c:pt idx="1814">
                  <c:v>98.343015330249585</c:v>
                </c:pt>
                <c:pt idx="1815">
                  <c:v>98.343015330249585</c:v>
                </c:pt>
                <c:pt idx="1816">
                  <c:v>99.15281349228475</c:v>
                </c:pt>
                <c:pt idx="1817">
                  <c:v>98.774869995197307</c:v>
                </c:pt>
                <c:pt idx="1818">
                  <c:v>98.962197170460257</c:v>
                </c:pt>
                <c:pt idx="1819">
                  <c:v>98.200245812312545</c:v>
                </c:pt>
                <c:pt idx="1820">
                  <c:v>97.750275144818801</c:v>
                </c:pt>
                <c:pt idx="1821">
                  <c:v>97.750275144818801</c:v>
                </c:pt>
                <c:pt idx="1822">
                  <c:v>97.750275144818801</c:v>
                </c:pt>
                <c:pt idx="1823">
                  <c:v>98.735091878968646</c:v>
                </c:pt>
                <c:pt idx="1824">
                  <c:v>99.39726389259701</c:v>
                </c:pt>
                <c:pt idx="1825">
                  <c:v>99.706443669382168</c:v>
                </c:pt>
                <c:pt idx="1826">
                  <c:v>99.899963690905537</c:v>
                </c:pt>
                <c:pt idx="1827">
                  <c:v>100</c:v>
                </c:pt>
                <c:pt idx="1828">
                  <c:v>100</c:v>
                </c:pt>
                <c:pt idx="1829">
                  <c:v>100</c:v>
                </c:pt>
                <c:pt idx="1830">
                  <c:v>100</c:v>
                </c:pt>
                <c:pt idx="1831">
                  <c:v>100</c:v>
                </c:pt>
                <c:pt idx="1832">
                  <c:v>100</c:v>
                </c:pt>
                <c:pt idx="1833">
                  <c:v>99.478387608962606</c:v>
                </c:pt>
                <c:pt idx="1834">
                  <c:v>98.352574412444071</c:v>
                </c:pt>
                <c:pt idx="1835">
                  <c:v>98.352574412444071</c:v>
                </c:pt>
                <c:pt idx="1836">
                  <c:v>98.352574412444071</c:v>
                </c:pt>
                <c:pt idx="1837">
                  <c:v>98.404481256618439</c:v>
                </c:pt>
                <c:pt idx="1838">
                  <c:v>97.521807941079047</c:v>
                </c:pt>
                <c:pt idx="1839">
                  <c:v>96.866676756808985</c:v>
                </c:pt>
                <c:pt idx="1840">
                  <c:v>98.083712377495331</c:v>
                </c:pt>
                <c:pt idx="1841">
                  <c:v>96.404808629487121</c:v>
                </c:pt>
                <c:pt idx="1842">
                  <c:v>96.404808629487121</c:v>
                </c:pt>
                <c:pt idx="1843">
                  <c:v>96.404808629487121</c:v>
                </c:pt>
                <c:pt idx="1844">
                  <c:v>96.404808629487121</c:v>
                </c:pt>
                <c:pt idx="1845">
                  <c:v>94.692371004425681</c:v>
                </c:pt>
                <c:pt idx="1846">
                  <c:v>94.617285955575426</c:v>
                </c:pt>
                <c:pt idx="1847">
                  <c:v>94.38170083310483</c:v>
                </c:pt>
                <c:pt idx="1848">
                  <c:v>94.656858500144025</c:v>
                </c:pt>
                <c:pt idx="1849">
                  <c:v>94.656858500144025</c:v>
                </c:pt>
                <c:pt idx="1850">
                  <c:v>94.656858500144025</c:v>
                </c:pt>
                <c:pt idx="1851">
                  <c:v>95.737317449153792</c:v>
                </c:pt>
                <c:pt idx="1852">
                  <c:v>96.048270281507271</c:v>
                </c:pt>
                <c:pt idx="1853">
                  <c:v>94.508949690704611</c:v>
                </c:pt>
                <c:pt idx="1854">
                  <c:v>94.997516437381478</c:v>
                </c:pt>
                <c:pt idx="1855">
                  <c:v>94.75329730518682</c:v>
                </c:pt>
                <c:pt idx="1856">
                  <c:v>94.75329730518682</c:v>
                </c:pt>
                <c:pt idx="1857">
                  <c:v>94.75329730518682</c:v>
                </c:pt>
                <c:pt idx="1858">
                  <c:v>95.523240261620785</c:v>
                </c:pt>
                <c:pt idx="1859">
                  <c:v>95.631088293798911</c:v>
                </c:pt>
                <c:pt idx="1860">
                  <c:v>95.562427359326676</c:v>
                </c:pt>
                <c:pt idx="1861">
                  <c:v>95.607319070600255</c:v>
                </c:pt>
                <c:pt idx="1862">
                  <c:v>96.747547979783064</c:v>
                </c:pt>
                <c:pt idx="1863">
                  <c:v>96.747547979783064</c:v>
                </c:pt>
                <c:pt idx="1864">
                  <c:v>96.747547979783064</c:v>
                </c:pt>
                <c:pt idx="1865">
                  <c:v>96.699392818405457</c:v>
                </c:pt>
                <c:pt idx="1866">
                  <c:v>96.790409670913192</c:v>
                </c:pt>
                <c:pt idx="1867">
                  <c:v>95.852591757552915</c:v>
                </c:pt>
                <c:pt idx="1868">
                  <c:v>96.403446717239021</c:v>
                </c:pt>
                <c:pt idx="1869">
                  <c:v>95.817310521388848</c:v>
                </c:pt>
                <c:pt idx="1870">
                  <c:v>95.817310521388848</c:v>
                </c:pt>
                <c:pt idx="1871">
                  <c:v>95.817310521388848</c:v>
                </c:pt>
                <c:pt idx="1872">
                  <c:v>95.817310521388848</c:v>
                </c:pt>
                <c:pt idx="1873">
                  <c:v>95.351921979387853</c:v>
                </c:pt>
                <c:pt idx="1874">
                  <c:v>95.477474870791795</c:v>
                </c:pt>
                <c:pt idx="1875">
                  <c:v>96.289739892748116</c:v>
                </c:pt>
                <c:pt idx="1876">
                  <c:v>96.259752126831543</c:v>
                </c:pt>
                <c:pt idx="1877">
                  <c:v>96.259752126831543</c:v>
                </c:pt>
                <c:pt idx="1878">
                  <c:v>96.259752126831543</c:v>
                </c:pt>
                <c:pt idx="1879">
                  <c:v>95.648895938854764</c:v>
                </c:pt>
                <c:pt idx="1880">
                  <c:v>94.808416206550177</c:v>
                </c:pt>
                <c:pt idx="1881">
                  <c:v>91.824569256706852</c:v>
                </c:pt>
                <c:pt idx="1882">
                  <c:v>92.06228718515095</c:v>
                </c:pt>
                <c:pt idx="1883">
                  <c:v>89.657432815969443</c:v>
                </c:pt>
                <c:pt idx="1884">
                  <c:v>89.657432815969443</c:v>
                </c:pt>
                <c:pt idx="1885">
                  <c:v>89.657432815969443</c:v>
                </c:pt>
                <c:pt idx="1886">
                  <c:v>85.625401667751518</c:v>
                </c:pt>
                <c:pt idx="1887">
                  <c:v>87.105723192106481</c:v>
                </c:pt>
                <c:pt idx="1888">
                  <c:v>88.889160129273762</c:v>
                </c:pt>
                <c:pt idx="1889">
                  <c:v>86.930036512096507</c:v>
                </c:pt>
                <c:pt idx="1890">
                  <c:v>87.515864350456525</c:v>
                </c:pt>
                <c:pt idx="1891">
                  <c:v>87.515864350456525</c:v>
                </c:pt>
                <c:pt idx="1892">
                  <c:v>87.515864350456525</c:v>
                </c:pt>
                <c:pt idx="1893">
                  <c:v>86.970174378730334</c:v>
                </c:pt>
                <c:pt idx="1894">
                  <c:v>86.831105150675057</c:v>
                </c:pt>
                <c:pt idx="1895">
                  <c:v>85.729395231302817</c:v>
                </c:pt>
                <c:pt idx="1896">
                  <c:v>86.573652342861678</c:v>
                </c:pt>
                <c:pt idx="1897">
                  <c:v>87.350276378248793</c:v>
                </c:pt>
                <c:pt idx="1898">
                  <c:v>87.350276378248793</c:v>
                </c:pt>
                <c:pt idx="1899">
                  <c:v>87.350276378248793</c:v>
                </c:pt>
                <c:pt idx="1900">
                  <c:v>85.744530444777439</c:v>
                </c:pt>
                <c:pt idx="1901">
                  <c:v>83.823309102430457</c:v>
                </c:pt>
                <c:pt idx="1902">
                  <c:v>83.133513396976625</c:v>
                </c:pt>
                <c:pt idx="1903">
                  <c:v>83.954540910944573</c:v>
                </c:pt>
                <c:pt idx="1904">
                  <c:v>83.81269646547797</c:v>
                </c:pt>
                <c:pt idx="1905">
                  <c:v>83.81269646547797</c:v>
                </c:pt>
                <c:pt idx="1906">
                  <c:v>83.81269646547797</c:v>
                </c:pt>
                <c:pt idx="1907">
                  <c:v>80.335451834945502</c:v>
                </c:pt>
                <c:pt idx="1908">
                  <c:v>79.163564890107821</c:v>
                </c:pt>
                <c:pt idx="1909">
                  <c:v>79.163564890107821</c:v>
                </c:pt>
                <c:pt idx="1910">
                  <c:v>76.68681183280755</c:v>
                </c:pt>
                <c:pt idx="1911">
                  <c:v>78.045691898960513</c:v>
                </c:pt>
                <c:pt idx="1912">
                  <c:v>78.045691898960513</c:v>
                </c:pt>
                <c:pt idx="1913">
                  <c:v>78.045691898960513</c:v>
                </c:pt>
                <c:pt idx="1914">
                  <c:v>81.818779844829393</c:v>
                </c:pt>
                <c:pt idx="1915">
                  <c:v>81.781442892064362</c:v>
                </c:pt>
                <c:pt idx="1916">
                  <c:v>80.3362998180434</c:v>
                </c:pt>
                <c:pt idx="1917">
                  <c:v>79.726240220249494</c:v>
                </c:pt>
                <c:pt idx="1918">
                  <c:v>77.039135961755463</c:v>
                </c:pt>
                <c:pt idx="1919">
                  <c:v>77.039135961755463</c:v>
                </c:pt>
                <c:pt idx="1920">
                  <c:v>77.039135961755463</c:v>
                </c:pt>
                <c:pt idx="1921">
                  <c:v>71.95540020048378</c:v>
                </c:pt>
                <c:pt idx="1922">
                  <c:v>73.902292303885304</c:v>
                </c:pt>
                <c:pt idx="1923">
                  <c:v>73.088279922818131</c:v>
                </c:pt>
                <c:pt idx="1924">
                  <c:v>72.590077004574241</c:v>
                </c:pt>
                <c:pt idx="1925">
                  <c:v>75.23609262750648</c:v>
                </c:pt>
                <c:pt idx="1926">
                  <c:v>75.23609262750648</c:v>
                </c:pt>
                <c:pt idx="1927">
                  <c:v>75.23609262750648</c:v>
                </c:pt>
                <c:pt idx="1928">
                  <c:v>78.111911669969118</c:v>
                </c:pt>
                <c:pt idx="1929">
                  <c:v>76.124933092848778</c:v>
                </c:pt>
                <c:pt idx="1930">
                  <c:v>75.651090416326312</c:v>
                </c:pt>
                <c:pt idx="1931">
                  <c:v>76.121130017136991</c:v>
                </c:pt>
                <c:pt idx="1932">
                  <c:v>75.069425404083233</c:v>
                </c:pt>
                <c:pt idx="1933">
                  <c:v>75.069425404083233</c:v>
                </c:pt>
                <c:pt idx="1934">
                  <c:v>75.069425404083233</c:v>
                </c:pt>
                <c:pt idx="1935">
                  <c:v>73.140289552822566</c:v>
                </c:pt>
                <c:pt idx="1936">
                  <c:v>73.13622951253565</c:v>
                </c:pt>
                <c:pt idx="1937">
                  <c:v>75.159722755780635</c:v>
                </c:pt>
                <c:pt idx="1938">
                  <c:v>76.949095574633191</c:v>
                </c:pt>
                <c:pt idx="1939">
                  <c:v>76.666511631373027</c:v>
                </c:pt>
                <c:pt idx="1940">
                  <c:v>76.666511631373027</c:v>
                </c:pt>
                <c:pt idx="1941">
                  <c:v>76.666511631373027</c:v>
                </c:pt>
                <c:pt idx="1942">
                  <c:v>76.26469612525689</c:v>
                </c:pt>
                <c:pt idx="1943">
                  <c:v>75.808095771725036</c:v>
                </c:pt>
                <c:pt idx="1944">
                  <c:v>75.969932061136021</c:v>
                </c:pt>
                <c:pt idx="1945">
                  <c:v>75.610746978032395</c:v>
                </c:pt>
                <c:pt idx="1946">
                  <c:v>76.022455620290671</c:v>
                </c:pt>
                <c:pt idx="1947">
                  <c:v>76.022455620290671</c:v>
                </c:pt>
                <c:pt idx="1948">
                  <c:v>76.022455620290671</c:v>
                </c:pt>
                <c:pt idx="1949">
                  <c:v>76.022455620290671</c:v>
                </c:pt>
                <c:pt idx="1950">
                  <c:v>76.292345513539885</c:v>
                </c:pt>
                <c:pt idx="1951">
                  <c:v>77.535565824431032</c:v>
                </c:pt>
                <c:pt idx="1952">
                  <c:v>77.535565824431032</c:v>
                </c:pt>
                <c:pt idx="1953">
                  <c:v>77.535565824431032</c:v>
                </c:pt>
                <c:pt idx="1954">
                  <c:v>77.535565824431032</c:v>
                </c:pt>
                <c:pt idx="1955">
                  <c:v>77.535565824431032</c:v>
                </c:pt>
                <c:pt idx="1956">
                  <c:v>79.546647678697695</c:v>
                </c:pt>
                <c:pt idx="1957">
                  <c:v>79.58341930939747</c:v>
                </c:pt>
                <c:pt idx="1958">
                  <c:v>79.519255254989844</c:v>
                </c:pt>
                <c:pt idx="1959">
                  <c:v>79.60829348026914</c:v>
                </c:pt>
                <c:pt idx="1960">
                  <c:v>80.975036662420791</c:v>
                </c:pt>
                <c:pt idx="1961">
                  <c:v>80.975036662420791</c:v>
                </c:pt>
                <c:pt idx="1962">
                  <c:v>80.975036662420791</c:v>
                </c:pt>
                <c:pt idx="1963">
                  <c:v>82.338259429893284</c:v>
                </c:pt>
                <c:pt idx="1964">
                  <c:v>82.221057887180763</c:v>
                </c:pt>
                <c:pt idx="1965">
                  <c:v>82.145458909180263</c:v>
                </c:pt>
                <c:pt idx="1966">
                  <c:v>82.38695421687865</c:v>
                </c:pt>
                <c:pt idx="1967">
                  <c:v>82.26391957831089</c:v>
                </c:pt>
                <c:pt idx="1968">
                  <c:v>82.26391957831089</c:v>
                </c:pt>
                <c:pt idx="1969">
                  <c:v>82.26391957831089</c:v>
                </c:pt>
                <c:pt idx="1970">
                  <c:v>81.624925769358384</c:v>
                </c:pt>
                <c:pt idx="1971">
                  <c:v>82.070116895754893</c:v>
                </c:pt>
                <c:pt idx="1972">
                  <c:v>82.682232210149763</c:v>
                </c:pt>
                <c:pt idx="1973">
                  <c:v>83.029751101542928</c:v>
                </c:pt>
                <c:pt idx="1974">
                  <c:v>84.268654407572058</c:v>
                </c:pt>
                <c:pt idx="1975">
                  <c:v>84.268654407572058</c:v>
                </c:pt>
                <c:pt idx="1976">
                  <c:v>84.268654407572058</c:v>
                </c:pt>
                <c:pt idx="1977">
                  <c:v>85.290679612199384</c:v>
                </c:pt>
                <c:pt idx="1978">
                  <c:v>84.329786279993257</c:v>
                </c:pt>
                <c:pt idx="1979">
                  <c:v>84.608824112116764</c:v>
                </c:pt>
                <c:pt idx="1980">
                  <c:v>85.134419454068521</c:v>
                </c:pt>
                <c:pt idx="1981">
                  <c:v>84.518526760419377</c:v>
                </c:pt>
                <c:pt idx="1982">
                  <c:v>84.518526760419377</c:v>
                </c:pt>
                <c:pt idx="1983">
                  <c:v>84.518526760419377</c:v>
                </c:pt>
                <c:pt idx="1984">
                  <c:v>84.606537127398198</c:v>
                </c:pt>
                <c:pt idx="1985">
                  <c:v>84.596900955831174</c:v>
                </c:pt>
                <c:pt idx="1986">
                  <c:v>84.678821262379628</c:v>
                </c:pt>
                <c:pt idx="1987">
                  <c:v>85.292966596917964</c:v>
                </c:pt>
                <c:pt idx="1988">
                  <c:v>84.781067466820147</c:v>
                </c:pt>
                <c:pt idx="1989">
                  <c:v>84.781067466820147</c:v>
                </c:pt>
                <c:pt idx="1990">
                  <c:v>84.781067466820147</c:v>
                </c:pt>
                <c:pt idx="1991">
                  <c:v>83.616735280491014</c:v>
                </c:pt>
                <c:pt idx="1992">
                  <c:v>83.056886560675679</c:v>
                </c:pt>
                <c:pt idx="1993">
                  <c:v>83.183981239530354</c:v>
                </c:pt>
                <c:pt idx="1994">
                  <c:v>83.945470061442862</c:v>
                </c:pt>
                <c:pt idx="1995">
                  <c:v>83.612161311053882</c:v>
                </c:pt>
                <c:pt idx="1996">
                  <c:v>83.612161311053882</c:v>
                </c:pt>
                <c:pt idx="1997">
                  <c:v>83.612161311053882</c:v>
                </c:pt>
                <c:pt idx="1998">
                  <c:v>83.19690655765892</c:v>
                </c:pt>
                <c:pt idx="1999">
                  <c:v>82.332426334038075</c:v>
                </c:pt>
                <c:pt idx="2000">
                  <c:v>82.45417614973023</c:v>
                </c:pt>
                <c:pt idx="2001">
                  <c:v>82.452917023312139</c:v>
                </c:pt>
                <c:pt idx="2002">
                  <c:v>81.443817136813394</c:v>
                </c:pt>
                <c:pt idx="2003">
                  <c:v>81.443817136813394</c:v>
                </c:pt>
                <c:pt idx="2004">
                  <c:v>81.443817136813394</c:v>
                </c:pt>
                <c:pt idx="2005">
                  <c:v>79.978142593240293</c:v>
                </c:pt>
                <c:pt idx="2006">
                  <c:v>81.128264638565241</c:v>
                </c:pt>
                <c:pt idx="2007">
                  <c:v>83.03232074729415</c:v>
                </c:pt>
                <c:pt idx="2008">
                  <c:v>82.501534720924951</c:v>
                </c:pt>
                <c:pt idx="2009">
                  <c:v>82.07510200851226</c:v>
                </c:pt>
                <c:pt idx="2010">
                  <c:v>82.07510200851226</c:v>
                </c:pt>
                <c:pt idx="2011">
                  <c:v>82.07510200851226</c:v>
                </c:pt>
                <c:pt idx="2012">
                  <c:v>82.640398377320139</c:v>
                </c:pt>
                <c:pt idx="2013">
                  <c:v>83.294039167054507</c:v>
                </c:pt>
                <c:pt idx="2014">
                  <c:v>83.374520471982294</c:v>
                </c:pt>
                <c:pt idx="2015">
                  <c:v>83.132331359931086</c:v>
                </c:pt>
                <c:pt idx="2016">
                  <c:v>83.37246475538133</c:v>
                </c:pt>
                <c:pt idx="2017">
                  <c:v>83.37246475538133</c:v>
                </c:pt>
                <c:pt idx="2018">
                  <c:v>83.37246475538133</c:v>
                </c:pt>
                <c:pt idx="2019">
                  <c:v>83.611852953563712</c:v>
                </c:pt>
                <c:pt idx="2020">
                  <c:v>82.620355140460731</c:v>
                </c:pt>
                <c:pt idx="2021">
                  <c:v>82.984602425694248</c:v>
                </c:pt>
                <c:pt idx="2022">
                  <c:v>83.707032632188401</c:v>
                </c:pt>
                <c:pt idx="2023">
                  <c:v>83.884466671309198</c:v>
                </c:pt>
                <c:pt idx="2024">
                  <c:v>83.884466671309198</c:v>
                </c:pt>
                <c:pt idx="2025">
                  <c:v>83.884466671309198</c:v>
                </c:pt>
                <c:pt idx="2026">
                  <c:v>84.85414819198445</c:v>
                </c:pt>
                <c:pt idx="2027">
                  <c:v>85.241008359828555</c:v>
                </c:pt>
                <c:pt idx="2028">
                  <c:v>84.921935446901259</c:v>
                </c:pt>
                <c:pt idx="2029">
                  <c:v>84.941233486492834</c:v>
                </c:pt>
                <c:pt idx="2030">
                  <c:v>83.311821115652862</c:v>
                </c:pt>
                <c:pt idx="2031">
                  <c:v>83.311821115652862</c:v>
                </c:pt>
                <c:pt idx="2032">
                  <c:v>83.311821115652862</c:v>
                </c:pt>
                <c:pt idx="2033">
                  <c:v>81.958311609119917</c:v>
                </c:pt>
                <c:pt idx="2034">
                  <c:v>81.46409164179039</c:v>
                </c:pt>
                <c:pt idx="2035">
                  <c:v>81.461033763346464</c:v>
                </c:pt>
                <c:pt idx="2036">
                  <c:v>80.609144803906517</c:v>
                </c:pt>
                <c:pt idx="2037">
                  <c:v>79.308210249443263</c:v>
                </c:pt>
                <c:pt idx="2038">
                  <c:v>79.308210249443263</c:v>
                </c:pt>
                <c:pt idx="2039">
                  <c:v>79.308210249443263</c:v>
                </c:pt>
                <c:pt idx="2040">
                  <c:v>78.227597121688447</c:v>
                </c:pt>
                <c:pt idx="2041">
                  <c:v>79.750651854885973</c:v>
                </c:pt>
                <c:pt idx="2042">
                  <c:v>79.242709979245006</c:v>
                </c:pt>
                <c:pt idx="2043">
                  <c:v>77.719398281472351</c:v>
                </c:pt>
                <c:pt idx="2044">
                  <c:v>75.845047277627387</c:v>
                </c:pt>
                <c:pt idx="2045">
                  <c:v>75.845047277627387</c:v>
                </c:pt>
                <c:pt idx="2046">
                  <c:v>75.845047277627387</c:v>
                </c:pt>
                <c:pt idx="2047">
                  <c:v>73.490660750999552</c:v>
                </c:pt>
                <c:pt idx="2048">
                  <c:v>71.058593833312756</c:v>
                </c:pt>
                <c:pt idx="2049">
                  <c:v>73.258390471547997</c:v>
                </c:pt>
                <c:pt idx="2050">
                  <c:v>70.962643260962707</c:v>
                </c:pt>
                <c:pt idx="2051">
                  <c:v>70.227262039882461</c:v>
                </c:pt>
                <c:pt idx="2052">
                  <c:v>70.227262039882461</c:v>
                </c:pt>
                <c:pt idx="2053">
                  <c:v>70.227262039882461</c:v>
                </c:pt>
                <c:pt idx="2054">
                  <c:v>67.26415213125135</c:v>
                </c:pt>
                <c:pt idx="2055">
                  <c:v>68.538953388424829</c:v>
                </c:pt>
                <c:pt idx="2056">
                  <c:v>72.238189715404019</c:v>
                </c:pt>
                <c:pt idx="2057">
                  <c:v>70.792301444115211</c:v>
                </c:pt>
                <c:pt idx="2058">
                  <c:v>68.832381236755083</c:v>
                </c:pt>
                <c:pt idx="2059">
                  <c:v>68.832381236755083</c:v>
                </c:pt>
                <c:pt idx="2060">
                  <c:v>68.832381236755083</c:v>
                </c:pt>
                <c:pt idx="2061">
                  <c:v>68.071123682960192</c:v>
                </c:pt>
                <c:pt idx="2062">
                  <c:v>67.576132821905304</c:v>
                </c:pt>
                <c:pt idx="2063">
                  <c:v>64.783107765546546</c:v>
                </c:pt>
                <c:pt idx="2064">
                  <c:v>60.99730007320921</c:v>
                </c:pt>
                <c:pt idx="2065">
                  <c:v>62.097442508673197</c:v>
                </c:pt>
                <c:pt idx="2066">
                  <c:v>62.097442508673197</c:v>
                </c:pt>
                <c:pt idx="2067">
                  <c:v>62.097442508673197</c:v>
                </c:pt>
                <c:pt idx="2068">
                  <c:v>64.605416761850634</c:v>
                </c:pt>
                <c:pt idx="2069">
                  <c:v>66.067545194287064</c:v>
                </c:pt>
                <c:pt idx="2070">
                  <c:v>63.970791350675199</c:v>
                </c:pt>
                <c:pt idx="2071">
                  <c:v>65.962703647637852</c:v>
                </c:pt>
                <c:pt idx="2072">
                  <c:v>66.755208093767408</c:v>
                </c:pt>
                <c:pt idx="2073">
                  <c:v>66.755208093767408</c:v>
                </c:pt>
                <c:pt idx="2074">
                  <c:v>66.755208093767408</c:v>
                </c:pt>
                <c:pt idx="2075">
                  <c:v>65.321499943339319</c:v>
                </c:pt>
                <c:pt idx="2076">
                  <c:v>64.003811298578199</c:v>
                </c:pt>
                <c:pt idx="2077">
                  <c:v>61.872804077102749</c:v>
                </c:pt>
                <c:pt idx="2078">
                  <c:v>61.188173359608832</c:v>
                </c:pt>
                <c:pt idx="2079">
                  <c:v>61.57403136560999</c:v>
                </c:pt>
                <c:pt idx="2080">
                  <c:v>61.57403136560999</c:v>
                </c:pt>
                <c:pt idx="2081">
                  <c:v>61.57403136560999</c:v>
                </c:pt>
                <c:pt idx="2082">
                  <c:v>64.449028121432235</c:v>
                </c:pt>
                <c:pt idx="2083">
                  <c:v>63.225260028877699</c:v>
                </c:pt>
                <c:pt idx="2084">
                  <c:v>64.796547012825386</c:v>
                </c:pt>
                <c:pt idx="2085">
                  <c:v>64.434072783160218</c:v>
                </c:pt>
                <c:pt idx="2086">
                  <c:v>63.977652304830933</c:v>
                </c:pt>
                <c:pt idx="2087">
                  <c:v>63.977652304830933</c:v>
                </c:pt>
                <c:pt idx="2088">
                  <c:v>63.977652304830933</c:v>
                </c:pt>
                <c:pt idx="2089">
                  <c:v>62.610960515594307</c:v>
                </c:pt>
                <c:pt idx="2090">
                  <c:v>61.375526231329303</c:v>
                </c:pt>
                <c:pt idx="2091">
                  <c:v>60.967851932900402</c:v>
                </c:pt>
                <c:pt idx="2092">
                  <c:v>60.651297272809288</c:v>
                </c:pt>
                <c:pt idx="2093">
                  <c:v>61.100599832407724</c:v>
                </c:pt>
                <c:pt idx="2094">
                  <c:v>61.100599832407724</c:v>
                </c:pt>
                <c:pt idx="2095">
                  <c:v>61.100599832407724</c:v>
                </c:pt>
                <c:pt idx="2096">
                  <c:v>61.100599832407724</c:v>
                </c:pt>
                <c:pt idx="2097">
                  <c:v>60.025177389070329</c:v>
                </c:pt>
                <c:pt idx="2098">
                  <c:v>57.176211144707814</c:v>
                </c:pt>
                <c:pt idx="2099">
                  <c:v>55.946096027147803</c:v>
                </c:pt>
                <c:pt idx="2100">
                  <c:v>53.920161620439181</c:v>
                </c:pt>
                <c:pt idx="2101">
                  <c:v>53.920161620439181</c:v>
                </c:pt>
                <c:pt idx="2102">
                  <c:v>53.920161620439181</c:v>
                </c:pt>
                <c:pt idx="2103">
                  <c:v>51.963016630490351</c:v>
                </c:pt>
                <c:pt idx="2104">
                  <c:v>58.840801965881802</c:v>
                </c:pt>
                <c:pt idx="2105">
                  <c:v>58.71483793115766</c:v>
                </c:pt>
                <c:pt idx="2106">
                  <c:v>57.24705627806857</c:v>
                </c:pt>
                <c:pt idx="2107">
                  <c:v>58.658973832526442</c:v>
                </c:pt>
                <c:pt idx="2108">
                  <c:v>58.658973832526442</c:v>
                </c:pt>
                <c:pt idx="2109">
                  <c:v>58.658973832526442</c:v>
                </c:pt>
                <c:pt idx="2110">
                  <c:v>60.720729101006881</c:v>
                </c:pt>
                <c:pt idx="2111">
                  <c:v>60.374109585626655</c:v>
                </c:pt>
                <c:pt idx="2112">
                  <c:v>60.374109585626655</c:v>
                </c:pt>
                <c:pt idx="2113">
                  <c:v>58.03706816781947</c:v>
                </c:pt>
                <c:pt idx="2114">
                  <c:v>57.53477951283115</c:v>
                </c:pt>
                <c:pt idx="2115">
                  <c:v>57.53477951283115</c:v>
                </c:pt>
                <c:pt idx="2116">
                  <c:v>57.53477951283115</c:v>
                </c:pt>
                <c:pt idx="2117">
                  <c:v>59.382457593778597</c:v>
                </c:pt>
                <c:pt idx="2118">
                  <c:v>60.659314567553047</c:v>
                </c:pt>
                <c:pt idx="2119">
                  <c:v>61.310103050503578</c:v>
                </c:pt>
                <c:pt idx="2120">
                  <c:v>62.614763591306087</c:v>
                </c:pt>
                <c:pt idx="2121">
                  <c:v>62.908756761701618</c:v>
                </c:pt>
                <c:pt idx="2122">
                  <c:v>62.908756761701618</c:v>
                </c:pt>
                <c:pt idx="2123">
                  <c:v>62.908756761701618</c:v>
                </c:pt>
                <c:pt idx="2124">
                  <c:v>64.423228878090114</c:v>
                </c:pt>
                <c:pt idx="2125">
                  <c:v>65.007669107744491</c:v>
                </c:pt>
                <c:pt idx="2126">
                  <c:v>63.924768995271101</c:v>
                </c:pt>
                <c:pt idx="2127">
                  <c:v>65.147277961407539</c:v>
                </c:pt>
                <c:pt idx="2128">
                  <c:v>64.255636582196431</c:v>
                </c:pt>
                <c:pt idx="2129">
                  <c:v>64.255636582196431</c:v>
                </c:pt>
                <c:pt idx="2130">
                  <c:v>64.255636582196431</c:v>
                </c:pt>
                <c:pt idx="2131">
                  <c:v>65.087353822489405</c:v>
                </c:pt>
                <c:pt idx="2132">
                  <c:v>64.864025910252053</c:v>
                </c:pt>
                <c:pt idx="2133">
                  <c:v>64.739912020468779</c:v>
                </c:pt>
                <c:pt idx="2134">
                  <c:v>62.429954668879319</c:v>
                </c:pt>
                <c:pt idx="2135">
                  <c:v>62.172553253980979</c:v>
                </c:pt>
                <c:pt idx="2136">
                  <c:v>62.172553253980979</c:v>
                </c:pt>
                <c:pt idx="2137">
                  <c:v>62.172553253980979</c:v>
                </c:pt>
                <c:pt idx="2138">
                  <c:v>62.661659626265596</c:v>
                </c:pt>
                <c:pt idx="2139">
                  <c:v>61.583487661974416</c:v>
                </c:pt>
                <c:pt idx="2140">
                  <c:v>60.387317564787843</c:v>
                </c:pt>
                <c:pt idx="2141">
                  <c:v>59.024274672517933</c:v>
                </c:pt>
                <c:pt idx="2142">
                  <c:v>58.926602437514568</c:v>
                </c:pt>
                <c:pt idx="2143">
                  <c:v>58.926602437514568</c:v>
                </c:pt>
                <c:pt idx="2144">
                  <c:v>58.926602437514568</c:v>
                </c:pt>
                <c:pt idx="2145">
                  <c:v>58.926602437514568</c:v>
                </c:pt>
                <c:pt idx="2146">
                  <c:v>61.603839256323958</c:v>
                </c:pt>
                <c:pt idx="2147">
                  <c:v>61.510740990757753</c:v>
                </c:pt>
                <c:pt idx="2148">
                  <c:v>60.354503188544932</c:v>
                </c:pt>
                <c:pt idx="2149">
                  <c:v>59.542880578026399</c:v>
                </c:pt>
                <c:pt idx="2150">
                  <c:v>59.542880578026399</c:v>
                </c:pt>
                <c:pt idx="2151">
                  <c:v>59.542880578026399</c:v>
                </c:pt>
                <c:pt idx="2152">
                  <c:v>60.433339920191941</c:v>
                </c:pt>
                <c:pt idx="2153">
                  <c:v>59.629863086704731</c:v>
                </c:pt>
                <c:pt idx="2154">
                  <c:v>58.631581408818569</c:v>
                </c:pt>
                <c:pt idx="2155">
                  <c:v>60.130430079039733</c:v>
                </c:pt>
                <c:pt idx="2156">
                  <c:v>60.130430079039733</c:v>
                </c:pt>
                <c:pt idx="2157">
                  <c:v>60.130430079039733</c:v>
                </c:pt>
                <c:pt idx="2158">
                  <c:v>60.130430079039733</c:v>
                </c:pt>
                <c:pt idx="2159">
                  <c:v>61.062132235512145</c:v>
                </c:pt>
                <c:pt idx="2160">
                  <c:v>60.704052100081533</c:v>
                </c:pt>
                <c:pt idx="2161">
                  <c:v>59.240304790821845</c:v>
                </c:pt>
                <c:pt idx="2162">
                  <c:v>58.363336088850126</c:v>
                </c:pt>
                <c:pt idx="2163">
                  <c:v>57.700444574411421</c:v>
                </c:pt>
                <c:pt idx="2164">
                  <c:v>57.700444574411421</c:v>
                </c:pt>
                <c:pt idx="2165">
                  <c:v>57.700444574411421</c:v>
                </c:pt>
                <c:pt idx="2166">
                  <c:v>58.397743645458789</c:v>
                </c:pt>
                <c:pt idx="2167">
                  <c:v>56.179162896782223</c:v>
                </c:pt>
                <c:pt idx="2168">
                  <c:v>57.029998301464175</c:v>
                </c:pt>
                <c:pt idx="2169">
                  <c:v>57.953477591532717</c:v>
                </c:pt>
                <c:pt idx="2170">
                  <c:v>60.444466486294679</c:v>
                </c:pt>
                <c:pt idx="2171">
                  <c:v>60.444466486294679</c:v>
                </c:pt>
                <c:pt idx="2172">
                  <c:v>60.444466486294679</c:v>
                </c:pt>
                <c:pt idx="2173">
                  <c:v>61.118176209345961</c:v>
                </c:pt>
                <c:pt idx="2174">
                  <c:v>61.560926172278826</c:v>
                </c:pt>
                <c:pt idx="2175">
                  <c:v>61.669981937960024</c:v>
                </c:pt>
                <c:pt idx="2176">
                  <c:v>63.323703157606403</c:v>
                </c:pt>
                <c:pt idx="2177">
                  <c:v>62.569589218999859</c:v>
                </c:pt>
                <c:pt idx="2178">
                  <c:v>62.569589218999859</c:v>
                </c:pt>
                <c:pt idx="2179">
                  <c:v>62.569589218999859</c:v>
                </c:pt>
                <c:pt idx="2180">
                  <c:v>61.897395586941784</c:v>
                </c:pt>
                <c:pt idx="2181">
                  <c:v>62.761079220379763</c:v>
                </c:pt>
                <c:pt idx="2182">
                  <c:v>63.924512030695965</c:v>
                </c:pt>
                <c:pt idx="2183">
                  <c:v>63.020407869591516</c:v>
                </c:pt>
                <c:pt idx="2184">
                  <c:v>61.978827660797521</c:v>
                </c:pt>
                <c:pt idx="2185">
                  <c:v>61.978827660797521</c:v>
                </c:pt>
                <c:pt idx="2186">
                  <c:v>61.978827660797521</c:v>
                </c:pt>
                <c:pt idx="2187">
                  <c:v>61.978827660797521</c:v>
                </c:pt>
                <c:pt idx="2188">
                  <c:v>61.07503185718322</c:v>
                </c:pt>
                <c:pt idx="2189">
                  <c:v>61.382567060687599</c:v>
                </c:pt>
                <c:pt idx="2190">
                  <c:v>61.5191180359067</c:v>
                </c:pt>
                <c:pt idx="2191">
                  <c:v>61.282736323253218</c:v>
                </c:pt>
                <c:pt idx="2192">
                  <c:v>61.282736323253218</c:v>
                </c:pt>
                <c:pt idx="2193">
                  <c:v>61.282736323253218</c:v>
                </c:pt>
                <c:pt idx="2194">
                  <c:v>61.282736323253218</c:v>
                </c:pt>
                <c:pt idx="2195">
                  <c:v>61.282736323253218</c:v>
                </c:pt>
                <c:pt idx="2196">
                  <c:v>61.282736323253218</c:v>
                </c:pt>
                <c:pt idx="2197">
                  <c:v>61.282736323253218</c:v>
                </c:pt>
                <c:pt idx="2198">
                  <c:v>61.849266122021689</c:v>
                </c:pt>
                <c:pt idx="2199">
                  <c:v>61.849266122021689</c:v>
                </c:pt>
                <c:pt idx="2200">
                  <c:v>61.849266122021689</c:v>
                </c:pt>
                <c:pt idx="2201">
                  <c:v>60.994576248712931</c:v>
                </c:pt>
                <c:pt idx="2202">
                  <c:v>58.8393372678036</c:v>
                </c:pt>
                <c:pt idx="2203">
                  <c:v>59.022887063812277</c:v>
                </c:pt>
                <c:pt idx="2204">
                  <c:v>59.22355070052398</c:v>
                </c:pt>
                <c:pt idx="2205">
                  <c:v>59.721188296702607</c:v>
                </c:pt>
                <c:pt idx="2206">
                  <c:v>59.721188296702607</c:v>
                </c:pt>
                <c:pt idx="2207">
                  <c:v>59.721188296702607</c:v>
                </c:pt>
                <c:pt idx="2208">
                  <c:v>59.649777841276574</c:v>
                </c:pt>
                <c:pt idx="2209">
                  <c:v>59.649777841276574</c:v>
                </c:pt>
                <c:pt idx="2210">
                  <c:v>57.669788700599518</c:v>
                </c:pt>
                <c:pt idx="2211">
                  <c:v>60.249995695843367</c:v>
                </c:pt>
                <c:pt idx="2212">
                  <c:v>61.178896938446961</c:v>
                </c:pt>
                <c:pt idx="2213">
                  <c:v>61.178896938446961</c:v>
                </c:pt>
                <c:pt idx="2214">
                  <c:v>61.178896938446961</c:v>
                </c:pt>
                <c:pt idx="2215">
                  <c:v>60.006855814864217</c:v>
                </c:pt>
                <c:pt idx="2216">
                  <c:v>59.753642922540344</c:v>
                </c:pt>
                <c:pt idx="2217">
                  <c:v>59.230591529882275</c:v>
                </c:pt>
                <c:pt idx="2218">
                  <c:v>59.79311268127887</c:v>
                </c:pt>
                <c:pt idx="2219">
                  <c:v>60.574901704625901</c:v>
                </c:pt>
                <c:pt idx="2220">
                  <c:v>60.574901704625901</c:v>
                </c:pt>
                <c:pt idx="2221">
                  <c:v>60.574901704625901</c:v>
                </c:pt>
                <c:pt idx="2222">
                  <c:v>60.565111354313807</c:v>
                </c:pt>
                <c:pt idx="2223">
                  <c:v>60.284197680791927</c:v>
                </c:pt>
                <c:pt idx="2224">
                  <c:v>60.1544048738985</c:v>
                </c:pt>
                <c:pt idx="2225">
                  <c:v>59.855118233255489</c:v>
                </c:pt>
                <c:pt idx="2226">
                  <c:v>59.504515766960893</c:v>
                </c:pt>
                <c:pt idx="2227">
                  <c:v>59.504515766960893</c:v>
                </c:pt>
                <c:pt idx="2228">
                  <c:v>59.504515766960893</c:v>
                </c:pt>
                <c:pt idx="2229">
                  <c:v>59.840265680813516</c:v>
                </c:pt>
                <c:pt idx="2230">
                  <c:v>61.212996137565476</c:v>
                </c:pt>
                <c:pt idx="2231">
                  <c:v>61.548257818725375</c:v>
                </c:pt>
                <c:pt idx="2232">
                  <c:v>61.939846134751718</c:v>
                </c:pt>
                <c:pt idx="2233">
                  <c:v>62.43231874297043</c:v>
                </c:pt>
                <c:pt idx="2234">
                  <c:v>62.43231874297043</c:v>
                </c:pt>
                <c:pt idx="2235">
                  <c:v>62.43231874297043</c:v>
                </c:pt>
                <c:pt idx="2236">
                  <c:v>62.43231874297043</c:v>
                </c:pt>
                <c:pt idx="2237">
                  <c:v>64.074142502788717</c:v>
                </c:pt>
                <c:pt idx="2238">
                  <c:v>64.599532273080385</c:v>
                </c:pt>
                <c:pt idx="2239">
                  <c:v>65.156888436517036</c:v>
                </c:pt>
                <c:pt idx="2240">
                  <c:v>65.124433810679307</c:v>
                </c:pt>
                <c:pt idx="2241">
                  <c:v>65.124433810679307</c:v>
                </c:pt>
                <c:pt idx="2242">
                  <c:v>65.124433810679307</c:v>
                </c:pt>
                <c:pt idx="2243">
                  <c:v>67.401833750600986</c:v>
                </c:pt>
                <c:pt idx="2244">
                  <c:v>67.23986897890245</c:v>
                </c:pt>
                <c:pt idx="2245">
                  <c:v>67.321609410248328</c:v>
                </c:pt>
                <c:pt idx="2246">
                  <c:v>66.873411798322905</c:v>
                </c:pt>
                <c:pt idx="2247">
                  <c:v>66.561045660806258</c:v>
                </c:pt>
                <c:pt idx="2248">
                  <c:v>66.561045660806258</c:v>
                </c:pt>
                <c:pt idx="2249">
                  <c:v>66.561045660806258</c:v>
                </c:pt>
                <c:pt idx="2250">
                  <c:v>67.999918799194276</c:v>
                </c:pt>
                <c:pt idx="2251">
                  <c:v>67.537896493127377</c:v>
                </c:pt>
                <c:pt idx="2252">
                  <c:v>67.052978643417219</c:v>
                </c:pt>
                <c:pt idx="2253">
                  <c:v>67.862339965674693</c:v>
                </c:pt>
                <c:pt idx="2254">
                  <c:v>66.506466385050643</c:v>
                </c:pt>
                <c:pt idx="2255">
                  <c:v>66.506466385050643</c:v>
                </c:pt>
                <c:pt idx="2256">
                  <c:v>66.506466385050643</c:v>
                </c:pt>
                <c:pt idx="2257">
                  <c:v>66.749169426252081</c:v>
                </c:pt>
                <c:pt idx="2258">
                  <c:v>66.588463780971622</c:v>
                </c:pt>
                <c:pt idx="2259">
                  <c:v>67.79493815762055</c:v>
                </c:pt>
                <c:pt idx="2260">
                  <c:v>67.833405754516107</c:v>
                </c:pt>
                <c:pt idx="2261">
                  <c:v>68.371900718138917</c:v>
                </c:pt>
                <c:pt idx="2262">
                  <c:v>68.371900718138917</c:v>
                </c:pt>
                <c:pt idx="2263">
                  <c:v>68.371900718138917</c:v>
                </c:pt>
                <c:pt idx="2264">
                  <c:v>68.53083330785104</c:v>
                </c:pt>
                <c:pt idx="2265">
                  <c:v>68.680001243708574</c:v>
                </c:pt>
                <c:pt idx="2266">
                  <c:v>67.885723742010683</c:v>
                </c:pt>
                <c:pt idx="2267">
                  <c:v>68.204385511617801</c:v>
                </c:pt>
                <c:pt idx="2268">
                  <c:v>68.977257864208141</c:v>
                </c:pt>
                <c:pt idx="2269">
                  <c:v>68.977257864208141</c:v>
                </c:pt>
                <c:pt idx="2270">
                  <c:v>68.977257864208141</c:v>
                </c:pt>
                <c:pt idx="2271">
                  <c:v>69.757941939882159</c:v>
                </c:pt>
                <c:pt idx="2272">
                  <c:v>69.397549123275454</c:v>
                </c:pt>
                <c:pt idx="2273">
                  <c:v>67.965459849670623</c:v>
                </c:pt>
                <c:pt idx="2274">
                  <c:v>67.965459849670623</c:v>
                </c:pt>
                <c:pt idx="2275">
                  <c:v>68.386470609548269</c:v>
                </c:pt>
                <c:pt idx="2276">
                  <c:v>68.386470609548269</c:v>
                </c:pt>
                <c:pt idx="2277">
                  <c:v>68.386470609548269</c:v>
                </c:pt>
                <c:pt idx="2278">
                  <c:v>68.470241061037612</c:v>
                </c:pt>
                <c:pt idx="2279">
                  <c:v>67.682875906410459</c:v>
                </c:pt>
                <c:pt idx="2280">
                  <c:v>67.079702959229792</c:v>
                </c:pt>
                <c:pt idx="2281">
                  <c:v>67.342500630205663</c:v>
                </c:pt>
                <c:pt idx="2282">
                  <c:v>67.561228876548356</c:v>
                </c:pt>
                <c:pt idx="2283">
                  <c:v>67.561228876548356</c:v>
                </c:pt>
                <c:pt idx="2284">
                  <c:v>67.561228876548356</c:v>
                </c:pt>
                <c:pt idx="2285">
                  <c:v>66.829804909924974</c:v>
                </c:pt>
                <c:pt idx="2286">
                  <c:v>67.458340260670042</c:v>
                </c:pt>
                <c:pt idx="2287">
                  <c:v>68.815267396052093</c:v>
                </c:pt>
                <c:pt idx="2288">
                  <c:v>68.583356867005719</c:v>
                </c:pt>
                <c:pt idx="2289">
                  <c:v>68.782555805639248</c:v>
                </c:pt>
                <c:pt idx="2290">
                  <c:v>68.782555805639248</c:v>
                </c:pt>
                <c:pt idx="2291">
                  <c:v>68.782555805639248</c:v>
                </c:pt>
                <c:pt idx="2292">
                  <c:v>68.372234772086614</c:v>
                </c:pt>
                <c:pt idx="2293">
                  <c:v>67.626369396341445</c:v>
                </c:pt>
                <c:pt idx="2294">
                  <c:v>67.501664488035402</c:v>
                </c:pt>
                <c:pt idx="2295">
                  <c:v>67.903377208321501</c:v>
                </c:pt>
                <c:pt idx="2296">
                  <c:v>68.307608181443769</c:v>
                </c:pt>
                <c:pt idx="2297">
                  <c:v>68.307608181443769</c:v>
                </c:pt>
                <c:pt idx="2298">
                  <c:v>68.307608181443769</c:v>
                </c:pt>
                <c:pt idx="2299">
                  <c:v>68.598055240702621</c:v>
                </c:pt>
                <c:pt idx="2300">
                  <c:v>68.900682420822207</c:v>
                </c:pt>
                <c:pt idx="2301">
                  <c:v>69.329993136476261</c:v>
                </c:pt>
                <c:pt idx="2302">
                  <c:v>68.863679522004844</c:v>
                </c:pt>
                <c:pt idx="2303">
                  <c:v>68.203460439147392</c:v>
                </c:pt>
                <c:pt idx="2304">
                  <c:v>68.203460439147392</c:v>
                </c:pt>
                <c:pt idx="2305">
                  <c:v>68.203460439147392</c:v>
                </c:pt>
                <c:pt idx="2306">
                  <c:v>67.419821270859487</c:v>
                </c:pt>
                <c:pt idx="2307">
                  <c:v>68.073950293286586</c:v>
                </c:pt>
                <c:pt idx="2308">
                  <c:v>67.659312254871921</c:v>
                </c:pt>
                <c:pt idx="2309">
                  <c:v>66.910645965257942</c:v>
                </c:pt>
                <c:pt idx="2310">
                  <c:v>67.128603317875275</c:v>
                </c:pt>
                <c:pt idx="2311">
                  <c:v>67.128603317875275</c:v>
                </c:pt>
                <c:pt idx="2312">
                  <c:v>67.128603317875275</c:v>
                </c:pt>
                <c:pt idx="2313">
                  <c:v>67.128603317875275</c:v>
                </c:pt>
                <c:pt idx="2314">
                  <c:v>67.096662621187775</c:v>
                </c:pt>
                <c:pt idx="2315">
                  <c:v>68.067346303705989</c:v>
                </c:pt>
                <c:pt idx="2316">
                  <c:v>68.038720450037559</c:v>
                </c:pt>
                <c:pt idx="2317">
                  <c:v>68.038720450037559</c:v>
                </c:pt>
                <c:pt idx="2318">
                  <c:v>68.038720450037559</c:v>
                </c:pt>
                <c:pt idx="2319">
                  <c:v>68.038720450037559</c:v>
                </c:pt>
                <c:pt idx="2320">
                  <c:v>68.038720450037559</c:v>
                </c:pt>
                <c:pt idx="2321">
                  <c:v>67.689968128683816</c:v>
                </c:pt>
                <c:pt idx="2322">
                  <c:v>67.606840088632296</c:v>
                </c:pt>
                <c:pt idx="2323">
                  <c:v>67.937579193270082</c:v>
                </c:pt>
                <c:pt idx="2324">
                  <c:v>67.515617664464486</c:v>
                </c:pt>
                <c:pt idx="2325">
                  <c:v>67.515617664464486</c:v>
                </c:pt>
                <c:pt idx="2326">
                  <c:v>67.515617664464486</c:v>
                </c:pt>
                <c:pt idx="2327">
                  <c:v>67.050280515378518</c:v>
                </c:pt>
                <c:pt idx="2328">
                  <c:v>66.888084475562366</c:v>
                </c:pt>
                <c:pt idx="2329">
                  <c:v>66.354600321154408</c:v>
                </c:pt>
                <c:pt idx="2330">
                  <c:v>65.578053375139831</c:v>
                </c:pt>
                <c:pt idx="2331">
                  <c:v>66.044880918761478</c:v>
                </c:pt>
                <c:pt idx="2332">
                  <c:v>66.044880918761478</c:v>
                </c:pt>
                <c:pt idx="2333">
                  <c:v>66.044880918761478</c:v>
                </c:pt>
                <c:pt idx="2334">
                  <c:v>65.585145597413145</c:v>
                </c:pt>
                <c:pt idx="2335">
                  <c:v>65.4776830120977</c:v>
                </c:pt>
                <c:pt idx="2336">
                  <c:v>65.265558755335618</c:v>
                </c:pt>
                <c:pt idx="2337">
                  <c:v>65.895096267923677</c:v>
                </c:pt>
                <c:pt idx="2338">
                  <c:v>65.600846132953023</c:v>
                </c:pt>
                <c:pt idx="2339">
                  <c:v>65.600846132953023</c:v>
                </c:pt>
                <c:pt idx="2340">
                  <c:v>65.600846132953023</c:v>
                </c:pt>
                <c:pt idx="2341">
                  <c:v>65.335504512683457</c:v>
                </c:pt>
                <c:pt idx="2342">
                  <c:v>65.245027285783465</c:v>
                </c:pt>
                <c:pt idx="2343">
                  <c:v>65.514171981764818</c:v>
                </c:pt>
                <c:pt idx="2344">
                  <c:v>65.904732439490687</c:v>
                </c:pt>
                <c:pt idx="2345">
                  <c:v>66.270187458227255</c:v>
                </c:pt>
                <c:pt idx="2346">
                  <c:v>66.270187458227255</c:v>
                </c:pt>
                <c:pt idx="2347">
                  <c:v>66.270187458227255</c:v>
                </c:pt>
                <c:pt idx="2348">
                  <c:v>66.586228189168125</c:v>
                </c:pt>
                <c:pt idx="2349">
                  <c:v>65.672076713176452</c:v>
                </c:pt>
                <c:pt idx="2350">
                  <c:v>64.985236100336493</c:v>
                </c:pt>
                <c:pt idx="2351">
                  <c:v>64.200337805630497</c:v>
                </c:pt>
                <c:pt idx="2352">
                  <c:v>64.331364042484523</c:v>
                </c:pt>
                <c:pt idx="2353">
                  <c:v>64.331364042484523</c:v>
                </c:pt>
                <c:pt idx="2354">
                  <c:v>64.331364042484523</c:v>
                </c:pt>
                <c:pt idx="2355">
                  <c:v>63.209122653560165</c:v>
                </c:pt>
                <c:pt idx="2356">
                  <c:v>63.374119607245127</c:v>
                </c:pt>
                <c:pt idx="2357">
                  <c:v>62.911840336603099</c:v>
                </c:pt>
                <c:pt idx="2358">
                  <c:v>63.748208635705758</c:v>
                </c:pt>
                <c:pt idx="2359">
                  <c:v>64.482407819740445</c:v>
                </c:pt>
                <c:pt idx="2360">
                  <c:v>64.482407819740445</c:v>
                </c:pt>
                <c:pt idx="2361">
                  <c:v>64.482407819740445</c:v>
                </c:pt>
                <c:pt idx="2362">
                  <c:v>64.09490524045853</c:v>
                </c:pt>
                <c:pt idx="2363">
                  <c:v>63.432913102032742</c:v>
                </c:pt>
                <c:pt idx="2364">
                  <c:v>61.663146680261875</c:v>
                </c:pt>
                <c:pt idx="2365">
                  <c:v>61.882877088447529</c:v>
                </c:pt>
                <c:pt idx="2366">
                  <c:v>62.378356182195155</c:v>
                </c:pt>
                <c:pt idx="2367">
                  <c:v>62.378356182195155</c:v>
                </c:pt>
                <c:pt idx="2368">
                  <c:v>62.378356182195155</c:v>
                </c:pt>
                <c:pt idx="2369">
                  <c:v>61.068813314465352</c:v>
                </c:pt>
                <c:pt idx="2370">
                  <c:v>61.433600225306606</c:v>
                </c:pt>
                <c:pt idx="2371">
                  <c:v>61.071177388556464</c:v>
                </c:pt>
                <c:pt idx="2372">
                  <c:v>60.497247010024516</c:v>
                </c:pt>
                <c:pt idx="2373">
                  <c:v>59.849516405517917</c:v>
                </c:pt>
                <c:pt idx="2374">
                  <c:v>59.849516405517917</c:v>
                </c:pt>
                <c:pt idx="2375">
                  <c:v>59.849516405517917</c:v>
                </c:pt>
                <c:pt idx="2376">
                  <c:v>61.9509727008545</c:v>
                </c:pt>
                <c:pt idx="2377">
                  <c:v>61.660602730968179</c:v>
                </c:pt>
                <c:pt idx="2378">
                  <c:v>60.061537876449961</c:v>
                </c:pt>
                <c:pt idx="2379">
                  <c:v>59.450321938068008</c:v>
                </c:pt>
                <c:pt idx="2380">
                  <c:v>58.840622090679268</c:v>
                </c:pt>
                <c:pt idx="2381">
                  <c:v>58.840622090679268</c:v>
                </c:pt>
                <c:pt idx="2382">
                  <c:v>58.840622090679268</c:v>
                </c:pt>
                <c:pt idx="2383">
                  <c:v>56.98490101853055</c:v>
                </c:pt>
                <c:pt idx="2384">
                  <c:v>58.09701800319516</c:v>
                </c:pt>
                <c:pt idx="2385">
                  <c:v>59.41355030736824</c:v>
                </c:pt>
                <c:pt idx="2386">
                  <c:v>58.942328669512008</c:v>
                </c:pt>
                <c:pt idx="2387">
                  <c:v>59.455898069348116</c:v>
                </c:pt>
                <c:pt idx="2388">
                  <c:v>59.455898069348116</c:v>
                </c:pt>
                <c:pt idx="2389">
                  <c:v>59.455898069348116</c:v>
                </c:pt>
                <c:pt idx="2390">
                  <c:v>60.281422463380679</c:v>
                </c:pt>
                <c:pt idx="2391">
                  <c:v>60.065854881311978</c:v>
                </c:pt>
                <c:pt idx="2392">
                  <c:v>59.257829774845128</c:v>
                </c:pt>
                <c:pt idx="2393">
                  <c:v>58.867269317119259</c:v>
                </c:pt>
                <c:pt idx="2394">
                  <c:v>58.758444819555677</c:v>
                </c:pt>
                <c:pt idx="2395">
                  <c:v>58.758444819555677</c:v>
                </c:pt>
                <c:pt idx="2396">
                  <c:v>58.758444819555677</c:v>
                </c:pt>
                <c:pt idx="2397">
                  <c:v>58.344551978408866</c:v>
                </c:pt>
                <c:pt idx="2398">
                  <c:v>58.482516258791136</c:v>
                </c:pt>
                <c:pt idx="2399">
                  <c:v>59.866244799358263</c:v>
                </c:pt>
                <c:pt idx="2400">
                  <c:v>59.956799115630773</c:v>
                </c:pt>
                <c:pt idx="2401">
                  <c:v>60.435678297825596</c:v>
                </c:pt>
                <c:pt idx="2402">
                  <c:v>60.435678297825596</c:v>
                </c:pt>
                <c:pt idx="2403">
                  <c:v>60.435678297825596</c:v>
                </c:pt>
                <c:pt idx="2404">
                  <c:v>60.24169574006703</c:v>
                </c:pt>
                <c:pt idx="2405">
                  <c:v>61.344202249622128</c:v>
                </c:pt>
                <c:pt idx="2406">
                  <c:v>61.981782753411458</c:v>
                </c:pt>
                <c:pt idx="2407">
                  <c:v>61.858388364438525</c:v>
                </c:pt>
                <c:pt idx="2408">
                  <c:v>61.743371020614532</c:v>
                </c:pt>
                <c:pt idx="2409">
                  <c:v>61.743371020614532</c:v>
                </c:pt>
                <c:pt idx="2410">
                  <c:v>61.743371020614532</c:v>
                </c:pt>
                <c:pt idx="2411">
                  <c:v>61.243009599939626</c:v>
                </c:pt>
                <c:pt idx="2412">
                  <c:v>60.296634766227818</c:v>
                </c:pt>
                <c:pt idx="2413">
                  <c:v>60.877528884745544</c:v>
                </c:pt>
                <c:pt idx="2414">
                  <c:v>60.341603566873935</c:v>
                </c:pt>
                <c:pt idx="2415">
                  <c:v>60.218671714136221</c:v>
                </c:pt>
                <c:pt idx="2416">
                  <c:v>60.218671714136221</c:v>
                </c:pt>
                <c:pt idx="2417">
                  <c:v>60.218671714136221</c:v>
                </c:pt>
                <c:pt idx="2418">
                  <c:v>59.065029254132106</c:v>
                </c:pt>
                <c:pt idx="2419">
                  <c:v>58.772937621592483</c:v>
                </c:pt>
                <c:pt idx="2420">
                  <c:v>60.112493951696365</c:v>
                </c:pt>
                <c:pt idx="2421">
                  <c:v>59.14985326037943</c:v>
                </c:pt>
                <c:pt idx="2422">
                  <c:v>58.62484893695045</c:v>
                </c:pt>
                <c:pt idx="2423">
                  <c:v>58.62484893695045</c:v>
                </c:pt>
                <c:pt idx="2424">
                  <c:v>58.62484893695045</c:v>
                </c:pt>
                <c:pt idx="2425">
                  <c:v>55.136272168655147</c:v>
                </c:pt>
                <c:pt idx="2426">
                  <c:v>55.728061585157988</c:v>
                </c:pt>
                <c:pt idx="2427">
                  <c:v>56.664800247302757</c:v>
                </c:pt>
                <c:pt idx="2428">
                  <c:v>57.857552715640232</c:v>
                </c:pt>
                <c:pt idx="2429">
                  <c:v>56.700107179924338</c:v>
                </c:pt>
                <c:pt idx="2430">
                  <c:v>56.700107179924338</c:v>
                </c:pt>
                <c:pt idx="2431">
                  <c:v>56.700107179924338</c:v>
                </c:pt>
                <c:pt idx="2432">
                  <c:v>55.484484864401132</c:v>
                </c:pt>
                <c:pt idx="2433">
                  <c:v>55.61047459558278</c:v>
                </c:pt>
                <c:pt idx="2434">
                  <c:v>55.559929663656554</c:v>
                </c:pt>
                <c:pt idx="2435">
                  <c:v>56.537782657820628</c:v>
                </c:pt>
                <c:pt idx="2436">
                  <c:v>57.395273444998196</c:v>
                </c:pt>
                <c:pt idx="2437">
                  <c:v>57.395273444998196</c:v>
                </c:pt>
                <c:pt idx="2438">
                  <c:v>57.395273444998196</c:v>
                </c:pt>
                <c:pt idx="2439">
                  <c:v>57.737396080313815</c:v>
                </c:pt>
                <c:pt idx="2440">
                  <c:v>57.739426100457266</c:v>
                </c:pt>
                <c:pt idx="2441">
                  <c:v>57.5669771740938</c:v>
                </c:pt>
                <c:pt idx="2442">
                  <c:v>57.816130026130779</c:v>
                </c:pt>
                <c:pt idx="2443">
                  <c:v>58.311943173826045</c:v>
                </c:pt>
                <c:pt idx="2444">
                  <c:v>58.311943173826045</c:v>
                </c:pt>
                <c:pt idx="2445">
                  <c:v>58.311943173826045</c:v>
                </c:pt>
                <c:pt idx="2446">
                  <c:v>58.007131794817944</c:v>
                </c:pt>
                <c:pt idx="2447">
                  <c:v>57.589821324822033</c:v>
                </c:pt>
                <c:pt idx="2448">
                  <c:v>57.829338005291973</c:v>
                </c:pt>
                <c:pt idx="2449">
                  <c:v>57.894632703830126</c:v>
                </c:pt>
                <c:pt idx="2450">
                  <c:v>59.44728975608156</c:v>
                </c:pt>
                <c:pt idx="2451">
                  <c:v>59.44728975608156</c:v>
                </c:pt>
                <c:pt idx="2452">
                  <c:v>59.44728975608156</c:v>
                </c:pt>
                <c:pt idx="2453">
                  <c:v>59.44728975608156</c:v>
                </c:pt>
                <c:pt idx="2454">
                  <c:v>60.241772829439547</c:v>
                </c:pt>
                <c:pt idx="2455">
                  <c:v>59.918434304565238</c:v>
                </c:pt>
                <c:pt idx="2456">
                  <c:v>59.955771257330269</c:v>
                </c:pt>
                <c:pt idx="2457">
                  <c:v>59.597125799834394</c:v>
                </c:pt>
                <c:pt idx="2458">
                  <c:v>59.597125799834394</c:v>
                </c:pt>
                <c:pt idx="2459">
                  <c:v>59.597125799834394</c:v>
                </c:pt>
                <c:pt idx="2460">
                  <c:v>59.597125799834394</c:v>
                </c:pt>
                <c:pt idx="2461">
                  <c:v>59.95934306492444</c:v>
                </c:pt>
                <c:pt idx="2462">
                  <c:v>60.585617127408455</c:v>
                </c:pt>
                <c:pt idx="2463">
                  <c:v>61.589474936574746</c:v>
                </c:pt>
                <c:pt idx="2464">
                  <c:v>61.59304674416893</c:v>
                </c:pt>
                <c:pt idx="2465">
                  <c:v>61.59304674416893</c:v>
                </c:pt>
                <c:pt idx="2466">
                  <c:v>61.59304674416893</c:v>
                </c:pt>
                <c:pt idx="2467">
                  <c:v>61.45677842998245</c:v>
                </c:pt>
                <c:pt idx="2468">
                  <c:v>62.640280173615572</c:v>
                </c:pt>
                <c:pt idx="2469">
                  <c:v>62.635397846688285</c:v>
                </c:pt>
                <c:pt idx="2470">
                  <c:v>63.499646802191528</c:v>
                </c:pt>
                <c:pt idx="2471">
                  <c:v>63.205319577848357</c:v>
                </c:pt>
                <c:pt idx="2472">
                  <c:v>63.205319577848357</c:v>
                </c:pt>
                <c:pt idx="2473">
                  <c:v>63.205319577848357</c:v>
                </c:pt>
                <c:pt idx="2474">
                  <c:v>62.52161393282487</c:v>
                </c:pt>
                <c:pt idx="2475">
                  <c:v>62.071386300755989</c:v>
                </c:pt>
                <c:pt idx="2476">
                  <c:v>62.918444326183661</c:v>
                </c:pt>
                <c:pt idx="2477">
                  <c:v>62.918444326183661</c:v>
                </c:pt>
                <c:pt idx="2478">
                  <c:v>62.076782556833528</c:v>
                </c:pt>
                <c:pt idx="2479">
                  <c:v>62.076782556833528</c:v>
                </c:pt>
                <c:pt idx="2480">
                  <c:v>62.076782556833528</c:v>
                </c:pt>
                <c:pt idx="2481">
                  <c:v>61.313469286437659</c:v>
                </c:pt>
                <c:pt idx="2482">
                  <c:v>62.462049544311888</c:v>
                </c:pt>
                <c:pt idx="2483">
                  <c:v>62.531481372509482</c:v>
                </c:pt>
                <c:pt idx="2484">
                  <c:v>62.801756712621376</c:v>
                </c:pt>
                <c:pt idx="2485">
                  <c:v>63.970868440047752</c:v>
                </c:pt>
                <c:pt idx="2486">
                  <c:v>63.970868440047752</c:v>
                </c:pt>
                <c:pt idx="2487">
                  <c:v>63.970868440047752</c:v>
                </c:pt>
                <c:pt idx="2488">
                  <c:v>64.284339525237428</c:v>
                </c:pt>
                <c:pt idx="2489">
                  <c:v>64.124636041799945</c:v>
                </c:pt>
                <c:pt idx="2490">
                  <c:v>63.727060451173294</c:v>
                </c:pt>
                <c:pt idx="2491">
                  <c:v>64.110759954743429</c:v>
                </c:pt>
                <c:pt idx="2492">
                  <c:v>64.000702027219262</c:v>
                </c:pt>
                <c:pt idx="2493">
                  <c:v>64.000702027219262</c:v>
                </c:pt>
                <c:pt idx="2494">
                  <c:v>64.000702027219262</c:v>
                </c:pt>
                <c:pt idx="2495">
                  <c:v>63.988598995731081</c:v>
                </c:pt>
                <c:pt idx="2496">
                  <c:v>64.602461669236774</c:v>
                </c:pt>
                <c:pt idx="2497">
                  <c:v>64.192783047121935</c:v>
                </c:pt>
                <c:pt idx="2498">
                  <c:v>64.812324637737788</c:v>
                </c:pt>
                <c:pt idx="2499">
                  <c:v>64.354824908193009</c:v>
                </c:pt>
                <c:pt idx="2500">
                  <c:v>64.354824908193009</c:v>
                </c:pt>
                <c:pt idx="2501">
                  <c:v>64.354824908193009</c:v>
                </c:pt>
                <c:pt idx="2502">
                  <c:v>64.354824908193009</c:v>
                </c:pt>
                <c:pt idx="2503">
                  <c:v>64.114871387945357</c:v>
                </c:pt>
                <c:pt idx="2504">
                  <c:v>63.599246271508285</c:v>
                </c:pt>
                <c:pt idx="2505">
                  <c:v>62.819512964762218</c:v>
                </c:pt>
                <c:pt idx="2506">
                  <c:v>62.921604990457659</c:v>
                </c:pt>
                <c:pt idx="2507">
                  <c:v>62.921604990457659</c:v>
                </c:pt>
                <c:pt idx="2508">
                  <c:v>62.921604990457659</c:v>
                </c:pt>
                <c:pt idx="2509">
                  <c:v>62.270199792526839</c:v>
                </c:pt>
                <c:pt idx="2510">
                  <c:v>63.387327586406293</c:v>
                </c:pt>
                <c:pt idx="2511">
                  <c:v>62.741061679977889</c:v>
                </c:pt>
                <c:pt idx="2512">
                  <c:v>62.125143289871232</c:v>
                </c:pt>
                <c:pt idx="2513">
                  <c:v>61.926355494557903</c:v>
                </c:pt>
                <c:pt idx="2514">
                  <c:v>61.926355494557903</c:v>
                </c:pt>
                <c:pt idx="2515">
                  <c:v>61.926355494557903</c:v>
                </c:pt>
                <c:pt idx="2516">
                  <c:v>60.130018935719569</c:v>
                </c:pt>
                <c:pt idx="2517">
                  <c:v>59.941766687986188</c:v>
                </c:pt>
                <c:pt idx="2518">
                  <c:v>59.615421677582972</c:v>
                </c:pt>
                <c:pt idx="2519">
                  <c:v>59.558838078141406</c:v>
                </c:pt>
                <c:pt idx="2520">
                  <c:v>59.403502992480973</c:v>
                </c:pt>
                <c:pt idx="2521">
                  <c:v>59.403502992480973</c:v>
                </c:pt>
                <c:pt idx="2522">
                  <c:v>59.403502992480973</c:v>
                </c:pt>
                <c:pt idx="2523">
                  <c:v>58.764432094155943</c:v>
                </c:pt>
                <c:pt idx="2524">
                  <c:v>59.389883869999579</c:v>
                </c:pt>
                <c:pt idx="2525">
                  <c:v>59.033191343274616</c:v>
                </c:pt>
                <c:pt idx="2526">
                  <c:v>58.537609463696953</c:v>
                </c:pt>
                <c:pt idx="2527">
                  <c:v>58.298452533632172</c:v>
                </c:pt>
                <c:pt idx="2528">
                  <c:v>58.298452533632172</c:v>
                </c:pt>
                <c:pt idx="2529">
                  <c:v>58.298452533632172</c:v>
                </c:pt>
                <c:pt idx="2530">
                  <c:v>56.512394557798665</c:v>
                </c:pt>
                <c:pt idx="2531">
                  <c:v>56.960900527214228</c:v>
                </c:pt>
                <c:pt idx="2532">
                  <c:v>58.25243017822806</c:v>
                </c:pt>
                <c:pt idx="2533">
                  <c:v>57.712110766121896</c:v>
                </c:pt>
                <c:pt idx="2534">
                  <c:v>57.675853064572379</c:v>
                </c:pt>
                <c:pt idx="2535">
                  <c:v>57.675853064572379</c:v>
                </c:pt>
                <c:pt idx="2536">
                  <c:v>57.675853064572379</c:v>
                </c:pt>
                <c:pt idx="2537">
                  <c:v>57.438983119226172</c:v>
                </c:pt>
                <c:pt idx="2538">
                  <c:v>56.411587354978842</c:v>
                </c:pt>
                <c:pt idx="2539">
                  <c:v>55.254835623615776</c:v>
                </c:pt>
                <c:pt idx="2540">
                  <c:v>55.793613248271214</c:v>
                </c:pt>
                <c:pt idx="2541">
                  <c:v>58.472032104126171</c:v>
                </c:pt>
                <c:pt idx="2542">
                  <c:v>58.472032104126171</c:v>
                </c:pt>
                <c:pt idx="2543">
                  <c:v>58.472032104126171</c:v>
                </c:pt>
                <c:pt idx="2544">
                  <c:v>58.682152037202314</c:v>
                </c:pt>
                <c:pt idx="2545">
                  <c:v>58.424210996696225</c:v>
                </c:pt>
                <c:pt idx="2546">
                  <c:v>58.150826385225379</c:v>
                </c:pt>
                <c:pt idx="2547">
                  <c:v>56.509567947472348</c:v>
                </c:pt>
                <c:pt idx="2548">
                  <c:v>55.959483881511602</c:v>
                </c:pt>
                <c:pt idx="2549">
                  <c:v>55.959483881511602</c:v>
                </c:pt>
                <c:pt idx="2550">
                  <c:v>55.959483881511602</c:v>
                </c:pt>
                <c:pt idx="2551">
                  <c:v>55.959483881511602</c:v>
                </c:pt>
                <c:pt idx="2552">
                  <c:v>55.670167466383269</c:v>
                </c:pt>
                <c:pt idx="2553">
                  <c:v>57.717250057624319</c:v>
                </c:pt>
                <c:pt idx="2554">
                  <c:v>57.958539793662602</c:v>
                </c:pt>
                <c:pt idx="2555">
                  <c:v>57.655964006458049</c:v>
                </c:pt>
                <c:pt idx="2556">
                  <c:v>57.655964006458049</c:v>
                </c:pt>
                <c:pt idx="2557">
                  <c:v>57.655964006458049</c:v>
                </c:pt>
                <c:pt idx="2558">
                  <c:v>59.060146927204777</c:v>
                </c:pt>
                <c:pt idx="2559">
                  <c:v>59.060146927204777</c:v>
                </c:pt>
                <c:pt idx="2560">
                  <c:v>59.060146927204777</c:v>
                </c:pt>
                <c:pt idx="2561">
                  <c:v>59.060146927204777</c:v>
                </c:pt>
                <c:pt idx="2562">
                  <c:v>59.060146927204777</c:v>
                </c:pt>
                <c:pt idx="2563">
                  <c:v>59.060146927204777</c:v>
                </c:pt>
                <c:pt idx="2564">
                  <c:v>59.060146927204777</c:v>
                </c:pt>
                <c:pt idx="2565">
                  <c:v>61.16060106069839</c:v>
                </c:pt>
                <c:pt idx="2566">
                  <c:v>60.557273934772638</c:v>
                </c:pt>
                <c:pt idx="2567">
                  <c:v>58.369503238653031</c:v>
                </c:pt>
                <c:pt idx="2568">
                  <c:v>59.393866820913949</c:v>
                </c:pt>
                <c:pt idx="2569">
                  <c:v>57.513554238926197</c:v>
                </c:pt>
                <c:pt idx="2570">
                  <c:v>57.513554238926197</c:v>
                </c:pt>
                <c:pt idx="2571">
                  <c:v>57.513554238926197</c:v>
                </c:pt>
                <c:pt idx="2572">
                  <c:v>55.75324411351977</c:v>
                </c:pt>
                <c:pt idx="2573">
                  <c:v>55.954370286466698</c:v>
                </c:pt>
                <c:pt idx="2574">
                  <c:v>55.954370286466698</c:v>
                </c:pt>
                <c:pt idx="2575">
                  <c:v>55.535672207765124</c:v>
                </c:pt>
                <c:pt idx="2576">
                  <c:v>54.788367830399288</c:v>
                </c:pt>
                <c:pt idx="2577">
                  <c:v>54.788367830399288</c:v>
                </c:pt>
                <c:pt idx="2578">
                  <c:v>54.788367830399288</c:v>
                </c:pt>
                <c:pt idx="2579">
                  <c:v>53.741108704495133</c:v>
                </c:pt>
                <c:pt idx="2580">
                  <c:v>53.598441972388152</c:v>
                </c:pt>
                <c:pt idx="2581">
                  <c:v>55.335059963968455</c:v>
                </c:pt>
                <c:pt idx="2582">
                  <c:v>55.454805455974672</c:v>
                </c:pt>
                <c:pt idx="2583">
                  <c:v>54.147960716283634</c:v>
                </c:pt>
                <c:pt idx="2584">
                  <c:v>54.147960716283634</c:v>
                </c:pt>
                <c:pt idx="2585">
                  <c:v>54.147960716283634</c:v>
                </c:pt>
                <c:pt idx="2586">
                  <c:v>53.980830956625169</c:v>
                </c:pt>
                <c:pt idx="2587">
                  <c:v>54.966058834095215</c:v>
                </c:pt>
                <c:pt idx="2588">
                  <c:v>54.893440645166116</c:v>
                </c:pt>
                <c:pt idx="2589">
                  <c:v>55.395575121409351</c:v>
                </c:pt>
                <c:pt idx="2590">
                  <c:v>56.591436861105784</c:v>
                </c:pt>
                <c:pt idx="2591">
                  <c:v>56.591436861105784</c:v>
                </c:pt>
                <c:pt idx="2592">
                  <c:v>56.591436861105784</c:v>
                </c:pt>
                <c:pt idx="2593">
                  <c:v>56.890903376951371</c:v>
                </c:pt>
                <c:pt idx="2594">
                  <c:v>56.531178668239988</c:v>
                </c:pt>
                <c:pt idx="2595">
                  <c:v>56.368699967391208</c:v>
                </c:pt>
                <c:pt idx="2596">
                  <c:v>56.801813758757042</c:v>
                </c:pt>
                <c:pt idx="2597">
                  <c:v>56.807466979409689</c:v>
                </c:pt>
                <c:pt idx="2598">
                  <c:v>56.807466979409689</c:v>
                </c:pt>
                <c:pt idx="2599">
                  <c:v>56.807466979409689</c:v>
                </c:pt>
                <c:pt idx="2600">
                  <c:v>56.068436861362741</c:v>
                </c:pt>
                <c:pt idx="2601">
                  <c:v>56.068436861362741</c:v>
                </c:pt>
                <c:pt idx="2602">
                  <c:v>55.354383700017507</c:v>
                </c:pt>
                <c:pt idx="2603">
                  <c:v>54.967343656970804</c:v>
                </c:pt>
                <c:pt idx="2604">
                  <c:v>53.664122117788978</c:v>
                </c:pt>
                <c:pt idx="2605">
                  <c:v>53.664122117788978</c:v>
                </c:pt>
                <c:pt idx="2606">
                  <c:v>53.664122117788978</c:v>
                </c:pt>
                <c:pt idx="2607">
                  <c:v>54.797644251561138</c:v>
                </c:pt>
                <c:pt idx="2608">
                  <c:v>53.633723208552205</c:v>
                </c:pt>
                <c:pt idx="2609">
                  <c:v>52.981726992098608</c:v>
                </c:pt>
                <c:pt idx="2610">
                  <c:v>53.376475972398929</c:v>
                </c:pt>
                <c:pt idx="2611">
                  <c:v>54.712409101993622</c:v>
                </c:pt>
                <c:pt idx="2612">
                  <c:v>54.712409101993622</c:v>
                </c:pt>
                <c:pt idx="2613">
                  <c:v>54.712409101993622</c:v>
                </c:pt>
                <c:pt idx="2614">
                  <c:v>53.893797055031804</c:v>
                </c:pt>
                <c:pt idx="2615">
                  <c:v>54.02821522427741</c:v>
                </c:pt>
                <c:pt idx="2616">
                  <c:v>54.899890456001636</c:v>
                </c:pt>
                <c:pt idx="2617">
                  <c:v>54.820051562511651</c:v>
                </c:pt>
                <c:pt idx="2618">
                  <c:v>54.833182452300321</c:v>
                </c:pt>
                <c:pt idx="2619">
                  <c:v>54.833182452300321</c:v>
                </c:pt>
                <c:pt idx="2620">
                  <c:v>54.833182452300321</c:v>
                </c:pt>
                <c:pt idx="2621">
                  <c:v>55.216085365687583</c:v>
                </c:pt>
                <c:pt idx="2622">
                  <c:v>54.095437157128963</c:v>
                </c:pt>
                <c:pt idx="2623">
                  <c:v>54.233452830426259</c:v>
                </c:pt>
                <c:pt idx="2624">
                  <c:v>53.614168204385521</c:v>
                </c:pt>
                <c:pt idx="2625">
                  <c:v>53.94454755861814</c:v>
                </c:pt>
                <c:pt idx="2626">
                  <c:v>53.94454755861814</c:v>
                </c:pt>
                <c:pt idx="2627">
                  <c:v>53.94454755861814</c:v>
                </c:pt>
                <c:pt idx="2628">
                  <c:v>53.44267004695002</c:v>
                </c:pt>
                <c:pt idx="2629">
                  <c:v>53.588908586651179</c:v>
                </c:pt>
                <c:pt idx="2630">
                  <c:v>52.914505059247055</c:v>
                </c:pt>
                <c:pt idx="2631">
                  <c:v>52.836747578815555</c:v>
                </c:pt>
                <c:pt idx="2632">
                  <c:v>52.564827665422897</c:v>
                </c:pt>
                <c:pt idx="2633">
                  <c:v>52.564827665422897</c:v>
                </c:pt>
                <c:pt idx="2634">
                  <c:v>52.564827665422897</c:v>
                </c:pt>
                <c:pt idx="2635">
                  <c:v>50.974473910001258</c:v>
                </c:pt>
                <c:pt idx="2636">
                  <c:v>51.18125330360084</c:v>
                </c:pt>
                <c:pt idx="2637">
                  <c:v>50.787275217025879</c:v>
                </c:pt>
                <c:pt idx="2638">
                  <c:v>51.868530756218505</c:v>
                </c:pt>
                <c:pt idx="2639">
                  <c:v>51.868530756218505</c:v>
                </c:pt>
                <c:pt idx="2640">
                  <c:v>51.868530756218505</c:v>
                </c:pt>
                <c:pt idx="2641">
                  <c:v>51.868530756218505</c:v>
                </c:pt>
                <c:pt idx="2642">
                  <c:v>52.008602146116765</c:v>
                </c:pt>
                <c:pt idx="2643">
                  <c:v>51.11428833532441</c:v>
                </c:pt>
                <c:pt idx="2644">
                  <c:v>51.975659287586303</c:v>
                </c:pt>
                <c:pt idx="2645">
                  <c:v>51.098664889157085</c:v>
                </c:pt>
                <c:pt idx="2646">
                  <c:v>50.460107919982299</c:v>
                </c:pt>
                <c:pt idx="2647">
                  <c:v>50.460107919982299</c:v>
                </c:pt>
                <c:pt idx="2648">
                  <c:v>50.460107919982299</c:v>
                </c:pt>
                <c:pt idx="2649">
                  <c:v>50.543158870661287</c:v>
                </c:pt>
                <c:pt idx="2650">
                  <c:v>49.712238220551185</c:v>
                </c:pt>
                <c:pt idx="2651">
                  <c:v>47.748617723309316</c:v>
                </c:pt>
                <c:pt idx="2652">
                  <c:v>46.988619295932509</c:v>
                </c:pt>
                <c:pt idx="2653">
                  <c:v>47.691879945122672</c:v>
                </c:pt>
                <c:pt idx="2654">
                  <c:v>47.691879945122672</c:v>
                </c:pt>
                <c:pt idx="2655">
                  <c:v>47.691879945122672</c:v>
                </c:pt>
                <c:pt idx="2656">
                  <c:v>47.374939838168878</c:v>
                </c:pt>
                <c:pt idx="2657">
                  <c:v>45.717980864875976</c:v>
                </c:pt>
                <c:pt idx="2658">
                  <c:v>44.135027689217821</c:v>
                </c:pt>
                <c:pt idx="2659">
                  <c:v>42.651365625386283</c:v>
                </c:pt>
                <c:pt idx="2660">
                  <c:v>45.869872625229796</c:v>
                </c:pt>
                <c:pt idx="2661">
                  <c:v>45.869872625229796</c:v>
                </c:pt>
                <c:pt idx="2662">
                  <c:v>45.869872625229796</c:v>
                </c:pt>
                <c:pt idx="2663">
                  <c:v>44.292084437531571</c:v>
                </c:pt>
                <c:pt idx="2664">
                  <c:v>44.813542649823887</c:v>
                </c:pt>
                <c:pt idx="2665">
                  <c:v>46.120027639109743</c:v>
                </c:pt>
                <c:pt idx="2666">
                  <c:v>46.150220976686413</c:v>
                </c:pt>
                <c:pt idx="2667">
                  <c:v>45.176145361776605</c:v>
                </c:pt>
                <c:pt idx="2668">
                  <c:v>45.176145361776605</c:v>
                </c:pt>
                <c:pt idx="2669">
                  <c:v>45.176145361776605</c:v>
                </c:pt>
                <c:pt idx="2670">
                  <c:v>43.867347691314663</c:v>
                </c:pt>
                <c:pt idx="2671">
                  <c:v>43.137491208599513</c:v>
                </c:pt>
                <c:pt idx="2672">
                  <c:v>43.27057316205449</c:v>
                </c:pt>
                <c:pt idx="2673">
                  <c:v>44.7171038447811</c:v>
                </c:pt>
                <c:pt idx="2674">
                  <c:v>45.077882108250478</c:v>
                </c:pt>
                <c:pt idx="2675">
                  <c:v>45.077882108250478</c:v>
                </c:pt>
                <c:pt idx="2676">
                  <c:v>45.077882108250478</c:v>
                </c:pt>
                <c:pt idx="2677">
                  <c:v>44.841654574342073</c:v>
                </c:pt>
                <c:pt idx="2678">
                  <c:v>45.039208939694824</c:v>
                </c:pt>
                <c:pt idx="2679">
                  <c:v>45.039208939694824</c:v>
                </c:pt>
                <c:pt idx="2680">
                  <c:v>44.687964061962411</c:v>
                </c:pt>
                <c:pt idx="2681">
                  <c:v>44.463582594967072</c:v>
                </c:pt>
                <c:pt idx="2682">
                  <c:v>44.463582594967072</c:v>
                </c:pt>
                <c:pt idx="2683">
                  <c:v>44.463582594967072</c:v>
                </c:pt>
                <c:pt idx="2684">
                  <c:v>44.463582594967072</c:v>
                </c:pt>
                <c:pt idx="2685">
                  <c:v>44.463582594967072</c:v>
                </c:pt>
                <c:pt idx="2686">
                  <c:v>45.941822706263572</c:v>
                </c:pt>
                <c:pt idx="2687">
                  <c:v>47.309439567970635</c:v>
                </c:pt>
                <c:pt idx="2688">
                  <c:v>47.219681841880991</c:v>
                </c:pt>
                <c:pt idx="2689">
                  <c:v>47.219681841880991</c:v>
                </c:pt>
                <c:pt idx="2690">
                  <c:v>47.219681841880991</c:v>
                </c:pt>
                <c:pt idx="2691">
                  <c:v>47.816199406566042</c:v>
                </c:pt>
                <c:pt idx="2692">
                  <c:v>47.560365475575935</c:v>
                </c:pt>
                <c:pt idx="2693">
                  <c:v>48.228576156719647</c:v>
                </c:pt>
                <c:pt idx="2694">
                  <c:v>48.321160493135608</c:v>
                </c:pt>
                <c:pt idx="2695">
                  <c:v>46.444471111657052</c:v>
                </c:pt>
                <c:pt idx="2696">
                  <c:v>46.444471111657052</c:v>
                </c:pt>
                <c:pt idx="2697">
                  <c:v>46.444471111657052</c:v>
                </c:pt>
                <c:pt idx="2698">
                  <c:v>47.392233554074494</c:v>
                </c:pt>
                <c:pt idx="2699">
                  <c:v>48.1914190791572</c:v>
                </c:pt>
                <c:pt idx="2700">
                  <c:v>47.987954528576672</c:v>
                </c:pt>
                <c:pt idx="2701">
                  <c:v>48.029993933066415</c:v>
                </c:pt>
                <c:pt idx="2702">
                  <c:v>46.821515232731564</c:v>
                </c:pt>
                <c:pt idx="2703">
                  <c:v>46.821515232731564</c:v>
                </c:pt>
                <c:pt idx="2704">
                  <c:v>46.821515232731564</c:v>
                </c:pt>
                <c:pt idx="2705">
                  <c:v>47.679776913634498</c:v>
                </c:pt>
                <c:pt idx="2706">
                  <c:v>46.779475828241829</c:v>
                </c:pt>
                <c:pt idx="2707">
                  <c:v>45.797665579620897</c:v>
                </c:pt>
                <c:pt idx="2708">
                  <c:v>46.076960376319519</c:v>
                </c:pt>
                <c:pt idx="2709">
                  <c:v>47.147217831696985</c:v>
                </c:pt>
                <c:pt idx="2710">
                  <c:v>47.147217831696985</c:v>
                </c:pt>
                <c:pt idx="2711">
                  <c:v>47.147217831696985</c:v>
                </c:pt>
                <c:pt idx="2712">
                  <c:v>46.264184765752418</c:v>
                </c:pt>
                <c:pt idx="2713">
                  <c:v>46.576242545778925</c:v>
                </c:pt>
                <c:pt idx="2714">
                  <c:v>46.738464282052583</c:v>
                </c:pt>
                <c:pt idx="2715">
                  <c:v>46.161296149874111</c:v>
                </c:pt>
                <c:pt idx="2716">
                  <c:v>45.714100699791665</c:v>
                </c:pt>
                <c:pt idx="2717">
                  <c:v>45.714100699791665</c:v>
                </c:pt>
                <c:pt idx="2718">
                  <c:v>45.714100699791665</c:v>
                </c:pt>
                <c:pt idx="2719">
                  <c:v>45.367249916293829</c:v>
                </c:pt>
                <c:pt idx="2720">
                  <c:v>45.855431216108016</c:v>
                </c:pt>
                <c:pt idx="2721">
                  <c:v>45.592890509707253</c:v>
                </c:pt>
                <c:pt idx="2722">
                  <c:v>45.505985090401452</c:v>
                </c:pt>
                <c:pt idx="2723">
                  <c:v>44.669899452331435</c:v>
                </c:pt>
                <c:pt idx="2724">
                  <c:v>44.669899452331435</c:v>
                </c:pt>
                <c:pt idx="2725">
                  <c:v>44.669899452331435</c:v>
                </c:pt>
                <c:pt idx="2726">
                  <c:v>43.563795438724647</c:v>
                </c:pt>
                <c:pt idx="2727">
                  <c:v>43.564566332449999</c:v>
                </c:pt>
                <c:pt idx="2728">
                  <c:v>42.259880095189985</c:v>
                </c:pt>
                <c:pt idx="2729">
                  <c:v>41.231405079727139</c:v>
                </c:pt>
                <c:pt idx="2730">
                  <c:v>42.450213755981842</c:v>
                </c:pt>
                <c:pt idx="2731">
                  <c:v>42.450213755981842</c:v>
                </c:pt>
                <c:pt idx="2732">
                  <c:v>42.450213755981842</c:v>
                </c:pt>
                <c:pt idx="2733">
                  <c:v>40.911895327022137</c:v>
                </c:pt>
                <c:pt idx="2734">
                  <c:v>41.389258418223754</c:v>
                </c:pt>
                <c:pt idx="2735">
                  <c:v>40.738315756528152</c:v>
                </c:pt>
                <c:pt idx="2736">
                  <c:v>41.483641506665563</c:v>
                </c:pt>
                <c:pt idx="2737">
                  <c:v>40.633114459473759</c:v>
                </c:pt>
                <c:pt idx="2738">
                  <c:v>40.633114459473759</c:v>
                </c:pt>
                <c:pt idx="2739">
                  <c:v>40.633114459473759</c:v>
                </c:pt>
                <c:pt idx="2740">
                  <c:v>40.449487574092558</c:v>
                </c:pt>
                <c:pt idx="2741">
                  <c:v>40.990295218891447</c:v>
                </c:pt>
                <c:pt idx="2742">
                  <c:v>41.94964676364684</c:v>
                </c:pt>
                <c:pt idx="2743">
                  <c:v>43.061172729788673</c:v>
                </c:pt>
                <c:pt idx="2744">
                  <c:v>42.958772346603091</c:v>
                </c:pt>
                <c:pt idx="2745">
                  <c:v>42.958772346603091</c:v>
                </c:pt>
                <c:pt idx="2746">
                  <c:v>42.958772346603091</c:v>
                </c:pt>
                <c:pt idx="2747">
                  <c:v>42.80276915304735</c:v>
                </c:pt>
                <c:pt idx="2748">
                  <c:v>42.295212724269064</c:v>
                </c:pt>
                <c:pt idx="2749">
                  <c:v>42.656787577921314</c:v>
                </c:pt>
                <c:pt idx="2750">
                  <c:v>43.295087582520985</c:v>
                </c:pt>
                <c:pt idx="2751">
                  <c:v>43.128214787437642</c:v>
                </c:pt>
                <c:pt idx="2752">
                  <c:v>43.128214787437642</c:v>
                </c:pt>
                <c:pt idx="2753">
                  <c:v>43.128214787437642</c:v>
                </c:pt>
                <c:pt idx="2754">
                  <c:v>44.202352407899419</c:v>
                </c:pt>
                <c:pt idx="2755">
                  <c:v>43.850053975409025</c:v>
                </c:pt>
                <c:pt idx="2756">
                  <c:v>43.984420751739599</c:v>
                </c:pt>
                <c:pt idx="2757">
                  <c:v>43.652268341938665</c:v>
                </c:pt>
                <c:pt idx="2758">
                  <c:v>42.522677766165849</c:v>
                </c:pt>
                <c:pt idx="2759">
                  <c:v>42.522677766165849</c:v>
                </c:pt>
                <c:pt idx="2760">
                  <c:v>42.522677766165849</c:v>
                </c:pt>
                <c:pt idx="2761">
                  <c:v>40.817486542122801</c:v>
                </c:pt>
                <c:pt idx="2762">
                  <c:v>41.120524865562565</c:v>
                </c:pt>
                <c:pt idx="2763">
                  <c:v>39.937305782962078</c:v>
                </c:pt>
                <c:pt idx="2764">
                  <c:v>41.216963670605345</c:v>
                </c:pt>
                <c:pt idx="2765">
                  <c:v>39.823830226588804</c:v>
                </c:pt>
                <c:pt idx="2766">
                  <c:v>39.823830226588804</c:v>
                </c:pt>
                <c:pt idx="2767">
                  <c:v>39.823830226588804</c:v>
                </c:pt>
                <c:pt idx="2768">
                  <c:v>39.504037812851166</c:v>
                </c:pt>
                <c:pt idx="2769">
                  <c:v>39.640999931390461</c:v>
                </c:pt>
                <c:pt idx="2770">
                  <c:v>38.791243777924024</c:v>
                </c:pt>
                <c:pt idx="2771">
                  <c:v>39.972381447466034</c:v>
                </c:pt>
                <c:pt idx="2772">
                  <c:v>40.883783402503916</c:v>
                </c:pt>
                <c:pt idx="2773">
                  <c:v>40.883783402503916</c:v>
                </c:pt>
                <c:pt idx="2774">
                  <c:v>40.883783402503916</c:v>
                </c:pt>
                <c:pt idx="2775">
                  <c:v>40.367721446289138</c:v>
                </c:pt>
                <c:pt idx="2776">
                  <c:v>40.324397218923799</c:v>
                </c:pt>
                <c:pt idx="2777">
                  <c:v>41.072292614812419</c:v>
                </c:pt>
                <c:pt idx="2778">
                  <c:v>40.92530887784342</c:v>
                </c:pt>
                <c:pt idx="2779">
                  <c:v>39.876456571573513</c:v>
                </c:pt>
                <c:pt idx="2780">
                  <c:v>39.876456571573513</c:v>
                </c:pt>
                <c:pt idx="2781">
                  <c:v>39.876456571573513</c:v>
                </c:pt>
                <c:pt idx="2782">
                  <c:v>38.715156567230814</c:v>
                </c:pt>
                <c:pt idx="2783">
                  <c:v>38.088728326001721</c:v>
                </c:pt>
                <c:pt idx="2784">
                  <c:v>37.963406702715389</c:v>
                </c:pt>
                <c:pt idx="2785">
                  <c:v>37.948965293593602</c:v>
                </c:pt>
                <c:pt idx="2786">
                  <c:v>38.082792444316432</c:v>
                </c:pt>
                <c:pt idx="2787">
                  <c:v>38.082792444316432</c:v>
                </c:pt>
                <c:pt idx="2788">
                  <c:v>38.082792444316432</c:v>
                </c:pt>
                <c:pt idx="2789">
                  <c:v>38.363654724923286</c:v>
                </c:pt>
                <c:pt idx="2790">
                  <c:v>36.770114608770157</c:v>
                </c:pt>
                <c:pt idx="2791">
                  <c:v>37.647211793029435</c:v>
                </c:pt>
                <c:pt idx="2792">
                  <c:v>39.232734614438804</c:v>
                </c:pt>
                <c:pt idx="2793">
                  <c:v>41.671636789823808</c:v>
                </c:pt>
                <c:pt idx="2794">
                  <c:v>41.671636789823808</c:v>
                </c:pt>
                <c:pt idx="2795">
                  <c:v>41.671636789823808</c:v>
                </c:pt>
                <c:pt idx="2796">
                  <c:v>42.727966765229731</c:v>
                </c:pt>
                <c:pt idx="2797">
                  <c:v>42.092776031989033</c:v>
                </c:pt>
                <c:pt idx="2798">
                  <c:v>42.50618064044312</c:v>
                </c:pt>
                <c:pt idx="2799">
                  <c:v>45.110131162428111</c:v>
                </c:pt>
                <c:pt idx="2800">
                  <c:v>46.178564169322215</c:v>
                </c:pt>
                <c:pt idx="2801">
                  <c:v>46.178564169322215</c:v>
                </c:pt>
                <c:pt idx="2802">
                  <c:v>46.178564169322215</c:v>
                </c:pt>
                <c:pt idx="2803">
                  <c:v>46.410680270028685</c:v>
                </c:pt>
                <c:pt idx="2804">
                  <c:v>45.585669805146367</c:v>
                </c:pt>
                <c:pt idx="2805">
                  <c:v>45.194209971407588</c:v>
                </c:pt>
                <c:pt idx="2806">
                  <c:v>47.246765908098709</c:v>
                </c:pt>
                <c:pt idx="2807">
                  <c:v>47.680547807359858</c:v>
                </c:pt>
                <c:pt idx="2808">
                  <c:v>47.680547807359858</c:v>
                </c:pt>
                <c:pt idx="2809">
                  <c:v>47.680547807359858</c:v>
                </c:pt>
                <c:pt idx="2810">
                  <c:v>47.38473018848098</c:v>
                </c:pt>
                <c:pt idx="2811">
                  <c:v>46.979342874770659</c:v>
                </c:pt>
                <c:pt idx="2812">
                  <c:v>48.503476859183706</c:v>
                </c:pt>
                <c:pt idx="2813">
                  <c:v>48.588069597313428</c:v>
                </c:pt>
                <c:pt idx="2814">
                  <c:v>46.53034867266237</c:v>
                </c:pt>
                <c:pt idx="2815">
                  <c:v>46.53034867266237</c:v>
                </c:pt>
                <c:pt idx="2816">
                  <c:v>46.53034867266237</c:v>
                </c:pt>
                <c:pt idx="2817">
                  <c:v>47.464954528833651</c:v>
                </c:pt>
                <c:pt idx="2818">
                  <c:v>47.464954528833651</c:v>
                </c:pt>
                <c:pt idx="2819">
                  <c:v>46.111522111673246</c:v>
                </c:pt>
                <c:pt idx="2820">
                  <c:v>46.553038644645525</c:v>
                </c:pt>
                <c:pt idx="2821">
                  <c:v>46.682240433016176</c:v>
                </c:pt>
                <c:pt idx="2822">
                  <c:v>46.682240433016176</c:v>
                </c:pt>
                <c:pt idx="2823">
                  <c:v>46.682240433016176</c:v>
                </c:pt>
                <c:pt idx="2824">
                  <c:v>46.423836856274868</c:v>
                </c:pt>
                <c:pt idx="2825">
                  <c:v>46.980113768496018</c:v>
                </c:pt>
                <c:pt idx="2826">
                  <c:v>46.980113768496018</c:v>
                </c:pt>
                <c:pt idx="2827">
                  <c:v>47.820978947663285</c:v>
                </c:pt>
                <c:pt idx="2828">
                  <c:v>47.268016878461175</c:v>
                </c:pt>
                <c:pt idx="2829">
                  <c:v>47.268016878461175</c:v>
                </c:pt>
                <c:pt idx="2830">
                  <c:v>47.268016878461175</c:v>
                </c:pt>
                <c:pt idx="2831">
                  <c:v>46.183240924589406</c:v>
                </c:pt>
                <c:pt idx="2832">
                  <c:v>45.606304060528551</c:v>
                </c:pt>
                <c:pt idx="2833">
                  <c:v>44.709471996900014</c:v>
                </c:pt>
                <c:pt idx="2834">
                  <c:v>44.634515430337316</c:v>
                </c:pt>
                <c:pt idx="2835">
                  <c:v>44.516722869102018</c:v>
                </c:pt>
                <c:pt idx="2836">
                  <c:v>44.516722869102018</c:v>
                </c:pt>
                <c:pt idx="2837">
                  <c:v>44.516722869102018</c:v>
                </c:pt>
                <c:pt idx="2838">
                  <c:v>43.944796814256016</c:v>
                </c:pt>
                <c:pt idx="2839">
                  <c:v>44.37289979640699</c:v>
                </c:pt>
                <c:pt idx="2840">
                  <c:v>43.971109986748367</c:v>
                </c:pt>
                <c:pt idx="2841">
                  <c:v>44.546119616495808</c:v>
                </c:pt>
                <c:pt idx="2842">
                  <c:v>43.837591193515671</c:v>
                </c:pt>
                <c:pt idx="2843">
                  <c:v>43.837591193515671</c:v>
                </c:pt>
                <c:pt idx="2844">
                  <c:v>43.837591193515671</c:v>
                </c:pt>
                <c:pt idx="2845">
                  <c:v>44.460036483830393</c:v>
                </c:pt>
                <c:pt idx="2846">
                  <c:v>44.944825851252986</c:v>
                </c:pt>
                <c:pt idx="2847">
                  <c:v>44.568012998296084</c:v>
                </c:pt>
                <c:pt idx="2848">
                  <c:v>45.298974428684261</c:v>
                </c:pt>
                <c:pt idx="2849">
                  <c:v>44.634258465762194</c:v>
                </c:pt>
                <c:pt idx="2850">
                  <c:v>44.634258465762194</c:v>
                </c:pt>
                <c:pt idx="2851">
                  <c:v>44.634258465762194</c:v>
                </c:pt>
                <c:pt idx="2852">
                  <c:v>43.436803545700016</c:v>
                </c:pt>
                <c:pt idx="2853">
                  <c:v>43.652268341938672</c:v>
                </c:pt>
                <c:pt idx="2854">
                  <c:v>44.047634037219289</c:v>
                </c:pt>
                <c:pt idx="2855">
                  <c:v>43.717485951104294</c:v>
                </c:pt>
                <c:pt idx="2856">
                  <c:v>43.986296593137993</c:v>
                </c:pt>
                <c:pt idx="2857">
                  <c:v>43.986296593137993</c:v>
                </c:pt>
                <c:pt idx="2858">
                  <c:v>43.986296593137993</c:v>
                </c:pt>
                <c:pt idx="2859">
                  <c:v>43.713091856869731</c:v>
                </c:pt>
                <c:pt idx="2860">
                  <c:v>44.160030342377055</c:v>
                </c:pt>
                <c:pt idx="2861">
                  <c:v>43.859767236348596</c:v>
                </c:pt>
                <c:pt idx="2862">
                  <c:v>43.52391453666592</c:v>
                </c:pt>
                <c:pt idx="2863">
                  <c:v>43.086278168777966</c:v>
                </c:pt>
                <c:pt idx="2864">
                  <c:v>43.086278168777966</c:v>
                </c:pt>
                <c:pt idx="2865">
                  <c:v>43.086278168777966</c:v>
                </c:pt>
                <c:pt idx="2866">
                  <c:v>43.30716491755166</c:v>
                </c:pt>
                <c:pt idx="2867">
                  <c:v>43.30716491755166</c:v>
                </c:pt>
                <c:pt idx="2868">
                  <c:v>43.85151867348722</c:v>
                </c:pt>
                <c:pt idx="2869">
                  <c:v>43.76515287978917</c:v>
                </c:pt>
                <c:pt idx="2870">
                  <c:v>43.349435590159004</c:v>
                </c:pt>
                <c:pt idx="2871">
                  <c:v>43.349435590159004</c:v>
                </c:pt>
                <c:pt idx="2872">
                  <c:v>43.349435590159004</c:v>
                </c:pt>
                <c:pt idx="2873">
                  <c:v>42.186002779842795</c:v>
                </c:pt>
                <c:pt idx="2874">
                  <c:v>42.237549873611997</c:v>
                </c:pt>
                <c:pt idx="2875">
                  <c:v>41.931864815048485</c:v>
                </c:pt>
                <c:pt idx="2876">
                  <c:v>42.082908592304399</c:v>
                </c:pt>
                <c:pt idx="2877">
                  <c:v>41.964345137343741</c:v>
                </c:pt>
                <c:pt idx="2878">
                  <c:v>41.964345137343741</c:v>
                </c:pt>
                <c:pt idx="2879">
                  <c:v>41.964345137343741</c:v>
                </c:pt>
                <c:pt idx="2880">
                  <c:v>41.533158580291307</c:v>
                </c:pt>
                <c:pt idx="2881">
                  <c:v>41.097577929004316</c:v>
                </c:pt>
                <c:pt idx="2882">
                  <c:v>43.115674916171763</c:v>
                </c:pt>
                <c:pt idx="2883">
                  <c:v>43.353290058785817</c:v>
                </c:pt>
                <c:pt idx="2884">
                  <c:v>43.770317867749092</c:v>
                </c:pt>
                <c:pt idx="2885">
                  <c:v>43.770317867749092</c:v>
                </c:pt>
                <c:pt idx="2886">
                  <c:v>43.770317867749092</c:v>
                </c:pt>
                <c:pt idx="2887">
                  <c:v>43.770317867749092</c:v>
                </c:pt>
                <c:pt idx="2888">
                  <c:v>43.930895030741986</c:v>
                </c:pt>
                <c:pt idx="2889">
                  <c:v>44.4600364838304</c:v>
                </c:pt>
                <c:pt idx="2890">
                  <c:v>44.914940871166479</c:v>
                </c:pt>
                <c:pt idx="2891">
                  <c:v>44.893278757483806</c:v>
                </c:pt>
                <c:pt idx="2892">
                  <c:v>44.893278757483806</c:v>
                </c:pt>
                <c:pt idx="2893">
                  <c:v>44.893278757483806</c:v>
                </c:pt>
                <c:pt idx="2894">
                  <c:v>45.440716088320812</c:v>
                </c:pt>
                <c:pt idx="2895">
                  <c:v>44.488379676466209</c:v>
                </c:pt>
                <c:pt idx="2896">
                  <c:v>44.69559590984349</c:v>
                </c:pt>
                <c:pt idx="2897">
                  <c:v>44.352291237482319</c:v>
                </c:pt>
                <c:pt idx="2898">
                  <c:v>44.443796322682772</c:v>
                </c:pt>
                <c:pt idx="2899">
                  <c:v>44.443796322682772</c:v>
                </c:pt>
                <c:pt idx="2900">
                  <c:v>44.443796322682772</c:v>
                </c:pt>
                <c:pt idx="2901">
                  <c:v>44.216202798498422</c:v>
                </c:pt>
                <c:pt idx="2902">
                  <c:v>44.408232425486077</c:v>
                </c:pt>
                <c:pt idx="2903">
                  <c:v>44.727819267563618</c:v>
                </c:pt>
                <c:pt idx="2904">
                  <c:v>44.97214118558832</c:v>
                </c:pt>
                <c:pt idx="2905">
                  <c:v>44.817242939705601</c:v>
                </c:pt>
                <c:pt idx="2906">
                  <c:v>44.817242939705601</c:v>
                </c:pt>
                <c:pt idx="2907">
                  <c:v>44.817242939705601</c:v>
                </c:pt>
                <c:pt idx="2908">
                  <c:v>44.429097948985877</c:v>
                </c:pt>
                <c:pt idx="2909">
                  <c:v>44.919309268943515</c:v>
                </c:pt>
                <c:pt idx="2910">
                  <c:v>44.374467280315216</c:v>
                </c:pt>
                <c:pt idx="2911">
                  <c:v>44.809251341419341</c:v>
                </c:pt>
                <c:pt idx="2912">
                  <c:v>45.433238419184789</c:v>
                </c:pt>
                <c:pt idx="2913">
                  <c:v>45.433238419184789</c:v>
                </c:pt>
                <c:pt idx="2914">
                  <c:v>45.433238419184789</c:v>
                </c:pt>
                <c:pt idx="2915">
                  <c:v>45.342529924167195</c:v>
                </c:pt>
                <c:pt idx="2916">
                  <c:v>45.458755001494261</c:v>
                </c:pt>
                <c:pt idx="2917">
                  <c:v>45.458755001494261</c:v>
                </c:pt>
                <c:pt idx="2918">
                  <c:v>45.351292416178808</c:v>
                </c:pt>
                <c:pt idx="2919">
                  <c:v>45.115373239760558</c:v>
                </c:pt>
                <c:pt idx="2920">
                  <c:v>45.115373239760558</c:v>
                </c:pt>
                <c:pt idx="2921">
                  <c:v>45.115373239760558</c:v>
                </c:pt>
                <c:pt idx="2922">
                  <c:v>44.168664352101096</c:v>
                </c:pt>
                <c:pt idx="2923">
                  <c:v>44.417971382883138</c:v>
                </c:pt>
                <c:pt idx="2924">
                  <c:v>43.491125856880508</c:v>
                </c:pt>
                <c:pt idx="2925">
                  <c:v>43.491125856880508</c:v>
                </c:pt>
                <c:pt idx="2926">
                  <c:v>43.491125856880508</c:v>
                </c:pt>
                <c:pt idx="2927">
                  <c:v>43.491125856880508</c:v>
                </c:pt>
                <c:pt idx="2928">
                  <c:v>43.491125856880508</c:v>
                </c:pt>
                <c:pt idx="2929">
                  <c:v>43.668765467661409</c:v>
                </c:pt>
                <c:pt idx="2930">
                  <c:v>43.279464136353639</c:v>
                </c:pt>
                <c:pt idx="2931">
                  <c:v>43.126056285006612</c:v>
                </c:pt>
                <c:pt idx="2932">
                  <c:v>43.121173958079311</c:v>
                </c:pt>
                <c:pt idx="2933">
                  <c:v>42.745260481135325</c:v>
                </c:pt>
                <c:pt idx="2934">
                  <c:v>42.745260481135325</c:v>
                </c:pt>
                <c:pt idx="2935">
                  <c:v>42.745260481135325</c:v>
                </c:pt>
                <c:pt idx="2936">
                  <c:v>42.629266671925869</c:v>
                </c:pt>
                <c:pt idx="2937">
                  <c:v>42.864389258161253</c:v>
                </c:pt>
                <c:pt idx="2938">
                  <c:v>42.445177250309449</c:v>
                </c:pt>
                <c:pt idx="2939">
                  <c:v>42.43924136862416</c:v>
                </c:pt>
                <c:pt idx="2940">
                  <c:v>42.43924136862416</c:v>
                </c:pt>
                <c:pt idx="2941">
                  <c:v>42.43924136862416</c:v>
                </c:pt>
                <c:pt idx="2942">
                  <c:v>42.43924136862416</c:v>
                </c:pt>
                <c:pt idx="2943">
                  <c:v>42.70042016277678</c:v>
                </c:pt>
                <c:pt idx="2944">
                  <c:v>43.166553902045614</c:v>
                </c:pt>
                <c:pt idx="2945">
                  <c:v>42.425313888652624</c:v>
                </c:pt>
                <c:pt idx="2946">
                  <c:v>42.498548792562005</c:v>
                </c:pt>
                <c:pt idx="2947">
                  <c:v>41.979814404765968</c:v>
                </c:pt>
                <c:pt idx="2948">
                  <c:v>41.979814404765968</c:v>
                </c:pt>
                <c:pt idx="2949">
                  <c:v>41.979814404765968</c:v>
                </c:pt>
                <c:pt idx="2950">
                  <c:v>41.852976690486422</c:v>
                </c:pt>
                <c:pt idx="2951">
                  <c:v>42.38021660571895</c:v>
                </c:pt>
                <c:pt idx="2952">
                  <c:v>42.424029065777013</c:v>
                </c:pt>
                <c:pt idx="2953">
                  <c:v>43.846919007592518</c:v>
                </c:pt>
                <c:pt idx="2954">
                  <c:v>43.745083946472207</c:v>
                </c:pt>
                <c:pt idx="2955">
                  <c:v>43.745083946472207</c:v>
                </c:pt>
                <c:pt idx="2956">
                  <c:v>43.745083946472207</c:v>
                </c:pt>
                <c:pt idx="2957">
                  <c:v>44.027385228699742</c:v>
                </c:pt>
                <c:pt idx="2958">
                  <c:v>44.162728470415793</c:v>
                </c:pt>
                <c:pt idx="2959">
                  <c:v>44.254516216648874</c:v>
                </c:pt>
                <c:pt idx="2960">
                  <c:v>44.173829340060998</c:v>
                </c:pt>
                <c:pt idx="2961">
                  <c:v>44.539412841085131</c:v>
                </c:pt>
                <c:pt idx="2962">
                  <c:v>44.539412841085131</c:v>
                </c:pt>
                <c:pt idx="2963">
                  <c:v>44.539412841085131</c:v>
                </c:pt>
                <c:pt idx="2964">
                  <c:v>44.407924067995893</c:v>
                </c:pt>
                <c:pt idx="2965">
                  <c:v>43.741203781387888</c:v>
                </c:pt>
                <c:pt idx="2966">
                  <c:v>43.914988923541976</c:v>
                </c:pt>
                <c:pt idx="2967">
                  <c:v>43.914988923541976</c:v>
                </c:pt>
                <c:pt idx="2968">
                  <c:v>43.30241107291188</c:v>
                </c:pt>
                <c:pt idx="2969">
                  <c:v>43.30241107291188</c:v>
                </c:pt>
                <c:pt idx="2970">
                  <c:v>43.30241107291188</c:v>
                </c:pt>
                <c:pt idx="2971">
                  <c:v>43.987170272693362</c:v>
                </c:pt>
                <c:pt idx="2972">
                  <c:v>43.468949814047569</c:v>
                </c:pt>
                <c:pt idx="2973">
                  <c:v>43.708723459092639</c:v>
                </c:pt>
                <c:pt idx="2974">
                  <c:v>43.638083897391972</c:v>
                </c:pt>
                <c:pt idx="2975">
                  <c:v>43.709751317393113</c:v>
                </c:pt>
                <c:pt idx="2976">
                  <c:v>43.709751317393113</c:v>
                </c:pt>
                <c:pt idx="2977">
                  <c:v>43.709751317393113</c:v>
                </c:pt>
                <c:pt idx="2978">
                  <c:v>43.223009019199608</c:v>
                </c:pt>
                <c:pt idx="2979">
                  <c:v>43.332321749455929</c:v>
                </c:pt>
                <c:pt idx="2980">
                  <c:v>43.167324795770959</c:v>
                </c:pt>
                <c:pt idx="2981">
                  <c:v>43.446002877489292</c:v>
                </c:pt>
                <c:pt idx="2982">
                  <c:v>43.564103796214738</c:v>
                </c:pt>
                <c:pt idx="2983">
                  <c:v>43.564103796214738</c:v>
                </c:pt>
                <c:pt idx="2984">
                  <c:v>43.564103796214738</c:v>
                </c:pt>
                <c:pt idx="2985">
                  <c:v>43.374592422063273</c:v>
                </c:pt>
                <c:pt idx="2986">
                  <c:v>43.335148359782259</c:v>
                </c:pt>
                <c:pt idx="2987">
                  <c:v>43.308603919172292</c:v>
                </c:pt>
                <c:pt idx="2988">
                  <c:v>43.066260628376021</c:v>
                </c:pt>
                <c:pt idx="2989">
                  <c:v>43.215531350063607</c:v>
                </c:pt>
                <c:pt idx="2990">
                  <c:v>43.215531350063607</c:v>
                </c:pt>
                <c:pt idx="2991">
                  <c:v>43.215531350063607</c:v>
                </c:pt>
                <c:pt idx="2992">
                  <c:v>45.447962489339183</c:v>
                </c:pt>
                <c:pt idx="2993">
                  <c:v>45.863808261256914</c:v>
                </c:pt>
                <c:pt idx="2994">
                  <c:v>45.890352701866881</c:v>
                </c:pt>
                <c:pt idx="2995">
                  <c:v>46.008967549742565</c:v>
                </c:pt>
                <c:pt idx="2996">
                  <c:v>46.350036630300188</c:v>
                </c:pt>
                <c:pt idx="2997">
                  <c:v>46.350036630300188</c:v>
                </c:pt>
                <c:pt idx="2998">
                  <c:v>46.350036630300188</c:v>
                </c:pt>
                <c:pt idx="2999">
                  <c:v>46.475075592553893</c:v>
                </c:pt>
                <c:pt idx="3000">
                  <c:v>46.172165751401685</c:v>
                </c:pt>
                <c:pt idx="3001">
                  <c:v>46.699123005601578</c:v>
                </c:pt>
                <c:pt idx="3002">
                  <c:v>48.124068664018054</c:v>
                </c:pt>
                <c:pt idx="3003">
                  <c:v>47.633960129890447</c:v>
                </c:pt>
                <c:pt idx="3004">
                  <c:v>47.633960129890447</c:v>
                </c:pt>
                <c:pt idx="3005">
                  <c:v>47.633960129890447</c:v>
                </c:pt>
                <c:pt idx="3006">
                  <c:v>48.269227952503691</c:v>
                </c:pt>
                <c:pt idx="3007">
                  <c:v>47.516912765922996</c:v>
                </c:pt>
                <c:pt idx="3008">
                  <c:v>47.411737165326123</c:v>
                </c:pt>
                <c:pt idx="3009">
                  <c:v>48.21919694972771</c:v>
                </c:pt>
                <c:pt idx="3010">
                  <c:v>48.280303125691411</c:v>
                </c:pt>
                <c:pt idx="3011">
                  <c:v>48.280303125691411</c:v>
                </c:pt>
                <c:pt idx="3012">
                  <c:v>48.280303125691411</c:v>
                </c:pt>
                <c:pt idx="3013">
                  <c:v>48.947588734364686</c:v>
                </c:pt>
                <c:pt idx="3014">
                  <c:v>48.728603523446871</c:v>
                </c:pt>
                <c:pt idx="3015">
                  <c:v>47.773440501265945</c:v>
                </c:pt>
                <c:pt idx="3016">
                  <c:v>49.07789547040835</c:v>
                </c:pt>
                <c:pt idx="3017">
                  <c:v>49.971746744965486</c:v>
                </c:pt>
                <c:pt idx="3018">
                  <c:v>49.971746744965486</c:v>
                </c:pt>
                <c:pt idx="3019">
                  <c:v>49.971746744965486</c:v>
                </c:pt>
                <c:pt idx="3020">
                  <c:v>50.774812435132503</c:v>
                </c:pt>
                <c:pt idx="3021">
                  <c:v>50.074172824608574</c:v>
                </c:pt>
                <c:pt idx="3022">
                  <c:v>50.954096619194175</c:v>
                </c:pt>
                <c:pt idx="3023">
                  <c:v>51.308810518690706</c:v>
                </c:pt>
                <c:pt idx="3024">
                  <c:v>51.115855819232621</c:v>
                </c:pt>
                <c:pt idx="3025">
                  <c:v>51.115855819232621</c:v>
                </c:pt>
                <c:pt idx="3026">
                  <c:v>51.115855819232621</c:v>
                </c:pt>
                <c:pt idx="3027">
                  <c:v>51.090056575890507</c:v>
                </c:pt>
                <c:pt idx="3028">
                  <c:v>53.295198077288262</c:v>
                </c:pt>
                <c:pt idx="3029">
                  <c:v>52.763512674906146</c:v>
                </c:pt>
                <c:pt idx="3030">
                  <c:v>53.129584408623003</c:v>
                </c:pt>
                <c:pt idx="3031">
                  <c:v>52.158309707582013</c:v>
                </c:pt>
                <c:pt idx="3032">
                  <c:v>52.158309707582013</c:v>
                </c:pt>
                <c:pt idx="3033">
                  <c:v>52.158309707582013</c:v>
                </c:pt>
                <c:pt idx="3034">
                  <c:v>51.681589027818205</c:v>
                </c:pt>
                <c:pt idx="3035">
                  <c:v>50.952040902593197</c:v>
                </c:pt>
                <c:pt idx="3036">
                  <c:v>50.809631135061331</c:v>
                </c:pt>
                <c:pt idx="3037">
                  <c:v>50.342726502067137</c:v>
                </c:pt>
                <c:pt idx="3038">
                  <c:v>50.632685328633265</c:v>
                </c:pt>
                <c:pt idx="3039">
                  <c:v>50.632685328633265</c:v>
                </c:pt>
                <c:pt idx="3040">
                  <c:v>50.632685328633265</c:v>
                </c:pt>
                <c:pt idx="3041">
                  <c:v>50.425777452746125</c:v>
                </c:pt>
                <c:pt idx="3042">
                  <c:v>51.924086497359539</c:v>
                </c:pt>
                <c:pt idx="3043">
                  <c:v>52.560998893253561</c:v>
                </c:pt>
                <c:pt idx="3044">
                  <c:v>52.560998893253561</c:v>
                </c:pt>
                <c:pt idx="3045">
                  <c:v>53.754882005721562</c:v>
                </c:pt>
                <c:pt idx="3046">
                  <c:v>53.754882005721562</c:v>
                </c:pt>
                <c:pt idx="3047">
                  <c:v>53.754882005721562</c:v>
                </c:pt>
                <c:pt idx="3048">
                  <c:v>53.754882005721562</c:v>
                </c:pt>
                <c:pt idx="3049">
                  <c:v>53.754882005721562</c:v>
                </c:pt>
                <c:pt idx="3050">
                  <c:v>53.754882005721562</c:v>
                </c:pt>
                <c:pt idx="3051">
                  <c:v>52.991311770750585</c:v>
                </c:pt>
                <c:pt idx="3052">
                  <c:v>53.477822800826495</c:v>
                </c:pt>
                <c:pt idx="3053">
                  <c:v>53.477822800826495</c:v>
                </c:pt>
                <c:pt idx="3054">
                  <c:v>53.477822800826495</c:v>
                </c:pt>
                <c:pt idx="3055">
                  <c:v>54.103146094382573</c:v>
                </c:pt>
                <c:pt idx="3056">
                  <c:v>53.809332799189633</c:v>
                </c:pt>
                <c:pt idx="3057">
                  <c:v>52.973761090269861</c:v>
                </c:pt>
                <c:pt idx="3058">
                  <c:v>52.761970887455426</c:v>
                </c:pt>
                <c:pt idx="3059">
                  <c:v>52.611312557062206</c:v>
                </c:pt>
                <c:pt idx="3060">
                  <c:v>52.611312557062206</c:v>
                </c:pt>
                <c:pt idx="3061">
                  <c:v>52.611312557062206</c:v>
                </c:pt>
                <c:pt idx="3062">
                  <c:v>52.846075392892416</c:v>
                </c:pt>
                <c:pt idx="3063">
                  <c:v>51.982366062996931</c:v>
                </c:pt>
                <c:pt idx="3064">
                  <c:v>52.371410429729579</c:v>
                </c:pt>
                <c:pt idx="3065">
                  <c:v>52.241900283868773</c:v>
                </c:pt>
                <c:pt idx="3066">
                  <c:v>52.825415441052726</c:v>
                </c:pt>
                <c:pt idx="3067">
                  <c:v>52.825415441052726</c:v>
                </c:pt>
                <c:pt idx="3068">
                  <c:v>52.825415441052726</c:v>
                </c:pt>
                <c:pt idx="3069">
                  <c:v>52.616477545022128</c:v>
                </c:pt>
                <c:pt idx="3070">
                  <c:v>53.01631442390984</c:v>
                </c:pt>
                <c:pt idx="3071">
                  <c:v>53.695291920751103</c:v>
                </c:pt>
                <c:pt idx="3072">
                  <c:v>53.583872080978793</c:v>
                </c:pt>
                <c:pt idx="3073">
                  <c:v>53.560899447963003</c:v>
                </c:pt>
                <c:pt idx="3074">
                  <c:v>53.560899447963003</c:v>
                </c:pt>
                <c:pt idx="3075">
                  <c:v>53.560899447963003</c:v>
                </c:pt>
                <c:pt idx="3076">
                  <c:v>52.812258854806537</c:v>
                </c:pt>
                <c:pt idx="3077">
                  <c:v>52.912629217848654</c:v>
                </c:pt>
                <c:pt idx="3078">
                  <c:v>53.170338990237141</c:v>
                </c:pt>
                <c:pt idx="3079">
                  <c:v>54.157853852425745</c:v>
                </c:pt>
                <c:pt idx="3080">
                  <c:v>53.659959291671996</c:v>
                </c:pt>
                <c:pt idx="3081">
                  <c:v>53.659959291671996</c:v>
                </c:pt>
                <c:pt idx="3082">
                  <c:v>53.659959291671996</c:v>
                </c:pt>
                <c:pt idx="3083">
                  <c:v>53.562184270838586</c:v>
                </c:pt>
                <c:pt idx="3084">
                  <c:v>52.871078046051636</c:v>
                </c:pt>
                <c:pt idx="3085">
                  <c:v>52.871078046051636</c:v>
                </c:pt>
                <c:pt idx="3086">
                  <c:v>52.660572666112806</c:v>
                </c:pt>
                <c:pt idx="3087">
                  <c:v>52.680179063194508</c:v>
                </c:pt>
                <c:pt idx="3088">
                  <c:v>52.680179063194508</c:v>
                </c:pt>
                <c:pt idx="3089">
                  <c:v>52.680179063194508</c:v>
                </c:pt>
                <c:pt idx="3090">
                  <c:v>52.413963763369523</c:v>
                </c:pt>
                <c:pt idx="3091">
                  <c:v>51.510810371193024</c:v>
                </c:pt>
                <c:pt idx="3092">
                  <c:v>51.142168991724951</c:v>
                </c:pt>
                <c:pt idx="3093">
                  <c:v>51.201502112120302</c:v>
                </c:pt>
                <c:pt idx="3094">
                  <c:v>50.890652065596868</c:v>
                </c:pt>
                <c:pt idx="3095">
                  <c:v>50.890652065596868</c:v>
                </c:pt>
                <c:pt idx="3096">
                  <c:v>50.890652065596868</c:v>
                </c:pt>
                <c:pt idx="3097">
                  <c:v>49.369139119850054</c:v>
                </c:pt>
                <c:pt idx="3098">
                  <c:v>50.206509580795682</c:v>
                </c:pt>
                <c:pt idx="3099">
                  <c:v>50.088871198305455</c:v>
                </c:pt>
                <c:pt idx="3100">
                  <c:v>50.583656487700246</c:v>
                </c:pt>
                <c:pt idx="3101">
                  <c:v>50.518130521044483</c:v>
                </c:pt>
                <c:pt idx="3102">
                  <c:v>50.518130521044483</c:v>
                </c:pt>
                <c:pt idx="3103">
                  <c:v>50.518130521044483</c:v>
                </c:pt>
                <c:pt idx="3104">
                  <c:v>51.101928339261057</c:v>
                </c:pt>
                <c:pt idx="3105">
                  <c:v>50.219666167041858</c:v>
                </c:pt>
                <c:pt idx="3106">
                  <c:v>50.339360266133063</c:v>
                </c:pt>
                <c:pt idx="3107">
                  <c:v>51.19918943094423</c:v>
                </c:pt>
                <c:pt idx="3108">
                  <c:v>50.42020132146601</c:v>
                </c:pt>
                <c:pt idx="3109">
                  <c:v>50.42020132146601</c:v>
                </c:pt>
                <c:pt idx="3110">
                  <c:v>50.42020132146601</c:v>
                </c:pt>
                <c:pt idx="3111">
                  <c:v>50.424312754667945</c:v>
                </c:pt>
                <c:pt idx="3112">
                  <c:v>50.955509924357322</c:v>
                </c:pt>
                <c:pt idx="3113">
                  <c:v>50.675135876443193</c:v>
                </c:pt>
                <c:pt idx="3114">
                  <c:v>50.59290721240459</c:v>
                </c:pt>
                <c:pt idx="3115">
                  <c:v>51.077850758572268</c:v>
                </c:pt>
                <c:pt idx="3116">
                  <c:v>51.077850758572268</c:v>
                </c:pt>
                <c:pt idx="3117">
                  <c:v>51.077850758572268</c:v>
                </c:pt>
                <c:pt idx="3118">
                  <c:v>51.341522109103558</c:v>
                </c:pt>
                <c:pt idx="3119">
                  <c:v>51.85653051056034</c:v>
                </c:pt>
                <c:pt idx="3120">
                  <c:v>51.750378444578011</c:v>
                </c:pt>
                <c:pt idx="3121">
                  <c:v>51.798970445733325</c:v>
                </c:pt>
                <c:pt idx="3122">
                  <c:v>52.244829680025134</c:v>
                </c:pt>
                <c:pt idx="3123">
                  <c:v>52.244829680025134</c:v>
                </c:pt>
                <c:pt idx="3124">
                  <c:v>52.244829680025134</c:v>
                </c:pt>
                <c:pt idx="3125">
                  <c:v>51.780725960899751</c:v>
                </c:pt>
                <c:pt idx="3126">
                  <c:v>51.490561562673534</c:v>
                </c:pt>
                <c:pt idx="3127">
                  <c:v>51.600825061857805</c:v>
                </c:pt>
                <c:pt idx="3128">
                  <c:v>51.69050569857491</c:v>
                </c:pt>
                <c:pt idx="3129">
                  <c:v>50.71085395238498</c:v>
                </c:pt>
                <c:pt idx="3130">
                  <c:v>50.71085395238498</c:v>
                </c:pt>
                <c:pt idx="3131">
                  <c:v>50.71085395238498</c:v>
                </c:pt>
                <c:pt idx="3132">
                  <c:v>50.935723652073051</c:v>
                </c:pt>
                <c:pt idx="3133">
                  <c:v>51.113825799089156</c:v>
                </c:pt>
                <c:pt idx="3134">
                  <c:v>50.954995995207092</c:v>
                </c:pt>
                <c:pt idx="3135">
                  <c:v>52.566857685566312</c:v>
                </c:pt>
                <c:pt idx="3136">
                  <c:v>52.369740159991274</c:v>
                </c:pt>
                <c:pt idx="3137">
                  <c:v>52.369740159991274</c:v>
                </c:pt>
                <c:pt idx="3138">
                  <c:v>52.369740159991274</c:v>
                </c:pt>
                <c:pt idx="3139">
                  <c:v>52.275665429039613</c:v>
                </c:pt>
                <c:pt idx="3140">
                  <c:v>52.311923130589136</c:v>
                </c:pt>
                <c:pt idx="3141">
                  <c:v>52.671442267640423</c:v>
                </c:pt>
                <c:pt idx="3142">
                  <c:v>52.486659041671167</c:v>
                </c:pt>
                <c:pt idx="3143">
                  <c:v>52.312694024314496</c:v>
                </c:pt>
                <c:pt idx="3144">
                  <c:v>52.312694024314496</c:v>
                </c:pt>
                <c:pt idx="3145">
                  <c:v>52.312694024314496</c:v>
                </c:pt>
                <c:pt idx="3146">
                  <c:v>52.659878861759992</c:v>
                </c:pt>
                <c:pt idx="3147">
                  <c:v>52.661677613785841</c:v>
                </c:pt>
                <c:pt idx="3148">
                  <c:v>53.275360412088951</c:v>
                </c:pt>
                <c:pt idx="3149">
                  <c:v>53.359413524610908</c:v>
                </c:pt>
                <c:pt idx="3150">
                  <c:v>53.307737948554141</c:v>
                </c:pt>
                <c:pt idx="3151">
                  <c:v>53.307737948554141</c:v>
                </c:pt>
                <c:pt idx="3152">
                  <c:v>53.307737948554141</c:v>
                </c:pt>
                <c:pt idx="3153">
                  <c:v>53.709424972382728</c:v>
                </c:pt>
                <c:pt idx="3154">
                  <c:v>53.556505353728426</c:v>
                </c:pt>
                <c:pt idx="3155">
                  <c:v>53.379713726045424</c:v>
                </c:pt>
                <c:pt idx="3156">
                  <c:v>53.159469388709532</c:v>
                </c:pt>
                <c:pt idx="3157">
                  <c:v>52.953358103005257</c:v>
                </c:pt>
                <c:pt idx="3158">
                  <c:v>52.953358103005257</c:v>
                </c:pt>
                <c:pt idx="3159">
                  <c:v>52.953358103005257</c:v>
                </c:pt>
                <c:pt idx="3160">
                  <c:v>52.457108115532279</c:v>
                </c:pt>
                <c:pt idx="3161">
                  <c:v>52.502590845328641</c:v>
                </c:pt>
                <c:pt idx="3162">
                  <c:v>52.732856801094243</c:v>
                </c:pt>
                <c:pt idx="3163">
                  <c:v>52.913528593861557</c:v>
                </c:pt>
                <c:pt idx="3164">
                  <c:v>53.427252172442735</c:v>
                </c:pt>
                <c:pt idx="3165">
                  <c:v>53.427252172442735</c:v>
                </c:pt>
                <c:pt idx="3166">
                  <c:v>53.427252172442735</c:v>
                </c:pt>
                <c:pt idx="3167">
                  <c:v>53.738205004796221</c:v>
                </c:pt>
                <c:pt idx="3168">
                  <c:v>54.030913352316141</c:v>
                </c:pt>
                <c:pt idx="3169">
                  <c:v>53.842558318752715</c:v>
                </c:pt>
                <c:pt idx="3170">
                  <c:v>53.919390726713793</c:v>
                </c:pt>
                <c:pt idx="3171">
                  <c:v>54.261179308081743</c:v>
                </c:pt>
                <c:pt idx="3172">
                  <c:v>54.261179308081743</c:v>
                </c:pt>
                <c:pt idx="3173">
                  <c:v>54.261179308081743</c:v>
                </c:pt>
                <c:pt idx="3174">
                  <c:v>54.11882093346491</c:v>
                </c:pt>
                <c:pt idx="3175">
                  <c:v>53.865171201363317</c:v>
                </c:pt>
                <c:pt idx="3176">
                  <c:v>53.752338056427845</c:v>
                </c:pt>
                <c:pt idx="3177">
                  <c:v>53.514363163408632</c:v>
                </c:pt>
                <c:pt idx="3178">
                  <c:v>53.494833855699461</c:v>
                </c:pt>
                <c:pt idx="3179">
                  <c:v>53.494833855699461</c:v>
                </c:pt>
                <c:pt idx="3180">
                  <c:v>53.494833855699461</c:v>
                </c:pt>
                <c:pt idx="3181">
                  <c:v>54.343151007545231</c:v>
                </c:pt>
                <c:pt idx="3182">
                  <c:v>53.828399570663571</c:v>
                </c:pt>
                <c:pt idx="3183">
                  <c:v>53.828399570663571</c:v>
                </c:pt>
                <c:pt idx="3184">
                  <c:v>52.683262638095961</c:v>
                </c:pt>
                <c:pt idx="3185">
                  <c:v>52.397749298679422</c:v>
                </c:pt>
                <c:pt idx="3186">
                  <c:v>52.397749298679422</c:v>
                </c:pt>
                <c:pt idx="3187">
                  <c:v>52.397749298679422</c:v>
                </c:pt>
                <c:pt idx="3188">
                  <c:v>52.07651788332111</c:v>
                </c:pt>
                <c:pt idx="3189">
                  <c:v>52.592040213928144</c:v>
                </c:pt>
                <c:pt idx="3190">
                  <c:v>51.841626565203335</c:v>
                </c:pt>
                <c:pt idx="3191">
                  <c:v>51.841626565203335</c:v>
                </c:pt>
                <c:pt idx="3192">
                  <c:v>52.183158181996177</c:v>
                </c:pt>
                <c:pt idx="3193">
                  <c:v>52.183158181996177</c:v>
                </c:pt>
                <c:pt idx="3194">
                  <c:v>52.183158181996177</c:v>
                </c:pt>
                <c:pt idx="3195">
                  <c:v>51.634744385773715</c:v>
                </c:pt>
                <c:pt idx="3196">
                  <c:v>51.836744238276054</c:v>
                </c:pt>
                <c:pt idx="3197">
                  <c:v>51.591831301728568</c:v>
                </c:pt>
                <c:pt idx="3198">
                  <c:v>51.664552276487711</c:v>
                </c:pt>
                <c:pt idx="3199">
                  <c:v>52.120458825666752</c:v>
                </c:pt>
                <c:pt idx="3200">
                  <c:v>52.120458825666752</c:v>
                </c:pt>
                <c:pt idx="3201">
                  <c:v>52.120458825666752</c:v>
                </c:pt>
                <c:pt idx="3202">
                  <c:v>52.072406450119189</c:v>
                </c:pt>
                <c:pt idx="3203">
                  <c:v>52.220161080813554</c:v>
                </c:pt>
                <c:pt idx="3204">
                  <c:v>52.678380311168674</c:v>
                </c:pt>
                <c:pt idx="3205">
                  <c:v>52.075490025020635</c:v>
                </c:pt>
                <c:pt idx="3206">
                  <c:v>52.365885691364468</c:v>
                </c:pt>
                <c:pt idx="3207">
                  <c:v>52.365885691364468</c:v>
                </c:pt>
                <c:pt idx="3208">
                  <c:v>52.365885691364468</c:v>
                </c:pt>
                <c:pt idx="3209">
                  <c:v>52.365885691364468</c:v>
                </c:pt>
                <c:pt idx="3210">
                  <c:v>51.745753082225839</c:v>
                </c:pt>
                <c:pt idx="3211">
                  <c:v>51.491589420974016</c:v>
                </c:pt>
                <c:pt idx="3212">
                  <c:v>51.605707388785099</c:v>
                </c:pt>
                <c:pt idx="3213">
                  <c:v>51.841112636053104</c:v>
                </c:pt>
                <c:pt idx="3214">
                  <c:v>51.841112636053104</c:v>
                </c:pt>
                <c:pt idx="3215">
                  <c:v>51.841112636053104</c:v>
                </c:pt>
                <c:pt idx="3216">
                  <c:v>51.578469143822304</c:v>
                </c:pt>
                <c:pt idx="3217">
                  <c:v>51.572558958594527</c:v>
                </c:pt>
                <c:pt idx="3218">
                  <c:v>51.838542990301896</c:v>
                </c:pt>
                <c:pt idx="3219">
                  <c:v>51.853960864809139</c:v>
                </c:pt>
                <c:pt idx="3220">
                  <c:v>52.073434308419685</c:v>
                </c:pt>
                <c:pt idx="3221">
                  <c:v>52.073434308419685</c:v>
                </c:pt>
                <c:pt idx="3222">
                  <c:v>52.073434308419685</c:v>
                </c:pt>
                <c:pt idx="3223">
                  <c:v>52.18778354434837</c:v>
                </c:pt>
                <c:pt idx="3224">
                  <c:v>51.453558663856164</c:v>
                </c:pt>
                <c:pt idx="3225">
                  <c:v>50.978636736118204</c:v>
                </c:pt>
                <c:pt idx="3226">
                  <c:v>50.055285928337213</c:v>
                </c:pt>
                <c:pt idx="3227">
                  <c:v>50.629653146646866</c:v>
                </c:pt>
                <c:pt idx="3228">
                  <c:v>50.629653146646866</c:v>
                </c:pt>
                <c:pt idx="3229">
                  <c:v>50.629653146646866</c:v>
                </c:pt>
                <c:pt idx="3230">
                  <c:v>49.949390826930006</c:v>
                </c:pt>
                <c:pt idx="3231">
                  <c:v>49.802921019111245</c:v>
                </c:pt>
                <c:pt idx="3232">
                  <c:v>49.802921019111245</c:v>
                </c:pt>
                <c:pt idx="3233">
                  <c:v>48.694247359753248</c:v>
                </c:pt>
                <c:pt idx="3234">
                  <c:v>47.770896551972257</c:v>
                </c:pt>
                <c:pt idx="3235">
                  <c:v>47.770896551972257</c:v>
                </c:pt>
                <c:pt idx="3236">
                  <c:v>47.770896551972257</c:v>
                </c:pt>
                <c:pt idx="3237">
                  <c:v>47.860063259539125</c:v>
                </c:pt>
                <c:pt idx="3238">
                  <c:v>46.576653689099096</c:v>
                </c:pt>
                <c:pt idx="3239">
                  <c:v>46.56637510609427</c:v>
                </c:pt>
                <c:pt idx="3240">
                  <c:v>46.660963766196183</c:v>
                </c:pt>
                <c:pt idx="3241">
                  <c:v>47.521872182222857</c:v>
                </c:pt>
                <c:pt idx="3242">
                  <c:v>47.521872182222857</c:v>
                </c:pt>
                <c:pt idx="3243">
                  <c:v>47.521872182222857</c:v>
                </c:pt>
                <c:pt idx="3244">
                  <c:v>46.445344791212456</c:v>
                </c:pt>
                <c:pt idx="3245">
                  <c:v>46.886064734001856</c:v>
                </c:pt>
                <c:pt idx="3246">
                  <c:v>46.532969711328583</c:v>
                </c:pt>
                <c:pt idx="3247">
                  <c:v>46.681007003055583</c:v>
                </c:pt>
                <c:pt idx="3248">
                  <c:v>46.102502655086489</c:v>
                </c:pt>
                <c:pt idx="3249">
                  <c:v>46.102502655086489</c:v>
                </c:pt>
                <c:pt idx="3250">
                  <c:v>46.102502655086489</c:v>
                </c:pt>
                <c:pt idx="3251">
                  <c:v>44.672880241402815</c:v>
                </c:pt>
                <c:pt idx="3252">
                  <c:v>44.672880241402815</c:v>
                </c:pt>
                <c:pt idx="3253">
                  <c:v>43.856426696872013</c:v>
                </c:pt>
                <c:pt idx="3254">
                  <c:v>44.256803201367475</c:v>
                </c:pt>
                <c:pt idx="3255">
                  <c:v>42.980845603605943</c:v>
                </c:pt>
                <c:pt idx="3256">
                  <c:v>42.980845603605943</c:v>
                </c:pt>
                <c:pt idx="3257">
                  <c:v>42.980845603605943</c:v>
                </c:pt>
                <c:pt idx="3258">
                  <c:v>41.316588836379616</c:v>
                </c:pt>
                <c:pt idx="3259">
                  <c:v>42.158995802997609</c:v>
                </c:pt>
                <c:pt idx="3260">
                  <c:v>44.005980079592227</c:v>
                </c:pt>
                <c:pt idx="3261">
                  <c:v>44.862802758874487</c:v>
                </c:pt>
                <c:pt idx="3262">
                  <c:v>44.864344546325206</c:v>
                </c:pt>
                <c:pt idx="3263">
                  <c:v>44.864344546325206</c:v>
                </c:pt>
                <c:pt idx="3264">
                  <c:v>44.864344546325206</c:v>
                </c:pt>
                <c:pt idx="3265">
                  <c:v>43.273810915700999</c:v>
                </c:pt>
                <c:pt idx="3266">
                  <c:v>43.435981259059638</c:v>
                </c:pt>
                <c:pt idx="3267">
                  <c:v>42.41958357862746</c:v>
                </c:pt>
                <c:pt idx="3268">
                  <c:v>43.843064538965749</c:v>
                </c:pt>
                <c:pt idx="3269">
                  <c:v>44.345481676241626</c:v>
                </c:pt>
                <c:pt idx="3270">
                  <c:v>44.345481676241626</c:v>
                </c:pt>
                <c:pt idx="3271">
                  <c:v>44.345481676241626</c:v>
                </c:pt>
                <c:pt idx="3272">
                  <c:v>44.525099914250951</c:v>
                </c:pt>
                <c:pt idx="3273">
                  <c:v>44.477304503278511</c:v>
                </c:pt>
                <c:pt idx="3274">
                  <c:v>44.940919989711169</c:v>
                </c:pt>
                <c:pt idx="3275">
                  <c:v>45.712147769020739</c:v>
                </c:pt>
                <c:pt idx="3276">
                  <c:v>46.387013832660081</c:v>
                </c:pt>
                <c:pt idx="3277">
                  <c:v>46.387013832660081</c:v>
                </c:pt>
                <c:pt idx="3278">
                  <c:v>46.387013832660081</c:v>
                </c:pt>
                <c:pt idx="3279">
                  <c:v>44.722731368976248</c:v>
                </c:pt>
                <c:pt idx="3280">
                  <c:v>44.494521129811602</c:v>
                </c:pt>
                <c:pt idx="3281">
                  <c:v>44.829371667651309</c:v>
                </c:pt>
                <c:pt idx="3282">
                  <c:v>44.829371667651309</c:v>
                </c:pt>
                <c:pt idx="3283">
                  <c:v>44.046580482461302</c:v>
                </c:pt>
                <c:pt idx="3284">
                  <c:v>44.046580482461302</c:v>
                </c:pt>
                <c:pt idx="3285">
                  <c:v>44.046580482461302</c:v>
                </c:pt>
                <c:pt idx="3286">
                  <c:v>43.221133177801278</c:v>
                </c:pt>
                <c:pt idx="3287">
                  <c:v>44.021140989524355</c:v>
                </c:pt>
                <c:pt idx="3288">
                  <c:v>44.382998504209233</c:v>
                </c:pt>
                <c:pt idx="3289">
                  <c:v>44.756136763741921</c:v>
                </c:pt>
                <c:pt idx="3290">
                  <c:v>44.756136763741921</c:v>
                </c:pt>
                <c:pt idx="3291">
                  <c:v>44.756136763741921</c:v>
                </c:pt>
                <c:pt idx="3292">
                  <c:v>44.756136763741921</c:v>
                </c:pt>
                <c:pt idx="3293">
                  <c:v>44.756136763741921</c:v>
                </c:pt>
                <c:pt idx="3294">
                  <c:v>44.634078590559618</c:v>
                </c:pt>
                <c:pt idx="3295">
                  <c:v>45.69724382366374</c:v>
                </c:pt>
                <c:pt idx="3296">
                  <c:v>45.950379626615089</c:v>
                </c:pt>
                <c:pt idx="3297">
                  <c:v>46.572285291322054</c:v>
                </c:pt>
                <c:pt idx="3298">
                  <c:v>46.572285291322054</c:v>
                </c:pt>
                <c:pt idx="3299">
                  <c:v>46.572285291322054</c:v>
                </c:pt>
                <c:pt idx="3300">
                  <c:v>47.393107233629912</c:v>
                </c:pt>
                <c:pt idx="3301">
                  <c:v>47.500544122487852</c:v>
                </c:pt>
                <c:pt idx="3302">
                  <c:v>48.293613890682678</c:v>
                </c:pt>
                <c:pt idx="3303">
                  <c:v>47.736977228056347</c:v>
                </c:pt>
                <c:pt idx="3304">
                  <c:v>48.755687589664618</c:v>
                </c:pt>
                <c:pt idx="3305">
                  <c:v>48.755687589664618</c:v>
                </c:pt>
                <c:pt idx="3306">
                  <c:v>48.755687589664618</c:v>
                </c:pt>
                <c:pt idx="3307">
                  <c:v>48.11756746026753</c:v>
                </c:pt>
                <c:pt idx="3308">
                  <c:v>47.575834742998204</c:v>
                </c:pt>
                <c:pt idx="3309">
                  <c:v>48.924513315518887</c:v>
                </c:pt>
                <c:pt idx="3310">
                  <c:v>49.295878519483225</c:v>
                </c:pt>
                <c:pt idx="3311">
                  <c:v>49.613255466214724</c:v>
                </c:pt>
                <c:pt idx="3312">
                  <c:v>49.613255466214724</c:v>
                </c:pt>
                <c:pt idx="3313">
                  <c:v>49.613255466214724</c:v>
                </c:pt>
                <c:pt idx="3314">
                  <c:v>47.16132518687111</c:v>
                </c:pt>
                <c:pt idx="3315">
                  <c:v>47.919679040967132</c:v>
                </c:pt>
                <c:pt idx="3316">
                  <c:v>49.178420012195573</c:v>
                </c:pt>
                <c:pt idx="3317">
                  <c:v>48.5452079061833</c:v>
                </c:pt>
                <c:pt idx="3318">
                  <c:v>48.201106643639257</c:v>
                </c:pt>
                <c:pt idx="3319">
                  <c:v>48.201106643639257</c:v>
                </c:pt>
                <c:pt idx="3320">
                  <c:v>48.201106643639257</c:v>
                </c:pt>
                <c:pt idx="3321">
                  <c:v>51.981672258644139</c:v>
                </c:pt>
                <c:pt idx="3322">
                  <c:v>52.462761336184997</c:v>
                </c:pt>
                <c:pt idx="3323">
                  <c:v>52.035403551301862</c:v>
                </c:pt>
                <c:pt idx="3324">
                  <c:v>51.842140494353629</c:v>
                </c:pt>
                <c:pt idx="3325">
                  <c:v>52.167483342913876</c:v>
                </c:pt>
                <c:pt idx="3326">
                  <c:v>52.167483342913876</c:v>
                </c:pt>
                <c:pt idx="3327">
                  <c:v>52.167483342913876</c:v>
                </c:pt>
                <c:pt idx="3328">
                  <c:v>51.429917922945108</c:v>
                </c:pt>
                <c:pt idx="3329">
                  <c:v>52.038487126203314</c:v>
                </c:pt>
                <c:pt idx="3330">
                  <c:v>50.985317815071383</c:v>
                </c:pt>
                <c:pt idx="3331">
                  <c:v>51.369017318641518</c:v>
                </c:pt>
                <c:pt idx="3332">
                  <c:v>51.369017318641518</c:v>
                </c:pt>
                <c:pt idx="3333">
                  <c:v>51.369017318641518</c:v>
                </c:pt>
                <c:pt idx="3334">
                  <c:v>51.369017318641518</c:v>
                </c:pt>
                <c:pt idx="3335">
                  <c:v>50.003379084162887</c:v>
                </c:pt>
                <c:pt idx="3336">
                  <c:v>48.758000270840704</c:v>
                </c:pt>
                <c:pt idx="3337">
                  <c:v>48.957173513016713</c:v>
                </c:pt>
                <c:pt idx="3338">
                  <c:v>48.646965877931073</c:v>
                </c:pt>
                <c:pt idx="3339">
                  <c:v>48.719455584572607</c:v>
                </c:pt>
                <c:pt idx="3340">
                  <c:v>48.719455584572607</c:v>
                </c:pt>
                <c:pt idx="3341">
                  <c:v>48.719455584572607</c:v>
                </c:pt>
                <c:pt idx="3342">
                  <c:v>49.835555520151594</c:v>
                </c:pt>
                <c:pt idx="3343">
                  <c:v>49.703706996657196</c:v>
                </c:pt>
                <c:pt idx="3344">
                  <c:v>49.701651280056232</c:v>
                </c:pt>
                <c:pt idx="3345">
                  <c:v>50.790281702554807</c:v>
                </c:pt>
                <c:pt idx="3346">
                  <c:v>50.887671276525538</c:v>
                </c:pt>
                <c:pt idx="3347">
                  <c:v>50.887671276525538</c:v>
                </c:pt>
                <c:pt idx="3348">
                  <c:v>50.887671276525538</c:v>
                </c:pt>
                <c:pt idx="3349">
                  <c:v>51.385720016024358</c:v>
                </c:pt>
                <c:pt idx="3350">
                  <c:v>51.949551686754063</c:v>
                </c:pt>
                <c:pt idx="3351">
                  <c:v>50.737064339047329</c:v>
                </c:pt>
                <c:pt idx="3352">
                  <c:v>50.380114847747251</c:v>
                </c:pt>
                <c:pt idx="3353">
                  <c:v>51.305547068586719</c:v>
                </c:pt>
                <c:pt idx="3354">
                  <c:v>51.305547068586719</c:v>
                </c:pt>
                <c:pt idx="3355">
                  <c:v>51.305547068586719</c:v>
                </c:pt>
                <c:pt idx="3356">
                  <c:v>50.909513265410794</c:v>
                </c:pt>
                <c:pt idx="3357">
                  <c:v>51.13181331934765</c:v>
                </c:pt>
                <c:pt idx="3358">
                  <c:v>50.979664594418722</c:v>
                </c:pt>
                <c:pt idx="3359">
                  <c:v>51.626007590219665</c:v>
                </c:pt>
                <c:pt idx="3360">
                  <c:v>51.689220875699348</c:v>
                </c:pt>
                <c:pt idx="3361">
                  <c:v>51.689220875699348</c:v>
                </c:pt>
                <c:pt idx="3362">
                  <c:v>51.689220875699348</c:v>
                </c:pt>
                <c:pt idx="3363">
                  <c:v>52.744934136124982</c:v>
                </c:pt>
                <c:pt idx="3364">
                  <c:v>52.700479264629102</c:v>
                </c:pt>
                <c:pt idx="3365">
                  <c:v>53.134543824922893</c:v>
                </c:pt>
                <c:pt idx="3366">
                  <c:v>52.914556452162117</c:v>
                </c:pt>
                <c:pt idx="3367">
                  <c:v>52.599235222031588</c:v>
                </c:pt>
                <c:pt idx="3368">
                  <c:v>52.599235222031588</c:v>
                </c:pt>
                <c:pt idx="3369">
                  <c:v>52.599235222031588</c:v>
                </c:pt>
                <c:pt idx="3370">
                  <c:v>52.599235222031588</c:v>
                </c:pt>
                <c:pt idx="3371">
                  <c:v>52.044397311431105</c:v>
                </c:pt>
                <c:pt idx="3372">
                  <c:v>51.295525450157029</c:v>
                </c:pt>
                <c:pt idx="3373">
                  <c:v>51.490304598098476</c:v>
                </c:pt>
                <c:pt idx="3374">
                  <c:v>50.972726550890485</c:v>
                </c:pt>
                <c:pt idx="3375">
                  <c:v>50.972726550890485</c:v>
                </c:pt>
                <c:pt idx="3376">
                  <c:v>50.972726550890485</c:v>
                </c:pt>
                <c:pt idx="3377">
                  <c:v>51.243335944950033</c:v>
                </c:pt>
                <c:pt idx="3378">
                  <c:v>50.647049648382591</c:v>
                </c:pt>
                <c:pt idx="3379">
                  <c:v>50.262039625479332</c:v>
                </c:pt>
                <c:pt idx="3380">
                  <c:v>49.110864025396374</c:v>
                </c:pt>
                <c:pt idx="3381">
                  <c:v>49.535472289325725</c:v>
                </c:pt>
                <c:pt idx="3382">
                  <c:v>49.535472289325725</c:v>
                </c:pt>
                <c:pt idx="3383">
                  <c:v>49.535472289325725</c:v>
                </c:pt>
                <c:pt idx="3384">
                  <c:v>49.13733137663381</c:v>
                </c:pt>
                <c:pt idx="3385">
                  <c:v>50.27051945645831</c:v>
                </c:pt>
                <c:pt idx="3386">
                  <c:v>50.613644253616904</c:v>
                </c:pt>
                <c:pt idx="3387">
                  <c:v>51.112772244331232</c:v>
                </c:pt>
                <c:pt idx="3388">
                  <c:v>51.225862353841826</c:v>
                </c:pt>
                <c:pt idx="3389">
                  <c:v>51.225862353841826</c:v>
                </c:pt>
                <c:pt idx="3390">
                  <c:v>51.225862353841826</c:v>
                </c:pt>
                <c:pt idx="3391">
                  <c:v>51.131016729164799</c:v>
                </c:pt>
                <c:pt idx="3392">
                  <c:v>50.489247702801009</c:v>
                </c:pt>
                <c:pt idx="3393">
                  <c:v>51.548147323958126</c:v>
                </c:pt>
                <c:pt idx="3394">
                  <c:v>51.36002355851231</c:v>
                </c:pt>
                <c:pt idx="3395">
                  <c:v>51.815955804148857</c:v>
                </c:pt>
                <c:pt idx="3396">
                  <c:v>51.815955804148857</c:v>
                </c:pt>
                <c:pt idx="3397">
                  <c:v>51.815955804148857</c:v>
                </c:pt>
                <c:pt idx="3398">
                  <c:v>52.105631969682349</c:v>
                </c:pt>
                <c:pt idx="3399">
                  <c:v>51.887160687914779</c:v>
                </c:pt>
                <c:pt idx="3400">
                  <c:v>51.090159361720609</c:v>
                </c:pt>
                <c:pt idx="3401">
                  <c:v>50.877341300605693</c:v>
                </c:pt>
                <c:pt idx="3402">
                  <c:v>51.301409938927279</c:v>
                </c:pt>
                <c:pt idx="3403">
                  <c:v>51.301409938927279</c:v>
                </c:pt>
                <c:pt idx="3404">
                  <c:v>51.301409938927279</c:v>
                </c:pt>
                <c:pt idx="3405">
                  <c:v>50.645507860931843</c:v>
                </c:pt>
                <c:pt idx="3406">
                  <c:v>50.439396575227583</c:v>
                </c:pt>
                <c:pt idx="3407">
                  <c:v>50.696926472413487</c:v>
                </c:pt>
                <c:pt idx="3408">
                  <c:v>50.686904853983776</c:v>
                </c:pt>
                <c:pt idx="3409">
                  <c:v>50.686904853983776</c:v>
                </c:pt>
                <c:pt idx="3410">
                  <c:v>50.686904853983776</c:v>
                </c:pt>
                <c:pt idx="3411">
                  <c:v>50.686904853983776</c:v>
                </c:pt>
                <c:pt idx="3412">
                  <c:v>50.288506976716739</c:v>
                </c:pt>
                <c:pt idx="3413">
                  <c:v>50.288506976716739</c:v>
                </c:pt>
                <c:pt idx="3414">
                  <c:v>50.288506976716739</c:v>
                </c:pt>
                <c:pt idx="3415">
                  <c:v>50.288506976716739</c:v>
                </c:pt>
                <c:pt idx="3416">
                  <c:v>51.039511643964325</c:v>
                </c:pt>
                <c:pt idx="3417">
                  <c:v>51.039511643964325</c:v>
                </c:pt>
                <c:pt idx="3418">
                  <c:v>51.039511643964325</c:v>
                </c:pt>
                <c:pt idx="3419">
                  <c:v>50.845477693290725</c:v>
                </c:pt>
                <c:pt idx="3420">
                  <c:v>51.181638750463541</c:v>
                </c:pt>
                <c:pt idx="3421">
                  <c:v>51.77869594075635</c:v>
                </c:pt>
                <c:pt idx="3422">
                  <c:v>51.969132387378259</c:v>
                </c:pt>
                <c:pt idx="3423">
                  <c:v>52.08864661126686</c:v>
                </c:pt>
                <c:pt idx="3424">
                  <c:v>52.08864661126686</c:v>
                </c:pt>
                <c:pt idx="3425">
                  <c:v>52.08864661126686</c:v>
                </c:pt>
                <c:pt idx="3426">
                  <c:v>51.877139069485061</c:v>
                </c:pt>
                <c:pt idx="3427">
                  <c:v>51.736039821286319</c:v>
                </c:pt>
                <c:pt idx="3428">
                  <c:v>51.785377019709479</c:v>
                </c:pt>
                <c:pt idx="3429">
                  <c:v>51.96168041469975</c:v>
                </c:pt>
                <c:pt idx="3430">
                  <c:v>52.27217071081801</c:v>
                </c:pt>
                <c:pt idx="3431">
                  <c:v>52.27217071081801</c:v>
                </c:pt>
                <c:pt idx="3432">
                  <c:v>52.27217071081801</c:v>
                </c:pt>
                <c:pt idx="3433">
                  <c:v>52.8542982592963</c:v>
                </c:pt>
                <c:pt idx="3434">
                  <c:v>52.99154303886823</c:v>
                </c:pt>
                <c:pt idx="3435">
                  <c:v>53.09820903400081</c:v>
                </c:pt>
                <c:pt idx="3436">
                  <c:v>52.666945387575836</c:v>
                </c:pt>
                <c:pt idx="3437">
                  <c:v>53.389940916135266</c:v>
                </c:pt>
                <c:pt idx="3438">
                  <c:v>53.389940916135266</c:v>
                </c:pt>
                <c:pt idx="3439">
                  <c:v>53.389940916135266</c:v>
                </c:pt>
                <c:pt idx="3440">
                  <c:v>53.548770720017338</c:v>
                </c:pt>
                <c:pt idx="3441">
                  <c:v>53.894696431044736</c:v>
                </c:pt>
                <c:pt idx="3442">
                  <c:v>54.099034661180667</c:v>
                </c:pt>
                <c:pt idx="3443">
                  <c:v>53.985687587094958</c:v>
                </c:pt>
                <c:pt idx="3444">
                  <c:v>53.844845303471331</c:v>
                </c:pt>
                <c:pt idx="3445">
                  <c:v>53.844845303471331</c:v>
                </c:pt>
                <c:pt idx="3446">
                  <c:v>53.844845303471331</c:v>
                </c:pt>
                <c:pt idx="3447">
                  <c:v>53.26014810924184</c:v>
                </c:pt>
                <c:pt idx="3448">
                  <c:v>54.072310345368123</c:v>
                </c:pt>
                <c:pt idx="3449">
                  <c:v>54.63567947986261</c:v>
                </c:pt>
                <c:pt idx="3450">
                  <c:v>54.997562691005001</c:v>
                </c:pt>
                <c:pt idx="3451">
                  <c:v>54.978033383295831</c:v>
                </c:pt>
                <c:pt idx="3452">
                  <c:v>54.978033383295831</c:v>
                </c:pt>
                <c:pt idx="3453">
                  <c:v>54.978033383295831</c:v>
                </c:pt>
                <c:pt idx="3454">
                  <c:v>55.38308664305849</c:v>
                </c:pt>
                <c:pt idx="3455">
                  <c:v>54.872138281888617</c:v>
                </c:pt>
                <c:pt idx="3456">
                  <c:v>54.689667737095448</c:v>
                </c:pt>
                <c:pt idx="3457">
                  <c:v>54.906828499529908</c:v>
                </c:pt>
                <c:pt idx="3458">
                  <c:v>55.255863481916272</c:v>
                </c:pt>
                <c:pt idx="3459">
                  <c:v>55.255863481916272</c:v>
                </c:pt>
                <c:pt idx="3460">
                  <c:v>55.255863481916272</c:v>
                </c:pt>
                <c:pt idx="3461">
                  <c:v>54.353224018890003</c:v>
                </c:pt>
                <c:pt idx="3462">
                  <c:v>53.482448163178702</c:v>
                </c:pt>
                <c:pt idx="3463">
                  <c:v>52.886701492219011</c:v>
                </c:pt>
                <c:pt idx="3464">
                  <c:v>54.065886230990102</c:v>
                </c:pt>
                <c:pt idx="3465">
                  <c:v>53.363190903865203</c:v>
                </c:pt>
                <c:pt idx="3466">
                  <c:v>53.363190903865203</c:v>
                </c:pt>
                <c:pt idx="3467">
                  <c:v>53.363190903865203</c:v>
                </c:pt>
                <c:pt idx="3468">
                  <c:v>52.166275609410782</c:v>
                </c:pt>
                <c:pt idx="3469">
                  <c:v>53.035509677671364</c:v>
                </c:pt>
                <c:pt idx="3470">
                  <c:v>52.628914630457977</c:v>
                </c:pt>
                <c:pt idx="3471">
                  <c:v>53.047587012702031</c:v>
                </c:pt>
                <c:pt idx="3472">
                  <c:v>52.789286221790761</c:v>
                </c:pt>
                <c:pt idx="3473">
                  <c:v>52.789286221790761</c:v>
                </c:pt>
                <c:pt idx="3474">
                  <c:v>52.789286221790761</c:v>
                </c:pt>
                <c:pt idx="3475">
                  <c:v>53.016751263687553</c:v>
                </c:pt>
                <c:pt idx="3476">
                  <c:v>53.536950349561778</c:v>
                </c:pt>
                <c:pt idx="3477">
                  <c:v>53.009299291009057</c:v>
                </c:pt>
                <c:pt idx="3478">
                  <c:v>52.986146782790691</c:v>
                </c:pt>
                <c:pt idx="3479">
                  <c:v>52.745859208595377</c:v>
                </c:pt>
                <c:pt idx="3480">
                  <c:v>52.745859208595377</c:v>
                </c:pt>
                <c:pt idx="3481">
                  <c:v>52.745859208595377</c:v>
                </c:pt>
                <c:pt idx="3482">
                  <c:v>52.608588732565941</c:v>
                </c:pt>
                <c:pt idx="3483">
                  <c:v>52.422006754570845</c:v>
                </c:pt>
                <c:pt idx="3484">
                  <c:v>52.78157728453715</c:v>
                </c:pt>
                <c:pt idx="3485">
                  <c:v>53.238023459323948</c:v>
                </c:pt>
                <c:pt idx="3486">
                  <c:v>53.371927699419317</c:v>
                </c:pt>
                <c:pt idx="3487">
                  <c:v>53.371927699419317</c:v>
                </c:pt>
                <c:pt idx="3488">
                  <c:v>53.371927699419317</c:v>
                </c:pt>
                <c:pt idx="3489">
                  <c:v>53.236995601023466</c:v>
                </c:pt>
                <c:pt idx="3490">
                  <c:v>53.384801624632857</c:v>
                </c:pt>
                <c:pt idx="3491">
                  <c:v>53.399191640839611</c:v>
                </c:pt>
                <c:pt idx="3492">
                  <c:v>52.993598755469193</c:v>
                </c:pt>
                <c:pt idx="3493">
                  <c:v>52.582378345903635</c:v>
                </c:pt>
                <c:pt idx="3494">
                  <c:v>52.582378345903635</c:v>
                </c:pt>
                <c:pt idx="3495">
                  <c:v>52.582378345903635</c:v>
                </c:pt>
                <c:pt idx="3496">
                  <c:v>52.157795778431804</c:v>
                </c:pt>
                <c:pt idx="3497">
                  <c:v>52.280393577221851</c:v>
                </c:pt>
                <c:pt idx="3498">
                  <c:v>51.745547510565757</c:v>
                </c:pt>
                <c:pt idx="3499">
                  <c:v>52.029801723564205</c:v>
                </c:pt>
                <c:pt idx="3500">
                  <c:v>52.547688128262344</c:v>
                </c:pt>
                <c:pt idx="3501">
                  <c:v>52.547688128262344</c:v>
                </c:pt>
                <c:pt idx="3502">
                  <c:v>52.547688128262344</c:v>
                </c:pt>
                <c:pt idx="3503">
                  <c:v>52.090188398717558</c:v>
                </c:pt>
                <c:pt idx="3504">
                  <c:v>53.089215273871581</c:v>
                </c:pt>
                <c:pt idx="3505">
                  <c:v>53.018806980288524</c:v>
                </c:pt>
                <c:pt idx="3506">
                  <c:v>53.13215405437424</c:v>
                </c:pt>
                <c:pt idx="3507">
                  <c:v>52.733499212532081</c:v>
                </c:pt>
                <c:pt idx="3508">
                  <c:v>52.733499212532081</c:v>
                </c:pt>
                <c:pt idx="3509">
                  <c:v>52.733499212532081</c:v>
                </c:pt>
                <c:pt idx="3510">
                  <c:v>53.026772882117264</c:v>
                </c:pt>
                <c:pt idx="3511">
                  <c:v>52.909571339404742</c:v>
                </c:pt>
                <c:pt idx="3512">
                  <c:v>53.372184663994425</c:v>
                </c:pt>
                <c:pt idx="3513">
                  <c:v>53.503519258338585</c:v>
                </c:pt>
                <c:pt idx="3514">
                  <c:v>53.098722963151047</c:v>
                </c:pt>
                <c:pt idx="3515">
                  <c:v>53.098722963151047</c:v>
                </c:pt>
                <c:pt idx="3516">
                  <c:v>53.098722963151047</c:v>
                </c:pt>
                <c:pt idx="3517">
                  <c:v>53.002361247480806</c:v>
                </c:pt>
                <c:pt idx="3518">
                  <c:v>53.413581657046365</c:v>
                </c:pt>
                <c:pt idx="3519">
                  <c:v>53.511742124742455</c:v>
                </c:pt>
                <c:pt idx="3520">
                  <c:v>53.60992828889605</c:v>
                </c:pt>
                <c:pt idx="3521">
                  <c:v>52.710372400771234</c:v>
                </c:pt>
                <c:pt idx="3522">
                  <c:v>52.710372400771234</c:v>
                </c:pt>
                <c:pt idx="3523">
                  <c:v>52.710372400771234</c:v>
                </c:pt>
                <c:pt idx="3524">
                  <c:v>52.406845844638738</c:v>
                </c:pt>
                <c:pt idx="3525">
                  <c:v>52.371384733272087</c:v>
                </c:pt>
                <c:pt idx="3526">
                  <c:v>52.707545790444911</c:v>
                </c:pt>
                <c:pt idx="3527">
                  <c:v>52.532013289180007</c:v>
                </c:pt>
                <c:pt idx="3528">
                  <c:v>52.604477299364028</c:v>
                </c:pt>
                <c:pt idx="3529">
                  <c:v>52.604477299364028</c:v>
                </c:pt>
                <c:pt idx="3530">
                  <c:v>52.604477299364028</c:v>
                </c:pt>
                <c:pt idx="3531">
                  <c:v>52.935781726067063</c:v>
                </c:pt>
                <c:pt idx="3532">
                  <c:v>52.914453666332051</c:v>
                </c:pt>
                <c:pt idx="3533">
                  <c:v>53.008014468133482</c:v>
                </c:pt>
                <c:pt idx="3534">
                  <c:v>53.045017366950852</c:v>
                </c:pt>
                <c:pt idx="3535">
                  <c:v>53.073026505639007</c:v>
                </c:pt>
                <c:pt idx="3536">
                  <c:v>53.073026505639007</c:v>
                </c:pt>
                <c:pt idx="3537">
                  <c:v>53.073026505639007</c:v>
                </c:pt>
                <c:pt idx="3538">
                  <c:v>52.44436267260636</c:v>
                </c:pt>
                <c:pt idx="3539">
                  <c:v>52.405304057188026</c:v>
                </c:pt>
                <c:pt idx="3540">
                  <c:v>51.454072593006444</c:v>
                </c:pt>
                <c:pt idx="3541">
                  <c:v>51.181638750463541</c:v>
                </c:pt>
                <c:pt idx="3542">
                  <c:v>51.13050280001454</c:v>
                </c:pt>
                <c:pt idx="3543">
                  <c:v>51.13050280001454</c:v>
                </c:pt>
                <c:pt idx="3544">
                  <c:v>51.13050280001454</c:v>
                </c:pt>
                <c:pt idx="3545">
                  <c:v>51.180353927587937</c:v>
                </c:pt>
                <c:pt idx="3546">
                  <c:v>51.511401389715864</c:v>
                </c:pt>
                <c:pt idx="3547">
                  <c:v>51.185750183665476</c:v>
                </c:pt>
                <c:pt idx="3548">
                  <c:v>51.185750183665476</c:v>
                </c:pt>
                <c:pt idx="3549">
                  <c:v>50.869375398776938</c:v>
                </c:pt>
                <c:pt idx="3550">
                  <c:v>50.869375398776938</c:v>
                </c:pt>
                <c:pt idx="3551">
                  <c:v>50.869375398776938</c:v>
                </c:pt>
                <c:pt idx="3552">
                  <c:v>50.247135680122319</c:v>
                </c:pt>
                <c:pt idx="3553">
                  <c:v>50.974756571033922</c:v>
                </c:pt>
                <c:pt idx="3554">
                  <c:v>51.098382228124457</c:v>
                </c:pt>
                <c:pt idx="3555">
                  <c:v>50.96550584632957</c:v>
                </c:pt>
                <c:pt idx="3556">
                  <c:v>50.96550584632957</c:v>
                </c:pt>
                <c:pt idx="3557">
                  <c:v>50.96550584632957</c:v>
                </c:pt>
                <c:pt idx="3558">
                  <c:v>50.96550584632957</c:v>
                </c:pt>
                <c:pt idx="3559">
                  <c:v>50.915885986873782</c:v>
                </c:pt>
                <c:pt idx="3560">
                  <c:v>50.028150469204512</c:v>
                </c:pt>
                <c:pt idx="3561">
                  <c:v>50.127621456233712</c:v>
                </c:pt>
                <c:pt idx="3562">
                  <c:v>50.40390976740342</c:v>
                </c:pt>
                <c:pt idx="3563">
                  <c:v>50.272061243909022</c:v>
                </c:pt>
                <c:pt idx="3564">
                  <c:v>50.272061243909022</c:v>
                </c:pt>
                <c:pt idx="3565">
                  <c:v>50.272061243909022</c:v>
                </c:pt>
                <c:pt idx="3566">
                  <c:v>50.493616100578038</c:v>
                </c:pt>
                <c:pt idx="3567">
                  <c:v>50.284395543514819</c:v>
                </c:pt>
                <c:pt idx="3568">
                  <c:v>50.75448653724051</c:v>
                </c:pt>
                <c:pt idx="3569">
                  <c:v>50.50697825848431</c:v>
                </c:pt>
                <c:pt idx="3570">
                  <c:v>50.73701294613231</c:v>
                </c:pt>
                <c:pt idx="3571">
                  <c:v>50.73701294613231</c:v>
                </c:pt>
                <c:pt idx="3572">
                  <c:v>50.73701294613231</c:v>
                </c:pt>
                <c:pt idx="3573">
                  <c:v>50.73701294613231</c:v>
                </c:pt>
                <c:pt idx="3574">
                  <c:v>50.934130471707348</c:v>
                </c:pt>
                <c:pt idx="3575">
                  <c:v>51.623463640925976</c:v>
                </c:pt>
                <c:pt idx="3576">
                  <c:v>51.775355401279789</c:v>
                </c:pt>
                <c:pt idx="3577">
                  <c:v>51.314001203108191</c:v>
                </c:pt>
                <c:pt idx="3578">
                  <c:v>51.314001203108191</c:v>
                </c:pt>
                <c:pt idx="3579">
                  <c:v>51.314001203108191</c:v>
                </c:pt>
                <c:pt idx="3580">
                  <c:v>51.285735099844921</c:v>
                </c:pt>
                <c:pt idx="3581">
                  <c:v>51.373385716418575</c:v>
                </c:pt>
                <c:pt idx="3582">
                  <c:v>51.055957376772042</c:v>
                </c:pt>
                <c:pt idx="3583">
                  <c:v>51.372100893542978</c:v>
                </c:pt>
                <c:pt idx="3584">
                  <c:v>51.133586374916</c:v>
                </c:pt>
                <c:pt idx="3585">
                  <c:v>51.133586374916</c:v>
                </c:pt>
                <c:pt idx="3586">
                  <c:v>51.133586374916</c:v>
                </c:pt>
                <c:pt idx="3587">
                  <c:v>51.01355822187714</c:v>
                </c:pt>
                <c:pt idx="3588">
                  <c:v>50.704635409667112</c:v>
                </c:pt>
                <c:pt idx="3589">
                  <c:v>50.741124379334231</c:v>
                </c:pt>
                <c:pt idx="3590">
                  <c:v>50.869632363352075</c:v>
                </c:pt>
                <c:pt idx="3591">
                  <c:v>50.892245245962691</c:v>
                </c:pt>
                <c:pt idx="3592">
                  <c:v>50.892245245962691</c:v>
                </c:pt>
                <c:pt idx="3593">
                  <c:v>50.892245245962691</c:v>
                </c:pt>
                <c:pt idx="3594">
                  <c:v>51.366190708315195</c:v>
                </c:pt>
                <c:pt idx="3595">
                  <c:v>51.178298210986988</c:v>
                </c:pt>
                <c:pt idx="3596">
                  <c:v>50.752173856064438</c:v>
                </c:pt>
                <c:pt idx="3597">
                  <c:v>50.752173856064438</c:v>
                </c:pt>
                <c:pt idx="3598">
                  <c:v>50.908690978770416</c:v>
                </c:pt>
                <c:pt idx="3599">
                  <c:v>50.908690978770416</c:v>
                </c:pt>
                <c:pt idx="3600">
                  <c:v>50.908690978770416</c:v>
                </c:pt>
                <c:pt idx="3601">
                  <c:v>50.414445314983375</c:v>
                </c:pt>
                <c:pt idx="3602">
                  <c:v>50.388234928321069</c:v>
                </c:pt>
                <c:pt idx="3603">
                  <c:v>49.912490713942717</c:v>
                </c:pt>
                <c:pt idx="3604">
                  <c:v>49.503839950128359</c:v>
                </c:pt>
                <c:pt idx="3605">
                  <c:v>49.553973738734399</c:v>
                </c:pt>
                <c:pt idx="3606">
                  <c:v>49.553973738734399</c:v>
                </c:pt>
                <c:pt idx="3607">
                  <c:v>49.553973738734399</c:v>
                </c:pt>
                <c:pt idx="3608">
                  <c:v>49.495103154574267</c:v>
                </c:pt>
                <c:pt idx="3609">
                  <c:v>49.829748120753877</c:v>
                </c:pt>
                <c:pt idx="3610">
                  <c:v>49.611276838986306</c:v>
                </c:pt>
                <c:pt idx="3611">
                  <c:v>49.688134943404883</c:v>
                </c:pt>
                <c:pt idx="3612">
                  <c:v>49.600741291406358</c:v>
                </c:pt>
                <c:pt idx="3613">
                  <c:v>49.600741291406358</c:v>
                </c:pt>
                <c:pt idx="3614">
                  <c:v>49.600741291406358</c:v>
                </c:pt>
                <c:pt idx="3615">
                  <c:v>49.136046553758192</c:v>
                </c:pt>
                <c:pt idx="3616">
                  <c:v>48.728166683669201</c:v>
                </c:pt>
                <c:pt idx="3617">
                  <c:v>48.728166683669201</c:v>
                </c:pt>
                <c:pt idx="3618">
                  <c:v>48.055561908290933</c:v>
                </c:pt>
                <c:pt idx="3619">
                  <c:v>47.967397362567041</c:v>
                </c:pt>
                <c:pt idx="3620">
                  <c:v>47.967397362567041</c:v>
                </c:pt>
                <c:pt idx="3621">
                  <c:v>47.967397362567041</c:v>
                </c:pt>
                <c:pt idx="3622">
                  <c:v>48.338531298413784</c:v>
                </c:pt>
                <c:pt idx="3623">
                  <c:v>48.634374613750175</c:v>
                </c:pt>
                <c:pt idx="3624">
                  <c:v>49.017585884627579</c:v>
                </c:pt>
                <c:pt idx="3625">
                  <c:v>48.858216455137757</c:v>
                </c:pt>
                <c:pt idx="3626">
                  <c:v>48.818900875144301</c:v>
                </c:pt>
                <c:pt idx="3627">
                  <c:v>48.818900875144301</c:v>
                </c:pt>
                <c:pt idx="3628">
                  <c:v>48.818900875144301</c:v>
                </c:pt>
                <c:pt idx="3629">
                  <c:v>49.608707193235091</c:v>
                </c:pt>
                <c:pt idx="3630">
                  <c:v>49.698156561834594</c:v>
                </c:pt>
                <c:pt idx="3631">
                  <c:v>49.270978652154042</c:v>
                </c:pt>
                <c:pt idx="3632">
                  <c:v>49.285908293968561</c:v>
                </c:pt>
                <c:pt idx="3633">
                  <c:v>48.767507960120184</c:v>
                </c:pt>
                <c:pt idx="3634">
                  <c:v>48.767507960120184</c:v>
                </c:pt>
                <c:pt idx="3635">
                  <c:v>48.767507960120184</c:v>
                </c:pt>
                <c:pt idx="3636">
                  <c:v>48.759285093716322</c:v>
                </c:pt>
                <c:pt idx="3637">
                  <c:v>48.503296983981144</c:v>
                </c:pt>
                <c:pt idx="3638">
                  <c:v>48.647222842506224</c:v>
                </c:pt>
                <c:pt idx="3639">
                  <c:v>49.134504766307479</c:v>
                </c:pt>
                <c:pt idx="3640">
                  <c:v>49.243226478041031</c:v>
                </c:pt>
                <c:pt idx="3641">
                  <c:v>49.243226478041031</c:v>
                </c:pt>
                <c:pt idx="3642">
                  <c:v>49.243226478041031</c:v>
                </c:pt>
                <c:pt idx="3643">
                  <c:v>49.519257824635616</c:v>
                </c:pt>
                <c:pt idx="3644">
                  <c:v>49.869063700747347</c:v>
                </c:pt>
                <c:pt idx="3645">
                  <c:v>49.698670490984846</c:v>
                </c:pt>
                <c:pt idx="3646">
                  <c:v>50.45121694568315</c:v>
                </c:pt>
                <c:pt idx="3647">
                  <c:v>50.45121694568315</c:v>
                </c:pt>
                <c:pt idx="3648">
                  <c:v>50.45121694568315</c:v>
                </c:pt>
                <c:pt idx="3649">
                  <c:v>50.45121694568315</c:v>
                </c:pt>
                <c:pt idx="3650">
                  <c:v>50.690759322610617</c:v>
                </c:pt>
                <c:pt idx="3651">
                  <c:v>50.651212474499552</c:v>
                </c:pt>
                <c:pt idx="3652">
                  <c:v>50.53344560972176</c:v>
                </c:pt>
                <c:pt idx="3653">
                  <c:v>50.75816113066476</c:v>
                </c:pt>
                <c:pt idx="3654">
                  <c:v>50.681277329788671</c:v>
                </c:pt>
                <c:pt idx="3655">
                  <c:v>50.681277329788671</c:v>
                </c:pt>
                <c:pt idx="3656">
                  <c:v>50.681277329788671</c:v>
                </c:pt>
                <c:pt idx="3657">
                  <c:v>50.681277329788671</c:v>
                </c:pt>
                <c:pt idx="3658">
                  <c:v>50.681277329788671</c:v>
                </c:pt>
                <c:pt idx="3659">
                  <c:v>50.581009752576598</c:v>
                </c:pt>
                <c:pt idx="3660">
                  <c:v>50.40645371669715</c:v>
                </c:pt>
                <c:pt idx="3661">
                  <c:v>50.158097454843052</c:v>
                </c:pt>
                <c:pt idx="3662">
                  <c:v>50.158097454843052</c:v>
                </c:pt>
                <c:pt idx="3663">
                  <c:v>50.158097454843052</c:v>
                </c:pt>
                <c:pt idx="3664">
                  <c:v>49.966556060548122</c:v>
                </c:pt>
                <c:pt idx="3665">
                  <c:v>50.111818134863825</c:v>
                </c:pt>
                <c:pt idx="3666">
                  <c:v>50.232642878085542</c:v>
                </c:pt>
                <c:pt idx="3667">
                  <c:v>49.876849727373497</c:v>
                </c:pt>
                <c:pt idx="3668">
                  <c:v>49.674258856348388</c:v>
                </c:pt>
                <c:pt idx="3669">
                  <c:v>49.674258856348388</c:v>
                </c:pt>
                <c:pt idx="3670">
                  <c:v>49.674258856348388</c:v>
                </c:pt>
                <c:pt idx="3671">
                  <c:v>49.674258856348388</c:v>
                </c:pt>
                <c:pt idx="3672">
                  <c:v>49.443376185602496</c:v>
                </c:pt>
                <c:pt idx="3673">
                  <c:v>49.397096865623276</c:v>
                </c:pt>
                <c:pt idx="3674">
                  <c:v>49.017894242117755</c:v>
                </c:pt>
                <c:pt idx="3675">
                  <c:v>48.412691274793623</c:v>
                </c:pt>
                <c:pt idx="3676">
                  <c:v>48.412691274793623</c:v>
                </c:pt>
                <c:pt idx="3677">
                  <c:v>48.412691274793623</c:v>
                </c:pt>
                <c:pt idx="3678">
                  <c:v>45.702408811623712</c:v>
                </c:pt>
                <c:pt idx="3679">
                  <c:v>46.409678108185751</c:v>
                </c:pt>
                <c:pt idx="3680">
                  <c:v>46.663430626117389</c:v>
                </c:pt>
                <c:pt idx="3681">
                  <c:v>46.435657226730456</c:v>
                </c:pt>
                <c:pt idx="3682">
                  <c:v>46.521766055853384</c:v>
                </c:pt>
                <c:pt idx="3683">
                  <c:v>46.521766055853384</c:v>
                </c:pt>
                <c:pt idx="3684">
                  <c:v>46.521766055853384</c:v>
                </c:pt>
                <c:pt idx="3685">
                  <c:v>48.188258414883272</c:v>
                </c:pt>
                <c:pt idx="3686">
                  <c:v>47.923430723763943</c:v>
                </c:pt>
                <c:pt idx="3687">
                  <c:v>48.153799465359604</c:v>
                </c:pt>
                <c:pt idx="3688">
                  <c:v>47.806460449169037</c:v>
                </c:pt>
                <c:pt idx="3689">
                  <c:v>47.638585492242726</c:v>
                </c:pt>
                <c:pt idx="3690">
                  <c:v>47.638585492242726</c:v>
                </c:pt>
                <c:pt idx="3691">
                  <c:v>47.638585492242726</c:v>
                </c:pt>
                <c:pt idx="3692">
                  <c:v>47.968168256292451</c:v>
                </c:pt>
                <c:pt idx="3693">
                  <c:v>47.539859702481365</c:v>
                </c:pt>
                <c:pt idx="3694">
                  <c:v>46.999463201002662</c:v>
                </c:pt>
                <c:pt idx="3695">
                  <c:v>46.509431756247601</c:v>
                </c:pt>
                <c:pt idx="3696">
                  <c:v>47.002289811328986</c:v>
                </c:pt>
                <c:pt idx="3697">
                  <c:v>47.002289811328986</c:v>
                </c:pt>
                <c:pt idx="3698">
                  <c:v>47.002289811328986</c:v>
                </c:pt>
                <c:pt idx="3699">
                  <c:v>47.060132537188643</c:v>
                </c:pt>
                <c:pt idx="3700">
                  <c:v>46.609442368884558</c:v>
                </c:pt>
                <c:pt idx="3701">
                  <c:v>46.230496709954146</c:v>
                </c:pt>
                <c:pt idx="3702">
                  <c:v>45.689817547442807</c:v>
                </c:pt>
                <c:pt idx="3703">
                  <c:v>46.306326956072247</c:v>
                </c:pt>
                <c:pt idx="3704">
                  <c:v>46.306326956072247</c:v>
                </c:pt>
                <c:pt idx="3705">
                  <c:v>46.306326956072247</c:v>
                </c:pt>
                <c:pt idx="3706">
                  <c:v>46.141792538622504</c:v>
                </c:pt>
                <c:pt idx="3707">
                  <c:v>46.500951925268616</c:v>
                </c:pt>
                <c:pt idx="3708">
                  <c:v>46.527676241081174</c:v>
                </c:pt>
                <c:pt idx="3709">
                  <c:v>45.816835136924951</c:v>
                </c:pt>
                <c:pt idx="3710">
                  <c:v>44.899266032084171</c:v>
                </c:pt>
                <c:pt idx="3711">
                  <c:v>44.899266032084171</c:v>
                </c:pt>
                <c:pt idx="3712">
                  <c:v>44.899266032084171</c:v>
                </c:pt>
                <c:pt idx="3713">
                  <c:v>43.192404538302846</c:v>
                </c:pt>
                <c:pt idx="3714">
                  <c:v>43.821273942995589</c:v>
                </c:pt>
                <c:pt idx="3715">
                  <c:v>42.704197542031146</c:v>
                </c:pt>
                <c:pt idx="3716">
                  <c:v>43.589363413949215</c:v>
                </c:pt>
                <c:pt idx="3717">
                  <c:v>43.785787135171432</c:v>
                </c:pt>
                <c:pt idx="3718">
                  <c:v>43.785787135171432</c:v>
                </c:pt>
                <c:pt idx="3719">
                  <c:v>43.785787135171432</c:v>
                </c:pt>
                <c:pt idx="3720">
                  <c:v>43.788613745497763</c:v>
                </c:pt>
                <c:pt idx="3721">
                  <c:v>43.569063212514678</c:v>
                </c:pt>
                <c:pt idx="3722">
                  <c:v>42.710878620984282</c:v>
                </c:pt>
                <c:pt idx="3723">
                  <c:v>43.075177299132818</c:v>
                </c:pt>
                <c:pt idx="3724">
                  <c:v>42.035241663619587</c:v>
                </c:pt>
                <c:pt idx="3725">
                  <c:v>42.035241663619587</c:v>
                </c:pt>
                <c:pt idx="3726">
                  <c:v>42.035241663619587</c:v>
                </c:pt>
                <c:pt idx="3727">
                  <c:v>42.341697615908458</c:v>
                </c:pt>
                <c:pt idx="3728">
                  <c:v>41.746002337863793</c:v>
                </c:pt>
                <c:pt idx="3729">
                  <c:v>42.827848895579194</c:v>
                </c:pt>
                <c:pt idx="3730">
                  <c:v>42.028303620091322</c:v>
                </c:pt>
                <c:pt idx="3731">
                  <c:v>41.759904121377815</c:v>
                </c:pt>
                <c:pt idx="3732">
                  <c:v>41.759904121377815</c:v>
                </c:pt>
                <c:pt idx="3733">
                  <c:v>41.759904121377815</c:v>
                </c:pt>
                <c:pt idx="3734">
                  <c:v>41.448283181129014</c:v>
                </c:pt>
                <c:pt idx="3735">
                  <c:v>41.448283181129014</c:v>
                </c:pt>
                <c:pt idx="3736">
                  <c:v>40.869830226074946</c:v>
                </c:pt>
                <c:pt idx="3737">
                  <c:v>40.634861818584632</c:v>
                </c:pt>
                <c:pt idx="3738">
                  <c:v>40.471329562977857</c:v>
                </c:pt>
                <c:pt idx="3739">
                  <c:v>40.471329562977857</c:v>
                </c:pt>
                <c:pt idx="3740">
                  <c:v>40.471329562977857</c:v>
                </c:pt>
                <c:pt idx="3741">
                  <c:v>41.361660422855849</c:v>
                </c:pt>
                <c:pt idx="3742">
                  <c:v>42.866136617272169</c:v>
                </c:pt>
                <c:pt idx="3743">
                  <c:v>42.298244906255555</c:v>
                </c:pt>
                <c:pt idx="3744">
                  <c:v>42.430555965985171</c:v>
                </c:pt>
                <c:pt idx="3745">
                  <c:v>41.473953942183563</c:v>
                </c:pt>
                <c:pt idx="3746">
                  <c:v>41.473953942183563</c:v>
                </c:pt>
                <c:pt idx="3747">
                  <c:v>41.473953942183563</c:v>
                </c:pt>
                <c:pt idx="3748">
                  <c:v>39.524466496573325</c:v>
                </c:pt>
                <c:pt idx="3749">
                  <c:v>40.164925003604004</c:v>
                </c:pt>
                <c:pt idx="3750">
                  <c:v>40.812372947077968</c:v>
                </c:pt>
                <c:pt idx="3751">
                  <c:v>40.641183147132601</c:v>
                </c:pt>
                <c:pt idx="3752">
                  <c:v>40.393546386088843</c:v>
                </c:pt>
                <c:pt idx="3753">
                  <c:v>40.393546386088843</c:v>
                </c:pt>
                <c:pt idx="3754">
                  <c:v>40.393546386088843</c:v>
                </c:pt>
                <c:pt idx="3755">
                  <c:v>41.533415544866486</c:v>
                </c:pt>
                <c:pt idx="3756">
                  <c:v>41.805258368886605</c:v>
                </c:pt>
                <c:pt idx="3757">
                  <c:v>42.00065423180834</c:v>
                </c:pt>
                <c:pt idx="3758">
                  <c:v>42.241866878474092</c:v>
                </c:pt>
                <c:pt idx="3759">
                  <c:v>41.237392354327511</c:v>
                </c:pt>
                <c:pt idx="3760">
                  <c:v>41.237392354327511</c:v>
                </c:pt>
                <c:pt idx="3761">
                  <c:v>41.237392354327511</c:v>
                </c:pt>
                <c:pt idx="3762">
                  <c:v>41.895889774531661</c:v>
                </c:pt>
                <c:pt idx="3763">
                  <c:v>41.692784974356307</c:v>
                </c:pt>
                <c:pt idx="3764">
                  <c:v>42.080724393415935</c:v>
                </c:pt>
                <c:pt idx="3765">
                  <c:v>42.76676841607302</c:v>
                </c:pt>
                <c:pt idx="3766">
                  <c:v>43.602365821450313</c:v>
                </c:pt>
                <c:pt idx="3767">
                  <c:v>43.602365821450313</c:v>
                </c:pt>
                <c:pt idx="3768">
                  <c:v>43.602365821450313</c:v>
                </c:pt>
                <c:pt idx="3769">
                  <c:v>43.180455685559728</c:v>
                </c:pt>
                <c:pt idx="3770">
                  <c:v>43.454097261605703</c:v>
                </c:pt>
                <c:pt idx="3771">
                  <c:v>43.238118536216803</c:v>
                </c:pt>
                <c:pt idx="3772">
                  <c:v>43.385873166911168</c:v>
                </c:pt>
                <c:pt idx="3773">
                  <c:v>43.187393729087979</c:v>
                </c:pt>
                <c:pt idx="3774">
                  <c:v>43.187393729087979</c:v>
                </c:pt>
                <c:pt idx="3775">
                  <c:v>43.187393729087979</c:v>
                </c:pt>
                <c:pt idx="3776">
                  <c:v>43.19949676057616</c:v>
                </c:pt>
                <c:pt idx="3777">
                  <c:v>43.911802562810571</c:v>
                </c:pt>
                <c:pt idx="3778">
                  <c:v>43.911802562810571</c:v>
                </c:pt>
                <c:pt idx="3779">
                  <c:v>43.911802562810571</c:v>
                </c:pt>
                <c:pt idx="3780">
                  <c:v>43.911802562810571</c:v>
                </c:pt>
                <c:pt idx="3781">
                  <c:v>43.911802562810571</c:v>
                </c:pt>
                <c:pt idx="3782">
                  <c:v>43.911802562810571</c:v>
                </c:pt>
                <c:pt idx="3783">
                  <c:v>43.950424338451199</c:v>
                </c:pt>
                <c:pt idx="3784">
                  <c:v>43.576617971023211</c:v>
                </c:pt>
                <c:pt idx="3785">
                  <c:v>43.238118536216795</c:v>
                </c:pt>
                <c:pt idx="3786">
                  <c:v>42.300814552006749</c:v>
                </c:pt>
                <c:pt idx="3787">
                  <c:v>42.195536165579817</c:v>
                </c:pt>
                <c:pt idx="3788">
                  <c:v>42.195536165579817</c:v>
                </c:pt>
                <c:pt idx="3789">
                  <c:v>42.195536165579817</c:v>
                </c:pt>
                <c:pt idx="3790">
                  <c:v>42.681045033812758</c:v>
                </c:pt>
                <c:pt idx="3791">
                  <c:v>42.113667251946389</c:v>
                </c:pt>
                <c:pt idx="3792">
                  <c:v>42.325534544133347</c:v>
                </c:pt>
                <c:pt idx="3793">
                  <c:v>41.917500495299286</c:v>
                </c:pt>
                <c:pt idx="3794">
                  <c:v>41.476266623359642</c:v>
                </c:pt>
                <c:pt idx="3795">
                  <c:v>41.476266623359642</c:v>
                </c:pt>
                <c:pt idx="3796">
                  <c:v>41.476266623359642</c:v>
                </c:pt>
                <c:pt idx="3797">
                  <c:v>40.572445123287821</c:v>
                </c:pt>
                <c:pt idx="3798">
                  <c:v>40.898867223063561</c:v>
                </c:pt>
                <c:pt idx="3799">
                  <c:v>41.039169881079431</c:v>
                </c:pt>
                <c:pt idx="3800">
                  <c:v>40.033641802174863</c:v>
                </c:pt>
                <c:pt idx="3801">
                  <c:v>40.328662830870869</c:v>
                </c:pt>
                <c:pt idx="3802">
                  <c:v>40.328662830870869</c:v>
                </c:pt>
                <c:pt idx="3803">
                  <c:v>40.328662830870869</c:v>
                </c:pt>
                <c:pt idx="3804">
                  <c:v>40.019740018660841</c:v>
                </c:pt>
                <c:pt idx="3805">
                  <c:v>40.505248886893774</c:v>
                </c:pt>
                <c:pt idx="3806">
                  <c:v>39.667081835765281</c:v>
                </c:pt>
                <c:pt idx="3807">
                  <c:v>40.07252054239062</c:v>
                </c:pt>
                <c:pt idx="3808">
                  <c:v>40.72664956481772</c:v>
                </c:pt>
                <c:pt idx="3809">
                  <c:v>40.72664956481772</c:v>
                </c:pt>
                <c:pt idx="3810">
                  <c:v>40.72664956481772</c:v>
                </c:pt>
                <c:pt idx="3811">
                  <c:v>40.850480793568352</c:v>
                </c:pt>
                <c:pt idx="3812">
                  <c:v>40.243196413185743</c:v>
                </c:pt>
                <c:pt idx="3813">
                  <c:v>40.291068913530715</c:v>
                </c:pt>
                <c:pt idx="3814">
                  <c:v>39.681240583854411</c:v>
                </c:pt>
                <c:pt idx="3815">
                  <c:v>38.65821321738413</c:v>
                </c:pt>
                <c:pt idx="3816">
                  <c:v>38.65821321738413</c:v>
                </c:pt>
                <c:pt idx="3817">
                  <c:v>38.65821321738413</c:v>
                </c:pt>
                <c:pt idx="3818">
                  <c:v>38.065344549665788</c:v>
                </c:pt>
                <c:pt idx="3819">
                  <c:v>37.516005680972889</c:v>
                </c:pt>
                <c:pt idx="3820">
                  <c:v>37.672265839103744</c:v>
                </c:pt>
                <c:pt idx="3821">
                  <c:v>38.203591491080694</c:v>
                </c:pt>
                <c:pt idx="3822">
                  <c:v>37.781938319765239</c:v>
                </c:pt>
                <c:pt idx="3823">
                  <c:v>37.781938319765239</c:v>
                </c:pt>
                <c:pt idx="3824">
                  <c:v>37.781938319765239</c:v>
                </c:pt>
                <c:pt idx="3825">
                  <c:v>37.773946721478985</c:v>
                </c:pt>
                <c:pt idx="3826">
                  <c:v>37.685653693467536</c:v>
                </c:pt>
                <c:pt idx="3827">
                  <c:v>38.419313251894465</c:v>
                </c:pt>
                <c:pt idx="3828">
                  <c:v>38.355483251434499</c:v>
                </c:pt>
                <c:pt idx="3829">
                  <c:v>39.226104928400737</c:v>
                </c:pt>
                <c:pt idx="3830">
                  <c:v>39.226104928400737</c:v>
                </c:pt>
                <c:pt idx="3831">
                  <c:v>39.226104928400737</c:v>
                </c:pt>
                <c:pt idx="3832">
                  <c:v>38.918209974491191</c:v>
                </c:pt>
                <c:pt idx="3833">
                  <c:v>37.925530124342643</c:v>
                </c:pt>
                <c:pt idx="3834">
                  <c:v>37.563261466337565</c:v>
                </c:pt>
                <c:pt idx="3835">
                  <c:v>37.278287752528776</c:v>
                </c:pt>
                <c:pt idx="3836">
                  <c:v>37.304575228563614</c:v>
                </c:pt>
                <c:pt idx="3837">
                  <c:v>37.304575228563614</c:v>
                </c:pt>
                <c:pt idx="3838">
                  <c:v>37.304575228563614</c:v>
                </c:pt>
                <c:pt idx="3839">
                  <c:v>37.222372260982524</c:v>
                </c:pt>
                <c:pt idx="3840">
                  <c:v>37.917024596906145</c:v>
                </c:pt>
                <c:pt idx="3841">
                  <c:v>38.108977134521268</c:v>
                </c:pt>
                <c:pt idx="3842">
                  <c:v>39.204802565123231</c:v>
                </c:pt>
                <c:pt idx="3843">
                  <c:v>41.661872135969269</c:v>
                </c:pt>
                <c:pt idx="3844">
                  <c:v>41.661872135969269</c:v>
                </c:pt>
                <c:pt idx="3845">
                  <c:v>41.661872135969269</c:v>
                </c:pt>
                <c:pt idx="3846">
                  <c:v>41.737882257289954</c:v>
                </c:pt>
                <c:pt idx="3847">
                  <c:v>42.625771953704287</c:v>
                </c:pt>
                <c:pt idx="3848">
                  <c:v>42.670869236637962</c:v>
                </c:pt>
                <c:pt idx="3849">
                  <c:v>42.413724786314731</c:v>
                </c:pt>
                <c:pt idx="3850">
                  <c:v>42.444637624701748</c:v>
                </c:pt>
                <c:pt idx="3851">
                  <c:v>42.444637624701748</c:v>
                </c:pt>
                <c:pt idx="3852">
                  <c:v>42.444637624701748</c:v>
                </c:pt>
                <c:pt idx="3853">
                  <c:v>43.279181475321053</c:v>
                </c:pt>
                <c:pt idx="3854">
                  <c:v>42.590208056507592</c:v>
                </c:pt>
                <c:pt idx="3855">
                  <c:v>42.199853170441834</c:v>
                </c:pt>
                <c:pt idx="3856">
                  <c:v>42.279460795814202</c:v>
                </c:pt>
                <c:pt idx="3857">
                  <c:v>42.628084634880373</c:v>
                </c:pt>
                <c:pt idx="3858">
                  <c:v>42.628084634880373</c:v>
                </c:pt>
                <c:pt idx="3859">
                  <c:v>42.628084634880373</c:v>
                </c:pt>
                <c:pt idx="3860">
                  <c:v>42.634277481140778</c:v>
                </c:pt>
                <c:pt idx="3861">
                  <c:v>41.495667448781226</c:v>
                </c:pt>
                <c:pt idx="3862">
                  <c:v>42.109427336456875</c:v>
                </c:pt>
                <c:pt idx="3863">
                  <c:v>42.720848846498924</c:v>
                </c:pt>
                <c:pt idx="3864">
                  <c:v>42.783188452423197</c:v>
                </c:pt>
                <c:pt idx="3865">
                  <c:v>42.783188452423197</c:v>
                </c:pt>
                <c:pt idx="3866">
                  <c:v>42.783188452423197</c:v>
                </c:pt>
                <c:pt idx="3867">
                  <c:v>42.855344105117069</c:v>
                </c:pt>
                <c:pt idx="3868">
                  <c:v>42.035729896312283</c:v>
                </c:pt>
                <c:pt idx="3869">
                  <c:v>42.96640419448422</c:v>
                </c:pt>
                <c:pt idx="3870">
                  <c:v>43.410850123612867</c:v>
                </c:pt>
                <c:pt idx="3871">
                  <c:v>43.018953450096383</c:v>
                </c:pt>
                <c:pt idx="3872">
                  <c:v>43.018953450096383</c:v>
                </c:pt>
                <c:pt idx="3873">
                  <c:v>43.018953450096383</c:v>
                </c:pt>
                <c:pt idx="3874">
                  <c:v>42.695846193339683</c:v>
                </c:pt>
                <c:pt idx="3875">
                  <c:v>43.270187715191831</c:v>
                </c:pt>
                <c:pt idx="3876">
                  <c:v>43.142630500101944</c:v>
                </c:pt>
                <c:pt idx="3877">
                  <c:v>42.987526682559121</c:v>
                </c:pt>
                <c:pt idx="3878">
                  <c:v>43.150365133813068</c:v>
                </c:pt>
                <c:pt idx="3879">
                  <c:v>43.150365133813068</c:v>
                </c:pt>
                <c:pt idx="3880">
                  <c:v>43.150365133813068</c:v>
                </c:pt>
                <c:pt idx="3881">
                  <c:v>43.469592225485435</c:v>
                </c:pt>
                <c:pt idx="3882">
                  <c:v>44.847307794994741</c:v>
                </c:pt>
                <c:pt idx="3883">
                  <c:v>46.661503391803961</c:v>
                </c:pt>
                <c:pt idx="3884">
                  <c:v>46.638299490670569</c:v>
                </c:pt>
                <c:pt idx="3885">
                  <c:v>46.337111312171672</c:v>
                </c:pt>
                <c:pt idx="3886">
                  <c:v>46.337111312171672</c:v>
                </c:pt>
                <c:pt idx="3887">
                  <c:v>46.337111312171672</c:v>
                </c:pt>
                <c:pt idx="3888">
                  <c:v>45.922267702096903</c:v>
                </c:pt>
                <c:pt idx="3889">
                  <c:v>45.93953572154502</c:v>
                </c:pt>
                <c:pt idx="3890">
                  <c:v>45.564907067476639</c:v>
                </c:pt>
                <c:pt idx="3891">
                  <c:v>46.053165456663365</c:v>
                </c:pt>
                <c:pt idx="3892">
                  <c:v>45.664352358048326</c:v>
                </c:pt>
                <c:pt idx="3893">
                  <c:v>45.664352358048326</c:v>
                </c:pt>
                <c:pt idx="3894">
                  <c:v>45.664352358048326</c:v>
                </c:pt>
                <c:pt idx="3895">
                  <c:v>45.861212919048249</c:v>
                </c:pt>
                <c:pt idx="3896">
                  <c:v>46.600936841448032</c:v>
                </c:pt>
                <c:pt idx="3897">
                  <c:v>46.212149439290506</c:v>
                </c:pt>
                <c:pt idx="3898">
                  <c:v>46.554837396671388</c:v>
                </c:pt>
                <c:pt idx="3899">
                  <c:v>46.563856853258116</c:v>
                </c:pt>
                <c:pt idx="3900">
                  <c:v>46.563856853258116</c:v>
                </c:pt>
                <c:pt idx="3901">
                  <c:v>46.563856853258116</c:v>
                </c:pt>
                <c:pt idx="3902">
                  <c:v>45.607409008201586</c:v>
                </c:pt>
                <c:pt idx="3903">
                  <c:v>45.724379282796498</c:v>
                </c:pt>
                <c:pt idx="3904">
                  <c:v>45.278134601642002</c:v>
                </c:pt>
                <c:pt idx="3905">
                  <c:v>45.280190318242965</c:v>
                </c:pt>
                <c:pt idx="3906">
                  <c:v>46.971967991464709</c:v>
                </c:pt>
                <c:pt idx="3907">
                  <c:v>46.971967991464709</c:v>
                </c:pt>
                <c:pt idx="3908">
                  <c:v>46.971967991464709</c:v>
                </c:pt>
                <c:pt idx="3909">
                  <c:v>47.502754017833901</c:v>
                </c:pt>
                <c:pt idx="3910">
                  <c:v>47.466933156062076</c:v>
                </c:pt>
                <c:pt idx="3911">
                  <c:v>47.832054120850998</c:v>
                </c:pt>
                <c:pt idx="3912">
                  <c:v>48.202828306292567</c:v>
                </c:pt>
                <c:pt idx="3913">
                  <c:v>48.202828306292567</c:v>
                </c:pt>
                <c:pt idx="3914">
                  <c:v>48.202828306292567</c:v>
                </c:pt>
                <c:pt idx="3915">
                  <c:v>48.202828306292567</c:v>
                </c:pt>
                <c:pt idx="3916">
                  <c:v>47.073751659669995</c:v>
                </c:pt>
                <c:pt idx="3917">
                  <c:v>47.47261207317225</c:v>
                </c:pt>
                <c:pt idx="3918">
                  <c:v>46.764057953734593</c:v>
                </c:pt>
                <c:pt idx="3919">
                  <c:v>46.343021497399434</c:v>
                </c:pt>
                <c:pt idx="3920">
                  <c:v>45.518524961667353</c:v>
                </c:pt>
                <c:pt idx="3921">
                  <c:v>45.518524961667353</c:v>
                </c:pt>
                <c:pt idx="3922">
                  <c:v>45.518524961667353</c:v>
                </c:pt>
                <c:pt idx="3923">
                  <c:v>45.139502213364416</c:v>
                </c:pt>
                <c:pt idx="3924">
                  <c:v>46.053139760205845</c:v>
                </c:pt>
                <c:pt idx="3925">
                  <c:v>46.927975656204062</c:v>
                </c:pt>
                <c:pt idx="3926">
                  <c:v>46.312365623587553</c:v>
                </c:pt>
                <c:pt idx="3927">
                  <c:v>46.030218520105095</c:v>
                </c:pt>
                <c:pt idx="3928">
                  <c:v>46.030218520105095</c:v>
                </c:pt>
                <c:pt idx="3929">
                  <c:v>46.030218520105095</c:v>
                </c:pt>
                <c:pt idx="3930">
                  <c:v>45.585104483081125</c:v>
                </c:pt>
                <c:pt idx="3931">
                  <c:v>46.621057167679986</c:v>
                </c:pt>
                <c:pt idx="3932">
                  <c:v>46.626427727300005</c:v>
                </c:pt>
                <c:pt idx="3933">
                  <c:v>46.819999141738379</c:v>
                </c:pt>
                <c:pt idx="3934">
                  <c:v>47.554583772635752</c:v>
                </c:pt>
                <c:pt idx="3935">
                  <c:v>47.554583772635752</c:v>
                </c:pt>
                <c:pt idx="3936">
                  <c:v>47.554583772635752</c:v>
                </c:pt>
                <c:pt idx="3937">
                  <c:v>46.706574978280138</c:v>
                </c:pt>
                <c:pt idx="3938">
                  <c:v>46.706574978280138</c:v>
                </c:pt>
                <c:pt idx="3939">
                  <c:v>45.974020367526215</c:v>
                </c:pt>
                <c:pt idx="3940">
                  <c:v>46.180131653230482</c:v>
                </c:pt>
                <c:pt idx="3941">
                  <c:v>45.947398837543723</c:v>
                </c:pt>
                <c:pt idx="3942">
                  <c:v>45.947398837543723</c:v>
                </c:pt>
                <c:pt idx="3943">
                  <c:v>45.947398837543723</c:v>
                </c:pt>
                <c:pt idx="3944">
                  <c:v>46.295868497864809</c:v>
                </c:pt>
                <c:pt idx="3945">
                  <c:v>46.039315066064368</c:v>
                </c:pt>
                <c:pt idx="3946">
                  <c:v>45.986303274216986</c:v>
                </c:pt>
                <c:pt idx="3947">
                  <c:v>46.13891453538114</c:v>
                </c:pt>
                <c:pt idx="3948">
                  <c:v>46.6579058877523</c:v>
                </c:pt>
                <c:pt idx="3949">
                  <c:v>46.6579058877523</c:v>
                </c:pt>
                <c:pt idx="3950">
                  <c:v>46.6579058877523</c:v>
                </c:pt>
                <c:pt idx="3951">
                  <c:v>46.655104973883482</c:v>
                </c:pt>
                <c:pt idx="3952">
                  <c:v>46.290240973669682</c:v>
                </c:pt>
                <c:pt idx="3953">
                  <c:v>46.178615562237283</c:v>
                </c:pt>
                <c:pt idx="3954">
                  <c:v>45.551287944995259</c:v>
                </c:pt>
                <c:pt idx="3955">
                  <c:v>44.550436621357882</c:v>
                </c:pt>
                <c:pt idx="3956">
                  <c:v>44.550436621357882</c:v>
                </c:pt>
                <c:pt idx="3957">
                  <c:v>44.550436621357882</c:v>
                </c:pt>
                <c:pt idx="3958">
                  <c:v>44.992364297650354</c:v>
                </c:pt>
                <c:pt idx="3959">
                  <c:v>45.36617066507835</c:v>
                </c:pt>
                <c:pt idx="3960">
                  <c:v>44.903248982998527</c:v>
                </c:pt>
                <c:pt idx="3961">
                  <c:v>46.327629319349732</c:v>
                </c:pt>
                <c:pt idx="3962">
                  <c:v>46.327629319349732</c:v>
                </c:pt>
                <c:pt idx="3963">
                  <c:v>46.327629319349732</c:v>
                </c:pt>
                <c:pt idx="3964">
                  <c:v>46.327629319349732</c:v>
                </c:pt>
                <c:pt idx="3965">
                  <c:v>46.348623325137098</c:v>
                </c:pt>
                <c:pt idx="3966">
                  <c:v>46.308151404555595</c:v>
                </c:pt>
                <c:pt idx="3967">
                  <c:v>45.902327251067568</c:v>
                </c:pt>
                <c:pt idx="3968">
                  <c:v>45.793759718079102</c:v>
                </c:pt>
                <c:pt idx="3969">
                  <c:v>45.851628140396272</c:v>
                </c:pt>
                <c:pt idx="3970">
                  <c:v>45.851628140396272</c:v>
                </c:pt>
                <c:pt idx="3971">
                  <c:v>45.851628140396272</c:v>
                </c:pt>
                <c:pt idx="3972">
                  <c:v>45.712610305256</c:v>
                </c:pt>
                <c:pt idx="3973">
                  <c:v>45.746144182309237</c:v>
                </c:pt>
                <c:pt idx="3974">
                  <c:v>45.438377710687256</c:v>
                </c:pt>
                <c:pt idx="3975">
                  <c:v>46.098211346682035</c:v>
                </c:pt>
                <c:pt idx="3976">
                  <c:v>46.642051173467358</c:v>
                </c:pt>
                <c:pt idx="3977">
                  <c:v>46.642051173467358</c:v>
                </c:pt>
                <c:pt idx="3978">
                  <c:v>46.642051173467358</c:v>
                </c:pt>
                <c:pt idx="3979">
                  <c:v>47.239904953943039</c:v>
                </c:pt>
                <c:pt idx="3980">
                  <c:v>47.241189776818636</c:v>
                </c:pt>
                <c:pt idx="3981">
                  <c:v>46.869927358684336</c:v>
                </c:pt>
                <c:pt idx="3982">
                  <c:v>46.869927358684336</c:v>
                </c:pt>
                <c:pt idx="3983">
                  <c:v>46.806688376747147</c:v>
                </c:pt>
                <c:pt idx="3984">
                  <c:v>46.806688376747147</c:v>
                </c:pt>
                <c:pt idx="3985">
                  <c:v>46.806688376747147</c:v>
                </c:pt>
                <c:pt idx="3986">
                  <c:v>47.649300915025229</c:v>
                </c:pt>
                <c:pt idx="3987">
                  <c:v>48.022619049760486</c:v>
                </c:pt>
                <c:pt idx="3988">
                  <c:v>47.625762959944176</c:v>
                </c:pt>
                <c:pt idx="3989">
                  <c:v>48.166519211828039</c:v>
                </c:pt>
                <c:pt idx="3990">
                  <c:v>48.394395397045024</c:v>
                </c:pt>
                <c:pt idx="3991">
                  <c:v>48.394395397045024</c:v>
                </c:pt>
                <c:pt idx="3992">
                  <c:v>48.394395397045024</c:v>
                </c:pt>
                <c:pt idx="3993">
                  <c:v>48.559546529475064</c:v>
                </c:pt>
                <c:pt idx="3994">
                  <c:v>48.513704049273542</c:v>
                </c:pt>
                <c:pt idx="3995">
                  <c:v>48.997645433598251</c:v>
                </c:pt>
                <c:pt idx="3996">
                  <c:v>49.8827856090588</c:v>
                </c:pt>
                <c:pt idx="3997">
                  <c:v>49.560680514145083</c:v>
                </c:pt>
                <c:pt idx="3998">
                  <c:v>49.560680514145083</c:v>
                </c:pt>
                <c:pt idx="3999">
                  <c:v>49.560680514145083</c:v>
                </c:pt>
                <c:pt idx="4000">
                  <c:v>49.406013536379966</c:v>
                </c:pt>
                <c:pt idx="4001">
                  <c:v>49.626977374526206</c:v>
                </c:pt>
                <c:pt idx="4002">
                  <c:v>49.551712450473367</c:v>
                </c:pt>
                <c:pt idx="4003">
                  <c:v>50.106293396498728</c:v>
                </c:pt>
                <c:pt idx="4004">
                  <c:v>49.713780008001955</c:v>
                </c:pt>
                <c:pt idx="4005">
                  <c:v>49.713780008001955</c:v>
                </c:pt>
                <c:pt idx="4006">
                  <c:v>49.713780008001955</c:v>
                </c:pt>
                <c:pt idx="4007">
                  <c:v>49.622634673206676</c:v>
                </c:pt>
                <c:pt idx="4008">
                  <c:v>49.184278804508381</c:v>
                </c:pt>
                <c:pt idx="4009">
                  <c:v>49.975986660455071</c:v>
                </c:pt>
                <c:pt idx="4010">
                  <c:v>50.501890359896969</c:v>
                </c:pt>
                <c:pt idx="4011">
                  <c:v>50.736164963034454</c:v>
                </c:pt>
                <c:pt idx="4012">
                  <c:v>50.736164963034454</c:v>
                </c:pt>
                <c:pt idx="4013">
                  <c:v>50.736164963034454</c:v>
                </c:pt>
                <c:pt idx="4014">
                  <c:v>50.815798284864343</c:v>
                </c:pt>
                <c:pt idx="4015">
                  <c:v>51.148079176952848</c:v>
                </c:pt>
                <c:pt idx="4016">
                  <c:v>51.42313405816197</c:v>
                </c:pt>
                <c:pt idx="4017">
                  <c:v>51.066904067672233</c:v>
                </c:pt>
                <c:pt idx="4018">
                  <c:v>51.054107231831225</c:v>
                </c:pt>
                <c:pt idx="4019">
                  <c:v>51.054107231831225</c:v>
                </c:pt>
                <c:pt idx="4020">
                  <c:v>51.054107231831225</c:v>
                </c:pt>
                <c:pt idx="4021">
                  <c:v>51.054107231831225</c:v>
                </c:pt>
                <c:pt idx="4022">
                  <c:v>51.054107231831225</c:v>
                </c:pt>
                <c:pt idx="4023">
                  <c:v>51.054107231831225</c:v>
                </c:pt>
                <c:pt idx="4024">
                  <c:v>52.980956098373333</c:v>
                </c:pt>
                <c:pt idx="4025">
                  <c:v>53.112085121057397</c:v>
                </c:pt>
                <c:pt idx="4026">
                  <c:v>53.112085121057397</c:v>
                </c:pt>
                <c:pt idx="4027">
                  <c:v>53.112085121057397</c:v>
                </c:pt>
                <c:pt idx="4028">
                  <c:v>52.84111597659269</c:v>
                </c:pt>
                <c:pt idx="4029">
                  <c:v>53.068529625574449</c:v>
                </c:pt>
                <c:pt idx="4030">
                  <c:v>52.966360510506476</c:v>
                </c:pt>
                <c:pt idx="4031">
                  <c:v>52.3640355464237</c:v>
                </c:pt>
                <c:pt idx="4032">
                  <c:v>52.131482605939524</c:v>
                </c:pt>
                <c:pt idx="4033">
                  <c:v>52.131482605939524</c:v>
                </c:pt>
                <c:pt idx="4034">
                  <c:v>52.131482605939524</c:v>
                </c:pt>
                <c:pt idx="4035">
                  <c:v>52.131482605939524</c:v>
                </c:pt>
                <c:pt idx="4036">
                  <c:v>52.850084040264392</c:v>
                </c:pt>
                <c:pt idx="4037">
                  <c:v>52.858281210210741</c:v>
                </c:pt>
                <c:pt idx="4038">
                  <c:v>52.343786737904203</c:v>
                </c:pt>
                <c:pt idx="4039">
                  <c:v>52.332788654089029</c:v>
                </c:pt>
                <c:pt idx="4040">
                  <c:v>52.332788654089029</c:v>
                </c:pt>
                <c:pt idx="4041">
                  <c:v>52.332788654089029</c:v>
                </c:pt>
                <c:pt idx="4042">
                  <c:v>51.897927503612372</c:v>
                </c:pt>
                <c:pt idx="4043">
                  <c:v>51.600850758315403</c:v>
                </c:pt>
                <c:pt idx="4044">
                  <c:v>52.196546036360083</c:v>
                </c:pt>
                <c:pt idx="4045">
                  <c:v>52.458521420695568</c:v>
                </c:pt>
                <c:pt idx="4046">
                  <c:v>53.098748659608638</c:v>
                </c:pt>
                <c:pt idx="4047">
                  <c:v>53.098748659608638</c:v>
                </c:pt>
                <c:pt idx="4048">
                  <c:v>53.098748659608638</c:v>
                </c:pt>
                <c:pt idx="4049">
                  <c:v>52.906950300738593</c:v>
                </c:pt>
                <c:pt idx="4050">
                  <c:v>53.249329900629327</c:v>
                </c:pt>
                <c:pt idx="4051">
                  <c:v>53.481368911963266</c:v>
                </c:pt>
                <c:pt idx="4052">
                  <c:v>53.795842158995896</c:v>
                </c:pt>
                <c:pt idx="4053">
                  <c:v>53.715951872590892</c:v>
                </c:pt>
                <c:pt idx="4054">
                  <c:v>53.715951872590892</c:v>
                </c:pt>
                <c:pt idx="4055">
                  <c:v>53.715951872590892</c:v>
                </c:pt>
                <c:pt idx="4056">
                  <c:v>53.071870165051017</c:v>
                </c:pt>
                <c:pt idx="4057">
                  <c:v>53.323104430146465</c:v>
                </c:pt>
                <c:pt idx="4058">
                  <c:v>53.817350093933499</c:v>
                </c:pt>
                <c:pt idx="4059">
                  <c:v>54.266549867701883</c:v>
                </c:pt>
                <c:pt idx="4060">
                  <c:v>53.795071265270536</c:v>
                </c:pt>
                <c:pt idx="4061">
                  <c:v>53.795071265270536</c:v>
                </c:pt>
                <c:pt idx="4062">
                  <c:v>53.795071265270536</c:v>
                </c:pt>
                <c:pt idx="4063">
                  <c:v>53.795071265270536</c:v>
                </c:pt>
                <c:pt idx="4064">
                  <c:v>53.408108311596365</c:v>
                </c:pt>
                <c:pt idx="4065">
                  <c:v>53.817607058508614</c:v>
                </c:pt>
                <c:pt idx="4066">
                  <c:v>53.670109392389364</c:v>
                </c:pt>
                <c:pt idx="4067">
                  <c:v>53.455749543823735</c:v>
                </c:pt>
                <c:pt idx="4068">
                  <c:v>53.455749543823735</c:v>
                </c:pt>
                <c:pt idx="4069">
                  <c:v>53.455749543823735</c:v>
                </c:pt>
                <c:pt idx="4070">
                  <c:v>53.246272022185394</c:v>
                </c:pt>
                <c:pt idx="4071">
                  <c:v>53.077754653821273</c:v>
                </c:pt>
                <c:pt idx="4072">
                  <c:v>52.349414262099337</c:v>
                </c:pt>
                <c:pt idx="4073">
                  <c:v>52.269010046544089</c:v>
                </c:pt>
                <c:pt idx="4074">
                  <c:v>52.16478521487516</c:v>
                </c:pt>
                <c:pt idx="4075">
                  <c:v>52.16478521487516</c:v>
                </c:pt>
                <c:pt idx="4076">
                  <c:v>52.16478521487516</c:v>
                </c:pt>
                <c:pt idx="4077">
                  <c:v>52.627038789059675</c:v>
                </c:pt>
                <c:pt idx="4078">
                  <c:v>51.39394288242827</c:v>
                </c:pt>
                <c:pt idx="4079">
                  <c:v>51.187266274658739</c:v>
                </c:pt>
                <c:pt idx="4080">
                  <c:v>51.715071511956531</c:v>
                </c:pt>
                <c:pt idx="4081">
                  <c:v>51.826234387153725</c:v>
                </c:pt>
                <c:pt idx="4082">
                  <c:v>51.826234387153725</c:v>
                </c:pt>
                <c:pt idx="4083">
                  <c:v>51.826234387153725</c:v>
                </c:pt>
                <c:pt idx="4084">
                  <c:v>51.557063994714852</c:v>
                </c:pt>
                <c:pt idx="4085">
                  <c:v>51.865395788402104</c:v>
                </c:pt>
                <c:pt idx="4086">
                  <c:v>52.012662186403752</c:v>
                </c:pt>
                <c:pt idx="4087">
                  <c:v>51.282805703688602</c:v>
                </c:pt>
                <c:pt idx="4088">
                  <c:v>51.793445707368335</c:v>
                </c:pt>
                <c:pt idx="4089">
                  <c:v>51.793445707368335</c:v>
                </c:pt>
                <c:pt idx="4090">
                  <c:v>51.793445707368335</c:v>
                </c:pt>
                <c:pt idx="4091">
                  <c:v>50.869452488149541</c:v>
                </c:pt>
                <c:pt idx="4092">
                  <c:v>51.265126540920299</c:v>
                </c:pt>
                <c:pt idx="4093">
                  <c:v>50.711188006332733</c:v>
                </c:pt>
                <c:pt idx="4094">
                  <c:v>51.196748267480693</c:v>
                </c:pt>
                <c:pt idx="4095">
                  <c:v>51.883331915745529</c:v>
                </c:pt>
                <c:pt idx="4096">
                  <c:v>51.883331915745529</c:v>
                </c:pt>
                <c:pt idx="4097">
                  <c:v>51.883331915745529</c:v>
                </c:pt>
                <c:pt idx="4098">
                  <c:v>52.125598117169275</c:v>
                </c:pt>
                <c:pt idx="4099">
                  <c:v>52.530240233611735</c:v>
                </c:pt>
                <c:pt idx="4100">
                  <c:v>52.530240233611735</c:v>
                </c:pt>
                <c:pt idx="4101">
                  <c:v>53.262409397502971</c:v>
                </c:pt>
                <c:pt idx="4102">
                  <c:v>53.194031124063365</c:v>
                </c:pt>
                <c:pt idx="4103">
                  <c:v>53.194031124063365</c:v>
                </c:pt>
                <c:pt idx="4104">
                  <c:v>53.194031124063365</c:v>
                </c:pt>
                <c:pt idx="4105">
                  <c:v>53.745271530612165</c:v>
                </c:pt>
                <c:pt idx="4106">
                  <c:v>54.000514443079496</c:v>
                </c:pt>
                <c:pt idx="4107">
                  <c:v>54.810492480317258</c:v>
                </c:pt>
                <c:pt idx="4108">
                  <c:v>54.722713381456046</c:v>
                </c:pt>
                <c:pt idx="4109">
                  <c:v>55.008021149212489</c:v>
                </c:pt>
                <c:pt idx="4110">
                  <c:v>55.008021149212489</c:v>
                </c:pt>
                <c:pt idx="4111">
                  <c:v>55.008021149212489</c:v>
                </c:pt>
                <c:pt idx="4112">
                  <c:v>55.40256455785272</c:v>
                </c:pt>
                <c:pt idx="4113">
                  <c:v>55.50455379771811</c:v>
                </c:pt>
                <c:pt idx="4114">
                  <c:v>55.156752245292317</c:v>
                </c:pt>
                <c:pt idx="4115">
                  <c:v>55.173275067472574</c:v>
                </c:pt>
                <c:pt idx="4116">
                  <c:v>55.750623074853621</c:v>
                </c:pt>
                <c:pt idx="4117">
                  <c:v>55.750623074853621</c:v>
                </c:pt>
                <c:pt idx="4118">
                  <c:v>55.750623074853621</c:v>
                </c:pt>
                <c:pt idx="4119">
                  <c:v>55.052707288825971</c:v>
                </c:pt>
                <c:pt idx="4120">
                  <c:v>55.874814054009427</c:v>
                </c:pt>
                <c:pt idx="4121">
                  <c:v>55.996949316564269</c:v>
                </c:pt>
                <c:pt idx="4122">
                  <c:v>55.746999874344418</c:v>
                </c:pt>
                <c:pt idx="4123">
                  <c:v>55.659734704633451</c:v>
                </c:pt>
                <c:pt idx="4124">
                  <c:v>55.659734704633451</c:v>
                </c:pt>
                <c:pt idx="4125">
                  <c:v>55.659734704633451</c:v>
                </c:pt>
                <c:pt idx="4126">
                  <c:v>56.231660759479453</c:v>
                </c:pt>
                <c:pt idx="4127">
                  <c:v>56.193450127159004</c:v>
                </c:pt>
                <c:pt idx="4128">
                  <c:v>56.059957030383842</c:v>
                </c:pt>
                <c:pt idx="4129">
                  <c:v>56.05039794818935</c:v>
                </c:pt>
                <c:pt idx="4130">
                  <c:v>56.23371647608041</c:v>
                </c:pt>
                <c:pt idx="4131">
                  <c:v>56.23371647608041</c:v>
                </c:pt>
                <c:pt idx="4132">
                  <c:v>56.23371647608041</c:v>
                </c:pt>
                <c:pt idx="4133">
                  <c:v>56.850559938657504</c:v>
                </c:pt>
                <c:pt idx="4134">
                  <c:v>56.840255659195172</c:v>
                </c:pt>
                <c:pt idx="4135">
                  <c:v>57.256975110668314</c:v>
                </c:pt>
                <c:pt idx="4136">
                  <c:v>57.123482013893145</c:v>
                </c:pt>
                <c:pt idx="4137">
                  <c:v>57.136150367446596</c:v>
                </c:pt>
                <c:pt idx="4138">
                  <c:v>57.136150367446596</c:v>
                </c:pt>
                <c:pt idx="4139">
                  <c:v>57.136150367446596</c:v>
                </c:pt>
                <c:pt idx="4140">
                  <c:v>57.136150367446596</c:v>
                </c:pt>
                <c:pt idx="4141">
                  <c:v>56.638332896065386</c:v>
                </c:pt>
                <c:pt idx="4142">
                  <c:v>56.056847759024883</c:v>
                </c:pt>
                <c:pt idx="4143">
                  <c:v>55.664642728018258</c:v>
                </c:pt>
                <c:pt idx="4144">
                  <c:v>55.664642728018258</c:v>
                </c:pt>
                <c:pt idx="4145">
                  <c:v>55.664642728018258</c:v>
                </c:pt>
                <c:pt idx="4146">
                  <c:v>55.664642728018258</c:v>
                </c:pt>
                <c:pt idx="4147">
                  <c:v>55.664642728018258</c:v>
                </c:pt>
                <c:pt idx="4148">
                  <c:v>55.235254922991665</c:v>
                </c:pt>
                <c:pt idx="4149">
                  <c:v>55.834804669663136</c:v>
                </c:pt>
                <c:pt idx="4150">
                  <c:v>55.020946467341055</c:v>
                </c:pt>
                <c:pt idx="4151">
                  <c:v>55.04212034833099</c:v>
                </c:pt>
                <c:pt idx="4152">
                  <c:v>55.04212034833099</c:v>
                </c:pt>
                <c:pt idx="4153">
                  <c:v>55.04212034833099</c:v>
                </c:pt>
                <c:pt idx="4154">
                  <c:v>54.404077308306441</c:v>
                </c:pt>
                <c:pt idx="4155">
                  <c:v>54.736152628734843</c:v>
                </c:pt>
                <c:pt idx="4156">
                  <c:v>56.676029599235576</c:v>
                </c:pt>
                <c:pt idx="4157">
                  <c:v>56.910484077575646</c:v>
                </c:pt>
                <c:pt idx="4158">
                  <c:v>56.317898070889939</c:v>
                </c:pt>
                <c:pt idx="4159">
                  <c:v>56.317898070889939</c:v>
                </c:pt>
                <c:pt idx="4160">
                  <c:v>56.317898070889939</c:v>
                </c:pt>
                <c:pt idx="4161">
                  <c:v>56.478243965765223</c:v>
                </c:pt>
                <c:pt idx="4162">
                  <c:v>56.767945827756236</c:v>
                </c:pt>
                <c:pt idx="4163">
                  <c:v>56.424281404989891</c:v>
                </c:pt>
                <c:pt idx="4164">
                  <c:v>55.823189870867694</c:v>
                </c:pt>
                <c:pt idx="4165">
                  <c:v>56.014243032469885</c:v>
                </c:pt>
                <c:pt idx="4166">
                  <c:v>56.014243032469885</c:v>
                </c:pt>
                <c:pt idx="4167">
                  <c:v>56.014243032469885</c:v>
                </c:pt>
                <c:pt idx="4168">
                  <c:v>55.760696086198344</c:v>
                </c:pt>
                <c:pt idx="4169">
                  <c:v>56.389668276721132</c:v>
                </c:pt>
                <c:pt idx="4170">
                  <c:v>56.587453910191499</c:v>
                </c:pt>
                <c:pt idx="4171">
                  <c:v>56.240166286915951</c:v>
                </c:pt>
                <c:pt idx="4172">
                  <c:v>56.419630346180213</c:v>
                </c:pt>
                <c:pt idx="4173">
                  <c:v>56.419630346180213</c:v>
                </c:pt>
                <c:pt idx="4174">
                  <c:v>56.419630346180213</c:v>
                </c:pt>
                <c:pt idx="4175">
                  <c:v>55.474848692834165</c:v>
                </c:pt>
                <c:pt idx="4176">
                  <c:v>56.167625187359405</c:v>
                </c:pt>
                <c:pt idx="4177">
                  <c:v>56.227523629820027</c:v>
                </c:pt>
                <c:pt idx="4178">
                  <c:v>56.029737996349667</c:v>
                </c:pt>
                <c:pt idx="4179">
                  <c:v>55.894446147548656</c:v>
                </c:pt>
                <c:pt idx="4180">
                  <c:v>55.894446147548656</c:v>
                </c:pt>
                <c:pt idx="4181">
                  <c:v>55.894446147548656</c:v>
                </c:pt>
                <c:pt idx="4182">
                  <c:v>55.810521517314257</c:v>
                </c:pt>
                <c:pt idx="4183">
                  <c:v>56.063554534435539</c:v>
                </c:pt>
                <c:pt idx="4184">
                  <c:v>56.801505401266986</c:v>
                </c:pt>
                <c:pt idx="4185">
                  <c:v>56.743945336439971</c:v>
                </c:pt>
                <c:pt idx="4186">
                  <c:v>57.275836310482177</c:v>
                </c:pt>
                <c:pt idx="4187">
                  <c:v>57.275836310482177</c:v>
                </c:pt>
                <c:pt idx="4188">
                  <c:v>57.275836310482177</c:v>
                </c:pt>
                <c:pt idx="4189">
                  <c:v>57.16274620097159</c:v>
                </c:pt>
                <c:pt idx="4190">
                  <c:v>57.386356774241563</c:v>
                </c:pt>
                <c:pt idx="4191">
                  <c:v>57.476191589703738</c:v>
                </c:pt>
                <c:pt idx="4192">
                  <c:v>57.655912613543109</c:v>
                </c:pt>
                <c:pt idx="4193">
                  <c:v>57.89578904441823</c:v>
                </c:pt>
                <c:pt idx="4194">
                  <c:v>57.89578904441823</c:v>
                </c:pt>
                <c:pt idx="4195">
                  <c:v>57.89578904441823</c:v>
                </c:pt>
                <c:pt idx="4196">
                  <c:v>58.082216843668249</c:v>
                </c:pt>
                <c:pt idx="4197">
                  <c:v>58.066721879788467</c:v>
                </c:pt>
                <c:pt idx="4198">
                  <c:v>58.245646313444972</c:v>
                </c:pt>
                <c:pt idx="4199">
                  <c:v>57.821166531803193</c:v>
                </c:pt>
                <c:pt idx="4200">
                  <c:v>57.896046008993352</c:v>
                </c:pt>
                <c:pt idx="4201">
                  <c:v>57.896046008993352</c:v>
                </c:pt>
                <c:pt idx="4202">
                  <c:v>57.896046008993352</c:v>
                </c:pt>
                <c:pt idx="4203">
                  <c:v>57.702654469757569</c:v>
                </c:pt>
                <c:pt idx="4204">
                  <c:v>57.426366158587854</c:v>
                </c:pt>
                <c:pt idx="4205">
                  <c:v>57.506153659162806</c:v>
                </c:pt>
                <c:pt idx="4206">
                  <c:v>57.284881463526418</c:v>
                </c:pt>
                <c:pt idx="4207">
                  <c:v>57.12944359203594</c:v>
                </c:pt>
                <c:pt idx="4208">
                  <c:v>57.12944359203594</c:v>
                </c:pt>
                <c:pt idx="4209">
                  <c:v>57.12944359203594</c:v>
                </c:pt>
                <c:pt idx="4210">
                  <c:v>56.339328916455003</c:v>
                </c:pt>
                <c:pt idx="4211">
                  <c:v>56.326172330208834</c:v>
                </c:pt>
                <c:pt idx="4212">
                  <c:v>55.964160636778878</c:v>
                </c:pt>
                <c:pt idx="4213">
                  <c:v>56.256175179945984</c:v>
                </c:pt>
                <c:pt idx="4214">
                  <c:v>55.649404728713613</c:v>
                </c:pt>
                <c:pt idx="4215">
                  <c:v>55.649404728713613</c:v>
                </c:pt>
                <c:pt idx="4216">
                  <c:v>55.649404728713613</c:v>
                </c:pt>
                <c:pt idx="4217">
                  <c:v>55.898583277208083</c:v>
                </c:pt>
                <c:pt idx="4218">
                  <c:v>55.006736326336885</c:v>
                </c:pt>
                <c:pt idx="4219">
                  <c:v>55.023516113092271</c:v>
                </c:pt>
                <c:pt idx="4220">
                  <c:v>55.418059521732495</c:v>
                </c:pt>
                <c:pt idx="4221">
                  <c:v>55.186457350176269</c:v>
                </c:pt>
                <c:pt idx="4222">
                  <c:v>55.186457350176269</c:v>
                </c:pt>
                <c:pt idx="4223">
                  <c:v>55.186457350176269</c:v>
                </c:pt>
                <c:pt idx="4224">
                  <c:v>53.977027880913475</c:v>
                </c:pt>
                <c:pt idx="4225">
                  <c:v>54.383186088349149</c:v>
                </c:pt>
                <c:pt idx="4226">
                  <c:v>53.014438582511552</c:v>
                </c:pt>
                <c:pt idx="4227">
                  <c:v>53.664070724874044</c:v>
                </c:pt>
                <c:pt idx="4228">
                  <c:v>54.283509529659867</c:v>
                </c:pt>
                <c:pt idx="4229">
                  <c:v>54.283509529659867</c:v>
                </c:pt>
                <c:pt idx="4230">
                  <c:v>54.283509529659867</c:v>
                </c:pt>
                <c:pt idx="4231">
                  <c:v>53.879150074250028</c:v>
                </c:pt>
                <c:pt idx="4232">
                  <c:v>53.655051268287323</c:v>
                </c:pt>
                <c:pt idx="4233">
                  <c:v>53.173242689936124</c:v>
                </c:pt>
                <c:pt idx="4234">
                  <c:v>53.923579249288387</c:v>
                </c:pt>
                <c:pt idx="4235">
                  <c:v>53.809435585019799</c:v>
                </c:pt>
                <c:pt idx="4236">
                  <c:v>53.809435585019799</c:v>
                </c:pt>
                <c:pt idx="4237">
                  <c:v>53.809435585019799</c:v>
                </c:pt>
                <c:pt idx="4238">
                  <c:v>54.161631231680147</c:v>
                </c:pt>
                <c:pt idx="4239">
                  <c:v>53.306992751286415</c:v>
                </c:pt>
                <c:pt idx="4240">
                  <c:v>52.620152138446457</c:v>
                </c:pt>
                <c:pt idx="4241">
                  <c:v>53.272122658442541</c:v>
                </c:pt>
                <c:pt idx="4242">
                  <c:v>52.808918315330068</c:v>
                </c:pt>
                <c:pt idx="4243">
                  <c:v>52.808918315330068</c:v>
                </c:pt>
                <c:pt idx="4244">
                  <c:v>52.808918315330068</c:v>
                </c:pt>
                <c:pt idx="4245">
                  <c:v>53.10584088188196</c:v>
                </c:pt>
                <c:pt idx="4246">
                  <c:v>53.615530116633749</c:v>
                </c:pt>
                <c:pt idx="4247">
                  <c:v>53.914020167093881</c:v>
                </c:pt>
                <c:pt idx="4248">
                  <c:v>53.880974522733368</c:v>
                </c:pt>
                <c:pt idx="4249">
                  <c:v>53.535999580633913</c:v>
                </c:pt>
                <c:pt idx="4250">
                  <c:v>53.535999580633913</c:v>
                </c:pt>
                <c:pt idx="4251">
                  <c:v>53.535999580633913</c:v>
                </c:pt>
                <c:pt idx="4252">
                  <c:v>54.23599677972004</c:v>
                </c:pt>
                <c:pt idx="4253">
                  <c:v>54.288931482194883</c:v>
                </c:pt>
                <c:pt idx="4254">
                  <c:v>54.669264749830944</c:v>
                </c:pt>
                <c:pt idx="4255">
                  <c:v>54.895958898002377</c:v>
                </c:pt>
                <c:pt idx="4256">
                  <c:v>54.550495723210183</c:v>
                </c:pt>
                <c:pt idx="4257">
                  <c:v>54.550495723210183</c:v>
                </c:pt>
                <c:pt idx="4258">
                  <c:v>54.550495723210183</c:v>
                </c:pt>
                <c:pt idx="4259">
                  <c:v>53.663813760298915</c:v>
                </c:pt>
                <c:pt idx="4260">
                  <c:v>53.73198646207841</c:v>
                </c:pt>
                <c:pt idx="4261">
                  <c:v>53.216875274791583</c:v>
                </c:pt>
                <c:pt idx="4262">
                  <c:v>52.814340267865099</c:v>
                </c:pt>
                <c:pt idx="4263">
                  <c:v>51.821788900004123</c:v>
                </c:pt>
                <c:pt idx="4264">
                  <c:v>51.821788900004123</c:v>
                </c:pt>
                <c:pt idx="4265">
                  <c:v>51.821788900004123</c:v>
                </c:pt>
                <c:pt idx="4266">
                  <c:v>51.668149780539487</c:v>
                </c:pt>
                <c:pt idx="4267">
                  <c:v>51.902090329729319</c:v>
                </c:pt>
                <c:pt idx="4268">
                  <c:v>51.911649411923797</c:v>
                </c:pt>
                <c:pt idx="4269">
                  <c:v>52.368917873350981</c:v>
                </c:pt>
                <c:pt idx="4270">
                  <c:v>51.784863090559277</c:v>
                </c:pt>
                <c:pt idx="4271">
                  <c:v>51.784863090559277</c:v>
                </c:pt>
                <c:pt idx="4272">
                  <c:v>51.784863090559277</c:v>
                </c:pt>
                <c:pt idx="4273">
                  <c:v>51.912677270224286</c:v>
                </c:pt>
                <c:pt idx="4274">
                  <c:v>52.830863090045348</c:v>
                </c:pt>
                <c:pt idx="4275">
                  <c:v>52.860285533896665</c:v>
                </c:pt>
                <c:pt idx="4276">
                  <c:v>52.533657862460821</c:v>
                </c:pt>
                <c:pt idx="4277">
                  <c:v>53.558201319924315</c:v>
                </c:pt>
                <c:pt idx="4278">
                  <c:v>53.558201319924315</c:v>
                </c:pt>
                <c:pt idx="4279">
                  <c:v>53.558201319924315</c:v>
                </c:pt>
                <c:pt idx="4280">
                  <c:v>53.558201319924315</c:v>
                </c:pt>
                <c:pt idx="4281">
                  <c:v>54.760667049201338</c:v>
                </c:pt>
                <c:pt idx="4282">
                  <c:v>54.365352746835747</c:v>
                </c:pt>
                <c:pt idx="4283">
                  <c:v>54.792170906111117</c:v>
                </c:pt>
                <c:pt idx="4284">
                  <c:v>54.250977814449548</c:v>
                </c:pt>
                <c:pt idx="4285">
                  <c:v>54.250977814449548</c:v>
                </c:pt>
                <c:pt idx="4286">
                  <c:v>54.250977814449548</c:v>
                </c:pt>
                <c:pt idx="4287">
                  <c:v>54.250977814449548</c:v>
                </c:pt>
                <c:pt idx="4288">
                  <c:v>54.404514148084132</c:v>
                </c:pt>
                <c:pt idx="4289">
                  <c:v>54.863658450909682</c:v>
                </c:pt>
                <c:pt idx="4290">
                  <c:v>55.148118235568226</c:v>
                </c:pt>
                <c:pt idx="4291">
                  <c:v>55.368208394159062</c:v>
                </c:pt>
                <c:pt idx="4292">
                  <c:v>55.368208394159062</c:v>
                </c:pt>
                <c:pt idx="4293">
                  <c:v>55.368208394159062</c:v>
                </c:pt>
                <c:pt idx="4294">
                  <c:v>55.392311671305379</c:v>
                </c:pt>
                <c:pt idx="4295">
                  <c:v>55.152229668770161</c:v>
                </c:pt>
                <c:pt idx="4296">
                  <c:v>55.243786146885633</c:v>
                </c:pt>
                <c:pt idx="4297">
                  <c:v>54.814398341859047</c:v>
                </c:pt>
                <c:pt idx="4298">
                  <c:v>54.342945435885206</c:v>
                </c:pt>
                <c:pt idx="4299">
                  <c:v>54.342945435885206</c:v>
                </c:pt>
                <c:pt idx="4300">
                  <c:v>54.342945435885206</c:v>
                </c:pt>
                <c:pt idx="4301">
                  <c:v>54.376299437735867</c:v>
                </c:pt>
                <c:pt idx="4302">
                  <c:v>54.061569226128114</c:v>
                </c:pt>
                <c:pt idx="4303">
                  <c:v>53.630639633650809</c:v>
                </c:pt>
                <c:pt idx="4304">
                  <c:v>53.630639633650809</c:v>
                </c:pt>
                <c:pt idx="4305">
                  <c:v>53.880743254615723</c:v>
                </c:pt>
                <c:pt idx="4306">
                  <c:v>53.880743254615723</c:v>
                </c:pt>
                <c:pt idx="4307">
                  <c:v>53.880743254615723</c:v>
                </c:pt>
                <c:pt idx="4308">
                  <c:v>54.037722913556927</c:v>
                </c:pt>
                <c:pt idx="4309">
                  <c:v>55.067328573150299</c:v>
                </c:pt>
                <c:pt idx="4310">
                  <c:v>54.983198371255796</c:v>
                </c:pt>
                <c:pt idx="4311">
                  <c:v>55.051422465950331</c:v>
                </c:pt>
                <c:pt idx="4312">
                  <c:v>55.535954868797809</c:v>
                </c:pt>
                <c:pt idx="4313">
                  <c:v>55.535954868797809</c:v>
                </c:pt>
                <c:pt idx="4314">
                  <c:v>55.535954868797809</c:v>
                </c:pt>
                <c:pt idx="4315">
                  <c:v>54.741034955662116</c:v>
                </c:pt>
                <c:pt idx="4316">
                  <c:v>54.280374561843345</c:v>
                </c:pt>
                <c:pt idx="4317">
                  <c:v>54.173657173795746</c:v>
                </c:pt>
                <c:pt idx="4318">
                  <c:v>53.971528839005856</c:v>
                </c:pt>
                <c:pt idx="4319">
                  <c:v>53.294375790647948</c:v>
                </c:pt>
                <c:pt idx="4320">
                  <c:v>53.294375790647948</c:v>
                </c:pt>
                <c:pt idx="4321">
                  <c:v>53.294375790647948</c:v>
                </c:pt>
                <c:pt idx="4322">
                  <c:v>53.668105068703397</c:v>
                </c:pt>
                <c:pt idx="4323">
                  <c:v>53.854841225443572</c:v>
                </c:pt>
                <c:pt idx="4324">
                  <c:v>53.144565443352612</c:v>
                </c:pt>
                <c:pt idx="4325">
                  <c:v>52.592579839535972</c:v>
                </c:pt>
                <c:pt idx="4326">
                  <c:v>53.019654963386472</c:v>
                </c:pt>
                <c:pt idx="4327">
                  <c:v>53.019654963386472</c:v>
                </c:pt>
                <c:pt idx="4328">
                  <c:v>53.019654963386472</c:v>
                </c:pt>
                <c:pt idx="4329">
                  <c:v>53.019654963386472</c:v>
                </c:pt>
                <c:pt idx="4330">
                  <c:v>52.914993291939837</c:v>
                </c:pt>
                <c:pt idx="4331">
                  <c:v>53.940770179363909</c:v>
                </c:pt>
                <c:pt idx="4332">
                  <c:v>53.374394559340509</c:v>
                </c:pt>
                <c:pt idx="4333">
                  <c:v>54.479162357156667</c:v>
                </c:pt>
                <c:pt idx="4334">
                  <c:v>54.479162357156667</c:v>
                </c:pt>
                <c:pt idx="4335">
                  <c:v>54.479162357156667</c:v>
                </c:pt>
                <c:pt idx="4336">
                  <c:v>54.12979332082265</c:v>
                </c:pt>
                <c:pt idx="4337">
                  <c:v>54.493012747755664</c:v>
                </c:pt>
                <c:pt idx="4338">
                  <c:v>53.90972885868932</c:v>
                </c:pt>
                <c:pt idx="4339">
                  <c:v>54.042322579451572</c:v>
                </c:pt>
                <c:pt idx="4340">
                  <c:v>53.78199176839685</c:v>
                </c:pt>
                <c:pt idx="4341">
                  <c:v>53.78199176839685</c:v>
                </c:pt>
                <c:pt idx="4342">
                  <c:v>53.78199176839685</c:v>
                </c:pt>
                <c:pt idx="4343">
                  <c:v>53.439303811015961</c:v>
                </c:pt>
                <c:pt idx="4344">
                  <c:v>53.849958898516256</c:v>
                </c:pt>
                <c:pt idx="4345">
                  <c:v>54.450690682233279</c:v>
                </c:pt>
                <c:pt idx="4346">
                  <c:v>54.330893797312044</c:v>
                </c:pt>
                <c:pt idx="4347">
                  <c:v>54.51788691862734</c:v>
                </c:pt>
                <c:pt idx="4348">
                  <c:v>54.51788691862734</c:v>
                </c:pt>
                <c:pt idx="4349">
                  <c:v>54.51788691862734</c:v>
                </c:pt>
                <c:pt idx="4350">
                  <c:v>54.716931678515778</c:v>
                </c:pt>
                <c:pt idx="4351">
                  <c:v>55.037315110776191</c:v>
                </c:pt>
                <c:pt idx="4352">
                  <c:v>54.849808060310657</c:v>
                </c:pt>
                <c:pt idx="4353">
                  <c:v>54.053885985332002</c:v>
                </c:pt>
                <c:pt idx="4354">
                  <c:v>54.014878762828687</c:v>
                </c:pt>
                <c:pt idx="4355">
                  <c:v>54.014878762828687</c:v>
                </c:pt>
                <c:pt idx="4356">
                  <c:v>54.014878762828687</c:v>
                </c:pt>
                <c:pt idx="4357">
                  <c:v>53.126629316009172</c:v>
                </c:pt>
                <c:pt idx="4358">
                  <c:v>53.013230849008437</c:v>
                </c:pt>
                <c:pt idx="4359">
                  <c:v>53.088649951806346</c:v>
                </c:pt>
                <c:pt idx="4360">
                  <c:v>53.818403648691451</c:v>
                </c:pt>
                <c:pt idx="4361">
                  <c:v>52.103936003486545</c:v>
                </c:pt>
                <c:pt idx="4362">
                  <c:v>52.103936003486545</c:v>
                </c:pt>
                <c:pt idx="4363">
                  <c:v>52.103936003486545</c:v>
                </c:pt>
                <c:pt idx="4364">
                  <c:v>52.944235860588542</c:v>
                </c:pt>
                <c:pt idx="4365">
                  <c:v>53.505472189109526</c:v>
                </c:pt>
                <c:pt idx="4366">
                  <c:v>52.853450276198423</c:v>
                </c:pt>
                <c:pt idx="4367">
                  <c:v>52.680821474632381</c:v>
                </c:pt>
                <c:pt idx="4368">
                  <c:v>52.270166387132086</c:v>
                </c:pt>
                <c:pt idx="4369">
                  <c:v>52.270166387132086</c:v>
                </c:pt>
                <c:pt idx="4370">
                  <c:v>52.270166387132086</c:v>
                </c:pt>
                <c:pt idx="4371">
                  <c:v>52.477408316966887</c:v>
                </c:pt>
                <c:pt idx="4372">
                  <c:v>52.455360756421527</c:v>
                </c:pt>
                <c:pt idx="4373">
                  <c:v>51.631969168362467</c:v>
                </c:pt>
                <c:pt idx="4374">
                  <c:v>50.289689013762299</c:v>
                </c:pt>
                <c:pt idx="4375">
                  <c:v>50.597506878299313</c:v>
                </c:pt>
                <c:pt idx="4376">
                  <c:v>50.597506878299313</c:v>
                </c:pt>
                <c:pt idx="4377">
                  <c:v>50.597506878299313</c:v>
                </c:pt>
                <c:pt idx="4378">
                  <c:v>50.597506878299313</c:v>
                </c:pt>
                <c:pt idx="4379">
                  <c:v>49.238806687348934</c:v>
                </c:pt>
                <c:pt idx="4380">
                  <c:v>50.235058345091645</c:v>
                </c:pt>
                <c:pt idx="4381">
                  <c:v>49.572526581058106</c:v>
                </c:pt>
                <c:pt idx="4382">
                  <c:v>49.771571340946558</c:v>
                </c:pt>
                <c:pt idx="4383">
                  <c:v>49.771571340946558</c:v>
                </c:pt>
                <c:pt idx="4384">
                  <c:v>49.771571340946558</c:v>
                </c:pt>
                <c:pt idx="4385">
                  <c:v>49.751810765119771</c:v>
                </c:pt>
                <c:pt idx="4386">
                  <c:v>49.751810765119771</c:v>
                </c:pt>
                <c:pt idx="4387">
                  <c:v>49.751810765119771</c:v>
                </c:pt>
                <c:pt idx="4388">
                  <c:v>49.751810765119771</c:v>
                </c:pt>
                <c:pt idx="4389">
                  <c:v>49.751810765119771</c:v>
                </c:pt>
                <c:pt idx="4390">
                  <c:v>49.751810765119771</c:v>
                </c:pt>
                <c:pt idx="4391">
                  <c:v>49.751810765119771</c:v>
                </c:pt>
                <c:pt idx="4392">
                  <c:v>49.969331277959391</c:v>
                </c:pt>
                <c:pt idx="4393">
                  <c:v>48.556514347488601</c:v>
                </c:pt>
                <c:pt idx="4394">
                  <c:v>48.001959097920754</c:v>
                </c:pt>
                <c:pt idx="4395">
                  <c:v>46.443443253356563</c:v>
                </c:pt>
                <c:pt idx="4396">
                  <c:v>44.464250702862387</c:v>
                </c:pt>
                <c:pt idx="4397">
                  <c:v>44.464250702862387</c:v>
                </c:pt>
                <c:pt idx="4398">
                  <c:v>44.464250702862387</c:v>
                </c:pt>
                <c:pt idx="4399">
                  <c:v>46.558871740500756</c:v>
                </c:pt>
                <c:pt idx="4400">
                  <c:v>46.4929346305248</c:v>
                </c:pt>
                <c:pt idx="4401">
                  <c:v>46.4929346305248</c:v>
                </c:pt>
                <c:pt idx="4402">
                  <c:v>46.624526189444076</c:v>
                </c:pt>
                <c:pt idx="4403">
                  <c:v>46.484994425153566</c:v>
                </c:pt>
                <c:pt idx="4404">
                  <c:v>46.484994425153566</c:v>
                </c:pt>
                <c:pt idx="4405">
                  <c:v>46.484994425153566</c:v>
                </c:pt>
                <c:pt idx="4406">
                  <c:v>44.918281410643033</c:v>
                </c:pt>
                <c:pt idx="4407">
                  <c:v>44.604322092760633</c:v>
                </c:pt>
                <c:pt idx="4408">
                  <c:v>46.28929020474169</c:v>
                </c:pt>
                <c:pt idx="4409">
                  <c:v>46.020967795400715</c:v>
                </c:pt>
                <c:pt idx="4410">
                  <c:v>45.455388765560194</c:v>
                </c:pt>
                <c:pt idx="4411">
                  <c:v>45.455388765560194</c:v>
                </c:pt>
                <c:pt idx="4412">
                  <c:v>45.455388765560194</c:v>
                </c:pt>
                <c:pt idx="4413">
                  <c:v>44.544552132587583</c:v>
                </c:pt>
                <c:pt idx="4414">
                  <c:v>45.730880486547036</c:v>
                </c:pt>
                <c:pt idx="4415">
                  <c:v>47.115225742094452</c:v>
                </c:pt>
                <c:pt idx="4416">
                  <c:v>45.904254485380932</c:v>
                </c:pt>
                <c:pt idx="4417">
                  <c:v>47.101632316070564</c:v>
                </c:pt>
                <c:pt idx="4418">
                  <c:v>47.101632316070564</c:v>
                </c:pt>
                <c:pt idx="4419">
                  <c:v>47.101632316070564</c:v>
                </c:pt>
                <c:pt idx="4420">
                  <c:v>46.474484574031138</c:v>
                </c:pt>
                <c:pt idx="4421">
                  <c:v>47.061340270691652</c:v>
                </c:pt>
                <c:pt idx="4422">
                  <c:v>46.731500542066797</c:v>
                </c:pt>
                <c:pt idx="4423">
                  <c:v>46.352375007933801</c:v>
                </c:pt>
                <c:pt idx="4424">
                  <c:v>45.911963422634543</c:v>
                </c:pt>
                <c:pt idx="4425">
                  <c:v>45.911963422634543</c:v>
                </c:pt>
                <c:pt idx="4426">
                  <c:v>45.911963422634543</c:v>
                </c:pt>
                <c:pt idx="4427">
                  <c:v>46.719166242461</c:v>
                </c:pt>
                <c:pt idx="4428">
                  <c:v>46.719166242461</c:v>
                </c:pt>
                <c:pt idx="4429">
                  <c:v>47.307075493879509</c:v>
                </c:pt>
                <c:pt idx="4430">
                  <c:v>48.021693977290006</c:v>
                </c:pt>
                <c:pt idx="4431">
                  <c:v>48.108907754085948</c:v>
                </c:pt>
                <c:pt idx="4432">
                  <c:v>48.108907754085948</c:v>
                </c:pt>
                <c:pt idx="4433">
                  <c:v>48.108907754085948</c:v>
                </c:pt>
                <c:pt idx="4434">
                  <c:v>48.182528104858015</c:v>
                </c:pt>
                <c:pt idx="4435">
                  <c:v>47.463284259095346</c:v>
                </c:pt>
                <c:pt idx="4436">
                  <c:v>47.793149684177713</c:v>
                </c:pt>
                <c:pt idx="4437">
                  <c:v>48.956145654716217</c:v>
                </c:pt>
                <c:pt idx="4438">
                  <c:v>48.912024837168005</c:v>
                </c:pt>
                <c:pt idx="4439">
                  <c:v>48.912024837168005</c:v>
                </c:pt>
                <c:pt idx="4440">
                  <c:v>48.912024837168005</c:v>
                </c:pt>
                <c:pt idx="4441">
                  <c:v>48.558570064089572</c:v>
                </c:pt>
                <c:pt idx="4442">
                  <c:v>49.003324350708375</c:v>
                </c:pt>
                <c:pt idx="4443">
                  <c:v>48.799936889500387</c:v>
                </c:pt>
                <c:pt idx="4444">
                  <c:v>48.878670835317358</c:v>
                </c:pt>
                <c:pt idx="4445">
                  <c:v>47.684916205136915</c:v>
                </c:pt>
                <c:pt idx="4446">
                  <c:v>47.684916205136915</c:v>
                </c:pt>
                <c:pt idx="4447">
                  <c:v>47.684916205136915</c:v>
                </c:pt>
                <c:pt idx="4448">
                  <c:v>47.356335602930152</c:v>
                </c:pt>
                <c:pt idx="4449">
                  <c:v>47.70490804908129</c:v>
                </c:pt>
                <c:pt idx="4450">
                  <c:v>46.9564473311274</c:v>
                </c:pt>
                <c:pt idx="4451">
                  <c:v>46.359826980612311</c:v>
                </c:pt>
                <c:pt idx="4452">
                  <c:v>46.764314918309715</c:v>
                </c:pt>
                <c:pt idx="4453">
                  <c:v>46.764314918309715</c:v>
                </c:pt>
                <c:pt idx="4454">
                  <c:v>46.764314918309715</c:v>
                </c:pt>
                <c:pt idx="4455">
                  <c:v>46.546280476319843</c:v>
                </c:pt>
                <c:pt idx="4456">
                  <c:v>46.941569082227922</c:v>
                </c:pt>
                <c:pt idx="4457">
                  <c:v>46.724562498538539</c:v>
                </c:pt>
                <c:pt idx="4458">
                  <c:v>45.997892376554887</c:v>
                </c:pt>
                <c:pt idx="4459">
                  <c:v>46.057405372152829</c:v>
                </c:pt>
                <c:pt idx="4460">
                  <c:v>46.057405372152829</c:v>
                </c:pt>
                <c:pt idx="4461">
                  <c:v>46.057405372152829</c:v>
                </c:pt>
                <c:pt idx="4462">
                  <c:v>46.391099569404489</c:v>
                </c:pt>
                <c:pt idx="4463">
                  <c:v>47.397629810152026</c:v>
                </c:pt>
                <c:pt idx="4464">
                  <c:v>47.522283325543036</c:v>
                </c:pt>
                <c:pt idx="4465">
                  <c:v>47.522283325543036</c:v>
                </c:pt>
                <c:pt idx="4466">
                  <c:v>47.88062042554877</c:v>
                </c:pt>
                <c:pt idx="4467">
                  <c:v>47.88062042554877</c:v>
                </c:pt>
                <c:pt idx="4468">
                  <c:v>47.88062042554877</c:v>
                </c:pt>
                <c:pt idx="4469">
                  <c:v>46.366225398532798</c:v>
                </c:pt>
                <c:pt idx="4470">
                  <c:v>47.383265490402778</c:v>
                </c:pt>
                <c:pt idx="4471">
                  <c:v>47.467652656872396</c:v>
                </c:pt>
                <c:pt idx="4472">
                  <c:v>46.79432838068378</c:v>
                </c:pt>
                <c:pt idx="4473">
                  <c:v>46.741136713633814</c:v>
                </c:pt>
                <c:pt idx="4474">
                  <c:v>46.741136713633814</c:v>
                </c:pt>
                <c:pt idx="4475">
                  <c:v>46.741136713633814</c:v>
                </c:pt>
                <c:pt idx="4476">
                  <c:v>46.262360317269042</c:v>
                </c:pt>
                <c:pt idx="4477">
                  <c:v>45.918516019300114</c:v>
                </c:pt>
                <c:pt idx="4478">
                  <c:v>46.349471308234932</c:v>
                </c:pt>
                <c:pt idx="4479">
                  <c:v>46.585904413803433</c:v>
                </c:pt>
                <c:pt idx="4480">
                  <c:v>45.895389207539253</c:v>
                </c:pt>
                <c:pt idx="4481">
                  <c:v>45.895389207539253</c:v>
                </c:pt>
                <c:pt idx="4482">
                  <c:v>45.895389207539253</c:v>
                </c:pt>
                <c:pt idx="4483">
                  <c:v>45.522996145274419</c:v>
                </c:pt>
                <c:pt idx="4484">
                  <c:v>46.309384834516109</c:v>
                </c:pt>
                <c:pt idx="4485">
                  <c:v>45.491389502534574</c:v>
                </c:pt>
                <c:pt idx="4486">
                  <c:v>44.932183194157041</c:v>
                </c:pt>
                <c:pt idx="4487">
                  <c:v>45.86041632886532</c:v>
                </c:pt>
                <c:pt idx="4488">
                  <c:v>45.86041632886532</c:v>
                </c:pt>
                <c:pt idx="4489">
                  <c:v>45.86041632886532</c:v>
                </c:pt>
                <c:pt idx="4490">
                  <c:v>45.463380363846426</c:v>
                </c:pt>
                <c:pt idx="4491">
                  <c:v>46.082973347377312</c:v>
                </c:pt>
                <c:pt idx="4492">
                  <c:v>46.333796469152574</c:v>
                </c:pt>
                <c:pt idx="4493">
                  <c:v>46.49365413133512</c:v>
                </c:pt>
                <c:pt idx="4494">
                  <c:v>47.158498576544751</c:v>
                </c:pt>
                <c:pt idx="4495">
                  <c:v>47.158498576544751</c:v>
                </c:pt>
                <c:pt idx="4496">
                  <c:v>47.158498576544751</c:v>
                </c:pt>
                <c:pt idx="4497">
                  <c:v>47.671194296825448</c:v>
                </c:pt>
                <c:pt idx="4498">
                  <c:v>47.652667150959253</c:v>
                </c:pt>
                <c:pt idx="4499">
                  <c:v>48.143520882354693</c:v>
                </c:pt>
                <c:pt idx="4500">
                  <c:v>48.047416131259567</c:v>
                </c:pt>
                <c:pt idx="4501">
                  <c:v>47.828456616799272</c:v>
                </c:pt>
                <c:pt idx="4502">
                  <c:v>47.828456616799272</c:v>
                </c:pt>
                <c:pt idx="4503">
                  <c:v>47.828456616799272</c:v>
                </c:pt>
                <c:pt idx="4504">
                  <c:v>47.97623694395115</c:v>
                </c:pt>
                <c:pt idx="4505">
                  <c:v>47.97623694395115</c:v>
                </c:pt>
                <c:pt idx="4506">
                  <c:v>49.211594138843616</c:v>
                </c:pt>
                <c:pt idx="4507">
                  <c:v>49.530769837600971</c:v>
                </c:pt>
                <c:pt idx="4508">
                  <c:v>50.1459944233548</c:v>
                </c:pt>
                <c:pt idx="4509">
                  <c:v>50.1459944233548</c:v>
                </c:pt>
                <c:pt idx="4510">
                  <c:v>50.1459944233548</c:v>
                </c:pt>
                <c:pt idx="4511">
                  <c:v>50.1459944233548</c:v>
                </c:pt>
                <c:pt idx="4512">
                  <c:v>51.857815333435951</c:v>
                </c:pt>
                <c:pt idx="4513">
                  <c:v>51.518570701361696</c:v>
                </c:pt>
                <c:pt idx="4514">
                  <c:v>51.551744828009767</c:v>
                </c:pt>
                <c:pt idx="4515">
                  <c:v>50.886129489074776</c:v>
                </c:pt>
                <c:pt idx="4516">
                  <c:v>50.886129489074776</c:v>
                </c:pt>
                <c:pt idx="4517">
                  <c:v>50.886129489074776</c:v>
                </c:pt>
                <c:pt idx="4518">
                  <c:v>51.761684885883327</c:v>
                </c:pt>
                <c:pt idx="4519">
                  <c:v>51.724681987065956</c:v>
                </c:pt>
                <c:pt idx="4520">
                  <c:v>51.931821131070706</c:v>
                </c:pt>
                <c:pt idx="4521">
                  <c:v>51.537611776378135</c:v>
                </c:pt>
                <c:pt idx="4522">
                  <c:v>52.227356088916949</c:v>
                </c:pt>
                <c:pt idx="4523">
                  <c:v>52.227356088916949</c:v>
                </c:pt>
                <c:pt idx="4524">
                  <c:v>52.227356088916949</c:v>
                </c:pt>
                <c:pt idx="4525">
                  <c:v>52.651399030781029</c:v>
                </c:pt>
                <c:pt idx="4526">
                  <c:v>52.248170219501723</c:v>
                </c:pt>
                <c:pt idx="4527">
                  <c:v>50.98685960252206</c:v>
                </c:pt>
                <c:pt idx="4528">
                  <c:v>51.077850758572282</c:v>
                </c:pt>
                <c:pt idx="4529">
                  <c:v>51.416041835888549</c:v>
                </c:pt>
                <c:pt idx="4530">
                  <c:v>51.416041835888549</c:v>
                </c:pt>
                <c:pt idx="4531">
                  <c:v>51.416041835888549</c:v>
                </c:pt>
                <c:pt idx="4532">
                  <c:v>51.504694614305166</c:v>
                </c:pt>
                <c:pt idx="4533">
                  <c:v>51.109971330462351</c:v>
                </c:pt>
                <c:pt idx="4534">
                  <c:v>52.295734362356534</c:v>
                </c:pt>
                <c:pt idx="4535">
                  <c:v>52.195235517026852</c:v>
                </c:pt>
                <c:pt idx="4536">
                  <c:v>51.569732348268197</c:v>
                </c:pt>
                <c:pt idx="4537">
                  <c:v>51.569732348268197</c:v>
                </c:pt>
                <c:pt idx="4538">
                  <c:v>51.569732348268197</c:v>
                </c:pt>
                <c:pt idx="4539">
                  <c:v>52.554009456810284</c:v>
                </c:pt>
                <c:pt idx="4540">
                  <c:v>52.840036725377068</c:v>
                </c:pt>
                <c:pt idx="4541">
                  <c:v>52.964407579735465</c:v>
                </c:pt>
                <c:pt idx="4542">
                  <c:v>52.647287597579087</c:v>
                </c:pt>
                <c:pt idx="4543">
                  <c:v>52.641120447776188</c:v>
                </c:pt>
                <c:pt idx="4544">
                  <c:v>52.641120447776188</c:v>
                </c:pt>
                <c:pt idx="4545">
                  <c:v>52.641120447776188</c:v>
                </c:pt>
                <c:pt idx="4546">
                  <c:v>51.968053136162695</c:v>
                </c:pt>
                <c:pt idx="4547">
                  <c:v>52.761379868932643</c:v>
                </c:pt>
                <c:pt idx="4548">
                  <c:v>52.137932416774952</c:v>
                </c:pt>
                <c:pt idx="4549">
                  <c:v>52.843377264853636</c:v>
                </c:pt>
                <c:pt idx="4550">
                  <c:v>52.750587356777572</c:v>
                </c:pt>
                <c:pt idx="4551">
                  <c:v>52.750587356777572</c:v>
                </c:pt>
                <c:pt idx="4552">
                  <c:v>52.750587356777572</c:v>
                </c:pt>
                <c:pt idx="4553">
                  <c:v>53.143023655901814</c:v>
                </c:pt>
                <c:pt idx="4554">
                  <c:v>52.918410920788865</c:v>
                </c:pt>
                <c:pt idx="4555">
                  <c:v>52.672213161365782</c:v>
                </c:pt>
                <c:pt idx="4556">
                  <c:v>52.697909618877844</c:v>
                </c:pt>
                <c:pt idx="4557">
                  <c:v>52.383616247047797</c:v>
                </c:pt>
                <c:pt idx="4558">
                  <c:v>52.383616247047797</c:v>
                </c:pt>
                <c:pt idx="4559">
                  <c:v>52.383616247047797</c:v>
                </c:pt>
                <c:pt idx="4560">
                  <c:v>52.513640322058833</c:v>
                </c:pt>
                <c:pt idx="4561">
                  <c:v>52.271553995837685</c:v>
                </c:pt>
                <c:pt idx="4562">
                  <c:v>53.138398293549649</c:v>
                </c:pt>
                <c:pt idx="4563">
                  <c:v>52.998326903651382</c:v>
                </c:pt>
                <c:pt idx="4564">
                  <c:v>52.738766986322034</c:v>
                </c:pt>
                <c:pt idx="4565">
                  <c:v>52.738766986322034</c:v>
                </c:pt>
                <c:pt idx="4566">
                  <c:v>52.738766986322034</c:v>
                </c:pt>
                <c:pt idx="4567">
                  <c:v>52.947447917777502</c:v>
                </c:pt>
                <c:pt idx="4568">
                  <c:v>51.843939246379435</c:v>
                </c:pt>
                <c:pt idx="4569">
                  <c:v>51.897644842579638</c:v>
                </c:pt>
                <c:pt idx="4570">
                  <c:v>51.704895714781649</c:v>
                </c:pt>
                <c:pt idx="4571">
                  <c:v>51.310686360089079</c:v>
                </c:pt>
                <c:pt idx="4572">
                  <c:v>51.310686360089079</c:v>
                </c:pt>
                <c:pt idx="4573">
                  <c:v>51.310686360089079</c:v>
                </c:pt>
                <c:pt idx="4574">
                  <c:v>50.635306367299499</c:v>
                </c:pt>
                <c:pt idx="4575">
                  <c:v>51.017464083418922</c:v>
                </c:pt>
                <c:pt idx="4576">
                  <c:v>50.614749201289854</c:v>
                </c:pt>
                <c:pt idx="4577">
                  <c:v>50.762786493016861</c:v>
                </c:pt>
                <c:pt idx="4578">
                  <c:v>51.072968431644995</c:v>
                </c:pt>
                <c:pt idx="4579">
                  <c:v>51.072968431644995</c:v>
                </c:pt>
                <c:pt idx="4580">
                  <c:v>51.072968431644995</c:v>
                </c:pt>
                <c:pt idx="4581">
                  <c:v>51.980644400343628</c:v>
                </c:pt>
                <c:pt idx="4582">
                  <c:v>51.571274135718937</c:v>
                </c:pt>
                <c:pt idx="4583">
                  <c:v>52.314749740915488</c:v>
                </c:pt>
                <c:pt idx="4584">
                  <c:v>52.727203580441618</c:v>
                </c:pt>
                <c:pt idx="4585">
                  <c:v>52.033579102818479</c:v>
                </c:pt>
                <c:pt idx="4586">
                  <c:v>52.033579102818479</c:v>
                </c:pt>
                <c:pt idx="4587">
                  <c:v>52.033579102818479</c:v>
                </c:pt>
                <c:pt idx="4588">
                  <c:v>52.033579102818479</c:v>
                </c:pt>
                <c:pt idx="4589">
                  <c:v>51.796400799982131</c:v>
                </c:pt>
                <c:pt idx="4590">
                  <c:v>51.728279491117647</c:v>
                </c:pt>
                <c:pt idx="4591">
                  <c:v>52.128424727495506</c:v>
                </c:pt>
                <c:pt idx="4592">
                  <c:v>52.393894830052645</c:v>
                </c:pt>
                <c:pt idx="4593">
                  <c:v>52.393894830052645</c:v>
                </c:pt>
                <c:pt idx="4594">
                  <c:v>52.393894830052645</c:v>
                </c:pt>
                <c:pt idx="4595">
                  <c:v>52.871129438966683</c:v>
                </c:pt>
                <c:pt idx="4596">
                  <c:v>52.427814153968569</c:v>
                </c:pt>
                <c:pt idx="4597">
                  <c:v>51.939787032899453</c:v>
                </c:pt>
                <c:pt idx="4598">
                  <c:v>52.24457271545004</c:v>
                </c:pt>
                <c:pt idx="4599">
                  <c:v>50.890240922276718</c:v>
                </c:pt>
                <c:pt idx="4600">
                  <c:v>50.890240922276718</c:v>
                </c:pt>
                <c:pt idx="4601">
                  <c:v>50.890240922276718</c:v>
                </c:pt>
                <c:pt idx="4602">
                  <c:v>50.539972509929768</c:v>
                </c:pt>
                <c:pt idx="4603">
                  <c:v>50.145223529629448</c:v>
                </c:pt>
                <c:pt idx="4604">
                  <c:v>50.627340465470787</c:v>
                </c:pt>
                <c:pt idx="4605">
                  <c:v>50.046035203632876</c:v>
                </c:pt>
                <c:pt idx="4606">
                  <c:v>50.376517343695525</c:v>
                </c:pt>
                <c:pt idx="4607">
                  <c:v>50.376517343695525</c:v>
                </c:pt>
                <c:pt idx="4608">
                  <c:v>50.376517343695525</c:v>
                </c:pt>
                <c:pt idx="4609">
                  <c:v>48.37147415694421</c:v>
                </c:pt>
                <c:pt idx="4610">
                  <c:v>49.077946863323383</c:v>
                </c:pt>
                <c:pt idx="4611">
                  <c:v>48.845368226381687</c:v>
                </c:pt>
                <c:pt idx="4612">
                  <c:v>49.395323810054876</c:v>
                </c:pt>
                <c:pt idx="4613">
                  <c:v>49.661050877187122</c:v>
                </c:pt>
                <c:pt idx="4614">
                  <c:v>49.661050877187122</c:v>
                </c:pt>
                <c:pt idx="4615">
                  <c:v>49.661050877187122</c:v>
                </c:pt>
                <c:pt idx="4616">
                  <c:v>48.928881713295887</c:v>
                </c:pt>
                <c:pt idx="4617">
                  <c:v>48.723053088624262</c:v>
                </c:pt>
                <c:pt idx="4618">
                  <c:v>49.4714110207481</c:v>
                </c:pt>
                <c:pt idx="4619">
                  <c:v>49.227012013350858</c:v>
                </c:pt>
                <c:pt idx="4620">
                  <c:v>47.924330099776782</c:v>
                </c:pt>
                <c:pt idx="4621">
                  <c:v>47.924330099776782</c:v>
                </c:pt>
                <c:pt idx="4622">
                  <c:v>47.924330099776782</c:v>
                </c:pt>
                <c:pt idx="4623">
                  <c:v>47.939747974284025</c:v>
                </c:pt>
                <c:pt idx="4624">
                  <c:v>48.347833416033112</c:v>
                </c:pt>
                <c:pt idx="4625">
                  <c:v>47.389252765003079</c:v>
                </c:pt>
                <c:pt idx="4626">
                  <c:v>47.413690096097064</c:v>
                </c:pt>
                <c:pt idx="4627">
                  <c:v>46.843151649956702</c:v>
                </c:pt>
                <c:pt idx="4628">
                  <c:v>46.843151649956702</c:v>
                </c:pt>
                <c:pt idx="4629">
                  <c:v>46.843151649956702</c:v>
                </c:pt>
                <c:pt idx="4630">
                  <c:v>46.187583625908928</c:v>
                </c:pt>
                <c:pt idx="4631">
                  <c:v>46.85111755178545</c:v>
                </c:pt>
                <c:pt idx="4632">
                  <c:v>48.142749988629333</c:v>
                </c:pt>
                <c:pt idx="4633">
                  <c:v>47.834109837451948</c:v>
                </c:pt>
                <c:pt idx="4634">
                  <c:v>47.924330099776796</c:v>
                </c:pt>
                <c:pt idx="4635">
                  <c:v>47.924330099776796</c:v>
                </c:pt>
                <c:pt idx="4636">
                  <c:v>47.924330099776796</c:v>
                </c:pt>
                <c:pt idx="4637">
                  <c:v>47.882419177574626</c:v>
                </c:pt>
                <c:pt idx="4638">
                  <c:v>48.042019875182056</c:v>
                </c:pt>
                <c:pt idx="4639">
                  <c:v>48.064632757792666</c:v>
                </c:pt>
                <c:pt idx="4640">
                  <c:v>46.97885464207792</c:v>
                </c:pt>
                <c:pt idx="4641">
                  <c:v>46.165741637023686</c:v>
                </c:pt>
                <c:pt idx="4642">
                  <c:v>46.165741637023686</c:v>
                </c:pt>
                <c:pt idx="4643">
                  <c:v>46.165741637023686</c:v>
                </c:pt>
                <c:pt idx="4644">
                  <c:v>46.165741637023686</c:v>
                </c:pt>
                <c:pt idx="4645">
                  <c:v>46.18809755505918</c:v>
                </c:pt>
                <c:pt idx="4646">
                  <c:v>45.439739622935349</c:v>
                </c:pt>
                <c:pt idx="4647">
                  <c:v>46.073979587248111</c:v>
                </c:pt>
                <c:pt idx="4648">
                  <c:v>46.403202600892669</c:v>
                </c:pt>
                <c:pt idx="4649">
                  <c:v>46.403202600892669</c:v>
                </c:pt>
                <c:pt idx="4650">
                  <c:v>46.403202600892669</c:v>
                </c:pt>
                <c:pt idx="4651">
                  <c:v>46.770944604347811</c:v>
                </c:pt>
                <c:pt idx="4652">
                  <c:v>46.770944604347811</c:v>
                </c:pt>
                <c:pt idx="4653">
                  <c:v>47.333080308881726</c:v>
                </c:pt>
                <c:pt idx="4654">
                  <c:v>47.132339582797478</c:v>
                </c:pt>
                <c:pt idx="4655">
                  <c:v>46.240030095691061</c:v>
                </c:pt>
                <c:pt idx="4656">
                  <c:v>46.240030095691061</c:v>
                </c:pt>
                <c:pt idx="4657">
                  <c:v>46.240030095691061</c:v>
                </c:pt>
                <c:pt idx="4658">
                  <c:v>46.220757752557013</c:v>
                </c:pt>
                <c:pt idx="4659">
                  <c:v>45.965078000311976</c:v>
                </c:pt>
                <c:pt idx="4660">
                  <c:v>45.848030636344525</c:v>
                </c:pt>
                <c:pt idx="4661">
                  <c:v>44.853269373137508</c:v>
                </c:pt>
                <c:pt idx="4662">
                  <c:v>45.347694912127125</c:v>
                </c:pt>
                <c:pt idx="4663">
                  <c:v>45.347694912127125</c:v>
                </c:pt>
                <c:pt idx="4664">
                  <c:v>45.347694912127125</c:v>
                </c:pt>
                <c:pt idx="4665">
                  <c:v>45.803370193188542</c:v>
                </c:pt>
                <c:pt idx="4666">
                  <c:v>44.997554982067733</c:v>
                </c:pt>
                <c:pt idx="4667">
                  <c:v>45.275051026740513</c:v>
                </c:pt>
                <c:pt idx="4668">
                  <c:v>44.652528647053245</c:v>
                </c:pt>
                <c:pt idx="4669">
                  <c:v>44.652528647053245</c:v>
                </c:pt>
                <c:pt idx="4670">
                  <c:v>44.652528647053245</c:v>
                </c:pt>
                <c:pt idx="4671">
                  <c:v>44.652528647053245</c:v>
                </c:pt>
                <c:pt idx="4672">
                  <c:v>44.209984255780491</c:v>
                </c:pt>
                <c:pt idx="4673">
                  <c:v>44.471291532220668</c:v>
                </c:pt>
                <c:pt idx="4674">
                  <c:v>44.535481283085801</c:v>
                </c:pt>
                <c:pt idx="4675">
                  <c:v>45.501976443029555</c:v>
                </c:pt>
                <c:pt idx="4676">
                  <c:v>44.913347690800698</c:v>
                </c:pt>
                <c:pt idx="4677">
                  <c:v>44.913347690800698</c:v>
                </c:pt>
                <c:pt idx="4678">
                  <c:v>44.913347690800698</c:v>
                </c:pt>
                <c:pt idx="4679">
                  <c:v>44.440764140696338</c:v>
                </c:pt>
                <c:pt idx="4680">
                  <c:v>44.223834646379501</c:v>
                </c:pt>
                <c:pt idx="4681">
                  <c:v>45.450891885495572</c:v>
                </c:pt>
                <c:pt idx="4682">
                  <c:v>44.073407584103876</c:v>
                </c:pt>
                <c:pt idx="4683">
                  <c:v>44.618660716052368</c:v>
                </c:pt>
                <c:pt idx="4684">
                  <c:v>44.618660716052368</c:v>
                </c:pt>
                <c:pt idx="4685">
                  <c:v>44.618660716052368</c:v>
                </c:pt>
                <c:pt idx="4686">
                  <c:v>43.782549381524831</c:v>
                </c:pt>
                <c:pt idx="4687">
                  <c:v>41.917834549246891</c:v>
                </c:pt>
                <c:pt idx="4688">
                  <c:v>43.316621213916086</c:v>
                </c:pt>
                <c:pt idx="4689">
                  <c:v>42.052098539747426</c:v>
                </c:pt>
                <c:pt idx="4690">
                  <c:v>42.293645240360824</c:v>
                </c:pt>
                <c:pt idx="4691">
                  <c:v>42.293645240360824</c:v>
                </c:pt>
                <c:pt idx="4692">
                  <c:v>42.293645240360824</c:v>
                </c:pt>
                <c:pt idx="4693">
                  <c:v>42.293645240360824</c:v>
                </c:pt>
                <c:pt idx="4694">
                  <c:v>42.39941185948048</c:v>
                </c:pt>
                <c:pt idx="4695">
                  <c:v>42.265661798130189</c:v>
                </c:pt>
                <c:pt idx="4696">
                  <c:v>42.486188796498723</c:v>
                </c:pt>
                <c:pt idx="4697">
                  <c:v>40.693835188574759</c:v>
                </c:pt>
                <c:pt idx="4698">
                  <c:v>40.693835188574759</c:v>
                </c:pt>
                <c:pt idx="4699">
                  <c:v>40.693835188574759</c:v>
                </c:pt>
                <c:pt idx="4700">
                  <c:v>40.336243285836879</c:v>
                </c:pt>
                <c:pt idx="4701">
                  <c:v>40.773160152914492</c:v>
                </c:pt>
                <c:pt idx="4702">
                  <c:v>39.660349363897055</c:v>
                </c:pt>
                <c:pt idx="4703">
                  <c:v>39.642618808213733</c:v>
                </c:pt>
                <c:pt idx="4704">
                  <c:v>38.75673343548533</c:v>
                </c:pt>
                <c:pt idx="4705">
                  <c:v>38.75673343548533</c:v>
                </c:pt>
                <c:pt idx="4706">
                  <c:v>38.75673343548533</c:v>
                </c:pt>
                <c:pt idx="4707">
                  <c:v>41.842364053533963</c:v>
                </c:pt>
                <c:pt idx="4708">
                  <c:v>42.981359532756194</c:v>
                </c:pt>
                <c:pt idx="4709">
                  <c:v>40.709510027657117</c:v>
                </c:pt>
                <c:pt idx="4710">
                  <c:v>41.907042037091827</c:v>
                </c:pt>
                <c:pt idx="4711">
                  <c:v>42.96853700045768</c:v>
                </c:pt>
                <c:pt idx="4712">
                  <c:v>42.96853700045768</c:v>
                </c:pt>
                <c:pt idx="4713">
                  <c:v>42.96853700045768</c:v>
                </c:pt>
                <c:pt idx="4714">
                  <c:v>42.96853700045768</c:v>
                </c:pt>
                <c:pt idx="4715">
                  <c:v>40.773931046639859</c:v>
                </c:pt>
                <c:pt idx="4716">
                  <c:v>41.231379383269612</c:v>
                </c:pt>
                <c:pt idx="4717">
                  <c:v>42.664342336429854</c:v>
                </c:pt>
                <c:pt idx="4718">
                  <c:v>42.749294824964728</c:v>
                </c:pt>
                <c:pt idx="4719">
                  <c:v>42.749294824964728</c:v>
                </c:pt>
                <c:pt idx="4720">
                  <c:v>42.749294824964728</c:v>
                </c:pt>
                <c:pt idx="4721">
                  <c:v>43.703481381760199</c:v>
                </c:pt>
                <c:pt idx="4722">
                  <c:v>43.453454850167816</c:v>
                </c:pt>
                <c:pt idx="4723">
                  <c:v>42.618885303090998</c:v>
                </c:pt>
                <c:pt idx="4724">
                  <c:v>41.902673639314763</c:v>
                </c:pt>
                <c:pt idx="4725">
                  <c:v>42.205095247774238</c:v>
                </c:pt>
                <c:pt idx="4726">
                  <c:v>42.205095247774238</c:v>
                </c:pt>
                <c:pt idx="4727">
                  <c:v>42.205095247774238</c:v>
                </c:pt>
                <c:pt idx="4728">
                  <c:v>41.452420310788376</c:v>
                </c:pt>
                <c:pt idx="4729">
                  <c:v>42.87841952396284</c:v>
                </c:pt>
                <c:pt idx="4730">
                  <c:v>42.342931045868944</c:v>
                </c:pt>
                <c:pt idx="4731">
                  <c:v>41.24319975372515</c:v>
                </c:pt>
                <c:pt idx="4732">
                  <c:v>40.868416920911699</c:v>
                </c:pt>
                <c:pt idx="4733">
                  <c:v>40.868416920911699</c:v>
                </c:pt>
                <c:pt idx="4734">
                  <c:v>40.868416920911699</c:v>
                </c:pt>
                <c:pt idx="4735">
                  <c:v>40.881496417785343</c:v>
                </c:pt>
                <c:pt idx="4736">
                  <c:v>41.076326958641808</c:v>
                </c:pt>
                <c:pt idx="4737">
                  <c:v>42.504664549449885</c:v>
                </c:pt>
                <c:pt idx="4738">
                  <c:v>41.529689558527153</c:v>
                </c:pt>
                <c:pt idx="4739">
                  <c:v>39.353842018693143</c:v>
                </c:pt>
                <c:pt idx="4740">
                  <c:v>39.353842018693143</c:v>
                </c:pt>
                <c:pt idx="4741">
                  <c:v>39.353842018693143</c:v>
                </c:pt>
                <c:pt idx="4742">
                  <c:v>38.029215330403765</c:v>
                </c:pt>
                <c:pt idx="4743">
                  <c:v>38.029215330403765</c:v>
                </c:pt>
                <c:pt idx="4744">
                  <c:v>38.351911443840265</c:v>
                </c:pt>
                <c:pt idx="4745">
                  <c:v>39.315836958032804</c:v>
                </c:pt>
                <c:pt idx="4746">
                  <c:v>38.037438196807628</c:v>
                </c:pt>
                <c:pt idx="4747">
                  <c:v>38.037438196807628</c:v>
                </c:pt>
                <c:pt idx="4748">
                  <c:v>38.037438196807628</c:v>
                </c:pt>
                <c:pt idx="4749">
                  <c:v>37.967081296139597</c:v>
                </c:pt>
                <c:pt idx="4750">
                  <c:v>39.209556409762911</c:v>
                </c:pt>
                <c:pt idx="4751">
                  <c:v>39.209556409762911</c:v>
                </c:pt>
                <c:pt idx="4752">
                  <c:v>39.209556409762911</c:v>
                </c:pt>
                <c:pt idx="4753">
                  <c:v>39.209556409762911</c:v>
                </c:pt>
                <c:pt idx="4754">
                  <c:v>39.209556409762911</c:v>
                </c:pt>
                <c:pt idx="4755">
                  <c:v>39.209556409762911</c:v>
                </c:pt>
                <c:pt idx="4756">
                  <c:v>38.433780357473708</c:v>
                </c:pt>
                <c:pt idx="4757">
                  <c:v>38.278470968270796</c:v>
                </c:pt>
                <c:pt idx="4758">
                  <c:v>38.617073188907263</c:v>
                </c:pt>
                <c:pt idx="4759">
                  <c:v>38.593972073603915</c:v>
                </c:pt>
                <c:pt idx="4760">
                  <c:v>38.532095003914868</c:v>
                </c:pt>
                <c:pt idx="4761">
                  <c:v>38.532095003914868</c:v>
                </c:pt>
                <c:pt idx="4762">
                  <c:v>38.532095003914868</c:v>
                </c:pt>
                <c:pt idx="4763">
                  <c:v>37.682415939820963</c:v>
                </c:pt>
                <c:pt idx="4764">
                  <c:v>37.917538526056347</c:v>
                </c:pt>
                <c:pt idx="4765">
                  <c:v>38.858131656827929</c:v>
                </c:pt>
                <c:pt idx="4766">
                  <c:v>38.858131656827929</c:v>
                </c:pt>
                <c:pt idx="4767">
                  <c:v>41.233692064445698</c:v>
                </c:pt>
                <c:pt idx="4768">
                  <c:v>41.233692064445698</c:v>
                </c:pt>
                <c:pt idx="4769">
                  <c:v>41.233692064445698</c:v>
                </c:pt>
                <c:pt idx="4770">
                  <c:v>41.787681991948283</c:v>
                </c:pt>
                <c:pt idx="4771">
                  <c:v>42.056184276491834</c:v>
                </c:pt>
                <c:pt idx="4772">
                  <c:v>42.873048964342829</c:v>
                </c:pt>
                <c:pt idx="4773">
                  <c:v>42.156811604109073</c:v>
                </c:pt>
                <c:pt idx="4774">
                  <c:v>43.142065178036624</c:v>
                </c:pt>
                <c:pt idx="4775">
                  <c:v>43.142065178036624</c:v>
                </c:pt>
                <c:pt idx="4776">
                  <c:v>43.142065178036624</c:v>
                </c:pt>
                <c:pt idx="4777">
                  <c:v>43.872409893444505</c:v>
                </c:pt>
                <c:pt idx="4778">
                  <c:v>43.636747681601364</c:v>
                </c:pt>
                <c:pt idx="4779">
                  <c:v>43.616730141199476</c:v>
                </c:pt>
                <c:pt idx="4780">
                  <c:v>43.721468902018643</c:v>
                </c:pt>
                <c:pt idx="4781">
                  <c:v>42.729277284562833</c:v>
                </c:pt>
                <c:pt idx="4782">
                  <c:v>42.729277284562833</c:v>
                </c:pt>
                <c:pt idx="4783">
                  <c:v>42.729277284562833</c:v>
                </c:pt>
                <c:pt idx="4784">
                  <c:v>43.110484231754299</c:v>
                </c:pt>
                <c:pt idx="4785">
                  <c:v>43.743028229871257</c:v>
                </c:pt>
                <c:pt idx="4786">
                  <c:v>43.382352752231924</c:v>
                </c:pt>
                <c:pt idx="4787">
                  <c:v>43.692457601487511</c:v>
                </c:pt>
                <c:pt idx="4788">
                  <c:v>43.786917779301866</c:v>
                </c:pt>
                <c:pt idx="4789">
                  <c:v>43.786917779301866</c:v>
                </c:pt>
                <c:pt idx="4790">
                  <c:v>43.786917779301866</c:v>
                </c:pt>
                <c:pt idx="4791">
                  <c:v>44.210755149505843</c:v>
                </c:pt>
                <c:pt idx="4792">
                  <c:v>44.210986417623452</c:v>
                </c:pt>
                <c:pt idx="4793">
                  <c:v>44.210986417623452</c:v>
                </c:pt>
                <c:pt idx="4794">
                  <c:v>44.133485901767067</c:v>
                </c:pt>
                <c:pt idx="4795">
                  <c:v>43.146947504963904</c:v>
                </c:pt>
                <c:pt idx="4796">
                  <c:v>43.146947504963904</c:v>
                </c:pt>
                <c:pt idx="4797">
                  <c:v>43.146947504963904</c:v>
                </c:pt>
                <c:pt idx="4798">
                  <c:v>43.107143692277724</c:v>
                </c:pt>
                <c:pt idx="4799">
                  <c:v>43.146176611238552</c:v>
                </c:pt>
                <c:pt idx="4800">
                  <c:v>42.691811849510238</c:v>
                </c:pt>
                <c:pt idx="4801">
                  <c:v>42.698467232005868</c:v>
                </c:pt>
                <c:pt idx="4802">
                  <c:v>43.057600922194474</c:v>
                </c:pt>
                <c:pt idx="4803">
                  <c:v>43.057600922194474</c:v>
                </c:pt>
                <c:pt idx="4804">
                  <c:v>43.057600922194474</c:v>
                </c:pt>
                <c:pt idx="4805">
                  <c:v>42.680505408204937</c:v>
                </c:pt>
                <c:pt idx="4806">
                  <c:v>41.623121878041012</c:v>
                </c:pt>
                <c:pt idx="4807">
                  <c:v>42.041049063017212</c:v>
                </c:pt>
                <c:pt idx="4808">
                  <c:v>42.403523292682387</c:v>
                </c:pt>
                <c:pt idx="4809">
                  <c:v>43.251429301207949</c:v>
                </c:pt>
                <c:pt idx="4810">
                  <c:v>43.251429301207949</c:v>
                </c:pt>
                <c:pt idx="4811">
                  <c:v>43.251429301207949</c:v>
                </c:pt>
                <c:pt idx="4812">
                  <c:v>44.363237928382425</c:v>
                </c:pt>
                <c:pt idx="4813">
                  <c:v>44.116526239809104</c:v>
                </c:pt>
                <c:pt idx="4814">
                  <c:v>43.929635904323852</c:v>
                </c:pt>
                <c:pt idx="4815">
                  <c:v>43.294804921488314</c:v>
                </c:pt>
                <c:pt idx="4816">
                  <c:v>44.023093920295238</c:v>
                </c:pt>
                <c:pt idx="4817">
                  <c:v>44.023093920295238</c:v>
                </c:pt>
                <c:pt idx="4818">
                  <c:v>44.023093920295238</c:v>
                </c:pt>
                <c:pt idx="4819">
                  <c:v>43.613389601722886</c:v>
                </c:pt>
                <c:pt idx="4820">
                  <c:v>43.639831256502802</c:v>
                </c:pt>
                <c:pt idx="4821">
                  <c:v>43.057343957619338</c:v>
                </c:pt>
                <c:pt idx="4822">
                  <c:v>42.592443648311082</c:v>
                </c:pt>
                <c:pt idx="4823">
                  <c:v>43.83851626598608</c:v>
                </c:pt>
                <c:pt idx="4824">
                  <c:v>43.83851626598608</c:v>
                </c:pt>
                <c:pt idx="4825">
                  <c:v>43.83851626598608</c:v>
                </c:pt>
                <c:pt idx="4826">
                  <c:v>43.327156761496006</c:v>
                </c:pt>
                <c:pt idx="4827">
                  <c:v>43.676782762405146</c:v>
                </c:pt>
                <c:pt idx="4828">
                  <c:v>42.706690098409716</c:v>
                </c:pt>
                <c:pt idx="4829">
                  <c:v>42.859172877286305</c:v>
                </c:pt>
                <c:pt idx="4830">
                  <c:v>43.248345726306518</c:v>
                </c:pt>
                <c:pt idx="4831">
                  <c:v>43.248345726306518</c:v>
                </c:pt>
                <c:pt idx="4832">
                  <c:v>43.248345726306518</c:v>
                </c:pt>
                <c:pt idx="4833">
                  <c:v>43.346917337322793</c:v>
                </c:pt>
                <c:pt idx="4834">
                  <c:v>42.672539506376182</c:v>
                </c:pt>
                <c:pt idx="4835">
                  <c:v>42.806032603151358</c:v>
                </c:pt>
                <c:pt idx="4836">
                  <c:v>43.634178035850148</c:v>
                </c:pt>
                <c:pt idx="4837">
                  <c:v>43.013968337338973</c:v>
                </c:pt>
                <c:pt idx="4838">
                  <c:v>43.013968337338973</c:v>
                </c:pt>
                <c:pt idx="4839">
                  <c:v>43.013968337338973</c:v>
                </c:pt>
                <c:pt idx="4840">
                  <c:v>41.790251637699477</c:v>
                </c:pt>
                <c:pt idx="4841">
                  <c:v>42.46897216996561</c:v>
                </c:pt>
                <c:pt idx="4842">
                  <c:v>41.735312611538681</c:v>
                </c:pt>
                <c:pt idx="4843">
                  <c:v>40.350890266618727</c:v>
                </c:pt>
                <c:pt idx="4844">
                  <c:v>39.875197445155408</c:v>
                </c:pt>
                <c:pt idx="4845">
                  <c:v>39.875197445155408</c:v>
                </c:pt>
                <c:pt idx="4846">
                  <c:v>39.875197445155408</c:v>
                </c:pt>
                <c:pt idx="4847">
                  <c:v>40.358830471989961</c:v>
                </c:pt>
                <c:pt idx="4848">
                  <c:v>41.059649957716474</c:v>
                </c:pt>
                <c:pt idx="4849">
                  <c:v>42.082112002121491</c:v>
                </c:pt>
                <c:pt idx="4850">
                  <c:v>42.493358108144562</c:v>
                </c:pt>
                <c:pt idx="4851">
                  <c:v>42.350639983122555</c:v>
                </c:pt>
                <c:pt idx="4852">
                  <c:v>42.350639983122555</c:v>
                </c:pt>
                <c:pt idx="4853">
                  <c:v>42.350639983122555</c:v>
                </c:pt>
                <c:pt idx="4854">
                  <c:v>41.930400116970262</c:v>
                </c:pt>
                <c:pt idx="4855">
                  <c:v>41.826946179026692</c:v>
                </c:pt>
                <c:pt idx="4856">
                  <c:v>41.883426992638199</c:v>
                </c:pt>
                <c:pt idx="4857">
                  <c:v>40.815662093639418</c:v>
                </c:pt>
                <c:pt idx="4858">
                  <c:v>40.353202947794799</c:v>
                </c:pt>
                <c:pt idx="4859">
                  <c:v>40.353202947794799</c:v>
                </c:pt>
                <c:pt idx="4860">
                  <c:v>40.353202947794799</c:v>
                </c:pt>
                <c:pt idx="4861">
                  <c:v>40.335986321261714</c:v>
                </c:pt>
                <c:pt idx="4862">
                  <c:v>40.666365675494319</c:v>
                </c:pt>
                <c:pt idx="4863">
                  <c:v>40.501574293469453</c:v>
                </c:pt>
                <c:pt idx="4864">
                  <c:v>40.501959740332133</c:v>
                </c:pt>
                <c:pt idx="4865">
                  <c:v>41.143214837545685</c:v>
                </c:pt>
                <c:pt idx="4866">
                  <c:v>41.143214837545685</c:v>
                </c:pt>
                <c:pt idx="4867">
                  <c:v>41.143214837545685</c:v>
                </c:pt>
                <c:pt idx="4868">
                  <c:v>40.214827524092335</c:v>
                </c:pt>
                <c:pt idx="4869">
                  <c:v>39.560801287495288</c:v>
                </c:pt>
                <c:pt idx="4870">
                  <c:v>39.560801287495288</c:v>
                </c:pt>
                <c:pt idx="4871">
                  <c:v>40.192497302514354</c:v>
                </c:pt>
                <c:pt idx="4872">
                  <c:v>40.089300329145907</c:v>
                </c:pt>
                <c:pt idx="4873">
                  <c:v>40.089300329145907</c:v>
                </c:pt>
                <c:pt idx="4874">
                  <c:v>40.089300329145907</c:v>
                </c:pt>
                <c:pt idx="4875">
                  <c:v>40.089300329145907</c:v>
                </c:pt>
                <c:pt idx="4876">
                  <c:v>40.089300329145907</c:v>
                </c:pt>
                <c:pt idx="4877">
                  <c:v>39.171268688069915</c:v>
                </c:pt>
                <c:pt idx="4878">
                  <c:v>38.912222699890798</c:v>
                </c:pt>
                <c:pt idx="4879">
                  <c:v>38.927563485025495</c:v>
                </c:pt>
                <c:pt idx="4880">
                  <c:v>38.927563485025495</c:v>
                </c:pt>
                <c:pt idx="4881">
                  <c:v>38.927563485025495</c:v>
                </c:pt>
                <c:pt idx="4882">
                  <c:v>39.526033980481458</c:v>
                </c:pt>
                <c:pt idx="4883">
                  <c:v>39.373345629944772</c:v>
                </c:pt>
                <c:pt idx="4884">
                  <c:v>39.428156173818003</c:v>
                </c:pt>
                <c:pt idx="4885">
                  <c:v>39.335340569284433</c:v>
                </c:pt>
                <c:pt idx="4886">
                  <c:v>39.168750435233726</c:v>
                </c:pt>
                <c:pt idx="4887">
                  <c:v>39.168750435233726</c:v>
                </c:pt>
                <c:pt idx="4888">
                  <c:v>39.168750435233726</c:v>
                </c:pt>
                <c:pt idx="4889">
                  <c:v>39.532637970062062</c:v>
                </c:pt>
                <c:pt idx="4890">
                  <c:v>39.962231346748744</c:v>
                </c:pt>
                <c:pt idx="4891">
                  <c:v>40.22253646134596</c:v>
                </c:pt>
                <c:pt idx="4892">
                  <c:v>40.716679339302949</c:v>
                </c:pt>
                <c:pt idx="4893">
                  <c:v>40.60464278455035</c:v>
                </c:pt>
                <c:pt idx="4894">
                  <c:v>40.60464278455035</c:v>
                </c:pt>
                <c:pt idx="4895">
                  <c:v>40.60464278455035</c:v>
                </c:pt>
                <c:pt idx="4896">
                  <c:v>40.5570272487805</c:v>
                </c:pt>
                <c:pt idx="4897">
                  <c:v>40.818360221678191</c:v>
                </c:pt>
                <c:pt idx="4898">
                  <c:v>40.251676244164649</c:v>
                </c:pt>
                <c:pt idx="4899">
                  <c:v>40.591537591219208</c:v>
                </c:pt>
                <c:pt idx="4900">
                  <c:v>40.268353245089983</c:v>
                </c:pt>
                <c:pt idx="4901">
                  <c:v>40.268353245089983</c:v>
                </c:pt>
                <c:pt idx="4902">
                  <c:v>40.268353245089983</c:v>
                </c:pt>
                <c:pt idx="4903">
                  <c:v>39.369619643605553</c:v>
                </c:pt>
                <c:pt idx="4904">
                  <c:v>39.969426354852146</c:v>
                </c:pt>
                <c:pt idx="4905">
                  <c:v>39.436353343764381</c:v>
                </c:pt>
                <c:pt idx="4906">
                  <c:v>39.640563091612755</c:v>
                </c:pt>
                <c:pt idx="4907">
                  <c:v>39.375786793408452</c:v>
                </c:pt>
                <c:pt idx="4908">
                  <c:v>39.375786793408452</c:v>
                </c:pt>
                <c:pt idx="4909">
                  <c:v>39.375786793408452</c:v>
                </c:pt>
                <c:pt idx="4910">
                  <c:v>39.301986567433801</c:v>
                </c:pt>
                <c:pt idx="4911">
                  <c:v>39.907035356012862</c:v>
                </c:pt>
                <c:pt idx="4912">
                  <c:v>39.416464285650051</c:v>
                </c:pt>
                <c:pt idx="4913">
                  <c:v>38.580764094442713</c:v>
                </c:pt>
                <c:pt idx="4914">
                  <c:v>38.602066457720206</c:v>
                </c:pt>
                <c:pt idx="4915">
                  <c:v>38.602066457720206</c:v>
                </c:pt>
                <c:pt idx="4916">
                  <c:v>38.602066457720206</c:v>
                </c:pt>
                <c:pt idx="4917">
                  <c:v>38.095435101412356</c:v>
                </c:pt>
                <c:pt idx="4918">
                  <c:v>37.826161923143438</c:v>
                </c:pt>
                <c:pt idx="4919">
                  <c:v>37.813313694387411</c:v>
                </c:pt>
                <c:pt idx="4920">
                  <c:v>39.473715992986939</c:v>
                </c:pt>
                <c:pt idx="4921">
                  <c:v>39.233299936504068</c:v>
                </c:pt>
                <c:pt idx="4922">
                  <c:v>39.233299936504068</c:v>
                </c:pt>
                <c:pt idx="4923">
                  <c:v>39.233299936504068</c:v>
                </c:pt>
                <c:pt idx="4924">
                  <c:v>39.338938073336166</c:v>
                </c:pt>
                <c:pt idx="4925">
                  <c:v>38.684988926111657</c:v>
                </c:pt>
                <c:pt idx="4926">
                  <c:v>38.861215231729396</c:v>
                </c:pt>
                <c:pt idx="4927">
                  <c:v>38.884444829320302</c:v>
                </c:pt>
                <c:pt idx="4928">
                  <c:v>39.084414661679183</c:v>
                </c:pt>
                <c:pt idx="4929">
                  <c:v>39.084414661679183</c:v>
                </c:pt>
                <c:pt idx="4930">
                  <c:v>39.084414661679183</c:v>
                </c:pt>
                <c:pt idx="4931">
                  <c:v>39.484482808684504</c:v>
                </c:pt>
                <c:pt idx="4932">
                  <c:v>40.678186045949921</c:v>
                </c:pt>
                <c:pt idx="4933">
                  <c:v>42.046830765957466</c:v>
                </c:pt>
                <c:pt idx="4934">
                  <c:v>42.326125562656095</c:v>
                </c:pt>
                <c:pt idx="4935">
                  <c:v>42.428037713148946</c:v>
                </c:pt>
                <c:pt idx="4936">
                  <c:v>42.428037713148946</c:v>
                </c:pt>
                <c:pt idx="4937">
                  <c:v>42.428037713148946</c:v>
                </c:pt>
                <c:pt idx="4938">
                  <c:v>42.014864372812468</c:v>
                </c:pt>
                <c:pt idx="4939">
                  <c:v>42.184024152614384</c:v>
                </c:pt>
                <c:pt idx="4940">
                  <c:v>42.478736823820256</c:v>
                </c:pt>
                <c:pt idx="4941">
                  <c:v>42.262835187803894</c:v>
                </c:pt>
                <c:pt idx="4942">
                  <c:v>41.345754315655846</c:v>
                </c:pt>
                <c:pt idx="4943">
                  <c:v>41.345754315655846</c:v>
                </c:pt>
                <c:pt idx="4944">
                  <c:v>41.345754315655846</c:v>
                </c:pt>
                <c:pt idx="4945">
                  <c:v>42.040406651579467</c:v>
                </c:pt>
                <c:pt idx="4946">
                  <c:v>42.370657523524507</c:v>
                </c:pt>
                <c:pt idx="4947">
                  <c:v>42.692454260948075</c:v>
                </c:pt>
                <c:pt idx="4948">
                  <c:v>42.995107137525167</c:v>
                </c:pt>
                <c:pt idx="4949">
                  <c:v>42.581034421175772</c:v>
                </c:pt>
                <c:pt idx="4950">
                  <c:v>42.581034421175772</c:v>
                </c:pt>
                <c:pt idx="4951">
                  <c:v>42.581034421175772</c:v>
                </c:pt>
                <c:pt idx="4952">
                  <c:v>42.581034421175772</c:v>
                </c:pt>
                <c:pt idx="4953">
                  <c:v>42.544828112541275</c:v>
                </c:pt>
                <c:pt idx="4954">
                  <c:v>41.867392403150738</c:v>
                </c:pt>
                <c:pt idx="4955">
                  <c:v>41.597451116986512</c:v>
                </c:pt>
                <c:pt idx="4956">
                  <c:v>42.044261120206279</c:v>
                </c:pt>
                <c:pt idx="4957">
                  <c:v>42.044261120206279</c:v>
                </c:pt>
                <c:pt idx="4958">
                  <c:v>42.044261120206279</c:v>
                </c:pt>
                <c:pt idx="4959">
                  <c:v>40.971356929705081</c:v>
                </c:pt>
                <c:pt idx="4960">
                  <c:v>41.408659243645381</c:v>
                </c:pt>
                <c:pt idx="4961">
                  <c:v>41.520567316110416</c:v>
                </c:pt>
                <c:pt idx="4962">
                  <c:v>41.632372602745413</c:v>
                </c:pt>
                <c:pt idx="4963">
                  <c:v>42.088150669636889</c:v>
                </c:pt>
                <c:pt idx="4964">
                  <c:v>42.088150669636889</c:v>
                </c:pt>
                <c:pt idx="4965">
                  <c:v>42.088150669636889</c:v>
                </c:pt>
                <c:pt idx="4966">
                  <c:v>41.538529139911354</c:v>
                </c:pt>
                <c:pt idx="4967">
                  <c:v>41.174924266115653</c:v>
                </c:pt>
                <c:pt idx="4968">
                  <c:v>41.094185996612751</c:v>
                </c:pt>
                <c:pt idx="4969">
                  <c:v>40.796261268217876</c:v>
                </c:pt>
                <c:pt idx="4970">
                  <c:v>40.675359435623619</c:v>
                </c:pt>
                <c:pt idx="4971">
                  <c:v>40.675359435623619</c:v>
                </c:pt>
                <c:pt idx="4972">
                  <c:v>40.675359435623619</c:v>
                </c:pt>
                <c:pt idx="4973">
                  <c:v>40.154363759566529</c:v>
                </c:pt>
                <c:pt idx="4974">
                  <c:v>39.590506392379311</c:v>
                </c:pt>
                <c:pt idx="4975">
                  <c:v>39.518504918430509</c:v>
                </c:pt>
                <c:pt idx="4976">
                  <c:v>39.526342337971691</c:v>
                </c:pt>
                <c:pt idx="4977">
                  <c:v>38.863142466042838</c:v>
                </c:pt>
                <c:pt idx="4978">
                  <c:v>38.863142466042838</c:v>
                </c:pt>
                <c:pt idx="4979">
                  <c:v>38.863142466042838</c:v>
                </c:pt>
                <c:pt idx="4980">
                  <c:v>38.01703520954311</c:v>
                </c:pt>
                <c:pt idx="4981">
                  <c:v>38.708603970565285</c:v>
                </c:pt>
                <c:pt idx="4982">
                  <c:v>39.588836122641034</c:v>
                </c:pt>
                <c:pt idx="4983">
                  <c:v>39.550471311575521</c:v>
                </c:pt>
                <c:pt idx="4984">
                  <c:v>39.310954631105574</c:v>
                </c:pt>
                <c:pt idx="4985">
                  <c:v>39.310954631105574</c:v>
                </c:pt>
                <c:pt idx="4986">
                  <c:v>39.310954631105574</c:v>
                </c:pt>
                <c:pt idx="4987">
                  <c:v>38.514775591551789</c:v>
                </c:pt>
                <c:pt idx="4988">
                  <c:v>38.732090532731313</c:v>
                </c:pt>
                <c:pt idx="4989">
                  <c:v>38.200430826806709</c:v>
                </c:pt>
                <c:pt idx="4990">
                  <c:v>37.03833423228113</c:v>
                </c:pt>
                <c:pt idx="4991">
                  <c:v>35.758239504860157</c:v>
                </c:pt>
                <c:pt idx="4992">
                  <c:v>35.758239504860157</c:v>
                </c:pt>
                <c:pt idx="4993">
                  <c:v>35.758239504860157</c:v>
                </c:pt>
                <c:pt idx="4994">
                  <c:v>36.252279596987101</c:v>
                </c:pt>
                <c:pt idx="4995">
                  <c:v>36.924858675907856</c:v>
                </c:pt>
                <c:pt idx="4996">
                  <c:v>36.942820499708795</c:v>
                </c:pt>
                <c:pt idx="4997">
                  <c:v>36.646334772934601</c:v>
                </c:pt>
                <c:pt idx="4998">
                  <c:v>36.085304016073707</c:v>
                </c:pt>
                <c:pt idx="4999">
                  <c:v>36.085304016073707</c:v>
                </c:pt>
                <c:pt idx="5000">
                  <c:v>36.085304016073707</c:v>
                </c:pt>
                <c:pt idx="5001">
                  <c:v>38.005214839087557</c:v>
                </c:pt>
                <c:pt idx="5002">
                  <c:v>38.322386214158961</c:v>
                </c:pt>
                <c:pt idx="5003">
                  <c:v>37.916510667755915</c:v>
                </c:pt>
                <c:pt idx="5004">
                  <c:v>37.686501676565427</c:v>
                </c:pt>
                <c:pt idx="5005">
                  <c:v>35.761708526624282</c:v>
                </c:pt>
                <c:pt idx="5006">
                  <c:v>35.761708526624282</c:v>
                </c:pt>
                <c:pt idx="5007">
                  <c:v>35.761708526624282</c:v>
                </c:pt>
                <c:pt idx="5008">
                  <c:v>36.559300871341236</c:v>
                </c:pt>
                <c:pt idx="5009">
                  <c:v>36.559300871341236</c:v>
                </c:pt>
                <c:pt idx="5010">
                  <c:v>36.483059481902941</c:v>
                </c:pt>
                <c:pt idx="5011">
                  <c:v>35.613080216374499</c:v>
                </c:pt>
                <c:pt idx="5012">
                  <c:v>35.931664896609071</c:v>
                </c:pt>
                <c:pt idx="5013">
                  <c:v>35.931664896609071</c:v>
                </c:pt>
                <c:pt idx="5014">
                  <c:v>35.931664896609071</c:v>
                </c:pt>
                <c:pt idx="5015">
                  <c:v>34.940244172878621</c:v>
                </c:pt>
                <c:pt idx="5016">
                  <c:v>35.434926676443368</c:v>
                </c:pt>
                <c:pt idx="5017">
                  <c:v>35.434926676443368</c:v>
                </c:pt>
                <c:pt idx="5018">
                  <c:v>36.50382221957269</c:v>
                </c:pt>
                <c:pt idx="5019">
                  <c:v>35.265407146236285</c:v>
                </c:pt>
                <c:pt idx="5020">
                  <c:v>35.265407146236285</c:v>
                </c:pt>
                <c:pt idx="5021">
                  <c:v>35.265407146236285</c:v>
                </c:pt>
                <c:pt idx="5022">
                  <c:v>35.742153522457606</c:v>
                </c:pt>
                <c:pt idx="5023">
                  <c:v>35.516178875096514</c:v>
                </c:pt>
                <c:pt idx="5024">
                  <c:v>34.449673102515817</c:v>
                </c:pt>
                <c:pt idx="5025">
                  <c:v>33.911923336160861</c:v>
                </c:pt>
                <c:pt idx="5026">
                  <c:v>33.980198823770408</c:v>
                </c:pt>
                <c:pt idx="5027">
                  <c:v>33.980198823770408</c:v>
                </c:pt>
                <c:pt idx="5028">
                  <c:v>33.980198823770408</c:v>
                </c:pt>
                <c:pt idx="5029">
                  <c:v>33.272081544110463</c:v>
                </c:pt>
                <c:pt idx="5030">
                  <c:v>33.461001899739152</c:v>
                </c:pt>
                <c:pt idx="5031">
                  <c:v>35.526919994336552</c:v>
                </c:pt>
                <c:pt idx="5032">
                  <c:v>33.472359733959479</c:v>
                </c:pt>
                <c:pt idx="5033">
                  <c:v>33.096960186165738</c:v>
                </c:pt>
                <c:pt idx="5034">
                  <c:v>33.096960186165738</c:v>
                </c:pt>
                <c:pt idx="5035">
                  <c:v>33.096960186165738</c:v>
                </c:pt>
                <c:pt idx="5036">
                  <c:v>34.831573854060096</c:v>
                </c:pt>
                <c:pt idx="5037">
                  <c:v>34.029279057618439</c:v>
                </c:pt>
                <c:pt idx="5038">
                  <c:v>33.587145809665863</c:v>
                </c:pt>
                <c:pt idx="5039">
                  <c:v>33.39349730585495</c:v>
                </c:pt>
                <c:pt idx="5040">
                  <c:v>34.126283184726475</c:v>
                </c:pt>
                <c:pt idx="5041">
                  <c:v>34.126283184726475</c:v>
                </c:pt>
                <c:pt idx="5042">
                  <c:v>34.126283184726475</c:v>
                </c:pt>
                <c:pt idx="5043">
                  <c:v>34.862897835767292</c:v>
                </c:pt>
                <c:pt idx="5044">
                  <c:v>35.48179701494535</c:v>
                </c:pt>
                <c:pt idx="5045">
                  <c:v>36.530931982247893</c:v>
                </c:pt>
                <c:pt idx="5046">
                  <c:v>36.73452501511597</c:v>
                </c:pt>
                <c:pt idx="5047">
                  <c:v>36.346868257088978</c:v>
                </c:pt>
                <c:pt idx="5048">
                  <c:v>36.346868257088978</c:v>
                </c:pt>
                <c:pt idx="5049">
                  <c:v>36.346868257088978</c:v>
                </c:pt>
                <c:pt idx="5050">
                  <c:v>35.572788170995565</c:v>
                </c:pt>
                <c:pt idx="5051">
                  <c:v>35.514251640783087</c:v>
                </c:pt>
                <c:pt idx="5052">
                  <c:v>34.731511848508106</c:v>
                </c:pt>
                <c:pt idx="5053">
                  <c:v>35.123768272429764</c:v>
                </c:pt>
                <c:pt idx="5054">
                  <c:v>34.855985488696547</c:v>
                </c:pt>
                <c:pt idx="5055">
                  <c:v>34.855985488696547</c:v>
                </c:pt>
                <c:pt idx="5056">
                  <c:v>34.855985488696547</c:v>
                </c:pt>
                <c:pt idx="5057">
                  <c:v>35.853624755144914</c:v>
                </c:pt>
                <c:pt idx="5058">
                  <c:v>35.853624755144914</c:v>
                </c:pt>
                <c:pt idx="5059">
                  <c:v>37.331325240833664</c:v>
                </c:pt>
                <c:pt idx="5060">
                  <c:v>36.852240486978751</c:v>
                </c:pt>
                <c:pt idx="5061">
                  <c:v>36.288460209164064</c:v>
                </c:pt>
                <c:pt idx="5062">
                  <c:v>36.288460209164064</c:v>
                </c:pt>
                <c:pt idx="5063">
                  <c:v>36.288460209164064</c:v>
                </c:pt>
                <c:pt idx="5064">
                  <c:v>36.474939401329117</c:v>
                </c:pt>
                <c:pt idx="5065">
                  <c:v>36.252793526137324</c:v>
                </c:pt>
                <c:pt idx="5066">
                  <c:v>37.074900291320787</c:v>
                </c:pt>
                <c:pt idx="5067">
                  <c:v>36.167918126974975</c:v>
                </c:pt>
                <c:pt idx="5068">
                  <c:v>36.664245203820492</c:v>
                </c:pt>
                <c:pt idx="5069">
                  <c:v>36.664245203820492</c:v>
                </c:pt>
                <c:pt idx="5070">
                  <c:v>36.664245203820492</c:v>
                </c:pt>
                <c:pt idx="5071">
                  <c:v>37.07554270275859</c:v>
                </c:pt>
                <c:pt idx="5072">
                  <c:v>37.036304212137672</c:v>
                </c:pt>
                <c:pt idx="5073">
                  <c:v>37.514849340384835</c:v>
                </c:pt>
                <c:pt idx="5074">
                  <c:v>36.885877149862047</c:v>
                </c:pt>
                <c:pt idx="5075">
                  <c:v>37.97921002408534</c:v>
                </c:pt>
                <c:pt idx="5076">
                  <c:v>37.97921002408534</c:v>
                </c:pt>
                <c:pt idx="5077">
                  <c:v>37.97921002408534</c:v>
                </c:pt>
                <c:pt idx="5078">
                  <c:v>37.97921002408534</c:v>
                </c:pt>
                <c:pt idx="5079">
                  <c:v>38.967752744574433</c:v>
                </c:pt>
                <c:pt idx="5080">
                  <c:v>38.733478141436947</c:v>
                </c:pt>
                <c:pt idx="5081">
                  <c:v>39.078581565823974</c:v>
                </c:pt>
                <c:pt idx="5082">
                  <c:v>38.722993986772032</c:v>
                </c:pt>
                <c:pt idx="5083">
                  <c:v>38.722993986772032</c:v>
                </c:pt>
                <c:pt idx="5084">
                  <c:v>38.722993986772032</c:v>
                </c:pt>
                <c:pt idx="5085">
                  <c:v>38.245836467230525</c:v>
                </c:pt>
                <c:pt idx="5086">
                  <c:v>38.121748273904771</c:v>
                </c:pt>
                <c:pt idx="5087">
                  <c:v>38.510304407944695</c:v>
                </c:pt>
                <c:pt idx="5088">
                  <c:v>37.766289177140393</c:v>
                </c:pt>
                <c:pt idx="5089">
                  <c:v>37.61953670828899</c:v>
                </c:pt>
                <c:pt idx="5090">
                  <c:v>37.61953670828899</c:v>
                </c:pt>
                <c:pt idx="5091">
                  <c:v>37.61953670828899</c:v>
                </c:pt>
                <c:pt idx="5092">
                  <c:v>37.834153521429748</c:v>
                </c:pt>
                <c:pt idx="5093">
                  <c:v>38.051828213014446</c:v>
                </c:pt>
                <c:pt idx="5094">
                  <c:v>38.36969339243867</c:v>
                </c:pt>
                <c:pt idx="5095">
                  <c:v>38.050800354713957</c:v>
                </c:pt>
                <c:pt idx="5096">
                  <c:v>37.017391619408798</c:v>
                </c:pt>
                <c:pt idx="5097">
                  <c:v>37.017391619408798</c:v>
                </c:pt>
                <c:pt idx="5098">
                  <c:v>37.017391619408798</c:v>
                </c:pt>
                <c:pt idx="5099">
                  <c:v>36.261864375639099</c:v>
                </c:pt>
                <c:pt idx="5100">
                  <c:v>36.003794852845445</c:v>
                </c:pt>
                <c:pt idx="5101">
                  <c:v>36.22249740273061</c:v>
                </c:pt>
                <c:pt idx="5102">
                  <c:v>36.301359830835139</c:v>
                </c:pt>
                <c:pt idx="5103">
                  <c:v>36.474296989891329</c:v>
                </c:pt>
                <c:pt idx="5104">
                  <c:v>36.474296989891329</c:v>
                </c:pt>
                <c:pt idx="5105">
                  <c:v>36.474296989891329</c:v>
                </c:pt>
                <c:pt idx="5106">
                  <c:v>36.368067834536454</c:v>
                </c:pt>
                <c:pt idx="5107">
                  <c:v>35.408305146460869</c:v>
                </c:pt>
                <c:pt idx="5108">
                  <c:v>35.408305146460869</c:v>
                </c:pt>
                <c:pt idx="5109">
                  <c:v>35.221440507433137</c:v>
                </c:pt>
                <c:pt idx="5110">
                  <c:v>35.455843592858187</c:v>
                </c:pt>
                <c:pt idx="5111">
                  <c:v>35.455843592858187</c:v>
                </c:pt>
                <c:pt idx="5112">
                  <c:v>35.455843592858187</c:v>
                </c:pt>
                <c:pt idx="5113">
                  <c:v>35.227427782033452</c:v>
                </c:pt>
                <c:pt idx="5114">
                  <c:v>35.581627752379745</c:v>
                </c:pt>
                <c:pt idx="5115">
                  <c:v>35.569473327976539</c:v>
                </c:pt>
                <c:pt idx="5116">
                  <c:v>35.569473327976539</c:v>
                </c:pt>
                <c:pt idx="5117">
                  <c:v>35.569473327976539</c:v>
                </c:pt>
                <c:pt idx="5118">
                  <c:v>35.569473327976539</c:v>
                </c:pt>
                <c:pt idx="5119">
                  <c:v>35.569473327976539</c:v>
                </c:pt>
                <c:pt idx="5120">
                  <c:v>34.474084737152282</c:v>
                </c:pt>
                <c:pt idx="5121">
                  <c:v>34.003454117818833</c:v>
                </c:pt>
                <c:pt idx="5122">
                  <c:v>34.609171014293203</c:v>
                </c:pt>
                <c:pt idx="5123">
                  <c:v>34.784163889950356</c:v>
                </c:pt>
                <c:pt idx="5124">
                  <c:v>34.412207667463235</c:v>
                </c:pt>
                <c:pt idx="5125">
                  <c:v>34.412207667463235</c:v>
                </c:pt>
                <c:pt idx="5126">
                  <c:v>34.412207667463235</c:v>
                </c:pt>
                <c:pt idx="5127">
                  <c:v>34.352257832087588</c:v>
                </c:pt>
                <c:pt idx="5128">
                  <c:v>34.332959792496027</c:v>
                </c:pt>
                <c:pt idx="5129">
                  <c:v>34.442503790869957</c:v>
                </c:pt>
                <c:pt idx="5130">
                  <c:v>35.304003225419407</c:v>
                </c:pt>
                <c:pt idx="5131">
                  <c:v>35.304003225419407</c:v>
                </c:pt>
                <c:pt idx="5132">
                  <c:v>35.304003225419407</c:v>
                </c:pt>
                <c:pt idx="5133">
                  <c:v>35.304003225419407</c:v>
                </c:pt>
                <c:pt idx="5134">
                  <c:v>35.474113774149266</c:v>
                </c:pt>
                <c:pt idx="5135">
                  <c:v>35.385152638242502</c:v>
                </c:pt>
                <c:pt idx="5136">
                  <c:v>36.047119080210777</c:v>
                </c:pt>
                <c:pt idx="5137">
                  <c:v>36.605682977150508</c:v>
                </c:pt>
                <c:pt idx="5138">
                  <c:v>36.371793820875702</c:v>
                </c:pt>
                <c:pt idx="5139">
                  <c:v>36.371793820875702</c:v>
                </c:pt>
                <c:pt idx="5140">
                  <c:v>36.371793820875702</c:v>
                </c:pt>
                <c:pt idx="5141">
                  <c:v>36.511608246198847</c:v>
                </c:pt>
                <c:pt idx="5142">
                  <c:v>36.956670890307791</c:v>
                </c:pt>
                <c:pt idx="5143">
                  <c:v>37.13153528367738</c:v>
                </c:pt>
                <c:pt idx="5144">
                  <c:v>36.854681650442402</c:v>
                </c:pt>
                <c:pt idx="5145">
                  <c:v>37.25793615817922</c:v>
                </c:pt>
                <c:pt idx="5146">
                  <c:v>37.25793615817922</c:v>
                </c:pt>
                <c:pt idx="5147">
                  <c:v>37.25793615817922</c:v>
                </c:pt>
                <c:pt idx="5148">
                  <c:v>37.170388327435617</c:v>
                </c:pt>
                <c:pt idx="5149">
                  <c:v>36.873979690033956</c:v>
                </c:pt>
                <c:pt idx="5150">
                  <c:v>36.38955007301653</c:v>
                </c:pt>
                <c:pt idx="5151">
                  <c:v>36.198214250381703</c:v>
                </c:pt>
                <c:pt idx="5152">
                  <c:v>35.713142221926475</c:v>
                </c:pt>
                <c:pt idx="5153">
                  <c:v>35.713142221926475</c:v>
                </c:pt>
                <c:pt idx="5154">
                  <c:v>35.713142221926475</c:v>
                </c:pt>
                <c:pt idx="5155">
                  <c:v>35.955742477297875</c:v>
                </c:pt>
                <c:pt idx="5156">
                  <c:v>35.724911199467002</c:v>
                </c:pt>
                <c:pt idx="5157">
                  <c:v>35.852725379132011</c:v>
                </c:pt>
                <c:pt idx="5158">
                  <c:v>35.852725379132011</c:v>
                </c:pt>
                <c:pt idx="5159">
                  <c:v>35.907433137175197</c:v>
                </c:pt>
                <c:pt idx="5160">
                  <c:v>35.907433137175197</c:v>
                </c:pt>
                <c:pt idx="5161">
                  <c:v>35.907433137175197</c:v>
                </c:pt>
                <c:pt idx="5162">
                  <c:v>36.115651532395447</c:v>
                </c:pt>
                <c:pt idx="5163">
                  <c:v>36.572842904450084</c:v>
                </c:pt>
                <c:pt idx="5164">
                  <c:v>36.382766208233349</c:v>
                </c:pt>
                <c:pt idx="5165">
                  <c:v>36.352238816709018</c:v>
                </c:pt>
                <c:pt idx="5166">
                  <c:v>36.226968586337705</c:v>
                </c:pt>
                <c:pt idx="5167">
                  <c:v>36.226968586337705</c:v>
                </c:pt>
                <c:pt idx="5168">
                  <c:v>36.226968586337705</c:v>
                </c:pt>
                <c:pt idx="5169">
                  <c:v>36.634591491851573</c:v>
                </c:pt>
                <c:pt idx="5170">
                  <c:v>37.261533662230903</c:v>
                </c:pt>
                <c:pt idx="5171">
                  <c:v>36.888421099155735</c:v>
                </c:pt>
                <c:pt idx="5172">
                  <c:v>37.183930360544473</c:v>
                </c:pt>
                <c:pt idx="5173">
                  <c:v>36.919488116287823</c:v>
                </c:pt>
                <c:pt idx="5174">
                  <c:v>36.919488116287823</c:v>
                </c:pt>
                <c:pt idx="5175">
                  <c:v>36.919488116287823</c:v>
                </c:pt>
                <c:pt idx="5176">
                  <c:v>36.544859462219442</c:v>
                </c:pt>
                <c:pt idx="5177">
                  <c:v>35.772192681289191</c:v>
                </c:pt>
                <c:pt idx="5178">
                  <c:v>36.412805367064948</c:v>
                </c:pt>
                <c:pt idx="5179">
                  <c:v>36.446442029948244</c:v>
                </c:pt>
                <c:pt idx="5180">
                  <c:v>38.27230381846794</c:v>
                </c:pt>
                <c:pt idx="5181">
                  <c:v>38.27230381846794</c:v>
                </c:pt>
                <c:pt idx="5182">
                  <c:v>38.27230381846794</c:v>
                </c:pt>
                <c:pt idx="5183">
                  <c:v>37.97692303936676</c:v>
                </c:pt>
                <c:pt idx="5184">
                  <c:v>38.793171012237472</c:v>
                </c:pt>
                <c:pt idx="5185">
                  <c:v>39.778116228674882</c:v>
                </c:pt>
                <c:pt idx="5186">
                  <c:v>39.83500818560659</c:v>
                </c:pt>
                <c:pt idx="5187">
                  <c:v>39.800883290030569</c:v>
                </c:pt>
                <c:pt idx="5188">
                  <c:v>39.800883290030569</c:v>
                </c:pt>
                <c:pt idx="5189">
                  <c:v>39.800883290030569</c:v>
                </c:pt>
                <c:pt idx="5190">
                  <c:v>40.547982095736316</c:v>
                </c:pt>
                <c:pt idx="5191">
                  <c:v>41.301453622905051</c:v>
                </c:pt>
                <c:pt idx="5192">
                  <c:v>41.803279741658152</c:v>
                </c:pt>
                <c:pt idx="5193">
                  <c:v>40.389486345801913</c:v>
                </c:pt>
                <c:pt idx="5194">
                  <c:v>42.087662436944171</c:v>
                </c:pt>
                <c:pt idx="5195">
                  <c:v>42.087662436944171</c:v>
                </c:pt>
                <c:pt idx="5196">
                  <c:v>42.087662436944171</c:v>
                </c:pt>
                <c:pt idx="5197">
                  <c:v>42.087662436944171</c:v>
                </c:pt>
                <c:pt idx="5198">
                  <c:v>41.163412253150256</c:v>
                </c:pt>
                <c:pt idx="5199">
                  <c:v>39.869261563470182</c:v>
                </c:pt>
                <c:pt idx="5200">
                  <c:v>41.078459764615374</c:v>
                </c:pt>
                <c:pt idx="5201">
                  <c:v>41.157990300615211</c:v>
                </c:pt>
                <c:pt idx="5202">
                  <c:v>41.157990300615211</c:v>
                </c:pt>
                <c:pt idx="5203">
                  <c:v>41.157990300615211</c:v>
                </c:pt>
                <c:pt idx="5204">
                  <c:v>41.137047687742879</c:v>
                </c:pt>
                <c:pt idx="5205">
                  <c:v>40.752320325872262</c:v>
                </c:pt>
                <c:pt idx="5206">
                  <c:v>40.694426207097578</c:v>
                </c:pt>
                <c:pt idx="5207">
                  <c:v>41.956045181567376</c:v>
                </c:pt>
                <c:pt idx="5208">
                  <c:v>41.860017519844796</c:v>
                </c:pt>
                <c:pt idx="5209">
                  <c:v>41.860017519844796</c:v>
                </c:pt>
                <c:pt idx="5210">
                  <c:v>41.860017519844796</c:v>
                </c:pt>
                <c:pt idx="5211">
                  <c:v>41.97459802389109</c:v>
                </c:pt>
                <c:pt idx="5212">
                  <c:v>42.34701678261343</c:v>
                </c:pt>
                <c:pt idx="5213">
                  <c:v>42.539200588346155</c:v>
                </c:pt>
                <c:pt idx="5214">
                  <c:v>43.29002538039115</c:v>
                </c:pt>
                <c:pt idx="5215">
                  <c:v>43.31299801340694</c:v>
                </c:pt>
                <c:pt idx="5216">
                  <c:v>43.31299801340694</c:v>
                </c:pt>
                <c:pt idx="5217">
                  <c:v>43.31299801340694</c:v>
                </c:pt>
                <c:pt idx="5218">
                  <c:v>42.418170273464341</c:v>
                </c:pt>
                <c:pt idx="5219">
                  <c:v>42.952039874734972</c:v>
                </c:pt>
                <c:pt idx="5220">
                  <c:v>43.07928873233471</c:v>
                </c:pt>
                <c:pt idx="5221">
                  <c:v>42.982670052089354</c:v>
                </c:pt>
                <c:pt idx="5222">
                  <c:v>43.302590948114542</c:v>
                </c:pt>
                <c:pt idx="5223">
                  <c:v>43.302590948114542</c:v>
                </c:pt>
                <c:pt idx="5224">
                  <c:v>43.302590948114542</c:v>
                </c:pt>
                <c:pt idx="5225">
                  <c:v>42.846812881223059</c:v>
                </c:pt>
                <c:pt idx="5226">
                  <c:v>42.905657768925693</c:v>
                </c:pt>
                <c:pt idx="5227">
                  <c:v>42.386358059064392</c:v>
                </c:pt>
                <c:pt idx="5228">
                  <c:v>42.825407732115515</c:v>
                </c:pt>
                <c:pt idx="5229">
                  <c:v>43.486757459103501</c:v>
                </c:pt>
                <c:pt idx="5230">
                  <c:v>43.486757459103501</c:v>
                </c:pt>
                <c:pt idx="5231">
                  <c:v>43.486757459103501</c:v>
                </c:pt>
                <c:pt idx="5232">
                  <c:v>43.474577338242781</c:v>
                </c:pt>
                <c:pt idx="5233">
                  <c:v>43.574176807559553</c:v>
                </c:pt>
                <c:pt idx="5234">
                  <c:v>43.535555031918925</c:v>
                </c:pt>
                <c:pt idx="5235">
                  <c:v>43.535555031918925</c:v>
                </c:pt>
                <c:pt idx="5236">
                  <c:v>42.917015603146027</c:v>
                </c:pt>
                <c:pt idx="5237">
                  <c:v>42.917015603146027</c:v>
                </c:pt>
                <c:pt idx="5238">
                  <c:v>42.917015603146027</c:v>
                </c:pt>
                <c:pt idx="5239">
                  <c:v>42.917015603146027</c:v>
                </c:pt>
                <c:pt idx="5240">
                  <c:v>42.917015603146027</c:v>
                </c:pt>
                <c:pt idx="5241">
                  <c:v>42.917015603146027</c:v>
                </c:pt>
                <c:pt idx="5242">
                  <c:v>44.456438979778753</c:v>
                </c:pt>
                <c:pt idx="5243">
                  <c:v>43.546553115734085</c:v>
                </c:pt>
                <c:pt idx="5244">
                  <c:v>43.546553115734085</c:v>
                </c:pt>
                <c:pt idx="5245">
                  <c:v>43.546553115734085</c:v>
                </c:pt>
                <c:pt idx="5246">
                  <c:v>43.624901614688362</c:v>
                </c:pt>
                <c:pt idx="5247">
                  <c:v>43.024041348683774</c:v>
                </c:pt>
                <c:pt idx="5248">
                  <c:v>43.548711618165093</c:v>
                </c:pt>
                <c:pt idx="5249">
                  <c:v>43.301742965016643</c:v>
                </c:pt>
                <c:pt idx="5250">
                  <c:v>43.196747239622347</c:v>
                </c:pt>
                <c:pt idx="5251">
                  <c:v>43.196747239622347</c:v>
                </c:pt>
                <c:pt idx="5252">
                  <c:v>43.196747239622347</c:v>
                </c:pt>
                <c:pt idx="5253">
                  <c:v>42.196204273475118</c:v>
                </c:pt>
                <c:pt idx="5254">
                  <c:v>42.087251293623972</c:v>
                </c:pt>
                <c:pt idx="5255">
                  <c:v>41.443709211691839</c:v>
                </c:pt>
                <c:pt idx="5256">
                  <c:v>41.628235473085965</c:v>
                </c:pt>
                <c:pt idx="5257">
                  <c:v>41.867186831490642</c:v>
                </c:pt>
                <c:pt idx="5258">
                  <c:v>41.867186831490642</c:v>
                </c:pt>
                <c:pt idx="5259">
                  <c:v>41.867186831490642</c:v>
                </c:pt>
                <c:pt idx="5260">
                  <c:v>42.117752988690775</c:v>
                </c:pt>
                <c:pt idx="5261">
                  <c:v>41.664827228583135</c:v>
                </c:pt>
                <c:pt idx="5262">
                  <c:v>41.706686757870287</c:v>
                </c:pt>
                <c:pt idx="5263">
                  <c:v>41.569647549958447</c:v>
                </c:pt>
                <c:pt idx="5264">
                  <c:v>41.044129297379229</c:v>
                </c:pt>
                <c:pt idx="5265">
                  <c:v>41.044129297379229</c:v>
                </c:pt>
                <c:pt idx="5266">
                  <c:v>41.044129297379229</c:v>
                </c:pt>
                <c:pt idx="5267">
                  <c:v>41.401232967424384</c:v>
                </c:pt>
                <c:pt idx="5268">
                  <c:v>42.164032308669995</c:v>
                </c:pt>
                <c:pt idx="5269">
                  <c:v>42.188418246848947</c:v>
                </c:pt>
                <c:pt idx="5270">
                  <c:v>41.698926427701636</c:v>
                </c:pt>
                <c:pt idx="5271">
                  <c:v>41.887152978977504</c:v>
                </c:pt>
                <c:pt idx="5272">
                  <c:v>41.887152978977504</c:v>
                </c:pt>
                <c:pt idx="5273">
                  <c:v>41.887152978977504</c:v>
                </c:pt>
                <c:pt idx="5274">
                  <c:v>42.337200735843787</c:v>
                </c:pt>
                <c:pt idx="5275">
                  <c:v>42.560837005571273</c:v>
                </c:pt>
                <c:pt idx="5276">
                  <c:v>42.713936499428151</c:v>
                </c:pt>
                <c:pt idx="5277">
                  <c:v>43.947674817497351</c:v>
                </c:pt>
                <c:pt idx="5278">
                  <c:v>44.194180934410582</c:v>
                </c:pt>
                <c:pt idx="5279">
                  <c:v>44.194180934410582</c:v>
                </c:pt>
                <c:pt idx="5280">
                  <c:v>44.194180934410582</c:v>
                </c:pt>
                <c:pt idx="5281">
                  <c:v>44.169178281251348</c:v>
                </c:pt>
                <c:pt idx="5282">
                  <c:v>44.408617872348763</c:v>
                </c:pt>
                <c:pt idx="5283">
                  <c:v>44.224065914497125</c:v>
                </c:pt>
                <c:pt idx="5284">
                  <c:v>44.892867614163613</c:v>
                </c:pt>
                <c:pt idx="5285">
                  <c:v>44.792163197173828</c:v>
                </c:pt>
                <c:pt idx="5286">
                  <c:v>44.792163197173828</c:v>
                </c:pt>
                <c:pt idx="5287">
                  <c:v>44.792163197173828</c:v>
                </c:pt>
                <c:pt idx="5288">
                  <c:v>45.582560533787408</c:v>
                </c:pt>
                <c:pt idx="5289">
                  <c:v>45.682185699561678</c:v>
                </c:pt>
                <c:pt idx="5290">
                  <c:v>45.191717415028918</c:v>
                </c:pt>
                <c:pt idx="5291">
                  <c:v>45.298537588906562</c:v>
                </c:pt>
                <c:pt idx="5292">
                  <c:v>44.805679533825177</c:v>
                </c:pt>
                <c:pt idx="5293">
                  <c:v>44.805679533825177</c:v>
                </c:pt>
                <c:pt idx="5294">
                  <c:v>44.805679533825177</c:v>
                </c:pt>
                <c:pt idx="5295">
                  <c:v>45.25295207328017</c:v>
                </c:pt>
                <c:pt idx="5296">
                  <c:v>45.695470768095419</c:v>
                </c:pt>
                <c:pt idx="5297">
                  <c:v>45.045221910752645</c:v>
                </c:pt>
                <c:pt idx="5298">
                  <c:v>45.89580035085946</c:v>
                </c:pt>
                <c:pt idx="5299">
                  <c:v>46.080095344135984</c:v>
                </c:pt>
                <c:pt idx="5300">
                  <c:v>46.080095344135984</c:v>
                </c:pt>
                <c:pt idx="5301">
                  <c:v>46.080095344135984</c:v>
                </c:pt>
                <c:pt idx="5302">
                  <c:v>46.600679876872888</c:v>
                </c:pt>
                <c:pt idx="5303">
                  <c:v>46.383981650673654</c:v>
                </c:pt>
                <c:pt idx="5304">
                  <c:v>46.148011081340378</c:v>
                </c:pt>
                <c:pt idx="5305">
                  <c:v>46.170495481663437</c:v>
                </c:pt>
                <c:pt idx="5306">
                  <c:v>46.09361168078734</c:v>
                </c:pt>
                <c:pt idx="5307">
                  <c:v>46.09361168078734</c:v>
                </c:pt>
                <c:pt idx="5308">
                  <c:v>46.09361168078734</c:v>
                </c:pt>
                <c:pt idx="5309">
                  <c:v>46.958168993780738</c:v>
                </c:pt>
                <c:pt idx="5310">
                  <c:v>46.718960670800939</c:v>
                </c:pt>
                <c:pt idx="5311">
                  <c:v>47.173196950241696</c:v>
                </c:pt>
                <c:pt idx="5312">
                  <c:v>47.36335073583097</c:v>
                </c:pt>
                <c:pt idx="5313">
                  <c:v>46.89166656173952</c:v>
                </c:pt>
                <c:pt idx="5314">
                  <c:v>46.89166656173952</c:v>
                </c:pt>
                <c:pt idx="5315">
                  <c:v>46.89166656173952</c:v>
                </c:pt>
                <c:pt idx="5316">
                  <c:v>47.622165455892478</c:v>
                </c:pt>
                <c:pt idx="5317">
                  <c:v>47.622165455892478</c:v>
                </c:pt>
                <c:pt idx="5318">
                  <c:v>46.915358695565644</c:v>
                </c:pt>
                <c:pt idx="5319">
                  <c:v>45.56069284844466</c:v>
                </c:pt>
                <c:pt idx="5320">
                  <c:v>45.057299245783327</c:v>
                </c:pt>
                <c:pt idx="5321">
                  <c:v>45.057299245783327</c:v>
                </c:pt>
                <c:pt idx="5322">
                  <c:v>45.057299245783327</c:v>
                </c:pt>
                <c:pt idx="5323">
                  <c:v>44.946547513906339</c:v>
                </c:pt>
                <c:pt idx="5324">
                  <c:v>44.87300425250681</c:v>
                </c:pt>
                <c:pt idx="5325">
                  <c:v>45.174141038090688</c:v>
                </c:pt>
                <c:pt idx="5326">
                  <c:v>45.919364002398048</c:v>
                </c:pt>
                <c:pt idx="5327">
                  <c:v>45.898652657643332</c:v>
                </c:pt>
                <c:pt idx="5328">
                  <c:v>45.898652657643332</c:v>
                </c:pt>
                <c:pt idx="5329">
                  <c:v>45.898652657643332</c:v>
                </c:pt>
                <c:pt idx="5330">
                  <c:v>45.805734267279703</c:v>
                </c:pt>
                <c:pt idx="5331">
                  <c:v>46.176354273976202</c:v>
                </c:pt>
                <c:pt idx="5332">
                  <c:v>45.445161575470422</c:v>
                </c:pt>
                <c:pt idx="5333">
                  <c:v>44.6043991821332</c:v>
                </c:pt>
                <c:pt idx="5334">
                  <c:v>43.900444728590216</c:v>
                </c:pt>
                <c:pt idx="5335">
                  <c:v>43.900444728590216</c:v>
                </c:pt>
                <c:pt idx="5336">
                  <c:v>43.900444728590216</c:v>
                </c:pt>
                <c:pt idx="5337">
                  <c:v>44.173366803825843</c:v>
                </c:pt>
                <c:pt idx="5338">
                  <c:v>44.203277480369884</c:v>
                </c:pt>
                <c:pt idx="5339">
                  <c:v>44.226584167333321</c:v>
                </c:pt>
                <c:pt idx="5340">
                  <c:v>44.77086083389635</c:v>
                </c:pt>
                <c:pt idx="5341">
                  <c:v>44.802210512061066</c:v>
                </c:pt>
                <c:pt idx="5342">
                  <c:v>44.802210512061066</c:v>
                </c:pt>
                <c:pt idx="5343">
                  <c:v>44.802210512061066</c:v>
                </c:pt>
                <c:pt idx="5344">
                  <c:v>45.806582250377595</c:v>
                </c:pt>
                <c:pt idx="5345">
                  <c:v>45.894104384663684</c:v>
                </c:pt>
                <c:pt idx="5346">
                  <c:v>45.976769888479993</c:v>
                </c:pt>
                <c:pt idx="5347">
                  <c:v>45.944597923674898</c:v>
                </c:pt>
                <c:pt idx="5348">
                  <c:v>46.505731466365837</c:v>
                </c:pt>
                <c:pt idx="5349">
                  <c:v>46.505731466365837</c:v>
                </c:pt>
                <c:pt idx="5350">
                  <c:v>46.505731466365837</c:v>
                </c:pt>
                <c:pt idx="5351">
                  <c:v>46.853764286909232</c:v>
                </c:pt>
                <c:pt idx="5352">
                  <c:v>46.498793422837586</c:v>
                </c:pt>
                <c:pt idx="5353">
                  <c:v>45.881436031110248</c:v>
                </c:pt>
                <c:pt idx="5354">
                  <c:v>45.396107038079897</c:v>
                </c:pt>
                <c:pt idx="5355">
                  <c:v>45.224146344409164</c:v>
                </c:pt>
                <c:pt idx="5356">
                  <c:v>45.224146344409164</c:v>
                </c:pt>
                <c:pt idx="5357">
                  <c:v>45.224146344409164</c:v>
                </c:pt>
                <c:pt idx="5358">
                  <c:v>46.045405126494728</c:v>
                </c:pt>
                <c:pt idx="5359">
                  <c:v>44.805782319655258</c:v>
                </c:pt>
                <c:pt idx="5360">
                  <c:v>45.746067092936698</c:v>
                </c:pt>
                <c:pt idx="5361">
                  <c:v>45.306066650957632</c:v>
                </c:pt>
                <c:pt idx="5362">
                  <c:v>45.302828897311116</c:v>
                </c:pt>
                <c:pt idx="5363">
                  <c:v>45.302828897311116</c:v>
                </c:pt>
                <c:pt idx="5364">
                  <c:v>45.302828897311116</c:v>
                </c:pt>
                <c:pt idx="5365">
                  <c:v>45.627940477753739</c:v>
                </c:pt>
                <c:pt idx="5366">
                  <c:v>45.502002139487118</c:v>
                </c:pt>
                <c:pt idx="5367">
                  <c:v>45.332097162417355</c:v>
                </c:pt>
                <c:pt idx="5368">
                  <c:v>45.425066945696003</c:v>
                </c:pt>
                <c:pt idx="5369">
                  <c:v>45.511047292531366</c:v>
                </c:pt>
                <c:pt idx="5370">
                  <c:v>45.511047292531366</c:v>
                </c:pt>
                <c:pt idx="5371">
                  <c:v>45.511047292531366</c:v>
                </c:pt>
                <c:pt idx="5372">
                  <c:v>46.020530955623059</c:v>
                </c:pt>
                <c:pt idx="5373">
                  <c:v>45.681157841261232</c:v>
                </c:pt>
                <c:pt idx="5374">
                  <c:v>45.681157841261232</c:v>
                </c:pt>
                <c:pt idx="5375">
                  <c:v>44.433260775102866</c:v>
                </c:pt>
                <c:pt idx="5376">
                  <c:v>44.563490421774006</c:v>
                </c:pt>
                <c:pt idx="5377">
                  <c:v>44.563490421774006</c:v>
                </c:pt>
                <c:pt idx="5378">
                  <c:v>44.563490421774006</c:v>
                </c:pt>
                <c:pt idx="5379">
                  <c:v>45.162192185347578</c:v>
                </c:pt>
                <c:pt idx="5380">
                  <c:v>46.080917630776405</c:v>
                </c:pt>
                <c:pt idx="5381">
                  <c:v>44.521065570421584</c:v>
                </c:pt>
                <c:pt idx="5382">
                  <c:v>44.521065570421584</c:v>
                </c:pt>
                <c:pt idx="5383">
                  <c:v>43.354369310001353</c:v>
                </c:pt>
                <c:pt idx="5384">
                  <c:v>43.354369310001353</c:v>
                </c:pt>
                <c:pt idx="5385">
                  <c:v>43.354369310001353</c:v>
                </c:pt>
                <c:pt idx="5386">
                  <c:v>43.224165359787733</c:v>
                </c:pt>
                <c:pt idx="5387">
                  <c:v>44.520911391676528</c:v>
                </c:pt>
                <c:pt idx="5388">
                  <c:v>44.40933737315914</c:v>
                </c:pt>
                <c:pt idx="5389">
                  <c:v>45.239795487034023</c:v>
                </c:pt>
                <c:pt idx="5390">
                  <c:v>45.51500454698823</c:v>
                </c:pt>
                <c:pt idx="5391">
                  <c:v>45.51500454698823</c:v>
                </c:pt>
                <c:pt idx="5392">
                  <c:v>45.51500454698823</c:v>
                </c:pt>
                <c:pt idx="5393">
                  <c:v>45.646441927162428</c:v>
                </c:pt>
                <c:pt idx="5394">
                  <c:v>45.698965486317093</c:v>
                </c:pt>
                <c:pt idx="5395">
                  <c:v>45.987459614805026</c:v>
                </c:pt>
                <c:pt idx="5396">
                  <c:v>46.604508649042216</c:v>
                </c:pt>
                <c:pt idx="5397">
                  <c:v>46.413404094524999</c:v>
                </c:pt>
                <c:pt idx="5398">
                  <c:v>46.413404094524999</c:v>
                </c:pt>
                <c:pt idx="5399">
                  <c:v>46.413404094524999</c:v>
                </c:pt>
                <c:pt idx="5400">
                  <c:v>46.413404094524999</c:v>
                </c:pt>
                <c:pt idx="5401">
                  <c:v>46.486973052382041</c:v>
                </c:pt>
                <c:pt idx="5402">
                  <c:v>45.622749793336304</c:v>
                </c:pt>
                <c:pt idx="5403">
                  <c:v>45.68896956434488</c:v>
                </c:pt>
                <c:pt idx="5404">
                  <c:v>45.229799565061818</c:v>
                </c:pt>
                <c:pt idx="5405">
                  <c:v>45.229799565061818</c:v>
                </c:pt>
                <c:pt idx="5406">
                  <c:v>45.229799565061818</c:v>
                </c:pt>
                <c:pt idx="5407">
                  <c:v>44.391478335188253</c:v>
                </c:pt>
                <c:pt idx="5408">
                  <c:v>44.337104631092721</c:v>
                </c:pt>
                <c:pt idx="5409">
                  <c:v>45.057993050136162</c:v>
                </c:pt>
                <c:pt idx="5410">
                  <c:v>44.835872871401889</c:v>
                </c:pt>
                <c:pt idx="5411">
                  <c:v>44.811538326137963</c:v>
                </c:pt>
                <c:pt idx="5412">
                  <c:v>44.811538326137963</c:v>
                </c:pt>
                <c:pt idx="5413">
                  <c:v>44.811538326137963</c:v>
                </c:pt>
                <c:pt idx="5414">
                  <c:v>45.351138237433794</c:v>
                </c:pt>
                <c:pt idx="5415">
                  <c:v>45.410240089711543</c:v>
                </c:pt>
                <c:pt idx="5416">
                  <c:v>44.666507519939877</c:v>
                </c:pt>
                <c:pt idx="5417">
                  <c:v>44.747065914240196</c:v>
                </c:pt>
                <c:pt idx="5418">
                  <c:v>46.104789639805126</c:v>
                </c:pt>
                <c:pt idx="5419">
                  <c:v>46.104789639805126</c:v>
                </c:pt>
                <c:pt idx="5420">
                  <c:v>46.104789639805126</c:v>
                </c:pt>
                <c:pt idx="5421">
                  <c:v>46.245709012801278</c:v>
                </c:pt>
                <c:pt idx="5422">
                  <c:v>46.232963569875295</c:v>
                </c:pt>
                <c:pt idx="5423">
                  <c:v>46.232963569875295</c:v>
                </c:pt>
                <c:pt idx="5424">
                  <c:v>47.148194297082483</c:v>
                </c:pt>
                <c:pt idx="5425">
                  <c:v>47.165590798818151</c:v>
                </c:pt>
                <c:pt idx="5426">
                  <c:v>47.165590798818151</c:v>
                </c:pt>
                <c:pt idx="5427">
                  <c:v>47.165590798818151</c:v>
                </c:pt>
                <c:pt idx="5428">
                  <c:v>46.872856754840718</c:v>
                </c:pt>
                <c:pt idx="5429">
                  <c:v>47.004371224387462</c:v>
                </c:pt>
                <c:pt idx="5430">
                  <c:v>47.712848254452574</c:v>
                </c:pt>
                <c:pt idx="5431">
                  <c:v>47.094617183169831</c:v>
                </c:pt>
                <c:pt idx="5432">
                  <c:v>46.918005430689412</c:v>
                </c:pt>
                <c:pt idx="5433">
                  <c:v>46.918005430689412</c:v>
                </c:pt>
                <c:pt idx="5434">
                  <c:v>46.918005430689412</c:v>
                </c:pt>
                <c:pt idx="5435">
                  <c:v>46.762644648571474</c:v>
                </c:pt>
                <c:pt idx="5436">
                  <c:v>46.652278363557159</c:v>
                </c:pt>
                <c:pt idx="5437">
                  <c:v>46.959813567061538</c:v>
                </c:pt>
                <c:pt idx="5438">
                  <c:v>47.622756474415276</c:v>
                </c:pt>
                <c:pt idx="5439">
                  <c:v>47.72048010233366</c:v>
                </c:pt>
                <c:pt idx="5440">
                  <c:v>47.72048010233366</c:v>
                </c:pt>
                <c:pt idx="5441">
                  <c:v>47.72048010233366</c:v>
                </c:pt>
                <c:pt idx="5442">
                  <c:v>48.366180686696801</c:v>
                </c:pt>
                <c:pt idx="5443">
                  <c:v>48.366180686696801</c:v>
                </c:pt>
                <c:pt idx="5444">
                  <c:v>48.556565740403677</c:v>
                </c:pt>
                <c:pt idx="5445">
                  <c:v>48.108342432020748</c:v>
                </c:pt>
                <c:pt idx="5446">
                  <c:v>48.603564561193245</c:v>
                </c:pt>
                <c:pt idx="5447">
                  <c:v>48.603564561193245</c:v>
                </c:pt>
                <c:pt idx="5448">
                  <c:v>48.603564561193245</c:v>
                </c:pt>
                <c:pt idx="5449">
                  <c:v>48.438516214593264</c:v>
                </c:pt>
                <c:pt idx="5450">
                  <c:v>47.688076869410949</c:v>
                </c:pt>
                <c:pt idx="5451">
                  <c:v>47.52803933202582</c:v>
                </c:pt>
                <c:pt idx="5452">
                  <c:v>47.575474992593087</c:v>
                </c:pt>
                <c:pt idx="5453">
                  <c:v>47.199612908564127</c:v>
                </c:pt>
                <c:pt idx="5454">
                  <c:v>47.199612908564127</c:v>
                </c:pt>
                <c:pt idx="5455">
                  <c:v>47.199612908564127</c:v>
                </c:pt>
                <c:pt idx="5456">
                  <c:v>47.556947846726892</c:v>
                </c:pt>
                <c:pt idx="5457">
                  <c:v>47.779890312101557</c:v>
                </c:pt>
                <c:pt idx="5458">
                  <c:v>47.284565397099016</c:v>
                </c:pt>
                <c:pt idx="5459">
                  <c:v>46.923581561969542</c:v>
                </c:pt>
                <c:pt idx="5460">
                  <c:v>46.952181719180459</c:v>
                </c:pt>
                <c:pt idx="5461">
                  <c:v>46.952181719180459</c:v>
                </c:pt>
                <c:pt idx="5462">
                  <c:v>46.952181719180459</c:v>
                </c:pt>
                <c:pt idx="5463">
                  <c:v>46.780606472372419</c:v>
                </c:pt>
                <c:pt idx="5464">
                  <c:v>46.67902837582723</c:v>
                </c:pt>
                <c:pt idx="5465">
                  <c:v>46.60915970785193</c:v>
                </c:pt>
                <c:pt idx="5466">
                  <c:v>46.539650790281797</c:v>
                </c:pt>
                <c:pt idx="5467">
                  <c:v>46.498048225569761</c:v>
                </c:pt>
                <c:pt idx="5468">
                  <c:v>46.498048225569761</c:v>
                </c:pt>
                <c:pt idx="5469">
                  <c:v>46.498048225569761</c:v>
                </c:pt>
                <c:pt idx="5470">
                  <c:v>46.704570654594228</c:v>
                </c:pt>
                <c:pt idx="5471">
                  <c:v>46.460171647196987</c:v>
                </c:pt>
                <c:pt idx="5472">
                  <c:v>47.440619983569782</c:v>
                </c:pt>
                <c:pt idx="5473">
                  <c:v>47.440619983569782</c:v>
                </c:pt>
                <c:pt idx="5474">
                  <c:v>47.75673780388319</c:v>
                </c:pt>
                <c:pt idx="5475">
                  <c:v>47.75673780388319</c:v>
                </c:pt>
                <c:pt idx="5476">
                  <c:v>47.75673780388319</c:v>
                </c:pt>
                <c:pt idx="5477">
                  <c:v>47.658962783049788</c:v>
                </c:pt>
                <c:pt idx="5478">
                  <c:v>48.266992360700243</c:v>
                </c:pt>
                <c:pt idx="5479">
                  <c:v>48.336526974727889</c:v>
                </c:pt>
                <c:pt idx="5480">
                  <c:v>48.654546332897183</c:v>
                </c:pt>
                <c:pt idx="5481">
                  <c:v>48.654546332897183</c:v>
                </c:pt>
                <c:pt idx="5482">
                  <c:v>48.654546332897183</c:v>
                </c:pt>
                <c:pt idx="5483">
                  <c:v>48.654546332897183</c:v>
                </c:pt>
                <c:pt idx="5484">
                  <c:v>48.654546332897183</c:v>
                </c:pt>
                <c:pt idx="5485">
                  <c:v>48.830618459769845</c:v>
                </c:pt>
                <c:pt idx="5486">
                  <c:v>47.64778482403203</c:v>
                </c:pt>
                <c:pt idx="5487">
                  <c:v>46.686017812270507</c:v>
                </c:pt>
                <c:pt idx="5488">
                  <c:v>46.750618706455832</c:v>
                </c:pt>
                <c:pt idx="5489">
                  <c:v>46.750618706455832</c:v>
                </c:pt>
                <c:pt idx="5490">
                  <c:v>46.750618706455832</c:v>
                </c:pt>
                <c:pt idx="5491">
                  <c:v>46.750618706455832</c:v>
                </c:pt>
                <c:pt idx="5492">
                  <c:v>48.440186484331534</c:v>
                </c:pt>
                <c:pt idx="5493">
                  <c:v>47.99435294649723</c:v>
                </c:pt>
                <c:pt idx="5494">
                  <c:v>48.394883629737777</c:v>
                </c:pt>
                <c:pt idx="5495">
                  <c:v>48.711618165031474</c:v>
                </c:pt>
                <c:pt idx="5496">
                  <c:v>48.711618165031474</c:v>
                </c:pt>
                <c:pt idx="5497">
                  <c:v>48.711618165031474</c:v>
                </c:pt>
                <c:pt idx="5498">
                  <c:v>49.946795484721356</c:v>
                </c:pt>
                <c:pt idx="5499">
                  <c:v>49.32838453823603</c:v>
                </c:pt>
                <c:pt idx="5500">
                  <c:v>48.560522994860541</c:v>
                </c:pt>
                <c:pt idx="5501">
                  <c:v>48.843852135388552</c:v>
                </c:pt>
                <c:pt idx="5502">
                  <c:v>48.510003759391822</c:v>
                </c:pt>
                <c:pt idx="5503">
                  <c:v>48.510003759391822</c:v>
                </c:pt>
                <c:pt idx="5504">
                  <c:v>48.510003759391822</c:v>
                </c:pt>
                <c:pt idx="5505">
                  <c:v>48.968993883472301</c:v>
                </c:pt>
                <c:pt idx="5506">
                  <c:v>48.554818381292854</c:v>
                </c:pt>
                <c:pt idx="5507">
                  <c:v>49.108988183998022</c:v>
                </c:pt>
                <c:pt idx="5508">
                  <c:v>49.362175379864397</c:v>
                </c:pt>
                <c:pt idx="5509">
                  <c:v>49.9404998526309</c:v>
                </c:pt>
                <c:pt idx="5510">
                  <c:v>49.9404998526309</c:v>
                </c:pt>
                <c:pt idx="5511">
                  <c:v>49.9404998526309</c:v>
                </c:pt>
                <c:pt idx="5512">
                  <c:v>50.210107084847479</c:v>
                </c:pt>
                <c:pt idx="5513">
                  <c:v>49.911205891067155</c:v>
                </c:pt>
                <c:pt idx="5514">
                  <c:v>50.310862894752276</c:v>
                </c:pt>
                <c:pt idx="5515">
                  <c:v>50.844090084585112</c:v>
                </c:pt>
                <c:pt idx="5516">
                  <c:v>50.784243035039523</c:v>
                </c:pt>
                <c:pt idx="5517">
                  <c:v>50.784243035039523</c:v>
                </c:pt>
                <c:pt idx="5518">
                  <c:v>50.784243035039523</c:v>
                </c:pt>
                <c:pt idx="5519">
                  <c:v>51.252689455484443</c:v>
                </c:pt>
                <c:pt idx="5520">
                  <c:v>51.055983073229598</c:v>
                </c:pt>
                <c:pt idx="5521">
                  <c:v>51.412881171614657</c:v>
                </c:pt>
                <c:pt idx="5522">
                  <c:v>50.647769149192953</c:v>
                </c:pt>
                <c:pt idx="5523">
                  <c:v>50.647769149192953</c:v>
                </c:pt>
                <c:pt idx="5524">
                  <c:v>50.647769149192953</c:v>
                </c:pt>
                <c:pt idx="5525">
                  <c:v>50.647769149192953</c:v>
                </c:pt>
                <c:pt idx="5526">
                  <c:v>50.253174347637696</c:v>
                </c:pt>
                <c:pt idx="5527">
                  <c:v>49.768462069587642</c:v>
                </c:pt>
                <c:pt idx="5528">
                  <c:v>50.362949614129235</c:v>
                </c:pt>
                <c:pt idx="5529">
                  <c:v>50.856886920426128</c:v>
                </c:pt>
                <c:pt idx="5530">
                  <c:v>50.850796859995761</c:v>
                </c:pt>
                <c:pt idx="5531">
                  <c:v>50.850796859995761</c:v>
                </c:pt>
                <c:pt idx="5532">
                  <c:v>50.850796859995761</c:v>
                </c:pt>
                <c:pt idx="5533">
                  <c:v>50.220514150139863</c:v>
                </c:pt>
                <c:pt idx="5534">
                  <c:v>49.826921510427582</c:v>
                </c:pt>
                <c:pt idx="5535">
                  <c:v>50.158328722960668</c:v>
                </c:pt>
                <c:pt idx="5536">
                  <c:v>50.291667640990767</c:v>
                </c:pt>
                <c:pt idx="5537">
                  <c:v>50.924931139918073</c:v>
                </c:pt>
                <c:pt idx="5538">
                  <c:v>50.924931139918073</c:v>
                </c:pt>
                <c:pt idx="5539">
                  <c:v>50.924931139918073</c:v>
                </c:pt>
                <c:pt idx="5540">
                  <c:v>50.673671178365105</c:v>
                </c:pt>
                <c:pt idx="5541">
                  <c:v>51.288895764118941</c:v>
                </c:pt>
                <c:pt idx="5542">
                  <c:v>51.602777992628795</c:v>
                </c:pt>
                <c:pt idx="5543">
                  <c:v>51.560224658988822</c:v>
                </c:pt>
                <c:pt idx="5544">
                  <c:v>51.206718492995364</c:v>
                </c:pt>
                <c:pt idx="5545">
                  <c:v>51.206718492995364</c:v>
                </c:pt>
                <c:pt idx="5546">
                  <c:v>51.206718492995364</c:v>
                </c:pt>
                <c:pt idx="5547">
                  <c:v>50.86960666689459</c:v>
                </c:pt>
                <c:pt idx="5548">
                  <c:v>51.24963157704051</c:v>
                </c:pt>
                <c:pt idx="5549">
                  <c:v>50.793673634946444</c:v>
                </c:pt>
                <c:pt idx="5550">
                  <c:v>50.525222743317919</c:v>
                </c:pt>
                <c:pt idx="5551">
                  <c:v>50.751531444626664</c:v>
                </c:pt>
                <c:pt idx="5552">
                  <c:v>50.751531444626664</c:v>
                </c:pt>
                <c:pt idx="5553">
                  <c:v>50.751531444626664</c:v>
                </c:pt>
                <c:pt idx="5554">
                  <c:v>49.311322090448016</c:v>
                </c:pt>
                <c:pt idx="5555">
                  <c:v>49.187747826272499</c:v>
                </c:pt>
                <c:pt idx="5556">
                  <c:v>49.025243428966206</c:v>
                </c:pt>
                <c:pt idx="5557">
                  <c:v>49.473980666499379</c:v>
                </c:pt>
                <c:pt idx="5558">
                  <c:v>50.278511054744584</c:v>
                </c:pt>
                <c:pt idx="5559">
                  <c:v>50.278511054744584</c:v>
                </c:pt>
                <c:pt idx="5560">
                  <c:v>50.278511054744584</c:v>
                </c:pt>
                <c:pt idx="5561">
                  <c:v>50.278511054744584</c:v>
                </c:pt>
                <c:pt idx="5562">
                  <c:v>50.371121087618057</c:v>
                </c:pt>
                <c:pt idx="5563">
                  <c:v>50.708335699548869</c:v>
                </c:pt>
                <c:pt idx="5564">
                  <c:v>50.63384166922139</c:v>
                </c:pt>
                <c:pt idx="5565">
                  <c:v>51.285195474237192</c:v>
                </c:pt>
                <c:pt idx="5566">
                  <c:v>51.285195474237192</c:v>
                </c:pt>
                <c:pt idx="5567">
                  <c:v>51.285195474237192</c:v>
                </c:pt>
                <c:pt idx="5568">
                  <c:v>52.115062569589284</c:v>
                </c:pt>
                <c:pt idx="5569">
                  <c:v>52.354836214634361</c:v>
                </c:pt>
                <c:pt idx="5570">
                  <c:v>53.208755194217758</c:v>
                </c:pt>
                <c:pt idx="5571">
                  <c:v>52.527413623285383</c:v>
                </c:pt>
                <c:pt idx="5572">
                  <c:v>52.259707928924698</c:v>
                </c:pt>
                <c:pt idx="5573">
                  <c:v>52.259707928924698</c:v>
                </c:pt>
                <c:pt idx="5574">
                  <c:v>52.259707928924698</c:v>
                </c:pt>
                <c:pt idx="5575">
                  <c:v>53.261021788797294</c:v>
                </c:pt>
                <c:pt idx="5576">
                  <c:v>52.921674370892973</c:v>
                </c:pt>
                <c:pt idx="5577">
                  <c:v>52.582069988413537</c:v>
                </c:pt>
                <c:pt idx="5578">
                  <c:v>51.967513510555015</c:v>
                </c:pt>
                <c:pt idx="5579">
                  <c:v>52.042547166490237</c:v>
                </c:pt>
                <c:pt idx="5580">
                  <c:v>52.042547166490237</c:v>
                </c:pt>
                <c:pt idx="5581">
                  <c:v>52.042547166490237</c:v>
                </c:pt>
                <c:pt idx="5582">
                  <c:v>52.983679922869577</c:v>
                </c:pt>
                <c:pt idx="5583">
                  <c:v>52.735606322048113</c:v>
                </c:pt>
                <c:pt idx="5584">
                  <c:v>53.533969560490419</c:v>
                </c:pt>
                <c:pt idx="5585">
                  <c:v>52.74562794047781</c:v>
                </c:pt>
                <c:pt idx="5586">
                  <c:v>52.509888639262137</c:v>
                </c:pt>
                <c:pt idx="5587">
                  <c:v>52.509888639262137</c:v>
                </c:pt>
                <c:pt idx="5588">
                  <c:v>52.509888639262137</c:v>
                </c:pt>
                <c:pt idx="5589">
                  <c:v>48.845471012211782</c:v>
                </c:pt>
                <c:pt idx="5590">
                  <c:v>48.744946470424587</c:v>
                </c:pt>
                <c:pt idx="5591">
                  <c:v>49.045851987890849</c:v>
                </c:pt>
                <c:pt idx="5592">
                  <c:v>48.718736083762273</c:v>
                </c:pt>
                <c:pt idx="5593">
                  <c:v>46.902921610129795</c:v>
                </c:pt>
                <c:pt idx="5594">
                  <c:v>46.902921610129795</c:v>
                </c:pt>
                <c:pt idx="5595">
                  <c:v>46.902921610129795</c:v>
                </c:pt>
                <c:pt idx="5596">
                  <c:v>47.487438929156717</c:v>
                </c:pt>
                <c:pt idx="5597">
                  <c:v>46.953415149141001</c:v>
                </c:pt>
                <c:pt idx="5598">
                  <c:v>46.598752642559496</c:v>
                </c:pt>
                <c:pt idx="5599">
                  <c:v>46.302883630765585</c:v>
                </c:pt>
                <c:pt idx="5600">
                  <c:v>46.186041838458237</c:v>
                </c:pt>
                <c:pt idx="5601">
                  <c:v>46.186041838458237</c:v>
                </c:pt>
                <c:pt idx="5602">
                  <c:v>46.186041838458237</c:v>
                </c:pt>
                <c:pt idx="5603">
                  <c:v>47.289396331111242</c:v>
                </c:pt>
                <c:pt idx="5604">
                  <c:v>47.382623078965004</c:v>
                </c:pt>
                <c:pt idx="5605">
                  <c:v>47.382623078965004</c:v>
                </c:pt>
                <c:pt idx="5606">
                  <c:v>47.382623078965004</c:v>
                </c:pt>
                <c:pt idx="5607">
                  <c:v>47.382623078965004</c:v>
                </c:pt>
                <c:pt idx="5608">
                  <c:v>47.382623078965004</c:v>
                </c:pt>
                <c:pt idx="5609">
                  <c:v>47.382623078965004</c:v>
                </c:pt>
                <c:pt idx="5610">
                  <c:v>46.767449886126194</c:v>
                </c:pt>
                <c:pt idx="5611">
                  <c:v>45.854146393232426</c:v>
                </c:pt>
                <c:pt idx="5612">
                  <c:v>45.486507175607329</c:v>
                </c:pt>
                <c:pt idx="5613">
                  <c:v>43.381941608911781</c:v>
                </c:pt>
                <c:pt idx="5614">
                  <c:v>44.603551199035294</c:v>
                </c:pt>
                <c:pt idx="5615">
                  <c:v>44.603551199035294</c:v>
                </c:pt>
                <c:pt idx="5616">
                  <c:v>44.603551199035294</c:v>
                </c:pt>
                <c:pt idx="5617">
                  <c:v>44.4900499462045</c:v>
                </c:pt>
                <c:pt idx="5618">
                  <c:v>45.100494990861094</c:v>
                </c:pt>
                <c:pt idx="5619">
                  <c:v>44.722191743368484</c:v>
                </c:pt>
                <c:pt idx="5620">
                  <c:v>43.765255665619229</c:v>
                </c:pt>
                <c:pt idx="5621">
                  <c:v>43.319524913614963</c:v>
                </c:pt>
                <c:pt idx="5622">
                  <c:v>43.319524913614963</c:v>
                </c:pt>
                <c:pt idx="5623">
                  <c:v>43.319524913614963</c:v>
                </c:pt>
                <c:pt idx="5624">
                  <c:v>42.106240975725356</c:v>
                </c:pt>
                <c:pt idx="5625">
                  <c:v>41.933355209584192</c:v>
                </c:pt>
                <c:pt idx="5626">
                  <c:v>41.228527076485797</c:v>
                </c:pt>
                <c:pt idx="5627">
                  <c:v>41.751141629366153</c:v>
                </c:pt>
                <c:pt idx="5628">
                  <c:v>41.135248935717009</c:v>
                </c:pt>
                <c:pt idx="5629">
                  <c:v>41.135248935717009</c:v>
                </c:pt>
                <c:pt idx="5630">
                  <c:v>41.135248935717009</c:v>
                </c:pt>
                <c:pt idx="5631">
                  <c:v>41.745025872478287</c:v>
                </c:pt>
                <c:pt idx="5632">
                  <c:v>41.702523931753333</c:v>
                </c:pt>
                <c:pt idx="5633">
                  <c:v>41.968610749290754</c:v>
                </c:pt>
                <c:pt idx="5634">
                  <c:v>42.898437064364778</c:v>
                </c:pt>
                <c:pt idx="5635">
                  <c:v>43.170202799012372</c:v>
                </c:pt>
                <c:pt idx="5636">
                  <c:v>43.170202799012372</c:v>
                </c:pt>
                <c:pt idx="5637">
                  <c:v>43.170202799012372</c:v>
                </c:pt>
                <c:pt idx="5638">
                  <c:v>44.20250658664451</c:v>
                </c:pt>
                <c:pt idx="5639">
                  <c:v>44.121023119873755</c:v>
                </c:pt>
                <c:pt idx="5640">
                  <c:v>44.056473618603441</c:v>
                </c:pt>
                <c:pt idx="5641">
                  <c:v>43.6951300330688</c:v>
                </c:pt>
                <c:pt idx="5642">
                  <c:v>43.329135388724474</c:v>
                </c:pt>
                <c:pt idx="5643">
                  <c:v>43.329135388724474</c:v>
                </c:pt>
                <c:pt idx="5644">
                  <c:v>43.329135388724474</c:v>
                </c:pt>
                <c:pt idx="5645">
                  <c:v>43.634152339392678</c:v>
                </c:pt>
                <c:pt idx="5646">
                  <c:v>43.465429399368468</c:v>
                </c:pt>
                <c:pt idx="5647">
                  <c:v>42.795959591806664</c:v>
                </c:pt>
                <c:pt idx="5648">
                  <c:v>41.984671035235792</c:v>
                </c:pt>
                <c:pt idx="5649">
                  <c:v>41.932275958368692</c:v>
                </c:pt>
                <c:pt idx="5650">
                  <c:v>41.932275958368692</c:v>
                </c:pt>
                <c:pt idx="5651">
                  <c:v>41.932275958368692</c:v>
                </c:pt>
                <c:pt idx="5652">
                  <c:v>42.633892034278077</c:v>
                </c:pt>
                <c:pt idx="5653">
                  <c:v>43.446414020809542</c:v>
                </c:pt>
                <c:pt idx="5654">
                  <c:v>44.22380894992201</c:v>
                </c:pt>
                <c:pt idx="5655">
                  <c:v>43.956385916593952</c:v>
                </c:pt>
                <c:pt idx="5656">
                  <c:v>43.589440503321683</c:v>
                </c:pt>
                <c:pt idx="5657">
                  <c:v>43.589440503321683</c:v>
                </c:pt>
                <c:pt idx="5658">
                  <c:v>43.589440503321683</c:v>
                </c:pt>
                <c:pt idx="5659">
                  <c:v>43.492282197468576</c:v>
                </c:pt>
                <c:pt idx="5660">
                  <c:v>44.401063113840223</c:v>
                </c:pt>
                <c:pt idx="5661">
                  <c:v>44.635183538232631</c:v>
                </c:pt>
                <c:pt idx="5662">
                  <c:v>44.906872183507687</c:v>
                </c:pt>
                <c:pt idx="5663">
                  <c:v>44.740230656541947</c:v>
                </c:pt>
                <c:pt idx="5664">
                  <c:v>44.740230656541947</c:v>
                </c:pt>
                <c:pt idx="5665">
                  <c:v>44.740230656541947</c:v>
                </c:pt>
                <c:pt idx="5666">
                  <c:v>45.263436227945078</c:v>
                </c:pt>
                <c:pt idx="5667">
                  <c:v>44.892096720438246</c:v>
                </c:pt>
                <c:pt idx="5668">
                  <c:v>44.80421483574699</c:v>
                </c:pt>
                <c:pt idx="5669">
                  <c:v>44.409568641276707</c:v>
                </c:pt>
                <c:pt idx="5670">
                  <c:v>44.707313494468998</c:v>
                </c:pt>
                <c:pt idx="5671">
                  <c:v>44.707313494468998</c:v>
                </c:pt>
                <c:pt idx="5672">
                  <c:v>44.707313494468998</c:v>
                </c:pt>
                <c:pt idx="5673">
                  <c:v>45.15556249930944</c:v>
                </c:pt>
                <c:pt idx="5674">
                  <c:v>44.980004301587023</c:v>
                </c:pt>
                <c:pt idx="5675">
                  <c:v>44.56313067136881</c:v>
                </c:pt>
                <c:pt idx="5676">
                  <c:v>43.778797698728091</c:v>
                </c:pt>
                <c:pt idx="5677">
                  <c:v>44.051180148355968</c:v>
                </c:pt>
                <c:pt idx="5678">
                  <c:v>44.051180148355968</c:v>
                </c:pt>
                <c:pt idx="5679">
                  <c:v>44.051180148355968</c:v>
                </c:pt>
                <c:pt idx="5680">
                  <c:v>44.421029261327099</c:v>
                </c:pt>
                <c:pt idx="5681">
                  <c:v>43.542827129394794</c:v>
                </c:pt>
                <c:pt idx="5682">
                  <c:v>43.641758490816244</c:v>
                </c:pt>
                <c:pt idx="5683">
                  <c:v>43.641758490816244</c:v>
                </c:pt>
                <c:pt idx="5684">
                  <c:v>43.199573849948649</c:v>
                </c:pt>
                <c:pt idx="5685">
                  <c:v>43.199573849948649</c:v>
                </c:pt>
                <c:pt idx="5686">
                  <c:v>43.199573849948649</c:v>
                </c:pt>
                <c:pt idx="5687">
                  <c:v>42.520236602702212</c:v>
                </c:pt>
                <c:pt idx="5688">
                  <c:v>42.588255125736644</c:v>
                </c:pt>
                <c:pt idx="5689">
                  <c:v>42.405861670316021</c:v>
                </c:pt>
                <c:pt idx="5690">
                  <c:v>41.582033242479255</c:v>
                </c:pt>
                <c:pt idx="5691">
                  <c:v>40.699514105684933</c:v>
                </c:pt>
                <c:pt idx="5692">
                  <c:v>40.699514105684933</c:v>
                </c:pt>
                <c:pt idx="5693">
                  <c:v>40.699514105684933</c:v>
                </c:pt>
                <c:pt idx="5694">
                  <c:v>40.414077855640926</c:v>
                </c:pt>
                <c:pt idx="5695">
                  <c:v>41.370448611324917</c:v>
                </c:pt>
                <c:pt idx="5696">
                  <c:v>41.644167276743424</c:v>
                </c:pt>
                <c:pt idx="5697">
                  <c:v>40.637508553708322</c:v>
                </c:pt>
                <c:pt idx="5698">
                  <c:v>40.259565056620886</c:v>
                </c:pt>
                <c:pt idx="5699">
                  <c:v>40.259565056620886</c:v>
                </c:pt>
                <c:pt idx="5700">
                  <c:v>40.259565056620886</c:v>
                </c:pt>
                <c:pt idx="5701">
                  <c:v>41.121295759287946</c:v>
                </c:pt>
                <c:pt idx="5702">
                  <c:v>40.65207844511766</c:v>
                </c:pt>
                <c:pt idx="5703">
                  <c:v>41.203241762293914</c:v>
                </c:pt>
                <c:pt idx="5704">
                  <c:v>41.051761145260294</c:v>
                </c:pt>
                <c:pt idx="5705">
                  <c:v>41.416265395068919</c:v>
                </c:pt>
                <c:pt idx="5706">
                  <c:v>41.416265395068919</c:v>
                </c:pt>
                <c:pt idx="5707">
                  <c:v>41.416265395068919</c:v>
                </c:pt>
                <c:pt idx="5708">
                  <c:v>41.509826196870343</c:v>
                </c:pt>
                <c:pt idx="5709">
                  <c:v>41.880831650429521</c:v>
                </c:pt>
                <c:pt idx="5710">
                  <c:v>42.029202996104175</c:v>
                </c:pt>
                <c:pt idx="5711">
                  <c:v>41.528122074618935</c:v>
                </c:pt>
                <c:pt idx="5712">
                  <c:v>41.835091956058051</c:v>
                </c:pt>
                <c:pt idx="5713">
                  <c:v>41.835091956058051</c:v>
                </c:pt>
                <c:pt idx="5714">
                  <c:v>41.835091956058051</c:v>
                </c:pt>
                <c:pt idx="5715">
                  <c:v>41.217580385585649</c:v>
                </c:pt>
                <c:pt idx="5716">
                  <c:v>42.282852728205775</c:v>
                </c:pt>
                <c:pt idx="5717">
                  <c:v>42.236367836566451</c:v>
                </c:pt>
                <c:pt idx="5718">
                  <c:v>42.838101782126444</c:v>
                </c:pt>
                <c:pt idx="5719">
                  <c:v>43.45612728174909</c:v>
                </c:pt>
                <c:pt idx="5720">
                  <c:v>43.45612728174909</c:v>
                </c:pt>
                <c:pt idx="5721">
                  <c:v>43.45612728174909</c:v>
                </c:pt>
                <c:pt idx="5722">
                  <c:v>44.149392008967048</c:v>
                </c:pt>
                <c:pt idx="5723">
                  <c:v>44.048225055742058</c:v>
                </c:pt>
                <c:pt idx="5724">
                  <c:v>43.431304503792425</c:v>
                </c:pt>
                <c:pt idx="5725">
                  <c:v>43.327465118986176</c:v>
                </c:pt>
                <c:pt idx="5726">
                  <c:v>43.015304553129624</c:v>
                </c:pt>
                <c:pt idx="5727">
                  <c:v>43.015304553129624</c:v>
                </c:pt>
                <c:pt idx="5728">
                  <c:v>43.015304553129624</c:v>
                </c:pt>
                <c:pt idx="5729">
                  <c:v>42.882787921739911</c:v>
                </c:pt>
                <c:pt idx="5730">
                  <c:v>42.276505703200279</c:v>
                </c:pt>
                <c:pt idx="5731">
                  <c:v>42.141856265837063</c:v>
                </c:pt>
                <c:pt idx="5732">
                  <c:v>41.886407781709636</c:v>
                </c:pt>
                <c:pt idx="5733">
                  <c:v>42.403137845819728</c:v>
                </c:pt>
                <c:pt idx="5734">
                  <c:v>42.403137845819728</c:v>
                </c:pt>
                <c:pt idx="5735">
                  <c:v>42.403137845819728</c:v>
                </c:pt>
                <c:pt idx="5736">
                  <c:v>41.450698648135081</c:v>
                </c:pt>
                <c:pt idx="5737">
                  <c:v>41.217708867873199</c:v>
                </c:pt>
                <c:pt idx="5738">
                  <c:v>41.603900927822011</c:v>
                </c:pt>
                <c:pt idx="5739">
                  <c:v>41.66238606511947</c:v>
                </c:pt>
                <c:pt idx="5740">
                  <c:v>41.66238606511947</c:v>
                </c:pt>
                <c:pt idx="5741">
                  <c:v>41.66238606511947</c:v>
                </c:pt>
                <c:pt idx="5742">
                  <c:v>41.66238606511947</c:v>
                </c:pt>
                <c:pt idx="5743">
                  <c:v>41.271491553445948</c:v>
                </c:pt>
                <c:pt idx="5744">
                  <c:v>41.433456325144491</c:v>
                </c:pt>
                <c:pt idx="5745">
                  <c:v>42.292026363537573</c:v>
                </c:pt>
                <c:pt idx="5746">
                  <c:v>41.913620330214918</c:v>
                </c:pt>
                <c:pt idx="5747">
                  <c:v>40.64729890402041</c:v>
                </c:pt>
                <c:pt idx="5748">
                  <c:v>40.64729890402041</c:v>
                </c:pt>
                <c:pt idx="5749">
                  <c:v>40.64729890402041</c:v>
                </c:pt>
                <c:pt idx="5750">
                  <c:v>41.096087534468602</c:v>
                </c:pt>
                <c:pt idx="5751">
                  <c:v>40.930910705581056</c:v>
                </c:pt>
                <c:pt idx="5752">
                  <c:v>40.189131066580309</c:v>
                </c:pt>
                <c:pt idx="5753">
                  <c:v>40.155751368272135</c:v>
                </c:pt>
                <c:pt idx="5754">
                  <c:v>40.464879752142267</c:v>
                </c:pt>
                <c:pt idx="5755">
                  <c:v>40.464879752142267</c:v>
                </c:pt>
                <c:pt idx="5756">
                  <c:v>40.464879752142267</c:v>
                </c:pt>
                <c:pt idx="5757">
                  <c:v>40.863817255017054</c:v>
                </c:pt>
                <c:pt idx="5758">
                  <c:v>40.888434461313615</c:v>
                </c:pt>
                <c:pt idx="5759">
                  <c:v>41.497414807892014</c:v>
                </c:pt>
                <c:pt idx="5760">
                  <c:v>41.369395056566916</c:v>
                </c:pt>
                <c:pt idx="5761">
                  <c:v>41.099530859775221</c:v>
                </c:pt>
                <c:pt idx="5762">
                  <c:v>41.099530859775221</c:v>
                </c:pt>
                <c:pt idx="5763">
                  <c:v>41.099530859775221</c:v>
                </c:pt>
                <c:pt idx="5764">
                  <c:v>41.099530859775221</c:v>
                </c:pt>
                <c:pt idx="5765">
                  <c:v>40.671633449284329</c:v>
                </c:pt>
                <c:pt idx="5766">
                  <c:v>39.864379236542845</c:v>
                </c:pt>
                <c:pt idx="5767">
                  <c:v>39.959636004540066</c:v>
                </c:pt>
                <c:pt idx="5768">
                  <c:v>39.393465956176762</c:v>
                </c:pt>
                <c:pt idx="5769">
                  <c:v>39.393465956176762</c:v>
                </c:pt>
                <c:pt idx="5770">
                  <c:v>39.393465956176762</c:v>
                </c:pt>
                <c:pt idx="5771">
                  <c:v>39.861167179353835</c:v>
                </c:pt>
                <c:pt idx="5772">
                  <c:v>39.418931145571214</c:v>
                </c:pt>
                <c:pt idx="5773">
                  <c:v>38.217005041901942</c:v>
                </c:pt>
                <c:pt idx="5774">
                  <c:v>38.059228792777873</c:v>
                </c:pt>
                <c:pt idx="5775">
                  <c:v>39.055351968233033</c:v>
                </c:pt>
                <c:pt idx="5776">
                  <c:v>39.055351968233033</c:v>
                </c:pt>
                <c:pt idx="5777">
                  <c:v>39.055351968233033</c:v>
                </c:pt>
                <c:pt idx="5778">
                  <c:v>38.79640876588396</c:v>
                </c:pt>
                <c:pt idx="5779">
                  <c:v>38.92548207196706</c:v>
                </c:pt>
                <c:pt idx="5780">
                  <c:v>38.134750681405826</c:v>
                </c:pt>
                <c:pt idx="5781">
                  <c:v>38.180901519097496</c:v>
                </c:pt>
                <c:pt idx="5782">
                  <c:v>37.471088273241762</c:v>
                </c:pt>
                <c:pt idx="5783">
                  <c:v>37.471088273241762</c:v>
                </c:pt>
                <c:pt idx="5784">
                  <c:v>37.471088273241762</c:v>
                </c:pt>
                <c:pt idx="5785">
                  <c:v>37.168795147069844</c:v>
                </c:pt>
                <c:pt idx="5786">
                  <c:v>37.361621364240378</c:v>
                </c:pt>
                <c:pt idx="5787">
                  <c:v>38.216773773784347</c:v>
                </c:pt>
                <c:pt idx="5788">
                  <c:v>38.127838334335095</c:v>
                </c:pt>
                <c:pt idx="5789">
                  <c:v>38.127838334335095</c:v>
                </c:pt>
                <c:pt idx="5790">
                  <c:v>38.127838334335095</c:v>
                </c:pt>
                <c:pt idx="5791">
                  <c:v>38.127838334335095</c:v>
                </c:pt>
                <c:pt idx="5792">
                  <c:v>39.4991554859239</c:v>
                </c:pt>
                <c:pt idx="5793">
                  <c:v>39.419213806603864</c:v>
                </c:pt>
                <c:pt idx="5794">
                  <c:v>39.571619496107914</c:v>
                </c:pt>
                <c:pt idx="5795">
                  <c:v>38.698993495455738</c:v>
                </c:pt>
                <c:pt idx="5796">
                  <c:v>38.515238127786972</c:v>
                </c:pt>
                <c:pt idx="5797">
                  <c:v>38.515238127786972</c:v>
                </c:pt>
                <c:pt idx="5798">
                  <c:v>38.515238127786972</c:v>
                </c:pt>
                <c:pt idx="5799">
                  <c:v>37.682929868971222</c:v>
                </c:pt>
                <c:pt idx="5800">
                  <c:v>37.671109498515676</c:v>
                </c:pt>
                <c:pt idx="5801">
                  <c:v>38.028547222508486</c:v>
                </c:pt>
                <c:pt idx="5802">
                  <c:v>37.483499662220105</c:v>
                </c:pt>
                <c:pt idx="5803">
                  <c:v>37.373698699271053</c:v>
                </c:pt>
                <c:pt idx="5804">
                  <c:v>37.373698699271053</c:v>
                </c:pt>
                <c:pt idx="5805">
                  <c:v>37.373698699271053</c:v>
                </c:pt>
                <c:pt idx="5806">
                  <c:v>37.34119268051829</c:v>
                </c:pt>
                <c:pt idx="5807">
                  <c:v>37.024638020427176</c:v>
                </c:pt>
                <c:pt idx="5808">
                  <c:v>36.749300478185411</c:v>
                </c:pt>
                <c:pt idx="5809">
                  <c:v>36.749300478185411</c:v>
                </c:pt>
                <c:pt idx="5810">
                  <c:v>36.785378304532351</c:v>
                </c:pt>
                <c:pt idx="5811">
                  <c:v>36.785378304532351</c:v>
                </c:pt>
                <c:pt idx="5812">
                  <c:v>36.785378304532351</c:v>
                </c:pt>
                <c:pt idx="5813">
                  <c:v>37.826187619600979</c:v>
                </c:pt>
                <c:pt idx="5814">
                  <c:v>37.668103012986762</c:v>
                </c:pt>
                <c:pt idx="5815">
                  <c:v>37.279495486031813</c:v>
                </c:pt>
                <c:pt idx="5816">
                  <c:v>37.641481483004256</c:v>
                </c:pt>
                <c:pt idx="5817">
                  <c:v>38.121542702244625</c:v>
                </c:pt>
                <c:pt idx="5818">
                  <c:v>38.121542702244625</c:v>
                </c:pt>
                <c:pt idx="5819">
                  <c:v>38.121542702244625</c:v>
                </c:pt>
                <c:pt idx="5820">
                  <c:v>38.42835840493867</c:v>
                </c:pt>
                <c:pt idx="5821">
                  <c:v>37.761072796265395</c:v>
                </c:pt>
                <c:pt idx="5822">
                  <c:v>38.26040635863982</c:v>
                </c:pt>
                <c:pt idx="5823">
                  <c:v>37.826110530228426</c:v>
                </c:pt>
                <c:pt idx="5824">
                  <c:v>37.764824479062149</c:v>
                </c:pt>
                <c:pt idx="5825">
                  <c:v>37.764824479062149</c:v>
                </c:pt>
                <c:pt idx="5826">
                  <c:v>37.764824479062149</c:v>
                </c:pt>
                <c:pt idx="5827">
                  <c:v>38.585029706389719</c:v>
                </c:pt>
                <c:pt idx="5828">
                  <c:v>38.839270457014081</c:v>
                </c:pt>
                <c:pt idx="5829">
                  <c:v>38.978134113409283</c:v>
                </c:pt>
                <c:pt idx="5830">
                  <c:v>38.357590360950454</c:v>
                </c:pt>
                <c:pt idx="5831">
                  <c:v>37.394230168823185</c:v>
                </c:pt>
                <c:pt idx="5832">
                  <c:v>37.394230168823185</c:v>
                </c:pt>
                <c:pt idx="5833">
                  <c:v>37.394230168823185</c:v>
                </c:pt>
                <c:pt idx="5834">
                  <c:v>37.218492095898178</c:v>
                </c:pt>
                <c:pt idx="5835">
                  <c:v>36.315184524976601</c:v>
                </c:pt>
                <c:pt idx="5836">
                  <c:v>35.755155929958676</c:v>
                </c:pt>
                <c:pt idx="5837">
                  <c:v>34.492894544051069</c:v>
                </c:pt>
                <c:pt idx="5838">
                  <c:v>34.502839073108241</c:v>
                </c:pt>
                <c:pt idx="5839">
                  <c:v>34.502839073108241</c:v>
                </c:pt>
                <c:pt idx="5840">
                  <c:v>34.502839073108241</c:v>
                </c:pt>
                <c:pt idx="5841">
                  <c:v>35.7993024439644</c:v>
                </c:pt>
                <c:pt idx="5842">
                  <c:v>35.995212236036373</c:v>
                </c:pt>
                <c:pt idx="5843">
                  <c:v>35.927476374034569</c:v>
                </c:pt>
                <c:pt idx="5844">
                  <c:v>35.838746506245407</c:v>
                </c:pt>
                <c:pt idx="5845">
                  <c:v>35.424339735948358</c:v>
                </c:pt>
                <c:pt idx="5846">
                  <c:v>35.424339735948358</c:v>
                </c:pt>
                <c:pt idx="5847">
                  <c:v>35.424339735948358</c:v>
                </c:pt>
                <c:pt idx="5848">
                  <c:v>35.424339735948358</c:v>
                </c:pt>
                <c:pt idx="5849">
                  <c:v>35.424339735948358</c:v>
                </c:pt>
                <c:pt idx="5850">
                  <c:v>35.424339735948358</c:v>
                </c:pt>
                <c:pt idx="5851">
                  <c:v>35.182279106184716</c:v>
                </c:pt>
                <c:pt idx="5852">
                  <c:v>35.634845115887188</c:v>
                </c:pt>
                <c:pt idx="5853">
                  <c:v>35.634845115887188</c:v>
                </c:pt>
                <c:pt idx="5854">
                  <c:v>35.634845115887188</c:v>
                </c:pt>
                <c:pt idx="5855">
                  <c:v>35.634845115887188</c:v>
                </c:pt>
                <c:pt idx="5856">
                  <c:v>34.974189193252023</c:v>
                </c:pt>
                <c:pt idx="5857">
                  <c:v>34.517151999942456</c:v>
                </c:pt>
                <c:pt idx="5858">
                  <c:v>33.92207343687808</c:v>
                </c:pt>
                <c:pt idx="5859">
                  <c:v>34.298963379207514</c:v>
                </c:pt>
                <c:pt idx="5860">
                  <c:v>34.298963379207514</c:v>
                </c:pt>
                <c:pt idx="5861">
                  <c:v>34.298963379207514</c:v>
                </c:pt>
                <c:pt idx="5862">
                  <c:v>34.706226534316215</c:v>
                </c:pt>
                <c:pt idx="5863">
                  <c:v>34.907224224975579</c:v>
                </c:pt>
                <c:pt idx="5864">
                  <c:v>35.120967358560918</c:v>
                </c:pt>
                <c:pt idx="5865">
                  <c:v>35.651059580577282</c:v>
                </c:pt>
                <c:pt idx="5866">
                  <c:v>35.947082771116264</c:v>
                </c:pt>
                <c:pt idx="5867">
                  <c:v>35.947082771116264</c:v>
                </c:pt>
                <c:pt idx="5868">
                  <c:v>35.947082771116264</c:v>
                </c:pt>
                <c:pt idx="5869">
                  <c:v>36.058348432143497</c:v>
                </c:pt>
                <c:pt idx="5870">
                  <c:v>35.935622151065878</c:v>
                </c:pt>
                <c:pt idx="5871">
                  <c:v>35.701578816046002</c:v>
                </c:pt>
                <c:pt idx="5872">
                  <c:v>35.469796769287186</c:v>
                </c:pt>
                <c:pt idx="5873">
                  <c:v>35.194022387267715</c:v>
                </c:pt>
                <c:pt idx="5874">
                  <c:v>35.194022387267715</c:v>
                </c:pt>
                <c:pt idx="5875">
                  <c:v>35.194022387267715</c:v>
                </c:pt>
                <c:pt idx="5876">
                  <c:v>35.577464926262735</c:v>
                </c:pt>
                <c:pt idx="5877">
                  <c:v>35.529592425917762</c:v>
                </c:pt>
                <c:pt idx="5878">
                  <c:v>35.573019439113153</c:v>
                </c:pt>
                <c:pt idx="5879">
                  <c:v>35.408562111035941</c:v>
                </c:pt>
                <c:pt idx="5880">
                  <c:v>35.213474605604354</c:v>
                </c:pt>
                <c:pt idx="5881">
                  <c:v>35.213474605604354</c:v>
                </c:pt>
                <c:pt idx="5882">
                  <c:v>35.213474605604354</c:v>
                </c:pt>
                <c:pt idx="5883">
                  <c:v>34.396044595688096</c:v>
                </c:pt>
                <c:pt idx="5884">
                  <c:v>34.098813671646056</c:v>
                </c:pt>
                <c:pt idx="5885">
                  <c:v>34.345910807082063</c:v>
                </c:pt>
                <c:pt idx="5886">
                  <c:v>33.760596897872269</c:v>
                </c:pt>
                <c:pt idx="5887">
                  <c:v>34.491918078665606</c:v>
                </c:pt>
                <c:pt idx="5888">
                  <c:v>34.491918078665606</c:v>
                </c:pt>
                <c:pt idx="5889">
                  <c:v>34.491918078665606</c:v>
                </c:pt>
                <c:pt idx="5890">
                  <c:v>34.491918078665606</c:v>
                </c:pt>
                <c:pt idx="5891">
                  <c:v>34.111276453539404</c:v>
                </c:pt>
                <c:pt idx="5892">
                  <c:v>34.135328337770687</c:v>
                </c:pt>
                <c:pt idx="5893">
                  <c:v>34.246671088170459</c:v>
                </c:pt>
                <c:pt idx="5894">
                  <c:v>33.856341898562206</c:v>
                </c:pt>
                <c:pt idx="5895">
                  <c:v>33.856341898562206</c:v>
                </c:pt>
                <c:pt idx="5896">
                  <c:v>33.856341898562206</c:v>
                </c:pt>
                <c:pt idx="5897">
                  <c:v>33.712698701069769</c:v>
                </c:pt>
                <c:pt idx="5898">
                  <c:v>34.043591984452618</c:v>
                </c:pt>
                <c:pt idx="5899">
                  <c:v>33.662564912463729</c:v>
                </c:pt>
                <c:pt idx="5900">
                  <c:v>33.593903977991495</c:v>
                </c:pt>
                <c:pt idx="5901">
                  <c:v>34.037527620479764</c:v>
                </c:pt>
                <c:pt idx="5902">
                  <c:v>34.037527620479764</c:v>
                </c:pt>
                <c:pt idx="5903">
                  <c:v>34.037527620479764</c:v>
                </c:pt>
                <c:pt idx="5904">
                  <c:v>33.922253312080642</c:v>
                </c:pt>
                <c:pt idx="5905">
                  <c:v>33.559213760350204</c:v>
                </c:pt>
                <c:pt idx="5906">
                  <c:v>33.106133821497494</c:v>
                </c:pt>
                <c:pt idx="5907">
                  <c:v>32.587373737243951</c:v>
                </c:pt>
                <c:pt idx="5908">
                  <c:v>31.508482272142437</c:v>
                </c:pt>
                <c:pt idx="5909">
                  <c:v>31.508482272142437</c:v>
                </c:pt>
                <c:pt idx="5910">
                  <c:v>31.508482272142437</c:v>
                </c:pt>
                <c:pt idx="5911">
                  <c:v>31.663586089685253</c:v>
                </c:pt>
                <c:pt idx="5912">
                  <c:v>32.602997183411283</c:v>
                </c:pt>
                <c:pt idx="5913">
                  <c:v>32.695889877317398</c:v>
                </c:pt>
                <c:pt idx="5914">
                  <c:v>32.507457754381434</c:v>
                </c:pt>
                <c:pt idx="5915">
                  <c:v>32.449229581659097</c:v>
                </c:pt>
                <c:pt idx="5916">
                  <c:v>32.449229581659097</c:v>
                </c:pt>
                <c:pt idx="5917">
                  <c:v>32.449229581659097</c:v>
                </c:pt>
                <c:pt idx="5918">
                  <c:v>31.276109206860852</c:v>
                </c:pt>
                <c:pt idx="5919">
                  <c:v>30.372441885534101</c:v>
                </c:pt>
                <c:pt idx="5920">
                  <c:v>30.43383072253042</c:v>
                </c:pt>
                <c:pt idx="5921">
                  <c:v>31.228467974633482</c:v>
                </c:pt>
                <c:pt idx="5922">
                  <c:v>31.434425081592671</c:v>
                </c:pt>
                <c:pt idx="5923">
                  <c:v>31.434425081592671</c:v>
                </c:pt>
                <c:pt idx="5924">
                  <c:v>31.434425081592671</c:v>
                </c:pt>
                <c:pt idx="5925">
                  <c:v>31.32647426358449</c:v>
                </c:pt>
                <c:pt idx="5926">
                  <c:v>31.32647426358449</c:v>
                </c:pt>
                <c:pt idx="5927">
                  <c:v>33.672483745063388</c:v>
                </c:pt>
                <c:pt idx="5928">
                  <c:v>33.030149396634322</c:v>
                </c:pt>
                <c:pt idx="5929">
                  <c:v>33.956686565146811</c:v>
                </c:pt>
                <c:pt idx="5930">
                  <c:v>33.956686565146811</c:v>
                </c:pt>
                <c:pt idx="5931">
                  <c:v>33.956686565146811</c:v>
                </c:pt>
                <c:pt idx="5932">
                  <c:v>35.621225993405766</c:v>
                </c:pt>
                <c:pt idx="5933">
                  <c:v>35.04567673805056</c:v>
                </c:pt>
                <c:pt idx="5934">
                  <c:v>35.372484284688994</c:v>
                </c:pt>
                <c:pt idx="5935">
                  <c:v>33.591334332240287</c:v>
                </c:pt>
                <c:pt idx="5936">
                  <c:v>33.404623871957632</c:v>
                </c:pt>
                <c:pt idx="5937">
                  <c:v>33.404623871957632</c:v>
                </c:pt>
                <c:pt idx="5938">
                  <c:v>33.404623871957632</c:v>
                </c:pt>
                <c:pt idx="5939">
                  <c:v>33.24571697870303</c:v>
                </c:pt>
                <c:pt idx="5940">
                  <c:v>33.725238572335648</c:v>
                </c:pt>
                <c:pt idx="5941">
                  <c:v>34.029253361160876</c:v>
                </c:pt>
                <c:pt idx="5942">
                  <c:v>34.385406262278075</c:v>
                </c:pt>
                <c:pt idx="5943">
                  <c:v>34.391522019165947</c:v>
                </c:pt>
                <c:pt idx="5944">
                  <c:v>34.391522019165947</c:v>
                </c:pt>
                <c:pt idx="5945">
                  <c:v>34.391522019165947</c:v>
                </c:pt>
                <c:pt idx="5946">
                  <c:v>32.998774022012093</c:v>
                </c:pt>
                <c:pt idx="5947">
                  <c:v>32.429623184577395</c:v>
                </c:pt>
                <c:pt idx="5948">
                  <c:v>33.854902896941525</c:v>
                </c:pt>
                <c:pt idx="5949">
                  <c:v>34.311040714238167</c:v>
                </c:pt>
                <c:pt idx="5950">
                  <c:v>34.396558524838312</c:v>
                </c:pt>
                <c:pt idx="5951">
                  <c:v>34.396558524838312</c:v>
                </c:pt>
                <c:pt idx="5952">
                  <c:v>34.396558524838312</c:v>
                </c:pt>
                <c:pt idx="5953">
                  <c:v>34.060371771207983</c:v>
                </c:pt>
                <c:pt idx="5954">
                  <c:v>33.577792299131424</c:v>
                </c:pt>
                <c:pt idx="5955">
                  <c:v>35.054567712349737</c:v>
                </c:pt>
                <c:pt idx="5956">
                  <c:v>35.63656677854047</c:v>
                </c:pt>
                <c:pt idx="5957">
                  <c:v>35.37289542800918</c:v>
                </c:pt>
                <c:pt idx="5958">
                  <c:v>35.37289542800918</c:v>
                </c:pt>
                <c:pt idx="5959">
                  <c:v>35.37289542800918</c:v>
                </c:pt>
                <c:pt idx="5960">
                  <c:v>35.24423326524628</c:v>
                </c:pt>
                <c:pt idx="5961">
                  <c:v>35.315104095064548</c:v>
                </c:pt>
                <c:pt idx="5962">
                  <c:v>35.53177662480627</c:v>
                </c:pt>
                <c:pt idx="5963">
                  <c:v>35.905737170979336</c:v>
                </c:pt>
                <c:pt idx="5964">
                  <c:v>35.806266183950136</c:v>
                </c:pt>
                <c:pt idx="5965">
                  <c:v>35.806266183950136</c:v>
                </c:pt>
                <c:pt idx="5966">
                  <c:v>35.806266183950136</c:v>
                </c:pt>
                <c:pt idx="5967">
                  <c:v>35.806266183950136</c:v>
                </c:pt>
                <c:pt idx="5968">
                  <c:v>37.068321998197639</c:v>
                </c:pt>
                <c:pt idx="5969">
                  <c:v>37.058505951428032</c:v>
                </c:pt>
                <c:pt idx="5970">
                  <c:v>37.058505951428032</c:v>
                </c:pt>
                <c:pt idx="5971">
                  <c:v>37.058505951428032</c:v>
                </c:pt>
                <c:pt idx="5972">
                  <c:v>37.058505951428032</c:v>
                </c:pt>
                <c:pt idx="5973">
                  <c:v>37.058505951428032</c:v>
                </c:pt>
                <c:pt idx="5974">
                  <c:v>37.335436674035542</c:v>
                </c:pt>
                <c:pt idx="5975">
                  <c:v>36.717796621275575</c:v>
                </c:pt>
                <c:pt idx="5976">
                  <c:v>36.193074958879237</c:v>
                </c:pt>
                <c:pt idx="5977">
                  <c:v>36.020754514803336</c:v>
                </c:pt>
                <c:pt idx="5978">
                  <c:v>36.087899358282357</c:v>
                </c:pt>
                <c:pt idx="5979">
                  <c:v>36.087899358282357</c:v>
                </c:pt>
                <c:pt idx="5980">
                  <c:v>36.087899358282357</c:v>
                </c:pt>
                <c:pt idx="5981">
                  <c:v>35.648746899401182</c:v>
                </c:pt>
                <c:pt idx="5982">
                  <c:v>36.113878476827047</c:v>
                </c:pt>
                <c:pt idx="5983">
                  <c:v>35.189422721373035</c:v>
                </c:pt>
                <c:pt idx="5984">
                  <c:v>35.745494061934089</c:v>
                </c:pt>
                <c:pt idx="5985">
                  <c:v>35.6609527167194</c:v>
                </c:pt>
                <c:pt idx="5986">
                  <c:v>35.6609527167194</c:v>
                </c:pt>
                <c:pt idx="5987">
                  <c:v>35.6609527167194</c:v>
                </c:pt>
                <c:pt idx="5988">
                  <c:v>36.429430975075178</c:v>
                </c:pt>
                <c:pt idx="5989">
                  <c:v>36.209366512941862</c:v>
                </c:pt>
                <c:pt idx="5990">
                  <c:v>36.149005534246029</c:v>
                </c:pt>
                <c:pt idx="5991">
                  <c:v>35.70725773315614</c:v>
                </c:pt>
                <c:pt idx="5992">
                  <c:v>35.373537839446968</c:v>
                </c:pt>
                <c:pt idx="5993">
                  <c:v>35.373537839446968</c:v>
                </c:pt>
                <c:pt idx="5994">
                  <c:v>35.373537839446968</c:v>
                </c:pt>
                <c:pt idx="5995">
                  <c:v>35.301202311550512</c:v>
                </c:pt>
                <c:pt idx="5996">
                  <c:v>35.394017916084088</c:v>
                </c:pt>
                <c:pt idx="5997">
                  <c:v>34.673129497040655</c:v>
                </c:pt>
                <c:pt idx="5998">
                  <c:v>34.079001702904229</c:v>
                </c:pt>
                <c:pt idx="5999">
                  <c:v>34.078230809178869</c:v>
                </c:pt>
                <c:pt idx="6000">
                  <c:v>34.078230809178869</c:v>
                </c:pt>
                <c:pt idx="6001">
                  <c:v>34.078230809178869</c:v>
                </c:pt>
                <c:pt idx="6002">
                  <c:v>34.208023616072303</c:v>
                </c:pt>
                <c:pt idx="6003">
                  <c:v>33.873070292402552</c:v>
                </c:pt>
                <c:pt idx="6004">
                  <c:v>33.854671628823915</c:v>
                </c:pt>
                <c:pt idx="6005">
                  <c:v>34.118497158100276</c:v>
                </c:pt>
                <c:pt idx="6006">
                  <c:v>34.510907760767005</c:v>
                </c:pt>
                <c:pt idx="6007">
                  <c:v>34.510907760767005</c:v>
                </c:pt>
                <c:pt idx="6008">
                  <c:v>34.510907760767005</c:v>
                </c:pt>
                <c:pt idx="6009">
                  <c:v>33.987368135416219</c:v>
                </c:pt>
                <c:pt idx="6010">
                  <c:v>32.994508410065094</c:v>
                </c:pt>
                <c:pt idx="6011">
                  <c:v>32.951723808307506</c:v>
                </c:pt>
                <c:pt idx="6012">
                  <c:v>33.011365286193005</c:v>
                </c:pt>
                <c:pt idx="6013">
                  <c:v>32.866745623315111</c:v>
                </c:pt>
                <c:pt idx="6014">
                  <c:v>32.866745623315111</c:v>
                </c:pt>
                <c:pt idx="6015">
                  <c:v>32.866745623315111</c:v>
                </c:pt>
                <c:pt idx="6016">
                  <c:v>32.628822123210917</c:v>
                </c:pt>
                <c:pt idx="6017">
                  <c:v>32.311393783564391</c:v>
                </c:pt>
                <c:pt idx="6018">
                  <c:v>32.569334824070481</c:v>
                </c:pt>
                <c:pt idx="6019">
                  <c:v>33.308853174810167</c:v>
                </c:pt>
                <c:pt idx="6020">
                  <c:v>33.520026662644305</c:v>
                </c:pt>
                <c:pt idx="6021">
                  <c:v>33.520026662644305</c:v>
                </c:pt>
                <c:pt idx="6022">
                  <c:v>33.520026662644305</c:v>
                </c:pt>
                <c:pt idx="6023">
                  <c:v>33.13935934106059</c:v>
                </c:pt>
                <c:pt idx="6024">
                  <c:v>33.350969668672434</c:v>
                </c:pt>
                <c:pt idx="6025">
                  <c:v>32.965933949311669</c:v>
                </c:pt>
                <c:pt idx="6026">
                  <c:v>32.582799767806797</c:v>
                </c:pt>
                <c:pt idx="6027">
                  <c:v>33.325864229683148</c:v>
                </c:pt>
                <c:pt idx="6028">
                  <c:v>33.325864229683148</c:v>
                </c:pt>
                <c:pt idx="6029">
                  <c:v>33.325864229683148</c:v>
                </c:pt>
                <c:pt idx="6030">
                  <c:v>32.766015509867813</c:v>
                </c:pt>
                <c:pt idx="6031">
                  <c:v>32.936203147970211</c:v>
                </c:pt>
                <c:pt idx="6032">
                  <c:v>32.452107584900439</c:v>
                </c:pt>
                <c:pt idx="6033">
                  <c:v>32.396294879184232</c:v>
                </c:pt>
                <c:pt idx="6034">
                  <c:v>31.622266186005845</c:v>
                </c:pt>
                <c:pt idx="6035">
                  <c:v>31.622266186005845</c:v>
                </c:pt>
                <c:pt idx="6036">
                  <c:v>31.622266186005845</c:v>
                </c:pt>
                <c:pt idx="6037">
                  <c:v>31.451641708125742</c:v>
                </c:pt>
                <c:pt idx="6038">
                  <c:v>31.607696294596508</c:v>
                </c:pt>
                <c:pt idx="6039">
                  <c:v>30.848879904265264</c:v>
                </c:pt>
                <c:pt idx="6040">
                  <c:v>31.884035998681242</c:v>
                </c:pt>
                <c:pt idx="6041">
                  <c:v>31.748358703017541</c:v>
                </c:pt>
                <c:pt idx="6042">
                  <c:v>31.748358703017541</c:v>
                </c:pt>
                <c:pt idx="6043">
                  <c:v>31.748358703017541</c:v>
                </c:pt>
                <c:pt idx="6044">
                  <c:v>31.718088276068332</c:v>
                </c:pt>
                <c:pt idx="6045">
                  <c:v>31.166128368709195</c:v>
                </c:pt>
                <c:pt idx="6046">
                  <c:v>30.559717667882001</c:v>
                </c:pt>
                <c:pt idx="6047">
                  <c:v>30.600343767208575</c:v>
                </c:pt>
                <c:pt idx="6048">
                  <c:v>30.600343767208575</c:v>
                </c:pt>
                <c:pt idx="6049">
                  <c:v>30.600343767208575</c:v>
                </c:pt>
                <c:pt idx="6050">
                  <c:v>30.600343767208575</c:v>
                </c:pt>
                <c:pt idx="6051">
                  <c:v>29.832636402578157</c:v>
                </c:pt>
                <c:pt idx="6052">
                  <c:v>30.535742873023249</c:v>
                </c:pt>
                <c:pt idx="6053">
                  <c:v>30.557225111503339</c:v>
                </c:pt>
                <c:pt idx="6054">
                  <c:v>30.472298319425963</c:v>
                </c:pt>
                <c:pt idx="6055">
                  <c:v>30.316886144393003</c:v>
                </c:pt>
                <c:pt idx="6056">
                  <c:v>30.316886144393003</c:v>
                </c:pt>
                <c:pt idx="6057">
                  <c:v>30.316886144393003</c:v>
                </c:pt>
                <c:pt idx="6058">
                  <c:v>29.754621957571537</c:v>
                </c:pt>
                <c:pt idx="6059">
                  <c:v>30.477977236536134</c:v>
                </c:pt>
                <c:pt idx="6060">
                  <c:v>30.731241521775036</c:v>
                </c:pt>
                <c:pt idx="6061">
                  <c:v>31.861551598358187</c:v>
                </c:pt>
                <c:pt idx="6062">
                  <c:v>31.457526196896001</c:v>
                </c:pt>
                <c:pt idx="6063">
                  <c:v>31.457526196896001</c:v>
                </c:pt>
                <c:pt idx="6064">
                  <c:v>31.457526196896001</c:v>
                </c:pt>
                <c:pt idx="6065">
                  <c:v>31.462485613195831</c:v>
                </c:pt>
                <c:pt idx="6066">
                  <c:v>31.656648046156985</c:v>
                </c:pt>
                <c:pt idx="6067">
                  <c:v>31.256322934576545</c:v>
                </c:pt>
                <c:pt idx="6068">
                  <c:v>30.2050551613005</c:v>
                </c:pt>
                <c:pt idx="6069">
                  <c:v>30.154947069151973</c:v>
                </c:pt>
                <c:pt idx="6070">
                  <c:v>30.154947069151973</c:v>
                </c:pt>
                <c:pt idx="6071">
                  <c:v>30.154947069151973</c:v>
                </c:pt>
                <c:pt idx="6072">
                  <c:v>29.49326328821633</c:v>
                </c:pt>
                <c:pt idx="6073">
                  <c:v>30.624909580590113</c:v>
                </c:pt>
                <c:pt idx="6074">
                  <c:v>30.207213663731512</c:v>
                </c:pt>
                <c:pt idx="6075">
                  <c:v>29.589522218056523</c:v>
                </c:pt>
                <c:pt idx="6076">
                  <c:v>29.410983231262705</c:v>
                </c:pt>
                <c:pt idx="6077">
                  <c:v>29.410983231262705</c:v>
                </c:pt>
                <c:pt idx="6078">
                  <c:v>29.410983231262705</c:v>
                </c:pt>
                <c:pt idx="6079">
                  <c:v>28.928917688336387</c:v>
                </c:pt>
                <c:pt idx="6080">
                  <c:v>28.986580538993454</c:v>
                </c:pt>
                <c:pt idx="6081">
                  <c:v>29.284787928420961</c:v>
                </c:pt>
                <c:pt idx="6082">
                  <c:v>28.592242702013326</c:v>
                </c:pt>
                <c:pt idx="6083">
                  <c:v>28.693461048153345</c:v>
                </c:pt>
                <c:pt idx="6084">
                  <c:v>28.693461048153345</c:v>
                </c:pt>
                <c:pt idx="6085">
                  <c:v>28.693461048153345</c:v>
                </c:pt>
                <c:pt idx="6086">
                  <c:v>28.972781541309477</c:v>
                </c:pt>
                <c:pt idx="6087">
                  <c:v>28.752794168548697</c:v>
                </c:pt>
                <c:pt idx="6088">
                  <c:v>28.214093633265794</c:v>
                </c:pt>
                <c:pt idx="6089">
                  <c:v>28.107941567283458</c:v>
                </c:pt>
                <c:pt idx="6090">
                  <c:v>27.529925452007092</c:v>
                </c:pt>
                <c:pt idx="6091">
                  <c:v>27.529925452007092</c:v>
                </c:pt>
                <c:pt idx="6092">
                  <c:v>27.529925452007092</c:v>
                </c:pt>
                <c:pt idx="6093">
                  <c:v>26.749189983418056</c:v>
                </c:pt>
                <c:pt idx="6094">
                  <c:v>27.681740122988362</c:v>
                </c:pt>
                <c:pt idx="6095">
                  <c:v>27.235135691428695</c:v>
                </c:pt>
                <c:pt idx="6096">
                  <c:v>27.367575233445869</c:v>
                </c:pt>
                <c:pt idx="6097">
                  <c:v>27.024424739829772</c:v>
                </c:pt>
                <c:pt idx="6098">
                  <c:v>27.024424739829772</c:v>
                </c:pt>
                <c:pt idx="6099">
                  <c:v>27.024424739829772</c:v>
                </c:pt>
                <c:pt idx="6100">
                  <c:v>26.199311489117402</c:v>
                </c:pt>
                <c:pt idx="6101">
                  <c:v>26.449235234879733</c:v>
                </c:pt>
                <c:pt idx="6102">
                  <c:v>24.694552633668454</c:v>
                </c:pt>
                <c:pt idx="6103">
                  <c:v>24.702235874464563</c:v>
                </c:pt>
                <c:pt idx="6104">
                  <c:v>25.719301662792049</c:v>
                </c:pt>
                <c:pt idx="6105">
                  <c:v>25.719301662792049</c:v>
                </c:pt>
                <c:pt idx="6106">
                  <c:v>25.719301662792049</c:v>
                </c:pt>
                <c:pt idx="6107">
                  <c:v>24.422966774223454</c:v>
                </c:pt>
                <c:pt idx="6108">
                  <c:v>24.873862514187639</c:v>
                </c:pt>
                <c:pt idx="6109">
                  <c:v>25.541250908690962</c:v>
                </c:pt>
                <c:pt idx="6110">
                  <c:v>25.144394818874648</c:v>
                </c:pt>
                <c:pt idx="6111">
                  <c:v>24.552939456319475</c:v>
                </c:pt>
                <c:pt idx="6112">
                  <c:v>24.552939456319475</c:v>
                </c:pt>
                <c:pt idx="6113">
                  <c:v>24.552939456319475</c:v>
                </c:pt>
                <c:pt idx="6114">
                  <c:v>24.552939456319475</c:v>
                </c:pt>
                <c:pt idx="6115">
                  <c:v>24.91006882282214</c:v>
                </c:pt>
                <c:pt idx="6116">
                  <c:v>24.775753439406586</c:v>
                </c:pt>
                <c:pt idx="6117">
                  <c:v>24.916647115945231</c:v>
                </c:pt>
                <c:pt idx="6118">
                  <c:v>25.117464931402012</c:v>
                </c:pt>
                <c:pt idx="6119">
                  <c:v>25.117464931402012</c:v>
                </c:pt>
                <c:pt idx="6120">
                  <c:v>25.117464931402012</c:v>
                </c:pt>
                <c:pt idx="6121">
                  <c:v>25.625226931840391</c:v>
                </c:pt>
                <c:pt idx="6122">
                  <c:v>26.047368335848574</c:v>
                </c:pt>
                <c:pt idx="6123">
                  <c:v>25.501755453494923</c:v>
                </c:pt>
                <c:pt idx="6124">
                  <c:v>26.224468321021718</c:v>
                </c:pt>
                <c:pt idx="6125">
                  <c:v>26.22547048286469</c:v>
                </c:pt>
                <c:pt idx="6126">
                  <c:v>26.22547048286469</c:v>
                </c:pt>
                <c:pt idx="6127">
                  <c:v>26.22547048286469</c:v>
                </c:pt>
                <c:pt idx="6128">
                  <c:v>26.22547048286469</c:v>
                </c:pt>
                <c:pt idx="6129">
                  <c:v>25.726702242555533</c:v>
                </c:pt>
                <c:pt idx="6130">
                  <c:v>25.606211553281462</c:v>
                </c:pt>
                <c:pt idx="6131">
                  <c:v>26.588150284189958</c:v>
                </c:pt>
                <c:pt idx="6132">
                  <c:v>27.321373002839191</c:v>
                </c:pt>
                <c:pt idx="6133">
                  <c:v>27.321373002839191</c:v>
                </c:pt>
                <c:pt idx="6134">
                  <c:v>27.321373002839191</c:v>
                </c:pt>
                <c:pt idx="6135">
                  <c:v>26.859325000314772</c:v>
                </c:pt>
                <c:pt idx="6136">
                  <c:v>27.335428965098291</c:v>
                </c:pt>
                <c:pt idx="6137">
                  <c:v>27.637696394812703</c:v>
                </c:pt>
                <c:pt idx="6138">
                  <c:v>26.916653797024189</c:v>
                </c:pt>
                <c:pt idx="6139">
                  <c:v>27.080956946356327</c:v>
                </c:pt>
                <c:pt idx="6140">
                  <c:v>27.080956946356327</c:v>
                </c:pt>
                <c:pt idx="6141">
                  <c:v>27.080956946356327</c:v>
                </c:pt>
                <c:pt idx="6142">
                  <c:v>27.149360916253439</c:v>
                </c:pt>
                <c:pt idx="6143">
                  <c:v>27.910361505473208</c:v>
                </c:pt>
                <c:pt idx="6144">
                  <c:v>27.757698851394036</c:v>
                </c:pt>
                <c:pt idx="6145">
                  <c:v>27.958002737700575</c:v>
                </c:pt>
                <c:pt idx="6146">
                  <c:v>27.739737027593105</c:v>
                </c:pt>
                <c:pt idx="6147">
                  <c:v>27.739737027593105</c:v>
                </c:pt>
                <c:pt idx="6148">
                  <c:v>27.739737027593105</c:v>
                </c:pt>
                <c:pt idx="6149">
                  <c:v>27.269877301985016</c:v>
                </c:pt>
                <c:pt idx="6150">
                  <c:v>27.014223246197496</c:v>
                </c:pt>
                <c:pt idx="6151">
                  <c:v>26.637821536560786</c:v>
                </c:pt>
                <c:pt idx="6152">
                  <c:v>26.588844088542796</c:v>
                </c:pt>
                <c:pt idx="6153">
                  <c:v>26.682636158461829</c:v>
                </c:pt>
                <c:pt idx="6154">
                  <c:v>26.682636158461829</c:v>
                </c:pt>
                <c:pt idx="6155">
                  <c:v>26.682636158461829</c:v>
                </c:pt>
                <c:pt idx="6156">
                  <c:v>26.846476771558748</c:v>
                </c:pt>
                <c:pt idx="6157">
                  <c:v>27.32489341751835</c:v>
                </c:pt>
                <c:pt idx="6158">
                  <c:v>26.428755158242637</c:v>
                </c:pt>
                <c:pt idx="6159">
                  <c:v>26.806004850977249</c:v>
                </c:pt>
                <c:pt idx="6160">
                  <c:v>26.25075579705657</c:v>
                </c:pt>
                <c:pt idx="6161">
                  <c:v>26.25075579705657</c:v>
                </c:pt>
                <c:pt idx="6162">
                  <c:v>26.25075579705657</c:v>
                </c:pt>
                <c:pt idx="6163">
                  <c:v>25.906037819532234</c:v>
                </c:pt>
                <c:pt idx="6164">
                  <c:v>25.774985886220708</c:v>
                </c:pt>
                <c:pt idx="6165">
                  <c:v>25.919399977438506</c:v>
                </c:pt>
                <c:pt idx="6166">
                  <c:v>26.955301269122334</c:v>
                </c:pt>
                <c:pt idx="6167">
                  <c:v>27.364388872714393</c:v>
                </c:pt>
                <c:pt idx="6168">
                  <c:v>27.364388872714393</c:v>
                </c:pt>
                <c:pt idx="6169">
                  <c:v>27.364388872714393</c:v>
                </c:pt>
                <c:pt idx="6170">
                  <c:v>27.567005440197015</c:v>
                </c:pt>
                <c:pt idx="6171">
                  <c:v>27.175596999373258</c:v>
                </c:pt>
                <c:pt idx="6172">
                  <c:v>27.395198925271352</c:v>
                </c:pt>
                <c:pt idx="6173">
                  <c:v>27.487038064419465</c:v>
                </c:pt>
                <c:pt idx="6174">
                  <c:v>27.487038064419465</c:v>
                </c:pt>
                <c:pt idx="6175">
                  <c:v>27.487038064419465</c:v>
                </c:pt>
                <c:pt idx="6176">
                  <c:v>27.487038064419465</c:v>
                </c:pt>
                <c:pt idx="6177">
                  <c:v>28.431331485072789</c:v>
                </c:pt>
                <c:pt idx="6178">
                  <c:v>28.134768668926061</c:v>
                </c:pt>
                <c:pt idx="6179">
                  <c:v>27.301997873875095</c:v>
                </c:pt>
                <c:pt idx="6180">
                  <c:v>27.382042339025169</c:v>
                </c:pt>
                <c:pt idx="6181">
                  <c:v>27.488631244785214</c:v>
                </c:pt>
                <c:pt idx="6182">
                  <c:v>27.488631244785214</c:v>
                </c:pt>
                <c:pt idx="6183">
                  <c:v>27.488631244785214</c:v>
                </c:pt>
                <c:pt idx="6184">
                  <c:v>26.648819620375946</c:v>
                </c:pt>
                <c:pt idx="6185">
                  <c:v>26.8596076613474</c:v>
                </c:pt>
                <c:pt idx="6186">
                  <c:v>27.530696345732455</c:v>
                </c:pt>
                <c:pt idx="6187">
                  <c:v>27.899363421658034</c:v>
                </c:pt>
                <c:pt idx="6188">
                  <c:v>27.744182514742675</c:v>
                </c:pt>
                <c:pt idx="6189">
                  <c:v>27.744182514742675</c:v>
                </c:pt>
                <c:pt idx="6190">
                  <c:v>27.744182514742675</c:v>
                </c:pt>
                <c:pt idx="6191">
                  <c:v>27.163750932460179</c:v>
                </c:pt>
                <c:pt idx="6192">
                  <c:v>26.914238330018037</c:v>
                </c:pt>
                <c:pt idx="6193">
                  <c:v>27.756079974570763</c:v>
                </c:pt>
                <c:pt idx="6194">
                  <c:v>26.810270462924233</c:v>
                </c:pt>
                <c:pt idx="6195">
                  <c:v>27.011216760668571</c:v>
                </c:pt>
                <c:pt idx="6196">
                  <c:v>27.011216760668571</c:v>
                </c:pt>
                <c:pt idx="6197">
                  <c:v>27.011216760668571</c:v>
                </c:pt>
                <c:pt idx="6198">
                  <c:v>26.527352465716408</c:v>
                </c:pt>
                <c:pt idx="6199">
                  <c:v>26.806981316362684</c:v>
                </c:pt>
                <c:pt idx="6200">
                  <c:v>26.90915043143065</c:v>
                </c:pt>
                <c:pt idx="6201">
                  <c:v>26.813019983878018</c:v>
                </c:pt>
                <c:pt idx="6202">
                  <c:v>26.558445179306005</c:v>
                </c:pt>
                <c:pt idx="6203">
                  <c:v>26.558445179306005</c:v>
                </c:pt>
                <c:pt idx="6204">
                  <c:v>26.558445179306005</c:v>
                </c:pt>
                <c:pt idx="6205">
                  <c:v>26.558445179306005</c:v>
                </c:pt>
                <c:pt idx="6206">
                  <c:v>26.351228945928721</c:v>
                </c:pt>
                <c:pt idx="6207">
                  <c:v>26.191294194373636</c:v>
                </c:pt>
                <c:pt idx="6208">
                  <c:v>26.87235310427338</c:v>
                </c:pt>
                <c:pt idx="6209">
                  <c:v>27.090798689583437</c:v>
                </c:pt>
                <c:pt idx="6210">
                  <c:v>27.090798689583437</c:v>
                </c:pt>
                <c:pt idx="6211">
                  <c:v>27.090798689583437</c:v>
                </c:pt>
                <c:pt idx="6212">
                  <c:v>27.090798689583437</c:v>
                </c:pt>
                <c:pt idx="6213">
                  <c:v>27.090798689583437</c:v>
                </c:pt>
                <c:pt idx="6214">
                  <c:v>27.090798689583437</c:v>
                </c:pt>
                <c:pt idx="6215">
                  <c:v>27.090798689583437</c:v>
                </c:pt>
                <c:pt idx="6216">
                  <c:v>27.93587808778268</c:v>
                </c:pt>
                <c:pt idx="6217">
                  <c:v>27.93587808778268</c:v>
                </c:pt>
                <c:pt idx="6218">
                  <c:v>27.93587808778268</c:v>
                </c:pt>
                <c:pt idx="6219">
                  <c:v>28.117988882170678</c:v>
                </c:pt>
                <c:pt idx="6220">
                  <c:v>27.48390309660299</c:v>
                </c:pt>
                <c:pt idx="6221">
                  <c:v>27.402650897949844</c:v>
                </c:pt>
                <c:pt idx="6222">
                  <c:v>27.080031873885886</c:v>
                </c:pt>
                <c:pt idx="6223">
                  <c:v>26.83118737933906</c:v>
                </c:pt>
                <c:pt idx="6224">
                  <c:v>26.83118737933906</c:v>
                </c:pt>
                <c:pt idx="6225">
                  <c:v>26.83118737933906</c:v>
                </c:pt>
                <c:pt idx="6226">
                  <c:v>26.83118737933906</c:v>
                </c:pt>
                <c:pt idx="6227">
                  <c:v>26.231072310602318</c:v>
                </c:pt>
                <c:pt idx="6228">
                  <c:v>26.15277520456306</c:v>
                </c:pt>
                <c:pt idx="6229">
                  <c:v>26.025834704453466</c:v>
                </c:pt>
                <c:pt idx="6230">
                  <c:v>26.450186003807683</c:v>
                </c:pt>
                <c:pt idx="6231">
                  <c:v>26.450186003807683</c:v>
                </c:pt>
                <c:pt idx="6232">
                  <c:v>26.450186003807683</c:v>
                </c:pt>
                <c:pt idx="6233">
                  <c:v>26.416600733839417</c:v>
                </c:pt>
                <c:pt idx="6234">
                  <c:v>25.827458052460326</c:v>
                </c:pt>
                <c:pt idx="6235">
                  <c:v>25.801581719745677</c:v>
                </c:pt>
                <c:pt idx="6236">
                  <c:v>25.886739779940655</c:v>
                </c:pt>
                <c:pt idx="6237">
                  <c:v>26.066846250642712</c:v>
                </c:pt>
                <c:pt idx="6238">
                  <c:v>26.066846250642712</c:v>
                </c:pt>
                <c:pt idx="6239">
                  <c:v>26.066846250642712</c:v>
                </c:pt>
                <c:pt idx="6240">
                  <c:v>26.263963776217757</c:v>
                </c:pt>
                <c:pt idx="6241">
                  <c:v>25.763345390967732</c:v>
                </c:pt>
                <c:pt idx="6242">
                  <c:v>25.48954963617669</c:v>
                </c:pt>
                <c:pt idx="6243">
                  <c:v>25.690804291411172</c:v>
                </c:pt>
                <c:pt idx="6244">
                  <c:v>25.160506497734715</c:v>
                </c:pt>
                <c:pt idx="6245">
                  <c:v>25.160506497734715</c:v>
                </c:pt>
                <c:pt idx="6246">
                  <c:v>25.160506497734715</c:v>
                </c:pt>
                <c:pt idx="6247">
                  <c:v>24.750648000417296</c:v>
                </c:pt>
                <c:pt idx="6248">
                  <c:v>24.348935280131204</c:v>
                </c:pt>
                <c:pt idx="6249">
                  <c:v>24.208247175252655</c:v>
                </c:pt>
                <c:pt idx="6250">
                  <c:v>24.625609038163596</c:v>
                </c:pt>
                <c:pt idx="6251">
                  <c:v>24.889742924930093</c:v>
                </c:pt>
                <c:pt idx="6252">
                  <c:v>24.889742924930093</c:v>
                </c:pt>
                <c:pt idx="6253">
                  <c:v>24.889742924930093</c:v>
                </c:pt>
                <c:pt idx="6254">
                  <c:v>24.889742924930093</c:v>
                </c:pt>
                <c:pt idx="6255">
                  <c:v>25.382935033959132</c:v>
                </c:pt>
                <c:pt idx="6256">
                  <c:v>25.615128224038145</c:v>
                </c:pt>
                <c:pt idx="6257">
                  <c:v>25.904830086029154</c:v>
                </c:pt>
                <c:pt idx="6258">
                  <c:v>25.820057472696856</c:v>
                </c:pt>
                <c:pt idx="6259">
                  <c:v>25.820057472696856</c:v>
                </c:pt>
                <c:pt idx="6260">
                  <c:v>25.820057472696856</c:v>
                </c:pt>
                <c:pt idx="6261">
                  <c:v>25.936076978363825</c:v>
                </c:pt>
                <c:pt idx="6262">
                  <c:v>25.303712855449447</c:v>
                </c:pt>
                <c:pt idx="6263">
                  <c:v>25.270230371311225</c:v>
                </c:pt>
                <c:pt idx="6264">
                  <c:v>26.455582259885222</c:v>
                </c:pt>
                <c:pt idx="6265">
                  <c:v>26.613255723179247</c:v>
                </c:pt>
                <c:pt idx="6266">
                  <c:v>26.613255723179247</c:v>
                </c:pt>
                <c:pt idx="6267">
                  <c:v>26.613255723179247</c:v>
                </c:pt>
                <c:pt idx="6268">
                  <c:v>26.458280387923985</c:v>
                </c:pt>
                <c:pt idx="6269">
                  <c:v>26.217144830630779</c:v>
                </c:pt>
                <c:pt idx="6270">
                  <c:v>27.169095795622695</c:v>
                </c:pt>
                <c:pt idx="6271">
                  <c:v>27.206972373995473</c:v>
                </c:pt>
                <c:pt idx="6272">
                  <c:v>27.783009862043411</c:v>
                </c:pt>
                <c:pt idx="6273">
                  <c:v>27.783009862043411</c:v>
                </c:pt>
                <c:pt idx="6274">
                  <c:v>27.783009862043411</c:v>
                </c:pt>
                <c:pt idx="6275">
                  <c:v>29.423009173378347</c:v>
                </c:pt>
                <c:pt idx="6276">
                  <c:v>29.161496325278076</c:v>
                </c:pt>
                <c:pt idx="6277">
                  <c:v>29.187398354450238</c:v>
                </c:pt>
                <c:pt idx="6278">
                  <c:v>29.932107389607356</c:v>
                </c:pt>
                <c:pt idx="6279">
                  <c:v>30.542269773231315</c:v>
                </c:pt>
                <c:pt idx="6280">
                  <c:v>30.542269773231315</c:v>
                </c:pt>
                <c:pt idx="6281">
                  <c:v>30.542269773231315</c:v>
                </c:pt>
                <c:pt idx="6282">
                  <c:v>30.628378602354235</c:v>
                </c:pt>
                <c:pt idx="6283">
                  <c:v>29.826726217350384</c:v>
                </c:pt>
                <c:pt idx="6284">
                  <c:v>29.333302840203732</c:v>
                </c:pt>
                <c:pt idx="6285">
                  <c:v>29.727769159471425</c:v>
                </c:pt>
                <c:pt idx="6286">
                  <c:v>29.931259406509461</c:v>
                </c:pt>
                <c:pt idx="6287">
                  <c:v>29.931259406509461</c:v>
                </c:pt>
                <c:pt idx="6288">
                  <c:v>29.931259406509461</c:v>
                </c:pt>
                <c:pt idx="6289">
                  <c:v>29.54676331275645</c:v>
                </c:pt>
                <c:pt idx="6290">
                  <c:v>30.30336980774166</c:v>
                </c:pt>
                <c:pt idx="6291">
                  <c:v>29.619741252090716</c:v>
                </c:pt>
                <c:pt idx="6292">
                  <c:v>29.619741252090716</c:v>
                </c:pt>
                <c:pt idx="6293">
                  <c:v>29.152836619096515</c:v>
                </c:pt>
                <c:pt idx="6294">
                  <c:v>29.152836619096515</c:v>
                </c:pt>
                <c:pt idx="6295">
                  <c:v>29.152836619096515</c:v>
                </c:pt>
                <c:pt idx="6296">
                  <c:v>28.937012072452692</c:v>
                </c:pt>
                <c:pt idx="6297">
                  <c:v>28.800384007861048</c:v>
                </c:pt>
                <c:pt idx="6298">
                  <c:v>29.097846200020697</c:v>
                </c:pt>
                <c:pt idx="6299">
                  <c:v>29.122077959454575</c:v>
                </c:pt>
                <c:pt idx="6300">
                  <c:v>28.330190228305305</c:v>
                </c:pt>
                <c:pt idx="6301">
                  <c:v>28.330190228305305</c:v>
                </c:pt>
                <c:pt idx="6302">
                  <c:v>28.330190228305305</c:v>
                </c:pt>
                <c:pt idx="6303">
                  <c:v>28.339852096329839</c:v>
                </c:pt>
                <c:pt idx="6304">
                  <c:v>28.791570122934409</c:v>
                </c:pt>
                <c:pt idx="6305">
                  <c:v>29.295786012236121</c:v>
                </c:pt>
                <c:pt idx="6306">
                  <c:v>29.240512932127675</c:v>
                </c:pt>
                <c:pt idx="6307">
                  <c:v>29.128193716342441</c:v>
                </c:pt>
                <c:pt idx="6308">
                  <c:v>29.128193716342441</c:v>
                </c:pt>
                <c:pt idx="6309">
                  <c:v>29.128193716342441</c:v>
                </c:pt>
                <c:pt idx="6310">
                  <c:v>29.172905552413432</c:v>
                </c:pt>
                <c:pt idx="6311">
                  <c:v>28.560302005325834</c:v>
                </c:pt>
                <c:pt idx="6312">
                  <c:v>28.827776431568903</c:v>
                </c:pt>
                <c:pt idx="6313">
                  <c:v>28.644534993050378</c:v>
                </c:pt>
                <c:pt idx="6314">
                  <c:v>28.170974977560551</c:v>
                </c:pt>
                <c:pt idx="6315">
                  <c:v>28.170974977560551</c:v>
                </c:pt>
                <c:pt idx="6316">
                  <c:v>28.170974977560551</c:v>
                </c:pt>
                <c:pt idx="6317">
                  <c:v>28.618915624910848</c:v>
                </c:pt>
                <c:pt idx="6318">
                  <c:v>29.156896659383417</c:v>
                </c:pt>
                <c:pt idx="6319">
                  <c:v>29.663245354658635</c:v>
                </c:pt>
                <c:pt idx="6320">
                  <c:v>29.745525411612267</c:v>
                </c:pt>
                <c:pt idx="6321">
                  <c:v>29.581787584345395</c:v>
                </c:pt>
                <c:pt idx="6322">
                  <c:v>29.581787584345395</c:v>
                </c:pt>
                <c:pt idx="6323">
                  <c:v>29.581787584345395</c:v>
                </c:pt>
                <c:pt idx="6324">
                  <c:v>30.120462423170789</c:v>
                </c:pt>
                <c:pt idx="6325">
                  <c:v>30.159495342131617</c:v>
                </c:pt>
                <c:pt idx="6326">
                  <c:v>29.995166496341966</c:v>
                </c:pt>
                <c:pt idx="6327">
                  <c:v>29.93308385499282</c:v>
                </c:pt>
                <c:pt idx="6328">
                  <c:v>29.65728377651584</c:v>
                </c:pt>
                <c:pt idx="6329">
                  <c:v>29.65728377651584</c:v>
                </c:pt>
                <c:pt idx="6330">
                  <c:v>29.65728377651584</c:v>
                </c:pt>
                <c:pt idx="6331">
                  <c:v>29.65728377651584</c:v>
                </c:pt>
                <c:pt idx="6332">
                  <c:v>29.531756581569411</c:v>
                </c:pt>
                <c:pt idx="6333">
                  <c:v>29.686577738079595</c:v>
                </c:pt>
                <c:pt idx="6334">
                  <c:v>29.682003768642446</c:v>
                </c:pt>
                <c:pt idx="6335">
                  <c:v>29.682003768642446</c:v>
                </c:pt>
                <c:pt idx="6336">
                  <c:v>29.682003768642446</c:v>
                </c:pt>
                <c:pt idx="6337">
                  <c:v>29.682003768642446</c:v>
                </c:pt>
                <c:pt idx="6338">
                  <c:v>29.682003768642446</c:v>
                </c:pt>
                <c:pt idx="6339">
                  <c:v>29.078214106481486</c:v>
                </c:pt>
                <c:pt idx="6340">
                  <c:v>29.604246288210941</c:v>
                </c:pt>
                <c:pt idx="6341">
                  <c:v>29.893459917509219</c:v>
                </c:pt>
                <c:pt idx="6342">
                  <c:v>29.630867818193444</c:v>
                </c:pt>
                <c:pt idx="6343">
                  <c:v>29.630867818193444</c:v>
                </c:pt>
                <c:pt idx="6344">
                  <c:v>29.630867818193444</c:v>
                </c:pt>
                <c:pt idx="6345">
                  <c:v>29.131945399139212</c:v>
                </c:pt>
                <c:pt idx="6346">
                  <c:v>29.181385383392424</c:v>
                </c:pt>
                <c:pt idx="6347">
                  <c:v>29.918308391923386</c:v>
                </c:pt>
                <c:pt idx="6348">
                  <c:v>30.164274883228863</c:v>
                </c:pt>
                <c:pt idx="6349">
                  <c:v>30.443415501182407</c:v>
                </c:pt>
                <c:pt idx="6350">
                  <c:v>30.443415501182407</c:v>
                </c:pt>
                <c:pt idx="6351">
                  <c:v>30.443415501182407</c:v>
                </c:pt>
                <c:pt idx="6352">
                  <c:v>30.467107635008535</c:v>
                </c:pt>
                <c:pt idx="6353">
                  <c:v>30.32480065330672</c:v>
                </c:pt>
                <c:pt idx="6354">
                  <c:v>30.73805108301573</c:v>
                </c:pt>
                <c:pt idx="6355">
                  <c:v>30.78397065258979</c:v>
                </c:pt>
                <c:pt idx="6356">
                  <c:v>30.774797017257985</c:v>
                </c:pt>
                <c:pt idx="6357">
                  <c:v>30.774797017257985</c:v>
                </c:pt>
                <c:pt idx="6358">
                  <c:v>30.774797017257985</c:v>
                </c:pt>
                <c:pt idx="6359">
                  <c:v>30.774976892460572</c:v>
                </c:pt>
                <c:pt idx="6360">
                  <c:v>30.671497258059489</c:v>
                </c:pt>
                <c:pt idx="6361">
                  <c:v>30.458011089049261</c:v>
                </c:pt>
                <c:pt idx="6362">
                  <c:v>30.244807581071672</c:v>
                </c:pt>
                <c:pt idx="6363">
                  <c:v>30.228541723466538</c:v>
                </c:pt>
                <c:pt idx="6364">
                  <c:v>30.228541723466538</c:v>
                </c:pt>
                <c:pt idx="6365">
                  <c:v>30.228541723466538</c:v>
                </c:pt>
                <c:pt idx="6366">
                  <c:v>30.582356246950141</c:v>
                </c:pt>
                <c:pt idx="6367">
                  <c:v>29.94426181401057</c:v>
                </c:pt>
                <c:pt idx="6368">
                  <c:v>29.972013988123603</c:v>
                </c:pt>
                <c:pt idx="6369">
                  <c:v>29.743495391468819</c:v>
                </c:pt>
                <c:pt idx="6370">
                  <c:v>29.392970014546755</c:v>
                </c:pt>
                <c:pt idx="6371">
                  <c:v>29.392970014546755</c:v>
                </c:pt>
                <c:pt idx="6372">
                  <c:v>29.392970014546755</c:v>
                </c:pt>
                <c:pt idx="6373">
                  <c:v>29.217411816824331</c:v>
                </c:pt>
                <c:pt idx="6374">
                  <c:v>29.421004849692416</c:v>
                </c:pt>
                <c:pt idx="6375">
                  <c:v>29.106531602659775</c:v>
                </c:pt>
                <c:pt idx="6376">
                  <c:v>28.638290753874948</c:v>
                </c:pt>
                <c:pt idx="6377">
                  <c:v>28.062150479996962</c:v>
                </c:pt>
                <c:pt idx="6378">
                  <c:v>28.062150479996962</c:v>
                </c:pt>
                <c:pt idx="6379">
                  <c:v>28.062150479996962</c:v>
                </c:pt>
                <c:pt idx="6380">
                  <c:v>27.402984951897505</c:v>
                </c:pt>
                <c:pt idx="6381">
                  <c:v>27.854780067874611</c:v>
                </c:pt>
                <c:pt idx="6382">
                  <c:v>26.920071425873289</c:v>
                </c:pt>
                <c:pt idx="6383">
                  <c:v>27.271598964638319</c:v>
                </c:pt>
                <c:pt idx="6384">
                  <c:v>26.607011484003817</c:v>
                </c:pt>
                <c:pt idx="6385">
                  <c:v>26.607011484003817</c:v>
                </c:pt>
                <c:pt idx="6386">
                  <c:v>26.607011484003817</c:v>
                </c:pt>
                <c:pt idx="6387">
                  <c:v>26.907582947522428</c:v>
                </c:pt>
                <c:pt idx="6388">
                  <c:v>26.972723467315511</c:v>
                </c:pt>
                <c:pt idx="6389">
                  <c:v>25.888050299273782</c:v>
                </c:pt>
                <c:pt idx="6390">
                  <c:v>26.368676840579425</c:v>
                </c:pt>
                <c:pt idx="6391">
                  <c:v>27.294366025994012</c:v>
                </c:pt>
                <c:pt idx="6392">
                  <c:v>27.294366025994012</c:v>
                </c:pt>
                <c:pt idx="6393">
                  <c:v>27.294366025994012</c:v>
                </c:pt>
                <c:pt idx="6394">
                  <c:v>27.226527378162164</c:v>
                </c:pt>
                <c:pt idx="6395">
                  <c:v>27.295599455954591</c:v>
                </c:pt>
                <c:pt idx="6396">
                  <c:v>27.783780755768781</c:v>
                </c:pt>
                <c:pt idx="6397">
                  <c:v>27.322555039884747</c:v>
                </c:pt>
                <c:pt idx="6398">
                  <c:v>27.819216170677915</c:v>
                </c:pt>
                <c:pt idx="6399">
                  <c:v>27.819216170677915</c:v>
                </c:pt>
                <c:pt idx="6400">
                  <c:v>27.819216170677915</c:v>
                </c:pt>
                <c:pt idx="6401">
                  <c:v>27.673029023891786</c:v>
                </c:pt>
                <c:pt idx="6402">
                  <c:v>28.163959844659761</c:v>
                </c:pt>
                <c:pt idx="6403">
                  <c:v>27.630527083166825</c:v>
                </c:pt>
                <c:pt idx="6404">
                  <c:v>26.944637239254817</c:v>
                </c:pt>
                <c:pt idx="6405">
                  <c:v>27.241970949126909</c:v>
                </c:pt>
                <c:pt idx="6406">
                  <c:v>27.241970949126909</c:v>
                </c:pt>
                <c:pt idx="6407">
                  <c:v>27.241970949126909</c:v>
                </c:pt>
                <c:pt idx="6408">
                  <c:v>26.660460115628901</c:v>
                </c:pt>
                <c:pt idx="6409">
                  <c:v>26.339948201080929</c:v>
                </c:pt>
                <c:pt idx="6410">
                  <c:v>26.457124047335942</c:v>
                </c:pt>
                <c:pt idx="6411">
                  <c:v>26.976809204059919</c:v>
                </c:pt>
                <c:pt idx="6412">
                  <c:v>26.216451026277952</c:v>
                </c:pt>
                <c:pt idx="6413">
                  <c:v>26.216451026277952</c:v>
                </c:pt>
                <c:pt idx="6414">
                  <c:v>26.216451026277952</c:v>
                </c:pt>
                <c:pt idx="6415">
                  <c:v>26.182146255499344</c:v>
                </c:pt>
                <c:pt idx="6416">
                  <c:v>26.250550225396452</c:v>
                </c:pt>
                <c:pt idx="6417">
                  <c:v>25.562116432190752</c:v>
                </c:pt>
                <c:pt idx="6418">
                  <c:v>25.516351041361769</c:v>
                </c:pt>
                <c:pt idx="6419">
                  <c:v>24.645549489192952</c:v>
                </c:pt>
                <c:pt idx="6420">
                  <c:v>24.645549489192952</c:v>
                </c:pt>
                <c:pt idx="6421">
                  <c:v>24.645549489192952</c:v>
                </c:pt>
                <c:pt idx="6422">
                  <c:v>24.839917493814198</c:v>
                </c:pt>
                <c:pt idx="6423">
                  <c:v>25.706016594258305</c:v>
                </c:pt>
                <c:pt idx="6424">
                  <c:v>25.382806551671568</c:v>
                </c:pt>
                <c:pt idx="6425">
                  <c:v>25.165851360897211</c:v>
                </c:pt>
                <c:pt idx="6426">
                  <c:v>24.950386564658555</c:v>
                </c:pt>
                <c:pt idx="6427">
                  <c:v>24.950386564658555</c:v>
                </c:pt>
                <c:pt idx="6428">
                  <c:v>24.950386564658555</c:v>
                </c:pt>
                <c:pt idx="6429">
                  <c:v>24.938232140255348</c:v>
                </c:pt>
                <c:pt idx="6430">
                  <c:v>24.414255675126856</c:v>
                </c:pt>
                <c:pt idx="6431">
                  <c:v>25.270924175664039</c:v>
                </c:pt>
                <c:pt idx="6432">
                  <c:v>25.181423414149521</c:v>
                </c:pt>
                <c:pt idx="6433">
                  <c:v>25.695917886456069</c:v>
                </c:pt>
                <c:pt idx="6434">
                  <c:v>25.695917886456069</c:v>
                </c:pt>
                <c:pt idx="6435">
                  <c:v>25.695917886456069</c:v>
                </c:pt>
                <c:pt idx="6436">
                  <c:v>25.048444246524593</c:v>
                </c:pt>
                <c:pt idx="6437">
                  <c:v>24.896295521595665</c:v>
                </c:pt>
                <c:pt idx="6438">
                  <c:v>24.767299304885103</c:v>
                </c:pt>
                <c:pt idx="6439">
                  <c:v>25.171144831144701</c:v>
                </c:pt>
                <c:pt idx="6440">
                  <c:v>25.152026666755724</c:v>
                </c:pt>
                <c:pt idx="6441">
                  <c:v>25.152026666755724</c:v>
                </c:pt>
                <c:pt idx="6442">
                  <c:v>25.152026666755724</c:v>
                </c:pt>
                <c:pt idx="6443">
                  <c:v>24.666286530405184</c:v>
                </c:pt>
                <c:pt idx="6444">
                  <c:v>24.72176518217373</c:v>
                </c:pt>
                <c:pt idx="6445">
                  <c:v>24.778091817040174</c:v>
                </c:pt>
                <c:pt idx="6446">
                  <c:v>25.218554795254462</c:v>
                </c:pt>
                <c:pt idx="6447">
                  <c:v>25.355850967741418</c:v>
                </c:pt>
                <c:pt idx="6448">
                  <c:v>25.355850967741418</c:v>
                </c:pt>
                <c:pt idx="6449">
                  <c:v>25.355850967741418</c:v>
                </c:pt>
                <c:pt idx="6450">
                  <c:v>25.870525315250539</c:v>
                </c:pt>
                <c:pt idx="6451">
                  <c:v>25.458251350926986</c:v>
                </c:pt>
                <c:pt idx="6452">
                  <c:v>25.097036247679902</c:v>
                </c:pt>
                <c:pt idx="6453">
                  <c:v>24.720351877010557</c:v>
                </c:pt>
                <c:pt idx="6454">
                  <c:v>24.718193374579542</c:v>
                </c:pt>
                <c:pt idx="6455">
                  <c:v>24.718193374579542</c:v>
                </c:pt>
                <c:pt idx="6456">
                  <c:v>24.718193374579542</c:v>
                </c:pt>
                <c:pt idx="6457">
                  <c:v>24.467216074059213</c:v>
                </c:pt>
                <c:pt idx="6458">
                  <c:v>23.684527674699265</c:v>
                </c:pt>
                <c:pt idx="6459">
                  <c:v>23.319766460315517</c:v>
                </c:pt>
                <c:pt idx="6460">
                  <c:v>23.697581475115395</c:v>
                </c:pt>
                <c:pt idx="6461">
                  <c:v>23.458475937965641</c:v>
                </c:pt>
                <c:pt idx="6462">
                  <c:v>23.458475937965641</c:v>
                </c:pt>
                <c:pt idx="6463">
                  <c:v>23.458475937965641</c:v>
                </c:pt>
                <c:pt idx="6464">
                  <c:v>23.913791468621902</c:v>
                </c:pt>
                <c:pt idx="6465">
                  <c:v>23.921628888163077</c:v>
                </c:pt>
                <c:pt idx="6466">
                  <c:v>24.154875633000081</c:v>
                </c:pt>
                <c:pt idx="6467">
                  <c:v>24.193805766130854</c:v>
                </c:pt>
                <c:pt idx="6468">
                  <c:v>23.748486157446791</c:v>
                </c:pt>
                <c:pt idx="6469">
                  <c:v>23.748486157446791</c:v>
                </c:pt>
                <c:pt idx="6470">
                  <c:v>23.748486157446791</c:v>
                </c:pt>
                <c:pt idx="6471">
                  <c:v>23.748486157446791</c:v>
                </c:pt>
                <c:pt idx="6472">
                  <c:v>24.524544870768629</c:v>
                </c:pt>
                <c:pt idx="6473">
                  <c:v>24.339838734171913</c:v>
                </c:pt>
                <c:pt idx="6474">
                  <c:v>24.847497948780251</c:v>
                </c:pt>
                <c:pt idx="6475">
                  <c:v>24.3630169388478</c:v>
                </c:pt>
                <c:pt idx="6476">
                  <c:v>24.3630169388478</c:v>
                </c:pt>
                <c:pt idx="6477">
                  <c:v>24.3630169388478</c:v>
                </c:pt>
                <c:pt idx="6478">
                  <c:v>24.3630169388478</c:v>
                </c:pt>
                <c:pt idx="6479">
                  <c:v>23.953312620275451</c:v>
                </c:pt>
                <c:pt idx="6480">
                  <c:v>23.551856864564478</c:v>
                </c:pt>
                <c:pt idx="6481">
                  <c:v>23.95146247533458</c:v>
                </c:pt>
                <c:pt idx="6482">
                  <c:v>24.489854653127345</c:v>
                </c:pt>
                <c:pt idx="6483">
                  <c:v>24.489854653127345</c:v>
                </c:pt>
                <c:pt idx="6484">
                  <c:v>24.489854653127345</c:v>
                </c:pt>
                <c:pt idx="6485">
                  <c:v>24.111731280837329</c:v>
                </c:pt>
                <c:pt idx="6486">
                  <c:v>23.54376248044818</c:v>
                </c:pt>
                <c:pt idx="6487">
                  <c:v>23.253572385764443</c:v>
                </c:pt>
                <c:pt idx="6488">
                  <c:v>22.963459380453244</c:v>
                </c:pt>
                <c:pt idx="6489">
                  <c:v>23.197605501303165</c:v>
                </c:pt>
                <c:pt idx="6490">
                  <c:v>23.197605501303165</c:v>
                </c:pt>
                <c:pt idx="6491">
                  <c:v>23.197605501303165</c:v>
                </c:pt>
                <c:pt idx="6492">
                  <c:v>22.325082286481042</c:v>
                </c:pt>
                <c:pt idx="6493">
                  <c:v>22.378787882681252</c:v>
                </c:pt>
                <c:pt idx="6494">
                  <c:v>21.9430787491067</c:v>
                </c:pt>
                <c:pt idx="6495">
                  <c:v>21.686833674796404</c:v>
                </c:pt>
                <c:pt idx="6496">
                  <c:v>21.918076095947463</c:v>
                </c:pt>
                <c:pt idx="6497">
                  <c:v>21.918076095947463</c:v>
                </c:pt>
                <c:pt idx="6498">
                  <c:v>21.918076095947463</c:v>
                </c:pt>
                <c:pt idx="6499">
                  <c:v>21.918076095947463</c:v>
                </c:pt>
                <c:pt idx="6500">
                  <c:v>22.707265699057963</c:v>
                </c:pt>
                <c:pt idx="6501">
                  <c:v>22.830968445521037</c:v>
                </c:pt>
                <c:pt idx="6502">
                  <c:v>23.023717573319022</c:v>
                </c:pt>
                <c:pt idx="6503">
                  <c:v>23.348135349408828</c:v>
                </c:pt>
                <c:pt idx="6504">
                  <c:v>23.348135349408828</c:v>
                </c:pt>
                <c:pt idx="6505">
                  <c:v>23.348135349408828</c:v>
                </c:pt>
                <c:pt idx="6506">
                  <c:v>23.071333109088879</c:v>
                </c:pt>
                <c:pt idx="6507">
                  <c:v>22.328654094075212</c:v>
                </c:pt>
                <c:pt idx="6508">
                  <c:v>22.393229291803031</c:v>
                </c:pt>
                <c:pt idx="6509">
                  <c:v>22.135699394617124</c:v>
                </c:pt>
                <c:pt idx="6510">
                  <c:v>22.42347402229473</c:v>
                </c:pt>
                <c:pt idx="6511">
                  <c:v>22.42347402229473</c:v>
                </c:pt>
                <c:pt idx="6512">
                  <c:v>22.42347402229473</c:v>
                </c:pt>
                <c:pt idx="6513">
                  <c:v>22.503698362647391</c:v>
                </c:pt>
                <c:pt idx="6514">
                  <c:v>22.378428132276081</c:v>
                </c:pt>
                <c:pt idx="6515">
                  <c:v>22.501334288556279</c:v>
                </c:pt>
                <c:pt idx="6516">
                  <c:v>22.202972720383706</c:v>
                </c:pt>
                <c:pt idx="6517">
                  <c:v>22.319223494168284</c:v>
                </c:pt>
                <c:pt idx="6518">
                  <c:v>22.319223494168284</c:v>
                </c:pt>
                <c:pt idx="6519">
                  <c:v>22.319223494168284</c:v>
                </c:pt>
                <c:pt idx="6520">
                  <c:v>22.319223494168284</c:v>
                </c:pt>
                <c:pt idx="6521">
                  <c:v>22.966363080152096</c:v>
                </c:pt>
                <c:pt idx="6522">
                  <c:v>23.006783607818576</c:v>
                </c:pt>
                <c:pt idx="6523">
                  <c:v>22.922370744891445</c:v>
                </c:pt>
                <c:pt idx="6524">
                  <c:v>22.332200205211876</c:v>
                </c:pt>
                <c:pt idx="6525">
                  <c:v>22.332200205211876</c:v>
                </c:pt>
                <c:pt idx="6526">
                  <c:v>22.332200205211876</c:v>
                </c:pt>
                <c:pt idx="6527">
                  <c:v>21.740153824133927</c:v>
                </c:pt>
                <c:pt idx="6528">
                  <c:v>21.751460265439235</c:v>
                </c:pt>
                <c:pt idx="6529">
                  <c:v>21.684007064470066</c:v>
                </c:pt>
                <c:pt idx="6530">
                  <c:v>21.336770834109544</c:v>
                </c:pt>
                <c:pt idx="6531">
                  <c:v>21.851213913501059</c:v>
                </c:pt>
                <c:pt idx="6532">
                  <c:v>21.851213913501059</c:v>
                </c:pt>
                <c:pt idx="6533">
                  <c:v>21.851213913501059</c:v>
                </c:pt>
                <c:pt idx="6534">
                  <c:v>21.446289136025957</c:v>
                </c:pt>
                <c:pt idx="6535">
                  <c:v>21.495754816736678</c:v>
                </c:pt>
                <c:pt idx="6536">
                  <c:v>21.738226589820513</c:v>
                </c:pt>
                <c:pt idx="6537">
                  <c:v>22.273843550201967</c:v>
                </c:pt>
                <c:pt idx="6538">
                  <c:v>22.542371531203035</c:v>
                </c:pt>
                <c:pt idx="6539">
                  <c:v>22.542371531203035</c:v>
                </c:pt>
                <c:pt idx="6540">
                  <c:v>22.542371531203035</c:v>
                </c:pt>
                <c:pt idx="6541">
                  <c:v>22.984042242920392</c:v>
                </c:pt>
                <c:pt idx="6542">
                  <c:v>22.674528412187581</c:v>
                </c:pt>
                <c:pt idx="6543">
                  <c:v>22.807867330217679</c:v>
                </c:pt>
                <c:pt idx="6544">
                  <c:v>23.58107373675568</c:v>
                </c:pt>
                <c:pt idx="6545">
                  <c:v>23.68072459898746</c:v>
                </c:pt>
                <c:pt idx="6546">
                  <c:v>23.68072459898746</c:v>
                </c:pt>
                <c:pt idx="6547">
                  <c:v>23.68072459898746</c:v>
                </c:pt>
                <c:pt idx="6548">
                  <c:v>23.575137855070388</c:v>
                </c:pt>
                <c:pt idx="6549">
                  <c:v>23.653871800887355</c:v>
                </c:pt>
                <c:pt idx="6550">
                  <c:v>23.144105476763031</c:v>
                </c:pt>
                <c:pt idx="6551">
                  <c:v>22.914995861585471</c:v>
                </c:pt>
                <c:pt idx="6552">
                  <c:v>22.775438400837452</c:v>
                </c:pt>
                <c:pt idx="6553">
                  <c:v>22.775438400837452</c:v>
                </c:pt>
                <c:pt idx="6554">
                  <c:v>22.775438400837452</c:v>
                </c:pt>
                <c:pt idx="6555">
                  <c:v>22.68496117393747</c:v>
                </c:pt>
                <c:pt idx="6556">
                  <c:v>22.624497409411585</c:v>
                </c:pt>
                <c:pt idx="6557">
                  <c:v>22.42699443697386</c:v>
                </c:pt>
                <c:pt idx="6558">
                  <c:v>22.378248257073476</c:v>
                </c:pt>
                <c:pt idx="6559">
                  <c:v>21.883283092476102</c:v>
                </c:pt>
                <c:pt idx="6560">
                  <c:v>21.883283092476102</c:v>
                </c:pt>
                <c:pt idx="6561">
                  <c:v>21.883283092476102</c:v>
                </c:pt>
                <c:pt idx="6562">
                  <c:v>21.715922064700031</c:v>
                </c:pt>
                <c:pt idx="6563">
                  <c:v>21.869561184164656</c:v>
                </c:pt>
                <c:pt idx="6564">
                  <c:v>21.44114984452353</c:v>
                </c:pt>
                <c:pt idx="6565">
                  <c:v>21.553083613446081</c:v>
                </c:pt>
                <c:pt idx="6566">
                  <c:v>21.602703472901872</c:v>
                </c:pt>
                <c:pt idx="6567">
                  <c:v>21.602703472901872</c:v>
                </c:pt>
                <c:pt idx="6568">
                  <c:v>21.602703472901872</c:v>
                </c:pt>
                <c:pt idx="6569">
                  <c:v>21.602703472901872</c:v>
                </c:pt>
                <c:pt idx="6570">
                  <c:v>21.873775403196635</c:v>
                </c:pt>
                <c:pt idx="6571">
                  <c:v>21.844918281410582</c:v>
                </c:pt>
                <c:pt idx="6572">
                  <c:v>22.356175000070607</c:v>
                </c:pt>
                <c:pt idx="6573">
                  <c:v>22.39202155829993</c:v>
                </c:pt>
                <c:pt idx="6574">
                  <c:v>22.39202155829993</c:v>
                </c:pt>
                <c:pt idx="6575">
                  <c:v>22.39202155829993</c:v>
                </c:pt>
                <c:pt idx="6576">
                  <c:v>22.044862417311954</c:v>
                </c:pt>
                <c:pt idx="6577">
                  <c:v>22.044862417311954</c:v>
                </c:pt>
                <c:pt idx="6578">
                  <c:v>22.044862417311954</c:v>
                </c:pt>
                <c:pt idx="6579">
                  <c:v>22.044862417311954</c:v>
                </c:pt>
                <c:pt idx="6580">
                  <c:v>22.044862417311954</c:v>
                </c:pt>
                <c:pt idx="6581">
                  <c:v>22.044862417311954</c:v>
                </c:pt>
                <c:pt idx="6582">
                  <c:v>22.044862417311954</c:v>
                </c:pt>
                <c:pt idx="6583">
                  <c:v>22.390171413359067</c:v>
                </c:pt>
                <c:pt idx="6584">
                  <c:v>22.244138445318008</c:v>
                </c:pt>
                <c:pt idx="6585">
                  <c:v>21.88772857962568</c:v>
                </c:pt>
                <c:pt idx="6586">
                  <c:v>21.836669718549214</c:v>
                </c:pt>
                <c:pt idx="6587">
                  <c:v>21.766055853306064</c:v>
                </c:pt>
                <c:pt idx="6588">
                  <c:v>21.766055853306064</c:v>
                </c:pt>
                <c:pt idx="6589">
                  <c:v>21.766055853306064</c:v>
                </c:pt>
                <c:pt idx="6590">
                  <c:v>21.766055853306064</c:v>
                </c:pt>
                <c:pt idx="6591">
                  <c:v>21.978334288813222</c:v>
                </c:pt>
                <c:pt idx="6592">
                  <c:v>22.129146797951524</c:v>
                </c:pt>
                <c:pt idx="6593">
                  <c:v>22.12251711191341</c:v>
                </c:pt>
                <c:pt idx="6594">
                  <c:v>22.330863989421225</c:v>
                </c:pt>
                <c:pt idx="6595">
                  <c:v>22.330863989421225</c:v>
                </c:pt>
                <c:pt idx="6596">
                  <c:v>22.330863989421225</c:v>
                </c:pt>
                <c:pt idx="6597">
                  <c:v>21.993135448340169</c:v>
                </c:pt>
                <c:pt idx="6598">
                  <c:v>22.377965596040834</c:v>
                </c:pt>
                <c:pt idx="6599">
                  <c:v>22.127322349468166</c:v>
                </c:pt>
                <c:pt idx="6600">
                  <c:v>22.589550227195168</c:v>
                </c:pt>
                <c:pt idx="6601">
                  <c:v>22.437247323521166</c:v>
                </c:pt>
                <c:pt idx="6602">
                  <c:v>22.437247323521166</c:v>
                </c:pt>
                <c:pt idx="6603">
                  <c:v>22.437247323521166</c:v>
                </c:pt>
                <c:pt idx="6604">
                  <c:v>22.12328800563877</c:v>
                </c:pt>
                <c:pt idx="6605">
                  <c:v>21.907232190877338</c:v>
                </c:pt>
                <c:pt idx="6606">
                  <c:v>21.40792432496043</c:v>
                </c:pt>
                <c:pt idx="6607">
                  <c:v>21.371255480090714</c:v>
                </c:pt>
                <c:pt idx="6608">
                  <c:v>21.43069138631612</c:v>
                </c:pt>
                <c:pt idx="6609">
                  <c:v>21.43069138631612</c:v>
                </c:pt>
                <c:pt idx="6610">
                  <c:v>21.43069138631612</c:v>
                </c:pt>
                <c:pt idx="6611">
                  <c:v>21.844018905397668</c:v>
                </c:pt>
                <c:pt idx="6612">
                  <c:v>21.803187234410995</c:v>
                </c:pt>
                <c:pt idx="6613">
                  <c:v>21.970085725951851</c:v>
                </c:pt>
                <c:pt idx="6614">
                  <c:v>21.80136278592764</c:v>
                </c:pt>
                <c:pt idx="6615">
                  <c:v>21.708778449511673</c:v>
                </c:pt>
                <c:pt idx="6616">
                  <c:v>21.708778449511673</c:v>
                </c:pt>
                <c:pt idx="6617">
                  <c:v>21.708778449511673</c:v>
                </c:pt>
                <c:pt idx="6618">
                  <c:v>21.80326432378353</c:v>
                </c:pt>
                <c:pt idx="6619">
                  <c:v>21.80326432378353</c:v>
                </c:pt>
                <c:pt idx="6620">
                  <c:v>22.263847628229758</c:v>
                </c:pt>
                <c:pt idx="6621">
                  <c:v>22.098079780819436</c:v>
                </c:pt>
                <c:pt idx="6622">
                  <c:v>22.360851755337801</c:v>
                </c:pt>
                <c:pt idx="6623">
                  <c:v>22.360851755337801</c:v>
                </c:pt>
                <c:pt idx="6624">
                  <c:v>22.360851755337801</c:v>
                </c:pt>
                <c:pt idx="6625">
                  <c:v>22.540649868549711</c:v>
                </c:pt>
                <c:pt idx="6626">
                  <c:v>22.337853425864502</c:v>
                </c:pt>
                <c:pt idx="6627">
                  <c:v>22.300516473099478</c:v>
                </c:pt>
                <c:pt idx="6628">
                  <c:v>22.22979982202628</c:v>
                </c:pt>
                <c:pt idx="6629">
                  <c:v>21.876781888725549</c:v>
                </c:pt>
                <c:pt idx="6630">
                  <c:v>21.876781888725549</c:v>
                </c:pt>
                <c:pt idx="6631">
                  <c:v>21.876781888725549</c:v>
                </c:pt>
                <c:pt idx="6632">
                  <c:v>22.008887376795066</c:v>
                </c:pt>
                <c:pt idx="6633">
                  <c:v>21.483497606503406</c:v>
                </c:pt>
                <c:pt idx="6634">
                  <c:v>21.474041310138965</c:v>
                </c:pt>
                <c:pt idx="6635">
                  <c:v>21.480645299719562</c:v>
                </c:pt>
                <c:pt idx="6636">
                  <c:v>21.490050203168984</c:v>
                </c:pt>
                <c:pt idx="6637">
                  <c:v>21.490050203168984</c:v>
                </c:pt>
                <c:pt idx="6638">
                  <c:v>21.490050203168984</c:v>
                </c:pt>
                <c:pt idx="6639">
                  <c:v>21.817320286042623</c:v>
                </c:pt>
                <c:pt idx="6640">
                  <c:v>21.791161292295342</c:v>
                </c:pt>
                <c:pt idx="6641">
                  <c:v>21.771631984586175</c:v>
                </c:pt>
                <c:pt idx="6642">
                  <c:v>21.505750738708848</c:v>
                </c:pt>
                <c:pt idx="6643">
                  <c:v>20.927503355314879</c:v>
                </c:pt>
                <c:pt idx="6644">
                  <c:v>20.927503355314879</c:v>
                </c:pt>
                <c:pt idx="6645">
                  <c:v>20.927503355314879</c:v>
                </c:pt>
                <c:pt idx="6646">
                  <c:v>20.665759239097</c:v>
                </c:pt>
                <c:pt idx="6647">
                  <c:v>20.203659843657555</c:v>
                </c:pt>
                <c:pt idx="6648">
                  <c:v>20.410798987662297</c:v>
                </c:pt>
                <c:pt idx="6649">
                  <c:v>20.219411772112444</c:v>
                </c:pt>
                <c:pt idx="6650">
                  <c:v>20.564078356721755</c:v>
                </c:pt>
                <c:pt idx="6651">
                  <c:v>20.564078356721755</c:v>
                </c:pt>
                <c:pt idx="6652">
                  <c:v>20.564078356721755</c:v>
                </c:pt>
                <c:pt idx="6653">
                  <c:v>20.227326281026162</c:v>
                </c:pt>
                <c:pt idx="6654">
                  <c:v>20.440144342141071</c:v>
                </c:pt>
                <c:pt idx="6655">
                  <c:v>20.688320728792583</c:v>
                </c:pt>
                <c:pt idx="6656">
                  <c:v>21.058375413423814</c:v>
                </c:pt>
                <c:pt idx="6657">
                  <c:v>21.058375413423814</c:v>
                </c:pt>
                <c:pt idx="6658">
                  <c:v>21.058375413423814</c:v>
                </c:pt>
                <c:pt idx="6659">
                  <c:v>21.058375413423814</c:v>
                </c:pt>
                <c:pt idx="6660">
                  <c:v>21.67514178662837</c:v>
                </c:pt>
                <c:pt idx="6661">
                  <c:v>21.170694629209049</c:v>
                </c:pt>
                <c:pt idx="6662">
                  <c:v>21.461475742415562</c:v>
                </c:pt>
                <c:pt idx="6663">
                  <c:v>21.504517308748266</c:v>
                </c:pt>
                <c:pt idx="6664">
                  <c:v>21.27707796330899</c:v>
                </c:pt>
                <c:pt idx="6665">
                  <c:v>21.27707796330899</c:v>
                </c:pt>
                <c:pt idx="6666">
                  <c:v>21.27707796330899</c:v>
                </c:pt>
                <c:pt idx="6667">
                  <c:v>20.487040377100591</c:v>
                </c:pt>
                <c:pt idx="6668">
                  <c:v>20.523041114074992</c:v>
                </c:pt>
                <c:pt idx="6669">
                  <c:v>20.736655765372777</c:v>
                </c:pt>
                <c:pt idx="6670">
                  <c:v>20.602777221734925</c:v>
                </c:pt>
                <c:pt idx="6671">
                  <c:v>20.747628152730424</c:v>
                </c:pt>
                <c:pt idx="6672">
                  <c:v>20.747628152730424</c:v>
                </c:pt>
                <c:pt idx="6673">
                  <c:v>20.747628152730424</c:v>
                </c:pt>
                <c:pt idx="6674">
                  <c:v>21.199526054537575</c:v>
                </c:pt>
                <c:pt idx="6675">
                  <c:v>20.894843157817036</c:v>
                </c:pt>
                <c:pt idx="6676">
                  <c:v>20.705203301378006</c:v>
                </c:pt>
                <c:pt idx="6677">
                  <c:v>20.506081452117023</c:v>
                </c:pt>
                <c:pt idx="6678">
                  <c:v>20.085610317847124</c:v>
                </c:pt>
                <c:pt idx="6679">
                  <c:v>20.085610317847124</c:v>
                </c:pt>
                <c:pt idx="6680">
                  <c:v>20.085610317847124</c:v>
                </c:pt>
                <c:pt idx="6681">
                  <c:v>19.920150827926946</c:v>
                </c:pt>
                <c:pt idx="6682">
                  <c:v>20.143016203929072</c:v>
                </c:pt>
                <c:pt idx="6683">
                  <c:v>20.24749800017312</c:v>
                </c:pt>
                <c:pt idx="6684">
                  <c:v>20.099512101361146</c:v>
                </c:pt>
                <c:pt idx="6685">
                  <c:v>20.234701164332115</c:v>
                </c:pt>
                <c:pt idx="6686">
                  <c:v>20.234701164332115</c:v>
                </c:pt>
                <c:pt idx="6687">
                  <c:v>20.234701164332115</c:v>
                </c:pt>
                <c:pt idx="6688">
                  <c:v>20.477712563023701</c:v>
                </c:pt>
                <c:pt idx="6689">
                  <c:v>20.018722438943218</c:v>
                </c:pt>
                <c:pt idx="6690">
                  <c:v>20.02622580453674</c:v>
                </c:pt>
                <c:pt idx="6691">
                  <c:v>20.183462428053058</c:v>
                </c:pt>
                <c:pt idx="6692">
                  <c:v>19.784987461413486</c:v>
                </c:pt>
                <c:pt idx="6693">
                  <c:v>19.784987461413486</c:v>
                </c:pt>
                <c:pt idx="6694">
                  <c:v>19.784987461413486</c:v>
                </c:pt>
                <c:pt idx="6695">
                  <c:v>19.549556517687957</c:v>
                </c:pt>
                <c:pt idx="6696">
                  <c:v>19.549556517687957</c:v>
                </c:pt>
                <c:pt idx="6697">
                  <c:v>20.12397512891263</c:v>
                </c:pt>
                <c:pt idx="6698">
                  <c:v>20.205869739003578</c:v>
                </c:pt>
                <c:pt idx="6699">
                  <c:v>20.318677187481541</c:v>
                </c:pt>
                <c:pt idx="6700">
                  <c:v>20.318677187481541</c:v>
                </c:pt>
                <c:pt idx="6701">
                  <c:v>20.318677187481541</c:v>
                </c:pt>
                <c:pt idx="6702">
                  <c:v>20.318677187481541</c:v>
                </c:pt>
                <c:pt idx="6703">
                  <c:v>20.771885608621812</c:v>
                </c:pt>
                <c:pt idx="6704">
                  <c:v>20.839236023760932</c:v>
                </c:pt>
                <c:pt idx="6705">
                  <c:v>20.638238333101569</c:v>
                </c:pt>
                <c:pt idx="6706">
                  <c:v>20.948163307154569</c:v>
                </c:pt>
                <c:pt idx="6707">
                  <c:v>20.948163307154569</c:v>
                </c:pt>
                <c:pt idx="6708">
                  <c:v>20.948163307154569</c:v>
                </c:pt>
                <c:pt idx="6709">
                  <c:v>21.125366078157764</c:v>
                </c:pt>
                <c:pt idx="6710">
                  <c:v>21.046066810275533</c:v>
                </c:pt>
                <c:pt idx="6711">
                  <c:v>21.186497950578961</c:v>
                </c:pt>
                <c:pt idx="6712">
                  <c:v>20.874260295349874</c:v>
                </c:pt>
                <c:pt idx="6713">
                  <c:v>20.858559759810003</c:v>
                </c:pt>
                <c:pt idx="6714">
                  <c:v>20.858559759810003</c:v>
                </c:pt>
                <c:pt idx="6715">
                  <c:v>20.858559759810003</c:v>
                </c:pt>
                <c:pt idx="6716">
                  <c:v>20.657716247895713</c:v>
                </c:pt>
                <c:pt idx="6717">
                  <c:v>20.710008538932762</c:v>
                </c:pt>
                <c:pt idx="6718">
                  <c:v>20.604730152505841</c:v>
                </c:pt>
                <c:pt idx="6719">
                  <c:v>20.689913909158332</c:v>
                </c:pt>
                <c:pt idx="6720">
                  <c:v>21.031933758643898</c:v>
                </c:pt>
                <c:pt idx="6721">
                  <c:v>21.031933758643898</c:v>
                </c:pt>
                <c:pt idx="6722">
                  <c:v>21.031933758643898</c:v>
                </c:pt>
                <c:pt idx="6723">
                  <c:v>21.141297881815241</c:v>
                </c:pt>
                <c:pt idx="6724">
                  <c:v>20.866140214776063</c:v>
                </c:pt>
                <c:pt idx="6725">
                  <c:v>21.158925651668522</c:v>
                </c:pt>
                <c:pt idx="6726">
                  <c:v>21.521708238823841</c:v>
                </c:pt>
                <c:pt idx="6727">
                  <c:v>21.648006327495633</c:v>
                </c:pt>
                <c:pt idx="6728">
                  <c:v>21.648006327495633</c:v>
                </c:pt>
                <c:pt idx="6729">
                  <c:v>21.648006327495633</c:v>
                </c:pt>
                <c:pt idx="6730">
                  <c:v>21.963199075338604</c:v>
                </c:pt>
                <c:pt idx="6731">
                  <c:v>22.007705339749499</c:v>
                </c:pt>
                <c:pt idx="6732">
                  <c:v>21.990668588419002</c:v>
                </c:pt>
                <c:pt idx="6733">
                  <c:v>22.246014286716374</c:v>
                </c:pt>
                <c:pt idx="6734">
                  <c:v>22.576573516151569</c:v>
                </c:pt>
                <c:pt idx="6735">
                  <c:v>22.576573516151569</c:v>
                </c:pt>
                <c:pt idx="6736">
                  <c:v>22.576573516151569</c:v>
                </c:pt>
                <c:pt idx="6737">
                  <c:v>22.671290658541032</c:v>
                </c:pt>
                <c:pt idx="6738">
                  <c:v>22.58484777547045</c:v>
                </c:pt>
                <c:pt idx="6739">
                  <c:v>22.844921621950043</c:v>
                </c:pt>
                <c:pt idx="6740">
                  <c:v>22.917642596709182</c:v>
                </c:pt>
                <c:pt idx="6741">
                  <c:v>23.077063419114026</c:v>
                </c:pt>
                <c:pt idx="6742">
                  <c:v>23.077063419114026</c:v>
                </c:pt>
                <c:pt idx="6743">
                  <c:v>23.077063419114026</c:v>
                </c:pt>
                <c:pt idx="6744">
                  <c:v>22.715231600886657</c:v>
                </c:pt>
                <c:pt idx="6745">
                  <c:v>23.211610070647193</c:v>
                </c:pt>
                <c:pt idx="6746">
                  <c:v>23.365711726347037</c:v>
                </c:pt>
                <c:pt idx="6747">
                  <c:v>23.410783312823199</c:v>
                </c:pt>
                <c:pt idx="6748">
                  <c:v>23.436171412845116</c:v>
                </c:pt>
                <c:pt idx="6749">
                  <c:v>23.436171412845116</c:v>
                </c:pt>
                <c:pt idx="6750">
                  <c:v>23.436171412845116</c:v>
                </c:pt>
                <c:pt idx="6751">
                  <c:v>23.479212979177824</c:v>
                </c:pt>
                <c:pt idx="6752">
                  <c:v>22.919338562904979</c:v>
                </c:pt>
                <c:pt idx="6753">
                  <c:v>22.952743957670659</c:v>
                </c:pt>
                <c:pt idx="6754">
                  <c:v>22.930002592772482</c:v>
                </c:pt>
                <c:pt idx="6755">
                  <c:v>23.394209097727913</c:v>
                </c:pt>
                <c:pt idx="6756">
                  <c:v>23.394209097727913</c:v>
                </c:pt>
                <c:pt idx="6757">
                  <c:v>23.394209097727913</c:v>
                </c:pt>
                <c:pt idx="6758">
                  <c:v>23.340375019240142</c:v>
                </c:pt>
                <c:pt idx="6759">
                  <c:v>23.842432406110845</c:v>
                </c:pt>
                <c:pt idx="6760">
                  <c:v>24.648658760551847</c:v>
                </c:pt>
                <c:pt idx="6761">
                  <c:v>24.732326426211124</c:v>
                </c:pt>
                <c:pt idx="6762">
                  <c:v>24.534283828165648</c:v>
                </c:pt>
                <c:pt idx="6763">
                  <c:v>24.534283828165648</c:v>
                </c:pt>
                <c:pt idx="6764">
                  <c:v>24.534283828165648</c:v>
                </c:pt>
                <c:pt idx="6765">
                  <c:v>25.170091276386639</c:v>
                </c:pt>
                <c:pt idx="6766">
                  <c:v>25.436203790381569</c:v>
                </c:pt>
                <c:pt idx="6767">
                  <c:v>25.673202218015337</c:v>
                </c:pt>
                <c:pt idx="6768">
                  <c:v>25.582416633625215</c:v>
                </c:pt>
                <c:pt idx="6769">
                  <c:v>24.759436188886347</c:v>
                </c:pt>
                <c:pt idx="6770">
                  <c:v>24.759436188886347</c:v>
                </c:pt>
                <c:pt idx="6771">
                  <c:v>24.759436188886347</c:v>
                </c:pt>
                <c:pt idx="6772">
                  <c:v>25.06851317984145</c:v>
                </c:pt>
                <c:pt idx="6773">
                  <c:v>25.056615720013365</c:v>
                </c:pt>
                <c:pt idx="6774">
                  <c:v>25.01799394437273</c:v>
                </c:pt>
                <c:pt idx="6775">
                  <c:v>24.40870524030419</c:v>
                </c:pt>
                <c:pt idx="6776">
                  <c:v>24.482890913141514</c:v>
                </c:pt>
                <c:pt idx="6777">
                  <c:v>24.482890913141514</c:v>
                </c:pt>
                <c:pt idx="6778">
                  <c:v>24.482890913141514</c:v>
                </c:pt>
                <c:pt idx="6779">
                  <c:v>24.482890913141514</c:v>
                </c:pt>
                <c:pt idx="6780">
                  <c:v>24.375582506571135</c:v>
                </c:pt>
                <c:pt idx="6781">
                  <c:v>24.708017577404704</c:v>
                </c:pt>
                <c:pt idx="6782">
                  <c:v>24.851044059916852</c:v>
                </c:pt>
                <c:pt idx="6783">
                  <c:v>24.791967904096616</c:v>
                </c:pt>
                <c:pt idx="6784">
                  <c:v>24.791967904096616</c:v>
                </c:pt>
                <c:pt idx="6785">
                  <c:v>24.791967904096616</c:v>
                </c:pt>
                <c:pt idx="6786">
                  <c:v>25.285082923753119</c:v>
                </c:pt>
                <c:pt idx="6787">
                  <c:v>25.270692907546366</c:v>
                </c:pt>
                <c:pt idx="6788">
                  <c:v>24.752523841815602</c:v>
                </c:pt>
                <c:pt idx="6789">
                  <c:v>24.57406194439432</c:v>
                </c:pt>
                <c:pt idx="6790">
                  <c:v>24.698586977497783</c:v>
                </c:pt>
                <c:pt idx="6791">
                  <c:v>24.698586977497783</c:v>
                </c:pt>
                <c:pt idx="6792">
                  <c:v>24.698586977497783</c:v>
                </c:pt>
                <c:pt idx="6793">
                  <c:v>24.290321660546116</c:v>
                </c:pt>
                <c:pt idx="6794">
                  <c:v>24.109906832353914</c:v>
                </c:pt>
                <c:pt idx="6795">
                  <c:v>23.959145716130635</c:v>
                </c:pt>
                <c:pt idx="6796">
                  <c:v>23.809206886547745</c:v>
                </c:pt>
                <c:pt idx="6797">
                  <c:v>23.968447833750009</c:v>
                </c:pt>
                <c:pt idx="6798">
                  <c:v>23.968447833750009</c:v>
                </c:pt>
                <c:pt idx="6799">
                  <c:v>23.968447833750009</c:v>
                </c:pt>
                <c:pt idx="6800">
                  <c:v>24.380284958295849</c:v>
                </c:pt>
                <c:pt idx="6801">
                  <c:v>24.578173377596251</c:v>
                </c:pt>
                <c:pt idx="6802">
                  <c:v>25.061112600077976</c:v>
                </c:pt>
                <c:pt idx="6803">
                  <c:v>25.474106065211867</c:v>
                </c:pt>
                <c:pt idx="6804">
                  <c:v>25.345623777651547</c:v>
                </c:pt>
                <c:pt idx="6805">
                  <c:v>25.345623777651547</c:v>
                </c:pt>
                <c:pt idx="6806">
                  <c:v>25.345623777651547</c:v>
                </c:pt>
                <c:pt idx="6807">
                  <c:v>25.781178732481028</c:v>
                </c:pt>
                <c:pt idx="6808">
                  <c:v>26.143832837348789</c:v>
                </c:pt>
                <c:pt idx="6809">
                  <c:v>26.446948250161093</c:v>
                </c:pt>
                <c:pt idx="6810">
                  <c:v>26.628442329568799</c:v>
                </c:pt>
                <c:pt idx="6811">
                  <c:v>26.418964807930454</c:v>
                </c:pt>
                <c:pt idx="6812">
                  <c:v>26.418964807930454</c:v>
                </c:pt>
                <c:pt idx="6813">
                  <c:v>26.418964807930454</c:v>
                </c:pt>
                <c:pt idx="6814">
                  <c:v>26.407324312677488</c:v>
                </c:pt>
                <c:pt idx="6815">
                  <c:v>26.551044599542465</c:v>
                </c:pt>
                <c:pt idx="6816">
                  <c:v>26.490452352729019</c:v>
                </c:pt>
                <c:pt idx="6817">
                  <c:v>26.275193128150462</c:v>
                </c:pt>
                <c:pt idx="6818">
                  <c:v>26.579259309890709</c:v>
                </c:pt>
                <c:pt idx="6819">
                  <c:v>26.579259309890709</c:v>
                </c:pt>
                <c:pt idx="6820">
                  <c:v>26.579259309890709</c:v>
                </c:pt>
                <c:pt idx="6821">
                  <c:v>27.418582701607246</c:v>
                </c:pt>
                <c:pt idx="6822">
                  <c:v>27.469718652056255</c:v>
                </c:pt>
                <c:pt idx="6823">
                  <c:v>27.535527279744652</c:v>
                </c:pt>
                <c:pt idx="6824">
                  <c:v>27.358889830806728</c:v>
                </c:pt>
                <c:pt idx="6825">
                  <c:v>27.368705877576335</c:v>
                </c:pt>
                <c:pt idx="6826">
                  <c:v>27.368705877576335</c:v>
                </c:pt>
                <c:pt idx="6827">
                  <c:v>27.368705877576335</c:v>
                </c:pt>
                <c:pt idx="6828">
                  <c:v>27.453478490908633</c:v>
                </c:pt>
                <c:pt idx="6829">
                  <c:v>28.065773680506087</c:v>
                </c:pt>
                <c:pt idx="6830">
                  <c:v>27.896896561736803</c:v>
                </c:pt>
                <c:pt idx="6831">
                  <c:v>27.100332075320338</c:v>
                </c:pt>
                <c:pt idx="6832">
                  <c:v>27.528126699981179</c:v>
                </c:pt>
                <c:pt idx="6833">
                  <c:v>27.528126699981179</c:v>
                </c:pt>
                <c:pt idx="6834">
                  <c:v>27.528126699981179</c:v>
                </c:pt>
                <c:pt idx="6835">
                  <c:v>27.528126699981179</c:v>
                </c:pt>
                <c:pt idx="6836">
                  <c:v>27.975810382756357</c:v>
                </c:pt>
                <c:pt idx="6837">
                  <c:v>28.240689466790712</c:v>
                </c:pt>
                <c:pt idx="6838">
                  <c:v>28.351723859700336</c:v>
                </c:pt>
                <c:pt idx="6839">
                  <c:v>28.107864477910852</c:v>
                </c:pt>
                <c:pt idx="6840">
                  <c:v>28.107864477910852</c:v>
                </c:pt>
                <c:pt idx="6841">
                  <c:v>28.107864477910852</c:v>
                </c:pt>
                <c:pt idx="6842">
                  <c:v>26.917296208461913</c:v>
                </c:pt>
                <c:pt idx="6843">
                  <c:v>26.917296208461913</c:v>
                </c:pt>
                <c:pt idx="6844">
                  <c:v>26.987164876437216</c:v>
                </c:pt>
                <c:pt idx="6845">
                  <c:v>26.493150480767792</c:v>
                </c:pt>
                <c:pt idx="6846">
                  <c:v>26.514735505077926</c:v>
                </c:pt>
                <c:pt idx="6847">
                  <c:v>26.514735505077926</c:v>
                </c:pt>
                <c:pt idx="6848">
                  <c:v>26.514735505077926</c:v>
                </c:pt>
                <c:pt idx="6849">
                  <c:v>26.286371087168213</c:v>
                </c:pt>
                <c:pt idx="6850">
                  <c:v>26.259338413865521</c:v>
                </c:pt>
                <c:pt idx="6851">
                  <c:v>26.624716343229554</c:v>
                </c:pt>
                <c:pt idx="6852">
                  <c:v>27.221619354777285</c:v>
                </c:pt>
                <c:pt idx="6853">
                  <c:v>27.519081546936935</c:v>
                </c:pt>
                <c:pt idx="6854">
                  <c:v>27.519081546936935</c:v>
                </c:pt>
                <c:pt idx="6855">
                  <c:v>27.519081546936935</c:v>
                </c:pt>
                <c:pt idx="6856">
                  <c:v>27.598355118361646</c:v>
                </c:pt>
                <c:pt idx="6857">
                  <c:v>27.804415011150887</c:v>
                </c:pt>
                <c:pt idx="6858">
                  <c:v>27.089719438367862</c:v>
                </c:pt>
                <c:pt idx="6859">
                  <c:v>27.062070050084881</c:v>
                </c:pt>
                <c:pt idx="6860">
                  <c:v>27.716301858342025</c:v>
                </c:pt>
                <c:pt idx="6861">
                  <c:v>27.716301858342025</c:v>
                </c:pt>
                <c:pt idx="6862">
                  <c:v>27.716301858342025</c:v>
                </c:pt>
                <c:pt idx="6863">
                  <c:v>27.716301858342025</c:v>
                </c:pt>
                <c:pt idx="6864">
                  <c:v>28.179840255402141</c:v>
                </c:pt>
                <c:pt idx="6865">
                  <c:v>28.009010205861941</c:v>
                </c:pt>
                <c:pt idx="6866">
                  <c:v>28.330729853912974</c:v>
                </c:pt>
                <c:pt idx="6867">
                  <c:v>28.363467140783342</c:v>
                </c:pt>
                <c:pt idx="6868">
                  <c:v>28.363467140783342</c:v>
                </c:pt>
                <c:pt idx="6869">
                  <c:v>28.363467140783342</c:v>
                </c:pt>
                <c:pt idx="6870">
                  <c:v>28.681640677697718</c:v>
                </c:pt>
                <c:pt idx="6871">
                  <c:v>28.347098497348163</c:v>
                </c:pt>
                <c:pt idx="6872">
                  <c:v>27.98246576525198</c:v>
                </c:pt>
                <c:pt idx="6873">
                  <c:v>26.557699982038091</c:v>
                </c:pt>
                <c:pt idx="6874">
                  <c:v>26.559087590743744</c:v>
                </c:pt>
                <c:pt idx="6875">
                  <c:v>26.559087590743744</c:v>
                </c:pt>
                <c:pt idx="6876">
                  <c:v>26.559087590743744</c:v>
                </c:pt>
                <c:pt idx="6877">
                  <c:v>26.863385040601603</c:v>
                </c:pt>
                <c:pt idx="6878">
                  <c:v>27.138054474948053</c:v>
                </c:pt>
                <c:pt idx="6879">
                  <c:v>27.595991044270537</c:v>
                </c:pt>
                <c:pt idx="6880">
                  <c:v>27.483800310772867</c:v>
                </c:pt>
                <c:pt idx="6881">
                  <c:v>27.13440557798134</c:v>
                </c:pt>
                <c:pt idx="6882">
                  <c:v>27.13440557798134</c:v>
                </c:pt>
                <c:pt idx="6883">
                  <c:v>27.13440557798134</c:v>
                </c:pt>
                <c:pt idx="6884">
                  <c:v>27.13440557798134</c:v>
                </c:pt>
                <c:pt idx="6885">
                  <c:v>27.875440019714237</c:v>
                </c:pt>
                <c:pt idx="6886">
                  <c:v>27.848638614529158</c:v>
                </c:pt>
                <c:pt idx="6887">
                  <c:v>27.115672860455046</c:v>
                </c:pt>
                <c:pt idx="6888">
                  <c:v>27.312713296657552</c:v>
                </c:pt>
                <c:pt idx="6889">
                  <c:v>27.312713296657552</c:v>
                </c:pt>
                <c:pt idx="6890">
                  <c:v>27.312713296657552</c:v>
                </c:pt>
                <c:pt idx="6891">
                  <c:v>26.992946579377431</c:v>
                </c:pt>
                <c:pt idx="6892">
                  <c:v>26.228476968393533</c:v>
                </c:pt>
                <c:pt idx="6893">
                  <c:v>26.277762773901664</c:v>
                </c:pt>
                <c:pt idx="6894">
                  <c:v>26.564149792873614</c:v>
                </c:pt>
                <c:pt idx="6895">
                  <c:v>26.125742531260293</c:v>
                </c:pt>
                <c:pt idx="6896">
                  <c:v>26.125742531260293</c:v>
                </c:pt>
                <c:pt idx="6897">
                  <c:v>26.125742531260293</c:v>
                </c:pt>
                <c:pt idx="6898">
                  <c:v>25.148686127279095</c:v>
                </c:pt>
                <c:pt idx="6899">
                  <c:v>25.431912481977058</c:v>
                </c:pt>
                <c:pt idx="6900">
                  <c:v>24.706116039548817</c:v>
                </c:pt>
                <c:pt idx="6901">
                  <c:v>25.351354087676743</c:v>
                </c:pt>
                <c:pt idx="6902">
                  <c:v>25.318282746858713</c:v>
                </c:pt>
                <c:pt idx="6903">
                  <c:v>25.318282746858713</c:v>
                </c:pt>
                <c:pt idx="6904">
                  <c:v>25.318282746858713</c:v>
                </c:pt>
                <c:pt idx="6905">
                  <c:v>25.318282746858713</c:v>
                </c:pt>
                <c:pt idx="6906">
                  <c:v>25.594185611165742</c:v>
                </c:pt>
                <c:pt idx="6907">
                  <c:v>26.068619306210977</c:v>
                </c:pt>
                <c:pt idx="6908">
                  <c:v>26.116286234895856</c:v>
                </c:pt>
                <c:pt idx="6909">
                  <c:v>25.954886785262588</c:v>
                </c:pt>
                <c:pt idx="6910">
                  <c:v>25.954886785262588</c:v>
                </c:pt>
                <c:pt idx="6911">
                  <c:v>25.954886785262588</c:v>
                </c:pt>
                <c:pt idx="6912">
                  <c:v>26.732718554152758</c:v>
                </c:pt>
                <c:pt idx="6913">
                  <c:v>26.750397716921057</c:v>
                </c:pt>
                <c:pt idx="6914">
                  <c:v>26.53516418880001</c:v>
                </c:pt>
                <c:pt idx="6915">
                  <c:v>26.801379488624992</c:v>
                </c:pt>
                <c:pt idx="6916">
                  <c:v>26.656117414309293</c:v>
                </c:pt>
                <c:pt idx="6917">
                  <c:v>26.656117414309293</c:v>
                </c:pt>
                <c:pt idx="6918">
                  <c:v>26.656117414309293</c:v>
                </c:pt>
                <c:pt idx="6919">
                  <c:v>25.81296525042346</c:v>
                </c:pt>
                <c:pt idx="6920">
                  <c:v>26.015813086023694</c:v>
                </c:pt>
                <c:pt idx="6921">
                  <c:v>25.466628396075862</c:v>
                </c:pt>
                <c:pt idx="6922">
                  <c:v>25.889540693809408</c:v>
                </c:pt>
                <c:pt idx="6923">
                  <c:v>26.132423610213436</c:v>
                </c:pt>
                <c:pt idx="6924">
                  <c:v>26.132423610213436</c:v>
                </c:pt>
                <c:pt idx="6925">
                  <c:v>26.132423610213436</c:v>
                </c:pt>
                <c:pt idx="6926">
                  <c:v>26.957562557383316</c:v>
                </c:pt>
                <c:pt idx="6927">
                  <c:v>26.394373298091413</c:v>
                </c:pt>
                <c:pt idx="6928">
                  <c:v>25.934509494455519</c:v>
                </c:pt>
                <c:pt idx="6929">
                  <c:v>25.963700670189223</c:v>
                </c:pt>
                <c:pt idx="6930">
                  <c:v>26.427624514112022</c:v>
                </c:pt>
                <c:pt idx="6931">
                  <c:v>26.427624514112022</c:v>
                </c:pt>
                <c:pt idx="6932">
                  <c:v>26.427624514112022</c:v>
                </c:pt>
                <c:pt idx="6933">
                  <c:v>26.653676250845649</c:v>
                </c:pt>
                <c:pt idx="6934">
                  <c:v>26.653676250845649</c:v>
                </c:pt>
                <c:pt idx="6935">
                  <c:v>26.650489890114155</c:v>
                </c:pt>
                <c:pt idx="6936">
                  <c:v>26.635277587267012</c:v>
                </c:pt>
                <c:pt idx="6937">
                  <c:v>26.769053345074813</c:v>
                </c:pt>
                <c:pt idx="6938">
                  <c:v>26.769053345074813</c:v>
                </c:pt>
                <c:pt idx="6939">
                  <c:v>26.769053345074813</c:v>
                </c:pt>
                <c:pt idx="6940">
                  <c:v>26.982873568032698</c:v>
                </c:pt>
                <c:pt idx="6941">
                  <c:v>27.435182613160041</c:v>
                </c:pt>
                <c:pt idx="6942">
                  <c:v>27.435182613160041</c:v>
                </c:pt>
                <c:pt idx="6943">
                  <c:v>27.435182613160041</c:v>
                </c:pt>
                <c:pt idx="6944">
                  <c:v>27.435182613160041</c:v>
                </c:pt>
                <c:pt idx="6945">
                  <c:v>27.435182613160041</c:v>
                </c:pt>
                <c:pt idx="6946">
                  <c:v>27.435182613160041</c:v>
                </c:pt>
                <c:pt idx="6947">
                  <c:v>27.816852096586729</c:v>
                </c:pt>
                <c:pt idx="6948">
                  <c:v>27.788123457088243</c:v>
                </c:pt>
                <c:pt idx="6949">
                  <c:v>27.643786455242982</c:v>
                </c:pt>
                <c:pt idx="6950">
                  <c:v>27.848921275561786</c:v>
                </c:pt>
                <c:pt idx="6951">
                  <c:v>28.17629414426548</c:v>
                </c:pt>
                <c:pt idx="6952">
                  <c:v>28.17629414426548</c:v>
                </c:pt>
                <c:pt idx="6953">
                  <c:v>28.17629414426548</c:v>
                </c:pt>
                <c:pt idx="6954">
                  <c:v>28.17629414426548</c:v>
                </c:pt>
                <c:pt idx="6955">
                  <c:v>27.879834113948803</c:v>
                </c:pt>
                <c:pt idx="6956">
                  <c:v>27.914061795354872</c:v>
                </c:pt>
                <c:pt idx="6957">
                  <c:v>27.40565738347869</c:v>
                </c:pt>
                <c:pt idx="6958">
                  <c:v>27.899157849997881</c:v>
                </c:pt>
                <c:pt idx="6959">
                  <c:v>27.899157849997881</c:v>
                </c:pt>
                <c:pt idx="6960">
                  <c:v>27.899157849997881</c:v>
                </c:pt>
                <c:pt idx="6961">
                  <c:v>28.359458493411481</c:v>
                </c:pt>
                <c:pt idx="6962">
                  <c:v>28.531033740219534</c:v>
                </c:pt>
                <c:pt idx="6963">
                  <c:v>28.272244716615539</c:v>
                </c:pt>
                <c:pt idx="6964">
                  <c:v>28.267902015296002</c:v>
                </c:pt>
                <c:pt idx="6965">
                  <c:v>28.443434516560906</c:v>
                </c:pt>
                <c:pt idx="6966">
                  <c:v>28.443434516560906</c:v>
                </c:pt>
                <c:pt idx="6967">
                  <c:v>28.443434516560906</c:v>
                </c:pt>
                <c:pt idx="6968">
                  <c:v>28.1956949696871</c:v>
                </c:pt>
                <c:pt idx="6969">
                  <c:v>28.081165858555835</c:v>
                </c:pt>
                <c:pt idx="6970">
                  <c:v>27.887003425594678</c:v>
                </c:pt>
                <c:pt idx="6971">
                  <c:v>27.699342196384077</c:v>
                </c:pt>
                <c:pt idx="6972">
                  <c:v>27.710057619166605</c:v>
                </c:pt>
                <c:pt idx="6973">
                  <c:v>27.710057619166605</c:v>
                </c:pt>
                <c:pt idx="6974">
                  <c:v>27.710057619166605</c:v>
                </c:pt>
                <c:pt idx="6975">
                  <c:v>27.692378456398306</c:v>
                </c:pt>
                <c:pt idx="6976">
                  <c:v>27.345964512678176</c:v>
                </c:pt>
                <c:pt idx="6977">
                  <c:v>26.845731574290831</c:v>
                </c:pt>
                <c:pt idx="6978">
                  <c:v>26.890314928074265</c:v>
                </c:pt>
                <c:pt idx="6979">
                  <c:v>26.880858631709824</c:v>
                </c:pt>
                <c:pt idx="6980">
                  <c:v>26.880858631709824</c:v>
                </c:pt>
                <c:pt idx="6981">
                  <c:v>26.880858631709824</c:v>
                </c:pt>
                <c:pt idx="6982">
                  <c:v>26.731022587956982</c:v>
                </c:pt>
                <c:pt idx="6983">
                  <c:v>26.635406069554591</c:v>
                </c:pt>
                <c:pt idx="6984">
                  <c:v>26.635406069554591</c:v>
                </c:pt>
                <c:pt idx="6985">
                  <c:v>26.876593019762822</c:v>
                </c:pt>
                <c:pt idx="6986">
                  <c:v>27.129523251054067</c:v>
                </c:pt>
                <c:pt idx="6987">
                  <c:v>27.129523251054067</c:v>
                </c:pt>
                <c:pt idx="6988">
                  <c:v>27.129523251054067</c:v>
                </c:pt>
                <c:pt idx="6989">
                  <c:v>27.106473528665742</c:v>
                </c:pt>
                <c:pt idx="6990">
                  <c:v>27.498113237607104</c:v>
                </c:pt>
                <c:pt idx="6991">
                  <c:v>27.435619452937765</c:v>
                </c:pt>
                <c:pt idx="6992">
                  <c:v>27.633456479323144</c:v>
                </c:pt>
                <c:pt idx="6993">
                  <c:v>27.548375508500701</c:v>
                </c:pt>
                <c:pt idx="6994">
                  <c:v>27.548375508500701</c:v>
                </c:pt>
                <c:pt idx="6995">
                  <c:v>27.548375508500701</c:v>
                </c:pt>
                <c:pt idx="6996">
                  <c:v>27.929376884032063</c:v>
                </c:pt>
                <c:pt idx="6997">
                  <c:v>27.351643429788332</c:v>
                </c:pt>
                <c:pt idx="6998">
                  <c:v>27.389160257755947</c:v>
                </c:pt>
                <c:pt idx="6999">
                  <c:v>27.791463996564818</c:v>
                </c:pt>
                <c:pt idx="7000">
                  <c:v>28.373822813160714</c:v>
                </c:pt>
                <c:pt idx="7001">
                  <c:v>28.373822813160714</c:v>
                </c:pt>
                <c:pt idx="7002">
                  <c:v>28.373822813160714</c:v>
                </c:pt>
                <c:pt idx="7003">
                  <c:v>28.962785619337218</c:v>
                </c:pt>
                <c:pt idx="7004">
                  <c:v>29.195055898788763</c:v>
                </c:pt>
                <c:pt idx="7005">
                  <c:v>29.170412996034692</c:v>
                </c:pt>
                <c:pt idx="7006">
                  <c:v>29.298561229647358</c:v>
                </c:pt>
                <c:pt idx="7007">
                  <c:v>29.646748228935824</c:v>
                </c:pt>
                <c:pt idx="7008">
                  <c:v>29.646748228935824</c:v>
                </c:pt>
                <c:pt idx="7009">
                  <c:v>29.646748228935824</c:v>
                </c:pt>
                <c:pt idx="7010">
                  <c:v>29.558275325721787</c:v>
                </c:pt>
                <c:pt idx="7011">
                  <c:v>29.633257588741987</c:v>
                </c:pt>
                <c:pt idx="7012">
                  <c:v>29.379376588522792</c:v>
                </c:pt>
                <c:pt idx="7013">
                  <c:v>29.029390837208489</c:v>
                </c:pt>
                <c:pt idx="7014">
                  <c:v>28.684313109278982</c:v>
                </c:pt>
                <c:pt idx="7015">
                  <c:v>28.684313109278982</c:v>
                </c:pt>
                <c:pt idx="7016">
                  <c:v>28.684313109278982</c:v>
                </c:pt>
                <c:pt idx="7017">
                  <c:v>29.082993647578647</c:v>
                </c:pt>
                <c:pt idx="7018">
                  <c:v>28.888702732329936</c:v>
                </c:pt>
                <c:pt idx="7019">
                  <c:v>29.388678706142159</c:v>
                </c:pt>
                <c:pt idx="7020">
                  <c:v>29.510531307664369</c:v>
                </c:pt>
                <c:pt idx="7021">
                  <c:v>29.341525706607523</c:v>
                </c:pt>
                <c:pt idx="7022">
                  <c:v>29.341525706607523</c:v>
                </c:pt>
                <c:pt idx="7023">
                  <c:v>29.341525706607523</c:v>
                </c:pt>
                <c:pt idx="7024">
                  <c:v>29.084561131486886</c:v>
                </c:pt>
                <c:pt idx="7025">
                  <c:v>28.988404987476745</c:v>
                </c:pt>
                <c:pt idx="7026">
                  <c:v>29.203998266002959</c:v>
                </c:pt>
                <c:pt idx="7027">
                  <c:v>29.630353889043118</c:v>
                </c:pt>
                <c:pt idx="7028">
                  <c:v>30.246400761437336</c:v>
                </c:pt>
                <c:pt idx="7029">
                  <c:v>30.246400761437336</c:v>
                </c:pt>
                <c:pt idx="7030">
                  <c:v>30.246400761437336</c:v>
                </c:pt>
                <c:pt idx="7031">
                  <c:v>30.111725627616611</c:v>
                </c:pt>
                <c:pt idx="7032">
                  <c:v>30.048615127966986</c:v>
                </c:pt>
                <c:pt idx="7033">
                  <c:v>30.104402137225673</c:v>
                </c:pt>
                <c:pt idx="7034">
                  <c:v>30.022250562559606</c:v>
                </c:pt>
                <c:pt idx="7035">
                  <c:v>30.362805713966992</c:v>
                </c:pt>
                <c:pt idx="7036">
                  <c:v>30.362805713966992</c:v>
                </c:pt>
                <c:pt idx="7037">
                  <c:v>30.362805713966992</c:v>
                </c:pt>
                <c:pt idx="7038">
                  <c:v>30.728646179566244</c:v>
                </c:pt>
                <c:pt idx="7039">
                  <c:v>31.04054978084768</c:v>
                </c:pt>
                <c:pt idx="7040">
                  <c:v>30.886165464115201</c:v>
                </c:pt>
                <c:pt idx="7041">
                  <c:v>31.073672514580728</c:v>
                </c:pt>
                <c:pt idx="7042">
                  <c:v>30.572386021435388</c:v>
                </c:pt>
                <c:pt idx="7043">
                  <c:v>30.572386021435388</c:v>
                </c:pt>
                <c:pt idx="7044">
                  <c:v>30.572386021435388</c:v>
                </c:pt>
                <c:pt idx="7045">
                  <c:v>30.945472888053043</c:v>
                </c:pt>
                <c:pt idx="7046">
                  <c:v>31.164201134395729</c:v>
                </c:pt>
                <c:pt idx="7047">
                  <c:v>31.088036834329973</c:v>
                </c:pt>
                <c:pt idx="7048">
                  <c:v>30.322847722535737</c:v>
                </c:pt>
                <c:pt idx="7049">
                  <c:v>30.384930363884887</c:v>
                </c:pt>
                <c:pt idx="7050">
                  <c:v>30.384930363884887</c:v>
                </c:pt>
                <c:pt idx="7051">
                  <c:v>30.384930363884887</c:v>
                </c:pt>
                <c:pt idx="7052">
                  <c:v>30.229852242799584</c:v>
                </c:pt>
                <c:pt idx="7053">
                  <c:v>30.713074126313948</c:v>
                </c:pt>
                <c:pt idx="7054">
                  <c:v>30.692619746134344</c:v>
                </c:pt>
                <c:pt idx="7055">
                  <c:v>30.784613064027536</c:v>
                </c:pt>
                <c:pt idx="7056">
                  <c:v>31.145802470817102</c:v>
                </c:pt>
                <c:pt idx="7057">
                  <c:v>31.145802470817102</c:v>
                </c:pt>
                <c:pt idx="7058">
                  <c:v>31.145802470817102</c:v>
                </c:pt>
                <c:pt idx="7059">
                  <c:v>31.256888256641751</c:v>
                </c:pt>
                <c:pt idx="7060">
                  <c:v>30.951074715790682</c:v>
                </c:pt>
                <c:pt idx="7061">
                  <c:v>30.846772794749221</c:v>
                </c:pt>
                <c:pt idx="7062">
                  <c:v>30.846772794749221</c:v>
                </c:pt>
                <c:pt idx="7063">
                  <c:v>30.223633700081674</c:v>
                </c:pt>
                <c:pt idx="7064">
                  <c:v>30.223633700081674</c:v>
                </c:pt>
                <c:pt idx="7065">
                  <c:v>30.223633700081674</c:v>
                </c:pt>
                <c:pt idx="7066">
                  <c:v>30.223633700081674</c:v>
                </c:pt>
                <c:pt idx="7067">
                  <c:v>30.223633700081674</c:v>
                </c:pt>
                <c:pt idx="7068">
                  <c:v>30.223633700081674</c:v>
                </c:pt>
                <c:pt idx="7069">
                  <c:v>29.734244666764418</c:v>
                </c:pt>
                <c:pt idx="7070">
                  <c:v>29.393715211814548</c:v>
                </c:pt>
                <c:pt idx="7071">
                  <c:v>29.393715211814548</c:v>
                </c:pt>
                <c:pt idx="7072">
                  <c:v>29.393715211814548</c:v>
                </c:pt>
                <c:pt idx="7073">
                  <c:v>27.969823108156071</c:v>
                </c:pt>
                <c:pt idx="7074">
                  <c:v>28.02758874464319</c:v>
                </c:pt>
                <c:pt idx="7075">
                  <c:v>28.660749457740437</c:v>
                </c:pt>
                <c:pt idx="7076">
                  <c:v>27.816672221384167</c:v>
                </c:pt>
                <c:pt idx="7077">
                  <c:v>27.879705631661256</c:v>
                </c:pt>
                <c:pt idx="7078">
                  <c:v>27.879705631661256</c:v>
                </c:pt>
                <c:pt idx="7079">
                  <c:v>27.879705631661256</c:v>
                </c:pt>
                <c:pt idx="7080">
                  <c:v>26.994257098710563</c:v>
                </c:pt>
                <c:pt idx="7081">
                  <c:v>27.523706909289125</c:v>
                </c:pt>
                <c:pt idx="7082">
                  <c:v>28.183206491336243</c:v>
                </c:pt>
                <c:pt idx="7083">
                  <c:v>27.911594935433733</c:v>
                </c:pt>
                <c:pt idx="7084">
                  <c:v>28.446620877292411</c:v>
                </c:pt>
                <c:pt idx="7085">
                  <c:v>28.446620877292411</c:v>
                </c:pt>
                <c:pt idx="7086">
                  <c:v>28.446620877292411</c:v>
                </c:pt>
                <c:pt idx="7087">
                  <c:v>28.527282057422777</c:v>
                </c:pt>
                <c:pt idx="7088">
                  <c:v>28.170846495272944</c:v>
                </c:pt>
                <c:pt idx="7089">
                  <c:v>28.656920685571137</c:v>
                </c:pt>
                <c:pt idx="7090">
                  <c:v>28.692741547342958</c:v>
                </c:pt>
                <c:pt idx="7091">
                  <c:v>29.061588498471121</c:v>
                </c:pt>
                <c:pt idx="7092">
                  <c:v>29.061588498471121</c:v>
                </c:pt>
                <c:pt idx="7093">
                  <c:v>29.061588498471121</c:v>
                </c:pt>
                <c:pt idx="7094">
                  <c:v>28.873490429482814</c:v>
                </c:pt>
                <c:pt idx="7095">
                  <c:v>29.028671336398165</c:v>
                </c:pt>
                <c:pt idx="7096">
                  <c:v>28.888831214617515</c:v>
                </c:pt>
                <c:pt idx="7097">
                  <c:v>28.335612180840293</c:v>
                </c:pt>
                <c:pt idx="7098">
                  <c:v>28.595146401712135</c:v>
                </c:pt>
                <c:pt idx="7099">
                  <c:v>28.595146401712135</c:v>
                </c:pt>
                <c:pt idx="7100">
                  <c:v>28.595146401712135</c:v>
                </c:pt>
                <c:pt idx="7101">
                  <c:v>29.396541822140872</c:v>
                </c:pt>
                <c:pt idx="7102">
                  <c:v>29.607278470197308</c:v>
                </c:pt>
                <c:pt idx="7103">
                  <c:v>29.421775743417719</c:v>
                </c:pt>
                <c:pt idx="7104">
                  <c:v>29.746142126592499</c:v>
                </c:pt>
                <c:pt idx="7105">
                  <c:v>29.619844037920707</c:v>
                </c:pt>
                <c:pt idx="7106">
                  <c:v>29.619844037920707</c:v>
                </c:pt>
                <c:pt idx="7107">
                  <c:v>29.619844037920707</c:v>
                </c:pt>
                <c:pt idx="7108">
                  <c:v>29.529495293308294</c:v>
                </c:pt>
                <c:pt idx="7109">
                  <c:v>29.262354921012879</c:v>
                </c:pt>
                <c:pt idx="7110">
                  <c:v>29.915096334734322</c:v>
                </c:pt>
                <c:pt idx="7111">
                  <c:v>29.828190915428525</c:v>
                </c:pt>
                <c:pt idx="7112">
                  <c:v>29.247913511891099</c:v>
                </c:pt>
                <c:pt idx="7113">
                  <c:v>29.247913511891099</c:v>
                </c:pt>
                <c:pt idx="7114">
                  <c:v>29.247913511891099</c:v>
                </c:pt>
                <c:pt idx="7115">
                  <c:v>29.808301857314184</c:v>
                </c:pt>
                <c:pt idx="7116">
                  <c:v>29.759761249073897</c:v>
                </c:pt>
                <c:pt idx="7117">
                  <c:v>29.757936800590535</c:v>
                </c:pt>
                <c:pt idx="7118">
                  <c:v>30.178305149030383</c:v>
                </c:pt>
                <c:pt idx="7119">
                  <c:v>30.27145480751161</c:v>
                </c:pt>
                <c:pt idx="7120">
                  <c:v>30.27145480751161</c:v>
                </c:pt>
                <c:pt idx="7121">
                  <c:v>30.27145480751161</c:v>
                </c:pt>
                <c:pt idx="7122">
                  <c:v>30.537824286081658</c:v>
                </c:pt>
                <c:pt idx="7123">
                  <c:v>30.478080022366111</c:v>
                </c:pt>
                <c:pt idx="7124">
                  <c:v>30.473094909608776</c:v>
                </c:pt>
                <c:pt idx="7125">
                  <c:v>30.568531552808579</c:v>
                </c:pt>
                <c:pt idx="7126">
                  <c:v>30.120076976308042</c:v>
                </c:pt>
                <c:pt idx="7127">
                  <c:v>30.120076976308042</c:v>
                </c:pt>
                <c:pt idx="7128">
                  <c:v>30.120076976308042</c:v>
                </c:pt>
                <c:pt idx="7129">
                  <c:v>29.658106063156158</c:v>
                </c:pt>
                <c:pt idx="7130">
                  <c:v>29.487378799446009</c:v>
                </c:pt>
                <c:pt idx="7131">
                  <c:v>29.255057127079443</c:v>
                </c:pt>
                <c:pt idx="7132">
                  <c:v>29.094120213681386</c:v>
                </c:pt>
                <c:pt idx="7133">
                  <c:v>29.354425328278595</c:v>
                </c:pt>
                <c:pt idx="7134">
                  <c:v>29.354425328278595</c:v>
                </c:pt>
                <c:pt idx="7135">
                  <c:v>29.354425328278595</c:v>
                </c:pt>
                <c:pt idx="7136">
                  <c:v>29.762356591282604</c:v>
                </c:pt>
                <c:pt idx="7137">
                  <c:v>29.830041060369378</c:v>
                </c:pt>
                <c:pt idx="7138">
                  <c:v>29.182567420437902</c:v>
                </c:pt>
                <c:pt idx="7139">
                  <c:v>29.31744812591872</c:v>
                </c:pt>
                <c:pt idx="7140">
                  <c:v>29.386468810796124</c:v>
                </c:pt>
                <c:pt idx="7141">
                  <c:v>29.386468810796124</c:v>
                </c:pt>
                <c:pt idx="7142">
                  <c:v>29.386468810796124</c:v>
                </c:pt>
                <c:pt idx="7143">
                  <c:v>29.386468810796124</c:v>
                </c:pt>
                <c:pt idx="7144">
                  <c:v>28.930022636009337</c:v>
                </c:pt>
                <c:pt idx="7145">
                  <c:v>29.380969768888541</c:v>
                </c:pt>
                <c:pt idx="7146">
                  <c:v>28.998555088194006</c:v>
                </c:pt>
                <c:pt idx="7147">
                  <c:v>28.747475001843629</c:v>
                </c:pt>
                <c:pt idx="7148">
                  <c:v>28.747475001843629</c:v>
                </c:pt>
                <c:pt idx="7149">
                  <c:v>28.747475001843629</c:v>
                </c:pt>
                <c:pt idx="7150">
                  <c:v>28.676090242875112</c:v>
                </c:pt>
                <c:pt idx="7151">
                  <c:v>28.347149890263189</c:v>
                </c:pt>
                <c:pt idx="7152">
                  <c:v>28.791261765444187</c:v>
                </c:pt>
                <c:pt idx="7153">
                  <c:v>28.566340672841093</c:v>
                </c:pt>
                <c:pt idx="7154">
                  <c:v>29.103242456098155</c:v>
                </c:pt>
                <c:pt idx="7155">
                  <c:v>29.103242456098155</c:v>
                </c:pt>
                <c:pt idx="7156">
                  <c:v>29.103242456098155</c:v>
                </c:pt>
                <c:pt idx="7157">
                  <c:v>28.837181335018244</c:v>
                </c:pt>
                <c:pt idx="7158">
                  <c:v>28.627318366517216</c:v>
                </c:pt>
                <c:pt idx="7159">
                  <c:v>28.291851113697227</c:v>
                </c:pt>
                <c:pt idx="7160">
                  <c:v>28.422568993061095</c:v>
                </c:pt>
                <c:pt idx="7161">
                  <c:v>28.195617880314547</c:v>
                </c:pt>
                <c:pt idx="7162">
                  <c:v>28.195617880314547</c:v>
                </c:pt>
                <c:pt idx="7163">
                  <c:v>28.195617880314547</c:v>
                </c:pt>
                <c:pt idx="7164">
                  <c:v>28.031494606184999</c:v>
                </c:pt>
                <c:pt idx="7165">
                  <c:v>28.146743218126598</c:v>
                </c:pt>
                <c:pt idx="7166">
                  <c:v>28.393197942124804</c:v>
                </c:pt>
                <c:pt idx="7167">
                  <c:v>28.338233219506499</c:v>
                </c:pt>
                <c:pt idx="7168">
                  <c:v>27.642193274877233</c:v>
                </c:pt>
                <c:pt idx="7169">
                  <c:v>27.642193274877233</c:v>
                </c:pt>
                <c:pt idx="7170">
                  <c:v>27.642193274877233</c:v>
                </c:pt>
                <c:pt idx="7171">
                  <c:v>27.463885556201017</c:v>
                </c:pt>
                <c:pt idx="7172">
                  <c:v>27.561943238067055</c:v>
                </c:pt>
                <c:pt idx="7173">
                  <c:v>27.686031431392813</c:v>
                </c:pt>
                <c:pt idx="7174">
                  <c:v>28.018209537651266</c:v>
                </c:pt>
                <c:pt idx="7175">
                  <c:v>27.981232335291402</c:v>
                </c:pt>
                <c:pt idx="7176">
                  <c:v>27.981232335291402</c:v>
                </c:pt>
                <c:pt idx="7177">
                  <c:v>27.981232335291402</c:v>
                </c:pt>
                <c:pt idx="7178">
                  <c:v>28.165809989600554</c:v>
                </c:pt>
                <c:pt idx="7179">
                  <c:v>28.228406560099941</c:v>
                </c:pt>
                <c:pt idx="7180">
                  <c:v>28.600208603841995</c:v>
                </c:pt>
                <c:pt idx="7181">
                  <c:v>28.59843554827366</c:v>
                </c:pt>
                <c:pt idx="7182">
                  <c:v>28.804675316265484</c:v>
                </c:pt>
                <c:pt idx="7183">
                  <c:v>28.804675316265484</c:v>
                </c:pt>
                <c:pt idx="7184">
                  <c:v>28.804675316265484</c:v>
                </c:pt>
                <c:pt idx="7185">
                  <c:v>28.740279993740256</c:v>
                </c:pt>
                <c:pt idx="7186">
                  <c:v>28.476274589261312</c:v>
                </c:pt>
                <c:pt idx="7187">
                  <c:v>28.593347649686276</c:v>
                </c:pt>
                <c:pt idx="7188">
                  <c:v>28.658616651766916</c:v>
                </c:pt>
                <c:pt idx="7189">
                  <c:v>28.323894596214775</c:v>
                </c:pt>
                <c:pt idx="7190">
                  <c:v>28.323894596214775</c:v>
                </c:pt>
                <c:pt idx="7191">
                  <c:v>28.323894596214775</c:v>
                </c:pt>
                <c:pt idx="7192">
                  <c:v>28.894047595492452</c:v>
                </c:pt>
                <c:pt idx="7193">
                  <c:v>29.034273164135783</c:v>
                </c:pt>
                <c:pt idx="7194">
                  <c:v>28.983522660549458</c:v>
                </c:pt>
                <c:pt idx="7195">
                  <c:v>28.705409900896388</c:v>
                </c:pt>
                <c:pt idx="7196">
                  <c:v>28.479974879143054</c:v>
                </c:pt>
                <c:pt idx="7197">
                  <c:v>28.479974879143054</c:v>
                </c:pt>
                <c:pt idx="7198">
                  <c:v>28.479974879143054</c:v>
                </c:pt>
                <c:pt idx="7199">
                  <c:v>28.916506299357994</c:v>
                </c:pt>
                <c:pt idx="7200">
                  <c:v>29.025639154411724</c:v>
                </c:pt>
                <c:pt idx="7201">
                  <c:v>28.67359768649645</c:v>
                </c:pt>
                <c:pt idx="7202">
                  <c:v>28.624209095158264</c:v>
                </c:pt>
                <c:pt idx="7203">
                  <c:v>28.478073341287153</c:v>
                </c:pt>
                <c:pt idx="7204">
                  <c:v>28.478073341287153</c:v>
                </c:pt>
                <c:pt idx="7205">
                  <c:v>28.478073341287153</c:v>
                </c:pt>
                <c:pt idx="7206">
                  <c:v>28.478073341287153</c:v>
                </c:pt>
                <c:pt idx="7207">
                  <c:v>28.4739105151702</c:v>
                </c:pt>
                <c:pt idx="7208">
                  <c:v>28.315980087301053</c:v>
                </c:pt>
                <c:pt idx="7209">
                  <c:v>28.315980087301053</c:v>
                </c:pt>
                <c:pt idx="7210">
                  <c:v>27.99670160271366</c:v>
                </c:pt>
                <c:pt idx="7211">
                  <c:v>27.99670160271366</c:v>
                </c:pt>
                <c:pt idx="7212">
                  <c:v>27.99670160271366</c:v>
                </c:pt>
                <c:pt idx="7213">
                  <c:v>27.904605498990421</c:v>
                </c:pt>
                <c:pt idx="7214">
                  <c:v>27.792183497375142</c:v>
                </c:pt>
                <c:pt idx="7215">
                  <c:v>27.716456037087092</c:v>
                </c:pt>
                <c:pt idx="7216">
                  <c:v>27.812740663384794</c:v>
                </c:pt>
                <c:pt idx="7217">
                  <c:v>28.227995416779748</c:v>
                </c:pt>
                <c:pt idx="7218">
                  <c:v>28.227995416779748</c:v>
                </c:pt>
                <c:pt idx="7219">
                  <c:v>28.227995416779748</c:v>
                </c:pt>
                <c:pt idx="7220">
                  <c:v>28.984653304679977</c:v>
                </c:pt>
                <c:pt idx="7221">
                  <c:v>28.990306525332631</c:v>
                </c:pt>
                <c:pt idx="7222">
                  <c:v>29.256393342870048</c:v>
                </c:pt>
                <c:pt idx="7223">
                  <c:v>29.177273950190404</c:v>
                </c:pt>
                <c:pt idx="7224">
                  <c:v>29.163809006454084</c:v>
                </c:pt>
                <c:pt idx="7225">
                  <c:v>29.163809006454084</c:v>
                </c:pt>
                <c:pt idx="7226">
                  <c:v>29.163809006454084</c:v>
                </c:pt>
                <c:pt idx="7227">
                  <c:v>29.163809006454084</c:v>
                </c:pt>
                <c:pt idx="7228">
                  <c:v>28.784683472321092</c:v>
                </c:pt>
                <c:pt idx="7229">
                  <c:v>28.769728134049071</c:v>
                </c:pt>
                <c:pt idx="7230">
                  <c:v>28.354216416079005</c:v>
                </c:pt>
                <c:pt idx="7231">
                  <c:v>28.222290803212069</c:v>
                </c:pt>
                <c:pt idx="7232">
                  <c:v>28.222290803212069</c:v>
                </c:pt>
                <c:pt idx="7233">
                  <c:v>28.222290803212069</c:v>
                </c:pt>
                <c:pt idx="7234">
                  <c:v>28.177758842343664</c:v>
                </c:pt>
                <c:pt idx="7235">
                  <c:v>28.432770486693386</c:v>
                </c:pt>
                <c:pt idx="7236">
                  <c:v>27.963347600863003</c:v>
                </c:pt>
                <c:pt idx="7237">
                  <c:v>27.724499028288371</c:v>
                </c:pt>
                <c:pt idx="7238">
                  <c:v>27.89897797479528</c:v>
                </c:pt>
                <c:pt idx="7239">
                  <c:v>27.89897797479528</c:v>
                </c:pt>
                <c:pt idx="7240">
                  <c:v>27.89897797479528</c:v>
                </c:pt>
                <c:pt idx="7241">
                  <c:v>27.39023950897144</c:v>
                </c:pt>
                <c:pt idx="7242">
                  <c:v>27.424441493919993</c:v>
                </c:pt>
                <c:pt idx="7243">
                  <c:v>27.47452388961101</c:v>
                </c:pt>
                <c:pt idx="7244">
                  <c:v>27.88867369533294</c:v>
                </c:pt>
                <c:pt idx="7245">
                  <c:v>27.678733637459377</c:v>
                </c:pt>
                <c:pt idx="7246">
                  <c:v>27.678733637459377</c:v>
                </c:pt>
                <c:pt idx="7247">
                  <c:v>27.678733637459377</c:v>
                </c:pt>
                <c:pt idx="7248">
                  <c:v>27.58440194193259</c:v>
                </c:pt>
                <c:pt idx="7249">
                  <c:v>27.977814706442288</c:v>
                </c:pt>
                <c:pt idx="7250">
                  <c:v>27.977814706442288</c:v>
                </c:pt>
                <c:pt idx="7251">
                  <c:v>28.128036197057817</c:v>
                </c:pt>
                <c:pt idx="7252">
                  <c:v>28.424830281322155</c:v>
                </c:pt>
                <c:pt idx="7253">
                  <c:v>28.424830281322155</c:v>
                </c:pt>
                <c:pt idx="7254">
                  <c:v>28.424830281322155</c:v>
                </c:pt>
                <c:pt idx="7255">
                  <c:v>28.224552091473129</c:v>
                </c:pt>
                <c:pt idx="7256">
                  <c:v>28.175831608030258</c:v>
                </c:pt>
                <c:pt idx="7257">
                  <c:v>28.253152248684049</c:v>
                </c:pt>
                <c:pt idx="7258">
                  <c:v>27.87274189167546</c:v>
                </c:pt>
                <c:pt idx="7259">
                  <c:v>28.317444785379234</c:v>
                </c:pt>
                <c:pt idx="7260">
                  <c:v>28.317444785379234</c:v>
                </c:pt>
                <c:pt idx="7261">
                  <c:v>28.317444785379234</c:v>
                </c:pt>
                <c:pt idx="7262">
                  <c:v>28.850877546872166</c:v>
                </c:pt>
                <c:pt idx="7263">
                  <c:v>28.681743463527763</c:v>
                </c:pt>
                <c:pt idx="7264">
                  <c:v>28.603472053946017</c:v>
                </c:pt>
                <c:pt idx="7265">
                  <c:v>28.477893466084559</c:v>
                </c:pt>
                <c:pt idx="7266">
                  <c:v>28.478972717300064</c:v>
                </c:pt>
                <c:pt idx="7267">
                  <c:v>28.478972717300064</c:v>
                </c:pt>
                <c:pt idx="7268">
                  <c:v>28.478972717300064</c:v>
                </c:pt>
                <c:pt idx="7269">
                  <c:v>27.879088916680935</c:v>
                </c:pt>
                <c:pt idx="7270">
                  <c:v>27.879088916680935</c:v>
                </c:pt>
                <c:pt idx="7271">
                  <c:v>27.938036590213613</c:v>
                </c:pt>
                <c:pt idx="7272">
                  <c:v>28.010012367704903</c:v>
                </c:pt>
                <c:pt idx="7273">
                  <c:v>27.838899657132071</c:v>
                </c:pt>
                <c:pt idx="7274">
                  <c:v>27.838899657132071</c:v>
                </c:pt>
                <c:pt idx="7275">
                  <c:v>27.838899657132071</c:v>
                </c:pt>
                <c:pt idx="7276">
                  <c:v>28.209288395710956</c:v>
                </c:pt>
                <c:pt idx="7277">
                  <c:v>28.007211453836089</c:v>
                </c:pt>
                <c:pt idx="7278">
                  <c:v>27.711702192447358</c:v>
                </c:pt>
                <c:pt idx="7279">
                  <c:v>28.196902703190144</c:v>
                </c:pt>
                <c:pt idx="7280">
                  <c:v>28.458544033577979</c:v>
                </c:pt>
                <c:pt idx="7281">
                  <c:v>28.458544033577979</c:v>
                </c:pt>
                <c:pt idx="7282">
                  <c:v>28.458544033577979</c:v>
                </c:pt>
                <c:pt idx="7283">
                  <c:v>28.21974685391837</c:v>
                </c:pt>
                <c:pt idx="7284">
                  <c:v>27.941377129690181</c:v>
                </c:pt>
                <c:pt idx="7285">
                  <c:v>28.115444932876905</c:v>
                </c:pt>
                <c:pt idx="7286">
                  <c:v>27.692121491823162</c:v>
                </c:pt>
                <c:pt idx="7287">
                  <c:v>27.64116541657674</c:v>
                </c:pt>
                <c:pt idx="7288">
                  <c:v>27.64116541657674</c:v>
                </c:pt>
                <c:pt idx="7289">
                  <c:v>27.64116541657674</c:v>
                </c:pt>
                <c:pt idx="7290">
                  <c:v>27.724550421203389</c:v>
                </c:pt>
                <c:pt idx="7291">
                  <c:v>28.049173768953292</c:v>
                </c:pt>
                <c:pt idx="7292">
                  <c:v>28.154220887262607</c:v>
                </c:pt>
                <c:pt idx="7293">
                  <c:v>28.071760955106399</c:v>
                </c:pt>
                <c:pt idx="7294">
                  <c:v>28.467357918504621</c:v>
                </c:pt>
                <c:pt idx="7295">
                  <c:v>28.467357918504621</c:v>
                </c:pt>
                <c:pt idx="7296">
                  <c:v>28.467357918504621</c:v>
                </c:pt>
                <c:pt idx="7297">
                  <c:v>28.531856026859906</c:v>
                </c:pt>
                <c:pt idx="7298">
                  <c:v>28.589673056262047</c:v>
                </c:pt>
                <c:pt idx="7299">
                  <c:v>28.804289869402805</c:v>
                </c:pt>
                <c:pt idx="7300">
                  <c:v>28.804289869402805</c:v>
                </c:pt>
                <c:pt idx="7301">
                  <c:v>29.205257392421046</c:v>
                </c:pt>
                <c:pt idx="7302">
                  <c:v>29.205257392421046</c:v>
                </c:pt>
                <c:pt idx="7303">
                  <c:v>29.205257392421046</c:v>
                </c:pt>
                <c:pt idx="7304">
                  <c:v>29.197214401219775</c:v>
                </c:pt>
                <c:pt idx="7305">
                  <c:v>29.3559671157293</c:v>
                </c:pt>
                <c:pt idx="7306">
                  <c:v>29.246577296100448</c:v>
                </c:pt>
                <c:pt idx="7307">
                  <c:v>29.522043320629773</c:v>
                </c:pt>
                <c:pt idx="7308">
                  <c:v>29.522043320629773</c:v>
                </c:pt>
                <c:pt idx="7309">
                  <c:v>29.522043320629773</c:v>
                </c:pt>
                <c:pt idx="7310">
                  <c:v>29.522043320629773</c:v>
                </c:pt>
                <c:pt idx="7311">
                  <c:v>29.522043320629773</c:v>
                </c:pt>
                <c:pt idx="7312">
                  <c:v>29.596537350957249</c:v>
                </c:pt>
                <c:pt idx="7313">
                  <c:v>29.390374672337963</c:v>
                </c:pt>
                <c:pt idx="7314">
                  <c:v>29.531037080758999</c:v>
                </c:pt>
                <c:pt idx="7315">
                  <c:v>29.379376588522799</c:v>
                </c:pt>
                <c:pt idx="7316">
                  <c:v>29.379376588522799</c:v>
                </c:pt>
                <c:pt idx="7317">
                  <c:v>29.379376588522799</c:v>
                </c:pt>
                <c:pt idx="7318">
                  <c:v>29.379376588522799</c:v>
                </c:pt>
                <c:pt idx="7319">
                  <c:v>29.653686272464078</c:v>
                </c:pt>
                <c:pt idx="7320">
                  <c:v>29.431154950409606</c:v>
                </c:pt>
                <c:pt idx="7321">
                  <c:v>29.186601764267294</c:v>
                </c:pt>
                <c:pt idx="7322">
                  <c:v>29.39261026414151</c:v>
                </c:pt>
                <c:pt idx="7323">
                  <c:v>29.39261026414151</c:v>
                </c:pt>
                <c:pt idx="7324">
                  <c:v>29.39261026414151</c:v>
                </c:pt>
                <c:pt idx="7325">
                  <c:v>29.517777708682779</c:v>
                </c:pt>
                <c:pt idx="7326">
                  <c:v>29.353731523925763</c:v>
                </c:pt>
                <c:pt idx="7327">
                  <c:v>29.307683472064145</c:v>
                </c:pt>
                <c:pt idx="7328">
                  <c:v>28.997861283841193</c:v>
                </c:pt>
                <c:pt idx="7329">
                  <c:v>28.878629720985217</c:v>
                </c:pt>
                <c:pt idx="7330">
                  <c:v>28.878629720985217</c:v>
                </c:pt>
                <c:pt idx="7331">
                  <c:v>28.878629720985217</c:v>
                </c:pt>
                <c:pt idx="7332">
                  <c:v>29.009990011786886</c:v>
                </c:pt>
                <c:pt idx="7333">
                  <c:v>28.977663868236711</c:v>
                </c:pt>
                <c:pt idx="7334">
                  <c:v>29.23375476380194</c:v>
                </c:pt>
                <c:pt idx="7335">
                  <c:v>29.143149054614401</c:v>
                </c:pt>
                <c:pt idx="7336">
                  <c:v>29.089880298191893</c:v>
                </c:pt>
                <c:pt idx="7337">
                  <c:v>29.089880298191893</c:v>
                </c:pt>
                <c:pt idx="7338">
                  <c:v>29.089880298191893</c:v>
                </c:pt>
                <c:pt idx="7339">
                  <c:v>29.262072259980233</c:v>
                </c:pt>
                <c:pt idx="7340">
                  <c:v>29.253875090033883</c:v>
                </c:pt>
                <c:pt idx="7341">
                  <c:v>29.312308834416321</c:v>
                </c:pt>
                <c:pt idx="7342">
                  <c:v>29.266594836502364</c:v>
                </c:pt>
                <c:pt idx="7343">
                  <c:v>29.192203592004937</c:v>
                </c:pt>
                <c:pt idx="7344">
                  <c:v>29.192203592004937</c:v>
                </c:pt>
                <c:pt idx="7345">
                  <c:v>29.192203592004937</c:v>
                </c:pt>
                <c:pt idx="7346">
                  <c:v>29.550566388468184</c:v>
                </c:pt>
                <c:pt idx="7347">
                  <c:v>29.526334629034306</c:v>
                </c:pt>
                <c:pt idx="7348">
                  <c:v>29.482445079603703</c:v>
                </c:pt>
                <c:pt idx="7349">
                  <c:v>29.688556365307964</c:v>
                </c:pt>
                <c:pt idx="7350">
                  <c:v>29.688556365307964</c:v>
                </c:pt>
                <c:pt idx="7351">
                  <c:v>29.688556365307964</c:v>
                </c:pt>
                <c:pt idx="7352">
                  <c:v>29.688556365307964</c:v>
                </c:pt>
                <c:pt idx="7353">
                  <c:v>29.890633307182835</c:v>
                </c:pt>
                <c:pt idx="7354">
                  <c:v>29.92735354496757</c:v>
                </c:pt>
                <c:pt idx="7355">
                  <c:v>29.812207718856016</c:v>
                </c:pt>
                <c:pt idx="7356">
                  <c:v>29.763487235413141</c:v>
                </c:pt>
                <c:pt idx="7357">
                  <c:v>29.962377816556522</c:v>
                </c:pt>
                <c:pt idx="7358">
                  <c:v>29.962377816556522</c:v>
                </c:pt>
                <c:pt idx="7359">
                  <c:v>29.962377816556522</c:v>
                </c:pt>
                <c:pt idx="7360">
                  <c:v>29.938994040220543</c:v>
                </c:pt>
                <c:pt idx="7361">
                  <c:v>29.802006225223725</c:v>
                </c:pt>
                <c:pt idx="7362">
                  <c:v>29.551388675108569</c:v>
                </c:pt>
                <c:pt idx="7363">
                  <c:v>29.630970604023432</c:v>
                </c:pt>
                <c:pt idx="7364">
                  <c:v>29.957572579001763</c:v>
                </c:pt>
                <c:pt idx="7365">
                  <c:v>29.957572579001763</c:v>
                </c:pt>
                <c:pt idx="7366">
                  <c:v>29.957572579001763</c:v>
                </c:pt>
                <c:pt idx="7367">
                  <c:v>30.169182906613607</c:v>
                </c:pt>
                <c:pt idx="7368">
                  <c:v>30.271788861459282</c:v>
                </c:pt>
                <c:pt idx="7369">
                  <c:v>30.357049707484308</c:v>
                </c:pt>
                <c:pt idx="7370">
                  <c:v>30.466902063348382</c:v>
                </c:pt>
                <c:pt idx="7371">
                  <c:v>30.5095324863609</c:v>
                </c:pt>
                <c:pt idx="7372">
                  <c:v>30.5095324863609</c:v>
                </c:pt>
                <c:pt idx="7373">
                  <c:v>30.5095324863609</c:v>
                </c:pt>
                <c:pt idx="7374">
                  <c:v>30.643950655606506</c:v>
                </c:pt>
                <c:pt idx="7375">
                  <c:v>30.545147776472618</c:v>
                </c:pt>
                <c:pt idx="7376">
                  <c:v>30.750154114503861</c:v>
                </c:pt>
                <c:pt idx="7377">
                  <c:v>30.488615569946074</c:v>
                </c:pt>
                <c:pt idx="7378">
                  <c:v>30.640173276352222</c:v>
                </c:pt>
                <c:pt idx="7379">
                  <c:v>30.640173276352222</c:v>
                </c:pt>
                <c:pt idx="7380">
                  <c:v>30.640173276352222</c:v>
                </c:pt>
                <c:pt idx="7381">
                  <c:v>30.450944563233385</c:v>
                </c:pt>
                <c:pt idx="7382">
                  <c:v>30.376013693128208</c:v>
                </c:pt>
                <c:pt idx="7383">
                  <c:v>30.509866540308547</c:v>
                </c:pt>
                <c:pt idx="7384">
                  <c:v>30.258863543330705</c:v>
                </c:pt>
                <c:pt idx="7385">
                  <c:v>30.526903291639041</c:v>
                </c:pt>
                <c:pt idx="7386">
                  <c:v>30.526903291639041</c:v>
                </c:pt>
                <c:pt idx="7387">
                  <c:v>30.526903291639041</c:v>
                </c:pt>
                <c:pt idx="7388">
                  <c:v>30.526903291639041</c:v>
                </c:pt>
                <c:pt idx="7389">
                  <c:v>30.429667896413392</c:v>
                </c:pt>
                <c:pt idx="7390">
                  <c:v>30.16537983090182</c:v>
                </c:pt>
                <c:pt idx="7391">
                  <c:v>30.182981904297577</c:v>
                </c:pt>
                <c:pt idx="7392">
                  <c:v>30.221860644513328</c:v>
                </c:pt>
                <c:pt idx="7393">
                  <c:v>30.221860644513328</c:v>
                </c:pt>
                <c:pt idx="7394">
                  <c:v>30.221860644513328</c:v>
                </c:pt>
                <c:pt idx="7395">
                  <c:v>30.302033591950966</c:v>
                </c:pt>
                <c:pt idx="7396">
                  <c:v>29.807428177758766</c:v>
                </c:pt>
                <c:pt idx="7397">
                  <c:v>29.720214400962817</c:v>
                </c:pt>
                <c:pt idx="7398">
                  <c:v>29.985067788539659</c:v>
                </c:pt>
                <c:pt idx="7399">
                  <c:v>30.125576018215622</c:v>
                </c:pt>
                <c:pt idx="7400">
                  <c:v>30.125576018215622</c:v>
                </c:pt>
                <c:pt idx="7401">
                  <c:v>30.125576018215622</c:v>
                </c:pt>
                <c:pt idx="7402">
                  <c:v>29.98144458803046</c:v>
                </c:pt>
                <c:pt idx="7403">
                  <c:v>30.255805664886758</c:v>
                </c:pt>
                <c:pt idx="7404">
                  <c:v>30.39161144283802</c:v>
                </c:pt>
                <c:pt idx="7405">
                  <c:v>30.350060271041013</c:v>
                </c:pt>
                <c:pt idx="7406">
                  <c:v>30.513900884137932</c:v>
                </c:pt>
                <c:pt idx="7407">
                  <c:v>30.513900884137932</c:v>
                </c:pt>
                <c:pt idx="7408">
                  <c:v>30.513900884137932</c:v>
                </c:pt>
                <c:pt idx="7409">
                  <c:v>30.182133921199675</c:v>
                </c:pt>
                <c:pt idx="7410">
                  <c:v>29.988536810303788</c:v>
                </c:pt>
                <c:pt idx="7411">
                  <c:v>29.904303822579248</c:v>
                </c:pt>
                <c:pt idx="7412">
                  <c:v>29.713250660977053</c:v>
                </c:pt>
                <c:pt idx="7413">
                  <c:v>29.218645246784849</c:v>
                </c:pt>
                <c:pt idx="7414">
                  <c:v>29.218645246784849</c:v>
                </c:pt>
                <c:pt idx="7415">
                  <c:v>29.218645246784849</c:v>
                </c:pt>
                <c:pt idx="7416">
                  <c:v>28.107915870825892</c:v>
                </c:pt>
                <c:pt idx="7417">
                  <c:v>28.435340132444612</c:v>
                </c:pt>
                <c:pt idx="7418">
                  <c:v>28.49372248391202</c:v>
                </c:pt>
                <c:pt idx="7419">
                  <c:v>28.225991093093825</c:v>
                </c:pt>
                <c:pt idx="7420">
                  <c:v>28.38417848553809</c:v>
                </c:pt>
                <c:pt idx="7421">
                  <c:v>28.38417848553809</c:v>
                </c:pt>
                <c:pt idx="7422">
                  <c:v>28.38417848553809</c:v>
                </c:pt>
                <c:pt idx="7423">
                  <c:v>28.455666030336648</c:v>
                </c:pt>
                <c:pt idx="7424">
                  <c:v>28.358173670535876</c:v>
                </c:pt>
                <c:pt idx="7425">
                  <c:v>28.280030743241692</c:v>
                </c:pt>
                <c:pt idx="7426">
                  <c:v>28.288973110455888</c:v>
                </c:pt>
                <c:pt idx="7427">
                  <c:v>28.288973110455888</c:v>
                </c:pt>
                <c:pt idx="7428">
                  <c:v>28.288973110455888</c:v>
                </c:pt>
                <c:pt idx="7429">
                  <c:v>28.288973110455888</c:v>
                </c:pt>
                <c:pt idx="7430">
                  <c:v>28.271525215805198</c:v>
                </c:pt>
                <c:pt idx="7431">
                  <c:v>28.271525215805198</c:v>
                </c:pt>
                <c:pt idx="7432">
                  <c:v>28.271525215805198</c:v>
                </c:pt>
                <c:pt idx="7433">
                  <c:v>28.271525215805198</c:v>
                </c:pt>
                <c:pt idx="7434">
                  <c:v>28.759912087279481</c:v>
                </c:pt>
                <c:pt idx="7435">
                  <c:v>28.759912087279481</c:v>
                </c:pt>
                <c:pt idx="7436">
                  <c:v>28.759912087279481</c:v>
                </c:pt>
                <c:pt idx="7437">
                  <c:v>28.706334973366825</c:v>
                </c:pt>
                <c:pt idx="7438">
                  <c:v>28.675858974757517</c:v>
                </c:pt>
                <c:pt idx="7439">
                  <c:v>28.576259505440763</c:v>
                </c:pt>
                <c:pt idx="7440">
                  <c:v>28.466381453119176</c:v>
                </c:pt>
                <c:pt idx="7441">
                  <c:v>28.392298566111897</c:v>
                </c:pt>
                <c:pt idx="7442">
                  <c:v>28.392298566111897</c:v>
                </c:pt>
                <c:pt idx="7443">
                  <c:v>28.392298566111897</c:v>
                </c:pt>
                <c:pt idx="7444">
                  <c:v>28.130477360521478</c:v>
                </c:pt>
                <c:pt idx="7445">
                  <c:v>27.817417418652006</c:v>
                </c:pt>
                <c:pt idx="7446">
                  <c:v>27.843165269079094</c:v>
                </c:pt>
                <c:pt idx="7447">
                  <c:v>28.464377129433235</c:v>
                </c:pt>
                <c:pt idx="7448">
                  <c:v>28.361925353332641</c:v>
                </c:pt>
                <c:pt idx="7449">
                  <c:v>28.361925353332641</c:v>
                </c:pt>
                <c:pt idx="7450">
                  <c:v>28.361925353332641</c:v>
                </c:pt>
                <c:pt idx="7451">
                  <c:v>28.673777561699044</c:v>
                </c:pt>
                <c:pt idx="7452">
                  <c:v>28.609536417918886</c:v>
                </c:pt>
                <c:pt idx="7453">
                  <c:v>28.303183251460062</c:v>
                </c:pt>
                <c:pt idx="7454">
                  <c:v>28.337899165558863</c:v>
                </c:pt>
                <c:pt idx="7455">
                  <c:v>28.760323230599678</c:v>
                </c:pt>
                <c:pt idx="7456">
                  <c:v>28.760323230599678</c:v>
                </c:pt>
                <c:pt idx="7457">
                  <c:v>28.760323230599678</c:v>
                </c:pt>
                <c:pt idx="7458">
                  <c:v>28.950477016188952</c:v>
                </c:pt>
                <c:pt idx="7459">
                  <c:v>28.976841581596329</c:v>
                </c:pt>
                <c:pt idx="7460">
                  <c:v>29.11323837807036</c:v>
                </c:pt>
                <c:pt idx="7461">
                  <c:v>28.985732555895495</c:v>
                </c:pt>
                <c:pt idx="7462">
                  <c:v>29.037125470919623</c:v>
                </c:pt>
                <c:pt idx="7463">
                  <c:v>29.037125470919623</c:v>
                </c:pt>
                <c:pt idx="7464">
                  <c:v>29.037125470919623</c:v>
                </c:pt>
                <c:pt idx="7465">
                  <c:v>28.961500796461625</c:v>
                </c:pt>
                <c:pt idx="7466">
                  <c:v>28.824872731869981</c:v>
                </c:pt>
                <c:pt idx="7467">
                  <c:v>28.988250808731681</c:v>
                </c:pt>
                <c:pt idx="7468">
                  <c:v>28.679507871724233</c:v>
                </c:pt>
                <c:pt idx="7469">
                  <c:v>29.047866590159668</c:v>
                </c:pt>
                <c:pt idx="7470">
                  <c:v>29.047866590159668</c:v>
                </c:pt>
                <c:pt idx="7471">
                  <c:v>29.047866590159668</c:v>
                </c:pt>
                <c:pt idx="7472">
                  <c:v>29.066573611228449</c:v>
                </c:pt>
                <c:pt idx="7473">
                  <c:v>29.129298664015394</c:v>
                </c:pt>
                <c:pt idx="7474">
                  <c:v>29.334767538281856</c:v>
                </c:pt>
                <c:pt idx="7475">
                  <c:v>29.336052361157456</c:v>
                </c:pt>
                <c:pt idx="7476">
                  <c:v>29.586978268762763</c:v>
                </c:pt>
                <c:pt idx="7477">
                  <c:v>29.586978268762763</c:v>
                </c:pt>
                <c:pt idx="7478">
                  <c:v>29.586978268762763</c:v>
                </c:pt>
                <c:pt idx="7479">
                  <c:v>29.508141537115751</c:v>
                </c:pt>
                <c:pt idx="7480">
                  <c:v>29.521991927714751</c:v>
                </c:pt>
                <c:pt idx="7481">
                  <c:v>29.672418989990373</c:v>
                </c:pt>
                <c:pt idx="7482">
                  <c:v>29.748146450278423</c:v>
                </c:pt>
                <c:pt idx="7483">
                  <c:v>29.646080121040505</c:v>
                </c:pt>
                <c:pt idx="7484">
                  <c:v>29.646080121040505</c:v>
                </c:pt>
                <c:pt idx="7485">
                  <c:v>29.646080121040505</c:v>
                </c:pt>
                <c:pt idx="7486">
                  <c:v>29.330656105079925</c:v>
                </c:pt>
                <c:pt idx="7487">
                  <c:v>29.586464339612519</c:v>
                </c:pt>
                <c:pt idx="7488">
                  <c:v>29.749919505846758</c:v>
                </c:pt>
                <c:pt idx="7489">
                  <c:v>29.766802078432185</c:v>
                </c:pt>
                <c:pt idx="7490">
                  <c:v>29.885314140477824</c:v>
                </c:pt>
                <c:pt idx="7491">
                  <c:v>29.885314140477824</c:v>
                </c:pt>
                <c:pt idx="7492">
                  <c:v>29.885314140477824</c:v>
                </c:pt>
                <c:pt idx="7493">
                  <c:v>29.940355952468668</c:v>
                </c:pt>
                <c:pt idx="7494">
                  <c:v>29.850803798039127</c:v>
                </c:pt>
                <c:pt idx="7495">
                  <c:v>29.816961563495738</c:v>
                </c:pt>
                <c:pt idx="7496">
                  <c:v>29.782554006887082</c:v>
                </c:pt>
                <c:pt idx="7497">
                  <c:v>29.720497061995449</c:v>
                </c:pt>
                <c:pt idx="7498">
                  <c:v>29.720497061995449</c:v>
                </c:pt>
                <c:pt idx="7499">
                  <c:v>29.720497061995449</c:v>
                </c:pt>
                <c:pt idx="7500">
                  <c:v>30.000074519726709</c:v>
                </c:pt>
                <c:pt idx="7501">
                  <c:v>30.04465787351014</c:v>
                </c:pt>
                <c:pt idx="7502">
                  <c:v>29.961658315746174</c:v>
                </c:pt>
                <c:pt idx="7503">
                  <c:v>30.229980725087145</c:v>
                </c:pt>
                <c:pt idx="7504">
                  <c:v>30.215642101795414</c:v>
                </c:pt>
                <c:pt idx="7505">
                  <c:v>30.215642101795414</c:v>
                </c:pt>
                <c:pt idx="7506">
                  <c:v>30.215642101795414</c:v>
                </c:pt>
                <c:pt idx="7507">
                  <c:v>30.215642101795414</c:v>
                </c:pt>
                <c:pt idx="7508">
                  <c:v>30.231471119622849</c:v>
                </c:pt>
                <c:pt idx="7509">
                  <c:v>30.29445313698492</c:v>
                </c:pt>
                <c:pt idx="7510">
                  <c:v>30.287720665116755</c:v>
                </c:pt>
                <c:pt idx="7511">
                  <c:v>30.052135542646155</c:v>
                </c:pt>
                <c:pt idx="7512">
                  <c:v>30.052135542646155</c:v>
                </c:pt>
                <c:pt idx="7513">
                  <c:v>30.052135542646155</c:v>
                </c:pt>
                <c:pt idx="7514">
                  <c:v>30.225843595427708</c:v>
                </c:pt>
                <c:pt idx="7515">
                  <c:v>30.162399041830422</c:v>
                </c:pt>
                <c:pt idx="7516">
                  <c:v>30.411963037187586</c:v>
                </c:pt>
                <c:pt idx="7517">
                  <c:v>30.471655907988108</c:v>
                </c:pt>
                <c:pt idx="7518">
                  <c:v>30.577756581055418</c:v>
                </c:pt>
                <c:pt idx="7519">
                  <c:v>30.577756581055418</c:v>
                </c:pt>
                <c:pt idx="7520">
                  <c:v>30.577756581055418</c:v>
                </c:pt>
                <c:pt idx="7521">
                  <c:v>30.699352218002506</c:v>
                </c:pt>
                <c:pt idx="7522">
                  <c:v>30.682084198554403</c:v>
                </c:pt>
                <c:pt idx="7523">
                  <c:v>30.788981461804582</c:v>
                </c:pt>
                <c:pt idx="7524">
                  <c:v>30.535897051768266</c:v>
                </c:pt>
                <c:pt idx="7525">
                  <c:v>30.235685338654825</c:v>
                </c:pt>
                <c:pt idx="7526">
                  <c:v>30.235685338654825</c:v>
                </c:pt>
                <c:pt idx="7527">
                  <c:v>30.235685338654825</c:v>
                </c:pt>
                <c:pt idx="7528">
                  <c:v>30.267805910544904</c:v>
                </c:pt>
                <c:pt idx="7529">
                  <c:v>30.579606725996285</c:v>
                </c:pt>
                <c:pt idx="7530">
                  <c:v>31.087779869754861</c:v>
                </c:pt>
                <c:pt idx="7531">
                  <c:v>31.512388133684205</c:v>
                </c:pt>
                <c:pt idx="7532">
                  <c:v>31.508173914652229</c:v>
                </c:pt>
                <c:pt idx="7533">
                  <c:v>31.508173914652229</c:v>
                </c:pt>
                <c:pt idx="7534">
                  <c:v>31.508173914652229</c:v>
                </c:pt>
                <c:pt idx="7535">
                  <c:v>31.49499163194854</c:v>
                </c:pt>
                <c:pt idx="7536">
                  <c:v>31.646909088759866</c:v>
                </c:pt>
                <c:pt idx="7537">
                  <c:v>31.537570662046036</c:v>
                </c:pt>
                <c:pt idx="7538">
                  <c:v>31.625581029024858</c:v>
                </c:pt>
                <c:pt idx="7539">
                  <c:v>31.585391769475986</c:v>
                </c:pt>
                <c:pt idx="7540">
                  <c:v>31.585391769475986</c:v>
                </c:pt>
                <c:pt idx="7541">
                  <c:v>31.585391769475986</c:v>
                </c:pt>
                <c:pt idx="7542">
                  <c:v>31.998539413354951</c:v>
                </c:pt>
                <c:pt idx="7543">
                  <c:v>32.051011579594586</c:v>
                </c:pt>
                <c:pt idx="7544">
                  <c:v>32.12637928947747</c:v>
                </c:pt>
                <c:pt idx="7545">
                  <c:v>31.876866687035328</c:v>
                </c:pt>
                <c:pt idx="7546">
                  <c:v>31.965056929216729</c:v>
                </c:pt>
                <c:pt idx="7547">
                  <c:v>31.965056929216729</c:v>
                </c:pt>
                <c:pt idx="7548">
                  <c:v>31.965056929216729</c:v>
                </c:pt>
                <c:pt idx="7549">
                  <c:v>31.631902357572823</c:v>
                </c:pt>
                <c:pt idx="7550">
                  <c:v>32.000158290178206</c:v>
                </c:pt>
                <c:pt idx="7551">
                  <c:v>31.898554497175507</c:v>
                </c:pt>
                <c:pt idx="7552">
                  <c:v>32.138482320965643</c:v>
                </c:pt>
                <c:pt idx="7553">
                  <c:v>32.377536465200372</c:v>
                </c:pt>
                <c:pt idx="7554">
                  <c:v>32.377536465200372</c:v>
                </c:pt>
                <c:pt idx="7555">
                  <c:v>32.377536465200372</c:v>
                </c:pt>
                <c:pt idx="7556">
                  <c:v>32.467165709002444</c:v>
                </c:pt>
                <c:pt idx="7557">
                  <c:v>32.376071767122177</c:v>
                </c:pt>
                <c:pt idx="7558">
                  <c:v>32.397040076452015</c:v>
                </c:pt>
                <c:pt idx="7559">
                  <c:v>32.207657184588101</c:v>
                </c:pt>
                <c:pt idx="7560">
                  <c:v>32.614046660141398</c:v>
                </c:pt>
                <c:pt idx="7561">
                  <c:v>32.614046660141398</c:v>
                </c:pt>
                <c:pt idx="7562">
                  <c:v>32.614046660141398</c:v>
                </c:pt>
                <c:pt idx="7563">
                  <c:v>33.139256555230467</c:v>
                </c:pt>
                <c:pt idx="7564">
                  <c:v>33.153440999777125</c:v>
                </c:pt>
                <c:pt idx="7565">
                  <c:v>32.979475982420453</c:v>
                </c:pt>
                <c:pt idx="7566">
                  <c:v>33.371424048851964</c:v>
                </c:pt>
                <c:pt idx="7567">
                  <c:v>33.299217003243065</c:v>
                </c:pt>
                <c:pt idx="7568">
                  <c:v>33.299217003243065</c:v>
                </c:pt>
                <c:pt idx="7569">
                  <c:v>33.299217003243065</c:v>
                </c:pt>
                <c:pt idx="7570">
                  <c:v>33.299217003243065</c:v>
                </c:pt>
                <c:pt idx="7571">
                  <c:v>33.787167034939642</c:v>
                </c:pt>
                <c:pt idx="7572">
                  <c:v>33.91051003099755</c:v>
                </c:pt>
                <c:pt idx="7573">
                  <c:v>33.814893512595162</c:v>
                </c:pt>
                <c:pt idx="7574">
                  <c:v>33.814893512595162</c:v>
                </c:pt>
                <c:pt idx="7575">
                  <c:v>33.814893512595162</c:v>
                </c:pt>
                <c:pt idx="7576">
                  <c:v>33.814893512595162</c:v>
                </c:pt>
                <c:pt idx="7577">
                  <c:v>34.414314776979076</c:v>
                </c:pt>
                <c:pt idx="7578">
                  <c:v>34.202087734386943</c:v>
                </c:pt>
                <c:pt idx="7579">
                  <c:v>34.525529045091282</c:v>
                </c:pt>
                <c:pt idx="7580">
                  <c:v>34.99148290915754</c:v>
                </c:pt>
                <c:pt idx="7581">
                  <c:v>34.881142320600738</c:v>
                </c:pt>
                <c:pt idx="7582">
                  <c:v>34.881142320600738</c:v>
                </c:pt>
                <c:pt idx="7583">
                  <c:v>34.881142320600738</c:v>
                </c:pt>
                <c:pt idx="7584">
                  <c:v>34.755178285876603</c:v>
                </c:pt>
                <c:pt idx="7585">
                  <c:v>35.303951832504232</c:v>
                </c:pt>
                <c:pt idx="7586">
                  <c:v>35.178167672982681</c:v>
                </c:pt>
                <c:pt idx="7587">
                  <c:v>34.329208109699117</c:v>
                </c:pt>
                <c:pt idx="7588">
                  <c:v>33.99060588906265</c:v>
                </c:pt>
                <c:pt idx="7589">
                  <c:v>33.99060588906265</c:v>
                </c:pt>
                <c:pt idx="7590">
                  <c:v>33.99060588906265</c:v>
                </c:pt>
                <c:pt idx="7591">
                  <c:v>33.99060588906265</c:v>
                </c:pt>
                <c:pt idx="7592">
                  <c:v>34.835942251837011</c:v>
                </c:pt>
                <c:pt idx="7593">
                  <c:v>34.597042286347353</c:v>
                </c:pt>
                <c:pt idx="7594">
                  <c:v>34.559782422954861</c:v>
                </c:pt>
                <c:pt idx="7595">
                  <c:v>34.486033589895243</c:v>
                </c:pt>
                <c:pt idx="7596">
                  <c:v>34.486033589895243</c:v>
                </c:pt>
                <c:pt idx="7597">
                  <c:v>34.486033589895243</c:v>
                </c:pt>
                <c:pt idx="7598">
                  <c:v>34.43399826343331</c:v>
                </c:pt>
                <c:pt idx="7599">
                  <c:v>34.310526785087838</c:v>
                </c:pt>
                <c:pt idx="7600">
                  <c:v>33.738138194006616</c:v>
                </c:pt>
                <c:pt idx="7601">
                  <c:v>33.894809495457665</c:v>
                </c:pt>
                <c:pt idx="7602">
                  <c:v>33.919195433636617</c:v>
                </c:pt>
                <c:pt idx="7603">
                  <c:v>33.919195433636617</c:v>
                </c:pt>
                <c:pt idx="7604">
                  <c:v>33.919195433636617</c:v>
                </c:pt>
                <c:pt idx="7605">
                  <c:v>33.678239751545995</c:v>
                </c:pt>
                <c:pt idx="7606">
                  <c:v>34.126488756386436</c:v>
                </c:pt>
                <c:pt idx="7607">
                  <c:v>34.420456230324447</c:v>
                </c:pt>
                <c:pt idx="7608">
                  <c:v>34.477142615596058</c:v>
                </c:pt>
                <c:pt idx="7609">
                  <c:v>34.295879804305962</c:v>
                </c:pt>
                <c:pt idx="7610">
                  <c:v>34.295879804305962</c:v>
                </c:pt>
                <c:pt idx="7611">
                  <c:v>34.295879804305962</c:v>
                </c:pt>
                <c:pt idx="7612">
                  <c:v>34.96388491378957</c:v>
                </c:pt>
                <c:pt idx="7613">
                  <c:v>35.635487527324869</c:v>
                </c:pt>
                <c:pt idx="7614">
                  <c:v>35.704662390947348</c:v>
                </c:pt>
                <c:pt idx="7615">
                  <c:v>35.704662390947348</c:v>
                </c:pt>
                <c:pt idx="7616">
                  <c:v>36.170230808150919</c:v>
                </c:pt>
                <c:pt idx="7617">
                  <c:v>36.170230808150919</c:v>
                </c:pt>
                <c:pt idx="7618">
                  <c:v>36.170230808150919</c:v>
                </c:pt>
                <c:pt idx="7619">
                  <c:v>36.1333306951636</c:v>
                </c:pt>
                <c:pt idx="7620">
                  <c:v>36.069423605331096</c:v>
                </c:pt>
                <c:pt idx="7621">
                  <c:v>36.160568940126389</c:v>
                </c:pt>
                <c:pt idx="7622">
                  <c:v>36.182873465246857</c:v>
                </c:pt>
                <c:pt idx="7623">
                  <c:v>36.37348978707135</c:v>
                </c:pt>
                <c:pt idx="7624">
                  <c:v>36.37348978707135</c:v>
                </c:pt>
                <c:pt idx="7625">
                  <c:v>36.37348978707135</c:v>
                </c:pt>
                <c:pt idx="7626">
                  <c:v>36.273222209859284</c:v>
                </c:pt>
                <c:pt idx="7627">
                  <c:v>36.210856907477506</c:v>
                </c:pt>
                <c:pt idx="7628">
                  <c:v>36.41411588639793</c:v>
                </c:pt>
                <c:pt idx="7629">
                  <c:v>37.033194940778571</c:v>
                </c:pt>
                <c:pt idx="7630">
                  <c:v>37.576238177381015</c:v>
                </c:pt>
                <c:pt idx="7631">
                  <c:v>37.576238177381015</c:v>
                </c:pt>
                <c:pt idx="7632">
                  <c:v>37.576238177381015</c:v>
                </c:pt>
                <c:pt idx="7633">
                  <c:v>37.723504575382648</c:v>
                </c:pt>
                <c:pt idx="7634">
                  <c:v>37.795171995383797</c:v>
                </c:pt>
                <c:pt idx="7635">
                  <c:v>37.795171995383797</c:v>
                </c:pt>
                <c:pt idx="7636">
                  <c:v>37.883208058820131</c:v>
                </c:pt>
                <c:pt idx="7637">
                  <c:v>37.990387983102949</c:v>
                </c:pt>
                <c:pt idx="7638">
                  <c:v>37.990387983102949</c:v>
                </c:pt>
                <c:pt idx="7639">
                  <c:v>37.990387983102949</c:v>
                </c:pt>
                <c:pt idx="7640">
                  <c:v>38.511126694584917</c:v>
                </c:pt>
                <c:pt idx="7641">
                  <c:v>38.35890088028345</c:v>
                </c:pt>
                <c:pt idx="7642">
                  <c:v>38.21615705880393</c:v>
                </c:pt>
                <c:pt idx="7643">
                  <c:v>38.880025038628098</c:v>
                </c:pt>
                <c:pt idx="7644">
                  <c:v>39.628048916804282</c:v>
                </c:pt>
                <c:pt idx="7645">
                  <c:v>39.628048916804282</c:v>
                </c:pt>
                <c:pt idx="7646">
                  <c:v>39.628048916804282</c:v>
                </c:pt>
                <c:pt idx="7647">
                  <c:v>39.961357667193255</c:v>
                </c:pt>
                <c:pt idx="7648">
                  <c:v>39.632622886241421</c:v>
                </c:pt>
                <c:pt idx="7649">
                  <c:v>39.790090777875349</c:v>
                </c:pt>
                <c:pt idx="7650">
                  <c:v>39.015856513036873</c:v>
                </c:pt>
                <c:pt idx="7651">
                  <c:v>39.582951633870607</c:v>
                </c:pt>
                <c:pt idx="7652">
                  <c:v>39.582951633870607</c:v>
                </c:pt>
                <c:pt idx="7653">
                  <c:v>39.582951633870607</c:v>
                </c:pt>
                <c:pt idx="7654">
                  <c:v>40.442883584511826</c:v>
                </c:pt>
                <c:pt idx="7655">
                  <c:v>40.546080557880281</c:v>
                </c:pt>
                <c:pt idx="7656">
                  <c:v>39.738492291191136</c:v>
                </c:pt>
                <c:pt idx="7657">
                  <c:v>39.198506933032633</c:v>
                </c:pt>
                <c:pt idx="7658">
                  <c:v>38.989414858256964</c:v>
                </c:pt>
                <c:pt idx="7659">
                  <c:v>38.989414858256964</c:v>
                </c:pt>
                <c:pt idx="7660">
                  <c:v>38.989414858256964</c:v>
                </c:pt>
                <c:pt idx="7661">
                  <c:v>39.550651186777948</c:v>
                </c:pt>
                <c:pt idx="7662">
                  <c:v>40.192497302514276</c:v>
                </c:pt>
                <c:pt idx="7663">
                  <c:v>41.005301950078369</c:v>
                </c:pt>
                <c:pt idx="7664">
                  <c:v>40.963673688908827</c:v>
                </c:pt>
                <c:pt idx="7665">
                  <c:v>40.963673688908827</c:v>
                </c:pt>
                <c:pt idx="7666">
                  <c:v>40.963673688908827</c:v>
                </c:pt>
                <c:pt idx="7667">
                  <c:v>40.963673688908827</c:v>
                </c:pt>
                <c:pt idx="7668">
                  <c:v>41.391005777334442</c:v>
                </c:pt>
                <c:pt idx="7669">
                  <c:v>41.035700859315135</c:v>
                </c:pt>
                <c:pt idx="7670">
                  <c:v>41.614410778944325</c:v>
                </c:pt>
                <c:pt idx="7671">
                  <c:v>41.998804086867288</c:v>
                </c:pt>
                <c:pt idx="7672">
                  <c:v>41.400667645358979</c:v>
                </c:pt>
                <c:pt idx="7673">
                  <c:v>41.400667645358979</c:v>
                </c:pt>
                <c:pt idx="7674">
                  <c:v>41.400667645358979</c:v>
                </c:pt>
                <c:pt idx="7675">
                  <c:v>41.400667645358979</c:v>
                </c:pt>
                <c:pt idx="7676">
                  <c:v>41.400667645358979</c:v>
                </c:pt>
                <c:pt idx="7677">
                  <c:v>42.043361744193206</c:v>
                </c:pt>
                <c:pt idx="7678">
                  <c:v>42.207382232492705</c:v>
                </c:pt>
                <c:pt idx="7679">
                  <c:v>42.21468002642613</c:v>
                </c:pt>
                <c:pt idx="7680">
                  <c:v>42.21468002642613</c:v>
                </c:pt>
                <c:pt idx="7681">
                  <c:v>42.21468002642613</c:v>
                </c:pt>
                <c:pt idx="7682">
                  <c:v>42.21468002642613</c:v>
                </c:pt>
                <c:pt idx="7683">
                  <c:v>41.433867468464562</c:v>
                </c:pt>
                <c:pt idx="7684">
                  <c:v>42.04862951798318</c:v>
                </c:pt>
                <c:pt idx="7685">
                  <c:v>42.25831261128161</c:v>
                </c:pt>
                <c:pt idx="7686">
                  <c:v>42.28339235381339</c:v>
                </c:pt>
                <c:pt idx="7687">
                  <c:v>42.28339235381339</c:v>
                </c:pt>
                <c:pt idx="7688">
                  <c:v>42.28339235381339</c:v>
                </c:pt>
                <c:pt idx="7689">
                  <c:v>41.803074169997899</c:v>
                </c:pt>
                <c:pt idx="7690">
                  <c:v>40.615692261280458</c:v>
                </c:pt>
                <c:pt idx="7691">
                  <c:v>39.421398005492271</c:v>
                </c:pt>
                <c:pt idx="7692">
                  <c:v>40.333879211745661</c:v>
                </c:pt>
                <c:pt idx="7693">
                  <c:v>40.334932766503655</c:v>
                </c:pt>
                <c:pt idx="7694">
                  <c:v>40.334932766503655</c:v>
                </c:pt>
                <c:pt idx="7695">
                  <c:v>40.334932766503655</c:v>
                </c:pt>
                <c:pt idx="7696">
                  <c:v>39.471429008268267</c:v>
                </c:pt>
                <c:pt idx="7697">
                  <c:v>40.212103699595993</c:v>
                </c:pt>
                <c:pt idx="7698">
                  <c:v>40.217525652131037</c:v>
                </c:pt>
                <c:pt idx="7699">
                  <c:v>40.834292025335593</c:v>
                </c:pt>
                <c:pt idx="7700">
                  <c:v>42.298116423967819</c:v>
                </c:pt>
                <c:pt idx="7701">
                  <c:v>42.298116423967819</c:v>
                </c:pt>
                <c:pt idx="7702">
                  <c:v>42.298116423967819</c:v>
                </c:pt>
                <c:pt idx="7703">
                  <c:v>42.530797846739553</c:v>
                </c:pt>
                <c:pt idx="7704">
                  <c:v>42.784139221350991</c:v>
                </c:pt>
                <c:pt idx="7705">
                  <c:v>42.34799324799873</c:v>
                </c:pt>
                <c:pt idx="7706">
                  <c:v>42.940193807821743</c:v>
                </c:pt>
                <c:pt idx="7707">
                  <c:v>42.809373142627827</c:v>
                </c:pt>
                <c:pt idx="7708">
                  <c:v>42.809373142627827</c:v>
                </c:pt>
                <c:pt idx="7709">
                  <c:v>42.809373142627827</c:v>
                </c:pt>
                <c:pt idx="7710">
                  <c:v>43.03581032622413</c:v>
                </c:pt>
                <c:pt idx="7711">
                  <c:v>42.967020909464345</c:v>
                </c:pt>
                <c:pt idx="7712">
                  <c:v>41.815023022741009</c:v>
                </c:pt>
                <c:pt idx="7713">
                  <c:v>42.24412816673496</c:v>
                </c:pt>
                <c:pt idx="7714">
                  <c:v>41.7768637833356</c:v>
                </c:pt>
                <c:pt idx="7715">
                  <c:v>41.7768637833356</c:v>
                </c:pt>
                <c:pt idx="7716">
                  <c:v>41.7768637833356</c:v>
                </c:pt>
                <c:pt idx="7717">
                  <c:v>40.799961558099469</c:v>
                </c:pt>
                <c:pt idx="7718">
                  <c:v>41.589382429327586</c:v>
                </c:pt>
                <c:pt idx="7719">
                  <c:v>40.941728914193526</c:v>
                </c:pt>
                <c:pt idx="7720">
                  <c:v>41.226548449257244</c:v>
                </c:pt>
                <c:pt idx="7721">
                  <c:v>40.378000029293872</c:v>
                </c:pt>
                <c:pt idx="7722">
                  <c:v>40.378000029293872</c:v>
                </c:pt>
                <c:pt idx="7723">
                  <c:v>40.378000029293872</c:v>
                </c:pt>
                <c:pt idx="7724">
                  <c:v>39.670011231921492</c:v>
                </c:pt>
                <c:pt idx="7725">
                  <c:v>40.844365036680323</c:v>
                </c:pt>
                <c:pt idx="7726">
                  <c:v>40.553583923473809</c:v>
                </c:pt>
                <c:pt idx="7727">
                  <c:v>41.361274975992998</c:v>
                </c:pt>
                <c:pt idx="7728">
                  <c:v>41.37620461780751</c:v>
                </c:pt>
                <c:pt idx="7729">
                  <c:v>41.37620461780751</c:v>
                </c:pt>
                <c:pt idx="7730">
                  <c:v>41.37620461780751</c:v>
                </c:pt>
                <c:pt idx="7731">
                  <c:v>41.610145166997341</c:v>
                </c:pt>
                <c:pt idx="7732">
                  <c:v>41.642214345972398</c:v>
                </c:pt>
                <c:pt idx="7733">
                  <c:v>41.023006809304192</c:v>
                </c:pt>
                <c:pt idx="7734">
                  <c:v>40.882447186713208</c:v>
                </c:pt>
                <c:pt idx="7735">
                  <c:v>40.249235080700934</c:v>
                </c:pt>
                <c:pt idx="7736">
                  <c:v>40.249235080700934</c:v>
                </c:pt>
                <c:pt idx="7737">
                  <c:v>40.249235080700934</c:v>
                </c:pt>
                <c:pt idx="7738">
                  <c:v>40.860348233252829</c:v>
                </c:pt>
                <c:pt idx="7739">
                  <c:v>40.410300476386546</c:v>
                </c:pt>
                <c:pt idx="7740">
                  <c:v>40.157113280520178</c:v>
                </c:pt>
                <c:pt idx="7741">
                  <c:v>41.209177643979096</c:v>
                </c:pt>
                <c:pt idx="7742">
                  <c:v>41.411460157514064</c:v>
                </c:pt>
                <c:pt idx="7743">
                  <c:v>41.411460157514064</c:v>
                </c:pt>
                <c:pt idx="7744">
                  <c:v>41.411460157514064</c:v>
                </c:pt>
                <c:pt idx="7745">
                  <c:v>42.043284654820688</c:v>
                </c:pt>
                <c:pt idx="7746">
                  <c:v>41.726832780559619</c:v>
                </c:pt>
                <c:pt idx="7747">
                  <c:v>41.934151799766944</c:v>
                </c:pt>
                <c:pt idx="7748">
                  <c:v>41.361557637025619</c:v>
                </c:pt>
                <c:pt idx="7749">
                  <c:v>41.987317770359397</c:v>
                </c:pt>
                <c:pt idx="7750">
                  <c:v>41.987317770359397</c:v>
                </c:pt>
                <c:pt idx="7751">
                  <c:v>41.987317770359397</c:v>
                </c:pt>
                <c:pt idx="7752">
                  <c:v>42.719846684655799</c:v>
                </c:pt>
                <c:pt idx="7753">
                  <c:v>42.719846684655799</c:v>
                </c:pt>
                <c:pt idx="7754">
                  <c:v>42.387540096109795</c:v>
                </c:pt>
                <c:pt idx="7755">
                  <c:v>42.371839560569924</c:v>
                </c:pt>
                <c:pt idx="7756">
                  <c:v>42.555569231781178</c:v>
                </c:pt>
                <c:pt idx="7757">
                  <c:v>42.555569231781178</c:v>
                </c:pt>
                <c:pt idx="7758">
                  <c:v>42.555569231781178</c:v>
                </c:pt>
                <c:pt idx="7759">
                  <c:v>42.784858722161317</c:v>
                </c:pt>
                <c:pt idx="7760">
                  <c:v>42.888004302614753</c:v>
                </c:pt>
                <c:pt idx="7761">
                  <c:v>43.525713288691634</c:v>
                </c:pt>
                <c:pt idx="7762">
                  <c:v>43.800485508868128</c:v>
                </c:pt>
                <c:pt idx="7763">
                  <c:v>43.837282836025409</c:v>
                </c:pt>
                <c:pt idx="7764">
                  <c:v>43.837282836025409</c:v>
                </c:pt>
                <c:pt idx="7765">
                  <c:v>43.837282836025409</c:v>
                </c:pt>
                <c:pt idx="7766">
                  <c:v>44.540466395843033</c:v>
                </c:pt>
                <c:pt idx="7767">
                  <c:v>44.436652707494289</c:v>
                </c:pt>
                <c:pt idx="7768">
                  <c:v>44.310919940887757</c:v>
                </c:pt>
                <c:pt idx="7769">
                  <c:v>44.941382525946246</c:v>
                </c:pt>
                <c:pt idx="7770">
                  <c:v>45.131639097365557</c:v>
                </c:pt>
                <c:pt idx="7771">
                  <c:v>45.131639097365557</c:v>
                </c:pt>
                <c:pt idx="7772">
                  <c:v>45.131639097365557</c:v>
                </c:pt>
                <c:pt idx="7773">
                  <c:v>44.857226627594237</c:v>
                </c:pt>
                <c:pt idx="7774">
                  <c:v>44.758423748460352</c:v>
                </c:pt>
                <c:pt idx="7775">
                  <c:v>44.101673687367018</c:v>
                </c:pt>
                <c:pt idx="7776">
                  <c:v>44.195722721861181</c:v>
                </c:pt>
                <c:pt idx="7777">
                  <c:v>44.284812340055502</c:v>
                </c:pt>
                <c:pt idx="7778">
                  <c:v>44.284812340055502</c:v>
                </c:pt>
                <c:pt idx="7779">
                  <c:v>44.284812340055502</c:v>
                </c:pt>
                <c:pt idx="7780">
                  <c:v>43.684902842978865</c:v>
                </c:pt>
                <c:pt idx="7781">
                  <c:v>44.282345480134346</c:v>
                </c:pt>
                <c:pt idx="7782">
                  <c:v>44.583662140920801</c:v>
                </c:pt>
                <c:pt idx="7783">
                  <c:v>44.499917385888985</c:v>
                </c:pt>
                <c:pt idx="7784">
                  <c:v>44.722011868165751</c:v>
                </c:pt>
                <c:pt idx="7785">
                  <c:v>44.722011868165751</c:v>
                </c:pt>
                <c:pt idx="7786">
                  <c:v>44.722011868165751</c:v>
                </c:pt>
                <c:pt idx="7787">
                  <c:v>43.464016094205164</c:v>
                </c:pt>
                <c:pt idx="7788">
                  <c:v>43.607633595240088</c:v>
                </c:pt>
                <c:pt idx="7789">
                  <c:v>43.827698057373404</c:v>
                </c:pt>
                <c:pt idx="7790">
                  <c:v>43.978304994851612</c:v>
                </c:pt>
                <c:pt idx="7791">
                  <c:v>43.443022088417806</c:v>
                </c:pt>
                <c:pt idx="7792">
                  <c:v>43.443022088417806</c:v>
                </c:pt>
                <c:pt idx="7793">
                  <c:v>43.443022088417806</c:v>
                </c:pt>
                <c:pt idx="7794">
                  <c:v>43.493078787651299</c:v>
                </c:pt>
                <c:pt idx="7795">
                  <c:v>44.079112197671428</c:v>
                </c:pt>
                <c:pt idx="7796">
                  <c:v>44.079112197671428</c:v>
                </c:pt>
                <c:pt idx="7797">
                  <c:v>44.079112197671428</c:v>
                </c:pt>
                <c:pt idx="7798">
                  <c:v>44.079112197671428</c:v>
                </c:pt>
                <c:pt idx="7799">
                  <c:v>44.079112197671428</c:v>
                </c:pt>
                <c:pt idx="7800">
                  <c:v>44.079112197671428</c:v>
                </c:pt>
                <c:pt idx="7801">
                  <c:v>44.433466346762778</c:v>
                </c:pt>
                <c:pt idx="7802">
                  <c:v>44.174548840871232</c:v>
                </c:pt>
                <c:pt idx="7803">
                  <c:v>43.560454899247937</c:v>
                </c:pt>
                <c:pt idx="7804">
                  <c:v>43.329726407247115</c:v>
                </c:pt>
                <c:pt idx="7805">
                  <c:v>42.660693439463017</c:v>
                </c:pt>
                <c:pt idx="7806">
                  <c:v>42.660693439463017</c:v>
                </c:pt>
                <c:pt idx="7807">
                  <c:v>42.660693439463017</c:v>
                </c:pt>
                <c:pt idx="7808">
                  <c:v>42.365518232021948</c:v>
                </c:pt>
                <c:pt idx="7809">
                  <c:v>41.521415299208165</c:v>
                </c:pt>
                <c:pt idx="7810">
                  <c:v>41.904934927575709</c:v>
                </c:pt>
                <c:pt idx="7811">
                  <c:v>41.33835373589222</c:v>
                </c:pt>
                <c:pt idx="7812">
                  <c:v>41.513783451327079</c:v>
                </c:pt>
                <c:pt idx="7813">
                  <c:v>41.513783451327079</c:v>
                </c:pt>
                <c:pt idx="7814">
                  <c:v>41.513783451327079</c:v>
                </c:pt>
                <c:pt idx="7815">
                  <c:v>40.749108268683088</c:v>
                </c:pt>
                <c:pt idx="7816">
                  <c:v>40.084418002218534</c:v>
                </c:pt>
                <c:pt idx="7817">
                  <c:v>40.875868893590095</c:v>
                </c:pt>
                <c:pt idx="7818">
                  <c:v>40.327378007995087</c:v>
                </c:pt>
                <c:pt idx="7819">
                  <c:v>41.039195577536766</c:v>
                </c:pt>
                <c:pt idx="7820">
                  <c:v>41.039195577536766</c:v>
                </c:pt>
                <c:pt idx="7821">
                  <c:v>41.039195577536766</c:v>
                </c:pt>
                <c:pt idx="7822">
                  <c:v>40.897659489560318</c:v>
                </c:pt>
                <c:pt idx="7823">
                  <c:v>40.753168308969983</c:v>
                </c:pt>
                <c:pt idx="7824">
                  <c:v>39.745558817006938</c:v>
                </c:pt>
                <c:pt idx="7825">
                  <c:v>39.839119618808361</c:v>
                </c:pt>
                <c:pt idx="7826">
                  <c:v>40.572933355980368</c:v>
                </c:pt>
                <c:pt idx="7827">
                  <c:v>40.572933355980368</c:v>
                </c:pt>
                <c:pt idx="7828">
                  <c:v>40.572933355980368</c:v>
                </c:pt>
                <c:pt idx="7829">
                  <c:v>40.262006220084395</c:v>
                </c:pt>
                <c:pt idx="7830">
                  <c:v>39.533640131904953</c:v>
                </c:pt>
                <c:pt idx="7831">
                  <c:v>38.791397956668987</c:v>
                </c:pt>
                <c:pt idx="7832">
                  <c:v>37.60170336677546</c:v>
                </c:pt>
                <c:pt idx="7833">
                  <c:v>37.904433332725084</c:v>
                </c:pt>
                <c:pt idx="7834">
                  <c:v>37.904433332725084</c:v>
                </c:pt>
                <c:pt idx="7835">
                  <c:v>37.904433332725084</c:v>
                </c:pt>
                <c:pt idx="7836">
                  <c:v>38.115581124101716</c:v>
                </c:pt>
                <c:pt idx="7837">
                  <c:v>36.536765078103009</c:v>
                </c:pt>
                <c:pt idx="7838">
                  <c:v>36.770500055632738</c:v>
                </c:pt>
                <c:pt idx="7839">
                  <c:v>37.18472695072721</c:v>
                </c:pt>
                <c:pt idx="7840">
                  <c:v>38.234632811755112</c:v>
                </c:pt>
                <c:pt idx="7841">
                  <c:v>38.234632811755112</c:v>
                </c:pt>
                <c:pt idx="7842">
                  <c:v>38.234632811755112</c:v>
                </c:pt>
                <c:pt idx="7843">
                  <c:v>38.185835238939703</c:v>
                </c:pt>
                <c:pt idx="7844">
                  <c:v>37.64122451842902</c:v>
                </c:pt>
                <c:pt idx="7845">
                  <c:v>37.630560488561514</c:v>
                </c:pt>
                <c:pt idx="7846">
                  <c:v>38.893361500076864</c:v>
                </c:pt>
                <c:pt idx="7847">
                  <c:v>38.86342512707531</c:v>
                </c:pt>
                <c:pt idx="7848">
                  <c:v>38.86342512707531</c:v>
                </c:pt>
                <c:pt idx="7849">
                  <c:v>38.86342512707531</c:v>
                </c:pt>
                <c:pt idx="7850">
                  <c:v>38.936300280579516</c:v>
                </c:pt>
                <c:pt idx="7851">
                  <c:v>38.986177104610434</c:v>
                </c:pt>
                <c:pt idx="7852">
                  <c:v>38.252029313490773</c:v>
                </c:pt>
                <c:pt idx="7853">
                  <c:v>38.855998850854313</c:v>
                </c:pt>
                <c:pt idx="7854">
                  <c:v>39.842819908690096</c:v>
                </c:pt>
                <c:pt idx="7855">
                  <c:v>39.842819908690096</c:v>
                </c:pt>
                <c:pt idx="7856">
                  <c:v>39.842819908690096</c:v>
                </c:pt>
                <c:pt idx="7857">
                  <c:v>40.013547172400251</c:v>
                </c:pt>
                <c:pt idx="7858">
                  <c:v>40.185405080240926</c:v>
                </c:pt>
                <c:pt idx="7859">
                  <c:v>39.891026462982722</c:v>
                </c:pt>
                <c:pt idx="7860">
                  <c:v>39.370570412533382</c:v>
                </c:pt>
                <c:pt idx="7861">
                  <c:v>39.335134997624245</c:v>
                </c:pt>
                <c:pt idx="7862">
                  <c:v>39.335134997624245</c:v>
                </c:pt>
                <c:pt idx="7863">
                  <c:v>39.335134997624245</c:v>
                </c:pt>
                <c:pt idx="7864">
                  <c:v>39.965212135820039</c:v>
                </c:pt>
                <c:pt idx="7865">
                  <c:v>39.76223581793225</c:v>
                </c:pt>
                <c:pt idx="7866">
                  <c:v>39.185350346786421</c:v>
                </c:pt>
                <c:pt idx="7867">
                  <c:v>38.796383069426319</c:v>
                </c:pt>
                <c:pt idx="7868">
                  <c:v>38.14700789163895</c:v>
                </c:pt>
                <c:pt idx="7869">
                  <c:v>38.14700789163895</c:v>
                </c:pt>
                <c:pt idx="7870">
                  <c:v>38.14700789163895</c:v>
                </c:pt>
                <c:pt idx="7871">
                  <c:v>38.14700789163895</c:v>
                </c:pt>
                <c:pt idx="7872">
                  <c:v>37.098592425146748</c:v>
                </c:pt>
                <c:pt idx="7873">
                  <c:v>37.260531500387771</c:v>
                </c:pt>
                <c:pt idx="7874">
                  <c:v>38.408083899961518</c:v>
                </c:pt>
                <c:pt idx="7875">
                  <c:v>38.085387786525018</c:v>
                </c:pt>
                <c:pt idx="7876">
                  <c:v>38.085387786525018</c:v>
                </c:pt>
                <c:pt idx="7877">
                  <c:v>38.085387786525018</c:v>
                </c:pt>
                <c:pt idx="7878">
                  <c:v>38.016624066222732</c:v>
                </c:pt>
                <c:pt idx="7879">
                  <c:v>38.558151211831962</c:v>
                </c:pt>
                <c:pt idx="7880">
                  <c:v>38.246787236158283</c:v>
                </c:pt>
                <c:pt idx="7881">
                  <c:v>39.006657181247526</c:v>
                </c:pt>
                <c:pt idx="7882">
                  <c:v>39.425740706811773</c:v>
                </c:pt>
                <c:pt idx="7883">
                  <c:v>39.425740706811773</c:v>
                </c:pt>
                <c:pt idx="7884">
                  <c:v>39.425740706811773</c:v>
                </c:pt>
                <c:pt idx="7885">
                  <c:v>39.718526143704224</c:v>
                </c:pt>
                <c:pt idx="7886">
                  <c:v>39.677668776260042</c:v>
                </c:pt>
                <c:pt idx="7887">
                  <c:v>39.737747093923254</c:v>
                </c:pt>
                <c:pt idx="7888">
                  <c:v>39.753370540090586</c:v>
                </c:pt>
                <c:pt idx="7889">
                  <c:v>39.827402034182839</c:v>
                </c:pt>
                <c:pt idx="7890">
                  <c:v>39.827402034182839</c:v>
                </c:pt>
                <c:pt idx="7891">
                  <c:v>39.827402034182839</c:v>
                </c:pt>
                <c:pt idx="7892">
                  <c:v>38.940565892526493</c:v>
                </c:pt>
                <c:pt idx="7893">
                  <c:v>39.738697862851197</c:v>
                </c:pt>
                <c:pt idx="7894">
                  <c:v>40.231889971880243</c:v>
                </c:pt>
                <c:pt idx="7895">
                  <c:v>40.165901468989262</c:v>
                </c:pt>
                <c:pt idx="7896">
                  <c:v>39.996587510442275</c:v>
                </c:pt>
                <c:pt idx="7897">
                  <c:v>39.996587510442275</c:v>
                </c:pt>
                <c:pt idx="7898">
                  <c:v>39.996587510442275</c:v>
                </c:pt>
                <c:pt idx="7899">
                  <c:v>40.747155337912147</c:v>
                </c:pt>
                <c:pt idx="7900">
                  <c:v>40.642005433772781</c:v>
                </c:pt>
                <c:pt idx="7901">
                  <c:v>41.297701940108112</c:v>
                </c:pt>
                <c:pt idx="7902">
                  <c:v>41.167883436757165</c:v>
                </c:pt>
                <c:pt idx="7903">
                  <c:v>41.386663076014877</c:v>
                </c:pt>
                <c:pt idx="7904">
                  <c:v>41.386663076014877</c:v>
                </c:pt>
                <c:pt idx="7905">
                  <c:v>41.386663076014877</c:v>
                </c:pt>
                <c:pt idx="7906">
                  <c:v>41.034775786844676</c:v>
                </c:pt>
                <c:pt idx="7907">
                  <c:v>41.579874740048083</c:v>
                </c:pt>
                <c:pt idx="7908">
                  <c:v>41.533261366121202</c:v>
                </c:pt>
                <c:pt idx="7909">
                  <c:v>41.013139369619523</c:v>
                </c:pt>
                <c:pt idx="7910">
                  <c:v>40.956709948923027</c:v>
                </c:pt>
                <c:pt idx="7911">
                  <c:v>40.956709948923027</c:v>
                </c:pt>
                <c:pt idx="7912">
                  <c:v>40.956709948923027</c:v>
                </c:pt>
                <c:pt idx="7913">
                  <c:v>40.504272421508119</c:v>
                </c:pt>
                <c:pt idx="7914">
                  <c:v>40.833109988289998</c:v>
                </c:pt>
                <c:pt idx="7915">
                  <c:v>40.785468756062635</c:v>
                </c:pt>
                <c:pt idx="7916">
                  <c:v>41.476035355241834</c:v>
                </c:pt>
                <c:pt idx="7917">
                  <c:v>41.459306961401481</c:v>
                </c:pt>
                <c:pt idx="7918">
                  <c:v>41.459306961401481</c:v>
                </c:pt>
                <c:pt idx="7919">
                  <c:v>41.459306961401481</c:v>
                </c:pt>
                <c:pt idx="7920">
                  <c:v>42.034445073436494</c:v>
                </c:pt>
                <c:pt idx="7921">
                  <c:v>42.106112493437635</c:v>
                </c:pt>
                <c:pt idx="7922">
                  <c:v>41.844342680762246</c:v>
                </c:pt>
                <c:pt idx="7923">
                  <c:v>41.146221323074499</c:v>
                </c:pt>
                <c:pt idx="7924">
                  <c:v>41.321085716444095</c:v>
                </c:pt>
                <c:pt idx="7925">
                  <c:v>41.321085716444095</c:v>
                </c:pt>
                <c:pt idx="7926">
                  <c:v>41.321085716444095</c:v>
                </c:pt>
                <c:pt idx="7927">
                  <c:v>40.585961459938972</c:v>
                </c:pt>
                <c:pt idx="7928">
                  <c:v>40.393135242768444</c:v>
                </c:pt>
                <c:pt idx="7929">
                  <c:v>40.472049063787985</c:v>
                </c:pt>
                <c:pt idx="7930">
                  <c:v>40.966294727575018</c:v>
                </c:pt>
                <c:pt idx="7931">
                  <c:v>40.772389259188984</c:v>
                </c:pt>
                <c:pt idx="7932">
                  <c:v>40.772389259188984</c:v>
                </c:pt>
                <c:pt idx="7933">
                  <c:v>40.772389259188984</c:v>
                </c:pt>
                <c:pt idx="7934">
                  <c:v>40.772389259188984</c:v>
                </c:pt>
                <c:pt idx="7935">
                  <c:v>40.791276155460352</c:v>
                </c:pt>
                <c:pt idx="7936">
                  <c:v>40.391413580115128</c:v>
                </c:pt>
                <c:pt idx="7937">
                  <c:v>40.68836184312454</c:v>
                </c:pt>
                <c:pt idx="7938">
                  <c:v>40.175563337013799</c:v>
                </c:pt>
                <c:pt idx="7939">
                  <c:v>40.175563337013799</c:v>
                </c:pt>
                <c:pt idx="7940">
                  <c:v>40.175563337013799</c:v>
                </c:pt>
                <c:pt idx="7941">
                  <c:v>40.173353441667757</c:v>
                </c:pt>
                <c:pt idx="7942">
                  <c:v>39.977135292105643</c:v>
                </c:pt>
                <c:pt idx="7943">
                  <c:v>40.980376386291638</c:v>
                </c:pt>
                <c:pt idx="7944">
                  <c:v>41.178187716219497</c:v>
                </c:pt>
                <c:pt idx="7945">
                  <c:v>41.442167424240928</c:v>
                </c:pt>
                <c:pt idx="7946">
                  <c:v>41.442167424240928</c:v>
                </c:pt>
                <c:pt idx="7947">
                  <c:v>41.442167424240928</c:v>
                </c:pt>
                <c:pt idx="7948">
                  <c:v>41.76776723737629</c:v>
                </c:pt>
                <c:pt idx="7949">
                  <c:v>41.736417559211567</c:v>
                </c:pt>
                <c:pt idx="7950">
                  <c:v>41.3264562760641</c:v>
                </c:pt>
                <c:pt idx="7951">
                  <c:v>42.268950944691582</c:v>
                </c:pt>
                <c:pt idx="7952">
                  <c:v>42.234851745573067</c:v>
                </c:pt>
                <c:pt idx="7953">
                  <c:v>42.234851745573067</c:v>
                </c:pt>
                <c:pt idx="7954">
                  <c:v>42.234851745573067</c:v>
                </c:pt>
                <c:pt idx="7955">
                  <c:v>42.234851745573067</c:v>
                </c:pt>
                <c:pt idx="7956">
                  <c:v>42.340695454065255</c:v>
                </c:pt>
                <c:pt idx="7957">
                  <c:v>42.143655017862748</c:v>
                </c:pt>
                <c:pt idx="7958">
                  <c:v>42.062043068804435</c:v>
                </c:pt>
                <c:pt idx="7959">
                  <c:v>42.493049750654279</c:v>
                </c:pt>
                <c:pt idx="7960">
                  <c:v>42.493049750654279</c:v>
                </c:pt>
                <c:pt idx="7961">
                  <c:v>42.493049750654279</c:v>
                </c:pt>
                <c:pt idx="7962">
                  <c:v>42.894479809907729</c:v>
                </c:pt>
                <c:pt idx="7963">
                  <c:v>42.685901664282312</c:v>
                </c:pt>
                <c:pt idx="7964">
                  <c:v>42.79231069483977</c:v>
                </c:pt>
                <c:pt idx="7965">
                  <c:v>42.531131900687157</c:v>
                </c:pt>
                <c:pt idx="7966">
                  <c:v>42.788790280160619</c:v>
                </c:pt>
                <c:pt idx="7967">
                  <c:v>42.788790280160619</c:v>
                </c:pt>
                <c:pt idx="7968">
                  <c:v>42.788790280160619</c:v>
                </c:pt>
                <c:pt idx="7969">
                  <c:v>43.141319980768614</c:v>
                </c:pt>
                <c:pt idx="7970">
                  <c:v>43.119863438746044</c:v>
                </c:pt>
                <c:pt idx="7971">
                  <c:v>42.911285293120613</c:v>
                </c:pt>
                <c:pt idx="7972">
                  <c:v>43.199856510981093</c:v>
                </c:pt>
                <c:pt idx="7973">
                  <c:v>42.833604902061651</c:v>
                </c:pt>
                <c:pt idx="7974">
                  <c:v>42.833604902061651</c:v>
                </c:pt>
                <c:pt idx="7975">
                  <c:v>42.833604902061651</c:v>
                </c:pt>
                <c:pt idx="7976">
                  <c:v>42.018461876863967</c:v>
                </c:pt>
                <c:pt idx="7977">
                  <c:v>42.140622835876307</c:v>
                </c:pt>
                <c:pt idx="7978">
                  <c:v>42.078617283899696</c:v>
                </c:pt>
                <c:pt idx="7979">
                  <c:v>42.013759425139249</c:v>
                </c:pt>
                <c:pt idx="7980">
                  <c:v>42.013759425139249</c:v>
                </c:pt>
                <c:pt idx="7981">
                  <c:v>42.013759425139249</c:v>
                </c:pt>
                <c:pt idx="7982">
                  <c:v>42.013759425139249</c:v>
                </c:pt>
                <c:pt idx="7983">
                  <c:v>42.05163600351203</c:v>
                </c:pt>
                <c:pt idx="7984">
                  <c:v>42.12525635428409</c:v>
                </c:pt>
                <c:pt idx="7985">
                  <c:v>41.668707393667255</c:v>
                </c:pt>
                <c:pt idx="7986">
                  <c:v>41.624586576119043</c:v>
                </c:pt>
                <c:pt idx="7987">
                  <c:v>41.403237291110131</c:v>
                </c:pt>
                <c:pt idx="7988">
                  <c:v>41.403237291110131</c:v>
                </c:pt>
                <c:pt idx="7989">
                  <c:v>41.403237291110131</c:v>
                </c:pt>
                <c:pt idx="7990">
                  <c:v>41.172123352246629</c:v>
                </c:pt>
                <c:pt idx="7991">
                  <c:v>41.858372946563797</c:v>
                </c:pt>
                <c:pt idx="7992">
                  <c:v>41.739963670348203</c:v>
                </c:pt>
                <c:pt idx="7993">
                  <c:v>41.535419868552182</c:v>
                </c:pt>
                <c:pt idx="7994">
                  <c:v>41.350045624060151</c:v>
                </c:pt>
                <c:pt idx="7995">
                  <c:v>41.350045624060151</c:v>
                </c:pt>
                <c:pt idx="7996">
                  <c:v>41.350045624060151</c:v>
                </c:pt>
                <c:pt idx="7997">
                  <c:v>40.410094904726378</c:v>
                </c:pt>
                <c:pt idx="7998">
                  <c:v>40.431165999886268</c:v>
                </c:pt>
                <c:pt idx="7999">
                  <c:v>40.893933503221021</c:v>
                </c:pt>
                <c:pt idx="8000">
                  <c:v>40.893933503221021</c:v>
                </c:pt>
                <c:pt idx="8001">
                  <c:v>40.432348036931828</c:v>
                </c:pt>
                <c:pt idx="8002">
                  <c:v>40.432348036931828</c:v>
                </c:pt>
                <c:pt idx="8003">
                  <c:v>40.432348036931828</c:v>
                </c:pt>
                <c:pt idx="8004">
                  <c:v>40.819799223298716</c:v>
                </c:pt>
                <c:pt idx="8005">
                  <c:v>40.742401493272382</c:v>
                </c:pt>
                <c:pt idx="8006">
                  <c:v>41.310139025543926</c:v>
                </c:pt>
                <c:pt idx="8007">
                  <c:v>41.819262938230445</c:v>
                </c:pt>
                <c:pt idx="8008">
                  <c:v>41.94119262912519</c:v>
                </c:pt>
                <c:pt idx="8009">
                  <c:v>41.94119262912519</c:v>
                </c:pt>
                <c:pt idx="8010">
                  <c:v>41.94119262912519</c:v>
                </c:pt>
                <c:pt idx="8011">
                  <c:v>41.894450772910744</c:v>
                </c:pt>
                <c:pt idx="8012">
                  <c:v>41.797241074142605</c:v>
                </c:pt>
                <c:pt idx="8013">
                  <c:v>42.068390093809896</c:v>
                </c:pt>
                <c:pt idx="8014">
                  <c:v>42.330699532093043</c:v>
                </c:pt>
                <c:pt idx="8015">
                  <c:v>42.187981407071035</c:v>
                </c:pt>
                <c:pt idx="8016">
                  <c:v>42.187981407071035</c:v>
                </c:pt>
                <c:pt idx="8017">
                  <c:v>42.187981407071035</c:v>
                </c:pt>
                <c:pt idx="8018">
                  <c:v>42.471079279481444</c:v>
                </c:pt>
                <c:pt idx="8019">
                  <c:v>42.753200686506382</c:v>
                </c:pt>
                <c:pt idx="8020">
                  <c:v>42.89491664968542</c:v>
                </c:pt>
                <c:pt idx="8021">
                  <c:v>43.245082276202318</c:v>
                </c:pt>
                <c:pt idx="8022">
                  <c:v>43.463784826087497</c:v>
                </c:pt>
                <c:pt idx="8023">
                  <c:v>43.463784826087497</c:v>
                </c:pt>
                <c:pt idx="8024">
                  <c:v>43.463784826087497</c:v>
                </c:pt>
                <c:pt idx="8025">
                  <c:v>43.58661389299516</c:v>
                </c:pt>
                <c:pt idx="8026">
                  <c:v>43.110638410499206</c:v>
                </c:pt>
                <c:pt idx="8027">
                  <c:v>43.712346659601693</c:v>
                </c:pt>
                <c:pt idx="8028">
                  <c:v>43.806883926788572</c:v>
                </c:pt>
                <c:pt idx="8029">
                  <c:v>43.953687788554987</c:v>
                </c:pt>
                <c:pt idx="8030">
                  <c:v>43.953687788554987</c:v>
                </c:pt>
                <c:pt idx="8031">
                  <c:v>43.953687788554987</c:v>
                </c:pt>
                <c:pt idx="8032">
                  <c:v>43.922672164337925</c:v>
                </c:pt>
                <c:pt idx="8033">
                  <c:v>44.118736135154968</c:v>
                </c:pt>
                <c:pt idx="8034">
                  <c:v>44.257394219890067</c:v>
                </c:pt>
                <c:pt idx="8035">
                  <c:v>44.261659831837065</c:v>
                </c:pt>
                <c:pt idx="8036">
                  <c:v>44.264280870503292</c:v>
                </c:pt>
                <c:pt idx="8037">
                  <c:v>44.264280870503292</c:v>
                </c:pt>
                <c:pt idx="8038">
                  <c:v>44.264280870503292</c:v>
                </c:pt>
                <c:pt idx="8039">
                  <c:v>44.264280870503292</c:v>
                </c:pt>
                <c:pt idx="8040">
                  <c:v>44.264280870503292</c:v>
                </c:pt>
                <c:pt idx="8041">
                  <c:v>44.264280870503292</c:v>
                </c:pt>
                <c:pt idx="8042">
                  <c:v>44.592784383337502</c:v>
                </c:pt>
                <c:pt idx="8043">
                  <c:v>43.919331624861343</c:v>
                </c:pt>
                <c:pt idx="8044">
                  <c:v>43.919331624861343</c:v>
                </c:pt>
                <c:pt idx="8045">
                  <c:v>43.919331624861343</c:v>
                </c:pt>
                <c:pt idx="8046">
                  <c:v>43.919331624861343</c:v>
                </c:pt>
                <c:pt idx="8047">
                  <c:v>44.294962440772693</c:v>
                </c:pt>
                <c:pt idx="8048">
                  <c:v>43.535966175238869</c:v>
                </c:pt>
                <c:pt idx="8049">
                  <c:v>43.268131998590626</c:v>
                </c:pt>
                <c:pt idx="8050">
                  <c:v>43.83047327478463</c:v>
                </c:pt>
                <c:pt idx="8051">
                  <c:v>43.83047327478463</c:v>
                </c:pt>
                <c:pt idx="8052">
                  <c:v>43.83047327478463</c:v>
                </c:pt>
                <c:pt idx="8053">
                  <c:v>44.223397806601589</c:v>
                </c:pt>
                <c:pt idx="8054">
                  <c:v>44.204228249297593</c:v>
                </c:pt>
                <c:pt idx="8055">
                  <c:v>44.355554687586128</c:v>
                </c:pt>
                <c:pt idx="8056">
                  <c:v>44.63713646900333</c:v>
                </c:pt>
                <c:pt idx="8057">
                  <c:v>44.481698597512853</c:v>
                </c:pt>
                <c:pt idx="8058">
                  <c:v>44.481698597512853</c:v>
                </c:pt>
                <c:pt idx="8059">
                  <c:v>44.481698597512853</c:v>
                </c:pt>
                <c:pt idx="8060">
                  <c:v>44.773970105255074</c:v>
                </c:pt>
                <c:pt idx="8061">
                  <c:v>44.733857935078738</c:v>
                </c:pt>
                <c:pt idx="8062">
                  <c:v>44.987816024670465</c:v>
                </c:pt>
                <c:pt idx="8063">
                  <c:v>44.861646418286227</c:v>
                </c:pt>
                <c:pt idx="8064">
                  <c:v>44.768188402314856</c:v>
                </c:pt>
                <c:pt idx="8065">
                  <c:v>44.768188402314856</c:v>
                </c:pt>
                <c:pt idx="8066">
                  <c:v>44.768188402314856</c:v>
                </c:pt>
                <c:pt idx="8067">
                  <c:v>44.892893310620892</c:v>
                </c:pt>
                <c:pt idx="8068">
                  <c:v>44.943592421292195</c:v>
                </c:pt>
                <c:pt idx="8069">
                  <c:v>44.669231344435893</c:v>
                </c:pt>
                <c:pt idx="8070">
                  <c:v>45.018908738260059</c:v>
                </c:pt>
                <c:pt idx="8071">
                  <c:v>45.089856657450866</c:v>
                </c:pt>
                <c:pt idx="8072">
                  <c:v>45.089856657450866</c:v>
                </c:pt>
                <c:pt idx="8073">
                  <c:v>45.089856657450866</c:v>
                </c:pt>
                <c:pt idx="8074">
                  <c:v>44.569991625524302</c:v>
                </c:pt>
                <c:pt idx="8075">
                  <c:v>44.729463840844176</c:v>
                </c:pt>
                <c:pt idx="8076">
                  <c:v>44.435136616500998</c:v>
                </c:pt>
                <c:pt idx="8077">
                  <c:v>44.435547759821191</c:v>
                </c:pt>
                <c:pt idx="8078">
                  <c:v>44.979927212214271</c:v>
                </c:pt>
                <c:pt idx="8079">
                  <c:v>44.979927212214271</c:v>
                </c:pt>
                <c:pt idx="8080">
                  <c:v>44.979927212214271</c:v>
                </c:pt>
                <c:pt idx="8081">
                  <c:v>44.979927212214271</c:v>
                </c:pt>
                <c:pt idx="8082">
                  <c:v>45.280884122595552</c:v>
                </c:pt>
                <c:pt idx="8083">
                  <c:v>45.617995948696318</c:v>
                </c:pt>
                <c:pt idx="8084">
                  <c:v>45.989541027863247</c:v>
                </c:pt>
                <c:pt idx="8085">
                  <c:v>45.934088072552221</c:v>
                </c:pt>
                <c:pt idx="8086">
                  <c:v>45.934088072552221</c:v>
                </c:pt>
                <c:pt idx="8087">
                  <c:v>45.934088072552221</c:v>
                </c:pt>
                <c:pt idx="8088">
                  <c:v>46.099676044759953</c:v>
                </c:pt>
                <c:pt idx="8089">
                  <c:v>46.097183488381283</c:v>
                </c:pt>
                <c:pt idx="8090">
                  <c:v>46.030603966967526</c:v>
                </c:pt>
                <c:pt idx="8091">
                  <c:v>46.533175282988473</c:v>
                </c:pt>
                <c:pt idx="8092">
                  <c:v>46.737796174157033</c:v>
                </c:pt>
                <c:pt idx="8093">
                  <c:v>46.737796174157033</c:v>
                </c:pt>
                <c:pt idx="8094">
                  <c:v>46.737796174157033</c:v>
                </c:pt>
                <c:pt idx="8095">
                  <c:v>46.806996734237025</c:v>
                </c:pt>
                <c:pt idx="8096">
                  <c:v>46.561775440199398</c:v>
                </c:pt>
                <c:pt idx="8097">
                  <c:v>45.236352161727154</c:v>
                </c:pt>
                <c:pt idx="8098">
                  <c:v>44.849337815137957</c:v>
                </c:pt>
                <c:pt idx="8099">
                  <c:v>44.243980669068762</c:v>
                </c:pt>
                <c:pt idx="8100">
                  <c:v>44.243980669068762</c:v>
                </c:pt>
                <c:pt idx="8101">
                  <c:v>44.243980669068762</c:v>
                </c:pt>
                <c:pt idx="8102">
                  <c:v>42.764687003014274</c:v>
                </c:pt>
                <c:pt idx="8103">
                  <c:v>43.284397856195767</c:v>
                </c:pt>
                <c:pt idx="8104">
                  <c:v>43.079134553589398</c:v>
                </c:pt>
                <c:pt idx="8105">
                  <c:v>43.916042478299801</c:v>
                </c:pt>
                <c:pt idx="8106">
                  <c:v>44.105502459536247</c:v>
                </c:pt>
                <c:pt idx="8107">
                  <c:v>44.105502459536247</c:v>
                </c:pt>
                <c:pt idx="8108">
                  <c:v>44.105502459536247</c:v>
                </c:pt>
                <c:pt idx="8109">
                  <c:v>44.435316491703581</c:v>
                </c:pt>
                <c:pt idx="8110">
                  <c:v>44.143533216654099</c:v>
                </c:pt>
                <c:pt idx="8111">
                  <c:v>42.853699531836057</c:v>
                </c:pt>
                <c:pt idx="8112">
                  <c:v>43.325229527182422</c:v>
                </c:pt>
                <c:pt idx="8113">
                  <c:v>43.026533905062202</c:v>
                </c:pt>
                <c:pt idx="8114">
                  <c:v>43.026533905062202</c:v>
                </c:pt>
                <c:pt idx="8115">
                  <c:v>43.026533905062202</c:v>
                </c:pt>
                <c:pt idx="8116">
                  <c:v>43.708517887432365</c:v>
                </c:pt>
                <c:pt idx="8117">
                  <c:v>44.103343957105231</c:v>
                </c:pt>
                <c:pt idx="8118">
                  <c:v>44.103343957105231</c:v>
                </c:pt>
                <c:pt idx="8119">
                  <c:v>44.761173269414066</c:v>
                </c:pt>
                <c:pt idx="8120">
                  <c:v>44.918975214995648</c:v>
                </c:pt>
                <c:pt idx="8121">
                  <c:v>44.918975214995648</c:v>
                </c:pt>
                <c:pt idx="8122">
                  <c:v>44.918975214995648</c:v>
                </c:pt>
                <c:pt idx="8123">
                  <c:v>45.025230066808028</c:v>
                </c:pt>
                <c:pt idx="8124">
                  <c:v>44.622026951986236</c:v>
                </c:pt>
                <c:pt idx="8125">
                  <c:v>44.338543632713147</c:v>
                </c:pt>
                <c:pt idx="8126">
                  <c:v>44.362210070081751</c:v>
                </c:pt>
                <c:pt idx="8127">
                  <c:v>44.423136370842862</c:v>
                </c:pt>
                <c:pt idx="8128">
                  <c:v>44.423136370842862</c:v>
                </c:pt>
                <c:pt idx="8129">
                  <c:v>44.423136370842862</c:v>
                </c:pt>
                <c:pt idx="8130">
                  <c:v>43.756981406300113</c:v>
                </c:pt>
                <c:pt idx="8131">
                  <c:v>44.311099816090248</c:v>
                </c:pt>
                <c:pt idx="8132">
                  <c:v>45.082096327282208</c:v>
                </c:pt>
                <c:pt idx="8133">
                  <c:v>44.946753085566165</c:v>
                </c:pt>
                <c:pt idx="8134">
                  <c:v>44.929690637778158</c:v>
                </c:pt>
                <c:pt idx="8135">
                  <c:v>44.929690637778158</c:v>
                </c:pt>
                <c:pt idx="8136">
                  <c:v>44.929690637778158</c:v>
                </c:pt>
                <c:pt idx="8137">
                  <c:v>45.595177494425585</c:v>
                </c:pt>
                <c:pt idx="8138">
                  <c:v>45.391995604877692</c:v>
                </c:pt>
                <c:pt idx="8139">
                  <c:v>45.405820299019183</c:v>
                </c:pt>
                <c:pt idx="8140">
                  <c:v>45.072665727375274</c:v>
                </c:pt>
                <c:pt idx="8141">
                  <c:v>44.619200341659891</c:v>
                </c:pt>
                <c:pt idx="8142">
                  <c:v>44.619200341659891</c:v>
                </c:pt>
                <c:pt idx="8143">
                  <c:v>44.619200341659891</c:v>
                </c:pt>
                <c:pt idx="8144">
                  <c:v>45.298486195991295</c:v>
                </c:pt>
                <c:pt idx="8145">
                  <c:v>45.039337421982133</c:v>
                </c:pt>
                <c:pt idx="8146">
                  <c:v>45.398779469660887</c:v>
                </c:pt>
                <c:pt idx="8147">
                  <c:v>44.639808900584576</c:v>
                </c:pt>
                <c:pt idx="8148">
                  <c:v>44.84705083041937</c:v>
                </c:pt>
                <c:pt idx="8149">
                  <c:v>44.84705083041937</c:v>
                </c:pt>
                <c:pt idx="8150">
                  <c:v>44.84705083041937</c:v>
                </c:pt>
                <c:pt idx="8151">
                  <c:v>44.854117356235186</c:v>
                </c:pt>
                <c:pt idx="8152">
                  <c:v>44.844866631530849</c:v>
                </c:pt>
                <c:pt idx="8153">
                  <c:v>44.290825311113245</c:v>
                </c:pt>
                <c:pt idx="8154">
                  <c:v>44.786792637553582</c:v>
                </c:pt>
                <c:pt idx="8155">
                  <c:v>44.712889625748886</c:v>
                </c:pt>
                <c:pt idx="8156">
                  <c:v>44.712889625748886</c:v>
                </c:pt>
                <c:pt idx="8157">
                  <c:v>44.712889625748886</c:v>
                </c:pt>
                <c:pt idx="8158">
                  <c:v>44.712889625748886</c:v>
                </c:pt>
                <c:pt idx="8159">
                  <c:v>44.390578959175066</c:v>
                </c:pt>
                <c:pt idx="8160">
                  <c:v>44.698782270574753</c:v>
                </c:pt>
                <c:pt idx="8161">
                  <c:v>44.698782270574753</c:v>
                </c:pt>
                <c:pt idx="8162">
                  <c:v>44.698782270574753</c:v>
                </c:pt>
                <c:pt idx="8163">
                  <c:v>44.698782270574753</c:v>
                </c:pt>
                <c:pt idx="8164">
                  <c:v>44.698782270574753</c:v>
                </c:pt>
                <c:pt idx="8165">
                  <c:v>45.405203584038908</c:v>
                </c:pt>
                <c:pt idx="8166">
                  <c:v>45.371823885730734</c:v>
                </c:pt>
                <c:pt idx="8167">
                  <c:v>45.606381149900855</c:v>
                </c:pt>
                <c:pt idx="8168">
                  <c:v>45.577703903317392</c:v>
                </c:pt>
                <c:pt idx="8169">
                  <c:v>45.106842015866341</c:v>
                </c:pt>
                <c:pt idx="8170">
                  <c:v>45.106842015866341</c:v>
                </c:pt>
                <c:pt idx="8171">
                  <c:v>45.106842015866341</c:v>
                </c:pt>
                <c:pt idx="8172">
                  <c:v>45.426043411081196</c:v>
                </c:pt>
                <c:pt idx="8173">
                  <c:v>45.0021546479622</c:v>
                </c:pt>
                <c:pt idx="8174">
                  <c:v>45.043320372896524</c:v>
                </c:pt>
                <c:pt idx="8175">
                  <c:v>44.965203142059849</c:v>
                </c:pt>
                <c:pt idx="8176">
                  <c:v>44.710756819775398</c:v>
                </c:pt>
                <c:pt idx="8177">
                  <c:v>44.710756819775398</c:v>
                </c:pt>
                <c:pt idx="8178">
                  <c:v>44.710756819775398</c:v>
                </c:pt>
                <c:pt idx="8179">
                  <c:v>45.114936399982639</c:v>
                </c:pt>
                <c:pt idx="8180">
                  <c:v>45.431465363616248</c:v>
                </c:pt>
                <c:pt idx="8181">
                  <c:v>45.495886382598989</c:v>
                </c:pt>
                <c:pt idx="8182">
                  <c:v>45.474943769726664</c:v>
                </c:pt>
                <c:pt idx="8183">
                  <c:v>44.920517002446374</c:v>
                </c:pt>
                <c:pt idx="8184">
                  <c:v>44.920517002446374</c:v>
                </c:pt>
                <c:pt idx="8185">
                  <c:v>44.920517002446374</c:v>
                </c:pt>
                <c:pt idx="8186">
                  <c:v>45.193875917459707</c:v>
                </c:pt>
                <c:pt idx="8187">
                  <c:v>45.412218716939719</c:v>
                </c:pt>
                <c:pt idx="8188">
                  <c:v>45.195597580113017</c:v>
                </c:pt>
                <c:pt idx="8189">
                  <c:v>45.934345037127343</c:v>
                </c:pt>
                <c:pt idx="8190">
                  <c:v>46.147959688425132</c:v>
                </c:pt>
                <c:pt idx="8191">
                  <c:v>46.147959688425132</c:v>
                </c:pt>
                <c:pt idx="8192">
                  <c:v>46.147959688425132</c:v>
                </c:pt>
                <c:pt idx="8193">
                  <c:v>46.185322337647662</c:v>
                </c:pt>
                <c:pt idx="8194">
                  <c:v>46.391896159587148</c:v>
                </c:pt>
                <c:pt idx="8195">
                  <c:v>46.358799122311609</c:v>
                </c:pt>
                <c:pt idx="8196">
                  <c:v>46.390791211914134</c:v>
                </c:pt>
                <c:pt idx="8197">
                  <c:v>45.685963078815739</c:v>
                </c:pt>
                <c:pt idx="8198">
                  <c:v>45.685963078815739</c:v>
                </c:pt>
                <c:pt idx="8199">
                  <c:v>45.685963078815739</c:v>
                </c:pt>
                <c:pt idx="8200">
                  <c:v>45.828295756975059</c:v>
                </c:pt>
                <c:pt idx="8201">
                  <c:v>45.639246919058806</c:v>
                </c:pt>
                <c:pt idx="8202">
                  <c:v>45.566937087619863</c:v>
                </c:pt>
                <c:pt idx="8203">
                  <c:v>45.84836469029198</c:v>
                </c:pt>
                <c:pt idx="8204">
                  <c:v>46.180362921347843</c:v>
                </c:pt>
                <c:pt idx="8205">
                  <c:v>46.180362921347843</c:v>
                </c:pt>
                <c:pt idx="8206">
                  <c:v>46.180362921347843</c:v>
                </c:pt>
                <c:pt idx="8207">
                  <c:v>46.637836954435109</c:v>
                </c:pt>
                <c:pt idx="8208">
                  <c:v>46.674043263069606</c:v>
                </c:pt>
                <c:pt idx="8209">
                  <c:v>46.79756613433009</c:v>
                </c:pt>
                <c:pt idx="8210">
                  <c:v>46.871109395729611</c:v>
                </c:pt>
                <c:pt idx="8211">
                  <c:v>46.738335799764783</c:v>
                </c:pt>
                <c:pt idx="8212">
                  <c:v>46.738335799764783</c:v>
                </c:pt>
                <c:pt idx="8213">
                  <c:v>46.738335799764783</c:v>
                </c:pt>
                <c:pt idx="8214">
                  <c:v>46.478416132030254</c:v>
                </c:pt>
                <c:pt idx="8215">
                  <c:v>46.423502802326979</c:v>
                </c:pt>
                <c:pt idx="8216">
                  <c:v>45.866326514092897</c:v>
                </c:pt>
                <c:pt idx="8217">
                  <c:v>46.079581414985519</c:v>
                </c:pt>
                <c:pt idx="8218">
                  <c:v>46.609159707851639</c:v>
                </c:pt>
                <c:pt idx="8219">
                  <c:v>46.609159707851639</c:v>
                </c:pt>
                <c:pt idx="8220">
                  <c:v>46.609159707851639</c:v>
                </c:pt>
                <c:pt idx="8221">
                  <c:v>46.629562695116213</c:v>
                </c:pt>
                <c:pt idx="8222">
                  <c:v>46.638813419820565</c:v>
                </c:pt>
                <c:pt idx="8223">
                  <c:v>46.687174152858262</c:v>
                </c:pt>
                <c:pt idx="8224">
                  <c:v>46.822748662691914</c:v>
                </c:pt>
                <c:pt idx="8225">
                  <c:v>46.615789393889749</c:v>
                </c:pt>
                <c:pt idx="8226">
                  <c:v>46.615789393889749</c:v>
                </c:pt>
                <c:pt idx="8227">
                  <c:v>46.615789393889749</c:v>
                </c:pt>
                <c:pt idx="8228">
                  <c:v>46.926819315615766</c:v>
                </c:pt>
                <c:pt idx="8229">
                  <c:v>46.902895913672033</c:v>
                </c:pt>
                <c:pt idx="8230">
                  <c:v>46.380846682856948</c:v>
                </c:pt>
                <c:pt idx="8231">
                  <c:v>46.212868940100591</c:v>
                </c:pt>
                <c:pt idx="8232">
                  <c:v>46.867640373965486</c:v>
                </c:pt>
                <c:pt idx="8233">
                  <c:v>46.867640373965486</c:v>
                </c:pt>
                <c:pt idx="8234">
                  <c:v>46.867640373965486</c:v>
                </c:pt>
                <c:pt idx="8235">
                  <c:v>46.867640373965486</c:v>
                </c:pt>
                <c:pt idx="8236">
                  <c:v>46.811930454079331</c:v>
                </c:pt>
                <c:pt idx="8237">
                  <c:v>46.293658602518519</c:v>
                </c:pt>
                <c:pt idx="8238">
                  <c:v>46.553167126932841</c:v>
                </c:pt>
                <c:pt idx="8239">
                  <c:v>46.659447675202735</c:v>
                </c:pt>
                <c:pt idx="8240">
                  <c:v>46.659447675202735</c:v>
                </c:pt>
                <c:pt idx="8241">
                  <c:v>46.659447675202735</c:v>
                </c:pt>
                <c:pt idx="8242">
                  <c:v>46.160191202200849</c:v>
                </c:pt>
                <c:pt idx="8243">
                  <c:v>46.258839902589663</c:v>
                </c:pt>
                <c:pt idx="8244">
                  <c:v>45.889813076258918</c:v>
                </c:pt>
                <c:pt idx="8245">
                  <c:v>45.488100355972833</c:v>
                </c:pt>
                <c:pt idx="8246">
                  <c:v>44.413268931158235</c:v>
                </c:pt>
                <c:pt idx="8247">
                  <c:v>44.413268931158235</c:v>
                </c:pt>
                <c:pt idx="8248">
                  <c:v>44.413268931158235</c:v>
                </c:pt>
                <c:pt idx="8249">
                  <c:v>44.427376286332347</c:v>
                </c:pt>
                <c:pt idx="8250">
                  <c:v>44.323536901526097</c:v>
                </c:pt>
                <c:pt idx="8251">
                  <c:v>43.352442075687698</c:v>
                </c:pt>
                <c:pt idx="8252">
                  <c:v>43.64314609952168</c:v>
                </c:pt>
                <c:pt idx="8253">
                  <c:v>43.632225105079051</c:v>
                </c:pt>
                <c:pt idx="8254">
                  <c:v>43.632225105079051</c:v>
                </c:pt>
                <c:pt idx="8255">
                  <c:v>43.632225105079051</c:v>
                </c:pt>
                <c:pt idx="8256">
                  <c:v>43.464170272950156</c:v>
                </c:pt>
                <c:pt idx="8257">
                  <c:v>43.48295438339148</c:v>
                </c:pt>
                <c:pt idx="8258">
                  <c:v>43.759216998103668</c:v>
                </c:pt>
                <c:pt idx="8259">
                  <c:v>44.122359335664157</c:v>
                </c:pt>
                <c:pt idx="8260">
                  <c:v>43.077772641341262</c:v>
                </c:pt>
                <c:pt idx="8261">
                  <c:v>43.077772641341262</c:v>
                </c:pt>
                <c:pt idx="8262">
                  <c:v>43.077772641341262</c:v>
                </c:pt>
                <c:pt idx="8263">
                  <c:v>43.170177102554646</c:v>
                </c:pt>
                <c:pt idx="8264">
                  <c:v>43.284680517228402</c:v>
                </c:pt>
                <c:pt idx="8265">
                  <c:v>42.336481235033247</c:v>
                </c:pt>
                <c:pt idx="8266">
                  <c:v>41.495898716898616</c:v>
                </c:pt>
                <c:pt idx="8267">
                  <c:v>39.247946917285766</c:v>
                </c:pt>
                <c:pt idx="8268">
                  <c:v>39.247946917285766</c:v>
                </c:pt>
                <c:pt idx="8269">
                  <c:v>39.247946917285766</c:v>
                </c:pt>
                <c:pt idx="8270">
                  <c:v>40.426900387939249</c:v>
                </c:pt>
                <c:pt idx="8271">
                  <c:v>40.860810769487955</c:v>
                </c:pt>
                <c:pt idx="8272">
                  <c:v>40.859012017462106</c:v>
                </c:pt>
                <c:pt idx="8273">
                  <c:v>41.927162363323568</c:v>
                </c:pt>
                <c:pt idx="8274">
                  <c:v>41.75409672197982</c:v>
                </c:pt>
                <c:pt idx="8275">
                  <c:v>41.75409672197982</c:v>
                </c:pt>
                <c:pt idx="8276">
                  <c:v>41.75409672197982</c:v>
                </c:pt>
                <c:pt idx="8277">
                  <c:v>41.888797552258055</c:v>
                </c:pt>
                <c:pt idx="8278">
                  <c:v>41.853079476316289</c:v>
                </c:pt>
                <c:pt idx="8279">
                  <c:v>41.14730057428995</c:v>
                </c:pt>
                <c:pt idx="8280">
                  <c:v>41.509594928752541</c:v>
                </c:pt>
                <c:pt idx="8281">
                  <c:v>42.576691719856015</c:v>
                </c:pt>
                <c:pt idx="8282">
                  <c:v>42.576691719856015</c:v>
                </c:pt>
                <c:pt idx="8283">
                  <c:v>42.576691719856015</c:v>
                </c:pt>
                <c:pt idx="8284">
                  <c:v>42.463216163482741</c:v>
                </c:pt>
                <c:pt idx="8285">
                  <c:v>42.194790968311729</c:v>
                </c:pt>
                <c:pt idx="8286">
                  <c:v>41.521492388580633</c:v>
                </c:pt>
                <c:pt idx="8287">
                  <c:v>41.774730977362019</c:v>
                </c:pt>
                <c:pt idx="8288">
                  <c:v>41.42823994426935</c:v>
                </c:pt>
                <c:pt idx="8289">
                  <c:v>41.42823994426935</c:v>
                </c:pt>
                <c:pt idx="8290">
                  <c:v>41.42823994426935</c:v>
                </c:pt>
                <c:pt idx="8291">
                  <c:v>40.510388178395942</c:v>
                </c:pt>
                <c:pt idx="8292">
                  <c:v>40.79998725455691</c:v>
                </c:pt>
                <c:pt idx="8293">
                  <c:v>40.594235719257817</c:v>
                </c:pt>
                <c:pt idx="8294">
                  <c:v>40.654853662528772</c:v>
                </c:pt>
                <c:pt idx="8295">
                  <c:v>41.441756280920693</c:v>
                </c:pt>
                <c:pt idx="8296">
                  <c:v>41.441756280920693</c:v>
                </c:pt>
                <c:pt idx="8297">
                  <c:v>41.441756280920693</c:v>
                </c:pt>
                <c:pt idx="8298">
                  <c:v>41.441756280920693</c:v>
                </c:pt>
                <c:pt idx="8299">
                  <c:v>40.605028231412874</c:v>
                </c:pt>
                <c:pt idx="8300">
                  <c:v>42.094754659217259</c:v>
                </c:pt>
                <c:pt idx="8301">
                  <c:v>42.177625734693663</c:v>
                </c:pt>
                <c:pt idx="8302">
                  <c:v>41.917628977586602</c:v>
                </c:pt>
                <c:pt idx="8303">
                  <c:v>41.917628977586602</c:v>
                </c:pt>
                <c:pt idx="8304">
                  <c:v>41.917628977586602</c:v>
                </c:pt>
                <c:pt idx="8305">
                  <c:v>41.917628977586602</c:v>
                </c:pt>
                <c:pt idx="8306">
                  <c:v>42.146635806934114</c:v>
                </c:pt>
                <c:pt idx="8307">
                  <c:v>42.234029458932653</c:v>
                </c:pt>
                <c:pt idx="8308">
                  <c:v>43.252842606370955</c:v>
                </c:pt>
                <c:pt idx="8309">
                  <c:v>43.133276989567314</c:v>
                </c:pt>
                <c:pt idx="8310">
                  <c:v>43.133276989567314</c:v>
                </c:pt>
                <c:pt idx="8311">
                  <c:v>43.133276989567314</c:v>
                </c:pt>
                <c:pt idx="8312">
                  <c:v>43.288149538992521</c:v>
                </c:pt>
                <c:pt idx="8313">
                  <c:v>43.804185798749778</c:v>
                </c:pt>
                <c:pt idx="8314">
                  <c:v>44.197624259716989</c:v>
                </c:pt>
                <c:pt idx="8315">
                  <c:v>43.921644306037429</c:v>
                </c:pt>
                <c:pt idx="8316">
                  <c:v>43.851107530166814</c:v>
                </c:pt>
                <c:pt idx="8317">
                  <c:v>43.851107530166814</c:v>
                </c:pt>
                <c:pt idx="8318">
                  <c:v>43.851107530166814</c:v>
                </c:pt>
                <c:pt idx="8319">
                  <c:v>43.851107530166814</c:v>
                </c:pt>
                <c:pt idx="8320">
                  <c:v>44.094864126126247</c:v>
                </c:pt>
                <c:pt idx="8321">
                  <c:v>44.141092053190441</c:v>
                </c:pt>
                <c:pt idx="8322">
                  <c:v>44.863393777397043</c:v>
                </c:pt>
                <c:pt idx="8323">
                  <c:v>44.53496735393535</c:v>
                </c:pt>
                <c:pt idx="8324">
                  <c:v>44.53496735393535</c:v>
                </c:pt>
                <c:pt idx="8325">
                  <c:v>44.53496735393535</c:v>
                </c:pt>
                <c:pt idx="8326">
                  <c:v>44.604296396302907</c:v>
                </c:pt>
                <c:pt idx="8327">
                  <c:v>44.038383312514718</c:v>
                </c:pt>
                <c:pt idx="8328">
                  <c:v>43.569140301886932</c:v>
                </c:pt>
                <c:pt idx="8329">
                  <c:v>43.956591488253821</c:v>
                </c:pt>
                <c:pt idx="8330">
                  <c:v>43.206974429711899</c:v>
                </c:pt>
                <c:pt idx="8331">
                  <c:v>43.206974429711899</c:v>
                </c:pt>
                <c:pt idx="8332">
                  <c:v>43.206974429711899</c:v>
                </c:pt>
                <c:pt idx="8333">
                  <c:v>42.241044591833429</c:v>
                </c:pt>
                <c:pt idx="8334">
                  <c:v>42.272163001880536</c:v>
                </c:pt>
                <c:pt idx="8335">
                  <c:v>42.035267360076816</c:v>
                </c:pt>
                <c:pt idx="8336">
                  <c:v>41.844548252422278</c:v>
                </c:pt>
                <c:pt idx="8337">
                  <c:v>42.413622000484445</c:v>
                </c:pt>
                <c:pt idx="8338">
                  <c:v>42.413622000484445</c:v>
                </c:pt>
                <c:pt idx="8339">
                  <c:v>42.413622000484445</c:v>
                </c:pt>
                <c:pt idx="8340">
                  <c:v>42.908150325304106</c:v>
                </c:pt>
                <c:pt idx="8341">
                  <c:v>42.787197099794817</c:v>
                </c:pt>
                <c:pt idx="8342">
                  <c:v>43.009779814764315</c:v>
                </c:pt>
                <c:pt idx="8343">
                  <c:v>43.35095168115199</c:v>
                </c:pt>
                <c:pt idx="8344">
                  <c:v>42.444072302636229</c:v>
                </c:pt>
                <c:pt idx="8345">
                  <c:v>42.444072302636229</c:v>
                </c:pt>
                <c:pt idx="8346">
                  <c:v>42.444072302636229</c:v>
                </c:pt>
                <c:pt idx="8347">
                  <c:v>41.805361154716373</c:v>
                </c:pt>
                <c:pt idx="8348">
                  <c:v>41.755792688175603</c:v>
                </c:pt>
                <c:pt idx="8349">
                  <c:v>41.362765370528592</c:v>
                </c:pt>
                <c:pt idx="8350">
                  <c:v>40.527347840353883</c:v>
                </c:pt>
                <c:pt idx="8351">
                  <c:v>40.0438689922644</c:v>
                </c:pt>
                <c:pt idx="8352">
                  <c:v>40.0438689922644</c:v>
                </c:pt>
                <c:pt idx="8353">
                  <c:v>40.0438689922644</c:v>
                </c:pt>
                <c:pt idx="8354">
                  <c:v>39.051137749200841</c:v>
                </c:pt>
                <c:pt idx="8355">
                  <c:v>38.87008050957084</c:v>
                </c:pt>
                <c:pt idx="8356">
                  <c:v>39.828378499568231</c:v>
                </c:pt>
                <c:pt idx="8357">
                  <c:v>39.563036879298657</c:v>
                </c:pt>
                <c:pt idx="8358">
                  <c:v>38.941979197689591</c:v>
                </c:pt>
                <c:pt idx="8359">
                  <c:v>38.941979197689591</c:v>
                </c:pt>
                <c:pt idx="8360">
                  <c:v>38.941979197689591</c:v>
                </c:pt>
                <c:pt idx="8361">
                  <c:v>38.654050391266914</c:v>
                </c:pt>
                <c:pt idx="8362">
                  <c:v>39.08821773739075</c:v>
                </c:pt>
                <c:pt idx="8363">
                  <c:v>38.127529976844734</c:v>
                </c:pt>
                <c:pt idx="8364">
                  <c:v>38.258864571188894</c:v>
                </c:pt>
                <c:pt idx="8365">
                  <c:v>38.258864571188894</c:v>
                </c:pt>
                <c:pt idx="8366">
                  <c:v>38.258864571188894</c:v>
                </c:pt>
                <c:pt idx="8367">
                  <c:v>38.258864571188894</c:v>
                </c:pt>
                <c:pt idx="8368">
                  <c:v>38.892128070116186</c:v>
                </c:pt>
                <c:pt idx="8369">
                  <c:v>39.117331823751918</c:v>
                </c:pt>
                <c:pt idx="8370">
                  <c:v>38.939846391716095</c:v>
                </c:pt>
                <c:pt idx="8371">
                  <c:v>39.864816076320338</c:v>
                </c:pt>
                <c:pt idx="8372">
                  <c:v>40.293767041569211</c:v>
                </c:pt>
                <c:pt idx="8373">
                  <c:v>40.293767041569211</c:v>
                </c:pt>
                <c:pt idx="8374">
                  <c:v>40.293767041569211</c:v>
                </c:pt>
                <c:pt idx="8375">
                  <c:v>40.160916356231837</c:v>
                </c:pt>
                <c:pt idx="8376">
                  <c:v>39.778604461367358</c:v>
                </c:pt>
                <c:pt idx="8377">
                  <c:v>40.109292173090097</c:v>
                </c:pt>
                <c:pt idx="8378">
                  <c:v>40.790762226310029</c:v>
                </c:pt>
                <c:pt idx="8379">
                  <c:v>41.00221837517681</c:v>
                </c:pt>
                <c:pt idx="8380">
                  <c:v>41.00221837517681</c:v>
                </c:pt>
                <c:pt idx="8381">
                  <c:v>41.00221837517681</c:v>
                </c:pt>
                <c:pt idx="8382">
                  <c:v>40.920041104053226</c:v>
                </c:pt>
                <c:pt idx="8383">
                  <c:v>41.229246577295889</c:v>
                </c:pt>
                <c:pt idx="8384">
                  <c:v>40.940264216115224</c:v>
                </c:pt>
                <c:pt idx="8385">
                  <c:v>39.923352606532816</c:v>
                </c:pt>
                <c:pt idx="8386">
                  <c:v>39.866794703548763</c:v>
                </c:pt>
                <c:pt idx="8387">
                  <c:v>39.866794703548763</c:v>
                </c:pt>
                <c:pt idx="8388">
                  <c:v>39.866794703548763</c:v>
                </c:pt>
                <c:pt idx="8389">
                  <c:v>39.186558080289416</c:v>
                </c:pt>
                <c:pt idx="8390">
                  <c:v>39.078812833941335</c:v>
                </c:pt>
                <c:pt idx="8391">
                  <c:v>38.623086159964885</c:v>
                </c:pt>
                <c:pt idx="8392">
                  <c:v>38.625887073833702</c:v>
                </c:pt>
                <c:pt idx="8393">
                  <c:v>39.205085226155617</c:v>
                </c:pt>
                <c:pt idx="8394">
                  <c:v>39.205085226155617</c:v>
                </c:pt>
                <c:pt idx="8395">
                  <c:v>39.205085226155617</c:v>
                </c:pt>
                <c:pt idx="8396">
                  <c:v>39.205085226155617</c:v>
                </c:pt>
                <c:pt idx="8397">
                  <c:v>39.964646813754712</c:v>
                </c:pt>
                <c:pt idx="8398">
                  <c:v>40.224052552339003</c:v>
                </c:pt>
                <c:pt idx="8399">
                  <c:v>39.995739527344313</c:v>
                </c:pt>
                <c:pt idx="8400">
                  <c:v>39.335571837401879</c:v>
                </c:pt>
                <c:pt idx="8401">
                  <c:v>39.335571837401879</c:v>
                </c:pt>
                <c:pt idx="8402">
                  <c:v>39.335571837401879</c:v>
                </c:pt>
                <c:pt idx="8403">
                  <c:v>39.335571837401879</c:v>
                </c:pt>
                <c:pt idx="8404">
                  <c:v>39.335571837401879</c:v>
                </c:pt>
                <c:pt idx="8405">
                  <c:v>39.335571837401879</c:v>
                </c:pt>
                <c:pt idx="8406">
                  <c:v>39.335571837401879</c:v>
                </c:pt>
                <c:pt idx="8407">
                  <c:v>37.751719285730807</c:v>
                </c:pt>
                <c:pt idx="8408">
                  <c:v>37.751719285730807</c:v>
                </c:pt>
                <c:pt idx="8409">
                  <c:v>37.751719285730807</c:v>
                </c:pt>
                <c:pt idx="8410">
                  <c:v>37.26127669765556</c:v>
                </c:pt>
                <c:pt idx="8411">
                  <c:v>37.333535136179485</c:v>
                </c:pt>
                <c:pt idx="8412">
                  <c:v>37.514669465182024</c:v>
                </c:pt>
                <c:pt idx="8413">
                  <c:v>36.972345729389922</c:v>
                </c:pt>
                <c:pt idx="8414">
                  <c:v>36.259731569665369</c:v>
                </c:pt>
                <c:pt idx="8415">
                  <c:v>36.259731569665369</c:v>
                </c:pt>
                <c:pt idx="8416">
                  <c:v>36.259731569665369</c:v>
                </c:pt>
                <c:pt idx="8417">
                  <c:v>36.259731569665369</c:v>
                </c:pt>
                <c:pt idx="8418">
                  <c:v>35.90470931267869</c:v>
                </c:pt>
                <c:pt idx="8419">
                  <c:v>34.701806743623969</c:v>
                </c:pt>
                <c:pt idx="8420">
                  <c:v>35.418583729465475</c:v>
                </c:pt>
                <c:pt idx="8421">
                  <c:v>35.618604954739375</c:v>
                </c:pt>
                <c:pt idx="8422">
                  <c:v>35.618604954739375</c:v>
                </c:pt>
                <c:pt idx="8423">
                  <c:v>35.618604954739375</c:v>
                </c:pt>
                <c:pt idx="8424">
                  <c:v>34.24294510183104</c:v>
                </c:pt>
                <c:pt idx="8425">
                  <c:v>32.308284512205276</c:v>
                </c:pt>
                <c:pt idx="8426">
                  <c:v>32.966139520971623</c:v>
                </c:pt>
                <c:pt idx="8427">
                  <c:v>33.643806498479776</c:v>
                </c:pt>
                <c:pt idx="8428">
                  <c:v>35.022113086511851</c:v>
                </c:pt>
                <c:pt idx="8429">
                  <c:v>35.022113086511851</c:v>
                </c:pt>
                <c:pt idx="8430">
                  <c:v>35.022113086511851</c:v>
                </c:pt>
                <c:pt idx="8431">
                  <c:v>33.631292323671403</c:v>
                </c:pt>
                <c:pt idx="8432">
                  <c:v>34.635895330105541</c:v>
                </c:pt>
                <c:pt idx="8433">
                  <c:v>34.291999639221594</c:v>
                </c:pt>
                <c:pt idx="8434">
                  <c:v>34.927832783900094</c:v>
                </c:pt>
                <c:pt idx="8435">
                  <c:v>34.682919847352615</c:v>
                </c:pt>
                <c:pt idx="8436">
                  <c:v>34.682919847352615</c:v>
                </c:pt>
                <c:pt idx="8437">
                  <c:v>34.682919847352615</c:v>
                </c:pt>
                <c:pt idx="8438">
                  <c:v>35.614519217994975</c:v>
                </c:pt>
                <c:pt idx="8439">
                  <c:v>35.321065673207208</c:v>
                </c:pt>
                <c:pt idx="8440">
                  <c:v>33.660406410032579</c:v>
                </c:pt>
                <c:pt idx="8441">
                  <c:v>33.937696883045263</c:v>
                </c:pt>
                <c:pt idx="8442">
                  <c:v>33.449695458433659</c:v>
                </c:pt>
                <c:pt idx="8443">
                  <c:v>33.449695458433659</c:v>
                </c:pt>
                <c:pt idx="8444">
                  <c:v>33.449695458433659</c:v>
                </c:pt>
                <c:pt idx="8445">
                  <c:v>33.449695458433659</c:v>
                </c:pt>
                <c:pt idx="8446">
                  <c:v>33.461824186379353</c:v>
                </c:pt>
                <c:pt idx="8447">
                  <c:v>33.580901570490255</c:v>
                </c:pt>
                <c:pt idx="8448">
                  <c:v>35.015149346526094</c:v>
                </c:pt>
                <c:pt idx="8449">
                  <c:v>35.005153424553896</c:v>
                </c:pt>
                <c:pt idx="8450">
                  <c:v>35.005153424553896</c:v>
                </c:pt>
                <c:pt idx="8451">
                  <c:v>35.005153424553896</c:v>
                </c:pt>
                <c:pt idx="8452">
                  <c:v>35.038147675999383</c:v>
                </c:pt>
                <c:pt idx="8453">
                  <c:v>35.352954976979674</c:v>
                </c:pt>
                <c:pt idx="8454">
                  <c:v>34.202935717484777</c:v>
                </c:pt>
                <c:pt idx="8455">
                  <c:v>35.174030543323177</c:v>
                </c:pt>
                <c:pt idx="8456">
                  <c:v>34.691399678331592</c:v>
                </c:pt>
                <c:pt idx="8457">
                  <c:v>34.691399678331592</c:v>
                </c:pt>
                <c:pt idx="8458">
                  <c:v>34.691399678331592</c:v>
                </c:pt>
                <c:pt idx="8459">
                  <c:v>35.755515680363665</c:v>
                </c:pt>
                <c:pt idx="8460">
                  <c:v>35.524633009617773</c:v>
                </c:pt>
                <c:pt idx="8461">
                  <c:v>36.055470428901984</c:v>
                </c:pt>
                <c:pt idx="8462">
                  <c:v>35.783627604881865</c:v>
                </c:pt>
                <c:pt idx="8463">
                  <c:v>34.954942546575325</c:v>
                </c:pt>
                <c:pt idx="8464">
                  <c:v>34.954942546575325</c:v>
                </c:pt>
                <c:pt idx="8465">
                  <c:v>34.954942546575325</c:v>
                </c:pt>
                <c:pt idx="8466">
                  <c:v>33.385300135908423</c:v>
                </c:pt>
                <c:pt idx="8467">
                  <c:v>33.385557100483545</c:v>
                </c:pt>
                <c:pt idx="8468">
                  <c:v>33.333598863394151</c:v>
                </c:pt>
                <c:pt idx="8469">
                  <c:v>33.958947853407736</c:v>
                </c:pt>
                <c:pt idx="8470">
                  <c:v>32.847267708520832</c:v>
                </c:pt>
                <c:pt idx="8471">
                  <c:v>32.847267708520832</c:v>
                </c:pt>
                <c:pt idx="8472">
                  <c:v>32.847267708520832</c:v>
                </c:pt>
                <c:pt idx="8473">
                  <c:v>32.20313460806593</c:v>
                </c:pt>
                <c:pt idx="8474">
                  <c:v>32.527295419580618</c:v>
                </c:pt>
                <c:pt idx="8475">
                  <c:v>33.048548060212823</c:v>
                </c:pt>
                <c:pt idx="8476">
                  <c:v>31.949536268879374</c:v>
                </c:pt>
                <c:pt idx="8477">
                  <c:v>31.456575427967945</c:v>
                </c:pt>
                <c:pt idx="8478">
                  <c:v>31.456575427967945</c:v>
                </c:pt>
                <c:pt idx="8479">
                  <c:v>31.456575427967945</c:v>
                </c:pt>
                <c:pt idx="8480">
                  <c:v>30.289724988802643</c:v>
                </c:pt>
                <c:pt idx="8481">
                  <c:v>30.743652910753248</c:v>
                </c:pt>
                <c:pt idx="8482">
                  <c:v>31.504987553920671</c:v>
                </c:pt>
                <c:pt idx="8483">
                  <c:v>31.504987553920671</c:v>
                </c:pt>
                <c:pt idx="8484">
                  <c:v>32.07578296463614</c:v>
                </c:pt>
                <c:pt idx="8485">
                  <c:v>32.07578296463614</c:v>
                </c:pt>
                <c:pt idx="8486">
                  <c:v>32.07578296463614</c:v>
                </c:pt>
                <c:pt idx="8487">
                  <c:v>32.069410243173152</c:v>
                </c:pt>
                <c:pt idx="8488">
                  <c:v>32.750700421190494</c:v>
                </c:pt>
                <c:pt idx="8489">
                  <c:v>32.651537791651442</c:v>
                </c:pt>
                <c:pt idx="8490">
                  <c:v>32.389305442740834</c:v>
                </c:pt>
                <c:pt idx="8491">
                  <c:v>32.944066263968772</c:v>
                </c:pt>
                <c:pt idx="8492">
                  <c:v>32.944066263968772</c:v>
                </c:pt>
                <c:pt idx="8493">
                  <c:v>32.944066263968772</c:v>
                </c:pt>
                <c:pt idx="8494">
                  <c:v>32.186200642565481</c:v>
                </c:pt>
                <c:pt idx="8495">
                  <c:v>32.522515878483368</c:v>
                </c:pt>
                <c:pt idx="8496">
                  <c:v>33.891982885131291</c:v>
                </c:pt>
                <c:pt idx="8497">
                  <c:v>34.407299644078215</c:v>
                </c:pt>
                <c:pt idx="8498">
                  <c:v>34.158866292851577</c:v>
                </c:pt>
                <c:pt idx="8499">
                  <c:v>34.158866292851577</c:v>
                </c:pt>
                <c:pt idx="8500">
                  <c:v>34.158866292851577</c:v>
                </c:pt>
                <c:pt idx="8501">
                  <c:v>34.562326372248492</c:v>
                </c:pt>
                <c:pt idx="8502">
                  <c:v>34.048911151157462</c:v>
                </c:pt>
                <c:pt idx="8503">
                  <c:v>33.692912428785327</c:v>
                </c:pt>
                <c:pt idx="8504">
                  <c:v>33.264835143091858</c:v>
                </c:pt>
                <c:pt idx="8505">
                  <c:v>34.237266184720887</c:v>
                </c:pt>
                <c:pt idx="8506">
                  <c:v>34.237266184720887</c:v>
                </c:pt>
                <c:pt idx="8507">
                  <c:v>34.237266184720887</c:v>
                </c:pt>
                <c:pt idx="8508">
                  <c:v>33.193424687665839</c:v>
                </c:pt>
                <c:pt idx="8509">
                  <c:v>33.381188702706488</c:v>
                </c:pt>
                <c:pt idx="8510">
                  <c:v>33.780897099306635</c:v>
                </c:pt>
                <c:pt idx="8511">
                  <c:v>34.428884668388342</c:v>
                </c:pt>
                <c:pt idx="8512">
                  <c:v>34.629702483845122</c:v>
                </c:pt>
                <c:pt idx="8513">
                  <c:v>34.629702483845122</c:v>
                </c:pt>
                <c:pt idx="8514">
                  <c:v>34.629702483845122</c:v>
                </c:pt>
                <c:pt idx="8515">
                  <c:v>35.195281513685643</c:v>
                </c:pt>
                <c:pt idx="8516">
                  <c:v>34.813098101108721</c:v>
                </c:pt>
                <c:pt idx="8517">
                  <c:v>34.893630798951527</c:v>
                </c:pt>
                <c:pt idx="8518">
                  <c:v>34.795239063137835</c:v>
                </c:pt>
                <c:pt idx="8519">
                  <c:v>35.62420678247701</c:v>
                </c:pt>
                <c:pt idx="8520">
                  <c:v>35.62420678247701</c:v>
                </c:pt>
                <c:pt idx="8521">
                  <c:v>35.62420678247701</c:v>
                </c:pt>
                <c:pt idx="8522">
                  <c:v>35.703608836189289</c:v>
                </c:pt>
                <c:pt idx="8523">
                  <c:v>35.703608836189289</c:v>
                </c:pt>
                <c:pt idx="8524">
                  <c:v>35.589567957750752</c:v>
                </c:pt>
                <c:pt idx="8525">
                  <c:v>35.375953306452971</c:v>
                </c:pt>
                <c:pt idx="8526">
                  <c:v>36.101621266593654</c:v>
                </c:pt>
                <c:pt idx="8527">
                  <c:v>36.101621266593654</c:v>
                </c:pt>
                <c:pt idx="8528">
                  <c:v>36.101621266593654</c:v>
                </c:pt>
                <c:pt idx="8529">
                  <c:v>36.101621266593654</c:v>
                </c:pt>
                <c:pt idx="8530">
                  <c:v>36.101621266593654</c:v>
                </c:pt>
                <c:pt idx="8531">
                  <c:v>36.238377813472859</c:v>
                </c:pt>
                <c:pt idx="8532">
                  <c:v>35.829238816965777</c:v>
                </c:pt>
                <c:pt idx="8533">
                  <c:v>35.089386412278436</c:v>
                </c:pt>
                <c:pt idx="8534">
                  <c:v>35.089386412278436</c:v>
                </c:pt>
                <c:pt idx="8535">
                  <c:v>35.089386412278436</c:v>
                </c:pt>
                <c:pt idx="8536">
                  <c:v>35.315566631299625</c:v>
                </c:pt>
                <c:pt idx="8537">
                  <c:v>35.856143007980904</c:v>
                </c:pt>
                <c:pt idx="8538">
                  <c:v>36.27967202069474</c:v>
                </c:pt>
                <c:pt idx="8539">
                  <c:v>36.621923138297916</c:v>
                </c:pt>
                <c:pt idx="8540">
                  <c:v>36.539026366363998</c:v>
                </c:pt>
                <c:pt idx="8541">
                  <c:v>36.539026366363998</c:v>
                </c:pt>
                <c:pt idx="8542">
                  <c:v>36.539026366363998</c:v>
                </c:pt>
                <c:pt idx="8543">
                  <c:v>36.667842707871976</c:v>
                </c:pt>
                <c:pt idx="8544">
                  <c:v>36.386415105199852</c:v>
                </c:pt>
                <c:pt idx="8545">
                  <c:v>35.785657625025308</c:v>
                </c:pt>
                <c:pt idx="8546">
                  <c:v>35.919690347408235</c:v>
                </c:pt>
                <c:pt idx="8547">
                  <c:v>36.006390195053939</c:v>
                </c:pt>
                <c:pt idx="8548">
                  <c:v>36.006390195053939</c:v>
                </c:pt>
                <c:pt idx="8549">
                  <c:v>36.006390195053939</c:v>
                </c:pt>
                <c:pt idx="8550">
                  <c:v>35.17893856670797</c:v>
                </c:pt>
                <c:pt idx="8551">
                  <c:v>35.700885011693011</c:v>
                </c:pt>
                <c:pt idx="8552">
                  <c:v>35.228404247418695</c:v>
                </c:pt>
                <c:pt idx="8553">
                  <c:v>36.294884323541872</c:v>
                </c:pt>
                <c:pt idx="8554">
                  <c:v>36.844968389502625</c:v>
                </c:pt>
                <c:pt idx="8555">
                  <c:v>36.844968389502625</c:v>
                </c:pt>
                <c:pt idx="8556">
                  <c:v>36.844968389502625</c:v>
                </c:pt>
                <c:pt idx="8557">
                  <c:v>37.106044397825187</c:v>
                </c:pt>
                <c:pt idx="8558">
                  <c:v>36.51253331866905</c:v>
                </c:pt>
                <c:pt idx="8559">
                  <c:v>37.094301116742166</c:v>
                </c:pt>
                <c:pt idx="8560">
                  <c:v>36.851598075540728</c:v>
                </c:pt>
                <c:pt idx="8561">
                  <c:v>37.232727933359655</c:v>
                </c:pt>
                <c:pt idx="8562">
                  <c:v>37.232727933359655</c:v>
                </c:pt>
                <c:pt idx="8563">
                  <c:v>37.232727933359655</c:v>
                </c:pt>
                <c:pt idx="8564">
                  <c:v>36.441122863243017</c:v>
                </c:pt>
                <c:pt idx="8565">
                  <c:v>36.029439917442247</c:v>
                </c:pt>
                <c:pt idx="8566">
                  <c:v>36.446519119320556</c:v>
                </c:pt>
                <c:pt idx="8567">
                  <c:v>35.688781980204823</c:v>
                </c:pt>
                <c:pt idx="8568">
                  <c:v>35.907535923005014</c:v>
                </c:pt>
                <c:pt idx="8569">
                  <c:v>35.907535923005014</c:v>
                </c:pt>
                <c:pt idx="8570">
                  <c:v>35.907535923005014</c:v>
                </c:pt>
                <c:pt idx="8571">
                  <c:v>36.88564588174421</c:v>
                </c:pt>
                <c:pt idx="8572">
                  <c:v>36.870228007236975</c:v>
                </c:pt>
                <c:pt idx="8573">
                  <c:v>37.138627505950474</c:v>
                </c:pt>
                <c:pt idx="8574">
                  <c:v>36.309531304323741</c:v>
                </c:pt>
                <c:pt idx="8575">
                  <c:v>35.826206634979336</c:v>
                </c:pt>
                <c:pt idx="8576">
                  <c:v>35.826206634979336</c:v>
                </c:pt>
                <c:pt idx="8577">
                  <c:v>35.826206634979336</c:v>
                </c:pt>
                <c:pt idx="8578">
                  <c:v>35.60878890796976</c:v>
                </c:pt>
                <c:pt idx="8579">
                  <c:v>35.588463010077717</c:v>
                </c:pt>
                <c:pt idx="8580">
                  <c:v>35.537995167524031</c:v>
                </c:pt>
                <c:pt idx="8581">
                  <c:v>35.51846585981486</c:v>
                </c:pt>
                <c:pt idx="8582">
                  <c:v>34.804207126809537</c:v>
                </c:pt>
                <c:pt idx="8583">
                  <c:v>34.804207126809537</c:v>
                </c:pt>
                <c:pt idx="8584">
                  <c:v>34.804207126809537</c:v>
                </c:pt>
                <c:pt idx="8585">
                  <c:v>34.642370837398559</c:v>
                </c:pt>
                <c:pt idx="8586">
                  <c:v>34.595654677641633</c:v>
                </c:pt>
                <c:pt idx="8587">
                  <c:v>34.141264219455813</c:v>
                </c:pt>
                <c:pt idx="8588">
                  <c:v>34.087378748053013</c:v>
                </c:pt>
                <c:pt idx="8589">
                  <c:v>34.016687793437328</c:v>
                </c:pt>
                <c:pt idx="8590">
                  <c:v>34.016687793437328</c:v>
                </c:pt>
                <c:pt idx="8591">
                  <c:v>34.016687793437328</c:v>
                </c:pt>
                <c:pt idx="8592">
                  <c:v>34.330570021947189</c:v>
                </c:pt>
                <c:pt idx="8593">
                  <c:v>33.490450040047776</c:v>
                </c:pt>
                <c:pt idx="8594">
                  <c:v>33.53935039869323</c:v>
                </c:pt>
                <c:pt idx="8595">
                  <c:v>33.578100656621423</c:v>
                </c:pt>
                <c:pt idx="8596">
                  <c:v>33.507384005548225</c:v>
                </c:pt>
                <c:pt idx="8597">
                  <c:v>33.507384005548225</c:v>
                </c:pt>
                <c:pt idx="8598">
                  <c:v>33.507384005548225</c:v>
                </c:pt>
                <c:pt idx="8599">
                  <c:v>33.431502366515097</c:v>
                </c:pt>
                <c:pt idx="8600">
                  <c:v>32.774700912506745</c:v>
                </c:pt>
                <c:pt idx="8601">
                  <c:v>32.79073550199427</c:v>
                </c:pt>
                <c:pt idx="8602">
                  <c:v>33.117465959260159</c:v>
                </c:pt>
                <c:pt idx="8603">
                  <c:v>32.90097330472102</c:v>
                </c:pt>
                <c:pt idx="8604">
                  <c:v>32.90097330472102</c:v>
                </c:pt>
                <c:pt idx="8605">
                  <c:v>32.90097330472102</c:v>
                </c:pt>
                <c:pt idx="8606">
                  <c:v>32.90097330472102</c:v>
                </c:pt>
                <c:pt idx="8607">
                  <c:v>33.880676443825955</c:v>
                </c:pt>
                <c:pt idx="8608">
                  <c:v>34.20951401060784</c:v>
                </c:pt>
                <c:pt idx="8609">
                  <c:v>34.955687743843143</c:v>
                </c:pt>
                <c:pt idx="8610">
                  <c:v>34.265609377356675</c:v>
                </c:pt>
                <c:pt idx="8611">
                  <c:v>34.265609377356675</c:v>
                </c:pt>
                <c:pt idx="8612">
                  <c:v>34.265609377356675</c:v>
                </c:pt>
                <c:pt idx="8613">
                  <c:v>34.314484039544624</c:v>
                </c:pt>
                <c:pt idx="8614">
                  <c:v>33.815124780712686</c:v>
                </c:pt>
                <c:pt idx="8615">
                  <c:v>34.350484776519018</c:v>
                </c:pt>
                <c:pt idx="8616">
                  <c:v>34.37366298119489</c:v>
                </c:pt>
                <c:pt idx="8617">
                  <c:v>33.648457557289433</c:v>
                </c:pt>
                <c:pt idx="8618">
                  <c:v>33.648457557289433</c:v>
                </c:pt>
                <c:pt idx="8619">
                  <c:v>33.648457557289433</c:v>
                </c:pt>
                <c:pt idx="8620">
                  <c:v>33.23369103658721</c:v>
                </c:pt>
                <c:pt idx="8621">
                  <c:v>33.186101197274866</c:v>
                </c:pt>
                <c:pt idx="8622">
                  <c:v>34.060371771207812</c:v>
                </c:pt>
                <c:pt idx="8623">
                  <c:v>33.726574788126108</c:v>
                </c:pt>
                <c:pt idx="8624">
                  <c:v>33.838148806643488</c:v>
                </c:pt>
                <c:pt idx="8625">
                  <c:v>33.838148806643488</c:v>
                </c:pt>
                <c:pt idx="8626">
                  <c:v>33.838148806643488</c:v>
                </c:pt>
                <c:pt idx="8627">
                  <c:v>34.512680816335155</c:v>
                </c:pt>
                <c:pt idx="8628">
                  <c:v>34.185539215749074</c:v>
                </c:pt>
                <c:pt idx="8629">
                  <c:v>33.464625100248121</c:v>
                </c:pt>
                <c:pt idx="8630">
                  <c:v>33.294386069230697</c:v>
                </c:pt>
                <c:pt idx="8631">
                  <c:v>33.455271589713725</c:v>
                </c:pt>
                <c:pt idx="8632">
                  <c:v>33.455271589713725</c:v>
                </c:pt>
                <c:pt idx="8633">
                  <c:v>33.455271589713725</c:v>
                </c:pt>
                <c:pt idx="8634">
                  <c:v>33.830542655219908</c:v>
                </c:pt>
                <c:pt idx="8635">
                  <c:v>33.058621071557511</c:v>
                </c:pt>
                <c:pt idx="8636">
                  <c:v>33.024290604321401</c:v>
                </c:pt>
                <c:pt idx="8637">
                  <c:v>32.76866224499139</c:v>
                </c:pt>
                <c:pt idx="8638">
                  <c:v>32.547235870609939</c:v>
                </c:pt>
                <c:pt idx="8639">
                  <c:v>32.547235870609939</c:v>
                </c:pt>
                <c:pt idx="8640">
                  <c:v>32.547235870609939</c:v>
                </c:pt>
                <c:pt idx="8641">
                  <c:v>33.09359395023143</c:v>
                </c:pt>
                <c:pt idx="8642">
                  <c:v>32.836757857398354</c:v>
                </c:pt>
                <c:pt idx="8643">
                  <c:v>32.770589479304789</c:v>
                </c:pt>
                <c:pt idx="8644">
                  <c:v>32.809879362840739</c:v>
                </c:pt>
                <c:pt idx="8645">
                  <c:v>33.592644851573226</c:v>
                </c:pt>
                <c:pt idx="8646">
                  <c:v>33.592644851573226</c:v>
                </c:pt>
                <c:pt idx="8647">
                  <c:v>33.592644851573226</c:v>
                </c:pt>
                <c:pt idx="8648">
                  <c:v>32.979296107217777</c:v>
                </c:pt>
                <c:pt idx="8649">
                  <c:v>32.401871010464191</c:v>
                </c:pt>
                <c:pt idx="8650">
                  <c:v>32.607751028050849</c:v>
                </c:pt>
                <c:pt idx="8651">
                  <c:v>32.268737664094189</c:v>
                </c:pt>
                <c:pt idx="8652">
                  <c:v>31.381104932254971</c:v>
                </c:pt>
                <c:pt idx="8653">
                  <c:v>31.381104932254971</c:v>
                </c:pt>
                <c:pt idx="8654">
                  <c:v>31.381104932254971</c:v>
                </c:pt>
                <c:pt idx="8655">
                  <c:v>32.440390000274768</c:v>
                </c:pt>
                <c:pt idx="8656">
                  <c:v>31.865277584697274</c:v>
                </c:pt>
                <c:pt idx="8657">
                  <c:v>31.726465321217105</c:v>
                </c:pt>
                <c:pt idx="8658">
                  <c:v>31.099137703975096</c:v>
                </c:pt>
                <c:pt idx="8659">
                  <c:v>31.38760613600552</c:v>
                </c:pt>
                <c:pt idx="8660">
                  <c:v>31.38760613600552</c:v>
                </c:pt>
                <c:pt idx="8661">
                  <c:v>31.38760613600552</c:v>
                </c:pt>
                <c:pt idx="8662">
                  <c:v>31.38760613600552</c:v>
                </c:pt>
                <c:pt idx="8663">
                  <c:v>29.832867670695613</c:v>
                </c:pt>
                <c:pt idx="8664">
                  <c:v>30.192797951067092</c:v>
                </c:pt>
                <c:pt idx="8665">
                  <c:v>29.523430929335344</c:v>
                </c:pt>
                <c:pt idx="8666">
                  <c:v>30.632387249725969</c:v>
                </c:pt>
                <c:pt idx="8667">
                  <c:v>30.632387249725969</c:v>
                </c:pt>
                <c:pt idx="8668">
                  <c:v>30.632387249725969</c:v>
                </c:pt>
                <c:pt idx="8669">
                  <c:v>31.068533223078227</c:v>
                </c:pt>
                <c:pt idx="8670">
                  <c:v>31.068533223078227</c:v>
                </c:pt>
                <c:pt idx="8671">
                  <c:v>31.13133536523771</c:v>
                </c:pt>
                <c:pt idx="8672">
                  <c:v>30.85252880123182</c:v>
                </c:pt>
                <c:pt idx="8673">
                  <c:v>30.561208062417553</c:v>
                </c:pt>
                <c:pt idx="8674">
                  <c:v>30.561208062417553</c:v>
                </c:pt>
                <c:pt idx="8675">
                  <c:v>30.561208062417553</c:v>
                </c:pt>
                <c:pt idx="8676">
                  <c:v>30.176917540324641</c:v>
                </c:pt>
                <c:pt idx="8677">
                  <c:v>28.933851408178558</c:v>
                </c:pt>
                <c:pt idx="8678">
                  <c:v>29.21240100760933</c:v>
                </c:pt>
                <c:pt idx="8679">
                  <c:v>28.663781639726768</c:v>
                </c:pt>
                <c:pt idx="8680">
                  <c:v>28.10714497710044</c:v>
                </c:pt>
                <c:pt idx="8681">
                  <c:v>28.10714497710044</c:v>
                </c:pt>
                <c:pt idx="8682">
                  <c:v>28.10714497710044</c:v>
                </c:pt>
                <c:pt idx="8683">
                  <c:v>26.912131220501919</c:v>
                </c:pt>
                <c:pt idx="8684">
                  <c:v>26.09706528467677</c:v>
                </c:pt>
                <c:pt idx="8685">
                  <c:v>23.649272134992607</c:v>
                </c:pt>
                <c:pt idx="8686">
                  <c:v>23.531505270214822</c:v>
                </c:pt>
                <c:pt idx="8687">
                  <c:v>21.267493184656939</c:v>
                </c:pt>
                <c:pt idx="8688">
                  <c:v>21.267493184656939</c:v>
                </c:pt>
                <c:pt idx="8689">
                  <c:v>21.267493184656939</c:v>
                </c:pt>
                <c:pt idx="8690">
                  <c:v>21.267493184656939</c:v>
                </c:pt>
                <c:pt idx="8691">
                  <c:v>24.276908109724765</c:v>
                </c:pt>
                <c:pt idx="8692">
                  <c:v>24.53361572027028</c:v>
                </c:pt>
                <c:pt idx="8693">
                  <c:v>21.735220104291521</c:v>
                </c:pt>
                <c:pt idx="8694">
                  <c:v>22.340037624752963</c:v>
                </c:pt>
                <c:pt idx="8695">
                  <c:v>22.340037624752963</c:v>
                </c:pt>
                <c:pt idx="8696">
                  <c:v>22.340037624752963</c:v>
                </c:pt>
                <c:pt idx="8697">
                  <c:v>23.14117608060657</c:v>
                </c:pt>
                <c:pt idx="8698">
                  <c:v>23.913765772164275</c:v>
                </c:pt>
                <c:pt idx="8699">
                  <c:v>22.290880301532383</c:v>
                </c:pt>
                <c:pt idx="8700">
                  <c:v>21.741721308042067</c:v>
                </c:pt>
                <c:pt idx="8701">
                  <c:v>19.655425922637615</c:v>
                </c:pt>
                <c:pt idx="8702">
                  <c:v>19.655425922637615</c:v>
                </c:pt>
                <c:pt idx="8703">
                  <c:v>19.655425922637615</c:v>
                </c:pt>
                <c:pt idx="8704">
                  <c:v>18.406115551316102</c:v>
                </c:pt>
                <c:pt idx="8705">
                  <c:v>19.585634344034847</c:v>
                </c:pt>
                <c:pt idx="8706">
                  <c:v>21.101673944331576</c:v>
                </c:pt>
                <c:pt idx="8707">
                  <c:v>23.203284418413219</c:v>
                </c:pt>
                <c:pt idx="8708">
                  <c:v>22.039800215181998</c:v>
                </c:pt>
                <c:pt idx="8709">
                  <c:v>22.039800215181998</c:v>
                </c:pt>
                <c:pt idx="8710">
                  <c:v>22.039800215181998</c:v>
                </c:pt>
                <c:pt idx="8711">
                  <c:v>22.039800215181998</c:v>
                </c:pt>
                <c:pt idx="8712">
                  <c:v>23.42129316394557</c:v>
                </c:pt>
                <c:pt idx="8713">
                  <c:v>24.466213912216126</c:v>
                </c:pt>
                <c:pt idx="8714">
                  <c:v>22.867637290390643</c:v>
                </c:pt>
                <c:pt idx="8715">
                  <c:v>22.055269482604263</c:v>
                </c:pt>
                <c:pt idx="8716">
                  <c:v>22.055269482604263</c:v>
                </c:pt>
                <c:pt idx="8717">
                  <c:v>22.055269482604263</c:v>
                </c:pt>
                <c:pt idx="8718">
                  <c:v>23.336058014378054</c:v>
                </c:pt>
                <c:pt idx="8719">
                  <c:v>22.636780316102261</c:v>
                </c:pt>
                <c:pt idx="8720">
                  <c:v>22.344380326072493</c:v>
                </c:pt>
                <c:pt idx="8721">
                  <c:v>21.170386271718836</c:v>
                </c:pt>
                <c:pt idx="8722">
                  <c:v>21.745344508551259</c:v>
                </c:pt>
                <c:pt idx="8723">
                  <c:v>21.745344508551259</c:v>
                </c:pt>
                <c:pt idx="8724">
                  <c:v>21.745344508551259</c:v>
                </c:pt>
                <c:pt idx="8725">
                  <c:v>21.900011486316373</c:v>
                </c:pt>
                <c:pt idx="8726">
                  <c:v>21.401063370804632</c:v>
                </c:pt>
                <c:pt idx="8727">
                  <c:v>21.259244621795553</c:v>
                </c:pt>
                <c:pt idx="8728">
                  <c:v>19.794084007372707</c:v>
                </c:pt>
                <c:pt idx="8729">
                  <c:v>20.327927912185832</c:v>
                </c:pt>
                <c:pt idx="8730">
                  <c:v>20.327927912185832</c:v>
                </c:pt>
                <c:pt idx="8731">
                  <c:v>20.327927912185832</c:v>
                </c:pt>
                <c:pt idx="8732">
                  <c:v>20.327927912185832</c:v>
                </c:pt>
                <c:pt idx="8733">
                  <c:v>21.389551357839235</c:v>
                </c:pt>
                <c:pt idx="8734">
                  <c:v>21.105065876723174</c:v>
                </c:pt>
                <c:pt idx="8735">
                  <c:v>21.516646036693899</c:v>
                </c:pt>
                <c:pt idx="8736">
                  <c:v>21.873518438621442</c:v>
                </c:pt>
                <c:pt idx="8737">
                  <c:v>21.873518438621442</c:v>
                </c:pt>
                <c:pt idx="8738">
                  <c:v>21.873518438621442</c:v>
                </c:pt>
                <c:pt idx="8739">
                  <c:v>21.577880694945147</c:v>
                </c:pt>
                <c:pt idx="8740">
                  <c:v>20.206897597304014</c:v>
                </c:pt>
                <c:pt idx="8741">
                  <c:v>20.567701557230905</c:v>
                </c:pt>
                <c:pt idx="8742">
                  <c:v>20.362489647539562</c:v>
                </c:pt>
                <c:pt idx="8743">
                  <c:v>20.345195931633945</c:v>
                </c:pt>
                <c:pt idx="8744">
                  <c:v>20.345195931633945</c:v>
                </c:pt>
                <c:pt idx="8745">
                  <c:v>20.345195931633945</c:v>
                </c:pt>
                <c:pt idx="8746">
                  <c:v>21.40270794408541</c:v>
                </c:pt>
                <c:pt idx="8747">
                  <c:v>21.574411673181022</c:v>
                </c:pt>
                <c:pt idx="8748">
                  <c:v>22.253748920427448</c:v>
                </c:pt>
                <c:pt idx="8749">
                  <c:v>22.408724255682703</c:v>
                </c:pt>
                <c:pt idx="8750">
                  <c:v>21.163268352988002</c:v>
                </c:pt>
                <c:pt idx="8751">
                  <c:v>21.163268352988002</c:v>
                </c:pt>
                <c:pt idx="8752">
                  <c:v>21.163268352988002</c:v>
                </c:pt>
                <c:pt idx="8753">
                  <c:v>22.265106754647778</c:v>
                </c:pt>
                <c:pt idx="8754">
                  <c:v>22.016776189251196</c:v>
                </c:pt>
                <c:pt idx="8755">
                  <c:v>22.131125425179881</c:v>
                </c:pt>
                <c:pt idx="8756">
                  <c:v>22.271710744228379</c:v>
                </c:pt>
                <c:pt idx="8757">
                  <c:v>22.069453927150928</c:v>
                </c:pt>
                <c:pt idx="8758">
                  <c:v>22.069453927150928</c:v>
                </c:pt>
                <c:pt idx="8759">
                  <c:v>22.069453927150928</c:v>
                </c:pt>
                <c:pt idx="8760">
                  <c:v>22.417024211459104</c:v>
                </c:pt>
                <c:pt idx="8761">
                  <c:v>22.417024211459104</c:v>
                </c:pt>
                <c:pt idx="8762">
                  <c:v>21.885929827599771</c:v>
                </c:pt>
                <c:pt idx="8763">
                  <c:v>22.097668637499172</c:v>
                </c:pt>
                <c:pt idx="8764">
                  <c:v>22.45747043558309</c:v>
                </c:pt>
                <c:pt idx="8765">
                  <c:v>22.45747043558309</c:v>
                </c:pt>
                <c:pt idx="8766">
                  <c:v>22.45747043558309</c:v>
                </c:pt>
                <c:pt idx="8767">
                  <c:v>22.477128225579818</c:v>
                </c:pt>
                <c:pt idx="8768">
                  <c:v>22.765930711557903</c:v>
                </c:pt>
                <c:pt idx="8769">
                  <c:v>22.765930711557903</c:v>
                </c:pt>
                <c:pt idx="8770">
                  <c:v>22.765930711557903</c:v>
                </c:pt>
                <c:pt idx="8771">
                  <c:v>22.765930711557903</c:v>
                </c:pt>
                <c:pt idx="8772">
                  <c:v>22.765930711557903</c:v>
                </c:pt>
                <c:pt idx="8773">
                  <c:v>22.765930711557903</c:v>
                </c:pt>
                <c:pt idx="8774">
                  <c:v>23.23761488564935</c:v>
                </c:pt>
                <c:pt idx="8775">
                  <c:v>23.334541923384851</c:v>
                </c:pt>
                <c:pt idx="8776">
                  <c:v>23.741573810375936</c:v>
                </c:pt>
                <c:pt idx="8777">
                  <c:v>22.809254938923242</c:v>
                </c:pt>
                <c:pt idx="8778">
                  <c:v>22.707445574260444</c:v>
                </c:pt>
                <c:pt idx="8779">
                  <c:v>22.707445574260444</c:v>
                </c:pt>
                <c:pt idx="8780">
                  <c:v>22.707445574260444</c:v>
                </c:pt>
                <c:pt idx="8781">
                  <c:v>22.707445574260444</c:v>
                </c:pt>
                <c:pt idx="8782">
                  <c:v>21.620768082532784</c:v>
                </c:pt>
                <c:pt idx="8783">
                  <c:v>21.68382718926739</c:v>
                </c:pt>
                <c:pt idx="8784">
                  <c:v>20.617064452111578</c:v>
                </c:pt>
                <c:pt idx="8785">
                  <c:v>21.1485699792911</c:v>
                </c:pt>
                <c:pt idx="8786">
                  <c:v>21.1485699792911</c:v>
                </c:pt>
                <c:pt idx="8787">
                  <c:v>21.1485699792911</c:v>
                </c:pt>
                <c:pt idx="8788">
                  <c:v>21.217179520848315</c:v>
                </c:pt>
                <c:pt idx="8789">
                  <c:v>20.726223003622827</c:v>
                </c:pt>
                <c:pt idx="8790">
                  <c:v>20.304415653562302</c:v>
                </c:pt>
                <c:pt idx="8791">
                  <c:v>20.690119480818375</c:v>
                </c:pt>
                <c:pt idx="8792">
                  <c:v>19.902548754531136</c:v>
                </c:pt>
                <c:pt idx="8793">
                  <c:v>19.902548754531136</c:v>
                </c:pt>
                <c:pt idx="8794">
                  <c:v>19.902548754531136</c:v>
                </c:pt>
                <c:pt idx="8795">
                  <c:v>19.740378411172504</c:v>
                </c:pt>
                <c:pt idx="8796">
                  <c:v>20.714094275677134</c:v>
                </c:pt>
                <c:pt idx="8797">
                  <c:v>20.830293656546687</c:v>
                </c:pt>
                <c:pt idx="8798">
                  <c:v>21.202763808184049</c:v>
                </c:pt>
                <c:pt idx="8799">
                  <c:v>20.541876617431281</c:v>
                </c:pt>
                <c:pt idx="8800">
                  <c:v>20.541876617431281</c:v>
                </c:pt>
                <c:pt idx="8801">
                  <c:v>20.541876617431281</c:v>
                </c:pt>
                <c:pt idx="8802">
                  <c:v>20.23333925208393</c:v>
                </c:pt>
                <c:pt idx="8803">
                  <c:v>20.108788522522961</c:v>
                </c:pt>
                <c:pt idx="8804">
                  <c:v>20.657228015202932</c:v>
                </c:pt>
                <c:pt idx="8805">
                  <c:v>20.427784346077715</c:v>
                </c:pt>
                <c:pt idx="8806">
                  <c:v>20.754052267108388</c:v>
                </c:pt>
                <c:pt idx="8807">
                  <c:v>20.754052267108388</c:v>
                </c:pt>
                <c:pt idx="8808">
                  <c:v>20.754052267108388</c:v>
                </c:pt>
                <c:pt idx="8809">
                  <c:v>20.477584080736094</c:v>
                </c:pt>
                <c:pt idx="8810">
                  <c:v>20.418250960340739</c:v>
                </c:pt>
                <c:pt idx="8811">
                  <c:v>20.418250960340739</c:v>
                </c:pt>
                <c:pt idx="8812">
                  <c:v>19.800045585515512</c:v>
                </c:pt>
                <c:pt idx="8813">
                  <c:v>19.990302156934831</c:v>
                </c:pt>
                <c:pt idx="8814">
                  <c:v>19.990302156934831</c:v>
                </c:pt>
                <c:pt idx="8815">
                  <c:v>19.990302156934831</c:v>
                </c:pt>
                <c:pt idx="8816">
                  <c:v>19.91519141162707</c:v>
                </c:pt>
                <c:pt idx="8817">
                  <c:v>19.646252287305813</c:v>
                </c:pt>
                <c:pt idx="8818">
                  <c:v>19.360841733719322</c:v>
                </c:pt>
                <c:pt idx="8819">
                  <c:v>19.420483211604822</c:v>
                </c:pt>
                <c:pt idx="8820">
                  <c:v>19.0574693563319</c:v>
                </c:pt>
                <c:pt idx="8821">
                  <c:v>19.0574693563319</c:v>
                </c:pt>
                <c:pt idx="8822">
                  <c:v>19.0574693563319</c:v>
                </c:pt>
                <c:pt idx="8823">
                  <c:v>18.954118204218378</c:v>
                </c:pt>
                <c:pt idx="8824">
                  <c:v>18.677624321388574</c:v>
                </c:pt>
                <c:pt idx="8825">
                  <c:v>19.172692271815997</c:v>
                </c:pt>
                <c:pt idx="8826">
                  <c:v>19.164238137294529</c:v>
                </c:pt>
                <c:pt idx="8827">
                  <c:v>19.448158296345319</c:v>
                </c:pt>
                <c:pt idx="8828">
                  <c:v>19.448158296345319</c:v>
                </c:pt>
                <c:pt idx="8829">
                  <c:v>19.448158296345319</c:v>
                </c:pt>
                <c:pt idx="8830">
                  <c:v>18.707406515645058</c:v>
                </c:pt>
                <c:pt idx="8831">
                  <c:v>18.57781928041172</c:v>
                </c:pt>
                <c:pt idx="8832">
                  <c:v>18.735184386215597</c:v>
                </c:pt>
                <c:pt idx="8833">
                  <c:v>19.101435995135041</c:v>
                </c:pt>
                <c:pt idx="8834">
                  <c:v>18.432325937978415</c:v>
                </c:pt>
                <c:pt idx="8835">
                  <c:v>18.432325937978415</c:v>
                </c:pt>
                <c:pt idx="8836">
                  <c:v>18.432325937978415</c:v>
                </c:pt>
                <c:pt idx="8837">
                  <c:v>18.208586882420875</c:v>
                </c:pt>
                <c:pt idx="8838">
                  <c:v>18.128799381845916</c:v>
                </c:pt>
                <c:pt idx="8839">
                  <c:v>18.95401541838833</c:v>
                </c:pt>
                <c:pt idx="8840">
                  <c:v>18.496952528621254</c:v>
                </c:pt>
                <c:pt idx="8841">
                  <c:v>19.450368191691354</c:v>
                </c:pt>
                <c:pt idx="8842">
                  <c:v>19.450368191691354</c:v>
                </c:pt>
                <c:pt idx="8843">
                  <c:v>19.450368191691354</c:v>
                </c:pt>
                <c:pt idx="8844">
                  <c:v>19.796936314156557</c:v>
                </c:pt>
                <c:pt idx="8845">
                  <c:v>20.426448130287095</c:v>
                </c:pt>
                <c:pt idx="8846">
                  <c:v>20.485652768394893</c:v>
                </c:pt>
                <c:pt idx="8847">
                  <c:v>20.418302353255775</c:v>
                </c:pt>
                <c:pt idx="8848">
                  <c:v>20.418302353255775</c:v>
                </c:pt>
                <c:pt idx="8849">
                  <c:v>20.418302353255775</c:v>
                </c:pt>
                <c:pt idx="8850">
                  <c:v>20.418302353255775</c:v>
                </c:pt>
                <c:pt idx="8851">
                  <c:v>21.111001758408477</c:v>
                </c:pt>
                <c:pt idx="8852">
                  <c:v>21.811924029965038</c:v>
                </c:pt>
                <c:pt idx="8853">
                  <c:v>21.790570273772513</c:v>
                </c:pt>
                <c:pt idx="8854">
                  <c:v>22.192308690516114</c:v>
                </c:pt>
                <c:pt idx="8855">
                  <c:v>22.16825680628482</c:v>
                </c:pt>
                <c:pt idx="8856">
                  <c:v>22.16825680628482</c:v>
                </c:pt>
                <c:pt idx="8857">
                  <c:v>22.16825680628482</c:v>
                </c:pt>
                <c:pt idx="8858">
                  <c:v>21.163807978595763</c:v>
                </c:pt>
                <c:pt idx="8859">
                  <c:v>20.838619308780597</c:v>
                </c:pt>
                <c:pt idx="8860">
                  <c:v>21.461450045957996</c:v>
                </c:pt>
                <c:pt idx="8861">
                  <c:v>22.406745628454285</c:v>
                </c:pt>
                <c:pt idx="8862">
                  <c:v>22.483989179735545</c:v>
                </c:pt>
                <c:pt idx="8863">
                  <c:v>22.483989179735545</c:v>
                </c:pt>
                <c:pt idx="8864">
                  <c:v>22.483989179735545</c:v>
                </c:pt>
                <c:pt idx="8865">
                  <c:v>22.761742188983444</c:v>
                </c:pt>
                <c:pt idx="8866">
                  <c:v>22.697295473543189</c:v>
                </c:pt>
                <c:pt idx="8867">
                  <c:v>22.086130928076265</c:v>
                </c:pt>
                <c:pt idx="8868">
                  <c:v>22.911115696501071</c:v>
                </c:pt>
                <c:pt idx="8869">
                  <c:v>23.034587174846543</c:v>
                </c:pt>
                <c:pt idx="8870">
                  <c:v>23.034587174846543</c:v>
                </c:pt>
                <c:pt idx="8871">
                  <c:v>23.034587174846543</c:v>
                </c:pt>
                <c:pt idx="8872">
                  <c:v>22.932623631438673</c:v>
                </c:pt>
                <c:pt idx="8873">
                  <c:v>22.722555091277552</c:v>
                </c:pt>
                <c:pt idx="8874">
                  <c:v>22.466310016967249</c:v>
                </c:pt>
                <c:pt idx="8875">
                  <c:v>22.497916659707091</c:v>
                </c:pt>
                <c:pt idx="8876">
                  <c:v>22.889325100530844</c:v>
                </c:pt>
                <c:pt idx="8877">
                  <c:v>22.889325100530844</c:v>
                </c:pt>
                <c:pt idx="8878">
                  <c:v>22.889325100530844</c:v>
                </c:pt>
                <c:pt idx="8879">
                  <c:v>22.933445918079055</c:v>
                </c:pt>
                <c:pt idx="8880">
                  <c:v>22.38503212185659</c:v>
                </c:pt>
                <c:pt idx="8881">
                  <c:v>22.426069364503352</c:v>
                </c:pt>
                <c:pt idx="8882">
                  <c:v>22.73368165738027</c:v>
                </c:pt>
                <c:pt idx="8883">
                  <c:v>22.37644950504756</c:v>
                </c:pt>
                <c:pt idx="8884">
                  <c:v>22.37644950504756</c:v>
                </c:pt>
                <c:pt idx="8885">
                  <c:v>22.37644950504756</c:v>
                </c:pt>
                <c:pt idx="8886">
                  <c:v>22.423602504582199</c:v>
                </c:pt>
                <c:pt idx="8887">
                  <c:v>21.825979992224134</c:v>
                </c:pt>
                <c:pt idx="8888">
                  <c:v>21.825979992224134</c:v>
                </c:pt>
                <c:pt idx="8889">
                  <c:v>22.685500799545153</c:v>
                </c:pt>
                <c:pt idx="8890">
                  <c:v>23.068660677507538</c:v>
                </c:pt>
                <c:pt idx="8891">
                  <c:v>23.068660677507538</c:v>
                </c:pt>
                <c:pt idx="8892">
                  <c:v>23.068660677507538</c:v>
                </c:pt>
                <c:pt idx="8893">
                  <c:v>23.068660677507538</c:v>
                </c:pt>
                <c:pt idx="8894">
                  <c:v>23.068660677507538</c:v>
                </c:pt>
                <c:pt idx="8895">
                  <c:v>23.068660677507538</c:v>
                </c:pt>
                <c:pt idx="8896">
                  <c:v>24.117924127097634</c:v>
                </c:pt>
                <c:pt idx="8897">
                  <c:v>24.239031531351987</c:v>
                </c:pt>
                <c:pt idx="8898">
                  <c:v>24.239031531351987</c:v>
                </c:pt>
                <c:pt idx="8899">
                  <c:v>24.239031531351987</c:v>
                </c:pt>
                <c:pt idx="8900">
                  <c:v>24.28824024748759</c:v>
                </c:pt>
                <c:pt idx="8901">
                  <c:v>23.894133678625071</c:v>
                </c:pt>
                <c:pt idx="8902">
                  <c:v>24.001750442685594</c:v>
                </c:pt>
                <c:pt idx="8903">
                  <c:v>23.36766465711791</c:v>
                </c:pt>
                <c:pt idx="8904">
                  <c:v>23.80781927784205</c:v>
                </c:pt>
                <c:pt idx="8905">
                  <c:v>23.80781927784205</c:v>
                </c:pt>
                <c:pt idx="8906">
                  <c:v>23.80781927784205</c:v>
                </c:pt>
                <c:pt idx="8907">
                  <c:v>23.226231354971514</c:v>
                </c:pt>
                <c:pt idx="8908">
                  <c:v>23.87275422597504</c:v>
                </c:pt>
                <c:pt idx="8909">
                  <c:v>24.0124144725531</c:v>
                </c:pt>
                <c:pt idx="8910">
                  <c:v>23.805583686038499</c:v>
                </c:pt>
                <c:pt idx="8911">
                  <c:v>23.707063467937246</c:v>
                </c:pt>
                <c:pt idx="8912">
                  <c:v>23.707063467937246</c:v>
                </c:pt>
                <c:pt idx="8913">
                  <c:v>23.707063467937246</c:v>
                </c:pt>
                <c:pt idx="8914">
                  <c:v>24.018478836525947</c:v>
                </c:pt>
                <c:pt idx="8915">
                  <c:v>23.925483356789787</c:v>
                </c:pt>
                <c:pt idx="8916">
                  <c:v>24.254295227114156</c:v>
                </c:pt>
                <c:pt idx="8917">
                  <c:v>24.286724156494376</c:v>
                </c:pt>
                <c:pt idx="8918">
                  <c:v>24.469451665862664</c:v>
                </c:pt>
                <c:pt idx="8919">
                  <c:v>24.469451665862664</c:v>
                </c:pt>
                <c:pt idx="8920">
                  <c:v>24.469451665862664</c:v>
                </c:pt>
                <c:pt idx="8921">
                  <c:v>24.868389168737451</c:v>
                </c:pt>
                <c:pt idx="8922">
                  <c:v>24.936638959889489</c:v>
                </c:pt>
                <c:pt idx="8923">
                  <c:v>25.03264092515456</c:v>
                </c:pt>
                <c:pt idx="8924">
                  <c:v>24.845801982584341</c:v>
                </c:pt>
                <c:pt idx="8925">
                  <c:v>25.100325394241331</c:v>
                </c:pt>
                <c:pt idx="8926">
                  <c:v>25.100325394241331</c:v>
                </c:pt>
                <c:pt idx="8927">
                  <c:v>25.100325394241331</c:v>
                </c:pt>
                <c:pt idx="8928">
                  <c:v>25.351174212474092</c:v>
                </c:pt>
                <c:pt idx="8929">
                  <c:v>25.148660430821522</c:v>
                </c:pt>
                <c:pt idx="8930">
                  <c:v>25.674589826720926</c:v>
                </c:pt>
                <c:pt idx="8931">
                  <c:v>25.648482225888671</c:v>
                </c:pt>
                <c:pt idx="8932">
                  <c:v>26.045466797992542</c:v>
                </c:pt>
                <c:pt idx="8933">
                  <c:v>26.045466797992542</c:v>
                </c:pt>
                <c:pt idx="8934">
                  <c:v>26.045466797992542</c:v>
                </c:pt>
                <c:pt idx="8935">
                  <c:v>25.798395359014052</c:v>
                </c:pt>
                <c:pt idx="8936">
                  <c:v>25.061446654025573</c:v>
                </c:pt>
                <c:pt idx="8937">
                  <c:v>25.287498390759204</c:v>
                </c:pt>
                <c:pt idx="8938">
                  <c:v>24.935122868896272</c:v>
                </c:pt>
                <c:pt idx="8939">
                  <c:v>25.147221429200847</c:v>
                </c:pt>
                <c:pt idx="8940">
                  <c:v>25.147221429200847</c:v>
                </c:pt>
                <c:pt idx="8941">
                  <c:v>25.147221429200847</c:v>
                </c:pt>
                <c:pt idx="8942">
                  <c:v>25.250032955706615</c:v>
                </c:pt>
                <c:pt idx="8943">
                  <c:v>24.539114762177864</c:v>
                </c:pt>
                <c:pt idx="8944">
                  <c:v>24.643725040709473</c:v>
                </c:pt>
                <c:pt idx="8945">
                  <c:v>25.172455350477698</c:v>
                </c:pt>
                <c:pt idx="8946">
                  <c:v>25.381393246508285</c:v>
                </c:pt>
                <c:pt idx="8947">
                  <c:v>25.381393246508285</c:v>
                </c:pt>
                <c:pt idx="8948">
                  <c:v>25.381393246508285</c:v>
                </c:pt>
                <c:pt idx="8949">
                  <c:v>25.140052117554983</c:v>
                </c:pt>
                <c:pt idx="8950">
                  <c:v>25.589663034643568</c:v>
                </c:pt>
                <c:pt idx="8951">
                  <c:v>25.54209889178874</c:v>
                </c:pt>
                <c:pt idx="8952">
                  <c:v>25.378206885776798</c:v>
                </c:pt>
                <c:pt idx="8953">
                  <c:v>25.223822569044319</c:v>
                </c:pt>
                <c:pt idx="8954">
                  <c:v>25.223822569044319</c:v>
                </c:pt>
                <c:pt idx="8955">
                  <c:v>25.223822569044319</c:v>
                </c:pt>
                <c:pt idx="8956">
                  <c:v>24.876406463481221</c:v>
                </c:pt>
                <c:pt idx="8957">
                  <c:v>24.791402582031314</c:v>
                </c:pt>
                <c:pt idx="8958">
                  <c:v>24.207990210677416</c:v>
                </c:pt>
                <c:pt idx="8959">
                  <c:v>23.874732853203462</c:v>
                </c:pt>
                <c:pt idx="8960">
                  <c:v>23.865019592263906</c:v>
                </c:pt>
                <c:pt idx="8961">
                  <c:v>23.865019592263906</c:v>
                </c:pt>
                <c:pt idx="8962">
                  <c:v>23.865019592263906</c:v>
                </c:pt>
                <c:pt idx="8963">
                  <c:v>23.256142031515555</c:v>
                </c:pt>
                <c:pt idx="8964">
                  <c:v>23.799570714980678</c:v>
                </c:pt>
                <c:pt idx="8965">
                  <c:v>23.818688879369653</c:v>
                </c:pt>
                <c:pt idx="8966">
                  <c:v>24.011181042592519</c:v>
                </c:pt>
                <c:pt idx="8967">
                  <c:v>24.142644119224236</c:v>
                </c:pt>
                <c:pt idx="8968">
                  <c:v>24.142644119224236</c:v>
                </c:pt>
                <c:pt idx="8969">
                  <c:v>24.142644119224236</c:v>
                </c:pt>
                <c:pt idx="8970">
                  <c:v>24.142644119224236</c:v>
                </c:pt>
                <c:pt idx="8971">
                  <c:v>24.802272183558912</c:v>
                </c:pt>
                <c:pt idx="8972">
                  <c:v>24.985076782299735</c:v>
                </c:pt>
                <c:pt idx="8973">
                  <c:v>25.164386662818917</c:v>
                </c:pt>
                <c:pt idx="8974">
                  <c:v>25.553970655159311</c:v>
                </c:pt>
                <c:pt idx="8975">
                  <c:v>25.553970655159311</c:v>
                </c:pt>
                <c:pt idx="8976">
                  <c:v>25.553970655159311</c:v>
                </c:pt>
                <c:pt idx="8977">
                  <c:v>25.924282304365661</c:v>
                </c:pt>
                <c:pt idx="8978">
                  <c:v>25.920684800313971</c:v>
                </c:pt>
                <c:pt idx="8979">
                  <c:v>25.987444196930312</c:v>
                </c:pt>
                <c:pt idx="8980">
                  <c:v>26.120988686620503</c:v>
                </c:pt>
                <c:pt idx="8981">
                  <c:v>26.613384205466673</c:v>
                </c:pt>
                <c:pt idx="8982">
                  <c:v>26.613384205466673</c:v>
                </c:pt>
                <c:pt idx="8983">
                  <c:v>26.613384205466673</c:v>
                </c:pt>
                <c:pt idx="8984">
                  <c:v>26.602180549991413</c:v>
                </c:pt>
                <c:pt idx="8985">
                  <c:v>26.660100365223602</c:v>
                </c:pt>
                <c:pt idx="8986">
                  <c:v>26.345370153615846</c:v>
                </c:pt>
                <c:pt idx="8987">
                  <c:v>26.693711331649382</c:v>
                </c:pt>
                <c:pt idx="8988">
                  <c:v>26.755382829678336</c:v>
                </c:pt>
                <c:pt idx="8989">
                  <c:v>26.755382829678336</c:v>
                </c:pt>
                <c:pt idx="8990">
                  <c:v>26.755382829678336</c:v>
                </c:pt>
                <c:pt idx="8991">
                  <c:v>27.043619993591157</c:v>
                </c:pt>
                <c:pt idx="8992">
                  <c:v>27.200882313564982</c:v>
                </c:pt>
                <c:pt idx="8993">
                  <c:v>26.814253413838475</c:v>
                </c:pt>
                <c:pt idx="8994">
                  <c:v>27.02545259813013</c:v>
                </c:pt>
                <c:pt idx="8995">
                  <c:v>27.231384008631807</c:v>
                </c:pt>
                <c:pt idx="8996">
                  <c:v>27.231384008631807</c:v>
                </c:pt>
                <c:pt idx="8997">
                  <c:v>27.231384008631807</c:v>
                </c:pt>
                <c:pt idx="8998">
                  <c:v>26.386690057295251</c:v>
                </c:pt>
                <c:pt idx="8999">
                  <c:v>26.428703765327473</c:v>
                </c:pt>
                <c:pt idx="9000">
                  <c:v>26.220665245309807</c:v>
                </c:pt>
                <c:pt idx="9001">
                  <c:v>26.68168538953374</c:v>
                </c:pt>
                <c:pt idx="9002">
                  <c:v>26.308547130001067</c:v>
                </c:pt>
                <c:pt idx="9003">
                  <c:v>26.308547130001067</c:v>
                </c:pt>
                <c:pt idx="9004">
                  <c:v>26.308547130001067</c:v>
                </c:pt>
                <c:pt idx="9005">
                  <c:v>27.189550175802164</c:v>
                </c:pt>
                <c:pt idx="9006">
                  <c:v>26.974496522883708</c:v>
                </c:pt>
                <c:pt idx="9007">
                  <c:v>27.340285595567931</c:v>
                </c:pt>
                <c:pt idx="9008">
                  <c:v>26.914392508762987</c:v>
                </c:pt>
                <c:pt idx="9009">
                  <c:v>27.069008093613075</c:v>
                </c:pt>
                <c:pt idx="9010">
                  <c:v>27.069008093613075</c:v>
                </c:pt>
                <c:pt idx="9011">
                  <c:v>27.069008093613075</c:v>
                </c:pt>
                <c:pt idx="9012">
                  <c:v>26.962085133905379</c:v>
                </c:pt>
                <c:pt idx="9013">
                  <c:v>27.058523938948152</c:v>
                </c:pt>
                <c:pt idx="9014">
                  <c:v>26.417140359447039</c:v>
                </c:pt>
                <c:pt idx="9015">
                  <c:v>26.248006276102636</c:v>
                </c:pt>
                <c:pt idx="9016">
                  <c:v>26.177263928571929</c:v>
                </c:pt>
                <c:pt idx="9017">
                  <c:v>26.177263928571929</c:v>
                </c:pt>
                <c:pt idx="9018">
                  <c:v>26.177263928571929</c:v>
                </c:pt>
                <c:pt idx="9019">
                  <c:v>26.521159619455876</c:v>
                </c:pt>
                <c:pt idx="9020">
                  <c:v>26.70691931081058</c:v>
                </c:pt>
                <c:pt idx="9021">
                  <c:v>26.498546736845256</c:v>
                </c:pt>
                <c:pt idx="9022">
                  <c:v>27.016407445085878</c:v>
                </c:pt>
                <c:pt idx="9023">
                  <c:v>26.838228208697227</c:v>
                </c:pt>
                <c:pt idx="9024">
                  <c:v>26.838228208697227</c:v>
                </c:pt>
                <c:pt idx="9025">
                  <c:v>26.838228208697227</c:v>
                </c:pt>
                <c:pt idx="9026">
                  <c:v>26.21568013255246</c:v>
                </c:pt>
                <c:pt idx="9027">
                  <c:v>26.255663820441232</c:v>
                </c:pt>
                <c:pt idx="9028">
                  <c:v>26.392240492117846</c:v>
                </c:pt>
                <c:pt idx="9029">
                  <c:v>26.836866296449077</c:v>
                </c:pt>
                <c:pt idx="9030">
                  <c:v>26.648614048715704</c:v>
                </c:pt>
                <c:pt idx="9031">
                  <c:v>26.648614048715704</c:v>
                </c:pt>
                <c:pt idx="9032">
                  <c:v>26.648614048715704</c:v>
                </c:pt>
                <c:pt idx="9033">
                  <c:v>26.648614048715704</c:v>
                </c:pt>
                <c:pt idx="9034">
                  <c:v>26.648614048715704</c:v>
                </c:pt>
                <c:pt idx="9035">
                  <c:v>26.648614048715704</c:v>
                </c:pt>
                <c:pt idx="9036">
                  <c:v>27.094910122785222</c:v>
                </c:pt>
                <c:pt idx="9037">
                  <c:v>26.379931888969562</c:v>
                </c:pt>
                <c:pt idx="9038">
                  <c:v>26.379931888969562</c:v>
                </c:pt>
                <c:pt idx="9039">
                  <c:v>26.379931888969562</c:v>
                </c:pt>
                <c:pt idx="9040">
                  <c:v>25.720920539615179</c:v>
                </c:pt>
                <c:pt idx="9041">
                  <c:v>25.953936016334573</c:v>
                </c:pt>
                <c:pt idx="9042">
                  <c:v>26.038811415496916</c:v>
                </c:pt>
                <c:pt idx="9043">
                  <c:v>25.641569878817922</c:v>
                </c:pt>
                <c:pt idx="9044">
                  <c:v>25.007458396792732</c:v>
                </c:pt>
                <c:pt idx="9045">
                  <c:v>25.007458396792732</c:v>
                </c:pt>
                <c:pt idx="9046">
                  <c:v>25.007458396792732</c:v>
                </c:pt>
                <c:pt idx="9047">
                  <c:v>24.860012123588508</c:v>
                </c:pt>
                <c:pt idx="9048">
                  <c:v>24.90449269154189</c:v>
                </c:pt>
                <c:pt idx="9049">
                  <c:v>25.181500503521942</c:v>
                </c:pt>
                <c:pt idx="9050">
                  <c:v>25.265964759364092</c:v>
                </c:pt>
                <c:pt idx="9051">
                  <c:v>25.738574005925965</c:v>
                </c:pt>
                <c:pt idx="9052">
                  <c:v>25.738574005925965</c:v>
                </c:pt>
                <c:pt idx="9053">
                  <c:v>25.738574005925965</c:v>
                </c:pt>
                <c:pt idx="9054">
                  <c:v>25.738574005925965</c:v>
                </c:pt>
                <c:pt idx="9055">
                  <c:v>25.893189590776053</c:v>
                </c:pt>
                <c:pt idx="9056">
                  <c:v>25.851175882743828</c:v>
                </c:pt>
                <c:pt idx="9057">
                  <c:v>26.309703470589096</c:v>
                </c:pt>
                <c:pt idx="9058">
                  <c:v>26.358295471744405</c:v>
                </c:pt>
                <c:pt idx="9059">
                  <c:v>26.358295471744405</c:v>
                </c:pt>
                <c:pt idx="9060">
                  <c:v>26.358295471744405</c:v>
                </c:pt>
                <c:pt idx="9061">
                  <c:v>26.304204428681512</c:v>
                </c:pt>
                <c:pt idx="9062">
                  <c:v>26.562016986900044</c:v>
                </c:pt>
                <c:pt idx="9063">
                  <c:v>26.55315170905838</c:v>
                </c:pt>
                <c:pt idx="9064">
                  <c:v>26.382989767413495</c:v>
                </c:pt>
                <c:pt idx="9065">
                  <c:v>26.423641563197581</c:v>
                </c:pt>
                <c:pt idx="9066">
                  <c:v>26.423641563197581</c:v>
                </c:pt>
                <c:pt idx="9067">
                  <c:v>26.423641563197581</c:v>
                </c:pt>
                <c:pt idx="9068">
                  <c:v>26.628262454366148</c:v>
                </c:pt>
                <c:pt idx="9069">
                  <c:v>26.242404448364994</c:v>
                </c:pt>
                <c:pt idx="9070">
                  <c:v>25.889309425691728</c:v>
                </c:pt>
                <c:pt idx="9071">
                  <c:v>25.416623089757319</c:v>
                </c:pt>
                <c:pt idx="9072">
                  <c:v>25.7857270054606</c:v>
                </c:pt>
                <c:pt idx="9073">
                  <c:v>25.7857270054606</c:v>
                </c:pt>
                <c:pt idx="9074">
                  <c:v>25.7857270054606</c:v>
                </c:pt>
                <c:pt idx="9075">
                  <c:v>25.190108816788477</c:v>
                </c:pt>
                <c:pt idx="9076">
                  <c:v>25.190108816788477</c:v>
                </c:pt>
                <c:pt idx="9077">
                  <c:v>25.296389365058371</c:v>
                </c:pt>
                <c:pt idx="9078">
                  <c:v>24.970378408602823</c:v>
                </c:pt>
                <c:pt idx="9079">
                  <c:v>25.155161634572075</c:v>
                </c:pt>
                <c:pt idx="9080">
                  <c:v>25.155161634572075</c:v>
                </c:pt>
                <c:pt idx="9081">
                  <c:v>25.155161634572075</c:v>
                </c:pt>
                <c:pt idx="9082">
                  <c:v>25.205629477125765</c:v>
                </c:pt>
                <c:pt idx="9083">
                  <c:v>25.364279405805245</c:v>
                </c:pt>
                <c:pt idx="9084">
                  <c:v>25.366720569268892</c:v>
                </c:pt>
                <c:pt idx="9085">
                  <c:v>25.194066071245334</c:v>
                </c:pt>
                <c:pt idx="9086">
                  <c:v>25.1062355794691</c:v>
                </c:pt>
                <c:pt idx="9087">
                  <c:v>25.1062355794691</c:v>
                </c:pt>
                <c:pt idx="9088">
                  <c:v>25.1062355794691</c:v>
                </c:pt>
                <c:pt idx="9089">
                  <c:v>25.159864086296782</c:v>
                </c:pt>
                <c:pt idx="9090">
                  <c:v>25.002473284035393</c:v>
                </c:pt>
                <c:pt idx="9091">
                  <c:v>24.865948005273793</c:v>
                </c:pt>
                <c:pt idx="9092">
                  <c:v>24.538755011772686</c:v>
                </c:pt>
                <c:pt idx="9093">
                  <c:v>24.40567305831771</c:v>
                </c:pt>
                <c:pt idx="9094">
                  <c:v>24.40567305831771</c:v>
                </c:pt>
                <c:pt idx="9095">
                  <c:v>24.40567305831771</c:v>
                </c:pt>
                <c:pt idx="9096">
                  <c:v>24.40567305831771</c:v>
                </c:pt>
                <c:pt idx="9097">
                  <c:v>24.158730101626777</c:v>
                </c:pt>
                <c:pt idx="9098">
                  <c:v>24.261670110420106</c:v>
                </c:pt>
                <c:pt idx="9099">
                  <c:v>24.111602798549654</c:v>
                </c:pt>
                <c:pt idx="9100">
                  <c:v>23.33628928249567</c:v>
                </c:pt>
                <c:pt idx="9101">
                  <c:v>23.33628928249567</c:v>
                </c:pt>
                <c:pt idx="9102">
                  <c:v>23.33628928249567</c:v>
                </c:pt>
                <c:pt idx="9103">
                  <c:v>24.014752850186685</c:v>
                </c:pt>
                <c:pt idx="9104">
                  <c:v>24.597163059697611</c:v>
                </c:pt>
                <c:pt idx="9105">
                  <c:v>24.691571844596929</c:v>
                </c:pt>
                <c:pt idx="9106">
                  <c:v>25.639077322439249</c:v>
                </c:pt>
                <c:pt idx="9107">
                  <c:v>25.754505809583442</c:v>
                </c:pt>
                <c:pt idx="9108">
                  <c:v>25.754505809583442</c:v>
                </c:pt>
                <c:pt idx="9109">
                  <c:v>25.754505809583442</c:v>
                </c:pt>
                <c:pt idx="9110">
                  <c:v>26.127130139965878</c:v>
                </c:pt>
                <c:pt idx="9111">
                  <c:v>26.057415650735646</c:v>
                </c:pt>
                <c:pt idx="9112">
                  <c:v>25.708586240009382</c:v>
                </c:pt>
                <c:pt idx="9113">
                  <c:v>25.343953507913199</c:v>
                </c:pt>
                <c:pt idx="9114">
                  <c:v>25.973645199246324</c:v>
                </c:pt>
                <c:pt idx="9115">
                  <c:v>25.973645199246324</c:v>
                </c:pt>
                <c:pt idx="9116">
                  <c:v>25.973645199246324</c:v>
                </c:pt>
                <c:pt idx="9117">
                  <c:v>25.968017675051179</c:v>
                </c:pt>
                <c:pt idx="9118">
                  <c:v>25.910971539374398</c:v>
                </c:pt>
                <c:pt idx="9119">
                  <c:v>26.152338364785216</c:v>
                </c:pt>
                <c:pt idx="9120">
                  <c:v>26.117365486111293</c:v>
                </c:pt>
                <c:pt idx="9121">
                  <c:v>26.061475691022554</c:v>
                </c:pt>
                <c:pt idx="9122">
                  <c:v>26.061475691022554</c:v>
                </c:pt>
                <c:pt idx="9123">
                  <c:v>26.061475691022554</c:v>
                </c:pt>
                <c:pt idx="9124">
                  <c:v>26.167910418037522</c:v>
                </c:pt>
                <c:pt idx="9125">
                  <c:v>26.667860695392239</c:v>
                </c:pt>
                <c:pt idx="9126">
                  <c:v>26.667860695392239</c:v>
                </c:pt>
                <c:pt idx="9127">
                  <c:v>27.076151708801419</c:v>
                </c:pt>
                <c:pt idx="9128">
                  <c:v>26.967686961642997</c:v>
                </c:pt>
                <c:pt idx="9129">
                  <c:v>26.967686961642997</c:v>
                </c:pt>
                <c:pt idx="9130">
                  <c:v>26.967686961642997</c:v>
                </c:pt>
                <c:pt idx="9131">
                  <c:v>27.326203936851314</c:v>
                </c:pt>
                <c:pt idx="9132">
                  <c:v>27.336045680078438</c:v>
                </c:pt>
                <c:pt idx="9133">
                  <c:v>27.100614736352913</c:v>
                </c:pt>
                <c:pt idx="9134">
                  <c:v>27.100614736352913</c:v>
                </c:pt>
                <c:pt idx="9135">
                  <c:v>27.100614736352913</c:v>
                </c:pt>
                <c:pt idx="9136">
                  <c:v>27.100614736352913</c:v>
                </c:pt>
                <c:pt idx="9137">
                  <c:v>27.100614736352913</c:v>
                </c:pt>
                <c:pt idx="9138">
                  <c:v>27.379035853496124</c:v>
                </c:pt>
                <c:pt idx="9139">
                  <c:v>27.44851907460874</c:v>
                </c:pt>
                <c:pt idx="9140">
                  <c:v>27.576024896783601</c:v>
                </c:pt>
                <c:pt idx="9141">
                  <c:v>27.448082234831034</c:v>
                </c:pt>
                <c:pt idx="9142">
                  <c:v>27.747857108166766</c:v>
                </c:pt>
                <c:pt idx="9143">
                  <c:v>27.747857108166766</c:v>
                </c:pt>
                <c:pt idx="9144">
                  <c:v>27.747857108166766</c:v>
                </c:pt>
                <c:pt idx="9145">
                  <c:v>27.747857108166766</c:v>
                </c:pt>
                <c:pt idx="9146">
                  <c:v>27.955535877779266</c:v>
                </c:pt>
                <c:pt idx="9147">
                  <c:v>27.585224228572919</c:v>
                </c:pt>
                <c:pt idx="9148">
                  <c:v>28.028873567518698</c:v>
                </c:pt>
                <c:pt idx="9149">
                  <c:v>28.220106604323476</c:v>
                </c:pt>
                <c:pt idx="9150">
                  <c:v>28.220106604323476</c:v>
                </c:pt>
                <c:pt idx="9151">
                  <c:v>28.220106604323476</c:v>
                </c:pt>
                <c:pt idx="9152">
                  <c:v>27.893710201005241</c:v>
                </c:pt>
                <c:pt idx="9153">
                  <c:v>27.661979547161451</c:v>
                </c:pt>
                <c:pt idx="9154">
                  <c:v>27.59162264649342</c:v>
                </c:pt>
                <c:pt idx="9155">
                  <c:v>27.927963578868823</c:v>
                </c:pt>
                <c:pt idx="9156">
                  <c:v>27.213961810438619</c:v>
                </c:pt>
                <c:pt idx="9157">
                  <c:v>27.213961810438619</c:v>
                </c:pt>
                <c:pt idx="9158">
                  <c:v>27.213961810438619</c:v>
                </c:pt>
                <c:pt idx="9159">
                  <c:v>27.013889192249692</c:v>
                </c:pt>
                <c:pt idx="9160">
                  <c:v>26.532311882016106</c:v>
                </c:pt>
                <c:pt idx="9161">
                  <c:v>26.3442138130278</c:v>
                </c:pt>
                <c:pt idx="9162">
                  <c:v>26.761036050330983</c:v>
                </c:pt>
                <c:pt idx="9163">
                  <c:v>26.205350156632605</c:v>
                </c:pt>
                <c:pt idx="9164">
                  <c:v>26.205350156632605</c:v>
                </c:pt>
                <c:pt idx="9165">
                  <c:v>26.205350156632605</c:v>
                </c:pt>
                <c:pt idx="9166">
                  <c:v>26.223286283976027</c:v>
                </c:pt>
                <c:pt idx="9167">
                  <c:v>26.650027353878869</c:v>
                </c:pt>
                <c:pt idx="9168">
                  <c:v>26.735442378648969</c:v>
                </c:pt>
                <c:pt idx="9169">
                  <c:v>26.611200006578141</c:v>
                </c:pt>
                <c:pt idx="9170">
                  <c:v>25.843158588000069</c:v>
                </c:pt>
                <c:pt idx="9171">
                  <c:v>25.843158588000069</c:v>
                </c:pt>
                <c:pt idx="9172">
                  <c:v>25.843158588000069</c:v>
                </c:pt>
                <c:pt idx="9173">
                  <c:v>25.572651979770573</c:v>
                </c:pt>
                <c:pt idx="9174">
                  <c:v>25.52403428215775</c:v>
                </c:pt>
                <c:pt idx="9175">
                  <c:v>25.603924568562753</c:v>
                </c:pt>
                <c:pt idx="9176">
                  <c:v>25.603924568562753</c:v>
                </c:pt>
                <c:pt idx="9177">
                  <c:v>25.933353153867412</c:v>
                </c:pt>
                <c:pt idx="9178">
                  <c:v>25.933353153867412</c:v>
                </c:pt>
                <c:pt idx="9179">
                  <c:v>25.933353153867412</c:v>
                </c:pt>
                <c:pt idx="9180">
                  <c:v>25.730633800554738</c:v>
                </c:pt>
                <c:pt idx="9181">
                  <c:v>25.784467879042509</c:v>
                </c:pt>
                <c:pt idx="9182">
                  <c:v>26.484901917906342</c:v>
                </c:pt>
                <c:pt idx="9183">
                  <c:v>26.559061894286156</c:v>
                </c:pt>
                <c:pt idx="9184">
                  <c:v>26.014014333997771</c:v>
                </c:pt>
                <c:pt idx="9185">
                  <c:v>26.014014333997771</c:v>
                </c:pt>
                <c:pt idx="9186">
                  <c:v>26.014014333997771</c:v>
                </c:pt>
                <c:pt idx="9187">
                  <c:v>26.725523546049299</c:v>
                </c:pt>
                <c:pt idx="9188">
                  <c:v>26.601229781063452</c:v>
                </c:pt>
                <c:pt idx="9189">
                  <c:v>26.207380176776052</c:v>
                </c:pt>
                <c:pt idx="9190">
                  <c:v>25.95845859285669</c:v>
                </c:pt>
                <c:pt idx="9191">
                  <c:v>26.020309966088234</c:v>
                </c:pt>
                <c:pt idx="9192">
                  <c:v>26.020309966088234</c:v>
                </c:pt>
                <c:pt idx="9193">
                  <c:v>26.020309966088234</c:v>
                </c:pt>
                <c:pt idx="9194">
                  <c:v>26.13859076001626</c:v>
                </c:pt>
                <c:pt idx="9195">
                  <c:v>26.266507725511314</c:v>
                </c:pt>
                <c:pt idx="9196">
                  <c:v>26.346937637524068</c:v>
                </c:pt>
                <c:pt idx="9197">
                  <c:v>26.070906290929479</c:v>
                </c:pt>
                <c:pt idx="9198">
                  <c:v>26.644554008428788</c:v>
                </c:pt>
                <c:pt idx="9199">
                  <c:v>26.644554008428788</c:v>
                </c:pt>
                <c:pt idx="9200">
                  <c:v>26.644554008428788</c:v>
                </c:pt>
                <c:pt idx="9201">
                  <c:v>27.202064350610524</c:v>
                </c:pt>
                <c:pt idx="9202">
                  <c:v>27.155116922735981</c:v>
                </c:pt>
                <c:pt idx="9203">
                  <c:v>27.145532144083983</c:v>
                </c:pt>
                <c:pt idx="9204">
                  <c:v>27.405143454328368</c:v>
                </c:pt>
                <c:pt idx="9205">
                  <c:v>27.626929579114989</c:v>
                </c:pt>
                <c:pt idx="9206">
                  <c:v>27.626929579114989</c:v>
                </c:pt>
                <c:pt idx="9207">
                  <c:v>27.626929579114989</c:v>
                </c:pt>
                <c:pt idx="9208">
                  <c:v>27.628779724055857</c:v>
                </c:pt>
                <c:pt idx="9209">
                  <c:v>27.550996547166839</c:v>
                </c:pt>
                <c:pt idx="9210">
                  <c:v>27.872896070420463</c:v>
                </c:pt>
                <c:pt idx="9211">
                  <c:v>27.608351040333773</c:v>
                </c:pt>
                <c:pt idx="9212">
                  <c:v>27.815695755998608</c:v>
                </c:pt>
                <c:pt idx="9213">
                  <c:v>27.815695755998608</c:v>
                </c:pt>
                <c:pt idx="9214">
                  <c:v>27.815695755998608</c:v>
                </c:pt>
                <c:pt idx="9215">
                  <c:v>27.815695755998608</c:v>
                </c:pt>
                <c:pt idx="9216">
                  <c:v>27.6857487703601</c:v>
                </c:pt>
                <c:pt idx="9217">
                  <c:v>27.790795888669418</c:v>
                </c:pt>
                <c:pt idx="9218">
                  <c:v>27.826308392951091</c:v>
                </c:pt>
                <c:pt idx="9219">
                  <c:v>28.256775449193185</c:v>
                </c:pt>
                <c:pt idx="9220">
                  <c:v>28.256775449193185</c:v>
                </c:pt>
                <c:pt idx="9221">
                  <c:v>28.256775449193185</c:v>
                </c:pt>
                <c:pt idx="9222">
                  <c:v>28.231335956256238</c:v>
                </c:pt>
                <c:pt idx="9223">
                  <c:v>28.515718651542247</c:v>
                </c:pt>
                <c:pt idx="9224">
                  <c:v>28.497217202133562</c:v>
                </c:pt>
                <c:pt idx="9225">
                  <c:v>28.894124684864895</c:v>
                </c:pt>
                <c:pt idx="9226">
                  <c:v>29.001253216232691</c:v>
                </c:pt>
                <c:pt idx="9227">
                  <c:v>29.001253216232691</c:v>
                </c:pt>
                <c:pt idx="9228">
                  <c:v>29.001253216232691</c:v>
                </c:pt>
                <c:pt idx="9229">
                  <c:v>29.137984066654379</c:v>
                </c:pt>
                <c:pt idx="9230">
                  <c:v>28.991565651750641</c:v>
                </c:pt>
                <c:pt idx="9231">
                  <c:v>29.018572628595823</c:v>
                </c:pt>
                <c:pt idx="9232">
                  <c:v>28.698317678622974</c:v>
                </c:pt>
                <c:pt idx="9233">
                  <c:v>28.79118467607157</c:v>
                </c:pt>
                <c:pt idx="9234">
                  <c:v>28.79118467607157</c:v>
                </c:pt>
                <c:pt idx="9235">
                  <c:v>28.79118467607157</c:v>
                </c:pt>
                <c:pt idx="9236">
                  <c:v>28.913397027998943</c:v>
                </c:pt>
                <c:pt idx="9237">
                  <c:v>28.680407247737062</c:v>
                </c:pt>
                <c:pt idx="9238">
                  <c:v>28.792623677692244</c:v>
                </c:pt>
                <c:pt idx="9239">
                  <c:v>28.969646573492852</c:v>
                </c:pt>
                <c:pt idx="9240">
                  <c:v>28.528669666128323</c:v>
                </c:pt>
                <c:pt idx="9241">
                  <c:v>28.528669666128323</c:v>
                </c:pt>
                <c:pt idx="9242">
                  <c:v>28.528669666128323</c:v>
                </c:pt>
                <c:pt idx="9243">
                  <c:v>28.031674481387501</c:v>
                </c:pt>
                <c:pt idx="9244">
                  <c:v>28.010886047260243</c:v>
                </c:pt>
                <c:pt idx="9245">
                  <c:v>28.497499863166194</c:v>
                </c:pt>
                <c:pt idx="9246">
                  <c:v>28.135282598076145</c:v>
                </c:pt>
                <c:pt idx="9247">
                  <c:v>28.046295765711868</c:v>
                </c:pt>
                <c:pt idx="9248">
                  <c:v>28.046295765711868</c:v>
                </c:pt>
                <c:pt idx="9249">
                  <c:v>28.046295765711868</c:v>
                </c:pt>
                <c:pt idx="9250">
                  <c:v>28.69212483236257</c:v>
                </c:pt>
                <c:pt idx="9251">
                  <c:v>28.812564128721608</c:v>
                </c:pt>
                <c:pt idx="9252">
                  <c:v>28.072840206321832</c:v>
                </c:pt>
                <c:pt idx="9253">
                  <c:v>28.072840206321832</c:v>
                </c:pt>
                <c:pt idx="9254">
                  <c:v>28.413600929389304</c:v>
                </c:pt>
                <c:pt idx="9255">
                  <c:v>28.413600929389304</c:v>
                </c:pt>
                <c:pt idx="9256">
                  <c:v>28.413600929389304</c:v>
                </c:pt>
                <c:pt idx="9257">
                  <c:v>28.413600929389304</c:v>
                </c:pt>
                <c:pt idx="9258">
                  <c:v>28.413600929389304</c:v>
                </c:pt>
                <c:pt idx="9259">
                  <c:v>28.413600929389304</c:v>
                </c:pt>
                <c:pt idx="9260">
                  <c:v>27.48413436472045</c:v>
                </c:pt>
                <c:pt idx="9261">
                  <c:v>26.633324656496022</c:v>
                </c:pt>
                <c:pt idx="9262">
                  <c:v>26.633324656496022</c:v>
                </c:pt>
                <c:pt idx="9263">
                  <c:v>26.633324656496022</c:v>
                </c:pt>
                <c:pt idx="9264">
                  <c:v>27.060168512228913</c:v>
                </c:pt>
                <c:pt idx="9265">
                  <c:v>26.75283888038463</c:v>
                </c:pt>
                <c:pt idx="9266">
                  <c:v>26.708975027411537</c:v>
                </c:pt>
                <c:pt idx="9267">
                  <c:v>27.291051182974797</c:v>
                </c:pt>
                <c:pt idx="9268">
                  <c:v>26.884944368454146</c:v>
                </c:pt>
                <c:pt idx="9269">
                  <c:v>26.884944368454146</c:v>
                </c:pt>
                <c:pt idx="9270">
                  <c:v>26.884944368454146</c:v>
                </c:pt>
                <c:pt idx="9271">
                  <c:v>26.302277194368102</c:v>
                </c:pt>
                <c:pt idx="9272">
                  <c:v>26.319956357136398</c:v>
                </c:pt>
                <c:pt idx="9273">
                  <c:v>26.176570124219086</c:v>
                </c:pt>
                <c:pt idx="9274">
                  <c:v>25.77434347478275</c:v>
                </c:pt>
                <c:pt idx="9275">
                  <c:v>25.142801638508764</c:v>
                </c:pt>
                <c:pt idx="9276">
                  <c:v>25.142801638508764</c:v>
                </c:pt>
                <c:pt idx="9277">
                  <c:v>25.142801638508764</c:v>
                </c:pt>
                <c:pt idx="9278">
                  <c:v>25.075631098572227</c:v>
                </c:pt>
                <c:pt idx="9279">
                  <c:v>24.308566145379611</c:v>
                </c:pt>
                <c:pt idx="9280">
                  <c:v>24.469862809182839</c:v>
                </c:pt>
                <c:pt idx="9281">
                  <c:v>24.770665540819056</c:v>
                </c:pt>
                <c:pt idx="9282">
                  <c:v>25.087400076112754</c:v>
                </c:pt>
                <c:pt idx="9283">
                  <c:v>25.087400076112754</c:v>
                </c:pt>
                <c:pt idx="9284">
                  <c:v>25.087400076112754</c:v>
                </c:pt>
                <c:pt idx="9285">
                  <c:v>25.10209844980966</c:v>
                </c:pt>
                <c:pt idx="9286">
                  <c:v>24.955962695938549</c:v>
                </c:pt>
                <c:pt idx="9287">
                  <c:v>24.676924863815049</c:v>
                </c:pt>
                <c:pt idx="9288">
                  <c:v>25.475956210152674</c:v>
                </c:pt>
                <c:pt idx="9289">
                  <c:v>25.442550815386991</c:v>
                </c:pt>
                <c:pt idx="9290">
                  <c:v>25.442550815386991</c:v>
                </c:pt>
                <c:pt idx="9291">
                  <c:v>25.442550815386991</c:v>
                </c:pt>
                <c:pt idx="9292">
                  <c:v>24.465083268085596</c:v>
                </c:pt>
                <c:pt idx="9293">
                  <c:v>24.50912699626128</c:v>
                </c:pt>
                <c:pt idx="9294">
                  <c:v>24.255220299584575</c:v>
                </c:pt>
                <c:pt idx="9295">
                  <c:v>24.521230027749457</c:v>
                </c:pt>
                <c:pt idx="9296">
                  <c:v>24.939054426895616</c:v>
                </c:pt>
                <c:pt idx="9297">
                  <c:v>24.939054426895616</c:v>
                </c:pt>
                <c:pt idx="9298">
                  <c:v>24.939054426895616</c:v>
                </c:pt>
                <c:pt idx="9299">
                  <c:v>25.387714575056247</c:v>
                </c:pt>
                <c:pt idx="9300">
                  <c:v>25.408374526895944</c:v>
                </c:pt>
                <c:pt idx="9301">
                  <c:v>25.869009224257201</c:v>
                </c:pt>
                <c:pt idx="9302">
                  <c:v>25.694915724612969</c:v>
                </c:pt>
                <c:pt idx="9303">
                  <c:v>25.683660676222686</c:v>
                </c:pt>
                <c:pt idx="9304">
                  <c:v>25.683660676222686</c:v>
                </c:pt>
                <c:pt idx="9305">
                  <c:v>25.683660676222686</c:v>
                </c:pt>
                <c:pt idx="9306">
                  <c:v>26.308058897308324</c:v>
                </c:pt>
                <c:pt idx="9307">
                  <c:v>25.986544820917381</c:v>
                </c:pt>
                <c:pt idx="9308">
                  <c:v>25.500393541246652</c:v>
                </c:pt>
                <c:pt idx="9309">
                  <c:v>25.512316697532249</c:v>
                </c:pt>
                <c:pt idx="9310">
                  <c:v>25.021874109457002</c:v>
                </c:pt>
                <c:pt idx="9311">
                  <c:v>25.021874109457002</c:v>
                </c:pt>
                <c:pt idx="9312">
                  <c:v>25.021874109457002</c:v>
                </c:pt>
                <c:pt idx="9313">
                  <c:v>24.909991733449477</c:v>
                </c:pt>
                <c:pt idx="9314">
                  <c:v>24.593231501698266</c:v>
                </c:pt>
                <c:pt idx="9315">
                  <c:v>24.110061011098932</c:v>
                </c:pt>
                <c:pt idx="9316">
                  <c:v>23.619155886788469</c:v>
                </c:pt>
                <c:pt idx="9317">
                  <c:v>23.650274296835576</c:v>
                </c:pt>
                <c:pt idx="9318">
                  <c:v>23.650274296835576</c:v>
                </c:pt>
                <c:pt idx="9319">
                  <c:v>23.650274296835576</c:v>
                </c:pt>
                <c:pt idx="9320">
                  <c:v>23.812341854364167</c:v>
                </c:pt>
                <c:pt idx="9321">
                  <c:v>23.995454810595135</c:v>
                </c:pt>
                <c:pt idx="9322">
                  <c:v>23.845413195182193</c:v>
                </c:pt>
                <c:pt idx="9323">
                  <c:v>24.503473775608633</c:v>
                </c:pt>
                <c:pt idx="9324">
                  <c:v>24.630876811953446</c:v>
                </c:pt>
                <c:pt idx="9325">
                  <c:v>24.630876811953446</c:v>
                </c:pt>
                <c:pt idx="9326">
                  <c:v>24.630876811953446</c:v>
                </c:pt>
                <c:pt idx="9327">
                  <c:v>24.535260293551058</c:v>
                </c:pt>
                <c:pt idx="9328">
                  <c:v>24.507302547777929</c:v>
                </c:pt>
                <c:pt idx="9329">
                  <c:v>25.170296848046686</c:v>
                </c:pt>
                <c:pt idx="9330">
                  <c:v>24.888381012681837</c:v>
                </c:pt>
                <c:pt idx="9331">
                  <c:v>24.176152299819968</c:v>
                </c:pt>
                <c:pt idx="9332">
                  <c:v>24.176152299819968</c:v>
                </c:pt>
                <c:pt idx="9333">
                  <c:v>24.176152299819968</c:v>
                </c:pt>
                <c:pt idx="9334">
                  <c:v>24.176152299819968</c:v>
                </c:pt>
                <c:pt idx="9335">
                  <c:v>23.898887523264797</c:v>
                </c:pt>
                <c:pt idx="9336">
                  <c:v>23.843306085666207</c:v>
                </c:pt>
                <c:pt idx="9337">
                  <c:v>23.694395114383795</c:v>
                </c:pt>
                <c:pt idx="9338">
                  <c:v>24.234226293797231</c:v>
                </c:pt>
                <c:pt idx="9339">
                  <c:v>24.234226293797231</c:v>
                </c:pt>
                <c:pt idx="9340">
                  <c:v>24.234226293797231</c:v>
                </c:pt>
                <c:pt idx="9341">
                  <c:v>24.421039539909934</c:v>
                </c:pt>
                <c:pt idx="9342">
                  <c:v>24.403540252344222</c:v>
                </c:pt>
                <c:pt idx="9343">
                  <c:v>25.062448815868557</c:v>
                </c:pt>
                <c:pt idx="9344">
                  <c:v>24.915336596611994</c:v>
                </c:pt>
                <c:pt idx="9345">
                  <c:v>24.507482422980516</c:v>
                </c:pt>
                <c:pt idx="9346">
                  <c:v>24.507482422980516</c:v>
                </c:pt>
                <c:pt idx="9347">
                  <c:v>24.507482422980516</c:v>
                </c:pt>
                <c:pt idx="9348">
                  <c:v>24.592306429227836</c:v>
                </c:pt>
                <c:pt idx="9349">
                  <c:v>24.910171608652064</c:v>
                </c:pt>
                <c:pt idx="9350">
                  <c:v>24.384242212752657</c:v>
                </c:pt>
                <c:pt idx="9351">
                  <c:v>24.807154510486203</c:v>
                </c:pt>
                <c:pt idx="9352">
                  <c:v>24.776832690621969</c:v>
                </c:pt>
                <c:pt idx="9353">
                  <c:v>24.776832690621969</c:v>
                </c:pt>
                <c:pt idx="9354">
                  <c:v>24.776832690621969</c:v>
                </c:pt>
                <c:pt idx="9355">
                  <c:v>24.597908256965464</c:v>
                </c:pt>
                <c:pt idx="9356">
                  <c:v>24.542815052059598</c:v>
                </c:pt>
                <c:pt idx="9357">
                  <c:v>23.879332519098114</c:v>
                </c:pt>
                <c:pt idx="9358">
                  <c:v>23.673092751106289</c:v>
                </c:pt>
                <c:pt idx="9359">
                  <c:v>23.778114172958087</c:v>
                </c:pt>
                <c:pt idx="9360">
                  <c:v>23.778114172958087</c:v>
                </c:pt>
                <c:pt idx="9361">
                  <c:v>23.778114172958087</c:v>
                </c:pt>
                <c:pt idx="9362">
                  <c:v>23.63218399074708</c:v>
                </c:pt>
                <c:pt idx="9363">
                  <c:v>23.542272085912369</c:v>
                </c:pt>
                <c:pt idx="9364">
                  <c:v>23.744914349852504</c:v>
                </c:pt>
                <c:pt idx="9365">
                  <c:v>24.058770881904852</c:v>
                </c:pt>
                <c:pt idx="9366">
                  <c:v>23.58775481570872</c:v>
                </c:pt>
                <c:pt idx="9367">
                  <c:v>23.58775481570872</c:v>
                </c:pt>
                <c:pt idx="9368">
                  <c:v>23.58775481570872</c:v>
                </c:pt>
                <c:pt idx="9369">
                  <c:v>23.426663723565596</c:v>
                </c:pt>
                <c:pt idx="9370">
                  <c:v>23.114323282506458</c:v>
                </c:pt>
                <c:pt idx="9371">
                  <c:v>22.729518831263302</c:v>
                </c:pt>
                <c:pt idx="9372">
                  <c:v>22.886498490204502</c:v>
                </c:pt>
                <c:pt idx="9373">
                  <c:v>23.103839127841539</c:v>
                </c:pt>
                <c:pt idx="9374">
                  <c:v>23.103839127841539</c:v>
                </c:pt>
                <c:pt idx="9375">
                  <c:v>23.103839127841539</c:v>
                </c:pt>
                <c:pt idx="9376">
                  <c:v>23.51035708568239</c:v>
                </c:pt>
                <c:pt idx="9377">
                  <c:v>22.674708287390075</c:v>
                </c:pt>
                <c:pt idx="9378">
                  <c:v>22.939279013934286</c:v>
                </c:pt>
                <c:pt idx="9379">
                  <c:v>23.288288299863137</c:v>
                </c:pt>
                <c:pt idx="9380">
                  <c:v>23.420085430442509</c:v>
                </c:pt>
                <c:pt idx="9381">
                  <c:v>23.420085430442509</c:v>
                </c:pt>
                <c:pt idx="9382">
                  <c:v>23.420085430442509</c:v>
                </c:pt>
                <c:pt idx="9383">
                  <c:v>23.901097418610828</c:v>
                </c:pt>
                <c:pt idx="9384">
                  <c:v>23.707551700629967</c:v>
                </c:pt>
                <c:pt idx="9385">
                  <c:v>23.190025046337006</c:v>
                </c:pt>
                <c:pt idx="9386">
                  <c:v>23.379639206318522</c:v>
                </c:pt>
                <c:pt idx="9387">
                  <c:v>23.74139393517336</c:v>
                </c:pt>
                <c:pt idx="9388">
                  <c:v>23.74139393517336</c:v>
                </c:pt>
                <c:pt idx="9389">
                  <c:v>23.74139393517336</c:v>
                </c:pt>
                <c:pt idx="9390">
                  <c:v>23.953775156510563</c:v>
                </c:pt>
                <c:pt idx="9391">
                  <c:v>23.895932430650905</c:v>
                </c:pt>
                <c:pt idx="9392">
                  <c:v>24.454187970100488</c:v>
                </c:pt>
                <c:pt idx="9393">
                  <c:v>24.436046271096973</c:v>
                </c:pt>
                <c:pt idx="9394">
                  <c:v>24.735641269230122</c:v>
                </c:pt>
                <c:pt idx="9395">
                  <c:v>24.735641269230122</c:v>
                </c:pt>
                <c:pt idx="9396">
                  <c:v>24.735641269230122</c:v>
                </c:pt>
                <c:pt idx="9397">
                  <c:v>24.735641269230122</c:v>
                </c:pt>
                <c:pt idx="9398">
                  <c:v>24.674021164116194</c:v>
                </c:pt>
                <c:pt idx="9399">
                  <c:v>24.582053542680516</c:v>
                </c:pt>
                <c:pt idx="9400">
                  <c:v>24.582053542680516</c:v>
                </c:pt>
                <c:pt idx="9401">
                  <c:v>24.338836572328834</c:v>
                </c:pt>
                <c:pt idx="9402">
                  <c:v>24.338836572328834</c:v>
                </c:pt>
                <c:pt idx="9403">
                  <c:v>24.338836572328834</c:v>
                </c:pt>
                <c:pt idx="9404">
                  <c:v>24.676667899239934</c:v>
                </c:pt>
                <c:pt idx="9405">
                  <c:v>24.400739338475397</c:v>
                </c:pt>
                <c:pt idx="9406">
                  <c:v>24.564220201167142</c:v>
                </c:pt>
                <c:pt idx="9407">
                  <c:v>24.075910419065401</c:v>
                </c:pt>
                <c:pt idx="9408">
                  <c:v>24.165539662867481</c:v>
                </c:pt>
                <c:pt idx="9409">
                  <c:v>24.165539662867481</c:v>
                </c:pt>
                <c:pt idx="9410">
                  <c:v>24.165539662867481</c:v>
                </c:pt>
                <c:pt idx="9411">
                  <c:v>24.10600097081203</c:v>
                </c:pt>
                <c:pt idx="9412">
                  <c:v>24.459841190753149</c:v>
                </c:pt>
                <c:pt idx="9413">
                  <c:v>24.90354192261395</c:v>
                </c:pt>
                <c:pt idx="9414">
                  <c:v>24.886530867740962</c:v>
                </c:pt>
                <c:pt idx="9415">
                  <c:v>24.640024750827735</c:v>
                </c:pt>
                <c:pt idx="9416">
                  <c:v>24.640024750827735</c:v>
                </c:pt>
                <c:pt idx="9417">
                  <c:v>24.640024750827735</c:v>
                </c:pt>
                <c:pt idx="9418">
                  <c:v>24.640024750827735</c:v>
                </c:pt>
                <c:pt idx="9419">
                  <c:v>24.125478885606174</c:v>
                </c:pt>
                <c:pt idx="9420">
                  <c:v>24.163689517926613</c:v>
                </c:pt>
                <c:pt idx="9421">
                  <c:v>24.62622575314376</c:v>
                </c:pt>
                <c:pt idx="9422">
                  <c:v>24.412277047898318</c:v>
                </c:pt>
                <c:pt idx="9423">
                  <c:v>24.412277047898318</c:v>
                </c:pt>
                <c:pt idx="9424">
                  <c:v>24.412277047898318</c:v>
                </c:pt>
                <c:pt idx="9425">
                  <c:v>24.407754471376194</c:v>
                </c:pt>
                <c:pt idx="9426">
                  <c:v>24.513007161345609</c:v>
                </c:pt>
                <c:pt idx="9427">
                  <c:v>24.107388579517682</c:v>
                </c:pt>
                <c:pt idx="9428">
                  <c:v>24.094231993271503</c:v>
                </c:pt>
                <c:pt idx="9429">
                  <c:v>24.223305299354596</c:v>
                </c:pt>
                <c:pt idx="9430">
                  <c:v>24.223305299354596</c:v>
                </c:pt>
                <c:pt idx="9431">
                  <c:v>24.223305299354596</c:v>
                </c:pt>
                <c:pt idx="9432">
                  <c:v>24.157650850411276</c:v>
                </c:pt>
                <c:pt idx="9433">
                  <c:v>24.096544674447586</c:v>
                </c:pt>
                <c:pt idx="9434">
                  <c:v>24.12134175594673</c:v>
                </c:pt>
                <c:pt idx="9435">
                  <c:v>24.067379195171398</c:v>
                </c:pt>
                <c:pt idx="9436">
                  <c:v>23.64703654318906</c:v>
                </c:pt>
                <c:pt idx="9437">
                  <c:v>23.64703654318906</c:v>
                </c:pt>
                <c:pt idx="9438">
                  <c:v>23.64703654318906</c:v>
                </c:pt>
                <c:pt idx="9439">
                  <c:v>23.524387351483977</c:v>
                </c:pt>
                <c:pt idx="9440">
                  <c:v>23.537903688135323</c:v>
                </c:pt>
                <c:pt idx="9441">
                  <c:v>23.537903688135323</c:v>
                </c:pt>
                <c:pt idx="9442">
                  <c:v>24.048749263475152</c:v>
                </c:pt>
                <c:pt idx="9443">
                  <c:v>24.735384304655003</c:v>
                </c:pt>
                <c:pt idx="9444">
                  <c:v>24.735384304655003</c:v>
                </c:pt>
                <c:pt idx="9445">
                  <c:v>24.735384304655003</c:v>
                </c:pt>
                <c:pt idx="9446">
                  <c:v>25.010156524831501</c:v>
                </c:pt>
                <c:pt idx="9447">
                  <c:v>24.911405038612639</c:v>
                </c:pt>
                <c:pt idx="9448">
                  <c:v>25.26095395014924</c:v>
                </c:pt>
                <c:pt idx="9449">
                  <c:v>25.340458789691564</c:v>
                </c:pt>
                <c:pt idx="9450">
                  <c:v>24.989316697789214</c:v>
                </c:pt>
                <c:pt idx="9451">
                  <c:v>24.989316697789214</c:v>
                </c:pt>
                <c:pt idx="9452">
                  <c:v>24.989316697789214</c:v>
                </c:pt>
                <c:pt idx="9453">
                  <c:v>25.253219316438109</c:v>
                </c:pt>
                <c:pt idx="9454">
                  <c:v>25.175076389143925</c:v>
                </c:pt>
                <c:pt idx="9455">
                  <c:v>25.212490431281491</c:v>
                </c:pt>
                <c:pt idx="9456">
                  <c:v>25.73148178365264</c:v>
                </c:pt>
                <c:pt idx="9457">
                  <c:v>25.753991880433208</c:v>
                </c:pt>
                <c:pt idx="9458">
                  <c:v>25.753991880433208</c:v>
                </c:pt>
                <c:pt idx="9459">
                  <c:v>25.753991880433208</c:v>
                </c:pt>
                <c:pt idx="9460">
                  <c:v>25.99245500614516</c:v>
                </c:pt>
                <c:pt idx="9461">
                  <c:v>25.99245500614516</c:v>
                </c:pt>
                <c:pt idx="9462">
                  <c:v>25.77382954563252</c:v>
                </c:pt>
                <c:pt idx="9463">
                  <c:v>25.901412457179912</c:v>
                </c:pt>
                <c:pt idx="9464">
                  <c:v>25.798112697981413</c:v>
                </c:pt>
                <c:pt idx="9465">
                  <c:v>25.798112697981413</c:v>
                </c:pt>
                <c:pt idx="9466">
                  <c:v>25.798112697981413</c:v>
                </c:pt>
                <c:pt idx="9467">
                  <c:v>26.020207180258179</c:v>
                </c:pt>
                <c:pt idx="9468">
                  <c:v>25.534672615567736</c:v>
                </c:pt>
                <c:pt idx="9469">
                  <c:v>25.665750245336767</c:v>
                </c:pt>
                <c:pt idx="9470">
                  <c:v>26.129494214056979</c:v>
                </c:pt>
                <c:pt idx="9471">
                  <c:v>26.1546767424188</c:v>
                </c:pt>
                <c:pt idx="9472">
                  <c:v>26.1546767424188</c:v>
                </c:pt>
                <c:pt idx="9473">
                  <c:v>26.1546767424188</c:v>
                </c:pt>
                <c:pt idx="9474">
                  <c:v>26.126179371037921</c:v>
                </c:pt>
                <c:pt idx="9475">
                  <c:v>26.0590345275589</c:v>
                </c:pt>
                <c:pt idx="9476">
                  <c:v>26.293463309441456</c:v>
                </c:pt>
                <c:pt idx="9477">
                  <c:v>26.431067839418553</c:v>
                </c:pt>
                <c:pt idx="9478">
                  <c:v>26.241093929031869</c:v>
                </c:pt>
                <c:pt idx="9479">
                  <c:v>26.241093929031869</c:v>
                </c:pt>
                <c:pt idx="9480">
                  <c:v>26.241093929031869</c:v>
                </c:pt>
                <c:pt idx="9481">
                  <c:v>26.451650701885715</c:v>
                </c:pt>
                <c:pt idx="9482">
                  <c:v>26.510444196673323</c:v>
                </c:pt>
                <c:pt idx="9483">
                  <c:v>26.492482372872391</c:v>
                </c:pt>
                <c:pt idx="9484">
                  <c:v>26.496362537956717</c:v>
                </c:pt>
                <c:pt idx="9485">
                  <c:v>26.477192980652713</c:v>
                </c:pt>
                <c:pt idx="9486">
                  <c:v>26.477192980652713</c:v>
                </c:pt>
                <c:pt idx="9487">
                  <c:v>26.477192980652713</c:v>
                </c:pt>
                <c:pt idx="9488">
                  <c:v>26.252554549082252</c:v>
                </c:pt>
                <c:pt idx="9489">
                  <c:v>26.64858835225818</c:v>
                </c:pt>
                <c:pt idx="9490">
                  <c:v>26.586788371941665</c:v>
                </c:pt>
                <c:pt idx="9491">
                  <c:v>26.586788371941665</c:v>
                </c:pt>
                <c:pt idx="9492">
                  <c:v>26.413876909342992</c:v>
                </c:pt>
                <c:pt idx="9493">
                  <c:v>26.413876909342992</c:v>
                </c:pt>
                <c:pt idx="9494">
                  <c:v>26.413876909342992</c:v>
                </c:pt>
                <c:pt idx="9495">
                  <c:v>26.611225703035643</c:v>
                </c:pt>
                <c:pt idx="9496">
                  <c:v>26.448412948239209</c:v>
                </c:pt>
                <c:pt idx="9497">
                  <c:v>26.581803259184333</c:v>
                </c:pt>
                <c:pt idx="9498">
                  <c:v>26.284700817429851</c:v>
                </c:pt>
                <c:pt idx="9499">
                  <c:v>26.284700817429851</c:v>
                </c:pt>
                <c:pt idx="9500">
                  <c:v>26.284700817429851</c:v>
                </c:pt>
                <c:pt idx="9501">
                  <c:v>26.284700817429851</c:v>
                </c:pt>
                <c:pt idx="9502">
                  <c:v>26.284700817429851</c:v>
                </c:pt>
                <c:pt idx="9503">
                  <c:v>26.719433485618946</c:v>
                </c:pt>
                <c:pt idx="9504">
                  <c:v>26.674901524750538</c:v>
                </c:pt>
                <c:pt idx="9505">
                  <c:v>27.057753045222775</c:v>
                </c:pt>
                <c:pt idx="9506">
                  <c:v>27.086738649296386</c:v>
                </c:pt>
                <c:pt idx="9507">
                  <c:v>27.086738649296386</c:v>
                </c:pt>
                <c:pt idx="9508">
                  <c:v>27.086738649296386</c:v>
                </c:pt>
                <c:pt idx="9509">
                  <c:v>27.086738649296386</c:v>
                </c:pt>
                <c:pt idx="9510">
                  <c:v>27.008724204289759</c:v>
                </c:pt>
                <c:pt idx="9511">
                  <c:v>27.014171853282313</c:v>
                </c:pt>
                <c:pt idx="9512">
                  <c:v>27.211931790295157</c:v>
                </c:pt>
                <c:pt idx="9513">
                  <c:v>26.978813527745718</c:v>
                </c:pt>
                <c:pt idx="9514">
                  <c:v>26.978813527745718</c:v>
                </c:pt>
                <c:pt idx="9515">
                  <c:v>26.978813527745718</c:v>
                </c:pt>
                <c:pt idx="9516">
                  <c:v>26.988629574515326</c:v>
                </c:pt>
                <c:pt idx="9517">
                  <c:v>27.030052264024771</c:v>
                </c:pt>
                <c:pt idx="9518">
                  <c:v>27.128007160060758</c:v>
                </c:pt>
                <c:pt idx="9519">
                  <c:v>26.820189295523747</c:v>
                </c:pt>
                <c:pt idx="9520">
                  <c:v>26.401876663684863</c:v>
                </c:pt>
                <c:pt idx="9521">
                  <c:v>26.401876663684863</c:v>
                </c:pt>
                <c:pt idx="9522">
                  <c:v>26.401876663684863</c:v>
                </c:pt>
                <c:pt idx="9523">
                  <c:v>26.583267957262525</c:v>
                </c:pt>
                <c:pt idx="9524">
                  <c:v>26.889852391838957</c:v>
                </c:pt>
                <c:pt idx="9525">
                  <c:v>26.729198139473535</c:v>
                </c:pt>
                <c:pt idx="9526">
                  <c:v>26.926444147336138</c:v>
                </c:pt>
                <c:pt idx="9527">
                  <c:v>26.622403662053401</c:v>
                </c:pt>
                <c:pt idx="9528">
                  <c:v>26.622403662053401</c:v>
                </c:pt>
                <c:pt idx="9529">
                  <c:v>26.622403662053401</c:v>
                </c:pt>
                <c:pt idx="9530">
                  <c:v>26.307827629190719</c:v>
                </c:pt>
                <c:pt idx="9531">
                  <c:v>26.401825270769844</c:v>
                </c:pt>
                <c:pt idx="9532">
                  <c:v>26.871710692835439</c:v>
                </c:pt>
                <c:pt idx="9533">
                  <c:v>26.804899903304072</c:v>
                </c:pt>
                <c:pt idx="9534">
                  <c:v>27.093111370759377</c:v>
                </c:pt>
                <c:pt idx="9535">
                  <c:v>27.093111370759377</c:v>
                </c:pt>
                <c:pt idx="9536">
                  <c:v>27.093111370759377</c:v>
                </c:pt>
                <c:pt idx="9537">
                  <c:v>27.217790582607911</c:v>
                </c:pt>
                <c:pt idx="9538">
                  <c:v>27.330700816915915</c:v>
                </c:pt>
                <c:pt idx="9539">
                  <c:v>27.28406174653152</c:v>
                </c:pt>
                <c:pt idx="9540">
                  <c:v>27.252763461281827</c:v>
                </c:pt>
                <c:pt idx="9541">
                  <c:v>27.252763461281827</c:v>
                </c:pt>
                <c:pt idx="9542">
                  <c:v>27.252763461281827</c:v>
                </c:pt>
                <c:pt idx="9543">
                  <c:v>27.252763461281827</c:v>
                </c:pt>
                <c:pt idx="9544">
                  <c:v>27.56083829039396</c:v>
                </c:pt>
                <c:pt idx="9545">
                  <c:v>27.615134905116946</c:v>
                </c:pt>
                <c:pt idx="9546">
                  <c:v>27.773476476306282</c:v>
                </c:pt>
                <c:pt idx="9547">
                  <c:v>27.846325933352983</c:v>
                </c:pt>
                <c:pt idx="9548">
                  <c:v>27.862154951180415</c:v>
                </c:pt>
                <c:pt idx="9549">
                  <c:v>27.862154951180415</c:v>
                </c:pt>
                <c:pt idx="9550">
                  <c:v>27.862154951180415</c:v>
                </c:pt>
                <c:pt idx="9551">
                  <c:v>27.900005833095687</c:v>
                </c:pt>
                <c:pt idx="9552">
                  <c:v>27.404501042890562</c:v>
                </c:pt>
                <c:pt idx="9553">
                  <c:v>27.184539366587298</c:v>
                </c:pt>
                <c:pt idx="9554">
                  <c:v>26.859761840092322</c:v>
                </c:pt>
                <c:pt idx="9555">
                  <c:v>27.050044107969157</c:v>
                </c:pt>
                <c:pt idx="9556">
                  <c:v>27.050044107969157</c:v>
                </c:pt>
                <c:pt idx="9557">
                  <c:v>27.050044107969157</c:v>
                </c:pt>
                <c:pt idx="9558">
                  <c:v>27.300147728934071</c:v>
                </c:pt>
                <c:pt idx="9559">
                  <c:v>27.634047497845824</c:v>
                </c:pt>
                <c:pt idx="9560">
                  <c:v>26.961699687042675</c:v>
                </c:pt>
                <c:pt idx="9561">
                  <c:v>27.202321315185639</c:v>
                </c:pt>
                <c:pt idx="9562">
                  <c:v>27.478917983845488</c:v>
                </c:pt>
                <c:pt idx="9563">
                  <c:v>27.478917983845488</c:v>
                </c:pt>
                <c:pt idx="9564">
                  <c:v>27.478917983845488</c:v>
                </c:pt>
                <c:pt idx="9565">
                  <c:v>26.994180009337921</c:v>
                </c:pt>
                <c:pt idx="9566">
                  <c:v>27.04600976413975</c:v>
                </c:pt>
                <c:pt idx="9567">
                  <c:v>27.211263682399828</c:v>
                </c:pt>
                <c:pt idx="9568">
                  <c:v>26.812660233472695</c:v>
                </c:pt>
                <c:pt idx="9569">
                  <c:v>26.350252480543112</c:v>
                </c:pt>
                <c:pt idx="9570">
                  <c:v>26.350252480543112</c:v>
                </c:pt>
                <c:pt idx="9571">
                  <c:v>26.350252480543112</c:v>
                </c:pt>
                <c:pt idx="9572">
                  <c:v>24.721251253023347</c:v>
                </c:pt>
                <c:pt idx="9573">
                  <c:v>22.112187135993473</c:v>
                </c:pt>
                <c:pt idx="9574">
                  <c:v>23.367638960660368</c:v>
                </c:pt>
                <c:pt idx="9575">
                  <c:v>23.030886884964776</c:v>
                </c:pt>
                <c:pt idx="9576">
                  <c:v>23.658086019919224</c:v>
                </c:pt>
                <c:pt idx="9577">
                  <c:v>23.658086019919224</c:v>
                </c:pt>
                <c:pt idx="9578">
                  <c:v>23.658086019919224</c:v>
                </c:pt>
                <c:pt idx="9579">
                  <c:v>23.658086019919224</c:v>
                </c:pt>
                <c:pt idx="9580">
                  <c:v>24.689978664231166</c:v>
                </c:pt>
                <c:pt idx="9581">
                  <c:v>24.281790436652035</c:v>
                </c:pt>
                <c:pt idx="9582">
                  <c:v>24.244633359089594</c:v>
                </c:pt>
                <c:pt idx="9583">
                  <c:v>24.504475937451577</c:v>
                </c:pt>
                <c:pt idx="9584">
                  <c:v>24.504475937451577</c:v>
                </c:pt>
                <c:pt idx="9585">
                  <c:v>24.504475937451577</c:v>
                </c:pt>
                <c:pt idx="9586">
                  <c:v>24.356464342182093</c:v>
                </c:pt>
                <c:pt idx="9587">
                  <c:v>24.306484732321127</c:v>
                </c:pt>
                <c:pt idx="9588">
                  <c:v>24.948150972854869</c:v>
                </c:pt>
                <c:pt idx="9589">
                  <c:v>25.067151267593232</c:v>
                </c:pt>
                <c:pt idx="9590">
                  <c:v>24.94712311455438</c:v>
                </c:pt>
                <c:pt idx="9591">
                  <c:v>24.94712311455438</c:v>
                </c:pt>
                <c:pt idx="9592">
                  <c:v>24.94712311455438</c:v>
                </c:pt>
                <c:pt idx="9593">
                  <c:v>24.974104394942046</c:v>
                </c:pt>
                <c:pt idx="9594">
                  <c:v>24.708557203012379</c:v>
                </c:pt>
                <c:pt idx="9595">
                  <c:v>24.62843564848977</c:v>
                </c:pt>
                <c:pt idx="9596">
                  <c:v>24.645292524617684</c:v>
                </c:pt>
                <c:pt idx="9597">
                  <c:v>25.100505269443889</c:v>
                </c:pt>
                <c:pt idx="9598">
                  <c:v>25.100505269443889</c:v>
                </c:pt>
                <c:pt idx="9599">
                  <c:v>25.100505269443889</c:v>
                </c:pt>
                <c:pt idx="9600">
                  <c:v>24.97618580800053</c:v>
                </c:pt>
                <c:pt idx="9601">
                  <c:v>24.553633260672154</c:v>
                </c:pt>
                <c:pt idx="9602">
                  <c:v>24.774417223615806</c:v>
                </c:pt>
                <c:pt idx="9603">
                  <c:v>24.807154510486178</c:v>
                </c:pt>
                <c:pt idx="9604">
                  <c:v>24.646808615610901</c:v>
                </c:pt>
                <c:pt idx="9605">
                  <c:v>24.646808615610901</c:v>
                </c:pt>
                <c:pt idx="9606">
                  <c:v>24.646808615610901</c:v>
                </c:pt>
                <c:pt idx="9607">
                  <c:v>24.557205068266331</c:v>
                </c:pt>
                <c:pt idx="9608">
                  <c:v>24.260102626511856</c:v>
                </c:pt>
                <c:pt idx="9609">
                  <c:v>24.686124195604357</c:v>
                </c:pt>
                <c:pt idx="9610">
                  <c:v>24.888997727662101</c:v>
                </c:pt>
                <c:pt idx="9611">
                  <c:v>24.879849788787801</c:v>
                </c:pt>
                <c:pt idx="9612">
                  <c:v>24.879849788787801</c:v>
                </c:pt>
                <c:pt idx="9613">
                  <c:v>24.879849788787801</c:v>
                </c:pt>
                <c:pt idx="9614">
                  <c:v>24.853510919837937</c:v>
                </c:pt>
                <c:pt idx="9615">
                  <c:v>24.562447145598796</c:v>
                </c:pt>
                <c:pt idx="9616">
                  <c:v>24.90459547737192</c:v>
                </c:pt>
                <c:pt idx="9617">
                  <c:v>25.310342541487405</c:v>
                </c:pt>
                <c:pt idx="9618">
                  <c:v>25.310342541487405</c:v>
                </c:pt>
                <c:pt idx="9619">
                  <c:v>25.310342541487405</c:v>
                </c:pt>
                <c:pt idx="9620">
                  <c:v>25.310342541487405</c:v>
                </c:pt>
                <c:pt idx="9621">
                  <c:v>25.707250024218741</c:v>
                </c:pt>
                <c:pt idx="9622">
                  <c:v>25.707250024218741</c:v>
                </c:pt>
                <c:pt idx="9623">
                  <c:v>25.707250024218741</c:v>
                </c:pt>
                <c:pt idx="9624">
                  <c:v>25.707250024218741</c:v>
                </c:pt>
                <c:pt idx="9625">
                  <c:v>25.334651390293818</c:v>
                </c:pt>
                <c:pt idx="9626">
                  <c:v>25.334651390293818</c:v>
                </c:pt>
                <c:pt idx="9627">
                  <c:v>25.334651390293818</c:v>
                </c:pt>
                <c:pt idx="9628">
                  <c:v>25.168086952700616</c:v>
                </c:pt>
                <c:pt idx="9629">
                  <c:v>25.230734916115029</c:v>
                </c:pt>
                <c:pt idx="9630">
                  <c:v>25.347653797794919</c:v>
                </c:pt>
                <c:pt idx="9631">
                  <c:v>24.968348388459344</c:v>
                </c:pt>
                <c:pt idx="9632">
                  <c:v>24.793920834867457</c:v>
                </c:pt>
                <c:pt idx="9633">
                  <c:v>24.793920834867457</c:v>
                </c:pt>
                <c:pt idx="9634">
                  <c:v>24.793920834867457</c:v>
                </c:pt>
                <c:pt idx="9635">
                  <c:v>24.561444983755813</c:v>
                </c:pt>
                <c:pt idx="9636">
                  <c:v>24.583852294706336</c:v>
                </c:pt>
                <c:pt idx="9637">
                  <c:v>24.828122819816013</c:v>
                </c:pt>
                <c:pt idx="9638">
                  <c:v>24.722099236121238</c:v>
                </c:pt>
                <c:pt idx="9639">
                  <c:v>24.686792303499661</c:v>
                </c:pt>
                <c:pt idx="9640">
                  <c:v>24.686792303499661</c:v>
                </c:pt>
                <c:pt idx="9641">
                  <c:v>24.686792303499661</c:v>
                </c:pt>
                <c:pt idx="9642">
                  <c:v>24.310467683235487</c:v>
                </c:pt>
                <c:pt idx="9643">
                  <c:v>24.352969623960444</c:v>
                </c:pt>
                <c:pt idx="9644">
                  <c:v>24.213463556127447</c:v>
                </c:pt>
                <c:pt idx="9645">
                  <c:v>24.571081155322837</c:v>
                </c:pt>
                <c:pt idx="9646">
                  <c:v>24.468012664241954</c:v>
                </c:pt>
                <c:pt idx="9647">
                  <c:v>24.468012664241954</c:v>
                </c:pt>
                <c:pt idx="9648">
                  <c:v>24.468012664241954</c:v>
                </c:pt>
                <c:pt idx="9649">
                  <c:v>24.424405775843979</c:v>
                </c:pt>
                <c:pt idx="9650">
                  <c:v>24.909452107841691</c:v>
                </c:pt>
                <c:pt idx="9651">
                  <c:v>24.975954539882917</c:v>
                </c:pt>
                <c:pt idx="9652">
                  <c:v>24.553067938606887</c:v>
                </c:pt>
                <c:pt idx="9653">
                  <c:v>24.391617096058585</c:v>
                </c:pt>
                <c:pt idx="9654">
                  <c:v>24.391617096058585</c:v>
                </c:pt>
                <c:pt idx="9655">
                  <c:v>24.391617096058585</c:v>
                </c:pt>
                <c:pt idx="9656">
                  <c:v>24.104176522328643</c:v>
                </c:pt>
                <c:pt idx="9657">
                  <c:v>24.265036346354162</c:v>
                </c:pt>
                <c:pt idx="9658">
                  <c:v>24.281764740194514</c:v>
                </c:pt>
                <c:pt idx="9659">
                  <c:v>24.327221773533356</c:v>
                </c:pt>
                <c:pt idx="9660">
                  <c:v>24.448740321107906</c:v>
                </c:pt>
                <c:pt idx="9661">
                  <c:v>24.448740321107906</c:v>
                </c:pt>
                <c:pt idx="9662">
                  <c:v>24.448740321107906</c:v>
                </c:pt>
                <c:pt idx="9663">
                  <c:v>24.278552683005504</c:v>
                </c:pt>
                <c:pt idx="9664">
                  <c:v>24.534438006910637</c:v>
                </c:pt>
                <c:pt idx="9665">
                  <c:v>24.602610708690136</c:v>
                </c:pt>
                <c:pt idx="9666">
                  <c:v>24.183655665413454</c:v>
                </c:pt>
                <c:pt idx="9667">
                  <c:v>24.029785277831213</c:v>
                </c:pt>
                <c:pt idx="9668">
                  <c:v>24.029785277831213</c:v>
                </c:pt>
                <c:pt idx="9669">
                  <c:v>24.029785277831213</c:v>
                </c:pt>
                <c:pt idx="9670">
                  <c:v>24.037288643424738</c:v>
                </c:pt>
                <c:pt idx="9671">
                  <c:v>24.307975126856817</c:v>
                </c:pt>
                <c:pt idx="9672">
                  <c:v>24.744223886039123</c:v>
                </c:pt>
                <c:pt idx="9673">
                  <c:v>24.660222166432185</c:v>
                </c:pt>
                <c:pt idx="9674">
                  <c:v>24.870856028658565</c:v>
                </c:pt>
                <c:pt idx="9675">
                  <c:v>24.870856028658565</c:v>
                </c:pt>
                <c:pt idx="9676">
                  <c:v>24.870856028658565</c:v>
                </c:pt>
                <c:pt idx="9677">
                  <c:v>24.612863595237446</c:v>
                </c:pt>
                <c:pt idx="9678">
                  <c:v>24.7944604604752</c:v>
                </c:pt>
                <c:pt idx="9679">
                  <c:v>25.175487532464079</c:v>
                </c:pt>
                <c:pt idx="9680">
                  <c:v>25.223873961959296</c:v>
                </c:pt>
                <c:pt idx="9681">
                  <c:v>25.357444148107</c:v>
                </c:pt>
                <c:pt idx="9682">
                  <c:v>25.357444148107</c:v>
                </c:pt>
                <c:pt idx="9683">
                  <c:v>25.357444148107</c:v>
                </c:pt>
                <c:pt idx="9684">
                  <c:v>25.606751178889041</c:v>
                </c:pt>
                <c:pt idx="9685">
                  <c:v>25.625689468075429</c:v>
                </c:pt>
                <c:pt idx="9686">
                  <c:v>25.908401893623154</c:v>
                </c:pt>
                <c:pt idx="9687">
                  <c:v>25.879262110804476</c:v>
                </c:pt>
                <c:pt idx="9688">
                  <c:v>26.050374821377307</c:v>
                </c:pt>
                <c:pt idx="9689">
                  <c:v>26.050374821377307</c:v>
                </c:pt>
                <c:pt idx="9690">
                  <c:v>26.050374821377307</c:v>
                </c:pt>
                <c:pt idx="9691">
                  <c:v>25.875124981145035</c:v>
                </c:pt>
                <c:pt idx="9692">
                  <c:v>25.506098154814289</c:v>
                </c:pt>
                <c:pt idx="9693">
                  <c:v>25.601740369674189</c:v>
                </c:pt>
                <c:pt idx="9694">
                  <c:v>25.532308541476596</c:v>
                </c:pt>
                <c:pt idx="9695">
                  <c:v>25.630854456035355</c:v>
                </c:pt>
                <c:pt idx="9696">
                  <c:v>25.630854456035355</c:v>
                </c:pt>
                <c:pt idx="9697">
                  <c:v>25.630854456035355</c:v>
                </c:pt>
                <c:pt idx="9698">
                  <c:v>25.630854456035355</c:v>
                </c:pt>
                <c:pt idx="9699">
                  <c:v>25.413076978620616</c:v>
                </c:pt>
                <c:pt idx="9700">
                  <c:v>25.711618421995773</c:v>
                </c:pt>
                <c:pt idx="9701">
                  <c:v>25.723156131418691</c:v>
                </c:pt>
                <c:pt idx="9702">
                  <c:v>26.035933412255531</c:v>
                </c:pt>
                <c:pt idx="9703">
                  <c:v>26.035933412255531</c:v>
                </c:pt>
                <c:pt idx="9704">
                  <c:v>26.035933412255531</c:v>
                </c:pt>
                <c:pt idx="9705">
                  <c:v>25.824965496081489</c:v>
                </c:pt>
                <c:pt idx="9706">
                  <c:v>25.947563294871543</c:v>
                </c:pt>
                <c:pt idx="9707">
                  <c:v>25.81771909506309</c:v>
                </c:pt>
                <c:pt idx="9708">
                  <c:v>25.442961958707151</c:v>
                </c:pt>
                <c:pt idx="9709">
                  <c:v>25.267403760984731</c:v>
                </c:pt>
                <c:pt idx="9710">
                  <c:v>25.267403760984731</c:v>
                </c:pt>
                <c:pt idx="9711">
                  <c:v>25.267403760984731</c:v>
                </c:pt>
                <c:pt idx="9712">
                  <c:v>25.606545607228945</c:v>
                </c:pt>
                <c:pt idx="9713">
                  <c:v>25.297108865868676</c:v>
                </c:pt>
                <c:pt idx="9714">
                  <c:v>24.764035854780914</c:v>
                </c:pt>
                <c:pt idx="9715">
                  <c:v>24.820670847137507</c:v>
                </c:pt>
                <c:pt idx="9716">
                  <c:v>23.897397128729054</c:v>
                </c:pt>
                <c:pt idx="9717">
                  <c:v>23.897397128729054</c:v>
                </c:pt>
                <c:pt idx="9718">
                  <c:v>23.897397128729054</c:v>
                </c:pt>
                <c:pt idx="9719">
                  <c:v>23.377506400344984</c:v>
                </c:pt>
                <c:pt idx="9720">
                  <c:v>22.984145028750312</c:v>
                </c:pt>
                <c:pt idx="9721">
                  <c:v>23.226359837259025</c:v>
                </c:pt>
                <c:pt idx="9722">
                  <c:v>23.080403958590505</c:v>
                </c:pt>
                <c:pt idx="9723">
                  <c:v>23.033585013003524</c:v>
                </c:pt>
                <c:pt idx="9724">
                  <c:v>23.033585013003524</c:v>
                </c:pt>
                <c:pt idx="9725">
                  <c:v>23.033585013003524</c:v>
                </c:pt>
                <c:pt idx="9726">
                  <c:v>23.348854850219038</c:v>
                </c:pt>
                <c:pt idx="9727">
                  <c:v>23.402868803909396</c:v>
                </c:pt>
                <c:pt idx="9728">
                  <c:v>23.273949676571373</c:v>
                </c:pt>
                <c:pt idx="9729">
                  <c:v>22.982294883809452</c:v>
                </c:pt>
                <c:pt idx="9730">
                  <c:v>22.405358019748597</c:v>
                </c:pt>
                <c:pt idx="9731">
                  <c:v>22.405358019748597</c:v>
                </c:pt>
                <c:pt idx="9732">
                  <c:v>22.405358019748597</c:v>
                </c:pt>
                <c:pt idx="9733">
                  <c:v>22.171237595356185</c:v>
                </c:pt>
                <c:pt idx="9734">
                  <c:v>22.440742041742713</c:v>
                </c:pt>
                <c:pt idx="9735">
                  <c:v>22.200737128580037</c:v>
                </c:pt>
                <c:pt idx="9736">
                  <c:v>22.54185760205268</c:v>
                </c:pt>
                <c:pt idx="9737">
                  <c:v>22.60717799704835</c:v>
                </c:pt>
                <c:pt idx="9738">
                  <c:v>22.60717799704835</c:v>
                </c:pt>
                <c:pt idx="9739">
                  <c:v>22.60717799704835</c:v>
                </c:pt>
                <c:pt idx="9740">
                  <c:v>22.744833919940476</c:v>
                </c:pt>
                <c:pt idx="9741">
                  <c:v>23.008351091726688</c:v>
                </c:pt>
                <c:pt idx="9742">
                  <c:v>23.011691631203259</c:v>
                </c:pt>
                <c:pt idx="9743">
                  <c:v>23.283046222530647</c:v>
                </c:pt>
                <c:pt idx="9744">
                  <c:v>23.000231011152874</c:v>
                </c:pt>
                <c:pt idx="9745">
                  <c:v>23.000231011152874</c:v>
                </c:pt>
                <c:pt idx="9746">
                  <c:v>23.000231011152874</c:v>
                </c:pt>
                <c:pt idx="9747">
                  <c:v>22.572950315642277</c:v>
                </c:pt>
                <c:pt idx="9748">
                  <c:v>22.074721700940874</c:v>
                </c:pt>
                <c:pt idx="9749">
                  <c:v>22.51885927257938</c:v>
                </c:pt>
                <c:pt idx="9750">
                  <c:v>22.595203447847723</c:v>
                </c:pt>
                <c:pt idx="9751">
                  <c:v>22.452690894485816</c:v>
                </c:pt>
                <c:pt idx="9752">
                  <c:v>22.452690894485816</c:v>
                </c:pt>
                <c:pt idx="9753">
                  <c:v>22.452690894485816</c:v>
                </c:pt>
                <c:pt idx="9754">
                  <c:v>21.933648149199641</c:v>
                </c:pt>
                <c:pt idx="9755">
                  <c:v>22.141481097557211</c:v>
                </c:pt>
                <c:pt idx="9756">
                  <c:v>21.889707206854013</c:v>
                </c:pt>
                <c:pt idx="9757">
                  <c:v>22.275899266802821</c:v>
                </c:pt>
                <c:pt idx="9758">
                  <c:v>22.77775108201342</c:v>
                </c:pt>
                <c:pt idx="9759">
                  <c:v>22.77775108201342</c:v>
                </c:pt>
                <c:pt idx="9760">
                  <c:v>22.77775108201342</c:v>
                </c:pt>
                <c:pt idx="9761">
                  <c:v>22.77775108201342</c:v>
                </c:pt>
                <c:pt idx="9762">
                  <c:v>22.410497311251007</c:v>
                </c:pt>
                <c:pt idx="9763">
                  <c:v>22.461684654615041</c:v>
                </c:pt>
                <c:pt idx="9764">
                  <c:v>21.996835738221812</c:v>
                </c:pt>
                <c:pt idx="9765">
                  <c:v>21.996835738221812</c:v>
                </c:pt>
                <c:pt idx="9766">
                  <c:v>21.996835738221812</c:v>
                </c:pt>
                <c:pt idx="9767">
                  <c:v>21.996835738221812</c:v>
                </c:pt>
                <c:pt idx="9768">
                  <c:v>21.518547574549768</c:v>
                </c:pt>
                <c:pt idx="9769">
                  <c:v>22.124521435599259</c:v>
                </c:pt>
                <c:pt idx="9770">
                  <c:v>22.139168416381132</c:v>
                </c:pt>
                <c:pt idx="9771">
                  <c:v>22.359078699769373</c:v>
                </c:pt>
                <c:pt idx="9772">
                  <c:v>22.356663232763243</c:v>
                </c:pt>
                <c:pt idx="9773">
                  <c:v>22.356663232763243</c:v>
                </c:pt>
                <c:pt idx="9774">
                  <c:v>22.356663232763243</c:v>
                </c:pt>
                <c:pt idx="9775">
                  <c:v>21.958856374018982</c:v>
                </c:pt>
                <c:pt idx="9776">
                  <c:v>21.729232829691185</c:v>
                </c:pt>
                <c:pt idx="9777">
                  <c:v>21.541288939447949</c:v>
                </c:pt>
                <c:pt idx="9778">
                  <c:v>21.898572484695684</c:v>
                </c:pt>
                <c:pt idx="9779">
                  <c:v>22.113394869496535</c:v>
                </c:pt>
                <c:pt idx="9780">
                  <c:v>22.113394869496535</c:v>
                </c:pt>
                <c:pt idx="9781">
                  <c:v>22.113394869496535</c:v>
                </c:pt>
                <c:pt idx="9782">
                  <c:v>22.113394869496535</c:v>
                </c:pt>
                <c:pt idx="9783">
                  <c:v>22.545249534444277</c:v>
                </c:pt>
                <c:pt idx="9784">
                  <c:v>22.455877255217317</c:v>
                </c:pt>
                <c:pt idx="9785">
                  <c:v>22.672626874331574</c:v>
                </c:pt>
                <c:pt idx="9786">
                  <c:v>22.479158245723244</c:v>
                </c:pt>
                <c:pt idx="9787">
                  <c:v>22.479158245723244</c:v>
                </c:pt>
                <c:pt idx="9788">
                  <c:v>22.479158245723244</c:v>
                </c:pt>
                <c:pt idx="9789">
                  <c:v>22.817426412412054</c:v>
                </c:pt>
                <c:pt idx="9790">
                  <c:v>22.463611888928448</c:v>
                </c:pt>
                <c:pt idx="9791">
                  <c:v>22.542320138287899</c:v>
                </c:pt>
                <c:pt idx="9792">
                  <c:v>22.310049858836351</c:v>
                </c:pt>
                <c:pt idx="9793">
                  <c:v>22.301672813687418</c:v>
                </c:pt>
                <c:pt idx="9794">
                  <c:v>22.301672813687418</c:v>
                </c:pt>
                <c:pt idx="9795">
                  <c:v>22.301672813687418</c:v>
                </c:pt>
                <c:pt idx="9796">
                  <c:v>22.725895630754078</c:v>
                </c:pt>
                <c:pt idx="9797">
                  <c:v>22.516032662253053</c:v>
                </c:pt>
                <c:pt idx="9798">
                  <c:v>22.480468765056358</c:v>
                </c:pt>
                <c:pt idx="9799">
                  <c:v>22.938045583973683</c:v>
                </c:pt>
                <c:pt idx="9800">
                  <c:v>23.256501781920683</c:v>
                </c:pt>
                <c:pt idx="9801">
                  <c:v>23.256501781920683</c:v>
                </c:pt>
                <c:pt idx="9802">
                  <c:v>23.256501781920683</c:v>
                </c:pt>
                <c:pt idx="9803">
                  <c:v>23.096978173685791</c:v>
                </c:pt>
                <c:pt idx="9804">
                  <c:v>22.704156427698877</c:v>
                </c:pt>
                <c:pt idx="9805">
                  <c:v>22.202818541638514</c:v>
                </c:pt>
                <c:pt idx="9806">
                  <c:v>22.202818541638514</c:v>
                </c:pt>
                <c:pt idx="9807">
                  <c:v>22.616480114667716</c:v>
                </c:pt>
                <c:pt idx="9808">
                  <c:v>22.616480114667716</c:v>
                </c:pt>
                <c:pt idx="9809">
                  <c:v>22.616480114667716</c:v>
                </c:pt>
                <c:pt idx="9810">
                  <c:v>22.528315568943828</c:v>
                </c:pt>
                <c:pt idx="9811">
                  <c:v>22.24159449602422</c:v>
                </c:pt>
                <c:pt idx="9812">
                  <c:v>22.498379195942274</c:v>
                </c:pt>
                <c:pt idx="9813">
                  <c:v>21.844044601855082</c:v>
                </c:pt>
                <c:pt idx="9814">
                  <c:v>21.879171659274075</c:v>
                </c:pt>
                <c:pt idx="9815">
                  <c:v>21.879171659274075</c:v>
                </c:pt>
                <c:pt idx="9816">
                  <c:v>21.879171659274075</c:v>
                </c:pt>
                <c:pt idx="9817">
                  <c:v>22.108461149654222</c:v>
                </c:pt>
                <c:pt idx="9818">
                  <c:v>21.949734131602202</c:v>
                </c:pt>
                <c:pt idx="9819">
                  <c:v>21.747323135779677</c:v>
                </c:pt>
                <c:pt idx="9820">
                  <c:v>21.789645201302044</c:v>
                </c:pt>
                <c:pt idx="9821">
                  <c:v>21.520551898235716</c:v>
                </c:pt>
                <c:pt idx="9822">
                  <c:v>21.520551898235716</c:v>
                </c:pt>
                <c:pt idx="9823">
                  <c:v>21.520551898235716</c:v>
                </c:pt>
                <c:pt idx="9824">
                  <c:v>21.452096535423578</c:v>
                </c:pt>
                <c:pt idx="9825">
                  <c:v>21.365936313385628</c:v>
                </c:pt>
                <c:pt idx="9826">
                  <c:v>21.365936313385628</c:v>
                </c:pt>
                <c:pt idx="9827">
                  <c:v>20.981620094835208</c:v>
                </c:pt>
                <c:pt idx="9828">
                  <c:v>20.968335026301471</c:v>
                </c:pt>
                <c:pt idx="9829">
                  <c:v>20.968335026301471</c:v>
                </c:pt>
                <c:pt idx="9830">
                  <c:v>20.968335026301471</c:v>
                </c:pt>
                <c:pt idx="9831">
                  <c:v>21.295913466665258</c:v>
                </c:pt>
                <c:pt idx="9832">
                  <c:v>21.784994142492366</c:v>
                </c:pt>
                <c:pt idx="9833">
                  <c:v>21.673959749582739</c:v>
                </c:pt>
                <c:pt idx="9834">
                  <c:v>22.092220988506597</c:v>
                </c:pt>
                <c:pt idx="9835">
                  <c:v>22.211375461990038</c:v>
                </c:pt>
                <c:pt idx="9836">
                  <c:v>22.211375461990038</c:v>
                </c:pt>
                <c:pt idx="9837">
                  <c:v>22.211375461990038</c:v>
                </c:pt>
                <c:pt idx="9838">
                  <c:v>22.345588059575544</c:v>
                </c:pt>
                <c:pt idx="9839">
                  <c:v>22.035123459914793</c:v>
                </c:pt>
                <c:pt idx="9840">
                  <c:v>22.412887081799639</c:v>
                </c:pt>
                <c:pt idx="9841">
                  <c:v>22.264901182987664</c:v>
                </c:pt>
                <c:pt idx="9842">
                  <c:v>21.935678169343102</c:v>
                </c:pt>
                <c:pt idx="9843">
                  <c:v>21.935678169343102</c:v>
                </c:pt>
                <c:pt idx="9844">
                  <c:v>21.935678169343102</c:v>
                </c:pt>
                <c:pt idx="9845">
                  <c:v>22.237251794704683</c:v>
                </c:pt>
                <c:pt idx="9846">
                  <c:v>21.977691877375328</c:v>
                </c:pt>
                <c:pt idx="9847">
                  <c:v>21.891146208474698</c:v>
                </c:pt>
                <c:pt idx="9848">
                  <c:v>21.526873226783685</c:v>
                </c:pt>
                <c:pt idx="9849">
                  <c:v>21.589444100825553</c:v>
                </c:pt>
                <c:pt idx="9850">
                  <c:v>21.589444100825553</c:v>
                </c:pt>
                <c:pt idx="9851">
                  <c:v>21.589444100825553</c:v>
                </c:pt>
                <c:pt idx="9852">
                  <c:v>21.318089509498165</c:v>
                </c:pt>
                <c:pt idx="9853">
                  <c:v>21.421800412016854</c:v>
                </c:pt>
                <c:pt idx="9854">
                  <c:v>21.739151662290841</c:v>
                </c:pt>
                <c:pt idx="9855">
                  <c:v>21.572587224697646</c:v>
                </c:pt>
                <c:pt idx="9856">
                  <c:v>21.572587224697646</c:v>
                </c:pt>
                <c:pt idx="9857">
                  <c:v>21.572587224697646</c:v>
                </c:pt>
                <c:pt idx="9858">
                  <c:v>21.572587224697646</c:v>
                </c:pt>
                <c:pt idx="9859">
                  <c:v>21.7889000040342</c:v>
                </c:pt>
                <c:pt idx="9860">
                  <c:v>21.689249141802417</c:v>
                </c:pt>
                <c:pt idx="9861">
                  <c:v>21.645719342776985</c:v>
                </c:pt>
                <c:pt idx="9862">
                  <c:v>21.582172003349648</c:v>
                </c:pt>
                <c:pt idx="9863">
                  <c:v>21.72725420246276</c:v>
                </c:pt>
                <c:pt idx="9864">
                  <c:v>21.72725420246276</c:v>
                </c:pt>
                <c:pt idx="9865">
                  <c:v>21.72725420246276</c:v>
                </c:pt>
                <c:pt idx="9866">
                  <c:v>21.72725420246276</c:v>
                </c:pt>
                <c:pt idx="9867">
                  <c:v>21.72725420246276</c:v>
                </c:pt>
                <c:pt idx="9868">
                  <c:v>21.996450291359139</c:v>
                </c:pt>
                <c:pt idx="9869">
                  <c:v>21.812977584723001</c:v>
                </c:pt>
                <c:pt idx="9870">
                  <c:v>21.560227228634346</c:v>
                </c:pt>
                <c:pt idx="9871">
                  <c:v>21.560227228634346</c:v>
                </c:pt>
                <c:pt idx="9872">
                  <c:v>21.560227228634346</c:v>
                </c:pt>
                <c:pt idx="9873">
                  <c:v>21.560227228634346</c:v>
                </c:pt>
                <c:pt idx="9874">
                  <c:v>21.64222462455534</c:v>
                </c:pt>
                <c:pt idx="9875">
                  <c:v>21.708058948701243</c:v>
                </c:pt>
                <c:pt idx="9876">
                  <c:v>21.547995714858601</c:v>
                </c:pt>
                <c:pt idx="9877">
                  <c:v>21.842040278169147</c:v>
                </c:pt>
                <c:pt idx="9878">
                  <c:v>21.842040278169147</c:v>
                </c:pt>
                <c:pt idx="9879">
                  <c:v>21.842040278169147</c:v>
                </c:pt>
                <c:pt idx="9880">
                  <c:v>21.529417176077381</c:v>
                </c:pt>
                <c:pt idx="9881">
                  <c:v>21.755648788013588</c:v>
                </c:pt>
                <c:pt idx="9882">
                  <c:v>21.971961567350139</c:v>
                </c:pt>
                <c:pt idx="9883">
                  <c:v>22.200917003782624</c:v>
                </c:pt>
                <c:pt idx="9884">
                  <c:v>22.526439727545448</c:v>
                </c:pt>
                <c:pt idx="9885">
                  <c:v>22.526439727545448</c:v>
                </c:pt>
                <c:pt idx="9886">
                  <c:v>22.526439727545448</c:v>
                </c:pt>
                <c:pt idx="9887">
                  <c:v>22.525257690499892</c:v>
                </c:pt>
                <c:pt idx="9888">
                  <c:v>22.575185907445832</c:v>
                </c:pt>
                <c:pt idx="9889">
                  <c:v>22.827936263534493</c:v>
                </c:pt>
                <c:pt idx="9890">
                  <c:v>22.740002985928207</c:v>
                </c:pt>
                <c:pt idx="9891">
                  <c:v>22.718803408480753</c:v>
                </c:pt>
                <c:pt idx="9892">
                  <c:v>22.718803408480753</c:v>
                </c:pt>
                <c:pt idx="9893">
                  <c:v>22.718803408480753</c:v>
                </c:pt>
                <c:pt idx="9894">
                  <c:v>22.595023572645143</c:v>
                </c:pt>
                <c:pt idx="9895">
                  <c:v>22.619332421451556</c:v>
                </c:pt>
                <c:pt idx="9896">
                  <c:v>22.638039442520341</c:v>
                </c:pt>
                <c:pt idx="9897">
                  <c:v>22.810282797223703</c:v>
                </c:pt>
                <c:pt idx="9898">
                  <c:v>22.694931399452052</c:v>
                </c:pt>
                <c:pt idx="9899">
                  <c:v>22.694931399452052</c:v>
                </c:pt>
                <c:pt idx="9900">
                  <c:v>22.694931399452052</c:v>
                </c:pt>
                <c:pt idx="9901">
                  <c:v>22.944880841671896</c:v>
                </c:pt>
                <c:pt idx="9902">
                  <c:v>22.914867379297807</c:v>
                </c:pt>
                <c:pt idx="9903">
                  <c:v>23.166872538118618</c:v>
                </c:pt>
                <c:pt idx="9904">
                  <c:v>23.13256776734001</c:v>
                </c:pt>
                <c:pt idx="9905">
                  <c:v>22.991057375821079</c:v>
                </c:pt>
                <c:pt idx="9906">
                  <c:v>22.991057375821079</c:v>
                </c:pt>
                <c:pt idx="9907">
                  <c:v>22.991057375821079</c:v>
                </c:pt>
                <c:pt idx="9908">
                  <c:v>23.124704651341322</c:v>
                </c:pt>
                <c:pt idx="9909">
                  <c:v>23.260613215122628</c:v>
                </c:pt>
                <c:pt idx="9910">
                  <c:v>23.79579333572638</c:v>
                </c:pt>
                <c:pt idx="9911">
                  <c:v>23.73864441421955</c:v>
                </c:pt>
                <c:pt idx="9912">
                  <c:v>24.113992569098265</c:v>
                </c:pt>
                <c:pt idx="9913">
                  <c:v>24.113992569098265</c:v>
                </c:pt>
                <c:pt idx="9914">
                  <c:v>24.113992569098265</c:v>
                </c:pt>
                <c:pt idx="9915">
                  <c:v>24.373321218310014</c:v>
                </c:pt>
                <c:pt idx="9916">
                  <c:v>24.31660913658089</c:v>
                </c:pt>
                <c:pt idx="9917">
                  <c:v>24.550395507025645</c:v>
                </c:pt>
                <c:pt idx="9918">
                  <c:v>24.657215680903292</c:v>
                </c:pt>
                <c:pt idx="9919">
                  <c:v>24.790349027273294</c:v>
                </c:pt>
                <c:pt idx="9920">
                  <c:v>24.790349027273294</c:v>
                </c:pt>
                <c:pt idx="9921">
                  <c:v>24.790349027273294</c:v>
                </c:pt>
                <c:pt idx="9922">
                  <c:v>24.755787291919571</c:v>
                </c:pt>
                <c:pt idx="9923">
                  <c:v>24.983432209018943</c:v>
                </c:pt>
                <c:pt idx="9924">
                  <c:v>24.985282353959811</c:v>
                </c:pt>
                <c:pt idx="9925">
                  <c:v>24.94450207588817</c:v>
                </c:pt>
                <c:pt idx="9926">
                  <c:v>25.123503598917203</c:v>
                </c:pt>
                <c:pt idx="9927">
                  <c:v>25.123503598917203</c:v>
                </c:pt>
                <c:pt idx="9928">
                  <c:v>25.123503598917203</c:v>
                </c:pt>
                <c:pt idx="9929">
                  <c:v>24.921940586192573</c:v>
                </c:pt>
                <c:pt idx="9930">
                  <c:v>24.76529498119903</c:v>
                </c:pt>
                <c:pt idx="9931">
                  <c:v>24.607081892297252</c:v>
                </c:pt>
                <c:pt idx="9932">
                  <c:v>25.10276655770496</c:v>
                </c:pt>
                <c:pt idx="9933">
                  <c:v>25.515914201583922</c:v>
                </c:pt>
                <c:pt idx="9934">
                  <c:v>25.515914201583922</c:v>
                </c:pt>
                <c:pt idx="9935">
                  <c:v>25.515914201583922</c:v>
                </c:pt>
                <c:pt idx="9936">
                  <c:v>25.413436729025811</c:v>
                </c:pt>
                <c:pt idx="9937">
                  <c:v>25.437128862851932</c:v>
                </c:pt>
                <c:pt idx="9938">
                  <c:v>25.826276015414628</c:v>
                </c:pt>
                <c:pt idx="9939">
                  <c:v>26.013243440272401</c:v>
                </c:pt>
                <c:pt idx="9940">
                  <c:v>26.030074619942798</c:v>
                </c:pt>
                <c:pt idx="9941">
                  <c:v>26.030074619942798</c:v>
                </c:pt>
                <c:pt idx="9942">
                  <c:v>26.030074619942798</c:v>
                </c:pt>
                <c:pt idx="9943">
                  <c:v>26.061321512277466</c:v>
                </c:pt>
                <c:pt idx="9944">
                  <c:v>26.061321512277466</c:v>
                </c:pt>
                <c:pt idx="9945">
                  <c:v>25.918706173085511</c:v>
                </c:pt>
                <c:pt idx="9946">
                  <c:v>26.023008094126979</c:v>
                </c:pt>
                <c:pt idx="9947">
                  <c:v>25.725931348830009</c:v>
                </c:pt>
                <c:pt idx="9948">
                  <c:v>25.725931348830009</c:v>
                </c:pt>
                <c:pt idx="9949">
                  <c:v>25.725931348830009</c:v>
                </c:pt>
                <c:pt idx="9950">
                  <c:v>25.743327850565677</c:v>
                </c:pt>
                <c:pt idx="9951">
                  <c:v>26.352102625483976</c:v>
                </c:pt>
                <c:pt idx="9952">
                  <c:v>26.165597736861418</c:v>
                </c:pt>
                <c:pt idx="9953">
                  <c:v>25.991427147844654</c:v>
                </c:pt>
                <c:pt idx="9954">
                  <c:v>25.911177111034476</c:v>
                </c:pt>
                <c:pt idx="9955">
                  <c:v>25.911177111034476</c:v>
                </c:pt>
                <c:pt idx="9956">
                  <c:v>25.911177111034476</c:v>
                </c:pt>
                <c:pt idx="9957">
                  <c:v>25.978784490748719</c:v>
                </c:pt>
                <c:pt idx="9958">
                  <c:v>25.825941961466963</c:v>
                </c:pt>
                <c:pt idx="9959">
                  <c:v>25.233895580389017</c:v>
                </c:pt>
                <c:pt idx="9960">
                  <c:v>25.099297535940831</c:v>
                </c:pt>
                <c:pt idx="9961">
                  <c:v>24.895884378275337</c:v>
                </c:pt>
                <c:pt idx="9962">
                  <c:v>24.895884378275337</c:v>
                </c:pt>
                <c:pt idx="9963">
                  <c:v>24.895884378275337</c:v>
                </c:pt>
                <c:pt idx="9964">
                  <c:v>24.5305064489113</c:v>
                </c:pt>
                <c:pt idx="9965">
                  <c:v>24.509332567921362</c:v>
                </c:pt>
                <c:pt idx="9966">
                  <c:v>24.30561105276572</c:v>
                </c:pt>
                <c:pt idx="9967">
                  <c:v>24.475336154632902</c:v>
                </c:pt>
                <c:pt idx="9968">
                  <c:v>24.766220053669461</c:v>
                </c:pt>
                <c:pt idx="9969">
                  <c:v>24.766220053669461</c:v>
                </c:pt>
                <c:pt idx="9970">
                  <c:v>24.766220053669461</c:v>
                </c:pt>
                <c:pt idx="9971">
                  <c:v>24.336189837205072</c:v>
                </c:pt>
                <c:pt idx="9972">
                  <c:v>24.320951837900417</c:v>
                </c:pt>
                <c:pt idx="9973">
                  <c:v>24.84143358480727</c:v>
                </c:pt>
                <c:pt idx="9974">
                  <c:v>24.638739927952109</c:v>
                </c:pt>
                <c:pt idx="9975">
                  <c:v>24.569308099754519</c:v>
                </c:pt>
                <c:pt idx="9976">
                  <c:v>24.569308099754519</c:v>
                </c:pt>
                <c:pt idx="9977">
                  <c:v>24.569308099754519</c:v>
                </c:pt>
                <c:pt idx="9978">
                  <c:v>24.519996597788865</c:v>
                </c:pt>
                <c:pt idx="9979">
                  <c:v>24.32950875825194</c:v>
                </c:pt>
                <c:pt idx="9980">
                  <c:v>24.568408723741594</c:v>
                </c:pt>
                <c:pt idx="9981">
                  <c:v>24.570515833257581</c:v>
                </c:pt>
                <c:pt idx="9982">
                  <c:v>24.465314536203191</c:v>
                </c:pt>
                <c:pt idx="9983">
                  <c:v>24.465314536203191</c:v>
                </c:pt>
                <c:pt idx="9984">
                  <c:v>24.465314536203191</c:v>
                </c:pt>
                <c:pt idx="9985">
                  <c:v>24.465314536203191</c:v>
                </c:pt>
                <c:pt idx="9986">
                  <c:v>24.028628937243184</c:v>
                </c:pt>
                <c:pt idx="9987">
                  <c:v>24.103919557753528</c:v>
                </c:pt>
                <c:pt idx="9988">
                  <c:v>24.103919557753528</c:v>
                </c:pt>
                <c:pt idx="9989">
                  <c:v>24.103919557753528</c:v>
                </c:pt>
                <c:pt idx="9990">
                  <c:v>24.103919557753528</c:v>
                </c:pt>
                <c:pt idx="9991">
                  <c:v>24.103919557753528</c:v>
                </c:pt>
                <c:pt idx="9992">
                  <c:v>23.432959355656031</c:v>
                </c:pt>
                <c:pt idx="9993">
                  <c:v>23.593587911563944</c:v>
                </c:pt>
                <c:pt idx="9994">
                  <c:v>23.242599998406664</c:v>
                </c:pt>
                <c:pt idx="9995">
                  <c:v>23.151608842356445</c:v>
                </c:pt>
                <c:pt idx="9996">
                  <c:v>23.006835000733478</c:v>
                </c:pt>
                <c:pt idx="9997">
                  <c:v>23.006835000733478</c:v>
                </c:pt>
                <c:pt idx="9998">
                  <c:v>23.006835000733478</c:v>
                </c:pt>
                <c:pt idx="9999">
                  <c:v>23.059589828005745</c:v>
                </c:pt>
                <c:pt idx="10000">
                  <c:v>22.87174872359256</c:v>
                </c:pt>
                <c:pt idx="10001">
                  <c:v>22.615889096144944</c:v>
                </c:pt>
                <c:pt idx="10002">
                  <c:v>22.809691778700927</c:v>
                </c:pt>
                <c:pt idx="10003">
                  <c:v>22.128016153820901</c:v>
                </c:pt>
                <c:pt idx="10004">
                  <c:v>22.128016153820901</c:v>
                </c:pt>
                <c:pt idx="10005">
                  <c:v>22.128016153820901</c:v>
                </c:pt>
                <c:pt idx="10006">
                  <c:v>22.186038754883139</c:v>
                </c:pt>
                <c:pt idx="10007">
                  <c:v>22.431182959548227</c:v>
                </c:pt>
                <c:pt idx="10008">
                  <c:v>21.9874308347724</c:v>
                </c:pt>
                <c:pt idx="10009">
                  <c:v>22.004853032965578</c:v>
                </c:pt>
                <c:pt idx="10010">
                  <c:v>22.048562707193597</c:v>
                </c:pt>
                <c:pt idx="10011">
                  <c:v>22.048562707193597</c:v>
                </c:pt>
                <c:pt idx="10012">
                  <c:v>22.048562707193597</c:v>
                </c:pt>
                <c:pt idx="10013">
                  <c:v>22.081351386978991</c:v>
                </c:pt>
                <c:pt idx="10014">
                  <c:v>22.245628839853616</c:v>
                </c:pt>
                <c:pt idx="10015">
                  <c:v>22.184240002857297</c:v>
                </c:pt>
                <c:pt idx="10016">
                  <c:v>21.95178984820317</c:v>
                </c:pt>
                <c:pt idx="10017">
                  <c:v>21.688452551619541</c:v>
                </c:pt>
                <c:pt idx="10018">
                  <c:v>21.688452551619541</c:v>
                </c:pt>
                <c:pt idx="10019">
                  <c:v>21.688452551619541</c:v>
                </c:pt>
                <c:pt idx="10020">
                  <c:v>21.316830383080074</c:v>
                </c:pt>
                <c:pt idx="10021">
                  <c:v>21.53877068661177</c:v>
                </c:pt>
                <c:pt idx="10022">
                  <c:v>21.928149107292072</c:v>
                </c:pt>
                <c:pt idx="10023">
                  <c:v>22.201019789612673</c:v>
                </c:pt>
                <c:pt idx="10024">
                  <c:v>21.737301517349973</c:v>
                </c:pt>
                <c:pt idx="10025">
                  <c:v>21.737301517349973</c:v>
                </c:pt>
                <c:pt idx="10026">
                  <c:v>21.737301517349973</c:v>
                </c:pt>
                <c:pt idx="10027">
                  <c:v>22.162937639579795</c:v>
                </c:pt>
                <c:pt idx="10028">
                  <c:v>21.936346277238417</c:v>
                </c:pt>
                <c:pt idx="10029">
                  <c:v>22.067706568040091</c:v>
                </c:pt>
                <c:pt idx="10030">
                  <c:v>22.019011781054729</c:v>
                </c:pt>
                <c:pt idx="10031">
                  <c:v>22.02011672872775</c:v>
                </c:pt>
                <c:pt idx="10032">
                  <c:v>22.02011672872775</c:v>
                </c:pt>
                <c:pt idx="10033">
                  <c:v>22.02011672872775</c:v>
                </c:pt>
                <c:pt idx="10034">
                  <c:v>22.409931989185761</c:v>
                </c:pt>
                <c:pt idx="10035">
                  <c:v>22.242519568494668</c:v>
                </c:pt>
                <c:pt idx="10036">
                  <c:v>22.490336204741006</c:v>
                </c:pt>
                <c:pt idx="10037">
                  <c:v>22.674733983847574</c:v>
                </c:pt>
                <c:pt idx="10038">
                  <c:v>22.608642695126548</c:v>
                </c:pt>
                <c:pt idx="10039">
                  <c:v>22.608642695126548</c:v>
                </c:pt>
                <c:pt idx="10040">
                  <c:v>22.608642695126548</c:v>
                </c:pt>
                <c:pt idx="10041">
                  <c:v>22.444879171402167</c:v>
                </c:pt>
                <c:pt idx="10042">
                  <c:v>22.263385091994458</c:v>
                </c:pt>
                <c:pt idx="10043">
                  <c:v>22.43426653444968</c:v>
                </c:pt>
                <c:pt idx="10044">
                  <c:v>22.803319057237939</c:v>
                </c:pt>
                <c:pt idx="10045">
                  <c:v>23.144233959050485</c:v>
                </c:pt>
                <c:pt idx="10046">
                  <c:v>23.144233959050485</c:v>
                </c:pt>
                <c:pt idx="10047">
                  <c:v>23.144233959050485</c:v>
                </c:pt>
                <c:pt idx="10048">
                  <c:v>23.1357541280715</c:v>
                </c:pt>
                <c:pt idx="10049">
                  <c:v>23.297924471430136</c:v>
                </c:pt>
                <c:pt idx="10050">
                  <c:v>23.39449175876047</c:v>
                </c:pt>
                <c:pt idx="10051">
                  <c:v>23.33186949180357</c:v>
                </c:pt>
                <c:pt idx="10052">
                  <c:v>23.180131910194834</c:v>
                </c:pt>
                <c:pt idx="10053">
                  <c:v>23.180131910194834</c:v>
                </c:pt>
                <c:pt idx="10054">
                  <c:v>23.180131910194834</c:v>
                </c:pt>
                <c:pt idx="10055">
                  <c:v>22.861829890992901</c:v>
                </c:pt>
                <c:pt idx="10056">
                  <c:v>22.761228259833171</c:v>
                </c:pt>
                <c:pt idx="10057">
                  <c:v>22.743934543927555</c:v>
                </c:pt>
                <c:pt idx="10058">
                  <c:v>22.407336646977033</c:v>
                </c:pt>
                <c:pt idx="10059">
                  <c:v>22.417897891014491</c:v>
                </c:pt>
                <c:pt idx="10060">
                  <c:v>22.417897891014491</c:v>
                </c:pt>
                <c:pt idx="10061">
                  <c:v>22.417897891014491</c:v>
                </c:pt>
                <c:pt idx="10062">
                  <c:v>22.417897891014491</c:v>
                </c:pt>
                <c:pt idx="10063">
                  <c:v>22.49724855181174</c:v>
                </c:pt>
                <c:pt idx="10064">
                  <c:v>22.424630362882649</c:v>
                </c:pt>
                <c:pt idx="10065">
                  <c:v>22.601447687023157</c:v>
                </c:pt>
                <c:pt idx="10066">
                  <c:v>22.278494609011542</c:v>
                </c:pt>
                <c:pt idx="10067">
                  <c:v>22.278494609011542</c:v>
                </c:pt>
                <c:pt idx="10068">
                  <c:v>22.278494609011542</c:v>
                </c:pt>
                <c:pt idx="10069">
                  <c:v>21.863368337904149</c:v>
                </c:pt>
                <c:pt idx="10070">
                  <c:v>21.811384404357245</c:v>
                </c:pt>
                <c:pt idx="10071">
                  <c:v>21.497399390017339</c:v>
                </c:pt>
                <c:pt idx="10072">
                  <c:v>21.695776042010472</c:v>
                </c:pt>
                <c:pt idx="10073">
                  <c:v>22.013230078114503</c:v>
                </c:pt>
                <c:pt idx="10074">
                  <c:v>22.013230078114503</c:v>
                </c:pt>
                <c:pt idx="10075">
                  <c:v>22.013230078114503</c:v>
                </c:pt>
                <c:pt idx="10076">
                  <c:v>22.190021705797502</c:v>
                </c:pt>
                <c:pt idx="10077">
                  <c:v>22.343223985484425</c:v>
                </c:pt>
                <c:pt idx="10078">
                  <c:v>22.206493135062736</c:v>
                </c:pt>
                <c:pt idx="10079">
                  <c:v>22.235607221423901</c:v>
                </c:pt>
                <c:pt idx="10080">
                  <c:v>21.983602062603094</c:v>
                </c:pt>
                <c:pt idx="10081">
                  <c:v>21.983602062603094</c:v>
                </c:pt>
                <c:pt idx="10082">
                  <c:v>21.983602062603094</c:v>
                </c:pt>
                <c:pt idx="10083">
                  <c:v>22.423474022294602</c:v>
                </c:pt>
                <c:pt idx="10084">
                  <c:v>22.621388138052513</c:v>
                </c:pt>
                <c:pt idx="10085">
                  <c:v>22.82143505978393</c:v>
                </c:pt>
                <c:pt idx="10086">
                  <c:v>23.071821341781479</c:v>
                </c:pt>
                <c:pt idx="10087">
                  <c:v>22.847851018106333</c:v>
                </c:pt>
                <c:pt idx="10088">
                  <c:v>22.847851018106333</c:v>
                </c:pt>
                <c:pt idx="10089">
                  <c:v>22.847851018106333</c:v>
                </c:pt>
                <c:pt idx="10090">
                  <c:v>22.831687946331243</c:v>
                </c:pt>
                <c:pt idx="10091">
                  <c:v>22.946628200782705</c:v>
                </c:pt>
                <c:pt idx="10092">
                  <c:v>22.93419111534687</c:v>
                </c:pt>
                <c:pt idx="10093">
                  <c:v>23.365172100739201</c:v>
                </c:pt>
                <c:pt idx="10094">
                  <c:v>23.544379195428334</c:v>
                </c:pt>
                <c:pt idx="10095">
                  <c:v>23.544379195428334</c:v>
                </c:pt>
                <c:pt idx="10096">
                  <c:v>23.544379195428334</c:v>
                </c:pt>
                <c:pt idx="10097">
                  <c:v>23.56663232763378</c:v>
                </c:pt>
                <c:pt idx="10098">
                  <c:v>23.530040572136603</c:v>
                </c:pt>
                <c:pt idx="10099">
                  <c:v>23.465336892121226</c:v>
                </c:pt>
                <c:pt idx="10100">
                  <c:v>23.584517062062179</c:v>
                </c:pt>
                <c:pt idx="10101">
                  <c:v>23.308639894212664</c:v>
                </c:pt>
                <c:pt idx="10102">
                  <c:v>23.308639894212664</c:v>
                </c:pt>
                <c:pt idx="10103">
                  <c:v>23.308639894212664</c:v>
                </c:pt>
                <c:pt idx="10104">
                  <c:v>23.346233811552814</c:v>
                </c:pt>
                <c:pt idx="10105">
                  <c:v>23.212355267914969</c:v>
                </c:pt>
                <c:pt idx="10106">
                  <c:v>23.306198730749021</c:v>
                </c:pt>
                <c:pt idx="10107">
                  <c:v>23.08513210677274</c:v>
                </c:pt>
                <c:pt idx="10108">
                  <c:v>22.715437172546675</c:v>
                </c:pt>
                <c:pt idx="10109">
                  <c:v>22.715437172546675</c:v>
                </c:pt>
                <c:pt idx="10110">
                  <c:v>22.715437172546675</c:v>
                </c:pt>
                <c:pt idx="10111">
                  <c:v>22.571485617564093</c:v>
                </c:pt>
                <c:pt idx="10112">
                  <c:v>22.549951986168985</c:v>
                </c:pt>
                <c:pt idx="10113">
                  <c:v>22.304062584236046</c:v>
                </c:pt>
                <c:pt idx="10114">
                  <c:v>22.305989818549449</c:v>
                </c:pt>
                <c:pt idx="10115">
                  <c:v>22.796997728689959</c:v>
                </c:pt>
                <c:pt idx="10116">
                  <c:v>22.796997728689959</c:v>
                </c:pt>
                <c:pt idx="10117">
                  <c:v>22.796997728689959</c:v>
                </c:pt>
                <c:pt idx="10118">
                  <c:v>22.791138936377212</c:v>
                </c:pt>
                <c:pt idx="10119">
                  <c:v>22.631846596259926</c:v>
                </c:pt>
                <c:pt idx="10120">
                  <c:v>23.023923144978994</c:v>
                </c:pt>
                <c:pt idx="10121">
                  <c:v>23.11434897896395</c:v>
                </c:pt>
                <c:pt idx="10122">
                  <c:v>23.536387597142081</c:v>
                </c:pt>
                <c:pt idx="10123">
                  <c:v>23.536387597142081</c:v>
                </c:pt>
                <c:pt idx="10124">
                  <c:v>23.536387597142081</c:v>
                </c:pt>
                <c:pt idx="10125">
                  <c:v>23.536387597142081</c:v>
                </c:pt>
                <c:pt idx="10126">
                  <c:v>23.444856815484112</c:v>
                </c:pt>
                <c:pt idx="10127">
                  <c:v>23.723509200744925</c:v>
                </c:pt>
                <c:pt idx="10128">
                  <c:v>23.350319548297225</c:v>
                </c:pt>
                <c:pt idx="10129">
                  <c:v>23.40947279349</c:v>
                </c:pt>
                <c:pt idx="10130">
                  <c:v>23.40947279349</c:v>
                </c:pt>
                <c:pt idx="10131">
                  <c:v>23.40947279349</c:v>
                </c:pt>
                <c:pt idx="10132">
                  <c:v>23.304862514958391</c:v>
                </c:pt>
                <c:pt idx="10133">
                  <c:v>23.362037132922733</c:v>
                </c:pt>
                <c:pt idx="10134">
                  <c:v>22.887063812269748</c:v>
                </c:pt>
                <c:pt idx="10135">
                  <c:v>22.997995419349326</c:v>
                </c:pt>
                <c:pt idx="10136">
                  <c:v>22.793168956520663</c:v>
                </c:pt>
                <c:pt idx="10137">
                  <c:v>22.793168956520663</c:v>
                </c:pt>
                <c:pt idx="10138">
                  <c:v>22.793168956520663</c:v>
                </c:pt>
                <c:pt idx="10139">
                  <c:v>22.603914546944313</c:v>
                </c:pt>
                <c:pt idx="10140">
                  <c:v>22.577036052386692</c:v>
                </c:pt>
                <c:pt idx="10141">
                  <c:v>22.47635733185443</c:v>
                </c:pt>
                <c:pt idx="10142">
                  <c:v>22.676070199638186</c:v>
                </c:pt>
                <c:pt idx="10143">
                  <c:v>22.775541186667382</c:v>
                </c:pt>
                <c:pt idx="10144">
                  <c:v>22.775541186667382</c:v>
                </c:pt>
                <c:pt idx="10145">
                  <c:v>22.775541186667382</c:v>
                </c:pt>
                <c:pt idx="10146">
                  <c:v>22.775541186667382</c:v>
                </c:pt>
                <c:pt idx="10147">
                  <c:v>22.534739683321838</c:v>
                </c:pt>
                <c:pt idx="10148">
                  <c:v>22.089265895892702</c:v>
                </c:pt>
                <c:pt idx="10149">
                  <c:v>21.96219691349555</c:v>
                </c:pt>
                <c:pt idx="10150">
                  <c:v>21.929665198285278</c:v>
                </c:pt>
                <c:pt idx="10151">
                  <c:v>21.929665198285278</c:v>
                </c:pt>
                <c:pt idx="10152">
                  <c:v>21.929665198285278</c:v>
                </c:pt>
                <c:pt idx="10153">
                  <c:v>22.042241378645624</c:v>
                </c:pt>
                <c:pt idx="10154">
                  <c:v>22.359284271429463</c:v>
                </c:pt>
                <c:pt idx="10155">
                  <c:v>22.62971379028642</c:v>
                </c:pt>
                <c:pt idx="10156">
                  <c:v>23.082768032681621</c:v>
                </c:pt>
                <c:pt idx="10157">
                  <c:v>23.13369841147053</c:v>
                </c:pt>
                <c:pt idx="10158">
                  <c:v>23.13369841147053</c:v>
                </c:pt>
                <c:pt idx="10159">
                  <c:v>23.13369841147053</c:v>
                </c:pt>
                <c:pt idx="10160">
                  <c:v>23.154332666852714</c:v>
                </c:pt>
                <c:pt idx="10161">
                  <c:v>23.163429212811987</c:v>
                </c:pt>
                <c:pt idx="10162">
                  <c:v>23.009378950027163</c:v>
                </c:pt>
                <c:pt idx="10163">
                  <c:v>23.268656206323886</c:v>
                </c:pt>
                <c:pt idx="10164">
                  <c:v>22.954799674271538</c:v>
                </c:pt>
                <c:pt idx="10165">
                  <c:v>22.954799674271538</c:v>
                </c:pt>
                <c:pt idx="10166">
                  <c:v>22.954799674271538</c:v>
                </c:pt>
                <c:pt idx="10167">
                  <c:v>22.945240592077052</c:v>
                </c:pt>
                <c:pt idx="10168">
                  <c:v>22.720756339251661</c:v>
                </c:pt>
                <c:pt idx="10169">
                  <c:v>22.942542464038283</c:v>
                </c:pt>
                <c:pt idx="10170">
                  <c:v>22.990286482095698</c:v>
                </c:pt>
                <c:pt idx="10171">
                  <c:v>23.258429016234079</c:v>
                </c:pt>
                <c:pt idx="10172">
                  <c:v>23.258429016234079</c:v>
                </c:pt>
                <c:pt idx="10173">
                  <c:v>23.258429016234079</c:v>
                </c:pt>
                <c:pt idx="10174">
                  <c:v>23.145929925246268</c:v>
                </c:pt>
                <c:pt idx="10175">
                  <c:v>23.062956063939811</c:v>
                </c:pt>
                <c:pt idx="10176">
                  <c:v>23.057148664542083</c:v>
                </c:pt>
                <c:pt idx="10177">
                  <c:v>22.708344950273332</c:v>
                </c:pt>
                <c:pt idx="10178">
                  <c:v>22.503929630764869</c:v>
                </c:pt>
                <c:pt idx="10179">
                  <c:v>22.503929630764869</c:v>
                </c:pt>
                <c:pt idx="10180">
                  <c:v>22.503929630764869</c:v>
                </c:pt>
                <c:pt idx="10181">
                  <c:v>22.295377181596962</c:v>
                </c:pt>
                <c:pt idx="10182">
                  <c:v>22.255830333485893</c:v>
                </c:pt>
                <c:pt idx="10183">
                  <c:v>22.26528662985033</c:v>
                </c:pt>
                <c:pt idx="10184">
                  <c:v>22.689252482341871</c:v>
                </c:pt>
                <c:pt idx="10185">
                  <c:v>23.188894402206436</c:v>
                </c:pt>
                <c:pt idx="10186">
                  <c:v>23.188894402206436</c:v>
                </c:pt>
                <c:pt idx="10187">
                  <c:v>23.188894402206436</c:v>
                </c:pt>
                <c:pt idx="10188">
                  <c:v>23.52048148994211</c:v>
                </c:pt>
                <c:pt idx="10189">
                  <c:v>23.493346030809366</c:v>
                </c:pt>
                <c:pt idx="10190">
                  <c:v>23.698609333415732</c:v>
                </c:pt>
                <c:pt idx="10191">
                  <c:v>24.06935782239978</c:v>
                </c:pt>
                <c:pt idx="10192">
                  <c:v>24.06935782239978</c:v>
                </c:pt>
                <c:pt idx="10193">
                  <c:v>24.06935782239978</c:v>
                </c:pt>
                <c:pt idx="10194">
                  <c:v>24.06935782239978</c:v>
                </c:pt>
                <c:pt idx="10195">
                  <c:v>24.126249779331495</c:v>
                </c:pt>
                <c:pt idx="10196">
                  <c:v>24.214542807342941</c:v>
                </c:pt>
                <c:pt idx="10197">
                  <c:v>23.919162028241772</c:v>
                </c:pt>
                <c:pt idx="10198">
                  <c:v>24.156931349600892</c:v>
                </c:pt>
                <c:pt idx="10199">
                  <c:v>24.272899462352836</c:v>
                </c:pt>
                <c:pt idx="10200">
                  <c:v>24.272899462352836</c:v>
                </c:pt>
                <c:pt idx="10201">
                  <c:v>24.272899462352836</c:v>
                </c:pt>
                <c:pt idx="10202">
                  <c:v>24.304172051145017</c:v>
                </c:pt>
                <c:pt idx="10203">
                  <c:v>24.238080762423987</c:v>
                </c:pt>
                <c:pt idx="10204">
                  <c:v>24.331564474852875</c:v>
                </c:pt>
                <c:pt idx="10205">
                  <c:v>24.527679838584945</c:v>
                </c:pt>
                <c:pt idx="10206">
                  <c:v>24.482017233586006</c:v>
                </c:pt>
                <c:pt idx="10207">
                  <c:v>24.482017233586006</c:v>
                </c:pt>
                <c:pt idx="10208">
                  <c:v>24.482017233586006</c:v>
                </c:pt>
                <c:pt idx="10209">
                  <c:v>24.498360180563679</c:v>
                </c:pt>
                <c:pt idx="10210">
                  <c:v>24.47669806688101</c:v>
                </c:pt>
                <c:pt idx="10211">
                  <c:v>24.620957979353737</c:v>
                </c:pt>
                <c:pt idx="10212">
                  <c:v>25.035364749650789</c:v>
                </c:pt>
                <c:pt idx="10213">
                  <c:v>25.022079681117052</c:v>
                </c:pt>
                <c:pt idx="10214">
                  <c:v>25.022079681117052</c:v>
                </c:pt>
                <c:pt idx="10215">
                  <c:v>25.022079681117052</c:v>
                </c:pt>
                <c:pt idx="10216">
                  <c:v>25.256739731117218</c:v>
                </c:pt>
                <c:pt idx="10217">
                  <c:v>25.498620485678273</c:v>
                </c:pt>
                <c:pt idx="10218">
                  <c:v>26.108628690557154</c:v>
                </c:pt>
                <c:pt idx="10219">
                  <c:v>25.797521679458601</c:v>
                </c:pt>
                <c:pt idx="10220">
                  <c:v>25.542432945736344</c:v>
                </c:pt>
                <c:pt idx="10221">
                  <c:v>25.542432945736344</c:v>
                </c:pt>
                <c:pt idx="10222">
                  <c:v>25.542432945736344</c:v>
                </c:pt>
                <c:pt idx="10223">
                  <c:v>25.542432945736344</c:v>
                </c:pt>
                <c:pt idx="10224">
                  <c:v>25.90233752965031</c:v>
                </c:pt>
                <c:pt idx="10225">
                  <c:v>26.288401107311557</c:v>
                </c:pt>
                <c:pt idx="10226">
                  <c:v>26.526401696788287</c:v>
                </c:pt>
                <c:pt idx="10227">
                  <c:v>26.711930120025389</c:v>
                </c:pt>
                <c:pt idx="10228">
                  <c:v>26.711930120025389</c:v>
                </c:pt>
                <c:pt idx="10229">
                  <c:v>26.711930120025389</c:v>
                </c:pt>
                <c:pt idx="10230">
                  <c:v>26.711930120025389</c:v>
                </c:pt>
                <c:pt idx="10231">
                  <c:v>26.711930120025389</c:v>
                </c:pt>
                <c:pt idx="10232">
                  <c:v>26.711930120025389</c:v>
                </c:pt>
                <c:pt idx="10233">
                  <c:v>26.711930120025389</c:v>
                </c:pt>
                <c:pt idx="10234">
                  <c:v>27.464656449926267</c:v>
                </c:pt>
                <c:pt idx="10235">
                  <c:v>27.464656449926267</c:v>
                </c:pt>
                <c:pt idx="10236">
                  <c:v>27.464656449926267</c:v>
                </c:pt>
                <c:pt idx="10237">
                  <c:v>27.235701013493777</c:v>
                </c:pt>
                <c:pt idx="10238">
                  <c:v>27.001991732421558</c:v>
                </c:pt>
                <c:pt idx="10239">
                  <c:v>27.183177454339123</c:v>
                </c:pt>
                <c:pt idx="10240">
                  <c:v>27.373511115130977</c:v>
                </c:pt>
                <c:pt idx="10241">
                  <c:v>27.756208456858143</c:v>
                </c:pt>
                <c:pt idx="10242">
                  <c:v>27.756208456858143</c:v>
                </c:pt>
                <c:pt idx="10243">
                  <c:v>27.756208456858143</c:v>
                </c:pt>
                <c:pt idx="10244">
                  <c:v>27.756208456858143</c:v>
                </c:pt>
                <c:pt idx="10245">
                  <c:v>27.955381699034149</c:v>
                </c:pt>
                <c:pt idx="10246">
                  <c:v>27.23937560691801</c:v>
                </c:pt>
                <c:pt idx="10247">
                  <c:v>27.263016347829108</c:v>
                </c:pt>
                <c:pt idx="10248">
                  <c:v>28.043314976640435</c:v>
                </c:pt>
                <c:pt idx="10249">
                  <c:v>28.043314976640435</c:v>
                </c:pt>
                <c:pt idx="10250">
                  <c:v>28.043314976640435</c:v>
                </c:pt>
                <c:pt idx="10251">
                  <c:v>27.617884426070709</c:v>
                </c:pt>
                <c:pt idx="10252">
                  <c:v>27.520726120217599</c:v>
                </c:pt>
                <c:pt idx="10253">
                  <c:v>26.947849296443653</c:v>
                </c:pt>
                <c:pt idx="10254">
                  <c:v>27.291873469615165</c:v>
                </c:pt>
                <c:pt idx="10255">
                  <c:v>28.077619747419046</c:v>
                </c:pt>
                <c:pt idx="10256">
                  <c:v>28.077619747419046</c:v>
                </c:pt>
                <c:pt idx="10257">
                  <c:v>28.077619747419046</c:v>
                </c:pt>
                <c:pt idx="10258">
                  <c:v>27.814642201240588</c:v>
                </c:pt>
                <c:pt idx="10259">
                  <c:v>27.923620877549251</c:v>
                </c:pt>
                <c:pt idx="10260">
                  <c:v>28.558914396620008</c:v>
                </c:pt>
                <c:pt idx="10261">
                  <c:v>28.622410343132312</c:v>
                </c:pt>
                <c:pt idx="10262">
                  <c:v>28.757779281305861</c:v>
                </c:pt>
                <c:pt idx="10263">
                  <c:v>28.757779281305861</c:v>
                </c:pt>
                <c:pt idx="10264">
                  <c:v>28.757779281305861</c:v>
                </c:pt>
                <c:pt idx="10265">
                  <c:v>28.935110534596618</c:v>
                </c:pt>
                <c:pt idx="10266">
                  <c:v>28.386671041916642</c:v>
                </c:pt>
                <c:pt idx="10267">
                  <c:v>29.457776480391992</c:v>
                </c:pt>
                <c:pt idx="10268">
                  <c:v>29.183646671653296</c:v>
                </c:pt>
                <c:pt idx="10269">
                  <c:v>28.659670206524808</c:v>
                </c:pt>
                <c:pt idx="10270">
                  <c:v>28.659670206524808</c:v>
                </c:pt>
                <c:pt idx="10271">
                  <c:v>28.659670206524808</c:v>
                </c:pt>
                <c:pt idx="10272">
                  <c:v>28.659670206524808</c:v>
                </c:pt>
                <c:pt idx="10273">
                  <c:v>29.214610902955339</c:v>
                </c:pt>
                <c:pt idx="10274">
                  <c:v>28.912137901580834</c:v>
                </c:pt>
                <c:pt idx="10275">
                  <c:v>29.05570400970074</c:v>
                </c:pt>
                <c:pt idx="10276">
                  <c:v>28.712784784202249</c:v>
                </c:pt>
                <c:pt idx="10277">
                  <c:v>28.712784784202249</c:v>
                </c:pt>
                <c:pt idx="10278">
                  <c:v>28.712784784202249</c:v>
                </c:pt>
                <c:pt idx="10279">
                  <c:v>29.314184675814591</c:v>
                </c:pt>
                <c:pt idx="10280">
                  <c:v>29.222885162274228</c:v>
                </c:pt>
                <c:pt idx="10281">
                  <c:v>29.469416975644968</c:v>
                </c:pt>
                <c:pt idx="10282">
                  <c:v>29.060457854340473</c:v>
                </c:pt>
                <c:pt idx="10283">
                  <c:v>29.257832344490637</c:v>
                </c:pt>
                <c:pt idx="10284">
                  <c:v>29.257832344490637</c:v>
                </c:pt>
                <c:pt idx="10285">
                  <c:v>29.257832344490637</c:v>
                </c:pt>
                <c:pt idx="10286">
                  <c:v>29.968544966359293</c:v>
                </c:pt>
                <c:pt idx="10287">
                  <c:v>29.29090368530866</c:v>
                </c:pt>
                <c:pt idx="10288">
                  <c:v>28.918716194703929</c:v>
                </c:pt>
                <c:pt idx="10289">
                  <c:v>29.703460310664845</c:v>
                </c:pt>
                <c:pt idx="10290">
                  <c:v>29.824285053886562</c:v>
                </c:pt>
                <c:pt idx="10291">
                  <c:v>29.824285053886562</c:v>
                </c:pt>
                <c:pt idx="10292">
                  <c:v>29.824285053886562</c:v>
                </c:pt>
                <c:pt idx="10293">
                  <c:v>29.942257490324447</c:v>
                </c:pt>
                <c:pt idx="10294">
                  <c:v>30.022327651932034</c:v>
                </c:pt>
                <c:pt idx="10295">
                  <c:v>30.661706907747202</c:v>
                </c:pt>
                <c:pt idx="10296">
                  <c:v>30.753725922097903</c:v>
                </c:pt>
                <c:pt idx="10297">
                  <c:v>31.56455194243356</c:v>
                </c:pt>
                <c:pt idx="10298">
                  <c:v>31.56455194243356</c:v>
                </c:pt>
                <c:pt idx="10299">
                  <c:v>31.56455194243356</c:v>
                </c:pt>
                <c:pt idx="10300">
                  <c:v>31.732683863934987</c:v>
                </c:pt>
                <c:pt idx="10301">
                  <c:v>31.644699193413683</c:v>
                </c:pt>
                <c:pt idx="10302">
                  <c:v>31.451590315210527</c:v>
                </c:pt>
                <c:pt idx="10303">
                  <c:v>31.815272278378764</c:v>
                </c:pt>
                <c:pt idx="10304">
                  <c:v>32.277191798615618</c:v>
                </c:pt>
                <c:pt idx="10305">
                  <c:v>32.277191798615618</c:v>
                </c:pt>
                <c:pt idx="10306">
                  <c:v>32.277191798615618</c:v>
                </c:pt>
                <c:pt idx="10307">
                  <c:v>31.402689956565066</c:v>
                </c:pt>
                <c:pt idx="10308">
                  <c:v>32.038934244563762</c:v>
                </c:pt>
                <c:pt idx="10309">
                  <c:v>32.038934244563762</c:v>
                </c:pt>
                <c:pt idx="10310">
                  <c:v>32.469247122060786</c:v>
                </c:pt>
                <c:pt idx="10311">
                  <c:v>31.705651190632302</c:v>
                </c:pt>
                <c:pt idx="10312">
                  <c:v>31.705651190632302</c:v>
                </c:pt>
                <c:pt idx="10313">
                  <c:v>31.705651190632302</c:v>
                </c:pt>
                <c:pt idx="10314">
                  <c:v>32.239957631680639</c:v>
                </c:pt>
                <c:pt idx="10315">
                  <c:v>32.047645343660356</c:v>
                </c:pt>
                <c:pt idx="10316">
                  <c:v>32.104614389964595</c:v>
                </c:pt>
                <c:pt idx="10317">
                  <c:v>31.699047201051691</c:v>
                </c:pt>
                <c:pt idx="10318">
                  <c:v>31.858236755338929</c:v>
                </c:pt>
                <c:pt idx="10319">
                  <c:v>31.858236755338929</c:v>
                </c:pt>
                <c:pt idx="10320">
                  <c:v>31.858236755338929</c:v>
                </c:pt>
                <c:pt idx="10321">
                  <c:v>31.182702583804286</c:v>
                </c:pt>
                <c:pt idx="10322">
                  <c:v>30.844562899403041</c:v>
                </c:pt>
                <c:pt idx="10323">
                  <c:v>31.766474705563351</c:v>
                </c:pt>
                <c:pt idx="10324">
                  <c:v>32.466292029446898</c:v>
                </c:pt>
                <c:pt idx="10325">
                  <c:v>32.977908498512086</c:v>
                </c:pt>
                <c:pt idx="10326">
                  <c:v>32.977908498512086</c:v>
                </c:pt>
                <c:pt idx="10327">
                  <c:v>32.977908498512086</c:v>
                </c:pt>
                <c:pt idx="10328">
                  <c:v>33.900282840907614</c:v>
                </c:pt>
                <c:pt idx="10329">
                  <c:v>33.899666125927325</c:v>
                </c:pt>
                <c:pt idx="10330">
                  <c:v>34.14578679597787</c:v>
                </c:pt>
                <c:pt idx="10331">
                  <c:v>34.816541426415263</c:v>
                </c:pt>
                <c:pt idx="10332">
                  <c:v>34.652032705423032</c:v>
                </c:pt>
                <c:pt idx="10333">
                  <c:v>34.652032705423032</c:v>
                </c:pt>
                <c:pt idx="10334">
                  <c:v>34.652032705423032</c:v>
                </c:pt>
                <c:pt idx="10335">
                  <c:v>34.113743313460326</c:v>
                </c:pt>
                <c:pt idx="10336">
                  <c:v>33.974417120829919</c:v>
                </c:pt>
                <c:pt idx="10337">
                  <c:v>34.389286427362187</c:v>
                </c:pt>
                <c:pt idx="10338">
                  <c:v>33.970896706150768</c:v>
                </c:pt>
                <c:pt idx="10339">
                  <c:v>34.218636253024577</c:v>
                </c:pt>
                <c:pt idx="10340">
                  <c:v>34.218636253024577</c:v>
                </c:pt>
                <c:pt idx="10341">
                  <c:v>34.218636253024577</c:v>
                </c:pt>
                <c:pt idx="10342">
                  <c:v>34.86590432129595</c:v>
                </c:pt>
                <c:pt idx="10343">
                  <c:v>34.766407637809237</c:v>
                </c:pt>
                <c:pt idx="10344">
                  <c:v>35.57278817099531</c:v>
                </c:pt>
                <c:pt idx="10345">
                  <c:v>35.785092302959988</c:v>
                </c:pt>
                <c:pt idx="10346">
                  <c:v>35.677295663696881</c:v>
                </c:pt>
                <c:pt idx="10347">
                  <c:v>35.677295663696881</c:v>
                </c:pt>
                <c:pt idx="10348">
                  <c:v>35.677295663696881</c:v>
                </c:pt>
                <c:pt idx="10349">
                  <c:v>35.677295663696881</c:v>
                </c:pt>
                <c:pt idx="10350">
                  <c:v>35.617500007066312</c:v>
                </c:pt>
                <c:pt idx="10351">
                  <c:v>35.459441096909607</c:v>
                </c:pt>
                <c:pt idx="10352">
                  <c:v>35.188831702850067</c:v>
                </c:pt>
                <c:pt idx="10353">
                  <c:v>35.188831702850067</c:v>
                </c:pt>
                <c:pt idx="10354">
                  <c:v>35.188831702850067</c:v>
                </c:pt>
                <c:pt idx="10355">
                  <c:v>35.188831702850067</c:v>
                </c:pt>
                <c:pt idx="10356">
                  <c:v>35.188831702850067</c:v>
                </c:pt>
                <c:pt idx="10357">
                  <c:v>36.438193467086599</c:v>
                </c:pt>
                <c:pt idx="10358">
                  <c:v>36.709162611551314</c:v>
                </c:pt>
                <c:pt idx="10359">
                  <c:v>36.467076285330158</c:v>
                </c:pt>
                <c:pt idx="10360">
                  <c:v>37.536203096577083</c:v>
                </c:pt>
                <c:pt idx="10361">
                  <c:v>37.536203096577083</c:v>
                </c:pt>
                <c:pt idx="10362">
                  <c:v>37.536203096577083</c:v>
                </c:pt>
                <c:pt idx="10363">
                  <c:v>37.985043119940293</c:v>
                </c:pt>
                <c:pt idx="10364">
                  <c:v>37.923911247519101</c:v>
                </c:pt>
                <c:pt idx="10365">
                  <c:v>38.791449349583885</c:v>
                </c:pt>
                <c:pt idx="10366">
                  <c:v>38.640379875870465</c:v>
                </c:pt>
                <c:pt idx="10367">
                  <c:v>38.899605739252159</c:v>
                </c:pt>
                <c:pt idx="10368">
                  <c:v>38.899605739252159</c:v>
                </c:pt>
                <c:pt idx="10369">
                  <c:v>38.899605739252159</c:v>
                </c:pt>
                <c:pt idx="10370">
                  <c:v>39.471840151588303</c:v>
                </c:pt>
                <c:pt idx="10371">
                  <c:v>39.523772692220184</c:v>
                </c:pt>
                <c:pt idx="10372">
                  <c:v>40.156522261997246</c:v>
                </c:pt>
                <c:pt idx="10373">
                  <c:v>37.218697667558025</c:v>
                </c:pt>
                <c:pt idx="10374">
                  <c:v>37.548820057215508</c:v>
                </c:pt>
                <c:pt idx="10375">
                  <c:v>37.548820057215508</c:v>
                </c:pt>
                <c:pt idx="10376">
                  <c:v>37.548820057215508</c:v>
                </c:pt>
                <c:pt idx="10377">
                  <c:v>36.341600483298755</c:v>
                </c:pt>
                <c:pt idx="10378">
                  <c:v>36.776718598350534</c:v>
                </c:pt>
                <c:pt idx="10379">
                  <c:v>36.813927068828008</c:v>
                </c:pt>
                <c:pt idx="10380">
                  <c:v>34.9189932025159</c:v>
                </c:pt>
                <c:pt idx="10381">
                  <c:v>35.395688185822195</c:v>
                </c:pt>
                <c:pt idx="10382">
                  <c:v>35.395688185822195</c:v>
                </c:pt>
                <c:pt idx="10383">
                  <c:v>35.395688185822195</c:v>
                </c:pt>
                <c:pt idx="10384">
                  <c:v>34.078179416263659</c:v>
                </c:pt>
                <c:pt idx="10385">
                  <c:v>34.77696888184672</c:v>
                </c:pt>
                <c:pt idx="10386">
                  <c:v>33.44360539800325</c:v>
                </c:pt>
                <c:pt idx="10387">
                  <c:v>33.158760166482026</c:v>
                </c:pt>
                <c:pt idx="10388">
                  <c:v>33.090690250532568</c:v>
                </c:pt>
                <c:pt idx="10389">
                  <c:v>33.090690250532568</c:v>
                </c:pt>
                <c:pt idx="10390">
                  <c:v>33.090690250532568</c:v>
                </c:pt>
                <c:pt idx="10391">
                  <c:v>34.726706610953123</c:v>
                </c:pt>
                <c:pt idx="10392">
                  <c:v>34.221565649180974</c:v>
                </c:pt>
                <c:pt idx="10393">
                  <c:v>34.148844674421831</c:v>
                </c:pt>
                <c:pt idx="10394">
                  <c:v>31.980217839148725</c:v>
                </c:pt>
                <c:pt idx="10395">
                  <c:v>32.599862215594634</c:v>
                </c:pt>
                <c:pt idx="10396">
                  <c:v>32.599862215594634</c:v>
                </c:pt>
                <c:pt idx="10397">
                  <c:v>32.599862215594634</c:v>
                </c:pt>
                <c:pt idx="10398">
                  <c:v>33.490501432962759</c:v>
                </c:pt>
                <c:pt idx="10399">
                  <c:v>33.424101786751585</c:v>
                </c:pt>
                <c:pt idx="10400">
                  <c:v>34.035523296793627</c:v>
                </c:pt>
                <c:pt idx="10401">
                  <c:v>33.442860200735389</c:v>
                </c:pt>
                <c:pt idx="10402">
                  <c:v>33.996747342407915</c:v>
                </c:pt>
                <c:pt idx="10403">
                  <c:v>33.996747342407915</c:v>
                </c:pt>
                <c:pt idx="10404">
                  <c:v>33.996747342407915</c:v>
                </c:pt>
                <c:pt idx="10405">
                  <c:v>33.566717125943534</c:v>
                </c:pt>
                <c:pt idx="10406">
                  <c:v>33.32660942695081</c:v>
                </c:pt>
                <c:pt idx="10407">
                  <c:v>32.97885926744005</c:v>
                </c:pt>
                <c:pt idx="10408">
                  <c:v>33.954142615852909</c:v>
                </c:pt>
                <c:pt idx="10409">
                  <c:v>35.145867225889887</c:v>
                </c:pt>
                <c:pt idx="10410">
                  <c:v>35.145867225889887</c:v>
                </c:pt>
                <c:pt idx="10411">
                  <c:v>35.145867225889887</c:v>
                </c:pt>
                <c:pt idx="10412">
                  <c:v>35.596017768586222</c:v>
                </c:pt>
                <c:pt idx="10413">
                  <c:v>36.228767338363284</c:v>
                </c:pt>
                <c:pt idx="10414">
                  <c:v>36.117810034826192</c:v>
                </c:pt>
                <c:pt idx="10415">
                  <c:v>36.023683910959505</c:v>
                </c:pt>
                <c:pt idx="10416">
                  <c:v>36.771553610390612</c:v>
                </c:pt>
                <c:pt idx="10417">
                  <c:v>36.771553610390612</c:v>
                </c:pt>
                <c:pt idx="10418">
                  <c:v>36.771553610390612</c:v>
                </c:pt>
                <c:pt idx="10419">
                  <c:v>36.256005583326079</c:v>
                </c:pt>
                <c:pt idx="10420">
                  <c:v>37.190225992634666</c:v>
                </c:pt>
                <c:pt idx="10421">
                  <c:v>37.045554936841746</c:v>
                </c:pt>
                <c:pt idx="10422">
                  <c:v>37.18940370599428</c:v>
                </c:pt>
                <c:pt idx="10423">
                  <c:v>37.275923678437401</c:v>
                </c:pt>
                <c:pt idx="10424">
                  <c:v>37.275923678437401</c:v>
                </c:pt>
                <c:pt idx="10425">
                  <c:v>37.275923678437401</c:v>
                </c:pt>
                <c:pt idx="10426">
                  <c:v>37.275923678437401</c:v>
                </c:pt>
                <c:pt idx="10427">
                  <c:v>37.514566679351944</c:v>
                </c:pt>
                <c:pt idx="10428">
                  <c:v>37.555475439711152</c:v>
                </c:pt>
                <c:pt idx="10429">
                  <c:v>38.052599106739535</c:v>
                </c:pt>
                <c:pt idx="10430">
                  <c:v>37.490900241983333</c:v>
                </c:pt>
                <c:pt idx="10431">
                  <c:v>37.490900241983333</c:v>
                </c:pt>
                <c:pt idx="10432">
                  <c:v>37.490900241983333</c:v>
                </c:pt>
                <c:pt idx="10433">
                  <c:v>37.665970207013025</c:v>
                </c:pt>
                <c:pt idx="10434">
                  <c:v>37.975535430660855</c:v>
                </c:pt>
                <c:pt idx="10435">
                  <c:v>37.85417106183138</c:v>
                </c:pt>
                <c:pt idx="10436">
                  <c:v>37.421571199615791</c:v>
                </c:pt>
                <c:pt idx="10437">
                  <c:v>36.309043071630988</c:v>
                </c:pt>
                <c:pt idx="10438">
                  <c:v>36.309043071630988</c:v>
                </c:pt>
                <c:pt idx="10439">
                  <c:v>36.309043071630988</c:v>
                </c:pt>
                <c:pt idx="10440">
                  <c:v>35.104264661177879</c:v>
                </c:pt>
                <c:pt idx="10441">
                  <c:v>35.640524032997142</c:v>
                </c:pt>
                <c:pt idx="10442">
                  <c:v>35.122740414129062</c:v>
                </c:pt>
                <c:pt idx="10443">
                  <c:v>35.989867372873654</c:v>
                </c:pt>
                <c:pt idx="10444">
                  <c:v>37.172906580271551</c:v>
                </c:pt>
                <c:pt idx="10445">
                  <c:v>37.172906580271551</c:v>
                </c:pt>
                <c:pt idx="10446">
                  <c:v>37.172906580271551</c:v>
                </c:pt>
                <c:pt idx="10447">
                  <c:v>36.638111906530483</c:v>
                </c:pt>
                <c:pt idx="10448">
                  <c:v>37.005622641868015</c:v>
                </c:pt>
                <c:pt idx="10449">
                  <c:v>35.525198331683008</c:v>
                </c:pt>
                <c:pt idx="10450">
                  <c:v>34.961469446783354</c:v>
                </c:pt>
                <c:pt idx="10451">
                  <c:v>34.986215135367473</c:v>
                </c:pt>
                <c:pt idx="10452">
                  <c:v>34.986215135367473</c:v>
                </c:pt>
                <c:pt idx="10453">
                  <c:v>34.986215135367473</c:v>
                </c:pt>
                <c:pt idx="10454">
                  <c:v>34.740145858231948</c:v>
                </c:pt>
                <c:pt idx="10455">
                  <c:v>35.633277631978743</c:v>
                </c:pt>
                <c:pt idx="10456">
                  <c:v>36.103933947769704</c:v>
                </c:pt>
                <c:pt idx="10457">
                  <c:v>35.34018383759615</c:v>
                </c:pt>
                <c:pt idx="10458">
                  <c:v>35.075947164999597</c:v>
                </c:pt>
                <c:pt idx="10459">
                  <c:v>35.075947164999597</c:v>
                </c:pt>
                <c:pt idx="10460">
                  <c:v>35.075947164999597</c:v>
                </c:pt>
                <c:pt idx="10461">
                  <c:v>35.353520299044902</c:v>
                </c:pt>
                <c:pt idx="10462">
                  <c:v>34.423950948545993</c:v>
                </c:pt>
                <c:pt idx="10463">
                  <c:v>34.495772547292212</c:v>
                </c:pt>
                <c:pt idx="10464">
                  <c:v>34.343752304650842</c:v>
                </c:pt>
                <c:pt idx="10465">
                  <c:v>35.102774266642179</c:v>
                </c:pt>
                <c:pt idx="10466">
                  <c:v>35.102774266642179</c:v>
                </c:pt>
                <c:pt idx="10467">
                  <c:v>35.102774266642179</c:v>
                </c:pt>
                <c:pt idx="10468">
                  <c:v>35.040408964260408</c:v>
                </c:pt>
                <c:pt idx="10469">
                  <c:v>34.799093531764619</c:v>
                </c:pt>
                <c:pt idx="10470">
                  <c:v>34.275117066636128</c:v>
                </c:pt>
                <c:pt idx="10471">
                  <c:v>34.586686613969903</c:v>
                </c:pt>
                <c:pt idx="10472">
                  <c:v>34.404627212496933</c:v>
                </c:pt>
                <c:pt idx="10473">
                  <c:v>34.404627212496933</c:v>
                </c:pt>
                <c:pt idx="10474">
                  <c:v>34.404627212496933</c:v>
                </c:pt>
                <c:pt idx="10475">
                  <c:v>34.877596209463981</c:v>
                </c:pt>
                <c:pt idx="10476">
                  <c:v>35.919638954493195</c:v>
                </c:pt>
                <c:pt idx="10477">
                  <c:v>36.113467333506698</c:v>
                </c:pt>
                <c:pt idx="10478">
                  <c:v>36.141604954482403</c:v>
                </c:pt>
                <c:pt idx="10479">
                  <c:v>35.61737152477879</c:v>
                </c:pt>
                <c:pt idx="10480">
                  <c:v>35.61737152477879</c:v>
                </c:pt>
                <c:pt idx="10481">
                  <c:v>35.61737152477879</c:v>
                </c:pt>
                <c:pt idx="10482">
                  <c:v>36.502408914409287</c:v>
                </c:pt>
                <c:pt idx="10483">
                  <c:v>37.062925742119937</c:v>
                </c:pt>
                <c:pt idx="10484">
                  <c:v>37.0673198363545</c:v>
                </c:pt>
                <c:pt idx="10485">
                  <c:v>36.970187226958899</c:v>
                </c:pt>
                <c:pt idx="10486">
                  <c:v>37.014899063029887</c:v>
                </c:pt>
                <c:pt idx="10487">
                  <c:v>37.014899063029887</c:v>
                </c:pt>
                <c:pt idx="10488">
                  <c:v>37.014899063029887</c:v>
                </c:pt>
                <c:pt idx="10489">
                  <c:v>37.014899063029887</c:v>
                </c:pt>
                <c:pt idx="10490">
                  <c:v>36.77592200816769</c:v>
                </c:pt>
                <c:pt idx="10491">
                  <c:v>37.273636693718856</c:v>
                </c:pt>
                <c:pt idx="10492">
                  <c:v>37.943851698548499</c:v>
                </c:pt>
                <c:pt idx="10493">
                  <c:v>37.882796915499831</c:v>
                </c:pt>
                <c:pt idx="10494">
                  <c:v>37.882796915499831</c:v>
                </c:pt>
                <c:pt idx="10495">
                  <c:v>37.882796915499831</c:v>
                </c:pt>
                <c:pt idx="10496">
                  <c:v>37.882796915499831</c:v>
                </c:pt>
                <c:pt idx="10497">
                  <c:v>37.857588690680501</c:v>
                </c:pt>
                <c:pt idx="10498">
                  <c:v>37.569582794885292</c:v>
                </c:pt>
                <c:pt idx="10499">
                  <c:v>38.02849582959324</c:v>
                </c:pt>
                <c:pt idx="10500">
                  <c:v>37.928151163008629</c:v>
                </c:pt>
                <c:pt idx="10501">
                  <c:v>37.928151163008629</c:v>
                </c:pt>
                <c:pt idx="10502">
                  <c:v>37.928151163008629</c:v>
                </c:pt>
                <c:pt idx="10503">
                  <c:v>37.146285050289066</c:v>
                </c:pt>
                <c:pt idx="10504">
                  <c:v>37.220599205413954</c:v>
                </c:pt>
                <c:pt idx="10505">
                  <c:v>36.413139421012382</c:v>
                </c:pt>
                <c:pt idx="10506">
                  <c:v>36.379117311266405</c:v>
                </c:pt>
                <c:pt idx="10507">
                  <c:v>36.037508605101031</c:v>
                </c:pt>
                <c:pt idx="10508">
                  <c:v>36.037508605101031</c:v>
                </c:pt>
                <c:pt idx="10509">
                  <c:v>36.037508605101031</c:v>
                </c:pt>
                <c:pt idx="10510">
                  <c:v>35.598124878102254</c:v>
                </c:pt>
                <c:pt idx="10511">
                  <c:v>35.704225551169571</c:v>
                </c:pt>
                <c:pt idx="10512">
                  <c:v>36.072275912114861</c:v>
                </c:pt>
                <c:pt idx="10513">
                  <c:v>36.475376241106609</c:v>
                </c:pt>
                <c:pt idx="10514">
                  <c:v>37.015078938232485</c:v>
                </c:pt>
                <c:pt idx="10515">
                  <c:v>37.015078938232485</c:v>
                </c:pt>
                <c:pt idx="10516">
                  <c:v>37.015078938232485</c:v>
                </c:pt>
                <c:pt idx="10517">
                  <c:v>37.015078938232485</c:v>
                </c:pt>
                <c:pt idx="10518">
                  <c:v>37.109641901876884</c:v>
                </c:pt>
                <c:pt idx="10519">
                  <c:v>37.175424833107762</c:v>
                </c:pt>
                <c:pt idx="10520">
                  <c:v>37.482163446429269</c:v>
                </c:pt>
                <c:pt idx="10521">
                  <c:v>37.417999392021649</c:v>
                </c:pt>
                <c:pt idx="10522">
                  <c:v>37.417999392021649</c:v>
                </c:pt>
                <c:pt idx="10523">
                  <c:v>37.417999392021649</c:v>
                </c:pt>
                <c:pt idx="10524">
                  <c:v>37.757269720553424</c:v>
                </c:pt>
                <c:pt idx="10525">
                  <c:v>37.807840348937162</c:v>
                </c:pt>
                <c:pt idx="10526">
                  <c:v>37.069838089190689</c:v>
                </c:pt>
                <c:pt idx="10527">
                  <c:v>37.224941906733505</c:v>
                </c:pt>
                <c:pt idx="10528">
                  <c:v>36.201657575688102</c:v>
                </c:pt>
                <c:pt idx="10529">
                  <c:v>36.201657575688102</c:v>
                </c:pt>
                <c:pt idx="10530">
                  <c:v>36.201657575688102</c:v>
                </c:pt>
                <c:pt idx="10531">
                  <c:v>36.992723020196983</c:v>
                </c:pt>
                <c:pt idx="10532">
                  <c:v>36.812693638867458</c:v>
                </c:pt>
                <c:pt idx="10533">
                  <c:v>37.265902060007726</c:v>
                </c:pt>
                <c:pt idx="10534">
                  <c:v>36.817730144539823</c:v>
                </c:pt>
                <c:pt idx="10535">
                  <c:v>36.493004010959872</c:v>
                </c:pt>
                <c:pt idx="10536">
                  <c:v>36.493004010959872</c:v>
                </c:pt>
                <c:pt idx="10537">
                  <c:v>36.493004010959872</c:v>
                </c:pt>
                <c:pt idx="10538">
                  <c:v>36.493004010959872</c:v>
                </c:pt>
                <c:pt idx="10539">
                  <c:v>36.554161579838585</c:v>
                </c:pt>
                <c:pt idx="10540">
                  <c:v>36.841807725228627</c:v>
                </c:pt>
                <c:pt idx="10541">
                  <c:v>36.562050392294793</c:v>
                </c:pt>
                <c:pt idx="10542">
                  <c:v>36.198085768093918</c:v>
                </c:pt>
                <c:pt idx="10543">
                  <c:v>36.198085768093918</c:v>
                </c:pt>
                <c:pt idx="10544">
                  <c:v>36.198085768093918</c:v>
                </c:pt>
                <c:pt idx="10545">
                  <c:v>36.668433726394731</c:v>
                </c:pt>
                <c:pt idx="10546">
                  <c:v>37.487739577709377</c:v>
                </c:pt>
                <c:pt idx="10547">
                  <c:v>37.432440801143414</c:v>
                </c:pt>
                <c:pt idx="10548">
                  <c:v>38.227103749703986</c:v>
                </c:pt>
                <c:pt idx="10549">
                  <c:v>38.971041891135741</c:v>
                </c:pt>
                <c:pt idx="10550">
                  <c:v>38.971041891135741</c:v>
                </c:pt>
                <c:pt idx="10551">
                  <c:v>38.971041891135741</c:v>
                </c:pt>
                <c:pt idx="10552">
                  <c:v>38.966879065018787</c:v>
                </c:pt>
                <c:pt idx="10553">
                  <c:v>38.869900634368264</c:v>
                </c:pt>
                <c:pt idx="10554">
                  <c:v>38.740184916847369</c:v>
                </c:pt>
                <c:pt idx="10555">
                  <c:v>39.484148754736644</c:v>
                </c:pt>
                <c:pt idx="10556">
                  <c:v>39.52557144424609</c:v>
                </c:pt>
                <c:pt idx="10557">
                  <c:v>39.52557144424609</c:v>
                </c:pt>
                <c:pt idx="10558">
                  <c:v>39.52557144424609</c:v>
                </c:pt>
                <c:pt idx="10559">
                  <c:v>40.135631042039996</c:v>
                </c:pt>
                <c:pt idx="10560">
                  <c:v>39.868670544947172</c:v>
                </c:pt>
                <c:pt idx="10561">
                  <c:v>39.700076087210519</c:v>
                </c:pt>
                <c:pt idx="10562">
                  <c:v>40.413127086712784</c:v>
                </c:pt>
                <c:pt idx="10563">
                  <c:v>40.245457701446568</c:v>
                </c:pt>
                <c:pt idx="10564">
                  <c:v>40.245457701446568</c:v>
                </c:pt>
                <c:pt idx="10565">
                  <c:v>40.245457701446568</c:v>
                </c:pt>
                <c:pt idx="10566">
                  <c:v>40.227984110338362</c:v>
                </c:pt>
                <c:pt idx="10567">
                  <c:v>40.471046901944973</c:v>
                </c:pt>
                <c:pt idx="10568">
                  <c:v>39.592947555842734</c:v>
                </c:pt>
                <c:pt idx="10569">
                  <c:v>39.00077269247722</c:v>
                </c:pt>
                <c:pt idx="10570">
                  <c:v>39.315220243052345</c:v>
                </c:pt>
                <c:pt idx="10571">
                  <c:v>39.315220243052345</c:v>
                </c:pt>
                <c:pt idx="10572">
                  <c:v>39.315220243052345</c:v>
                </c:pt>
                <c:pt idx="10573">
                  <c:v>40.215495631987494</c:v>
                </c:pt>
                <c:pt idx="10574">
                  <c:v>40.11553641226557</c:v>
                </c:pt>
                <c:pt idx="10575">
                  <c:v>39.868208008711953</c:v>
                </c:pt>
                <c:pt idx="10576">
                  <c:v>39.423042578772957</c:v>
                </c:pt>
                <c:pt idx="10577">
                  <c:v>39.580536166864398</c:v>
                </c:pt>
                <c:pt idx="10578">
                  <c:v>39.580536166864398</c:v>
                </c:pt>
                <c:pt idx="10579">
                  <c:v>39.580536166864398</c:v>
                </c:pt>
                <c:pt idx="10580">
                  <c:v>38.937610799912562</c:v>
                </c:pt>
                <c:pt idx="10581">
                  <c:v>39.260666663754229</c:v>
                </c:pt>
                <c:pt idx="10582">
                  <c:v>40.055124040654704</c:v>
                </c:pt>
                <c:pt idx="10583">
                  <c:v>40.752577290447135</c:v>
                </c:pt>
                <c:pt idx="10584">
                  <c:v>40.78135732286065</c:v>
                </c:pt>
                <c:pt idx="10585">
                  <c:v>40.78135732286065</c:v>
                </c:pt>
                <c:pt idx="10586">
                  <c:v>40.78135732286065</c:v>
                </c:pt>
                <c:pt idx="10587">
                  <c:v>40.78135732286065</c:v>
                </c:pt>
                <c:pt idx="10588">
                  <c:v>40.829949324015956</c:v>
                </c:pt>
                <c:pt idx="10589">
                  <c:v>41.140002780356518</c:v>
                </c:pt>
                <c:pt idx="10590">
                  <c:v>41.562581024142403</c:v>
                </c:pt>
                <c:pt idx="10591">
                  <c:v>41.574144430022827</c:v>
                </c:pt>
                <c:pt idx="10592">
                  <c:v>41.574144430022827</c:v>
                </c:pt>
                <c:pt idx="10593">
                  <c:v>41.574144430022827</c:v>
                </c:pt>
                <c:pt idx="10594">
                  <c:v>41.862895523085882</c:v>
                </c:pt>
                <c:pt idx="10595">
                  <c:v>41.862895523085882</c:v>
                </c:pt>
                <c:pt idx="10596">
                  <c:v>41.862895523085882</c:v>
                </c:pt>
                <c:pt idx="10597">
                  <c:v>41.862895523085882</c:v>
                </c:pt>
                <c:pt idx="10598">
                  <c:v>41.862895523085882</c:v>
                </c:pt>
                <c:pt idx="10599">
                  <c:v>41.862895523085882</c:v>
                </c:pt>
                <c:pt idx="10600">
                  <c:v>41.862895523085882</c:v>
                </c:pt>
                <c:pt idx="10601">
                  <c:v>40.880185898452034</c:v>
                </c:pt>
                <c:pt idx="10602">
                  <c:v>40.637328678505526</c:v>
                </c:pt>
                <c:pt idx="10603">
                  <c:v>41.426415495785974</c:v>
                </c:pt>
                <c:pt idx="10604">
                  <c:v>40.806822512255088</c:v>
                </c:pt>
                <c:pt idx="10605">
                  <c:v>40.88835737194087</c:v>
                </c:pt>
                <c:pt idx="10606">
                  <c:v>40.88835737194087</c:v>
                </c:pt>
                <c:pt idx="10607">
                  <c:v>40.88835737194087</c:v>
                </c:pt>
                <c:pt idx="10608">
                  <c:v>40.88835737194087</c:v>
                </c:pt>
                <c:pt idx="10609">
                  <c:v>39.630104633405161</c:v>
                </c:pt>
                <c:pt idx="10610">
                  <c:v>40.622835876468713</c:v>
                </c:pt>
                <c:pt idx="10611">
                  <c:v>40.46472557339699</c:v>
                </c:pt>
                <c:pt idx="10612">
                  <c:v>40.431988286526618</c:v>
                </c:pt>
                <c:pt idx="10613">
                  <c:v>40.431988286526618</c:v>
                </c:pt>
                <c:pt idx="10614">
                  <c:v>40.431988286526618</c:v>
                </c:pt>
                <c:pt idx="10615">
                  <c:v>40.193576553729692</c:v>
                </c:pt>
                <c:pt idx="10616">
                  <c:v>40.590021500225802</c:v>
                </c:pt>
                <c:pt idx="10617">
                  <c:v>40.654262644005961</c:v>
                </c:pt>
                <c:pt idx="10618">
                  <c:v>40.332877049902578</c:v>
                </c:pt>
                <c:pt idx="10619">
                  <c:v>39.550856758437938</c:v>
                </c:pt>
                <c:pt idx="10620">
                  <c:v>39.550856758437938</c:v>
                </c:pt>
                <c:pt idx="10621">
                  <c:v>39.550856758437938</c:v>
                </c:pt>
                <c:pt idx="10622">
                  <c:v>38.559410338249982</c:v>
                </c:pt>
                <c:pt idx="10623">
                  <c:v>38.493704496391636</c:v>
                </c:pt>
                <c:pt idx="10624">
                  <c:v>39.53119896844121</c:v>
                </c:pt>
                <c:pt idx="10625">
                  <c:v>38.562827967099089</c:v>
                </c:pt>
                <c:pt idx="10626">
                  <c:v>38.325058645739965</c:v>
                </c:pt>
                <c:pt idx="10627">
                  <c:v>38.325058645739965</c:v>
                </c:pt>
                <c:pt idx="10628">
                  <c:v>38.325058645739965</c:v>
                </c:pt>
                <c:pt idx="10629">
                  <c:v>37.565985290833602</c:v>
                </c:pt>
                <c:pt idx="10630">
                  <c:v>35.996805416401919</c:v>
                </c:pt>
                <c:pt idx="10631">
                  <c:v>36.438553217491808</c:v>
                </c:pt>
                <c:pt idx="10632">
                  <c:v>36.373643965816335</c:v>
                </c:pt>
                <c:pt idx="10633">
                  <c:v>37.163270408704534</c:v>
                </c:pt>
                <c:pt idx="10634">
                  <c:v>37.163270408704534</c:v>
                </c:pt>
                <c:pt idx="10635">
                  <c:v>37.163270408704534</c:v>
                </c:pt>
                <c:pt idx="10636">
                  <c:v>37.820919845810778</c:v>
                </c:pt>
                <c:pt idx="10637">
                  <c:v>37.820919845810778</c:v>
                </c:pt>
                <c:pt idx="10638">
                  <c:v>38.030911296599363</c:v>
                </c:pt>
                <c:pt idx="10639">
                  <c:v>37.34913288588929</c:v>
                </c:pt>
                <c:pt idx="10640">
                  <c:v>36.779416726389329</c:v>
                </c:pt>
                <c:pt idx="10641">
                  <c:v>36.779416726389329</c:v>
                </c:pt>
                <c:pt idx="10642">
                  <c:v>36.779416726389329</c:v>
                </c:pt>
                <c:pt idx="10643">
                  <c:v>36.985193958145935</c:v>
                </c:pt>
                <c:pt idx="10644">
                  <c:v>38.141868600136462</c:v>
                </c:pt>
                <c:pt idx="10645">
                  <c:v>37.944751074561424</c:v>
                </c:pt>
                <c:pt idx="10646">
                  <c:v>37.129273995416085</c:v>
                </c:pt>
                <c:pt idx="10647">
                  <c:v>38.199505754336023</c:v>
                </c:pt>
                <c:pt idx="10648">
                  <c:v>38.199505754336023</c:v>
                </c:pt>
                <c:pt idx="10649">
                  <c:v>38.199505754336023</c:v>
                </c:pt>
                <c:pt idx="10650">
                  <c:v>38.12758136975976</c:v>
                </c:pt>
                <c:pt idx="10651">
                  <c:v>38.677279988857826</c:v>
                </c:pt>
                <c:pt idx="10652">
                  <c:v>38.470089451938051</c:v>
                </c:pt>
                <c:pt idx="10653">
                  <c:v>38.347106206285318</c:v>
                </c:pt>
                <c:pt idx="10654">
                  <c:v>38.136292468856347</c:v>
                </c:pt>
                <c:pt idx="10655">
                  <c:v>38.136292468856347</c:v>
                </c:pt>
                <c:pt idx="10656">
                  <c:v>38.136292468856347</c:v>
                </c:pt>
                <c:pt idx="10657">
                  <c:v>37.651040565198535</c:v>
                </c:pt>
                <c:pt idx="10658">
                  <c:v>37.828988533469577</c:v>
                </c:pt>
                <c:pt idx="10659">
                  <c:v>38.281631632544581</c:v>
                </c:pt>
                <c:pt idx="10660">
                  <c:v>38.890946033070641</c:v>
                </c:pt>
                <c:pt idx="10661">
                  <c:v>39.248949079128714</c:v>
                </c:pt>
                <c:pt idx="10662">
                  <c:v>39.248949079128714</c:v>
                </c:pt>
                <c:pt idx="10663">
                  <c:v>39.248949079128714</c:v>
                </c:pt>
                <c:pt idx="10664">
                  <c:v>38.853403508645513</c:v>
                </c:pt>
                <c:pt idx="10665">
                  <c:v>39.120569577398442</c:v>
                </c:pt>
                <c:pt idx="10666">
                  <c:v>38.108848652233462</c:v>
                </c:pt>
                <c:pt idx="10667">
                  <c:v>38.071820056958579</c:v>
                </c:pt>
                <c:pt idx="10668">
                  <c:v>36.817010643729482</c:v>
                </c:pt>
                <c:pt idx="10669">
                  <c:v>36.817010643729482</c:v>
                </c:pt>
                <c:pt idx="10670">
                  <c:v>36.817010643729482</c:v>
                </c:pt>
                <c:pt idx="10671">
                  <c:v>36.688554052626678</c:v>
                </c:pt>
                <c:pt idx="10672">
                  <c:v>37.031858724987849</c:v>
                </c:pt>
                <c:pt idx="10673">
                  <c:v>37.163553069737176</c:v>
                </c:pt>
                <c:pt idx="10674">
                  <c:v>36.55123218368221</c:v>
                </c:pt>
                <c:pt idx="10675">
                  <c:v>36.55123218368221</c:v>
                </c:pt>
                <c:pt idx="10676">
                  <c:v>36.55123218368221</c:v>
                </c:pt>
                <c:pt idx="10677">
                  <c:v>36.55123218368221</c:v>
                </c:pt>
                <c:pt idx="10678">
                  <c:v>37.196393142437593</c:v>
                </c:pt>
                <c:pt idx="10679">
                  <c:v>37.062488902342231</c:v>
                </c:pt>
                <c:pt idx="10680">
                  <c:v>37.201172683534836</c:v>
                </c:pt>
                <c:pt idx="10681">
                  <c:v>37.575647158858132</c:v>
                </c:pt>
                <c:pt idx="10682">
                  <c:v>37.763591049101372</c:v>
                </c:pt>
                <c:pt idx="10683">
                  <c:v>37.763591049101372</c:v>
                </c:pt>
                <c:pt idx="10684">
                  <c:v>37.763591049101372</c:v>
                </c:pt>
                <c:pt idx="10685">
                  <c:v>38.102270359110364</c:v>
                </c:pt>
                <c:pt idx="10686">
                  <c:v>38.010174255387128</c:v>
                </c:pt>
                <c:pt idx="10687">
                  <c:v>38.406747684170803</c:v>
                </c:pt>
                <c:pt idx="10688">
                  <c:v>38.729392404692277</c:v>
                </c:pt>
                <c:pt idx="10689">
                  <c:v>38.708552577649996</c:v>
                </c:pt>
                <c:pt idx="10690">
                  <c:v>38.708552577649996</c:v>
                </c:pt>
                <c:pt idx="10691">
                  <c:v>38.708552577649996</c:v>
                </c:pt>
                <c:pt idx="10692">
                  <c:v>38.053498482752467</c:v>
                </c:pt>
                <c:pt idx="10693">
                  <c:v>37.534507130381314</c:v>
                </c:pt>
                <c:pt idx="10694">
                  <c:v>36.74513765206823</c:v>
                </c:pt>
                <c:pt idx="10695">
                  <c:v>36.746242599741244</c:v>
                </c:pt>
                <c:pt idx="10696">
                  <c:v>35.87238316912849</c:v>
                </c:pt>
                <c:pt idx="10697">
                  <c:v>35.87238316912849</c:v>
                </c:pt>
                <c:pt idx="10698">
                  <c:v>35.87238316912849</c:v>
                </c:pt>
                <c:pt idx="10699">
                  <c:v>35.744183542600808</c:v>
                </c:pt>
                <c:pt idx="10700">
                  <c:v>35.966843346942838</c:v>
                </c:pt>
                <c:pt idx="10701">
                  <c:v>37.048330154253065</c:v>
                </c:pt>
                <c:pt idx="10702">
                  <c:v>37.047944707390386</c:v>
                </c:pt>
                <c:pt idx="10703">
                  <c:v>37.301671528864503</c:v>
                </c:pt>
                <c:pt idx="10704">
                  <c:v>37.301671528864503</c:v>
                </c:pt>
                <c:pt idx="10705">
                  <c:v>37.301671528864503</c:v>
                </c:pt>
                <c:pt idx="10706">
                  <c:v>37.291675606892305</c:v>
                </c:pt>
                <c:pt idx="10707">
                  <c:v>36.97404169558569</c:v>
                </c:pt>
                <c:pt idx="10708">
                  <c:v>37.378760901400696</c:v>
                </c:pt>
                <c:pt idx="10709">
                  <c:v>37.015721349670258</c:v>
                </c:pt>
                <c:pt idx="10710">
                  <c:v>37.078086652052036</c:v>
                </c:pt>
                <c:pt idx="10711">
                  <c:v>37.078086652052036</c:v>
                </c:pt>
                <c:pt idx="10712">
                  <c:v>37.078086652052036</c:v>
                </c:pt>
                <c:pt idx="10713">
                  <c:v>36.7156895117594</c:v>
                </c:pt>
                <c:pt idx="10714">
                  <c:v>36.7156895117594</c:v>
                </c:pt>
                <c:pt idx="10715">
                  <c:v>36.756495486288557</c:v>
                </c:pt>
                <c:pt idx="10716">
                  <c:v>37.221652760171928</c:v>
                </c:pt>
                <c:pt idx="10717">
                  <c:v>37.150679144523608</c:v>
                </c:pt>
                <c:pt idx="10718">
                  <c:v>37.150679144523608</c:v>
                </c:pt>
                <c:pt idx="10719">
                  <c:v>37.150679144523608</c:v>
                </c:pt>
                <c:pt idx="10720">
                  <c:v>37.150679144523608</c:v>
                </c:pt>
                <c:pt idx="10721">
                  <c:v>37.150679144523608</c:v>
                </c:pt>
                <c:pt idx="10722">
                  <c:v>36.060995167267031</c:v>
                </c:pt>
                <c:pt idx="10723">
                  <c:v>36.395897098021756</c:v>
                </c:pt>
                <c:pt idx="10724">
                  <c:v>36.48791611237246</c:v>
                </c:pt>
                <c:pt idx="10725">
                  <c:v>36.48791611237246</c:v>
                </c:pt>
                <c:pt idx="10726">
                  <c:v>36.48791611237246</c:v>
                </c:pt>
                <c:pt idx="10727">
                  <c:v>36.359253949609553</c:v>
                </c:pt>
                <c:pt idx="10728">
                  <c:v>37.068270605282414</c:v>
                </c:pt>
                <c:pt idx="10729">
                  <c:v>37.017699976898669</c:v>
                </c:pt>
                <c:pt idx="10730">
                  <c:v>36.741334576356422</c:v>
                </c:pt>
                <c:pt idx="10731">
                  <c:v>36.223242599998194</c:v>
                </c:pt>
                <c:pt idx="10732">
                  <c:v>36.223242599998194</c:v>
                </c:pt>
                <c:pt idx="10733">
                  <c:v>36.223242599998194</c:v>
                </c:pt>
                <c:pt idx="10734">
                  <c:v>35.991589035526943</c:v>
                </c:pt>
                <c:pt idx="10735">
                  <c:v>36.168406359667451</c:v>
                </c:pt>
                <c:pt idx="10736">
                  <c:v>36.083402478217543</c:v>
                </c:pt>
                <c:pt idx="10737">
                  <c:v>36.843041155189177</c:v>
                </c:pt>
                <c:pt idx="10738">
                  <c:v>37.162653693724224</c:v>
                </c:pt>
                <c:pt idx="10739">
                  <c:v>37.162653693724224</c:v>
                </c:pt>
                <c:pt idx="10740">
                  <c:v>37.162653693724224</c:v>
                </c:pt>
                <c:pt idx="10741">
                  <c:v>37.523303474906037</c:v>
                </c:pt>
                <c:pt idx="10742">
                  <c:v>37.610671430447049</c:v>
                </c:pt>
                <c:pt idx="10743">
                  <c:v>37.699144333661089</c:v>
                </c:pt>
                <c:pt idx="10744">
                  <c:v>37.726819418401575</c:v>
                </c:pt>
                <c:pt idx="10745">
                  <c:v>37.600033097037056</c:v>
                </c:pt>
                <c:pt idx="10746">
                  <c:v>37.600033097037056</c:v>
                </c:pt>
                <c:pt idx="10747">
                  <c:v>37.600033097037056</c:v>
                </c:pt>
                <c:pt idx="10748">
                  <c:v>38.380023368358245</c:v>
                </c:pt>
                <c:pt idx="10749">
                  <c:v>38.632696635074367</c:v>
                </c:pt>
                <c:pt idx="10750">
                  <c:v>38.719319393347533</c:v>
                </c:pt>
                <c:pt idx="10751">
                  <c:v>38.748639051368798</c:v>
                </c:pt>
                <c:pt idx="10752">
                  <c:v>38.743165705918727</c:v>
                </c:pt>
                <c:pt idx="10753">
                  <c:v>38.743165705918727</c:v>
                </c:pt>
                <c:pt idx="10754">
                  <c:v>38.743165705918727</c:v>
                </c:pt>
                <c:pt idx="10755">
                  <c:v>38.863322341245137</c:v>
                </c:pt>
                <c:pt idx="10756">
                  <c:v>38.531324110189274</c:v>
                </c:pt>
                <c:pt idx="10757">
                  <c:v>38.723225254889364</c:v>
                </c:pt>
                <c:pt idx="10758">
                  <c:v>38.476667745061114</c:v>
                </c:pt>
                <c:pt idx="10759">
                  <c:v>38.796100408393578</c:v>
                </c:pt>
                <c:pt idx="10760">
                  <c:v>38.796100408393578</c:v>
                </c:pt>
                <c:pt idx="10761">
                  <c:v>38.796100408393578</c:v>
                </c:pt>
                <c:pt idx="10762">
                  <c:v>38.37326520003257</c:v>
                </c:pt>
                <c:pt idx="10763">
                  <c:v>38.48293768069405</c:v>
                </c:pt>
                <c:pt idx="10764">
                  <c:v>38.842251246085233</c:v>
                </c:pt>
                <c:pt idx="10765">
                  <c:v>39.472739527601234</c:v>
                </c:pt>
                <c:pt idx="10766">
                  <c:v>39.442571886482071</c:v>
                </c:pt>
                <c:pt idx="10767">
                  <c:v>39.442571886482071</c:v>
                </c:pt>
                <c:pt idx="10768">
                  <c:v>39.442571886482071</c:v>
                </c:pt>
                <c:pt idx="10769">
                  <c:v>39.493605051101035</c:v>
                </c:pt>
                <c:pt idx="10770">
                  <c:v>39.511489785529427</c:v>
                </c:pt>
                <c:pt idx="10771">
                  <c:v>39.229779521824675</c:v>
                </c:pt>
                <c:pt idx="10772">
                  <c:v>39.337396285885198</c:v>
                </c:pt>
                <c:pt idx="10773">
                  <c:v>38.788802614460153</c:v>
                </c:pt>
                <c:pt idx="10774">
                  <c:v>38.788802614460153</c:v>
                </c:pt>
                <c:pt idx="10775">
                  <c:v>38.788802614460153</c:v>
                </c:pt>
                <c:pt idx="10776">
                  <c:v>38.961225844366098</c:v>
                </c:pt>
                <c:pt idx="10777">
                  <c:v>39.382904712139066</c:v>
                </c:pt>
                <c:pt idx="10778">
                  <c:v>39.495378106669364</c:v>
                </c:pt>
                <c:pt idx="10779">
                  <c:v>39.439668186783216</c:v>
                </c:pt>
                <c:pt idx="10780">
                  <c:v>39.667955515320379</c:v>
                </c:pt>
                <c:pt idx="10781">
                  <c:v>39.667955515320379</c:v>
                </c:pt>
                <c:pt idx="10782">
                  <c:v>39.667955515320379</c:v>
                </c:pt>
                <c:pt idx="10783">
                  <c:v>39.51971265193329</c:v>
                </c:pt>
                <c:pt idx="10784">
                  <c:v>39.352608588732338</c:v>
                </c:pt>
                <c:pt idx="10785">
                  <c:v>39.322389554698148</c:v>
                </c:pt>
                <c:pt idx="10786">
                  <c:v>39.100937483859184</c:v>
                </c:pt>
                <c:pt idx="10787">
                  <c:v>38.966210957123437</c:v>
                </c:pt>
                <c:pt idx="10788">
                  <c:v>38.966210957123437</c:v>
                </c:pt>
                <c:pt idx="10789">
                  <c:v>38.966210957123437</c:v>
                </c:pt>
                <c:pt idx="10790">
                  <c:v>39.307408519968618</c:v>
                </c:pt>
                <c:pt idx="10791">
                  <c:v>39.560107483142254</c:v>
                </c:pt>
                <c:pt idx="10792">
                  <c:v>39.519352901528116</c:v>
                </c:pt>
                <c:pt idx="10793">
                  <c:v>39.49612330393721</c:v>
                </c:pt>
                <c:pt idx="10794">
                  <c:v>39.098984553088265</c:v>
                </c:pt>
                <c:pt idx="10795">
                  <c:v>39.098984553088265</c:v>
                </c:pt>
                <c:pt idx="10796">
                  <c:v>39.098984553088265</c:v>
                </c:pt>
                <c:pt idx="10797">
                  <c:v>39.098984553088265</c:v>
                </c:pt>
                <c:pt idx="10798">
                  <c:v>39.426794261569668</c:v>
                </c:pt>
                <c:pt idx="10799">
                  <c:v>39.388969076111906</c:v>
                </c:pt>
                <c:pt idx="10800">
                  <c:v>39.275544912653658</c:v>
                </c:pt>
                <c:pt idx="10801">
                  <c:v>39.721249968200404</c:v>
                </c:pt>
                <c:pt idx="10802">
                  <c:v>39.721249968200404</c:v>
                </c:pt>
                <c:pt idx="10803">
                  <c:v>39.721249968200404</c:v>
                </c:pt>
                <c:pt idx="10804">
                  <c:v>39.905056728784189</c:v>
                </c:pt>
                <c:pt idx="10805">
                  <c:v>40.132907217543654</c:v>
                </c:pt>
                <c:pt idx="10806">
                  <c:v>40.205268441897623</c:v>
                </c:pt>
                <c:pt idx="10807">
                  <c:v>40.139845261071912</c:v>
                </c:pt>
                <c:pt idx="10808">
                  <c:v>39.888893657009099</c:v>
                </c:pt>
                <c:pt idx="10809">
                  <c:v>39.888893657009099</c:v>
                </c:pt>
                <c:pt idx="10810">
                  <c:v>39.888893657009099</c:v>
                </c:pt>
                <c:pt idx="10811">
                  <c:v>39.763983177042952</c:v>
                </c:pt>
                <c:pt idx="10812">
                  <c:v>39.367769498664444</c:v>
                </c:pt>
                <c:pt idx="10813">
                  <c:v>38.955289962680801</c:v>
                </c:pt>
                <c:pt idx="10814">
                  <c:v>39.141794851303359</c:v>
                </c:pt>
                <c:pt idx="10815">
                  <c:v>37.975175680255667</c:v>
                </c:pt>
                <c:pt idx="10816">
                  <c:v>37.975175680255667</c:v>
                </c:pt>
                <c:pt idx="10817">
                  <c:v>37.975175680255667</c:v>
                </c:pt>
                <c:pt idx="10818">
                  <c:v>38.880076431542989</c:v>
                </c:pt>
                <c:pt idx="10819">
                  <c:v>38.959195824222633</c:v>
                </c:pt>
                <c:pt idx="10820">
                  <c:v>39.093639689925752</c:v>
                </c:pt>
                <c:pt idx="10821">
                  <c:v>39.353019732052523</c:v>
                </c:pt>
                <c:pt idx="10822">
                  <c:v>39.362707296534573</c:v>
                </c:pt>
                <c:pt idx="10823">
                  <c:v>39.362707296534573</c:v>
                </c:pt>
                <c:pt idx="10824">
                  <c:v>39.362707296534573</c:v>
                </c:pt>
                <c:pt idx="10825">
                  <c:v>39.373653987434714</c:v>
                </c:pt>
                <c:pt idx="10826">
                  <c:v>39.700487230530655</c:v>
                </c:pt>
                <c:pt idx="10827">
                  <c:v>39.712461779731271</c:v>
                </c:pt>
                <c:pt idx="10828">
                  <c:v>40.051012607452705</c:v>
                </c:pt>
                <c:pt idx="10829">
                  <c:v>39.930213560688493</c:v>
                </c:pt>
                <c:pt idx="10830">
                  <c:v>39.930213560688493</c:v>
                </c:pt>
                <c:pt idx="10831">
                  <c:v>39.930213560688493</c:v>
                </c:pt>
                <c:pt idx="10832">
                  <c:v>40.120521525022838</c:v>
                </c:pt>
                <c:pt idx="10833">
                  <c:v>39.88403702653931</c:v>
                </c:pt>
                <c:pt idx="10834">
                  <c:v>39.918984208755724</c:v>
                </c:pt>
                <c:pt idx="10835">
                  <c:v>39.726363563245293</c:v>
                </c:pt>
                <c:pt idx="10836">
                  <c:v>39.635732157600245</c:v>
                </c:pt>
                <c:pt idx="10837">
                  <c:v>39.635732157600245</c:v>
                </c:pt>
                <c:pt idx="10838">
                  <c:v>39.635732157600245</c:v>
                </c:pt>
                <c:pt idx="10839">
                  <c:v>39.769379433120491</c:v>
                </c:pt>
                <c:pt idx="10840">
                  <c:v>40.262751417352113</c:v>
                </c:pt>
                <c:pt idx="10841">
                  <c:v>40.41628775098669</c:v>
                </c:pt>
                <c:pt idx="10842">
                  <c:v>40.282229332146251</c:v>
                </c:pt>
                <c:pt idx="10843">
                  <c:v>40.262956989012203</c:v>
                </c:pt>
                <c:pt idx="10844">
                  <c:v>40.262956989012203</c:v>
                </c:pt>
                <c:pt idx="10845">
                  <c:v>40.262956989012203</c:v>
                </c:pt>
                <c:pt idx="10846">
                  <c:v>40.356569183728652</c:v>
                </c:pt>
                <c:pt idx="10847">
                  <c:v>40.469736382611778</c:v>
                </c:pt>
                <c:pt idx="10848">
                  <c:v>40.57157144373209</c:v>
                </c:pt>
                <c:pt idx="10849">
                  <c:v>40.881008185092362</c:v>
                </c:pt>
                <c:pt idx="10850">
                  <c:v>40.981455637507018</c:v>
                </c:pt>
                <c:pt idx="10851">
                  <c:v>40.981455637507018</c:v>
                </c:pt>
                <c:pt idx="10852">
                  <c:v>40.981455637507018</c:v>
                </c:pt>
                <c:pt idx="10853">
                  <c:v>40.981455637507018</c:v>
                </c:pt>
                <c:pt idx="10854">
                  <c:v>40.88699545969267</c:v>
                </c:pt>
                <c:pt idx="10855">
                  <c:v>40.828253357820088</c:v>
                </c:pt>
                <c:pt idx="10856">
                  <c:v>41.287962982710908</c:v>
                </c:pt>
                <c:pt idx="10857">
                  <c:v>41.939625145216844</c:v>
                </c:pt>
                <c:pt idx="10858">
                  <c:v>41.939625145216844</c:v>
                </c:pt>
                <c:pt idx="10859">
                  <c:v>41.939625145216844</c:v>
                </c:pt>
                <c:pt idx="10860">
                  <c:v>41.643422079475286</c:v>
                </c:pt>
                <c:pt idx="10861">
                  <c:v>41.643422079475286</c:v>
                </c:pt>
                <c:pt idx="10862">
                  <c:v>41.544619200341401</c:v>
                </c:pt>
                <c:pt idx="10863">
                  <c:v>42.075739280658247</c:v>
                </c:pt>
                <c:pt idx="10864">
                  <c:v>41.704990791674192</c:v>
                </c:pt>
                <c:pt idx="10865">
                  <c:v>41.704990791674192</c:v>
                </c:pt>
                <c:pt idx="10866">
                  <c:v>41.704990791674192</c:v>
                </c:pt>
                <c:pt idx="10867">
                  <c:v>41.912566775456639</c:v>
                </c:pt>
                <c:pt idx="10868">
                  <c:v>41.560216950051228</c:v>
                </c:pt>
                <c:pt idx="10869">
                  <c:v>41.325685382338619</c:v>
                </c:pt>
                <c:pt idx="10870">
                  <c:v>40.245766058936631</c:v>
                </c:pt>
                <c:pt idx="10871">
                  <c:v>40.365665729687919</c:v>
                </c:pt>
                <c:pt idx="10872">
                  <c:v>40.365665729687919</c:v>
                </c:pt>
                <c:pt idx="10873">
                  <c:v>40.365665729687919</c:v>
                </c:pt>
                <c:pt idx="10874">
                  <c:v>40.834112150132839</c:v>
                </c:pt>
                <c:pt idx="10875">
                  <c:v>40.558851697263606</c:v>
                </c:pt>
                <c:pt idx="10876">
                  <c:v>40.07614374289949</c:v>
                </c:pt>
                <c:pt idx="10877">
                  <c:v>39.775366707720785</c:v>
                </c:pt>
                <c:pt idx="10878">
                  <c:v>39.316993298620588</c:v>
                </c:pt>
                <c:pt idx="10879">
                  <c:v>39.316993298620588</c:v>
                </c:pt>
                <c:pt idx="10880">
                  <c:v>39.316993298620588</c:v>
                </c:pt>
                <c:pt idx="10881">
                  <c:v>39.316993298620588</c:v>
                </c:pt>
                <c:pt idx="10882">
                  <c:v>38.381539459351423</c:v>
                </c:pt>
                <c:pt idx="10883">
                  <c:v>38.733606623724206</c:v>
                </c:pt>
                <c:pt idx="10884">
                  <c:v>37.872415546664904</c:v>
                </c:pt>
                <c:pt idx="10885">
                  <c:v>37.343402575864054</c:v>
                </c:pt>
                <c:pt idx="10886">
                  <c:v>37.343402575864054</c:v>
                </c:pt>
                <c:pt idx="10887">
                  <c:v>37.343402575864054</c:v>
                </c:pt>
                <c:pt idx="10888">
                  <c:v>38.830507965002198</c:v>
                </c:pt>
                <c:pt idx="10889">
                  <c:v>38.041755201669403</c:v>
                </c:pt>
                <c:pt idx="10890">
                  <c:v>39.04774581680919</c:v>
                </c:pt>
                <c:pt idx="10891">
                  <c:v>38.901764241683154</c:v>
                </c:pt>
                <c:pt idx="10892">
                  <c:v>39.294097754977344</c:v>
                </c:pt>
                <c:pt idx="10893">
                  <c:v>39.294097754977344</c:v>
                </c:pt>
                <c:pt idx="10894">
                  <c:v>39.294097754977344</c:v>
                </c:pt>
                <c:pt idx="10895">
                  <c:v>39.543558964504456</c:v>
                </c:pt>
                <c:pt idx="10896">
                  <c:v>39.39243809787601</c:v>
                </c:pt>
                <c:pt idx="10897">
                  <c:v>39.968038746146242</c:v>
                </c:pt>
                <c:pt idx="10898">
                  <c:v>40.236027101539563</c:v>
                </c:pt>
                <c:pt idx="10899">
                  <c:v>42.177548645321039</c:v>
                </c:pt>
                <c:pt idx="10900">
                  <c:v>42.177548645321039</c:v>
                </c:pt>
                <c:pt idx="10901">
                  <c:v>42.177548645321039</c:v>
                </c:pt>
                <c:pt idx="10902">
                  <c:v>42.177548645321039</c:v>
                </c:pt>
                <c:pt idx="10903">
                  <c:v>43.330574390344857</c:v>
                </c:pt>
                <c:pt idx="10904">
                  <c:v>43.522912374822653</c:v>
                </c:pt>
                <c:pt idx="10905">
                  <c:v>43.150724884217922</c:v>
                </c:pt>
                <c:pt idx="10906">
                  <c:v>43.376596745748969</c:v>
                </c:pt>
                <c:pt idx="10907">
                  <c:v>43.376596745748969</c:v>
                </c:pt>
                <c:pt idx="10908">
                  <c:v>43.376596745748969</c:v>
                </c:pt>
                <c:pt idx="10909">
                  <c:v>43.120017617491008</c:v>
                </c:pt>
                <c:pt idx="10910">
                  <c:v>44.002896504690497</c:v>
                </c:pt>
                <c:pt idx="10911">
                  <c:v>44.190326465783485</c:v>
                </c:pt>
                <c:pt idx="10912">
                  <c:v>44.693308925124626</c:v>
                </c:pt>
                <c:pt idx="10913">
                  <c:v>44.945236994572902</c:v>
                </c:pt>
                <c:pt idx="10914">
                  <c:v>44.945236994572902</c:v>
                </c:pt>
                <c:pt idx="10915">
                  <c:v>44.945236994572902</c:v>
                </c:pt>
                <c:pt idx="10916">
                  <c:v>43.616653051826667</c:v>
                </c:pt>
                <c:pt idx="10917">
                  <c:v>44.568090087668345</c:v>
                </c:pt>
                <c:pt idx="10918">
                  <c:v>44.425962981169121</c:v>
                </c:pt>
                <c:pt idx="10919">
                  <c:v>44.457081391216235</c:v>
                </c:pt>
                <c:pt idx="10920">
                  <c:v>44.602651823022072</c:v>
                </c:pt>
                <c:pt idx="10921">
                  <c:v>44.602651823022072</c:v>
                </c:pt>
                <c:pt idx="10922">
                  <c:v>44.602651823022072</c:v>
                </c:pt>
                <c:pt idx="10923">
                  <c:v>44.602651823022072</c:v>
                </c:pt>
                <c:pt idx="10924">
                  <c:v>44.731416771615031</c:v>
                </c:pt>
                <c:pt idx="10925">
                  <c:v>44.669642487756036</c:v>
                </c:pt>
                <c:pt idx="10926">
                  <c:v>44.322534739683071</c:v>
                </c:pt>
                <c:pt idx="10927">
                  <c:v>44.865629369200533</c:v>
                </c:pt>
                <c:pt idx="10928">
                  <c:v>44.865629369200533</c:v>
                </c:pt>
                <c:pt idx="10929">
                  <c:v>44.865629369200533</c:v>
                </c:pt>
                <c:pt idx="10930">
                  <c:v>45.200325728295162</c:v>
                </c:pt>
                <c:pt idx="10931">
                  <c:v>45.388218225623376</c:v>
                </c:pt>
                <c:pt idx="10932">
                  <c:v>45.535227659049887</c:v>
                </c:pt>
                <c:pt idx="10933">
                  <c:v>45.963793177436081</c:v>
                </c:pt>
                <c:pt idx="10934">
                  <c:v>46.049208202206181</c:v>
                </c:pt>
                <c:pt idx="10935">
                  <c:v>46.049208202206181</c:v>
                </c:pt>
                <c:pt idx="10936">
                  <c:v>46.049208202206181</c:v>
                </c:pt>
                <c:pt idx="10937">
                  <c:v>46.088241121167002</c:v>
                </c:pt>
                <c:pt idx="10938">
                  <c:v>45.774076231624512</c:v>
                </c:pt>
                <c:pt idx="10939">
                  <c:v>44.744162214540999</c:v>
                </c:pt>
                <c:pt idx="10940">
                  <c:v>44.345404586868796</c:v>
                </c:pt>
                <c:pt idx="10941">
                  <c:v>44.638806738741536</c:v>
                </c:pt>
                <c:pt idx="10942">
                  <c:v>44.638806738741536</c:v>
                </c:pt>
                <c:pt idx="10943">
                  <c:v>44.638806738741536</c:v>
                </c:pt>
                <c:pt idx="10944">
                  <c:v>43.939400558178185</c:v>
                </c:pt>
                <c:pt idx="10945">
                  <c:v>43.055236848103092</c:v>
                </c:pt>
                <c:pt idx="10946">
                  <c:v>43.220747730938292</c:v>
                </c:pt>
                <c:pt idx="10947">
                  <c:v>44.223731860549165</c:v>
                </c:pt>
                <c:pt idx="10948">
                  <c:v>45.280755640307909</c:v>
                </c:pt>
                <c:pt idx="10949">
                  <c:v>45.280755640307909</c:v>
                </c:pt>
                <c:pt idx="10950">
                  <c:v>45.280755640307909</c:v>
                </c:pt>
                <c:pt idx="10951">
                  <c:v>45.316062572929482</c:v>
                </c:pt>
                <c:pt idx="10952">
                  <c:v>45.316062572929482</c:v>
                </c:pt>
                <c:pt idx="10953">
                  <c:v>45.879046260561289</c:v>
                </c:pt>
                <c:pt idx="10954">
                  <c:v>45.762178771796428</c:v>
                </c:pt>
                <c:pt idx="10955">
                  <c:v>45.78841485491624</c:v>
                </c:pt>
                <c:pt idx="10956">
                  <c:v>45.78841485491624</c:v>
                </c:pt>
                <c:pt idx="10957">
                  <c:v>45.78841485491624</c:v>
                </c:pt>
                <c:pt idx="10958">
                  <c:v>45.559408025568729</c:v>
                </c:pt>
                <c:pt idx="10959">
                  <c:v>44.842296985779569</c:v>
                </c:pt>
                <c:pt idx="10960">
                  <c:v>44.842296985779569</c:v>
                </c:pt>
                <c:pt idx="10961">
                  <c:v>44.842296985779569</c:v>
                </c:pt>
                <c:pt idx="10962">
                  <c:v>44.842296985779569</c:v>
                </c:pt>
                <c:pt idx="10963">
                  <c:v>44.842296985779569</c:v>
                </c:pt>
                <c:pt idx="10964">
                  <c:v>44.842296985779569</c:v>
                </c:pt>
                <c:pt idx="10965">
                  <c:v>44.734217685483827</c:v>
                </c:pt>
                <c:pt idx="10966">
                  <c:v>43.383817450309856</c:v>
                </c:pt>
                <c:pt idx="10967">
                  <c:v>43.389316492217439</c:v>
                </c:pt>
                <c:pt idx="10968">
                  <c:v>44.11336557553485</c:v>
                </c:pt>
                <c:pt idx="10969">
                  <c:v>44.192073824894308</c:v>
                </c:pt>
                <c:pt idx="10970">
                  <c:v>44.192073824894308</c:v>
                </c:pt>
                <c:pt idx="10971">
                  <c:v>44.192073824894308</c:v>
                </c:pt>
                <c:pt idx="10972">
                  <c:v>44.192073824894308</c:v>
                </c:pt>
                <c:pt idx="10973">
                  <c:v>43.909361399346587</c:v>
                </c:pt>
                <c:pt idx="10974">
                  <c:v>43.159667251432126</c:v>
                </c:pt>
                <c:pt idx="10975">
                  <c:v>43.963298263664413</c:v>
                </c:pt>
                <c:pt idx="10976">
                  <c:v>43.334917091664408</c:v>
                </c:pt>
                <c:pt idx="10977">
                  <c:v>43.334917091664408</c:v>
                </c:pt>
                <c:pt idx="10978">
                  <c:v>43.334917091664408</c:v>
                </c:pt>
                <c:pt idx="10979">
                  <c:v>43.72069800829302</c:v>
                </c:pt>
                <c:pt idx="10980">
                  <c:v>44.625239009175175</c:v>
                </c:pt>
                <c:pt idx="10981">
                  <c:v>44.404712010806648</c:v>
                </c:pt>
                <c:pt idx="10982">
                  <c:v>44.529442615570211</c:v>
                </c:pt>
                <c:pt idx="10983">
                  <c:v>44.998993983688145</c:v>
                </c:pt>
                <c:pt idx="10984">
                  <c:v>44.998993983688145</c:v>
                </c:pt>
                <c:pt idx="10985">
                  <c:v>44.998993983688145</c:v>
                </c:pt>
                <c:pt idx="10986">
                  <c:v>44.887908197863496</c:v>
                </c:pt>
                <c:pt idx="10987">
                  <c:v>45.658236601160141</c:v>
                </c:pt>
                <c:pt idx="10988">
                  <c:v>45.728721984115737</c:v>
                </c:pt>
                <c:pt idx="10989">
                  <c:v>45.241748417804622</c:v>
                </c:pt>
                <c:pt idx="10990">
                  <c:v>45.416921168664352</c:v>
                </c:pt>
                <c:pt idx="10991">
                  <c:v>45.416921168664352</c:v>
                </c:pt>
                <c:pt idx="10992">
                  <c:v>45.416921168664352</c:v>
                </c:pt>
                <c:pt idx="10993">
                  <c:v>45.117942885511489</c:v>
                </c:pt>
                <c:pt idx="10994">
                  <c:v>44.546993296050935</c:v>
                </c:pt>
                <c:pt idx="10995">
                  <c:v>45.428099127682088</c:v>
                </c:pt>
                <c:pt idx="10996">
                  <c:v>44.980672409482032</c:v>
                </c:pt>
                <c:pt idx="10997">
                  <c:v>45.350393040165606</c:v>
                </c:pt>
                <c:pt idx="10998">
                  <c:v>45.350393040165606</c:v>
                </c:pt>
                <c:pt idx="10999">
                  <c:v>45.350393040165606</c:v>
                </c:pt>
                <c:pt idx="11000">
                  <c:v>45.513385670164624</c:v>
                </c:pt>
                <c:pt idx="11001">
                  <c:v>45.361134159405644</c:v>
                </c:pt>
                <c:pt idx="11002">
                  <c:v>45.361134159405644</c:v>
                </c:pt>
                <c:pt idx="11003">
                  <c:v>46.201511105880172</c:v>
                </c:pt>
                <c:pt idx="11004">
                  <c:v>46.03098941383012</c:v>
                </c:pt>
                <c:pt idx="11005">
                  <c:v>46.03098941383012</c:v>
                </c:pt>
                <c:pt idx="11006">
                  <c:v>46.03098941383012</c:v>
                </c:pt>
                <c:pt idx="11007">
                  <c:v>46.265880731947888</c:v>
                </c:pt>
                <c:pt idx="11008">
                  <c:v>46.220449395066559</c:v>
                </c:pt>
                <c:pt idx="11009">
                  <c:v>46.765419865982402</c:v>
                </c:pt>
                <c:pt idx="11010">
                  <c:v>46.934040020176575</c:v>
                </c:pt>
                <c:pt idx="11011">
                  <c:v>47.107516804840508</c:v>
                </c:pt>
                <c:pt idx="11012">
                  <c:v>47.107516804840508</c:v>
                </c:pt>
                <c:pt idx="11013">
                  <c:v>47.107516804840508</c:v>
                </c:pt>
                <c:pt idx="11014">
                  <c:v>47.453442515867913</c:v>
                </c:pt>
                <c:pt idx="11015">
                  <c:v>47.804353339652657</c:v>
                </c:pt>
                <c:pt idx="11016">
                  <c:v>47.757380215320609</c:v>
                </c:pt>
                <c:pt idx="11017">
                  <c:v>48.272825456555097</c:v>
                </c:pt>
                <c:pt idx="11018">
                  <c:v>48.304046652432248</c:v>
                </c:pt>
                <c:pt idx="11019">
                  <c:v>48.304046652432248</c:v>
                </c:pt>
                <c:pt idx="11020">
                  <c:v>48.304046652432248</c:v>
                </c:pt>
                <c:pt idx="11021">
                  <c:v>48.37841220047217</c:v>
                </c:pt>
                <c:pt idx="11022">
                  <c:v>48.348295952268025</c:v>
                </c:pt>
                <c:pt idx="11023">
                  <c:v>48.061626272263439</c:v>
                </c:pt>
                <c:pt idx="11024">
                  <c:v>48.185585983301642</c:v>
                </c:pt>
                <c:pt idx="11025">
                  <c:v>48.748749546136033</c:v>
                </c:pt>
                <c:pt idx="11026">
                  <c:v>48.748749546136033</c:v>
                </c:pt>
                <c:pt idx="11027">
                  <c:v>48.748749546136033</c:v>
                </c:pt>
                <c:pt idx="11028">
                  <c:v>48.285056970330842</c:v>
                </c:pt>
                <c:pt idx="11029">
                  <c:v>47.962720607299516</c:v>
                </c:pt>
                <c:pt idx="11030">
                  <c:v>48.112813615627473</c:v>
                </c:pt>
                <c:pt idx="11031">
                  <c:v>48.800425122192784</c:v>
                </c:pt>
                <c:pt idx="11032">
                  <c:v>49.47660170516523</c:v>
                </c:pt>
                <c:pt idx="11033">
                  <c:v>49.47660170516523</c:v>
                </c:pt>
                <c:pt idx="11034">
                  <c:v>49.47660170516523</c:v>
                </c:pt>
                <c:pt idx="11035">
                  <c:v>49.455556306462853</c:v>
                </c:pt>
                <c:pt idx="11036">
                  <c:v>49.946204466198196</c:v>
                </c:pt>
                <c:pt idx="11037">
                  <c:v>50.222389991537852</c:v>
                </c:pt>
                <c:pt idx="11038">
                  <c:v>50.047859652115925</c:v>
                </c:pt>
                <c:pt idx="11039">
                  <c:v>50.262836215661842</c:v>
                </c:pt>
                <c:pt idx="11040">
                  <c:v>50.262836215661842</c:v>
                </c:pt>
                <c:pt idx="11041">
                  <c:v>50.262836215661842</c:v>
                </c:pt>
                <c:pt idx="11042">
                  <c:v>50.761707241801041</c:v>
                </c:pt>
                <c:pt idx="11043">
                  <c:v>50.656583034119187</c:v>
                </c:pt>
                <c:pt idx="11044">
                  <c:v>50.740738932471189</c:v>
                </c:pt>
                <c:pt idx="11045">
                  <c:v>50.033880779229335</c:v>
                </c:pt>
                <c:pt idx="11046">
                  <c:v>49.557237188838073</c:v>
                </c:pt>
                <c:pt idx="11047">
                  <c:v>49.557237188838073</c:v>
                </c:pt>
                <c:pt idx="11048">
                  <c:v>49.557237188838073</c:v>
                </c:pt>
                <c:pt idx="11049">
                  <c:v>49.880421534967304</c:v>
                </c:pt>
                <c:pt idx="11050">
                  <c:v>49.355160246963216</c:v>
                </c:pt>
                <c:pt idx="11051">
                  <c:v>48.912795730893031</c:v>
                </c:pt>
                <c:pt idx="11052">
                  <c:v>49.627028767440841</c:v>
                </c:pt>
                <c:pt idx="11053">
                  <c:v>49.941270746355869</c:v>
                </c:pt>
                <c:pt idx="11054">
                  <c:v>49.941270746355869</c:v>
                </c:pt>
                <c:pt idx="11055">
                  <c:v>49.941270746355869</c:v>
                </c:pt>
                <c:pt idx="11056">
                  <c:v>49.845936888986103</c:v>
                </c:pt>
                <c:pt idx="11057">
                  <c:v>50.469230162398723</c:v>
                </c:pt>
                <c:pt idx="11058">
                  <c:v>50.852801183681301</c:v>
                </c:pt>
                <c:pt idx="11059">
                  <c:v>51.232877486742233</c:v>
                </c:pt>
                <c:pt idx="11060">
                  <c:v>51.155556846088437</c:v>
                </c:pt>
                <c:pt idx="11061">
                  <c:v>51.155556846088437</c:v>
                </c:pt>
                <c:pt idx="11062">
                  <c:v>51.155556846088437</c:v>
                </c:pt>
                <c:pt idx="11063">
                  <c:v>51.149980714808315</c:v>
                </c:pt>
                <c:pt idx="11064">
                  <c:v>51.158254974127203</c:v>
                </c:pt>
                <c:pt idx="11065">
                  <c:v>51.058244361490246</c:v>
                </c:pt>
                <c:pt idx="11066">
                  <c:v>51.099384389967071</c:v>
                </c:pt>
                <c:pt idx="11067">
                  <c:v>50.500939590968621</c:v>
                </c:pt>
                <c:pt idx="11068">
                  <c:v>50.500939590968621</c:v>
                </c:pt>
                <c:pt idx="11069">
                  <c:v>50.500939590968621</c:v>
                </c:pt>
                <c:pt idx="11070">
                  <c:v>50.453683805603937</c:v>
                </c:pt>
                <c:pt idx="11071">
                  <c:v>51.159308528885205</c:v>
                </c:pt>
                <c:pt idx="11072">
                  <c:v>51.736990590213914</c:v>
                </c:pt>
                <c:pt idx="11073">
                  <c:v>51.875109049341255</c:v>
                </c:pt>
                <c:pt idx="11074">
                  <c:v>51.444410724981559</c:v>
                </c:pt>
                <c:pt idx="11075">
                  <c:v>51.444410724981559</c:v>
                </c:pt>
                <c:pt idx="11076">
                  <c:v>51.444410724981559</c:v>
                </c:pt>
                <c:pt idx="11077">
                  <c:v>51.350053332997263</c:v>
                </c:pt>
                <c:pt idx="11078">
                  <c:v>51.544395641161003</c:v>
                </c:pt>
                <c:pt idx="11079">
                  <c:v>51.544395641161003</c:v>
                </c:pt>
                <c:pt idx="11080">
                  <c:v>50.159510760005837</c:v>
                </c:pt>
                <c:pt idx="11081">
                  <c:v>50.18937004363486</c:v>
                </c:pt>
                <c:pt idx="11082">
                  <c:v>50.18937004363486</c:v>
                </c:pt>
                <c:pt idx="11083">
                  <c:v>50.18937004363486</c:v>
                </c:pt>
                <c:pt idx="11084">
                  <c:v>50.18937004363486</c:v>
                </c:pt>
                <c:pt idx="11085">
                  <c:v>50.18937004363486</c:v>
                </c:pt>
                <c:pt idx="11086">
                  <c:v>50.18937004363486</c:v>
                </c:pt>
                <c:pt idx="11087">
                  <c:v>49.573580135815767</c:v>
                </c:pt>
                <c:pt idx="11088">
                  <c:v>49.797653245320951</c:v>
                </c:pt>
                <c:pt idx="11089">
                  <c:v>49.797653245320951</c:v>
                </c:pt>
                <c:pt idx="11090">
                  <c:v>49.797653245320951</c:v>
                </c:pt>
                <c:pt idx="11091">
                  <c:v>50.418788016302564</c:v>
                </c:pt>
                <c:pt idx="11092">
                  <c:v>50.4288867241048</c:v>
                </c:pt>
                <c:pt idx="11093">
                  <c:v>50.788328771783547</c:v>
                </c:pt>
                <c:pt idx="11094">
                  <c:v>50.28858406608893</c:v>
                </c:pt>
                <c:pt idx="11095">
                  <c:v>50.706614036895175</c:v>
                </c:pt>
                <c:pt idx="11096">
                  <c:v>50.706614036895175</c:v>
                </c:pt>
                <c:pt idx="11097">
                  <c:v>50.706614036895175</c:v>
                </c:pt>
                <c:pt idx="11098">
                  <c:v>51.110947795847501</c:v>
                </c:pt>
                <c:pt idx="11099">
                  <c:v>51.460702279044199</c:v>
                </c:pt>
                <c:pt idx="11100">
                  <c:v>51.898004592984499</c:v>
                </c:pt>
                <c:pt idx="11101">
                  <c:v>51.9142190576746</c:v>
                </c:pt>
                <c:pt idx="11102">
                  <c:v>52.072355057203843</c:v>
                </c:pt>
                <c:pt idx="11103">
                  <c:v>52.072355057203843</c:v>
                </c:pt>
                <c:pt idx="11104">
                  <c:v>52.072355057203843</c:v>
                </c:pt>
                <c:pt idx="11105">
                  <c:v>52.45615734660403</c:v>
                </c:pt>
                <c:pt idx="11106">
                  <c:v>52.517083647365126</c:v>
                </c:pt>
                <c:pt idx="11107">
                  <c:v>52.607278213232476</c:v>
                </c:pt>
                <c:pt idx="11108">
                  <c:v>52.809971870087629</c:v>
                </c:pt>
                <c:pt idx="11109">
                  <c:v>52.840011028919236</c:v>
                </c:pt>
                <c:pt idx="11110">
                  <c:v>52.840011028919236</c:v>
                </c:pt>
                <c:pt idx="11111">
                  <c:v>52.840011028919236</c:v>
                </c:pt>
                <c:pt idx="11112">
                  <c:v>52.857279048367332</c:v>
                </c:pt>
                <c:pt idx="11113">
                  <c:v>52.788720899725149</c:v>
                </c:pt>
                <c:pt idx="11114">
                  <c:v>52.609667983781087</c:v>
                </c:pt>
                <c:pt idx="11115">
                  <c:v>52.647390383408798</c:v>
                </c:pt>
                <c:pt idx="11116">
                  <c:v>52.577264750858383</c:v>
                </c:pt>
                <c:pt idx="11117">
                  <c:v>52.577264750858383</c:v>
                </c:pt>
                <c:pt idx="11118">
                  <c:v>52.577264750858383</c:v>
                </c:pt>
                <c:pt idx="11119">
                  <c:v>52.567731365121404</c:v>
                </c:pt>
                <c:pt idx="11120">
                  <c:v>51.640371909968536</c:v>
                </c:pt>
                <c:pt idx="11121">
                  <c:v>51.512043801153297</c:v>
                </c:pt>
                <c:pt idx="11122">
                  <c:v>52.377012257466866</c:v>
                </c:pt>
                <c:pt idx="11123">
                  <c:v>52.438966416528459</c:v>
                </c:pt>
                <c:pt idx="11124">
                  <c:v>52.438966416528459</c:v>
                </c:pt>
                <c:pt idx="11125">
                  <c:v>52.438966416528459</c:v>
                </c:pt>
                <c:pt idx="11126">
                  <c:v>52.389397949987682</c:v>
                </c:pt>
                <c:pt idx="11127">
                  <c:v>52.055729449193528</c:v>
                </c:pt>
                <c:pt idx="11128">
                  <c:v>51.95636124799438</c:v>
                </c:pt>
                <c:pt idx="11129">
                  <c:v>51.369325676131282</c:v>
                </c:pt>
                <c:pt idx="11130">
                  <c:v>51.840650099817566</c:v>
                </c:pt>
                <c:pt idx="11131">
                  <c:v>51.840650099817566</c:v>
                </c:pt>
                <c:pt idx="11132">
                  <c:v>51.840650099817566</c:v>
                </c:pt>
                <c:pt idx="11133">
                  <c:v>52.493211638336419</c:v>
                </c:pt>
                <c:pt idx="11134">
                  <c:v>53.472837688068822</c:v>
                </c:pt>
                <c:pt idx="11135">
                  <c:v>53.62344462554703</c:v>
                </c:pt>
                <c:pt idx="11136">
                  <c:v>53.375139756607972</c:v>
                </c:pt>
                <c:pt idx="11137">
                  <c:v>53.207470371341756</c:v>
                </c:pt>
                <c:pt idx="11138">
                  <c:v>53.207470371341756</c:v>
                </c:pt>
                <c:pt idx="11139">
                  <c:v>53.207470371341756</c:v>
                </c:pt>
                <c:pt idx="11140">
                  <c:v>51.675447574472514</c:v>
                </c:pt>
                <c:pt idx="11141">
                  <c:v>51.998657617059251</c:v>
                </c:pt>
                <c:pt idx="11142">
                  <c:v>52.239150762914662</c:v>
                </c:pt>
                <c:pt idx="11143">
                  <c:v>52.735554929132711</c:v>
                </c:pt>
                <c:pt idx="11144">
                  <c:v>52.779984104171064</c:v>
                </c:pt>
                <c:pt idx="11145">
                  <c:v>52.779984104171064</c:v>
                </c:pt>
                <c:pt idx="11146">
                  <c:v>52.779984104171064</c:v>
                </c:pt>
                <c:pt idx="11147">
                  <c:v>51.681023705752629</c:v>
                </c:pt>
                <c:pt idx="11148">
                  <c:v>52.360617917574181</c:v>
                </c:pt>
                <c:pt idx="11149">
                  <c:v>50.718742764840876</c:v>
                </c:pt>
                <c:pt idx="11150">
                  <c:v>51.021601213078064</c:v>
                </c:pt>
                <c:pt idx="11151">
                  <c:v>50.827156119084286</c:v>
                </c:pt>
                <c:pt idx="11152">
                  <c:v>50.827156119084286</c:v>
                </c:pt>
                <c:pt idx="11153">
                  <c:v>50.827156119084286</c:v>
                </c:pt>
                <c:pt idx="11154">
                  <c:v>51.623592123213186</c:v>
                </c:pt>
                <c:pt idx="11155">
                  <c:v>52.383076621439741</c:v>
                </c:pt>
                <c:pt idx="11156">
                  <c:v>52.583508990033835</c:v>
                </c:pt>
                <c:pt idx="11157">
                  <c:v>52.935010832341348</c:v>
                </c:pt>
                <c:pt idx="11158">
                  <c:v>53.065548836502629</c:v>
                </c:pt>
                <c:pt idx="11159">
                  <c:v>53.065548836502629</c:v>
                </c:pt>
                <c:pt idx="11160">
                  <c:v>53.065548836502629</c:v>
                </c:pt>
                <c:pt idx="11161">
                  <c:v>53.065548836502629</c:v>
                </c:pt>
                <c:pt idx="11162">
                  <c:v>53.556479657270614</c:v>
                </c:pt>
                <c:pt idx="11163">
                  <c:v>52.918436617246066</c:v>
                </c:pt>
                <c:pt idx="11164">
                  <c:v>53.150424235664978</c:v>
                </c:pt>
                <c:pt idx="11165">
                  <c:v>52.792164225031783</c:v>
                </c:pt>
                <c:pt idx="11166">
                  <c:v>52.792164225031783</c:v>
                </c:pt>
                <c:pt idx="11167">
                  <c:v>52.792164225031783</c:v>
                </c:pt>
                <c:pt idx="11168">
                  <c:v>52.292548001624731</c:v>
                </c:pt>
                <c:pt idx="11169">
                  <c:v>52.238045815241648</c:v>
                </c:pt>
                <c:pt idx="11170">
                  <c:v>52.171286418625307</c:v>
                </c:pt>
                <c:pt idx="11171">
                  <c:v>52.736402912230616</c:v>
                </c:pt>
                <c:pt idx="11172">
                  <c:v>52.896774503563407</c:v>
                </c:pt>
                <c:pt idx="11173">
                  <c:v>52.896774503563407</c:v>
                </c:pt>
                <c:pt idx="11174">
                  <c:v>52.896774503563407</c:v>
                </c:pt>
                <c:pt idx="11175">
                  <c:v>52.801363556821109</c:v>
                </c:pt>
                <c:pt idx="11176">
                  <c:v>52.730055887225134</c:v>
                </c:pt>
                <c:pt idx="11177">
                  <c:v>52.970831694113173</c:v>
                </c:pt>
                <c:pt idx="11178">
                  <c:v>53.100290447058946</c:v>
                </c:pt>
                <c:pt idx="11179">
                  <c:v>53.25477754962148</c:v>
                </c:pt>
                <c:pt idx="11180">
                  <c:v>53.25477754962148</c:v>
                </c:pt>
                <c:pt idx="11181">
                  <c:v>53.25477754962148</c:v>
                </c:pt>
                <c:pt idx="11182">
                  <c:v>53.47096184667047</c:v>
                </c:pt>
                <c:pt idx="11183">
                  <c:v>53.244987199309385</c:v>
                </c:pt>
                <c:pt idx="11184">
                  <c:v>52.402194785828719</c:v>
                </c:pt>
                <c:pt idx="11185">
                  <c:v>52.923267551258348</c:v>
                </c:pt>
                <c:pt idx="11186">
                  <c:v>52.72771750959155</c:v>
                </c:pt>
                <c:pt idx="11187">
                  <c:v>52.72771750959155</c:v>
                </c:pt>
                <c:pt idx="11188">
                  <c:v>52.72771750959155</c:v>
                </c:pt>
                <c:pt idx="11189">
                  <c:v>52.986763497770653</c:v>
                </c:pt>
                <c:pt idx="11190">
                  <c:v>52.817706503798789</c:v>
                </c:pt>
                <c:pt idx="11191">
                  <c:v>51.964995257718464</c:v>
                </c:pt>
                <c:pt idx="11192">
                  <c:v>51.479049549707824</c:v>
                </c:pt>
                <c:pt idx="11193">
                  <c:v>49.943197980669289</c:v>
                </c:pt>
                <c:pt idx="11194">
                  <c:v>49.943197980669289</c:v>
                </c:pt>
                <c:pt idx="11195">
                  <c:v>49.943197980669289</c:v>
                </c:pt>
                <c:pt idx="11196">
                  <c:v>47.642979586476905</c:v>
                </c:pt>
                <c:pt idx="11197">
                  <c:v>45.756910998006454</c:v>
                </c:pt>
                <c:pt idx="11198">
                  <c:v>47.221943130141746</c:v>
                </c:pt>
                <c:pt idx="11199">
                  <c:v>47.729730827037621</c:v>
                </c:pt>
                <c:pt idx="11200">
                  <c:v>49.173563381725458</c:v>
                </c:pt>
                <c:pt idx="11201">
                  <c:v>49.173563381725458</c:v>
                </c:pt>
                <c:pt idx="11202">
                  <c:v>49.173563381725458</c:v>
                </c:pt>
                <c:pt idx="11203">
                  <c:v>48.541841670248886</c:v>
                </c:pt>
                <c:pt idx="11204">
                  <c:v>46.67938812623202</c:v>
                </c:pt>
                <c:pt idx="11205">
                  <c:v>46.498767726379732</c:v>
                </c:pt>
                <c:pt idx="11206">
                  <c:v>46.722301210277166</c:v>
                </c:pt>
                <c:pt idx="11207">
                  <c:v>45.71954834878391</c:v>
                </c:pt>
                <c:pt idx="11208">
                  <c:v>45.71954834878391</c:v>
                </c:pt>
                <c:pt idx="11209">
                  <c:v>45.71954834878391</c:v>
                </c:pt>
                <c:pt idx="11210">
                  <c:v>45.895080850048821</c:v>
                </c:pt>
                <c:pt idx="11211">
                  <c:v>44.781422077933492</c:v>
                </c:pt>
                <c:pt idx="11212">
                  <c:v>48.23356126947666</c:v>
                </c:pt>
                <c:pt idx="11213">
                  <c:v>47.023540781691096</c:v>
                </c:pt>
                <c:pt idx="11214">
                  <c:v>46.932575322098394</c:v>
                </c:pt>
                <c:pt idx="11215">
                  <c:v>46.932575322098394</c:v>
                </c:pt>
                <c:pt idx="11216">
                  <c:v>46.932575322098394</c:v>
                </c:pt>
                <c:pt idx="11217">
                  <c:v>46.165484672448265</c:v>
                </c:pt>
                <c:pt idx="11218">
                  <c:v>46.321667741206589</c:v>
                </c:pt>
                <c:pt idx="11219">
                  <c:v>46.694574732621653</c:v>
                </c:pt>
                <c:pt idx="11220">
                  <c:v>47.364404290588617</c:v>
                </c:pt>
                <c:pt idx="11221">
                  <c:v>46.434038349906835</c:v>
                </c:pt>
                <c:pt idx="11222">
                  <c:v>46.434038349906835</c:v>
                </c:pt>
                <c:pt idx="11223">
                  <c:v>46.434038349906835</c:v>
                </c:pt>
                <c:pt idx="11224">
                  <c:v>46.434038349906835</c:v>
                </c:pt>
                <c:pt idx="11225">
                  <c:v>46.434038349906835</c:v>
                </c:pt>
                <c:pt idx="11226">
                  <c:v>46.434038349906835</c:v>
                </c:pt>
                <c:pt idx="11227">
                  <c:v>45.153378300420613</c:v>
                </c:pt>
                <c:pt idx="11228">
                  <c:v>45.946576550902989</c:v>
                </c:pt>
                <c:pt idx="11229">
                  <c:v>45.946576550902989</c:v>
                </c:pt>
                <c:pt idx="11230">
                  <c:v>45.946576550902989</c:v>
                </c:pt>
                <c:pt idx="11231">
                  <c:v>45.341681941069012</c:v>
                </c:pt>
                <c:pt idx="11232">
                  <c:v>43.506261070354839</c:v>
                </c:pt>
                <c:pt idx="11233">
                  <c:v>44.681385768839021</c:v>
                </c:pt>
                <c:pt idx="11234">
                  <c:v>45.540341254094763</c:v>
                </c:pt>
                <c:pt idx="11235">
                  <c:v>45.547304994080541</c:v>
                </c:pt>
                <c:pt idx="11236">
                  <c:v>45.547304994080541</c:v>
                </c:pt>
                <c:pt idx="11237">
                  <c:v>45.547304994080541</c:v>
                </c:pt>
                <c:pt idx="11238">
                  <c:v>46.267730876888756</c:v>
                </c:pt>
                <c:pt idx="11239">
                  <c:v>46.731834596014131</c:v>
                </c:pt>
                <c:pt idx="11240">
                  <c:v>47.083567706439261</c:v>
                </c:pt>
                <c:pt idx="11241">
                  <c:v>46.616380412412433</c:v>
                </c:pt>
                <c:pt idx="11242">
                  <c:v>47.380850023396327</c:v>
                </c:pt>
                <c:pt idx="11243">
                  <c:v>47.380850023396327</c:v>
                </c:pt>
                <c:pt idx="11244">
                  <c:v>47.380850023396327</c:v>
                </c:pt>
                <c:pt idx="11245">
                  <c:v>47.380850023396327</c:v>
                </c:pt>
                <c:pt idx="11246">
                  <c:v>46.856822165352824</c:v>
                </c:pt>
                <c:pt idx="11247">
                  <c:v>45.973532134833142</c:v>
                </c:pt>
                <c:pt idx="11248">
                  <c:v>46.502622195006538</c:v>
                </c:pt>
                <c:pt idx="11249">
                  <c:v>47.003446151916656</c:v>
                </c:pt>
                <c:pt idx="11250">
                  <c:v>47.003446151916656</c:v>
                </c:pt>
                <c:pt idx="11251">
                  <c:v>47.003446151916656</c:v>
                </c:pt>
                <c:pt idx="11252">
                  <c:v>46.590838133645448</c:v>
                </c:pt>
                <c:pt idx="11253">
                  <c:v>46.785925639077035</c:v>
                </c:pt>
                <c:pt idx="11254">
                  <c:v>47.67792676869329</c:v>
                </c:pt>
                <c:pt idx="11255">
                  <c:v>47.373655015292947</c:v>
                </c:pt>
                <c:pt idx="11256">
                  <c:v>48.374352160185246</c:v>
                </c:pt>
                <c:pt idx="11257">
                  <c:v>48.374352160185246</c:v>
                </c:pt>
                <c:pt idx="11258">
                  <c:v>48.374352160185246</c:v>
                </c:pt>
                <c:pt idx="11259">
                  <c:v>48.687386405597209</c:v>
                </c:pt>
                <c:pt idx="11260">
                  <c:v>48.250341056232031</c:v>
                </c:pt>
                <c:pt idx="11261">
                  <c:v>48.574065027969013</c:v>
                </c:pt>
                <c:pt idx="11262">
                  <c:v>48.658066747575951</c:v>
                </c:pt>
                <c:pt idx="11263">
                  <c:v>49.036806834846253</c:v>
                </c:pt>
                <c:pt idx="11264">
                  <c:v>49.036806834846253</c:v>
                </c:pt>
                <c:pt idx="11265">
                  <c:v>49.036806834846253</c:v>
                </c:pt>
                <c:pt idx="11266">
                  <c:v>48.009308284768885</c:v>
                </c:pt>
                <c:pt idx="11267">
                  <c:v>48.009308284768885</c:v>
                </c:pt>
                <c:pt idx="11268">
                  <c:v>48.635453864965335</c:v>
                </c:pt>
                <c:pt idx="11269">
                  <c:v>49.122401734818943</c:v>
                </c:pt>
                <c:pt idx="11270">
                  <c:v>49.505767184441417</c:v>
                </c:pt>
                <c:pt idx="11271">
                  <c:v>49.505767184441417</c:v>
                </c:pt>
                <c:pt idx="11272">
                  <c:v>49.505767184441417</c:v>
                </c:pt>
                <c:pt idx="11273">
                  <c:v>50.474883383051392</c:v>
                </c:pt>
                <c:pt idx="11274">
                  <c:v>50.548169679875791</c:v>
                </c:pt>
                <c:pt idx="11275">
                  <c:v>50.599896648847583</c:v>
                </c:pt>
                <c:pt idx="11276">
                  <c:v>50.616290988740282</c:v>
                </c:pt>
                <c:pt idx="11277">
                  <c:v>50.357116518273607</c:v>
                </c:pt>
                <c:pt idx="11278">
                  <c:v>50.357116518273607</c:v>
                </c:pt>
                <c:pt idx="11279">
                  <c:v>50.357116518273607</c:v>
                </c:pt>
                <c:pt idx="11280">
                  <c:v>49.834913108713444</c:v>
                </c:pt>
                <c:pt idx="11281">
                  <c:v>50.443764973004292</c:v>
                </c:pt>
                <c:pt idx="11282">
                  <c:v>50.491431901689175</c:v>
                </c:pt>
                <c:pt idx="11283">
                  <c:v>51.03267638626577</c:v>
                </c:pt>
                <c:pt idx="11284">
                  <c:v>51.084069301289901</c:v>
                </c:pt>
                <c:pt idx="11285">
                  <c:v>51.084069301289901</c:v>
                </c:pt>
                <c:pt idx="11286">
                  <c:v>51.084069301289901</c:v>
                </c:pt>
                <c:pt idx="11287">
                  <c:v>51.084069301289901</c:v>
                </c:pt>
                <c:pt idx="11288">
                  <c:v>51.19990893175428</c:v>
                </c:pt>
                <c:pt idx="11289">
                  <c:v>51.001249618728522</c:v>
                </c:pt>
                <c:pt idx="11290">
                  <c:v>51.250068416817832</c:v>
                </c:pt>
                <c:pt idx="11291">
                  <c:v>51.094681938242381</c:v>
                </c:pt>
                <c:pt idx="11292">
                  <c:v>51.094681938242381</c:v>
                </c:pt>
                <c:pt idx="11293">
                  <c:v>51.094681938242381</c:v>
                </c:pt>
                <c:pt idx="11294">
                  <c:v>50.744002382575253</c:v>
                </c:pt>
                <c:pt idx="11295">
                  <c:v>51.424778631442365</c:v>
                </c:pt>
                <c:pt idx="11296">
                  <c:v>51.23393104150027</c:v>
                </c:pt>
                <c:pt idx="11297">
                  <c:v>51.23847931447991</c:v>
                </c:pt>
                <c:pt idx="11298">
                  <c:v>50.119604161489626</c:v>
                </c:pt>
                <c:pt idx="11299">
                  <c:v>50.119604161489626</c:v>
                </c:pt>
                <c:pt idx="11300">
                  <c:v>50.119604161489626</c:v>
                </c:pt>
                <c:pt idx="11301">
                  <c:v>50.617267454125766</c:v>
                </c:pt>
                <c:pt idx="11302">
                  <c:v>50.089076769965288</c:v>
                </c:pt>
                <c:pt idx="11303">
                  <c:v>49.596912519236739</c:v>
                </c:pt>
                <c:pt idx="11304">
                  <c:v>48.942886282639691</c:v>
                </c:pt>
                <c:pt idx="11305">
                  <c:v>49.415521225659077</c:v>
                </c:pt>
                <c:pt idx="11306">
                  <c:v>49.415521225659077</c:v>
                </c:pt>
                <c:pt idx="11307">
                  <c:v>49.415521225659077</c:v>
                </c:pt>
                <c:pt idx="11308">
                  <c:v>48.523699971245392</c:v>
                </c:pt>
                <c:pt idx="11309">
                  <c:v>47.707786052322355</c:v>
                </c:pt>
                <c:pt idx="11310">
                  <c:v>48.951520292363746</c:v>
                </c:pt>
                <c:pt idx="11311">
                  <c:v>49.731793224717556</c:v>
                </c:pt>
                <c:pt idx="11312">
                  <c:v>48.7893499490051</c:v>
                </c:pt>
                <c:pt idx="11313">
                  <c:v>48.7893499490051</c:v>
                </c:pt>
                <c:pt idx="11314">
                  <c:v>48.7893499490051</c:v>
                </c:pt>
                <c:pt idx="11315">
                  <c:v>48.607470422734714</c:v>
                </c:pt>
                <c:pt idx="11316">
                  <c:v>48.532128409309344</c:v>
                </c:pt>
                <c:pt idx="11317">
                  <c:v>48.532128409309344</c:v>
                </c:pt>
                <c:pt idx="11318">
                  <c:v>48.282847074984808</c:v>
                </c:pt>
                <c:pt idx="11319">
                  <c:v>48.229835283137426</c:v>
                </c:pt>
                <c:pt idx="11320">
                  <c:v>48.229835283137426</c:v>
                </c:pt>
                <c:pt idx="11321">
                  <c:v>48.229835283137426</c:v>
                </c:pt>
                <c:pt idx="11322">
                  <c:v>48.497823638530726</c:v>
                </c:pt>
                <c:pt idx="11323">
                  <c:v>48.777606667922079</c:v>
                </c:pt>
                <c:pt idx="11324">
                  <c:v>48.909892031194182</c:v>
                </c:pt>
                <c:pt idx="11325">
                  <c:v>48.909892031194182</c:v>
                </c:pt>
                <c:pt idx="11326">
                  <c:v>48.909892031194182</c:v>
                </c:pt>
                <c:pt idx="11327">
                  <c:v>48.909892031194182</c:v>
                </c:pt>
                <c:pt idx="11328">
                  <c:v>48.909892031194182</c:v>
                </c:pt>
                <c:pt idx="11329">
                  <c:v>47.412482362593693</c:v>
                </c:pt>
                <c:pt idx="11330">
                  <c:v>47.214671032665827</c:v>
                </c:pt>
                <c:pt idx="11331">
                  <c:v>46.745248146835451</c:v>
                </c:pt>
                <c:pt idx="11332">
                  <c:v>45.65576974123897</c:v>
                </c:pt>
                <c:pt idx="11333">
                  <c:v>45.477487719020267</c:v>
                </c:pt>
                <c:pt idx="11334">
                  <c:v>45.477487719020267</c:v>
                </c:pt>
                <c:pt idx="11335">
                  <c:v>45.477487719020267</c:v>
                </c:pt>
                <c:pt idx="11336">
                  <c:v>45.477487719020267</c:v>
                </c:pt>
                <c:pt idx="11337">
                  <c:v>44.246627404192417</c:v>
                </c:pt>
                <c:pt idx="11338">
                  <c:v>45.52289335944409</c:v>
                </c:pt>
                <c:pt idx="11339">
                  <c:v>44.303133914261451</c:v>
                </c:pt>
                <c:pt idx="11340">
                  <c:v>44.061998356968246</c:v>
                </c:pt>
                <c:pt idx="11341">
                  <c:v>44.061998356968246</c:v>
                </c:pt>
                <c:pt idx="11342">
                  <c:v>44.061998356968246</c:v>
                </c:pt>
                <c:pt idx="11343">
                  <c:v>43.569808409782176</c:v>
                </c:pt>
                <c:pt idx="11344">
                  <c:v>43.808271535494129</c:v>
                </c:pt>
                <c:pt idx="11345">
                  <c:v>42.183792884496491</c:v>
                </c:pt>
                <c:pt idx="11346">
                  <c:v>41.15868410496774</c:v>
                </c:pt>
                <c:pt idx="11347">
                  <c:v>43.577414561205757</c:v>
                </c:pt>
                <c:pt idx="11348">
                  <c:v>43.577414561205757</c:v>
                </c:pt>
                <c:pt idx="11349">
                  <c:v>43.577414561205757</c:v>
                </c:pt>
                <c:pt idx="11350">
                  <c:v>43.968977180774587</c:v>
                </c:pt>
                <c:pt idx="11351">
                  <c:v>42.935953892332122</c:v>
                </c:pt>
                <c:pt idx="11352">
                  <c:v>44.105194102046042</c:v>
                </c:pt>
                <c:pt idx="11353">
                  <c:v>43.790489586895802</c:v>
                </c:pt>
                <c:pt idx="11354">
                  <c:v>45.015825163358556</c:v>
                </c:pt>
                <c:pt idx="11355">
                  <c:v>45.015825163358556</c:v>
                </c:pt>
                <c:pt idx="11356">
                  <c:v>45.015825163358556</c:v>
                </c:pt>
                <c:pt idx="11357">
                  <c:v>45.90731236382458</c:v>
                </c:pt>
                <c:pt idx="11358">
                  <c:v>45.61295944302389</c:v>
                </c:pt>
                <c:pt idx="11359">
                  <c:v>44.175422520426508</c:v>
                </c:pt>
                <c:pt idx="11360">
                  <c:v>43.799586132855069</c:v>
                </c:pt>
                <c:pt idx="11361">
                  <c:v>43.220387980533147</c:v>
                </c:pt>
                <c:pt idx="11362">
                  <c:v>43.220387980533147</c:v>
                </c:pt>
                <c:pt idx="11363">
                  <c:v>43.220387980533147</c:v>
                </c:pt>
                <c:pt idx="11364">
                  <c:v>43.695027247238471</c:v>
                </c:pt>
                <c:pt idx="11365">
                  <c:v>41.33388255228499</c:v>
                </c:pt>
                <c:pt idx="11366">
                  <c:v>40.37784585054866</c:v>
                </c:pt>
                <c:pt idx="11367">
                  <c:v>40.37784585054866</c:v>
                </c:pt>
                <c:pt idx="11368">
                  <c:v>38.422910755945878</c:v>
                </c:pt>
                <c:pt idx="11369">
                  <c:v>38.422910755945878</c:v>
                </c:pt>
                <c:pt idx="11370">
                  <c:v>38.422910755945878</c:v>
                </c:pt>
                <c:pt idx="11371">
                  <c:v>41.17235462036416</c:v>
                </c:pt>
                <c:pt idx="11372">
                  <c:v>41.25419783754009</c:v>
                </c:pt>
                <c:pt idx="11373">
                  <c:v>40.693835188574518</c:v>
                </c:pt>
                <c:pt idx="11374">
                  <c:v>41.620038303139339</c:v>
                </c:pt>
                <c:pt idx="11375">
                  <c:v>41.029970549289821</c:v>
                </c:pt>
                <c:pt idx="11376">
                  <c:v>41.029970549289821</c:v>
                </c:pt>
                <c:pt idx="11377">
                  <c:v>41.029970549289821</c:v>
                </c:pt>
                <c:pt idx="11378">
                  <c:v>41.399691179973388</c:v>
                </c:pt>
                <c:pt idx="11379">
                  <c:v>41.248082080652217</c:v>
                </c:pt>
                <c:pt idx="11380">
                  <c:v>40.89794215059284</c:v>
                </c:pt>
                <c:pt idx="11381">
                  <c:v>41.474956104026226</c:v>
                </c:pt>
                <c:pt idx="11382">
                  <c:v>41.598478975286717</c:v>
                </c:pt>
                <c:pt idx="11383">
                  <c:v>41.598478975286717</c:v>
                </c:pt>
                <c:pt idx="11384">
                  <c:v>41.598478975286717</c:v>
                </c:pt>
                <c:pt idx="11385">
                  <c:v>41.183095739604212</c:v>
                </c:pt>
                <c:pt idx="11386">
                  <c:v>41.334062427487581</c:v>
                </c:pt>
                <c:pt idx="11387">
                  <c:v>43.032701054865036</c:v>
                </c:pt>
                <c:pt idx="11388">
                  <c:v>43.58160308378023</c:v>
                </c:pt>
                <c:pt idx="11389">
                  <c:v>43.721957134711126</c:v>
                </c:pt>
                <c:pt idx="11390">
                  <c:v>43.721957134711126</c:v>
                </c:pt>
                <c:pt idx="11391">
                  <c:v>43.721957134711126</c:v>
                </c:pt>
                <c:pt idx="11392">
                  <c:v>43.456101585291314</c:v>
                </c:pt>
                <c:pt idx="11393">
                  <c:v>43.126750089359199</c:v>
                </c:pt>
                <c:pt idx="11394">
                  <c:v>42.764558520726659</c:v>
                </c:pt>
                <c:pt idx="11395">
                  <c:v>43.304569575342668</c:v>
                </c:pt>
                <c:pt idx="11396">
                  <c:v>43.526895325737051</c:v>
                </c:pt>
                <c:pt idx="11397">
                  <c:v>43.526895325737051</c:v>
                </c:pt>
                <c:pt idx="11398">
                  <c:v>43.526895325737051</c:v>
                </c:pt>
                <c:pt idx="11399">
                  <c:v>44.284632464852791</c:v>
                </c:pt>
                <c:pt idx="11400">
                  <c:v>43.98480619860203</c:v>
                </c:pt>
                <c:pt idx="11401">
                  <c:v>43.618323321564979</c:v>
                </c:pt>
                <c:pt idx="11402">
                  <c:v>43.52049690781655</c:v>
                </c:pt>
                <c:pt idx="11403">
                  <c:v>42.976836956233818</c:v>
                </c:pt>
                <c:pt idx="11404">
                  <c:v>42.976836956233818</c:v>
                </c:pt>
                <c:pt idx="11405">
                  <c:v>42.976836956233818</c:v>
                </c:pt>
                <c:pt idx="11406">
                  <c:v>42.976836956233818</c:v>
                </c:pt>
                <c:pt idx="11407">
                  <c:v>43.808734071729361</c:v>
                </c:pt>
                <c:pt idx="11408">
                  <c:v>43.686496023344475</c:v>
                </c:pt>
                <c:pt idx="11409">
                  <c:v>43.407304012475905</c:v>
                </c:pt>
                <c:pt idx="11410">
                  <c:v>43.691044296324101</c:v>
                </c:pt>
                <c:pt idx="11411">
                  <c:v>43.691044296324101</c:v>
                </c:pt>
                <c:pt idx="11412">
                  <c:v>43.691044296324101</c:v>
                </c:pt>
                <c:pt idx="11413">
                  <c:v>44.029261070097881</c:v>
                </c:pt>
                <c:pt idx="11414">
                  <c:v>43.95001319513068</c:v>
                </c:pt>
                <c:pt idx="11415">
                  <c:v>43.372947848782267</c:v>
                </c:pt>
                <c:pt idx="11416">
                  <c:v>43.063845161369649</c:v>
                </c:pt>
                <c:pt idx="11417">
                  <c:v>41.536165065819951</c:v>
                </c:pt>
                <c:pt idx="11418">
                  <c:v>41.536165065819951</c:v>
                </c:pt>
                <c:pt idx="11419">
                  <c:v>41.536165065819951</c:v>
                </c:pt>
                <c:pt idx="11420">
                  <c:v>41.431092251053123</c:v>
                </c:pt>
                <c:pt idx="11421">
                  <c:v>40.427774067494596</c:v>
                </c:pt>
                <c:pt idx="11422">
                  <c:v>40.382908052678538</c:v>
                </c:pt>
                <c:pt idx="11423">
                  <c:v>40.471509438180135</c:v>
                </c:pt>
                <c:pt idx="11424">
                  <c:v>40.655701645626607</c:v>
                </c:pt>
                <c:pt idx="11425">
                  <c:v>40.655701645626607</c:v>
                </c:pt>
                <c:pt idx="11426">
                  <c:v>40.655701645626607</c:v>
                </c:pt>
                <c:pt idx="11427">
                  <c:v>40.47482428119919</c:v>
                </c:pt>
                <c:pt idx="11428">
                  <c:v>40.93134754535852</c:v>
                </c:pt>
                <c:pt idx="11429">
                  <c:v>42.093932372576809</c:v>
                </c:pt>
                <c:pt idx="11430">
                  <c:v>43.455407780938479</c:v>
                </c:pt>
                <c:pt idx="11431">
                  <c:v>43.293468705697457</c:v>
                </c:pt>
                <c:pt idx="11432">
                  <c:v>43.293468705697457</c:v>
                </c:pt>
                <c:pt idx="11433">
                  <c:v>43.293468705697457</c:v>
                </c:pt>
                <c:pt idx="11434">
                  <c:v>41.82342576434732</c:v>
                </c:pt>
                <c:pt idx="11435">
                  <c:v>43.361333049986811</c:v>
                </c:pt>
                <c:pt idx="11436">
                  <c:v>43.443818678600543</c:v>
                </c:pt>
                <c:pt idx="11437">
                  <c:v>44.618352358561943</c:v>
                </c:pt>
                <c:pt idx="11438">
                  <c:v>45.155074266616424</c:v>
                </c:pt>
                <c:pt idx="11439">
                  <c:v>45.155074266616424</c:v>
                </c:pt>
                <c:pt idx="11440">
                  <c:v>45.155074266616424</c:v>
                </c:pt>
                <c:pt idx="11441">
                  <c:v>44.812823149013241</c:v>
                </c:pt>
                <c:pt idx="11442">
                  <c:v>44.591782221494469</c:v>
                </c:pt>
                <c:pt idx="11443">
                  <c:v>44.43043416477623</c:v>
                </c:pt>
                <c:pt idx="11444">
                  <c:v>42.825844571892915</c:v>
                </c:pt>
                <c:pt idx="11445">
                  <c:v>42.825844571892915</c:v>
                </c:pt>
                <c:pt idx="11446">
                  <c:v>42.825844571892915</c:v>
                </c:pt>
                <c:pt idx="11447">
                  <c:v>42.825844571892915</c:v>
                </c:pt>
                <c:pt idx="11448">
                  <c:v>41.493046410114708</c:v>
                </c:pt>
                <c:pt idx="11449">
                  <c:v>41.493046410114708</c:v>
                </c:pt>
                <c:pt idx="11450">
                  <c:v>41.493046410114708</c:v>
                </c:pt>
                <c:pt idx="11451">
                  <c:v>41.493046410114708</c:v>
                </c:pt>
                <c:pt idx="11452">
                  <c:v>41.388564613870656</c:v>
                </c:pt>
                <c:pt idx="11453">
                  <c:v>41.388564613870656</c:v>
                </c:pt>
                <c:pt idx="11454">
                  <c:v>41.388564613870656</c:v>
                </c:pt>
                <c:pt idx="11455">
                  <c:v>41.669452590935023</c:v>
                </c:pt>
                <c:pt idx="11456">
                  <c:v>42.56667010142624</c:v>
                </c:pt>
                <c:pt idx="11457">
                  <c:v>42.60218260570791</c:v>
                </c:pt>
                <c:pt idx="11458">
                  <c:v>42.775196854136645</c:v>
                </c:pt>
                <c:pt idx="11459">
                  <c:v>42.173565694406697</c:v>
                </c:pt>
                <c:pt idx="11460">
                  <c:v>42.173565694406697</c:v>
                </c:pt>
                <c:pt idx="11461">
                  <c:v>42.173565694406697</c:v>
                </c:pt>
                <c:pt idx="11462">
                  <c:v>42.312814797664572</c:v>
                </c:pt>
                <c:pt idx="11463">
                  <c:v>42.791796765689433</c:v>
                </c:pt>
                <c:pt idx="11464">
                  <c:v>42.770956938647153</c:v>
                </c:pt>
                <c:pt idx="11465">
                  <c:v>42.776019140777038</c:v>
                </c:pt>
                <c:pt idx="11466">
                  <c:v>43.00649066820273</c:v>
                </c:pt>
                <c:pt idx="11467">
                  <c:v>43.00649066820273</c:v>
                </c:pt>
                <c:pt idx="11468">
                  <c:v>43.00649066820273</c:v>
                </c:pt>
                <c:pt idx="11469">
                  <c:v>42.796422128041613</c:v>
                </c:pt>
                <c:pt idx="11470">
                  <c:v>42.395968534173612</c:v>
                </c:pt>
                <c:pt idx="11471">
                  <c:v>43.060453228978069</c:v>
                </c:pt>
                <c:pt idx="11472">
                  <c:v>43.099280576278801</c:v>
                </c:pt>
                <c:pt idx="11473">
                  <c:v>43.25957507823906</c:v>
                </c:pt>
                <c:pt idx="11474">
                  <c:v>43.25957507823906</c:v>
                </c:pt>
                <c:pt idx="11475">
                  <c:v>43.25957507823906</c:v>
                </c:pt>
                <c:pt idx="11476">
                  <c:v>43.858765074505364</c:v>
                </c:pt>
                <c:pt idx="11477">
                  <c:v>44.287793129126776</c:v>
                </c:pt>
                <c:pt idx="11478">
                  <c:v>43.570219553102397</c:v>
                </c:pt>
                <c:pt idx="11479">
                  <c:v>42.559886236643074</c:v>
                </c:pt>
                <c:pt idx="11480">
                  <c:v>42.764635610099198</c:v>
                </c:pt>
                <c:pt idx="11481">
                  <c:v>42.764635610099198</c:v>
                </c:pt>
                <c:pt idx="11482">
                  <c:v>42.764635610099198</c:v>
                </c:pt>
                <c:pt idx="11483">
                  <c:v>42.604803644374158</c:v>
                </c:pt>
                <c:pt idx="11484">
                  <c:v>42.849999241954272</c:v>
                </c:pt>
                <c:pt idx="11485">
                  <c:v>43.249502066894323</c:v>
                </c:pt>
                <c:pt idx="11486">
                  <c:v>42.831908935865776</c:v>
                </c:pt>
                <c:pt idx="11487">
                  <c:v>42.659614188247396</c:v>
                </c:pt>
                <c:pt idx="11488">
                  <c:v>42.659614188247396</c:v>
                </c:pt>
                <c:pt idx="11489">
                  <c:v>42.659614188247396</c:v>
                </c:pt>
                <c:pt idx="11490">
                  <c:v>41.163617824810068</c:v>
                </c:pt>
                <c:pt idx="11491">
                  <c:v>40.752011968381829</c:v>
                </c:pt>
                <c:pt idx="11492">
                  <c:v>40.907681107989916</c:v>
                </c:pt>
                <c:pt idx="11493">
                  <c:v>39.660272274524296</c:v>
                </c:pt>
                <c:pt idx="11494">
                  <c:v>40.085600039263973</c:v>
                </c:pt>
                <c:pt idx="11495">
                  <c:v>40.085600039263973</c:v>
                </c:pt>
                <c:pt idx="11496">
                  <c:v>40.085600039263973</c:v>
                </c:pt>
                <c:pt idx="11497">
                  <c:v>41.025165311735066</c:v>
                </c:pt>
                <c:pt idx="11498">
                  <c:v>41.548884812288435</c:v>
                </c:pt>
                <c:pt idx="11499">
                  <c:v>41.283209138071207</c:v>
                </c:pt>
                <c:pt idx="11500">
                  <c:v>41.726807084101971</c:v>
                </c:pt>
                <c:pt idx="11501">
                  <c:v>38.421394664952679</c:v>
                </c:pt>
                <c:pt idx="11502">
                  <c:v>38.421394664952679</c:v>
                </c:pt>
                <c:pt idx="11503">
                  <c:v>38.421394664952679</c:v>
                </c:pt>
                <c:pt idx="11504">
                  <c:v>39.33924643082608</c:v>
                </c:pt>
                <c:pt idx="11505">
                  <c:v>39.375041596140385</c:v>
                </c:pt>
                <c:pt idx="11506">
                  <c:v>40.001238569251861</c:v>
                </c:pt>
                <c:pt idx="11507">
                  <c:v>40.024596649130331</c:v>
                </c:pt>
                <c:pt idx="11508">
                  <c:v>40.298418100378882</c:v>
                </c:pt>
                <c:pt idx="11509">
                  <c:v>40.298418100378882</c:v>
                </c:pt>
                <c:pt idx="11510">
                  <c:v>40.298418100378882</c:v>
                </c:pt>
                <c:pt idx="11511">
                  <c:v>40.538217441881457</c:v>
                </c:pt>
                <c:pt idx="11512">
                  <c:v>40.264627258750515</c:v>
                </c:pt>
                <c:pt idx="11513">
                  <c:v>39.518556311345257</c:v>
                </c:pt>
                <c:pt idx="11514">
                  <c:v>39.254525210408801</c:v>
                </c:pt>
                <c:pt idx="11515">
                  <c:v>38.819586970559612</c:v>
                </c:pt>
                <c:pt idx="11516">
                  <c:v>38.819586970559612</c:v>
                </c:pt>
                <c:pt idx="11517">
                  <c:v>38.819586970559612</c:v>
                </c:pt>
                <c:pt idx="11518">
                  <c:v>40.36610256946566</c:v>
                </c:pt>
                <c:pt idx="11519">
                  <c:v>41.360118635404824</c:v>
                </c:pt>
                <c:pt idx="11520">
                  <c:v>41.709025135503623</c:v>
                </c:pt>
                <c:pt idx="11521">
                  <c:v>42.105932618234959</c:v>
                </c:pt>
                <c:pt idx="11522">
                  <c:v>42.39363015654002</c:v>
                </c:pt>
                <c:pt idx="11523">
                  <c:v>42.39363015654002</c:v>
                </c:pt>
                <c:pt idx="11524">
                  <c:v>42.39363015654002</c:v>
                </c:pt>
                <c:pt idx="11525">
                  <c:v>42.39363015654002</c:v>
                </c:pt>
                <c:pt idx="11526">
                  <c:v>42.97298248760702</c:v>
                </c:pt>
                <c:pt idx="11527">
                  <c:v>42.866547760592049</c:v>
                </c:pt>
                <c:pt idx="11528">
                  <c:v>43.196310399844371</c:v>
                </c:pt>
                <c:pt idx="11529">
                  <c:v>42.726142316746134</c:v>
                </c:pt>
                <c:pt idx="11530">
                  <c:v>42.726142316746134</c:v>
                </c:pt>
                <c:pt idx="11531">
                  <c:v>42.726142316746134</c:v>
                </c:pt>
                <c:pt idx="11532">
                  <c:v>42.708257582317742</c:v>
                </c:pt>
                <c:pt idx="11533">
                  <c:v>42.098609127844028</c:v>
                </c:pt>
                <c:pt idx="11534">
                  <c:v>42.822683907618959</c:v>
                </c:pt>
                <c:pt idx="11535">
                  <c:v>42.339641899307182</c:v>
                </c:pt>
                <c:pt idx="11536">
                  <c:v>42.577154256091191</c:v>
                </c:pt>
                <c:pt idx="11537">
                  <c:v>42.577154256091191</c:v>
                </c:pt>
                <c:pt idx="11538">
                  <c:v>42.577154256091191</c:v>
                </c:pt>
                <c:pt idx="11539">
                  <c:v>42.748035698546417</c:v>
                </c:pt>
                <c:pt idx="11540">
                  <c:v>42.120219848611676</c:v>
                </c:pt>
                <c:pt idx="11541">
                  <c:v>41.327895277684704</c:v>
                </c:pt>
                <c:pt idx="11542">
                  <c:v>41.769309024826931</c:v>
                </c:pt>
                <c:pt idx="11543">
                  <c:v>41.768178380696405</c:v>
                </c:pt>
                <c:pt idx="11544">
                  <c:v>41.768178380696405</c:v>
                </c:pt>
                <c:pt idx="11545">
                  <c:v>41.768178380696405</c:v>
                </c:pt>
                <c:pt idx="11546">
                  <c:v>42.786066455664269</c:v>
                </c:pt>
                <c:pt idx="11547">
                  <c:v>43.08003392960228</c:v>
                </c:pt>
                <c:pt idx="11548">
                  <c:v>43.003330003928767</c:v>
                </c:pt>
                <c:pt idx="11549">
                  <c:v>43.003330003928767</c:v>
                </c:pt>
                <c:pt idx="11550">
                  <c:v>43.4782005387517</c:v>
                </c:pt>
                <c:pt idx="11551">
                  <c:v>43.4782005387517</c:v>
                </c:pt>
                <c:pt idx="11552">
                  <c:v>43.4782005387517</c:v>
                </c:pt>
                <c:pt idx="11553">
                  <c:v>43.348793178720953</c:v>
                </c:pt>
                <c:pt idx="11554">
                  <c:v>42.647151406354048</c:v>
                </c:pt>
                <c:pt idx="11555">
                  <c:v>43.030362677231459</c:v>
                </c:pt>
                <c:pt idx="11556">
                  <c:v>42.363205550845748</c:v>
                </c:pt>
                <c:pt idx="11557">
                  <c:v>42.516896063225403</c:v>
                </c:pt>
                <c:pt idx="11558">
                  <c:v>42.516896063225403</c:v>
                </c:pt>
                <c:pt idx="11559">
                  <c:v>42.516896063225403</c:v>
                </c:pt>
                <c:pt idx="11560">
                  <c:v>42.651468411216079</c:v>
                </c:pt>
                <c:pt idx="11561">
                  <c:v>42.392371030121943</c:v>
                </c:pt>
                <c:pt idx="11562">
                  <c:v>42.649181426497506</c:v>
                </c:pt>
                <c:pt idx="11563">
                  <c:v>42.542926574685126</c:v>
                </c:pt>
                <c:pt idx="11564">
                  <c:v>42.041228938219589</c:v>
                </c:pt>
                <c:pt idx="11565">
                  <c:v>42.041228938219589</c:v>
                </c:pt>
                <c:pt idx="11566">
                  <c:v>42.041228938219589</c:v>
                </c:pt>
                <c:pt idx="11567">
                  <c:v>43.009420064359134</c:v>
                </c:pt>
                <c:pt idx="11568">
                  <c:v>42.978250261396994</c:v>
                </c:pt>
                <c:pt idx="11569">
                  <c:v>43.394635658922482</c:v>
                </c:pt>
                <c:pt idx="11570">
                  <c:v>43.495982487350055</c:v>
                </c:pt>
                <c:pt idx="11571">
                  <c:v>43.493001698278654</c:v>
                </c:pt>
                <c:pt idx="11572">
                  <c:v>43.493001698278654</c:v>
                </c:pt>
                <c:pt idx="11573">
                  <c:v>43.493001698278654</c:v>
                </c:pt>
                <c:pt idx="11574">
                  <c:v>43.780673540126209</c:v>
                </c:pt>
                <c:pt idx="11575">
                  <c:v>43.894637329192207</c:v>
                </c:pt>
                <c:pt idx="11576">
                  <c:v>43.715944163653312</c:v>
                </c:pt>
                <c:pt idx="11577">
                  <c:v>43.578031276186067</c:v>
                </c:pt>
                <c:pt idx="11578">
                  <c:v>43.595993099986991</c:v>
                </c:pt>
                <c:pt idx="11579">
                  <c:v>43.595993099986991</c:v>
                </c:pt>
                <c:pt idx="11580">
                  <c:v>43.595993099986991</c:v>
                </c:pt>
                <c:pt idx="11581">
                  <c:v>42.84349803820372</c:v>
                </c:pt>
                <c:pt idx="11582">
                  <c:v>42.987706557761427</c:v>
                </c:pt>
                <c:pt idx="11583">
                  <c:v>42.692711225522935</c:v>
                </c:pt>
                <c:pt idx="11584">
                  <c:v>42.155064244998016</c:v>
                </c:pt>
                <c:pt idx="11585">
                  <c:v>42.448723361445886</c:v>
                </c:pt>
                <c:pt idx="11586">
                  <c:v>42.448723361445886</c:v>
                </c:pt>
                <c:pt idx="11587">
                  <c:v>42.448723361445886</c:v>
                </c:pt>
                <c:pt idx="11588">
                  <c:v>42.448723361445886</c:v>
                </c:pt>
                <c:pt idx="11589">
                  <c:v>42.378983175758144</c:v>
                </c:pt>
                <c:pt idx="11590">
                  <c:v>43.189629320891207</c:v>
                </c:pt>
                <c:pt idx="11591">
                  <c:v>43.189629320891207</c:v>
                </c:pt>
                <c:pt idx="11592">
                  <c:v>43.051896308626553</c:v>
                </c:pt>
                <c:pt idx="11593">
                  <c:v>43.051896308626553</c:v>
                </c:pt>
                <c:pt idx="11594">
                  <c:v>43.051896308626553</c:v>
                </c:pt>
                <c:pt idx="11595">
                  <c:v>42.513658309578865</c:v>
                </c:pt>
                <c:pt idx="11596">
                  <c:v>42.871789837924489</c:v>
                </c:pt>
                <c:pt idx="11597">
                  <c:v>42.310245151913364</c:v>
                </c:pt>
                <c:pt idx="11598">
                  <c:v>42.896920973371287</c:v>
                </c:pt>
                <c:pt idx="11599">
                  <c:v>42.270261464024593</c:v>
                </c:pt>
                <c:pt idx="11600">
                  <c:v>42.270261464024593</c:v>
                </c:pt>
                <c:pt idx="11601">
                  <c:v>42.270261464024593</c:v>
                </c:pt>
                <c:pt idx="11602">
                  <c:v>42.652701841176629</c:v>
                </c:pt>
                <c:pt idx="11603">
                  <c:v>43.004691916176888</c:v>
                </c:pt>
                <c:pt idx="11604">
                  <c:v>43.219488604520222</c:v>
                </c:pt>
                <c:pt idx="11605">
                  <c:v>43.424700514211558</c:v>
                </c:pt>
                <c:pt idx="11606">
                  <c:v>43.324458633456999</c:v>
                </c:pt>
                <c:pt idx="11607">
                  <c:v>43.324458633456999</c:v>
                </c:pt>
                <c:pt idx="11608">
                  <c:v>43.324458633456999</c:v>
                </c:pt>
                <c:pt idx="11609">
                  <c:v>43.324458633456999</c:v>
                </c:pt>
                <c:pt idx="11610">
                  <c:v>43.747602199308147</c:v>
                </c:pt>
                <c:pt idx="11611">
                  <c:v>43.272834450315266</c:v>
                </c:pt>
                <c:pt idx="11612">
                  <c:v>43.10385454571594</c:v>
                </c:pt>
                <c:pt idx="11613">
                  <c:v>43.314899551262513</c:v>
                </c:pt>
                <c:pt idx="11614">
                  <c:v>43.314899551262513</c:v>
                </c:pt>
                <c:pt idx="11615">
                  <c:v>43.314899551262513</c:v>
                </c:pt>
                <c:pt idx="11616">
                  <c:v>43.427321552877792</c:v>
                </c:pt>
                <c:pt idx="11617">
                  <c:v>43.590468361621888</c:v>
                </c:pt>
                <c:pt idx="11618">
                  <c:v>43.681176856639475</c:v>
                </c:pt>
                <c:pt idx="11619">
                  <c:v>44.289129344917392</c:v>
                </c:pt>
                <c:pt idx="11620">
                  <c:v>44.158308679723476</c:v>
                </c:pt>
                <c:pt idx="11621">
                  <c:v>44.158308679723476</c:v>
                </c:pt>
                <c:pt idx="11622">
                  <c:v>44.158308679723476</c:v>
                </c:pt>
                <c:pt idx="11623">
                  <c:v>44.286354127506087</c:v>
                </c:pt>
                <c:pt idx="11624">
                  <c:v>44.622540881136423</c:v>
                </c:pt>
                <c:pt idx="11625">
                  <c:v>44.690867761661003</c:v>
                </c:pt>
                <c:pt idx="11626">
                  <c:v>44.548457994129137</c:v>
                </c:pt>
                <c:pt idx="11627">
                  <c:v>44.831093330304327</c:v>
                </c:pt>
                <c:pt idx="11628">
                  <c:v>44.831093330304327</c:v>
                </c:pt>
                <c:pt idx="11629">
                  <c:v>44.831093330304327</c:v>
                </c:pt>
                <c:pt idx="11630">
                  <c:v>44.776128607686026</c:v>
                </c:pt>
                <c:pt idx="11631">
                  <c:v>44.820789050841995</c:v>
                </c:pt>
                <c:pt idx="11632">
                  <c:v>44.030057660280768</c:v>
                </c:pt>
                <c:pt idx="11633">
                  <c:v>44.030057660280768</c:v>
                </c:pt>
                <c:pt idx="11634">
                  <c:v>43.440786496614123</c:v>
                </c:pt>
                <c:pt idx="11635">
                  <c:v>43.440786496614123</c:v>
                </c:pt>
                <c:pt idx="11636">
                  <c:v>43.440786496614123</c:v>
                </c:pt>
                <c:pt idx="11637">
                  <c:v>44.139344694079576</c:v>
                </c:pt>
                <c:pt idx="11638">
                  <c:v>44.124363659350045</c:v>
                </c:pt>
                <c:pt idx="11639">
                  <c:v>41.760700711560375</c:v>
                </c:pt>
                <c:pt idx="11640">
                  <c:v>44.56901516013879</c:v>
                </c:pt>
                <c:pt idx="11641">
                  <c:v>44.647055301602926</c:v>
                </c:pt>
                <c:pt idx="11642">
                  <c:v>44.647055301602926</c:v>
                </c:pt>
                <c:pt idx="11643">
                  <c:v>44.647055301602926</c:v>
                </c:pt>
                <c:pt idx="11644">
                  <c:v>45.412372895684719</c:v>
                </c:pt>
                <c:pt idx="11645">
                  <c:v>45.400886579176827</c:v>
                </c:pt>
                <c:pt idx="11646">
                  <c:v>45.89955203365593</c:v>
                </c:pt>
                <c:pt idx="11647">
                  <c:v>45.900631284871437</c:v>
                </c:pt>
                <c:pt idx="11648">
                  <c:v>46.169878766682835</c:v>
                </c:pt>
                <c:pt idx="11649">
                  <c:v>46.169878766682835</c:v>
                </c:pt>
                <c:pt idx="11650">
                  <c:v>46.169878766682835</c:v>
                </c:pt>
                <c:pt idx="11651">
                  <c:v>46.526057364257547</c:v>
                </c:pt>
                <c:pt idx="11652">
                  <c:v>46.672321600416211</c:v>
                </c:pt>
                <c:pt idx="11653">
                  <c:v>46.672321600416211</c:v>
                </c:pt>
                <c:pt idx="11654">
                  <c:v>47.110369111624365</c:v>
                </c:pt>
                <c:pt idx="11655">
                  <c:v>47.233223874989548</c:v>
                </c:pt>
                <c:pt idx="11656">
                  <c:v>47.233223874989548</c:v>
                </c:pt>
                <c:pt idx="11657">
                  <c:v>47.233223874989548</c:v>
                </c:pt>
                <c:pt idx="11658">
                  <c:v>47.170704393862692</c:v>
                </c:pt>
                <c:pt idx="11659">
                  <c:v>47.042607553165062</c:v>
                </c:pt>
                <c:pt idx="11660">
                  <c:v>47.046307843046797</c:v>
                </c:pt>
                <c:pt idx="11661">
                  <c:v>47.572160149573669</c:v>
                </c:pt>
                <c:pt idx="11662">
                  <c:v>47.348498183388671</c:v>
                </c:pt>
                <c:pt idx="11663">
                  <c:v>47.348498183388671</c:v>
                </c:pt>
                <c:pt idx="11664">
                  <c:v>47.348498183388671</c:v>
                </c:pt>
                <c:pt idx="11665">
                  <c:v>46.960250406838902</c:v>
                </c:pt>
                <c:pt idx="11666">
                  <c:v>47.180083600854609</c:v>
                </c:pt>
                <c:pt idx="11667">
                  <c:v>47.529940869881344</c:v>
                </c:pt>
                <c:pt idx="11668">
                  <c:v>48.220610254890602</c:v>
                </c:pt>
                <c:pt idx="11669">
                  <c:v>48.813941458844148</c:v>
                </c:pt>
                <c:pt idx="11670">
                  <c:v>48.813941458844148</c:v>
                </c:pt>
                <c:pt idx="11671">
                  <c:v>48.813941458844148</c:v>
                </c:pt>
                <c:pt idx="11672">
                  <c:v>49.221641453730548</c:v>
                </c:pt>
                <c:pt idx="11673">
                  <c:v>49.467016926513253</c:v>
                </c:pt>
                <c:pt idx="11674">
                  <c:v>49.474957131884473</c:v>
                </c:pt>
                <c:pt idx="11675">
                  <c:v>49.526812583143823</c:v>
                </c:pt>
                <c:pt idx="11676">
                  <c:v>49.854082666017462</c:v>
                </c:pt>
                <c:pt idx="11677">
                  <c:v>49.854082666017462</c:v>
                </c:pt>
                <c:pt idx="11678">
                  <c:v>49.854082666017462</c:v>
                </c:pt>
                <c:pt idx="11679">
                  <c:v>49.829542549093432</c:v>
                </c:pt>
                <c:pt idx="11680">
                  <c:v>50.0940361862651</c:v>
                </c:pt>
                <c:pt idx="11681">
                  <c:v>49.965451112874739</c:v>
                </c:pt>
                <c:pt idx="11682">
                  <c:v>49.922229671339437</c:v>
                </c:pt>
                <c:pt idx="11683">
                  <c:v>49.922229671339437</c:v>
                </c:pt>
                <c:pt idx="11684">
                  <c:v>49.922229671339437</c:v>
                </c:pt>
                <c:pt idx="11685">
                  <c:v>49.922229671339437</c:v>
                </c:pt>
                <c:pt idx="11686">
                  <c:v>49.842493563679504</c:v>
                </c:pt>
                <c:pt idx="11687">
                  <c:v>49.858990689402255</c:v>
                </c:pt>
                <c:pt idx="11688">
                  <c:v>49.855547364095642</c:v>
                </c:pt>
                <c:pt idx="11689">
                  <c:v>49.196227657251107</c:v>
                </c:pt>
                <c:pt idx="11690">
                  <c:v>49.117159657486489</c:v>
                </c:pt>
                <c:pt idx="11691">
                  <c:v>49.117159657486489</c:v>
                </c:pt>
                <c:pt idx="11692">
                  <c:v>49.117159657486489</c:v>
                </c:pt>
                <c:pt idx="11693">
                  <c:v>49.117159657486489</c:v>
                </c:pt>
                <c:pt idx="11694">
                  <c:v>49.117159657486489</c:v>
                </c:pt>
                <c:pt idx="11695">
                  <c:v>50.350049992457798</c:v>
                </c:pt>
                <c:pt idx="11696">
                  <c:v>50.161258119116667</c:v>
                </c:pt>
                <c:pt idx="11697">
                  <c:v>49.990736427066622</c:v>
                </c:pt>
                <c:pt idx="11698">
                  <c:v>49.990736427066622</c:v>
                </c:pt>
                <c:pt idx="11699">
                  <c:v>49.990736427066622</c:v>
                </c:pt>
                <c:pt idx="11700">
                  <c:v>49.990736427066622</c:v>
                </c:pt>
                <c:pt idx="11701">
                  <c:v>49.597863288164667</c:v>
                </c:pt>
                <c:pt idx="11702">
                  <c:v>49.76034198901344</c:v>
                </c:pt>
                <c:pt idx="11703">
                  <c:v>49.169400555608519</c:v>
                </c:pt>
                <c:pt idx="11704">
                  <c:v>49.561477104327579</c:v>
                </c:pt>
                <c:pt idx="11705">
                  <c:v>49.561477104327579</c:v>
                </c:pt>
                <c:pt idx="11706">
                  <c:v>49.561477104327579</c:v>
                </c:pt>
                <c:pt idx="11707">
                  <c:v>49.06800233426592</c:v>
                </c:pt>
                <c:pt idx="11708">
                  <c:v>48.344107429693565</c:v>
                </c:pt>
                <c:pt idx="11709">
                  <c:v>48.551837592221084</c:v>
                </c:pt>
                <c:pt idx="11710">
                  <c:v>49.00892617844567</c:v>
                </c:pt>
                <c:pt idx="11711">
                  <c:v>49.177649118469873</c:v>
                </c:pt>
                <c:pt idx="11712">
                  <c:v>49.177649118469873</c:v>
                </c:pt>
                <c:pt idx="11713">
                  <c:v>49.177649118469873</c:v>
                </c:pt>
                <c:pt idx="11714">
                  <c:v>48.543254975412047</c:v>
                </c:pt>
                <c:pt idx="11715">
                  <c:v>48.278478677207751</c:v>
                </c:pt>
                <c:pt idx="11716">
                  <c:v>48.971023903615375</c:v>
                </c:pt>
                <c:pt idx="11717">
                  <c:v>49.857269026748938</c:v>
                </c:pt>
                <c:pt idx="11718">
                  <c:v>50.024321697034864</c:v>
                </c:pt>
                <c:pt idx="11719">
                  <c:v>50.024321697034864</c:v>
                </c:pt>
                <c:pt idx="11720">
                  <c:v>50.024321697034864</c:v>
                </c:pt>
                <c:pt idx="11721">
                  <c:v>49.771083108253471</c:v>
                </c:pt>
                <c:pt idx="11722">
                  <c:v>48.929498428275878</c:v>
                </c:pt>
                <c:pt idx="11723">
                  <c:v>49.203782415759648</c:v>
                </c:pt>
                <c:pt idx="11724">
                  <c:v>48.603770132852965</c:v>
                </c:pt>
                <c:pt idx="11725">
                  <c:v>48.613072250472328</c:v>
                </c:pt>
                <c:pt idx="11726">
                  <c:v>48.613072250472328</c:v>
                </c:pt>
                <c:pt idx="11727">
                  <c:v>48.613072250472328</c:v>
                </c:pt>
                <c:pt idx="11728">
                  <c:v>48.763422223375407</c:v>
                </c:pt>
                <c:pt idx="11729">
                  <c:v>48.594005478998369</c:v>
                </c:pt>
                <c:pt idx="11730">
                  <c:v>48.842798580630166</c:v>
                </c:pt>
                <c:pt idx="11731">
                  <c:v>48.586013880712116</c:v>
                </c:pt>
                <c:pt idx="11732">
                  <c:v>49.796985137425636</c:v>
                </c:pt>
                <c:pt idx="11733">
                  <c:v>49.796985137425636</c:v>
                </c:pt>
                <c:pt idx="11734">
                  <c:v>49.796985137425636</c:v>
                </c:pt>
                <c:pt idx="11735">
                  <c:v>50.003122119587417</c:v>
                </c:pt>
                <c:pt idx="11736">
                  <c:v>49.437363214544305</c:v>
                </c:pt>
                <c:pt idx="11737">
                  <c:v>49.948722719034372</c:v>
                </c:pt>
                <c:pt idx="11738">
                  <c:v>49.716298260837753</c:v>
                </c:pt>
                <c:pt idx="11739">
                  <c:v>49.426159559069042</c:v>
                </c:pt>
                <c:pt idx="11740">
                  <c:v>49.426159559069042</c:v>
                </c:pt>
                <c:pt idx="11741">
                  <c:v>49.426159559069042</c:v>
                </c:pt>
                <c:pt idx="11742">
                  <c:v>49.468455928133906</c:v>
                </c:pt>
                <c:pt idx="11743">
                  <c:v>49.803434948261156</c:v>
                </c:pt>
                <c:pt idx="11744">
                  <c:v>49.79940060443176</c:v>
                </c:pt>
                <c:pt idx="11745">
                  <c:v>49.777789883664113</c:v>
                </c:pt>
                <c:pt idx="11746">
                  <c:v>49.551866629218054</c:v>
                </c:pt>
                <c:pt idx="11747">
                  <c:v>49.551866629218054</c:v>
                </c:pt>
                <c:pt idx="11748">
                  <c:v>49.551866629218054</c:v>
                </c:pt>
                <c:pt idx="11749">
                  <c:v>49.099429101803146</c:v>
                </c:pt>
                <c:pt idx="11750">
                  <c:v>49.129031420857046</c:v>
                </c:pt>
                <c:pt idx="11751">
                  <c:v>49.834527661850757</c:v>
                </c:pt>
                <c:pt idx="11752">
                  <c:v>50.274605193202355</c:v>
                </c:pt>
                <c:pt idx="11753">
                  <c:v>50.028869970014483</c:v>
                </c:pt>
                <c:pt idx="11754">
                  <c:v>50.028869970014483</c:v>
                </c:pt>
                <c:pt idx="11755">
                  <c:v>50.028869970014483</c:v>
                </c:pt>
                <c:pt idx="11756">
                  <c:v>49.79752476303338</c:v>
                </c:pt>
                <c:pt idx="11757">
                  <c:v>49.707612858198679</c:v>
                </c:pt>
                <c:pt idx="11758">
                  <c:v>49.476036383099952</c:v>
                </c:pt>
                <c:pt idx="11759">
                  <c:v>49.641907016340333</c:v>
                </c:pt>
                <c:pt idx="11760">
                  <c:v>50.376902790557885</c:v>
                </c:pt>
                <c:pt idx="11761">
                  <c:v>50.376902790557885</c:v>
                </c:pt>
                <c:pt idx="11762">
                  <c:v>50.376902790557885</c:v>
                </c:pt>
                <c:pt idx="11763">
                  <c:v>50.451782267748037</c:v>
                </c:pt>
                <c:pt idx="11764">
                  <c:v>50.389468358281285</c:v>
                </c:pt>
                <c:pt idx="11765">
                  <c:v>50.306931336752541</c:v>
                </c:pt>
                <c:pt idx="11766">
                  <c:v>50.339720016537925</c:v>
                </c:pt>
                <c:pt idx="11767">
                  <c:v>50.163570800292732</c:v>
                </c:pt>
                <c:pt idx="11768">
                  <c:v>50.163570800292732</c:v>
                </c:pt>
                <c:pt idx="11769">
                  <c:v>50.163570800292732</c:v>
                </c:pt>
                <c:pt idx="11770">
                  <c:v>50.163570800292732</c:v>
                </c:pt>
                <c:pt idx="11771">
                  <c:v>49.994719377980964</c:v>
                </c:pt>
                <c:pt idx="11772">
                  <c:v>48.929601214105922</c:v>
                </c:pt>
                <c:pt idx="11773">
                  <c:v>49.04248575195642</c:v>
                </c:pt>
                <c:pt idx="11774">
                  <c:v>49.497878371985209</c:v>
                </c:pt>
                <c:pt idx="11775">
                  <c:v>49.497878371985209</c:v>
                </c:pt>
                <c:pt idx="11776">
                  <c:v>49.497878371985209</c:v>
                </c:pt>
                <c:pt idx="11777">
                  <c:v>48.78624067764612</c:v>
                </c:pt>
                <c:pt idx="11778">
                  <c:v>49.344573306468241</c:v>
                </c:pt>
                <c:pt idx="11779">
                  <c:v>49.382115830893369</c:v>
                </c:pt>
                <c:pt idx="11780">
                  <c:v>48.985722277312277</c:v>
                </c:pt>
                <c:pt idx="11781">
                  <c:v>48.590099617456538</c:v>
                </c:pt>
                <c:pt idx="11782">
                  <c:v>48.590099617456538</c:v>
                </c:pt>
                <c:pt idx="11783">
                  <c:v>48.590099617456538</c:v>
                </c:pt>
                <c:pt idx="11784">
                  <c:v>48.780176313673273</c:v>
                </c:pt>
                <c:pt idx="11785">
                  <c:v>48.335678991629599</c:v>
                </c:pt>
                <c:pt idx="11786">
                  <c:v>48.466782317856151</c:v>
                </c:pt>
                <c:pt idx="11787">
                  <c:v>47.787856213929921</c:v>
                </c:pt>
                <c:pt idx="11788">
                  <c:v>47.961487177338938</c:v>
                </c:pt>
                <c:pt idx="11789">
                  <c:v>47.961487177338938</c:v>
                </c:pt>
                <c:pt idx="11790">
                  <c:v>47.961487177338938</c:v>
                </c:pt>
                <c:pt idx="11791">
                  <c:v>48.303892473687192</c:v>
                </c:pt>
                <c:pt idx="11792">
                  <c:v>48.175384489669355</c:v>
                </c:pt>
                <c:pt idx="11793">
                  <c:v>47.673635460288807</c:v>
                </c:pt>
                <c:pt idx="11794">
                  <c:v>47.350451114159576</c:v>
                </c:pt>
                <c:pt idx="11795">
                  <c:v>47.116073725192045</c:v>
                </c:pt>
                <c:pt idx="11796">
                  <c:v>47.116073725192045</c:v>
                </c:pt>
                <c:pt idx="11797">
                  <c:v>47.116073725192045</c:v>
                </c:pt>
                <c:pt idx="11798">
                  <c:v>47.166515871288219</c:v>
                </c:pt>
                <c:pt idx="11799">
                  <c:v>47.329251536712121</c:v>
                </c:pt>
                <c:pt idx="11800">
                  <c:v>47.36422441538604</c:v>
                </c:pt>
                <c:pt idx="11801">
                  <c:v>47.359830321151478</c:v>
                </c:pt>
                <c:pt idx="11802">
                  <c:v>47.848731121775998</c:v>
                </c:pt>
                <c:pt idx="11803">
                  <c:v>47.848731121775998</c:v>
                </c:pt>
                <c:pt idx="11804">
                  <c:v>47.848731121775998</c:v>
                </c:pt>
                <c:pt idx="11805">
                  <c:v>48.504324842281285</c:v>
                </c:pt>
                <c:pt idx="11806">
                  <c:v>49.027119270364224</c:v>
                </c:pt>
                <c:pt idx="11807">
                  <c:v>49.567001842692676</c:v>
                </c:pt>
                <c:pt idx="11808">
                  <c:v>49.470485948277357</c:v>
                </c:pt>
                <c:pt idx="11809">
                  <c:v>49.328821378013352</c:v>
                </c:pt>
                <c:pt idx="11810">
                  <c:v>49.328821378013352</c:v>
                </c:pt>
                <c:pt idx="11811">
                  <c:v>49.328821378013352</c:v>
                </c:pt>
                <c:pt idx="11812">
                  <c:v>49.621195671585603</c:v>
                </c:pt>
                <c:pt idx="11813">
                  <c:v>49.968560384233683</c:v>
                </c:pt>
                <c:pt idx="11814">
                  <c:v>49.968560384233683</c:v>
                </c:pt>
                <c:pt idx="11815">
                  <c:v>49.968560384233683</c:v>
                </c:pt>
                <c:pt idx="11816">
                  <c:v>49.968560384233683</c:v>
                </c:pt>
                <c:pt idx="11817">
                  <c:v>49.968560384233683</c:v>
                </c:pt>
                <c:pt idx="11818">
                  <c:v>49.968560384233683</c:v>
                </c:pt>
                <c:pt idx="11819">
                  <c:v>51.124900972276549</c:v>
                </c:pt>
                <c:pt idx="11820">
                  <c:v>50.989480641187967</c:v>
                </c:pt>
                <c:pt idx="11821">
                  <c:v>51.136181717124337</c:v>
                </c:pt>
                <c:pt idx="11822">
                  <c:v>51.294112144993477</c:v>
                </c:pt>
                <c:pt idx="11823">
                  <c:v>51.094579152412308</c:v>
                </c:pt>
                <c:pt idx="11824">
                  <c:v>51.094579152412308</c:v>
                </c:pt>
                <c:pt idx="11825">
                  <c:v>51.094579152412308</c:v>
                </c:pt>
                <c:pt idx="11826">
                  <c:v>51.058475629607848</c:v>
                </c:pt>
                <c:pt idx="11827">
                  <c:v>51.18688082779564</c:v>
                </c:pt>
                <c:pt idx="11828">
                  <c:v>50.91722220266405</c:v>
                </c:pt>
                <c:pt idx="11829">
                  <c:v>50.246493268684162</c:v>
                </c:pt>
                <c:pt idx="11830">
                  <c:v>50.341313196903677</c:v>
                </c:pt>
                <c:pt idx="11831">
                  <c:v>50.341313196903677</c:v>
                </c:pt>
                <c:pt idx="11832">
                  <c:v>50.341313196903677</c:v>
                </c:pt>
                <c:pt idx="11833">
                  <c:v>50.566208593049261</c:v>
                </c:pt>
                <c:pt idx="11834">
                  <c:v>50.399181619220847</c:v>
                </c:pt>
                <c:pt idx="11835">
                  <c:v>50.732464673152315</c:v>
                </c:pt>
                <c:pt idx="11836">
                  <c:v>50.912725322599449</c:v>
                </c:pt>
                <c:pt idx="11837">
                  <c:v>50.588204760679595</c:v>
                </c:pt>
                <c:pt idx="11838">
                  <c:v>50.588204760679595</c:v>
                </c:pt>
                <c:pt idx="11839">
                  <c:v>50.588204760679595</c:v>
                </c:pt>
                <c:pt idx="11840">
                  <c:v>50.577232373321941</c:v>
                </c:pt>
                <c:pt idx="11841">
                  <c:v>50.56510364537624</c:v>
                </c:pt>
                <c:pt idx="11842">
                  <c:v>50.495003709283331</c:v>
                </c:pt>
                <c:pt idx="11843">
                  <c:v>51.033241708331019</c:v>
                </c:pt>
                <c:pt idx="11844">
                  <c:v>51.848461822901236</c:v>
                </c:pt>
                <c:pt idx="11845">
                  <c:v>51.848461822901236</c:v>
                </c:pt>
                <c:pt idx="11846">
                  <c:v>51.848461822901236</c:v>
                </c:pt>
                <c:pt idx="11847">
                  <c:v>51.83186191134844</c:v>
                </c:pt>
                <c:pt idx="11848">
                  <c:v>51.341265144528123</c:v>
                </c:pt>
                <c:pt idx="11849">
                  <c:v>51.353393872473809</c:v>
                </c:pt>
                <c:pt idx="11850">
                  <c:v>51.159745368662897</c:v>
                </c:pt>
                <c:pt idx="11851">
                  <c:v>51.426988526788364</c:v>
                </c:pt>
                <c:pt idx="11852">
                  <c:v>51.426988526788364</c:v>
                </c:pt>
                <c:pt idx="11853">
                  <c:v>51.426988526788364</c:v>
                </c:pt>
                <c:pt idx="11854">
                  <c:v>51.157998009552088</c:v>
                </c:pt>
                <c:pt idx="11855">
                  <c:v>51.132738391817725</c:v>
                </c:pt>
                <c:pt idx="11856">
                  <c:v>51.093602687026852</c:v>
                </c:pt>
                <c:pt idx="11857">
                  <c:v>50.960752001689478</c:v>
                </c:pt>
                <c:pt idx="11858">
                  <c:v>51.247113324203916</c:v>
                </c:pt>
                <c:pt idx="11859">
                  <c:v>51.247113324203916</c:v>
                </c:pt>
                <c:pt idx="11860">
                  <c:v>51.247113324203916</c:v>
                </c:pt>
                <c:pt idx="11861">
                  <c:v>51.567008523771598</c:v>
                </c:pt>
                <c:pt idx="11862">
                  <c:v>51.984987101662824</c:v>
                </c:pt>
                <c:pt idx="11863">
                  <c:v>51.749556157937299</c:v>
                </c:pt>
                <c:pt idx="11864">
                  <c:v>51.676886576093175</c:v>
                </c:pt>
                <c:pt idx="11865">
                  <c:v>51.733829925939908</c:v>
                </c:pt>
                <c:pt idx="11866">
                  <c:v>51.733829925939908</c:v>
                </c:pt>
                <c:pt idx="11867">
                  <c:v>51.733829925939908</c:v>
                </c:pt>
                <c:pt idx="11868">
                  <c:v>51.786970200074862</c:v>
                </c:pt>
                <c:pt idx="11869">
                  <c:v>51.971316586266418</c:v>
                </c:pt>
                <c:pt idx="11870">
                  <c:v>51.728022526542198</c:v>
                </c:pt>
                <c:pt idx="11871">
                  <c:v>51.959007983118134</c:v>
                </c:pt>
                <c:pt idx="11872">
                  <c:v>51.4788182815902</c:v>
                </c:pt>
                <c:pt idx="11873">
                  <c:v>51.4788182815902</c:v>
                </c:pt>
                <c:pt idx="11874">
                  <c:v>51.4788182815902</c:v>
                </c:pt>
                <c:pt idx="11875">
                  <c:v>51.536301257044684</c:v>
                </c:pt>
                <c:pt idx="11876">
                  <c:v>51.476043064178896</c:v>
                </c:pt>
                <c:pt idx="11877">
                  <c:v>51.602675206798352</c:v>
                </c:pt>
                <c:pt idx="11878">
                  <c:v>51.377651328365211</c:v>
                </c:pt>
                <c:pt idx="11879">
                  <c:v>51.210701443909329</c:v>
                </c:pt>
                <c:pt idx="11880">
                  <c:v>51.210701443909329</c:v>
                </c:pt>
                <c:pt idx="11881">
                  <c:v>51.210701443909329</c:v>
                </c:pt>
                <c:pt idx="11882">
                  <c:v>51.601004937060054</c:v>
                </c:pt>
                <c:pt idx="11883">
                  <c:v>51.895229375573187</c:v>
                </c:pt>
                <c:pt idx="11884">
                  <c:v>51.645716773131056</c:v>
                </c:pt>
                <c:pt idx="11885">
                  <c:v>51.649391366555285</c:v>
                </c:pt>
                <c:pt idx="11886">
                  <c:v>51.698343118115766</c:v>
                </c:pt>
                <c:pt idx="11887">
                  <c:v>51.698343118115766</c:v>
                </c:pt>
                <c:pt idx="11888">
                  <c:v>51.698343118115766</c:v>
                </c:pt>
                <c:pt idx="11889">
                  <c:v>51.698343118115766</c:v>
                </c:pt>
                <c:pt idx="11890">
                  <c:v>51.392683756009767</c:v>
                </c:pt>
                <c:pt idx="11891">
                  <c:v>51.446517834497541</c:v>
                </c:pt>
                <c:pt idx="11892">
                  <c:v>51.764460103294304</c:v>
                </c:pt>
                <c:pt idx="11893">
                  <c:v>51.649237187810208</c:v>
                </c:pt>
                <c:pt idx="11894">
                  <c:v>51.649237187810208</c:v>
                </c:pt>
                <c:pt idx="11895">
                  <c:v>51.649237187810208</c:v>
                </c:pt>
                <c:pt idx="11896">
                  <c:v>51.330395543000513</c:v>
                </c:pt>
                <c:pt idx="11897">
                  <c:v>51.277794894473324</c:v>
                </c:pt>
                <c:pt idx="11898">
                  <c:v>51.521808455007886</c:v>
                </c:pt>
                <c:pt idx="11899">
                  <c:v>51.597561611753456</c:v>
                </c:pt>
                <c:pt idx="11900">
                  <c:v>51.289718050758935</c:v>
                </c:pt>
                <c:pt idx="11901">
                  <c:v>51.289718050758935</c:v>
                </c:pt>
                <c:pt idx="11902">
                  <c:v>51.289718050758935</c:v>
                </c:pt>
                <c:pt idx="11903">
                  <c:v>51.200654129022119</c:v>
                </c:pt>
                <c:pt idx="11904">
                  <c:v>51.35640035800273</c:v>
                </c:pt>
                <c:pt idx="11905">
                  <c:v>51.598589470053923</c:v>
                </c:pt>
                <c:pt idx="11906">
                  <c:v>51.468102858807661</c:v>
                </c:pt>
                <c:pt idx="11907">
                  <c:v>51.270420011167367</c:v>
                </c:pt>
                <c:pt idx="11908">
                  <c:v>51.270420011167367</c:v>
                </c:pt>
                <c:pt idx="11909">
                  <c:v>51.270420011167367</c:v>
                </c:pt>
                <c:pt idx="11910">
                  <c:v>51.536532525162293</c:v>
                </c:pt>
                <c:pt idx="11911">
                  <c:v>51.382662137580049</c:v>
                </c:pt>
                <c:pt idx="11912">
                  <c:v>50.721492285794653</c:v>
                </c:pt>
                <c:pt idx="11913">
                  <c:v>50.698442563406338</c:v>
                </c:pt>
                <c:pt idx="11914">
                  <c:v>50.698442563406338</c:v>
                </c:pt>
                <c:pt idx="11915">
                  <c:v>50.698442563406338</c:v>
                </c:pt>
                <c:pt idx="11916">
                  <c:v>50.698442563406338</c:v>
                </c:pt>
                <c:pt idx="11917">
                  <c:v>50.203426005893938</c:v>
                </c:pt>
                <c:pt idx="11918">
                  <c:v>50.759009113762268</c:v>
                </c:pt>
                <c:pt idx="11919">
                  <c:v>50.697260526360772</c:v>
                </c:pt>
                <c:pt idx="11920">
                  <c:v>50.628779467091128</c:v>
                </c:pt>
                <c:pt idx="11921">
                  <c:v>50.032056330745988</c:v>
                </c:pt>
                <c:pt idx="11922">
                  <c:v>50.032056330745988</c:v>
                </c:pt>
                <c:pt idx="11923">
                  <c:v>50.032056330745988</c:v>
                </c:pt>
                <c:pt idx="11924">
                  <c:v>49.833474107092762</c:v>
                </c:pt>
                <c:pt idx="11925">
                  <c:v>49.809602098064055</c:v>
                </c:pt>
                <c:pt idx="11926">
                  <c:v>49.940140102225335</c:v>
                </c:pt>
                <c:pt idx="11927">
                  <c:v>49.732332850325278</c:v>
                </c:pt>
                <c:pt idx="11928">
                  <c:v>49.986316636374518</c:v>
                </c:pt>
                <c:pt idx="11929">
                  <c:v>49.986316636374518</c:v>
                </c:pt>
                <c:pt idx="11930">
                  <c:v>49.986316636374518</c:v>
                </c:pt>
                <c:pt idx="11931">
                  <c:v>49.979352896388747</c:v>
                </c:pt>
                <c:pt idx="11932">
                  <c:v>49.754894340020869</c:v>
                </c:pt>
                <c:pt idx="11933">
                  <c:v>50.124897631737078</c:v>
                </c:pt>
                <c:pt idx="11934">
                  <c:v>50.483877143180614</c:v>
                </c:pt>
                <c:pt idx="11935">
                  <c:v>50.600102220507679</c:v>
                </c:pt>
                <c:pt idx="11936">
                  <c:v>50.600102220507679</c:v>
                </c:pt>
                <c:pt idx="11937">
                  <c:v>50.600102220507679</c:v>
                </c:pt>
                <c:pt idx="11938">
                  <c:v>50.129291725971648</c:v>
                </c:pt>
                <c:pt idx="11939">
                  <c:v>49.81466430019394</c:v>
                </c:pt>
                <c:pt idx="11940">
                  <c:v>49.743125362480356</c:v>
                </c:pt>
                <c:pt idx="11941">
                  <c:v>49.842185206189363</c:v>
                </c:pt>
                <c:pt idx="11942">
                  <c:v>49.529459318267548</c:v>
                </c:pt>
                <c:pt idx="11943">
                  <c:v>49.529459318267548</c:v>
                </c:pt>
                <c:pt idx="11944">
                  <c:v>49.529459318267548</c:v>
                </c:pt>
                <c:pt idx="11945">
                  <c:v>50.225704834556922</c:v>
                </c:pt>
                <c:pt idx="11946">
                  <c:v>50.818907556222911</c:v>
                </c:pt>
                <c:pt idx="11947">
                  <c:v>51.048119957230526</c:v>
                </c:pt>
                <c:pt idx="11948">
                  <c:v>50.898104038275093</c:v>
                </c:pt>
                <c:pt idx="11949">
                  <c:v>51.160362083643214</c:v>
                </c:pt>
                <c:pt idx="11950">
                  <c:v>51.160362083643214</c:v>
                </c:pt>
                <c:pt idx="11951">
                  <c:v>51.160362083643214</c:v>
                </c:pt>
                <c:pt idx="11952">
                  <c:v>51.160362083643214</c:v>
                </c:pt>
                <c:pt idx="11953">
                  <c:v>52.162215569123553</c:v>
                </c:pt>
                <c:pt idx="11954">
                  <c:v>52.190687244046913</c:v>
                </c:pt>
                <c:pt idx="11955">
                  <c:v>52.285815529756576</c:v>
                </c:pt>
                <c:pt idx="11956">
                  <c:v>52.154686507072519</c:v>
                </c:pt>
                <c:pt idx="11957">
                  <c:v>52.154686507072519</c:v>
                </c:pt>
                <c:pt idx="11958">
                  <c:v>52.154686507072519</c:v>
                </c:pt>
                <c:pt idx="11959">
                  <c:v>52.414554781892022</c:v>
                </c:pt>
                <c:pt idx="11960">
                  <c:v>52.241386354718216</c:v>
                </c:pt>
                <c:pt idx="11961">
                  <c:v>52.079138921987045</c:v>
                </c:pt>
                <c:pt idx="11962">
                  <c:v>52.32597909284793</c:v>
                </c:pt>
                <c:pt idx="11963">
                  <c:v>52.308428412367185</c:v>
                </c:pt>
                <c:pt idx="11964">
                  <c:v>52.308428412367185</c:v>
                </c:pt>
                <c:pt idx="11965">
                  <c:v>52.308428412367185</c:v>
                </c:pt>
                <c:pt idx="11966">
                  <c:v>52.42277764829587</c:v>
                </c:pt>
                <c:pt idx="11967">
                  <c:v>52.970857390570679</c:v>
                </c:pt>
                <c:pt idx="11968">
                  <c:v>53.003209230578364</c:v>
                </c:pt>
                <c:pt idx="11969">
                  <c:v>53.008091557505665</c:v>
                </c:pt>
                <c:pt idx="11970">
                  <c:v>53.16779504094314</c:v>
                </c:pt>
                <c:pt idx="11971">
                  <c:v>53.16779504094314</c:v>
                </c:pt>
                <c:pt idx="11972">
                  <c:v>53.16779504094314</c:v>
                </c:pt>
                <c:pt idx="11973">
                  <c:v>53.16779504094314</c:v>
                </c:pt>
                <c:pt idx="11974">
                  <c:v>53.509043996703348</c:v>
                </c:pt>
                <c:pt idx="11975">
                  <c:v>53.657466735293035</c:v>
                </c:pt>
                <c:pt idx="11976">
                  <c:v>53.846207215719147</c:v>
                </c:pt>
                <c:pt idx="11977">
                  <c:v>54.361318403005974</c:v>
                </c:pt>
                <c:pt idx="11978">
                  <c:v>54.361318403005974</c:v>
                </c:pt>
                <c:pt idx="11979">
                  <c:v>54.361318403005974</c:v>
                </c:pt>
                <c:pt idx="11980">
                  <c:v>54.619259443512078</c:v>
                </c:pt>
                <c:pt idx="11981">
                  <c:v>54.826270105229263</c:v>
                </c:pt>
                <c:pt idx="11982">
                  <c:v>54.895470665309254</c:v>
                </c:pt>
                <c:pt idx="11983">
                  <c:v>55.115098287664864</c:v>
                </c:pt>
                <c:pt idx="11984">
                  <c:v>55.138533456915859</c:v>
                </c:pt>
                <c:pt idx="11985">
                  <c:v>55.138533456915859</c:v>
                </c:pt>
                <c:pt idx="11986">
                  <c:v>55.138533456915859</c:v>
                </c:pt>
                <c:pt idx="11987">
                  <c:v>55.752704487911707</c:v>
                </c:pt>
                <c:pt idx="11988">
                  <c:v>56.031562444832616</c:v>
                </c:pt>
                <c:pt idx="11989">
                  <c:v>55.780893501802431</c:v>
                </c:pt>
                <c:pt idx="11990">
                  <c:v>55.863533309161227</c:v>
                </c:pt>
                <c:pt idx="11991">
                  <c:v>56.553920033137842</c:v>
                </c:pt>
                <c:pt idx="11992">
                  <c:v>56.553920033137842</c:v>
                </c:pt>
                <c:pt idx="11993">
                  <c:v>56.553920033137842</c:v>
                </c:pt>
                <c:pt idx="11994">
                  <c:v>56.562194292456724</c:v>
                </c:pt>
                <c:pt idx="11995">
                  <c:v>56.56204011371166</c:v>
                </c:pt>
                <c:pt idx="11996">
                  <c:v>57.611663313706927</c:v>
                </c:pt>
                <c:pt idx="11997">
                  <c:v>57.917553943930528</c:v>
                </c:pt>
                <c:pt idx="11998">
                  <c:v>57.917553943930528</c:v>
                </c:pt>
                <c:pt idx="11999">
                  <c:v>57.917553943930528</c:v>
                </c:pt>
                <c:pt idx="12000">
                  <c:v>57.917553943930528</c:v>
                </c:pt>
                <c:pt idx="12001">
                  <c:v>57.941271774214158</c:v>
                </c:pt>
                <c:pt idx="12002">
                  <c:v>58.941506382871239</c:v>
                </c:pt>
                <c:pt idx="12003">
                  <c:v>58.880400206907559</c:v>
                </c:pt>
                <c:pt idx="12004">
                  <c:v>58.764483487070642</c:v>
                </c:pt>
                <c:pt idx="12005">
                  <c:v>58.2832145343272</c:v>
                </c:pt>
                <c:pt idx="12006">
                  <c:v>58.2832145343272</c:v>
                </c:pt>
                <c:pt idx="12007">
                  <c:v>58.2832145343272</c:v>
                </c:pt>
                <c:pt idx="12008">
                  <c:v>57.511215861292278</c:v>
                </c:pt>
                <c:pt idx="12009">
                  <c:v>57.508697608456089</c:v>
                </c:pt>
                <c:pt idx="12010">
                  <c:v>56.604978894214319</c:v>
                </c:pt>
                <c:pt idx="12011">
                  <c:v>57.434460542703732</c:v>
                </c:pt>
                <c:pt idx="12012">
                  <c:v>57.551841960618837</c:v>
                </c:pt>
                <c:pt idx="12013">
                  <c:v>57.551841960618837</c:v>
                </c:pt>
                <c:pt idx="12014">
                  <c:v>57.551841960618837</c:v>
                </c:pt>
                <c:pt idx="12015">
                  <c:v>57.204836998375924</c:v>
                </c:pt>
                <c:pt idx="12016">
                  <c:v>57.602412589002583</c:v>
                </c:pt>
                <c:pt idx="12017">
                  <c:v>57.876516701283769</c:v>
                </c:pt>
                <c:pt idx="12018">
                  <c:v>57.876516701283769</c:v>
                </c:pt>
                <c:pt idx="12019">
                  <c:v>57.947695888592179</c:v>
                </c:pt>
                <c:pt idx="12020">
                  <c:v>57.947695888592179</c:v>
                </c:pt>
                <c:pt idx="12021">
                  <c:v>57.947695888592179</c:v>
                </c:pt>
                <c:pt idx="12022">
                  <c:v>57.806725122681009</c:v>
                </c:pt>
                <c:pt idx="12023">
                  <c:v>57.781671076606749</c:v>
                </c:pt>
                <c:pt idx="12024">
                  <c:v>58.066798969160608</c:v>
                </c:pt>
                <c:pt idx="12025">
                  <c:v>58.395096910334736</c:v>
                </c:pt>
                <c:pt idx="12026">
                  <c:v>58.636823486150725</c:v>
                </c:pt>
                <c:pt idx="12027">
                  <c:v>58.636823486150725</c:v>
                </c:pt>
                <c:pt idx="12028">
                  <c:v>58.636823486150725</c:v>
                </c:pt>
                <c:pt idx="12029">
                  <c:v>58.349357215963273</c:v>
                </c:pt>
                <c:pt idx="12030">
                  <c:v>58.131502649175999</c:v>
                </c:pt>
                <c:pt idx="12031">
                  <c:v>56.987136610333749</c:v>
                </c:pt>
                <c:pt idx="12032">
                  <c:v>57.811967200013484</c:v>
                </c:pt>
                <c:pt idx="12033">
                  <c:v>58.616394802428651</c:v>
                </c:pt>
                <c:pt idx="12034">
                  <c:v>58.616394802428651</c:v>
                </c:pt>
                <c:pt idx="12035">
                  <c:v>58.616394802428651</c:v>
                </c:pt>
                <c:pt idx="12036">
                  <c:v>58.944410082570137</c:v>
                </c:pt>
                <c:pt idx="12037">
                  <c:v>58.757956586862598</c:v>
                </c:pt>
                <c:pt idx="12038">
                  <c:v>58.480177881157189</c:v>
                </c:pt>
                <c:pt idx="12039">
                  <c:v>58.31669701846544</c:v>
                </c:pt>
                <c:pt idx="12040">
                  <c:v>57.953785949022567</c:v>
                </c:pt>
                <c:pt idx="12041">
                  <c:v>57.953785949022567</c:v>
                </c:pt>
                <c:pt idx="12042">
                  <c:v>57.953785949022567</c:v>
                </c:pt>
                <c:pt idx="12043">
                  <c:v>58.849435975605552</c:v>
                </c:pt>
                <c:pt idx="12044">
                  <c:v>58.762659038587316</c:v>
                </c:pt>
                <c:pt idx="12045">
                  <c:v>58.823611035805932</c:v>
                </c:pt>
                <c:pt idx="12046">
                  <c:v>58.757776711660014</c:v>
                </c:pt>
                <c:pt idx="12047">
                  <c:v>58.851979924899233</c:v>
                </c:pt>
                <c:pt idx="12048">
                  <c:v>58.851979924899233</c:v>
                </c:pt>
                <c:pt idx="12049">
                  <c:v>58.851979924899233</c:v>
                </c:pt>
                <c:pt idx="12050">
                  <c:v>58.945566423158176</c:v>
                </c:pt>
                <c:pt idx="12051">
                  <c:v>58.826103592184587</c:v>
                </c:pt>
                <c:pt idx="12052">
                  <c:v>58.873693431496925</c:v>
                </c:pt>
                <c:pt idx="12053">
                  <c:v>58.54675740257094</c:v>
                </c:pt>
                <c:pt idx="12054">
                  <c:v>58.497831347467965</c:v>
                </c:pt>
                <c:pt idx="12055">
                  <c:v>58.497831347467965</c:v>
                </c:pt>
                <c:pt idx="12056">
                  <c:v>58.497831347467965</c:v>
                </c:pt>
                <c:pt idx="12057">
                  <c:v>58.497831347467965</c:v>
                </c:pt>
                <c:pt idx="12058">
                  <c:v>58.497831347467965</c:v>
                </c:pt>
                <c:pt idx="12059">
                  <c:v>58.497831347467965</c:v>
                </c:pt>
                <c:pt idx="12060">
                  <c:v>60.402941010954862</c:v>
                </c:pt>
                <c:pt idx="12061">
                  <c:v>60.937941256356019</c:v>
                </c:pt>
                <c:pt idx="12062">
                  <c:v>60.937941256356019</c:v>
                </c:pt>
                <c:pt idx="12063">
                  <c:v>60.937941256356019</c:v>
                </c:pt>
                <c:pt idx="12064">
                  <c:v>60.937941256356019</c:v>
                </c:pt>
                <c:pt idx="12065">
                  <c:v>61.286025469814447</c:v>
                </c:pt>
                <c:pt idx="12066">
                  <c:v>61.127247058847402</c:v>
                </c:pt>
                <c:pt idx="12067">
                  <c:v>60.927405708776085</c:v>
                </c:pt>
                <c:pt idx="12068">
                  <c:v>60.781938062800286</c:v>
                </c:pt>
                <c:pt idx="12069">
                  <c:v>60.781938062800286</c:v>
                </c:pt>
                <c:pt idx="12070">
                  <c:v>60.781938062800286</c:v>
                </c:pt>
                <c:pt idx="12071">
                  <c:v>60.938840632368958</c:v>
                </c:pt>
                <c:pt idx="12072">
                  <c:v>61.547666800202279</c:v>
                </c:pt>
                <c:pt idx="12073">
                  <c:v>61.333178469349086</c:v>
                </c:pt>
                <c:pt idx="12074">
                  <c:v>61.063442754844949</c:v>
                </c:pt>
                <c:pt idx="12075">
                  <c:v>61.178280223466373</c:v>
                </c:pt>
                <c:pt idx="12076">
                  <c:v>61.178280223466373</c:v>
                </c:pt>
                <c:pt idx="12077">
                  <c:v>61.178280223466373</c:v>
                </c:pt>
                <c:pt idx="12078">
                  <c:v>61.199531193828847</c:v>
                </c:pt>
                <c:pt idx="12079">
                  <c:v>61.990519548965196</c:v>
                </c:pt>
                <c:pt idx="12080">
                  <c:v>61.519323607566477</c:v>
                </c:pt>
                <c:pt idx="12081">
                  <c:v>60.822204411721707</c:v>
                </c:pt>
                <c:pt idx="12082">
                  <c:v>60.72556003501883</c:v>
                </c:pt>
                <c:pt idx="12083">
                  <c:v>60.72556003501883</c:v>
                </c:pt>
                <c:pt idx="12084">
                  <c:v>60.72556003501883</c:v>
                </c:pt>
                <c:pt idx="12085">
                  <c:v>60.719033134810765</c:v>
                </c:pt>
                <c:pt idx="12086">
                  <c:v>59.852111747726276</c:v>
                </c:pt>
                <c:pt idx="12087">
                  <c:v>59.35442275863263</c:v>
                </c:pt>
                <c:pt idx="12088">
                  <c:v>60.350982773865482</c:v>
                </c:pt>
                <c:pt idx="12089">
                  <c:v>59.807297125825237</c:v>
                </c:pt>
                <c:pt idx="12090">
                  <c:v>59.807297125825237</c:v>
                </c:pt>
                <c:pt idx="12091">
                  <c:v>59.807297125825237</c:v>
                </c:pt>
                <c:pt idx="12092">
                  <c:v>58.284910500523033</c:v>
                </c:pt>
                <c:pt idx="12093">
                  <c:v>55.530661398549995</c:v>
                </c:pt>
                <c:pt idx="12094">
                  <c:v>55.620933053789869</c:v>
                </c:pt>
                <c:pt idx="12095">
                  <c:v>56.251755389253525</c:v>
                </c:pt>
                <c:pt idx="12096">
                  <c:v>54.945758632660393</c:v>
                </c:pt>
                <c:pt idx="12097">
                  <c:v>54.945758632660393</c:v>
                </c:pt>
                <c:pt idx="12098">
                  <c:v>54.945758632660393</c:v>
                </c:pt>
                <c:pt idx="12099">
                  <c:v>54.945758632660393</c:v>
                </c:pt>
                <c:pt idx="12100">
                  <c:v>54.591301697738992</c:v>
                </c:pt>
                <c:pt idx="12101">
                  <c:v>54.358723060797296</c:v>
                </c:pt>
                <c:pt idx="12102">
                  <c:v>55.15739465672975</c:v>
                </c:pt>
                <c:pt idx="12103">
                  <c:v>55.813348127640204</c:v>
                </c:pt>
                <c:pt idx="12104">
                  <c:v>55.813348127640204</c:v>
                </c:pt>
                <c:pt idx="12105">
                  <c:v>55.813348127640204</c:v>
                </c:pt>
                <c:pt idx="12106">
                  <c:v>56.915623369077693</c:v>
                </c:pt>
                <c:pt idx="12107">
                  <c:v>56.339740059774826</c:v>
                </c:pt>
                <c:pt idx="12108">
                  <c:v>56.45719856706247</c:v>
                </c:pt>
                <c:pt idx="12109">
                  <c:v>55.854950692352226</c:v>
                </c:pt>
                <c:pt idx="12110">
                  <c:v>56.256689109095831</c:v>
                </c:pt>
                <c:pt idx="12111">
                  <c:v>56.256689109095831</c:v>
                </c:pt>
                <c:pt idx="12112">
                  <c:v>56.256689109095831</c:v>
                </c:pt>
                <c:pt idx="12113">
                  <c:v>56.92698120329802</c:v>
                </c:pt>
                <c:pt idx="12114">
                  <c:v>57.534008619105499</c:v>
                </c:pt>
                <c:pt idx="12115">
                  <c:v>56.707559152602514</c:v>
                </c:pt>
                <c:pt idx="12116">
                  <c:v>55.8241920327103</c:v>
                </c:pt>
                <c:pt idx="12117">
                  <c:v>54.429311229582943</c:v>
                </c:pt>
                <c:pt idx="12118">
                  <c:v>54.429311229582943</c:v>
                </c:pt>
                <c:pt idx="12119">
                  <c:v>54.429311229582943</c:v>
                </c:pt>
                <c:pt idx="12120">
                  <c:v>54.070717165002101</c:v>
                </c:pt>
                <c:pt idx="12121">
                  <c:v>55.036055984357795</c:v>
                </c:pt>
                <c:pt idx="12122">
                  <c:v>54.611961649578703</c:v>
                </c:pt>
                <c:pt idx="12123">
                  <c:v>54.908370286980357</c:v>
                </c:pt>
                <c:pt idx="12124">
                  <c:v>55.168238561799853</c:v>
                </c:pt>
                <c:pt idx="12125">
                  <c:v>55.168238561799853</c:v>
                </c:pt>
                <c:pt idx="12126">
                  <c:v>55.168238561799853</c:v>
                </c:pt>
                <c:pt idx="12127">
                  <c:v>56.080025963700407</c:v>
                </c:pt>
                <c:pt idx="12128">
                  <c:v>56.450234827076706</c:v>
                </c:pt>
                <c:pt idx="12129">
                  <c:v>55.959920721289024</c:v>
                </c:pt>
                <c:pt idx="12130">
                  <c:v>56.02842747701618</c:v>
                </c:pt>
                <c:pt idx="12131">
                  <c:v>55.70095182248243</c:v>
                </c:pt>
                <c:pt idx="12132">
                  <c:v>55.70095182248243</c:v>
                </c:pt>
                <c:pt idx="12133">
                  <c:v>55.70095182248243</c:v>
                </c:pt>
                <c:pt idx="12134">
                  <c:v>55.198303417088958</c:v>
                </c:pt>
                <c:pt idx="12135">
                  <c:v>54.941518717170908</c:v>
                </c:pt>
                <c:pt idx="12136">
                  <c:v>54.941518717170908</c:v>
                </c:pt>
                <c:pt idx="12137">
                  <c:v>55.483765363590479</c:v>
                </c:pt>
                <c:pt idx="12138">
                  <c:v>52.980596347967811</c:v>
                </c:pt>
                <c:pt idx="12139">
                  <c:v>52.980596347967811</c:v>
                </c:pt>
                <c:pt idx="12140">
                  <c:v>52.980596347967811</c:v>
                </c:pt>
                <c:pt idx="12141">
                  <c:v>53.361520634126641</c:v>
                </c:pt>
                <c:pt idx="12142">
                  <c:v>54.777960765106627</c:v>
                </c:pt>
                <c:pt idx="12143">
                  <c:v>54.043016383804094</c:v>
                </c:pt>
                <c:pt idx="12144">
                  <c:v>54.371340021435728</c:v>
                </c:pt>
                <c:pt idx="12145">
                  <c:v>55.129950840106872</c:v>
                </c:pt>
                <c:pt idx="12146">
                  <c:v>55.129950840106872</c:v>
                </c:pt>
                <c:pt idx="12147">
                  <c:v>55.129950840106872</c:v>
                </c:pt>
                <c:pt idx="12148">
                  <c:v>54.961073721337598</c:v>
                </c:pt>
                <c:pt idx="12149">
                  <c:v>54.713642531953937</c:v>
                </c:pt>
                <c:pt idx="12150">
                  <c:v>54.78369107513182</c:v>
                </c:pt>
                <c:pt idx="12151">
                  <c:v>55.621061536077434</c:v>
                </c:pt>
                <c:pt idx="12152">
                  <c:v>55.420886132058463</c:v>
                </c:pt>
                <c:pt idx="12153">
                  <c:v>55.420886132058463</c:v>
                </c:pt>
                <c:pt idx="12154">
                  <c:v>55.420886132058463</c:v>
                </c:pt>
                <c:pt idx="12155">
                  <c:v>55.705448702547045</c:v>
                </c:pt>
                <c:pt idx="12156">
                  <c:v>56.003681788432061</c:v>
                </c:pt>
                <c:pt idx="12157">
                  <c:v>55.728164370987713</c:v>
                </c:pt>
                <c:pt idx="12158">
                  <c:v>55.659246471940364</c:v>
                </c:pt>
                <c:pt idx="12159">
                  <c:v>55.963646707628271</c:v>
                </c:pt>
                <c:pt idx="12160">
                  <c:v>55.963646707628271</c:v>
                </c:pt>
                <c:pt idx="12161">
                  <c:v>55.963646707628271</c:v>
                </c:pt>
                <c:pt idx="12162">
                  <c:v>56.109576889839268</c:v>
                </c:pt>
                <c:pt idx="12163">
                  <c:v>56.140566817598817</c:v>
                </c:pt>
                <c:pt idx="12164">
                  <c:v>56.938724484381027</c:v>
                </c:pt>
                <c:pt idx="12165">
                  <c:v>57.023471401255811</c:v>
                </c:pt>
                <c:pt idx="12166">
                  <c:v>56.949105853215904</c:v>
                </c:pt>
                <c:pt idx="12167">
                  <c:v>56.949105853215904</c:v>
                </c:pt>
                <c:pt idx="12168">
                  <c:v>56.949105853215904</c:v>
                </c:pt>
                <c:pt idx="12169">
                  <c:v>56.758438138476393</c:v>
                </c:pt>
                <c:pt idx="12170">
                  <c:v>57.246876402865695</c:v>
                </c:pt>
                <c:pt idx="12171">
                  <c:v>57.085502649689936</c:v>
                </c:pt>
                <c:pt idx="12172">
                  <c:v>57.353491005083242</c:v>
                </c:pt>
                <c:pt idx="12173">
                  <c:v>57.734466684157091</c:v>
                </c:pt>
                <c:pt idx="12174">
                  <c:v>57.734466684157091</c:v>
                </c:pt>
                <c:pt idx="12175">
                  <c:v>57.734466684157091</c:v>
                </c:pt>
                <c:pt idx="12176">
                  <c:v>57.734466684157091</c:v>
                </c:pt>
                <c:pt idx="12177">
                  <c:v>57.837663657525539</c:v>
                </c:pt>
                <c:pt idx="12178">
                  <c:v>57.747083644795516</c:v>
                </c:pt>
                <c:pt idx="12179">
                  <c:v>57.747083644795516</c:v>
                </c:pt>
                <c:pt idx="12180">
                  <c:v>57.747083644795516</c:v>
                </c:pt>
                <c:pt idx="12181">
                  <c:v>57.747083644795516</c:v>
                </c:pt>
                <c:pt idx="12182">
                  <c:v>57.747083644795516</c:v>
                </c:pt>
                <c:pt idx="12183">
                  <c:v>57.732642235673737</c:v>
                </c:pt>
                <c:pt idx="12184">
                  <c:v>57.839359623721336</c:v>
                </c:pt>
                <c:pt idx="12185">
                  <c:v>57.582883281293434</c:v>
                </c:pt>
                <c:pt idx="12186">
                  <c:v>57.809783001124948</c:v>
                </c:pt>
                <c:pt idx="12187">
                  <c:v>58.481231435915177</c:v>
                </c:pt>
                <c:pt idx="12188">
                  <c:v>58.481231435915177</c:v>
                </c:pt>
                <c:pt idx="12189">
                  <c:v>58.481231435915177</c:v>
                </c:pt>
                <c:pt idx="12190">
                  <c:v>58.757159996679725</c:v>
                </c:pt>
                <c:pt idx="12191">
                  <c:v>58.634228143942018</c:v>
                </c:pt>
                <c:pt idx="12192">
                  <c:v>58.375233548677926</c:v>
                </c:pt>
                <c:pt idx="12193">
                  <c:v>58.686520434979059</c:v>
                </c:pt>
                <c:pt idx="12194">
                  <c:v>58.922902147632534</c:v>
                </c:pt>
                <c:pt idx="12195">
                  <c:v>58.922902147632534</c:v>
                </c:pt>
                <c:pt idx="12196">
                  <c:v>58.922902147632534</c:v>
                </c:pt>
                <c:pt idx="12197">
                  <c:v>59.107942338176905</c:v>
                </c:pt>
                <c:pt idx="12198">
                  <c:v>58.999940127253709</c:v>
                </c:pt>
                <c:pt idx="12199">
                  <c:v>58.304593986977267</c:v>
                </c:pt>
                <c:pt idx="12200">
                  <c:v>57.655167416274871</c:v>
                </c:pt>
                <c:pt idx="12201">
                  <c:v>57.690577134726503</c:v>
                </c:pt>
                <c:pt idx="12202">
                  <c:v>57.690577134726503</c:v>
                </c:pt>
                <c:pt idx="12203">
                  <c:v>57.690577134726503</c:v>
                </c:pt>
                <c:pt idx="12204">
                  <c:v>57.768437400988056</c:v>
                </c:pt>
                <c:pt idx="12205">
                  <c:v>57.453244653145077</c:v>
                </c:pt>
                <c:pt idx="12206">
                  <c:v>56.579796365852523</c:v>
                </c:pt>
                <c:pt idx="12207">
                  <c:v>57.050812432048644</c:v>
                </c:pt>
                <c:pt idx="12208">
                  <c:v>56.972515326009386</c:v>
                </c:pt>
                <c:pt idx="12209">
                  <c:v>56.972515326009386</c:v>
                </c:pt>
                <c:pt idx="12210">
                  <c:v>56.972515326009386</c:v>
                </c:pt>
                <c:pt idx="12211">
                  <c:v>57.755203725369334</c:v>
                </c:pt>
                <c:pt idx="12212">
                  <c:v>57.918633195146057</c:v>
                </c:pt>
                <c:pt idx="12213">
                  <c:v>58.140110962442535</c:v>
                </c:pt>
                <c:pt idx="12214">
                  <c:v>58.647693087678327</c:v>
                </c:pt>
                <c:pt idx="12215">
                  <c:v>58.316825500752998</c:v>
                </c:pt>
                <c:pt idx="12216">
                  <c:v>58.316825500752998</c:v>
                </c:pt>
                <c:pt idx="12217">
                  <c:v>58.316825500752998</c:v>
                </c:pt>
                <c:pt idx="12218">
                  <c:v>58.598304496340148</c:v>
                </c:pt>
                <c:pt idx="12219">
                  <c:v>58.789254872112281</c:v>
                </c:pt>
                <c:pt idx="12220">
                  <c:v>59.015460787590982</c:v>
                </c:pt>
                <c:pt idx="12221">
                  <c:v>58.4301725748387</c:v>
                </c:pt>
                <c:pt idx="12222">
                  <c:v>58.720902295130195</c:v>
                </c:pt>
                <c:pt idx="12223">
                  <c:v>58.720902295130195</c:v>
                </c:pt>
                <c:pt idx="12224">
                  <c:v>58.720902295130195</c:v>
                </c:pt>
                <c:pt idx="12225">
                  <c:v>58.280413620458397</c:v>
                </c:pt>
                <c:pt idx="12226">
                  <c:v>57.247801475336111</c:v>
                </c:pt>
                <c:pt idx="12227">
                  <c:v>57.959464866132713</c:v>
                </c:pt>
                <c:pt idx="12228">
                  <c:v>58.313073817956223</c:v>
                </c:pt>
                <c:pt idx="12229">
                  <c:v>57.860276540136148</c:v>
                </c:pt>
                <c:pt idx="12230">
                  <c:v>57.860276540136148</c:v>
                </c:pt>
                <c:pt idx="12231">
                  <c:v>57.860276540136148</c:v>
                </c:pt>
                <c:pt idx="12232">
                  <c:v>57.401132237310598</c:v>
                </c:pt>
                <c:pt idx="12233">
                  <c:v>57.411025373452738</c:v>
                </c:pt>
                <c:pt idx="12234">
                  <c:v>57.230559152345513</c:v>
                </c:pt>
                <c:pt idx="12235">
                  <c:v>57.227013041208842</c:v>
                </c:pt>
                <c:pt idx="12236">
                  <c:v>57.314689354240002</c:v>
                </c:pt>
                <c:pt idx="12237">
                  <c:v>57.314689354240002</c:v>
                </c:pt>
                <c:pt idx="12238">
                  <c:v>57.314689354240002</c:v>
                </c:pt>
                <c:pt idx="12239">
                  <c:v>56.048933250110771</c:v>
                </c:pt>
                <c:pt idx="12240">
                  <c:v>55.981120298736435</c:v>
                </c:pt>
                <c:pt idx="12241">
                  <c:v>55.8050995647788</c:v>
                </c:pt>
                <c:pt idx="12242">
                  <c:v>55.368131304786161</c:v>
                </c:pt>
                <c:pt idx="12243">
                  <c:v>55.987801377689571</c:v>
                </c:pt>
                <c:pt idx="12244">
                  <c:v>55.987801377689571</c:v>
                </c:pt>
                <c:pt idx="12245">
                  <c:v>55.987801377689571</c:v>
                </c:pt>
                <c:pt idx="12246">
                  <c:v>56.66629064183811</c:v>
                </c:pt>
                <c:pt idx="12247">
                  <c:v>57.038144078495179</c:v>
                </c:pt>
                <c:pt idx="12248">
                  <c:v>56.358010241065877</c:v>
                </c:pt>
                <c:pt idx="12249">
                  <c:v>57.015197141936902</c:v>
                </c:pt>
                <c:pt idx="12250">
                  <c:v>58.067184416023274</c:v>
                </c:pt>
                <c:pt idx="12251">
                  <c:v>58.067184416023274</c:v>
                </c:pt>
                <c:pt idx="12252">
                  <c:v>58.067184416023274</c:v>
                </c:pt>
                <c:pt idx="12253">
                  <c:v>58.067184416023274</c:v>
                </c:pt>
                <c:pt idx="12254">
                  <c:v>58.324174687601435</c:v>
                </c:pt>
                <c:pt idx="12255">
                  <c:v>58.572993485690738</c:v>
                </c:pt>
                <c:pt idx="12256">
                  <c:v>58.497163239572643</c:v>
                </c:pt>
                <c:pt idx="12257">
                  <c:v>58.325510903392058</c:v>
                </c:pt>
                <c:pt idx="12258">
                  <c:v>58.325510903392058</c:v>
                </c:pt>
                <c:pt idx="12259">
                  <c:v>58.325510903392058</c:v>
                </c:pt>
                <c:pt idx="12260">
                  <c:v>57.552330193311576</c:v>
                </c:pt>
                <c:pt idx="12261">
                  <c:v>57.843959289615981</c:v>
                </c:pt>
                <c:pt idx="12262">
                  <c:v>58.110611429218672</c:v>
                </c:pt>
                <c:pt idx="12263">
                  <c:v>58.040254528550633</c:v>
                </c:pt>
                <c:pt idx="12264">
                  <c:v>58.363721535712486</c:v>
                </c:pt>
                <c:pt idx="12265">
                  <c:v>58.363721535712486</c:v>
                </c:pt>
                <c:pt idx="12266">
                  <c:v>58.363721535712486</c:v>
                </c:pt>
                <c:pt idx="12267">
                  <c:v>57.932252317627423</c:v>
                </c:pt>
                <c:pt idx="12268">
                  <c:v>57.955070771898136</c:v>
                </c:pt>
                <c:pt idx="12269">
                  <c:v>58.450961008965947</c:v>
                </c:pt>
                <c:pt idx="12270">
                  <c:v>57.849227063405948</c:v>
                </c:pt>
                <c:pt idx="12271">
                  <c:v>57.881733082158718</c:v>
                </c:pt>
                <c:pt idx="12272">
                  <c:v>57.881733082158718</c:v>
                </c:pt>
                <c:pt idx="12273">
                  <c:v>57.881733082158718</c:v>
                </c:pt>
                <c:pt idx="12274">
                  <c:v>57.83583920904217</c:v>
                </c:pt>
                <c:pt idx="12275">
                  <c:v>58.23521355169467</c:v>
                </c:pt>
                <c:pt idx="12276">
                  <c:v>58.187854980499935</c:v>
                </c:pt>
                <c:pt idx="12277">
                  <c:v>58.069856847604534</c:v>
                </c:pt>
                <c:pt idx="12278">
                  <c:v>57.29816653205976</c:v>
                </c:pt>
                <c:pt idx="12279">
                  <c:v>57.29816653205976</c:v>
                </c:pt>
                <c:pt idx="12280">
                  <c:v>57.29816653205976</c:v>
                </c:pt>
                <c:pt idx="12281">
                  <c:v>56.165852131790672</c:v>
                </c:pt>
                <c:pt idx="12282">
                  <c:v>57.447205985629736</c:v>
                </c:pt>
                <c:pt idx="12283">
                  <c:v>57.056979581851536</c:v>
                </c:pt>
                <c:pt idx="12284">
                  <c:v>57.025681296601839</c:v>
                </c:pt>
                <c:pt idx="12285">
                  <c:v>57.226987344751343</c:v>
                </c:pt>
                <c:pt idx="12286">
                  <c:v>57.226987344751343</c:v>
                </c:pt>
                <c:pt idx="12287">
                  <c:v>57.226987344751343</c:v>
                </c:pt>
                <c:pt idx="12288">
                  <c:v>57.043566031030231</c:v>
                </c:pt>
                <c:pt idx="12289">
                  <c:v>57.096834787452735</c:v>
                </c:pt>
                <c:pt idx="12290">
                  <c:v>57.46383159364003</c:v>
                </c:pt>
                <c:pt idx="12291">
                  <c:v>57.587868394050766</c:v>
                </c:pt>
                <c:pt idx="12292">
                  <c:v>58.078542250243622</c:v>
                </c:pt>
                <c:pt idx="12293">
                  <c:v>58.078542250243622</c:v>
                </c:pt>
                <c:pt idx="12294">
                  <c:v>58.078542250243622</c:v>
                </c:pt>
                <c:pt idx="12295">
                  <c:v>58.586998055034826</c:v>
                </c:pt>
                <c:pt idx="12296">
                  <c:v>58.622536255774016</c:v>
                </c:pt>
                <c:pt idx="12297">
                  <c:v>58.711831445628441</c:v>
                </c:pt>
                <c:pt idx="12298">
                  <c:v>58.766513507214114</c:v>
                </c:pt>
                <c:pt idx="12299">
                  <c:v>58.755335548196371</c:v>
                </c:pt>
                <c:pt idx="12300">
                  <c:v>58.755335548196371</c:v>
                </c:pt>
                <c:pt idx="12301">
                  <c:v>58.755335548196371</c:v>
                </c:pt>
                <c:pt idx="12302">
                  <c:v>58.349922538028537</c:v>
                </c:pt>
                <c:pt idx="12303">
                  <c:v>58.322992650555896</c:v>
                </c:pt>
                <c:pt idx="12304">
                  <c:v>58.024733868213374</c:v>
                </c:pt>
                <c:pt idx="12305">
                  <c:v>57.786039474383806</c:v>
                </c:pt>
                <c:pt idx="12306">
                  <c:v>57.321241950905609</c:v>
                </c:pt>
                <c:pt idx="12307">
                  <c:v>57.321241950905609</c:v>
                </c:pt>
                <c:pt idx="12308">
                  <c:v>57.321241950905609</c:v>
                </c:pt>
                <c:pt idx="12309">
                  <c:v>57.490915659857762</c:v>
                </c:pt>
                <c:pt idx="12310">
                  <c:v>58.240224360909544</c:v>
                </c:pt>
                <c:pt idx="12311">
                  <c:v>58.085840044177068</c:v>
                </c:pt>
                <c:pt idx="12312">
                  <c:v>58.642707974920995</c:v>
                </c:pt>
                <c:pt idx="12313">
                  <c:v>59.34512064101326</c:v>
                </c:pt>
                <c:pt idx="12314">
                  <c:v>59.34512064101326</c:v>
                </c:pt>
                <c:pt idx="12315">
                  <c:v>59.34512064101326</c:v>
                </c:pt>
                <c:pt idx="12316">
                  <c:v>59.34512064101326</c:v>
                </c:pt>
                <c:pt idx="12317">
                  <c:v>60.182491101958895</c:v>
                </c:pt>
                <c:pt idx="12318">
                  <c:v>60.829990438347878</c:v>
                </c:pt>
                <c:pt idx="12319">
                  <c:v>60.836183284608282</c:v>
                </c:pt>
                <c:pt idx="12320">
                  <c:v>61.337264206093529</c:v>
                </c:pt>
                <c:pt idx="12321">
                  <c:v>61.337264206093529</c:v>
                </c:pt>
                <c:pt idx="12322">
                  <c:v>61.337264206093529</c:v>
                </c:pt>
                <c:pt idx="12323">
                  <c:v>61.337264206093529</c:v>
                </c:pt>
                <c:pt idx="12324">
                  <c:v>61.517987391775868</c:v>
                </c:pt>
                <c:pt idx="12325">
                  <c:v>61.758326358886201</c:v>
                </c:pt>
                <c:pt idx="12326">
                  <c:v>61.149191833562732</c:v>
                </c:pt>
                <c:pt idx="12327">
                  <c:v>61.979958304927756</c:v>
                </c:pt>
                <c:pt idx="12328">
                  <c:v>61.979958304927756</c:v>
                </c:pt>
                <c:pt idx="12329">
                  <c:v>61.979958304927756</c:v>
                </c:pt>
                <c:pt idx="12330">
                  <c:v>62.303014168769408</c:v>
                </c:pt>
                <c:pt idx="12331">
                  <c:v>62.366895562144393</c:v>
                </c:pt>
                <c:pt idx="12332">
                  <c:v>61.956625921506784</c:v>
                </c:pt>
                <c:pt idx="12333">
                  <c:v>61.608850065538519</c:v>
                </c:pt>
                <c:pt idx="12334">
                  <c:v>61.115735045882019</c:v>
                </c:pt>
                <c:pt idx="12335">
                  <c:v>61.115735045882019</c:v>
                </c:pt>
                <c:pt idx="12336">
                  <c:v>61.115735045882019</c:v>
                </c:pt>
                <c:pt idx="12337">
                  <c:v>61.115735045882019</c:v>
                </c:pt>
                <c:pt idx="12338">
                  <c:v>60.308018296905317</c:v>
                </c:pt>
                <c:pt idx="12339">
                  <c:v>60.402195813687037</c:v>
                </c:pt>
                <c:pt idx="12340">
                  <c:v>58.050507415097989</c:v>
                </c:pt>
                <c:pt idx="12341">
                  <c:v>58.317236644073212</c:v>
                </c:pt>
                <c:pt idx="12342">
                  <c:v>58.317236644073212</c:v>
                </c:pt>
                <c:pt idx="12343">
                  <c:v>58.317236644073212</c:v>
                </c:pt>
                <c:pt idx="12344">
                  <c:v>57.229351418842477</c:v>
                </c:pt>
                <c:pt idx="12345">
                  <c:v>57.943558758932788</c:v>
                </c:pt>
                <c:pt idx="12346">
                  <c:v>58.693586960794896</c:v>
                </c:pt>
                <c:pt idx="12347">
                  <c:v>58.223444574154179</c:v>
                </c:pt>
                <c:pt idx="12348">
                  <c:v>57.899463637842082</c:v>
                </c:pt>
                <c:pt idx="12349">
                  <c:v>57.899463637842082</c:v>
                </c:pt>
                <c:pt idx="12350">
                  <c:v>57.899463637842082</c:v>
                </c:pt>
                <c:pt idx="12351">
                  <c:v>58.112076127296888</c:v>
                </c:pt>
                <c:pt idx="12352">
                  <c:v>56.559907307738193</c:v>
                </c:pt>
                <c:pt idx="12353">
                  <c:v>56.766506826135185</c:v>
                </c:pt>
                <c:pt idx="12354">
                  <c:v>54.653101678055506</c:v>
                </c:pt>
                <c:pt idx="12355">
                  <c:v>54.436917381006509</c:v>
                </c:pt>
                <c:pt idx="12356">
                  <c:v>54.436917381006509</c:v>
                </c:pt>
                <c:pt idx="12357">
                  <c:v>54.436917381006509</c:v>
                </c:pt>
                <c:pt idx="12358">
                  <c:v>54.347493708864526</c:v>
                </c:pt>
                <c:pt idx="12359">
                  <c:v>55.137634080902984</c:v>
                </c:pt>
                <c:pt idx="12360">
                  <c:v>56.327816903489236</c:v>
                </c:pt>
                <c:pt idx="12361">
                  <c:v>55.729577676150889</c:v>
                </c:pt>
                <c:pt idx="12362">
                  <c:v>57.158326410279145</c:v>
                </c:pt>
                <c:pt idx="12363">
                  <c:v>57.158326410279145</c:v>
                </c:pt>
                <c:pt idx="12364">
                  <c:v>57.158326410279145</c:v>
                </c:pt>
                <c:pt idx="12365">
                  <c:v>56.272646609210845</c:v>
                </c:pt>
                <c:pt idx="12366">
                  <c:v>56.911871686280939</c:v>
                </c:pt>
                <c:pt idx="12367">
                  <c:v>56.752682131993701</c:v>
                </c:pt>
                <c:pt idx="12368">
                  <c:v>57.7834184357176</c:v>
                </c:pt>
                <c:pt idx="12369">
                  <c:v>57.175260375779587</c:v>
                </c:pt>
                <c:pt idx="12370">
                  <c:v>57.175260375779587</c:v>
                </c:pt>
                <c:pt idx="12371">
                  <c:v>57.175260375779587</c:v>
                </c:pt>
                <c:pt idx="12372">
                  <c:v>57.225702521875775</c:v>
                </c:pt>
                <c:pt idx="12373">
                  <c:v>56.045310049601611</c:v>
                </c:pt>
                <c:pt idx="12374">
                  <c:v>56.137714510814988</c:v>
                </c:pt>
                <c:pt idx="12375">
                  <c:v>56.027579493918282</c:v>
                </c:pt>
                <c:pt idx="12376">
                  <c:v>55.710793565709558</c:v>
                </c:pt>
                <c:pt idx="12377">
                  <c:v>55.710793565709558</c:v>
                </c:pt>
                <c:pt idx="12378">
                  <c:v>55.710793565709558</c:v>
                </c:pt>
                <c:pt idx="12379">
                  <c:v>56.072651080394436</c:v>
                </c:pt>
                <c:pt idx="12380">
                  <c:v>55.460972605777265</c:v>
                </c:pt>
                <c:pt idx="12381">
                  <c:v>55.266758779901089</c:v>
                </c:pt>
                <c:pt idx="12382">
                  <c:v>55.623965235776289</c:v>
                </c:pt>
                <c:pt idx="12383">
                  <c:v>55.623965235776289</c:v>
                </c:pt>
                <c:pt idx="12384">
                  <c:v>55.623965235776289</c:v>
                </c:pt>
                <c:pt idx="12385">
                  <c:v>55.623965235776289</c:v>
                </c:pt>
                <c:pt idx="12386">
                  <c:v>56.049113125313383</c:v>
                </c:pt>
                <c:pt idx="12387">
                  <c:v>56.409891388782768</c:v>
                </c:pt>
                <c:pt idx="12388">
                  <c:v>56.987085217418738</c:v>
                </c:pt>
                <c:pt idx="12389">
                  <c:v>57.206995500806975</c:v>
                </c:pt>
                <c:pt idx="12390">
                  <c:v>57.434306363958697</c:v>
                </c:pt>
                <c:pt idx="12391">
                  <c:v>57.434306363958697</c:v>
                </c:pt>
                <c:pt idx="12392">
                  <c:v>57.434306363958697</c:v>
                </c:pt>
                <c:pt idx="12393">
                  <c:v>58.009136118503555</c:v>
                </c:pt>
                <c:pt idx="12394">
                  <c:v>56.624842255871172</c:v>
                </c:pt>
                <c:pt idx="12395">
                  <c:v>56.324913203790366</c:v>
                </c:pt>
                <c:pt idx="12396">
                  <c:v>55.251546477053942</c:v>
                </c:pt>
                <c:pt idx="12397">
                  <c:v>55.706527953762539</c:v>
                </c:pt>
                <c:pt idx="12398">
                  <c:v>55.706527953762539</c:v>
                </c:pt>
                <c:pt idx="12399">
                  <c:v>55.706527953762539</c:v>
                </c:pt>
                <c:pt idx="12400">
                  <c:v>54.5265980177236</c:v>
                </c:pt>
                <c:pt idx="12401">
                  <c:v>54.342919739427373</c:v>
                </c:pt>
                <c:pt idx="12402">
                  <c:v>55.511414751873446</c:v>
                </c:pt>
                <c:pt idx="12403">
                  <c:v>56.059879941010927</c:v>
                </c:pt>
                <c:pt idx="12404">
                  <c:v>54.925741092258491</c:v>
                </c:pt>
                <c:pt idx="12405">
                  <c:v>54.925741092258491</c:v>
                </c:pt>
                <c:pt idx="12406">
                  <c:v>54.925741092258491</c:v>
                </c:pt>
                <c:pt idx="12407">
                  <c:v>55.265062813705292</c:v>
                </c:pt>
                <c:pt idx="12408">
                  <c:v>54.259226377310583</c:v>
                </c:pt>
                <c:pt idx="12409">
                  <c:v>53.931519454659231</c:v>
                </c:pt>
                <c:pt idx="12410">
                  <c:v>52.401706553136037</c:v>
                </c:pt>
                <c:pt idx="12411">
                  <c:v>51.81996445152042</c:v>
                </c:pt>
                <c:pt idx="12412">
                  <c:v>51.81996445152042</c:v>
                </c:pt>
                <c:pt idx="12413">
                  <c:v>51.81996445152042</c:v>
                </c:pt>
                <c:pt idx="12414">
                  <c:v>51.81996445152042</c:v>
                </c:pt>
                <c:pt idx="12415">
                  <c:v>49.223465902213945</c:v>
                </c:pt>
                <c:pt idx="12416">
                  <c:v>49.663697612310621</c:v>
                </c:pt>
                <c:pt idx="12417">
                  <c:v>51.59237092733607</c:v>
                </c:pt>
                <c:pt idx="12418">
                  <c:v>51.430868691872753</c:v>
                </c:pt>
                <c:pt idx="12419">
                  <c:v>51.430868691872753</c:v>
                </c:pt>
                <c:pt idx="12420">
                  <c:v>51.430868691872753</c:v>
                </c:pt>
                <c:pt idx="12421">
                  <c:v>51.430868691872753</c:v>
                </c:pt>
                <c:pt idx="12422">
                  <c:v>51.430868691872753</c:v>
                </c:pt>
                <c:pt idx="12423">
                  <c:v>51.430868691872753</c:v>
                </c:pt>
                <c:pt idx="12424">
                  <c:v>51.430868691872753</c:v>
                </c:pt>
                <c:pt idx="12425">
                  <c:v>50.267307399268994</c:v>
                </c:pt>
                <c:pt idx="12426">
                  <c:v>50.267307399268994</c:v>
                </c:pt>
                <c:pt idx="12427">
                  <c:v>50.267307399268994</c:v>
                </c:pt>
                <c:pt idx="12428">
                  <c:v>51.493054119051948</c:v>
                </c:pt>
                <c:pt idx="12429">
                  <c:v>51.917225543203585</c:v>
                </c:pt>
                <c:pt idx="12430">
                  <c:v>52.490307938637628</c:v>
                </c:pt>
                <c:pt idx="12431">
                  <c:v>51.813822998175034</c:v>
                </c:pt>
                <c:pt idx="12432">
                  <c:v>52.317216600836367</c:v>
                </c:pt>
                <c:pt idx="12433">
                  <c:v>52.317216600836367</c:v>
                </c:pt>
                <c:pt idx="12434">
                  <c:v>52.317216600836367</c:v>
                </c:pt>
                <c:pt idx="12435">
                  <c:v>52.317216600836367</c:v>
                </c:pt>
                <c:pt idx="12436">
                  <c:v>52.819813613314828</c:v>
                </c:pt>
                <c:pt idx="12437">
                  <c:v>52.53062568047406</c:v>
                </c:pt>
                <c:pt idx="12438">
                  <c:v>52.426606420465227</c:v>
                </c:pt>
                <c:pt idx="12439">
                  <c:v>53.104478969633469</c:v>
                </c:pt>
                <c:pt idx="12440">
                  <c:v>53.104478969633469</c:v>
                </c:pt>
                <c:pt idx="12441">
                  <c:v>53.104478969633469</c:v>
                </c:pt>
                <c:pt idx="12442">
                  <c:v>53.241338302342726</c:v>
                </c:pt>
                <c:pt idx="12443">
                  <c:v>52.993573059011403</c:v>
                </c:pt>
                <c:pt idx="12444">
                  <c:v>52.918565099533694</c:v>
                </c:pt>
                <c:pt idx="12445">
                  <c:v>52.869510562143162</c:v>
                </c:pt>
                <c:pt idx="12446">
                  <c:v>53.380690191430652</c:v>
                </c:pt>
                <c:pt idx="12447">
                  <c:v>53.380690191430652</c:v>
                </c:pt>
                <c:pt idx="12448">
                  <c:v>53.380690191430652</c:v>
                </c:pt>
                <c:pt idx="12449">
                  <c:v>53.060615116660387</c:v>
                </c:pt>
                <c:pt idx="12450">
                  <c:v>53.100804376209254</c:v>
                </c:pt>
                <c:pt idx="12451">
                  <c:v>52.823025670503846</c:v>
                </c:pt>
                <c:pt idx="12452">
                  <c:v>53.380510316228069</c:v>
                </c:pt>
                <c:pt idx="12453">
                  <c:v>53.418798037921043</c:v>
                </c:pt>
                <c:pt idx="12454">
                  <c:v>53.418798037921043</c:v>
                </c:pt>
                <c:pt idx="12455">
                  <c:v>53.418798037921043</c:v>
                </c:pt>
                <c:pt idx="12456">
                  <c:v>53.663890849671112</c:v>
                </c:pt>
                <c:pt idx="12457">
                  <c:v>53.56285237873368</c:v>
                </c:pt>
                <c:pt idx="12458">
                  <c:v>53.638939589426904</c:v>
                </c:pt>
                <c:pt idx="12459">
                  <c:v>53.323438484093778</c:v>
                </c:pt>
                <c:pt idx="12460">
                  <c:v>52.249043899056879</c:v>
                </c:pt>
                <c:pt idx="12461">
                  <c:v>52.249043899056879</c:v>
                </c:pt>
                <c:pt idx="12462">
                  <c:v>52.249043899056879</c:v>
                </c:pt>
                <c:pt idx="12463">
                  <c:v>52.249043899056879</c:v>
                </c:pt>
                <c:pt idx="12464">
                  <c:v>53.613628578777508</c:v>
                </c:pt>
                <c:pt idx="12465">
                  <c:v>54.33382319346812</c:v>
                </c:pt>
                <c:pt idx="12466">
                  <c:v>54.321565983234869</c:v>
                </c:pt>
                <c:pt idx="12467">
                  <c:v>53.707215077036452</c:v>
                </c:pt>
                <c:pt idx="12468">
                  <c:v>53.707215077036452</c:v>
                </c:pt>
                <c:pt idx="12469">
                  <c:v>53.707215077036452</c:v>
                </c:pt>
                <c:pt idx="12470">
                  <c:v>54.686815430311341</c:v>
                </c:pt>
                <c:pt idx="12471">
                  <c:v>54.740264061936436</c:v>
                </c:pt>
                <c:pt idx="12472">
                  <c:v>55.071337220521869</c:v>
                </c:pt>
                <c:pt idx="12473">
                  <c:v>55.155467422416365</c:v>
                </c:pt>
                <c:pt idx="12474">
                  <c:v>55.055970738929652</c:v>
                </c:pt>
                <c:pt idx="12475">
                  <c:v>55.055970738929652</c:v>
                </c:pt>
                <c:pt idx="12476">
                  <c:v>55.055970738929652</c:v>
                </c:pt>
                <c:pt idx="12477">
                  <c:v>55.31992475049357</c:v>
                </c:pt>
                <c:pt idx="12478">
                  <c:v>55.117333879468454</c:v>
                </c:pt>
                <c:pt idx="12479">
                  <c:v>55.39259433233768</c:v>
                </c:pt>
                <c:pt idx="12480">
                  <c:v>54.952285532868473</c:v>
                </c:pt>
                <c:pt idx="12481">
                  <c:v>55.511260573128389</c:v>
                </c:pt>
                <c:pt idx="12482">
                  <c:v>55.511260573128389</c:v>
                </c:pt>
                <c:pt idx="12483">
                  <c:v>55.511260573128389</c:v>
                </c:pt>
                <c:pt idx="12484">
                  <c:v>56.074912368655511</c:v>
                </c:pt>
                <c:pt idx="12485">
                  <c:v>55.828843091519978</c:v>
                </c:pt>
                <c:pt idx="12486">
                  <c:v>55.496151056111295</c:v>
                </c:pt>
                <c:pt idx="12487">
                  <c:v>55.134344934341435</c:v>
                </c:pt>
                <c:pt idx="12488">
                  <c:v>54.02824092073466</c:v>
                </c:pt>
                <c:pt idx="12489">
                  <c:v>54.02824092073466</c:v>
                </c:pt>
                <c:pt idx="12490">
                  <c:v>54.02824092073466</c:v>
                </c:pt>
                <c:pt idx="12491">
                  <c:v>54.283997762352229</c:v>
                </c:pt>
                <c:pt idx="12492">
                  <c:v>55.256865643758957</c:v>
                </c:pt>
                <c:pt idx="12493">
                  <c:v>54.708374758163963</c:v>
                </c:pt>
                <c:pt idx="12494">
                  <c:v>54.700100498845075</c:v>
                </c:pt>
                <c:pt idx="12495">
                  <c:v>55.121085562265208</c:v>
                </c:pt>
                <c:pt idx="12496">
                  <c:v>55.121085562265208</c:v>
                </c:pt>
                <c:pt idx="12497">
                  <c:v>55.121085562265208</c:v>
                </c:pt>
                <c:pt idx="12498">
                  <c:v>55.464518716913943</c:v>
                </c:pt>
                <c:pt idx="12499">
                  <c:v>55.419164469405146</c:v>
                </c:pt>
                <c:pt idx="12500">
                  <c:v>55.527269466158401</c:v>
                </c:pt>
                <c:pt idx="12501">
                  <c:v>55.527269466158401</c:v>
                </c:pt>
                <c:pt idx="12502">
                  <c:v>55.574602340895623</c:v>
                </c:pt>
                <c:pt idx="12503">
                  <c:v>55.574602340895623</c:v>
                </c:pt>
                <c:pt idx="12504">
                  <c:v>55.574602340895623</c:v>
                </c:pt>
                <c:pt idx="12505">
                  <c:v>53.903741584088706</c:v>
                </c:pt>
                <c:pt idx="12506">
                  <c:v>55.063371318693122</c:v>
                </c:pt>
                <c:pt idx="12507">
                  <c:v>54.935762710688209</c:v>
                </c:pt>
                <c:pt idx="12508">
                  <c:v>54.049312015894543</c:v>
                </c:pt>
                <c:pt idx="12509">
                  <c:v>54.491419567389606</c:v>
                </c:pt>
                <c:pt idx="12510">
                  <c:v>54.491419567389606</c:v>
                </c:pt>
                <c:pt idx="12511">
                  <c:v>54.491419567389606</c:v>
                </c:pt>
                <c:pt idx="12512">
                  <c:v>55.270587552070403</c:v>
                </c:pt>
                <c:pt idx="12513">
                  <c:v>55.261028469875924</c:v>
                </c:pt>
                <c:pt idx="12514">
                  <c:v>55.795257821551722</c:v>
                </c:pt>
                <c:pt idx="12515">
                  <c:v>55.825425462670886</c:v>
                </c:pt>
                <c:pt idx="12516">
                  <c:v>56.037549719432974</c:v>
                </c:pt>
                <c:pt idx="12517">
                  <c:v>56.037549719432974</c:v>
                </c:pt>
                <c:pt idx="12518">
                  <c:v>56.037549719432974</c:v>
                </c:pt>
                <c:pt idx="12519">
                  <c:v>55.919731461740163</c:v>
                </c:pt>
                <c:pt idx="12520">
                  <c:v>56.024932758794549</c:v>
                </c:pt>
                <c:pt idx="12521">
                  <c:v>55.729372104490793</c:v>
                </c:pt>
                <c:pt idx="12522">
                  <c:v>55.790555369827025</c:v>
                </c:pt>
                <c:pt idx="12523">
                  <c:v>56.199591580504055</c:v>
                </c:pt>
                <c:pt idx="12524">
                  <c:v>56.199591580504055</c:v>
                </c:pt>
                <c:pt idx="12525">
                  <c:v>56.199591580504055</c:v>
                </c:pt>
                <c:pt idx="12526">
                  <c:v>56.966759319526709</c:v>
                </c:pt>
                <c:pt idx="12527">
                  <c:v>57.101794203752604</c:v>
                </c:pt>
                <c:pt idx="12528">
                  <c:v>57.246490956003036</c:v>
                </c:pt>
                <c:pt idx="12529">
                  <c:v>56.763783001638913</c:v>
                </c:pt>
                <c:pt idx="12530">
                  <c:v>57.047574678402157</c:v>
                </c:pt>
                <c:pt idx="12531">
                  <c:v>57.047574678402157</c:v>
                </c:pt>
                <c:pt idx="12532">
                  <c:v>57.047574678402157</c:v>
                </c:pt>
                <c:pt idx="12533">
                  <c:v>57.092132335728074</c:v>
                </c:pt>
                <c:pt idx="12534">
                  <c:v>57.199646313958553</c:v>
                </c:pt>
                <c:pt idx="12535">
                  <c:v>57.046135676781482</c:v>
                </c:pt>
                <c:pt idx="12536">
                  <c:v>57.322578166696267</c:v>
                </c:pt>
                <c:pt idx="12537">
                  <c:v>57.197050971749832</c:v>
                </c:pt>
                <c:pt idx="12538">
                  <c:v>57.197050971749832</c:v>
                </c:pt>
                <c:pt idx="12539">
                  <c:v>57.197050971749832</c:v>
                </c:pt>
                <c:pt idx="12540">
                  <c:v>57.197050971749832</c:v>
                </c:pt>
                <c:pt idx="12541">
                  <c:v>57.197050971749832</c:v>
                </c:pt>
                <c:pt idx="12542">
                  <c:v>57.197050971749832</c:v>
                </c:pt>
                <c:pt idx="12543">
                  <c:v>57.197050971749832</c:v>
                </c:pt>
                <c:pt idx="12544">
                  <c:v>57.197050971749832</c:v>
                </c:pt>
                <c:pt idx="12545">
                  <c:v>57.197050971749832</c:v>
                </c:pt>
                <c:pt idx="12546">
                  <c:v>57.197050971749832</c:v>
                </c:pt>
                <c:pt idx="12547">
                  <c:v>57.197050971749832</c:v>
                </c:pt>
                <c:pt idx="12548">
                  <c:v>56.336193948638183</c:v>
                </c:pt>
                <c:pt idx="12549">
                  <c:v>55.511003608553281</c:v>
                </c:pt>
                <c:pt idx="12550">
                  <c:v>54.995892421266454</c:v>
                </c:pt>
                <c:pt idx="12551">
                  <c:v>54.848882987839929</c:v>
                </c:pt>
                <c:pt idx="12552">
                  <c:v>54.848882987839929</c:v>
                </c:pt>
                <c:pt idx="12553">
                  <c:v>54.848882987839929</c:v>
                </c:pt>
                <c:pt idx="12554">
                  <c:v>54.454082614624582</c:v>
                </c:pt>
                <c:pt idx="12555">
                  <c:v>54.135318059187433</c:v>
                </c:pt>
                <c:pt idx="12556">
                  <c:v>54.447093178181305</c:v>
                </c:pt>
                <c:pt idx="12557">
                  <c:v>54.124397064744805</c:v>
                </c:pt>
                <c:pt idx="12558">
                  <c:v>54.605203481253028</c:v>
                </c:pt>
                <c:pt idx="12559">
                  <c:v>54.605203481253028</c:v>
                </c:pt>
                <c:pt idx="12560">
                  <c:v>54.605203481253028</c:v>
                </c:pt>
                <c:pt idx="12561">
                  <c:v>54.737899987845324</c:v>
                </c:pt>
                <c:pt idx="12562">
                  <c:v>54.662660760250006</c:v>
                </c:pt>
                <c:pt idx="12563">
                  <c:v>54.690721291853173</c:v>
                </c:pt>
                <c:pt idx="12564">
                  <c:v>54.350937034171153</c:v>
                </c:pt>
                <c:pt idx="12565">
                  <c:v>54.263774650290237</c:v>
                </c:pt>
                <c:pt idx="12566">
                  <c:v>54.263774650290237</c:v>
                </c:pt>
                <c:pt idx="12567">
                  <c:v>54.263774650290237</c:v>
                </c:pt>
                <c:pt idx="12568">
                  <c:v>54.431726696589088</c:v>
                </c:pt>
                <c:pt idx="12569">
                  <c:v>54.63102842105264</c:v>
                </c:pt>
                <c:pt idx="12570">
                  <c:v>53.971220481515374</c:v>
                </c:pt>
                <c:pt idx="12571">
                  <c:v>53.814883234011972</c:v>
                </c:pt>
                <c:pt idx="12572">
                  <c:v>52.937760353295189</c:v>
                </c:pt>
                <c:pt idx="12573">
                  <c:v>52.937760353295189</c:v>
                </c:pt>
                <c:pt idx="12574">
                  <c:v>52.937760353295189</c:v>
                </c:pt>
                <c:pt idx="12575">
                  <c:v>52.448731070383111</c:v>
                </c:pt>
                <c:pt idx="12576">
                  <c:v>52.44271809932529</c:v>
                </c:pt>
                <c:pt idx="12577">
                  <c:v>53.387217091638703</c:v>
                </c:pt>
                <c:pt idx="12578">
                  <c:v>53.381923621391223</c:v>
                </c:pt>
                <c:pt idx="12579">
                  <c:v>53.666306316677229</c:v>
                </c:pt>
                <c:pt idx="12580">
                  <c:v>53.666306316677229</c:v>
                </c:pt>
                <c:pt idx="12581">
                  <c:v>53.666306316677229</c:v>
                </c:pt>
                <c:pt idx="12582">
                  <c:v>54.307972557210967</c:v>
                </c:pt>
                <c:pt idx="12583">
                  <c:v>54.487488009390255</c:v>
                </c:pt>
                <c:pt idx="12584">
                  <c:v>54.295895222180313</c:v>
                </c:pt>
                <c:pt idx="12585">
                  <c:v>54.044789439372423</c:v>
                </c:pt>
                <c:pt idx="12586">
                  <c:v>54.262926667192339</c:v>
                </c:pt>
                <c:pt idx="12587">
                  <c:v>54.262926667192339</c:v>
                </c:pt>
                <c:pt idx="12588">
                  <c:v>54.262926667192339</c:v>
                </c:pt>
                <c:pt idx="12589">
                  <c:v>54.281196848483411</c:v>
                </c:pt>
                <c:pt idx="12590">
                  <c:v>53.892435142783398</c:v>
                </c:pt>
                <c:pt idx="12591">
                  <c:v>54.820488402289094</c:v>
                </c:pt>
                <c:pt idx="12592">
                  <c:v>55.151947007737213</c:v>
                </c:pt>
                <c:pt idx="12593">
                  <c:v>54.627173952425849</c:v>
                </c:pt>
                <c:pt idx="12594">
                  <c:v>54.627173952425849</c:v>
                </c:pt>
                <c:pt idx="12595">
                  <c:v>54.627173952425849</c:v>
                </c:pt>
                <c:pt idx="12596">
                  <c:v>54.697453763721349</c:v>
                </c:pt>
                <c:pt idx="12597">
                  <c:v>54.460583818375142</c:v>
                </c:pt>
                <c:pt idx="12598">
                  <c:v>54.185066400930786</c:v>
                </c:pt>
                <c:pt idx="12599">
                  <c:v>54.83153787901928</c:v>
                </c:pt>
                <c:pt idx="12600">
                  <c:v>54.671577431006682</c:v>
                </c:pt>
                <c:pt idx="12601">
                  <c:v>54.671577431006682</c:v>
                </c:pt>
                <c:pt idx="12602">
                  <c:v>54.671577431006682</c:v>
                </c:pt>
                <c:pt idx="12603">
                  <c:v>55.838325084341946</c:v>
                </c:pt>
                <c:pt idx="12604">
                  <c:v>55.900767476096256</c:v>
                </c:pt>
                <c:pt idx="12605">
                  <c:v>55.602405907923682</c:v>
                </c:pt>
                <c:pt idx="12606">
                  <c:v>55.767608433268741</c:v>
                </c:pt>
                <c:pt idx="12607">
                  <c:v>55.880492971119239</c:v>
                </c:pt>
                <c:pt idx="12608">
                  <c:v>55.880492971119239</c:v>
                </c:pt>
                <c:pt idx="12609">
                  <c:v>55.880492971119239</c:v>
                </c:pt>
                <c:pt idx="12610">
                  <c:v>55.335650982490947</c:v>
                </c:pt>
                <c:pt idx="12611">
                  <c:v>55.41479607162811</c:v>
                </c:pt>
                <c:pt idx="12612">
                  <c:v>55.333415390687399</c:v>
                </c:pt>
                <c:pt idx="12613">
                  <c:v>55.616204905607653</c:v>
                </c:pt>
                <c:pt idx="12614">
                  <c:v>55.725080796086274</c:v>
                </c:pt>
                <c:pt idx="12615">
                  <c:v>55.725080796086274</c:v>
                </c:pt>
                <c:pt idx="12616">
                  <c:v>55.725080796086274</c:v>
                </c:pt>
                <c:pt idx="12617">
                  <c:v>55.725080796086274</c:v>
                </c:pt>
                <c:pt idx="12618">
                  <c:v>55.337963663667033</c:v>
                </c:pt>
                <c:pt idx="12619">
                  <c:v>55.168187168884828</c:v>
                </c:pt>
                <c:pt idx="12620">
                  <c:v>54.081381194869607</c:v>
                </c:pt>
                <c:pt idx="12621">
                  <c:v>55.162559644689694</c:v>
                </c:pt>
                <c:pt idx="12622">
                  <c:v>55.162559644689694</c:v>
                </c:pt>
                <c:pt idx="12623">
                  <c:v>55.162559644689694</c:v>
                </c:pt>
                <c:pt idx="12624">
                  <c:v>55.033563427979132</c:v>
                </c:pt>
                <c:pt idx="12625">
                  <c:v>55.558002429342842</c:v>
                </c:pt>
                <c:pt idx="12626">
                  <c:v>55.785904311017333</c:v>
                </c:pt>
                <c:pt idx="12627">
                  <c:v>55.906626268409006</c:v>
                </c:pt>
                <c:pt idx="12628">
                  <c:v>55.6537731264903</c:v>
                </c:pt>
                <c:pt idx="12629">
                  <c:v>55.6537731264903</c:v>
                </c:pt>
                <c:pt idx="12630">
                  <c:v>55.6537731264903</c:v>
                </c:pt>
                <c:pt idx="12631">
                  <c:v>55.547518274677913</c:v>
                </c:pt>
                <c:pt idx="12632">
                  <c:v>55.785236203122018</c:v>
                </c:pt>
                <c:pt idx="12633">
                  <c:v>55.302708123960478</c:v>
                </c:pt>
                <c:pt idx="12634">
                  <c:v>55.352713430278961</c:v>
                </c:pt>
                <c:pt idx="12635">
                  <c:v>54.186531099008974</c:v>
                </c:pt>
                <c:pt idx="12636">
                  <c:v>54.186531099008974</c:v>
                </c:pt>
                <c:pt idx="12637">
                  <c:v>54.186531099008974</c:v>
                </c:pt>
                <c:pt idx="12638">
                  <c:v>53.243805162263889</c:v>
                </c:pt>
                <c:pt idx="12639">
                  <c:v>52.896954378766054</c:v>
                </c:pt>
                <c:pt idx="12640">
                  <c:v>52.720291233370617</c:v>
                </c:pt>
                <c:pt idx="12641">
                  <c:v>52.917614330605744</c:v>
                </c:pt>
                <c:pt idx="12642">
                  <c:v>53.152659827468597</c:v>
                </c:pt>
                <c:pt idx="12643">
                  <c:v>53.152659827468597</c:v>
                </c:pt>
                <c:pt idx="12644">
                  <c:v>53.152659827468597</c:v>
                </c:pt>
                <c:pt idx="12645">
                  <c:v>53.152659827468597</c:v>
                </c:pt>
                <c:pt idx="12646">
                  <c:v>52.563234485056881</c:v>
                </c:pt>
                <c:pt idx="12647">
                  <c:v>53.07636704511529</c:v>
                </c:pt>
                <c:pt idx="12648">
                  <c:v>52.435291823104322</c:v>
                </c:pt>
                <c:pt idx="12649">
                  <c:v>52.469108361190195</c:v>
                </c:pt>
                <c:pt idx="12650">
                  <c:v>52.469108361190195</c:v>
                </c:pt>
                <c:pt idx="12651">
                  <c:v>52.469108361190195</c:v>
                </c:pt>
                <c:pt idx="12652">
                  <c:v>52.840036725376827</c:v>
                </c:pt>
                <c:pt idx="12653">
                  <c:v>53.133130519759433</c:v>
                </c:pt>
                <c:pt idx="12654">
                  <c:v>52.982420796451173</c:v>
                </c:pt>
                <c:pt idx="12655">
                  <c:v>53.006678252342553</c:v>
                </c:pt>
                <c:pt idx="12656">
                  <c:v>53.219701885117573</c:v>
                </c:pt>
                <c:pt idx="12657">
                  <c:v>53.219701885117573</c:v>
                </c:pt>
                <c:pt idx="12658">
                  <c:v>53.219701885117573</c:v>
                </c:pt>
                <c:pt idx="12659">
                  <c:v>52.063695351022361</c:v>
                </c:pt>
                <c:pt idx="12660">
                  <c:v>52.56487905833766</c:v>
                </c:pt>
                <c:pt idx="12661">
                  <c:v>52.624854590170806</c:v>
                </c:pt>
                <c:pt idx="12662">
                  <c:v>52.577341840231007</c:v>
                </c:pt>
                <c:pt idx="12663">
                  <c:v>53.202896401904688</c:v>
                </c:pt>
                <c:pt idx="12664">
                  <c:v>53.202896401904688</c:v>
                </c:pt>
                <c:pt idx="12665">
                  <c:v>53.202896401904688</c:v>
                </c:pt>
                <c:pt idx="12666">
                  <c:v>52.986583622568141</c:v>
                </c:pt>
                <c:pt idx="12667">
                  <c:v>52.999354761951636</c:v>
                </c:pt>
                <c:pt idx="12668">
                  <c:v>53.060974867065561</c:v>
                </c:pt>
                <c:pt idx="12669">
                  <c:v>54.183396131192502</c:v>
                </c:pt>
                <c:pt idx="12670">
                  <c:v>54.475384977902081</c:v>
                </c:pt>
                <c:pt idx="12671">
                  <c:v>54.475384977902081</c:v>
                </c:pt>
                <c:pt idx="12672">
                  <c:v>54.475384977902081</c:v>
                </c:pt>
                <c:pt idx="12673">
                  <c:v>54.780787375432958</c:v>
                </c:pt>
                <c:pt idx="12674">
                  <c:v>54.970118874381846</c:v>
                </c:pt>
                <c:pt idx="12675">
                  <c:v>55.498592219574952</c:v>
                </c:pt>
                <c:pt idx="12676">
                  <c:v>55.914489384407716</c:v>
                </c:pt>
                <c:pt idx="12677">
                  <c:v>56.502115974793597</c:v>
                </c:pt>
                <c:pt idx="12678">
                  <c:v>56.502115974793597</c:v>
                </c:pt>
                <c:pt idx="12679">
                  <c:v>56.502115974793597</c:v>
                </c:pt>
                <c:pt idx="12680">
                  <c:v>56.502115974793597</c:v>
                </c:pt>
                <c:pt idx="12681">
                  <c:v>56.535598458931808</c:v>
                </c:pt>
                <c:pt idx="12682">
                  <c:v>56.431245144975314</c:v>
                </c:pt>
                <c:pt idx="12683">
                  <c:v>56.646427280181335</c:v>
                </c:pt>
                <c:pt idx="12684">
                  <c:v>56.735439809003125</c:v>
                </c:pt>
                <c:pt idx="12685">
                  <c:v>56.735439809003125</c:v>
                </c:pt>
                <c:pt idx="12686">
                  <c:v>56.735439809003125</c:v>
                </c:pt>
                <c:pt idx="12687">
                  <c:v>56.735439809003125</c:v>
                </c:pt>
                <c:pt idx="12688">
                  <c:v>56.786190312589447</c:v>
                </c:pt>
                <c:pt idx="12689">
                  <c:v>56.583984888427018</c:v>
                </c:pt>
                <c:pt idx="12690">
                  <c:v>56.656166237578404</c:v>
                </c:pt>
                <c:pt idx="12691">
                  <c:v>56.221022426069112</c:v>
                </c:pt>
                <c:pt idx="12692">
                  <c:v>56.221022426069112</c:v>
                </c:pt>
                <c:pt idx="12693">
                  <c:v>56.221022426069112</c:v>
                </c:pt>
                <c:pt idx="12694">
                  <c:v>55.904801819925652</c:v>
                </c:pt>
                <c:pt idx="12695">
                  <c:v>56.237313980131759</c:v>
                </c:pt>
                <c:pt idx="12696">
                  <c:v>55.963312653680624</c:v>
                </c:pt>
                <c:pt idx="12697">
                  <c:v>54.840711514351099</c:v>
                </c:pt>
                <c:pt idx="12698">
                  <c:v>55.016629462478683</c:v>
                </c:pt>
                <c:pt idx="12699">
                  <c:v>55.016629462478683</c:v>
                </c:pt>
                <c:pt idx="12700">
                  <c:v>55.016629462478683</c:v>
                </c:pt>
                <c:pt idx="12701">
                  <c:v>54.926820343474013</c:v>
                </c:pt>
                <c:pt idx="12702">
                  <c:v>55.472947154977902</c:v>
                </c:pt>
                <c:pt idx="12703">
                  <c:v>55.135295703269392</c:v>
                </c:pt>
                <c:pt idx="12704">
                  <c:v>55.380953837084718</c:v>
                </c:pt>
                <c:pt idx="12705">
                  <c:v>56.015373676600056</c:v>
                </c:pt>
                <c:pt idx="12706">
                  <c:v>56.015373676600056</c:v>
                </c:pt>
                <c:pt idx="12707">
                  <c:v>56.015373676600056</c:v>
                </c:pt>
                <c:pt idx="12708">
                  <c:v>56.015373676600056</c:v>
                </c:pt>
                <c:pt idx="12709">
                  <c:v>57.064662822647669</c:v>
                </c:pt>
                <c:pt idx="12710">
                  <c:v>57.747443395200712</c:v>
                </c:pt>
                <c:pt idx="12711">
                  <c:v>57.693326655680309</c:v>
                </c:pt>
                <c:pt idx="12712">
                  <c:v>57.798219595244547</c:v>
                </c:pt>
                <c:pt idx="12713">
                  <c:v>57.798219595244547</c:v>
                </c:pt>
                <c:pt idx="12714">
                  <c:v>57.798219595244547</c:v>
                </c:pt>
                <c:pt idx="12715">
                  <c:v>57.94268507937737</c:v>
                </c:pt>
                <c:pt idx="12716">
                  <c:v>57.94268507937737</c:v>
                </c:pt>
                <c:pt idx="12717">
                  <c:v>58.139211586429639</c:v>
                </c:pt>
                <c:pt idx="12718">
                  <c:v>58.460982627395694</c:v>
                </c:pt>
                <c:pt idx="12719">
                  <c:v>58.58743489481256</c:v>
                </c:pt>
                <c:pt idx="12720">
                  <c:v>58.58743489481256</c:v>
                </c:pt>
                <c:pt idx="12721">
                  <c:v>58.58743489481256</c:v>
                </c:pt>
                <c:pt idx="12722">
                  <c:v>58.760783197188942</c:v>
                </c:pt>
                <c:pt idx="12723">
                  <c:v>59.035375542162861</c:v>
                </c:pt>
                <c:pt idx="12724">
                  <c:v>58.698726252297313</c:v>
                </c:pt>
                <c:pt idx="12725">
                  <c:v>58.914370923738559</c:v>
                </c:pt>
                <c:pt idx="12726">
                  <c:v>58.718384042294048</c:v>
                </c:pt>
                <c:pt idx="12727">
                  <c:v>58.718384042294048</c:v>
                </c:pt>
                <c:pt idx="12728">
                  <c:v>58.718384042294048</c:v>
                </c:pt>
                <c:pt idx="12729">
                  <c:v>58.718384042294048</c:v>
                </c:pt>
                <c:pt idx="12730">
                  <c:v>59.749377310593069</c:v>
                </c:pt>
                <c:pt idx="12731">
                  <c:v>59.882562049878089</c:v>
                </c:pt>
                <c:pt idx="12732">
                  <c:v>59.95065766228506</c:v>
                </c:pt>
                <c:pt idx="12733">
                  <c:v>60.108819358271802</c:v>
                </c:pt>
                <c:pt idx="12734">
                  <c:v>60.108819358271802</c:v>
                </c:pt>
                <c:pt idx="12735">
                  <c:v>60.108819358271802</c:v>
                </c:pt>
                <c:pt idx="12736">
                  <c:v>59.954563523826891</c:v>
                </c:pt>
                <c:pt idx="12737">
                  <c:v>60.438093764831393</c:v>
                </c:pt>
                <c:pt idx="12738">
                  <c:v>59.923804864184952</c:v>
                </c:pt>
                <c:pt idx="12739">
                  <c:v>59.465585633829832</c:v>
                </c:pt>
                <c:pt idx="12740">
                  <c:v>59.881277227002492</c:v>
                </c:pt>
                <c:pt idx="12741">
                  <c:v>59.881277227002492</c:v>
                </c:pt>
                <c:pt idx="12742">
                  <c:v>59.881277227002492</c:v>
                </c:pt>
                <c:pt idx="12743">
                  <c:v>60.172777841019347</c:v>
                </c:pt>
                <c:pt idx="12744">
                  <c:v>59.853859106837135</c:v>
                </c:pt>
                <c:pt idx="12745">
                  <c:v>59.483624547003316</c:v>
                </c:pt>
                <c:pt idx="12746">
                  <c:v>59.200989210828133</c:v>
                </c:pt>
                <c:pt idx="12747">
                  <c:v>59.391913890142767</c:v>
                </c:pt>
                <c:pt idx="12748">
                  <c:v>59.391913890142767</c:v>
                </c:pt>
                <c:pt idx="12749">
                  <c:v>59.391913890142767</c:v>
                </c:pt>
                <c:pt idx="12750">
                  <c:v>59.854270250157334</c:v>
                </c:pt>
                <c:pt idx="12751">
                  <c:v>60.061152429586947</c:v>
                </c:pt>
                <c:pt idx="12752">
                  <c:v>60.226766098252199</c:v>
                </c:pt>
                <c:pt idx="12753">
                  <c:v>60.153197140395157</c:v>
                </c:pt>
                <c:pt idx="12754">
                  <c:v>59.857096860483644</c:v>
                </c:pt>
                <c:pt idx="12755">
                  <c:v>59.857096860483644</c:v>
                </c:pt>
                <c:pt idx="12756">
                  <c:v>59.857096860483644</c:v>
                </c:pt>
                <c:pt idx="12757">
                  <c:v>60.462479703010359</c:v>
                </c:pt>
                <c:pt idx="12758">
                  <c:v>60.077829430512281</c:v>
                </c:pt>
                <c:pt idx="12759">
                  <c:v>59.449345472682225</c:v>
                </c:pt>
                <c:pt idx="12760">
                  <c:v>59.872977271226105</c:v>
                </c:pt>
                <c:pt idx="12761">
                  <c:v>60.012534731974135</c:v>
                </c:pt>
                <c:pt idx="12762">
                  <c:v>60.012534731974135</c:v>
                </c:pt>
                <c:pt idx="12763">
                  <c:v>60.012534731974135</c:v>
                </c:pt>
                <c:pt idx="12764">
                  <c:v>60.208598702791186</c:v>
                </c:pt>
                <c:pt idx="12765">
                  <c:v>60.155895268433937</c:v>
                </c:pt>
                <c:pt idx="12766">
                  <c:v>60.108793661814325</c:v>
                </c:pt>
                <c:pt idx="12767">
                  <c:v>60.193463489316571</c:v>
                </c:pt>
                <c:pt idx="12768">
                  <c:v>61.730856845805825</c:v>
                </c:pt>
                <c:pt idx="12769">
                  <c:v>61.730856845805825</c:v>
                </c:pt>
                <c:pt idx="12770">
                  <c:v>61.730856845805825</c:v>
                </c:pt>
                <c:pt idx="12771">
                  <c:v>61.549054408907978</c:v>
                </c:pt>
                <c:pt idx="12772">
                  <c:v>61.84140300602273</c:v>
                </c:pt>
                <c:pt idx="12773">
                  <c:v>61.503006357046367</c:v>
                </c:pt>
                <c:pt idx="12774">
                  <c:v>61.32421040567742</c:v>
                </c:pt>
                <c:pt idx="12775">
                  <c:v>61.200302087554256</c:v>
                </c:pt>
                <c:pt idx="12776">
                  <c:v>61.200302087554256</c:v>
                </c:pt>
                <c:pt idx="12777">
                  <c:v>61.200302087554256</c:v>
                </c:pt>
                <c:pt idx="12778">
                  <c:v>61.211814100519653</c:v>
                </c:pt>
                <c:pt idx="12779">
                  <c:v>61.23614864578358</c:v>
                </c:pt>
                <c:pt idx="12780">
                  <c:v>61.113550846993519</c:v>
                </c:pt>
                <c:pt idx="12781">
                  <c:v>61.478569025952389</c:v>
                </c:pt>
                <c:pt idx="12782">
                  <c:v>61.254495916447198</c:v>
                </c:pt>
                <c:pt idx="12783">
                  <c:v>61.254495916447198</c:v>
                </c:pt>
                <c:pt idx="12784">
                  <c:v>61.254495916447198</c:v>
                </c:pt>
                <c:pt idx="12785">
                  <c:v>60.789133070903716</c:v>
                </c:pt>
                <c:pt idx="12786">
                  <c:v>60.789133070903716</c:v>
                </c:pt>
                <c:pt idx="12787">
                  <c:v>60.789133070903716</c:v>
                </c:pt>
                <c:pt idx="12788">
                  <c:v>60.789133070903716</c:v>
                </c:pt>
                <c:pt idx="12789">
                  <c:v>60.789133070903716</c:v>
                </c:pt>
                <c:pt idx="12790">
                  <c:v>60.789133070903716</c:v>
                </c:pt>
                <c:pt idx="12791">
                  <c:v>60.789133070903716</c:v>
                </c:pt>
                <c:pt idx="12792">
                  <c:v>59.62826990633873</c:v>
                </c:pt>
                <c:pt idx="12793">
                  <c:v>60.581248729631135</c:v>
                </c:pt>
                <c:pt idx="12794">
                  <c:v>59.628012941763608</c:v>
                </c:pt>
                <c:pt idx="12795">
                  <c:v>61.003056079691646</c:v>
                </c:pt>
                <c:pt idx="12796">
                  <c:v>61.287515864350198</c:v>
                </c:pt>
                <c:pt idx="12797">
                  <c:v>61.287515864350198</c:v>
                </c:pt>
                <c:pt idx="12798">
                  <c:v>61.287515864350198</c:v>
                </c:pt>
                <c:pt idx="12799">
                  <c:v>61.287515864350198</c:v>
                </c:pt>
                <c:pt idx="12800">
                  <c:v>61.736176012510825</c:v>
                </c:pt>
                <c:pt idx="12801">
                  <c:v>61.457138180387332</c:v>
                </c:pt>
                <c:pt idx="12802">
                  <c:v>61.499665817569792</c:v>
                </c:pt>
                <c:pt idx="12803">
                  <c:v>61.777521612647732</c:v>
                </c:pt>
                <c:pt idx="12804">
                  <c:v>61.777521612647732</c:v>
                </c:pt>
                <c:pt idx="12805">
                  <c:v>61.777521612647732</c:v>
                </c:pt>
                <c:pt idx="12806">
                  <c:v>61.886089145636205</c:v>
                </c:pt>
                <c:pt idx="12807">
                  <c:v>61.32346520840958</c:v>
                </c:pt>
                <c:pt idx="12808">
                  <c:v>61.752056423253279</c:v>
                </c:pt>
                <c:pt idx="12809">
                  <c:v>61.145851294086185</c:v>
                </c:pt>
                <c:pt idx="12810">
                  <c:v>61.22741185022948</c:v>
                </c:pt>
                <c:pt idx="12811">
                  <c:v>61.22741185022948</c:v>
                </c:pt>
                <c:pt idx="12812">
                  <c:v>61.22741185022948</c:v>
                </c:pt>
                <c:pt idx="12813">
                  <c:v>59.984551289743486</c:v>
                </c:pt>
                <c:pt idx="12814">
                  <c:v>59.656150562739313</c:v>
                </c:pt>
                <c:pt idx="12815">
                  <c:v>60.076775875754286</c:v>
                </c:pt>
                <c:pt idx="12816">
                  <c:v>59.044677659782245</c:v>
                </c:pt>
                <c:pt idx="12817">
                  <c:v>59.629092192979108</c:v>
                </c:pt>
                <c:pt idx="12818">
                  <c:v>59.629092192979108</c:v>
                </c:pt>
                <c:pt idx="12819">
                  <c:v>59.629092192979108</c:v>
                </c:pt>
                <c:pt idx="12820">
                  <c:v>59.029748017967727</c:v>
                </c:pt>
                <c:pt idx="12821">
                  <c:v>59.319218611841123</c:v>
                </c:pt>
                <c:pt idx="12822">
                  <c:v>59.923008274002079</c:v>
                </c:pt>
                <c:pt idx="12823">
                  <c:v>61.346669109542937</c:v>
                </c:pt>
                <c:pt idx="12824">
                  <c:v>61.229467566830408</c:v>
                </c:pt>
                <c:pt idx="12825">
                  <c:v>61.229467566830408</c:v>
                </c:pt>
                <c:pt idx="12826">
                  <c:v>61.229467566830408</c:v>
                </c:pt>
                <c:pt idx="12827">
                  <c:v>60.864577870159103</c:v>
                </c:pt>
                <c:pt idx="12828">
                  <c:v>60.864577870159103</c:v>
                </c:pt>
                <c:pt idx="12829">
                  <c:v>61.314856895143002</c:v>
                </c:pt>
                <c:pt idx="12830">
                  <c:v>61.228825155392613</c:v>
                </c:pt>
                <c:pt idx="12831">
                  <c:v>60.868714999818557</c:v>
                </c:pt>
                <c:pt idx="12832">
                  <c:v>60.868714999818557</c:v>
                </c:pt>
                <c:pt idx="12833">
                  <c:v>60.868714999818557</c:v>
                </c:pt>
                <c:pt idx="12834">
                  <c:v>60.446393720607794</c:v>
                </c:pt>
                <c:pt idx="12835">
                  <c:v>59.599849624330361</c:v>
                </c:pt>
                <c:pt idx="12836">
                  <c:v>60.131509330254964</c:v>
                </c:pt>
                <c:pt idx="12837">
                  <c:v>60.333098039437097</c:v>
                </c:pt>
                <c:pt idx="12838">
                  <c:v>60.095637075568121</c:v>
                </c:pt>
                <c:pt idx="12839">
                  <c:v>60.095637075568121</c:v>
                </c:pt>
                <c:pt idx="12840">
                  <c:v>60.095637075568121</c:v>
                </c:pt>
                <c:pt idx="12841">
                  <c:v>60.095637075568121</c:v>
                </c:pt>
                <c:pt idx="12842">
                  <c:v>58.087895760778039</c:v>
                </c:pt>
                <c:pt idx="12843">
                  <c:v>57.627363849246827</c:v>
                </c:pt>
                <c:pt idx="12844">
                  <c:v>56.399175966000229</c:v>
                </c:pt>
                <c:pt idx="12845">
                  <c:v>54.329917331926275</c:v>
                </c:pt>
                <c:pt idx="12846">
                  <c:v>54.329917331926275</c:v>
                </c:pt>
                <c:pt idx="12847">
                  <c:v>54.329917331926275</c:v>
                </c:pt>
                <c:pt idx="12848">
                  <c:v>54.846724485408906</c:v>
                </c:pt>
                <c:pt idx="12849">
                  <c:v>54.175147568331113</c:v>
                </c:pt>
                <c:pt idx="12850">
                  <c:v>54.219679529199524</c:v>
                </c:pt>
                <c:pt idx="12851">
                  <c:v>54.808282584970847</c:v>
                </c:pt>
                <c:pt idx="12852">
                  <c:v>53.319506926094412</c:v>
                </c:pt>
                <c:pt idx="12853">
                  <c:v>53.319506926094412</c:v>
                </c:pt>
                <c:pt idx="12854">
                  <c:v>53.319506926094412</c:v>
                </c:pt>
                <c:pt idx="12855">
                  <c:v>50.61883493803402</c:v>
                </c:pt>
                <c:pt idx="12856">
                  <c:v>51.051460496707122</c:v>
                </c:pt>
                <c:pt idx="12857">
                  <c:v>49.892396084167984</c:v>
                </c:pt>
                <c:pt idx="12858">
                  <c:v>47.691674373462313</c:v>
                </c:pt>
                <c:pt idx="12859">
                  <c:v>44.791623571565822</c:v>
                </c:pt>
                <c:pt idx="12860">
                  <c:v>44.791623571565822</c:v>
                </c:pt>
                <c:pt idx="12861">
                  <c:v>44.791623571565822</c:v>
                </c:pt>
                <c:pt idx="12862">
                  <c:v>43.689219847840782</c:v>
                </c:pt>
                <c:pt idx="12863">
                  <c:v>43.71360578601972</c:v>
                </c:pt>
                <c:pt idx="12864">
                  <c:v>42.981308139840927</c:v>
                </c:pt>
                <c:pt idx="12865">
                  <c:v>42.534909279941367</c:v>
                </c:pt>
                <c:pt idx="12866">
                  <c:v>42.534909279941367</c:v>
                </c:pt>
                <c:pt idx="12867">
                  <c:v>42.534909279941367</c:v>
                </c:pt>
                <c:pt idx="12868">
                  <c:v>42.534909279941367</c:v>
                </c:pt>
                <c:pt idx="12869">
                  <c:v>43.395612124307931</c:v>
                </c:pt>
                <c:pt idx="12870">
                  <c:v>46.490930306838592</c:v>
                </c:pt>
                <c:pt idx="12871">
                  <c:v>50.227914729902999</c:v>
                </c:pt>
                <c:pt idx="12872">
                  <c:v>47.961410087966442</c:v>
                </c:pt>
                <c:pt idx="12873">
                  <c:v>49.823966417813359</c:v>
                </c:pt>
                <c:pt idx="12874">
                  <c:v>49.823966417813359</c:v>
                </c:pt>
                <c:pt idx="12875">
                  <c:v>49.823966417813359</c:v>
                </c:pt>
                <c:pt idx="12876">
                  <c:v>49.041612072401072</c:v>
                </c:pt>
                <c:pt idx="12877">
                  <c:v>48.610014372028445</c:v>
                </c:pt>
                <c:pt idx="12878">
                  <c:v>46.421704050301102</c:v>
                </c:pt>
                <c:pt idx="12879">
                  <c:v>45.787798139936008</c:v>
                </c:pt>
                <c:pt idx="12880">
                  <c:v>45.791575519190268</c:v>
                </c:pt>
                <c:pt idx="12881">
                  <c:v>45.791575519190268</c:v>
                </c:pt>
                <c:pt idx="12882">
                  <c:v>45.791575519190268</c:v>
                </c:pt>
                <c:pt idx="12883">
                  <c:v>47.73451036813492</c:v>
                </c:pt>
                <c:pt idx="12884">
                  <c:v>48.695249521595954</c:v>
                </c:pt>
                <c:pt idx="12885">
                  <c:v>49.730970938077192</c:v>
                </c:pt>
                <c:pt idx="12886">
                  <c:v>49.711775684315683</c:v>
                </c:pt>
                <c:pt idx="12887">
                  <c:v>50.104237679897437</c:v>
                </c:pt>
                <c:pt idx="12888">
                  <c:v>50.104237679897437</c:v>
                </c:pt>
                <c:pt idx="12889">
                  <c:v>50.104237679897437</c:v>
                </c:pt>
                <c:pt idx="12890">
                  <c:v>48.934791898523422</c:v>
                </c:pt>
                <c:pt idx="12891">
                  <c:v>50.464784675249206</c:v>
                </c:pt>
                <c:pt idx="12892">
                  <c:v>50.236805704202176</c:v>
                </c:pt>
                <c:pt idx="12893">
                  <c:v>49.568980469921151</c:v>
                </c:pt>
                <c:pt idx="12894">
                  <c:v>51.128909619648482</c:v>
                </c:pt>
                <c:pt idx="12895">
                  <c:v>51.128909619648482</c:v>
                </c:pt>
                <c:pt idx="12896">
                  <c:v>51.128909619648482</c:v>
                </c:pt>
                <c:pt idx="12897">
                  <c:v>50.542670637968264</c:v>
                </c:pt>
                <c:pt idx="12898">
                  <c:v>49.544774406944782</c:v>
                </c:pt>
                <c:pt idx="12899">
                  <c:v>49.177751904299981</c:v>
                </c:pt>
                <c:pt idx="12900">
                  <c:v>49.92677794431912</c:v>
                </c:pt>
                <c:pt idx="12901">
                  <c:v>49.49651645973713</c:v>
                </c:pt>
                <c:pt idx="12902">
                  <c:v>49.49651645973713</c:v>
                </c:pt>
                <c:pt idx="12903">
                  <c:v>49.49651645973713</c:v>
                </c:pt>
                <c:pt idx="12904">
                  <c:v>50.835867218180923</c:v>
                </c:pt>
                <c:pt idx="12905">
                  <c:v>50.804954379793905</c:v>
                </c:pt>
                <c:pt idx="12906">
                  <c:v>50.804954379793905</c:v>
                </c:pt>
                <c:pt idx="12907">
                  <c:v>51.890629709678592</c:v>
                </c:pt>
                <c:pt idx="12908">
                  <c:v>50.414779368930724</c:v>
                </c:pt>
                <c:pt idx="12909">
                  <c:v>50.414779368930724</c:v>
                </c:pt>
                <c:pt idx="12910">
                  <c:v>50.414779368930724</c:v>
                </c:pt>
                <c:pt idx="12911">
                  <c:v>50.414779368930724</c:v>
                </c:pt>
                <c:pt idx="12912">
                  <c:v>50.414779368930724</c:v>
                </c:pt>
                <c:pt idx="12913">
                  <c:v>50.414779368930724</c:v>
                </c:pt>
                <c:pt idx="12914">
                  <c:v>50.557189136462583</c:v>
                </c:pt>
                <c:pt idx="12915">
                  <c:v>51.853112881710977</c:v>
                </c:pt>
                <c:pt idx="12916">
                  <c:v>51.853112881710977</c:v>
                </c:pt>
                <c:pt idx="12917">
                  <c:v>51.853112881710977</c:v>
                </c:pt>
                <c:pt idx="12918">
                  <c:v>52.396772833293703</c:v>
                </c:pt>
                <c:pt idx="12919">
                  <c:v>52.334638799029527</c:v>
                </c:pt>
                <c:pt idx="12920">
                  <c:v>52.079138921987081</c:v>
                </c:pt>
                <c:pt idx="12921">
                  <c:v>51.173929813209611</c:v>
                </c:pt>
                <c:pt idx="12922">
                  <c:v>51.489199650425128</c:v>
                </c:pt>
                <c:pt idx="12923">
                  <c:v>51.489199650425128</c:v>
                </c:pt>
                <c:pt idx="12924">
                  <c:v>51.489199650425128</c:v>
                </c:pt>
                <c:pt idx="12925">
                  <c:v>51.736553750436244</c:v>
                </c:pt>
                <c:pt idx="12926">
                  <c:v>52.506727974987818</c:v>
                </c:pt>
                <c:pt idx="12927">
                  <c:v>52.922239692957895</c:v>
                </c:pt>
                <c:pt idx="12928">
                  <c:v>52.812156068976215</c:v>
                </c:pt>
                <c:pt idx="12929">
                  <c:v>52.390348718915682</c:v>
                </c:pt>
                <c:pt idx="12930">
                  <c:v>52.390348718915682</c:v>
                </c:pt>
                <c:pt idx="12931">
                  <c:v>52.390348718915682</c:v>
                </c:pt>
                <c:pt idx="12932">
                  <c:v>53.298692795509631</c:v>
                </c:pt>
                <c:pt idx="12933">
                  <c:v>54.659371613688421</c:v>
                </c:pt>
                <c:pt idx="12934">
                  <c:v>55.03983336361204</c:v>
                </c:pt>
                <c:pt idx="12935">
                  <c:v>56.317152873621701</c:v>
                </c:pt>
                <c:pt idx="12936">
                  <c:v>56.218427083860348</c:v>
                </c:pt>
                <c:pt idx="12937">
                  <c:v>56.218427083860348</c:v>
                </c:pt>
                <c:pt idx="12938">
                  <c:v>56.218427083860348</c:v>
                </c:pt>
                <c:pt idx="12939">
                  <c:v>56.692526724957915</c:v>
                </c:pt>
                <c:pt idx="12940">
                  <c:v>57.368908879590464</c:v>
                </c:pt>
                <c:pt idx="12941">
                  <c:v>58.109352302800566</c:v>
                </c:pt>
                <c:pt idx="12942">
                  <c:v>58.320011861484467</c:v>
                </c:pt>
                <c:pt idx="12943">
                  <c:v>58.751686651229619</c:v>
                </c:pt>
                <c:pt idx="12944">
                  <c:v>58.751686651229619</c:v>
                </c:pt>
                <c:pt idx="12945">
                  <c:v>58.751686651229619</c:v>
                </c:pt>
                <c:pt idx="12946">
                  <c:v>59.559506186036366</c:v>
                </c:pt>
                <c:pt idx="12947">
                  <c:v>59.335767130478828</c:v>
                </c:pt>
                <c:pt idx="12948">
                  <c:v>59.422929514359751</c:v>
                </c:pt>
                <c:pt idx="12949">
                  <c:v>57.747417698743149</c:v>
                </c:pt>
                <c:pt idx="12950">
                  <c:v>57.317181910618665</c:v>
                </c:pt>
                <c:pt idx="12951">
                  <c:v>57.317181910618665</c:v>
                </c:pt>
                <c:pt idx="12952">
                  <c:v>57.317181910618665</c:v>
                </c:pt>
                <c:pt idx="12953">
                  <c:v>55.326914186936797</c:v>
                </c:pt>
                <c:pt idx="12954">
                  <c:v>58.028279979349996</c:v>
                </c:pt>
                <c:pt idx="12955">
                  <c:v>57.703348274109949</c:v>
                </c:pt>
                <c:pt idx="12956">
                  <c:v>57.445612805263949</c:v>
                </c:pt>
                <c:pt idx="12957">
                  <c:v>57.76252721576023</c:v>
                </c:pt>
                <c:pt idx="12958">
                  <c:v>57.76252721576023</c:v>
                </c:pt>
                <c:pt idx="12959">
                  <c:v>57.76252721576023</c:v>
                </c:pt>
                <c:pt idx="12960">
                  <c:v>57.655835524170136</c:v>
                </c:pt>
                <c:pt idx="12961">
                  <c:v>57.943070526239978</c:v>
                </c:pt>
                <c:pt idx="12962">
                  <c:v>57.90521964432471</c:v>
                </c:pt>
                <c:pt idx="12963">
                  <c:v>57.199774796246032</c:v>
                </c:pt>
                <c:pt idx="12964">
                  <c:v>57.848070722817887</c:v>
                </c:pt>
                <c:pt idx="12965">
                  <c:v>57.848070722817887</c:v>
                </c:pt>
                <c:pt idx="12966">
                  <c:v>57.848070722817887</c:v>
                </c:pt>
                <c:pt idx="12967">
                  <c:v>56.519461083614146</c:v>
                </c:pt>
                <c:pt idx="12968">
                  <c:v>57.272624253292733</c:v>
                </c:pt>
                <c:pt idx="12969">
                  <c:v>56.845009503834483</c:v>
                </c:pt>
                <c:pt idx="12970">
                  <c:v>56.907272020386216</c:v>
                </c:pt>
                <c:pt idx="12971">
                  <c:v>57.319751556369859</c:v>
                </c:pt>
                <c:pt idx="12972">
                  <c:v>57.319751556369859</c:v>
                </c:pt>
                <c:pt idx="12973">
                  <c:v>57.319751556369859</c:v>
                </c:pt>
                <c:pt idx="12974">
                  <c:v>58.368064237032002</c:v>
                </c:pt>
                <c:pt idx="12975">
                  <c:v>58.11174207334917</c:v>
                </c:pt>
                <c:pt idx="12976">
                  <c:v>57.659381635306808</c:v>
                </c:pt>
                <c:pt idx="12977">
                  <c:v>57.892294326196158</c:v>
                </c:pt>
                <c:pt idx="12978">
                  <c:v>57.27948520744846</c:v>
                </c:pt>
                <c:pt idx="12979">
                  <c:v>57.27948520744846</c:v>
                </c:pt>
                <c:pt idx="12980">
                  <c:v>57.27948520744846</c:v>
                </c:pt>
                <c:pt idx="12981">
                  <c:v>58.54871033334183</c:v>
                </c:pt>
                <c:pt idx="12982">
                  <c:v>58.040614278955786</c:v>
                </c:pt>
                <c:pt idx="12983">
                  <c:v>58.961806584305762</c:v>
                </c:pt>
                <c:pt idx="12984">
                  <c:v>58.511758827439479</c:v>
                </c:pt>
                <c:pt idx="12985">
                  <c:v>58.321759220595276</c:v>
                </c:pt>
                <c:pt idx="12986">
                  <c:v>58.321759220595276</c:v>
                </c:pt>
                <c:pt idx="12987">
                  <c:v>58.321759220595276</c:v>
                </c:pt>
                <c:pt idx="12988">
                  <c:v>58.375875960115685</c:v>
                </c:pt>
                <c:pt idx="12989">
                  <c:v>58.804338692671834</c:v>
                </c:pt>
                <c:pt idx="12990">
                  <c:v>58.463577969604358</c:v>
                </c:pt>
                <c:pt idx="12991">
                  <c:v>58.463577969604358</c:v>
                </c:pt>
                <c:pt idx="12992">
                  <c:v>58.463577969604358</c:v>
                </c:pt>
                <c:pt idx="12993">
                  <c:v>58.463577969604358</c:v>
                </c:pt>
                <c:pt idx="12994">
                  <c:v>58.463577969604358</c:v>
                </c:pt>
                <c:pt idx="12995">
                  <c:v>58.371687437541212</c:v>
                </c:pt>
                <c:pt idx="12996">
                  <c:v>58.221440250468184</c:v>
                </c:pt>
                <c:pt idx="12997">
                  <c:v>57.552638550801703</c:v>
                </c:pt>
                <c:pt idx="12998">
                  <c:v>57.403907454721875</c:v>
                </c:pt>
                <c:pt idx="12999">
                  <c:v>55.78700925869029</c:v>
                </c:pt>
                <c:pt idx="13000">
                  <c:v>55.78700925869029</c:v>
                </c:pt>
                <c:pt idx="13001">
                  <c:v>55.78700925869029</c:v>
                </c:pt>
                <c:pt idx="13002">
                  <c:v>57.034263913410847</c:v>
                </c:pt>
                <c:pt idx="13003">
                  <c:v>58.006309508177189</c:v>
                </c:pt>
                <c:pt idx="13004">
                  <c:v>57.855188641548743</c:v>
                </c:pt>
                <c:pt idx="13005">
                  <c:v>57.606703897407094</c:v>
                </c:pt>
                <c:pt idx="13006">
                  <c:v>57.380035445693174</c:v>
                </c:pt>
                <c:pt idx="13007">
                  <c:v>57.380035445693174</c:v>
                </c:pt>
                <c:pt idx="13008">
                  <c:v>57.380035445693174</c:v>
                </c:pt>
                <c:pt idx="13009">
                  <c:v>57.380035445693174</c:v>
                </c:pt>
                <c:pt idx="13010">
                  <c:v>58.460057554925221</c:v>
                </c:pt>
                <c:pt idx="13011">
                  <c:v>58.700884754728271</c:v>
                </c:pt>
                <c:pt idx="13012">
                  <c:v>59.743261553705146</c:v>
                </c:pt>
                <c:pt idx="13013">
                  <c:v>59.845404972315599</c:v>
                </c:pt>
                <c:pt idx="13014">
                  <c:v>59.845404972315599</c:v>
                </c:pt>
                <c:pt idx="13015">
                  <c:v>59.845404972315599</c:v>
                </c:pt>
                <c:pt idx="13016">
                  <c:v>59.350465504175737</c:v>
                </c:pt>
                <c:pt idx="13017">
                  <c:v>59.233109782718145</c:v>
                </c:pt>
                <c:pt idx="13018">
                  <c:v>59.386080794287452</c:v>
                </c:pt>
                <c:pt idx="13019">
                  <c:v>58.795087967967497</c:v>
                </c:pt>
                <c:pt idx="13020">
                  <c:v>58.897051511375359</c:v>
                </c:pt>
                <c:pt idx="13021">
                  <c:v>58.897051511375359</c:v>
                </c:pt>
                <c:pt idx="13022">
                  <c:v>58.897051511375359</c:v>
                </c:pt>
                <c:pt idx="13023">
                  <c:v>59.06461811081153</c:v>
                </c:pt>
                <c:pt idx="13024">
                  <c:v>59.864446047332024</c:v>
                </c:pt>
                <c:pt idx="13025">
                  <c:v>59.849259440942397</c:v>
                </c:pt>
                <c:pt idx="13026">
                  <c:v>59.638548489343471</c:v>
                </c:pt>
                <c:pt idx="13027">
                  <c:v>58.800304348842445</c:v>
                </c:pt>
                <c:pt idx="13028">
                  <c:v>58.800304348842445</c:v>
                </c:pt>
                <c:pt idx="13029">
                  <c:v>58.800304348842445</c:v>
                </c:pt>
                <c:pt idx="13030">
                  <c:v>59.460985967935109</c:v>
                </c:pt>
                <c:pt idx="13031">
                  <c:v>59.456643266615572</c:v>
                </c:pt>
                <c:pt idx="13032">
                  <c:v>59.73694022515717</c:v>
                </c:pt>
                <c:pt idx="13033">
                  <c:v>60.298099464305615</c:v>
                </c:pt>
                <c:pt idx="13034">
                  <c:v>59.629734604416846</c:v>
                </c:pt>
                <c:pt idx="13035">
                  <c:v>59.629734604416846</c:v>
                </c:pt>
                <c:pt idx="13036">
                  <c:v>59.629734604416846</c:v>
                </c:pt>
                <c:pt idx="13037">
                  <c:v>59.332991913067538</c:v>
                </c:pt>
                <c:pt idx="13038">
                  <c:v>59.806269267524719</c:v>
                </c:pt>
                <c:pt idx="13039">
                  <c:v>59.185468550490775</c:v>
                </c:pt>
                <c:pt idx="13040">
                  <c:v>59.706926762783084</c:v>
                </c:pt>
                <c:pt idx="13041">
                  <c:v>60.1463875791544</c:v>
                </c:pt>
                <c:pt idx="13042">
                  <c:v>60.1463875791544</c:v>
                </c:pt>
                <c:pt idx="13043">
                  <c:v>60.1463875791544</c:v>
                </c:pt>
                <c:pt idx="13044">
                  <c:v>60.53905514639623</c:v>
                </c:pt>
                <c:pt idx="13045">
                  <c:v>60.270758433512775</c:v>
                </c:pt>
                <c:pt idx="13046">
                  <c:v>60.32379592181767</c:v>
                </c:pt>
                <c:pt idx="13047">
                  <c:v>59.922520041309284</c:v>
                </c:pt>
                <c:pt idx="13048">
                  <c:v>60.027695641906163</c:v>
                </c:pt>
                <c:pt idx="13049">
                  <c:v>60.027695641906163</c:v>
                </c:pt>
                <c:pt idx="13050">
                  <c:v>60.027695641906163</c:v>
                </c:pt>
                <c:pt idx="13051">
                  <c:v>60.027695641906163</c:v>
                </c:pt>
                <c:pt idx="13052">
                  <c:v>60.027695641906163</c:v>
                </c:pt>
                <c:pt idx="13053">
                  <c:v>59.992208834082014</c:v>
                </c:pt>
                <c:pt idx="13054">
                  <c:v>59.32751856761746</c:v>
                </c:pt>
                <c:pt idx="13055">
                  <c:v>59.627653191358355</c:v>
                </c:pt>
                <c:pt idx="13056">
                  <c:v>59.627653191358355</c:v>
                </c:pt>
                <c:pt idx="13057">
                  <c:v>59.627653191358355</c:v>
                </c:pt>
                <c:pt idx="13058">
                  <c:v>60.416534436978715</c:v>
                </c:pt>
                <c:pt idx="13059">
                  <c:v>60.487148302221861</c:v>
                </c:pt>
                <c:pt idx="13060">
                  <c:v>59.577545099209836</c:v>
                </c:pt>
                <c:pt idx="13061">
                  <c:v>59.577545099209836</c:v>
                </c:pt>
                <c:pt idx="13062">
                  <c:v>59.178684685707594</c:v>
                </c:pt>
                <c:pt idx="13063">
                  <c:v>59.178684685707594</c:v>
                </c:pt>
                <c:pt idx="13064">
                  <c:v>59.178684685707594</c:v>
                </c:pt>
                <c:pt idx="13065">
                  <c:v>59.90394150252807</c:v>
                </c:pt>
                <c:pt idx="13066">
                  <c:v>60.21638472941725</c:v>
                </c:pt>
                <c:pt idx="13067">
                  <c:v>60.188349894271589</c:v>
                </c:pt>
                <c:pt idx="13068">
                  <c:v>60.764592953979623</c:v>
                </c:pt>
                <c:pt idx="13069">
                  <c:v>60.694236053311592</c:v>
                </c:pt>
                <c:pt idx="13070">
                  <c:v>60.694236053311592</c:v>
                </c:pt>
                <c:pt idx="13071">
                  <c:v>60.694236053311592</c:v>
                </c:pt>
                <c:pt idx="13072">
                  <c:v>60.537487662488005</c:v>
                </c:pt>
                <c:pt idx="13073">
                  <c:v>60.648213697907487</c:v>
                </c:pt>
                <c:pt idx="13074">
                  <c:v>60.712326359400087</c:v>
                </c:pt>
                <c:pt idx="13075">
                  <c:v>60.405253692130927</c:v>
                </c:pt>
                <c:pt idx="13076">
                  <c:v>60.157025912564393</c:v>
                </c:pt>
                <c:pt idx="13077">
                  <c:v>60.157025912564393</c:v>
                </c:pt>
                <c:pt idx="13078">
                  <c:v>60.157025912564393</c:v>
                </c:pt>
                <c:pt idx="13079">
                  <c:v>60.826418630753658</c:v>
                </c:pt>
                <c:pt idx="13080">
                  <c:v>60.558944204510581</c:v>
                </c:pt>
                <c:pt idx="13081">
                  <c:v>60.745037949812946</c:v>
                </c:pt>
                <c:pt idx="13082">
                  <c:v>60.320558168171175</c:v>
                </c:pt>
                <c:pt idx="13083">
                  <c:v>60.429305576362225</c:v>
                </c:pt>
                <c:pt idx="13084">
                  <c:v>60.429305576362225</c:v>
                </c:pt>
                <c:pt idx="13085">
                  <c:v>60.429305576362225</c:v>
                </c:pt>
                <c:pt idx="13086">
                  <c:v>60.372130958397882</c:v>
                </c:pt>
                <c:pt idx="13087">
                  <c:v>60.350186183682581</c:v>
                </c:pt>
                <c:pt idx="13088">
                  <c:v>60.177274721083904</c:v>
                </c:pt>
                <c:pt idx="13089">
                  <c:v>59.954820488401971</c:v>
                </c:pt>
                <c:pt idx="13090">
                  <c:v>59.04308447941645</c:v>
                </c:pt>
                <c:pt idx="13091">
                  <c:v>59.04308447941645</c:v>
                </c:pt>
                <c:pt idx="13092">
                  <c:v>59.04308447941645</c:v>
                </c:pt>
                <c:pt idx="13093">
                  <c:v>59.861131204313004</c:v>
                </c:pt>
                <c:pt idx="13094">
                  <c:v>59.861131204313004</c:v>
                </c:pt>
                <c:pt idx="13095">
                  <c:v>60.888347093357751</c:v>
                </c:pt>
                <c:pt idx="13096">
                  <c:v>61.942030333639927</c:v>
                </c:pt>
                <c:pt idx="13097">
                  <c:v>62.507223916617768</c:v>
                </c:pt>
                <c:pt idx="13098">
                  <c:v>62.507223916617768</c:v>
                </c:pt>
                <c:pt idx="13099">
                  <c:v>62.507223916617768</c:v>
                </c:pt>
                <c:pt idx="13100">
                  <c:v>63.829589316646079</c:v>
                </c:pt>
                <c:pt idx="13101">
                  <c:v>63.998543524787891</c:v>
                </c:pt>
                <c:pt idx="13102">
                  <c:v>65.13949193478102</c:v>
                </c:pt>
                <c:pt idx="13103">
                  <c:v>65.579620859047651</c:v>
                </c:pt>
                <c:pt idx="13104">
                  <c:v>65.23269298617727</c:v>
                </c:pt>
                <c:pt idx="13105">
                  <c:v>65.23269298617727</c:v>
                </c:pt>
                <c:pt idx="13106">
                  <c:v>65.23269298617727</c:v>
                </c:pt>
                <c:pt idx="13107">
                  <c:v>66.571632601300863</c:v>
                </c:pt>
                <c:pt idx="13108">
                  <c:v>66.848357752248276</c:v>
                </c:pt>
                <c:pt idx="13109">
                  <c:v>66.112205637442671</c:v>
                </c:pt>
                <c:pt idx="13110">
                  <c:v>65.871172865979517</c:v>
                </c:pt>
                <c:pt idx="13111">
                  <c:v>65.596297859972964</c:v>
                </c:pt>
                <c:pt idx="13112">
                  <c:v>65.596297859972964</c:v>
                </c:pt>
                <c:pt idx="13113">
                  <c:v>65.596297859972964</c:v>
                </c:pt>
                <c:pt idx="13114">
                  <c:v>65.596297859972964</c:v>
                </c:pt>
                <c:pt idx="13115">
                  <c:v>67.236297171307896</c:v>
                </c:pt>
                <c:pt idx="13116">
                  <c:v>67.573614569068766</c:v>
                </c:pt>
                <c:pt idx="13117">
                  <c:v>68.191485889946335</c:v>
                </c:pt>
                <c:pt idx="13118">
                  <c:v>68.467465843625902</c:v>
                </c:pt>
                <c:pt idx="13119">
                  <c:v>68.467465843625902</c:v>
                </c:pt>
                <c:pt idx="13120">
                  <c:v>68.467465843625902</c:v>
                </c:pt>
                <c:pt idx="13121">
                  <c:v>67.925039322003755</c:v>
                </c:pt>
                <c:pt idx="13122">
                  <c:v>68.834488346270717</c:v>
                </c:pt>
                <c:pt idx="13123">
                  <c:v>68.869024385166924</c:v>
                </c:pt>
                <c:pt idx="13124">
                  <c:v>68.890583713019538</c:v>
                </c:pt>
                <c:pt idx="13125">
                  <c:v>68.741210205501915</c:v>
                </c:pt>
                <c:pt idx="13126">
                  <c:v>68.741210205501915</c:v>
                </c:pt>
                <c:pt idx="13127">
                  <c:v>68.741210205501915</c:v>
                </c:pt>
                <c:pt idx="13128">
                  <c:v>68.217516401406044</c:v>
                </c:pt>
                <c:pt idx="13129">
                  <c:v>68.011019668839111</c:v>
                </c:pt>
                <c:pt idx="13130">
                  <c:v>68.912605577107357</c:v>
                </c:pt>
                <c:pt idx="13131">
                  <c:v>68.754058434257928</c:v>
                </c:pt>
                <c:pt idx="13132">
                  <c:v>68.487534776942809</c:v>
                </c:pt>
                <c:pt idx="13133">
                  <c:v>68.487534776942809</c:v>
                </c:pt>
                <c:pt idx="13134">
                  <c:v>68.487534776942809</c:v>
                </c:pt>
                <c:pt idx="13135">
                  <c:v>68.692900865379229</c:v>
                </c:pt>
                <c:pt idx="13136">
                  <c:v>68.578294664875429</c:v>
                </c:pt>
                <c:pt idx="13137">
                  <c:v>68.757039223329357</c:v>
                </c:pt>
                <c:pt idx="13138">
                  <c:v>68.883645669491287</c:v>
                </c:pt>
                <c:pt idx="13139">
                  <c:v>68.77243140137908</c:v>
                </c:pt>
                <c:pt idx="13140">
                  <c:v>68.77243140137908</c:v>
                </c:pt>
                <c:pt idx="13141">
                  <c:v>68.77243140137908</c:v>
                </c:pt>
                <c:pt idx="13142">
                  <c:v>68.646595848942496</c:v>
                </c:pt>
                <c:pt idx="13143">
                  <c:v>67.932157240734597</c:v>
                </c:pt>
                <c:pt idx="13144">
                  <c:v>68.159313925141248</c:v>
                </c:pt>
                <c:pt idx="13145">
                  <c:v>68.528212269184422</c:v>
                </c:pt>
                <c:pt idx="13146">
                  <c:v>68.498044628065259</c:v>
                </c:pt>
                <c:pt idx="13147">
                  <c:v>68.498044628065259</c:v>
                </c:pt>
                <c:pt idx="13148">
                  <c:v>68.498044628065259</c:v>
                </c:pt>
                <c:pt idx="13149">
                  <c:v>69.005344092268416</c:v>
                </c:pt>
                <c:pt idx="13150">
                  <c:v>70.840379516119924</c:v>
                </c:pt>
                <c:pt idx="13151">
                  <c:v>70.521794835885345</c:v>
                </c:pt>
                <c:pt idx="13152">
                  <c:v>70.521794835885345</c:v>
                </c:pt>
                <c:pt idx="13153">
                  <c:v>70.521794835885345</c:v>
                </c:pt>
                <c:pt idx="13154">
                  <c:v>70.521794835885345</c:v>
                </c:pt>
                <c:pt idx="13155">
                  <c:v>70.521794835885345</c:v>
                </c:pt>
                <c:pt idx="13156">
                  <c:v>70.044380351768723</c:v>
                </c:pt>
                <c:pt idx="13157">
                  <c:v>69.788058188085884</c:v>
                </c:pt>
                <c:pt idx="13158">
                  <c:v>69.524181265894498</c:v>
                </c:pt>
                <c:pt idx="13159">
                  <c:v>70.639895754610805</c:v>
                </c:pt>
                <c:pt idx="13160">
                  <c:v>72.307338882568615</c:v>
                </c:pt>
                <c:pt idx="13161">
                  <c:v>72.307338882568615</c:v>
                </c:pt>
                <c:pt idx="13162">
                  <c:v>72.307338882568615</c:v>
                </c:pt>
                <c:pt idx="13163">
                  <c:v>72.307338882568615</c:v>
                </c:pt>
                <c:pt idx="13164">
                  <c:v>72.372376616531653</c:v>
                </c:pt>
                <c:pt idx="13165">
                  <c:v>73.123355587321711</c:v>
                </c:pt>
                <c:pt idx="13166">
                  <c:v>73.744361876015745</c:v>
                </c:pt>
                <c:pt idx="13167">
                  <c:v>73.284189714889706</c:v>
                </c:pt>
                <c:pt idx="13168">
                  <c:v>73.284189714889706</c:v>
                </c:pt>
                <c:pt idx="13169">
                  <c:v>73.284189714889706</c:v>
                </c:pt>
                <c:pt idx="13170">
                  <c:v>72.572474931178078</c:v>
                </c:pt>
                <c:pt idx="13171">
                  <c:v>73.577848831337562</c:v>
                </c:pt>
                <c:pt idx="13172">
                  <c:v>73.294673869554614</c:v>
                </c:pt>
                <c:pt idx="13173">
                  <c:v>73.894943117036419</c:v>
                </c:pt>
                <c:pt idx="13174">
                  <c:v>73.572683843377632</c:v>
                </c:pt>
                <c:pt idx="13175">
                  <c:v>73.572683843377632</c:v>
                </c:pt>
                <c:pt idx="13176">
                  <c:v>73.572683843377632</c:v>
                </c:pt>
                <c:pt idx="13177">
                  <c:v>74.06307503853786</c:v>
                </c:pt>
                <c:pt idx="13178">
                  <c:v>73.353570150172274</c:v>
                </c:pt>
                <c:pt idx="13179">
                  <c:v>73.582345711402169</c:v>
                </c:pt>
                <c:pt idx="13180">
                  <c:v>72.457380497981532</c:v>
                </c:pt>
                <c:pt idx="13181">
                  <c:v>71.085112577464798</c:v>
                </c:pt>
                <c:pt idx="13182">
                  <c:v>71.085112577464798</c:v>
                </c:pt>
                <c:pt idx="13183">
                  <c:v>71.085112577464798</c:v>
                </c:pt>
                <c:pt idx="13184">
                  <c:v>72.184047279425712</c:v>
                </c:pt>
                <c:pt idx="13185">
                  <c:v>72.880729635492784</c:v>
                </c:pt>
                <c:pt idx="13186">
                  <c:v>73.611357011933293</c:v>
                </c:pt>
                <c:pt idx="13187">
                  <c:v>72.828771398403404</c:v>
                </c:pt>
                <c:pt idx="13188">
                  <c:v>73.952323306660873</c:v>
                </c:pt>
                <c:pt idx="13189">
                  <c:v>73.952323306660873</c:v>
                </c:pt>
                <c:pt idx="13190">
                  <c:v>73.952323306660873</c:v>
                </c:pt>
                <c:pt idx="13191">
                  <c:v>75.518034159328423</c:v>
                </c:pt>
                <c:pt idx="13192">
                  <c:v>75.819787659892583</c:v>
                </c:pt>
                <c:pt idx="13193">
                  <c:v>75.966257467711344</c:v>
                </c:pt>
                <c:pt idx="13194">
                  <c:v>75.966257467711344</c:v>
                </c:pt>
                <c:pt idx="13195">
                  <c:v>75.856122450814638</c:v>
                </c:pt>
                <c:pt idx="13196">
                  <c:v>75.856122450814638</c:v>
                </c:pt>
                <c:pt idx="13197">
                  <c:v>75.856122450814638</c:v>
                </c:pt>
                <c:pt idx="13198">
                  <c:v>77.30560822615513</c:v>
                </c:pt>
                <c:pt idx="13199">
                  <c:v>78.291324336317899</c:v>
                </c:pt>
                <c:pt idx="13200">
                  <c:v>77.840197328236101</c:v>
                </c:pt>
                <c:pt idx="13201">
                  <c:v>77.696040201593433</c:v>
                </c:pt>
                <c:pt idx="13202">
                  <c:v>77.135420588052739</c:v>
                </c:pt>
                <c:pt idx="13203">
                  <c:v>77.135420588052739</c:v>
                </c:pt>
                <c:pt idx="13204">
                  <c:v>77.135420588052739</c:v>
                </c:pt>
                <c:pt idx="13205">
                  <c:v>77.490314362751846</c:v>
                </c:pt>
                <c:pt idx="13206">
                  <c:v>77.490314362751846</c:v>
                </c:pt>
                <c:pt idx="13207">
                  <c:v>76.245757836070069</c:v>
                </c:pt>
                <c:pt idx="13208">
                  <c:v>77.521766826746614</c:v>
                </c:pt>
                <c:pt idx="13209">
                  <c:v>74.432384525901242</c:v>
                </c:pt>
                <c:pt idx="13210">
                  <c:v>74.432384525901242</c:v>
                </c:pt>
                <c:pt idx="13211">
                  <c:v>74.432384525901242</c:v>
                </c:pt>
                <c:pt idx="13212">
                  <c:v>76.224686740910172</c:v>
                </c:pt>
                <c:pt idx="13213">
                  <c:v>75.568579091254648</c:v>
                </c:pt>
                <c:pt idx="13214">
                  <c:v>75.956415724484216</c:v>
                </c:pt>
                <c:pt idx="13215">
                  <c:v>74.340134243432928</c:v>
                </c:pt>
                <c:pt idx="13216">
                  <c:v>74.171077249461064</c:v>
                </c:pt>
                <c:pt idx="13217">
                  <c:v>74.171077249461064</c:v>
                </c:pt>
                <c:pt idx="13218">
                  <c:v>74.171077249461064</c:v>
                </c:pt>
                <c:pt idx="13219">
                  <c:v>73.859970238362507</c:v>
                </c:pt>
                <c:pt idx="13220">
                  <c:v>74.591522687273439</c:v>
                </c:pt>
                <c:pt idx="13221">
                  <c:v>74.613673033648851</c:v>
                </c:pt>
                <c:pt idx="13222">
                  <c:v>75.063566611770057</c:v>
                </c:pt>
                <c:pt idx="13223">
                  <c:v>76.364295594573207</c:v>
                </c:pt>
                <c:pt idx="13224">
                  <c:v>76.364295594573207</c:v>
                </c:pt>
                <c:pt idx="13225">
                  <c:v>76.364295594573207</c:v>
                </c:pt>
                <c:pt idx="13226">
                  <c:v>76.490567986787482</c:v>
                </c:pt>
                <c:pt idx="13227">
                  <c:v>76.886601789963407</c:v>
                </c:pt>
                <c:pt idx="13228">
                  <c:v>76.86923098468526</c:v>
                </c:pt>
                <c:pt idx="13229">
                  <c:v>77.646343252765092</c:v>
                </c:pt>
                <c:pt idx="13230">
                  <c:v>76.555014702227737</c:v>
                </c:pt>
                <c:pt idx="13231">
                  <c:v>76.555014702227737</c:v>
                </c:pt>
                <c:pt idx="13232">
                  <c:v>76.555014702227737</c:v>
                </c:pt>
                <c:pt idx="13233">
                  <c:v>74.967230592557328</c:v>
                </c:pt>
                <c:pt idx="13234">
                  <c:v>74.509242630319804</c:v>
                </c:pt>
                <c:pt idx="13235">
                  <c:v>72.992123778807567</c:v>
                </c:pt>
                <c:pt idx="13236">
                  <c:v>73.825614074668863</c:v>
                </c:pt>
                <c:pt idx="13237">
                  <c:v>74.973783189222885</c:v>
                </c:pt>
                <c:pt idx="13238">
                  <c:v>74.973783189222885</c:v>
                </c:pt>
                <c:pt idx="13239">
                  <c:v>74.973783189222885</c:v>
                </c:pt>
                <c:pt idx="13240">
                  <c:v>75.507806969238587</c:v>
                </c:pt>
                <c:pt idx="13241">
                  <c:v>75.63161250153172</c:v>
                </c:pt>
                <c:pt idx="13242">
                  <c:v>74.979179445300417</c:v>
                </c:pt>
                <c:pt idx="13243">
                  <c:v>75.51898492825633</c:v>
                </c:pt>
                <c:pt idx="13244">
                  <c:v>76.714204256514947</c:v>
                </c:pt>
                <c:pt idx="13245">
                  <c:v>76.714204256514947</c:v>
                </c:pt>
                <c:pt idx="13246">
                  <c:v>76.714204256514947</c:v>
                </c:pt>
                <c:pt idx="13247">
                  <c:v>77.318713419486244</c:v>
                </c:pt>
                <c:pt idx="13248">
                  <c:v>76.309819104647602</c:v>
                </c:pt>
                <c:pt idx="13249">
                  <c:v>76.397598203508807</c:v>
                </c:pt>
                <c:pt idx="13250">
                  <c:v>76.341554229674998</c:v>
                </c:pt>
                <c:pt idx="13251">
                  <c:v>76.493368900656279</c:v>
                </c:pt>
                <c:pt idx="13252">
                  <c:v>76.493368900656279</c:v>
                </c:pt>
                <c:pt idx="13253">
                  <c:v>76.493368900656279</c:v>
                </c:pt>
                <c:pt idx="13254">
                  <c:v>75.904072040532114</c:v>
                </c:pt>
                <c:pt idx="13255">
                  <c:v>76.451098228048934</c:v>
                </c:pt>
                <c:pt idx="13256">
                  <c:v>76.115451100026362</c:v>
                </c:pt>
                <c:pt idx="13257">
                  <c:v>76.171212412827529</c:v>
                </c:pt>
                <c:pt idx="13258">
                  <c:v>76.275745601986614</c:v>
                </c:pt>
                <c:pt idx="13259">
                  <c:v>76.275745601986614</c:v>
                </c:pt>
                <c:pt idx="13260">
                  <c:v>76.275745601986614</c:v>
                </c:pt>
                <c:pt idx="13261">
                  <c:v>76.280884893489016</c:v>
                </c:pt>
                <c:pt idx="13262">
                  <c:v>74.777667825490809</c:v>
                </c:pt>
                <c:pt idx="13263">
                  <c:v>73.256874380554336</c:v>
                </c:pt>
                <c:pt idx="13264">
                  <c:v>75.0032570259892</c:v>
                </c:pt>
                <c:pt idx="13265">
                  <c:v>74.572738576832094</c:v>
                </c:pt>
                <c:pt idx="13266">
                  <c:v>74.572738576832094</c:v>
                </c:pt>
                <c:pt idx="13267">
                  <c:v>74.572738576832094</c:v>
                </c:pt>
                <c:pt idx="13268">
                  <c:v>74.844093168159489</c:v>
                </c:pt>
                <c:pt idx="13269">
                  <c:v>74.498886957942418</c:v>
                </c:pt>
                <c:pt idx="13270">
                  <c:v>74.658410566177309</c:v>
                </c:pt>
                <c:pt idx="13271">
                  <c:v>74.658410566177309</c:v>
                </c:pt>
                <c:pt idx="13272">
                  <c:v>74.03825226058116</c:v>
                </c:pt>
                <c:pt idx="13273">
                  <c:v>74.03825226058116</c:v>
                </c:pt>
                <c:pt idx="13274">
                  <c:v>74.03825226058116</c:v>
                </c:pt>
                <c:pt idx="13275">
                  <c:v>74.03825226058116</c:v>
                </c:pt>
                <c:pt idx="13276">
                  <c:v>74.03825226058116</c:v>
                </c:pt>
                <c:pt idx="13277">
                  <c:v>74.03825226058116</c:v>
                </c:pt>
                <c:pt idx="13278">
                  <c:v>75.371230297561951</c:v>
                </c:pt>
                <c:pt idx="13279">
                  <c:v>75.43919742768135</c:v>
                </c:pt>
                <c:pt idx="13280">
                  <c:v>75.43919742768135</c:v>
                </c:pt>
                <c:pt idx="13281">
                  <c:v>75.43919742768135</c:v>
                </c:pt>
                <c:pt idx="13282">
                  <c:v>75.851676963665</c:v>
                </c:pt>
                <c:pt idx="13283">
                  <c:v>73.513941741505008</c:v>
                </c:pt>
                <c:pt idx="13284">
                  <c:v>72.329129478538775</c:v>
                </c:pt>
                <c:pt idx="13285">
                  <c:v>70.531662275569929</c:v>
                </c:pt>
                <c:pt idx="13286">
                  <c:v>72.167139010382741</c:v>
                </c:pt>
                <c:pt idx="13287">
                  <c:v>72.167139010382741</c:v>
                </c:pt>
                <c:pt idx="13288">
                  <c:v>72.167139010382741</c:v>
                </c:pt>
                <c:pt idx="13289">
                  <c:v>71.499956187539524</c:v>
                </c:pt>
                <c:pt idx="13290">
                  <c:v>72.995515711199147</c:v>
                </c:pt>
                <c:pt idx="13291">
                  <c:v>72.064301787419467</c:v>
                </c:pt>
                <c:pt idx="13292">
                  <c:v>72.202548728834358</c:v>
                </c:pt>
                <c:pt idx="13293">
                  <c:v>72.766791542884263</c:v>
                </c:pt>
                <c:pt idx="13294">
                  <c:v>72.766791542884263</c:v>
                </c:pt>
                <c:pt idx="13295">
                  <c:v>72.766791542884263</c:v>
                </c:pt>
                <c:pt idx="13296">
                  <c:v>72.886999571125685</c:v>
                </c:pt>
                <c:pt idx="13297">
                  <c:v>73.373613387031625</c:v>
                </c:pt>
                <c:pt idx="13298">
                  <c:v>73.600281838745531</c:v>
                </c:pt>
                <c:pt idx="13299">
                  <c:v>73.360842247648122</c:v>
                </c:pt>
                <c:pt idx="13300">
                  <c:v>74.903657556672428</c:v>
                </c:pt>
                <c:pt idx="13301">
                  <c:v>74.903657556672428</c:v>
                </c:pt>
                <c:pt idx="13302">
                  <c:v>74.903657556672428</c:v>
                </c:pt>
                <c:pt idx="13303">
                  <c:v>74.160181951475892</c:v>
                </c:pt>
                <c:pt idx="13304">
                  <c:v>74.042646354815702</c:v>
                </c:pt>
                <c:pt idx="13305">
                  <c:v>74.381325664824701</c:v>
                </c:pt>
                <c:pt idx="13306">
                  <c:v>74.669048899587281</c:v>
                </c:pt>
                <c:pt idx="13307">
                  <c:v>74.369453901454136</c:v>
                </c:pt>
                <c:pt idx="13308">
                  <c:v>74.369453901454136</c:v>
                </c:pt>
                <c:pt idx="13309">
                  <c:v>74.369453901454136</c:v>
                </c:pt>
                <c:pt idx="13310">
                  <c:v>74.569166769237896</c:v>
                </c:pt>
                <c:pt idx="13311">
                  <c:v>74.426088893810729</c:v>
                </c:pt>
                <c:pt idx="13312">
                  <c:v>74.162032096416752</c:v>
                </c:pt>
                <c:pt idx="13313">
                  <c:v>74.413240665054687</c:v>
                </c:pt>
                <c:pt idx="13314">
                  <c:v>74.387981047320324</c:v>
                </c:pt>
                <c:pt idx="13315">
                  <c:v>74.387981047320324</c:v>
                </c:pt>
                <c:pt idx="13316">
                  <c:v>74.387981047320324</c:v>
                </c:pt>
                <c:pt idx="13317">
                  <c:v>74.935495467529861</c:v>
                </c:pt>
                <c:pt idx="13318">
                  <c:v>75.653711454992049</c:v>
                </c:pt>
                <c:pt idx="13319">
                  <c:v>75.267519395043252</c:v>
                </c:pt>
                <c:pt idx="13320">
                  <c:v>74.566828391604304</c:v>
                </c:pt>
                <c:pt idx="13321">
                  <c:v>74.427425109601359</c:v>
                </c:pt>
                <c:pt idx="13322">
                  <c:v>74.427425109601359</c:v>
                </c:pt>
                <c:pt idx="13323">
                  <c:v>74.427425109601359</c:v>
                </c:pt>
                <c:pt idx="13324">
                  <c:v>71.978167261839005</c:v>
                </c:pt>
                <c:pt idx="13325">
                  <c:v>74.221981931792413</c:v>
                </c:pt>
                <c:pt idx="13326">
                  <c:v>74.198238405051256</c:v>
                </c:pt>
                <c:pt idx="13327">
                  <c:v>74.199112084606668</c:v>
                </c:pt>
                <c:pt idx="13328">
                  <c:v>74.689785940799524</c:v>
                </c:pt>
                <c:pt idx="13329">
                  <c:v>74.689785940799524</c:v>
                </c:pt>
                <c:pt idx="13330">
                  <c:v>74.689785940799524</c:v>
                </c:pt>
                <c:pt idx="13331">
                  <c:v>74.64312117395761</c:v>
                </c:pt>
                <c:pt idx="13332">
                  <c:v>74.03820086766612</c:v>
                </c:pt>
                <c:pt idx="13333">
                  <c:v>73.984032735230684</c:v>
                </c:pt>
                <c:pt idx="13334">
                  <c:v>73.766923365711264</c:v>
                </c:pt>
                <c:pt idx="13335">
                  <c:v>73.962833157783237</c:v>
                </c:pt>
                <c:pt idx="13336">
                  <c:v>73.962833157783237</c:v>
                </c:pt>
                <c:pt idx="13337">
                  <c:v>73.962833157783237</c:v>
                </c:pt>
                <c:pt idx="13338">
                  <c:v>73.48721742569245</c:v>
                </c:pt>
                <c:pt idx="13339">
                  <c:v>73.602902877411765</c:v>
                </c:pt>
                <c:pt idx="13340">
                  <c:v>72.893012542183499</c:v>
                </c:pt>
                <c:pt idx="13341">
                  <c:v>72.253376321793198</c:v>
                </c:pt>
                <c:pt idx="13342">
                  <c:v>71.796981539921433</c:v>
                </c:pt>
                <c:pt idx="13343">
                  <c:v>71.796981539921433</c:v>
                </c:pt>
                <c:pt idx="13344">
                  <c:v>71.796981539921433</c:v>
                </c:pt>
                <c:pt idx="13345">
                  <c:v>73.412260859129759</c:v>
                </c:pt>
                <c:pt idx="13346">
                  <c:v>73.795703398124772</c:v>
                </c:pt>
                <c:pt idx="13347">
                  <c:v>73.513684776929864</c:v>
                </c:pt>
                <c:pt idx="13348">
                  <c:v>72.667243466482489</c:v>
                </c:pt>
                <c:pt idx="13349">
                  <c:v>71.957995542692032</c:v>
                </c:pt>
                <c:pt idx="13350">
                  <c:v>71.957995542692032</c:v>
                </c:pt>
                <c:pt idx="13351">
                  <c:v>71.957995542692032</c:v>
                </c:pt>
                <c:pt idx="13352">
                  <c:v>71.057745850214388</c:v>
                </c:pt>
                <c:pt idx="13353">
                  <c:v>70.377868977360194</c:v>
                </c:pt>
                <c:pt idx="13354">
                  <c:v>70.788601154233021</c:v>
                </c:pt>
                <c:pt idx="13355">
                  <c:v>70.788601154233021</c:v>
                </c:pt>
                <c:pt idx="13356">
                  <c:v>70.788601154233021</c:v>
                </c:pt>
                <c:pt idx="13357">
                  <c:v>70.788601154233021</c:v>
                </c:pt>
                <c:pt idx="13358">
                  <c:v>70.788601154233021</c:v>
                </c:pt>
                <c:pt idx="13359">
                  <c:v>71.521695390594687</c:v>
                </c:pt>
                <c:pt idx="13360">
                  <c:v>71.873556983307381</c:v>
                </c:pt>
                <c:pt idx="13361">
                  <c:v>70.875095430218636</c:v>
                </c:pt>
                <c:pt idx="13362">
                  <c:v>71.390977511230815</c:v>
                </c:pt>
                <c:pt idx="13363">
                  <c:v>70.109161121156546</c:v>
                </c:pt>
                <c:pt idx="13364">
                  <c:v>70.109161121156546</c:v>
                </c:pt>
                <c:pt idx="13365">
                  <c:v>70.109161121156546</c:v>
                </c:pt>
                <c:pt idx="13366">
                  <c:v>71.387380007179132</c:v>
                </c:pt>
                <c:pt idx="13367">
                  <c:v>71.029711015068713</c:v>
                </c:pt>
                <c:pt idx="13368">
                  <c:v>70.881313972936539</c:v>
                </c:pt>
                <c:pt idx="13369">
                  <c:v>71.251445746940306</c:v>
                </c:pt>
                <c:pt idx="13370">
                  <c:v>71.487647584391198</c:v>
                </c:pt>
                <c:pt idx="13371">
                  <c:v>71.487647584391198</c:v>
                </c:pt>
                <c:pt idx="13372">
                  <c:v>71.487647584391198</c:v>
                </c:pt>
                <c:pt idx="13373">
                  <c:v>71.487647584391198</c:v>
                </c:pt>
                <c:pt idx="13374">
                  <c:v>71.662666156505864</c:v>
                </c:pt>
                <c:pt idx="13375">
                  <c:v>72.131266755695847</c:v>
                </c:pt>
                <c:pt idx="13376">
                  <c:v>71.988677112961412</c:v>
                </c:pt>
                <c:pt idx="13377">
                  <c:v>71.891364628363235</c:v>
                </c:pt>
                <c:pt idx="13378">
                  <c:v>71.891364628363235</c:v>
                </c:pt>
                <c:pt idx="13379">
                  <c:v>71.891364628363235</c:v>
                </c:pt>
                <c:pt idx="13380">
                  <c:v>70.724848243145587</c:v>
                </c:pt>
                <c:pt idx="13381">
                  <c:v>70.471172814586495</c:v>
                </c:pt>
                <c:pt idx="13382">
                  <c:v>70.88601642466125</c:v>
                </c:pt>
                <c:pt idx="13383">
                  <c:v>70.102942578438615</c:v>
                </c:pt>
                <c:pt idx="13384">
                  <c:v>69.414483088775413</c:v>
                </c:pt>
                <c:pt idx="13385">
                  <c:v>69.414483088775413</c:v>
                </c:pt>
                <c:pt idx="13386">
                  <c:v>69.414483088775413</c:v>
                </c:pt>
                <c:pt idx="13387">
                  <c:v>70.650456998648167</c:v>
                </c:pt>
                <c:pt idx="13388">
                  <c:v>71.261672937030113</c:v>
                </c:pt>
                <c:pt idx="13389">
                  <c:v>71.242914523046309</c:v>
                </c:pt>
                <c:pt idx="13390">
                  <c:v>71.287857627234899</c:v>
                </c:pt>
                <c:pt idx="13391">
                  <c:v>71.027937959500377</c:v>
                </c:pt>
                <c:pt idx="13392">
                  <c:v>71.027937959500377</c:v>
                </c:pt>
                <c:pt idx="13393">
                  <c:v>71.027937959500377</c:v>
                </c:pt>
                <c:pt idx="13394">
                  <c:v>71.408630977541605</c:v>
                </c:pt>
                <c:pt idx="13395">
                  <c:v>72.180167114341316</c:v>
                </c:pt>
                <c:pt idx="13396">
                  <c:v>73.10904266048739</c:v>
                </c:pt>
                <c:pt idx="13397">
                  <c:v>73.346709196016462</c:v>
                </c:pt>
                <c:pt idx="13398">
                  <c:v>74.848924102171708</c:v>
                </c:pt>
                <c:pt idx="13399">
                  <c:v>74.848924102171708</c:v>
                </c:pt>
                <c:pt idx="13400">
                  <c:v>74.848924102171708</c:v>
                </c:pt>
                <c:pt idx="13401">
                  <c:v>76.215410319748216</c:v>
                </c:pt>
                <c:pt idx="13402">
                  <c:v>76.873882043494845</c:v>
                </c:pt>
                <c:pt idx="13403">
                  <c:v>77.555018042767117</c:v>
                </c:pt>
                <c:pt idx="13404">
                  <c:v>77.110417934893391</c:v>
                </c:pt>
                <c:pt idx="13405">
                  <c:v>78.070566069831642</c:v>
                </c:pt>
                <c:pt idx="13406">
                  <c:v>78.070566069831642</c:v>
                </c:pt>
                <c:pt idx="13407">
                  <c:v>78.070566069831642</c:v>
                </c:pt>
                <c:pt idx="13408">
                  <c:v>78.238954955908198</c:v>
                </c:pt>
                <c:pt idx="13409">
                  <c:v>78.811292154074394</c:v>
                </c:pt>
                <c:pt idx="13410">
                  <c:v>78.404285963540815</c:v>
                </c:pt>
                <c:pt idx="13411">
                  <c:v>77.920241793386083</c:v>
                </c:pt>
                <c:pt idx="13412">
                  <c:v>78.374323894081755</c:v>
                </c:pt>
                <c:pt idx="13413">
                  <c:v>78.374323894081755</c:v>
                </c:pt>
                <c:pt idx="13414">
                  <c:v>78.374323894081755</c:v>
                </c:pt>
                <c:pt idx="13415">
                  <c:v>78.374323894081755</c:v>
                </c:pt>
                <c:pt idx="13416">
                  <c:v>76.677484018730141</c:v>
                </c:pt>
                <c:pt idx="13417">
                  <c:v>76.162758278306001</c:v>
                </c:pt>
                <c:pt idx="13418">
                  <c:v>76.162758278306001</c:v>
                </c:pt>
                <c:pt idx="13419">
                  <c:v>77.728726095548666</c:v>
                </c:pt>
                <c:pt idx="13420">
                  <c:v>77.728726095548666</c:v>
                </c:pt>
                <c:pt idx="13421">
                  <c:v>77.728726095548666</c:v>
                </c:pt>
                <c:pt idx="13422">
                  <c:v>77.706241695225614</c:v>
                </c:pt>
                <c:pt idx="13423">
                  <c:v>77.562084568582932</c:v>
                </c:pt>
                <c:pt idx="13424">
                  <c:v>75.918359270908766</c:v>
                </c:pt>
                <c:pt idx="13425">
                  <c:v>75.682902630725721</c:v>
                </c:pt>
                <c:pt idx="13426">
                  <c:v>73.93145778316098</c:v>
                </c:pt>
                <c:pt idx="13427">
                  <c:v>73.93145778316098</c:v>
                </c:pt>
                <c:pt idx="13428">
                  <c:v>73.93145778316098</c:v>
                </c:pt>
                <c:pt idx="13429">
                  <c:v>73.093290732032486</c:v>
                </c:pt>
                <c:pt idx="13430">
                  <c:v>71.492992447553704</c:v>
                </c:pt>
                <c:pt idx="13431">
                  <c:v>70.739443831012437</c:v>
                </c:pt>
                <c:pt idx="13432">
                  <c:v>71.123194727497605</c:v>
                </c:pt>
                <c:pt idx="13433">
                  <c:v>72.075839496842335</c:v>
                </c:pt>
                <c:pt idx="13434">
                  <c:v>72.075839496842335</c:v>
                </c:pt>
                <c:pt idx="13435">
                  <c:v>72.075839496842335</c:v>
                </c:pt>
                <c:pt idx="13436">
                  <c:v>73.230278547029314</c:v>
                </c:pt>
                <c:pt idx="13437">
                  <c:v>72.542667040463996</c:v>
                </c:pt>
                <c:pt idx="13438">
                  <c:v>72.310550939757519</c:v>
                </c:pt>
                <c:pt idx="13439">
                  <c:v>73.365775967490421</c:v>
                </c:pt>
                <c:pt idx="13440">
                  <c:v>74.696081572889952</c:v>
                </c:pt>
                <c:pt idx="13441">
                  <c:v>74.696081572889952</c:v>
                </c:pt>
                <c:pt idx="13442">
                  <c:v>74.696081572889952</c:v>
                </c:pt>
                <c:pt idx="13443">
                  <c:v>74.585149965810373</c:v>
                </c:pt>
                <c:pt idx="13444">
                  <c:v>75.073536837284664</c:v>
                </c:pt>
                <c:pt idx="13445">
                  <c:v>75.17639975670545</c:v>
                </c:pt>
                <c:pt idx="13446">
                  <c:v>73.770880620168114</c:v>
                </c:pt>
                <c:pt idx="13447">
                  <c:v>74.01826041663675</c:v>
                </c:pt>
                <c:pt idx="13448">
                  <c:v>74.01826041663675</c:v>
                </c:pt>
                <c:pt idx="13449">
                  <c:v>74.01826041663675</c:v>
                </c:pt>
                <c:pt idx="13450">
                  <c:v>73.492922039260122</c:v>
                </c:pt>
                <c:pt idx="13451">
                  <c:v>74.792134931070052</c:v>
                </c:pt>
                <c:pt idx="13452">
                  <c:v>74.772168783583183</c:v>
                </c:pt>
                <c:pt idx="13453">
                  <c:v>74.057421817885128</c:v>
                </c:pt>
                <c:pt idx="13454">
                  <c:v>74.243978099422705</c:v>
                </c:pt>
                <c:pt idx="13455">
                  <c:v>74.243978099422705</c:v>
                </c:pt>
                <c:pt idx="13456">
                  <c:v>74.243978099422705</c:v>
                </c:pt>
                <c:pt idx="13457">
                  <c:v>76.182493157675282</c:v>
                </c:pt>
                <c:pt idx="13458">
                  <c:v>75.85825525678807</c:v>
                </c:pt>
                <c:pt idx="13459">
                  <c:v>75.85825525678807</c:v>
                </c:pt>
                <c:pt idx="13460">
                  <c:v>76.560976280370468</c:v>
                </c:pt>
                <c:pt idx="13461">
                  <c:v>76.091245037049944</c:v>
                </c:pt>
                <c:pt idx="13462">
                  <c:v>76.091245037049944</c:v>
                </c:pt>
                <c:pt idx="13463">
                  <c:v>76.091245037049944</c:v>
                </c:pt>
                <c:pt idx="13464">
                  <c:v>75.822665663133847</c:v>
                </c:pt>
                <c:pt idx="13465">
                  <c:v>75.253257861124027</c:v>
                </c:pt>
                <c:pt idx="13466">
                  <c:v>74.794113558298477</c:v>
                </c:pt>
                <c:pt idx="13467">
                  <c:v>75.233728553414863</c:v>
                </c:pt>
                <c:pt idx="13468">
                  <c:v>76.087133603848002</c:v>
                </c:pt>
                <c:pt idx="13469">
                  <c:v>76.087133603848002</c:v>
                </c:pt>
                <c:pt idx="13470">
                  <c:v>76.087133603848002</c:v>
                </c:pt>
                <c:pt idx="13471">
                  <c:v>76.51582760452176</c:v>
                </c:pt>
                <c:pt idx="13472">
                  <c:v>76.596308909449547</c:v>
                </c:pt>
                <c:pt idx="13473">
                  <c:v>76.288491044912547</c:v>
                </c:pt>
                <c:pt idx="13474">
                  <c:v>76.058070910401867</c:v>
                </c:pt>
                <c:pt idx="13475">
                  <c:v>76.43634846143695</c:v>
                </c:pt>
                <c:pt idx="13476">
                  <c:v>76.43634846143695</c:v>
                </c:pt>
                <c:pt idx="13477">
                  <c:v>76.43634846143695</c:v>
                </c:pt>
                <c:pt idx="13478">
                  <c:v>76.508915257451022</c:v>
                </c:pt>
                <c:pt idx="13479">
                  <c:v>76.508915257451022</c:v>
                </c:pt>
                <c:pt idx="13480">
                  <c:v>75.297455768044784</c:v>
                </c:pt>
                <c:pt idx="13481">
                  <c:v>75.802699515646978</c:v>
                </c:pt>
                <c:pt idx="13482">
                  <c:v>73.881478173300025</c:v>
                </c:pt>
                <c:pt idx="13483">
                  <c:v>73.881478173300025</c:v>
                </c:pt>
                <c:pt idx="13484">
                  <c:v>73.881478173300025</c:v>
                </c:pt>
                <c:pt idx="13485">
                  <c:v>72.679654855460811</c:v>
                </c:pt>
                <c:pt idx="13486">
                  <c:v>71.49206737508328</c:v>
                </c:pt>
                <c:pt idx="13487">
                  <c:v>71.784647240315635</c:v>
                </c:pt>
                <c:pt idx="13488">
                  <c:v>71.31632930215828</c:v>
                </c:pt>
                <c:pt idx="13489">
                  <c:v>72.026065458641483</c:v>
                </c:pt>
                <c:pt idx="13490">
                  <c:v>72.026065458641483</c:v>
                </c:pt>
                <c:pt idx="13491">
                  <c:v>72.026065458641483</c:v>
                </c:pt>
                <c:pt idx="13492">
                  <c:v>71.763447662868188</c:v>
                </c:pt>
                <c:pt idx="13493">
                  <c:v>73.120811638027917</c:v>
                </c:pt>
                <c:pt idx="13494">
                  <c:v>74.161569560181533</c:v>
                </c:pt>
                <c:pt idx="13495">
                  <c:v>73.814281936905999</c:v>
                </c:pt>
                <c:pt idx="13496">
                  <c:v>73.074994854283915</c:v>
                </c:pt>
                <c:pt idx="13497">
                  <c:v>73.074994854283915</c:v>
                </c:pt>
                <c:pt idx="13498">
                  <c:v>73.074994854283915</c:v>
                </c:pt>
                <c:pt idx="13499">
                  <c:v>73.595913440968474</c:v>
                </c:pt>
                <c:pt idx="13500">
                  <c:v>73.061812571580219</c:v>
                </c:pt>
                <c:pt idx="13501">
                  <c:v>73.131398578522891</c:v>
                </c:pt>
                <c:pt idx="13502">
                  <c:v>74.690145691204677</c:v>
                </c:pt>
                <c:pt idx="13503">
                  <c:v>73.352285327296599</c:v>
                </c:pt>
                <c:pt idx="13504">
                  <c:v>73.352285327296599</c:v>
                </c:pt>
                <c:pt idx="13505">
                  <c:v>73.352285327296599</c:v>
                </c:pt>
                <c:pt idx="13506">
                  <c:v>71.790274764510784</c:v>
                </c:pt>
                <c:pt idx="13507">
                  <c:v>73.280103978145206</c:v>
                </c:pt>
                <c:pt idx="13508">
                  <c:v>73.394761571564032</c:v>
                </c:pt>
                <c:pt idx="13509">
                  <c:v>74.001609112168936</c:v>
                </c:pt>
                <c:pt idx="13510">
                  <c:v>73.961060102214901</c:v>
                </c:pt>
                <c:pt idx="13511">
                  <c:v>73.961060102214901</c:v>
                </c:pt>
                <c:pt idx="13512">
                  <c:v>73.961060102214901</c:v>
                </c:pt>
                <c:pt idx="13513">
                  <c:v>73.688343598639364</c:v>
                </c:pt>
                <c:pt idx="13514">
                  <c:v>74.697443485138095</c:v>
                </c:pt>
                <c:pt idx="13515">
                  <c:v>74.280441372632325</c:v>
                </c:pt>
                <c:pt idx="13516">
                  <c:v>73.984495271465889</c:v>
                </c:pt>
                <c:pt idx="13517">
                  <c:v>73.984495271465889</c:v>
                </c:pt>
                <c:pt idx="13518">
                  <c:v>73.984495271465889</c:v>
                </c:pt>
                <c:pt idx="13519">
                  <c:v>73.984495271465889</c:v>
                </c:pt>
                <c:pt idx="13520">
                  <c:v>73.984495271465889</c:v>
                </c:pt>
                <c:pt idx="13521">
                  <c:v>75.29522017624123</c:v>
                </c:pt>
                <c:pt idx="13522">
                  <c:v>75.373260317705373</c:v>
                </c:pt>
                <c:pt idx="13523">
                  <c:v>73.203734106419347</c:v>
                </c:pt>
                <c:pt idx="13524">
                  <c:v>73.179810704475614</c:v>
                </c:pt>
                <c:pt idx="13525">
                  <c:v>73.179810704475614</c:v>
                </c:pt>
                <c:pt idx="13526">
                  <c:v>73.179810704475614</c:v>
                </c:pt>
                <c:pt idx="13527">
                  <c:v>73.179810704475614</c:v>
                </c:pt>
                <c:pt idx="13528">
                  <c:v>72.52177582050669</c:v>
                </c:pt>
                <c:pt idx="13529">
                  <c:v>73.917555999646964</c:v>
                </c:pt>
                <c:pt idx="13530">
                  <c:v>73.206971860065877</c:v>
                </c:pt>
                <c:pt idx="13531">
                  <c:v>72.269436607738228</c:v>
                </c:pt>
                <c:pt idx="13532">
                  <c:v>72.269436607738228</c:v>
                </c:pt>
                <c:pt idx="13533">
                  <c:v>72.269436607738228</c:v>
                </c:pt>
                <c:pt idx="13534">
                  <c:v>72.807109284720653</c:v>
                </c:pt>
                <c:pt idx="13535">
                  <c:v>72.611122403276141</c:v>
                </c:pt>
                <c:pt idx="13536">
                  <c:v>70.581050866908086</c:v>
                </c:pt>
                <c:pt idx="13537">
                  <c:v>71.366591573051878</c:v>
                </c:pt>
                <c:pt idx="13538">
                  <c:v>70.722458472596969</c:v>
                </c:pt>
                <c:pt idx="13539">
                  <c:v>70.722458472596969</c:v>
                </c:pt>
                <c:pt idx="13540">
                  <c:v>70.722458472596969</c:v>
                </c:pt>
                <c:pt idx="13541">
                  <c:v>70.892337753209219</c:v>
                </c:pt>
                <c:pt idx="13542">
                  <c:v>69.71793255553537</c:v>
                </c:pt>
                <c:pt idx="13543">
                  <c:v>69.409549368933099</c:v>
                </c:pt>
                <c:pt idx="13544">
                  <c:v>67.248400202796006</c:v>
                </c:pt>
                <c:pt idx="13545">
                  <c:v>68.654099214535947</c:v>
                </c:pt>
                <c:pt idx="13546">
                  <c:v>68.654099214535947</c:v>
                </c:pt>
                <c:pt idx="13547">
                  <c:v>68.654099214535947</c:v>
                </c:pt>
                <c:pt idx="13548">
                  <c:v>69.385523181159314</c:v>
                </c:pt>
                <c:pt idx="13549">
                  <c:v>69.582101081126595</c:v>
                </c:pt>
                <c:pt idx="13550">
                  <c:v>70.75159825541563</c:v>
                </c:pt>
                <c:pt idx="13551">
                  <c:v>70.000516498795534</c:v>
                </c:pt>
                <c:pt idx="13552">
                  <c:v>70.511053716645222</c:v>
                </c:pt>
                <c:pt idx="13553">
                  <c:v>70.511053716645222</c:v>
                </c:pt>
                <c:pt idx="13554">
                  <c:v>70.511053716645222</c:v>
                </c:pt>
                <c:pt idx="13555">
                  <c:v>70.01994302067466</c:v>
                </c:pt>
                <c:pt idx="13556">
                  <c:v>70.111550891705164</c:v>
                </c:pt>
                <c:pt idx="13557">
                  <c:v>70.870495764323962</c:v>
                </c:pt>
                <c:pt idx="13558">
                  <c:v>71.169114297071658</c:v>
                </c:pt>
                <c:pt idx="13559">
                  <c:v>71.169114297071658</c:v>
                </c:pt>
                <c:pt idx="13560">
                  <c:v>71.169114297071658</c:v>
                </c:pt>
                <c:pt idx="13561">
                  <c:v>71.169114297071658</c:v>
                </c:pt>
                <c:pt idx="13562">
                  <c:v>69.584953387910446</c:v>
                </c:pt>
                <c:pt idx="13563">
                  <c:v>69.034021338851801</c:v>
                </c:pt>
                <c:pt idx="13564">
                  <c:v>70.563500186427348</c:v>
                </c:pt>
                <c:pt idx="13565">
                  <c:v>69.978828688655355</c:v>
                </c:pt>
                <c:pt idx="13566">
                  <c:v>69.694111939421688</c:v>
                </c:pt>
                <c:pt idx="13567">
                  <c:v>69.694111939421688</c:v>
                </c:pt>
                <c:pt idx="13568">
                  <c:v>69.694111939421688</c:v>
                </c:pt>
                <c:pt idx="13569">
                  <c:v>69.151402756766899</c:v>
                </c:pt>
                <c:pt idx="13570">
                  <c:v>67.966127957565462</c:v>
                </c:pt>
                <c:pt idx="13571">
                  <c:v>67.966127957565462</c:v>
                </c:pt>
                <c:pt idx="13572">
                  <c:v>66.735807268345368</c:v>
                </c:pt>
                <c:pt idx="13573">
                  <c:v>68.035225731815402</c:v>
                </c:pt>
                <c:pt idx="13574">
                  <c:v>68.035225731815402</c:v>
                </c:pt>
                <c:pt idx="13575">
                  <c:v>68.035225731815402</c:v>
                </c:pt>
                <c:pt idx="13576">
                  <c:v>68.164530306016104</c:v>
                </c:pt>
                <c:pt idx="13577">
                  <c:v>68.981420690324612</c:v>
                </c:pt>
                <c:pt idx="13578">
                  <c:v>67.820737400962201</c:v>
                </c:pt>
                <c:pt idx="13579">
                  <c:v>68.294168934164475</c:v>
                </c:pt>
                <c:pt idx="13580">
                  <c:v>66.773452578600541</c:v>
                </c:pt>
                <c:pt idx="13581">
                  <c:v>66.773452578600541</c:v>
                </c:pt>
                <c:pt idx="13582">
                  <c:v>66.773452578600541</c:v>
                </c:pt>
                <c:pt idx="13583">
                  <c:v>64.810089045933807</c:v>
                </c:pt>
                <c:pt idx="13584">
                  <c:v>63.703959335869513</c:v>
                </c:pt>
                <c:pt idx="13585">
                  <c:v>63.515295944815932</c:v>
                </c:pt>
                <c:pt idx="13586">
                  <c:v>66.01522720679209</c:v>
                </c:pt>
                <c:pt idx="13587">
                  <c:v>64.65943071554058</c:v>
                </c:pt>
                <c:pt idx="13588">
                  <c:v>64.65943071554058</c:v>
                </c:pt>
                <c:pt idx="13589">
                  <c:v>64.65943071554058</c:v>
                </c:pt>
                <c:pt idx="13590">
                  <c:v>65.03220922466808</c:v>
                </c:pt>
                <c:pt idx="13591">
                  <c:v>65.131474640037183</c:v>
                </c:pt>
                <c:pt idx="13592">
                  <c:v>66.199239539035972</c:v>
                </c:pt>
                <c:pt idx="13593">
                  <c:v>68.488485545870702</c:v>
                </c:pt>
                <c:pt idx="13594">
                  <c:v>68.936991515286266</c:v>
                </c:pt>
                <c:pt idx="13595">
                  <c:v>68.936991515286266</c:v>
                </c:pt>
                <c:pt idx="13596">
                  <c:v>68.936991515286266</c:v>
                </c:pt>
                <c:pt idx="13597">
                  <c:v>68.936991515286266</c:v>
                </c:pt>
                <c:pt idx="13598">
                  <c:v>69.956318591874805</c:v>
                </c:pt>
                <c:pt idx="13599">
                  <c:v>72.053278007146758</c:v>
                </c:pt>
                <c:pt idx="13600">
                  <c:v>72.233744228253983</c:v>
                </c:pt>
                <c:pt idx="13601">
                  <c:v>72.335116753139062</c:v>
                </c:pt>
                <c:pt idx="13602">
                  <c:v>72.335116753139062</c:v>
                </c:pt>
                <c:pt idx="13603">
                  <c:v>72.335116753139062</c:v>
                </c:pt>
                <c:pt idx="13604">
                  <c:v>71.805898210678109</c:v>
                </c:pt>
                <c:pt idx="13605">
                  <c:v>72.598711014297805</c:v>
                </c:pt>
                <c:pt idx="13606">
                  <c:v>72.020103880498681</c:v>
                </c:pt>
                <c:pt idx="13607">
                  <c:v>71.491219391985382</c:v>
                </c:pt>
                <c:pt idx="13608">
                  <c:v>71.09176795996035</c:v>
                </c:pt>
                <c:pt idx="13609">
                  <c:v>71.09176795996035</c:v>
                </c:pt>
                <c:pt idx="13610">
                  <c:v>71.09176795996035</c:v>
                </c:pt>
                <c:pt idx="13611">
                  <c:v>71.272902288962882</c:v>
                </c:pt>
                <c:pt idx="13612">
                  <c:v>71.405264741607525</c:v>
                </c:pt>
                <c:pt idx="13613">
                  <c:v>70.280582189219515</c:v>
                </c:pt>
                <c:pt idx="13614">
                  <c:v>69.094099656514999</c:v>
                </c:pt>
                <c:pt idx="13615">
                  <c:v>69.343946312904805</c:v>
                </c:pt>
                <c:pt idx="13616">
                  <c:v>69.343946312904805</c:v>
                </c:pt>
                <c:pt idx="13617">
                  <c:v>69.343946312904805</c:v>
                </c:pt>
                <c:pt idx="13618">
                  <c:v>68.921804908896618</c:v>
                </c:pt>
                <c:pt idx="13619">
                  <c:v>67.671569465104668</c:v>
                </c:pt>
                <c:pt idx="13620">
                  <c:v>68.97826002605062</c:v>
                </c:pt>
                <c:pt idx="13621">
                  <c:v>69.822414351779415</c:v>
                </c:pt>
                <c:pt idx="13622">
                  <c:v>69.619900570126831</c:v>
                </c:pt>
                <c:pt idx="13623">
                  <c:v>69.619900570126831</c:v>
                </c:pt>
                <c:pt idx="13624">
                  <c:v>69.619900570126831</c:v>
                </c:pt>
                <c:pt idx="13625">
                  <c:v>68.865760935062781</c:v>
                </c:pt>
                <c:pt idx="13626">
                  <c:v>69.342121864421415</c:v>
                </c:pt>
                <c:pt idx="13627">
                  <c:v>69.940232609472204</c:v>
                </c:pt>
                <c:pt idx="13628">
                  <c:v>70.801603561734098</c:v>
                </c:pt>
                <c:pt idx="13629">
                  <c:v>69.650916194343878</c:v>
                </c:pt>
                <c:pt idx="13630">
                  <c:v>69.650916194343878</c:v>
                </c:pt>
                <c:pt idx="13631">
                  <c:v>69.650916194343878</c:v>
                </c:pt>
                <c:pt idx="13632">
                  <c:v>68.328884848263229</c:v>
                </c:pt>
                <c:pt idx="13633">
                  <c:v>68.609824218242622</c:v>
                </c:pt>
                <c:pt idx="13634">
                  <c:v>67.804291668154448</c:v>
                </c:pt>
                <c:pt idx="13635">
                  <c:v>68.989592163813413</c:v>
                </c:pt>
                <c:pt idx="13636">
                  <c:v>68.989592163813413</c:v>
                </c:pt>
                <c:pt idx="13637">
                  <c:v>68.989592163813413</c:v>
                </c:pt>
                <c:pt idx="13638">
                  <c:v>68.989592163813413</c:v>
                </c:pt>
                <c:pt idx="13639">
                  <c:v>68.914121668100478</c:v>
                </c:pt>
                <c:pt idx="13640">
                  <c:v>68.914121668100478</c:v>
                </c:pt>
                <c:pt idx="13641">
                  <c:v>68.914121668100478</c:v>
                </c:pt>
                <c:pt idx="13642">
                  <c:v>68.914121668100478</c:v>
                </c:pt>
                <c:pt idx="13643">
                  <c:v>69.389583221446202</c:v>
                </c:pt>
                <c:pt idx="13644">
                  <c:v>69.389583221446202</c:v>
                </c:pt>
                <c:pt idx="13645">
                  <c:v>69.389583221446202</c:v>
                </c:pt>
                <c:pt idx="13646">
                  <c:v>67.631380205555786</c:v>
                </c:pt>
                <c:pt idx="13647">
                  <c:v>67.240177336392122</c:v>
                </c:pt>
                <c:pt idx="13648">
                  <c:v>67.359768649653276</c:v>
                </c:pt>
                <c:pt idx="13649">
                  <c:v>66.165088947002417</c:v>
                </c:pt>
                <c:pt idx="13650">
                  <c:v>67.909698536868945</c:v>
                </c:pt>
                <c:pt idx="13651">
                  <c:v>67.909698536868945</c:v>
                </c:pt>
                <c:pt idx="13652">
                  <c:v>67.909698536868945</c:v>
                </c:pt>
                <c:pt idx="13653">
                  <c:v>68.216514239562969</c:v>
                </c:pt>
                <c:pt idx="13654">
                  <c:v>68.506113315723923</c:v>
                </c:pt>
                <c:pt idx="13655">
                  <c:v>69.152250739864769</c:v>
                </c:pt>
                <c:pt idx="13656">
                  <c:v>67.845945625781496</c:v>
                </c:pt>
                <c:pt idx="13657">
                  <c:v>68.709834830879572</c:v>
                </c:pt>
                <c:pt idx="13658">
                  <c:v>68.709834830879572</c:v>
                </c:pt>
                <c:pt idx="13659">
                  <c:v>68.709834830879572</c:v>
                </c:pt>
                <c:pt idx="13660">
                  <c:v>69.384341144113733</c:v>
                </c:pt>
                <c:pt idx="13661">
                  <c:v>68.733244303673061</c:v>
                </c:pt>
                <c:pt idx="13662">
                  <c:v>68.552495421533195</c:v>
                </c:pt>
                <c:pt idx="13663">
                  <c:v>68.365014067525181</c:v>
                </c:pt>
                <c:pt idx="13664">
                  <c:v>68.819430222168521</c:v>
                </c:pt>
                <c:pt idx="13665">
                  <c:v>68.819430222168521</c:v>
                </c:pt>
                <c:pt idx="13666">
                  <c:v>68.819430222168521</c:v>
                </c:pt>
                <c:pt idx="13667">
                  <c:v>70.329739512440057</c:v>
                </c:pt>
                <c:pt idx="13668">
                  <c:v>70.099422163759428</c:v>
                </c:pt>
                <c:pt idx="13669">
                  <c:v>70.557050375591771</c:v>
                </c:pt>
                <c:pt idx="13670">
                  <c:v>70.443960266081177</c:v>
                </c:pt>
                <c:pt idx="13671">
                  <c:v>71.337400397318106</c:v>
                </c:pt>
                <c:pt idx="13672">
                  <c:v>71.337400397318106</c:v>
                </c:pt>
                <c:pt idx="13673">
                  <c:v>71.337400397318106</c:v>
                </c:pt>
                <c:pt idx="13674">
                  <c:v>71.733948129644261</c:v>
                </c:pt>
                <c:pt idx="13675">
                  <c:v>71.806052389423101</c:v>
                </c:pt>
                <c:pt idx="13676">
                  <c:v>72.552123336828345</c:v>
                </c:pt>
                <c:pt idx="13677">
                  <c:v>72.583575800823112</c:v>
                </c:pt>
                <c:pt idx="13678">
                  <c:v>71.498568578833741</c:v>
                </c:pt>
                <c:pt idx="13679">
                  <c:v>71.498568578833741</c:v>
                </c:pt>
                <c:pt idx="13680">
                  <c:v>71.498568578833741</c:v>
                </c:pt>
                <c:pt idx="13681">
                  <c:v>69.348160531936685</c:v>
                </c:pt>
                <c:pt idx="13682">
                  <c:v>68.429306604220315</c:v>
                </c:pt>
                <c:pt idx="13683">
                  <c:v>67.64890518957894</c:v>
                </c:pt>
                <c:pt idx="13684">
                  <c:v>67.918820779285667</c:v>
                </c:pt>
                <c:pt idx="13685">
                  <c:v>66.715712638570849</c:v>
                </c:pt>
                <c:pt idx="13686">
                  <c:v>66.715712638570849</c:v>
                </c:pt>
                <c:pt idx="13687">
                  <c:v>66.715712638570849</c:v>
                </c:pt>
                <c:pt idx="13688">
                  <c:v>66.222905976404505</c:v>
                </c:pt>
                <c:pt idx="13689">
                  <c:v>67.443718976345139</c:v>
                </c:pt>
                <c:pt idx="13690">
                  <c:v>67.195080053458398</c:v>
                </c:pt>
                <c:pt idx="13691">
                  <c:v>67.250841366259579</c:v>
                </c:pt>
                <c:pt idx="13692">
                  <c:v>68.074978151586492</c:v>
                </c:pt>
                <c:pt idx="13693">
                  <c:v>68.074978151586492</c:v>
                </c:pt>
                <c:pt idx="13694">
                  <c:v>68.074978151586492</c:v>
                </c:pt>
                <c:pt idx="13695">
                  <c:v>69.049644785019055</c:v>
                </c:pt>
                <c:pt idx="13696">
                  <c:v>69.507555657884026</c:v>
                </c:pt>
                <c:pt idx="13697">
                  <c:v>68.878326502786109</c:v>
                </c:pt>
                <c:pt idx="13698">
                  <c:v>67.820763097419629</c:v>
                </c:pt>
                <c:pt idx="13699">
                  <c:v>66.645355737902818</c:v>
                </c:pt>
                <c:pt idx="13700">
                  <c:v>66.645355737902818</c:v>
                </c:pt>
                <c:pt idx="13701">
                  <c:v>66.645355737902818</c:v>
                </c:pt>
                <c:pt idx="13702">
                  <c:v>67.206026744358539</c:v>
                </c:pt>
                <c:pt idx="13703">
                  <c:v>67.898957417628836</c:v>
                </c:pt>
                <c:pt idx="13704">
                  <c:v>67.087411896482848</c:v>
                </c:pt>
                <c:pt idx="13705">
                  <c:v>68.071277861704729</c:v>
                </c:pt>
                <c:pt idx="13706">
                  <c:v>68.1397846174319</c:v>
                </c:pt>
                <c:pt idx="13707">
                  <c:v>68.1397846174319</c:v>
                </c:pt>
                <c:pt idx="13708">
                  <c:v>68.1397846174319</c:v>
                </c:pt>
                <c:pt idx="13709">
                  <c:v>68.898112775070416</c:v>
                </c:pt>
                <c:pt idx="13710">
                  <c:v>67.675886469966628</c:v>
                </c:pt>
                <c:pt idx="13711">
                  <c:v>68.041058827670568</c:v>
                </c:pt>
                <c:pt idx="13712">
                  <c:v>68.464073911234166</c:v>
                </c:pt>
                <c:pt idx="13713">
                  <c:v>68.836878116819193</c:v>
                </c:pt>
                <c:pt idx="13714">
                  <c:v>68.836878116819193</c:v>
                </c:pt>
                <c:pt idx="13715">
                  <c:v>68.836878116819193</c:v>
                </c:pt>
                <c:pt idx="13716">
                  <c:v>68.836878116819193</c:v>
                </c:pt>
                <c:pt idx="13717">
                  <c:v>69.28196645738565</c:v>
                </c:pt>
                <c:pt idx="13718">
                  <c:v>71.128462501287515</c:v>
                </c:pt>
                <c:pt idx="13719">
                  <c:v>71.44386082079059</c:v>
                </c:pt>
                <c:pt idx="13720">
                  <c:v>71.730787465370284</c:v>
                </c:pt>
                <c:pt idx="13721">
                  <c:v>71.730787465370284</c:v>
                </c:pt>
                <c:pt idx="13722">
                  <c:v>71.730787465370284</c:v>
                </c:pt>
                <c:pt idx="13723">
                  <c:v>71.177260074102918</c:v>
                </c:pt>
                <c:pt idx="13724">
                  <c:v>71.064092875219785</c:v>
                </c:pt>
                <c:pt idx="13725">
                  <c:v>71.219659228997827</c:v>
                </c:pt>
                <c:pt idx="13726">
                  <c:v>71.47592999976564</c:v>
                </c:pt>
                <c:pt idx="13727">
                  <c:v>71.440366102568944</c:v>
                </c:pt>
                <c:pt idx="13728">
                  <c:v>71.440366102568944</c:v>
                </c:pt>
                <c:pt idx="13729">
                  <c:v>71.440366102568944</c:v>
                </c:pt>
                <c:pt idx="13730">
                  <c:v>71.932992889532713</c:v>
                </c:pt>
                <c:pt idx="13731">
                  <c:v>70.908680700186835</c:v>
                </c:pt>
                <c:pt idx="13732">
                  <c:v>71.286855465391881</c:v>
                </c:pt>
                <c:pt idx="13733">
                  <c:v>71.775859051846453</c:v>
                </c:pt>
                <c:pt idx="13734">
                  <c:v>72.402004632042903</c:v>
                </c:pt>
                <c:pt idx="13735">
                  <c:v>72.402004632042903</c:v>
                </c:pt>
                <c:pt idx="13736">
                  <c:v>72.402004632042903</c:v>
                </c:pt>
                <c:pt idx="13737">
                  <c:v>72.590539540808919</c:v>
                </c:pt>
                <c:pt idx="13738">
                  <c:v>71.949978247948195</c:v>
                </c:pt>
                <c:pt idx="13739">
                  <c:v>71.485823135907793</c:v>
                </c:pt>
                <c:pt idx="13740">
                  <c:v>71.485823135907793</c:v>
                </c:pt>
                <c:pt idx="13741">
                  <c:v>73.355625866773096</c:v>
                </c:pt>
                <c:pt idx="13742">
                  <c:v>73.355625866773096</c:v>
                </c:pt>
                <c:pt idx="13743">
                  <c:v>73.355625866773096</c:v>
                </c:pt>
                <c:pt idx="13744">
                  <c:v>74.190246806764918</c:v>
                </c:pt>
                <c:pt idx="13745">
                  <c:v>74.182871923458961</c:v>
                </c:pt>
                <c:pt idx="13746">
                  <c:v>75.092166768980846</c:v>
                </c:pt>
                <c:pt idx="13747">
                  <c:v>74.37104708181981</c:v>
                </c:pt>
                <c:pt idx="13748">
                  <c:v>74.34069956549807</c:v>
                </c:pt>
                <c:pt idx="13749">
                  <c:v>74.34069956549807</c:v>
                </c:pt>
                <c:pt idx="13750">
                  <c:v>74.34069956549807</c:v>
                </c:pt>
                <c:pt idx="13751">
                  <c:v>73.991664583111699</c:v>
                </c:pt>
                <c:pt idx="13752">
                  <c:v>73.113488147636929</c:v>
                </c:pt>
                <c:pt idx="13753">
                  <c:v>72.755587887408907</c:v>
                </c:pt>
                <c:pt idx="13754">
                  <c:v>73.18096704506361</c:v>
                </c:pt>
                <c:pt idx="13755">
                  <c:v>73.598200425686997</c:v>
                </c:pt>
                <c:pt idx="13756">
                  <c:v>73.598200425686997</c:v>
                </c:pt>
                <c:pt idx="13757">
                  <c:v>73.598200425686997</c:v>
                </c:pt>
                <c:pt idx="13758">
                  <c:v>71.639051112052243</c:v>
                </c:pt>
                <c:pt idx="13759">
                  <c:v>72.452652349799223</c:v>
                </c:pt>
                <c:pt idx="13760">
                  <c:v>72.185280709386191</c:v>
                </c:pt>
                <c:pt idx="13761">
                  <c:v>71.080178857622386</c:v>
                </c:pt>
                <c:pt idx="13762">
                  <c:v>71.052863523287058</c:v>
                </c:pt>
                <c:pt idx="13763">
                  <c:v>71.052863523287058</c:v>
                </c:pt>
                <c:pt idx="13764">
                  <c:v>71.052863523287058</c:v>
                </c:pt>
                <c:pt idx="13765">
                  <c:v>70.972613486476888</c:v>
                </c:pt>
                <c:pt idx="13766">
                  <c:v>70.990344042160217</c:v>
                </c:pt>
                <c:pt idx="13767">
                  <c:v>70.486153849316025</c:v>
                </c:pt>
                <c:pt idx="13768">
                  <c:v>72.117827508417051</c:v>
                </c:pt>
                <c:pt idx="13769">
                  <c:v>72.501912458849873</c:v>
                </c:pt>
                <c:pt idx="13770">
                  <c:v>72.501912458849873</c:v>
                </c:pt>
                <c:pt idx="13771">
                  <c:v>72.501912458849873</c:v>
                </c:pt>
                <c:pt idx="13772">
                  <c:v>73.343111691964793</c:v>
                </c:pt>
                <c:pt idx="13773">
                  <c:v>73.529462401842281</c:v>
                </c:pt>
                <c:pt idx="13774">
                  <c:v>71.483998687424503</c:v>
                </c:pt>
                <c:pt idx="13775">
                  <c:v>71.63121369251111</c:v>
                </c:pt>
                <c:pt idx="13776">
                  <c:v>70.839094693244249</c:v>
                </c:pt>
                <c:pt idx="13777">
                  <c:v>70.839094693244249</c:v>
                </c:pt>
                <c:pt idx="13778">
                  <c:v>70.839094693244249</c:v>
                </c:pt>
                <c:pt idx="13779">
                  <c:v>70.839094693244249</c:v>
                </c:pt>
                <c:pt idx="13780">
                  <c:v>71.149430810617446</c:v>
                </c:pt>
                <c:pt idx="13781">
                  <c:v>70.185068456647215</c:v>
                </c:pt>
                <c:pt idx="13782">
                  <c:v>69.775723888480044</c:v>
                </c:pt>
                <c:pt idx="13783">
                  <c:v>69.775723888480044</c:v>
                </c:pt>
                <c:pt idx="13784">
                  <c:v>69.775723888480044</c:v>
                </c:pt>
                <c:pt idx="13785">
                  <c:v>69.775723888480044</c:v>
                </c:pt>
                <c:pt idx="13786">
                  <c:v>67.919720155298705</c:v>
                </c:pt>
                <c:pt idx="13787">
                  <c:v>68.280292847107972</c:v>
                </c:pt>
                <c:pt idx="13788">
                  <c:v>67.257856499160468</c:v>
                </c:pt>
                <c:pt idx="13789">
                  <c:v>67.895308520662226</c:v>
                </c:pt>
                <c:pt idx="13790">
                  <c:v>66.649441474647332</c:v>
                </c:pt>
                <c:pt idx="13791">
                  <c:v>66.649441474647332</c:v>
                </c:pt>
                <c:pt idx="13792">
                  <c:v>66.649441474647332</c:v>
                </c:pt>
                <c:pt idx="13793">
                  <c:v>67.365293388018401</c:v>
                </c:pt>
                <c:pt idx="13794">
                  <c:v>69.360417742170043</c:v>
                </c:pt>
                <c:pt idx="13795">
                  <c:v>69.690154684964838</c:v>
                </c:pt>
                <c:pt idx="13796">
                  <c:v>70.180366004922476</c:v>
                </c:pt>
                <c:pt idx="13797">
                  <c:v>69.678796850744504</c:v>
                </c:pt>
                <c:pt idx="13798">
                  <c:v>69.678796850744504</c:v>
                </c:pt>
                <c:pt idx="13799">
                  <c:v>69.678796850744504</c:v>
                </c:pt>
                <c:pt idx="13800">
                  <c:v>69.678796850744504</c:v>
                </c:pt>
                <c:pt idx="13801">
                  <c:v>67.841859889037124</c:v>
                </c:pt>
                <c:pt idx="13802">
                  <c:v>67.83050205481679</c:v>
                </c:pt>
                <c:pt idx="13803">
                  <c:v>67.420874825616977</c:v>
                </c:pt>
                <c:pt idx="13804">
                  <c:v>69.613656330951414</c:v>
                </c:pt>
                <c:pt idx="13805">
                  <c:v>69.613656330951414</c:v>
                </c:pt>
                <c:pt idx="13806">
                  <c:v>69.613656330951414</c:v>
                </c:pt>
                <c:pt idx="13807">
                  <c:v>68.804295008693956</c:v>
                </c:pt>
                <c:pt idx="13808">
                  <c:v>69.781659770165291</c:v>
                </c:pt>
                <c:pt idx="13809">
                  <c:v>70.041810706017429</c:v>
                </c:pt>
                <c:pt idx="13810">
                  <c:v>69.39832001700033</c:v>
                </c:pt>
                <c:pt idx="13811">
                  <c:v>69.099264644474943</c:v>
                </c:pt>
                <c:pt idx="13812">
                  <c:v>69.099264644474943</c:v>
                </c:pt>
                <c:pt idx="13813">
                  <c:v>69.099264644474943</c:v>
                </c:pt>
                <c:pt idx="13814">
                  <c:v>69.315937174216671</c:v>
                </c:pt>
                <c:pt idx="13815">
                  <c:v>70.02356622118387</c:v>
                </c:pt>
                <c:pt idx="13816">
                  <c:v>70.490111103772904</c:v>
                </c:pt>
                <c:pt idx="13817">
                  <c:v>70.267579781718439</c:v>
                </c:pt>
                <c:pt idx="13818">
                  <c:v>69.650762015598858</c:v>
                </c:pt>
                <c:pt idx="13819">
                  <c:v>69.650762015598858</c:v>
                </c:pt>
                <c:pt idx="13820">
                  <c:v>69.650762015598858</c:v>
                </c:pt>
                <c:pt idx="13821">
                  <c:v>70.889999375575627</c:v>
                </c:pt>
                <c:pt idx="13822">
                  <c:v>71.125019175980967</c:v>
                </c:pt>
                <c:pt idx="13823">
                  <c:v>71.085112577464727</c:v>
                </c:pt>
                <c:pt idx="13824">
                  <c:v>71.085112577464727</c:v>
                </c:pt>
                <c:pt idx="13825">
                  <c:v>69.893696324917897</c:v>
                </c:pt>
                <c:pt idx="13826">
                  <c:v>69.893696324917897</c:v>
                </c:pt>
                <c:pt idx="13827">
                  <c:v>69.893696324917897</c:v>
                </c:pt>
                <c:pt idx="13828">
                  <c:v>70.73628316673846</c:v>
                </c:pt>
                <c:pt idx="13829">
                  <c:v>71.621449038656522</c:v>
                </c:pt>
                <c:pt idx="13830">
                  <c:v>71.221406588108707</c:v>
                </c:pt>
                <c:pt idx="13831">
                  <c:v>70.526754252185086</c:v>
                </c:pt>
                <c:pt idx="13832">
                  <c:v>72.627362564423763</c:v>
                </c:pt>
                <c:pt idx="13833">
                  <c:v>72.627362564423763</c:v>
                </c:pt>
                <c:pt idx="13834">
                  <c:v>72.627362564423763</c:v>
                </c:pt>
                <c:pt idx="13835">
                  <c:v>71.856211874486732</c:v>
                </c:pt>
                <c:pt idx="13836">
                  <c:v>71.92482141604394</c:v>
                </c:pt>
                <c:pt idx="13837">
                  <c:v>72.02280200853744</c:v>
                </c:pt>
                <c:pt idx="13838">
                  <c:v>71.771670529272043</c:v>
                </c:pt>
                <c:pt idx="13839">
                  <c:v>71.692525440134887</c:v>
                </c:pt>
                <c:pt idx="13840">
                  <c:v>71.692525440134887</c:v>
                </c:pt>
                <c:pt idx="13841">
                  <c:v>71.692525440134887</c:v>
                </c:pt>
                <c:pt idx="13842">
                  <c:v>71.808210891854202</c:v>
                </c:pt>
                <c:pt idx="13843">
                  <c:v>72.247491833022934</c:v>
                </c:pt>
                <c:pt idx="13844">
                  <c:v>72.247491833022934</c:v>
                </c:pt>
                <c:pt idx="13845">
                  <c:v>72.934486624607956</c:v>
                </c:pt>
                <c:pt idx="13846">
                  <c:v>72.677367870742245</c:v>
                </c:pt>
                <c:pt idx="13847">
                  <c:v>72.677367870742245</c:v>
                </c:pt>
                <c:pt idx="13848">
                  <c:v>72.677367870742245</c:v>
                </c:pt>
                <c:pt idx="13849">
                  <c:v>72.368496451447257</c:v>
                </c:pt>
                <c:pt idx="13850">
                  <c:v>72.021619971491901</c:v>
                </c:pt>
                <c:pt idx="13851">
                  <c:v>71.870396319033418</c:v>
                </c:pt>
                <c:pt idx="13852">
                  <c:v>72.531026545211063</c:v>
                </c:pt>
                <c:pt idx="13853">
                  <c:v>71.379362712435395</c:v>
                </c:pt>
                <c:pt idx="13854">
                  <c:v>71.379362712435395</c:v>
                </c:pt>
                <c:pt idx="13855">
                  <c:v>71.379362712435395</c:v>
                </c:pt>
                <c:pt idx="13856">
                  <c:v>71.488572656861678</c:v>
                </c:pt>
                <c:pt idx="13857">
                  <c:v>71.656807364193142</c:v>
                </c:pt>
                <c:pt idx="13858">
                  <c:v>71.144240126200017</c:v>
                </c:pt>
                <c:pt idx="13859">
                  <c:v>70.856516891437437</c:v>
                </c:pt>
                <c:pt idx="13860">
                  <c:v>71.69571180086642</c:v>
                </c:pt>
                <c:pt idx="13861">
                  <c:v>71.69571180086642</c:v>
                </c:pt>
                <c:pt idx="13862">
                  <c:v>71.69571180086642</c:v>
                </c:pt>
                <c:pt idx="13863">
                  <c:v>71.544924988185642</c:v>
                </c:pt>
                <c:pt idx="13864">
                  <c:v>71.834061528111377</c:v>
                </c:pt>
                <c:pt idx="13865">
                  <c:v>72.35148539657429</c:v>
                </c:pt>
                <c:pt idx="13866">
                  <c:v>72.08293171911572</c:v>
                </c:pt>
                <c:pt idx="13867">
                  <c:v>70.734946950947887</c:v>
                </c:pt>
                <c:pt idx="13868">
                  <c:v>70.734946950947887</c:v>
                </c:pt>
                <c:pt idx="13869">
                  <c:v>70.734946950947887</c:v>
                </c:pt>
                <c:pt idx="13870">
                  <c:v>69.99108589888867</c:v>
                </c:pt>
                <c:pt idx="13871">
                  <c:v>68.270425407423375</c:v>
                </c:pt>
                <c:pt idx="13872">
                  <c:v>67.807092582023358</c:v>
                </c:pt>
                <c:pt idx="13873">
                  <c:v>68.115835519030796</c:v>
                </c:pt>
                <c:pt idx="13874">
                  <c:v>67.415298694336911</c:v>
                </c:pt>
                <c:pt idx="13875">
                  <c:v>67.415298694336911</c:v>
                </c:pt>
                <c:pt idx="13876">
                  <c:v>67.415298694336911</c:v>
                </c:pt>
                <c:pt idx="13877">
                  <c:v>67.853731652407745</c:v>
                </c:pt>
                <c:pt idx="13878">
                  <c:v>67.96165677395841</c:v>
                </c:pt>
                <c:pt idx="13879">
                  <c:v>67.685753909651382</c:v>
                </c:pt>
                <c:pt idx="13880">
                  <c:v>67.051488248881114</c:v>
                </c:pt>
                <c:pt idx="13881">
                  <c:v>67.053621054854617</c:v>
                </c:pt>
                <c:pt idx="13882">
                  <c:v>67.053621054854617</c:v>
                </c:pt>
                <c:pt idx="13883">
                  <c:v>67.053621054854617</c:v>
                </c:pt>
                <c:pt idx="13884">
                  <c:v>67.053621054854617</c:v>
                </c:pt>
                <c:pt idx="13885">
                  <c:v>67.053621054854617</c:v>
                </c:pt>
                <c:pt idx="13886">
                  <c:v>66.083220033369045</c:v>
                </c:pt>
                <c:pt idx="13887">
                  <c:v>66.350309012749435</c:v>
                </c:pt>
                <c:pt idx="13888">
                  <c:v>66.743593294971561</c:v>
                </c:pt>
                <c:pt idx="13889">
                  <c:v>66.743593294971561</c:v>
                </c:pt>
                <c:pt idx="13890">
                  <c:v>66.743593294971561</c:v>
                </c:pt>
                <c:pt idx="13891">
                  <c:v>66.743593294971561</c:v>
                </c:pt>
                <c:pt idx="13892">
                  <c:v>67.261916539447398</c:v>
                </c:pt>
                <c:pt idx="13893">
                  <c:v>67.956851536403647</c:v>
                </c:pt>
                <c:pt idx="13894">
                  <c:v>67.966667583173262</c:v>
                </c:pt>
                <c:pt idx="13895">
                  <c:v>67.117913591549808</c:v>
                </c:pt>
                <c:pt idx="13896">
                  <c:v>67.117913591549808</c:v>
                </c:pt>
                <c:pt idx="13897">
                  <c:v>67.117913591549808</c:v>
                </c:pt>
                <c:pt idx="13898">
                  <c:v>66.354214874291273</c:v>
                </c:pt>
                <c:pt idx="13899">
                  <c:v>67.167148004142916</c:v>
                </c:pt>
                <c:pt idx="13900">
                  <c:v>68.843687678059993</c:v>
                </c:pt>
                <c:pt idx="13901">
                  <c:v>67.852087079126974</c:v>
                </c:pt>
                <c:pt idx="13902">
                  <c:v>68.233165544030882</c:v>
                </c:pt>
                <c:pt idx="13903">
                  <c:v>68.233165544030882</c:v>
                </c:pt>
                <c:pt idx="13904">
                  <c:v>68.233165544030882</c:v>
                </c:pt>
                <c:pt idx="13905">
                  <c:v>69.138991367788648</c:v>
                </c:pt>
                <c:pt idx="13906">
                  <c:v>70.149247594875433</c:v>
                </c:pt>
                <c:pt idx="13907">
                  <c:v>70.395471050756029</c:v>
                </c:pt>
                <c:pt idx="13908">
                  <c:v>70.312574278822112</c:v>
                </c:pt>
                <c:pt idx="13909">
                  <c:v>70.363478961153518</c:v>
                </c:pt>
                <c:pt idx="13910">
                  <c:v>70.363478961153518</c:v>
                </c:pt>
                <c:pt idx="13911">
                  <c:v>70.363478961153518</c:v>
                </c:pt>
                <c:pt idx="13912">
                  <c:v>70.494119751144851</c:v>
                </c:pt>
                <c:pt idx="13913">
                  <c:v>70.22099210424912</c:v>
                </c:pt>
                <c:pt idx="13914">
                  <c:v>70.271794000750475</c:v>
                </c:pt>
                <c:pt idx="13915">
                  <c:v>70.413561356844525</c:v>
                </c:pt>
                <c:pt idx="13916">
                  <c:v>70.689567006981605</c:v>
                </c:pt>
                <c:pt idx="13917">
                  <c:v>70.689567006981605</c:v>
                </c:pt>
                <c:pt idx="13918">
                  <c:v>70.689567006981605</c:v>
                </c:pt>
                <c:pt idx="13919">
                  <c:v>71.162870057896313</c:v>
                </c:pt>
                <c:pt idx="13920">
                  <c:v>71.141850355651442</c:v>
                </c:pt>
                <c:pt idx="13921">
                  <c:v>70.938822644848628</c:v>
                </c:pt>
                <c:pt idx="13922">
                  <c:v>70.882007777289445</c:v>
                </c:pt>
                <c:pt idx="13923">
                  <c:v>71.104616188716449</c:v>
                </c:pt>
                <c:pt idx="13924">
                  <c:v>71.104616188716449</c:v>
                </c:pt>
                <c:pt idx="13925">
                  <c:v>71.104616188716449</c:v>
                </c:pt>
                <c:pt idx="13926">
                  <c:v>70.478496304977511</c:v>
                </c:pt>
                <c:pt idx="13927">
                  <c:v>70.929340652026667</c:v>
                </c:pt>
                <c:pt idx="13928">
                  <c:v>70.670037699272427</c:v>
                </c:pt>
                <c:pt idx="13929">
                  <c:v>71.170039369542167</c:v>
                </c:pt>
                <c:pt idx="13930">
                  <c:v>70.69899760688854</c:v>
                </c:pt>
                <c:pt idx="13931">
                  <c:v>70.69899760688854</c:v>
                </c:pt>
                <c:pt idx="13932">
                  <c:v>70.69899760688854</c:v>
                </c:pt>
                <c:pt idx="13933">
                  <c:v>70.747332643468738</c:v>
                </c:pt>
                <c:pt idx="13934">
                  <c:v>70.596134687467753</c:v>
                </c:pt>
                <c:pt idx="13935">
                  <c:v>69.648500727337876</c:v>
                </c:pt>
                <c:pt idx="13936">
                  <c:v>69.648500727337876</c:v>
                </c:pt>
                <c:pt idx="13937">
                  <c:v>70.545718237829092</c:v>
                </c:pt>
                <c:pt idx="13938">
                  <c:v>70.545718237829092</c:v>
                </c:pt>
                <c:pt idx="13939">
                  <c:v>70.545718237829092</c:v>
                </c:pt>
                <c:pt idx="13940">
                  <c:v>70.469862295253478</c:v>
                </c:pt>
                <c:pt idx="13941">
                  <c:v>70.525366643479543</c:v>
                </c:pt>
                <c:pt idx="13942">
                  <c:v>70.707734402442654</c:v>
                </c:pt>
                <c:pt idx="13943">
                  <c:v>70.662354458476344</c:v>
                </c:pt>
                <c:pt idx="13944">
                  <c:v>71.763704627443403</c:v>
                </c:pt>
                <c:pt idx="13945">
                  <c:v>71.763704627443403</c:v>
                </c:pt>
                <c:pt idx="13946">
                  <c:v>71.763704627443403</c:v>
                </c:pt>
                <c:pt idx="13947">
                  <c:v>72.561091400500246</c:v>
                </c:pt>
                <c:pt idx="13948">
                  <c:v>72.744512714221358</c:v>
                </c:pt>
                <c:pt idx="13949">
                  <c:v>73.091491980006751</c:v>
                </c:pt>
                <c:pt idx="13950">
                  <c:v>73.551355783642649</c:v>
                </c:pt>
                <c:pt idx="13951">
                  <c:v>72.320032932579579</c:v>
                </c:pt>
                <c:pt idx="13952">
                  <c:v>72.320032932579579</c:v>
                </c:pt>
                <c:pt idx="13953">
                  <c:v>72.320032932579579</c:v>
                </c:pt>
                <c:pt idx="13954">
                  <c:v>71.520847407496888</c:v>
                </c:pt>
                <c:pt idx="13955">
                  <c:v>69.950999425169897</c:v>
                </c:pt>
                <c:pt idx="13956">
                  <c:v>69.970117589558868</c:v>
                </c:pt>
                <c:pt idx="13957">
                  <c:v>69.407699223992338</c:v>
                </c:pt>
                <c:pt idx="13958">
                  <c:v>70.238157337867207</c:v>
                </c:pt>
                <c:pt idx="13959">
                  <c:v>70.238157337867207</c:v>
                </c:pt>
                <c:pt idx="13960">
                  <c:v>70.238157337867207</c:v>
                </c:pt>
                <c:pt idx="13961">
                  <c:v>69.240826428908974</c:v>
                </c:pt>
                <c:pt idx="13962">
                  <c:v>69.240826428908974</c:v>
                </c:pt>
                <c:pt idx="13963">
                  <c:v>70.579457686542426</c:v>
                </c:pt>
                <c:pt idx="13964">
                  <c:v>70.45868433623572</c:v>
                </c:pt>
                <c:pt idx="13965">
                  <c:v>70.370391308224271</c:v>
                </c:pt>
                <c:pt idx="13966">
                  <c:v>70.370391308224271</c:v>
                </c:pt>
                <c:pt idx="13967">
                  <c:v>70.370391308224271</c:v>
                </c:pt>
                <c:pt idx="13968">
                  <c:v>70.605822251949789</c:v>
                </c:pt>
                <c:pt idx="13969">
                  <c:v>70.712154193134708</c:v>
                </c:pt>
                <c:pt idx="13970">
                  <c:v>71.65143680457318</c:v>
                </c:pt>
                <c:pt idx="13971">
                  <c:v>71.392288030564018</c:v>
                </c:pt>
                <c:pt idx="13972">
                  <c:v>72.056669939538423</c:v>
                </c:pt>
                <c:pt idx="13973">
                  <c:v>72.056669939538423</c:v>
                </c:pt>
                <c:pt idx="13974">
                  <c:v>72.056669939538423</c:v>
                </c:pt>
                <c:pt idx="13975">
                  <c:v>72.433559881867865</c:v>
                </c:pt>
                <c:pt idx="13976">
                  <c:v>72.688648615590111</c:v>
                </c:pt>
                <c:pt idx="13977">
                  <c:v>71.470225386198095</c:v>
                </c:pt>
                <c:pt idx="13978">
                  <c:v>70.594926953964674</c:v>
                </c:pt>
                <c:pt idx="13979">
                  <c:v>70.712308371879786</c:v>
                </c:pt>
                <c:pt idx="13980">
                  <c:v>70.712308371879786</c:v>
                </c:pt>
                <c:pt idx="13981">
                  <c:v>70.712308371879786</c:v>
                </c:pt>
                <c:pt idx="13982">
                  <c:v>71.00871700928144</c:v>
                </c:pt>
                <c:pt idx="13983">
                  <c:v>71.753169079863426</c:v>
                </c:pt>
                <c:pt idx="13984">
                  <c:v>72.16259073740315</c:v>
                </c:pt>
                <c:pt idx="13985">
                  <c:v>72.353438327345259</c:v>
                </c:pt>
                <c:pt idx="13986">
                  <c:v>73.218124122626207</c:v>
                </c:pt>
                <c:pt idx="13987">
                  <c:v>73.218124122626207</c:v>
                </c:pt>
                <c:pt idx="13988">
                  <c:v>73.218124122626207</c:v>
                </c:pt>
                <c:pt idx="13989">
                  <c:v>73.272883273584412</c:v>
                </c:pt>
                <c:pt idx="13990">
                  <c:v>73.643040744045692</c:v>
                </c:pt>
                <c:pt idx="13991">
                  <c:v>73.509239289780368</c:v>
                </c:pt>
                <c:pt idx="13992">
                  <c:v>73.639802990399161</c:v>
                </c:pt>
                <c:pt idx="13993">
                  <c:v>73.400312006386727</c:v>
                </c:pt>
                <c:pt idx="13994">
                  <c:v>73.400312006386727</c:v>
                </c:pt>
                <c:pt idx="13995">
                  <c:v>73.400312006386727</c:v>
                </c:pt>
                <c:pt idx="13996">
                  <c:v>73.475217180034392</c:v>
                </c:pt>
                <c:pt idx="13997">
                  <c:v>73.54344127472892</c:v>
                </c:pt>
                <c:pt idx="13998">
                  <c:v>73.020261399783308</c:v>
                </c:pt>
                <c:pt idx="13999">
                  <c:v>73.126156501190522</c:v>
                </c:pt>
                <c:pt idx="14000">
                  <c:v>74.150828440941581</c:v>
                </c:pt>
                <c:pt idx="14001">
                  <c:v>74.150828440941581</c:v>
                </c:pt>
                <c:pt idx="14002">
                  <c:v>74.150828440941581</c:v>
                </c:pt>
                <c:pt idx="14003">
                  <c:v>74.83625574861837</c:v>
                </c:pt>
                <c:pt idx="14004">
                  <c:v>74.925602331387822</c:v>
                </c:pt>
                <c:pt idx="14005">
                  <c:v>74.925602331387822</c:v>
                </c:pt>
                <c:pt idx="14006">
                  <c:v>74.925602331387822</c:v>
                </c:pt>
                <c:pt idx="14007">
                  <c:v>74.925602331387822</c:v>
                </c:pt>
                <c:pt idx="14008">
                  <c:v>74.925602331387822</c:v>
                </c:pt>
                <c:pt idx="14009">
                  <c:v>74.925602331387822</c:v>
                </c:pt>
                <c:pt idx="14010">
                  <c:v>74.390936139934311</c:v>
                </c:pt>
                <c:pt idx="14011">
                  <c:v>75.143688166292691</c:v>
                </c:pt>
                <c:pt idx="14012">
                  <c:v>74.833686102867148</c:v>
                </c:pt>
                <c:pt idx="14013">
                  <c:v>74.845352294577637</c:v>
                </c:pt>
                <c:pt idx="14014">
                  <c:v>75.517520230178206</c:v>
                </c:pt>
                <c:pt idx="14015">
                  <c:v>75.517520230178206</c:v>
                </c:pt>
                <c:pt idx="14016">
                  <c:v>75.517520230178206</c:v>
                </c:pt>
                <c:pt idx="14017">
                  <c:v>76.129198704795371</c:v>
                </c:pt>
                <c:pt idx="14018">
                  <c:v>76.685912456794227</c:v>
                </c:pt>
                <c:pt idx="14019">
                  <c:v>77.329865682046545</c:v>
                </c:pt>
                <c:pt idx="14020">
                  <c:v>78.564169322181016</c:v>
                </c:pt>
                <c:pt idx="14021">
                  <c:v>79.16654567917881</c:v>
                </c:pt>
                <c:pt idx="14022">
                  <c:v>79.16654567917881</c:v>
                </c:pt>
                <c:pt idx="14023">
                  <c:v>79.16654567917881</c:v>
                </c:pt>
                <c:pt idx="14024">
                  <c:v>79.882114931517251</c:v>
                </c:pt>
                <c:pt idx="14025">
                  <c:v>79.550502147324067</c:v>
                </c:pt>
                <c:pt idx="14026">
                  <c:v>78.843618297624715</c:v>
                </c:pt>
                <c:pt idx="14027">
                  <c:v>79.14799283685511</c:v>
                </c:pt>
                <c:pt idx="14028">
                  <c:v>79.443964634479059</c:v>
                </c:pt>
                <c:pt idx="14029">
                  <c:v>79.443964634479059</c:v>
                </c:pt>
                <c:pt idx="14030">
                  <c:v>79.443964634479059</c:v>
                </c:pt>
                <c:pt idx="14031">
                  <c:v>80.259133356134257</c:v>
                </c:pt>
                <c:pt idx="14032">
                  <c:v>80.502273237113386</c:v>
                </c:pt>
                <c:pt idx="14033">
                  <c:v>79.370909605772241</c:v>
                </c:pt>
                <c:pt idx="14034">
                  <c:v>80.039351555033548</c:v>
                </c:pt>
                <c:pt idx="14035">
                  <c:v>81.006077983094897</c:v>
                </c:pt>
                <c:pt idx="14036">
                  <c:v>81.006077983094897</c:v>
                </c:pt>
                <c:pt idx="14037">
                  <c:v>81.006077983094897</c:v>
                </c:pt>
                <c:pt idx="14038">
                  <c:v>82.787382114288661</c:v>
                </c:pt>
                <c:pt idx="14039">
                  <c:v>83.530909112400224</c:v>
                </c:pt>
                <c:pt idx="14040">
                  <c:v>82.007006396104799</c:v>
                </c:pt>
                <c:pt idx="14041">
                  <c:v>81.306855018273595</c:v>
                </c:pt>
                <c:pt idx="14042">
                  <c:v>82.910057002451254</c:v>
                </c:pt>
                <c:pt idx="14043">
                  <c:v>82.910057002451254</c:v>
                </c:pt>
                <c:pt idx="14044">
                  <c:v>82.910057002451254</c:v>
                </c:pt>
                <c:pt idx="14045">
                  <c:v>83.343890294627442</c:v>
                </c:pt>
                <c:pt idx="14046">
                  <c:v>84.846233683070253</c:v>
                </c:pt>
                <c:pt idx="14047">
                  <c:v>86.089351208131347</c:v>
                </c:pt>
                <c:pt idx="14048">
                  <c:v>86.045847105563425</c:v>
                </c:pt>
                <c:pt idx="14049">
                  <c:v>86.612685261822051</c:v>
                </c:pt>
                <c:pt idx="14050">
                  <c:v>86.612685261822051</c:v>
                </c:pt>
                <c:pt idx="14051">
                  <c:v>86.612685261822051</c:v>
                </c:pt>
                <c:pt idx="14052">
                  <c:v>85.750157968972104</c:v>
                </c:pt>
                <c:pt idx="14053">
                  <c:v>85.797670718911931</c:v>
                </c:pt>
                <c:pt idx="14054">
                  <c:v>86.276215847159079</c:v>
                </c:pt>
                <c:pt idx="14055">
                  <c:v>85.478957556389787</c:v>
                </c:pt>
                <c:pt idx="14056">
                  <c:v>84.236944979001706</c:v>
                </c:pt>
                <c:pt idx="14057">
                  <c:v>84.236944979001706</c:v>
                </c:pt>
                <c:pt idx="14058">
                  <c:v>84.236944979001706</c:v>
                </c:pt>
                <c:pt idx="14059">
                  <c:v>84.024358186004406</c:v>
                </c:pt>
                <c:pt idx="14060">
                  <c:v>83.611981435850808</c:v>
                </c:pt>
                <c:pt idx="14061">
                  <c:v>85.296795369086766</c:v>
                </c:pt>
                <c:pt idx="14062">
                  <c:v>85.399966645997694</c:v>
                </c:pt>
                <c:pt idx="14063">
                  <c:v>85.284075622618289</c:v>
                </c:pt>
                <c:pt idx="14064">
                  <c:v>85.284075622618289</c:v>
                </c:pt>
                <c:pt idx="14065">
                  <c:v>85.284075622618289</c:v>
                </c:pt>
                <c:pt idx="14066">
                  <c:v>86.734101023566524</c:v>
                </c:pt>
                <c:pt idx="14067">
                  <c:v>85.884036512609939</c:v>
                </c:pt>
                <c:pt idx="14068">
                  <c:v>85.668648805743828</c:v>
                </c:pt>
                <c:pt idx="14069">
                  <c:v>84.215051597201409</c:v>
                </c:pt>
                <c:pt idx="14070">
                  <c:v>83.226765841287445</c:v>
                </c:pt>
                <c:pt idx="14071">
                  <c:v>83.226765841287445</c:v>
                </c:pt>
                <c:pt idx="14072">
                  <c:v>83.226765841287445</c:v>
                </c:pt>
                <c:pt idx="14073">
                  <c:v>82.716202926980259</c:v>
                </c:pt>
                <c:pt idx="14074">
                  <c:v>82.751766824176954</c:v>
                </c:pt>
                <c:pt idx="14075">
                  <c:v>82.084584001333738</c:v>
                </c:pt>
                <c:pt idx="14076">
                  <c:v>83.306193591457244</c:v>
                </c:pt>
                <c:pt idx="14077">
                  <c:v>83.234063635220878</c:v>
                </c:pt>
                <c:pt idx="14078">
                  <c:v>83.234063635220878</c:v>
                </c:pt>
                <c:pt idx="14079">
                  <c:v>83.234063635220878</c:v>
                </c:pt>
                <c:pt idx="14080">
                  <c:v>83.234063635220878</c:v>
                </c:pt>
                <c:pt idx="14081">
                  <c:v>83.497786378667186</c:v>
                </c:pt>
                <c:pt idx="14082">
                  <c:v>84.531143721057319</c:v>
                </c:pt>
                <c:pt idx="14083">
                  <c:v>83.489126672485625</c:v>
                </c:pt>
                <c:pt idx="14084">
                  <c:v>83.010478758408411</c:v>
                </c:pt>
                <c:pt idx="14085">
                  <c:v>83.010478758408411</c:v>
                </c:pt>
                <c:pt idx="14086">
                  <c:v>83.010478758408411</c:v>
                </c:pt>
                <c:pt idx="14087">
                  <c:v>84.029831531454462</c:v>
                </c:pt>
                <c:pt idx="14088">
                  <c:v>83.982472960259727</c:v>
                </c:pt>
                <c:pt idx="14089">
                  <c:v>83.946061079965133</c:v>
                </c:pt>
                <c:pt idx="14090">
                  <c:v>84.518629546248931</c:v>
                </c:pt>
                <c:pt idx="14091">
                  <c:v>84.179616182292264</c:v>
                </c:pt>
                <c:pt idx="14092">
                  <c:v>84.179616182292264</c:v>
                </c:pt>
                <c:pt idx="14093">
                  <c:v>84.179616182292264</c:v>
                </c:pt>
                <c:pt idx="14094">
                  <c:v>85.240854181082995</c:v>
                </c:pt>
                <c:pt idx="14095">
                  <c:v>86.022951561920166</c:v>
                </c:pt>
                <c:pt idx="14096">
                  <c:v>84.047176640275083</c:v>
                </c:pt>
                <c:pt idx="14097">
                  <c:v>82.637957213855998</c:v>
                </c:pt>
                <c:pt idx="14098">
                  <c:v>82.723963257148881</c:v>
                </c:pt>
                <c:pt idx="14099">
                  <c:v>82.723963257148881</c:v>
                </c:pt>
                <c:pt idx="14100">
                  <c:v>82.723963257148881</c:v>
                </c:pt>
                <c:pt idx="14101">
                  <c:v>82.882793061030938</c:v>
                </c:pt>
                <c:pt idx="14102">
                  <c:v>83.1981656840765</c:v>
                </c:pt>
                <c:pt idx="14103">
                  <c:v>82.753719754947852</c:v>
                </c:pt>
                <c:pt idx="14104">
                  <c:v>83.445776748662738</c:v>
                </c:pt>
                <c:pt idx="14105">
                  <c:v>83.445776748662738</c:v>
                </c:pt>
                <c:pt idx="14106">
                  <c:v>83.445776748662738</c:v>
                </c:pt>
                <c:pt idx="14107">
                  <c:v>83.445776748662738</c:v>
                </c:pt>
                <c:pt idx="14108">
                  <c:v>82.382611515558608</c:v>
                </c:pt>
                <c:pt idx="14109">
                  <c:v>82.842526712109532</c:v>
                </c:pt>
                <c:pt idx="14110">
                  <c:v>81.629474042337549</c:v>
                </c:pt>
                <c:pt idx="14111">
                  <c:v>81.267616527652663</c:v>
                </c:pt>
                <c:pt idx="14112">
                  <c:v>80.817311806211251</c:v>
                </c:pt>
                <c:pt idx="14113">
                  <c:v>80.817311806211251</c:v>
                </c:pt>
                <c:pt idx="14114">
                  <c:v>80.817311806211251</c:v>
                </c:pt>
                <c:pt idx="14115">
                  <c:v>81.11251271010984</c:v>
                </c:pt>
                <c:pt idx="14116">
                  <c:v>81.860459498913485</c:v>
                </c:pt>
                <c:pt idx="14117">
                  <c:v>82.255028604011216</c:v>
                </c:pt>
                <c:pt idx="14118">
                  <c:v>82.966691994807832</c:v>
                </c:pt>
                <c:pt idx="14119">
                  <c:v>81.263196736960595</c:v>
                </c:pt>
                <c:pt idx="14120">
                  <c:v>81.263196736960595</c:v>
                </c:pt>
                <c:pt idx="14121">
                  <c:v>81.263196736960595</c:v>
                </c:pt>
                <c:pt idx="14122">
                  <c:v>82.665478119851429</c:v>
                </c:pt>
                <c:pt idx="14123">
                  <c:v>82.811896534755164</c:v>
                </c:pt>
                <c:pt idx="14124">
                  <c:v>83.085538110801124</c:v>
                </c:pt>
                <c:pt idx="14125">
                  <c:v>83.820148438156011</c:v>
                </c:pt>
                <c:pt idx="14126">
                  <c:v>84.054705702326132</c:v>
                </c:pt>
                <c:pt idx="14127">
                  <c:v>84.054705702326132</c:v>
                </c:pt>
                <c:pt idx="14128">
                  <c:v>84.054705702326132</c:v>
                </c:pt>
                <c:pt idx="14129">
                  <c:v>84.642023935221857</c:v>
                </c:pt>
                <c:pt idx="14130">
                  <c:v>84.892769967624574</c:v>
                </c:pt>
                <c:pt idx="14131">
                  <c:v>85.417645808765968</c:v>
                </c:pt>
                <c:pt idx="14132">
                  <c:v>84.775388549709461</c:v>
                </c:pt>
                <c:pt idx="14133">
                  <c:v>83.788027866265921</c:v>
                </c:pt>
                <c:pt idx="14134">
                  <c:v>83.788027866265921</c:v>
                </c:pt>
                <c:pt idx="14135">
                  <c:v>83.788027866265921</c:v>
                </c:pt>
                <c:pt idx="14136">
                  <c:v>83.43064153518813</c:v>
                </c:pt>
                <c:pt idx="14137">
                  <c:v>84.223659910467944</c:v>
                </c:pt>
                <c:pt idx="14138">
                  <c:v>84.044170154746169</c:v>
                </c:pt>
                <c:pt idx="14139">
                  <c:v>85.230267240587992</c:v>
                </c:pt>
                <c:pt idx="14140">
                  <c:v>86.168162243320793</c:v>
                </c:pt>
                <c:pt idx="14141">
                  <c:v>86.168162243320793</c:v>
                </c:pt>
                <c:pt idx="14142">
                  <c:v>86.168162243320793</c:v>
                </c:pt>
                <c:pt idx="14143">
                  <c:v>86.168162243320793</c:v>
                </c:pt>
                <c:pt idx="14144">
                  <c:v>85.421680152595343</c:v>
                </c:pt>
                <c:pt idx="14145">
                  <c:v>84.859415965773877</c:v>
                </c:pt>
                <c:pt idx="14146">
                  <c:v>83.696008851915195</c:v>
                </c:pt>
                <c:pt idx="14147">
                  <c:v>83.262715185346778</c:v>
                </c:pt>
                <c:pt idx="14148">
                  <c:v>83.262715185346778</c:v>
                </c:pt>
                <c:pt idx="14149">
                  <c:v>83.262715185346778</c:v>
                </c:pt>
                <c:pt idx="14150">
                  <c:v>83.972477038287479</c:v>
                </c:pt>
                <c:pt idx="14151">
                  <c:v>83.038230932521373</c:v>
                </c:pt>
                <c:pt idx="14152">
                  <c:v>83.184315293477454</c:v>
                </c:pt>
                <c:pt idx="14153">
                  <c:v>81.901085598240016</c:v>
                </c:pt>
                <c:pt idx="14154">
                  <c:v>81.862797876547035</c:v>
                </c:pt>
                <c:pt idx="14155">
                  <c:v>81.862797876547035</c:v>
                </c:pt>
                <c:pt idx="14156">
                  <c:v>81.862797876547035</c:v>
                </c:pt>
                <c:pt idx="14157">
                  <c:v>81.611640700824125</c:v>
                </c:pt>
                <c:pt idx="14158">
                  <c:v>80.270439797439465</c:v>
                </c:pt>
                <c:pt idx="14159">
                  <c:v>78.443267489586674</c:v>
                </c:pt>
                <c:pt idx="14160">
                  <c:v>79.852666791208335</c:v>
                </c:pt>
                <c:pt idx="14161">
                  <c:v>79.64532207554349</c:v>
                </c:pt>
                <c:pt idx="14162">
                  <c:v>79.64532207554349</c:v>
                </c:pt>
                <c:pt idx="14163">
                  <c:v>79.64532207554349</c:v>
                </c:pt>
                <c:pt idx="14164">
                  <c:v>79.64532207554349</c:v>
                </c:pt>
                <c:pt idx="14165">
                  <c:v>81.577335930045507</c:v>
                </c:pt>
                <c:pt idx="14166">
                  <c:v>82.065517229859694</c:v>
                </c:pt>
                <c:pt idx="14167">
                  <c:v>83.49976500589554</c:v>
                </c:pt>
                <c:pt idx="14168">
                  <c:v>83.040646399527503</c:v>
                </c:pt>
                <c:pt idx="14169">
                  <c:v>83.040646399527503</c:v>
                </c:pt>
                <c:pt idx="14170">
                  <c:v>83.040646399527503</c:v>
                </c:pt>
                <c:pt idx="14171">
                  <c:v>81.352491926814963</c:v>
                </c:pt>
                <c:pt idx="14172">
                  <c:v>82.332195065919919</c:v>
                </c:pt>
                <c:pt idx="14173">
                  <c:v>82.337231571592284</c:v>
                </c:pt>
                <c:pt idx="14174">
                  <c:v>80.765559140781932</c:v>
                </c:pt>
                <c:pt idx="14175">
                  <c:v>80.325481609430327</c:v>
                </c:pt>
                <c:pt idx="14176">
                  <c:v>80.325481609430327</c:v>
                </c:pt>
                <c:pt idx="14177">
                  <c:v>80.325481609430327</c:v>
                </c:pt>
                <c:pt idx="14178">
                  <c:v>79.657861946809405</c:v>
                </c:pt>
                <c:pt idx="14179">
                  <c:v>79.819235699985157</c:v>
                </c:pt>
                <c:pt idx="14180">
                  <c:v>80.352617068563063</c:v>
                </c:pt>
                <c:pt idx="14181">
                  <c:v>78.635733956352041</c:v>
                </c:pt>
                <c:pt idx="14182">
                  <c:v>79.637664531204919</c:v>
                </c:pt>
                <c:pt idx="14183">
                  <c:v>79.637664531204919</c:v>
                </c:pt>
                <c:pt idx="14184">
                  <c:v>79.637664531204919</c:v>
                </c:pt>
                <c:pt idx="14185">
                  <c:v>78.880312838951866</c:v>
                </c:pt>
                <c:pt idx="14186">
                  <c:v>79.29631278961466</c:v>
                </c:pt>
                <c:pt idx="14187">
                  <c:v>81.205045653610753</c:v>
                </c:pt>
                <c:pt idx="14188">
                  <c:v>82.099899090010851</c:v>
                </c:pt>
                <c:pt idx="14189">
                  <c:v>82.099899090010851</c:v>
                </c:pt>
                <c:pt idx="14190">
                  <c:v>82.099899090010851</c:v>
                </c:pt>
                <c:pt idx="14191">
                  <c:v>82.099899090010851</c:v>
                </c:pt>
                <c:pt idx="14192">
                  <c:v>84.049206660418491</c:v>
                </c:pt>
                <c:pt idx="14193">
                  <c:v>82.927145146696716</c:v>
                </c:pt>
                <c:pt idx="14194">
                  <c:v>82.65645866326463</c:v>
                </c:pt>
                <c:pt idx="14195">
                  <c:v>83.889837230928649</c:v>
                </c:pt>
                <c:pt idx="14196">
                  <c:v>83.688505486321631</c:v>
                </c:pt>
                <c:pt idx="14197">
                  <c:v>83.688505486321631</c:v>
                </c:pt>
                <c:pt idx="14198">
                  <c:v>83.688505486321631</c:v>
                </c:pt>
                <c:pt idx="14199">
                  <c:v>83.732189464092144</c:v>
                </c:pt>
                <c:pt idx="14200">
                  <c:v>84.016957606240837</c:v>
                </c:pt>
                <c:pt idx="14201">
                  <c:v>86.133754686712095</c:v>
                </c:pt>
                <c:pt idx="14202">
                  <c:v>85.888893143079656</c:v>
                </c:pt>
                <c:pt idx="14203">
                  <c:v>86.302066483416127</c:v>
                </c:pt>
                <c:pt idx="14204">
                  <c:v>86.302066483416127</c:v>
                </c:pt>
                <c:pt idx="14205">
                  <c:v>86.302066483416127</c:v>
                </c:pt>
                <c:pt idx="14206">
                  <c:v>85.795409430650764</c:v>
                </c:pt>
                <c:pt idx="14207">
                  <c:v>85.70832413614238</c:v>
                </c:pt>
                <c:pt idx="14208">
                  <c:v>85.959352829577739</c:v>
                </c:pt>
                <c:pt idx="14209">
                  <c:v>85.959352829577739</c:v>
                </c:pt>
                <c:pt idx="14210">
                  <c:v>86.405700296562287</c:v>
                </c:pt>
                <c:pt idx="14211">
                  <c:v>86.405700296562287</c:v>
                </c:pt>
                <c:pt idx="14212">
                  <c:v>86.405700296562287</c:v>
                </c:pt>
                <c:pt idx="14213">
                  <c:v>85.948663103252727</c:v>
                </c:pt>
                <c:pt idx="14214">
                  <c:v>85.84772741814534</c:v>
                </c:pt>
                <c:pt idx="14215">
                  <c:v>85.62373139801268</c:v>
                </c:pt>
                <c:pt idx="14216">
                  <c:v>86.049444609615037</c:v>
                </c:pt>
                <c:pt idx="14217">
                  <c:v>85.907137627913229</c:v>
                </c:pt>
                <c:pt idx="14218">
                  <c:v>85.907137627913229</c:v>
                </c:pt>
                <c:pt idx="14219">
                  <c:v>85.907137627913229</c:v>
                </c:pt>
                <c:pt idx="14220">
                  <c:v>85.392591762691652</c:v>
                </c:pt>
                <c:pt idx="14221">
                  <c:v>84.222246605304719</c:v>
                </c:pt>
                <c:pt idx="14222">
                  <c:v>85.94411483027308</c:v>
                </c:pt>
                <c:pt idx="14223">
                  <c:v>84.434216683321722</c:v>
                </c:pt>
                <c:pt idx="14224">
                  <c:v>83.019755179570183</c:v>
                </c:pt>
                <c:pt idx="14225">
                  <c:v>83.019755179570183</c:v>
                </c:pt>
                <c:pt idx="14226">
                  <c:v>83.019755179570183</c:v>
                </c:pt>
                <c:pt idx="14227">
                  <c:v>84.263309544408997</c:v>
                </c:pt>
                <c:pt idx="14228">
                  <c:v>84.396674158896587</c:v>
                </c:pt>
                <c:pt idx="14229">
                  <c:v>84.609055380233798</c:v>
                </c:pt>
                <c:pt idx="14230">
                  <c:v>83.992083435369153</c:v>
                </c:pt>
                <c:pt idx="14231">
                  <c:v>84.722633722437124</c:v>
                </c:pt>
                <c:pt idx="14232">
                  <c:v>84.722633722437124</c:v>
                </c:pt>
                <c:pt idx="14233">
                  <c:v>84.722633722437124</c:v>
                </c:pt>
                <c:pt idx="14234">
                  <c:v>84.178973770854384</c:v>
                </c:pt>
                <c:pt idx="14235">
                  <c:v>85.362064371167307</c:v>
                </c:pt>
                <c:pt idx="14236">
                  <c:v>86.535236138880578</c:v>
                </c:pt>
                <c:pt idx="14237">
                  <c:v>85.159267928482109</c:v>
                </c:pt>
                <c:pt idx="14238">
                  <c:v>85.232708404051593</c:v>
                </c:pt>
                <c:pt idx="14239">
                  <c:v>85.232708404051593</c:v>
                </c:pt>
                <c:pt idx="14240">
                  <c:v>85.232708404051593</c:v>
                </c:pt>
                <c:pt idx="14241">
                  <c:v>85.451076899989104</c:v>
                </c:pt>
                <c:pt idx="14242">
                  <c:v>85.584235942816619</c:v>
                </c:pt>
                <c:pt idx="14243">
                  <c:v>86.548855261361979</c:v>
                </c:pt>
                <c:pt idx="14244">
                  <c:v>86.184942030076144</c:v>
                </c:pt>
                <c:pt idx="14245">
                  <c:v>85.991062258147608</c:v>
                </c:pt>
                <c:pt idx="14246">
                  <c:v>85.991062258147608</c:v>
                </c:pt>
                <c:pt idx="14247">
                  <c:v>85.991062258147608</c:v>
                </c:pt>
                <c:pt idx="14248">
                  <c:v>85.991062258147608</c:v>
                </c:pt>
                <c:pt idx="14249">
                  <c:v>85.991062258147608</c:v>
                </c:pt>
                <c:pt idx="14250">
                  <c:v>85.991062258147608</c:v>
                </c:pt>
                <c:pt idx="14251">
                  <c:v>85.539112963425438</c:v>
                </c:pt>
                <c:pt idx="14252">
                  <c:v>85.768145489230463</c:v>
                </c:pt>
                <c:pt idx="14253">
                  <c:v>85.768145489230463</c:v>
                </c:pt>
                <c:pt idx="14254">
                  <c:v>85.768145489230463</c:v>
                </c:pt>
                <c:pt idx="14255">
                  <c:v>85.768145489230463</c:v>
                </c:pt>
                <c:pt idx="14256">
                  <c:v>86.759412034215842</c:v>
                </c:pt>
                <c:pt idx="14257">
                  <c:v>88.503019462239408</c:v>
                </c:pt>
                <c:pt idx="14258">
                  <c:v>90.065723829378044</c:v>
                </c:pt>
                <c:pt idx="14259">
                  <c:v>91.42056955170159</c:v>
                </c:pt>
                <c:pt idx="14260">
                  <c:v>91.42056955170159</c:v>
                </c:pt>
                <c:pt idx="14261">
                  <c:v>91.42056955170159</c:v>
                </c:pt>
                <c:pt idx="14262">
                  <c:v>92.254882134203285</c:v>
                </c:pt>
                <c:pt idx="14263">
                  <c:v>91.528674548454845</c:v>
                </c:pt>
                <c:pt idx="14264">
                  <c:v>91.165249549861727</c:v>
                </c:pt>
                <c:pt idx="14265">
                  <c:v>91.135493052062756</c:v>
                </c:pt>
                <c:pt idx="14266">
                  <c:v>92.412863954987444</c:v>
                </c:pt>
                <c:pt idx="14267">
                  <c:v>92.412863954987444</c:v>
                </c:pt>
                <c:pt idx="14268">
                  <c:v>92.412863954987444</c:v>
                </c:pt>
                <c:pt idx="14269">
                  <c:v>93.91271478705157</c:v>
                </c:pt>
                <c:pt idx="14270">
                  <c:v>93.837218594881136</c:v>
                </c:pt>
                <c:pt idx="14271">
                  <c:v>93.089220413162479</c:v>
                </c:pt>
                <c:pt idx="14272">
                  <c:v>93.114891174217021</c:v>
                </c:pt>
                <c:pt idx="14273">
                  <c:v>91.867585126581446</c:v>
                </c:pt>
                <c:pt idx="14274">
                  <c:v>91.867585126581446</c:v>
                </c:pt>
                <c:pt idx="14275">
                  <c:v>91.867585126581446</c:v>
                </c:pt>
                <c:pt idx="14276">
                  <c:v>92.576473299966764</c:v>
                </c:pt>
                <c:pt idx="14277">
                  <c:v>92.6764839126037</c:v>
                </c:pt>
                <c:pt idx="14278">
                  <c:v>93.24399017675762</c:v>
                </c:pt>
                <c:pt idx="14279">
                  <c:v>92.536695183738075</c:v>
                </c:pt>
                <c:pt idx="14280">
                  <c:v>92.913302465034874</c:v>
                </c:pt>
                <c:pt idx="14281">
                  <c:v>92.913302465034874</c:v>
                </c:pt>
                <c:pt idx="14282">
                  <c:v>92.913302465034874</c:v>
                </c:pt>
                <c:pt idx="14283">
                  <c:v>93.417312782676518</c:v>
                </c:pt>
                <c:pt idx="14284">
                  <c:v>92.920086329818091</c:v>
                </c:pt>
                <c:pt idx="14285">
                  <c:v>92.815398961913928</c:v>
                </c:pt>
                <c:pt idx="14286">
                  <c:v>94.725570827530689</c:v>
                </c:pt>
                <c:pt idx="14287">
                  <c:v>94.813298533476868</c:v>
                </c:pt>
                <c:pt idx="14288">
                  <c:v>94.813298533476868</c:v>
                </c:pt>
                <c:pt idx="14289">
                  <c:v>94.813298533476868</c:v>
                </c:pt>
                <c:pt idx="14290">
                  <c:v>94.813298533476868</c:v>
                </c:pt>
                <c:pt idx="14291">
                  <c:v>97.553954209426024</c:v>
                </c:pt>
                <c:pt idx="14292">
                  <c:v>96.884176044374087</c:v>
                </c:pt>
                <c:pt idx="14293">
                  <c:v>98.052388395787531</c:v>
                </c:pt>
                <c:pt idx="14294">
                  <c:v>98.898572741659777</c:v>
                </c:pt>
                <c:pt idx="14295">
                  <c:v>98.898572741659777</c:v>
                </c:pt>
                <c:pt idx="14296">
                  <c:v>98.898572741659777</c:v>
                </c:pt>
                <c:pt idx="14297">
                  <c:v>98.855248514294445</c:v>
                </c:pt>
                <c:pt idx="14298">
                  <c:v>98.58088743743815</c:v>
                </c:pt>
                <c:pt idx="14299">
                  <c:v>98.320196875978269</c:v>
                </c:pt>
                <c:pt idx="14300">
                  <c:v>100.46975693977741</c:v>
                </c:pt>
                <c:pt idx="14301">
                  <c:v>100.46975693977741</c:v>
                </c:pt>
                <c:pt idx="14302">
                  <c:v>100.46975693977741</c:v>
                </c:pt>
                <c:pt idx="14303">
                  <c:v>100.46975693977741</c:v>
                </c:pt>
                <c:pt idx="14304">
                  <c:v>100.81673620556279</c:v>
                </c:pt>
                <c:pt idx="14305">
                  <c:v>100.83166584737731</c:v>
                </c:pt>
                <c:pt idx="14306">
                  <c:v>100.75074770267183</c:v>
                </c:pt>
                <c:pt idx="14307">
                  <c:v>100.64323372444136</c:v>
                </c:pt>
              </c:numCache>
            </c:numRef>
          </c:yVal>
          <c:smooth val="0"/>
          <c:extLst>
            <c:ext xmlns:c16="http://schemas.microsoft.com/office/drawing/2014/chart" uri="{C3380CC4-5D6E-409C-BE32-E72D297353CC}">
              <c16:uniqueId val="{00000000-65FF-470C-B49D-8CEA86FBFE21}"/>
            </c:ext>
          </c:extLst>
        </c:ser>
        <c:ser>
          <c:idx val="1"/>
          <c:order val="1"/>
          <c:tx>
            <c:strRef>
              <c:f>Hoja1!$K$3</c:f>
              <c:strCache>
                <c:ptCount val="1"/>
                <c:pt idx="0">
                  <c:v>Eurostoxx 50</c:v>
                </c:pt>
              </c:strCache>
            </c:strRef>
          </c:tx>
          <c:spPr>
            <a:ln w="19050" cap="rnd">
              <a:solidFill>
                <a:srgbClr val="FF0000"/>
              </a:solidFill>
              <a:round/>
            </a:ln>
            <a:effectLst/>
          </c:spPr>
          <c:marker>
            <c:symbol val="none"/>
          </c:marker>
          <c:xVal>
            <c:numRef>
              <c:f>Hoja1!$B$5:$B$14618</c:f>
              <c:numCache>
                <c:formatCode>General</c:formatCode>
                <c:ptCount val="14614"/>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pt idx="14601">
                  <c:v>35.002739726023911</c:v>
                </c:pt>
                <c:pt idx="14602">
                  <c:v>35.005479452051311</c:v>
                </c:pt>
                <c:pt idx="14603">
                  <c:v>35.008219178078711</c:v>
                </c:pt>
                <c:pt idx="14604">
                  <c:v>35.010958904106111</c:v>
                </c:pt>
                <c:pt idx="14605">
                  <c:v>35.013698630133511</c:v>
                </c:pt>
                <c:pt idx="14606">
                  <c:v>35.016438356160911</c:v>
                </c:pt>
                <c:pt idx="14607">
                  <c:v>35.019178082188311</c:v>
                </c:pt>
                <c:pt idx="14608">
                  <c:v>35.021917808215711</c:v>
                </c:pt>
                <c:pt idx="14609">
                  <c:v>35.024657534243111</c:v>
                </c:pt>
                <c:pt idx="14610">
                  <c:v>35.027397260270511</c:v>
                </c:pt>
                <c:pt idx="14611">
                  <c:v>35.030136986297912</c:v>
                </c:pt>
                <c:pt idx="14612">
                  <c:v>35.032876712325312</c:v>
                </c:pt>
                <c:pt idx="14613">
                  <c:v>35.035616438352712</c:v>
                </c:pt>
              </c:numCache>
            </c:numRef>
          </c:xVal>
          <c:yVal>
            <c:numRef>
              <c:f>Hoja1!$N$5:$N$14618</c:f>
              <c:numCache>
                <c:formatCode>General</c:formatCode>
                <c:ptCount val="14614"/>
                <c:pt idx="0">
                  <c:v>23.864337176979056</c:v>
                </c:pt>
                <c:pt idx="1">
                  <c:v>23.722876859983504</c:v>
                </c:pt>
                <c:pt idx="2">
                  <c:v>23.467223479850535</c:v>
                </c:pt>
                <c:pt idx="3">
                  <c:v>23.324848154336255</c:v>
                </c:pt>
                <c:pt idx="4">
                  <c:v>23.465576464516825</c:v>
                </c:pt>
                <c:pt idx="5">
                  <c:v>23.465576464516825</c:v>
                </c:pt>
                <c:pt idx="6">
                  <c:v>23.465576464516825</c:v>
                </c:pt>
                <c:pt idx="7">
                  <c:v>23.34113530596964</c:v>
                </c:pt>
                <c:pt idx="8">
                  <c:v>23.567874416910758</c:v>
                </c:pt>
                <c:pt idx="9">
                  <c:v>23.516450938158172</c:v>
                </c:pt>
                <c:pt idx="10">
                  <c:v>23.590017623064007</c:v>
                </c:pt>
                <c:pt idx="11">
                  <c:v>23.88702938824354</c:v>
                </c:pt>
                <c:pt idx="12">
                  <c:v>23.88702938824354</c:v>
                </c:pt>
                <c:pt idx="13">
                  <c:v>23.88702938824354</c:v>
                </c:pt>
                <c:pt idx="14">
                  <c:v>23.861775153126615</c:v>
                </c:pt>
                <c:pt idx="15">
                  <c:v>23.81602472719015</c:v>
                </c:pt>
                <c:pt idx="16">
                  <c:v>23.859762134385406</c:v>
                </c:pt>
                <c:pt idx="17">
                  <c:v>23.425865094803971</c:v>
                </c:pt>
                <c:pt idx="18">
                  <c:v>23.502359806969739</c:v>
                </c:pt>
                <c:pt idx="19">
                  <c:v>23.502359806969739</c:v>
                </c:pt>
                <c:pt idx="20">
                  <c:v>23.502359806969739</c:v>
                </c:pt>
                <c:pt idx="21">
                  <c:v>23.70787072027634</c:v>
                </c:pt>
                <c:pt idx="22">
                  <c:v>23.528163047197904</c:v>
                </c:pt>
                <c:pt idx="23">
                  <c:v>23.584344570247882</c:v>
                </c:pt>
                <c:pt idx="24">
                  <c:v>23.926557756252645</c:v>
                </c:pt>
                <c:pt idx="25">
                  <c:v>23.792600509110677</c:v>
                </c:pt>
                <c:pt idx="26">
                  <c:v>23.792600509110677</c:v>
                </c:pt>
                <c:pt idx="27">
                  <c:v>23.792600509110677</c:v>
                </c:pt>
                <c:pt idx="28">
                  <c:v>23.756915176880234</c:v>
                </c:pt>
                <c:pt idx="29">
                  <c:v>24.019156618348052</c:v>
                </c:pt>
                <c:pt idx="30">
                  <c:v>24.063077027247065</c:v>
                </c:pt>
                <c:pt idx="31">
                  <c:v>24.197400277796525</c:v>
                </c:pt>
                <c:pt idx="32">
                  <c:v>24.122186577556977</c:v>
                </c:pt>
                <c:pt idx="33">
                  <c:v>24.122186577556977</c:v>
                </c:pt>
                <c:pt idx="34">
                  <c:v>24.122186577556977</c:v>
                </c:pt>
                <c:pt idx="35">
                  <c:v>24.036358778500169</c:v>
                </c:pt>
                <c:pt idx="36">
                  <c:v>24.087050250437773</c:v>
                </c:pt>
                <c:pt idx="37">
                  <c:v>24.143597776895241</c:v>
                </c:pt>
                <c:pt idx="38">
                  <c:v>24.145061790525208</c:v>
                </c:pt>
                <c:pt idx="39">
                  <c:v>24.174525064828291</c:v>
                </c:pt>
                <c:pt idx="40">
                  <c:v>24.174525064828291</c:v>
                </c:pt>
                <c:pt idx="41">
                  <c:v>24.174525064828291</c:v>
                </c:pt>
                <c:pt idx="42">
                  <c:v>24.195204257351577</c:v>
                </c:pt>
                <c:pt idx="43">
                  <c:v>24.046240870502444</c:v>
                </c:pt>
                <c:pt idx="44">
                  <c:v>24.047704884132411</c:v>
                </c:pt>
                <c:pt idx="45">
                  <c:v>24.08229220614038</c:v>
                </c:pt>
                <c:pt idx="46">
                  <c:v>24.404375204733096</c:v>
                </c:pt>
                <c:pt idx="47">
                  <c:v>24.404375204733096</c:v>
                </c:pt>
                <c:pt idx="48">
                  <c:v>24.404375204733096</c:v>
                </c:pt>
                <c:pt idx="49">
                  <c:v>24.371800901466333</c:v>
                </c:pt>
                <c:pt idx="50">
                  <c:v>24.588657920405183</c:v>
                </c:pt>
                <c:pt idx="51">
                  <c:v>24.759947515111307</c:v>
                </c:pt>
                <c:pt idx="52">
                  <c:v>24.747320397552841</c:v>
                </c:pt>
                <c:pt idx="53">
                  <c:v>24.644473440047669</c:v>
                </c:pt>
                <c:pt idx="54">
                  <c:v>24.644473440047669</c:v>
                </c:pt>
                <c:pt idx="55">
                  <c:v>24.644473440047669</c:v>
                </c:pt>
                <c:pt idx="56">
                  <c:v>24.762326537260002</c:v>
                </c:pt>
                <c:pt idx="57">
                  <c:v>24.999679747018384</c:v>
                </c:pt>
                <c:pt idx="58">
                  <c:v>25.11881385615694</c:v>
                </c:pt>
                <c:pt idx="59">
                  <c:v>25.155231195202369</c:v>
                </c:pt>
                <c:pt idx="60">
                  <c:v>25.070318404664292</c:v>
                </c:pt>
                <c:pt idx="61">
                  <c:v>25.070318404664292</c:v>
                </c:pt>
                <c:pt idx="62">
                  <c:v>25.070318404664292</c:v>
                </c:pt>
                <c:pt idx="63">
                  <c:v>25.059887307550778</c:v>
                </c:pt>
                <c:pt idx="64">
                  <c:v>25.301632558199056</c:v>
                </c:pt>
                <c:pt idx="65">
                  <c:v>25.444007883713333</c:v>
                </c:pt>
                <c:pt idx="66">
                  <c:v>25.524711635065259</c:v>
                </c:pt>
                <c:pt idx="67">
                  <c:v>25.580893158115241</c:v>
                </c:pt>
                <c:pt idx="68">
                  <c:v>25.580893158115241</c:v>
                </c:pt>
                <c:pt idx="69">
                  <c:v>25.580893158115241</c:v>
                </c:pt>
                <c:pt idx="70">
                  <c:v>25.439798844527186</c:v>
                </c:pt>
                <c:pt idx="71">
                  <c:v>25.631218626645353</c:v>
                </c:pt>
                <c:pt idx="72">
                  <c:v>25.530750691288876</c:v>
                </c:pt>
                <c:pt idx="73">
                  <c:v>25.330546827390908</c:v>
                </c:pt>
                <c:pt idx="74">
                  <c:v>25.044881167843617</c:v>
                </c:pt>
                <c:pt idx="75">
                  <c:v>25.044881167843617</c:v>
                </c:pt>
                <c:pt idx="76">
                  <c:v>25.044881167843617</c:v>
                </c:pt>
                <c:pt idx="77">
                  <c:v>25.240692990851688</c:v>
                </c:pt>
                <c:pt idx="78">
                  <c:v>25.203909648398771</c:v>
                </c:pt>
                <c:pt idx="79">
                  <c:v>25.421315672448856</c:v>
                </c:pt>
                <c:pt idx="80">
                  <c:v>25.37446723628991</c:v>
                </c:pt>
                <c:pt idx="81">
                  <c:v>25.006999815168221</c:v>
                </c:pt>
                <c:pt idx="82">
                  <c:v>25.006999815168221</c:v>
                </c:pt>
                <c:pt idx="83">
                  <c:v>25.006999815168221</c:v>
                </c:pt>
                <c:pt idx="84">
                  <c:v>24.888231709437157</c:v>
                </c:pt>
                <c:pt idx="85">
                  <c:v>25.094474629558743</c:v>
                </c:pt>
                <c:pt idx="86">
                  <c:v>25.211595719956097</c:v>
                </c:pt>
                <c:pt idx="87">
                  <c:v>25.51519554647048</c:v>
                </c:pt>
                <c:pt idx="88">
                  <c:v>25.529469679362656</c:v>
                </c:pt>
                <c:pt idx="89">
                  <c:v>25.529469679362656</c:v>
                </c:pt>
                <c:pt idx="90">
                  <c:v>25.529469679362656</c:v>
                </c:pt>
                <c:pt idx="91">
                  <c:v>25.527456660621453</c:v>
                </c:pt>
                <c:pt idx="92">
                  <c:v>25.527273658917707</c:v>
                </c:pt>
                <c:pt idx="93">
                  <c:v>25.566436023519319</c:v>
                </c:pt>
                <c:pt idx="94">
                  <c:v>25.453523972308126</c:v>
                </c:pt>
                <c:pt idx="95">
                  <c:v>25.207020677362451</c:v>
                </c:pt>
                <c:pt idx="96">
                  <c:v>25.207020677362451</c:v>
                </c:pt>
                <c:pt idx="97">
                  <c:v>25.207020677362451</c:v>
                </c:pt>
                <c:pt idx="98">
                  <c:v>25.172433355354482</c:v>
                </c:pt>
                <c:pt idx="99">
                  <c:v>25.193112547877764</c:v>
                </c:pt>
                <c:pt idx="100">
                  <c:v>25.134185999271594</c:v>
                </c:pt>
                <c:pt idx="101">
                  <c:v>25.273267294118448</c:v>
                </c:pt>
                <c:pt idx="102">
                  <c:v>25.133636994160359</c:v>
                </c:pt>
                <c:pt idx="103">
                  <c:v>25.133636994160359</c:v>
                </c:pt>
                <c:pt idx="104">
                  <c:v>25.133636994160359</c:v>
                </c:pt>
                <c:pt idx="105">
                  <c:v>25.349762006284223</c:v>
                </c:pt>
                <c:pt idx="106">
                  <c:v>25.303645576940266</c:v>
                </c:pt>
                <c:pt idx="107">
                  <c:v>25.311148646793846</c:v>
                </c:pt>
                <c:pt idx="108">
                  <c:v>25.532580708326339</c:v>
                </c:pt>
                <c:pt idx="109">
                  <c:v>25.438334830897219</c:v>
                </c:pt>
                <c:pt idx="110">
                  <c:v>25.438334830897219</c:v>
                </c:pt>
                <c:pt idx="111">
                  <c:v>25.438334830897219</c:v>
                </c:pt>
                <c:pt idx="112">
                  <c:v>25.454804984234347</c:v>
                </c:pt>
                <c:pt idx="113">
                  <c:v>25.313344667238795</c:v>
                </c:pt>
                <c:pt idx="114">
                  <c:v>25.070501406368034</c:v>
                </c:pt>
                <c:pt idx="115">
                  <c:v>25.069037392738068</c:v>
                </c:pt>
                <c:pt idx="116">
                  <c:v>24.934348138781111</c:v>
                </c:pt>
                <c:pt idx="117">
                  <c:v>24.934348138781111</c:v>
                </c:pt>
                <c:pt idx="118">
                  <c:v>24.934348138781111</c:v>
                </c:pt>
                <c:pt idx="119">
                  <c:v>25.095389638077467</c:v>
                </c:pt>
                <c:pt idx="120">
                  <c:v>25.287175423603134</c:v>
                </c:pt>
                <c:pt idx="121">
                  <c:v>25.327069795019735</c:v>
                </c:pt>
                <c:pt idx="122">
                  <c:v>25.298521529235384</c:v>
                </c:pt>
                <c:pt idx="123">
                  <c:v>25.787685083348073</c:v>
                </c:pt>
                <c:pt idx="124">
                  <c:v>25.787685083348073</c:v>
                </c:pt>
                <c:pt idx="125">
                  <c:v>25.787685083348073</c:v>
                </c:pt>
                <c:pt idx="126">
                  <c:v>26.027234313551407</c:v>
                </c:pt>
                <c:pt idx="127">
                  <c:v>26.127519247204138</c:v>
                </c:pt>
                <c:pt idx="128">
                  <c:v>26.228536187671853</c:v>
                </c:pt>
                <c:pt idx="129">
                  <c:v>26.288743748204244</c:v>
                </c:pt>
                <c:pt idx="130">
                  <c:v>26.127336245500395</c:v>
                </c:pt>
                <c:pt idx="131">
                  <c:v>26.127336245500395</c:v>
                </c:pt>
                <c:pt idx="132">
                  <c:v>26.127336245500395</c:v>
                </c:pt>
                <c:pt idx="133">
                  <c:v>26.214994061594663</c:v>
                </c:pt>
                <c:pt idx="134">
                  <c:v>26.162655574323349</c:v>
                </c:pt>
                <c:pt idx="135">
                  <c:v>25.946530562199484</c:v>
                </c:pt>
                <c:pt idx="136">
                  <c:v>25.857957737586489</c:v>
                </c:pt>
                <c:pt idx="137">
                  <c:v>25.964098725759087</c:v>
                </c:pt>
                <c:pt idx="138">
                  <c:v>25.964098725759087</c:v>
                </c:pt>
                <c:pt idx="139">
                  <c:v>25.964098725759087</c:v>
                </c:pt>
                <c:pt idx="140">
                  <c:v>26.202915949147432</c:v>
                </c:pt>
                <c:pt idx="141">
                  <c:v>26.411354889713969</c:v>
                </c:pt>
                <c:pt idx="142">
                  <c:v>26.476869499654985</c:v>
                </c:pt>
                <c:pt idx="143">
                  <c:v>26.470464440023882</c:v>
                </c:pt>
                <c:pt idx="144">
                  <c:v>26.355905373478972</c:v>
                </c:pt>
                <c:pt idx="145">
                  <c:v>26.355905373478972</c:v>
                </c:pt>
                <c:pt idx="146">
                  <c:v>26.355905373478972</c:v>
                </c:pt>
                <c:pt idx="147">
                  <c:v>26.270260576125906</c:v>
                </c:pt>
                <c:pt idx="148">
                  <c:v>26.270992582940888</c:v>
                </c:pt>
                <c:pt idx="149">
                  <c:v>26.633701959765187</c:v>
                </c:pt>
                <c:pt idx="150">
                  <c:v>26.490960630843414</c:v>
                </c:pt>
                <c:pt idx="151">
                  <c:v>26.505051762031844</c:v>
                </c:pt>
                <c:pt idx="152">
                  <c:v>26.505051762031844</c:v>
                </c:pt>
                <c:pt idx="153">
                  <c:v>26.505051762031844</c:v>
                </c:pt>
                <c:pt idx="154">
                  <c:v>26.55958626974811</c:v>
                </c:pt>
                <c:pt idx="155">
                  <c:v>26.55922026634062</c:v>
                </c:pt>
                <c:pt idx="156">
                  <c:v>26.444478198091964</c:v>
                </c:pt>
                <c:pt idx="157">
                  <c:v>26.466438402541471</c:v>
                </c:pt>
                <c:pt idx="158">
                  <c:v>26.500293717734451</c:v>
                </c:pt>
                <c:pt idx="159">
                  <c:v>26.500293717734451</c:v>
                </c:pt>
                <c:pt idx="160">
                  <c:v>26.500293717734451</c:v>
                </c:pt>
                <c:pt idx="161">
                  <c:v>26.405498835194098</c:v>
                </c:pt>
                <c:pt idx="162">
                  <c:v>26.507979789291777</c:v>
                </c:pt>
                <c:pt idx="163">
                  <c:v>26.606068702499556</c:v>
                </c:pt>
                <c:pt idx="164">
                  <c:v>26.584840504865038</c:v>
                </c:pt>
                <c:pt idx="165">
                  <c:v>26.70342560889236</c:v>
                </c:pt>
                <c:pt idx="166">
                  <c:v>26.70342560889236</c:v>
                </c:pt>
                <c:pt idx="167">
                  <c:v>26.70342560889236</c:v>
                </c:pt>
                <c:pt idx="168">
                  <c:v>26.831709803218207</c:v>
                </c:pt>
                <c:pt idx="169">
                  <c:v>26.695556535631283</c:v>
                </c:pt>
                <c:pt idx="170">
                  <c:v>26.660054205104586</c:v>
                </c:pt>
                <c:pt idx="171">
                  <c:v>26.591245564496141</c:v>
                </c:pt>
                <c:pt idx="172">
                  <c:v>26.512737833589167</c:v>
                </c:pt>
                <c:pt idx="173">
                  <c:v>26.512737833589167</c:v>
                </c:pt>
                <c:pt idx="174">
                  <c:v>26.512737833589167</c:v>
                </c:pt>
                <c:pt idx="175">
                  <c:v>26.32259906339722</c:v>
                </c:pt>
                <c:pt idx="176">
                  <c:v>26.264404521606036</c:v>
                </c:pt>
                <c:pt idx="177">
                  <c:v>26.355356368367733</c:v>
                </c:pt>
                <c:pt idx="178">
                  <c:v>26.221582122929505</c:v>
                </c:pt>
                <c:pt idx="179">
                  <c:v>26.209321008778534</c:v>
                </c:pt>
                <c:pt idx="180">
                  <c:v>26.209321008778534</c:v>
                </c:pt>
                <c:pt idx="181">
                  <c:v>26.209321008778534</c:v>
                </c:pt>
                <c:pt idx="182">
                  <c:v>26.407145850527812</c:v>
                </c:pt>
                <c:pt idx="183">
                  <c:v>26.471013445135114</c:v>
                </c:pt>
                <c:pt idx="184">
                  <c:v>26.538724075521085</c:v>
                </c:pt>
                <c:pt idx="185">
                  <c:v>26.480895537137389</c:v>
                </c:pt>
                <c:pt idx="186">
                  <c:v>26.526645963073857</c:v>
                </c:pt>
                <c:pt idx="187">
                  <c:v>26.526645963073857</c:v>
                </c:pt>
                <c:pt idx="188">
                  <c:v>26.526645963073857</c:v>
                </c:pt>
                <c:pt idx="189">
                  <c:v>26.510541813144222</c:v>
                </c:pt>
                <c:pt idx="190">
                  <c:v>26.589964552569928</c:v>
                </c:pt>
                <c:pt idx="191">
                  <c:v>26.80242953061887</c:v>
                </c:pt>
                <c:pt idx="192">
                  <c:v>26.855500024705172</c:v>
                </c:pt>
                <c:pt idx="193">
                  <c:v>26.886427312638222</c:v>
                </c:pt>
                <c:pt idx="194">
                  <c:v>26.886427312638222</c:v>
                </c:pt>
                <c:pt idx="195">
                  <c:v>26.886427312638222</c:v>
                </c:pt>
                <c:pt idx="196">
                  <c:v>26.713856706005874</c:v>
                </c:pt>
                <c:pt idx="197">
                  <c:v>26.838663867960548</c:v>
                </c:pt>
                <c:pt idx="198">
                  <c:v>26.820729700993454</c:v>
                </c:pt>
                <c:pt idx="199">
                  <c:v>26.734169895121664</c:v>
                </c:pt>
                <c:pt idx="200">
                  <c:v>26.126787240389152</c:v>
                </c:pt>
                <c:pt idx="201">
                  <c:v>26.126787240389152</c:v>
                </c:pt>
                <c:pt idx="202">
                  <c:v>26.126787240389152</c:v>
                </c:pt>
                <c:pt idx="203">
                  <c:v>26.091101908158709</c:v>
                </c:pt>
                <c:pt idx="204">
                  <c:v>26.307775925393809</c:v>
                </c:pt>
                <c:pt idx="205">
                  <c:v>26.023025274365249</c:v>
                </c:pt>
                <c:pt idx="206">
                  <c:v>25.754561774970067</c:v>
                </c:pt>
                <c:pt idx="207">
                  <c:v>25.978921863762494</c:v>
                </c:pt>
                <c:pt idx="208">
                  <c:v>25.978921863762494</c:v>
                </c:pt>
                <c:pt idx="209">
                  <c:v>25.978921863762494</c:v>
                </c:pt>
                <c:pt idx="210">
                  <c:v>26.031077349330069</c:v>
                </c:pt>
                <c:pt idx="211">
                  <c:v>26.042057451554822</c:v>
                </c:pt>
                <c:pt idx="212">
                  <c:v>26.117637155201866</c:v>
                </c:pt>
                <c:pt idx="213">
                  <c:v>26.137401339206416</c:v>
                </c:pt>
                <c:pt idx="214">
                  <c:v>25.936465468493463</c:v>
                </c:pt>
                <c:pt idx="215">
                  <c:v>25.936465468493463</c:v>
                </c:pt>
                <c:pt idx="216">
                  <c:v>25.936465468493463</c:v>
                </c:pt>
                <c:pt idx="217">
                  <c:v>25.798482183869083</c:v>
                </c:pt>
                <c:pt idx="218">
                  <c:v>25.546854841218526</c:v>
                </c:pt>
                <c:pt idx="219">
                  <c:v>25.678433066211802</c:v>
                </c:pt>
                <c:pt idx="220">
                  <c:v>25.775789972604603</c:v>
                </c:pt>
                <c:pt idx="221">
                  <c:v>25.967026753019031</c:v>
                </c:pt>
                <c:pt idx="222">
                  <c:v>25.967026753019031</c:v>
                </c:pt>
                <c:pt idx="223">
                  <c:v>25.967026753019031</c:v>
                </c:pt>
                <c:pt idx="224">
                  <c:v>25.859238749512716</c:v>
                </c:pt>
                <c:pt idx="225">
                  <c:v>25.857225730771514</c:v>
                </c:pt>
                <c:pt idx="226">
                  <c:v>25.841487584249368</c:v>
                </c:pt>
                <c:pt idx="227">
                  <c:v>25.72601350918573</c:v>
                </c:pt>
                <c:pt idx="228">
                  <c:v>25.527822664028964</c:v>
                </c:pt>
                <c:pt idx="229">
                  <c:v>25.527822664028964</c:v>
                </c:pt>
                <c:pt idx="230">
                  <c:v>25.527822664028964</c:v>
                </c:pt>
                <c:pt idx="231">
                  <c:v>25.084226534148996</c:v>
                </c:pt>
                <c:pt idx="232">
                  <c:v>25.188537505284138</c:v>
                </c:pt>
                <c:pt idx="233">
                  <c:v>25.507143471505678</c:v>
                </c:pt>
                <c:pt idx="234">
                  <c:v>25.36257212554645</c:v>
                </c:pt>
                <c:pt idx="235">
                  <c:v>25.01907792761547</c:v>
                </c:pt>
                <c:pt idx="236">
                  <c:v>25.01907792761547</c:v>
                </c:pt>
                <c:pt idx="237">
                  <c:v>25.01907792761547</c:v>
                </c:pt>
                <c:pt idx="238">
                  <c:v>25.457733011494295</c:v>
                </c:pt>
                <c:pt idx="239">
                  <c:v>25.751450746006405</c:v>
                </c:pt>
                <c:pt idx="240">
                  <c:v>25.745777693190281</c:v>
                </c:pt>
                <c:pt idx="241">
                  <c:v>25.88083295055473</c:v>
                </c:pt>
                <c:pt idx="242">
                  <c:v>25.98935296087603</c:v>
                </c:pt>
                <c:pt idx="243">
                  <c:v>25.98935296087603</c:v>
                </c:pt>
                <c:pt idx="244">
                  <c:v>25.98935296087603</c:v>
                </c:pt>
                <c:pt idx="245">
                  <c:v>25.817514361058663</c:v>
                </c:pt>
                <c:pt idx="246">
                  <c:v>25.919080306637618</c:v>
                </c:pt>
                <c:pt idx="247">
                  <c:v>25.90718519589414</c:v>
                </c:pt>
                <c:pt idx="248">
                  <c:v>26.064566661115578</c:v>
                </c:pt>
                <c:pt idx="249">
                  <c:v>25.937197475308455</c:v>
                </c:pt>
                <c:pt idx="250">
                  <c:v>25.937197475308455</c:v>
                </c:pt>
                <c:pt idx="251">
                  <c:v>25.937197475308455</c:v>
                </c:pt>
                <c:pt idx="252">
                  <c:v>25.922923342416279</c:v>
                </c:pt>
                <c:pt idx="253">
                  <c:v>26.017535223252892</c:v>
                </c:pt>
                <c:pt idx="254">
                  <c:v>26.106657052977123</c:v>
                </c:pt>
                <c:pt idx="255">
                  <c:v>26.344010262735505</c:v>
                </c:pt>
                <c:pt idx="256">
                  <c:v>26.368349489333706</c:v>
                </c:pt>
                <c:pt idx="257">
                  <c:v>26.368349489333706</c:v>
                </c:pt>
                <c:pt idx="258">
                  <c:v>26.368349489333706</c:v>
                </c:pt>
                <c:pt idx="259">
                  <c:v>26.523351932406445</c:v>
                </c:pt>
                <c:pt idx="260">
                  <c:v>26.405681836897859</c:v>
                </c:pt>
                <c:pt idx="261">
                  <c:v>26.425629022606159</c:v>
                </c:pt>
                <c:pt idx="262">
                  <c:v>26.369996504667419</c:v>
                </c:pt>
                <c:pt idx="263">
                  <c:v>26.49937870921574</c:v>
                </c:pt>
                <c:pt idx="264">
                  <c:v>26.49937870921574</c:v>
                </c:pt>
                <c:pt idx="265">
                  <c:v>26.49937870921574</c:v>
                </c:pt>
                <c:pt idx="266">
                  <c:v>26.702144596966157</c:v>
                </c:pt>
                <c:pt idx="267">
                  <c:v>26.629858923986543</c:v>
                </c:pt>
                <c:pt idx="268">
                  <c:v>26.701778593558668</c:v>
                </c:pt>
                <c:pt idx="269">
                  <c:v>26.628577912060322</c:v>
                </c:pt>
                <c:pt idx="270">
                  <c:v>26.737280924085365</c:v>
                </c:pt>
                <c:pt idx="271">
                  <c:v>26.737280924085365</c:v>
                </c:pt>
                <c:pt idx="272">
                  <c:v>26.737280924085365</c:v>
                </c:pt>
                <c:pt idx="273">
                  <c:v>26.542201107892279</c:v>
                </c:pt>
                <c:pt idx="274">
                  <c:v>26.746614010976401</c:v>
                </c:pt>
                <c:pt idx="275">
                  <c:v>26.85238899574151</c:v>
                </c:pt>
                <c:pt idx="276">
                  <c:v>26.855500024705194</c:v>
                </c:pt>
                <c:pt idx="277">
                  <c:v>26.977196157696195</c:v>
                </c:pt>
                <c:pt idx="278">
                  <c:v>26.977196157696195</c:v>
                </c:pt>
                <c:pt idx="279">
                  <c:v>26.977196157696195</c:v>
                </c:pt>
                <c:pt idx="280">
                  <c:v>27.115728447431813</c:v>
                </c:pt>
                <c:pt idx="281">
                  <c:v>27.338990526001762</c:v>
                </c:pt>
                <c:pt idx="282">
                  <c:v>27.228823500346753</c:v>
                </c:pt>
                <c:pt idx="283">
                  <c:v>27.485757892405939</c:v>
                </c:pt>
                <c:pt idx="284">
                  <c:v>27.287384045545423</c:v>
                </c:pt>
                <c:pt idx="285">
                  <c:v>27.287384045545423</c:v>
                </c:pt>
                <c:pt idx="286">
                  <c:v>27.287384045545423</c:v>
                </c:pt>
                <c:pt idx="287">
                  <c:v>27.113166423579361</c:v>
                </c:pt>
                <c:pt idx="288">
                  <c:v>26.899969438715434</c:v>
                </c:pt>
                <c:pt idx="289">
                  <c:v>27.159099851219572</c:v>
                </c:pt>
                <c:pt idx="290">
                  <c:v>27.275122931394449</c:v>
                </c:pt>
                <c:pt idx="291">
                  <c:v>27.579820768131302</c:v>
                </c:pt>
                <c:pt idx="292">
                  <c:v>27.579820768131302</c:v>
                </c:pt>
                <c:pt idx="293">
                  <c:v>27.579820768131302</c:v>
                </c:pt>
                <c:pt idx="294">
                  <c:v>27.605441006655724</c:v>
                </c:pt>
                <c:pt idx="295">
                  <c:v>27.631610250291384</c:v>
                </c:pt>
                <c:pt idx="296">
                  <c:v>27.598303940209632</c:v>
                </c:pt>
                <c:pt idx="297">
                  <c:v>27.587872843096118</c:v>
                </c:pt>
                <c:pt idx="298">
                  <c:v>27.575062723833909</c:v>
                </c:pt>
                <c:pt idx="299">
                  <c:v>27.575062723833909</c:v>
                </c:pt>
                <c:pt idx="300">
                  <c:v>27.575062723833909</c:v>
                </c:pt>
                <c:pt idx="301">
                  <c:v>27.575062723833909</c:v>
                </c:pt>
                <c:pt idx="302">
                  <c:v>27.93667409043573</c:v>
                </c:pt>
                <c:pt idx="303">
                  <c:v>28.25674407028724</c:v>
                </c:pt>
                <c:pt idx="304">
                  <c:v>28.094970564175902</c:v>
                </c:pt>
                <c:pt idx="305">
                  <c:v>27.960830315330188</c:v>
                </c:pt>
                <c:pt idx="306">
                  <c:v>27.960830315330188</c:v>
                </c:pt>
                <c:pt idx="307">
                  <c:v>27.960830315330188</c:v>
                </c:pt>
                <c:pt idx="308">
                  <c:v>27.933563061472054</c:v>
                </c:pt>
                <c:pt idx="309">
                  <c:v>28.007312748081638</c:v>
                </c:pt>
                <c:pt idx="310">
                  <c:v>27.879028553755791</c:v>
                </c:pt>
                <c:pt idx="311">
                  <c:v>27.703712921567256</c:v>
                </c:pt>
                <c:pt idx="312">
                  <c:v>28.091127528397248</c:v>
                </c:pt>
                <c:pt idx="313">
                  <c:v>28.091127528397248</c:v>
                </c:pt>
                <c:pt idx="314">
                  <c:v>28.091127528397248</c:v>
                </c:pt>
                <c:pt idx="315">
                  <c:v>28.069533327355234</c:v>
                </c:pt>
                <c:pt idx="316">
                  <c:v>28.348610925567673</c:v>
                </c:pt>
                <c:pt idx="317">
                  <c:v>28.51843650664383</c:v>
                </c:pt>
                <c:pt idx="318">
                  <c:v>28.606460326145591</c:v>
                </c:pt>
                <c:pt idx="319">
                  <c:v>28.87620483746699</c:v>
                </c:pt>
                <c:pt idx="320">
                  <c:v>28.87620483746699</c:v>
                </c:pt>
                <c:pt idx="321">
                  <c:v>28.87620483746699</c:v>
                </c:pt>
                <c:pt idx="322">
                  <c:v>28.841800517162763</c:v>
                </c:pt>
                <c:pt idx="323">
                  <c:v>28.648916721414626</c:v>
                </c:pt>
                <c:pt idx="324">
                  <c:v>29.031939287354714</c:v>
                </c:pt>
                <c:pt idx="325">
                  <c:v>29.15272041182698</c:v>
                </c:pt>
                <c:pt idx="326">
                  <c:v>29.277893577189143</c:v>
                </c:pt>
                <c:pt idx="327">
                  <c:v>29.277893577189143</c:v>
                </c:pt>
                <c:pt idx="328">
                  <c:v>29.277893577189143</c:v>
                </c:pt>
                <c:pt idx="329">
                  <c:v>29.373237464840738</c:v>
                </c:pt>
                <c:pt idx="330">
                  <c:v>29.349264241650033</c:v>
                </c:pt>
                <c:pt idx="331">
                  <c:v>29.482489481977019</c:v>
                </c:pt>
                <c:pt idx="332">
                  <c:v>29.440948095226709</c:v>
                </c:pt>
                <c:pt idx="333">
                  <c:v>29.473156395085976</c:v>
                </c:pt>
                <c:pt idx="334">
                  <c:v>29.473156395085976</c:v>
                </c:pt>
                <c:pt idx="335">
                  <c:v>29.473156395085976</c:v>
                </c:pt>
                <c:pt idx="336">
                  <c:v>29.109898013150442</c:v>
                </c:pt>
                <c:pt idx="337">
                  <c:v>29.17248459583152</c:v>
                </c:pt>
                <c:pt idx="338">
                  <c:v>29.179804663981358</c:v>
                </c:pt>
                <c:pt idx="339">
                  <c:v>29.02846225498353</c:v>
                </c:pt>
                <c:pt idx="340">
                  <c:v>28.9744767523785</c:v>
                </c:pt>
                <c:pt idx="341">
                  <c:v>28.9744767523785</c:v>
                </c:pt>
                <c:pt idx="342">
                  <c:v>28.9744767523785</c:v>
                </c:pt>
                <c:pt idx="343">
                  <c:v>29.079153726921131</c:v>
                </c:pt>
                <c:pt idx="344">
                  <c:v>29.273684538002986</c:v>
                </c:pt>
                <c:pt idx="345">
                  <c:v>29.155282435679414</c:v>
                </c:pt>
                <c:pt idx="346">
                  <c:v>29.054997502026684</c:v>
                </c:pt>
                <c:pt idx="347">
                  <c:v>29.038893352097045</c:v>
                </c:pt>
                <c:pt idx="348">
                  <c:v>29.038893352097045</c:v>
                </c:pt>
                <c:pt idx="349">
                  <c:v>29.038893352097045</c:v>
                </c:pt>
                <c:pt idx="350">
                  <c:v>28.773723883369289</c:v>
                </c:pt>
                <c:pt idx="351">
                  <c:v>28.481653164190892</c:v>
                </c:pt>
                <c:pt idx="352">
                  <c:v>28.616342418147848</c:v>
                </c:pt>
                <c:pt idx="353">
                  <c:v>28.901642074287643</c:v>
                </c:pt>
                <c:pt idx="354">
                  <c:v>29.177059638425163</c:v>
                </c:pt>
                <c:pt idx="355">
                  <c:v>29.177059638425163</c:v>
                </c:pt>
                <c:pt idx="356">
                  <c:v>29.177059638425163</c:v>
                </c:pt>
                <c:pt idx="357">
                  <c:v>28.938974421851796</c:v>
                </c:pt>
                <c:pt idx="358">
                  <c:v>28.873642813614527</c:v>
                </c:pt>
                <c:pt idx="359">
                  <c:v>29.168275556645369</c:v>
                </c:pt>
                <c:pt idx="360">
                  <c:v>29.20048385650464</c:v>
                </c:pt>
                <c:pt idx="361">
                  <c:v>29.455771233230113</c:v>
                </c:pt>
                <c:pt idx="362">
                  <c:v>29.455771233230113</c:v>
                </c:pt>
                <c:pt idx="363">
                  <c:v>29.455771233230113</c:v>
                </c:pt>
                <c:pt idx="364">
                  <c:v>29.367381410320863</c:v>
                </c:pt>
                <c:pt idx="365">
                  <c:v>29.155465437383157</c:v>
                </c:pt>
                <c:pt idx="366">
                  <c:v>29.144851338565896</c:v>
                </c:pt>
                <c:pt idx="367">
                  <c:v>29.27789357718914</c:v>
                </c:pt>
                <c:pt idx="368">
                  <c:v>29.016933147647542</c:v>
                </c:pt>
                <c:pt idx="369">
                  <c:v>29.016933147647542</c:v>
                </c:pt>
                <c:pt idx="370">
                  <c:v>29.016933147647542</c:v>
                </c:pt>
                <c:pt idx="371">
                  <c:v>28.608839348294271</c:v>
                </c:pt>
                <c:pt idx="372">
                  <c:v>28.67124292927161</c:v>
                </c:pt>
                <c:pt idx="373">
                  <c:v>28.712418312614428</c:v>
                </c:pt>
                <c:pt idx="374">
                  <c:v>28.847107566571378</c:v>
                </c:pt>
                <c:pt idx="375">
                  <c:v>28.879132864726902</c:v>
                </c:pt>
                <c:pt idx="376">
                  <c:v>28.879132864726902</c:v>
                </c:pt>
                <c:pt idx="377">
                  <c:v>28.879132864726902</c:v>
                </c:pt>
                <c:pt idx="378">
                  <c:v>29.082630759292304</c:v>
                </c:pt>
                <c:pt idx="379">
                  <c:v>29.303513815713554</c:v>
                </c:pt>
                <c:pt idx="380">
                  <c:v>29.287409665783919</c:v>
                </c:pt>
                <c:pt idx="381">
                  <c:v>29.337918136017773</c:v>
                </c:pt>
                <c:pt idx="382">
                  <c:v>29.35457129105864</c:v>
                </c:pt>
                <c:pt idx="383">
                  <c:v>29.35457129105864</c:v>
                </c:pt>
                <c:pt idx="384">
                  <c:v>29.35457129105864</c:v>
                </c:pt>
                <c:pt idx="385">
                  <c:v>29.391903638622797</c:v>
                </c:pt>
                <c:pt idx="386">
                  <c:v>29.324925015051814</c:v>
                </c:pt>
                <c:pt idx="387">
                  <c:v>29.489626548423093</c:v>
                </c:pt>
                <c:pt idx="388">
                  <c:v>29.371041444395775</c:v>
                </c:pt>
                <c:pt idx="389">
                  <c:v>29.504266684722761</c:v>
                </c:pt>
                <c:pt idx="390">
                  <c:v>29.504266684722761</c:v>
                </c:pt>
                <c:pt idx="391">
                  <c:v>29.504266684722761</c:v>
                </c:pt>
                <c:pt idx="392">
                  <c:v>29.634014892678579</c:v>
                </c:pt>
                <c:pt idx="393">
                  <c:v>29.662380156759191</c:v>
                </c:pt>
                <c:pt idx="394">
                  <c:v>29.697333482174649</c:v>
                </c:pt>
                <c:pt idx="395">
                  <c:v>29.781148262490255</c:v>
                </c:pt>
                <c:pt idx="396">
                  <c:v>29.751318984779683</c:v>
                </c:pt>
                <c:pt idx="397">
                  <c:v>29.751318984779683</c:v>
                </c:pt>
                <c:pt idx="398">
                  <c:v>29.751318984779683</c:v>
                </c:pt>
                <c:pt idx="399">
                  <c:v>29.757541042707039</c:v>
                </c:pt>
                <c:pt idx="400">
                  <c:v>29.788468330640089</c:v>
                </c:pt>
                <c:pt idx="401">
                  <c:v>30.101035240638023</c:v>
                </c:pt>
                <c:pt idx="402">
                  <c:v>29.892413298367742</c:v>
                </c:pt>
                <c:pt idx="403">
                  <c:v>29.878871172290552</c:v>
                </c:pt>
                <c:pt idx="404">
                  <c:v>29.878871172290552</c:v>
                </c:pt>
                <c:pt idx="405">
                  <c:v>29.878871172290552</c:v>
                </c:pt>
                <c:pt idx="406">
                  <c:v>30.15630175516927</c:v>
                </c:pt>
                <c:pt idx="407">
                  <c:v>30.223829383851495</c:v>
                </c:pt>
                <c:pt idx="408">
                  <c:v>30.012096412617534</c:v>
                </c:pt>
                <c:pt idx="409">
                  <c:v>30.108904313899092</c:v>
                </c:pt>
                <c:pt idx="410">
                  <c:v>30.2214503617028</c:v>
                </c:pt>
                <c:pt idx="411">
                  <c:v>30.2214503617028</c:v>
                </c:pt>
                <c:pt idx="412">
                  <c:v>30.2214503617028</c:v>
                </c:pt>
                <c:pt idx="413">
                  <c:v>30.493573895172897</c:v>
                </c:pt>
                <c:pt idx="414">
                  <c:v>30.471064685612156</c:v>
                </c:pt>
                <c:pt idx="415">
                  <c:v>30.496684924136581</c:v>
                </c:pt>
                <c:pt idx="416">
                  <c:v>30.568055588597463</c:v>
                </c:pt>
                <c:pt idx="417">
                  <c:v>30.643635292244504</c:v>
                </c:pt>
                <c:pt idx="418">
                  <c:v>30.643635292244504</c:v>
                </c:pt>
                <c:pt idx="419">
                  <c:v>30.643635292244504</c:v>
                </c:pt>
                <c:pt idx="420">
                  <c:v>30.54463137051799</c:v>
                </c:pt>
                <c:pt idx="421">
                  <c:v>30.58196371808215</c:v>
                </c:pt>
                <c:pt idx="422">
                  <c:v>30.665046491582768</c:v>
                </c:pt>
                <c:pt idx="423">
                  <c:v>30.618381057127571</c:v>
                </c:pt>
                <c:pt idx="424">
                  <c:v>30.253841663265817</c:v>
                </c:pt>
                <c:pt idx="425">
                  <c:v>30.253841663265817</c:v>
                </c:pt>
                <c:pt idx="426">
                  <c:v>30.253841663265817</c:v>
                </c:pt>
                <c:pt idx="427">
                  <c:v>30.300873101128502</c:v>
                </c:pt>
                <c:pt idx="428">
                  <c:v>30.290991009126227</c:v>
                </c:pt>
                <c:pt idx="429">
                  <c:v>30.111283336047791</c:v>
                </c:pt>
                <c:pt idx="430">
                  <c:v>30.227123414518921</c:v>
                </c:pt>
                <c:pt idx="431">
                  <c:v>30.344610508323768</c:v>
                </c:pt>
                <c:pt idx="432">
                  <c:v>30.344610508323768</c:v>
                </c:pt>
                <c:pt idx="433">
                  <c:v>30.344610508323768</c:v>
                </c:pt>
                <c:pt idx="434">
                  <c:v>30.382491860999163</c:v>
                </c:pt>
                <c:pt idx="435">
                  <c:v>30.680235632993682</c:v>
                </c:pt>
                <c:pt idx="436">
                  <c:v>30.880622498595404</c:v>
                </c:pt>
                <c:pt idx="437">
                  <c:v>30.819133926136793</c:v>
                </c:pt>
                <c:pt idx="438">
                  <c:v>30.713541943075434</c:v>
                </c:pt>
                <c:pt idx="439">
                  <c:v>30.713541943075434</c:v>
                </c:pt>
                <c:pt idx="440">
                  <c:v>30.713541943075434</c:v>
                </c:pt>
                <c:pt idx="441">
                  <c:v>30.842009139105027</c:v>
                </c:pt>
                <c:pt idx="442">
                  <c:v>30.946320110240165</c:v>
                </c:pt>
                <c:pt idx="443">
                  <c:v>30.766612437161733</c:v>
                </c:pt>
                <c:pt idx="444">
                  <c:v>30.796258713168559</c:v>
                </c:pt>
                <c:pt idx="445">
                  <c:v>30.716103966927875</c:v>
                </c:pt>
                <c:pt idx="446">
                  <c:v>30.716103966927875</c:v>
                </c:pt>
                <c:pt idx="447">
                  <c:v>30.716103966927875</c:v>
                </c:pt>
                <c:pt idx="448">
                  <c:v>30.752338304269557</c:v>
                </c:pt>
                <c:pt idx="449">
                  <c:v>30.869825398074394</c:v>
                </c:pt>
                <c:pt idx="450">
                  <c:v>30.722509026558974</c:v>
                </c:pt>
                <c:pt idx="451">
                  <c:v>30.535298283626958</c:v>
                </c:pt>
                <c:pt idx="452">
                  <c:v>30.630093166167317</c:v>
                </c:pt>
                <c:pt idx="453">
                  <c:v>30.630093166167317</c:v>
                </c:pt>
                <c:pt idx="454">
                  <c:v>30.630093166167317</c:v>
                </c:pt>
                <c:pt idx="455">
                  <c:v>30.425497261379441</c:v>
                </c:pt>
                <c:pt idx="456">
                  <c:v>30.485704821911828</c:v>
                </c:pt>
                <c:pt idx="457">
                  <c:v>30.629178157648589</c:v>
                </c:pt>
                <c:pt idx="458">
                  <c:v>30.642354280318294</c:v>
                </c:pt>
                <c:pt idx="459">
                  <c:v>30.50016195650776</c:v>
                </c:pt>
                <c:pt idx="460">
                  <c:v>30.50016195650776</c:v>
                </c:pt>
                <c:pt idx="461">
                  <c:v>30.50016195650776</c:v>
                </c:pt>
                <c:pt idx="462">
                  <c:v>30.671268549510138</c:v>
                </c:pt>
                <c:pt idx="463">
                  <c:v>30.74465223271223</c:v>
                </c:pt>
                <c:pt idx="464">
                  <c:v>30.839630116956336</c:v>
                </c:pt>
                <c:pt idx="465">
                  <c:v>30.658641431951676</c:v>
                </c:pt>
                <c:pt idx="466">
                  <c:v>30.487351837245551</c:v>
                </c:pt>
                <c:pt idx="467">
                  <c:v>30.487351837245551</c:v>
                </c:pt>
                <c:pt idx="468">
                  <c:v>30.487351837245551</c:v>
                </c:pt>
                <c:pt idx="469">
                  <c:v>30.48771784065304</c:v>
                </c:pt>
                <c:pt idx="470">
                  <c:v>30.603557919124174</c:v>
                </c:pt>
                <c:pt idx="471">
                  <c:v>30.414334157450956</c:v>
                </c:pt>
                <c:pt idx="472">
                  <c:v>30.228587428148906</c:v>
                </c:pt>
                <c:pt idx="473">
                  <c:v>30.186863039694849</c:v>
                </c:pt>
                <c:pt idx="474">
                  <c:v>30.186863039694849</c:v>
                </c:pt>
                <c:pt idx="475">
                  <c:v>30.186863039694849</c:v>
                </c:pt>
                <c:pt idx="476">
                  <c:v>30.354309598622311</c:v>
                </c:pt>
                <c:pt idx="477">
                  <c:v>30.511508062140003</c:v>
                </c:pt>
                <c:pt idx="478">
                  <c:v>30.513704082584958</c:v>
                </c:pt>
                <c:pt idx="479">
                  <c:v>30.332715397580298</c:v>
                </c:pt>
                <c:pt idx="480">
                  <c:v>30.486253827023077</c:v>
                </c:pt>
                <c:pt idx="481">
                  <c:v>30.486253827023077</c:v>
                </c:pt>
                <c:pt idx="482">
                  <c:v>30.486253827023077</c:v>
                </c:pt>
                <c:pt idx="483">
                  <c:v>30.441235407901598</c:v>
                </c:pt>
                <c:pt idx="484">
                  <c:v>30.417994191525871</c:v>
                </c:pt>
                <c:pt idx="485">
                  <c:v>30.422020229008279</c:v>
                </c:pt>
                <c:pt idx="486">
                  <c:v>30.540422331331847</c:v>
                </c:pt>
                <c:pt idx="487">
                  <c:v>30.330702378839092</c:v>
                </c:pt>
                <c:pt idx="488">
                  <c:v>30.330702378839092</c:v>
                </c:pt>
                <c:pt idx="489">
                  <c:v>30.330702378839092</c:v>
                </c:pt>
                <c:pt idx="490">
                  <c:v>30.080356048114751</c:v>
                </c:pt>
                <c:pt idx="491">
                  <c:v>30.193451101029698</c:v>
                </c:pt>
                <c:pt idx="492">
                  <c:v>30.095362187821912</c:v>
                </c:pt>
                <c:pt idx="493">
                  <c:v>29.972751046312187</c:v>
                </c:pt>
                <c:pt idx="494">
                  <c:v>29.719659690031659</c:v>
                </c:pt>
                <c:pt idx="495">
                  <c:v>29.719659690031659</c:v>
                </c:pt>
                <c:pt idx="496">
                  <c:v>29.719659690031659</c:v>
                </c:pt>
                <c:pt idx="497">
                  <c:v>29.551298122585465</c:v>
                </c:pt>
                <c:pt idx="498">
                  <c:v>28.882426895394342</c:v>
                </c:pt>
                <c:pt idx="499">
                  <c:v>29.084094772922281</c:v>
                </c:pt>
                <c:pt idx="500">
                  <c:v>29.267096476668144</c:v>
                </c:pt>
                <c:pt idx="501">
                  <c:v>29.33059806786796</c:v>
                </c:pt>
                <c:pt idx="502">
                  <c:v>29.33059806786796</c:v>
                </c:pt>
                <c:pt idx="503">
                  <c:v>29.33059806786796</c:v>
                </c:pt>
                <c:pt idx="504">
                  <c:v>28.877668851096953</c:v>
                </c:pt>
                <c:pt idx="505">
                  <c:v>29.024070214093641</c:v>
                </c:pt>
                <c:pt idx="506">
                  <c:v>28.609022349998025</c:v>
                </c:pt>
                <c:pt idx="507">
                  <c:v>28.890478970359162</c:v>
                </c:pt>
                <c:pt idx="508">
                  <c:v>28.75524071129097</c:v>
                </c:pt>
                <c:pt idx="509">
                  <c:v>28.75524071129097</c:v>
                </c:pt>
                <c:pt idx="510">
                  <c:v>28.75524071129097</c:v>
                </c:pt>
                <c:pt idx="511">
                  <c:v>28.799710125301218</c:v>
                </c:pt>
                <c:pt idx="512">
                  <c:v>28.817827293972062</c:v>
                </c:pt>
                <c:pt idx="513">
                  <c:v>29.11429005404036</c:v>
                </c:pt>
                <c:pt idx="514">
                  <c:v>29.311565890678398</c:v>
                </c:pt>
                <c:pt idx="515">
                  <c:v>29.580944398592305</c:v>
                </c:pt>
                <c:pt idx="516">
                  <c:v>29.580944398592305</c:v>
                </c:pt>
                <c:pt idx="517">
                  <c:v>29.580944398592305</c:v>
                </c:pt>
                <c:pt idx="518">
                  <c:v>29.656158098831852</c:v>
                </c:pt>
                <c:pt idx="519">
                  <c:v>29.603453608153046</c:v>
                </c:pt>
                <c:pt idx="520">
                  <c:v>29.675373277725168</c:v>
                </c:pt>
                <c:pt idx="521">
                  <c:v>29.659269127795536</c:v>
                </c:pt>
                <c:pt idx="522">
                  <c:v>29.511586752872628</c:v>
                </c:pt>
                <c:pt idx="523">
                  <c:v>29.511586752872628</c:v>
                </c:pt>
                <c:pt idx="524">
                  <c:v>29.511586752872628</c:v>
                </c:pt>
                <c:pt idx="525">
                  <c:v>29.475535417234692</c:v>
                </c:pt>
                <c:pt idx="526">
                  <c:v>29.541233028879457</c:v>
                </c:pt>
                <c:pt idx="527">
                  <c:v>29.501155655759113</c:v>
                </c:pt>
                <c:pt idx="528">
                  <c:v>29.567036269107628</c:v>
                </c:pt>
                <c:pt idx="529">
                  <c:v>29.650302044311999</c:v>
                </c:pt>
                <c:pt idx="530">
                  <c:v>29.650302044311999</c:v>
                </c:pt>
                <c:pt idx="531">
                  <c:v>29.650302044311999</c:v>
                </c:pt>
                <c:pt idx="532">
                  <c:v>29.782612276120258</c:v>
                </c:pt>
                <c:pt idx="533">
                  <c:v>29.978790102535822</c:v>
                </c:pt>
                <c:pt idx="534">
                  <c:v>29.755162020558377</c:v>
                </c:pt>
                <c:pt idx="535">
                  <c:v>29.963417959421164</c:v>
                </c:pt>
                <c:pt idx="536">
                  <c:v>29.889302269404091</c:v>
                </c:pt>
                <c:pt idx="537">
                  <c:v>29.889302269404091</c:v>
                </c:pt>
                <c:pt idx="538">
                  <c:v>29.889302269404091</c:v>
                </c:pt>
                <c:pt idx="539">
                  <c:v>29.752599996705932</c:v>
                </c:pt>
                <c:pt idx="540">
                  <c:v>29.798533424346143</c:v>
                </c:pt>
                <c:pt idx="541">
                  <c:v>29.7784032369341</c:v>
                </c:pt>
                <c:pt idx="542">
                  <c:v>29.560631209476522</c:v>
                </c:pt>
                <c:pt idx="543">
                  <c:v>29.306441842973523</c:v>
                </c:pt>
                <c:pt idx="544">
                  <c:v>29.306441842973523</c:v>
                </c:pt>
                <c:pt idx="545">
                  <c:v>29.306441842973523</c:v>
                </c:pt>
                <c:pt idx="546">
                  <c:v>29.327304037200545</c:v>
                </c:pt>
                <c:pt idx="547">
                  <c:v>29.19188277642861</c:v>
                </c:pt>
                <c:pt idx="548">
                  <c:v>29.363172371134734</c:v>
                </c:pt>
                <c:pt idx="549">
                  <c:v>29.377812507434399</c:v>
                </c:pt>
                <c:pt idx="550">
                  <c:v>29.389707618177884</c:v>
                </c:pt>
                <c:pt idx="551">
                  <c:v>29.389707618177884</c:v>
                </c:pt>
                <c:pt idx="552">
                  <c:v>29.389707618177884</c:v>
                </c:pt>
                <c:pt idx="553">
                  <c:v>29.704653550324515</c:v>
                </c:pt>
                <c:pt idx="554">
                  <c:v>29.840623816207689</c:v>
                </c:pt>
                <c:pt idx="555">
                  <c:v>29.770534163673023</c:v>
                </c:pt>
                <c:pt idx="556">
                  <c:v>29.929013639116938</c:v>
                </c:pt>
                <c:pt idx="557">
                  <c:v>30.306546153944652</c:v>
                </c:pt>
                <c:pt idx="558">
                  <c:v>30.306546153944652</c:v>
                </c:pt>
                <c:pt idx="559">
                  <c:v>30.306546153944652</c:v>
                </c:pt>
                <c:pt idx="560">
                  <c:v>30.482776794651919</c:v>
                </c:pt>
                <c:pt idx="561">
                  <c:v>30.374439786034365</c:v>
                </c:pt>
                <c:pt idx="562">
                  <c:v>30.304167131795957</c:v>
                </c:pt>
                <c:pt idx="563">
                  <c:v>30.342597489582587</c:v>
                </c:pt>
                <c:pt idx="564">
                  <c:v>30.472528699242154</c:v>
                </c:pt>
                <c:pt idx="565">
                  <c:v>30.472528699242154</c:v>
                </c:pt>
                <c:pt idx="566">
                  <c:v>30.472528699242154</c:v>
                </c:pt>
                <c:pt idx="567">
                  <c:v>30.299409087498567</c:v>
                </c:pt>
                <c:pt idx="568">
                  <c:v>30.249632624079691</c:v>
                </c:pt>
                <c:pt idx="569">
                  <c:v>30.600629891864255</c:v>
                </c:pt>
                <c:pt idx="570">
                  <c:v>30.712809936260467</c:v>
                </c:pt>
                <c:pt idx="571">
                  <c:v>30.921614880234493</c:v>
                </c:pt>
                <c:pt idx="572">
                  <c:v>30.921614880234493</c:v>
                </c:pt>
                <c:pt idx="573">
                  <c:v>30.921614880234493</c:v>
                </c:pt>
                <c:pt idx="574">
                  <c:v>31.00982170144</c:v>
                </c:pt>
                <c:pt idx="575">
                  <c:v>31.000305612845214</c:v>
                </c:pt>
                <c:pt idx="576">
                  <c:v>31.21862664541403</c:v>
                </c:pt>
                <c:pt idx="577">
                  <c:v>31.274076161649027</c:v>
                </c:pt>
                <c:pt idx="578">
                  <c:v>31.307748475138265</c:v>
                </c:pt>
                <c:pt idx="579">
                  <c:v>31.307748475138265</c:v>
                </c:pt>
                <c:pt idx="580">
                  <c:v>31.307748475138265</c:v>
                </c:pt>
                <c:pt idx="581">
                  <c:v>31.330440686402753</c:v>
                </c:pt>
                <c:pt idx="582">
                  <c:v>31.370518059523093</c:v>
                </c:pt>
                <c:pt idx="583">
                  <c:v>31.305003449582077</c:v>
                </c:pt>
                <c:pt idx="584">
                  <c:v>31.113766669167653</c:v>
                </c:pt>
                <c:pt idx="585">
                  <c:v>31.133164849764711</c:v>
                </c:pt>
                <c:pt idx="586">
                  <c:v>31.133164849764711</c:v>
                </c:pt>
                <c:pt idx="587">
                  <c:v>31.133164849764711</c:v>
                </c:pt>
                <c:pt idx="588">
                  <c:v>31.184588328517297</c:v>
                </c:pt>
                <c:pt idx="589">
                  <c:v>31.533389575856908</c:v>
                </c:pt>
                <c:pt idx="590">
                  <c:v>31.383328178785305</c:v>
                </c:pt>
                <c:pt idx="591">
                  <c:v>31.447744778503846</c:v>
                </c:pt>
                <c:pt idx="592">
                  <c:v>31.747684570943314</c:v>
                </c:pt>
                <c:pt idx="593">
                  <c:v>31.747684570943314</c:v>
                </c:pt>
                <c:pt idx="594">
                  <c:v>31.747684570943314</c:v>
                </c:pt>
                <c:pt idx="595">
                  <c:v>31.740547504497226</c:v>
                </c:pt>
                <c:pt idx="596">
                  <c:v>31.869746707341804</c:v>
                </c:pt>
                <c:pt idx="597">
                  <c:v>31.555349780306415</c:v>
                </c:pt>
                <c:pt idx="598">
                  <c:v>31.477574056214426</c:v>
                </c:pt>
                <c:pt idx="599">
                  <c:v>31.465678945470945</c:v>
                </c:pt>
                <c:pt idx="600">
                  <c:v>31.465678945470945</c:v>
                </c:pt>
                <c:pt idx="601">
                  <c:v>31.465678945470945</c:v>
                </c:pt>
                <c:pt idx="602">
                  <c:v>31.579689006904619</c:v>
                </c:pt>
                <c:pt idx="603">
                  <c:v>31.19867945970573</c:v>
                </c:pt>
                <c:pt idx="604">
                  <c:v>31.08558440679079</c:v>
                </c:pt>
                <c:pt idx="605">
                  <c:v>31.120171728798759</c:v>
                </c:pt>
                <c:pt idx="606">
                  <c:v>31.148170989471875</c:v>
                </c:pt>
                <c:pt idx="607">
                  <c:v>31.148170989471875</c:v>
                </c:pt>
                <c:pt idx="608">
                  <c:v>31.148170989471875</c:v>
                </c:pt>
                <c:pt idx="609">
                  <c:v>31.059781166562626</c:v>
                </c:pt>
                <c:pt idx="610">
                  <c:v>31.48178309540058</c:v>
                </c:pt>
                <c:pt idx="611">
                  <c:v>31.811552165550623</c:v>
                </c:pt>
                <c:pt idx="612">
                  <c:v>31.762141705539239</c:v>
                </c:pt>
                <c:pt idx="613">
                  <c:v>31.880360806159068</c:v>
                </c:pt>
                <c:pt idx="614">
                  <c:v>31.880360806159068</c:v>
                </c:pt>
                <c:pt idx="615">
                  <c:v>31.880360806159068</c:v>
                </c:pt>
                <c:pt idx="616">
                  <c:v>31.802768083770825</c:v>
                </c:pt>
                <c:pt idx="617">
                  <c:v>32.020723112932153</c:v>
                </c:pt>
                <c:pt idx="618">
                  <c:v>32.152301337925429</c:v>
                </c:pt>
                <c:pt idx="619">
                  <c:v>32.283696561214953</c:v>
                </c:pt>
                <c:pt idx="620">
                  <c:v>32.467247270072058</c:v>
                </c:pt>
                <c:pt idx="621">
                  <c:v>32.467247270072058</c:v>
                </c:pt>
                <c:pt idx="622">
                  <c:v>32.467247270072058</c:v>
                </c:pt>
                <c:pt idx="623">
                  <c:v>32.361655287010699</c:v>
                </c:pt>
                <c:pt idx="624">
                  <c:v>32.45516915762483</c:v>
                </c:pt>
                <c:pt idx="625">
                  <c:v>32.446202074141283</c:v>
                </c:pt>
                <c:pt idx="626">
                  <c:v>32.404477685687226</c:v>
                </c:pt>
                <c:pt idx="627">
                  <c:v>32.640549883519384</c:v>
                </c:pt>
                <c:pt idx="628">
                  <c:v>32.640549883519384</c:v>
                </c:pt>
                <c:pt idx="629">
                  <c:v>32.640549883519384</c:v>
                </c:pt>
                <c:pt idx="630">
                  <c:v>32.725645675761214</c:v>
                </c:pt>
                <c:pt idx="631">
                  <c:v>32.915601444249418</c:v>
                </c:pt>
                <c:pt idx="632">
                  <c:v>32.652993999374104</c:v>
                </c:pt>
                <c:pt idx="633">
                  <c:v>32.938476657217656</c:v>
                </c:pt>
                <c:pt idx="634">
                  <c:v>33.268794732478931</c:v>
                </c:pt>
                <c:pt idx="635">
                  <c:v>33.268794732478931</c:v>
                </c:pt>
                <c:pt idx="636">
                  <c:v>33.268794732478931</c:v>
                </c:pt>
                <c:pt idx="637">
                  <c:v>33.400555959175954</c:v>
                </c:pt>
                <c:pt idx="638">
                  <c:v>33.609909908261216</c:v>
                </c:pt>
                <c:pt idx="639">
                  <c:v>33.370543679761631</c:v>
                </c:pt>
                <c:pt idx="640">
                  <c:v>33.503219914977386</c:v>
                </c:pt>
                <c:pt idx="641">
                  <c:v>32.59168842861925</c:v>
                </c:pt>
                <c:pt idx="642">
                  <c:v>32.59168842861925</c:v>
                </c:pt>
                <c:pt idx="643">
                  <c:v>32.59168842861925</c:v>
                </c:pt>
                <c:pt idx="644">
                  <c:v>33.028147492053129</c:v>
                </c:pt>
                <c:pt idx="645">
                  <c:v>33.131177451262054</c:v>
                </c:pt>
                <c:pt idx="646">
                  <c:v>32.593701447360452</c:v>
                </c:pt>
                <c:pt idx="647">
                  <c:v>32.651163982336655</c:v>
                </c:pt>
                <c:pt idx="648">
                  <c:v>32.237580131871006</c:v>
                </c:pt>
                <c:pt idx="649">
                  <c:v>32.237580131871006</c:v>
                </c:pt>
                <c:pt idx="650">
                  <c:v>32.237580131871006</c:v>
                </c:pt>
                <c:pt idx="651">
                  <c:v>32.780729188588722</c:v>
                </c:pt>
                <c:pt idx="652">
                  <c:v>32.548500026535223</c:v>
                </c:pt>
                <c:pt idx="653">
                  <c:v>32.849354827493421</c:v>
                </c:pt>
                <c:pt idx="654">
                  <c:v>33.233292401952241</c:v>
                </c:pt>
                <c:pt idx="655">
                  <c:v>33.562329465287299</c:v>
                </c:pt>
                <c:pt idx="656">
                  <c:v>33.562329465287299</c:v>
                </c:pt>
                <c:pt idx="657">
                  <c:v>33.562329465287299</c:v>
                </c:pt>
                <c:pt idx="658">
                  <c:v>33.603870852037609</c:v>
                </c:pt>
                <c:pt idx="659">
                  <c:v>33.604785860556333</c:v>
                </c:pt>
                <c:pt idx="660">
                  <c:v>33.544944303431436</c:v>
                </c:pt>
                <c:pt idx="661">
                  <c:v>33.664627417681231</c:v>
                </c:pt>
                <c:pt idx="662">
                  <c:v>33.775892453558718</c:v>
                </c:pt>
                <c:pt idx="663">
                  <c:v>33.775892453558718</c:v>
                </c:pt>
                <c:pt idx="664">
                  <c:v>33.775892453558718</c:v>
                </c:pt>
                <c:pt idx="665">
                  <c:v>34.021846743393155</c:v>
                </c:pt>
                <c:pt idx="666">
                  <c:v>33.861171247504288</c:v>
                </c:pt>
                <c:pt idx="667">
                  <c:v>33.861171247504288</c:v>
                </c:pt>
                <c:pt idx="668">
                  <c:v>33.389026851839965</c:v>
                </c:pt>
                <c:pt idx="669">
                  <c:v>33.778271475707413</c:v>
                </c:pt>
                <c:pt idx="670">
                  <c:v>33.778271475707413</c:v>
                </c:pt>
                <c:pt idx="671">
                  <c:v>33.778271475707413</c:v>
                </c:pt>
                <c:pt idx="672">
                  <c:v>33.925221843815343</c:v>
                </c:pt>
                <c:pt idx="673">
                  <c:v>33.942241002263714</c:v>
                </c:pt>
                <c:pt idx="674">
                  <c:v>34.303120362050556</c:v>
                </c:pt>
                <c:pt idx="675">
                  <c:v>34.421888467781621</c:v>
                </c:pt>
                <c:pt idx="676">
                  <c:v>34.739945428891929</c:v>
                </c:pt>
                <c:pt idx="677">
                  <c:v>34.739945428891929</c:v>
                </c:pt>
                <c:pt idx="678">
                  <c:v>34.739945428891929</c:v>
                </c:pt>
                <c:pt idx="679">
                  <c:v>35.199279705294046</c:v>
                </c:pt>
                <c:pt idx="680">
                  <c:v>35.537100850408905</c:v>
                </c:pt>
                <c:pt idx="681">
                  <c:v>35.573701191158072</c:v>
                </c:pt>
                <c:pt idx="682">
                  <c:v>35.855340813222952</c:v>
                </c:pt>
                <c:pt idx="683">
                  <c:v>36.012173273333154</c:v>
                </c:pt>
                <c:pt idx="684">
                  <c:v>36.012173273333154</c:v>
                </c:pt>
                <c:pt idx="685">
                  <c:v>36.012173273333154</c:v>
                </c:pt>
                <c:pt idx="686">
                  <c:v>36.101112101353642</c:v>
                </c:pt>
                <c:pt idx="687">
                  <c:v>35.88883012500844</c:v>
                </c:pt>
                <c:pt idx="688">
                  <c:v>36.438933246468501</c:v>
                </c:pt>
                <c:pt idx="689">
                  <c:v>36.612784865027066</c:v>
                </c:pt>
                <c:pt idx="690">
                  <c:v>36.179436830556867</c:v>
                </c:pt>
                <c:pt idx="691">
                  <c:v>36.179436830556867</c:v>
                </c:pt>
                <c:pt idx="692">
                  <c:v>36.179436830556867</c:v>
                </c:pt>
                <c:pt idx="693">
                  <c:v>36.160770656774787</c:v>
                </c:pt>
                <c:pt idx="694">
                  <c:v>36.304426994215291</c:v>
                </c:pt>
                <c:pt idx="695">
                  <c:v>36.035231488005131</c:v>
                </c:pt>
                <c:pt idx="696">
                  <c:v>36.377810677417386</c:v>
                </c:pt>
                <c:pt idx="697">
                  <c:v>36.698429662380136</c:v>
                </c:pt>
                <c:pt idx="698">
                  <c:v>36.698429662380136</c:v>
                </c:pt>
                <c:pt idx="699">
                  <c:v>36.698429662380136</c:v>
                </c:pt>
                <c:pt idx="700">
                  <c:v>36.67939748519057</c:v>
                </c:pt>
                <c:pt idx="701">
                  <c:v>36.721304875348366</c:v>
                </c:pt>
                <c:pt idx="702">
                  <c:v>37.249813795766414</c:v>
                </c:pt>
                <c:pt idx="703">
                  <c:v>37.299407257481541</c:v>
                </c:pt>
                <c:pt idx="704">
                  <c:v>37.640339431560079</c:v>
                </c:pt>
                <c:pt idx="705">
                  <c:v>37.640339431560079</c:v>
                </c:pt>
                <c:pt idx="706">
                  <c:v>37.640339431560079</c:v>
                </c:pt>
                <c:pt idx="707">
                  <c:v>37.789668821816704</c:v>
                </c:pt>
                <c:pt idx="708">
                  <c:v>37.656809584897218</c:v>
                </c:pt>
                <c:pt idx="709">
                  <c:v>37.901482862805437</c:v>
                </c:pt>
                <c:pt idx="710">
                  <c:v>38.21459877791461</c:v>
                </c:pt>
                <c:pt idx="711">
                  <c:v>38.383143347064546</c:v>
                </c:pt>
                <c:pt idx="712">
                  <c:v>38.383143347064546</c:v>
                </c:pt>
                <c:pt idx="713">
                  <c:v>38.383143347064546</c:v>
                </c:pt>
                <c:pt idx="714">
                  <c:v>38.469154147825101</c:v>
                </c:pt>
                <c:pt idx="715">
                  <c:v>38.561570008216762</c:v>
                </c:pt>
                <c:pt idx="716">
                  <c:v>38.395587462919266</c:v>
                </c:pt>
                <c:pt idx="717">
                  <c:v>38.175253411609255</c:v>
                </c:pt>
                <c:pt idx="718">
                  <c:v>37.889587752061963</c:v>
                </c:pt>
                <c:pt idx="719">
                  <c:v>37.889587752061963</c:v>
                </c:pt>
                <c:pt idx="720">
                  <c:v>37.889587752061963</c:v>
                </c:pt>
                <c:pt idx="721">
                  <c:v>37.870921578279891</c:v>
                </c:pt>
                <c:pt idx="722">
                  <c:v>38.371980243136058</c:v>
                </c:pt>
                <c:pt idx="723">
                  <c:v>38.224846873324381</c:v>
                </c:pt>
                <c:pt idx="724">
                  <c:v>38.426697752556073</c:v>
                </c:pt>
                <c:pt idx="725">
                  <c:v>38.01347990549791</c:v>
                </c:pt>
                <c:pt idx="726">
                  <c:v>38.01347990549791</c:v>
                </c:pt>
                <c:pt idx="727">
                  <c:v>38.01347990549791</c:v>
                </c:pt>
                <c:pt idx="728">
                  <c:v>38.072040450696591</c:v>
                </c:pt>
                <c:pt idx="729">
                  <c:v>38.638247722086291</c:v>
                </c:pt>
                <c:pt idx="730">
                  <c:v>38.850895701838979</c:v>
                </c:pt>
                <c:pt idx="731">
                  <c:v>39.349209341138959</c:v>
                </c:pt>
                <c:pt idx="732">
                  <c:v>39.217082111034443</c:v>
                </c:pt>
                <c:pt idx="733">
                  <c:v>39.217082111034443</c:v>
                </c:pt>
                <c:pt idx="734">
                  <c:v>39.217082111034443</c:v>
                </c:pt>
                <c:pt idx="735">
                  <c:v>39.568628383930246</c:v>
                </c:pt>
                <c:pt idx="736">
                  <c:v>39.706062663443397</c:v>
                </c:pt>
                <c:pt idx="737">
                  <c:v>39.220376141701877</c:v>
                </c:pt>
                <c:pt idx="738">
                  <c:v>39.051648570848187</c:v>
                </c:pt>
                <c:pt idx="739">
                  <c:v>39.155959541983336</c:v>
                </c:pt>
                <c:pt idx="740">
                  <c:v>39.155959541983336</c:v>
                </c:pt>
                <c:pt idx="741">
                  <c:v>39.155959541983336</c:v>
                </c:pt>
                <c:pt idx="742">
                  <c:v>38.879626969327084</c:v>
                </c:pt>
                <c:pt idx="743">
                  <c:v>38.347824018241603</c:v>
                </c:pt>
                <c:pt idx="744">
                  <c:v>38.428710771297276</c:v>
                </c:pt>
                <c:pt idx="745">
                  <c:v>37.844752334644234</c:v>
                </c:pt>
                <c:pt idx="746">
                  <c:v>38.263460232814765</c:v>
                </c:pt>
                <c:pt idx="747">
                  <c:v>38.263460232814765</c:v>
                </c:pt>
                <c:pt idx="748">
                  <c:v>38.263460232814765</c:v>
                </c:pt>
                <c:pt idx="749">
                  <c:v>38.081373537587623</c:v>
                </c:pt>
                <c:pt idx="750">
                  <c:v>38.589203265482389</c:v>
                </c:pt>
                <c:pt idx="751">
                  <c:v>39.04524351121708</c:v>
                </c:pt>
                <c:pt idx="752">
                  <c:v>39.189997858880069</c:v>
                </c:pt>
                <c:pt idx="753">
                  <c:v>39.207200019032179</c:v>
                </c:pt>
                <c:pt idx="754">
                  <c:v>39.207200019032179</c:v>
                </c:pt>
                <c:pt idx="755">
                  <c:v>39.207200019032179</c:v>
                </c:pt>
                <c:pt idx="756">
                  <c:v>39.112588138195576</c:v>
                </c:pt>
                <c:pt idx="757">
                  <c:v>37.757277520253716</c:v>
                </c:pt>
                <c:pt idx="758">
                  <c:v>37.636679397485203</c:v>
                </c:pt>
                <c:pt idx="759">
                  <c:v>37.092798333952501</c:v>
                </c:pt>
                <c:pt idx="760">
                  <c:v>37.178809134713056</c:v>
                </c:pt>
                <c:pt idx="761">
                  <c:v>37.178809134713056</c:v>
                </c:pt>
                <c:pt idx="762">
                  <c:v>37.178809134713056</c:v>
                </c:pt>
                <c:pt idx="763">
                  <c:v>37.920698041698785</c:v>
                </c:pt>
                <c:pt idx="764">
                  <c:v>38.024277006018941</c:v>
                </c:pt>
                <c:pt idx="765">
                  <c:v>38.443167905893212</c:v>
                </c:pt>
                <c:pt idx="766">
                  <c:v>38.268767282223415</c:v>
                </c:pt>
                <c:pt idx="767">
                  <c:v>38.07936051884645</c:v>
                </c:pt>
                <c:pt idx="768">
                  <c:v>38.07936051884645</c:v>
                </c:pt>
                <c:pt idx="769">
                  <c:v>38.07936051884645</c:v>
                </c:pt>
                <c:pt idx="770">
                  <c:v>37.681331813199201</c:v>
                </c:pt>
                <c:pt idx="771">
                  <c:v>38.447925950190609</c:v>
                </c:pt>
                <c:pt idx="772">
                  <c:v>38.581151190517595</c:v>
                </c:pt>
                <c:pt idx="773">
                  <c:v>38.802034246938852</c:v>
                </c:pt>
                <c:pt idx="774">
                  <c:v>38.518930611244009</c:v>
                </c:pt>
                <c:pt idx="775">
                  <c:v>38.518930611244009</c:v>
                </c:pt>
                <c:pt idx="776">
                  <c:v>38.518930611244009</c:v>
                </c:pt>
                <c:pt idx="777">
                  <c:v>38.581334192221341</c:v>
                </c:pt>
                <c:pt idx="778">
                  <c:v>38.585543231407499</c:v>
                </c:pt>
                <c:pt idx="779">
                  <c:v>39.06647170885163</c:v>
                </c:pt>
                <c:pt idx="780">
                  <c:v>39.071046751445273</c:v>
                </c:pt>
                <c:pt idx="781">
                  <c:v>38.869378873917327</c:v>
                </c:pt>
                <c:pt idx="782">
                  <c:v>38.869378873917327</c:v>
                </c:pt>
                <c:pt idx="783">
                  <c:v>38.869378873917327</c:v>
                </c:pt>
                <c:pt idx="784">
                  <c:v>38.642639762976202</c:v>
                </c:pt>
                <c:pt idx="785">
                  <c:v>39.214337085478277</c:v>
                </c:pt>
                <c:pt idx="786">
                  <c:v>39.614012806459229</c:v>
                </c:pt>
                <c:pt idx="787">
                  <c:v>39.812020649912256</c:v>
                </c:pt>
                <c:pt idx="788">
                  <c:v>39.812386653319741</c:v>
                </c:pt>
                <c:pt idx="789">
                  <c:v>39.812386653319741</c:v>
                </c:pt>
                <c:pt idx="790">
                  <c:v>39.812386653319741</c:v>
                </c:pt>
                <c:pt idx="791">
                  <c:v>40.345653618035179</c:v>
                </c:pt>
                <c:pt idx="792">
                  <c:v>40.503584088367866</c:v>
                </c:pt>
                <c:pt idx="793">
                  <c:v>40.364868796928505</c:v>
                </c:pt>
                <c:pt idx="794">
                  <c:v>40.384449979229316</c:v>
                </c:pt>
                <c:pt idx="795">
                  <c:v>40.607895059503001</c:v>
                </c:pt>
                <c:pt idx="796">
                  <c:v>40.607895059503001</c:v>
                </c:pt>
                <c:pt idx="797">
                  <c:v>40.607895059503001</c:v>
                </c:pt>
                <c:pt idx="798">
                  <c:v>41.062654293311475</c:v>
                </c:pt>
                <c:pt idx="799">
                  <c:v>41.221499772162886</c:v>
                </c:pt>
                <c:pt idx="800">
                  <c:v>41.43670977576803</c:v>
                </c:pt>
                <c:pt idx="801">
                  <c:v>41.370097155604526</c:v>
                </c:pt>
                <c:pt idx="802">
                  <c:v>41.494904317559204</c:v>
                </c:pt>
                <c:pt idx="803">
                  <c:v>41.494904317559204</c:v>
                </c:pt>
                <c:pt idx="804">
                  <c:v>41.494904317559204</c:v>
                </c:pt>
                <c:pt idx="805">
                  <c:v>41.473676119924683</c:v>
                </c:pt>
                <c:pt idx="806">
                  <c:v>40.785040708729007</c:v>
                </c:pt>
                <c:pt idx="807">
                  <c:v>41.75330272324836</c:v>
                </c:pt>
                <c:pt idx="808">
                  <c:v>41.489780269854315</c:v>
                </c:pt>
                <c:pt idx="809">
                  <c:v>41.631972593664848</c:v>
                </c:pt>
                <c:pt idx="810">
                  <c:v>41.631972593664848</c:v>
                </c:pt>
                <c:pt idx="811">
                  <c:v>41.631972593664848</c:v>
                </c:pt>
                <c:pt idx="812">
                  <c:v>41.738296583541199</c:v>
                </c:pt>
                <c:pt idx="813">
                  <c:v>41.876462869869322</c:v>
                </c:pt>
                <c:pt idx="814">
                  <c:v>41.395351390721451</c:v>
                </c:pt>
                <c:pt idx="815">
                  <c:v>41.286465376992666</c:v>
                </c:pt>
                <c:pt idx="816">
                  <c:v>40.642116378103488</c:v>
                </c:pt>
                <c:pt idx="817">
                  <c:v>40.642116378103488</c:v>
                </c:pt>
                <c:pt idx="818">
                  <c:v>40.642116378103488</c:v>
                </c:pt>
                <c:pt idx="819">
                  <c:v>41.189474474007362</c:v>
                </c:pt>
                <c:pt idx="820">
                  <c:v>41.408161509983657</c:v>
                </c:pt>
                <c:pt idx="821">
                  <c:v>41.644233707815822</c:v>
                </c:pt>
                <c:pt idx="822">
                  <c:v>41.88176991927795</c:v>
                </c:pt>
                <c:pt idx="823">
                  <c:v>42.283458659000118</c:v>
                </c:pt>
                <c:pt idx="824">
                  <c:v>42.283458659000118</c:v>
                </c:pt>
                <c:pt idx="825">
                  <c:v>42.283458659000118</c:v>
                </c:pt>
                <c:pt idx="826">
                  <c:v>42.357208345609699</c:v>
                </c:pt>
                <c:pt idx="827">
                  <c:v>42.18207571512491</c:v>
                </c:pt>
                <c:pt idx="828">
                  <c:v>42.392893677840142</c:v>
                </c:pt>
                <c:pt idx="829">
                  <c:v>42.945558823152645</c:v>
                </c:pt>
                <c:pt idx="830">
                  <c:v>43.368841763916826</c:v>
                </c:pt>
                <c:pt idx="831">
                  <c:v>43.368841763916826</c:v>
                </c:pt>
                <c:pt idx="832">
                  <c:v>43.368841763916826</c:v>
                </c:pt>
                <c:pt idx="833">
                  <c:v>43.432160353412897</c:v>
                </c:pt>
                <c:pt idx="834">
                  <c:v>43.109345348005192</c:v>
                </c:pt>
                <c:pt idx="835">
                  <c:v>43.186755068689692</c:v>
                </c:pt>
                <c:pt idx="836">
                  <c:v>43.371403787769275</c:v>
                </c:pt>
                <c:pt idx="837">
                  <c:v>43.666585535911352</c:v>
                </c:pt>
                <c:pt idx="838">
                  <c:v>43.666585535911352</c:v>
                </c:pt>
                <c:pt idx="839">
                  <c:v>43.666585535911352</c:v>
                </c:pt>
                <c:pt idx="840">
                  <c:v>43.640782295683181</c:v>
                </c:pt>
                <c:pt idx="841">
                  <c:v>43.724231072591301</c:v>
                </c:pt>
                <c:pt idx="842">
                  <c:v>44.402435386673467</c:v>
                </c:pt>
                <c:pt idx="843">
                  <c:v>44.622769437983479</c:v>
                </c:pt>
                <c:pt idx="844">
                  <c:v>44.501073304992481</c:v>
                </c:pt>
                <c:pt idx="845">
                  <c:v>44.501073304992481</c:v>
                </c:pt>
                <c:pt idx="846">
                  <c:v>44.501073304992481</c:v>
                </c:pt>
                <c:pt idx="847">
                  <c:v>43.891311628111268</c:v>
                </c:pt>
                <c:pt idx="848">
                  <c:v>44.758556702162913</c:v>
                </c:pt>
                <c:pt idx="849">
                  <c:v>44.886474893081271</c:v>
                </c:pt>
                <c:pt idx="850">
                  <c:v>45.596338501911461</c:v>
                </c:pt>
                <c:pt idx="851">
                  <c:v>45.916774485170471</c:v>
                </c:pt>
                <c:pt idx="852">
                  <c:v>45.916774485170471</c:v>
                </c:pt>
                <c:pt idx="853">
                  <c:v>45.916774485170471</c:v>
                </c:pt>
                <c:pt idx="854">
                  <c:v>46.333103361192308</c:v>
                </c:pt>
                <c:pt idx="855">
                  <c:v>46.124847422329509</c:v>
                </c:pt>
                <c:pt idx="856">
                  <c:v>46.566979538579503</c:v>
                </c:pt>
                <c:pt idx="857">
                  <c:v>45.987962147927597</c:v>
                </c:pt>
                <c:pt idx="858">
                  <c:v>46.522144121161773</c:v>
                </c:pt>
                <c:pt idx="859">
                  <c:v>46.522144121161773</c:v>
                </c:pt>
                <c:pt idx="860">
                  <c:v>46.522144121161773</c:v>
                </c:pt>
                <c:pt idx="861">
                  <c:v>46.739550145211851</c:v>
                </c:pt>
                <c:pt idx="862">
                  <c:v>46.602664870809946</c:v>
                </c:pt>
                <c:pt idx="863">
                  <c:v>47.547319665546084</c:v>
                </c:pt>
                <c:pt idx="864">
                  <c:v>47.613383280598342</c:v>
                </c:pt>
                <c:pt idx="865">
                  <c:v>46.822083913601233</c:v>
                </c:pt>
                <c:pt idx="866">
                  <c:v>46.822083913601233</c:v>
                </c:pt>
                <c:pt idx="867">
                  <c:v>46.822083913601233</c:v>
                </c:pt>
                <c:pt idx="868">
                  <c:v>46.057685797054766</c:v>
                </c:pt>
                <c:pt idx="869">
                  <c:v>47.191930356871616</c:v>
                </c:pt>
                <c:pt idx="870">
                  <c:v>48.40486564929919</c:v>
                </c:pt>
                <c:pt idx="871">
                  <c:v>47.931257240004896</c:v>
                </c:pt>
                <c:pt idx="872">
                  <c:v>48.31501181275997</c:v>
                </c:pt>
                <c:pt idx="873">
                  <c:v>48.31501181275997</c:v>
                </c:pt>
                <c:pt idx="874">
                  <c:v>48.31501181275997</c:v>
                </c:pt>
                <c:pt idx="875">
                  <c:v>48.680832218547948</c:v>
                </c:pt>
                <c:pt idx="876">
                  <c:v>48.276764456677085</c:v>
                </c:pt>
                <c:pt idx="877">
                  <c:v>48.944903677053226</c:v>
                </c:pt>
                <c:pt idx="878">
                  <c:v>48.949844723054362</c:v>
                </c:pt>
                <c:pt idx="879">
                  <c:v>48.611108569420779</c:v>
                </c:pt>
                <c:pt idx="880">
                  <c:v>48.611108569420779</c:v>
                </c:pt>
                <c:pt idx="881">
                  <c:v>48.611108569420779</c:v>
                </c:pt>
                <c:pt idx="882">
                  <c:v>47.851651498875455</c:v>
                </c:pt>
                <c:pt idx="883">
                  <c:v>47.915336091779018</c:v>
                </c:pt>
                <c:pt idx="884">
                  <c:v>48.820645520209794</c:v>
                </c:pt>
                <c:pt idx="885">
                  <c:v>49.406433973900299</c:v>
                </c:pt>
                <c:pt idx="886">
                  <c:v>48.569933186077968</c:v>
                </c:pt>
                <c:pt idx="887">
                  <c:v>48.569933186077968</c:v>
                </c:pt>
                <c:pt idx="888">
                  <c:v>48.569933186077968</c:v>
                </c:pt>
                <c:pt idx="889">
                  <c:v>48.053685379810894</c:v>
                </c:pt>
                <c:pt idx="890">
                  <c:v>48.418773778783887</c:v>
                </c:pt>
                <c:pt idx="891">
                  <c:v>47.179852244424403</c:v>
                </c:pt>
                <c:pt idx="892">
                  <c:v>46.817325869303851</c:v>
                </c:pt>
                <c:pt idx="893">
                  <c:v>45.813744525961546</c:v>
                </c:pt>
                <c:pt idx="894">
                  <c:v>45.813744525961546</c:v>
                </c:pt>
                <c:pt idx="895">
                  <c:v>45.813744525961546</c:v>
                </c:pt>
                <c:pt idx="896">
                  <c:v>45.897559306277145</c:v>
                </c:pt>
                <c:pt idx="897">
                  <c:v>46.660676410897388</c:v>
                </c:pt>
                <c:pt idx="898">
                  <c:v>47.381703123656088</c:v>
                </c:pt>
                <c:pt idx="899">
                  <c:v>47.249758895255326</c:v>
                </c:pt>
                <c:pt idx="900">
                  <c:v>46.03627459771652</c:v>
                </c:pt>
                <c:pt idx="901">
                  <c:v>46.03627459771652</c:v>
                </c:pt>
                <c:pt idx="902">
                  <c:v>46.03627459771652</c:v>
                </c:pt>
                <c:pt idx="903">
                  <c:v>45.998027241633636</c:v>
                </c:pt>
                <c:pt idx="904">
                  <c:v>45.138102235731829</c:v>
                </c:pt>
                <c:pt idx="905">
                  <c:v>45.147252320919122</c:v>
                </c:pt>
                <c:pt idx="906">
                  <c:v>44.62679547546589</c:v>
                </c:pt>
                <c:pt idx="907">
                  <c:v>44.059124190446227</c:v>
                </c:pt>
                <c:pt idx="908">
                  <c:v>44.059124190446227</c:v>
                </c:pt>
                <c:pt idx="909">
                  <c:v>44.059124190446227</c:v>
                </c:pt>
                <c:pt idx="910">
                  <c:v>44.650951700360352</c:v>
                </c:pt>
                <c:pt idx="911">
                  <c:v>46.016327412008231</c:v>
                </c:pt>
                <c:pt idx="912">
                  <c:v>46.439427351068659</c:v>
                </c:pt>
                <c:pt idx="913">
                  <c:v>46.140951572259155</c:v>
                </c:pt>
                <c:pt idx="914">
                  <c:v>46.360736618457935</c:v>
                </c:pt>
                <c:pt idx="915">
                  <c:v>46.360736618457935</c:v>
                </c:pt>
                <c:pt idx="916">
                  <c:v>46.360736618457935</c:v>
                </c:pt>
                <c:pt idx="917">
                  <c:v>46.26539273080634</c:v>
                </c:pt>
                <c:pt idx="918">
                  <c:v>45.977348049110354</c:v>
                </c:pt>
                <c:pt idx="919">
                  <c:v>45.361547316005527</c:v>
                </c:pt>
                <c:pt idx="920">
                  <c:v>44.551581775226339</c:v>
                </c:pt>
                <c:pt idx="921">
                  <c:v>44.092796503935467</c:v>
                </c:pt>
                <c:pt idx="922">
                  <c:v>44.092796503935467</c:v>
                </c:pt>
                <c:pt idx="923">
                  <c:v>44.092796503935467</c:v>
                </c:pt>
                <c:pt idx="924">
                  <c:v>44.473806051134339</c:v>
                </c:pt>
                <c:pt idx="925">
                  <c:v>45.270229465836337</c:v>
                </c:pt>
                <c:pt idx="926">
                  <c:v>45.753353963725409</c:v>
                </c:pt>
                <c:pt idx="927">
                  <c:v>45.874684093308922</c:v>
                </c:pt>
                <c:pt idx="928">
                  <c:v>45.954838839549609</c:v>
                </c:pt>
                <c:pt idx="929">
                  <c:v>45.954838839549609</c:v>
                </c:pt>
                <c:pt idx="930">
                  <c:v>45.954838839549609</c:v>
                </c:pt>
                <c:pt idx="931">
                  <c:v>46.813665835228939</c:v>
                </c:pt>
                <c:pt idx="932">
                  <c:v>46.603213875921199</c:v>
                </c:pt>
                <c:pt idx="933">
                  <c:v>46.87057936509391</c:v>
                </c:pt>
                <c:pt idx="934">
                  <c:v>46.779444516628466</c:v>
                </c:pt>
                <c:pt idx="935">
                  <c:v>46.760778342846386</c:v>
                </c:pt>
                <c:pt idx="936">
                  <c:v>46.760778342846386</c:v>
                </c:pt>
                <c:pt idx="937">
                  <c:v>46.760778342846386</c:v>
                </c:pt>
                <c:pt idx="938">
                  <c:v>46.699655773795264</c:v>
                </c:pt>
                <c:pt idx="939">
                  <c:v>47.239327798141815</c:v>
                </c:pt>
                <c:pt idx="940">
                  <c:v>47.727027338624538</c:v>
                </c:pt>
                <c:pt idx="941">
                  <c:v>47.756856616335106</c:v>
                </c:pt>
                <c:pt idx="942">
                  <c:v>48.343194075136843</c:v>
                </c:pt>
                <c:pt idx="943">
                  <c:v>48.343194075136843</c:v>
                </c:pt>
                <c:pt idx="944">
                  <c:v>48.343194075136843</c:v>
                </c:pt>
                <c:pt idx="945">
                  <c:v>48.233210051185587</c:v>
                </c:pt>
                <c:pt idx="946">
                  <c:v>48.100716817673579</c:v>
                </c:pt>
                <c:pt idx="947">
                  <c:v>48.04599930825357</c:v>
                </c:pt>
                <c:pt idx="948">
                  <c:v>46.669460492677189</c:v>
                </c:pt>
                <c:pt idx="949">
                  <c:v>46.381415810981203</c:v>
                </c:pt>
                <c:pt idx="950">
                  <c:v>46.381415810981203</c:v>
                </c:pt>
                <c:pt idx="951">
                  <c:v>46.381415810981203</c:v>
                </c:pt>
                <c:pt idx="952">
                  <c:v>47.251588912292782</c:v>
                </c:pt>
                <c:pt idx="953">
                  <c:v>47.288006251338203</c:v>
                </c:pt>
                <c:pt idx="954">
                  <c:v>46.98623644186128</c:v>
                </c:pt>
                <c:pt idx="955">
                  <c:v>46.566613535172017</c:v>
                </c:pt>
                <c:pt idx="956">
                  <c:v>45.899572325018354</c:v>
                </c:pt>
                <c:pt idx="957">
                  <c:v>45.899572325018354</c:v>
                </c:pt>
                <c:pt idx="958">
                  <c:v>45.899572325018354</c:v>
                </c:pt>
                <c:pt idx="959">
                  <c:v>45.794712348771974</c:v>
                </c:pt>
                <c:pt idx="960">
                  <c:v>46.602664870809953</c:v>
                </c:pt>
                <c:pt idx="961">
                  <c:v>46.437597334031182</c:v>
                </c:pt>
                <c:pt idx="962">
                  <c:v>44.726714405711114</c:v>
                </c:pt>
                <c:pt idx="963">
                  <c:v>44.840907468848535</c:v>
                </c:pt>
                <c:pt idx="964">
                  <c:v>44.840907468848535</c:v>
                </c:pt>
                <c:pt idx="965">
                  <c:v>44.840907468848535</c:v>
                </c:pt>
                <c:pt idx="966">
                  <c:v>43.396841024589932</c:v>
                </c:pt>
                <c:pt idx="967">
                  <c:v>41.014524845226305</c:v>
                </c:pt>
                <c:pt idx="968">
                  <c:v>43.388605947921377</c:v>
                </c:pt>
                <c:pt idx="969">
                  <c:v>42.647449047750634</c:v>
                </c:pt>
                <c:pt idx="970">
                  <c:v>42.662272185754048</c:v>
                </c:pt>
                <c:pt idx="971">
                  <c:v>42.662272185754048</c:v>
                </c:pt>
                <c:pt idx="972">
                  <c:v>42.662272185754048</c:v>
                </c:pt>
                <c:pt idx="973">
                  <c:v>43.77711856497384</c:v>
                </c:pt>
                <c:pt idx="974">
                  <c:v>43.339012486206244</c:v>
                </c:pt>
                <c:pt idx="975">
                  <c:v>43.678480646654819</c:v>
                </c:pt>
                <c:pt idx="976">
                  <c:v>43.227930452032503</c:v>
                </c:pt>
                <c:pt idx="977">
                  <c:v>42.094966904141877</c:v>
                </c:pt>
                <c:pt idx="978">
                  <c:v>42.094966904141877</c:v>
                </c:pt>
                <c:pt idx="979">
                  <c:v>42.094966904141877</c:v>
                </c:pt>
                <c:pt idx="980">
                  <c:v>42.447794188963897</c:v>
                </c:pt>
                <c:pt idx="981">
                  <c:v>42.268818522700442</c:v>
                </c:pt>
                <c:pt idx="982">
                  <c:v>41.742871626134843</c:v>
                </c:pt>
                <c:pt idx="983">
                  <c:v>42.150599422080617</c:v>
                </c:pt>
                <c:pt idx="984">
                  <c:v>42.342385207606277</c:v>
                </c:pt>
                <c:pt idx="985">
                  <c:v>42.342385207606277</c:v>
                </c:pt>
                <c:pt idx="986">
                  <c:v>42.342385207606277</c:v>
                </c:pt>
                <c:pt idx="987">
                  <c:v>43.36829275880558</c:v>
                </c:pt>
                <c:pt idx="988">
                  <c:v>43.599423910636602</c:v>
                </c:pt>
                <c:pt idx="989">
                  <c:v>43.369024765620559</c:v>
                </c:pt>
                <c:pt idx="990">
                  <c:v>44.262073079900368</c:v>
                </c:pt>
                <c:pt idx="991">
                  <c:v>44.810346184322967</c:v>
                </c:pt>
                <c:pt idx="992">
                  <c:v>44.810346184322967</c:v>
                </c:pt>
                <c:pt idx="993">
                  <c:v>44.810346184322967</c:v>
                </c:pt>
                <c:pt idx="994">
                  <c:v>43.659997474576478</c:v>
                </c:pt>
                <c:pt idx="995">
                  <c:v>43.669330561467525</c:v>
                </c:pt>
                <c:pt idx="996">
                  <c:v>44.152272057652851</c:v>
                </c:pt>
                <c:pt idx="997">
                  <c:v>44.359429986293158</c:v>
                </c:pt>
                <c:pt idx="998">
                  <c:v>44.354854943699515</c:v>
                </c:pt>
                <c:pt idx="999">
                  <c:v>44.354854943699515</c:v>
                </c:pt>
                <c:pt idx="1000">
                  <c:v>44.354854943699515</c:v>
                </c:pt>
                <c:pt idx="1001">
                  <c:v>45.428891942983981</c:v>
                </c:pt>
                <c:pt idx="1002">
                  <c:v>45.559372157754787</c:v>
                </c:pt>
                <c:pt idx="1003">
                  <c:v>45.307378811696736</c:v>
                </c:pt>
                <c:pt idx="1004">
                  <c:v>45.723707687718566</c:v>
                </c:pt>
                <c:pt idx="1005">
                  <c:v>45.82234560603758</c:v>
                </c:pt>
                <c:pt idx="1006">
                  <c:v>45.82234560603758</c:v>
                </c:pt>
                <c:pt idx="1007">
                  <c:v>45.82234560603758</c:v>
                </c:pt>
                <c:pt idx="1008">
                  <c:v>46.223668342352255</c:v>
                </c:pt>
                <c:pt idx="1009">
                  <c:v>46.152297677891369</c:v>
                </c:pt>
                <c:pt idx="1010">
                  <c:v>45.409859765794401</c:v>
                </c:pt>
                <c:pt idx="1011">
                  <c:v>44.300137434279499</c:v>
                </c:pt>
                <c:pt idx="1012">
                  <c:v>44.507112361216073</c:v>
                </c:pt>
                <c:pt idx="1013">
                  <c:v>44.507112361216073</c:v>
                </c:pt>
                <c:pt idx="1014">
                  <c:v>44.507112361216073</c:v>
                </c:pt>
                <c:pt idx="1015">
                  <c:v>44.636677567468148</c:v>
                </c:pt>
                <c:pt idx="1016">
                  <c:v>45.547111043603813</c:v>
                </c:pt>
                <c:pt idx="1017">
                  <c:v>45.804594440774238</c:v>
                </c:pt>
                <c:pt idx="1018">
                  <c:v>45.477021391069144</c:v>
                </c:pt>
                <c:pt idx="1019">
                  <c:v>44.301601447909476</c:v>
                </c:pt>
                <c:pt idx="1020">
                  <c:v>44.301601447909476</c:v>
                </c:pt>
                <c:pt idx="1021">
                  <c:v>44.301601447909476</c:v>
                </c:pt>
                <c:pt idx="1022">
                  <c:v>44.458799911427178</c:v>
                </c:pt>
                <c:pt idx="1023">
                  <c:v>44.576287005232025</c:v>
                </c:pt>
                <c:pt idx="1024">
                  <c:v>44.669434872438664</c:v>
                </c:pt>
                <c:pt idx="1025">
                  <c:v>44.618011393686075</c:v>
                </c:pt>
                <c:pt idx="1026">
                  <c:v>44.636860569171908</c:v>
                </c:pt>
                <c:pt idx="1027">
                  <c:v>44.636860569171908</c:v>
                </c:pt>
                <c:pt idx="1028">
                  <c:v>44.636860569171908</c:v>
                </c:pt>
                <c:pt idx="1029">
                  <c:v>45.730844754164671</c:v>
                </c:pt>
                <c:pt idx="1030">
                  <c:v>46.276921838142329</c:v>
                </c:pt>
                <c:pt idx="1031">
                  <c:v>46.335848386748488</c:v>
                </c:pt>
                <c:pt idx="1032">
                  <c:v>46.335848386748488</c:v>
                </c:pt>
                <c:pt idx="1033">
                  <c:v>47.122938714559439</c:v>
                </c:pt>
                <c:pt idx="1034">
                  <c:v>47.122938714559439</c:v>
                </c:pt>
                <c:pt idx="1035">
                  <c:v>47.122938714559439</c:v>
                </c:pt>
                <c:pt idx="1036">
                  <c:v>47.887885836217144</c:v>
                </c:pt>
                <c:pt idx="1037">
                  <c:v>47.416656449071553</c:v>
                </c:pt>
                <c:pt idx="1038">
                  <c:v>47.371089024838831</c:v>
                </c:pt>
                <c:pt idx="1039">
                  <c:v>46.892722571247148</c:v>
                </c:pt>
                <c:pt idx="1040">
                  <c:v>46.255327637100315</c:v>
                </c:pt>
                <c:pt idx="1041">
                  <c:v>46.255327637100315</c:v>
                </c:pt>
                <c:pt idx="1042">
                  <c:v>46.255327637100315</c:v>
                </c:pt>
                <c:pt idx="1043">
                  <c:v>45.143043281732965</c:v>
                </c:pt>
                <c:pt idx="1044">
                  <c:v>45.90341536079702</c:v>
                </c:pt>
                <c:pt idx="1045">
                  <c:v>46.198231105531598</c:v>
                </c:pt>
                <c:pt idx="1046">
                  <c:v>46.20042712597656</c:v>
                </c:pt>
                <c:pt idx="1047">
                  <c:v>46.726557024245913</c:v>
                </c:pt>
                <c:pt idx="1048">
                  <c:v>46.726557024245913</c:v>
                </c:pt>
                <c:pt idx="1049">
                  <c:v>46.726557024245913</c:v>
                </c:pt>
                <c:pt idx="1050">
                  <c:v>47.150937975232573</c:v>
                </c:pt>
                <c:pt idx="1051">
                  <c:v>47.469726943157859</c:v>
                </c:pt>
                <c:pt idx="1052">
                  <c:v>47.308685443861506</c:v>
                </c:pt>
                <c:pt idx="1053">
                  <c:v>46.956041160743233</c:v>
                </c:pt>
                <c:pt idx="1054">
                  <c:v>46.575580618655586</c:v>
                </c:pt>
                <c:pt idx="1055">
                  <c:v>46.575580618655586</c:v>
                </c:pt>
                <c:pt idx="1056">
                  <c:v>46.575580618655586</c:v>
                </c:pt>
                <c:pt idx="1057">
                  <c:v>47.046993007504923</c:v>
                </c:pt>
                <c:pt idx="1058">
                  <c:v>47.638271512307803</c:v>
                </c:pt>
                <c:pt idx="1059">
                  <c:v>48.371193335809991</c:v>
                </c:pt>
                <c:pt idx="1060">
                  <c:v>48.763731990344859</c:v>
                </c:pt>
                <c:pt idx="1061">
                  <c:v>48.971804927503904</c:v>
                </c:pt>
                <c:pt idx="1062">
                  <c:v>48.971804927503904</c:v>
                </c:pt>
                <c:pt idx="1063">
                  <c:v>48.971804927503904</c:v>
                </c:pt>
                <c:pt idx="1064">
                  <c:v>49.305966038543843</c:v>
                </c:pt>
                <c:pt idx="1065">
                  <c:v>49.375140682559781</c:v>
                </c:pt>
                <c:pt idx="1066">
                  <c:v>49.092037046864931</c:v>
                </c:pt>
                <c:pt idx="1067">
                  <c:v>49.56290043060303</c:v>
                </c:pt>
                <c:pt idx="1068">
                  <c:v>49.761640280871042</c:v>
                </c:pt>
                <c:pt idx="1069">
                  <c:v>49.761640280871042</c:v>
                </c:pt>
                <c:pt idx="1070">
                  <c:v>49.761640280871042</c:v>
                </c:pt>
                <c:pt idx="1071">
                  <c:v>49.85094511229903</c:v>
                </c:pt>
                <c:pt idx="1072">
                  <c:v>49.81086773917869</c:v>
                </c:pt>
                <c:pt idx="1073">
                  <c:v>50.258855909948558</c:v>
                </c:pt>
                <c:pt idx="1074">
                  <c:v>49.652754267142257</c:v>
                </c:pt>
                <c:pt idx="1075">
                  <c:v>49.727967967381808</c:v>
                </c:pt>
                <c:pt idx="1076">
                  <c:v>49.727967967381808</c:v>
                </c:pt>
                <c:pt idx="1077">
                  <c:v>49.727967967381808</c:v>
                </c:pt>
                <c:pt idx="1078">
                  <c:v>50.221889565791891</c:v>
                </c:pt>
                <c:pt idx="1079">
                  <c:v>51.165080346898065</c:v>
                </c:pt>
                <c:pt idx="1080">
                  <c:v>51.176792455937793</c:v>
                </c:pt>
                <c:pt idx="1081">
                  <c:v>50.86880058853351</c:v>
                </c:pt>
                <c:pt idx="1082">
                  <c:v>50.970000530704965</c:v>
                </c:pt>
                <c:pt idx="1083">
                  <c:v>50.970000530704965</c:v>
                </c:pt>
                <c:pt idx="1084">
                  <c:v>50.970000530704965</c:v>
                </c:pt>
                <c:pt idx="1085">
                  <c:v>51.215954820539402</c:v>
                </c:pt>
                <c:pt idx="1086">
                  <c:v>51.268293307810723</c:v>
                </c:pt>
                <c:pt idx="1087">
                  <c:v>52.368682552434592</c:v>
                </c:pt>
                <c:pt idx="1088">
                  <c:v>52.624152930863815</c:v>
                </c:pt>
                <c:pt idx="1089">
                  <c:v>52.668622344874059</c:v>
                </c:pt>
                <c:pt idx="1090">
                  <c:v>52.668622344874059</c:v>
                </c:pt>
                <c:pt idx="1091">
                  <c:v>52.668622344874059</c:v>
                </c:pt>
                <c:pt idx="1092">
                  <c:v>53.601565030570463</c:v>
                </c:pt>
                <c:pt idx="1093">
                  <c:v>53.227692549817668</c:v>
                </c:pt>
                <c:pt idx="1094">
                  <c:v>52.678687438580084</c:v>
                </c:pt>
                <c:pt idx="1095">
                  <c:v>52.396681813107705</c:v>
                </c:pt>
                <c:pt idx="1096">
                  <c:v>53.635237344059711</c:v>
                </c:pt>
                <c:pt idx="1097">
                  <c:v>53.635237344059711</c:v>
                </c:pt>
                <c:pt idx="1098">
                  <c:v>53.635237344059711</c:v>
                </c:pt>
                <c:pt idx="1099">
                  <c:v>54.214620738119102</c:v>
                </c:pt>
                <c:pt idx="1100">
                  <c:v>54.151851153734277</c:v>
                </c:pt>
                <c:pt idx="1101">
                  <c:v>54.432941770687918</c:v>
                </c:pt>
                <c:pt idx="1102">
                  <c:v>54.313990663253108</c:v>
                </c:pt>
                <c:pt idx="1103">
                  <c:v>54.899962118647352</c:v>
                </c:pt>
                <c:pt idx="1104">
                  <c:v>54.899962118647352</c:v>
                </c:pt>
                <c:pt idx="1105">
                  <c:v>54.899962118647352</c:v>
                </c:pt>
                <c:pt idx="1106">
                  <c:v>55.440183148105142</c:v>
                </c:pt>
                <c:pt idx="1107">
                  <c:v>55.887988317171263</c:v>
                </c:pt>
                <c:pt idx="1108">
                  <c:v>55.548886160130181</c:v>
                </c:pt>
                <c:pt idx="1109">
                  <c:v>55.790448409074727</c:v>
                </c:pt>
                <c:pt idx="1110">
                  <c:v>56.47578978960297</c:v>
                </c:pt>
                <c:pt idx="1111">
                  <c:v>56.47578978960297</c:v>
                </c:pt>
                <c:pt idx="1112">
                  <c:v>56.47578978960297</c:v>
                </c:pt>
                <c:pt idx="1113">
                  <c:v>56.933660052375117</c:v>
                </c:pt>
                <c:pt idx="1114">
                  <c:v>57.524206550363012</c:v>
                </c:pt>
                <c:pt idx="1115">
                  <c:v>58.189417743479225</c:v>
                </c:pt>
                <c:pt idx="1116">
                  <c:v>57.375975170328871</c:v>
                </c:pt>
                <c:pt idx="1117">
                  <c:v>57.662006833283655</c:v>
                </c:pt>
                <c:pt idx="1118">
                  <c:v>57.662006833283655</c:v>
                </c:pt>
                <c:pt idx="1119">
                  <c:v>57.662006833283655</c:v>
                </c:pt>
                <c:pt idx="1120">
                  <c:v>57.408183470188142</c:v>
                </c:pt>
                <c:pt idx="1121">
                  <c:v>57.706293245590153</c:v>
                </c:pt>
                <c:pt idx="1122">
                  <c:v>58.488259525696222</c:v>
                </c:pt>
                <c:pt idx="1123">
                  <c:v>59.119432401915695</c:v>
                </c:pt>
                <c:pt idx="1124">
                  <c:v>59.817766903409904</c:v>
                </c:pt>
                <c:pt idx="1125">
                  <c:v>59.817766903409904</c:v>
                </c:pt>
                <c:pt idx="1126">
                  <c:v>59.817766903409904</c:v>
                </c:pt>
                <c:pt idx="1127">
                  <c:v>61.229808049512989</c:v>
                </c:pt>
                <c:pt idx="1128">
                  <c:v>60.146986968448722</c:v>
                </c:pt>
                <c:pt idx="1129">
                  <c:v>59.541068327346174</c:v>
                </c:pt>
                <c:pt idx="1130">
                  <c:v>59.734501128205558</c:v>
                </c:pt>
                <c:pt idx="1131">
                  <c:v>59.734501128205558</c:v>
                </c:pt>
                <c:pt idx="1132">
                  <c:v>59.734501128205558</c:v>
                </c:pt>
                <c:pt idx="1133">
                  <c:v>59.734501128205558</c:v>
                </c:pt>
                <c:pt idx="1134">
                  <c:v>59.734501128205558</c:v>
                </c:pt>
                <c:pt idx="1135">
                  <c:v>60.080374348285233</c:v>
                </c:pt>
                <c:pt idx="1136">
                  <c:v>60.20225348297997</c:v>
                </c:pt>
                <c:pt idx="1137">
                  <c:v>59.509775036005628</c:v>
                </c:pt>
                <c:pt idx="1138">
                  <c:v>59.800381741554055</c:v>
                </c:pt>
                <c:pt idx="1139">
                  <c:v>59.800381741554055</c:v>
                </c:pt>
                <c:pt idx="1140">
                  <c:v>59.800381741554055</c:v>
                </c:pt>
                <c:pt idx="1141">
                  <c:v>60.371896062352384</c:v>
                </c:pt>
                <c:pt idx="1142">
                  <c:v>60.297780372335311</c:v>
                </c:pt>
                <c:pt idx="1143">
                  <c:v>59.881817499720967</c:v>
                </c:pt>
                <c:pt idx="1144">
                  <c:v>59.038911652267522</c:v>
                </c:pt>
                <c:pt idx="1145">
                  <c:v>58.088034799604024</c:v>
                </c:pt>
                <c:pt idx="1146">
                  <c:v>58.088034799604024</c:v>
                </c:pt>
                <c:pt idx="1147">
                  <c:v>58.088034799604024</c:v>
                </c:pt>
                <c:pt idx="1148">
                  <c:v>56.017553523423345</c:v>
                </c:pt>
                <c:pt idx="1149">
                  <c:v>57.710502284776318</c:v>
                </c:pt>
                <c:pt idx="1150">
                  <c:v>57.066702290998371</c:v>
                </c:pt>
                <c:pt idx="1151">
                  <c:v>58.476913420063987</c:v>
                </c:pt>
                <c:pt idx="1152">
                  <c:v>58.476913420063987</c:v>
                </c:pt>
                <c:pt idx="1153">
                  <c:v>58.476913420063987</c:v>
                </c:pt>
                <c:pt idx="1154">
                  <c:v>58.476913420063987</c:v>
                </c:pt>
                <c:pt idx="1155">
                  <c:v>60.572831933065352</c:v>
                </c:pt>
                <c:pt idx="1156">
                  <c:v>59.683809656267954</c:v>
                </c:pt>
                <c:pt idx="1157">
                  <c:v>59.705220855606221</c:v>
                </c:pt>
                <c:pt idx="1158">
                  <c:v>58.853896929780468</c:v>
                </c:pt>
                <c:pt idx="1159">
                  <c:v>59.581328702170268</c:v>
                </c:pt>
                <c:pt idx="1160">
                  <c:v>59.581328702170268</c:v>
                </c:pt>
                <c:pt idx="1161">
                  <c:v>59.581328702170268</c:v>
                </c:pt>
                <c:pt idx="1162">
                  <c:v>60.90150299299291</c:v>
                </c:pt>
                <c:pt idx="1163">
                  <c:v>60.223298678910744</c:v>
                </c:pt>
                <c:pt idx="1164">
                  <c:v>60.471448989190129</c:v>
                </c:pt>
                <c:pt idx="1165">
                  <c:v>60.489566157860963</c:v>
                </c:pt>
                <c:pt idx="1166">
                  <c:v>60.476390035191265</c:v>
                </c:pt>
                <c:pt idx="1167">
                  <c:v>60.476390035191265</c:v>
                </c:pt>
                <c:pt idx="1168">
                  <c:v>60.476390035191265</c:v>
                </c:pt>
                <c:pt idx="1169">
                  <c:v>59.536493284752517</c:v>
                </c:pt>
                <c:pt idx="1170">
                  <c:v>60.641640573673776</c:v>
                </c:pt>
                <c:pt idx="1171">
                  <c:v>61.346746138206591</c:v>
                </c:pt>
                <c:pt idx="1172">
                  <c:v>61.346746138206591</c:v>
                </c:pt>
                <c:pt idx="1173">
                  <c:v>61.697011399176162</c:v>
                </c:pt>
                <c:pt idx="1174">
                  <c:v>61.697011399176162</c:v>
                </c:pt>
                <c:pt idx="1175">
                  <c:v>61.697011399176162</c:v>
                </c:pt>
                <c:pt idx="1176">
                  <c:v>62.630869093391304</c:v>
                </c:pt>
                <c:pt idx="1177">
                  <c:v>62.669848456289181</c:v>
                </c:pt>
                <c:pt idx="1178">
                  <c:v>61.131902138008961</c:v>
                </c:pt>
                <c:pt idx="1179">
                  <c:v>61.100608846668415</c:v>
                </c:pt>
                <c:pt idx="1180">
                  <c:v>61.447763078674313</c:v>
                </c:pt>
                <c:pt idx="1181">
                  <c:v>61.447763078674313</c:v>
                </c:pt>
                <c:pt idx="1182">
                  <c:v>61.447763078674313</c:v>
                </c:pt>
                <c:pt idx="1183">
                  <c:v>61.447763078674313</c:v>
                </c:pt>
                <c:pt idx="1184">
                  <c:v>61.640280871014959</c:v>
                </c:pt>
                <c:pt idx="1185">
                  <c:v>62.206305140700913</c:v>
                </c:pt>
                <c:pt idx="1186">
                  <c:v>61.76362401933968</c:v>
                </c:pt>
                <c:pt idx="1187">
                  <c:v>62.614947945165433</c:v>
                </c:pt>
                <c:pt idx="1188">
                  <c:v>62.614947945165433</c:v>
                </c:pt>
                <c:pt idx="1189">
                  <c:v>62.614947945165433</c:v>
                </c:pt>
                <c:pt idx="1190">
                  <c:v>63.021394729184998</c:v>
                </c:pt>
                <c:pt idx="1191">
                  <c:v>62.509172960400328</c:v>
                </c:pt>
                <c:pt idx="1192">
                  <c:v>62.671678473326658</c:v>
                </c:pt>
                <c:pt idx="1193">
                  <c:v>62.106386210455696</c:v>
                </c:pt>
                <c:pt idx="1194">
                  <c:v>60.445645748962001</c:v>
                </c:pt>
                <c:pt idx="1195">
                  <c:v>60.445645748962001</c:v>
                </c:pt>
                <c:pt idx="1196">
                  <c:v>60.445645748962001</c:v>
                </c:pt>
                <c:pt idx="1197">
                  <c:v>59.547107383569809</c:v>
                </c:pt>
                <c:pt idx="1198">
                  <c:v>59.824354964744785</c:v>
                </c:pt>
                <c:pt idx="1199">
                  <c:v>60.949632441078094</c:v>
                </c:pt>
                <c:pt idx="1200">
                  <c:v>60.228422726615648</c:v>
                </c:pt>
                <c:pt idx="1201">
                  <c:v>59.624883107661795</c:v>
                </c:pt>
                <c:pt idx="1202">
                  <c:v>59.624883107661795</c:v>
                </c:pt>
                <c:pt idx="1203">
                  <c:v>59.624883107661795</c:v>
                </c:pt>
                <c:pt idx="1204">
                  <c:v>59.514350078599293</c:v>
                </c:pt>
                <c:pt idx="1205">
                  <c:v>60.564047851285565</c:v>
                </c:pt>
                <c:pt idx="1206">
                  <c:v>60.944874396780698</c:v>
                </c:pt>
                <c:pt idx="1207">
                  <c:v>62.071981890151463</c:v>
                </c:pt>
                <c:pt idx="1208">
                  <c:v>62.136581491573743</c:v>
                </c:pt>
                <c:pt idx="1209">
                  <c:v>62.136581491573743</c:v>
                </c:pt>
                <c:pt idx="1210">
                  <c:v>62.136581491573743</c:v>
                </c:pt>
                <c:pt idx="1211">
                  <c:v>62.788982565427744</c:v>
                </c:pt>
                <c:pt idx="1212">
                  <c:v>62.345386435547773</c:v>
                </c:pt>
                <c:pt idx="1213">
                  <c:v>63.409358341126214</c:v>
                </c:pt>
                <c:pt idx="1214">
                  <c:v>63.531786480932205</c:v>
                </c:pt>
                <c:pt idx="1215">
                  <c:v>64.168632409967799</c:v>
                </c:pt>
                <c:pt idx="1216">
                  <c:v>64.168632409967799</c:v>
                </c:pt>
                <c:pt idx="1217">
                  <c:v>64.168632409967799</c:v>
                </c:pt>
                <c:pt idx="1218">
                  <c:v>64.394456512390192</c:v>
                </c:pt>
                <c:pt idx="1219">
                  <c:v>64.61662058073766</c:v>
                </c:pt>
                <c:pt idx="1220">
                  <c:v>65.021786352831</c:v>
                </c:pt>
                <c:pt idx="1221">
                  <c:v>64.822863500859242</c:v>
                </c:pt>
                <c:pt idx="1222">
                  <c:v>64.648096873781952</c:v>
                </c:pt>
                <c:pt idx="1223">
                  <c:v>64.648096873781952</c:v>
                </c:pt>
                <c:pt idx="1224">
                  <c:v>64.648096873781952</c:v>
                </c:pt>
                <c:pt idx="1225">
                  <c:v>64.9974471262328</c:v>
                </c:pt>
                <c:pt idx="1226">
                  <c:v>65.453853375374976</c:v>
                </c:pt>
                <c:pt idx="1227">
                  <c:v>65.932402830670412</c:v>
                </c:pt>
                <c:pt idx="1228">
                  <c:v>66.125835631529796</c:v>
                </c:pt>
                <c:pt idx="1229">
                  <c:v>66.950807312016138</c:v>
                </c:pt>
                <c:pt idx="1230">
                  <c:v>66.950807312016138</c:v>
                </c:pt>
                <c:pt idx="1231">
                  <c:v>66.950807312016138</c:v>
                </c:pt>
                <c:pt idx="1232">
                  <c:v>67.176631414438532</c:v>
                </c:pt>
                <c:pt idx="1233">
                  <c:v>66.794889860424661</c:v>
                </c:pt>
                <c:pt idx="1234">
                  <c:v>65.553406302212721</c:v>
                </c:pt>
                <c:pt idx="1235">
                  <c:v>65.554138309027707</c:v>
                </c:pt>
                <c:pt idx="1236">
                  <c:v>65.34386935142372</c:v>
                </c:pt>
                <c:pt idx="1237">
                  <c:v>65.34386935142372</c:v>
                </c:pt>
                <c:pt idx="1238">
                  <c:v>65.34386935142372</c:v>
                </c:pt>
                <c:pt idx="1239">
                  <c:v>64.281544461178996</c:v>
                </c:pt>
                <c:pt idx="1240">
                  <c:v>64.048217288903018</c:v>
                </c:pt>
                <c:pt idx="1241">
                  <c:v>63.950494379102743</c:v>
                </c:pt>
                <c:pt idx="1242">
                  <c:v>64.59045133710201</c:v>
                </c:pt>
                <c:pt idx="1243">
                  <c:v>63.696122010895976</c:v>
                </c:pt>
                <c:pt idx="1244">
                  <c:v>63.696122010895976</c:v>
                </c:pt>
                <c:pt idx="1245">
                  <c:v>63.696122010895976</c:v>
                </c:pt>
                <c:pt idx="1246">
                  <c:v>62.636908149614925</c:v>
                </c:pt>
                <c:pt idx="1247">
                  <c:v>62.452259430535349</c:v>
                </c:pt>
                <c:pt idx="1248">
                  <c:v>61.19851475817245</c:v>
                </c:pt>
                <c:pt idx="1249">
                  <c:v>60.216710617575899</c:v>
                </c:pt>
                <c:pt idx="1250">
                  <c:v>61.280133518043108</c:v>
                </c:pt>
                <c:pt idx="1251">
                  <c:v>61.280133518043108</c:v>
                </c:pt>
                <c:pt idx="1252">
                  <c:v>61.280133518043108</c:v>
                </c:pt>
                <c:pt idx="1253">
                  <c:v>60.073969288654126</c:v>
                </c:pt>
                <c:pt idx="1254">
                  <c:v>58.330695058771049</c:v>
                </c:pt>
                <c:pt idx="1255">
                  <c:v>59.441515400508429</c:v>
                </c:pt>
                <c:pt idx="1256">
                  <c:v>59.307741155070204</c:v>
                </c:pt>
                <c:pt idx="1257">
                  <c:v>60.106360590217136</c:v>
                </c:pt>
                <c:pt idx="1258">
                  <c:v>60.106360590217136</c:v>
                </c:pt>
                <c:pt idx="1259">
                  <c:v>60.106360590217136</c:v>
                </c:pt>
                <c:pt idx="1260">
                  <c:v>59.97350135329765</c:v>
                </c:pt>
                <c:pt idx="1261">
                  <c:v>62.035381549402274</c:v>
                </c:pt>
                <c:pt idx="1262">
                  <c:v>62.221860285519305</c:v>
                </c:pt>
                <c:pt idx="1263">
                  <c:v>61.291479623675336</c:v>
                </c:pt>
                <c:pt idx="1264">
                  <c:v>58.72616174056585</c:v>
                </c:pt>
                <c:pt idx="1265">
                  <c:v>58.72616174056585</c:v>
                </c:pt>
                <c:pt idx="1266">
                  <c:v>58.72616174056585</c:v>
                </c:pt>
                <c:pt idx="1267">
                  <c:v>58.614713702984616</c:v>
                </c:pt>
                <c:pt idx="1268">
                  <c:v>60.077812324432784</c:v>
                </c:pt>
                <c:pt idx="1269">
                  <c:v>58.318433944620068</c:v>
                </c:pt>
                <c:pt idx="1270">
                  <c:v>56.068610998768442</c:v>
                </c:pt>
                <c:pt idx="1271">
                  <c:v>55.078754783207067</c:v>
                </c:pt>
                <c:pt idx="1272">
                  <c:v>55.078754783207067</c:v>
                </c:pt>
                <c:pt idx="1273">
                  <c:v>55.078754783207067</c:v>
                </c:pt>
                <c:pt idx="1274">
                  <c:v>54.500103395962654</c:v>
                </c:pt>
                <c:pt idx="1275">
                  <c:v>53.985685606733043</c:v>
                </c:pt>
                <c:pt idx="1276">
                  <c:v>55.55437621124257</c:v>
                </c:pt>
                <c:pt idx="1277">
                  <c:v>54.376760247637947</c:v>
                </c:pt>
                <c:pt idx="1278">
                  <c:v>54.96748974732958</c:v>
                </c:pt>
                <c:pt idx="1279">
                  <c:v>54.96748974732958</c:v>
                </c:pt>
                <c:pt idx="1280">
                  <c:v>54.96748974732958</c:v>
                </c:pt>
                <c:pt idx="1281">
                  <c:v>55.597564613326583</c:v>
                </c:pt>
                <c:pt idx="1282">
                  <c:v>56.827702065906259</c:v>
                </c:pt>
                <c:pt idx="1283">
                  <c:v>55.842786896346027</c:v>
                </c:pt>
                <c:pt idx="1284">
                  <c:v>53.13838771838968</c:v>
                </c:pt>
                <c:pt idx="1285">
                  <c:v>52.905426549521195</c:v>
                </c:pt>
                <c:pt idx="1286">
                  <c:v>52.905426549521195</c:v>
                </c:pt>
                <c:pt idx="1287">
                  <c:v>52.905426549521195</c:v>
                </c:pt>
                <c:pt idx="1288">
                  <c:v>54.32497076547785</c:v>
                </c:pt>
                <c:pt idx="1289">
                  <c:v>53.930785095609266</c:v>
                </c:pt>
                <c:pt idx="1290">
                  <c:v>54.384995324306495</c:v>
                </c:pt>
                <c:pt idx="1291">
                  <c:v>51.720307516063002</c:v>
                </c:pt>
                <c:pt idx="1292">
                  <c:v>50.905400929282685</c:v>
                </c:pt>
                <c:pt idx="1293">
                  <c:v>50.905400929282685</c:v>
                </c:pt>
                <c:pt idx="1294">
                  <c:v>50.905400929282685</c:v>
                </c:pt>
                <c:pt idx="1295">
                  <c:v>48.64679390165125</c:v>
                </c:pt>
                <c:pt idx="1296">
                  <c:v>49.892120495641841</c:v>
                </c:pt>
                <c:pt idx="1297">
                  <c:v>51.611787505741702</c:v>
                </c:pt>
                <c:pt idx="1298">
                  <c:v>51.040456186647127</c:v>
                </c:pt>
                <c:pt idx="1299">
                  <c:v>50.198099344304921</c:v>
                </c:pt>
                <c:pt idx="1300">
                  <c:v>50.198099344304921</c:v>
                </c:pt>
                <c:pt idx="1301">
                  <c:v>50.198099344304921</c:v>
                </c:pt>
                <c:pt idx="1302">
                  <c:v>50.977503600558549</c:v>
                </c:pt>
                <c:pt idx="1303">
                  <c:v>50.513228278155303</c:v>
                </c:pt>
                <c:pt idx="1304">
                  <c:v>48.879206065408489</c:v>
                </c:pt>
                <c:pt idx="1305">
                  <c:v>46.35561257075306</c:v>
                </c:pt>
                <c:pt idx="1306">
                  <c:v>45.541620992491467</c:v>
                </c:pt>
                <c:pt idx="1307">
                  <c:v>45.541620992491467</c:v>
                </c:pt>
                <c:pt idx="1308">
                  <c:v>45.541620992491467</c:v>
                </c:pt>
                <c:pt idx="1309">
                  <c:v>44.76020371749663</c:v>
                </c:pt>
                <c:pt idx="1310">
                  <c:v>47.336867706238372</c:v>
                </c:pt>
                <c:pt idx="1311">
                  <c:v>46.502196935453497</c:v>
                </c:pt>
                <c:pt idx="1312">
                  <c:v>44.272321175310168</c:v>
                </c:pt>
                <c:pt idx="1313">
                  <c:v>45.199041803079204</c:v>
                </c:pt>
                <c:pt idx="1314">
                  <c:v>45.199041803079204</c:v>
                </c:pt>
                <c:pt idx="1315">
                  <c:v>45.199041803079204</c:v>
                </c:pt>
                <c:pt idx="1316">
                  <c:v>48.100899819377339</c:v>
                </c:pt>
                <c:pt idx="1317">
                  <c:v>48.937034603792178</c:v>
                </c:pt>
                <c:pt idx="1318">
                  <c:v>50.196452328971191</c:v>
                </c:pt>
                <c:pt idx="1319">
                  <c:v>50.166989054668107</c:v>
                </c:pt>
                <c:pt idx="1320">
                  <c:v>50.890760792982988</c:v>
                </c:pt>
                <c:pt idx="1321">
                  <c:v>50.890760792982988</c:v>
                </c:pt>
                <c:pt idx="1322">
                  <c:v>50.890760792982988</c:v>
                </c:pt>
                <c:pt idx="1323">
                  <c:v>50.870630605570945</c:v>
                </c:pt>
                <c:pt idx="1324">
                  <c:v>52.409674934073635</c:v>
                </c:pt>
                <c:pt idx="1325">
                  <c:v>51.573174146251297</c:v>
                </c:pt>
                <c:pt idx="1326">
                  <c:v>51.191615593941179</c:v>
                </c:pt>
                <c:pt idx="1327">
                  <c:v>51.354304108571242</c:v>
                </c:pt>
                <c:pt idx="1328">
                  <c:v>51.354304108571242</c:v>
                </c:pt>
                <c:pt idx="1329">
                  <c:v>51.354304108571242</c:v>
                </c:pt>
                <c:pt idx="1330">
                  <c:v>51.781247083410342</c:v>
                </c:pt>
                <c:pt idx="1331">
                  <c:v>53.25532580708326</c:v>
                </c:pt>
                <c:pt idx="1332">
                  <c:v>52.069474766810082</c:v>
                </c:pt>
                <c:pt idx="1333">
                  <c:v>51.841088640535247</c:v>
                </c:pt>
                <c:pt idx="1334">
                  <c:v>52.834604890171526</c:v>
                </c:pt>
                <c:pt idx="1335">
                  <c:v>52.834604890171526</c:v>
                </c:pt>
                <c:pt idx="1336">
                  <c:v>52.834604890171526</c:v>
                </c:pt>
                <c:pt idx="1337">
                  <c:v>54.022834952593399</c:v>
                </c:pt>
                <c:pt idx="1338">
                  <c:v>54.026311984964572</c:v>
                </c:pt>
                <c:pt idx="1339">
                  <c:v>55.455738292923506</c:v>
                </c:pt>
                <c:pt idx="1340">
                  <c:v>54.455816983656113</c:v>
                </c:pt>
                <c:pt idx="1341">
                  <c:v>54.392681395863796</c:v>
                </c:pt>
                <c:pt idx="1342">
                  <c:v>54.392681395863796</c:v>
                </c:pt>
                <c:pt idx="1343">
                  <c:v>54.392681395863796</c:v>
                </c:pt>
                <c:pt idx="1344">
                  <c:v>54.12806093224728</c:v>
                </c:pt>
                <c:pt idx="1345">
                  <c:v>53.417099313194612</c:v>
                </c:pt>
                <c:pt idx="1346">
                  <c:v>53.713562073262906</c:v>
                </c:pt>
                <c:pt idx="1347">
                  <c:v>53.604676059534121</c:v>
                </c:pt>
                <c:pt idx="1348">
                  <c:v>53.527449340553368</c:v>
                </c:pt>
                <c:pt idx="1349">
                  <c:v>53.527449340553368</c:v>
                </c:pt>
                <c:pt idx="1350">
                  <c:v>53.527449340553368</c:v>
                </c:pt>
                <c:pt idx="1351">
                  <c:v>54.918262289021911</c:v>
                </c:pt>
                <c:pt idx="1352">
                  <c:v>54.572389068942243</c:v>
                </c:pt>
                <c:pt idx="1353">
                  <c:v>54.44264086098643</c:v>
                </c:pt>
                <c:pt idx="1354">
                  <c:v>55.809663587968011</c:v>
                </c:pt>
                <c:pt idx="1355">
                  <c:v>57.343400867062073</c:v>
                </c:pt>
                <c:pt idx="1356">
                  <c:v>57.343400867062073</c:v>
                </c:pt>
                <c:pt idx="1357">
                  <c:v>57.343400867062073</c:v>
                </c:pt>
                <c:pt idx="1358">
                  <c:v>58.45385520539196</c:v>
                </c:pt>
                <c:pt idx="1359">
                  <c:v>57.899543044745748</c:v>
                </c:pt>
                <c:pt idx="1360">
                  <c:v>57.961031617204348</c:v>
                </c:pt>
                <c:pt idx="1361">
                  <c:v>59.115772367840748</c:v>
                </c:pt>
                <c:pt idx="1362">
                  <c:v>59.680332623896732</c:v>
                </c:pt>
                <c:pt idx="1363">
                  <c:v>59.680332623896732</c:v>
                </c:pt>
                <c:pt idx="1364">
                  <c:v>59.680332623896732</c:v>
                </c:pt>
                <c:pt idx="1365">
                  <c:v>58.177888636143209</c:v>
                </c:pt>
                <c:pt idx="1366">
                  <c:v>55.927333683476597</c:v>
                </c:pt>
                <c:pt idx="1367">
                  <c:v>55.227901171759903</c:v>
                </c:pt>
                <c:pt idx="1368">
                  <c:v>56.081787121438097</c:v>
                </c:pt>
                <c:pt idx="1369">
                  <c:v>56.357936692390595</c:v>
                </c:pt>
                <c:pt idx="1370">
                  <c:v>56.357936692390595</c:v>
                </c:pt>
                <c:pt idx="1371">
                  <c:v>56.357936692390595</c:v>
                </c:pt>
                <c:pt idx="1372">
                  <c:v>56.649092403050268</c:v>
                </c:pt>
                <c:pt idx="1373">
                  <c:v>56.785245670637181</c:v>
                </c:pt>
                <c:pt idx="1374">
                  <c:v>56.949398198897221</c:v>
                </c:pt>
                <c:pt idx="1375">
                  <c:v>56.8511262839857</c:v>
                </c:pt>
                <c:pt idx="1376">
                  <c:v>55.795755458483313</c:v>
                </c:pt>
                <c:pt idx="1377">
                  <c:v>55.795755458483313</c:v>
                </c:pt>
                <c:pt idx="1378">
                  <c:v>55.795755458483313</c:v>
                </c:pt>
                <c:pt idx="1379">
                  <c:v>55.726580814467376</c:v>
                </c:pt>
                <c:pt idx="1380">
                  <c:v>56.1763990022747</c:v>
                </c:pt>
                <c:pt idx="1381">
                  <c:v>56.99642963675992</c:v>
                </c:pt>
                <c:pt idx="1382">
                  <c:v>57.626687504460655</c:v>
                </c:pt>
                <c:pt idx="1383">
                  <c:v>57.158386144574997</c:v>
                </c:pt>
                <c:pt idx="1384">
                  <c:v>57.158386144574997</c:v>
                </c:pt>
                <c:pt idx="1385">
                  <c:v>57.158386144574997</c:v>
                </c:pt>
                <c:pt idx="1386">
                  <c:v>59.029029560265194</c:v>
                </c:pt>
                <c:pt idx="1387">
                  <c:v>59.440234388582148</c:v>
                </c:pt>
                <c:pt idx="1388">
                  <c:v>60.414718461028862</c:v>
                </c:pt>
                <c:pt idx="1389">
                  <c:v>60.550322723504543</c:v>
                </c:pt>
                <c:pt idx="1390">
                  <c:v>60.550322723504543</c:v>
                </c:pt>
                <c:pt idx="1391">
                  <c:v>60.550322723504543</c:v>
                </c:pt>
                <c:pt idx="1392">
                  <c:v>60.550322723504543</c:v>
                </c:pt>
                <c:pt idx="1393">
                  <c:v>60.967200604637625</c:v>
                </c:pt>
                <c:pt idx="1394">
                  <c:v>61.391764557328024</c:v>
                </c:pt>
                <c:pt idx="1395">
                  <c:v>61.165025446386906</c:v>
                </c:pt>
                <c:pt idx="1396">
                  <c:v>61.165025446386906</c:v>
                </c:pt>
                <c:pt idx="1397">
                  <c:v>61.165025446386906</c:v>
                </c:pt>
                <c:pt idx="1398">
                  <c:v>61.165025446386906</c:v>
                </c:pt>
                <c:pt idx="1399">
                  <c:v>61.165025446386906</c:v>
                </c:pt>
                <c:pt idx="1400">
                  <c:v>64.839333654196309</c:v>
                </c:pt>
                <c:pt idx="1401">
                  <c:v>65.966075144159575</c:v>
                </c:pt>
                <c:pt idx="1402">
                  <c:v>67.442715891684941</c:v>
                </c:pt>
                <c:pt idx="1403">
                  <c:v>66.390639096849981</c:v>
                </c:pt>
                <c:pt idx="1404">
                  <c:v>66.18384717161716</c:v>
                </c:pt>
                <c:pt idx="1405">
                  <c:v>66.18384717161716</c:v>
                </c:pt>
                <c:pt idx="1406">
                  <c:v>66.18384717161716</c:v>
                </c:pt>
                <c:pt idx="1407">
                  <c:v>64.899724216432446</c:v>
                </c:pt>
                <c:pt idx="1408">
                  <c:v>64.094150716543155</c:v>
                </c:pt>
                <c:pt idx="1409">
                  <c:v>61.057603446288063</c:v>
                </c:pt>
                <c:pt idx="1410">
                  <c:v>61.587942383743574</c:v>
                </c:pt>
                <c:pt idx="1411">
                  <c:v>62.697481713554737</c:v>
                </c:pt>
                <c:pt idx="1412">
                  <c:v>62.697481713554737</c:v>
                </c:pt>
                <c:pt idx="1413">
                  <c:v>62.697481713554737</c:v>
                </c:pt>
                <c:pt idx="1414">
                  <c:v>64.332967939931507</c:v>
                </c:pt>
                <c:pt idx="1415">
                  <c:v>64.337725984228911</c:v>
                </c:pt>
                <c:pt idx="1416">
                  <c:v>65.905501580219706</c:v>
                </c:pt>
                <c:pt idx="1417">
                  <c:v>65.177154799311168</c:v>
                </c:pt>
                <c:pt idx="1418">
                  <c:v>62.698396722073468</c:v>
                </c:pt>
                <c:pt idx="1419">
                  <c:v>62.698396722073468</c:v>
                </c:pt>
                <c:pt idx="1420">
                  <c:v>62.698396722073468</c:v>
                </c:pt>
                <c:pt idx="1421">
                  <c:v>62.747624180381109</c:v>
                </c:pt>
                <c:pt idx="1422">
                  <c:v>62.840406044180256</c:v>
                </c:pt>
                <c:pt idx="1423">
                  <c:v>63.203298422708301</c:v>
                </c:pt>
                <c:pt idx="1424">
                  <c:v>64.257571237988216</c:v>
                </c:pt>
                <c:pt idx="1425">
                  <c:v>64.91344934421339</c:v>
                </c:pt>
                <c:pt idx="1426">
                  <c:v>64.91344934421339</c:v>
                </c:pt>
                <c:pt idx="1427">
                  <c:v>64.91344934421339</c:v>
                </c:pt>
                <c:pt idx="1428">
                  <c:v>65.82644484420149</c:v>
                </c:pt>
                <c:pt idx="1429">
                  <c:v>64.808772369670749</c:v>
                </c:pt>
                <c:pt idx="1430">
                  <c:v>63.83337328870531</c:v>
                </c:pt>
                <c:pt idx="1431">
                  <c:v>63.814158109811991</c:v>
                </c:pt>
                <c:pt idx="1432">
                  <c:v>63.867228603898297</c:v>
                </c:pt>
                <c:pt idx="1433">
                  <c:v>63.867228603898297</c:v>
                </c:pt>
                <c:pt idx="1434">
                  <c:v>63.867228603898297</c:v>
                </c:pt>
                <c:pt idx="1435">
                  <c:v>63.360496886226002</c:v>
                </c:pt>
                <c:pt idx="1436">
                  <c:v>61.169783490684289</c:v>
                </c:pt>
                <c:pt idx="1437">
                  <c:v>60.858314590908833</c:v>
                </c:pt>
                <c:pt idx="1438">
                  <c:v>61.770761085785693</c:v>
                </c:pt>
                <c:pt idx="1439">
                  <c:v>62.324524241320667</c:v>
                </c:pt>
                <c:pt idx="1440">
                  <c:v>62.324524241320667</c:v>
                </c:pt>
                <c:pt idx="1441">
                  <c:v>62.324524241320667</c:v>
                </c:pt>
                <c:pt idx="1442">
                  <c:v>62.494532824100574</c:v>
                </c:pt>
                <c:pt idx="1443">
                  <c:v>62.261022650120864</c:v>
                </c:pt>
                <c:pt idx="1444">
                  <c:v>61.178201569056597</c:v>
                </c:pt>
                <c:pt idx="1445">
                  <c:v>61.865189964918557</c:v>
                </c:pt>
                <c:pt idx="1446">
                  <c:v>62.504597917806606</c:v>
                </c:pt>
                <c:pt idx="1447">
                  <c:v>62.504597917806606</c:v>
                </c:pt>
                <c:pt idx="1448">
                  <c:v>62.504597917806606</c:v>
                </c:pt>
                <c:pt idx="1449">
                  <c:v>63.517878351447436</c:v>
                </c:pt>
                <c:pt idx="1450">
                  <c:v>64.742525752914744</c:v>
                </c:pt>
                <c:pt idx="1451">
                  <c:v>65.088032969586934</c:v>
                </c:pt>
                <c:pt idx="1452">
                  <c:v>63.982336675554436</c:v>
                </c:pt>
                <c:pt idx="1453">
                  <c:v>63.762185625948156</c:v>
                </c:pt>
                <c:pt idx="1454">
                  <c:v>63.762185625948156</c:v>
                </c:pt>
                <c:pt idx="1455">
                  <c:v>63.762185625948156</c:v>
                </c:pt>
                <c:pt idx="1456">
                  <c:v>62.984428385028245</c:v>
                </c:pt>
                <c:pt idx="1457">
                  <c:v>63.15718199336434</c:v>
                </c:pt>
                <c:pt idx="1458">
                  <c:v>62.109863242826769</c:v>
                </c:pt>
                <c:pt idx="1459">
                  <c:v>62.851752149812491</c:v>
                </c:pt>
                <c:pt idx="1460">
                  <c:v>64.72111455357647</c:v>
                </c:pt>
                <c:pt idx="1461">
                  <c:v>64.72111455357647</c:v>
                </c:pt>
                <c:pt idx="1462">
                  <c:v>64.72111455357647</c:v>
                </c:pt>
                <c:pt idx="1463">
                  <c:v>63.966964532439775</c:v>
                </c:pt>
                <c:pt idx="1464">
                  <c:v>63.93237721043181</c:v>
                </c:pt>
                <c:pt idx="1465">
                  <c:v>63.777008763951578</c:v>
                </c:pt>
                <c:pt idx="1466">
                  <c:v>64.446428996253943</c:v>
                </c:pt>
                <c:pt idx="1467">
                  <c:v>65.418168043144476</c:v>
                </c:pt>
                <c:pt idx="1468">
                  <c:v>65.418168043144476</c:v>
                </c:pt>
                <c:pt idx="1469">
                  <c:v>65.418168043144476</c:v>
                </c:pt>
                <c:pt idx="1470">
                  <c:v>65.565484414659906</c:v>
                </c:pt>
                <c:pt idx="1471">
                  <c:v>66.002675484908778</c:v>
                </c:pt>
                <c:pt idx="1472">
                  <c:v>65.682239501649761</c:v>
                </c:pt>
                <c:pt idx="1473">
                  <c:v>65.500152806422633</c:v>
                </c:pt>
                <c:pt idx="1474">
                  <c:v>66.485433979390351</c:v>
                </c:pt>
                <c:pt idx="1475">
                  <c:v>66.485433979390351</c:v>
                </c:pt>
                <c:pt idx="1476">
                  <c:v>66.485433979390351</c:v>
                </c:pt>
                <c:pt idx="1477">
                  <c:v>66.023720680839546</c:v>
                </c:pt>
                <c:pt idx="1478">
                  <c:v>64.428311827583116</c:v>
                </c:pt>
                <c:pt idx="1479">
                  <c:v>63.546243615528063</c:v>
                </c:pt>
                <c:pt idx="1480">
                  <c:v>64.570870154801142</c:v>
                </c:pt>
                <c:pt idx="1481">
                  <c:v>63.833739292112817</c:v>
                </c:pt>
                <c:pt idx="1482">
                  <c:v>63.833739292112817</c:v>
                </c:pt>
                <c:pt idx="1483">
                  <c:v>63.833739292112817</c:v>
                </c:pt>
                <c:pt idx="1484">
                  <c:v>64.720748550169006</c:v>
                </c:pt>
                <c:pt idx="1485">
                  <c:v>64.47589227055704</c:v>
                </c:pt>
                <c:pt idx="1486">
                  <c:v>65.146044509674397</c:v>
                </c:pt>
                <c:pt idx="1487">
                  <c:v>65.397488850621201</c:v>
                </c:pt>
                <c:pt idx="1488">
                  <c:v>65.397488850621201</c:v>
                </c:pt>
                <c:pt idx="1489">
                  <c:v>65.397488850621201</c:v>
                </c:pt>
                <c:pt idx="1490">
                  <c:v>65.397488850621201</c:v>
                </c:pt>
                <c:pt idx="1491">
                  <c:v>65.397488850621201</c:v>
                </c:pt>
                <c:pt idx="1492">
                  <c:v>66.699728974476756</c:v>
                </c:pt>
                <c:pt idx="1493">
                  <c:v>66.967826470464431</c:v>
                </c:pt>
                <c:pt idx="1494">
                  <c:v>67.147168140135378</c:v>
                </c:pt>
                <c:pt idx="1495">
                  <c:v>67.520491615776947</c:v>
                </c:pt>
                <c:pt idx="1496">
                  <c:v>67.520491615776947</c:v>
                </c:pt>
                <c:pt idx="1497">
                  <c:v>67.520491615776947</c:v>
                </c:pt>
                <c:pt idx="1498">
                  <c:v>67.530556709482966</c:v>
                </c:pt>
                <c:pt idx="1499">
                  <c:v>68.17545471348339</c:v>
                </c:pt>
                <c:pt idx="1500">
                  <c:v>67.698369271817924</c:v>
                </c:pt>
                <c:pt idx="1501">
                  <c:v>66.833320218211242</c:v>
                </c:pt>
                <c:pt idx="1502">
                  <c:v>66.88986774466872</c:v>
                </c:pt>
                <c:pt idx="1503">
                  <c:v>66.88986774466872</c:v>
                </c:pt>
                <c:pt idx="1504">
                  <c:v>66.88986774466872</c:v>
                </c:pt>
                <c:pt idx="1505">
                  <c:v>67.813660345177823</c:v>
                </c:pt>
                <c:pt idx="1506">
                  <c:v>66.136083726939503</c:v>
                </c:pt>
                <c:pt idx="1507">
                  <c:v>66.672278718914882</c:v>
                </c:pt>
                <c:pt idx="1508">
                  <c:v>67.282589400907327</c:v>
                </c:pt>
                <c:pt idx="1509">
                  <c:v>67.020896964550744</c:v>
                </c:pt>
                <c:pt idx="1510">
                  <c:v>67.020896964550744</c:v>
                </c:pt>
                <c:pt idx="1511">
                  <c:v>67.020896964550744</c:v>
                </c:pt>
                <c:pt idx="1512">
                  <c:v>67.31479770076659</c:v>
                </c:pt>
                <c:pt idx="1513">
                  <c:v>68.739099961020642</c:v>
                </c:pt>
                <c:pt idx="1514">
                  <c:v>68.50650479555965</c:v>
                </c:pt>
                <c:pt idx="1515">
                  <c:v>68.367789504120282</c:v>
                </c:pt>
                <c:pt idx="1516">
                  <c:v>68.769661245546189</c:v>
                </c:pt>
                <c:pt idx="1517">
                  <c:v>68.769661245546189</c:v>
                </c:pt>
                <c:pt idx="1518">
                  <c:v>68.769661245546189</c:v>
                </c:pt>
                <c:pt idx="1519">
                  <c:v>69.108580400883525</c:v>
                </c:pt>
                <c:pt idx="1520">
                  <c:v>69.08918222028646</c:v>
                </c:pt>
                <c:pt idx="1521">
                  <c:v>68.005812134110968</c:v>
                </c:pt>
                <c:pt idx="1522">
                  <c:v>67.717401449007482</c:v>
                </c:pt>
                <c:pt idx="1523">
                  <c:v>67.405749547528288</c:v>
                </c:pt>
                <c:pt idx="1524">
                  <c:v>67.405749547528288</c:v>
                </c:pt>
                <c:pt idx="1525">
                  <c:v>67.405749547528288</c:v>
                </c:pt>
                <c:pt idx="1526">
                  <c:v>67.590032263200371</c:v>
                </c:pt>
                <c:pt idx="1527">
                  <c:v>67.754184791460403</c:v>
                </c:pt>
                <c:pt idx="1528">
                  <c:v>67.334561884771134</c:v>
                </c:pt>
                <c:pt idx="1529">
                  <c:v>67.593875298979029</c:v>
                </c:pt>
                <c:pt idx="1530">
                  <c:v>66.682526814324646</c:v>
                </c:pt>
                <c:pt idx="1531">
                  <c:v>66.682526814324646</c:v>
                </c:pt>
                <c:pt idx="1532">
                  <c:v>66.682526814324646</c:v>
                </c:pt>
                <c:pt idx="1533">
                  <c:v>65.407187940919741</c:v>
                </c:pt>
                <c:pt idx="1534">
                  <c:v>66.041105842695401</c:v>
                </c:pt>
                <c:pt idx="1535">
                  <c:v>66.850522378363351</c:v>
                </c:pt>
                <c:pt idx="1536">
                  <c:v>67.421670695754187</c:v>
                </c:pt>
                <c:pt idx="1537">
                  <c:v>67.551601905413747</c:v>
                </c:pt>
                <c:pt idx="1538">
                  <c:v>67.551601905413747</c:v>
                </c:pt>
                <c:pt idx="1539">
                  <c:v>67.551601905413747</c:v>
                </c:pt>
                <c:pt idx="1540">
                  <c:v>67.297961544021987</c:v>
                </c:pt>
                <c:pt idx="1541">
                  <c:v>66.510139209396058</c:v>
                </c:pt>
                <c:pt idx="1542">
                  <c:v>66.683990827954631</c:v>
                </c:pt>
                <c:pt idx="1543">
                  <c:v>65.645639160900615</c:v>
                </c:pt>
                <c:pt idx="1544">
                  <c:v>65.925448765928024</c:v>
                </c:pt>
                <c:pt idx="1545">
                  <c:v>65.925448765928024</c:v>
                </c:pt>
                <c:pt idx="1546">
                  <c:v>65.925448765928024</c:v>
                </c:pt>
                <c:pt idx="1547">
                  <c:v>66.4197363677456</c:v>
                </c:pt>
                <c:pt idx="1548">
                  <c:v>66.074412152777157</c:v>
                </c:pt>
                <c:pt idx="1549">
                  <c:v>66.164997996131362</c:v>
                </c:pt>
                <c:pt idx="1550">
                  <c:v>66.813556034206698</c:v>
                </c:pt>
                <c:pt idx="1551">
                  <c:v>67.187611516663239</c:v>
                </c:pt>
                <c:pt idx="1552">
                  <c:v>67.187611516663239</c:v>
                </c:pt>
                <c:pt idx="1553">
                  <c:v>67.187611516663239</c:v>
                </c:pt>
                <c:pt idx="1554">
                  <c:v>68.038935442488977</c:v>
                </c:pt>
                <c:pt idx="1555">
                  <c:v>68.107195077986191</c:v>
                </c:pt>
                <c:pt idx="1556">
                  <c:v>68.425618042503999</c:v>
                </c:pt>
                <c:pt idx="1557">
                  <c:v>67.834339537701112</c:v>
                </c:pt>
                <c:pt idx="1558">
                  <c:v>68.619599848474607</c:v>
                </c:pt>
                <c:pt idx="1559">
                  <c:v>68.619599848474607</c:v>
                </c:pt>
                <c:pt idx="1560">
                  <c:v>68.619599848474607</c:v>
                </c:pt>
                <c:pt idx="1561">
                  <c:v>68.365227480267848</c:v>
                </c:pt>
                <c:pt idx="1562">
                  <c:v>68.495341691631154</c:v>
                </c:pt>
                <c:pt idx="1563">
                  <c:v>69.185624118160533</c:v>
                </c:pt>
                <c:pt idx="1564">
                  <c:v>69.660513539381057</c:v>
                </c:pt>
                <c:pt idx="1565">
                  <c:v>69.959538323301786</c:v>
                </c:pt>
                <c:pt idx="1566">
                  <c:v>69.959538323301786</c:v>
                </c:pt>
                <c:pt idx="1567">
                  <c:v>69.959538323301786</c:v>
                </c:pt>
                <c:pt idx="1568">
                  <c:v>70.783045990158158</c:v>
                </c:pt>
                <c:pt idx="1569">
                  <c:v>70.584855145001384</c:v>
                </c:pt>
                <c:pt idx="1570">
                  <c:v>70.067509328511832</c:v>
                </c:pt>
                <c:pt idx="1571">
                  <c:v>69.163480912007273</c:v>
                </c:pt>
                <c:pt idx="1572">
                  <c:v>68.439160168581154</c:v>
                </c:pt>
                <c:pt idx="1573">
                  <c:v>68.439160168581154</c:v>
                </c:pt>
                <c:pt idx="1574">
                  <c:v>68.439160168581154</c:v>
                </c:pt>
                <c:pt idx="1575">
                  <c:v>68.927408714175115</c:v>
                </c:pt>
                <c:pt idx="1576">
                  <c:v>69.311712292041435</c:v>
                </c:pt>
                <c:pt idx="1577">
                  <c:v>69.333123491379709</c:v>
                </c:pt>
                <c:pt idx="1578">
                  <c:v>70.740040589777905</c:v>
                </c:pt>
                <c:pt idx="1579">
                  <c:v>71.153075435132322</c:v>
                </c:pt>
                <c:pt idx="1580">
                  <c:v>71.153075435132322</c:v>
                </c:pt>
                <c:pt idx="1581">
                  <c:v>71.153075435132322</c:v>
                </c:pt>
                <c:pt idx="1582">
                  <c:v>72.685348700596421</c:v>
                </c:pt>
                <c:pt idx="1583">
                  <c:v>72.63319321502884</c:v>
                </c:pt>
                <c:pt idx="1584">
                  <c:v>72.294640063098996</c:v>
                </c:pt>
                <c:pt idx="1585">
                  <c:v>72.303973149990043</c:v>
                </c:pt>
                <c:pt idx="1586">
                  <c:v>72.512961095667805</c:v>
                </c:pt>
                <c:pt idx="1587">
                  <c:v>72.512961095667805</c:v>
                </c:pt>
                <c:pt idx="1588">
                  <c:v>72.512961095667805</c:v>
                </c:pt>
                <c:pt idx="1589">
                  <c:v>72.511680083741581</c:v>
                </c:pt>
                <c:pt idx="1590">
                  <c:v>71.471681401353848</c:v>
                </c:pt>
                <c:pt idx="1591">
                  <c:v>71.782235292610565</c:v>
                </c:pt>
                <c:pt idx="1592">
                  <c:v>72.480935797512274</c:v>
                </c:pt>
                <c:pt idx="1593">
                  <c:v>72.325933354439528</c:v>
                </c:pt>
                <c:pt idx="1594">
                  <c:v>72.325933354439528</c:v>
                </c:pt>
                <c:pt idx="1595">
                  <c:v>72.325933354439528</c:v>
                </c:pt>
                <c:pt idx="1596">
                  <c:v>72.21979236626693</c:v>
                </c:pt>
                <c:pt idx="1597">
                  <c:v>70.577352075147829</c:v>
                </c:pt>
                <c:pt idx="1598">
                  <c:v>69.516674200236821</c:v>
                </c:pt>
                <c:pt idx="1599">
                  <c:v>68.851463007120614</c:v>
                </c:pt>
                <c:pt idx="1600">
                  <c:v>68.14159939829041</c:v>
                </c:pt>
                <c:pt idx="1601">
                  <c:v>68.14159939829041</c:v>
                </c:pt>
                <c:pt idx="1602">
                  <c:v>68.14159939829041</c:v>
                </c:pt>
                <c:pt idx="1603">
                  <c:v>67.288079452019701</c:v>
                </c:pt>
                <c:pt idx="1604">
                  <c:v>67.483342269916534</c:v>
                </c:pt>
                <c:pt idx="1605">
                  <c:v>67.42953976901525</c:v>
                </c:pt>
                <c:pt idx="1606">
                  <c:v>65.518086973389728</c:v>
                </c:pt>
                <c:pt idx="1607">
                  <c:v>66.587365928376798</c:v>
                </c:pt>
                <c:pt idx="1608">
                  <c:v>66.587365928376798</c:v>
                </c:pt>
                <c:pt idx="1609">
                  <c:v>66.587365928376798</c:v>
                </c:pt>
                <c:pt idx="1610">
                  <c:v>66.492571045836442</c:v>
                </c:pt>
                <c:pt idx="1611">
                  <c:v>66.13773074227322</c:v>
                </c:pt>
                <c:pt idx="1612">
                  <c:v>65.710238762322888</c:v>
                </c:pt>
                <c:pt idx="1613">
                  <c:v>64.283191476512656</c:v>
                </c:pt>
                <c:pt idx="1614">
                  <c:v>64.516701650492365</c:v>
                </c:pt>
                <c:pt idx="1615">
                  <c:v>64.516701650492365</c:v>
                </c:pt>
                <c:pt idx="1616">
                  <c:v>64.516701650492365</c:v>
                </c:pt>
                <c:pt idx="1617">
                  <c:v>65.616724891708742</c:v>
                </c:pt>
                <c:pt idx="1618">
                  <c:v>64.692932291199625</c:v>
                </c:pt>
                <c:pt idx="1619">
                  <c:v>64.991042066601636</c:v>
                </c:pt>
                <c:pt idx="1620">
                  <c:v>66.620672238458539</c:v>
                </c:pt>
                <c:pt idx="1621">
                  <c:v>67.904063186828267</c:v>
                </c:pt>
                <c:pt idx="1622">
                  <c:v>67.904063186828267</c:v>
                </c:pt>
                <c:pt idx="1623">
                  <c:v>67.904063186828267</c:v>
                </c:pt>
                <c:pt idx="1624">
                  <c:v>68.162278590813671</c:v>
                </c:pt>
                <c:pt idx="1625">
                  <c:v>68.587025545207823</c:v>
                </c:pt>
                <c:pt idx="1626">
                  <c:v>68.421226001614073</c:v>
                </c:pt>
                <c:pt idx="1627">
                  <c:v>67.335110889882387</c:v>
                </c:pt>
                <c:pt idx="1628">
                  <c:v>67.992270008033785</c:v>
                </c:pt>
                <c:pt idx="1629">
                  <c:v>67.992270008033785</c:v>
                </c:pt>
                <c:pt idx="1630">
                  <c:v>67.992270008033785</c:v>
                </c:pt>
                <c:pt idx="1631">
                  <c:v>68.673036345968399</c:v>
                </c:pt>
                <c:pt idx="1632">
                  <c:v>69.198434237422774</c:v>
                </c:pt>
                <c:pt idx="1633">
                  <c:v>70.578633087074053</c:v>
                </c:pt>
                <c:pt idx="1634">
                  <c:v>70.501955373204538</c:v>
                </c:pt>
                <c:pt idx="1635">
                  <c:v>70.519340535060394</c:v>
                </c:pt>
                <c:pt idx="1636">
                  <c:v>70.519340535060394</c:v>
                </c:pt>
                <c:pt idx="1637">
                  <c:v>70.519340535060394</c:v>
                </c:pt>
                <c:pt idx="1638">
                  <c:v>70.230563846549416</c:v>
                </c:pt>
                <c:pt idx="1639">
                  <c:v>68.975904165667785</c:v>
                </c:pt>
                <c:pt idx="1640">
                  <c:v>69.460492677186835</c:v>
                </c:pt>
                <c:pt idx="1641">
                  <c:v>68.046804515750054</c:v>
                </c:pt>
                <c:pt idx="1642">
                  <c:v>69.70736197554001</c:v>
                </c:pt>
                <c:pt idx="1643">
                  <c:v>69.70736197554001</c:v>
                </c:pt>
                <c:pt idx="1644">
                  <c:v>69.70736197554001</c:v>
                </c:pt>
                <c:pt idx="1645">
                  <c:v>70.320051679681157</c:v>
                </c:pt>
                <c:pt idx="1646">
                  <c:v>70.169075274090815</c:v>
                </c:pt>
                <c:pt idx="1647">
                  <c:v>70.036033035467582</c:v>
                </c:pt>
                <c:pt idx="1648">
                  <c:v>70.604802330709717</c:v>
                </c:pt>
                <c:pt idx="1649">
                  <c:v>71.134409261350243</c:v>
                </c:pt>
                <c:pt idx="1650">
                  <c:v>71.134409261350243</c:v>
                </c:pt>
                <c:pt idx="1651">
                  <c:v>71.134409261350243</c:v>
                </c:pt>
                <c:pt idx="1652">
                  <c:v>70.602240306857283</c:v>
                </c:pt>
                <c:pt idx="1653">
                  <c:v>70.013889829314337</c:v>
                </c:pt>
                <c:pt idx="1654">
                  <c:v>69.843149239719452</c:v>
                </c:pt>
                <c:pt idx="1655">
                  <c:v>69.087535204952786</c:v>
                </c:pt>
                <c:pt idx="1656">
                  <c:v>68.602763691730004</c:v>
                </c:pt>
                <c:pt idx="1657">
                  <c:v>68.602763691730004</c:v>
                </c:pt>
                <c:pt idx="1658">
                  <c:v>68.602763691730004</c:v>
                </c:pt>
                <c:pt idx="1659">
                  <c:v>69.211610360092493</c:v>
                </c:pt>
                <c:pt idx="1660">
                  <c:v>68.295503831140707</c:v>
                </c:pt>
                <c:pt idx="1661">
                  <c:v>67.956035670692131</c:v>
                </c:pt>
                <c:pt idx="1662">
                  <c:v>68.634605988181789</c:v>
                </c:pt>
                <c:pt idx="1663">
                  <c:v>67.505485476069822</c:v>
                </c:pt>
                <c:pt idx="1664">
                  <c:v>67.505485476069822</c:v>
                </c:pt>
                <c:pt idx="1665">
                  <c:v>67.505485476069822</c:v>
                </c:pt>
                <c:pt idx="1666">
                  <c:v>68.221754144531118</c:v>
                </c:pt>
                <c:pt idx="1667">
                  <c:v>67.223845854004935</c:v>
                </c:pt>
                <c:pt idx="1668">
                  <c:v>67.106541761903841</c:v>
                </c:pt>
                <c:pt idx="1669">
                  <c:v>67.156318225322721</c:v>
                </c:pt>
                <c:pt idx="1670">
                  <c:v>66.655442562170293</c:v>
                </c:pt>
                <c:pt idx="1671">
                  <c:v>66.655442562170293</c:v>
                </c:pt>
                <c:pt idx="1672">
                  <c:v>66.655442562170293</c:v>
                </c:pt>
                <c:pt idx="1673">
                  <c:v>67.620776549429721</c:v>
                </c:pt>
                <c:pt idx="1674">
                  <c:v>68.282144706767269</c:v>
                </c:pt>
                <c:pt idx="1675">
                  <c:v>68.676696380043339</c:v>
                </c:pt>
                <c:pt idx="1676">
                  <c:v>69.270536908698659</c:v>
                </c:pt>
                <c:pt idx="1677">
                  <c:v>69.253700751954057</c:v>
                </c:pt>
                <c:pt idx="1678">
                  <c:v>69.253700751954057</c:v>
                </c:pt>
                <c:pt idx="1679">
                  <c:v>69.253700751954057</c:v>
                </c:pt>
                <c:pt idx="1680">
                  <c:v>69.35563270094049</c:v>
                </c:pt>
                <c:pt idx="1681">
                  <c:v>68.743492001910582</c:v>
                </c:pt>
                <c:pt idx="1682">
                  <c:v>68.157154543108831</c:v>
                </c:pt>
                <c:pt idx="1683">
                  <c:v>67.633220665284426</c:v>
                </c:pt>
                <c:pt idx="1684">
                  <c:v>66.591025962451738</c:v>
                </c:pt>
                <c:pt idx="1685">
                  <c:v>66.591025962451738</c:v>
                </c:pt>
                <c:pt idx="1686">
                  <c:v>66.591025962451738</c:v>
                </c:pt>
                <c:pt idx="1687">
                  <c:v>66.021890663802097</c:v>
                </c:pt>
                <c:pt idx="1688">
                  <c:v>67.552150910525</c:v>
                </c:pt>
                <c:pt idx="1689">
                  <c:v>67.695075241150519</c:v>
                </c:pt>
                <c:pt idx="1690">
                  <c:v>67.558006965044854</c:v>
                </c:pt>
                <c:pt idx="1691">
                  <c:v>69.149206779115133</c:v>
                </c:pt>
                <c:pt idx="1692">
                  <c:v>69.149206779115133</c:v>
                </c:pt>
                <c:pt idx="1693">
                  <c:v>69.149206779115133</c:v>
                </c:pt>
                <c:pt idx="1694">
                  <c:v>68.76655021658253</c:v>
                </c:pt>
                <c:pt idx="1695">
                  <c:v>69.480622864598885</c:v>
                </c:pt>
                <c:pt idx="1696">
                  <c:v>69.285726050109545</c:v>
                </c:pt>
                <c:pt idx="1697">
                  <c:v>70.762183795931151</c:v>
                </c:pt>
                <c:pt idx="1698">
                  <c:v>71.78992136416791</c:v>
                </c:pt>
                <c:pt idx="1699">
                  <c:v>71.78992136416791</c:v>
                </c:pt>
                <c:pt idx="1700">
                  <c:v>71.78992136416791</c:v>
                </c:pt>
                <c:pt idx="1701">
                  <c:v>71.624853827389146</c:v>
                </c:pt>
                <c:pt idx="1702">
                  <c:v>71.79413040335406</c:v>
                </c:pt>
                <c:pt idx="1703">
                  <c:v>72.394558993344233</c:v>
                </c:pt>
                <c:pt idx="1704">
                  <c:v>73.100762568099526</c:v>
                </c:pt>
                <c:pt idx="1705">
                  <c:v>73.458347897218928</c:v>
                </c:pt>
                <c:pt idx="1706">
                  <c:v>73.458347897218928</c:v>
                </c:pt>
                <c:pt idx="1707">
                  <c:v>73.458347897218928</c:v>
                </c:pt>
                <c:pt idx="1708">
                  <c:v>73.649950681040849</c:v>
                </c:pt>
                <c:pt idx="1709">
                  <c:v>73.922989223029674</c:v>
                </c:pt>
                <c:pt idx="1710">
                  <c:v>74.609062610372916</c:v>
                </c:pt>
                <c:pt idx="1711">
                  <c:v>75.773319449604102</c:v>
                </c:pt>
                <c:pt idx="1712">
                  <c:v>75.651623316613112</c:v>
                </c:pt>
                <c:pt idx="1713">
                  <c:v>75.651623316613112</c:v>
                </c:pt>
                <c:pt idx="1714">
                  <c:v>75.651623316613112</c:v>
                </c:pt>
                <c:pt idx="1715">
                  <c:v>76.858153549409565</c:v>
                </c:pt>
                <c:pt idx="1716">
                  <c:v>77.242274125572138</c:v>
                </c:pt>
                <c:pt idx="1717">
                  <c:v>77.251607212463156</c:v>
                </c:pt>
                <c:pt idx="1718">
                  <c:v>78.473692590078031</c:v>
                </c:pt>
                <c:pt idx="1719">
                  <c:v>78.551651315873755</c:v>
                </c:pt>
                <c:pt idx="1720">
                  <c:v>78.551651315873755</c:v>
                </c:pt>
                <c:pt idx="1721">
                  <c:v>78.551651315873755</c:v>
                </c:pt>
                <c:pt idx="1722">
                  <c:v>77.094957754056708</c:v>
                </c:pt>
                <c:pt idx="1723">
                  <c:v>77.334689985963777</c:v>
                </c:pt>
                <c:pt idx="1724">
                  <c:v>77.562344105423634</c:v>
                </c:pt>
                <c:pt idx="1725">
                  <c:v>79.481665974310246</c:v>
                </c:pt>
                <c:pt idx="1726">
                  <c:v>80.168837371875966</c:v>
                </c:pt>
                <c:pt idx="1727">
                  <c:v>80.168837371875966</c:v>
                </c:pt>
                <c:pt idx="1728">
                  <c:v>80.168837371875966</c:v>
                </c:pt>
                <c:pt idx="1729">
                  <c:v>79.867799569214</c:v>
                </c:pt>
                <c:pt idx="1730">
                  <c:v>78.953889060707169</c:v>
                </c:pt>
                <c:pt idx="1731">
                  <c:v>79.435549544966264</c:v>
                </c:pt>
                <c:pt idx="1732">
                  <c:v>79.357224815763047</c:v>
                </c:pt>
                <c:pt idx="1733">
                  <c:v>81.426059076610031</c:v>
                </c:pt>
                <c:pt idx="1734">
                  <c:v>81.426059076610031</c:v>
                </c:pt>
                <c:pt idx="1735">
                  <c:v>81.426059076610031</c:v>
                </c:pt>
                <c:pt idx="1736">
                  <c:v>81.596067659389945</c:v>
                </c:pt>
                <c:pt idx="1737">
                  <c:v>82.522239282047749</c:v>
                </c:pt>
                <c:pt idx="1738">
                  <c:v>82.192470211897714</c:v>
                </c:pt>
                <c:pt idx="1739">
                  <c:v>82.327891472669648</c:v>
                </c:pt>
                <c:pt idx="1740">
                  <c:v>81.58289153672024</c:v>
                </c:pt>
                <c:pt idx="1741">
                  <c:v>81.58289153672024</c:v>
                </c:pt>
                <c:pt idx="1742">
                  <c:v>81.58289153672024</c:v>
                </c:pt>
                <c:pt idx="1743">
                  <c:v>81.878622289973535</c:v>
                </c:pt>
                <c:pt idx="1744">
                  <c:v>82.551885558054565</c:v>
                </c:pt>
                <c:pt idx="1745">
                  <c:v>82.024840651266473</c:v>
                </c:pt>
                <c:pt idx="1746">
                  <c:v>82.674313697860541</c:v>
                </c:pt>
                <c:pt idx="1747">
                  <c:v>83.050382199058276</c:v>
                </c:pt>
                <c:pt idx="1748">
                  <c:v>83.050382199058276</c:v>
                </c:pt>
                <c:pt idx="1749">
                  <c:v>83.050382199058276</c:v>
                </c:pt>
                <c:pt idx="1750">
                  <c:v>83.870046830136005</c:v>
                </c:pt>
                <c:pt idx="1751">
                  <c:v>83.574499078586427</c:v>
                </c:pt>
                <c:pt idx="1752">
                  <c:v>84.776637270492998</c:v>
                </c:pt>
                <c:pt idx="1753">
                  <c:v>86.979977783593171</c:v>
                </c:pt>
                <c:pt idx="1754">
                  <c:v>87.496042588156499</c:v>
                </c:pt>
                <c:pt idx="1755">
                  <c:v>87.496042588156499</c:v>
                </c:pt>
                <c:pt idx="1756">
                  <c:v>87.496042588156499</c:v>
                </c:pt>
                <c:pt idx="1757">
                  <c:v>87.569426271358594</c:v>
                </c:pt>
                <c:pt idx="1758">
                  <c:v>87.634025872780882</c:v>
                </c:pt>
                <c:pt idx="1759">
                  <c:v>87.96910199233956</c:v>
                </c:pt>
                <c:pt idx="1760">
                  <c:v>89.752453595342985</c:v>
                </c:pt>
                <c:pt idx="1761">
                  <c:v>89.752453595342985</c:v>
                </c:pt>
                <c:pt idx="1762">
                  <c:v>89.752453595342985</c:v>
                </c:pt>
                <c:pt idx="1763">
                  <c:v>89.752453595342985</c:v>
                </c:pt>
                <c:pt idx="1764">
                  <c:v>88.741552183850843</c:v>
                </c:pt>
                <c:pt idx="1765">
                  <c:v>85.239082575858788</c:v>
                </c:pt>
                <c:pt idx="1766">
                  <c:v>83.114798798776832</c:v>
                </c:pt>
                <c:pt idx="1767">
                  <c:v>82.363393803196317</c:v>
                </c:pt>
                <c:pt idx="1768">
                  <c:v>85.064132947077766</c:v>
                </c:pt>
                <c:pt idx="1769">
                  <c:v>85.064132947077766</c:v>
                </c:pt>
                <c:pt idx="1770">
                  <c:v>85.064132947077766</c:v>
                </c:pt>
                <c:pt idx="1771">
                  <c:v>86.267552150910532</c:v>
                </c:pt>
                <c:pt idx="1772">
                  <c:v>85.489245904879382</c:v>
                </c:pt>
                <c:pt idx="1773">
                  <c:v>85.082982122563578</c:v>
                </c:pt>
                <c:pt idx="1774">
                  <c:v>85.797603775691172</c:v>
                </c:pt>
                <c:pt idx="1775">
                  <c:v>88.378110800211559</c:v>
                </c:pt>
                <c:pt idx="1776">
                  <c:v>88.378110800211559</c:v>
                </c:pt>
                <c:pt idx="1777">
                  <c:v>88.378110800211559</c:v>
                </c:pt>
                <c:pt idx="1778">
                  <c:v>89.387182194666252</c:v>
                </c:pt>
                <c:pt idx="1779">
                  <c:v>87.127111153404854</c:v>
                </c:pt>
                <c:pt idx="1780">
                  <c:v>87.26198340906555</c:v>
                </c:pt>
                <c:pt idx="1781">
                  <c:v>87.451207170738783</c:v>
                </c:pt>
                <c:pt idx="1782">
                  <c:v>86.363811047080873</c:v>
                </c:pt>
                <c:pt idx="1783">
                  <c:v>86.363811047080873</c:v>
                </c:pt>
                <c:pt idx="1784">
                  <c:v>86.363811047080873</c:v>
                </c:pt>
                <c:pt idx="1785">
                  <c:v>86.354111956782347</c:v>
                </c:pt>
                <c:pt idx="1786">
                  <c:v>85.161855856878049</c:v>
                </c:pt>
                <c:pt idx="1787">
                  <c:v>86.395653343532643</c:v>
                </c:pt>
                <c:pt idx="1788">
                  <c:v>87.599621552476677</c:v>
                </c:pt>
                <c:pt idx="1789">
                  <c:v>87.510316721048696</c:v>
                </c:pt>
                <c:pt idx="1790">
                  <c:v>87.510316721048696</c:v>
                </c:pt>
                <c:pt idx="1791">
                  <c:v>87.510316721048696</c:v>
                </c:pt>
                <c:pt idx="1792">
                  <c:v>85.726782116341525</c:v>
                </c:pt>
                <c:pt idx="1793">
                  <c:v>87.695148441832032</c:v>
                </c:pt>
                <c:pt idx="1794">
                  <c:v>89.709631196666464</c:v>
                </c:pt>
                <c:pt idx="1795">
                  <c:v>92.344855730606866</c:v>
                </c:pt>
                <c:pt idx="1796">
                  <c:v>93.693029282102628</c:v>
                </c:pt>
                <c:pt idx="1797">
                  <c:v>93.693029282102628</c:v>
                </c:pt>
                <c:pt idx="1798">
                  <c:v>93.693029282102628</c:v>
                </c:pt>
                <c:pt idx="1799">
                  <c:v>92.252622871918945</c:v>
                </c:pt>
                <c:pt idx="1800">
                  <c:v>94.724792887821806</c:v>
                </c:pt>
                <c:pt idx="1801">
                  <c:v>95.01064154907283</c:v>
                </c:pt>
                <c:pt idx="1802">
                  <c:v>94.691486577740051</c:v>
                </c:pt>
                <c:pt idx="1803">
                  <c:v>95.081646210126237</c:v>
                </c:pt>
                <c:pt idx="1804">
                  <c:v>95.081646210126237</c:v>
                </c:pt>
                <c:pt idx="1805">
                  <c:v>95.081646210126237</c:v>
                </c:pt>
                <c:pt idx="1806">
                  <c:v>94.540144168742231</c:v>
                </c:pt>
                <c:pt idx="1807">
                  <c:v>92.293798255261777</c:v>
                </c:pt>
                <c:pt idx="1808">
                  <c:v>92.667121730903318</c:v>
                </c:pt>
                <c:pt idx="1809">
                  <c:v>93.595672375709825</c:v>
                </c:pt>
                <c:pt idx="1810">
                  <c:v>92.957362433044253</c:v>
                </c:pt>
                <c:pt idx="1811">
                  <c:v>92.957362433044253</c:v>
                </c:pt>
                <c:pt idx="1812">
                  <c:v>92.957362433044253</c:v>
                </c:pt>
                <c:pt idx="1813">
                  <c:v>92.11079655151589</c:v>
                </c:pt>
                <c:pt idx="1814">
                  <c:v>91.940970970439736</c:v>
                </c:pt>
                <c:pt idx="1815">
                  <c:v>93.074666525145346</c:v>
                </c:pt>
                <c:pt idx="1816">
                  <c:v>93.649474876611094</c:v>
                </c:pt>
                <c:pt idx="1817">
                  <c:v>95.323208459070756</c:v>
                </c:pt>
                <c:pt idx="1818">
                  <c:v>95.323208459070756</c:v>
                </c:pt>
                <c:pt idx="1819">
                  <c:v>95.323208459070756</c:v>
                </c:pt>
                <c:pt idx="1820">
                  <c:v>93.81271239635241</c:v>
                </c:pt>
                <c:pt idx="1821">
                  <c:v>94.842828986737857</c:v>
                </c:pt>
                <c:pt idx="1822">
                  <c:v>95.803953934811133</c:v>
                </c:pt>
                <c:pt idx="1823">
                  <c:v>98.937492108051515</c:v>
                </c:pt>
                <c:pt idx="1824">
                  <c:v>99.73995457897712</c:v>
                </c:pt>
                <c:pt idx="1825">
                  <c:v>99.73995457897712</c:v>
                </c:pt>
                <c:pt idx="1826">
                  <c:v>99.73995457897712</c:v>
                </c:pt>
                <c:pt idx="1827">
                  <c:v>100</c:v>
                </c:pt>
                <c:pt idx="1828">
                  <c:v>99.303312513839487</c:v>
                </c:pt>
                <c:pt idx="1829">
                  <c:v>98.171629977875085</c:v>
                </c:pt>
                <c:pt idx="1830">
                  <c:v>97.95861599471489</c:v>
                </c:pt>
                <c:pt idx="1831">
                  <c:v>99.128545886762197</c:v>
                </c:pt>
                <c:pt idx="1832">
                  <c:v>99.128545886762197</c:v>
                </c:pt>
                <c:pt idx="1833">
                  <c:v>99.128545886762197</c:v>
                </c:pt>
                <c:pt idx="1834">
                  <c:v>96.156598217929385</c:v>
                </c:pt>
                <c:pt idx="1835">
                  <c:v>96.228151884094018</c:v>
                </c:pt>
                <c:pt idx="1836">
                  <c:v>93.022511039577765</c:v>
                </c:pt>
                <c:pt idx="1837">
                  <c:v>94.707590727669654</c:v>
                </c:pt>
                <c:pt idx="1838">
                  <c:v>95.734596289091442</c:v>
                </c:pt>
                <c:pt idx="1839">
                  <c:v>95.734596289091442</c:v>
                </c:pt>
                <c:pt idx="1840">
                  <c:v>95.734596289091442</c:v>
                </c:pt>
                <c:pt idx="1841">
                  <c:v>96.747693721028526</c:v>
                </c:pt>
                <c:pt idx="1842">
                  <c:v>96.372906231757</c:v>
                </c:pt>
                <c:pt idx="1843">
                  <c:v>96.41170259295113</c:v>
                </c:pt>
                <c:pt idx="1844">
                  <c:v>96.243341025504918</c:v>
                </c:pt>
                <c:pt idx="1845">
                  <c:v>98.450341572680003</c:v>
                </c:pt>
                <c:pt idx="1846">
                  <c:v>98.450341572680003</c:v>
                </c:pt>
                <c:pt idx="1847">
                  <c:v>98.450341572680003</c:v>
                </c:pt>
                <c:pt idx="1848">
                  <c:v>98.255627759894395</c:v>
                </c:pt>
                <c:pt idx="1849">
                  <c:v>99.30715554961813</c:v>
                </c:pt>
                <c:pt idx="1850">
                  <c:v>99.119578803278614</c:v>
                </c:pt>
                <c:pt idx="1851">
                  <c:v>96.111945802215388</c:v>
                </c:pt>
                <c:pt idx="1852">
                  <c:v>96.067659389908883</c:v>
                </c:pt>
                <c:pt idx="1853">
                  <c:v>96.067659389908883</c:v>
                </c:pt>
                <c:pt idx="1854">
                  <c:v>96.067659389908883</c:v>
                </c:pt>
                <c:pt idx="1855">
                  <c:v>93.667043040170668</c:v>
                </c:pt>
                <c:pt idx="1856">
                  <c:v>94.734674979824021</c:v>
                </c:pt>
                <c:pt idx="1857">
                  <c:v>92.309170398376367</c:v>
                </c:pt>
                <c:pt idx="1858">
                  <c:v>94.794150533541426</c:v>
                </c:pt>
                <c:pt idx="1859">
                  <c:v>96.250112088543517</c:v>
                </c:pt>
                <c:pt idx="1860">
                  <c:v>96.250112088543517</c:v>
                </c:pt>
                <c:pt idx="1861">
                  <c:v>96.250112088543517</c:v>
                </c:pt>
                <c:pt idx="1862">
                  <c:v>96.666257962861593</c:v>
                </c:pt>
                <c:pt idx="1863">
                  <c:v>94.692035582851233</c:v>
                </c:pt>
                <c:pt idx="1864">
                  <c:v>94.781706417686706</c:v>
                </c:pt>
                <c:pt idx="1865">
                  <c:v>94.819221766954612</c:v>
                </c:pt>
                <c:pt idx="1866">
                  <c:v>92.127632708260478</c:v>
                </c:pt>
                <c:pt idx="1867">
                  <c:v>92.127632708260478</c:v>
                </c:pt>
                <c:pt idx="1868">
                  <c:v>92.127632708260478</c:v>
                </c:pt>
                <c:pt idx="1869">
                  <c:v>91.128626407511817</c:v>
                </c:pt>
                <c:pt idx="1870">
                  <c:v>92.633632419117774</c:v>
                </c:pt>
                <c:pt idx="1871">
                  <c:v>92.940892279707072</c:v>
                </c:pt>
                <c:pt idx="1872">
                  <c:v>93.656245939649651</c:v>
                </c:pt>
                <c:pt idx="1873">
                  <c:v>93.656245939649651</c:v>
                </c:pt>
                <c:pt idx="1874">
                  <c:v>93.656245939649651</c:v>
                </c:pt>
                <c:pt idx="1875">
                  <c:v>93.656245939649651</c:v>
                </c:pt>
                <c:pt idx="1876">
                  <c:v>93.656245939649651</c:v>
                </c:pt>
                <c:pt idx="1877">
                  <c:v>94.394657814264207</c:v>
                </c:pt>
                <c:pt idx="1878">
                  <c:v>95.986406633445711</c:v>
                </c:pt>
                <c:pt idx="1879">
                  <c:v>94.647749170544742</c:v>
                </c:pt>
                <c:pt idx="1880">
                  <c:v>97.063188658286364</c:v>
                </c:pt>
                <c:pt idx="1881">
                  <c:v>97.063188658286364</c:v>
                </c:pt>
                <c:pt idx="1882">
                  <c:v>97.063188658286364</c:v>
                </c:pt>
                <c:pt idx="1883">
                  <c:v>97.160911568086661</c:v>
                </c:pt>
                <c:pt idx="1884">
                  <c:v>99.45794895350474</c:v>
                </c:pt>
                <c:pt idx="1885">
                  <c:v>97.300907871452253</c:v>
                </c:pt>
                <c:pt idx="1886">
                  <c:v>97.106560062074152</c:v>
                </c:pt>
                <c:pt idx="1887">
                  <c:v>97.93720479537663</c:v>
                </c:pt>
                <c:pt idx="1888">
                  <c:v>97.93720479537663</c:v>
                </c:pt>
                <c:pt idx="1889">
                  <c:v>97.93720479537663</c:v>
                </c:pt>
                <c:pt idx="1890">
                  <c:v>96.718047445021696</c:v>
                </c:pt>
                <c:pt idx="1891">
                  <c:v>94.844842005479038</c:v>
                </c:pt>
                <c:pt idx="1892">
                  <c:v>92.70591809209742</c:v>
                </c:pt>
                <c:pt idx="1893">
                  <c:v>94.644272138173591</c:v>
                </c:pt>
                <c:pt idx="1894">
                  <c:v>95.863978493639749</c:v>
                </c:pt>
                <c:pt idx="1895">
                  <c:v>95.863978493639749</c:v>
                </c:pt>
                <c:pt idx="1896">
                  <c:v>95.863978493639749</c:v>
                </c:pt>
                <c:pt idx="1897">
                  <c:v>94.84392699696032</c:v>
                </c:pt>
                <c:pt idx="1898">
                  <c:v>97.631774951824781</c:v>
                </c:pt>
                <c:pt idx="1899">
                  <c:v>95.723433185162932</c:v>
                </c:pt>
                <c:pt idx="1900">
                  <c:v>96.023372977602406</c:v>
                </c:pt>
                <c:pt idx="1901">
                  <c:v>92.662180684902154</c:v>
                </c:pt>
                <c:pt idx="1902">
                  <c:v>92.662180684902154</c:v>
                </c:pt>
                <c:pt idx="1903">
                  <c:v>92.662180684902154</c:v>
                </c:pt>
                <c:pt idx="1904">
                  <c:v>90.497453531292351</c:v>
                </c:pt>
                <c:pt idx="1905">
                  <c:v>91.220859266199724</c:v>
                </c:pt>
                <c:pt idx="1906">
                  <c:v>89.742571503340656</c:v>
                </c:pt>
                <c:pt idx="1907">
                  <c:v>91.844712074269381</c:v>
                </c:pt>
                <c:pt idx="1908">
                  <c:v>91.646704230816368</c:v>
                </c:pt>
                <c:pt idx="1909">
                  <c:v>91.646704230816368</c:v>
                </c:pt>
                <c:pt idx="1910">
                  <c:v>91.646704230816368</c:v>
                </c:pt>
                <c:pt idx="1911">
                  <c:v>93.05069330195461</c:v>
                </c:pt>
                <c:pt idx="1912">
                  <c:v>94.356959463292569</c:v>
                </c:pt>
                <c:pt idx="1913">
                  <c:v>95.177173099481521</c:v>
                </c:pt>
                <c:pt idx="1914">
                  <c:v>96.537058760017004</c:v>
                </c:pt>
                <c:pt idx="1915">
                  <c:v>99.338265839254916</c:v>
                </c:pt>
                <c:pt idx="1916">
                  <c:v>99.338265839254916</c:v>
                </c:pt>
                <c:pt idx="1917">
                  <c:v>99.338265839254916</c:v>
                </c:pt>
                <c:pt idx="1918">
                  <c:v>98.447596547123808</c:v>
                </c:pt>
                <c:pt idx="1919">
                  <c:v>97.464328392897286</c:v>
                </c:pt>
                <c:pt idx="1920">
                  <c:v>96.485269277856929</c:v>
                </c:pt>
                <c:pt idx="1921">
                  <c:v>96.748242726139722</c:v>
                </c:pt>
                <c:pt idx="1922">
                  <c:v>96.862252787573411</c:v>
                </c:pt>
                <c:pt idx="1923">
                  <c:v>96.862252787573411</c:v>
                </c:pt>
                <c:pt idx="1924">
                  <c:v>96.862252787573411</c:v>
                </c:pt>
                <c:pt idx="1925">
                  <c:v>96.89299707380269</c:v>
                </c:pt>
                <c:pt idx="1926">
                  <c:v>97.088625895107029</c:v>
                </c:pt>
                <c:pt idx="1927">
                  <c:v>98.447047542012555</c:v>
                </c:pt>
                <c:pt idx="1928">
                  <c:v>97.695276543024562</c:v>
                </c:pt>
                <c:pt idx="1929">
                  <c:v>96.653630845303113</c:v>
                </c:pt>
                <c:pt idx="1930">
                  <c:v>96.653630845303113</c:v>
                </c:pt>
                <c:pt idx="1931">
                  <c:v>96.653630845303113</c:v>
                </c:pt>
                <c:pt idx="1932">
                  <c:v>96.475204184150897</c:v>
                </c:pt>
                <c:pt idx="1933">
                  <c:v>97.212884051950468</c:v>
                </c:pt>
                <c:pt idx="1934">
                  <c:v>96.136285028813575</c:v>
                </c:pt>
                <c:pt idx="1935">
                  <c:v>95.745210387908671</c:v>
                </c:pt>
                <c:pt idx="1936">
                  <c:v>95.903506861648836</c:v>
                </c:pt>
                <c:pt idx="1937">
                  <c:v>95.903506861648836</c:v>
                </c:pt>
                <c:pt idx="1938">
                  <c:v>95.903506861648836</c:v>
                </c:pt>
                <c:pt idx="1939">
                  <c:v>95.808528977404748</c:v>
                </c:pt>
                <c:pt idx="1940">
                  <c:v>95.335286571517941</c:v>
                </c:pt>
                <c:pt idx="1941">
                  <c:v>95.69470191767482</c:v>
                </c:pt>
                <c:pt idx="1942">
                  <c:v>92.628691373116652</c:v>
                </c:pt>
                <c:pt idx="1943">
                  <c:v>94.160781636877005</c:v>
                </c:pt>
                <c:pt idx="1944">
                  <c:v>94.160781636877005</c:v>
                </c:pt>
                <c:pt idx="1945">
                  <c:v>94.160781636877005</c:v>
                </c:pt>
                <c:pt idx="1946">
                  <c:v>94.923166734682255</c:v>
                </c:pt>
                <c:pt idx="1947">
                  <c:v>94.902304540455219</c:v>
                </c:pt>
                <c:pt idx="1948">
                  <c:v>94.543255197705832</c:v>
                </c:pt>
                <c:pt idx="1949">
                  <c:v>94.289431834610326</c:v>
                </c:pt>
                <c:pt idx="1950">
                  <c:v>96.106089747695478</c:v>
                </c:pt>
                <c:pt idx="1951">
                  <c:v>96.106089747695478</c:v>
                </c:pt>
                <c:pt idx="1952">
                  <c:v>96.106089747695478</c:v>
                </c:pt>
                <c:pt idx="1953">
                  <c:v>96.331547846710379</c:v>
                </c:pt>
                <c:pt idx="1954">
                  <c:v>95.734230285683878</c:v>
                </c:pt>
                <c:pt idx="1955">
                  <c:v>96.060339321759002</c:v>
                </c:pt>
                <c:pt idx="1956">
                  <c:v>96.982484906934417</c:v>
                </c:pt>
                <c:pt idx="1957">
                  <c:v>97.358004403020928</c:v>
                </c:pt>
                <c:pt idx="1958">
                  <c:v>97.358004403020928</c:v>
                </c:pt>
                <c:pt idx="1959">
                  <c:v>97.358004403020928</c:v>
                </c:pt>
                <c:pt idx="1960">
                  <c:v>98.037489729029303</c:v>
                </c:pt>
                <c:pt idx="1961">
                  <c:v>97.264490532406782</c:v>
                </c:pt>
                <c:pt idx="1962">
                  <c:v>96.895010092543899</c:v>
                </c:pt>
                <c:pt idx="1963">
                  <c:v>97.293038798191148</c:v>
                </c:pt>
                <c:pt idx="1964">
                  <c:v>95.856658425489883</c:v>
                </c:pt>
                <c:pt idx="1965">
                  <c:v>95.856658425489883</c:v>
                </c:pt>
                <c:pt idx="1966">
                  <c:v>95.856658425489883</c:v>
                </c:pt>
                <c:pt idx="1967">
                  <c:v>95.855377413563644</c:v>
                </c:pt>
                <c:pt idx="1968">
                  <c:v>95.395677133754049</c:v>
                </c:pt>
                <c:pt idx="1969">
                  <c:v>95.578678837499908</c:v>
                </c:pt>
                <c:pt idx="1970">
                  <c:v>93.283471469119306</c:v>
                </c:pt>
                <c:pt idx="1971">
                  <c:v>92.632351407191521</c:v>
                </c:pt>
                <c:pt idx="1972">
                  <c:v>92.632351407191521</c:v>
                </c:pt>
                <c:pt idx="1973">
                  <c:v>92.632351407191521</c:v>
                </c:pt>
                <c:pt idx="1974">
                  <c:v>93.748112794930037</c:v>
                </c:pt>
                <c:pt idx="1975">
                  <c:v>93.408278631073955</c:v>
                </c:pt>
                <c:pt idx="1976">
                  <c:v>93.181905523540323</c:v>
                </c:pt>
                <c:pt idx="1977">
                  <c:v>91.424357160765069</c:v>
                </c:pt>
                <c:pt idx="1978">
                  <c:v>92.405795297954128</c:v>
                </c:pt>
                <c:pt idx="1979">
                  <c:v>92.405795297954128</c:v>
                </c:pt>
                <c:pt idx="1980">
                  <c:v>92.405795297954128</c:v>
                </c:pt>
                <c:pt idx="1981">
                  <c:v>93.11876993574802</c:v>
                </c:pt>
                <c:pt idx="1982">
                  <c:v>93.431885850857213</c:v>
                </c:pt>
                <c:pt idx="1983">
                  <c:v>94.394474812560446</c:v>
                </c:pt>
                <c:pt idx="1984">
                  <c:v>94.83258089132805</c:v>
                </c:pt>
                <c:pt idx="1985">
                  <c:v>94.78902648583653</c:v>
                </c:pt>
                <c:pt idx="1986">
                  <c:v>94.78902648583653</c:v>
                </c:pt>
                <c:pt idx="1987">
                  <c:v>94.78902648583653</c:v>
                </c:pt>
                <c:pt idx="1988">
                  <c:v>95.501086115111676</c:v>
                </c:pt>
                <c:pt idx="1989">
                  <c:v>95.218348482824325</c:v>
                </c:pt>
                <c:pt idx="1990">
                  <c:v>95.594599985725807</c:v>
                </c:pt>
                <c:pt idx="1991">
                  <c:v>95.015582595073909</c:v>
                </c:pt>
                <c:pt idx="1992">
                  <c:v>94.80769265961861</c:v>
                </c:pt>
                <c:pt idx="1993">
                  <c:v>94.80769265961861</c:v>
                </c:pt>
                <c:pt idx="1994">
                  <c:v>94.80769265961861</c:v>
                </c:pt>
                <c:pt idx="1995">
                  <c:v>94.528432059702425</c:v>
                </c:pt>
                <c:pt idx="1996">
                  <c:v>94.454865374796597</c:v>
                </c:pt>
                <c:pt idx="1997">
                  <c:v>94.431441156717128</c:v>
                </c:pt>
                <c:pt idx="1998">
                  <c:v>93.769889997675833</c:v>
                </c:pt>
                <c:pt idx="1999">
                  <c:v>94.715276799226956</c:v>
                </c:pt>
                <c:pt idx="2000">
                  <c:v>94.715276799226956</c:v>
                </c:pt>
                <c:pt idx="2001">
                  <c:v>94.715276799226956</c:v>
                </c:pt>
                <c:pt idx="2002">
                  <c:v>95.237380660013912</c:v>
                </c:pt>
                <c:pt idx="2003">
                  <c:v>94.958303061801473</c:v>
                </c:pt>
                <c:pt idx="2004">
                  <c:v>94.555333310153074</c:v>
                </c:pt>
                <c:pt idx="2005">
                  <c:v>94.705577708928416</c:v>
                </c:pt>
                <c:pt idx="2006">
                  <c:v>96.966014753597321</c:v>
                </c:pt>
                <c:pt idx="2007">
                  <c:v>96.966014753597321</c:v>
                </c:pt>
                <c:pt idx="2008">
                  <c:v>96.966014753597321</c:v>
                </c:pt>
                <c:pt idx="2009">
                  <c:v>98.686047767104668</c:v>
                </c:pt>
                <c:pt idx="2010">
                  <c:v>97.479334532604454</c:v>
                </c:pt>
                <c:pt idx="2011">
                  <c:v>96.97699485582207</c:v>
                </c:pt>
                <c:pt idx="2012">
                  <c:v>97.522705936392242</c:v>
                </c:pt>
                <c:pt idx="2013">
                  <c:v>95.692322895526132</c:v>
                </c:pt>
                <c:pt idx="2014">
                  <c:v>95.692322895526132</c:v>
                </c:pt>
                <c:pt idx="2015">
                  <c:v>95.692322895526132</c:v>
                </c:pt>
                <c:pt idx="2016">
                  <c:v>95.780712718435367</c:v>
                </c:pt>
                <c:pt idx="2017">
                  <c:v>95.570260759127621</c:v>
                </c:pt>
                <c:pt idx="2018">
                  <c:v>94.304437974317494</c:v>
                </c:pt>
                <c:pt idx="2019">
                  <c:v>95.245432734978706</c:v>
                </c:pt>
                <c:pt idx="2020">
                  <c:v>95.14514780132599</c:v>
                </c:pt>
                <c:pt idx="2021">
                  <c:v>95.14514780132599</c:v>
                </c:pt>
                <c:pt idx="2022">
                  <c:v>95.14514780132599</c:v>
                </c:pt>
                <c:pt idx="2023">
                  <c:v>93.869442924513592</c:v>
                </c:pt>
                <c:pt idx="2024">
                  <c:v>93.644716832313662</c:v>
                </c:pt>
                <c:pt idx="2025">
                  <c:v>92.441480630184614</c:v>
                </c:pt>
                <c:pt idx="2026">
                  <c:v>90.422239831052792</c:v>
                </c:pt>
                <c:pt idx="2027">
                  <c:v>90.501113565367248</c:v>
                </c:pt>
                <c:pt idx="2028">
                  <c:v>90.501113565367248</c:v>
                </c:pt>
                <c:pt idx="2029">
                  <c:v>90.501113565367248</c:v>
                </c:pt>
                <c:pt idx="2030">
                  <c:v>91.213356196346155</c:v>
                </c:pt>
                <c:pt idx="2031">
                  <c:v>90.30932777984161</c:v>
                </c:pt>
                <c:pt idx="2032">
                  <c:v>90.583464332052912</c:v>
                </c:pt>
                <c:pt idx="2033">
                  <c:v>90.294504641838202</c:v>
                </c:pt>
                <c:pt idx="2034">
                  <c:v>89.948631421758535</c:v>
                </c:pt>
                <c:pt idx="2035">
                  <c:v>89.948631421758535</c:v>
                </c:pt>
                <c:pt idx="2036">
                  <c:v>89.948631421758535</c:v>
                </c:pt>
                <c:pt idx="2037">
                  <c:v>90.803249378251707</c:v>
                </c:pt>
                <c:pt idx="2038">
                  <c:v>91.564170462427001</c:v>
                </c:pt>
                <c:pt idx="2039">
                  <c:v>90.758047957426484</c:v>
                </c:pt>
                <c:pt idx="2040">
                  <c:v>91.450526404400833</c:v>
                </c:pt>
                <c:pt idx="2041">
                  <c:v>90.739015780236912</c:v>
                </c:pt>
                <c:pt idx="2042">
                  <c:v>90.739015780236912</c:v>
                </c:pt>
                <c:pt idx="2043">
                  <c:v>90.739015780236912</c:v>
                </c:pt>
                <c:pt idx="2044">
                  <c:v>88.654077369460296</c:v>
                </c:pt>
                <c:pt idx="2045">
                  <c:v>89.072968269334567</c:v>
                </c:pt>
                <c:pt idx="2046">
                  <c:v>86.80630916673833</c:v>
                </c:pt>
                <c:pt idx="2047">
                  <c:v>86.886829916386503</c:v>
                </c:pt>
                <c:pt idx="2048">
                  <c:v>87.524956857348315</c:v>
                </c:pt>
                <c:pt idx="2049">
                  <c:v>87.524956857348315</c:v>
                </c:pt>
                <c:pt idx="2050">
                  <c:v>87.524956857348315</c:v>
                </c:pt>
                <c:pt idx="2051">
                  <c:v>87.715278629244025</c:v>
                </c:pt>
                <c:pt idx="2052">
                  <c:v>87.125647139774856</c:v>
                </c:pt>
                <c:pt idx="2053">
                  <c:v>85.257748749640839</c:v>
                </c:pt>
                <c:pt idx="2054">
                  <c:v>88.515362078020914</c:v>
                </c:pt>
                <c:pt idx="2055">
                  <c:v>89.478866048242892</c:v>
                </c:pt>
                <c:pt idx="2056">
                  <c:v>89.478866048242892</c:v>
                </c:pt>
                <c:pt idx="2057">
                  <c:v>89.478866048242892</c:v>
                </c:pt>
                <c:pt idx="2058">
                  <c:v>89.792896971870789</c:v>
                </c:pt>
                <c:pt idx="2059">
                  <c:v>92.068706159654326</c:v>
                </c:pt>
                <c:pt idx="2060">
                  <c:v>91.081228966241653</c:v>
                </c:pt>
                <c:pt idx="2061">
                  <c:v>90.153227326546386</c:v>
                </c:pt>
                <c:pt idx="2062">
                  <c:v>90.877182066565013</c:v>
                </c:pt>
                <c:pt idx="2063">
                  <c:v>90.877182066565013</c:v>
                </c:pt>
                <c:pt idx="2064">
                  <c:v>90.877182066565013</c:v>
                </c:pt>
                <c:pt idx="2065">
                  <c:v>91.160102700556124</c:v>
                </c:pt>
                <c:pt idx="2066">
                  <c:v>92.552379662654644</c:v>
                </c:pt>
                <c:pt idx="2067">
                  <c:v>93.064967434846807</c:v>
                </c:pt>
                <c:pt idx="2068">
                  <c:v>93.195996654728845</c:v>
                </c:pt>
                <c:pt idx="2069">
                  <c:v>93.356489148913951</c:v>
                </c:pt>
                <c:pt idx="2070">
                  <c:v>93.356489148913951</c:v>
                </c:pt>
                <c:pt idx="2071">
                  <c:v>93.356489148913951</c:v>
                </c:pt>
                <c:pt idx="2072">
                  <c:v>93.170742419611912</c:v>
                </c:pt>
                <c:pt idx="2073">
                  <c:v>92.906304957699149</c:v>
                </c:pt>
                <c:pt idx="2074">
                  <c:v>92.5082762520519</c:v>
                </c:pt>
                <c:pt idx="2075">
                  <c:v>91.824581886857345</c:v>
                </c:pt>
                <c:pt idx="2076">
                  <c:v>90.301641708284293</c:v>
                </c:pt>
                <c:pt idx="2077">
                  <c:v>90.301641708284293</c:v>
                </c:pt>
                <c:pt idx="2078">
                  <c:v>90.301641708284293</c:v>
                </c:pt>
                <c:pt idx="2079">
                  <c:v>88.709343883991551</c:v>
                </c:pt>
                <c:pt idx="2080">
                  <c:v>91.704349767496311</c:v>
                </c:pt>
                <c:pt idx="2081">
                  <c:v>92.479544984563773</c:v>
                </c:pt>
                <c:pt idx="2082">
                  <c:v>91.695748687420249</c:v>
                </c:pt>
                <c:pt idx="2083">
                  <c:v>90.797027320324332</c:v>
                </c:pt>
                <c:pt idx="2084">
                  <c:v>90.797027320324332</c:v>
                </c:pt>
                <c:pt idx="2085">
                  <c:v>90.797027320324332</c:v>
                </c:pt>
                <c:pt idx="2086">
                  <c:v>88.743565202592023</c:v>
                </c:pt>
                <c:pt idx="2087">
                  <c:v>89.560118804706065</c:v>
                </c:pt>
                <c:pt idx="2088">
                  <c:v>87.536119961276853</c:v>
                </c:pt>
                <c:pt idx="2089">
                  <c:v>88.526708183653184</c:v>
                </c:pt>
                <c:pt idx="2090">
                  <c:v>90.406867687938188</c:v>
                </c:pt>
                <c:pt idx="2091">
                  <c:v>90.406867687938188</c:v>
                </c:pt>
                <c:pt idx="2092">
                  <c:v>90.406867687938188</c:v>
                </c:pt>
                <c:pt idx="2093">
                  <c:v>90.500564560256066</c:v>
                </c:pt>
                <c:pt idx="2094">
                  <c:v>89.551151721222539</c:v>
                </c:pt>
                <c:pt idx="2095">
                  <c:v>89.810099132022913</c:v>
                </c:pt>
                <c:pt idx="2096">
                  <c:v>87.659280107897814</c:v>
                </c:pt>
                <c:pt idx="2097">
                  <c:v>88.559465488623729</c:v>
                </c:pt>
                <c:pt idx="2098">
                  <c:v>88.559465488623729</c:v>
                </c:pt>
                <c:pt idx="2099">
                  <c:v>88.559465488623729</c:v>
                </c:pt>
                <c:pt idx="2100">
                  <c:v>86.646182675960745</c:v>
                </c:pt>
                <c:pt idx="2101">
                  <c:v>89.889155868041158</c:v>
                </c:pt>
                <c:pt idx="2102">
                  <c:v>89.112313635639964</c:v>
                </c:pt>
                <c:pt idx="2103">
                  <c:v>89.681814937697112</c:v>
                </c:pt>
                <c:pt idx="2104">
                  <c:v>89.482709084021607</c:v>
                </c:pt>
                <c:pt idx="2105">
                  <c:v>89.482709084021607</c:v>
                </c:pt>
                <c:pt idx="2106">
                  <c:v>89.482709084021607</c:v>
                </c:pt>
                <c:pt idx="2107">
                  <c:v>90.963924874140602</c:v>
                </c:pt>
                <c:pt idx="2108">
                  <c:v>90.5441189657476</c:v>
                </c:pt>
                <c:pt idx="2109">
                  <c:v>89.490761158986416</c:v>
                </c:pt>
                <c:pt idx="2110">
                  <c:v>88.041021661911699</c:v>
                </c:pt>
                <c:pt idx="2111">
                  <c:v>86.340203827297671</c:v>
                </c:pt>
                <c:pt idx="2112">
                  <c:v>86.340203827297671</c:v>
                </c:pt>
                <c:pt idx="2113">
                  <c:v>86.340203827297671</c:v>
                </c:pt>
                <c:pt idx="2114">
                  <c:v>86.820766301334316</c:v>
                </c:pt>
                <c:pt idx="2115">
                  <c:v>88.108732292297702</c:v>
                </c:pt>
                <c:pt idx="2116">
                  <c:v>84.933835734010728</c:v>
                </c:pt>
                <c:pt idx="2117">
                  <c:v>84.441378149230616</c:v>
                </c:pt>
                <c:pt idx="2118">
                  <c:v>85.203214241924641</c:v>
                </c:pt>
                <c:pt idx="2119">
                  <c:v>85.203214241924641</c:v>
                </c:pt>
                <c:pt idx="2120">
                  <c:v>85.203214241924641</c:v>
                </c:pt>
                <c:pt idx="2121">
                  <c:v>85.203214241924641</c:v>
                </c:pt>
                <c:pt idx="2122">
                  <c:v>85.203214241924641</c:v>
                </c:pt>
                <c:pt idx="2123">
                  <c:v>86.404071421904973</c:v>
                </c:pt>
                <c:pt idx="2124">
                  <c:v>87.308282840113279</c:v>
                </c:pt>
                <c:pt idx="2125">
                  <c:v>87.335550093971435</c:v>
                </c:pt>
                <c:pt idx="2126">
                  <c:v>87.335550093971435</c:v>
                </c:pt>
                <c:pt idx="2127">
                  <c:v>87.335550093971435</c:v>
                </c:pt>
                <c:pt idx="2128">
                  <c:v>87.335550093971435</c:v>
                </c:pt>
                <c:pt idx="2129">
                  <c:v>86.041545046784449</c:v>
                </c:pt>
                <c:pt idx="2130">
                  <c:v>85.287578027351486</c:v>
                </c:pt>
                <c:pt idx="2131">
                  <c:v>86.975402740999584</c:v>
                </c:pt>
                <c:pt idx="2132">
                  <c:v>86.641790635070876</c:v>
                </c:pt>
                <c:pt idx="2133">
                  <c:v>86.641790635070876</c:v>
                </c:pt>
                <c:pt idx="2134">
                  <c:v>86.641790635070876</c:v>
                </c:pt>
                <c:pt idx="2135">
                  <c:v>86.217775687491724</c:v>
                </c:pt>
                <c:pt idx="2136">
                  <c:v>84.945547843050477</c:v>
                </c:pt>
                <c:pt idx="2137">
                  <c:v>84.159189522054504</c:v>
                </c:pt>
                <c:pt idx="2138">
                  <c:v>85.770702525240566</c:v>
                </c:pt>
                <c:pt idx="2139">
                  <c:v>86.705292226270672</c:v>
                </c:pt>
                <c:pt idx="2140">
                  <c:v>86.705292226270672</c:v>
                </c:pt>
                <c:pt idx="2141">
                  <c:v>86.705292226270672</c:v>
                </c:pt>
                <c:pt idx="2142">
                  <c:v>87.173410584452583</c:v>
                </c:pt>
                <c:pt idx="2143">
                  <c:v>85.897705707640171</c:v>
                </c:pt>
                <c:pt idx="2144">
                  <c:v>87.611150659812679</c:v>
                </c:pt>
                <c:pt idx="2145">
                  <c:v>87.016761126046134</c:v>
                </c:pt>
                <c:pt idx="2146">
                  <c:v>86.377353173158085</c:v>
                </c:pt>
                <c:pt idx="2147">
                  <c:v>86.377353173158085</c:v>
                </c:pt>
                <c:pt idx="2148">
                  <c:v>86.377353173158085</c:v>
                </c:pt>
                <c:pt idx="2149">
                  <c:v>86.804845153108431</c:v>
                </c:pt>
                <c:pt idx="2150">
                  <c:v>86.814727245110703</c:v>
                </c:pt>
                <c:pt idx="2151">
                  <c:v>87.351471242197306</c:v>
                </c:pt>
                <c:pt idx="2152">
                  <c:v>87.462919279778532</c:v>
                </c:pt>
                <c:pt idx="2153">
                  <c:v>87.112471017105193</c:v>
                </c:pt>
                <c:pt idx="2154">
                  <c:v>87.112471017105193</c:v>
                </c:pt>
                <c:pt idx="2155">
                  <c:v>87.112471017105193</c:v>
                </c:pt>
                <c:pt idx="2156">
                  <c:v>87.055557487240236</c:v>
                </c:pt>
                <c:pt idx="2157">
                  <c:v>86.498500301037822</c:v>
                </c:pt>
                <c:pt idx="2158">
                  <c:v>87.47298437348455</c:v>
                </c:pt>
                <c:pt idx="2159">
                  <c:v>86.178979326297565</c:v>
                </c:pt>
                <c:pt idx="2160">
                  <c:v>85.373771829815766</c:v>
                </c:pt>
                <c:pt idx="2161">
                  <c:v>85.373771829815766</c:v>
                </c:pt>
                <c:pt idx="2162">
                  <c:v>85.373771829815766</c:v>
                </c:pt>
                <c:pt idx="2163">
                  <c:v>85.435626405681873</c:v>
                </c:pt>
                <c:pt idx="2164">
                  <c:v>86.135790924213552</c:v>
                </c:pt>
                <c:pt idx="2165">
                  <c:v>84.810675587389767</c:v>
                </c:pt>
                <c:pt idx="2166">
                  <c:v>85.153803781913254</c:v>
                </c:pt>
                <c:pt idx="2167">
                  <c:v>83.883588956213231</c:v>
                </c:pt>
                <c:pt idx="2168">
                  <c:v>83.883588956213231</c:v>
                </c:pt>
                <c:pt idx="2169">
                  <c:v>83.883588956213231</c:v>
                </c:pt>
                <c:pt idx="2170">
                  <c:v>84.6962995225486</c:v>
                </c:pt>
                <c:pt idx="2171">
                  <c:v>84.723749778110488</c:v>
                </c:pt>
                <c:pt idx="2172">
                  <c:v>83.384543310098266</c:v>
                </c:pt>
                <c:pt idx="2173">
                  <c:v>84.320597024758371</c:v>
                </c:pt>
                <c:pt idx="2174">
                  <c:v>82.715855084610894</c:v>
                </c:pt>
                <c:pt idx="2175">
                  <c:v>82.715855084610894</c:v>
                </c:pt>
                <c:pt idx="2176">
                  <c:v>82.715855084610894</c:v>
                </c:pt>
                <c:pt idx="2177">
                  <c:v>82.649242464447411</c:v>
                </c:pt>
                <c:pt idx="2178">
                  <c:v>82.003795455335748</c:v>
                </c:pt>
                <c:pt idx="2179">
                  <c:v>80.754259822159</c:v>
                </c:pt>
                <c:pt idx="2180">
                  <c:v>79.516070294614494</c:v>
                </c:pt>
                <c:pt idx="2181">
                  <c:v>77.534527846454282</c:v>
                </c:pt>
                <c:pt idx="2182">
                  <c:v>77.534527846454282</c:v>
                </c:pt>
                <c:pt idx="2183">
                  <c:v>77.534527846454282</c:v>
                </c:pt>
                <c:pt idx="2184">
                  <c:v>78.876296338318951</c:v>
                </c:pt>
                <c:pt idx="2185">
                  <c:v>79.30049428760185</c:v>
                </c:pt>
                <c:pt idx="2186">
                  <c:v>79.036239827392833</c:v>
                </c:pt>
                <c:pt idx="2187">
                  <c:v>78.377799697315211</c:v>
                </c:pt>
                <c:pt idx="2188">
                  <c:v>78.697137670351765</c:v>
                </c:pt>
                <c:pt idx="2189">
                  <c:v>78.697137670351765</c:v>
                </c:pt>
                <c:pt idx="2190">
                  <c:v>78.697137670351765</c:v>
                </c:pt>
                <c:pt idx="2191">
                  <c:v>79.558160686476029</c:v>
                </c:pt>
                <c:pt idx="2192">
                  <c:v>80.742364711415505</c:v>
                </c:pt>
                <c:pt idx="2193">
                  <c:v>80.769997968681139</c:v>
                </c:pt>
                <c:pt idx="2194">
                  <c:v>79.981992632351464</c:v>
                </c:pt>
                <c:pt idx="2195">
                  <c:v>79.317147442642735</c:v>
                </c:pt>
                <c:pt idx="2196">
                  <c:v>79.317147442642735</c:v>
                </c:pt>
                <c:pt idx="2197">
                  <c:v>79.317147442642735</c:v>
                </c:pt>
                <c:pt idx="2198">
                  <c:v>77.192680663857033</c:v>
                </c:pt>
                <c:pt idx="2199">
                  <c:v>76.570657872824825</c:v>
                </c:pt>
                <c:pt idx="2200">
                  <c:v>75.469353619682238</c:v>
                </c:pt>
                <c:pt idx="2201">
                  <c:v>76.862179586891983</c:v>
                </c:pt>
                <c:pt idx="2202">
                  <c:v>75.154956692646834</c:v>
                </c:pt>
                <c:pt idx="2203">
                  <c:v>75.154956692646834</c:v>
                </c:pt>
                <c:pt idx="2204">
                  <c:v>75.154956692646834</c:v>
                </c:pt>
                <c:pt idx="2205">
                  <c:v>74.765895070483126</c:v>
                </c:pt>
                <c:pt idx="2206">
                  <c:v>76.099794489086705</c:v>
                </c:pt>
                <c:pt idx="2207">
                  <c:v>74.431550957739432</c:v>
                </c:pt>
                <c:pt idx="2208">
                  <c:v>71.214930010998415</c:v>
                </c:pt>
                <c:pt idx="2209">
                  <c:v>73.247529934503703</c:v>
                </c:pt>
                <c:pt idx="2210">
                  <c:v>73.247529934503703</c:v>
                </c:pt>
                <c:pt idx="2211">
                  <c:v>73.247529934503703</c:v>
                </c:pt>
                <c:pt idx="2212">
                  <c:v>75.833161006729</c:v>
                </c:pt>
                <c:pt idx="2213">
                  <c:v>77.406243652128424</c:v>
                </c:pt>
                <c:pt idx="2214">
                  <c:v>76.083873340860819</c:v>
                </c:pt>
                <c:pt idx="2215">
                  <c:v>76.233934737932429</c:v>
                </c:pt>
                <c:pt idx="2216">
                  <c:v>76.586213017643203</c:v>
                </c:pt>
                <c:pt idx="2217">
                  <c:v>76.586213017643203</c:v>
                </c:pt>
                <c:pt idx="2218">
                  <c:v>76.586213017643203</c:v>
                </c:pt>
                <c:pt idx="2219">
                  <c:v>76.692354005815801</c:v>
                </c:pt>
                <c:pt idx="2220">
                  <c:v>73.917316170213553</c:v>
                </c:pt>
                <c:pt idx="2221">
                  <c:v>74.337488082014048</c:v>
                </c:pt>
                <c:pt idx="2222">
                  <c:v>76.09558544990054</c:v>
                </c:pt>
                <c:pt idx="2223">
                  <c:v>75.86976134747816</c:v>
                </c:pt>
                <c:pt idx="2224">
                  <c:v>75.86976134747816</c:v>
                </c:pt>
                <c:pt idx="2225">
                  <c:v>75.86976134747816</c:v>
                </c:pt>
                <c:pt idx="2226">
                  <c:v>76.936295276909036</c:v>
                </c:pt>
                <c:pt idx="2227">
                  <c:v>78.79980162615314</c:v>
                </c:pt>
                <c:pt idx="2228">
                  <c:v>79.225646590769742</c:v>
                </c:pt>
                <c:pt idx="2229">
                  <c:v>79.388335105399818</c:v>
                </c:pt>
                <c:pt idx="2230">
                  <c:v>79.388335105399818</c:v>
                </c:pt>
                <c:pt idx="2231">
                  <c:v>79.388335105399818</c:v>
                </c:pt>
                <c:pt idx="2232">
                  <c:v>79.388335105399818</c:v>
                </c:pt>
                <c:pt idx="2233">
                  <c:v>79.388335105399818</c:v>
                </c:pt>
                <c:pt idx="2234">
                  <c:v>78.571964504989538</c:v>
                </c:pt>
                <c:pt idx="2235">
                  <c:v>81.281670732354499</c:v>
                </c:pt>
                <c:pt idx="2236">
                  <c:v>80.896818149376955</c:v>
                </c:pt>
                <c:pt idx="2237">
                  <c:v>80.220443852332252</c:v>
                </c:pt>
                <c:pt idx="2238">
                  <c:v>80.220443852332252</c:v>
                </c:pt>
                <c:pt idx="2239">
                  <c:v>80.220443852332252</c:v>
                </c:pt>
                <c:pt idx="2240">
                  <c:v>79.267919984335037</c:v>
                </c:pt>
                <c:pt idx="2241">
                  <c:v>80.015847947544373</c:v>
                </c:pt>
                <c:pt idx="2242">
                  <c:v>79.845656363060712</c:v>
                </c:pt>
                <c:pt idx="2243">
                  <c:v>80.619387566498233</c:v>
                </c:pt>
                <c:pt idx="2244">
                  <c:v>81.874047247379849</c:v>
                </c:pt>
                <c:pt idx="2245">
                  <c:v>81.874047247379849</c:v>
                </c:pt>
                <c:pt idx="2246">
                  <c:v>81.874047247379849</c:v>
                </c:pt>
                <c:pt idx="2247">
                  <c:v>82.808453946706223</c:v>
                </c:pt>
                <c:pt idx="2248">
                  <c:v>82.844322280640412</c:v>
                </c:pt>
                <c:pt idx="2249">
                  <c:v>82.253958784356257</c:v>
                </c:pt>
                <c:pt idx="2250">
                  <c:v>80.549480915667303</c:v>
                </c:pt>
                <c:pt idx="2251">
                  <c:v>80.828009508768503</c:v>
                </c:pt>
                <c:pt idx="2252">
                  <c:v>80.828009508768503</c:v>
                </c:pt>
                <c:pt idx="2253">
                  <c:v>80.828009508768503</c:v>
                </c:pt>
                <c:pt idx="2254">
                  <c:v>81.264651573906136</c:v>
                </c:pt>
                <c:pt idx="2255">
                  <c:v>81.286794780059381</c:v>
                </c:pt>
                <c:pt idx="2256">
                  <c:v>80.813369372468841</c:v>
                </c:pt>
                <c:pt idx="2257">
                  <c:v>82.699201929569952</c:v>
                </c:pt>
                <c:pt idx="2258">
                  <c:v>81.982933261108641</c:v>
                </c:pt>
                <c:pt idx="2259">
                  <c:v>81.982933261108641</c:v>
                </c:pt>
                <c:pt idx="2260">
                  <c:v>81.982933261108641</c:v>
                </c:pt>
                <c:pt idx="2261">
                  <c:v>81.010828210810629</c:v>
                </c:pt>
                <c:pt idx="2262">
                  <c:v>81.508043839888131</c:v>
                </c:pt>
                <c:pt idx="2263">
                  <c:v>81.428621100462422</c:v>
                </c:pt>
                <c:pt idx="2264">
                  <c:v>82.428725411433561</c:v>
                </c:pt>
                <c:pt idx="2265">
                  <c:v>83.200077592722366</c:v>
                </c:pt>
                <c:pt idx="2266">
                  <c:v>83.200077592722366</c:v>
                </c:pt>
                <c:pt idx="2267">
                  <c:v>83.200077592722366</c:v>
                </c:pt>
                <c:pt idx="2268">
                  <c:v>83.426084696848505</c:v>
                </c:pt>
                <c:pt idx="2269">
                  <c:v>83.852661668280106</c:v>
                </c:pt>
                <c:pt idx="2270">
                  <c:v>83.009023814011698</c:v>
                </c:pt>
                <c:pt idx="2271">
                  <c:v>83.474031143229936</c:v>
                </c:pt>
                <c:pt idx="2272">
                  <c:v>82.316179363629857</c:v>
                </c:pt>
                <c:pt idx="2273">
                  <c:v>82.316179363629857</c:v>
                </c:pt>
                <c:pt idx="2274">
                  <c:v>82.316179363629857</c:v>
                </c:pt>
                <c:pt idx="2275">
                  <c:v>82.581348832357619</c:v>
                </c:pt>
                <c:pt idx="2276">
                  <c:v>81.947247928878198</c:v>
                </c:pt>
                <c:pt idx="2277">
                  <c:v>80.765422926087425</c:v>
                </c:pt>
                <c:pt idx="2278">
                  <c:v>81.000946118808358</c:v>
                </c:pt>
                <c:pt idx="2279">
                  <c:v>80.794337195279283</c:v>
                </c:pt>
                <c:pt idx="2280">
                  <c:v>80.794337195279283</c:v>
                </c:pt>
                <c:pt idx="2281">
                  <c:v>80.794337195279283</c:v>
                </c:pt>
                <c:pt idx="2282">
                  <c:v>81.118250210909451</c:v>
                </c:pt>
                <c:pt idx="2283">
                  <c:v>82.239684651464103</c:v>
                </c:pt>
                <c:pt idx="2284">
                  <c:v>81.782546395506927</c:v>
                </c:pt>
                <c:pt idx="2285">
                  <c:v>81.443261236762098</c:v>
                </c:pt>
                <c:pt idx="2286">
                  <c:v>81.453509332171862</c:v>
                </c:pt>
                <c:pt idx="2287">
                  <c:v>81.453509332171862</c:v>
                </c:pt>
                <c:pt idx="2288">
                  <c:v>81.453509332171862</c:v>
                </c:pt>
                <c:pt idx="2289">
                  <c:v>80.976789893913889</c:v>
                </c:pt>
                <c:pt idx="2290">
                  <c:v>78.490711748526351</c:v>
                </c:pt>
                <c:pt idx="2291">
                  <c:v>79.349538744205688</c:v>
                </c:pt>
                <c:pt idx="2292">
                  <c:v>78.363159561015493</c:v>
                </c:pt>
                <c:pt idx="2293">
                  <c:v>77.535991860084181</c:v>
                </c:pt>
                <c:pt idx="2294">
                  <c:v>77.535991860084181</c:v>
                </c:pt>
                <c:pt idx="2295">
                  <c:v>77.535991860084181</c:v>
                </c:pt>
                <c:pt idx="2296">
                  <c:v>76.292495283131046</c:v>
                </c:pt>
                <c:pt idx="2297">
                  <c:v>76.777083794650096</c:v>
                </c:pt>
                <c:pt idx="2298">
                  <c:v>76.419315463826933</c:v>
                </c:pt>
                <c:pt idx="2299">
                  <c:v>76.386009153745192</c:v>
                </c:pt>
                <c:pt idx="2300">
                  <c:v>76.768482714574048</c:v>
                </c:pt>
                <c:pt idx="2301">
                  <c:v>76.768482714574048</c:v>
                </c:pt>
                <c:pt idx="2302">
                  <c:v>76.768482714574048</c:v>
                </c:pt>
                <c:pt idx="2303">
                  <c:v>77.076108578570853</c:v>
                </c:pt>
                <c:pt idx="2304">
                  <c:v>75.831330989691494</c:v>
                </c:pt>
                <c:pt idx="2305">
                  <c:v>75.474294665683317</c:v>
                </c:pt>
                <c:pt idx="2306">
                  <c:v>76.302377375133347</c:v>
                </c:pt>
                <c:pt idx="2307">
                  <c:v>77.664276054410053</c:v>
                </c:pt>
                <c:pt idx="2308">
                  <c:v>77.664276054410053</c:v>
                </c:pt>
                <c:pt idx="2309">
                  <c:v>77.664276054410053</c:v>
                </c:pt>
                <c:pt idx="2310">
                  <c:v>78.771985367183746</c:v>
                </c:pt>
                <c:pt idx="2311">
                  <c:v>77.662263035668843</c:v>
                </c:pt>
                <c:pt idx="2312">
                  <c:v>77.128264064138421</c:v>
                </c:pt>
                <c:pt idx="2313">
                  <c:v>76.594814097719237</c:v>
                </c:pt>
                <c:pt idx="2314">
                  <c:v>74.600095526889334</c:v>
                </c:pt>
                <c:pt idx="2315">
                  <c:v>74.600095526889334</c:v>
                </c:pt>
                <c:pt idx="2316">
                  <c:v>74.600095526889334</c:v>
                </c:pt>
                <c:pt idx="2317">
                  <c:v>74.625532763710012</c:v>
                </c:pt>
                <c:pt idx="2318">
                  <c:v>73.804038115594835</c:v>
                </c:pt>
                <c:pt idx="2319">
                  <c:v>72.736589177645229</c:v>
                </c:pt>
                <c:pt idx="2320">
                  <c:v>73.399238346909002</c:v>
                </c:pt>
                <c:pt idx="2321">
                  <c:v>74.013575066383865</c:v>
                </c:pt>
                <c:pt idx="2322">
                  <c:v>74.013575066383865</c:v>
                </c:pt>
                <c:pt idx="2323">
                  <c:v>74.013575066383865</c:v>
                </c:pt>
                <c:pt idx="2324">
                  <c:v>73.412780472986199</c:v>
                </c:pt>
                <c:pt idx="2325">
                  <c:v>73.128395825365132</c:v>
                </c:pt>
                <c:pt idx="2326">
                  <c:v>71.577456386118953</c:v>
                </c:pt>
                <c:pt idx="2327">
                  <c:v>73.037443978603434</c:v>
                </c:pt>
                <c:pt idx="2328">
                  <c:v>72.239739551975219</c:v>
                </c:pt>
                <c:pt idx="2329">
                  <c:v>72.239739551975219</c:v>
                </c:pt>
                <c:pt idx="2330">
                  <c:v>72.239739551975219</c:v>
                </c:pt>
                <c:pt idx="2331">
                  <c:v>72.783071610396689</c:v>
                </c:pt>
                <c:pt idx="2332">
                  <c:v>71.921682590864918</c:v>
                </c:pt>
                <c:pt idx="2333">
                  <c:v>70.651467765164895</c:v>
                </c:pt>
                <c:pt idx="2334">
                  <c:v>71.65651312213717</c:v>
                </c:pt>
                <c:pt idx="2335">
                  <c:v>72.95326319488035</c:v>
                </c:pt>
                <c:pt idx="2336">
                  <c:v>72.95326319488035</c:v>
                </c:pt>
                <c:pt idx="2337">
                  <c:v>72.95326319488035</c:v>
                </c:pt>
                <c:pt idx="2338">
                  <c:v>74.072867618397524</c:v>
                </c:pt>
                <c:pt idx="2339">
                  <c:v>74.872951067174441</c:v>
                </c:pt>
                <c:pt idx="2340">
                  <c:v>74.888323210289087</c:v>
                </c:pt>
                <c:pt idx="2341">
                  <c:v>74.416361816328518</c:v>
                </c:pt>
                <c:pt idx="2342">
                  <c:v>73.656355740671955</c:v>
                </c:pt>
                <c:pt idx="2343">
                  <c:v>73.656355740671955</c:v>
                </c:pt>
                <c:pt idx="2344">
                  <c:v>73.656355740671955</c:v>
                </c:pt>
                <c:pt idx="2345">
                  <c:v>74.011196044235191</c:v>
                </c:pt>
                <c:pt idx="2346">
                  <c:v>73.982281775043347</c:v>
                </c:pt>
                <c:pt idx="2347">
                  <c:v>72.706210894823457</c:v>
                </c:pt>
                <c:pt idx="2348">
                  <c:v>71.097076913786097</c:v>
                </c:pt>
                <c:pt idx="2349">
                  <c:v>70.065496309770666</c:v>
                </c:pt>
                <c:pt idx="2350">
                  <c:v>70.065496309770666</c:v>
                </c:pt>
                <c:pt idx="2351">
                  <c:v>70.065496309770666</c:v>
                </c:pt>
                <c:pt idx="2352">
                  <c:v>70.907121145297893</c:v>
                </c:pt>
                <c:pt idx="2353">
                  <c:v>71.822129664027202</c:v>
                </c:pt>
                <c:pt idx="2354">
                  <c:v>71.274954569827074</c:v>
                </c:pt>
                <c:pt idx="2355">
                  <c:v>70.440466800745952</c:v>
                </c:pt>
                <c:pt idx="2356">
                  <c:v>68.802967555627973</c:v>
                </c:pt>
                <c:pt idx="2357">
                  <c:v>68.802967555627973</c:v>
                </c:pt>
                <c:pt idx="2358">
                  <c:v>68.802967555627973</c:v>
                </c:pt>
                <c:pt idx="2359">
                  <c:v>68.911304564245526</c:v>
                </c:pt>
                <c:pt idx="2360">
                  <c:v>69.363867777609045</c:v>
                </c:pt>
                <c:pt idx="2361">
                  <c:v>69.422611324511465</c:v>
                </c:pt>
                <c:pt idx="2362">
                  <c:v>69.851567318091753</c:v>
                </c:pt>
                <c:pt idx="2363">
                  <c:v>71.19772785084632</c:v>
                </c:pt>
                <c:pt idx="2364">
                  <c:v>71.19772785084632</c:v>
                </c:pt>
                <c:pt idx="2365">
                  <c:v>71.19772785084632</c:v>
                </c:pt>
                <c:pt idx="2366">
                  <c:v>71.227008123445657</c:v>
                </c:pt>
                <c:pt idx="2367">
                  <c:v>69.967590398266637</c:v>
                </c:pt>
                <c:pt idx="2368">
                  <c:v>70.137232977639059</c:v>
                </c:pt>
                <c:pt idx="2369">
                  <c:v>68.38993271027357</c:v>
                </c:pt>
                <c:pt idx="2370">
                  <c:v>68.515288877339486</c:v>
                </c:pt>
                <c:pt idx="2371">
                  <c:v>68.515288877339486</c:v>
                </c:pt>
                <c:pt idx="2372">
                  <c:v>68.515288877339486</c:v>
                </c:pt>
                <c:pt idx="2373">
                  <c:v>67.560019983786091</c:v>
                </c:pt>
                <c:pt idx="2374">
                  <c:v>68.384442659161195</c:v>
                </c:pt>
                <c:pt idx="2375">
                  <c:v>66.56083068133367</c:v>
                </c:pt>
                <c:pt idx="2376">
                  <c:v>64.97036287407839</c:v>
                </c:pt>
                <c:pt idx="2377">
                  <c:v>63.254904903164679</c:v>
                </c:pt>
                <c:pt idx="2378">
                  <c:v>63.254904903164679</c:v>
                </c:pt>
                <c:pt idx="2379">
                  <c:v>63.254904903164679</c:v>
                </c:pt>
                <c:pt idx="2380">
                  <c:v>62.964481199319998</c:v>
                </c:pt>
                <c:pt idx="2381">
                  <c:v>58.931489652168693</c:v>
                </c:pt>
                <c:pt idx="2382">
                  <c:v>59.675025574488131</c:v>
                </c:pt>
                <c:pt idx="2383">
                  <c:v>60.277467183219507</c:v>
                </c:pt>
                <c:pt idx="2384">
                  <c:v>56.569669663624595</c:v>
                </c:pt>
                <c:pt idx="2385">
                  <c:v>56.569669663624595</c:v>
                </c:pt>
                <c:pt idx="2386">
                  <c:v>56.569669663624595</c:v>
                </c:pt>
                <c:pt idx="2387">
                  <c:v>58.651314043733777</c:v>
                </c:pt>
                <c:pt idx="2388">
                  <c:v>58.376445484707496</c:v>
                </c:pt>
                <c:pt idx="2389">
                  <c:v>56.824408035238839</c:v>
                </c:pt>
                <c:pt idx="2390">
                  <c:v>54.313807661549362</c:v>
                </c:pt>
                <c:pt idx="2391">
                  <c:v>52.662034283539207</c:v>
                </c:pt>
                <c:pt idx="2392">
                  <c:v>52.662034283539207</c:v>
                </c:pt>
                <c:pt idx="2393">
                  <c:v>52.662034283539207</c:v>
                </c:pt>
                <c:pt idx="2394">
                  <c:v>56.145837717749188</c:v>
                </c:pt>
                <c:pt idx="2395">
                  <c:v>56.652752437125216</c:v>
                </c:pt>
                <c:pt idx="2396">
                  <c:v>57.749481647674159</c:v>
                </c:pt>
                <c:pt idx="2397">
                  <c:v>58.538218990818834</c:v>
                </c:pt>
                <c:pt idx="2398">
                  <c:v>60.329439667083328</c:v>
                </c:pt>
                <c:pt idx="2399">
                  <c:v>60.329439667083328</c:v>
                </c:pt>
                <c:pt idx="2400">
                  <c:v>60.329439667083328</c:v>
                </c:pt>
                <c:pt idx="2401">
                  <c:v>58.712619614488638</c:v>
                </c:pt>
                <c:pt idx="2402">
                  <c:v>59.754448313913826</c:v>
                </c:pt>
                <c:pt idx="2403">
                  <c:v>59.742553203170353</c:v>
                </c:pt>
                <c:pt idx="2404">
                  <c:v>62.123405368904024</c:v>
                </c:pt>
                <c:pt idx="2405">
                  <c:v>61.269336417522084</c:v>
                </c:pt>
                <c:pt idx="2406">
                  <c:v>61.269336417522084</c:v>
                </c:pt>
                <c:pt idx="2407">
                  <c:v>61.269336417522084</c:v>
                </c:pt>
                <c:pt idx="2408">
                  <c:v>61.367974335841105</c:v>
                </c:pt>
                <c:pt idx="2409">
                  <c:v>61.435867967930818</c:v>
                </c:pt>
                <c:pt idx="2410">
                  <c:v>63.470846913584808</c:v>
                </c:pt>
                <c:pt idx="2411">
                  <c:v>64.243663108503583</c:v>
                </c:pt>
                <c:pt idx="2412">
                  <c:v>64.026074082749744</c:v>
                </c:pt>
                <c:pt idx="2413">
                  <c:v>64.026074082749744</c:v>
                </c:pt>
                <c:pt idx="2414">
                  <c:v>64.026074082749744</c:v>
                </c:pt>
                <c:pt idx="2415">
                  <c:v>62.103824186603212</c:v>
                </c:pt>
                <c:pt idx="2416">
                  <c:v>63.232029690196448</c:v>
                </c:pt>
                <c:pt idx="2417">
                  <c:v>64.631809722148546</c:v>
                </c:pt>
                <c:pt idx="2418">
                  <c:v>63.280159138281604</c:v>
                </c:pt>
                <c:pt idx="2419">
                  <c:v>62.347582455992693</c:v>
                </c:pt>
                <c:pt idx="2420">
                  <c:v>62.347582455992693</c:v>
                </c:pt>
                <c:pt idx="2421">
                  <c:v>62.347582455992693</c:v>
                </c:pt>
                <c:pt idx="2422">
                  <c:v>63.689533949561095</c:v>
                </c:pt>
                <c:pt idx="2423">
                  <c:v>65.523760026205863</c:v>
                </c:pt>
                <c:pt idx="2424">
                  <c:v>66.057209992625047</c:v>
                </c:pt>
                <c:pt idx="2425">
                  <c:v>64.47936930292822</c:v>
                </c:pt>
                <c:pt idx="2426">
                  <c:v>66.098019372560373</c:v>
                </c:pt>
                <c:pt idx="2427">
                  <c:v>66.098019372560373</c:v>
                </c:pt>
                <c:pt idx="2428">
                  <c:v>66.098019372560373</c:v>
                </c:pt>
                <c:pt idx="2429">
                  <c:v>64.554766004871524</c:v>
                </c:pt>
                <c:pt idx="2430">
                  <c:v>62.489957781506959</c:v>
                </c:pt>
                <c:pt idx="2431">
                  <c:v>63.659521670146766</c:v>
                </c:pt>
                <c:pt idx="2432">
                  <c:v>64.214565837607964</c:v>
                </c:pt>
                <c:pt idx="2433">
                  <c:v>64.110254866472829</c:v>
                </c:pt>
                <c:pt idx="2434">
                  <c:v>64.110254866472829</c:v>
                </c:pt>
                <c:pt idx="2435">
                  <c:v>64.110254866472829</c:v>
                </c:pt>
                <c:pt idx="2436">
                  <c:v>65.999564455945091</c:v>
                </c:pt>
                <c:pt idx="2437">
                  <c:v>65.691938591948301</c:v>
                </c:pt>
                <c:pt idx="2438">
                  <c:v>66.485433979390365</c:v>
                </c:pt>
                <c:pt idx="2439">
                  <c:v>68.148553463032755</c:v>
                </c:pt>
                <c:pt idx="2440">
                  <c:v>67.084398555750582</c:v>
                </c:pt>
                <c:pt idx="2441">
                  <c:v>67.084398555750582</c:v>
                </c:pt>
                <c:pt idx="2442">
                  <c:v>67.084398555750582</c:v>
                </c:pt>
                <c:pt idx="2443">
                  <c:v>65.286772819854988</c:v>
                </c:pt>
                <c:pt idx="2444">
                  <c:v>68.039667449303991</c:v>
                </c:pt>
                <c:pt idx="2445">
                  <c:v>67.863619810300477</c:v>
                </c:pt>
                <c:pt idx="2446">
                  <c:v>67.781086041911081</c:v>
                </c:pt>
                <c:pt idx="2447">
                  <c:v>68.505589787040947</c:v>
                </c:pt>
                <c:pt idx="2448">
                  <c:v>68.505589787040947</c:v>
                </c:pt>
                <c:pt idx="2449">
                  <c:v>68.505589787040947</c:v>
                </c:pt>
                <c:pt idx="2450">
                  <c:v>69.462322694224312</c:v>
                </c:pt>
                <c:pt idx="2451">
                  <c:v>68.575679439575609</c:v>
                </c:pt>
                <c:pt idx="2452">
                  <c:v>68.260367504021488</c:v>
                </c:pt>
                <c:pt idx="2453">
                  <c:v>68.996949361598581</c:v>
                </c:pt>
                <c:pt idx="2454">
                  <c:v>69.031719685310293</c:v>
                </c:pt>
                <c:pt idx="2455">
                  <c:v>69.031719685310293</c:v>
                </c:pt>
                <c:pt idx="2456">
                  <c:v>69.031719685310293</c:v>
                </c:pt>
                <c:pt idx="2457">
                  <c:v>68.690421507824254</c:v>
                </c:pt>
                <c:pt idx="2458">
                  <c:v>67.363842157370513</c:v>
                </c:pt>
                <c:pt idx="2459">
                  <c:v>66.461826759607163</c:v>
                </c:pt>
                <c:pt idx="2460">
                  <c:v>66.418089352411897</c:v>
                </c:pt>
                <c:pt idx="2461">
                  <c:v>66.946964276237438</c:v>
                </c:pt>
                <c:pt idx="2462">
                  <c:v>66.946964276237438</c:v>
                </c:pt>
                <c:pt idx="2463">
                  <c:v>66.946964276237438</c:v>
                </c:pt>
                <c:pt idx="2464">
                  <c:v>66.715101117591431</c:v>
                </c:pt>
                <c:pt idx="2465">
                  <c:v>67.532203724816696</c:v>
                </c:pt>
                <c:pt idx="2466">
                  <c:v>69.93959113759351</c:v>
                </c:pt>
                <c:pt idx="2467">
                  <c:v>70.066960323400622</c:v>
                </c:pt>
                <c:pt idx="2468">
                  <c:v>69.409801205249224</c:v>
                </c:pt>
                <c:pt idx="2469">
                  <c:v>69.409801205249224</c:v>
                </c:pt>
                <c:pt idx="2470">
                  <c:v>69.409801205249224</c:v>
                </c:pt>
                <c:pt idx="2471">
                  <c:v>68.080293827535542</c:v>
                </c:pt>
                <c:pt idx="2472">
                  <c:v>68.526085977860461</c:v>
                </c:pt>
                <c:pt idx="2473">
                  <c:v>67.571366089418291</c:v>
                </c:pt>
                <c:pt idx="2474">
                  <c:v>66.013472585429781</c:v>
                </c:pt>
                <c:pt idx="2475">
                  <c:v>65.308367020896966</c:v>
                </c:pt>
                <c:pt idx="2476">
                  <c:v>65.308367020896966</c:v>
                </c:pt>
                <c:pt idx="2477">
                  <c:v>65.308367020896966</c:v>
                </c:pt>
                <c:pt idx="2478">
                  <c:v>67.579784167790606</c:v>
                </c:pt>
                <c:pt idx="2479">
                  <c:v>67.354692072183198</c:v>
                </c:pt>
                <c:pt idx="2480">
                  <c:v>66.823255124505209</c:v>
                </c:pt>
                <c:pt idx="2481">
                  <c:v>66.200317324954284</c:v>
                </c:pt>
                <c:pt idx="2482">
                  <c:v>67.645481779435357</c:v>
                </c:pt>
                <c:pt idx="2483">
                  <c:v>67.645481779435357</c:v>
                </c:pt>
                <c:pt idx="2484">
                  <c:v>67.645481779435357</c:v>
                </c:pt>
                <c:pt idx="2485">
                  <c:v>67.655363871437629</c:v>
                </c:pt>
                <c:pt idx="2486">
                  <c:v>67.655363871437629</c:v>
                </c:pt>
                <c:pt idx="2487">
                  <c:v>67.655363871437629</c:v>
                </c:pt>
                <c:pt idx="2488">
                  <c:v>69.145180741632686</c:v>
                </c:pt>
                <c:pt idx="2489">
                  <c:v>69.652827467823698</c:v>
                </c:pt>
                <c:pt idx="2490">
                  <c:v>69.652827467823698</c:v>
                </c:pt>
                <c:pt idx="2491">
                  <c:v>69.652827467823698</c:v>
                </c:pt>
                <c:pt idx="2492">
                  <c:v>69.652827467823698</c:v>
                </c:pt>
                <c:pt idx="2493">
                  <c:v>69.652827467823698</c:v>
                </c:pt>
                <c:pt idx="2494">
                  <c:v>68.727387851980879</c:v>
                </c:pt>
                <c:pt idx="2495">
                  <c:v>70.146200061122542</c:v>
                </c:pt>
                <c:pt idx="2496">
                  <c:v>69.914336902476535</c:v>
                </c:pt>
                <c:pt idx="2497">
                  <c:v>69.914336902476535</c:v>
                </c:pt>
                <c:pt idx="2498">
                  <c:v>69.914336902476535</c:v>
                </c:pt>
                <c:pt idx="2499">
                  <c:v>68.706525657753843</c:v>
                </c:pt>
                <c:pt idx="2500">
                  <c:v>68.150566481773907</c:v>
                </c:pt>
                <c:pt idx="2501">
                  <c:v>68.131168301176842</c:v>
                </c:pt>
                <c:pt idx="2502">
                  <c:v>67.095012654567782</c:v>
                </c:pt>
                <c:pt idx="2503">
                  <c:v>67.649507816917733</c:v>
                </c:pt>
                <c:pt idx="2504">
                  <c:v>67.649507816917733</c:v>
                </c:pt>
                <c:pt idx="2505">
                  <c:v>67.649507816917733</c:v>
                </c:pt>
                <c:pt idx="2506">
                  <c:v>65.670344390906251</c:v>
                </c:pt>
                <c:pt idx="2507">
                  <c:v>66.561379686444837</c:v>
                </c:pt>
                <c:pt idx="2508">
                  <c:v>65.45238936174492</c:v>
                </c:pt>
                <c:pt idx="2509">
                  <c:v>66.785190770126036</c:v>
                </c:pt>
                <c:pt idx="2510">
                  <c:v>66.599261039120236</c:v>
                </c:pt>
                <c:pt idx="2511">
                  <c:v>66.599261039120236</c:v>
                </c:pt>
                <c:pt idx="2512">
                  <c:v>66.599261039120236</c:v>
                </c:pt>
                <c:pt idx="2513">
                  <c:v>65.916664684148174</c:v>
                </c:pt>
                <c:pt idx="2514">
                  <c:v>66.148161839386688</c:v>
                </c:pt>
                <c:pt idx="2515">
                  <c:v>66.77384466449378</c:v>
                </c:pt>
                <c:pt idx="2516">
                  <c:v>67.896194113567148</c:v>
                </c:pt>
                <c:pt idx="2517">
                  <c:v>67.734420607455817</c:v>
                </c:pt>
                <c:pt idx="2518">
                  <c:v>67.734420607455817</c:v>
                </c:pt>
                <c:pt idx="2519">
                  <c:v>67.734420607455817</c:v>
                </c:pt>
                <c:pt idx="2520">
                  <c:v>68.43989217539611</c:v>
                </c:pt>
                <c:pt idx="2521">
                  <c:v>67.429722770718953</c:v>
                </c:pt>
                <c:pt idx="2522">
                  <c:v>66.442977584121266</c:v>
                </c:pt>
                <c:pt idx="2523">
                  <c:v>67.166383319028654</c:v>
                </c:pt>
                <c:pt idx="2524">
                  <c:v>67.393854436784764</c:v>
                </c:pt>
                <c:pt idx="2525">
                  <c:v>67.393854436784764</c:v>
                </c:pt>
                <c:pt idx="2526">
                  <c:v>67.393854436784764</c:v>
                </c:pt>
                <c:pt idx="2527">
                  <c:v>66.232525624813519</c:v>
                </c:pt>
                <c:pt idx="2528">
                  <c:v>64.703912393424332</c:v>
                </c:pt>
                <c:pt idx="2529">
                  <c:v>63.783047820175163</c:v>
                </c:pt>
                <c:pt idx="2530">
                  <c:v>64.415318706617114</c:v>
                </c:pt>
                <c:pt idx="2531">
                  <c:v>64.187115582046033</c:v>
                </c:pt>
                <c:pt idx="2532">
                  <c:v>64.187115582046033</c:v>
                </c:pt>
                <c:pt idx="2533">
                  <c:v>64.187115582046033</c:v>
                </c:pt>
                <c:pt idx="2534">
                  <c:v>65.077052867362156</c:v>
                </c:pt>
                <c:pt idx="2535">
                  <c:v>64.842444683159954</c:v>
                </c:pt>
                <c:pt idx="2536">
                  <c:v>65.360156503056999</c:v>
                </c:pt>
                <c:pt idx="2537">
                  <c:v>66.175978098356055</c:v>
                </c:pt>
                <c:pt idx="2538">
                  <c:v>65.059850707210046</c:v>
                </c:pt>
                <c:pt idx="2539">
                  <c:v>65.059850707210046</c:v>
                </c:pt>
                <c:pt idx="2540">
                  <c:v>65.059850707210046</c:v>
                </c:pt>
                <c:pt idx="2541">
                  <c:v>64.737218703506088</c:v>
                </c:pt>
                <c:pt idx="2542">
                  <c:v>63.116921618540225</c:v>
                </c:pt>
                <c:pt idx="2543">
                  <c:v>62.825948909584305</c:v>
                </c:pt>
                <c:pt idx="2544">
                  <c:v>63.695207002377145</c:v>
                </c:pt>
                <c:pt idx="2545">
                  <c:v>62.772878415498006</c:v>
                </c:pt>
                <c:pt idx="2546">
                  <c:v>62.772878415498006</c:v>
                </c:pt>
                <c:pt idx="2547">
                  <c:v>62.772878415498006</c:v>
                </c:pt>
                <c:pt idx="2548">
                  <c:v>63.928351172949384</c:v>
                </c:pt>
                <c:pt idx="2549">
                  <c:v>64.412939684468427</c:v>
                </c:pt>
                <c:pt idx="2550">
                  <c:v>65.720120854325117</c:v>
                </c:pt>
                <c:pt idx="2551">
                  <c:v>66.333359563577503</c:v>
                </c:pt>
                <c:pt idx="2552">
                  <c:v>66.710160071590238</c:v>
                </c:pt>
                <c:pt idx="2553">
                  <c:v>66.710160071590238</c:v>
                </c:pt>
                <c:pt idx="2554">
                  <c:v>66.710160071590238</c:v>
                </c:pt>
                <c:pt idx="2555">
                  <c:v>68.599103657655036</c:v>
                </c:pt>
                <c:pt idx="2556">
                  <c:v>68.297699851585591</c:v>
                </c:pt>
                <c:pt idx="2557">
                  <c:v>68.601299678099977</c:v>
                </c:pt>
                <c:pt idx="2558">
                  <c:v>68.933264768694968</c:v>
                </c:pt>
                <c:pt idx="2559">
                  <c:v>69.355449699236686</c:v>
                </c:pt>
                <c:pt idx="2560">
                  <c:v>69.355449699236686</c:v>
                </c:pt>
                <c:pt idx="2561">
                  <c:v>69.355449699236686</c:v>
                </c:pt>
                <c:pt idx="2562">
                  <c:v>68.934911784028699</c:v>
                </c:pt>
                <c:pt idx="2563">
                  <c:v>68.148919466440219</c:v>
                </c:pt>
                <c:pt idx="2564">
                  <c:v>67.763517878351436</c:v>
                </c:pt>
                <c:pt idx="2565">
                  <c:v>67.919984335054153</c:v>
                </c:pt>
                <c:pt idx="2566">
                  <c:v>68.730864884352073</c:v>
                </c:pt>
                <c:pt idx="2567">
                  <c:v>68.730864884352073</c:v>
                </c:pt>
                <c:pt idx="2568">
                  <c:v>68.730864884352073</c:v>
                </c:pt>
                <c:pt idx="2569">
                  <c:v>69.151219797856314</c:v>
                </c:pt>
                <c:pt idx="2570">
                  <c:v>69.47220478622657</c:v>
                </c:pt>
                <c:pt idx="2571">
                  <c:v>68.57567943957558</c:v>
                </c:pt>
                <c:pt idx="2572">
                  <c:v>68.12567825006451</c:v>
                </c:pt>
                <c:pt idx="2573">
                  <c:v>68.522608945489296</c:v>
                </c:pt>
                <c:pt idx="2574">
                  <c:v>68.522608945489296</c:v>
                </c:pt>
                <c:pt idx="2575">
                  <c:v>68.522608945489296</c:v>
                </c:pt>
                <c:pt idx="2576">
                  <c:v>67.925840389574049</c:v>
                </c:pt>
                <c:pt idx="2577">
                  <c:v>68.309960965736607</c:v>
                </c:pt>
                <c:pt idx="2578">
                  <c:v>68.350770345671933</c:v>
                </c:pt>
                <c:pt idx="2579">
                  <c:v>69.248759705952892</c:v>
                </c:pt>
                <c:pt idx="2580">
                  <c:v>69.248759705952892</c:v>
                </c:pt>
                <c:pt idx="2581">
                  <c:v>69.248759705952892</c:v>
                </c:pt>
                <c:pt idx="2582">
                  <c:v>69.248759705952892</c:v>
                </c:pt>
                <c:pt idx="2583">
                  <c:v>69.248759705952892</c:v>
                </c:pt>
                <c:pt idx="2584">
                  <c:v>68.515105875635726</c:v>
                </c:pt>
                <c:pt idx="2585">
                  <c:v>68.597090638913869</c:v>
                </c:pt>
                <c:pt idx="2586">
                  <c:v>67.547758869635103</c:v>
                </c:pt>
                <c:pt idx="2587">
                  <c:v>67.302902590023137</c:v>
                </c:pt>
                <c:pt idx="2588">
                  <c:v>67.302902590023137</c:v>
                </c:pt>
                <c:pt idx="2589">
                  <c:v>67.302902590023137</c:v>
                </c:pt>
                <c:pt idx="2590">
                  <c:v>65.967173154382095</c:v>
                </c:pt>
                <c:pt idx="2591">
                  <c:v>66.301517267125774</c:v>
                </c:pt>
                <c:pt idx="2592">
                  <c:v>66.987773656172749</c:v>
                </c:pt>
                <c:pt idx="2593">
                  <c:v>65.760381229149246</c:v>
                </c:pt>
                <c:pt idx="2594">
                  <c:v>66.096372357226656</c:v>
                </c:pt>
                <c:pt idx="2595">
                  <c:v>66.096372357226656</c:v>
                </c:pt>
                <c:pt idx="2596">
                  <c:v>66.096372357226656</c:v>
                </c:pt>
                <c:pt idx="2597">
                  <c:v>66.799830906425754</c:v>
                </c:pt>
                <c:pt idx="2598">
                  <c:v>68.495341691631168</c:v>
                </c:pt>
                <c:pt idx="2599">
                  <c:v>68.565065340758338</c:v>
                </c:pt>
                <c:pt idx="2600">
                  <c:v>67.7995692139894</c:v>
                </c:pt>
                <c:pt idx="2601">
                  <c:v>67.875514921043944</c:v>
                </c:pt>
                <c:pt idx="2602">
                  <c:v>67.875514921043944</c:v>
                </c:pt>
                <c:pt idx="2603">
                  <c:v>67.875514921043944</c:v>
                </c:pt>
                <c:pt idx="2604">
                  <c:v>67.075065468859535</c:v>
                </c:pt>
                <c:pt idx="2605">
                  <c:v>66.938363196161376</c:v>
                </c:pt>
                <c:pt idx="2606">
                  <c:v>66.350378722025923</c:v>
                </c:pt>
                <c:pt idx="2607">
                  <c:v>65.411762983513398</c:v>
                </c:pt>
                <c:pt idx="2608">
                  <c:v>65.168370717531403</c:v>
                </c:pt>
                <c:pt idx="2609">
                  <c:v>65.168370717531403</c:v>
                </c:pt>
                <c:pt idx="2610">
                  <c:v>65.168370717531403</c:v>
                </c:pt>
                <c:pt idx="2611">
                  <c:v>64.75954491136315</c:v>
                </c:pt>
                <c:pt idx="2612">
                  <c:v>65.409017957957218</c:v>
                </c:pt>
                <c:pt idx="2613">
                  <c:v>65.409017957957218</c:v>
                </c:pt>
                <c:pt idx="2614">
                  <c:v>64.839699657603845</c:v>
                </c:pt>
                <c:pt idx="2615">
                  <c:v>63.985447704518165</c:v>
                </c:pt>
                <c:pt idx="2616">
                  <c:v>63.985447704518165</c:v>
                </c:pt>
                <c:pt idx="2617">
                  <c:v>63.985447704518165</c:v>
                </c:pt>
                <c:pt idx="2618">
                  <c:v>63.671599782594015</c:v>
                </c:pt>
                <c:pt idx="2619">
                  <c:v>63.195795352854773</c:v>
                </c:pt>
                <c:pt idx="2620">
                  <c:v>64.794315235074876</c:v>
                </c:pt>
                <c:pt idx="2621">
                  <c:v>64.518897670937363</c:v>
                </c:pt>
                <c:pt idx="2622">
                  <c:v>63.412286368386134</c:v>
                </c:pt>
                <c:pt idx="2623">
                  <c:v>63.412286368386134</c:v>
                </c:pt>
                <c:pt idx="2624">
                  <c:v>63.412286368386134</c:v>
                </c:pt>
                <c:pt idx="2625">
                  <c:v>64.252081186875898</c:v>
                </c:pt>
                <c:pt idx="2626">
                  <c:v>65.434455194777897</c:v>
                </c:pt>
                <c:pt idx="2627">
                  <c:v>65.802471621010838</c:v>
                </c:pt>
                <c:pt idx="2628">
                  <c:v>65.496858775755257</c:v>
                </c:pt>
                <c:pt idx="2629">
                  <c:v>65.052896642467786</c:v>
                </c:pt>
                <c:pt idx="2630">
                  <c:v>65.052896642467786</c:v>
                </c:pt>
                <c:pt idx="2631">
                  <c:v>65.052896642467786</c:v>
                </c:pt>
                <c:pt idx="2632">
                  <c:v>64.397933544761344</c:v>
                </c:pt>
                <c:pt idx="2633">
                  <c:v>64.286302505476371</c:v>
                </c:pt>
                <c:pt idx="2634">
                  <c:v>63.300655329101161</c:v>
                </c:pt>
                <c:pt idx="2635">
                  <c:v>63.458951802841334</c:v>
                </c:pt>
                <c:pt idx="2636">
                  <c:v>63.630790402658704</c:v>
                </c:pt>
                <c:pt idx="2637">
                  <c:v>63.630790402658704</c:v>
                </c:pt>
                <c:pt idx="2638">
                  <c:v>63.630790402658704</c:v>
                </c:pt>
                <c:pt idx="2639">
                  <c:v>64.06779847120383</c:v>
                </c:pt>
                <c:pt idx="2640">
                  <c:v>63.545511608713142</c:v>
                </c:pt>
                <c:pt idx="2641">
                  <c:v>63.36214390155979</c:v>
                </c:pt>
                <c:pt idx="2642">
                  <c:v>62.009029304062885</c:v>
                </c:pt>
                <c:pt idx="2643">
                  <c:v>62.692540667553672</c:v>
                </c:pt>
                <c:pt idx="2644">
                  <c:v>62.692540667553672</c:v>
                </c:pt>
                <c:pt idx="2645">
                  <c:v>62.692540667553672</c:v>
                </c:pt>
                <c:pt idx="2646">
                  <c:v>61.901058298852824</c:v>
                </c:pt>
                <c:pt idx="2647">
                  <c:v>59.658738422854775</c:v>
                </c:pt>
                <c:pt idx="2648">
                  <c:v>59.800747744961562</c:v>
                </c:pt>
                <c:pt idx="2649">
                  <c:v>59.979357407817531</c:v>
                </c:pt>
                <c:pt idx="2650">
                  <c:v>58.752696987609013</c:v>
                </c:pt>
                <c:pt idx="2651">
                  <c:v>58.752696987609013</c:v>
                </c:pt>
                <c:pt idx="2652">
                  <c:v>58.752696987609013</c:v>
                </c:pt>
                <c:pt idx="2653">
                  <c:v>58.658634111883643</c:v>
                </c:pt>
                <c:pt idx="2654">
                  <c:v>59.754997319025101</c:v>
                </c:pt>
                <c:pt idx="2655">
                  <c:v>58.138726271541643</c:v>
                </c:pt>
                <c:pt idx="2656">
                  <c:v>57.502978352728526</c:v>
                </c:pt>
                <c:pt idx="2657">
                  <c:v>55.897870409173571</c:v>
                </c:pt>
                <c:pt idx="2658">
                  <c:v>55.897870409173571</c:v>
                </c:pt>
                <c:pt idx="2659">
                  <c:v>55.897870409173571</c:v>
                </c:pt>
                <c:pt idx="2660">
                  <c:v>58.432444006053764</c:v>
                </c:pt>
                <c:pt idx="2661">
                  <c:v>58.345701198478231</c:v>
                </c:pt>
                <c:pt idx="2662">
                  <c:v>57.139536969089249</c:v>
                </c:pt>
                <c:pt idx="2663">
                  <c:v>55.951489908371109</c:v>
                </c:pt>
                <c:pt idx="2664">
                  <c:v>55.564624306652355</c:v>
                </c:pt>
                <c:pt idx="2665">
                  <c:v>55.564624306652355</c:v>
                </c:pt>
                <c:pt idx="2666">
                  <c:v>55.564624306652355</c:v>
                </c:pt>
                <c:pt idx="2667">
                  <c:v>53.596074979458116</c:v>
                </c:pt>
                <c:pt idx="2668">
                  <c:v>55.052219536163946</c:v>
                </c:pt>
                <c:pt idx="2669">
                  <c:v>53.968483446580954</c:v>
                </c:pt>
                <c:pt idx="2670">
                  <c:v>54.950653590584992</c:v>
                </c:pt>
                <c:pt idx="2671">
                  <c:v>57.341570850024688</c:v>
                </c:pt>
                <c:pt idx="2672">
                  <c:v>57.341570850024688</c:v>
                </c:pt>
                <c:pt idx="2673">
                  <c:v>57.341570850024688</c:v>
                </c:pt>
                <c:pt idx="2674">
                  <c:v>57.304970509275513</c:v>
                </c:pt>
                <c:pt idx="2675">
                  <c:v>54.885321982347733</c:v>
                </c:pt>
                <c:pt idx="2676">
                  <c:v>53.600101016940542</c:v>
                </c:pt>
                <c:pt idx="2677">
                  <c:v>55.15305347492793</c:v>
                </c:pt>
                <c:pt idx="2678">
                  <c:v>57.92864031564141</c:v>
                </c:pt>
                <c:pt idx="2679">
                  <c:v>57.92864031564141</c:v>
                </c:pt>
                <c:pt idx="2680">
                  <c:v>57.92864031564141</c:v>
                </c:pt>
                <c:pt idx="2681">
                  <c:v>57.753141681749135</c:v>
                </c:pt>
                <c:pt idx="2682">
                  <c:v>56.981057493645338</c:v>
                </c:pt>
                <c:pt idx="2683">
                  <c:v>54.598009307466718</c:v>
                </c:pt>
                <c:pt idx="2684">
                  <c:v>52.77622734667667</c:v>
                </c:pt>
                <c:pt idx="2685">
                  <c:v>52.81978175216819</c:v>
                </c:pt>
                <c:pt idx="2686">
                  <c:v>52.81978175216819</c:v>
                </c:pt>
                <c:pt idx="2687">
                  <c:v>52.81978175216819</c:v>
                </c:pt>
                <c:pt idx="2688">
                  <c:v>49.579187582236457</c:v>
                </c:pt>
                <c:pt idx="2689">
                  <c:v>49.661721350625847</c:v>
                </c:pt>
                <c:pt idx="2690">
                  <c:v>51.599709393294525</c:v>
                </c:pt>
                <c:pt idx="2691">
                  <c:v>52.158047591423141</c:v>
                </c:pt>
                <c:pt idx="2692">
                  <c:v>49.327377237882153</c:v>
                </c:pt>
                <c:pt idx="2693">
                  <c:v>49.327377237882153</c:v>
                </c:pt>
                <c:pt idx="2694">
                  <c:v>49.327377237882153</c:v>
                </c:pt>
                <c:pt idx="2695">
                  <c:v>46.573018594803173</c:v>
                </c:pt>
                <c:pt idx="2696">
                  <c:v>44.992066876142673</c:v>
                </c:pt>
                <c:pt idx="2697">
                  <c:v>44.621488426057304</c:v>
                </c:pt>
                <c:pt idx="2698">
                  <c:v>46.028588526159233</c:v>
                </c:pt>
                <c:pt idx="2699">
                  <c:v>46.426251228398989</c:v>
                </c:pt>
                <c:pt idx="2700">
                  <c:v>46.426251228398989</c:v>
                </c:pt>
                <c:pt idx="2701">
                  <c:v>46.426251228398989</c:v>
                </c:pt>
                <c:pt idx="2702">
                  <c:v>49.831546931701993</c:v>
                </c:pt>
                <c:pt idx="2703">
                  <c:v>49.262411633052359</c:v>
                </c:pt>
                <c:pt idx="2704">
                  <c:v>49.150414590359894</c:v>
                </c:pt>
                <c:pt idx="2705">
                  <c:v>46.809273794339084</c:v>
                </c:pt>
                <c:pt idx="2706">
                  <c:v>46.612729964516028</c:v>
                </c:pt>
                <c:pt idx="2707">
                  <c:v>46.612729964516028</c:v>
                </c:pt>
                <c:pt idx="2708">
                  <c:v>46.612729964516028</c:v>
                </c:pt>
                <c:pt idx="2709">
                  <c:v>44.786372961132329</c:v>
                </c:pt>
                <c:pt idx="2710">
                  <c:v>47.438433651817355</c:v>
                </c:pt>
                <c:pt idx="2711">
                  <c:v>46.935727971627479</c:v>
                </c:pt>
                <c:pt idx="2712">
                  <c:v>49.377153701301026</c:v>
                </c:pt>
                <c:pt idx="2713">
                  <c:v>50.328396557372024</c:v>
                </c:pt>
                <c:pt idx="2714">
                  <c:v>50.328396557372024</c:v>
                </c:pt>
                <c:pt idx="2715">
                  <c:v>50.328396557372024</c:v>
                </c:pt>
                <c:pt idx="2716">
                  <c:v>48.875729033037373</c:v>
                </c:pt>
                <c:pt idx="2717">
                  <c:v>49.391976839304448</c:v>
                </c:pt>
                <c:pt idx="2718">
                  <c:v>47.411166397959242</c:v>
                </c:pt>
                <c:pt idx="2719">
                  <c:v>49.003098218844492</c:v>
                </c:pt>
                <c:pt idx="2720">
                  <c:v>49.665930389812011</c:v>
                </c:pt>
                <c:pt idx="2721">
                  <c:v>49.665930389812011</c:v>
                </c:pt>
                <c:pt idx="2722">
                  <c:v>49.665930389812011</c:v>
                </c:pt>
                <c:pt idx="2723">
                  <c:v>51.705118374652145</c:v>
                </c:pt>
                <c:pt idx="2724">
                  <c:v>50.71709217612824</c:v>
                </c:pt>
                <c:pt idx="2725">
                  <c:v>51.294462551446422</c:v>
                </c:pt>
                <c:pt idx="2726">
                  <c:v>52.558455319219092</c:v>
                </c:pt>
                <c:pt idx="2727">
                  <c:v>51.625512633522682</c:v>
                </c:pt>
                <c:pt idx="2728">
                  <c:v>51.625512633522682</c:v>
                </c:pt>
                <c:pt idx="2729">
                  <c:v>51.625512633522682</c:v>
                </c:pt>
                <c:pt idx="2730">
                  <c:v>50.713249140349561</c:v>
                </c:pt>
                <c:pt idx="2731">
                  <c:v>52.404367884665078</c:v>
                </c:pt>
                <c:pt idx="2732">
                  <c:v>49.958184110694141</c:v>
                </c:pt>
                <c:pt idx="2733">
                  <c:v>48.809665417985116</c:v>
                </c:pt>
                <c:pt idx="2734">
                  <c:v>49.580468594162689</c:v>
                </c:pt>
                <c:pt idx="2735">
                  <c:v>49.580468594162689</c:v>
                </c:pt>
                <c:pt idx="2736">
                  <c:v>49.580468594162689</c:v>
                </c:pt>
                <c:pt idx="2737">
                  <c:v>48.297443649200446</c:v>
                </c:pt>
                <c:pt idx="2738">
                  <c:v>45.923545548209127</c:v>
                </c:pt>
                <c:pt idx="2739">
                  <c:v>46.372814730905226</c:v>
                </c:pt>
                <c:pt idx="2740">
                  <c:v>45.961426900884526</c:v>
                </c:pt>
                <c:pt idx="2741">
                  <c:v>47.913140071334141</c:v>
                </c:pt>
                <c:pt idx="2742">
                  <c:v>47.913140071334141</c:v>
                </c:pt>
                <c:pt idx="2743">
                  <c:v>47.913140071334141</c:v>
                </c:pt>
                <c:pt idx="2744">
                  <c:v>46.936459978442478</c:v>
                </c:pt>
                <c:pt idx="2745">
                  <c:v>48.309338759943934</c:v>
                </c:pt>
                <c:pt idx="2746">
                  <c:v>49.833925953850709</c:v>
                </c:pt>
                <c:pt idx="2747">
                  <c:v>47.400735300845724</c:v>
                </c:pt>
                <c:pt idx="2748">
                  <c:v>46.314071184002799</c:v>
                </c:pt>
                <c:pt idx="2749">
                  <c:v>46.314071184002799</c:v>
                </c:pt>
                <c:pt idx="2750">
                  <c:v>46.314071184002799</c:v>
                </c:pt>
                <c:pt idx="2751">
                  <c:v>46.048901715275044</c:v>
                </c:pt>
                <c:pt idx="2752">
                  <c:v>45.630010815400766</c:v>
                </c:pt>
                <c:pt idx="2753">
                  <c:v>43.60381595152657</c:v>
                </c:pt>
                <c:pt idx="2754">
                  <c:v>42.608103681445336</c:v>
                </c:pt>
                <c:pt idx="2755">
                  <c:v>42.237342229656228</c:v>
                </c:pt>
                <c:pt idx="2756">
                  <c:v>42.237342229656228</c:v>
                </c:pt>
                <c:pt idx="2757">
                  <c:v>42.237342229656228</c:v>
                </c:pt>
                <c:pt idx="2758">
                  <c:v>40.580261802237445</c:v>
                </c:pt>
                <c:pt idx="2759">
                  <c:v>40.026498646702464</c:v>
                </c:pt>
                <c:pt idx="2760">
                  <c:v>40.957794317065158</c:v>
                </c:pt>
                <c:pt idx="2761">
                  <c:v>43.426853304004332</c:v>
                </c:pt>
                <c:pt idx="2762">
                  <c:v>42.881325225137914</c:v>
                </c:pt>
                <c:pt idx="2763">
                  <c:v>42.881325225137914</c:v>
                </c:pt>
                <c:pt idx="2764">
                  <c:v>42.881325225137914</c:v>
                </c:pt>
                <c:pt idx="2765">
                  <c:v>40.340712572034114</c:v>
                </c:pt>
                <c:pt idx="2766">
                  <c:v>41.478251162518404</c:v>
                </c:pt>
                <c:pt idx="2767">
                  <c:v>43.220061378771511</c:v>
                </c:pt>
                <c:pt idx="2768">
                  <c:v>42.185186744088661</c:v>
                </c:pt>
                <c:pt idx="2769">
                  <c:v>40.713121039156945</c:v>
                </c:pt>
                <c:pt idx="2770">
                  <c:v>40.713121039156945</c:v>
                </c:pt>
                <c:pt idx="2771">
                  <c:v>40.713121039156945</c:v>
                </c:pt>
                <c:pt idx="2772">
                  <c:v>40.399822122344027</c:v>
                </c:pt>
                <c:pt idx="2773">
                  <c:v>39.721251804854376</c:v>
                </c:pt>
                <c:pt idx="2774">
                  <c:v>39.350307351361515</c:v>
                </c:pt>
                <c:pt idx="2775">
                  <c:v>40.893926722457856</c:v>
                </c:pt>
                <c:pt idx="2776">
                  <c:v>43.038523688655616</c:v>
                </c:pt>
                <c:pt idx="2777">
                  <c:v>43.038523688655616</c:v>
                </c:pt>
                <c:pt idx="2778">
                  <c:v>43.038523688655616</c:v>
                </c:pt>
                <c:pt idx="2779">
                  <c:v>42.429128015181895</c:v>
                </c:pt>
                <c:pt idx="2780">
                  <c:v>45.478302402995446</c:v>
                </c:pt>
                <c:pt idx="2781">
                  <c:v>44.741171540307107</c:v>
                </c:pt>
                <c:pt idx="2782">
                  <c:v>46.417467146619202</c:v>
                </c:pt>
                <c:pt idx="2783">
                  <c:v>46.251484601321714</c:v>
                </c:pt>
                <c:pt idx="2784">
                  <c:v>46.251484601321714</c:v>
                </c:pt>
                <c:pt idx="2785">
                  <c:v>46.251484601321714</c:v>
                </c:pt>
                <c:pt idx="2786">
                  <c:v>46.662506427934922</c:v>
                </c:pt>
                <c:pt idx="2787">
                  <c:v>45.887677214274937</c:v>
                </c:pt>
                <c:pt idx="2788">
                  <c:v>43.916199859820765</c:v>
                </c:pt>
                <c:pt idx="2789">
                  <c:v>45.194466760485611</c:v>
                </c:pt>
                <c:pt idx="2790">
                  <c:v>44.961871595024618</c:v>
                </c:pt>
                <c:pt idx="2791">
                  <c:v>44.961871595024618</c:v>
                </c:pt>
                <c:pt idx="2792">
                  <c:v>44.961871595024618</c:v>
                </c:pt>
                <c:pt idx="2793">
                  <c:v>45.906160386353271</c:v>
                </c:pt>
                <c:pt idx="2794">
                  <c:v>43.618456087826246</c:v>
                </c:pt>
                <c:pt idx="2795">
                  <c:v>45.17946062077845</c:v>
                </c:pt>
                <c:pt idx="2796">
                  <c:v>46.097946171878924</c:v>
                </c:pt>
                <c:pt idx="2797">
                  <c:v>45.524601834043139</c:v>
                </c:pt>
                <c:pt idx="2798">
                  <c:v>45.524601834043139</c:v>
                </c:pt>
                <c:pt idx="2799">
                  <c:v>45.524601834043139</c:v>
                </c:pt>
                <c:pt idx="2800">
                  <c:v>47.444106704633491</c:v>
                </c:pt>
                <c:pt idx="2801">
                  <c:v>47.839207383020799</c:v>
                </c:pt>
                <c:pt idx="2802">
                  <c:v>47.18442728701811</c:v>
                </c:pt>
                <c:pt idx="2803">
                  <c:v>45.490746518850152</c:v>
                </c:pt>
                <c:pt idx="2804">
                  <c:v>44.843103489293547</c:v>
                </c:pt>
                <c:pt idx="2805">
                  <c:v>44.843103489293547</c:v>
                </c:pt>
                <c:pt idx="2806">
                  <c:v>44.843103489293547</c:v>
                </c:pt>
                <c:pt idx="2807">
                  <c:v>44.555973816116293</c:v>
                </c:pt>
                <c:pt idx="2808">
                  <c:v>44.913559145235709</c:v>
                </c:pt>
                <c:pt idx="2809">
                  <c:v>44.573358977972148</c:v>
                </c:pt>
                <c:pt idx="2810">
                  <c:v>46.221472321907385</c:v>
                </c:pt>
                <c:pt idx="2811">
                  <c:v>46.404291023949504</c:v>
                </c:pt>
                <c:pt idx="2812">
                  <c:v>46.404291023949504</c:v>
                </c:pt>
                <c:pt idx="2813">
                  <c:v>46.404291023949504</c:v>
                </c:pt>
                <c:pt idx="2814">
                  <c:v>47.079933314179229</c:v>
                </c:pt>
                <c:pt idx="2815">
                  <c:v>46.674035535270896</c:v>
                </c:pt>
                <c:pt idx="2816">
                  <c:v>46.56258749768967</c:v>
                </c:pt>
                <c:pt idx="2817">
                  <c:v>48.387480487443405</c:v>
                </c:pt>
                <c:pt idx="2818">
                  <c:v>48.461413175756732</c:v>
                </c:pt>
                <c:pt idx="2819">
                  <c:v>48.461413175756732</c:v>
                </c:pt>
                <c:pt idx="2820">
                  <c:v>48.461413175756732</c:v>
                </c:pt>
                <c:pt idx="2821">
                  <c:v>48.277862466899634</c:v>
                </c:pt>
                <c:pt idx="2822">
                  <c:v>46.93060392392259</c:v>
                </c:pt>
                <c:pt idx="2823">
                  <c:v>48.582743305340237</c:v>
                </c:pt>
                <c:pt idx="2824">
                  <c:v>48.859441881403981</c:v>
                </c:pt>
                <c:pt idx="2825">
                  <c:v>48.620807659719375</c:v>
                </c:pt>
                <c:pt idx="2826">
                  <c:v>48.620807659719375</c:v>
                </c:pt>
                <c:pt idx="2827">
                  <c:v>48.620807659719375</c:v>
                </c:pt>
                <c:pt idx="2828">
                  <c:v>48.724020620632039</c:v>
                </c:pt>
                <c:pt idx="2829">
                  <c:v>47.313626489862685</c:v>
                </c:pt>
                <c:pt idx="2830">
                  <c:v>47.15953905530867</c:v>
                </c:pt>
                <c:pt idx="2831">
                  <c:v>46.247824567246781</c:v>
                </c:pt>
                <c:pt idx="2832">
                  <c:v>46.329809330524931</c:v>
                </c:pt>
                <c:pt idx="2833">
                  <c:v>46.329809330524931</c:v>
                </c:pt>
                <c:pt idx="2834">
                  <c:v>46.329809330524931</c:v>
                </c:pt>
                <c:pt idx="2835">
                  <c:v>45.000484954514988</c:v>
                </c:pt>
                <c:pt idx="2836">
                  <c:v>45.511425711373434</c:v>
                </c:pt>
                <c:pt idx="2837">
                  <c:v>46.031150550011688</c:v>
                </c:pt>
                <c:pt idx="2838">
                  <c:v>45.226492058641128</c:v>
                </c:pt>
                <c:pt idx="2839">
                  <c:v>44.458799911427242</c:v>
                </c:pt>
                <c:pt idx="2840">
                  <c:v>44.458799911427242</c:v>
                </c:pt>
                <c:pt idx="2841">
                  <c:v>44.458799911427242</c:v>
                </c:pt>
                <c:pt idx="2842">
                  <c:v>46.153944693225164</c:v>
                </c:pt>
                <c:pt idx="2843">
                  <c:v>45.578587336648177</c:v>
                </c:pt>
                <c:pt idx="2844">
                  <c:v>44.420186551936865</c:v>
                </c:pt>
                <c:pt idx="2845">
                  <c:v>44.031673934884395</c:v>
                </c:pt>
                <c:pt idx="2846">
                  <c:v>44.633566538504532</c:v>
                </c:pt>
                <c:pt idx="2847">
                  <c:v>44.633566538504532</c:v>
                </c:pt>
                <c:pt idx="2848">
                  <c:v>44.633566538504532</c:v>
                </c:pt>
                <c:pt idx="2849">
                  <c:v>44.954368525171034</c:v>
                </c:pt>
                <c:pt idx="2850">
                  <c:v>44.925637257682929</c:v>
                </c:pt>
                <c:pt idx="2851">
                  <c:v>44.925637257682929</c:v>
                </c:pt>
                <c:pt idx="2852">
                  <c:v>44.925637257682929</c:v>
                </c:pt>
                <c:pt idx="2853">
                  <c:v>43.279719934192642</c:v>
                </c:pt>
                <c:pt idx="2854">
                  <c:v>43.279719934192642</c:v>
                </c:pt>
                <c:pt idx="2855">
                  <c:v>43.279719934192642</c:v>
                </c:pt>
                <c:pt idx="2856">
                  <c:v>43.671709583616277</c:v>
                </c:pt>
                <c:pt idx="2857">
                  <c:v>43.895703669001215</c:v>
                </c:pt>
                <c:pt idx="2858">
                  <c:v>43.895703669001215</c:v>
                </c:pt>
                <c:pt idx="2859">
                  <c:v>46.157421725596315</c:v>
                </c:pt>
                <c:pt idx="2860">
                  <c:v>45.790503309585866</c:v>
                </c:pt>
                <c:pt idx="2861">
                  <c:v>45.790503309585866</c:v>
                </c:pt>
                <c:pt idx="2862">
                  <c:v>45.790503309585866</c:v>
                </c:pt>
                <c:pt idx="2863">
                  <c:v>46.296869023850675</c:v>
                </c:pt>
                <c:pt idx="2864">
                  <c:v>45.840279773004745</c:v>
                </c:pt>
                <c:pt idx="2865">
                  <c:v>44.831391380253812</c:v>
                </c:pt>
                <c:pt idx="2866">
                  <c:v>45.60731860413626</c:v>
                </c:pt>
                <c:pt idx="2867">
                  <c:v>45.549307064048833</c:v>
                </c:pt>
                <c:pt idx="2868">
                  <c:v>45.549307064048833</c:v>
                </c:pt>
                <c:pt idx="2869">
                  <c:v>45.549307064048833</c:v>
                </c:pt>
                <c:pt idx="2870">
                  <c:v>45.706688529270274</c:v>
                </c:pt>
                <c:pt idx="2871">
                  <c:v>45.922996543097874</c:v>
                </c:pt>
                <c:pt idx="2872">
                  <c:v>45.379115479565172</c:v>
                </c:pt>
                <c:pt idx="2873">
                  <c:v>45.290725656655923</c:v>
                </c:pt>
                <c:pt idx="2874">
                  <c:v>43.743995256595895</c:v>
                </c:pt>
                <c:pt idx="2875">
                  <c:v>43.743995256595895</c:v>
                </c:pt>
                <c:pt idx="2876">
                  <c:v>43.743995256595895</c:v>
                </c:pt>
                <c:pt idx="2877">
                  <c:v>43.056823859030182</c:v>
                </c:pt>
                <c:pt idx="2878">
                  <c:v>42.583215449735889</c:v>
                </c:pt>
                <c:pt idx="2879">
                  <c:v>41.691814150789796</c:v>
                </c:pt>
                <c:pt idx="2880">
                  <c:v>41.523818586751098</c:v>
                </c:pt>
                <c:pt idx="2881">
                  <c:v>40.892828712235364</c:v>
                </c:pt>
                <c:pt idx="2882">
                  <c:v>40.892828712235364</c:v>
                </c:pt>
                <c:pt idx="2883">
                  <c:v>40.892828712235364</c:v>
                </c:pt>
                <c:pt idx="2884">
                  <c:v>39.428266077157232</c:v>
                </c:pt>
                <c:pt idx="2885">
                  <c:v>39.524707975031305</c:v>
                </c:pt>
                <c:pt idx="2886">
                  <c:v>40.059621955080459</c:v>
                </c:pt>
                <c:pt idx="2887">
                  <c:v>40.959258330695114</c:v>
                </c:pt>
                <c:pt idx="2888">
                  <c:v>41.14189403103348</c:v>
                </c:pt>
                <c:pt idx="2889">
                  <c:v>41.14189403103348</c:v>
                </c:pt>
                <c:pt idx="2890">
                  <c:v>41.14189403103348</c:v>
                </c:pt>
                <c:pt idx="2891">
                  <c:v>41.554745874684144</c:v>
                </c:pt>
                <c:pt idx="2892">
                  <c:v>39.974160159431136</c:v>
                </c:pt>
                <c:pt idx="2893">
                  <c:v>40.725931158419144</c:v>
                </c:pt>
                <c:pt idx="2894">
                  <c:v>39.709173692407134</c:v>
                </c:pt>
                <c:pt idx="2895">
                  <c:v>39.045243511217144</c:v>
                </c:pt>
                <c:pt idx="2896">
                  <c:v>39.045243511217144</c:v>
                </c:pt>
                <c:pt idx="2897">
                  <c:v>39.045243511217144</c:v>
                </c:pt>
                <c:pt idx="2898">
                  <c:v>38.901587173776647</c:v>
                </c:pt>
                <c:pt idx="2899">
                  <c:v>40.082497168048697</c:v>
                </c:pt>
                <c:pt idx="2900">
                  <c:v>39.100144022340906</c:v>
                </c:pt>
                <c:pt idx="2901">
                  <c:v>38.864254826212495</c:v>
                </c:pt>
                <c:pt idx="2902">
                  <c:v>40.259825818978435</c:v>
                </c:pt>
                <c:pt idx="2903">
                  <c:v>40.259825818978435</c:v>
                </c:pt>
                <c:pt idx="2904">
                  <c:v>40.259825818978435</c:v>
                </c:pt>
                <c:pt idx="2905">
                  <c:v>40.997871690185505</c:v>
                </c:pt>
                <c:pt idx="2906">
                  <c:v>41.739394593763741</c:v>
                </c:pt>
                <c:pt idx="2907">
                  <c:v>40.410070217753791</c:v>
                </c:pt>
                <c:pt idx="2908">
                  <c:v>39.780361355164281</c:v>
                </c:pt>
                <c:pt idx="2909">
                  <c:v>40.411351229680015</c:v>
                </c:pt>
                <c:pt idx="2910">
                  <c:v>40.411351229680015</c:v>
                </c:pt>
                <c:pt idx="2911">
                  <c:v>40.411351229680015</c:v>
                </c:pt>
                <c:pt idx="2912">
                  <c:v>39.538982107923488</c:v>
                </c:pt>
                <c:pt idx="2913">
                  <c:v>38.0881446006263</c:v>
                </c:pt>
                <c:pt idx="2914">
                  <c:v>37.67950179616178</c:v>
                </c:pt>
                <c:pt idx="2915">
                  <c:v>38.511061537982975</c:v>
                </c:pt>
                <c:pt idx="2916">
                  <c:v>39.17572372598795</c:v>
                </c:pt>
                <c:pt idx="2917">
                  <c:v>39.17572372598795</c:v>
                </c:pt>
                <c:pt idx="2918">
                  <c:v>39.17572372598795</c:v>
                </c:pt>
                <c:pt idx="2919">
                  <c:v>39.206102008809765</c:v>
                </c:pt>
                <c:pt idx="2920">
                  <c:v>38.302988600823937</c:v>
                </c:pt>
                <c:pt idx="2921">
                  <c:v>38.075334481364081</c:v>
                </c:pt>
                <c:pt idx="2922">
                  <c:v>37.393653134910743</c:v>
                </c:pt>
                <c:pt idx="2923">
                  <c:v>36.46217446284431</c:v>
                </c:pt>
                <c:pt idx="2924">
                  <c:v>36.46217446284431</c:v>
                </c:pt>
                <c:pt idx="2925">
                  <c:v>36.46217446284431</c:v>
                </c:pt>
                <c:pt idx="2926">
                  <c:v>35.436266911645006</c:v>
                </c:pt>
                <c:pt idx="2927">
                  <c:v>35.3987515623771</c:v>
                </c:pt>
                <c:pt idx="2928">
                  <c:v>33.848727131649646</c:v>
                </c:pt>
                <c:pt idx="2929">
                  <c:v>36.141372476177807</c:v>
                </c:pt>
                <c:pt idx="2930">
                  <c:v>38.059047329730696</c:v>
                </c:pt>
                <c:pt idx="2931">
                  <c:v>38.059047329730696</c:v>
                </c:pt>
                <c:pt idx="2932">
                  <c:v>38.059047329730696</c:v>
                </c:pt>
                <c:pt idx="2933">
                  <c:v>39.491767668357049</c:v>
                </c:pt>
                <c:pt idx="2934">
                  <c:v>39.416004963006266</c:v>
                </c:pt>
                <c:pt idx="2935">
                  <c:v>40.025400636479986</c:v>
                </c:pt>
                <c:pt idx="2936">
                  <c:v>39.47145447924126</c:v>
                </c:pt>
                <c:pt idx="2937">
                  <c:v>41.159096191185604</c:v>
                </c:pt>
                <c:pt idx="2938">
                  <c:v>41.159096191185604</c:v>
                </c:pt>
                <c:pt idx="2939">
                  <c:v>41.159096191185604</c:v>
                </c:pt>
                <c:pt idx="2940">
                  <c:v>38.883836008513299</c:v>
                </c:pt>
                <c:pt idx="2941">
                  <c:v>39.985506265063385</c:v>
                </c:pt>
                <c:pt idx="2942">
                  <c:v>39.759682162640992</c:v>
                </c:pt>
                <c:pt idx="2943">
                  <c:v>39.025296325508855</c:v>
                </c:pt>
                <c:pt idx="2944">
                  <c:v>39.017976257359017</c:v>
                </c:pt>
                <c:pt idx="2945">
                  <c:v>39.017976257359017</c:v>
                </c:pt>
                <c:pt idx="2946">
                  <c:v>39.017976257359017</c:v>
                </c:pt>
                <c:pt idx="2947">
                  <c:v>37.274885029179671</c:v>
                </c:pt>
                <c:pt idx="2948">
                  <c:v>37.830661203455861</c:v>
                </c:pt>
                <c:pt idx="2949">
                  <c:v>39.532577048292382</c:v>
                </c:pt>
                <c:pt idx="2950">
                  <c:v>39.948722922610465</c:v>
                </c:pt>
                <c:pt idx="2951">
                  <c:v>40.68438977166884</c:v>
                </c:pt>
                <c:pt idx="2952">
                  <c:v>40.68438977166884</c:v>
                </c:pt>
                <c:pt idx="2953">
                  <c:v>40.68438977166884</c:v>
                </c:pt>
                <c:pt idx="2954">
                  <c:v>42.356476338794778</c:v>
                </c:pt>
                <c:pt idx="2955">
                  <c:v>41.765380835695638</c:v>
                </c:pt>
                <c:pt idx="2956">
                  <c:v>41.715604372276765</c:v>
                </c:pt>
                <c:pt idx="2957">
                  <c:v>40.670298640480404</c:v>
                </c:pt>
                <c:pt idx="2958">
                  <c:v>41.129083911771275</c:v>
                </c:pt>
                <c:pt idx="2959">
                  <c:v>41.129083911771275</c:v>
                </c:pt>
                <c:pt idx="2960">
                  <c:v>41.129083911771275</c:v>
                </c:pt>
                <c:pt idx="2961">
                  <c:v>41.613855424994064</c:v>
                </c:pt>
                <c:pt idx="2962">
                  <c:v>42.414670880585952</c:v>
                </c:pt>
                <c:pt idx="2963">
                  <c:v>41.997976001156623</c:v>
                </c:pt>
                <c:pt idx="2964">
                  <c:v>42.534536996539494</c:v>
                </c:pt>
                <c:pt idx="2965">
                  <c:v>42.534536996539494</c:v>
                </c:pt>
                <c:pt idx="2966">
                  <c:v>42.534536996539494</c:v>
                </c:pt>
                <c:pt idx="2967">
                  <c:v>42.534536996539494</c:v>
                </c:pt>
                <c:pt idx="2968">
                  <c:v>42.534536996539494</c:v>
                </c:pt>
                <c:pt idx="2969">
                  <c:v>42.888096288176506</c:v>
                </c:pt>
                <c:pt idx="2970">
                  <c:v>43.297654101159743</c:v>
                </c:pt>
                <c:pt idx="2971">
                  <c:v>42.289314713520042</c:v>
                </c:pt>
                <c:pt idx="2972">
                  <c:v>41.576523077429911</c:v>
                </c:pt>
                <c:pt idx="2973">
                  <c:v>41.576523077429911</c:v>
                </c:pt>
                <c:pt idx="2974">
                  <c:v>41.576523077429911</c:v>
                </c:pt>
                <c:pt idx="2975">
                  <c:v>42.895965361437575</c:v>
                </c:pt>
                <c:pt idx="2976">
                  <c:v>42.497936655790326</c:v>
                </c:pt>
                <c:pt idx="2977">
                  <c:v>42.533804989724516</c:v>
                </c:pt>
                <c:pt idx="2978">
                  <c:v>42.533804989724516</c:v>
                </c:pt>
                <c:pt idx="2979">
                  <c:v>42.491165592751727</c:v>
                </c:pt>
                <c:pt idx="2980">
                  <c:v>42.491165592751727</c:v>
                </c:pt>
                <c:pt idx="2981">
                  <c:v>42.491165592751727</c:v>
                </c:pt>
                <c:pt idx="2982">
                  <c:v>43.035595661395668</c:v>
                </c:pt>
                <c:pt idx="2983">
                  <c:v>43.731917144148667</c:v>
                </c:pt>
                <c:pt idx="2984">
                  <c:v>43.136063596752145</c:v>
                </c:pt>
                <c:pt idx="2985">
                  <c:v>41.856881687568567</c:v>
                </c:pt>
                <c:pt idx="2986">
                  <c:v>42.348424263829955</c:v>
                </c:pt>
                <c:pt idx="2987">
                  <c:v>42.348424263829955</c:v>
                </c:pt>
                <c:pt idx="2988">
                  <c:v>42.348424263829955</c:v>
                </c:pt>
                <c:pt idx="2989">
                  <c:v>42.419794928290841</c:v>
                </c:pt>
                <c:pt idx="2990">
                  <c:v>42.326464059380456</c:v>
                </c:pt>
                <c:pt idx="2991">
                  <c:v>42.272112553367926</c:v>
                </c:pt>
                <c:pt idx="2992">
                  <c:v>42.895782359733829</c:v>
                </c:pt>
                <c:pt idx="2993">
                  <c:v>42.989479232051714</c:v>
                </c:pt>
                <c:pt idx="2994">
                  <c:v>42.989479232051714</c:v>
                </c:pt>
                <c:pt idx="2995">
                  <c:v>42.989479232051714</c:v>
                </c:pt>
                <c:pt idx="2996">
                  <c:v>41.139332007181054</c:v>
                </c:pt>
                <c:pt idx="2997">
                  <c:v>41.158181182666873</c:v>
                </c:pt>
                <c:pt idx="2998">
                  <c:v>40.79894883821374</c:v>
                </c:pt>
                <c:pt idx="2999">
                  <c:v>41.394619383906523</c:v>
                </c:pt>
                <c:pt idx="3000">
                  <c:v>41.11279676013789</c:v>
                </c:pt>
                <c:pt idx="3001">
                  <c:v>41.11279676013789</c:v>
                </c:pt>
                <c:pt idx="3002">
                  <c:v>41.11279676013789</c:v>
                </c:pt>
                <c:pt idx="3003">
                  <c:v>41.031910007082217</c:v>
                </c:pt>
                <c:pt idx="3004">
                  <c:v>41.346489935821353</c:v>
                </c:pt>
                <c:pt idx="3005">
                  <c:v>42.261132451143176</c:v>
                </c:pt>
                <c:pt idx="3006">
                  <c:v>42.288582706705057</c:v>
                </c:pt>
                <c:pt idx="3007">
                  <c:v>42.640494983008352</c:v>
                </c:pt>
                <c:pt idx="3008">
                  <c:v>42.640494983008352</c:v>
                </c:pt>
                <c:pt idx="3009">
                  <c:v>42.640494983008352</c:v>
                </c:pt>
                <c:pt idx="3010">
                  <c:v>43.543242387586687</c:v>
                </c:pt>
                <c:pt idx="3011">
                  <c:v>43.303876159087096</c:v>
                </c:pt>
                <c:pt idx="3012">
                  <c:v>43.825065011355314</c:v>
                </c:pt>
                <c:pt idx="3013">
                  <c:v>43.293811065381078</c:v>
                </c:pt>
                <c:pt idx="3014">
                  <c:v>44.321548633617837</c:v>
                </c:pt>
                <c:pt idx="3015">
                  <c:v>44.321548633617837</c:v>
                </c:pt>
                <c:pt idx="3016">
                  <c:v>44.321548633617837</c:v>
                </c:pt>
                <c:pt idx="3017">
                  <c:v>43.7108719482179</c:v>
                </c:pt>
                <c:pt idx="3018">
                  <c:v>44.113475696458799</c:v>
                </c:pt>
                <c:pt idx="3019">
                  <c:v>44.879337826635229</c:v>
                </c:pt>
                <c:pt idx="3020">
                  <c:v>45.382775513640098</c:v>
                </c:pt>
                <c:pt idx="3021">
                  <c:v>44.658271768510239</c:v>
                </c:pt>
                <c:pt idx="3022">
                  <c:v>44.658271768510239</c:v>
                </c:pt>
                <c:pt idx="3023">
                  <c:v>44.658271768510239</c:v>
                </c:pt>
                <c:pt idx="3024">
                  <c:v>45.609148621173738</c:v>
                </c:pt>
                <c:pt idx="3025">
                  <c:v>45.860043957009303</c:v>
                </c:pt>
                <c:pt idx="3026">
                  <c:v>46.252582611544184</c:v>
                </c:pt>
                <c:pt idx="3027">
                  <c:v>45.603841571765102</c:v>
                </c:pt>
                <c:pt idx="3028">
                  <c:v>46.030967548307949</c:v>
                </c:pt>
                <c:pt idx="3029">
                  <c:v>46.030967548307949</c:v>
                </c:pt>
                <c:pt idx="3030">
                  <c:v>46.030967548307949</c:v>
                </c:pt>
                <c:pt idx="3031">
                  <c:v>44.845848514849749</c:v>
                </c:pt>
                <c:pt idx="3032">
                  <c:v>44.776490869130072</c:v>
                </c:pt>
                <c:pt idx="3033">
                  <c:v>44.903677053233437</c:v>
                </c:pt>
                <c:pt idx="3034">
                  <c:v>44.887755905007552</c:v>
                </c:pt>
                <c:pt idx="3035">
                  <c:v>44.89928501234354</c:v>
                </c:pt>
                <c:pt idx="3036">
                  <c:v>44.89928501234354</c:v>
                </c:pt>
                <c:pt idx="3037">
                  <c:v>44.89928501234354</c:v>
                </c:pt>
                <c:pt idx="3038">
                  <c:v>44.277445223015107</c:v>
                </c:pt>
                <c:pt idx="3039">
                  <c:v>43.313941252793143</c:v>
                </c:pt>
                <c:pt idx="3040">
                  <c:v>44.292817366129754</c:v>
                </c:pt>
                <c:pt idx="3041">
                  <c:v>44.316424585912962</c:v>
                </c:pt>
                <c:pt idx="3042">
                  <c:v>44.070104292671033</c:v>
                </c:pt>
                <c:pt idx="3043">
                  <c:v>44.070104292671033</c:v>
                </c:pt>
                <c:pt idx="3044">
                  <c:v>44.070104292671033</c:v>
                </c:pt>
                <c:pt idx="3045">
                  <c:v>45.494406552925085</c:v>
                </c:pt>
                <c:pt idx="3046">
                  <c:v>45.6173836978423</c:v>
                </c:pt>
                <c:pt idx="3047">
                  <c:v>45.267667441983953</c:v>
                </c:pt>
                <c:pt idx="3048">
                  <c:v>44.687186037702084</c:v>
                </c:pt>
                <c:pt idx="3049">
                  <c:v>45.342698140519758</c:v>
                </c:pt>
                <c:pt idx="3050">
                  <c:v>45.342698140519758</c:v>
                </c:pt>
                <c:pt idx="3051">
                  <c:v>45.342698140519758</c:v>
                </c:pt>
                <c:pt idx="3052">
                  <c:v>46.077632982763141</c:v>
                </c:pt>
                <c:pt idx="3053">
                  <c:v>45.811914508924154</c:v>
                </c:pt>
                <c:pt idx="3054">
                  <c:v>45.53064089026676</c:v>
                </c:pt>
                <c:pt idx="3055">
                  <c:v>44.830476371735095</c:v>
                </c:pt>
                <c:pt idx="3056">
                  <c:v>44.998654937477539</c:v>
                </c:pt>
                <c:pt idx="3057">
                  <c:v>44.998654937477539</c:v>
                </c:pt>
                <c:pt idx="3058">
                  <c:v>44.998654937477539</c:v>
                </c:pt>
                <c:pt idx="3059">
                  <c:v>44.282935274127468</c:v>
                </c:pt>
                <c:pt idx="3060">
                  <c:v>44.595319182421655</c:v>
                </c:pt>
                <c:pt idx="3061">
                  <c:v>44.452394851796136</c:v>
                </c:pt>
                <c:pt idx="3062">
                  <c:v>45.4003436771997</c:v>
                </c:pt>
                <c:pt idx="3063">
                  <c:v>44.691395076888234</c:v>
                </c:pt>
                <c:pt idx="3064">
                  <c:v>44.691395076888234</c:v>
                </c:pt>
                <c:pt idx="3065">
                  <c:v>44.691395076888234</c:v>
                </c:pt>
                <c:pt idx="3066">
                  <c:v>45.508131680706015</c:v>
                </c:pt>
                <c:pt idx="3067">
                  <c:v>45.208923895081526</c:v>
                </c:pt>
                <c:pt idx="3068">
                  <c:v>45.455793193434701</c:v>
                </c:pt>
                <c:pt idx="3069">
                  <c:v>46.112586308178599</c:v>
                </c:pt>
                <c:pt idx="3070">
                  <c:v>45.37893247786144</c:v>
                </c:pt>
                <c:pt idx="3071">
                  <c:v>45.37893247786144</c:v>
                </c:pt>
                <c:pt idx="3072">
                  <c:v>45.37893247786144</c:v>
                </c:pt>
                <c:pt idx="3073">
                  <c:v>44.950342487688637</c:v>
                </c:pt>
                <c:pt idx="3074">
                  <c:v>45.416813830536832</c:v>
                </c:pt>
                <c:pt idx="3075">
                  <c:v>44.604469267608948</c:v>
                </c:pt>
                <c:pt idx="3076">
                  <c:v>44.580313042714494</c:v>
                </c:pt>
                <c:pt idx="3077">
                  <c:v>45.020981145334524</c:v>
                </c:pt>
                <c:pt idx="3078">
                  <c:v>45.020981145334524</c:v>
                </c:pt>
                <c:pt idx="3079">
                  <c:v>45.020981145334524</c:v>
                </c:pt>
                <c:pt idx="3080">
                  <c:v>45.367220368821691</c:v>
                </c:pt>
                <c:pt idx="3081">
                  <c:v>45.68783935378444</c:v>
                </c:pt>
                <c:pt idx="3082">
                  <c:v>45.709067551418954</c:v>
                </c:pt>
                <c:pt idx="3083">
                  <c:v>46.556548441466049</c:v>
                </c:pt>
                <c:pt idx="3084">
                  <c:v>46.644572260967806</c:v>
                </c:pt>
                <c:pt idx="3085">
                  <c:v>46.644572260967806</c:v>
                </c:pt>
                <c:pt idx="3086">
                  <c:v>46.644572260967806</c:v>
                </c:pt>
                <c:pt idx="3087">
                  <c:v>47.104638544184901</c:v>
                </c:pt>
                <c:pt idx="3088">
                  <c:v>47.199616428429003</c:v>
                </c:pt>
                <c:pt idx="3089">
                  <c:v>46.896931610433349</c:v>
                </c:pt>
                <c:pt idx="3090">
                  <c:v>47.285993232597043</c:v>
                </c:pt>
                <c:pt idx="3091">
                  <c:v>47.462406875008057</c:v>
                </c:pt>
                <c:pt idx="3092">
                  <c:v>47.462406875008057</c:v>
                </c:pt>
                <c:pt idx="3093">
                  <c:v>47.462406875008057</c:v>
                </c:pt>
                <c:pt idx="3094">
                  <c:v>46.940486015924861</c:v>
                </c:pt>
                <c:pt idx="3095">
                  <c:v>46.430094264177647</c:v>
                </c:pt>
                <c:pt idx="3096">
                  <c:v>46.862344288425383</c:v>
                </c:pt>
                <c:pt idx="3097">
                  <c:v>47.141055883230329</c:v>
                </c:pt>
                <c:pt idx="3098">
                  <c:v>46.78822859840831</c:v>
                </c:pt>
                <c:pt idx="3099">
                  <c:v>46.78822859840831</c:v>
                </c:pt>
                <c:pt idx="3100">
                  <c:v>46.78822859840831</c:v>
                </c:pt>
                <c:pt idx="3101">
                  <c:v>47.596913127261281</c:v>
                </c:pt>
                <c:pt idx="3102">
                  <c:v>47.576782939849238</c:v>
                </c:pt>
                <c:pt idx="3103">
                  <c:v>48.340815052988212</c:v>
                </c:pt>
                <c:pt idx="3104">
                  <c:v>48.290489584458101</c:v>
                </c:pt>
                <c:pt idx="3105">
                  <c:v>47.851468497171773</c:v>
                </c:pt>
                <c:pt idx="3106">
                  <c:v>47.851468497171773</c:v>
                </c:pt>
                <c:pt idx="3107">
                  <c:v>47.851468497171773</c:v>
                </c:pt>
                <c:pt idx="3108">
                  <c:v>48.23192903925942</c:v>
                </c:pt>
                <c:pt idx="3109">
                  <c:v>47.655107669052462</c:v>
                </c:pt>
                <c:pt idx="3110">
                  <c:v>46.949453099408423</c:v>
                </c:pt>
                <c:pt idx="3111">
                  <c:v>47.081580329512938</c:v>
                </c:pt>
                <c:pt idx="3112">
                  <c:v>46.606507906588689</c:v>
                </c:pt>
                <c:pt idx="3113">
                  <c:v>46.606507906588689</c:v>
                </c:pt>
                <c:pt idx="3114">
                  <c:v>46.606507906588689</c:v>
                </c:pt>
                <c:pt idx="3115">
                  <c:v>46.768647416107513</c:v>
                </c:pt>
                <c:pt idx="3116">
                  <c:v>47.311064466010251</c:v>
                </c:pt>
                <c:pt idx="3117">
                  <c:v>47.339063726683364</c:v>
                </c:pt>
                <c:pt idx="3118">
                  <c:v>47.737458435738105</c:v>
                </c:pt>
                <c:pt idx="3119">
                  <c:v>47.259640987257654</c:v>
                </c:pt>
                <c:pt idx="3120">
                  <c:v>47.259640987257654</c:v>
                </c:pt>
                <c:pt idx="3121">
                  <c:v>47.259640987257654</c:v>
                </c:pt>
                <c:pt idx="3122">
                  <c:v>46.008641340450943</c:v>
                </c:pt>
                <c:pt idx="3123">
                  <c:v>45.622873748954667</c:v>
                </c:pt>
                <c:pt idx="3124">
                  <c:v>45.335744075777413</c:v>
                </c:pt>
                <c:pt idx="3125">
                  <c:v>45.112298995503714</c:v>
                </c:pt>
                <c:pt idx="3126">
                  <c:v>44.797353063357086</c:v>
                </c:pt>
                <c:pt idx="3127">
                  <c:v>44.797353063357086</c:v>
                </c:pt>
                <c:pt idx="3128">
                  <c:v>44.797353063357086</c:v>
                </c:pt>
                <c:pt idx="3129">
                  <c:v>44.654611734435306</c:v>
                </c:pt>
                <c:pt idx="3130">
                  <c:v>43.844829195359864</c:v>
                </c:pt>
                <c:pt idx="3131">
                  <c:v>44.638690586209414</c:v>
                </c:pt>
                <c:pt idx="3132">
                  <c:v>44.55414379907883</c:v>
                </c:pt>
                <c:pt idx="3133">
                  <c:v>46.052012744238702</c:v>
                </c:pt>
                <c:pt idx="3134">
                  <c:v>46.052012744238702</c:v>
                </c:pt>
                <c:pt idx="3135">
                  <c:v>46.052012744238702</c:v>
                </c:pt>
                <c:pt idx="3136">
                  <c:v>45.697355442379219</c:v>
                </c:pt>
                <c:pt idx="3137">
                  <c:v>45.322384951403954</c:v>
                </c:pt>
                <c:pt idx="3138">
                  <c:v>45.272425486281335</c:v>
                </c:pt>
                <c:pt idx="3139">
                  <c:v>46.324502281116295</c:v>
                </c:pt>
                <c:pt idx="3140">
                  <c:v>46.087881078172899</c:v>
                </c:pt>
                <c:pt idx="3141">
                  <c:v>46.087881078172899</c:v>
                </c:pt>
                <c:pt idx="3142">
                  <c:v>46.087881078172899</c:v>
                </c:pt>
                <c:pt idx="3143">
                  <c:v>46.910656738214293</c:v>
                </c:pt>
                <c:pt idx="3144">
                  <c:v>46.708988860686354</c:v>
                </c:pt>
                <c:pt idx="3145">
                  <c:v>47.05724110291473</c:v>
                </c:pt>
                <c:pt idx="3146">
                  <c:v>46.808175784116614</c:v>
                </c:pt>
                <c:pt idx="3147">
                  <c:v>46.680440594902002</c:v>
                </c:pt>
                <c:pt idx="3148">
                  <c:v>46.680440594902002</c:v>
                </c:pt>
                <c:pt idx="3149">
                  <c:v>46.680440594902002</c:v>
                </c:pt>
                <c:pt idx="3150">
                  <c:v>46.705328826611435</c:v>
                </c:pt>
                <c:pt idx="3151">
                  <c:v>46.850998182793148</c:v>
                </c:pt>
                <c:pt idx="3152">
                  <c:v>45.93287863510016</c:v>
                </c:pt>
                <c:pt idx="3153">
                  <c:v>45.55040507427131</c:v>
                </c:pt>
                <c:pt idx="3154">
                  <c:v>45.431270965132747</c:v>
                </c:pt>
                <c:pt idx="3155">
                  <c:v>45.431270965132747</c:v>
                </c:pt>
                <c:pt idx="3156">
                  <c:v>45.431270965132747</c:v>
                </c:pt>
                <c:pt idx="3157">
                  <c:v>45.975884035480433</c:v>
                </c:pt>
                <c:pt idx="3158">
                  <c:v>46.531843211460355</c:v>
                </c:pt>
                <c:pt idx="3159">
                  <c:v>46.778163504702292</c:v>
                </c:pt>
                <c:pt idx="3160">
                  <c:v>47.059071119952193</c:v>
                </c:pt>
                <c:pt idx="3161">
                  <c:v>47.123670721374481</c:v>
                </c:pt>
                <c:pt idx="3162">
                  <c:v>47.123670721374481</c:v>
                </c:pt>
                <c:pt idx="3163">
                  <c:v>47.123670721374481</c:v>
                </c:pt>
                <c:pt idx="3164">
                  <c:v>48.159643366279809</c:v>
                </c:pt>
                <c:pt idx="3165">
                  <c:v>48.080403628557853</c:v>
                </c:pt>
                <c:pt idx="3166">
                  <c:v>47.76161466063256</c:v>
                </c:pt>
                <c:pt idx="3167">
                  <c:v>48.068691519518111</c:v>
                </c:pt>
                <c:pt idx="3168">
                  <c:v>48.634532787500319</c:v>
                </c:pt>
                <c:pt idx="3169">
                  <c:v>48.634532787500319</c:v>
                </c:pt>
                <c:pt idx="3170">
                  <c:v>48.634532787500319</c:v>
                </c:pt>
                <c:pt idx="3171">
                  <c:v>48.185629608211727</c:v>
                </c:pt>
                <c:pt idx="3172">
                  <c:v>47.926316194003839</c:v>
                </c:pt>
                <c:pt idx="3173">
                  <c:v>48.07729259959418</c:v>
                </c:pt>
                <c:pt idx="3174">
                  <c:v>48.253523240301448</c:v>
                </c:pt>
                <c:pt idx="3175">
                  <c:v>48.622454675053106</c:v>
                </c:pt>
                <c:pt idx="3176">
                  <c:v>48.622454675053106</c:v>
                </c:pt>
                <c:pt idx="3177">
                  <c:v>48.622454675053106</c:v>
                </c:pt>
                <c:pt idx="3178">
                  <c:v>47.325155597198687</c:v>
                </c:pt>
                <c:pt idx="3179">
                  <c:v>47.28855525644952</c:v>
                </c:pt>
                <c:pt idx="3180">
                  <c:v>47.11671665663215</c:v>
                </c:pt>
                <c:pt idx="3181">
                  <c:v>47.007830642903365</c:v>
                </c:pt>
                <c:pt idx="3182">
                  <c:v>47.182231266573169</c:v>
                </c:pt>
                <c:pt idx="3183">
                  <c:v>47.182231266573169</c:v>
                </c:pt>
                <c:pt idx="3184">
                  <c:v>47.182231266573169</c:v>
                </c:pt>
                <c:pt idx="3185">
                  <c:v>48.170623468504573</c:v>
                </c:pt>
                <c:pt idx="3186">
                  <c:v>48.043620286104947</c:v>
                </c:pt>
                <c:pt idx="3187">
                  <c:v>47.93839430645108</c:v>
                </c:pt>
                <c:pt idx="3188">
                  <c:v>48.23723608866807</c:v>
                </c:pt>
                <c:pt idx="3189">
                  <c:v>48.13804916523781</c:v>
                </c:pt>
                <c:pt idx="3190">
                  <c:v>48.13804916523781</c:v>
                </c:pt>
                <c:pt idx="3191">
                  <c:v>48.13804916523781</c:v>
                </c:pt>
                <c:pt idx="3192">
                  <c:v>48.946001687275796</c:v>
                </c:pt>
                <c:pt idx="3193">
                  <c:v>48.806005383910211</c:v>
                </c:pt>
                <c:pt idx="3194">
                  <c:v>49.300841990839032</c:v>
                </c:pt>
                <c:pt idx="3195">
                  <c:v>49.290227892021761</c:v>
                </c:pt>
                <c:pt idx="3196">
                  <c:v>48.898421244301872</c:v>
                </c:pt>
                <c:pt idx="3197">
                  <c:v>48.898421244301872</c:v>
                </c:pt>
                <c:pt idx="3198">
                  <c:v>48.898421244301872</c:v>
                </c:pt>
                <c:pt idx="3199">
                  <c:v>48.521254732881651</c:v>
                </c:pt>
                <c:pt idx="3200">
                  <c:v>48.909401346526622</c:v>
                </c:pt>
                <c:pt idx="3201">
                  <c:v>48.691812320772797</c:v>
                </c:pt>
                <c:pt idx="3202">
                  <c:v>49.130650406355372</c:v>
                </c:pt>
                <c:pt idx="3203">
                  <c:v>49.143094522210085</c:v>
                </c:pt>
                <c:pt idx="3204">
                  <c:v>49.143094522210085</c:v>
                </c:pt>
                <c:pt idx="3205">
                  <c:v>49.143094522210085</c:v>
                </c:pt>
                <c:pt idx="3206">
                  <c:v>49.387950801822051</c:v>
                </c:pt>
                <c:pt idx="3207">
                  <c:v>49.358121524111475</c:v>
                </c:pt>
                <c:pt idx="3208">
                  <c:v>49.268816692683501</c:v>
                </c:pt>
                <c:pt idx="3209">
                  <c:v>49.680021521000455</c:v>
                </c:pt>
                <c:pt idx="3210">
                  <c:v>49.872722315044854</c:v>
                </c:pt>
                <c:pt idx="3211">
                  <c:v>49.872722315044854</c:v>
                </c:pt>
                <c:pt idx="3212">
                  <c:v>49.872722315044854</c:v>
                </c:pt>
                <c:pt idx="3213">
                  <c:v>49.668309411960728</c:v>
                </c:pt>
                <c:pt idx="3214">
                  <c:v>49.805194686362626</c:v>
                </c:pt>
                <c:pt idx="3215">
                  <c:v>49.869245282673674</c:v>
                </c:pt>
                <c:pt idx="3216">
                  <c:v>49.869245282673674</c:v>
                </c:pt>
                <c:pt idx="3217">
                  <c:v>49.869245282673674</c:v>
                </c:pt>
                <c:pt idx="3218">
                  <c:v>49.869245282673674</c:v>
                </c:pt>
                <c:pt idx="3219">
                  <c:v>49.869245282673674</c:v>
                </c:pt>
                <c:pt idx="3220">
                  <c:v>50.219327541939499</c:v>
                </c:pt>
                <c:pt idx="3221">
                  <c:v>50.327115545445821</c:v>
                </c:pt>
                <c:pt idx="3222">
                  <c:v>50.520548346305198</c:v>
                </c:pt>
                <c:pt idx="3223">
                  <c:v>50.520548346305198</c:v>
                </c:pt>
                <c:pt idx="3224">
                  <c:v>51.19582463312743</c:v>
                </c:pt>
                <c:pt idx="3225">
                  <c:v>51.19582463312743</c:v>
                </c:pt>
                <c:pt idx="3226">
                  <c:v>51.19582463312743</c:v>
                </c:pt>
                <c:pt idx="3227">
                  <c:v>51.388159423764336</c:v>
                </c:pt>
                <c:pt idx="3228">
                  <c:v>51.34863105575522</c:v>
                </c:pt>
                <c:pt idx="3229">
                  <c:v>50.920590070693656</c:v>
                </c:pt>
                <c:pt idx="3230">
                  <c:v>51.630819682931353</c:v>
                </c:pt>
                <c:pt idx="3231">
                  <c:v>51.243405076101361</c:v>
                </c:pt>
                <c:pt idx="3232">
                  <c:v>51.243405076101361</c:v>
                </c:pt>
                <c:pt idx="3233">
                  <c:v>51.243405076101361</c:v>
                </c:pt>
                <c:pt idx="3234">
                  <c:v>51.128480006148969</c:v>
                </c:pt>
                <c:pt idx="3235">
                  <c:v>51.27652838447937</c:v>
                </c:pt>
                <c:pt idx="3236">
                  <c:v>51.779234064669254</c:v>
                </c:pt>
                <c:pt idx="3237">
                  <c:v>51.987124000124552</c:v>
                </c:pt>
                <c:pt idx="3238">
                  <c:v>52.44755628674914</c:v>
                </c:pt>
                <c:pt idx="3239">
                  <c:v>52.44755628674914</c:v>
                </c:pt>
                <c:pt idx="3240">
                  <c:v>52.44755628674914</c:v>
                </c:pt>
                <c:pt idx="3241">
                  <c:v>52.703392668585863</c:v>
                </c:pt>
                <c:pt idx="3242">
                  <c:v>52.330801199759286</c:v>
                </c:pt>
                <c:pt idx="3243">
                  <c:v>52.592127632708376</c:v>
                </c:pt>
                <c:pt idx="3244">
                  <c:v>52.921164696043441</c:v>
                </c:pt>
                <c:pt idx="3245">
                  <c:v>52.933974815305639</c:v>
                </c:pt>
                <c:pt idx="3246">
                  <c:v>52.933974815305639</c:v>
                </c:pt>
                <c:pt idx="3247">
                  <c:v>52.933974815305639</c:v>
                </c:pt>
                <c:pt idx="3248">
                  <c:v>52.603290736636865</c:v>
                </c:pt>
                <c:pt idx="3249">
                  <c:v>52.782266402900319</c:v>
                </c:pt>
                <c:pt idx="3250">
                  <c:v>53.011567537693892</c:v>
                </c:pt>
                <c:pt idx="3251">
                  <c:v>52.339951284946572</c:v>
                </c:pt>
                <c:pt idx="3252">
                  <c:v>51.956562715598999</c:v>
                </c:pt>
                <c:pt idx="3253">
                  <c:v>51.956562715598999</c:v>
                </c:pt>
                <c:pt idx="3254">
                  <c:v>51.956562715598999</c:v>
                </c:pt>
                <c:pt idx="3255">
                  <c:v>52.226856232031636</c:v>
                </c:pt>
                <c:pt idx="3256">
                  <c:v>51.995542078496868</c:v>
                </c:pt>
                <c:pt idx="3257">
                  <c:v>51.605016442703196</c:v>
                </c:pt>
                <c:pt idx="3258">
                  <c:v>51.539501832762177</c:v>
                </c:pt>
                <c:pt idx="3259">
                  <c:v>51.855911778538776</c:v>
                </c:pt>
                <c:pt idx="3260">
                  <c:v>51.855911778538776</c:v>
                </c:pt>
                <c:pt idx="3261">
                  <c:v>51.855911778538776</c:v>
                </c:pt>
                <c:pt idx="3262">
                  <c:v>52.53942314202957</c:v>
                </c:pt>
                <c:pt idx="3263">
                  <c:v>52.721692838960443</c:v>
                </c:pt>
                <c:pt idx="3264">
                  <c:v>52.902132518853868</c:v>
                </c:pt>
                <c:pt idx="3265">
                  <c:v>53.001868447395367</c:v>
                </c:pt>
                <c:pt idx="3266">
                  <c:v>52.354591421246255</c:v>
                </c:pt>
                <c:pt idx="3267">
                  <c:v>52.354591421246255</c:v>
                </c:pt>
                <c:pt idx="3268">
                  <c:v>52.354591421246255</c:v>
                </c:pt>
                <c:pt idx="3269">
                  <c:v>52.65672723413067</c:v>
                </c:pt>
                <c:pt idx="3270">
                  <c:v>52.985947299169474</c:v>
                </c:pt>
                <c:pt idx="3271">
                  <c:v>53.026390675697307</c:v>
                </c:pt>
                <c:pt idx="3272">
                  <c:v>53.673484700142673</c:v>
                </c:pt>
                <c:pt idx="3273">
                  <c:v>53.150282829133261</c:v>
                </c:pt>
                <c:pt idx="3274">
                  <c:v>53.150282829133261</c:v>
                </c:pt>
                <c:pt idx="3275">
                  <c:v>53.150282829133261</c:v>
                </c:pt>
                <c:pt idx="3276">
                  <c:v>53.207013357294478</c:v>
                </c:pt>
                <c:pt idx="3277">
                  <c:v>52.449020300379111</c:v>
                </c:pt>
                <c:pt idx="3278">
                  <c:v>52.566873397591451</c:v>
                </c:pt>
                <c:pt idx="3279">
                  <c:v>52.769273281934375</c:v>
                </c:pt>
                <c:pt idx="3280">
                  <c:v>52.945686924345381</c:v>
                </c:pt>
                <c:pt idx="3281">
                  <c:v>52.945686924345381</c:v>
                </c:pt>
                <c:pt idx="3282">
                  <c:v>52.945686924345381</c:v>
                </c:pt>
                <c:pt idx="3283">
                  <c:v>53.41014524845238</c:v>
                </c:pt>
                <c:pt idx="3284">
                  <c:v>53.923648029163267</c:v>
                </c:pt>
                <c:pt idx="3285">
                  <c:v>53.560755650635222</c:v>
                </c:pt>
                <c:pt idx="3286">
                  <c:v>54.033266049707045</c:v>
                </c:pt>
                <c:pt idx="3287">
                  <c:v>53.905530860492433</c:v>
                </c:pt>
                <c:pt idx="3288">
                  <c:v>53.905530860492433</c:v>
                </c:pt>
                <c:pt idx="3289">
                  <c:v>53.905530860492433</c:v>
                </c:pt>
                <c:pt idx="3290">
                  <c:v>54.163197259366612</c:v>
                </c:pt>
                <c:pt idx="3291">
                  <c:v>53.492313013434284</c:v>
                </c:pt>
                <c:pt idx="3292">
                  <c:v>53.485541950395685</c:v>
                </c:pt>
                <c:pt idx="3293">
                  <c:v>51.863048844984874</c:v>
                </c:pt>
                <c:pt idx="3294">
                  <c:v>51.86323184668862</c:v>
                </c:pt>
                <c:pt idx="3295">
                  <c:v>51.86323184668862</c:v>
                </c:pt>
                <c:pt idx="3296">
                  <c:v>51.86323184668862</c:v>
                </c:pt>
                <c:pt idx="3297">
                  <c:v>50.437648574508351</c:v>
                </c:pt>
                <c:pt idx="3298">
                  <c:v>50.749666479395039</c:v>
                </c:pt>
                <c:pt idx="3299">
                  <c:v>51.639420763007429</c:v>
                </c:pt>
                <c:pt idx="3300">
                  <c:v>50.538848516679806</c:v>
                </c:pt>
                <c:pt idx="3301">
                  <c:v>50.688909913751417</c:v>
                </c:pt>
                <c:pt idx="3302">
                  <c:v>50.688909913751417</c:v>
                </c:pt>
                <c:pt idx="3303">
                  <c:v>50.688909913751417</c:v>
                </c:pt>
                <c:pt idx="3304">
                  <c:v>49.63207507461906</c:v>
                </c:pt>
                <c:pt idx="3305">
                  <c:v>49.660806342107158</c:v>
                </c:pt>
                <c:pt idx="3306">
                  <c:v>49.44797536065073</c:v>
                </c:pt>
                <c:pt idx="3307">
                  <c:v>50.369937944122377</c:v>
                </c:pt>
                <c:pt idx="3308">
                  <c:v>50.577095872762698</c:v>
                </c:pt>
                <c:pt idx="3309">
                  <c:v>50.577095872762698</c:v>
                </c:pt>
                <c:pt idx="3310">
                  <c:v>50.577095872762698</c:v>
                </c:pt>
                <c:pt idx="3311">
                  <c:v>51.198020653572407</c:v>
                </c:pt>
                <c:pt idx="3312">
                  <c:v>51.086389614287434</c:v>
                </c:pt>
                <c:pt idx="3313">
                  <c:v>51.011541917455375</c:v>
                </c:pt>
                <c:pt idx="3314">
                  <c:v>51.600990405220799</c:v>
                </c:pt>
                <c:pt idx="3315">
                  <c:v>52.797455544311255</c:v>
                </c:pt>
                <c:pt idx="3316">
                  <c:v>52.797455544311255</c:v>
                </c:pt>
                <c:pt idx="3317">
                  <c:v>52.797455544311255</c:v>
                </c:pt>
                <c:pt idx="3318">
                  <c:v>53.178099088102655</c:v>
                </c:pt>
                <c:pt idx="3319">
                  <c:v>52.430537128300806</c:v>
                </c:pt>
                <c:pt idx="3320">
                  <c:v>52.188974879356259</c:v>
                </c:pt>
                <c:pt idx="3321">
                  <c:v>52.31872308731208</c:v>
                </c:pt>
                <c:pt idx="3322">
                  <c:v>52.31872308731208</c:v>
                </c:pt>
                <c:pt idx="3323">
                  <c:v>52.31872308731208</c:v>
                </c:pt>
                <c:pt idx="3324">
                  <c:v>52.31872308731208</c:v>
                </c:pt>
                <c:pt idx="3325">
                  <c:v>52.31872308731208</c:v>
                </c:pt>
                <c:pt idx="3326">
                  <c:v>52.885845367220497</c:v>
                </c:pt>
                <c:pt idx="3327">
                  <c:v>52.276449693746777</c:v>
                </c:pt>
                <c:pt idx="3328">
                  <c:v>52.238385339367639</c:v>
                </c:pt>
                <c:pt idx="3329">
                  <c:v>52.465673455419996</c:v>
                </c:pt>
                <c:pt idx="3330">
                  <c:v>52.465673455419996</c:v>
                </c:pt>
                <c:pt idx="3331">
                  <c:v>52.465673455419996</c:v>
                </c:pt>
                <c:pt idx="3332">
                  <c:v>52.324579141831933</c:v>
                </c:pt>
                <c:pt idx="3333">
                  <c:v>52.682530474358842</c:v>
                </c:pt>
                <c:pt idx="3334">
                  <c:v>52.255404497815995</c:v>
                </c:pt>
                <c:pt idx="3335">
                  <c:v>52.661485278428067</c:v>
                </c:pt>
                <c:pt idx="3336">
                  <c:v>52.963987094719968</c:v>
                </c:pt>
                <c:pt idx="3337">
                  <c:v>52.963987094719968</c:v>
                </c:pt>
                <c:pt idx="3338">
                  <c:v>52.963987094719968</c:v>
                </c:pt>
                <c:pt idx="3339">
                  <c:v>52.815206709574589</c:v>
                </c:pt>
                <c:pt idx="3340">
                  <c:v>52.792697500013851</c:v>
                </c:pt>
                <c:pt idx="3341">
                  <c:v>51.911544296477523</c:v>
                </c:pt>
                <c:pt idx="3342">
                  <c:v>51.357049134127557</c:v>
                </c:pt>
                <c:pt idx="3343">
                  <c:v>51.011358915751629</c:v>
                </c:pt>
                <c:pt idx="3344">
                  <c:v>51.011358915751629</c:v>
                </c:pt>
                <c:pt idx="3345">
                  <c:v>51.011358915751629</c:v>
                </c:pt>
                <c:pt idx="3346">
                  <c:v>51.358696149461281</c:v>
                </c:pt>
                <c:pt idx="3347">
                  <c:v>51.23516999943282</c:v>
                </c:pt>
                <c:pt idx="3348">
                  <c:v>51.668152030495527</c:v>
                </c:pt>
                <c:pt idx="3349">
                  <c:v>50.613513211808119</c:v>
                </c:pt>
                <c:pt idx="3350">
                  <c:v>50.450824697178049</c:v>
                </c:pt>
                <c:pt idx="3351">
                  <c:v>50.450824697178049</c:v>
                </c:pt>
                <c:pt idx="3352">
                  <c:v>50.450824697178049</c:v>
                </c:pt>
                <c:pt idx="3353">
                  <c:v>49.135225448949051</c:v>
                </c:pt>
                <c:pt idx="3354">
                  <c:v>49.7962276028791</c:v>
                </c:pt>
                <c:pt idx="3355">
                  <c:v>49.046286620928555</c:v>
                </c:pt>
                <c:pt idx="3356">
                  <c:v>49.639212141065151</c:v>
                </c:pt>
                <c:pt idx="3357">
                  <c:v>49.317495145879931</c:v>
                </c:pt>
                <c:pt idx="3358">
                  <c:v>49.317495145879931</c:v>
                </c:pt>
                <c:pt idx="3359">
                  <c:v>49.317495145879931</c:v>
                </c:pt>
                <c:pt idx="3360">
                  <c:v>48.675708170843187</c:v>
                </c:pt>
                <c:pt idx="3361">
                  <c:v>48.966680879799107</c:v>
                </c:pt>
                <c:pt idx="3362">
                  <c:v>49.950681040840607</c:v>
                </c:pt>
                <c:pt idx="3363">
                  <c:v>49.566926468085533</c:v>
                </c:pt>
                <c:pt idx="3364">
                  <c:v>49.363977578631371</c:v>
                </c:pt>
                <c:pt idx="3365">
                  <c:v>49.363977578631371</c:v>
                </c:pt>
                <c:pt idx="3366">
                  <c:v>49.363977578631371</c:v>
                </c:pt>
                <c:pt idx="3367">
                  <c:v>49.704543749302424</c:v>
                </c:pt>
                <c:pt idx="3368">
                  <c:v>49.398747902343089</c:v>
                </c:pt>
                <c:pt idx="3369">
                  <c:v>49.952511057878063</c:v>
                </c:pt>
                <c:pt idx="3370">
                  <c:v>50.362434874268793</c:v>
                </c:pt>
                <c:pt idx="3371">
                  <c:v>50.084455286278825</c:v>
                </c:pt>
                <c:pt idx="3372">
                  <c:v>50.084455286278825</c:v>
                </c:pt>
                <c:pt idx="3373">
                  <c:v>50.084455286278825</c:v>
                </c:pt>
                <c:pt idx="3374">
                  <c:v>50.31851446536978</c:v>
                </c:pt>
                <c:pt idx="3375">
                  <c:v>49.653669275661066</c:v>
                </c:pt>
                <c:pt idx="3376">
                  <c:v>49.962210148176588</c:v>
                </c:pt>
                <c:pt idx="3377">
                  <c:v>50.082442267537616</c:v>
                </c:pt>
                <c:pt idx="3378">
                  <c:v>50.652492574705974</c:v>
                </c:pt>
                <c:pt idx="3379">
                  <c:v>50.652492574705974</c:v>
                </c:pt>
                <c:pt idx="3380">
                  <c:v>50.652492574705974</c:v>
                </c:pt>
                <c:pt idx="3381">
                  <c:v>51.237000016470262</c:v>
                </c:pt>
                <c:pt idx="3382">
                  <c:v>51.247065110176294</c:v>
                </c:pt>
                <c:pt idx="3383">
                  <c:v>51.009711900417905</c:v>
                </c:pt>
                <c:pt idx="3384">
                  <c:v>51.243771079508868</c:v>
                </c:pt>
                <c:pt idx="3385">
                  <c:v>51.186491546236418</c:v>
                </c:pt>
                <c:pt idx="3386">
                  <c:v>51.186491546236418</c:v>
                </c:pt>
                <c:pt idx="3387">
                  <c:v>51.186491546236418</c:v>
                </c:pt>
                <c:pt idx="3388">
                  <c:v>50.495111109484547</c:v>
                </c:pt>
                <c:pt idx="3389">
                  <c:v>50.978418609077366</c:v>
                </c:pt>
                <c:pt idx="3390">
                  <c:v>51.37132326701974</c:v>
                </c:pt>
                <c:pt idx="3391">
                  <c:v>51.371506268723479</c:v>
                </c:pt>
                <c:pt idx="3392">
                  <c:v>51.644178807304819</c:v>
                </c:pt>
                <c:pt idx="3393">
                  <c:v>51.644178807304819</c:v>
                </c:pt>
                <c:pt idx="3394">
                  <c:v>51.644178807304819</c:v>
                </c:pt>
                <c:pt idx="3395">
                  <c:v>51.543527870244588</c:v>
                </c:pt>
                <c:pt idx="3396">
                  <c:v>50.918943055359961</c:v>
                </c:pt>
                <c:pt idx="3397">
                  <c:v>51.123904963555333</c:v>
                </c:pt>
                <c:pt idx="3398">
                  <c:v>51.649485856713447</c:v>
                </c:pt>
                <c:pt idx="3399">
                  <c:v>51.585618262106145</c:v>
                </c:pt>
                <c:pt idx="3400">
                  <c:v>51.585618262106145</c:v>
                </c:pt>
                <c:pt idx="3401">
                  <c:v>51.585618262106145</c:v>
                </c:pt>
                <c:pt idx="3402">
                  <c:v>51.973215870639876</c:v>
                </c:pt>
                <c:pt idx="3403">
                  <c:v>51.763678919850868</c:v>
                </c:pt>
                <c:pt idx="3404">
                  <c:v>51.443242936591858</c:v>
                </c:pt>
                <c:pt idx="3405">
                  <c:v>51.3616241767212</c:v>
                </c:pt>
                <c:pt idx="3406">
                  <c:v>50.947491321144312</c:v>
                </c:pt>
                <c:pt idx="3407">
                  <c:v>50.947491321144312</c:v>
                </c:pt>
                <c:pt idx="3408">
                  <c:v>50.947491321144312</c:v>
                </c:pt>
                <c:pt idx="3409">
                  <c:v>50.964510479592683</c:v>
                </c:pt>
                <c:pt idx="3410">
                  <c:v>50.597958066989712</c:v>
                </c:pt>
                <c:pt idx="3411">
                  <c:v>50.587343968172455</c:v>
                </c:pt>
                <c:pt idx="3412">
                  <c:v>50.817377109781006</c:v>
                </c:pt>
                <c:pt idx="3413">
                  <c:v>50.805848002445018</c:v>
                </c:pt>
                <c:pt idx="3414">
                  <c:v>50.805848002445018</c:v>
                </c:pt>
                <c:pt idx="3415">
                  <c:v>50.805848002445018</c:v>
                </c:pt>
                <c:pt idx="3416">
                  <c:v>50.51066625430294</c:v>
                </c:pt>
                <c:pt idx="3417">
                  <c:v>50.567030779056665</c:v>
                </c:pt>
                <c:pt idx="3418">
                  <c:v>50.412760342798904</c:v>
                </c:pt>
                <c:pt idx="3419">
                  <c:v>49.696674676041347</c:v>
                </c:pt>
                <c:pt idx="3420">
                  <c:v>49.653303272253581</c:v>
                </c:pt>
                <c:pt idx="3421">
                  <c:v>49.653303272253581</c:v>
                </c:pt>
                <c:pt idx="3422">
                  <c:v>49.653303272253581</c:v>
                </c:pt>
                <c:pt idx="3423">
                  <c:v>49.368186617817528</c:v>
                </c:pt>
                <c:pt idx="3424">
                  <c:v>49.559789401639449</c:v>
                </c:pt>
                <c:pt idx="3425">
                  <c:v>49.939517936912111</c:v>
                </c:pt>
                <c:pt idx="3426">
                  <c:v>49.052508678855922</c:v>
                </c:pt>
                <c:pt idx="3427">
                  <c:v>48.924407486233818</c:v>
                </c:pt>
                <c:pt idx="3428">
                  <c:v>48.924407486233818</c:v>
                </c:pt>
                <c:pt idx="3429">
                  <c:v>48.924407486233818</c:v>
                </c:pt>
                <c:pt idx="3430">
                  <c:v>48.323612892836152</c:v>
                </c:pt>
                <c:pt idx="3431">
                  <c:v>48.870238981925041</c:v>
                </c:pt>
                <c:pt idx="3432">
                  <c:v>48.787888215239406</c:v>
                </c:pt>
                <c:pt idx="3433">
                  <c:v>49.73272601167929</c:v>
                </c:pt>
                <c:pt idx="3434">
                  <c:v>49.77737842739328</c:v>
                </c:pt>
                <c:pt idx="3435">
                  <c:v>49.77737842739328</c:v>
                </c:pt>
                <c:pt idx="3436">
                  <c:v>49.77737842739328</c:v>
                </c:pt>
                <c:pt idx="3437">
                  <c:v>49.342017374181872</c:v>
                </c:pt>
                <c:pt idx="3438">
                  <c:v>49.63829713254642</c:v>
                </c:pt>
                <c:pt idx="3439">
                  <c:v>49.122781333094331</c:v>
                </c:pt>
                <c:pt idx="3440">
                  <c:v>49.213916181559767</c:v>
                </c:pt>
                <c:pt idx="3441">
                  <c:v>47.92229015652147</c:v>
                </c:pt>
                <c:pt idx="3442">
                  <c:v>47.92229015652147</c:v>
                </c:pt>
                <c:pt idx="3443">
                  <c:v>47.92229015652147</c:v>
                </c:pt>
                <c:pt idx="3444">
                  <c:v>47.516758381020644</c:v>
                </c:pt>
                <c:pt idx="3445">
                  <c:v>47.935832282598675</c:v>
                </c:pt>
                <c:pt idx="3446">
                  <c:v>47.478877028345252</c:v>
                </c:pt>
                <c:pt idx="3447">
                  <c:v>47.375481065728849</c:v>
                </c:pt>
                <c:pt idx="3448">
                  <c:v>47.215171573247467</c:v>
                </c:pt>
                <c:pt idx="3449">
                  <c:v>47.215171573247467</c:v>
                </c:pt>
                <c:pt idx="3450">
                  <c:v>47.215171573247467</c:v>
                </c:pt>
                <c:pt idx="3451">
                  <c:v>47.667368783203493</c:v>
                </c:pt>
                <c:pt idx="3452">
                  <c:v>47.896486916293306</c:v>
                </c:pt>
                <c:pt idx="3453">
                  <c:v>48.081318637076627</c:v>
                </c:pt>
                <c:pt idx="3454">
                  <c:v>48.142441206127749</c:v>
                </c:pt>
                <c:pt idx="3455">
                  <c:v>48.037215226473876</c:v>
                </c:pt>
                <c:pt idx="3456">
                  <c:v>48.037215226473876</c:v>
                </c:pt>
                <c:pt idx="3457">
                  <c:v>48.037215226473876</c:v>
                </c:pt>
                <c:pt idx="3458">
                  <c:v>48.721458596779648</c:v>
                </c:pt>
                <c:pt idx="3459">
                  <c:v>48.662715049877228</c:v>
                </c:pt>
                <c:pt idx="3460">
                  <c:v>48.76391499204869</c:v>
                </c:pt>
                <c:pt idx="3461">
                  <c:v>49.203119081038764</c:v>
                </c:pt>
                <c:pt idx="3462">
                  <c:v>49.493359783179706</c:v>
                </c:pt>
                <c:pt idx="3463">
                  <c:v>49.493359783179706</c:v>
                </c:pt>
                <c:pt idx="3464">
                  <c:v>49.493359783179706</c:v>
                </c:pt>
                <c:pt idx="3465">
                  <c:v>49.356474508777801</c:v>
                </c:pt>
                <c:pt idx="3466">
                  <c:v>48.875912034741162</c:v>
                </c:pt>
                <c:pt idx="3467">
                  <c:v>49.258019592162533</c:v>
                </c:pt>
                <c:pt idx="3468">
                  <c:v>49.614689912763218</c:v>
                </c:pt>
                <c:pt idx="3469">
                  <c:v>50.13203572925277</c:v>
                </c:pt>
                <c:pt idx="3470">
                  <c:v>50.13203572925277</c:v>
                </c:pt>
                <c:pt idx="3471">
                  <c:v>50.13203572925277</c:v>
                </c:pt>
                <c:pt idx="3472">
                  <c:v>50.296005255809064</c:v>
                </c:pt>
                <c:pt idx="3473">
                  <c:v>50.360787858935097</c:v>
                </c:pt>
                <c:pt idx="3474">
                  <c:v>50.269836012173407</c:v>
                </c:pt>
                <c:pt idx="3475">
                  <c:v>49.973007248697613</c:v>
                </c:pt>
                <c:pt idx="3476">
                  <c:v>50.249705824761364</c:v>
                </c:pt>
                <c:pt idx="3477">
                  <c:v>50.249705824761364</c:v>
                </c:pt>
                <c:pt idx="3478">
                  <c:v>50.249705824761364</c:v>
                </c:pt>
                <c:pt idx="3479">
                  <c:v>50.890028786168131</c:v>
                </c:pt>
                <c:pt idx="3480">
                  <c:v>50.722033222129433</c:v>
                </c:pt>
                <c:pt idx="3481">
                  <c:v>50.577095872762712</c:v>
                </c:pt>
                <c:pt idx="3482">
                  <c:v>50.615892233956835</c:v>
                </c:pt>
                <c:pt idx="3483">
                  <c:v>51.032587113386164</c:v>
                </c:pt>
                <c:pt idx="3484">
                  <c:v>51.032587113386164</c:v>
                </c:pt>
                <c:pt idx="3485">
                  <c:v>51.032587113386164</c:v>
                </c:pt>
                <c:pt idx="3486">
                  <c:v>50.803102976888852</c:v>
                </c:pt>
                <c:pt idx="3487">
                  <c:v>51.069736459246577</c:v>
                </c:pt>
                <c:pt idx="3488">
                  <c:v>50.502614179338146</c:v>
                </c:pt>
                <c:pt idx="3489">
                  <c:v>50.059201051161921</c:v>
                </c:pt>
                <c:pt idx="3490">
                  <c:v>50.143564836588766</c:v>
                </c:pt>
                <c:pt idx="3491">
                  <c:v>50.143564836588766</c:v>
                </c:pt>
                <c:pt idx="3492">
                  <c:v>50.143564836588766</c:v>
                </c:pt>
                <c:pt idx="3493">
                  <c:v>49.869794287784956</c:v>
                </c:pt>
                <c:pt idx="3494">
                  <c:v>50.026992751302657</c:v>
                </c:pt>
                <c:pt idx="3495">
                  <c:v>50.258855909948672</c:v>
                </c:pt>
                <c:pt idx="3496">
                  <c:v>49.891754492234469</c:v>
                </c:pt>
                <c:pt idx="3497">
                  <c:v>51.168740380973084</c:v>
                </c:pt>
                <c:pt idx="3498">
                  <c:v>51.168740380973084</c:v>
                </c:pt>
                <c:pt idx="3499">
                  <c:v>51.168740380973084</c:v>
                </c:pt>
                <c:pt idx="3500">
                  <c:v>51.669799045829258</c:v>
                </c:pt>
                <c:pt idx="3501">
                  <c:v>51.791678180523995</c:v>
                </c:pt>
                <c:pt idx="3502">
                  <c:v>51.823886480383266</c:v>
                </c:pt>
                <c:pt idx="3503">
                  <c:v>51.874028947209631</c:v>
                </c:pt>
                <c:pt idx="3504">
                  <c:v>51.540965846392162</c:v>
                </c:pt>
                <c:pt idx="3505">
                  <c:v>51.540965846392162</c:v>
                </c:pt>
                <c:pt idx="3506">
                  <c:v>51.540965846392162</c:v>
                </c:pt>
                <c:pt idx="3507">
                  <c:v>51.49539842215944</c:v>
                </c:pt>
                <c:pt idx="3508">
                  <c:v>51.022156016272646</c:v>
                </c:pt>
                <c:pt idx="3509">
                  <c:v>51.099016731845907</c:v>
                </c:pt>
                <c:pt idx="3510">
                  <c:v>50.801821964962627</c:v>
                </c:pt>
                <c:pt idx="3511">
                  <c:v>50.753509515173711</c:v>
                </c:pt>
                <c:pt idx="3512">
                  <c:v>50.753509515173711</c:v>
                </c:pt>
                <c:pt idx="3513">
                  <c:v>50.753509515173711</c:v>
                </c:pt>
                <c:pt idx="3514">
                  <c:v>50.666400704190686</c:v>
                </c:pt>
                <c:pt idx="3515">
                  <c:v>51.262254251587215</c:v>
                </c:pt>
                <c:pt idx="3516">
                  <c:v>50.677929811526681</c:v>
                </c:pt>
                <c:pt idx="3517">
                  <c:v>50.99397375389578</c:v>
                </c:pt>
                <c:pt idx="3518">
                  <c:v>51.0371621559798</c:v>
                </c:pt>
                <c:pt idx="3519">
                  <c:v>51.0371621559798</c:v>
                </c:pt>
                <c:pt idx="3520">
                  <c:v>51.0371621559798</c:v>
                </c:pt>
                <c:pt idx="3521">
                  <c:v>50.039436867157363</c:v>
                </c:pt>
                <c:pt idx="3522">
                  <c:v>50.1309377190303</c:v>
                </c:pt>
                <c:pt idx="3523">
                  <c:v>51.005319859528036</c:v>
                </c:pt>
                <c:pt idx="3524">
                  <c:v>51.579762207586292</c:v>
                </c:pt>
                <c:pt idx="3525">
                  <c:v>51.454955045631607</c:v>
                </c:pt>
                <c:pt idx="3526">
                  <c:v>51.454955045631607</c:v>
                </c:pt>
                <c:pt idx="3527">
                  <c:v>51.454955045631607</c:v>
                </c:pt>
                <c:pt idx="3528">
                  <c:v>51.863231846688635</c:v>
                </c:pt>
                <c:pt idx="3529">
                  <c:v>52.249914446703627</c:v>
                </c:pt>
                <c:pt idx="3530">
                  <c:v>52.350931387171343</c:v>
                </c:pt>
                <c:pt idx="3531">
                  <c:v>52.329703189536829</c:v>
                </c:pt>
                <c:pt idx="3532">
                  <c:v>52.609329792860514</c:v>
                </c:pt>
                <c:pt idx="3533">
                  <c:v>52.609329792860514</c:v>
                </c:pt>
                <c:pt idx="3534">
                  <c:v>52.609329792860514</c:v>
                </c:pt>
                <c:pt idx="3535">
                  <c:v>52.566873397591472</c:v>
                </c:pt>
                <c:pt idx="3536">
                  <c:v>52.428707111263343</c:v>
                </c:pt>
                <c:pt idx="3537">
                  <c:v>52.570167428258898</c:v>
                </c:pt>
                <c:pt idx="3538">
                  <c:v>53.142413755872212</c:v>
                </c:pt>
                <c:pt idx="3539">
                  <c:v>53.206830355590753</c:v>
                </c:pt>
                <c:pt idx="3540">
                  <c:v>53.206830355590753</c:v>
                </c:pt>
                <c:pt idx="3541">
                  <c:v>53.206830355590753</c:v>
                </c:pt>
                <c:pt idx="3542">
                  <c:v>53.036821772810853</c:v>
                </c:pt>
                <c:pt idx="3543">
                  <c:v>52.686373510137535</c:v>
                </c:pt>
                <c:pt idx="3544">
                  <c:v>53.477489875430891</c:v>
                </c:pt>
                <c:pt idx="3545">
                  <c:v>53.385440018446722</c:v>
                </c:pt>
                <c:pt idx="3546">
                  <c:v>52.943856907307953</c:v>
                </c:pt>
                <c:pt idx="3547">
                  <c:v>52.943856907307953</c:v>
                </c:pt>
                <c:pt idx="3548">
                  <c:v>52.943856907307953</c:v>
                </c:pt>
                <c:pt idx="3549">
                  <c:v>52.696804607251039</c:v>
                </c:pt>
                <c:pt idx="3550">
                  <c:v>52.647394147239659</c:v>
                </c:pt>
                <c:pt idx="3551">
                  <c:v>52.646662140424674</c:v>
                </c:pt>
                <c:pt idx="3552">
                  <c:v>53.146622795058363</c:v>
                </c:pt>
                <c:pt idx="3553">
                  <c:v>53.051278907406768</c:v>
                </c:pt>
                <c:pt idx="3554">
                  <c:v>53.051278907406768</c:v>
                </c:pt>
                <c:pt idx="3555">
                  <c:v>53.051278907406768</c:v>
                </c:pt>
                <c:pt idx="3556">
                  <c:v>52.908537578485003</c:v>
                </c:pt>
                <c:pt idx="3557">
                  <c:v>52.638427063756104</c:v>
                </c:pt>
                <c:pt idx="3558">
                  <c:v>53.312239336948373</c:v>
                </c:pt>
                <c:pt idx="3559">
                  <c:v>53.55965764041278</c:v>
                </c:pt>
                <c:pt idx="3560">
                  <c:v>53.282593060941551</c:v>
                </c:pt>
                <c:pt idx="3561">
                  <c:v>53.282593060941551</c:v>
                </c:pt>
                <c:pt idx="3562">
                  <c:v>53.282593060941551</c:v>
                </c:pt>
                <c:pt idx="3563">
                  <c:v>53.153027854689483</c:v>
                </c:pt>
                <c:pt idx="3564">
                  <c:v>53.407766226303721</c:v>
                </c:pt>
                <c:pt idx="3565">
                  <c:v>53.298148205759951</c:v>
                </c:pt>
                <c:pt idx="3566">
                  <c:v>52.851258045212553</c:v>
                </c:pt>
                <c:pt idx="3567">
                  <c:v>53.142962760983465</c:v>
                </c:pt>
                <c:pt idx="3568">
                  <c:v>53.142962760983465</c:v>
                </c:pt>
                <c:pt idx="3569">
                  <c:v>53.142962760983465</c:v>
                </c:pt>
                <c:pt idx="3570">
                  <c:v>53.590767930049587</c:v>
                </c:pt>
                <c:pt idx="3571">
                  <c:v>53.69452989607349</c:v>
                </c:pt>
                <c:pt idx="3572">
                  <c:v>53.471999824318523</c:v>
                </c:pt>
                <c:pt idx="3573">
                  <c:v>53.612728134499086</c:v>
                </c:pt>
                <c:pt idx="3574">
                  <c:v>52.914576634708624</c:v>
                </c:pt>
                <c:pt idx="3575">
                  <c:v>52.914576634708624</c:v>
                </c:pt>
                <c:pt idx="3576">
                  <c:v>52.914576634708624</c:v>
                </c:pt>
                <c:pt idx="3577">
                  <c:v>53.184687149437515</c:v>
                </c:pt>
                <c:pt idx="3578">
                  <c:v>53.30473626709481</c:v>
                </c:pt>
                <c:pt idx="3579">
                  <c:v>53.76114251623698</c:v>
                </c:pt>
                <c:pt idx="3580">
                  <c:v>54.002338761774027</c:v>
                </c:pt>
                <c:pt idx="3581">
                  <c:v>54.006730802663924</c:v>
                </c:pt>
                <c:pt idx="3582">
                  <c:v>54.006730802663924</c:v>
                </c:pt>
                <c:pt idx="3583">
                  <c:v>54.006730802663924</c:v>
                </c:pt>
                <c:pt idx="3584">
                  <c:v>53.87862961004182</c:v>
                </c:pt>
                <c:pt idx="3585">
                  <c:v>54.079016475643549</c:v>
                </c:pt>
                <c:pt idx="3586">
                  <c:v>54.043148141709359</c:v>
                </c:pt>
                <c:pt idx="3587">
                  <c:v>54.008194816293894</c:v>
                </c:pt>
                <c:pt idx="3588">
                  <c:v>54.003985777107744</c:v>
                </c:pt>
                <c:pt idx="3589">
                  <c:v>54.003985777107744</c:v>
                </c:pt>
                <c:pt idx="3590">
                  <c:v>54.003985777107744</c:v>
                </c:pt>
                <c:pt idx="3591">
                  <c:v>54.35187201592862</c:v>
                </c:pt>
                <c:pt idx="3592">
                  <c:v>54.372002203340664</c:v>
                </c:pt>
                <c:pt idx="3593">
                  <c:v>53.934079126276821</c:v>
                </c:pt>
                <c:pt idx="3594">
                  <c:v>54.282697371912683</c:v>
                </c:pt>
                <c:pt idx="3595">
                  <c:v>54.531213685599567</c:v>
                </c:pt>
                <c:pt idx="3596">
                  <c:v>54.531213685599567</c:v>
                </c:pt>
                <c:pt idx="3597">
                  <c:v>54.531213685599567</c:v>
                </c:pt>
                <c:pt idx="3598">
                  <c:v>54.483450240921897</c:v>
                </c:pt>
                <c:pt idx="3599">
                  <c:v>53.972509484063444</c:v>
                </c:pt>
                <c:pt idx="3600">
                  <c:v>53.509881176993908</c:v>
                </c:pt>
                <c:pt idx="3601">
                  <c:v>53.735156274305069</c:v>
                </c:pt>
                <c:pt idx="3602">
                  <c:v>53.952928301762647</c:v>
                </c:pt>
                <c:pt idx="3603">
                  <c:v>53.952928301762647</c:v>
                </c:pt>
                <c:pt idx="3604">
                  <c:v>53.952928301762647</c:v>
                </c:pt>
                <c:pt idx="3605">
                  <c:v>54.224502830121509</c:v>
                </c:pt>
                <c:pt idx="3606">
                  <c:v>54.21297372278552</c:v>
                </c:pt>
                <c:pt idx="3607">
                  <c:v>54.16667429173782</c:v>
                </c:pt>
                <c:pt idx="3608">
                  <c:v>53.760593511125755</c:v>
                </c:pt>
                <c:pt idx="3609">
                  <c:v>53.818422049509444</c:v>
                </c:pt>
                <c:pt idx="3610">
                  <c:v>53.818422049509444</c:v>
                </c:pt>
                <c:pt idx="3611">
                  <c:v>53.818422049509444</c:v>
                </c:pt>
                <c:pt idx="3612">
                  <c:v>53.762789531570704</c:v>
                </c:pt>
                <c:pt idx="3613">
                  <c:v>54.143067071954604</c:v>
                </c:pt>
                <c:pt idx="3614">
                  <c:v>54.103172700538003</c:v>
                </c:pt>
                <c:pt idx="3615">
                  <c:v>54.366329150524557</c:v>
                </c:pt>
                <c:pt idx="3616">
                  <c:v>54.093290608535732</c:v>
                </c:pt>
                <c:pt idx="3617">
                  <c:v>54.093290608535732</c:v>
                </c:pt>
                <c:pt idx="3618">
                  <c:v>54.093290608535732</c:v>
                </c:pt>
                <c:pt idx="3619">
                  <c:v>54.61850549828636</c:v>
                </c:pt>
                <c:pt idx="3620">
                  <c:v>55.062467631573817</c:v>
                </c:pt>
                <c:pt idx="3621">
                  <c:v>55.309519931630739</c:v>
                </c:pt>
                <c:pt idx="3622">
                  <c:v>55.09064989395069</c:v>
                </c:pt>
                <c:pt idx="3623">
                  <c:v>55.579996449767137</c:v>
                </c:pt>
                <c:pt idx="3624">
                  <c:v>55.579996449767137</c:v>
                </c:pt>
                <c:pt idx="3625">
                  <c:v>55.579996449767137</c:v>
                </c:pt>
                <c:pt idx="3626">
                  <c:v>55.851570978125991</c:v>
                </c:pt>
                <c:pt idx="3627">
                  <c:v>55.923307645994363</c:v>
                </c:pt>
                <c:pt idx="3628">
                  <c:v>55.712306681575384</c:v>
                </c:pt>
                <c:pt idx="3629">
                  <c:v>55.705718620240532</c:v>
                </c:pt>
                <c:pt idx="3630">
                  <c:v>56.365988767355603</c:v>
                </c:pt>
                <c:pt idx="3631">
                  <c:v>56.365988767355603</c:v>
                </c:pt>
                <c:pt idx="3632">
                  <c:v>56.365988767355603</c:v>
                </c:pt>
                <c:pt idx="3633">
                  <c:v>56.286932031337393</c:v>
                </c:pt>
                <c:pt idx="3634">
                  <c:v>56.491710937829005</c:v>
                </c:pt>
                <c:pt idx="3635">
                  <c:v>56.154987802936624</c:v>
                </c:pt>
                <c:pt idx="3636">
                  <c:v>56.132844596783379</c:v>
                </c:pt>
                <c:pt idx="3637">
                  <c:v>56.218855397543926</c:v>
                </c:pt>
                <c:pt idx="3638">
                  <c:v>56.218855397543926</c:v>
                </c:pt>
                <c:pt idx="3639">
                  <c:v>56.218855397543926</c:v>
                </c:pt>
                <c:pt idx="3640">
                  <c:v>56.065133966397397</c:v>
                </c:pt>
                <c:pt idx="3641">
                  <c:v>55.728410831505009</c:v>
                </c:pt>
                <c:pt idx="3642">
                  <c:v>55.414379907877112</c:v>
                </c:pt>
                <c:pt idx="3643">
                  <c:v>55.354355349048475</c:v>
                </c:pt>
                <c:pt idx="3644">
                  <c:v>56.04829780965278</c:v>
                </c:pt>
                <c:pt idx="3645">
                  <c:v>56.04829780965278</c:v>
                </c:pt>
                <c:pt idx="3646">
                  <c:v>56.04829780965278</c:v>
                </c:pt>
                <c:pt idx="3647">
                  <c:v>55.967777060004607</c:v>
                </c:pt>
                <c:pt idx="3648">
                  <c:v>56.335976487941288</c:v>
                </c:pt>
                <c:pt idx="3649">
                  <c:v>56.414118215440773</c:v>
                </c:pt>
                <c:pt idx="3650">
                  <c:v>56.329937431717674</c:v>
                </c:pt>
                <c:pt idx="3651">
                  <c:v>56.856067329987027</c:v>
                </c:pt>
                <c:pt idx="3652">
                  <c:v>56.856067329987027</c:v>
                </c:pt>
                <c:pt idx="3653">
                  <c:v>56.856067329987027</c:v>
                </c:pt>
                <c:pt idx="3654">
                  <c:v>56.996612638463851</c:v>
                </c:pt>
                <c:pt idx="3655">
                  <c:v>56.68184970802097</c:v>
                </c:pt>
                <c:pt idx="3656">
                  <c:v>56.400942092771061</c:v>
                </c:pt>
                <c:pt idx="3657">
                  <c:v>55.882498266059031</c:v>
                </c:pt>
                <c:pt idx="3658">
                  <c:v>56.005109407568767</c:v>
                </c:pt>
                <c:pt idx="3659">
                  <c:v>56.005109407568767</c:v>
                </c:pt>
                <c:pt idx="3660">
                  <c:v>56.005109407568767</c:v>
                </c:pt>
                <c:pt idx="3661">
                  <c:v>56.011697468903613</c:v>
                </c:pt>
                <c:pt idx="3662">
                  <c:v>56.432784389222846</c:v>
                </c:pt>
                <c:pt idx="3663">
                  <c:v>55.4884955978942</c:v>
                </c:pt>
                <c:pt idx="3664">
                  <c:v>55.628857904667285</c:v>
                </c:pt>
                <c:pt idx="3665">
                  <c:v>55.880302245614097</c:v>
                </c:pt>
                <c:pt idx="3666">
                  <c:v>55.880302245614097</c:v>
                </c:pt>
                <c:pt idx="3667">
                  <c:v>55.880302245614097</c:v>
                </c:pt>
                <c:pt idx="3668">
                  <c:v>55.598479621845463</c:v>
                </c:pt>
                <c:pt idx="3669">
                  <c:v>55.823571717452872</c:v>
                </c:pt>
                <c:pt idx="3670">
                  <c:v>55.57487240206224</c:v>
                </c:pt>
                <c:pt idx="3671">
                  <c:v>56.010782460384888</c:v>
                </c:pt>
                <c:pt idx="3672">
                  <c:v>56.010782460384888</c:v>
                </c:pt>
                <c:pt idx="3673">
                  <c:v>56.010782460384888</c:v>
                </c:pt>
                <c:pt idx="3674">
                  <c:v>56.010782460384888</c:v>
                </c:pt>
                <c:pt idx="3675">
                  <c:v>56.010782460384888</c:v>
                </c:pt>
                <c:pt idx="3676">
                  <c:v>56.169627939236292</c:v>
                </c:pt>
                <c:pt idx="3677">
                  <c:v>55.929895707329216</c:v>
                </c:pt>
                <c:pt idx="3678">
                  <c:v>55.920379618734437</c:v>
                </c:pt>
                <c:pt idx="3679">
                  <c:v>56.018834535349711</c:v>
                </c:pt>
                <c:pt idx="3680">
                  <c:v>56.018834535349711</c:v>
                </c:pt>
                <c:pt idx="3681">
                  <c:v>56.018834535349711</c:v>
                </c:pt>
                <c:pt idx="3682">
                  <c:v>55.672229308455044</c:v>
                </c:pt>
                <c:pt idx="3683">
                  <c:v>56.073003039658481</c:v>
                </c:pt>
                <c:pt idx="3684">
                  <c:v>56.295533111413448</c:v>
                </c:pt>
                <c:pt idx="3685">
                  <c:v>56.560702580141196</c:v>
                </c:pt>
                <c:pt idx="3686">
                  <c:v>56.527762273466948</c:v>
                </c:pt>
                <c:pt idx="3687">
                  <c:v>56.527762273466948</c:v>
                </c:pt>
                <c:pt idx="3688">
                  <c:v>56.527762273466948</c:v>
                </c:pt>
                <c:pt idx="3689">
                  <c:v>56.375504855950382</c:v>
                </c:pt>
                <c:pt idx="3690">
                  <c:v>56.093316228774263</c:v>
                </c:pt>
                <c:pt idx="3691">
                  <c:v>56.374406845727904</c:v>
                </c:pt>
                <c:pt idx="3692">
                  <c:v>56.27906295807631</c:v>
                </c:pt>
                <c:pt idx="3693">
                  <c:v>55.152870473224276</c:v>
                </c:pt>
                <c:pt idx="3694">
                  <c:v>55.152870473224276</c:v>
                </c:pt>
                <c:pt idx="3695">
                  <c:v>55.152870473224276</c:v>
                </c:pt>
                <c:pt idx="3696">
                  <c:v>53.945059228501584</c:v>
                </c:pt>
                <c:pt idx="3697">
                  <c:v>54.12037486069012</c:v>
                </c:pt>
                <c:pt idx="3698">
                  <c:v>53.881740639005514</c:v>
                </c:pt>
                <c:pt idx="3699">
                  <c:v>53.991724662956784</c:v>
                </c:pt>
                <c:pt idx="3700">
                  <c:v>54.46844410121475</c:v>
                </c:pt>
                <c:pt idx="3701">
                  <c:v>54.46844410121475</c:v>
                </c:pt>
                <c:pt idx="3702">
                  <c:v>54.46844410121475</c:v>
                </c:pt>
                <c:pt idx="3703">
                  <c:v>54.663523917407844</c:v>
                </c:pt>
                <c:pt idx="3704">
                  <c:v>54.593434264873174</c:v>
                </c:pt>
                <c:pt idx="3705">
                  <c:v>53.850447347664975</c:v>
                </c:pt>
                <c:pt idx="3706">
                  <c:v>53.635420345763585</c:v>
                </c:pt>
                <c:pt idx="3707">
                  <c:v>53.621329214575155</c:v>
                </c:pt>
                <c:pt idx="3708">
                  <c:v>53.621329214575155</c:v>
                </c:pt>
                <c:pt idx="3709">
                  <c:v>53.621329214575155</c:v>
                </c:pt>
                <c:pt idx="3710">
                  <c:v>53.968849449988554</c:v>
                </c:pt>
                <c:pt idx="3711">
                  <c:v>54.215901750045461</c:v>
                </c:pt>
                <c:pt idx="3712">
                  <c:v>54.553539893456573</c:v>
                </c:pt>
                <c:pt idx="3713">
                  <c:v>54.983227893851861</c:v>
                </c:pt>
                <c:pt idx="3714">
                  <c:v>55.252972405173274</c:v>
                </c:pt>
                <c:pt idx="3715">
                  <c:v>55.252972405173274</c:v>
                </c:pt>
                <c:pt idx="3716">
                  <c:v>55.252972405173274</c:v>
                </c:pt>
                <c:pt idx="3717">
                  <c:v>55.0304423334183</c:v>
                </c:pt>
                <c:pt idx="3718">
                  <c:v>54.5970942989481</c:v>
                </c:pt>
                <c:pt idx="3719">
                  <c:v>54.36065609770845</c:v>
                </c:pt>
                <c:pt idx="3720">
                  <c:v>54.774056946470353</c:v>
                </c:pt>
                <c:pt idx="3721">
                  <c:v>54.800226190106009</c:v>
                </c:pt>
                <c:pt idx="3722">
                  <c:v>54.800226190106009</c:v>
                </c:pt>
                <c:pt idx="3723">
                  <c:v>54.800226190106009</c:v>
                </c:pt>
                <c:pt idx="3724">
                  <c:v>54.68383710652364</c:v>
                </c:pt>
                <c:pt idx="3725">
                  <c:v>54.604780370505431</c:v>
                </c:pt>
                <c:pt idx="3726">
                  <c:v>55.564807308356222</c:v>
                </c:pt>
                <c:pt idx="3727">
                  <c:v>55.848276947458558</c:v>
                </c:pt>
                <c:pt idx="3728">
                  <c:v>55.823754719156611</c:v>
                </c:pt>
                <c:pt idx="3729">
                  <c:v>55.823754719156611</c:v>
                </c:pt>
                <c:pt idx="3730">
                  <c:v>55.823754719156611</c:v>
                </c:pt>
                <c:pt idx="3731">
                  <c:v>56.199457216946875</c:v>
                </c:pt>
                <c:pt idx="3732">
                  <c:v>56.118387462187464</c:v>
                </c:pt>
                <c:pt idx="3733">
                  <c:v>55.995593318973988</c:v>
                </c:pt>
                <c:pt idx="3734">
                  <c:v>56.47578978960312</c:v>
                </c:pt>
                <c:pt idx="3735">
                  <c:v>56.437725435223982</c:v>
                </c:pt>
                <c:pt idx="3736">
                  <c:v>56.437725435223982</c:v>
                </c:pt>
                <c:pt idx="3737">
                  <c:v>56.437725435223982</c:v>
                </c:pt>
                <c:pt idx="3738">
                  <c:v>56.667209571721294</c:v>
                </c:pt>
                <c:pt idx="3739">
                  <c:v>56.304134191489496</c:v>
                </c:pt>
                <c:pt idx="3740">
                  <c:v>57.20413657051165</c:v>
                </c:pt>
                <c:pt idx="3741">
                  <c:v>57.298382447940774</c:v>
                </c:pt>
                <c:pt idx="3742">
                  <c:v>56.991671592462701</c:v>
                </c:pt>
                <c:pt idx="3743">
                  <c:v>56.991671592462701</c:v>
                </c:pt>
                <c:pt idx="3744">
                  <c:v>56.991671592462701</c:v>
                </c:pt>
                <c:pt idx="3745">
                  <c:v>56.715888024917682</c:v>
                </c:pt>
                <c:pt idx="3746">
                  <c:v>57.367740093660444</c:v>
                </c:pt>
                <c:pt idx="3747">
                  <c:v>57.198829521103015</c:v>
                </c:pt>
                <c:pt idx="3748">
                  <c:v>57.150151067906613</c:v>
                </c:pt>
                <c:pt idx="3749">
                  <c:v>57.532990632142955</c:v>
                </c:pt>
                <c:pt idx="3750">
                  <c:v>57.532990632142955</c:v>
                </c:pt>
                <c:pt idx="3751">
                  <c:v>57.532990632142955</c:v>
                </c:pt>
                <c:pt idx="3752">
                  <c:v>57.825427354728845</c:v>
                </c:pt>
                <c:pt idx="3753">
                  <c:v>57.880876870963846</c:v>
                </c:pt>
                <c:pt idx="3754">
                  <c:v>57.600701262528936</c:v>
                </c:pt>
                <c:pt idx="3755">
                  <c:v>57.830185399026249</c:v>
                </c:pt>
                <c:pt idx="3756">
                  <c:v>58.166725532214883</c:v>
                </c:pt>
                <c:pt idx="3757">
                  <c:v>58.166725532214883</c:v>
                </c:pt>
                <c:pt idx="3758">
                  <c:v>58.166725532214883</c:v>
                </c:pt>
                <c:pt idx="3759">
                  <c:v>57.867700748294141</c:v>
                </c:pt>
                <c:pt idx="3760">
                  <c:v>58.187587726441905</c:v>
                </c:pt>
                <c:pt idx="3761">
                  <c:v>58.232606145563388</c:v>
                </c:pt>
                <c:pt idx="3762">
                  <c:v>58.392183631229777</c:v>
                </c:pt>
                <c:pt idx="3763">
                  <c:v>57.846838554067105</c:v>
                </c:pt>
                <c:pt idx="3764">
                  <c:v>57.846838554067105</c:v>
                </c:pt>
                <c:pt idx="3765">
                  <c:v>57.846838554067105</c:v>
                </c:pt>
                <c:pt idx="3766">
                  <c:v>57.325283698391402</c:v>
                </c:pt>
                <c:pt idx="3767">
                  <c:v>57.865138724441692</c:v>
                </c:pt>
                <c:pt idx="3768">
                  <c:v>58.168189545844832</c:v>
                </c:pt>
                <c:pt idx="3769">
                  <c:v>58.222724053561102</c:v>
                </c:pt>
                <c:pt idx="3770">
                  <c:v>58.718109665601155</c:v>
                </c:pt>
                <c:pt idx="3771">
                  <c:v>58.718109665601155</c:v>
                </c:pt>
                <c:pt idx="3772">
                  <c:v>58.718109665601155</c:v>
                </c:pt>
                <c:pt idx="3773">
                  <c:v>58.846027856519505</c:v>
                </c:pt>
                <c:pt idx="3774">
                  <c:v>58.705299546338935</c:v>
                </c:pt>
                <c:pt idx="3775">
                  <c:v>59.00176230640723</c:v>
                </c:pt>
                <c:pt idx="3776">
                  <c:v>58.01263809766084</c:v>
                </c:pt>
                <c:pt idx="3777">
                  <c:v>59.010546388187038</c:v>
                </c:pt>
                <c:pt idx="3778">
                  <c:v>59.010546388187038</c:v>
                </c:pt>
                <c:pt idx="3779">
                  <c:v>59.010546388187038</c:v>
                </c:pt>
                <c:pt idx="3780">
                  <c:v>59.409673104056765</c:v>
                </c:pt>
                <c:pt idx="3781">
                  <c:v>59.225390388384675</c:v>
                </c:pt>
                <c:pt idx="3782">
                  <c:v>59.670816535302102</c:v>
                </c:pt>
                <c:pt idx="3783">
                  <c:v>59.97331835159401</c:v>
                </c:pt>
                <c:pt idx="3784">
                  <c:v>60.000951608859637</c:v>
                </c:pt>
                <c:pt idx="3785">
                  <c:v>60.000951608859637</c:v>
                </c:pt>
                <c:pt idx="3786">
                  <c:v>60.000951608859637</c:v>
                </c:pt>
                <c:pt idx="3787">
                  <c:v>59.960325230628051</c:v>
                </c:pt>
                <c:pt idx="3788">
                  <c:v>60.647862631601257</c:v>
                </c:pt>
                <c:pt idx="3789">
                  <c:v>60.461566897187971</c:v>
                </c:pt>
                <c:pt idx="3790">
                  <c:v>60.389098222504607</c:v>
                </c:pt>
                <c:pt idx="3791">
                  <c:v>60.260997029882503</c:v>
                </c:pt>
                <c:pt idx="3792">
                  <c:v>60.260997029882503</c:v>
                </c:pt>
                <c:pt idx="3793">
                  <c:v>60.260997029882503</c:v>
                </c:pt>
                <c:pt idx="3794">
                  <c:v>60.358902941386539</c:v>
                </c:pt>
                <c:pt idx="3795">
                  <c:v>60.44509674385084</c:v>
                </c:pt>
                <c:pt idx="3796">
                  <c:v>60.58893608299509</c:v>
                </c:pt>
                <c:pt idx="3797">
                  <c:v>60.995382867014655</c:v>
                </c:pt>
                <c:pt idx="3798">
                  <c:v>60.875699752764866</c:v>
                </c:pt>
                <c:pt idx="3799">
                  <c:v>60.875699752764866</c:v>
                </c:pt>
                <c:pt idx="3800">
                  <c:v>60.875699752764866</c:v>
                </c:pt>
                <c:pt idx="3801">
                  <c:v>60.764617718591126</c:v>
                </c:pt>
                <c:pt idx="3802">
                  <c:v>61.303923739530184</c:v>
                </c:pt>
                <c:pt idx="3803">
                  <c:v>61.188998669577785</c:v>
                </c:pt>
                <c:pt idx="3804">
                  <c:v>60.584910045512686</c:v>
                </c:pt>
                <c:pt idx="3805">
                  <c:v>60.0335259121264</c:v>
                </c:pt>
                <c:pt idx="3806">
                  <c:v>60.0335259121264</c:v>
                </c:pt>
                <c:pt idx="3807">
                  <c:v>60.0335259121264</c:v>
                </c:pt>
                <c:pt idx="3808">
                  <c:v>60.25166394299147</c:v>
                </c:pt>
                <c:pt idx="3809">
                  <c:v>60.963174567155384</c:v>
                </c:pt>
                <c:pt idx="3810">
                  <c:v>61.686946305470265</c:v>
                </c:pt>
                <c:pt idx="3811">
                  <c:v>61.381699463622162</c:v>
                </c:pt>
                <c:pt idx="3812">
                  <c:v>61.015513054426691</c:v>
                </c:pt>
                <c:pt idx="3813">
                  <c:v>61.015513054426691</c:v>
                </c:pt>
                <c:pt idx="3814">
                  <c:v>61.015513054426691</c:v>
                </c:pt>
                <c:pt idx="3815">
                  <c:v>60.872588723801172</c:v>
                </c:pt>
                <c:pt idx="3816">
                  <c:v>60.526349500313998</c:v>
                </c:pt>
                <c:pt idx="3817">
                  <c:v>60.357621929460308</c:v>
                </c:pt>
                <c:pt idx="3818">
                  <c:v>60.094831482881254</c:v>
                </c:pt>
                <c:pt idx="3819">
                  <c:v>60.906078035586667</c:v>
                </c:pt>
                <c:pt idx="3820">
                  <c:v>60.906078035586667</c:v>
                </c:pt>
                <c:pt idx="3821">
                  <c:v>60.906078035586667</c:v>
                </c:pt>
                <c:pt idx="3822">
                  <c:v>60.94761942233697</c:v>
                </c:pt>
                <c:pt idx="3823">
                  <c:v>60.377386113464866</c:v>
                </c:pt>
                <c:pt idx="3824">
                  <c:v>60.28533625648069</c:v>
                </c:pt>
                <c:pt idx="3825">
                  <c:v>59.631471168996725</c:v>
                </c:pt>
                <c:pt idx="3826">
                  <c:v>59.001579304703462</c:v>
                </c:pt>
                <c:pt idx="3827">
                  <c:v>59.001579304703462</c:v>
                </c:pt>
                <c:pt idx="3828">
                  <c:v>59.001579304703462</c:v>
                </c:pt>
                <c:pt idx="3829">
                  <c:v>59.291820006844397</c:v>
                </c:pt>
                <c:pt idx="3830">
                  <c:v>59.184581008449314</c:v>
                </c:pt>
                <c:pt idx="3831">
                  <c:v>59.727730065167044</c:v>
                </c:pt>
                <c:pt idx="3832">
                  <c:v>60.066466218800635</c:v>
                </c:pt>
                <c:pt idx="3833">
                  <c:v>59.922443877952645</c:v>
                </c:pt>
                <c:pt idx="3834">
                  <c:v>59.922443877952645</c:v>
                </c:pt>
                <c:pt idx="3835">
                  <c:v>59.922443877952645</c:v>
                </c:pt>
                <c:pt idx="3836">
                  <c:v>60.44637775577705</c:v>
                </c:pt>
                <c:pt idx="3837">
                  <c:v>61.155509357792262</c:v>
                </c:pt>
                <c:pt idx="3838">
                  <c:v>61.295688662861593</c:v>
                </c:pt>
                <c:pt idx="3839">
                  <c:v>61.243899180701511</c:v>
                </c:pt>
                <c:pt idx="3840">
                  <c:v>61.482167398978618</c:v>
                </c:pt>
                <c:pt idx="3841">
                  <c:v>61.482167398978618</c:v>
                </c:pt>
                <c:pt idx="3842">
                  <c:v>61.482167398978618</c:v>
                </c:pt>
                <c:pt idx="3843">
                  <c:v>61.390483545401935</c:v>
                </c:pt>
                <c:pt idx="3844">
                  <c:v>60.858131589205229</c:v>
                </c:pt>
                <c:pt idx="3845">
                  <c:v>61.104085879039665</c:v>
                </c:pt>
                <c:pt idx="3846">
                  <c:v>61.104634884150904</c:v>
                </c:pt>
                <c:pt idx="3847">
                  <c:v>61.608804577970751</c:v>
                </c:pt>
                <c:pt idx="3848">
                  <c:v>61.608804577970751</c:v>
                </c:pt>
                <c:pt idx="3849">
                  <c:v>61.608804577970751</c:v>
                </c:pt>
                <c:pt idx="3850">
                  <c:v>61.420495824816264</c:v>
                </c:pt>
                <c:pt idx="3851">
                  <c:v>61.777532148824442</c:v>
                </c:pt>
                <c:pt idx="3852">
                  <c:v>60.880640798765974</c:v>
                </c:pt>
                <c:pt idx="3853">
                  <c:v>60.614922324926987</c:v>
                </c:pt>
                <c:pt idx="3854">
                  <c:v>60.967932611452753</c:v>
                </c:pt>
                <c:pt idx="3855">
                  <c:v>60.967932611452753</c:v>
                </c:pt>
                <c:pt idx="3856">
                  <c:v>60.967932611452753</c:v>
                </c:pt>
                <c:pt idx="3857">
                  <c:v>62.237598432041537</c:v>
                </c:pt>
                <c:pt idx="3858">
                  <c:v>61.932168588489695</c:v>
                </c:pt>
                <c:pt idx="3859">
                  <c:v>62.758970286013508</c:v>
                </c:pt>
                <c:pt idx="3860">
                  <c:v>62.453906445869158</c:v>
                </c:pt>
                <c:pt idx="3861">
                  <c:v>62.742317130972644</c:v>
                </c:pt>
                <c:pt idx="3862">
                  <c:v>62.742317130972644</c:v>
                </c:pt>
                <c:pt idx="3863">
                  <c:v>62.742317130972644</c:v>
                </c:pt>
                <c:pt idx="3864">
                  <c:v>63.123509679875269</c:v>
                </c:pt>
                <c:pt idx="3865">
                  <c:v>63.395999216752848</c:v>
                </c:pt>
                <c:pt idx="3866">
                  <c:v>62.565354483450385</c:v>
                </c:pt>
                <c:pt idx="3867">
                  <c:v>61.930521573155985</c:v>
                </c:pt>
                <c:pt idx="3868">
                  <c:v>61.746604860891388</c:v>
                </c:pt>
                <c:pt idx="3869">
                  <c:v>61.746604860891388</c:v>
                </c:pt>
                <c:pt idx="3870">
                  <c:v>61.746604860891388</c:v>
                </c:pt>
                <c:pt idx="3871">
                  <c:v>61.875987065439716</c:v>
                </c:pt>
                <c:pt idx="3872">
                  <c:v>61.991095137095861</c:v>
                </c:pt>
                <c:pt idx="3873">
                  <c:v>61.485827433053537</c:v>
                </c:pt>
                <c:pt idx="3874">
                  <c:v>60.965553589304051</c:v>
                </c:pt>
                <c:pt idx="3875">
                  <c:v>61.297884683306535</c:v>
                </c:pt>
                <c:pt idx="3876">
                  <c:v>61.297884683306535</c:v>
                </c:pt>
                <c:pt idx="3877">
                  <c:v>61.297884683306535</c:v>
                </c:pt>
                <c:pt idx="3878">
                  <c:v>61.429462908299811</c:v>
                </c:pt>
                <c:pt idx="3879">
                  <c:v>61.027225163466404</c:v>
                </c:pt>
                <c:pt idx="3880">
                  <c:v>60.01742176219674</c:v>
                </c:pt>
                <c:pt idx="3881">
                  <c:v>60.11203364303335</c:v>
                </c:pt>
                <c:pt idx="3882">
                  <c:v>59.860772303790284</c:v>
                </c:pt>
                <c:pt idx="3883">
                  <c:v>59.860772303790284</c:v>
                </c:pt>
                <c:pt idx="3884">
                  <c:v>59.860772303790284</c:v>
                </c:pt>
                <c:pt idx="3885">
                  <c:v>60.575942962029103</c:v>
                </c:pt>
                <c:pt idx="3886">
                  <c:v>60.253676961732637</c:v>
                </c:pt>
                <c:pt idx="3887">
                  <c:v>60.46870396363402</c:v>
                </c:pt>
                <c:pt idx="3888">
                  <c:v>59.313414207886389</c:v>
                </c:pt>
                <c:pt idx="3889">
                  <c:v>59.401987032499385</c:v>
                </c:pt>
                <c:pt idx="3890">
                  <c:v>59.401987032499385</c:v>
                </c:pt>
                <c:pt idx="3891">
                  <c:v>59.401987032499385</c:v>
                </c:pt>
                <c:pt idx="3892">
                  <c:v>60.75931066918244</c:v>
                </c:pt>
                <c:pt idx="3893">
                  <c:v>60.618399357298124</c:v>
                </c:pt>
                <c:pt idx="3894">
                  <c:v>60.767911749258495</c:v>
                </c:pt>
                <c:pt idx="3895">
                  <c:v>61.518584738024018</c:v>
                </c:pt>
                <c:pt idx="3896">
                  <c:v>61.402195654441655</c:v>
                </c:pt>
                <c:pt idx="3897">
                  <c:v>61.402195654441655</c:v>
                </c:pt>
                <c:pt idx="3898">
                  <c:v>61.402195654441655</c:v>
                </c:pt>
                <c:pt idx="3899">
                  <c:v>61.54036194076977</c:v>
                </c:pt>
                <c:pt idx="3900">
                  <c:v>61.52059775676522</c:v>
                </c:pt>
                <c:pt idx="3901">
                  <c:v>61.411162737925196</c:v>
                </c:pt>
                <c:pt idx="3902">
                  <c:v>61.507787637503014</c:v>
                </c:pt>
                <c:pt idx="3903">
                  <c:v>62.33458933502682</c:v>
                </c:pt>
                <c:pt idx="3904">
                  <c:v>62.33458933502682</c:v>
                </c:pt>
                <c:pt idx="3905">
                  <c:v>62.33458933502682</c:v>
                </c:pt>
                <c:pt idx="3906">
                  <c:v>62.443658350459351</c:v>
                </c:pt>
                <c:pt idx="3907">
                  <c:v>62.476049652022361</c:v>
                </c:pt>
                <c:pt idx="3908">
                  <c:v>62.066674840742863</c:v>
                </c:pt>
                <c:pt idx="3909">
                  <c:v>62.295975975536429</c:v>
                </c:pt>
                <c:pt idx="3910">
                  <c:v>62.717977904374393</c:v>
                </c:pt>
                <c:pt idx="3911">
                  <c:v>62.717977904374393</c:v>
                </c:pt>
                <c:pt idx="3912">
                  <c:v>62.717977904374393</c:v>
                </c:pt>
                <c:pt idx="3913">
                  <c:v>63.1357707940262</c:v>
                </c:pt>
                <c:pt idx="3914">
                  <c:v>63.144920879213494</c:v>
                </c:pt>
                <c:pt idx="3915">
                  <c:v>63.527760443449836</c:v>
                </c:pt>
                <c:pt idx="3916">
                  <c:v>63.303034351249927</c:v>
                </c:pt>
                <c:pt idx="3917">
                  <c:v>63.429854531945814</c:v>
                </c:pt>
                <c:pt idx="3918">
                  <c:v>63.429854531945814</c:v>
                </c:pt>
                <c:pt idx="3919">
                  <c:v>63.429854531945814</c:v>
                </c:pt>
                <c:pt idx="3920">
                  <c:v>63.192501322187432</c:v>
                </c:pt>
                <c:pt idx="3921">
                  <c:v>63.385751121343063</c:v>
                </c:pt>
                <c:pt idx="3922">
                  <c:v>63.08196829312493</c:v>
                </c:pt>
                <c:pt idx="3923">
                  <c:v>64.078778573428636</c:v>
                </c:pt>
                <c:pt idx="3924">
                  <c:v>64.410377660616135</c:v>
                </c:pt>
                <c:pt idx="3925">
                  <c:v>64.410377660616135</c:v>
                </c:pt>
                <c:pt idx="3926">
                  <c:v>64.410377660616135</c:v>
                </c:pt>
                <c:pt idx="3927">
                  <c:v>64.039616208827027</c:v>
                </c:pt>
                <c:pt idx="3928">
                  <c:v>64.358771180159806</c:v>
                </c:pt>
                <c:pt idx="3929">
                  <c:v>64.148319220852059</c:v>
                </c:pt>
                <c:pt idx="3930">
                  <c:v>64.240552079539981</c:v>
                </c:pt>
                <c:pt idx="3931">
                  <c:v>64.065236447351452</c:v>
                </c:pt>
                <c:pt idx="3932">
                  <c:v>64.065236447351452</c:v>
                </c:pt>
                <c:pt idx="3933">
                  <c:v>64.065236447351452</c:v>
                </c:pt>
                <c:pt idx="3934">
                  <c:v>64.308079708222209</c:v>
                </c:pt>
                <c:pt idx="3935">
                  <c:v>64.569223139467553</c:v>
                </c:pt>
                <c:pt idx="3936">
                  <c:v>64.400495568613863</c:v>
                </c:pt>
                <c:pt idx="3937">
                  <c:v>64.458690110405058</c:v>
                </c:pt>
                <c:pt idx="3938">
                  <c:v>65.0893139815133</c:v>
                </c:pt>
                <c:pt idx="3939">
                  <c:v>65.0893139815133</c:v>
                </c:pt>
                <c:pt idx="3940">
                  <c:v>65.0893139815133</c:v>
                </c:pt>
                <c:pt idx="3941">
                  <c:v>64.985735017193136</c:v>
                </c:pt>
                <c:pt idx="3942">
                  <c:v>65.168919722642755</c:v>
                </c:pt>
                <c:pt idx="3943">
                  <c:v>65.733113975291246</c:v>
                </c:pt>
                <c:pt idx="3944">
                  <c:v>65.716277818546629</c:v>
                </c:pt>
                <c:pt idx="3945">
                  <c:v>65.870914258211869</c:v>
                </c:pt>
                <c:pt idx="3946">
                  <c:v>65.870914258211869</c:v>
                </c:pt>
                <c:pt idx="3947">
                  <c:v>65.870914258211869</c:v>
                </c:pt>
                <c:pt idx="3948">
                  <c:v>65.870914258211869</c:v>
                </c:pt>
                <c:pt idx="3949">
                  <c:v>66.1040584287841</c:v>
                </c:pt>
                <c:pt idx="3950">
                  <c:v>65.974310220828272</c:v>
                </c:pt>
                <c:pt idx="3951">
                  <c:v>66.179455130727391</c:v>
                </c:pt>
                <c:pt idx="3952">
                  <c:v>65.495028758717865</c:v>
                </c:pt>
                <c:pt idx="3953">
                  <c:v>65.495028758717865</c:v>
                </c:pt>
                <c:pt idx="3954">
                  <c:v>65.495028758717865</c:v>
                </c:pt>
                <c:pt idx="3955">
                  <c:v>65.959853086232357</c:v>
                </c:pt>
                <c:pt idx="3956">
                  <c:v>66.143037791681962</c:v>
                </c:pt>
                <c:pt idx="3957">
                  <c:v>66.840640286361179</c:v>
                </c:pt>
                <c:pt idx="3958">
                  <c:v>66.800013908129586</c:v>
                </c:pt>
                <c:pt idx="3959">
                  <c:v>67.106541761903898</c:v>
                </c:pt>
                <c:pt idx="3960">
                  <c:v>67.106541761903898</c:v>
                </c:pt>
                <c:pt idx="3961">
                  <c:v>67.106541761903898</c:v>
                </c:pt>
                <c:pt idx="3962">
                  <c:v>67.194199577998177</c:v>
                </c:pt>
                <c:pt idx="3963">
                  <c:v>66.703023005144274</c:v>
                </c:pt>
                <c:pt idx="3964">
                  <c:v>67.136188037910742</c:v>
                </c:pt>
                <c:pt idx="3965">
                  <c:v>67.165285308806332</c:v>
                </c:pt>
                <c:pt idx="3966">
                  <c:v>66.415893331967027</c:v>
                </c:pt>
                <c:pt idx="3967">
                  <c:v>66.415893331967027</c:v>
                </c:pt>
                <c:pt idx="3968">
                  <c:v>66.415893331967027</c:v>
                </c:pt>
                <c:pt idx="3969">
                  <c:v>66.693323914845763</c:v>
                </c:pt>
                <c:pt idx="3970">
                  <c:v>66.064896064182477</c:v>
                </c:pt>
                <c:pt idx="3971">
                  <c:v>65.334719266236476</c:v>
                </c:pt>
                <c:pt idx="3972">
                  <c:v>65.756538193370673</c:v>
                </c:pt>
                <c:pt idx="3973">
                  <c:v>64.980244966080733</c:v>
                </c:pt>
                <c:pt idx="3974">
                  <c:v>64.980244966080733</c:v>
                </c:pt>
                <c:pt idx="3975">
                  <c:v>64.980244966080733</c:v>
                </c:pt>
                <c:pt idx="3976">
                  <c:v>64.861476860349669</c:v>
                </c:pt>
                <c:pt idx="3977">
                  <c:v>64.648645878893234</c:v>
                </c:pt>
                <c:pt idx="3978">
                  <c:v>65.478009600269488</c:v>
                </c:pt>
                <c:pt idx="3979">
                  <c:v>66.638606405425747</c:v>
                </c:pt>
                <c:pt idx="3980">
                  <c:v>67.444911912130024</c:v>
                </c:pt>
                <c:pt idx="3981">
                  <c:v>67.444911912130024</c:v>
                </c:pt>
                <c:pt idx="3982">
                  <c:v>67.444911912130024</c:v>
                </c:pt>
                <c:pt idx="3983">
                  <c:v>67.299242555948311</c:v>
                </c:pt>
                <c:pt idx="3984">
                  <c:v>67.55343192245131</c:v>
                </c:pt>
                <c:pt idx="3985">
                  <c:v>68.229257214384788</c:v>
                </c:pt>
                <c:pt idx="3986">
                  <c:v>67.290641475872263</c:v>
                </c:pt>
                <c:pt idx="3987">
                  <c:v>67.316810719507913</c:v>
                </c:pt>
                <c:pt idx="3988">
                  <c:v>67.316810719507913</c:v>
                </c:pt>
                <c:pt idx="3989">
                  <c:v>67.316810719507913</c:v>
                </c:pt>
                <c:pt idx="3990">
                  <c:v>67.387083373746336</c:v>
                </c:pt>
                <c:pt idx="3991">
                  <c:v>67.359267114776969</c:v>
                </c:pt>
                <c:pt idx="3992">
                  <c:v>67.186696508144607</c:v>
                </c:pt>
                <c:pt idx="3993">
                  <c:v>68.201257953711661</c:v>
                </c:pt>
                <c:pt idx="3994">
                  <c:v>67.630658641432063</c:v>
                </c:pt>
                <c:pt idx="3995">
                  <c:v>67.630658641432063</c:v>
                </c:pt>
                <c:pt idx="3996">
                  <c:v>67.630658641432063</c:v>
                </c:pt>
                <c:pt idx="3997">
                  <c:v>68.213153064455142</c:v>
                </c:pt>
                <c:pt idx="3998">
                  <c:v>68.341620260484731</c:v>
                </c:pt>
                <c:pt idx="3999">
                  <c:v>68.25579246142793</c:v>
                </c:pt>
                <c:pt idx="4000">
                  <c:v>68.744041007021892</c:v>
                </c:pt>
                <c:pt idx="4001">
                  <c:v>68.949551920328503</c:v>
                </c:pt>
                <c:pt idx="4002">
                  <c:v>68.949551920328503</c:v>
                </c:pt>
                <c:pt idx="4003">
                  <c:v>68.949551920328503</c:v>
                </c:pt>
                <c:pt idx="4004">
                  <c:v>68.931983756768901</c:v>
                </c:pt>
                <c:pt idx="4005">
                  <c:v>69.165676932452371</c:v>
                </c:pt>
                <c:pt idx="4006">
                  <c:v>69.87883457194998</c:v>
                </c:pt>
                <c:pt idx="4007">
                  <c:v>69.783856687705878</c:v>
                </c:pt>
                <c:pt idx="4008">
                  <c:v>70.01645185316687</c:v>
                </c:pt>
                <c:pt idx="4009">
                  <c:v>70.01645185316687</c:v>
                </c:pt>
                <c:pt idx="4010">
                  <c:v>70.01645185316687</c:v>
                </c:pt>
                <c:pt idx="4011">
                  <c:v>70.282902333820843</c:v>
                </c:pt>
                <c:pt idx="4012">
                  <c:v>69.074176080579434</c:v>
                </c:pt>
                <c:pt idx="4013">
                  <c:v>69.650997450786392</c:v>
                </c:pt>
                <c:pt idx="4014">
                  <c:v>68.876900243941392</c:v>
                </c:pt>
                <c:pt idx="4015">
                  <c:v>68.331921170186206</c:v>
                </c:pt>
                <c:pt idx="4016">
                  <c:v>68.331921170186206</c:v>
                </c:pt>
                <c:pt idx="4017">
                  <c:v>68.331921170186206</c:v>
                </c:pt>
                <c:pt idx="4018">
                  <c:v>68.700120598122894</c:v>
                </c:pt>
                <c:pt idx="4019">
                  <c:v>68.53779808690031</c:v>
                </c:pt>
                <c:pt idx="4020">
                  <c:v>68.222303149642457</c:v>
                </c:pt>
                <c:pt idx="4021">
                  <c:v>68.767099221693883</c:v>
                </c:pt>
                <c:pt idx="4022">
                  <c:v>69.51246516105077</c:v>
                </c:pt>
                <c:pt idx="4023">
                  <c:v>69.51246516105077</c:v>
                </c:pt>
                <c:pt idx="4024">
                  <c:v>69.51246516105077</c:v>
                </c:pt>
                <c:pt idx="4025">
                  <c:v>69.997602677681058</c:v>
                </c:pt>
                <c:pt idx="4026">
                  <c:v>70.15333712756879</c:v>
                </c:pt>
                <c:pt idx="4027">
                  <c:v>70.312182606420194</c:v>
                </c:pt>
                <c:pt idx="4028">
                  <c:v>70.267347189002464</c:v>
                </c:pt>
                <c:pt idx="4029">
                  <c:v>70.134121948675471</c:v>
                </c:pt>
                <c:pt idx="4030">
                  <c:v>70.134121948675471</c:v>
                </c:pt>
                <c:pt idx="4031">
                  <c:v>70.134121948675471</c:v>
                </c:pt>
                <c:pt idx="4032">
                  <c:v>70.31108459619773</c:v>
                </c:pt>
                <c:pt idx="4033">
                  <c:v>70.422166630371478</c:v>
                </c:pt>
                <c:pt idx="4034">
                  <c:v>70.793843090679317</c:v>
                </c:pt>
                <c:pt idx="4035">
                  <c:v>70.641036668051527</c:v>
                </c:pt>
                <c:pt idx="4036">
                  <c:v>70.837946501282062</c:v>
                </c:pt>
                <c:pt idx="4037">
                  <c:v>70.837946501282062</c:v>
                </c:pt>
                <c:pt idx="4038">
                  <c:v>70.837946501282062</c:v>
                </c:pt>
                <c:pt idx="4039">
                  <c:v>70.051771181989835</c:v>
                </c:pt>
                <c:pt idx="4040">
                  <c:v>69.745975335030508</c:v>
                </c:pt>
                <c:pt idx="4041">
                  <c:v>70.021941904279274</c:v>
                </c:pt>
                <c:pt idx="4042">
                  <c:v>70.906023135075543</c:v>
                </c:pt>
                <c:pt idx="4043">
                  <c:v>70.524098579357926</c:v>
                </c:pt>
                <c:pt idx="4044">
                  <c:v>70.524098579357926</c:v>
                </c:pt>
                <c:pt idx="4045">
                  <c:v>70.524098579357926</c:v>
                </c:pt>
                <c:pt idx="4046">
                  <c:v>70.979772821685131</c:v>
                </c:pt>
                <c:pt idx="4047">
                  <c:v>70.457668960898189</c:v>
                </c:pt>
                <c:pt idx="4048">
                  <c:v>70.710394313771232</c:v>
                </c:pt>
                <c:pt idx="4049">
                  <c:v>70.662264865686069</c:v>
                </c:pt>
                <c:pt idx="4050">
                  <c:v>69.963564360784375</c:v>
                </c:pt>
                <c:pt idx="4051">
                  <c:v>69.963564360784375</c:v>
                </c:pt>
                <c:pt idx="4052">
                  <c:v>69.963564360784375</c:v>
                </c:pt>
                <c:pt idx="4053">
                  <c:v>70.337070838129677</c:v>
                </c:pt>
                <c:pt idx="4054">
                  <c:v>69.33586851693606</c:v>
                </c:pt>
                <c:pt idx="4055">
                  <c:v>69.118645494589714</c:v>
                </c:pt>
                <c:pt idx="4056">
                  <c:v>69.173546005713476</c:v>
                </c:pt>
                <c:pt idx="4057">
                  <c:v>69.173546005713476</c:v>
                </c:pt>
                <c:pt idx="4058">
                  <c:v>69.173546005713476</c:v>
                </c:pt>
                <c:pt idx="4059">
                  <c:v>69.173546005713476</c:v>
                </c:pt>
                <c:pt idx="4060">
                  <c:v>69.173546005713476</c:v>
                </c:pt>
                <c:pt idx="4061">
                  <c:v>69.00609944678601</c:v>
                </c:pt>
                <c:pt idx="4062">
                  <c:v>69.924218994478991</c:v>
                </c:pt>
                <c:pt idx="4063">
                  <c:v>70.638657645902839</c:v>
                </c:pt>
                <c:pt idx="4064">
                  <c:v>71.159480494763571</c:v>
                </c:pt>
                <c:pt idx="4065">
                  <c:v>71.159480494763571</c:v>
                </c:pt>
                <c:pt idx="4066">
                  <c:v>71.159480494763571</c:v>
                </c:pt>
                <c:pt idx="4067">
                  <c:v>70.680199032653164</c:v>
                </c:pt>
                <c:pt idx="4068">
                  <c:v>70.841606535357016</c:v>
                </c:pt>
                <c:pt idx="4069">
                  <c:v>71.132762246016682</c:v>
                </c:pt>
                <c:pt idx="4070">
                  <c:v>70.73784456933312</c:v>
                </c:pt>
                <c:pt idx="4071">
                  <c:v>70.270824221373672</c:v>
                </c:pt>
                <c:pt idx="4072">
                  <c:v>70.270824221373672</c:v>
                </c:pt>
                <c:pt idx="4073">
                  <c:v>70.270824221373672</c:v>
                </c:pt>
                <c:pt idx="4074">
                  <c:v>70.270824221373672</c:v>
                </c:pt>
                <c:pt idx="4075">
                  <c:v>70.679650027541925</c:v>
                </c:pt>
                <c:pt idx="4076">
                  <c:v>69.942702166557339</c:v>
                </c:pt>
                <c:pt idx="4077">
                  <c:v>70.329018763164854</c:v>
                </c:pt>
                <c:pt idx="4078">
                  <c:v>70.900716085666929</c:v>
                </c:pt>
                <c:pt idx="4079">
                  <c:v>70.900716085666929</c:v>
                </c:pt>
                <c:pt idx="4080">
                  <c:v>70.900716085666929</c:v>
                </c:pt>
                <c:pt idx="4081">
                  <c:v>70.959459632569363</c:v>
                </c:pt>
                <c:pt idx="4082">
                  <c:v>71.204864917292554</c:v>
                </c:pt>
                <c:pt idx="4083">
                  <c:v>70.70380625243638</c:v>
                </c:pt>
                <c:pt idx="4084">
                  <c:v>70.233491873809513</c:v>
                </c:pt>
                <c:pt idx="4085">
                  <c:v>68.633690979663186</c:v>
                </c:pt>
                <c:pt idx="4086">
                  <c:v>68.633690979663186</c:v>
                </c:pt>
                <c:pt idx="4087">
                  <c:v>68.633690979663186</c:v>
                </c:pt>
                <c:pt idx="4088">
                  <c:v>67.914860287349441</c:v>
                </c:pt>
                <c:pt idx="4089">
                  <c:v>68.266223558541512</c:v>
                </c:pt>
                <c:pt idx="4090">
                  <c:v>65.975591232754553</c:v>
                </c:pt>
                <c:pt idx="4091">
                  <c:v>65.996453426981589</c:v>
                </c:pt>
                <c:pt idx="4092">
                  <c:v>66.342692650468763</c:v>
                </c:pt>
                <c:pt idx="4093">
                  <c:v>66.342692650468763</c:v>
                </c:pt>
                <c:pt idx="4094">
                  <c:v>66.342692650468763</c:v>
                </c:pt>
                <c:pt idx="4095">
                  <c:v>64.778394086849133</c:v>
                </c:pt>
                <c:pt idx="4096">
                  <c:v>66.251740803707079</c:v>
                </c:pt>
                <c:pt idx="4097">
                  <c:v>65.420547065293377</c:v>
                </c:pt>
                <c:pt idx="4098">
                  <c:v>66.521119311620993</c:v>
                </c:pt>
                <c:pt idx="4099">
                  <c:v>67.706970351894185</c:v>
                </c:pt>
                <c:pt idx="4100">
                  <c:v>67.706970351894185</c:v>
                </c:pt>
                <c:pt idx="4101">
                  <c:v>67.706970351894185</c:v>
                </c:pt>
                <c:pt idx="4102">
                  <c:v>67.336757905216302</c:v>
                </c:pt>
                <c:pt idx="4103">
                  <c:v>65.714264799805477</c:v>
                </c:pt>
                <c:pt idx="4104">
                  <c:v>66.56083068133384</c:v>
                </c:pt>
                <c:pt idx="4105">
                  <c:v>66.765060582714227</c:v>
                </c:pt>
                <c:pt idx="4106">
                  <c:v>66.555706633628958</c:v>
                </c:pt>
                <c:pt idx="4107">
                  <c:v>66.555706633628958</c:v>
                </c:pt>
                <c:pt idx="4108">
                  <c:v>66.555706633628958</c:v>
                </c:pt>
                <c:pt idx="4109">
                  <c:v>65.959853086232428</c:v>
                </c:pt>
                <c:pt idx="4110">
                  <c:v>64.583131268952314</c:v>
                </c:pt>
                <c:pt idx="4111">
                  <c:v>65.191794935611057</c:v>
                </c:pt>
                <c:pt idx="4112">
                  <c:v>63.361960899856172</c:v>
                </c:pt>
                <c:pt idx="4113">
                  <c:v>64.434716887214421</c:v>
                </c:pt>
                <c:pt idx="4114">
                  <c:v>64.434716887214421</c:v>
                </c:pt>
                <c:pt idx="4115">
                  <c:v>64.434716887214421</c:v>
                </c:pt>
                <c:pt idx="4116">
                  <c:v>63.698501033044828</c:v>
                </c:pt>
                <c:pt idx="4117">
                  <c:v>62.367346639997422</c:v>
                </c:pt>
                <c:pt idx="4118">
                  <c:v>62.480624694616111</c:v>
                </c:pt>
                <c:pt idx="4119">
                  <c:v>63.927070161023401</c:v>
                </c:pt>
                <c:pt idx="4120">
                  <c:v>63.383738102601932</c:v>
                </c:pt>
                <c:pt idx="4121">
                  <c:v>63.383738102601932</c:v>
                </c:pt>
                <c:pt idx="4122">
                  <c:v>63.383738102601932</c:v>
                </c:pt>
                <c:pt idx="4123">
                  <c:v>63.871986648195893</c:v>
                </c:pt>
                <c:pt idx="4124">
                  <c:v>64.32198783770697</c:v>
                </c:pt>
                <c:pt idx="4125">
                  <c:v>64.542138887313257</c:v>
                </c:pt>
                <c:pt idx="4126">
                  <c:v>64.871358952352068</c:v>
                </c:pt>
                <c:pt idx="4127">
                  <c:v>64.968349855337379</c:v>
                </c:pt>
                <c:pt idx="4128">
                  <c:v>64.968349855337379</c:v>
                </c:pt>
                <c:pt idx="4129">
                  <c:v>64.968349855337379</c:v>
                </c:pt>
                <c:pt idx="4130">
                  <c:v>64.688174246902463</c:v>
                </c:pt>
                <c:pt idx="4131">
                  <c:v>64.177416491747763</c:v>
                </c:pt>
                <c:pt idx="4132">
                  <c:v>64.160763336706893</c:v>
                </c:pt>
                <c:pt idx="4133">
                  <c:v>65.562373385696461</c:v>
                </c:pt>
                <c:pt idx="4134">
                  <c:v>66.775857683235273</c:v>
                </c:pt>
                <c:pt idx="4135">
                  <c:v>66.775857683235273</c:v>
                </c:pt>
                <c:pt idx="4136">
                  <c:v>66.775857683235273</c:v>
                </c:pt>
                <c:pt idx="4137">
                  <c:v>67.032060068479481</c:v>
                </c:pt>
                <c:pt idx="4138">
                  <c:v>67.175350402512493</c:v>
                </c:pt>
                <c:pt idx="4139">
                  <c:v>66.2217285242928</c:v>
                </c:pt>
                <c:pt idx="4140">
                  <c:v>67.022360978180956</c:v>
                </c:pt>
                <c:pt idx="4141">
                  <c:v>66.819961093838032</c:v>
                </c:pt>
                <c:pt idx="4142">
                  <c:v>66.819961093838032</c:v>
                </c:pt>
                <c:pt idx="4143">
                  <c:v>66.819961093838032</c:v>
                </c:pt>
                <c:pt idx="4144">
                  <c:v>67.097757680124246</c:v>
                </c:pt>
                <c:pt idx="4145">
                  <c:v>66.205990377770661</c:v>
                </c:pt>
                <c:pt idx="4146">
                  <c:v>66.438768544935385</c:v>
                </c:pt>
                <c:pt idx="4147">
                  <c:v>65.195454969685997</c:v>
                </c:pt>
                <c:pt idx="4148">
                  <c:v>64.201572716642218</c:v>
                </c:pt>
                <c:pt idx="4149">
                  <c:v>64.201572716642218</c:v>
                </c:pt>
                <c:pt idx="4150">
                  <c:v>64.201572716642218</c:v>
                </c:pt>
                <c:pt idx="4151">
                  <c:v>64.025342075934944</c:v>
                </c:pt>
                <c:pt idx="4152">
                  <c:v>63.906207966796394</c:v>
                </c:pt>
                <c:pt idx="4153">
                  <c:v>65.618005903635193</c:v>
                </c:pt>
                <c:pt idx="4154">
                  <c:v>65.69084058172605</c:v>
                </c:pt>
                <c:pt idx="4155">
                  <c:v>65.095170036033267</c:v>
                </c:pt>
                <c:pt idx="4156">
                  <c:v>65.095170036033267</c:v>
                </c:pt>
                <c:pt idx="4157">
                  <c:v>65.095170036033267</c:v>
                </c:pt>
                <c:pt idx="4158">
                  <c:v>66.483237958945637</c:v>
                </c:pt>
                <c:pt idx="4159">
                  <c:v>66.457068715309973</c:v>
                </c:pt>
                <c:pt idx="4160">
                  <c:v>66.626345291274887</c:v>
                </c:pt>
                <c:pt idx="4161">
                  <c:v>67.372992242557999</c:v>
                </c:pt>
                <c:pt idx="4162">
                  <c:v>67.904612191939719</c:v>
                </c:pt>
                <c:pt idx="4163">
                  <c:v>67.904612191939719</c:v>
                </c:pt>
                <c:pt idx="4164">
                  <c:v>67.904612191939719</c:v>
                </c:pt>
                <c:pt idx="4165">
                  <c:v>67.561850000823725</c:v>
                </c:pt>
                <c:pt idx="4166">
                  <c:v>66.623600265718693</c:v>
                </c:pt>
                <c:pt idx="4167">
                  <c:v>67.643834764101882</c:v>
                </c:pt>
                <c:pt idx="4168">
                  <c:v>67.123377918648643</c:v>
                </c:pt>
                <c:pt idx="4169">
                  <c:v>68.041680468045385</c:v>
                </c:pt>
                <c:pt idx="4170">
                  <c:v>68.041680468045385</c:v>
                </c:pt>
                <c:pt idx="4171">
                  <c:v>68.041680468045385</c:v>
                </c:pt>
                <c:pt idx="4172">
                  <c:v>66.946598272830144</c:v>
                </c:pt>
                <c:pt idx="4173">
                  <c:v>67.126854951019823</c:v>
                </c:pt>
                <c:pt idx="4174">
                  <c:v>67.842208610962402</c:v>
                </c:pt>
                <c:pt idx="4175">
                  <c:v>67.261178201569294</c:v>
                </c:pt>
                <c:pt idx="4176">
                  <c:v>67.254224136826949</c:v>
                </c:pt>
                <c:pt idx="4177">
                  <c:v>67.254224136826949</c:v>
                </c:pt>
                <c:pt idx="4178">
                  <c:v>67.254224136826949</c:v>
                </c:pt>
                <c:pt idx="4179">
                  <c:v>68.060346641827479</c:v>
                </c:pt>
                <c:pt idx="4180">
                  <c:v>68.925395695434162</c:v>
                </c:pt>
                <c:pt idx="4181">
                  <c:v>69.377775907093934</c:v>
                </c:pt>
                <c:pt idx="4182">
                  <c:v>69.542477440465206</c:v>
                </c:pt>
                <c:pt idx="4183">
                  <c:v>69.383265958206309</c:v>
                </c:pt>
                <c:pt idx="4184">
                  <c:v>69.383265958206309</c:v>
                </c:pt>
                <c:pt idx="4185">
                  <c:v>69.383265958206309</c:v>
                </c:pt>
                <c:pt idx="4186">
                  <c:v>69.124318547405906</c:v>
                </c:pt>
                <c:pt idx="4187">
                  <c:v>69.404311154137091</c:v>
                </c:pt>
                <c:pt idx="4188">
                  <c:v>68.789974434662227</c:v>
                </c:pt>
                <c:pt idx="4189">
                  <c:v>69.208865334536497</c:v>
                </c:pt>
                <c:pt idx="4190">
                  <c:v>69.196055215274285</c:v>
                </c:pt>
                <c:pt idx="4191">
                  <c:v>69.196055215274285</c:v>
                </c:pt>
                <c:pt idx="4192">
                  <c:v>69.196055215274285</c:v>
                </c:pt>
                <c:pt idx="4193">
                  <c:v>69.697479883537952</c:v>
                </c:pt>
                <c:pt idx="4194">
                  <c:v>69.665271583678674</c:v>
                </c:pt>
                <c:pt idx="4195">
                  <c:v>69.867488466317852</c:v>
                </c:pt>
                <c:pt idx="4196">
                  <c:v>69.699858905686639</c:v>
                </c:pt>
                <c:pt idx="4197">
                  <c:v>69.922937982552853</c:v>
                </c:pt>
                <c:pt idx="4198">
                  <c:v>69.922937982552853</c:v>
                </c:pt>
                <c:pt idx="4199">
                  <c:v>69.922937982552853</c:v>
                </c:pt>
                <c:pt idx="4200">
                  <c:v>70.228916831215926</c:v>
                </c:pt>
                <c:pt idx="4201">
                  <c:v>69.865658449280389</c:v>
                </c:pt>
                <c:pt idx="4202">
                  <c:v>69.032085688717984</c:v>
                </c:pt>
                <c:pt idx="4203">
                  <c:v>68.437147149840186</c:v>
                </c:pt>
                <c:pt idx="4204">
                  <c:v>68.62710291832839</c:v>
                </c:pt>
                <c:pt idx="4205">
                  <c:v>68.62710291832839</c:v>
                </c:pt>
                <c:pt idx="4206">
                  <c:v>68.62710291832839</c:v>
                </c:pt>
                <c:pt idx="4207">
                  <c:v>68.480335551924213</c:v>
                </c:pt>
                <c:pt idx="4208">
                  <c:v>69.338613542492311</c:v>
                </c:pt>
                <c:pt idx="4209">
                  <c:v>69.642213369006697</c:v>
                </c:pt>
                <c:pt idx="4210">
                  <c:v>69.478243842450411</c:v>
                </c:pt>
                <c:pt idx="4211">
                  <c:v>69.762262486663985</c:v>
                </c:pt>
                <c:pt idx="4212">
                  <c:v>69.762262486663985</c:v>
                </c:pt>
                <c:pt idx="4213">
                  <c:v>69.762262486663985</c:v>
                </c:pt>
                <c:pt idx="4214">
                  <c:v>69.695649866500489</c:v>
                </c:pt>
                <c:pt idx="4215">
                  <c:v>69.177938046603444</c:v>
                </c:pt>
                <c:pt idx="4216">
                  <c:v>70.296627461601901</c:v>
                </c:pt>
                <c:pt idx="4217">
                  <c:v>70.586319158631611</c:v>
                </c:pt>
                <c:pt idx="4218">
                  <c:v>69.773608592296242</c:v>
                </c:pt>
                <c:pt idx="4219">
                  <c:v>69.773608592296242</c:v>
                </c:pt>
                <c:pt idx="4220">
                  <c:v>69.773608592296242</c:v>
                </c:pt>
                <c:pt idx="4221">
                  <c:v>69.945447192113605</c:v>
                </c:pt>
                <c:pt idx="4222">
                  <c:v>70.875095847142589</c:v>
                </c:pt>
                <c:pt idx="4223">
                  <c:v>71.300757810055458</c:v>
                </c:pt>
                <c:pt idx="4224">
                  <c:v>71.278797605605959</c:v>
                </c:pt>
                <c:pt idx="4225">
                  <c:v>71.359867360365371</c:v>
                </c:pt>
                <c:pt idx="4226">
                  <c:v>71.359867360365371</c:v>
                </c:pt>
                <c:pt idx="4227">
                  <c:v>71.359867360365371</c:v>
                </c:pt>
                <c:pt idx="4228">
                  <c:v>71.233047179669484</c:v>
                </c:pt>
                <c:pt idx="4229">
                  <c:v>71.00722307724709</c:v>
                </c:pt>
                <c:pt idx="4230">
                  <c:v>71.640225970504019</c:v>
                </c:pt>
                <c:pt idx="4231">
                  <c:v>72.100109252017376</c:v>
                </c:pt>
                <c:pt idx="4232">
                  <c:v>72.108344328685945</c:v>
                </c:pt>
                <c:pt idx="4233">
                  <c:v>72.108344328685945</c:v>
                </c:pt>
                <c:pt idx="4234">
                  <c:v>72.108344328685945</c:v>
                </c:pt>
                <c:pt idx="4235">
                  <c:v>72.093155187275045</c:v>
                </c:pt>
                <c:pt idx="4236">
                  <c:v>72.480935797512529</c:v>
                </c:pt>
                <c:pt idx="4237">
                  <c:v>72.603912942429744</c:v>
                </c:pt>
                <c:pt idx="4238">
                  <c:v>73.198668479603796</c:v>
                </c:pt>
                <c:pt idx="4239">
                  <c:v>73.183662339896642</c:v>
                </c:pt>
                <c:pt idx="4240">
                  <c:v>73.183662339896642</c:v>
                </c:pt>
                <c:pt idx="4241">
                  <c:v>73.183662339896642</c:v>
                </c:pt>
                <c:pt idx="4242">
                  <c:v>73.236732833982941</c:v>
                </c:pt>
                <c:pt idx="4243">
                  <c:v>72.277803906354634</c:v>
                </c:pt>
                <c:pt idx="4244">
                  <c:v>73.042934029716079</c:v>
                </c:pt>
                <c:pt idx="4245">
                  <c:v>72.959485252807966</c:v>
                </c:pt>
                <c:pt idx="4246">
                  <c:v>73.167558189967011</c:v>
                </c:pt>
                <c:pt idx="4247">
                  <c:v>73.167558189967011</c:v>
                </c:pt>
                <c:pt idx="4248">
                  <c:v>73.167558189967011</c:v>
                </c:pt>
                <c:pt idx="4249">
                  <c:v>73.548750738869643</c:v>
                </c:pt>
                <c:pt idx="4250">
                  <c:v>73.457066885292974</c:v>
                </c:pt>
                <c:pt idx="4251">
                  <c:v>73.550946759314598</c:v>
                </c:pt>
                <c:pt idx="4252">
                  <c:v>73.700093147867477</c:v>
                </c:pt>
                <c:pt idx="4253">
                  <c:v>73.516725440714126</c:v>
                </c:pt>
                <c:pt idx="4254">
                  <c:v>73.516725440714126</c:v>
                </c:pt>
                <c:pt idx="4255">
                  <c:v>73.516725440714126</c:v>
                </c:pt>
                <c:pt idx="4256">
                  <c:v>73.290718336587986</c:v>
                </c:pt>
                <c:pt idx="4257">
                  <c:v>73.288522316143045</c:v>
                </c:pt>
                <c:pt idx="4258">
                  <c:v>73.463105941516588</c:v>
                </c:pt>
                <c:pt idx="4259">
                  <c:v>72.73622317423802</c:v>
                </c:pt>
                <c:pt idx="4260">
                  <c:v>73.026097872971462</c:v>
                </c:pt>
                <c:pt idx="4261">
                  <c:v>73.026097872971462</c:v>
                </c:pt>
                <c:pt idx="4262">
                  <c:v>73.026097872971462</c:v>
                </c:pt>
                <c:pt idx="4263">
                  <c:v>74.028215202683796</c:v>
                </c:pt>
                <c:pt idx="4264">
                  <c:v>74.534031911837374</c:v>
                </c:pt>
                <c:pt idx="4265">
                  <c:v>74.55141707369323</c:v>
                </c:pt>
                <c:pt idx="4266">
                  <c:v>74.536593935689822</c:v>
                </c:pt>
                <c:pt idx="4267">
                  <c:v>74.368964375058624</c:v>
                </c:pt>
                <c:pt idx="4268">
                  <c:v>74.368964375058624</c:v>
                </c:pt>
                <c:pt idx="4269">
                  <c:v>74.368964375058624</c:v>
                </c:pt>
                <c:pt idx="4270">
                  <c:v>74.777058174411891</c:v>
                </c:pt>
                <c:pt idx="4271">
                  <c:v>74.743934866033896</c:v>
                </c:pt>
                <c:pt idx="4272">
                  <c:v>75.19228904021125</c:v>
                </c:pt>
                <c:pt idx="4273">
                  <c:v>75.210223207178359</c:v>
                </c:pt>
                <c:pt idx="4274">
                  <c:v>74.665244133423172</c:v>
                </c:pt>
                <c:pt idx="4275">
                  <c:v>74.665244133423172</c:v>
                </c:pt>
                <c:pt idx="4276">
                  <c:v>74.665244133423172</c:v>
                </c:pt>
                <c:pt idx="4277">
                  <c:v>74.952922811711659</c:v>
                </c:pt>
                <c:pt idx="4278">
                  <c:v>74.958595864527794</c:v>
                </c:pt>
                <c:pt idx="4279">
                  <c:v>74.938648678819476</c:v>
                </c:pt>
                <c:pt idx="4280">
                  <c:v>74.770104109669546</c:v>
                </c:pt>
                <c:pt idx="4281">
                  <c:v>74.082017703585095</c:v>
                </c:pt>
                <c:pt idx="4282">
                  <c:v>74.082017703585095</c:v>
                </c:pt>
                <c:pt idx="4283">
                  <c:v>74.082017703585095</c:v>
                </c:pt>
                <c:pt idx="4284">
                  <c:v>72.802652792697771</c:v>
                </c:pt>
                <c:pt idx="4285">
                  <c:v>72.745190257721575</c:v>
                </c:pt>
                <c:pt idx="4286">
                  <c:v>73.623232432294216</c:v>
                </c:pt>
                <c:pt idx="4287">
                  <c:v>72.96698832266155</c:v>
                </c:pt>
                <c:pt idx="4288">
                  <c:v>71.95791692820687</c:v>
                </c:pt>
                <c:pt idx="4289">
                  <c:v>71.95791692820687</c:v>
                </c:pt>
                <c:pt idx="4290">
                  <c:v>71.95791692820687</c:v>
                </c:pt>
                <c:pt idx="4291">
                  <c:v>72.522294182559094</c:v>
                </c:pt>
                <c:pt idx="4292">
                  <c:v>73.345984851119226</c:v>
                </c:pt>
                <c:pt idx="4293">
                  <c:v>73.242954891910301</c:v>
                </c:pt>
                <c:pt idx="4294">
                  <c:v>73.542711682646029</c:v>
                </c:pt>
                <c:pt idx="4295">
                  <c:v>73.564671887095528</c:v>
                </c:pt>
                <c:pt idx="4296">
                  <c:v>73.564671887095528</c:v>
                </c:pt>
                <c:pt idx="4297">
                  <c:v>73.564671887095528</c:v>
                </c:pt>
                <c:pt idx="4298">
                  <c:v>74.168577509456867</c:v>
                </c:pt>
                <c:pt idx="4299">
                  <c:v>74.293933676522769</c:v>
                </c:pt>
                <c:pt idx="4300">
                  <c:v>74.926936569779713</c:v>
                </c:pt>
                <c:pt idx="4301">
                  <c:v>75.375473745660813</c:v>
                </c:pt>
                <c:pt idx="4302">
                  <c:v>75.774783463234286</c:v>
                </c:pt>
                <c:pt idx="4303">
                  <c:v>75.774783463234286</c:v>
                </c:pt>
                <c:pt idx="4304">
                  <c:v>75.774783463234286</c:v>
                </c:pt>
                <c:pt idx="4305">
                  <c:v>75.580801657263677</c:v>
                </c:pt>
                <c:pt idx="4306">
                  <c:v>75.039482617583403</c:v>
                </c:pt>
                <c:pt idx="4307">
                  <c:v>75.369983694548438</c:v>
                </c:pt>
                <c:pt idx="4308">
                  <c:v>75.252130597336105</c:v>
                </c:pt>
                <c:pt idx="4309">
                  <c:v>74.545744020877066</c:v>
                </c:pt>
                <c:pt idx="4310">
                  <c:v>74.545744020877066</c:v>
                </c:pt>
                <c:pt idx="4311">
                  <c:v>74.545744020877066</c:v>
                </c:pt>
                <c:pt idx="4312">
                  <c:v>74.545744020877066</c:v>
                </c:pt>
                <c:pt idx="4313">
                  <c:v>74.545744020877066</c:v>
                </c:pt>
                <c:pt idx="4314">
                  <c:v>75.668642475061674</c:v>
                </c:pt>
                <c:pt idx="4315">
                  <c:v>75.591781759488413</c:v>
                </c:pt>
                <c:pt idx="4316">
                  <c:v>75.395603933072849</c:v>
                </c:pt>
                <c:pt idx="4317">
                  <c:v>75.395603933072849</c:v>
                </c:pt>
                <c:pt idx="4318">
                  <c:v>75.395603933072849</c:v>
                </c:pt>
                <c:pt idx="4319">
                  <c:v>75.395603933072849</c:v>
                </c:pt>
                <c:pt idx="4320">
                  <c:v>76.533508526964624</c:v>
                </c:pt>
                <c:pt idx="4321">
                  <c:v>76.645505569657089</c:v>
                </c:pt>
                <c:pt idx="4322">
                  <c:v>76.453719784131437</c:v>
                </c:pt>
                <c:pt idx="4323">
                  <c:v>75.567808536297719</c:v>
                </c:pt>
                <c:pt idx="4324">
                  <c:v>75.567808536297719</c:v>
                </c:pt>
                <c:pt idx="4325">
                  <c:v>75.567808536297719</c:v>
                </c:pt>
                <c:pt idx="4326">
                  <c:v>75.457641510642702</c:v>
                </c:pt>
                <c:pt idx="4327">
                  <c:v>75.570370560150153</c:v>
                </c:pt>
                <c:pt idx="4328">
                  <c:v>74.863800981987382</c:v>
                </c:pt>
                <c:pt idx="4329">
                  <c:v>76.237594772007569</c:v>
                </c:pt>
                <c:pt idx="4330">
                  <c:v>76.399551279822674</c:v>
                </c:pt>
                <c:pt idx="4331">
                  <c:v>76.399551279822674</c:v>
                </c:pt>
                <c:pt idx="4332">
                  <c:v>76.399551279822674</c:v>
                </c:pt>
                <c:pt idx="4333">
                  <c:v>76.629401419727472</c:v>
                </c:pt>
                <c:pt idx="4334">
                  <c:v>76.29670432231751</c:v>
                </c:pt>
                <c:pt idx="4335">
                  <c:v>75.885865497408034</c:v>
                </c:pt>
                <c:pt idx="4336">
                  <c:v>75.713477892479446</c:v>
                </c:pt>
                <c:pt idx="4337">
                  <c:v>76.36789198507465</c:v>
                </c:pt>
                <c:pt idx="4338">
                  <c:v>76.36789198507465</c:v>
                </c:pt>
                <c:pt idx="4339">
                  <c:v>76.36789198507465</c:v>
                </c:pt>
                <c:pt idx="4340">
                  <c:v>75.773868454715583</c:v>
                </c:pt>
                <c:pt idx="4341">
                  <c:v>75.766182383158252</c:v>
                </c:pt>
                <c:pt idx="4342">
                  <c:v>76.632878452098666</c:v>
                </c:pt>
                <c:pt idx="4343">
                  <c:v>76.416021433159813</c:v>
                </c:pt>
                <c:pt idx="4344">
                  <c:v>75.927589885862119</c:v>
                </c:pt>
                <c:pt idx="4345">
                  <c:v>75.927589885862119</c:v>
                </c:pt>
                <c:pt idx="4346">
                  <c:v>75.927589885862119</c:v>
                </c:pt>
                <c:pt idx="4347">
                  <c:v>76.253698921937229</c:v>
                </c:pt>
                <c:pt idx="4348">
                  <c:v>76.773240758871736</c:v>
                </c:pt>
                <c:pt idx="4349">
                  <c:v>76.467993917023634</c:v>
                </c:pt>
                <c:pt idx="4350">
                  <c:v>77.067873501902568</c:v>
                </c:pt>
                <c:pt idx="4351">
                  <c:v>77.380257410196762</c:v>
                </c:pt>
                <c:pt idx="4352">
                  <c:v>77.380257410196762</c:v>
                </c:pt>
                <c:pt idx="4353">
                  <c:v>77.380257410196762</c:v>
                </c:pt>
                <c:pt idx="4354">
                  <c:v>77.363421253452145</c:v>
                </c:pt>
                <c:pt idx="4355">
                  <c:v>77.473222275699669</c:v>
                </c:pt>
                <c:pt idx="4356">
                  <c:v>77.795122272588642</c:v>
                </c:pt>
                <c:pt idx="4357">
                  <c:v>77.33505598937154</c:v>
                </c:pt>
                <c:pt idx="4358">
                  <c:v>77.7435157921323</c:v>
                </c:pt>
                <c:pt idx="4359">
                  <c:v>77.7435157921323</c:v>
                </c:pt>
                <c:pt idx="4360">
                  <c:v>77.7435157921323</c:v>
                </c:pt>
                <c:pt idx="4361">
                  <c:v>77.114172932950297</c:v>
                </c:pt>
                <c:pt idx="4362">
                  <c:v>77.57497122298237</c:v>
                </c:pt>
                <c:pt idx="4363">
                  <c:v>78.087192991767054</c:v>
                </c:pt>
                <c:pt idx="4364">
                  <c:v>77.924504477136978</c:v>
                </c:pt>
                <c:pt idx="4365">
                  <c:v>77.728143649017667</c:v>
                </c:pt>
                <c:pt idx="4366">
                  <c:v>77.728143649017667</c:v>
                </c:pt>
                <c:pt idx="4367">
                  <c:v>77.728143649017667</c:v>
                </c:pt>
                <c:pt idx="4368">
                  <c:v>78.072735857171125</c:v>
                </c:pt>
                <c:pt idx="4369">
                  <c:v>77.781214143103981</c:v>
                </c:pt>
                <c:pt idx="4370">
                  <c:v>77.455837113843842</c:v>
                </c:pt>
                <c:pt idx="4371">
                  <c:v>77.619806640400128</c:v>
                </c:pt>
                <c:pt idx="4372">
                  <c:v>77.70234040878951</c:v>
                </c:pt>
                <c:pt idx="4373">
                  <c:v>77.70234040878951</c:v>
                </c:pt>
                <c:pt idx="4374">
                  <c:v>77.70234040878951</c:v>
                </c:pt>
                <c:pt idx="4375">
                  <c:v>78.18418389475238</c:v>
                </c:pt>
                <c:pt idx="4376">
                  <c:v>76.06886720115395</c:v>
                </c:pt>
                <c:pt idx="4377">
                  <c:v>74.794992341379015</c:v>
                </c:pt>
                <c:pt idx="4378">
                  <c:v>73.773476831069615</c:v>
                </c:pt>
                <c:pt idx="4379">
                  <c:v>73.413512479801497</c:v>
                </c:pt>
                <c:pt idx="4380">
                  <c:v>73.413512479801497</c:v>
                </c:pt>
                <c:pt idx="4381">
                  <c:v>73.413512479801497</c:v>
                </c:pt>
                <c:pt idx="4382">
                  <c:v>72.835776101075808</c:v>
                </c:pt>
                <c:pt idx="4383">
                  <c:v>73.390820268537013</c:v>
                </c:pt>
                <c:pt idx="4384">
                  <c:v>73.602736241474716</c:v>
                </c:pt>
                <c:pt idx="4385">
                  <c:v>74.711909567878394</c:v>
                </c:pt>
                <c:pt idx="4386">
                  <c:v>74.878258116583396</c:v>
                </c:pt>
                <c:pt idx="4387">
                  <c:v>74.878258116583396</c:v>
                </c:pt>
                <c:pt idx="4388">
                  <c:v>74.878258116583396</c:v>
                </c:pt>
                <c:pt idx="4389">
                  <c:v>74.422766875959951</c:v>
                </c:pt>
                <c:pt idx="4390">
                  <c:v>73.52532652079023</c:v>
                </c:pt>
                <c:pt idx="4391">
                  <c:v>71.483210508690149</c:v>
                </c:pt>
                <c:pt idx="4392">
                  <c:v>72.936610039839792</c:v>
                </c:pt>
                <c:pt idx="4393">
                  <c:v>72.917760864353966</c:v>
                </c:pt>
                <c:pt idx="4394">
                  <c:v>72.917760864353966</c:v>
                </c:pt>
                <c:pt idx="4395">
                  <c:v>72.917760864353966</c:v>
                </c:pt>
                <c:pt idx="4396">
                  <c:v>74.216157952430848</c:v>
                </c:pt>
                <c:pt idx="4397">
                  <c:v>74.655911046532154</c:v>
                </c:pt>
                <c:pt idx="4398">
                  <c:v>74.633401836971416</c:v>
                </c:pt>
                <c:pt idx="4399">
                  <c:v>76.313174475654691</c:v>
                </c:pt>
                <c:pt idx="4400">
                  <c:v>76.706628138708297</c:v>
                </c:pt>
                <c:pt idx="4401">
                  <c:v>76.706628138708297</c:v>
                </c:pt>
                <c:pt idx="4402">
                  <c:v>76.706628138708297</c:v>
                </c:pt>
                <c:pt idx="4403">
                  <c:v>75.801318710277513</c:v>
                </c:pt>
                <c:pt idx="4404">
                  <c:v>76.011770669585246</c:v>
                </c:pt>
                <c:pt idx="4405">
                  <c:v>75.546763340367008</c:v>
                </c:pt>
                <c:pt idx="4406">
                  <c:v>76.495993177696789</c:v>
                </c:pt>
                <c:pt idx="4407">
                  <c:v>76.513561341256406</c:v>
                </c:pt>
                <c:pt idx="4408">
                  <c:v>76.513561341256406</c:v>
                </c:pt>
                <c:pt idx="4409">
                  <c:v>76.513561341256406</c:v>
                </c:pt>
                <c:pt idx="4410">
                  <c:v>76.669478792847883</c:v>
                </c:pt>
                <c:pt idx="4411">
                  <c:v>77.708013461605645</c:v>
                </c:pt>
                <c:pt idx="4412">
                  <c:v>77.992215107522966</c:v>
                </c:pt>
                <c:pt idx="4413">
                  <c:v>78.169909761860197</c:v>
                </c:pt>
                <c:pt idx="4414">
                  <c:v>78.169909761860197</c:v>
                </c:pt>
                <c:pt idx="4415">
                  <c:v>78.169909761860197</c:v>
                </c:pt>
                <c:pt idx="4416">
                  <c:v>78.169909761860197</c:v>
                </c:pt>
                <c:pt idx="4417">
                  <c:v>78.169909761860197</c:v>
                </c:pt>
                <c:pt idx="4418">
                  <c:v>78.717633861171564</c:v>
                </c:pt>
                <c:pt idx="4419">
                  <c:v>78.566291452173729</c:v>
                </c:pt>
                <c:pt idx="4420">
                  <c:v>78.325095206636689</c:v>
                </c:pt>
                <c:pt idx="4421">
                  <c:v>79.008240566719991</c:v>
                </c:pt>
                <c:pt idx="4422">
                  <c:v>79.008240566719991</c:v>
                </c:pt>
                <c:pt idx="4423">
                  <c:v>79.008240566719991</c:v>
                </c:pt>
                <c:pt idx="4424">
                  <c:v>80.141021112906884</c:v>
                </c:pt>
                <c:pt idx="4425">
                  <c:v>80.234900986928523</c:v>
                </c:pt>
                <c:pt idx="4426">
                  <c:v>79.769527654302792</c:v>
                </c:pt>
                <c:pt idx="4427">
                  <c:v>79.421458413778169</c:v>
                </c:pt>
                <c:pt idx="4428">
                  <c:v>80.828009508768872</c:v>
                </c:pt>
                <c:pt idx="4429">
                  <c:v>80.828009508768872</c:v>
                </c:pt>
                <c:pt idx="4430">
                  <c:v>80.828009508768872</c:v>
                </c:pt>
                <c:pt idx="4431">
                  <c:v>80.522945668624516</c:v>
                </c:pt>
                <c:pt idx="4432">
                  <c:v>79.932033167229122</c:v>
                </c:pt>
                <c:pt idx="4433">
                  <c:v>80.602002404642718</c:v>
                </c:pt>
                <c:pt idx="4434">
                  <c:v>80.780795069202426</c:v>
                </c:pt>
                <c:pt idx="4435">
                  <c:v>80.212025773960278</c:v>
                </c:pt>
                <c:pt idx="4436">
                  <c:v>80.212025773960278</c:v>
                </c:pt>
                <c:pt idx="4437">
                  <c:v>80.212025773960278</c:v>
                </c:pt>
                <c:pt idx="4438">
                  <c:v>80.380570343110222</c:v>
                </c:pt>
                <c:pt idx="4439">
                  <c:v>80.381851355036446</c:v>
                </c:pt>
                <c:pt idx="4440">
                  <c:v>80.80403628557815</c:v>
                </c:pt>
                <c:pt idx="4441">
                  <c:v>81.020710302813242</c:v>
                </c:pt>
                <c:pt idx="4442">
                  <c:v>81.355054415556936</c:v>
                </c:pt>
                <c:pt idx="4443">
                  <c:v>81.355054415556936</c:v>
                </c:pt>
                <c:pt idx="4444">
                  <c:v>81.355054415556936</c:v>
                </c:pt>
                <c:pt idx="4445">
                  <c:v>81.276729686353718</c:v>
                </c:pt>
                <c:pt idx="4446">
                  <c:v>80.727907576819874</c:v>
                </c:pt>
                <c:pt idx="4447">
                  <c:v>80.978802912655453</c:v>
                </c:pt>
                <c:pt idx="4448">
                  <c:v>80.371969263034174</c:v>
                </c:pt>
                <c:pt idx="4449">
                  <c:v>80.942934578721264</c:v>
                </c:pt>
                <c:pt idx="4450">
                  <c:v>80.942934578721264</c:v>
                </c:pt>
                <c:pt idx="4451">
                  <c:v>80.942934578721264</c:v>
                </c:pt>
                <c:pt idx="4452">
                  <c:v>80.771827985718886</c:v>
                </c:pt>
                <c:pt idx="4453">
                  <c:v>81.271605638648822</c:v>
                </c:pt>
                <c:pt idx="4454">
                  <c:v>80.934699502052695</c:v>
                </c:pt>
                <c:pt idx="4455">
                  <c:v>81.043585515781487</c:v>
                </c:pt>
                <c:pt idx="4456">
                  <c:v>81.999586416149882</c:v>
                </c:pt>
                <c:pt idx="4457">
                  <c:v>81.999586416149882</c:v>
                </c:pt>
                <c:pt idx="4458">
                  <c:v>81.999586416149882</c:v>
                </c:pt>
                <c:pt idx="4459">
                  <c:v>81.720142814529936</c:v>
                </c:pt>
                <c:pt idx="4460">
                  <c:v>81.799565553955645</c:v>
                </c:pt>
                <c:pt idx="4461">
                  <c:v>82.345093632822056</c:v>
                </c:pt>
                <c:pt idx="4462">
                  <c:v>81.485168626920256</c:v>
                </c:pt>
                <c:pt idx="4463">
                  <c:v>81.683176470373297</c:v>
                </c:pt>
                <c:pt idx="4464">
                  <c:v>81.683176470373297</c:v>
                </c:pt>
                <c:pt idx="4465">
                  <c:v>81.683176470373297</c:v>
                </c:pt>
                <c:pt idx="4466">
                  <c:v>81.901680504645839</c:v>
                </c:pt>
                <c:pt idx="4467">
                  <c:v>81.889785393902358</c:v>
                </c:pt>
                <c:pt idx="4468">
                  <c:v>81.778337356321117</c:v>
                </c:pt>
                <c:pt idx="4469">
                  <c:v>82.582263840876692</c:v>
                </c:pt>
                <c:pt idx="4470">
                  <c:v>83.393327391878358</c:v>
                </c:pt>
                <c:pt idx="4471">
                  <c:v>83.393327391878358</c:v>
                </c:pt>
                <c:pt idx="4472">
                  <c:v>83.393327391878358</c:v>
                </c:pt>
                <c:pt idx="4473">
                  <c:v>83.042696127501287</c:v>
                </c:pt>
                <c:pt idx="4474">
                  <c:v>82.591962931175232</c:v>
                </c:pt>
                <c:pt idx="4475">
                  <c:v>81.203163001447876</c:v>
                </c:pt>
                <c:pt idx="4476">
                  <c:v>80.181281487730971</c:v>
                </c:pt>
                <c:pt idx="4477">
                  <c:v>80.089231630746809</c:v>
                </c:pt>
                <c:pt idx="4478">
                  <c:v>80.089231630746809</c:v>
                </c:pt>
                <c:pt idx="4479">
                  <c:v>80.089231630746809</c:v>
                </c:pt>
                <c:pt idx="4480">
                  <c:v>80.804402288985642</c:v>
                </c:pt>
                <c:pt idx="4481">
                  <c:v>80.210012755219097</c:v>
                </c:pt>
                <c:pt idx="4482">
                  <c:v>80.551493934408882</c:v>
                </c:pt>
                <c:pt idx="4483">
                  <c:v>82.076996136834381</c:v>
                </c:pt>
                <c:pt idx="4484">
                  <c:v>83.284075374742088</c:v>
                </c:pt>
                <c:pt idx="4485">
                  <c:v>83.284075374742088</c:v>
                </c:pt>
                <c:pt idx="4486">
                  <c:v>83.284075374742088</c:v>
                </c:pt>
                <c:pt idx="4487">
                  <c:v>82.903797834358187</c:v>
                </c:pt>
                <c:pt idx="4488">
                  <c:v>82.848897323234425</c:v>
                </c:pt>
                <c:pt idx="4489">
                  <c:v>83.18543745642306</c:v>
                </c:pt>
                <c:pt idx="4490">
                  <c:v>82.143242753590371</c:v>
                </c:pt>
                <c:pt idx="4491">
                  <c:v>81.973051169106711</c:v>
                </c:pt>
                <c:pt idx="4492">
                  <c:v>81.973051169106711</c:v>
                </c:pt>
                <c:pt idx="4493">
                  <c:v>81.973051169106711</c:v>
                </c:pt>
                <c:pt idx="4494">
                  <c:v>81.822440766923876</c:v>
                </c:pt>
                <c:pt idx="4495">
                  <c:v>81.125387277355884</c:v>
                </c:pt>
                <c:pt idx="4496">
                  <c:v>80.742547713119535</c:v>
                </c:pt>
                <c:pt idx="4497">
                  <c:v>81.581976528201807</c:v>
                </c:pt>
                <c:pt idx="4498">
                  <c:v>82.163555942706168</c:v>
                </c:pt>
                <c:pt idx="4499">
                  <c:v>82.163555942706168</c:v>
                </c:pt>
                <c:pt idx="4500">
                  <c:v>82.163555942706168</c:v>
                </c:pt>
                <c:pt idx="4501">
                  <c:v>81.80651961869799</c:v>
                </c:pt>
                <c:pt idx="4502">
                  <c:v>82.588851902211559</c:v>
                </c:pt>
                <c:pt idx="4503">
                  <c:v>82.794362815518156</c:v>
                </c:pt>
                <c:pt idx="4504">
                  <c:v>82.201986300492791</c:v>
                </c:pt>
                <c:pt idx="4505">
                  <c:v>82.798205851296814</c:v>
                </c:pt>
                <c:pt idx="4506">
                  <c:v>82.798205851296814</c:v>
                </c:pt>
                <c:pt idx="4507">
                  <c:v>82.798205851296814</c:v>
                </c:pt>
                <c:pt idx="4508">
                  <c:v>82.877079585611298</c:v>
                </c:pt>
                <c:pt idx="4509">
                  <c:v>81.87770728145513</c:v>
                </c:pt>
                <c:pt idx="4510">
                  <c:v>81.390373744379914</c:v>
                </c:pt>
                <c:pt idx="4511">
                  <c:v>82.674679701268374</c:v>
                </c:pt>
                <c:pt idx="4512">
                  <c:v>83.129804938484327</c:v>
                </c:pt>
                <c:pt idx="4513">
                  <c:v>83.129804938484327</c:v>
                </c:pt>
                <c:pt idx="4514">
                  <c:v>83.129804938484327</c:v>
                </c:pt>
                <c:pt idx="4515">
                  <c:v>83.404307494103108</c:v>
                </c:pt>
                <c:pt idx="4516">
                  <c:v>83.051846212688588</c:v>
                </c:pt>
                <c:pt idx="4517">
                  <c:v>81.84238795263218</c:v>
                </c:pt>
                <c:pt idx="4518">
                  <c:v>82.765082542918819</c:v>
                </c:pt>
                <c:pt idx="4519">
                  <c:v>81.348466354222083</c:v>
                </c:pt>
                <c:pt idx="4520">
                  <c:v>81.348466354222083</c:v>
                </c:pt>
                <c:pt idx="4521">
                  <c:v>81.348466354222083</c:v>
                </c:pt>
                <c:pt idx="4522">
                  <c:v>82.035088746676578</c:v>
                </c:pt>
                <c:pt idx="4523">
                  <c:v>80.741449702897086</c:v>
                </c:pt>
                <c:pt idx="4524">
                  <c:v>79.805212986533235</c:v>
                </c:pt>
                <c:pt idx="4525">
                  <c:v>77.829160589485411</c:v>
                </c:pt>
                <c:pt idx="4526">
                  <c:v>77.676537168561367</c:v>
                </c:pt>
                <c:pt idx="4527">
                  <c:v>77.676537168561367</c:v>
                </c:pt>
                <c:pt idx="4528">
                  <c:v>77.676537168561367</c:v>
                </c:pt>
                <c:pt idx="4529">
                  <c:v>77.577716248538607</c:v>
                </c:pt>
                <c:pt idx="4530">
                  <c:v>78.97786228389819</c:v>
                </c:pt>
                <c:pt idx="4531">
                  <c:v>77.538736885640731</c:v>
                </c:pt>
                <c:pt idx="4532">
                  <c:v>78.483208678673108</c:v>
                </c:pt>
                <c:pt idx="4533">
                  <c:v>77.394897546496466</c:v>
                </c:pt>
                <c:pt idx="4534">
                  <c:v>77.394897546496466</c:v>
                </c:pt>
                <c:pt idx="4535">
                  <c:v>77.394897546496466</c:v>
                </c:pt>
                <c:pt idx="4536">
                  <c:v>76.91159004690364</c:v>
                </c:pt>
                <c:pt idx="4537">
                  <c:v>78.266168658030523</c:v>
                </c:pt>
                <c:pt idx="4538">
                  <c:v>79.865969552176864</c:v>
                </c:pt>
                <c:pt idx="4539">
                  <c:v>78.236522382023708</c:v>
                </c:pt>
                <c:pt idx="4540">
                  <c:v>76.152315978062077</c:v>
                </c:pt>
                <c:pt idx="4541">
                  <c:v>76.152315978062077</c:v>
                </c:pt>
                <c:pt idx="4542">
                  <c:v>76.152315978062077</c:v>
                </c:pt>
                <c:pt idx="4543">
                  <c:v>77.881682078460472</c:v>
                </c:pt>
                <c:pt idx="4544">
                  <c:v>76.780194823614138</c:v>
                </c:pt>
                <c:pt idx="4545">
                  <c:v>76.550710687116819</c:v>
                </c:pt>
                <c:pt idx="4546">
                  <c:v>74.341331117793004</c:v>
                </c:pt>
                <c:pt idx="4547">
                  <c:v>76.077468281230011</c:v>
                </c:pt>
                <c:pt idx="4548">
                  <c:v>76.077468281230011</c:v>
                </c:pt>
                <c:pt idx="4549">
                  <c:v>76.077468281230011</c:v>
                </c:pt>
                <c:pt idx="4550">
                  <c:v>76.371918022557111</c:v>
                </c:pt>
                <c:pt idx="4551">
                  <c:v>76.404492325823867</c:v>
                </c:pt>
                <c:pt idx="4552">
                  <c:v>77.346036091596346</c:v>
                </c:pt>
                <c:pt idx="4553">
                  <c:v>77.334506984260358</c:v>
                </c:pt>
                <c:pt idx="4554">
                  <c:v>77.567651154832589</c:v>
                </c:pt>
                <c:pt idx="4555">
                  <c:v>77.567651154832589</c:v>
                </c:pt>
                <c:pt idx="4556">
                  <c:v>77.567651154832589</c:v>
                </c:pt>
                <c:pt idx="4557">
                  <c:v>77.610107550101617</c:v>
                </c:pt>
                <c:pt idx="4558">
                  <c:v>76.32415457787944</c:v>
                </c:pt>
                <c:pt idx="4559">
                  <c:v>76.743228479457457</c:v>
                </c:pt>
                <c:pt idx="4560">
                  <c:v>77.704719430938212</c:v>
                </c:pt>
                <c:pt idx="4561">
                  <c:v>78.591179683883169</c:v>
                </c:pt>
                <c:pt idx="4562">
                  <c:v>78.591179683883169</c:v>
                </c:pt>
                <c:pt idx="4563">
                  <c:v>78.591179683883169</c:v>
                </c:pt>
                <c:pt idx="4564">
                  <c:v>78.617348927518819</c:v>
                </c:pt>
                <c:pt idx="4565">
                  <c:v>79.136341759342088</c:v>
                </c:pt>
                <c:pt idx="4566">
                  <c:v>77.50872460622638</c:v>
                </c:pt>
                <c:pt idx="4567">
                  <c:v>77.887721134684071</c:v>
                </c:pt>
                <c:pt idx="4568">
                  <c:v>76.172995170585338</c:v>
                </c:pt>
                <c:pt idx="4569">
                  <c:v>76.172995170585338</c:v>
                </c:pt>
                <c:pt idx="4570">
                  <c:v>76.172995170585338</c:v>
                </c:pt>
                <c:pt idx="4571">
                  <c:v>75.697739745957321</c:v>
                </c:pt>
                <c:pt idx="4572">
                  <c:v>76.812220121769627</c:v>
                </c:pt>
                <c:pt idx="4573">
                  <c:v>77.05634439456658</c:v>
                </c:pt>
                <c:pt idx="4574">
                  <c:v>77.757606923320736</c:v>
                </c:pt>
                <c:pt idx="4575">
                  <c:v>77.251241209055934</c:v>
                </c:pt>
                <c:pt idx="4576">
                  <c:v>77.251241209055934</c:v>
                </c:pt>
                <c:pt idx="4577">
                  <c:v>77.251241209055934</c:v>
                </c:pt>
                <c:pt idx="4578">
                  <c:v>76.579075951197368</c:v>
                </c:pt>
                <c:pt idx="4579">
                  <c:v>78.039612548793102</c:v>
                </c:pt>
                <c:pt idx="4580">
                  <c:v>80.325486830282671</c:v>
                </c:pt>
                <c:pt idx="4581">
                  <c:v>79.901471882703504</c:v>
                </c:pt>
                <c:pt idx="4582">
                  <c:v>79.978149596573033</c:v>
                </c:pt>
                <c:pt idx="4583">
                  <c:v>79.978149596573033</c:v>
                </c:pt>
                <c:pt idx="4584">
                  <c:v>79.978149596573033</c:v>
                </c:pt>
                <c:pt idx="4585">
                  <c:v>79.800271940532056</c:v>
                </c:pt>
                <c:pt idx="4586">
                  <c:v>79.219424532842694</c:v>
                </c:pt>
                <c:pt idx="4587">
                  <c:v>79.869263582844241</c:v>
                </c:pt>
                <c:pt idx="4588">
                  <c:v>80.319081770651565</c:v>
                </c:pt>
                <c:pt idx="4589">
                  <c:v>80.186039532028332</c:v>
                </c:pt>
                <c:pt idx="4590">
                  <c:v>80.186039532028332</c:v>
                </c:pt>
                <c:pt idx="4591">
                  <c:v>80.186039532028332</c:v>
                </c:pt>
                <c:pt idx="4592">
                  <c:v>80.697346292294256</c:v>
                </c:pt>
                <c:pt idx="4593">
                  <c:v>81.015037249997093</c:v>
                </c:pt>
                <c:pt idx="4594">
                  <c:v>80.91566732486308</c:v>
                </c:pt>
                <c:pt idx="4595">
                  <c:v>80.893890122117327</c:v>
                </c:pt>
                <c:pt idx="4596">
                  <c:v>81.532932071597884</c:v>
                </c:pt>
                <c:pt idx="4597">
                  <c:v>81.532932071597884</c:v>
                </c:pt>
                <c:pt idx="4598">
                  <c:v>81.532932071597884</c:v>
                </c:pt>
                <c:pt idx="4599">
                  <c:v>81.177176759515916</c:v>
                </c:pt>
                <c:pt idx="4600">
                  <c:v>81.391471754602335</c:v>
                </c:pt>
                <c:pt idx="4601">
                  <c:v>81.300519907840638</c:v>
                </c:pt>
                <c:pt idx="4602">
                  <c:v>81.867093182637831</c:v>
                </c:pt>
                <c:pt idx="4603">
                  <c:v>81.911928600055589</c:v>
                </c:pt>
                <c:pt idx="4604">
                  <c:v>81.911928600055589</c:v>
                </c:pt>
                <c:pt idx="4605">
                  <c:v>81.911928600055589</c:v>
                </c:pt>
                <c:pt idx="4606">
                  <c:v>81.160889607882552</c:v>
                </c:pt>
                <c:pt idx="4607">
                  <c:v>80.903406210712134</c:v>
                </c:pt>
                <c:pt idx="4608">
                  <c:v>81.285696769837259</c:v>
                </c:pt>
                <c:pt idx="4609">
                  <c:v>80.893707120413623</c:v>
                </c:pt>
                <c:pt idx="4610">
                  <c:v>80.726809566597396</c:v>
                </c:pt>
                <c:pt idx="4611">
                  <c:v>80.726809566597396</c:v>
                </c:pt>
                <c:pt idx="4612">
                  <c:v>80.726809566597396</c:v>
                </c:pt>
                <c:pt idx="4613">
                  <c:v>79.719934192587658</c:v>
                </c:pt>
                <c:pt idx="4614">
                  <c:v>80.125831971495998</c:v>
                </c:pt>
                <c:pt idx="4615">
                  <c:v>79.736404345924811</c:v>
                </c:pt>
                <c:pt idx="4616">
                  <c:v>80.742547713119549</c:v>
                </c:pt>
                <c:pt idx="4617">
                  <c:v>81.256965502349161</c:v>
                </c:pt>
                <c:pt idx="4618">
                  <c:v>81.256965502349161</c:v>
                </c:pt>
                <c:pt idx="4619">
                  <c:v>81.256965502349161</c:v>
                </c:pt>
                <c:pt idx="4620">
                  <c:v>81.828479823147504</c:v>
                </c:pt>
                <c:pt idx="4621">
                  <c:v>81.672745373259772</c:v>
                </c:pt>
                <c:pt idx="4622">
                  <c:v>82.163921946113675</c:v>
                </c:pt>
                <c:pt idx="4623">
                  <c:v>80.80019324979952</c:v>
                </c:pt>
                <c:pt idx="4624">
                  <c:v>80.705215365555404</c:v>
                </c:pt>
                <c:pt idx="4625">
                  <c:v>80.705215365555404</c:v>
                </c:pt>
                <c:pt idx="4626">
                  <c:v>80.705215365555404</c:v>
                </c:pt>
                <c:pt idx="4627">
                  <c:v>80.388988421482551</c:v>
                </c:pt>
                <c:pt idx="4628">
                  <c:v>80.655072898729031</c:v>
                </c:pt>
                <c:pt idx="4629">
                  <c:v>80.52697170610692</c:v>
                </c:pt>
                <c:pt idx="4630">
                  <c:v>79.854623446544622</c:v>
                </c:pt>
                <c:pt idx="4631">
                  <c:v>78.651021241008081</c:v>
                </c:pt>
                <c:pt idx="4632">
                  <c:v>78.651021241008081</c:v>
                </c:pt>
                <c:pt idx="4633">
                  <c:v>78.651021241008081</c:v>
                </c:pt>
                <c:pt idx="4634">
                  <c:v>78.743437101399735</c:v>
                </c:pt>
                <c:pt idx="4635">
                  <c:v>78.909968651808455</c:v>
                </c:pt>
                <c:pt idx="4636">
                  <c:v>79.391263132660086</c:v>
                </c:pt>
                <c:pt idx="4637">
                  <c:v>78.717084856060325</c:v>
                </c:pt>
                <c:pt idx="4638">
                  <c:v>78.368649612128195</c:v>
                </c:pt>
                <c:pt idx="4639">
                  <c:v>78.368649612128195</c:v>
                </c:pt>
                <c:pt idx="4640">
                  <c:v>78.368649612128195</c:v>
                </c:pt>
                <c:pt idx="4641">
                  <c:v>77.349330122263751</c:v>
                </c:pt>
                <c:pt idx="4642">
                  <c:v>78.274220732995332</c:v>
                </c:pt>
                <c:pt idx="4643">
                  <c:v>76.779828820206617</c:v>
                </c:pt>
                <c:pt idx="4644">
                  <c:v>77.023953093003612</c:v>
                </c:pt>
                <c:pt idx="4645">
                  <c:v>78.114826249032689</c:v>
                </c:pt>
                <c:pt idx="4646">
                  <c:v>78.114826249032689</c:v>
                </c:pt>
                <c:pt idx="4647">
                  <c:v>78.114826249032689</c:v>
                </c:pt>
                <c:pt idx="4648">
                  <c:v>77.556122047496572</c:v>
                </c:pt>
                <c:pt idx="4649">
                  <c:v>77.307971737217173</c:v>
                </c:pt>
                <c:pt idx="4650">
                  <c:v>79.088578314664417</c:v>
                </c:pt>
                <c:pt idx="4651">
                  <c:v>79.550840618326461</c:v>
                </c:pt>
                <c:pt idx="4652">
                  <c:v>80.428333787787864</c:v>
                </c:pt>
                <c:pt idx="4653">
                  <c:v>80.428333787787864</c:v>
                </c:pt>
                <c:pt idx="4654">
                  <c:v>80.428333787787864</c:v>
                </c:pt>
                <c:pt idx="4655">
                  <c:v>80.002305821467502</c:v>
                </c:pt>
                <c:pt idx="4656">
                  <c:v>79.40626927236724</c:v>
                </c:pt>
                <c:pt idx="4657">
                  <c:v>80.703751351925405</c:v>
                </c:pt>
                <c:pt idx="4658">
                  <c:v>80.789030145870967</c:v>
                </c:pt>
                <c:pt idx="4659">
                  <c:v>81.36877954333788</c:v>
                </c:pt>
                <c:pt idx="4660">
                  <c:v>81.36877954333788</c:v>
                </c:pt>
                <c:pt idx="4661">
                  <c:v>81.36877954333788</c:v>
                </c:pt>
                <c:pt idx="4662">
                  <c:v>81.719776811122458</c:v>
                </c:pt>
                <c:pt idx="4663">
                  <c:v>81.434843158390137</c:v>
                </c:pt>
                <c:pt idx="4664">
                  <c:v>81.792062484102061</c:v>
                </c:pt>
                <c:pt idx="4665">
                  <c:v>79.985652666426645</c:v>
                </c:pt>
                <c:pt idx="4666">
                  <c:v>80.23984203292963</c:v>
                </c:pt>
                <c:pt idx="4667">
                  <c:v>80.23984203292963</c:v>
                </c:pt>
                <c:pt idx="4668">
                  <c:v>80.23984203292963</c:v>
                </c:pt>
                <c:pt idx="4669">
                  <c:v>78.91893573529201</c:v>
                </c:pt>
                <c:pt idx="4670">
                  <c:v>78.857996167944648</c:v>
                </c:pt>
                <c:pt idx="4671">
                  <c:v>78.715254839022876</c:v>
                </c:pt>
                <c:pt idx="4672">
                  <c:v>78.959745115227335</c:v>
                </c:pt>
                <c:pt idx="4673">
                  <c:v>80.238012015892181</c:v>
                </c:pt>
                <c:pt idx="4674">
                  <c:v>80.238012015892181</c:v>
                </c:pt>
                <c:pt idx="4675">
                  <c:v>80.238012015892181</c:v>
                </c:pt>
                <c:pt idx="4676">
                  <c:v>80.308101668426858</c:v>
                </c:pt>
                <c:pt idx="4677">
                  <c:v>80.308101668426858</c:v>
                </c:pt>
                <c:pt idx="4678">
                  <c:v>80.308101668426858</c:v>
                </c:pt>
                <c:pt idx="4679">
                  <c:v>80.605113433606377</c:v>
                </c:pt>
                <c:pt idx="4680">
                  <c:v>80.60566243871763</c:v>
                </c:pt>
                <c:pt idx="4681">
                  <c:v>80.60566243871763</c:v>
                </c:pt>
                <c:pt idx="4682">
                  <c:v>80.60566243871763</c:v>
                </c:pt>
                <c:pt idx="4683">
                  <c:v>80.515625600474664</c:v>
                </c:pt>
                <c:pt idx="4684">
                  <c:v>80.515625600474664</c:v>
                </c:pt>
                <c:pt idx="4685">
                  <c:v>79.408648294515928</c:v>
                </c:pt>
                <c:pt idx="4686">
                  <c:v>79.302324304639583</c:v>
                </c:pt>
                <c:pt idx="4687">
                  <c:v>78.151426589781849</c:v>
                </c:pt>
                <c:pt idx="4688">
                  <c:v>78.151426589781849</c:v>
                </c:pt>
                <c:pt idx="4689">
                  <c:v>78.151426589781849</c:v>
                </c:pt>
                <c:pt idx="4690">
                  <c:v>78.386400777391543</c:v>
                </c:pt>
                <c:pt idx="4691">
                  <c:v>78.603440798034129</c:v>
                </c:pt>
                <c:pt idx="4692">
                  <c:v>77.927981509508143</c:v>
                </c:pt>
                <c:pt idx="4693">
                  <c:v>77.549167982754213</c:v>
                </c:pt>
                <c:pt idx="4694">
                  <c:v>77.323892885443072</c:v>
                </c:pt>
                <c:pt idx="4695">
                  <c:v>77.323892885443072</c:v>
                </c:pt>
                <c:pt idx="4696">
                  <c:v>77.323892885443072</c:v>
                </c:pt>
                <c:pt idx="4697">
                  <c:v>77.531965822602103</c:v>
                </c:pt>
                <c:pt idx="4698">
                  <c:v>75.779907510939196</c:v>
                </c:pt>
                <c:pt idx="4699">
                  <c:v>75.183321956727696</c:v>
                </c:pt>
                <c:pt idx="4700">
                  <c:v>74.404100702177814</c:v>
                </c:pt>
                <c:pt idx="4701">
                  <c:v>73.11229167543577</c:v>
                </c:pt>
                <c:pt idx="4702">
                  <c:v>73.11229167543577</c:v>
                </c:pt>
                <c:pt idx="4703">
                  <c:v>73.11229167543577</c:v>
                </c:pt>
                <c:pt idx="4704">
                  <c:v>67.766445905611633</c:v>
                </c:pt>
                <c:pt idx="4705">
                  <c:v>68.69298353167693</c:v>
                </c:pt>
                <c:pt idx="4706">
                  <c:v>65.477826598565869</c:v>
                </c:pt>
                <c:pt idx="4707">
                  <c:v>69.706629968725267</c:v>
                </c:pt>
                <c:pt idx="4708">
                  <c:v>69.120841515034755</c:v>
                </c:pt>
                <c:pt idx="4709">
                  <c:v>69.120841515034755</c:v>
                </c:pt>
                <c:pt idx="4710">
                  <c:v>69.120841515034755</c:v>
                </c:pt>
                <c:pt idx="4711">
                  <c:v>68.907644530170828</c:v>
                </c:pt>
                <c:pt idx="4712">
                  <c:v>69.72383212887739</c:v>
                </c:pt>
                <c:pt idx="4713">
                  <c:v>69.345018602123446</c:v>
                </c:pt>
                <c:pt idx="4714">
                  <c:v>69.408886196730762</c:v>
                </c:pt>
                <c:pt idx="4715">
                  <c:v>70.775359918601112</c:v>
                </c:pt>
                <c:pt idx="4716">
                  <c:v>70.775359918601112</c:v>
                </c:pt>
                <c:pt idx="4717">
                  <c:v>70.775359918601112</c:v>
                </c:pt>
                <c:pt idx="4718">
                  <c:v>70.76968686578499</c:v>
                </c:pt>
                <c:pt idx="4719">
                  <c:v>68.023197295967094</c:v>
                </c:pt>
                <c:pt idx="4720">
                  <c:v>68.810836628889277</c:v>
                </c:pt>
                <c:pt idx="4721">
                  <c:v>67.697637265003195</c:v>
                </c:pt>
                <c:pt idx="4722">
                  <c:v>67.732041585307414</c:v>
                </c:pt>
                <c:pt idx="4723">
                  <c:v>67.732041585307414</c:v>
                </c:pt>
                <c:pt idx="4724">
                  <c:v>67.732041585307414</c:v>
                </c:pt>
                <c:pt idx="4725">
                  <c:v>67.310954664988174</c:v>
                </c:pt>
                <c:pt idx="4726">
                  <c:v>69.609456064036209</c:v>
                </c:pt>
                <c:pt idx="4727">
                  <c:v>69.599390970330177</c:v>
                </c:pt>
                <c:pt idx="4728">
                  <c:v>69.502034063937373</c:v>
                </c:pt>
                <c:pt idx="4729">
                  <c:v>68.063457670791152</c:v>
                </c:pt>
                <c:pt idx="4730">
                  <c:v>68.063457670791152</c:v>
                </c:pt>
                <c:pt idx="4731">
                  <c:v>68.063457670791152</c:v>
                </c:pt>
                <c:pt idx="4732">
                  <c:v>69.451342591999762</c:v>
                </c:pt>
                <c:pt idx="4733">
                  <c:v>69.637089321301815</c:v>
                </c:pt>
                <c:pt idx="4734">
                  <c:v>68.78064134777118</c:v>
                </c:pt>
                <c:pt idx="4735">
                  <c:v>69.141886710965508</c:v>
                </c:pt>
                <c:pt idx="4736">
                  <c:v>68.389749708570008</c:v>
                </c:pt>
                <c:pt idx="4737">
                  <c:v>68.389749708570008</c:v>
                </c:pt>
                <c:pt idx="4738">
                  <c:v>68.389749708570008</c:v>
                </c:pt>
                <c:pt idx="4739">
                  <c:v>69.522164251349395</c:v>
                </c:pt>
                <c:pt idx="4740">
                  <c:v>70.547705799141212</c:v>
                </c:pt>
                <c:pt idx="4741">
                  <c:v>70.578084081963013</c:v>
                </c:pt>
                <c:pt idx="4742">
                  <c:v>69.252785743435467</c:v>
                </c:pt>
                <c:pt idx="4743">
                  <c:v>68.15898456014645</c:v>
                </c:pt>
                <c:pt idx="4744">
                  <c:v>68.15898456014645</c:v>
                </c:pt>
                <c:pt idx="4745">
                  <c:v>68.15898456014645</c:v>
                </c:pt>
                <c:pt idx="4746">
                  <c:v>67.262459213495475</c:v>
                </c:pt>
                <c:pt idx="4747">
                  <c:v>66.067275086331236</c:v>
                </c:pt>
                <c:pt idx="4748">
                  <c:v>67.427709751977972</c:v>
                </c:pt>
                <c:pt idx="4749">
                  <c:v>66.204160360733127</c:v>
                </c:pt>
                <c:pt idx="4750">
                  <c:v>65.45385337537509</c:v>
                </c:pt>
                <c:pt idx="4751">
                  <c:v>65.45385337537509</c:v>
                </c:pt>
                <c:pt idx="4752">
                  <c:v>65.45385337537509</c:v>
                </c:pt>
                <c:pt idx="4753">
                  <c:v>64.894234165320242</c:v>
                </c:pt>
                <c:pt idx="4754">
                  <c:v>66.001211471278978</c:v>
                </c:pt>
                <c:pt idx="4755">
                  <c:v>66.752433465155747</c:v>
                </c:pt>
                <c:pt idx="4756">
                  <c:v>65.872927276953135</c:v>
                </c:pt>
                <c:pt idx="4757">
                  <c:v>65.269204656295543</c:v>
                </c:pt>
                <c:pt idx="4758">
                  <c:v>65.269204656295543</c:v>
                </c:pt>
                <c:pt idx="4759">
                  <c:v>65.269204656295543</c:v>
                </c:pt>
                <c:pt idx="4760">
                  <c:v>62.802890694912556</c:v>
                </c:pt>
                <c:pt idx="4761">
                  <c:v>65.124084305225068</c:v>
                </c:pt>
                <c:pt idx="4762">
                  <c:v>64.591183343917109</c:v>
                </c:pt>
                <c:pt idx="4763">
                  <c:v>64.158567316261895</c:v>
                </c:pt>
                <c:pt idx="4764">
                  <c:v>64.158567316261895</c:v>
                </c:pt>
                <c:pt idx="4765">
                  <c:v>64.158567316261895</c:v>
                </c:pt>
                <c:pt idx="4766">
                  <c:v>64.158567316261895</c:v>
                </c:pt>
                <c:pt idx="4767">
                  <c:v>64.158567316261895</c:v>
                </c:pt>
                <c:pt idx="4768">
                  <c:v>66.47701590101822</c:v>
                </c:pt>
                <c:pt idx="4769">
                  <c:v>66.090150299299452</c:v>
                </c:pt>
                <c:pt idx="4770">
                  <c:v>66.834235226730129</c:v>
                </c:pt>
                <c:pt idx="4771">
                  <c:v>66.631835342387205</c:v>
                </c:pt>
                <c:pt idx="4772">
                  <c:v>66.631835342387205</c:v>
                </c:pt>
                <c:pt idx="4773">
                  <c:v>66.631835342387205</c:v>
                </c:pt>
                <c:pt idx="4774">
                  <c:v>66.394116129221317</c:v>
                </c:pt>
                <c:pt idx="4775">
                  <c:v>68.690604509528143</c:v>
                </c:pt>
                <c:pt idx="4776">
                  <c:v>69.502217065641048</c:v>
                </c:pt>
                <c:pt idx="4777">
                  <c:v>69.082045153840554</c:v>
                </c:pt>
                <c:pt idx="4778">
                  <c:v>69.452806605629675</c:v>
                </c:pt>
                <c:pt idx="4779">
                  <c:v>69.452806605629675</c:v>
                </c:pt>
                <c:pt idx="4780">
                  <c:v>69.452806605629675</c:v>
                </c:pt>
                <c:pt idx="4781">
                  <c:v>70.061470272288418</c:v>
                </c:pt>
                <c:pt idx="4782">
                  <c:v>69.732982214064592</c:v>
                </c:pt>
                <c:pt idx="4783">
                  <c:v>69.100162322511395</c:v>
                </c:pt>
                <c:pt idx="4784">
                  <c:v>68.772955276213793</c:v>
                </c:pt>
                <c:pt idx="4785">
                  <c:v>67.710447384265308</c:v>
                </c:pt>
                <c:pt idx="4786">
                  <c:v>67.710447384265308</c:v>
                </c:pt>
                <c:pt idx="4787">
                  <c:v>67.710447384265308</c:v>
                </c:pt>
                <c:pt idx="4788">
                  <c:v>67.185049492810947</c:v>
                </c:pt>
                <c:pt idx="4789">
                  <c:v>67.541353810004139</c:v>
                </c:pt>
                <c:pt idx="4790">
                  <c:v>68.599286659358967</c:v>
                </c:pt>
                <c:pt idx="4791">
                  <c:v>68.172343684519873</c:v>
                </c:pt>
                <c:pt idx="4792">
                  <c:v>69.697845886945387</c:v>
                </c:pt>
                <c:pt idx="4793">
                  <c:v>69.697845886945387</c:v>
                </c:pt>
                <c:pt idx="4794">
                  <c:v>69.697845886945387</c:v>
                </c:pt>
                <c:pt idx="4795">
                  <c:v>68.9896292934489</c:v>
                </c:pt>
                <c:pt idx="4796">
                  <c:v>68.371632539899124</c:v>
                </c:pt>
                <c:pt idx="4797">
                  <c:v>68.87360621327403</c:v>
                </c:pt>
                <c:pt idx="4798">
                  <c:v>68.84450894237844</c:v>
                </c:pt>
                <c:pt idx="4799">
                  <c:v>69.437983467626267</c:v>
                </c:pt>
                <c:pt idx="4800">
                  <c:v>69.437983467626267</c:v>
                </c:pt>
                <c:pt idx="4801">
                  <c:v>69.437983467626267</c:v>
                </c:pt>
                <c:pt idx="4802">
                  <c:v>69.810757938156598</c:v>
                </c:pt>
                <c:pt idx="4803">
                  <c:v>69.424075338141591</c:v>
                </c:pt>
                <c:pt idx="4804">
                  <c:v>69.998517686199861</c:v>
                </c:pt>
                <c:pt idx="4805">
                  <c:v>69.998517686199861</c:v>
                </c:pt>
                <c:pt idx="4806">
                  <c:v>70.958910627458152</c:v>
                </c:pt>
                <c:pt idx="4807">
                  <c:v>70.958910627458152</c:v>
                </c:pt>
                <c:pt idx="4808">
                  <c:v>70.958910627458152</c:v>
                </c:pt>
                <c:pt idx="4809">
                  <c:v>70.861004715954124</c:v>
                </c:pt>
                <c:pt idx="4810">
                  <c:v>70.365619103914071</c:v>
                </c:pt>
                <c:pt idx="4811">
                  <c:v>70.854233652915525</c:v>
                </c:pt>
                <c:pt idx="4812">
                  <c:v>70.562894940552113</c:v>
                </c:pt>
                <c:pt idx="4813">
                  <c:v>69.569744694323319</c:v>
                </c:pt>
                <c:pt idx="4814">
                  <c:v>69.569744694323319</c:v>
                </c:pt>
                <c:pt idx="4815">
                  <c:v>69.569744694323319</c:v>
                </c:pt>
                <c:pt idx="4816">
                  <c:v>69.772876585481228</c:v>
                </c:pt>
                <c:pt idx="4817">
                  <c:v>69.853031331721908</c:v>
                </c:pt>
                <c:pt idx="4818">
                  <c:v>70.592175213151449</c:v>
                </c:pt>
                <c:pt idx="4819">
                  <c:v>70.544594770177525</c:v>
                </c:pt>
                <c:pt idx="4820">
                  <c:v>70.691911141692941</c:v>
                </c:pt>
                <c:pt idx="4821">
                  <c:v>70.691911141692941</c:v>
                </c:pt>
                <c:pt idx="4822">
                  <c:v>70.691911141692941</c:v>
                </c:pt>
                <c:pt idx="4823">
                  <c:v>71.04638544184867</c:v>
                </c:pt>
                <c:pt idx="4824">
                  <c:v>69.948924224484728</c:v>
                </c:pt>
                <c:pt idx="4825">
                  <c:v>69.433225423328892</c:v>
                </c:pt>
                <c:pt idx="4826">
                  <c:v>69.413095235916856</c:v>
                </c:pt>
                <c:pt idx="4827">
                  <c:v>68.183140785040919</c:v>
                </c:pt>
                <c:pt idx="4828">
                  <c:v>68.183140785040919</c:v>
                </c:pt>
                <c:pt idx="4829">
                  <c:v>68.183140785040919</c:v>
                </c:pt>
                <c:pt idx="4830">
                  <c:v>68.166304628296302</c:v>
                </c:pt>
                <c:pt idx="4831">
                  <c:v>67.912481265200796</c:v>
                </c:pt>
                <c:pt idx="4832">
                  <c:v>68.500831742743742</c:v>
                </c:pt>
                <c:pt idx="4833">
                  <c:v>68.666631286337491</c:v>
                </c:pt>
                <c:pt idx="4834">
                  <c:v>69.135298649630641</c:v>
                </c:pt>
                <c:pt idx="4835">
                  <c:v>69.135298649630641</c:v>
                </c:pt>
                <c:pt idx="4836">
                  <c:v>69.135298649630641</c:v>
                </c:pt>
                <c:pt idx="4837">
                  <c:v>68.08578387864813</c:v>
                </c:pt>
                <c:pt idx="4838">
                  <c:v>68.393958747756159</c:v>
                </c:pt>
                <c:pt idx="4839">
                  <c:v>67.693245224113255</c:v>
                </c:pt>
                <c:pt idx="4840">
                  <c:v>67.396416460637468</c:v>
                </c:pt>
                <c:pt idx="4841">
                  <c:v>65.820222786274357</c:v>
                </c:pt>
                <c:pt idx="4842">
                  <c:v>65.820222786274357</c:v>
                </c:pt>
                <c:pt idx="4843">
                  <c:v>65.820222786274357</c:v>
                </c:pt>
                <c:pt idx="4844">
                  <c:v>65.831934895314106</c:v>
                </c:pt>
                <c:pt idx="4845">
                  <c:v>65.417619038033465</c:v>
                </c:pt>
                <c:pt idx="4846">
                  <c:v>64.222434910869239</c:v>
                </c:pt>
                <c:pt idx="4847">
                  <c:v>64.830000567305518</c:v>
                </c:pt>
                <c:pt idx="4848">
                  <c:v>65.197467988427206</c:v>
                </c:pt>
                <c:pt idx="4849">
                  <c:v>65.197467988427206</c:v>
                </c:pt>
                <c:pt idx="4850">
                  <c:v>65.197467988427206</c:v>
                </c:pt>
                <c:pt idx="4851">
                  <c:v>64.651390904449556</c:v>
                </c:pt>
                <c:pt idx="4852">
                  <c:v>65.067719780471393</c:v>
                </c:pt>
                <c:pt idx="4853">
                  <c:v>64.196448668937336</c:v>
                </c:pt>
                <c:pt idx="4854">
                  <c:v>63.807387046773634</c:v>
                </c:pt>
                <c:pt idx="4855">
                  <c:v>62.706997802149758</c:v>
                </c:pt>
                <c:pt idx="4856">
                  <c:v>62.706997802149758</c:v>
                </c:pt>
                <c:pt idx="4857">
                  <c:v>62.706997802149758</c:v>
                </c:pt>
                <c:pt idx="4858">
                  <c:v>62.720722929930702</c:v>
                </c:pt>
                <c:pt idx="4859">
                  <c:v>62.303296043686387</c:v>
                </c:pt>
                <c:pt idx="4860">
                  <c:v>63.325909564218271</c:v>
                </c:pt>
                <c:pt idx="4861">
                  <c:v>61.604778540488425</c:v>
                </c:pt>
                <c:pt idx="4862">
                  <c:v>61.12751009711922</c:v>
                </c:pt>
                <c:pt idx="4863">
                  <c:v>61.12751009711922</c:v>
                </c:pt>
                <c:pt idx="4864">
                  <c:v>61.12751009711922</c:v>
                </c:pt>
                <c:pt idx="4865">
                  <c:v>61.356994233616533</c:v>
                </c:pt>
                <c:pt idx="4866">
                  <c:v>60.259899019660089</c:v>
                </c:pt>
                <c:pt idx="4867">
                  <c:v>60.18047628023438</c:v>
                </c:pt>
                <c:pt idx="4868">
                  <c:v>60.95603750070935</c:v>
                </c:pt>
                <c:pt idx="4869">
                  <c:v>59.936718010844892</c:v>
                </c:pt>
                <c:pt idx="4870">
                  <c:v>59.936718010844892</c:v>
                </c:pt>
                <c:pt idx="4871">
                  <c:v>59.936718010844892</c:v>
                </c:pt>
                <c:pt idx="4872">
                  <c:v>60.988245800568627</c:v>
                </c:pt>
                <c:pt idx="4873">
                  <c:v>60.16364012348977</c:v>
                </c:pt>
                <c:pt idx="4874">
                  <c:v>61.167953473647074</c:v>
                </c:pt>
                <c:pt idx="4875">
                  <c:v>60.079642341470432</c:v>
                </c:pt>
                <c:pt idx="4876">
                  <c:v>58.519918820444445</c:v>
                </c:pt>
                <c:pt idx="4877">
                  <c:v>58.519918820444445</c:v>
                </c:pt>
                <c:pt idx="4878">
                  <c:v>58.519918820444445</c:v>
                </c:pt>
                <c:pt idx="4879">
                  <c:v>58.857739965559297</c:v>
                </c:pt>
                <c:pt idx="4880">
                  <c:v>57.512494441323469</c:v>
                </c:pt>
                <c:pt idx="4881">
                  <c:v>58.098648898421473</c:v>
                </c:pt>
                <c:pt idx="4882">
                  <c:v>59.587001754986566</c:v>
                </c:pt>
                <c:pt idx="4883">
                  <c:v>60.784564904299494</c:v>
                </c:pt>
                <c:pt idx="4884">
                  <c:v>60.784564904299494</c:v>
                </c:pt>
                <c:pt idx="4885">
                  <c:v>60.784564904299494</c:v>
                </c:pt>
                <c:pt idx="4886">
                  <c:v>61.011304015240619</c:v>
                </c:pt>
                <c:pt idx="4887">
                  <c:v>60.870758706763795</c:v>
                </c:pt>
                <c:pt idx="4888">
                  <c:v>61.991827143910953</c:v>
                </c:pt>
                <c:pt idx="4889">
                  <c:v>61.389385535179571</c:v>
                </c:pt>
                <c:pt idx="4890">
                  <c:v>61.326249947387247</c:v>
                </c:pt>
                <c:pt idx="4891">
                  <c:v>61.326249947387247</c:v>
                </c:pt>
                <c:pt idx="4892">
                  <c:v>61.326249947387247</c:v>
                </c:pt>
                <c:pt idx="4893">
                  <c:v>60.635967520857847</c:v>
                </c:pt>
                <c:pt idx="4894">
                  <c:v>60.845504471646862</c:v>
                </c:pt>
                <c:pt idx="4895">
                  <c:v>61.622712707455534</c:v>
                </c:pt>
                <c:pt idx="4896">
                  <c:v>61.631679790939081</c:v>
                </c:pt>
                <c:pt idx="4897">
                  <c:v>60.69452806605652</c:v>
                </c:pt>
                <c:pt idx="4898">
                  <c:v>60.69452806605652</c:v>
                </c:pt>
                <c:pt idx="4899">
                  <c:v>60.69452806605652</c:v>
                </c:pt>
                <c:pt idx="4900">
                  <c:v>60.194018406311592</c:v>
                </c:pt>
                <c:pt idx="4901">
                  <c:v>61.856222881435258</c:v>
                </c:pt>
                <c:pt idx="4902">
                  <c:v>62.385646810372037</c:v>
                </c:pt>
                <c:pt idx="4903">
                  <c:v>62.170253805063155</c:v>
                </c:pt>
                <c:pt idx="4904">
                  <c:v>62.375764718369766</c:v>
                </c:pt>
                <c:pt idx="4905">
                  <c:v>62.375764718369766</c:v>
                </c:pt>
                <c:pt idx="4906">
                  <c:v>62.375764718369766</c:v>
                </c:pt>
                <c:pt idx="4907">
                  <c:v>63.05616505289688</c:v>
                </c:pt>
                <c:pt idx="4908">
                  <c:v>62.894940551896774</c:v>
                </c:pt>
                <c:pt idx="4909">
                  <c:v>61.392496564143244</c:v>
                </c:pt>
                <c:pt idx="4910">
                  <c:v>61.430743920226135</c:v>
                </c:pt>
                <c:pt idx="4911">
                  <c:v>61.628019756864163</c:v>
                </c:pt>
                <c:pt idx="4912">
                  <c:v>61.628019756864163</c:v>
                </c:pt>
                <c:pt idx="4913">
                  <c:v>61.628019756864163</c:v>
                </c:pt>
                <c:pt idx="4914">
                  <c:v>61.60002049619105</c:v>
                </c:pt>
                <c:pt idx="4915">
                  <c:v>60.019983786049274</c:v>
                </c:pt>
                <c:pt idx="4916">
                  <c:v>60.304185431966602</c:v>
                </c:pt>
                <c:pt idx="4917">
                  <c:v>59.455789533400782</c:v>
                </c:pt>
                <c:pt idx="4918">
                  <c:v>60.617667350483252</c:v>
                </c:pt>
                <c:pt idx="4919">
                  <c:v>60.617667350483252</c:v>
                </c:pt>
                <c:pt idx="4920">
                  <c:v>60.617667350483252</c:v>
                </c:pt>
                <c:pt idx="4921">
                  <c:v>60.032061898496487</c:v>
                </c:pt>
                <c:pt idx="4922">
                  <c:v>60.343347796568196</c:v>
                </c:pt>
                <c:pt idx="4923">
                  <c:v>60.375007091316228</c:v>
                </c:pt>
                <c:pt idx="4924">
                  <c:v>61.477958359792538</c:v>
                </c:pt>
                <c:pt idx="4925">
                  <c:v>61.591602417818727</c:v>
                </c:pt>
                <c:pt idx="4926">
                  <c:v>61.591602417818727</c:v>
                </c:pt>
                <c:pt idx="4927">
                  <c:v>61.591602417818727</c:v>
                </c:pt>
                <c:pt idx="4928">
                  <c:v>61.569093208257989</c:v>
                </c:pt>
                <c:pt idx="4929">
                  <c:v>62.521800077958943</c:v>
                </c:pt>
                <c:pt idx="4930">
                  <c:v>61.652724986869842</c:v>
                </c:pt>
                <c:pt idx="4931">
                  <c:v>59.929763946102554</c:v>
                </c:pt>
                <c:pt idx="4932">
                  <c:v>58.301231784468122</c:v>
                </c:pt>
                <c:pt idx="4933">
                  <c:v>58.301231784468122</c:v>
                </c:pt>
                <c:pt idx="4934">
                  <c:v>58.301231784468122</c:v>
                </c:pt>
                <c:pt idx="4935">
                  <c:v>60.0999555305862</c:v>
                </c:pt>
                <c:pt idx="4936">
                  <c:v>59.678136603451989</c:v>
                </c:pt>
                <c:pt idx="4937">
                  <c:v>59.329518357816113</c:v>
                </c:pt>
                <c:pt idx="4938">
                  <c:v>58.964978963954351</c:v>
                </c:pt>
                <c:pt idx="4939">
                  <c:v>59.988324491301221</c:v>
                </c:pt>
                <c:pt idx="4940">
                  <c:v>59.988324491301221</c:v>
                </c:pt>
                <c:pt idx="4941">
                  <c:v>59.988324491301221</c:v>
                </c:pt>
                <c:pt idx="4942">
                  <c:v>57.666947879284955</c:v>
                </c:pt>
                <c:pt idx="4943">
                  <c:v>56.518795189983408</c:v>
                </c:pt>
                <c:pt idx="4944">
                  <c:v>55.244005321689734</c:v>
                </c:pt>
                <c:pt idx="4945">
                  <c:v>54.915700265169654</c:v>
                </c:pt>
                <c:pt idx="4946">
                  <c:v>59.539970317123853</c:v>
                </c:pt>
                <c:pt idx="4947">
                  <c:v>59.539970317123853</c:v>
                </c:pt>
                <c:pt idx="4948">
                  <c:v>59.539970317123853</c:v>
                </c:pt>
                <c:pt idx="4949">
                  <c:v>58.226933092747295</c:v>
                </c:pt>
                <c:pt idx="4950">
                  <c:v>57.459423947237148</c:v>
                </c:pt>
                <c:pt idx="4951">
                  <c:v>57.093420539745424</c:v>
                </c:pt>
                <c:pt idx="4952">
                  <c:v>58.690659410039309</c:v>
                </c:pt>
                <c:pt idx="4953">
                  <c:v>57.763755780566512</c:v>
                </c:pt>
                <c:pt idx="4954">
                  <c:v>57.763755780566512</c:v>
                </c:pt>
                <c:pt idx="4955">
                  <c:v>57.763755780566512</c:v>
                </c:pt>
                <c:pt idx="4956">
                  <c:v>55.050389519126604</c:v>
                </c:pt>
                <c:pt idx="4957">
                  <c:v>55.599577632067927</c:v>
                </c:pt>
                <c:pt idx="4958">
                  <c:v>56.133027598487111</c:v>
                </c:pt>
                <c:pt idx="4959">
                  <c:v>55.037945403271877</c:v>
                </c:pt>
                <c:pt idx="4960">
                  <c:v>56.983436515794139</c:v>
                </c:pt>
                <c:pt idx="4961">
                  <c:v>56.983436515794139</c:v>
                </c:pt>
                <c:pt idx="4962">
                  <c:v>56.983436515794139</c:v>
                </c:pt>
                <c:pt idx="4963">
                  <c:v>52.502639799576691</c:v>
                </c:pt>
                <c:pt idx="4964">
                  <c:v>52.694425585102351</c:v>
                </c:pt>
                <c:pt idx="4965">
                  <c:v>49.310724082841361</c:v>
                </c:pt>
                <c:pt idx="4966">
                  <c:v>48.11187992160221</c:v>
                </c:pt>
                <c:pt idx="4967">
                  <c:v>44.320633625099177</c:v>
                </c:pt>
                <c:pt idx="4968">
                  <c:v>44.320633625099177</c:v>
                </c:pt>
                <c:pt idx="4969">
                  <c:v>44.320633625099177</c:v>
                </c:pt>
                <c:pt idx="4970">
                  <c:v>49.196714021407679</c:v>
                </c:pt>
                <c:pt idx="4971">
                  <c:v>50.448811678436861</c:v>
                </c:pt>
                <c:pt idx="4972">
                  <c:v>47.178937235905792</c:v>
                </c:pt>
                <c:pt idx="4973">
                  <c:v>44.355952953922127</c:v>
                </c:pt>
                <c:pt idx="4974">
                  <c:v>46.339142417416042</c:v>
                </c:pt>
                <c:pt idx="4975">
                  <c:v>46.339142417416042</c:v>
                </c:pt>
                <c:pt idx="4976">
                  <c:v>46.339142417416042</c:v>
                </c:pt>
                <c:pt idx="4977">
                  <c:v>47.830789304648562</c:v>
                </c:pt>
                <c:pt idx="4978">
                  <c:v>47.561593798438395</c:v>
                </c:pt>
                <c:pt idx="4979">
                  <c:v>44.981269775621733</c:v>
                </c:pt>
                <c:pt idx="4980">
                  <c:v>44.872566763596694</c:v>
                </c:pt>
                <c:pt idx="4981">
                  <c:v>42.699421531614576</c:v>
                </c:pt>
                <c:pt idx="4982">
                  <c:v>42.699421531614576</c:v>
                </c:pt>
                <c:pt idx="4983">
                  <c:v>42.699421531614576</c:v>
                </c:pt>
                <c:pt idx="4984">
                  <c:v>41.963205677444975</c:v>
                </c:pt>
                <c:pt idx="4985">
                  <c:v>43.585149777744547</c:v>
                </c:pt>
                <c:pt idx="4986">
                  <c:v>46.029320532974282</c:v>
                </c:pt>
                <c:pt idx="4987">
                  <c:v>46.263562713768984</c:v>
                </c:pt>
                <c:pt idx="4988">
                  <c:v>47.429649570037625</c:v>
                </c:pt>
                <c:pt idx="4989">
                  <c:v>47.429649570037625</c:v>
                </c:pt>
                <c:pt idx="4990">
                  <c:v>47.429649570037625</c:v>
                </c:pt>
                <c:pt idx="4991">
                  <c:v>47.764176684485058</c:v>
                </c:pt>
                <c:pt idx="4992">
                  <c:v>50.419165402430025</c:v>
                </c:pt>
                <c:pt idx="4993">
                  <c:v>49.605356825872178</c:v>
                </c:pt>
                <c:pt idx="4994">
                  <c:v>46.519765099013192</c:v>
                </c:pt>
                <c:pt idx="4995">
                  <c:v>47.626925406675667</c:v>
                </c:pt>
                <c:pt idx="4996">
                  <c:v>47.626925406675667</c:v>
                </c:pt>
                <c:pt idx="4997">
                  <c:v>47.626925406675667</c:v>
                </c:pt>
                <c:pt idx="4998">
                  <c:v>48.053319376403536</c:v>
                </c:pt>
                <c:pt idx="4999">
                  <c:v>45.450486144026137</c:v>
                </c:pt>
                <c:pt idx="5000">
                  <c:v>43.93395102508417</c:v>
                </c:pt>
                <c:pt idx="5001">
                  <c:v>44.468316000022092</c:v>
                </c:pt>
                <c:pt idx="5002">
                  <c:v>44.953087513244881</c:v>
                </c:pt>
                <c:pt idx="5003">
                  <c:v>44.953087513244881</c:v>
                </c:pt>
                <c:pt idx="5004">
                  <c:v>44.953087513244881</c:v>
                </c:pt>
                <c:pt idx="5005">
                  <c:v>43.276791906932786</c:v>
                </c:pt>
                <c:pt idx="5006">
                  <c:v>43.739237212298576</c:v>
                </c:pt>
                <c:pt idx="5007">
                  <c:v>42.005479071010285</c:v>
                </c:pt>
                <c:pt idx="5008">
                  <c:v>40.735996252125226</c:v>
                </c:pt>
                <c:pt idx="5009">
                  <c:v>39.636522016020081</c:v>
                </c:pt>
                <c:pt idx="5010">
                  <c:v>39.636522016020081</c:v>
                </c:pt>
                <c:pt idx="5011">
                  <c:v>39.636522016020081</c:v>
                </c:pt>
                <c:pt idx="5012">
                  <c:v>43.559895542627629</c:v>
                </c:pt>
                <c:pt idx="5013">
                  <c:v>43.662376496725315</c:v>
                </c:pt>
                <c:pt idx="5014">
                  <c:v>43.441310438600311</c:v>
                </c:pt>
                <c:pt idx="5015">
                  <c:v>44.432264664384149</c:v>
                </c:pt>
                <c:pt idx="5016">
                  <c:v>44.475087063060691</c:v>
                </c:pt>
                <c:pt idx="5017">
                  <c:v>44.475087063060691</c:v>
                </c:pt>
                <c:pt idx="5018">
                  <c:v>44.475087063060691</c:v>
                </c:pt>
                <c:pt idx="5019">
                  <c:v>41.877926883499406</c:v>
                </c:pt>
                <c:pt idx="5020">
                  <c:v>43.080980083924707</c:v>
                </c:pt>
                <c:pt idx="5021">
                  <c:v>43.362619705989587</c:v>
                </c:pt>
                <c:pt idx="5022">
                  <c:v>43.347979569689919</c:v>
                </c:pt>
                <c:pt idx="5023">
                  <c:v>41.21363069890193</c:v>
                </c:pt>
                <c:pt idx="5024">
                  <c:v>41.21363069890193</c:v>
                </c:pt>
                <c:pt idx="5025">
                  <c:v>41.21363069890193</c:v>
                </c:pt>
                <c:pt idx="5026">
                  <c:v>44.822241295066597</c:v>
                </c:pt>
                <c:pt idx="5027">
                  <c:v>45.398879663569808</c:v>
                </c:pt>
                <c:pt idx="5028">
                  <c:v>45.669539183409945</c:v>
                </c:pt>
                <c:pt idx="5029">
                  <c:v>45.483060447292907</c:v>
                </c:pt>
                <c:pt idx="5030">
                  <c:v>44.266465120790414</c:v>
                </c:pt>
                <c:pt idx="5031">
                  <c:v>44.266465120790414</c:v>
                </c:pt>
                <c:pt idx="5032">
                  <c:v>44.266465120790414</c:v>
                </c:pt>
                <c:pt idx="5033">
                  <c:v>44.057111171705145</c:v>
                </c:pt>
                <c:pt idx="5034">
                  <c:v>44.842005479071155</c:v>
                </c:pt>
                <c:pt idx="5035">
                  <c:v>44.734034473861094</c:v>
                </c:pt>
                <c:pt idx="5036">
                  <c:v>44.8797038300428</c:v>
                </c:pt>
                <c:pt idx="5037">
                  <c:v>44.728178419341226</c:v>
                </c:pt>
                <c:pt idx="5038">
                  <c:v>44.728178419341226</c:v>
                </c:pt>
                <c:pt idx="5039">
                  <c:v>44.728178419341226</c:v>
                </c:pt>
                <c:pt idx="5040">
                  <c:v>43.877403498626713</c:v>
                </c:pt>
                <c:pt idx="5041">
                  <c:v>43.593567856116877</c:v>
                </c:pt>
                <c:pt idx="5042">
                  <c:v>43.507191051948837</c:v>
                </c:pt>
                <c:pt idx="5043">
                  <c:v>43.507191051948837</c:v>
                </c:pt>
                <c:pt idx="5044">
                  <c:v>43.507191051948837</c:v>
                </c:pt>
                <c:pt idx="5045">
                  <c:v>43.507191051948837</c:v>
                </c:pt>
                <c:pt idx="5046">
                  <c:v>43.507191051948837</c:v>
                </c:pt>
                <c:pt idx="5047">
                  <c:v>43.706296905624335</c:v>
                </c:pt>
                <c:pt idx="5048">
                  <c:v>44.86250166989069</c:v>
                </c:pt>
                <c:pt idx="5049">
                  <c:v>44.791863012244782</c:v>
                </c:pt>
                <c:pt idx="5050">
                  <c:v>44.791863012244782</c:v>
                </c:pt>
                <c:pt idx="5051">
                  <c:v>46.417833150026766</c:v>
                </c:pt>
                <c:pt idx="5052">
                  <c:v>46.417833150026766</c:v>
                </c:pt>
                <c:pt idx="5053">
                  <c:v>46.417833150026766</c:v>
                </c:pt>
                <c:pt idx="5054">
                  <c:v>46.727838036172258</c:v>
                </c:pt>
                <c:pt idx="5055">
                  <c:v>47.185708298944405</c:v>
                </c:pt>
                <c:pt idx="5056">
                  <c:v>46.455897504405911</c:v>
                </c:pt>
                <c:pt idx="5057">
                  <c:v>46.053476757868758</c:v>
                </c:pt>
                <c:pt idx="5058">
                  <c:v>45.505020651742413</c:v>
                </c:pt>
                <c:pt idx="5059">
                  <c:v>45.505020651742413</c:v>
                </c:pt>
                <c:pt idx="5060">
                  <c:v>45.505020651742413</c:v>
                </c:pt>
                <c:pt idx="5061">
                  <c:v>44.869638736336775</c:v>
                </c:pt>
                <c:pt idx="5062">
                  <c:v>44.126834820832322</c:v>
                </c:pt>
                <c:pt idx="5063">
                  <c:v>42.062209599171496</c:v>
                </c:pt>
                <c:pt idx="5064">
                  <c:v>41.315745649592124</c:v>
                </c:pt>
                <c:pt idx="5065">
                  <c:v>41.750923701099779</c:v>
                </c:pt>
                <c:pt idx="5066">
                  <c:v>41.750923701099779</c:v>
                </c:pt>
                <c:pt idx="5067">
                  <c:v>41.750923701099779</c:v>
                </c:pt>
                <c:pt idx="5068">
                  <c:v>41.219120750014305</c:v>
                </c:pt>
                <c:pt idx="5069">
                  <c:v>40.275014960389406</c:v>
                </c:pt>
                <c:pt idx="5070">
                  <c:v>40.048641852855766</c:v>
                </c:pt>
                <c:pt idx="5071">
                  <c:v>39.529649021032505</c:v>
                </c:pt>
                <c:pt idx="5072">
                  <c:v>39.306386942462545</c:v>
                </c:pt>
                <c:pt idx="5073">
                  <c:v>39.306386942462545</c:v>
                </c:pt>
                <c:pt idx="5074">
                  <c:v>39.306386942462545</c:v>
                </c:pt>
                <c:pt idx="5075">
                  <c:v>40.750270385017402</c:v>
                </c:pt>
                <c:pt idx="5076">
                  <c:v>40.71092501871204</c:v>
                </c:pt>
                <c:pt idx="5077">
                  <c:v>42.50726974268143</c:v>
                </c:pt>
                <c:pt idx="5078">
                  <c:v>41.530406648086014</c:v>
                </c:pt>
                <c:pt idx="5079">
                  <c:v>40.937115124541926</c:v>
                </c:pt>
                <c:pt idx="5080">
                  <c:v>40.937115124541926</c:v>
                </c:pt>
                <c:pt idx="5081">
                  <c:v>40.937115124541926</c:v>
                </c:pt>
                <c:pt idx="5082">
                  <c:v>40.237316609417746</c:v>
                </c:pt>
                <c:pt idx="5083">
                  <c:v>41.081869472204907</c:v>
                </c:pt>
                <c:pt idx="5084">
                  <c:v>42.048850474798051</c:v>
                </c:pt>
                <c:pt idx="5085">
                  <c:v>41.966499708112416</c:v>
                </c:pt>
                <c:pt idx="5086">
                  <c:v>42.889377300102794</c:v>
                </c:pt>
                <c:pt idx="5087">
                  <c:v>42.889377300102794</c:v>
                </c:pt>
                <c:pt idx="5088">
                  <c:v>42.889377300102794</c:v>
                </c:pt>
                <c:pt idx="5089">
                  <c:v>42.986185201384352</c:v>
                </c:pt>
                <c:pt idx="5090">
                  <c:v>41.507531435117791</c:v>
                </c:pt>
                <c:pt idx="5091">
                  <c:v>41.50295639252414</c:v>
                </c:pt>
                <c:pt idx="5092">
                  <c:v>40.533962371189794</c:v>
                </c:pt>
                <c:pt idx="5093">
                  <c:v>40.778086643986782</c:v>
                </c:pt>
                <c:pt idx="5094">
                  <c:v>40.778086643986782</c:v>
                </c:pt>
                <c:pt idx="5095">
                  <c:v>40.778086643986782</c:v>
                </c:pt>
                <c:pt idx="5096">
                  <c:v>40.143985740507368</c:v>
                </c:pt>
                <c:pt idx="5097">
                  <c:v>38.795995190715345</c:v>
                </c:pt>
                <c:pt idx="5098">
                  <c:v>38.768361933449718</c:v>
                </c:pt>
                <c:pt idx="5099">
                  <c:v>38.701932314989975</c:v>
                </c:pt>
                <c:pt idx="5100">
                  <c:v>36.814086739147655</c:v>
                </c:pt>
                <c:pt idx="5101">
                  <c:v>36.814086739147655</c:v>
                </c:pt>
                <c:pt idx="5102">
                  <c:v>36.814086739147655</c:v>
                </c:pt>
                <c:pt idx="5103">
                  <c:v>36.447168323137205</c:v>
                </c:pt>
                <c:pt idx="5104">
                  <c:v>36.188586915744295</c:v>
                </c:pt>
                <c:pt idx="5105">
                  <c:v>35.964592830359358</c:v>
                </c:pt>
                <c:pt idx="5106">
                  <c:v>36.987206350891235</c:v>
                </c:pt>
                <c:pt idx="5107">
                  <c:v>36.165345699368565</c:v>
                </c:pt>
                <c:pt idx="5108">
                  <c:v>36.165345699368565</c:v>
                </c:pt>
                <c:pt idx="5109">
                  <c:v>36.165345699368565</c:v>
                </c:pt>
                <c:pt idx="5110">
                  <c:v>34.455377779567222</c:v>
                </c:pt>
                <c:pt idx="5111">
                  <c:v>34.124876702602194</c:v>
                </c:pt>
                <c:pt idx="5112">
                  <c:v>35.56564911619337</c:v>
                </c:pt>
                <c:pt idx="5113">
                  <c:v>33.896490576327359</c:v>
                </c:pt>
                <c:pt idx="5114">
                  <c:v>33.255801611513093</c:v>
                </c:pt>
                <c:pt idx="5115">
                  <c:v>33.255801611513093</c:v>
                </c:pt>
                <c:pt idx="5116">
                  <c:v>33.255801611513093</c:v>
                </c:pt>
                <c:pt idx="5117">
                  <c:v>33.122942374593592</c:v>
                </c:pt>
                <c:pt idx="5118">
                  <c:v>35.127726039129513</c:v>
                </c:pt>
                <c:pt idx="5119">
                  <c:v>35.370386298296523</c:v>
                </c:pt>
                <c:pt idx="5120">
                  <c:v>35.916646383977927</c:v>
                </c:pt>
                <c:pt idx="5121">
                  <c:v>36.042551556155075</c:v>
                </c:pt>
                <c:pt idx="5122">
                  <c:v>36.042551556155075</c:v>
                </c:pt>
                <c:pt idx="5123">
                  <c:v>36.042551556155075</c:v>
                </c:pt>
                <c:pt idx="5124">
                  <c:v>37.217422494203511</c:v>
                </c:pt>
                <c:pt idx="5125">
                  <c:v>36.824517836261144</c:v>
                </c:pt>
                <c:pt idx="5126">
                  <c:v>36.95152101866077</c:v>
                </c:pt>
                <c:pt idx="5127">
                  <c:v>37.32466149259858</c:v>
                </c:pt>
                <c:pt idx="5128">
                  <c:v>37.532917431461378</c:v>
                </c:pt>
                <c:pt idx="5129">
                  <c:v>37.532917431461378</c:v>
                </c:pt>
                <c:pt idx="5130">
                  <c:v>37.532917431461378</c:v>
                </c:pt>
                <c:pt idx="5131">
                  <c:v>38.827837487167095</c:v>
                </c:pt>
                <c:pt idx="5132">
                  <c:v>38.931233449783505</c:v>
                </c:pt>
                <c:pt idx="5133">
                  <c:v>39.330360165653232</c:v>
                </c:pt>
                <c:pt idx="5134">
                  <c:v>39.472918492871258</c:v>
                </c:pt>
                <c:pt idx="5135">
                  <c:v>38.773668982858325</c:v>
                </c:pt>
                <c:pt idx="5136">
                  <c:v>38.773668982858325</c:v>
                </c:pt>
                <c:pt idx="5137">
                  <c:v>38.773668982858325</c:v>
                </c:pt>
                <c:pt idx="5138">
                  <c:v>36.794505556846822</c:v>
                </c:pt>
                <c:pt idx="5139">
                  <c:v>37.90203186791679</c:v>
                </c:pt>
                <c:pt idx="5140">
                  <c:v>38.385888372620855</c:v>
                </c:pt>
                <c:pt idx="5141">
                  <c:v>40.562144633566639</c:v>
                </c:pt>
                <c:pt idx="5142">
                  <c:v>40.237499611121486</c:v>
                </c:pt>
                <c:pt idx="5143">
                  <c:v>40.237499611121486</c:v>
                </c:pt>
                <c:pt idx="5144">
                  <c:v>40.237499611121486</c:v>
                </c:pt>
                <c:pt idx="5145">
                  <c:v>39.889430370596855</c:v>
                </c:pt>
                <c:pt idx="5146">
                  <c:v>39.630116956388967</c:v>
                </c:pt>
                <c:pt idx="5147">
                  <c:v>40.018629573441437</c:v>
                </c:pt>
                <c:pt idx="5148">
                  <c:v>41.136769983328648</c:v>
                </c:pt>
                <c:pt idx="5149">
                  <c:v>41.136769983328648</c:v>
                </c:pt>
                <c:pt idx="5150">
                  <c:v>41.136769983328648</c:v>
                </c:pt>
                <c:pt idx="5151">
                  <c:v>41.136769983328648</c:v>
                </c:pt>
                <c:pt idx="5152">
                  <c:v>41.136769983328648</c:v>
                </c:pt>
                <c:pt idx="5153">
                  <c:v>41.699683224050922</c:v>
                </c:pt>
                <c:pt idx="5154">
                  <c:v>41.41255355087366</c:v>
                </c:pt>
                <c:pt idx="5155">
                  <c:v>42.099724948439373</c:v>
                </c:pt>
                <c:pt idx="5156">
                  <c:v>42.843443872462558</c:v>
                </c:pt>
                <c:pt idx="5157">
                  <c:v>42.843443872462558</c:v>
                </c:pt>
                <c:pt idx="5158">
                  <c:v>42.843443872462558</c:v>
                </c:pt>
                <c:pt idx="5159">
                  <c:v>41.165135247409253</c:v>
                </c:pt>
                <c:pt idx="5160">
                  <c:v>41.058811257532909</c:v>
                </c:pt>
                <c:pt idx="5161">
                  <c:v>41.828516423488004</c:v>
                </c:pt>
                <c:pt idx="5162">
                  <c:v>41.349966968192568</c:v>
                </c:pt>
                <c:pt idx="5163">
                  <c:v>42.454382250298849</c:v>
                </c:pt>
                <c:pt idx="5164">
                  <c:v>42.454382250298849</c:v>
                </c:pt>
                <c:pt idx="5165">
                  <c:v>42.454382250298849</c:v>
                </c:pt>
                <c:pt idx="5166">
                  <c:v>42.408082819251149</c:v>
                </c:pt>
                <c:pt idx="5167">
                  <c:v>41.733904542651388</c:v>
                </c:pt>
                <c:pt idx="5168">
                  <c:v>42.723394754805263</c:v>
                </c:pt>
                <c:pt idx="5169">
                  <c:v>43.469126697569656</c:v>
                </c:pt>
                <c:pt idx="5170">
                  <c:v>43.469126697569656</c:v>
                </c:pt>
                <c:pt idx="5171">
                  <c:v>43.469126697569656</c:v>
                </c:pt>
                <c:pt idx="5172">
                  <c:v>43.469126697569656</c:v>
                </c:pt>
                <c:pt idx="5173">
                  <c:v>44.277811226422621</c:v>
                </c:pt>
                <c:pt idx="5174">
                  <c:v>44.05857518533508</c:v>
                </c:pt>
                <c:pt idx="5175">
                  <c:v>44.602456248867782</c:v>
                </c:pt>
                <c:pt idx="5176">
                  <c:v>44.031673934884438</c:v>
                </c:pt>
                <c:pt idx="5177">
                  <c:v>45.062156528677384</c:v>
                </c:pt>
                <c:pt idx="5178">
                  <c:v>45.062156528677384</c:v>
                </c:pt>
                <c:pt idx="5179">
                  <c:v>45.062156528677384</c:v>
                </c:pt>
                <c:pt idx="5180">
                  <c:v>44.535111621889307</c:v>
                </c:pt>
                <c:pt idx="5181">
                  <c:v>44.365835045924385</c:v>
                </c:pt>
                <c:pt idx="5182">
                  <c:v>43.138991624012121</c:v>
                </c:pt>
                <c:pt idx="5183">
                  <c:v>43.069999981699929</c:v>
                </c:pt>
                <c:pt idx="5184">
                  <c:v>43.263432782559299</c:v>
                </c:pt>
                <c:pt idx="5185">
                  <c:v>43.263432782559299</c:v>
                </c:pt>
                <c:pt idx="5186">
                  <c:v>43.263432782559299</c:v>
                </c:pt>
                <c:pt idx="5187">
                  <c:v>44.336554773325034</c:v>
                </c:pt>
                <c:pt idx="5188">
                  <c:v>45.010916051628548</c:v>
                </c:pt>
                <c:pt idx="5189">
                  <c:v>45.515634750559634</c:v>
                </c:pt>
                <c:pt idx="5190">
                  <c:v>44.354488940292136</c:v>
                </c:pt>
                <c:pt idx="5191">
                  <c:v>44.53383060996309</c:v>
                </c:pt>
                <c:pt idx="5192">
                  <c:v>44.53383060996309</c:v>
                </c:pt>
                <c:pt idx="5193">
                  <c:v>44.53383060996309</c:v>
                </c:pt>
                <c:pt idx="5194">
                  <c:v>44.656624753176565</c:v>
                </c:pt>
                <c:pt idx="5195">
                  <c:v>45.173055561147379</c:v>
                </c:pt>
                <c:pt idx="5196">
                  <c:v>45.374906440379071</c:v>
                </c:pt>
                <c:pt idx="5197">
                  <c:v>44.893062954416216</c:v>
                </c:pt>
                <c:pt idx="5198">
                  <c:v>44.858109629000751</c:v>
                </c:pt>
                <c:pt idx="5199">
                  <c:v>44.858109629000751</c:v>
                </c:pt>
                <c:pt idx="5200">
                  <c:v>44.858109629000751</c:v>
                </c:pt>
                <c:pt idx="5201">
                  <c:v>46.433937299956369</c:v>
                </c:pt>
                <c:pt idx="5202">
                  <c:v>46.375742758165188</c:v>
                </c:pt>
                <c:pt idx="5203">
                  <c:v>45.446460106543697</c:v>
                </c:pt>
                <c:pt idx="5204">
                  <c:v>45.513987735225918</c:v>
                </c:pt>
                <c:pt idx="5205">
                  <c:v>45.808437476553017</c:v>
                </c:pt>
                <c:pt idx="5206">
                  <c:v>45.808437476553017</c:v>
                </c:pt>
                <c:pt idx="5207">
                  <c:v>45.808437476553017</c:v>
                </c:pt>
                <c:pt idx="5208">
                  <c:v>45.171591547517409</c:v>
                </c:pt>
                <c:pt idx="5209">
                  <c:v>45.373076423341608</c:v>
                </c:pt>
                <c:pt idx="5210">
                  <c:v>45.767628096617692</c:v>
                </c:pt>
                <c:pt idx="5211">
                  <c:v>46.159068740930088</c:v>
                </c:pt>
                <c:pt idx="5212">
                  <c:v>45.919153507319258</c:v>
                </c:pt>
                <c:pt idx="5213">
                  <c:v>45.919153507319258</c:v>
                </c:pt>
                <c:pt idx="5214">
                  <c:v>45.919153507319258</c:v>
                </c:pt>
                <c:pt idx="5215">
                  <c:v>44.49503424876896</c:v>
                </c:pt>
                <c:pt idx="5216">
                  <c:v>44.395664323634954</c:v>
                </c:pt>
                <c:pt idx="5217">
                  <c:v>43.62229912360494</c:v>
                </c:pt>
                <c:pt idx="5218">
                  <c:v>44.184663359215975</c:v>
                </c:pt>
                <c:pt idx="5219">
                  <c:v>44.556705822931313</c:v>
                </c:pt>
                <c:pt idx="5220">
                  <c:v>44.556705822931313</c:v>
                </c:pt>
                <c:pt idx="5221">
                  <c:v>44.556705822931313</c:v>
                </c:pt>
                <c:pt idx="5222">
                  <c:v>43.175225961353803</c:v>
                </c:pt>
                <c:pt idx="5223">
                  <c:v>43.069084973181198</c:v>
                </c:pt>
                <c:pt idx="5224">
                  <c:v>44.258230044121809</c:v>
                </c:pt>
                <c:pt idx="5225">
                  <c:v>43.962865294275986</c:v>
                </c:pt>
                <c:pt idx="5226">
                  <c:v>43.735760179927368</c:v>
                </c:pt>
                <c:pt idx="5227">
                  <c:v>43.735760179927368</c:v>
                </c:pt>
                <c:pt idx="5228">
                  <c:v>43.735760179927368</c:v>
                </c:pt>
                <c:pt idx="5229">
                  <c:v>44.61069132553633</c:v>
                </c:pt>
                <c:pt idx="5230">
                  <c:v>43.951336186939997</c:v>
                </c:pt>
                <c:pt idx="5231">
                  <c:v>44.830476371735116</c:v>
                </c:pt>
                <c:pt idx="5232">
                  <c:v>43.364998728138254</c:v>
                </c:pt>
                <c:pt idx="5233">
                  <c:v>43.489988891796671</c:v>
                </c:pt>
                <c:pt idx="5234">
                  <c:v>43.489988891796671</c:v>
                </c:pt>
                <c:pt idx="5235">
                  <c:v>43.489988891796671</c:v>
                </c:pt>
                <c:pt idx="5236">
                  <c:v>42.893403337585163</c:v>
                </c:pt>
                <c:pt idx="5237">
                  <c:v>42.472865422377168</c:v>
                </c:pt>
                <c:pt idx="5238">
                  <c:v>41.931729384400654</c:v>
                </c:pt>
                <c:pt idx="5239">
                  <c:v>42.344215224643825</c:v>
                </c:pt>
                <c:pt idx="5240">
                  <c:v>41.751289704507229</c:v>
                </c:pt>
                <c:pt idx="5241">
                  <c:v>41.751289704507229</c:v>
                </c:pt>
                <c:pt idx="5242">
                  <c:v>41.751289704507229</c:v>
                </c:pt>
                <c:pt idx="5243">
                  <c:v>42.917925565887103</c:v>
                </c:pt>
                <c:pt idx="5244">
                  <c:v>43.384396908735312</c:v>
                </c:pt>
                <c:pt idx="5245">
                  <c:v>44.854083591518332</c:v>
                </c:pt>
                <c:pt idx="5246">
                  <c:v>44.999569945996285</c:v>
                </c:pt>
                <c:pt idx="5247">
                  <c:v>45.186780688928295</c:v>
                </c:pt>
                <c:pt idx="5248">
                  <c:v>45.186780688928295</c:v>
                </c:pt>
                <c:pt idx="5249">
                  <c:v>45.186780688928295</c:v>
                </c:pt>
                <c:pt idx="5250">
                  <c:v>45.763053054024013</c:v>
                </c:pt>
                <c:pt idx="5251">
                  <c:v>46.116246342253518</c:v>
                </c:pt>
                <c:pt idx="5252">
                  <c:v>46.278385851772356</c:v>
                </c:pt>
                <c:pt idx="5253">
                  <c:v>47.320397552901291</c:v>
                </c:pt>
                <c:pt idx="5254">
                  <c:v>47.264948036666297</c:v>
                </c:pt>
                <c:pt idx="5255">
                  <c:v>47.264948036666297</c:v>
                </c:pt>
                <c:pt idx="5256">
                  <c:v>47.264948036666297</c:v>
                </c:pt>
                <c:pt idx="5257">
                  <c:v>47.606246214152328</c:v>
                </c:pt>
                <c:pt idx="5258">
                  <c:v>47.087802387440298</c:v>
                </c:pt>
                <c:pt idx="5259">
                  <c:v>47.586116026740278</c:v>
                </c:pt>
                <c:pt idx="5260">
                  <c:v>48.582194300228998</c:v>
                </c:pt>
                <c:pt idx="5261">
                  <c:v>48.278228470307127</c:v>
                </c:pt>
                <c:pt idx="5262">
                  <c:v>48.278228470307127</c:v>
                </c:pt>
                <c:pt idx="5263">
                  <c:v>48.278228470307127</c:v>
                </c:pt>
                <c:pt idx="5264">
                  <c:v>48.935936593569757</c:v>
                </c:pt>
                <c:pt idx="5265">
                  <c:v>48.879023063704793</c:v>
                </c:pt>
                <c:pt idx="5266">
                  <c:v>48.369729322180063</c:v>
                </c:pt>
                <c:pt idx="5267">
                  <c:v>48.715236538852253</c:v>
                </c:pt>
                <c:pt idx="5268">
                  <c:v>49.524287071112695</c:v>
                </c:pt>
                <c:pt idx="5269">
                  <c:v>49.524287071112695</c:v>
                </c:pt>
                <c:pt idx="5270">
                  <c:v>49.524287071112695</c:v>
                </c:pt>
                <c:pt idx="5271">
                  <c:v>49.293521922689173</c:v>
                </c:pt>
                <c:pt idx="5272">
                  <c:v>48.512653652805582</c:v>
                </c:pt>
                <c:pt idx="5273">
                  <c:v>49.194701002666413</c:v>
                </c:pt>
                <c:pt idx="5274">
                  <c:v>49.515502989332909</c:v>
                </c:pt>
                <c:pt idx="5275">
                  <c:v>48.850657799624194</c:v>
                </c:pt>
                <c:pt idx="5276">
                  <c:v>48.850657799624194</c:v>
                </c:pt>
                <c:pt idx="5277">
                  <c:v>48.850657799624194</c:v>
                </c:pt>
                <c:pt idx="5278">
                  <c:v>47.649800619643848</c:v>
                </c:pt>
                <c:pt idx="5279">
                  <c:v>48.140428187386512</c:v>
                </c:pt>
                <c:pt idx="5280">
                  <c:v>47.99915087209471</c:v>
                </c:pt>
                <c:pt idx="5281">
                  <c:v>48.745614821674081</c:v>
                </c:pt>
                <c:pt idx="5282">
                  <c:v>50.245313783871424</c:v>
                </c:pt>
                <c:pt idx="5283">
                  <c:v>50.245313783871424</c:v>
                </c:pt>
                <c:pt idx="5284">
                  <c:v>50.245313783871424</c:v>
                </c:pt>
                <c:pt idx="5285">
                  <c:v>50.844095358527895</c:v>
                </c:pt>
                <c:pt idx="5286">
                  <c:v>51.261339243068456</c:v>
                </c:pt>
                <c:pt idx="5287">
                  <c:v>51.037345157683525</c:v>
                </c:pt>
                <c:pt idx="5288">
                  <c:v>50.83091923585819</c:v>
                </c:pt>
                <c:pt idx="5289">
                  <c:v>51.30727267070867</c:v>
                </c:pt>
                <c:pt idx="5290">
                  <c:v>51.30727267070867</c:v>
                </c:pt>
                <c:pt idx="5291">
                  <c:v>51.30727267070867</c:v>
                </c:pt>
                <c:pt idx="5292">
                  <c:v>50.786083818440453</c:v>
                </c:pt>
                <c:pt idx="5293">
                  <c:v>49.698504693078789</c:v>
                </c:pt>
                <c:pt idx="5294">
                  <c:v>49.479268651991255</c:v>
                </c:pt>
                <c:pt idx="5295">
                  <c:v>49.396185878490627</c:v>
                </c:pt>
                <c:pt idx="5296">
                  <c:v>50.203589395417374</c:v>
                </c:pt>
                <c:pt idx="5297">
                  <c:v>50.203589395417374</c:v>
                </c:pt>
                <c:pt idx="5298">
                  <c:v>50.203589395417374</c:v>
                </c:pt>
                <c:pt idx="5299">
                  <c:v>50.944746295588118</c:v>
                </c:pt>
                <c:pt idx="5300">
                  <c:v>50.988849706190869</c:v>
                </c:pt>
                <c:pt idx="5301">
                  <c:v>51.617094555150409</c:v>
                </c:pt>
                <c:pt idx="5302">
                  <c:v>51.560730030396684</c:v>
                </c:pt>
                <c:pt idx="5303">
                  <c:v>51.81455339349219</c:v>
                </c:pt>
                <c:pt idx="5304">
                  <c:v>51.81455339349219</c:v>
                </c:pt>
                <c:pt idx="5305">
                  <c:v>51.81455339349219</c:v>
                </c:pt>
                <c:pt idx="5306">
                  <c:v>51.775757032298067</c:v>
                </c:pt>
                <c:pt idx="5307">
                  <c:v>52.027384374948625</c:v>
                </c:pt>
                <c:pt idx="5308">
                  <c:v>52.746215067262384</c:v>
                </c:pt>
                <c:pt idx="5309">
                  <c:v>52.987228311095684</c:v>
                </c:pt>
                <c:pt idx="5310">
                  <c:v>52.836983912320335</c:v>
                </c:pt>
                <c:pt idx="5311">
                  <c:v>52.836983912320335</c:v>
                </c:pt>
                <c:pt idx="5312">
                  <c:v>52.836983912320335</c:v>
                </c:pt>
                <c:pt idx="5313">
                  <c:v>52.567422402702682</c:v>
                </c:pt>
                <c:pt idx="5314">
                  <c:v>52.733770951407664</c:v>
                </c:pt>
                <c:pt idx="5315">
                  <c:v>52.836983912320328</c:v>
                </c:pt>
                <c:pt idx="5316">
                  <c:v>51.939909560558114</c:v>
                </c:pt>
                <c:pt idx="5317">
                  <c:v>51.825167492309461</c:v>
                </c:pt>
                <c:pt idx="5318">
                  <c:v>51.825167492309461</c:v>
                </c:pt>
                <c:pt idx="5319">
                  <c:v>51.825167492309461</c:v>
                </c:pt>
                <c:pt idx="5320">
                  <c:v>53.05438993637042</c:v>
                </c:pt>
                <c:pt idx="5321">
                  <c:v>52.93214479826819</c:v>
                </c:pt>
                <c:pt idx="5322">
                  <c:v>52.569618423147638</c:v>
                </c:pt>
                <c:pt idx="5323">
                  <c:v>51.431896830959609</c:v>
                </c:pt>
                <c:pt idx="5324">
                  <c:v>50.519450336082741</c:v>
                </c:pt>
                <c:pt idx="5325">
                  <c:v>50.519450336082741</c:v>
                </c:pt>
                <c:pt idx="5326">
                  <c:v>50.519450336082741</c:v>
                </c:pt>
                <c:pt idx="5327">
                  <c:v>51.071749477987751</c:v>
                </c:pt>
                <c:pt idx="5328">
                  <c:v>52.442798242451751</c:v>
                </c:pt>
                <c:pt idx="5329">
                  <c:v>52.195196937283605</c:v>
                </c:pt>
                <c:pt idx="5330">
                  <c:v>52.843754975358948</c:v>
                </c:pt>
                <c:pt idx="5331">
                  <c:v>52.744385050224942</c:v>
                </c:pt>
                <c:pt idx="5332">
                  <c:v>52.744385050224942</c:v>
                </c:pt>
                <c:pt idx="5333">
                  <c:v>52.744385050224942</c:v>
                </c:pt>
                <c:pt idx="5334">
                  <c:v>53.333101531175387</c:v>
                </c:pt>
                <c:pt idx="5335">
                  <c:v>52.687288518656239</c:v>
                </c:pt>
                <c:pt idx="5336">
                  <c:v>54.00050874473655</c:v>
                </c:pt>
                <c:pt idx="5337">
                  <c:v>53.785847746242652</c:v>
                </c:pt>
                <c:pt idx="5338">
                  <c:v>52.952091983976509</c:v>
                </c:pt>
                <c:pt idx="5339">
                  <c:v>52.952091983976509</c:v>
                </c:pt>
                <c:pt idx="5340">
                  <c:v>52.952091983976509</c:v>
                </c:pt>
                <c:pt idx="5341">
                  <c:v>53.938105163759211</c:v>
                </c:pt>
                <c:pt idx="5342">
                  <c:v>53.529462359294705</c:v>
                </c:pt>
                <c:pt idx="5343">
                  <c:v>53.744489361196095</c:v>
                </c:pt>
                <c:pt idx="5344">
                  <c:v>53.110571459420434</c:v>
                </c:pt>
                <c:pt idx="5345">
                  <c:v>52.815755714685842</c:v>
                </c:pt>
                <c:pt idx="5346">
                  <c:v>52.815755714685842</c:v>
                </c:pt>
                <c:pt idx="5347">
                  <c:v>52.815755714685842</c:v>
                </c:pt>
                <c:pt idx="5348">
                  <c:v>51.877688981284557</c:v>
                </c:pt>
                <c:pt idx="5349">
                  <c:v>51.884094040915656</c:v>
                </c:pt>
                <c:pt idx="5350">
                  <c:v>50.846291378972865</c:v>
                </c:pt>
                <c:pt idx="5351">
                  <c:v>51.693955270723706</c:v>
                </c:pt>
                <c:pt idx="5352">
                  <c:v>50.206517422677329</c:v>
                </c:pt>
                <c:pt idx="5353">
                  <c:v>50.206517422677329</c:v>
                </c:pt>
                <c:pt idx="5354">
                  <c:v>50.206517422677329</c:v>
                </c:pt>
                <c:pt idx="5355">
                  <c:v>50.562455736463029</c:v>
                </c:pt>
                <c:pt idx="5356">
                  <c:v>49.635552106990239</c:v>
                </c:pt>
                <c:pt idx="5357">
                  <c:v>50.568677794390389</c:v>
                </c:pt>
                <c:pt idx="5358">
                  <c:v>51.120427931184167</c:v>
                </c:pt>
                <c:pt idx="5359">
                  <c:v>51.135251069187582</c:v>
                </c:pt>
                <c:pt idx="5360">
                  <c:v>51.135251069187582</c:v>
                </c:pt>
                <c:pt idx="5361">
                  <c:v>51.135251069187582</c:v>
                </c:pt>
                <c:pt idx="5362">
                  <c:v>52.340500290057832</c:v>
                </c:pt>
                <c:pt idx="5363">
                  <c:v>52.273338664783104</c:v>
                </c:pt>
                <c:pt idx="5364">
                  <c:v>52.722973850886696</c:v>
                </c:pt>
                <c:pt idx="5365">
                  <c:v>52.648126154054637</c:v>
                </c:pt>
                <c:pt idx="5366">
                  <c:v>52.760123196747095</c:v>
                </c:pt>
                <c:pt idx="5367">
                  <c:v>52.760123196747095</c:v>
                </c:pt>
                <c:pt idx="5368">
                  <c:v>52.760123196747095</c:v>
                </c:pt>
                <c:pt idx="5369">
                  <c:v>53.549043541595502</c:v>
                </c:pt>
                <c:pt idx="5370">
                  <c:v>53.197131265292207</c:v>
                </c:pt>
                <c:pt idx="5371">
                  <c:v>53.226594539595297</c:v>
                </c:pt>
                <c:pt idx="5372">
                  <c:v>52.343794320725252</c:v>
                </c:pt>
                <c:pt idx="5373">
                  <c:v>51.845480681425265</c:v>
                </c:pt>
                <c:pt idx="5374">
                  <c:v>51.845480681425265</c:v>
                </c:pt>
                <c:pt idx="5375">
                  <c:v>51.845480681425265</c:v>
                </c:pt>
                <c:pt idx="5376">
                  <c:v>53.037370777922071</c:v>
                </c:pt>
                <c:pt idx="5377">
                  <c:v>52.660204266501843</c:v>
                </c:pt>
                <c:pt idx="5378">
                  <c:v>53.013763558138855</c:v>
                </c:pt>
                <c:pt idx="5379">
                  <c:v>51.230228953431684</c:v>
                </c:pt>
                <c:pt idx="5380">
                  <c:v>51.810344354306061</c:v>
                </c:pt>
                <c:pt idx="5381">
                  <c:v>51.810344354306061</c:v>
                </c:pt>
                <c:pt idx="5382">
                  <c:v>51.810344354306061</c:v>
                </c:pt>
                <c:pt idx="5383">
                  <c:v>51.190151580311337</c:v>
                </c:pt>
                <c:pt idx="5384">
                  <c:v>52.553514273218013</c:v>
                </c:pt>
                <c:pt idx="5385">
                  <c:v>52.666792327836703</c:v>
                </c:pt>
                <c:pt idx="5386">
                  <c:v>52.63385202116244</c:v>
                </c:pt>
                <c:pt idx="5387">
                  <c:v>53.259534846269545</c:v>
                </c:pt>
                <c:pt idx="5388">
                  <c:v>53.259534846269545</c:v>
                </c:pt>
                <c:pt idx="5389">
                  <c:v>53.259534846269545</c:v>
                </c:pt>
                <c:pt idx="5390">
                  <c:v>53.001502443987881</c:v>
                </c:pt>
                <c:pt idx="5391">
                  <c:v>52.140296426159857</c:v>
                </c:pt>
                <c:pt idx="5392">
                  <c:v>51.571710132621462</c:v>
                </c:pt>
                <c:pt idx="5393">
                  <c:v>52.17909278735398</c:v>
                </c:pt>
                <c:pt idx="5394">
                  <c:v>52.380943666585672</c:v>
                </c:pt>
                <c:pt idx="5395">
                  <c:v>52.380943666585672</c:v>
                </c:pt>
                <c:pt idx="5396">
                  <c:v>52.380943666585672</c:v>
                </c:pt>
                <c:pt idx="5397">
                  <c:v>52.795991530681285</c:v>
                </c:pt>
                <c:pt idx="5398">
                  <c:v>52.861506140622303</c:v>
                </c:pt>
                <c:pt idx="5399">
                  <c:v>53.555814604634108</c:v>
                </c:pt>
                <c:pt idx="5400">
                  <c:v>52.917870665376029</c:v>
                </c:pt>
                <c:pt idx="5401">
                  <c:v>52.543815182919481</c:v>
                </c:pt>
                <c:pt idx="5402">
                  <c:v>52.543815182919481</c:v>
                </c:pt>
                <c:pt idx="5403">
                  <c:v>52.543815182919481</c:v>
                </c:pt>
                <c:pt idx="5404">
                  <c:v>53.547213524558046</c:v>
                </c:pt>
                <c:pt idx="5405">
                  <c:v>53.906994874122404</c:v>
                </c:pt>
                <c:pt idx="5406">
                  <c:v>54.122387879431287</c:v>
                </c:pt>
                <c:pt idx="5407">
                  <c:v>54.114152802762732</c:v>
                </c:pt>
                <c:pt idx="5408">
                  <c:v>54.114152802762732</c:v>
                </c:pt>
                <c:pt idx="5409">
                  <c:v>54.114152802762732</c:v>
                </c:pt>
                <c:pt idx="5410">
                  <c:v>54.114152802762732</c:v>
                </c:pt>
                <c:pt idx="5411">
                  <c:v>54.57879412857347</c:v>
                </c:pt>
                <c:pt idx="5412">
                  <c:v>54.755573774391969</c:v>
                </c:pt>
                <c:pt idx="5413">
                  <c:v>54.282697371912661</c:v>
                </c:pt>
                <c:pt idx="5414">
                  <c:v>54.259273153833199</c:v>
                </c:pt>
                <c:pt idx="5415">
                  <c:v>54.259273153833199</c:v>
                </c:pt>
                <c:pt idx="5416">
                  <c:v>54.259273153833199</c:v>
                </c:pt>
                <c:pt idx="5417">
                  <c:v>54.259273153833199</c:v>
                </c:pt>
                <c:pt idx="5418">
                  <c:v>55.226254156426343</c:v>
                </c:pt>
                <c:pt idx="5419">
                  <c:v>55.126701229588591</c:v>
                </c:pt>
                <c:pt idx="5420">
                  <c:v>55.077290769577203</c:v>
                </c:pt>
                <c:pt idx="5421">
                  <c:v>55.034834374308168</c:v>
                </c:pt>
                <c:pt idx="5422">
                  <c:v>55.227169164945067</c:v>
                </c:pt>
                <c:pt idx="5423">
                  <c:v>55.227169164945067</c:v>
                </c:pt>
                <c:pt idx="5424">
                  <c:v>55.227169164945067</c:v>
                </c:pt>
                <c:pt idx="5425">
                  <c:v>55.087904868394467</c:v>
                </c:pt>
                <c:pt idx="5426">
                  <c:v>54.477594186402023</c:v>
                </c:pt>
                <c:pt idx="5427">
                  <c:v>54.505410445371389</c:v>
                </c:pt>
                <c:pt idx="5428">
                  <c:v>54.712202370604217</c:v>
                </c:pt>
                <c:pt idx="5429">
                  <c:v>53.80707594387718</c:v>
                </c:pt>
                <c:pt idx="5430">
                  <c:v>53.80707594387718</c:v>
                </c:pt>
                <c:pt idx="5431">
                  <c:v>53.80707594387718</c:v>
                </c:pt>
                <c:pt idx="5432">
                  <c:v>54.129524945877385</c:v>
                </c:pt>
                <c:pt idx="5433">
                  <c:v>54.622714537472483</c:v>
                </c:pt>
                <c:pt idx="5434">
                  <c:v>53.337676573769038</c:v>
                </c:pt>
                <c:pt idx="5435">
                  <c:v>52.397962825034035</c:v>
                </c:pt>
                <c:pt idx="5436">
                  <c:v>51.913923318626232</c:v>
                </c:pt>
                <c:pt idx="5437">
                  <c:v>51.913923318626232</c:v>
                </c:pt>
                <c:pt idx="5438">
                  <c:v>51.913923318626232</c:v>
                </c:pt>
                <c:pt idx="5439">
                  <c:v>51.374068292575942</c:v>
                </c:pt>
                <c:pt idx="5440">
                  <c:v>51.748123775032475</c:v>
                </c:pt>
                <c:pt idx="5441">
                  <c:v>51.009894902121673</c:v>
                </c:pt>
                <c:pt idx="5442">
                  <c:v>50.09360537146614</c:v>
                </c:pt>
                <c:pt idx="5443">
                  <c:v>50.816462101262303</c:v>
                </c:pt>
                <c:pt idx="5444">
                  <c:v>50.816462101262303</c:v>
                </c:pt>
                <c:pt idx="5445">
                  <c:v>50.816462101262303</c:v>
                </c:pt>
                <c:pt idx="5446">
                  <c:v>51.117682905627994</c:v>
                </c:pt>
                <c:pt idx="5447">
                  <c:v>51.789665161782807</c:v>
                </c:pt>
                <c:pt idx="5448">
                  <c:v>51.324840834268315</c:v>
                </c:pt>
                <c:pt idx="5449">
                  <c:v>49.546796280673512</c:v>
                </c:pt>
                <c:pt idx="5450">
                  <c:v>48.159460364576127</c:v>
                </c:pt>
                <c:pt idx="5451">
                  <c:v>48.159460364576127</c:v>
                </c:pt>
                <c:pt idx="5452">
                  <c:v>48.159460364576127</c:v>
                </c:pt>
                <c:pt idx="5453">
                  <c:v>48.756960927306373</c:v>
                </c:pt>
                <c:pt idx="5454">
                  <c:v>48.832723632657157</c:v>
                </c:pt>
                <c:pt idx="5455">
                  <c:v>49.413571040346525</c:v>
                </c:pt>
                <c:pt idx="5456">
                  <c:v>49.049031646484764</c:v>
                </c:pt>
                <c:pt idx="5457">
                  <c:v>48.943073660015912</c:v>
                </c:pt>
                <c:pt idx="5458">
                  <c:v>48.943073660015912</c:v>
                </c:pt>
                <c:pt idx="5459">
                  <c:v>48.943073660015912</c:v>
                </c:pt>
                <c:pt idx="5460">
                  <c:v>49.114546256425783</c:v>
                </c:pt>
                <c:pt idx="5461">
                  <c:v>49.790554550062993</c:v>
                </c:pt>
                <c:pt idx="5462">
                  <c:v>50.549645617200824</c:v>
                </c:pt>
                <c:pt idx="5463">
                  <c:v>50.843363351712938</c:v>
                </c:pt>
                <c:pt idx="5464">
                  <c:v>51.11914691925795</c:v>
                </c:pt>
                <c:pt idx="5465">
                  <c:v>51.11914691925795</c:v>
                </c:pt>
                <c:pt idx="5466">
                  <c:v>51.11914691925795</c:v>
                </c:pt>
                <c:pt idx="5467">
                  <c:v>50.840069321045512</c:v>
                </c:pt>
                <c:pt idx="5468">
                  <c:v>49.96989621973394</c:v>
                </c:pt>
                <c:pt idx="5469">
                  <c:v>50.05005096597462</c:v>
                </c:pt>
                <c:pt idx="5470">
                  <c:v>49.125343356946779</c:v>
                </c:pt>
                <c:pt idx="5471">
                  <c:v>49.931465861947302</c:v>
                </c:pt>
                <c:pt idx="5472">
                  <c:v>49.931465861947302</c:v>
                </c:pt>
                <c:pt idx="5473">
                  <c:v>49.931465861947302</c:v>
                </c:pt>
                <c:pt idx="5474">
                  <c:v>50.740882397615252</c:v>
                </c:pt>
                <c:pt idx="5475">
                  <c:v>51.173315423566727</c:v>
                </c:pt>
                <c:pt idx="5476">
                  <c:v>51.653877897603365</c:v>
                </c:pt>
                <c:pt idx="5477">
                  <c:v>51.535109791872301</c:v>
                </c:pt>
                <c:pt idx="5478">
                  <c:v>52.657642242649416</c:v>
                </c:pt>
                <c:pt idx="5479">
                  <c:v>52.657642242649416</c:v>
                </c:pt>
                <c:pt idx="5480">
                  <c:v>52.657642242649416</c:v>
                </c:pt>
                <c:pt idx="5481">
                  <c:v>52.691497557842403</c:v>
                </c:pt>
                <c:pt idx="5482">
                  <c:v>52.717483799774314</c:v>
                </c:pt>
                <c:pt idx="5483">
                  <c:v>53.242515687821196</c:v>
                </c:pt>
                <c:pt idx="5484">
                  <c:v>52.992535360504341</c:v>
                </c:pt>
                <c:pt idx="5485">
                  <c:v>53.040481806885772</c:v>
                </c:pt>
                <c:pt idx="5486">
                  <c:v>53.040481806885772</c:v>
                </c:pt>
                <c:pt idx="5487">
                  <c:v>53.040481806885772</c:v>
                </c:pt>
                <c:pt idx="5488">
                  <c:v>52.531554068768529</c:v>
                </c:pt>
                <c:pt idx="5489">
                  <c:v>53.179014096621387</c:v>
                </c:pt>
                <c:pt idx="5490">
                  <c:v>53.643472420728386</c:v>
                </c:pt>
                <c:pt idx="5491">
                  <c:v>53.321938427246899</c:v>
                </c:pt>
                <c:pt idx="5492">
                  <c:v>53.032978737032181</c:v>
                </c:pt>
                <c:pt idx="5493">
                  <c:v>53.032978737032181</c:v>
                </c:pt>
                <c:pt idx="5494">
                  <c:v>53.032978737032181</c:v>
                </c:pt>
                <c:pt idx="5495">
                  <c:v>52.901217510335165</c:v>
                </c:pt>
                <c:pt idx="5496">
                  <c:v>53.263011878640739</c:v>
                </c:pt>
                <c:pt idx="5497">
                  <c:v>53.142596757575966</c:v>
                </c:pt>
                <c:pt idx="5498">
                  <c:v>53.950549279613952</c:v>
                </c:pt>
                <c:pt idx="5499">
                  <c:v>53.819703061435661</c:v>
                </c:pt>
                <c:pt idx="5500">
                  <c:v>53.819703061435661</c:v>
                </c:pt>
                <c:pt idx="5501">
                  <c:v>53.819703061435661</c:v>
                </c:pt>
                <c:pt idx="5502">
                  <c:v>53.939569177389188</c:v>
                </c:pt>
                <c:pt idx="5503">
                  <c:v>53.79664484676367</c:v>
                </c:pt>
                <c:pt idx="5504">
                  <c:v>53.640727395172199</c:v>
                </c:pt>
                <c:pt idx="5505">
                  <c:v>54.507057460705113</c:v>
                </c:pt>
                <c:pt idx="5506">
                  <c:v>54.507057460705113</c:v>
                </c:pt>
                <c:pt idx="5507">
                  <c:v>54.507057460705113</c:v>
                </c:pt>
                <c:pt idx="5508">
                  <c:v>54.507057460705113</c:v>
                </c:pt>
                <c:pt idx="5509">
                  <c:v>54.507057460705113</c:v>
                </c:pt>
                <c:pt idx="5510">
                  <c:v>54.708176333121813</c:v>
                </c:pt>
                <c:pt idx="5511">
                  <c:v>54.436052799651719</c:v>
                </c:pt>
                <c:pt idx="5512">
                  <c:v>53.84477429484884</c:v>
                </c:pt>
                <c:pt idx="5513">
                  <c:v>54.782292023138893</c:v>
                </c:pt>
                <c:pt idx="5514">
                  <c:v>54.782292023138893</c:v>
                </c:pt>
                <c:pt idx="5515">
                  <c:v>54.782292023138893</c:v>
                </c:pt>
                <c:pt idx="5516">
                  <c:v>54.941320503694051</c:v>
                </c:pt>
                <c:pt idx="5517">
                  <c:v>54.685301120153589</c:v>
                </c:pt>
                <c:pt idx="5518">
                  <c:v>55.047461491866663</c:v>
                </c:pt>
                <c:pt idx="5519">
                  <c:v>55.132008278997247</c:v>
                </c:pt>
                <c:pt idx="5520">
                  <c:v>53.979097545398311</c:v>
                </c:pt>
                <c:pt idx="5521">
                  <c:v>53.979097545398311</c:v>
                </c:pt>
                <c:pt idx="5522">
                  <c:v>53.979097545398311</c:v>
                </c:pt>
                <c:pt idx="5523">
                  <c:v>53.805977933654724</c:v>
                </c:pt>
                <c:pt idx="5524">
                  <c:v>54.606061382431626</c:v>
                </c:pt>
                <c:pt idx="5525">
                  <c:v>53.942314202945383</c:v>
                </c:pt>
                <c:pt idx="5526">
                  <c:v>53.02639067569735</c:v>
                </c:pt>
                <c:pt idx="5527">
                  <c:v>53.401910171783854</c:v>
                </c:pt>
                <c:pt idx="5528">
                  <c:v>53.401910171783854</c:v>
                </c:pt>
                <c:pt idx="5529">
                  <c:v>53.401910171783854</c:v>
                </c:pt>
                <c:pt idx="5530">
                  <c:v>53.931334100720626</c:v>
                </c:pt>
                <c:pt idx="5531">
                  <c:v>51.950157655967928</c:v>
                </c:pt>
                <c:pt idx="5532">
                  <c:v>51.030757096348708</c:v>
                </c:pt>
                <c:pt idx="5533">
                  <c:v>51.755077839774827</c:v>
                </c:pt>
                <c:pt idx="5534">
                  <c:v>51.549017921356992</c:v>
                </c:pt>
                <c:pt idx="5535">
                  <c:v>51.549017921356992</c:v>
                </c:pt>
                <c:pt idx="5536">
                  <c:v>51.549017921356992</c:v>
                </c:pt>
                <c:pt idx="5537">
                  <c:v>51.542429860022139</c:v>
                </c:pt>
                <c:pt idx="5538">
                  <c:v>49.559057394824478</c:v>
                </c:pt>
                <c:pt idx="5539">
                  <c:v>49.031646484628908</c:v>
                </c:pt>
                <c:pt idx="5540">
                  <c:v>47.789247917898244</c:v>
                </c:pt>
                <c:pt idx="5541">
                  <c:v>45.753719967133016</c:v>
                </c:pt>
                <c:pt idx="5542">
                  <c:v>45.753719967133016</c:v>
                </c:pt>
                <c:pt idx="5543">
                  <c:v>45.753719967133016</c:v>
                </c:pt>
                <c:pt idx="5544">
                  <c:v>50.488157044742223</c:v>
                </c:pt>
                <c:pt idx="5545">
                  <c:v>49.96824920440023</c:v>
                </c:pt>
                <c:pt idx="5546">
                  <c:v>50.587343968172483</c:v>
                </c:pt>
                <c:pt idx="5547">
                  <c:v>50.582585923875094</c:v>
                </c:pt>
                <c:pt idx="5548">
                  <c:v>48.201184753030184</c:v>
                </c:pt>
                <c:pt idx="5549">
                  <c:v>48.201184753030184</c:v>
                </c:pt>
                <c:pt idx="5550">
                  <c:v>48.201184753030184</c:v>
                </c:pt>
                <c:pt idx="5551">
                  <c:v>48.227170994962094</c:v>
                </c:pt>
                <c:pt idx="5552">
                  <c:v>49.377702706412336</c:v>
                </c:pt>
                <c:pt idx="5553">
                  <c:v>47.93693029282116</c:v>
                </c:pt>
                <c:pt idx="5554">
                  <c:v>47.0237517911293</c:v>
                </c:pt>
                <c:pt idx="5555">
                  <c:v>47.107932574852398</c:v>
                </c:pt>
                <c:pt idx="5556">
                  <c:v>47.107932574852398</c:v>
                </c:pt>
                <c:pt idx="5557">
                  <c:v>47.107932574852398</c:v>
                </c:pt>
                <c:pt idx="5558">
                  <c:v>46.81677686419274</c:v>
                </c:pt>
                <c:pt idx="5559">
                  <c:v>45.539973977157857</c:v>
                </c:pt>
                <c:pt idx="5560">
                  <c:v>46.305653105630554</c:v>
                </c:pt>
                <c:pt idx="5561">
                  <c:v>47.934734272376218</c:v>
                </c:pt>
                <c:pt idx="5562">
                  <c:v>47.837743369390907</c:v>
                </c:pt>
                <c:pt idx="5563">
                  <c:v>47.837743369390907</c:v>
                </c:pt>
                <c:pt idx="5564">
                  <c:v>47.837743369390907</c:v>
                </c:pt>
                <c:pt idx="5565">
                  <c:v>47.768202721967484</c:v>
                </c:pt>
                <c:pt idx="5566">
                  <c:v>47.700858094989002</c:v>
                </c:pt>
                <c:pt idx="5567">
                  <c:v>47.616677311265903</c:v>
                </c:pt>
                <c:pt idx="5568">
                  <c:v>48.205576793920088</c:v>
                </c:pt>
                <c:pt idx="5569">
                  <c:v>46.731132066839677</c:v>
                </c:pt>
                <c:pt idx="5570">
                  <c:v>46.731132066839677</c:v>
                </c:pt>
                <c:pt idx="5571">
                  <c:v>46.731132066839677</c:v>
                </c:pt>
                <c:pt idx="5572">
                  <c:v>46.298882042591941</c:v>
                </c:pt>
                <c:pt idx="5573">
                  <c:v>45.948799783326116</c:v>
                </c:pt>
                <c:pt idx="5574">
                  <c:v>46.787679593297149</c:v>
                </c:pt>
                <c:pt idx="5575">
                  <c:v>47.74038646299811</c:v>
                </c:pt>
                <c:pt idx="5576">
                  <c:v>48.281522500974624</c:v>
                </c:pt>
                <c:pt idx="5577">
                  <c:v>48.281522500974624</c:v>
                </c:pt>
                <c:pt idx="5578">
                  <c:v>48.281522500974624</c:v>
                </c:pt>
                <c:pt idx="5579">
                  <c:v>49.107775193387198</c:v>
                </c:pt>
                <c:pt idx="5580">
                  <c:v>49.70875278848861</c:v>
                </c:pt>
                <c:pt idx="5581">
                  <c:v>49.753222202498847</c:v>
                </c:pt>
                <c:pt idx="5582">
                  <c:v>49.92506080231621</c:v>
                </c:pt>
                <c:pt idx="5583">
                  <c:v>50.087932318650033</c:v>
                </c:pt>
                <c:pt idx="5584">
                  <c:v>50.087932318650033</c:v>
                </c:pt>
                <c:pt idx="5585">
                  <c:v>50.087932318650033</c:v>
                </c:pt>
                <c:pt idx="5586">
                  <c:v>50.659812642855847</c:v>
                </c:pt>
                <c:pt idx="5587">
                  <c:v>50.251718843502573</c:v>
                </c:pt>
                <c:pt idx="5588">
                  <c:v>49.498300829180863</c:v>
                </c:pt>
                <c:pt idx="5589">
                  <c:v>48.409806695300475</c:v>
                </c:pt>
                <c:pt idx="5590">
                  <c:v>48.115722957380868</c:v>
                </c:pt>
                <c:pt idx="5591">
                  <c:v>48.115722957380868</c:v>
                </c:pt>
                <c:pt idx="5592">
                  <c:v>48.115722957380868</c:v>
                </c:pt>
                <c:pt idx="5593">
                  <c:v>48.837115673547061</c:v>
                </c:pt>
                <c:pt idx="5594">
                  <c:v>46.781457535369789</c:v>
                </c:pt>
                <c:pt idx="5595">
                  <c:v>47.092194428330266</c:v>
                </c:pt>
                <c:pt idx="5596">
                  <c:v>46.091724113951635</c:v>
                </c:pt>
                <c:pt idx="5597">
                  <c:v>46.159617746041356</c:v>
                </c:pt>
                <c:pt idx="5598">
                  <c:v>46.159617746041356</c:v>
                </c:pt>
                <c:pt idx="5599">
                  <c:v>46.159617746041356</c:v>
                </c:pt>
                <c:pt idx="5600">
                  <c:v>45.893716270498615</c:v>
                </c:pt>
                <c:pt idx="5601">
                  <c:v>47.190466343241795</c:v>
                </c:pt>
                <c:pt idx="5602">
                  <c:v>48.209785833106238</c:v>
                </c:pt>
                <c:pt idx="5603">
                  <c:v>48.795940290204236</c:v>
                </c:pt>
                <c:pt idx="5604">
                  <c:v>49.066416808340612</c:v>
                </c:pt>
                <c:pt idx="5605">
                  <c:v>49.066416808340612</c:v>
                </c:pt>
                <c:pt idx="5606">
                  <c:v>49.066416808340612</c:v>
                </c:pt>
                <c:pt idx="5607">
                  <c:v>49.155904641472347</c:v>
                </c:pt>
                <c:pt idx="5608">
                  <c:v>50.098363415763544</c:v>
                </c:pt>
                <c:pt idx="5609">
                  <c:v>50.12343464917673</c:v>
                </c:pt>
                <c:pt idx="5610">
                  <c:v>49.461883490135435</c:v>
                </c:pt>
                <c:pt idx="5611">
                  <c:v>48.415113744709103</c:v>
                </c:pt>
                <c:pt idx="5612">
                  <c:v>48.415113744709103</c:v>
                </c:pt>
                <c:pt idx="5613">
                  <c:v>48.415113744709103</c:v>
                </c:pt>
                <c:pt idx="5614">
                  <c:v>48.213628868884904</c:v>
                </c:pt>
                <c:pt idx="5615">
                  <c:v>48.079671621742939</c:v>
                </c:pt>
                <c:pt idx="5616">
                  <c:v>48.30366570712787</c:v>
                </c:pt>
                <c:pt idx="5617">
                  <c:v>49.670505432405712</c:v>
                </c:pt>
                <c:pt idx="5618">
                  <c:v>49.760542270648678</c:v>
                </c:pt>
                <c:pt idx="5619">
                  <c:v>49.760542270648678</c:v>
                </c:pt>
                <c:pt idx="5620">
                  <c:v>49.760542270648678</c:v>
                </c:pt>
                <c:pt idx="5621">
                  <c:v>50.199563357934991</c:v>
                </c:pt>
                <c:pt idx="5622">
                  <c:v>50.678844820045413</c:v>
                </c:pt>
                <c:pt idx="5623">
                  <c:v>50.620284274846739</c:v>
                </c:pt>
                <c:pt idx="5624">
                  <c:v>50.379088029309692</c:v>
                </c:pt>
                <c:pt idx="5625">
                  <c:v>50.181629190967911</c:v>
                </c:pt>
                <c:pt idx="5626">
                  <c:v>50.181629190967911</c:v>
                </c:pt>
                <c:pt idx="5627">
                  <c:v>50.181629190967911</c:v>
                </c:pt>
                <c:pt idx="5628">
                  <c:v>51.646191826046056</c:v>
                </c:pt>
                <c:pt idx="5629">
                  <c:v>51.587631280847376</c:v>
                </c:pt>
                <c:pt idx="5630">
                  <c:v>51.699445321836109</c:v>
                </c:pt>
                <c:pt idx="5631">
                  <c:v>51.594402343885989</c:v>
                </c:pt>
                <c:pt idx="5632">
                  <c:v>50.862395528902539</c:v>
                </c:pt>
                <c:pt idx="5633">
                  <c:v>50.862395528902539</c:v>
                </c:pt>
                <c:pt idx="5634">
                  <c:v>50.862395528902539</c:v>
                </c:pt>
                <c:pt idx="5635">
                  <c:v>51.739522694956456</c:v>
                </c:pt>
                <c:pt idx="5636">
                  <c:v>51.240843052248984</c:v>
                </c:pt>
                <c:pt idx="5637">
                  <c:v>49.852592127632867</c:v>
                </c:pt>
                <c:pt idx="5638">
                  <c:v>49.792018563692984</c:v>
                </c:pt>
                <c:pt idx="5639">
                  <c:v>49.570220498753002</c:v>
                </c:pt>
                <c:pt idx="5640">
                  <c:v>49.570220498753002</c:v>
                </c:pt>
                <c:pt idx="5641">
                  <c:v>49.570220498753002</c:v>
                </c:pt>
                <c:pt idx="5642">
                  <c:v>49.379166720042321</c:v>
                </c:pt>
                <c:pt idx="5643">
                  <c:v>50.100193432801028</c:v>
                </c:pt>
                <c:pt idx="5644">
                  <c:v>49.93494289431851</c:v>
                </c:pt>
                <c:pt idx="5645">
                  <c:v>48.953321755425705</c:v>
                </c:pt>
                <c:pt idx="5646">
                  <c:v>48.385284466998549</c:v>
                </c:pt>
                <c:pt idx="5647">
                  <c:v>48.385284466998549</c:v>
                </c:pt>
                <c:pt idx="5648">
                  <c:v>48.385284466998549</c:v>
                </c:pt>
                <c:pt idx="5649">
                  <c:v>48.693825339514071</c:v>
                </c:pt>
                <c:pt idx="5650">
                  <c:v>47.846527451170722</c:v>
                </c:pt>
                <c:pt idx="5651">
                  <c:v>47.349860827204452</c:v>
                </c:pt>
                <c:pt idx="5652">
                  <c:v>47.706531147805137</c:v>
                </c:pt>
                <c:pt idx="5653">
                  <c:v>48.135853144792925</c:v>
                </c:pt>
                <c:pt idx="5654">
                  <c:v>48.135853144792925</c:v>
                </c:pt>
                <c:pt idx="5655">
                  <c:v>48.135853144792925</c:v>
                </c:pt>
                <c:pt idx="5656">
                  <c:v>47.883676797031136</c:v>
                </c:pt>
                <c:pt idx="5657">
                  <c:v>48.00043188402099</c:v>
                </c:pt>
                <c:pt idx="5658">
                  <c:v>49.689903613002798</c:v>
                </c:pt>
                <c:pt idx="5659">
                  <c:v>49.688439599372835</c:v>
                </c:pt>
                <c:pt idx="5660">
                  <c:v>50.256476887799998</c:v>
                </c:pt>
                <c:pt idx="5661">
                  <c:v>50.256476887799998</c:v>
                </c:pt>
                <c:pt idx="5662">
                  <c:v>50.256476887799998</c:v>
                </c:pt>
                <c:pt idx="5663">
                  <c:v>50.391349143460701</c:v>
                </c:pt>
                <c:pt idx="5664">
                  <c:v>49.907492638756644</c:v>
                </c:pt>
                <c:pt idx="5665">
                  <c:v>50.378356022494749</c:v>
                </c:pt>
                <c:pt idx="5666">
                  <c:v>50.918943055360025</c:v>
                </c:pt>
                <c:pt idx="5667">
                  <c:v>50.881793709499618</c:v>
                </c:pt>
                <c:pt idx="5668">
                  <c:v>50.881793709499618</c:v>
                </c:pt>
                <c:pt idx="5669">
                  <c:v>50.881793709499618</c:v>
                </c:pt>
                <c:pt idx="5670">
                  <c:v>51.333075910936913</c:v>
                </c:pt>
                <c:pt idx="5671">
                  <c:v>51.358879151165077</c:v>
                </c:pt>
                <c:pt idx="5672">
                  <c:v>51.137264087928841</c:v>
                </c:pt>
                <c:pt idx="5673">
                  <c:v>50.958837426776626</c:v>
                </c:pt>
                <c:pt idx="5674">
                  <c:v>50.460340785772893</c:v>
                </c:pt>
                <c:pt idx="5675">
                  <c:v>50.460340785772893</c:v>
                </c:pt>
                <c:pt idx="5676">
                  <c:v>50.460340785772893</c:v>
                </c:pt>
                <c:pt idx="5677">
                  <c:v>51.289338503741654</c:v>
                </c:pt>
                <c:pt idx="5678">
                  <c:v>51.140741120300014</c:v>
                </c:pt>
                <c:pt idx="5679">
                  <c:v>50.376160002049794</c:v>
                </c:pt>
                <c:pt idx="5680">
                  <c:v>50.117029589545659</c:v>
                </c:pt>
                <c:pt idx="5681">
                  <c:v>51.107800813625765</c:v>
                </c:pt>
                <c:pt idx="5682">
                  <c:v>51.107800813625765</c:v>
                </c:pt>
                <c:pt idx="5683">
                  <c:v>51.107800813625765</c:v>
                </c:pt>
                <c:pt idx="5684">
                  <c:v>50.807312016075059</c:v>
                </c:pt>
                <c:pt idx="5685">
                  <c:v>50.776018724734513</c:v>
                </c:pt>
                <c:pt idx="5686">
                  <c:v>50.37506199182733</c:v>
                </c:pt>
                <c:pt idx="5687">
                  <c:v>50.287038172325566</c:v>
                </c:pt>
                <c:pt idx="5688">
                  <c:v>50.01271861841051</c:v>
                </c:pt>
                <c:pt idx="5689">
                  <c:v>50.01271861841051</c:v>
                </c:pt>
                <c:pt idx="5690">
                  <c:v>50.01271861841051</c:v>
                </c:pt>
                <c:pt idx="5691">
                  <c:v>49.429126185164954</c:v>
                </c:pt>
                <c:pt idx="5692">
                  <c:v>50.482117988518652</c:v>
                </c:pt>
                <c:pt idx="5693">
                  <c:v>50.874473641349788</c:v>
                </c:pt>
                <c:pt idx="5694">
                  <c:v>51.000378813526943</c:v>
                </c:pt>
                <c:pt idx="5695">
                  <c:v>50.973843566483794</c:v>
                </c:pt>
                <c:pt idx="5696">
                  <c:v>50.973843566483794</c:v>
                </c:pt>
                <c:pt idx="5697">
                  <c:v>50.973843566483794</c:v>
                </c:pt>
                <c:pt idx="5698">
                  <c:v>51.052351297390764</c:v>
                </c:pt>
                <c:pt idx="5699">
                  <c:v>50.796697917257802</c:v>
                </c:pt>
                <c:pt idx="5700">
                  <c:v>51.982548957531002</c:v>
                </c:pt>
                <c:pt idx="5701">
                  <c:v>51.901296201067836</c:v>
                </c:pt>
                <c:pt idx="5702">
                  <c:v>52.002679144943038</c:v>
                </c:pt>
                <c:pt idx="5703">
                  <c:v>52.002679144943038</c:v>
                </c:pt>
                <c:pt idx="5704">
                  <c:v>52.002679144943038</c:v>
                </c:pt>
                <c:pt idx="5705">
                  <c:v>52.168661690240533</c:v>
                </c:pt>
                <c:pt idx="5706">
                  <c:v>51.923622408924821</c:v>
                </c:pt>
                <c:pt idx="5707">
                  <c:v>52.183301826540195</c:v>
                </c:pt>
                <c:pt idx="5708">
                  <c:v>52.746398068966215</c:v>
                </c:pt>
                <c:pt idx="5709">
                  <c:v>52.589931612263499</c:v>
                </c:pt>
                <c:pt idx="5710">
                  <c:v>52.589931612263499</c:v>
                </c:pt>
                <c:pt idx="5711">
                  <c:v>52.589931612263499</c:v>
                </c:pt>
                <c:pt idx="5712">
                  <c:v>52.548573227216941</c:v>
                </c:pt>
                <c:pt idx="5713">
                  <c:v>52.270959642634466</c:v>
                </c:pt>
                <c:pt idx="5714">
                  <c:v>51.778868061261839</c:v>
                </c:pt>
                <c:pt idx="5715">
                  <c:v>52.073683805996424</c:v>
                </c:pt>
                <c:pt idx="5716">
                  <c:v>52.063801713994138</c:v>
                </c:pt>
                <c:pt idx="5717">
                  <c:v>52.063801713994138</c:v>
                </c:pt>
                <c:pt idx="5718">
                  <c:v>52.063801713994138</c:v>
                </c:pt>
                <c:pt idx="5719">
                  <c:v>51.912642306700057</c:v>
                </c:pt>
                <c:pt idx="5720">
                  <c:v>52.356970443395014</c:v>
                </c:pt>
                <c:pt idx="5721">
                  <c:v>51.797351233340159</c:v>
                </c:pt>
                <c:pt idx="5722">
                  <c:v>52.781534396085412</c:v>
                </c:pt>
                <c:pt idx="5723">
                  <c:v>52.630191987087585</c:v>
                </c:pt>
                <c:pt idx="5724">
                  <c:v>52.630191987087585</c:v>
                </c:pt>
                <c:pt idx="5725">
                  <c:v>52.630191987087585</c:v>
                </c:pt>
                <c:pt idx="5726">
                  <c:v>52.484156627498386</c:v>
                </c:pt>
                <c:pt idx="5727">
                  <c:v>52.899204491594006</c:v>
                </c:pt>
                <c:pt idx="5728">
                  <c:v>52.081003874146255</c:v>
                </c:pt>
                <c:pt idx="5729">
                  <c:v>51.811808367936088</c:v>
                </c:pt>
                <c:pt idx="5730">
                  <c:v>51.650949870343474</c:v>
                </c:pt>
                <c:pt idx="5731">
                  <c:v>51.650949870343474</c:v>
                </c:pt>
                <c:pt idx="5732">
                  <c:v>51.650949870343474</c:v>
                </c:pt>
                <c:pt idx="5733">
                  <c:v>52.127120303490209</c:v>
                </c:pt>
                <c:pt idx="5734">
                  <c:v>50.906864942912804</c:v>
                </c:pt>
                <c:pt idx="5735">
                  <c:v>51.289887508852892</c:v>
                </c:pt>
                <c:pt idx="5736">
                  <c:v>52.251195458629915</c:v>
                </c:pt>
                <c:pt idx="5737">
                  <c:v>52.077709843478843</c:v>
                </c:pt>
                <c:pt idx="5738">
                  <c:v>52.077709843478843</c:v>
                </c:pt>
                <c:pt idx="5739">
                  <c:v>52.077709843478843</c:v>
                </c:pt>
                <c:pt idx="5740">
                  <c:v>51.449647996223042</c:v>
                </c:pt>
                <c:pt idx="5741">
                  <c:v>50.130937719030356</c:v>
                </c:pt>
                <c:pt idx="5742">
                  <c:v>50.472235896516388</c:v>
                </c:pt>
                <c:pt idx="5743">
                  <c:v>50.600886094249738</c:v>
                </c:pt>
                <c:pt idx="5744">
                  <c:v>50.086834308427605</c:v>
                </c:pt>
                <c:pt idx="5745">
                  <c:v>50.086834308427605</c:v>
                </c:pt>
                <c:pt idx="5746">
                  <c:v>50.086834308427605</c:v>
                </c:pt>
                <c:pt idx="5747">
                  <c:v>48.860722893330326</c:v>
                </c:pt>
                <c:pt idx="5748">
                  <c:v>48.51356866132442</c:v>
                </c:pt>
                <c:pt idx="5749">
                  <c:v>49.8106847374751</c:v>
                </c:pt>
                <c:pt idx="5750">
                  <c:v>50.899910878170473</c:v>
                </c:pt>
                <c:pt idx="5751">
                  <c:v>50.918211048545061</c:v>
                </c:pt>
                <c:pt idx="5752">
                  <c:v>50.918211048545061</c:v>
                </c:pt>
                <c:pt idx="5753">
                  <c:v>50.918211048545061</c:v>
                </c:pt>
                <c:pt idx="5754">
                  <c:v>50.690739930788951</c:v>
                </c:pt>
                <c:pt idx="5755">
                  <c:v>51.290619515667885</c:v>
                </c:pt>
                <c:pt idx="5756">
                  <c:v>51.587265277439926</c:v>
                </c:pt>
                <c:pt idx="5757">
                  <c:v>51.985476984790921</c:v>
                </c:pt>
                <c:pt idx="5758">
                  <c:v>51.963882783748915</c:v>
                </c:pt>
                <c:pt idx="5759">
                  <c:v>51.963882783748915</c:v>
                </c:pt>
                <c:pt idx="5760">
                  <c:v>51.963882783748915</c:v>
                </c:pt>
                <c:pt idx="5761">
                  <c:v>52.253757482482357</c:v>
                </c:pt>
                <c:pt idx="5762">
                  <c:v>52.369048555842255</c:v>
                </c:pt>
                <c:pt idx="5763">
                  <c:v>52.008901202870391</c:v>
                </c:pt>
                <c:pt idx="5764">
                  <c:v>52.078258848590082</c:v>
                </c:pt>
                <c:pt idx="5765">
                  <c:v>51.638871757896261</c:v>
                </c:pt>
                <c:pt idx="5766">
                  <c:v>51.638871757896261</c:v>
                </c:pt>
                <c:pt idx="5767">
                  <c:v>51.638871757896261</c:v>
                </c:pt>
                <c:pt idx="5768">
                  <c:v>51.958209730932793</c:v>
                </c:pt>
                <c:pt idx="5769">
                  <c:v>52.649407165980911</c:v>
                </c:pt>
                <c:pt idx="5770">
                  <c:v>52.514717912023961</c:v>
                </c:pt>
                <c:pt idx="5771">
                  <c:v>52.421204041409823</c:v>
                </c:pt>
                <c:pt idx="5772">
                  <c:v>52.373989601843391</c:v>
                </c:pt>
                <c:pt idx="5773">
                  <c:v>52.373989601843391</c:v>
                </c:pt>
                <c:pt idx="5774">
                  <c:v>52.373989601843391</c:v>
                </c:pt>
                <c:pt idx="5775">
                  <c:v>51.725614565471801</c:v>
                </c:pt>
                <c:pt idx="5776">
                  <c:v>51.685171188943968</c:v>
                </c:pt>
                <c:pt idx="5777">
                  <c:v>51.994993073385707</c:v>
                </c:pt>
                <c:pt idx="5778">
                  <c:v>51.369310248278602</c:v>
                </c:pt>
                <c:pt idx="5779">
                  <c:v>51.109081825551989</c:v>
                </c:pt>
                <c:pt idx="5780">
                  <c:v>51.109081825551989</c:v>
                </c:pt>
                <c:pt idx="5781">
                  <c:v>51.109081825551989</c:v>
                </c:pt>
                <c:pt idx="5782">
                  <c:v>51.962052766711452</c:v>
                </c:pt>
                <c:pt idx="5783">
                  <c:v>52.048795574286999</c:v>
                </c:pt>
                <c:pt idx="5784">
                  <c:v>51.857924797280056</c:v>
                </c:pt>
                <c:pt idx="5785">
                  <c:v>51.903492221512778</c:v>
                </c:pt>
                <c:pt idx="5786">
                  <c:v>51.391453454431854</c:v>
                </c:pt>
                <c:pt idx="5787">
                  <c:v>51.391453454431854</c:v>
                </c:pt>
                <c:pt idx="5788">
                  <c:v>51.391453454431854</c:v>
                </c:pt>
                <c:pt idx="5789">
                  <c:v>50.524574383787701</c:v>
                </c:pt>
                <c:pt idx="5790">
                  <c:v>51.17825646956792</c:v>
                </c:pt>
                <c:pt idx="5791">
                  <c:v>52.688203527175041</c:v>
                </c:pt>
                <c:pt idx="5792">
                  <c:v>53.356342747551174</c:v>
                </c:pt>
                <c:pt idx="5793">
                  <c:v>53.4438175619417</c:v>
                </c:pt>
                <c:pt idx="5794">
                  <c:v>53.4438175619417</c:v>
                </c:pt>
                <c:pt idx="5795">
                  <c:v>53.4438175619417</c:v>
                </c:pt>
                <c:pt idx="5796">
                  <c:v>53.265024897381991</c:v>
                </c:pt>
                <c:pt idx="5797">
                  <c:v>53.905347858788765</c:v>
                </c:pt>
                <c:pt idx="5798">
                  <c:v>53.505306134400321</c:v>
                </c:pt>
                <c:pt idx="5799">
                  <c:v>53.572284757971303</c:v>
                </c:pt>
                <c:pt idx="5800">
                  <c:v>54.361754107930949</c:v>
                </c:pt>
                <c:pt idx="5801">
                  <c:v>54.361754107930949</c:v>
                </c:pt>
                <c:pt idx="5802">
                  <c:v>54.361754107930949</c:v>
                </c:pt>
                <c:pt idx="5803">
                  <c:v>54.517305556114927</c:v>
                </c:pt>
                <c:pt idx="5804">
                  <c:v>54.127877930543733</c:v>
                </c:pt>
                <c:pt idx="5805">
                  <c:v>54.310879634289591</c:v>
                </c:pt>
                <c:pt idx="5806">
                  <c:v>54.712934377419245</c:v>
                </c:pt>
                <c:pt idx="5807">
                  <c:v>54.061082308676482</c:v>
                </c:pt>
                <c:pt idx="5808">
                  <c:v>54.061082308676482</c:v>
                </c:pt>
                <c:pt idx="5809">
                  <c:v>54.061082308676482</c:v>
                </c:pt>
                <c:pt idx="5810">
                  <c:v>54.051932223489189</c:v>
                </c:pt>
                <c:pt idx="5811">
                  <c:v>55.025135284009686</c:v>
                </c:pt>
                <c:pt idx="5812">
                  <c:v>55.132923287516</c:v>
                </c:pt>
                <c:pt idx="5813">
                  <c:v>54.817977355369372</c:v>
                </c:pt>
                <c:pt idx="5814">
                  <c:v>54.958888667253696</c:v>
                </c:pt>
                <c:pt idx="5815">
                  <c:v>54.958888667253696</c:v>
                </c:pt>
                <c:pt idx="5816">
                  <c:v>54.958888667253696</c:v>
                </c:pt>
                <c:pt idx="5817">
                  <c:v>55.471110436038359</c:v>
                </c:pt>
                <c:pt idx="5818">
                  <c:v>55.678268364678672</c:v>
                </c:pt>
                <c:pt idx="5819">
                  <c:v>55.479162511003175</c:v>
                </c:pt>
                <c:pt idx="5820">
                  <c:v>55.370459498978136</c:v>
                </c:pt>
                <c:pt idx="5821">
                  <c:v>55.346486275787427</c:v>
                </c:pt>
                <c:pt idx="5822">
                  <c:v>55.346486275787427</c:v>
                </c:pt>
                <c:pt idx="5823">
                  <c:v>55.346486275787427</c:v>
                </c:pt>
                <c:pt idx="5824">
                  <c:v>55.236868255243657</c:v>
                </c:pt>
                <c:pt idx="5825">
                  <c:v>55.457934313368661</c:v>
                </c:pt>
                <c:pt idx="5826">
                  <c:v>56.033657673353147</c:v>
                </c:pt>
                <c:pt idx="5827">
                  <c:v>56.081604119734557</c:v>
                </c:pt>
                <c:pt idx="5828">
                  <c:v>56.144922709230634</c:v>
                </c:pt>
                <c:pt idx="5829">
                  <c:v>56.144922709230634</c:v>
                </c:pt>
                <c:pt idx="5830">
                  <c:v>56.144922709230634</c:v>
                </c:pt>
                <c:pt idx="5831">
                  <c:v>55.126335226181169</c:v>
                </c:pt>
                <c:pt idx="5832">
                  <c:v>54.595447283614419</c:v>
                </c:pt>
                <c:pt idx="5833">
                  <c:v>54.075539443272426</c:v>
                </c:pt>
                <c:pt idx="5834">
                  <c:v>53.969581456803567</c:v>
                </c:pt>
                <c:pt idx="5835">
                  <c:v>54.626374571547466</c:v>
                </c:pt>
                <c:pt idx="5836">
                  <c:v>54.626374571547466</c:v>
                </c:pt>
                <c:pt idx="5837">
                  <c:v>54.626374571547466</c:v>
                </c:pt>
                <c:pt idx="5838">
                  <c:v>55.140060353962106</c:v>
                </c:pt>
                <c:pt idx="5839">
                  <c:v>54.594349273391941</c:v>
                </c:pt>
                <c:pt idx="5840">
                  <c:v>54.14654410432582</c:v>
                </c:pt>
                <c:pt idx="5841">
                  <c:v>54.337597883036494</c:v>
                </c:pt>
                <c:pt idx="5842">
                  <c:v>53.970496465322299</c:v>
                </c:pt>
                <c:pt idx="5843">
                  <c:v>53.970496465322299</c:v>
                </c:pt>
                <c:pt idx="5844">
                  <c:v>53.970496465322299</c:v>
                </c:pt>
                <c:pt idx="5845">
                  <c:v>53.645485439469645</c:v>
                </c:pt>
                <c:pt idx="5846">
                  <c:v>53.901687824713854</c:v>
                </c:pt>
                <c:pt idx="5847">
                  <c:v>53.713013068151866</c:v>
                </c:pt>
                <c:pt idx="5848">
                  <c:v>53.248554744044867</c:v>
                </c:pt>
                <c:pt idx="5849">
                  <c:v>52.774763333046828</c:v>
                </c:pt>
                <c:pt idx="5850">
                  <c:v>52.774763333046828</c:v>
                </c:pt>
                <c:pt idx="5851">
                  <c:v>52.774763333046828</c:v>
                </c:pt>
                <c:pt idx="5852">
                  <c:v>52.194098927061205</c:v>
                </c:pt>
                <c:pt idx="5853">
                  <c:v>50.951334356923049</c:v>
                </c:pt>
                <c:pt idx="5854">
                  <c:v>49.799155630139097</c:v>
                </c:pt>
                <c:pt idx="5855">
                  <c:v>50.987202690857238</c:v>
                </c:pt>
                <c:pt idx="5856">
                  <c:v>51.105238789773317</c:v>
                </c:pt>
                <c:pt idx="5857">
                  <c:v>51.105238789773317</c:v>
                </c:pt>
                <c:pt idx="5858">
                  <c:v>51.105238789773317</c:v>
                </c:pt>
                <c:pt idx="5859">
                  <c:v>52.353310409320088</c:v>
                </c:pt>
                <c:pt idx="5860">
                  <c:v>52.243143383665078</c:v>
                </c:pt>
                <c:pt idx="5861">
                  <c:v>52.45249733275034</c:v>
                </c:pt>
                <c:pt idx="5862">
                  <c:v>53.24946975256357</c:v>
                </c:pt>
                <c:pt idx="5863">
                  <c:v>53.277835016644183</c:v>
                </c:pt>
                <c:pt idx="5864">
                  <c:v>53.277835016644183</c:v>
                </c:pt>
                <c:pt idx="5865">
                  <c:v>53.277835016644183</c:v>
                </c:pt>
                <c:pt idx="5866">
                  <c:v>53.340604601029014</c:v>
                </c:pt>
                <c:pt idx="5867">
                  <c:v>53.270514948494345</c:v>
                </c:pt>
                <c:pt idx="5868">
                  <c:v>53.737352294750039</c:v>
                </c:pt>
                <c:pt idx="5869">
                  <c:v>53.270148945086845</c:v>
                </c:pt>
                <c:pt idx="5870">
                  <c:v>54.221940806269082</c:v>
                </c:pt>
                <c:pt idx="5871">
                  <c:v>54.221940806269082</c:v>
                </c:pt>
                <c:pt idx="5872">
                  <c:v>54.221940806269082</c:v>
                </c:pt>
                <c:pt idx="5873">
                  <c:v>54.092375600017007</c:v>
                </c:pt>
                <c:pt idx="5874">
                  <c:v>54.003070768589026</c:v>
                </c:pt>
                <c:pt idx="5875">
                  <c:v>54.37859026467553</c:v>
                </c:pt>
                <c:pt idx="5876">
                  <c:v>54.236031937457504</c:v>
                </c:pt>
                <c:pt idx="5877">
                  <c:v>54.61978651021257</c:v>
                </c:pt>
                <c:pt idx="5878">
                  <c:v>54.61978651021257</c:v>
                </c:pt>
                <c:pt idx="5879">
                  <c:v>54.61978651021257</c:v>
                </c:pt>
                <c:pt idx="5880">
                  <c:v>54.435320792836741</c:v>
                </c:pt>
                <c:pt idx="5881">
                  <c:v>53.662138594510473</c:v>
                </c:pt>
                <c:pt idx="5882">
                  <c:v>53.985136601621925</c:v>
                </c:pt>
                <c:pt idx="5883">
                  <c:v>53.394773105337769</c:v>
                </c:pt>
                <c:pt idx="5884">
                  <c:v>53.419112331935978</c:v>
                </c:pt>
                <c:pt idx="5885">
                  <c:v>53.419112331935978</c:v>
                </c:pt>
                <c:pt idx="5886">
                  <c:v>53.419112331935978</c:v>
                </c:pt>
                <c:pt idx="5887">
                  <c:v>52.11815322000664</c:v>
                </c:pt>
                <c:pt idx="5888">
                  <c:v>52.2947498641214</c:v>
                </c:pt>
                <c:pt idx="5889">
                  <c:v>53.46266673742749</c:v>
                </c:pt>
                <c:pt idx="5890">
                  <c:v>53.734790270897598</c:v>
                </c:pt>
                <c:pt idx="5891">
                  <c:v>53.734790270897598</c:v>
                </c:pt>
                <c:pt idx="5892">
                  <c:v>53.734790270897598</c:v>
                </c:pt>
                <c:pt idx="5893">
                  <c:v>53.734790270897598</c:v>
                </c:pt>
                <c:pt idx="5894">
                  <c:v>53.734790270897598</c:v>
                </c:pt>
                <c:pt idx="5895">
                  <c:v>54.083591518237206</c:v>
                </c:pt>
                <c:pt idx="5896">
                  <c:v>54.490404305664264</c:v>
                </c:pt>
                <c:pt idx="5897">
                  <c:v>54.998051031855276</c:v>
                </c:pt>
                <c:pt idx="5898">
                  <c:v>55.106388040472829</c:v>
                </c:pt>
                <c:pt idx="5899">
                  <c:v>55.106388040472829</c:v>
                </c:pt>
                <c:pt idx="5900">
                  <c:v>55.106388040472829</c:v>
                </c:pt>
                <c:pt idx="5901">
                  <c:v>55.063199638388802</c:v>
                </c:pt>
                <c:pt idx="5902">
                  <c:v>54.907648190204824</c:v>
                </c:pt>
                <c:pt idx="5903">
                  <c:v>54.022468949186091</c:v>
                </c:pt>
                <c:pt idx="5904">
                  <c:v>53.556180608041636</c:v>
                </c:pt>
                <c:pt idx="5905">
                  <c:v>54.038573099115737</c:v>
                </c:pt>
                <c:pt idx="5906">
                  <c:v>54.038573099115737</c:v>
                </c:pt>
                <c:pt idx="5907">
                  <c:v>54.038573099115737</c:v>
                </c:pt>
                <c:pt idx="5908">
                  <c:v>53.114414495199128</c:v>
                </c:pt>
                <c:pt idx="5909">
                  <c:v>53.784566734316478</c:v>
                </c:pt>
                <c:pt idx="5910">
                  <c:v>53.846970315293817</c:v>
                </c:pt>
                <c:pt idx="5911">
                  <c:v>53.382511991186824</c:v>
                </c:pt>
                <c:pt idx="5912">
                  <c:v>52.971673166277363</c:v>
                </c:pt>
                <c:pt idx="5913">
                  <c:v>52.971673166277363</c:v>
                </c:pt>
                <c:pt idx="5914">
                  <c:v>52.971673166277363</c:v>
                </c:pt>
                <c:pt idx="5915">
                  <c:v>52.728463901999113</c:v>
                </c:pt>
                <c:pt idx="5916">
                  <c:v>52.148165499420983</c:v>
                </c:pt>
                <c:pt idx="5917">
                  <c:v>52.472078515051159</c:v>
                </c:pt>
                <c:pt idx="5918">
                  <c:v>52.89847248477902</c:v>
                </c:pt>
                <c:pt idx="5919">
                  <c:v>52.228320245661671</c:v>
                </c:pt>
                <c:pt idx="5920">
                  <c:v>52.228320245661671</c:v>
                </c:pt>
                <c:pt idx="5921">
                  <c:v>52.228320245661671</c:v>
                </c:pt>
                <c:pt idx="5922">
                  <c:v>51.135434070891385</c:v>
                </c:pt>
                <c:pt idx="5923">
                  <c:v>51.263718265217229</c:v>
                </c:pt>
                <c:pt idx="5924">
                  <c:v>51.548651917949542</c:v>
                </c:pt>
                <c:pt idx="5925">
                  <c:v>51.237183018174079</c:v>
                </c:pt>
                <c:pt idx="5926">
                  <c:v>51.595500354108474</c:v>
                </c:pt>
                <c:pt idx="5927">
                  <c:v>51.595500354108474</c:v>
                </c:pt>
                <c:pt idx="5928">
                  <c:v>51.595500354108474</c:v>
                </c:pt>
                <c:pt idx="5929">
                  <c:v>51.502901492013066</c:v>
                </c:pt>
                <c:pt idx="5930">
                  <c:v>52.373623598435877</c:v>
                </c:pt>
                <c:pt idx="5931">
                  <c:v>51.746659761402547</c:v>
                </c:pt>
                <c:pt idx="5932">
                  <c:v>50.921505079212459</c:v>
                </c:pt>
                <c:pt idx="5933">
                  <c:v>51.041188193462254</c:v>
                </c:pt>
                <c:pt idx="5934">
                  <c:v>51.041188193462254</c:v>
                </c:pt>
                <c:pt idx="5935">
                  <c:v>51.041188193462254</c:v>
                </c:pt>
                <c:pt idx="5936">
                  <c:v>50.606010141954592</c:v>
                </c:pt>
                <c:pt idx="5937">
                  <c:v>50.773822704289543</c:v>
                </c:pt>
                <c:pt idx="5938">
                  <c:v>50.363166881083828</c:v>
                </c:pt>
                <c:pt idx="5939">
                  <c:v>50.84006932104554</c:v>
                </c:pt>
                <c:pt idx="5940">
                  <c:v>50.005947555371904</c:v>
                </c:pt>
                <c:pt idx="5941">
                  <c:v>50.005947555371904</c:v>
                </c:pt>
                <c:pt idx="5942">
                  <c:v>50.005947555371904</c:v>
                </c:pt>
                <c:pt idx="5943">
                  <c:v>50.031750795600068</c:v>
                </c:pt>
                <c:pt idx="5944">
                  <c:v>50.873375631127296</c:v>
                </c:pt>
                <c:pt idx="5945">
                  <c:v>49.986915378182339</c:v>
                </c:pt>
                <c:pt idx="5946">
                  <c:v>49.9708112282527</c:v>
                </c:pt>
                <c:pt idx="5947">
                  <c:v>50.693667958048856</c:v>
                </c:pt>
                <c:pt idx="5948">
                  <c:v>50.693667958048856</c:v>
                </c:pt>
                <c:pt idx="5949">
                  <c:v>50.693667958048856</c:v>
                </c:pt>
                <c:pt idx="5950">
                  <c:v>50.289051191066761</c:v>
                </c:pt>
                <c:pt idx="5951">
                  <c:v>51.276894387886912</c:v>
                </c:pt>
                <c:pt idx="5952">
                  <c:v>51.150257208894786</c:v>
                </c:pt>
                <c:pt idx="5953">
                  <c:v>49.975203269142604</c:v>
                </c:pt>
                <c:pt idx="5954">
                  <c:v>49.701066716931301</c:v>
                </c:pt>
                <c:pt idx="5955">
                  <c:v>49.701066716931301</c:v>
                </c:pt>
                <c:pt idx="5956">
                  <c:v>49.701066716931301</c:v>
                </c:pt>
                <c:pt idx="5957">
                  <c:v>49.84838308844671</c:v>
                </c:pt>
                <c:pt idx="5958">
                  <c:v>50.334435613595723</c:v>
                </c:pt>
                <c:pt idx="5959">
                  <c:v>51.287142483296691</c:v>
                </c:pt>
                <c:pt idx="5960">
                  <c:v>52.128584317120165</c:v>
                </c:pt>
                <c:pt idx="5961">
                  <c:v>52.625250941086435</c:v>
                </c:pt>
                <c:pt idx="5962">
                  <c:v>52.625250941086435</c:v>
                </c:pt>
                <c:pt idx="5963">
                  <c:v>52.625250941086435</c:v>
                </c:pt>
                <c:pt idx="5964">
                  <c:v>52.524966007433697</c:v>
                </c:pt>
                <c:pt idx="5965">
                  <c:v>52.16481865446184</c:v>
                </c:pt>
                <c:pt idx="5966">
                  <c:v>51.837611608164238</c:v>
                </c:pt>
                <c:pt idx="5967">
                  <c:v>52.055017632214323</c:v>
                </c:pt>
                <c:pt idx="5968">
                  <c:v>51.059122360429335</c:v>
                </c:pt>
                <c:pt idx="5969">
                  <c:v>51.059122360429335</c:v>
                </c:pt>
                <c:pt idx="5970">
                  <c:v>51.059122360429335</c:v>
                </c:pt>
                <c:pt idx="5971">
                  <c:v>49.577723568606572</c:v>
                </c:pt>
                <c:pt idx="5972">
                  <c:v>49.292057909059288</c:v>
                </c:pt>
                <c:pt idx="5973">
                  <c:v>49.685877575520379</c:v>
                </c:pt>
                <c:pt idx="5974">
                  <c:v>49.324266208918552</c:v>
                </c:pt>
                <c:pt idx="5975">
                  <c:v>48.959909816760543</c:v>
                </c:pt>
                <c:pt idx="5976">
                  <c:v>48.959909816760543</c:v>
                </c:pt>
                <c:pt idx="5977">
                  <c:v>48.959909816760543</c:v>
                </c:pt>
                <c:pt idx="5978">
                  <c:v>47.98963478349998</c:v>
                </c:pt>
                <c:pt idx="5979">
                  <c:v>48.63178776194421</c:v>
                </c:pt>
                <c:pt idx="5980">
                  <c:v>49.515685991036726</c:v>
                </c:pt>
                <c:pt idx="5981">
                  <c:v>50.569592802909149</c:v>
                </c:pt>
                <c:pt idx="5982">
                  <c:v>50.73905238057781</c:v>
                </c:pt>
                <c:pt idx="5983">
                  <c:v>50.73905238057781</c:v>
                </c:pt>
                <c:pt idx="5984">
                  <c:v>50.73905238057781</c:v>
                </c:pt>
                <c:pt idx="5985">
                  <c:v>50.191877286377675</c:v>
                </c:pt>
                <c:pt idx="5986">
                  <c:v>50.136061766735189</c:v>
                </c:pt>
                <c:pt idx="5987">
                  <c:v>49.295351939726693</c:v>
                </c:pt>
                <c:pt idx="5988">
                  <c:v>49.277966777870837</c:v>
                </c:pt>
                <c:pt idx="5989">
                  <c:v>48.868225963183846</c:v>
                </c:pt>
                <c:pt idx="5990">
                  <c:v>48.868225963183846</c:v>
                </c:pt>
                <c:pt idx="5991">
                  <c:v>48.868225963183846</c:v>
                </c:pt>
                <c:pt idx="5992">
                  <c:v>47.458563839229477</c:v>
                </c:pt>
                <c:pt idx="5993">
                  <c:v>46.571920584580766</c:v>
                </c:pt>
                <c:pt idx="5994">
                  <c:v>45.710714566752735</c:v>
                </c:pt>
                <c:pt idx="5995">
                  <c:v>44.145317992910634</c:v>
                </c:pt>
                <c:pt idx="5996">
                  <c:v>43.465649665198505</c:v>
                </c:pt>
                <c:pt idx="5997">
                  <c:v>43.465649665198505</c:v>
                </c:pt>
                <c:pt idx="5998">
                  <c:v>43.465649665198505</c:v>
                </c:pt>
                <c:pt idx="5999">
                  <c:v>41.85084263134501</c:v>
                </c:pt>
                <c:pt idx="6000">
                  <c:v>41.984982880190721</c:v>
                </c:pt>
                <c:pt idx="6001">
                  <c:v>39.414357947672599</c:v>
                </c:pt>
                <c:pt idx="6002">
                  <c:v>40.543112456377074</c:v>
                </c:pt>
                <c:pt idx="6003">
                  <c:v>42.224532110394058</c:v>
                </c:pt>
                <c:pt idx="6004">
                  <c:v>42.224532110394058</c:v>
                </c:pt>
                <c:pt idx="6005">
                  <c:v>42.224532110394058</c:v>
                </c:pt>
                <c:pt idx="6006">
                  <c:v>42.538380032318209</c:v>
                </c:pt>
                <c:pt idx="6007">
                  <c:v>42.523556894314794</c:v>
                </c:pt>
                <c:pt idx="6008">
                  <c:v>42.65989316360546</c:v>
                </c:pt>
                <c:pt idx="6009">
                  <c:v>40.381338950265736</c:v>
                </c:pt>
                <c:pt idx="6010">
                  <c:v>39.51134885065791</c:v>
                </c:pt>
                <c:pt idx="6011">
                  <c:v>39.51134885065791</c:v>
                </c:pt>
                <c:pt idx="6012">
                  <c:v>39.51134885065791</c:v>
                </c:pt>
                <c:pt idx="6013">
                  <c:v>39.956408994167838</c:v>
                </c:pt>
                <c:pt idx="6014">
                  <c:v>40.260008820682224</c:v>
                </c:pt>
                <c:pt idx="6015">
                  <c:v>40.968591417586197</c:v>
                </c:pt>
                <c:pt idx="6016">
                  <c:v>40.565987669345304</c:v>
                </c:pt>
                <c:pt idx="6017">
                  <c:v>40.085425195308673</c:v>
                </c:pt>
                <c:pt idx="6018">
                  <c:v>40.085425195308673</c:v>
                </c:pt>
                <c:pt idx="6019">
                  <c:v>40.085425195308673</c:v>
                </c:pt>
                <c:pt idx="6020">
                  <c:v>40.979571519810953</c:v>
                </c:pt>
                <c:pt idx="6021">
                  <c:v>40.976643492551013</c:v>
                </c:pt>
                <c:pt idx="6022">
                  <c:v>42.128456215927471</c:v>
                </c:pt>
                <c:pt idx="6023">
                  <c:v>42.195617841202207</c:v>
                </c:pt>
                <c:pt idx="6024">
                  <c:v>40.639554354251132</c:v>
                </c:pt>
                <c:pt idx="6025">
                  <c:v>40.639554354251132</c:v>
                </c:pt>
                <c:pt idx="6026">
                  <c:v>40.639554354251132</c:v>
                </c:pt>
                <c:pt idx="6027">
                  <c:v>38.563400025254325</c:v>
                </c:pt>
                <c:pt idx="6028">
                  <c:v>38.066184396176816</c:v>
                </c:pt>
                <c:pt idx="6029">
                  <c:v>39.366594502994914</c:v>
                </c:pt>
                <c:pt idx="6030">
                  <c:v>39.590588588379859</c:v>
                </c:pt>
                <c:pt idx="6031">
                  <c:v>37.948514300668236</c:v>
                </c:pt>
                <c:pt idx="6032">
                  <c:v>37.948514300668236</c:v>
                </c:pt>
                <c:pt idx="6033">
                  <c:v>37.948514300668236</c:v>
                </c:pt>
                <c:pt idx="6034">
                  <c:v>36.509022899003277</c:v>
                </c:pt>
                <c:pt idx="6035">
                  <c:v>37.270858991697303</c:v>
                </c:pt>
                <c:pt idx="6036">
                  <c:v>38.126208955005467</c:v>
                </c:pt>
                <c:pt idx="6037">
                  <c:v>39.448213262865572</c:v>
                </c:pt>
                <c:pt idx="6038">
                  <c:v>39.515191886436561</c:v>
                </c:pt>
                <c:pt idx="6039">
                  <c:v>39.515191886436561</c:v>
                </c:pt>
                <c:pt idx="6040">
                  <c:v>39.515191886436561</c:v>
                </c:pt>
                <c:pt idx="6041">
                  <c:v>38.358987122170198</c:v>
                </c:pt>
                <c:pt idx="6042">
                  <c:v>39.169867671468118</c:v>
                </c:pt>
                <c:pt idx="6043">
                  <c:v>38.402724529365464</c:v>
                </c:pt>
                <c:pt idx="6044">
                  <c:v>36.522565025080475</c:v>
                </c:pt>
                <c:pt idx="6045">
                  <c:v>37.076694184022948</c:v>
                </c:pt>
                <c:pt idx="6046">
                  <c:v>37.076694184022948</c:v>
                </c:pt>
                <c:pt idx="6047">
                  <c:v>37.076694184022948</c:v>
                </c:pt>
                <c:pt idx="6048">
                  <c:v>38.125659949894228</c:v>
                </c:pt>
                <c:pt idx="6049">
                  <c:v>40.151122806953438</c:v>
                </c:pt>
                <c:pt idx="6050">
                  <c:v>39.832882844139377</c:v>
                </c:pt>
                <c:pt idx="6051">
                  <c:v>40.488028943549565</c:v>
                </c:pt>
                <c:pt idx="6052">
                  <c:v>39.888149358670624</c:v>
                </c:pt>
                <c:pt idx="6053">
                  <c:v>39.888149358670624</c:v>
                </c:pt>
                <c:pt idx="6054">
                  <c:v>39.888149358670624</c:v>
                </c:pt>
                <c:pt idx="6055">
                  <c:v>39.130156301755264</c:v>
                </c:pt>
                <c:pt idx="6056">
                  <c:v>38.26730326859353</c:v>
                </c:pt>
                <c:pt idx="6057">
                  <c:v>39.883757317780734</c:v>
                </c:pt>
                <c:pt idx="6058">
                  <c:v>41.15305713496204</c:v>
                </c:pt>
                <c:pt idx="6059">
                  <c:v>41.526563612307342</c:v>
                </c:pt>
                <c:pt idx="6060">
                  <c:v>41.526563612307342</c:v>
                </c:pt>
                <c:pt idx="6061">
                  <c:v>41.526563612307342</c:v>
                </c:pt>
                <c:pt idx="6062">
                  <c:v>42.471035405339741</c:v>
                </c:pt>
                <c:pt idx="6063">
                  <c:v>42.382645582430484</c:v>
                </c:pt>
                <c:pt idx="6064">
                  <c:v>43.410749154074743</c:v>
                </c:pt>
                <c:pt idx="6065">
                  <c:v>42.685513402129892</c:v>
                </c:pt>
                <c:pt idx="6066">
                  <c:v>43.105685313930394</c:v>
                </c:pt>
                <c:pt idx="6067">
                  <c:v>43.105685313930394</c:v>
                </c:pt>
                <c:pt idx="6068">
                  <c:v>43.105685313930394</c:v>
                </c:pt>
                <c:pt idx="6069">
                  <c:v>42.381181568800521</c:v>
                </c:pt>
                <c:pt idx="6070">
                  <c:v>42.215016021799279</c:v>
                </c:pt>
                <c:pt idx="6071">
                  <c:v>42.640860986415902</c:v>
                </c:pt>
                <c:pt idx="6072">
                  <c:v>41.573778051873781</c:v>
                </c:pt>
                <c:pt idx="6073">
                  <c:v>42.776831252299083</c:v>
                </c:pt>
                <c:pt idx="6074">
                  <c:v>42.776831252299083</c:v>
                </c:pt>
                <c:pt idx="6075">
                  <c:v>42.776831252299083</c:v>
                </c:pt>
                <c:pt idx="6076">
                  <c:v>43.354384629321018</c:v>
                </c:pt>
                <c:pt idx="6077">
                  <c:v>42.894867351215154</c:v>
                </c:pt>
                <c:pt idx="6078">
                  <c:v>42.731995834881332</c:v>
                </c:pt>
                <c:pt idx="6079">
                  <c:v>45.328058004220139</c:v>
                </c:pt>
                <c:pt idx="6080">
                  <c:v>45.06160752356616</c:v>
                </c:pt>
                <c:pt idx="6081">
                  <c:v>45.06160752356616</c:v>
                </c:pt>
                <c:pt idx="6082">
                  <c:v>45.06160752356616</c:v>
                </c:pt>
                <c:pt idx="6083">
                  <c:v>43.649932380870567</c:v>
                </c:pt>
                <c:pt idx="6084">
                  <c:v>41.353444000563748</c:v>
                </c:pt>
                <c:pt idx="6085">
                  <c:v>41.941977479810433</c:v>
                </c:pt>
                <c:pt idx="6086">
                  <c:v>42.967702029305997</c:v>
                </c:pt>
                <c:pt idx="6087">
                  <c:v>41.93429140825311</c:v>
                </c:pt>
                <c:pt idx="6088">
                  <c:v>41.93429140825311</c:v>
                </c:pt>
                <c:pt idx="6089">
                  <c:v>41.93429140825311</c:v>
                </c:pt>
                <c:pt idx="6090">
                  <c:v>41.649723758928303</c:v>
                </c:pt>
                <c:pt idx="6091">
                  <c:v>42.148952406747014</c:v>
                </c:pt>
                <c:pt idx="6092">
                  <c:v>41.164220238890529</c:v>
                </c:pt>
                <c:pt idx="6093">
                  <c:v>41.265420181061991</c:v>
                </c:pt>
                <c:pt idx="6094">
                  <c:v>42.544419088541815</c:v>
                </c:pt>
                <c:pt idx="6095">
                  <c:v>42.544419088541815</c:v>
                </c:pt>
                <c:pt idx="6096">
                  <c:v>42.544419088541815</c:v>
                </c:pt>
                <c:pt idx="6097">
                  <c:v>41.876645871573167</c:v>
                </c:pt>
                <c:pt idx="6098">
                  <c:v>41.248584024317367</c:v>
                </c:pt>
                <c:pt idx="6099">
                  <c:v>41.504054402746597</c:v>
                </c:pt>
                <c:pt idx="6100">
                  <c:v>41.043256112714516</c:v>
                </c:pt>
                <c:pt idx="6101">
                  <c:v>40.931625073429529</c:v>
                </c:pt>
                <c:pt idx="6102">
                  <c:v>40.931625073429529</c:v>
                </c:pt>
                <c:pt idx="6103">
                  <c:v>40.931625073429529</c:v>
                </c:pt>
                <c:pt idx="6104">
                  <c:v>39.533492056811149</c:v>
                </c:pt>
                <c:pt idx="6105">
                  <c:v>39.103987058119607</c:v>
                </c:pt>
                <c:pt idx="6106">
                  <c:v>38.371614239728665</c:v>
                </c:pt>
                <c:pt idx="6107">
                  <c:v>38.251931125478869</c:v>
                </c:pt>
                <c:pt idx="6108">
                  <c:v>38.636417705048927</c:v>
                </c:pt>
                <c:pt idx="6109">
                  <c:v>38.636417705048927</c:v>
                </c:pt>
                <c:pt idx="6110">
                  <c:v>38.636417705048927</c:v>
                </c:pt>
                <c:pt idx="6111">
                  <c:v>40.658586531440704</c:v>
                </c:pt>
                <c:pt idx="6112">
                  <c:v>40.885691645789315</c:v>
                </c:pt>
                <c:pt idx="6113">
                  <c:v>42.64726604604698</c:v>
                </c:pt>
                <c:pt idx="6114">
                  <c:v>42.343666219532601</c:v>
                </c:pt>
                <c:pt idx="6115">
                  <c:v>42.868149102468237</c:v>
                </c:pt>
                <c:pt idx="6116">
                  <c:v>42.868149102468237</c:v>
                </c:pt>
                <c:pt idx="6117">
                  <c:v>42.868149102468237</c:v>
                </c:pt>
                <c:pt idx="6118">
                  <c:v>43.360240683840864</c:v>
                </c:pt>
                <c:pt idx="6119">
                  <c:v>43.128194523491118</c:v>
                </c:pt>
                <c:pt idx="6120">
                  <c:v>42.912435514774742</c:v>
                </c:pt>
                <c:pt idx="6121">
                  <c:v>41.871704825572024</c:v>
                </c:pt>
                <c:pt idx="6122">
                  <c:v>42.869796117801961</c:v>
                </c:pt>
                <c:pt idx="6123">
                  <c:v>42.869796117801961</c:v>
                </c:pt>
                <c:pt idx="6124">
                  <c:v>42.869796117801961</c:v>
                </c:pt>
                <c:pt idx="6125">
                  <c:v>41.531504658308471</c:v>
                </c:pt>
                <c:pt idx="6126">
                  <c:v>41.376319213531978</c:v>
                </c:pt>
                <c:pt idx="6127">
                  <c:v>40.368528831003509</c:v>
                </c:pt>
                <c:pt idx="6128">
                  <c:v>40.715866064713154</c:v>
                </c:pt>
                <c:pt idx="6129">
                  <c:v>40.310151287508575</c:v>
                </c:pt>
                <c:pt idx="6130">
                  <c:v>40.310151287508575</c:v>
                </c:pt>
                <c:pt idx="6131">
                  <c:v>40.310151287508575</c:v>
                </c:pt>
                <c:pt idx="6132">
                  <c:v>40.314360326694732</c:v>
                </c:pt>
                <c:pt idx="6133">
                  <c:v>41.402122453760136</c:v>
                </c:pt>
                <c:pt idx="6134">
                  <c:v>41.0719873802026</c:v>
                </c:pt>
                <c:pt idx="6135">
                  <c:v>41.59665326484199</c:v>
                </c:pt>
                <c:pt idx="6136">
                  <c:v>41.914161220841059</c:v>
                </c:pt>
                <c:pt idx="6137">
                  <c:v>41.914161220841059</c:v>
                </c:pt>
                <c:pt idx="6138">
                  <c:v>41.914161220841059</c:v>
                </c:pt>
                <c:pt idx="6139">
                  <c:v>41.914161220841059</c:v>
                </c:pt>
                <c:pt idx="6140">
                  <c:v>41.913063210618581</c:v>
                </c:pt>
                <c:pt idx="6141">
                  <c:v>41.267433199803186</c:v>
                </c:pt>
                <c:pt idx="6142">
                  <c:v>41.949114546256524</c:v>
                </c:pt>
                <c:pt idx="6143">
                  <c:v>42.393259681247727</c:v>
                </c:pt>
                <c:pt idx="6144">
                  <c:v>42.393259681247727</c:v>
                </c:pt>
                <c:pt idx="6145">
                  <c:v>42.393259681247727</c:v>
                </c:pt>
                <c:pt idx="6146">
                  <c:v>43.375063821844272</c:v>
                </c:pt>
                <c:pt idx="6147">
                  <c:v>43.735760179927368</c:v>
                </c:pt>
                <c:pt idx="6148">
                  <c:v>43.003387361536426</c:v>
                </c:pt>
                <c:pt idx="6149">
                  <c:v>42.378619544948052</c:v>
                </c:pt>
                <c:pt idx="6150">
                  <c:v>42.065686631542626</c:v>
                </c:pt>
                <c:pt idx="6151">
                  <c:v>42.065686631542626</c:v>
                </c:pt>
                <c:pt idx="6152">
                  <c:v>42.065686631542626</c:v>
                </c:pt>
                <c:pt idx="6153">
                  <c:v>41.842424552972673</c:v>
                </c:pt>
                <c:pt idx="6154">
                  <c:v>42.959100949229921</c:v>
                </c:pt>
                <c:pt idx="6155">
                  <c:v>42.813431593048222</c:v>
                </c:pt>
                <c:pt idx="6156">
                  <c:v>42.929454673223091</c:v>
                </c:pt>
                <c:pt idx="6157">
                  <c:v>42.785981337486341</c:v>
                </c:pt>
                <c:pt idx="6158">
                  <c:v>42.785981337486341</c:v>
                </c:pt>
                <c:pt idx="6159">
                  <c:v>42.785981337486341</c:v>
                </c:pt>
                <c:pt idx="6160">
                  <c:v>43.216950349807846</c:v>
                </c:pt>
                <c:pt idx="6161">
                  <c:v>43.858737324844583</c:v>
                </c:pt>
                <c:pt idx="6162">
                  <c:v>43.749119304300805</c:v>
                </c:pt>
                <c:pt idx="6163">
                  <c:v>44.561646868932442</c:v>
                </c:pt>
                <c:pt idx="6164">
                  <c:v>44.413781492305787</c:v>
                </c:pt>
                <c:pt idx="6165">
                  <c:v>44.413781492305787</c:v>
                </c:pt>
                <c:pt idx="6166">
                  <c:v>44.413781492305787</c:v>
                </c:pt>
                <c:pt idx="6167">
                  <c:v>44.67876795932979</c:v>
                </c:pt>
                <c:pt idx="6168">
                  <c:v>44.507295362919919</c:v>
                </c:pt>
                <c:pt idx="6169">
                  <c:v>44.30690849731819</c:v>
                </c:pt>
                <c:pt idx="6170">
                  <c:v>45.025739189631942</c:v>
                </c:pt>
                <c:pt idx="6171">
                  <c:v>44.590561138124279</c:v>
                </c:pt>
                <c:pt idx="6172">
                  <c:v>44.590561138124279</c:v>
                </c:pt>
                <c:pt idx="6173">
                  <c:v>44.590561138124279</c:v>
                </c:pt>
                <c:pt idx="6174">
                  <c:v>44.004955686137521</c:v>
                </c:pt>
                <c:pt idx="6175">
                  <c:v>44.225289737447532</c:v>
                </c:pt>
                <c:pt idx="6176">
                  <c:v>45.215877959823885</c:v>
                </c:pt>
                <c:pt idx="6177">
                  <c:v>45.350567213780849</c:v>
                </c:pt>
                <c:pt idx="6178">
                  <c:v>46.027673517640544</c:v>
                </c:pt>
                <c:pt idx="6179">
                  <c:v>46.027673517640544</c:v>
                </c:pt>
                <c:pt idx="6180">
                  <c:v>46.027673517640544</c:v>
                </c:pt>
                <c:pt idx="6181">
                  <c:v>45.894814280721043</c:v>
                </c:pt>
                <c:pt idx="6182">
                  <c:v>46.008824342154711</c:v>
                </c:pt>
                <c:pt idx="6183">
                  <c:v>45.986864137705211</c:v>
                </c:pt>
                <c:pt idx="6184">
                  <c:v>46.159251742633813</c:v>
                </c:pt>
                <c:pt idx="6185">
                  <c:v>45.398330658458519</c:v>
                </c:pt>
                <c:pt idx="6186">
                  <c:v>45.398330658458519</c:v>
                </c:pt>
                <c:pt idx="6187">
                  <c:v>45.398330658458519</c:v>
                </c:pt>
                <c:pt idx="6188">
                  <c:v>45.595606495096554</c:v>
                </c:pt>
                <c:pt idx="6189">
                  <c:v>45.536130941379149</c:v>
                </c:pt>
                <c:pt idx="6190">
                  <c:v>45.639892907403052</c:v>
                </c:pt>
                <c:pt idx="6191">
                  <c:v>45.555529121976207</c:v>
                </c:pt>
                <c:pt idx="6192">
                  <c:v>46.1221023967734</c:v>
                </c:pt>
                <c:pt idx="6193">
                  <c:v>46.1221023967734</c:v>
                </c:pt>
                <c:pt idx="6194">
                  <c:v>46.1221023967734</c:v>
                </c:pt>
                <c:pt idx="6195">
                  <c:v>46.670558502899752</c:v>
                </c:pt>
                <c:pt idx="6196">
                  <c:v>46.511713024048341</c:v>
                </c:pt>
                <c:pt idx="6197">
                  <c:v>46.098129173582691</c:v>
                </c:pt>
                <c:pt idx="6198">
                  <c:v>45.898291313092209</c:v>
                </c:pt>
                <c:pt idx="6199">
                  <c:v>46.1839569726395</c:v>
                </c:pt>
                <c:pt idx="6200">
                  <c:v>46.1839569726395</c:v>
                </c:pt>
                <c:pt idx="6201">
                  <c:v>46.1839569726395</c:v>
                </c:pt>
                <c:pt idx="6202">
                  <c:v>45.989426161557645</c:v>
                </c:pt>
                <c:pt idx="6203">
                  <c:v>46.111305296252382</c:v>
                </c:pt>
                <c:pt idx="6204">
                  <c:v>45.972040999701782</c:v>
                </c:pt>
                <c:pt idx="6205">
                  <c:v>46.640912226892908</c:v>
                </c:pt>
                <c:pt idx="6206">
                  <c:v>46.595161800956447</c:v>
                </c:pt>
                <c:pt idx="6207">
                  <c:v>46.595161800956447</c:v>
                </c:pt>
                <c:pt idx="6208">
                  <c:v>46.595161800956447</c:v>
                </c:pt>
                <c:pt idx="6209">
                  <c:v>46.296869023850697</c:v>
                </c:pt>
                <c:pt idx="6210">
                  <c:v>44.71683231370892</c:v>
                </c:pt>
                <c:pt idx="6211">
                  <c:v>45.032510252670534</c:v>
                </c:pt>
                <c:pt idx="6212">
                  <c:v>46.010654359192159</c:v>
                </c:pt>
                <c:pt idx="6213">
                  <c:v>46.042313653940191</c:v>
                </c:pt>
                <c:pt idx="6214">
                  <c:v>46.042313653940191</c:v>
                </c:pt>
                <c:pt idx="6215">
                  <c:v>46.042313653940191</c:v>
                </c:pt>
                <c:pt idx="6216">
                  <c:v>46.024379486973096</c:v>
                </c:pt>
                <c:pt idx="6217">
                  <c:v>46.79024161714954</c:v>
                </c:pt>
                <c:pt idx="6218">
                  <c:v>47.119095678780845</c:v>
                </c:pt>
                <c:pt idx="6219">
                  <c:v>47.470092946565401</c:v>
                </c:pt>
                <c:pt idx="6220">
                  <c:v>47.73233438803323</c:v>
                </c:pt>
                <c:pt idx="6221">
                  <c:v>47.73233438803323</c:v>
                </c:pt>
                <c:pt idx="6222">
                  <c:v>47.73233438803323</c:v>
                </c:pt>
                <c:pt idx="6223">
                  <c:v>47.734530408478172</c:v>
                </c:pt>
                <c:pt idx="6224">
                  <c:v>47.152401988862586</c:v>
                </c:pt>
                <c:pt idx="6225">
                  <c:v>46.987151450380068</c:v>
                </c:pt>
                <c:pt idx="6226">
                  <c:v>46.303457085185528</c:v>
                </c:pt>
                <c:pt idx="6227">
                  <c:v>46.215799269091256</c:v>
                </c:pt>
                <c:pt idx="6228">
                  <c:v>46.215799269091256</c:v>
                </c:pt>
                <c:pt idx="6229">
                  <c:v>46.215799269091256</c:v>
                </c:pt>
                <c:pt idx="6230">
                  <c:v>46.480053729300288</c:v>
                </c:pt>
                <c:pt idx="6231">
                  <c:v>46.211773231608859</c:v>
                </c:pt>
                <c:pt idx="6232">
                  <c:v>45.68966937082191</c:v>
                </c:pt>
                <c:pt idx="6233">
                  <c:v>44.885559884562589</c:v>
                </c:pt>
                <c:pt idx="6234">
                  <c:v>45.334646065554942</c:v>
                </c:pt>
                <c:pt idx="6235">
                  <c:v>45.334646065554942</c:v>
                </c:pt>
                <c:pt idx="6236">
                  <c:v>45.334646065554942</c:v>
                </c:pt>
                <c:pt idx="6237">
                  <c:v>45.772020137507539</c:v>
                </c:pt>
                <c:pt idx="6238">
                  <c:v>44.999752947700003</c:v>
                </c:pt>
                <c:pt idx="6239">
                  <c:v>43.892226636630042</c:v>
                </c:pt>
                <c:pt idx="6240">
                  <c:v>43.783889628012489</c:v>
                </c:pt>
                <c:pt idx="6241">
                  <c:v>43.783889628012489</c:v>
                </c:pt>
                <c:pt idx="6242">
                  <c:v>43.783889628012489</c:v>
                </c:pt>
                <c:pt idx="6243">
                  <c:v>43.783889628012489</c:v>
                </c:pt>
                <c:pt idx="6244">
                  <c:v>43.783889628012489</c:v>
                </c:pt>
                <c:pt idx="6245">
                  <c:v>42.484394529713128</c:v>
                </c:pt>
                <c:pt idx="6246">
                  <c:v>42.847286908241166</c:v>
                </c:pt>
                <c:pt idx="6247">
                  <c:v>43.046392761916657</c:v>
                </c:pt>
                <c:pt idx="6248">
                  <c:v>41.935023415068045</c:v>
                </c:pt>
                <c:pt idx="6249">
                  <c:v>41.935023415068045</c:v>
                </c:pt>
                <c:pt idx="6250">
                  <c:v>41.935023415068045</c:v>
                </c:pt>
                <c:pt idx="6251">
                  <c:v>42.112169064294044</c:v>
                </c:pt>
                <c:pt idx="6252">
                  <c:v>43.317418285164294</c:v>
                </c:pt>
                <c:pt idx="6253">
                  <c:v>42.599868604776766</c:v>
                </c:pt>
                <c:pt idx="6254">
                  <c:v>41.809850249705875</c:v>
                </c:pt>
                <c:pt idx="6255">
                  <c:v>42.296634781669866</c:v>
                </c:pt>
                <c:pt idx="6256">
                  <c:v>42.296634781669866</c:v>
                </c:pt>
                <c:pt idx="6257">
                  <c:v>42.296634781669866</c:v>
                </c:pt>
                <c:pt idx="6258">
                  <c:v>41.080771461982359</c:v>
                </c:pt>
                <c:pt idx="6259">
                  <c:v>41.799053149184871</c:v>
                </c:pt>
                <c:pt idx="6260">
                  <c:v>42.509648764830054</c:v>
                </c:pt>
                <c:pt idx="6261">
                  <c:v>42.505622727347649</c:v>
                </c:pt>
                <c:pt idx="6262">
                  <c:v>42.895965361437575</c:v>
                </c:pt>
                <c:pt idx="6263">
                  <c:v>42.895965361437575</c:v>
                </c:pt>
                <c:pt idx="6264">
                  <c:v>42.895965361437575</c:v>
                </c:pt>
                <c:pt idx="6265">
                  <c:v>42.208061957056877</c:v>
                </c:pt>
                <c:pt idx="6266">
                  <c:v>42.212820001354274</c:v>
                </c:pt>
                <c:pt idx="6267">
                  <c:v>41.913063210618546</c:v>
                </c:pt>
                <c:pt idx="6268">
                  <c:v>41.854319663716126</c:v>
                </c:pt>
                <c:pt idx="6269">
                  <c:v>41.145005059997168</c:v>
                </c:pt>
                <c:pt idx="6270">
                  <c:v>41.145005059997168</c:v>
                </c:pt>
                <c:pt idx="6271">
                  <c:v>41.145005059997168</c:v>
                </c:pt>
                <c:pt idx="6272">
                  <c:v>41.780935980514045</c:v>
                </c:pt>
                <c:pt idx="6273">
                  <c:v>40.921193976315983</c:v>
                </c:pt>
                <c:pt idx="6274">
                  <c:v>40.729408190790323</c:v>
                </c:pt>
                <c:pt idx="6275">
                  <c:v>41.12743689643758</c:v>
                </c:pt>
                <c:pt idx="6276">
                  <c:v>41.25846611631961</c:v>
                </c:pt>
                <c:pt idx="6277">
                  <c:v>41.25846611631961</c:v>
                </c:pt>
                <c:pt idx="6278">
                  <c:v>41.25846611631961</c:v>
                </c:pt>
                <c:pt idx="6279">
                  <c:v>40.296060156320117</c:v>
                </c:pt>
                <c:pt idx="6280">
                  <c:v>39.870032189999755</c:v>
                </c:pt>
                <c:pt idx="6281">
                  <c:v>39.809092622652386</c:v>
                </c:pt>
                <c:pt idx="6282">
                  <c:v>39.288818778902893</c:v>
                </c:pt>
                <c:pt idx="6283">
                  <c:v>39.248192400671314</c:v>
                </c:pt>
                <c:pt idx="6284">
                  <c:v>39.248192400671314</c:v>
                </c:pt>
                <c:pt idx="6285">
                  <c:v>39.248192400671314</c:v>
                </c:pt>
                <c:pt idx="6286">
                  <c:v>39.348294332620299</c:v>
                </c:pt>
                <c:pt idx="6287">
                  <c:v>40.129528605911382</c:v>
                </c:pt>
                <c:pt idx="6288">
                  <c:v>39.053478587885714</c:v>
                </c:pt>
                <c:pt idx="6289">
                  <c:v>39.464683416202661</c:v>
                </c:pt>
                <c:pt idx="6290">
                  <c:v>39.562589327706696</c:v>
                </c:pt>
                <c:pt idx="6291">
                  <c:v>39.562589327706696</c:v>
                </c:pt>
                <c:pt idx="6292">
                  <c:v>39.562589327706696</c:v>
                </c:pt>
                <c:pt idx="6293">
                  <c:v>39.30730195098122</c:v>
                </c:pt>
                <c:pt idx="6294">
                  <c:v>39.534041061922345</c:v>
                </c:pt>
                <c:pt idx="6295">
                  <c:v>38.726454543291858</c:v>
                </c:pt>
                <c:pt idx="6296">
                  <c:v>38.776963013525716</c:v>
                </c:pt>
                <c:pt idx="6297">
                  <c:v>37.856830447091518</c:v>
                </c:pt>
                <c:pt idx="6298">
                  <c:v>37.856830447091518</c:v>
                </c:pt>
                <c:pt idx="6299">
                  <c:v>37.856830447091518</c:v>
                </c:pt>
                <c:pt idx="6300">
                  <c:v>38.045322201949759</c:v>
                </c:pt>
                <c:pt idx="6301">
                  <c:v>38.198128624577549</c:v>
                </c:pt>
                <c:pt idx="6302">
                  <c:v>39.120823214864188</c:v>
                </c:pt>
                <c:pt idx="6303">
                  <c:v>39.218729126368224</c:v>
                </c:pt>
                <c:pt idx="6304">
                  <c:v>39.233735266075385</c:v>
                </c:pt>
                <c:pt idx="6305">
                  <c:v>39.233735266075385</c:v>
                </c:pt>
                <c:pt idx="6306">
                  <c:v>39.233735266075385</c:v>
                </c:pt>
                <c:pt idx="6307">
                  <c:v>39.120274209752949</c:v>
                </c:pt>
                <c:pt idx="6308">
                  <c:v>39.224219177480599</c:v>
                </c:pt>
                <c:pt idx="6309">
                  <c:v>39.226415197925547</c:v>
                </c:pt>
                <c:pt idx="6310">
                  <c:v>39.312609000389848</c:v>
                </c:pt>
                <c:pt idx="6311">
                  <c:v>39.916880626158687</c:v>
                </c:pt>
                <c:pt idx="6312">
                  <c:v>39.916880626158687</c:v>
                </c:pt>
                <c:pt idx="6313">
                  <c:v>39.916880626158687</c:v>
                </c:pt>
                <c:pt idx="6314">
                  <c:v>39.448579266273022</c:v>
                </c:pt>
                <c:pt idx="6315">
                  <c:v>40.223957485044245</c:v>
                </c:pt>
                <c:pt idx="6316">
                  <c:v>40.397443100195318</c:v>
                </c:pt>
                <c:pt idx="6317">
                  <c:v>40.249760725272417</c:v>
                </c:pt>
                <c:pt idx="6318">
                  <c:v>40.01899557684888</c:v>
                </c:pt>
                <c:pt idx="6319">
                  <c:v>40.01899557684888</c:v>
                </c:pt>
                <c:pt idx="6320">
                  <c:v>40.01899557684888</c:v>
                </c:pt>
                <c:pt idx="6321">
                  <c:v>38.992356018834599</c:v>
                </c:pt>
                <c:pt idx="6322">
                  <c:v>38.941847548600734</c:v>
                </c:pt>
                <c:pt idx="6323">
                  <c:v>39.631031964907656</c:v>
                </c:pt>
                <c:pt idx="6324">
                  <c:v>39.484813603614704</c:v>
                </c:pt>
                <c:pt idx="6325">
                  <c:v>41.444761850732881</c:v>
                </c:pt>
                <c:pt idx="6326">
                  <c:v>41.444761850732881</c:v>
                </c:pt>
                <c:pt idx="6327">
                  <c:v>41.444761850732881</c:v>
                </c:pt>
                <c:pt idx="6328">
                  <c:v>41.945454512181556</c:v>
                </c:pt>
                <c:pt idx="6329">
                  <c:v>42.464264342301071</c:v>
                </c:pt>
                <c:pt idx="6330">
                  <c:v>42.317496975896894</c:v>
                </c:pt>
                <c:pt idx="6331">
                  <c:v>41.814425292299525</c:v>
                </c:pt>
                <c:pt idx="6332">
                  <c:v>40.91021387409122</c:v>
                </c:pt>
                <c:pt idx="6333">
                  <c:v>40.91021387409122</c:v>
                </c:pt>
                <c:pt idx="6334">
                  <c:v>40.91021387409122</c:v>
                </c:pt>
                <c:pt idx="6335">
                  <c:v>40.771132579244359</c:v>
                </c:pt>
                <c:pt idx="6336">
                  <c:v>41.026236954266089</c:v>
                </c:pt>
                <c:pt idx="6337">
                  <c:v>41.106391700506784</c:v>
                </c:pt>
                <c:pt idx="6338">
                  <c:v>40.772962596281829</c:v>
                </c:pt>
                <c:pt idx="6339">
                  <c:v>41.341731891523963</c:v>
                </c:pt>
                <c:pt idx="6340">
                  <c:v>41.341731891523963</c:v>
                </c:pt>
                <c:pt idx="6341">
                  <c:v>41.341731891523963</c:v>
                </c:pt>
                <c:pt idx="6342">
                  <c:v>41.211251676753164</c:v>
                </c:pt>
                <c:pt idx="6343">
                  <c:v>41.189108470599912</c:v>
                </c:pt>
                <c:pt idx="6344">
                  <c:v>41.810399254817114</c:v>
                </c:pt>
                <c:pt idx="6345">
                  <c:v>42.13522727896602</c:v>
                </c:pt>
                <c:pt idx="6346">
                  <c:v>40.943520184172968</c:v>
                </c:pt>
                <c:pt idx="6347">
                  <c:v>40.943520184172968</c:v>
                </c:pt>
                <c:pt idx="6348">
                  <c:v>40.943520184172968</c:v>
                </c:pt>
                <c:pt idx="6349">
                  <c:v>39.881744299039475</c:v>
                </c:pt>
                <c:pt idx="6350">
                  <c:v>39.373548567737217</c:v>
                </c:pt>
                <c:pt idx="6351">
                  <c:v>39.511714854065346</c:v>
                </c:pt>
                <c:pt idx="6352">
                  <c:v>41.194598521712301</c:v>
                </c:pt>
                <c:pt idx="6353">
                  <c:v>42.112901071109036</c:v>
                </c:pt>
                <c:pt idx="6354">
                  <c:v>42.112901071109036</c:v>
                </c:pt>
                <c:pt idx="6355">
                  <c:v>42.112901071109036</c:v>
                </c:pt>
                <c:pt idx="6356">
                  <c:v>42.828071729347862</c:v>
                </c:pt>
                <c:pt idx="6357">
                  <c:v>42.56107224358265</c:v>
                </c:pt>
                <c:pt idx="6358">
                  <c:v>42.701251548651982</c:v>
                </c:pt>
                <c:pt idx="6359">
                  <c:v>41.419873619023456</c:v>
                </c:pt>
                <c:pt idx="6360">
                  <c:v>43.418618227335756</c:v>
                </c:pt>
                <c:pt idx="6361">
                  <c:v>43.418618227335756</c:v>
                </c:pt>
                <c:pt idx="6362">
                  <c:v>43.418618227335756</c:v>
                </c:pt>
                <c:pt idx="6363">
                  <c:v>43.907964783152195</c:v>
                </c:pt>
                <c:pt idx="6364">
                  <c:v>44.656807754880262</c:v>
                </c:pt>
                <c:pt idx="6365">
                  <c:v>44.511138398698563</c:v>
                </c:pt>
                <c:pt idx="6366">
                  <c:v>44.598247209681588</c:v>
                </c:pt>
                <c:pt idx="6367">
                  <c:v>44.345338855104806</c:v>
                </c:pt>
                <c:pt idx="6368">
                  <c:v>44.345338855104806</c:v>
                </c:pt>
                <c:pt idx="6369">
                  <c:v>44.345338855104806</c:v>
                </c:pt>
                <c:pt idx="6370">
                  <c:v>44.212479618185313</c:v>
                </c:pt>
                <c:pt idx="6371">
                  <c:v>44.511321400402309</c:v>
                </c:pt>
                <c:pt idx="6372">
                  <c:v>44.47655107669059</c:v>
                </c:pt>
                <c:pt idx="6373">
                  <c:v>44.95491753028228</c:v>
                </c:pt>
                <c:pt idx="6374">
                  <c:v>45.229420085901076</c:v>
                </c:pt>
                <c:pt idx="6375">
                  <c:v>45.229420085901076</c:v>
                </c:pt>
                <c:pt idx="6376">
                  <c:v>45.229420085901076</c:v>
                </c:pt>
                <c:pt idx="6377">
                  <c:v>45.134076198249481</c:v>
                </c:pt>
                <c:pt idx="6378">
                  <c:v>45.572365278720824</c:v>
                </c:pt>
                <c:pt idx="6379">
                  <c:v>44.885376882858857</c:v>
                </c:pt>
                <c:pt idx="6380">
                  <c:v>44.454224868833606</c:v>
                </c:pt>
                <c:pt idx="6381">
                  <c:v>44.546823730929013</c:v>
                </c:pt>
                <c:pt idx="6382">
                  <c:v>44.546823730929013</c:v>
                </c:pt>
                <c:pt idx="6383">
                  <c:v>44.546823730929013</c:v>
                </c:pt>
                <c:pt idx="6384">
                  <c:v>45.051725431563852</c:v>
                </c:pt>
                <c:pt idx="6385">
                  <c:v>44.691212075184495</c:v>
                </c:pt>
                <c:pt idx="6386">
                  <c:v>44.546823730929013</c:v>
                </c:pt>
                <c:pt idx="6387">
                  <c:v>43.989949546430353</c:v>
                </c:pt>
                <c:pt idx="6388">
                  <c:v>44.665408834956324</c:v>
                </c:pt>
                <c:pt idx="6389">
                  <c:v>44.665408834956324</c:v>
                </c:pt>
                <c:pt idx="6390">
                  <c:v>44.665408834956324</c:v>
                </c:pt>
                <c:pt idx="6391">
                  <c:v>45.076430661569525</c:v>
                </c:pt>
                <c:pt idx="6392">
                  <c:v>44.589097124494295</c:v>
                </c:pt>
                <c:pt idx="6393">
                  <c:v>44.68553902236836</c:v>
                </c:pt>
                <c:pt idx="6394">
                  <c:v>46.207015187311455</c:v>
                </c:pt>
                <c:pt idx="6395">
                  <c:v>46.456812512924564</c:v>
                </c:pt>
                <c:pt idx="6396">
                  <c:v>46.456812512924564</c:v>
                </c:pt>
                <c:pt idx="6397">
                  <c:v>46.456812512924564</c:v>
                </c:pt>
                <c:pt idx="6398">
                  <c:v>46.272529797252488</c:v>
                </c:pt>
                <c:pt idx="6399">
                  <c:v>46.805430758560441</c:v>
                </c:pt>
                <c:pt idx="6400">
                  <c:v>46.936276976738732</c:v>
                </c:pt>
                <c:pt idx="6401">
                  <c:v>46.541359300055156</c:v>
                </c:pt>
                <c:pt idx="6402">
                  <c:v>47.480890047086419</c:v>
                </c:pt>
                <c:pt idx="6403">
                  <c:v>47.480890047086419</c:v>
                </c:pt>
                <c:pt idx="6404">
                  <c:v>47.480890047086419</c:v>
                </c:pt>
                <c:pt idx="6405">
                  <c:v>47.279771174669719</c:v>
                </c:pt>
                <c:pt idx="6406">
                  <c:v>46.727655034468455</c:v>
                </c:pt>
                <c:pt idx="6407">
                  <c:v>46.988798465713799</c:v>
                </c:pt>
                <c:pt idx="6408">
                  <c:v>46.720883971429863</c:v>
                </c:pt>
                <c:pt idx="6409">
                  <c:v>47.161003068938655</c:v>
                </c:pt>
                <c:pt idx="6410">
                  <c:v>47.161003068938655</c:v>
                </c:pt>
                <c:pt idx="6411">
                  <c:v>47.161003068938655</c:v>
                </c:pt>
                <c:pt idx="6412">
                  <c:v>46.809822799450345</c:v>
                </c:pt>
                <c:pt idx="6413">
                  <c:v>47.003621603717214</c:v>
                </c:pt>
                <c:pt idx="6414">
                  <c:v>45.723341684311166</c:v>
                </c:pt>
                <c:pt idx="6415">
                  <c:v>45.861324968935541</c:v>
                </c:pt>
                <c:pt idx="6416">
                  <c:v>44.913376143531984</c:v>
                </c:pt>
                <c:pt idx="6417">
                  <c:v>44.913376143531984</c:v>
                </c:pt>
                <c:pt idx="6418">
                  <c:v>44.913376143531984</c:v>
                </c:pt>
                <c:pt idx="6419">
                  <c:v>45.728648733719794</c:v>
                </c:pt>
                <c:pt idx="6420">
                  <c:v>45.633121844364453</c:v>
                </c:pt>
                <c:pt idx="6421">
                  <c:v>45.612808655248664</c:v>
                </c:pt>
                <c:pt idx="6422">
                  <c:v>45.489648508627695</c:v>
                </c:pt>
                <c:pt idx="6423">
                  <c:v>46.32157425385639</c:v>
                </c:pt>
                <c:pt idx="6424">
                  <c:v>46.32157425385639</c:v>
                </c:pt>
                <c:pt idx="6425">
                  <c:v>46.32157425385639</c:v>
                </c:pt>
                <c:pt idx="6426">
                  <c:v>45.678872270300928</c:v>
                </c:pt>
                <c:pt idx="6427">
                  <c:v>45.242230205163295</c:v>
                </c:pt>
                <c:pt idx="6428">
                  <c:v>44.955100531986041</c:v>
                </c:pt>
                <c:pt idx="6429">
                  <c:v>45.513987735225903</c:v>
                </c:pt>
                <c:pt idx="6430">
                  <c:v>45.184767670187107</c:v>
                </c:pt>
                <c:pt idx="6431">
                  <c:v>45.184767670187107</c:v>
                </c:pt>
                <c:pt idx="6432">
                  <c:v>45.184767670187107</c:v>
                </c:pt>
                <c:pt idx="6433">
                  <c:v>45.478119401291721</c:v>
                </c:pt>
                <c:pt idx="6434">
                  <c:v>46.627004097408246</c:v>
                </c:pt>
                <c:pt idx="6435">
                  <c:v>47.028326833722915</c:v>
                </c:pt>
                <c:pt idx="6436">
                  <c:v>47.108115576556116</c:v>
                </c:pt>
                <c:pt idx="6437">
                  <c:v>46.523425133088082</c:v>
                </c:pt>
                <c:pt idx="6438">
                  <c:v>46.523425133088082</c:v>
                </c:pt>
                <c:pt idx="6439">
                  <c:v>46.523425133088082</c:v>
                </c:pt>
                <c:pt idx="6440">
                  <c:v>46.319561235115195</c:v>
                </c:pt>
                <c:pt idx="6441">
                  <c:v>45.346358174594705</c:v>
                </c:pt>
                <c:pt idx="6442">
                  <c:v>45.578038331536959</c:v>
                </c:pt>
                <c:pt idx="6443">
                  <c:v>45.447192113358668</c:v>
                </c:pt>
                <c:pt idx="6444">
                  <c:v>45.679055272004675</c:v>
                </c:pt>
                <c:pt idx="6445">
                  <c:v>45.679055272004675</c:v>
                </c:pt>
                <c:pt idx="6446">
                  <c:v>45.679055272004675</c:v>
                </c:pt>
                <c:pt idx="6447">
                  <c:v>45.363194331339322</c:v>
                </c:pt>
                <c:pt idx="6448">
                  <c:v>46.04304566075519</c:v>
                </c:pt>
                <c:pt idx="6449">
                  <c:v>45.817038556629051</c:v>
                </c:pt>
                <c:pt idx="6450">
                  <c:v>46.370252707052792</c:v>
                </c:pt>
                <c:pt idx="6451">
                  <c:v>46.613278969627302</c:v>
                </c:pt>
                <c:pt idx="6452">
                  <c:v>46.613278969627302</c:v>
                </c:pt>
                <c:pt idx="6453">
                  <c:v>46.613278969627302</c:v>
                </c:pt>
                <c:pt idx="6454">
                  <c:v>46.073789946984498</c:v>
                </c:pt>
                <c:pt idx="6455">
                  <c:v>46.408134059728184</c:v>
                </c:pt>
                <c:pt idx="6456">
                  <c:v>45.367952375636698</c:v>
                </c:pt>
                <c:pt idx="6457">
                  <c:v>45.368501380747936</c:v>
                </c:pt>
                <c:pt idx="6458">
                  <c:v>45.381128498306403</c:v>
                </c:pt>
                <c:pt idx="6459">
                  <c:v>45.381128498306403</c:v>
                </c:pt>
                <c:pt idx="6460">
                  <c:v>45.381128498306403</c:v>
                </c:pt>
                <c:pt idx="6461">
                  <c:v>45.265837424946504</c:v>
                </c:pt>
                <c:pt idx="6462">
                  <c:v>45.624886767695877</c:v>
                </c:pt>
                <c:pt idx="6463">
                  <c:v>45.253393309091777</c:v>
                </c:pt>
                <c:pt idx="6464">
                  <c:v>45.050810423045107</c:v>
                </c:pt>
                <c:pt idx="6465">
                  <c:v>44.420369553640619</c:v>
                </c:pt>
                <c:pt idx="6466">
                  <c:v>44.420369553640619</c:v>
                </c:pt>
                <c:pt idx="6467">
                  <c:v>44.420369553640619</c:v>
                </c:pt>
                <c:pt idx="6468">
                  <c:v>45.662768120371275</c:v>
                </c:pt>
                <c:pt idx="6469">
                  <c:v>45.926473575469061</c:v>
                </c:pt>
                <c:pt idx="6470">
                  <c:v>46.110573289437397</c:v>
                </c:pt>
                <c:pt idx="6471">
                  <c:v>46.392578914909777</c:v>
                </c:pt>
                <c:pt idx="6472">
                  <c:v>46.794084652928206</c:v>
                </c:pt>
                <c:pt idx="6473">
                  <c:v>46.794084652928206</c:v>
                </c:pt>
                <c:pt idx="6474">
                  <c:v>46.794084652928206</c:v>
                </c:pt>
                <c:pt idx="6475">
                  <c:v>46.528549180792957</c:v>
                </c:pt>
                <c:pt idx="6476">
                  <c:v>46.545568339241314</c:v>
                </c:pt>
                <c:pt idx="6477">
                  <c:v>46.607605916811167</c:v>
                </c:pt>
                <c:pt idx="6478">
                  <c:v>47.245366854365493</c:v>
                </c:pt>
                <c:pt idx="6479">
                  <c:v>47.12751375715316</c:v>
                </c:pt>
                <c:pt idx="6480">
                  <c:v>47.12751375715316</c:v>
                </c:pt>
                <c:pt idx="6481">
                  <c:v>47.12751375715316</c:v>
                </c:pt>
                <c:pt idx="6482">
                  <c:v>47.257627968516466</c:v>
                </c:pt>
                <c:pt idx="6483">
                  <c:v>47.412630411589205</c:v>
                </c:pt>
                <c:pt idx="6484">
                  <c:v>47.435688626261189</c:v>
                </c:pt>
                <c:pt idx="6485">
                  <c:v>47.642846554901503</c:v>
                </c:pt>
                <c:pt idx="6486">
                  <c:v>47.60551420733735</c:v>
                </c:pt>
                <c:pt idx="6487">
                  <c:v>47.60551420733735</c:v>
                </c:pt>
                <c:pt idx="6488">
                  <c:v>47.60551420733735</c:v>
                </c:pt>
                <c:pt idx="6489">
                  <c:v>47.507608295833315</c:v>
                </c:pt>
                <c:pt idx="6490">
                  <c:v>48.020196068025477</c:v>
                </c:pt>
                <c:pt idx="6491">
                  <c:v>48.135670143089115</c:v>
                </c:pt>
                <c:pt idx="6492">
                  <c:v>48.08662568648522</c:v>
                </c:pt>
                <c:pt idx="6493">
                  <c:v>48.139330177164027</c:v>
                </c:pt>
                <c:pt idx="6494">
                  <c:v>48.139330177164027</c:v>
                </c:pt>
                <c:pt idx="6495">
                  <c:v>48.139330177164027</c:v>
                </c:pt>
                <c:pt idx="6496">
                  <c:v>48.093030746116334</c:v>
                </c:pt>
                <c:pt idx="6497">
                  <c:v>48.376500385218669</c:v>
                </c:pt>
                <c:pt idx="6498">
                  <c:v>48.581279291710288</c:v>
                </c:pt>
                <c:pt idx="6499">
                  <c:v>48.647342906762546</c:v>
                </c:pt>
                <c:pt idx="6500">
                  <c:v>48.515398678361784</c:v>
                </c:pt>
                <c:pt idx="6501">
                  <c:v>48.515398678361784</c:v>
                </c:pt>
                <c:pt idx="6502">
                  <c:v>48.515398678361784</c:v>
                </c:pt>
                <c:pt idx="6503">
                  <c:v>48.468550242202845</c:v>
                </c:pt>
                <c:pt idx="6504">
                  <c:v>48.468550242202845</c:v>
                </c:pt>
                <c:pt idx="6505">
                  <c:v>48.468550242202845</c:v>
                </c:pt>
                <c:pt idx="6506">
                  <c:v>48.677538187880614</c:v>
                </c:pt>
                <c:pt idx="6507">
                  <c:v>48.071802548481813</c:v>
                </c:pt>
                <c:pt idx="6508">
                  <c:v>48.071802548481813</c:v>
                </c:pt>
                <c:pt idx="6509">
                  <c:v>48.071802548481813</c:v>
                </c:pt>
                <c:pt idx="6510">
                  <c:v>48.237968095483062</c:v>
                </c:pt>
                <c:pt idx="6511">
                  <c:v>48.237968095483062</c:v>
                </c:pt>
                <c:pt idx="6512">
                  <c:v>49.616336928096899</c:v>
                </c:pt>
                <c:pt idx="6513">
                  <c:v>49.432786219239794</c:v>
                </c:pt>
                <c:pt idx="6514">
                  <c:v>49.581566604385181</c:v>
                </c:pt>
                <c:pt idx="6515">
                  <c:v>49.581566604385181</c:v>
                </c:pt>
                <c:pt idx="6516">
                  <c:v>49.581566604385181</c:v>
                </c:pt>
                <c:pt idx="6517">
                  <c:v>49.329207254919638</c:v>
                </c:pt>
                <c:pt idx="6518">
                  <c:v>49.253993554680086</c:v>
                </c:pt>
                <c:pt idx="6519">
                  <c:v>49.527398100076404</c:v>
                </c:pt>
                <c:pt idx="6520">
                  <c:v>49.56180242038063</c:v>
                </c:pt>
                <c:pt idx="6521">
                  <c:v>49.736020042346688</c:v>
                </c:pt>
                <c:pt idx="6522">
                  <c:v>49.736020042346688</c:v>
                </c:pt>
                <c:pt idx="6523">
                  <c:v>49.736020042346688</c:v>
                </c:pt>
                <c:pt idx="6524">
                  <c:v>49.687890594261525</c:v>
                </c:pt>
                <c:pt idx="6525">
                  <c:v>49.439557282278393</c:v>
                </c:pt>
                <c:pt idx="6526">
                  <c:v>49.456942444134242</c:v>
                </c:pt>
                <c:pt idx="6527">
                  <c:v>49.756882236573716</c:v>
                </c:pt>
                <c:pt idx="6528">
                  <c:v>49.585958645275085</c:v>
                </c:pt>
                <c:pt idx="6529">
                  <c:v>49.585958645275085</c:v>
                </c:pt>
                <c:pt idx="6530">
                  <c:v>49.585958645275085</c:v>
                </c:pt>
                <c:pt idx="6531">
                  <c:v>49.897793548458033</c:v>
                </c:pt>
                <c:pt idx="6532">
                  <c:v>49.716072856638384</c:v>
                </c:pt>
                <c:pt idx="6533">
                  <c:v>49.561985422084376</c:v>
                </c:pt>
                <c:pt idx="6534">
                  <c:v>49.830631923183304</c:v>
                </c:pt>
                <c:pt idx="6535">
                  <c:v>50.218961538532014</c:v>
                </c:pt>
                <c:pt idx="6536">
                  <c:v>50.218961538532014</c:v>
                </c:pt>
                <c:pt idx="6537">
                  <c:v>50.218961538532014</c:v>
                </c:pt>
                <c:pt idx="6538">
                  <c:v>50.224817593051888</c:v>
                </c:pt>
                <c:pt idx="6539">
                  <c:v>50.31210940573866</c:v>
                </c:pt>
                <c:pt idx="6540">
                  <c:v>49.998261483814503</c:v>
                </c:pt>
                <c:pt idx="6541">
                  <c:v>49.464994519099065</c:v>
                </c:pt>
                <c:pt idx="6542">
                  <c:v>49.594925728758632</c:v>
                </c:pt>
                <c:pt idx="6543">
                  <c:v>49.594925728758632</c:v>
                </c:pt>
                <c:pt idx="6544">
                  <c:v>49.594925728758632</c:v>
                </c:pt>
                <c:pt idx="6545">
                  <c:v>48.04105826225252</c:v>
                </c:pt>
                <c:pt idx="6546">
                  <c:v>48.517594698806739</c:v>
                </c:pt>
                <c:pt idx="6547">
                  <c:v>47.897950929923248</c:v>
                </c:pt>
                <c:pt idx="6548">
                  <c:v>47.54237861954504</c:v>
                </c:pt>
                <c:pt idx="6549">
                  <c:v>48.134938136274151</c:v>
                </c:pt>
                <c:pt idx="6550">
                  <c:v>48.134938136274151</c:v>
                </c:pt>
                <c:pt idx="6551">
                  <c:v>48.134938136274151</c:v>
                </c:pt>
                <c:pt idx="6552">
                  <c:v>47.994209826093581</c:v>
                </c:pt>
                <c:pt idx="6553">
                  <c:v>48.474040293315227</c:v>
                </c:pt>
                <c:pt idx="6554">
                  <c:v>48.620990661423164</c:v>
                </c:pt>
                <c:pt idx="6555">
                  <c:v>48.227353996665812</c:v>
                </c:pt>
                <c:pt idx="6556">
                  <c:v>47.859703573840378</c:v>
                </c:pt>
                <c:pt idx="6557">
                  <c:v>47.859703573840378</c:v>
                </c:pt>
                <c:pt idx="6558">
                  <c:v>47.859703573840378</c:v>
                </c:pt>
                <c:pt idx="6559">
                  <c:v>47.885140810661049</c:v>
                </c:pt>
                <c:pt idx="6560">
                  <c:v>48.721824600187119</c:v>
                </c:pt>
                <c:pt idx="6561">
                  <c:v>48.318854848538734</c:v>
                </c:pt>
                <c:pt idx="6562">
                  <c:v>47.210047525542556</c:v>
                </c:pt>
                <c:pt idx="6563">
                  <c:v>48.130363093680501</c:v>
                </c:pt>
                <c:pt idx="6564">
                  <c:v>48.130363093680501</c:v>
                </c:pt>
                <c:pt idx="6565">
                  <c:v>48.130363093680501</c:v>
                </c:pt>
                <c:pt idx="6566">
                  <c:v>48.529489809550228</c:v>
                </c:pt>
                <c:pt idx="6567">
                  <c:v>47.040953951281381</c:v>
                </c:pt>
                <c:pt idx="6568">
                  <c:v>47.79803199967801</c:v>
                </c:pt>
                <c:pt idx="6569">
                  <c:v>48.194413689991556</c:v>
                </c:pt>
                <c:pt idx="6570">
                  <c:v>47.886970827698505</c:v>
                </c:pt>
                <c:pt idx="6571">
                  <c:v>47.886970827698505</c:v>
                </c:pt>
                <c:pt idx="6572">
                  <c:v>47.886970827698505</c:v>
                </c:pt>
                <c:pt idx="6573">
                  <c:v>47.942420343933499</c:v>
                </c:pt>
                <c:pt idx="6574">
                  <c:v>49.099723118422332</c:v>
                </c:pt>
                <c:pt idx="6575">
                  <c:v>49.042443585149876</c:v>
                </c:pt>
                <c:pt idx="6576">
                  <c:v>49.243013452455344</c:v>
                </c:pt>
                <c:pt idx="6577">
                  <c:v>49.937138914763402</c:v>
                </c:pt>
                <c:pt idx="6578">
                  <c:v>49.937138914763402</c:v>
                </c:pt>
                <c:pt idx="6579">
                  <c:v>49.937138914763402</c:v>
                </c:pt>
                <c:pt idx="6580">
                  <c:v>49.752856199091319</c:v>
                </c:pt>
                <c:pt idx="6581">
                  <c:v>49.627317030321656</c:v>
                </c:pt>
                <c:pt idx="6582">
                  <c:v>49.497019817254603</c:v>
                </c:pt>
                <c:pt idx="6583">
                  <c:v>50.228477627126807</c:v>
                </c:pt>
                <c:pt idx="6584">
                  <c:v>49.881140393417155</c:v>
                </c:pt>
                <c:pt idx="6585">
                  <c:v>49.881140393417155</c:v>
                </c:pt>
                <c:pt idx="6586">
                  <c:v>49.881140393417155</c:v>
                </c:pt>
                <c:pt idx="6587">
                  <c:v>49.510561943331787</c:v>
                </c:pt>
                <c:pt idx="6588">
                  <c:v>48.897323234079408</c:v>
                </c:pt>
                <c:pt idx="6589">
                  <c:v>49.573331527716626</c:v>
                </c:pt>
                <c:pt idx="6590">
                  <c:v>49.116193271759464</c:v>
                </c:pt>
                <c:pt idx="6591">
                  <c:v>49.075017888416646</c:v>
                </c:pt>
                <c:pt idx="6592">
                  <c:v>49.075017888416646</c:v>
                </c:pt>
                <c:pt idx="6593">
                  <c:v>49.075017888416646</c:v>
                </c:pt>
                <c:pt idx="6594">
                  <c:v>48.482275369983796</c:v>
                </c:pt>
                <c:pt idx="6595">
                  <c:v>48.332945979727171</c:v>
                </c:pt>
                <c:pt idx="6596">
                  <c:v>47.808463096791527</c:v>
                </c:pt>
                <c:pt idx="6597">
                  <c:v>48.020013066321738</c:v>
                </c:pt>
                <c:pt idx="6598">
                  <c:v>48.020013066321738</c:v>
                </c:pt>
                <c:pt idx="6599">
                  <c:v>48.020013066321738</c:v>
                </c:pt>
                <c:pt idx="6600">
                  <c:v>48.020013066321738</c:v>
                </c:pt>
                <c:pt idx="6601">
                  <c:v>48.020013066321738</c:v>
                </c:pt>
                <c:pt idx="6602">
                  <c:v>49.040796569816159</c:v>
                </c:pt>
                <c:pt idx="6603">
                  <c:v>48.294332620236787</c:v>
                </c:pt>
                <c:pt idx="6604">
                  <c:v>47.972615625051553</c:v>
                </c:pt>
                <c:pt idx="6605">
                  <c:v>47.311064466010272</c:v>
                </c:pt>
                <c:pt idx="6606">
                  <c:v>47.311064466010272</c:v>
                </c:pt>
                <c:pt idx="6607">
                  <c:v>47.311064466010272</c:v>
                </c:pt>
                <c:pt idx="6608">
                  <c:v>47.383716142397375</c:v>
                </c:pt>
                <c:pt idx="6609">
                  <c:v>47.491321144199951</c:v>
                </c:pt>
                <c:pt idx="6610">
                  <c:v>48.708099472406182</c:v>
                </c:pt>
                <c:pt idx="6611">
                  <c:v>48.940694637867175</c:v>
                </c:pt>
                <c:pt idx="6612">
                  <c:v>48.192949676361579</c:v>
                </c:pt>
                <c:pt idx="6613">
                  <c:v>48.192949676361579</c:v>
                </c:pt>
                <c:pt idx="6614">
                  <c:v>48.192949676361579</c:v>
                </c:pt>
                <c:pt idx="6615">
                  <c:v>48.032640183880211</c:v>
                </c:pt>
                <c:pt idx="6616">
                  <c:v>47.750634558407839</c:v>
                </c:pt>
                <c:pt idx="6617">
                  <c:v>46.729302049802172</c:v>
                </c:pt>
                <c:pt idx="6618">
                  <c:v>46.766085392255093</c:v>
                </c:pt>
                <c:pt idx="6619">
                  <c:v>47.125866741819458</c:v>
                </c:pt>
                <c:pt idx="6620">
                  <c:v>47.125866741819458</c:v>
                </c:pt>
                <c:pt idx="6621">
                  <c:v>47.125866741819458</c:v>
                </c:pt>
                <c:pt idx="6622">
                  <c:v>47.280686183188458</c:v>
                </c:pt>
                <c:pt idx="6623">
                  <c:v>48.731157687078174</c:v>
                </c:pt>
                <c:pt idx="6624">
                  <c:v>49.447975360650716</c:v>
                </c:pt>
                <c:pt idx="6625">
                  <c:v>49.491163762734736</c:v>
                </c:pt>
                <c:pt idx="6626">
                  <c:v>49.107226188275916</c:v>
                </c:pt>
                <c:pt idx="6627">
                  <c:v>49.107226188275916</c:v>
                </c:pt>
                <c:pt idx="6628">
                  <c:v>49.107226188275916</c:v>
                </c:pt>
                <c:pt idx="6629">
                  <c:v>49.728516972493118</c:v>
                </c:pt>
                <c:pt idx="6630">
                  <c:v>49.630062055877843</c:v>
                </c:pt>
                <c:pt idx="6631">
                  <c:v>49.625304011580447</c:v>
                </c:pt>
                <c:pt idx="6632">
                  <c:v>49.756333231462484</c:v>
                </c:pt>
                <c:pt idx="6633">
                  <c:v>50.575814860836452</c:v>
                </c:pt>
                <c:pt idx="6634">
                  <c:v>50.575814860836452</c:v>
                </c:pt>
                <c:pt idx="6635">
                  <c:v>50.575814860836452</c:v>
                </c:pt>
                <c:pt idx="6636">
                  <c:v>50.334984618706905</c:v>
                </c:pt>
                <c:pt idx="6637">
                  <c:v>50.674635780859226</c:v>
                </c:pt>
                <c:pt idx="6638">
                  <c:v>50.959020428480294</c:v>
                </c:pt>
                <c:pt idx="6639">
                  <c:v>50.749300475987532</c:v>
                </c:pt>
                <c:pt idx="6640">
                  <c:v>50.970366534112529</c:v>
                </c:pt>
                <c:pt idx="6641">
                  <c:v>50.970366534112529</c:v>
                </c:pt>
                <c:pt idx="6642">
                  <c:v>50.970366534112529</c:v>
                </c:pt>
                <c:pt idx="6643">
                  <c:v>50.826710196672032</c:v>
                </c:pt>
                <c:pt idx="6644">
                  <c:v>51.160505304304486</c:v>
                </c:pt>
                <c:pt idx="6645">
                  <c:v>51.415792681029956</c:v>
                </c:pt>
                <c:pt idx="6646">
                  <c:v>51.363088190351142</c:v>
                </c:pt>
                <c:pt idx="6647">
                  <c:v>51.569697113880217</c:v>
                </c:pt>
                <c:pt idx="6648">
                  <c:v>51.569697113880217</c:v>
                </c:pt>
                <c:pt idx="6649">
                  <c:v>51.569697113880217</c:v>
                </c:pt>
                <c:pt idx="6650">
                  <c:v>51.688831223018781</c:v>
                </c:pt>
                <c:pt idx="6651">
                  <c:v>51.636675737451213</c:v>
                </c:pt>
                <c:pt idx="6652">
                  <c:v>51.881166013655687</c:v>
                </c:pt>
                <c:pt idx="6653">
                  <c:v>50.815547092743536</c:v>
                </c:pt>
                <c:pt idx="6654">
                  <c:v>50.586977964764948</c:v>
                </c:pt>
                <c:pt idx="6655">
                  <c:v>50.586977964764948</c:v>
                </c:pt>
                <c:pt idx="6656">
                  <c:v>50.586977964764948</c:v>
                </c:pt>
                <c:pt idx="6657">
                  <c:v>51.148976196968491</c:v>
                </c:pt>
                <c:pt idx="6658">
                  <c:v>51.896904160177826</c:v>
                </c:pt>
                <c:pt idx="6659">
                  <c:v>50.994156755599491</c:v>
                </c:pt>
                <c:pt idx="6660">
                  <c:v>51.225836912541745</c:v>
                </c:pt>
                <c:pt idx="6661">
                  <c:v>50.684883876268977</c:v>
                </c:pt>
                <c:pt idx="6662">
                  <c:v>50.684883876268977</c:v>
                </c:pt>
                <c:pt idx="6663">
                  <c:v>50.684883876268977</c:v>
                </c:pt>
                <c:pt idx="6664">
                  <c:v>50.28411014506554</c:v>
                </c:pt>
                <c:pt idx="6665">
                  <c:v>50.429779501247239</c:v>
                </c:pt>
                <c:pt idx="6666">
                  <c:v>49.581200600977681</c:v>
                </c:pt>
                <c:pt idx="6667">
                  <c:v>48.975098958171387</c:v>
                </c:pt>
                <c:pt idx="6668">
                  <c:v>49.851128114002833</c:v>
                </c:pt>
                <c:pt idx="6669">
                  <c:v>49.851128114002833</c:v>
                </c:pt>
                <c:pt idx="6670">
                  <c:v>49.851128114002833</c:v>
                </c:pt>
                <c:pt idx="6671">
                  <c:v>49.765483316649771</c:v>
                </c:pt>
                <c:pt idx="6672">
                  <c:v>49.103017149089744</c:v>
                </c:pt>
                <c:pt idx="6673">
                  <c:v>48.797770307241649</c:v>
                </c:pt>
                <c:pt idx="6674">
                  <c:v>48.709746487739892</c:v>
                </c:pt>
                <c:pt idx="6675">
                  <c:v>48.812410443541317</c:v>
                </c:pt>
                <c:pt idx="6676">
                  <c:v>48.812410443541317</c:v>
                </c:pt>
                <c:pt idx="6677">
                  <c:v>48.812410443541317</c:v>
                </c:pt>
                <c:pt idx="6678">
                  <c:v>49.459687469690429</c:v>
                </c:pt>
                <c:pt idx="6679">
                  <c:v>49.427479169831152</c:v>
                </c:pt>
                <c:pt idx="6680">
                  <c:v>49.11729128198192</c:v>
                </c:pt>
                <c:pt idx="6681">
                  <c:v>47.332475665348518</c:v>
                </c:pt>
                <c:pt idx="6682">
                  <c:v>46.655918366600069</c:v>
                </c:pt>
                <c:pt idx="6683">
                  <c:v>46.655918366600069</c:v>
                </c:pt>
                <c:pt idx="6684">
                  <c:v>46.655918366600069</c:v>
                </c:pt>
                <c:pt idx="6685">
                  <c:v>45.9669169519969</c:v>
                </c:pt>
                <c:pt idx="6686">
                  <c:v>46.544104325611343</c:v>
                </c:pt>
                <c:pt idx="6687">
                  <c:v>47.631866452676746</c:v>
                </c:pt>
                <c:pt idx="6688">
                  <c:v>47.943884357563448</c:v>
                </c:pt>
                <c:pt idx="6689">
                  <c:v>47.627840415194349</c:v>
                </c:pt>
                <c:pt idx="6690">
                  <c:v>47.627840415194349</c:v>
                </c:pt>
                <c:pt idx="6691">
                  <c:v>47.627840415194349</c:v>
                </c:pt>
                <c:pt idx="6692">
                  <c:v>47.994392827797306</c:v>
                </c:pt>
                <c:pt idx="6693">
                  <c:v>47.639003519122838</c:v>
                </c:pt>
                <c:pt idx="6694">
                  <c:v>47.045345992171271</c:v>
                </c:pt>
                <c:pt idx="6695">
                  <c:v>48.432132903157409</c:v>
                </c:pt>
                <c:pt idx="6696">
                  <c:v>47.507425294129575</c:v>
                </c:pt>
                <c:pt idx="6697">
                  <c:v>47.507425294129575</c:v>
                </c:pt>
                <c:pt idx="6698">
                  <c:v>47.507425294129575</c:v>
                </c:pt>
                <c:pt idx="6699">
                  <c:v>48.51100663747188</c:v>
                </c:pt>
                <c:pt idx="6700">
                  <c:v>48.754215901750136</c:v>
                </c:pt>
                <c:pt idx="6701">
                  <c:v>48.673146146990717</c:v>
                </c:pt>
                <c:pt idx="6702">
                  <c:v>49.068612828785533</c:v>
                </c:pt>
                <c:pt idx="6703">
                  <c:v>48.950576729869447</c:v>
                </c:pt>
                <c:pt idx="6704">
                  <c:v>48.950576729869447</c:v>
                </c:pt>
                <c:pt idx="6705">
                  <c:v>48.950576729869447</c:v>
                </c:pt>
                <c:pt idx="6706">
                  <c:v>49.166884743697061</c:v>
                </c:pt>
                <c:pt idx="6707">
                  <c:v>48.781117152200785</c:v>
                </c:pt>
                <c:pt idx="6708">
                  <c:v>49.078860924195311</c:v>
                </c:pt>
                <c:pt idx="6709">
                  <c:v>49.739680076421614</c:v>
                </c:pt>
                <c:pt idx="6710">
                  <c:v>49.706373766339873</c:v>
                </c:pt>
                <c:pt idx="6711">
                  <c:v>49.706373766339873</c:v>
                </c:pt>
                <c:pt idx="6712">
                  <c:v>49.706373766339873</c:v>
                </c:pt>
                <c:pt idx="6713">
                  <c:v>49.875284338897309</c:v>
                </c:pt>
                <c:pt idx="6714">
                  <c:v>49.829533912960848</c:v>
                </c:pt>
                <c:pt idx="6715">
                  <c:v>50.366643913454958</c:v>
                </c:pt>
                <c:pt idx="6716">
                  <c:v>50.147773875774909</c:v>
                </c:pt>
                <c:pt idx="6717">
                  <c:v>50.17833516030047</c:v>
                </c:pt>
                <c:pt idx="6718">
                  <c:v>50.17833516030047</c:v>
                </c:pt>
                <c:pt idx="6719">
                  <c:v>50.17833516030047</c:v>
                </c:pt>
                <c:pt idx="6720">
                  <c:v>50.17412612111432</c:v>
                </c:pt>
                <c:pt idx="6721">
                  <c:v>50.494013099262091</c:v>
                </c:pt>
                <c:pt idx="6722">
                  <c:v>50.657616622410899</c:v>
                </c:pt>
                <c:pt idx="6723">
                  <c:v>51.398590520877889</c:v>
                </c:pt>
                <c:pt idx="6724">
                  <c:v>51.441778922961916</c:v>
                </c:pt>
                <c:pt idx="6725">
                  <c:v>51.441778922961916</c:v>
                </c:pt>
                <c:pt idx="6726">
                  <c:v>51.441778922961916</c:v>
                </c:pt>
                <c:pt idx="6727">
                  <c:v>51.406642595842712</c:v>
                </c:pt>
                <c:pt idx="6728">
                  <c:v>51.071749477987787</c:v>
                </c:pt>
                <c:pt idx="6729">
                  <c:v>51.138728101558769</c:v>
                </c:pt>
                <c:pt idx="6730">
                  <c:v>51.549383924764477</c:v>
                </c:pt>
                <c:pt idx="6731">
                  <c:v>51.709327413838352</c:v>
                </c:pt>
                <c:pt idx="6732">
                  <c:v>51.709327413838352</c:v>
                </c:pt>
                <c:pt idx="6733">
                  <c:v>51.709327413838352</c:v>
                </c:pt>
                <c:pt idx="6734">
                  <c:v>51.737326674511472</c:v>
                </c:pt>
                <c:pt idx="6735">
                  <c:v>52.001947138127989</c:v>
                </c:pt>
                <c:pt idx="6736">
                  <c:v>52.193549921949902</c:v>
                </c:pt>
                <c:pt idx="6737">
                  <c:v>51.896721158474122</c:v>
                </c:pt>
                <c:pt idx="6738">
                  <c:v>52.233627295070249</c:v>
                </c:pt>
                <c:pt idx="6739">
                  <c:v>52.233627295070249</c:v>
                </c:pt>
                <c:pt idx="6740">
                  <c:v>52.233627295070249</c:v>
                </c:pt>
                <c:pt idx="6741">
                  <c:v>51.667786027088042</c:v>
                </c:pt>
                <c:pt idx="6742">
                  <c:v>51.020509000938929</c:v>
                </c:pt>
                <c:pt idx="6743">
                  <c:v>50.775286717919471</c:v>
                </c:pt>
                <c:pt idx="6744">
                  <c:v>51.465935147856356</c:v>
                </c:pt>
                <c:pt idx="6745">
                  <c:v>51.717196487099422</c:v>
                </c:pt>
                <c:pt idx="6746">
                  <c:v>51.717196487099422</c:v>
                </c:pt>
                <c:pt idx="6747">
                  <c:v>51.717196487099422</c:v>
                </c:pt>
                <c:pt idx="6748">
                  <c:v>51.633015703376316</c:v>
                </c:pt>
                <c:pt idx="6749">
                  <c:v>50.312109405738681</c:v>
                </c:pt>
                <c:pt idx="6750">
                  <c:v>50.190230271043937</c:v>
                </c:pt>
                <c:pt idx="6751">
                  <c:v>50.477542945924938</c:v>
                </c:pt>
                <c:pt idx="6752">
                  <c:v>49.801534652287721</c:v>
                </c:pt>
                <c:pt idx="6753">
                  <c:v>49.801534652287721</c:v>
                </c:pt>
                <c:pt idx="6754">
                  <c:v>49.801534652287721</c:v>
                </c:pt>
                <c:pt idx="6755">
                  <c:v>50.766319634435909</c:v>
                </c:pt>
                <c:pt idx="6756">
                  <c:v>50.386774100866987</c:v>
                </c:pt>
                <c:pt idx="6757">
                  <c:v>50.477176942517438</c:v>
                </c:pt>
                <c:pt idx="6758">
                  <c:v>50.768332653177104</c:v>
                </c:pt>
                <c:pt idx="6759">
                  <c:v>51.303063631522519</c:v>
                </c:pt>
                <c:pt idx="6760">
                  <c:v>51.303063631522519</c:v>
                </c:pt>
                <c:pt idx="6761">
                  <c:v>51.303063631522519</c:v>
                </c:pt>
                <c:pt idx="6762">
                  <c:v>51.209549760908381</c:v>
                </c:pt>
                <c:pt idx="6763">
                  <c:v>52.181105806095168</c:v>
                </c:pt>
                <c:pt idx="6764">
                  <c:v>52.40143985740518</c:v>
                </c:pt>
                <c:pt idx="6765">
                  <c:v>52.376368623991993</c:v>
                </c:pt>
                <c:pt idx="6766">
                  <c:v>52.468601482679915</c:v>
                </c:pt>
                <c:pt idx="6767">
                  <c:v>52.468601482679915</c:v>
                </c:pt>
                <c:pt idx="6768">
                  <c:v>52.468601482679915</c:v>
                </c:pt>
                <c:pt idx="6769">
                  <c:v>52.972405173092262</c:v>
                </c:pt>
                <c:pt idx="6770">
                  <c:v>52.904877544410034</c:v>
                </c:pt>
                <c:pt idx="6771">
                  <c:v>53.233731606041353</c:v>
                </c:pt>
                <c:pt idx="6772">
                  <c:v>53.732960253860064</c:v>
                </c:pt>
                <c:pt idx="6773">
                  <c:v>53.568075718785046</c:v>
                </c:pt>
                <c:pt idx="6774">
                  <c:v>53.568075718785046</c:v>
                </c:pt>
                <c:pt idx="6775">
                  <c:v>53.568075718785046</c:v>
                </c:pt>
                <c:pt idx="6776">
                  <c:v>53.18670016817866</c:v>
                </c:pt>
                <c:pt idx="6777">
                  <c:v>53.490116992989293</c:v>
                </c:pt>
                <c:pt idx="6778">
                  <c:v>53.571003746044973</c:v>
                </c:pt>
                <c:pt idx="6779">
                  <c:v>53.491215003211778</c:v>
                </c:pt>
                <c:pt idx="6780">
                  <c:v>53.424419381344549</c:v>
                </c:pt>
                <c:pt idx="6781">
                  <c:v>53.424419381344549</c:v>
                </c:pt>
                <c:pt idx="6782">
                  <c:v>53.424419381344549</c:v>
                </c:pt>
                <c:pt idx="6783">
                  <c:v>52.945137919234135</c:v>
                </c:pt>
                <c:pt idx="6784">
                  <c:v>53.67476571206889</c:v>
                </c:pt>
                <c:pt idx="6785">
                  <c:v>53.405570205858723</c:v>
                </c:pt>
                <c:pt idx="6786">
                  <c:v>53.109290447494175</c:v>
                </c:pt>
                <c:pt idx="6787">
                  <c:v>53.588571909604596</c:v>
                </c:pt>
                <c:pt idx="6788">
                  <c:v>53.588571909604596</c:v>
                </c:pt>
                <c:pt idx="6789">
                  <c:v>53.588571909604596</c:v>
                </c:pt>
                <c:pt idx="6790">
                  <c:v>53.492130011730531</c:v>
                </c:pt>
                <c:pt idx="6791">
                  <c:v>53.131799657054927</c:v>
                </c:pt>
                <c:pt idx="6792">
                  <c:v>53.157053892171859</c:v>
                </c:pt>
                <c:pt idx="6793">
                  <c:v>54.340708912000096</c:v>
                </c:pt>
                <c:pt idx="6794">
                  <c:v>54.429830741724338</c:v>
                </c:pt>
                <c:pt idx="6795">
                  <c:v>54.429830741724338</c:v>
                </c:pt>
                <c:pt idx="6796">
                  <c:v>54.429830741724338</c:v>
                </c:pt>
                <c:pt idx="6797">
                  <c:v>54.492234322701677</c:v>
                </c:pt>
                <c:pt idx="6798">
                  <c:v>54.983959900666811</c:v>
                </c:pt>
                <c:pt idx="6799">
                  <c:v>55.182333747527331</c:v>
                </c:pt>
                <c:pt idx="6800">
                  <c:v>55.090649893950648</c:v>
                </c:pt>
                <c:pt idx="6801">
                  <c:v>55.510089798936171</c:v>
                </c:pt>
                <c:pt idx="6802">
                  <c:v>55.510089798936171</c:v>
                </c:pt>
                <c:pt idx="6803">
                  <c:v>55.510089798936171</c:v>
                </c:pt>
                <c:pt idx="6804">
                  <c:v>55.424811004990602</c:v>
                </c:pt>
                <c:pt idx="6805">
                  <c:v>55.738109921803513</c:v>
                </c:pt>
                <c:pt idx="6806">
                  <c:v>55.214542047386601</c:v>
                </c:pt>
                <c:pt idx="6807">
                  <c:v>55.613485761552582</c:v>
                </c:pt>
                <c:pt idx="6808">
                  <c:v>55.531867001681931</c:v>
                </c:pt>
                <c:pt idx="6809">
                  <c:v>55.531867001681931</c:v>
                </c:pt>
                <c:pt idx="6810">
                  <c:v>55.531867001681931</c:v>
                </c:pt>
                <c:pt idx="6811">
                  <c:v>55.303846878814589</c:v>
                </c:pt>
                <c:pt idx="6812">
                  <c:v>55.827231751527748</c:v>
                </c:pt>
                <c:pt idx="6813">
                  <c:v>55.645145056300613</c:v>
                </c:pt>
                <c:pt idx="6814">
                  <c:v>56.144007700711825</c:v>
                </c:pt>
                <c:pt idx="6815">
                  <c:v>55.854682007089615</c:v>
                </c:pt>
                <c:pt idx="6816">
                  <c:v>55.854682007089615</c:v>
                </c:pt>
                <c:pt idx="6817">
                  <c:v>55.854682007089615</c:v>
                </c:pt>
                <c:pt idx="6818">
                  <c:v>56.020115547275871</c:v>
                </c:pt>
                <c:pt idx="6819">
                  <c:v>55.557853243613827</c:v>
                </c:pt>
                <c:pt idx="6820">
                  <c:v>55.932640732885361</c:v>
                </c:pt>
                <c:pt idx="6821">
                  <c:v>55.687052446458416</c:v>
                </c:pt>
                <c:pt idx="6822">
                  <c:v>55.539370071535501</c:v>
                </c:pt>
                <c:pt idx="6823">
                  <c:v>55.539370071535501</c:v>
                </c:pt>
                <c:pt idx="6824">
                  <c:v>55.539370071535501</c:v>
                </c:pt>
                <c:pt idx="6825">
                  <c:v>55.867309124648095</c:v>
                </c:pt>
                <c:pt idx="6826">
                  <c:v>55.535161032349357</c:v>
                </c:pt>
                <c:pt idx="6827">
                  <c:v>55.287925730588704</c:v>
                </c:pt>
                <c:pt idx="6828">
                  <c:v>55.883047271170248</c:v>
                </c:pt>
                <c:pt idx="6829">
                  <c:v>55.898419414284902</c:v>
                </c:pt>
                <c:pt idx="6830">
                  <c:v>55.898419414284902</c:v>
                </c:pt>
                <c:pt idx="6831">
                  <c:v>55.898419414284902</c:v>
                </c:pt>
                <c:pt idx="6832">
                  <c:v>56.388314975212573</c:v>
                </c:pt>
                <c:pt idx="6833">
                  <c:v>55.80033050107712</c:v>
                </c:pt>
                <c:pt idx="6834">
                  <c:v>55.76647518588414</c:v>
                </c:pt>
                <c:pt idx="6835">
                  <c:v>55.711940678167871</c:v>
                </c:pt>
                <c:pt idx="6836">
                  <c:v>55.924954661328051</c:v>
                </c:pt>
                <c:pt idx="6837">
                  <c:v>55.924954661328051</c:v>
                </c:pt>
                <c:pt idx="6838">
                  <c:v>55.924954661328051</c:v>
                </c:pt>
                <c:pt idx="6839">
                  <c:v>56.231848518509857</c:v>
                </c:pt>
                <c:pt idx="6840">
                  <c:v>56.046467792615296</c:v>
                </c:pt>
                <c:pt idx="6841">
                  <c:v>56.41302020521826</c:v>
                </c:pt>
                <c:pt idx="6842">
                  <c:v>56.591812869777961</c:v>
                </c:pt>
                <c:pt idx="6843">
                  <c:v>56.486037885012848</c:v>
                </c:pt>
                <c:pt idx="6844">
                  <c:v>56.486037885012848</c:v>
                </c:pt>
                <c:pt idx="6845">
                  <c:v>56.486037885012848</c:v>
                </c:pt>
                <c:pt idx="6846">
                  <c:v>56.313833281787993</c:v>
                </c:pt>
                <c:pt idx="6847">
                  <c:v>55.154517488557957</c:v>
                </c:pt>
                <c:pt idx="6848">
                  <c:v>54.749717719872109</c:v>
                </c:pt>
                <c:pt idx="6849">
                  <c:v>54.043514145116823</c:v>
                </c:pt>
                <c:pt idx="6850">
                  <c:v>54.533409706044502</c:v>
                </c:pt>
                <c:pt idx="6851">
                  <c:v>54.533409706044502</c:v>
                </c:pt>
                <c:pt idx="6852">
                  <c:v>54.533409706044502</c:v>
                </c:pt>
                <c:pt idx="6853">
                  <c:v>54.693170193414637</c:v>
                </c:pt>
                <c:pt idx="6854">
                  <c:v>54.184242455297394</c:v>
                </c:pt>
                <c:pt idx="6855">
                  <c:v>53.936275146721748</c:v>
                </c:pt>
                <c:pt idx="6856">
                  <c:v>53.585094877233438</c:v>
                </c:pt>
                <c:pt idx="6857">
                  <c:v>53.471633820911009</c:v>
                </c:pt>
                <c:pt idx="6858">
                  <c:v>53.471633820911009</c:v>
                </c:pt>
                <c:pt idx="6859">
                  <c:v>53.471633820911009</c:v>
                </c:pt>
                <c:pt idx="6860">
                  <c:v>54.511998506706234</c:v>
                </c:pt>
                <c:pt idx="6861">
                  <c:v>53.8347092011428</c:v>
                </c:pt>
                <c:pt idx="6862">
                  <c:v>54.44465387972776</c:v>
                </c:pt>
                <c:pt idx="6863">
                  <c:v>55.468731413889614</c:v>
                </c:pt>
                <c:pt idx="6864">
                  <c:v>55.803624531744532</c:v>
                </c:pt>
                <c:pt idx="6865">
                  <c:v>55.803624531744532</c:v>
                </c:pt>
                <c:pt idx="6866">
                  <c:v>55.803624531744532</c:v>
                </c:pt>
                <c:pt idx="6867">
                  <c:v>56.198176205020609</c:v>
                </c:pt>
                <c:pt idx="6868">
                  <c:v>56.234227540658551</c:v>
                </c:pt>
                <c:pt idx="6869">
                  <c:v>56.234227540658551</c:v>
                </c:pt>
                <c:pt idx="6870">
                  <c:v>56.234227540658551</c:v>
                </c:pt>
                <c:pt idx="6871">
                  <c:v>56.938601098376374</c:v>
                </c:pt>
                <c:pt idx="6872">
                  <c:v>56.938601098376374</c:v>
                </c:pt>
                <c:pt idx="6873">
                  <c:v>56.938601098376374</c:v>
                </c:pt>
                <c:pt idx="6874">
                  <c:v>56.747547319665692</c:v>
                </c:pt>
                <c:pt idx="6875">
                  <c:v>56.895229694588608</c:v>
                </c:pt>
                <c:pt idx="6876">
                  <c:v>56.895229694588608</c:v>
                </c:pt>
                <c:pt idx="6877">
                  <c:v>55.997240334307662</c:v>
                </c:pt>
                <c:pt idx="6878">
                  <c:v>56.262592804739171</c:v>
                </c:pt>
                <c:pt idx="6879">
                  <c:v>56.262592804739171</c:v>
                </c:pt>
                <c:pt idx="6880">
                  <c:v>56.262592804739171</c:v>
                </c:pt>
                <c:pt idx="6881">
                  <c:v>56.166150906865106</c:v>
                </c:pt>
                <c:pt idx="6882">
                  <c:v>56.931098028522811</c:v>
                </c:pt>
                <c:pt idx="6883">
                  <c:v>56.925607977410429</c:v>
                </c:pt>
                <c:pt idx="6884">
                  <c:v>56.552284501768881</c:v>
                </c:pt>
                <c:pt idx="6885">
                  <c:v>56.806473868271887</c:v>
                </c:pt>
                <c:pt idx="6886">
                  <c:v>56.806473868271887</c:v>
                </c:pt>
                <c:pt idx="6887">
                  <c:v>56.806473868271887</c:v>
                </c:pt>
                <c:pt idx="6888">
                  <c:v>56.94903219548992</c:v>
                </c:pt>
                <c:pt idx="6889">
                  <c:v>57.087930488633027</c:v>
                </c:pt>
                <c:pt idx="6890">
                  <c:v>57.988847876173907</c:v>
                </c:pt>
                <c:pt idx="6891">
                  <c:v>57.649196714021578</c:v>
                </c:pt>
                <c:pt idx="6892">
                  <c:v>57.720567378482471</c:v>
                </c:pt>
                <c:pt idx="6893">
                  <c:v>57.720567378482471</c:v>
                </c:pt>
                <c:pt idx="6894">
                  <c:v>57.720567378482471</c:v>
                </c:pt>
                <c:pt idx="6895">
                  <c:v>57.703548220034108</c:v>
                </c:pt>
                <c:pt idx="6896">
                  <c:v>57.701901204700391</c:v>
                </c:pt>
                <c:pt idx="6897">
                  <c:v>57.668777896322389</c:v>
                </c:pt>
                <c:pt idx="6898">
                  <c:v>57.043095071215284</c:v>
                </c:pt>
                <c:pt idx="6899">
                  <c:v>55.416575928322061</c:v>
                </c:pt>
                <c:pt idx="6900">
                  <c:v>55.416575928322061</c:v>
                </c:pt>
                <c:pt idx="6901">
                  <c:v>55.416575928322061</c:v>
                </c:pt>
                <c:pt idx="6902">
                  <c:v>55.168059614635183</c:v>
                </c:pt>
                <c:pt idx="6903">
                  <c:v>55.606897700217765</c:v>
                </c:pt>
                <c:pt idx="6904">
                  <c:v>55.110048074547741</c:v>
                </c:pt>
                <c:pt idx="6905">
                  <c:v>55.400105774984937</c:v>
                </c:pt>
                <c:pt idx="6906">
                  <c:v>55.155981502187949</c:v>
                </c:pt>
                <c:pt idx="6907">
                  <c:v>55.155981502187949</c:v>
                </c:pt>
                <c:pt idx="6908">
                  <c:v>55.155981502187949</c:v>
                </c:pt>
                <c:pt idx="6909">
                  <c:v>54.24097298345864</c:v>
                </c:pt>
                <c:pt idx="6910">
                  <c:v>54.214071733007991</c:v>
                </c:pt>
                <c:pt idx="6911">
                  <c:v>54.214437736415491</c:v>
                </c:pt>
                <c:pt idx="6912">
                  <c:v>55.097969962100507</c:v>
                </c:pt>
                <c:pt idx="6913">
                  <c:v>55.604884681476548</c:v>
                </c:pt>
                <c:pt idx="6914">
                  <c:v>55.604884681476548</c:v>
                </c:pt>
                <c:pt idx="6915">
                  <c:v>55.604884681476548</c:v>
                </c:pt>
                <c:pt idx="6916">
                  <c:v>55.495815666044017</c:v>
                </c:pt>
                <c:pt idx="6917">
                  <c:v>56.311088256231834</c:v>
                </c:pt>
                <c:pt idx="6918">
                  <c:v>56.637014290603219</c:v>
                </c:pt>
                <c:pt idx="6919">
                  <c:v>56.693012811949451</c:v>
                </c:pt>
                <c:pt idx="6920">
                  <c:v>57.079329408556973</c:v>
                </c:pt>
                <c:pt idx="6921">
                  <c:v>57.079329408556973</c:v>
                </c:pt>
                <c:pt idx="6922">
                  <c:v>57.079329408556973</c:v>
                </c:pt>
                <c:pt idx="6923">
                  <c:v>57.076584383000785</c:v>
                </c:pt>
                <c:pt idx="6924">
                  <c:v>57.04968313255015</c:v>
                </c:pt>
                <c:pt idx="6925">
                  <c:v>57.111171705008758</c:v>
                </c:pt>
                <c:pt idx="6926">
                  <c:v>57.125628839604673</c:v>
                </c:pt>
                <c:pt idx="6927">
                  <c:v>57.310094556980495</c:v>
                </c:pt>
                <c:pt idx="6928">
                  <c:v>57.310094556980495</c:v>
                </c:pt>
                <c:pt idx="6929">
                  <c:v>57.310094556980495</c:v>
                </c:pt>
                <c:pt idx="6930">
                  <c:v>57.779310925384891</c:v>
                </c:pt>
                <c:pt idx="6931">
                  <c:v>57.782421954348571</c:v>
                </c:pt>
                <c:pt idx="6932">
                  <c:v>57.612413371568664</c:v>
                </c:pt>
                <c:pt idx="6933">
                  <c:v>57.3699361141054</c:v>
                </c:pt>
                <c:pt idx="6934">
                  <c:v>57.631445548758236</c:v>
                </c:pt>
                <c:pt idx="6935">
                  <c:v>57.631445548758236</c:v>
                </c:pt>
                <c:pt idx="6936">
                  <c:v>57.631445548758236</c:v>
                </c:pt>
                <c:pt idx="6937">
                  <c:v>55.888537322282637</c:v>
                </c:pt>
                <c:pt idx="6938">
                  <c:v>57.395373350926072</c:v>
                </c:pt>
                <c:pt idx="6939">
                  <c:v>57.388785289591219</c:v>
                </c:pt>
                <c:pt idx="6940">
                  <c:v>57.545434747997682</c:v>
                </c:pt>
                <c:pt idx="6941">
                  <c:v>56.644700362160542</c:v>
                </c:pt>
                <c:pt idx="6942">
                  <c:v>56.644700362160542</c:v>
                </c:pt>
                <c:pt idx="6943">
                  <c:v>56.644700362160542</c:v>
                </c:pt>
                <c:pt idx="6944">
                  <c:v>56.598583932816588</c:v>
                </c:pt>
                <c:pt idx="6945">
                  <c:v>56.594191891926691</c:v>
                </c:pt>
                <c:pt idx="6946">
                  <c:v>56.098440276479145</c:v>
                </c:pt>
                <c:pt idx="6947">
                  <c:v>55.258096452878149</c:v>
                </c:pt>
                <c:pt idx="6948">
                  <c:v>54.98542391429681</c:v>
                </c:pt>
                <c:pt idx="6949">
                  <c:v>54.98542391429681</c:v>
                </c:pt>
                <c:pt idx="6950">
                  <c:v>54.98542391429681</c:v>
                </c:pt>
                <c:pt idx="6951">
                  <c:v>55.800696504484634</c:v>
                </c:pt>
                <c:pt idx="6952">
                  <c:v>56.250148688884479</c:v>
                </c:pt>
                <c:pt idx="6953">
                  <c:v>56.297912133562157</c:v>
                </c:pt>
                <c:pt idx="6954">
                  <c:v>56.527396270059477</c:v>
                </c:pt>
                <c:pt idx="6955">
                  <c:v>56.666294563202577</c:v>
                </c:pt>
                <c:pt idx="6956">
                  <c:v>56.666294563202577</c:v>
                </c:pt>
                <c:pt idx="6957">
                  <c:v>56.666294563202577</c:v>
                </c:pt>
                <c:pt idx="6958">
                  <c:v>55.868773138278108</c:v>
                </c:pt>
                <c:pt idx="6959">
                  <c:v>56.669039588758764</c:v>
                </c:pt>
                <c:pt idx="6960">
                  <c:v>57.282644301418642</c:v>
                </c:pt>
                <c:pt idx="6961">
                  <c:v>57.348158911359661</c:v>
                </c:pt>
                <c:pt idx="6962">
                  <c:v>58.056009501448649</c:v>
                </c:pt>
                <c:pt idx="6963">
                  <c:v>58.056009501448649</c:v>
                </c:pt>
                <c:pt idx="6964">
                  <c:v>58.056009501448649</c:v>
                </c:pt>
                <c:pt idx="6965">
                  <c:v>57.857818656291883</c:v>
                </c:pt>
                <c:pt idx="6966">
                  <c:v>58.310564871359148</c:v>
                </c:pt>
                <c:pt idx="6967">
                  <c:v>58.33087806047493</c:v>
                </c:pt>
                <c:pt idx="6968">
                  <c:v>58.684254350408203</c:v>
                </c:pt>
                <c:pt idx="6969">
                  <c:v>59.115589366137193</c:v>
                </c:pt>
                <c:pt idx="6970">
                  <c:v>59.115589366137193</c:v>
                </c:pt>
                <c:pt idx="6971">
                  <c:v>59.115589366137193</c:v>
                </c:pt>
                <c:pt idx="6972">
                  <c:v>58.303793808320542</c:v>
                </c:pt>
                <c:pt idx="6973">
                  <c:v>58.151719392507729</c:v>
                </c:pt>
                <c:pt idx="6974">
                  <c:v>58.245599266529368</c:v>
                </c:pt>
                <c:pt idx="6975">
                  <c:v>57.697875167218001</c:v>
                </c:pt>
                <c:pt idx="6976">
                  <c:v>57.033212979213026</c:v>
                </c:pt>
                <c:pt idx="6977">
                  <c:v>57.033212979213026</c:v>
                </c:pt>
                <c:pt idx="6978">
                  <c:v>57.033212979213026</c:v>
                </c:pt>
                <c:pt idx="6979">
                  <c:v>57.308264539943053</c:v>
                </c:pt>
                <c:pt idx="6980">
                  <c:v>56.575342716440872</c:v>
                </c:pt>
                <c:pt idx="6981">
                  <c:v>57.448992850123631</c:v>
                </c:pt>
                <c:pt idx="6982">
                  <c:v>57.751860669823031</c:v>
                </c:pt>
                <c:pt idx="6983">
                  <c:v>57.751860669823031</c:v>
                </c:pt>
                <c:pt idx="6984">
                  <c:v>57.751860669823031</c:v>
                </c:pt>
                <c:pt idx="6985">
                  <c:v>57.751860669823031</c:v>
                </c:pt>
                <c:pt idx="6986">
                  <c:v>57.751860669823031</c:v>
                </c:pt>
                <c:pt idx="6987">
                  <c:v>58.554872145859875</c:v>
                </c:pt>
                <c:pt idx="6988">
                  <c:v>58.120792104574683</c:v>
                </c:pt>
                <c:pt idx="6989">
                  <c:v>58.37406646255895</c:v>
                </c:pt>
                <c:pt idx="6990">
                  <c:v>57.597956236972749</c:v>
                </c:pt>
                <c:pt idx="6991">
                  <c:v>57.597956236972749</c:v>
                </c:pt>
                <c:pt idx="6992">
                  <c:v>57.597956236972749</c:v>
                </c:pt>
                <c:pt idx="6993">
                  <c:v>57.935411378680122</c:v>
                </c:pt>
                <c:pt idx="6994">
                  <c:v>58.719390677527393</c:v>
                </c:pt>
                <c:pt idx="6995">
                  <c:v>58.531081924372899</c:v>
                </c:pt>
                <c:pt idx="6996">
                  <c:v>58.536022970374042</c:v>
                </c:pt>
                <c:pt idx="6997">
                  <c:v>58.155928431693887</c:v>
                </c:pt>
                <c:pt idx="6998">
                  <c:v>58.155928431693887</c:v>
                </c:pt>
                <c:pt idx="6999">
                  <c:v>58.155928431693887</c:v>
                </c:pt>
                <c:pt idx="7000">
                  <c:v>58.035147307221621</c:v>
                </c:pt>
                <c:pt idx="7001">
                  <c:v>57.641693644168022</c:v>
                </c:pt>
                <c:pt idx="7002">
                  <c:v>57.822499327468933</c:v>
                </c:pt>
                <c:pt idx="7003">
                  <c:v>58.639235931286713</c:v>
                </c:pt>
                <c:pt idx="7004">
                  <c:v>58.269389488016323</c:v>
                </c:pt>
                <c:pt idx="7005">
                  <c:v>58.269389488016323</c:v>
                </c:pt>
                <c:pt idx="7006">
                  <c:v>58.269389488016323</c:v>
                </c:pt>
                <c:pt idx="7007">
                  <c:v>58.688097386186854</c:v>
                </c:pt>
                <c:pt idx="7008">
                  <c:v>58.776121205688618</c:v>
                </c:pt>
                <c:pt idx="7009">
                  <c:v>58.751232973979178</c:v>
                </c:pt>
                <c:pt idx="7010">
                  <c:v>57.887464932298698</c:v>
                </c:pt>
                <c:pt idx="7011">
                  <c:v>58.061316550857271</c:v>
                </c:pt>
                <c:pt idx="7012">
                  <c:v>58.061316550857271</c:v>
                </c:pt>
                <c:pt idx="7013">
                  <c:v>58.061316550857271</c:v>
                </c:pt>
                <c:pt idx="7014">
                  <c:v>58.009710070400942</c:v>
                </c:pt>
                <c:pt idx="7015">
                  <c:v>57.900458053264657</c:v>
                </c:pt>
                <c:pt idx="7016">
                  <c:v>58.324106997436324</c:v>
                </c:pt>
                <c:pt idx="7017">
                  <c:v>58.334172091142349</c:v>
                </c:pt>
                <c:pt idx="7018">
                  <c:v>58.620569757504619</c:v>
                </c:pt>
                <c:pt idx="7019">
                  <c:v>58.620569757504619</c:v>
                </c:pt>
                <c:pt idx="7020">
                  <c:v>58.620569757504619</c:v>
                </c:pt>
                <c:pt idx="7021">
                  <c:v>59.299689080105502</c:v>
                </c:pt>
                <c:pt idx="7022">
                  <c:v>59.370876742862642</c:v>
                </c:pt>
                <c:pt idx="7023">
                  <c:v>59.406745076796831</c:v>
                </c:pt>
                <c:pt idx="7024">
                  <c:v>59.377830807604987</c:v>
                </c:pt>
                <c:pt idx="7025">
                  <c:v>59.376732797382516</c:v>
                </c:pt>
                <c:pt idx="7026">
                  <c:v>59.376732797382516</c:v>
                </c:pt>
                <c:pt idx="7027">
                  <c:v>59.376732797382516</c:v>
                </c:pt>
                <c:pt idx="7028">
                  <c:v>59.435293342581197</c:v>
                </c:pt>
                <c:pt idx="7029">
                  <c:v>59.31158419084899</c:v>
                </c:pt>
                <c:pt idx="7030">
                  <c:v>59.254670660984026</c:v>
                </c:pt>
                <c:pt idx="7031">
                  <c:v>59.787571622291985</c:v>
                </c:pt>
                <c:pt idx="7032">
                  <c:v>60.285885261591964</c:v>
                </c:pt>
                <c:pt idx="7033">
                  <c:v>60.285885261591964</c:v>
                </c:pt>
                <c:pt idx="7034">
                  <c:v>60.285885261591964</c:v>
                </c:pt>
                <c:pt idx="7035">
                  <c:v>60.486821132304925</c:v>
                </c:pt>
                <c:pt idx="7036">
                  <c:v>60.643104587303888</c:v>
                </c:pt>
                <c:pt idx="7037">
                  <c:v>60.190907377347862</c:v>
                </c:pt>
                <c:pt idx="7038">
                  <c:v>60.102883557846106</c:v>
                </c:pt>
                <c:pt idx="7039">
                  <c:v>60.076531312506702</c:v>
                </c:pt>
                <c:pt idx="7040">
                  <c:v>60.076531312506702</c:v>
                </c:pt>
                <c:pt idx="7041">
                  <c:v>60.076531312506702</c:v>
                </c:pt>
                <c:pt idx="7042">
                  <c:v>59.684541663083067</c:v>
                </c:pt>
                <c:pt idx="7043">
                  <c:v>59.939097032993566</c:v>
                </c:pt>
                <c:pt idx="7044">
                  <c:v>60.00991869234322</c:v>
                </c:pt>
                <c:pt idx="7045">
                  <c:v>60.661404757678504</c:v>
                </c:pt>
                <c:pt idx="7046">
                  <c:v>60.433750638218655</c:v>
                </c:pt>
                <c:pt idx="7047">
                  <c:v>60.433750638218655</c:v>
                </c:pt>
                <c:pt idx="7048">
                  <c:v>60.433750638218655</c:v>
                </c:pt>
                <c:pt idx="7049">
                  <c:v>60.071773268209334</c:v>
                </c:pt>
                <c:pt idx="7050">
                  <c:v>60.112582648144659</c:v>
                </c:pt>
                <c:pt idx="7051">
                  <c:v>59.517827110970607</c:v>
                </c:pt>
                <c:pt idx="7052">
                  <c:v>59.167927853408514</c:v>
                </c:pt>
                <c:pt idx="7053">
                  <c:v>59.070204943608225</c:v>
                </c:pt>
                <c:pt idx="7054">
                  <c:v>59.070204943608225</c:v>
                </c:pt>
                <c:pt idx="7055">
                  <c:v>59.070204943608225</c:v>
                </c:pt>
                <c:pt idx="7056">
                  <c:v>59.077342010054316</c:v>
                </c:pt>
                <c:pt idx="7057">
                  <c:v>59.634948201367969</c:v>
                </c:pt>
                <c:pt idx="7058">
                  <c:v>59.516729100748137</c:v>
                </c:pt>
                <c:pt idx="7059">
                  <c:v>60.202985489795125</c:v>
                </c:pt>
                <c:pt idx="7060">
                  <c:v>59.850158204973098</c:v>
                </c:pt>
                <c:pt idx="7061">
                  <c:v>59.850158204973098</c:v>
                </c:pt>
                <c:pt idx="7062">
                  <c:v>59.850158204973098</c:v>
                </c:pt>
                <c:pt idx="7063">
                  <c:v>59.126386466658218</c:v>
                </c:pt>
                <c:pt idx="7064">
                  <c:v>58.27469653742498</c:v>
                </c:pt>
                <c:pt idx="7065">
                  <c:v>58.617275726837235</c:v>
                </c:pt>
                <c:pt idx="7066">
                  <c:v>57.656333780467719</c:v>
                </c:pt>
                <c:pt idx="7067">
                  <c:v>57.774552881087544</c:v>
                </c:pt>
                <c:pt idx="7068">
                  <c:v>57.774552881087544</c:v>
                </c:pt>
                <c:pt idx="7069">
                  <c:v>57.774552881087544</c:v>
                </c:pt>
                <c:pt idx="7070">
                  <c:v>58.301780789579375</c:v>
                </c:pt>
                <c:pt idx="7071">
                  <c:v>57.714162318851407</c:v>
                </c:pt>
                <c:pt idx="7072">
                  <c:v>58.614347699577309</c:v>
                </c:pt>
                <c:pt idx="7073">
                  <c:v>57.788644012275981</c:v>
                </c:pt>
                <c:pt idx="7074">
                  <c:v>57.905582100969589</c:v>
                </c:pt>
                <c:pt idx="7075">
                  <c:v>57.905582100969589</c:v>
                </c:pt>
                <c:pt idx="7076">
                  <c:v>57.905582100969589</c:v>
                </c:pt>
                <c:pt idx="7077">
                  <c:v>57.408732475299566</c:v>
                </c:pt>
                <c:pt idx="7078">
                  <c:v>58.363269362037983</c:v>
                </c:pt>
                <c:pt idx="7079">
                  <c:v>58.434823028202622</c:v>
                </c:pt>
                <c:pt idx="7080">
                  <c:v>58.92782961809398</c:v>
                </c:pt>
                <c:pt idx="7081">
                  <c:v>58.102857937607624</c:v>
                </c:pt>
                <c:pt idx="7082">
                  <c:v>58.102857937607624</c:v>
                </c:pt>
                <c:pt idx="7083">
                  <c:v>58.102857937607624</c:v>
                </c:pt>
                <c:pt idx="7084">
                  <c:v>58.039905351519053</c:v>
                </c:pt>
                <c:pt idx="7085">
                  <c:v>58.387425586932437</c:v>
                </c:pt>
                <c:pt idx="7086">
                  <c:v>57.997448956250004</c:v>
                </c:pt>
                <c:pt idx="7087">
                  <c:v>57.014363803727228</c:v>
                </c:pt>
                <c:pt idx="7088">
                  <c:v>56.228554487842494</c:v>
                </c:pt>
                <c:pt idx="7089">
                  <c:v>56.228554487842494</c:v>
                </c:pt>
                <c:pt idx="7090">
                  <c:v>56.228554487842494</c:v>
                </c:pt>
                <c:pt idx="7091">
                  <c:v>56.189941128352118</c:v>
                </c:pt>
                <c:pt idx="7092">
                  <c:v>56.221783424803895</c:v>
                </c:pt>
                <c:pt idx="7093">
                  <c:v>55.822290705526676</c:v>
                </c:pt>
                <c:pt idx="7094">
                  <c:v>55.136217318183441</c:v>
                </c:pt>
                <c:pt idx="7095">
                  <c:v>55.025501287417192</c:v>
                </c:pt>
                <c:pt idx="7096">
                  <c:v>55.025501287417192</c:v>
                </c:pt>
                <c:pt idx="7097">
                  <c:v>55.025501287417192</c:v>
                </c:pt>
                <c:pt idx="7098">
                  <c:v>55.770867226774094</c:v>
                </c:pt>
                <c:pt idx="7099">
                  <c:v>55.335506173562685</c:v>
                </c:pt>
                <c:pt idx="7100">
                  <c:v>55.928431693699288</c:v>
                </c:pt>
                <c:pt idx="7101">
                  <c:v>55.964849032744709</c:v>
                </c:pt>
                <c:pt idx="7102">
                  <c:v>55.513932834714907</c:v>
                </c:pt>
                <c:pt idx="7103">
                  <c:v>55.513932834714907</c:v>
                </c:pt>
                <c:pt idx="7104">
                  <c:v>55.513932834714907</c:v>
                </c:pt>
                <c:pt idx="7105">
                  <c:v>56.244658637772133</c:v>
                </c:pt>
                <c:pt idx="7106">
                  <c:v>56.567839646587338</c:v>
                </c:pt>
                <c:pt idx="7107">
                  <c:v>56.428575350036731</c:v>
                </c:pt>
                <c:pt idx="7108">
                  <c:v>57.179980345617246</c:v>
                </c:pt>
                <c:pt idx="7109">
                  <c:v>56.703077905655526</c:v>
                </c:pt>
                <c:pt idx="7110">
                  <c:v>56.703077905655526</c:v>
                </c:pt>
                <c:pt idx="7111">
                  <c:v>56.703077905655526</c:v>
                </c:pt>
                <c:pt idx="7112">
                  <c:v>57.928640315641573</c:v>
                </c:pt>
                <c:pt idx="7113">
                  <c:v>58.515526779554563</c:v>
                </c:pt>
                <c:pt idx="7114">
                  <c:v>58.458979253097091</c:v>
                </c:pt>
                <c:pt idx="7115">
                  <c:v>57.909791140155761</c:v>
                </c:pt>
                <c:pt idx="7116">
                  <c:v>58.059669535523625</c:v>
                </c:pt>
                <c:pt idx="7117">
                  <c:v>58.059669535523625</c:v>
                </c:pt>
                <c:pt idx="7118">
                  <c:v>58.059669535523625</c:v>
                </c:pt>
                <c:pt idx="7119">
                  <c:v>58.10395594783013</c:v>
                </c:pt>
                <c:pt idx="7120">
                  <c:v>58.199848840592956</c:v>
                </c:pt>
                <c:pt idx="7121">
                  <c:v>58.905320408533264</c:v>
                </c:pt>
                <c:pt idx="7122">
                  <c:v>59.974233360112841</c:v>
                </c:pt>
                <c:pt idx="7123">
                  <c:v>59.937633019363666</c:v>
                </c:pt>
                <c:pt idx="7124">
                  <c:v>59.937633019363666</c:v>
                </c:pt>
                <c:pt idx="7125">
                  <c:v>59.937633019363666</c:v>
                </c:pt>
                <c:pt idx="7126">
                  <c:v>59.79653870577561</c:v>
                </c:pt>
                <c:pt idx="7127">
                  <c:v>59.391921938793509</c:v>
                </c:pt>
                <c:pt idx="7128">
                  <c:v>59.368680722417785</c:v>
                </c:pt>
                <c:pt idx="7129">
                  <c:v>59.251559632020438</c:v>
                </c:pt>
                <c:pt idx="7130">
                  <c:v>59.202332173712797</c:v>
                </c:pt>
                <c:pt idx="7131">
                  <c:v>59.202332173712797</c:v>
                </c:pt>
                <c:pt idx="7132">
                  <c:v>59.202332173712797</c:v>
                </c:pt>
                <c:pt idx="7133">
                  <c:v>59.140660599550436</c:v>
                </c:pt>
                <c:pt idx="7134">
                  <c:v>58.958207900915809</c:v>
                </c:pt>
                <c:pt idx="7135">
                  <c:v>59.245703577500556</c:v>
                </c:pt>
                <c:pt idx="7136">
                  <c:v>59.866628358310258</c:v>
                </c:pt>
                <c:pt idx="7137">
                  <c:v>59.901032678614492</c:v>
                </c:pt>
                <c:pt idx="7138">
                  <c:v>59.901032678614492</c:v>
                </c:pt>
                <c:pt idx="7139">
                  <c:v>59.901032678614492</c:v>
                </c:pt>
                <c:pt idx="7140">
                  <c:v>59.612438991807267</c:v>
                </c:pt>
                <c:pt idx="7141">
                  <c:v>58.669065208997338</c:v>
                </c:pt>
                <c:pt idx="7142">
                  <c:v>59.365935696861598</c:v>
                </c:pt>
                <c:pt idx="7143">
                  <c:v>58.602818592241348</c:v>
                </c:pt>
                <c:pt idx="7144">
                  <c:v>58.918862534610447</c:v>
                </c:pt>
                <c:pt idx="7145">
                  <c:v>58.918862534610447</c:v>
                </c:pt>
                <c:pt idx="7146">
                  <c:v>58.918862534610447</c:v>
                </c:pt>
                <c:pt idx="7147">
                  <c:v>58.321727975287693</c:v>
                </c:pt>
                <c:pt idx="7148">
                  <c:v>59.03506861648907</c:v>
                </c:pt>
                <c:pt idx="7149">
                  <c:v>58.470508360433087</c:v>
                </c:pt>
                <c:pt idx="7150">
                  <c:v>56.848015255022275</c:v>
                </c:pt>
                <c:pt idx="7151">
                  <c:v>57.341204846617373</c:v>
                </c:pt>
                <c:pt idx="7152">
                  <c:v>57.341204846617373</c:v>
                </c:pt>
                <c:pt idx="7153">
                  <c:v>57.341204846617373</c:v>
                </c:pt>
                <c:pt idx="7154">
                  <c:v>57.438195749602684</c:v>
                </c:pt>
                <c:pt idx="7155">
                  <c:v>56.402955111512334</c:v>
                </c:pt>
                <c:pt idx="7156">
                  <c:v>55.876093206427996</c:v>
                </c:pt>
                <c:pt idx="7157">
                  <c:v>55.67735335615999</c:v>
                </c:pt>
                <c:pt idx="7158">
                  <c:v>54.744959675574819</c:v>
                </c:pt>
                <c:pt idx="7159">
                  <c:v>54.744959675574819</c:v>
                </c:pt>
                <c:pt idx="7160">
                  <c:v>54.744959675574819</c:v>
                </c:pt>
                <c:pt idx="7161">
                  <c:v>54.869766837529497</c:v>
                </c:pt>
                <c:pt idx="7162">
                  <c:v>54.918628292429631</c:v>
                </c:pt>
                <c:pt idx="7163">
                  <c:v>52.934157817009506</c:v>
                </c:pt>
                <c:pt idx="7164">
                  <c:v>52.606584767304412</c:v>
                </c:pt>
                <c:pt idx="7165">
                  <c:v>54.209496690414419</c:v>
                </c:pt>
                <c:pt idx="7166">
                  <c:v>54.209496690414419</c:v>
                </c:pt>
                <c:pt idx="7167">
                  <c:v>54.209496690414419</c:v>
                </c:pt>
                <c:pt idx="7168">
                  <c:v>53.570088737526383</c:v>
                </c:pt>
                <c:pt idx="7169">
                  <c:v>54.744227668759834</c:v>
                </c:pt>
                <c:pt idx="7170">
                  <c:v>55.056611577054028</c:v>
                </c:pt>
                <c:pt idx="7171">
                  <c:v>55.711208671352978</c:v>
                </c:pt>
                <c:pt idx="7172">
                  <c:v>55.456287298034987</c:v>
                </c:pt>
                <c:pt idx="7173">
                  <c:v>55.456287298034987</c:v>
                </c:pt>
                <c:pt idx="7174">
                  <c:v>55.456287298034987</c:v>
                </c:pt>
                <c:pt idx="7175">
                  <c:v>54.879282926124283</c:v>
                </c:pt>
                <c:pt idx="7176">
                  <c:v>55.562062282800099</c:v>
                </c:pt>
                <c:pt idx="7177">
                  <c:v>55.310800943557034</c:v>
                </c:pt>
                <c:pt idx="7178">
                  <c:v>55.557487240206463</c:v>
                </c:pt>
                <c:pt idx="7179">
                  <c:v>56.974286430606931</c:v>
                </c:pt>
                <c:pt idx="7180">
                  <c:v>56.974286430606931</c:v>
                </c:pt>
                <c:pt idx="7181">
                  <c:v>56.974286430606931</c:v>
                </c:pt>
                <c:pt idx="7182">
                  <c:v>56.40698114899476</c:v>
                </c:pt>
                <c:pt idx="7183">
                  <c:v>55.527108957384641</c:v>
                </c:pt>
                <c:pt idx="7184">
                  <c:v>56.575708719848436</c:v>
                </c:pt>
                <c:pt idx="7185">
                  <c:v>56.768409513892834</c:v>
                </c:pt>
                <c:pt idx="7186">
                  <c:v>56.088558184476952</c:v>
                </c:pt>
                <c:pt idx="7187">
                  <c:v>56.088558184476952</c:v>
                </c:pt>
                <c:pt idx="7188">
                  <c:v>56.088558184476952</c:v>
                </c:pt>
                <c:pt idx="7189">
                  <c:v>56.631707241194668</c:v>
                </c:pt>
                <c:pt idx="7190">
                  <c:v>56.814525943236788</c:v>
                </c:pt>
                <c:pt idx="7191">
                  <c:v>55.76610918247674</c:v>
                </c:pt>
                <c:pt idx="7192">
                  <c:v>55.939960801035312</c:v>
                </c:pt>
                <c:pt idx="7193">
                  <c:v>55.998338344530232</c:v>
                </c:pt>
                <c:pt idx="7194">
                  <c:v>55.998338344530232</c:v>
                </c:pt>
                <c:pt idx="7195">
                  <c:v>55.998338344530232</c:v>
                </c:pt>
                <c:pt idx="7196">
                  <c:v>56.452182569819982</c:v>
                </c:pt>
                <c:pt idx="7197">
                  <c:v>57.104217640266498</c:v>
                </c:pt>
                <c:pt idx="7198">
                  <c:v>57.153628100277871</c:v>
                </c:pt>
                <c:pt idx="7199">
                  <c:v>56.770971537745275</c:v>
                </c:pt>
                <c:pt idx="7200">
                  <c:v>58.454770213910948</c:v>
                </c:pt>
                <c:pt idx="7201">
                  <c:v>58.454770213910948</c:v>
                </c:pt>
                <c:pt idx="7202">
                  <c:v>58.454770213910948</c:v>
                </c:pt>
                <c:pt idx="7203">
                  <c:v>58.774657192058719</c:v>
                </c:pt>
                <c:pt idx="7204">
                  <c:v>59.039094653971496</c:v>
                </c:pt>
                <c:pt idx="7205">
                  <c:v>59.037813642045272</c:v>
                </c:pt>
                <c:pt idx="7206">
                  <c:v>59.382588851902483</c:v>
                </c:pt>
                <c:pt idx="7207">
                  <c:v>59.492572875853739</c:v>
                </c:pt>
                <c:pt idx="7208">
                  <c:v>59.492572875853739</c:v>
                </c:pt>
                <c:pt idx="7209">
                  <c:v>59.492572875853739</c:v>
                </c:pt>
                <c:pt idx="7210">
                  <c:v>59.162803805703696</c:v>
                </c:pt>
                <c:pt idx="7211">
                  <c:v>59.262356732541441</c:v>
                </c:pt>
                <c:pt idx="7212">
                  <c:v>59.433829328951312</c:v>
                </c:pt>
                <c:pt idx="7213">
                  <c:v>58.400418707898424</c:v>
                </c:pt>
                <c:pt idx="7214">
                  <c:v>59.976612382261543</c:v>
                </c:pt>
                <c:pt idx="7215">
                  <c:v>59.976612382261543</c:v>
                </c:pt>
                <c:pt idx="7216">
                  <c:v>59.976612382261543</c:v>
                </c:pt>
                <c:pt idx="7217">
                  <c:v>59.438770374952448</c:v>
                </c:pt>
                <c:pt idx="7218">
                  <c:v>57.879229855630207</c:v>
                </c:pt>
                <c:pt idx="7219">
                  <c:v>57.662921841802593</c:v>
                </c:pt>
                <c:pt idx="7220">
                  <c:v>57.812251232059218</c:v>
                </c:pt>
                <c:pt idx="7221">
                  <c:v>56.132478593375943</c:v>
                </c:pt>
                <c:pt idx="7222">
                  <c:v>56.132478593375943</c:v>
                </c:pt>
                <c:pt idx="7223">
                  <c:v>56.132478593375943</c:v>
                </c:pt>
                <c:pt idx="7224">
                  <c:v>54.587578210353371</c:v>
                </c:pt>
                <c:pt idx="7225">
                  <c:v>55.815336640784359</c:v>
                </c:pt>
                <c:pt idx="7226">
                  <c:v>55.851936981533534</c:v>
                </c:pt>
                <c:pt idx="7227">
                  <c:v>57.714528322258928</c:v>
                </c:pt>
                <c:pt idx="7228">
                  <c:v>57.485959194280355</c:v>
                </c:pt>
                <c:pt idx="7229">
                  <c:v>57.485959194280355</c:v>
                </c:pt>
                <c:pt idx="7230">
                  <c:v>57.485959194280355</c:v>
                </c:pt>
                <c:pt idx="7231">
                  <c:v>57.735390516485957</c:v>
                </c:pt>
                <c:pt idx="7232">
                  <c:v>58.422744915755416</c:v>
                </c:pt>
                <c:pt idx="7233">
                  <c:v>58.279820585129897</c:v>
                </c:pt>
                <c:pt idx="7234">
                  <c:v>58.279820585129897</c:v>
                </c:pt>
                <c:pt idx="7235">
                  <c:v>58.279820585129897</c:v>
                </c:pt>
                <c:pt idx="7236">
                  <c:v>58.279820585129897</c:v>
                </c:pt>
                <c:pt idx="7237">
                  <c:v>58.279820585129897</c:v>
                </c:pt>
                <c:pt idx="7238">
                  <c:v>58.289153672020937</c:v>
                </c:pt>
                <c:pt idx="7239">
                  <c:v>57.388419286183797</c:v>
                </c:pt>
                <c:pt idx="7240">
                  <c:v>57.580205071709464</c:v>
                </c:pt>
                <c:pt idx="7241">
                  <c:v>57.580205071709464</c:v>
                </c:pt>
                <c:pt idx="7242">
                  <c:v>57.452286880791114</c:v>
                </c:pt>
                <c:pt idx="7243">
                  <c:v>57.452286880791114</c:v>
                </c:pt>
                <c:pt idx="7244">
                  <c:v>57.452286880791114</c:v>
                </c:pt>
                <c:pt idx="7245">
                  <c:v>55.323977066226732</c:v>
                </c:pt>
                <c:pt idx="7246">
                  <c:v>55.045265471421779</c:v>
                </c:pt>
                <c:pt idx="7247">
                  <c:v>55.390772688093968</c:v>
                </c:pt>
                <c:pt idx="7248">
                  <c:v>57.372498137957912</c:v>
                </c:pt>
                <c:pt idx="7249">
                  <c:v>55.685588432828553</c:v>
                </c:pt>
                <c:pt idx="7250">
                  <c:v>55.685588432828553</c:v>
                </c:pt>
                <c:pt idx="7251">
                  <c:v>55.685588432828553</c:v>
                </c:pt>
                <c:pt idx="7252">
                  <c:v>56.441019465891472</c:v>
                </c:pt>
                <c:pt idx="7253">
                  <c:v>57.35017193010092</c:v>
                </c:pt>
                <c:pt idx="7254">
                  <c:v>56.541487401247956</c:v>
                </c:pt>
                <c:pt idx="7255">
                  <c:v>57.780225933903701</c:v>
                </c:pt>
                <c:pt idx="7256">
                  <c:v>58.601537580315124</c:v>
                </c:pt>
                <c:pt idx="7257">
                  <c:v>58.601537580315124</c:v>
                </c:pt>
                <c:pt idx="7258">
                  <c:v>58.601537580315124</c:v>
                </c:pt>
                <c:pt idx="7259">
                  <c:v>58.943018759504916</c:v>
                </c:pt>
                <c:pt idx="7260">
                  <c:v>59.382588851902469</c:v>
                </c:pt>
                <c:pt idx="7261">
                  <c:v>59.83661607889595</c:v>
                </c:pt>
                <c:pt idx="7262">
                  <c:v>60.805061095119058</c:v>
                </c:pt>
                <c:pt idx="7263">
                  <c:v>61.901241300556769</c:v>
                </c:pt>
                <c:pt idx="7264">
                  <c:v>61.901241300556769</c:v>
                </c:pt>
                <c:pt idx="7265">
                  <c:v>61.901241300556769</c:v>
                </c:pt>
                <c:pt idx="7266">
                  <c:v>62.481905706542399</c:v>
                </c:pt>
                <c:pt idx="7267">
                  <c:v>61.718788601922142</c:v>
                </c:pt>
                <c:pt idx="7268">
                  <c:v>61.469540281420279</c:v>
                </c:pt>
                <c:pt idx="7269">
                  <c:v>61.705063474141198</c:v>
                </c:pt>
                <c:pt idx="7270">
                  <c:v>61.331923000203389</c:v>
                </c:pt>
                <c:pt idx="7271">
                  <c:v>61.331923000203389</c:v>
                </c:pt>
                <c:pt idx="7272">
                  <c:v>61.331923000203389</c:v>
                </c:pt>
                <c:pt idx="7273">
                  <c:v>61.67358718109692</c:v>
                </c:pt>
                <c:pt idx="7274">
                  <c:v>62.480075689504929</c:v>
                </c:pt>
                <c:pt idx="7275">
                  <c:v>62.50478091951063</c:v>
                </c:pt>
                <c:pt idx="7276">
                  <c:v>62.384548800149595</c:v>
                </c:pt>
                <c:pt idx="7277">
                  <c:v>62.186906960104061</c:v>
                </c:pt>
                <c:pt idx="7278">
                  <c:v>62.186906960104061</c:v>
                </c:pt>
                <c:pt idx="7279">
                  <c:v>62.186906960104061</c:v>
                </c:pt>
                <c:pt idx="7280">
                  <c:v>61.264395371521168</c:v>
                </c:pt>
                <c:pt idx="7281">
                  <c:v>61.911855399374026</c:v>
                </c:pt>
                <c:pt idx="7282">
                  <c:v>61.747336867706494</c:v>
                </c:pt>
                <c:pt idx="7283">
                  <c:v>62.542845273889768</c:v>
                </c:pt>
                <c:pt idx="7284">
                  <c:v>63.091484381719866</c:v>
                </c:pt>
                <c:pt idx="7285">
                  <c:v>63.091484381719866</c:v>
                </c:pt>
                <c:pt idx="7286">
                  <c:v>63.091484381719866</c:v>
                </c:pt>
                <c:pt idx="7287">
                  <c:v>62.829974947067029</c:v>
                </c:pt>
                <c:pt idx="7288">
                  <c:v>62.9240378227924</c:v>
                </c:pt>
                <c:pt idx="7289">
                  <c:v>63.424730484241081</c:v>
                </c:pt>
                <c:pt idx="7290">
                  <c:v>63.832458280186856</c:v>
                </c:pt>
                <c:pt idx="7291">
                  <c:v>63.877293697604593</c:v>
                </c:pt>
                <c:pt idx="7292">
                  <c:v>63.877293697604593</c:v>
                </c:pt>
                <c:pt idx="7293">
                  <c:v>63.877293697604593</c:v>
                </c:pt>
                <c:pt idx="7294">
                  <c:v>64.408913646986306</c:v>
                </c:pt>
                <c:pt idx="7295">
                  <c:v>64.912534335694929</c:v>
                </c:pt>
                <c:pt idx="7296">
                  <c:v>64.815177429302139</c:v>
                </c:pt>
                <c:pt idx="7297">
                  <c:v>65.422011078923418</c:v>
                </c:pt>
                <c:pt idx="7298">
                  <c:v>65.862313178135949</c:v>
                </c:pt>
                <c:pt idx="7299">
                  <c:v>65.862313178135949</c:v>
                </c:pt>
                <c:pt idx="7300">
                  <c:v>65.862313178135949</c:v>
                </c:pt>
                <c:pt idx="7301">
                  <c:v>65.717558830472967</c:v>
                </c:pt>
                <c:pt idx="7302">
                  <c:v>64.949317678147835</c:v>
                </c:pt>
                <c:pt idx="7303">
                  <c:v>65.577562527107375</c:v>
                </c:pt>
                <c:pt idx="7304">
                  <c:v>66.213859451031738</c:v>
                </c:pt>
                <c:pt idx="7305">
                  <c:v>66.20306235051072</c:v>
                </c:pt>
                <c:pt idx="7306">
                  <c:v>66.20306235051072</c:v>
                </c:pt>
                <c:pt idx="7307">
                  <c:v>66.20306235051072</c:v>
                </c:pt>
                <c:pt idx="7308">
                  <c:v>66.068739099961263</c:v>
                </c:pt>
                <c:pt idx="7309">
                  <c:v>65.281282768742813</c:v>
                </c:pt>
                <c:pt idx="7310">
                  <c:v>66.787203788867515</c:v>
                </c:pt>
                <c:pt idx="7311">
                  <c:v>66.636776388388412</c:v>
                </c:pt>
                <c:pt idx="7312">
                  <c:v>66.909265925265998</c:v>
                </c:pt>
                <c:pt idx="7313">
                  <c:v>66.909265925265998</c:v>
                </c:pt>
                <c:pt idx="7314">
                  <c:v>66.909265925265998</c:v>
                </c:pt>
                <c:pt idx="7315">
                  <c:v>67.834156535997593</c:v>
                </c:pt>
                <c:pt idx="7316">
                  <c:v>67.20115364274065</c:v>
                </c:pt>
                <c:pt idx="7317">
                  <c:v>67.134541022577153</c:v>
                </c:pt>
                <c:pt idx="7318">
                  <c:v>67.174984399104986</c:v>
                </c:pt>
                <c:pt idx="7319">
                  <c:v>68.187715827634591</c:v>
                </c:pt>
                <c:pt idx="7320">
                  <c:v>68.187715827634591</c:v>
                </c:pt>
                <c:pt idx="7321">
                  <c:v>68.187715827634591</c:v>
                </c:pt>
                <c:pt idx="7322">
                  <c:v>67.693062222409523</c:v>
                </c:pt>
                <c:pt idx="7323">
                  <c:v>68.28434072721241</c:v>
                </c:pt>
                <c:pt idx="7324">
                  <c:v>67.418559666790742</c:v>
                </c:pt>
                <c:pt idx="7325">
                  <c:v>67.15778223895289</c:v>
                </c:pt>
                <c:pt idx="7326">
                  <c:v>67.326875813214073</c:v>
                </c:pt>
                <c:pt idx="7327">
                  <c:v>67.326875813214073</c:v>
                </c:pt>
                <c:pt idx="7328">
                  <c:v>67.326875813214073</c:v>
                </c:pt>
                <c:pt idx="7329">
                  <c:v>68.219375122382644</c:v>
                </c:pt>
                <c:pt idx="7330">
                  <c:v>67.662683939587723</c:v>
                </c:pt>
                <c:pt idx="7331">
                  <c:v>67.983119922846726</c:v>
                </c:pt>
                <c:pt idx="7332">
                  <c:v>67.990073987589071</c:v>
                </c:pt>
                <c:pt idx="7333">
                  <c:v>67.990073987589071</c:v>
                </c:pt>
                <c:pt idx="7334">
                  <c:v>67.990073987589071</c:v>
                </c:pt>
                <c:pt idx="7335">
                  <c:v>67.990073987589071</c:v>
                </c:pt>
                <c:pt idx="7336">
                  <c:v>67.990073987589071</c:v>
                </c:pt>
                <c:pt idx="7337">
                  <c:v>68.968218094110711</c:v>
                </c:pt>
                <c:pt idx="7338">
                  <c:v>68.490766649037766</c:v>
                </c:pt>
                <c:pt idx="7339">
                  <c:v>69.20740132090657</c:v>
                </c:pt>
                <c:pt idx="7340">
                  <c:v>69.847358278905844</c:v>
                </c:pt>
                <c:pt idx="7341">
                  <c:v>69.847358278905844</c:v>
                </c:pt>
                <c:pt idx="7342">
                  <c:v>69.847358278905844</c:v>
                </c:pt>
                <c:pt idx="7343">
                  <c:v>70.067326326808384</c:v>
                </c:pt>
                <c:pt idx="7344">
                  <c:v>69.257543787732942</c:v>
                </c:pt>
                <c:pt idx="7345">
                  <c:v>69.605613028257565</c:v>
                </c:pt>
                <c:pt idx="7346">
                  <c:v>68.657115197742755</c:v>
                </c:pt>
                <c:pt idx="7347">
                  <c:v>67.235740964748643</c:v>
                </c:pt>
                <c:pt idx="7348">
                  <c:v>67.235740964748643</c:v>
                </c:pt>
                <c:pt idx="7349">
                  <c:v>67.235740964748643</c:v>
                </c:pt>
                <c:pt idx="7350">
                  <c:v>68.040765459526682</c:v>
                </c:pt>
                <c:pt idx="7351">
                  <c:v>68.065287687828629</c:v>
                </c:pt>
                <c:pt idx="7352">
                  <c:v>68.158801558442761</c:v>
                </c:pt>
                <c:pt idx="7353">
                  <c:v>67.671834024775023</c:v>
                </c:pt>
                <c:pt idx="7354">
                  <c:v>67.966100764398377</c:v>
                </c:pt>
                <c:pt idx="7355">
                  <c:v>67.966100764398377</c:v>
                </c:pt>
                <c:pt idx="7356">
                  <c:v>67.966100764398377</c:v>
                </c:pt>
                <c:pt idx="7357">
                  <c:v>69.018177559233337</c:v>
                </c:pt>
                <c:pt idx="7358">
                  <c:v>67.992819013145279</c:v>
                </c:pt>
                <c:pt idx="7359">
                  <c:v>66.193729263619701</c:v>
                </c:pt>
                <c:pt idx="7360">
                  <c:v>66.165913004650335</c:v>
                </c:pt>
                <c:pt idx="7361">
                  <c:v>66.165913004650335</c:v>
                </c:pt>
                <c:pt idx="7362">
                  <c:v>66.165913004650335</c:v>
                </c:pt>
                <c:pt idx="7363">
                  <c:v>66.165913004650335</c:v>
                </c:pt>
                <c:pt idx="7364">
                  <c:v>66.483420960649411</c:v>
                </c:pt>
                <c:pt idx="7365">
                  <c:v>64.902652243692643</c:v>
                </c:pt>
                <c:pt idx="7366">
                  <c:v>65.112555197889151</c:v>
                </c:pt>
                <c:pt idx="7367">
                  <c:v>65.07924888780741</c:v>
                </c:pt>
                <c:pt idx="7368">
                  <c:v>66.786105778645066</c:v>
                </c:pt>
                <c:pt idx="7369">
                  <c:v>66.786105778645066</c:v>
                </c:pt>
                <c:pt idx="7370">
                  <c:v>66.786105778645066</c:v>
                </c:pt>
                <c:pt idx="7371">
                  <c:v>66.327320507354187</c:v>
                </c:pt>
                <c:pt idx="7372">
                  <c:v>65.38833876543417</c:v>
                </c:pt>
                <c:pt idx="7373">
                  <c:v>65.02819141246232</c:v>
                </c:pt>
                <c:pt idx="7374">
                  <c:v>65.92123972674213</c:v>
                </c:pt>
                <c:pt idx="7375">
                  <c:v>65.387789760322946</c:v>
                </c:pt>
                <c:pt idx="7376">
                  <c:v>65.387789760322946</c:v>
                </c:pt>
                <c:pt idx="7377">
                  <c:v>65.387789760322946</c:v>
                </c:pt>
                <c:pt idx="7378">
                  <c:v>65.683337511872494</c:v>
                </c:pt>
                <c:pt idx="7379">
                  <c:v>67.17114136332637</c:v>
                </c:pt>
                <c:pt idx="7380">
                  <c:v>67.408311571381006</c:v>
                </c:pt>
                <c:pt idx="7381">
                  <c:v>67.504204464143839</c:v>
                </c:pt>
                <c:pt idx="7382">
                  <c:v>67.328888831955311</c:v>
                </c:pt>
                <c:pt idx="7383">
                  <c:v>67.328888831955311</c:v>
                </c:pt>
                <c:pt idx="7384">
                  <c:v>67.328888831955311</c:v>
                </c:pt>
                <c:pt idx="7385">
                  <c:v>66.89462578896638</c:v>
                </c:pt>
                <c:pt idx="7386">
                  <c:v>66.233806636740084</c:v>
                </c:pt>
                <c:pt idx="7387">
                  <c:v>67.397148467452524</c:v>
                </c:pt>
                <c:pt idx="7388">
                  <c:v>66.808614988205832</c:v>
                </c:pt>
                <c:pt idx="7389">
                  <c:v>65.345882370165157</c:v>
                </c:pt>
                <c:pt idx="7390">
                  <c:v>65.345882370165157</c:v>
                </c:pt>
                <c:pt idx="7391">
                  <c:v>65.345882370165157</c:v>
                </c:pt>
                <c:pt idx="7392">
                  <c:v>65.423841095960896</c:v>
                </c:pt>
                <c:pt idx="7393">
                  <c:v>65.18319385553508</c:v>
                </c:pt>
                <c:pt idx="7394">
                  <c:v>65.584516591849763</c:v>
                </c:pt>
                <c:pt idx="7395">
                  <c:v>65.082359916771111</c:v>
                </c:pt>
                <c:pt idx="7396">
                  <c:v>64.233781016501553</c:v>
                </c:pt>
                <c:pt idx="7397">
                  <c:v>64.233781016501553</c:v>
                </c:pt>
                <c:pt idx="7398">
                  <c:v>64.233781016501553</c:v>
                </c:pt>
                <c:pt idx="7399">
                  <c:v>63.470663911881303</c:v>
                </c:pt>
                <c:pt idx="7400">
                  <c:v>63.259845949166071</c:v>
                </c:pt>
                <c:pt idx="7401">
                  <c:v>64.535184822570983</c:v>
                </c:pt>
                <c:pt idx="7402">
                  <c:v>65.000558155196714</c:v>
                </c:pt>
                <c:pt idx="7403">
                  <c:v>64.101287782989544</c:v>
                </c:pt>
                <c:pt idx="7404">
                  <c:v>64.101287782989544</c:v>
                </c:pt>
                <c:pt idx="7405">
                  <c:v>64.101287782989544</c:v>
                </c:pt>
                <c:pt idx="7406">
                  <c:v>62.917266759753815</c:v>
                </c:pt>
                <c:pt idx="7407">
                  <c:v>63.21043548915469</c:v>
                </c:pt>
                <c:pt idx="7408">
                  <c:v>62.746892173566422</c:v>
                </c:pt>
                <c:pt idx="7409">
                  <c:v>63.143822868991187</c:v>
                </c:pt>
                <c:pt idx="7410">
                  <c:v>63.241728780495222</c:v>
                </c:pt>
                <c:pt idx="7411">
                  <c:v>63.241728780495222</c:v>
                </c:pt>
                <c:pt idx="7412">
                  <c:v>63.241728780495222</c:v>
                </c:pt>
                <c:pt idx="7413">
                  <c:v>65.80869367893844</c:v>
                </c:pt>
                <c:pt idx="7414">
                  <c:v>66.355868773138553</c:v>
                </c:pt>
                <c:pt idx="7415">
                  <c:v>66.081000214112265</c:v>
                </c:pt>
                <c:pt idx="7416">
                  <c:v>66.08026820729728</c:v>
                </c:pt>
                <c:pt idx="7417">
                  <c:v>66.271687989415454</c:v>
                </c:pt>
                <c:pt idx="7418">
                  <c:v>66.271687989415454</c:v>
                </c:pt>
                <c:pt idx="7419">
                  <c:v>66.271687989415454</c:v>
                </c:pt>
                <c:pt idx="7420">
                  <c:v>63.481461012402292</c:v>
                </c:pt>
                <c:pt idx="7421">
                  <c:v>62.665273413695743</c:v>
                </c:pt>
                <c:pt idx="7422">
                  <c:v>63.982519677258466</c:v>
                </c:pt>
                <c:pt idx="7423">
                  <c:v>63.378065049785874</c:v>
                </c:pt>
                <c:pt idx="7424">
                  <c:v>62.984794388436015</c:v>
                </c:pt>
                <c:pt idx="7425">
                  <c:v>62.984794388436015</c:v>
                </c:pt>
                <c:pt idx="7426">
                  <c:v>62.984794388436015</c:v>
                </c:pt>
                <c:pt idx="7427">
                  <c:v>61.583733344557679</c:v>
                </c:pt>
                <c:pt idx="7428">
                  <c:v>60.284238246258319</c:v>
                </c:pt>
                <c:pt idx="7429">
                  <c:v>60.893816921435786</c:v>
                </c:pt>
                <c:pt idx="7430">
                  <c:v>62.587131686196251</c:v>
                </c:pt>
                <c:pt idx="7431">
                  <c:v>64.577824219543743</c:v>
                </c:pt>
                <c:pt idx="7432">
                  <c:v>64.577824219543743</c:v>
                </c:pt>
                <c:pt idx="7433">
                  <c:v>64.577824219543743</c:v>
                </c:pt>
                <c:pt idx="7434">
                  <c:v>65.705480718025754</c:v>
                </c:pt>
                <c:pt idx="7435">
                  <c:v>66.012191573503827</c:v>
                </c:pt>
                <c:pt idx="7436">
                  <c:v>66.31743841535193</c:v>
                </c:pt>
                <c:pt idx="7437">
                  <c:v>67.278929366832685</c:v>
                </c:pt>
                <c:pt idx="7438">
                  <c:v>67.167847332658951</c:v>
                </c:pt>
                <c:pt idx="7439">
                  <c:v>67.167847332658951</c:v>
                </c:pt>
                <c:pt idx="7440">
                  <c:v>67.167847332658951</c:v>
                </c:pt>
                <c:pt idx="7441">
                  <c:v>67.465042099542231</c:v>
                </c:pt>
                <c:pt idx="7442">
                  <c:v>66.758289519675714</c:v>
                </c:pt>
                <c:pt idx="7443">
                  <c:v>66.531733410438335</c:v>
                </c:pt>
                <c:pt idx="7444">
                  <c:v>66.514531250286225</c:v>
                </c:pt>
                <c:pt idx="7445">
                  <c:v>65.880613348510551</c:v>
                </c:pt>
                <c:pt idx="7446">
                  <c:v>65.880613348510551</c:v>
                </c:pt>
                <c:pt idx="7447">
                  <c:v>65.880613348510551</c:v>
                </c:pt>
                <c:pt idx="7448">
                  <c:v>64.290328542959003</c:v>
                </c:pt>
                <c:pt idx="7449">
                  <c:v>65.040818530020786</c:v>
                </c:pt>
                <c:pt idx="7450">
                  <c:v>65.432808179444422</c:v>
                </c:pt>
                <c:pt idx="7451">
                  <c:v>65.58396758673851</c:v>
                </c:pt>
                <c:pt idx="7452">
                  <c:v>65.893240466069017</c:v>
                </c:pt>
                <c:pt idx="7453">
                  <c:v>65.893240466069017</c:v>
                </c:pt>
                <c:pt idx="7454">
                  <c:v>65.893240466069017</c:v>
                </c:pt>
                <c:pt idx="7455">
                  <c:v>66.528439379770916</c:v>
                </c:pt>
                <c:pt idx="7456">
                  <c:v>66.233989638443816</c:v>
                </c:pt>
                <c:pt idx="7457">
                  <c:v>67.285151424760045</c:v>
                </c:pt>
                <c:pt idx="7458">
                  <c:v>67.133626014058464</c:v>
                </c:pt>
                <c:pt idx="7459">
                  <c:v>66.572359788669914</c:v>
                </c:pt>
                <c:pt idx="7460">
                  <c:v>66.572359788669914</c:v>
                </c:pt>
                <c:pt idx="7461">
                  <c:v>66.572359788669914</c:v>
                </c:pt>
                <c:pt idx="7462">
                  <c:v>67.252028116382036</c:v>
                </c:pt>
                <c:pt idx="7463">
                  <c:v>65.977238248088355</c:v>
                </c:pt>
                <c:pt idx="7464">
                  <c:v>63.765296654912106</c:v>
                </c:pt>
                <c:pt idx="7465">
                  <c:v>64.346144062601482</c:v>
                </c:pt>
                <c:pt idx="7466">
                  <c:v>63.886443782791879</c:v>
                </c:pt>
                <c:pt idx="7467">
                  <c:v>63.886443782791879</c:v>
                </c:pt>
                <c:pt idx="7468">
                  <c:v>63.886443782791879</c:v>
                </c:pt>
                <c:pt idx="7469">
                  <c:v>64.012165953265281</c:v>
                </c:pt>
                <c:pt idx="7470">
                  <c:v>63.966049523921328</c:v>
                </c:pt>
                <c:pt idx="7471">
                  <c:v>62.766656357570945</c:v>
                </c:pt>
                <c:pt idx="7472">
                  <c:v>61.369255347767535</c:v>
                </c:pt>
                <c:pt idx="7473">
                  <c:v>59.425411250578989</c:v>
                </c:pt>
                <c:pt idx="7474">
                  <c:v>59.425411250578989</c:v>
                </c:pt>
                <c:pt idx="7475">
                  <c:v>59.425411250578989</c:v>
                </c:pt>
                <c:pt idx="7476">
                  <c:v>56.24356062754967</c:v>
                </c:pt>
                <c:pt idx="7477">
                  <c:v>58.890131267122335</c:v>
                </c:pt>
                <c:pt idx="7478">
                  <c:v>58.024899211811892</c:v>
                </c:pt>
                <c:pt idx="7479">
                  <c:v>60.038832961535114</c:v>
                </c:pt>
                <c:pt idx="7480">
                  <c:v>60.145156951411451</c:v>
                </c:pt>
                <c:pt idx="7481">
                  <c:v>60.145156951411451</c:v>
                </c:pt>
                <c:pt idx="7482">
                  <c:v>60.145156951411451</c:v>
                </c:pt>
                <c:pt idx="7483">
                  <c:v>59.834786061858466</c:v>
                </c:pt>
                <c:pt idx="7484">
                  <c:v>58.354302278554435</c:v>
                </c:pt>
                <c:pt idx="7485">
                  <c:v>58.539683004448996</c:v>
                </c:pt>
                <c:pt idx="7486">
                  <c:v>59.843204140230768</c:v>
                </c:pt>
                <c:pt idx="7487">
                  <c:v>58.199116833777936</c:v>
                </c:pt>
                <c:pt idx="7488">
                  <c:v>58.199116833777936</c:v>
                </c:pt>
                <c:pt idx="7489">
                  <c:v>58.199116833777936</c:v>
                </c:pt>
                <c:pt idx="7490">
                  <c:v>58.523395852815597</c:v>
                </c:pt>
                <c:pt idx="7491">
                  <c:v>59.179822964152017</c:v>
                </c:pt>
                <c:pt idx="7492">
                  <c:v>59.841191121489565</c:v>
                </c:pt>
                <c:pt idx="7493">
                  <c:v>58.947410800394771</c:v>
                </c:pt>
                <c:pt idx="7494">
                  <c:v>58.339845143958513</c:v>
                </c:pt>
                <c:pt idx="7495">
                  <c:v>58.339845143958513</c:v>
                </c:pt>
                <c:pt idx="7496">
                  <c:v>58.339845143958513</c:v>
                </c:pt>
                <c:pt idx="7497">
                  <c:v>58.114387044943612</c:v>
                </c:pt>
                <c:pt idx="7498">
                  <c:v>58.699626493522878</c:v>
                </c:pt>
                <c:pt idx="7499">
                  <c:v>59.508311022375842</c:v>
                </c:pt>
                <c:pt idx="7500">
                  <c:v>59.581511703874185</c:v>
                </c:pt>
                <c:pt idx="7501">
                  <c:v>57.779127923681195</c:v>
                </c:pt>
                <c:pt idx="7502">
                  <c:v>57.779127923681195</c:v>
                </c:pt>
                <c:pt idx="7503">
                  <c:v>57.779127923681195</c:v>
                </c:pt>
                <c:pt idx="7504">
                  <c:v>58.28091859535234</c:v>
                </c:pt>
                <c:pt idx="7505">
                  <c:v>56.292239080746057</c:v>
                </c:pt>
                <c:pt idx="7506">
                  <c:v>56.364341752021915</c:v>
                </c:pt>
                <c:pt idx="7507">
                  <c:v>55.254436418803266</c:v>
                </c:pt>
                <c:pt idx="7508">
                  <c:v>56.97135840334694</c:v>
                </c:pt>
                <c:pt idx="7509">
                  <c:v>56.97135840334694</c:v>
                </c:pt>
                <c:pt idx="7510">
                  <c:v>56.97135840334694</c:v>
                </c:pt>
                <c:pt idx="7511">
                  <c:v>55.622269843332447</c:v>
                </c:pt>
                <c:pt idx="7512">
                  <c:v>55.446954211143911</c:v>
                </c:pt>
                <c:pt idx="7513">
                  <c:v>56.742789275368366</c:v>
                </c:pt>
                <c:pt idx="7514">
                  <c:v>56.164137888123946</c:v>
                </c:pt>
                <c:pt idx="7515">
                  <c:v>56.514220147389779</c:v>
                </c:pt>
                <c:pt idx="7516">
                  <c:v>56.514220147389779</c:v>
                </c:pt>
                <c:pt idx="7517">
                  <c:v>56.514220147389779</c:v>
                </c:pt>
                <c:pt idx="7518">
                  <c:v>58.384680561376236</c:v>
                </c:pt>
                <c:pt idx="7519">
                  <c:v>58.928195621501459</c:v>
                </c:pt>
                <c:pt idx="7520">
                  <c:v>59.04366969656509</c:v>
                </c:pt>
                <c:pt idx="7521">
                  <c:v>59.017317451225679</c:v>
                </c:pt>
                <c:pt idx="7522">
                  <c:v>59.48122677022144</c:v>
                </c:pt>
                <c:pt idx="7523">
                  <c:v>59.48122677022144</c:v>
                </c:pt>
                <c:pt idx="7524">
                  <c:v>59.48122677022144</c:v>
                </c:pt>
                <c:pt idx="7525">
                  <c:v>59.426692262505171</c:v>
                </c:pt>
                <c:pt idx="7526">
                  <c:v>58.949972824247205</c:v>
                </c:pt>
                <c:pt idx="7527">
                  <c:v>58.406274762418249</c:v>
                </c:pt>
                <c:pt idx="7528">
                  <c:v>59.2707748109137</c:v>
                </c:pt>
                <c:pt idx="7529">
                  <c:v>59.748775261097897</c:v>
                </c:pt>
                <c:pt idx="7530">
                  <c:v>59.748775261097897</c:v>
                </c:pt>
                <c:pt idx="7531">
                  <c:v>59.748775261097897</c:v>
                </c:pt>
                <c:pt idx="7532">
                  <c:v>59.878889472461211</c:v>
                </c:pt>
                <c:pt idx="7533">
                  <c:v>59.580230691947961</c:v>
                </c:pt>
                <c:pt idx="7534">
                  <c:v>59.882366504832383</c:v>
                </c:pt>
                <c:pt idx="7535">
                  <c:v>61.362484284728922</c:v>
                </c:pt>
                <c:pt idx="7536">
                  <c:v>62.692906670961335</c:v>
                </c:pt>
                <c:pt idx="7537">
                  <c:v>62.692906670961335</c:v>
                </c:pt>
                <c:pt idx="7538">
                  <c:v>62.692906670961335</c:v>
                </c:pt>
                <c:pt idx="7539">
                  <c:v>62.487761761062224</c:v>
                </c:pt>
                <c:pt idx="7540">
                  <c:v>61.873059038179875</c:v>
                </c:pt>
                <c:pt idx="7541">
                  <c:v>62.606529866793295</c:v>
                </c:pt>
                <c:pt idx="7542">
                  <c:v>62.465618554908978</c:v>
                </c:pt>
                <c:pt idx="7543">
                  <c:v>62.554191379521974</c:v>
                </c:pt>
                <c:pt idx="7544">
                  <c:v>62.554191379521974</c:v>
                </c:pt>
                <c:pt idx="7545">
                  <c:v>62.554191379521974</c:v>
                </c:pt>
                <c:pt idx="7546">
                  <c:v>62.851935151516493</c:v>
                </c:pt>
                <c:pt idx="7547">
                  <c:v>63.00163054518061</c:v>
                </c:pt>
                <c:pt idx="7548">
                  <c:v>62.937213945462062</c:v>
                </c:pt>
                <c:pt idx="7549">
                  <c:v>63.08965436468236</c:v>
                </c:pt>
                <c:pt idx="7550">
                  <c:v>63.46883389484379</c:v>
                </c:pt>
                <c:pt idx="7551">
                  <c:v>63.46883389484379</c:v>
                </c:pt>
                <c:pt idx="7552">
                  <c:v>63.46883389484379</c:v>
                </c:pt>
                <c:pt idx="7553">
                  <c:v>62.556570401670669</c:v>
                </c:pt>
                <c:pt idx="7554">
                  <c:v>62.685403601107758</c:v>
                </c:pt>
                <c:pt idx="7555">
                  <c:v>63.106673523130731</c:v>
                </c:pt>
                <c:pt idx="7556">
                  <c:v>61.995487177985851</c:v>
                </c:pt>
                <c:pt idx="7557">
                  <c:v>61.500467569353297</c:v>
                </c:pt>
                <c:pt idx="7558">
                  <c:v>61.500467569353297</c:v>
                </c:pt>
                <c:pt idx="7559">
                  <c:v>61.500467569353297</c:v>
                </c:pt>
                <c:pt idx="7560">
                  <c:v>61.529381838545149</c:v>
                </c:pt>
                <c:pt idx="7561">
                  <c:v>63.171090122849286</c:v>
                </c:pt>
                <c:pt idx="7562">
                  <c:v>62.804720711950075</c:v>
                </c:pt>
                <c:pt idx="7563">
                  <c:v>63.116006610021778</c:v>
                </c:pt>
                <c:pt idx="7564">
                  <c:v>63.180423209740326</c:v>
                </c:pt>
                <c:pt idx="7565">
                  <c:v>63.180423209740326</c:v>
                </c:pt>
                <c:pt idx="7566">
                  <c:v>63.180423209740326</c:v>
                </c:pt>
                <c:pt idx="7567">
                  <c:v>63.048844984747056</c:v>
                </c:pt>
                <c:pt idx="7568">
                  <c:v>62.396260909189309</c:v>
                </c:pt>
                <c:pt idx="7569">
                  <c:v>63.356287847040107</c:v>
                </c:pt>
                <c:pt idx="7570">
                  <c:v>64.025342075934972</c:v>
                </c:pt>
                <c:pt idx="7571">
                  <c:v>63.849111435227705</c:v>
                </c:pt>
                <c:pt idx="7572">
                  <c:v>63.849111435227705</c:v>
                </c:pt>
                <c:pt idx="7573">
                  <c:v>63.849111435227705</c:v>
                </c:pt>
                <c:pt idx="7574">
                  <c:v>64.168632409967969</c:v>
                </c:pt>
                <c:pt idx="7575">
                  <c:v>63.678004842225313</c:v>
                </c:pt>
                <c:pt idx="7576">
                  <c:v>63.477068971512352</c:v>
                </c:pt>
                <c:pt idx="7577">
                  <c:v>61.183691620169206</c:v>
                </c:pt>
                <c:pt idx="7578">
                  <c:v>60.953292475153162</c:v>
                </c:pt>
                <c:pt idx="7579">
                  <c:v>60.953292475153162</c:v>
                </c:pt>
                <c:pt idx="7580">
                  <c:v>60.953292475153162</c:v>
                </c:pt>
                <c:pt idx="7581">
                  <c:v>61.492415494388474</c:v>
                </c:pt>
                <c:pt idx="7582">
                  <c:v>60.344079803383188</c:v>
                </c:pt>
                <c:pt idx="7583">
                  <c:v>59.973501353297813</c:v>
                </c:pt>
                <c:pt idx="7584">
                  <c:v>59.841008119785805</c:v>
                </c:pt>
                <c:pt idx="7585">
                  <c:v>58.61928874557843</c:v>
                </c:pt>
                <c:pt idx="7586">
                  <c:v>58.61928874557843</c:v>
                </c:pt>
                <c:pt idx="7587">
                  <c:v>58.61928874557843</c:v>
                </c:pt>
                <c:pt idx="7588">
                  <c:v>57.448626846716145</c:v>
                </c:pt>
                <c:pt idx="7589">
                  <c:v>59.320185270925094</c:v>
                </c:pt>
                <c:pt idx="7590">
                  <c:v>59.416627168799167</c:v>
                </c:pt>
                <c:pt idx="7591">
                  <c:v>60.508964338458213</c:v>
                </c:pt>
                <c:pt idx="7592">
                  <c:v>59.67173154382089</c:v>
                </c:pt>
                <c:pt idx="7593">
                  <c:v>59.67173154382089</c:v>
                </c:pt>
                <c:pt idx="7594">
                  <c:v>59.67173154382089</c:v>
                </c:pt>
                <c:pt idx="7595">
                  <c:v>58.798630415249391</c:v>
                </c:pt>
                <c:pt idx="7596">
                  <c:v>58.8226036384401</c:v>
                </c:pt>
                <c:pt idx="7597">
                  <c:v>60.146803966745154</c:v>
                </c:pt>
                <c:pt idx="7598">
                  <c:v>60.106360590217321</c:v>
                </c:pt>
                <c:pt idx="7599">
                  <c:v>60.106360590217321</c:v>
                </c:pt>
                <c:pt idx="7600">
                  <c:v>60.106360590217321</c:v>
                </c:pt>
                <c:pt idx="7601">
                  <c:v>60.106360590217321</c:v>
                </c:pt>
                <c:pt idx="7602">
                  <c:v>59.594321823136397</c:v>
                </c:pt>
                <c:pt idx="7603">
                  <c:v>60.651888669083739</c:v>
                </c:pt>
                <c:pt idx="7604">
                  <c:v>60.170594188232116</c:v>
                </c:pt>
                <c:pt idx="7605">
                  <c:v>59.796172702368082</c:v>
                </c:pt>
                <c:pt idx="7606">
                  <c:v>59.796172702368082</c:v>
                </c:pt>
                <c:pt idx="7607">
                  <c:v>59.796172702368082</c:v>
                </c:pt>
                <c:pt idx="7608">
                  <c:v>59.796172702368082</c:v>
                </c:pt>
                <c:pt idx="7609">
                  <c:v>57.915647194675607</c:v>
                </c:pt>
                <c:pt idx="7610">
                  <c:v>58.158124452138871</c:v>
                </c:pt>
                <c:pt idx="7611">
                  <c:v>57.45009086034613</c:v>
                </c:pt>
                <c:pt idx="7612">
                  <c:v>56.45016955107873</c:v>
                </c:pt>
                <c:pt idx="7613">
                  <c:v>55.513017826196169</c:v>
                </c:pt>
                <c:pt idx="7614">
                  <c:v>55.513017826196169</c:v>
                </c:pt>
                <c:pt idx="7615">
                  <c:v>55.513017826196169</c:v>
                </c:pt>
                <c:pt idx="7616">
                  <c:v>55.403582807356138</c:v>
                </c:pt>
                <c:pt idx="7617">
                  <c:v>56.083800140179513</c:v>
                </c:pt>
                <c:pt idx="7618">
                  <c:v>56.236789564511064</c:v>
                </c:pt>
                <c:pt idx="7619">
                  <c:v>55.33971521274885</c:v>
                </c:pt>
                <c:pt idx="7620">
                  <c:v>54.030887027558435</c:v>
                </c:pt>
                <c:pt idx="7621">
                  <c:v>54.030887027558435</c:v>
                </c:pt>
                <c:pt idx="7622">
                  <c:v>54.030887027558435</c:v>
                </c:pt>
                <c:pt idx="7623">
                  <c:v>53.718137115856756</c:v>
                </c:pt>
                <c:pt idx="7624">
                  <c:v>54.543474799750591</c:v>
                </c:pt>
                <c:pt idx="7625">
                  <c:v>52.751888120078604</c:v>
                </c:pt>
                <c:pt idx="7626">
                  <c:v>53.874237569151973</c:v>
                </c:pt>
                <c:pt idx="7627">
                  <c:v>55.32525807815292</c:v>
                </c:pt>
                <c:pt idx="7628">
                  <c:v>55.32525807815292</c:v>
                </c:pt>
                <c:pt idx="7629">
                  <c:v>55.32525807815292</c:v>
                </c:pt>
                <c:pt idx="7630">
                  <c:v>54.933085427025539</c:v>
                </c:pt>
                <c:pt idx="7631">
                  <c:v>55.50148871886018</c:v>
                </c:pt>
                <c:pt idx="7632">
                  <c:v>55.696019529942021</c:v>
                </c:pt>
                <c:pt idx="7633">
                  <c:v>54.523893617449779</c:v>
                </c:pt>
                <c:pt idx="7634">
                  <c:v>55.725665805948857</c:v>
                </c:pt>
                <c:pt idx="7635">
                  <c:v>55.725665805948857</c:v>
                </c:pt>
                <c:pt idx="7636">
                  <c:v>55.725665805948857</c:v>
                </c:pt>
                <c:pt idx="7637">
                  <c:v>55.28499770332882</c:v>
                </c:pt>
                <c:pt idx="7638">
                  <c:v>54.019357920222426</c:v>
                </c:pt>
                <c:pt idx="7639">
                  <c:v>53.008822512137776</c:v>
                </c:pt>
                <c:pt idx="7640">
                  <c:v>53.167484989285441</c:v>
                </c:pt>
                <c:pt idx="7641">
                  <c:v>52.693327574879902</c:v>
                </c:pt>
                <c:pt idx="7642">
                  <c:v>52.693327574879902</c:v>
                </c:pt>
                <c:pt idx="7643">
                  <c:v>52.693327574879902</c:v>
                </c:pt>
                <c:pt idx="7644">
                  <c:v>50.96908552218639</c:v>
                </c:pt>
                <c:pt idx="7645">
                  <c:v>50.078416230055275</c:v>
                </c:pt>
                <c:pt idx="7646">
                  <c:v>51.040090183239784</c:v>
                </c:pt>
                <c:pt idx="7647">
                  <c:v>49.050861663522255</c:v>
                </c:pt>
                <c:pt idx="7648">
                  <c:v>50.43819757961964</c:v>
                </c:pt>
                <c:pt idx="7649">
                  <c:v>50.43819757961964</c:v>
                </c:pt>
                <c:pt idx="7650">
                  <c:v>50.43819757961964</c:v>
                </c:pt>
                <c:pt idx="7651">
                  <c:v>51.860303819428744</c:v>
                </c:pt>
                <c:pt idx="7652">
                  <c:v>51.629538671005221</c:v>
                </c:pt>
                <c:pt idx="7653">
                  <c:v>53.028769697846073</c:v>
                </c:pt>
                <c:pt idx="7654">
                  <c:v>52.981738259983388</c:v>
                </c:pt>
                <c:pt idx="7655">
                  <c:v>52.540704153955865</c:v>
                </c:pt>
                <c:pt idx="7656">
                  <c:v>52.540704153955865</c:v>
                </c:pt>
                <c:pt idx="7657">
                  <c:v>52.540704153955865</c:v>
                </c:pt>
                <c:pt idx="7658">
                  <c:v>53.691052863702353</c:v>
                </c:pt>
                <c:pt idx="7659">
                  <c:v>52.839545936172854</c:v>
                </c:pt>
                <c:pt idx="7660">
                  <c:v>51.610872497223127</c:v>
                </c:pt>
                <c:pt idx="7661">
                  <c:v>52.65727623924198</c:v>
                </c:pt>
                <c:pt idx="7662">
                  <c:v>53.604127054423074</c:v>
                </c:pt>
                <c:pt idx="7663">
                  <c:v>53.604127054423074</c:v>
                </c:pt>
                <c:pt idx="7664">
                  <c:v>53.604127054423074</c:v>
                </c:pt>
                <c:pt idx="7665">
                  <c:v>53.90772688093746</c:v>
                </c:pt>
                <c:pt idx="7666">
                  <c:v>54.834447508706511</c:v>
                </c:pt>
                <c:pt idx="7667">
                  <c:v>55.305676895852109</c:v>
                </c:pt>
                <c:pt idx="7668">
                  <c:v>55.136034316479694</c:v>
                </c:pt>
                <c:pt idx="7669">
                  <c:v>55.58402248724957</c:v>
                </c:pt>
                <c:pt idx="7670">
                  <c:v>55.58402248724957</c:v>
                </c:pt>
                <c:pt idx="7671">
                  <c:v>55.58402248724957</c:v>
                </c:pt>
                <c:pt idx="7672">
                  <c:v>55.286461716958797</c:v>
                </c:pt>
                <c:pt idx="7673">
                  <c:v>54.937294466211696</c:v>
                </c:pt>
                <c:pt idx="7674">
                  <c:v>55.196607880419585</c:v>
                </c:pt>
                <c:pt idx="7675">
                  <c:v>54.365780145413375</c:v>
                </c:pt>
                <c:pt idx="7676">
                  <c:v>56.251063697403247</c:v>
                </c:pt>
                <c:pt idx="7677">
                  <c:v>56.251063697403247</c:v>
                </c:pt>
                <c:pt idx="7678">
                  <c:v>56.251063697403247</c:v>
                </c:pt>
                <c:pt idx="7679">
                  <c:v>56.583760794813223</c:v>
                </c:pt>
                <c:pt idx="7680">
                  <c:v>56.130465574634727</c:v>
                </c:pt>
                <c:pt idx="7681">
                  <c:v>56.03603669550187</c:v>
                </c:pt>
                <c:pt idx="7682">
                  <c:v>55.689248466903457</c:v>
                </c:pt>
                <c:pt idx="7683">
                  <c:v>55.994312307047807</c:v>
                </c:pt>
                <c:pt idx="7684">
                  <c:v>55.994312307047807</c:v>
                </c:pt>
                <c:pt idx="7685">
                  <c:v>55.994312307047807</c:v>
                </c:pt>
                <c:pt idx="7686">
                  <c:v>55.79301043292736</c:v>
                </c:pt>
                <c:pt idx="7687">
                  <c:v>55.838028852048851</c:v>
                </c:pt>
                <c:pt idx="7688">
                  <c:v>55.676804351048744</c:v>
                </c:pt>
                <c:pt idx="7689">
                  <c:v>54.657667862888033</c:v>
                </c:pt>
                <c:pt idx="7690">
                  <c:v>54.657667862888033</c:v>
                </c:pt>
                <c:pt idx="7691">
                  <c:v>54.657667862888033</c:v>
                </c:pt>
                <c:pt idx="7692">
                  <c:v>54.657667862888033</c:v>
                </c:pt>
                <c:pt idx="7693">
                  <c:v>54.657667862888033</c:v>
                </c:pt>
                <c:pt idx="7694">
                  <c:v>54.989632953483031</c:v>
                </c:pt>
                <c:pt idx="7695">
                  <c:v>55.707548637278052</c:v>
                </c:pt>
                <c:pt idx="7696">
                  <c:v>54.990730963705509</c:v>
                </c:pt>
                <c:pt idx="7697">
                  <c:v>54.045527163858139</c:v>
                </c:pt>
                <c:pt idx="7698">
                  <c:v>54.045527163858139</c:v>
                </c:pt>
                <c:pt idx="7699">
                  <c:v>54.045527163858139</c:v>
                </c:pt>
                <c:pt idx="7700">
                  <c:v>54.210228697229411</c:v>
                </c:pt>
                <c:pt idx="7701">
                  <c:v>52.893897442185413</c:v>
                </c:pt>
                <c:pt idx="7702">
                  <c:v>53.241783681006304</c:v>
                </c:pt>
                <c:pt idx="7703">
                  <c:v>52.550220242550694</c:v>
                </c:pt>
                <c:pt idx="7704">
                  <c:v>53.28973012738772</c:v>
                </c:pt>
                <c:pt idx="7705">
                  <c:v>53.28973012738772</c:v>
                </c:pt>
                <c:pt idx="7706">
                  <c:v>53.28973012738772</c:v>
                </c:pt>
                <c:pt idx="7707">
                  <c:v>53.513907214476404</c:v>
                </c:pt>
                <c:pt idx="7708">
                  <c:v>53.840748257366513</c:v>
                </c:pt>
                <c:pt idx="7709">
                  <c:v>55.617694800738839</c:v>
                </c:pt>
                <c:pt idx="7710">
                  <c:v>56.014259492756132</c:v>
                </c:pt>
                <c:pt idx="7711">
                  <c:v>55.894942381913829</c:v>
                </c:pt>
                <c:pt idx="7712">
                  <c:v>55.894942381913829</c:v>
                </c:pt>
                <c:pt idx="7713">
                  <c:v>55.894942381913829</c:v>
                </c:pt>
                <c:pt idx="7714">
                  <c:v>56.072271032843574</c:v>
                </c:pt>
                <c:pt idx="7715">
                  <c:v>56.96824737438331</c:v>
                </c:pt>
                <c:pt idx="7716">
                  <c:v>57.508651405544853</c:v>
                </c:pt>
                <c:pt idx="7717">
                  <c:v>57.676463967879812</c:v>
                </c:pt>
                <c:pt idx="7718">
                  <c:v>57.483031167020428</c:v>
                </c:pt>
                <c:pt idx="7719">
                  <c:v>57.483031167020428</c:v>
                </c:pt>
                <c:pt idx="7720">
                  <c:v>57.483031167020428</c:v>
                </c:pt>
                <c:pt idx="7721">
                  <c:v>57.052977163217648</c:v>
                </c:pt>
                <c:pt idx="7722">
                  <c:v>57.12013878849239</c:v>
                </c:pt>
                <c:pt idx="7723">
                  <c:v>57.287402345716103</c:v>
                </c:pt>
                <c:pt idx="7724">
                  <c:v>57.195901493843166</c:v>
                </c:pt>
                <c:pt idx="7725">
                  <c:v>55.416758930025892</c:v>
                </c:pt>
                <c:pt idx="7726">
                  <c:v>55.416758930025892</c:v>
                </c:pt>
                <c:pt idx="7727">
                  <c:v>55.416758930025892</c:v>
                </c:pt>
                <c:pt idx="7728">
                  <c:v>55.497096677970319</c:v>
                </c:pt>
                <c:pt idx="7729">
                  <c:v>54.428366728094481</c:v>
                </c:pt>
                <c:pt idx="7730">
                  <c:v>53.779625688315399</c:v>
                </c:pt>
                <c:pt idx="7731">
                  <c:v>53.808905960914736</c:v>
                </c:pt>
                <c:pt idx="7732">
                  <c:v>53.744672362899941</c:v>
                </c:pt>
                <c:pt idx="7733">
                  <c:v>53.744672362899941</c:v>
                </c:pt>
                <c:pt idx="7734">
                  <c:v>53.744672362899941</c:v>
                </c:pt>
                <c:pt idx="7735">
                  <c:v>54.092192598313325</c:v>
                </c:pt>
                <c:pt idx="7736">
                  <c:v>54.515658540781246</c:v>
                </c:pt>
                <c:pt idx="7737">
                  <c:v>54.108296748242957</c:v>
                </c:pt>
                <c:pt idx="7738">
                  <c:v>53.719418127783001</c:v>
                </c:pt>
                <c:pt idx="7739">
                  <c:v>54.106832734612986</c:v>
                </c:pt>
                <c:pt idx="7740">
                  <c:v>54.106832734612986</c:v>
                </c:pt>
                <c:pt idx="7741">
                  <c:v>54.106832734612986</c:v>
                </c:pt>
                <c:pt idx="7742">
                  <c:v>54.010939841850153</c:v>
                </c:pt>
                <c:pt idx="7743">
                  <c:v>53.767547575868157</c:v>
                </c:pt>
                <c:pt idx="7744">
                  <c:v>54.10317270053806</c:v>
                </c:pt>
                <c:pt idx="7745">
                  <c:v>53.4222233608997</c:v>
                </c:pt>
                <c:pt idx="7746">
                  <c:v>54.208032676784434</c:v>
                </c:pt>
                <c:pt idx="7747">
                  <c:v>54.208032676784434</c:v>
                </c:pt>
                <c:pt idx="7748">
                  <c:v>54.208032676784434</c:v>
                </c:pt>
                <c:pt idx="7749">
                  <c:v>53.67311869673528</c:v>
                </c:pt>
                <c:pt idx="7750">
                  <c:v>55.085708847949597</c:v>
                </c:pt>
                <c:pt idx="7751">
                  <c:v>56.027801618833301</c:v>
                </c:pt>
                <c:pt idx="7752">
                  <c:v>56.203666256133076</c:v>
                </c:pt>
                <c:pt idx="7753">
                  <c:v>56.336708494756323</c:v>
                </c:pt>
                <c:pt idx="7754">
                  <c:v>56.336708494756323</c:v>
                </c:pt>
                <c:pt idx="7755">
                  <c:v>56.336708494756323</c:v>
                </c:pt>
                <c:pt idx="7756">
                  <c:v>56.547709459175309</c:v>
                </c:pt>
                <c:pt idx="7757">
                  <c:v>56.062205939137534</c:v>
                </c:pt>
                <c:pt idx="7758">
                  <c:v>55.610008729181509</c:v>
                </c:pt>
                <c:pt idx="7759">
                  <c:v>55.520154892642289</c:v>
                </c:pt>
                <c:pt idx="7760">
                  <c:v>54.85567570634106</c:v>
                </c:pt>
                <c:pt idx="7761">
                  <c:v>54.85567570634106</c:v>
                </c:pt>
                <c:pt idx="7762">
                  <c:v>54.85567570634106</c:v>
                </c:pt>
                <c:pt idx="7763">
                  <c:v>54.935281447470508</c:v>
                </c:pt>
                <c:pt idx="7764">
                  <c:v>55.645145056300706</c:v>
                </c:pt>
                <c:pt idx="7765">
                  <c:v>55.262122490360618</c:v>
                </c:pt>
                <c:pt idx="7766">
                  <c:v>54.699758254749582</c:v>
                </c:pt>
                <c:pt idx="7767">
                  <c:v>53.273808979161821</c:v>
                </c:pt>
                <c:pt idx="7768">
                  <c:v>53.273808979161821</c:v>
                </c:pt>
                <c:pt idx="7769">
                  <c:v>53.273808979161821</c:v>
                </c:pt>
                <c:pt idx="7770">
                  <c:v>52.219902167289398</c:v>
                </c:pt>
                <c:pt idx="7771">
                  <c:v>51.188870568385205</c:v>
                </c:pt>
                <c:pt idx="7772">
                  <c:v>51.794972211191514</c:v>
                </c:pt>
                <c:pt idx="7773">
                  <c:v>51.59367033707106</c:v>
                </c:pt>
                <c:pt idx="7774">
                  <c:v>52.140296426159942</c:v>
                </c:pt>
                <c:pt idx="7775">
                  <c:v>52.140296426159942</c:v>
                </c:pt>
                <c:pt idx="7776">
                  <c:v>52.140296426159942</c:v>
                </c:pt>
                <c:pt idx="7777">
                  <c:v>53.855205391962421</c:v>
                </c:pt>
                <c:pt idx="7778">
                  <c:v>54.302827559324797</c:v>
                </c:pt>
                <c:pt idx="7779">
                  <c:v>54.503580428333997</c:v>
                </c:pt>
                <c:pt idx="7780">
                  <c:v>55.59335557414061</c:v>
                </c:pt>
                <c:pt idx="7781">
                  <c:v>50.802919975185162</c:v>
                </c:pt>
                <c:pt idx="7782">
                  <c:v>50.802919975185162</c:v>
                </c:pt>
                <c:pt idx="7783">
                  <c:v>50.802919975185162</c:v>
                </c:pt>
                <c:pt idx="7784">
                  <c:v>49.363611575223949</c:v>
                </c:pt>
                <c:pt idx="7785">
                  <c:v>50.484131007259862</c:v>
                </c:pt>
                <c:pt idx="7786">
                  <c:v>51.829376531495697</c:v>
                </c:pt>
                <c:pt idx="7787">
                  <c:v>52.42523007889222</c:v>
                </c:pt>
                <c:pt idx="7788">
                  <c:v>52.760489200154645</c:v>
                </c:pt>
                <c:pt idx="7789">
                  <c:v>52.760489200154645</c:v>
                </c:pt>
                <c:pt idx="7790">
                  <c:v>52.760489200154645</c:v>
                </c:pt>
                <c:pt idx="7791">
                  <c:v>52.378930647844527</c:v>
                </c:pt>
                <c:pt idx="7792">
                  <c:v>51.476183243266185</c:v>
                </c:pt>
                <c:pt idx="7793">
                  <c:v>50.533541467271249</c:v>
                </c:pt>
                <c:pt idx="7794">
                  <c:v>50.876303658387258</c:v>
                </c:pt>
                <c:pt idx="7795">
                  <c:v>51.936066524779548</c:v>
                </c:pt>
                <c:pt idx="7796">
                  <c:v>51.936066524779548</c:v>
                </c:pt>
                <c:pt idx="7797">
                  <c:v>51.936066524779548</c:v>
                </c:pt>
                <c:pt idx="7798">
                  <c:v>52.80184758520123</c:v>
                </c:pt>
                <c:pt idx="7799">
                  <c:v>53.68245178362632</c:v>
                </c:pt>
                <c:pt idx="7800">
                  <c:v>53.548860539891834</c:v>
                </c:pt>
                <c:pt idx="7801">
                  <c:v>54.224685831825312</c:v>
                </c:pt>
                <c:pt idx="7802">
                  <c:v>54.143799078769639</c:v>
                </c:pt>
                <c:pt idx="7803">
                  <c:v>54.143799078769639</c:v>
                </c:pt>
                <c:pt idx="7804">
                  <c:v>54.143799078769639</c:v>
                </c:pt>
                <c:pt idx="7805">
                  <c:v>53.97031346361856</c:v>
                </c:pt>
                <c:pt idx="7806">
                  <c:v>53.639629384949778</c:v>
                </c:pt>
                <c:pt idx="7807">
                  <c:v>54.295690492878691</c:v>
                </c:pt>
                <c:pt idx="7808">
                  <c:v>54.32387275525555</c:v>
                </c:pt>
                <c:pt idx="7809">
                  <c:v>54.392315392456503</c:v>
                </c:pt>
                <c:pt idx="7810">
                  <c:v>54.392315392456503</c:v>
                </c:pt>
                <c:pt idx="7811">
                  <c:v>54.392315392456503</c:v>
                </c:pt>
                <c:pt idx="7812">
                  <c:v>54.410432561127337</c:v>
                </c:pt>
                <c:pt idx="7813">
                  <c:v>54.514377528854993</c:v>
                </c:pt>
                <c:pt idx="7814">
                  <c:v>54.890995035163975</c:v>
                </c:pt>
                <c:pt idx="7815">
                  <c:v>54.280135348060284</c:v>
                </c:pt>
                <c:pt idx="7816">
                  <c:v>54.731417549497586</c:v>
                </c:pt>
                <c:pt idx="7817">
                  <c:v>54.731417549497586</c:v>
                </c:pt>
                <c:pt idx="7818">
                  <c:v>54.731417549497586</c:v>
                </c:pt>
                <c:pt idx="7819">
                  <c:v>54.30227855421353</c:v>
                </c:pt>
                <c:pt idx="7820">
                  <c:v>53.198229275514741</c:v>
                </c:pt>
                <c:pt idx="7821">
                  <c:v>53.272893970643054</c:v>
                </c:pt>
                <c:pt idx="7822">
                  <c:v>53.662321596214248</c:v>
                </c:pt>
                <c:pt idx="7823">
                  <c:v>54.419399644610877</c:v>
                </c:pt>
                <c:pt idx="7824">
                  <c:v>54.419399644610877</c:v>
                </c:pt>
                <c:pt idx="7825">
                  <c:v>54.419399644610877</c:v>
                </c:pt>
                <c:pt idx="7826">
                  <c:v>54.587944213760814</c:v>
                </c:pt>
                <c:pt idx="7827">
                  <c:v>55.43451009528917</c:v>
                </c:pt>
                <c:pt idx="7828">
                  <c:v>55.238332268873606</c:v>
                </c:pt>
                <c:pt idx="7829">
                  <c:v>55.797768477224714</c:v>
                </c:pt>
                <c:pt idx="7830">
                  <c:v>55.722920780392656</c:v>
                </c:pt>
                <c:pt idx="7831">
                  <c:v>55.722920780392656</c:v>
                </c:pt>
                <c:pt idx="7832">
                  <c:v>55.722920780392656</c:v>
                </c:pt>
                <c:pt idx="7833">
                  <c:v>55.754214071733202</c:v>
                </c:pt>
                <c:pt idx="7834">
                  <c:v>55.196790882123302</c:v>
                </c:pt>
                <c:pt idx="7835">
                  <c:v>54.544389808269301</c:v>
                </c:pt>
                <c:pt idx="7836">
                  <c:v>54.8145003229982</c:v>
                </c:pt>
                <c:pt idx="7837">
                  <c:v>54.318565705846908</c:v>
                </c:pt>
                <c:pt idx="7838">
                  <c:v>54.318565705846908</c:v>
                </c:pt>
                <c:pt idx="7839">
                  <c:v>54.318565705846908</c:v>
                </c:pt>
                <c:pt idx="7840">
                  <c:v>54.175275371813896</c:v>
                </c:pt>
                <c:pt idx="7841">
                  <c:v>54.785769055510094</c:v>
                </c:pt>
                <c:pt idx="7842">
                  <c:v>55.057709587276442</c:v>
                </c:pt>
                <c:pt idx="7843">
                  <c:v>54.675236026447585</c:v>
                </c:pt>
                <c:pt idx="7844">
                  <c:v>55.090100888839459</c:v>
                </c:pt>
                <c:pt idx="7845">
                  <c:v>55.090100888839459</c:v>
                </c:pt>
                <c:pt idx="7846">
                  <c:v>55.090100888839459</c:v>
                </c:pt>
                <c:pt idx="7847">
                  <c:v>54.873060868196866</c:v>
                </c:pt>
                <c:pt idx="7848">
                  <c:v>55.463241362777275</c:v>
                </c:pt>
                <c:pt idx="7849">
                  <c:v>55.323794064522929</c:v>
                </c:pt>
                <c:pt idx="7850">
                  <c:v>55.220581103610257</c:v>
                </c:pt>
                <c:pt idx="7851">
                  <c:v>56.35976670942825</c:v>
                </c:pt>
                <c:pt idx="7852">
                  <c:v>56.35976670942825</c:v>
                </c:pt>
                <c:pt idx="7853">
                  <c:v>56.35976670942825</c:v>
                </c:pt>
                <c:pt idx="7854">
                  <c:v>56.321702355049112</c:v>
                </c:pt>
                <c:pt idx="7855">
                  <c:v>56.184451077239714</c:v>
                </c:pt>
                <c:pt idx="7856">
                  <c:v>56.577904740293313</c:v>
                </c:pt>
                <c:pt idx="7857">
                  <c:v>56.42930735685168</c:v>
                </c:pt>
                <c:pt idx="7858">
                  <c:v>55.874080187686729</c:v>
                </c:pt>
                <c:pt idx="7859">
                  <c:v>55.874080187686729</c:v>
                </c:pt>
                <c:pt idx="7860">
                  <c:v>55.874080187686729</c:v>
                </c:pt>
                <c:pt idx="7861">
                  <c:v>55.136217318183412</c:v>
                </c:pt>
                <c:pt idx="7862">
                  <c:v>54.439346830319167</c:v>
                </c:pt>
                <c:pt idx="7863">
                  <c:v>54.258175143610757</c:v>
                </c:pt>
                <c:pt idx="7864">
                  <c:v>54.420497654833326</c:v>
                </c:pt>
                <c:pt idx="7865">
                  <c:v>53.715575092004265</c:v>
                </c:pt>
                <c:pt idx="7866">
                  <c:v>53.715575092004265</c:v>
                </c:pt>
                <c:pt idx="7867">
                  <c:v>53.715575092004265</c:v>
                </c:pt>
                <c:pt idx="7868">
                  <c:v>54.320578724588088</c:v>
                </c:pt>
                <c:pt idx="7869">
                  <c:v>54.257443136795771</c:v>
                </c:pt>
                <c:pt idx="7870">
                  <c:v>54.574402087683595</c:v>
                </c:pt>
                <c:pt idx="7871">
                  <c:v>55.846446930421081</c:v>
                </c:pt>
                <c:pt idx="7872">
                  <c:v>55.491789628561598</c:v>
                </c:pt>
                <c:pt idx="7873">
                  <c:v>55.491789628561598</c:v>
                </c:pt>
                <c:pt idx="7874">
                  <c:v>55.491789628561598</c:v>
                </c:pt>
                <c:pt idx="7875">
                  <c:v>54.459111014323703</c:v>
                </c:pt>
                <c:pt idx="7876">
                  <c:v>54.366878155635789</c:v>
                </c:pt>
                <c:pt idx="7877">
                  <c:v>54.737822609128656</c:v>
                </c:pt>
                <c:pt idx="7878">
                  <c:v>54.746423689204711</c:v>
                </c:pt>
                <c:pt idx="7879">
                  <c:v>54.941503505397804</c:v>
                </c:pt>
                <c:pt idx="7880">
                  <c:v>54.941503505397804</c:v>
                </c:pt>
                <c:pt idx="7881">
                  <c:v>54.941503505397804</c:v>
                </c:pt>
                <c:pt idx="7882">
                  <c:v>54.873060868196859</c:v>
                </c:pt>
                <c:pt idx="7883">
                  <c:v>55.44036614980903</c:v>
                </c:pt>
                <c:pt idx="7884">
                  <c:v>55.381439601202871</c:v>
                </c:pt>
                <c:pt idx="7885">
                  <c:v>55.295428800442316</c:v>
                </c:pt>
                <c:pt idx="7886">
                  <c:v>54.910942220872265</c:v>
                </c:pt>
                <c:pt idx="7887">
                  <c:v>54.910942220872265</c:v>
                </c:pt>
                <c:pt idx="7888">
                  <c:v>54.910942220872265</c:v>
                </c:pt>
                <c:pt idx="7889">
                  <c:v>55.554925216353958</c:v>
                </c:pt>
                <c:pt idx="7890">
                  <c:v>55.279141648808938</c:v>
                </c:pt>
                <c:pt idx="7891">
                  <c:v>55.047461491866677</c:v>
                </c:pt>
                <c:pt idx="7892">
                  <c:v>54.443738871209071</c:v>
                </c:pt>
                <c:pt idx="7893">
                  <c:v>55.361492415494574</c:v>
                </c:pt>
                <c:pt idx="7894">
                  <c:v>55.361492415494574</c:v>
                </c:pt>
                <c:pt idx="7895">
                  <c:v>55.361492415494574</c:v>
                </c:pt>
                <c:pt idx="7896">
                  <c:v>55.060088609425136</c:v>
                </c:pt>
                <c:pt idx="7897">
                  <c:v>55.760436129660548</c:v>
                </c:pt>
                <c:pt idx="7898">
                  <c:v>55.924222654513102</c:v>
                </c:pt>
                <c:pt idx="7899">
                  <c:v>56.302853179563293</c:v>
                </c:pt>
                <c:pt idx="7900">
                  <c:v>56.321519353345366</c:v>
                </c:pt>
                <c:pt idx="7901">
                  <c:v>56.321519353345366</c:v>
                </c:pt>
                <c:pt idx="7902">
                  <c:v>56.321519353345366</c:v>
                </c:pt>
                <c:pt idx="7903">
                  <c:v>56.618165115117407</c:v>
                </c:pt>
                <c:pt idx="7904">
                  <c:v>56.500129016201321</c:v>
                </c:pt>
                <c:pt idx="7905">
                  <c:v>56.382458920692734</c:v>
                </c:pt>
                <c:pt idx="7906">
                  <c:v>56.459136634562249</c:v>
                </c:pt>
                <c:pt idx="7907">
                  <c:v>56.350616624240942</c:v>
                </c:pt>
                <c:pt idx="7908">
                  <c:v>56.350616624240942</c:v>
                </c:pt>
                <c:pt idx="7909">
                  <c:v>56.350616624240942</c:v>
                </c:pt>
                <c:pt idx="7910">
                  <c:v>55.911595536954621</c:v>
                </c:pt>
                <c:pt idx="7911">
                  <c:v>55.324160067930407</c:v>
                </c:pt>
                <c:pt idx="7912">
                  <c:v>54.537618745230688</c:v>
                </c:pt>
                <c:pt idx="7913">
                  <c:v>54.415373607128444</c:v>
                </c:pt>
                <c:pt idx="7914">
                  <c:v>54.068402376826299</c:v>
                </c:pt>
                <c:pt idx="7915">
                  <c:v>54.068402376826299</c:v>
                </c:pt>
                <c:pt idx="7916">
                  <c:v>54.068402376826299</c:v>
                </c:pt>
                <c:pt idx="7917">
                  <c:v>55.070336704834901</c:v>
                </c:pt>
                <c:pt idx="7918">
                  <c:v>55.329284115635282</c:v>
                </c:pt>
                <c:pt idx="7919">
                  <c:v>55.930627714144187</c:v>
                </c:pt>
                <c:pt idx="7920">
                  <c:v>55.75311606151071</c:v>
                </c:pt>
                <c:pt idx="7921">
                  <c:v>55.449882238403809</c:v>
                </c:pt>
                <c:pt idx="7922">
                  <c:v>55.449882238403809</c:v>
                </c:pt>
                <c:pt idx="7923">
                  <c:v>55.449882238403809</c:v>
                </c:pt>
                <c:pt idx="7924">
                  <c:v>55.628857904667271</c:v>
                </c:pt>
                <c:pt idx="7925">
                  <c:v>55.810395594783166</c:v>
                </c:pt>
                <c:pt idx="7926">
                  <c:v>55.382903614832834</c:v>
                </c:pt>
                <c:pt idx="7927">
                  <c:v>55.665275243712692</c:v>
                </c:pt>
                <c:pt idx="7928">
                  <c:v>55.281703672661358</c:v>
                </c:pt>
                <c:pt idx="7929">
                  <c:v>55.281703672661358</c:v>
                </c:pt>
                <c:pt idx="7930">
                  <c:v>55.281703672661358</c:v>
                </c:pt>
                <c:pt idx="7931">
                  <c:v>55.503867741008825</c:v>
                </c:pt>
                <c:pt idx="7932">
                  <c:v>55.711757676464131</c:v>
                </c:pt>
                <c:pt idx="7933">
                  <c:v>55.488678599597925</c:v>
                </c:pt>
                <c:pt idx="7934">
                  <c:v>55.643498040966925</c:v>
                </c:pt>
                <c:pt idx="7935">
                  <c:v>55.785873366481212</c:v>
                </c:pt>
                <c:pt idx="7936">
                  <c:v>55.785873366481212</c:v>
                </c:pt>
                <c:pt idx="7937">
                  <c:v>55.785873366481212</c:v>
                </c:pt>
                <c:pt idx="7938">
                  <c:v>55.207953986051784</c:v>
                </c:pt>
                <c:pt idx="7939">
                  <c:v>55.603603669550338</c:v>
                </c:pt>
                <c:pt idx="7940">
                  <c:v>55.844982916791132</c:v>
                </c:pt>
                <c:pt idx="7941">
                  <c:v>55.467450401963418</c:v>
                </c:pt>
                <c:pt idx="7942">
                  <c:v>55.17739270152623</c:v>
                </c:pt>
                <c:pt idx="7943">
                  <c:v>55.17739270152623</c:v>
                </c:pt>
                <c:pt idx="7944">
                  <c:v>55.17739270152623</c:v>
                </c:pt>
                <c:pt idx="7945">
                  <c:v>55.865845111018167</c:v>
                </c:pt>
                <c:pt idx="7946">
                  <c:v>56.744436290702055</c:v>
                </c:pt>
                <c:pt idx="7947">
                  <c:v>57.503527357839879</c:v>
                </c:pt>
                <c:pt idx="7948">
                  <c:v>58.300499777653108</c:v>
                </c:pt>
                <c:pt idx="7949">
                  <c:v>58.515526779554499</c:v>
                </c:pt>
                <c:pt idx="7950">
                  <c:v>58.515526779554499</c:v>
                </c:pt>
                <c:pt idx="7951">
                  <c:v>58.515526779554499</c:v>
                </c:pt>
                <c:pt idx="7952">
                  <c:v>58.544258047042597</c:v>
                </c:pt>
                <c:pt idx="7953">
                  <c:v>59.232344453127041</c:v>
                </c:pt>
                <c:pt idx="7954">
                  <c:v>58.774840193762387</c:v>
                </c:pt>
                <c:pt idx="7955">
                  <c:v>59.470795673107901</c:v>
                </c:pt>
                <c:pt idx="7956">
                  <c:v>59.644647291666473</c:v>
                </c:pt>
                <c:pt idx="7957">
                  <c:v>59.644647291666473</c:v>
                </c:pt>
                <c:pt idx="7958">
                  <c:v>59.644647291666473</c:v>
                </c:pt>
                <c:pt idx="7959">
                  <c:v>59.619210054845801</c:v>
                </c:pt>
                <c:pt idx="7960">
                  <c:v>60.013761728121885</c:v>
                </c:pt>
                <c:pt idx="7961">
                  <c:v>59.855282252677966</c:v>
                </c:pt>
                <c:pt idx="7962">
                  <c:v>59.832590041413489</c:v>
                </c:pt>
                <c:pt idx="7963">
                  <c:v>59.914208801284133</c:v>
                </c:pt>
                <c:pt idx="7964">
                  <c:v>59.914208801284133</c:v>
                </c:pt>
                <c:pt idx="7965">
                  <c:v>59.914208801284133</c:v>
                </c:pt>
                <c:pt idx="7966">
                  <c:v>59.914208801284133</c:v>
                </c:pt>
                <c:pt idx="7967">
                  <c:v>59.997657578192253</c:v>
                </c:pt>
                <c:pt idx="7968">
                  <c:v>60.001134610563419</c:v>
                </c:pt>
                <c:pt idx="7969">
                  <c:v>59.873765424756307</c:v>
                </c:pt>
                <c:pt idx="7970">
                  <c:v>60.217076620983541</c:v>
                </c:pt>
                <c:pt idx="7971">
                  <c:v>60.217076620983541</c:v>
                </c:pt>
                <c:pt idx="7972">
                  <c:v>60.217076620983541</c:v>
                </c:pt>
                <c:pt idx="7973">
                  <c:v>60.549224713282292</c:v>
                </c:pt>
                <c:pt idx="7974">
                  <c:v>60.665430795160908</c:v>
                </c:pt>
                <c:pt idx="7975">
                  <c:v>60.71118122109737</c:v>
                </c:pt>
                <c:pt idx="7976">
                  <c:v>60.691966042204051</c:v>
                </c:pt>
                <c:pt idx="7977">
                  <c:v>60.777976842964613</c:v>
                </c:pt>
                <c:pt idx="7978">
                  <c:v>60.777976842964613</c:v>
                </c:pt>
                <c:pt idx="7979">
                  <c:v>60.777976842964613</c:v>
                </c:pt>
                <c:pt idx="7980">
                  <c:v>60.554714764394653</c:v>
                </c:pt>
                <c:pt idx="7981">
                  <c:v>60.504206294160802</c:v>
                </c:pt>
                <c:pt idx="7982">
                  <c:v>60.535865588908834</c:v>
                </c:pt>
                <c:pt idx="7983">
                  <c:v>60.147169970152618</c:v>
                </c:pt>
                <c:pt idx="7984">
                  <c:v>60.835988383052054</c:v>
                </c:pt>
                <c:pt idx="7985">
                  <c:v>60.835988383052054</c:v>
                </c:pt>
                <c:pt idx="7986">
                  <c:v>60.835988383052054</c:v>
                </c:pt>
                <c:pt idx="7987">
                  <c:v>60.290460304185643</c:v>
                </c:pt>
                <c:pt idx="7988">
                  <c:v>60.116791687330817</c:v>
                </c:pt>
                <c:pt idx="7989">
                  <c:v>60.280761213887111</c:v>
                </c:pt>
                <c:pt idx="7990">
                  <c:v>60.213599588612382</c:v>
                </c:pt>
                <c:pt idx="7991">
                  <c:v>60.380314140724863</c:v>
                </c:pt>
                <c:pt idx="7992">
                  <c:v>60.380314140724863</c:v>
                </c:pt>
                <c:pt idx="7993">
                  <c:v>60.380314140724863</c:v>
                </c:pt>
                <c:pt idx="7994">
                  <c:v>59.897189642835784</c:v>
                </c:pt>
                <c:pt idx="7995">
                  <c:v>60.052558089316022</c:v>
                </c:pt>
                <c:pt idx="7996">
                  <c:v>60.869111691430064</c:v>
                </c:pt>
                <c:pt idx="7997">
                  <c:v>60.740644495400467</c:v>
                </c:pt>
                <c:pt idx="7998">
                  <c:v>60.451501803482003</c:v>
                </c:pt>
                <c:pt idx="7999">
                  <c:v>60.451501803482003</c:v>
                </c:pt>
                <c:pt idx="8000">
                  <c:v>60.451501803482003</c:v>
                </c:pt>
                <c:pt idx="8001">
                  <c:v>59.708331884570057</c:v>
                </c:pt>
                <c:pt idx="8002">
                  <c:v>59.121994425768314</c:v>
                </c:pt>
                <c:pt idx="8003">
                  <c:v>59.638791237146634</c:v>
                </c:pt>
                <c:pt idx="8004">
                  <c:v>59.541617332457584</c:v>
                </c:pt>
                <c:pt idx="8005">
                  <c:v>59.898470654762015</c:v>
                </c:pt>
                <c:pt idx="8006">
                  <c:v>59.898470654762015</c:v>
                </c:pt>
                <c:pt idx="8007">
                  <c:v>59.898470654762015</c:v>
                </c:pt>
                <c:pt idx="8008">
                  <c:v>59.261624725726413</c:v>
                </c:pt>
                <c:pt idx="8009">
                  <c:v>59.214044282752489</c:v>
                </c:pt>
                <c:pt idx="8010">
                  <c:v>59.256683679725278</c:v>
                </c:pt>
                <c:pt idx="8011">
                  <c:v>59.984115452115077</c:v>
                </c:pt>
                <c:pt idx="8012">
                  <c:v>59.856746266307951</c:v>
                </c:pt>
                <c:pt idx="8013">
                  <c:v>59.856746266307951</c:v>
                </c:pt>
                <c:pt idx="8014">
                  <c:v>59.856746266307951</c:v>
                </c:pt>
                <c:pt idx="8015">
                  <c:v>60.486272127193722</c:v>
                </c:pt>
                <c:pt idx="8016">
                  <c:v>60.553250750764697</c:v>
                </c:pt>
                <c:pt idx="8017">
                  <c:v>60.824459275716059</c:v>
                </c:pt>
                <c:pt idx="8018">
                  <c:v>60.592596117070052</c:v>
                </c:pt>
                <c:pt idx="8019">
                  <c:v>60.551786737134726</c:v>
                </c:pt>
                <c:pt idx="8020">
                  <c:v>60.551786737134726</c:v>
                </c:pt>
                <c:pt idx="8021">
                  <c:v>60.551786737134726</c:v>
                </c:pt>
                <c:pt idx="8022">
                  <c:v>60.617301347075745</c:v>
                </c:pt>
                <c:pt idx="8023">
                  <c:v>61.110307936967104</c:v>
                </c:pt>
                <c:pt idx="8024">
                  <c:v>61.109209926744633</c:v>
                </c:pt>
                <c:pt idx="8025">
                  <c:v>61.012036022055582</c:v>
                </c:pt>
                <c:pt idx="8026">
                  <c:v>60.465409932966693</c:v>
                </c:pt>
                <c:pt idx="8027">
                  <c:v>60.465409932966693</c:v>
                </c:pt>
                <c:pt idx="8028">
                  <c:v>60.465409932966693</c:v>
                </c:pt>
                <c:pt idx="8029">
                  <c:v>60.560753820618295</c:v>
                </c:pt>
                <c:pt idx="8030">
                  <c:v>60.749428577180282</c:v>
                </c:pt>
                <c:pt idx="8031">
                  <c:v>62.041237603922319</c:v>
                </c:pt>
                <c:pt idx="8032">
                  <c:v>61.940769668565849</c:v>
                </c:pt>
                <c:pt idx="8033">
                  <c:v>62.282616851163112</c:v>
                </c:pt>
                <c:pt idx="8034">
                  <c:v>62.282616851163112</c:v>
                </c:pt>
                <c:pt idx="8035">
                  <c:v>62.282616851163112</c:v>
                </c:pt>
                <c:pt idx="8036">
                  <c:v>61.991095137095954</c:v>
                </c:pt>
                <c:pt idx="8037">
                  <c:v>61.948272738419419</c:v>
                </c:pt>
                <c:pt idx="8038">
                  <c:v>62.030623505105062</c:v>
                </c:pt>
                <c:pt idx="8039">
                  <c:v>62.401567958597923</c:v>
                </c:pt>
                <c:pt idx="8040">
                  <c:v>62.518323045587785</c:v>
                </c:pt>
                <c:pt idx="8041">
                  <c:v>62.518323045587785</c:v>
                </c:pt>
                <c:pt idx="8042">
                  <c:v>62.518323045587785</c:v>
                </c:pt>
                <c:pt idx="8043">
                  <c:v>62.504048912695602</c:v>
                </c:pt>
                <c:pt idx="8044">
                  <c:v>62.210148176479748</c:v>
                </c:pt>
                <c:pt idx="8045">
                  <c:v>62.391136861484412</c:v>
                </c:pt>
                <c:pt idx="8046">
                  <c:v>62.951854081761731</c:v>
                </c:pt>
                <c:pt idx="8047">
                  <c:v>63.106490521426977</c:v>
                </c:pt>
                <c:pt idx="8048">
                  <c:v>63.106490521426977</c:v>
                </c:pt>
                <c:pt idx="8049">
                  <c:v>63.106490521426977</c:v>
                </c:pt>
                <c:pt idx="8050">
                  <c:v>62.906469659232755</c:v>
                </c:pt>
                <c:pt idx="8051">
                  <c:v>62.762630320088505</c:v>
                </c:pt>
                <c:pt idx="8052">
                  <c:v>62.599392800347189</c:v>
                </c:pt>
                <c:pt idx="8053">
                  <c:v>63.175482163739169</c:v>
                </c:pt>
                <c:pt idx="8054">
                  <c:v>63.028531795631245</c:v>
                </c:pt>
                <c:pt idx="8055">
                  <c:v>63.028531795631245</c:v>
                </c:pt>
                <c:pt idx="8056">
                  <c:v>63.028531795631245</c:v>
                </c:pt>
                <c:pt idx="8057">
                  <c:v>62.900247601305395</c:v>
                </c:pt>
                <c:pt idx="8058">
                  <c:v>63.411371359867594</c:v>
                </c:pt>
                <c:pt idx="8059">
                  <c:v>63.598033097688365</c:v>
                </c:pt>
                <c:pt idx="8060">
                  <c:v>63.713507172751996</c:v>
                </c:pt>
                <c:pt idx="8061">
                  <c:v>64.067615469500225</c:v>
                </c:pt>
                <c:pt idx="8062">
                  <c:v>64.067615469500225</c:v>
                </c:pt>
                <c:pt idx="8063">
                  <c:v>64.067615469500225</c:v>
                </c:pt>
                <c:pt idx="8064">
                  <c:v>63.555393700715555</c:v>
                </c:pt>
                <c:pt idx="8065">
                  <c:v>63.714971186381945</c:v>
                </c:pt>
                <c:pt idx="8066">
                  <c:v>63.548805639380703</c:v>
                </c:pt>
                <c:pt idx="8067">
                  <c:v>63.859725534044934</c:v>
                </c:pt>
                <c:pt idx="8068">
                  <c:v>63.973735595478608</c:v>
                </c:pt>
                <c:pt idx="8069">
                  <c:v>63.973735595478608</c:v>
                </c:pt>
                <c:pt idx="8070">
                  <c:v>63.973735595478608</c:v>
                </c:pt>
                <c:pt idx="8071">
                  <c:v>63.69264497852496</c:v>
                </c:pt>
                <c:pt idx="8072">
                  <c:v>63.502323206629264</c:v>
                </c:pt>
                <c:pt idx="8073">
                  <c:v>63.474323945956158</c:v>
                </c:pt>
                <c:pt idx="8074">
                  <c:v>63.103745495870783</c:v>
                </c:pt>
                <c:pt idx="8075">
                  <c:v>63.103745495870783</c:v>
                </c:pt>
                <c:pt idx="8076">
                  <c:v>63.103745495870783</c:v>
                </c:pt>
                <c:pt idx="8077">
                  <c:v>63.103745495870783</c:v>
                </c:pt>
                <c:pt idx="8078">
                  <c:v>63.103745495870783</c:v>
                </c:pt>
                <c:pt idx="8079">
                  <c:v>62.399554939856706</c:v>
                </c:pt>
                <c:pt idx="8080">
                  <c:v>62.604699849755818</c:v>
                </c:pt>
                <c:pt idx="8081">
                  <c:v>62.953135093687948</c:v>
                </c:pt>
                <c:pt idx="8082">
                  <c:v>62.957527134577838</c:v>
                </c:pt>
                <c:pt idx="8083">
                  <c:v>62.957527134577838</c:v>
                </c:pt>
                <c:pt idx="8084">
                  <c:v>62.957527134577838</c:v>
                </c:pt>
                <c:pt idx="8085">
                  <c:v>65.466663494637359</c:v>
                </c:pt>
                <c:pt idx="8086">
                  <c:v>65.57243847940245</c:v>
                </c:pt>
                <c:pt idx="8087">
                  <c:v>65.491002721235546</c:v>
                </c:pt>
                <c:pt idx="8088">
                  <c:v>65.20881409405942</c:v>
                </c:pt>
                <c:pt idx="8089">
                  <c:v>65.14110346367346</c:v>
                </c:pt>
                <c:pt idx="8090">
                  <c:v>65.14110346367346</c:v>
                </c:pt>
                <c:pt idx="8091">
                  <c:v>65.14110346367346</c:v>
                </c:pt>
                <c:pt idx="8092">
                  <c:v>65.14110346367346</c:v>
                </c:pt>
                <c:pt idx="8093">
                  <c:v>65.481852636048245</c:v>
                </c:pt>
                <c:pt idx="8094">
                  <c:v>65.628986005859915</c:v>
                </c:pt>
                <c:pt idx="8095">
                  <c:v>66.39082209855394</c:v>
                </c:pt>
                <c:pt idx="8096">
                  <c:v>66.956480364832402</c:v>
                </c:pt>
                <c:pt idx="8097">
                  <c:v>66.956480364832402</c:v>
                </c:pt>
                <c:pt idx="8098">
                  <c:v>66.956480364832402</c:v>
                </c:pt>
                <c:pt idx="8099">
                  <c:v>66.651233522984299</c:v>
                </c:pt>
                <c:pt idx="8100">
                  <c:v>66.778785710495171</c:v>
                </c:pt>
                <c:pt idx="8101">
                  <c:v>66.717663141444049</c:v>
                </c:pt>
                <c:pt idx="8102">
                  <c:v>66.311582360831991</c:v>
                </c:pt>
                <c:pt idx="8103">
                  <c:v>66.567235740964961</c:v>
                </c:pt>
                <c:pt idx="8104">
                  <c:v>66.567235740964961</c:v>
                </c:pt>
                <c:pt idx="8105">
                  <c:v>66.567235740964961</c:v>
                </c:pt>
                <c:pt idx="8106">
                  <c:v>66.647024483798162</c:v>
                </c:pt>
                <c:pt idx="8107">
                  <c:v>66.647207485501895</c:v>
                </c:pt>
                <c:pt idx="8108">
                  <c:v>65.602999763928011</c:v>
                </c:pt>
                <c:pt idx="8109">
                  <c:v>65.189232911758623</c:v>
                </c:pt>
                <c:pt idx="8110">
                  <c:v>65.642894135344619</c:v>
                </c:pt>
                <c:pt idx="8111">
                  <c:v>65.642894135344619</c:v>
                </c:pt>
                <c:pt idx="8112">
                  <c:v>65.642894135344619</c:v>
                </c:pt>
                <c:pt idx="8113">
                  <c:v>65.451108349818952</c:v>
                </c:pt>
                <c:pt idx="8114">
                  <c:v>65.789661501748796</c:v>
                </c:pt>
                <c:pt idx="8115">
                  <c:v>65.635757068898528</c:v>
                </c:pt>
                <c:pt idx="8116">
                  <c:v>65.597875716223143</c:v>
                </c:pt>
                <c:pt idx="8117">
                  <c:v>65.496675774051681</c:v>
                </c:pt>
                <c:pt idx="8118">
                  <c:v>65.496675774051681</c:v>
                </c:pt>
                <c:pt idx="8119">
                  <c:v>65.496675774051681</c:v>
                </c:pt>
                <c:pt idx="8120">
                  <c:v>65.495394762125457</c:v>
                </c:pt>
                <c:pt idx="8121">
                  <c:v>65.170932741384036</c:v>
                </c:pt>
                <c:pt idx="8122">
                  <c:v>65.049602611800537</c:v>
                </c:pt>
                <c:pt idx="8123">
                  <c:v>65.277073729556633</c:v>
                </c:pt>
                <c:pt idx="8124">
                  <c:v>65.730917954846376</c:v>
                </c:pt>
                <c:pt idx="8125">
                  <c:v>65.730917954846376</c:v>
                </c:pt>
                <c:pt idx="8126">
                  <c:v>65.730917954846376</c:v>
                </c:pt>
                <c:pt idx="8127">
                  <c:v>65.506374864350207</c:v>
                </c:pt>
                <c:pt idx="8128">
                  <c:v>65.042099541946939</c:v>
                </c:pt>
                <c:pt idx="8129">
                  <c:v>64.944376632146657</c:v>
                </c:pt>
                <c:pt idx="8130">
                  <c:v>65.219611194580423</c:v>
                </c:pt>
                <c:pt idx="8131">
                  <c:v>65.625691975192495</c:v>
                </c:pt>
                <c:pt idx="8132">
                  <c:v>65.625691975192495</c:v>
                </c:pt>
                <c:pt idx="8133">
                  <c:v>65.625691975192495</c:v>
                </c:pt>
                <c:pt idx="8134">
                  <c:v>64.854888799014915</c:v>
                </c:pt>
                <c:pt idx="8135">
                  <c:v>65.109627170629153</c:v>
                </c:pt>
                <c:pt idx="8136">
                  <c:v>64.913449344213589</c:v>
                </c:pt>
                <c:pt idx="8137">
                  <c:v>64.516518648788818</c:v>
                </c:pt>
                <c:pt idx="8138">
                  <c:v>64.853607787088691</c:v>
                </c:pt>
                <c:pt idx="8139">
                  <c:v>64.853607787088691</c:v>
                </c:pt>
                <c:pt idx="8140">
                  <c:v>64.853607787088691</c:v>
                </c:pt>
                <c:pt idx="8141">
                  <c:v>65.506923869461417</c:v>
                </c:pt>
                <c:pt idx="8142">
                  <c:v>65.160684645974243</c:v>
                </c:pt>
                <c:pt idx="8143">
                  <c:v>65.045210570910598</c:v>
                </c:pt>
                <c:pt idx="8144">
                  <c:v>65.071013811138769</c:v>
                </c:pt>
                <c:pt idx="8145">
                  <c:v>64.849947753013765</c:v>
                </c:pt>
                <c:pt idx="8146">
                  <c:v>64.849947753013765</c:v>
                </c:pt>
                <c:pt idx="8147">
                  <c:v>64.849947753013765</c:v>
                </c:pt>
                <c:pt idx="8148">
                  <c:v>65.180814833386293</c:v>
                </c:pt>
                <c:pt idx="8149">
                  <c:v>64.75185883980599</c:v>
                </c:pt>
                <c:pt idx="8150">
                  <c:v>64.703912393424574</c:v>
                </c:pt>
                <c:pt idx="8151">
                  <c:v>63.525930426412465</c:v>
                </c:pt>
                <c:pt idx="8152">
                  <c:v>62.986990408880907</c:v>
                </c:pt>
                <c:pt idx="8153">
                  <c:v>62.986990408880907</c:v>
                </c:pt>
                <c:pt idx="8154">
                  <c:v>62.986990408880907</c:v>
                </c:pt>
                <c:pt idx="8155">
                  <c:v>63.900717915683998</c:v>
                </c:pt>
                <c:pt idx="8156">
                  <c:v>63.674893813261598</c:v>
                </c:pt>
                <c:pt idx="8157">
                  <c:v>63.65549563266454</c:v>
                </c:pt>
                <c:pt idx="8158">
                  <c:v>63.356287847040058</c:v>
                </c:pt>
                <c:pt idx="8159">
                  <c:v>63.388862150306828</c:v>
                </c:pt>
                <c:pt idx="8160">
                  <c:v>63.388862150306828</c:v>
                </c:pt>
                <c:pt idx="8161">
                  <c:v>63.388862150306828</c:v>
                </c:pt>
                <c:pt idx="8162">
                  <c:v>63.64909057303344</c:v>
                </c:pt>
                <c:pt idx="8163">
                  <c:v>63.400574259346556</c:v>
                </c:pt>
                <c:pt idx="8164">
                  <c:v>64.329307905856808</c:v>
                </c:pt>
                <c:pt idx="8165">
                  <c:v>64.559890052576591</c:v>
                </c:pt>
                <c:pt idx="8166">
                  <c:v>64.525302730568626</c:v>
                </c:pt>
                <c:pt idx="8167">
                  <c:v>64.525302730568626</c:v>
                </c:pt>
                <c:pt idx="8168">
                  <c:v>64.525302730568626</c:v>
                </c:pt>
                <c:pt idx="8169">
                  <c:v>64.349804096676337</c:v>
                </c:pt>
                <c:pt idx="8170">
                  <c:v>63.660436678665675</c:v>
                </c:pt>
                <c:pt idx="8171">
                  <c:v>64.055720358756744</c:v>
                </c:pt>
                <c:pt idx="8172">
                  <c:v>64.041263224160815</c:v>
                </c:pt>
                <c:pt idx="8173">
                  <c:v>63.166881083663093</c:v>
                </c:pt>
                <c:pt idx="8174">
                  <c:v>63.166881083663093</c:v>
                </c:pt>
                <c:pt idx="8175">
                  <c:v>63.166881083663093</c:v>
                </c:pt>
                <c:pt idx="8176">
                  <c:v>63.193599332409988</c:v>
                </c:pt>
                <c:pt idx="8177">
                  <c:v>63.566373802940305</c:v>
                </c:pt>
                <c:pt idx="8178">
                  <c:v>63.889371810051749</c:v>
                </c:pt>
                <c:pt idx="8179">
                  <c:v>63.925057142282192</c:v>
                </c:pt>
                <c:pt idx="8180">
                  <c:v>63.460049813063961</c:v>
                </c:pt>
                <c:pt idx="8181">
                  <c:v>63.460049813063961</c:v>
                </c:pt>
                <c:pt idx="8182">
                  <c:v>63.460049813063961</c:v>
                </c:pt>
                <c:pt idx="8183">
                  <c:v>63.123875683282812</c:v>
                </c:pt>
                <c:pt idx="8184">
                  <c:v>63.63682945888246</c:v>
                </c:pt>
                <c:pt idx="8185">
                  <c:v>63.306145380213692</c:v>
                </c:pt>
                <c:pt idx="8186">
                  <c:v>63.435161581354514</c:v>
                </c:pt>
                <c:pt idx="8187">
                  <c:v>64.186200573527543</c:v>
                </c:pt>
                <c:pt idx="8188">
                  <c:v>64.186200573527543</c:v>
                </c:pt>
                <c:pt idx="8189">
                  <c:v>64.186200573527543</c:v>
                </c:pt>
                <c:pt idx="8190">
                  <c:v>64.15673729922446</c:v>
                </c:pt>
                <c:pt idx="8191">
                  <c:v>64.336627974006646</c:v>
                </c:pt>
                <c:pt idx="8192">
                  <c:v>63.473225935733659</c:v>
                </c:pt>
                <c:pt idx="8193">
                  <c:v>62.834366987956855</c:v>
                </c:pt>
                <c:pt idx="8194">
                  <c:v>62.336602353768107</c:v>
                </c:pt>
                <c:pt idx="8195">
                  <c:v>62.336602353768107</c:v>
                </c:pt>
                <c:pt idx="8196">
                  <c:v>62.336602353768107</c:v>
                </c:pt>
                <c:pt idx="8197">
                  <c:v>63.147665904769759</c:v>
                </c:pt>
                <c:pt idx="8198">
                  <c:v>63.353542821483856</c:v>
                </c:pt>
                <c:pt idx="8199">
                  <c:v>63.768224682171983</c:v>
                </c:pt>
                <c:pt idx="8200">
                  <c:v>63.354640831706327</c:v>
                </c:pt>
                <c:pt idx="8201">
                  <c:v>63.062936115935429</c:v>
                </c:pt>
                <c:pt idx="8202">
                  <c:v>63.062936115935429</c:v>
                </c:pt>
                <c:pt idx="8203">
                  <c:v>63.062936115935429</c:v>
                </c:pt>
                <c:pt idx="8204">
                  <c:v>62.651182282507243</c:v>
                </c:pt>
                <c:pt idx="8205">
                  <c:v>63.237885744716472</c:v>
                </c:pt>
                <c:pt idx="8206">
                  <c:v>62.927514855163487</c:v>
                </c:pt>
                <c:pt idx="8207">
                  <c:v>63.03914589444846</c:v>
                </c:pt>
                <c:pt idx="8208">
                  <c:v>62.926050841533517</c:v>
                </c:pt>
                <c:pt idx="8209">
                  <c:v>62.926050841533517</c:v>
                </c:pt>
                <c:pt idx="8210">
                  <c:v>62.926050841533517</c:v>
                </c:pt>
                <c:pt idx="8211">
                  <c:v>62.605431856570767</c:v>
                </c:pt>
                <c:pt idx="8212">
                  <c:v>62.005003266580587</c:v>
                </c:pt>
                <c:pt idx="8213">
                  <c:v>62.28847290568293</c:v>
                </c:pt>
                <c:pt idx="8214">
                  <c:v>62.613483931535583</c:v>
                </c:pt>
                <c:pt idx="8215">
                  <c:v>63.023590749630074</c:v>
                </c:pt>
                <c:pt idx="8216">
                  <c:v>63.023590749630074</c:v>
                </c:pt>
                <c:pt idx="8217">
                  <c:v>63.023590749630074</c:v>
                </c:pt>
                <c:pt idx="8218">
                  <c:v>62.769218381423322</c:v>
                </c:pt>
                <c:pt idx="8219">
                  <c:v>62.602320827607102</c:v>
                </c:pt>
                <c:pt idx="8220">
                  <c:v>62.839125032254252</c:v>
                </c:pt>
                <c:pt idx="8221">
                  <c:v>63.092765393646012</c:v>
                </c:pt>
                <c:pt idx="8222">
                  <c:v>63.093314398757258</c:v>
                </c:pt>
                <c:pt idx="8223">
                  <c:v>63.093314398757258</c:v>
                </c:pt>
                <c:pt idx="8224">
                  <c:v>63.093314398757258</c:v>
                </c:pt>
                <c:pt idx="8225">
                  <c:v>63.962572491550105</c:v>
                </c:pt>
                <c:pt idx="8226">
                  <c:v>64.28044645095666</c:v>
                </c:pt>
                <c:pt idx="8227">
                  <c:v>64.47406225351979</c:v>
                </c:pt>
                <c:pt idx="8228">
                  <c:v>64.535184822570912</c:v>
                </c:pt>
                <c:pt idx="8229">
                  <c:v>64.33516396037669</c:v>
                </c:pt>
                <c:pt idx="8230">
                  <c:v>64.33516396037669</c:v>
                </c:pt>
                <c:pt idx="8231">
                  <c:v>64.33516396037669</c:v>
                </c:pt>
                <c:pt idx="8232">
                  <c:v>64.539942866868302</c:v>
                </c:pt>
                <c:pt idx="8233">
                  <c:v>64.621195623331474</c:v>
                </c:pt>
                <c:pt idx="8234">
                  <c:v>64.518165664122563</c:v>
                </c:pt>
                <c:pt idx="8235">
                  <c:v>64.775100056181756</c:v>
                </c:pt>
                <c:pt idx="8236">
                  <c:v>64.808589367967258</c:v>
                </c:pt>
                <c:pt idx="8237">
                  <c:v>64.808589367967258</c:v>
                </c:pt>
                <c:pt idx="8238">
                  <c:v>64.808589367967258</c:v>
                </c:pt>
                <c:pt idx="8239">
                  <c:v>64.742525752915</c:v>
                </c:pt>
                <c:pt idx="8240">
                  <c:v>64.71635650927935</c:v>
                </c:pt>
                <c:pt idx="8241">
                  <c:v>65.060216710617823</c:v>
                </c:pt>
                <c:pt idx="8242">
                  <c:v>65.215219153690569</c:v>
                </c:pt>
                <c:pt idx="8243">
                  <c:v>65.786367471081405</c:v>
                </c:pt>
                <c:pt idx="8244">
                  <c:v>65.786367471081405</c:v>
                </c:pt>
                <c:pt idx="8245">
                  <c:v>65.786367471081405</c:v>
                </c:pt>
                <c:pt idx="8246">
                  <c:v>65.929840806818163</c:v>
                </c:pt>
                <c:pt idx="8247">
                  <c:v>65.98547332475691</c:v>
                </c:pt>
                <c:pt idx="8248">
                  <c:v>65.787465481303883</c:v>
                </c:pt>
                <c:pt idx="8249">
                  <c:v>66.128397655382429</c:v>
                </c:pt>
                <c:pt idx="8250">
                  <c:v>65.941369914154166</c:v>
                </c:pt>
                <c:pt idx="8251">
                  <c:v>65.941369914154166</c:v>
                </c:pt>
                <c:pt idx="8252">
                  <c:v>65.941369914154166</c:v>
                </c:pt>
                <c:pt idx="8253">
                  <c:v>66.072765137443696</c:v>
                </c:pt>
                <c:pt idx="8254">
                  <c:v>65.858470142357291</c:v>
                </c:pt>
                <c:pt idx="8255">
                  <c:v>66.015851607578725</c:v>
                </c:pt>
                <c:pt idx="8256">
                  <c:v>65.981996292385745</c:v>
                </c:pt>
                <c:pt idx="8257">
                  <c:v>65.963879123714904</c:v>
                </c:pt>
                <c:pt idx="8258">
                  <c:v>65.963879123714904</c:v>
                </c:pt>
                <c:pt idx="8259">
                  <c:v>65.963879123714904</c:v>
                </c:pt>
                <c:pt idx="8260">
                  <c:v>65.995355416759196</c:v>
                </c:pt>
                <c:pt idx="8261">
                  <c:v>66.02280567232107</c:v>
                </c:pt>
                <c:pt idx="8262">
                  <c:v>66.240211696371162</c:v>
                </c:pt>
                <c:pt idx="8263">
                  <c:v>65.918677702889681</c:v>
                </c:pt>
                <c:pt idx="8264">
                  <c:v>65.97376121571719</c:v>
                </c:pt>
                <c:pt idx="8265">
                  <c:v>65.97376121571719</c:v>
                </c:pt>
                <c:pt idx="8266">
                  <c:v>65.97376121571719</c:v>
                </c:pt>
                <c:pt idx="8267">
                  <c:v>66.04293585973312</c:v>
                </c:pt>
                <c:pt idx="8268">
                  <c:v>66.076242169814876</c:v>
                </c:pt>
                <c:pt idx="8269">
                  <c:v>65.72432989351158</c:v>
                </c:pt>
                <c:pt idx="8270">
                  <c:v>66.56137968644515</c:v>
                </c:pt>
                <c:pt idx="8271">
                  <c:v>66.836431247175184</c:v>
                </c:pt>
                <c:pt idx="8272">
                  <c:v>66.836431247175184</c:v>
                </c:pt>
                <c:pt idx="8273">
                  <c:v>66.836431247175184</c:v>
                </c:pt>
                <c:pt idx="8274">
                  <c:v>67.018517942402312</c:v>
                </c:pt>
                <c:pt idx="8275">
                  <c:v>67.23391094771118</c:v>
                </c:pt>
                <c:pt idx="8276">
                  <c:v>67.663049942995244</c:v>
                </c:pt>
                <c:pt idx="8277">
                  <c:v>67.505668477773796</c:v>
                </c:pt>
                <c:pt idx="8278">
                  <c:v>67.52689667540831</c:v>
                </c:pt>
                <c:pt idx="8279">
                  <c:v>67.52689667540831</c:v>
                </c:pt>
                <c:pt idx="8280">
                  <c:v>67.52689667540831</c:v>
                </c:pt>
                <c:pt idx="8281">
                  <c:v>67.387815380561463</c:v>
                </c:pt>
                <c:pt idx="8282">
                  <c:v>66.956114361424966</c:v>
                </c:pt>
                <c:pt idx="8283">
                  <c:v>66.887854725927767</c:v>
                </c:pt>
                <c:pt idx="8284">
                  <c:v>66.109365478192871</c:v>
                </c:pt>
                <c:pt idx="8285">
                  <c:v>65.76642028537313</c:v>
                </c:pt>
                <c:pt idx="8286">
                  <c:v>65.76642028537313</c:v>
                </c:pt>
                <c:pt idx="8287">
                  <c:v>65.76642028537313</c:v>
                </c:pt>
                <c:pt idx="8288">
                  <c:v>65.414325007366088</c:v>
                </c:pt>
                <c:pt idx="8289">
                  <c:v>65.082359916771097</c:v>
                </c:pt>
                <c:pt idx="8290">
                  <c:v>64.887280100577996</c:v>
                </c:pt>
                <c:pt idx="8291">
                  <c:v>65.236447351325111</c:v>
                </c:pt>
                <c:pt idx="8292">
                  <c:v>64.919122397029781</c:v>
                </c:pt>
                <c:pt idx="8293">
                  <c:v>64.919122397029781</c:v>
                </c:pt>
                <c:pt idx="8294">
                  <c:v>64.919122397029781</c:v>
                </c:pt>
                <c:pt idx="8295">
                  <c:v>65.174409773755258</c:v>
                </c:pt>
                <c:pt idx="8296">
                  <c:v>65.502165825164099</c:v>
                </c:pt>
                <c:pt idx="8297">
                  <c:v>65.197101985019742</c:v>
                </c:pt>
                <c:pt idx="8298">
                  <c:v>65.369489589948344</c:v>
                </c:pt>
                <c:pt idx="8299">
                  <c:v>65.537119150579557</c:v>
                </c:pt>
                <c:pt idx="8300">
                  <c:v>65.537119150579557</c:v>
                </c:pt>
                <c:pt idx="8301">
                  <c:v>65.537119150579557</c:v>
                </c:pt>
                <c:pt idx="8302">
                  <c:v>65.222173218432928</c:v>
                </c:pt>
                <c:pt idx="8303">
                  <c:v>65.578477535626121</c:v>
                </c:pt>
                <c:pt idx="8304">
                  <c:v>65.695964629430961</c:v>
                </c:pt>
                <c:pt idx="8305">
                  <c:v>65.330327225346736</c:v>
                </c:pt>
                <c:pt idx="8306">
                  <c:v>64.55476600487178</c:v>
                </c:pt>
                <c:pt idx="8307">
                  <c:v>64.55476600487178</c:v>
                </c:pt>
                <c:pt idx="8308">
                  <c:v>64.55476600487178</c:v>
                </c:pt>
                <c:pt idx="8309">
                  <c:v>65.445435297002888</c:v>
                </c:pt>
                <c:pt idx="8310">
                  <c:v>65.342039334386484</c:v>
                </c:pt>
                <c:pt idx="8311">
                  <c:v>65.177337801015199</c:v>
                </c:pt>
                <c:pt idx="8312">
                  <c:v>65.388887770545423</c:v>
                </c:pt>
                <c:pt idx="8313">
                  <c:v>65.724146891807848</c:v>
                </c:pt>
                <c:pt idx="8314">
                  <c:v>65.724146891807848</c:v>
                </c:pt>
                <c:pt idx="8315">
                  <c:v>65.724146891807848</c:v>
                </c:pt>
                <c:pt idx="8316">
                  <c:v>65.55505331754668</c:v>
                </c:pt>
                <c:pt idx="8317">
                  <c:v>65.887018408141671</c:v>
                </c:pt>
                <c:pt idx="8318">
                  <c:v>65.546635239174364</c:v>
                </c:pt>
                <c:pt idx="8319">
                  <c:v>65.07943188951117</c:v>
                </c:pt>
                <c:pt idx="8320">
                  <c:v>65.15830562382564</c:v>
                </c:pt>
                <c:pt idx="8321">
                  <c:v>65.15830562382564</c:v>
                </c:pt>
                <c:pt idx="8322">
                  <c:v>65.15830562382564</c:v>
                </c:pt>
                <c:pt idx="8323">
                  <c:v>66.053000953439152</c:v>
                </c:pt>
                <c:pt idx="8324">
                  <c:v>65.555236319250398</c:v>
                </c:pt>
                <c:pt idx="8325">
                  <c:v>65.014100281273883</c:v>
                </c:pt>
                <c:pt idx="8326">
                  <c:v>65.345882370165143</c:v>
                </c:pt>
                <c:pt idx="8327">
                  <c:v>65.027642407351081</c:v>
                </c:pt>
                <c:pt idx="8328">
                  <c:v>65.027642407351081</c:v>
                </c:pt>
                <c:pt idx="8329">
                  <c:v>65.027642407351081</c:v>
                </c:pt>
                <c:pt idx="8330">
                  <c:v>65.027642407351081</c:v>
                </c:pt>
                <c:pt idx="8331">
                  <c:v>65.027642407351081</c:v>
                </c:pt>
                <c:pt idx="8332">
                  <c:v>64.968715858744915</c:v>
                </c:pt>
                <c:pt idx="8333">
                  <c:v>64.495473452858107</c:v>
                </c:pt>
                <c:pt idx="8334">
                  <c:v>64.123064985735283</c:v>
                </c:pt>
                <c:pt idx="8335">
                  <c:v>64.123064985735283</c:v>
                </c:pt>
                <c:pt idx="8336">
                  <c:v>64.123064985735283</c:v>
                </c:pt>
                <c:pt idx="8337">
                  <c:v>64.123064985735283</c:v>
                </c:pt>
                <c:pt idx="8338">
                  <c:v>63.871071639677233</c:v>
                </c:pt>
                <c:pt idx="8339">
                  <c:v>64.231401994352836</c:v>
                </c:pt>
                <c:pt idx="8340">
                  <c:v>65.311112046453431</c:v>
                </c:pt>
                <c:pt idx="8341">
                  <c:v>66.02024364846865</c:v>
                </c:pt>
                <c:pt idx="8342">
                  <c:v>66.02024364846865</c:v>
                </c:pt>
                <c:pt idx="8343">
                  <c:v>66.02024364846865</c:v>
                </c:pt>
                <c:pt idx="8344">
                  <c:v>66.181651151172503</c:v>
                </c:pt>
                <c:pt idx="8345">
                  <c:v>66.299138244977357</c:v>
                </c:pt>
                <c:pt idx="8346">
                  <c:v>66.060504023292751</c:v>
                </c:pt>
                <c:pt idx="8347">
                  <c:v>65.793504537527539</c:v>
                </c:pt>
                <c:pt idx="8348">
                  <c:v>66.111378496934108</c:v>
                </c:pt>
                <c:pt idx="8349">
                  <c:v>66.111378496934108</c:v>
                </c:pt>
                <c:pt idx="8350">
                  <c:v>66.111378496934108</c:v>
                </c:pt>
                <c:pt idx="8351">
                  <c:v>66.096738360634433</c:v>
                </c:pt>
                <c:pt idx="8352">
                  <c:v>66.283400098455218</c:v>
                </c:pt>
                <c:pt idx="8353">
                  <c:v>66.114489525897781</c:v>
                </c:pt>
                <c:pt idx="8354">
                  <c:v>66.263269911043153</c:v>
                </c:pt>
                <c:pt idx="8355">
                  <c:v>66.77860270879151</c:v>
                </c:pt>
                <c:pt idx="8356">
                  <c:v>66.77860270879151</c:v>
                </c:pt>
                <c:pt idx="8357">
                  <c:v>66.77860270879151</c:v>
                </c:pt>
                <c:pt idx="8358">
                  <c:v>67.075248470563565</c:v>
                </c:pt>
                <c:pt idx="8359">
                  <c:v>67.203532664889408</c:v>
                </c:pt>
                <c:pt idx="8360">
                  <c:v>66.671546712100181</c:v>
                </c:pt>
                <c:pt idx="8361">
                  <c:v>66.432363485304336</c:v>
                </c:pt>
                <c:pt idx="8362">
                  <c:v>66.748224425969696</c:v>
                </c:pt>
                <c:pt idx="8363">
                  <c:v>66.748224425969696</c:v>
                </c:pt>
                <c:pt idx="8364">
                  <c:v>66.748224425969696</c:v>
                </c:pt>
                <c:pt idx="8365">
                  <c:v>66.668252681432762</c:v>
                </c:pt>
                <c:pt idx="8366">
                  <c:v>66.004139498539018</c:v>
                </c:pt>
                <c:pt idx="8367">
                  <c:v>66.050621931290465</c:v>
                </c:pt>
                <c:pt idx="8368">
                  <c:v>65.466114489526177</c:v>
                </c:pt>
                <c:pt idx="8369">
                  <c:v>64.476624277372295</c:v>
                </c:pt>
                <c:pt idx="8370">
                  <c:v>64.476624277372295</c:v>
                </c:pt>
                <c:pt idx="8371">
                  <c:v>64.476624277372295</c:v>
                </c:pt>
                <c:pt idx="8372">
                  <c:v>63.662083693999456</c:v>
                </c:pt>
                <c:pt idx="8373">
                  <c:v>62.127614408090402</c:v>
                </c:pt>
                <c:pt idx="8374">
                  <c:v>63.218304562415739</c:v>
                </c:pt>
                <c:pt idx="8375">
                  <c:v>61.80516540609019</c:v>
                </c:pt>
                <c:pt idx="8376">
                  <c:v>60.866183664170158</c:v>
                </c:pt>
                <c:pt idx="8377">
                  <c:v>60.866183664170158</c:v>
                </c:pt>
                <c:pt idx="8378">
                  <c:v>60.866183664170158</c:v>
                </c:pt>
                <c:pt idx="8379">
                  <c:v>61.639548864200179</c:v>
                </c:pt>
                <c:pt idx="8380">
                  <c:v>61.139588209566483</c:v>
                </c:pt>
                <c:pt idx="8381">
                  <c:v>61.668463133392024</c:v>
                </c:pt>
                <c:pt idx="8382">
                  <c:v>62.03080650680883</c:v>
                </c:pt>
                <c:pt idx="8383">
                  <c:v>62.711023839632205</c:v>
                </c:pt>
                <c:pt idx="8384">
                  <c:v>62.711023839632205</c:v>
                </c:pt>
                <c:pt idx="8385">
                  <c:v>62.711023839632205</c:v>
                </c:pt>
                <c:pt idx="8386">
                  <c:v>62.363137600811314</c:v>
                </c:pt>
                <c:pt idx="8387">
                  <c:v>62.862549250333764</c:v>
                </c:pt>
                <c:pt idx="8388">
                  <c:v>62.772512412090798</c:v>
                </c:pt>
                <c:pt idx="8389">
                  <c:v>62.806001723876292</c:v>
                </c:pt>
                <c:pt idx="8390">
                  <c:v>62.979304337323633</c:v>
                </c:pt>
                <c:pt idx="8391">
                  <c:v>62.979304337323633</c:v>
                </c:pt>
                <c:pt idx="8392">
                  <c:v>62.979304337323633</c:v>
                </c:pt>
                <c:pt idx="8393">
                  <c:v>63.376784037859636</c:v>
                </c:pt>
                <c:pt idx="8394">
                  <c:v>63.282538160430526</c:v>
                </c:pt>
                <c:pt idx="8395">
                  <c:v>62.933553911387165</c:v>
                </c:pt>
                <c:pt idx="8396">
                  <c:v>62.205207130478627</c:v>
                </c:pt>
                <c:pt idx="8397">
                  <c:v>60.843491452905667</c:v>
                </c:pt>
                <c:pt idx="8398">
                  <c:v>60.843491452905667</c:v>
                </c:pt>
                <c:pt idx="8399">
                  <c:v>60.843491452905667</c:v>
                </c:pt>
                <c:pt idx="8400">
                  <c:v>61.402927661256776</c:v>
                </c:pt>
                <c:pt idx="8401">
                  <c:v>61.449410094008222</c:v>
                </c:pt>
                <c:pt idx="8402">
                  <c:v>61.806263416312653</c:v>
                </c:pt>
                <c:pt idx="8403">
                  <c:v>62.463605536167798</c:v>
                </c:pt>
                <c:pt idx="8404">
                  <c:v>62.596464773087284</c:v>
                </c:pt>
                <c:pt idx="8405">
                  <c:v>62.596464773087284</c:v>
                </c:pt>
                <c:pt idx="8406">
                  <c:v>62.596464773087284</c:v>
                </c:pt>
                <c:pt idx="8407">
                  <c:v>62.760068296236092</c:v>
                </c:pt>
                <c:pt idx="8408">
                  <c:v>62.172083822100632</c:v>
                </c:pt>
                <c:pt idx="8409">
                  <c:v>62.055511736814516</c:v>
                </c:pt>
                <c:pt idx="8410">
                  <c:v>62.47916068098619</c:v>
                </c:pt>
                <c:pt idx="8411">
                  <c:v>62.905005645602813</c:v>
                </c:pt>
                <c:pt idx="8412">
                  <c:v>62.905005645602813</c:v>
                </c:pt>
                <c:pt idx="8413">
                  <c:v>62.905005645602813</c:v>
                </c:pt>
                <c:pt idx="8414">
                  <c:v>62.125235385941693</c:v>
                </c:pt>
                <c:pt idx="8415">
                  <c:v>62.441645331718284</c:v>
                </c:pt>
                <c:pt idx="8416">
                  <c:v>62.239611450782853</c:v>
                </c:pt>
                <c:pt idx="8417">
                  <c:v>61.27244744648597</c:v>
                </c:pt>
                <c:pt idx="8418">
                  <c:v>60.355242907311712</c:v>
                </c:pt>
                <c:pt idx="8419">
                  <c:v>60.355242907311712</c:v>
                </c:pt>
                <c:pt idx="8420">
                  <c:v>60.355242907311712</c:v>
                </c:pt>
                <c:pt idx="8421">
                  <c:v>60.001134610563462</c:v>
                </c:pt>
                <c:pt idx="8422">
                  <c:v>60.700750123983902</c:v>
                </c:pt>
                <c:pt idx="8423">
                  <c:v>60.962442560340492</c:v>
                </c:pt>
                <c:pt idx="8424">
                  <c:v>61.516022714171726</c:v>
                </c:pt>
                <c:pt idx="8425">
                  <c:v>61.516022714171726</c:v>
                </c:pt>
                <c:pt idx="8426">
                  <c:v>61.516022714171726</c:v>
                </c:pt>
                <c:pt idx="8427">
                  <c:v>61.516022714171726</c:v>
                </c:pt>
                <c:pt idx="8428">
                  <c:v>61.516022714171726</c:v>
                </c:pt>
                <c:pt idx="8429">
                  <c:v>61.249389231814</c:v>
                </c:pt>
                <c:pt idx="8430">
                  <c:v>61.128974110749226</c:v>
                </c:pt>
                <c:pt idx="8431">
                  <c:v>62.768669376312147</c:v>
                </c:pt>
                <c:pt idx="8432">
                  <c:v>62.368810653627435</c:v>
                </c:pt>
                <c:pt idx="8433">
                  <c:v>62.368810653627435</c:v>
                </c:pt>
                <c:pt idx="8434">
                  <c:v>62.368810653627435</c:v>
                </c:pt>
                <c:pt idx="8435">
                  <c:v>62.492336803655888</c:v>
                </c:pt>
                <c:pt idx="8436">
                  <c:v>62.930259880719746</c:v>
                </c:pt>
                <c:pt idx="8437">
                  <c:v>62.581275631676377</c:v>
                </c:pt>
                <c:pt idx="8438">
                  <c:v>63.025237764963833</c:v>
                </c:pt>
                <c:pt idx="8439">
                  <c:v>63.098987451573421</c:v>
                </c:pt>
                <c:pt idx="8440">
                  <c:v>63.098987451573421</c:v>
                </c:pt>
                <c:pt idx="8441">
                  <c:v>63.098987451573421</c:v>
                </c:pt>
                <c:pt idx="8442">
                  <c:v>62.971618265766296</c:v>
                </c:pt>
                <c:pt idx="8443">
                  <c:v>63.646345547477281</c:v>
                </c:pt>
                <c:pt idx="8444">
                  <c:v>63.883881758939417</c:v>
                </c:pt>
                <c:pt idx="8445">
                  <c:v>63.805374028032446</c:v>
                </c:pt>
                <c:pt idx="8446">
                  <c:v>63.9444553228793</c:v>
                </c:pt>
                <c:pt idx="8447">
                  <c:v>63.9444553228793</c:v>
                </c:pt>
                <c:pt idx="8448">
                  <c:v>63.9444553228793</c:v>
                </c:pt>
                <c:pt idx="8449">
                  <c:v>64.289596536144003</c:v>
                </c:pt>
                <c:pt idx="8450">
                  <c:v>64.24970216472741</c:v>
                </c:pt>
                <c:pt idx="8451">
                  <c:v>63.791282896844024</c:v>
                </c:pt>
                <c:pt idx="8452">
                  <c:v>64.160946338410668</c:v>
                </c:pt>
                <c:pt idx="8453">
                  <c:v>64.394273510686645</c:v>
                </c:pt>
                <c:pt idx="8454">
                  <c:v>64.394273510686645</c:v>
                </c:pt>
                <c:pt idx="8455">
                  <c:v>64.394273510686645</c:v>
                </c:pt>
                <c:pt idx="8456">
                  <c:v>64.718918533131799</c:v>
                </c:pt>
                <c:pt idx="8457">
                  <c:v>64.714160488834409</c:v>
                </c:pt>
                <c:pt idx="8458">
                  <c:v>65.034962475500905</c:v>
                </c:pt>
                <c:pt idx="8459">
                  <c:v>64.583497272359864</c:v>
                </c:pt>
                <c:pt idx="8460">
                  <c:v>64.976401930302245</c:v>
                </c:pt>
                <c:pt idx="8461">
                  <c:v>64.976401930302245</c:v>
                </c:pt>
                <c:pt idx="8462">
                  <c:v>64.976401930302245</c:v>
                </c:pt>
                <c:pt idx="8463">
                  <c:v>65.225284247396615</c:v>
                </c:pt>
                <c:pt idx="8464">
                  <c:v>65.109810172332985</c:v>
                </c:pt>
                <c:pt idx="8465">
                  <c:v>65.32685019297557</c:v>
                </c:pt>
                <c:pt idx="8466">
                  <c:v>65.326301187864345</c:v>
                </c:pt>
                <c:pt idx="8467">
                  <c:v>65.249623473994831</c:v>
                </c:pt>
                <c:pt idx="8468">
                  <c:v>65.249623473994831</c:v>
                </c:pt>
                <c:pt idx="8469">
                  <c:v>65.249623473994831</c:v>
                </c:pt>
                <c:pt idx="8470">
                  <c:v>65.253649511477235</c:v>
                </c:pt>
                <c:pt idx="8471">
                  <c:v>65.227114264434093</c:v>
                </c:pt>
                <c:pt idx="8472">
                  <c:v>65.200762019094682</c:v>
                </c:pt>
                <c:pt idx="8473">
                  <c:v>65.737506016181285</c:v>
                </c:pt>
                <c:pt idx="8474">
                  <c:v>65.400416877881412</c:v>
                </c:pt>
                <c:pt idx="8475">
                  <c:v>65.400416877881412</c:v>
                </c:pt>
                <c:pt idx="8476">
                  <c:v>65.400416877881412</c:v>
                </c:pt>
                <c:pt idx="8477">
                  <c:v>65.378639675135645</c:v>
                </c:pt>
                <c:pt idx="8478">
                  <c:v>65.647286176234559</c:v>
                </c:pt>
                <c:pt idx="8479">
                  <c:v>64.81590943611711</c:v>
                </c:pt>
                <c:pt idx="8480">
                  <c:v>64.448808018402914</c:v>
                </c:pt>
                <c:pt idx="8481">
                  <c:v>64.331686928005553</c:v>
                </c:pt>
                <c:pt idx="8482">
                  <c:v>64.331686928005553</c:v>
                </c:pt>
                <c:pt idx="8483">
                  <c:v>64.331686928005553</c:v>
                </c:pt>
                <c:pt idx="8484">
                  <c:v>63.732905353349089</c:v>
                </c:pt>
                <c:pt idx="8485">
                  <c:v>62.735546067934138</c:v>
                </c:pt>
                <c:pt idx="8486">
                  <c:v>62.974363291322497</c:v>
                </c:pt>
                <c:pt idx="8487">
                  <c:v>62.342275406584285</c:v>
                </c:pt>
                <c:pt idx="8488">
                  <c:v>63.200370395448637</c:v>
                </c:pt>
                <c:pt idx="8489">
                  <c:v>63.200370395448637</c:v>
                </c:pt>
                <c:pt idx="8490">
                  <c:v>63.200370395448637</c:v>
                </c:pt>
                <c:pt idx="8491">
                  <c:v>63.493722126553259</c:v>
                </c:pt>
                <c:pt idx="8492">
                  <c:v>63.259845949166042</c:v>
                </c:pt>
                <c:pt idx="8493">
                  <c:v>63.333595635775623</c:v>
                </c:pt>
                <c:pt idx="8494">
                  <c:v>63.314380456882304</c:v>
                </c:pt>
                <c:pt idx="8495">
                  <c:v>63.086177332311216</c:v>
                </c:pt>
                <c:pt idx="8496">
                  <c:v>63.086177332311216</c:v>
                </c:pt>
                <c:pt idx="8497">
                  <c:v>63.086177332311216</c:v>
                </c:pt>
                <c:pt idx="8498">
                  <c:v>63.688618941042591</c:v>
                </c:pt>
                <c:pt idx="8499">
                  <c:v>63.603706150504514</c:v>
                </c:pt>
                <c:pt idx="8500">
                  <c:v>63.676540828595371</c:v>
                </c:pt>
                <c:pt idx="8501">
                  <c:v>64.546713929906957</c:v>
                </c:pt>
                <c:pt idx="8502">
                  <c:v>64.142463166332348</c:v>
                </c:pt>
                <c:pt idx="8503">
                  <c:v>64.142463166332348</c:v>
                </c:pt>
                <c:pt idx="8504">
                  <c:v>64.142463166332348</c:v>
                </c:pt>
                <c:pt idx="8505">
                  <c:v>63.440285629059474</c:v>
                </c:pt>
                <c:pt idx="8506">
                  <c:v>62.866575287816197</c:v>
                </c:pt>
                <c:pt idx="8507">
                  <c:v>62.945266020426914</c:v>
                </c:pt>
                <c:pt idx="8508">
                  <c:v>62.284812871608104</c:v>
                </c:pt>
                <c:pt idx="8509">
                  <c:v>62.981866361176088</c:v>
                </c:pt>
                <c:pt idx="8510">
                  <c:v>62.981866361176088</c:v>
                </c:pt>
                <c:pt idx="8511">
                  <c:v>62.981866361176088</c:v>
                </c:pt>
                <c:pt idx="8512">
                  <c:v>61.657117027759796</c:v>
                </c:pt>
                <c:pt idx="8513">
                  <c:v>61.648149944276248</c:v>
                </c:pt>
                <c:pt idx="8514">
                  <c:v>62.168057784618249</c:v>
                </c:pt>
                <c:pt idx="8515">
                  <c:v>61.589589399077575</c:v>
                </c:pt>
                <c:pt idx="8516">
                  <c:v>62.140058523945136</c:v>
                </c:pt>
                <c:pt idx="8517">
                  <c:v>62.140058523945136</c:v>
                </c:pt>
                <c:pt idx="8518">
                  <c:v>62.140058523945136</c:v>
                </c:pt>
                <c:pt idx="8519">
                  <c:v>61.712017538883565</c:v>
                </c:pt>
                <c:pt idx="8520">
                  <c:v>62.336602353768193</c:v>
                </c:pt>
                <c:pt idx="8521">
                  <c:v>62.440730323199588</c:v>
                </c:pt>
                <c:pt idx="8522">
                  <c:v>62.969422245321383</c:v>
                </c:pt>
                <c:pt idx="8523">
                  <c:v>63.107954535056997</c:v>
                </c:pt>
                <c:pt idx="8524">
                  <c:v>63.107954535056997</c:v>
                </c:pt>
                <c:pt idx="8525">
                  <c:v>63.107954535056997</c:v>
                </c:pt>
                <c:pt idx="8526">
                  <c:v>63.326641571033306</c:v>
                </c:pt>
                <c:pt idx="8527">
                  <c:v>63.562164763754232</c:v>
                </c:pt>
                <c:pt idx="8528">
                  <c:v>62.629588081465315</c:v>
                </c:pt>
                <c:pt idx="8529">
                  <c:v>63.053054023933235</c:v>
                </c:pt>
                <c:pt idx="8530">
                  <c:v>63.218670565823238</c:v>
                </c:pt>
                <c:pt idx="8531">
                  <c:v>63.218670565823238</c:v>
                </c:pt>
                <c:pt idx="8532">
                  <c:v>63.218670565823238</c:v>
                </c:pt>
                <c:pt idx="8533">
                  <c:v>63.118751635578001</c:v>
                </c:pt>
                <c:pt idx="8534">
                  <c:v>63.272839070132022</c:v>
                </c:pt>
                <c:pt idx="8535">
                  <c:v>63.777557769063115</c:v>
                </c:pt>
                <c:pt idx="8536">
                  <c:v>63.531603479228671</c:v>
                </c:pt>
                <c:pt idx="8537">
                  <c:v>63.319138501179729</c:v>
                </c:pt>
                <c:pt idx="8538">
                  <c:v>63.319138501179729</c:v>
                </c:pt>
                <c:pt idx="8539">
                  <c:v>63.319138501179729</c:v>
                </c:pt>
                <c:pt idx="8540">
                  <c:v>63.209703482339705</c:v>
                </c:pt>
                <c:pt idx="8541">
                  <c:v>63.745166467500098</c:v>
                </c:pt>
                <c:pt idx="8542">
                  <c:v>63.473225935733744</c:v>
                </c:pt>
                <c:pt idx="8543">
                  <c:v>64.220055888720623</c:v>
                </c:pt>
                <c:pt idx="8544">
                  <c:v>64.547994941833196</c:v>
                </c:pt>
                <c:pt idx="8545">
                  <c:v>64.547994941833196</c:v>
                </c:pt>
                <c:pt idx="8546">
                  <c:v>64.547994941833196</c:v>
                </c:pt>
                <c:pt idx="8547">
                  <c:v>64.275871408363102</c:v>
                </c:pt>
                <c:pt idx="8548">
                  <c:v>64.517067653900142</c:v>
                </c:pt>
                <c:pt idx="8549">
                  <c:v>64.21950688360937</c:v>
                </c:pt>
                <c:pt idx="8550">
                  <c:v>63.487134065218427</c:v>
                </c:pt>
                <c:pt idx="8551">
                  <c:v>63.728513312459221</c:v>
                </c:pt>
                <c:pt idx="8552">
                  <c:v>63.728513312459221</c:v>
                </c:pt>
                <c:pt idx="8553">
                  <c:v>63.728513312459221</c:v>
                </c:pt>
                <c:pt idx="8554">
                  <c:v>63.744983465796352</c:v>
                </c:pt>
                <c:pt idx="8555">
                  <c:v>64.130568055588881</c:v>
                </c:pt>
                <c:pt idx="8556">
                  <c:v>63.933475220654593</c:v>
                </c:pt>
                <c:pt idx="8557">
                  <c:v>63.943174310953133</c:v>
                </c:pt>
                <c:pt idx="8558">
                  <c:v>62.701507751037454</c:v>
                </c:pt>
                <c:pt idx="8559">
                  <c:v>62.701507751037454</c:v>
                </c:pt>
                <c:pt idx="8560">
                  <c:v>62.701507751037454</c:v>
                </c:pt>
                <c:pt idx="8561">
                  <c:v>62.397724922819314</c:v>
                </c:pt>
                <c:pt idx="8562">
                  <c:v>62.393332881929418</c:v>
                </c:pt>
                <c:pt idx="8563">
                  <c:v>61.471736301865256</c:v>
                </c:pt>
                <c:pt idx="8564">
                  <c:v>61.809923450387615</c:v>
                </c:pt>
                <c:pt idx="8565">
                  <c:v>61.725376663257023</c:v>
                </c:pt>
                <c:pt idx="8566">
                  <c:v>61.725376663257023</c:v>
                </c:pt>
                <c:pt idx="8567">
                  <c:v>61.725376663257023</c:v>
                </c:pt>
                <c:pt idx="8568">
                  <c:v>62.104739195122207</c:v>
                </c:pt>
                <c:pt idx="8569">
                  <c:v>62.433959260161018</c:v>
                </c:pt>
                <c:pt idx="8570">
                  <c:v>62.589876711752488</c:v>
                </c:pt>
                <c:pt idx="8571">
                  <c:v>62.573040555007879</c:v>
                </c:pt>
                <c:pt idx="8572">
                  <c:v>62.722735948671989</c:v>
                </c:pt>
                <c:pt idx="8573">
                  <c:v>62.722735948671989</c:v>
                </c:pt>
                <c:pt idx="8574">
                  <c:v>62.722735948671989</c:v>
                </c:pt>
                <c:pt idx="8575">
                  <c:v>63.245571816273916</c:v>
                </c:pt>
                <c:pt idx="8576">
                  <c:v>63.091118378312409</c:v>
                </c:pt>
                <c:pt idx="8577">
                  <c:v>63.247767836718872</c:v>
                </c:pt>
                <c:pt idx="8578">
                  <c:v>62.787701553501769</c:v>
                </c:pt>
                <c:pt idx="8579">
                  <c:v>62.090648063933784</c:v>
                </c:pt>
                <c:pt idx="8580">
                  <c:v>62.090648063933784</c:v>
                </c:pt>
                <c:pt idx="8581">
                  <c:v>62.090648063933784</c:v>
                </c:pt>
                <c:pt idx="8582">
                  <c:v>62.128895420016669</c:v>
                </c:pt>
                <c:pt idx="8583">
                  <c:v>61.476860349570167</c:v>
                </c:pt>
                <c:pt idx="8584">
                  <c:v>60.676410897385757</c:v>
                </c:pt>
                <c:pt idx="8585">
                  <c:v>60.316446546117646</c:v>
                </c:pt>
                <c:pt idx="8586">
                  <c:v>60.269049104847475</c:v>
                </c:pt>
                <c:pt idx="8587">
                  <c:v>60.269049104847475</c:v>
                </c:pt>
                <c:pt idx="8588">
                  <c:v>60.269049104847475</c:v>
                </c:pt>
                <c:pt idx="8589">
                  <c:v>60.560387817210895</c:v>
                </c:pt>
                <c:pt idx="8590">
                  <c:v>60.6039422227024</c:v>
                </c:pt>
                <c:pt idx="8591">
                  <c:v>60.877346768098725</c:v>
                </c:pt>
                <c:pt idx="8592">
                  <c:v>61.006911974350793</c:v>
                </c:pt>
                <c:pt idx="8593">
                  <c:v>61.207298839952522</c:v>
                </c:pt>
                <c:pt idx="8594">
                  <c:v>61.207298839952522</c:v>
                </c:pt>
                <c:pt idx="8595">
                  <c:v>61.207298839952522</c:v>
                </c:pt>
                <c:pt idx="8596">
                  <c:v>61.23438309210691</c:v>
                </c:pt>
                <c:pt idx="8597">
                  <c:v>61.460390196233043</c:v>
                </c:pt>
                <c:pt idx="8598">
                  <c:v>61.645221917016364</c:v>
                </c:pt>
                <c:pt idx="8599">
                  <c:v>62.277675805162069</c:v>
                </c:pt>
                <c:pt idx="8600">
                  <c:v>62.784407522834364</c:v>
                </c:pt>
                <c:pt idx="8601">
                  <c:v>62.784407522834364</c:v>
                </c:pt>
                <c:pt idx="8602">
                  <c:v>62.784407522834364</c:v>
                </c:pt>
                <c:pt idx="8603">
                  <c:v>62.41163305230404</c:v>
                </c:pt>
                <c:pt idx="8604">
                  <c:v>62.582556643602679</c:v>
                </c:pt>
                <c:pt idx="8605">
                  <c:v>62.827229921510892</c:v>
                </c:pt>
                <c:pt idx="8606">
                  <c:v>63.131744756544009</c:v>
                </c:pt>
                <c:pt idx="8607">
                  <c:v>62.205939137293683</c:v>
                </c:pt>
                <c:pt idx="8608">
                  <c:v>62.205939137293683</c:v>
                </c:pt>
                <c:pt idx="8609">
                  <c:v>62.205939137293683</c:v>
                </c:pt>
                <c:pt idx="8610">
                  <c:v>62.4797096860975</c:v>
                </c:pt>
                <c:pt idx="8611">
                  <c:v>62.019094397769166</c:v>
                </c:pt>
                <c:pt idx="8612">
                  <c:v>62.320864207246096</c:v>
                </c:pt>
                <c:pt idx="8613">
                  <c:v>61.764539027858667</c:v>
                </c:pt>
                <c:pt idx="8614">
                  <c:v>61.22340298988216</c:v>
                </c:pt>
                <c:pt idx="8615">
                  <c:v>61.22340298988216</c:v>
                </c:pt>
                <c:pt idx="8616">
                  <c:v>61.22340298988216</c:v>
                </c:pt>
                <c:pt idx="8617">
                  <c:v>60.568439892175711</c:v>
                </c:pt>
                <c:pt idx="8618">
                  <c:v>60.789322948596968</c:v>
                </c:pt>
                <c:pt idx="8619">
                  <c:v>59.784826596735932</c:v>
                </c:pt>
                <c:pt idx="8620">
                  <c:v>58.728723764418561</c:v>
                </c:pt>
                <c:pt idx="8621">
                  <c:v>58.45824724628217</c:v>
                </c:pt>
                <c:pt idx="8622">
                  <c:v>58.45824724628217</c:v>
                </c:pt>
                <c:pt idx="8623">
                  <c:v>58.45824724628217</c:v>
                </c:pt>
                <c:pt idx="8624">
                  <c:v>58.750317965460574</c:v>
                </c:pt>
                <c:pt idx="8625">
                  <c:v>59.609876967954897</c:v>
                </c:pt>
                <c:pt idx="8626">
                  <c:v>59.348916538413292</c:v>
                </c:pt>
                <c:pt idx="8627">
                  <c:v>58.772644173317573</c:v>
                </c:pt>
                <c:pt idx="8628">
                  <c:v>58.758553042129144</c:v>
                </c:pt>
                <c:pt idx="8629">
                  <c:v>58.758553042129144</c:v>
                </c:pt>
                <c:pt idx="8630">
                  <c:v>58.758553042129144</c:v>
                </c:pt>
                <c:pt idx="8631">
                  <c:v>58.379190510263975</c:v>
                </c:pt>
                <c:pt idx="8632">
                  <c:v>57.479737136353052</c:v>
                </c:pt>
                <c:pt idx="8633">
                  <c:v>57.28557232867869</c:v>
                </c:pt>
                <c:pt idx="8634">
                  <c:v>57.909059133340847</c:v>
                </c:pt>
                <c:pt idx="8635">
                  <c:v>57.369021105586803</c:v>
                </c:pt>
                <c:pt idx="8636">
                  <c:v>57.369021105586803</c:v>
                </c:pt>
                <c:pt idx="8637">
                  <c:v>57.369021105586803</c:v>
                </c:pt>
                <c:pt idx="8638">
                  <c:v>57.735756519893521</c:v>
                </c:pt>
                <c:pt idx="8639">
                  <c:v>57.593015190971755</c:v>
                </c:pt>
                <c:pt idx="8640">
                  <c:v>58.514977774443409</c:v>
                </c:pt>
                <c:pt idx="8641">
                  <c:v>58.637588915953131</c:v>
                </c:pt>
                <c:pt idx="8642">
                  <c:v>58.824250653773909</c:v>
                </c:pt>
                <c:pt idx="8643">
                  <c:v>58.824250653773909</c:v>
                </c:pt>
                <c:pt idx="8644">
                  <c:v>58.824250653773909</c:v>
                </c:pt>
                <c:pt idx="8645">
                  <c:v>58.878419158082686</c:v>
                </c:pt>
                <c:pt idx="8646">
                  <c:v>58.696332462855558</c:v>
                </c:pt>
                <c:pt idx="8647">
                  <c:v>59.405281063167031</c:v>
                </c:pt>
                <c:pt idx="8648">
                  <c:v>59.248631604760575</c:v>
                </c:pt>
                <c:pt idx="8649">
                  <c:v>59.100217223022682</c:v>
                </c:pt>
                <c:pt idx="8650">
                  <c:v>59.100217223022682</c:v>
                </c:pt>
                <c:pt idx="8651">
                  <c:v>59.100217223022682</c:v>
                </c:pt>
                <c:pt idx="8652">
                  <c:v>58.452208190058585</c:v>
                </c:pt>
                <c:pt idx="8653">
                  <c:v>59.014755427373373</c:v>
                </c:pt>
                <c:pt idx="8654">
                  <c:v>58.658634111883927</c:v>
                </c:pt>
                <c:pt idx="8655">
                  <c:v>58.3832165477464</c:v>
                </c:pt>
                <c:pt idx="8656">
                  <c:v>58.208083917261604</c:v>
                </c:pt>
                <c:pt idx="8657">
                  <c:v>58.208083917261604</c:v>
                </c:pt>
                <c:pt idx="8658">
                  <c:v>58.208083917261604</c:v>
                </c:pt>
                <c:pt idx="8659">
                  <c:v>57.834577439916302</c:v>
                </c:pt>
                <c:pt idx="8660">
                  <c:v>57.024611899137113</c:v>
                </c:pt>
                <c:pt idx="8661">
                  <c:v>57.717090346111448</c:v>
                </c:pt>
                <c:pt idx="8662">
                  <c:v>57.218593705107722</c:v>
                </c:pt>
                <c:pt idx="8663">
                  <c:v>57.411477500855867</c:v>
                </c:pt>
                <c:pt idx="8664">
                  <c:v>57.411477500855867</c:v>
                </c:pt>
                <c:pt idx="8665">
                  <c:v>57.411477500855867</c:v>
                </c:pt>
                <c:pt idx="8666">
                  <c:v>58.061133549153688</c:v>
                </c:pt>
                <c:pt idx="8667">
                  <c:v>57.946025477497543</c:v>
                </c:pt>
                <c:pt idx="8668">
                  <c:v>57.980246796098008</c:v>
                </c:pt>
                <c:pt idx="8669">
                  <c:v>58.087668796196823</c:v>
                </c:pt>
                <c:pt idx="8670">
                  <c:v>58.068819620711004</c:v>
                </c:pt>
                <c:pt idx="8671">
                  <c:v>58.068819620711004</c:v>
                </c:pt>
                <c:pt idx="8672">
                  <c:v>58.068819620711004</c:v>
                </c:pt>
                <c:pt idx="8673">
                  <c:v>58.834864752591187</c:v>
                </c:pt>
                <c:pt idx="8674">
                  <c:v>58.363818367149342</c:v>
                </c:pt>
                <c:pt idx="8675">
                  <c:v>57.650477725947965</c:v>
                </c:pt>
                <c:pt idx="8676">
                  <c:v>55.741220950767378</c:v>
                </c:pt>
                <c:pt idx="8677">
                  <c:v>55.971620095783422</c:v>
                </c:pt>
                <c:pt idx="8678">
                  <c:v>55.971620095783422</c:v>
                </c:pt>
                <c:pt idx="8679">
                  <c:v>55.971620095783422</c:v>
                </c:pt>
                <c:pt idx="8680">
                  <c:v>55.211431018423099</c:v>
                </c:pt>
                <c:pt idx="8681">
                  <c:v>55.912876548880995</c:v>
                </c:pt>
                <c:pt idx="8682">
                  <c:v>56.876380519102959</c:v>
                </c:pt>
                <c:pt idx="8683">
                  <c:v>56.953241234676227</c:v>
                </c:pt>
                <c:pt idx="8684">
                  <c:v>56.595106900445572</c:v>
                </c:pt>
                <c:pt idx="8685">
                  <c:v>56.595106900445572</c:v>
                </c:pt>
                <c:pt idx="8686">
                  <c:v>56.595106900445572</c:v>
                </c:pt>
                <c:pt idx="8687">
                  <c:v>56.0653169681013</c:v>
                </c:pt>
                <c:pt idx="8688">
                  <c:v>55.634896960891027</c:v>
                </c:pt>
                <c:pt idx="8689">
                  <c:v>55.840773877605123</c:v>
                </c:pt>
                <c:pt idx="8690">
                  <c:v>54.901609133981353</c:v>
                </c:pt>
                <c:pt idx="8691">
                  <c:v>54.911674227687371</c:v>
                </c:pt>
                <c:pt idx="8692">
                  <c:v>54.911674227687371</c:v>
                </c:pt>
                <c:pt idx="8693">
                  <c:v>54.911674227687371</c:v>
                </c:pt>
                <c:pt idx="8694">
                  <c:v>54.420680656537222</c:v>
                </c:pt>
                <c:pt idx="8695">
                  <c:v>54.420680656537222</c:v>
                </c:pt>
                <c:pt idx="8696">
                  <c:v>54.420680656537222</c:v>
                </c:pt>
                <c:pt idx="8697">
                  <c:v>53.754188451494784</c:v>
                </c:pt>
                <c:pt idx="8698">
                  <c:v>54.654007828813192</c:v>
                </c:pt>
                <c:pt idx="8699">
                  <c:v>54.654007828813192</c:v>
                </c:pt>
                <c:pt idx="8700">
                  <c:v>54.654007828813192</c:v>
                </c:pt>
                <c:pt idx="8701">
                  <c:v>54.926497365690786</c:v>
                </c:pt>
                <c:pt idx="8702">
                  <c:v>54.926497365690786</c:v>
                </c:pt>
                <c:pt idx="8703">
                  <c:v>54.77570396180419</c:v>
                </c:pt>
                <c:pt idx="8704">
                  <c:v>54.070781398975122</c:v>
                </c:pt>
                <c:pt idx="8705">
                  <c:v>55.666373253935298</c:v>
                </c:pt>
                <c:pt idx="8706">
                  <c:v>55.666373253935298</c:v>
                </c:pt>
                <c:pt idx="8707">
                  <c:v>55.666373253935298</c:v>
                </c:pt>
                <c:pt idx="8708">
                  <c:v>55.516128855159948</c:v>
                </c:pt>
                <c:pt idx="8709">
                  <c:v>55.905922484138635</c:v>
                </c:pt>
                <c:pt idx="8710">
                  <c:v>56.185915090869798</c:v>
                </c:pt>
                <c:pt idx="8711">
                  <c:v>56.286383026226282</c:v>
                </c:pt>
                <c:pt idx="8712">
                  <c:v>56.182255056794887</c:v>
                </c:pt>
                <c:pt idx="8713">
                  <c:v>56.182255056794887</c:v>
                </c:pt>
                <c:pt idx="8714">
                  <c:v>56.182255056794887</c:v>
                </c:pt>
                <c:pt idx="8715">
                  <c:v>55.910314525028532</c:v>
                </c:pt>
                <c:pt idx="8716">
                  <c:v>56.145837717749465</c:v>
                </c:pt>
                <c:pt idx="8717">
                  <c:v>56.313650280084417</c:v>
                </c:pt>
                <c:pt idx="8718">
                  <c:v>56.169627939236427</c:v>
                </c:pt>
                <c:pt idx="8719">
                  <c:v>57.369570110698049</c:v>
                </c:pt>
                <c:pt idx="8720">
                  <c:v>57.369570110698049</c:v>
                </c:pt>
                <c:pt idx="8721">
                  <c:v>57.369570110698049</c:v>
                </c:pt>
                <c:pt idx="8722">
                  <c:v>57.189313432508378</c:v>
                </c:pt>
                <c:pt idx="8723">
                  <c:v>56.964770342012201</c:v>
                </c:pt>
                <c:pt idx="8724">
                  <c:v>56.952509227861228</c:v>
                </c:pt>
                <c:pt idx="8725">
                  <c:v>57.212005643772855</c:v>
                </c:pt>
                <c:pt idx="8726">
                  <c:v>57.887830935706326</c:v>
                </c:pt>
                <c:pt idx="8727">
                  <c:v>57.887830935706326</c:v>
                </c:pt>
                <c:pt idx="8728">
                  <c:v>57.887830935706326</c:v>
                </c:pt>
                <c:pt idx="8729">
                  <c:v>57.412575511078323</c:v>
                </c:pt>
                <c:pt idx="8730">
                  <c:v>57.708123262627893</c:v>
                </c:pt>
                <c:pt idx="8731">
                  <c:v>57.860380680144445</c:v>
                </c:pt>
                <c:pt idx="8732">
                  <c:v>57.818107286579156</c:v>
                </c:pt>
                <c:pt idx="8733">
                  <c:v>58.032036278258076</c:v>
                </c:pt>
                <c:pt idx="8734">
                  <c:v>58.032036278258076</c:v>
                </c:pt>
                <c:pt idx="8735">
                  <c:v>58.032036278258076</c:v>
                </c:pt>
                <c:pt idx="8736">
                  <c:v>57.923699269640522</c:v>
                </c:pt>
                <c:pt idx="8737">
                  <c:v>58.835779761109904</c:v>
                </c:pt>
                <c:pt idx="8738">
                  <c:v>58.793872370952108</c:v>
                </c:pt>
                <c:pt idx="8739">
                  <c:v>57.659444809431513</c:v>
                </c:pt>
                <c:pt idx="8740">
                  <c:v>57.382380229960269</c:v>
                </c:pt>
                <c:pt idx="8741">
                  <c:v>57.382380229960269</c:v>
                </c:pt>
                <c:pt idx="8742">
                  <c:v>57.382380229960269</c:v>
                </c:pt>
                <c:pt idx="8743">
                  <c:v>57.931202339494114</c:v>
                </c:pt>
                <c:pt idx="8744">
                  <c:v>58.391268622711209</c:v>
                </c:pt>
                <c:pt idx="8745">
                  <c:v>58.603916602463897</c:v>
                </c:pt>
                <c:pt idx="8746">
                  <c:v>58.243220244380801</c:v>
                </c:pt>
                <c:pt idx="8747">
                  <c:v>59.315427226627811</c:v>
                </c:pt>
                <c:pt idx="8748">
                  <c:v>59.315427226627811</c:v>
                </c:pt>
                <c:pt idx="8749">
                  <c:v>59.315427226627811</c:v>
                </c:pt>
                <c:pt idx="8750">
                  <c:v>59.380209829753845</c:v>
                </c:pt>
                <c:pt idx="8751">
                  <c:v>59.28175491313857</c:v>
                </c:pt>
                <c:pt idx="8752">
                  <c:v>59.649222334260259</c:v>
                </c:pt>
                <c:pt idx="8753">
                  <c:v>59.726266051537273</c:v>
                </c:pt>
                <c:pt idx="8754">
                  <c:v>59.851622218603197</c:v>
                </c:pt>
                <c:pt idx="8755">
                  <c:v>59.851622218603197</c:v>
                </c:pt>
                <c:pt idx="8756">
                  <c:v>59.851622218603197</c:v>
                </c:pt>
                <c:pt idx="8757">
                  <c:v>60.024741830346784</c:v>
                </c:pt>
                <c:pt idx="8758">
                  <c:v>60.195116416534184</c:v>
                </c:pt>
                <c:pt idx="8759">
                  <c:v>60.075250300580642</c:v>
                </c:pt>
                <c:pt idx="8760">
                  <c:v>60.358719939682985</c:v>
                </c:pt>
                <c:pt idx="8761">
                  <c:v>60.611994297667259</c:v>
                </c:pt>
                <c:pt idx="8762">
                  <c:v>60.611994297667259</c:v>
                </c:pt>
                <c:pt idx="8763">
                  <c:v>60.611994297667259</c:v>
                </c:pt>
                <c:pt idx="8764">
                  <c:v>60.703861152947688</c:v>
                </c:pt>
                <c:pt idx="8765">
                  <c:v>60.888143868619778</c:v>
                </c:pt>
                <c:pt idx="8766">
                  <c:v>60.842027439275817</c:v>
                </c:pt>
                <c:pt idx="8767">
                  <c:v>60.552518743949861</c:v>
                </c:pt>
                <c:pt idx="8768">
                  <c:v>60.090439441991556</c:v>
                </c:pt>
                <c:pt idx="8769">
                  <c:v>60.090439441991556</c:v>
                </c:pt>
                <c:pt idx="8770">
                  <c:v>60.090439441991556</c:v>
                </c:pt>
                <c:pt idx="8771">
                  <c:v>60.471814992597942</c:v>
                </c:pt>
                <c:pt idx="8772">
                  <c:v>60.462847909114387</c:v>
                </c:pt>
                <c:pt idx="8773">
                  <c:v>60.819701231418819</c:v>
                </c:pt>
                <c:pt idx="8774">
                  <c:v>61.15971839697864</c:v>
                </c:pt>
                <c:pt idx="8775">
                  <c:v>61.965840901979156</c:v>
                </c:pt>
                <c:pt idx="8776">
                  <c:v>61.965840901979156</c:v>
                </c:pt>
                <c:pt idx="8777">
                  <c:v>61.965840901979156</c:v>
                </c:pt>
                <c:pt idx="8778">
                  <c:v>61.99987921887589</c:v>
                </c:pt>
                <c:pt idx="8779">
                  <c:v>62.38528080696468</c:v>
                </c:pt>
                <c:pt idx="8780">
                  <c:v>61.71512856784733</c:v>
                </c:pt>
                <c:pt idx="8781">
                  <c:v>61.623993719381893</c:v>
                </c:pt>
                <c:pt idx="8782">
                  <c:v>60.495422212381158</c:v>
                </c:pt>
                <c:pt idx="8783">
                  <c:v>60.495422212381158</c:v>
                </c:pt>
                <c:pt idx="8784">
                  <c:v>60.495422212381158</c:v>
                </c:pt>
                <c:pt idx="8785">
                  <c:v>60.399346317914578</c:v>
                </c:pt>
                <c:pt idx="8786">
                  <c:v>60.747964563550447</c:v>
                </c:pt>
                <c:pt idx="8787">
                  <c:v>60.793897991190654</c:v>
                </c:pt>
                <c:pt idx="8788">
                  <c:v>60.76187269303513</c:v>
                </c:pt>
                <c:pt idx="8789">
                  <c:v>61.336864046204632</c:v>
                </c:pt>
                <c:pt idx="8790">
                  <c:v>61.336864046204632</c:v>
                </c:pt>
                <c:pt idx="8791">
                  <c:v>61.336864046204632</c:v>
                </c:pt>
                <c:pt idx="8792">
                  <c:v>61.953030782716951</c:v>
                </c:pt>
                <c:pt idx="8793">
                  <c:v>62.141888540982684</c:v>
                </c:pt>
                <c:pt idx="8794">
                  <c:v>62.8713333321137</c:v>
                </c:pt>
                <c:pt idx="8795">
                  <c:v>62.987905417399816</c:v>
                </c:pt>
                <c:pt idx="8796">
                  <c:v>63.089288361275017</c:v>
                </c:pt>
                <c:pt idx="8797">
                  <c:v>63.089288361275017</c:v>
                </c:pt>
                <c:pt idx="8798">
                  <c:v>63.089288361275017</c:v>
                </c:pt>
                <c:pt idx="8799">
                  <c:v>62.917083758050161</c:v>
                </c:pt>
                <c:pt idx="8800">
                  <c:v>62.535708207443776</c:v>
                </c:pt>
                <c:pt idx="8801">
                  <c:v>62.671678473326949</c:v>
                </c:pt>
                <c:pt idx="8802">
                  <c:v>62.867307294631274</c:v>
                </c:pt>
                <c:pt idx="8803">
                  <c:v>63.095876422609862</c:v>
                </c:pt>
                <c:pt idx="8804">
                  <c:v>63.095876422609862</c:v>
                </c:pt>
                <c:pt idx="8805">
                  <c:v>63.095876422609862</c:v>
                </c:pt>
                <c:pt idx="8806">
                  <c:v>63.144005870695025</c:v>
                </c:pt>
                <c:pt idx="8807">
                  <c:v>63.38007806852719</c:v>
                </c:pt>
                <c:pt idx="8808">
                  <c:v>63.643051516809997</c:v>
                </c:pt>
                <c:pt idx="8809">
                  <c:v>64.036505179863596</c:v>
                </c:pt>
                <c:pt idx="8810">
                  <c:v>64.036505179863596</c:v>
                </c:pt>
                <c:pt idx="8811">
                  <c:v>64.036505179863596</c:v>
                </c:pt>
                <c:pt idx="8812">
                  <c:v>64.036505179863596</c:v>
                </c:pt>
                <c:pt idx="8813">
                  <c:v>64.036505179863596</c:v>
                </c:pt>
                <c:pt idx="8814">
                  <c:v>64.121051966994187</c:v>
                </c:pt>
                <c:pt idx="8815">
                  <c:v>64.098725759137196</c:v>
                </c:pt>
                <c:pt idx="8816">
                  <c:v>63.902730934425371</c:v>
                </c:pt>
                <c:pt idx="8817">
                  <c:v>64.058099380905603</c:v>
                </c:pt>
                <c:pt idx="8818">
                  <c:v>64.058099380905603</c:v>
                </c:pt>
                <c:pt idx="8819">
                  <c:v>64.058099380905603</c:v>
                </c:pt>
                <c:pt idx="8820">
                  <c:v>64.086098641578729</c:v>
                </c:pt>
                <c:pt idx="8821">
                  <c:v>64.318144801928483</c:v>
                </c:pt>
                <c:pt idx="8822">
                  <c:v>64.318144801928483</c:v>
                </c:pt>
                <c:pt idx="8823">
                  <c:v>63.848013425005362</c:v>
                </c:pt>
                <c:pt idx="8824">
                  <c:v>64.095980733581001</c:v>
                </c:pt>
                <c:pt idx="8825">
                  <c:v>64.095980733581001</c:v>
                </c:pt>
                <c:pt idx="8826">
                  <c:v>64.095980733581001</c:v>
                </c:pt>
                <c:pt idx="8827">
                  <c:v>63.372574998673599</c:v>
                </c:pt>
                <c:pt idx="8828">
                  <c:v>62.241807471227915</c:v>
                </c:pt>
                <c:pt idx="8829">
                  <c:v>62.536440214258761</c:v>
                </c:pt>
                <c:pt idx="8830">
                  <c:v>61.318563875830044</c:v>
                </c:pt>
                <c:pt idx="8831">
                  <c:v>61.50778763750327</c:v>
                </c:pt>
                <c:pt idx="8832">
                  <c:v>61.50778763750327</c:v>
                </c:pt>
                <c:pt idx="8833">
                  <c:v>61.50778763750327</c:v>
                </c:pt>
                <c:pt idx="8834">
                  <c:v>60.770839776518677</c:v>
                </c:pt>
                <c:pt idx="8835">
                  <c:v>61.568727204850646</c:v>
                </c:pt>
                <c:pt idx="8836">
                  <c:v>61.960350850866796</c:v>
                </c:pt>
                <c:pt idx="8837">
                  <c:v>62.926233843237462</c:v>
                </c:pt>
                <c:pt idx="8838">
                  <c:v>62.689795641997804</c:v>
                </c:pt>
                <c:pt idx="8839">
                  <c:v>62.689795641997804</c:v>
                </c:pt>
                <c:pt idx="8840">
                  <c:v>62.689795641997804</c:v>
                </c:pt>
                <c:pt idx="8841">
                  <c:v>61.66754812487342</c:v>
                </c:pt>
                <c:pt idx="8842">
                  <c:v>61.973709975240247</c:v>
                </c:pt>
                <c:pt idx="8843">
                  <c:v>61.977553011018905</c:v>
                </c:pt>
                <c:pt idx="8844">
                  <c:v>60.888326870323532</c:v>
                </c:pt>
                <c:pt idx="8845">
                  <c:v>61.318380874126312</c:v>
                </c:pt>
                <c:pt idx="8846">
                  <c:v>61.318380874126312</c:v>
                </c:pt>
                <c:pt idx="8847">
                  <c:v>61.318380874126312</c:v>
                </c:pt>
                <c:pt idx="8848">
                  <c:v>61.562505146923293</c:v>
                </c:pt>
                <c:pt idx="8849">
                  <c:v>61.284708560637078</c:v>
                </c:pt>
                <c:pt idx="8850">
                  <c:v>60.350484863014444</c:v>
                </c:pt>
                <c:pt idx="8851">
                  <c:v>60.722710328433536</c:v>
                </c:pt>
                <c:pt idx="8852">
                  <c:v>60.032427901904136</c:v>
                </c:pt>
                <c:pt idx="8853">
                  <c:v>60.032427901904136</c:v>
                </c:pt>
                <c:pt idx="8854">
                  <c:v>60.032427901904136</c:v>
                </c:pt>
                <c:pt idx="8855">
                  <c:v>60.394588273617195</c:v>
                </c:pt>
                <c:pt idx="8856">
                  <c:v>61.003434941979677</c:v>
                </c:pt>
                <c:pt idx="8857">
                  <c:v>61.121654042599509</c:v>
                </c:pt>
                <c:pt idx="8858">
                  <c:v>61.09347178022265</c:v>
                </c:pt>
                <c:pt idx="8859">
                  <c:v>61.824929590094861</c:v>
                </c:pt>
                <c:pt idx="8860">
                  <c:v>61.824929590094861</c:v>
                </c:pt>
                <c:pt idx="8861">
                  <c:v>61.824929590094861</c:v>
                </c:pt>
                <c:pt idx="8862">
                  <c:v>61.972611965017769</c:v>
                </c:pt>
                <c:pt idx="8863">
                  <c:v>62.240709461005466</c:v>
                </c:pt>
                <c:pt idx="8864">
                  <c:v>61.975905995685203</c:v>
                </c:pt>
                <c:pt idx="8865">
                  <c:v>62.046727655034843</c:v>
                </c:pt>
                <c:pt idx="8866">
                  <c:v>61.839752728098269</c:v>
                </c:pt>
                <c:pt idx="8867">
                  <c:v>61.839752728098269</c:v>
                </c:pt>
                <c:pt idx="8868">
                  <c:v>61.839752728098269</c:v>
                </c:pt>
                <c:pt idx="8869">
                  <c:v>61.913319413004103</c:v>
                </c:pt>
                <c:pt idx="8870">
                  <c:v>63.18847528470527</c:v>
                </c:pt>
                <c:pt idx="8871">
                  <c:v>63.221598593083272</c:v>
                </c:pt>
                <c:pt idx="8872">
                  <c:v>63.466454872695238</c:v>
                </c:pt>
                <c:pt idx="8873">
                  <c:v>63.445226675060724</c:v>
                </c:pt>
                <c:pt idx="8874">
                  <c:v>63.445226675060724</c:v>
                </c:pt>
                <c:pt idx="8875">
                  <c:v>63.445226675060724</c:v>
                </c:pt>
                <c:pt idx="8876">
                  <c:v>63.237519741309171</c:v>
                </c:pt>
                <c:pt idx="8877">
                  <c:v>63.03237483141006</c:v>
                </c:pt>
                <c:pt idx="8878">
                  <c:v>63.006571591181888</c:v>
                </c:pt>
                <c:pt idx="8879">
                  <c:v>62.996140494068378</c:v>
                </c:pt>
                <c:pt idx="8880">
                  <c:v>63.569118828496677</c:v>
                </c:pt>
                <c:pt idx="8881">
                  <c:v>63.569118828496677</c:v>
                </c:pt>
                <c:pt idx="8882">
                  <c:v>63.569118828496677</c:v>
                </c:pt>
                <c:pt idx="8883">
                  <c:v>64.006492900449288</c:v>
                </c:pt>
                <c:pt idx="8884">
                  <c:v>64.196631670641239</c:v>
                </c:pt>
                <c:pt idx="8885">
                  <c:v>64.794132233371485</c:v>
                </c:pt>
                <c:pt idx="8886">
                  <c:v>64.85854883309004</c:v>
                </c:pt>
                <c:pt idx="8887">
                  <c:v>64.562635078132971</c:v>
                </c:pt>
                <c:pt idx="8888">
                  <c:v>64.562635078132971</c:v>
                </c:pt>
                <c:pt idx="8889">
                  <c:v>64.562635078132971</c:v>
                </c:pt>
                <c:pt idx="8890">
                  <c:v>64.485408359152217</c:v>
                </c:pt>
                <c:pt idx="8891">
                  <c:v>64.229022972204262</c:v>
                </c:pt>
                <c:pt idx="8892">
                  <c:v>64.078412570021413</c:v>
                </c:pt>
                <c:pt idx="8893">
                  <c:v>63.990754753927142</c:v>
                </c:pt>
                <c:pt idx="8894">
                  <c:v>64.007224907264273</c:v>
                </c:pt>
                <c:pt idx="8895">
                  <c:v>64.007224907264273</c:v>
                </c:pt>
                <c:pt idx="8896">
                  <c:v>64.007224907264273</c:v>
                </c:pt>
                <c:pt idx="8897">
                  <c:v>64.091222689283626</c:v>
                </c:pt>
                <c:pt idx="8898">
                  <c:v>64.441487950253219</c:v>
                </c:pt>
                <c:pt idx="8899">
                  <c:v>64.079510580243905</c:v>
                </c:pt>
                <c:pt idx="8900">
                  <c:v>63.736382385720411</c:v>
                </c:pt>
                <c:pt idx="8901">
                  <c:v>63.687886934227755</c:v>
                </c:pt>
                <c:pt idx="8902">
                  <c:v>63.687886934227755</c:v>
                </c:pt>
                <c:pt idx="8903">
                  <c:v>63.687886934227755</c:v>
                </c:pt>
                <c:pt idx="8904">
                  <c:v>63.866130593676225</c:v>
                </c:pt>
                <c:pt idx="8905">
                  <c:v>64.652122911264712</c:v>
                </c:pt>
                <c:pt idx="8906">
                  <c:v>64.652671916375951</c:v>
                </c:pt>
                <c:pt idx="8907">
                  <c:v>64.236343040354114</c:v>
                </c:pt>
                <c:pt idx="8908">
                  <c:v>64.49840148011819</c:v>
                </c:pt>
                <c:pt idx="8909">
                  <c:v>64.49840148011819</c:v>
                </c:pt>
                <c:pt idx="8910">
                  <c:v>64.49840148011819</c:v>
                </c:pt>
                <c:pt idx="8911">
                  <c:v>64.482114328484812</c:v>
                </c:pt>
                <c:pt idx="8912">
                  <c:v>63.370744981636186</c:v>
                </c:pt>
                <c:pt idx="8913">
                  <c:v>63.443945663134535</c:v>
                </c:pt>
                <c:pt idx="8914">
                  <c:v>63.868143612417448</c:v>
                </c:pt>
                <c:pt idx="8915">
                  <c:v>61.783571205048318</c:v>
                </c:pt>
                <c:pt idx="8916">
                  <c:v>61.783571205048318</c:v>
                </c:pt>
                <c:pt idx="8917">
                  <c:v>61.783571205048318</c:v>
                </c:pt>
                <c:pt idx="8918">
                  <c:v>60.590583098329034</c:v>
                </c:pt>
                <c:pt idx="8919">
                  <c:v>60.237938815210754</c:v>
                </c:pt>
                <c:pt idx="8920">
                  <c:v>60.573380938176918</c:v>
                </c:pt>
                <c:pt idx="8921">
                  <c:v>61.77002907897112</c:v>
                </c:pt>
                <c:pt idx="8922">
                  <c:v>61.008009984573341</c:v>
                </c:pt>
                <c:pt idx="8923">
                  <c:v>61.008009984573341</c:v>
                </c:pt>
                <c:pt idx="8924">
                  <c:v>61.008009984573341</c:v>
                </c:pt>
                <c:pt idx="8925">
                  <c:v>60.876431759580072</c:v>
                </c:pt>
                <c:pt idx="8926">
                  <c:v>61.436599974746152</c:v>
                </c:pt>
                <c:pt idx="8927">
                  <c:v>60.183770310901977</c:v>
                </c:pt>
                <c:pt idx="8928">
                  <c:v>60.075433302284431</c:v>
                </c:pt>
                <c:pt idx="8929">
                  <c:v>60.922731190627765</c:v>
                </c:pt>
                <c:pt idx="8930">
                  <c:v>60.922731190627765</c:v>
                </c:pt>
                <c:pt idx="8931">
                  <c:v>60.922731190627765</c:v>
                </c:pt>
                <c:pt idx="8932">
                  <c:v>61.656751024352417</c:v>
                </c:pt>
                <c:pt idx="8933">
                  <c:v>61.309779794050257</c:v>
                </c:pt>
                <c:pt idx="8934">
                  <c:v>62.127065402979277</c:v>
                </c:pt>
                <c:pt idx="8935">
                  <c:v>61.73873578763056</c:v>
                </c:pt>
                <c:pt idx="8936">
                  <c:v>61.017343071464367</c:v>
                </c:pt>
                <c:pt idx="8937">
                  <c:v>61.017343071464367</c:v>
                </c:pt>
                <c:pt idx="8938">
                  <c:v>61.017343071464367</c:v>
                </c:pt>
                <c:pt idx="8939">
                  <c:v>61.284342557229586</c:v>
                </c:pt>
                <c:pt idx="8940">
                  <c:v>61.680175242431886</c:v>
                </c:pt>
                <c:pt idx="8941">
                  <c:v>61.587027375225247</c:v>
                </c:pt>
                <c:pt idx="8942">
                  <c:v>62.427920203937482</c:v>
                </c:pt>
                <c:pt idx="8943">
                  <c:v>62.710291832817362</c:v>
                </c:pt>
                <c:pt idx="8944">
                  <c:v>62.710291832817362</c:v>
                </c:pt>
                <c:pt idx="8945">
                  <c:v>62.710291832817362</c:v>
                </c:pt>
                <c:pt idx="8946">
                  <c:v>62.816066817582467</c:v>
                </c:pt>
                <c:pt idx="8947">
                  <c:v>62.600124807162345</c:v>
                </c:pt>
                <c:pt idx="8948">
                  <c:v>63.150776933733653</c:v>
                </c:pt>
                <c:pt idx="8949">
                  <c:v>63.770603704320898</c:v>
                </c:pt>
                <c:pt idx="8950">
                  <c:v>63.962572491550318</c:v>
                </c:pt>
                <c:pt idx="8951">
                  <c:v>63.962572491550318</c:v>
                </c:pt>
                <c:pt idx="8952">
                  <c:v>63.962572491550318</c:v>
                </c:pt>
                <c:pt idx="8953">
                  <c:v>63.959461462586638</c:v>
                </c:pt>
                <c:pt idx="8954">
                  <c:v>64.032113138973742</c:v>
                </c:pt>
                <c:pt idx="8955">
                  <c:v>64.358405176752626</c:v>
                </c:pt>
                <c:pt idx="8956">
                  <c:v>64.761740931808504</c:v>
                </c:pt>
                <c:pt idx="8957">
                  <c:v>64.967617848522607</c:v>
                </c:pt>
                <c:pt idx="8958">
                  <c:v>64.967617848522607</c:v>
                </c:pt>
                <c:pt idx="8959">
                  <c:v>64.967617848522607</c:v>
                </c:pt>
                <c:pt idx="8960">
                  <c:v>64.388234454463202</c:v>
                </c:pt>
                <c:pt idx="8961">
                  <c:v>64.439657933215798</c:v>
                </c:pt>
                <c:pt idx="8962">
                  <c:v>64.563733088355491</c:v>
                </c:pt>
                <c:pt idx="8963">
                  <c:v>65.014100281274068</c:v>
                </c:pt>
                <c:pt idx="8964">
                  <c:v>65.357045474093823</c:v>
                </c:pt>
                <c:pt idx="8965">
                  <c:v>65.357045474093823</c:v>
                </c:pt>
                <c:pt idx="8966">
                  <c:v>65.357045474093823</c:v>
                </c:pt>
                <c:pt idx="8967">
                  <c:v>64.727153609800553</c:v>
                </c:pt>
                <c:pt idx="8968">
                  <c:v>64.637116771557601</c:v>
                </c:pt>
                <c:pt idx="8969">
                  <c:v>64.289047531032963</c:v>
                </c:pt>
                <c:pt idx="8970">
                  <c:v>64.639495793706274</c:v>
                </c:pt>
                <c:pt idx="8971">
                  <c:v>64.890208127838108</c:v>
                </c:pt>
                <c:pt idx="8972">
                  <c:v>64.890208127838108</c:v>
                </c:pt>
                <c:pt idx="8973">
                  <c:v>64.890208127838108</c:v>
                </c:pt>
                <c:pt idx="8974">
                  <c:v>65.321543143567098</c:v>
                </c:pt>
                <c:pt idx="8975">
                  <c:v>64.38457442038829</c:v>
                </c:pt>
                <c:pt idx="8976">
                  <c:v>62.4641545412792</c:v>
                </c:pt>
                <c:pt idx="8977">
                  <c:v>62.53845323300002</c:v>
                </c:pt>
                <c:pt idx="8978">
                  <c:v>63.075380231790383</c:v>
                </c:pt>
                <c:pt idx="8979">
                  <c:v>63.075380231790383</c:v>
                </c:pt>
                <c:pt idx="8980">
                  <c:v>63.075380231790383</c:v>
                </c:pt>
                <c:pt idx="8981">
                  <c:v>63.524283411078976</c:v>
                </c:pt>
                <c:pt idx="8982">
                  <c:v>62.8200928550649</c:v>
                </c:pt>
                <c:pt idx="8983">
                  <c:v>63.357202855559009</c:v>
                </c:pt>
                <c:pt idx="8984">
                  <c:v>63.940063281989588</c:v>
                </c:pt>
                <c:pt idx="8985">
                  <c:v>65.330144223643174</c:v>
                </c:pt>
                <c:pt idx="8986">
                  <c:v>65.330144223643174</c:v>
                </c:pt>
                <c:pt idx="8987">
                  <c:v>65.330144223643174</c:v>
                </c:pt>
                <c:pt idx="8988">
                  <c:v>65.080163896326326</c:v>
                </c:pt>
                <c:pt idx="8989">
                  <c:v>65.855908118505042</c:v>
                </c:pt>
                <c:pt idx="8990">
                  <c:v>65.866888220729791</c:v>
                </c:pt>
                <c:pt idx="8991">
                  <c:v>65.67235740964793</c:v>
                </c:pt>
                <c:pt idx="8992">
                  <c:v>65.503812840497986</c:v>
                </c:pt>
                <c:pt idx="8993">
                  <c:v>65.503812840497986</c:v>
                </c:pt>
                <c:pt idx="8994">
                  <c:v>65.503812840497986</c:v>
                </c:pt>
                <c:pt idx="8995">
                  <c:v>65.882077362140677</c:v>
                </c:pt>
                <c:pt idx="8996">
                  <c:v>65.968820169716224</c:v>
                </c:pt>
                <c:pt idx="8997">
                  <c:v>66.006701522391609</c:v>
                </c:pt>
                <c:pt idx="8998">
                  <c:v>66.271687989415611</c:v>
                </c:pt>
                <c:pt idx="8999">
                  <c:v>66.332261553355494</c:v>
                </c:pt>
                <c:pt idx="9000">
                  <c:v>66.332261553355494</c:v>
                </c:pt>
                <c:pt idx="9001">
                  <c:v>66.332261553355494</c:v>
                </c:pt>
                <c:pt idx="9002">
                  <c:v>66.350744725433842</c:v>
                </c:pt>
                <c:pt idx="9003">
                  <c:v>66.28486411208533</c:v>
                </c:pt>
                <c:pt idx="9004">
                  <c:v>66.251923805411067</c:v>
                </c:pt>
                <c:pt idx="9005">
                  <c:v>65.96131709986264</c:v>
                </c:pt>
                <c:pt idx="9006">
                  <c:v>66.315059393203398</c:v>
                </c:pt>
                <c:pt idx="9007">
                  <c:v>66.315059393203398</c:v>
                </c:pt>
                <c:pt idx="9008">
                  <c:v>66.315059393203398</c:v>
                </c:pt>
                <c:pt idx="9009">
                  <c:v>67.073967458637497</c:v>
                </c:pt>
                <c:pt idx="9010">
                  <c:v>67.280942385574079</c:v>
                </c:pt>
                <c:pt idx="9011">
                  <c:v>67.504570467551531</c:v>
                </c:pt>
                <c:pt idx="9012">
                  <c:v>67.832875524071611</c:v>
                </c:pt>
                <c:pt idx="9013">
                  <c:v>67.704225326338275</c:v>
                </c:pt>
                <c:pt idx="9014">
                  <c:v>67.704225326338275</c:v>
                </c:pt>
                <c:pt idx="9015">
                  <c:v>67.704225326338275</c:v>
                </c:pt>
                <c:pt idx="9016">
                  <c:v>67.6524358441782</c:v>
                </c:pt>
                <c:pt idx="9017">
                  <c:v>67.93389246453934</c:v>
                </c:pt>
                <c:pt idx="9018">
                  <c:v>67.701480300782094</c:v>
                </c:pt>
                <c:pt idx="9019">
                  <c:v>67.505851479477769</c:v>
                </c:pt>
                <c:pt idx="9020">
                  <c:v>67.923095364018337</c:v>
                </c:pt>
                <c:pt idx="9021">
                  <c:v>67.923095364018337</c:v>
                </c:pt>
                <c:pt idx="9022">
                  <c:v>67.923095364018337</c:v>
                </c:pt>
                <c:pt idx="9023">
                  <c:v>67.800667224212361</c:v>
                </c:pt>
                <c:pt idx="9024">
                  <c:v>67.64767779988081</c:v>
                </c:pt>
                <c:pt idx="9025">
                  <c:v>67.415631639531057</c:v>
                </c:pt>
                <c:pt idx="9026">
                  <c:v>67.338404920550303</c:v>
                </c:pt>
                <c:pt idx="9027">
                  <c:v>67.478584225619642</c:v>
                </c:pt>
                <c:pt idx="9028">
                  <c:v>67.478584225619642</c:v>
                </c:pt>
                <c:pt idx="9029">
                  <c:v>67.478584225619642</c:v>
                </c:pt>
                <c:pt idx="9030">
                  <c:v>67.851175694446212</c:v>
                </c:pt>
                <c:pt idx="9031">
                  <c:v>67.81219633154835</c:v>
                </c:pt>
                <c:pt idx="9032">
                  <c:v>67.945787575282822</c:v>
                </c:pt>
                <c:pt idx="9033">
                  <c:v>67.792615149247538</c:v>
                </c:pt>
                <c:pt idx="9034">
                  <c:v>67.776144995910414</c:v>
                </c:pt>
                <c:pt idx="9035">
                  <c:v>67.776144995910414</c:v>
                </c:pt>
                <c:pt idx="9036">
                  <c:v>67.776144995910414</c:v>
                </c:pt>
                <c:pt idx="9037">
                  <c:v>66.368495890697233</c:v>
                </c:pt>
                <c:pt idx="9038">
                  <c:v>66.081732220927464</c:v>
                </c:pt>
                <c:pt idx="9039">
                  <c:v>66.978989574393438</c:v>
                </c:pt>
                <c:pt idx="9040">
                  <c:v>66.761400548639614</c:v>
                </c:pt>
                <c:pt idx="9041">
                  <c:v>67.570451080900085</c:v>
                </c:pt>
                <c:pt idx="9042">
                  <c:v>67.570451080900085</c:v>
                </c:pt>
                <c:pt idx="9043">
                  <c:v>67.570451080900085</c:v>
                </c:pt>
                <c:pt idx="9044">
                  <c:v>67.201519646148427</c:v>
                </c:pt>
                <c:pt idx="9045">
                  <c:v>67.194199577998603</c:v>
                </c:pt>
                <c:pt idx="9046">
                  <c:v>67.480963247768372</c:v>
                </c:pt>
                <c:pt idx="9047">
                  <c:v>67.826836467848054</c:v>
                </c:pt>
                <c:pt idx="9048">
                  <c:v>68.279216679507826</c:v>
                </c:pt>
                <c:pt idx="9049">
                  <c:v>68.279216679507826</c:v>
                </c:pt>
                <c:pt idx="9050">
                  <c:v>68.279216679507826</c:v>
                </c:pt>
                <c:pt idx="9051">
                  <c:v>69.041784779016837</c:v>
                </c:pt>
                <c:pt idx="9052">
                  <c:v>68.539262100530706</c:v>
                </c:pt>
                <c:pt idx="9053">
                  <c:v>68.4243370305783</c:v>
                </c:pt>
                <c:pt idx="9054">
                  <c:v>68.427448059541987</c:v>
                </c:pt>
                <c:pt idx="9055">
                  <c:v>69.111691429847767</c:v>
                </c:pt>
                <c:pt idx="9056">
                  <c:v>69.111691429847767</c:v>
                </c:pt>
                <c:pt idx="9057">
                  <c:v>69.111691429847767</c:v>
                </c:pt>
                <c:pt idx="9058">
                  <c:v>69.113521446885215</c:v>
                </c:pt>
                <c:pt idx="9059">
                  <c:v>69.071980060134905</c:v>
                </c:pt>
                <c:pt idx="9060">
                  <c:v>69.071980060134905</c:v>
                </c:pt>
                <c:pt idx="9061">
                  <c:v>69.071980060134905</c:v>
                </c:pt>
                <c:pt idx="9062">
                  <c:v>69.216185402686648</c:v>
                </c:pt>
                <c:pt idx="9063">
                  <c:v>69.216185402686648</c:v>
                </c:pt>
                <c:pt idx="9064">
                  <c:v>69.216185402686648</c:v>
                </c:pt>
                <c:pt idx="9065">
                  <c:v>68.59763964402562</c:v>
                </c:pt>
                <c:pt idx="9066">
                  <c:v>68.53688307838199</c:v>
                </c:pt>
                <c:pt idx="9067">
                  <c:v>68.53688307838199</c:v>
                </c:pt>
                <c:pt idx="9068">
                  <c:v>69.416938271695841</c:v>
                </c:pt>
                <c:pt idx="9069">
                  <c:v>69.053313886352811</c:v>
                </c:pt>
                <c:pt idx="9070">
                  <c:v>69.053313886352811</c:v>
                </c:pt>
                <c:pt idx="9071">
                  <c:v>69.053313886352811</c:v>
                </c:pt>
                <c:pt idx="9072">
                  <c:v>68.671755334042686</c:v>
                </c:pt>
                <c:pt idx="9073">
                  <c:v>68.794915480663661</c:v>
                </c:pt>
                <c:pt idx="9074">
                  <c:v>69.038490748349403</c:v>
                </c:pt>
                <c:pt idx="9075">
                  <c:v>69.465250721484765</c:v>
                </c:pt>
                <c:pt idx="9076">
                  <c:v>69.348861637902388</c:v>
                </c:pt>
                <c:pt idx="9077">
                  <c:v>69.348861637902388</c:v>
                </c:pt>
                <c:pt idx="9078">
                  <c:v>69.348861637902388</c:v>
                </c:pt>
                <c:pt idx="9079">
                  <c:v>69.168787961416456</c:v>
                </c:pt>
                <c:pt idx="9080">
                  <c:v>69.080947143618445</c:v>
                </c:pt>
                <c:pt idx="9081">
                  <c:v>68.972610135000892</c:v>
                </c:pt>
                <c:pt idx="9082">
                  <c:v>69.067405017541248</c:v>
                </c:pt>
                <c:pt idx="9083">
                  <c:v>69.691806830722129</c:v>
                </c:pt>
                <c:pt idx="9084">
                  <c:v>69.691806830722129</c:v>
                </c:pt>
                <c:pt idx="9085">
                  <c:v>69.691806830722129</c:v>
                </c:pt>
                <c:pt idx="9086">
                  <c:v>69.522896258164693</c:v>
                </c:pt>
                <c:pt idx="9087">
                  <c:v>69.341541569752536</c:v>
                </c:pt>
                <c:pt idx="9088">
                  <c:v>68.987799276411778</c:v>
                </c:pt>
                <c:pt idx="9089">
                  <c:v>68.384991664272903</c:v>
                </c:pt>
                <c:pt idx="9090">
                  <c:v>69.159271872821648</c:v>
                </c:pt>
                <c:pt idx="9091">
                  <c:v>69.159271872821648</c:v>
                </c:pt>
                <c:pt idx="9092">
                  <c:v>69.159271872821648</c:v>
                </c:pt>
                <c:pt idx="9093">
                  <c:v>67.305098610468562</c:v>
                </c:pt>
                <c:pt idx="9094">
                  <c:v>68.06235966056893</c:v>
                </c:pt>
                <c:pt idx="9095">
                  <c:v>68.376024580789348</c:v>
                </c:pt>
                <c:pt idx="9096">
                  <c:v>67.541902815115705</c:v>
                </c:pt>
                <c:pt idx="9097">
                  <c:v>66.629273318535084</c:v>
                </c:pt>
                <c:pt idx="9098">
                  <c:v>66.629273318535084</c:v>
                </c:pt>
                <c:pt idx="9099">
                  <c:v>66.629273318535084</c:v>
                </c:pt>
                <c:pt idx="9100">
                  <c:v>67.001864787361669</c:v>
                </c:pt>
                <c:pt idx="9101">
                  <c:v>68.301359885661043</c:v>
                </c:pt>
                <c:pt idx="9102">
                  <c:v>69.135115647927194</c:v>
                </c:pt>
                <c:pt idx="9103">
                  <c:v>69.641664363895742</c:v>
                </c:pt>
                <c:pt idx="9104">
                  <c:v>69.513014166162392</c:v>
                </c:pt>
                <c:pt idx="9105">
                  <c:v>69.513014166162392</c:v>
                </c:pt>
                <c:pt idx="9106">
                  <c:v>69.513014166162392</c:v>
                </c:pt>
                <c:pt idx="9107">
                  <c:v>69.415840261473335</c:v>
                </c:pt>
                <c:pt idx="9108">
                  <c:v>70.013523825907342</c:v>
                </c:pt>
                <c:pt idx="9109">
                  <c:v>70.536725696916747</c:v>
                </c:pt>
                <c:pt idx="9110">
                  <c:v>70.395997386736184</c:v>
                </c:pt>
                <c:pt idx="9111">
                  <c:v>70.290405403674825</c:v>
                </c:pt>
                <c:pt idx="9112">
                  <c:v>70.290405403674825</c:v>
                </c:pt>
                <c:pt idx="9113">
                  <c:v>70.290405403674825</c:v>
                </c:pt>
                <c:pt idx="9114">
                  <c:v>70.515497499282233</c:v>
                </c:pt>
                <c:pt idx="9115">
                  <c:v>70.209335648915399</c:v>
                </c:pt>
                <c:pt idx="9116">
                  <c:v>70.73345252844355</c:v>
                </c:pt>
                <c:pt idx="9117">
                  <c:v>69.961185338636014</c:v>
                </c:pt>
                <c:pt idx="9118">
                  <c:v>69.547601488170372</c:v>
                </c:pt>
                <c:pt idx="9119">
                  <c:v>69.547601488170372</c:v>
                </c:pt>
                <c:pt idx="9120">
                  <c:v>69.547601488170372</c:v>
                </c:pt>
                <c:pt idx="9121">
                  <c:v>66.758655523083419</c:v>
                </c:pt>
                <c:pt idx="9122">
                  <c:v>65.377541664913394</c:v>
                </c:pt>
                <c:pt idx="9123">
                  <c:v>65.47215354574999</c:v>
                </c:pt>
                <c:pt idx="9124">
                  <c:v>63.243924800940363</c:v>
                </c:pt>
                <c:pt idx="9125">
                  <c:v>60.930234260481413</c:v>
                </c:pt>
                <c:pt idx="9126">
                  <c:v>60.930234260481413</c:v>
                </c:pt>
                <c:pt idx="9127">
                  <c:v>60.930234260481413</c:v>
                </c:pt>
                <c:pt idx="9128">
                  <c:v>61.101157851780059</c:v>
                </c:pt>
                <c:pt idx="9129">
                  <c:v>61.707625497993853</c:v>
                </c:pt>
                <c:pt idx="9130">
                  <c:v>62.596830776495004</c:v>
                </c:pt>
                <c:pt idx="9131">
                  <c:v>61.554087068551077</c:v>
                </c:pt>
                <c:pt idx="9132">
                  <c:v>59.147431662589234</c:v>
                </c:pt>
                <c:pt idx="9133">
                  <c:v>59.147431662589234</c:v>
                </c:pt>
                <c:pt idx="9134">
                  <c:v>59.147431662589234</c:v>
                </c:pt>
                <c:pt idx="9135">
                  <c:v>54.151485150327169</c:v>
                </c:pt>
                <c:pt idx="9136">
                  <c:v>53.253861793453709</c:v>
                </c:pt>
                <c:pt idx="9137">
                  <c:v>53.172243033583051</c:v>
                </c:pt>
                <c:pt idx="9138">
                  <c:v>46.578142642508361</c:v>
                </c:pt>
                <c:pt idx="9139">
                  <c:v>47.324606592087733</c:v>
                </c:pt>
                <c:pt idx="9140">
                  <c:v>47.324606592087733</c:v>
                </c:pt>
                <c:pt idx="9141">
                  <c:v>47.324606592087733</c:v>
                </c:pt>
                <c:pt idx="9142">
                  <c:v>44.842188480775093</c:v>
                </c:pt>
                <c:pt idx="9143">
                  <c:v>46.308581132890701</c:v>
                </c:pt>
                <c:pt idx="9144">
                  <c:v>43.660912483095551</c:v>
                </c:pt>
                <c:pt idx="9145">
                  <c:v>44.910082112864806</c:v>
                </c:pt>
                <c:pt idx="9146">
                  <c:v>46.637984199633252</c:v>
                </c:pt>
                <c:pt idx="9147">
                  <c:v>46.637984199633252</c:v>
                </c:pt>
                <c:pt idx="9148">
                  <c:v>46.637984199633252</c:v>
                </c:pt>
                <c:pt idx="9149">
                  <c:v>45.4858054728493</c:v>
                </c:pt>
                <c:pt idx="9150">
                  <c:v>49.686975585743085</c:v>
                </c:pt>
                <c:pt idx="9151">
                  <c:v>51.24303907269416</c:v>
                </c:pt>
                <c:pt idx="9152">
                  <c:v>52.114859189339462</c:v>
                </c:pt>
                <c:pt idx="9153">
                  <c:v>49.934759892614991</c:v>
                </c:pt>
                <c:pt idx="9154">
                  <c:v>49.934759892614991</c:v>
                </c:pt>
                <c:pt idx="9155">
                  <c:v>49.934759892614991</c:v>
                </c:pt>
                <c:pt idx="9156">
                  <c:v>50.61131719136344</c:v>
                </c:pt>
                <c:pt idx="9157">
                  <c:v>51.000744816934642</c:v>
                </c:pt>
                <c:pt idx="9158">
                  <c:v>49.049946655003737</c:v>
                </c:pt>
                <c:pt idx="9159">
                  <c:v>49.199825050371594</c:v>
                </c:pt>
                <c:pt idx="9160">
                  <c:v>48.733170705819639</c:v>
                </c:pt>
                <c:pt idx="9161">
                  <c:v>48.733170705819639</c:v>
                </c:pt>
                <c:pt idx="9162">
                  <c:v>48.733170705819639</c:v>
                </c:pt>
                <c:pt idx="9163">
                  <c:v>51.16672736223213</c:v>
                </c:pt>
                <c:pt idx="9164">
                  <c:v>52.295847874344119</c:v>
                </c:pt>
                <c:pt idx="9165">
                  <c:v>52.178726783946765</c:v>
                </c:pt>
                <c:pt idx="9166">
                  <c:v>52.938549857899588</c:v>
                </c:pt>
                <c:pt idx="9167">
                  <c:v>52.938549857899588</c:v>
                </c:pt>
                <c:pt idx="9168">
                  <c:v>52.938549857899588</c:v>
                </c:pt>
                <c:pt idx="9169">
                  <c:v>52.938549857899588</c:v>
                </c:pt>
                <c:pt idx="9170">
                  <c:v>52.938549857899588</c:v>
                </c:pt>
                <c:pt idx="9171">
                  <c:v>53.395139108745518</c:v>
                </c:pt>
                <c:pt idx="9172">
                  <c:v>51.390538445913329</c:v>
                </c:pt>
                <c:pt idx="9173">
                  <c:v>51.466484152967865</c:v>
                </c:pt>
                <c:pt idx="9174">
                  <c:v>52.856382092917706</c:v>
                </c:pt>
                <c:pt idx="9175">
                  <c:v>52.856382092917706</c:v>
                </c:pt>
                <c:pt idx="9176">
                  <c:v>52.856382092917706</c:v>
                </c:pt>
                <c:pt idx="9177">
                  <c:v>53.244345704858929</c:v>
                </c:pt>
                <c:pt idx="9178">
                  <c:v>51.081997573397814</c:v>
                </c:pt>
                <c:pt idx="9179">
                  <c:v>51.87915299491479</c:v>
                </c:pt>
                <c:pt idx="9180">
                  <c:v>52.200503986692517</c:v>
                </c:pt>
                <c:pt idx="9181">
                  <c:v>51.406459594139221</c:v>
                </c:pt>
                <c:pt idx="9182">
                  <c:v>51.406459594139221</c:v>
                </c:pt>
                <c:pt idx="9183">
                  <c:v>51.406459594139221</c:v>
                </c:pt>
                <c:pt idx="9184">
                  <c:v>52.742738034891516</c:v>
                </c:pt>
                <c:pt idx="9185">
                  <c:v>53.657197548509593</c:v>
                </c:pt>
                <c:pt idx="9186">
                  <c:v>54.82877445589061</c:v>
                </c:pt>
                <c:pt idx="9187">
                  <c:v>53.581617844862549</c:v>
                </c:pt>
                <c:pt idx="9188">
                  <c:v>53.581617844862549</c:v>
                </c:pt>
                <c:pt idx="9189">
                  <c:v>53.581617844862549</c:v>
                </c:pt>
                <c:pt idx="9190">
                  <c:v>53.581617844862549</c:v>
                </c:pt>
                <c:pt idx="9191">
                  <c:v>51.542063856614909</c:v>
                </c:pt>
                <c:pt idx="9192">
                  <c:v>52.629642981976566</c:v>
                </c:pt>
                <c:pt idx="9193">
                  <c:v>52.041292504433621</c:v>
                </c:pt>
                <c:pt idx="9194">
                  <c:v>52.715470781033375</c:v>
                </c:pt>
                <c:pt idx="9195">
                  <c:v>53.218908468038251</c:v>
                </c:pt>
                <c:pt idx="9196">
                  <c:v>53.218908468038251</c:v>
                </c:pt>
                <c:pt idx="9197">
                  <c:v>53.218908468038251</c:v>
                </c:pt>
                <c:pt idx="9198">
                  <c:v>52.773116317713324</c:v>
                </c:pt>
                <c:pt idx="9199">
                  <c:v>52.781351394381886</c:v>
                </c:pt>
                <c:pt idx="9200">
                  <c:v>51.43354384629361</c:v>
                </c:pt>
                <c:pt idx="9201">
                  <c:v>50.512679273044419</c:v>
                </c:pt>
                <c:pt idx="9202">
                  <c:v>50.70428205686634</c:v>
                </c:pt>
                <c:pt idx="9203">
                  <c:v>50.70428205686634</c:v>
                </c:pt>
                <c:pt idx="9204">
                  <c:v>50.70428205686634</c:v>
                </c:pt>
                <c:pt idx="9205">
                  <c:v>53.287900110350442</c:v>
                </c:pt>
                <c:pt idx="9206">
                  <c:v>53.117708525866789</c:v>
                </c:pt>
                <c:pt idx="9207">
                  <c:v>53.846238308479066</c:v>
                </c:pt>
                <c:pt idx="9208">
                  <c:v>53.161628934765794</c:v>
                </c:pt>
                <c:pt idx="9209">
                  <c:v>53.170596018249341</c:v>
                </c:pt>
                <c:pt idx="9210">
                  <c:v>53.170596018249341</c:v>
                </c:pt>
                <c:pt idx="9211">
                  <c:v>53.170596018249341</c:v>
                </c:pt>
                <c:pt idx="9212">
                  <c:v>54.376211242527098</c:v>
                </c:pt>
                <c:pt idx="9213">
                  <c:v>54.88623699086682</c:v>
                </c:pt>
                <c:pt idx="9214">
                  <c:v>55.835283826492876</c:v>
                </c:pt>
                <c:pt idx="9215">
                  <c:v>56.629328219046172</c:v>
                </c:pt>
                <c:pt idx="9216">
                  <c:v>55.819179676563238</c:v>
                </c:pt>
                <c:pt idx="9217">
                  <c:v>55.819179676563238</c:v>
                </c:pt>
                <c:pt idx="9218">
                  <c:v>55.819179676563238</c:v>
                </c:pt>
                <c:pt idx="9219">
                  <c:v>56.326460399346772</c:v>
                </c:pt>
                <c:pt idx="9220">
                  <c:v>57.810604216725721</c:v>
                </c:pt>
                <c:pt idx="9221">
                  <c:v>59.834054055043744</c:v>
                </c:pt>
                <c:pt idx="9222">
                  <c:v>59.689116705677023</c:v>
                </c:pt>
                <c:pt idx="9223">
                  <c:v>61.933083597008803</c:v>
                </c:pt>
                <c:pt idx="9224">
                  <c:v>61.933083597008803</c:v>
                </c:pt>
                <c:pt idx="9225">
                  <c:v>61.933083597008803</c:v>
                </c:pt>
                <c:pt idx="9226">
                  <c:v>61.603680530266253</c:v>
                </c:pt>
                <c:pt idx="9227">
                  <c:v>60.76955876459261</c:v>
                </c:pt>
                <c:pt idx="9228">
                  <c:v>60.275454164478781</c:v>
                </c:pt>
                <c:pt idx="9229">
                  <c:v>57.546166754812972</c:v>
                </c:pt>
                <c:pt idx="9230">
                  <c:v>57.713979317147917</c:v>
                </c:pt>
                <c:pt idx="9231">
                  <c:v>57.713979317147917</c:v>
                </c:pt>
                <c:pt idx="9232">
                  <c:v>57.713979317147917</c:v>
                </c:pt>
                <c:pt idx="9233">
                  <c:v>57.396654362852594</c:v>
                </c:pt>
                <c:pt idx="9234">
                  <c:v>59.341047465152393</c:v>
                </c:pt>
                <c:pt idx="9235">
                  <c:v>59.79141465807097</c:v>
                </c:pt>
                <c:pt idx="9236">
                  <c:v>59.473723700368147</c:v>
                </c:pt>
                <c:pt idx="9237">
                  <c:v>59.825086971560204</c:v>
                </c:pt>
                <c:pt idx="9238">
                  <c:v>59.825086971560204</c:v>
                </c:pt>
                <c:pt idx="9239">
                  <c:v>59.825086971560204</c:v>
                </c:pt>
                <c:pt idx="9240">
                  <c:v>59.323479301592798</c:v>
                </c:pt>
                <c:pt idx="9241">
                  <c:v>60.369151036796666</c:v>
                </c:pt>
                <c:pt idx="9242">
                  <c:v>58.489540537622901</c:v>
                </c:pt>
                <c:pt idx="9243">
                  <c:v>58.906601420459722</c:v>
                </c:pt>
                <c:pt idx="9244">
                  <c:v>58.636856909138324</c:v>
                </c:pt>
                <c:pt idx="9245">
                  <c:v>58.636856909138324</c:v>
                </c:pt>
                <c:pt idx="9246">
                  <c:v>58.636856909138324</c:v>
                </c:pt>
                <c:pt idx="9247">
                  <c:v>59.146516654070552</c:v>
                </c:pt>
                <c:pt idx="9248">
                  <c:v>59.184032003338459</c:v>
                </c:pt>
                <c:pt idx="9249">
                  <c:v>59.081185045833273</c:v>
                </c:pt>
                <c:pt idx="9250">
                  <c:v>60.758212658960375</c:v>
                </c:pt>
                <c:pt idx="9251">
                  <c:v>60.287715278629761</c:v>
                </c:pt>
                <c:pt idx="9252">
                  <c:v>60.287715278629761</c:v>
                </c:pt>
                <c:pt idx="9253">
                  <c:v>60.287715278629761</c:v>
                </c:pt>
                <c:pt idx="9254">
                  <c:v>61.306119759975495</c:v>
                </c:pt>
                <c:pt idx="9255">
                  <c:v>60.785113909411017</c:v>
                </c:pt>
                <c:pt idx="9256">
                  <c:v>60.136006866224449</c:v>
                </c:pt>
                <c:pt idx="9257">
                  <c:v>59.679966620489758</c:v>
                </c:pt>
                <c:pt idx="9258">
                  <c:v>60.321387592119009</c:v>
                </c:pt>
                <c:pt idx="9259">
                  <c:v>60.321387592119009</c:v>
                </c:pt>
                <c:pt idx="9260">
                  <c:v>60.321387592119009</c:v>
                </c:pt>
                <c:pt idx="9261">
                  <c:v>61.30557075486427</c:v>
                </c:pt>
                <c:pt idx="9262">
                  <c:v>60.782002880447351</c:v>
                </c:pt>
                <c:pt idx="9263">
                  <c:v>61.821818561131344</c:v>
                </c:pt>
                <c:pt idx="9264">
                  <c:v>61.586478370114158</c:v>
                </c:pt>
                <c:pt idx="9265">
                  <c:v>61.591053412707801</c:v>
                </c:pt>
                <c:pt idx="9266">
                  <c:v>61.591053412707801</c:v>
                </c:pt>
                <c:pt idx="9267">
                  <c:v>61.591053412707801</c:v>
                </c:pt>
                <c:pt idx="9268">
                  <c:v>62.007199287025898</c:v>
                </c:pt>
                <c:pt idx="9269">
                  <c:v>62.318485185097607</c:v>
                </c:pt>
                <c:pt idx="9270">
                  <c:v>61.685482291840671</c:v>
                </c:pt>
                <c:pt idx="9271">
                  <c:v>61.703416458807752</c:v>
                </c:pt>
                <c:pt idx="9272">
                  <c:v>60.589851091514177</c:v>
                </c:pt>
                <c:pt idx="9273">
                  <c:v>60.589851091514177</c:v>
                </c:pt>
                <c:pt idx="9274">
                  <c:v>60.589851091514177</c:v>
                </c:pt>
                <c:pt idx="9275">
                  <c:v>60.442534719998761</c:v>
                </c:pt>
                <c:pt idx="9276">
                  <c:v>60.455710842668459</c:v>
                </c:pt>
                <c:pt idx="9277">
                  <c:v>60.39349026339486</c:v>
                </c:pt>
                <c:pt idx="9278">
                  <c:v>58.710606595747905</c:v>
                </c:pt>
                <c:pt idx="9279">
                  <c:v>58.090596823456927</c:v>
                </c:pt>
                <c:pt idx="9280">
                  <c:v>58.090596823456927</c:v>
                </c:pt>
                <c:pt idx="9281">
                  <c:v>58.090596823456927</c:v>
                </c:pt>
                <c:pt idx="9282">
                  <c:v>59.444077424361325</c:v>
                </c:pt>
                <c:pt idx="9283">
                  <c:v>59.554061448312588</c:v>
                </c:pt>
                <c:pt idx="9284">
                  <c:v>59.811910848890506</c:v>
                </c:pt>
                <c:pt idx="9285">
                  <c:v>59.299689080105829</c:v>
                </c:pt>
                <c:pt idx="9286">
                  <c:v>59.524049168898259</c:v>
                </c:pt>
                <c:pt idx="9287">
                  <c:v>59.524049168898259</c:v>
                </c:pt>
                <c:pt idx="9288">
                  <c:v>59.524049168898259</c:v>
                </c:pt>
                <c:pt idx="9289">
                  <c:v>59.653248371742841</c:v>
                </c:pt>
                <c:pt idx="9290">
                  <c:v>60.978363708566633</c:v>
                </c:pt>
                <c:pt idx="9291">
                  <c:v>61.546767000401282</c:v>
                </c:pt>
                <c:pt idx="9292">
                  <c:v>61.174724536685943</c:v>
                </c:pt>
                <c:pt idx="9293">
                  <c:v>60.48297809652658</c:v>
                </c:pt>
                <c:pt idx="9294">
                  <c:v>60.48297809652658</c:v>
                </c:pt>
                <c:pt idx="9295">
                  <c:v>60.48297809652658</c:v>
                </c:pt>
                <c:pt idx="9296">
                  <c:v>60.497618232826241</c:v>
                </c:pt>
                <c:pt idx="9297">
                  <c:v>60.200972471054193</c:v>
                </c:pt>
                <c:pt idx="9298">
                  <c:v>60.713011238135117</c:v>
                </c:pt>
                <c:pt idx="9299">
                  <c:v>59.91439180298817</c:v>
                </c:pt>
                <c:pt idx="9300">
                  <c:v>59.653980378557804</c:v>
                </c:pt>
                <c:pt idx="9301">
                  <c:v>59.653980378557804</c:v>
                </c:pt>
                <c:pt idx="9302">
                  <c:v>59.653980378557804</c:v>
                </c:pt>
                <c:pt idx="9303">
                  <c:v>60.971409643824266</c:v>
                </c:pt>
                <c:pt idx="9304">
                  <c:v>60.93426029796386</c:v>
                </c:pt>
                <c:pt idx="9305">
                  <c:v>61.42927990659642</c:v>
                </c:pt>
                <c:pt idx="9306">
                  <c:v>60.958599524562054</c:v>
                </c:pt>
                <c:pt idx="9307">
                  <c:v>60.674946883755965</c:v>
                </c:pt>
                <c:pt idx="9308">
                  <c:v>60.674946883755965</c:v>
                </c:pt>
                <c:pt idx="9309">
                  <c:v>60.674946883755965</c:v>
                </c:pt>
                <c:pt idx="9310">
                  <c:v>59.887490552537514</c:v>
                </c:pt>
                <c:pt idx="9311">
                  <c:v>59.980272416336661</c:v>
                </c:pt>
                <c:pt idx="9312">
                  <c:v>61.081759671183008</c:v>
                </c:pt>
                <c:pt idx="9313">
                  <c:v>60.467788955115637</c:v>
                </c:pt>
                <c:pt idx="9314">
                  <c:v>59.669352521672444</c:v>
                </c:pt>
                <c:pt idx="9315">
                  <c:v>59.669352521672444</c:v>
                </c:pt>
                <c:pt idx="9316">
                  <c:v>59.669352521672444</c:v>
                </c:pt>
                <c:pt idx="9317">
                  <c:v>60.648045633305316</c:v>
                </c:pt>
                <c:pt idx="9318">
                  <c:v>59.793427676812129</c:v>
                </c:pt>
                <c:pt idx="9319">
                  <c:v>60.844955466535858</c:v>
                </c:pt>
                <c:pt idx="9320">
                  <c:v>60.624255411818346</c:v>
                </c:pt>
                <c:pt idx="9321">
                  <c:v>60.679887929757086</c:v>
                </c:pt>
                <c:pt idx="9322">
                  <c:v>60.679887929757086</c:v>
                </c:pt>
                <c:pt idx="9323">
                  <c:v>60.679887929757086</c:v>
                </c:pt>
                <c:pt idx="9324">
                  <c:v>60.697822096724181</c:v>
                </c:pt>
                <c:pt idx="9325">
                  <c:v>60.980925732419031</c:v>
                </c:pt>
                <c:pt idx="9326">
                  <c:v>61.101340853483812</c:v>
                </c:pt>
                <c:pt idx="9327">
                  <c:v>60.693796059241777</c:v>
                </c:pt>
                <c:pt idx="9328">
                  <c:v>60.092086457325372</c:v>
                </c:pt>
                <c:pt idx="9329">
                  <c:v>60.092086457325372</c:v>
                </c:pt>
                <c:pt idx="9330">
                  <c:v>60.092086457325372</c:v>
                </c:pt>
                <c:pt idx="9331">
                  <c:v>57.845923545548644</c:v>
                </c:pt>
                <c:pt idx="9332">
                  <c:v>57.904118087339832</c:v>
                </c:pt>
                <c:pt idx="9333">
                  <c:v>58.196554809925722</c:v>
                </c:pt>
                <c:pt idx="9334">
                  <c:v>57.821950322357935</c:v>
                </c:pt>
                <c:pt idx="9335">
                  <c:v>57.408732475299779</c:v>
                </c:pt>
                <c:pt idx="9336">
                  <c:v>57.408732475299779</c:v>
                </c:pt>
                <c:pt idx="9337">
                  <c:v>57.408732475299779</c:v>
                </c:pt>
                <c:pt idx="9338">
                  <c:v>58.984926149662897</c:v>
                </c:pt>
                <c:pt idx="9339">
                  <c:v>58.822237635032828</c:v>
                </c:pt>
                <c:pt idx="9340">
                  <c:v>58.443607109982636</c:v>
                </c:pt>
                <c:pt idx="9341">
                  <c:v>58.45239119176243</c:v>
                </c:pt>
                <c:pt idx="9342">
                  <c:v>58.394562653378735</c:v>
                </c:pt>
                <c:pt idx="9343">
                  <c:v>58.394562653378735</c:v>
                </c:pt>
                <c:pt idx="9344">
                  <c:v>58.394562653378735</c:v>
                </c:pt>
                <c:pt idx="9345">
                  <c:v>58.930574643650367</c:v>
                </c:pt>
                <c:pt idx="9346">
                  <c:v>59.169940872149958</c:v>
                </c:pt>
                <c:pt idx="9347">
                  <c:v>59.172319894298653</c:v>
                </c:pt>
                <c:pt idx="9348">
                  <c:v>59.580962698763173</c:v>
                </c:pt>
                <c:pt idx="9349">
                  <c:v>59.898653656465989</c:v>
                </c:pt>
                <c:pt idx="9350">
                  <c:v>59.898653656465989</c:v>
                </c:pt>
                <c:pt idx="9351">
                  <c:v>59.898653656465989</c:v>
                </c:pt>
                <c:pt idx="9352">
                  <c:v>60.35615791583065</c:v>
                </c:pt>
                <c:pt idx="9353">
                  <c:v>60.009735690639737</c:v>
                </c:pt>
                <c:pt idx="9354">
                  <c:v>59.901581683725937</c:v>
                </c:pt>
                <c:pt idx="9355">
                  <c:v>58.42677095323802</c:v>
                </c:pt>
                <c:pt idx="9356">
                  <c:v>59.392653945608679</c:v>
                </c:pt>
                <c:pt idx="9357">
                  <c:v>59.392653945608679</c:v>
                </c:pt>
                <c:pt idx="9358">
                  <c:v>59.392653945608679</c:v>
                </c:pt>
                <c:pt idx="9359">
                  <c:v>59.338485441299909</c:v>
                </c:pt>
                <c:pt idx="9360">
                  <c:v>59.070570947015959</c:v>
                </c:pt>
                <c:pt idx="9361">
                  <c:v>58.207351910446718</c:v>
                </c:pt>
                <c:pt idx="9362">
                  <c:v>58.037343327666818</c:v>
                </c:pt>
                <c:pt idx="9363">
                  <c:v>58.539683004449223</c:v>
                </c:pt>
                <c:pt idx="9364">
                  <c:v>58.539683004449223</c:v>
                </c:pt>
                <c:pt idx="9365">
                  <c:v>58.539683004449223</c:v>
                </c:pt>
                <c:pt idx="9366">
                  <c:v>56.826604055684193</c:v>
                </c:pt>
                <c:pt idx="9367">
                  <c:v>56.192503152204779</c:v>
                </c:pt>
                <c:pt idx="9368">
                  <c:v>54.233286911901565</c:v>
                </c:pt>
                <c:pt idx="9369">
                  <c:v>54.169053313886771</c:v>
                </c:pt>
                <c:pt idx="9370">
                  <c:v>54.135747003805022</c:v>
                </c:pt>
                <c:pt idx="9371">
                  <c:v>54.135747003805022</c:v>
                </c:pt>
                <c:pt idx="9372">
                  <c:v>54.135747003805022</c:v>
                </c:pt>
                <c:pt idx="9373">
                  <c:v>55.258096452878398</c:v>
                </c:pt>
                <c:pt idx="9374">
                  <c:v>56.707103943138144</c:v>
                </c:pt>
                <c:pt idx="9375">
                  <c:v>57.848119565993613</c:v>
                </c:pt>
                <c:pt idx="9376">
                  <c:v>58.845295849704819</c:v>
                </c:pt>
                <c:pt idx="9377">
                  <c:v>58.63466088869334</c:v>
                </c:pt>
                <c:pt idx="9378">
                  <c:v>58.63466088869334</c:v>
                </c:pt>
                <c:pt idx="9379">
                  <c:v>58.63466088869334</c:v>
                </c:pt>
                <c:pt idx="9380">
                  <c:v>62.365333621256504</c:v>
                </c:pt>
                <c:pt idx="9381">
                  <c:v>63.000532534958403</c:v>
                </c:pt>
                <c:pt idx="9382">
                  <c:v>63.452180739803204</c:v>
                </c:pt>
                <c:pt idx="9383">
                  <c:v>62.736644078156871</c:v>
                </c:pt>
                <c:pt idx="9384">
                  <c:v>62.807465737506526</c:v>
                </c:pt>
                <c:pt idx="9385">
                  <c:v>62.807465737506526</c:v>
                </c:pt>
                <c:pt idx="9386">
                  <c:v>62.807465737506526</c:v>
                </c:pt>
                <c:pt idx="9387">
                  <c:v>63.432233554094893</c:v>
                </c:pt>
                <c:pt idx="9388">
                  <c:v>63.473774940845203</c:v>
                </c:pt>
                <c:pt idx="9389">
                  <c:v>63.724304273273297</c:v>
                </c:pt>
                <c:pt idx="9390">
                  <c:v>63.171639127960788</c:v>
                </c:pt>
                <c:pt idx="9391">
                  <c:v>63.457670790915579</c:v>
                </c:pt>
                <c:pt idx="9392">
                  <c:v>63.457670790915579</c:v>
                </c:pt>
                <c:pt idx="9393">
                  <c:v>63.457670790915579</c:v>
                </c:pt>
                <c:pt idx="9394">
                  <c:v>63.374222014007472</c:v>
                </c:pt>
                <c:pt idx="9395">
                  <c:v>64.196631670641395</c:v>
                </c:pt>
                <c:pt idx="9396">
                  <c:v>64.268368338509774</c:v>
                </c:pt>
                <c:pt idx="9397">
                  <c:v>64.250800174950172</c:v>
                </c:pt>
                <c:pt idx="9398">
                  <c:v>64.559158045761961</c:v>
                </c:pt>
                <c:pt idx="9399">
                  <c:v>64.559158045761961</c:v>
                </c:pt>
                <c:pt idx="9400">
                  <c:v>64.559158045761961</c:v>
                </c:pt>
                <c:pt idx="9401">
                  <c:v>63.914077040057791</c:v>
                </c:pt>
                <c:pt idx="9402">
                  <c:v>64.512492611306769</c:v>
                </c:pt>
                <c:pt idx="9403">
                  <c:v>64.44075594343839</c:v>
                </c:pt>
                <c:pt idx="9404">
                  <c:v>64.363529224457636</c:v>
                </c:pt>
                <c:pt idx="9405">
                  <c:v>64.769244001662216</c:v>
                </c:pt>
                <c:pt idx="9406">
                  <c:v>64.769244001662216</c:v>
                </c:pt>
                <c:pt idx="9407">
                  <c:v>64.769244001662216</c:v>
                </c:pt>
                <c:pt idx="9408">
                  <c:v>64.601065435919764</c:v>
                </c:pt>
                <c:pt idx="9409">
                  <c:v>64.524021718642757</c:v>
                </c:pt>
                <c:pt idx="9410">
                  <c:v>64.581667255322699</c:v>
                </c:pt>
                <c:pt idx="9411">
                  <c:v>64.458873112109231</c:v>
                </c:pt>
                <c:pt idx="9412">
                  <c:v>63.791465898548076</c:v>
                </c:pt>
                <c:pt idx="9413">
                  <c:v>63.791465898548076</c:v>
                </c:pt>
                <c:pt idx="9414">
                  <c:v>63.791465898548076</c:v>
                </c:pt>
                <c:pt idx="9415">
                  <c:v>64.123064985735581</c:v>
                </c:pt>
                <c:pt idx="9416">
                  <c:v>64.444049974105823</c:v>
                </c:pt>
                <c:pt idx="9417">
                  <c:v>64.837503637159429</c:v>
                </c:pt>
                <c:pt idx="9418">
                  <c:v>65.164527681753285</c:v>
                </c:pt>
                <c:pt idx="9419">
                  <c:v>64.887646103985787</c:v>
                </c:pt>
                <c:pt idx="9420">
                  <c:v>64.887646103985787</c:v>
                </c:pt>
                <c:pt idx="9421">
                  <c:v>64.887646103985787</c:v>
                </c:pt>
                <c:pt idx="9422">
                  <c:v>63.11143156742844</c:v>
                </c:pt>
                <c:pt idx="9423">
                  <c:v>64.004662883411996</c:v>
                </c:pt>
                <c:pt idx="9424">
                  <c:v>64.769060999958484</c:v>
                </c:pt>
                <c:pt idx="9425">
                  <c:v>64.842627684864325</c:v>
                </c:pt>
                <c:pt idx="9426">
                  <c:v>64.842627684864325</c:v>
                </c:pt>
                <c:pt idx="9427">
                  <c:v>64.842627684864325</c:v>
                </c:pt>
                <c:pt idx="9428">
                  <c:v>64.842627684864325</c:v>
                </c:pt>
                <c:pt idx="9429">
                  <c:v>65.430612158999779</c:v>
                </c:pt>
                <c:pt idx="9430">
                  <c:v>65.539681174432317</c:v>
                </c:pt>
                <c:pt idx="9431">
                  <c:v>65.360705508168863</c:v>
                </c:pt>
                <c:pt idx="9432">
                  <c:v>65.01391727957045</c:v>
                </c:pt>
                <c:pt idx="9433">
                  <c:v>65.01391727957045</c:v>
                </c:pt>
                <c:pt idx="9434">
                  <c:v>65.01391727957045</c:v>
                </c:pt>
                <c:pt idx="9435">
                  <c:v>65.01391727957045</c:v>
                </c:pt>
                <c:pt idx="9436">
                  <c:v>65.228944281471826</c:v>
                </c:pt>
                <c:pt idx="9437">
                  <c:v>64.926259463476171</c:v>
                </c:pt>
                <c:pt idx="9438">
                  <c:v>66.083379236261266</c:v>
                </c:pt>
                <c:pt idx="9439">
                  <c:v>66.290903168309072</c:v>
                </c:pt>
                <c:pt idx="9440">
                  <c:v>66.705036023885967</c:v>
                </c:pt>
                <c:pt idx="9441">
                  <c:v>66.705036023885967</c:v>
                </c:pt>
                <c:pt idx="9442">
                  <c:v>66.705036023885967</c:v>
                </c:pt>
                <c:pt idx="9443">
                  <c:v>66.257962861634809</c:v>
                </c:pt>
                <c:pt idx="9444">
                  <c:v>66.10259441515457</c:v>
                </c:pt>
                <c:pt idx="9445">
                  <c:v>66.182749161395265</c:v>
                </c:pt>
                <c:pt idx="9446">
                  <c:v>66.637691396907471</c:v>
                </c:pt>
                <c:pt idx="9447">
                  <c:v>65.87237827184228</c:v>
                </c:pt>
                <c:pt idx="9448">
                  <c:v>65.87237827184228</c:v>
                </c:pt>
                <c:pt idx="9449">
                  <c:v>65.87237827184228</c:v>
                </c:pt>
                <c:pt idx="9450">
                  <c:v>65.929474803410983</c:v>
                </c:pt>
                <c:pt idx="9451">
                  <c:v>65.796798568195229</c:v>
                </c:pt>
                <c:pt idx="9452">
                  <c:v>66.320549444315887</c:v>
                </c:pt>
                <c:pt idx="9453">
                  <c:v>66.216421474884484</c:v>
                </c:pt>
                <c:pt idx="9454">
                  <c:v>65.924716759113579</c:v>
                </c:pt>
                <c:pt idx="9455">
                  <c:v>65.924716759113579</c:v>
                </c:pt>
                <c:pt idx="9456">
                  <c:v>65.924716759113579</c:v>
                </c:pt>
                <c:pt idx="9457">
                  <c:v>65.023067364757708</c:v>
                </c:pt>
                <c:pt idx="9458">
                  <c:v>65.749401126925036</c:v>
                </c:pt>
                <c:pt idx="9459">
                  <c:v>64.716356509279649</c:v>
                </c:pt>
                <c:pt idx="9460">
                  <c:v>65.094438029218594</c:v>
                </c:pt>
                <c:pt idx="9461">
                  <c:v>63.710945148899867</c:v>
                </c:pt>
                <c:pt idx="9462">
                  <c:v>63.710945148899867</c:v>
                </c:pt>
                <c:pt idx="9463">
                  <c:v>63.710945148899867</c:v>
                </c:pt>
                <c:pt idx="9464">
                  <c:v>64.615156567108173</c:v>
                </c:pt>
                <c:pt idx="9465">
                  <c:v>65.706029723137263</c:v>
                </c:pt>
                <c:pt idx="9466">
                  <c:v>66.059040009663036</c:v>
                </c:pt>
                <c:pt idx="9467">
                  <c:v>66.651416524688386</c:v>
                </c:pt>
                <c:pt idx="9468">
                  <c:v>66.901213850301488</c:v>
                </c:pt>
                <c:pt idx="9469">
                  <c:v>66.901213850301488</c:v>
                </c:pt>
                <c:pt idx="9470">
                  <c:v>66.901213850301488</c:v>
                </c:pt>
                <c:pt idx="9471">
                  <c:v>67.079457509749957</c:v>
                </c:pt>
                <c:pt idx="9472">
                  <c:v>66.999302763509263</c:v>
                </c:pt>
                <c:pt idx="9473">
                  <c:v>66.765792589529539</c:v>
                </c:pt>
                <c:pt idx="9474">
                  <c:v>67.19236956096114</c:v>
                </c:pt>
                <c:pt idx="9475">
                  <c:v>67.630292638024997</c:v>
                </c:pt>
                <c:pt idx="9476">
                  <c:v>67.630292638024997</c:v>
                </c:pt>
                <c:pt idx="9477">
                  <c:v>67.630292638024997</c:v>
                </c:pt>
                <c:pt idx="9478">
                  <c:v>68.336496212780276</c:v>
                </c:pt>
                <c:pt idx="9479">
                  <c:v>68.193754883858503</c:v>
                </c:pt>
                <c:pt idx="9480">
                  <c:v>67.707885360413229</c:v>
                </c:pt>
                <c:pt idx="9481">
                  <c:v>67.363659155667264</c:v>
                </c:pt>
                <c:pt idx="9482">
                  <c:v>67.95695067921136</c:v>
                </c:pt>
                <c:pt idx="9483">
                  <c:v>67.95695067921136</c:v>
                </c:pt>
                <c:pt idx="9484">
                  <c:v>67.95695067921136</c:v>
                </c:pt>
                <c:pt idx="9485">
                  <c:v>67.707885360413229</c:v>
                </c:pt>
                <c:pt idx="9486">
                  <c:v>67.511158528886426</c:v>
                </c:pt>
                <c:pt idx="9487">
                  <c:v>67.820248406513187</c:v>
                </c:pt>
                <c:pt idx="9488">
                  <c:v>67.44125187805551</c:v>
                </c:pt>
                <c:pt idx="9489">
                  <c:v>66.547471556960716</c:v>
                </c:pt>
                <c:pt idx="9490">
                  <c:v>66.547471556960716</c:v>
                </c:pt>
                <c:pt idx="9491">
                  <c:v>66.547471556960716</c:v>
                </c:pt>
                <c:pt idx="9492">
                  <c:v>67.831777513849175</c:v>
                </c:pt>
                <c:pt idx="9493">
                  <c:v>67.851907701261226</c:v>
                </c:pt>
                <c:pt idx="9494">
                  <c:v>67.94450656335664</c:v>
                </c:pt>
                <c:pt idx="9495">
                  <c:v>67.799386212286166</c:v>
                </c:pt>
                <c:pt idx="9496">
                  <c:v>67.153207196359517</c:v>
                </c:pt>
                <c:pt idx="9497">
                  <c:v>67.153207196359517</c:v>
                </c:pt>
                <c:pt idx="9498">
                  <c:v>67.153207196359517</c:v>
                </c:pt>
                <c:pt idx="9499">
                  <c:v>68.86793316045825</c:v>
                </c:pt>
                <c:pt idx="9500">
                  <c:v>69.285360046702564</c:v>
                </c:pt>
                <c:pt idx="9501">
                  <c:v>69.905186817289803</c:v>
                </c:pt>
                <c:pt idx="9502">
                  <c:v>70.375867199324162</c:v>
                </c:pt>
                <c:pt idx="9503">
                  <c:v>70.151141107124246</c:v>
                </c:pt>
                <c:pt idx="9504">
                  <c:v>70.151141107124246</c:v>
                </c:pt>
                <c:pt idx="9505">
                  <c:v>70.151141107124246</c:v>
                </c:pt>
                <c:pt idx="9506">
                  <c:v>70.086724507405705</c:v>
                </c:pt>
                <c:pt idx="9507">
                  <c:v>70.473224105716966</c:v>
                </c:pt>
                <c:pt idx="9508">
                  <c:v>70.45089789785996</c:v>
                </c:pt>
                <c:pt idx="9509">
                  <c:v>70.776640930527606</c:v>
                </c:pt>
                <c:pt idx="9510">
                  <c:v>70.218119730695236</c:v>
                </c:pt>
                <c:pt idx="9511">
                  <c:v>70.218119730695236</c:v>
                </c:pt>
                <c:pt idx="9512">
                  <c:v>70.218119730695236</c:v>
                </c:pt>
                <c:pt idx="9513">
                  <c:v>70.159925188904054</c:v>
                </c:pt>
                <c:pt idx="9514">
                  <c:v>70.035118026949377</c:v>
                </c:pt>
                <c:pt idx="9515">
                  <c:v>70.136317969120839</c:v>
                </c:pt>
                <c:pt idx="9516">
                  <c:v>70.136683972528331</c:v>
                </c:pt>
                <c:pt idx="9517">
                  <c:v>70.760902784005467</c:v>
                </c:pt>
                <c:pt idx="9518">
                  <c:v>70.760902784005467</c:v>
                </c:pt>
                <c:pt idx="9519">
                  <c:v>70.760902784005467</c:v>
                </c:pt>
                <c:pt idx="9520">
                  <c:v>71.057182542370015</c:v>
                </c:pt>
                <c:pt idx="9521">
                  <c:v>71.850128924700826</c:v>
                </c:pt>
                <c:pt idx="9522">
                  <c:v>71.722210733782475</c:v>
                </c:pt>
                <c:pt idx="9523">
                  <c:v>72.211740291302661</c:v>
                </c:pt>
                <c:pt idx="9524">
                  <c:v>72.211740291302661</c:v>
                </c:pt>
                <c:pt idx="9525">
                  <c:v>72.211740291302661</c:v>
                </c:pt>
                <c:pt idx="9526">
                  <c:v>72.211740291302661</c:v>
                </c:pt>
                <c:pt idx="9527">
                  <c:v>72.211740291302661</c:v>
                </c:pt>
                <c:pt idx="9528">
                  <c:v>72.659362458665044</c:v>
                </c:pt>
                <c:pt idx="9529">
                  <c:v>72.409565133051942</c:v>
                </c:pt>
                <c:pt idx="9530">
                  <c:v>72.794966721140725</c:v>
                </c:pt>
                <c:pt idx="9531">
                  <c:v>72.813449893219058</c:v>
                </c:pt>
                <c:pt idx="9532">
                  <c:v>72.813449893219058</c:v>
                </c:pt>
                <c:pt idx="9533">
                  <c:v>72.813449893219058</c:v>
                </c:pt>
                <c:pt idx="9534">
                  <c:v>72.503445007073566</c:v>
                </c:pt>
                <c:pt idx="9535">
                  <c:v>72.596592874280205</c:v>
                </c:pt>
                <c:pt idx="9536">
                  <c:v>72.766601457060119</c:v>
                </c:pt>
                <c:pt idx="9537">
                  <c:v>73.08044937898427</c:v>
                </c:pt>
                <c:pt idx="9538">
                  <c:v>73.804404119002911</c:v>
                </c:pt>
                <c:pt idx="9539">
                  <c:v>73.804404119002911</c:v>
                </c:pt>
                <c:pt idx="9540">
                  <c:v>73.804404119002911</c:v>
                </c:pt>
                <c:pt idx="9541">
                  <c:v>73.565037890503334</c:v>
                </c:pt>
                <c:pt idx="9542">
                  <c:v>72.111089354242452</c:v>
                </c:pt>
                <c:pt idx="9543">
                  <c:v>72.768980479208821</c:v>
                </c:pt>
                <c:pt idx="9544">
                  <c:v>73.471524019889202</c:v>
                </c:pt>
                <c:pt idx="9545">
                  <c:v>73.444805771142313</c:v>
                </c:pt>
                <c:pt idx="9546">
                  <c:v>73.444805771142313</c:v>
                </c:pt>
                <c:pt idx="9547">
                  <c:v>73.444805771142313</c:v>
                </c:pt>
                <c:pt idx="9548">
                  <c:v>73.581874047247965</c:v>
                </c:pt>
                <c:pt idx="9549">
                  <c:v>73.418636527506649</c:v>
                </c:pt>
                <c:pt idx="9550">
                  <c:v>73.475733059075367</c:v>
                </c:pt>
                <c:pt idx="9551">
                  <c:v>73.143950970184122</c:v>
                </c:pt>
                <c:pt idx="9552">
                  <c:v>72.738419194683289</c:v>
                </c:pt>
                <c:pt idx="9553">
                  <c:v>72.738419194683289</c:v>
                </c:pt>
                <c:pt idx="9554">
                  <c:v>72.738419194683289</c:v>
                </c:pt>
                <c:pt idx="9555">
                  <c:v>73.20525654093899</c:v>
                </c:pt>
                <c:pt idx="9556">
                  <c:v>71.824508686176458</c:v>
                </c:pt>
                <c:pt idx="9557">
                  <c:v>73.251738973690436</c:v>
                </c:pt>
                <c:pt idx="9558">
                  <c:v>73.190433402935568</c:v>
                </c:pt>
                <c:pt idx="9559">
                  <c:v>73.827462333674916</c:v>
                </c:pt>
                <c:pt idx="9560">
                  <c:v>73.827462333674916</c:v>
                </c:pt>
                <c:pt idx="9561">
                  <c:v>73.827462333674916</c:v>
                </c:pt>
                <c:pt idx="9562">
                  <c:v>73.627990476591918</c:v>
                </c:pt>
                <c:pt idx="9563">
                  <c:v>72.213570308340138</c:v>
                </c:pt>
                <c:pt idx="9564">
                  <c:v>72.238641541753324</c:v>
                </c:pt>
                <c:pt idx="9565">
                  <c:v>72.330508397033739</c:v>
                </c:pt>
                <c:pt idx="9566">
                  <c:v>73.519836469678097</c:v>
                </c:pt>
                <c:pt idx="9567">
                  <c:v>73.519836469678097</c:v>
                </c:pt>
                <c:pt idx="9568">
                  <c:v>73.519836469678097</c:v>
                </c:pt>
                <c:pt idx="9569">
                  <c:v>73.325854663707489</c:v>
                </c:pt>
                <c:pt idx="9570">
                  <c:v>73.298404408145615</c:v>
                </c:pt>
                <c:pt idx="9571">
                  <c:v>72.043012720448985</c:v>
                </c:pt>
                <c:pt idx="9572">
                  <c:v>73.199034483011602</c:v>
                </c:pt>
                <c:pt idx="9573">
                  <c:v>73.672459890602155</c:v>
                </c:pt>
                <c:pt idx="9574">
                  <c:v>73.672459890602155</c:v>
                </c:pt>
                <c:pt idx="9575">
                  <c:v>73.672459890602155</c:v>
                </c:pt>
                <c:pt idx="9576">
                  <c:v>73.851801560273088</c:v>
                </c:pt>
                <c:pt idx="9577">
                  <c:v>73.86021963864539</c:v>
                </c:pt>
                <c:pt idx="9578">
                  <c:v>73.780247894108456</c:v>
                </c:pt>
                <c:pt idx="9579">
                  <c:v>73.918231178732825</c:v>
                </c:pt>
                <c:pt idx="9580">
                  <c:v>74.491941519976109</c:v>
                </c:pt>
                <c:pt idx="9581">
                  <c:v>74.491941519976109</c:v>
                </c:pt>
                <c:pt idx="9582">
                  <c:v>74.491941519976109</c:v>
                </c:pt>
                <c:pt idx="9583">
                  <c:v>73.922806221326482</c:v>
                </c:pt>
                <c:pt idx="9584">
                  <c:v>74.513718722721876</c:v>
                </c:pt>
                <c:pt idx="9585">
                  <c:v>74.820246576496203</c:v>
                </c:pt>
                <c:pt idx="9586">
                  <c:v>74.650786998827527</c:v>
                </c:pt>
                <c:pt idx="9587">
                  <c:v>74.836350726425835</c:v>
                </c:pt>
                <c:pt idx="9588">
                  <c:v>74.836350726425835</c:v>
                </c:pt>
                <c:pt idx="9589">
                  <c:v>74.836350726425835</c:v>
                </c:pt>
                <c:pt idx="9590">
                  <c:v>74.987693135423655</c:v>
                </c:pt>
                <c:pt idx="9591">
                  <c:v>74.957680856009347</c:v>
                </c:pt>
                <c:pt idx="9592">
                  <c:v>74.973052999124008</c:v>
                </c:pt>
                <c:pt idx="9593">
                  <c:v>74.95877886623181</c:v>
                </c:pt>
                <c:pt idx="9594">
                  <c:v>75.51931308480539</c:v>
                </c:pt>
                <c:pt idx="9595">
                  <c:v>75.51931308480539</c:v>
                </c:pt>
                <c:pt idx="9596">
                  <c:v>75.51931308480539</c:v>
                </c:pt>
                <c:pt idx="9597">
                  <c:v>75.628565101941675</c:v>
                </c:pt>
                <c:pt idx="9598">
                  <c:v>75.827121950505941</c:v>
                </c:pt>
                <c:pt idx="9599">
                  <c:v>75.977915354392522</c:v>
                </c:pt>
                <c:pt idx="9600">
                  <c:v>76.094670441382377</c:v>
                </c:pt>
                <c:pt idx="9601">
                  <c:v>74.72636670247455</c:v>
                </c:pt>
                <c:pt idx="9602">
                  <c:v>74.72636670247455</c:v>
                </c:pt>
                <c:pt idx="9603">
                  <c:v>74.72636670247455</c:v>
                </c:pt>
                <c:pt idx="9604">
                  <c:v>75.256339636522569</c:v>
                </c:pt>
                <c:pt idx="9605">
                  <c:v>75.453981476568103</c:v>
                </c:pt>
                <c:pt idx="9606">
                  <c:v>74.590396436591377</c:v>
                </c:pt>
                <c:pt idx="9607">
                  <c:v>75.441171357305905</c:v>
                </c:pt>
                <c:pt idx="9608">
                  <c:v>75.408780055742881</c:v>
                </c:pt>
                <c:pt idx="9609">
                  <c:v>75.408780055742881</c:v>
                </c:pt>
                <c:pt idx="9610">
                  <c:v>75.408780055742881</c:v>
                </c:pt>
                <c:pt idx="9611">
                  <c:v>74.846049816724346</c:v>
                </c:pt>
                <c:pt idx="9612">
                  <c:v>75.168132815317065</c:v>
                </c:pt>
                <c:pt idx="9613">
                  <c:v>74.377382453431196</c:v>
                </c:pt>
                <c:pt idx="9614">
                  <c:v>74.644381939196393</c:v>
                </c:pt>
                <c:pt idx="9615">
                  <c:v>74.743568862626645</c:v>
                </c:pt>
                <c:pt idx="9616">
                  <c:v>74.743568862626645</c:v>
                </c:pt>
                <c:pt idx="9617">
                  <c:v>74.743568862626645</c:v>
                </c:pt>
                <c:pt idx="9618">
                  <c:v>74.799567383972871</c:v>
                </c:pt>
                <c:pt idx="9619">
                  <c:v>74.164551471974733</c:v>
                </c:pt>
                <c:pt idx="9620">
                  <c:v>74.637793877861526</c:v>
                </c:pt>
                <c:pt idx="9621">
                  <c:v>73.048058077421203</c:v>
                </c:pt>
                <c:pt idx="9622">
                  <c:v>74.446740099150844</c:v>
                </c:pt>
                <c:pt idx="9623">
                  <c:v>74.446740099150844</c:v>
                </c:pt>
                <c:pt idx="9624">
                  <c:v>74.446740099150844</c:v>
                </c:pt>
                <c:pt idx="9625">
                  <c:v>74.909551407924141</c:v>
                </c:pt>
                <c:pt idx="9626">
                  <c:v>74.931145608966148</c:v>
                </c:pt>
                <c:pt idx="9627">
                  <c:v>75.021548450616606</c:v>
                </c:pt>
                <c:pt idx="9628">
                  <c:v>74.232628105768185</c:v>
                </c:pt>
                <c:pt idx="9629">
                  <c:v>73.855278592644225</c:v>
                </c:pt>
                <c:pt idx="9630">
                  <c:v>73.855278592644225</c:v>
                </c:pt>
                <c:pt idx="9631">
                  <c:v>73.855278592644225</c:v>
                </c:pt>
                <c:pt idx="9632">
                  <c:v>71.892768321673586</c:v>
                </c:pt>
                <c:pt idx="9633">
                  <c:v>72.401696059790837</c:v>
                </c:pt>
                <c:pt idx="9634">
                  <c:v>73.688930043939237</c:v>
                </c:pt>
                <c:pt idx="9635">
                  <c:v>74.281306558964602</c:v>
                </c:pt>
                <c:pt idx="9636">
                  <c:v>75.197230086212642</c:v>
                </c:pt>
                <c:pt idx="9637">
                  <c:v>75.197230086212642</c:v>
                </c:pt>
                <c:pt idx="9638">
                  <c:v>75.197230086212642</c:v>
                </c:pt>
                <c:pt idx="9639">
                  <c:v>75.078095977074071</c:v>
                </c:pt>
                <c:pt idx="9640">
                  <c:v>74.387081543729678</c:v>
                </c:pt>
                <c:pt idx="9641">
                  <c:v>75.086148052038865</c:v>
                </c:pt>
                <c:pt idx="9642">
                  <c:v>75.337592392985698</c:v>
                </c:pt>
                <c:pt idx="9643">
                  <c:v>74.834886712795807</c:v>
                </c:pt>
                <c:pt idx="9644">
                  <c:v>74.834886712795807</c:v>
                </c:pt>
                <c:pt idx="9645">
                  <c:v>74.834886712795807</c:v>
                </c:pt>
                <c:pt idx="9646">
                  <c:v>75.334847367429504</c:v>
                </c:pt>
                <c:pt idx="9647">
                  <c:v>75.359186594027705</c:v>
                </c:pt>
                <c:pt idx="9648">
                  <c:v>75.852376185622802</c:v>
                </c:pt>
                <c:pt idx="9649">
                  <c:v>76.148472942283604</c:v>
                </c:pt>
                <c:pt idx="9650">
                  <c:v>76.39479323552554</c:v>
                </c:pt>
                <c:pt idx="9651">
                  <c:v>76.39479323552554</c:v>
                </c:pt>
                <c:pt idx="9652">
                  <c:v>76.39479323552554</c:v>
                </c:pt>
                <c:pt idx="9653">
                  <c:v>76.442556680203197</c:v>
                </c:pt>
                <c:pt idx="9654">
                  <c:v>76.637819498100043</c:v>
                </c:pt>
                <c:pt idx="9655">
                  <c:v>76.976555651733634</c:v>
                </c:pt>
                <c:pt idx="9656">
                  <c:v>77.342559059225366</c:v>
                </c:pt>
                <c:pt idx="9657">
                  <c:v>77.404230633387726</c:v>
                </c:pt>
                <c:pt idx="9658">
                  <c:v>77.404230633387726</c:v>
                </c:pt>
                <c:pt idx="9659">
                  <c:v>77.404230633387726</c:v>
                </c:pt>
                <c:pt idx="9660">
                  <c:v>76.905367988976494</c:v>
                </c:pt>
                <c:pt idx="9661">
                  <c:v>76.794834959913985</c:v>
                </c:pt>
                <c:pt idx="9662">
                  <c:v>76.66709977069938</c:v>
                </c:pt>
                <c:pt idx="9663">
                  <c:v>75.482895745759905</c:v>
                </c:pt>
                <c:pt idx="9664">
                  <c:v>75.899956628596726</c:v>
                </c:pt>
                <c:pt idx="9665">
                  <c:v>75.899956628596726</c:v>
                </c:pt>
                <c:pt idx="9666">
                  <c:v>75.899956628596726</c:v>
                </c:pt>
                <c:pt idx="9667">
                  <c:v>76.429197555829774</c:v>
                </c:pt>
                <c:pt idx="9668">
                  <c:v>76.459575838651588</c:v>
                </c:pt>
                <c:pt idx="9669">
                  <c:v>76.515208356590335</c:v>
                </c:pt>
                <c:pt idx="9670">
                  <c:v>76.309331439876246</c:v>
                </c:pt>
                <c:pt idx="9671">
                  <c:v>76.69564803648376</c:v>
                </c:pt>
                <c:pt idx="9672">
                  <c:v>76.69564803648376</c:v>
                </c:pt>
                <c:pt idx="9673">
                  <c:v>76.69564803648376</c:v>
                </c:pt>
                <c:pt idx="9674">
                  <c:v>76.838755368813025</c:v>
                </c:pt>
                <c:pt idx="9675">
                  <c:v>76.795017961617759</c:v>
                </c:pt>
                <c:pt idx="9676">
                  <c:v>77.359761219377503</c:v>
                </c:pt>
                <c:pt idx="9677">
                  <c:v>77.448151042286753</c:v>
                </c:pt>
                <c:pt idx="9678">
                  <c:v>76.896949910604206</c:v>
                </c:pt>
                <c:pt idx="9679">
                  <c:v>76.896949910604206</c:v>
                </c:pt>
                <c:pt idx="9680">
                  <c:v>76.896949910604206</c:v>
                </c:pt>
                <c:pt idx="9681">
                  <c:v>77.704902432642214</c:v>
                </c:pt>
                <c:pt idx="9682">
                  <c:v>77.318402834330954</c:v>
                </c:pt>
                <c:pt idx="9683">
                  <c:v>76.442556680203239</c:v>
                </c:pt>
                <c:pt idx="9684">
                  <c:v>76.441824673388254</c:v>
                </c:pt>
                <c:pt idx="9685">
                  <c:v>76.318115521656068</c:v>
                </c:pt>
                <c:pt idx="9686">
                  <c:v>76.318115521656068</c:v>
                </c:pt>
                <c:pt idx="9687">
                  <c:v>76.318115521656068</c:v>
                </c:pt>
                <c:pt idx="9688">
                  <c:v>76.669112789440618</c:v>
                </c:pt>
                <c:pt idx="9689">
                  <c:v>76.708275154042241</c:v>
                </c:pt>
                <c:pt idx="9690">
                  <c:v>75.871408362812403</c:v>
                </c:pt>
                <c:pt idx="9691">
                  <c:v>76.30933143987626</c:v>
                </c:pt>
                <c:pt idx="9692">
                  <c:v>75.595075790156159</c:v>
                </c:pt>
                <c:pt idx="9693">
                  <c:v>75.595075790156159</c:v>
                </c:pt>
                <c:pt idx="9694">
                  <c:v>75.595075790156159</c:v>
                </c:pt>
                <c:pt idx="9695">
                  <c:v>73.99911793178849</c:v>
                </c:pt>
                <c:pt idx="9696">
                  <c:v>74.985131111571206</c:v>
                </c:pt>
                <c:pt idx="9697">
                  <c:v>75.949184086904395</c:v>
                </c:pt>
                <c:pt idx="9698">
                  <c:v>76.767750707759646</c:v>
                </c:pt>
                <c:pt idx="9699">
                  <c:v>76.101441504420961</c:v>
                </c:pt>
                <c:pt idx="9700">
                  <c:v>76.101441504420961</c:v>
                </c:pt>
                <c:pt idx="9701">
                  <c:v>76.101441504420961</c:v>
                </c:pt>
                <c:pt idx="9702">
                  <c:v>76.228993691931819</c:v>
                </c:pt>
                <c:pt idx="9703">
                  <c:v>74.277097519778451</c:v>
                </c:pt>
                <c:pt idx="9704">
                  <c:v>74.66872116579458</c:v>
                </c:pt>
                <c:pt idx="9705">
                  <c:v>74.08055368995538</c:v>
                </c:pt>
                <c:pt idx="9706">
                  <c:v>73.846677512568178</c:v>
                </c:pt>
                <c:pt idx="9707">
                  <c:v>73.846677512568178</c:v>
                </c:pt>
                <c:pt idx="9708">
                  <c:v>73.846677512568178</c:v>
                </c:pt>
                <c:pt idx="9709">
                  <c:v>73.13498388670051</c:v>
                </c:pt>
                <c:pt idx="9710">
                  <c:v>74.398061645954456</c:v>
                </c:pt>
                <c:pt idx="9711">
                  <c:v>73.43217865358379</c:v>
                </c:pt>
                <c:pt idx="9712">
                  <c:v>75.000320252982092</c:v>
                </c:pt>
                <c:pt idx="9713">
                  <c:v>74.541900985098707</c:v>
                </c:pt>
                <c:pt idx="9714">
                  <c:v>74.541900985098707</c:v>
                </c:pt>
                <c:pt idx="9715">
                  <c:v>74.541900985098707</c:v>
                </c:pt>
                <c:pt idx="9716">
                  <c:v>74.527809853910284</c:v>
                </c:pt>
                <c:pt idx="9717">
                  <c:v>74.208837884281252</c:v>
                </c:pt>
                <c:pt idx="9718">
                  <c:v>74.724719687140848</c:v>
                </c:pt>
                <c:pt idx="9719">
                  <c:v>75.928504894381135</c:v>
                </c:pt>
                <c:pt idx="9720">
                  <c:v>76.547965661560866</c:v>
                </c:pt>
                <c:pt idx="9721">
                  <c:v>76.547965661560866</c:v>
                </c:pt>
                <c:pt idx="9722">
                  <c:v>76.547965661560866</c:v>
                </c:pt>
                <c:pt idx="9723">
                  <c:v>75.971327293057655</c:v>
                </c:pt>
                <c:pt idx="9724">
                  <c:v>76.253698921937527</c:v>
                </c:pt>
                <c:pt idx="9725">
                  <c:v>76.351421831737809</c:v>
                </c:pt>
                <c:pt idx="9726">
                  <c:v>76.050567030779604</c:v>
                </c:pt>
                <c:pt idx="9727">
                  <c:v>76.655936666770927</c:v>
                </c:pt>
                <c:pt idx="9728">
                  <c:v>76.655936666770927</c:v>
                </c:pt>
                <c:pt idx="9729">
                  <c:v>76.655936666770927</c:v>
                </c:pt>
                <c:pt idx="9730">
                  <c:v>76.646786581583626</c:v>
                </c:pt>
                <c:pt idx="9731">
                  <c:v>77.299370657141367</c:v>
                </c:pt>
                <c:pt idx="9732">
                  <c:v>77.242823130683902</c:v>
                </c:pt>
                <c:pt idx="9733">
                  <c:v>77.480542343849777</c:v>
                </c:pt>
                <c:pt idx="9734">
                  <c:v>77.78597218740164</c:v>
                </c:pt>
                <c:pt idx="9735">
                  <c:v>77.78597218740164</c:v>
                </c:pt>
                <c:pt idx="9736">
                  <c:v>77.78597218740164</c:v>
                </c:pt>
                <c:pt idx="9737">
                  <c:v>78.333330283305528</c:v>
                </c:pt>
                <c:pt idx="9738">
                  <c:v>78.621557966705254</c:v>
                </c:pt>
                <c:pt idx="9739">
                  <c:v>78.866597248020952</c:v>
                </c:pt>
                <c:pt idx="9740">
                  <c:v>79.300860291009897</c:v>
                </c:pt>
                <c:pt idx="9741">
                  <c:v>79.844375351135099</c:v>
                </c:pt>
                <c:pt idx="9742">
                  <c:v>79.844375351135099</c:v>
                </c:pt>
                <c:pt idx="9743">
                  <c:v>79.844375351135099</c:v>
                </c:pt>
                <c:pt idx="9744">
                  <c:v>79.652040560498193</c:v>
                </c:pt>
                <c:pt idx="9745">
                  <c:v>79.507469214538972</c:v>
                </c:pt>
                <c:pt idx="9746">
                  <c:v>79.584146928408487</c:v>
                </c:pt>
                <c:pt idx="9747">
                  <c:v>79.752142492447206</c:v>
                </c:pt>
                <c:pt idx="9748">
                  <c:v>79.977783593165853</c:v>
                </c:pt>
                <c:pt idx="9749">
                  <c:v>79.977783593165853</c:v>
                </c:pt>
                <c:pt idx="9750">
                  <c:v>79.977783593165853</c:v>
                </c:pt>
                <c:pt idx="9751">
                  <c:v>80.268024295306788</c:v>
                </c:pt>
                <c:pt idx="9752">
                  <c:v>80.548016902037958</c:v>
                </c:pt>
                <c:pt idx="9753">
                  <c:v>80.535572786183252</c:v>
                </c:pt>
                <c:pt idx="9754">
                  <c:v>80.222456871074073</c:v>
                </c:pt>
                <c:pt idx="9755">
                  <c:v>79.724143231774093</c:v>
                </c:pt>
                <c:pt idx="9756">
                  <c:v>79.724143231774093</c:v>
                </c:pt>
                <c:pt idx="9757">
                  <c:v>79.724143231774093</c:v>
                </c:pt>
                <c:pt idx="9758">
                  <c:v>79.39876620251394</c:v>
                </c:pt>
                <c:pt idx="9759">
                  <c:v>78.394635854060382</c:v>
                </c:pt>
                <c:pt idx="9760">
                  <c:v>78.256103564324775</c:v>
                </c:pt>
                <c:pt idx="9761">
                  <c:v>78.567023458988984</c:v>
                </c:pt>
                <c:pt idx="9762">
                  <c:v>74.840010760500732</c:v>
                </c:pt>
                <c:pt idx="9763">
                  <c:v>74.840010760500732</c:v>
                </c:pt>
                <c:pt idx="9764">
                  <c:v>74.840010760500732</c:v>
                </c:pt>
                <c:pt idx="9765">
                  <c:v>75.20473315606624</c:v>
                </c:pt>
                <c:pt idx="9766">
                  <c:v>74.354690242166697</c:v>
                </c:pt>
                <c:pt idx="9767">
                  <c:v>76.479157020952428</c:v>
                </c:pt>
                <c:pt idx="9768">
                  <c:v>75.177465902208127</c:v>
                </c:pt>
                <c:pt idx="9769">
                  <c:v>74.667440153868398</c:v>
                </c:pt>
                <c:pt idx="9770">
                  <c:v>74.667440153868398</c:v>
                </c:pt>
                <c:pt idx="9771">
                  <c:v>74.667440153868398</c:v>
                </c:pt>
                <c:pt idx="9772">
                  <c:v>75.709817858404818</c:v>
                </c:pt>
                <c:pt idx="9773">
                  <c:v>78.255188555806029</c:v>
                </c:pt>
                <c:pt idx="9774">
                  <c:v>77.466268210957622</c:v>
                </c:pt>
                <c:pt idx="9775">
                  <c:v>77.012606987371626</c:v>
                </c:pt>
                <c:pt idx="9776">
                  <c:v>76.845343430147892</c:v>
                </c:pt>
                <c:pt idx="9777">
                  <c:v>76.845343430147892</c:v>
                </c:pt>
                <c:pt idx="9778">
                  <c:v>76.845343430147892</c:v>
                </c:pt>
                <c:pt idx="9779">
                  <c:v>76.550344683709568</c:v>
                </c:pt>
                <c:pt idx="9780">
                  <c:v>75.845239119176767</c:v>
                </c:pt>
                <c:pt idx="9781">
                  <c:v>76.12285270375925</c:v>
                </c:pt>
                <c:pt idx="9782">
                  <c:v>76.89493689186304</c:v>
                </c:pt>
                <c:pt idx="9783">
                  <c:v>76.153413988284811</c:v>
                </c:pt>
                <c:pt idx="9784">
                  <c:v>76.153413988284811</c:v>
                </c:pt>
                <c:pt idx="9785">
                  <c:v>76.153413988284811</c:v>
                </c:pt>
                <c:pt idx="9786">
                  <c:v>75.161178750574734</c:v>
                </c:pt>
                <c:pt idx="9787">
                  <c:v>76.403028312194152</c:v>
                </c:pt>
                <c:pt idx="9788">
                  <c:v>77.172916479853001</c:v>
                </c:pt>
                <c:pt idx="9789">
                  <c:v>78.065964794132796</c:v>
                </c:pt>
                <c:pt idx="9790">
                  <c:v>77.867407945568544</c:v>
                </c:pt>
                <c:pt idx="9791">
                  <c:v>77.867407945568544</c:v>
                </c:pt>
                <c:pt idx="9792">
                  <c:v>77.867407945568544</c:v>
                </c:pt>
                <c:pt idx="9793">
                  <c:v>78.470764562818644</c:v>
                </c:pt>
                <c:pt idx="9794">
                  <c:v>78.909053643290008</c:v>
                </c:pt>
                <c:pt idx="9795">
                  <c:v>78.413119026138716</c:v>
                </c:pt>
                <c:pt idx="9796">
                  <c:v>78.801814644894918</c:v>
                </c:pt>
                <c:pt idx="9797">
                  <c:v>78.661635339825594</c:v>
                </c:pt>
                <c:pt idx="9798">
                  <c:v>78.661635339825594</c:v>
                </c:pt>
                <c:pt idx="9799">
                  <c:v>78.661635339825594</c:v>
                </c:pt>
                <c:pt idx="9800">
                  <c:v>79.273044032040517</c:v>
                </c:pt>
                <c:pt idx="9801">
                  <c:v>79.928190131450719</c:v>
                </c:pt>
                <c:pt idx="9802">
                  <c:v>80.377093310739312</c:v>
                </c:pt>
                <c:pt idx="9803">
                  <c:v>79.144759837714673</c:v>
                </c:pt>
                <c:pt idx="9804">
                  <c:v>78.797422604005007</c:v>
                </c:pt>
                <c:pt idx="9805">
                  <c:v>78.797422604005007</c:v>
                </c:pt>
                <c:pt idx="9806">
                  <c:v>78.797422604005007</c:v>
                </c:pt>
                <c:pt idx="9807">
                  <c:v>77.583938306466194</c:v>
                </c:pt>
                <c:pt idx="9808">
                  <c:v>78.352911465606297</c:v>
                </c:pt>
                <c:pt idx="9809">
                  <c:v>78.99067240316063</c:v>
                </c:pt>
                <c:pt idx="9810">
                  <c:v>78.981705319677076</c:v>
                </c:pt>
                <c:pt idx="9811">
                  <c:v>78.181804872603905</c:v>
                </c:pt>
                <c:pt idx="9812">
                  <c:v>78.181804872603905</c:v>
                </c:pt>
                <c:pt idx="9813">
                  <c:v>78.181804872603905</c:v>
                </c:pt>
                <c:pt idx="9814">
                  <c:v>78.729894975322779</c:v>
                </c:pt>
                <c:pt idx="9815">
                  <c:v>77.918831424321098</c:v>
                </c:pt>
                <c:pt idx="9816">
                  <c:v>78.110251206439273</c:v>
                </c:pt>
                <c:pt idx="9817">
                  <c:v>78.68359554427505</c:v>
                </c:pt>
                <c:pt idx="9818">
                  <c:v>77.401668609535292</c:v>
                </c:pt>
                <c:pt idx="9819">
                  <c:v>77.401668609535292</c:v>
                </c:pt>
                <c:pt idx="9820">
                  <c:v>77.401668609535292</c:v>
                </c:pt>
                <c:pt idx="9821">
                  <c:v>74.195478759907772</c:v>
                </c:pt>
                <c:pt idx="9822">
                  <c:v>74.632852831860376</c:v>
                </c:pt>
                <c:pt idx="9823">
                  <c:v>76.212889542002173</c:v>
                </c:pt>
                <c:pt idx="9824">
                  <c:v>76.58566401253249</c:v>
                </c:pt>
                <c:pt idx="9825">
                  <c:v>75.706157824329864</c:v>
                </c:pt>
                <c:pt idx="9826">
                  <c:v>75.706157824329864</c:v>
                </c:pt>
                <c:pt idx="9827">
                  <c:v>75.706157824329864</c:v>
                </c:pt>
                <c:pt idx="9828">
                  <c:v>76.395891245748032</c:v>
                </c:pt>
                <c:pt idx="9829">
                  <c:v>77.308154738921161</c:v>
                </c:pt>
                <c:pt idx="9830">
                  <c:v>77.264234330022163</c:v>
                </c:pt>
                <c:pt idx="9831">
                  <c:v>75.781371524569437</c:v>
                </c:pt>
                <c:pt idx="9832">
                  <c:v>74.785110249376956</c:v>
                </c:pt>
                <c:pt idx="9833">
                  <c:v>74.785110249376956</c:v>
                </c:pt>
                <c:pt idx="9834">
                  <c:v>74.785110249376956</c:v>
                </c:pt>
                <c:pt idx="9835">
                  <c:v>75.406950038705403</c:v>
                </c:pt>
                <c:pt idx="9836">
                  <c:v>75.565978519260554</c:v>
                </c:pt>
                <c:pt idx="9837">
                  <c:v>76.935563270094605</c:v>
                </c:pt>
                <c:pt idx="9838">
                  <c:v>76.807096074065001</c:v>
                </c:pt>
                <c:pt idx="9839">
                  <c:v>76.041416945592303</c:v>
                </c:pt>
                <c:pt idx="9840">
                  <c:v>76.041416945592303</c:v>
                </c:pt>
                <c:pt idx="9841">
                  <c:v>76.041416945592303</c:v>
                </c:pt>
                <c:pt idx="9842">
                  <c:v>74.380127478987362</c:v>
                </c:pt>
                <c:pt idx="9843">
                  <c:v>75.830598982877078</c:v>
                </c:pt>
                <c:pt idx="9844">
                  <c:v>75.711830877146014</c:v>
                </c:pt>
                <c:pt idx="9845">
                  <c:v>75.272077783044693</c:v>
                </c:pt>
                <c:pt idx="9846">
                  <c:v>74.560018153769548</c:v>
                </c:pt>
                <c:pt idx="9847">
                  <c:v>74.560018153769548</c:v>
                </c:pt>
                <c:pt idx="9848">
                  <c:v>74.560018153769548</c:v>
                </c:pt>
                <c:pt idx="9849">
                  <c:v>72.939172063692439</c:v>
                </c:pt>
                <c:pt idx="9850">
                  <c:v>72.934780022802528</c:v>
                </c:pt>
                <c:pt idx="9851">
                  <c:v>72.714079968085017</c:v>
                </c:pt>
                <c:pt idx="9852">
                  <c:v>70.076659413699645</c:v>
                </c:pt>
                <c:pt idx="9853">
                  <c:v>72.664303504666151</c:v>
                </c:pt>
                <c:pt idx="9854">
                  <c:v>72.664303504666151</c:v>
                </c:pt>
                <c:pt idx="9855">
                  <c:v>72.664303504666151</c:v>
                </c:pt>
                <c:pt idx="9856">
                  <c:v>71.814077589062876</c:v>
                </c:pt>
                <c:pt idx="9857">
                  <c:v>68.915696605135892</c:v>
                </c:pt>
                <c:pt idx="9858">
                  <c:v>69.917447931440762</c:v>
                </c:pt>
                <c:pt idx="9859">
                  <c:v>68.475211504219615</c:v>
                </c:pt>
                <c:pt idx="9860">
                  <c:v>65.075588853732711</c:v>
                </c:pt>
                <c:pt idx="9861">
                  <c:v>65.075588853732711</c:v>
                </c:pt>
                <c:pt idx="9862">
                  <c:v>65.075588853732711</c:v>
                </c:pt>
                <c:pt idx="9863">
                  <c:v>64.27422439302957</c:v>
                </c:pt>
                <c:pt idx="9864">
                  <c:v>64.147404212333697</c:v>
                </c:pt>
                <c:pt idx="9865">
                  <c:v>68.918807634099593</c:v>
                </c:pt>
                <c:pt idx="9866">
                  <c:v>66.821059104060765</c:v>
                </c:pt>
                <c:pt idx="9867">
                  <c:v>67.468702133617384</c:v>
                </c:pt>
                <c:pt idx="9868">
                  <c:v>67.468702133617384</c:v>
                </c:pt>
                <c:pt idx="9869">
                  <c:v>67.468702133617384</c:v>
                </c:pt>
                <c:pt idx="9870">
                  <c:v>68.462767388364909</c:v>
                </c:pt>
                <c:pt idx="9871">
                  <c:v>68.408049878944908</c:v>
                </c:pt>
                <c:pt idx="9872">
                  <c:v>71.181989704324693</c:v>
                </c:pt>
                <c:pt idx="9873">
                  <c:v>71.102017959787759</c:v>
                </c:pt>
                <c:pt idx="9874">
                  <c:v>71.41531687660067</c:v>
                </c:pt>
                <c:pt idx="9875">
                  <c:v>71.41531687660067</c:v>
                </c:pt>
                <c:pt idx="9876">
                  <c:v>71.41531687660067</c:v>
                </c:pt>
                <c:pt idx="9877">
                  <c:v>71.037601360069203</c:v>
                </c:pt>
                <c:pt idx="9878">
                  <c:v>71.848664911070856</c:v>
                </c:pt>
                <c:pt idx="9879">
                  <c:v>70.807385216756884</c:v>
                </c:pt>
                <c:pt idx="9880">
                  <c:v>70.700695223473048</c:v>
                </c:pt>
                <c:pt idx="9881">
                  <c:v>70.780117962898757</c:v>
                </c:pt>
                <c:pt idx="9882">
                  <c:v>70.780117962898757</c:v>
                </c:pt>
                <c:pt idx="9883">
                  <c:v>70.780117962898757</c:v>
                </c:pt>
                <c:pt idx="9884">
                  <c:v>71.1345922630545</c:v>
                </c:pt>
                <c:pt idx="9885">
                  <c:v>73.240575869761884</c:v>
                </c:pt>
                <c:pt idx="9886">
                  <c:v>72.452936536839687</c:v>
                </c:pt>
                <c:pt idx="9887">
                  <c:v>71.416780890230612</c:v>
                </c:pt>
                <c:pt idx="9888">
                  <c:v>71.712511643483921</c:v>
                </c:pt>
                <c:pt idx="9889">
                  <c:v>71.712511643483921</c:v>
                </c:pt>
                <c:pt idx="9890">
                  <c:v>71.712511643483921</c:v>
                </c:pt>
                <c:pt idx="9891">
                  <c:v>72.306169170435496</c:v>
                </c:pt>
                <c:pt idx="9892">
                  <c:v>71.697322502073007</c:v>
                </c:pt>
                <c:pt idx="9893">
                  <c:v>69.992478629976546</c:v>
                </c:pt>
                <c:pt idx="9894">
                  <c:v>69.577430765880933</c:v>
                </c:pt>
                <c:pt idx="9895">
                  <c:v>70.608828368192604</c:v>
                </c:pt>
                <c:pt idx="9896">
                  <c:v>70.608828368192604</c:v>
                </c:pt>
                <c:pt idx="9897">
                  <c:v>70.608828368192604</c:v>
                </c:pt>
                <c:pt idx="9898">
                  <c:v>70.265700173669117</c:v>
                </c:pt>
                <c:pt idx="9899">
                  <c:v>70.116553785116238</c:v>
                </c:pt>
                <c:pt idx="9900">
                  <c:v>70.052320187101444</c:v>
                </c:pt>
                <c:pt idx="9901">
                  <c:v>70.431499717262867</c:v>
                </c:pt>
                <c:pt idx="9902">
                  <c:v>70.431499717262867</c:v>
                </c:pt>
                <c:pt idx="9903">
                  <c:v>70.431499717262867</c:v>
                </c:pt>
                <c:pt idx="9904">
                  <c:v>70.431499717262867</c:v>
                </c:pt>
                <c:pt idx="9905">
                  <c:v>70.431499717262867</c:v>
                </c:pt>
                <c:pt idx="9906">
                  <c:v>70.10356066415028</c:v>
                </c:pt>
                <c:pt idx="9907">
                  <c:v>71.312286917391702</c:v>
                </c:pt>
                <c:pt idx="9908">
                  <c:v>71.883618236486285</c:v>
                </c:pt>
                <c:pt idx="9909">
                  <c:v>70.272837240115194</c:v>
                </c:pt>
                <c:pt idx="9910">
                  <c:v>70.272837240115194</c:v>
                </c:pt>
                <c:pt idx="9911">
                  <c:v>70.272837240115194</c:v>
                </c:pt>
                <c:pt idx="9912">
                  <c:v>68.76453719784179</c:v>
                </c:pt>
                <c:pt idx="9913">
                  <c:v>68.101522025170524</c:v>
                </c:pt>
                <c:pt idx="9914">
                  <c:v>68.344548287745027</c:v>
                </c:pt>
                <c:pt idx="9915">
                  <c:v>69.120109508219997</c:v>
                </c:pt>
                <c:pt idx="9916">
                  <c:v>69.592985910699298</c:v>
                </c:pt>
                <c:pt idx="9917">
                  <c:v>69.592985910699298</c:v>
                </c:pt>
                <c:pt idx="9918">
                  <c:v>69.592985910699298</c:v>
                </c:pt>
                <c:pt idx="9919">
                  <c:v>68.304287912920927</c:v>
                </c:pt>
                <c:pt idx="9920">
                  <c:v>68.830417811190287</c:v>
                </c:pt>
                <c:pt idx="9921">
                  <c:v>68.167951643630261</c:v>
                </c:pt>
                <c:pt idx="9922">
                  <c:v>67.648958811806992</c:v>
                </c:pt>
                <c:pt idx="9923">
                  <c:v>66.414429318337397</c:v>
                </c:pt>
                <c:pt idx="9924">
                  <c:v>66.414429318337397</c:v>
                </c:pt>
                <c:pt idx="9925">
                  <c:v>66.414429318337397</c:v>
                </c:pt>
                <c:pt idx="9926">
                  <c:v>64.54213888731347</c:v>
                </c:pt>
                <c:pt idx="9927">
                  <c:v>65.053445647579409</c:v>
                </c:pt>
                <c:pt idx="9928">
                  <c:v>66.756642504342139</c:v>
                </c:pt>
                <c:pt idx="9929">
                  <c:v>66.12638463664139</c:v>
                </c:pt>
                <c:pt idx="9930">
                  <c:v>67.773216968650416</c:v>
                </c:pt>
                <c:pt idx="9931">
                  <c:v>67.773216968650416</c:v>
                </c:pt>
                <c:pt idx="9932">
                  <c:v>67.773216968650416</c:v>
                </c:pt>
                <c:pt idx="9933">
                  <c:v>67.442349888277889</c:v>
                </c:pt>
                <c:pt idx="9934">
                  <c:v>68.470270458218408</c:v>
                </c:pt>
                <c:pt idx="9935">
                  <c:v>67.541170808300649</c:v>
                </c:pt>
                <c:pt idx="9936">
                  <c:v>66.622685257200175</c:v>
                </c:pt>
                <c:pt idx="9937">
                  <c:v>66.924272064973351</c:v>
                </c:pt>
                <c:pt idx="9938">
                  <c:v>66.924272064973351</c:v>
                </c:pt>
                <c:pt idx="9939">
                  <c:v>66.924272064973351</c:v>
                </c:pt>
                <c:pt idx="9940">
                  <c:v>67.8641688154121</c:v>
                </c:pt>
                <c:pt idx="9941">
                  <c:v>66.750969451526018</c:v>
                </c:pt>
                <c:pt idx="9942">
                  <c:v>67.291556484391307</c:v>
                </c:pt>
                <c:pt idx="9943">
                  <c:v>68.448310253768909</c:v>
                </c:pt>
                <c:pt idx="9944">
                  <c:v>69.702786932946793</c:v>
                </c:pt>
                <c:pt idx="9945">
                  <c:v>69.702786932946793</c:v>
                </c:pt>
                <c:pt idx="9946">
                  <c:v>69.702786932946793</c:v>
                </c:pt>
                <c:pt idx="9947">
                  <c:v>70.302300514418235</c:v>
                </c:pt>
                <c:pt idx="9948">
                  <c:v>69.343188585086168</c:v>
                </c:pt>
                <c:pt idx="9949">
                  <c:v>68.80022253007219</c:v>
                </c:pt>
                <c:pt idx="9950">
                  <c:v>69.451525593703707</c:v>
                </c:pt>
                <c:pt idx="9951">
                  <c:v>69.241622639507199</c:v>
                </c:pt>
                <c:pt idx="9952">
                  <c:v>69.241622639507199</c:v>
                </c:pt>
                <c:pt idx="9953">
                  <c:v>69.241622639507199</c:v>
                </c:pt>
                <c:pt idx="9954">
                  <c:v>70.243739969219547</c:v>
                </c:pt>
                <c:pt idx="9955">
                  <c:v>69.663990571752649</c:v>
                </c:pt>
                <c:pt idx="9956">
                  <c:v>69.338064537381271</c:v>
                </c:pt>
                <c:pt idx="9957">
                  <c:v>68.158069551627946</c:v>
                </c:pt>
                <c:pt idx="9958">
                  <c:v>65.865973212211017</c:v>
                </c:pt>
                <c:pt idx="9959">
                  <c:v>65.865973212211017</c:v>
                </c:pt>
                <c:pt idx="9960">
                  <c:v>65.865973212211017</c:v>
                </c:pt>
                <c:pt idx="9961">
                  <c:v>64.096346736988522</c:v>
                </c:pt>
                <c:pt idx="9962">
                  <c:v>63.596386082354819</c:v>
                </c:pt>
                <c:pt idx="9963">
                  <c:v>64.642057817558694</c:v>
                </c:pt>
                <c:pt idx="9964">
                  <c:v>62.731337028748136</c:v>
                </c:pt>
                <c:pt idx="9965">
                  <c:v>62.924403826200027</c:v>
                </c:pt>
                <c:pt idx="9966">
                  <c:v>62.924403826200027</c:v>
                </c:pt>
                <c:pt idx="9967">
                  <c:v>62.924403826200027</c:v>
                </c:pt>
                <c:pt idx="9968">
                  <c:v>63.49848017085079</c:v>
                </c:pt>
                <c:pt idx="9969">
                  <c:v>63.940795288804544</c:v>
                </c:pt>
                <c:pt idx="9970">
                  <c:v>63.403502286606688</c:v>
                </c:pt>
                <c:pt idx="9971">
                  <c:v>62.884692456487166</c:v>
                </c:pt>
                <c:pt idx="9972">
                  <c:v>64.657612962377087</c:v>
                </c:pt>
                <c:pt idx="9973">
                  <c:v>64.657612962377087</c:v>
                </c:pt>
                <c:pt idx="9974">
                  <c:v>64.657612962377087</c:v>
                </c:pt>
                <c:pt idx="9975">
                  <c:v>64.762106935215982</c:v>
                </c:pt>
                <c:pt idx="9976">
                  <c:v>64.952611708815425</c:v>
                </c:pt>
                <c:pt idx="9977">
                  <c:v>64.312654750816137</c:v>
                </c:pt>
                <c:pt idx="9978">
                  <c:v>63.224526620343241</c:v>
                </c:pt>
                <c:pt idx="9979">
                  <c:v>63.104660504389699</c:v>
                </c:pt>
                <c:pt idx="9980">
                  <c:v>63.104660504389699</c:v>
                </c:pt>
                <c:pt idx="9981">
                  <c:v>63.104660504389699</c:v>
                </c:pt>
                <c:pt idx="9982">
                  <c:v>63.17987420462925</c:v>
                </c:pt>
                <c:pt idx="9983">
                  <c:v>61.4854614296463</c:v>
                </c:pt>
                <c:pt idx="9984">
                  <c:v>62.62025499457441</c:v>
                </c:pt>
                <c:pt idx="9985">
                  <c:v>63.840144351744335</c:v>
                </c:pt>
                <c:pt idx="9986">
                  <c:v>64.170462427005617</c:v>
                </c:pt>
                <c:pt idx="9987">
                  <c:v>64.170462427005617</c:v>
                </c:pt>
                <c:pt idx="9988">
                  <c:v>64.170462427005617</c:v>
                </c:pt>
                <c:pt idx="9989">
                  <c:v>63.532518487747531</c:v>
                </c:pt>
                <c:pt idx="9990">
                  <c:v>63.813609104701172</c:v>
                </c:pt>
                <c:pt idx="9991">
                  <c:v>63.208239468709849</c:v>
                </c:pt>
                <c:pt idx="9992">
                  <c:v>62.158541696023583</c:v>
                </c:pt>
                <c:pt idx="9993">
                  <c:v>63.633352426511493</c:v>
                </c:pt>
                <c:pt idx="9994">
                  <c:v>63.633352426511493</c:v>
                </c:pt>
                <c:pt idx="9995">
                  <c:v>63.633352426511493</c:v>
                </c:pt>
                <c:pt idx="9996">
                  <c:v>64.267636331694661</c:v>
                </c:pt>
                <c:pt idx="9997">
                  <c:v>65.650763208605895</c:v>
                </c:pt>
                <c:pt idx="9998">
                  <c:v>65.610502833781794</c:v>
                </c:pt>
                <c:pt idx="9999">
                  <c:v>65.81674575390339</c:v>
                </c:pt>
                <c:pt idx="10000">
                  <c:v>65.816379750495898</c:v>
                </c:pt>
                <c:pt idx="10001">
                  <c:v>65.816379750495898</c:v>
                </c:pt>
                <c:pt idx="10002">
                  <c:v>65.816379750495898</c:v>
                </c:pt>
                <c:pt idx="10003">
                  <c:v>65.956742057268983</c:v>
                </c:pt>
                <c:pt idx="10004">
                  <c:v>65.429697150480905</c:v>
                </c:pt>
                <c:pt idx="10005">
                  <c:v>66.022988674024987</c:v>
                </c:pt>
                <c:pt idx="10006">
                  <c:v>66.835882242064102</c:v>
                </c:pt>
                <c:pt idx="10007">
                  <c:v>67.858861766003471</c:v>
                </c:pt>
                <c:pt idx="10008">
                  <c:v>67.858861766003471</c:v>
                </c:pt>
                <c:pt idx="10009">
                  <c:v>67.858861766003471</c:v>
                </c:pt>
                <c:pt idx="10010">
                  <c:v>67.831777513849076</c:v>
                </c:pt>
                <c:pt idx="10011">
                  <c:v>67.42935676731193</c:v>
                </c:pt>
                <c:pt idx="10012">
                  <c:v>68.306117929958361</c:v>
                </c:pt>
                <c:pt idx="10013">
                  <c:v>68.709819688421732</c:v>
                </c:pt>
                <c:pt idx="10014">
                  <c:v>68.17527171178007</c:v>
                </c:pt>
                <c:pt idx="10015">
                  <c:v>68.17527171178007</c:v>
                </c:pt>
                <c:pt idx="10016">
                  <c:v>68.17527171178007</c:v>
                </c:pt>
                <c:pt idx="10017">
                  <c:v>68.757766134803148</c:v>
                </c:pt>
                <c:pt idx="10018">
                  <c:v>67.991904004626704</c:v>
                </c:pt>
                <c:pt idx="10019">
                  <c:v>68.613743793955152</c:v>
                </c:pt>
                <c:pt idx="10020">
                  <c:v>68.754655105839475</c:v>
                </c:pt>
                <c:pt idx="10021">
                  <c:v>69.116266472441296</c:v>
                </c:pt>
                <c:pt idx="10022">
                  <c:v>69.116266472441296</c:v>
                </c:pt>
                <c:pt idx="10023">
                  <c:v>69.116266472441296</c:v>
                </c:pt>
                <c:pt idx="10024">
                  <c:v>69.350691654939752</c:v>
                </c:pt>
                <c:pt idx="10025">
                  <c:v>69.636174312783297</c:v>
                </c:pt>
                <c:pt idx="10026">
                  <c:v>68.736537937168634</c:v>
                </c:pt>
                <c:pt idx="10027">
                  <c:v>69.126697569554821</c:v>
                </c:pt>
                <c:pt idx="10028">
                  <c:v>68.265491551726797</c:v>
                </c:pt>
                <c:pt idx="10029">
                  <c:v>68.265491551726797</c:v>
                </c:pt>
                <c:pt idx="10030">
                  <c:v>68.265491551726797</c:v>
                </c:pt>
                <c:pt idx="10031">
                  <c:v>66.946049267719118</c:v>
                </c:pt>
                <c:pt idx="10032">
                  <c:v>66.841738296583983</c:v>
                </c:pt>
                <c:pt idx="10033">
                  <c:v>67.115142841980315</c:v>
                </c:pt>
                <c:pt idx="10034">
                  <c:v>67.244708048232383</c:v>
                </c:pt>
                <c:pt idx="10035">
                  <c:v>65.947957975489189</c:v>
                </c:pt>
                <c:pt idx="10036">
                  <c:v>65.947957975489189</c:v>
                </c:pt>
                <c:pt idx="10037">
                  <c:v>65.947957975489189</c:v>
                </c:pt>
                <c:pt idx="10038">
                  <c:v>65.340941324164177</c:v>
                </c:pt>
                <c:pt idx="10039">
                  <c:v>65.183742860646475</c:v>
                </c:pt>
                <c:pt idx="10040">
                  <c:v>64.366274250013703</c:v>
                </c:pt>
                <c:pt idx="10041">
                  <c:v>63.258198933832496</c:v>
                </c:pt>
                <c:pt idx="10042">
                  <c:v>64.862757872276234</c:v>
                </c:pt>
                <c:pt idx="10043">
                  <c:v>64.862757872276234</c:v>
                </c:pt>
                <c:pt idx="10044">
                  <c:v>64.862757872276234</c:v>
                </c:pt>
                <c:pt idx="10045">
                  <c:v>63.867777609009977</c:v>
                </c:pt>
                <c:pt idx="10046">
                  <c:v>64.053158334904538</c:v>
                </c:pt>
                <c:pt idx="10047">
                  <c:v>64.088843667134981</c:v>
                </c:pt>
                <c:pt idx="10048">
                  <c:v>64.277152420289468</c:v>
                </c:pt>
                <c:pt idx="10049">
                  <c:v>65.332340244088115</c:v>
                </c:pt>
                <c:pt idx="10050">
                  <c:v>65.332340244088115</c:v>
                </c:pt>
                <c:pt idx="10051">
                  <c:v>65.332340244088115</c:v>
                </c:pt>
                <c:pt idx="10052">
                  <c:v>66.731754272632742</c:v>
                </c:pt>
                <c:pt idx="10053">
                  <c:v>65.627704993933946</c:v>
                </c:pt>
                <c:pt idx="10054">
                  <c:v>65.286955821559147</c:v>
                </c:pt>
                <c:pt idx="10055">
                  <c:v>64.815360431006056</c:v>
                </c:pt>
                <c:pt idx="10056">
                  <c:v>64.058099380905674</c:v>
                </c:pt>
                <c:pt idx="10057">
                  <c:v>64.058099380905674</c:v>
                </c:pt>
                <c:pt idx="10058">
                  <c:v>64.058099380905674</c:v>
                </c:pt>
                <c:pt idx="10059">
                  <c:v>64.041263224161057</c:v>
                </c:pt>
                <c:pt idx="10060">
                  <c:v>63.448337704024468</c:v>
                </c:pt>
                <c:pt idx="10061">
                  <c:v>63.90181592590671</c:v>
                </c:pt>
                <c:pt idx="10062">
                  <c:v>62.717245897559735</c:v>
                </c:pt>
                <c:pt idx="10063">
                  <c:v>61.279950516339724</c:v>
                </c:pt>
                <c:pt idx="10064">
                  <c:v>61.279950516339724</c:v>
                </c:pt>
                <c:pt idx="10065">
                  <c:v>61.279950516339724</c:v>
                </c:pt>
                <c:pt idx="10066">
                  <c:v>61.169417487277222</c:v>
                </c:pt>
                <c:pt idx="10067">
                  <c:v>60.914862117366724</c:v>
                </c:pt>
                <c:pt idx="10068">
                  <c:v>61.036558250357722</c:v>
                </c:pt>
                <c:pt idx="10069">
                  <c:v>60.006990665083492</c:v>
                </c:pt>
                <c:pt idx="10070">
                  <c:v>60.723625336952288</c:v>
                </c:pt>
                <c:pt idx="10071">
                  <c:v>60.723625336952288</c:v>
                </c:pt>
                <c:pt idx="10072">
                  <c:v>60.723625336952288</c:v>
                </c:pt>
                <c:pt idx="10073">
                  <c:v>61.162280420831131</c:v>
                </c:pt>
                <c:pt idx="10074">
                  <c:v>63.766577666838515</c:v>
                </c:pt>
                <c:pt idx="10075">
                  <c:v>63.093863403868717</c:v>
                </c:pt>
                <c:pt idx="10076">
                  <c:v>62.832719972623373</c:v>
                </c:pt>
                <c:pt idx="10077">
                  <c:v>61.771493092601112</c:v>
                </c:pt>
                <c:pt idx="10078">
                  <c:v>61.771493092601112</c:v>
                </c:pt>
                <c:pt idx="10079">
                  <c:v>61.771493092601112</c:v>
                </c:pt>
                <c:pt idx="10080">
                  <c:v>61.431475927041305</c:v>
                </c:pt>
                <c:pt idx="10081">
                  <c:v>61.12897411074939</c:v>
                </c:pt>
                <c:pt idx="10082">
                  <c:v>60.967566608045544</c:v>
                </c:pt>
                <c:pt idx="10083">
                  <c:v>61.532492867509013</c:v>
                </c:pt>
                <c:pt idx="10084">
                  <c:v>61.886235160849765</c:v>
                </c:pt>
                <c:pt idx="10085">
                  <c:v>61.886235160849765</c:v>
                </c:pt>
                <c:pt idx="10086">
                  <c:v>61.886235160849765</c:v>
                </c:pt>
                <c:pt idx="10087">
                  <c:v>62.982598367991223</c:v>
                </c:pt>
                <c:pt idx="10088">
                  <c:v>63.388679148603295</c:v>
                </c:pt>
                <c:pt idx="10089">
                  <c:v>63.524283411078976</c:v>
                </c:pt>
                <c:pt idx="10090">
                  <c:v>63.919750092873791</c:v>
                </c:pt>
                <c:pt idx="10091">
                  <c:v>63.622921329398004</c:v>
                </c:pt>
                <c:pt idx="10092">
                  <c:v>63.622921329398004</c:v>
                </c:pt>
                <c:pt idx="10093">
                  <c:v>63.622921329398004</c:v>
                </c:pt>
                <c:pt idx="10094">
                  <c:v>64.559158045761833</c:v>
                </c:pt>
                <c:pt idx="10095">
                  <c:v>65.616724891709183</c:v>
                </c:pt>
                <c:pt idx="10096">
                  <c:v>65.977787253199764</c:v>
                </c:pt>
                <c:pt idx="10097">
                  <c:v>65.963147116900103</c:v>
                </c:pt>
                <c:pt idx="10098">
                  <c:v>66.118881566787834</c:v>
                </c:pt>
                <c:pt idx="10099">
                  <c:v>66.118881566787834</c:v>
                </c:pt>
                <c:pt idx="10100">
                  <c:v>66.118881566787834</c:v>
                </c:pt>
                <c:pt idx="10101">
                  <c:v>66.201598336880963</c:v>
                </c:pt>
                <c:pt idx="10102">
                  <c:v>66.81428804102211</c:v>
                </c:pt>
                <c:pt idx="10103">
                  <c:v>66.283400098455374</c:v>
                </c:pt>
                <c:pt idx="10104">
                  <c:v>65.755806186556043</c:v>
                </c:pt>
                <c:pt idx="10105">
                  <c:v>67.497067397697933</c:v>
                </c:pt>
                <c:pt idx="10106">
                  <c:v>67.497067397697933</c:v>
                </c:pt>
                <c:pt idx="10107">
                  <c:v>67.497067397697933</c:v>
                </c:pt>
                <c:pt idx="10108">
                  <c:v>67.871671885265712</c:v>
                </c:pt>
                <c:pt idx="10109">
                  <c:v>68.429461078283097</c:v>
                </c:pt>
                <c:pt idx="10110">
                  <c:v>68.223584161569008</c:v>
                </c:pt>
                <c:pt idx="10111">
                  <c:v>70.392703356068708</c:v>
                </c:pt>
                <c:pt idx="10112">
                  <c:v>70.794209094087137</c:v>
                </c:pt>
                <c:pt idx="10113">
                  <c:v>70.794209094087137</c:v>
                </c:pt>
                <c:pt idx="10114">
                  <c:v>70.794209094087137</c:v>
                </c:pt>
                <c:pt idx="10115">
                  <c:v>71.142095332908028</c:v>
                </c:pt>
                <c:pt idx="10116">
                  <c:v>71.646814031839114</c:v>
                </c:pt>
                <c:pt idx="10117">
                  <c:v>71.055535527036227</c:v>
                </c:pt>
                <c:pt idx="10118">
                  <c:v>70.975746784203025</c:v>
                </c:pt>
                <c:pt idx="10119">
                  <c:v>71.825240692991329</c:v>
                </c:pt>
                <c:pt idx="10120">
                  <c:v>71.825240692991329</c:v>
                </c:pt>
                <c:pt idx="10121">
                  <c:v>71.825240692991329</c:v>
                </c:pt>
                <c:pt idx="10122">
                  <c:v>71.540490041962769</c:v>
                </c:pt>
                <c:pt idx="10123">
                  <c:v>71.917839555086744</c:v>
                </c:pt>
                <c:pt idx="10124">
                  <c:v>72.220524373082398</c:v>
                </c:pt>
                <c:pt idx="10125">
                  <c:v>72.505092022407212</c:v>
                </c:pt>
                <c:pt idx="10126">
                  <c:v>72.512778093964528</c:v>
                </c:pt>
                <c:pt idx="10127">
                  <c:v>72.512778093964528</c:v>
                </c:pt>
                <c:pt idx="10128">
                  <c:v>72.512778093964528</c:v>
                </c:pt>
                <c:pt idx="10129">
                  <c:v>72.020503510888162</c:v>
                </c:pt>
                <c:pt idx="10130">
                  <c:v>72.00092232858735</c:v>
                </c:pt>
                <c:pt idx="10131">
                  <c:v>72.555051487529823</c:v>
                </c:pt>
                <c:pt idx="10132">
                  <c:v>72.917028857539151</c:v>
                </c:pt>
                <c:pt idx="10133">
                  <c:v>72.796247733066892</c:v>
                </c:pt>
                <c:pt idx="10134">
                  <c:v>72.796247733066892</c:v>
                </c:pt>
                <c:pt idx="10135">
                  <c:v>72.796247733066892</c:v>
                </c:pt>
                <c:pt idx="10136">
                  <c:v>72.405173092161988</c:v>
                </c:pt>
                <c:pt idx="10137">
                  <c:v>72.087848137866658</c:v>
                </c:pt>
                <c:pt idx="10138">
                  <c:v>71.753138021715472</c:v>
                </c:pt>
                <c:pt idx="10139">
                  <c:v>71.759909084754057</c:v>
                </c:pt>
                <c:pt idx="10140">
                  <c:v>72.150617722251468</c:v>
                </c:pt>
                <c:pt idx="10141">
                  <c:v>72.150617722251468</c:v>
                </c:pt>
                <c:pt idx="10142">
                  <c:v>72.150617722251468</c:v>
                </c:pt>
                <c:pt idx="10143">
                  <c:v>71.769974178460075</c:v>
                </c:pt>
                <c:pt idx="10144">
                  <c:v>72.959668254511925</c:v>
                </c:pt>
                <c:pt idx="10145">
                  <c:v>72.747935283277968</c:v>
                </c:pt>
                <c:pt idx="10146">
                  <c:v>70.193963505800696</c:v>
                </c:pt>
                <c:pt idx="10147">
                  <c:v>69.614214108333812</c:v>
                </c:pt>
                <c:pt idx="10148">
                  <c:v>69.614214108333812</c:v>
                </c:pt>
                <c:pt idx="10149">
                  <c:v>69.614214108333812</c:v>
                </c:pt>
                <c:pt idx="10150">
                  <c:v>69.746341338438327</c:v>
                </c:pt>
                <c:pt idx="10151">
                  <c:v>69.586214847660699</c:v>
                </c:pt>
                <c:pt idx="10152">
                  <c:v>70.86100471595438</c:v>
                </c:pt>
                <c:pt idx="10153">
                  <c:v>69.966858391452092</c:v>
                </c:pt>
                <c:pt idx="10154">
                  <c:v>69.8519333214997</c:v>
                </c:pt>
                <c:pt idx="10155">
                  <c:v>69.8519333214997</c:v>
                </c:pt>
                <c:pt idx="10156">
                  <c:v>69.8519333214997</c:v>
                </c:pt>
                <c:pt idx="10157">
                  <c:v>69.8519333214997</c:v>
                </c:pt>
                <c:pt idx="10158">
                  <c:v>70.142540027048128</c:v>
                </c:pt>
                <c:pt idx="10159">
                  <c:v>69.702054926131837</c:v>
                </c:pt>
                <c:pt idx="10160">
                  <c:v>70.456936954083517</c:v>
                </c:pt>
                <c:pt idx="10161">
                  <c:v>69.423892336438115</c:v>
                </c:pt>
                <c:pt idx="10162">
                  <c:v>69.423892336438115</c:v>
                </c:pt>
                <c:pt idx="10163">
                  <c:v>69.423892336438115</c:v>
                </c:pt>
                <c:pt idx="10164">
                  <c:v>70.567103979738533</c:v>
                </c:pt>
                <c:pt idx="10165">
                  <c:v>71.046568443552687</c:v>
                </c:pt>
                <c:pt idx="10166">
                  <c:v>72.724328063494752</c:v>
                </c:pt>
                <c:pt idx="10167">
                  <c:v>72.459158594767004</c:v>
                </c:pt>
                <c:pt idx="10168">
                  <c:v>73.526973536124103</c:v>
                </c:pt>
                <c:pt idx="10169">
                  <c:v>73.526973536124103</c:v>
                </c:pt>
                <c:pt idx="10170">
                  <c:v>73.526973536124103</c:v>
                </c:pt>
                <c:pt idx="10171">
                  <c:v>74.456439189449341</c:v>
                </c:pt>
                <c:pt idx="10172">
                  <c:v>74.252209288068954</c:v>
                </c:pt>
                <c:pt idx="10173">
                  <c:v>75.026306494913968</c:v>
                </c:pt>
                <c:pt idx="10174">
                  <c:v>75.51894708139784</c:v>
                </c:pt>
                <c:pt idx="10175">
                  <c:v>75.960347190832849</c:v>
                </c:pt>
                <c:pt idx="10176">
                  <c:v>75.960347190832849</c:v>
                </c:pt>
                <c:pt idx="10177">
                  <c:v>75.960347190832849</c:v>
                </c:pt>
                <c:pt idx="10178">
                  <c:v>76.07380824715527</c:v>
                </c:pt>
                <c:pt idx="10179">
                  <c:v>76.390950199746854</c:v>
                </c:pt>
                <c:pt idx="10180">
                  <c:v>76.391133201450614</c:v>
                </c:pt>
                <c:pt idx="10181">
                  <c:v>74.926021561261237</c:v>
                </c:pt>
                <c:pt idx="10182">
                  <c:v>75.394871926258133</c:v>
                </c:pt>
                <c:pt idx="10183">
                  <c:v>75.394871926258133</c:v>
                </c:pt>
                <c:pt idx="10184">
                  <c:v>75.394871926258133</c:v>
                </c:pt>
                <c:pt idx="10185">
                  <c:v>75.960713194240341</c:v>
                </c:pt>
                <c:pt idx="10186">
                  <c:v>76.000973569064442</c:v>
                </c:pt>
                <c:pt idx="10187">
                  <c:v>75.911119732525208</c:v>
                </c:pt>
                <c:pt idx="10188">
                  <c:v>76.384545140115762</c:v>
                </c:pt>
                <c:pt idx="10189">
                  <c:v>76.458294826725364</c:v>
                </c:pt>
                <c:pt idx="10190">
                  <c:v>76.458294826725364</c:v>
                </c:pt>
                <c:pt idx="10191">
                  <c:v>76.458294826725364</c:v>
                </c:pt>
                <c:pt idx="10192">
                  <c:v>76.103637524865874</c:v>
                </c:pt>
                <c:pt idx="10193">
                  <c:v>76.191844346071377</c:v>
                </c:pt>
                <c:pt idx="10194">
                  <c:v>76.338062707364315</c:v>
                </c:pt>
                <c:pt idx="10195">
                  <c:v>77.613218579065489</c:v>
                </c:pt>
                <c:pt idx="10196">
                  <c:v>77.921759451581011</c:v>
                </c:pt>
                <c:pt idx="10197">
                  <c:v>77.921759451581011</c:v>
                </c:pt>
                <c:pt idx="10198">
                  <c:v>77.921759451581011</c:v>
                </c:pt>
                <c:pt idx="10199">
                  <c:v>76.960451501804002</c:v>
                </c:pt>
                <c:pt idx="10200">
                  <c:v>77.031090159449917</c:v>
                </c:pt>
                <c:pt idx="10201">
                  <c:v>77.028162132189976</c:v>
                </c:pt>
                <c:pt idx="10202">
                  <c:v>77.778286115844281</c:v>
                </c:pt>
                <c:pt idx="10203">
                  <c:v>76.823017222290858</c:v>
                </c:pt>
                <c:pt idx="10204">
                  <c:v>76.823017222290858</c:v>
                </c:pt>
                <c:pt idx="10205">
                  <c:v>76.823017222290858</c:v>
                </c:pt>
                <c:pt idx="10206">
                  <c:v>77.6176106199554</c:v>
                </c:pt>
                <c:pt idx="10207">
                  <c:v>77.57003017698149</c:v>
                </c:pt>
                <c:pt idx="10208">
                  <c:v>78.325461210044409</c:v>
                </c:pt>
                <c:pt idx="10209">
                  <c:v>78.640224140487291</c:v>
                </c:pt>
                <c:pt idx="10210">
                  <c:v>78.231764337726531</c:v>
                </c:pt>
                <c:pt idx="10211">
                  <c:v>78.231764337726531</c:v>
                </c:pt>
                <c:pt idx="10212">
                  <c:v>78.231764337726531</c:v>
                </c:pt>
                <c:pt idx="10213">
                  <c:v>78.163321700525586</c:v>
                </c:pt>
                <c:pt idx="10214">
                  <c:v>77.783044160141671</c:v>
                </c:pt>
                <c:pt idx="10215">
                  <c:v>77.645426878924795</c:v>
                </c:pt>
                <c:pt idx="10216">
                  <c:v>77.925053482248472</c:v>
                </c:pt>
                <c:pt idx="10217">
                  <c:v>76.473117964728786</c:v>
                </c:pt>
                <c:pt idx="10218">
                  <c:v>76.473117964728786</c:v>
                </c:pt>
                <c:pt idx="10219">
                  <c:v>76.473117964728786</c:v>
                </c:pt>
                <c:pt idx="10220">
                  <c:v>77.739306752946419</c:v>
                </c:pt>
                <c:pt idx="10221">
                  <c:v>77.563076112239159</c:v>
                </c:pt>
                <c:pt idx="10222">
                  <c:v>77.148943256662264</c:v>
                </c:pt>
                <c:pt idx="10223">
                  <c:v>77.603519488766977</c:v>
                </c:pt>
                <c:pt idx="10224">
                  <c:v>78.595571724773308</c:v>
                </c:pt>
                <c:pt idx="10225">
                  <c:v>78.595571724773308</c:v>
                </c:pt>
                <c:pt idx="10226">
                  <c:v>78.595571724773308</c:v>
                </c:pt>
                <c:pt idx="10227">
                  <c:v>78.94290895848296</c:v>
                </c:pt>
                <c:pt idx="10228">
                  <c:v>78.305697026039866</c:v>
                </c:pt>
                <c:pt idx="10229">
                  <c:v>78.479365642894692</c:v>
                </c:pt>
                <c:pt idx="10230">
                  <c:v>78.436726245921903</c:v>
                </c:pt>
                <c:pt idx="10231">
                  <c:v>77.401119604424053</c:v>
                </c:pt>
                <c:pt idx="10232">
                  <c:v>77.401119604424053</c:v>
                </c:pt>
                <c:pt idx="10233">
                  <c:v>77.401119604424053</c:v>
                </c:pt>
                <c:pt idx="10234">
                  <c:v>74.967379946307815</c:v>
                </c:pt>
                <c:pt idx="10235">
                  <c:v>76.485013075472253</c:v>
                </c:pt>
                <c:pt idx="10236">
                  <c:v>73.839723447825804</c:v>
                </c:pt>
                <c:pt idx="10237">
                  <c:v>75.341435428764356</c:v>
                </c:pt>
                <c:pt idx="10238">
                  <c:v>74.390009570989619</c:v>
                </c:pt>
                <c:pt idx="10239">
                  <c:v>74.390009570989619</c:v>
                </c:pt>
                <c:pt idx="10240">
                  <c:v>74.390009570989619</c:v>
                </c:pt>
                <c:pt idx="10241">
                  <c:v>75.386087844478368</c:v>
                </c:pt>
                <c:pt idx="10242">
                  <c:v>76.523992438370144</c:v>
                </c:pt>
                <c:pt idx="10243">
                  <c:v>76.7820248406518</c:v>
                </c:pt>
                <c:pt idx="10244">
                  <c:v>76.99137878973707</c:v>
                </c:pt>
                <c:pt idx="10245">
                  <c:v>75.591049752673712</c:v>
                </c:pt>
                <c:pt idx="10246">
                  <c:v>75.591049752673712</c:v>
                </c:pt>
                <c:pt idx="10247">
                  <c:v>75.591049752673712</c:v>
                </c:pt>
                <c:pt idx="10248">
                  <c:v>76.213255545409652</c:v>
                </c:pt>
                <c:pt idx="10249">
                  <c:v>76.278953157054431</c:v>
                </c:pt>
                <c:pt idx="10250">
                  <c:v>77.432961900875853</c:v>
                </c:pt>
                <c:pt idx="10251">
                  <c:v>78.423916126659691</c:v>
                </c:pt>
                <c:pt idx="10252">
                  <c:v>78.966150174858683</c:v>
                </c:pt>
                <c:pt idx="10253">
                  <c:v>78.966150174858683</c:v>
                </c:pt>
                <c:pt idx="10254">
                  <c:v>78.966150174858683</c:v>
                </c:pt>
                <c:pt idx="10255">
                  <c:v>78.892949493360334</c:v>
                </c:pt>
                <c:pt idx="10256">
                  <c:v>78.971091220859819</c:v>
                </c:pt>
                <c:pt idx="10257">
                  <c:v>78.660720331306834</c:v>
                </c:pt>
                <c:pt idx="10258">
                  <c:v>78.863669220760997</c:v>
                </c:pt>
                <c:pt idx="10259">
                  <c:v>78.863669220760997</c:v>
                </c:pt>
                <c:pt idx="10260">
                  <c:v>78.863669220760997</c:v>
                </c:pt>
                <c:pt idx="10261">
                  <c:v>78.863669220760997</c:v>
                </c:pt>
                <c:pt idx="10262">
                  <c:v>78.863669220760997</c:v>
                </c:pt>
                <c:pt idx="10263">
                  <c:v>79.299945282491137</c:v>
                </c:pt>
                <c:pt idx="10264">
                  <c:v>79.313487408568335</c:v>
                </c:pt>
                <c:pt idx="10265">
                  <c:v>79.848035385209997</c:v>
                </c:pt>
                <c:pt idx="10266">
                  <c:v>80.351473072214873</c:v>
                </c:pt>
                <c:pt idx="10267">
                  <c:v>80.351473072214873</c:v>
                </c:pt>
                <c:pt idx="10268">
                  <c:v>80.351473072214873</c:v>
                </c:pt>
                <c:pt idx="10269">
                  <c:v>79.928007129746945</c:v>
                </c:pt>
                <c:pt idx="10270">
                  <c:v>80.410033617413546</c:v>
                </c:pt>
                <c:pt idx="10271">
                  <c:v>80.403079552671201</c:v>
                </c:pt>
                <c:pt idx="10272">
                  <c:v>80.243685068708558</c:v>
                </c:pt>
                <c:pt idx="10273">
                  <c:v>80.677948111697489</c:v>
                </c:pt>
                <c:pt idx="10274">
                  <c:v>80.677948111697489</c:v>
                </c:pt>
                <c:pt idx="10275">
                  <c:v>80.677948111697489</c:v>
                </c:pt>
                <c:pt idx="10276">
                  <c:v>80.55368995485405</c:v>
                </c:pt>
                <c:pt idx="10277">
                  <c:v>80.115400874382715</c:v>
                </c:pt>
                <c:pt idx="10278">
                  <c:v>79.563833739292676</c:v>
                </c:pt>
                <c:pt idx="10279">
                  <c:v>79.753057500965895</c:v>
                </c:pt>
                <c:pt idx="10280">
                  <c:v>79.776115715637872</c:v>
                </c:pt>
                <c:pt idx="10281">
                  <c:v>79.776115715637872</c:v>
                </c:pt>
                <c:pt idx="10282">
                  <c:v>79.776115715637872</c:v>
                </c:pt>
                <c:pt idx="10283">
                  <c:v>79.776115715637872</c:v>
                </c:pt>
                <c:pt idx="10284">
                  <c:v>78.596486733292039</c:v>
                </c:pt>
                <c:pt idx="10285">
                  <c:v>78.877028345134448</c:v>
                </c:pt>
                <c:pt idx="10286">
                  <c:v>78.453379400962774</c:v>
                </c:pt>
                <c:pt idx="10287">
                  <c:v>79.430608498965697</c:v>
                </c:pt>
                <c:pt idx="10288">
                  <c:v>79.430608498965697</c:v>
                </c:pt>
                <c:pt idx="10289">
                  <c:v>79.430608498965697</c:v>
                </c:pt>
                <c:pt idx="10290">
                  <c:v>79.581035899444785</c:v>
                </c:pt>
                <c:pt idx="10291">
                  <c:v>79.113283544670367</c:v>
                </c:pt>
                <c:pt idx="10292">
                  <c:v>78.81444176245337</c:v>
                </c:pt>
                <c:pt idx="10293">
                  <c:v>78.869159271873386</c:v>
                </c:pt>
                <c:pt idx="10294">
                  <c:v>79.017939657018772</c:v>
                </c:pt>
                <c:pt idx="10295">
                  <c:v>79.017939657018772</c:v>
                </c:pt>
                <c:pt idx="10296">
                  <c:v>79.017939657018772</c:v>
                </c:pt>
                <c:pt idx="10297">
                  <c:v>78.991038406568123</c:v>
                </c:pt>
                <c:pt idx="10298">
                  <c:v>78.974568253230998</c:v>
                </c:pt>
                <c:pt idx="10299">
                  <c:v>79.115845568522786</c:v>
                </c:pt>
                <c:pt idx="10300">
                  <c:v>79.92507910248699</c:v>
                </c:pt>
                <c:pt idx="10301">
                  <c:v>80.434738847419226</c:v>
                </c:pt>
                <c:pt idx="10302">
                  <c:v>80.434738847419226</c:v>
                </c:pt>
                <c:pt idx="10303">
                  <c:v>80.434738847419226</c:v>
                </c:pt>
                <c:pt idx="10304">
                  <c:v>80.257776199896981</c:v>
                </c:pt>
                <c:pt idx="10305">
                  <c:v>79.466293831196126</c:v>
                </c:pt>
                <c:pt idx="10306">
                  <c:v>78.027168432938652</c:v>
                </c:pt>
                <c:pt idx="10307">
                  <c:v>78.135139438148713</c:v>
                </c:pt>
                <c:pt idx="10308">
                  <c:v>79.37698899976813</c:v>
                </c:pt>
                <c:pt idx="10309">
                  <c:v>79.37698899976813</c:v>
                </c:pt>
                <c:pt idx="10310">
                  <c:v>79.37698899976813</c:v>
                </c:pt>
                <c:pt idx="10311">
                  <c:v>79.05691901991662</c:v>
                </c:pt>
                <c:pt idx="10312">
                  <c:v>78.536645176167127</c:v>
                </c:pt>
                <c:pt idx="10313">
                  <c:v>77.190850646820053</c:v>
                </c:pt>
                <c:pt idx="10314">
                  <c:v>77.914988388542426</c:v>
                </c:pt>
                <c:pt idx="10315">
                  <c:v>79.121152617931429</c:v>
                </c:pt>
                <c:pt idx="10316">
                  <c:v>79.121152617931429</c:v>
                </c:pt>
                <c:pt idx="10317">
                  <c:v>79.121152617931429</c:v>
                </c:pt>
                <c:pt idx="10318">
                  <c:v>78.567023458988942</c:v>
                </c:pt>
                <c:pt idx="10319">
                  <c:v>78.603257796330638</c:v>
                </c:pt>
                <c:pt idx="10320">
                  <c:v>78.542684232390755</c:v>
                </c:pt>
                <c:pt idx="10321">
                  <c:v>78.648276215452128</c:v>
                </c:pt>
                <c:pt idx="10322">
                  <c:v>78.503887871196639</c:v>
                </c:pt>
                <c:pt idx="10323">
                  <c:v>78.503887871196639</c:v>
                </c:pt>
                <c:pt idx="10324">
                  <c:v>78.503887871196639</c:v>
                </c:pt>
                <c:pt idx="10325">
                  <c:v>78.992502420198093</c:v>
                </c:pt>
                <c:pt idx="10326">
                  <c:v>79.560905712032749</c:v>
                </c:pt>
                <c:pt idx="10327">
                  <c:v>80.081179555782228</c:v>
                </c:pt>
                <c:pt idx="10328">
                  <c:v>79.88243970551423</c:v>
                </c:pt>
                <c:pt idx="10329">
                  <c:v>80.425954765639446</c:v>
                </c:pt>
                <c:pt idx="10330">
                  <c:v>80.425954765639446</c:v>
                </c:pt>
                <c:pt idx="10331">
                  <c:v>80.425954765639446</c:v>
                </c:pt>
                <c:pt idx="10332">
                  <c:v>79.832297238687872</c:v>
                </c:pt>
                <c:pt idx="10333">
                  <c:v>79.48020196068083</c:v>
                </c:pt>
                <c:pt idx="10334">
                  <c:v>79.107061486743007</c:v>
                </c:pt>
                <c:pt idx="10335">
                  <c:v>78.772534372295567</c:v>
                </c:pt>
                <c:pt idx="10336">
                  <c:v>78.171190773786648</c:v>
                </c:pt>
                <c:pt idx="10337">
                  <c:v>78.171190773786648</c:v>
                </c:pt>
                <c:pt idx="10338">
                  <c:v>78.171190773786648</c:v>
                </c:pt>
                <c:pt idx="10339">
                  <c:v>78.335160300342949</c:v>
                </c:pt>
                <c:pt idx="10340">
                  <c:v>78.786991506891496</c:v>
                </c:pt>
                <c:pt idx="10341">
                  <c:v>79.509665234983913</c:v>
                </c:pt>
                <c:pt idx="10342">
                  <c:v>79.691568928507309</c:v>
                </c:pt>
                <c:pt idx="10343">
                  <c:v>80.50409649313896</c:v>
                </c:pt>
                <c:pt idx="10344">
                  <c:v>80.50409649313896</c:v>
                </c:pt>
                <c:pt idx="10345">
                  <c:v>80.50409649313896</c:v>
                </c:pt>
                <c:pt idx="10346">
                  <c:v>80.486894332986836</c:v>
                </c:pt>
                <c:pt idx="10347">
                  <c:v>80.355865113104798</c:v>
                </c:pt>
                <c:pt idx="10348">
                  <c:v>79.618734250416466</c:v>
                </c:pt>
                <c:pt idx="10349">
                  <c:v>77.283266507211763</c:v>
                </c:pt>
                <c:pt idx="10350">
                  <c:v>77.530501808972431</c:v>
                </c:pt>
                <c:pt idx="10351">
                  <c:v>77.530501808972431</c:v>
                </c:pt>
                <c:pt idx="10352">
                  <c:v>77.530501808972431</c:v>
                </c:pt>
                <c:pt idx="10353">
                  <c:v>77.894858201130447</c:v>
                </c:pt>
                <c:pt idx="10354">
                  <c:v>78.444778320886755</c:v>
                </c:pt>
                <c:pt idx="10355">
                  <c:v>79.797160911568682</c:v>
                </c:pt>
                <c:pt idx="10356">
                  <c:v>80.369956244293249</c:v>
                </c:pt>
                <c:pt idx="10357">
                  <c:v>80.522762666921039</c:v>
                </c:pt>
                <c:pt idx="10358">
                  <c:v>80.522762666921039</c:v>
                </c:pt>
                <c:pt idx="10359">
                  <c:v>80.522762666921039</c:v>
                </c:pt>
                <c:pt idx="10360">
                  <c:v>79.729999286293975</c:v>
                </c:pt>
                <c:pt idx="10361">
                  <c:v>79.966803490941118</c:v>
                </c:pt>
                <c:pt idx="10362">
                  <c:v>79.830467221650451</c:v>
                </c:pt>
                <c:pt idx="10363">
                  <c:v>80.040004172439467</c:v>
                </c:pt>
                <c:pt idx="10364">
                  <c:v>80.363551184662157</c:v>
                </c:pt>
                <c:pt idx="10365">
                  <c:v>80.363551184662157</c:v>
                </c:pt>
                <c:pt idx="10366">
                  <c:v>80.363551184662157</c:v>
                </c:pt>
                <c:pt idx="10367">
                  <c:v>80.210195756923127</c:v>
                </c:pt>
                <c:pt idx="10368">
                  <c:v>80.361538165920962</c:v>
                </c:pt>
                <c:pt idx="10369">
                  <c:v>79.535285473508381</c:v>
                </c:pt>
                <c:pt idx="10370">
                  <c:v>81.388909730750228</c:v>
                </c:pt>
                <c:pt idx="10371">
                  <c:v>81.737710978089851</c:v>
                </c:pt>
                <c:pt idx="10372">
                  <c:v>81.737710978089851</c:v>
                </c:pt>
                <c:pt idx="10373">
                  <c:v>81.737710978089851</c:v>
                </c:pt>
                <c:pt idx="10374">
                  <c:v>81.825734797591622</c:v>
                </c:pt>
                <c:pt idx="10375">
                  <c:v>80.658732932804241</c:v>
                </c:pt>
                <c:pt idx="10376">
                  <c:v>79.358688829393628</c:v>
                </c:pt>
                <c:pt idx="10377">
                  <c:v>78.775462399555565</c:v>
                </c:pt>
                <c:pt idx="10378">
                  <c:v>79.292991217748863</c:v>
                </c:pt>
                <c:pt idx="10379">
                  <c:v>79.292991217748863</c:v>
                </c:pt>
                <c:pt idx="10380">
                  <c:v>79.292991217748863</c:v>
                </c:pt>
                <c:pt idx="10381">
                  <c:v>79.37698899976823</c:v>
                </c:pt>
                <c:pt idx="10382">
                  <c:v>78.486685711044615</c:v>
                </c:pt>
                <c:pt idx="10383">
                  <c:v>79.007874563312825</c:v>
                </c:pt>
                <c:pt idx="10384">
                  <c:v>80.228678929001475</c:v>
                </c:pt>
                <c:pt idx="10385">
                  <c:v>79.08107524481116</c:v>
                </c:pt>
                <c:pt idx="10386">
                  <c:v>79.08107524481116</c:v>
                </c:pt>
                <c:pt idx="10387">
                  <c:v>79.08107524481116</c:v>
                </c:pt>
                <c:pt idx="10388">
                  <c:v>79.243946761144983</c:v>
                </c:pt>
                <c:pt idx="10389">
                  <c:v>78.481561663339718</c:v>
                </c:pt>
                <c:pt idx="10390">
                  <c:v>78.402870930729009</c:v>
                </c:pt>
                <c:pt idx="10391">
                  <c:v>77.370009314787339</c:v>
                </c:pt>
                <c:pt idx="10392">
                  <c:v>77.097702779613499</c:v>
                </c:pt>
                <c:pt idx="10393">
                  <c:v>77.097702779613499</c:v>
                </c:pt>
                <c:pt idx="10394">
                  <c:v>77.097702779613499</c:v>
                </c:pt>
                <c:pt idx="10395">
                  <c:v>77.315840810478576</c:v>
                </c:pt>
                <c:pt idx="10396">
                  <c:v>77.96549685877639</c:v>
                </c:pt>
                <c:pt idx="10397">
                  <c:v>78.080787932136289</c:v>
                </c:pt>
                <c:pt idx="10398">
                  <c:v>77.450347062731794</c:v>
                </c:pt>
                <c:pt idx="10399">
                  <c:v>77.524096749341368</c:v>
                </c:pt>
                <c:pt idx="10400">
                  <c:v>77.524096749341368</c:v>
                </c:pt>
                <c:pt idx="10401">
                  <c:v>77.524096749341368</c:v>
                </c:pt>
                <c:pt idx="10402">
                  <c:v>78.575258535657596</c:v>
                </c:pt>
                <c:pt idx="10403">
                  <c:v>79.175138120536559</c:v>
                </c:pt>
                <c:pt idx="10404">
                  <c:v>78.970908219156172</c:v>
                </c:pt>
                <c:pt idx="10405">
                  <c:v>78.637845118338689</c:v>
                </c:pt>
                <c:pt idx="10406">
                  <c:v>78.373041653018433</c:v>
                </c:pt>
                <c:pt idx="10407">
                  <c:v>78.373041653018433</c:v>
                </c:pt>
                <c:pt idx="10408">
                  <c:v>78.373041653018433</c:v>
                </c:pt>
                <c:pt idx="10409">
                  <c:v>78.322350181080822</c:v>
                </c:pt>
                <c:pt idx="10410">
                  <c:v>78.126355356369004</c:v>
                </c:pt>
                <c:pt idx="10411">
                  <c:v>77.560880091794289</c:v>
                </c:pt>
                <c:pt idx="10412">
                  <c:v>77.245385154536422</c:v>
                </c:pt>
                <c:pt idx="10413">
                  <c:v>77.541298909493463</c:v>
                </c:pt>
                <c:pt idx="10414">
                  <c:v>77.541298909493463</c:v>
                </c:pt>
                <c:pt idx="10415">
                  <c:v>77.541298909493463</c:v>
                </c:pt>
                <c:pt idx="10416">
                  <c:v>77.854963829713881</c:v>
                </c:pt>
                <c:pt idx="10417">
                  <c:v>77.634263774996384</c:v>
                </c:pt>
                <c:pt idx="10418">
                  <c:v>77.290403573657898</c:v>
                </c:pt>
                <c:pt idx="10419">
                  <c:v>78.32015416063588</c:v>
                </c:pt>
                <c:pt idx="10420">
                  <c:v>78.60014676736705</c:v>
                </c:pt>
                <c:pt idx="10421">
                  <c:v>78.60014676736705</c:v>
                </c:pt>
                <c:pt idx="10422">
                  <c:v>78.60014676736705</c:v>
                </c:pt>
                <c:pt idx="10423">
                  <c:v>77.700327390048642</c:v>
                </c:pt>
                <c:pt idx="10424">
                  <c:v>77.642132848257461</c:v>
                </c:pt>
                <c:pt idx="10425">
                  <c:v>78.251162518323682</c:v>
                </c:pt>
                <c:pt idx="10426">
                  <c:v>77.091114718278661</c:v>
                </c:pt>
                <c:pt idx="10427">
                  <c:v>76.991744793144647</c:v>
                </c:pt>
                <c:pt idx="10428">
                  <c:v>76.991744793144647</c:v>
                </c:pt>
                <c:pt idx="10429">
                  <c:v>76.991744793144647</c:v>
                </c:pt>
                <c:pt idx="10430">
                  <c:v>76.263581013939856</c:v>
                </c:pt>
                <c:pt idx="10431">
                  <c:v>75.564697507334415</c:v>
                </c:pt>
                <c:pt idx="10432">
                  <c:v>75.610447933270876</c:v>
                </c:pt>
                <c:pt idx="10433">
                  <c:v>76.157257024063512</c:v>
                </c:pt>
                <c:pt idx="10434">
                  <c:v>76.396989255970581</c:v>
                </c:pt>
                <c:pt idx="10435">
                  <c:v>76.396989255970581</c:v>
                </c:pt>
                <c:pt idx="10436">
                  <c:v>76.396989255970581</c:v>
                </c:pt>
                <c:pt idx="10437">
                  <c:v>75.719333946999654</c:v>
                </c:pt>
                <c:pt idx="10438">
                  <c:v>74.949994784452045</c:v>
                </c:pt>
                <c:pt idx="10439">
                  <c:v>75.027953510247784</c:v>
                </c:pt>
                <c:pt idx="10440">
                  <c:v>75.027221503432798</c:v>
                </c:pt>
                <c:pt idx="10441">
                  <c:v>75.84377510554684</c:v>
                </c:pt>
                <c:pt idx="10442">
                  <c:v>75.84377510554684</c:v>
                </c:pt>
                <c:pt idx="10443">
                  <c:v>75.84377510554684</c:v>
                </c:pt>
                <c:pt idx="10444">
                  <c:v>75.260731677412508</c:v>
                </c:pt>
                <c:pt idx="10445">
                  <c:v>76.956425464321683</c:v>
                </c:pt>
                <c:pt idx="10446">
                  <c:v>76.875355709562271</c:v>
                </c:pt>
                <c:pt idx="10447">
                  <c:v>76.828324271699572</c:v>
                </c:pt>
                <c:pt idx="10448">
                  <c:v>75.69170068973402</c:v>
                </c:pt>
                <c:pt idx="10449">
                  <c:v>75.69170068973402</c:v>
                </c:pt>
                <c:pt idx="10450">
                  <c:v>75.69170068973402</c:v>
                </c:pt>
                <c:pt idx="10451">
                  <c:v>75.943145030680824</c:v>
                </c:pt>
                <c:pt idx="10452">
                  <c:v>75.988163449802315</c:v>
                </c:pt>
                <c:pt idx="10453">
                  <c:v>75.13793753419904</c:v>
                </c:pt>
                <c:pt idx="10454">
                  <c:v>74.853735888281719</c:v>
                </c:pt>
                <c:pt idx="10455">
                  <c:v>73.652329703190119</c:v>
                </c:pt>
                <c:pt idx="10456">
                  <c:v>73.652329703190119</c:v>
                </c:pt>
                <c:pt idx="10457">
                  <c:v>73.652329703190119</c:v>
                </c:pt>
                <c:pt idx="10458">
                  <c:v>73.964713611484314</c:v>
                </c:pt>
                <c:pt idx="10459">
                  <c:v>74.396963635732035</c:v>
                </c:pt>
                <c:pt idx="10460">
                  <c:v>74.542998995321227</c:v>
                </c:pt>
                <c:pt idx="10461">
                  <c:v>74.104709914849877</c:v>
                </c:pt>
                <c:pt idx="10462">
                  <c:v>73.463471944924365</c:v>
                </c:pt>
                <c:pt idx="10463">
                  <c:v>73.463471944924365</c:v>
                </c:pt>
                <c:pt idx="10464">
                  <c:v>73.463471944924365</c:v>
                </c:pt>
                <c:pt idx="10465">
                  <c:v>73.718942323353588</c:v>
                </c:pt>
                <c:pt idx="10466">
                  <c:v>74.31918791164</c:v>
                </c:pt>
                <c:pt idx="10467">
                  <c:v>74.878990123398594</c:v>
                </c:pt>
                <c:pt idx="10468">
                  <c:v>76.304756397282617</c:v>
                </c:pt>
                <c:pt idx="10469">
                  <c:v>76.397172257674271</c:v>
                </c:pt>
                <c:pt idx="10470">
                  <c:v>76.397172257674271</c:v>
                </c:pt>
                <c:pt idx="10471">
                  <c:v>76.397172257674271</c:v>
                </c:pt>
                <c:pt idx="10472">
                  <c:v>76.103820526569649</c:v>
                </c:pt>
                <c:pt idx="10473">
                  <c:v>76.007378628695562</c:v>
                </c:pt>
                <c:pt idx="10474">
                  <c:v>76.467078908505172</c:v>
                </c:pt>
                <c:pt idx="10475">
                  <c:v>77.39508054820044</c:v>
                </c:pt>
                <c:pt idx="10476">
                  <c:v>76.812403123473615</c:v>
                </c:pt>
                <c:pt idx="10477">
                  <c:v>76.812403123473615</c:v>
                </c:pt>
                <c:pt idx="10478">
                  <c:v>76.812403123473615</c:v>
                </c:pt>
                <c:pt idx="10479">
                  <c:v>77.449798057620455</c:v>
                </c:pt>
                <c:pt idx="10480">
                  <c:v>78.53920720001959</c:v>
                </c:pt>
                <c:pt idx="10481">
                  <c:v>78.974934256638477</c:v>
                </c:pt>
                <c:pt idx="10482">
                  <c:v>78.735568028138886</c:v>
                </c:pt>
                <c:pt idx="10483">
                  <c:v>79.436830556893042</c:v>
                </c:pt>
                <c:pt idx="10484">
                  <c:v>79.436830556893042</c:v>
                </c:pt>
                <c:pt idx="10485">
                  <c:v>79.436830556893042</c:v>
                </c:pt>
                <c:pt idx="10486">
                  <c:v>79.466842836307364</c:v>
                </c:pt>
                <c:pt idx="10487">
                  <c:v>79.274508045670459</c:v>
                </c:pt>
                <c:pt idx="10488">
                  <c:v>79.642707473607146</c:v>
                </c:pt>
                <c:pt idx="10489">
                  <c:v>79.812899058090778</c:v>
                </c:pt>
                <c:pt idx="10490">
                  <c:v>80.01017489472882</c:v>
                </c:pt>
                <c:pt idx="10491">
                  <c:v>80.01017489472882</c:v>
                </c:pt>
                <c:pt idx="10492">
                  <c:v>80.01017489472882</c:v>
                </c:pt>
                <c:pt idx="10493">
                  <c:v>79.686444880802384</c:v>
                </c:pt>
                <c:pt idx="10494">
                  <c:v>79.569506792108797</c:v>
                </c:pt>
                <c:pt idx="10495">
                  <c:v>79.981443627240708</c:v>
                </c:pt>
                <c:pt idx="10496">
                  <c:v>80.199947661513278</c:v>
                </c:pt>
                <c:pt idx="10497">
                  <c:v>80.859485801813378</c:v>
                </c:pt>
                <c:pt idx="10498">
                  <c:v>80.859485801813378</c:v>
                </c:pt>
                <c:pt idx="10499">
                  <c:v>80.859485801813378</c:v>
                </c:pt>
                <c:pt idx="10500">
                  <c:v>80.794337195279837</c:v>
                </c:pt>
                <c:pt idx="10501">
                  <c:v>81.486449638846693</c:v>
                </c:pt>
                <c:pt idx="10502">
                  <c:v>82.044421833567824</c:v>
                </c:pt>
                <c:pt idx="10503">
                  <c:v>81.870753216713013</c:v>
                </c:pt>
                <c:pt idx="10504">
                  <c:v>82.77734365707002</c:v>
                </c:pt>
                <c:pt idx="10505">
                  <c:v>82.77734365707002</c:v>
                </c:pt>
                <c:pt idx="10506">
                  <c:v>82.77734365707002</c:v>
                </c:pt>
                <c:pt idx="10507">
                  <c:v>83.086250532993034</c:v>
                </c:pt>
                <c:pt idx="10508">
                  <c:v>83.020735923052015</c:v>
                </c:pt>
                <c:pt idx="10509">
                  <c:v>82.903248829247161</c:v>
                </c:pt>
                <c:pt idx="10510">
                  <c:v>83.067401357507208</c:v>
                </c:pt>
                <c:pt idx="10511">
                  <c:v>83.255527108957949</c:v>
                </c:pt>
                <c:pt idx="10512">
                  <c:v>83.255527108957949</c:v>
                </c:pt>
                <c:pt idx="10513">
                  <c:v>83.255527108957949</c:v>
                </c:pt>
                <c:pt idx="10514">
                  <c:v>82.737449285653412</c:v>
                </c:pt>
                <c:pt idx="10515">
                  <c:v>82.998592716898742</c:v>
                </c:pt>
                <c:pt idx="10516">
                  <c:v>82.969678447706897</c:v>
                </c:pt>
                <c:pt idx="10517">
                  <c:v>82.805708921150611</c:v>
                </c:pt>
                <c:pt idx="10518">
                  <c:v>82.743671343580772</c:v>
                </c:pt>
                <c:pt idx="10519">
                  <c:v>82.743671343580772</c:v>
                </c:pt>
                <c:pt idx="10520">
                  <c:v>82.743671343580772</c:v>
                </c:pt>
                <c:pt idx="10521">
                  <c:v>82.743671343580772</c:v>
                </c:pt>
                <c:pt idx="10522">
                  <c:v>82.743671343580772</c:v>
                </c:pt>
                <c:pt idx="10523">
                  <c:v>82.870125520869152</c:v>
                </c:pt>
                <c:pt idx="10524">
                  <c:v>82.613923135624944</c:v>
                </c:pt>
                <c:pt idx="10525">
                  <c:v>82.743122338469519</c:v>
                </c:pt>
                <c:pt idx="10526">
                  <c:v>82.743122338469519</c:v>
                </c:pt>
                <c:pt idx="10527">
                  <c:v>82.743122338469519</c:v>
                </c:pt>
                <c:pt idx="10528">
                  <c:v>82.743122338469519</c:v>
                </c:pt>
                <c:pt idx="10529">
                  <c:v>82.58519186813686</c:v>
                </c:pt>
                <c:pt idx="10530">
                  <c:v>81.401536848308609</c:v>
                </c:pt>
                <c:pt idx="10531">
                  <c:v>81.875145257602895</c:v>
                </c:pt>
                <c:pt idx="10532">
                  <c:v>81.682993468669736</c:v>
                </c:pt>
                <c:pt idx="10533">
                  <c:v>81.682993468669736</c:v>
                </c:pt>
                <c:pt idx="10534">
                  <c:v>81.682993468669736</c:v>
                </c:pt>
                <c:pt idx="10535">
                  <c:v>82.085048211799389</c:v>
                </c:pt>
                <c:pt idx="10536">
                  <c:v>81.749972092240725</c:v>
                </c:pt>
                <c:pt idx="10537">
                  <c:v>81.78309540061872</c:v>
                </c:pt>
                <c:pt idx="10538">
                  <c:v>81.294480851617266</c:v>
                </c:pt>
                <c:pt idx="10539">
                  <c:v>81.985129281554165</c:v>
                </c:pt>
                <c:pt idx="10540">
                  <c:v>81.985129281554165</c:v>
                </c:pt>
                <c:pt idx="10541">
                  <c:v>81.985129281554165</c:v>
                </c:pt>
                <c:pt idx="10542">
                  <c:v>81.521402964262137</c:v>
                </c:pt>
                <c:pt idx="10543">
                  <c:v>81.371890572301766</c:v>
                </c:pt>
                <c:pt idx="10544">
                  <c:v>80.577114172933477</c:v>
                </c:pt>
                <c:pt idx="10545">
                  <c:v>81.491573686551547</c:v>
                </c:pt>
                <c:pt idx="10546">
                  <c:v>81.414346967570779</c:v>
                </c:pt>
                <c:pt idx="10547">
                  <c:v>81.414346967570779</c:v>
                </c:pt>
                <c:pt idx="10548">
                  <c:v>81.414346967570779</c:v>
                </c:pt>
                <c:pt idx="10549">
                  <c:v>81.990619332666512</c:v>
                </c:pt>
                <c:pt idx="10550">
                  <c:v>81.726913877568734</c:v>
                </c:pt>
                <c:pt idx="10551">
                  <c:v>83.523990608353117</c:v>
                </c:pt>
                <c:pt idx="10552">
                  <c:v>83.856138700651869</c:v>
                </c:pt>
                <c:pt idx="10553">
                  <c:v>84.829890766283611</c:v>
                </c:pt>
                <c:pt idx="10554">
                  <c:v>84.829890766283611</c:v>
                </c:pt>
                <c:pt idx="10555">
                  <c:v>84.829890766283611</c:v>
                </c:pt>
                <c:pt idx="10556">
                  <c:v>84.901078429040737</c:v>
                </c:pt>
                <c:pt idx="10557">
                  <c:v>85.328204405583577</c:v>
                </c:pt>
                <c:pt idx="10558">
                  <c:v>85.066511969226994</c:v>
                </c:pt>
                <c:pt idx="10559">
                  <c:v>84.887170299556061</c:v>
                </c:pt>
                <c:pt idx="10560">
                  <c:v>85.179058017030712</c:v>
                </c:pt>
                <c:pt idx="10561">
                  <c:v>85.179058017030712</c:v>
                </c:pt>
                <c:pt idx="10562">
                  <c:v>85.179058017030712</c:v>
                </c:pt>
                <c:pt idx="10563">
                  <c:v>85.192234139700417</c:v>
                </c:pt>
                <c:pt idx="10564">
                  <c:v>85.84372020503568</c:v>
                </c:pt>
                <c:pt idx="10565">
                  <c:v>85.623752157133168</c:v>
                </c:pt>
                <c:pt idx="10566">
                  <c:v>86.20807659719371</c:v>
                </c:pt>
                <c:pt idx="10567">
                  <c:v>86.301224464400363</c:v>
                </c:pt>
                <c:pt idx="10568">
                  <c:v>86.301224464400363</c:v>
                </c:pt>
                <c:pt idx="10569">
                  <c:v>86.301224464400363</c:v>
                </c:pt>
                <c:pt idx="10570">
                  <c:v>86.859013657417776</c:v>
                </c:pt>
                <c:pt idx="10571">
                  <c:v>85.814622934140132</c:v>
                </c:pt>
                <c:pt idx="10572">
                  <c:v>86.179528331409387</c:v>
                </c:pt>
                <c:pt idx="10573">
                  <c:v>86.800819115626581</c:v>
                </c:pt>
                <c:pt idx="10574">
                  <c:v>87.212206945647281</c:v>
                </c:pt>
                <c:pt idx="10575">
                  <c:v>87.212206945647281</c:v>
                </c:pt>
                <c:pt idx="10576">
                  <c:v>87.212206945647281</c:v>
                </c:pt>
                <c:pt idx="10577">
                  <c:v>87.16499250608085</c:v>
                </c:pt>
                <c:pt idx="10578">
                  <c:v>87.11393503073576</c:v>
                </c:pt>
                <c:pt idx="10579">
                  <c:v>87.388986591465795</c:v>
                </c:pt>
                <c:pt idx="10580">
                  <c:v>88.853915229951426</c:v>
                </c:pt>
                <c:pt idx="10581">
                  <c:v>89.168861162098054</c:v>
                </c:pt>
                <c:pt idx="10582">
                  <c:v>89.168861162098054</c:v>
                </c:pt>
                <c:pt idx="10583">
                  <c:v>89.168861162098054</c:v>
                </c:pt>
                <c:pt idx="10584">
                  <c:v>89.017335751396487</c:v>
                </c:pt>
                <c:pt idx="10585">
                  <c:v>89.409874405931376</c:v>
                </c:pt>
                <c:pt idx="10586">
                  <c:v>89.373823070293454</c:v>
                </c:pt>
                <c:pt idx="10587">
                  <c:v>89.264022048045945</c:v>
                </c:pt>
                <c:pt idx="10588">
                  <c:v>89.576771959747617</c:v>
                </c:pt>
                <c:pt idx="10589">
                  <c:v>89.576771959747617</c:v>
                </c:pt>
                <c:pt idx="10590">
                  <c:v>89.576771959747617</c:v>
                </c:pt>
                <c:pt idx="10591">
                  <c:v>89.907273036712652</c:v>
                </c:pt>
                <c:pt idx="10592">
                  <c:v>89.544014654777115</c:v>
                </c:pt>
                <c:pt idx="10593">
                  <c:v>89.954304474575352</c:v>
                </c:pt>
                <c:pt idx="10594">
                  <c:v>91.029073480674825</c:v>
                </c:pt>
                <c:pt idx="10595">
                  <c:v>90.78915824706398</c:v>
                </c:pt>
                <c:pt idx="10596">
                  <c:v>90.78915824706398</c:v>
                </c:pt>
                <c:pt idx="10597">
                  <c:v>90.78915824706398</c:v>
                </c:pt>
                <c:pt idx="10598">
                  <c:v>90.227526018267938</c:v>
                </c:pt>
                <c:pt idx="10599">
                  <c:v>91.193409010638604</c:v>
                </c:pt>
                <c:pt idx="10600">
                  <c:v>91.51091696663768</c:v>
                </c:pt>
                <c:pt idx="10601">
                  <c:v>91.374946700754506</c:v>
                </c:pt>
                <c:pt idx="10602">
                  <c:v>91.245015491094961</c:v>
                </c:pt>
                <c:pt idx="10603">
                  <c:v>91.245015491094961</c:v>
                </c:pt>
                <c:pt idx="10604">
                  <c:v>91.245015491094961</c:v>
                </c:pt>
                <c:pt idx="10605">
                  <c:v>91.185356935673809</c:v>
                </c:pt>
                <c:pt idx="10606">
                  <c:v>91.64578922229839</c:v>
                </c:pt>
                <c:pt idx="10607">
                  <c:v>91.506524925747797</c:v>
                </c:pt>
                <c:pt idx="10608">
                  <c:v>92.458133785226281</c:v>
                </c:pt>
                <c:pt idx="10609">
                  <c:v>92.07090218010002</c:v>
                </c:pt>
                <c:pt idx="10610">
                  <c:v>92.07090218010002</c:v>
                </c:pt>
                <c:pt idx="10611">
                  <c:v>92.07090218010002</c:v>
                </c:pt>
                <c:pt idx="10612">
                  <c:v>92.309536401784626</c:v>
                </c:pt>
                <c:pt idx="10613">
                  <c:v>92.675356807572612</c:v>
                </c:pt>
                <c:pt idx="10614">
                  <c:v>92.996707799350332</c:v>
                </c:pt>
                <c:pt idx="10615">
                  <c:v>93.027452085579654</c:v>
                </c:pt>
                <c:pt idx="10616">
                  <c:v>93.027452085579654</c:v>
                </c:pt>
                <c:pt idx="10617">
                  <c:v>93.027452085579654</c:v>
                </c:pt>
                <c:pt idx="10618">
                  <c:v>93.027452085579654</c:v>
                </c:pt>
                <c:pt idx="10619">
                  <c:v>93.027452085579654</c:v>
                </c:pt>
                <c:pt idx="10620">
                  <c:v>92.269459028664286</c:v>
                </c:pt>
                <c:pt idx="10621">
                  <c:v>92.768138671371773</c:v>
                </c:pt>
                <c:pt idx="10622">
                  <c:v>92.795771928637407</c:v>
                </c:pt>
                <c:pt idx="10623">
                  <c:v>91.770779385956814</c:v>
                </c:pt>
                <c:pt idx="10624">
                  <c:v>91.770779385956814</c:v>
                </c:pt>
                <c:pt idx="10625">
                  <c:v>91.770779385956814</c:v>
                </c:pt>
                <c:pt idx="10626">
                  <c:v>92.343574718681381</c:v>
                </c:pt>
                <c:pt idx="10627">
                  <c:v>91.334320322522927</c:v>
                </c:pt>
                <c:pt idx="10628">
                  <c:v>91.516041014342576</c:v>
                </c:pt>
                <c:pt idx="10629">
                  <c:v>90.891090196050456</c:v>
                </c:pt>
                <c:pt idx="10630">
                  <c:v>90.677527207779036</c:v>
                </c:pt>
                <c:pt idx="10631">
                  <c:v>90.677527207779036</c:v>
                </c:pt>
                <c:pt idx="10632">
                  <c:v>90.677527207779036</c:v>
                </c:pt>
                <c:pt idx="10633">
                  <c:v>91.216833228718087</c:v>
                </c:pt>
                <c:pt idx="10634">
                  <c:v>89.981754730137254</c:v>
                </c:pt>
                <c:pt idx="10635">
                  <c:v>89.92941624286594</c:v>
                </c:pt>
                <c:pt idx="10636">
                  <c:v>90.340072066071656</c:v>
                </c:pt>
                <c:pt idx="10637">
                  <c:v>90.001884917549305</c:v>
                </c:pt>
                <c:pt idx="10638">
                  <c:v>90.001884917549305</c:v>
                </c:pt>
                <c:pt idx="10639">
                  <c:v>90.001884917549305</c:v>
                </c:pt>
                <c:pt idx="10640">
                  <c:v>90.345196113776538</c:v>
                </c:pt>
                <c:pt idx="10641">
                  <c:v>91.650364264892033</c:v>
                </c:pt>
                <c:pt idx="10642">
                  <c:v>91.315654148740848</c:v>
                </c:pt>
                <c:pt idx="10643">
                  <c:v>90.384724481785639</c:v>
                </c:pt>
                <c:pt idx="10644">
                  <c:v>91.626208039997579</c:v>
                </c:pt>
                <c:pt idx="10645">
                  <c:v>91.626208039997579</c:v>
                </c:pt>
                <c:pt idx="10646">
                  <c:v>91.626208039997579</c:v>
                </c:pt>
                <c:pt idx="10647">
                  <c:v>91.154795651148234</c:v>
                </c:pt>
                <c:pt idx="10648">
                  <c:v>90.059164450821754</c:v>
                </c:pt>
                <c:pt idx="10649">
                  <c:v>90.059164450821754</c:v>
                </c:pt>
                <c:pt idx="10650">
                  <c:v>89.498996235655653</c:v>
                </c:pt>
                <c:pt idx="10651">
                  <c:v>90.06392249511913</c:v>
                </c:pt>
                <c:pt idx="10652">
                  <c:v>90.06392249511913</c:v>
                </c:pt>
                <c:pt idx="10653">
                  <c:v>90.06392249511913</c:v>
                </c:pt>
                <c:pt idx="10654">
                  <c:v>90.713212540009465</c:v>
                </c:pt>
                <c:pt idx="10655">
                  <c:v>91.795484615962508</c:v>
                </c:pt>
                <c:pt idx="10656">
                  <c:v>92.199369376129624</c:v>
                </c:pt>
                <c:pt idx="10657">
                  <c:v>92.496564143012904</c:v>
                </c:pt>
                <c:pt idx="10658">
                  <c:v>93.057830368401454</c:v>
                </c:pt>
                <c:pt idx="10659">
                  <c:v>93.057830368401454</c:v>
                </c:pt>
                <c:pt idx="10660">
                  <c:v>93.057830368401454</c:v>
                </c:pt>
                <c:pt idx="10661">
                  <c:v>92.945833325708989</c:v>
                </c:pt>
                <c:pt idx="10662">
                  <c:v>92.97017255230719</c:v>
                </c:pt>
                <c:pt idx="10663">
                  <c:v>93.347339063727404</c:v>
                </c:pt>
                <c:pt idx="10664">
                  <c:v>92.826699216570432</c:v>
                </c:pt>
                <c:pt idx="10665">
                  <c:v>92.674624800757627</c:v>
                </c:pt>
                <c:pt idx="10666">
                  <c:v>92.674624800757627</c:v>
                </c:pt>
                <c:pt idx="10667">
                  <c:v>92.674624800757627</c:v>
                </c:pt>
                <c:pt idx="10668">
                  <c:v>92.861286538578398</c:v>
                </c:pt>
                <c:pt idx="10669">
                  <c:v>92.360776878833462</c:v>
                </c:pt>
                <c:pt idx="10670">
                  <c:v>91.961467161259989</c:v>
                </c:pt>
                <c:pt idx="10671">
                  <c:v>92.188938279016099</c:v>
                </c:pt>
                <c:pt idx="10672">
                  <c:v>92.148860905895745</c:v>
                </c:pt>
                <c:pt idx="10673">
                  <c:v>92.148860905895745</c:v>
                </c:pt>
                <c:pt idx="10674">
                  <c:v>92.148860905895745</c:v>
                </c:pt>
                <c:pt idx="10675">
                  <c:v>92.584221959107154</c:v>
                </c:pt>
                <c:pt idx="10676">
                  <c:v>92.056262043800345</c:v>
                </c:pt>
                <c:pt idx="10677">
                  <c:v>90.827405603146858</c:v>
                </c:pt>
                <c:pt idx="10678">
                  <c:v>91.174742836856524</c:v>
                </c:pt>
                <c:pt idx="10679">
                  <c:v>91.202010090714651</c:v>
                </c:pt>
                <c:pt idx="10680">
                  <c:v>91.202010090714651</c:v>
                </c:pt>
                <c:pt idx="10681">
                  <c:v>91.202010090714651</c:v>
                </c:pt>
                <c:pt idx="10682">
                  <c:v>91.565634476057696</c:v>
                </c:pt>
                <c:pt idx="10683">
                  <c:v>90.6475149283647</c:v>
                </c:pt>
                <c:pt idx="10684">
                  <c:v>92.153435948489417</c:v>
                </c:pt>
                <c:pt idx="10685">
                  <c:v>92.765210644111846</c:v>
                </c:pt>
                <c:pt idx="10686">
                  <c:v>92.439833614851707</c:v>
                </c:pt>
                <c:pt idx="10687">
                  <c:v>92.439833614851707</c:v>
                </c:pt>
                <c:pt idx="10688">
                  <c:v>92.439833614851707</c:v>
                </c:pt>
                <c:pt idx="10689">
                  <c:v>91.802438680704853</c:v>
                </c:pt>
                <c:pt idx="10690">
                  <c:v>90.86199292515488</c:v>
                </c:pt>
                <c:pt idx="10691">
                  <c:v>92.130926738928707</c:v>
                </c:pt>
                <c:pt idx="10692">
                  <c:v>90.320490883770873</c:v>
                </c:pt>
                <c:pt idx="10693">
                  <c:v>88.557086466475738</c:v>
                </c:pt>
                <c:pt idx="10694">
                  <c:v>88.557086466475738</c:v>
                </c:pt>
                <c:pt idx="10695">
                  <c:v>88.557086466475738</c:v>
                </c:pt>
                <c:pt idx="10696">
                  <c:v>89.312517499538643</c:v>
                </c:pt>
                <c:pt idx="10697">
                  <c:v>89.953938471167888</c:v>
                </c:pt>
                <c:pt idx="10698">
                  <c:v>89.40456735652279</c:v>
                </c:pt>
                <c:pt idx="10699">
                  <c:v>90.544301967452029</c:v>
                </c:pt>
                <c:pt idx="10700">
                  <c:v>89.804426079207516</c:v>
                </c:pt>
                <c:pt idx="10701">
                  <c:v>89.804426079207516</c:v>
                </c:pt>
                <c:pt idx="10702">
                  <c:v>89.804426079207516</c:v>
                </c:pt>
                <c:pt idx="10703">
                  <c:v>90.603777521169434</c:v>
                </c:pt>
                <c:pt idx="10704">
                  <c:v>90.329091963846906</c:v>
                </c:pt>
                <c:pt idx="10705">
                  <c:v>89.962539551243935</c:v>
                </c:pt>
                <c:pt idx="10706">
                  <c:v>89.718415278446969</c:v>
                </c:pt>
                <c:pt idx="10707">
                  <c:v>89.561399816633013</c:v>
                </c:pt>
                <c:pt idx="10708">
                  <c:v>89.561399816633013</c:v>
                </c:pt>
                <c:pt idx="10709">
                  <c:v>89.561399816633013</c:v>
                </c:pt>
                <c:pt idx="10710">
                  <c:v>90.219656945006875</c:v>
                </c:pt>
                <c:pt idx="10711">
                  <c:v>89.786674913944168</c:v>
                </c:pt>
                <c:pt idx="10712">
                  <c:v>90.874986046120824</c:v>
                </c:pt>
                <c:pt idx="10713">
                  <c:v>91.271733739841849</c:v>
                </c:pt>
                <c:pt idx="10714">
                  <c:v>91.123685361511448</c:v>
                </c:pt>
                <c:pt idx="10715">
                  <c:v>91.123685361511448</c:v>
                </c:pt>
                <c:pt idx="10716">
                  <c:v>91.123685361511448</c:v>
                </c:pt>
                <c:pt idx="10717">
                  <c:v>90.948735732730398</c:v>
                </c:pt>
                <c:pt idx="10718">
                  <c:v>89.737081452229035</c:v>
                </c:pt>
                <c:pt idx="10719">
                  <c:v>90.747982863721177</c:v>
                </c:pt>
                <c:pt idx="10720">
                  <c:v>91.064026806090297</c:v>
                </c:pt>
                <c:pt idx="10721">
                  <c:v>92.288125202446381</c:v>
                </c:pt>
                <c:pt idx="10722">
                  <c:v>92.288125202446381</c:v>
                </c:pt>
                <c:pt idx="10723">
                  <c:v>92.288125202446381</c:v>
                </c:pt>
                <c:pt idx="10724">
                  <c:v>91.191761995304901</c:v>
                </c:pt>
                <c:pt idx="10725">
                  <c:v>90.546131984489492</c:v>
                </c:pt>
                <c:pt idx="10726">
                  <c:v>89.51455138047406</c:v>
                </c:pt>
                <c:pt idx="10727">
                  <c:v>89.124025744680381</c:v>
                </c:pt>
                <c:pt idx="10728">
                  <c:v>88.339314439018125</c:v>
                </c:pt>
                <c:pt idx="10729">
                  <c:v>88.339314439018125</c:v>
                </c:pt>
                <c:pt idx="10730">
                  <c:v>88.339314439018125</c:v>
                </c:pt>
                <c:pt idx="10731">
                  <c:v>89.623986399314091</c:v>
                </c:pt>
                <c:pt idx="10732">
                  <c:v>89.978277697766103</c:v>
                </c:pt>
                <c:pt idx="10733">
                  <c:v>88.973049339090068</c:v>
                </c:pt>
                <c:pt idx="10734">
                  <c:v>88.047243719839742</c:v>
                </c:pt>
                <c:pt idx="10735">
                  <c:v>88.984578446426056</c:v>
                </c:pt>
                <c:pt idx="10736">
                  <c:v>88.984578446426056</c:v>
                </c:pt>
                <c:pt idx="10737">
                  <c:v>88.984578446426056</c:v>
                </c:pt>
                <c:pt idx="10738">
                  <c:v>88.1224574200793</c:v>
                </c:pt>
                <c:pt idx="10739">
                  <c:v>88.59112478337245</c:v>
                </c:pt>
                <c:pt idx="10740">
                  <c:v>89.175632225136724</c:v>
                </c:pt>
                <c:pt idx="10741">
                  <c:v>87.213487957573591</c:v>
                </c:pt>
                <c:pt idx="10742">
                  <c:v>84.889000316593638</c:v>
                </c:pt>
                <c:pt idx="10743">
                  <c:v>84.889000316593638</c:v>
                </c:pt>
                <c:pt idx="10744">
                  <c:v>84.889000316593638</c:v>
                </c:pt>
                <c:pt idx="10745">
                  <c:v>83.66105888445891</c:v>
                </c:pt>
                <c:pt idx="10746">
                  <c:v>83.7273055012149</c:v>
                </c:pt>
                <c:pt idx="10747">
                  <c:v>85.426293318791508</c:v>
                </c:pt>
                <c:pt idx="10748">
                  <c:v>85.438737434646214</c:v>
                </c:pt>
                <c:pt idx="10749">
                  <c:v>85.558420548896009</c:v>
                </c:pt>
                <c:pt idx="10750">
                  <c:v>85.558420548896009</c:v>
                </c:pt>
                <c:pt idx="10751">
                  <c:v>85.558420548896009</c:v>
                </c:pt>
                <c:pt idx="10752">
                  <c:v>85.496199969622424</c:v>
                </c:pt>
                <c:pt idx="10753">
                  <c:v>85.917835895052889</c:v>
                </c:pt>
                <c:pt idx="10754">
                  <c:v>86.515885462894374</c:v>
                </c:pt>
                <c:pt idx="10755">
                  <c:v>87.983010121824961</c:v>
                </c:pt>
                <c:pt idx="10756">
                  <c:v>88.582340701592656</c:v>
                </c:pt>
                <c:pt idx="10757">
                  <c:v>88.582340701592656</c:v>
                </c:pt>
                <c:pt idx="10758">
                  <c:v>88.582340701592656</c:v>
                </c:pt>
                <c:pt idx="10759">
                  <c:v>89.147632964463611</c:v>
                </c:pt>
                <c:pt idx="10760">
                  <c:v>88.89454160818309</c:v>
                </c:pt>
                <c:pt idx="10761">
                  <c:v>89.401456327559117</c:v>
                </c:pt>
                <c:pt idx="10762">
                  <c:v>89.396332279854235</c:v>
                </c:pt>
                <c:pt idx="10763">
                  <c:v>89.839196402919228</c:v>
                </c:pt>
                <c:pt idx="10764">
                  <c:v>89.839196402919228</c:v>
                </c:pt>
                <c:pt idx="10765">
                  <c:v>89.839196402919228</c:v>
                </c:pt>
                <c:pt idx="10766">
                  <c:v>89.610261271533147</c:v>
                </c:pt>
                <c:pt idx="10767">
                  <c:v>89.648508627616039</c:v>
                </c:pt>
                <c:pt idx="10768">
                  <c:v>89.909286055453904</c:v>
                </c:pt>
                <c:pt idx="10769">
                  <c:v>90.8835871261969</c:v>
                </c:pt>
                <c:pt idx="10770">
                  <c:v>90.731878713791559</c:v>
                </c:pt>
                <c:pt idx="10771">
                  <c:v>90.731878713791559</c:v>
                </c:pt>
                <c:pt idx="10772">
                  <c:v>90.731878713791559</c:v>
                </c:pt>
                <c:pt idx="10773">
                  <c:v>91.008028284744071</c:v>
                </c:pt>
                <c:pt idx="10774">
                  <c:v>89.899952968562886</c:v>
                </c:pt>
                <c:pt idx="10775">
                  <c:v>88.722520006661995</c:v>
                </c:pt>
                <c:pt idx="10776">
                  <c:v>88.118065379189389</c:v>
                </c:pt>
                <c:pt idx="10777">
                  <c:v>86.707305245012549</c:v>
                </c:pt>
                <c:pt idx="10778">
                  <c:v>86.707305245012549</c:v>
                </c:pt>
                <c:pt idx="10779">
                  <c:v>86.707305245012549</c:v>
                </c:pt>
                <c:pt idx="10780">
                  <c:v>87.450292162220748</c:v>
                </c:pt>
                <c:pt idx="10781">
                  <c:v>86.874568802236269</c:v>
                </c:pt>
                <c:pt idx="10782">
                  <c:v>87.174325592971996</c:v>
                </c:pt>
                <c:pt idx="10783">
                  <c:v>88.098484196888606</c:v>
                </c:pt>
                <c:pt idx="10784">
                  <c:v>88.64584229279248</c:v>
                </c:pt>
                <c:pt idx="10785">
                  <c:v>88.64584229279248</c:v>
                </c:pt>
                <c:pt idx="10786">
                  <c:v>88.64584229279248</c:v>
                </c:pt>
                <c:pt idx="10787">
                  <c:v>88.346451505464245</c:v>
                </c:pt>
                <c:pt idx="10788">
                  <c:v>88.953102153381778</c:v>
                </c:pt>
                <c:pt idx="10789">
                  <c:v>88.48681381223733</c:v>
                </c:pt>
                <c:pt idx="10790">
                  <c:v>90.464696226322616</c:v>
                </c:pt>
                <c:pt idx="10791">
                  <c:v>89.150011986612327</c:v>
                </c:pt>
                <c:pt idx="10792">
                  <c:v>89.150011986612327</c:v>
                </c:pt>
                <c:pt idx="10793">
                  <c:v>89.150011986612327</c:v>
                </c:pt>
                <c:pt idx="10794">
                  <c:v>89.406763376967774</c:v>
                </c:pt>
                <c:pt idx="10795">
                  <c:v>90.416017773126214</c:v>
                </c:pt>
                <c:pt idx="10796">
                  <c:v>89.97992471309982</c:v>
                </c:pt>
                <c:pt idx="10797">
                  <c:v>92.097254425439445</c:v>
                </c:pt>
                <c:pt idx="10798">
                  <c:v>92.73519836469751</c:v>
                </c:pt>
                <c:pt idx="10799">
                  <c:v>92.73519836469751</c:v>
                </c:pt>
                <c:pt idx="10800">
                  <c:v>92.73519836469751</c:v>
                </c:pt>
                <c:pt idx="10801">
                  <c:v>91.509086949600231</c:v>
                </c:pt>
                <c:pt idx="10802">
                  <c:v>90.661789061256883</c:v>
                </c:pt>
                <c:pt idx="10803">
                  <c:v>90.829052618480617</c:v>
                </c:pt>
                <c:pt idx="10804">
                  <c:v>90.061177469562978</c:v>
                </c:pt>
                <c:pt idx="10805">
                  <c:v>90.676246195852826</c:v>
                </c:pt>
                <c:pt idx="10806">
                  <c:v>90.676246195852826</c:v>
                </c:pt>
                <c:pt idx="10807">
                  <c:v>90.676246195852826</c:v>
                </c:pt>
                <c:pt idx="10808">
                  <c:v>90.946539712285471</c:v>
                </c:pt>
                <c:pt idx="10809">
                  <c:v>90.56754318382778</c:v>
                </c:pt>
                <c:pt idx="10810">
                  <c:v>91.181879903302644</c:v>
                </c:pt>
                <c:pt idx="10811">
                  <c:v>90.95806881962146</c:v>
                </c:pt>
                <c:pt idx="10812">
                  <c:v>91.572588540800055</c:v>
                </c:pt>
                <c:pt idx="10813">
                  <c:v>91.572588540800055</c:v>
                </c:pt>
                <c:pt idx="10814">
                  <c:v>91.572588540800055</c:v>
                </c:pt>
                <c:pt idx="10815">
                  <c:v>92.251341859993474</c:v>
                </c:pt>
                <c:pt idx="10816">
                  <c:v>90.52600179707747</c:v>
                </c:pt>
                <c:pt idx="10817">
                  <c:v>89.830229319435702</c:v>
                </c:pt>
                <c:pt idx="10818">
                  <c:v>90.536432894190995</c:v>
                </c:pt>
                <c:pt idx="10819">
                  <c:v>91.249590533688632</c:v>
                </c:pt>
                <c:pt idx="10820">
                  <c:v>91.249590533688632</c:v>
                </c:pt>
                <c:pt idx="10821">
                  <c:v>91.249590533688632</c:v>
                </c:pt>
                <c:pt idx="10822">
                  <c:v>90.425167858313515</c:v>
                </c:pt>
                <c:pt idx="10823">
                  <c:v>90.390214532898057</c:v>
                </c:pt>
                <c:pt idx="10824">
                  <c:v>90.083503677419984</c:v>
                </c:pt>
                <c:pt idx="10825">
                  <c:v>90.319575875252141</c:v>
                </c:pt>
                <c:pt idx="10826">
                  <c:v>90.459389176914001</c:v>
                </c:pt>
                <c:pt idx="10827">
                  <c:v>90.459389176914001</c:v>
                </c:pt>
                <c:pt idx="10828">
                  <c:v>90.459389176914001</c:v>
                </c:pt>
                <c:pt idx="10829">
                  <c:v>90.948735732730427</c:v>
                </c:pt>
                <c:pt idx="10830">
                  <c:v>90.586209357609889</c:v>
                </c:pt>
                <c:pt idx="10831">
                  <c:v>89.410057407635222</c:v>
                </c:pt>
                <c:pt idx="10832">
                  <c:v>88.346451505464259</c:v>
                </c:pt>
                <c:pt idx="10833">
                  <c:v>89.263656044638523</c:v>
                </c:pt>
                <c:pt idx="10834">
                  <c:v>89.263656044638523</c:v>
                </c:pt>
                <c:pt idx="10835">
                  <c:v>89.263656044638523</c:v>
                </c:pt>
                <c:pt idx="10836">
                  <c:v>88.794256674530388</c:v>
                </c:pt>
                <c:pt idx="10837">
                  <c:v>89.127868780459096</c:v>
                </c:pt>
                <c:pt idx="10838">
                  <c:v>87.85234690535043</c:v>
                </c:pt>
                <c:pt idx="10839">
                  <c:v>88.79169465067794</c:v>
                </c:pt>
                <c:pt idx="10840">
                  <c:v>87.891326268248292</c:v>
                </c:pt>
                <c:pt idx="10841">
                  <c:v>87.891326268248292</c:v>
                </c:pt>
                <c:pt idx="10842">
                  <c:v>87.891326268248292</c:v>
                </c:pt>
                <c:pt idx="10843">
                  <c:v>88.829576003353324</c:v>
                </c:pt>
                <c:pt idx="10844">
                  <c:v>86.828635374596047</c:v>
                </c:pt>
                <c:pt idx="10845">
                  <c:v>86.749029633466606</c:v>
                </c:pt>
                <c:pt idx="10846">
                  <c:v>88.454422510674291</c:v>
                </c:pt>
                <c:pt idx="10847">
                  <c:v>87.746571920585311</c:v>
                </c:pt>
                <c:pt idx="10848">
                  <c:v>87.746571920585311</c:v>
                </c:pt>
                <c:pt idx="10849">
                  <c:v>87.746571920585311</c:v>
                </c:pt>
                <c:pt idx="10850">
                  <c:v>87.663855150492168</c:v>
                </c:pt>
                <c:pt idx="10851">
                  <c:v>86.948318488845828</c:v>
                </c:pt>
                <c:pt idx="10852">
                  <c:v>86.554498822384744</c:v>
                </c:pt>
                <c:pt idx="10853">
                  <c:v>87.032499272568941</c:v>
                </c:pt>
                <c:pt idx="10854">
                  <c:v>87.640979937523937</c:v>
                </c:pt>
                <c:pt idx="10855">
                  <c:v>87.640979937523937</c:v>
                </c:pt>
                <c:pt idx="10856">
                  <c:v>87.640979937523937</c:v>
                </c:pt>
                <c:pt idx="10857">
                  <c:v>87.838438775865725</c:v>
                </c:pt>
                <c:pt idx="10858">
                  <c:v>87.145228322076392</c:v>
                </c:pt>
                <c:pt idx="10859">
                  <c:v>86.617451408473315</c:v>
                </c:pt>
                <c:pt idx="10860">
                  <c:v>87.084105753025256</c:v>
                </c:pt>
                <c:pt idx="10861">
                  <c:v>87.921338547662586</c:v>
                </c:pt>
                <c:pt idx="10862">
                  <c:v>87.921338547662586</c:v>
                </c:pt>
                <c:pt idx="10863">
                  <c:v>87.921338547662586</c:v>
                </c:pt>
                <c:pt idx="10864">
                  <c:v>88.695984759618824</c:v>
                </c:pt>
                <c:pt idx="10865">
                  <c:v>89.277564174123199</c:v>
                </c:pt>
                <c:pt idx="10866">
                  <c:v>90.018904075997696</c:v>
                </c:pt>
                <c:pt idx="10867">
                  <c:v>90.614757623394226</c:v>
                </c:pt>
                <c:pt idx="10868">
                  <c:v>91.094222087208379</c:v>
                </c:pt>
                <c:pt idx="10869">
                  <c:v>91.094222087208379</c:v>
                </c:pt>
                <c:pt idx="10870">
                  <c:v>91.094222087208379</c:v>
                </c:pt>
                <c:pt idx="10871">
                  <c:v>91.234767395685211</c:v>
                </c:pt>
                <c:pt idx="10872">
                  <c:v>90.617685650654153</c:v>
                </c:pt>
                <c:pt idx="10873">
                  <c:v>90.756949947204774</c:v>
                </c:pt>
                <c:pt idx="10874">
                  <c:v>90.870045000119717</c:v>
                </c:pt>
                <c:pt idx="10875">
                  <c:v>90.914331412426222</c:v>
                </c:pt>
                <c:pt idx="10876">
                  <c:v>90.914331412426222</c:v>
                </c:pt>
                <c:pt idx="10877">
                  <c:v>90.914331412426222</c:v>
                </c:pt>
                <c:pt idx="10878">
                  <c:v>90.531491848189873</c:v>
                </c:pt>
                <c:pt idx="10879">
                  <c:v>90.450056090022969</c:v>
                </c:pt>
                <c:pt idx="10880">
                  <c:v>90.719068594529375</c:v>
                </c:pt>
                <c:pt idx="10881">
                  <c:v>89.286531257606768</c:v>
                </c:pt>
                <c:pt idx="10882">
                  <c:v>88.98055240894368</c:v>
                </c:pt>
                <c:pt idx="10883">
                  <c:v>88.98055240894368</c:v>
                </c:pt>
                <c:pt idx="10884">
                  <c:v>88.98055240894368</c:v>
                </c:pt>
                <c:pt idx="10885">
                  <c:v>88.809445815941302</c:v>
                </c:pt>
                <c:pt idx="10886">
                  <c:v>88.899665655888001</c:v>
                </c:pt>
                <c:pt idx="10887">
                  <c:v>88.899665655888001</c:v>
                </c:pt>
                <c:pt idx="10888">
                  <c:v>88.899665655888001</c:v>
                </c:pt>
                <c:pt idx="10889">
                  <c:v>89.650338644653544</c:v>
                </c:pt>
                <c:pt idx="10890">
                  <c:v>89.650338644653544</c:v>
                </c:pt>
                <c:pt idx="10891">
                  <c:v>89.650338644653544</c:v>
                </c:pt>
                <c:pt idx="10892">
                  <c:v>89.108653601565777</c:v>
                </c:pt>
                <c:pt idx="10893">
                  <c:v>89.597268150567231</c:v>
                </c:pt>
              </c:numCache>
            </c:numRef>
          </c:yVal>
          <c:smooth val="0"/>
          <c:extLst>
            <c:ext xmlns:c16="http://schemas.microsoft.com/office/drawing/2014/chart" uri="{C3380CC4-5D6E-409C-BE32-E72D297353CC}">
              <c16:uniqueId val="{00000001-65FF-470C-B49D-8CEA86FBFE21}"/>
            </c:ext>
          </c:extLst>
        </c:ser>
        <c:ser>
          <c:idx val="2"/>
          <c:order val="2"/>
          <c:tx>
            <c:strRef>
              <c:f>Hoja1!$O$3</c:f>
              <c:strCache>
                <c:ptCount val="1"/>
                <c:pt idx="0">
                  <c:v>Nasdaq 100</c:v>
                </c:pt>
              </c:strCache>
            </c:strRef>
          </c:tx>
          <c:spPr>
            <a:ln w="19050" cap="rnd">
              <a:solidFill>
                <a:schemeClr val="accent6"/>
              </a:solidFill>
              <a:round/>
            </a:ln>
            <a:effectLst/>
          </c:spPr>
          <c:marker>
            <c:symbol val="none"/>
          </c:marker>
          <c:xVal>
            <c:numRef>
              <c:f>Hoja1!$B$5:$B$14618</c:f>
              <c:numCache>
                <c:formatCode>General</c:formatCode>
                <c:ptCount val="14614"/>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pt idx="14601">
                  <c:v>35.002739726023911</c:v>
                </c:pt>
                <c:pt idx="14602">
                  <c:v>35.005479452051311</c:v>
                </c:pt>
                <c:pt idx="14603">
                  <c:v>35.008219178078711</c:v>
                </c:pt>
                <c:pt idx="14604">
                  <c:v>35.010958904106111</c:v>
                </c:pt>
                <c:pt idx="14605">
                  <c:v>35.013698630133511</c:v>
                </c:pt>
                <c:pt idx="14606">
                  <c:v>35.016438356160911</c:v>
                </c:pt>
                <c:pt idx="14607">
                  <c:v>35.019178082188311</c:v>
                </c:pt>
                <c:pt idx="14608">
                  <c:v>35.021917808215711</c:v>
                </c:pt>
                <c:pt idx="14609">
                  <c:v>35.024657534243111</c:v>
                </c:pt>
                <c:pt idx="14610">
                  <c:v>35.027397260270511</c:v>
                </c:pt>
                <c:pt idx="14611">
                  <c:v>35.030136986297912</c:v>
                </c:pt>
                <c:pt idx="14612">
                  <c:v>35.032876712325312</c:v>
                </c:pt>
                <c:pt idx="14613">
                  <c:v>35.035616438352712</c:v>
                </c:pt>
              </c:numCache>
            </c:numRef>
          </c:xVal>
          <c:yVal>
            <c:numRef>
              <c:f>Hoja1!$R$5:$R$14618</c:f>
              <c:numCache>
                <c:formatCode>General</c:formatCode>
                <c:ptCount val="14614"/>
                <c:pt idx="0">
                  <c:v>9.7161792493936705</c:v>
                </c:pt>
                <c:pt idx="1">
                  <c:v>9.7888720500432296</c:v>
                </c:pt>
                <c:pt idx="2">
                  <c:v>9.6045894238351366</c:v>
                </c:pt>
                <c:pt idx="3">
                  <c:v>9.5312589670395287</c:v>
                </c:pt>
                <c:pt idx="4">
                  <c:v>9.5042648568567962</c:v>
                </c:pt>
                <c:pt idx="5">
                  <c:v>9.5042648568567962</c:v>
                </c:pt>
                <c:pt idx="6">
                  <c:v>9.5042648568567962</c:v>
                </c:pt>
                <c:pt idx="7">
                  <c:v>9.5327468313803081</c:v>
                </c:pt>
                <c:pt idx="8">
                  <c:v>9.3918248231035317</c:v>
                </c:pt>
                <c:pt idx="9">
                  <c:v>9.4513393967347508</c:v>
                </c:pt>
                <c:pt idx="10">
                  <c:v>9.3505897256590469</c:v>
                </c:pt>
                <c:pt idx="11">
                  <c:v>9.4375235135703601</c:v>
                </c:pt>
                <c:pt idx="12">
                  <c:v>9.4375235135703601</c:v>
                </c:pt>
                <c:pt idx="13">
                  <c:v>9.4375235135703601</c:v>
                </c:pt>
                <c:pt idx="14">
                  <c:v>9.5512388596157223</c:v>
                </c:pt>
                <c:pt idx="15">
                  <c:v>9.6356220229428402</c:v>
                </c:pt>
                <c:pt idx="16">
                  <c:v>9.7132035207121064</c:v>
                </c:pt>
                <c:pt idx="17">
                  <c:v>9.7546511702052765</c:v>
                </c:pt>
                <c:pt idx="18">
                  <c:v>9.7546511702052765</c:v>
                </c:pt>
                <c:pt idx="19">
                  <c:v>9.7546511702052765</c:v>
                </c:pt>
                <c:pt idx="20">
                  <c:v>9.7546511702052765</c:v>
                </c:pt>
                <c:pt idx="21">
                  <c:v>9.7149039371015711</c:v>
                </c:pt>
                <c:pt idx="22">
                  <c:v>9.637747543429672</c:v>
                </c:pt>
                <c:pt idx="23">
                  <c:v>9.5023518884186515</c:v>
                </c:pt>
                <c:pt idx="24">
                  <c:v>9.5437995379118199</c:v>
                </c:pt>
                <c:pt idx="25">
                  <c:v>9.5933241652549395</c:v>
                </c:pt>
                <c:pt idx="26">
                  <c:v>9.5933241652549395</c:v>
                </c:pt>
                <c:pt idx="27">
                  <c:v>9.5933241652549395</c:v>
                </c:pt>
                <c:pt idx="28">
                  <c:v>9.7010880539371822</c:v>
                </c:pt>
                <c:pt idx="29">
                  <c:v>9.7582645550328877</c:v>
                </c:pt>
                <c:pt idx="30">
                  <c:v>9.841797510165275</c:v>
                </c:pt>
                <c:pt idx="31">
                  <c:v>9.8908970334110293</c:v>
                </c:pt>
                <c:pt idx="32">
                  <c:v>9.9805939979552232</c:v>
                </c:pt>
                <c:pt idx="33">
                  <c:v>9.9805939979552232</c:v>
                </c:pt>
                <c:pt idx="34">
                  <c:v>9.9805939979552232</c:v>
                </c:pt>
                <c:pt idx="35">
                  <c:v>9.9059882288675176</c:v>
                </c:pt>
                <c:pt idx="36">
                  <c:v>9.8917472416057617</c:v>
                </c:pt>
                <c:pt idx="37">
                  <c:v>10.094734448097952</c:v>
                </c:pt>
                <c:pt idx="38">
                  <c:v>10.077092628057271</c:v>
                </c:pt>
                <c:pt idx="39">
                  <c:v>9.9963228495577603</c:v>
                </c:pt>
                <c:pt idx="40">
                  <c:v>9.9963228495577603</c:v>
                </c:pt>
                <c:pt idx="41">
                  <c:v>9.9963228495577603</c:v>
                </c:pt>
                <c:pt idx="42">
                  <c:v>10.134056577104293</c:v>
                </c:pt>
                <c:pt idx="43">
                  <c:v>10.117477517307025</c:v>
                </c:pt>
                <c:pt idx="44">
                  <c:v>10.051161278117954</c:v>
                </c:pt>
                <c:pt idx="45">
                  <c:v>10.193358598686828</c:v>
                </c:pt>
                <c:pt idx="46">
                  <c:v>10.270302440310045</c:v>
                </c:pt>
                <c:pt idx="47">
                  <c:v>10.270302440310045</c:v>
                </c:pt>
                <c:pt idx="48">
                  <c:v>10.270302440310045</c:v>
                </c:pt>
                <c:pt idx="49">
                  <c:v>10.337256335645165</c:v>
                </c:pt>
                <c:pt idx="50">
                  <c:v>10.43715579852614</c:v>
                </c:pt>
                <c:pt idx="51">
                  <c:v>10.514737296295406</c:v>
                </c:pt>
                <c:pt idx="52">
                  <c:v>10.372965079823897</c:v>
                </c:pt>
                <c:pt idx="53">
                  <c:v>10.404210230980286</c:v>
                </c:pt>
                <c:pt idx="54">
                  <c:v>10.404210230980286</c:v>
                </c:pt>
                <c:pt idx="55">
                  <c:v>10.404210230980286</c:v>
                </c:pt>
                <c:pt idx="56">
                  <c:v>10.523239378242723</c:v>
                </c:pt>
                <c:pt idx="57">
                  <c:v>10.69391867333511</c:v>
                </c:pt>
                <c:pt idx="58">
                  <c:v>10.638230036580184</c:v>
                </c:pt>
                <c:pt idx="59">
                  <c:v>10.662886074227403</c:v>
                </c:pt>
                <c:pt idx="60">
                  <c:v>10.543856926964967</c:v>
                </c:pt>
                <c:pt idx="61">
                  <c:v>10.543856926964967</c:v>
                </c:pt>
                <c:pt idx="62">
                  <c:v>10.543856926964967</c:v>
                </c:pt>
                <c:pt idx="63">
                  <c:v>10.543856926964967</c:v>
                </c:pt>
                <c:pt idx="64">
                  <c:v>10.246709162906242</c:v>
                </c:pt>
                <c:pt idx="65">
                  <c:v>10.37466549621336</c:v>
                </c:pt>
                <c:pt idx="66">
                  <c:v>10.435455382136674</c:v>
                </c:pt>
                <c:pt idx="67">
                  <c:v>10.471376678364086</c:v>
                </c:pt>
                <c:pt idx="68">
                  <c:v>10.471376678364086</c:v>
                </c:pt>
                <c:pt idx="69">
                  <c:v>10.471376678364086</c:v>
                </c:pt>
                <c:pt idx="70">
                  <c:v>10.644819150089351</c:v>
                </c:pt>
                <c:pt idx="71">
                  <c:v>10.52387703438877</c:v>
                </c:pt>
                <c:pt idx="72">
                  <c:v>10.567025100271403</c:v>
                </c:pt>
                <c:pt idx="73">
                  <c:v>10.645881910332767</c:v>
                </c:pt>
                <c:pt idx="74">
                  <c:v>10.636317068142036</c:v>
                </c:pt>
                <c:pt idx="75">
                  <c:v>10.636317068142036</c:v>
                </c:pt>
                <c:pt idx="76">
                  <c:v>10.636317068142036</c:v>
                </c:pt>
                <c:pt idx="77">
                  <c:v>10.663523730373448</c:v>
                </c:pt>
                <c:pt idx="78">
                  <c:v>10.740680124045349</c:v>
                </c:pt>
                <c:pt idx="79">
                  <c:v>10.757046631793933</c:v>
                </c:pt>
                <c:pt idx="80">
                  <c:v>10.882452340516856</c:v>
                </c:pt>
                <c:pt idx="81">
                  <c:v>11.001056383681927</c:v>
                </c:pt>
                <c:pt idx="82">
                  <c:v>11.001056383681927</c:v>
                </c:pt>
                <c:pt idx="83">
                  <c:v>11.001056383681927</c:v>
                </c:pt>
                <c:pt idx="84">
                  <c:v>11.27652383877499</c:v>
                </c:pt>
                <c:pt idx="85">
                  <c:v>11.468245786686985</c:v>
                </c:pt>
                <c:pt idx="86">
                  <c:v>11.382587311067768</c:v>
                </c:pt>
                <c:pt idx="87">
                  <c:v>11.606617170379566</c:v>
                </c:pt>
                <c:pt idx="88">
                  <c:v>11.576859883563957</c:v>
                </c:pt>
                <c:pt idx="89">
                  <c:v>11.576859883563957</c:v>
                </c:pt>
                <c:pt idx="90">
                  <c:v>11.576859883563957</c:v>
                </c:pt>
                <c:pt idx="91">
                  <c:v>11.403204859790012</c:v>
                </c:pt>
                <c:pt idx="92">
                  <c:v>11.219347337679286</c:v>
                </c:pt>
                <c:pt idx="93">
                  <c:v>11.279074463359187</c:v>
                </c:pt>
                <c:pt idx="94">
                  <c:v>11.397253402426891</c:v>
                </c:pt>
                <c:pt idx="95">
                  <c:v>11.435937875287182</c:v>
                </c:pt>
                <c:pt idx="96">
                  <c:v>11.435937875287182</c:v>
                </c:pt>
                <c:pt idx="97">
                  <c:v>11.435937875287182</c:v>
                </c:pt>
                <c:pt idx="98">
                  <c:v>11.455917767863378</c:v>
                </c:pt>
                <c:pt idx="99">
                  <c:v>11.455917767863378</c:v>
                </c:pt>
                <c:pt idx="100">
                  <c:v>11.549865773381228</c:v>
                </c:pt>
                <c:pt idx="101">
                  <c:v>11.772620320400929</c:v>
                </c:pt>
                <c:pt idx="102">
                  <c:v>12.063604075047845</c:v>
                </c:pt>
                <c:pt idx="103">
                  <c:v>12.063604075047845</c:v>
                </c:pt>
                <c:pt idx="104">
                  <c:v>12.063604075047845</c:v>
                </c:pt>
                <c:pt idx="105">
                  <c:v>12.191135304257598</c:v>
                </c:pt>
                <c:pt idx="106">
                  <c:v>11.987510441619362</c:v>
                </c:pt>
                <c:pt idx="107">
                  <c:v>12.321854814197597</c:v>
                </c:pt>
                <c:pt idx="108">
                  <c:v>12.397098239431349</c:v>
                </c:pt>
                <c:pt idx="109">
                  <c:v>12.537382591562077</c:v>
                </c:pt>
                <c:pt idx="110">
                  <c:v>12.537382591562077</c:v>
                </c:pt>
                <c:pt idx="111">
                  <c:v>12.537382591562077</c:v>
                </c:pt>
                <c:pt idx="112">
                  <c:v>12.687444337932218</c:v>
                </c:pt>
                <c:pt idx="113">
                  <c:v>12.295285808112231</c:v>
                </c:pt>
                <c:pt idx="114">
                  <c:v>11.627022167053127</c:v>
                </c:pt>
                <c:pt idx="115">
                  <c:v>11.697376895167176</c:v>
                </c:pt>
                <c:pt idx="116">
                  <c:v>11.643176122753029</c:v>
                </c:pt>
                <c:pt idx="117">
                  <c:v>11.643176122753029</c:v>
                </c:pt>
                <c:pt idx="118">
                  <c:v>11.643176122753029</c:v>
                </c:pt>
                <c:pt idx="119">
                  <c:v>11.95902846709585</c:v>
                </c:pt>
                <c:pt idx="120">
                  <c:v>12.173068380119553</c:v>
                </c:pt>
                <c:pt idx="121">
                  <c:v>12.2608523762256</c:v>
                </c:pt>
                <c:pt idx="122">
                  <c:v>12.418353444299644</c:v>
                </c:pt>
                <c:pt idx="123">
                  <c:v>12.204313531275941</c:v>
                </c:pt>
                <c:pt idx="124">
                  <c:v>12.204313531275941</c:v>
                </c:pt>
                <c:pt idx="125">
                  <c:v>12.204313531275941</c:v>
                </c:pt>
                <c:pt idx="126">
                  <c:v>12.091660945473995</c:v>
                </c:pt>
                <c:pt idx="127">
                  <c:v>11.886123114397611</c:v>
                </c:pt>
                <c:pt idx="128">
                  <c:v>11.723520797155174</c:v>
                </c:pt>
                <c:pt idx="129">
                  <c:v>11.755403604457612</c:v>
                </c:pt>
                <c:pt idx="130">
                  <c:v>11.915242745067172</c:v>
                </c:pt>
                <c:pt idx="131">
                  <c:v>11.915242745067172</c:v>
                </c:pt>
                <c:pt idx="132">
                  <c:v>11.915242745067172</c:v>
                </c:pt>
                <c:pt idx="133">
                  <c:v>11.980496224012827</c:v>
                </c:pt>
                <c:pt idx="134">
                  <c:v>12.024281946041508</c:v>
                </c:pt>
                <c:pt idx="135">
                  <c:v>12.232157849653403</c:v>
                </c:pt>
                <c:pt idx="136">
                  <c:v>12.110152973709406</c:v>
                </c:pt>
                <c:pt idx="137">
                  <c:v>12.235346130383645</c:v>
                </c:pt>
                <c:pt idx="138">
                  <c:v>12.235346130383645</c:v>
                </c:pt>
                <c:pt idx="139">
                  <c:v>12.235346130383645</c:v>
                </c:pt>
                <c:pt idx="140">
                  <c:v>12.42855594263642</c:v>
                </c:pt>
                <c:pt idx="141">
                  <c:v>12.41410240332598</c:v>
                </c:pt>
                <c:pt idx="142">
                  <c:v>12.677241839595437</c:v>
                </c:pt>
                <c:pt idx="143">
                  <c:v>12.674053558865195</c:v>
                </c:pt>
                <c:pt idx="144">
                  <c:v>12.657899603165292</c:v>
                </c:pt>
                <c:pt idx="145">
                  <c:v>12.657899603165292</c:v>
                </c:pt>
                <c:pt idx="146">
                  <c:v>12.657899603165292</c:v>
                </c:pt>
                <c:pt idx="147">
                  <c:v>12.304425546205596</c:v>
                </c:pt>
                <c:pt idx="148">
                  <c:v>12.524629468641102</c:v>
                </c:pt>
                <c:pt idx="149">
                  <c:v>12.568627742718466</c:v>
                </c:pt>
                <c:pt idx="150">
                  <c:v>12.395185270993201</c:v>
                </c:pt>
                <c:pt idx="151">
                  <c:v>12.33014434409623</c:v>
                </c:pt>
                <c:pt idx="152">
                  <c:v>12.33014434409623</c:v>
                </c:pt>
                <c:pt idx="153">
                  <c:v>12.33014434409623</c:v>
                </c:pt>
                <c:pt idx="154">
                  <c:v>12.031508715696724</c:v>
                </c:pt>
                <c:pt idx="155">
                  <c:v>12.04787522344531</c:v>
                </c:pt>
                <c:pt idx="156">
                  <c:v>12.175619004703746</c:v>
                </c:pt>
                <c:pt idx="157">
                  <c:v>12.259364511884817</c:v>
                </c:pt>
                <c:pt idx="158">
                  <c:v>12.183695982553697</c:v>
                </c:pt>
                <c:pt idx="159">
                  <c:v>12.183695982553697</c:v>
                </c:pt>
                <c:pt idx="160">
                  <c:v>12.183695982553697</c:v>
                </c:pt>
                <c:pt idx="161">
                  <c:v>12.183695982553697</c:v>
                </c:pt>
                <c:pt idx="162">
                  <c:v>12.654498770386367</c:v>
                </c:pt>
                <c:pt idx="163">
                  <c:v>12.628142316349683</c:v>
                </c:pt>
                <c:pt idx="164">
                  <c:v>12.73484344478851</c:v>
                </c:pt>
                <c:pt idx="165">
                  <c:v>12.843882645762847</c:v>
                </c:pt>
                <c:pt idx="166">
                  <c:v>12.843882645762847</c:v>
                </c:pt>
                <c:pt idx="167">
                  <c:v>12.843882645762847</c:v>
                </c:pt>
                <c:pt idx="168">
                  <c:v>12.960361168441088</c:v>
                </c:pt>
                <c:pt idx="169">
                  <c:v>12.88044159813631</c:v>
                </c:pt>
                <c:pt idx="170">
                  <c:v>12.916787998461089</c:v>
                </c:pt>
                <c:pt idx="171">
                  <c:v>12.840694365032602</c:v>
                </c:pt>
                <c:pt idx="172">
                  <c:v>12.51952821947271</c:v>
                </c:pt>
                <c:pt idx="173">
                  <c:v>12.51952821947271</c:v>
                </c:pt>
                <c:pt idx="174">
                  <c:v>12.51952821947271</c:v>
                </c:pt>
                <c:pt idx="175">
                  <c:v>12.564589253793487</c:v>
                </c:pt>
                <c:pt idx="176">
                  <c:v>12.774803229940897</c:v>
                </c:pt>
                <c:pt idx="177">
                  <c:v>12.820927024505094</c:v>
                </c:pt>
                <c:pt idx="178">
                  <c:v>12.643658615903536</c:v>
                </c:pt>
                <c:pt idx="179">
                  <c:v>12.59668461314461</c:v>
                </c:pt>
                <c:pt idx="180">
                  <c:v>12.59668461314461</c:v>
                </c:pt>
                <c:pt idx="181">
                  <c:v>12.59668461314461</c:v>
                </c:pt>
                <c:pt idx="182">
                  <c:v>12.496572598214954</c:v>
                </c:pt>
                <c:pt idx="183">
                  <c:v>12.344385331357984</c:v>
                </c:pt>
                <c:pt idx="184">
                  <c:v>12.247674149207256</c:v>
                </c:pt>
                <c:pt idx="185">
                  <c:v>12.656199186775831</c:v>
                </c:pt>
                <c:pt idx="186">
                  <c:v>12.435995264340326</c:v>
                </c:pt>
                <c:pt idx="187">
                  <c:v>12.435995264340326</c:v>
                </c:pt>
                <c:pt idx="188">
                  <c:v>12.435995264340326</c:v>
                </c:pt>
                <c:pt idx="189">
                  <c:v>12.197724417766771</c:v>
                </c:pt>
                <c:pt idx="190">
                  <c:v>12.182633222310283</c:v>
                </c:pt>
                <c:pt idx="191">
                  <c:v>11.881446969326586</c:v>
                </c:pt>
                <c:pt idx="192">
                  <c:v>12.173918588314285</c:v>
                </c:pt>
                <c:pt idx="193">
                  <c:v>12.060628346366286</c:v>
                </c:pt>
                <c:pt idx="194">
                  <c:v>12.060628346366286</c:v>
                </c:pt>
                <c:pt idx="195">
                  <c:v>12.060628346366286</c:v>
                </c:pt>
                <c:pt idx="196">
                  <c:v>11.625109198614982</c:v>
                </c:pt>
                <c:pt idx="197">
                  <c:v>11.706516633260541</c:v>
                </c:pt>
                <c:pt idx="198">
                  <c:v>11.994949763323266</c:v>
                </c:pt>
                <c:pt idx="199">
                  <c:v>12.181357910018185</c:v>
                </c:pt>
                <c:pt idx="200">
                  <c:v>12.11546677492648</c:v>
                </c:pt>
                <c:pt idx="201">
                  <c:v>12.11546677492648</c:v>
                </c:pt>
                <c:pt idx="202">
                  <c:v>12.11546677492648</c:v>
                </c:pt>
                <c:pt idx="203">
                  <c:v>12.08273375942931</c:v>
                </c:pt>
                <c:pt idx="204">
                  <c:v>12.528455405517391</c:v>
                </c:pt>
                <c:pt idx="205">
                  <c:v>12.709974855092607</c:v>
                </c:pt>
                <c:pt idx="206">
                  <c:v>12.779904479109286</c:v>
                </c:pt>
                <c:pt idx="207">
                  <c:v>12.580530657444706</c:v>
                </c:pt>
                <c:pt idx="208">
                  <c:v>12.580530657444706</c:v>
                </c:pt>
                <c:pt idx="209">
                  <c:v>12.580530657444706</c:v>
                </c:pt>
                <c:pt idx="210">
                  <c:v>12.61007539221163</c:v>
                </c:pt>
                <c:pt idx="211">
                  <c:v>12.630480388885191</c:v>
                </c:pt>
                <c:pt idx="212">
                  <c:v>12.4200538606891</c:v>
                </c:pt>
                <c:pt idx="213">
                  <c:v>12.380519179634076</c:v>
                </c:pt>
                <c:pt idx="214">
                  <c:v>12.615601745477386</c:v>
                </c:pt>
                <c:pt idx="215">
                  <c:v>12.615601745477386</c:v>
                </c:pt>
                <c:pt idx="216">
                  <c:v>12.615601745477386</c:v>
                </c:pt>
                <c:pt idx="217">
                  <c:v>12.904034875540113</c:v>
                </c:pt>
                <c:pt idx="218">
                  <c:v>12.727191571035922</c:v>
                </c:pt>
                <c:pt idx="219">
                  <c:v>12.772465157405385</c:v>
                </c:pt>
                <c:pt idx="220">
                  <c:v>13.065361880490453</c:v>
                </c:pt>
                <c:pt idx="221">
                  <c:v>13.214573418665864</c:v>
                </c:pt>
                <c:pt idx="222">
                  <c:v>13.214573418665864</c:v>
                </c:pt>
                <c:pt idx="223">
                  <c:v>13.214573418665864</c:v>
                </c:pt>
                <c:pt idx="224">
                  <c:v>13.087254741504795</c:v>
                </c:pt>
                <c:pt idx="225">
                  <c:v>12.672990798621782</c:v>
                </c:pt>
                <c:pt idx="226">
                  <c:v>12.72591625874383</c:v>
                </c:pt>
                <c:pt idx="227">
                  <c:v>13.113398643492795</c:v>
                </c:pt>
                <c:pt idx="228">
                  <c:v>13.042406259232699</c:v>
                </c:pt>
                <c:pt idx="229">
                  <c:v>13.042406259232699</c:v>
                </c:pt>
                <c:pt idx="230">
                  <c:v>13.042406259232699</c:v>
                </c:pt>
                <c:pt idx="231">
                  <c:v>12.929966225479435</c:v>
                </c:pt>
                <c:pt idx="232">
                  <c:v>12.576279616471053</c:v>
                </c:pt>
                <c:pt idx="233">
                  <c:v>12.614538985233979</c:v>
                </c:pt>
                <c:pt idx="234">
                  <c:v>12.57670472056842</c:v>
                </c:pt>
                <c:pt idx="235">
                  <c:v>12.515277178499053</c:v>
                </c:pt>
                <c:pt idx="236">
                  <c:v>12.515277178499053</c:v>
                </c:pt>
                <c:pt idx="237">
                  <c:v>12.515277178499053</c:v>
                </c:pt>
                <c:pt idx="238">
                  <c:v>12.150962967056527</c:v>
                </c:pt>
                <c:pt idx="239">
                  <c:v>12.205163739470672</c:v>
                </c:pt>
                <c:pt idx="240">
                  <c:v>12.095061778252918</c:v>
                </c:pt>
                <c:pt idx="241">
                  <c:v>12.095061778252918</c:v>
                </c:pt>
                <c:pt idx="242">
                  <c:v>12.292310079430669</c:v>
                </c:pt>
                <c:pt idx="243">
                  <c:v>12.292310079430669</c:v>
                </c:pt>
                <c:pt idx="244">
                  <c:v>12.292310079430669</c:v>
                </c:pt>
                <c:pt idx="245">
                  <c:v>12.198574625961498</c:v>
                </c:pt>
                <c:pt idx="246">
                  <c:v>12.710612511238654</c:v>
                </c:pt>
                <c:pt idx="247">
                  <c:v>12.744195734930557</c:v>
                </c:pt>
                <c:pt idx="248">
                  <c:v>12.619640234402365</c:v>
                </c:pt>
                <c:pt idx="249">
                  <c:v>12.477230361784807</c:v>
                </c:pt>
                <c:pt idx="250">
                  <c:v>12.477230361784807</c:v>
                </c:pt>
                <c:pt idx="251">
                  <c:v>12.477230361784807</c:v>
                </c:pt>
                <c:pt idx="252">
                  <c:v>12.710612511238654</c:v>
                </c:pt>
                <c:pt idx="253">
                  <c:v>12.566714774280317</c:v>
                </c:pt>
                <c:pt idx="254">
                  <c:v>12.540145768194952</c:v>
                </c:pt>
                <c:pt idx="255">
                  <c:v>12.479568434320319</c:v>
                </c:pt>
                <c:pt idx="256">
                  <c:v>12.739944693956895</c:v>
                </c:pt>
                <c:pt idx="257">
                  <c:v>12.739944693956895</c:v>
                </c:pt>
                <c:pt idx="258">
                  <c:v>12.739944693956895</c:v>
                </c:pt>
                <c:pt idx="259">
                  <c:v>12.67044017403758</c:v>
                </c:pt>
                <c:pt idx="260">
                  <c:v>12.435145056145586</c:v>
                </c:pt>
                <c:pt idx="261">
                  <c:v>12.488283068316317</c:v>
                </c:pt>
                <c:pt idx="262">
                  <c:v>12.036609964865111</c:v>
                </c:pt>
                <c:pt idx="263">
                  <c:v>11.972631798211552</c:v>
                </c:pt>
                <c:pt idx="264">
                  <c:v>11.972631798211552</c:v>
                </c:pt>
                <c:pt idx="265">
                  <c:v>11.972631798211552</c:v>
                </c:pt>
                <c:pt idx="266">
                  <c:v>11.64870247601878</c:v>
                </c:pt>
                <c:pt idx="267">
                  <c:v>12.221955351316616</c:v>
                </c:pt>
                <c:pt idx="268">
                  <c:v>12.012379031315255</c:v>
                </c:pt>
                <c:pt idx="269">
                  <c:v>12.344172779309295</c:v>
                </c:pt>
                <c:pt idx="270">
                  <c:v>12.438120784827145</c:v>
                </c:pt>
                <c:pt idx="271">
                  <c:v>12.438120784827145</c:v>
                </c:pt>
                <c:pt idx="272">
                  <c:v>12.438120784827145</c:v>
                </c:pt>
                <c:pt idx="273">
                  <c:v>12.438120784827145</c:v>
                </c:pt>
                <c:pt idx="274">
                  <c:v>12.436207816389</c:v>
                </c:pt>
                <c:pt idx="275">
                  <c:v>12.335883249410662</c:v>
                </c:pt>
                <c:pt idx="276">
                  <c:v>12.157126976468327</c:v>
                </c:pt>
                <c:pt idx="277">
                  <c:v>12.247886701255933</c:v>
                </c:pt>
                <c:pt idx="278">
                  <c:v>12.247886701255933</c:v>
                </c:pt>
                <c:pt idx="279">
                  <c:v>12.247886701255933</c:v>
                </c:pt>
                <c:pt idx="280">
                  <c:v>12.247886701255933</c:v>
                </c:pt>
                <c:pt idx="281">
                  <c:v>12.454274740527049</c:v>
                </c:pt>
                <c:pt idx="282">
                  <c:v>12.164141194074862</c:v>
                </c:pt>
                <c:pt idx="283">
                  <c:v>11.97688283918521</c:v>
                </c:pt>
                <c:pt idx="284">
                  <c:v>12.012166479266574</c:v>
                </c:pt>
                <c:pt idx="285">
                  <c:v>12.012166479266574</c:v>
                </c:pt>
                <c:pt idx="286">
                  <c:v>12.012166479266574</c:v>
                </c:pt>
                <c:pt idx="287">
                  <c:v>11.969868621578673</c:v>
                </c:pt>
                <c:pt idx="288">
                  <c:v>11.359206585712641</c:v>
                </c:pt>
                <c:pt idx="289">
                  <c:v>11.377698613948057</c:v>
                </c:pt>
                <c:pt idx="290">
                  <c:v>11.800889742875755</c:v>
                </c:pt>
                <c:pt idx="291">
                  <c:v>11.747964282753708</c:v>
                </c:pt>
                <c:pt idx="292">
                  <c:v>11.747964282753708</c:v>
                </c:pt>
                <c:pt idx="293">
                  <c:v>11.747964282753708</c:v>
                </c:pt>
                <c:pt idx="294">
                  <c:v>11.359631689810012</c:v>
                </c:pt>
                <c:pt idx="295">
                  <c:v>11.606404618330881</c:v>
                </c:pt>
                <c:pt idx="296">
                  <c:v>11.594926807702004</c:v>
                </c:pt>
                <c:pt idx="297">
                  <c:v>11.782185162591659</c:v>
                </c:pt>
                <c:pt idx="298">
                  <c:v>12.001538876832432</c:v>
                </c:pt>
                <c:pt idx="299">
                  <c:v>12.001538876832432</c:v>
                </c:pt>
                <c:pt idx="300">
                  <c:v>12.001538876832432</c:v>
                </c:pt>
                <c:pt idx="301">
                  <c:v>12.142035781011844</c:v>
                </c:pt>
                <c:pt idx="302">
                  <c:v>12.059140482025505</c:v>
                </c:pt>
                <c:pt idx="303">
                  <c:v>12.373504962027544</c:v>
                </c:pt>
                <c:pt idx="304">
                  <c:v>12.16350353792882</c:v>
                </c:pt>
                <c:pt idx="305">
                  <c:v>12.265315969247938</c:v>
                </c:pt>
                <c:pt idx="306">
                  <c:v>12.265315969247938</c:v>
                </c:pt>
                <c:pt idx="307">
                  <c:v>12.265315969247938</c:v>
                </c:pt>
                <c:pt idx="308">
                  <c:v>12.24788670125594</c:v>
                </c:pt>
                <c:pt idx="309">
                  <c:v>12.412827091033886</c:v>
                </c:pt>
                <c:pt idx="310">
                  <c:v>12.579255345152616</c:v>
                </c:pt>
                <c:pt idx="311">
                  <c:v>12.793082706127635</c:v>
                </c:pt>
                <c:pt idx="312">
                  <c:v>12.783305311888221</c:v>
                </c:pt>
                <c:pt idx="313">
                  <c:v>12.783305311888221</c:v>
                </c:pt>
                <c:pt idx="314">
                  <c:v>12.783305311888221</c:v>
                </c:pt>
                <c:pt idx="315">
                  <c:v>13.081940940287726</c:v>
                </c:pt>
                <c:pt idx="316">
                  <c:v>13.161222854446455</c:v>
                </c:pt>
                <c:pt idx="317">
                  <c:v>13.07343885834041</c:v>
                </c:pt>
                <c:pt idx="318">
                  <c:v>13.258996796840599</c:v>
                </c:pt>
                <c:pt idx="319">
                  <c:v>13.242205184994649</c:v>
                </c:pt>
                <c:pt idx="320">
                  <c:v>13.242205184994649</c:v>
                </c:pt>
                <c:pt idx="321">
                  <c:v>13.242205184994649</c:v>
                </c:pt>
                <c:pt idx="322">
                  <c:v>13.290667052094355</c:v>
                </c:pt>
                <c:pt idx="323">
                  <c:v>13.147194419233383</c:v>
                </c:pt>
                <c:pt idx="324">
                  <c:v>13.127001974608508</c:v>
                </c:pt>
                <c:pt idx="325">
                  <c:v>13.183115715460797</c:v>
                </c:pt>
                <c:pt idx="326">
                  <c:v>13.157822021667528</c:v>
                </c:pt>
                <c:pt idx="327">
                  <c:v>13.157822021667528</c:v>
                </c:pt>
                <c:pt idx="328">
                  <c:v>13.157822021667528</c:v>
                </c:pt>
                <c:pt idx="329">
                  <c:v>13.157822021667528</c:v>
                </c:pt>
                <c:pt idx="330">
                  <c:v>13.110848018908603</c:v>
                </c:pt>
                <c:pt idx="331">
                  <c:v>13.332964909782254</c:v>
                </c:pt>
                <c:pt idx="332">
                  <c:v>13.675811364307807</c:v>
                </c:pt>
                <c:pt idx="333">
                  <c:v>13.658382096315808</c:v>
                </c:pt>
                <c:pt idx="334">
                  <c:v>13.658382096315808</c:v>
                </c:pt>
                <c:pt idx="335">
                  <c:v>13.658382096315808</c:v>
                </c:pt>
                <c:pt idx="336">
                  <c:v>13.559120289580884</c:v>
                </c:pt>
                <c:pt idx="337">
                  <c:v>13.414159792379133</c:v>
                </c:pt>
                <c:pt idx="338">
                  <c:v>13.421386562034352</c:v>
                </c:pt>
                <c:pt idx="339">
                  <c:v>13.238379248118356</c:v>
                </c:pt>
                <c:pt idx="340">
                  <c:v>12.854297696148318</c:v>
                </c:pt>
                <c:pt idx="341">
                  <c:v>12.854297696148318</c:v>
                </c:pt>
                <c:pt idx="342">
                  <c:v>12.854297696148318</c:v>
                </c:pt>
                <c:pt idx="343">
                  <c:v>12.785005728277687</c:v>
                </c:pt>
                <c:pt idx="344">
                  <c:v>13.090655574283726</c:v>
                </c:pt>
                <c:pt idx="345">
                  <c:v>12.919763727142659</c:v>
                </c:pt>
                <c:pt idx="346">
                  <c:v>12.956110127467438</c:v>
                </c:pt>
                <c:pt idx="347">
                  <c:v>12.576917272617109</c:v>
                </c:pt>
                <c:pt idx="348">
                  <c:v>12.576917272617109</c:v>
                </c:pt>
                <c:pt idx="349">
                  <c:v>12.576917272617109</c:v>
                </c:pt>
                <c:pt idx="350">
                  <c:v>12.86960144365349</c:v>
                </c:pt>
                <c:pt idx="351">
                  <c:v>12.732292820204323</c:v>
                </c:pt>
                <c:pt idx="352">
                  <c:v>13.066637192782558</c:v>
                </c:pt>
                <c:pt idx="353">
                  <c:v>12.977577884384413</c:v>
                </c:pt>
                <c:pt idx="354">
                  <c:v>13.214573418665871</c:v>
                </c:pt>
                <c:pt idx="355">
                  <c:v>13.214573418665871</c:v>
                </c:pt>
                <c:pt idx="356">
                  <c:v>13.214573418665871</c:v>
                </c:pt>
                <c:pt idx="357">
                  <c:v>13.460071034894643</c:v>
                </c:pt>
                <c:pt idx="358">
                  <c:v>13.377813392054353</c:v>
                </c:pt>
                <c:pt idx="359">
                  <c:v>13.077477347265386</c:v>
                </c:pt>
                <c:pt idx="360">
                  <c:v>12.997770329009292</c:v>
                </c:pt>
                <c:pt idx="361">
                  <c:v>13.026889959678851</c:v>
                </c:pt>
                <c:pt idx="362">
                  <c:v>13.026889959678851</c:v>
                </c:pt>
                <c:pt idx="363">
                  <c:v>13.026889959678851</c:v>
                </c:pt>
                <c:pt idx="364">
                  <c:v>12.706786574362372</c:v>
                </c:pt>
                <c:pt idx="365">
                  <c:v>12.797333747101296</c:v>
                </c:pt>
                <c:pt idx="366">
                  <c:v>12.92443987221368</c:v>
                </c:pt>
                <c:pt idx="367">
                  <c:v>12.924864976311049</c:v>
                </c:pt>
                <c:pt idx="368">
                  <c:v>12.959085856149001</c:v>
                </c:pt>
                <c:pt idx="369">
                  <c:v>12.959085856149001</c:v>
                </c:pt>
                <c:pt idx="370">
                  <c:v>12.959085856149001</c:v>
                </c:pt>
                <c:pt idx="371">
                  <c:v>13.029228032214363</c:v>
                </c:pt>
                <c:pt idx="372">
                  <c:v>13.089167709942945</c:v>
                </c:pt>
                <c:pt idx="373">
                  <c:v>13.147832075379434</c:v>
                </c:pt>
                <c:pt idx="374">
                  <c:v>13.135716608604506</c:v>
                </c:pt>
                <c:pt idx="375">
                  <c:v>13.135716608604506</c:v>
                </c:pt>
                <c:pt idx="376">
                  <c:v>13.135716608604506</c:v>
                </c:pt>
                <c:pt idx="377">
                  <c:v>13.135716608604506</c:v>
                </c:pt>
                <c:pt idx="378">
                  <c:v>12.978640644627829</c:v>
                </c:pt>
                <c:pt idx="379">
                  <c:v>12.988205486818559</c:v>
                </c:pt>
                <c:pt idx="380">
                  <c:v>12.946757837325391</c:v>
                </c:pt>
                <c:pt idx="381">
                  <c:v>12.839631604789201</c:v>
                </c:pt>
                <c:pt idx="382">
                  <c:v>12.860461705560125</c:v>
                </c:pt>
                <c:pt idx="383">
                  <c:v>12.860461705560125</c:v>
                </c:pt>
                <c:pt idx="384">
                  <c:v>12.860461705560125</c:v>
                </c:pt>
                <c:pt idx="385">
                  <c:v>12.988630590915928</c:v>
                </c:pt>
                <c:pt idx="386">
                  <c:v>13.304482935258751</c:v>
                </c:pt>
                <c:pt idx="387">
                  <c:v>13.193318213797582</c:v>
                </c:pt>
                <c:pt idx="388">
                  <c:v>13.463896971770941</c:v>
                </c:pt>
                <c:pt idx="389">
                  <c:v>13.454757233677574</c:v>
                </c:pt>
                <c:pt idx="390">
                  <c:v>13.454757233677574</c:v>
                </c:pt>
                <c:pt idx="391">
                  <c:v>13.454757233677574</c:v>
                </c:pt>
                <c:pt idx="392">
                  <c:v>13.69451594459191</c:v>
                </c:pt>
                <c:pt idx="393">
                  <c:v>13.911319034248491</c:v>
                </c:pt>
                <c:pt idx="394">
                  <c:v>14.113668584594631</c:v>
                </c:pt>
                <c:pt idx="395">
                  <c:v>14.170419981592969</c:v>
                </c:pt>
                <c:pt idx="396">
                  <c:v>14.169782325446921</c:v>
                </c:pt>
                <c:pt idx="397">
                  <c:v>14.169782325446921</c:v>
                </c:pt>
                <c:pt idx="398">
                  <c:v>14.169782325446921</c:v>
                </c:pt>
                <c:pt idx="399">
                  <c:v>14.177221647150825</c:v>
                </c:pt>
                <c:pt idx="400">
                  <c:v>14.171482741836385</c:v>
                </c:pt>
                <c:pt idx="401">
                  <c:v>14.312404750113163</c:v>
                </c:pt>
                <c:pt idx="402">
                  <c:v>13.958930693153468</c:v>
                </c:pt>
                <c:pt idx="403">
                  <c:v>14.051178282281857</c:v>
                </c:pt>
                <c:pt idx="404">
                  <c:v>14.051178282281857</c:v>
                </c:pt>
                <c:pt idx="405">
                  <c:v>14.051178282281857</c:v>
                </c:pt>
                <c:pt idx="406">
                  <c:v>14.090712963336879</c:v>
                </c:pt>
                <c:pt idx="407">
                  <c:v>14.045864481064784</c:v>
                </c:pt>
                <c:pt idx="408">
                  <c:v>14.103466086257853</c:v>
                </c:pt>
                <c:pt idx="409">
                  <c:v>14.082423433438244</c:v>
                </c:pt>
                <c:pt idx="410">
                  <c:v>14.294975482121165</c:v>
                </c:pt>
                <c:pt idx="411">
                  <c:v>14.294975482121165</c:v>
                </c:pt>
                <c:pt idx="412">
                  <c:v>14.294975482121165</c:v>
                </c:pt>
                <c:pt idx="413">
                  <c:v>14.634633655916474</c:v>
                </c:pt>
                <c:pt idx="414">
                  <c:v>14.781507121556372</c:v>
                </c:pt>
                <c:pt idx="415">
                  <c:v>14.669492191900472</c:v>
                </c:pt>
                <c:pt idx="416">
                  <c:v>14.777681184680079</c:v>
                </c:pt>
                <c:pt idx="417">
                  <c:v>14.683308075064859</c:v>
                </c:pt>
                <c:pt idx="418">
                  <c:v>14.683308075064859</c:v>
                </c:pt>
                <c:pt idx="419">
                  <c:v>14.683308075064859</c:v>
                </c:pt>
                <c:pt idx="420">
                  <c:v>14.735595879040858</c:v>
                </c:pt>
                <c:pt idx="421">
                  <c:v>14.620605220703398</c:v>
                </c:pt>
                <c:pt idx="422">
                  <c:v>14.632720687478324</c:v>
                </c:pt>
                <c:pt idx="423">
                  <c:v>14.710514737296274</c:v>
                </c:pt>
                <c:pt idx="424">
                  <c:v>14.642923185815103</c:v>
                </c:pt>
                <c:pt idx="425">
                  <c:v>14.642923185815103</c:v>
                </c:pt>
                <c:pt idx="426">
                  <c:v>14.642923185815103</c:v>
                </c:pt>
                <c:pt idx="427">
                  <c:v>14.642923185815103</c:v>
                </c:pt>
                <c:pt idx="428">
                  <c:v>14.561303199120863</c:v>
                </c:pt>
                <c:pt idx="429">
                  <c:v>14.391686664271893</c:v>
                </c:pt>
                <c:pt idx="430">
                  <c:v>14.539410338106523</c:v>
                </c:pt>
                <c:pt idx="431">
                  <c:v>14.716891298756764</c:v>
                </c:pt>
                <c:pt idx="432">
                  <c:v>14.716891298756764</c:v>
                </c:pt>
                <c:pt idx="433">
                  <c:v>14.716891298756764</c:v>
                </c:pt>
                <c:pt idx="434">
                  <c:v>14.650149955470328</c:v>
                </c:pt>
                <c:pt idx="435">
                  <c:v>14.721142339730426</c:v>
                </c:pt>
                <c:pt idx="436">
                  <c:v>14.864827524640079</c:v>
                </c:pt>
                <c:pt idx="437">
                  <c:v>14.602538296565353</c:v>
                </c:pt>
                <c:pt idx="438">
                  <c:v>14.697123958229254</c:v>
                </c:pt>
                <c:pt idx="439">
                  <c:v>14.697123958229254</c:v>
                </c:pt>
                <c:pt idx="440">
                  <c:v>14.697123958229254</c:v>
                </c:pt>
                <c:pt idx="441">
                  <c:v>14.641435321474328</c:v>
                </c:pt>
                <c:pt idx="442">
                  <c:v>14.686071251697742</c:v>
                </c:pt>
                <c:pt idx="443">
                  <c:v>14.818278625978518</c:v>
                </c:pt>
                <c:pt idx="444">
                  <c:v>14.705200936079205</c:v>
                </c:pt>
                <c:pt idx="445">
                  <c:v>14.477557691939795</c:v>
                </c:pt>
                <c:pt idx="446">
                  <c:v>14.477557691939795</c:v>
                </c:pt>
                <c:pt idx="447">
                  <c:v>14.477557691939795</c:v>
                </c:pt>
                <c:pt idx="448">
                  <c:v>14.42038119084409</c:v>
                </c:pt>
                <c:pt idx="449">
                  <c:v>14.157454306623316</c:v>
                </c:pt>
                <c:pt idx="450">
                  <c:v>14.192525394655998</c:v>
                </c:pt>
                <c:pt idx="451">
                  <c:v>14.123020874736683</c:v>
                </c:pt>
                <c:pt idx="452">
                  <c:v>14.294762930072482</c:v>
                </c:pt>
                <c:pt idx="453">
                  <c:v>14.294762930072482</c:v>
                </c:pt>
                <c:pt idx="454">
                  <c:v>14.294762930072482</c:v>
                </c:pt>
                <c:pt idx="455">
                  <c:v>14.393387080661359</c:v>
                </c:pt>
                <c:pt idx="456">
                  <c:v>14.199327060213852</c:v>
                </c:pt>
                <c:pt idx="457">
                  <c:v>14.021846099563614</c:v>
                </c:pt>
                <c:pt idx="458">
                  <c:v>14.265430747354241</c:v>
                </c:pt>
                <c:pt idx="459">
                  <c:v>14.396150257294238</c:v>
                </c:pt>
                <c:pt idx="460">
                  <c:v>14.396150257294238</c:v>
                </c:pt>
                <c:pt idx="461">
                  <c:v>14.396150257294238</c:v>
                </c:pt>
                <c:pt idx="462">
                  <c:v>14.603813608857456</c:v>
                </c:pt>
                <c:pt idx="463">
                  <c:v>14.457152695266238</c:v>
                </c:pt>
                <c:pt idx="464">
                  <c:v>14.32260724844995</c:v>
                </c:pt>
                <c:pt idx="465">
                  <c:v>14.32260724844995</c:v>
                </c:pt>
                <c:pt idx="466">
                  <c:v>13.979123137778348</c:v>
                </c:pt>
                <c:pt idx="467">
                  <c:v>13.979123137778348</c:v>
                </c:pt>
                <c:pt idx="468">
                  <c:v>13.979123137778348</c:v>
                </c:pt>
                <c:pt idx="469">
                  <c:v>13.943414393599618</c:v>
                </c:pt>
                <c:pt idx="470">
                  <c:v>14.044589168772688</c:v>
                </c:pt>
                <c:pt idx="471">
                  <c:v>13.974234440658643</c:v>
                </c:pt>
                <c:pt idx="472">
                  <c:v>13.513634151162751</c:v>
                </c:pt>
                <c:pt idx="473">
                  <c:v>13.498330403657581</c:v>
                </c:pt>
                <c:pt idx="474">
                  <c:v>13.498330403657581</c:v>
                </c:pt>
                <c:pt idx="475">
                  <c:v>13.498330403657581</c:v>
                </c:pt>
                <c:pt idx="476">
                  <c:v>12.899571282517792</c:v>
                </c:pt>
                <c:pt idx="477">
                  <c:v>13.056009590348422</c:v>
                </c:pt>
                <c:pt idx="478">
                  <c:v>13.418410833352802</c:v>
                </c:pt>
                <c:pt idx="479">
                  <c:v>13.682825581914356</c:v>
                </c:pt>
                <c:pt idx="480">
                  <c:v>13.455607441872312</c:v>
                </c:pt>
                <c:pt idx="481">
                  <c:v>13.455607441872312</c:v>
                </c:pt>
                <c:pt idx="482">
                  <c:v>13.455607441872312</c:v>
                </c:pt>
                <c:pt idx="483">
                  <c:v>13.263885493960318</c:v>
                </c:pt>
                <c:pt idx="484">
                  <c:v>12.717839280893894</c:v>
                </c:pt>
                <c:pt idx="485">
                  <c:v>12.860461705560134</c:v>
                </c:pt>
                <c:pt idx="486">
                  <c:v>13.186516548239734</c:v>
                </c:pt>
                <c:pt idx="487">
                  <c:v>13.462834211527532</c:v>
                </c:pt>
                <c:pt idx="488">
                  <c:v>13.462834211527532</c:v>
                </c:pt>
                <c:pt idx="489">
                  <c:v>13.462834211527532</c:v>
                </c:pt>
                <c:pt idx="490">
                  <c:v>13.189067172823931</c:v>
                </c:pt>
                <c:pt idx="491">
                  <c:v>13.397580732581877</c:v>
                </c:pt>
                <c:pt idx="492">
                  <c:v>13.518522848282458</c:v>
                </c:pt>
                <c:pt idx="493">
                  <c:v>13.838626233598937</c:v>
                </c:pt>
                <c:pt idx="494">
                  <c:v>14.195076019240195</c:v>
                </c:pt>
                <c:pt idx="495">
                  <c:v>14.195076019240195</c:v>
                </c:pt>
                <c:pt idx="496">
                  <c:v>14.195076019240195</c:v>
                </c:pt>
                <c:pt idx="497">
                  <c:v>14.050115522038441</c:v>
                </c:pt>
                <c:pt idx="498">
                  <c:v>14.276908557983118</c:v>
                </c:pt>
                <c:pt idx="499">
                  <c:v>14.503914145976475</c:v>
                </c:pt>
                <c:pt idx="500">
                  <c:v>14.400826402365258</c:v>
                </c:pt>
                <c:pt idx="501">
                  <c:v>14.417618014211209</c:v>
                </c:pt>
                <c:pt idx="502">
                  <c:v>14.417618014211209</c:v>
                </c:pt>
                <c:pt idx="503">
                  <c:v>14.417618014211209</c:v>
                </c:pt>
                <c:pt idx="504">
                  <c:v>14.440573635468965</c:v>
                </c:pt>
                <c:pt idx="505">
                  <c:v>14.221857577374241</c:v>
                </c:pt>
                <c:pt idx="506">
                  <c:v>14.393387080661356</c:v>
                </c:pt>
                <c:pt idx="507">
                  <c:v>14.391686664271893</c:v>
                </c:pt>
                <c:pt idx="508">
                  <c:v>14.289449128855406</c:v>
                </c:pt>
                <c:pt idx="509">
                  <c:v>14.289449128855406</c:v>
                </c:pt>
                <c:pt idx="510">
                  <c:v>14.289449128855406</c:v>
                </c:pt>
                <c:pt idx="511">
                  <c:v>14.246301062972773</c:v>
                </c:pt>
                <c:pt idx="512">
                  <c:v>14.089437651044777</c:v>
                </c:pt>
                <c:pt idx="513">
                  <c:v>14.186148833195507</c:v>
                </c:pt>
                <c:pt idx="514">
                  <c:v>14.488185294373936</c:v>
                </c:pt>
                <c:pt idx="515">
                  <c:v>14.401889162608672</c:v>
                </c:pt>
                <c:pt idx="516">
                  <c:v>14.401889162608672</c:v>
                </c:pt>
                <c:pt idx="517">
                  <c:v>14.401889162608672</c:v>
                </c:pt>
                <c:pt idx="518">
                  <c:v>14.303052459971111</c:v>
                </c:pt>
                <c:pt idx="519">
                  <c:v>14.433346865813743</c:v>
                </c:pt>
                <c:pt idx="520">
                  <c:v>14.446525092832083</c:v>
                </c:pt>
                <c:pt idx="521">
                  <c:v>14.26436798711082</c:v>
                </c:pt>
                <c:pt idx="522">
                  <c:v>14.104316294452582</c:v>
                </c:pt>
                <c:pt idx="523">
                  <c:v>14.104316294452582</c:v>
                </c:pt>
                <c:pt idx="524">
                  <c:v>14.104316294452582</c:v>
                </c:pt>
                <c:pt idx="525">
                  <c:v>14.104316294452582</c:v>
                </c:pt>
                <c:pt idx="526">
                  <c:v>14.22589606629921</c:v>
                </c:pt>
                <c:pt idx="527">
                  <c:v>14.223983097861066</c:v>
                </c:pt>
                <c:pt idx="528">
                  <c:v>13.865195239684295</c:v>
                </c:pt>
                <c:pt idx="529">
                  <c:v>14.118132177616971</c:v>
                </c:pt>
                <c:pt idx="530">
                  <c:v>14.118132177616971</c:v>
                </c:pt>
                <c:pt idx="531">
                  <c:v>14.118132177616971</c:v>
                </c:pt>
                <c:pt idx="532">
                  <c:v>14.283072567394916</c:v>
                </c:pt>
                <c:pt idx="533">
                  <c:v>14.276058349788379</c:v>
                </c:pt>
                <c:pt idx="534">
                  <c:v>14.349813910681354</c:v>
                </c:pt>
                <c:pt idx="535">
                  <c:v>14.57363121794447</c:v>
                </c:pt>
                <c:pt idx="536">
                  <c:v>15.045709318069239</c:v>
                </c:pt>
                <c:pt idx="537">
                  <c:v>15.045709318069239</c:v>
                </c:pt>
                <c:pt idx="538">
                  <c:v>15.045709318069239</c:v>
                </c:pt>
                <c:pt idx="539">
                  <c:v>15.074616396690118</c:v>
                </c:pt>
                <c:pt idx="540">
                  <c:v>15.356885517341038</c:v>
                </c:pt>
                <c:pt idx="541">
                  <c:v>15.465924718315376</c:v>
                </c:pt>
                <c:pt idx="542">
                  <c:v>15.659984738762883</c:v>
                </c:pt>
                <c:pt idx="543">
                  <c:v>15.801544403185709</c:v>
                </c:pt>
                <c:pt idx="544">
                  <c:v>15.801544403185709</c:v>
                </c:pt>
                <c:pt idx="545">
                  <c:v>15.801544403185709</c:v>
                </c:pt>
                <c:pt idx="546">
                  <c:v>15.588779802454104</c:v>
                </c:pt>
                <c:pt idx="547">
                  <c:v>15.656371353935274</c:v>
                </c:pt>
                <c:pt idx="548">
                  <c:v>15.850643926431463</c:v>
                </c:pt>
                <c:pt idx="549">
                  <c:v>15.826838096978975</c:v>
                </c:pt>
                <c:pt idx="550">
                  <c:v>15.829388721563168</c:v>
                </c:pt>
                <c:pt idx="551">
                  <c:v>15.829388721563168</c:v>
                </c:pt>
                <c:pt idx="552">
                  <c:v>15.829388721563168</c:v>
                </c:pt>
                <c:pt idx="553">
                  <c:v>15.67741400675488</c:v>
                </c:pt>
                <c:pt idx="554">
                  <c:v>15.611947975760538</c:v>
                </c:pt>
                <c:pt idx="555">
                  <c:v>15.889328399291751</c:v>
                </c:pt>
                <c:pt idx="556">
                  <c:v>15.798568674504144</c:v>
                </c:pt>
                <c:pt idx="557">
                  <c:v>16.135251119617891</c:v>
                </c:pt>
                <c:pt idx="558">
                  <c:v>16.135251119617891</c:v>
                </c:pt>
                <c:pt idx="559">
                  <c:v>16.135251119617891</c:v>
                </c:pt>
                <c:pt idx="560">
                  <c:v>16.259381516048716</c:v>
                </c:pt>
                <c:pt idx="561">
                  <c:v>16.010270514992332</c:v>
                </c:pt>
                <c:pt idx="562">
                  <c:v>16.025786814546187</c:v>
                </c:pt>
                <c:pt idx="563">
                  <c:v>15.972011146229411</c:v>
                </c:pt>
                <c:pt idx="564">
                  <c:v>16.273835055359157</c:v>
                </c:pt>
                <c:pt idx="565">
                  <c:v>16.273835055359157</c:v>
                </c:pt>
                <c:pt idx="566">
                  <c:v>16.273835055359157</c:v>
                </c:pt>
                <c:pt idx="567">
                  <c:v>16.408805606272814</c:v>
                </c:pt>
                <c:pt idx="568">
                  <c:v>16.474484189315838</c:v>
                </c:pt>
                <c:pt idx="569">
                  <c:v>16.316345465095743</c:v>
                </c:pt>
                <c:pt idx="570">
                  <c:v>16.064046183309117</c:v>
                </c:pt>
                <c:pt idx="571">
                  <c:v>16.086576700469511</c:v>
                </c:pt>
                <c:pt idx="572">
                  <c:v>16.086576700469511</c:v>
                </c:pt>
                <c:pt idx="573">
                  <c:v>16.086576700469511</c:v>
                </c:pt>
                <c:pt idx="574">
                  <c:v>15.862334289109025</c:v>
                </c:pt>
                <c:pt idx="575">
                  <c:v>15.65743411417869</c:v>
                </c:pt>
                <c:pt idx="576">
                  <c:v>15.935027089758588</c:v>
                </c:pt>
                <c:pt idx="577">
                  <c:v>15.907607875478488</c:v>
                </c:pt>
                <c:pt idx="578">
                  <c:v>15.804307579818589</c:v>
                </c:pt>
                <c:pt idx="579">
                  <c:v>15.804307579818589</c:v>
                </c:pt>
                <c:pt idx="580">
                  <c:v>15.804307579818589</c:v>
                </c:pt>
                <c:pt idx="581">
                  <c:v>15.763710138520153</c:v>
                </c:pt>
                <c:pt idx="582">
                  <c:v>15.542018351743868</c:v>
                </c:pt>
                <c:pt idx="583">
                  <c:v>15.65148265681557</c:v>
                </c:pt>
                <c:pt idx="584">
                  <c:v>15.983701508906975</c:v>
                </c:pt>
                <c:pt idx="585">
                  <c:v>16.058519830043362</c:v>
                </c:pt>
                <c:pt idx="586">
                  <c:v>16.058519830043362</c:v>
                </c:pt>
                <c:pt idx="587">
                  <c:v>16.058519830043362</c:v>
                </c:pt>
                <c:pt idx="588">
                  <c:v>16.073823577548534</c:v>
                </c:pt>
                <c:pt idx="589">
                  <c:v>16.364169676049404</c:v>
                </c:pt>
                <c:pt idx="590">
                  <c:v>16.725720710859054</c:v>
                </c:pt>
                <c:pt idx="591">
                  <c:v>16.906815056336903</c:v>
                </c:pt>
                <c:pt idx="592">
                  <c:v>16.975681920110169</c:v>
                </c:pt>
                <c:pt idx="593">
                  <c:v>16.975681920110169</c:v>
                </c:pt>
                <c:pt idx="594">
                  <c:v>16.975681920110169</c:v>
                </c:pt>
                <c:pt idx="595">
                  <c:v>17.104488461612021</c:v>
                </c:pt>
                <c:pt idx="596">
                  <c:v>16.878545633862078</c:v>
                </c:pt>
                <c:pt idx="597">
                  <c:v>16.976532128304907</c:v>
                </c:pt>
                <c:pt idx="598">
                  <c:v>17.211402142099534</c:v>
                </c:pt>
                <c:pt idx="599">
                  <c:v>16.992260979907442</c:v>
                </c:pt>
                <c:pt idx="600">
                  <c:v>16.992260979907442</c:v>
                </c:pt>
                <c:pt idx="601">
                  <c:v>16.992260979907442</c:v>
                </c:pt>
                <c:pt idx="602">
                  <c:v>16.861541469967442</c:v>
                </c:pt>
                <c:pt idx="603">
                  <c:v>17.127018978772412</c:v>
                </c:pt>
                <c:pt idx="604">
                  <c:v>17.182495063478655</c:v>
                </c:pt>
                <c:pt idx="605">
                  <c:v>17.014153840921782</c:v>
                </c:pt>
                <c:pt idx="606">
                  <c:v>17.397597736745769</c:v>
                </c:pt>
                <c:pt idx="607">
                  <c:v>17.397597736745769</c:v>
                </c:pt>
                <c:pt idx="608">
                  <c:v>17.397597736745769</c:v>
                </c:pt>
                <c:pt idx="609">
                  <c:v>17.455624446036207</c:v>
                </c:pt>
                <c:pt idx="610">
                  <c:v>17.546384170823814</c:v>
                </c:pt>
                <c:pt idx="611">
                  <c:v>17.692194876220299</c:v>
                </c:pt>
                <c:pt idx="612">
                  <c:v>17.692194876220299</c:v>
                </c:pt>
                <c:pt idx="613">
                  <c:v>17.727053412204299</c:v>
                </c:pt>
                <c:pt idx="614">
                  <c:v>17.727053412204299</c:v>
                </c:pt>
                <c:pt idx="615">
                  <c:v>17.727053412204299</c:v>
                </c:pt>
                <c:pt idx="616">
                  <c:v>17.952783687905562</c:v>
                </c:pt>
                <c:pt idx="617">
                  <c:v>17.809948711190639</c:v>
                </c:pt>
                <c:pt idx="618">
                  <c:v>17.740656743320006</c:v>
                </c:pt>
                <c:pt idx="619">
                  <c:v>17.765100228918541</c:v>
                </c:pt>
                <c:pt idx="620">
                  <c:v>17.582518019099915</c:v>
                </c:pt>
                <c:pt idx="621">
                  <c:v>17.582518019099915</c:v>
                </c:pt>
                <c:pt idx="622">
                  <c:v>17.582518019099915</c:v>
                </c:pt>
                <c:pt idx="623">
                  <c:v>18.208058698373751</c:v>
                </c:pt>
                <c:pt idx="624">
                  <c:v>18.044818724985269</c:v>
                </c:pt>
                <c:pt idx="625">
                  <c:v>18.202532345107997</c:v>
                </c:pt>
                <c:pt idx="626">
                  <c:v>17.926002129771518</c:v>
                </c:pt>
                <c:pt idx="627">
                  <c:v>17.608874473136602</c:v>
                </c:pt>
                <c:pt idx="628">
                  <c:v>17.608874473136602</c:v>
                </c:pt>
                <c:pt idx="629">
                  <c:v>17.608874473136602</c:v>
                </c:pt>
                <c:pt idx="630">
                  <c:v>17.1023629411252</c:v>
                </c:pt>
                <c:pt idx="631">
                  <c:v>17.339783579504022</c:v>
                </c:pt>
                <c:pt idx="632">
                  <c:v>17.780829080521084</c:v>
                </c:pt>
                <c:pt idx="633">
                  <c:v>17.933441451475424</c:v>
                </c:pt>
                <c:pt idx="634">
                  <c:v>17.72790362039904</c:v>
                </c:pt>
                <c:pt idx="635">
                  <c:v>17.72790362039904</c:v>
                </c:pt>
                <c:pt idx="636">
                  <c:v>17.72790362039904</c:v>
                </c:pt>
                <c:pt idx="637">
                  <c:v>17.531080423318656</c:v>
                </c:pt>
                <c:pt idx="638">
                  <c:v>17.756598146971236</c:v>
                </c:pt>
                <c:pt idx="639">
                  <c:v>17.756598146971236</c:v>
                </c:pt>
                <c:pt idx="640">
                  <c:v>17.917712599872889</c:v>
                </c:pt>
                <c:pt idx="641">
                  <c:v>17.752134553948896</c:v>
                </c:pt>
                <c:pt idx="642">
                  <c:v>17.752134553948896</c:v>
                </c:pt>
                <c:pt idx="643">
                  <c:v>17.752134553948896</c:v>
                </c:pt>
                <c:pt idx="644">
                  <c:v>17.567214271594754</c:v>
                </c:pt>
                <c:pt idx="645">
                  <c:v>17.458175070620413</c:v>
                </c:pt>
                <c:pt idx="646">
                  <c:v>17.458175070620413</c:v>
                </c:pt>
                <c:pt idx="647">
                  <c:v>17.335745090579053</c:v>
                </c:pt>
                <c:pt idx="648">
                  <c:v>18.026114144701179</c:v>
                </c:pt>
                <c:pt idx="649">
                  <c:v>18.026114144701179</c:v>
                </c:pt>
                <c:pt idx="650">
                  <c:v>18.026114144701179</c:v>
                </c:pt>
                <c:pt idx="651">
                  <c:v>18.135791001821563</c:v>
                </c:pt>
                <c:pt idx="652">
                  <c:v>18.376187368881947</c:v>
                </c:pt>
                <c:pt idx="653">
                  <c:v>18.13260272109132</c:v>
                </c:pt>
                <c:pt idx="654">
                  <c:v>18.214647811882926</c:v>
                </c:pt>
                <c:pt idx="655">
                  <c:v>18.398080229896287</c:v>
                </c:pt>
                <c:pt idx="656">
                  <c:v>18.398080229896287</c:v>
                </c:pt>
                <c:pt idx="657">
                  <c:v>18.398080229896287</c:v>
                </c:pt>
                <c:pt idx="658">
                  <c:v>18.372361432005651</c:v>
                </c:pt>
                <c:pt idx="659">
                  <c:v>18.733912466815298</c:v>
                </c:pt>
                <c:pt idx="660">
                  <c:v>18.364922110301745</c:v>
                </c:pt>
                <c:pt idx="661">
                  <c:v>18.569184629086031</c:v>
                </c:pt>
                <c:pt idx="662">
                  <c:v>18.777698188843978</c:v>
                </c:pt>
                <c:pt idx="663">
                  <c:v>18.777698188843978</c:v>
                </c:pt>
                <c:pt idx="664">
                  <c:v>18.777698188843978</c:v>
                </c:pt>
                <c:pt idx="665">
                  <c:v>19.12437058024582</c:v>
                </c:pt>
                <c:pt idx="666">
                  <c:v>19.421518344304545</c:v>
                </c:pt>
                <c:pt idx="667">
                  <c:v>19.672117209701707</c:v>
                </c:pt>
                <c:pt idx="668">
                  <c:v>19.400475691484935</c:v>
                </c:pt>
                <c:pt idx="669">
                  <c:v>19.095038397527578</c:v>
                </c:pt>
                <c:pt idx="670">
                  <c:v>19.095038397527578</c:v>
                </c:pt>
                <c:pt idx="671">
                  <c:v>19.095038397527578</c:v>
                </c:pt>
                <c:pt idx="672">
                  <c:v>18.913306395903682</c:v>
                </c:pt>
                <c:pt idx="673">
                  <c:v>18.933923944625924</c:v>
                </c:pt>
                <c:pt idx="674">
                  <c:v>18.969420136755975</c:v>
                </c:pt>
                <c:pt idx="675">
                  <c:v>19.378582830470599</c:v>
                </c:pt>
                <c:pt idx="676">
                  <c:v>19.587734046374589</c:v>
                </c:pt>
                <c:pt idx="677">
                  <c:v>19.587734046374589</c:v>
                </c:pt>
                <c:pt idx="678">
                  <c:v>19.587734046374589</c:v>
                </c:pt>
                <c:pt idx="679">
                  <c:v>19.512490621140834</c:v>
                </c:pt>
                <c:pt idx="680">
                  <c:v>19.476144220816053</c:v>
                </c:pt>
                <c:pt idx="681">
                  <c:v>18.861656248073729</c:v>
                </c:pt>
                <c:pt idx="682">
                  <c:v>18.821909014970021</c:v>
                </c:pt>
                <c:pt idx="683">
                  <c:v>19.126283548683965</c:v>
                </c:pt>
                <c:pt idx="684">
                  <c:v>19.126283548683965</c:v>
                </c:pt>
                <c:pt idx="685">
                  <c:v>19.126283548683965</c:v>
                </c:pt>
                <c:pt idx="686">
                  <c:v>18.535813957442809</c:v>
                </c:pt>
                <c:pt idx="687">
                  <c:v>18.528374635738906</c:v>
                </c:pt>
                <c:pt idx="688">
                  <c:v>19.140311983897035</c:v>
                </c:pt>
                <c:pt idx="689">
                  <c:v>19.293562010997423</c:v>
                </c:pt>
                <c:pt idx="690">
                  <c:v>19.127771413024742</c:v>
                </c:pt>
                <c:pt idx="691">
                  <c:v>19.127771413024742</c:v>
                </c:pt>
                <c:pt idx="692">
                  <c:v>19.127771413024742</c:v>
                </c:pt>
                <c:pt idx="693">
                  <c:v>19.127771413024742</c:v>
                </c:pt>
                <c:pt idx="694">
                  <c:v>19.077184025438207</c:v>
                </c:pt>
                <c:pt idx="695">
                  <c:v>19.079734650022402</c:v>
                </c:pt>
                <c:pt idx="696">
                  <c:v>18.709894085314119</c:v>
                </c:pt>
                <c:pt idx="697">
                  <c:v>18.370873567664859</c:v>
                </c:pt>
                <c:pt idx="698">
                  <c:v>18.370873567664859</c:v>
                </c:pt>
                <c:pt idx="699">
                  <c:v>18.370873567664859</c:v>
                </c:pt>
                <c:pt idx="700">
                  <c:v>18.710106637362799</c:v>
                </c:pt>
                <c:pt idx="701">
                  <c:v>18.747940902028361</c:v>
                </c:pt>
                <c:pt idx="702">
                  <c:v>18.720309135699583</c:v>
                </c:pt>
                <c:pt idx="703">
                  <c:v>18.034828778697165</c:v>
                </c:pt>
                <c:pt idx="704">
                  <c:v>18.0767015322877</c:v>
                </c:pt>
                <c:pt idx="705">
                  <c:v>18.0767015322877</c:v>
                </c:pt>
                <c:pt idx="706">
                  <c:v>18.0767015322877</c:v>
                </c:pt>
                <c:pt idx="707">
                  <c:v>18.196155783647502</c:v>
                </c:pt>
                <c:pt idx="708">
                  <c:v>18.322836804662522</c:v>
                </c:pt>
                <c:pt idx="709">
                  <c:v>18.536026509491492</c:v>
                </c:pt>
                <c:pt idx="710">
                  <c:v>18.099019497399407</c:v>
                </c:pt>
                <c:pt idx="711">
                  <c:v>17.876264950379706</c:v>
                </c:pt>
                <c:pt idx="712">
                  <c:v>17.876264950379706</c:v>
                </c:pt>
                <c:pt idx="713">
                  <c:v>17.876264950379706</c:v>
                </c:pt>
                <c:pt idx="714">
                  <c:v>18.169799329610822</c:v>
                </c:pt>
                <c:pt idx="715">
                  <c:v>18.035041330745848</c:v>
                </c:pt>
                <c:pt idx="716">
                  <c:v>17.839918550054929</c:v>
                </c:pt>
                <c:pt idx="717">
                  <c:v>17.864999691799511</c:v>
                </c:pt>
                <c:pt idx="718">
                  <c:v>17.832691780399706</c:v>
                </c:pt>
                <c:pt idx="719">
                  <c:v>17.832691780399706</c:v>
                </c:pt>
                <c:pt idx="720">
                  <c:v>17.832691780399706</c:v>
                </c:pt>
                <c:pt idx="721">
                  <c:v>17.689431699587416</c:v>
                </c:pt>
                <c:pt idx="722">
                  <c:v>17.590169892852494</c:v>
                </c:pt>
                <c:pt idx="723">
                  <c:v>17.254975312079527</c:v>
                </c:pt>
                <c:pt idx="724">
                  <c:v>17.466039496421665</c:v>
                </c:pt>
                <c:pt idx="725">
                  <c:v>17.274742652607038</c:v>
                </c:pt>
                <c:pt idx="726">
                  <c:v>17.274742652607038</c:v>
                </c:pt>
                <c:pt idx="727">
                  <c:v>17.274742652607038</c:v>
                </c:pt>
                <c:pt idx="728">
                  <c:v>17.054538730171533</c:v>
                </c:pt>
                <c:pt idx="729">
                  <c:v>17.156988817636702</c:v>
                </c:pt>
                <c:pt idx="730">
                  <c:v>17.734917838005565</c:v>
                </c:pt>
                <c:pt idx="731">
                  <c:v>17.402486433865477</c:v>
                </c:pt>
                <c:pt idx="732">
                  <c:v>17.402486433865477</c:v>
                </c:pt>
                <c:pt idx="733">
                  <c:v>17.402486433865477</c:v>
                </c:pt>
                <c:pt idx="734">
                  <c:v>17.402486433865477</c:v>
                </c:pt>
                <c:pt idx="735">
                  <c:v>16.941673592320903</c:v>
                </c:pt>
                <c:pt idx="736">
                  <c:v>16.935934687006466</c:v>
                </c:pt>
                <c:pt idx="737">
                  <c:v>16.662380200351546</c:v>
                </c:pt>
                <c:pt idx="738">
                  <c:v>17.103425701368607</c:v>
                </c:pt>
                <c:pt idx="739">
                  <c:v>17.480280483683426</c:v>
                </c:pt>
                <c:pt idx="740">
                  <c:v>17.480280483683426</c:v>
                </c:pt>
                <c:pt idx="741">
                  <c:v>17.480280483683426</c:v>
                </c:pt>
                <c:pt idx="742">
                  <c:v>17.690919563928198</c:v>
                </c:pt>
                <c:pt idx="743">
                  <c:v>17.862023963117949</c:v>
                </c:pt>
                <c:pt idx="744">
                  <c:v>17.614825930499713</c:v>
                </c:pt>
                <c:pt idx="745">
                  <c:v>17.29004640011221</c:v>
                </c:pt>
                <c:pt idx="746">
                  <c:v>16.790974189804711</c:v>
                </c:pt>
                <c:pt idx="747">
                  <c:v>16.790974189804711</c:v>
                </c:pt>
                <c:pt idx="748">
                  <c:v>16.790974189804711</c:v>
                </c:pt>
                <c:pt idx="749">
                  <c:v>17.148486735689382</c:v>
                </c:pt>
                <c:pt idx="750">
                  <c:v>16.961653484897095</c:v>
                </c:pt>
                <c:pt idx="751">
                  <c:v>16.975469368061482</c:v>
                </c:pt>
                <c:pt idx="752">
                  <c:v>17.178881678651042</c:v>
                </c:pt>
                <c:pt idx="753">
                  <c:v>17.353386910619715</c:v>
                </c:pt>
                <c:pt idx="754">
                  <c:v>17.353386910619715</c:v>
                </c:pt>
                <c:pt idx="755">
                  <c:v>17.353386910619715</c:v>
                </c:pt>
                <c:pt idx="756">
                  <c:v>17.057301906804408</c:v>
                </c:pt>
                <c:pt idx="757">
                  <c:v>17.388457998652399</c:v>
                </c:pt>
                <c:pt idx="758">
                  <c:v>17.811224023482726</c:v>
                </c:pt>
                <c:pt idx="759">
                  <c:v>17.806547878411699</c:v>
                </c:pt>
                <c:pt idx="760">
                  <c:v>17.398873049037856</c:v>
                </c:pt>
                <c:pt idx="761">
                  <c:v>17.398873049037856</c:v>
                </c:pt>
                <c:pt idx="762">
                  <c:v>17.398873049037856</c:v>
                </c:pt>
                <c:pt idx="763">
                  <c:v>17.628854365712773</c:v>
                </c:pt>
                <c:pt idx="764">
                  <c:v>18.19998172052378</c:v>
                </c:pt>
                <c:pt idx="765">
                  <c:v>18.592777906489818</c:v>
                </c:pt>
                <c:pt idx="766">
                  <c:v>18.749641318417815</c:v>
                </c:pt>
                <c:pt idx="767">
                  <c:v>19.331396275662971</c:v>
                </c:pt>
                <c:pt idx="768">
                  <c:v>19.331396275662971</c:v>
                </c:pt>
                <c:pt idx="769">
                  <c:v>19.331396275662971</c:v>
                </c:pt>
                <c:pt idx="770">
                  <c:v>19.826217444996807</c:v>
                </c:pt>
                <c:pt idx="771">
                  <c:v>19.446386934000426</c:v>
                </c:pt>
                <c:pt idx="772">
                  <c:v>19.327145234689308</c:v>
                </c:pt>
                <c:pt idx="773">
                  <c:v>19.540972595664329</c:v>
                </c:pt>
                <c:pt idx="774">
                  <c:v>19.536509002641989</c:v>
                </c:pt>
                <c:pt idx="775">
                  <c:v>19.536509002641989</c:v>
                </c:pt>
                <c:pt idx="776">
                  <c:v>19.536509002641989</c:v>
                </c:pt>
                <c:pt idx="777">
                  <c:v>19.653412629417595</c:v>
                </c:pt>
                <c:pt idx="778">
                  <c:v>19.354351896920726</c:v>
                </c:pt>
                <c:pt idx="779">
                  <c:v>19.340536013756335</c:v>
                </c:pt>
                <c:pt idx="780">
                  <c:v>19.805387344225885</c:v>
                </c:pt>
                <c:pt idx="781">
                  <c:v>19.454676463899066</c:v>
                </c:pt>
                <c:pt idx="782">
                  <c:v>19.454676463899066</c:v>
                </c:pt>
                <c:pt idx="783">
                  <c:v>19.454676463899066</c:v>
                </c:pt>
                <c:pt idx="784">
                  <c:v>19.418117511525605</c:v>
                </c:pt>
                <c:pt idx="785">
                  <c:v>20.024741058466663</c:v>
                </c:pt>
                <c:pt idx="786">
                  <c:v>20.20370988345768</c:v>
                </c:pt>
                <c:pt idx="787">
                  <c:v>20.109761877939832</c:v>
                </c:pt>
                <c:pt idx="788">
                  <c:v>20.38544188508158</c:v>
                </c:pt>
                <c:pt idx="789">
                  <c:v>20.38544188508158</c:v>
                </c:pt>
                <c:pt idx="790">
                  <c:v>20.38544188508158</c:v>
                </c:pt>
                <c:pt idx="791">
                  <c:v>20.38544188508158</c:v>
                </c:pt>
                <c:pt idx="792">
                  <c:v>20.928087265369079</c:v>
                </c:pt>
                <c:pt idx="793">
                  <c:v>20.885364303583813</c:v>
                </c:pt>
                <c:pt idx="794">
                  <c:v>20.62902653287221</c:v>
                </c:pt>
                <c:pt idx="795">
                  <c:v>20.380553187961876</c:v>
                </c:pt>
                <c:pt idx="796">
                  <c:v>20.380553187961876</c:v>
                </c:pt>
                <c:pt idx="797">
                  <c:v>20.380553187961876</c:v>
                </c:pt>
                <c:pt idx="798">
                  <c:v>20.37715235518295</c:v>
                </c:pt>
                <c:pt idx="799">
                  <c:v>19.763302038586673</c:v>
                </c:pt>
                <c:pt idx="800">
                  <c:v>19.596448680370582</c:v>
                </c:pt>
                <c:pt idx="801">
                  <c:v>19.780306202481309</c:v>
                </c:pt>
                <c:pt idx="802">
                  <c:v>20.085743496438663</c:v>
                </c:pt>
                <c:pt idx="803">
                  <c:v>20.085743496438663</c:v>
                </c:pt>
                <c:pt idx="804">
                  <c:v>20.085743496438663</c:v>
                </c:pt>
                <c:pt idx="805">
                  <c:v>20.289368359076899</c:v>
                </c:pt>
                <c:pt idx="806">
                  <c:v>20.004123509744421</c:v>
                </c:pt>
                <c:pt idx="807">
                  <c:v>20.171189420009195</c:v>
                </c:pt>
                <c:pt idx="808">
                  <c:v>20.191806968731441</c:v>
                </c:pt>
                <c:pt idx="809">
                  <c:v>20.498519574980897</c:v>
                </c:pt>
                <c:pt idx="810">
                  <c:v>20.498519574980897</c:v>
                </c:pt>
                <c:pt idx="811">
                  <c:v>20.498519574980897</c:v>
                </c:pt>
                <c:pt idx="812">
                  <c:v>20.742316774820207</c:v>
                </c:pt>
                <c:pt idx="813">
                  <c:v>21.029262040542154</c:v>
                </c:pt>
                <c:pt idx="814">
                  <c:v>20.65049428978919</c:v>
                </c:pt>
                <c:pt idx="815">
                  <c:v>20.87154842041943</c:v>
                </c:pt>
                <c:pt idx="816">
                  <c:v>20.860070609790551</c:v>
                </c:pt>
                <c:pt idx="817">
                  <c:v>20.860070609790551</c:v>
                </c:pt>
                <c:pt idx="818">
                  <c:v>20.860070609790551</c:v>
                </c:pt>
                <c:pt idx="819">
                  <c:v>20.597356277618459</c:v>
                </c:pt>
                <c:pt idx="820">
                  <c:v>20.966559186180696</c:v>
                </c:pt>
                <c:pt idx="821">
                  <c:v>20.813521711128995</c:v>
                </c:pt>
                <c:pt idx="822">
                  <c:v>20.561009877293685</c:v>
                </c:pt>
                <c:pt idx="823">
                  <c:v>20.468974840213978</c:v>
                </c:pt>
                <c:pt idx="824">
                  <c:v>20.468974840213978</c:v>
                </c:pt>
                <c:pt idx="825">
                  <c:v>20.468974840213978</c:v>
                </c:pt>
                <c:pt idx="826">
                  <c:v>20.347607620416028</c:v>
                </c:pt>
                <c:pt idx="827">
                  <c:v>20.265562529624422</c:v>
                </c:pt>
                <c:pt idx="828">
                  <c:v>20.743592087112308</c:v>
                </c:pt>
                <c:pt idx="829">
                  <c:v>20.968684706667524</c:v>
                </c:pt>
                <c:pt idx="830">
                  <c:v>20.968684706667524</c:v>
                </c:pt>
                <c:pt idx="831">
                  <c:v>20.968684706667524</c:v>
                </c:pt>
                <c:pt idx="832">
                  <c:v>20.968684706667524</c:v>
                </c:pt>
                <c:pt idx="833">
                  <c:v>21.064758232672208</c:v>
                </c:pt>
                <c:pt idx="834">
                  <c:v>21.378697608576882</c:v>
                </c:pt>
                <c:pt idx="835">
                  <c:v>21.470732645656589</c:v>
                </c:pt>
                <c:pt idx="836">
                  <c:v>21.468607125169761</c:v>
                </c:pt>
                <c:pt idx="837">
                  <c:v>21.587211168334832</c:v>
                </c:pt>
                <c:pt idx="838">
                  <c:v>21.587211168334832</c:v>
                </c:pt>
                <c:pt idx="839">
                  <c:v>21.587211168334832</c:v>
                </c:pt>
                <c:pt idx="840">
                  <c:v>22.145372848176187</c:v>
                </c:pt>
                <c:pt idx="841">
                  <c:v>22.509474507570026</c:v>
                </c:pt>
                <c:pt idx="842">
                  <c:v>23.453630707819567</c:v>
                </c:pt>
                <c:pt idx="843">
                  <c:v>23.273386570536449</c:v>
                </c:pt>
                <c:pt idx="844">
                  <c:v>22.764111861892168</c:v>
                </c:pt>
                <c:pt idx="845">
                  <c:v>22.764111861892168</c:v>
                </c:pt>
                <c:pt idx="846">
                  <c:v>22.764111861892168</c:v>
                </c:pt>
                <c:pt idx="847">
                  <c:v>22.497571592843784</c:v>
                </c:pt>
                <c:pt idx="848">
                  <c:v>23.188153199014593</c:v>
                </c:pt>
                <c:pt idx="849">
                  <c:v>23.211959028467078</c:v>
                </c:pt>
                <c:pt idx="850">
                  <c:v>23.123749928263667</c:v>
                </c:pt>
                <c:pt idx="851">
                  <c:v>23.070186811995573</c:v>
                </c:pt>
                <c:pt idx="852">
                  <c:v>23.070186811995573</c:v>
                </c:pt>
                <c:pt idx="853">
                  <c:v>23.070186811995573</c:v>
                </c:pt>
                <c:pt idx="854">
                  <c:v>22.85317117029031</c:v>
                </c:pt>
                <c:pt idx="855">
                  <c:v>23.123962480312354</c:v>
                </c:pt>
                <c:pt idx="856">
                  <c:v>23.401555455892247</c:v>
                </c:pt>
                <c:pt idx="857">
                  <c:v>23.530149445345412</c:v>
                </c:pt>
                <c:pt idx="858">
                  <c:v>23.57074688664385</c:v>
                </c:pt>
                <c:pt idx="859">
                  <c:v>23.57074688664385</c:v>
                </c:pt>
                <c:pt idx="860">
                  <c:v>23.57074688664385</c:v>
                </c:pt>
                <c:pt idx="861">
                  <c:v>23.892550688349786</c:v>
                </c:pt>
                <c:pt idx="862">
                  <c:v>24.154627364375834</c:v>
                </c:pt>
                <c:pt idx="863">
                  <c:v>24.269618022713292</c:v>
                </c:pt>
                <c:pt idx="864">
                  <c:v>24.137623200481197</c:v>
                </c:pt>
                <c:pt idx="865">
                  <c:v>23.699978532243065</c:v>
                </c:pt>
                <c:pt idx="866">
                  <c:v>23.699978532243065</c:v>
                </c:pt>
                <c:pt idx="867">
                  <c:v>23.699978532243065</c:v>
                </c:pt>
                <c:pt idx="868">
                  <c:v>23.405806496865903</c:v>
                </c:pt>
                <c:pt idx="869">
                  <c:v>23.184752366235664</c:v>
                </c:pt>
                <c:pt idx="870">
                  <c:v>23.361595670739852</c:v>
                </c:pt>
                <c:pt idx="871">
                  <c:v>23.455968780355068</c:v>
                </c:pt>
                <c:pt idx="872">
                  <c:v>22.88484142554406</c:v>
                </c:pt>
                <c:pt idx="873">
                  <c:v>22.88484142554406</c:v>
                </c:pt>
                <c:pt idx="874">
                  <c:v>22.88484142554406</c:v>
                </c:pt>
                <c:pt idx="875">
                  <c:v>23.158608464247664</c:v>
                </c:pt>
                <c:pt idx="876">
                  <c:v>23.830910594231742</c:v>
                </c:pt>
                <c:pt idx="877">
                  <c:v>24.338697438535238</c:v>
                </c:pt>
                <c:pt idx="878">
                  <c:v>23.778622790255742</c:v>
                </c:pt>
                <c:pt idx="879">
                  <c:v>23.612619640234382</c:v>
                </c:pt>
                <c:pt idx="880">
                  <c:v>23.612619640234382</c:v>
                </c:pt>
                <c:pt idx="881">
                  <c:v>23.612619640234382</c:v>
                </c:pt>
                <c:pt idx="882">
                  <c:v>23.546515953093991</c:v>
                </c:pt>
                <c:pt idx="883">
                  <c:v>23.23640251406561</c:v>
                </c:pt>
                <c:pt idx="884">
                  <c:v>23.208345643639465</c:v>
                </c:pt>
                <c:pt idx="885">
                  <c:v>22.755184675847474</c:v>
                </c:pt>
                <c:pt idx="886">
                  <c:v>22.831703413373326</c:v>
                </c:pt>
                <c:pt idx="887">
                  <c:v>22.831703413373326</c:v>
                </c:pt>
                <c:pt idx="888">
                  <c:v>22.831703413373326</c:v>
                </c:pt>
                <c:pt idx="889">
                  <c:v>22.831703413373326</c:v>
                </c:pt>
                <c:pt idx="890">
                  <c:v>23.438964616460428</c:v>
                </c:pt>
                <c:pt idx="891">
                  <c:v>23.390077645263357</c:v>
                </c:pt>
                <c:pt idx="892">
                  <c:v>23.504430647454765</c:v>
                </c:pt>
                <c:pt idx="893">
                  <c:v>23.617720889402765</c:v>
                </c:pt>
                <c:pt idx="894">
                  <c:v>23.617720889402765</c:v>
                </c:pt>
                <c:pt idx="895">
                  <c:v>23.617720889402765</c:v>
                </c:pt>
                <c:pt idx="896">
                  <c:v>23.759493105874274</c:v>
                </c:pt>
                <c:pt idx="897">
                  <c:v>23.948876981250756</c:v>
                </c:pt>
                <c:pt idx="898">
                  <c:v>23.443428209482772</c:v>
                </c:pt>
                <c:pt idx="899">
                  <c:v>23.488276691754866</c:v>
                </c:pt>
                <c:pt idx="900">
                  <c:v>23.509744448671839</c:v>
                </c:pt>
                <c:pt idx="901">
                  <c:v>23.509744448671839</c:v>
                </c:pt>
                <c:pt idx="902">
                  <c:v>23.509744448671839</c:v>
                </c:pt>
                <c:pt idx="903">
                  <c:v>22.961785267167269</c:v>
                </c:pt>
                <c:pt idx="904">
                  <c:v>23.731861339545489</c:v>
                </c:pt>
                <c:pt idx="905">
                  <c:v>23.564157773134667</c:v>
                </c:pt>
                <c:pt idx="906">
                  <c:v>23.578186208347734</c:v>
                </c:pt>
                <c:pt idx="907">
                  <c:v>23.777772582060997</c:v>
                </c:pt>
                <c:pt idx="908">
                  <c:v>23.777772582060997</c:v>
                </c:pt>
                <c:pt idx="909">
                  <c:v>23.777772582060997</c:v>
                </c:pt>
                <c:pt idx="910">
                  <c:v>23.883410950256408</c:v>
                </c:pt>
                <c:pt idx="911">
                  <c:v>24.125507733706254</c:v>
                </c:pt>
                <c:pt idx="912">
                  <c:v>23.718258008429778</c:v>
                </c:pt>
                <c:pt idx="913">
                  <c:v>23.518459082667832</c:v>
                </c:pt>
                <c:pt idx="914">
                  <c:v>23.525685852323051</c:v>
                </c:pt>
                <c:pt idx="915">
                  <c:v>23.525685852323051</c:v>
                </c:pt>
                <c:pt idx="916">
                  <c:v>23.525685852323051</c:v>
                </c:pt>
                <c:pt idx="917">
                  <c:v>23.779685550499142</c:v>
                </c:pt>
                <c:pt idx="918">
                  <c:v>23.320573125344037</c:v>
                </c:pt>
                <c:pt idx="919">
                  <c:v>23.4242985251013</c:v>
                </c:pt>
                <c:pt idx="920">
                  <c:v>23.654704945873586</c:v>
                </c:pt>
                <c:pt idx="921">
                  <c:v>23.900202562102358</c:v>
                </c:pt>
                <c:pt idx="922">
                  <c:v>23.900202562102358</c:v>
                </c:pt>
                <c:pt idx="923">
                  <c:v>23.900202562102358</c:v>
                </c:pt>
                <c:pt idx="924">
                  <c:v>23.931872817356115</c:v>
                </c:pt>
                <c:pt idx="925">
                  <c:v>24.24666240145552</c:v>
                </c:pt>
                <c:pt idx="926">
                  <c:v>24.344436343849665</c:v>
                </c:pt>
                <c:pt idx="927">
                  <c:v>24.405438781821669</c:v>
                </c:pt>
                <c:pt idx="928">
                  <c:v>24.183534442996699</c:v>
                </c:pt>
                <c:pt idx="929">
                  <c:v>24.183534442996699</c:v>
                </c:pt>
                <c:pt idx="930">
                  <c:v>24.183534442996699</c:v>
                </c:pt>
                <c:pt idx="931">
                  <c:v>24.241136048189773</c:v>
                </c:pt>
                <c:pt idx="932">
                  <c:v>24.048776444131729</c:v>
                </c:pt>
                <c:pt idx="933">
                  <c:v>23.786062111959634</c:v>
                </c:pt>
                <c:pt idx="934">
                  <c:v>23.367547128102967</c:v>
                </c:pt>
                <c:pt idx="935">
                  <c:v>22.851895857998198</c:v>
                </c:pt>
                <c:pt idx="936">
                  <c:v>22.851895857998198</c:v>
                </c:pt>
                <c:pt idx="937">
                  <c:v>22.851895857998198</c:v>
                </c:pt>
                <c:pt idx="938">
                  <c:v>23.130976697918879</c:v>
                </c:pt>
                <c:pt idx="939">
                  <c:v>23.604967766481792</c:v>
                </c:pt>
                <c:pt idx="940">
                  <c:v>23.353306140841216</c:v>
                </c:pt>
                <c:pt idx="941">
                  <c:v>22.841905911710107</c:v>
                </c:pt>
                <c:pt idx="942">
                  <c:v>22.473978315439968</c:v>
                </c:pt>
                <c:pt idx="943">
                  <c:v>22.473978315439968</c:v>
                </c:pt>
                <c:pt idx="944">
                  <c:v>22.473978315439968</c:v>
                </c:pt>
                <c:pt idx="945">
                  <c:v>20.805657285327722</c:v>
                </c:pt>
                <c:pt idx="946">
                  <c:v>22.251436320468951</c:v>
                </c:pt>
                <c:pt idx="947">
                  <c:v>21.887759765172476</c:v>
                </c:pt>
                <c:pt idx="948">
                  <c:v>21.270083511699909</c:v>
                </c:pt>
                <c:pt idx="949">
                  <c:v>21.672231987807994</c:v>
                </c:pt>
                <c:pt idx="950">
                  <c:v>21.672231987807994</c:v>
                </c:pt>
                <c:pt idx="951">
                  <c:v>21.672231987807994</c:v>
                </c:pt>
                <c:pt idx="952">
                  <c:v>22.333268859211877</c:v>
                </c:pt>
                <c:pt idx="953">
                  <c:v>22.26737772412017</c:v>
                </c:pt>
                <c:pt idx="954">
                  <c:v>22.252499080712369</c:v>
                </c:pt>
                <c:pt idx="955">
                  <c:v>21.981495218641644</c:v>
                </c:pt>
                <c:pt idx="956">
                  <c:v>21.857152270162132</c:v>
                </c:pt>
                <c:pt idx="957">
                  <c:v>21.857152270162132</c:v>
                </c:pt>
                <c:pt idx="958">
                  <c:v>21.857152270162132</c:v>
                </c:pt>
                <c:pt idx="959">
                  <c:v>21.500489932472192</c:v>
                </c:pt>
                <c:pt idx="960">
                  <c:v>21.488161913648582</c:v>
                </c:pt>
                <c:pt idx="961">
                  <c:v>20.83307649960782</c:v>
                </c:pt>
                <c:pt idx="962">
                  <c:v>21.366794693850636</c:v>
                </c:pt>
                <c:pt idx="963">
                  <c:v>21.847162323874034</c:v>
                </c:pt>
                <c:pt idx="964">
                  <c:v>21.847162323874034</c:v>
                </c:pt>
                <c:pt idx="965">
                  <c:v>21.847162323874034</c:v>
                </c:pt>
                <c:pt idx="966">
                  <c:v>22.311588550246221</c:v>
                </c:pt>
                <c:pt idx="967">
                  <c:v>22.026981357059785</c:v>
                </c:pt>
                <c:pt idx="968">
                  <c:v>22.086708482739684</c:v>
                </c:pt>
                <c:pt idx="969">
                  <c:v>22.583442620511676</c:v>
                </c:pt>
                <c:pt idx="970">
                  <c:v>22.458036911788749</c:v>
                </c:pt>
                <c:pt idx="971">
                  <c:v>22.458036911788749</c:v>
                </c:pt>
                <c:pt idx="972">
                  <c:v>22.458036911788749</c:v>
                </c:pt>
                <c:pt idx="973">
                  <c:v>21.89753715941189</c:v>
                </c:pt>
                <c:pt idx="974">
                  <c:v>22.064177965579297</c:v>
                </c:pt>
                <c:pt idx="975">
                  <c:v>22.195535131665345</c:v>
                </c:pt>
                <c:pt idx="976">
                  <c:v>22.195535131665345</c:v>
                </c:pt>
                <c:pt idx="977">
                  <c:v>22.328805266189537</c:v>
                </c:pt>
                <c:pt idx="978">
                  <c:v>22.328805266189537</c:v>
                </c:pt>
                <c:pt idx="979">
                  <c:v>22.328805266189537</c:v>
                </c:pt>
                <c:pt idx="980">
                  <c:v>22.939254750006889</c:v>
                </c:pt>
                <c:pt idx="981">
                  <c:v>22.361963385784072</c:v>
                </c:pt>
                <c:pt idx="982">
                  <c:v>22.564950592276258</c:v>
                </c:pt>
                <c:pt idx="983">
                  <c:v>22.37662947714319</c:v>
                </c:pt>
                <c:pt idx="984">
                  <c:v>22.748808114386986</c:v>
                </c:pt>
                <c:pt idx="985">
                  <c:v>22.748808114386986</c:v>
                </c:pt>
                <c:pt idx="986">
                  <c:v>22.748808114386986</c:v>
                </c:pt>
                <c:pt idx="987">
                  <c:v>23.017686455970885</c:v>
                </c:pt>
                <c:pt idx="988">
                  <c:v>22.332206098968467</c:v>
                </c:pt>
                <c:pt idx="989">
                  <c:v>21.961090221968085</c:v>
                </c:pt>
                <c:pt idx="990">
                  <c:v>21.295164653444491</c:v>
                </c:pt>
                <c:pt idx="991">
                  <c:v>20.79800541157514</c:v>
                </c:pt>
                <c:pt idx="992">
                  <c:v>20.79800541157514</c:v>
                </c:pt>
                <c:pt idx="993">
                  <c:v>20.79800541157514</c:v>
                </c:pt>
                <c:pt idx="994">
                  <c:v>20.923198568249379</c:v>
                </c:pt>
                <c:pt idx="995">
                  <c:v>21.198028367196393</c:v>
                </c:pt>
                <c:pt idx="996">
                  <c:v>20.907257164598157</c:v>
                </c:pt>
                <c:pt idx="997">
                  <c:v>20.548894410518752</c:v>
                </c:pt>
                <c:pt idx="998">
                  <c:v>20.615423201756506</c:v>
                </c:pt>
                <c:pt idx="999">
                  <c:v>20.615423201756506</c:v>
                </c:pt>
                <c:pt idx="1000">
                  <c:v>20.615423201756506</c:v>
                </c:pt>
                <c:pt idx="1001">
                  <c:v>20.738490837943917</c:v>
                </c:pt>
                <c:pt idx="1002">
                  <c:v>20.183304886784128</c:v>
                </c:pt>
                <c:pt idx="1003">
                  <c:v>19.958424819277596</c:v>
                </c:pt>
                <c:pt idx="1004">
                  <c:v>19.958424819277596</c:v>
                </c:pt>
                <c:pt idx="1005">
                  <c:v>20.278953308691442</c:v>
                </c:pt>
                <c:pt idx="1006">
                  <c:v>20.278953308691442</c:v>
                </c:pt>
                <c:pt idx="1007">
                  <c:v>20.278953308691442</c:v>
                </c:pt>
                <c:pt idx="1008">
                  <c:v>20.798855619769867</c:v>
                </c:pt>
                <c:pt idx="1009">
                  <c:v>21.222471852794932</c:v>
                </c:pt>
                <c:pt idx="1010">
                  <c:v>21.059656983503814</c:v>
                </c:pt>
                <c:pt idx="1011">
                  <c:v>21.059656983503814</c:v>
                </c:pt>
                <c:pt idx="1012">
                  <c:v>21.430135204358148</c:v>
                </c:pt>
                <c:pt idx="1013">
                  <c:v>21.430135204358148</c:v>
                </c:pt>
                <c:pt idx="1014">
                  <c:v>21.430135204358148</c:v>
                </c:pt>
                <c:pt idx="1015">
                  <c:v>21.625470537097751</c:v>
                </c:pt>
                <c:pt idx="1016">
                  <c:v>21.38890010691366</c:v>
                </c:pt>
                <c:pt idx="1017">
                  <c:v>21.06794651340245</c:v>
                </c:pt>
                <c:pt idx="1018">
                  <c:v>21.139151449711225</c:v>
                </c:pt>
                <c:pt idx="1019">
                  <c:v>20.324014343012227</c:v>
                </c:pt>
                <c:pt idx="1020">
                  <c:v>20.324014343012227</c:v>
                </c:pt>
                <c:pt idx="1021">
                  <c:v>20.324014343012227</c:v>
                </c:pt>
                <c:pt idx="1022">
                  <c:v>20.642417311939241</c:v>
                </c:pt>
                <c:pt idx="1023">
                  <c:v>21.149991604194057</c:v>
                </c:pt>
                <c:pt idx="1024">
                  <c:v>21.178048474620201</c:v>
                </c:pt>
                <c:pt idx="1025">
                  <c:v>21.161256862774252</c:v>
                </c:pt>
                <c:pt idx="1026">
                  <c:v>21.379972920868976</c:v>
                </c:pt>
                <c:pt idx="1027">
                  <c:v>21.379972920868976</c:v>
                </c:pt>
                <c:pt idx="1028">
                  <c:v>21.379972920868976</c:v>
                </c:pt>
                <c:pt idx="1029">
                  <c:v>21.379972920868976</c:v>
                </c:pt>
                <c:pt idx="1030">
                  <c:v>21.826544775151795</c:v>
                </c:pt>
                <c:pt idx="1031">
                  <c:v>21.818892901399206</c:v>
                </c:pt>
                <c:pt idx="1032">
                  <c:v>21.693699744724967</c:v>
                </c:pt>
                <c:pt idx="1033">
                  <c:v>21.775319731419206</c:v>
                </c:pt>
                <c:pt idx="1034">
                  <c:v>21.775319731419206</c:v>
                </c:pt>
                <c:pt idx="1035">
                  <c:v>21.775319731419206</c:v>
                </c:pt>
                <c:pt idx="1036">
                  <c:v>21.603790228132087</c:v>
                </c:pt>
                <c:pt idx="1037">
                  <c:v>22.015290994382219</c:v>
                </c:pt>
                <c:pt idx="1038">
                  <c:v>22.598958920065524</c:v>
                </c:pt>
                <c:pt idx="1039">
                  <c:v>22.721814004204251</c:v>
                </c:pt>
                <c:pt idx="1040">
                  <c:v>22.767087590573716</c:v>
                </c:pt>
                <c:pt idx="1041">
                  <c:v>22.767087590573716</c:v>
                </c:pt>
                <c:pt idx="1042">
                  <c:v>22.767087590573716</c:v>
                </c:pt>
                <c:pt idx="1043">
                  <c:v>23.401768007940916</c:v>
                </c:pt>
                <c:pt idx="1044">
                  <c:v>23.620058961938277</c:v>
                </c:pt>
                <c:pt idx="1045">
                  <c:v>23.900202562102368</c:v>
                </c:pt>
                <c:pt idx="1046">
                  <c:v>23.696577699464125</c:v>
                </c:pt>
                <c:pt idx="1047">
                  <c:v>24.110203986201093</c:v>
                </c:pt>
                <c:pt idx="1048">
                  <c:v>24.110203986201093</c:v>
                </c:pt>
                <c:pt idx="1049">
                  <c:v>24.110203986201093</c:v>
                </c:pt>
                <c:pt idx="1050">
                  <c:v>23.863643609728904</c:v>
                </c:pt>
                <c:pt idx="1051">
                  <c:v>24.226469956830648</c:v>
                </c:pt>
                <c:pt idx="1052">
                  <c:v>24.205639856059722</c:v>
                </c:pt>
                <c:pt idx="1053">
                  <c:v>24.33295853322079</c:v>
                </c:pt>
                <c:pt idx="1054">
                  <c:v>24.160578821738941</c:v>
                </c:pt>
                <c:pt idx="1055">
                  <c:v>24.160578821738941</c:v>
                </c:pt>
                <c:pt idx="1056">
                  <c:v>24.160578821738941</c:v>
                </c:pt>
                <c:pt idx="1057">
                  <c:v>24.160578821738941</c:v>
                </c:pt>
                <c:pt idx="1058">
                  <c:v>23.98926187050051</c:v>
                </c:pt>
                <c:pt idx="1059">
                  <c:v>24.246662401455524</c:v>
                </c:pt>
                <c:pt idx="1060">
                  <c:v>24.586958231396878</c:v>
                </c:pt>
                <c:pt idx="1061">
                  <c:v>24.650298741904386</c:v>
                </c:pt>
                <c:pt idx="1062">
                  <c:v>24.650298741904386</c:v>
                </c:pt>
                <c:pt idx="1063">
                  <c:v>24.650298741904386</c:v>
                </c:pt>
                <c:pt idx="1064">
                  <c:v>25.198683027506323</c:v>
                </c:pt>
                <c:pt idx="1065">
                  <c:v>24.919602187585649</c:v>
                </c:pt>
                <c:pt idx="1066">
                  <c:v>25.514535371849146</c:v>
                </c:pt>
                <c:pt idx="1067">
                  <c:v>25.654394619882506</c:v>
                </c:pt>
                <c:pt idx="1068">
                  <c:v>25.381477789373637</c:v>
                </c:pt>
                <c:pt idx="1069">
                  <c:v>25.381477789373637</c:v>
                </c:pt>
                <c:pt idx="1070">
                  <c:v>25.381477789373637</c:v>
                </c:pt>
                <c:pt idx="1071">
                  <c:v>25.02991670085208</c:v>
                </c:pt>
                <c:pt idx="1072">
                  <c:v>24.990169467748377</c:v>
                </c:pt>
                <c:pt idx="1073">
                  <c:v>25.078378567951788</c:v>
                </c:pt>
                <c:pt idx="1074">
                  <c:v>23.951002501737577</c:v>
                </c:pt>
                <c:pt idx="1075">
                  <c:v>24.722141334359211</c:v>
                </c:pt>
                <c:pt idx="1076">
                  <c:v>24.722141334359211</c:v>
                </c:pt>
                <c:pt idx="1077">
                  <c:v>24.722141334359211</c:v>
                </c:pt>
                <c:pt idx="1078">
                  <c:v>23.983735517234742</c:v>
                </c:pt>
                <c:pt idx="1079">
                  <c:v>24.413940863768975</c:v>
                </c:pt>
                <c:pt idx="1080">
                  <c:v>24.52574324137619</c:v>
                </c:pt>
                <c:pt idx="1081">
                  <c:v>24.725542167138141</c:v>
                </c:pt>
                <c:pt idx="1082">
                  <c:v>24.853498500445255</c:v>
                </c:pt>
                <c:pt idx="1083">
                  <c:v>24.853498500445255</c:v>
                </c:pt>
                <c:pt idx="1084">
                  <c:v>24.853498500445255</c:v>
                </c:pt>
                <c:pt idx="1085">
                  <c:v>25.084755129412276</c:v>
                </c:pt>
                <c:pt idx="1086">
                  <c:v>24.823741213629649</c:v>
                </c:pt>
                <c:pt idx="1087">
                  <c:v>25.017588682028467</c:v>
                </c:pt>
                <c:pt idx="1088">
                  <c:v>25.21207380657334</c:v>
                </c:pt>
                <c:pt idx="1089">
                  <c:v>24.856474229126814</c:v>
                </c:pt>
                <c:pt idx="1090">
                  <c:v>24.856474229126814</c:v>
                </c:pt>
                <c:pt idx="1091">
                  <c:v>24.856474229126814</c:v>
                </c:pt>
                <c:pt idx="1092">
                  <c:v>25.063712476592663</c:v>
                </c:pt>
                <c:pt idx="1093">
                  <c:v>25.459696943288943</c:v>
                </c:pt>
                <c:pt idx="1094">
                  <c:v>25.82124797809859</c:v>
                </c:pt>
                <c:pt idx="1095">
                  <c:v>25.887564217287665</c:v>
                </c:pt>
                <c:pt idx="1096">
                  <c:v>25.753656426617425</c:v>
                </c:pt>
                <c:pt idx="1097">
                  <c:v>25.753656426617425</c:v>
                </c:pt>
                <c:pt idx="1098">
                  <c:v>25.753656426617425</c:v>
                </c:pt>
                <c:pt idx="1099">
                  <c:v>25.647380402275967</c:v>
                </c:pt>
                <c:pt idx="1100">
                  <c:v>25.945378374529426</c:v>
                </c:pt>
                <c:pt idx="1101">
                  <c:v>26.110106212258689</c:v>
                </c:pt>
                <c:pt idx="1102">
                  <c:v>26.147727924875568</c:v>
                </c:pt>
                <c:pt idx="1103">
                  <c:v>26.221696037817228</c:v>
                </c:pt>
                <c:pt idx="1104">
                  <c:v>26.221696037817228</c:v>
                </c:pt>
                <c:pt idx="1105">
                  <c:v>26.221696037817228</c:v>
                </c:pt>
                <c:pt idx="1106">
                  <c:v>25.62038629209324</c:v>
                </c:pt>
                <c:pt idx="1107">
                  <c:v>25.126415330954135</c:v>
                </c:pt>
                <c:pt idx="1108">
                  <c:v>25.316224310427977</c:v>
                </c:pt>
                <c:pt idx="1109">
                  <c:v>25.440354706858805</c:v>
                </c:pt>
                <c:pt idx="1110">
                  <c:v>25.440354706858805</c:v>
                </c:pt>
                <c:pt idx="1111">
                  <c:v>25.440354706858805</c:v>
                </c:pt>
                <c:pt idx="1112">
                  <c:v>25.440354706858805</c:v>
                </c:pt>
                <c:pt idx="1113">
                  <c:v>25.569373800409334</c:v>
                </c:pt>
                <c:pt idx="1114">
                  <c:v>25.785114129822496</c:v>
                </c:pt>
                <c:pt idx="1115">
                  <c:v>26.172809066620143</c:v>
                </c:pt>
                <c:pt idx="1116">
                  <c:v>26.091401631974588</c:v>
                </c:pt>
                <c:pt idx="1117">
                  <c:v>26.170470994084639</c:v>
                </c:pt>
                <c:pt idx="1118">
                  <c:v>26.170470994084639</c:v>
                </c:pt>
                <c:pt idx="1119">
                  <c:v>26.170470994084639</c:v>
                </c:pt>
                <c:pt idx="1120">
                  <c:v>26.635109772505501</c:v>
                </c:pt>
                <c:pt idx="1121">
                  <c:v>26.987733621270468</c:v>
                </c:pt>
                <c:pt idx="1122">
                  <c:v>27.438343964478264</c:v>
                </c:pt>
                <c:pt idx="1123">
                  <c:v>26.751375743135057</c:v>
                </c:pt>
                <c:pt idx="1124">
                  <c:v>26.571981814046676</c:v>
                </c:pt>
                <c:pt idx="1125">
                  <c:v>26.571981814046676</c:v>
                </c:pt>
                <c:pt idx="1126">
                  <c:v>26.571981814046676</c:v>
                </c:pt>
                <c:pt idx="1127">
                  <c:v>25.932412699559766</c:v>
                </c:pt>
                <c:pt idx="1128">
                  <c:v>25.984487951487079</c:v>
                </c:pt>
                <c:pt idx="1129">
                  <c:v>26.34710174654014</c:v>
                </c:pt>
                <c:pt idx="1130">
                  <c:v>26.529046300212716</c:v>
                </c:pt>
                <c:pt idx="1131">
                  <c:v>26.601526548813592</c:v>
                </c:pt>
                <c:pt idx="1132">
                  <c:v>26.601526548813592</c:v>
                </c:pt>
                <c:pt idx="1133">
                  <c:v>26.601526548813592</c:v>
                </c:pt>
                <c:pt idx="1134">
                  <c:v>26.692711377698565</c:v>
                </c:pt>
                <c:pt idx="1135">
                  <c:v>26.510979376074669</c:v>
                </c:pt>
                <c:pt idx="1136">
                  <c:v>26.404278247635844</c:v>
                </c:pt>
                <c:pt idx="1137">
                  <c:v>25.988313888363372</c:v>
                </c:pt>
                <c:pt idx="1138">
                  <c:v>26.65466456098433</c:v>
                </c:pt>
                <c:pt idx="1139">
                  <c:v>26.65466456098433</c:v>
                </c:pt>
                <c:pt idx="1140">
                  <c:v>26.65466456098433</c:v>
                </c:pt>
                <c:pt idx="1141">
                  <c:v>26.306929409339073</c:v>
                </c:pt>
                <c:pt idx="1142">
                  <c:v>26.705251948570869</c:v>
                </c:pt>
                <c:pt idx="1143">
                  <c:v>26.847024165042374</c:v>
                </c:pt>
                <c:pt idx="1144">
                  <c:v>26.911214883744613</c:v>
                </c:pt>
                <c:pt idx="1145">
                  <c:v>26.558165930882286</c:v>
                </c:pt>
                <c:pt idx="1146">
                  <c:v>26.558165930882286</c:v>
                </c:pt>
                <c:pt idx="1147">
                  <c:v>26.558165930882286</c:v>
                </c:pt>
                <c:pt idx="1148">
                  <c:v>26.409592048852922</c:v>
                </c:pt>
                <c:pt idx="1149">
                  <c:v>26.687822680578865</c:v>
                </c:pt>
                <c:pt idx="1150">
                  <c:v>26.308629825728534</c:v>
                </c:pt>
                <c:pt idx="1151">
                  <c:v>26.009994197329032</c:v>
                </c:pt>
                <c:pt idx="1152">
                  <c:v>25.80658188673948</c:v>
                </c:pt>
                <c:pt idx="1153">
                  <c:v>25.80658188673948</c:v>
                </c:pt>
                <c:pt idx="1154">
                  <c:v>25.80658188673948</c:v>
                </c:pt>
                <c:pt idx="1155">
                  <c:v>25.80658188673948</c:v>
                </c:pt>
                <c:pt idx="1156">
                  <c:v>25.508796466534701</c:v>
                </c:pt>
                <c:pt idx="1157">
                  <c:v>25.707320080004553</c:v>
                </c:pt>
                <c:pt idx="1158">
                  <c:v>25.821460530147281</c:v>
                </c:pt>
                <c:pt idx="1159">
                  <c:v>25.337692067344953</c:v>
                </c:pt>
                <c:pt idx="1160">
                  <c:v>25.337692067344953</c:v>
                </c:pt>
                <c:pt idx="1161">
                  <c:v>25.337692067344953</c:v>
                </c:pt>
                <c:pt idx="1162">
                  <c:v>24.774004034237848</c:v>
                </c:pt>
                <c:pt idx="1163">
                  <c:v>25.23311645939296</c:v>
                </c:pt>
                <c:pt idx="1164">
                  <c:v>24.740633362594632</c:v>
                </c:pt>
                <c:pt idx="1165">
                  <c:v>25.404008306534028</c:v>
                </c:pt>
                <c:pt idx="1166">
                  <c:v>25.648655714568068</c:v>
                </c:pt>
                <c:pt idx="1167">
                  <c:v>25.648655714568068</c:v>
                </c:pt>
                <c:pt idx="1168">
                  <c:v>25.648655714568068</c:v>
                </c:pt>
                <c:pt idx="1169">
                  <c:v>25.65545738012592</c:v>
                </c:pt>
                <c:pt idx="1170">
                  <c:v>26.005318052258012</c:v>
                </c:pt>
                <c:pt idx="1171">
                  <c:v>25.491367198542708</c:v>
                </c:pt>
                <c:pt idx="1172">
                  <c:v>25.18975584146164</c:v>
                </c:pt>
                <c:pt idx="1173">
                  <c:v>25.229715626614034</c:v>
                </c:pt>
                <c:pt idx="1174">
                  <c:v>25.229715626614034</c:v>
                </c:pt>
                <c:pt idx="1175">
                  <c:v>25.229715626614034</c:v>
                </c:pt>
                <c:pt idx="1176">
                  <c:v>24.944470777281552</c:v>
                </c:pt>
                <c:pt idx="1177">
                  <c:v>25.737927575014901</c:v>
                </c:pt>
                <c:pt idx="1178">
                  <c:v>26.018071175178989</c:v>
                </c:pt>
                <c:pt idx="1179">
                  <c:v>26.087150591000938</c:v>
                </c:pt>
                <c:pt idx="1180">
                  <c:v>26.350290027270397</c:v>
                </c:pt>
                <c:pt idx="1181">
                  <c:v>26.350290027270397</c:v>
                </c:pt>
                <c:pt idx="1182">
                  <c:v>26.350290027270397</c:v>
                </c:pt>
                <c:pt idx="1183">
                  <c:v>26.865091089180432</c:v>
                </c:pt>
                <c:pt idx="1184">
                  <c:v>27.682566268414948</c:v>
                </c:pt>
                <c:pt idx="1185">
                  <c:v>28.294078512475711</c:v>
                </c:pt>
                <c:pt idx="1186">
                  <c:v>27.874075664278259</c:v>
                </c:pt>
                <c:pt idx="1187">
                  <c:v>28.076850318721764</c:v>
                </c:pt>
                <c:pt idx="1188">
                  <c:v>28.076850318721764</c:v>
                </c:pt>
                <c:pt idx="1189">
                  <c:v>28.076850318721764</c:v>
                </c:pt>
                <c:pt idx="1190">
                  <c:v>28.475810514099603</c:v>
                </c:pt>
                <c:pt idx="1191">
                  <c:v>28.425435678561747</c:v>
                </c:pt>
                <c:pt idx="1192">
                  <c:v>28.825033530085641</c:v>
                </c:pt>
                <c:pt idx="1193">
                  <c:v>28.323198143145262</c:v>
                </c:pt>
                <c:pt idx="1194">
                  <c:v>28.323198143145262</c:v>
                </c:pt>
                <c:pt idx="1195">
                  <c:v>28.323198143145262</c:v>
                </c:pt>
                <c:pt idx="1196">
                  <c:v>28.323198143145262</c:v>
                </c:pt>
                <c:pt idx="1197">
                  <c:v>28.536812952071593</c:v>
                </c:pt>
                <c:pt idx="1198">
                  <c:v>28.616307418279003</c:v>
                </c:pt>
                <c:pt idx="1199">
                  <c:v>29.28627147572757</c:v>
                </c:pt>
                <c:pt idx="1200">
                  <c:v>29.400624477918988</c:v>
                </c:pt>
                <c:pt idx="1201">
                  <c:v>29.56832804432981</c:v>
                </c:pt>
                <c:pt idx="1202">
                  <c:v>29.56832804432981</c:v>
                </c:pt>
                <c:pt idx="1203">
                  <c:v>29.56832804432981</c:v>
                </c:pt>
                <c:pt idx="1204">
                  <c:v>30.194718931798377</c:v>
                </c:pt>
                <c:pt idx="1205">
                  <c:v>30.142643679871064</c:v>
                </c:pt>
                <c:pt idx="1206">
                  <c:v>30.811119872978843</c:v>
                </c:pt>
                <c:pt idx="1207">
                  <c:v>30.875735695778452</c:v>
                </c:pt>
                <c:pt idx="1208">
                  <c:v>31.116982271033571</c:v>
                </c:pt>
                <c:pt idx="1209">
                  <c:v>31.116982271033571</c:v>
                </c:pt>
                <c:pt idx="1210">
                  <c:v>31.116982271033571</c:v>
                </c:pt>
                <c:pt idx="1211">
                  <c:v>31.157792264380692</c:v>
                </c:pt>
                <c:pt idx="1212">
                  <c:v>30.435115298858761</c:v>
                </c:pt>
                <c:pt idx="1213">
                  <c:v>30.407270980481297</c:v>
                </c:pt>
                <c:pt idx="1214">
                  <c:v>29.88056700384502</c:v>
                </c:pt>
                <c:pt idx="1215">
                  <c:v>29.940081577476239</c:v>
                </c:pt>
                <c:pt idx="1216">
                  <c:v>29.940081577476239</c:v>
                </c:pt>
                <c:pt idx="1217">
                  <c:v>29.940081577476239</c:v>
                </c:pt>
                <c:pt idx="1218">
                  <c:v>30.317786567985788</c:v>
                </c:pt>
                <c:pt idx="1219">
                  <c:v>29.614451838894002</c:v>
                </c:pt>
                <c:pt idx="1220">
                  <c:v>29.333883134632547</c:v>
                </c:pt>
                <c:pt idx="1221">
                  <c:v>30.225964082954764</c:v>
                </c:pt>
                <c:pt idx="1222">
                  <c:v>29.273943456903961</c:v>
                </c:pt>
                <c:pt idx="1223">
                  <c:v>29.273943456903961</c:v>
                </c:pt>
                <c:pt idx="1224">
                  <c:v>29.273943456903961</c:v>
                </c:pt>
                <c:pt idx="1225">
                  <c:v>29.086472549965627</c:v>
                </c:pt>
                <c:pt idx="1226">
                  <c:v>27.998206060709069</c:v>
                </c:pt>
                <c:pt idx="1227">
                  <c:v>28.267296954341649</c:v>
                </c:pt>
                <c:pt idx="1228">
                  <c:v>29.031846673454112</c:v>
                </c:pt>
                <c:pt idx="1229">
                  <c:v>28.993587304691186</c:v>
                </c:pt>
                <c:pt idx="1230">
                  <c:v>28.993587304691186</c:v>
                </c:pt>
                <c:pt idx="1231">
                  <c:v>28.993587304691186</c:v>
                </c:pt>
                <c:pt idx="1232">
                  <c:v>28.96829361089792</c:v>
                </c:pt>
                <c:pt idx="1233">
                  <c:v>28.272185651461353</c:v>
                </c:pt>
                <c:pt idx="1234">
                  <c:v>28.793575826880559</c:v>
                </c:pt>
                <c:pt idx="1235">
                  <c:v>28.447753643673447</c:v>
                </c:pt>
                <c:pt idx="1236">
                  <c:v>28.270272683023205</c:v>
                </c:pt>
                <c:pt idx="1237">
                  <c:v>28.270272683023205</c:v>
                </c:pt>
                <c:pt idx="1238">
                  <c:v>28.270272683023205</c:v>
                </c:pt>
                <c:pt idx="1239">
                  <c:v>29.072656666801233</c:v>
                </c:pt>
                <c:pt idx="1240">
                  <c:v>29.783643269645605</c:v>
                </c:pt>
                <c:pt idx="1241">
                  <c:v>29.720302759138097</c:v>
                </c:pt>
                <c:pt idx="1242">
                  <c:v>29.719027446845999</c:v>
                </c:pt>
                <c:pt idx="1243">
                  <c:v>29.221017996781914</c:v>
                </c:pt>
                <c:pt idx="1244">
                  <c:v>29.221017996781914</c:v>
                </c:pt>
                <c:pt idx="1245">
                  <c:v>29.221017996781914</c:v>
                </c:pt>
                <c:pt idx="1246">
                  <c:v>29.139185458038991</c:v>
                </c:pt>
                <c:pt idx="1247">
                  <c:v>29.509663678893318</c:v>
                </c:pt>
                <c:pt idx="1248">
                  <c:v>29.205714249276745</c:v>
                </c:pt>
                <c:pt idx="1249">
                  <c:v>27.892780244562346</c:v>
                </c:pt>
                <c:pt idx="1250">
                  <c:v>26.888684366584229</c:v>
                </c:pt>
                <c:pt idx="1251">
                  <c:v>26.888684366584229</c:v>
                </c:pt>
                <c:pt idx="1252">
                  <c:v>26.888684366584229</c:v>
                </c:pt>
                <c:pt idx="1253">
                  <c:v>24.238160319508204</c:v>
                </c:pt>
                <c:pt idx="1254">
                  <c:v>25.826349227266991</c:v>
                </c:pt>
                <c:pt idx="1255">
                  <c:v>25.961957434326695</c:v>
                </c:pt>
                <c:pt idx="1256">
                  <c:v>25.696692477570409</c:v>
                </c:pt>
                <c:pt idx="1257">
                  <c:v>25.621236500287974</c:v>
                </c:pt>
                <c:pt idx="1258">
                  <c:v>25.621236500287974</c:v>
                </c:pt>
                <c:pt idx="1259">
                  <c:v>25.621236500287974</c:v>
                </c:pt>
                <c:pt idx="1260">
                  <c:v>25.621236500287974</c:v>
                </c:pt>
                <c:pt idx="1261">
                  <c:v>27.344183406911732</c:v>
                </c:pt>
                <c:pt idx="1262">
                  <c:v>26.819179846664916</c:v>
                </c:pt>
                <c:pt idx="1263">
                  <c:v>26.258042438142006</c:v>
                </c:pt>
                <c:pt idx="1264">
                  <c:v>27.423465321070466</c:v>
                </c:pt>
                <c:pt idx="1265">
                  <c:v>27.423465321070466</c:v>
                </c:pt>
                <c:pt idx="1266">
                  <c:v>27.423465321070466</c:v>
                </c:pt>
                <c:pt idx="1267">
                  <c:v>27.806696664845774</c:v>
                </c:pt>
                <c:pt idx="1268">
                  <c:v>28.145929734543717</c:v>
                </c:pt>
                <c:pt idx="1269">
                  <c:v>28.300242521887515</c:v>
                </c:pt>
                <c:pt idx="1270">
                  <c:v>27.457261096811049</c:v>
                </c:pt>
                <c:pt idx="1271">
                  <c:v>27.646644972187531</c:v>
                </c:pt>
                <c:pt idx="1272">
                  <c:v>27.646644972187531</c:v>
                </c:pt>
                <c:pt idx="1273">
                  <c:v>27.646644972187531</c:v>
                </c:pt>
                <c:pt idx="1274">
                  <c:v>28.220535503631417</c:v>
                </c:pt>
                <c:pt idx="1275">
                  <c:v>28.400992192963219</c:v>
                </c:pt>
                <c:pt idx="1276">
                  <c:v>29.643571469563575</c:v>
                </c:pt>
                <c:pt idx="1277">
                  <c:v>28.8318351956435</c:v>
                </c:pt>
                <c:pt idx="1278">
                  <c:v>29.546647735364157</c:v>
                </c:pt>
                <c:pt idx="1279">
                  <c:v>29.546647735364157</c:v>
                </c:pt>
                <c:pt idx="1280">
                  <c:v>29.546647735364157</c:v>
                </c:pt>
                <c:pt idx="1281">
                  <c:v>29.401262134065039</c:v>
                </c:pt>
                <c:pt idx="1282">
                  <c:v>29.436120670049043</c:v>
                </c:pt>
                <c:pt idx="1283">
                  <c:v>28.598453046189647</c:v>
                </c:pt>
                <c:pt idx="1284">
                  <c:v>27.073604648938371</c:v>
                </c:pt>
                <c:pt idx="1285">
                  <c:v>27.130993702082758</c:v>
                </c:pt>
                <c:pt idx="1286">
                  <c:v>27.130993702082758</c:v>
                </c:pt>
                <c:pt idx="1287">
                  <c:v>27.130993702082758</c:v>
                </c:pt>
                <c:pt idx="1288">
                  <c:v>25.669485815338994</c:v>
                </c:pt>
                <c:pt idx="1289">
                  <c:v>25.184016936147199</c:v>
                </c:pt>
                <c:pt idx="1290">
                  <c:v>24.466653771842342</c:v>
                </c:pt>
                <c:pt idx="1291">
                  <c:v>23.99457567171758</c:v>
                </c:pt>
                <c:pt idx="1292">
                  <c:v>25.460972255581048</c:v>
                </c:pt>
                <c:pt idx="1293">
                  <c:v>25.460972255581048</c:v>
                </c:pt>
                <c:pt idx="1294">
                  <c:v>25.460972255581048</c:v>
                </c:pt>
                <c:pt idx="1295">
                  <c:v>26.428721733234394</c:v>
                </c:pt>
                <c:pt idx="1296">
                  <c:v>25.652906755541732</c:v>
                </c:pt>
                <c:pt idx="1297">
                  <c:v>26.264418999602494</c:v>
                </c:pt>
                <c:pt idx="1298">
                  <c:v>27.624539559124504</c:v>
                </c:pt>
                <c:pt idx="1299">
                  <c:v>27.502322131131827</c:v>
                </c:pt>
                <c:pt idx="1300">
                  <c:v>27.502322131131827</c:v>
                </c:pt>
                <c:pt idx="1301">
                  <c:v>27.502322131131827</c:v>
                </c:pt>
                <c:pt idx="1302">
                  <c:v>27.847931762290255</c:v>
                </c:pt>
                <c:pt idx="1303">
                  <c:v>27.275316543138462</c:v>
                </c:pt>
                <c:pt idx="1304">
                  <c:v>28.312995644808485</c:v>
                </c:pt>
                <c:pt idx="1305">
                  <c:v>28.804841085460769</c:v>
                </c:pt>
                <c:pt idx="1306">
                  <c:v>28.494727646432384</c:v>
                </c:pt>
                <c:pt idx="1307">
                  <c:v>28.494727646432384</c:v>
                </c:pt>
                <c:pt idx="1308">
                  <c:v>28.494727646432384</c:v>
                </c:pt>
                <c:pt idx="1309">
                  <c:v>29.096887600351103</c:v>
                </c:pt>
                <c:pt idx="1310">
                  <c:v>28.765518956454425</c:v>
                </c:pt>
                <c:pt idx="1311">
                  <c:v>29.331332510048362</c:v>
                </c:pt>
                <c:pt idx="1312">
                  <c:v>29.678642557596252</c:v>
                </c:pt>
                <c:pt idx="1313">
                  <c:v>29.768339522140447</c:v>
                </c:pt>
                <c:pt idx="1314">
                  <c:v>29.768339522140447</c:v>
                </c:pt>
                <c:pt idx="1315">
                  <c:v>29.768339522140447</c:v>
                </c:pt>
                <c:pt idx="1316">
                  <c:v>30.156672115084145</c:v>
                </c:pt>
                <c:pt idx="1317">
                  <c:v>29.794058320031084</c:v>
                </c:pt>
                <c:pt idx="1318">
                  <c:v>30.479963781130873</c:v>
                </c:pt>
                <c:pt idx="1319">
                  <c:v>30.650855628271941</c:v>
                </c:pt>
                <c:pt idx="1320">
                  <c:v>30.997315467625103</c:v>
                </c:pt>
                <c:pt idx="1321">
                  <c:v>30.997315467625103</c:v>
                </c:pt>
                <c:pt idx="1322">
                  <c:v>30.997315467625103</c:v>
                </c:pt>
                <c:pt idx="1323">
                  <c:v>31.194776320851538</c:v>
                </c:pt>
                <c:pt idx="1324">
                  <c:v>31.404140088804215</c:v>
                </c:pt>
                <c:pt idx="1325">
                  <c:v>31.472794400528802</c:v>
                </c:pt>
                <c:pt idx="1326">
                  <c:v>31.171608147545101</c:v>
                </c:pt>
                <c:pt idx="1327">
                  <c:v>31.143551277118956</c:v>
                </c:pt>
                <c:pt idx="1328">
                  <c:v>31.143551277118956</c:v>
                </c:pt>
                <c:pt idx="1329">
                  <c:v>31.143551277118956</c:v>
                </c:pt>
                <c:pt idx="1330">
                  <c:v>31.364180303651828</c:v>
                </c:pt>
                <c:pt idx="1331">
                  <c:v>31.851987255379132</c:v>
                </c:pt>
                <c:pt idx="1332">
                  <c:v>32.199297302927029</c:v>
                </c:pt>
                <c:pt idx="1333">
                  <c:v>32.678814724755703</c:v>
                </c:pt>
                <c:pt idx="1334">
                  <c:v>32.82271246171404</c:v>
                </c:pt>
                <c:pt idx="1335">
                  <c:v>32.82271246171404</c:v>
                </c:pt>
                <c:pt idx="1336">
                  <c:v>32.82271246171404</c:v>
                </c:pt>
                <c:pt idx="1337">
                  <c:v>33.775795848008251</c:v>
                </c:pt>
                <c:pt idx="1338">
                  <c:v>33.60086551194221</c:v>
                </c:pt>
                <c:pt idx="1339">
                  <c:v>33.976019877867564</c:v>
                </c:pt>
                <c:pt idx="1340">
                  <c:v>33.976019877867564</c:v>
                </c:pt>
                <c:pt idx="1341">
                  <c:v>34.610912847283444</c:v>
                </c:pt>
                <c:pt idx="1342">
                  <c:v>34.610912847283444</c:v>
                </c:pt>
                <c:pt idx="1343">
                  <c:v>34.610912847283444</c:v>
                </c:pt>
                <c:pt idx="1344">
                  <c:v>33.114758976604364</c:v>
                </c:pt>
                <c:pt idx="1345">
                  <c:v>34.699759603632906</c:v>
                </c:pt>
                <c:pt idx="1346">
                  <c:v>34.41408965020306</c:v>
                </c:pt>
                <c:pt idx="1347">
                  <c:v>33.451016317620748</c:v>
                </c:pt>
                <c:pt idx="1348">
                  <c:v>34.646196487364811</c:v>
                </c:pt>
                <c:pt idx="1349">
                  <c:v>34.646196487364811</c:v>
                </c:pt>
                <c:pt idx="1350">
                  <c:v>34.646196487364811</c:v>
                </c:pt>
                <c:pt idx="1351">
                  <c:v>35.642640491590349</c:v>
                </c:pt>
                <c:pt idx="1352">
                  <c:v>35.45708255309016</c:v>
                </c:pt>
                <c:pt idx="1353">
                  <c:v>35.823097180922147</c:v>
                </c:pt>
                <c:pt idx="1354">
                  <c:v>35.129752398118455</c:v>
                </c:pt>
                <c:pt idx="1355">
                  <c:v>35.602680706437958</c:v>
                </c:pt>
                <c:pt idx="1356">
                  <c:v>35.602680706437958</c:v>
                </c:pt>
                <c:pt idx="1357">
                  <c:v>35.602680706437958</c:v>
                </c:pt>
                <c:pt idx="1358">
                  <c:v>34.307813625861598</c:v>
                </c:pt>
                <c:pt idx="1359">
                  <c:v>35.363984755767035</c:v>
                </c:pt>
                <c:pt idx="1360">
                  <c:v>35.204570719254839</c:v>
                </c:pt>
                <c:pt idx="1361">
                  <c:v>35.913431801612383</c:v>
                </c:pt>
                <c:pt idx="1362">
                  <c:v>36.877780446486788</c:v>
                </c:pt>
                <c:pt idx="1363">
                  <c:v>36.877780446486788</c:v>
                </c:pt>
                <c:pt idx="1364">
                  <c:v>36.877780446486788</c:v>
                </c:pt>
                <c:pt idx="1365">
                  <c:v>37.989427661098468</c:v>
                </c:pt>
                <c:pt idx="1366">
                  <c:v>37.575376270264137</c:v>
                </c:pt>
                <c:pt idx="1367">
                  <c:v>38.662367447228597</c:v>
                </c:pt>
                <c:pt idx="1368">
                  <c:v>38.38775020033026</c:v>
                </c:pt>
                <c:pt idx="1369">
                  <c:v>38.38775020033026</c:v>
                </c:pt>
                <c:pt idx="1370">
                  <c:v>38.38775020033026</c:v>
                </c:pt>
                <c:pt idx="1371">
                  <c:v>38.38775020033026</c:v>
                </c:pt>
                <c:pt idx="1372">
                  <c:v>38.769281127716106</c:v>
                </c:pt>
                <c:pt idx="1373">
                  <c:v>38.754827588405668</c:v>
                </c:pt>
                <c:pt idx="1374">
                  <c:v>38.492538360330947</c:v>
                </c:pt>
                <c:pt idx="1375">
                  <c:v>39.024768690232982</c:v>
                </c:pt>
                <c:pt idx="1376">
                  <c:v>39.024768690232982</c:v>
                </c:pt>
                <c:pt idx="1377">
                  <c:v>39.024768690232982</c:v>
                </c:pt>
                <c:pt idx="1378">
                  <c:v>39.024768690232982</c:v>
                </c:pt>
                <c:pt idx="1379">
                  <c:v>39.415439355712195</c:v>
                </c:pt>
                <c:pt idx="1380">
                  <c:v>40.448654864359874</c:v>
                </c:pt>
                <c:pt idx="1381">
                  <c:v>41.744159601082274</c:v>
                </c:pt>
                <c:pt idx="1382">
                  <c:v>41.795172092766173</c:v>
                </c:pt>
                <c:pt idx="1383">
                  <c:v>41.950547640353392</c:v>
                </c:pt>
                <c:pt idx="1384">
                  <c:v>41.950547640353392</c:v>
                </c:pt>
                <c:pt idx="1385">
                  <c:v>41.950547640353392</c:v>
                </c:pt>
                <c:pt idx="1386">
                  <c:v>42.514235673460497</c:v>
                </c:pt>
                <c:pt idx="1387">
                  <c:v>41.229783643269606</c:v>
                </c:pt>
                <c:pt idx="1388">
                  <c:v>41.420230278889498</c:v>
                </c:pt>
                <c:pt idx="1389">
                  <c:v>40.514971103548937</c:v>
                </c:pt>
                <c:pt idx="1390">
                  <c:v>42.119739071104988</c:v>
                </c:pt>
                <c:pt idx="1391">
                  <c:v>42.119739071104988</c:v>
                </c:pt>
                <c:pt idx="1392">
                  <c:v>42.119739071104988</c:v>
                </c:pt>
                <c:pt idx="1393">
                  <c:v>42.119739071104988</c:v>
                </c:pt>
                <c:pt idx="1394">
                  <c:v>43.226922692694323</c:v>
                </c:pt>
                <c:pt idx="1395">
                  <c:v>43.226922692694323</c:v>
                </c:pt>
                <c:pt idx="1396">
                  <c:v>41.697610702420704</c:v>
                </c:pt>
                <c:pt idx="1397">
                  <c:v>41.749685954348024</c:v>
                </c:pt>
                <c:pt idx="1398">
                  <c:v>41.749685954348024</c:v>
                </c:pt>
                <c:pt idx="1399">
                  <c:v>41.749685954348024</c:v>
                </c:pt>
                <c:pt idx="1400">
                  <c:v>42.450044954758248</c:v>
                </c:pt>
                <c:pt idx="1401">
                  <c:v>43.832483479391961</c:v>
                </c:pt>
                <c:pt idx="1402">
                  <c:v>43.155717756385542</c:v>
                </c:pt>
                <c:pt idx="1403">
                  <c:v>44.733491613758872</c:v>
                </c:pt>
                <c:pt idx="1404">
                  <c:v>45.213859243782274</c:v>
                </c:pt>
                <c:pt idx="1405">
                  <c:v>45.213859243782274</c:v>
                </c:pt>
                <c:pt idx="1406">
                  <c:v>45.213859243782274</c:v>
                </c:pt>
                <c:pt idx="1407">
                  <c:v>45.293353709989674</c:v>
                </c:pt>
                <c:pt idx="1408">
                  <c:v>44.182981807670096</c:v>
                </c:pt>
                <c:pt idx="1409">
                  <c:v>45.059759008487148</c:v>
                </c:pt>
                <c:pt idx="1410">
                  <c:v>43.098328703241158</c:v>
                </c:pt>
                <c:pt idx="1411">
                  <c:v>42.270013369523816</c:v>
                </c:pt>
                <c:pt idx="1412">
                  <c:v>42.270013369523816</c:v>
                </c:pt>
                <c:pt idx="1413">
                  <c:v>42.270013369523816</c:v>
                </c:pt>
                <c:pt idx="1414">
                  <c:v>43.240738575858714</c:v>
                </c:pt>
                <c:pt idx="1415">
                  <c:v>41.135835637751747</c:v>
                </c:pt>
                <c:pt idx="1416">
                  <c:v>41.323944200836131</c:v>
                </c:pt>
                <c:pt idx="1417">
                  <c:v>43.460092290099482</c:v>
                </c:pt>
                <c:pt idx="1418">
                  <c:v>41.630444255036899</c:v>
                </c:pt>
                <c:pt idx="1419">
                  <c:v>41.630444255036899</c:v>
                </c:pt>
                <c:pt idx="1420">
                  <c:v>41.630444255036899</c:v>
                </c:pt>
                <c:pt idx="1421">
                  <c:v>41.630444255036899</c:v>
                </c:pt>
                <c:pt idx="1422">
                  <c:v>41.543085363028226</c:v>
                </c:pt>
                <c:pt idx="1423">
                  <c:v>40.201456831741631</c:v>
                </c:pt>
                <c:pt idx="1424">
                  <c:v>40.51433344740289</c:v>
                </c:pt>
                <c:pt idx="1425">
                  <c:v>41.060167108420636</c:v>
                </c:pt>
                <c:pt idx="1426">
                  <c:v>41.060167108420636</c:v>
                </c:pt>
                <c:pt idx="1427">
                  <c:v>41.060167108420636</c:v>
                </c:pt>
                <c:pt idx="1428">
                  <c:v>42.429214853987332</c:v>
                </c:pt>
                <c:pt idx="1429">
                  <c:v>43.110444170016095</c:v>
                </c:pt>
                <c:pt idx="1430">
                  <c:v>42.279578211714558</c:v>
                </c:pt>
                <c:pt idx="1431">
                  <c:v>41.966063939907251</c:v>
                </c:pt>
                <c:pt idx="1432">
                  <c:v>40.922220828825424</c:v>
                </c:pt>
                <c:pt idx="1433">
                  <c:v>40.922220828825424</c:v>
                </c:pt>
                <c:pt idx="1434">
                  <c:v>40.922220828825424</c:v>
                </c:pt>
                <c:pt idx="1435">
                  <c:v>41.186210473289613</c:v>
                </c:pt>
                <c:pt idx="1436">
                  <c:v>40.143855226548574</c:v>
                </c:pt>
                <c:pt idx="1437">
                  <c:v>40.380850760830029</c:v>
                </c:pt>
                <c:pt idx="1438">
                  <c:v>41.086948666554697</c:v>
                </c:pt>
                <c:pt idx="1439">
                  <c:v>41.869990413902578</c:v>
                </c:pt>
                <c:pt idx="1440">
                  <c:v>41.869990413902578</c:v>
                </c:pt>
                <c:pt idx="1441">
                  <c:v>41.869990413902578</c:v>
                </c:pt>
                <c:pt idx="1442">
                  <c:v>43.234149462349571</c:v>
                </c:pt>
                <c:pt idx="1443">
                  <c:v>43.117670939671328</c:v>
                </c:pt>
                <c:pt idx="1444">
                  <c:v>43.328947676062157</c:v>
                </c:pt>
                <c:pt idx="1445">
                  <c:v>43.440537501620696</c:v>
                </c:pt>
                <c:pt idx="1446">
                  <c:v>42.700856372204129</c:v>
                </c:pt>
                <c:pt idx="1447">
                  <c:v>42.700856372204129</c:v>
                </c:pt>
                <c:pt idx="1448">
                  <c:v>42.700856372204129</c:v>
                </c:pt>
                <c:pt idx="1449">
                  <c:v>43.79294879833698</c:v>
                </c:pt>
                <c:pt idx="1450">
                  <c:v>44.068628805478724</c:v>
                </c:pt>
                <c:pt idx="1451">
                  <c:v>43.881370450589067</c:v>
                </c:pt>
                <c:pt idx="1452">
                  <c:v>44.694807140898611</c:v>
                </c:pt>
                <c:pt idx="1453">
                  <c:v>43.651601685962838</c:v>
                </c:pt>
                <c:pt idx="1454">
                  <c:v>43.651601685962838</c:v>
                </c:pt>
                <c:pt idx="1455">
                  <c:v>43.651601685962838</c:v>
                </c:pt>
                <c:pt idx="1456">
                  <c:v>43.087275996709678</c:v>
                </c:pt>
                <c:pt idx="1457">
                  <c:v>41.688045860230005</c:v>
                </c:pt>
                <c:pt idx="1458">
                  <c:v>42.798417762549583</c:v>
                </c:pt>
                <c:pt idx="1459">
                  <c:v>44.282031062356374</c:v>
                </c:pt>
                <c:pt idx="1460">
                  <c:v>43.940885024220293</c:v>
                </c:pt>
                <c:pt idx="1461">
                  <c:v>43.940885024220293</c:v>
                </c:pt>
                <c:pt idx="1462">
                  <c:v>43.940885024220293</c:v>
                </c:pt>
                <c:pt idx="1463">
                  <c:v>45.585187672831367</c:v>
                </c:pt>
                <c:pt idx="1464">
                  <c:v>45.181976436479871</c:v>
                </c:pt>
                <c:pt idx="1465">
                  <c:v>44.77175098252183</c:v>
                </c:pt>
                <c:pt idx="1466">
                  <c:v>45.616432823987765</c:v>
                </c:pt>
                <c:pt idx="1467">
                  <c:v>45.616432823987765</c:v>
                </c:pt>
                <c:pt idx="1468">
                  <c:v>45.616432823987765</c:v>
                </c:pt>
                <c:pt idx="1469">
                  <c:v>45.616432823987765</c:v>
                </c:pt>
                <c:pt idx="1470">
                  <c:v>47.178902933855909</c:v>
                </c:pt>
                <c:pt idx="1471">
                  <c:v>47.161686217912596</c:v>
                </c:pt>
                <c:pt idx="1472">
                  <c:v>46.597573080708123</c:v>
                </c:pt>
                <c:pt idx="1473">
                  <c:v>47.287517030732893</c:v>
                </c:pt>
                <c:pt idx="1474">
                  <c:v>47.451607212316105</c:v>
                </c:pt>
                <c:pt idx="1475">
                  <c:v>47.451607212316105</c:v>
                </c:pt>
                <c:pt idx="1476">
                  <c:v>47.451607212316105</c:v>
                </c:pt>
                <c:pt idx="1477">
                  <c:v>47.169763195762556</c:v>
                </c:pt>
                <c:pt idx="1478">
                  <c:v>46.234321629509012</c:v>
                </c:pt>
                <c:pt idx="1479">
                  <c:v>44.713086617085352</c:v>
                </c:pt>
                <c:pt idx="1480">
                  <c:v>45.39707910974699</c:v>
                </c:pt>
                <c:pt idx="1481">
                  <c:v>44.348134749496779</c:v>
                </c:pt>
                <c:pt idx="1482">
                  <c:v>44.348134749496779</c:v>
                </c:pt>
                <c:pt idx="1483">
                  <c:v>44.348134749496779</c:v>
                </c:pt>
                <c:pt idx="1484">
                  <c:v>41.826842348019966</c:v>
                </c:pt>
                <c:pt idx="1485">
                  <c:v>43.15401733999613</c:v>
                </c:pt>
                <c:pt idx="1486">
                  <c:v>44.759635515746922</c:v>
                </c:pt>
                <c:pt idx="1487">
                  <c:v>46.41052727786716</c:v>
                </c:pt>
                <c:pt idx="1488">
                  <c:v>46.98335504906764</c:v>
                </c:pt>
                <c:pt idx="1489">
                  <c:v>46.98335504906764</c:v>
                </c:pt>
                <c:pt idx="1490">
                  <c:v>46.98335504906764</c:v>
                </c:pt>
                <c:pt idx="1491">
                  <c:v>48.050791437553265</c:v>
                </c:pt>
                <c:pt idx="1492">
                  <c:v>46.910874800466765</c:v>
                </c:pt>
                <c:pt idx="1493">
                  <c:v>45.708042756970116</c:v>
                </c:pt>
                <c:pt idx="1494">
                  <c:v>45.045943125322815</c:v>
                </c:pt>
                <c:pt idx="1495">
                  <c:v>45.409407128570606</c:v>
                </c:pt>
                <c:pt idx="1496">
                  <c:v>45.409407128570606</c:v>
                </c:pt>
                <c:pt idx="1497">
                  <c:v>45.409407128570606</c:v>
                </c:pt>
                <c:pt idx="1498">
                  <c:v>45.442565248165138</c:v>
                </c:pt>
                <c:pt idx="1499">
                  <c:v>44.583854971486147</c:v>
                </c:pt>
                <c:pt idx="1500">
                  <c:v>45.821332998918109</c:v>
                </c:pt>
                <c:pt idx="1501">
                  <c:v>44.181706495378059</c:v>
                </c:pt>
                <c:pt idx="1502">
                  <c:v>45.012785005728276</c:v>
                </c:pt>
                <c:pt idx="1503">
                  <c:v>45.012785005728276</c:v>
                </c:pt>
                <c:pt idx="1504">
                  <c:v>45.012785005728276</c:v>
                </c:pt>
                <c:pt idx="1505">
                  <c:v>45.374548592586606</c:v>
                </c:pt>
                <c:pt idx="1506">
                  <c:v>46.248137512673409</c:v>
                </c:pt>
                <c:pt idx="1507">
                  <c:v>47.137242732314064</c:v>
                </c:pt>
                <c:pt idx="1508">
                  <c:v>46.316791824397988</c:v>
                </c:pt>
                <c:pt idx="1509">
                  <c:v>45.170498625850996</c:v>
                </c:pt>
                <c:pt idx="1510">
                  <c:v>45.170498625850996</c:v>
                </c:pt>
                <c:pt idx="1511">
                  <c:v>45.170498625850996</c:v>
                </c:pt>
                <c:pt idx="1512">
                  <c:v>46.245799440137887</c:v>
                </c:pt>
                <c:pt idx="1513">
                  <c:v>45.895513663908446</c:v>
                </c:pt>
                <c:pt idx="1514">
                  <c:v>46.468128883060231</c:v>
                </c:pt>
                <c:pt idx="1515">
                  <c:v>45.485075657901724</c:v>
                </c:pt>
                <c:pt idx="1516">
                  <c:v>44.942005173516868</c:v>
                </c:pt>
                <c:pt idx="1517">
                  <c:v>44.942005173516868</c:v>
                </c:pt>
                <c:pt idx="1518">
                  <c:v>44.942005173516868</c:v>
                </c:pt>
                <c:pt idx="1519">
                  <c:v>43.798262599554072</c:v>
                </c:pt>
                <c:pt idx="1520">
                  <c:v>42.490004739910688</c:v>
                </c:pt>
                <c:pt idx="1521">
                  <c:v>43.637785802798462</c:v>
                </c:pt>
                <c:pt idx="1522">
                  <c:v>43.575082948437</c:v>
                </c:pt>
                <c:pt idx="1523">
                  <c:v>44.417001613270045</c:v>
                </c:pt>
                <c:pt idx="1524">
                  <c:v>44.417001613270045</c:v>
                </c:pt>
                <c:pt idx="1525">
                  <c:v>44.417001613270045</c:v>
                </c:pt>
                <c:pt idx="1526">
                  <c:v>44.417001613270045</c:v>
                </c:pt>
                <c:pt idx="1527">
                  <c:v>43.058581470137497</c:v>
                </c:pt>
                <c:pt idx="1528">
                  <c:v>44.094772707466738</c:v>
                </c:pt>
                <c:pt idx="1529">
                  <c:v>43.156567964580326</c:v>
                </c:pt>
                <c:pt idx="1530">
                  <c:v>44.83594170122408</c:v>
                </c:pt>
                <c:pt idx="1531">
                  <c:v>44.83594170122408</c:v>
                </c:pt>
                <c:pt idx="1532">
                  <c:v>44.83594170122408</c:v>
                </c:pt>
                <c:pt idx="1533">
                  <c:v>45.755866967923772</c:v>
                </c:pt>
                <c:pt idx="1534">
                  <c:v>44.354298758908591</c:v>
                </c:pt>
                <c:pt idx="1535">
                  <c:v>45.390064892140472</c:v>
                </c:pt>
                <c:pt idx="1536">
                  <c:v>44.588956220654538</c:v>
                </c:pt>
                <c:pt idx="1537">
                  <c:v>43.834396447830166</c:v>
                </c:pt>
                <c:pt idx="1538">
                  <c:v>43.834396447830166</c:v>
                </c:pt>
                <c:pt idx="1539">
                  <c:v>43.834396447830166</c:v>
                </c:pt>
                <c:pt idx="1540">
                  <c:v>43.125110261375262</c:v>
                </c:pt>
                <c:pt idx="1541">
                  <c:v>43.746825003772805</c:v>
                </c:pt>
                <c:pt idx="1542">
                  <c:v>46.070443999974493</c:v>
                </c:pt>
                <c:pt idx="1543">
                  <c:v>46.566540481600434</c:v>
                </c:pt>
                <c:pt idx="1544">
                  <c:v>46.877504128823546</c:v>
                </c:pt>
                <c:pt idx="1545">
                  <c:v>46.877504128823546</c:v>
                </c:pt>
                <c:pt idx="1546">
                  <c:v>46.877504128823546</c:v>
                </c:pt>
                <c:pt idx="1547">
                  <c:v>48.220833076499602</c:v>
                </c:pt>
                <c:pt idx="1548">
                  <c:v>46.971664686390078</c:v>
                </c:pt>
                <c:pt idx="1549">
                  <c:v>47.597417917712598</c:v>
                </c:pt>
                <c:pt idx="1550">
                  <c:v>46.43985946058541</c:v>
                </c:pt>
                <c:pt idx="1551">
                  <c:v>46.458776592918198</c:v>
                </c:pt>
                <c:pt idx="1552">
                  <c:v>46.458776592918198</c:v>
                </c:pt>
                <c:pt idx="1553">
                  <c:v>46.458776592918198</c:v>
                </c:pt>
                <c:pt idx="1554">
                  <c:v>47.695404412155433</c:v>
                </c:pt>
                <c:pt idx="1555">
                  <c:v>48.463142411998142</c:v>
                </c:pt>
                <c:pt idx="1556">
                  <c:v>48.818316885347308</c:v>
                </c:pt>
                <c:pt idx="1557">
                  <c:v>49.361387369732171</c:v>
                </c:pt>
                <c:pt idx="1558">
                  <c:v>49.904670406165721</c:v>
                </c:pt>
                <c:pt idx="1559">
                  <c:v>49.904670406165721</c:v>
                </c:pt>
                <c:pt idx="1560">
                  <c:v>49.904670406165721</c:v>
                </c:pt>
                <c:pt idx="1561">
                  <c:v>49.904670406165721</c:v>
                </c:pt>
                <c:pt idx="1562">
                  <c:v>49.540143642674508</c:v>
                </c:pt>
                <c:pt idx="1563">
                  <c:v>49.75142037906533</c:v>
                </c:pt>
                <c:pt idx="1564">
                  <c:v>50.472184376149116</c:v>
                </c:pt>
                <c:pt idx="1565">
                  <c:v>50.864130353920423</c:v>
                </c:pt>
                <c:pt idx="1566">
                  <c:v>50.864130353920423</c:v>
                </c:pt>
                <c:pt idx="1567">
                  <c:v>50.864130353920423</c:v>
                </c:pt>
                <c:pt idx="1568">
                  <c:v>50.677509655176813</c:v>
                </c:pt>
                <c:pt idx="1569">
                  <c:v>50.45262958767028</c:v>
                </c:pt>
                <c:pt idx="1570">
                  <c:v>51.374892926905481</c:v>
                </c:pt>
                <c:pt idx="1571">
                  <c:v>51.634631530396007</c:v>
                </c:pt>
                <c:pt idx="1572">
                  <c:v>52.27675126946712</c:v>
                </c:pt>
                <c:pt idx="1573">
                  <c:v>52.27675126946712</c:v>
                </c:pt>
                <c:pt idx="1574">
                  <c:v>52.27675126946712</c:v>
                </c:pt>
                <c:pt idx="1575">
                  <c:v>51.535794827758458</c:v>
                </c:pt>
                <c:pt idx="1576">
                  <c:v>49.510173803810225</c:v>
                </c:pt>
                <c:pt idx="1577">
                  <c:v>50.239439882841324</c:v>
                </c:pt>
                <c:pt idx="1578">
                  <c:v>48.502677093053173</c:v>
                </c:pt>
                <c:pt idx="1579">
                  <c:v>48.92990671090584</c:v>
                </c:pt>
                <c:pt idx="1580">
                  <c:v>48.92990671090584</c:v>
                </c:pt>
                <c:pt idx="1581">
                  <c:v>48.92990671090584</c:v>
                </c:pt>
                <c:pt idx="1582">
                  <c:v>47.47371262537915</c:v>
                </c:pt>
                <c:pt idx="1583">
                  <c:v>49.07359189581549</c:v>
                </c:pt>
                <c:pt idx="1584">
                  <c:v>49.604972017522798</c:v>
                </c:pt>
                <c:pt idx="1585">
                  <c:v>48.101803929237171</c:v>
                </c:pt>
                <c:pt idx="1586">
                  <c:v>48.269082391550626</c:v>
                </c:pt>
                <c:pt idx="1587">
                  <c:v>48.269082391550626</c:v>
                </c:pt>
                <c:pt idx="1588">
                  <c:v>48.269082391550626</c:v>
                </c:pt>
                <c:pt idx="1589">
                  <c:v>48.139000537756679</c:v>
                </c:pt>
                <c:pt idx="1590">
                  <c:v>47.594229636982348</c:v>
                </c:pt>
                <c:pt idx="1591">
                  <c:v>46.853485747322374</c:v>
                </c:pt>
                <c:pt idx="1592">
                  <c:v>47.446505963147722</c:v>
                </c:pt>
                <c:pt idx="1593">
                  <c:v>47.019701449392421</c:v>
                </c:pt>
                <c:pt idx="1594">
                  <c:v>47.019701449392421</c:v>
                </c:pt>
                <c:pt idx="1595">
                  <c:v>47.019701449392421</c:v>
                </c:pt>
                <c:pt idx="1596">
                  <c:v>46.498098721924535</c:v>
                </c:pt>
                <c:pt idx="1597">
                  <c:v>45.991374637864446</c:v>
                </c:pt>
                <c:pt idx="1598">
                  <c:v>47.649918273737292</c:v>
                </c:pt>
                <c:pt idx="1599">
                  <c:v>47.066037796005304</c:v>
                </c:pt>
                <c:pt idx="1600">
                  <c:v>49.037032943442036</c:v>
                </c:pt>
                <c:pt idx="1601">
                  <c:v>49.037032943442036</c:v>
                </c:pt>
                <c:pt idx="1602">
                  <c:v>49.037032943442036</c:v>
                </c:pt>
                <c:pt idx="1603">
                  <c:v>49.164989276749154</c:v>
                </c:pt>
                <c:pt idx="1604">
                  <c:v>49.68127820299997</c:v>
                </c:pt>
                <c:pt idx="1605">
                  <c:v>49.25659920973149</c:v>
                </c:pt>
                <c:pt idx="1606">
                  <c:v>48.436148301815415</c:v>
                </c:pt>
                <c:pt idx="1607">
                  <c:v>49.20728713443706</c:v>
                </c:pt>
                <c:pt idx="1608">
                  <c:v>49.20728713443706</c:v>
                </c:pt>
                <c:pt idx="1609">
                  <c:v>49.20728713443706</c:v>
                </c:pt>
                <c:pt idx="1610">
                  <c:v>50.71215563911214</c:v>
                </c:pt>
                <c:pt idx="1611">
                  <c:v>51.11494177136629</c:v>
                </c:pt>
                <c:pt idx="1612">
                  <c:v>52.307358764477485</c:v>
                </c:pt>
                <c:pt idx="1613">
                  <c:v>51.38020672812258</c:v>
                </c:pt>
                <c:pt idx="1614">
                  <c:v>51.06711756041264</c:v>
                </c:pt>
                <c:pt idx="1615">
                  <c:v>51.06711756041264</c:v>
                </c:pt>
                <c:pt idx="1616">
                  <c:v>51.06711756041264</c:v>
                </c:pt>
                <c:pt idx="1617">
                  <c:v>50.308519298663292</c:v>
                </c:pt>
                <c:pt idx="1618">
                  <c:v>50.945962892663367</c:v>
                </c:pt>
                <c:pt idx="1619">
                  <c:v>51.117492395950492</c:v>
                </c:pt>
                <c:pt idx="1620">
                  <c:v>50.855203167875764</c:v>
                </c:pt>
                <c:pt idx="1621">
                  <c:v>53.280209491299217</c:v>
                </c:pt>
                <c:pt idx="1622">
                  <c:v>53.280209491299217</c:v>
                </c:pt>
                <c:pt idx="1623">
                  <c:v>53.280209491299217</c:v>
                </c:pt>
                <c:pt idx="1624">
                  <c:v>53.280209491299217</c:v>
                </c:pt>
                <c:pt idx="1625">
                  <c:v>52.964144594907715</c:v>
                </c:pt>
                <c:pt idx="1626">
                  <c:v>52.174513734050663</c:v>
                </c:pt>
                <c:pt idx="1627">
                  <c:v>53.254915797505952</c:v>
                </c:pt>
                <c:pt idx="1628">
                  <c:v>53.873654811221932</c:v>
                </c:pt>
                <c:pt idx="1629">
                  <c:v>53.873654811221932</c:v>
                </c:pt>
                <c:pt idx="1630">
                  <c:v>53.873654811221932</c:v>
                </c:pt>
                <c:pt idx="1631">
                  <c:v>52.778799208456199</c:v>
                </c:pt>
                <c:pt idx="1632">
                  <c:v>53.615404072072181</c:v>
                </c:pt>
                <c:pt idx="1633">
                  <c:v>52.35348255904168</c:v>
                </c:pt>
                <c:pt idx="1634">
                  <c:v>52.434039785492502</c:v>
                </c:pt>
                <c:pt idx="1635">
                  <c:v>53.922541782418989</c:v>
                </c:pt>
                <c:pt idx="1636">
                  <c:v>53.922541782418989</c:v>
                </c:pt>
                <c:pt idx="1637">
                  <c:v>53.922541782418989</c:v>
                </c:pt>
                <c:pt idx="1638">
                  <c:v>54.103211023799467</c:v>
                </c:pt>
                <c:pt idx="1639">
                  <c:v>52.579850490888973</c:v>
                </c:pt>
                <c:pt idx="1640">
                  <c:v>53.434309726594321</c:v>
                </c:pt>
                <c:pt idx="1641">
                  <c:v>51.077745162846774</c:v>
                </c:pt>
                <c:pt idx="1642">
                  <c:v>51.003564497856431</c:v>
                </c:pt>
                <c:pt idx="1643">
                  <c:v>51.003564497856431</c:v>
                </c:pt>
                <c:pt idx="1644">
                  <c:v>51.003564497856431</c:v>
                </c:pt>
                <c:pt idx="1645">
                  <c:v>51.575967164959543</c:v>
                </c:pt>
                <c:pt idx="1646">
                  <c:v>51.609975492748809</c:v>
                </c:pt>
                <c:pt idx="1647">
                  <c:v>50.986560333961805</c:v>
                </c:pt>
                <c:pt idx="1648">
                  <c:v>51.180407802360627</c:v>
                </c:pt>
                <c:pt idx="1649">
                  <c:v>51.107077345565017</c:v>
                </c:pt>
                <c:pt idx="1650">
                  <c:v>51.107077345565017</c:v>
                </c:pt>
                <c:pt idx="1651">
                  <c:v>51.107077345565017</c:v>
                </c:pt>
                <c:pt idx="1652">
                  <c:v>52.456145198555525</c:v>
                </c:pt>
                <c:pt idx="1653">
                  <c:v>52.53223883198401</c:v>
                </c:pt>
                <c:pt idx="1654">
                  <c:v>53.82668080846301</c:v>
                </c:pt>
                <c:pt idx="1655">
                  <c:v>53.81817872651569</c:v>
                </c:pt>
                <c:pt idx="1656">
                  <c:v>54.314700312238998</c:v>
                </c:pt>
                <c:pt idx="1657">
                  <c:v>54.314700312238998</c:v>
                </c:pt>
                <c:pt idx="1658">
                  <c:v>54.314700312238998</c:v>
                </c:pt>
                <c:pt idx="1659">
                  <c:v>54.814622730741227</c:v>
                </c:pt>
                <c:pt idx="1660">
                  <c:v>53.708076765297939</c:v>
                </c:pt>
                <c:pt idx="1661">
                  <c:v>52.170687797174359</c:v>
                </c:pt>
                <c:pt idx="1662">
                  <c:v>52.521398677501182</c:v>
                </c:pt>
                <c:pt idx="1663">
                  <c:v>51.09347401444932</c:v>
                </c:pt>
                <c:pt idx="1664">
                  <c:v>51.09347401444932</c:v>
                </c:pt>
                <c:pt idx="1665">
                  <c:v>51.09347401444932</c:v>
                </c:pt>
                <c:pt idx="1666">
                  <c:v>50.207131971441541</c:v>
                </c:pt>
                <c:pt idx="1667">
                  <c:v>50.210107700123096</c:v>
                </c:pt>
                <c:pt idx="1668">
                  <c:v>52.421499214620212</c:v>
                </c:pt>
                <c:pt idx="1669">
                  <c:v>52.652118187441182</c:v>
                </c:pt>
                <c:pt idx="1670">
                  <c:v>52.838313782087432</c:v>
                </c:pt>
                <c:pt idx="1671">
                  <c:v>52.838313782087432</c:v>
                </c:pt>
                <c:pt idx="1672">
                  <c:v>52.838313782087432</c:v>
                </c:pt>
                <c:pt idx="1673">
                  <c:v>52.801967381762651</c:v>
                </c:pt>
                <c:pt idx="1674">
                  <c:v>52.423837287155735</c:v>
                </c:pt>
                <c:pt idx="1675">
                  <c:v>52.233815755633202</c:v>
                </c:pt>
                <c:pt idx="1676">
                  <c:v>53.986732501121246</c:v>
                </c:pt>
                <c:pt idx="1677">
                  <c:v>56.059327527828415</c:v>
                </c:pt>
                <c:pt idx="1678">
                  <c:v>56.059327527828415</c:v>
                </c:pt>
                <c:pt idx="1679">
                  <c:v>56.059327527828415</c:v>
                </c:pt>
                <c:pt idx="1680">
                  <c:v>55.611267809204818</c:v>
                </c:pt>
                <c:pt idx="1681">
                  <c:v>55.837210636954751</c:v>
                </c:pt>
                <c:pt idx="1682">
                  <c:v>56.809211155581743</c:v>
                </c:pt>
                <c:pt idx="1683">
                  <c:v>57.455156831529152</c:v>
                </c:pt>
                <c:pt idx="1684">
                  <c:v>58.572968055552622</c:v>
                </c:pt>
                <c:pt idx="1685">
                  <c:v>58.572968055552622</c:v>
                </c:pt>
                <c:pt idx="1686">
                  <c:v>58.572968055552622</c:v>
                </c:pt>
                <c:pt idx="1687">
                  <c:v>59.222739668376313</c:v>
                </c:pt>
                <c:pt idx="1688">
                  <c:v>58.740459069914763</c:v>
                </c:pt>
                <c:pt idx="1689">
                  <c:v>59.463773691582745</c:v>
                </c:pt>
                <c:pt idx="1690">
                  <c:v>60.573295385707588</c:v>
                </c:pt>
                <c:pt idx="1691">
                  <c:v>61.404373896057805</c:v>
                </c:pt>
                <c:pt idx="1692">
                  <c:v>61.404373896057805</c:v>
                </c:pt>
                <c:pt idx="1693">
                  <c:v>61.404373896057805</c:v>
                </c:pt>
                <c:pt idx="1694">
                  <c:v>61.12720602457528</c:v>
                </c:pt>
                <c:pt idx="1695">
                  <c:v>62.495616113995922</c:v>
                </c:pt>
                <c:pt idx="1696">
                  <c:v>61.888567462957496</c:v>
                </c:pt>
                <c:pt idx="1697">
                  <c:v>63.839795269866698</c:v>
                </c:pt>
                <c:pt idx="1698">
                  <c:v>64.378614713277912</c:v>
                </c:pt>
                <c:pt idx="1699">
                  <c:v>64.378614713277912</c:v>
                </c:pt>
                <c:pt idx="1700">
                  <c:v>64.378614713277912</c:v>
                </c:pt>
                <c:pt idx="1701">
                  <c:v>64.820085318392344</c:v>
                </c:pt>
                <c:pt idx="1702">
                  <c:v>63.760938459805345</c:v>
                </c:pt>
                <c:pt idx="1703">
                  <c:v>66.072229437183424</c:v>
                </c:pt>
                <c:pt idx="1704">
                  <c:v>66.072229437183424</c:v>
                </c:pt>
                <c:pt idx="1705">
                  <c:v>66.244396596616582</c:v>
                </c:pt>
                <c:pt idx="1706">
                  <c:v>66.244396596616582</c:v>
                </c:pt>
                <c:pt idx="1707">
                  <c:v>66.244396596616582</c:v>
                </c:pt>
                <c:pt idx="1708">
                  <c:v>65.109581208698472</c:v>
                </c:pt>
                <c:pt idx="1709">
                  <c:v>63.058028834810912</c:v>
                </c:pt>
                <c:pt idx="1710">
                  <c:v>63.707800447634611</c:v>
                </c:pt>
                <c:pt idx="1711">
                  <c:v>66.07116667694001</c:v>
                </c:pt>
                <c:pt idx="1712">
                  <c:v>67.429374268023878</c:v>
                </c:pt>
                <c:pt idx="1713">
                  <c:v>67.429374268023878</c:v>
                </c:pt>
                <c:pt idx="1714">
                  <c:v>67.429374268023878</c:v>
                </c:pt>
                <c:pt idx="1715">
                  <c:v>67.827271703158317</c:v>
                </c:pt>
                <c:pt idx="1716">
                  <c:v>68.124632019265718</c:v>
                </c:pt>
                <c:pt idx="1717">
                  <c:v>67.253168619665743</c:v>
                </c:pt>
                <c:pt idx="1718">
                  <c:v>67.326286524412666</c:v>
                </c:pt>
                <c:pt idx="1719">
                  <c:v>68.08637265050281</c:v>
                </c:pt>
                <c:pt idx="1720">
                  <c:v>68.08637265050281</c:v>
                </c:pt>
                <c:pt idx="1721">
                  <c:v>68.08637265050281</c:v>
                </c:pt>
                <c:pt idx="1722">
                  <c:v>68.91723860880434</c:v>
                </c:pt>
                <c:pt idx="1723">
                  <c:v>67.321397827292969</c:v>
                </c:pt>
                <c:pt idx="1724">
                  <c:v>68.849434505274488</c:v>
                </c:pt>
                <c:pt idx="1725">
                  <c:v>70.828931734658539</c:v>
                </c:pt>
                <c:pt idx="1726">
                  <c:v>71.414512628779988</c:v>
                </c:pt>
                <c:pt idx="1727">
                  <c:v>71.414512628779988</c:v>
                </c:pt>
                <c:pt idx="1728">
                  <c:v>71.414512628779988</c:v>
                </c:pt>
                <c:pt idx="1729">
                  <c:v>72.055357055559</c:v>
                </c:pt>
                <c:pt idx="1730">
                  <c:v>74.999628033914817</c:v>
                </c:pt>
                <c:pt idx="1731">
                  <c:v>75.717203750268354</c:v>
                </c:pt>
                <c:pt idx="1732">
                  <c:v>76.312136934531864</c:v>
                </c:pt>
                <c:pt idx="1733">
                  <c:v>76.312136934531864</c:v>
                </c:pt>
                <c:pt idx="1734">
                  <c:v>76.312136934531864</c:v>
                </c:pt>
                <c:pt idx="1735">
                  <c:v>76.312136934531864</c:v>
                </c:pt>
                <c:pt idx="1736">
                  <c:v>76.487067270597905</c:v>
                </c:pt>
                <c:pt idx="1737">
                  <c:v>76.092570668242388</c:v>
                </c:pt>
                <c:pt idx="1738">
                  <c:v>78.424904298440083</c:v>
                </c:pt>
                <c:pt idx="1739">
                  <c:v>78.297160517181652</c:v>
                </c:pt>
                <c:pt idx="1740">
                  <c:v>78.810686266799578</c:v>
                </c:pt>
                <c:pt idx="1741">
                  <c:v>78.810686266799578</c:v>
                </c:pt>
                <c:pt idx="1742">
                  <c:v>78.810686266799578</c:v>
                </c:pt>
                <c:pt idx="1743">
                  <c:v>80.568916813504714</c:v>
                </c:pt>
                <c:pt idx="1744">
                  <c:v>75.375207503937531</c:v>
                </c:pt>
                <c:pt idx="1745">
                  <c:v>74.548592586609658</c:v>
                </c:pt>
                <c:pt idx="1746">
                  <c:v>71.009600976039025</c:v>
                </c:pt>
                <c:pt idx="1747">
                  <c:v>75.022371103123902</c:v>
                </c:pt>
                <c:pt idx="1748">
                  <c:v>75.022371103123902</c:v>
                </c:pt>
                <c:pt idx="1749">
                  <c:v>75.022371103123902</c:v>
                </c:pt>
                <c:pt idx="1750">
                  <c:v>79.014311129437857</c:v>
                </c:pt>
                <c:pt idx="1751">
                  <c:v>75.335885374931223</c:v>
                </c:pt>
                <c:pt idx="1752">
                  <c:v>73.928578260601597</c:v>
                </c:pt>
                <c:pt idx="1753">
                  <c:v>76.775500400660633</c:v>
                </c:pt>
                <c:pt idx="1754">
                  <c:v>78.745007683756583</c:v>
                </c:pt>
                <c:pt idx="1755">
                  <c:v>78.745007683756583</c:v>
                </c:pt>
                <c:pt idx="1756">
                  <c:v>78.745007683756583</c:v>
                </c:pt>
                <c:pt idx="1757">
                  <c:v>78.745007683756583</c:v>
                </c:pt>
                <c:pt idx="1758">
                  <c:v>79.872383749970808</c:v>
                </c:pt>
                <c:pt idx="1759">
                  <c:v>80.576143583159947</c:v>
                </c:pt>
                <c:pt idx="1760">
                  <c:v>81.656970750712588</c:v>
                </c:pt>
                <c:pt idx="1761">
                  <c:v>81.831688534729963</c:v>
                </c:pt>
                <c:pt idx="1762">
                  <c:v>81.831688534729963</c:v>
                </c:pt>
                <c:pt idx="1763">
                  <c:v>81.831688534729963</c:v>
                </c:pt>
                <c:pt idx="1764">
                  <c:v>77.814454814622749</c:v>
                </c:pt>
                <c:pt idx="1765">
                  <c:v>79.900653172445615</c:v>
                </c:pt>
                <c:pt idx="1766">
                  <c:v>76.969560421108127</c:v>
                </c:pt>
                <c:pt idx="1767">
                  <c:v>76.373139372503857</c:v>
                </c:pt>
                <c:pt idx="1768">
                  <c:v>73.248199152767555</c:v>
                </c:pt>
                <c:pt idx="1769">
                  <c:v>73.248199152767555</c:v>
                </c:pt>
                <c:pt idx="1770">
                  <c:v>73.248199152767555</c:v>
                </c:pt>
                <c:pt idx="1771">
                  <c:v>75.882144140046321</c:v>
                </c:pt>
                <c:pt idx="1772">
                  <c:v>78.682092277346442</c:v>
                </c:pt>
                <c:pt idx="1773">
                  <c:v>79.164160323759305</c:v>
                </c:pt>
                <c:pt idx="1774">
                  <c:v>81.857194780571916</c:v>
                </c:pt>
                <c:pt idx="1775">
                  <c:v>82.350528085564974</c:v>
                </c:pt>
                <c:pt idx="1776">
                  <c:v>82.350528085564974</c:v>
                </c:pt>
                <c:pt idx="1777">
                  <c:v>82.350528085564974</c:v>
                </c:pt>
                <c:pt idx="1778">
                  <c:v>83.603947516648162</c:v>
                </c:pt>
                <c:pt idx="1779">
                  <c:v>86.357346755286727</c:v>
                </c:pt>
                <c:pt idx="1780">
                  <c:v>84.350430311622588</c:v>
                </c:pt>
                <c:pt idx="1781">
                  <c:v>86.933787911314809</c:v>
                </c:pt>
                <c:pt idx="1782">
                  <c:v>84.359570049715956</c:v>
                </c:pt>
                <c:pt idx="1783">
                  <c:v>84.359570049715956</c:v>
                </c:pt>
                <c:pt idx="1784">
                  <c:v>84.359570049715956</c:v>
                </c:pt>
                <c:pt idx="1785">
                  <c:v>84.726009781645317</c:v>
                </c:pt>
                <c:pt idx="1786">
                  <c:v>84.957691514709708</c:v>
                </c:pt>
                <c:pt idx="1787">
                  <c:v>84.977671407285897</c:v>
                </c:pt>
                <c:pt idx="1788">
                  <c:v>87.685797059555014</c:v>
                </c:pt>
                <c:pt idx="1789">
                  <c:v>84.292828706429532</c:v>
                </c:pt>
                <c:pt idx="1790">
                  <c:v>84.292828706429532</c:v>
                </c:pt>
                <c:pt idx="1791">
                  <c:v>84.292828706429532</c:v>
                </c:pt>
                <c:pt idx="1792">
                  <c:v>84.292828706429532</c:v>
                </c:pt>
                <c:pt idx="1793">
                  <c:v>84.36467129888436</c:v>
                </c:pt>
                <c:pt idx="1794">
                  <c:v>88.636117269216356</c:v>
                </c:pt>
                <c:pt idx="1795">
                  <c:v>90.399449065089868</c:v>
                </c:pt>
                <c:pt idx="1796">
                  <c:v>88.816573958548148</c:v>
                </c:pt>
                <c:pt idx="1797">
                  <c:v>88.816573958548148</c:v>
                </c:pt>
                <c:pt idx="1798">
                  <c:v>88.816573958548148</c:v>
                </c:pt>
                <c:pt idx="1799">
                  <c:v>88.466925838464746</c:v>
                </c:pt>
                <c:pt idx="1800">
                  <c:v>90.694683860710441</c:v>
                </c:pt>
                <c:pt idx="1801">
                  <c:v>91.588890329519501</c:v>
                </c:pt>
                <c:pt idx="1802">
                  <c:v>90.000063765614655</c:v>
                </c:pt>
                <c:pt idx="1803">
                  <c:v>94.434112053189068</c:v>
                </c:pt>
                <c:pt idx="1804">
                  <c:v>94.434112053189068</c:v>
                </c:pt>
                <c:pt idx="1805">
                  <c:v>94.434112053189068</c:v>
                </c:pt>
                <c:pt idx="1806">
                  <c:v>94.738274034854342</c:v>
                </c:pt>
                <c:pt idx="1807">
                  <c:v>93.327991191843154</c:v>
                </c:pt>
                <c:pt idx="1808">
                  <c:v>94.493839178868981</c:v>
                </c:pt>
                <c:pt idx="1809">
                  <c:v>97.481895879253486</c:v>
                </c:pt>
                <c:pt idx="1810">
                  <c:v>97.50102556363494</c:v>
                </c:pt>
                <c:pt idx="1811">
                  <c:v>97.50102556363494</c:v>
                </c:pt>
                <c:pt idx="1812">
                  <c:v>97.50102556363494</c:v>
                </c:pt>
                <c:pt idx="1813">
                  <c:v>94.09254091095562</c:v>
                </c:pt>
                <c:pt idx="1814">
                  <c:v>89.845538426222163</c:v>
                </c:pt>
                <c:pt idx="1815">
                  <c:v>87.784208658095196</c:v>
                </c:pt>
                <c:pt idx="1816">
                  <c:v>92.530921009282181</c:v>
                </c:pt>
                <c:pt idx="1817">
                  <c:v>94.382674457407788</c:v>
                </c:pt>
                <c:pt idx="1818">
                  <c:v>94.382674457407788</c:v>
                </c:pt>
                <c:pt idx="1819">
                  <c:v>94.382674457407788</c:v>
                </c:pt>
                <c:pt idx="1820">
                  <c:v>90.571616224522998</c:v>
                </c:pt>
                <c:pt idx="1821">
                  <c:v>94.571420676638212</c:v>
                </c:pt>
                <c:pt idx="1822">
                  <c:v>97.706138290613936</c:v>
                </c:pt>
                <c:pt idx="1823">
                  <c:v>99.062432913259642</c:v>
                </c:pt>
                <c:pt idx="1824">
                  <c:v>99.721131712128013</c:v>
                </c:pt>
                <c:pt idx="1825">
                  <c:v>99.721131712128013</c:v>
                </c:pt>
                <c:pt idx="1826">
                  <c:v>99.721131712128013</c:v>
                </c:pt>
                <c:pt idx="1827">
                  <c:v>100</c:v>
                </c:pt>
                <c:pt idx="1828">
                  <c:v>97.42089344128145</c:v>
                </c:pt>
                <c:pt idx="1829">
                  <c:v>93.818773872251981</c:v>
                </c:pt>
                <c:pt idx="1830">
                  <c:v>90.338659179166498</c:v>
                </c:pt>
                <c:pt idx="1831">
                  <c:v>93.476990177969839</c:v>
                </c:pt>
                <c:pt idx="1832">
                  <c:v>93.476990177969839</c:v>
                </c:pt>
                <c:pt idx="1833">
                  <c:v>93.476990177969839</c:v>
                </c:pt>
                <c:pt idx="1834">
                  <c:v>86.657895352124356</c:v>
                </c:pt>
                <c:pt idx="1835">
                  <c:v>85.747109823518045</c:v>
                </c:pt>
                <c:pt idx="1836">
                  <c:v>85.664001972483021</c:v>
                </c:pt>
                <c:pt idx="1837">
                  <c:v>86.864283391395475</c:v>
                </c:pt>
                <c:pt idx="1838">
                  <c:v>91.217349348421706</c:v>
                </c:pt>
                <c:pt idx="1839">
                  <c:v>91.217349348421706</c:v>
                </c:pt>
                <c:pt idx="1840">
                  <c:v>91.217349348421706</c:v>
                </c:pt>
                <c:pt idx="1841">
                  <c:v>84.983835416697687</c:v>
                </c:pt>
                <c:pt idx="1842">
                  <c:v>83.091059423176276</c:v>
                </c:pt>
                <c:pt idx="1843">
                  <c:v>77.233550065572331</c:v>
                </c:pt>
                <c:pt idx="1844">
                  <c:v>75.536959612985243</c:v>
                </c:pt>
                <c:pt idx="1845">
                  <c:v>68.137810246284062</c:v>
                </c:pt>
                <c:pt idx="1846">
                  <c:v>68.137810246284062</c:v>
                </c:pt>
                <c:pt idx="1847">
                  <c:v>68.137810246284062</c:v>
                </c:pt>
                <c:pt idx="1848">
                  <c:v>75.019182822393645</c:v>
                </c:pt>
                <c:pt idx="1849">
                  <c:v>78.980302801648563</c:v>
                </c:pt>
                <c:pt idx="1850">
                  <c:v>76.15888690743148</c:v>
                </c:pt>
                <c:pt idx="1851">
                  <c:v>74.505657072775719</c:v>
                </c:pt>
                <c:pt idx="1852">
                  <c:v>74.505657072775719</c:v>
                </c:pt>
                <c:pt idx="1853">
                  <c:v>74.505657072775719</c:v>
                </c:pt>
                <c:pt idx="1854">
                  <c:v>74.505657072775719</c:v>
                </c:pt>
                <c:pt idx="1855">
                  <c:v>71.279967181963713</c:v>
                </c:pt>
                <c:pt idx="1856">
                  <c:v>76.976999742812055</c:v>
                </c:pt>
                <c:pt idx="1857">
                  <c:v>74.514584258820406</c:v>
                </c:pt>
                <c:pt idx="1858">
                  <c:v>78.486331840509479</c:v>
                </c:pt>
                <c:pt idx="1859">
                  <c:v>80.199713904942513</c:v>
                </c:pt>
                <c:pt idx="1860">
                  <c:v>80.199713904942513</c:v>
                </c:pt>
                <c:pt idx="1861">
                  <c:v>80.199713904942513</c:v>
                </c:pt>
                <c:pt idx="1862">
                  <c:v>81.404033812779957</c:v>
                </c:pt>
                <c:pt idx="1863">
                  <c:v>77.099217170804749</c:v>
                </c:pt>
                <c:pt idx="1864">
                  <c:v>75.714440573635514</c:v>
                </c:pt>
                <c:pt idx="1865">
                  <c:v>75.896597679356773</c:v>
                </c:pt>
                <c:pt idx="1866">
                  <c:v>78.396847428013984</c:v>
                </c:pt>
                <c:pt idx="1867">
                  <c:v>78.396847428013984</c:v>
                </c:pt>
                <c:pt idx="1868">
                  <c:v>78.396847428013984</c:v>
                </c:pt>
                <c:pt idx="1869">
                  <c:v>74.852329464177586</c:v>
                </c:pt>
                <c:pt idx="1870">
                  <c:v>73.216528897513825</c:v>
                </c:pt>
                <c:pt idx="1871">
                  <c:v>68.96740089229354</c:v>
                </c:pt>
                <c:pt idx="1872">
                  <c:v>71.875963126470637</c:v>
                </c:pt>
                <c:pt idx="1873">
                  <c:v>72.400541582620079</c:v>
                </c:pt>
                <c:pt idx="1874">
                  <c:v>72.400541582620079</c:v>
                </c:pt>
                <c:pt idx="1875">
                  <c:v>72.400541582620079</c:v>
                </c:pt>
                <c:pt idx="1876">
                  <c:v>74.650617569977484</c:v>
                </c:pt>
                <c:pt idx="1877">
                  <c:v>77.515394082125894</c:v>
                </c:pt>
                <c:pt idx="1878">
                  <c:v>75.466604884871217</c:v>
                </c:pt>
                <c:pt idx="1879">
                  <c:v>72.827771200472753</c:v>
                </c:pt>
                <c:pt idx="1880">
                  <c:v>69.305571201748066</c:v>
                </c:pt>
                <c:pt idx="1881">
                  <c:v>69.305571201748066</c:v>
                </c:pt>
                <c:pt idx="1882">
                  <c:v>69.305571201748066</c:v>
                </c:pt>
                <c:pt idx="1883">
                  <c:v>69.392079885562012</c:v>
                </c:pt>
                <c:pt idx="1884">
                  <c:v>64.263411502891799</c:v>
                </c:pt>
                <c:pt idx="1885">
                  <c:v>67.598140594678142</c:v>
                </c:pt>
                <c:pt idx="1886">
                  <c:v>65.875831344200435</c:v>
                </c:pt>
                <c:pt idx="1887">
                  <c:v>65.921742586715936</c:v>
                </c:pt>
                <c:pt idx="1888">
                  <c:v>65.921742586715936</c:v>
                </c:pt>
                <c:pt idx="1889">
                  <c:v>65.921742586715936</c:v>
                </c:pt>
                <c:pt idx="1890">
                  <c:v>65.921742586715936</c:v>
                </c:pt>
                <c:pt idx="1891">
                  <c:v>72.565907076495378</c:v>
                </c:pt>
                <c:pt idx="1892">
                  <c:v>70.654001398592499</c:v>
                </c:pt>
                <c:pt idx="1893">
                  <c:v>74.79664082742265</c:v>
                </c:pt>
                <c:pt idx="1894">
                  <c:v>79.827535267698707</c:v>
                </c:pt>
                <c:pt idx="1895">
                  <c:v>79.827535267698707</c:v>
                </c:pt>
                <c:pt idx="1896">
                  <c:v>79.827535267698707</c:v>
                </c:pt>
                <c:pt idx="1897">
                  <c:v>79.288503272238813</c:v>
                </c:pt>
                <c:pt idx="1898">
                  <c:v>77.503278615350965</c:v>
                </c:pt>
                <c:pt idx="1899">
                  <c:v>79.40965793998808</c:v>
                </c:pt>
                <c:pt idx="1900">
                  <c:v>78.799633560268092</c:v>
                </c:pt>
                <c:pt idx="1901">
                  <c:v>79.925096658044168</c:v>
                </c:pt>
                <c:pt idx="1902">
                  <c:v>79.925096658044168</c:v>
                </c:pt>
                <c:pt idx="1903">
                  <c:v>79.925096658044168</c:v>
                </c:pt>
                <c:pt idx="1904">
                  <c:v>77.335362496891449</c:v>
                </c:pt>
                <c:pt idx="1905">
                  <c:v>80.043063045063178</c:v>
                </c:pt>
                <c:pt idx="1906">
                  <c:v>78.165803351095605</c:v>
                </c:pt>
                <c:pt idx="1907">
                  <c:v>79.749741217880739</c:v>
                </c:pt>
                <c:pt idx="1908">
                  <c:v>80.501112709974876</c:v>
                </c:pt>
                <c:pt idx="1909">
                  <c:v>80.501112709974876</c:v>
                </c:pt>
                <c:pt idx="1910">
                  <c:v>80.501112709974876</c:v>
                </c:pt>
                <c:pt idx="1911">
                  <c:v>83.611599390400741</c:v>
                </c:pt>
                <c:pt idx="1912">
                  <c:v>83.614362567033623</c:v>
                </c:pt>
                <c:pt idx="1913">
                  <c:v>84.383163327119746</c:v>
                </c:pt>
                <c:pt idx="1914">
                  <c:v>80.857137391518762</c:v>
                </c:pt>
                <c:pt idx="1915">
                  <c:v>78.331806501116972</c:v>
                </c:pt>
                <c:pt idx="1916">
                  <c:v>78.331806501116972</c:v>
                </c:pt>
                <c:pt idx="1917">
                  <c:v>78.331806501116972</c:v>
                </c:pt>
                <c:pt idx="1918">
                  <c:v>80.162942400520336</c:v>
                </c:pt>
                <c:pt idx="1919">
                  <c:v>78.623002807812568</c:v>
                </c:pt>
                <c:pt idx="1920">
                  <c:v>80.154652870621689</c:v>
                </c:pt>
                <c:pt idx="1921">
                  <c:v>77.917967662331307</c:v>
                </c:pt>
                <c:pt idx="1922">
                  <c:v>80.000127531229211</c:v>
                </c:pt>
                <c:pt idx="1923">
                  <c:v>80.000127531229211</c:v>
                </c:pt>
                <c:pt idx="1924">
                  <c:v>80.000127531229211</c:v>
                </c:pt>
                <c:pt idx="1925">
                  <c:v>80.871378378780506</c:v>
                </c:pt>
                <c:pt idx="1926">
                  <c:v>80.871378378780506</c:v>
                </c:pt>
                <c:pt idx="1927">
                  <c:v>77.577246728292593</c:v>
                </c:pt>
                <c:pt idx="1928">
                  <c:v>80.631194563768801</c:v>
                </c:pt>
                <c:pt idx="1929">
                  <c:v>81.646980804424487</c:v>
                </c:pt>
                <c:pt idx="1930">
                  <c:v>81.646980804424487</c:v>
                </c:pt>
                <c:pt idx="1931">
                  <c:v>81.646980804424487</c:v>
                </c:pt>
                <c:pt idx="1932">
                  <c:v>80.178883804171548</c:v>
                </c:pt>
                <c:pt idx="1933">
                  <c:v>79.590752285465911</c:v>
                </c:pt>
                <c:pt idx="1934">
                  <c:v>82.919104815791769</c:v>
                </c:pt>
                <c:pt idx="1935">
                  <c:v>84.099831446225409</c:v>
                </c:pt>
                <c:pt idx="1936">
                  <c:v>85.895471153498733</c:v>
                </c:pt>
                <c:pt idx="1937">
                  <c:v>85.895471153498733</c:v>
                </c:pt>
                <c:pt idx="1938">
                  <c:v>85.895471153498733</c:v>
                </c:pt>
                <c:pt idx="1939">
                  <c:v>86.336091550418431</c:v>
                </c:pt>
                <c:pt idx="1940">
                  <c:v>84.191016275110385</c:v>
                </c:pt>
                <c:pt idx="1941">
                  <c:v>81.704582409617572</c:v>
                </c:pt>
                <c:pt idx="1942">
                  <c:v>84.924320843066454</c:v>
                </c:pt>
                <c:pt idx="1943">
                  <c:v>83.08128202893684</c:v>
                </c:pt>
                <c:pt idx="1944">
                  <c:v>83.08128202893684</c:v>
                </c:pt>
                <c:pt idx="1945">
                  <c:v>83.08128202893684</c:v>
                </c:pt>
                <c:pt idx="1946">
                  <c:v>80.570404677845488</c:v>
                </c:pt>
                <c:pt idx="1947">
                  <c:v>82.159656345847679</c:v>
                </c:pt>
                <c:pt idx="1948">
                  <c:v>81.158323644502445</c:v>
                </c:pt>
                <c:pt idx="1949">
                  <c:v>78.253799899250325</c:v>
                </c:pt>
                <c:pt idx="1950">
                  <c:v>73.910936440560874</c:v>
                </c:pt>
                <c:pt idx="1951">
                  <c:v>73.910936440560874</c:v>
                </c:pt>
                <c:pt idx="1952">
                  <c:v>73.910936440560874</c:v>
                </c:pt>
                <c:pt idx="1953">
                  <c:v>76.717473691370159</c:v>
                </c:pt>
                <c:pt idx="1954">
                  <c:v>74.842764621986802</c:v>
                </c:pt>
                <c:pt idx="1955">
                  <c:v>74.187891759994727</c:v>
                </c:pt>
                <c:pt idx="1956">
                  <c:v>77.018234840256511</c:v>
                </c:pt>
                <c:pt idx="1957">
                  <c:v>76.914721992547925</c:v>
                </c:pt>
                <c:pt idx="1958">
                  <c:v>76.914721992547925</c:v>
                </c:pt>
                <c:pt idx="1959">
                  <c:v>76.914721992547925</c:v>
                </c:pt>
                <c:pt idx="1960">
                  <c:v>78.865099591262393</c:v>
                </c:pt>
                <c:pt idx="1961">
                  <c:v>78.354549570326014</c:v>
                </c:pt>
                <c:pt idx="1962">
                  <c:v>78.496321786797523</c:v>
                </c:pt>
                <c:pt idx="1963">
                  <c:v>76.416499990435142</c:v>
                </c:pt>
                <c:pt idx="1964">
                  <c:v>77.466932215026148</c:v>
                </c:pt>
                <c:pt idx="1965">
                  <c:v>77.466932215026148</c:v>
                </c:pt>
                <c:pt idx="1966">
                  <c:v>77.466932215026148</c:v>
                </c:pt>
                <c:pt idx="1967">
                  <c:v>79.06107258014805</c:v>
                </c:pt>
                <c:pt idx="1968">
                  <c:v>79.125050746801605</c:v>
                </c:pt>
                <c:pt idx="1969">
                  <c:v>79.09593111613205</c:v>
                </c:pt>
                <c:pt idx="1970">
                  <c:v>81.419975216431112</c:v>
                </c:pt>
                <c:pt idx="1971">
                  <c:v>80.929405088070936</c:v>
                </c:pt>
                <c:pt idx="1972">
                  <c:v>80.929405088070936</c:v>
                </c:pt>
                <c:pt idx="1973">
                  <c:v>80.929405088070936</c:v>
                </c:pt>
                <c:pt idx="1974">
                  <c:v>81.356847257972291</c:v>
                </c:pt>
                <c:pt idx="1975">
                  <c:v>81.362586163286721</c:v>
                </c:pt>
                <c:pt idx="1976">
                  <c:v>82.829832955344941</c:v>
                </c:pt>
                <c:pt idx="1977">
                  <c:v>83.948919491660533</c:v>
                </c:pt>
                <c:pt idx="1978">
                  <c:v>83.559524138473421</c:v>
                </c:pt>
                <c:pt idx="1979">
                  <c:v>83.559524138473421</c:v>
                </c:pt>
                <c:pt idx="1980">
                  <c:v>83.559524138473421</c:v>
                </c:pt>
                <c:pt idx="1981">
                  <c:v>84.048181298395448</c:v>
                </c:pt>
                <c:pt idx="1982">
                  <c:v>83.999294327198385</c:v>
                </c:pt>
                <c:pt idx="1983">
                  <c:v>84.356169216937019</c:v>
                </c:pt>
                <c:pt idx="1984">
                  <c:v>86.670010818899314</c:v>
                </c:pt>
                <c:pt idx="1985">
                  <c:v>87.131461316589949</c:v>
                </c:pt>
                <c:pt idx="1986">
                  <c:v>87.131461316589949</c:v>
                </c:pt>
                <c:pt idx="1987">
                  <c:v>87.131461316589949</c:v>
                </c:pt>
                <c:pt idx="1988">
                  <c:v>87.131461316589949</c:v>
                </c:pt>
                <c:pt idx="1989">
                  <c:v>84.745139466026799</c:v>
                </c:pt>
                <c:pt idx="1990">
                  <c:v>81.569399306655271</c:v>
                </c:pt>
                <c:pt idx="1991">
                  <c:v>84.029476718111411</c:v>
                </c:pt>
                <c:pt idx="1992">
                  <c:v>81.055448452939984</c:v>
                </c:pt>
                <c:pt idx="1993">
                  <c:v>81.055448452939984</c:v>
                </c:pt>
                <c:pt idx="1994">
                  <c:v>81.055448452939984</c:v>
                </c:pt>
                <c:pt idx="1995">
                  <c:v>78.787518093493205</c:v>
                </c:pt>
                <c:pt idx="1996">
                  <c:v>77.940073075394395</c:v>
                </c:pt>
                <c:pt idx="1997">
                  <c:v>79.531662815932108</c:v>
                </c:pt>
                <c:pt idx="1998">
                  <c:v>79.439627778852412</c:v>
                </c:pt>
                <c:pt idx="1999">
                  <c:v>78.141147313448442</c:v>
                </c:pt>
                <c:pt idx="2000">
                  <c:v>78.141147313448442</c:v>
                </c:pt>
                <c:pt idx="2001">
                  <c:v>78.141147313448442</c:v>
                </c:pt>
                <c:pt idx="2002">
                  <c:v>76.210962159358843</c:v>
                </c:pt>
                <c:pt idx="2003">
                  <c:v>79.843051567252616</c:v>
                </c:pt>
                <c:pt idx="2004">
                  <c:v>80.566791293017957</c:v>
                </c:pt>
                <c:pt idx="2005">
                  <c:v>79.030039981040446</c:v>
                </c:pt>
                <c:pt idx="2006">
                  <c:v>78.669339154425515</c:v>
                </c:pt>
                <c:pt idx="2007">
                  <c:v>78.669339154425515</c:v>
                </c:pt>
                <c:pt idx="2008">
                  <c:v>78.669339154425515</c:v>
                </c:pt>
                <c:pt idx="2009">
                  <c:v>76.988477553440973</c:v>
                </c:pt>
                <c:pt idx="2010">
                  <c:v>76.148684409094756</c:v>
                </c:pt>
                <c:pt idx="2011">
                  <c:v>75.921466269052715</c:v>
                </c:pt>
                <c:pt idx="2012">
                  <c:v>79.178826415118493</c:v>
                </c:pt>
                <c:pt idx="2013">
                  <c:v>75.894047054772628</c:v>
                </c:pt>
                <c:pt idx="2014">
                  <c:v>75.894047054772628</c:v>
                </c:pt>
                <c:pt idx="2015">
                  <c:v>75.894047054772628</c:v>
                </c:pt>
                <c:pt idx="2016">
                  <c:v>73.499860778408191</c:v>
                </c:pt>
                <c:pt idx="2017">
                  <c:v>71.275928693038793</c:v>
                </c:pt>
                <c:pt idx="2018">
                  <c:v>73.40187428396537</c:v>
                </c:pt>
                <c:pt idx="2019">
                  <c:v>72.784623134590163</c:v>
                </c:pt>
                <c:pt idx="2020">
                  <c:v>70.395963211491491</c:v>
                </c:pt>
                <c:pt idx="2021">
                  <c:v>70.395963211491491</c:v>
                </c:pt>
                <c:pt idx="2022">
                  <c:v>70.395963211491491</c:v>
                </c:pt>
                <c:pt idx="2023">
                  <c:v>70.543899437374805</c:v>
                </c:pt>
                <c:pt idx="2024">
                  <c:v>67.767757129527155</c:v>
                </c:pt>
                <c:pt idx="2025">
                  <c:v>65.902400350285845</c:v>
                </c:pt>
                <c:pt idx="2026">
                  <c:v>63.860200266540332</c:v>
                </c:pt>
                <c:pt idx="2027">
                  <c:v>69.669672861141933</c:v>
                </c:pt>
                <c:pt idx="2028">
                  <c:v>69.669672861141933</c:v>
                </c:pt>
                <c:pt idx="2029">
                  <c:v>69.669672861141933</c:v>
                </c:pt>
                <c:pt idx="2030">
                  <c:v>69.067938011320578</c:v>
                </c:pt>
                <c:pt idx="2031">
                  <c:v>67.425548331147638</c:v>
                </c:pt>
                <c:pt idx="2032">
                  <c:v>66.726677195078196</c:v>
                </c:pt>
                <c:pt idx="2033">
                  <c:v>72.330399406554733</c:v>
                </c:pt>
                <c:pt idx="2034">
                  <c:v>73.470953699787302</c:v>
                </c:pt>
                <c:pt idx="2035">
                  <c:v>73.470953699787302</c:v>
                </c:pt>
                <c:pt idx="2036">
                  <c:v>73.470953699787302</c:v>
                </c:pt>
                <c:pt idx="2037">
                  <c:v>72.735311059295711</c:v>
                </c:pt>
                <c:pt idx="2038">
                  <c:v>71.27422827664931</c:v>
                </c:pt>
                <c:pt idx="2039">
                  <c:v>66.052887200753347</c:v>
                </c:pt>
                <c:pt idx="2040">
                  <c:v>67.318209546562784</c:v>
                </c:pt>
                <c:pt idx="2041">
                  <c:v>67.490589258044636</c:v>
                </c:pt>
                <c:pt idx="2042">
                  <c:v>67.490589258044636</c:v>
                </c:pt>
                <c:pt idx="2043">
                  <c:v>67.490589258044636</c:v>
                </c:pt>
                <c:pt idx="2044">
                  <c:v>65.488774063548888</c:v>
                </c:pt>
                <c:pt idx="2045">
                  <c:v>69.765958939195315</c:v>
                </c:pt>
                <c:pt idx="2046">
                  <c:v>68.553774605556612</c:v>
                </c:pt>
                <c:pt idx="2047">
                  <c:v>70.322420202647208</c:v>
                </c:pt>
                <c:pt idx="2048">
                  <c:v>70.607877604028374</c:v>
                </c:pt>
                <c:pt idx="2049">
                  <c:v>70.607877604028374</c:v>
                </c:pt>
                <c:pt idx="2050">
                  <c:v>70.607877604028374</c:v>
                </c:pt>
                <c:pt idx="2051">
                  <c:v>69.939613962969261</c:v>
                </c:pt>
                <c:pt idx="2052">
                  <c:v>69.707932229904884</c:v>
                </c:pt>
                <c:pt idx="2053">
                  <c:v>65.021584660543823</c:v>
                </c:pt>
                <c:pt idx="2054">
                  <c:v>64.97843659466119</c:v>
                </c:pt>
                <c:pt idx="2055">
                  <c:v>61.433068422630072</c:v>
                </c:pt>
                <c:pt idx="2056">
                  <c:v>61.433068422630072</c:v>
                </c:pt>
                <c:pt idx="2057">
                  <c:v>61.433068422630072</c:v>
                </c:pt>
                <c:pt idx="2058">
                  <c:v>60.292939233494877</c:v>
                </c:pt>
                <c:pt idx="2059">
                  <c:v>64.605195197173984</c:v>
                </c:pt>
                <c:pt idx="2060">
                  <c:v>65.395888818274443</c:v>
                </c:pt>
                <c:pt idx="2061">
                  <c:v>62.174875072533453</c:v>
                </c:pt>
                <c:pt idx="2062">
                  <c:v>62.379987799512477</c:v>
                </c:pt>
                <c:pt idx="2063">
                  <c:v>62.379987799512477</c:v>
                </c:pt>
                <c:pt idx="2064">
                  <c:v>62.379987799512477</c:v>
                </c:pt>
                <c:pt idx="2065">
                  <c:v>59.353246626267669</c:v>
                </c:pt>
                <c:pt idx="2066">
                  <c:v>59.228266021642121</c:v>
                </c:pt>
                <c:pt idx="2067">
                  <c:v>56.714200389820526</c:v>
                </c:pt>
                <c:pt idx="2068">
                  <c:v>56.714200389820526</c:v>
                </c:pt>
                <c:pt idx="2069">
                  <c:v>60.154142745704931</c:v>
                </c:pt>
                <c:pt idx="2070">
                  <c:v>60.154142745704931</c:v>
                </c:pt>
                <c:pt idx="2071">
                  <c:v>60.154142745704931</c:v>
                </c:pt>
                <c:pt idx="2072">
                  <c:v>58.862463945858813</c:v>
                </c:pt>
                <c:pt idx="2073">
                  <c:v>55.712230032329238</c:v>
                </c:pt>
                <c:pt idx="2074">
                  <c:v>55.32410999143422</c:v>
                </c:pt>
                <c:pt idx="2075">
                  <c:v>53.277021210569004</c:v>
                </c:pt>
                <c:pt idx="2076">
                  <c:v>54.195246060879221</c:v>
                </c:pt>
                <c:pt idx="2077">
                  <c:v>54.195246060879221</c:v>
                </c:pt>
                <c:pt idx="2078">
                  <c:v>54.195246060879221</c:v>
                </c:pt>
                <c:pt idx="2079">
                  <c:v>54.294295315565471</c:v>
                </c:pt>
                <c:pt idx="2080">
                  <c:v>60.638336312604629</c:v>
                </c:pt>
                <c:pt idx="2081">
                  <c:v>58.317905597133176</c:v>
                </c:pt>
                <c:pt idx="2082">
                  <c:v>57.812244273316509</c:v>
                </c:pt>
                <c:pt idx="2083">
                  <c:v>61.542107623604416</c:v>
                </c:pt>
                <c:pt idx="2084">
                  <c:v>61.542107623604416</c:v>
                </c:pt>
                <c:pt idx="2085">
                  <c:v>61.542107623604416</c:v>
                </c:pt>
                <c:pt idx="2086">
                  <c:v>63.189811104994419</c:v>
                </c:pt>
                <c:pt idx="2087">
                  <c:v>60.858115130942771</c:v>
                </c:pt>
                <c:pt idx="2088">
                  <c:v>58.428007558350934</c:v>
                </c:pt>
                <c:pt idx="2089">
                  <c:v>56.098012000688755</c:v>
                </c:pt>
                <c:pt idx="2090">
                  <c:v>54.189719707613484</c:v>
                </c:pt>
                <c:pt idx="2091">
                  <c:v>54.189719707613484</c:v>
                </c:pt>
                <c:pt idx="2092">
                  <c:v>54.189719707613484</c:v>
                </c:pt>
                <c:pt idx="2093">
                  <c:v>54.0538989485051</c:v>
                </c:pt>
                <c:pt idx="2094">
                  <c:v>51.004627258099909</c:v>
                </c:pt>
                <c:pt idx="2095">
                  <c:v>46.980804424483523</c:v>
                </c:pt>
                <c:pt idx="2096">
                  <c:v>47.289429999171119</c:v>
                </c:pt>
                <c:pt idx="2097">
                  <c:v>51.783205412425446</c:v>
                </c:pt>
                <c:pt idx="2098">
                  <c:v>51.783205412425446</c:v>
                </c:pt>
                <c:pt idx="2099">
                  <c:v>51.783205412425446</c:v>
                </c:pt>
                <c:pt idx="2100">
                  <c:v>51.783205412425446</c:v>
                </c:pt>
                <c:pt idx="2101">
                  <c:v>51.110265626295309</c:v>
                </c:pt>
                <c:pt idx="2102">
                  <c:v>52.292267569021043</c:v>
                </c:pt>
                <c:pt idx="2103">
                  <c:v>52.386003022490208</c:v>
                </c:pt>
                <c:pt idx="2104">
                  <c:v>49.77331324007973</c:v>
                </c:pt>
                <c:pt idx="2105">
                  <c:v>49.77331324007973</c:v>
                </c:pt>
                <c:pt idx="2106">
                  <c:v>49.77331324007973</c:v>
                </c:pt>
                <c:pt idx="2107">
                  <c:v>49.77331324007973</c:v>
                </c:pt>
                <c:pt idx="2108">
                  <c:v>45.247655019522973</c:v>
                </c:pt>
                <c:pt idx="2109">
                  <c:v>53.741234884892513</c:v>
                </c:pt>
                <c:pt idx="2110">
                  <c:v>52.288654184193426</c:v>
                </c:pt>
                <c:pt idx="2111">
                  <c:v>48.203616360556353</c:v>
                </c:pt>
                <c:pt idx="2112">
                  <c:v>48.203616360556353</c:v>
                </c:pt>
                <c:pt idx="2113">
                  <c:v>48.203616360556353</c:v>
                </c:pt>
                <c:pt idx="2114">
                  <c:v>48.494600115203269</c:v>
                </c:pt>
                <c:pt idx="2115">
                  <c:v>49.129280532570483</c:v>
                </c:pt>
                <c:pt idx="2116">
                  <c:v>51.303900542645451</c:v>
                </c:pt>
                <c:pt idx="2117">
                  <c:v>53.6543010969812</c:v>
                </c:pt>
                <c:pt idx="2118">
                  <c:v>53.266606160183557</c:v>
                </c:pt>
                <c:pt idx="2119">
                  <c:v>53.266606160183557</c:v>
                </c:pt>
                <c:pt idx="2120">
                  <c:v>53.266606160183557</c:v>
                </c:pt>
                <c:pt idx="2121">
                  <c:v>53.266606160183557</c:v>
                </c:pt>
                <c:pt idx="2122">
                  <c:v>52.515659772186787</c:v>
                </c:pt>
                <c:pt idx="2123">
                  <c:v>54.385055040353095</c:v>
                </c:pt>
                <c:pt idx="2124">
                  <c:v>56.76138694462815</c:v>
                </c:pt>
                <c:pt idx="2125">
                  <c:v>56.447022464626109</c:v>
                </c:pt>
                <c:pt idx="2126">
                  <c:v>56.447022464626109</c:v>
                </c:pt>
                <c:pt idx="2127">
                  <c:v>56.447022464626109</c:v>
                </c:pt>
                <c:pt idx="2128">
                  <c:v>56.180269643529044</c:v>
                </c:pt>
                <c:pt idx="2129">
                  <c:v>58.027772050680994</c:v>
                </c:pt>
                <c:pt idx="2130">
                  <c:v>57.951253313155135</c:v>
                </c:pt>
                <c:pt idx="2131">
                  <c:v>55.17532355735618</c:v>
                </c:pt>
                <c:pt idx="2132">
                  <c:v>55.939023068273926</c:v>
                </c:pt>
                <c:pt idx="2133">
                  <c:v>55.939023068273926</c:v>
                </c:pt>
                <c:pt idx="2134">
                  <c:v>55.939023068273926</c:v>
                </c:pt>
                <c:pt idx="2135">
                  <c:v>57.272787173759255</c:v>
                </c:pt>
                <c:pt idx="2136">
                  <c:v>57.094456004914278</c:v>
                </c:pt>
                <c:pt idx="2137">
                  <c:v>55.114746223481546</c:v>
                </c:pt>
                <c:pt idx="2138">
                  <c:v>55.415719924416564</c:v>
                </c:pt>
                <c:pt idx="2139">
                  <c:v>52.546692371294483</c:v>
                </c:pt>
                <c:pt idx="2140">
                  <c:v>52.546692371294483</c:v>
                </c:pt>
                <c:pt idx="2141">
                  <c:v>52.546692371294483</c:v>
                </c:pt>
                <c:pt idx="2142">
                  <c:v>52.442966971537224</c:v>
                </c:pt>
                <c:pt idx="2143">
                  <c:v>52.569222888454867</c:v>
                </c:pt>
                <c:pt idx="2144">
                  <c:v>51.21781696292885</c:v>
                </c:pt>
                <c:pt idx="2145">
                  <c:v>50.070248452089764</c:v>
                </c:pt>
                <c:pt idx="2146">
                  <c:v>48.074384714957127</c:v>
                </c:pt>
                <c:pt idx="2147">
                  <c:v>48.074384714957127</c:v>
                </c:pt>
                <c:pt idx="2148">
                  <c:v>48.074384714957127</c:v>
                </c:pt>
                <c:pt idx="2149">
                  <c:v>48.607465253053888</c:v>
                </c:pt>
                <c:pt idx="2150">
                  <c:v>46.939994431136377</c:v>
                </c:pt>
                <c:pt idx="2151">
                  <c:v>49.010676489405405</c:v>
                </c:pt>
                <c:pt idx="2152">
                  <c:v>50.396940950915415</c:v>
                </c:pt>
                <c:pt idx="2153">
                  <c:v>47.027353323145064</c:v>
                </c:pt>
                <c:pt idx="2154">
                  <c:v>47.027353323145064</c:v>
                </c:pt>
                <c:pt idx="2155">
                  <c:v>47.027353323145064</c:v>
                </c:pt>
                <c:pt idx="2156">
                  <c:v>47.027353323145064</c:v>
                </c:pt>
                <c:pt idx="2157">
                  <c:v>44.531992271607564</c:v>
                </c:pt>
                <c:pt idx="2158">
                  <c:v>43.754689429574114</c:v>
                </c:pt>
                <c:pt idx="2159">
                  <c:v>43.199503478414329</c:v>
                </c:pt>
                <c:pt idx="2160">
                  <c:v>43.701976521500754</c:v>
                </c:pt>
                <c:pt idx="2161">
                  <c:v>43.701976521500754</c:v>
                </c:pt>
                <c:pt idx="2162">
                  <c:v>43.701976521500754</c:v>
                </c:pt>
                <c:pt idx="2163">
                  <c:v>44.585767939924338</c:v>
                </c:pt>
                <c:pt idx="2164">
                  <c:v>41.756275067857288</c:v>
                </c:pt>
                <c:pt idx="2165">
                  <c:v>40.561732554259272</c:v>
                </c:pt>
                <c:pt idx="2166">
                  <c:v>41.830668284896312</c:v>
                </c:pt>
                <c:pt idx="2167">
                  <c:v>39.988267126912753</c:v>
                </c:pt>
                <c:pt idx="2168">
                  <c:v>39.988267126912753</c:v>
                </c:pt>
                <c:pt idx="2169">
                  <c:v>39.988267126912753</c:v>
                </c:pt>
                <c:pt idx="2170">
                  <c:v>40.739426066958202</c:v>
                </c:pt>
                <c:pt idx="2171">
                  <c:v>42.006873933254468</c:v>
                </c:pt>
                <c:pt idx="2172">
                  <c:v>42.430277614230846</c:v>
                </c:pt>
                <c:pt idx="2173">
                  <c:v>41.195775315480439</c:v>
                </c:pt>
                <c:pt idx="2174">
                  <c:v>38.53611153031104</c:v>
                </c:pt>
                <c:pt idx="2175">
                  <c:v>38.53611153031104</c:v>
                </c:pt>
                <c:pt idx="2176">
                  <c:v>38.53611153031104</c:v>
                </c:pt>
                <c:pt idx="2177">
                  <c:v>35.722347509846522</c:v>
                </c:pt>
                <c:pt idx="2178">
                  <c:v>38.040440152782459</c:v>
                </c:pt>
                <c:pt idx="2179">
                  <c:v>37.092032911559265</c:v>
                </c:pt>
                <c:pt idx="2180">
                  <c:v>36.08963744997061</c:v>
                </c:pt>
                <c:pt idx="2181">
                  <c:v>35.018162572560001</c:v>
                </c:pt>
                <c:pt idx="2182">
                  <c:v>35.018162572560001</c:v>
                </c:pt>
                <c:pt idx="2183">
                  <c:v>35.018162572560001</c:v>
                </c:pt>
                <c:pt idx="2184">
                  <c:v>36.781281816384833</c:v>
                </c:pt>
                <c:pt idx="2185">
                  <c:v>34.315890603711622</c:v>
                </c:pt>
                <c:pt idx="2186">
                  <c:v>34.115454021803629</c:v>
                </c:pt>
                <c:pt idx="2187">
                  <c:v>36.174233165346408</c:v>
                </c:pt>
                <c:pt idx="2188">
                  <c:v>36.240549404535479</c:v>
                </c:pt>
                <c:pt idx="2189">
                  <c:v>36.240549404535479</c:v>
                </c:pt>
                <c:pt idx="2190">
                  <c:v>36.240549404535479</c:v>
                </c:pt>
                <c:pt idx="2191">
                  <c:v>35.642853043639107</c:v>
                </c:pt>
                <c:pt idx="2192">
                  <c:v>36.892659089894686</c:v>
                </c:pt>
                <c:pt idx="2193">
                  <c:v>34.05551434407505</c:v>
                </c:pt>
                <c:pt idx="2194">
                  <c:v>33.224860937822193</c:v>
                </c:pt>
                <c:pt idx="2195">
                  <c:v>33.439751059040624</c:v>
                </c:pt>
                <c:pt idx="2196">
                  <c:v>33.439751059040624</c:v>
                </c:pt>
                <c:pt idx="2197">
                  <c:v>33.439751059040624</c:v>
                </c:pt>
                <c:pt idx="2198">
                  <c:v>32.235218599154507</c:v>
                </c:pt>
                <c:pt idx="2199">
                  <c:v>29.737094370984131</c:v>
                </c:pt>
                <c:pt idx="2200">
                  <c:v>29.135572073211463</c:v>
                </c:pt>
                <c:pt idx="2201">
                  <c:v>32.287718955179187</c:v>
                </c:pt>
                <c:pt idx="2202">
                  <c:v>30.780937482065962</c:v>
                </c:pt>
                <c:pt idx="2203">
                  <c:v>30.780937482065962</c:v>
                </c:pt>
                <c:pt idx="2204">
                  <c:v>30.780937482065962</c:v>
                </c:pt>
                <c:pt idx="2205">
                  <c:v>31.483634555011701</c:v>
                </c:pt>
                <c:pt idx="2206">
                  <c:v>33.963054202897979</c:v>
                </c:pt>
                <c:pt idx="2207">
                  <c:v>35.014974291829759</c:v>
                </c:pt>
                <c:pt idx="2208">
                  <c:v>36.43758515366455</c:v>
                </c:pt>
                <c:pt idx="2209">
                  <c:v>36.43758515366455</c:v>
                </c:pt>
                <c:pt idx="2210">
                  <c:v>36.43758515366455</c:v>
                </c:pt>
                <c:pt idx="2211">
                  <c:v>36.43758515366455</c:v>
                </c:pt>
                <c:pt idx="2212">
                  <c:v>35.075551625704392</c:v>
                </c:pt>
                <c:pt idx="2213">
                  <c:v>35.528287489399013</c:v>
                </c:pt>
                <c:pt idx="2214">
                  <c:v>38.913816520820582</c:v>
                </c:pt>
                <c:pt idx="2215">
                  <c:v>41.517366565137685</c:v>
                </c:pt>
                <c:pt idx="2216">
                  <c:v>41.098426477183644</c:v>
                </c:pt>
                <c:pt idx="2217">
                  <c:v>41.098426477183644</c:v>
                </c:pt>
                <c:pt idx="2218">
                  <c:v>41.098426477183644</c:v>
                </c:pt>
                <c:pt idx="2219">
                  <c:v>38.512093148809861</c:v>
                </c:pt>
                <c:pt idx="2220">
                  <c:v>37.456134570953104</c:v>
                </c:pt>
                <c:pt idx="2221">
                  <c:v>38.563955848688487</c:v>
                </c:pt>
                <c:pt idx="2222">
                  <c:v>37.479940400405589</c:v>
                </c:pt>
                <c:pt idx="2223">
                  <c:v>38.481910757896884</c:v>
                </c:pt>
                <c:pt idx="2224">
                  <c:v>38.481910757896884</c:v>
                </c:pt>
                <c:pt idx="2225">
                  <c:v>38.481910757896884</c:v>
                </c:pt>
                <c:pt idx="2226">
                  <c:v>39.431593311412179</c:v>
                </c:pt>
                <c:pt idx="2227">
                  <c:v>40.788950694301313</c:v>
                </c:pt>
                <c:pt idx="2228">
                  <c:v>41.711639137633881</c:v>
                </c:pt>
                <c:pt idx="2229">
                  <c:v>39.913023701678995</c:v>
                </c:pt>
                <c:pt idx="2230">
                  <c:v>40.890975677669118</c:v>
                </c:pt>
                <c:pt idx="2231">
                  <c:v>40.890975677669118</c:v>
                </c:pt>
                <c:pt idx="2232">
                  <c:v>40.890975677669118</c:v>
                </c:pt>
                <c:pt idx="2233">
                  <c:v>40.287327859409622</c:v>
                </c:pt>
                <c:pt idx="2234">
                  <c:v>41.006391440103947</c:v>
                </c:pt>
                <c:pt idx="2235">
                  <c:v>39.893256361151487</c:v>
                </c:pt>
                <c:pt idx="2236">
                  <c:v>39.073868213478825</c:v>
                </c:pt>
                <c:pt idx="2237">
                  <c:v>38.709979106133666</c:v>
                </c:pt>
                <c:pt idx="2238">
                  <c:v>38.709979106133666</c:v>
                </c:pt>
                <c:pt idx="2239">
                  <c:v>38.709979106133666</c:v>
                </c:pt>
                <c:pt idx="2240">
                  <c:v>38.154368050876506</c:v>
                </c:pt>
                <c:pt idx="2241">
                  <c:v>38.191564659396022</c:v>
                </c:pt>
                <c:pt idx="2242">
                  <c:v>40.373623991174895</c:v>
                </c:pt>
                <c:pt idx="2243">
                  <c:v>40.919245100143954</c:v>
                </c:pt>
                <c:pt idx="2244">
                  <c:v>40.973445872558102</c:v>
                </c:pt>
                <c:pt idx="2245">
                  <c:v>40.973445872558102</c:v>
                </c:pt>
                <c:pt idx="2246">
                  <c:v>40.973445872558102</c:v>
                </c:pt>
                <c:pt idx="2247">
                  <c:v>43.627795856510424</c:v>
                </c:pt>
                <c:pt idx="2248">
                  <c:v>43.422895681580087</c:v>
                </c:pt>
                <c:pt idx="2249">
                  <c:v>41.608338841973982</c:v>
                </c:pt>
                <c:pt idx="2250">
                  <c:v>42.582039776990449</c:v>
                </c:pt>
                <c:pt idx="2251">
                  <c:v>41.675930393455161</c:v>
                </c:pt>
                <c:pt idx="2252">
                  <c:v>41.675930393455161</c:v>
                </c:pt>
                <c:pt idx="2253">
                  <c:v>41.675930393455161</c:v>
                </c:pt>
                <c:pt idx="2254">
                  <c:v>41.675930393455161</c:v>
                </c:pt>
                <c:pt idx="2255">
                  <c:v>39.822263976891399</c:v>
                </c:pt>
                <c:pt idx="2256">
                  <c:v>37.813009460691745</c:v>
                </c:pt>
                <c:pt idx="2257">
                  <c:v>38.257030690390373</c:v>
                </c:pt>
                <c:pt idx="2258">
                  <c:v>39.127218777698253</c:v>
                </c:pt>
                <c:pt idx="2259">
                  <c:v>39.127218777698253</c:v>
                </c:pt>
                <c:pt idx="2260">
                  <c:v>39.127218777698253</c:v>
                </c:pt>
                <c:pt idx="2261">
                  <c:v>39.084920920010354</c:v>
                </c:pt>
                <c:pt idx="2262">
                  <c:v>40.892888646107288</c:v>
                </c:pt>
                <c:pt idx="2263">
                  <c:v>40.466509236449347</c:v>
                </c:pt>
                <c:pt idx="2264">
                  <c:v>41.730556269966684</c:v>
                </c:pt>
                <c:pt idx="2265">
                  <c:v>40.304544575352963</c:v>
                </c:pt>
                <c:pt idx="2266">
                  <c:v>40.304544575352963</c:v>
                </c:pt>
                <c:pt idx="2267">
                  <c:v>40.304544575352963</c:v>
                </c:pt>
                <c:pt idx="2268">
                  <c:v>39.24773578930148</c:v>
                </c:pt>
                <c:pt idx="2269">
                  <c:v>39.36527707222313</c:v>
                </c:pt>
                <c:pt idx="2270">
                  <c:v>38.051280307265309</c:v>
                </c:pt>
                <c:pt idx="2271">
                  <c:v>36.375945059546524</c:v>
                </c:pt>
                <c:pt idx="2272">
                  <c:v>36.166368739545156</c:v>
                </c:pt>
                <c:pt idx="2273">
                  <c:v>36.166368739545156</c:v>
                </c:pt>
                <c:pt idx="2274">
                  <c:v>36.166368739545156</c:v>
                </c:pt>
                <c:pt idx="2275">
                  <c:v>35.421586360960198</c:v>
                </c:pt>
                <c:pt idx="2276">
                  <c:v>35.621597838770825</c:v>
                </c:pt>
                <c:pt idx="2277">
                  <c:v>36.592110493057042</c:v>
                </c:pt>
                <c:pt idx="2278">
                  <c:v>37.222539869450593</c:v>
                </c:pt>
                <c:pt idx="2279">
                  <c:v>36.717728753828652</c:v>
                </c:pt>
                <c:pt idx="2280">
                  <c:v>36.717728753828652</c:v>
                </c:pt>
                <c:pt idx="2281">
                  <c:v>36.717728753828652</c:v>
                </c:pt>
                <c:pt idx="2282">
                  <c:v>37.066951769814693</c:v>
                </c:pt>
                <c:pt idx="2283">
                  <c:v>37.231041951397899</c:v>
                </c:pt>
                <c:pt idx="2284">
                  <c:v>37.324564852818384</c:v>
                </c:pt>
                <c:pt idx="2285">
                  <c:v>38.449390294448406</c:v>
                </c:pt>
                <c:pt idx="2286">
                  <c:v>38.901063397899613</c:v>
                </c:pt>
                <c:pt idx="2287">
                  <c:v>38.901063397899613</c:v>
                </c:pt>
                <c:pt idx="2288">
                  <c:v>38.901063397899613</c:v>
                </c:pt>
                <c:pt idx="2289">
                  <c:v>38.834747158710542</c:v>
                </c:pt>
                <c:pt idx="2290">
                  <c:v>38.730384102807228</c:v>
                </c:pt>
                <c:pt idx="2291">
                  <c:v>38.730384102807228</c:v>
                </c:pt>
                <c:pt idx="2292">
                  <c:v>37.217863724379555</c:v>
                </c:pt>
                <c:pt idx="2293">
                  <c:v>35.466222291183598</c:v>
                </c:pt>
                <c:pt idx="2294">
                  <c:v>35.466222291183598</c:v>
                </c:pt>
                <c:pt idx="2295">
                  <c:v>35.466222291183598</c:v>
                </c:pt>
                <c:pt idx="2296">
                  <c:v>36.071145421735196</c:v>
                </c:pt>
                <c:pt idx="2297">
                  <c:v>34.538645150731334</c:v>
                </c:pt>
                <c:pt idx="2298">
                  <c:v>34.891694103593665</c:v>
                </c:pt>
                <c:pt idx="2299">
                  <c:v>37.199371696144148</c:v>
                </c:pt>
                <c:pt idx="2300">
                  <c:v>37.22020179691507</c:v>
                </c:pt>
                <c:pt idx="2301">
                  <c:v>37.22020179691507</c:v>
                </c:pt>
                <c:pt idx="2302">
                  <c:v>37.22020179691507</c:v>
                </c:pt>
                <c:pt idx="2303">
                  <c:v>35.830749054674818</c:v>
                </c:pt>
                <c:pt idx="2304">
                  <c:v>36.761939579954699</c:v>
                </c:pt>
                <c:pt idx="2305">
                  <c:v>35.429663338810144</c:v>
                </c:pt>
                <c:pt idx="2306">
                  <c:v>36.046489384087984</c:v>
                </c:pt>
                <c:pt idx="2307">
                  <c:v>35.633500753497067</c:v>
                </c:pt>
                <c:pt idx="2308">
                  <c:v>35.633500753497067</c:v>
                </c:pt>
                <c:pt idx="2309">
                  <c:v>35.633500753497067</c:v>
                </c:pt>
                <c:pt idx="2310">
                  <c:v>34.644496070975435</c:v>
                </c:pt>
                <c:pt idx="2311">
                  <c:v>34.111628084927347</c:v>
                </c:pt>
                <c:pt idx="2312">
                  <c:v>34.600497796898061</c:v>
                </c:pt>
                <c:pt idx="2313">
                  <c:v>35.56824727455141</c:v>
                </c:pt>
                <c:pt idx="2314">
                  <c:v>35.77633573021199</c:v>
                </c:pt>
                <c:pt idx="2315">
                  <c:v>35.77633573021199</c:v>
                </c:pt>
                <c:pt idx="2316">
                  <c:v>35.77633573021199</c:v>
                </c:pt>
                <c:pt idx="2317">
                  <c:v>35.496829786193949</c:v>
                </c:pt>
                <c:pt idx="2318">
                  <c:v>35.78547546830535</c:v>
                </c:pt>
                <c:pt idx="2319">
                  <c:v>36.761514475857325</c:v>
                </c:pt>
                <c:pt idx="2320">
                  <c:v>37.227428566570289</c:v>
                </c:pt>
                <c:pt idx="2321">
                  <c:v>36.684358082185426</c:v>
                </c:pt>
                <c:pt idx="2322">
                  <c:v>36.684358082185426</c:v>
                </c:pt>
                <c:pt idx="2323">
                  <c:v>36.684358082185426</c:v>
                </c:pt>
                <c:pt idx="2324">
                  <c:v>36.194213057922603</c:v>
                </c:pt>
                <c:pt idx="2325">
                  <c:v>36.056691882424751</c:v>
                </c:pt>
                <c:pt idx="2326">
                  <c:v>34.565214156816694</c:v>
                </c:pt>
                <c:pt idx="2327">
                  <c:v>34.623028314058452</c:v>
                </c:pt>
                <c:pt idx="2328">
                  <c:v>34.379231114219138</c:v>
                </c:pt>
                <c:pt idx="2329">
                  <c:v>34.379231114219138</c:v>
                </c:pt>
                <c:pt idx="2330">
                  <c:v>34.379231114219138</c:v>
                </c:pt>
                <c:pt idx="2331">
                  <c:v>35.140592552601362</c:v>
                </c:pt>
                <c:pt idx="2332">
                  <c:v>34.644921175072788</c:v>
                </c:pt>
                <c:pt idx="2333">
                  <c:v>33.413819709101304</c:v>
                </c:pt>
                <c:pt idx="2334">
                  <c:v>33.625308997540813</c:v>
                </c:pt>
                <c:pt idx="2335">
                  <c:v>32.235218599154507</c:v>
                </c:pt>
                <c:pt idx="2336">
                  <c:v>32.235218599154507</c:v>
                </c:pt>
                <c:pt idx="2337">
                  <c:v>32.235218599154507</c:v>
                </c:pt>
                <c:pt idx="2338">
                  <c:v>32.647782125648064</c:v>
                </c:pt>
                <c:pt idx="2339">
                  <c:v>31.473432056674923</c:v>
                </c:pt>
                <c:pt idx="2340">
                  <c:v>32.210350009458615</c:v>
                </c:pt>
                <c:pt idx="2341">
                  <c:v>31.818616583735988</c:v>
                </c:pt>
                <c:pt idx="2342">
                  <c:v>33.575146714051648</c:v>
                </c:pt>
                <c:pt idx="2343">
                  <c:v>33.575146714051648</c:v>
                </c:pt>
                <c:pt idx="2344">
                  <c:v>33.575146714051648</c:v>
                </c:pt>
                <c:pt idx="2345">
                  <c:v>33.547727499771554</c:v>
                </c:pt>
                <c:pt idx="2346">
                  <c:v>32.441819190474313</c:v>
                </c:pt>
                <c:pt idx="2347">
                  <c:v>31.87770605326984</c:v>
                </c:pt>
                <c:pt idx="2348">
                  <c:v>30.902942358009962</c:v>
                </c:pt>
                <c:pt idx="2349">
                  <c:v>31.23877459492898</c:v>
                </c:pt>
                <c:pt idx="2350">
                  <c:v>31.23877459492898</c:v>
                </c:pt>
                <c:pt idx="2351">
                  <c:v>31.23877459492898</c:v>
                </c:pt>
                <c:pt idx="2352">
                  <c:v>31.23877459492898</c:v>
                </c:pt>
                <c:pt idx="2353">
                  <c:v>30.26996235703222</c:v>
                </c:pt>
                <c:pt idx="2354">
                  <c:v>30.082491450093887</c:v>
                </c:pt>
                <c:pt idx="2355">
                  <c:v>28.942999917104746</c:v>
                </c:pt>
                <c:pt idx="2356">
                  <c:v>28.785286296982015</c:v>
                </c:pt>
                <c:pt idx="2357">
                  <c:v>28.785286296982015</c:v>
                </c:pt>
                <c:pt idx="2358">
                  <c:v>28.785286296982015</c:v>
                </c:pt>
                <c:pt idx="2359">
                  <c:v>29.021644175117427</c:v>
                </c:pt>
                <c:pt idx="2360">
                  <c:v>29.021644175117427</c:v>
                </c:pt>
                <c:pt idx="2361">
                  <c:v>29.021644175117427</c:v>
                </c:pt>
                <c:pt idx="2362">
                  <c:v>29.021644175117427</c:v>
                </c:pt>
                <c:pt idx="2363">
                  <c:v>29.021644175117427</c:v>
                </c:pt>
                <c:pt idx="2364">
                  <c:v>29.021644175117427</c:v>
                </c:pt>
                <c:pt idx="2365">
                  <c:v>29.021644175117427</c:v>
                </c:pt>
                <c:pt idx="2366">
                  <c:v>26.626395138509583</c:v>
                </c:pt>
                <c:pt idx="2367">
                  <c:v>26.029974089905306</c:v>
                </c:pt>
                <c:pt idx="2368">
                  <c:v>25.681176178016631</c:v>
                </c:pt>
                <c:pt idx="2369">
                  <c:v>24.789307781743094</c:v>
                </c:pt>
                <c:pt idx="2370">
                  <c:v>23.953553126321847</c:v>
                </c:pt>
                <c:pt idx="2371">
                  <c:v>23.953553126321847</c:v>
                </c:pt>
                <c:pt idx="2372">
                  <c:v>23.953553126321847</c:v>
                </c:pt>
                <c:pt idx="2373">
                  <c:v>25.315374102233324</c:v>
                </c:pt>
                <c:pt idx="2374">
                  <c:v>25.246294686411375</c:v>
                </c:pt>
                <c:pt idx="2375">
                  <c:v>24.304901662794716</c:v>
                </c:pt>
                <c:pt idx="2376">
                  <c:v>24.321693274640666</c:v>
                </c:pt>
                <c:pt idx="2377">
                  <c:v>24.833943711966501</c:v>
                </c:pt>
                <c:pt idx="2378">
                  <c:v>24.833943711966501</c:v>
                </c:pt>
                <c:pt idx="2379">
                  <c:v>24.833943711966501</c:v>
                </c:pt>
                <c:pt idx="2380">
                  <c:v>24.469842052572659</c:v>
                </c:pt>
                <c:pt idx="2381">
                  <c:v>24.642646868151871</c:v>
                </c:pt>
                <c:pt idx="2382">
                  <c:v>26.556465514492903</c:v>
                </c:pt>
                <c:pt idx="2383">
                  <c:v>26.795586569261189</c:v>
                </c:pt>
                <c:pt idx="2384">
                  <c:v>27.030881687153183</c:v>
                </c:pt>
                <c:pt idx="2385">
                  <c:v>27.030881687153183</c:v>
                </c:pt>
                <c:pt idx="2386">
                  <c:v>27.030881687153183</c:v>
                </c:pt>
                <c:pt idx="2387">
                  <c:v>27.198797805612696</c:v>
                </c:pt>
                <c:pt idx="2388">
                  <c:v>26.453377770881687</c:v>
                </c:pt>
                <c:pt idx="2389">
                  <c:v>27.731240687563414</c:v>
                </c:pt>
                <c:pt idx="2390">
                  <c:v>29.541971590293219</c:v>
                </c:pt>
                <c:pt idx="2391">
                  <c:v>29.626354753620337</c:v>
                </c:pt>
                <c:pt idx="2392">
                  <c:v>29.626354753620337</c:v>
                </c:pt>
                <c:pt idx="2393">
                  <c:v>29.626354753620337</c:v>
                </c:pt>
                <c:pt idx="2394">
                  <c:v>29.309227096985424</c:v>
                </c:pt>
                <c:pt idx="2395">
                  <c:v>29.859524351025502</c:v>
                </c:pt>
                <c:pt idx="2396">
                  <c:v>27.946343360830525</c:v>
                </c:pt>
                <c:pt idx="2397">
                  <c:v>28.276436692435098</c:v>
                </c:pt>
                <c:pt idx="2398">
                  <c:v>28.643301528461823</c:v>
                </c:pt>
                <c:pt idx="2399">
                  <c:v>28.643301528461823</c:v>
                </c:pt>
                <c:pt idx="2400">
                  <c:v>28.643301528461823</c:v>
                </c:pt>
                <c:pt idx="2401">
                  <c:v>29.397436197188831</c:v>
                </c:pt>
                <c:pt idx="2402">
                  <c:v>29.418478850008437</c:v>
                </c:pt>
                <c:pt idx="2403">
                  <c:v>30.282077823807153</c:v>
                </c:pt>
                <c:pt idx="2404">
                  <c:v>31.437510760447513</c:v>
                </c:pt>
                <c:pt idx="2405">
                  <c:v>30.924197562878259</c:v>
                </c:pt>
                <c:pt idx="2406">
                  <c:v>30.924197562878259</c:v>
                </c:pt>
                <c:pt idx="2407">
                  <c:v>30.924197562878259</c:v>
                </c:pt>
                <c:pt idx="2408">
                  <c:v>29.21697950785703</c:v>
                </c:pt>
                <c:pt idx="2409">
                  <c:v>28.530011286513826</c:v>
                </c:pt>
                <c:pt idx="2410">
                  <c:v>29.008678500147763</c:v>
                </c:pt>
                <c:pt idx="2411">
                  <c:v>30.270600013178271</c:v>
                </c:pt>
                <c:pt idx="2412">
                  <c:v>30.305245997113587</c:v>
                </c:pt>
                <c:pt idx="2413">
                  <c:v>30.305245997113587</c:v>
                </c:pt>
                <c:pt idx="2414">
                  <c:v>30.305245997113587</c:v>
                </c:pt>
                <c:pt idx="2415">
                  <c:v>31.462166798094731</c:v>
                </c:pt>
                <c:pt idx="2416">
                  <c:v>32.373589982847101</c:v>
                </c:pt>
                <c:pt idx="2417">
                  <c:v>32.407173206539007</c:v>
                </c:pt>
                <c:pt idx="2418">
                  <c:v>32.10811247404213</c:v>
                </c:pt>
                <c:pt idx="2419">
                  <c:v>32.200785167267881</c:v>
                </c:pt>
                <c:pt idx="2420">
                  <c:v>32.200785167267881</c:v>
                </c:pt>
                <c:pt idx="2421">
                  <c:v>32.200785167267881</c:v>
                </c:pt>
                <c:pt idx="2422">
                  <c:v>32.493894442401626</c:v>
                </c:pt>
                <c:pt idx="2423">
                  <c:v>33.5993776476015</c:v>
                </c:pt>
                <c:pt idx="2424">
                  <c:v>33.708416848575844</c:v>
                </c:pt>
                <c:pt idx="2425">
                  <c:v>33.638062120461797</c:v>
                </c:pt>
                <c:pt idx="2426">
                  <c:v>33.62870983031975</c:v>
                </c:pt>
                <c:pt idx="2427">
                  <c:v>33.62870983031975</c:v>
                </c:pt>
                <c:pt idx="2428">
                  <c:v>33.62870983031975</c:v>
                </c:pt>
                <c:pt idx="2429">
                  <c:v>34.38199429085202</c:v>
                </c:pt>
                <c:pt idx="2430">
                  <c:v>32.939190984392354</c:v>
                </c:pt>
                <c:pt idx="2431">
                  <c:v>32.988290507638112</c:v>
                </c:pt>
                <c:pt idx="2432">
                  <c:v>32.988290507638112</c:v>
                </c:pt>
                <c:pt idx="2433">
                  <c:v>33.529448023584834</c:v>
                </c:pt>
                <c:pt idx="2434">
                  <c:v>33.529448023584834</c:v>
                </c:pt>
                <c:pt idx="2435">
                  <c:v>33.529448023584834</c:v>
                </c:pt>
                <c:pt idx="2436">
                  <c:v>34.425992564929395</c:v>
                </c:pt>
                <c:pt idx="2437">
                  <c:v>34.218116661317495</c:v>
                </c:pt>
                <c:pt idx="2438">
                  <c:v>33.094991636076941</c:v>
                </c:pt>
                <c:pt idx="2439">
                  <c:v>33.99344914585965</c:v>
                </c:pt>
                <c:pt idx="2440">
                  <c:v>33.924369730037704</c:v>
                </c:pt>
                <c:pt idx="2441">
                  <c:v>33.924369730037704</c:v>
                </c:pt>
                <c:pt idx="2442">
                  <c:v>33.924369730037704</c:v>
                </c:pt>
                <c:pt idx="2443">
                  <c:v>33.318383839242692</c:v>
                </c:pt>
                <c:pt idx="2444">
                  <c:v>34.736743660103826</c:v>
                </c:pt>
                <c:pt idx="2445">
                  <c:v>36.578294609892659</c:v>
                </c:pt>
                <c:pt idx="2446">
                  <c:v>36.515804307579877</c:v>
                </c:pt>
                <c:pt idx="2447">
                  <c:v>35.579087429034246</c:v>
                </c:pt>
                <c:pt idx="2448">
                  <c:v>35.579087429034246</c:v>
                </c:pt>
                <c:pt idx="2449">
                  <c:v>35.579087429034246</c:v>
                </c:pt>
                <c:pt idx="2450">
                  <c:v>34.97246388209318</c:v>
                </c:pt>
                <c:pt idx="2451">
                  <c:v>35.310634191547713</c:v>
                </c:pt>
                <c:pt idx="2452">
                  <c:v>35.495129369804495</c:v>
                </c:pt>
                <c:pt idx="2453">
                  <c:v>34.048925230565899</c:v>
                </c:pt>
                <c:pt idx="2454">
                  <c:v>34.128844800870674</c:v>
                </c:pt>
                <c:pt idx="2455">
                  <c:v>34.128844800870674</c:v>
                </c:pt>
                <c:pt idx="2456">
                  <c:v>34.128844800870674</c:v>
                </c:pt>
                <c:pt idx="2457">
                  <c:v>34.865762753654359</c:v>
                </c:pt>
                <c:pt idx="2458">
                  <c:v>35.234328006070548</c:v>
                </c:pt>
                <c:pt idx="2459">
                  <c:v>34.618139616938755</c:v>
                </c:pt>
                <c:pt idx="2460">
                  <c:v>33.102005853683472</c:v>
                </c:pt>
                <c:pt idx="2461">
                  <c:v>33.546452187479467</c:v>
                </c:pt>
                <c:pt idx="2462">
                  <c:v>33.546452187479467</c:v>
                </c:pt>
                <c:pt idx="2463">
                  <c:v>33.546452187479467</c:v>
                </c:pt>
                <c:pt idx="2464">
                  <c:v>33.526047190805905</c:v>
                </c:pt>
                <c:pt idx="2465">
                  <c:v>33.526047190805905</c:v>
                </c:pt>
                <c:pt idx="2466">
                  <c:v>33.813630112673899</c:v>
                </c:pt>
                <c:pt idx="2467">
                  <c:v>34.146061516813994</c:v>
                </c:pt>
                <c:pt idx="2468">
                  <c:v>34.457450268134473</c:v>
                </c:pt>
                <c:pt idx="2469">
                  <c:v>34.457450268134473</c:v>
                </c:pt>
                <c:pt idx="2470">
                  <c:v>34.457450268134473</c:v>
                </c:pt>
                <c:pt idx="2471">
                  <c:v>33.520520837540154</c:v>
                </c:pt>
                <c:pt idx="2472">
                  <c:v>33.520520837540154</c:v>
                </c:pt>
                <c:pt idx="2473">
                  <c:v>34.229169367849018</c:v>
                </c:pt>
                <c:pt idx="2474">
                  <c:v>35.425199745787815</c:v>
                </c:pt>
                <c:pt idx="2475">
                  <c:v>35.603105810535425</c:v>
                </c:pt>
                <c:pt idx="2476">
                  <c:v>35.603105810535425</c:v>
                </c:pt>
                <c:pt idx="2477">
                  <c:v>35.603105810535425</c:v>
                </c:pt>
                <c:pt idx="2478">
                  <c:v>35.067474647854461</c:v>
                </c:pt>
                <c:pt idx="2479">
                  <c:v>35.423499329398354</c:v>
                </c:pt>
                <c:pt idx="2480">
                  <c:v>35.151007602986851</c:v>
                </c:pt>
                <c:pt idx="2481">
                  <c:v>35.213072801202266</c:v>
                </c:pt>
                <c:pt idx="2482">
                  <c:v>34.734618139617012</c:v>
                </c:pt>
                <c:pt idx="2483">
                  <c:v>34.734618139617012</c:v>
                </c:pt>
                <c:pt idx="2484">
                  <c:v>34.734618139617012</c:v>
                </c:pt>
                <c:pt idx="2485">
                  <c:v>34.08824735957225</c:v>
                </c:pt>
                <c:pt idx="2486">
                  <c:v>34.273167641926392</c:v>
                </c:pt>
                <c:pt idx="2487">
                  <c:v>33.136439285570127</c:v>
                </c:pt>
                <c:pt idx="2488">
                  <c:v>34.057639864561907</c:v>
                </c:pt>
                <c:pt idx="2489">
                  <c:v>32.907733281187305</c:v>
                </c:pt>
                <c:pt idx="2490">
                  <c:v>32.907733281187305</c:v>
                </c:pt>
                <c:pt idx="2491">
                  <c:v>32.907733281187305</c:v>
                </c:pt>
                <c:pt idx="2492">
                  <c:v>32.907733281187305</c:v>
                </c:pt>
                <c:pt idx="2493">
                  <c:v>31.921279223249865</c:v>
                </c:pt>
                <c:pt idx="2494">
                  <c:v>32.928775934006914</c:v>
                </c:pt>
                <c:pt idx="2495">
                  <c:v>33.267158795510127</c:v>
                </c:pt>
                <c:pt idx="2496">
                  <c:v>33.121135538064955</c:v>
                </c:pt>
                <c:pt idx="2497">
                  <c:v>33.121135538064955</c:v>
                </c:pt>
                <c:pt idx="2498">
                  <c:v>33.121135538064955</c:v>
                </c:pt>
                <c:pt idx="2499">
                  <c:v>33.261419890195683</c:v>
                </c:pt>
                <c:pt idx="2500">
                  <c:v>32.29367041254234</c:v>
                </c:pt>
                <c:pt idx="2501">
                  <c:v>32.710484980009554</c:v>
                </c:pt>
                <c:pt idx="2502">
                  <c:v>32.949180930680477</c:v>
                </c:pt>
                <c:pt idx="2503">
                  <c:v>32.481141319480685</c:v>
                </c:pt>
                <c:pt idx="2504">
                  <c:v>32.481141319480685</c:v>
                </c:pt>
                <c:pt idx="2505">
                  <c:v>32.481141319480685</c:v>
                </c:pt>
                <c:pt idx="2506">
                  <c:v>31.440061385031733</c:v>
                </c:pt>
                <c:pt idx="2507">
                  <c:v>31.093388993629883</c:v>
                </c:pt>
                <c:pt idx="2508">
                  <c:v>30.734176031355748</c:v>
                </c:pt>
                <c:pt idx="2509">
                  <c:v>30.051883955083568</c:v>
                </c:pt>
                <c:pt idx="2510">
                  <c:v>30.866170853587843</c:v>
                </c:pt>
                <c:pt idx="2511">
                  <c:v>30.866170853587843</c:v>
                </c:pt>
                <c:pt idx="2512">
                  <c:v>30.866170853587843</c:v>
                </c:pt>
                <c:pt idx="2513">
                  <c:v>31.407540921583244</c:v>
                </c:pt>
                <c:pt idx="2514">
                  <c:v>31.133773882879638</c:v>
                </c:pt>
                <c:pt idx="2515">
                  <c:v>31.601175837933386</c:v>
                </c:pt>
                <c:pt idx="2516">
                  <c:v>31.34526317131915</c:v>
                </c:pt>
                <c:pt idx="2517">
                  <c:v>30.537352834275364</c:v>
                </c:pt>
                <c:pt idx="2518">
                  <c:v>30.537352834275364</c:v>
                </c:pt>
                <c:pt idx="2519">
                  <c:v>30.537352834275364</c:v>
                </c:pt>
                <c:pt idx="2520">
                  <c:v>30.537352834275364</c:v>
                </c:pt>
                <c:pt idx="2521">
                  <c:v>29.486708057635681</c:v>
                </c:pt>
                <c:pt idx="2522">
                  <c:v>29.932854807821133</c:v>
                </c:pt>
                <c:pt idx="2523">
                  <c:v>28.657329963674922</c:v>
                </c:pt>
                <c:pt idx="2524">
                  <c:v>28.825458634183111</c:v>
                </c:pt>
                <c:pt idx="2525">
                  <c:v>28.825458634183111</c:v>
                </c:pt>
                <c:pt idx="2526">
                  <c:v>28.825458634183111</c:v>
                </c:pt>
                <c:pt idx="2527">
                  <c:v>29.927115902506692</c:v>
                </c:pt>
                <c:pt idx="2528">
                  <c:v>29.782580509402308</c:v>
                </c:pt>
                <c:pt idx="2529">
                  <c:v>29.299874806843395</c:v>
                </c:pt>
                <c:pt idx="2530">
                  <c:v>28.890499561080087</c:v>
                </c:pt>
                <c:pt idx="2531">
                  <c:v>30.50993361999527</c:v>
                </c:pt>
                <c:pt idx="2532">
                  <c:v>30.50993361999527</c:v>
                </c:pt>
                <c:pt idx="2533">
                  <c:v>30.50993361999527</c:v>
                </c:pt>
                <c:pt idx="2534">
                  <c:v>31.770154716636313</c:v>
                </c:pt>
                <c:pt idx="2535">
                  <c:v>31.860489337326555</c:v>
                </c:pt>
                <c:pt idx="2536">
                  <c:v>32.306848639560691</c:v>
                </c:pt>
                <c:pt idx="2537">
                  <c:v>32.02755524759133</c:v>
                </c:pt>
                <c:pt idx="2538">
                  <c:v>33.054181642729837</c:v>
                </c:pt>
                <c:pt idx="2539">
                  <c:v>33.054181642729837</c:v>
                </c:pt>
                <c:pt idx="2540">
                  <c:v>33.054181642729837</c:v>
                </c:pt>
                <c:pt idx="2541">
                  <c:v>33.026337324352376</c:v>
                </c:pt>
                <c:pt idx="2542">
                  <c:v>32.319389210432981</c:v>
                </c:pt>
                <c:pt idx="2543">
                  <c:v>31.590973339596605</c:v>
                </c:pt>
                <c:pt idx="2544">
                  <c:v>31.397976079392514</c:v>
                </c:pt>
                <c:pt idx="2545">
                  <c:v>31.785245912092801</c:v>
                </c:pt>
                <c:pt idx="2546">
                  <c:v>31.785245912092801</c:v>
                </c:pt>
                <c:pt idx="2547">
                  <c:v>31.785245912092801</c:v>
                </c:pt>
                <c:pt idx="2548">
                  <c:v>32.008000459112502</c:v>
                </c:pt>
                <c:pt idx="2549">
                  <c:v>31.982069109173185</c:v>
                </c:pt>
                <c:pt idx="2550">
                  <c:v>30.841727367989311</c:v>
                </c:pt>
                <c:pt idx="2551">
                  <c:v>31.648362392741003</c:v>
                </c:pt>
                <c:pt idx="2552">
                  <c:v>31.247276676876325</c:v>
                </c:pt>
                <c:pt idx="2553">
                  <c:v>31.247276676876325</c:v>
                </c:pt>
                <c:pt idx="2554">
                  <c:v>31.247276676876325</c:v>
                </c:pt>
                <c:pt idx="2555">
                  <c:v>30.343930469973909</c:v>
                </c:pt>
                <c:pt idx="2556">
                  <c:v>30.597930168150004</c:v>
                </c:pt>
                <c:pt idx="2557">
                  <c:v>30.533314345350398</c:v>
                </c:pt>
                <c:pt idx="2558">
                  <c:v>30.87977418470356</c:v>
                </c:pt>
                <c:pt idx="2559">
                  <c:v>30.87977418470356</c:v>
                </c:pt>
                <c:pt idx="2560">
                  <c:v>30.87977418470356</c:v>
                </c:pt>
                <c:pt idx="2561">
                  <c:v>30.87977418470356</c:v>
                </c:pt>
                <c:pt idx="2562">
                  <c:v>31.426245501867353</c:v>
                </c:pt>
                <c:pt idx="2563">
                  <c:v>29.978553498287976</c:v>
                </c:pt>
                <c:pt idx="2564">
                  <c:v>29.634219179421642</c:v>
                </c:pt>
                <c:pt idx="2565">
                  <c:v>29.692883544858127</c:v>
                </c:pt>
                <c:pt idx="2566">
                  <c:v>29.26246564627521</c:v>
                </c:pt>
                <c:pt idx="2567">
                  <c:v>29.26246564627521</c:v>
                </c:pt>
                <c:pt idx="2568">
                  <c:v>29.26246564627521</c:v>
                </c:pt>
                <c:pt idx="2569">
                  <c:v>29.607650173336275</c:v>
                </c:pt>
                <c:pt idx="2570">
                  <c:v>28.595052213410831</c:v>
                </c:pt>
                <c:pt idx="2571">
                  <c:v>28.977008244894044</c:v>
                </c:pt>
                <c:pt idx="2572">
                  <c:v>28.155707128783238</c:v>
                </c:pt>
                <c:pt idx="2573">
                  <c:v>28.733848701200777</c:v>
                </c:pt>
                <c:pt idx="2574">
                  <c:v>28.733848701200777</c:v>
                </c:pt>
                <c:pt idx="2575">
                  <c:v>28.733848701200777</c:v>
                </c:pt>
                <c:pt idx="2576">
                  <c:v>28.80271556497404</c:v>
                </c:pt>
                <c:pt idx="2577">
                  <c:v>30.053371819424356</c:v>
                </c:pt>
                <c:pt idx="2578">
                  <c:v>29.83614362567041</c:v>
                </c:pt>
                <c:pt idx="2579">
                  <c:v>29.670140475649049</c:v>
                </c:pt>
                <c:pt idx="2580">
                  <c:v>29.438671294633345</c:v>
                </c:pt>
                <c:pt idx="2581">
                  <c:v>29.438671294633345</c:v>
                </c:pt>
                <c:pt idx="2582">
                  <c:v>29.438671294633345</c:v>
                </c:pt>
                <c:pt idx="2583">
                  <c:v>28.690913187366824</c:v>
                </c:pt>
                <c:pt idx="2584">
                  <c:v>28.116597551825571</c:v>
                </c:pt>
                <c:pt idx="2585">
                  <c:v>27.681078404074267</c:v>
                </c:pt>
                <c:pt idx="2586">
                  <c:v>27.681078404074267</c:v>
                </c:pt>
                <c:pt idx="2587">
                  <c:v>26.587923217698002</c:v>
                </c:pt>
                <c:pt idx="2588">
                  <c:v>26.587923217698002</c:v>
                </c:pt>
                <c:pt idx="2589">
                  <c:v>26.587923217698002</c:v>
                </c:pt>
                <c:pt idx="2590">
                  <c:v>26.499926669543271</c:v>
                </c:pt>
                <c:pt idx="2591">
                  <c:v>27.144384481149885</c:v>
                </c:pt>
                <c:pt idx="2592">
                  <c:v>26.939484306219551</c:v>
                </c:pt>
                <c:pt idx="2593">
                  <c:v>26.045490389459179</c:v>
                </c:pt>
                <c:pt idx="2594">
                  <c:v>25.309422644870224</c:v>
                </c:pt>
                <c:pt idx="2595">
                  <c:v>25.309422644870224</c:v>
                </c:pt>
                <c:pt idx="2596">
                  <c:v>25.309422644870224</c:v>
                </c:pt>
                <c:pt idx="2597">
                  <c:v>24.680693684866142</c:v>
                </c:pt>
                <c:pt idx="2598">
                  <c:v>24.640096243567704</c:v>
                </c:pt>
                <c:pt idx="2599">
                  <c:v>27.257887275146569</c:v>
                </c:pt>
                <c:pt idx="2600">
                  <c:v>26.365168670678298</c:v>
                </c:pt>
                <c:pt idx="2601">
                  <c:v>25.267762443328369</c:v>
                </c:pt>
                <c:pt idx="2602">
                  <c:v>25.267762443328369</c:v>
                </c:pt>
                <c:pt idx="2603">
                  <c:v>25.267762443328369</c:v>
                </c:pt>
                <c:pt idx="2604">
                  <c:v>26.389187052179466</c:v>
                </c:pt>
                <c:pt idx="2605">
                  <c:v>27.749732715798849</c:v>
                </c:pt>
                <c:pt idx="2606">
                  <c:v>27.866636342574456</c:v>
                </c:pt>
                <c:pt idx="2607">
                  <c:v>27.968661325942261</c:v>
                </c:pt>
                <c:pt idx="2608">
                  <c:v>28.18015061438177</c:v>
                </c:pt>
                <c:pt idx="2609">
                  <c:v>28.18015061438177</c:v>
                </c:pt>
                <c:pt idx="2610">
                  <c:v>28.18015061438177</c:v>
                </c:pt>
                <c:pt idx="2611">
                  <c:v>27.466188282855835</c:v>
                </c:pt>
                <c:pt idx="2612">
                  <c:v>26.69462434613683</c:v>
                </c:pt>
                <c:pt idx="2613">
                  <c:v>26.87741910800414</c:v>
                </c:pt>
                <c:pt idx="2614">
                  <c:v>27.35055996837232</c:v>
                </c:pt>
                <c:pt idx="2615">
                  <c:v>26.633409356116143</c:v>
                </c:pt>
                <c:pt idx="2616">
                  <c:v>26.633409356116143</c:v>
                </c:pt>
                <c:pt idx="2617">
                  <c:v>26.633409356116143</c:v>
                </c:pt>
                <c:pt idx="2618">
                  <c:v>26.633409356116143</c:v>
                </c:pt>
                <c:pt idx="2619">
                  <c:v>26.458904124147463</c:v>
                </c:pt>
                <c:pt idx="2620">
                  <c:v>25.90329306889031</c:v>
                </c:pt>
                <c:pt idx="2621">
                  <c:v>26.099266057775964</c:v>
                </c:pt>
                <c:pt idx="2622">
                  <c:v>25.683514250552165</c:v>
                </c:pt>
                <c:pt idx="2623">
                  <c:v>25.683514250552165</c:v>
                </c:pt>
                <c:pt idx="2624">
                  <c:v>25.683514250552165</c:v>
                </c:pt>
                <c:pt idx="2625">
                  <c:v>24.637970723080876</c:v>
                </c:pt>
                <c:pt idx="2626">
                  <c:v>25.055635498742813</c:v>
                </c:pt>
                <c:pt idx="2627">
                  <c:v>25.412722940530124</c:v>
                </c:pt>
                <c:pt idx="2628">
                  <c:v>24.605450259632388</c:v>
                </c:pt>
                <c:pt idx="2629">
                  <c:v>24.236034799021475</c:v>
                </c:pt>
                <c:pt idx="2630">
                  <c:v>24.236034799021475</c:v>
                </c:pt>
                <c:pt idx="2631">
                  <c:v>24.236034799021475</c:v>
                </c:pt>
                <c:pt idx="2632">
                  <c:v>24.137835752529963</c:v>
                </c:pt>
                <c:pt idx="2633">
                  <c:v>23.401342903843641</c:v>
                </c:pt>
                <c:pt idx="2634">
                  <c:v>23.876821836747336</c:v>
                </c:pt>
                <c:pt idx="2635">
                  <c:v>23.519734394960029</c:v>
                </c:pt>
                <c:pt idx="2636">
                  <c:v>23.584775321856998</c:v>
                </c:pt>
                <c:pt idx="2637">
                  <c:v>23.584775321856998</c:v>
                </c:pt>
                <c:pt idx="2638">
                  <c:v>23.584775321856998</c:v>
                </c:pt>
                <c:pt idx="2639">
                  <c:v>24.441572630097863</c:v>
                </c:pt>
                <c:pt idx="2640">
                  <c:v>24.198413086404599</c:v>
                </c:pt>
                <c:pt idx="2641">
                  <c:v>23.328437551145399</c:v>
                </c:pt>
                <c:pt idx="2642">
                  <c:v>22.582592412317027</c:v>
                </c:pt>
                <c:pt idx="2643">
                  <c:v>22.012527817749433</c:v>
                </c:pt>
                <c:pt idx="2644">
                  <c:v>22.012527817749433</c:v>
                </c:pt>
                <c:pt idx="2645">
                  <c:v>22.012527817749433</c:v>
                </c:pt>
                <c:pt idx="2646">
                  <c:v>22.481205085095276</c:v>
                </c:pt>
                <c:pt idx="2647">
                  <c:v>21.738548226997146</c:v>
                </c:pt>
                <c:pt idx="2648">
                  <c:v>21.833771544807096</c:v>
                </c:pt>
                <c:pt idx="2649">
                  <c:v>22.331568442822501</c:v>
                </c:pt>
                <c:pt idx="2650">
                  <c:v>22.347934950571084</c:v>
                </c:pt>
                <c:pt idx="2651">
                  <c:v>22.347934950571084</c:v>
                </c:pt>
                <c:pt idx="2652">
                  <c:v>22.347934950571084</c:v>
                </c:pt>
                <c:pt idx="2653">
                  <c:v>21.216307843383206</c:v>
                </c:pt>
                <c:pt idx="2654">
                  <c:v>20.482790723378443</c:v>
                </c:pt>
                <c:pt idx="2655">
                  <c:v>21.163382383261158</c:v>
                </c:pt>
                <c:pt idx="2656">
                  <c:v>21.163382383261158</c:v>
                </c:pt>
                <c:pt idx="2657">
                  <c:v>22.549434292722495</c:v>
                </c:pt>
                <c:pt idx="2658">
                  <c:v>22.549434292722495</c:v>
                </c:pt>
                <c:pt idx="2659">
                  <c:v>22.549434292722495</c:v>
                </c:pt>
                <c:pt idx="2660">
                  <c:v>21.559791954054809</c:v>
                </c:pt>
                <c:pt idx="2661">
                  <c:v>21.04754151672897</c:v>
                </c:pt>
                <c:pt idx="2662">
                  <c:v>20.384804228935618</c:v>
                </c:pt>
                <c:pt idx="2663">
                  <c:v>21.21333211470165</c:v>
                </c:pt>
                <c:pt idx="2664">
                  <c:v>21.272634136284186</c:v>
                </c:pt>
                <c:pt idx="2665">
                  <c:v>21.272634136284186</c:v>
                </c:pt>
                <c:pt idx="2666">
                  <c:v>21.272634136284186</c:v>
                </c:pt>
                <c:pt idx="2667">
                  <c:v>21.701989274623685</c:v>
                </c:pt>
                <c:pt idx="2668">
                  <c:v>21.495388683303883</c:v>
                </c:pt>
                <c:pt idx="2669">
                  <c:v>21.866079456206901</c:v>
                </c:pt>
                <c:pt idx="2670">
                  <c:v>21.140639314052088</c:v>
                </c:pt>
                <c:pt idx="2671">
                  <c:v>20.520837540092689</c:v>
                </c:pt>
                <c:pt idx="2672">
                  <c:v>20.520837540092689</c:v>
                </c:pt>
                <c:pt idx="2673">
                  <c:v>20.520837540092689</c:v>
                </c:pt>
                <c:pt idx="2674">
                  <c:v>19.960762891813189</c:v>
                </c:pt>
                <c:pt idx="2675">
                  <c:v>19.062092829981797</c:v>
                </c:pt>
                <c:pt idx="2676">
                  <c:v>20.226027848569476</c:v>
                </c:pt>
                <c:pt idx="2677">
                  <c:v>19.011717994443945</c:v>
                </c:pt>
                <c:pt idx="2678">
                  <c:v>19.361578666576033</c:v>
                </c:pt>
                <c:pt idx="2679">
                  <c:v>19.361578666576033</c:v>
                </c:pt>
                <c:pt idx="2680">
                  <c:v>19.361578666576033</c:v>
                </c:pt>
                <c:pt idx="2681">
                  <c:v>20.620311898876299</c:v>
                </c:pt>
                <c:pt idx="2682">
                  <c:v>20.837752644678925</c:v>
                </c:pt>
                <c:pt idx="2683">
                  <c:v>20.449845155832591</c:v>
                </c:pt>
                <c:pt idx="2684">
                  <c:v>19.418542615623057</c:v>
                </c:pt>
                <c:pt idx="2685">
                  <c:v>18.970482896999457</c:v>
                </c:pt>
                <c:pt idx="2686">
                  <c:v>18.970482896999457</c:v>
                </c:pt>
                <c:pt idx="2687">
                  <c:v>18.970482896999457</c:v>
                </c:pt>
                <c:pt idx="2688">
                  <c:v>18.217410988515866</c:v>
                </c:pt>
                <c:pt idx="2689">
                  <c:v>19.170281822761403</c:v>
                </c:pt>
                <c:pt idx="2690">
                  <c:v>19.535233690349983</c:v>
                </c:pt>
                <c:pt idx="2691">
                  <c:v>20.133780259441089</c:v>
                </c:pt>
                <c:pt idx="2692">
                  <c:v>19.923141179196314</c:v>
                </c:pt>
                <c:pt idx="2693">
                  <c:v>19.923141179196314</c:v>
                </c:pt>
                <c:pt idx="2694">
                  <c:v>19.923141179196314</c:v>
                </c:pt>
                <c:pt idx="2695">
                  <c:v>19.958212267228994</c:v>
                </c:pt>
                <c:pt idx="2696">
                  <c:v>19.291649042559349</c:v>
                </c:pt>
                <c:pt idx="2697">
                  <c:v>20.592892684596197</c:v>
                </c:pt>
                <c:pt idx="2698">
                  <c:v>20.850930871697262</c:v>
                </c:pt>
                <c:pt idx="2699">
                  <c:v>21.171459361111108</c:v>
                </c:pt>
                <c:pt idx="2700">
                  <c:v>21.171459361111108</c:v>
                </c:pt>
                <c:pt idx="2701">
                  <c:v>21.171459361111108</c:v>
                </c:pt>
                <c:pt idx="2702">
                  <c:v>21.806777434624362</c:v>
                </c:pt>
                <c:pt idx="2703">
                  <c:v>21.425671611335879</c:v>
                </c:pt>
                <c:pt idx="2704">
                  <c:v>22.0091269849705</c:v>
                </c:pt>
                <c:pt idx="2705">
                  <c:v>22.297347562984541</c:v>
                </c:pt>
                <c:pt idx="2706">
                  <c:v>21.478171967360559</c:v>
                </c:pt>
                <c:pt idx="2707">
                  <c:v>21.478171967360559</c:v>
                </c:pt>
                <c:pt idx="2708">
                  <c:v>21.478171967360559</c:v>
                </c:pt>
                <c:pt idx="2709">
                  <c:v>21.612079758030802</c:v>
                </c:pt>
                <c:pt idx="2710">
                  <c:v>20.712559488004679</c:v>
                </c:pt>
                <c:pt idx="2711">
                  <c:v>20.082555215708499</c:v>
                </c:pt>
                <c:pt idx="2712">
                  <c:v>20.442193282080002</c:v>
                </c:pt>
                <c:pt idx="2713">
                  <c:v>20.030479963781183</c:v>
                </c:pt>
                <c:pt idx="2714">
                  <c:v>20.030479963781183</c:v>
                </c:pt>
                <c:pt idx="2715">
                  <c:v>20.030479963781183</c:v>
                </c:pt>
                <c:pt idx="2716">
                  <c:v>20.030479963781183</c:v>
                </c:pt>
                <c:pt idx="2717">
                  <c:v>19.122032507710372</c:v>
                </c:pt>
                <c:pt idx="2718">
                  <c:v>19.57561857959973</c:v>
                </c:pt>
                <c:pt idx="2719">
                  <c:v>18.76664548231253</c:v>
                </c:pt>
                <c:pt idx="2720">
                  <c:v>19.601975033636414</c:v>
                </c:pt>
                <c:pt idx="2721">
                  <c:v>19.601975033636414</c:v>
                </c:pt>
                <c:pt idx="2722">
                  <c:v>19.601975033636414</c:v>
                </c:pt>
                <c:pt idx="2723">
                  <c:v>19.814739634368017</c:v>
                </c:pt>
                <c:pt idx="2724">
                  <c:v>20.143982757777863</c:v>
                </c:pt>
                <c:pt idx="2725">
                  <c:v>20.115925887351715</c:v>
                </c:pt>
                <c:pt idx="2726">
                  <c:v>19.448725006536023</c:v>
                </c:pt>
                <c:pt idx="2727">
                  <c:v>19.636195913474364</c:v>
                </c:pt>
                <c:pt idx="2728">
                  <c:v>19.636195913474364</c:v>
                </c:pt>
                <c:pt idx="2729">
                  <c:v>19.636195913474364</c:v>
                </c:pt>
                <c:pt idx="2730">
                  <c:v>19.309928518746077</c:v>
                </c:pt>
                <c:pt idx="2731">
                  <c:v>19.077184025438275</c:v>
                </c:pt>
                <c:pt idx="2732">
                  <c:v>19.027659398095153</c:v>
                </c:pt>
                <c:pt idx="2733">
                  <c:v>18.405519551600239</c:v>
                </c:pt>
                <c:pt idx="2734">
                  <c:v>18.526036563203455</c:v>
                </c:pt>
                <c:pt idx="2735">
                  <c:v>18.526036563203455</c:v>
                </c:pt>
                <c:pt idx="2736">
                  <c:v>18.526036563203455</c:v>
                </c:pt>
                <c:pt idx="2737">
                  <c:v>17.919838120359763</c:v>
                </c:pt>
                <c:pt idx="2738">
                  <c:v>17.931103378939959</c:v>
                </c:pt>
                <c:pt idx="2739">
                  <c:v>18.713932574239163</c:v>
                </c:pt>
                <c:pt idx="2740">
                  <c:v>18.571522701621603</c:v>
                </c:pt>
                <c:pt idx="2741">
                  <c:v>18.286915508435172</c:v>
                </c:pt>
                <c:pt idx="2742">
                  <c:v>18.286915508435172</c:v>
                </c:pt>
                <c:pt idx="2743">
                  <c:v>18.286915508435172</c:v>
                </c:pt>
                <c:pt idx="2744">
                  <c:v>17.695383156950598</c:v>
                </c:pt>
                <c:pt idx="2745">
                  <c:v>18.505419014481213</c:v>
                </c:pt>
                <c:pt idx="2746">
                  <c:v>18.057571847906296</c:v>
                </c:pt>
                <c:pt idx="2747">
                  <c:v>17.710049248309723</c:v>
                </c:pt>
                <c:pt idx="2748">
                  <c:v>17.331494049605439</c:v>
                </c:pt>
                <c:pt idx="2749">
                  <c:v>17.331494049605439</c:v>
                </c:pt>
                <c:pt idx="2750">
                  <c:v>17.331494049605439</c:v>
                </c:pt>
                <c:pt idx="2751">
                  <c:v>17.102788045222614</c:v>
                </c:pt>
                <c:pt idx="2752">
                  <c:v>17.247961094473048</c:v>
                </c:pt>
                <c:pt idx="2753">
                  <c:v>17.161877514756466</c:v>
                </c:pt>
                <c:pt idx="2754">
                  <c:v>18.057784399954983</c:v>
                </c:pt>
                <c:pt idx="2755">
                  <c:v>18.930098007749695</c:v>
                </c:pt>
                <c:pt idx="2756">
                  <c:v>18.930098007749695</c:v>
                </c:pt>
                <c:pt idx="2757">
                  <c:v>18.930098007749695</c:v>
                </c:pt>
                <c:pt idx="2758">
                  <c:v>19.145625785114177</c:v>
                </c:pt>
                <c:pt idx="2759">
                  <c:v>20.201371810922247</c:v>
                </c:pt>
                <c:pt idx="2760">
                  <c:v>19.344999606778757</c:v>
                </c:pt>
                <c:pt idx="2761">
                  <c:v>20.087443912828199</c:v>
                </c:pt>
                <c:pt idx="2762">
                  <c:v>20.322739030720193</c:v>
                </c:pt>
                <c:pt idx="2763">
                  <c:v>20.322739030720193</c:v>
                </c:pt>
                <c:pt idx="2764">
                  <c:v>20.322739030720193</c:v>
                </c:pt>
                <c:pt idx="2765">
                  <c:v>20.816284887761938</c:v>
                </c:pt>
                <c:pt idx="2766">
                  <c:v>20.487254316400776</c:v>
                </c:pt>
                <c:pt idx="2767">
                  <c:v>21.028199280298811</c:v>
                </c:pt>
                <c:pt idx="2768">
                  <c:v>20.509359729463796</c:v>
                </c:pt>
                <c:pt idx="2769">
                  <c:v>21.160619206628269</c:v>
                </c:pt>
                <c:pt idx="2770">
                  <c:v>21.160619206628269</c:v>
                </c:pt>
                <c:pt idx="2771">
                  <c:v>21.160619206628269</c:v>
                </c:pt>
                <c:pt idx="2772">
                  <c:v>20.81862296029745</c:v>
                </c:pt>
                <c:pt idx="2773">
                  <c:v>20.422425941552483</c:v>
                </c:pt>
                <c:pt idx="2774">
                  <c:v>20.959544968574225</c:v>
                </c:pt>
                <c:pt idx="2775">
                  <c:v>21.032875425369834</c:v>
                </c:pt>
                <c:pt idx="2776">
                  <c:v>21.660329073081819</c:v>
                </c:pt>
                <c:pt idx="2777">
                  <c:v>21.660329073081819</c:v>
                </c:pt>
                <c:pt idx="2778">
                  <c:v>21.660329073081819</c:v>
                </c:pt>
                <c:pt idx="2779">
                  <c:v>22.253986945053221</c:v>
                </c:pt>
                <c:pt idx="2780">
                  <c:v>22.326254641605416</c:v>
                </c:pt>
                <c:pt idx="2781">
                  <c:v>22.655072660917892</c:v>
                </c:pt>
                <c:pt idx="2782">
                  <c:v>21.803376601845425</c:v>
                </c:pt>
                <c:pt idx="2783">
                  <c:v>21.434598797380559</c:v>
                </c:pt>
                <c:pt idx="2784">
                  <c:v>21.434598797380559</c:v>
                </c:pt>
                <c:pt idx="2785">
                  <c:v>21.434598797380559</c:v>
                </c:pt>
                <c:pt idx="2786">
                  <c:v>20.670261630316773</c:v>
                </c:pt>
                <c:pt idx="2787">
                  <c:v>21.29643996573666</c:v>
                </c:pt>
                <c:pt idx="2788">
                  <c:v>21.508992014419579</c:v>
                </c:pt>
                <c:pt idx="2789">
                  <c:v>22.484393365825508</c:v>
                </c:pt>
                <c:pt idx="2790">
                  <c:v>22.557723822621117</c:v>
                </c:pt>
                <c:pt idx="2791">
                  <c:v>22.557723822621117</c:v>
                </c:pt>
                <c:pt idx="2792">
                  <c:v>22.557723822621117</c:v>
                </c:pt>
                <c:pt idx="2793">
                  <c:v>22.215727576290298</c:v>
                </c:pt>
                <c:pt idx="2794">
                  <c:v>21.806989986673038</c:v>
                </c:pt>
                <c:pt idx="2795">
                  <c:v>22.754334467652818</c:v>
                </c:pt>
                <c:pt idx="2796">
                  <c:v>23.766294771432211</c:v>
                </c:pt>
                <c:pt idx="2797">
                  <c:v>23.721021185062746</c:v>
                </c:pt>
                <c:pt idx="2798">
                  <c:v>23.721021185062746</c:v>
                </c:pt>
                <c:pt idx="2799">
                  <c:v>23.721021185062746</c:v>
                </c:pt>
                <c:pt idx="2800">
                  <c:v>23.955891198857373</c:v>
                </c:pt>
                <c:pt idx="2801">
                  <c:v>23.114822742219054</c:v>
                </c:pt>
                <c:pt idx="2802">
                  <c:v>23.92634646409045</c:v>
                </c:pt>
                <c:pt idx="2803">
                  <c:v>23.92634646409045</c:v>
                </c:pt>
                <c:pt idx="2804">
                  <c:v>23.722934153500891</c:v>
                </c:pt>
                <c:pt idx="2805">
                  <c:v>23.722934153500891</c:v>
                </c:pt>
                <c:pt idx="2806">
                  <c:v>23.722934153500891</c:v>
                </c:pt>
                <c:pt idx="2807">
                  <c:v>23.816244502872692</c:v>
                </c:pt>
                <c:pt idx="2808">
                  <c:v>23.142667060596512</c:v>
                </c:pt>
                <c:pt idx="2809">
                  <c:v>22.732229054589791</c:v>
                </c:pt>
                <c:pt idx="2810">
                  <c:v>22.383006038603749</c:v>
                </c:pt>
                <c:pt idx="2811">
                  <c:v>22.657410733453403</c:v>
                </c:pt>
                <c:pt idx="2812">
                  <c:v>22.657410733453403</c:v>
                </c:pt>
                <c:pt idx="2813">
                  <c:v>22.657410733453403</c:v>
                </c:pt>
                <c:pt idx="2814">
                  <c:v>21.570632108537627</c:v>
                </c:pt>
                <c:pt idx="2815">
                  <c:v>21.958114493286594</c:v>
                </c:pt>
                <c:pt idx="2816">
                  <c:v>22.027619013205911</c:v>
                </c:pt>
                <c:pt idx="2817">
                  <c:v>22.104350302780446</c:v>
                </c:pt>
                <c:pt idx="2818">
                  <c:v>21.37954781677168</c:v>
                </c:pt>
                <c:pt idx="2819">
                  <c:v>21.37954781677168</c:v>
                </c:pt>
                <c:pt idx="2820">
                  <c:v>21.37954781677168</c:v>
                </c:pt>
                <c:pt idx="2821">
                  <c:v>22.15727576290249</c:v>
                </c:pt>
                <c:pt idx="2822">
                  <c:v>22.105838167121224</c:v>
                </c:pt>
                <c:pt idx="2823">
                  <c:v>21.546826279085142</c:v>
                </c:pt>
                <c:pt idx="2824">
                  <c:v>21.38379885774534</c:v>
                </c:pt>
                <c:pt idx="2825">
                  <c:v>21.54044971762465</c:v>
                </c:pt>
                <c:pt idx="2826">
                  <c:v>21.54044971762465</c:v>
                </c:pt>
                <c:pt idx="2827">
                  <c:v>21.54044971762465</c:v>
                </c:pt>
                <c:pt idx="2828">
                  <c:v>21.941747985538004</c:v>
                </c:pt>
                <c:pt idx="2829">
                  <c:v>21.750238589674691</c:v>
                </c:pt>
                <c:pt idx="2830">
                  <c:v>21.750238589674691</c:v>
                </c:pt>
                <c:pt idx="2831">
                  <c:v>21.605065540424256</c:v>
                </c:pt>
                <c:pt idx="2832">
                  <c:v>21.209506177825336</c:v>
                </c:pt>
                <c:pt idx="2833">
                  <c:v>21.209506177825336</c:v>
                </c:pt>
                <c:pt idx="2834">
                  <c:v>21.209506177825336</c:v>
                </c:pt>
                <c:pt idx="2835">
                  <c:v>21.04031474707373</c:v>
                </c:pt>
                <c:pt idx="2836">
                  <c:v>20.922773464152076</c:v>
                </c:pt>
                <c:pt idx="2837">
                  <c:v>20.922773464152076</c:v>
                </c:pt>
                <c:pt idx="2838">
                  <c:v>21.847374875922782</c:v>
                </c:pt>
                <c:pt idx="2839">
                  <c:v>21.927506998276247</c:v>
                </c:pt>
                <c:pt idx="2840">
                  <c:v>21.927506998276247</c:v>
                </c:pt>
                <c:pt idx="2841">
                  <c:v>21.927506998276247</c:v>
                </c:pt>
                <c:pt idx="2842">
                  <c:v>22.561974863594767</c:v>
                </c:pt>
                <c:pt idx="2843">
                  <c:v>22.782391338078952</c:v>
                </c:pt>
                <c:pt idx="2844">
                  <c:v>22.158976179291944</c:v>
                </c:pt>
                <c:pt idx="2845">
                  <c:v>22.871663198525781</c:v>
                </c:pt>
                <c:pt idx="2846">
                  <c:v>23.112059565586165</c:v>
                </c:pt>
                <c:pt idx="2847">
                  <c:v>23.112059565586165</c:v>
                </c:pt>
                <c:pt idx="2848">
                  <c:v>23.112059565586165</c:v>
                </c:pt>
                <c:pt idx="2849">
                  <c:v>23.019386872360414</c:v>
                </c:pt>
                <c:pt idx="2850">
                  <c:v>23.271686154147037</c:v>
                </c:pt>
                <c:pt idx="2851">
                  <c:v>22.819587946598464</c:v>
                </c:pt>
                <c:pt idx="2852">
                  <c:v>22.561549759497399</c:v>
                </c:pt>
                <c:pt idx="2853">
                  <c:v>21.628871369876741</c:v>
                </c:pt>
                <c:pt idx="2854">
                  <c:v>21.628871369876741</c:v>
                </c:pt>
                <c:pt idx="2855">
                  <c:v>21.628871369876741</c:v>
                </c:pt>
                <c:pt idx="2856">
                  <c:v>21.628871369876741</c:v>
                </c:pt>
                <c:pt idx="2857">
                  <c:v>21.445013847766013</c:v>
                </c:pt>
                <c:pt idx="2858">
                  <c:v>21.393576251984747</c:v>
                </c:pt>
                <c:pt idx="2859">
                  <c:v>21.949612411339274</c:v>
                </c:pt>
                <c:pt idx="2860">
                  <c:v>21.174009985695292</c:v>
                </c:pt>
                <c:pt idx="2861">
                  <c:v>21.174009985695292</c:v>
                </c:pt>
                <c:pt idx="2862">
                  <c:v>21.174009985695292</c:v>
                </c:pt>
                <c:pt idx="2863">
                  <c:v>20.96634663413208</c:v>
                </c:pt>
                <c:pt idx="2864">
                  <c:v>21.285174707156465</c:v>
                </c:pt>
                <c:pt idx="2865">
                  <c:v>21.607191060911092</c:v>
                </c:pt>
                <c:pt idx="2866">
                  <c:v>20.947216949750622</c:v>
                </c:pt>
                <c:pt idx="2867">
                  <c:v>20.894929145774622</c:v>
                </c:pt>
                <c:pt idx="2868">
                  <c:v>20.894929145774622</c:v>
                </c:pt>
                <c:pt idx="2869">
                  <c:v>20.894929145774622</c:v>
                </c:pt>
                <c:pt idx="2870">
                  <c:v>20.980375069345161</c:v>
                </c:pt>
                <c:pt idx="2871">
                  <c:v>20.654320226665558</c:v>
                </c:pt>
                <c:pt idx="2872">
                  <c:v>20.595655861229073</c:v>
                </c:pt>
                <c:pt idx="2873">
                  <c:v>20.629239084920972</c:v>
                </c:pt>
                <c:pt idx="2874">
                  <c:v>20.342293819199028</c:v>
                </c:pt>
                <c:pt idx="2875">
                  <c:v>20.342293819199028</c:v>
                </c:pt>
                <c:pt idx="2876">
                  <c:v>20.342293819199028</c:v>
                </c:pt>
                <c:pt idx="2877">
                  <c:v>20.616698514048682</c:v>
                </c:pt>
                <c:pt idx="2878">
                  <c:v>20.651769602081362</c:v>
                </c:pt>
                <c:pt idx="2879">
                  <c:v>20.336342361835907</c:v>
                </c:pt>
                <c:pt idx="2880">
                  <c:v>20.232829514127324</c:v>
                </c:pt>
                <c:pt idx="2881">
                  <c:v>20.874524149101067</c:v>
                </c:pt>
                <c:pt idx="2882">
                  <c:v>20.874524149101067</c:v>
                </c:pt>
                <c:pt idx="2883">
                  <c:v>20.874524149101067</c:v>
                </c:pt>
                <c:pt idx="2884">
                  <c:v>20.874524149101067</c:v>
                </c:pt>
                <c:pt idx="2885">
                  <c:v>21.572119972878419</c:v>
                </c:pt>
                <c:pt idx="2886">
                  <c:v>21.380185472917741</c:v>
                </c:pt>
                <c:pt idx="2887">
                  <c:v>21.286450019448573</c:v>
                </c:pt>
                <c:pt idx="2888">
                  <c:v>21.593587729795392</c:v>
                </c:pt>
                <c:pt idx="2889">
                  <c:v>21.593587729795392</c:v>
                </c:pt>
                <c:pt idx="2890">
                  <c:v>21.593587729795392</c:v>
                </c:pt>
                <c:pt idx="2891">
                  <c:v>21.142339730441549</c:v>
                </c:pt>
                <c:pt idx="2892">
                  <c:v>21.23990112078701</c:v>
                </c:pt>
                <c:pt idx="2893">
                  <c:v>20.713409696199413</c:v>
                </c:pt>
                <c:pt idx="2894">
                  <c:v>21.144677802977061</c:v>
                </c:pt>
                <c:pt idx="2895">
                  <c:v>21.462230563709344</c:v>
                </c:pt>
                <c:pt idx="2896">
                  <c:v>21.462230563709344</c:v>
                </c:pt>
                <c:pt idx="2897">
                  <c:v>21.462230563709344</c:v>
                </c:pt>
                <c:pt idx="2898">
                  <c:v>21.06539588881833</c:v>
                </c:pt>
                <c:pt idx="2899">
                  <c:v>20.893441281433848</c:v>
                </c:pt>
                <c:pt idx="2900">
                  <c:v>21.04754151672897</c:v>
                </c:pt>
                <c:pt idx="2901">
                  <c:v>20.914271382204777</c:v>
                </c:pt>
                <c:pt idx="2902">
                  <c:v>20.975061268128094</c:v>
                </c:pt>
                <c:pt idx="2903">
                  <c:v>20.975061268128094</c:v>
                </c:pt>
                <c:pt idx="2904">
                  <c:v>20.975061268128094</c:v>
                </c:pt>
                <c:pt idx="2905">
                  <c:v>20.496181502445467</c:v>
                </c:pt>
                <c:pt idx="2906">
                  <c:v>20.379915531815911</c:v>
                </c:pt>
                <c:pt idx="2907">
                  <c:v>20.629026532872295</c:v>
                </c:pt>
                <c:pt idx="2908">
                  <c:v>21.888397421318608</c:v>
                </c:pt>
                <c:pt idx="2909">
                  <c:v>21.902425856531682</c:v>
                </c:pt>
                <c:pt idx="2910">
                  <c:v>21.902425856531682</c:v>
                </c:pt>
                <c:pt idx="2911">
                  <c:v>21.902425856531682</c:v>
                </c:pt>
                <c:pt idx="2912">
                  <c:v>22.892068195199368</c:v>
                </c:pt>
                <c:pt idx="2913">
                  <c:v>23.002170156417122</c:v>
                </c:pt>
                <c:pt idx="2914">
                  <c:v>22.848707577268051</c:v>
                </c:pt>
                <c:pt idx="2915">
                  <c:v>22.960722506923947</c:v>
                </c:pt>
                <c:pt idx="2916">
                  <c:v>23.234489545627547</c:v>
                </c:pt>
                <c:pt idx="2917">
                  <c:v>23.234489545627547</c:v>
                </c:pt>
                <c:pt idx="2918">
                  <c:v>23.234489545627547</c:v>
                </c:pt>
                <c:pt idx="2919">
                  <c:v>22.25632501758874</c:v>
                </c:pt>
                <c:pt idx="2920">
                  <c:v>22.670163856374387</c:v>
                </c:pt>
                <c:pt idx="2921">
                  <c:v>22.664424951059949</c:v>
                </c:pt>
                <c:pt idx="2922">
                  <c:v>22.571539705785515</c:v>
                </c:pt>
                <c:pt idx="2923">
                  <c:v>22.24824803973879</c:v>
                </c:pt>
                <c:pt idx="2924">
                  <c:v>22.24824803973879</c:v>
                </c:pt>
                <c:pt idx="2925">
                  <c:v>22.24824803973879</c:v>
                </c:pt>
                <c:pt idx="2926">
                  <c:v>21.651826991134509</c:v>
                </c:pt>
                <c:pt idx="2927">
                  <c:v>21.736210154461627</c:v>
                </c:pt>
                <c:pt idx="2928">
                  <c:v>22.604060169233996</c:v>
                </c:pt>
                <c:pt idx="2929">
                  <c:v>22.616813292154969</c:v>
                </c:pt>
                <c:pt idx="2930">
                  <c:v>22.333056307163272</c:v>
                </c:pt>
                <c:pt idx="2931">
                  <c:v>22.333056307163272</c:v>
                </c:pt>
                <c:pt idx="2932">
                  <c:v>22.333056307163272</c:v>
                </c:pt>
                <c:pt idx="2933">
                  <c:v>22.38768218367478</c:v>
                </c:pt>
                <c:pt idx="2934">
                  <c:v>22.2393208536941</c:v>
                </c:pt>
                <c:pt idx="2935">
                  <c:v>21.755127286794405</c:v>
                </c:pt>
                <c:pt idx="2936">
                  <c:v>21.959602357627375</c:v>
                </c:pt>
                <c:pt idx="2937">
                  <c:v>21.811028475598015</c:v>
                </c:pt>
                <c:pt idx="2938">
                  <c:v>21.811028475598015</c:v>
                </c:pt>
                <c:pt idx="2939">
                  <c:v>21.811028475598015</c:v>
                </c:pt>
                <c:pt idx="2940">
                  <c:v>22.282043815479366</c:v>
                </c:pt>
                <c:pt idx="2941">
                  <c:v>22.38343114270112</c:v>
                </c:pt>
                <c:pt idx="2942">
                  <c:v>22.421903063512733</c:v>
                </c:pt>
                <c:pt idx="2943">
                  <c:v>23.031289787086667</c:v>
                </c:pt>
                <c:pt idx="2944">
                  <c:v>23.031289787086667</c:v>
                </c:pt>
                <c:pt idx="2945">
                  <c:v>23.031289787086667</c:v>
                </c:pt>
                <c:pt idx="2946">
                  <c:v>23.031289787086667</c:v>
                </c:pt>
                <c:pt idx="2947">
                  <c:v>22.977726670818573</c:v>
                </c:pt>
                <c:pt idx="2948">
                  <c:v>23.432588055000029</c:v>
                </c:pt>
                <c:pt idx="2949">
                  <c:v>23.655555154068413</c:v>
                </c:pt>
                <c:pt idx="2950">
                  <c:v>23.553317618651924</c:v>
                </c:pt>
                <c:pt idx="2951">
                  <c:v>23.023425361285405</c:v>
                </c:pt>
                <c:pt idx="2952">
                  <c:v>23.023425361285405</c:v>
                </c:pt>
                <c:pt idx="2953">
                  <c:v>23.023425361285405</c:v>
                </c:pt>
                <c:pt idx="2954">
                  <c:v>23.532274965832322</c:v>
                </c:pt>
                <c:pt idx="2955">
                  <c:v>23.737600244860023</c:v>
                </c:pt>
                <c:pt idx="2956">
                  <c:v>23.509531896623248</c:v>
                </c:pt>
                <c:pt idx="2957">
                  <c:v>23.661506611431538</c:v>
                </c:pt>
                <c:pt idx="2958">
                  <c:v>24.15675288486274</c:v>
                </c:pt>
                <c:pt idx="2959">
                  <c:v>24.15675288486274</c:v>
                </c:pt>
                <c:pt idx="2960">
                  <c:v>24.15675288486274</c:v>
                </c:pt>
                <c:pt idx="2961">
                  <c:v>24.151439083645666</c:v>
                </c:pt>
                <c:pt idx="2962">
                  <c:v>24.502575068069852</c:v>
                </c:pt>
                <c:pt idx="2963">
                  <c:v>24.142724449649666</c:v>
                </c:pt>
                <c:pt idx="2964">
                  <c:v>23.779472998450554</c:v>
                </c:pt>
                <c:pt idx="2965">
                  <c:v>24.306389527135515</c:v>
                </c:pt>
                <c:pt idx="2966">
                  <c:v>24.306389527135515</c:v>
                </c:pt>
                <c:pt idx="2967">
                  <c:v>24.306389527135515</c:v>
                </c:pt>
                <c:pt idx="2968">
                  <c:v>24.664964833263607</c:v>
                </c:pt>
                <c:pt idx="2969">
                  <c:v>24.570379171599708</c:v>
                </c:pt>
                <c:pt idx="2970">
                  <c:v>24.40395091748098</c:v>
                </c:pt>
                <c:pt idx="2971">
                  <c:v>24.718315397483021</c:v>
                </c:pt>
                <c:pt idx="2972">
                  <c:v>24.538708916345954</c:v>
                </c:pt>
                <c:pt idx="2973">
                  <c:v>24.538708916345954</c:v>
                </c:pt>
                <c:pt idx="2974">
                  <c:v>24.538708916345954</c:v>
                </c:pt>
                <c:pt idx="2975">
                  <c:v>23.646202863926362</c:v>
                </c:pt>
                <c:pt idx="2976">
                  <c:v>23.653854737678945</c:v>
                </c:pt>
                <c:pt idx="2977">
                  <c:v>23.671496557719632</c:v>
                </c:pt>
                <c:pt idx="2978">
                  <c:v>24.049201548229185</c:v>
                </c:pt>
                <c:pt idx="2979">
                  <c:v>24.019444261413575</c:v>
                </c:pt>
                <c:pt idx="2980">
                  <c:v>24.019444261413575</c:v>
                </c:pt>
                <c:pt idx="2981">
                  <c:v>24.019444261413575</c:v>
                </c:pt>
                <c:pt idx="2982">
                  <c:v>24.019444261413575</c:v>
                </c:pt>
                <c:pt idx="2983">
                  <c:v>24.923428124462042</c:v>
                </c:pt>
                <c:pt idx="2984">
                  <c:v>24.938944424015897</c:v>
                </c:pt>
                <c:pt idx="2985">
                  <c:v>25.119826217445063</c:v>
                </c:pt>
                <c:pt idx="2986">
                  <c:v>25.461397359678521</c:v>
                </c:pt>
                <c:pt idx="2987">
                  <c:v>25.461397359678521</c:v>
                </c:pt>
                <c:pt idx="2988">
                  <c:v>25.461397359678521</c:v>
                </c:pt>
                <c:pt idx="2989">
                  <c:v>25.190180945559113</c:v>
                </c:pt>
                <c:pt idx="2990">
                  <c:v>25.475850898988959</c:v>
                </c:pt>
                <c:pt idx="2991">
                  <c:v>26.032524714489533</c:v>
                </c:pt>
                <c:pt idx="2992">
                  <c:v>26.18046094037285</c:v>
                </c:pt>
                <c:pt idx="2993">
                  <c:v>25.78490157777393</c:v>
                </c:pt>
                <c:pt idx="2994">
                  <c:v>25.78490157777393</c:v>
                </c:pt>
                <c:pt idx="2995">
                  <c:v>25.78490157777393</c:v>
                </c:pt>
                <c:pt idx="2996">
                  <c:v>25.41166018028672</c:v>
                </c:pt>
                <c:pt idx="2997">
                  <c:v>25.782350953189734</c:v>
                </c:pt>
                <c:pt idx="2998">
                  <c:v>26.10649282743119</c:v>
                </c:pt>
                <c:pt idx="2999">
                  <c:v>26.129448448688944</c:v>
                </c:pt>
                <c:pt idx="3000">
                  <c:v>25.589353692985643</c:v>
                </c:pt>
                <c:pt idx="3001">
                  <c:v>25.589353692985643</c:v>
                </c:pt>
                <c:pt idx="3002">
                  <c:v>25.589353692985643</c:v>
                </c:pt>
                <c:pt idx="3003">
                  <c:v>26.390037260374203</c:v>
                </c:pt>
                <c:pt idx="3004">
                  <c:v>26.348589610881039</c:v>
                </c:pt>
                <c:pt idx="3005">
                  <c:v>26.524370155141817</c:v>
                </c:pt>
                <c:pt idx="3006">
                  <c:v>26.056543095990705</c:v>
                </c:pt>
                <c:pt idx="3007">
                  <c:v>25.99787873055422</c:v>
                </c:pt>
                <c:pt idx="3008">
                  <c:v>25.99787873055422</c:v>
                </c:pt>
                <c:pt idx="3009">
                  <c:v>25.99787873055422</c:v>
                </c:pt>
                <c:pt idx="3010">
                  <c:v>25.509859226778232</c:v>
                </c:pt>
                <c:pt idx="3011">
                  <c:v>25.329827641543798</c:v>
                </c:pt>
                <c:pt idx="3012">
                  <c:v>25.259898017527117</c:v>
                </c:pt>
                <c:pt idx="3013">
                  <c:v>25.818272249417156</c:v>
                </c:pt>
                <c:pt idx="3014">
                  <c:v>25.617835667509159</c:v>
                </c:pt>
                <c:pt idx="3015">
                  <c:v>25.617835667509159</c:v>
                </c:pt>
                <c:pt idx="3016">
                  <c:v>25.617835667509159</c:v>
                </c:pt>
                <c:pt idx="3017">
                  <c:v>25.542167138178037</c:v>
                </c:pt>
                <c:pt idx="3018">
                  <c:v>25.875448750512852</c:v>
                </c:pt>
                <c:pt idx="3019">
                  <c:v>26.478671464674985</c:v>
                </c:pt>
                <c:pt idx="3020">
                  <c:v>26.172383962522893</c:v>
                </c:pt>
                <c:pt idx="3021">
                  <c:v>26.172383962522893</c:v>
                </c:pt>
                <c:pt idx="3022">
                  <c:v>26.172383962522893</c:v>
                </c:pt>
                <c:pt idx="3023">
                  <c:v>26.172383962522893</c:v>
                </c:pt>
                <c:pt idx="3024">
                  <c:v>27.246834568615064</c:v>
                </c:pt>
                <c:pt idx="3025">
                  <c:v>27.597120344844512</c:v>
                </c:pt>
                <c:pt idx="3026">
                  <c:v>27.528891137217297</c:v>
                </c:pt>
                <c:pt idx="3027">
                  <c:v>26.965415656158871</c:v>
                </c:pt>
                <c:pt idx="3028">
                  <c:v>27.218777698188912</c:v>
                </c:pt>
                <c:pt idx="3029">
                  <c:v>27.218777698188912</c:v>
                </c:pt>
                <c:pt idx="3030">
                  <c:v>27.218777698188912</c:v>
                </c:pt>
                <c:pt idx="3031">
                  <c:v>27.541219156040906</c:v>
                </c:pt>
                <c:pt idx="3032">
                  <c:v>27.514225045858176</c:v>
                </c:pt>
                <c:pt idx="3033">
                  <c:v>27.461512137784812</c:v>
                </c:pt>
                <c:pt idx="3034">
                  <c:v>26.695262002282877</c:v>
                </c:pt>
                <c:pt idx="3035">
                  <c:v>26.779645165609999</c:v>
                </c:pt>
                <c:pt idx="3036">
                  <c:v>26.779645165609999</c:v>
                </c:pt>
                <c:pt idx="3037">
                  <c:v>26.779645165609999</c:v>
                </c:pt>
                <c:pt idx="3038">
                  <c:v>26.373033096479567</c:v>
                </c:pt>
                <c:pt idx="3039">
                  <c:v>26.731183298510292</c:v>
                </c:pt>
                <c:pt idx="3040">
                  <c:v>26.962652479525989</c:v>
                </c:pt>
                <c:pt idx="3041">
                  <c:v>26.648925655669998</c:v>
                </c:pt>
                <c:pt idx="3042">
                  <c:v>27.170740935186569</c:v>
                </c:pt>
                <c:pt idx="3043">
                  <c:v>27.170740935186569</c:v>
                </c:pt>
                <c:pt idx="3044">
                  <c:v>27.170740935186569</c:v>
                </c:pt>
                <c:pt idx="3045">
                  <c:v>27.217927489994178</c:v>
                </c:pt>
                <c:pt idx="3046">
                  <c:v>27.103999591900134</c:v>
                </c:pt>
                <c:pt idx="3047">
                  <c:v>26.861902808450285</c:v>
                </c:pt>
                <c:pt idx="3048">
                  <c:v>27.14162130451701</c:v>
                </c:pt>
                <c:pt idx="3049">
                  <c:v>26.873805723176524</c:v>
                </c:pt>
                <c:pt idx="3050">
                  <c:v>26.873805723176524</c:v>
                </c:pt>
                <c:pt idx="3051">
                  <c:v>26.873805723176524</c:v>
                </c:pt>
                <c:pt idx="3052">
                  <c:v>26.938421545976137</c:v>
                </c:pt>
                <c:pt idx="3053">
                  <c:v>26.137950530636253</c:v>
                </c:pt>
                <c:pt idx="3054">
                  <c:v>25.827837091607872</c:v>
                </c:pt>
                <c:pt idx="3055">
                  <c:v>25.871197709539189</c:v>
                </c:pt>
                <c:pt idx="3056">
                  <c:v>25.660983733391777</c:v>
                </c:pt>
                <c:pt idx="3057">
                  <c:v>25.660983733391777</c:v>
                </c:pt>
                <c:pt idx="3058">
                  <c:v>25.660983733391777</c:v>
                </c:pt>
                <c:pt idx="3059">
                  <c:v>25.998091282602896</c:v>
                </c:pt>
                <c:pt idx="3060">
                  <c:v>26.371332680090109</c:v>
                </c:pt>
                <c:pt idx="3061">
                  <c:v>26.36431846248357</c:v>
                </c:pt>
                <c:pt idx="3062">
                  <c:v>26.609390974614982</c:v>
                </c:pt>
                <c:pt idx="3063">
                  <c:v>26.646162479037127</c:v>
                </c:pt>
                <c:pt idx="3064">
                  <c:v>26.646162479037127</c:v>
                </c:pt>
                <c:pt idx="3065">
                  <c:v>26.646162479037127</c:v>
                </c:pt>
                <c:pt idx="3066">
                  <c:v>27.308899766830471</c:v>
                </c:pt>
                <c:pt idx="3067">
                  <c:v>27.625177215270664</c:v>
                </c:pt>
                <c:pt idx="3068">
                  <c:v>27.626027423465395</c:v>
                </c:pt>
                <c:pt idx="3069">
                  <c:v>27.943155080100315</c:v>
                </c:pt>
                <c:pt idx="3070">
                  <c:v>27.72826495888188</c:v>
                </c:pt>
                <c:pt idx="3071">
                  <c:v>27.72826495888188</c:v>
                </c:pt>
                <c:pt idx="3072">
                  <c:v>27.72826495888188</c:v>
                </c:pt>
                <c:pt idx="3073">
                  <c:v>27.772900889105298</c:v>
                </c:pt>
                <c:pt idx="3074">
                  <c:v>27.824125932837877</c:v>
                </c:pt>
                <c:pt idx="3075">
                  <c:v>28.034127356936605</c:v>
                </c:pt>
                <c:pt idx="3076">
                  <c:v>28.318947102171716</c:v>
                </c:pt>
                <c:pt idx="3077">
                  <c:v>28.507480769353471</c:v>
                </c:pt>
                <c:pt idx="3078">
                  <c:v>28.507480769353471</c:v>
                </c:pt>
                <c:pt idx="3079">
                  <c:v>28.507480769353471</c:v>
                </c:pt>
                <c:pt idx="3080">
                  <c:v>28.507480769353471</c:v>
                </c:pt>
                <c:pt idx="3081">
                  <c:v>28.930246794183802</c:v>
                </c:pt>
                <c:pt idx="3082">
                  <c:v>28.911117109802341</c:v>
                </c:pt>
                <c:pt idx="3083">
                  <c:v>29.18892263743092</c:v>
                </c:pt>
                <c:pt idx="3084">
                  <c:v>28.947463510127125</c:v>
                </c:pt>
                <c:pt idx="3085">
                  <c:v>28.947463510127125</c:v>
                </c:pt>
                <c:pt idx="3086">
                  <c:v>28.947463510127125</c:v>
                </c:pt>
                <c:pt idx="3087">
                  <c:v>29.475230247006817</c:v>
                </c:pt>
                <c:pt idx="3088">
                  <c:v>29.13153358428653</c:v>
                </c:pt>
                <c:pt idx="3089">
                  <c:v>28.317884341928306</c:v>
                </c:pt>
                <c:pt idx="3090">
                  <c:v>28.711530736089074</c:v>
                </c:pt>
                <c:pt idx="3091">
                  <c:v>28.856703785339516</c:v>
                </c:pt>
                <c:pt idx="3092">
                  <c:v>28.856703785339516</c:v>
                </c:pt>
                <c:pt idx="3093">
                  <c:v>28.856703785339516</c:v>
                </c:pt>
                <c:pt idx="3094">
                  <c:v>28.647127465338151</c:v>
                </c:pt>
                <c:pt idx="3095">
                  <c:v>29.392122395971793</c:v>
                </c:pt>
                <c:pt idx="3096">
                  <c:v>29.264166062664675</c:v>
                </c:pt>
                <c:pt idx="3097">
                  <c:v>29.760049992241939</c:v>
                </c:pt>
                <c:pt idx="3098">
                  <c:v>29.592771529928477</c:v>
                </c:pt>
                <c:pt idx="3099">
                  <c:v>29.592771529928477</c:v>
                </c:pt>
                <c:pt idx="3100">
                  <c:v>29.592771529928477</c:v>
                </c:pt>
                <c:pt idx="3101">
                  <c:v>29.041411515644974</c:v>
                </c:pt>
                <c:pt idx="3102">
                  <c:v>29.505412637919797</c:v>
                </c:pt>
                <c:pt idx="3103">
                  <c:v>28.474322649758943</c:v>
                </c:pt>
                <c:pt idx="3104">
                  <c:v>28.179087854138359</c:v>
                </c:pt>
                <c:pt idx="3105">
                  <c:v>27.829652286103634</c:v>
                </c:pt>
                <c:pt idx="3106">
                  <c:v>27.829652286103634</c:v>
                </c:pt>
                <c:pt idx="3107">
                  <c:v>27.829652286103634</c:v>
                </c:pt>
                <c:pt idx="3108">
                  <c:v>28.386538653652892</c:v>
                </c:pt>
                <c:pt idx="3109">
                  <c:v>27.71041058679252</c:v>
                </c:pt>
                <c:pt idx="3110">
                  <c:v>28.382925268825279</c:v>
                </c:pt>
                <c:pt idx="3111">
                  <c:v>28.420334429393474</c:v>
                </c:pt>
                <c:pt idx="3112">
                  <c:v>29.232708359459604</c:v>
                </c:pt>
                <c:pt idx="3113">
                  <c:v>29.232708359459604</c:v>
                </c:pt>
                <c:pt idx="3114">
                  <c:v>29.232708359459604</c:v>
                </c:pt>
                <c:pt idx="3115">
                  <c:v>29.368316566519308</c:v>
                </c:pt>
                <c:pt idx="3116">
                  <c:v>29.599148091388962</c:v>
                </c:pt>
                <c:pt idx="3117">
                  <c:v>29.383195209927116</c:v>
                </c:pt>
                <c:pt idx="3118">
                  <c:v>29.69245844076077</c:v>
                </c:pt>
                <c:pt idx="3119">
                  <c:v>29.860799663317643</c:v>
                </c:pt>
                <c:pt idx="3120">
                  <c:v>29.860799663317643</c:v>
                </c:pt>
                <c:pt idx="3121">
                  <c:v>29.860799663317643</c:v>
                </c:pt>
                <c:pt idx="3122">
                  <c:v>30.07016343127032</c:v>
                </c:pt>
                <c:pt idx="3123">
                  <c:v>30.196419348187977</c:v>
                </c:pt>
                <c:pt idx="3124">
                  <c:v>30.131165869242317</c:v>
                </c:pt>
                <c:pt idx="3125">
                  <c:v>30.325013337641145</c:v>
                </c:pt>
                <c:pt idx="3126">
                  <c:v>29.630180690496672</c:v>
                </c:pt>
                <c:pt idx="3127">
                  <c:v>29.630180690496672</c:v>
                </c:pt>
                <c:pt idx="3128">
                  <c:v>29.630180690496672</c:v>
                </c:pt>
                <c:pt idx="3129">
                  <c:v>29.955172772932862</c:v>
                </c:pt>
                <c:pt idx="3130">
                  <c:v>30.227664499344371</c:v>
                </c:pt>
                <c:pt idx="3131">
                  <c:v>29.489471234268585</c:v>
                </c:pt>
                <c:pt idx="3132">
                  <c:v>29.292010381042147</c:v>
                </c:pt>
                <c:pt idx="3133">
                  <c:v>29.132596344529954</c:v>
                </c:pt>
                <c:pt idx="3134">
                  <c:v>29.132596344529954</c:v>
                </c:pt>
                <c:pt idx="3135">
                  <c:v>29.132596344529954</c:v>
                </c:pt>
                <c:pt idx="3136">
                  <c:v>29.277131737634349</c:v>
                </c:pt>
                <c:pt idx="3137">
                  <c:v>30.182816017072273</c:v>
                </c:pt>
                <c:pt idx="3138">
                  <c:v>30.180690496585445</c:v>
                </c:pt>
                <c:pt idx="3139">
                  <c:v>30.126702276219984</c:v>
                </c:pt>
                <c:pt idx="3140">
                  <c:v>30.105659623400374</c:v>
                </c:pt>
                <c:pt idx="3141">
                  <c:v>30.105659623400374</c:v>
                </c:pt>
                <c:pt idx="3142">
                  <c:v>30.105659623400374</c:v>
                </c:pt>
                <c:pt idx="3143">
                  <c:v>30.674023801578507</c:v>
                </c:pt>
                <c:pt idx="3144">
                  <c:v>30.381764734639489</c:v>
                </c:pt>
                <c:pt idx="3145">
                  <c:v>30.385590671515775</c:v>
                </c:pt>
                <c:pt idx="3146">
                  <c:v>30.60919542673021</c:v>
                </c:pt>
                <c:pt idx="3147">
                  <c:v>30.537990490421436</c:v>
                </c:pt>
                <c:pt idx="3148">
                  <c:v>30.537990490421436</c:v>
                </c:pt>
                <c:pt idx="3149">
                  <c:v>30.537990490421436</c:v>
                </c:pt>
                <c:pt idx="3150">
                  <c:v>30.068037910783495</c:v>
                </c:pt>
                <c:pt idx="3151">
                  <c:v>29.962186990539404</c:v>
                </c:pt>
                <c:pt idx="3152">
                  <c:v>30.68231333147714</c:v>
                </c:pt>
                <c:pt idx="3153">
                  <c:v>30.604731833707874</c:v>
                </c:pt>
                <c:pt idx="3154">
                  <c:v>29.916913404169939</c:v>
                </c:pt>
                <c:pt idx="3155">
                  <c:v>29.916913404169939</c:v>
                </c:pt>
                <c:pt idx="3156">
                  <c:v>29.916913404169939</c:v>
                </c:pt>
                <c:pt idx="3157">
                  <c:v>29.624441785182242</c:v>
                </c:pt>
                <c:pt idx="3158">
                  <c:v>29.006978083758355</c:v>
                </c:pt>
                <c:pt idx="3159">
                  <c:v>29.308801992888107</c:v>
                </c:pt>
                <c:pt idx="3160">
                  <c:v>28.981259285867722</c:v>
                </c:pt>
                <c:pt idx="3161">
                  <c:v>29.190197949723032</c:v>
                </c:pt>
                <c:pt idx="3162">
                  <c:v>29.190197949723032</c:v>
                </c:pt>
                <c:pt idx="3163">
                  <c:v>29.190197949723032</c:v>
                </c:pt>
                <c:pt idx="3164">
                  <c:v>30.167724821615788</c:v>
                </c:pt>
                <c:pt idx="3165">
                  <c:v>29.998745942912866</c:v>
                </c:pt>
                <c:pt idx="3166">
                  <c:v>30.184728985510421</c:v>
                </c:pt>
                <c:pt idx="3167">
                  <c:v>30.184728985510421</c:v>
                </c:pt>
                <c:pt idx="3168">
                  <c:v>30.272725533665152</c:v>
                </c:pt>
                <c:pt idx="3169">
                  <c:v>30.272725533665152</c:v>
                </c:pt>
                <c:pt idx="3170">
                  <c:v>30.272725533665152</c:v>
                </c:pt>
                <c:pt idx="3171">
                  <c:v>30.757981860808265</c:v>
                </c:pt>
                <c:pt idx="3172">
                  <c:v>30.435115298858911</c:v>
                </c:pt>
                <c:pt idx="3173">
                  <c:v>30.177502215855206</c:v>
                </c:pt>
                <c:pt idx="3174">
                  <c:v>30.445530349244375</c:v>
                </c:pt>
                <c:pt idx="3175">
                  <c:v>29.904160281248974</c:v>
                </c:pt>
                <c:pt idx="3176">
                  <c:v>29.904160281248974</c:v>
                </c:pt>
                <c:pt idx="3177">
                  <c:v>29.904160281248974</c:v>
                </c:pt>
                <c:pt idx="3178">
                  <c:v>30.140943263481748</c:v>
                </c:pt>
                <c:pt idx="3179">
                  <c:v>29.409976768061181</c:v>
                </c:pt>
                <c:pt idx="3180">
                  <c:v>29.522629353863127</c:v>
                </c:pt>
                <c:pt idx="3181">
                  <c:v>30.117775090175311</c:v>
                </c:pt>
                <c:pt idx="3182">
                  <c:v>30.124364203684479</c:v>
                </c:pt>
                <c:pt idx="3183">
                  <c:v>30.124364203684479</c:v>
                </c:pt>
                <c:pt idx="3184">
                  <c:v>30.124364203684479</c:v>
                </c:pt>
                <c:pt idx="3185">
                  <c:v>29.689695264127902</c:v>
                </c:pt>
                <c:pt idx="3186">
                  <c:v>29.827003887577071</c:v>
                </c:pt>
                <c:pt idx="3187">
                  <c:v>29.757286815609071</c:v>
                </c:pt>
                <c:pt idx="3188">
                  <c:v>30.422787280035298</c:v>
                </c:pt>
                <c:pt idx="3189">
                  <c:v>30.313535527012281</c:v>
                </c:pt>
                <c:pt idx="3190">
                  <c:v>30.313535527012281</c:v>
                </c:pt>
                <c:pt idx="3191">
                  <c:v>30.313535527012281</c:v>
                </c:pt>
                <c:pt idx="3192">
                  <c:v>30.431289361982618</c:v>
                </c:pt>
                <c:pt idx="3193">
                  <c:v>30.781150034114706</c:v>
                </c:pt>
                <c:pt idx="3194">
                  <c:v>30.675299113870611</c:v>
                </c:pt>
                <c:pt idx="3195">
                  <c:v>30.675299113870611</c:v>
                </c:pt>
                <c:pt idx="3196">
                  <c:v>30.689540101132362</c:v>
                </c:pt>
                <c:pt idx="3197">
                  <c:v>30.689540101132362</c:v>
                </c:pt>
                <c:pt idx="3198">
                  <c:v>30.689540101132362</c:v>
                </c:pt>
                <c:pt idx="3199">
                  <c:v>31.253015582190788</c:v>
                </c:pt>
                <c:pt idx="3200">
                  <c:v>31.245363708438205</c:v>
                </c:pt>
                <c:pt idx="3201">
                  <c:v>31.200940330263474</c:v>
                </c:pt>
                <c:pt idx="3202">
                  <c:v>31.200940330263474</c:v>
                </c:pt>
                <c:pt idx="3203">
                  <c:v>31.1084801890864</c:v>
                </c:pt>
                <c:pt idx="3204">
                  <c:v>31.1084801890864</c:v>
                </c:pt>
                <c:pt idx="3205">
                  <c:v>31.1084801890864</c:v>
                </c:pt>
                <c:pt idx="3206">
                  <c:v>31.810114501788728</c:v>
                </c:pt>
                <c:pt idx="3207">
                  <c:v>31.909588860572342</c:v>
                </c:pt>
                <c:pt idx="3208">
                  <c:v>32.18590652386014</c:v>
                </c:pt>
                <c:pt idx="3209">
                  <c:v>32.534279331651454</c:v>
                </c:pt>
                <c:pt idx="3210">
                  <c:v>32.317688794043555</c:v>
                </c:pt>
                <c:pt idx="3211">
                  <c:v>32.317688794043555</c:v>
                </c:pt>
                <c:pt idx="3212">
                  <c:v>32.317688794043555</c:v>
                </c:pt>
                <c:pt idx="3213">
                  <c:v>32.728126800050276</c:v>
                </c:pt>
                <c:pt idx="3214">
                  <c:v>32.409511279074579</c:v>
                </c:pt>
                <c:pt idx="3215">
                  <c:v>32.60718468434969</c:v>
                </c:pt>
                <c:pt idx="3216">
                  <c:v>32.56318641027233</c:v>
                </c:pt>
                <c:pt idx="3217">
                  <c:v>33.022511387476122</c:v>
                </c:pt>
                <c:pt idx="3218">
                  <c:v>33.022511387476122</c:v>
                </c:pt>
                <c:pt idx="3219">
                  <c:v>33.022511387476122</c:v>
                </c:pt>
                <c:pt idx="3220">
                  <c:v>33.022511387476122</c:v>
                </c:pt>
                <c:pt idx="3221">
                  <c:v>33.006569983824903</c:v>
                </c:pt>
                <c:pt idx="3222">
                  <c:v>32.873299849300714</c:v>
                </c:pt>
                <c:pt idx="3223">
                  <c:v>32.529390634531751</c:v>
                </c:pt>
                <c:pt idx="3224">
                  <c:v>32.546182246377704</c:v>
                </c:pt>
                <c:pt idx="3225">
                  <c:v>32.546182246377704</c:v>
                </c:pt>
                <c:pt idx="3226">
                  <c:v>32.546182246377704</c:v>
                </c:pt>
                <c:pt idx="3227">
                  <c:v>33.023361595670863</c:v>
                </c:pt>
                <c:pt idx="3228">
                  <c:v>32.291544892055562</c:v>
                </c:pt>
                <c:pt idx="3229">
                  <c:v>31.703625925398597</c:v>
                </c:pt>
                <c:pt idx="3230">
                  <c:v>31.806288564912453</c:v>
                </c:pt>
                <c:pt idx="3231">
                  <c:v>31.735721284749719</c:v>
                </c:pt>
                <c:pt idx="3232">
                  <c:v>31.735721284749719</c:v>
                </c:pt>
                <c:pt idx="3233">
                  <c:v>31.735721284749719</c:v>
                </c:pt>
                <c:pt idx="3234">
                  <c:v>31.624344011239867</c:v>
                </c:pt>
                <c:pt idx="3235">
                  <c:v>31.709577382761715</c:v>
                </c:pt>
                <c:pt idx="3236">
                  <c:v>31.088075192412852</c:v>
                </c:pt>
                <c:pt idx="3237">
                  <c:v>31.139512788194121</c:v>
                </c:pt>
                <c:pt idx="3238">
                  <c:v>31.860489337326598</c:v>
                </c:pt>
                <c:pt idx="3239">
                  <c:v>31.860489337326598</c:v>
                </c:pt>
                <c:pt idx="3240">
                  <c:v>31.860489337326598</c:v>
                </c:pt>
                <c:pt idx="3241">
                  <c:v>31.689597490185527</c:v>
                </c:pt>
                <c:pt idx="3242">
                  <c:v>31.888971311850106</c:v>
                </c:pt>
                <c:pt idx="3243">
                  <c:v>32.184206107470686</c:v>
                </c:pt>
                <c:pt idx="3244">
                  <c:v>31.91128927696181</c:v>
                </c:pt>
                <c:pt idx="3245">
                  <c:v>31.552713970833722</c:v>
                </c:pt>
                <c:pt idx="3246">
                  <c:v>31.552713970833722</c:v>
                </c:pt>
                <c:pt idx="3247">
                  <c:v>31.552713970833722</c:v>
                </c:pt>
                <c:pt idx="3248">
                  <c:v>31.552713970833722</c:v>
                </c:pt>
                <c:pt idx="3249">
                  <c:v>32.022453998422975</c:v>
                </c:pt>
                <c:pt idx="3250">
                  <c:v>32.042008786901803</c:v>
                </c:pt>
                <c:pt idx="3251">
                  <c:v>31.559728188440253</c:v>
                </c:pt>
                <c:pt idx="3252">
                  <c:v>31.502339135295863</c:v>
                </c:pt>
                <c:pt idx="3253">
                  <c:v>31.502339135295863</c:v>
                </c:pt>
                <c:pt idx="3254">
                  <c:v>31.502339135295863</c:v>
                </c:pt>
                <c:pt idx="3255">
                  <c:v>31.112306125962704</c:v>
                </c:pt>
                <c:pt idx="3256">
                  <c:v>31.076172277686606</c:v>
                </c:pt>
                <c:pt idx="3257">
                  <c:v>31.249827301460556</c:v>
                </c:pt>
                <c:pt idx="3258">
                  <c:v>31.396700767100455</c:v>
                </c:pt>
                <c:pt idx="3259">
                  <c:v>31.253228134239482</c:v>
                </c:pt>
                <c:pt idx="3260">
                  <c:v>31.253228134239482</c:v>
                </c:pt>
                <c:pt idx="3261">
                  <c:v>31.253228134239482</c:v>
                </c:pt>
                <c:pt idx="3262">
                  <c:v>31.659415099272543</c:v>
                </c:pt>
                <c:pt idx="3263">
                  <c:v>31.313592916065431</c:v>
                </c:pt>
                <c:pt idx="3264">
                  <c:v>31.162043305354505</c:v>
                </c:pt>
                <c:pt idx="3265">
                  <c:v>31.486610283693327</c:v>
                </c:pt>
                <c:pt idx="3266">
                  <c:v>31.308704218945724</c:v>
                </c:pt>
                <c:pt idx="3267">
                  <c:v>31.308704218945724</c:v>
                </c:pt>
                <c:pt idx="3268">
                  <c:v>31.308704218945724</c:v>
                </c:pt>
                <c:pt idx="3269">
                  <c:v>30.631300839793251</c:v>
                </c:pt>
                <c:pt idx="3270">
                  <c:v>30.553719342023989</c:v>
                </c:pt>
                <c:pt idx="3271">
                  <c:v>30.129252900804193</c:v>
                </c:pt>
                <c:pt idx="3272">
                  <c:v>29.804048266319324</c:v>
                </c:pt>
                <c:pt idx="3273">
                  <c:v>30.424700248473457</c:v>
                </c:pt>
                <c:pt idx="3274">
                  <c:v>30.424700248473457</c:v>
                </c:pt>
                <c:pt idx="3275">
                  <c:v>30.424700248473457</c:v>
                </c:pt>
                <c:pt idx="3276">
                  <c:v>29.754523638976199</c:v>
                </c:pt>
                <c:pt idx="3277">
                  <c:v>29.907561114027903</c:v>
                </c:pt>
                <c:pt idx="3278">
                  <c:v>30.371349684254039</c:v>
                </c:pt>
                <c:pt idx="3279">
                  <c:v>30.134991806118627</c:v>
                </c:pt>
                <c:pt idx="3280">
                  <c:v>29.727104424696098</c:v>
                </c:pt>
                <c:pt idx="3281">
                  <c:v>29.727104424696098</c:v>
                </c:pt>
                <c:pt idx="3282">
                  <c:v>29.727104424696098</c:v>
                </c:pt>
                <c:pt idx="3283">
                  <c:v>29.361727453010158</c:v>
                </c:pt>
                <c:pt idx="3284">
                  <c:v>29.120480877755039</c:v>
                </c:pt>
                <c:pt idx="3285">
                  <c:v>29.371717399298252</c:v>
                </c:pt>
                <c:pt idx="3286">
                  <c:v>30.306946413503109</c:v>
                </c:pt>
                <c:pt idx="3287">
                  <c:v>30.084404418532095</c:v>
                </c:pt>
                <c:pt idx="3288">
                  <c:v>30.084404418532095</c:v>
                </c:pt>
                <c:pt idx="3289">
                  <c:v>30.084404418532095</c:v>
                </c:pt>
                <c:pt idx="3290">
                  <c:v>30.656594533586517</c:v>
                </c:pt>
                <c:pt idx="3291">
                  <c:v>30.719084835899299</c:v>
                </c:pt>
                <c:pt idx="3292">
                  <c:v>30.573699234600181</c:v>
                </c:pt>
                <c:pt idx="3293">
                  <c:v>30.888488818699589</c:v>
                </c:pt>
                <c:pt idx="3294">
                  <c:v>31.676631815215867</c:v>
                </c:pt>
                <c:pt idx="3295">
                  <c:v>31.676631815215867</c:v>
                </c:pt>
                <c:pt idx="3296">
                  <c:v>31.676631815215867</c:v>
                </c:pt>
                <c:pt idx="3297">
                  <c:v>32.060713367185905</c:v>
                </c:pt>
                <c:pt idx="3298">
                  <c:v>31.746348887183863</c:v>
                </c:pt>
                <c:pt idx="3299">
                  <c:v>31.499363406614311</c:v>
                </c:pt>
                <c:pt idx="3300">
                  <c:v>31.574819383896745</c:v>
                </c:pt>
                <c:pt idx="3301">
                  <c:v>31.574819383896745</c:v>
                </c:pt>
                <c:pt idx="3302">
                  <c:v>31.574819383896745</c:v>
                </c:pt>
                <c:pt idx="3303">
                  <c:v>31.574819383896745</c:v>
                </c:pt>
                <c:pt idx="3304">
                  <c:v>31.796298618624355</c:v>
                </c:pt>
                <c:pt idx="3305">
                  <c:v>31.306366146410223</c:v>
                </c:pt>
                <c:pt idx="3306">
                  <c:v>31.365455615944075</c:v>
                </c:pt>
                <c:pt idx="3307">
                  <c:v>31.020908745029057</c:v>
                </c:pt>
                <c:pt idx="3308">
                  <c:v>30.800067166447501</c:v>
                </c:pt>
                <c:pt idx="3309">
                  <c:v>30.800067166447501</c:v>
                </c:pt>
                <c:pt idx="3310">
                  <c:v>30.800067166447501</c:v>
                </c:pt>
                <c:pt idx="3311">
                  <c:v>31.3191192693312</c:v>
                </c:pt>
                <c:pt idx="3312">
                  <c:v>30.541603875249073</c:v>
                </c:pt>
                <c:pt idx="3313">
                  <c:v>30.841514815940677</c:v>
                </c:pt>
                <c:pt idx="3314">
                  <c:v>31.574606831848079</c:v>
                </c:pt>
                <c:pt idx="3315">
                  <c:v>31.81925423988212</c:v>
                </c:pt>
                <c:pt idx="3316">
                  <c:v>31.81925423988212</c:v>
                </c:pt>
                <c:pt idx="3317">
                  <c:v>31.81925423988212</c:v>
                </c:pt>
                <c:pt idx="3318">
                  <c:v>31.468968463652661</c:v>
                </c:pt>
                <c:pt idx="3319">
                  <c:v>31.446437946492274</c:v>
                </c:pt>
                <c:pt idx="3320">
                  <c:v>30.884450329774626</c:v>
                </c:pt>
                <c:pt idx="3321">
                  <c:v>30.42385004027873</c:v>
                </c:pt>
                <c:pt idx="3322">
                  <c:v>29.786193894229964</c:v>
                </c:pt>
                <c:pt idx="3323">
                  <c:v>29.786193894229964</c:v>
                </c:pt>
                <c:pt idx="3324">
                  <c:v>29.786193894229964</c:v>
                </c:pt>
                <c:pt idx="3325">
                  <c:v>30.082278898045274</c:v>
                </c:pt>
                <c:pt idx="3326">
                  <c:v>30.227239395247029</c:v>
                </c:pt>
                <c:pt idx="3327">
                  <c:v>30.361359737965959</c:v>
                </c:pt>
                <c:pt idx="3328">
                  <c:v>30.088868011554446</c:v>
                </c:pt>
                <c:pt idx="3329">
                  <c:v>29.888856533743819</c:v>
                </c:pt>
                <c:pt idx="3330">
                  <c:v>29.888856533743819</c:v>
                </c:pt>
                <c:pt idx="3331">
                  <c:v>29.888856533743819</c:v>
                </c:pt>
                <c:pt idx="3332">
                  <c:v>29.695646721491041</c:v>
                </c:pt>
                <c:pt idx="3333">
                  <c:v>30.222563250176009</c:v>
                </c:pt>
                <c:pt idx="3334">
                  <c:v>30.072501503805864</c:v>
                </c:pt>
                <c:pt idx="3335">
                  <c:v>30.1205382668082</c:v>
                </c:pt>
                <c:pt idx="3336">
                  <c:v>29.754098534878842</c:v>
                </c:pt>
                <c:pt idx="3337">
                  <c:v>29.754098534878842</c:v>
                </c:pt>
                <c:pt idx="3338">
                  <c:v>29.754098534878842</c:v>
                </c:pt>
                <c:pt idx="3339">
                  <c:v>29.330057197756418</c:v>
                </c:pt>
                <c:pt idx="3340">
                  <c:v>29.703511147292307</c:v>
                </c:pt>
                <c:pt idx="3341">
                  <c:v>29.679492765791135</c:v>
                </c:pt>
                <c:pt idx="3342">
                  <c:v>29.69075802437133</c:v>
                </c:pt>
                <c:pt idx="3343">
                  <c:v>29.930941839383035</c:v>
                </c:pt>
                <c:pt idx="3344">
                  <c:v>29.930941839383035</c:v>
                </c:pt>
                <c:pt idx="3345">
                  <c:v>29.930941839383035</c:v>
                </c:pt>
                <c:pt idx="3346">
                  <c:v>30.054222027619126</c:v>
                </c:pt>
                <c:pt idx="3347">
                  <c:v>30.771585191923986</c:v>
                </c:pt>
                <c:pt idx="3348">
                  <c:v>30.902304701863983</c:v>
                </c:pt>
                <c:pt idx="3349">
                  <c:v>31.098702794847004</c:v>
                </c:pt>
                <c:pt idx="3350">
                  <c:v>31.164806481987394</c:v>
                </c:pt>
                <c:pt idx="3351">
                  <c:v>31.164806481987394</c:v>
                </c:pt>
                <c:pt idx="3352">
                  <c:v>31.164806481987394</c:v>
                </c:pt>
                <c:pt idx="3353">
                  <c:v>31.164806481987394</c:v>
                </c:pt>
                <c:pt idx="3354">
                  <c:v>31.214118557281832</c:v>
                </c:pt>
                <c:pt idx="3355">
                  <c:v>31.122296072250812</c:v>
                </c:pt>
                <c:pt idx="3356">
                  <c:v>30.718234627704579</c:v>
                </c:pt>
                <c:pt idx="3357">
                  <c:v>30.927173291559885</c:v>
                </c:pt>
                <c:pt idx="3358">
                  <c:v>30.927173291559885</c:v>
                </c:pt>
                <c:pt idx="3359">
                  <c:v>30.927173291559885</c:v>
                </c:pt>
                <c:pt idx="3360">
                  <c:v>31.701075300814409</c:v>
                </c:pt>
                <c:pt idx="3361">
                  <c:v>31.79714882681909</c:v>
                </c:pt>
                <c:pt idx="3362">
                  <c:v>31.234523553955395</c:v>
                </c:pt>
                <c:pt idx="3363">
                  <c:v>31.48469731525519</c:v>
                </c:pt>
                <c:pt idx="3364">
                  <c:v>31.48469731525519</c:v>
                </c:pt>
                <c:pt idx="3365">
                  <c:v>31.48469731525519</c:v>
                </c:pt>
                <c:pt idx="3366">
                  <c:v>31.48469731525519</c:v>
                </c:pt>
                <c:pt idx="3367">
                  <c:v>31.003692029085741</c:v>
                </c:pt>
                <c:pt idx="3368">
                  <c:v>31.44069904117783</c:v>
                </c:pt>
                <c:pt idx="3369">
                  <c:v>31.457490653023783</c:v>
                </c:pt>
                <c:pt idx="3370">
                  <c:v>31.118257583325835</c:v>
                </c:pt>
                <c:pt idx="3371">
                  <c:v>31.131435810344179</c:v>
                </c:pt>
                <c:pt idx="3372">
                  <c:v>31.131435810344179</c:v>
                </c:pt>
                <c:pt idx="3373">
                  <c:v>31.131435810344179</c:v>
                </c:pt>
                <c:pt idx="3374">
                  <c:v>30.888701370748283</c:v>
                </c:pt>
                <c:pt idx="3375">
                  <c:v>31.348664004098122</c:v>
                </c:pt>
                <c:pt idx="3376">
                  <c:v>31.745073574891773</c:v>
                </c:pt>
                <c:pt idx="3377">
                  <c:v>31.634333957527971</c:v>
                </c:pt>
                <c:pt idx="3378">
                  <c:v>31.848373870551676</c:v>
                </c:pt>
                <c:pt idx="3379">
                  <c:v>31.848373870551676</c:v>
                </c:pt>
                <c:pt idx="3380">
                  <c:v>31.848373870551676</c:v>
                </c:pt>
                <c:pt idx="3381">
                  <c:v>31.735508732701039</c:v>
                </c:pt>
                <c:pt idx="3382">
                  <c:v>32.002899209944161</c:v>
                </c:pt>
                <c:pt idx="3383">
                  <c:v>32.236493911446694</c:v>
                </c:pt>
                <c:pt idx="3384">
                  <c:v>31.661115515662019</c:v>
                </c:pt>
                <c:pt idx="3385">
                  <c:v>31.482996898865732</c:v>
                </c:pt>
                <c:pt idx="3386">
                  <c:v>31.482996898865732</c:v>
                </c:pt>
                <c:pt idx="3387">
                  <c:v>31.482996898865732</c:v>
                </c:pt>
                <c:pt idx="3388">
                  <c:v>31.482996898865732</c:v>
                </c:pt>
                <c:pt idx="3389">
                  <c:v>30.728862230138724</c:v>
                </c:pt>
                <c:pt idx="3390">
                  <c:v>30.872972519145744</c:v>
                </c:pt>
                <c:pt idx="3391">
                  <c:v>30.418961343159026</c:v>
                </c:pt>
                <c:pt idx="3392">
                  <c:v>30.607495010340774</c:v>
                </c:pt>
                <c:pt idx="3393">
                  <c:v>30.607495010340774</c:v>
                </c:pt>
                <c:pt idx="3394">
                  <c:v>30.607495010340774</c:v>
                </c:pt>
                <c:pt idx="3395">
                  <c:v>30.439791443929948</c:v>
                </c:pt>
                <c:pt idx="3396">
                  <c:v>30.366886091231713</c:v>
                </c:pt>
                <c:pt idx="3397">
                  <c:v>30.09843285374518</c:v>
                </c:pt>
                <c:pt idx="3398">
                  <c:v>30.095669677112305</c:v>
                </c:pt>
                <c:pt idx="3399">
                  <c:v>29.590858561490364</c:v>
                </c:pt>
                <c:pt idx="3400">
                  <c:v>29.590858561490364</c:v>
                </c:pt>
                <c:pt idx="3401">
                  <c:v>29.590858561490364</c:v>
                </c:pt>
                <c:pt idx="3402">
                  <c:v>29.688632503884506</c:v>
                </c:pt>
                <c:pt idx="3403">
                  <c:v>30.205133982184005</c:v>
                </c:pt>
                <c:pt idx="3404">
                  <c:v>29.471829414227926</c:v>
                </c:pt>
                <c:pt idx="3405">
                  <c:v>29.938168609038261</c:v>
                </c:pt>
                <c:pt idx="3406">
                  <c:v>29.236109192238573</c:v>
                </c:pt>
                <c:pt idx="3407">
                  <c:v>29.236109192238573</c:v>
                </c:pt>
                <c:pt idx="3408">
                  <c:v>29.236109192238573</c:v>
                </c:pt>
                <c:pt idx="3409">
                  <c:v>29.085622341771067</c:v>
                </c:pt>
                <c:pt idx="3410">
                  <c:v>29.576617574228617</c:v>
                </c:pt>
                <c:pt idx="3411">
                  <c:v>29.411889736499354</c:v>
                </c:pt>
                <c:pt idx="3412">
                  <c:v>29.726466768550075</c:v>
                </c:pt>
                <c:pt idx="3413">
                  <c:v>29.765576345507736</c:v>
                </c:pt>
                <c:pt idx="3414">
                  <c:v>29.765576345507736</c:v>
                </c:pt>
                <c:pt idx="3415">
                  <c:v>29.765576345507736</c:v>
                </c:pt>
                <c:pt idx="3416">
                  <c:v>29.891832262425389</c:v>
                </c:pt>
                <c:pt idx="3417">
                  <c:v>29.313903242056526</c:v>
                </c:pt>
                <c:pt idx="3418">
                  <c:v>29.315391106397307</c:v>
                </c:pt>
                <c:pt idx="3419">
                  <c:v>28.767644476941417</c:v>
                </c:pt>
                <c:pt idx="3420">
                  <c:v>27.956970963264748</c:v>
                </c:pt>
                <c:pt idx="3421">
                  <c:v>27.956970963264748</c:v>
                </c:pt>
                <c:pt idx="3422">
                  <c:v>27.956970963264748</c:v>
                </c:pt>
                <c:pt idx="3423">
                  <c:v>28.032001836449822</c:v>
                </c:pt>
                <c:pt idx="3424">
                  <c:v>28.62459694817781</c:v>
                </c:pt>
                <c:pt idx="3425">
                  <c:v>28.155707128783284</c:v>
                </c:pt>
                <c:pt idx="3426">
                  <c:v>27.725926886346414</c:v>
                </c:pt>
                <c:pt idx="3427">
                  <c:v>27.797982030849923</c:v>
                </c:pt>
                <c:pt idx="3428">
                  <c:v>27.797982030849923</c:v>
                </c:pt>
                <c:pt idx="3429">
                  <c:v>27.797982030849923</c:v>
                </c:pt>
                <c:pt idx="3430">
                  <c:v>28.20225602744484</c:v>
                </c:pt>
                <c:pt idx="3431">
                  <c:v>28.391002246675274</c:v>
                </c:pt>
                <c:pt idx="3432">
                  <c:v>28.986360535036138</c:v>
                </c:pt>
                <c:pt idx="3433">
                  <c:v>28.763393435967753</c:v>
                </c:pt>
                <c:pt idx="3434">
                  <c:v>29.050126149641017</c:v>
                </c:pt>
                <c:pt idx="3435">
                  <c:v>29.050126149641017</c:v>
                </c:pt>
                <c:pt idx="3436">
                  <c:v>29.050126149641017</c:v>
                </c:pt>
                <c:pt idx="3437">
                  <c:v>29.138760353941795</c:v>
                </c:pt>
                <c:pt idx="3438">
                  <c:v>29.114954524489303</c:v>
                </c:pt>
                <c:pt idx="3439">
                  <c:v>29.527092946885492</c:v>
                </c:pt>
                <c:pt idx="3440">
                  <c:v>29.416778433619054</c:v>
                </c:pt>
                <c:pt idx="3441">
                  <c:v>29.514127271915832</c:v>
                </c:pt>
                <c:pt idx="3442">
                  <c:v>29.514127271915832</c:v>
                </c:pt>
                <c:pt idx="3443">
                  <c:v>29.514127271915832</c:v>
                </c:pt>
                <c:pt idx="3444">
                  <c:v>29.07584494753165</c:v>
                </c:pt>
                <c:pt idx="3445">
                  <c:v>29.091573799134181</c:v>
                </c:pt>
                <c:pt idx="3446">
                  <c:v>29.288822100311933</c:v>
                </c:pt>
                <c:pt idx="3447">
                  <c:v>29.722003175527725</c:v>
                </c:pt>
                <c:pt idx="3448">
                  <c:v>29.158315142420616</c:v>
                </c:pt>
                <c:pt idx="3449">
                  <c:v>29.158315142420616</c:v>
                </c:pt>
                <c:pt idx="3450">
                  <c:v>29.158315142420616</c:v>
                </c:pt>
                <c:pt idx="3451">
                  <c:v>29.158315142420616</c:v>
                </c:pt>
                <c:pt idx="3452">
                  <c:v>29.371292295200906</c:v>
                </c:pt>
                <c:pt idx="3453">
                  <c:v>29.263528406518667</c:v>
                </c:pt>
                <c:pt idx="3454">
                  <c:v>29.577255230374657</c:v>
                </c:pt>
                <c:pt idx="3455">
                  <c:v>30.033604478896894</c:v>
                </c:pt>
                <c:pt idx="3456">
                  <c:v>30.033604478896894</c:v>
                </c:pt>
                <c:pt idx="3457">
                  <c:v>30.033604478896894</c:v>
                </c:pt>
                <c:pt idx="3458">
                  <c:v>30.338404116708205</c:v>
                </c:pt>
                <c:pt idx="3459">
                  <c:v>30.487828206932299</c:v>
                </c:pt>
                <c:pt idx="3460">
                  <c:v>30.082491450093968</c:v>
                </c:pt>
                <c:pt idx="3461">
                  <c:v>30.139242847092309</c:v>
                </c:pt>
                <c:pt idx="3462">
                  <c:v>30.316298703645181</c:v>
                </c:pt>
                <c:pt idx="3463">
                  <c:v>30.316298703645181</c:v>
                </c:pt>
                <c:pt idx="3464">
                  <c:v>30.316298703645181</c:v>
                </c:pt>
                <c:pt idx="3465">
                  <c:v>30.282715479953282</c:v>
                </c:pt>
                <c:pt idx="3466">
                  <c:v>30.520561222429471</c:v>
                </c:pt>
                <c:pt idx="3467">
                  <c:v>29.846983780153288</c:v>
                </c:pt>
                <c:pt idx="3468">
                  <c:v>29.879929347699136</c:v>
                </c:pt>
                <c:pt idx="3469">
                  <c:v>29.737094370984213</c:v>
                </c:pt>
                <c:pt idx="3470">
                  <c:v>29.737094370984213</c:v>
                </c:pt>
                <c:pt idx="3471">
                  <c:v>29.737094370984213</c:v>
                </c:pt>
                <c:pt idx="3472">
                  <c:v>29.45014910526227</c:v>
                </c:pt>
                <c:pt idx="3473">
                  <c:v>29.538358205465684</c:v>
                </c:pt>
                <c:pt idx="3474">
                  <c:v>29.988118340478746</c:v>
                </c:pt>
                <c:pt idx="3475">
                  <c:v>30.028078125631136</c:v>
                </c:pt>
                <c:pt idx="3476">
                  <c:v>30.882537361336482</c:v>
                </c:pt>
                <c:pt idx="3477">
                  <c:v>30.882537361336482</c:v>
                </c:pt>
                <c:pt idx="3478">
                  <c:v>30.882537361336482</c:v>
                </c:pt>
                <c:pt idx="3479">
                  <c:v>31.01155645488701</c:v>
                </c:pt>
                <c:pt idx="3480">
                  <c:v>31.070008268274812</c:v>
                </c:pt>
                <c:pt idx="3481">
                  <c:v>31.33782384961529</c:v>
                </c:pt>
                <c:pt idx="3482">
                  <c:v>30.942689591113741</c:v>
                </c:pt>
                <c:pt idx="3483">
                  <c:v>30.415347958331413</c:v>
                </c:pt>
                <c:pt idx="3484">
                  <c:v>30.415347958331413</c:v>
                </c:pt>
                <c:pt idx="3485">
                  <c:v>30.415347958331413</c:v>
                </c:pt>
                <c:pt idx="3486">
                  <c:v>30.559245695289754</c:v>
                </c:pt>
                <c:pt idx="3487">
                  <c:v>30.501218985999316</c:v>
                </c:pt>
                <c:pt idx="3488">
                  <c:v>30.489741175370437</c:v>
                </c:pt>
                <c:pt idx="3489">
                  <c:v>30.293130530338736</c:v>
                </c:pt>
                <c:pt idx="3490">
                  <c:v>30.41577306242878</c:v>
                </c:pt>
                <c:pt idx="3491">
                  <c:v>30.41577306242878</c:v>
                </c:pt>
                <c:pt idx="3492">
                  <c:v>30.41577306242878</c:v>
                </c:pt>
                <c:pt idx="3493">
                  <c:v>30.975422606610913</c:v>
                </c:pt>
                <c:pt idx="3494">
                  <c:v>30.688264788840286</c:v>
                </c:pt>
                <c:pt idx="3495">
                  <c:v>30.868083822026037</c:v>
                </c:pt>
                <c:pt idx="3496">
                  <c:v>31.346963587708661</c:v>
                </c:pt>
                <c:pt idx="3497">
                  <c:v>30.570298401821265</c:v>
                </c:pt>
                <c:pt idx="3498">
                  <c:v>30.570298401821265</c:v>
                </c:pt>
                <c:pt idx="3499">
                  <c:v>30.570298401821265</c:v>
                </c:pt>
                <c:pt idx="3500">
                  <c:v>30.449568838169366</c:v>
                </c:pt>
                <c:pt idx="3501">
                  <c:v>30.652981148758929</c:v>
                </c:pt>
                <c:pt idx="3502">
                  <c:v>31.45834086121852</c:v>
                </c:pt>
                <c:pt idx="3503">
                  <c:v>31.609040263734709</c:v>
                </c:pt>
                <c:pt idx="3504">
                  <c:v>31.600538181787396</c:v>
                </c:pt>
                <c:pt idx="3505">
                  <c:v>31.600538181787396</c:v>
                </c:pt>
                <c:pt idx="3506">
                  <c:v>31.600538181787396</c:v>
                </c:pt>
                <c:pt idx="3507">
                  <c:v>31.64453645586476</c:v>
                </c:pt>
                <c:pt idx="3508">
                  <c:v>31.772917893269241</c:v>
                </c:pt>
                <c:pt idx="3509">
                  <c:v>31.965490049375973</c:v>
                </c:pt>
                <c:pt idx="3510">
                  <c:v>32.227141621304646</c:v>
                </c:pt>
                <c:pt idx="3511">
                  <c:v>32.419288673314007</c:v>
                </c:pt>
                <c:pt idx="3512">
                  <c:v>32.419288673314007</c:v>
                </c:pt>
                <c:pt idx="3513">
                  <c:v>32.419288673314007</c:v>
                </c:pt>
                <c:pt idx="3514">
                  <c:v>32.459461010515085</c:v>
                </c:pt>
                <c:pt idx="3515">
                  <c:v>32.456697833882203</c:v>
                </c:pt>
                <c:pt idx="3516">
                  <c:v>32.245421097491381</c:v>
                </c:pt>
                <c:pt idx="3517">
                  <c:v>32.769149345446102</c:v>
                </c:pt>
                <c:pt idx="3518">
                  <c:v>33.124323818795268</c:v>
                </c:pt>
                <c:pt idx="3519">
                  <c:v>33.124323818795268</c:v>
                </c:pt>
                <c:pt idx="3520">
                  <c:v>33.124323818795268</c:v>
                </c:pt>
                <c:pt idx="3521">
                  <c:v>33.17852459120941</c:v>
                </c:pt>
                <c:pt idx="3522">
                  <c:v>32.914322394696534</c:v>
                </c:pt>
                <c:pt idx="3523">
                  <c:v>33.394477472671255</c:v>
                </c:pt>
                <c:pt idx="3524">
                  <c:v>33.600440407845007</c:v>
                </c:pt>
                <c:pt idx="3525">
                  <c:v>32.990416028125018</c:v>
                </c:pt>
                <c:pt idx="3526">
                  <c:v>32.990416028125018</c:v>
                </c:pt>
                <c:pt idx="3527">
                  <c:v>32.990416028125018</c:v>
                </c:pt>
                <c:pt idx="3528">
                  <c:v>33.334112690845302</c:v>
                </c:pt>
                <c:pt idx="3529">
                  <c:v>33.213383127193403</c:v>
                </c:pt>
                <c:pt idx="3530">
                  <c:v>33.637424464315835</c:v>
                </c:pt>
                <c:pt idx="3531">
                  <c:v>33.637424464315835</c:v>
                </c:pt>
                <c:pt idx="3532">
                  <c:v>33.546239635430865</c:v>
                </c:pt>
                <c:pt idx="3533">
                  <c:v>33.546239635430865</c:v>
                </c:pt>
                <c:pt idx="3534">
                  <c:v>33.546239635430865</c:v>
                </c:pt>
                <c:pt idx="3535">
                  <c:v>33.592575982043741</c:v>
                </c:pt>
                <c:pt idx="3536">
                  <c:v>33.402554450521208</c:v>
                </c:pt>
                <c:pt idx="3537">
                  <c:v>34.160302504075823</c:v>
                </c:pt>
                <c:pt idx="3538">
                  <c:v>34.287833733285574</c:v>
                </c:pt>
                <c:pt idx="3539">
                  <c:v>34.314402739370941</c:v>
                </c:pt>
                <c:pt idx="3540">
                  <c:v>34.314402739370941</c:v>
                </c:pt>
                <c:pt idx="3541">
                  <c:v>34.314402739370941</c:v>
                </c:pt>
                <c:pt idx="3542">
                  <c:v>34.424717252637372</c:v>
                </c:pt>
                <c:pt idx="3543">
                  <c:v>33.781534753322852</c:v>
                </c:pt>
                <c:pt idx="3544">
                  <c:v>34.04892523056597</c:v>
                </c:pt>
                <c:pt idx="3545">
                  <c:v>34.216416244928105</c:v>
                </c:pt>
                <c:pt idx="3546">
                  <c:v>34.118004646387917</c:v>
                </c:pt>
                <c:pt idx="3547">
                  <c:v>34.118004646387917</c:v>
                </c:pt>
                <c:pt idx="3548">
                  <c:v>34.118004646387917</c:v>
                </c:pt>
                <c:pt idx="3549">
                  <c:v>34.458087924280591</c:v>
                </c:pt>
                <c:pt idx="3550">
                  <c:v>34.591995714950826</c:v>
                </c:pt>
                <c:pt idx="3551">
                  <c:v>34.510588280305264</c:v>
                </c:pt>
                <c:pt idx="3552">
                  <c:v>34.170292450363903</c:v>
                </c:pt>
                <c:pt idx="3553">
                  <c:v>33.936272644764003</c:v>
                </c:pt>
                <c:pt idx="3554">
                  <c:v>33.936272644764003</c:v>
                </c:pt>
                <c:pt idx="3555">
                  <c:v>33.936272644764003</c:v>
                </c:pt>
                <c:pt idx="3556">
                  <c:v>33.837648494175127</c:v>
                </c:pt>
                <c:pt idx="3557">
                  <c:v>34.205150986347896</c:v>
                </c:pt>
                <c:pt idx="3558">
                  <c:v>34.296760919330232</c:v>
                </c:pt>
                <c:pt idx="3559">
                  <c:v>34.301011960303889</c:v>
                </c:pt>
                <c:pt idx="3560">
                  <c:v>34.301011960303889</c:v>
                </c:pt>
                <c:pt idx="3561">
                  <c:v>34.301011960303889</c:v>
                </c:pt>
                <c:pt idx="3562">
                  <c:v>34.301011960303889</c:v>
                </c:pt>
                <c:pt idx="3563">
                  <c:v>34.169654794217841</c:v>
                </c:pt>
                <c:pt idx="3564">
                  <c:v>34.522491195031492</c:v>
                </c:pt>
                <c:pt idx="3565">
                  <c:v>34.538645150731398</c:v>
                </c:pt>
                <c:pt idx="3566">
                  <c:v>34.513351456938132</c:v>
                </c:pt>
                <c:pt idx="3567">
                  <c:v>34.457237716085835</c:v>
                </c:pt>
                <c:pt idx="3568">
                  <c:v>34.457237716085835</c:v>
                </c:pt>
                <c:pt idx="3569">
                  <c:v>34.457237716085835</c:v>
                </c:pt>
                <c:pt idx="3570">
                  <c:v>34.082933558355208</c:v>
                </c:pt>
                <c:pt idx="3571">
                  <c:v>33.409568668127712</c:v>
                </c:pt>
                <c:pt idx="3572">
                  <c:v>33.238039164840593</c:v>
                </c:pt>
                <c:pt idx="3573">
                  <c:v>33.105406686462452</c:v>
                </c:pt>
                <c:pt idx="3574">
                  <c:v>33.260357129952304</c:v>
                </c:pt>
                <c:pt idx="3575">
                  <c:v>33.260357129952304</c:v>
                </c:pt>
                <c:pt idx="3576">
                  <c:v>33.260357129952304</c:v>
                </c:pt>
                <c:pt idx="3577">
                  <c:v>33.262695202487819</c:v>
                </c:pt>
                <c:pt idx="3578">
                  <c:v>33.017835242405091</c:v>
                </c:pt>
                <c:pt idx="3579">
                  <c:v>33.280974678674546</c:v>
                </c:pt>
                <c:pt idx="3580">
                  <c:v>32.843117458387731</c:v>
                </c:pt>
                <c:pt idx="3581">
                  <c:v>33.181712871939624</c:v>
                </c:pt>
                <c:pt idx="3582">
                  <c:v>33.181712871939624</c:v>
                </c:pt>
                <c:pt idx="3583">
                  <c:v>33.181712871939624</c:v>
                </c:pt>
                <c:pt idx="3584">
                  <c:v>33.181712871939624</c:v>
                </c:pt>
                <c:pt idx="3585">
                  <c:v>33.444852308209086</c:v>
                </c:pt>
                <c:pt idx="3586">
                  <c:v>32.853107404675832</c:v>
                </c:pt>
                <c:pt idx="3587">
                  <c:v>32.192283085320625</c:v>
                </c:pt>
                <c:pt idx="3588">
                  <c:v>31.960176248158877</c:v>
                </c:pt>
                <c:pt idx="3589">
                  <c:v>31.960176248158877</c:v>
                </c:pt>
                <c:pt idx="3590">
                  <c:v>31.960176248158877</c:v>
                </c:pt>
                <c:pt idx="3591">
                  <c:v>31.471731640285523</c:v>
                </c:pt>
                <c:pt idx="3592">
                  <c:v>31.682370720530297</c:v>
                </c:pt>
                <c:pt idx="3593">
                  <c:v>32.074316698301608</c:v>
                </c:pt>
                <c:pt idx="3594">
                  <c:v>32.043284099193897</c:v>
                </c:pt>
                <c:pt idx="3595">
                  <c:v>31.871329491809416</c:v>
                </c:pt>
                <c:pt idx="3596">
                  <c:v>31.871329491809416</c:v>
                </c:pt>
                <c:pt idx="3597">
                  <c:v>31.871329491809416</c:v>
                </c:pt>
                <c:pt idx="3598">
                  <c:v>32.300046974002868</c:v>
                </c:pt>
                <c:pt idx="3599">
                  <c:v>32.38570544962208</c:v>
                </c:pt>
                <c:pt idx="3600">
                  <c:v>32.416312944632416</c:v>
                </c:pt>
                <c:pt idx="3601">
                  <c:v>32.057950190553015</c:v>
                </c:pt>
                <c:pt idx="3602">
                  <c:v>32.61589931834569</c:v>
                </c:pt>
                <c:pt idx="3603">
                  <c:v>32.61589931834569</c:v>
                </c:pt>
                <c:pt idx="3604">
                  <c:v>32.61589931834569</c:v>
                </c:pt>
                <c:pt idx="3605">
                  <c:v>32.500271003862181</c:v>
                </c:pt>
                <c:pt idx="3606">
                  <c:v>32.577639949582768</c:v>
                </c:pt>
                <c:pt idx="3607">
                  <c:v>32.027555247591359</c:v>
                </c:pt>
                <c:pt idx="3608">
                  <c:v>32.027980351688726</c:v>
                </c:pt>
                <c:pt idx="3609">
                  <c:v>32.531303602969885</c:v>
                </c:pt>
                <c:pt idx="3610">
                  <c:v>32.531303602969885</c:v>
                </c:pt>
                <c:pt idx="3611">
                  <c:v>32.531303602969885</c:v>
                </c:pt>
                <c:pt idx="3612">
                  <c:v>32.694968680455737</c:v>
                </c:pt>
                <c:pt idx="3613">
                  <c:v>32.888178492708512</c:v>
                </c:pt>
                <c:pt idx="3614">
                  <c:v>32.784240540902566</c:v>
                </c:pt>
                <c:pt idx="3615">
                  <c:v>32.292820204347649</c:v>
                </c:pt>
                <c:pt idx="3616">
                  <c:v>32.210137457409992</c:v>
                </c:pt>
                <c:pt idx="3617">
                  <c:v>32.210137457409992</c:v>
                </c:pt>
                <c:pt idx="3618">
                  <c:v>32.210137457409992</c:v>
                </c:pt>
                <c:pt idx="3619">
                  <c:v>32.210137457409992</c:v>
                </c:pt>
                <c:pt idx="3620">
                  <c:v>31.756763937569318</c:v>
                </c:pt>
                <c:pt idx="3621">
                  <c:v>31.820954656271557</c:v>
                </c:pt>
                <c:pt idx="3622">
                  <c:v>32.25923698065575</c:v>
                </c:pt>
                <c:pt idx="3623">
                  <c:v>32.45457231339536</c:v>
                </c:pt>
                <c:pt idx="3624">
                  <c:v>32.45457231339536</c:v>
                </c:pt>
                <c:pt idx="3625">
                  <c:v>32.45457231339536</c:v>
                </c:pt>
                <c:pt idx="3626">
                  <c:v>32.117039660086881</c:v>
                </c:pt>
                <c:pt idx="3627">
                  <c:v>32.462011635099266</c:v>
                </c:pt>
                <c:pt idx="3628">
                  <c:v>32.420138881508727</c:v>
                </c:pt>
                <c:pt idx="3629">
                  <c:v>32.135531688322295</c:v>
                </c:pt>
                <c:pt idx="3630">
                  <c:v>32.320239418627757</c:v>
                </c:pt>
                <c:pt idx="3631">
                  <c:v>32.320239418627757</c:v>
                </c:pt>
                <c:pt idx="3632">
                  <c:v>32.320239418627757</c:v>
                </c:pt>
                <c:pt idx="3633">
                  <c:v>32.843542562485112</c:v>
                </c:pt>
                <c:pt idx="3634">
                  <c:v>32.491768921914876</c:v>
                </c:pt>
                <c:pt idx="3635">
                  <c:v>32.349996705443367</c:v>
                </c:pt>
                <c:pt idx="3636">
                  <c:v>32.401009197127273</c:v>
                </c:pt>
                <c:pt idx="3637">
                  <c:v>32.002686657895474</c:v>
                </c:pt>
                <c:pt idx="3638">
                  <c:v>32.002686657895474</c:v>
                </c:pt>
                <c:pt idx="3639">
                  <c:v>32.002686657895474</c:v>
                </c:pt>
                <c:pt idx="3640">
                  <c:v>32.203548343900835</c:v>
                </c:pt>
                <c:pt idx="3641">
                  <c:v>31.926593024466989</c:v>
                </c:pt>
                <c:pt idx="3642">
                  <c:v>31.590123131401924</c:v>
                </c:pt>
                <c:pt idx="3643">
                  <c:v>31.619880418217537</c:v>
                </c:pt>
                <c:pt idx="3644">
                  <c:v>31.551226106492955</c:v>
                </c:pt>
                <c:pt idx="3645">
                  <c:v>31.551226106492955</c:v>
                </c:pt>
                <c:pt idx="3646">
                  <c:v>31.551226106492955</c:v>
                </c:pt>
                <c:pt idx="3647">
                  <c:v>31.552288866736369</c:v>
                </c:pt>
                <c:pt idx="3648">
                  <c:v>31.14078810048623</c:v>
                </c:pt>
                <c:pt idx="3649">
                  <c:v>31.282772869006422</c:v>
                </c:pt>
                <c:pt idx="3650">
                  <c:v>31.243875844097449</c:v>
                </c:pt>
                <c:pt idx="3651">
                  <c:v>31.243875844097449</c:v>
                </c:pt>
                <c:pt idx="3652">
                  <c:v>31.243875844097449</c:v>
                </c:pt>
                <c:pt idx="3653">
                  <c:v>31.243875844097449</c:v>
                </c:pt>
                <c:pt idx="3654">
                  <c:v>31.302752761582617</c:v>
                </c:pt>
                <c:pt idx="3655">
                  <c:v>31.124846696835007</c:v>
                </c:pt>
                <c:pt idx="3656">
                  <c:v>31.707239310226218</c:v>
                </c:pt>
                <c:pt idx="3657">
                  <c:v>31.511478873389244</c:v>
                </c:pt>
                <c:pt idx="3658">
                  <c:v>31.231335273225149</c:v>
                </c:pt>
                <c:pt idx="3659">
                  <c:v>31.231335273225149</c:v>
                </c:pt>
                <c:pt idx="3660">
                  <c:v>31.231335273225149</c:v>
                </c:pt>
                <c:pt idx="3661">
                  <c:v>31.387986133104466</c:v>
                </c:pt>
                <c:pt idx="3662">
                  <c:v>31.537410223328557</c:v>
                </c:pt>
                <c:pt idx="3663">
                  <c:v>31.47194419233422</c:v>
                </c:pt>
                <c:pt idx="3664">
                  <c:v>31.8766432930265</c:v>
                </c:pt>
                <c:pt idx="3665">
                  <c:v>31.576732352334894</c:v>
                </c:pt>
                <c:pt idx="3666">
                  <c:v>31.576732352334894</c:v>
                </c:pt>
                <c:pt idx="3667">
                  <c:v>31.576732352334894</c:v>
                </c:pt>
                <c:pt idx="3668">
                  <c:v>31.426883158013435</c:v>
                </c:pt>
                <c:pt idx="3669">
                  <c:v>31.652400881666015</c:v>
                </c:pt>
                <c:pt idx="3670">
                  <c:v>31.068307851885343</c:v>
                </c:pt>
                <c:pt idx="3671">
                  <c:v>30.631513391841942</c:v>
                </c:pt>
                <c:pt idx="3672">
                  <c:v>29.939869025427708</c:v>
                </c:pt>
                <c:pt idx="3673">
                  <c:v>29.939869025427708</c:v>
                </c:pt>
                <c:pt idx="3674">
                  <c:v>29.939869025427708</c:v>
                </c:pt>
                <c:pt idx="3675">
                  <c:v>29.969413760194637</c:v>
                </c:pt>
                <c:pt idx="3676">
                  <c:v>30.19939507686956</c:v>
                </c:pt>
                <c:pt idx="3677">
                  <c:v>29.902884968956883</c:v>
                </c:pt>
                <c:pt idx="3678">
                  <c:v>30.76414587022008</c:v>
                </c:pt>
                <c:pt idx="3679">
                  <c:v>30.208109710865561</c:v>
                </c:pt>
                <c:pt idx="3680">
                  <c:v>30.208109710865561</c:v>
                </c:pt>
                <c:pt idx="3681">
                  <c:v>30.208109710865561</c:v>
                </c:pt>
                <c:pt idx="3682">
                  <c:v>30.550318509245063</c:v>
                </c:pt>
                <c:pt idx="3683">
                  <c:v>30.191530651068295</c:v>
                </c:pt>
                <c:pt idx="3684">
                  <c:v>30.262310483279705</c:v>
                </c:pt>
                <c:pt idx="3685">
                  <c:v>29.954747668835516</c:v>
                </c:pt>
                <c:pt idx="3686">
                  <c:v>30.199182524820873</c:v>
                </c:pt>
                <c:pt idx="3687">
                  <c:v>30.199182524820873</c:v>
                </c:pt>
                <c:pt idx="3688">
                  <c:v>30.199182524820873</c:v>
                </c:pt>
                <c:pt idx="3689">
                  <c:v>30.261247723036291</c:v>
                </c:pt>
                <c:pt idx="3690">
                  <c:v>30.344143022022628</c:v>
                </c:pt>
                <c:pt idx="3691">
                  <c:v>30.866808509733936</c:v>
                </c:pt>
                <c:pt idx="3692">
                  <c:v>30.823447891802623</c:v>
                </c:pt>
                <c:pt idx="3693">
                  <c:v>30.947578288233444</c:v>
                </c:pt>
                <c:pt idx="3694">
                  <c:v>30.947578288233444</c:v>
                </c:pt>
                <c:pt idx="3695">
                  <c:v>30.947578288233444</c:v>
                </c:pt>
                <c:pt idx="3696">
                  <c:v>31.104441700161441</c:v>
                </c:pt>
                <c:pt idx="3697">
                  <c:v>30.827698932776276</c:v>
                </c:pt>
                <c:pt idx="3698">
                  <c:v>31.023034265515886</c:v>
                </c:pt>
                <c:pt idx="3699">
                  <c:v>30.921859490342818</c:v>
                </c:pt>
                <c:pt idx="3700">
                  <c:v>31.25854193545657</c:v>
                </c:pt>
                <c:pt idx="3701">
                  <c:v>31.25854193545657</c:v>
                </c:pt>
                <c:pt idx="3702">
                  <c:v>31.25854193545657</c:v>
                </c:pt>
                <c:pt idx="3703">
                  <c:v>31.472156744382904</c:v>
                </c:pt>
                <c:pt idx="3704">
                  <c:v>31.673230982436952</c:v>
                </c:pt>
                <c:pt idx="3705">
                  <c:v>32.0796304995187</c:v>
                </c:pt>
                <c:pt idx="3706">
                  <c:v>32.338306342765819</c:v>
                </c:pt>
                <c:pt idx="3707">
                  <c:v>32.479228351042593</c:v>
                </c:pt>
                <c:pt idx="3708">
                  <c:v>32.479228351042593</c:v>
                </c:pt>
                <c:pt idx="3709">
                  <c:v>32.479228351042593</c:v>
                </c:pt>
                <c:pt idx="3710">
                  <c:v>32.63141561789957</c:v>
                </c:pt>
                <c:pt idx="3711">
                  <c:v>32.743005443458102</c:v>
                </c:pt>
                <c:pt idx="3712">
                  <c:v>32.578065053680156</c:v>
                </c:pt>
                <c:pt idx="3713">
                  <c:v>32.920061300010978</c:v>
                </c:pt>
                <c:pt idx="3714">
                  <c:v>32.941316504879268</c:v>
                </c:pt>
                <c:pt idx="3715">
                  <c:v>32.941316504879268</c:v>
                </c:pt>
                <c:pt idx="3716">
                  <c:v>32.941316504879268</c:v>
                </c:pt>
                <c:pt idx="3717">
                  <c:v>32.941316504879268</c:v>
                </c:pt>
                <c:pt idx="3718">
                  <c:v>32.788916685973618</c:v>
                </c:pt>
                <c:pt idx="3719">
                  <c:v>33.147491992101706</c:v>
                </c:pt>
                <c:pt idx="3720">
                  <c:v>33.348566230155754</c:v>
                </c:pt>
                <c:pt idx="3721">
                  <c:v>32.828238814979962</c:v>
                </c:pt>
                <c:pt idx="3722">
                  <c:v>32.828238814979962</c:v>
                </c:pt>
                <c:pt idx="3723">
                  <c:v>32.828238814979962</c:v>
                </c:pt>
                <c:pt idx="3724">
                  <c:v>32.845030426825907</c:v>
                </c:pt>
                <c:pt idx="3725">
                  <c:v>32.54426927793957</c:v>
                </c:pt>
                <c:pt idx="3726">
                  <c:v>32.471151373192647</c:v>
                </c:pt>
                <c:pt idx="3727">
                  <c:v>32.721537686541126</c:v>
                </c:pt>
                <c:pt idx="3728">
                  <c:v>32.329591708769819</c:v>
                </c:pt>
                <c:pt idx="3729">
                  <c:v>32.329591708769819</c:v>
                </c:pt>
                <c:pt idx="3730">
                  <c:v>32.329591708769819</c:v>
                </c:pt>
                <c:pt idx="3731">
                  <c:v>32.501971420251671</c:v>
                </c:pt>
                <c:pt idx="3732">
                  <c:v>32.401859405322014</c:v>
                </c:pt>
                <c:pt idx="3733">
                  <c:v>32.50962329400425</c:v>
                </c:pt>
                <c:pt idx="3734">
                  <c:v>32.678177068609806</c:v>
                </c:pt>
                <c:pt idx="3735">
                  <c:v>32.69326826406629</c:v>
                </c:pt>
                <c:pt idx="3736">
                  <c:v>32.69326826406629</c:v>
                </c:pt>
                <c:pt idx="3737">
                  <c:v>32.69326826406629</c:v>
                </c:pt>
                <c:pt idx="3738">
                  <c:v>32.67583899607429</c:v>
                </c:pt>
                <c:pt idx="3739">
                  <c:v>32.65819717603361</c:v>
                </c:pt>
                <c:pt idx="3740">
                  <c:v>32.613136141712829</c:v>
                </c:pt>
                <c:pt idx="3741">
                  <c:v>32.221827820087569</c:v>
                </c:pt>
                <c:pt idx="3742">
                  <c:v>31.886633239314602</c:v>
                </c:pt>
                <c:pt idx="3743">
                  <c:v>31.886633239314602</c:v>
                </c:pt>
                <c:pt idx="3744">
                  <c:v>31.886633239314602</c:v>
                </c:pt>
                <c:pt idx="3745">
                  <c:v>31.749962272011484</c:v>
                </c:pt>
                <c:pt idx="3746">
                  <c:v>32.065814616354302</c:v>
                </c:pt>
                <c:pt idx="3747">
                  <c:v>31.970166194446985</c:v>
                </c:pt>
                <c:pt idx="3748">
                  <c:v>31.745073574891773</c:v>
                </c:pt>
                <c:pt idx="3749">
                  <c:v>31.681520512335581</c:v>
                </c:pt>
                <c:pt idx="3750">
                  <c:v>31.681520512335581</c:v>
                </c:pt>
                <c:pt idx="3751">
                  <c:v>31.681520512335581</c:v>
                </c:pt>
                <c:pt idx="3752">
                  <c:v>31.681520512335581</c:v>
                </c:pt>
                <c:pt idx="3753">
                  <c:v>32.017777853351959</c:v>
                </c:pt>
                <c:pt idx="3754">
                  <c:v>31.841359652945133</c:v>
                </c:pt>
                <c:pt idx="3755">
                  <c:v>31.963151976840447</c:v>
                </c:pt>
                <c:pt idx="3756">
                  <c:v>32.589967968406384</c:v>
                </c:pt>
                <c:pt idx="3757">
                  <c:v>32.589967968406384</c:v>
                </c:pt>
                <c:pt idx="3758">
                  <c:v>32.589967968406384</c:v>
                </c:pt>
                <c:pt idx="3759">
                  <c:v>32.895830366461112</c:v>
                </c:pt>
                <c:pt idx="3760">
                  <c:v>33.064384141066661</c:v>
                </c:pt>
                <c:pt idx="3761">
                  <c:v>33.107532206949294</c:v>
                </c:pt>
                <c:pt idx="3762">
                  <c:v>33.443789547965679</c:v>
                </c:pt>
                <c:pt idx="3763">
                  <c:v>33.536887345288797</c:v>
                </c:pt>
                <c:pt idx="3764">
                  <c:v>33.536887345288797</c:v>
                </c:pt>
                <c:pt idx="3765">
                  <c:v>33.536887345288797</c:v>
                </c:pt>
                <c:pt idx="3766">
                  <c:v>33.372584611656897</c:v>
                </c:pt>
                <c:pt idx="3767">
                  <c:v>33.806190790970064</c:v>
                </c:pt>
                <c:pt idx="3768">
                  <c:v>34.066779602655323</c:v>
                </c:pt>
                <c:pt idx="3769">
                  <c:v>34.048500126468596</c:v>
                </c:pt>
                <c:pt idx="3770">
                  <c:v>34.024481744967424</c:v>
                </c:pt>
                <c:pt idx="3771">
                  <c:v>34.024481744967424</c:v>
                </c:pt>
                <c:pt idx="3772">
                  <c:v>34.024481744967424</c:v>
                </c:pt>
                <c:pt idx="3773">
                  <c:v>33.8716568219644</c:v>
                </c:pt>
                <c:pt idx="3774">
                  <c:v>33.985584720058448</c:v>
                </c:pt>
                <c:pt idx="3775">
                  <c:v>34.262327487443613</c:v>
                </c:pt>
                <c:pt idx="3776">
                  <c:v>34.404524808012489</c:v>
                </c:pt>
                <c:pt idx="3777">
                  <c:v>34.117579542290542</c:v>
                </c:pt>
                <c:pt idx="3778">
                  <c:v>34.117579542290542</c:v>
                </c:pt>
                <c:pt idx="3779">
                  <c:v>34.117579542290542</c:v>
                </c:pt>
                <c:pt idx="3780">
                  <c:v>34.22321791048595</c:v>
                </c:pt>
                <c:pt idx="3781">
                  <c:v>34.582430872760092</c:v>
                </c:pt>
                <c:pt idx="3782">
                  <c:v>34.586256809636389</c:v>
                </c:pt>
                <c:pt idx="3783">
                  <c:v>34.194098279816394</c:v>
                </c:pt>
                <c:pt idx="3784">
                  <c:v>34.042123565008104</c:v>
                </c:pt>
                <c:pt idx="3785">
                  <c:v>34.042123565008104</c:v>
                </c:pt>
                <c:pt idx="3786">
                  <c:v>34.042123565008104</c:v>
                </c:pt>
                <c:pt idx="3787">
                  <c:v>33.795138084438548</c:v>
                </c:pt>
                <c:pt idx="3788">
                  <c:v>34.032558722817377</c:v>
                </c:pt>
                <c:pt idx="3789">
                  <c:v>33.704590911699626</c:v>
                </c:pt>
                <c:pt idx="3790">
                  <c:v>34.022143672431909</c:v>
                </c:pt>
                <c:pt idx="3791">
                  <c:v>33.832972349104111</c:v>
                </c:pt>
                <c:pt idx="3792">
                  <c:v>33.832972349104111</c:v>
                </c:pt>
                <c:pt idx="3793">
                  <c:v>33.832972349104111</c:v>
                </c:pt>
                <c:pt idx="3794">
                  <c:v>34.023418984724003</c:v>
                </c:pt>
                <c:pt idx="3795">
                  <c:v>33.455905014740601</c:v>
                </c:pt>
                <c:pt idx="3796">
                  <c:v>33.631898111050056</c:v>
                </c:pt>
                <c:pt idx="3797">
                  <c:v>33.49310162326011</c:v>
                </c:pt>
                <c:pt idx="3798">
                  <c:v>33.449741005328796</c:v>
                </c:pt>
                <c:pt idx="3799">
                  <c:v>33.449741005328796</c:v>
                </c:pt>
                <c:pt idx="3800">
                  <c:v>33.449741005328796</c:v>
                </c:pt>
                <c:pt idx="3801">
                  <c:v>33.4894882384325</c:v>
                </c:pt>
                <c:pt idx="3802">
                  <c:v>33.398303409547523</c:v>
                </c:pt>
                <c:pt idx="3803">
                  <c:v>33.194465994860607</c:v>
                </c:pt>
                <c:pt idx="3804">
                  <c:v>33.283100199161389</c:v>
                </c:pt>
                <c:pt idx="3805">
                  <c:v>33.133463556888607</c:v>
                </c:pt>
                <c:pt idx="3806">
                  <c:v>33.133463556888607</c:v>
                </c:pt>
                <c:pt idx="3807">
                  <c:v>33.133463556888607</c:v>
                </c:pt>
                <c:pt idx="3808">
                  <c:v>33.402979554618554</c:v>
                </c:pt>
                <c:pt idx="3809">
                  <c:v>33.279911918431139</c:v>
                </c:pt>
                <c:pt idx="3810">
                  <c:v>33.619570092226446</c:v>
                </c:pt>
                <c:pt idx="3811">
                  <c:v>33.52477187851386</c:v>
                </c:pt>
                <c:pt idx="3812">
                  <c:v>33.436987882407813</c:v>
                </c:pt>
                <c:pt idx="3813">
                  <c:v>33.436987882407813</c:v>
                </c:pt>
                <c:pt idx="3814">
                  <c:v>33.436987882407813</c:v>
                </c:pt>
                <c:pt idx="3815">
                  <c:v>33.436987882407813</c:v>
                </c:pt>
                <c:pt idx="3816">
                  <c:v>33.950301079977073</c:v>
                </c:pt>
                <c:pt idx="3817">
                  <c:v>34.005352060585949</c:v>
                </c:pt>
                <c:pt idx="3818">
                  <c:v>33.959015713973074</c:v>
                </c:pt>
                <c:pt idx="3819">
                  <c:v>34.174756043386239</c:v>
                </c:pt>
                <c:pt idx="3820">
                  <c:v>34.174756043386239</c:v>
                </c:pt>
                <c:pt idx="3821">
                  <c:v>34.174756043386239</c:v>
                </c:pt>
                <c:pt idx="3822">
                  <c:v>34.267641288660677</c:v>
                </c:pt>
                <c:pt idx="3823">
                  <c:v>34.165191201195505</c:v>
                </c:pt>
                <c:pt idx="3824">
                  <c:v>33.787911314783315</c:v>
                </c:pt>
                <c:pt idx="3825">
                  <c:v>33.764955693525557</c:v>
                </c:pt>
                <c:pt idx="3826">
                  <c:v>33.996424874541262</c:v>
                </c:pt>
                <c:pt idx="3827">
                  <c:v>33.996424874541262</c:v>
                </c:pt>
                <c:pt idx="3828">
                  <c:v>33.996424874541262</c:v>
                </c:pt>
                <c:pt idx="3829">
                  <c:v>33.711817681354823</c:v>
                </c:pt>
                <c:pt idx="3830">
                  <c:v>33.544964323138728</c:v>
                </c:pt>
                <c:pt idx="3831">
                  <c:v>33.197229171493468</c:v>
                </c:pt>
                <c:pt idx="3832">
                  <c:v>33.314557902366445</c:v>
                </c:pt>
                <c:pt idx="3833">
                  <c:v>33.40786825173825</c:v>
                </c:pt>
                <c:pt idx="3834">
                  <c:v>33.40786825173825</c:v>
                </c:pt>
                <c:pt idx="3835">
                  <c:v>33.40786825173825</c:v>
                </c:pt>
                <c:pt idx="3836">
                  <c:v>33.431461529142048</c:v>
                </c:pt>
                <c:pt idx="3837">
                  <c:v>33.346015605571516</c:v>
                </c:pt>
                <c:pt idx="3838">
                  <c:v>33.345377949425469</c:v>
                </c:pt>
                <c:pt idx="3839">
                  <c:v>33.7942878762438</c:v>
                </c:pt>
                <c:pt idx="3840">
                  <c:v>34.043611429348871</c:v>
                </c:pt>
                <c:pt idx="3841">
                  <c:v>34.043611429348871</c:v>
                </c:pt>
                <c:pt idx="3842">
                  <c:v>34.043611429348871</c:v>
                </c:pt>
                <c:pt idx="3843">
                  <c:v>34.127144384481255</c:v>
                </c:pt>
                <c:pt idx="3844">
                  <c:v>33.913529575554918</c:v>
                </c:pt>
                <c:pt idx="3845">
                  <c:v>33.40297955461854</c:v>
                </c:pt>
                <c:pt idx="3846">
                  <c:v>33.008057848165677</c:v>
                </c:pt>
                <c:pt idx="3847">
                  <c:v>33.071398358673193</c:v>
                </c:pt>
                <c:pt idx="3848">
                  <c:v>33.071398358673193</c:v>
                </c:pt>
                <c:pt idx="3849">
                  <c:v>33.071398358673193</c:v>
                </c:pt>
                <c:pt idx="3850">
                  <c:v>32.88158937919934</c:v>
                </c:pt>
                <c:pt idx="3851">
                  <c:v>32.718349405810855</c:v>
                </c:pt>
                <c:pt idx="3852">
                  <c:v>32.3332050935974</c:v>
                </c:pt>
                <c:pt idx="3853">
                  <c:v>32.601233226986565</c:v>
                </c:pt>
                <c:pt idx="3854">
                  <c:v>32.82420032605495</c:v>
                </c:pt>
                <c:pt idx="3855">
                  <c:v>32.82420032605495</c:v>
                </c:pt>
                <c:pt idx="3856">
                  <c:v>32.82420032605495</c:v>
                </c:pt>
                <c:pt idx="3857">
                  <c:v>32.943016921268708</c:v>
                </c:pt>
                <c:pt idx="3858">
                  <c:v>32.699644825526761</c:v>
                </c:pt>
                <c:pt idx="3859">
                  <c:v>33.362382113320109</c:v>
                </c:pt>
                <c:pt idx="3860">
                  <c:v>33.064384141066654</c:v>
                </c:pt>
                <c:pt idx="3861">
                  <c:v>33.266946243461476</c:v>
                </c:pt>
                <c:pt idx="3862">
                  <c:v>33.266946243461476</c:v>
                </c:pt>
                <c:pt idx="3863">
                  <c:v>33.266946243461476</c:v>
                </c:pt>
                <c:pt idx="3864">
                  <c:v>33.809591623748979</c:v>
                </c:pt>
                <c:pt idx="3865">
                  <c:v>33.70692898423512</c:v>
                </c:pt>
                <c:pt idx="3866">
                  <c:v>33.479923396241759</c:v>
                </c:pt>
                <c:pt idx="3867">
                  <c:v>32.804858089624801</c:v>
                </c:pt>
                <c:pt idx="3868">
                  <c:v>33.096692052466452</c:v>
                </c:pt>
                <c:pt idx="3869">
                  <c:v>33.096692052466452</c:v>
                </c:pt>
                <c:pt idx="3870">
                  <c:v>33.096692052466452</c:v>
                </c:pt>
                <c:pt idx="3871">
                  <c:v>33.565794423909665</c:v>
                </c:pt>
                <c:pt idx="3872">
                  <c:v>33.509255578960008</c:v>
                </c:pt>
                <c:pt idx="3873">
                  <c:v>33.950726184074441</c:v>
                </c:pt>
                <c:pt idx="3874">
                  <c:v>34.426417669026826</c:v>
                </c:pt>
                <c:pt idx="3875">
                  <c:v>34.604111181725749</c:v>
                </c:pt>
                <c:pt idx="3876">
                  <c:v>34.604111181725749</c:v>
                </c:pt>
                <c:pt idx="3877">
                  <c:v>34.604111181725749</c:v>
                </c:pt>
                <c:pt idx="3878">
                  <c:v>34.630467635762429</c:v>
                </c:pt>
                <c:pt idx="3879">
                  <c:v>34.611975607527015</c:v>
                </c:pt>
                <c:pt idx="3880">
                  <c:v>34.650447528338617</c:v>
                </c:pt>
                <c:pt idx="3881">
                  <c:v>35.090855373209628</c:v>
                </c:pt>
                <c:pt idx="3882">
                  <c:v>35.142505521039574</c:v>
                </c:pt>
                <c:pt idx="3883">
                  <c:v>35.142505521039574</c:v>
                </c:pt>
                <c:pt idx="3884">
                  <c:v>35.142505521039574</c:v>
                </c:pt>
                <c:pt idx="3885">
                  <c:v>35.11147292193187</c:v>
                </c:pt>
                <c:pt idx="3886">
                  <c:v>34.950145916981533</c:v>
                </c:pt>
                <c:pt idx="3887">
                  <c:v>35.101908079741136</c:v>
                </c:pt>
                <c:pt idx="3888">
                  <c:v>35.632012889156343</c:v>
                </c:pt>
                <c:pt idx="3889">
                  <c:v>35.705555898000632</c:v>
                </c:pt>
                <c:pt idx="3890">
                  <c:v>35.705555898000632</c:v>
                </c:pt>
                <c:pt idx="3891">
                  <c:v>35.705555898000632</c:v>
                </c:pt>
                <c:pt idx="3892">
                  <c:v>35.841164105060336</c:v>
                </c:pt>
                <c:pt idx="3893">
                  <c:v>36.009292775568532</c:v>
                </c:pt>
                <c:pt idx="3894">
                  <c:v>36.065193964372135</c:v>
                </c:pt>
                <c:pt idx="3895">
                  <c:v>36.065193964372135</c:v>
                </c:pt>
                <c:pt idx="3896">
                  <c:v>36.156166241208425</c:v>
                </c:pt>
                <c:pt idx="3897">
                  <c:v>36.156166241208425</c:v>
                </c:pt>
                <c:pt idx="3898">
                  <c:v>36.156166241208425</c:v>
                </c:pt>
                <c:pt idx="3899">
                  <c:v>35.80205452810268</c:v>
                </c:pt>
                <c:pt idx="3900">
                  <c:v>35.64157773134707</c:v>
                </c:pt>
                <c:pt idx="3901">
                  <c:v>35.55060545451078</c:v>
                </c:pt>
                <c:pt idx="3902">
                  <c:v>36.224820552933004</c:v>
                </c:pt>
                <c:pt idx="3903">
                  <c:v>36.327270640398169</c:v>
                </c:pt>
                <c:pt idx="3904">
                  <c:v>36.327270640398169</c:v>
                </c:pt>
                <c:pt idx="3905">
                  <c:v>36.327270640398169</c:v>
                </c:pt>
                <c:pt idx="3906">
                  <c:v>36.022683554635542</c:v>
                </c:pt>
                <c:pt idx="3907">
                  <c:v>36.162542802668902</c:v>
                </c:pt>
                <c:pt idx="3908">
                  <c:v>36.070932869686565</c:v>
                </c:pt>
                <c:pt idx="3909">
                  <c:v>35.827560773944619</c:v>
                </c:pt>
                <c:pt idx="3910">
                  <c:v>35.976984864168713</c:v>
                </c:pt>
                <c:pt idx="3911">
                  <c:v>35.976984864168713</c:v>
                </c:pt>
                <c:pt idx="3912">
                  <c:v>35.976984864168713</c:v>
                </c:pt>
                <c:pt idx="3913">
                  <c:v>36.098777188064027</c:v>
                </c:pt>
                <c:pt idx="3914">
                  <c:v>36.256490808186761</c:v>
                </c:pt>
                <c:pt idx="3915">
                  <c:v>36.112167967131057</c:v>
                </c:pt>
                <c:pt idx="3916">
                  <c:v>36.169982124372815</c:v>
                </c:pt>
                <c:pt idx="3917">
                  <c:v>35.89323935698765</c:v>
                </c:pt>
                <c:pt idx="3918">
                  <c:v>35.89323935698765</c:v>
                </c:pt>
                <c:pt idx="3919">
                  <c:v>35.89323935698765</c:v>
                </c:pt>
                <c:pt idx="3920">
                  <c:v>35.376312774590779</c:v>
                </c:pt>
                <c:pt idx="3921">
                  <c:v>35.391403970047264</c:v>
                </c:pt>
                <c:pt idx="3922">
                  <c:v>35.509157805017608</c:v>
                </c:pt>
                <c:pt idx="3923">
                  <c:v>35.779949115039656</c:v>
                </c:pt>
                <c:pt idx="3924">
                  <c:v>35.770809376946296</c:v>
                </c:pt>
                <c:pt idx="3925">
                  <c:v>35.770809376946296</c:v>
                </c:pt>
                <c:pt idx="3926">
                  <c:v>35.770809376946296</c:v>
                </c:pt>
                <c:pt idx="3927">
                  <c:v>35.770809376946296</c:v>
                </c:pt>
                <c:pt idx="3928">
                  <c:v>35.461546146112639</c:v>
                </c:pt>
                <c:pt idx="3929">
                  <c:v>35.434552035929912</c:v>
                </c:pt>
                <c:pt idx="3930">
                  <c:v>35.18501593077616</c:v>
                </c:pt>
                <c:pt idx="3931">
                  <c:v>34.969063049314315</c:v>
                </c:pt>
                <c:pt idx="3932">
                  <c:v>34.969063049314315</c:v>
                </c:pt>
                <c:pt idx="3933">
                  <c:v>34.969063049314315</c:v>
                </c:pt>
                <c:pt idx="3934">
                  <c:v>34.969063049314315</c:v>
                </c:pt>
                <c:pt idx="3935">
                  <c:v>35.707256314390101</c:v>
                </c:pt>
                <c:pt idx="3936">
                  <c:v>36.045214071795947</c:v>
                </c:pt>
                <c:pt idx="3937">
                  <c:v>36.246288309849994</c:v>
                </c:pt>
                <c:pt idx="3938">
                  <c:v>36.877567894438279</c:v>
                </c:pt>
                <c:pt idx="3939">
                  <c:v>36.877567894438279</c:v>
                </c:pt>
                <c:pt idx="3940">
                  <c:v>36.877567894438279</c:v>
                </c:pt>
                <c:pt idx="3941">
                  <c:v>37.024441360078185</c:v>
                </c:pt>
                <c:pt idx="3942">
                  <c:v>37.069502394398967</c:v>
                </c:pt>
                <c:pt idx="3943">
                  <c:v>37.371751407626078</c:v>
                </c:pt>
                <c:pt idx="3944">
                  <c:v>37.140282226610374</c:v>
                </c:pt>
                <c:pt idx="3945">
                  <c:v>37.128166759835445</c:v>
                </c:pt>
                <c:pt idx="3946">
                  <c:v>37.128166759835445</c:v>
                </c:pt>
                <c:pt idx="3947">
                  <c:v>37.128166759835445</c:v>
                </c:pt>
                <c:pt idx="3948">
                  <c:v>37.128166759835445</c:v>
                </c:pt>
                <c:pt idx="3949">
                  <c:v>36.907325181253889</c:v>
                </c:pt>
                <c:pt idx="3950">
                  <c:v>36.487109781007746</c:v>
                </c:pt>
                <c:pt idx="3951">
                  <c:v>36.769804005756036</c:v>
                </c:pt>
                <c:pt idx="3952">
                  <c:v>35.63180033710767</c:v>
                </c:pt>
                <c:pt idx="3953">
                  <c:v>35.63180033710767</c:v>
                </c:pt>
                <c:pt idx="3954">
                  <c:v>35.63180033710767</c:v>
                </c:pt>
                <c:pt idx="3955">
                  <c:v>35.630099920718202</c:v>
                </c:pt>
                <c:pt idx="3956">
                  <c:v>35.840951553011664</c:v>
                </c:pt>
                <c:pt idx="3957">
                  <c:v>35.644978564126006</c:v>
                </c:pt>
                <c:pt idx="3958">
                  <c:v>35.931711277799266</c:v>
                </c:pt>
                <c:pt idx="3959">
                  <c:v>36.369993602183449</c:v>
                </c:pt>
                <c:pt idx="3960">
                  <c:v>36.369993602183449</c:v>
                </c:pt>
                <c:pt idx="3961">
                  <c:v>36.369993602183449</c:v>
                </c:pt>
                <c:pt idx="3962">
                  <c:v>36.419730781575254</c:v>
                </c:pt>
                <c:pt idx="3963">
                  <c:v>36.362341728430863</c:v>
                </c:pt>
                <c:pt idx="3964">
                  <c:v>36.41059104348188</c:v>
                </c:pt>
                <c:pt idx="3965">
                  <c:v>35.831386710820915</c:v>
                </c:pt>
                <c:pt idx="3966">
                  <c:v>35.379926159418389</c:v>
                </c:pt>
                <c:pt idx="3967">
                  <c:v>35.379926159418389</c:v>
                </c:pt>
                <c:pt idx="3968">
                  <c:v>35.379926159418389</c:v>
                </c:pt>
                <c:pt idx="3969">
                  <c:v>35.231352277389028</c:v>
                </c:pt>
                <c:pt idx="3970">
                  <c:v>35.110197609639762</c:v>
                </c:pt>
                <c:pt idx="3971">
                  <c:v>35.506182076336053</c:v>
                </c:pt>
                <c:pt idx="3972">
                  <c:v>35.157809268544739</c:v>
                </c:pt>
                <c:pt idx="3973">
                  <c:v>35.363347099621123</c:v>
                </c:pt>
                <c:pt idx="3974">
                  <c:v>35.363347099621123</c:v>
                </c:pt>
                <c:pt idx="3975">
                  <c:v>35.363347099621123</c:v>
                </c:pt>
                <c:pt idx="3976">
                  <c:v>34.982453828381324</c:v>
                </c:pt>
                <c:pt idx="3977">
                  <c:v>35.325087730858193</c:v>
                </c:pt>
                <c:pt idx="3978">
                  <c:v>35.56314602538307</c:v>
                </c:pt>
                <c:pt idx="3979">
                  <c:v>35.891751492646861</c:v>
                </c:pt>
                <c:pt idx="3980">
                  <c:v>35.60693174741175</c:v>
                </c:pt>
                <c:pt idx="3981">
                  <c:v>35.60693174741175</c:v>
                </c:pt>
                <c:pt idx="3982">
                  <c:v>35.60693174741175</c:v>
                </c:pt>
                <c:pt idx="3983">
                  <c:v>35.60693174741175</c:v>
                </c:pt>
                <c:pt idx="3984">
                  <c:v>35.191817596334005</c:v>
                </c:pt>
                <c:pt idx="3985">
                  <c:v>35.656031270657508</c:v>
                </c:pt>
                <c:pt idx="3986">
                  <c:v>35.544866549196335</c:v>
                </c:pt>
                <c:pt idx="3987">
                  <c:v>35.634350961691844</c:v>
                </c:pt>
                <c:pt idx="3988">
                  <c:v>35.634350961691844</c:v>
                </c:pt>
                <c:pt idx="3989">
                  <c:v>35.634350961691844</c:v>
                </c:pt>
                <c:pt idx="3990">
                  <c:v>36.04160068696833</c:v>
                </c:pt>
                <c:pt idx="3991">
                  <c:v>35.508307596822874</c:v>
                </c:pt>
                <c:pt idx="3992">
                  <c:v>36.018645065710565</c:v>
                </c:pt>
                <c:pt idx="3993">
                  <c:v>36.001640901815932</c:v>
                </c:pt>
                <c:pt idx="3994">
                  <c:v>35.800566663761892</c:v>
                </c:pt>
                <c:pt idx="3995">
                  <c:v>35.800566663761892</c:v>
                </c:pt>
                <c:pt idx="3996">
                  <c:v>35.800566663761892</c:v>
                </c:pt>
                <c:pt idx="3997">
                  <c:v>35.494916817755851</c:v>
                </c:pt>
                <c:pt idx="3998">
                  <c:v>35.305320390330685</c:v>
                </c:pt>
                <c:pt idx="3999">
                  <c:v>35.291079403068927</c:v>
                </c:pt>
                <c:pt idx="4000">
                  <c:v>34.966724976778785</c:v>
                </c:pt>
                <c:pt idx="4001">
                  <c:v>35.033466320065223</c:v>
                </c:pt>
                <c:pt idx="4002">
                  <c:v>35.033466320065223</c:v>
                </c:pt>
                <c:pt idx="4003">
                  <c:v>35.033466320065223</c:v>
                </c:pt>
                <c:pt idx="4004">
                  <c:v>35.151645259132927</c:v>
                </c:pt>
                <c:pt idx="4005">
                  <c:v>35.7331876643294</c:v>
                </c:pt>
                <c:pt idx="4006">
                  <c:v>36.01609444112637</c:v>
                </c:pt>
                <c:pt idx="4007">
                  <c:v>35.688551734105985</c:v>
                </c:pt>
                <c:pt idx="4008">
                  <c:v>35.8290486382854</c:v>
                </c:pt>
                <c:pt idx="4009">
                  <c:v>35.8290486382854</c:v>
                </c:pt>
                <c:pt idx="4010">
                  <c:v>35.8290486382854</c:v>
                </c:pt>
                <c:pt idx="4011">
                  <c:v>35.899615918448127</c:v>
                </c:pt>
                <c:pt idx="4012">
                  <c:v>35.548692486072625</c:v>
                </c:pt>
                <c:pt idx="4013">
                  <c:v>35.630525024815555</c:v>
                </c:pt>
                <c:pt idx="4014">
                  <c:v>35.511708429601804</c:v>
                </c:pt>
                <c:pt idx="4015">
                  <c:v>35.704705689805898</c:v>
                </c:pt>
                <c:pt idx="4016">
                  <c:v>35.704705689805898</c:v>
                </c:pt>
                <c:pt idx="4017">
                  <c:v>35.704705689805898</c:v>
                </c:pt>
                <c:pt idx="4018">
                  <c:v>35.722134957797905</c:v>
                </c:pt>
                <c:pt idx="4019">
                  <c:v>35.560595400798881</c:v>
                </c:pt>
                <c:pt idx="4020">
                  <c:v>36.215468262790964</c:v>
                </c:pt>
                <c:pt idx="4021">
                  <c:v>36.318343454353496</c:v>
                </c:pt>
                <c:pt idx="4022">
                  <c:v>36.211642325914667</c:v>
                </c:pt>
                <c:pt idx="4023">
                  <c:v>36.211642325914667</c:v>
                </c:pt>
                <c:pt idx="4024">
                  <c:v>36.211642325914667</c:v>
                </c:pt>
                <c:pt idx="4025">
                  <c:v>36.277746013055051</c:v>
                </c:pt>
                <c:pt idx="4026">
                  <c:v>36.48562191666695</c:v>
                </c:pt>
                <c:pt idx="4027">
                  <c:v>36.829743683484601</c:v>
                </c:pt>
                <c:pt idx="4028">
                  <c:v>36.967052306933766</c:v>
                </c:pt>
                <c:pt idx="4029">
                  <c:v>36.623355644213483</c:v>
                </c:pt>
                <c:pt idx="4030">
                  <c:v>36.623355644213483</c:v>
                </c:pt>
                <c:pt idx="4031">
                  <c:v>36.623355644213483</c:v>
                </c:pt>
                <c:pt idx="4032">
                  <c:v>36.534721439912701</c:v>
                </c:pt>
                <c:pt idx="4033">
                  <c:v>36.227371177517199</c:v>
                </c:pt>
                <c:pt idx="4034">
                  <c:v>36.234810499221105</c:v>
                </c:pt>
                <c:pt idx="4035">
                  <c:v>36.390398598856997</c:v>
                </c:pt>
                <c:pt idx="4036">
                  <c:v>36.390398598856997</c:v>
                </c:pt>
                <c:pt idx="4037">
                  <c:v>36.390398598856997</c:v>
                </c:pt>
                <c:pt idx="4038">
                  <c:v>36.390398598856997</c:v>
                </c:pt>
                <c:pt idx="4039">
                  <c:v>36.013118712444815</c:v>
                </c:pt>
                <c:pt idx="4040">
                  <c:v>36.700086933788022</c:v>
                </c:pt>
                <c:pt idx="4041">
                  <c:v>36.857375449813375</c:v>
                </c:pt>
                <c:pt idx="4042">
                  <c:v>36.748123696790358</c:v>
                </c:pt>
                <c:pt idx="4043">
                  <c:v>36.325570224008707</c:v>
                </c:pt>
                <c:pt idx="4044">
                  <c:v>36.325570224008707</c:v>
                </c:pt>
                <c:pt idx="4045">
                  <c:v>36.325570224008707</c:v>
                </c:pt>
                <c:pt idx="4046">
                  <c:v>36.270731795448512</c:v>
                </c:pt>
                <c:pt idx="4047">
                  <c:v>36.165093427253098</c:v>
                </c:pt>
                <c:pt idx="4048">
                  <c:v>36.180609726806949</c:v>
                </c:pt>
                <c:pt idx="4049">
                  <c:v>36.49816248753924</c:v>
                </c:pt>
                <c:pt idx="4050">
                  <c:v>36.148939471553199</c:v>
                </c:pt>
                <c:pt idx="4051">
                  <c:v>36.148939471553199</c:v>
                </c:pt>
                <c:pt idx="4052">
                  <c:v>36.148939471553199</c:v>
                </c:pt>
                <c:pt idx="4053">
                  <c:v>35.849241082910275</c:v>
                </c:pt>
                <c:pt idx="4054">
                  <c:v>35.91980836307301</c:v>
                </c:pt>
                <c:pt idx="4055">
                  <c:v>35.842651969401103</c:v>
                </c:pt>
                <c:pt idx="4056">
                  <c:v>36.155741137111043</c:v>
                </c:pt>
                <c:pt idx="4057">
                  <c:v>36.428020311473865</c:v>
                </c:pt>
                <c:pt idx="4058">
                  <c:v>36.428020311473865</c:v>
                </c:pt>
                <c:pt idx="4059">
                  <c:v>36.428020311473865</c:v>
                </c:pt>
                <c:pt idx="4060">
                  <c:v>36.457565046240788</c:v>
                </c:pt>
                <c:pt idx="4061">
                  <c:v>36.371268914475522</c:v>
                </c:pt>
                <c:pt idx="4062">
                  <c:v>36.023746314878942</c:v>
                </c:pt>
                <c:pt idx="4063">
                  <c:v>35.230076965096913</c:v>
                </c:pt>
                <c:pt idx="4064">
                  <c:v>34.76947667560102</c:v>
                </c:pt>
                <c:pt idx="4065">
                  <c:v>34.76947667560102</c:v>
                </c:pt>
                <c:pt idx="4066">
                  <c:v>34.76947667560102</c:v>
                </c:pt>
                <c:pt idx="4067">
                  <c:v>34.747583814586676</c:v>
                </c:pt>
                <c:pt idx="4068">
                  <c:v>34.511863592597315</c:v>
                </c:pt>
                <c:pt idx="4069">
                  <c:v>33.985159615961038</c:v>
                </c:pt>
                <c:pt idx="4070">
                  <c:v>33.734348198515185</c:v>
                </c:pt>
                <c:pt idx="4071">
                  <c:v>34.026607265454203</c:v>
                </c:pt>
                <c:pt idx="4072">
                  <c:v>34.026607265454203</c:v>
                </c:pt>
                <c:pt idx="4073">
                  <c:v>34.026607265454203</c:v>
                </c:pt>
                <c:pt idx="4074">
                  <c:v>33.680359978149724</c:v>
                </c:pt>
                <c:pt idx="4075">
                  <c:v>33.349628990399097</c:v>
                </c:pt>
                <c:pt idx="4076">
                  <c:v>33.587049628777919</c:v>
                </c:pt>
                <c:pt idx="4077">
                  <c:v>34.00152612370961</c:v>
                </c:pt>
                <c:pt idx="4078">
                  <c:v>34.143723444278486</c:v>
                </c:pt>
                <c:pt idx="4079">
                  <c:v>34.143723444278486</c:v>
                </c:pt>
                <c:pt idx="4080">
                  <c:v>34.143723444278486</c:v>
                </c:pt>
                <c:pt idx="4081">
                  <c:v>34.143723444278486</c:v>
                </c:pt>
                <c:pt idx="4082">
                  <c:v>33.398090857498794</c:v>
                </c:pt>
                <c:pt idx="4083">
                  <c:v>33.574296505856935</c:v>
                </c:pt>
                <c:pt idx="4084">
                  <c:v>34.360526533935058</c:v>
                </c:pt>
                <c:pt idx="4085">
                  <c:v>34.282519932068432</c:v>
                </c:pt>
                <c:pt idx="4086">
                  <c:v>34.282519932068432</c:v>
                </c:pt>
                <c:pt idx="4087">
                  <c:v>34.282519932068432</c:v>
                </c:pt>
                <c:pt idx="4088">
                  <c:v>33.530085679730888</c:v>
                </c:pt>
                <c:pt idx="4089">
                  <c:v>33.485237197458794</c:v>
                </c:pt>
                <c:pt idx="4090">
                  <c:v>33.269071763948261</c:v>
                </c:pt>
                <c:pt idx="4091">
                  <c:v>33.191065162081628</c:v>
                </c:pt>
                <c:pt idx="4092">
                  <c:v>32.966185094575096</c:v>
                </c:pt>
                <c:pt idx="4093">
                  <c:v>32.966185094575096</c:v>
                </c:pt>
                <c:pt idx="4094">
                  <c:v>32.966185094575096</c:v>
                </c:pt>
                <c:pt idx="4095">
                  <c:v>32.314500513313256</c:v>
                </c:pt>
                <c:pt idx="4096">
                  <c:v>32.240957504468966</c:v>
                </c:pt>
                <c:pt idx="4097">
                  <c:v>32.525989801752765</c:v>
                </c:pt>
                <c:pt idx="4098">
                  <c:v>33.436137674213036</c:v>
                </c:pt>
                <c:pt idx="4099">
                  <c:v>33.218484376361722</c:v>
                </c:pt>
                <c:pt idx="4100">
                  <c:v>33.218484376361722</c:v>
                </c:pt>
                <c:pt idx="4101">
                  <c:v>33.218484376361722</c:v>
                </c:pt>
                <c:pt idx="4102">
                  <c:v>32.923037028692463</c:v>
                </c:pt>
                <c:pt idx="4103">
                  <c:v>32.909858801674119</c:v>
                </c:pt>
                <c:pt idx="4104">
                  <c:v>33.446340172549817</c:v>
                </c:pt>
                <c:pt idx="4105">
                  <c:v>33.041003415711486</c:v>
                </c:pt>
                <c:pt idx="4106">
                  <c:v>32.967885510964564</c:v>
                </c:pt>
                <c:pt idx="4107">
                  <c:v>32.967885510964564</c:v>
                </c:pt>
                <c:pt idx="4108">
                  <c:v>32.967885510964564</c:v>
                </c:pt>
                <c:pt idx="4109">
                  <c:v>33.076712159890221</c:v>
                </c:pt>
                <c:pt idx="4110">
                  <c:v>32.456697833882139</c:v>
                </c:pt>
                <c:pt idx="4111">
                  <c:v>32.695818888650422</c:v>
                </c:pt>
                <c:pt idx="4112">
                  <c:v>33.701402630969319</c:v>
                </c:pt>
                <c:pt idx="4113">
                  <c:v>33.481836364679864</c:v>
                </c:pt>
                <c:pt idx="4114">
                  <c:v>33.481836364679864</c:v>
                </c:pt>
                <c:pt idx="4115">
                  <c:v>33.481836364679864</c:v>
                </c:pt>
                <c:pt idx="4116">
                  <c:v>33.716068722328444</c:v>
                </c:pt>
                <c:pt idx="4117">
                  <c:v>33.716068722328444</c:v>
                </c:pt>
                <c:pt idx="4118">
                  <c:v>33.029525605082611</c:v>
                </c:pt>
                <c:pt idx="4119">
                  <c:v>32.978513113398705</c:v>
                </c:pt>
                <c:pt idx="4120">
                  <c:v>32.599320258548374</c:v>
                </c:pt>
                <c:pt idx="4121">
                  <c:v>32.599320258548374</c:v>
                </c:pt>
                <c:pt idx="4122">
                  <c:v>32.599320258548374</c:v>
                </c:pt>
                <c:pt idx="4123">
                  <c:v>32.327041084185552</c:v>
                </c:pt>
                <c:pt idx="4124">
                  <c:v>32.585504375383984</c:v>
                </c:pt>
                <c:pt idx="4125">
                  <c:v>31.913839901545952</c:v>
                </c:pt>
                <c:pt idx="4126">
                  <c:v>31.418593628114746</c:v>
                </c:pt>
                <c:pt idx="4127">
                  <c:v>31.078722902270751</c:v>
                </c:pt>
                <c:pt idx="4128">
                  <c:v>31.078722902270751</c:v>
                </c:pt>
                <c:pt idx="4129">
                  <c:v>31.078722902270751</c:v>
                </c:pt>
                <c:pt idx="4130">
                  <c:v>31.213268349087038</c:v>
                </c:pt>
                <c:pt idx="4131">
                  <c:v>31.294888335781277</c:v>
                </c:pt>
                <c:pt idx="4132">
                  <c:v>31.683008376676291</c:v>
                </c:pt>
                <c:pt idx="4133">
                  <c:v>31.179047469249088</c:v>
                </c:pt>
                <c:pt idx="4134">
                  <c:v>30.860006844176024</c:v>
                </c:pt>
                <c:pt idx="4135">
                  <c:v>30.860006844176024</c:v>
                </c:pt>
                <c:pt idx="4136">
                  <c:v>30.860006844176024</c:v>
                </c:pt>
                <c:pt idx="4137">
                  <c:v>31.507440384464196</c:v>
                </c:pt>
                <c:pt idx="4138">
                  <c:v>31.660052755418537</c:v>
                </c:pt>
                <c:pt idx="4139">
                  <c:v>31.62519421943454</c:v>
                </c:pt>
                <c:pt idx="4140">
                  <c:v>31.426458053916004</c:v>
                </c:pt>
                <c:pt idx="4141">
                  <c:v>32.101735912581645</c:v>
                </c:pt>
                <c:pt idx="4142">
                  <c:v>32.101735912581645</c:v>
                </c:pt>
                <c:pt idx="4143">
                  <c:v>32.101735912581645</c:v>
                </c:pt>
                <c:pt idx="4144">
                  <c:v>32.083243884346231</c:v>
                </c:pt>
                <c:pt idx="4145">
                  <c:v>31.562703917121759</c:v>
                </c:pt>
                <c:pt idx="4146">
                  <c:v>31.893009800775019</c:v>
                </c:pt>
                <c:pt idx="4147">
                  <c:v>32.108112474042137</c:v>
                </c:pt>
                <c:pt idx="4148">
                  <c:v>31.96442728913248</c:v>
                </c:pt>
                <c:pt idx="4149">
                  <c:v>31.96442728913248</c:v>
                </c:pt>
                <c:pt idx="4150">
                  <c:v>31.96442728913248</c:v>
                </c:pt>
                <c:pt idx="4151">
                  <c:v>31.758039249861369</c:v>
                </c:pt>
                <c:pt idx="4152">
                  <c:v>31.559728188440197</c:v>
                </c:pt>
                <c:pt idx="4153">
                  <c:v>31.577582560529567</c:v>
                </c:pt>
                <c:pt idx="4154">
                  <c:v>31.803737940328194</c:v>
                </c:pt>
                <c:pt idx="4155">
                  <c:v>31.600963285884685</c:v>
                </c:pt>
                <c:pt idx="4156">
                  <c:v>31.600963285884685</c:v>
                </c:pt>
                <c:pt idx="4157">
                  <c:v>31.600963285884685</c:v>
                </c:pt>
                <c:pt idx="4158">
                  <c:v>31.762290290835018</c:v>
                </c:pt>
                <c:pt idx="4159">
                  <c:v>32.614624006053539</c:v>
                </c:pt>
                <c:pt idx="4160">
                  <c:v>33.371946955510779</c:v>
                </c:pt>
                <c:pt idx="4161">
                  <c:v>33.44697782869585</c:v>
                </c:pt>
                <c:pt idx="4162">
                  <c:v>33.50798026666785</c:v>
                </c:pt>
                <c:pt idx="4163">
                  <c:v>33.50798026666785</c:v>
                </c:pt>
                <c:pt idx="4164">
                  <c:v>33.50798026666785</c:v>
                </c:pt>
                <c:pt idx="4165">
                  <c:v>33.181925423988247</c:v>
                </c:pt>
                <c:pt idx="4166">
                  <c:v>33.231024947234005</c:v>
                </c:pt>
                <c:pt idx="4167">
                  <c:v>32.954282179848839</c:v>
                </c:pt>
                <c:pt idx="4168">
                  <c:v>33.05588205911927</c:v>
                </c:pt>
                <c:pt idx="4169">
                  <c:v>33.109232623338684</c:v>
                </c:pt>
                <c:pt idx="4170">
                  <c:v>33.109232623338684</c:v>
                </c:pt>
                <c:pt idx="4171">
                  <c:v>33.109232623338684</c:v>
                </c:pt>
                <c:pt idx="4172">
                  <c:v>33.376835652630476</c:v>
                </c:pt>
                <c:pt idx="4173">
                  <c:v>33.448253140987937</c:v>
                </c:pt>
                <c:pt idx="4174">
                  <c:v>33.624671341394759</c:v>
                </c:pt>
                <c:pt idx="4175">
                  <c:v>33.577484786587149</c:v>
                </c:pt>
                <c:pt idx="4176">
                  <c:v>33.784510482004315</c:v>
                </c:pt>
                <c:pt idx="4177">
                  <c:v>33.784510482004315</c:v>
                </c:pt>
                <c:pt idx="4178">
                  <c:v>33.784510482004315</c:v>
                </c:pt>
                <c:pt idx="4179">
                  <c:v>33.784510482004315</c:v>
                </c:pt>
                <c:pt idx="4180">
                  <c:v>34.086759495231426</c:v>
                </c:pt>
                <c:pt idx="4181">
                  <c:v>33.417433093928906</c:v>
                </c:pt>
                <c:pt idx="4182">
                  <c:v>33.260994786098273</c:v>
                </c:pt>
                <c:pt idx="4183">
                  <c:v>33.470783658148321</c:v>
                </c:pt>
                <c:pt idx="4184">
                  <c:v>33.470783658148321</c:v>
                </c:pt>
                <c:pt idx="4185">
                  <c:v>33.470783658148321</c:v>
                </c:pt>
                <c:pt idx="4186">
                  <c:v>33.663568366303728</c:v>
                </c:pt>
                <c:pt idx="4187">
                  <c:v>34.34309726594303</c:v>
                </c:pt>
                <c:pt idx="4188">
                  <c:v>34.518240154057757</c:v>
                </c:pt>
                <c:pt idx="4189">
                  <c:v>34.560538011745663</c:v>
                </c:pt>
                <c:pt idx="4190">
                  <c:v>34.697846635194836</c:v>
                </c:pt>
                <c:pt idx="4191">
                  <c:v>34.697846635194836</c:v>
                </c:pt>
                <c:pt idx="4192">
                  <c:v>34.697846635194836</c:v>
                </c:pt>
                <c:pt idx="4193">
                  <c:v>34.692107729880398</c:v>
                </c:pt>
                <c:pt idx="4194">
                  <c:v>34.45617495584235</c:v>
                </c:pt>
                <c:pt idx="4195">
                  <c:v>34.972251330044486</c:v>
                </c:pt>
                <c:pt idx="4196">
                  <c:v>34.749496783024782</c:v>
                </c:pt>
                <c:pt idx="4197">
                  <c:v>34.483806722171131</c:v>
                </c:pt>
                <c:pt idx="4198">
                  <c:v>34.483806722171131</c:v>
                </c:pt>
                <c:pt idx="4199">
                  <c:v>34.483806722171131</c:v>
                </c:pt>
                <c:pt idx="4200">
                  <c:v>35.078952458483315</c:v>
                </c:pt>
                <c:pt idx="4201">
                  <c:v>35.266635917470332</c:v>
                </c:pt>
                <c:pt idx="4202">
                  <c:v>35.191605044285261</c:v>
                </c:pt>
                <c:pt idx="4203">
                  <c:v>35.317435857105544</c:v>
                </c:pt>
                <c:pt idx="4204">
                  <c:v>35.158872028788089</c:v>
                </c:pt>
                <c:pt idx="4205">
                  <c:v>35.158872028788089</c:v>
                </c:pt>
                <c:pt idx="4206">
                  <c:v>35.158872028788089</c:v>
                </c:pt>
                <c:pt idx="4207">
                  <c:v>34.705711060996101</c:v>
                </c:pt>
                <c:pt idx="4208">
                  <c:v>34.864699993410923</c:v>
                </c:pt>
                <c:pt idx="4209">
                  <c:v>35.732975112280663</c:v>
                </c:pt>
                <c:pt idx="4210">
                  <c:v>35.909180760638804</c:v>
                </c:pt>
                <c:pt idx="4211">
                  <c:v>35.812469578488077</c:v>
                </c:pt>
                <c:pt idx="4212">
                  <c:v>35.812469578488077</c:v>
                </c:pt>
                <c:pt idx="4213">
                  <c:v>35.812469578488077</c:v>
                </c:pt>
                <c:pt idx="4214">
                  <c:v>35.944251848671485</c:v>
                </c:pt>
                <c:pt idx="4215">
                  <c:v>35.991225851430414</c:v>
                </c:pt>
                <c:pt idx="4216">
                  <c:v>35.948502889645148</c:v>
                </c:pt>
                <c:pt idx="4217">
                  <c:v>36.527919774354793</c:v>
                </c:pt>
                <c:pt idx="4218">
                  <c:v>36.712202400562887</c:v>
                </c:pt>
                <c:pt idx="4219">
                  <c:v>36.712202400562887</c:v>
                </c:pt>
                <c:pt idx="4220">
                  <c:v>36.712202400562887</c:v>
                </c:pt>
                <c:pt idx="4221">
                  <c:v>36.720704482510207</c:v>
                </c:pt>
                <c:pt idx="4222">
                  <c:v>36.338110794880947</c:v>
                </c:pt>
                <c:pt idx="4223">
                  <c:v>36.149789679747876</c:v>
                </c:pt>
                <c:pt idx="4224">
                  <c:v>36.269243931107674</c:v>
                </c:pt>
                <c:pt idx="4225">
                  <c:v>36.337473138734893</c:v>
                </c:pt>
                <c:pt idx="4226">
                  <c:v>36.337473138734893</c:v>
                </c:pt>
                <c:pt idx="4227">
                  <c:v>36.337473138734893</c:v>
                </c:pt>
                <c:pt idx="4228">
                  <c:v>36.684995738331473</c:v>
                </c:pt>
                <c:pt idx="4229">
                  <c:v>36.428870519668557</c:v>
                </c:pt>
                <c:pt idx="4230">
                  <c:v>36.70263755837216</c:v>
                </c:pt>
                <c:pt idx="4231">
                  <c:v>37.070565154642296</c:v>
                </c:pt>
                <c:pt idx="4232">
                  <c:v>36.508152433827284</c:v>
                </c:pt>
                <c:pt idx="4233">
                  <c:v>36.508152433827284</c:v>
                </c:pt>
                <c:pt idx="4234">
                  <c:v>36.508152433827284</c:v>
                </c:pt>
                <c:pt idx="4235">
                  <c:v>36.724742971435184</c:v>
                </c:pt>
                <c:pt idx="4236">
                  <c:v>36.825492642510888</c:v>
                </c:pt>
                <c:pt idx="4237">
                  <c:v>36.296450593339095</c:v>
                </c:pt>
                <c:pt idx="4238">
                  <c:v>36.35001370960719</c:v>
                </c:pt>
                <c:pt idx="4239">
                  <c:v>36.218443991472455</c:v>
                </c:pt>
                <c:pt idx="4240">
                  <c:v>36.218443991472455</c:v>
                </c:pt>
                <c:pt idx="4241">
                  <c:v>36.218443991472455</c:v>
                </c:pt>
                <c:pt idx="4242">
                  <c:v>36.819541185147756</c:v>
                </c:pt>
                <c:pt idx="4243">
                  <c:v>37.01657693427682</c:v>
                </c:pt>
                <c:pt idx="4244">
                  <c:v>37.191294718294181</c:v>
                </c:pt>
                <c:pt idx="4245">
                  <c:v>36.987032199509898</c:v>
                </c:pt>
                <c:pt idx="4246">
                  <c:v>37.220201796915063</c:v>
                </c:pt>
                <c:pt idx="4247">
                  <c:v>37.220201796915063</c:v>
                </c:pt>
                <c:pt idx="4248">
                  <c:v>37.220201796915063</c:v>
                </c:pt>
                <c:pt idx="4249">
                  <c:v>37.579202207140519</c:v>
                </c:pt>
                <c:pt idx="4250">
                  <c:v>37.987939796757779</c:v>
                </c:pt>
                <c:pt idx="4251">
                  <c:v>38.128011596839819</c:v>
                </c:pt>
                <c:pt idx="4252">
                  <c:v>38.301241516516399</c:v>
                </c:pt>
                <c:pt idx="4253">
                  <c:v>38.273609750187617</c:v>
                </c:pt>
                <c:pt idx="4254">
                  <c:v>38.273609750187617</c:v>
                </c:pt>
                <c:pt idx="4255">
                  <c:v>38.273609750187617</c:v>
                </c:pt>
                <c:pt idx="4256">
                  <c:v>38.340351093474055</c:v>
                </c:pt>
                <c:pt idx="4257">
                  <c:v>38.448114982156305</c:v>
                </c:pt>
                <c:pt idx="4258">
                  <c:v>38.679371611123322</c:v>
                </c:pt>
                <c:pt idx="4259">
                  <c:v>38.679371611123322</c:v>
                </c:pt>
                <c:pt idx="4260">
                  <c:v>38.589462094530447</c:v>
                </c:pt>
                <c:pt idx="4261">
                  <c:v>38.589462094530447</c:v>
                </c:pt>
                <c:pt idx="4262">
                  <c:v>38.589462094530447</c:v>
                </c:pt>
                <c:pt idx="4263">
                  <c:v>37.731602026046183</c:v>
                </c:pt>
                <c:pt idx="4264">
                  <c:v>37.841491435215254</c:v>
                </c:pt>
                <c:pt idx="4265">
                  <c:v>38.10569363172813</c:v>
                </c:pt>
                <c:pt idx="4266">
                  <c:v>38.073385720328325</c:v>
                </c:pt>
                <c:pt idx="4267">
                  <c:v>37.730539265802769</c:v>
                </c:pt>
                <c:pt idx="4268">
                  <c:v>37.730539265802769</c:v>
                </c:pt>
                <c:pt idx="4269">
                  <c:v>37.730539265802769</c:v>
                </c:pt>
                <c:pt idx="4270">
                  <c:v>38.257880898585107</c:v>
                </c:pt>
                <c:pt idx="4271">
                  <c:v>38.3624565065371</c:v>
                </c:pt>
                <c:pt idx="4272">
                  <c:v>38.240876734690474</c:v>
                </c:pt>
                <c:pt idx="4273">
                  <c:v>37.780276445194581</c:v>
                </c:pt>
                <c:pt idx="4274">
                  <c:v>37.966259487792136</c:v>
                </c:pt>
                <c:pt idx="4275">
                  <c:v>37.966259487792136</c:v>
                </c:pt>
                <c:pt idx="4276">
                  <c:v>37.966259487792136</c:v>
                </c:pt>
                <c:pt idx="4277">
                  <c:v>38.083800770713793</c:v>
                </c:pt>
                <c:pt idx="4278">
                  <c:v>37.876137419150581</c:v>
                </c:pt>
                <c:pt idx="4279">
                  <c:v>37.907382570306972</c:v>
                </c:pt>
                <c:pt idx="4280">
                  <c:v>38.331849011526764</c:v>
                </c:pt>
                <c:pt idx="4281">
                  <c:v>38.44131331659846</c:v>
                </c:pt>
                <c:pt idx="4282">
                  <c:v>38.44131331659846</c:v>
                </c:pt>
                <c:pt idx="4283">
                  <c:v>38.44131331659846</c:v>
                </c:pt>
                <c:pt idx="4284">
                  <c:v>38.067859367062567</c:v>
                </c:pt>
                <c:pt idx="4285">
                  <c:v>37.943091314485692</c:v>
                </c:pt>
                <c:pt idx="4286">
                  <c:v>37.790053839433995</c:v>
                </c:pt>
                <c:pt idx="4287">
                  <c:v>37.542643254767071</c:v>
                </c:pt>
                <c:pt idx="4288">
                  <c:v>37.16706378474435</c:v>
                </c:pt>
                <c:pt idx="4289">
                  <c:v>37.16706378474435</c:v>
                </c:pt>
                <c:pt idx="4290">
                  <c:v>37.16706378474435</c:v>
                </c:pt>
                <c:pt idx="4291">
                  <c:v>37.16706378474435</c:v>
                </c:pt>
                <c:pt idx="4292">
                  <c:v>37.272064496793718</c:v>
                </c:pt>
                <c:pt idx="4293">
                  <c:v>37.481640816795078</c:v>
                </c:pt>
                <c:pt idx="4294">
                  <c:v>37.386630051033812</c:v>
                </c:pt>
                <c:pt idx="4295">
                  <c:v>37.343269433102492</c:v>
                </c:pt>
                <c:pt idx="4296">
                  <c:v>37.343269433102492</c:v>
                </c:pt>
                <c:pt idx="4297">
                  <c:v>37.343269433102492</c:v>
                </c:pt>
                <c:pt idx="4298">
                  <c:v>37.343269433102492</c:v>
                </c:pt>
                <c:pt idx="4299">
                  <c:v>37.343269433102492</c:v>
                </c:pt>
                <c:pt idx="4300">
                  <c:v>37.395769789127165</c:v>
                </c:pt>
                <c:pt idx="4301">
                  <c:v>38.108669360409685</c:v>
                </c:pt>
                <c:pt idx="4302">
                  <c:v>37.946917251361981</c:v>
                </c:pt>
                <c:pt idx="4303">
                  <c:v>37.946917251361981</c:v>
                </c:pt>
                <c:pt idx="4304">
                  <c:v>37.946917251361981</c:v>
                </c:pt>
                <c:pt idx="4305">
                  <c:v>37.986026828319645</c:v>
                </c:pt>
                <c:pt idx="4306">
                  <c:v>38.166483517651443</c:v>
                </c:pt>
                <c:pt idx="4307">
                  <c:v>38.602640321548797</c:v>
                </c:pt>
                <c:pt idx="4308">
                  <c:v>39.000325204634535</c:v>
                </c:pt>
                <c:pt idx="4309">
                  <c:v>39.211814493074044</c:v>
                </c:pt>
                <c:pt idx="4310">
                  <c:v>39.211814493074044</c:v>
                </c:pt>
                <c:pt idx="4311">
                  <c:v>39.211814493074044</c:v>
                </c:pt>
                <c:pt idx="4312">
                  <c:v>39.211814493074044</c:v>
                </c:pt>
                <c:pt idx="4313">
                  <c:v>39.161439657536192</c:v>
                </c:pt>
                <c:pt idx="4314">
                  <c:v>38.847712833680198</c:v>
                </c:pt>
                <c:pt idx="4315">
                  <c:v>38.125035868158264</c:v>
                </c:pt>
                <c:pt idx="4316">
                  <c:v>38.191564659396022</c:v>
                </c:pt>
                <c:pt idx="4317">
                  <c:v>38.191564659396022</c:v>
                </c:pt>
                <c:pt idx="4318">
                  <c:v>38.191564659396022</c:v>
                </c:pt>
                <c:pt idx="4319">
                  <c:v>37.813434564789105</c:v>
                </c:pt>
                <c:pt idx="4320">
                  <c:v>37.693980313429307</c:v>
                </c:pt>
                <c:pt idx="4321">
                  <c:v>38.315269951729483</c:v>
                </c:pt>
                <c:pt idx="4322">
                  <c:v>37.786440454606371</c:v>
                </c:pt>
                <c:pt idx="4323">
                  <c:v>37.684840575335933</c:v>
                </c:pt>
                <c:pt idx="4324">
                  <c:v>37.684840575335933</c:v>
                </c:pt>
                <c:pt idx="4325">
                  <c:v>37.684840575335933</c:v>
                </c:pt>
                <c:pt idx="4326">
                  <c:v>37.729689057608027</c:v>
                </c:pt>
                <c:pt idx="4327">
                  <c:v>37.786653006655051</c:v>
                </c:pt>
                <c:pt idx="4328">
                  <c:v>38.095278581342647</c:v>
                </c:pt>
                <c:pt idx="4329">
                  <c:v>38.077636761301967</c:v>
                </c:pt>
                <c:pt idx="4330">
                  <c:v>38.219621529822163</c:v>
                </c:pt>
                <c:pt idx="4331">
                  <c:v>38.219621529822163</c:v>
                </c:pt>
                <c:pt idx="4332">
                  <c:v>38.219621529822163</c:v>
                </c:pt>
                <c:pt idx="4333">
                  <c:v>38.161382268483038</c:v>
                </c:pt>
                <c:pt idx="4334">
                  <c:v>38.111857641139913</c:v>
                </c:pt>
                <c:pt idx="4335">
                  <c:v>38.492113256233658</c:v>
                </c:pt>
                <c:pt idx="4336">
                  <c:v>38.483398622237658</c:v>
                </c:pt>
                <c:pt idx="4337">
                  <c:v>37.95180594848167</c:v>
                </c:pt>
                <c:pt idx="4338">
                  <c:v>37.95180594848167</c:v>
                </c:pt>
                <c:pt idx="4339">
                  <c:v>37.95180594848167</c:v>
                </c:pt>
                <c:pt idx="4340">
                  <c:v>37.800681441868115</c:v>
                </c:pt>
                <c:pt idx="4341">
                  <c:v>37.915459548156889</c:v>
                </c:pt>
                <c:pt idx="4342">
                  <c:v>38.577771731852877</c:v>
                </c:pt>
                <c:pt idx="4343">
                  <c:v>38.756953108892574</c:v>
                </c:pt>
                <c:pt idx="4344">
                  <c:v>38.716143115545449</c:v>
                </c:pt>
                <c:pt idx="4345">
                  <c:v>38.716143115545449</c:v>
                </c:pt>
                <c:pt idx="4346">
                  <c:v>38.716143115545449</c:v>
                </c:pt>
                <c:pt idx="4347">
                  <c:v>38.716143115545449</c:v>
                </c:pt>
                <c:pt idx="4348">
                  <c:v>38.975881719035982</c:v>
                </c:pt>
                <c:pt idx="4349">
                  <c:v>39.091084929422131</c:v>
                </c:pt>
                <c:pt idx="4350">
                  <c:v>39.244334956522515</c:v>
                </c:pt>
                <c:pt idx="4351">
                  <c:v>39.104688260537834</c:v>
                </c:pt>
                <c:pt idx="4352">
                  <c:v>39.104688260537834</c:v>
                </c:pt>
                <c:pt idx="4353">
                  <c:v>39.104688260537834</c:v>
                </c:pt>
                <c:pt idx="4354">
                  <c:v>38.909565479846911</c:v>
                </c:pt>
                <c:pt idx="4355">
                  <c:v>37.323927196672315</c:v>
                </c:pt>
                <c:pt idx="4356">
                  <c:v>37.444231656226854</c:v>
                </c:pt>
                <c:pt idx="4357">
                  <c:v>37.269938976306854</c:v>
                </c:pt>
                <c:pt idx="4358">
                  <c:v>36.68712125881828</c:v>
                </c:pt>
                <c:pt idx="4359">
                  <c:v>36.68712125881828</c:v>
                </c:pt>
                <c:pt idx="4360">
                  <c:v>36.68712125881828</c:v>
                </c:pt>
                <c:pt idx="4361">
                  <c:v>36.40889062709234</c:v>
                </c:pt>
                <c:pt idx="4362">
                  <c:v>37.049947605920032</c:v>
                </c:pt>
                <c:pt idx="4363">
                  <c:v>36.901161171841984</c:v>
                </c:pt>
                <c:pt idx="4364">
                  <c:v>37.120727438131446</c:v>
                </c:pt>
                <c:pt idx="4365">
                  <c:v>37.084806141904032</c:v>
                </c:pt>
                <c:pt idx="4366">
                  <c:v>37.084806141904032</c:v>
                </c:pt>
                <c:pt idx="4367">
                  <c:v>37.084806141904032</c:v>
                </c:pt>
                <c:pt idx="4368">
                  <c:v>37.333066934765689</c:v>
                </c:pt>
                <c:pt idx="4369">
                  <c:v>36.611665281535856</c:v>
                </c:pt>
                <c:pt idx="4370">
                  <c:v>37.05101036616346</c:v>
                </c:pt>
                <c:pt idx="4371">
                  <c:v>37.087569318536914</c:v>
                </c:pt>
                <c:pt idx="4372">
                  <c:v>37.031455577684625</c:v>
                </c:pt>
                <c:pt idx="4373">
                  <c:v>37.031455577684625</c:v>
                </c:pt>
                <c:pt idx="4374">
                  <c:v>37.031455577684625</c:v>
                </c:pt>
                <c:pt idx="4375">
                  <c:v>37.371538855577306</c:v>
                </c:pt>
                <c:pt idx="4376">
                  <c:v>37.5632608034893</c:v>
                </c:pt>
                <c:pt idx="4377">
                  <c:v>38.394339313839517</c:v>
                </c:pt>
                <c:pt idx="4378">
                  <c:v>38.254054961708789</c:v>
                </c:pt>
                <c:pt idx="4379">
                  <c:v>38.132687741910836</c:v>
                </c:pt>
                <c:pt idx="4380">
                  <c:v>38.132687741910836</c:v>
                </c:pt>
                <c:pt idx="4381">
                  <c:v>38.132687741910836</c:v>
                </c:pt>
                <c:pt idx="4382">
                  <c:v>38.322071617287314</c:v>
                </c:pt>
                <c:pt idx="4383">
                  <c:v>38.045328849902148</c:v>
                </c:pt>
                <c:pt idx="4384">
                  <c:v>37.633190427505959</c:v>
                </c:pt>
                <c:pt idx="4385">
                  <c:v>37.658271569250545</c:v>
                </c:pt>
                <c:pt idx="4386">
                  <c:v>37.671874900366248</c:v>
                </c:pt>
                <c:pt idx="4387">
                  <c:v>37.671874900366248</c:v>
                </c:pt>
                <c:pt idx="4388">
                  <c:v>37.671874900366248</c:v>
                </c:pt>
                <c:pt idx="4389">
                  <c:v>37.692492449088491</c:v>
                </c:pt>
                <c:pt idx="4390">
                  <c:v>38.180937056961845</c:v>
                </c:pt>
                <c:pt idx="4391">
                  <c:v>38.296352819396674</c:v>
                </c:pt>
                <c:pt idx="4392">
                  <c:v>38.53441111392155</c:v>
                </c:pt>
                <c:pt idx="4393">
                  <c:v>38.53441111392155</c:v>
                </c:pt>
                <c:pt idx="4394">
                  <c:v>38.53441111392155</c:v>
                </c:pt>
                <c:pt idx="4395">
                  <c:v>38.53441111392155</c:v>
                </c:pt>
                <c:pt idx="4396">
                  <c:v>38.433448890797159</c:v>
                </c:pt>
                <c:pt idx="4397">
                  <c:v>38.619219381346035</c:v>
                </c:pt>
                <c:pt idx="4398">
                  <c:v>38.218771321627408</c:v>
                </c:pt>
                <c:pt idx="4399">
                  <c:v>38.546101476599105</c:v>
                </c:pt>
                <c:pt idx="4400">
                  <c:v>38.617518964956567</c:v>
                </c:pt>
                <c:pt idx="4401">
                  <c:v>38.617518964956567</c:v>
                </c:pt>
                <c:pt idx="4402">
                  <c:v>38.617518964956567</c:v>
                </c:pt>
                <c:pt idx="4403">
                  <c:v>38.981195520253053</c:v>
                </c:pt>
                <c:pt idx="4404">
                  <c:v>39.001387964877928</c:v>
                </c:pt>
                <c:pt idx="4405">
                  <c:v>38.947824848609834</c:v>
                </c:pt>
                <c:pt idx="4406">
                  <c:v>38.949525264999295</c:v>
                </c:pt>
                <c:pt idx="4407">
                  <c:v>39.234770114331781</c:v>
                </c:pt>
                <c:pt idx="4408">
                  <c:v>39.234770114331781</c:v>
                </c:pt>
                <c:pt idx="4409">
                  <c:v>39.234770114331781</c:v>
                </c:pt>
                <c:pt idx="4410">
                  <c:v>39.32595494321675</c:v>
                </c:pt>
                <c:pt idx="4411">
                  <c:v>39.510662673522205</c:v>
                </c:pt>
                <c:pt idx="4412">
                  <c:v>39.988054574864051</c:v>
                </c:pt>
                <c:pt idx="4413">
                  <c:v>40.163197462978779</c:v>
                </c:pt>
                <c:pt idx="4414">
                  <c:v>40.19486771823253</c:v>
                </c:pt>
                <c:pt idx="4415">
                  <c:v>40.19486771823253</c:v>
                </c:pt>
                <c:pt idx="4416">
                  <c:v>40.19486771823253</c:v>
                </c:pt>
                <c:pt idx="4417">
                  <c:v>39.699408892752643</c:v>
                </c:pt>
                <c:pt idx="4418">
                  <c:v>39.820138456404543</c:v>
                </c:pt>
                <c:pt idx="4419">
                  <c:v>40.166598295757709</c:v>
                </c:pt>
                <c:pt idx="4420">
                  <c:v>40.292216556529318</c:v>
                </c:pt>
                <c:pt idx="4421">
                  <c:v>40.29349186882142</c:v>
                </c:pt>
                <c:pt idx="4422">
                  <c:v>40.29349186882142</c:v>
                </c:pt>
                <c:pt idx="4423">
                  <c:v>40.29349186882142</c:v>
                </c:pt>
                <c:pt idx="4424">
                  <c:v>40.299018222087177</c:v>
                </c:pt>
                <c:pt idx="4425">
                  <c:v>40.381275864927467</c:v>
                </c:pt>
                <c:pt idx="4426">
                  <c:v>40.504981157260929</c:v>
                </c:pt>
                <c:pt idx="4427">
                  <c:v>39.857760169021432</c:v>
                </c:pt>
                <c:pt idx="4428">
                  <c:v>40.359170451864443</c:v>
                </c:pt>
                <c:pt idx="4429">
                  <c:v>40.359170451864443</c:v>
                </c:pt>
                <c:pt idx="4430">
                  <c:v>40.359170451864443</c:v>
                </c:pt>
                <c:pt idx="4431">
                  <c:v>40.131527207725036</c:v>
                </c:pt>
                <c:pt idx="4432">
                  <c:v>39.785279920420557</c:v>
                </c:pt>
                <c:pt idx="4433">
                  <c:v>40.205707872715372</c:v>
                </c:pt>
                <c:pt idx="4434">
                  <c:v>40.05925951117284</c:v>
                </c:pt>
                <c:pt idx="4435">
                  <c:v>40.31963577080942</c:v>
                </c:pt>
                <c:pt idx="4436">
                  <c:v>40.31963577080942</c:v>
                </c:pt>
                <c:pt idx="4437">
                  <c:v>40.31963577080942</c:v>
                </c:pt>
                <c:pt idx="4438">
                  <c:v>40.622097336085218</c:v>
                </c:pt>
                <c:pt idx="4439">
                  <c:v>40.734537369838478</c:v>
                </c:pt>
                <c:pt idx="4440">
                  <c:v>40.478624703224241</c:v>
                </c:pt>
                <c:pt idx="4441">
                  <c:v>39.845007046100449</c:v>
                </c:pt>
                <c:pt idx="4442">
                  <c:v>40.156395797420927</c:v>
                </c:pt>
                <c:pt idx="4443">
                  <c:v>40.156395797420927</c:v>
                </c:pt>
                <c:pt idx="4444">
                  <c:v>40.156395797420927</c:v>
                </c:pt>
                <c:pt idx="4445">
                  <c:v>40.156395797420927</c:v>
                </c:pt>
                <c:pt idx="4446">
                  <c:v>40.380425656732726</c:v>
                </c:pt>
                <c:pt idx="4447">
                  <c:v>40.769183353773791</c:v>
                </c:pt>
                <c:pt idx="4448">
                  <c:v>40.984073474992229</c:v>
                </c:pt>
                <c:pt idx="4449">
                  <c:v>40.98556133933301</c:v>
                </c:pt>
                <c:pt idx="4450">
                  <c:v>40.98556133933301</c:v>
                </c:pt>
                <c:pt idx="4451">
                  <c:v>40.98556133933301</c:v>
                </c:pt>
                <c:pt idx="4452">
                  <c:v>41.101827309962573</c:v>
                </c:pt>
                <c:pt idx="4453">
                  <c:v>41.072495127244331</c:v>
                </c:pt>
                <c:pt idx="4454">
                  <c:v>40.700529042049219</c:v>
                </c:pt>
                <c:pt idx="4455">
                  <c:v>40.005908946953433</c:v>
                </c:pt>
                <c:pt idx="4456">
                  <c:v>40.517946832230592</c:v>
                </c:pt>
                <c:pt idx="4457">
                  <c:v>40.517946832230592</c:v>
                </c:pt>
                <c:pt idx="4458">
                  <c:v>40.517946832230592</c:v>
                </c:pt>
                <c:pt idx="4459">
                  <c:v>40.426549451296935</c:v>
                </c:pt>
                <c:pt idx="4460">
                  <c:v>40.186578188333918</c:v>
                </c:pt>
                <c:pt idx="4461">
                  <c:v>40.679698941278296</c:v>
                </c:pt>
                <c:pt idx="4462">
                  <c:v>40.906491977222977</c:v>
                </c:pt>
                <c:pt idx="4463">
                  <c:v>41.286322488219362</c:v>
                </c:pt>
                <c:pt idx="4464">
                  <c:v>41.286322488219362</c:v>
                </c:pt>
                <c:pt idx="4465">
                  <c:v>41.286322488219362</c:v>
                </c:pt>
                <c:pt idx="4466">
                  <c:v>41.327982689761214</c:v>
                </c:pt>
                <c:pt idx="4467">
                  <c:v>41.272294053006291</c:v>
                </c:pt>
                <c:pt idx="4468">
                  <c:v>40.855054381441711</c:v>
                </c:pt>
                <c:pt idx="4469">
                  <c:v>41.263154314912924</c:v>
                </c:pt>
                <c:pt idx="4470">
                  <c:v>40.851228444565429</c:v>
                </c:pt>
                <c:pt idx="4471">
                  <c:v>40.851228444565429</c:v>
                </c:pt>
                <c:pt idx="4472">
                  <c:v>40.851228444565429</c:v>
                </c:pt>
                <c:pt idx="4473">
                  <c:v>40.659081392556068</c:v>
                </c:pt>
                <c:pt idx="4474">
                  <c:v>40.568534219817145</c:v>
                </c:pt>
                <c:pt idx="4475">
                  <c:v>41.087586322700837</c:v>
                </c:pt>
                <c:pt idx="4476">
                  <c:v>41.058041587933914</c:v>
                </c:pt>
                <c:pt idx="4477">
                  <c:v>41.10969173576386</c:v>
                </c:pt>
                <c:pt idx="4478">
                  <c:v>41.10969173576386</c:v>
                </c:pt>
                <c:pt idx="4479">
                  <c:v>41.10969173576386</c:v>
                </c:pt>
                <c:pt idx="4480">
                  <c:v>41.535220937227074</c:v>
                </c:pt>
                <c:pt idx="4481">
                  <c:v>41.770728607167754</c:v>
                </c:pt>
                <c:pt idx="4482">
                  <c:v>41.770728607167754</c:v>
                </c:pt>
                <c:pt idx="4483">
                  <c:v>42.107836156378873</c:v>
                </c:pt>
                <c:pt idx="4484">
                  <c:v>42.261936391673999</c:v>
                </c:pt>
                <c:pt idx="4485">
                  <c:v>42.261936391673999</c:v>
                </c:pt>
                <c:pt idx="4486">
                  <c:v>42.261936391673999</c:v>
                </c:pt>
                <c:pt idx="4487">
                  <c:v>42.280853524006773</c:v>
                </c:pt>
                <c:pt idx="4488">
                  <c:v>41.912925927736637</c:v>
                </c:pt>
                <c:pt idx="4489">
                  <c:v>42.172026875081116</c:v>
                </c:pt>
                <c:pt idx="4490">
                  <c:v>42.957406694964511</c:v>
                </c:pt>
                <c:pt idx="4491">
                  <c:v>43.193977125148606</c:v>
                </c:pt>
                <c:pt idx="4492">
                  <c:v>43.193977125148606</c:v>
                </c:pt>
                <c:pt idx="4493">
                  <c:v>43.193977125148606</c:v>
                </c:pt>
                <c:pt idx="4494">
                  <c:v>43.105980576993879</c:v>
                </c:pt>
                <c:pt idx="4495">
                  <c:v>43.398452195981577</c:v>
                </c:pt>
                <c:pt idx="4496">
                  <c:v>43.317682417482068</c:v>
                </c:pt>
                <c:pt idx="4497">
                  <c:v>43.636723042555126</c:v>
                </c:pt>
                <c:pt idx="4498">
                  <c:v>43.273046487258654</c:v>
                </c:pt>
                <c:pt idx="4499">
                  <c:v>43.273046487258654</c:v>
                </c:pt>
                <c:pt idx="4500">
                  <c:v>43.273046487258654</c:v>
                </c:pt>
                <c:pt idx="4501">
                  <c:v>43.282611329449388</c:v>
                </c:pt>
                <c:pt idx="4502">
                  <c:v>42.522100099261891</c:v>
                </c:pt>
                <c:pt idx="4503">
                  <c:v>42.747192718817111</c:v>
                </c:pt>
                <c:pt idx="4504">
                  <c:v>42.225589991349217</c:v>
                </c:pt>
                <c:pt idx="4505">
                  <c:v>41.579219211304455</c:v>
                </c:pt>
                <c:pt idx="4506">
                  <c:v>41.579219211304455</c:v>
                </c:pt>
                <c:pt idx="4507">
                  <c:v>41.579219211304455</c:v>
                </c:pt>
                <c:pt idx="4508">
                  <c:v>41.956286545667957</c:v>
                </c:pt>
                <c:pt idx="4509">
                  <c:v>41.066331117832561</c:v>
                </c:pt>
                <c:pt idx="4510">
                  <c:v>41.34307388521772</c:v>
                </c:pt>
                <c:pt idx="4511">
                  <c:v>41.800485893983371</c:v>
                </c:pt>
                <c:pt idx="4512">
                  <c:v>40.779385852110615</c:v>
                </c:pt>
                <c:pt idx="4513">
                  <c:v>40.779385852110615</c:v>
                </c:pt>
                <c:pt idx="4514">
                  <c:v>40.779385852110615</c:v>
                </c:pt>
                <c:pt idx="4515">
                  <c:v>41.540534738444158</c:v>
                </c:pt>
                <c:pt idx="4516">
                  <c:v>41.695060077836644</c:v>
                </c:pt>
                <c:pt idx="4517">
                  <c:v>42.241318842951749</c:v>
                </c:pt>
                <c:pt idx="4518">
                  <c:v>41.166230580713531</c:v>
                </c:pt>
                <c:pt idx="4519">
                  <c:v>40.919245100143982</c:v>
                </c:pt>
                <c:pt idx="4520">
                  <c:v>40.919245100143982</c:v>
                </c:pt>
                <c:pt idx="4521">
                  <c:v>40.919245100143982</c:v>
                </c:pt>
                <c:pt idx="4522">
                  <c:v>41.116280849273046</c:v>
                </c:pt>
                <c:pt idx="4523">
                  <c:v>40.412946120181253</c:v>
                </c:pt>
                <c:pt idx="4524">
                  <c:v>39.639256662975427</c:v>
                </c:pt>
                <c:pt idx="4525">
                  <c:v>39.23902115530548</c:v>
                </c:pt>
                <c:pt idx="4526">
                  <c:v>40.146405851132876</c:v>
                </c:pt>
                <c:pt idx="4527">
                  <c:v>40.146405851132876</c:v>
                </c:pt>
                <c:pt idx="4528">
                  <c:v>40.146405851132876</c:v>
                </c:pt>
                <c:pt idx="4529">
                  <c:v>40.237165575920486</c:v>
                </c:pt>
                <c:pt idx="4530">
                  <c:v>40.618483951257645</c:v>
                </c:pt>
                <c:pt idx="4531">
                  <c:v>41.166443132762218</c:v>
                </c:pt>
                <c:pt idx="4532">
                  <c:v>41.062505180956272</c:v>
                </c:pt>
                <c:pt idx="4533">
                  <c:v>41.689533724570886</c:v>
                </c:pt>
                <c:pt idx="4534">
                  <c:v>41.689533724570886</c:v>
                </c:pt>
                <c:pt idx="4535">
                  <c:v>41.689533724570886</c:v>
                </c:pt>
                <c:pt idx="4536">
                  <c:v>41.394298928950306</c:v>
                </c:pt>
                <c:pt idx="4537">
                  <c:v>40.368735294055206</c:v>
                </c:pt>
                <c:pt idx="4538">
                  <c:v>41.550737236780932</c:v>
                </c:pt>
                <c:pt idx="4539">
                  <c:v>41.739908560108731</c:v>
                </c:pt>
                <c:pt idx="4540">
                  <c:v>42.270863577718664</c:v>
                </c:pt>
                <c:pt idx="4541">
                  <c:v>42.270863577718664</c:v>
                </c:pt>
                <c:pt idx="4542">
                  <c:v>42.270863577718664</c:v>
                </c:pt>
                <c:pt idx="4543">
                  <c:v>42.270863577718664</c:v>
                </c:pt>
                <c:pt idx="4544">
                  <c:v>42.946353988432982</c:v>
                </c:pt>
                <c:pt idx="4545">
                  <c:v>42.390955485224509</c:v>
                </c:pt>
                <c:pt idx="4546">
                  <c:v>42.482140314109486</c:v>
                </c:pt>
                <c:pt idx="4547">
                  <c:v>41.625130453819942</c:v>
                </c:pt>
                <c:pt idx="4548">
                  <c:v>41.625130453819942</c:v>
                </c:pt>
                <c:pt idx="4549">
                  <c:v>41.625130453819942</c:v>
                </c:pt>
                <c:pt idx="4550">
                  <c:v>41.664452582826293</c:v>
                </c:pt>
                <c:pt idx="4551">
                  <c:v>42.276177378935735</c:v>
                </c:pt>
                <c:pt idx="4552">
                  <c:v>42.275752274838368</c:v>
                </c:pt>
                <c:pt idx="4553">
                  <c:v>42.481290105914752</c:v>
                </c:pt>
                <c:pt idx="4554">
                  <c:v>42.527839004576315</c:v>
                </c:pt>
                <c:pt idx="4555">
                  <c:v>42.527839004576315</c:v>
                </c:pt>
                <c:pt idx="4556">
                  <c:v>42.527839004576315</c:v>
                </c:pt>
                <c:pt idx="4557">
                  <c:v>42.150771670212812</c:v>
                </c:pt>
                <c:pt idx="4558">
                  <c:v>43.262206332775811</c:v>
                </c:pt>
                <c:pt idx="4559">
                  <c:v>43.389525009936889</c:v>
                </c:pt>
                <c:pt idx="4560">
                  <c:v>43.203541967339333</c:v>
                </c:pt>
                <c:pt idx="4561">
                  <c:v>43.562117273467422</c:v>
                </c:pt>
                <c:pt idx="4562">
                  <c:v>43.562117273467422</c:v>
                </c:pt>
                <c:pt idx="4563">
                  <c:v>43.562117273467422</c:v>
                </c:pt>
                <c:pt idx="4564">
                  <c:v>43.727270215294048</c:v>
                </c:pt>
                <c:pt idx="4565">
                  <c:v>44.143447126615207</c:v>
                </c:pt>
                <c:pt idx="4566">
                  <c:v>44.388944742843989</c:v>
                </c:pt>
                <c:pt idx="4567">
                  <c:v>44.559198933838999</c:v>
                </c:pt>
                <c:pt idx="4568">
                  <c:v>44.44697145213442</c:v>
                </c:pt>
                <c:pt idx="4569">
                  <c:v>44.44697145213442</c:v>
                </c:pt>
                <c:pt idx="4570">
                  <c:v>44.44697145213442</c:v>
                </c:pt>
                <c:pt idx="4571">
                  <c:v>44.996631050028448</c:v>
                </c:pt>
                <c:pt idx="4572">
                  <c:v>44.97367542877069</c:v>
                </c:pt>
                <c:pt idx="4573">
                  <c:v>44.699908390067094</c:v>
                </c:pt>
                <c:pt idx="4574">
                  <c:v>44.754109162481235</c:v>
                </c:pt>
                <c:pt idx="4575">
                  <c:v>45.691676249221608</c:v>
                </c:pt>
                <c:pt idx="4576">
                  <c:v>45.691676249221608</c:v>
                </c:pt>
                <c:pt idx="4577">
                  <c:v>45.691676249221608</c:v>
                </c:pt>
                <c:pt idx="4578">
                  <c:v>45.980534483381696</c:v>
                </c:pt>
                <c:pt idx="4579">
                  <c:v>46.149513362084619</c:v>
                </c:pt>
                <c:pt idx="4580">
                  <c:v>46.272155894174659</c:v>
                </c:pt>
                <c:pt idx="4581">
                  <c:v>45.505693206624045</c:v>
                </c:pt>
                <c:pt idx="4582">
                  <c:v>46.293623651091629</c:v>
                </c:pt>
                <c:pt idx="4583">
                  <c:v>46.293623651091629</c:v>
                </c:pt>
                <c:pt idx="4584">
                  <c:v>46.293623651091629</c:v>
                </c:pt>
                <c:pt idx="4585">
                  <c:v>45.888286894253305</c:v>
                </c:pt>
                <c:pt idx="4586">
                  <c:v>45.722921400377984</c:v>
                </c:pt>
                <c:pt idx="4587">
                  <c:v>46.318067136690168</c:v>
                </c:pt>
                <c:pt idx="4588">
                  <c:v>46.496185753486458</c:v>
                </c:pt>
                <c:pt idx="4589">
                  <c:v>45.296541990720044</c:v>
                </c:pt>
                <c:pt idx="4590">
                  <c:v>45.296541990720044</c:v>
                </c:pt>
                <c:pt idx="4591">
                  <c:v>45.296541990720044</c:v>
                </c:pt>
                <c:pt idx="4592">
                  <c:v>45.857041743096907</c:v>
                </c:pt>
                <c:pt idx="4593">
                  <c:v>46.871552671460492</c:v>
                </c:pt>
                <c:pt idx="4594">
                  <c:v>46.518928822695528</c:v>
                </c:pt>
                <c:pt idx="4595">
                  <c:v>45.943550426910861</c:v>
                </c:pt>
                <c:pt idx="4596">
                  <c:v>46.646460051905287</c:v>
                </c:pt>
                <c:pt idx="4597">
                  <c:v>46.646460051905287</c:v>
                </c:pt>
                <c:pt idx="4598">
                  <c:v>46.646460051905287</c:v>
                </c:pt>
                <c:pt idx="4599">
                  <c:v>46.834143510892304</c:v>
                </c:pt>
                <c:pt idx="4600">
                  <c:v>46.923202819290452</c:v>
                </c:pt>
                <c:pt idx="4601">
                  <c:v>47.589978596008777</c:v>
                </c:pt>
                <c:pt idx="4602">
                  <c:v>46.699172959978661</c:v>
                </c:pt>
                <c:pt idx="4603">
                  <c:v>47.056047849717288</c:v>
                </c:pt>
                <c:pt idx="4604">
                  <c:v>47.056047849717288</c:v>
                </c:pt>
                <c:pt idx="4605">
                  <c:v>47.056047849717288</c:v>
                </c:pt>
                <c:pt idx="4606">
                  <c:v>46.771653208579536</c:v>
                </c:pt>
                <c:pt idx="4607">
                  <c:v>47.270937970935712</c:v>
                </c:pt>
                <c:pt idx="4608">
                  <c:v>46.111679097419056</c:v>
                </c:pt>
                <c:pt idx="4609">
                  <c:v>44.766862285402212</c:v>
                </c:pt>
                <c:pt idx="4610">
                  <c:v>43.239463263566741</c:v>
                </c:pt>
                <c:pt idx="4611">
                  <c:v>43.239463263566741</c:v>
                </c:pt>
                <c:pt idx="4612">
                  <c:v>43.239463263566741</c:v>
                </c:pt>
                <c:pt idx="4613">
                  <c:v>42.131216881733991</c:v>
                </c:pt>
                <c:pt idx="4614">
                  <c:v>43.914953674281065</c:v>
                </c:pt>
                <c:pt idx="4615">
                  <c:v>43.319170281822835</c:v>
                </c:pt>
                <c:pt idx="4616">
                  <c:v>43.02117230956938</c:v>
                </c:pt>
                <c:pt idx="4617">
                  <c:v>43.54383779728068</c:v>
                </c:pt>
                <c:pt idx="4618">
                  <c:v>43.54383779728068</c:v>
                </c:pt>
                <c:pt idx="4619">
                  <c:v>43.54383779728068</c:v>
                </c:pt>
                <c:pt idx="4620">
                  <c:v>42.95974476750002</c:v>
                </c:pt>
                <c:pt idx="4621">
                  <c:v>43.14679057034099</c:v>
                </c:pt>
                <c:pt idx="4622">
                  <c:v>42.646017943644026</c:v>
                </c:pt>
                <c:pt idx="4623">
                  <c:v>42.646017943644026</c:v>
                </c:pt>
                <c:pt idx="4624">
                  <c:v>43.124685157277966</c:v>
                </c:pt>
                <c:pt idx="4625">
                  <c:v>43.124685157277966</c:v>
                </c:pt>
                <c:pt idx="4626">
                  <c:v>43.124685157277966</c:v>
                </c:pt>
                <c:pt idx="4627">
                  <c:v>42.284254356785695</c:v>
                </c:pt>
                <c:pt idx="4628">
                  <c:v>43.227985452937872</c:v>
                </c:pt>
                <c:pt idx="4629">
                  <c:v>44.537943728970717</c:v>
                </c:pt>
                <c:pt idx="4630">
                  <c:v>44.687367819194812</c:v>
                </c:pt>
                <c:pt idx="4631">
                  <c:v>44.404248490349154</c:v>
                </c:pt>
                <c:pt idx="4632">
                  <c:v>44.404248490349154</c:v>
                </c:pt>
                <c:pt idx="4633">
                  <c:v>44.404248490349154</c:v>
                </c:pt>
                <c:pt idx="4634">
                  <c:v>43.944073304950628</c:v>
                </c:pt>
                <c:pt idx="4635">
                  <c:v>43.765742136105658</c:v>
                </c:pt>
                <c:pt idx="4636">
                  <c:v>44.621264132054421</c:v>
                </c:pt>
                <c:pt idx="4637">
                  <c:v>45.22363663802183</c:v>
                </c:pt>
                <c:pt idx="4638">
                  <c:v>45.273586369462315</c:v>
                </c:pt>
                <c:pt idx="4639">
                  <c:v>45.273586369462315</c:v>
                </c:pt>
                <c:pt idx="4640">
                  <c:v>45.273586369462315</c:v>
                </c:pt>
                <c:pt idx="4641">
                  <c:v>45.377311769219588</c:v>
                </c:pt>
                <c:pt idx="4642">
                  <c:v>44.289895488157754</c:v>
                </c:pt>
                <c:pt idx="4643">
                  <c:v>44.664837302034435</c:v>
                </c:pt>
                <c:pt idx="4644">
                  <c:v>44.522852533514232</c:v>
                </c:pt>
                <c:pt idx="4645">
                  <c:v>44.043122559636885</c:v>
                </c:pt>
                <c:pt idx="4646">
                  <c:v>44.043122559636885</c:v>
                </c:pt>
                <c:pt idx="4647">
                  <c:v>44.043122559636885</c:v>
                </c:pt>
                <c:pt idx="4648">
                  <c:v>42.952517997844808</c:v>
                </c:pt>
                <c:pt idx="4649">
                  <c:v>43.13722572815027</c:v>
                </c:pt>
                <c:pt idx="4650">
                  <c:v>43.169321087501388</c:v>
                </c:pt>
                <c:pt idx="4651">
                  <c:v>43.991472411806924</c:v>
                </c:pt>
                <c:pt idx="4652">
                  <c:v>44.886103984713344</c:v>
                </c:pt>
                <c:pt idx="4653">
                  <c:v>44.886103984713344</c:v>
                </c:pt>
                <c:pt idx="4654">
                  <c:v>44.886103984713344</c:v>
                </c:pt>
                <c:pt idx="4655">
                  <c:v>45.244254186744065</c:v>
                </c:pt>
                <c:pt idx="4656">
                  <c:v>45.244254186744065</c:v>
                </c:pt>
                <c:pt idx="4657">
                  <c:v>45.421097491248261</c:v>
                </c:pt>
                <c:pt idx="4658">
                  <c:v>44.765374421061452</c:v>
                </c:pt>
                <c:pt idx="4659">
                  <c:v>44.785779417735007</c:v>
                </c:pt>
                <c:pt idx="4660">
                  <c:v>44.785779417735007</c:v>
                </c:pt>
                <c:pt idx="4661">
                  <c:v>44.785779417735007</c:v>
                </c:pt>
                <c:pt idx="4662">
                  <c:v>44.31561428604838</c:v>
                </c:pt>
                <c:pt idx="4663">
                  <c:v>44.31561428604838</c:v>
                </c:pt>
                <c:pt idx="4664">
                  <c:v>43.56700597058714</c:v>
                </c:pt>
                <c:pt idx="4665">
                  <c:v>43.610579140567147</c:v>
                </c:pt>
                <c:pt idx="4666">
                  <c:v>41.735019862989041</c:v>
                </c:pt>
                <c:pt idx="4667">
                  <c:v>41.735019862989041</c:v>
                </c:pt>
                <c:pt idx="4668">
                  <c:v>41.735019862989041</c:v>
                </c:pt>
                <c:pt idx="4669">
                  <c:v>41.605788217389822</c:v>
                </c:pt>
                <c:pt idx="4670">
                  <c:v>40.604455516044574</c:v>
                </c:pt>
                <c:pt idx="4671">
                  <c:v>41.430645329275087</c:v>
                </c:pt>
                <c:pt idx="4672">
                  <c:v>41.525018438890299</c:v>
                </c:pt>
                <c:pt idx="4673">
                  <c:v>40.657168424117927</c:v>
                </c:pt>
                <c:pt idx="4674">
                  <c:v>40.657168424117927</c:v>
                </c:pt>
                <c:pt idx="4675">
                  <c:v>40.657168424117927</c:v>
                </c:pt>
                <c:pt idx="4676">
                  <c:v>41.429582569031666</c:v>
                </c:pt>
                <c:pt idx="4677">
                  <c:v>40.259270988983495</c:v>
                </c:pt>
                <c:pt idx="4678">
                  <c:v>39.795907522854726</c:v>
                </c:pt>
                <c:pt idx="4679">
                  <c:v>39.154212887880981</c:v>
                </c:pt>
                <c:pt idx="4680">
                  <c:v>39.196510745568887</c:v>
                </c:pt>
                <c:pt idx="4681">
                  <c:v>39.196510745568887</c:v>
                </c:pt>
                <c:pt idx="4682">
                  <c:v>39.196510745568887</c:v>
                </c:pt>
                <c:pt idx="4683">
                  <c:v>39.196510745568887</c:v>
                </c:pt>
                <c:pt idx="4684">
                  <c:v>38.166058413554083</c:v>
                </c:pt>
                <c:pt idx="4685">
                  <c:v>38.036826767954864</c:v>
                </c:pt>
                <c:pt idx="4686">
                  <c:v>38.831558877980306</c:v>
                </c:pt>
                <c:pt idx="4687">
                  <c:v>38.029174894202278</c:v>
                </c:pt>
                <c:pt idx="4688">
                  <c:v>38.029174894202278</c:v>
                </c:pt>
                <c:pt idx="4689">
                  <c:v>38.029174894202278</c:v>
                </c:pt>
                <c:pt idx="4690">
                  <c:v>38.367345203656804</c:v>
                </c:pt>
                <c:pt idx="4691">
                  <c:v>38.422396184265686</c:v>
                </c:pt>
                <c:pt idx="4692">
                  <c:v>38.440250556355053</c:v>
                </c:pt>
                <c:pt idx="4693">
                  <c:v>39.13975934857055</c:v>
                </c:pt>
                <c:pt idx="4694">
                  <c:v>39.434143935996396</c:v>
                </c:pt>
                <c:pt idx="4695">
                  <c:v>39.434143935996396</c:v>
                </c:pt>
                <c:pt idx="4696">
                  <c:v>39.434143935996396</c:v>
                </c:pt>
                <c:pt idx="4697">
                  <c:v>38.871518663132697</c:v>
                </c:pt>
                <c:pt idx="4698">
                  <c:v>37.695893281867463</c:v>
                </c:pt>
                <c:pt idx="4699">
                  <c:v>37.004248915453239</c:v>
                </c:pt>
                <c:pt idx="4700">
                  <c:v>37.26675069557664</c:v>
                </c:pt>
                <c:pt idx="4701">
                  <c:v>37.701207083084533</c:v>
                </c:pt>
                <c:pt idx="4702">
                  <c:v>37.701207083084533</c:v>
                </c:pt>
                <c:pt idx="4703">
                  <c:v>37.701207083084533</c:v>
                </c:pt>
                <c:pt idx="4704">
                  <c:v>38.112495297285989</c:v>
                </c:pt>
                <c:pt idx="4705">
                  <c:v>37.845742476188924</c:v>
                </c:pt>
                <c:pt idx="4706">
                  <c:v>38.74823847489661</c:v>
                </c:pt>
                <c:pt idx="4707">
                  <c:v>37.995591670510379</c:v>
                </c:pt>
                <c:pt idx="4708">
                  <c:v>37.842341643409995</c:v>
                </c:pt>
                <c:pt idx="4709">
                  <c:v>37.842341643409995</c:v>
                </c:pt>
                <c:pt idx="4710">
                  <c:v>37.842341643409995</c:v>
                </c:pt>
                <c:pt idx="4711">
                  <c:v>37.842341643409995</c:v>
                </c:pt>
                <c:pt idx="4712">
                  <c:v>37.511398103610688</c:v>
                </c:pt>
                <c:pt idx="4713">
                  <c:v>37.992615941828824</c:v>
                </c:pt>
                <c:pt idx="4714">
                  <c:v>37.543068358864446</c:v>
                </c:pt>
                <c:pt idx="4715">
                  <c:v>37.694830521624048</c:v>
                </c:pt>
                <c:pt idx="4716">
                  <c:v>37.694830521624048</c:v>
                </c:pt>
                <c:pt idx="4717">
                  <c:v>37.694830521624048</c:v>
                </c:pt>
                <c:pt idx="4718">
                  <c:v>37.950318084140918</c:v>
                </c:pt>
                <c:pt idx="4719">
                  <c:v>38.074661032620426</c:v>
                </c:pt>
                <c:pt idx="4720">
                  <c:v>38.258093450633787</c:v>
                </c:pt>
                <c:pt idx="4721">
                  <c:v>38.141614927955544</c:v>
                </c:pt>
                <c:pt idx="4722">
                  <c:v>37.096071400484249</c:v>
                </c:pt>
                <c:pt idx="4723">
                  <c:v>37.096071400484249</c:v>
                </c:pt>
                <c:pt idx="4724">
                  <c:v>37.096071400484249</c:v>
                </c:pt>
                <c:pt idx="4725">
                  <c:v>36.84100894206474</c:v>
                </c:pt>
                <c:pt idx="4726">
                  <c:v>37.06270072884103</c:v>
                </c:pt>
                <c:pt idx="4727">
                  <c:v>37.27248960089107</c:v>
                </c:pt>
                <c:pt idx="4728">
                  <c:v>36.399538336950314</c:v>
                </c:pt>
                <c:pt idx="4729">
                  <c:v>36.293262312608853</c:v>
                </c:pt>
                <c:pt idx="4730">
                  <c:v>36.293262312608853</c:v>
                </c:pt>
                <c:pt idx="4731">
                  <c:v>36.293262312608853</c:v>
                </c:pt>
                <c:pt idx="4732">
                  <c:v>35.560595400798817</c:v>
                </c:pt>
                <c:pt idx="4733">
                  <c:v>37.004248915453225</c:v>
                </c:pt>
                <c:pt idx="4734">
                  <c:v>36.881606383363177</c:v>
                </c:pt>
                <c:pt idx="4735">
                  <c:v>37.205110601458586</c:v>
                </c:pt>
                <c:pt idx="4736">
                  <c:v>36.427807759425136</c:v>
                </c:pt>
                <c:pt idx="4737">
                  <c:v>36.427807759425136</c:v>
                </c:pt>
                <c:pt idx="4738">
                  <c:v>36.427807759425136</c:v>
                </c:pt>
                <c:pt idx="4739">
                  <c:v>35.861569101733835</c:v>
                </c:pt>
                <c:pt idx="4740">
                  <c:v>37.431478533305892</c:v>
                </c:pt>
                <c:pt idx="4741">
                  <c:v>36.465216919993331</c:v>
                </c:pt>
                <c:pt idx="4742">
                  <c:v>37.238906377199164</c:v>
                </c:pt>
                <c:pt idx="4743">
                  <c:v>37.238906377199164</c:v>
                </c:pt>
                <c:pt idx="4744">
                  <c:v>37.238906377199164</c:v>
                </c:pt>
                <c:pt idx="4745">
                  <c:v>37.238906377199164</c:v>
                </c:pt>
                <c:pt idx="4746">
                  <c:v>38.565443713029275</c:v>
                </c:pt>
                <c:pt idx="4747">
                  <c:v>38.780971490393753</c:v>
                </c:pt>
                <c:pt idx="4748">
                  <c:v>38.626658703049955</c:v>
                </c:pt>
                <c:pt idx="4749">
                  <c:v>37.789416183287933</c:v>
                </c:pt>
                <c:pt idx="4750">
                  <c:v>37.570062469047159</c:v>
                </c:pt>
                <c:pt idx="4751">
                  <c:v>37.570062469047159</c:v>
                </c:pt>
                <c:pt idx="4752">
                  <c:v>37.570062469047159</c:v>
                </c:pt>
                <c:pt idx="4753">
                  <c:v>37.87528721095584</c:v>
                </c:pt>
                <c:pt idx="4754">
                  <c:v>39.438607529018725</c:v>
                </c:pt>
                <c:pt idx="4755">
                  <c:v>39.296622760498536</c:v>
                </c:pt>
                <c:pt idx="4756">
                  <c:v>39.43244351960692</c:v>
                </c:pt>
                <c:pt idx="4757">
                  <c:v>39.659449107600281</c:v>
                </c:pt>
                <c:pt idx="4758">
                  <c:v>39.659449107600281</c:v>
                </c:pt>
                <c:pt idx="4759">
                  <c:v>39.659449107600281</c:v>
                </c:pt>
                <c:pt idx="4760">
                  <c:v>39.552322875064092</c:v>
                </c:pt>
                <c:pt idx="4761">
                  <c:v>39.24008391554888</c:v>
                </c:pt>
                <c:pt idx="4762">
                  <c:v>38.816042578426455</c:v>
                </c:pt>
                <c:pt idx="4763">
                  <c:v>39.385256964799325</c:v>
                </c:pt>
                <c:pt idx="4764">
                  <c:v>38.232162100694474</c:v>
                </c:pt>
                <c:pt idx="4765">
                  <c:v>38.232162100694474</c:v>
                </c:pt>
                <c:pt idx="4766">
                  <c:v>38.232162100694474</c:v>
                </c:pt>
                <c:pt idx="4767">
                  <c:v>38.06658405477048</c:v>
                </c:pt>
                <c:pt idx="4768">
                  <c:v>38.147353833269989</c:v>
                </c:pt>
                <c:pt idx="4769">
                  <c:v>39.256025319200106</c:v>
                </c:pt>
                <c:pt idx="4770">
                  <c:v>39.128281537941668</c:v>
                </c:pt>
                <c:pt idx="4771">
                  <c:v>40.390840707118222</c:v>
                </c:pt>
                <c:pt idx="4772">
                  <c:v>40.390840707118222</c:v>
                </c:pt>
                <c:pt idx="4773">
                  <c:v>40.390840707118222</c:v>
                </c:pt>
                <c:pt idx="4774">
                  <c:v>40.663757537627099</c:v>
                </c:pt>
                <c:pt idx="4775">
                  <c:v>39.994856240421946</c:v>
                </c:pt>
                <c:pt idx="4776">
                  <c:v>40.526448914177934</c:v>
                </c:pt>
                <c:pt idx="4777">
                  <c:v>40.907342185417725</c:v>
                </c:pt>
                <c:pt idx="4778">
                  <c:v>40.779810956207974</c:v>
                </c:pt>
                <c:pt idx="4779">
                  <c:v>40.779810956207974</c:v>
                </c:pt>
                <c:pt idx="4780">
                  <c:v>40.779810956207974</c:v>
                </c:pt>
                <c:pt idx="4781">
                  <c:v>40.879285314991584</c:v>
                </c:pt>
                <c:pt idx="4782">
                  <c:v>41.099064133329726</c:v>
                </c:pt>
                <c:pt idx="4783">
                  <c:v>40.76110637592388</c:v>
                </c:pt>
                <c:pt idx="4784">
                  <c:v>42.09465792936053</c:v>
                </c:pt>
                <c:pt idx="4785">
                  <c:v>42.125052872322186</c:v>
                </c:pt>
                <c:pt idx="4786">
                  <c:v>42.125052872322186</c:v>
                </c:pt>
                <c:pt idx="4787">
                  <c:v>42.125052872322186</c:v>
                </c:pt>
                <c:pt idx="4788">
                  <c:v>41.996458882869021</c:v>
                </c:pt>
                <c:pt idx="4789">
                  <c:v>42.310823362871062</c:v>
                </c:pt>
                <c:pt idx="4790">
                  <c:v>41.477831884082697</c:v>
                </c:pt>
                <c:pt idx="4791">
                  <c:v>41.806012247249129</c:v>
                </c:pt>
                <c:pt idx="4792">
                  <c:v>41.666365551264448</c:v>
                </c:pt>
                <c:pt idx="4793">
                  <c:v>41.666365551264448</c:v>
                </c:pt>
                <c:pt idx="4794">
                  <c:v>41.666365551264448</c:v>
                </c:pt>
                <c:pt idx="4795">
                  <c:v>42.447069226076827</c:v>
                </c:pt>
                <c:pt idx="4796">
                  <c:v>42.523375411553992</c:v>
                </c:pt>
                <c:pt idx="4797">
                  <c:v>42.453020683439945</c:v>
                </c:pt>
                <c:pt idx="4798">
                  <c:v>43.176547857156606</c:v>
                </c:pt>
                <c:pt idx="4799">
                  <c:v>43.175059992815825</c:v>
                </c:pt>
                <c:pt idx="4800">
                  <c:v>43.175059992815825</c:v>
                </c:pt>
                <c:pt idx="4801">
                  <c:v>43.175059992815825</c:v>
                </c:pt>
                <c:pt idx="4802">
                  <c:v>42.863246137397972</c:v>
                </c:pt>
                <c:pt idx="4803">
                  <c:v>42.524650723846079</c:v>
                </c:pt>
                <c:pt idx="4804">
                  <c:v>41.592184886274097</c:v>
                </c:pt>
                <c:pt idx="4805">
                  <c:v>41.764777149804637</c:v>
                </c:pt>
                <c:pt idx="4806">
                  <c:v>41.638096128789613</c:v>
                </c:pt>
                <c:pt idx="4807">
                  <c:v>41.638096128789613</c:v>
                </c:pt>
                <c:pt idx="4808">
                  <c:v>41.638096128789613</c:v>
                </c:pt>
                <c:pt idx="4809">
                  <c:v>41.638096128789613</c:v>
                </c:pt>
                <c:pt idx="4810">
                  <c:v>42.413486002384907</c:v>
                </c:pt>
                <c:pt idx="4811">
                  <c:v>42.511897600925103</c:v>
                </c:pt>
                <c:pt idx="4812">
                  <c:v>42.914683733179238</c:v>
                </c:pt>
                <c:pt idx="4813">
                  <c:v>43.202691759144599</c:v>
                </c:pt>
                <c:pt idx="4814">
                  <c:v>43.202691759144599</c:v>
                </c:pt>
                <c:pt idx="4815">
                  <c:v>43.202691759144599</c:v>
                </c:pt>
                <c:pt idx="4816">
                  <c:v>42.65579533788344</c:v>
                </c:pt>
                <c:pt idx="4817">
                  <c:v>42.442180528957103</c:v>
                </c:pt>
                <c:pt idx="4818">
                  <c:v>42.966333881009191</c:v>
                </c:pt>
                <c:pt idx="4819">
                  <c:v>43.681784076875907</c:v>
                </c:pt>
                <c:pt idx="4820">
                  <c:v>42.306147217800039</c:v>
                </c:pt>
                <c:pt idx="4821">
                  <c:v>42.306147217800039</c:v>
                </c:pt>
                <c:pt idx="4822">
                  <c:v>42.306147217800039</c:v>
                </c:pt>
                <c:pt idx="4823">
                  <c:v>42.079141629806678</c:v>
                </c:pt>
                <c:pt idx="4824">
                  <c:v>41.926741810901021</c:v>
                </c:pt>
                <c:pt idx="4825">
                  <c:v>40.902028384200655</c:v>
                </c:pt>
                <c:pt idx="4826">
                  <c:v>40.900540519859881</c:v>
                </c:pt>
                <c:pt idx="4827">
                  <c:v>41.787945323111082</c:v>
                </c:pt>
                <c:pt idx="4828">
                  <c:v>41.787945323111082</c:v>
                </c:pt>
                <c:pt idx="4829">
                  <c:v>41.787945323111082</c:v>
                </c:pt>
                <c:pt idx="4830">
                  <c:v>42.186480414391561</c:v>
                </c:pt>
                <c:pt idx="4831">
                  <c:v>41.932693268264153</c:v>
                </c:pt>
                <c:pt idx="4832">
                  <c:v>41.471030218524845</c:v>
                </c:pt>
                <c:pt idx="4833">
                  <c:v>42.142482140314193</c:v>
                </c:pt>
                <c:pt idx="4834">
                  <c:v>40.988324515965928</c:v>
                </c:pt>
                <c:pt idx="4835">
                  <c:v>40.988324515965928</c:v>
                </c:pt>
                <c:pt idx="4836">
                  <c:v>40.988324515965928</c:v>
                </c:pt>
                <c:pt idx="4837">
                  <c:v>40.667796026552075</c:v>
                </c:pt>
                <c:pt idx="4838">
                  <c:v>40.464383715962519</c:v>
                </c:pt>
                <c:pt idx="4839">
                  <c:v>41.104590486595477</c:v>
                </c:pt>
                <c:pt idx="4840">
                  <c:v>39.436694560580598</c:v>
                </c:pt>
                <c:pt idx="4841">
                  <c:v>39.443708778187137</c:v>
                </c:pt>
                <c:pt idx="4842">
                  <c:v>39.443708778187137</c:v>
                </c:pt>
                <c:pt idx="4843">
                  <c:v>39.443708778187137</c:v>
                </c:pt>
                <c:pt idx="4844">
                  <c:v>39.047724311490853</c:v>
                </c:pt>
                <c:pt idx="4845">
                  <c:v>39.592282660216505</c:v>
                </c:pt>
                <c:pt idx="4846">
                  <c:v>38.602640321548826</c:v>
                </c:pt>
                <c:pt idx="4847">
                  <c:v>38.606891362522482</c:v>
                </c:pt>
                <c:pt idx="4848">
                  <c:v>38.606891362522482</c:v>
                </c:pt>
                <c:pt idx="4849">
                  <c:v>38.606891362522482</c:v>
                </c:pt>
                <c:pt idx="4850">
                  <c:v>38.606891362522482</c:v>
                </c:pt>
                <c:pt idx="4851">
                  <c:v>38.831771430029015</c:v>
                </c:pt>
                <c:pt idx="4852">
                  <c:v>39.774439765937771</c:v>
                </c:pt>
                <c:pt idx="4853">
                  <c:v>38.667043592299756</c:v>
                </c:pt>
                <c:pt idx="4854">
                  <c:v>39.100437219564235</c:v>
                </c:pt>
                <c:pt idx="4855">
                  <c:v>38.490625391892934</c:v>
                </c:pt>
                <c:pt idx="4856">
                  <c:v>38.490625391892934</c:v>
                </c:pt>
                <c:pt idx="4857">
                  <c:v>38.490625391892934</c:v>
                </c:pt>
                <c:pt idx="4858">
                  <c:v>38.217496009335377</c:v>
                </c:pt>
                <c:pt idx="4859">
                  <c:v>38.224297674893229</c:v>
                </c:pt>
                <c:pt idx="4860">
                  <c:v>39.191834600497884</c:v>
                </c:pt>
                <c:pt idx="4861">
                  <c:v>39.395884567233495</c:v>
                </c:pt>
                <c:pt idx="4862">
                  <c:v>38.753127172016342</c:v>
                </c:pt>
                <c:pt idx="4863">
                  <c:v>38.753127172016342</c:v>
                </c:pt>
                <c:pt idx="4864">
                  <c:v>38.753127172016342</c:v>
                </c:pt>
                <c:pt idx="4865">
                  <c:v>38.679371611123365</c:v>
                </c:pt>
                <c:pt idx="4866">
                  <c:v>38.718906292178389</c:v>
                </c:pt>
                <c:pt idx="4867">
                  <c:v>39.227755896725306</c:v>
                </c:pt>
                <c:pt idx="4868">
                  <c:v>38.62028214158952</c:v>
                </c:pt>
                <c:pt idx="4869">
                  <c:v>39.248798549544922</c:v>
                </c:pt>
                <c:pt idx="4870">
                  <c:v>39.248798549544922</c:v>
                </c:pt>
                <c:pt idx="4871">
                  <c:v>39.248798549544922</c:v>
                </c:pt>
                <c:pt idx="4872">
                  <c:v>38.322921825482112</c:v>
                </c:pt>
                <c:pt idx="4873">
                  <c:v>39.227543344676619</c:v>
                </c:pt>
                <c:pt idx="4874">
                  <c:v>39.381643579971737</c:v>
                </c:pt>
                <c:pt idx="4875">
                  <c:v>39.304062082202471</c:v>
                </c:pt>
                <c:pt idx="4876">
                  <c:v>38.823907004227742</c:v>
                </c:pt>
                <c:pt idx="4877">
                  <c:v>38.823907004227742</c:v>
                </c:pt>
                <c:pt idx="4878">
                  <c:v>38.823907004227742</c:v>
                </c:pt>
                <c:pt idx="4879">
                  <c:v>38.362243954488434</c:v>
                </c:pt>
                <c:pt idx="4880">
                  <c:v>39.742131854537966</c:v>
                </c:pt>
                <c:pt idx="4881">
                  <c:v>40.283076818436001</c:v>
                </c:pt>
                <c:pt idx="4882">
                  <c:v>39.961698120827421</c:v>
                </c:pt>
                <c:pt idx="4883">
                  <c:v>40.94241327345042</c:v>
                </c:pt>
                <c:pt idx="4884">
                  <c:v>40.94241327345042</c:v>
                </c:pt>
                <c:pt idx="4885">
                  <c:v>40.94241327345042</c:v>
                </c:pt>
                <c:pt idx="4886">
                  <c:v>41.261241346474804</c:v>
                </c:pt>
                <c:pt idx="4887">
                  <c:v>41.257840513695875</c:v>
                </c:pt>
                <c:pt idx="4888">
                  <c:v>41.27803295832075</c:v>
                </c:pt>
                <c:pt idx="4889">
                  <c:v>41.753299339175769</c:v>
                </c:pt>
                <c:pt idx="4890">
                  <c:v>41.60833884197401</c:v>
                </c:pt>
                <c:pt idx="4891">
                  <c:v>41.60833884197401</c:v>
                </c:pt>
                <c:pt idx="4892">
                  <c:v>41.60833884197401</c:v>
                </c:pt>
                <c:pt idx="4893">
                  <c:v>41.079934448948272</c:v>
                </c:pt>
                <c:pt idx="4894">
                  <c:v>40.569384428011894</c:v>
                </c:pt>
                <c:pt idx="4895">
                  <c:v>40.661632017140278</c:v>
                </c:pt>
                <c:pt idx="4896">
                  <c:v>40.528149330567402</c:v>
                </c:pt>
                <c:pt idx="4897">
                  <c:v>41.053790546960272</c:v>
                </c:pt>
                <c:pt idx="4898">
                  <c:v>41.053790546960272</c:v>
                </c:pt>
                <c:pt idx="4899">
                  <c:v>41.053790546960272</c:v>
                </c:pt>
                <c:pt idx="4900">
                  <c:v>40.166385743709071</c:v>
                </c:pt>
                <c:pt idx="4901">
                  <c:v>40.094118047156876</c:v>
                </c:pt>
                <c:pt idx="4902">
                  <c:v>40.391265811215597</c:v>
                </c:pt>
                <c:pt idx="4903">
                  <c:v>40.706267947363685</c:v>
                </c:pt>
                <c:pt idx="4904">
                  <c:v>39.801221324071811</c:v>
                </c:pt>
                <c:pt idx="4905">
                  <c:v>39.801221324071811</c:v>
                </c:pt>
                <c:pt idx="4906">
                  <c:v>39.801221324071811</c:v>
                </c:pt>
                <c:pt idx="4907">
                  <c:v>39.801221324071811</c:v>
                </c:pt>
                <c:pt idx="4908">
                  <c:v>39.325104735022066</c:v>
                </c:pt>
                <c:pt idx="4909">
                  <c:v>38.962703492017681</c:v>
                </c:pt>
                <c:pt idx="4910">
                  <c:v>37.723312496147571</c:v>
                </c:pt>
                <c:pt idx="4911">
                  <c:v>37.584090904260258</c:v>
                </c:pt>
                <c:pt idx="4912">
                  <c:v>37.584090904260258</c:v>
                </c:pt>
                <c:pt idx="4913">
                  <c:v>37.584090904260258</c:v>
                </c:pt>
                <c:pt idx="4914">
                  <c:v>37.471863422555678</c:v>
                </c:pt>
                <c:pt idx="4915">
                  <c:v>36.591897941008384</c:v>
                </c:pt>
                <c:pt idx="4916">
                  <c:v>36.943033925432573</c:v>
                </c:pt>
                <c:pt idx="4917">
                  <c:v>37.699294114646406</c:v>
                </c:pt>
                <c:pt idx="4918">
                  <c:v>37.56071017890514</c:v>
                </c:pt>
                <c:pt idx="4919">
                  <c:v>37.56071017890514</c:v>
                </c:pt>
                <c:pt idx="4920">
                  <c:v>37.56071017890514</c:v>
                </c:pt>
                <c:pt idx="4921">
                  <c:v>36.249901694677561</c:v>
                </c:pt>
                <c:pt idx="4922">
                  <c:v>36.645673609325165</c:v>
                </c:pt>
                <c:pt idx="4923">
                  <c:v>34.698059187243558</c:v>
                </c:pt>
                <c:pt idx="4924">
                  <c:v>36.079009847536504</c:v>
                </c:pt>
                <c:pt idx="4925">
                  <c:v>37.091607807461941</c:v>
                </c:pt>
                <c:pt idx="4926">
                  <c:v>37.091607807461941</c:v>
                </c:pt>
                <c:pt idx="4927">
                  <c:v>37.091607807461941</c:v>
                </c:pt>
                <c:pt idx="4928">
                  <c:v>35.409895998282664</c:v>
                </c:pt>
                <c:pt idx="4929">
                  <c:v>35.037079704892818</c:v>
                </c:pt>
                <c:pt idx="4930">
                  <c:v>35.311909503839836</c:v>
                </c:pt>
                <c:pt idx="4931">
                  <c:v>35.869220975486456</c:v>
                </c:pt>
                <c:pt idx="4932">
                  <c:v>35.539552747979243</c:v>
                </c:pt>
                <c:pt idx="4933">
                  <c:v>35.539552747979243</c:v>
                </c:pt>
                <c:pt idx="4934">
                  <c:v>35.539552747979243</c:v>
                </c:pt>
                <c:pt idx="4935">
                  <c:v>31.800974763695333</c:v>
                </c:pt>
                <c:pt idx="4936">
                  <c:v>33.894187339124748</c:v>
                </c:pt>
                <c:pt idx="4937">
                  <c:v>33.238889373035299</c:v>
                </c:pt>
                <c:pt idx="4938">
                  <c:v>31.693848531159137</c:v>
                </c:pt>
                <c:pt idx="4939">
                  <c:v>31.263005528478857</c:v>
                </c:pt>
                <c:pt idx="4940">
                  <c:v>31.263005528478857</c:v>
                </c:pt>
                <c:pt idx="4941">
                  <c:v>31.263005528478857</c:v>
                </c:pt>
                <c:pt idx="4942">
                  <c:v>29.997045526523376</c:v>
                </c:pt>
                <c:pt idx="4943">
                  <c:v>28.268997370731224</c:v>
                </c:pt>
                <c:pt idx="4944">
                  <c:v>28.282388149798248</c:v>
                </c:pt>
                <c:pt idx="4945">
                  <c:v>27.102511727559349</c:v>
                </c:pt>
                <c:pt idx="4946">
                  <c:v>26.989859141757403</c:v>
                </c:pt>
                <c:pt idx="4947">
                  <c:v>26.989859141757403</c:v>
                </c:pt>
                <c:pt idx="4948">
                  <c:v>26.989859141757403</c:v>
                </c:pt>
                <c:pt idx="4949">
                  <c:v>30.385165567418394</c:v>
                </c:pt>
                <c:pt idx="4950">
                  <c:v>29.004640011222818</c:v>
                </c:pt>
                <c:pt idx="4951">
                  <c:v>26.446363553275173</c:v>
                </c:pt>
                <c:pt idx="4952">
                  <c:v>27.907446335921573</c:v>
                </c:pt>
                <c:pt idx="4953">
                  <c:v>27.880877329836206</c:v>
                </c:pt>
                <c:pt idx="4954">
                  <c:v>27.880877329836206</c:v>
                </c:pt>
                <c:pt idx="4955">
                  <c:v>27.880877329836206</c:v>
                </c:pt>
                <c:pt idx="4956">
                  <c:v>28.753190937630919</c:v>
                </c:pt>
                <c:pt idx="4957">
                  <c:v>27.279567584112222</c:v>
                </c:pt>
                <c:pt idx="4958">
                  <c:v>26.29460139051556</c:v>
                </c:pt>
                <c:pt idx="4959">
                  <c:v>26.33859966459293</c:v>
                </c:pt>
                <c:pt idx="4960">
                  <c:v>25.554495157001629</c:v>
                </c:pt>
                <c:pt idx="4961">
                  <c:v>25.554495157001629</c:v>
                </c:pt>
                <c:pt idx="4962">
                  <c:v>25.554495157001629</c:v>
                </c:pt>
                <c:pt idx="4963">
                  <c:v>24.863913550830816</c:v>
                </c:pt>
                <c:pt idx="4964">
                  <c:v>27.580116180949869</c:v>
                </c:pt>
                <c:pt idx="4965">
                  <c:v>27.676827363100596</c:v>
                </c:pt>
                <c:pt idx="4966">
                  <c:v>28.353167982009658</c:v>
                </c:pt>
                <c:pt idx="4967">
                  <c:v>28.371022354099022</c:v>
                </c:pt>
                <c:pt idx="4968">
                  <c:v>28.371022354099022</c:v>
                </c:pt>
                <c:pt idx="4969">
                  <c:v>28.371022354099022</c:v>
                </c:pt>
                <c:pt idx="4970">
                  <c:v>28.370384697952975</c:v>
                </c:pt>
                <c:pt idx="4971">
                  <c:v>29.29817439045393</c:v>
                </c:pt>
                <c:pt idx="4972">
                  <c:v>27.631341224682458</c:v>
                </c:pt>
                <c:pt idx="4973">
                  <c:v>26.398326790272829</c:v>
                </c:pt>
                <c:pt idx="4974">
                  <c:v>27.028543614617689</c:v>
                </c:pt>
                <c:pt idx="4975">
                  <c:v>27.028543614617689</c:v>
                </c:pt>
                <c:pt idx="4976">
                  <c:v>27.028543614617689</c:v>
                </c:pt>
                <c:pt idx="4977">
                  <c:v>26.590261290233506</c:v>
                </c:pt>
                <c:pt idx="4978">
                  <c:v>26.050166534530202</c:v>
                </c:pt>
                <c:pt idx="4979">
                  <c:v>24.770390649410334</c:v>
                </c:pt>
                <c:pt idx="4980">
                  <c:v>26.376221377209806</c:v>
                </c:pt>
                <c:pt idx="4981">
                  <c:v>25.073277318783497</c:v>
                </c:pt>
                <c:pt idx="4982">
                  <c:v>25.073277318783497</c:v>
                </c:pt>
                <c:pt idx="4983">
                  <c:v>25.073277318783497</c:v>
                </c:pt>
                <c:pt idx="4984">
                  <c:v>24.485145800077849</c:v>
                </c:pt>
                <c:pt idx="4985">
                  <c:v>24.565703026528677</c:v>
                </c:pt>
                <c:pt idx="4986">
                  <c:v>23.117160814754563</c:v>
                </c:pt>
                <c:pt idx="4987">
                  <c:v>22.031232398033517</c:v>
                </c:pt>
                <c:pt idx="4988">
                  <c:v>23.07401274887193</c:v>
                </c:pt>
                <c:pt idx="4989">
                  <c:v>23.07401274887193</c:v>
                </c:pt>
                <c:pt idx="4990">
                  <c:v>23.07401274887193</c:v>
                </c:pt>
                <c:pt idx="4991">
                  <c:v>24.53573318766438</c:v>
                </c:pt>
                <c:pt idx="4992">
                  <c:v>24.285771978413262</c:v>
                </c:pt>
                <c:pt idx="4993">
                  <c:v>25.359372376310702</c:v>
                </c:pt>
                <c:pt idx="4994">
                  <c:v>25.359372376310702</c:v>
                </c:pt>
                <c:pt idx="4995">
                  <c:v>25.203359172577439</c:v>
                </c:pt>
                <c:pt idx="4996">
                  <c:v>25.203359172577439</c:v>
                </c:pt>
                <c:pt idx="4997">
                  <c:v>25.203359172577439</c:v>
                </c:pt>
                <c:pt idx="4998">
                  <c:v>23.192829344085684</c:v>
                </c:pt>
                <c:pt idx="4999">
                  <c:v>24.01838150117015</c:v>
                </c:pt>
                <c:pt idx="5000">
                  <c:v>24.787819917402327</c:v>
                </c:pt>
                <c:pt idx="5001">
                  <c:v>23.970557290216494</c:v>
                </c:pt>
                <c:pt idx="5002">
                  <c:v>25.035868158215298</c:v>
                </c:pt>
                <c:pt idx="5003">
                  <c:v>25.035868158215298</c:v>
                </c:pt>
                <c:pt idx="5004">
                  <c:v>25.035868158215298</c:v>
                </c:pt>
                <c:pt idx="5005">
                  <c:v>26.038901275950007</c:v>
                </c:pt>
                <c:pt idx="5006">
                  <c:v>25.770873142560845</c:v>
                </c:pt>
                <c:pt idx="5007">
                  <c:v>25.98193732690299</c:v>
                </c:pt>
                <c:pt idx="5008">
                  <c:v>25.09091913882418</c:v>
                </c:pt>
                <c:pt idx="5009">
                  <c:v>25.647592954324754</c:v>
                </c:pt>
                <c:pt idx="5010">
                  <c:v>25.647592954324754</c:v>
                </c:pt>
                <c:pt idx="5011">
                  <c:v>25.647592954324754</c:v>
                </c:pt>
                <c:pt idx="5012">
                  <c:v>25.12088897768847</c:v>
                </c:pt>
                <c:pt idx="5013">
                  <c:v>26.430634701672634</c:v>
                </c:pt>
                <c:pt idx="5014">
                  <c:v>26.05590543984464</c:v>
                </c:pt>
                <c:pt idx="5015">
                  <c:v>25.605932752782898</c:v>
                </c:pt>
                <c:pt idx="5016">
                  <c:v>25.871622813636552</c:v>
                </c:pt>
                <c:pt idx="5017">
                  <c:v>25.871622813636552</c:v>
                </c:pt>
                <c:pt idx="5018">
                  <c:v>25.871622813636552</c:v>
                </c:pt>
                <c:pt idx="5019">
                  <c:v>25.275626869129642</c:v>
                </c:pt>
                <c:pt idx="5020">
                  <c:v>25.148945848114622</c:v>
                </c:pt>
                <c:pt idx="5021">
                  <c:v>25.172539125518426</c:v>
                </c:pt>
                <c:pt idx="5022">
                  <c:v>25.172539125518426</c:v>
                </c:pt>
                <c:pt idx="5023">
                  <c:v>25.196770059068282</c:v>
                </c:pt>
                <c:pt idx="5024">
                  <c:v>25.196770059068282</c:v>
                </c:pt>
                <c:pt idx="5025">
                  <c:v>25.196770059068282</c:v>
                </c:pt>
                <c:pt idx="5026">
                  <c:v>24.935543591236971</c:v>
                </c:pt>
                <c:pt idx="5027">
                  <c:v>25.534727816474124</c:v>
                </c:pt>
                <c:pt idx="5028">
                  <c:v>25.753868978666219</c:v>
                </c:pt>
                <c:pt idx="5029">
                  <c:v>25.753868978666219</c:v>
                </c:pt>
                <c:pt idx="5030">
                  <c:v>26.860202392060827</c:v>
                </c:pt>
                <c:pt idx="5031">
                  <c:v>26.860202392060827</c:v>
                </c:pt>
                <c:pt idx="5032">
                  <c:v>26.860202392060827</c:v>
                </c:pt>
                <c:pt idx="5033">
                  <c:v>26.835121250316242</c:v>
                </c:pt>
                <c:pt idx="5034">
                  <c:v>27.089546052589697</c:v>
                </c:pt>
                <c:pt idx="5035">
                  <c:v>26.326696749866688</c:v>
                </c:pt>
                <c:pt idx="5036">
                  <c:v>26.622569201633315</c:v>
                </c:pt>
                <c:pt idx="5037">
                  <c:v>25.995328105970014</c:v>
                </c:pt>
                <c:pt idx="5038">
                  <c:v>25.995328105970014</c:v>
                </c:pt>
                <c:pt idx="5039">
                  <c:v>25.995328105970014</c:v>
                </c:pt>
                <c:pt idx="5040">
                  <c:v>25.530264223451784</c:v>
                </c:pt>
                <c:pt idx="5041">
                  <c:v>25.562572134851589</c:v>
                </c:pt>
                <c:pt idx="5042">
                  <c:v>24.728730447868486</c:v>
                </c:pt>
                <c:pt idx="5043">
                  <c:v>25.155960065721157</c:v>
                </c:pt>
                <c:pt idx="5044">
                  <c:v>25.466711160895592</c:v>
                </c:pt>
                <c:pt idx="5045">
                  <c:v>25.466711160895592</c:v>
                </c:pt>
                <c:pt idx="5046">
                  <c:v>25.466711160895592</c:v>
                </c:pt>
                <c:pt idx="5047">
                  <c:v>25.466711160895592</c:v>
                </c:pt>
                <c:pt idx="5048">
                  <c:v>24.158878405349569</c:v>
                </c:pt>
                <c:pt idx="5049">
                  <c:v>25.203571724626133</c:v>
                </c:pt>
                <c:pt idx="5050">
                  <c:v>24.827779702554725</c:v>
                </c:pt>
                <c:pt idx="5051">
                  <c:v>24.993782852576089</c:v>
                </c:pt>
                <c:pt idx="5052">
                  <c:v>24.993782852576089</c:v>
                </c:pt>
                <c:pt idx="5053">
                  <c:v>24.993782852576089</c:v>
                </c:pt>
                <c:pt idx="5054">
                  <c:v>25.17806547878418</c:v>
                </c:pt>
                <c:pt idx="5055">
                  <c:v>25.387429246736861</c:v>
                </c:pt>
                <c:pt idx="5056">
                  <c:v>26.269520248770988</c:v>
                </c:pt>
                <c:pt idx="5057">
                  <c:v>25.588078380693538</c:v>
                </c:pt>
                <c:pt idx="5058">
                  <c:v>25.086455545801844</c:v>
                </c:pt>
                <c:pt idx="5059">
                  <c:v>25.086455545801844</c:v>
                </c:pt>
                <c:pt idx="5060">
                  <c:v>25.086455545801844</c:v>
                </c:pt>
                <c:pt idx="5061">
                  <c:v>25.41591122126037</c:v>
                </c:pt>
                <c:pt idx="5062">
                  <c:v>25.839102350188071</c:v>
                </c:pt>
                <c:pt idx="5063">
                  <c:v>25.834213653068364</c:v>
                </c:pt>
                <c:pt idx="5064">
                  <c:v>26.465068133559271</c:v>
                </c:pt>
                <c:pt idx="5065">
                  <c:v>27.153311667194576</c:v>
                </c:pt>
                <c:pt idx="5066">
                  <c:v>27.153311667194576</c:v>
                </c:pt>
                <c:pt idx="5067">
                  <c:v>27.153311667194576</c:v>
                </c:pt>
                <c:pt idx="5068">
                  <c:v>27.24173331944667</c:v>
                </c:pt>
                <c:pt idx="5069">
                  <c:v>26.12881079254289</c:v>
                </c:pt>
                <c:pt idx="5070">
                  <c:v>26.081199133637917</c:v>
                </c:pt>
                <c:pt idx="5071">
                  <c:v>26.416181162362204</c:v>
                </c:pt>
                <c:pt idx="5072">
                  <c:v>26.289500141347183</c:v>
                </c:pt>
                <c:pt idx="5073">
                  <c:v>26.289500141347183</c:v>
                </c:pt>
                <c:pt idx="5074">
                  <c:v>26.289500141347183</c:v>
                </c:pt>
                <c:pt idx="5075">
                  <c:v>26.289500141347183</c:v>
                </c:pt>
                <c:pt idx="5076">
                  <c:v>25.230778386857551</c:v>
                </c:pt>
                <c:pt idx="5077">
                  <c:v>25.267549891279696</c:v>
                </c:pt>
                <c:pt idx="5078">
                  <c:v>24.823741213629759</c:v>
                </c:pt>
                <c:pt idx="5079">
                  <c:v>24.926191301094928</c:v>
                </c:pt>
                <c:pt idx="5080">
                  <c:v>24.926191301094928</c:v>
                </c:pt>
                <c:pt idx="5081">
                  <c:v>24.926191301094928</c:v>
                </c:pt>
                <c:pt idx="5082">
                  <c:v>23.996488640155828</c:v>
                </c:pt>
                <c:pt idx="5083">
                  <c:v>24.899409742960881</c:v>
                </c:pt>
                <c:pt idx="5084">
                  <c:v>24.673679467259614</c:v>
                </c:pt>
                <c:pt idx="5085">
                  <c:v>23.956741407052121</c:v>
                </c:pt>
                <c:pt idx="5086">
                  <c:v>23.74185128583369</c:v>
                </c:pt>
                <c:pt idx="5087">
                  <c:v>23.74185128583369</c:v>
                </c:pt>
                <c:pt idx="5088">
                  <c:v>23.74185128583369</c:v>
                </c:pt>
                <c:pt idx="5089">
                  <c:v>22.884841425544149</c:v>
                </c:pt>
                <c:pt idx="5090">
                  <c:v>22.969862245017318</c:v>
                </c:pt>
                <c:pt idx="5091">
                  <c:v>23.599653965264814</c:v>
                </c:pt>
                <c:pt idx="5092">
                  <c:v>22.839142735077321</c:v>
                </c:pt>
                <c:pt idx="5093">
                  <c:v>22.630416623270694</c:v>
                </c:pt>
                <c:pt idx="5094">
                  <c:v>22.630416623270694</c:v>
                </c:pt>
                <c:pt idx="5095">
                  <c:v>22.630416623270694</c:v>
                </c:pt>
                <c:pt idx="5096">
                  <c:v>22.187670705864164</c:v>
                </c:pt>
                <c:pt idx="5097">
                  <c:v>23.645140103682962</c:v>
                </c:pt>
                <c:pt idx="5098">
                  <c:v>23.932297921453589</c:v>
                </c:pt>
                <c:pt idx="5099">
                  <c:v>24.756149662148598</c:v>
                </c:pt>
                <c:pt idx="5100">
                  <c:v>24.837131992696786</c:v>
                </c:pt>
                <c:pt idx="5101">
                  <c:v>24.837131992696786</c:v>
                </c:pt>
                <c:pt idx="5102">
                  <c:v>24.837131992696786</c:v>
                </c:pt>
                <c:pt idx="5103">
                  <c:v>24.346774416385287</c:v>
                </c:pt>
                <c:pt idx="5104">
                  <c:v>25.339817587831899</c:v>
                </c:pt>
                <c:pt idx="5105">
                  <c:v>25.654182067833943</c:v>
                </c:pt>
                <c:pt idx="5106">
                  <c:v>25.595730254446142</c:v>
                </c:pt>
                <c:pt idx="5107">
                  <c:v>25.233754115539124</c:v>
                </c:pt>
                <c:pt idx="5108">
                  <c:v>25.233754115539124</c:v>
                </c:pt>
                <c:pt idx="5109">
                  <c:v>25.233754115539124</c:v>
                </c:pt>
                <c:pt idx="5110">
                  <c:v>26.777519645123185</c:v>
                </c:pt>
                <c:pt idx="5111">
                  <c:v>26.236149577127783</c:v>
                </c:pt>
                <c:pt idx="5112">
                  <c:v>26.285461652422224</c:v>
                </c:pt>
                <c:pt idx="5113">
                  <c:v>27.234293997742782</c:v>
                </c:pt>
                <c:pt idx="5114">
                  <c:v>26.600251236521629</c:v>
                </c:pt>
                <c:pt idx="5115">
                  <c:v>26.600251236521629</c:v>
                </c:pt>
                <c:pt idx="5116">
                  <c:v>26.600251236521629</c:v>
                </c:pt>
                <c:pt idx="5117">
                  <c:v>25.948566655259789</c:v>
                </c:pt>
                <c:pt idx="5118">
                  <c:v>26.292900974126123</c:v>
                </c:pt>
                <c:pt idx="5119">
                  <c:v>26.622356649584656</c:v>
                </c:pt>
                <c:pt idx="5120">
                  <c:v>27.510611661030588</c:v>
                </c:pt>
                <c:pt idx="5121">
                  <c:v>27.975250439451461</c:v>
                </c:pt>
                <c:pt idx="5122">
                  <c:v>27.975250439451461</c:v>
                </c:pt>
                <c:pt idx="5123">
                  <c:v>27.975250439451461</c:v>
                </c:pt>
                <c:pt idx="5124">
                  <c:v>27.910209512554484</c:v>
                </c:pt>
                <c:pt idx="5125">
                  <c:v>27.109313393117237</c:v>
                </c:pt>
                <c:pt idx="5126">
                  <c:v>27.64770773243108</c:v>
                </c:pt>
                <c:pt idx="5127">
                  <c:v>28.487925980874675</c:v>
                </c:pt>
                <c:pt idx="5128">
                  <c:v>28.487925980874675</c:v>
                </c:pt>
                <c:pt idx="5129">
                  <c:v>28.487925980874675</c:v>
                </c:pt>
                <c:pt idx="5130">
                  <c:v>28.487925980874675</c:v>
                </c:pt>
                <c:pt idx="5131">
                  <c:v>28.411194691300139</c:v>
                </c:pt>
                <c:pt idx="5132">
                  <c:v>28.105969949391461</c:v>
                </c:pt>
                <c:pt idx="5133">
                  <c:v>27.98268976115537</c:v>
                </c:pt>
                <c:pt idx="5134">
                  <c:v>28.757867082701985</c:v>
                </c:pt>
                <c:pt idx="5135">
                  <c:v>28.77784697527818</c:v>
                </c:pt>
                <c:pt idx="5136">
                  <c:v>28.77784697527818</c:v>
                </c:pt>
                <c:pt idx="5137">
                  <c:v>28.77784697527818</c:v>
                </c:pt>
                <c:pt idx="5138">
                  <c:v>27.830927598395757</c:v>
                </c:pt>
                <c:pt idx="5139">
                  <c:v>28.249442582252431</c:v>
                </c:pt>
                <c:pt idx="5140">
                  <c:v>28.39100224667526</c:v>
                </c:pt>
                <c:pt idx="5141">
                  <c:v>28.575709976980718</c:v>
                </c:pt>
                <c:pt idx="5142">
                  <c:v>29.189347741528309</c:v>
                </c:pt>
                <c:pt idx="5143">
                  <c:v>29.189347741528309</c:v>
                </c:pt>
                <c:pt idx="5144">
                  <c:v>29.189347741528309</c:v>
                </c:pt>
                <c:pt idx="5145">
                  <c:v>29.118355357268214</c:v>
                </c:pt>
                <c:pt idx="5146">
                  <c:v>28.94788861422451</c:v>
                </c:pt>
                <c:pt idx="5147">
                  <c:v>29.382770105829771</c:v>
                </c:pt>
                <c:pt idx="5148">
                  <c:v>29.636769804005858</c:v>
                </c:pt>
                <c:pt idx="5149">
                  <c:v>29.685444223154249</c:v>
                </c:pt>
                <c:pt idx="5150">
                  <c:v>29.685444223154249</c:v>
                </c:pt>
                <c:pt idx="5151">
                  <c:v>29.685444223154249</c:v>
                </c:pt>
                <c:pt idx="5152">
                  <c:v>30.35158234372653</c:v>
                </c:pt>
                <c:pt idx="5153">
                  <c:v>30.263373243523116</c:v>
                </c:pt>
                <c:pt idx="5154">
                  <c:v>30.264223451717847</c:v>
                </c:pt>
                <c:pt idx="5155">
                  <c:v>29.541121382098545</c:v>
                </c:pt>
                <c:pt idx="5156">
                  <c:v>29.633156419178253</c:v>
                </c:pt>
                <c:pt idx="5157">
                  <c:v>29.633156419178253</c:v>
                </c:pt>
                <c:pt idx="5158">
                  <c:v>29.633156419178253</c:v>
                </c:pt>
                <c:pt idx="5159">
                  <c:v>29.667802403113566</c:v>
                </c:pt>
                <c:pt idx="5160">
                  <c:v>29.276919185585673</c:v>
                </c:pt>
                <c:pt idx="5161">
                  <c:v>28.478361138683933</c:v>
                </c:pt>
                <c:pt idx="5162">
                  <c:v>28.90006440327085</c:v>
                </c:pt>
                <c:pt idx="5163">
                  <c:v>28.803140669071436</c:v>
                </c:pt>
                <c:pt idx="5164">
                  <c:v>28.803140669071436</c:v>
                </c:pt>
                <c:pt idx="5165">
                  <c:v>28.803140669071436</c:v>
                </c:pt>
                <c:pt idx="5166">
                  <c:v>29.602761476216589</c:v>
                </c:pt>
                <c:pt idx="5167">
                  <c:v>29.715839166115902</c:v>
                </c:pt>
                <c:pt idx="5168">
                  <c:v>29.623804129036198</c:v>
                </c:pt>
                <c:pt idx="5169">
                  <c:v>29.064154584854069</c:v>
                </c:pt>
                <c:pt idx="5170">
                  <c:v>28.974457620309877</c:v>
                </c:pt>
                <c:pt idx="5171">
                  <c:v>28.974457620309877</c:v>
                </c:pt>
                <c:pt idx="5172">
                  <c:v>28.974457620309877</c:v>
                </c:pt>
                <c:pt idx="5173">
                  <c:v>28.974457620309877</c:v>
                </c:pt>
                <c:pt idx="5174">
                  <c:v>30.02531494899824</c:v>
                </c:pt>
                <c:pt idx="5175">
                  <c:v>29.797246600761468</c:v>
                </c:pt>
                <c:pt idx="5176">
                  <c:v>30.188980026484089</c:v>
                </c:pt>
                <c:pt idx="5177">
                  <c:v>30.513334452774227</c:v>
                </c:pt>
                <c:pt idx="5178">
                  <c:v>30.513334452774227</c:v>
                </c:pt>
                <c:pt idx="5179">
                  <c:v>30.513334452774227</c:v>
                </c:pt>
                <c:pt idx="5180">
                  <c:v>31.396488215051768</c:v>
                </c:pt>
                <c:pt idx="5181">
                  <c:v>31.46429231858162</c:v>
                </c:pt>
                <c:pt idx="5182">
                  <c:v>31.360779470873041</c:v>
                </c:pt>
                <c:pt idx="5183">
                  <c:v>31.728494515094496</c:v>
                </c:pt>
                <c:pt idx="5184">
                  <c:v>31.738484461382598</c:v>
                </c:pt>
                <c:pt idx="5185">
                  <c:v>31.738484461382598</c:v>
                </c:pt>
                <c:pt idx="5186">
                  <c:v>31.738484461382598</c:v>
                </c:pt>
                <c:pt idx="5187">
                  <c:v>31.638159894404257</c:v>
                </c:pt>
                <c:pt idx="5188">
                  <c:v>31.915752869984154</c:v>
                </c:pt>
                <c:pt idx="5189">
                  <c:v>31.782270183411278</c:v>
                </c:pt>
                <c:pt idx="5190">
                  <c:v>31.819254239882106</c:v>
                </c:pt>
                <c:pt idx="5191">
                  <c:v>31.669617597609328</c:v>
                </c:pt>
                <c:pt idx="5192">
                  <c:v>31.669617597609328</c:v>
                </c:pt>
                <c:pt idx="5193">
                  <c:v>31.669617597609328</c:v>
                </c:pt>
                <c:pt idx="5194">
                  <c:v>30.967983284907003</c:v>
                </c:pt>
                <c:pt idx="5195">
                  <c:v>30.676574426162716</c:v>
                </c:pt>
                <c:pt idx="5196">
                  <c:v>30.945240215697929</c:v>
                </c:pt>
                <c:pt idx="5197">
                  <c:v>30.900816837523195</c:v>
                </c:pt>
                <c:pt idx="5198">
                  <c:v>31.271295058377532</c:v>
                </c:pt>
                <c:pt idx="5199">
                  <c:v>31.271295058377532</c:v>
                </c:pt>
                <c:pt idx="5200">
                  <c:v>31.271295058377532</c:v>
                </c:pt>
                <c:pt idx="5201">
                  <c:v>30.322887817154335</c:v>
                </c:pt>
                <c:pt idx="5202">
                  <c:v>30.27718912668751</c:v>
                </c:pt>
                <c:pt idx="5203">
                  <c:v>30.757556756710912</c:v>
                </c:pt>
                <c:pt idx="5204">
                  <c:v>31.368856448722997</c:v>
                </c:pt>
                <c:pt idx="5205">
                  <c:v>31.461954246046119</c:v>
                </c:pt>
                <c:pt idx="5206">
                  <c:v>31.461954246046119</c:v>
                </c:pt>
                <c:pt idx="5207">
                  <c:v>31.461954246046119</c:v>
                </c:pt>
                <c:pt idx="5208">
                  <c:v>31.539110639718018</c:v>
                </c:pt>
                <c:pt idx="5209">
                  <c:v>31.399251391684658</c:v>
                </c:pt>
                <c:pt idx="5210">
                  <c:v>31.486185179595974</c:v>
                </c:pt>
                <c:pt idx="5211">
                  <c:v>30.740977696913653</c:v>
                </c:pt>
                <c:pt idx="5212">
                  <c:v>30.740977696913653</c:v>
                </c:pt>
                <c:pt idx="5213">
                  <c:v>30.740977696913653</c:v>
                </c:pt>
                <c:pt idx="5214">
                  <c:v>30.740977696913653</c:v>
                </c:pt>
                <c:pt idx="5215">
                  <c:v>30.628962767257754</c:v>
                </c:pt>
                <c:pt idx="5216">
                  <c:v>29.858886694879526</c:v>
                </c:pt>
                <c:pt idx="5217">
                  <c:v>30.0023593277405</c:v>
                </c:pt>
                <c:pt idx="5218">
                  <c:v>30.075689784536113</c:v>
                </c:pt>
                <c:pt idx="5219">
                  <c:v>30.178990080196009</c:v>
                </c:pt>
                <c:pt idx="5220">
                  <c:v>30.178990080196009</c:v>
                </c:pt>
                <c:pt idx="5221">
                  <c:v>30.178990080196009</c:v>
                </c:pt>
                <c:pt idx="5222">
                  <c:v>30.771160087826633</c:v>
                </c:pt>
                <c:pt idx="5223">
                  <c:v>30.88041184084965</c:v>
                </c:pt>
                <c:pt idx="5224">
                  <c:v>31.903637403209238</c:v>
                </c:pt>
                <c:pt idx="5225">
                  <c:v>32.283893018302983</c:v>
                </c:pt>
                <c:pt idx="5226">
                  <c:v>32.462224187147953</c:v>
                </c:pt>
                <c:pt idx="5227">
                  <c:v>32.462224187147953</c:v>
                </c:pt>
                <c:pt idx="5228">
                  <c:v>32.462224187147953</c:v>
                </c:pt>
                <c:pt idx="5229">
                  <c:v>32.818036316643159</c:v>
                </c:pt>
                <c:pt idx="5230">
                  <c:v>33.009545712506473</c:v>
                </c:pt>
                <c:pt idx="5231">
                  <c:v>33.264395618877302</c:v>
                </c:pt>
                <c:pt idx="5232">
                  <c:v>34.04063570066733</c:v>
                </c:pt>
                <c:pt idx="5233">
                  <c:v>33.98834789669133</c:v>
                </c:pt>
                <c:pt idx="5234">
                  <c:v>33.98834789669133</c:v>
                </c:pt>
                <c:pt idx="5235">
                  <c:v>33.98834789669133</c:v>
                </c:pt>
                <c:pt idx="5236">
                  <c:v>33.993661697908408</c:v>
                </c:pt>
                <c:pt idx="5237">
                  <c:v>34.124593759897088</c:v>
                </c:pt>
                <c:pt idx="5238">
                  <c:v>34.000038259368893</c:v>
                </c:pt>
                <c:pt idx="5239">
                  <c:v>34.218116661317573</c:v>
                </c:pt>
                <c:pt idx="5240">
                  <c:v>34.079745277624987</c:v>
                </c:pt>
                <c:pt idx="5241">
                  <c:v>34.079745277624987</c:v>
                </c:pt>
                <c:pt idx="5242">
                  <c:v>34.079745277624987</c:v>
                </c:pt>
                <c:pt idx="5243">
                  <c:v>34.606024150163897</c:v>
                </c:pt>
                <c:pt idx="5244">
                  <c:v>34.613888575965163</c:v>
                </c:pt>
                <c:pt idx="5245">
                  <c:v>34.315252947565661</c:v>
                </c:pt>
                <c:pt idx="5246">
                  <c:v>34.014491798679323</c:v>
                </c:pt>
                <c:pt idx="5247">
                  <c:v>34.422591732150529</c:v>
                </c:pt>
                <c:pt idx="5248">
                  <c:v>34.422591732150529</c:v>
                </c:pt>
                <c:pt idx="5249">
                  <c:v>34.422591732150529</c:v>
                </c:pt>
                <c:pt idx="5250">
                  <c:v>34.230019576043802</c:v>
                </c:pt>
                <c:pt idx="5251">
                  <c:v>33.895462651416885</c:v>
                </c:pt>
                <c:pt idx="5252">
                  <c:v>34.424717252637357</c:v>
                </c:pt>
                <c:pt idx="5253">
                  <c:v>34.617289408744092</c:v>
                </c:pt>
                <c:pt idx="5254">
                  <c:v>34.25446306164234</c:v>
                </c:pt>
                <c:pt idx="5255">
                  <c:v>34.25446306164234</c:v>
                </c:pt>
                <c:pt idx="5256">
                  <c:v>34.25446306164234</c:v>
                </c:pt>
                <c:pt idx="5257">
                  <c:v>33.262057546341786</c:v>
                </c:pt>
                <c:pt idx="5258">
                  <c:v>33.721382523545579</c:v>
                </c:pt>
                <c:pt idx="5259">
                  <c:v>33.93627264476401</c:v>
                </c:pt>
                <c:pt idx="5260">
                  <c:v>34.310576802494637</c:v>
                </c:pt>
                <c:pt idx="5261">
                  <c:v>34.811349429191601</c:v>
                </c:pt>
                <c:pt idx="5262">
                  <c:v>34.811349429191601</c:v>
                </c:pt>
                <c:pt idx="5263">
                  <c:v>34.811349429191601</c:v>
                </c:pt>
                <c:pt idx="5264">
                  <c:v>34.747583814586726</c:v>
                </c:pt>
                <c:pt idx="5265">
                  <c:v>34.856410463512383</c:v>
                </c:pt>
                <c:pt idx="5266">
                  <c:v>34.794770369394335</c:v>
                </c:pt>
                <c:pt idx="5267">
                  <c:v>34.87915353272146</c:v>
                </c:pt>
                <c:pt idx="5268">
                  <c:v>34.927402847772477</c:v>
                </c:pt>
                <c:pt idx="5269">
                  <c:v>34.927402847772477</c:v>
                </c:pt>
                <c:pt idx="5270">
                  <c:v>34.927402847772477</c:v>
                </c:pt>
                <c:pt idx="5271">
                  <c:v>34.543746399899803</c:v>
                </c:pt>
                <c:pt idx="5272">
                  <c:v>33.919906137015424</c:v>
                </c:pt>
                <c:pt idx="5273">
                  <c:v>33.886748017420892</c:v>
                </c:pt>
                <c:pt idx="5274">
                  <c:v>34.135433914379909</c:v>
                </c:pt>
                <c:pt idx="5275">
                  <c:v>34.817513438603406</c:v>
                </c:pt>
                <c:pt idx="5276">
                  <c:v>34.817513438603406</c:v>
                </c:pt>
                <c:pt idx="5277">
                  <c:v>34.817513438603406</c:v>
                </c:pt>
                <c:pt idx="5278">
                  <c:v>34.817513438603406</c:v>
                </c:pt>
                <c:pt idx="5279">
                  <c:v>35.173325568098619</c:v>
                </c:pt>
                <c:pt idx="5280">
                  <c:v>35.479825622299394</c:v>
                </c:pt>
                <c:pt idx="5281">
                  <c:v>35.839676240719584</c:v>
                </c:pt>
                <c:pt idx="5282">
                  <c:v>35.824797597311779</c:v>
                </c:pt>
                <c:pt idx="5283">
                  <c:v>35.824797597311779</c:v>
                </c:pt>
                <c:pt idx="5284">
                  <c:v>35.824797597311779</c:v>
                </c:pt>
                <c:pt idx="5285">
                  <c:v>36.001215797718601</c:v>
                </c:pt>
                <c:pt idx="5286">
                  <c:v>36.123858329808648</c:v>
                </c:pt>
                <c:pt idx="5287">
                  <c:v>36.638234287621323</c:v>
                </c:pt>
                <c:pt idx="5288">
                  <c:v>36.582120546769026</c:v>
                </c:pt>
                <c:pt idx="5289">
                  <c:v>36.670329646972441</c:v>
                </c:pt>
                <c:pt idx="5290">
                  <c:v>36.670329646972441</c:v>
                </c:pt>
                <c:pt idx="5291">
                  <c:v>36.670329646972441</c:v>
                </c:pt>
                <c:pt idx="5292">
                  <c:v>36.805087645837411</c:v>
                </c:pt>
                <c:pt idx="5293">
                  <c:v>36.858438210056825</c:v>
                </c:pt>
                <c:pt idx="5294">
                  <c:v>36.649712098250198</c:v>
                </c:pt>
                <c:pt idx="5295">
                  <c:v>36.341299075611275</c:v>
                </c:pt>
                <c:pt idx="5296">
                  <c:v>36.009505327617234</c:v>
                </c:pt>
                <c:pt idx="5297">
                  <c:v>36.009505327617234</c:v>
                </c:pt>
                <c:pt idx="5298">
                  <c:v>36.009505327617234</c:v>
                </c:pt>
                <c:pt idx="5299">
                  <c:v>36.656513763808043</c:v>
                </c:pt>
                <c:pt idx="5300">
                  <c:v>36.509427746119464</c:v>
                </c:pt>
                <c:pt idx="5301">
                  <c:v>36.537484616545612</c:v>
                </c:pt>
                <c:pt idx="5302">
                  <c:v>35.419885944570808</c:v>
                </c:pt>
                <c:pt idx="5303">
                  <c:v>35.336565541487104</c:v>
                </c:pt>
                <c:pt idx="5304">
                  <c:v>35.336565541487104</c:v>
                </c:pt>
                <c:pt idx="5305">
                  <c:v>35.336565541487104</c:v>
                </c:pt>
                <c:pt idx="5306">
                  <c:v>35.616071485505152</c:v>
                </c:pt>
                <c:pt idx="5307">
                  <c:v>36.245438101655282</c:v>
                </c:pt>
                <c:pt idx="5308">
                  <c:v>36.3559651669704</c:v>
                </c:pt>
                <c:pt idx="5309">
                  <c:v>36.511978370703659</c:v>
                </c:pt>
                <c:pt idx="5310">
                  <c:v>36.723892763240535</c:v>
                </c:pt>
                <c:pt idx="5311">
                  <c:v>36.723892763240535</c:v>
                </c:pt>
                <c:pt idx="5312">
                  <c:v>36.723892763240535</c:v>
                </c:pt>
                <c:pt idx="5313">
                  <c:v>36.763639996344239</c:v>
                </c:pt>
                <c:pt idx="5314">
                  <c:v>36.777243327459942</c:v>
                </c:pt>
                <c:pt idx="5315">
                  <c:v>37.287155692250273</c:v>
                </c:pt>
                <c:pt idx="5316">
                  <c:v>37.268026007868812</c:v>
                </c:pt>
                <c:pt idx="5317">
                  <c:v>36.96960293151799</c:v>
                </c:pt>
                <c:pt idx="5318">
                  <c:v>36.96960293151799</c:v>
                </c:pt>
                <c:pt idx="5319">
                  <c:v>36.96960293151799</c:v>
                </c:pt>
                <c:pt idx="5320">
                  <c:v>37.338593288031547</c:v>
                </c:pt>
                <c:pt idx="5321">
                  <c:v>37.328178237646085</c:v>
                </c:pt>
                <c:pt idx="5322">
                  <c:v>37.272277048842476</c:v>
                </c:pt>
                <c:pt idx="5323">
                  <c:v>37.476114463529399</c:v>
                </c:pt>
                <c:pt idx="5324">
                  <c:v>37.273764913183257</c:v>
                </c:pt>
                <c:pt idx="5325">
                  <c:v>37.273764913183257</c:v>
                </c:pt>
                <c:pt idx="5326">
                  <c:v>37.273764913183257</c:v>
                </c:pt>
                <c:pt idx="5327">
                  <c:v>37.127529103689405</c:v>
                </c:pt>
                <c:pt idx="5328">
                  <c:v>36.611240177438589</c:v>
                </c:pt>
                <c:pt idx="5329">
                  <c:v>35.752529900759583</c:v>
                </c:pt>
                <c:pt idx="5330">
                  <c:v>36.3733944349624</c:v>
                </c:pt>
                <c:pt idx="5331">
                  <c:v>35.43518969207598</c:v>
                </c:pt>
                <c:pt idx="5332">
                  <c:v>35.43518969207598</c:v>
                </c:pt>
                <c:pt idx="5333">
                  <c:v>35.43518969207598</c:v>
                </c:pt>
                <c:pt idx="5334">
                  <c:v>35.558044776214707</c:v>
                </c:pt>
                <c:pt idx="5335">
                  <c:v>35.691740014836263</c:v>
                </c:pt>
                <c:pt idx="5336">
                  <c:v>35.722985165992654</c:v>
                </c:pt>
                <c:pt idx="5337">
                  <c:v>36.582120546769026</c:v>
                </c:pt>
                <c:pt idx="5338">
                  <c:v>36.787658377845418</c:v>
                </c:pt>
                <c:pt idx="5339">
                  <c:v>36.787658377845418</c:v>
                </c:pt>
                <c:pt idx="5340">
                  <c:v>36.787658377845418</c:v>
                </c:pt>
                <c:pt idx="5341">
                  <c:v>37.587704289087945</c:v>
                </c:pt>
                <c:pt idx="5342">
                  <c:v>37.689091616309696</c:v>
                </c:pt>
                <c:pt idx="5343">
                  <c:v>37.896967519921596</c:v>
                </c:pt>
                <c:pt idx="5344">
                  <c:v>37.688453960163649</c:v>
                </c:pt>
                <c:pt idx="5345">
                  <c:v>38.017271979476128</c:v>
                </c:pt>
                <c:pt idx="5346">
                  <c:v>38.017271979476128</c:v>
                </c:pt>
                <c:pt idx="5347">
                  <c:v>38.017271979476128</c:v>
                </c:pt>
                <c:pt idx="5348">
                  <c:v>38.420058111730263</c:v>
                </c:pt>
                <c:pt idx="5349">
                  <c:v>38.518894814367819</c:v>
                </c:pt>
                <c:pt idx="5350">
                  <c:v>38.296352819396802</c:v>
                </c:pt>
                <c:pt idx="5351">
                  <c:v>37.689516720407063</c:v>
                </c:pt>
                <c:pt idx="5352">
                  <c:v>37.502470917566093</c:v>
                </c:pt>
                <c:pt idx="5353">
                  <c:v>37.502470917566093</c:v>
                </c:pt>
                <c:pt idx="5354">
                  <c:v>37.502470917566093</c:v>
                </c:pt>
                <c:pt idx="5355">
                  <c:v>38.109307016555832</c:v>
                </c:pt>
                <c:pt idx="5356">
                  <c:v>37.967109695986956</c:v>
                </c:pt>
                <c:pt idx="5357">
                  <c:v>38.124823316109691</c:v>
                </c:pt>
                <c:pt idx="5358">
                  <c:v>38.124823316109691</c:v>
                </c:pt>
                <c:pt idx="5359">
                  <c:v>37.525213986775171</c:v>
                </c:pt>
                <c:pt idx="5360">
                  <c:v>37.525213986775171</c:v>
                </c:pt>
                <c:pt idx="5361">
                  <c:v>37.525213986775171</c:v>
                </c:pt>
                <c:pt idx="5362">
                  <c:v>37.56708674036571</c:v>
                </c:pt>
                <c:pt idx="5363">
                  <c:v>37.998142295094674</c:v>
                </c:pt>
                <c:pt idx="5364">
                  <c:v>38.064245982235057</c:v>
                </c:pt>
                <c:pt idx="5365">
                  <c:v>37.896117311726869</c:v>
                </c:pt>
                <c:pt idx="5366">
                  <c:v>38.087414155541495</c:v>
                </c:pt>
                <c:pt idx="5367">
                  <c:v>38.087414155541495</c:v>
                </c:pt>
                <c:pt idx="5368">
                  <c:v>38.087414155541495</c:v>
                </c:pt>
                <c:pt idx="5369">
                  <c:v>37.9118461633294</c:v>
                </c:pt>
                <c:pt idx="5370">
                  <c:v>37.679739326167649</c:v>
                </c:pt>
                <c:pt idx="5371">
                  <c:v>38.040440152782566</c:v>
                </c:pt>
                <c:pt idx="5372">
                  <c:v>38.24597798385895</c:v>
                </c:pt>
                <c:pt idx="5373">
                  <c:v>38.090602436271737</c:v>
                </c:pt>
                <c:pt idx="5374">
                  <c:v>38.090602436271737</c:v>
                </c:pt>
                <c:pt idx="5375">
                  <c:v>38.090602436271737</c:v>
                </c:pt>
                <c:pt idx="5376">
                  <c:v>38.452578575178755</c:v>
                </c:pt>
                <c:pt idx="5377">
                  <c:v>38.221321946211738</c:v>
                </c:pt>
                <c:pt idx="5378">
                  <c:v>38.27679803091798</c:v>
                </c:pt>
                <c:pt idx="5379">
                  <c:v>37.797493161137993</c:v>
                </c:pt>
                <c:pt idx="5380">
                  <c:v>38.415807070756614</c:v>
                </c:pt>
                <c:pt idx="5381">
                  <c:v>38.415807070756614</c:v>
                </c:pt>
                <c:pt idx="5382">
                  <c:v>38.415807070756614</c:v>
                </c:pt>
                <c:pt idx="5383">
                  <c:v>38.871306111084124</c:v>
                </c:pt>
                <c:pt idx="5384">
                  <c:v>39.099161907272219</c:v>
                </c:pt>
                <c:pt idx="5385">
                  <c:v>39.364426864028502</c:v>
                </c:pt>
                <c:pt idx="5386">
                  <c:v>39.74383227092752</c:v>
                </c:pt>
                <c:pt idx="5387">
                  <c:v>39.74383227092752</c:v>
                </c:pt>
                <c:pt idx="5388">
                  <c:v>39.74383227092752</c:v>
                </c:pt>
                <c:pt idx="5389">
                  <c:v>39.74383227092752</c:v>
                </c:pt>
                <c:pt idx="5390">
                  <c:v>39.921100679529076</c:v>
                </c:pt>
                <c:pt idx="5391">
                  <c:v>39.790168617540395</c:v>
                </c:pt>
                <c:pt idx="5392">
                  <c:v>39.931090625817177</c:v>
                </c:pt>
                <c:pt idx="5393">
                  <c:v>39.541270168532698</c:v>
                </c:pt>
                <c:pt idx="5394">
                  <c:v>39.541270168532698</c:v>
                </c:pt>
                <c:pt idx="5395">
                  <c:v>39.541270168532698</c:v>
                </c:pt>
                <c:pt idx="5396">
                  <c:v>39.541270168532698</c:v>
                </c:pt>
                <c:pt idx="5397">
                  <c:v>40.102195025006928</c:v>
                </c:pt>
                <c:pt idx="5398">
                  <c:v>40.138966529429077</c:v>
                </c:pt>
                <c:pt idx="5399">
                  <c:v>39.926201928697473</c:v>
                </c:pt>
                <c:pt idx="5400">
                  <c:v>39.890068080421379</c:v>
                </c:pt>
                <c:pt idx="5401">
                  <c:v>40.227388181681171</c:v>
                </c:pt>
                <c:pt idx="5402">
                  <c:v>40.227388181681171</c:v>
                </c:pt>
                <c:pt idx="5403">
                  <c:v>40.227388181681171</c:v>
                </c:pt>
                <c:pt idx="5404">
                  <c:v>40.092417630767514</c:v>
                </c:pt>
                <c:pt idx="5405">
                  <c:v>39.572727871737769</c:v>
                </c:pt>
                <c:pt idx="5406">
                  <c:v>40.090079558232006</c:v>
                </c:pt>
                <c:pt idx="5407">
                  <c:v>40.098369088130632</c:v>
                </c:pt>
                <c:pt idx="5408">
                  <c:v>39.630754581028206</c:v>
                </c:pt>
                <c:pt idx="5409">
                  <c:v>39.630754581028206</c:v>
                </c:pt>
                <c:pt idx="5410">
                  <c:v>39.630754581028206</c:v>
                </c:pt>
                <c:pt idx="5411">
                  <c:v>39.630754581028206</c:v>
                </c:pt>
                <c:pt idx="5412">
                  <c:v>40.288815723750538</c:v>
                </c:pt>
                <c:pt idx="5413">
                  <c:v>39.703659933726456</c:v>
                </c:pt>
                <c:pt idx="5414">
                  <c:v>39.334244473115533</c:v>
                </c:pt>
                <c:pt idx="5415">
                  <c:v>38.149266801708237</c:v>
                </c:pt>
                <c:pt idx="5416">
                  <c:v>38.149266801708237</c:v>
                </c:pt>
                <c:pt idx="5417">
                  <c:v>38.149266801708237</c:v>
                </c:pt>
                <c:pt idx="5418">
                  <c:v>38.310168702561207</c:v>
                </c:pt>
                <c:pt idx="5419">
                  <c:v>38.34141385371759</c:v>
                </c:pt>
                <c:pt idx="5420">
                  <c:v>38.661092134936709</c:v>
                </c:pt>
                <c:pt idx="5421">
                  <c:v>37.645093342232336</c:v>
                </c:pt>
                <c:pt idx="5422">
                  <c:v>37.006161883891473</c:v>
                </c:pt>
                <c:pt idx="5423">
                  <c:v>37.006161883891473</c:v>
                </c:pt>
                <c:pt idx="5424">
                  <c:v>37.006161883891473</c:v>
                </c:pt>
                <c:pt idx="5425">
                  <c:v>37.424464315699467</c:v>
                </c:pt>
                <c:pt idx="5426">
                  <c:v>37.768798634565805</c:v>
                </c:pt>
                <c:pt idx="5427">
                  <c:v>37.934164128441118</c:v>
                </c:pt>
                <c:pt idx="5428">
                  <c:v>36.835057484701728</c:v>
                </c:pt>
                <c:pt idx="5429">
                  <c:v>37.114138324622402</c:v>
                </c:pt>
                <c:pt idx="5430">
                  <c:v>37.114138324622402</c:v>
                </c:pt>
                <c:pt idx="5431">
                  <c:v>37.114138324622402</c:v>
                </c:pt>
                <c:pt idx="5432">
                  <c:v>36.875229821902806</c:v>
                </c:pt>
                <c:pt idx="5433">
                  <c:v>37.278228506205629</c:v>
                </c:pt>
                <c:pt idx="5434">
                  <c:v>37.191507270342996</c:v>
                </c:pt>
                <c:pt idx="5435">
                  <c:v>37.743717492821226</c:v>
                </c:pt>
                <c:pt idx="5436">
                  <c:v>37.815347533227374</c:v>
                </c:pt>
                <c:pt idx="5437">
                  <c:v>37.815347533227374</c:v>
                </c:pt>
                <c:pt idx="5438">
                  <c:v>37.815347533227374</c:v>
                </c:pt>
                <c:pt idx="5439">
                  <c:v>37.815347533227374</c:v>
                </c:pt>
                <c:pt idx="5440">
                  <c:v>38.303154484954682</c:v>
                </c:pt>
                <c:pt idx="5441">
                  <c:v>38.490200287795652</c:v>
                </c:pt>
                <c:pt idx="5442">
                  <c:v>38.756528004795356</c:v>
                </c:pt>
                <c:pt idx="5443">
                  <c:v>38.755040140454575</c:v>
                </c:pt>
                <c:pt idx="5444">
                  <c:v>38.755040140454575</c:v>
                </c:pt>
                <c:pt idx="5445">
                  <c:v>38.755040140454575</c:v>
                </c:pt>
                <c:pt idx="5446">
                  <c:v>38.634098024753996</c:v>
                </c:pt>
                <c:pt idx="5447">
                  <c:v>38.128011596839954</c:v>
                </c:pt>
                <c:pt idx="5448">
                  <c:v>38.525271375828332</c:v>
                </c:pt>
                <c:pt idx="5449">
                  <c:v>38.533773457775652</c:v>
                </c:pt>
                <c:pt idx="5450">
                  <c:v>38.6564159898657</c:v>
                </c:pt>
                <c:pt idx="5451">
                  <c:v>38.6564159898657</c:v>
                </c:pt>
                <c:pt idx="5452">
                  <c:v>38.6564159898657</c:v>
                </c:pt>
                <c:pt idx="5453">
                  <c:v>39.245610268814758</c:v>
                </c:pt>
                <c:pt idx="5454">
                  <c:v>39.347847804231236</c:v>
                </c:pt>
                <c:pt idx="5455">
                  <c:v>39.355499677983822</c:v>
                </c:pt>
                <c:pt idx="5456">
                  <c:v>39.528729597660409</c:v>
                </c:pt>
                <c:pt idx="5457">
                  <c:v>40.141729706061959</c:v>
                </c:pt>
                <c:pt idx="5458">
                  <c:v>40.141729706061959</c:v>
                </c:pt>
                <c:pt idx="5459">
                  <c:v>40.141729706061959</c:v>
                </c:pt>
                <c:pt idx="5460">
                  <c:v>40.191254333405084</c:v>
                </c:pt>
                <c:pt idx="5461">
                  <c:v>40.414221432473468</c:v>
                </c:pt>
                <c:pt idx="5462">
                  <c:v>40.753667054220088</c:v>
                </c:pt>
                <c:pt idx="5463">
                  <c:v>40.89097567766926</c:v>
                </c:pt>
                <c:pt idx="5464">
                  <c:v>40.904153904687604</c:v>
                </c:pt>
                <c:pt idx="5465">
                  <c:v>40.904153904687604</c:v>
                </c:pt>
                <c:pt idx="5466">
                  <c:v>40.904153904687604</c:v>
                </c:pt>
                <c:pt idx="5467">
                  <c:v>40.811906315559213</c:v>
                </c:pt>
                <c:pt idx="5468">
                  <c:v>41.070157054708964</c:v>
                </c:pt>
                <c:pt idx="5469">
                  <c:v>41.15475277008477</c:v>
                </c:pt>
                <c:pt idx="5470">
                  <c:v>41.318842951667989</c:v>
                </c:pt>
                <c:pt idx="5471">
                  <c:v>41.074195543633948</c:v>
                </c:pt>
                <c:pt idx="5472">
                  <c:v>41.074195543633948</c:v>
                </c:pt>
                <c:pt idx="5473">
                  <c:v>41.074195543633948</c:v>
                </c:pt>
                <c:pt idx="5474">
                  <c:v>41.438934859173841</c:v>
                </c:pt>
                <c:pt idx="5475">
                  <c:v>41.728218197431303</c:v>
                </c:pt>
                <c:pt idx="5476">
                  <c:v>41.486759070127498</c:v>
                </c:pt>
                <c:pt idx="5477">
                  <c:v>41.429582569031794</c:v>
                </c:pt>
                <c:pt idx="5478">
                  <c:v>41.503550681973458</c:v>
                </c:pt>
                <c:pt idx="5479">
                  <c:v>41.503550681973458</c:v>
                </c:pt>
                <c:pt idx="5480">
                  <c:v>41.503550681973458</c:v>
                </c:pt>
                <c:pt idx="5481">
                  <c:v>41.686132891792084</c:v>
                </c:pt>
                <c:pt idx="5482">
                  <c:v>41.829392972604374</c:v>
                </c:pt>
                <c:pt idx="5483">
                  <c:v>41.624917901771397</c:v>
                </c:pt>
                <c:pt idx="5484">
                  <c:v>41.650849251710717</c:v>
                </c:pt>
                <c:pt idx="5485">
                  <c:v>41.650849251710717</c:v>
                </c:pt>
                <c:pt idx="5486">
                  <c:v>41.650849251710717</c:v>
                </c:pt>
                <c:pt idx="5487">
                  <c:v>41.650849251710717</c:v>
                </c:pt>
                <c:pt idx="5488">
                  <c:v>42.039181844654422</c:v>
                </c:pt>
                <c:pt idx="5489">
                  <c:v>42.126753288711782</c:v>
                </c:pt>
                <c:pt idx="5490">
                  <c:v>42.02791658607422</c:v>
                </c:pt>
                <c:pt idx="5491">
                  <c:v>42.100821938772462</c:v>
                </c:pt>
                <c:pt idx="5492">
                  <c:v>42.392018245468066</c:v>
                </c:pt>
                <c:pt idx="5493">
                  <c:v>42.392018245468066</c:v>
                </c:pt>
                <c:pt idx="5494">
                  <c:v>42.392018245468066</c:v>
                </c:pt>
                <c:pt idx="5495">
                  <c:v>42.417949595407386</c:v>
                </c:pt>
                <c:pt idx="5496">
                  <c:v>42.591392067132645</c:v>
                </c:pt>
                <c:pt idx="5497">
                  <c:v>43.12298474088864</c:v>
                </c:pt>
                <c:pt idx="5498">
                  <c:v>43.331710852695274</c:v>
                </c:pt>
                <c:pt idx="5499">
                  <c:v>42.783326567093333</c:v>
                </c:pt>
                <c:pt idx="5500">
                  <c:v>42.783326567093333</c:v>
                </c:pt>
                <c:pt idx="5501">
                  <c:v>42.783326567093333</c:v>
                </c:pt>
                <c:pt idx="5502">
                  <c:v>42.797992658452458</c:v>
                </c:pt>
                <c:pt idx="5503">
                  <c:v>43.012032571476162</c:v>
                </c:pt>
                <c:pt idx="5504">
                  <c:v>43.244351960686593</c:v>
                </c:pt>
                <c:pt idx="5505">
                  <c:v>43.470294788436547</c:v>
                </c:pt>
                <c:pt idx="5506">
                  <c:v>43.686460221947073</c:v>
                </c:pt>
                <c:pt idx="5507">
                  <c:v>43.686460221947073</c:v>
                </c:pt>
                <c:pt idx="5508">
                  <c:v>43.686460221947073</c:v>
                </c:pt>
                <c:pt idx="5509">
                  <c:v>43.553827743568931</c:v>
                </c:pt>
                <c:pt idx="5510">
                  <c:v>42.643254767011292</c:v>
                </c:pt>
                <c:pt idx="5511">
                  <c:v>42.671736741534808</c:v>
                </c:pt>
                <c:pt idx="5512">
                  <c:v>43.422045473385523</c:v>
                </c:pt>
                <c:pt idx="5513">
                  <c:v>42.523800515651494</c:v>
                </c:pt>
                <c:pt idx="5514">
                  <c:v>42.523800515651494</c:v>
                </c:pt>
                <c:pt idx="5515">
                  <c:v>42.523800515651494</c:v>
                </c:pt>
                <c:pt idx="5516">
                  <c:v>43.182074210422499</c:v>
                </c:pt>
                <c:pt idx="5517">
                  <c:v>41.850860729521358</c:v>
                </c:pt>
                <c:pt idx="5518">
                  <c:v>41.62321748538195</c:v>
                </c:pt>
                <c:pt idx="5519">
                  <c:v>40.252044219328418</c:v>
                </c:pt>
                <c:pt idx="5520">
                  <c:v>39.310226091614389</c:v>
                </c:pt>
                <c:pt idx="5521">
                  <c:v>39.310226091614389</c:v>
                </c:pt>
                <c:pt idx="5522">
                  <c:v>39.310226091614389</c:v>
                </c:pt>
                <c:pt idx="5523">
                  <c:v>41.290573529193175</c:v>
                </c:pt>
                <c:pt idx="5524">
                  <c:v>41.245299942823713</c:v>
                </c:pt>
                <c:pt idx="5525">
                  <c:v>41.991357633700773</c:v>
                </c:pt>
                <c:pt idx="5526">
                  <c:v>41.352426175359909</c:v>
                </c:pt>
                <c:pt idx="5527">
                  <c:v>40.535801204320116</c:v>
                </c:pt>
                <c:pt idx="5528">
                  <c:v>40.535801204320116</c:v>
                </c:pt>
                <c:pt idx="5529">
                  <c:v>40.535801204320116</c:v>
                </c:pt>
                <c:pt idx="5530">
                  <c:v>40.713282164970366</c:v>
                </c:pt>
                <c:pt idx="5531">
                  <c:v>40.10984689875955</c:v>
                </c:pt>
                <c:pt idx="5532">
                  <c:v>39.819925904356047</c:v>
                </c:pt>
                <c:pt idx="5533">
                  <c:v>38.261919387510218</c:v>
                </c:pt>
                <c:pt idx="5534">
                  <c:v>38.743349777777041</c:v>
                </c:pt>
                <c:pt idx="5535">
                  <c:v>38.743349777777041</c:v>
                </c:pt>
                <c:pt idx="5536">
                  <c:v>38.743349777777041</c:v>
                </c:pt>
                <c:pt idx="5537">
                  <c:v>38.584148293313532</c:v>
                </c:pt>
                <c:pt idx="5538">
                  <c:v>38.592650375260845</c:v>
                </c:pt>
                <c:pt idx="5539">
                  <c:v>38.184337889740952</c:v>
                </c:pt>
                <c:pt idx="5540">
                  <c:v>39.592282660216625</c:v>
                </c:pt>
                <c:pt idx="5541">
                  <c:v>39.37292894597585</c:v>
                </c:pt>
                <c:pt idx="5542">
                  <c:v>39.37292894597585</c:v>
                </c:pt>
                <c:pt idx="5543">
                  <c:v>39.37292894597585</c:v>
                </c:pt>
                <c:pt idx="5544">
                  <c:v>39.37292894597585</c:v>
                </c:pt>
                <c:pt idx="5545">
                  <c:v>39.004151141510974</c:v>
                </c:pt>
                <c:pt idx="5546">
                  <c:v>39.951070518393394</c:v>
                </c:pt>
                <c:pt idx="5547">
                  <c:v>40.292641660626849</c:v>
                </c:pt>
                <c:pt idx="5548">
                  <c:v>38.940385526906098</c:v>
                </c:pt>
                <c:pt idx="5549">
                  <c:v>38.940385526906098</c:v>
                </c:pt>
                <c:pt idx="5550">
                  <c:v>38.940385526906098</c:v>
                </c:pt>
                <c:pt idx="5551">
                  <c:v>38.220259185968359</c:v>
                </c:pt>
                <c:pt idx="5552">
                  <c:v>38.167971381992359</c:v>
                </c:pt>
                <c:pt idx="5553">
                  <c:v>37.811309044302412</c:v>
                </c:pt>
                <c:pt idx="5554">
                  <c:v>38.898937877412926</c:v>
                </c:pt>
                <c:pt idx="5555">
                  <c:v>39.261551672465991</c:v>
                </c:pt>
                <c:pt idx="5556">
                  <c:v>39.261551672465991</c:v>
                </c:pt>
                <c:pt idx="5557">
                  <c:v>39.261551672465991</c:v>
                </c:pt>
                <c:pt idx="5558">
                  <c:v>39.226055480335937</c:v>
                </c:pt>
                <c:pt idx="5559">
                  <c:v>40.331326133487131</c:v>
                </c:pt>
                <c:pt idx="5560">
                  <c:v>40.497754387605852</c:v>
                </c:pt>
                <c:pt idx="5561">
                  <c:v>40.611257181602539</c:v>
                </c:pt>
                <c:pt idx="5562">
                  <c:v>40.671409411379805</c:v>
                </c:pt>
                <c:pt idx="5563">
                  <c:v>40.671409411379805</c:v>
                </c:pt>
                <c:pt idx="5564">
                  <c:v>40.671409411379805</c:v>
                </c:pt>
                <c:pt idx="5565">
                  <c:v>40.296467597503124</c:v>
                </c:pt>
                <c:pt idx="5566">
                  <c:v>39.971262963018255</c:v>
                </c:pt>
                <c:pt idx="5567">
                  <c:v>39.841181109224308</c:v>
                </c:pt>
                <c:pt idx="5568">
                  <c:v>39.207138348003149</c:v>
                </c:pt>
                <c:pt idx="5569">
                  <c:v>39.078119254452616</c:v>
                </c:pt>
                <c:pt idx="5570">
                  <c:v>39.078119254452616</c:v>
                </c:pt>
                <c:pt idx="5571">
                  <c:v>39.078119254452616</c:v>
                </c:pt>
                <c:pt idx="5572">
                  <c:v>39.024556138184522</c:v>
                </c:pt>
                <c:pt idx="5573">
                  <c:v>37.495456699959576</c:v>
                </c:pt>
                <c:pt idx="5574">
                  <c:v>36.965776994641736</c:v>
                </c:pt>
                <c:pt idx="5575">
                  <c:v>36.865239875614712</c:v>
                </c:pt>
                <c:pt idx="5576">
                  <c:v>36.736220782064173</c:v>
                </c:pt>
                <c:pt idx="5577">
                  <c:v>36.736220782064173</c:v>
                </c:pt>
                <c:pt idx="5578">
                  <c:v>36.736220782064173</c:v>
                </c:pt>
                <c:pt idx="5579">
                  <c:v>36.736220782064173</c:v>
                </c:pt>
                <c:pt idx="5580">
                  <c:v>36.870978780929143</c:v>
                </c:pt>
                <c:pt idx="5581">
                  <c:v>38.040865256879947</c:v>
                </c:pt>
                <c:pt idx="5582">
                  <c:v>38.22344746669858</c:v>
                </c:pt>
                <c:pt idx="5583">
                  <c:v>38.573733242928036</c:v>
                </c:pt>
                <c:pt idx="5584">
                  <c:v>38.573733242928036</c:v>
                </c:pt>
                <c:pt idx="5585">
                  <c:v>38.573733242928036</c:v>
                </c:pt>
                <c:pt idx="5586">
                  <c:v>38.706365721306177</c:v>
                </c:pt>
                <c:pt idx="5587">
                  <c:v>39.216490638145196</c:v>
                </c:pt>
                <c:pt idx="5588">
                  <c:v>39.394609254941486</c:v>
                </c:pt>
                <c:pt idx="5589">
                  <c:v>39.454761484718745</c:v>
                </c:pt>
                <c:pt idx="5590">
                  <c:v>38.333336875867644</c:v>
                </c:pt>
                <c:pt idx="5591">
                  <c:v>38.333336875867644</c:v>
                </c:pt>
                <c:pt idx="5592">
                  <c:v>38.333336875867644</c:v>
                </c:pt>
                <c:pt idx="5593">
                  <c:v>38.669169112786662</c:v>
                </c:pt>
                <c:pt idx="5594">
                  <c:v>39.123817944919431</c:v>
                </c:pt>
                <c:pt idx="5595">
                  <c:v>38.627083807147443</c:v>
                </c:pt>
                <c:pt idx="5596">
                  <c:v>39.60057219011523</c:v>
                </c:pt>
                <c:pt idx="5597">
                  <c:v>39.861586105897864</c:v>
                </c:pt>
                <c:pt idx="5598">
                  <c:v>39.861586105897864</c:v>
                </c:pt>
                <c:pt idx="5599">
                  <c:v>39.861586105897864</c:v>
                </c:pt>
                <c:pt idx="5600">
                  <c:v>40.180839283019608</c:v>
                </c:pt>
                <c:pt idx="5601">
                  <c:v>40.147043507279022</c:v>
                </c:pt>
                <c:pt idx="5602">
                  <c:v>39.802921740461372</c:v>
                </c:pt>
                <c:pt idx="5603">
                  <c:v>39.541057616484018</c:v>
                </c:pt>
                <c:pt idx="5604">
                  <c:v>39.619701874496698</c:v>
                </c:pt>
                <c:pt idx="5605">
                  <c:v>39.619701874496698</c:v>
                </c:pt>
                <c:pt idx="5606">
                  <c:v>39.619701874496698</c:v>
                </c:pt>
                <c:pt idx="5607">
                  <c:v>40.363421492838249</c:v>
                </c:pt>
                <c:pt idx="5608">
                  <c:v>40.210809121883905</c:v>
                </c:pt>
                <c:pt idx="5609">
                  <c:v>40.580437134543509</c:v>
                </c:pt>
                <c:pt idx="5610">
                  <c:v>40.490102513853266</c:v>
                </c:pt>
                <c:pt idx="5611">
                  <c:v>40.446104239775906</c:v>
                </c:pt>
                <c:pt idx="5612">
                  <c:v>40.446104239775906</c:v>
                </c:pt>
                <c:pt idx="5613">
                  <c:v>40.446104239775906</c:v>
                </c:pt>
                <c:pt idx="5614">
                  <c:v>40.70733070760722</c:v>
                </c:pt>
                <c:pt idx="5615">
                  <c:v>40.368735294055327</c:v>
                </c:pt>
                <c:pt idx="5616">
                  <c:v>39.223929959849109</c:v>
                </c:pt>
                <c:pt idx="5617">
                  <c:v>38.943148703538967</c:v>
                </c:pt>
                <c:pt idx="5618">
                  <c:v>38.658966614449895</c:v>
                </c:pt>
                <c:pt idx="5619">
                  <c:v>38.658966614449895</c:v>
                </c:pt>
                <c:pt idx="5620">
                  <c:v>38.658966614449895</c:v>
                </c:pt>
                <c:pt idx="5621">
                  <c:v>38.716568219642966</c:v>
                </c:pt>
                <c:pt idx="5622">
                  <c:v>39.223717407800414</c:v>
                </c:pt>
                <c:pt idx="5623">
                  <c:v>39.33913317023525</c:v>
                </c:pt>
                <c:pt idx="5624">
                  <c:v>38.748238474896723</c:v>
                </c:pt>
                <c:pt idx="5625">
                  <c:v>38.806690288284528</c:v>
                </c:pt>
                <c:pt idx="5626">
                  <c:v>38.806690288284528</c:v>
                </c:pt>
                <c:pt idx="5627">
                  <c:v>38.806690288284528</c:v>
                </c:pt>
                <c:pt idx="5628">
                  <c:v>38.435999515381511</c:v>
                </c:pt>
                <c:pt idx="5629">
                  <c:v>37.733727546533139</c:v>
                </c:pt>
                <c:pt idx="5630">
                  <c:v>38.065521294527187</c:v>
                </c:pt>
                <c:pt idx="5631">
                  <c:v>37.600882516106317</c:v>
                </c:pt>
                <c:pt idx="5632">
                  <c:v>38.081675250227086</c:v>
                </c:pt>
                <c:pt idx="5633">
                  <c:v>38.081675250227086</c:v>
                </c:pt>
                <c:pt idx="5634">
                  <c:v>38.081675250227086</c:v>
                </c:pt>
                <c:pt idx="5635">
                  <c:v>37.6657108909546</c:v>
                </c:pt>
                <c:pt idx="5636">
                  <c:v>37.567086740365724</c:v>
                </c:pt>
                <c:pt idx="5637">
                  <c:v>38.685535620535255</c:v>
                </c:pt>
                <c:pt idx="5638">
                  <c:v>39.121904976481289</c:v>
                </c:pt>
                <c:pt idx="5639">
                  <c:v>39.753822217215621</c:v>
                </c:pt>
                <c:pt idx="5640">
                  <c:v>39.753822217215621</c:v>
                </c:pt>
                <c:pt idx="5641">
                  <c:v>39.753822217215621</c:v>
                </c:pt>
                <c:pt idx="5642">
                  <c:v>39.753822217215621</c:v>
                </c:pt>
                <c:pt idx="5643">
                  <c:v>39.460287837984509</c:v>
                </c:pt>
                <c:pt idx="5644">
                  <c:v>39.959785152389379</c:v>
                </c:pt>
                <c:pt idx="5645">
                  <c:v>40.090292110280693</c:v>
                </c:pt>
                <c:pt idx="5646">
                  <c:v>40.2220743804641</c:v>
                </c:pt>
                <c:pt idx="5647">
                  <c:v>40.2220743804641</c:v>
                </c:pt>
                <c:pt idx="5648">
                  <c:v>40.2220743804641</c:v>
                </c:pt>
                <c:pt idx="5649">
                  <c:v>40.845489539251119</c:v>
                </c:pt>
                <c:pt idx="5650">
                  <c:v>40.992575556939698</c:v>
                </c:pt>
                <c:pt idx="5651">
                  <c:v>41.226595362539598</c:v>
                </c:pt>
                <c:pt idx="5652">
                  <c:v>41.407477155968763</c:v>
                </c:pt>
                <c:pt idx="5653">
                  <c:v>41.571567337551976</c:v>
                </c:pt>
                <c:pt idx="5654">
                  <c:v>41.571567337551976</c:v>
                </c:pt>
                <c:pt idx="5655">
                  <c:v>41.571567337551976</c:v>
                </c:pt>
                <c:pt idx="5656">
                  <c:v>42.285742221126597</c:v>
                </c:pt>
                <c:pt idx="5657">
                  <c:v>42.278940555568738</c:v>
                </c:pt>
                <c:pt idx="5658">
                  <c:v>42.143970004655081</c:v>
                </c:pt>
                <c:pt idx="5659">
                  <c:v>42.131004329685425</c:v>
                </c:pt>
                <c:pt idx="5660">
                  <c:v>43.017133820644524</c:v>
                </c:pt>
                <c:pt idx="5661">
                  <c:v>43.017133820644524</c:v>
                </c:pt>
                <c:pt idx="5662">
                  <c:v>43.017133820644524</c:v>
                </c:pt>
                <c:pt idx="5663">
                  <c:v>42.744004438086968</c:v>
                </c:pt>
                <c:pt idx="5664">
                  <c:v>42.774611933097312</c:v>
                </c:pt>
                <c:pt idx="5665">
                  <c:v>42.70340699678853</c:v>
                </c:pt>
                <c:pt idx="5666">
                  <c:v>42.468749535042583</c:v>
                </c:pt>
                <c:pt idx="5667">
                  <c:v>42.43814204003224</c:v>
                </c:pt>
                <c:pt idx="5668">
                  <c:v>42.43814204003224</c:v>
                </c:pt>
                <c:pt idx="5669">
                  <c:v>42.43814204003224</c:v>
                </c:pt>
                <c:pt idx="5670">
                  <c:v>41.986043832483666</c:v>
                </c:pt>
                <c:pt idx="5671">
                  <c:v>43.03392543249047</c:v>
                </c:pt>
                <c:pt idx="5672">
                  <c:v>42.648993672325695</c:v>
                </c:pt>
                <c:pt idx="5673">
                  <c:v>42.757607769202671</c:v>
                </c:pt>
                <c:pt idx="5674">
                  <c:v>43.084937924174369</c:v>
                </c:pt>
                <c:pt idx="5675">
                  <c:v>43.084937924174369</c:v>
                </c:pt>
                <c:pt idx="5676">
                  <c:v>43.084937924174369</c:v>
                </c:pt>
                <c:pt idx="5677">
                  <c:v>43.083875163930955</c:v>
                </c:pt>
                <c:pt idx="5678">
                  <c:v>43.393563498861973</c:v>
                </c:pt>
                <c:pt idx="5679">
                  <c:v>43.727270215294162</c:v>
                </c:pt>
                <c:pt idx="5680">
                  <c:v>43.669030953955044</c:v>
                </c:pt>
                <c:pt idx="5681">
                  <c:v>44.587680908362628</c:v>
                </c:pt>
                <c:pt idx="5682">
                  <c:v>44.587680908362628</c:v>
                </c:pt>
                <c:pt idx="5683">
                  <c:v>44.587680908362628</c:v>
                </c:pt>
                <c:pt idx="5684">
                  <c:v>44.724139323617067</c:v>
                </c:pt>
                <c:pt idx="5685">
                  <c:v>43.992535172050445</c:v>
                </c:pt>
                <c:pt idx="5686">
                  <c:v>44.333043554040486</c:v>
                </c:pt>
                <c:pt idx="5687">
                  <c:v>44.42550369521755</c:v>
                </c:pt>
                <c:pt idx="5688">
                  <c:v>44.725414635909161</c:v>
                </c:pt>
                <c:pt idx="5689">
                  <c:v>44.725414635909161</c:v>
                </c:pt>
                <c:pt idx="5690">
                  <c:v>44.725414635909161</c:v>
                </c:pt>
                <c:pt idx="5691">
                  <c:v>44.923938249379013</c:v>
                </c:pt>
                <c:pt idx="5692">
                  <c:v>45.040841876154623</c:v>
                </c:pt>
                <c:pt idx="5693">
                  <c:v>45.186014925405054</c:v>
                </c:pt>
                <c:pt idx="5694">
                  <c:v>45.267847464147977</c:v>
                </c:pt>
                <c:pt idx="5695">
                  <c:v>45.15561998244339</c:v>
                </c:pt>
                <c:pt idx="5696">
                  <c:v>45.15561998244339</c:v>
                </c:pt>
                <c:pt idx="5697">
                  <c:v>45.15561998244339</c:v>
                </c:pt>
                <c:pt idx="5698">
                  <c:v>45.240003145770508</c:v>
                </c:pt>
                <c:pt idx="5699">
                  <c:v>45.735249419201708</c:v>
                </c:pt>
                <c:pt idx="5700">
                  <c:v>45.876383979527176</c:v>
                </c:pt>
                <c:pt idx="5701">
                  <c:v>46.502137210849696</c:v>
                </c:pt>
                <c:pt idx="5702">
                  <c:v>46.478969037543251</c:v>
                </c:pt>
                <c:pt idx="5703">
                  <c:v>46.478969037543251</c:v>
                </c:pt>
                <c:pt idx="5704">
                  <c:v>46.478969037543251</c:v>
                </c:pt>
                <c:pt idx="5705">
                  <c:v>46.526368144399548</c:v>
                </c:pt>
                <c:pt idx="5706">
                  <c:v>46.270030373687945</c:v>
                </c:pt>
                <c:pt idx="5707">
                  <c:v>46.500861898557588</c:v>
                </c:pt>
                <c:pt idx="5708">
                  <c:v>46.189898251334483</c:v>
                </c:pt>
                <c:pt idx="5709">
                  <c:v>45.442565248165323</c:v>
                </c:pt>
                <c:pt idx="5710">
                  <c:v>45.442565248165323</c:v>
                </c:pt>
                <c:pt idx="5711">
                  <c:v>45.442565248165323</c:v>
                </c:pt>
                <c:pt idx="5712">
                  <c:v>45.305044072667478</c:v>
                </c:pt>
                <c:pt idx="5713">
                  <c:v>44.500534568402621</c:v>
                </c:pt>
                <c:pt idx="5714">
                  <c:v>44.635930223413638</c:v>
                </c:pt>
                <c:pt idx="5715">
                  <c:v>45.374973696684158</c:v>
                </c:pt>
                <c:pt idx="5716">
                  <c:v>45.385601299118306</c:v>
                </c:pt>
                <c:pt idx="5717">
                  <c:v>45.385601299118306</c:v>
                </c:pt>
                <c:pt idx="5718">
                  <c:v>45.385601299118306</c:v>
                </c:pt>
                <c:pt idx="5719">
                  <c:v>45.716969943014988</c:v>
                </c:pt>
                <c:pt idx="5720">
                  <c:v>44.988979176275983</c:v>
                </c:pt>
                <c:pt idx="5721">
                  <c:v>45.922295222042692</c:v>
                </c:pt>
                <c:pt idx="5722">
                  <c:v>45.922295222042692</c:v>
                </c:pt>
                <c:pt idx="5723">
                  <c:v>45.781798317863277</c:v>
                </c:pt>
                <c:pt idx="5724">
                  <c:v>45.781798317863277</c:v>
                </c:pt>
                <c:pt idx="5725">
                  <c:v>45.781798317863277</c:v>
                </c:pt>
                <c:pt idx="5726">
                  <c:v>45.583062152344745</c:v>
                </c:pt>
                <c:pt idx="5727">
                  <c:v>45.004282923781147</c:v>
                </c:pt>
                <c:pt idx="5728">
                  <c:v>45.971394745288443</c:v>
                </c:pt>
                <c:pt idx="5729">
                  <c:v>46.448999198678976</c:v>
                </c:pt>
                <c:pt idx="5730">
                  <c:v>46.573767251255852</c:v>
                </c:pt>
                <c:pt idx="5731">
                  <c:v>46.573767251255852</c:v>
                </c:pt>
                <c:pt idx="5732">
                  <c:v>46.573767251255852</c:v>
                </c:pt>
                <c:pt idx="5733">
                  <c:v>46.544860172634969</c:v>
                </c:pt>
                <c:pt idx="5734">
                  <c:v>46.535082778395555</c:v>
                </c:pt>
                <c:pt idx="5735">
                  <c:v>46.774203833163845</c:v>
                </c:pt>
                <c:pt idx="5736">
                  <c:v>46.794821381886102</c:v>
                </c:pt>
                <c:pt idx="5737">
                  <c:v>47.087505552922487</c:v>
                </c:pt>
                <c:pt idx="5738">
                  <c:v>47.087505552922487</c:v>
                </c:pt>
                <c:pt idx="5739">
                  <c:v>47.087505552922487</c:v>
                </c:pt>
                <c:pt idx="5740">
                  <c:v>46.919801986511651</c:v>
                </c:pt>
                <c:pt idx="5741">
                  <c:v>47.029053739534675</c:v>
                </c:pt>
                <c:pt idx="5742">
                  <c:v>46.813525962170189</c:v>
                </c:pt>
                <c:pt idx="5743">
                  <c:v>47.144469501969503</c:v>
                </c:pt>
                <c:pt idx="5744">
                  <c:v>47.150208407283941</c:v>
                </c:pt>
                <c:pt idx="5745">
                  <c:v>47.150208407283941</c:v>
                </c:pt>
                <c:pt idx="5746">
                  <c:v>47.150208407283941</c:v>
                </c:pt>
                <c:pt idx="5747">
                  <c:v>47.251170630408325</c:v>
                </c:pt>
                <c:pt idx="5748">
                  <c:v>47.496243142539747</c:v>
                </c:pt>
                <c:pt idx="5749">
                  <c:v>47.524725117063248</c:v>
                </c:pt>
                <c:pt idx="5750">
                  <c:v>47.404845761606083</c:v>
                </c:pt>
                <c:pt idx="5751">
                  <c:v>47.404845761606083</c:v>
                </c:pt>
                <c:pt idx="5752">
                  <c:v>47.404845761606083</c:v>
                </c:pt>
                <c:pt idx="5753">
                  <c:v>47.404845761606083</c:v>
                </c:pt>
                <c:pt idx="5754">
                  <c:v>47.39613112761009</c:v>
                </c:pt>
                <c:pt idx="5755">
                  <c:v>47.344268427731457</c:v>
                </c:pt>
                <c:pt idx="5756">
                  <c:v>47.433965392275645</c:v>
                </c:pt>
                <c:pt idx="5757">
                  <c:v>47.308134579455356</c:v>
                </c:pt>
                <c:pt idx="5758">
                  <c:v>47.141068669190588</c:v>
                </c:pt>
                <c:pt idx="5759">
                  <c:v>47.141068669190588</c:v>
                </c:pt>
                <c:pt idx="5760">
                  <c:v>47.141068669190588</c:v>
                </c:pt>
                <c:pt idx="5761">
                  <c:v>47.914120470250374</c:v>
                </c:pt>
                <c:pt idx="5762">
                  <c:v>47.855243552765209</c:v>
                </c:pt>
                <c:pt idx="5763">
                  <c:v>48.257817132970672</c:v>
                </c:pt>
                <c:pt idx="5764">
                  <c:v>48.408941639584235</c:v>
                </c:pt>
                <c:pt idx="5765">
                  <c:v>48.391724923640908</c:v>
                </c:pt>
                <c:pt idx="5766">
                  <c:v>48.391724923640908</c:v>
                </c:pt>
                <c:pt idx="5767">
                  <c:v>48.391724923640908</c:v>
                </c:pt>
                <c:pt idx="5768">
                  <c:v>48.554964897029393</c:v>
                </c:pt>
                <c:pt idx="5769">
                  <c:v>48.647425038206464</c:v>
                </c:pt>
                <c:pt idx="5770">
                  <c:v>48.99069659682938</c:v>
                </c:pt>
                <c:pt idx="5771">
                  <c:v>49.004512479993771</c:v>
                </c:pt>
                <c:pt idx="5772">
                  <c:v>49.384980647136196</c:v>
                </c:pt>
                <c:pt idx="5773">
                  <c:v>49.384980647136196</c:v>
                </c:pt>
                <c:pt idx="5774">
                  <c:v>49.384980647136196</c:v>
                </c:pt>
                <c:pt idx="5775">
                  <c:v>49.384980647136196</c:v>
                </c:pt>
                <c:pt idx="5776">
                  <c:v>49.49890854523025</c:v>
                </c:pt>
                <c:pt idx="5777">
                  <c:v>48.957538477234849</c:v>
                </c:pt>
                <c:pt idx="5778">
                  <c:v>48.591098745305487</c:v>
                </c:pt>
                <c:pt idx="5779">
                  <c:v>48.213606306844625</c:v>
                </c:pt>
                <c:pt idx="5780">
                  <c:v>48.213606306844625</c:v>
                </c:pt>
                <c:pt idx="5781">
                  <c:v>48.213606306844625</c:v>
                </c:pt>
                <c:pt idx="5782">
                  <c:v>48.895260726970754</c:v>
                </c:pt>
                <c:pt idx="5783">
                  <c:v>48.972629672691347</c:v>
                </c:pt>
                <c:pt idx="5784">
                  <c:v>49.188582554153193</c:v>
                </c:pt>
                <c:pt idx="5785">
                  <c:v>49.526115207461672</c:v>
                </c:pt>
                <c:pt idx="5786">
                  <c:v>48.260155205506187</c:v>
                </c:pt>
                <c:pt idx="5787">
                  <c:v>48.260155205506187</c:v>
                </c:pt>
                <c:pt idx="5788">
                  <c:v>48.260155205506187</c:v>
                </c:pt>
                <c:pt idx="5789">
                  <c:v>48.502464541004713</c:v>
                </c:pt>
                <c:pt idx="5790">
                  <c:v>49.417288558536008</c:v>
                </c:pt>
                <c:pt idx="5791">
                  <c:v>49.335243467744412</c:v>
                </c:pt>
                <c:pt idx="5792">
                  <c:v>49.377328773383624</c:v>
                </c:pt>
                <c:pt idx="5793">
                  <c:v>49.698920023040877</c:v>
                </c:pt>
                <c:pt idx="5794">
                  <c:v>49.698920023040877</c:v>
                </c:pt>
                <c:pt idx="5795">
                  <c:v>49.698920023040877</c:v>
                </c:pt>
                <c:pt idx="5796">
                  <c:v>49.93272727659209</c:v>
                </c:pt>
                <c:pt idx="5797">
                  <c:v>50.239014778744192</c:v>
                </c:pt>
                <c:pt idx="5798">
                  <c:v>50.182475933794528</c:v>
                </c:pt>
                <c:pt idx="5799">
                  <c:v>50.254743630346724</c:v>
                </c:pt>
                <c:pt idx="5800">
                  <c:v>50.569320662397452</c:v>
                </c:pt>
                <c:pt idx="5801">
                  <c:v>50.569320662397452</c:v>
                </c:pt>
                <c:pt idx="5802">
                  <c:v>50.569320662397452</c:v>
                </c:pt>
                <c:pt idx="5803">
                  <c:v>50.70641673379793</c:v>
                </c:pt>
                <c:pt idx="5804">
                  <c:v>50.628197579882617</c:v>
                </c:pt>
                <c:pt idx="5805">
                  <c:v>50.968705961872658</c:v>
                </c:pt>
                <c:pt idx="5806">
                  <c:v>50.960841536071392</c:v>
                </c:pt>
                <c:pt idx="5807">
                  <c:v>50.852439991243095</c:v>
                </c:pt>
                <c:pt idx="5808">
                  <c:v>50.852439991243095</c:v>
                </c:pt>
                <c:pt idx="5809">
                  <c:v>50.852439991243095</c:v>
                </c:pt>
                <c:pt idx="5810">
                  <c:v>50.852439991243095</c:v>
                </c:pt>
                <c:pt idx="5811">
                  <c:v>49.372865180361281</c:v>
                </c:pt>
                <c:pt idx="5812">
                  <c:v>48.90695108964831</c:v>
                </c:pt>
                <c:pt idx="5813">
                  <c:v>49.169877973869085</c:v>
                </c:pt>
                <c:pt idx="5814">
                  <c:v>49.870874630425362</c:v>
                </c:pt>
                <c:pt idx="5815">
                  <c:v>49.870874630425362</c:v>
                </c:pt>
                <c:pt idx="5816">
                  <c:v>49.870874630425362</c:v>
                </c:pt>
                <c:pt idx="5817">
                  <c:v>49.970774093306339</c:v>
                </c:pt>
                <c:pt idx="5818">
                  <c:v>49.211325623362271</c:v>
                </c:pt>
                <c:pt idx="5819">
                  <c:v>49.455973031396312</c:v>
                </c:pt>
                <c:pt idx="5820">
                  <c:v>50.412244698420785</c:v>
                </c:pt>
                <c:pt idx="5821">
                  <c:v>50.161433280974933</c:v>
                </c:pt>
                <c:pt idx="5822">
                  <c:v>50.161433280974933</c:v>
                </c:pt>
                <c:pt idx="5823">
                  <c:v>50.161433280974933</c:v>
                </c:pt>
                <c:pt idx="5824">
                  <c:v>49.4836047977251</c:v>
                </c:pt>
                <c:pt idx="5825">
                  <c:v>49.685104139876508</c:v>
                </c:pt>
                <c:pt idx="5826">
                  <c:v>49.369251795533685</c:v>
                </c:pt>
                <c:pt idx="5827">
                  <c:v>48.553051928591259</c:v>
                </c:pt>
                <c:pt idx="5828">
                  <c:v>48.871242345469597</c:v>
                </c:pt>
                <c:pt idx="5829">
                  <c:v>48.871242345469597</c:v>
                </c:pt>
                <c:pt idx="5830">
                  <c:v>48.871242345469597</c:v>
                </c:pt>
                <c:pt idx="5831">
                  <c:v>48.689722895894377</c:v>
                </c:pt>
                <c:pt idx="5832">
                  <c:v>48.02868602449049</c:v>
                </c:pt>
                <c:pt idx="5833">
                  <c:v>46.824578668701733</c:v>
                </c:pt>
                <c:pt idx="5834">
                  <c:v>47.297932081118603</c:v>
                </c:pt>
                <c:pt idx="5835">
                  <c:v>47.209297876817836</c:v>
                </c:pt>
                <c:pt idx="5836">
                  <c:v>47.209297876817836</c:v>
                </c:pt>
                <c:pt idx="5837">
                  <c:v>47.209297876817836</c:v>
                </c:pt>
                <c:pt idx="5838">
                  <c:v>48.094152055484834</c:v>
                </c:pt>
                <c:pt idx="5839">
                  <c:v>47.99340238440913</c:v>
                </c:pt>
                <c:pt idx="5840">
                  <c:v>48.259942653457514</c:v>
                </c:pt>
                <c:pt idx="5841">
                  <c:v>49.143946623929793</c:v>
                </c:pt>
                <c:pt idx="5842">
                  <c:v>49.234706348717403</c:v>
                </c:pt>
                <c:pt idx="5843">
                  <c:v>49.234706348717403</c:v>
                </c:pt>
                <c:pt idx="5844">
                  <c:v>49.234706348717403</c:v>
                </c:pt>
                <c:pt idx="5845">
                  <c:v>48.952862332163846</c:v>
                </c:pt>
                <c:pt idx="5846">
                  <c:v>49.429829129408326</c:v>
                </c:pt>
                <c:pt idx="5847">
                  <c:v>49.663211278862171</c:v>
                </c:pt>
                <c:pt idx="5848">
                  <c:v>49.715711634886844</c:v>
                </c:pt>
                <c:pt idx="5849">
                  <c:v>49.799244590019242</c:v>
                </c:pt>
                <c:pt idx="5850">
                  <c:v>49.799244590019242</c:v>
                </c:pt>
                <c:pt idx="5851">
                  <c:v>49.799244590019242</c:v>
                </c:pt>
                <c:pt idx="5852">
                  <c:v>49.621125973222952</c:v>
                </c:pt>
                <c:pt idx="5853">
                  <c:v>49.479353756751443</c:v>
                </c:pt>
                <c:pt idx="5854">
                  <c:v>49.574364522512717</c:v>
                </c:pt>
                <c:pt idx="5855">
                  <c:v>49.585842333141592</c:v>
                </c:pt>
                <c:pt idx="5856">
                  <c:v>49.337156436182568</c:v>
                </c:pt>
                <c:pt idx="5857">
                  <c:v>49.337156436182568</c:v>
                </c:pt>
                <c:pt idx="5858">
                  <c:v>49.337156436182568</c:v>
                </c:pt>
                <c:pt idx="5859">
                  <c:v>49.195171667662379</c:v>
                </c:pt>
                <c:pt idx="5860">
                  <c:v>48.850837348796048</c:v>
                </c:pt>
                <c:pt idx="5861">
                  <c:v>49.24044525403184</c:v>
                </c:pt>
                <c:pt idx="5862">
                  <c:v>49.126092251840426</c:v>
                </c:pt>
                <c:pt idx="5863">
                  <c:v>49.048085649973792</c:v>
                </c:pt>
                <c:pt idx="5864">
                  <c:v>49.048085649973792</c:v>
                </c:pt>
                <c:pt idx="5865">
                  <c:v>49.048085649973792</c:v>
                </c:pt>
                <c:pt idx="5866">
                  <c:v>48.724156327781024</c:v>
                </c:pt>
                <c:pt idx="5867">
                  <c:v>49.030868934030472</c:v>
                </c:pt>
                <c:pt idx="5868">
                  <c:v>50.114671830264697</c:v>
                </c:pt>
                <c:pt idx="5869">
                  <c:v>50.529998533391129</c:v>
                </c:pt>
                <c:pt idx="5870">
                  <c:v>50.529998533391129</c:v>
                </c:pt>
                <c:pt idx="5871">
                  <c:v>50.529998533391129</c:v>
                </c:pt>
                <c:pt idx="5872">
                  <c:v>50.529998533391129</c:v>
                </c:pt>
                <c:pt idx="5873">
                  <c:v>50.666456948645553</c:v>
                </c:pt>
                <c:pt idx="5874">
                  <c:v>50.928108520574241</c:v>
                </c:pt>
                <c:pt idx="5875">
                  <c:v>51.301349918061455</c:v>
                </c:pt>
                <c:pt idx="5876">
                  <c:v>51.222918212097454</c:v>
                </c:pt>
                <c:pt idx="5877">
                  <c:v>51.099212919763993</c:v>
                </c:pt>
                <c:pt idx="5878">
                  <c:v>51.099212919763993</c:v>
                </c:pt>
                <c:pt idx="5879">
                  <c:v>51.099212919763993</c:v>
                </c:pt>
                <c:pt idx="5880">
                  <c:v>51.102613752542915</c:v>
                </c:pt>
                <c:pt idx="5881">
                  <c:v>50.859454208849655</c:v>
                </c:pt>
                <c:pt idx="5882">
                  <c:v>50.747014175096389</c:v>
                </c:pt>
                <c:pt idx="5883">
                  <c:v>50.485575155216388</c:v>
                </c:pt>
                <c:pt idx="5884">
                  <c:v>50.654979138016671</c:v>
                </c:pt>
                <c:pt idx="5885">
                  <c:v>50.654979138016671</c:v>
                </c:pt>
                <c:pt idx="5886">
                  <c:v>50.654979138016671</c:v>
                </c:pt>
                <c:pt idx="5887">
                  <c:v>50.820557183940664</c:v>
                </c:pt>
                <c:pt idx="5888">
                  <c:v>51.253738259156457</c:v>
                </c:pt>
                <c:pt idx="5889">
                  <c:v>50.865405666212759</c:v>
                </c:pt>
                <c:pt idx="5890">
                  <c:v>51.180195250312167</c:v>
                </c:pt>
                <c:pt idx="5891">
                  <c:v>50.571233630835593</c:v>
                </c:pt>
                <c:pt idx="5892">
                  <c:v>50.571233630835593</c:v>
                </c:pt>
                <c:pt idx="5893">
                  <c:v>50.571233630835593</c:v>
                </c:pt>
                <c:pt idx="5894">
                  <c:v>49.691480701336985</c:v>
                </c:pt>
                <c:pt idx="5895">
                  <c:v>49.811785160891525</c:v>
                </c:pt>
                <c:pt idx="5896">
                  <c:v>50.224986343531114</c:v>
                </c:pt>
                <c:pt idx="5897">
                  <c:v>50.367821320246044</c:v>
                </c:pt>
                <c:pt idx="5898">
                  <c:v>49.980126383448386</c:v>
                </c:pt>
                <c:pt idx="5899">
                  <c:v>49.980126383448386</c:v>
                </c:pt>
                <c:pt idx="5900">
                  <c:v>49.980126383448386</c:v>
                </c:pt>
                <c:pt idx="5901">
                  <c:v>49.243633534762068</c:v>
                </c:pt>
                <c:pt idx="5902">
                  <c:v>48.962427174354566</c:v>
                </c:pt>
                <c:pt idx="5903">
                  <c:v>49.11971569037992</c:v>
                </c:pt>
                <c:pt idx="5904">
                  <c:v>49.43811865930693</c:v>
                </c:pt>
                <c:pt idx="5905">
                  <c:v>49.654071540768783</c:v>
                </c:pt>
                <c:pt idx="5906">
                  <c:v>49.654071540768783</c:v>
                </c:pt>
                <c:pt idx="5907">
                  <c:v>49.654071540768783</c:v>
                </c:pt>
                <c:pt idx="5908">
                  <c:v>49.654071540768783</c:v>
                </c:pt>
                <c:pt idx="5909">
                  <c:v>50.42882375821803</c:v>
                </c:pt>
                <c:pt idx="5910">
                  <c:v>49.36478820251132</c:v>
                </c:pt>
                <c:pt idx="5911">
                  <c:v>49.454485167055509</c:v>
                </c:pt>
                <c:pt idx="5912">
                  <c:v>48.723518671634942</c:v>
                </c:pt>
                <c:pt idx="5913">
                  <c:v>48.723518671634942</c:v>
                </c:pt>
                <c:pt idx="5914">
                  <c:v>48.723518671634942</c:v>
                </c:pt>
                <c:pt idx="5915">
                  <c:v>48.344538368833298</c:v>
                </c:pt>
                <c:pt idx="5916">
                  <c:v>48.227209637960321</c:v>
                </c:pt>
                <c:pt idx="5917">
                  <c:v>47.885638495726866</c:v>
                </c:pt>
                <c:pt idx="5918">
                  <c:v>47.965558066031655</c:v>
                </c:pt>
                <c:pt idx="5919">
                  <c:v>47.209722980915181</c:v>
                </c:pt>
                <c:pt idx="5920">
                  <c:v>47.209722980915181</c:v>
                </c:pt>
                <c:pt idx="5921">
                  <c:v>47.209722980915181</c:v>
                </c:pt>
                <c:pt idx="5922">
                  <c:v>47.235016674708454</c:v>
                </c:pt>
                <c:pt idx="5923">
                  <c:v>47.831437723312732</c:v>
                </c:pt>
                <c:pt idx="5924">
                  <c:v>46.952960106106218</c:v>
                </c:pt>
                <c:pt idx="5925">
                  <c:v>46.759962845902116</c:v>
                </c:pt>
                <c:pt idx="5926">
                  <c:v>46.611814067970123</c:v>
                </c:pt>
                <c:pt idx="5927">
                  <c:v>46.611814067970123</c:v>
                </c:pt>
                <c:pt idx="5928">
                  <c:v>46.611814067970123</c:v>
                </c:pt>
                <c:pt idx="5929">
                  <c:v>46.854123403468655</c:v>
                </c:pt>
                <c:pt idx="5930">
                  <c:v>47.862895426517809</c:v>
                </c:pt>
                <c:pt idx="5931">
                  <c:v>47.521324284284347</c:v>
                </c:pt>
                <c:pt idx="5932">
                  <c:v>47.931549738242396</c:v>
                </c:pt>
                <c:pt idx="5933">
                  <c:v>47.124064505295969</c:v>
                </c:pt>
                <c:pt idx="5934">
                  <c:v>47.124064505295969</c:v>
                </c:pt>
                <c:pt idx="5935">
                  <c:v>47.124064505295969</c:v>
                </c:pt>
                <c:pt idx="5936">
                  <c:v>47.871822612562489</c:v>
                </c:pt>
                <c:pt idx="5937">
                  <c:v>48.584084527698963</c:v>
                </c:pt>
                <c:pt idx="5938">
                  <c:v>48.76857970595573</c:v>
                </c:pt>
                <c:pt idx="5939">
                  <c:v>49.419839183120217</c:v>
                </c:pt>
                <c:pt idx="5940">
                  <c:v>50.191828223936582</c:v>
                </c:pt>
                <c:pt idx="5941">
                  <c:v>50.191828223936582</c:v>
                </c:pt>
                <c:pt idx="5942">
                  <c:v>50.191828223936582</c:v>
                </c:pt>
                <c:pt idx="5943">
                  <c:v>50.191828223936582</c:v>
                </c:pt>
                <c:pt idx="5944">
                  <c:v>50.400554335743216</c:v>
                </c:pt>
                <c:pt idx="5945">
                  <c:v>50.557205195622522</c:v>
                </c:pt>
                <c:pt idx="5946">
                  <c:v>51.286471274653636</c:v>
                </c:pt>
                <c:pt idx="5947">
                  <c:v>51.137684840575588</c:v>
                </c:pt>
                <c:pt idx="5948">
                  <c:v>51.137684840575588</c:v>
                </c:pt>
                <c:pt idx="5949">
                  <c:v>51.137684840575588</c:v>
                </c:pt>
                <c:pt idx="5950">
                  <c:v>50.204793898906246</c:v>
                </c:pt>
                <c:pt idx="5951">
                  <c:v>49.817736618254642</c:v>
                </c:pt>
                <c:pt idx="5952">
                  <c:v>50.001381588316683</c:v>
                </c:pt>
                <c:pt idx="5953">
                  <c:v>49.419626631071523</c:v>
                </c:pt>
                <c:pt idx="5954">
                  <c:v>50.091503656958245</c:v>
                </c:pt>
                <c:pt idx="5955">
                  <c:v>50.091503656958245</c:v>
                </c:pt>
                <c:pt idx="5956">
                  <c:v>50.091503656958245</c:v>
                </c:pt>
                <c:pt idx="5957">
                  <c:v>49.822412763325666</c:v>
                </c:pt>
                <c:pt idx="5958">
                  <c:v>50.973594658992369</c:v>
                </c:pt>
                <c:pt idx="5959">
                  <c:v>50.75317818450818</c:v>
                </c:pt>
                <c:pt idx="5960">
                  <c:v>51.102613752542901</c:v>
                </c:pt>
                <c:pt idx="5961">
                  <c:v>51.639520227515966</c:v>
                </c:pt>
                <c:pt idx="5962">
                  <c:v>51.639520227515966</c:v>
                </c:pt>
                <c:pt idx="5963">
                  <c:v>51.639520227515966</c:v>
                </c:pt>
                <c:pt idx="5964">
                  <c:v>51.525804881470606</c:v>
                </c:pt>
                <c:pt idx="5965">
                  <c:v>51.638457467272545</c:v>
                </c:pt>
                <c:pt idx="5966">
                  <c:v>50.314470756026623</c:v>
                </c:pt>
                <c:pt idx="5967">
                  <c:v>50.412457250469451</c:v>
                </c:pt>
                <c:pt idx="5968">
                  <c:v>50.222010614849552</c:v>
                </c:pt>
                <c:pt idx="5969">
                  <c:v>50.222010614849552</c:v>
                </c:pt>
                <c:pt idx="5970">
                  <c:v>50.222010614849552</c:v>
                </c:pt>
                <c:pt idx="5971">
                  <c:v>50.035815020203316</c:v>
                </c:pt>
                <c:pt idx="5972">
                  <c:v>48.734996482263824</c:v>
                </c:pt>
                <c:pt idx="5973">
                  <c:v>49.158612715288889</c:v>
                </c:pt>
                <c:pt idx="5974">
                  <c:v>46.914488185294587</c:v>
                </c:pt>
                <c:pt idx="5975">
                  <c:v>46.641996458883085</c:v>
                </c:pt>
                <c:pt idx="5976">
                  <c:v>46.641996458883085</c:v>
                </c:pt>
                <c:pt idx="5977">
                  <c:v>46.641996458883085</c:v>
                </c:pt>
                <c:pt idx="5978">
                  <c:v>43.791886038093779</c:v>
                </c:pt>
                <c:pt idx="5979">
                  <c:v>45.928034127357144</c:v>
                </c:pt>
                <c:pt idx="5980">
                  <c:v>44.063952660407921</c:v>
                </c:pt>
                <c:pt idx="5981">
                  <c:v>46.061516813930027</c:v>
                </c:pt>
                <c:pt idx="5982">
                  <c:v>46.379919782857044</c:v>
                </c:pt>
                <c:pt idx="5983">
                  <c:v>46.379919782857044</c:v>
                </c:pt>
                <c:pt idx="5984">
                  <c:v>46.379919782857044</c:v>
                </c:pt>
                <c:pt idx="5985">
                  <c:v>47.061574202983174</c:v>
                </c:pt>
                <c:pt idx="5986">
                  <c:v>46.639658386347577</c:v>
                </c:pt>
                <c:pt idx="5987">
                  <c:v>46.370780044763677</c:v>
                </c:pt>
                <c:pt idx="5988">
                  <c:v>44.062677348115827</c:v>
                </c:pt>
                <c:pt idx="5989">
                  <c:v>43.322783666650572</c:v>
                </c:pt>
                <c:pt idx="5990">
                  <c:v>43.322783666650572</c:v>
                </c:pt>
                <c:pt idx="5991">
                  <c:v>43.322783666650572</c:v>
                </c:pt>
                <c:pt idx="5992">
                  <c:v>43.461155050343152</c:v>
                </c:pt>
                <c:pt idx="5993">
                  <c:v>45.258070069908577</c:v>
                </c:pt>
                <c:pt idx="5994">
                  <c:v>45.593264650681547</c:v>
                </c:pt>
                <c:pt idx="5995">
                  <c:v>44.810435455382347</c:v>
                </c:pt>
                <c:pt idx="5996">
                  <c:v>45.95311526910173</c:v>
                </c:pt>
                <c:pt idx="5997">
                  <c:v>45.95311526910173</c:v>
                </c:pt>
                <c:pt idx="5998">
                  <c:v>45.95311526910173</c:v>
                </c:pt>
                <c:pt idx="5999">
                  <c:v>47.270725418887174</c:v>
                </c:pt>
                <c:pt idx="6000">
                  <c:v>47.562559381728825</c:v>
                </c:pt>
                <c:pt idx="6001">
                  <c:v>47.633126661891559</c:v>
                </c:pt>
                <c:pt idx="6002">
                  <c:v>47.166362362983861</c:v>
                </c:pt>
                <c:pt idx="6003">
                  <c:v>46.077670769629933</c:v>
                </c:pt>
                <c:pt idx="6004">
                  <c:v>46.077670769629933</c:v>
                </c:pt>
                <c:pt idx="6005">
                  <c:v>46.077670769629933</c:v>
                </c:pt>
                <c:pt idx="6006">
                  <c:v>46.077670769629933</c:v>
                </c:pt>
                <c:pt idx="6007">
                  <c:v>46.072782072510229</c:v>
                </c:pt>
                <c:pt idx="6008">
                  <c:v>47.266261825864845</c:v>
                </c:pt>
                <c:pt idx="6009">
                  <c:v>47.065187587810797</c:v>
                </c:pt>
                <c:pt idx="6010">
                  <c:v>45.989036565329158</c:v>
                </c:pt>
                <c:pt idx="6011">
                  <c:v>45.989036565329158</c:v>
                </c:pt>
                <c:pt idx="6012">
                  <c:v>45.989036565329158</c:v>
                </c:pt>
                <c:pt idx="6013">
                  <c:v>46.588008238517638</c:v>
                </c:pt>
                <c:pt idx="6014">
                  <c:v>47.198882826432353</c:v>
                </c:pt>
                <c:pt idx="6015">
                  <c:v>47.882662767045311</c:v>
                </c:pt>
                <c:pt idx="6016">
                  <c:v>48.601301243642276</c:v>
                </c:pt>
                <c:pt idx="6017">
                  <c:v>49.016415394720028</c:v>
                </c:pt>
                <c:pt idx="6018">
                  <c:v>49.016415394720028</c:v>
                </c:pt>
                <c:pt idx="6019">
                  <c:v>49.016415394720028</c:v>
                </c:pt>
                <c:pt idx="6020">
                  <c:v>49.073166791718364</c:v>
                </c:pt>
                <c:pt idx="6021">
                  <c:v>48.799612305063434</c:v>
                </c:pt>
                <c:pt idx="6022">
                  <c:v>48.000629154064335</c:v>
                </c:pt>
                <c:pt idx="6023">
                  <c:v>46.433908003222513</c:v>
                </c:pt>
                <c:pt idx="6024">
                  <c:v>46.907261415639375</c:v>
                </c:pt>
                <c:pt idx="6025">
                  <c:v>46.907261415639375</c:v>
                </c:pt>
                <c:pt idx="6026">
                  <c:v>46.907261415639375</c:v>
                </c:pt>
                <c:pt idx="6027">
                  <c:v>47.490079133127942</c:v>
                </c:pt>
                <c:pt idx="6028">
                  <c:v>47.899666930939937</c:v>
                </c:pt>
                <c:pt idx="6029">
                  <c:v>47.204409179698096</c:v>
                </c:pt>
                <c:pt idx="6030">
                  <c:v>46.712138634948445</c:v>
                </c:pt>
                <c:pt idx="6031">
                  <c:v>45.468709150153352</c:v>
                </c:pt>
                <c:pt idx="6032">
                  <c:v>45.468709150153352</c:v>
                </c:pt>
                <c:pt idx="6033">
                  <c:v>45.468709150153352</c:v>
                </c:pt>
                <c:pt idx="6034">
                  <c:v>44.317952358584016</c:v>
                </c:pt>
                <c:pt idx="6035">
                  <c:v>45.256794757616483</c:v>
                </c:pt>
                <c:pt idx="6036">
                  <c:v>46.395223530362209</c:v>
                </c:pt>
                <c:pt idx="6037">
                  <c:v>47.143831845823456</c:v>
                </c:pt>
                <c:pt idx="6038">
                  <c:v>46.820115075679375</c:v>
                </c:pt>
                <c:pt idx="6039">
                  <c:v>46.820115075679375</c:v>
                </c:pt>
                <c:pt idx="6040">
                  <c:v>46.820115075679375</c:v>
                </c:pt>
                <c:pt idx="6041">
                  <c:v>48.433172573134065</c:v>
                </c:pt>
                <c:pt idx="6042">
                  <c:v>48.778994756341177</c:v>
                </c:pt>
                <c:pt idx="6043">
                  <c:v>49.039583568026437</c:v>
                </c:pt>
                <c:pt idx="6044">
                  <c:v>49.458311103931806</c:v>
                </c:pt>
                <c:pt idx="6045">
                  <c:v>50.416070635297054</c:v>
                </c:pt>
                <c:pt idx="6046">
                  <c:v>50.416070635297054</c:v>
                </c:pt>
                <c:pt idx="6047">
                  <c:v>50.416070635297054</c:v>
                </c:pt>
                <c:pt idx="6048">
                  <c:v>49.617725140444001</c:v>
                </c:pt>
                <c:pt idx="6049">
                  <c:v>50.265796336878225</c:v>
                </c:pt>
                <c:pt idx="6050">
                  <c:v>49.244271190908101</c:v>
                </c:pt>
                <c:pt idx="6051">
                  <c:v>49.02066643569367</c:v>
                </c:pt>
                <c:pt idx="6052">
                  <c:v>49.650670707989853</c:v>
                </c:pt>
                <c:pt idx="6053">
                  <c:v>49.650670707989853</c:v>
                </c:pt>
                <c:pt idx="6054">
                  <c:v>49.650670707989853</c:v>
                </c:pt>
                <c:pt idx="6055">
                  <c:v>50.681335592053344</c:v>
                </c:pt>
                <c:pt idx="6056">
                  <c:v>49.649395395697752</c:v>
                </c:pt>
                <c:pt idx="6057">
                  <c:v>49.626439774440001</c:v>
                </c:pt>
                <c:pt idx="6058">
                  <c:v>51.008878299073722</c:v>
                </c:pt>
                <c:pt idx="6059">
                  <c:v>51.039910898181425</c:v>
                </c:pt>
                <c:pt idx="6060">
                  <c:v>51.039910898181425</c:v>
                </c:pt>
                <c:pt idx="6061">
                  <c:v>51.039910898181425</c:v>
                </c:pt>
                <c:pt idx="6062">
                  <c:v>50.1639839055591</c:v>
                </c:pt>
                <c:pt idx="6063">
                  <c:v>48.852325213136787</c:v>
                </c:pt>
                <c:pt idx="6064">
                  <c:v>49.276366550259226</c:v>
                </c:pt>
                <c:pt idx="6065">
                  <c:v>50.326161118704178</c:v>
                </c:pt>
                <c:pt idx="6066">
                  <c:v>50.084064335254332</c:v>
                </c:pt>
                <c:pt idx="6067">
                  <c:v>50.084064335254332</c:v>
                </c:pt>
                <c:pt idx="6068">
                  <c:v>50.084064335254332</c:v>
                </c:pt>
                <c:pt idx="6069">
                  <c:v>50.396940950915592</c:v>
                </c:pt>
                <c:pt idx="6070">
                  <c:v>51.012704235950018</c:v>
                </c:pt>
                <c:pt idx="6071">
                  <c:v>49.186669585715023</c:v>
                </c:pt>
                <c:pt idx="6072">
                  <c:v>49.143521519832397</c:v>
                </c:pt>
                <c:pt idx="6073">
                  <c:v>50.07258652462545</c:v>
                </c:pt>
                <c:pt idx="6074">
                  <c:v>50.07258652462545</c:v>
                </c:pt>
                <c:pt idx="6075">
                  <c:v>50.07258652462545</c:v>
                </c:pt>
                <c:pt idx="6076">
                  <c:v>49.765236262229948</c:v>
                </c:pt>
                <c:pt idx="6077">
                  <c:v>50.294915967547787</c:v>
                </c:pt>
                <c:pt idx="6078">
                  <c:v>49.404960539712391</c:v>
                </c:pt>
                <c:pt idx="6079">
                  <c:v>48.293738429198079</c:v>
                </c:pt>
                <c:pt idx="6080">
                  <c:v>47.908169012887249</c:v>
                </c:pt>
                <c:pt idx="6081">
                  <c:v>47.908169012887249</c:v>
                </c:pt>
                <c:pt idx="6082">
                  <c:v>47.908169012887249</c:v>
                </c:pt>
                <c:pt idx="6083">
                  <c:v>46.998233692475658</c:v>
                </c:pt>
                <c:pt idx="6084">
                  <c:v>47.108548205742096</c:v>
                </c:pt>
                <c:pt idx="6085">
                  <c:v>46.050251555349831</c:v>
                </c:pt>
                <c:pt idx="6086">
                  <c:v>46.050251555349831</c:v>
                </c:pt>
                <c:pt idx="6087">
                  <c:v>45.717395047112376</c:v>
                </c:pt>
                <c:pt idx="6088">
                  <c:v>45.717395047112376</c:v>
                </c:pt>
                <c:pt idx="6089">
                  <c:v>45.717395047112376</c:v>
                </c:pt>
                <c:pt idx="6090">
                  <c:v>47.276251772152925</c:v>
                </c:pt>
                <c:pt idx="6091">
                  <c:v>47.003547493692736</c:v>
                </c:pt>
                <c:pt idx="6092">
                  <c:v>48.784946213704302</c:v>
                </c:pt>
                <c:pt idx="6093">
                  <c:v>49.082519081860397</c:v>
                </c:pt>
                <c:pt idx="6094">
                  <c:v>48.930331815003427</c:v>
                </c:pt>
                <c:pt idx="6095">
                  <c:v>48.930331815003427</c:v>
                </c:pt>
                <c:pt idx="6096">
                  <c:v>48.930331815003427</c:v>
                </c:pt>
                <c:pt idx="6097">
                  <c:v>49.459798968272587</c:v>
                </c:pt>
                <c:pt idx="6098">
                  <c:v>49.343745549691711</c:v>
                </c:pt>
                <c:pt idx="6099">
                  <c:v>49.323553105066836</c:v>
                </c:pt>
                <c:pt idx="6100">
                  <c:v>48.516918080315151</c:v>
                </c:pt>
                <c:pt idx="6101">
                  <c:v>49.284018424011805</c:v>
                </c:pt>
                <c:pt idx="6102">
                  <c:v>49.284018424011805</c:v>
                </c:pt>
                <c:pt idx="6103">
                  <c:v>49.284018424011805</c:v>
                </c:pt>
                <c:pt idx="6104">
                  <c:v>48.722030807294161</c:v>
                </c:pt>
                <c:pt idx="6105">
                  <c:v>48.214669067088025</c:v>
                </c:pt>
                <c:pt idx="6106">
                  <c:v>47.463510127042582</c:v>
                </c:pt>
                <c:pt idx="6107">
                  <c:v>47.329177232274972</c:v>
                </c:pt>
                <c:pt idx="6108">
                  <c:v>47.572974432114286</c:v>
                </c:pt>
                <c:pt idx="6109">
                  <c:v>47.572974432114286</c:v>
                </c:pt>
                <c:pt idx="6110">
                  <c:v>47.572974432114286</c:v>
                </c:pt>
                <c:pt idx="6111">
                  <c:v>47.086017688581713</c:v>
                </c:pt>
                <c:pt idx="6112">
                  <c:v>48.503102197150753</c:v>
                </c:pt>
                <c:pt idx="6113">
                  <c:v>47.803593404935263</c:v>
                </c:pt>
                <c:pt idx="6114">
                  <c:v>48.180660739298759</c:v>
                </c:pt>
                <c:pt idx="6115">
                  <c:v>48.622769000559238</c:v>
                </c:pt>
                <c:pt idx="6116">
                  <c:v>48.622769000559238</c:v>
                </c:pt>
                <c:pt idx="6117">
                  <c:v>48.622769000559238</c:v>
                </c:pt>
                <c:pt idx="6118">
                  <c:v>48.622769000559238</c:v>
                </c:pt>
                <c:pt idx="6119">
                  <c:v>48.740735387578248</c:v>
                </c:pt>
                <c:pt idx="6120">
                  <c:v>48.187249852807916</c:v>
                </c:pt>
                <c:pt idx="6121">
                  <c:v>48.569630988388504</c:v>
                </c:pt>
                <c:pt idx="6122">
                  <c:v>48.415743305142065</c:v>
                </c:pt>
                <c:pt idx="6123">
                  <c:v>48.415743305142065</c:v>
                </c:pt>
                <c:pt idx="6124">
                  <c:v>48.415743305142065</c:v>
                </c:pt>
                <c:pt idx="6125">
                  <c:v>48.415743305142065</c:v>
                </c:pt>
                <c:pt idx="6126">
                  <c:v>49.353735495979798</c:v>
                </c:pt>
                <c:pt idx="6127">
                  <c:v>49.518463333709064</c:v>
                </c:pt>
                <c:pt idx="6128">
                  <c:v>49.928051131521052</c:v>
                </c:pt>
                <c:pt idx="6129">
                  <c:v>50.080876054524076</c:v>
                </c:pt>
                <c:pt idx="6130">
                  <c:v>50.080876054524076</c:v>
                </c:pt>
                <c:pt idx="6131">
                  <c:v>50.080876054524076</c:v>
                </c:pt>
                <c:pt idx="6132">
                  <c:v>49.963547323651106</c:v>
                </c:pt>
                <c:pt idx="6133">
                  <c:v>50.319146901097639</c:v>
                </c:pt>
                <c:pt idx="6134">
                  <c:v>50.422659748806218</c:v>
                </c:pt>
                <c:pt idx="6135">
                  <c:v>50.629685444223384</c:v>
                </c:pt>
                <c:pt idx="6136">
                  <c:v>50.416920843491781</c:v>
                </c:pt>
                <c:pt idx="6137">
                  <c:v>50.416920843491781</c:v>
                </c:pt>
                <c:pt idx="6138">
                  <c:v>50.416920843491781</c:v>
                </c:pt>
                <c:pt idx="6139">
                  <c:v>50.416920843491781</c:v>
                </c:pt>
                <c:pt idx="6140">
                  <c:v>50.868806498991667</c:v>
                </c:pt>
                <c:pt idx="6141">
                  <c:v>51.564276802282194</c:v>
                </c:pt>
                <c:pt idx="6142">
                  <c:v>51.89883372690911</c:v>
                </c:pt>
                <c:pt idx="6143">
                  <c:v>51.799359368125508</c:v>
                </c:pt>
                <c:pt idx="6144">
                  <c:v>51.799359368125508</c:v>
                </c:pt>
                <c:pt idx="6145">
                  <c:v>51.799359368125508</c:v>
                </c:pt>
                <c:pt idx="6146">
                  <c:v>51.803610409099164</c:v>
                </c:pt>
                <c:pt idx="6147">
                  <c:v>51.734318441228538</c:v>
                </c:pt>
                <c:pt idx="6148">
                  <c:v>52.408108435553395</c:v>
                </c:pt>
                <c:pt idx="6149">
                  <c:v>52.173663525856135</c:v>
                </c:pt>
                <c:pt idx="6150">
                  <c:v>52.325425688615731</c:v>
                </c:pt>
                <c:pt idx="6151">
                  <c:v>52.325425688615731</c:v>
                </c:pt>
                <c:pt idx="6152">
                  <c:v>52.325425688615731</c:v>
                </c:pt>
                <c:pt idx="6153">
                  <c:v>52.400881665898176</c:v>
                </c:pt>
                <c:pt idx="6154">
                  <c:v>52.456782854701778</c:v>
                </c:pt>
                <c:pt idx="6155">
                  <c:v>52.886775649187328</c:v>
                </c:pt>
                <c:pt idx="6156">
                  <c:v>53.049377966429766</c:v>
                </c:pt>
                <c:pt idx="6157">
                  <c:v>53.758026496738637</c:v>
                </c:pt>
                <c:pt idx="6158">
                  <c:v>53.758026496738637</c:v>
                </c:pt>
                <c:pt idx="6159">
                  <c:v>53.758026496738637</c:v>
                </c:pt>
                <c:pt idx="6160">
                  <c:v>53.739534468503223</c:v>
                </c:pt>
                <c:pt idx="6161">
                  <c:v>53.819454038807997</c:v>
                </c:pt>
                <c:pt idx="6162">
                  <c:v>54.109800137308866</c:v>
                </c:pt>
                <c:pt idx="6163">
                  <c:v>54.496857417960463</c:v>
                </c:pt>
                <c:pt idx="6164">
                  <c:v>54.143808465098139</c:v>
                </c:pt>
                <c:pt idx="6165">
                  <c:v>54.143808465098139</c:v>
                </c:pt>
                <c:pt idx="6166">
                  <c:v>54.143808465098139</c:v>
                </c:pt>
                <c:pt idx="6167">
                  <c:v>54.615036357028167</c:v>
                </c:pt>
                <c:pt idx="6168">
                  <c:v>54.737253785020847</c:v>
                </c:pt>
                <c:pt idx="6169">
                  <c:v>54.328516195403594</c:v>
                </c:pt>
                <c:pt idx="6170">
                  <c:v>55.099655028025239</c:v>
                </c:pt>
                <c:pt idx="6171">
                  <c:v>54.928550628835481</c:v>
                </c:pt>
                <c:pt idx="6172">
                  <c:v>54.928550628835481</c:v>
                </c:pt>
                <c:pt idx="6173">
                  <c:v>54.928550628835481</c:v>
                </c:pt>
                <c:pt idx="6174">
                  <c:v>54.928550628835481</c:v>
                </c:pt>
                <c:pt idx="6175">
                  <c:v>55.056081858045232</c:v>
                </c:pt>
                <c:pt idx="6176">
                  <c:v>54.833752415122902</c:v>
                </c:pt>
                <c:pt idx="6177">
                  <c:v>55.155768768877522</c:v>
                </c:pt>
                <c:pt idx="6178">
                  <c:v>55.353017070055273</c:v>
                </c:pt>
                <c:pt idx="6179">
                  <c:v>55.353017070055273</c:v>
                </c:pt>
                <c:pt idx="6180">
                  <c:v>55.353017070055273</c:v>
                </c:pt>
                <c:pt idx="6181">
                  <c:v>55.407217842469429</c:v>
                </c:pt>
                <c:pt idx="6182">
                  <c:v>55.974731812452831</c:v>
                </c:pt>
                <c:pt idx="6183">
                  <c:v>55.754527890017322</c:v>
                </c:pt>
                <c:pt idx="6184">
                  <c:v>56.188984277525215</c:v>
                </c:pt>
                <c:pt idx="6185">
                  <c:v>56.147324075983356</c:v>
                </c:pt>
                <c:pt idx="6186">
                  <c:v>56.147324075983356</c:v>
                </c:pt>
                <c:pt idx="6187">
                  <c:v>56.147324075983356</c:v>
                </c:pt>
                <c:pt idx="6188">
                  <c:v>55.580660314194688</c:v>
                </c:pt>
                <c:pt idx="6189">
                  <c:v>55.028662643765131</c:v>
                </c:pt>
                <c:pt idx="6190">
                  <c:v>55.430386015775852</c:v>
                </c:pt>
                <c:pt idx="6191">
                  <c:v>56.053801174562864</c:v>
                </c:pt>
                <c:pt idx="6192">
                  <c:v>56.259339005639248</c:v>
                </c:pt>
                <c:pt idx="6193">
                  <c:v>56.259339005639248</c:v>
                </c:pt>
                <c:pt idx="6194">
                  <c:v>56.259339005639248</c:v>
                </c:pt>
                <c:pt idx="6195">
                  <c:v>56.259339005639248</c:v>
                </c:pt>
                <c:pt idx="6196">
                  <c:v>57.334427267877466</c:v>
                </c:pt>
                <c:pt idx="6197">
                  <c:v>57.567809417331318</c:v>
                </c:pt>
                <c:pt idx="6198">
                  <c:v>57.703417624391022</c:v>
                </c:pt>
                <c:pt idx="6199">
                  <c:v>57.660694662605763</c:v>
                </c:pt>
                <c:pt idx="6200">
                  <c:v>57.660694662605763</c:v>
                </c:pt>
                <c:pt idx="6201">
                  <c:v>57.660694662605763</c:v>
                </c:pt>
                <c:pt idx="6202">
                  <c:v>58.096001258308391</c:v>
                </c:pt>
                <c:pt idx="6203">
                  <c:v>58.188886503582829</c:v>
                </c:pt>
                <c:pt idx="6204">
                  <c:v>58.17294509993161</c:v>
                </c:pt>
                <c:pt idx="6205">
                  <c:v>58.058592097740195</c:v>
                </c:pt>
                <c:pt idx="6206">
                  <c:v>57.995889243378734</c:v>
                </c:pt>
                <c:pt idx="6207">
                  <c:v>57.995889243378734</c:v>
                </c:pt>
                <c:pt idx="6208">
                  <c:v>57.995889243378734</c:v>
                </c:pt>
                <c:pt idx="6209">
                  <c:v>59.047384228213147</c:v>
                </c:pt>
                <c:pt idx="6210">
                  <c:v>59.13453056817314</c:v>
                </c:pt>
                <c:pt idx="6211">
                  <c:v>58.897535033891685</c:v>
                </c:pt>
                <c:pt idx="6212">
                  <c:v>58.707938606466527</c:v>
                </c:pt>
                <c:pt idx="6213">
                  <c:v>58.563828317459496</c:v>
                </c:pt>
                <c:pt idx="6214">
                  <c:v>58.563828317459496</c:v>
                </c:pt>
                <c:pt idx="6215">
                  <c:v>58.563828317459496</c:v>
                </c:pt>
                <c:pt idx="6216">
                  <c:v>59.183417539370218</c:v>
                </c:pt>
                <c:pt idx="6217">
                  <c:v>59.148559003386225</c:v>
                </c:pt>
                <c:pt idx="6218">
                  <c:v>58.345537363462142</c:v>
                </c:pt>
                <c:pt idx="6219">
                  <c:v>58.717503448657254</c:v>
                </c:pt>
                <c:pt idx="6220">
                  <c:v>58.717503448657254</c:v>
                </c:pt>
                <c:pt idx="6221">
                  <c:v>58.717503448657254</c:v>
                </c:pt>
                <c:pt idx="6222">
                  <c:v>58.717503448657254</c:v>
                </c:pt>
                <c:pt idx="6223">
                  <c:v>58.238836235023314</c:v>
                </c:pt>
                <c:pt idx="6224">
                  <c:v>57.285327744631722</c:v>
                </c:pt>
                <c:pt idx="6225">
                  <c:v>57.561857959968208</c:v>
                </c:pt>
                <c:pt idx="6226">
                  <c:v>58.244787692386438</c:v>
                </c:pt>
                <c:pt idx="6227">
                  <c:v>57.367585387472012</c:v>
                </c:pt>
                <c:pt idx="6228">
                  <c:v>57.367585387472012</c:v>
                </c:pt>
                <c:pt idx="6229">
                  <c:v>57.367585387472012</c:v>
                </c:pt>
                <c:pt idx="6230">
                  <c:v>56.753522518827054</c:v>
                </c:pt>
                <c:pt idx="6231">
                  <c:v>57.89025087518332</c:v>
                </c:pt>
                <c:pt idx="6232">
                  <c:v>57.732112150963225</c:v>
                </c:pt>
                <c:pt idx="6233">
                  <c:v>57.1089095442249</c:v>
                </c:pt>
                <c:pt idx="6234">
                  <c:v>56.879778435744704</c:v>
                </c:pt>
                <c:pt idx="6235">
                  <c:v>56.879778435744704</c:v>
                </c:pt>
                <c:pt idx="6236">
                  <c:v>56.879778435744704</c:v>
                </c:pt>
                <c:pt idx="6237">
                  <c:v>56.400686118013397</c:v>
                </c:pt>
                <c:pt idx="6238">
                  <c:v>56.086746742108723</c:v>
                </c:pt>
                <c:pt idx="6239">
                  <c:v>57.593528215221959</c:v>
                </c:pt>
                <c:pt idx="6240">
                  <c:v>57.925321963216007</c:v>
                </c:pt>
                <c:pt idx="6241">
                  <c:v>58.267743313644196</c:v>
                </c:pt>
                <c:pt idx="6242">
                  <c:v>58.267743313644196</c:v>
                </c:pt>
                <c:pt idx="6243">
                  <c:v>58.267743313644196</c:v>
                </c:pt>
                <c:pt idx="6244">
                  <c:v>57.892376395670148</c:v>
                </c:pt>
                <c:pt idx="6245">
                  <c:v>57.961243259443414</c:v>
                </c:pt>
                <c:pt idx="6246">
                  <c:v>58.128096617659502</c:v>
                </c:pt>
                <c:pt idx="6247">
                  <c:v>57.486614534734443</c:v>
                </c:pt>
                <c:pt idx="6248">
                  <c:v>56.069530026165395</c:v>
                </c:pt>
                <c:pt idx="6249">
                  <c:v>56.069530026165395</c:v>
                </c:pt>
                <c:pt idx="6250">
                  <c:v>56.069530026165395</c:v>
                </c:pt>
                <c:pt idx="6251">
                  <c:v>56.098437104786278</c:v>
                </c:pt>
                <c:pt idx="6252">
                  <c:v>55.898425626975637</c:v>
                </c:pt>
                <c:pt idx="6253">
                  <c:v>55.717331281497785</c:v>
                </c:pt>
                <c:pt idx="6254">
                  <c:v>55.608717184620808</c:v>
                </c:pt>
                <c:pt idx="6255">
                  <c:v>55.603190831355057</c:v>
                </c:pt>
                <c:pt idx="6256">
                  <c:v>55.603190831355057</c:v>
                </c:pt>
                <c:pt idx="6257">
                  <c:v>55.603190831355057</c:v>
                </c:pt>
                <c:pt idx="6258">
                  <c:v>55.056932066239952</c:v>
                </c:pt>
                <c:pt idx="6259">
                  <c:v>54.854369963845123</c:v>
                </c:pt>
                <c:pt idx="6260">
                  <c:v>54.446482582422597</c:v>
                </c:pt>
                <c:pt idx="6261">
                  <c:v>53.330371774788574</c:v>
                </c:pt>
                <c:pt idx="6262">
                  <c:v>52.681662922208297</c:v>
                </c:pt>
                <c:pt idx="6263">
                  <c:v>52.681662922208297</c:v>
                </c:pt>
                <c:pt idx="6264">
                  <c:v>52.681662922208297</c:v>
                </c:pt>
                <c:pt idx="6265">
                  <c:v>54.10363612789704</c:v>
                </c:pt>
                <c:pt idx="6266">
                  <c:v>53.971216201567579</c:v>
                </c:pt>
                <c:pt idx="6267">
                  <c:v>54.13870721592972</c:v>
                </c:pt>
                <c:pt idx="6268">
                  <c:v>53.804362843351484</c:v>
                </c:pt>
                <c:pt idx="6269">
                  <c:v>53.712965462417827</c:v>
                </c:pt>
                <c:pt idx="6270">
                  <c:v>53.712965462417827</c:v>
                </c:pt>
                <c:pt idx="6271">
                  <c:v>53.712965462417827</c:v>
                </c:pt>
                <c:pt idx="6272">
                  <c:v>53.712965462417827</c:v>
                </c:pt>
                <c:pt idx="6273">
                  <c:v>54.3914316018137</c:v>
                </c:pt>
                <c:pt idx="6274">
                  <c:v>53.932956832804642</c:v>
                </c:pt>
                <c:pt idx="6275">
                  <c:v>53.666629115804938</c:v>
                </c:pt>
                <c:pt idx="6276">
                  <c:v>52.262935386302921</c:v>
                </c:pt>
                <c:pt idx="6277">
                  <c:v>52.262935386302921</c:v>
                </c:pt>
                <c:pt idx="6278">
                  <c:v>52.262935386302921</c:v>
                </c:pt>
                <c:pt idx="6279">
                  <c:v>52.673160840260962</c:v>
                </c:pt>
                <c:pt idx="6280">
                  <c:v>52.872322109876862</c:v>
                </c:pt>
                <c:pt idx="6281">
                  <c:v>54.122553260229814</c:v>
                </c:pt>
                <c:pt idx="6282">
                  <c:v>53.890658975116743</c:v>
                </c:pt>
                <c:pt idx="6283">
                  <c:v>54.396532850982105</c:v>
                </c:pt>
                <c:pt idx="6284">
                  <c:v>54.396532850982105</c:v>
                </c:pt>
                <c:pt idx="6285">
                  <c:v>54.396532850982105</c:v>
                </c:pt>
                <c:pt idx="6286">
                  <c:v>53.503176590367779</c:v>
                </c:pt>
                <c:pt idx="6287">
                  <c:v>54.120002635645619</c:v>
                </c:pt>
                <c:pt idx="6288">
                  <c:v>53.72125499231646</c:v>
                </c:pt>
                <c:pt idx="6289">
                  <c:v>53.987582709316158</c:v>
                </c:pt>
                <c:pt idx="6290">
                  <c:v>54.652020413498974</c:v>
                </c:pt>
                <c:pt idx="6291">
                  <c:v>54.652020413498974</c:v>
                </c:pt>
                <c:pt idx="6292">
                  <c:v>54.652020413498974</c:v>
                </c:pt>
                <c:pt idx="6293">
                  <c:v>55.104543725144914</c:v>
                </c:pt>
                <c:pt idx="6294">
                  <c:v>55.706278574966269</c:v>
                </c:pt>
                <c:pt idx="6295">
                  <c:v>55.759416587137004</c:v>
                </c:pt>
                <c:pt idx="6296">
                  <c:v>54.348708640028448</c:v>
                </c:pt>
                <c:pt idx="6297">
                  <c:v>54.955969843115561</c:v>
                </c:pt>
                <c:pt idx="6298">
                  <c:v>54.955969843115561</c:v>
                </c:pt>
                <c:pt idx="6299">
                  <c:v>54.955969843115561</c:v>
                </c:pt>
                <c:pt idx="6300">
                  <c:v>53.850911742013047</c:v>
                </c:pt>
                <c:pt idx="6301">
                  <c:v>54.197371581366212</c:v>
                </c:pt>
                <c:pt idx="6302">
                  <c:v>54.530865745749722</c:v>
                </c:pt>
                <c:pt idx="6303">
                  <c:v>53.917015429153444</c:v>
                </c:pt>
                <c:pt idx="6304">
                  <c:v>55.597664478089307</c:v>
                </c:pt>
                <c:pt idx="6305">
                  <c:v>55.597664478089307</c:v>
                </c:pt>
                <c:pt idx="6306">
                  <c:v>55.597664478089307</c:v>
                </c:pt>
                <c:pt idx="6307">
                  <c:v>55.795550435413112</c:v>
                </c:pt>
                <c:pt idx="6308">
                  <c:v>56.237871248722271</c:v>
                </c:pt>
                <c:pt idx="6309">
                  <c:v>56.237871248722271</c:v>
                </c:pt>
                <c:pt idx="6310">
                  <c:v>56.272517232657584</c:v>
                </c:pt>
                <c:pt idx="6311">
                  <c:v>55.524759125391071</c:v>
                </c:pt>
                <c:pt idx="6312">
                  <c:v>55.524759125391071</c:v>
                </c:pt>
                <c:pt idx="6313">
                  <c:v>55.524759125391071</c:v>
                </c:pt>
                <c:pt idx="6314">
                  <c:v>55.482673819751852</c:v>
                </c:pt>
                <c:pt idx="6315">
                  <c:v>54.955757291066888</c:v>
                </c:pt>
                <c:pt idx="6316">
                  <c:v>54.646919164330598</c:v>
                </c:pt>
                <c:pt idx="6317">
                  <c:v>54.100872951264179</c:v>
                </c:pt>
                <c:pt idx="6318">
                  <c:v>54.944066928389319</c:v>
                </c:pt>
                <c:pt idx="6319">
                  <c:v>54.944066928389319</c:v>
                </c:pt>
                <c:pt idx="6320">
                  <c:v>54.944066928389319</c:v>
                </c:pt>
                <c:pt idx="6321">
                  <c:v>54.77572570583245</c:v>
                </c:pt>
                <c:pt idx="6322">
                  <c:v>55.086051696909507</c:v>
                </c:pt>
                <c:pt idx="6323">
                  <c:v>55.813404807502458</c:v>
                </c:pt>
                <c:pt idx="6324">
                  <c:v>56.449785641259126</c:v>
                </c:pt>
                <c:pt idx="6325">
                  <c:v>55.64697655338373</c:v>
                </c:pt>
                <c:pt idx="6326">
                  <c:v>55.64697655338373</c:v>
                </c:pt>
                <c:pt idx="6327">
                  <c:v>55.64697655338373</c:v>
                </c:pt>
                <c:pt idx="6328">
                  <c:v>55.049492744536032</c:v>
                </c:pt>
                <c:pt idx="6329">
                  <c:v>54.571888291145505</c:v>
                </c:pt>
                <c:pt idx="6330">
                  <c:v>54.18376825025048</c:v>
                </c:pt>
                <c:pt idx="6331">
                  <c:v>54.941516303805102</c:v>
                </c:pt>
                <c:pt idx="6332">
                  <c:v>56.263164942515516</c:v>
                </c:pt>
                <c:pt idx="6333">
                  <c:v>56.263164942515516</c:v>
                </c:pt>
                <c:pt idx="6334">
                  <c:v>56.263164942515516</c:v>
                </c:pt>
                <c:pt idx="6335">
                  <c:v>56.158801886612196</c:v>
                </c:pt>
                <c:pt idx="6336">
                  <c:v>56.167516520608203</c:v>
                </c:pt>
                <c:pt idx="6337">
                  <c:v>56.010228004582842</c:v>
                </c:pt>
                <c:pt idx="6338">
                  <c:v>55.805965485798552</c:v>
                </c:pt>
                <c:pt idx="6339">
                  <c:v>56.878928227549942</c:v>
                </c:pt>
                <c:pt idx="6340">
                  <c:v>56.878928227549942</c:v>
                </c:pt>
                <c:pt idx="6341">
                  <c:v>56.878928227549942</c:v>
                </c:pt>
                <c:pt idx="6342">
                  <c:v>57.26343488361735</c:v>
                </c:pt>
                <c:pt idx="6343">
                  <c:v>57.753792459928846</c:v>
                </c:pt>
                <c:pt idx="6344">
                  <c:v>57.687051116642415</c:v>
                </c:pt>
                <c:pt idx="6345">
                  <c:v>57.805867711856166</c:v>
                </c:pt>
                <c:pt idx="6346">
                  <c:v>57.87707264816494</c:v>
                </c:pt>
                <c:pt idx="6347">
                  <c:v>57.87707264816494</c:v>
                </c:pt>
                <c:pt idx="6348">
                  <c:v>57.87707264816494</c:v>
                </c:pt>
                <c:pt idx="6349">
                  <c:v>57.998652420011574</c:v>
                </c:pt>
                <c:pt idx="6350">
                  <c:v>57.9797352876788</c:v>
                </c:pt>
                <c:pt idx="6351">
                  <c:v>58.142975261067285</c:v>
                </c:pt>
                <c:pt idx="6352">
                  <c:v>58.836320043870984</c:v>
                </c:pt>
                <c:pt idx="6353">
                  <c:v>59.09584609531283</c:v>
                </c:pt>
                <c:pt idx="6354">
                  <c:v>59.09584609531283</c:v>
                </c:pt>
                <c:pt idx="6355">
                  <c:v>59.09584609531283</c:v>
                </c:pt>
                <c:pt idx="6356">
                  <c:v>59.181504570932042</c:v>
                </c:pt>
                <c:pt idx="6357">
                  <c:v>58.92367893587965</c:v>
                </c:pt>
                <c:pt idx="6358">
                  <c:v>59.162162334501893</c:v>
                </c:pt>
                <c:pt idx="6359">
                  <c:v>58.707300950320437</c:v>
                </c:pt>
                <c:pt idx="6360">
                  <c:v>59.048021884359159</c:v>
                </c:pt>
                <c:pt idx="6361">
                  <c:v>59.048021884359159</c:v>
                </c:pt>
                <c:pt idx="6362">
                  <c:v>59.048021884359159</c:v>
                </c:pt>
                <c:pt idx="6363">
                  <c:v>59.143670306266479</c:v>
                </c:pt>
                <c:pt idx="6364">
                  <c:v>59.146646034948041</c:v>
                </c:pt>
                <c:pt idx="6365">
                  <c:v>59.174490353325496</c:v>
                </c:pt>
                <c:pt idx="6366">
                  <c:v>58.531307854010969</c:v>
                </c:pt>
                <c:pt idx="6367">
                  <c:v>58.924529144074377</c:v>
                </c:pt>
                <c:pt idx="6368">
                  <c:v>58.924529144074377</c:v>
                </c:pt>
                <c:pt idx="6369">
                  <c:v>58.924529144074377</c:v>
                </c:pt>
                <c:pt idx="6370">
                  <c:v>58.924529144074377</c:v>
                </c:pt>
                <c:pt idx="6371">
                  <c:v>58.920065551052048</c:v>
                </c:pt>
                <c:pt idx="6372">
                  <c:v>58.812089110321111</c:v>
                </c:pt>
                <c:pt idx="6373">
                  <c:v>60.146065767855127</c:v>
                </c:pt>
                <c:pt idx="6374">
                  <c:v>60.048291825460986</c:v>
                </c:pt>
                <c:pt idx="6375">
                  <c:v>60.048291825460986</c:v>
                </c:pt>
                <c:pt idx="6376">
                  <c:v>60.048291825460986</c:v>
                </c:pt>
                <c:pt idx="6377">
                  <c:v>59.266950494502559</c:v>
                </c:pt>
                <c:pt idx="6378">
                  <c:v>59.19340748565827</c:v>
                </c:pt>
                <c:pt idx="6379">
                  <c:v>59.337730326713974</c:v>
                </c:pt>
                <c:pt idx="6380">
                  <c:v>60.180924303839127</c:v>
                </c:pt>
                <c:pt idx="6381">
                  <c:v>60.688498596093943</c:v>
                </c:pt>
                <c:pt idx="6382">
                  <c:v>60.688498596093943</c:v>
                </c:pt>
                <c:pt idx="6383">
                  <c:v>60.688498596093943</c:v>
                </c:pt>
                <c:pt idx="6384">
                  <c:v>60.714217393984576</c:v>
                </c:pt>
                <c:pt idx="6385">
                  <c:v>60.734197286560772</c:v>
                </c:pt>
                <c:pt idx="6386">
                  <c:v>60.875544398934913</c:v>
                </c:pt>
                <c:pt idx="6387">
                  <c:v>60.826019771591781</c:v>
                </c:pt>
                <c:pt idx="6388">
                  <c:v>60.824744459299687</c:v>
                </c:pt>
                <c:pt idx="6389">
                  <c:v>60.824744459299687</c:v>
                </c:pt>
                <c:pt idx="6390">
                  <c:v>60.824744459299687</c:v>
                </c:pt>
                <c:pt idx="6391">
                  <c:v>60.449377541325646</c:v>
                </c:pt>
                <c:pt idx="6392">
                  <c:v>59.610859709271523</c:v>
                </c:pt>
                <c:pt idx="6393">
                  <c:v>59.124115517787629</c:v>
                </c:pt>
                <c:pt idx="6394">
                  <c:v>59.973686056373268</c:v>
                </c:pt>
                <c:pt idx="6395">
                  <c:v>59.497356915274842</c:v>
                </c:pt>
                <c:pt idx="6396">
                  <c:v>59.497356915274842</c:v>
                </c:pt>
                <c:pt idx="6397">
                  <c:v>59.497356915274842</c:v>
                </c:pt>
                <c:pt idx="6398">
                  <c:v>59.392993859371529</c:v>
                </c:pt>
                <c:pt idx="6399">
                  <c:v>59.499482435761671</c:v>
                </c:pt>
                <c:pt idx="6400">
                  <c:v>59.91502169093679</c:v>
                </c:pt>
                <c:pt idx="6401">
                  <c:v>60.122472490451315</c:v>
                </c:pt>
                <c:pt idx="6402">
                  <c:v>59.768360777345571</c:v>
                </c:pt>
                <c:pt idx="6403">
                  <c:v>59.768360777345571</c:v>
                </c:pt>
                <c:pt idx="6404">
                  <c:v>59.768360777345571</c:v>
                </c:pt>
                <c:pt idx="6405">
                  <c:v>59.236555551540903</c:v>
                </c:pt>
                <c:pt idx="6406">
                  <c:v>58.280071332467756</c:v>
                </c:pt>
                <c:pt idx="6407">
                  <c:v>57.995676691330004</c:v>
                </c:pt>
                <c:pt idx="6408">
                  <c:v>57.797365629908839</c:v>
                </c:pt>
                <c:pt idx="6409">
                  <c:v>57.817132970436347</c:v>
                </c:pt>
                <c:pt idx="6410">
                  <c:v>57.817132970436347</c:v>
                </c:pt>
                <c:pt idx="6411">
                  <c:v>57.817132970436347</c:v>
                </c:pt>
                <c:pt idx="6412">
                  <c:v>58.236710714536436</c:v>
                </c:pt>
                <c:pt idx="6413">
                  <c:v>59.05503610196569</c:v>
                </c:pt>
                <c:pt idx="6414">
                  <c:v>58.996371736529198</c:v>
                </c:pt>
                <c:pt idx="6415">
                  <c:v>58.327895543421413</c:v>
                </c:pt>
                <c:pt idx="6416">
                  <c:v>56.928240302844372</c:v>
                </c:pt>
                <c:pt idx="6417">
                  <c:v>56.928240302844372</c:v>
                </c:pt>
                <c:pt idx="6418">
                  <c:v>56.928240302844372</c:v>
                </c:pt>
                <c:pt idx="6419">
                  <c:v>57.27342482990543</c:v>
                </c:pt>
                <c:pt idx="6420">
                  <c:v>56.666801282964371</c:v>
                </c:pt>
                <c:pt idx="6421">
                  <c:v>56.444259287993354</c:v>
                </c:pt>
                <c:pt idx="6422">
                  <c:v>56.489107770265448</c:v>
                </c:pt>
                <c:pt idx="6423">
                  <c:v>56.662762794039395</c:v>
                </c:pt>
                <c:pt idx="6424">
                  <c:v>56.662762794039395</c:v>
                </c:pt>
                <c:pt idx="6425">
                  <c:v>56.662762794039395</c:v>
                </c:pt>
                <c:pt idx="6426">
                  <c:v>56.662762794039395</c:v>
                </c:pt>
                <c:pt idx="6427">
                  <c:v>56.662762794039395</c:v>
                </c:pt>
                <c:pt idx="6428">
                  <c:v>56.28208207484829</c:v>
                </c:pt>
                <c:pt idx="6429">
                  <c:v>57.123788187632663</c:v>
                </c:pt>
                <c:pt idx="6430">
                  <c:v>56.45977558754722</c:v>
                </c:pt>
                <c:pt idx="6431">
                  <c:v>56.45977558754722</c:v>
                </c:pt>
                <c:pt idx="6432">
                  <c:v>56.45977558754722</c:v>
                </c:pt>
                <c:pt idx="6433">
                  <c:v>56.813249644506918</c:v>
                </c:pt>
                <c:pt idx="6434">
                  <c:v>56.986267012134817</c:v>
                </c:pt>
                <c:pt idx="6435">
                  <c:v>55.533261207338363</c:v>
                </c:pt>
                <c:pt idx="6436">
                  <c:v>54.680502388022482</c:v>
                </c:pt>
                <c:pt idx="6437">
                  <c:v>54.92557490015389</c:v>
                </c:pt>
                <c:pt idx="6438">
                  <c:v>54.92557490015389</c:v>
                </c:pt>
                <c:pt idx="6439">
                  <c:v>54.92557490015389</c:v>
                </c:pt>
                <c:pt idx="6440">
                  <c:v>54.897305477679062</c:v>
                </c:pt>
                <c:pt idx="6441">
                  <c:v>54.452859143883074</c:v>
                </c:pt>
                <c:pt idx="6442">
                  <c:v>53.815415549882985</c:v>
                </c:pt>
                <c:pt idx="6443">
                  <c:v>53.655788961322116</c:v>
                </c:pt>
                <c:pt idx="6444">
                  <c:v>53.864089969031376</c:v>
                </c:pt>
                <c:pt idx="6445">
                  <c:v>53.864089969031376</c:v>
                </c:pt>
                <c:pt idx="6446">
                  <c:v>53.864089969031376</c:v>
                </c:pt>
                <c:pt idx="6447">
                  <c:v>55.174898453258955</c:v>
                </c:pt>
                <c:pt idx="6448">
                  <c:v>55.150029863563049</c:v>
                </c:pt>
                <c:pt idx="6449">
                  <c:v>55.27373515589651</c:v>
                </c:pt>
                <c:pt idx="6450">
                  <c:v>55.27373515589651</c:v>
                </c:pt>
                <c:pt idx="6451">
                  <c:v>56.105026218295428</c:v>
                </c:pt>
                <c:pt idx="6452">
                  <c:v>56.105026218295428</c:v>
                </c:pt>
                <c:pt idx="6453">
                  <c:v>56.105026218295428</c:v>
                </c:pt>
                <c:pt idx="6454">
                  <c:v>56.361789093104399</c:v>
                </c:pt>
                <c:pt idx="6455">
                  <c:v>56.143923243204405</c:v>
                </c:pt>
                <c:pt idx="6456">
                  <c:v>56.650859879313181</c:v>
                </c:pt>
                <c:pt idx="6457">
                  <c:v>56.964586703169182</c:v>
                </c:pt>
                <c:pt idx="6458">
                  <c:v>56.918888012702354</c:v>
                </c:pt>
                <c:pt idx="6459">
                  <c:v>56.918888012702354</c:v>
                </c:pt>
                <c:pt idx="6460">
                  <c:v>56.918888012702354</c:v>
                </c:pt>
                <c:pt idx="6461">
                  <c:v>56.790506575297869</c:v>
                </c:pt>
                <c:pt idx="6462">
                  <c:v>56.706548516068111</c:v>
                </c:pt>
                <c:pt idx="6463">
                  <c:v>56.068892370019348</c:v>
                </c:pt>
                <c:pt idx="6464">
                  <c:v>56.460200691644609</c:v>
                </c:pt>
                <c:pt idx="6465">
                  <c:v>56.125218662920318</c:v>
                </c:pt>
                <c:pt idx="6466">
                  <c:v>56.125218662920318</c:v>
                </c:pt>
                <c:pt idx="6467">
                  <c:v>56.125218662920318</c:v>
                </c:pt>
                <c:pt idx="6468">
                  <c:v>56.27464275314442</c:v>
                </c:pt>
                <c:pt idx="6469">
                  <c:v>57.007947321100495</c:v>
                </c:pt>
                <c:pt idx="6470">
                  <c:v>56.848533284588306</c:v>
                </c:pt>
                <c:pt idx="6471">
                  <c:v>56.411526272496218</c:v>
                </c:pt>
                <c:pt idx="6472">
                  <c:v>55.860591362310082</c:v>
                </c:pt>
                <c:pt idx="6473">
                  <c:v>55.860591362310082</c:v>
                </c:pt>
                <c:pt idx="6474">
                  <c:v>55.860591362310082</c:v>
                </c:pt>
                <c:pt idx="6475">
                  <c:v>56.629392122396212</c:v>
                </c:pt>
                <c:pt idx="6476">
                  <c:v>57.503618698629055</c:v>
                </c:pt>
                <c:pt idx="6477">
                  <c:v>57.197543748525646</c:v>
                </c:pt>
                <c:pt idx="6478">
                  <c:v>57.251957072988482</c:v>
                </c:pt>
                <c:pt idx="6479">
                  <c:v>56.638106756392204</c:v>
                </c:pt>
                <c:pt idx="6480">
                  <c:v>56.638106756392204</c:v>
                </c:pt>
                <c:pt idx="6481">
                  <c:v>56.638106756392204</c:v>
                </c:pt>
                <c:pt idx="6482">
                  <c:v>56.497397300164117</c:v>
                </c:pt>
                <c:pt idx="6483">
                  <c:v>56.497397300164117</c:v>
                </c:pt>
                <c:pt idx="6484">
                  <c:v>56.053801174562849</c:v>
                </c:pt>
                <c:pt idx="6485">
                  <c:v>55.963679105921294</c:v>
                </c:pt>
                <c:pt idx="6486">
                  <c:v>55.398715760522087</c:v>
                </c:pt>
                <c:pt idx="6487">
                  <c:v>55.398715760522087</c:v>
                </c:pt>
                <c:pt idx="6488">
                  <c:v>55.398715760522087</c:v>
                </c:pt>
                <c:pt idx="6489">
                  <c:v>56.55861229018479</c:v>
                </c:pt>
                <c:pt idx="6490">
                  <c:v>56.55861229018479</c:v>
                </c:pt>
                <c:pt idx="6491">
                  <c:v>58.376782514618498</c:v>
                </c:pt>
                <c:pt idx="6492">
                  <c:v>58.074746053440073</c:v>
                </c:pt>
                <c:pt idx="6493">
                  <c:v>57.909593111613432</c:v>
                </c:pt>
                <c:pt idx="6494">
                  <c:v>57.909593111613432</c:v>
                </c:pt>
                <c:pt idx="6495">
                  <c:v>57.909593111613432</c:v>
                </c:pt>
                <c:pt idx="6496">
                  <c:v>57.903854206298995</c:v>
                </c:pt>
                <c:pt idx="6497">
                  <c:v>57.786950579523385</c:v>
                </c:pt>
                <c:pt idx="6498">
                  <c:v>57.976759558997244</c:v>
                </c:pt>
                <c:pt idx="6499">
                  <c:v>58.328108095470114</c:v>
                </c:pt>
                <c:pt idx="6500">
                  <c:v>58.414829331332761</c:v>
                </c:pt>
                <c:pt idx="6501">
                  <c:v>58.414829331332761</c:v>
                </c:pt>
                <c:pt idx="6502">
                  <c:v>58.414829331332761</c:v>
                </c:pt>
                <c:pt idx="6503">
                  <c:v>58.147863958187003</c:v>
                </c:pt>
                <c:pt idx="6504">
                  <c:v>57.877497752262329</c:v>
                </c:pt>
                <c:pt idx="6505">
                  <c:v>58.127246409464767</c:v>
                </c:pt>
                <c:pt idx="6506">
                  <c:v>58.391236053928964</c:v>
                </c:pt>
                <c:pt idx="6507">
                  <c:v>58.308128202893933</c:v>
                </c:pt>
                <c:pt idx="6508">
                  <c:v>58.308128202893933</c:v>
                </c:pt>
                <c:pt idx="6509">
                  <c:v>58.308128202893933</c:v>
                </c:pt>
                <c:pt idx="6510">
                  <c:v>58.308128202893933</c:v>
                </c:pt>
                <c:pt idx="6511">
                  <c:v>58.370831057255394</c:v>
                </c:pt>
                <c:pt idx="6512">
                  <c:v>58.710489231050708</c:v>
                </c:pt>
                <c:pt idx="6513">
                  <c:v>57.889188114939898</c:v>
                </c:pt>
                <c:pt idx="6514">
                  <c:v>58.169756819201353</c:v>
                </c:pt>
                <c:pt idx="6515">
                  <c:v>58.169756819201353</c:v>
                </c:pt>
                <c:pt idx="6516">
                  <c:v>58.169756819201353</c:v>
                </c:pt>
                <c:pt idx="6517">
                  <c:v>58.290911486950613</c:v>
                </c:pt>
                <c:pt idx="6518">
                  <c:v>58.315354972549152</c:v>
                </c:pt>
                <c:pt idx="6519">
                  <c:v>58.211842124840572</c:v>
                </c:pt>
                <c:pt idx="6520">
                  <c:v>58.059229753886235</c:v>
                </c:pt>
                <c:pt idx="6521">
                  <c:v>58.748536047764951</c:v>
                </c:pt>
                <c:pt idx="6522">
                  <c:v>58.748536047764951</c:v>
                </c:pt>
                <c:pt idx="6523">
                  <c:v>58.748536047764951</c:v>
                </c:pt>
                <c:pt idx="6524">
                  <c:v>57.722334756723804</c:v>
                </c:pt>
                <c:pt idx="6525">
                  <c:v>58.557876860096371</c:v>
                </c:pt>
                <c:pt idx="6526">
                  <c:v>58.374231890034324</c:v>
                </c:pt>
                <c:pt idx="6527">
                  <c:v>58.377420170764573</c:v>
                </c:pt>
                <c:pt idx="6528">
                  <c:v>58.99509642423714</c:v>
                </c:pt>
                <c:pt idx="6529">
                  <c:v>58.99509642423714</c:v>
                </c:pt>
                <c:pt idx="6530">
                  <c:v>58.99509642423714</c:v>
                </c:pt>
                <c:pt idx="6531">
                  <c:v>58.975541635758312</c:v>
                </c:pt>
                <c:pt idx="6532">
                  <c:v>58.720054073241442</c:v>
                </c:pt>
                <c:pt idx="6533">
                  <c:v>58.957049607522904</c:v>
                </c:pt>
                <c:pt idx="6534">
                  <c:v>58.9073124281311</c:v>
                </c:pt>
                <c:pt idx="6535">
                  <c:v>58.76362724322145</c:v>
                </c:pt>
                <c:pt idx="6536">
                  <c:v>58.76362724322145</c:v>
                </c:pt>
                <c:pt idx="6537">
                  <c:v>58.76362724322145</c:v>
                </c:pt>
                <c:pt idx="6538">
                  <c:v>58.76362724322145</c:v>
                </c:pt>
                <c:pt idx="6539">
                  <c:v>59.150259419775686</c:v>
                </c:pt>
                <c:pt idx="6540">
                  <c:v>58.239048787071987</c:v>
                </c:pt>
                <c:pt idx="6541">
                  <c:v>57.633700552423036</c:v>
                </c:pt>
                <c:pt idx="6542">
                  <c:v>58.181447181878923</c:v>
                </c:pt>
                <c:pt idx="6543">
                  <c:v>58.181447181878923</c:v>
                </c:pt>
                <c:pt idx="6544">
                  <c:v>58.181447181878923</c:v>
                </c:pt>
                <c:pt idx="6545">
                  <c:v>57.409670693111224</c:v>
                </c:pt>
                <c:pt idx="6546">
                  <c:v>57.665795911774147</c:v>
                </c:pt>
                <c:pt idx="6547">
                  <c:v>58.266042897254721</c:v>
                </c:pt>
                <c:pt idx="6548">
                  <c:v>58.209078948207697</c:v>
                </c:pt>
                <c:pt idx="6549">
                  <c:v>58.403989176849947</c:v>
                </c:pt>
                <c:pt idx="6550">
                  <c:v>58.403989176849947</c:v>
                </c:pt>
                <c:pt idx="6551">
                  <c:v>58.403989176849947</c:v>
                </c:pt>
                <c:pt idx="6552">
                  <c:v>58.654375490198433</c:v>
                </c:pt>
                <c:pt idx="6553">
                  <c:v>59.498632227566986</c:v>
                </c:pt>
                <c:pt idx="6554">
                  <c:v>59.356434906998111</c:v>
                </c:pt>
                <c:pt idx="6555">
                  <c:v>59.503733476735377</c:v>
                </c:pt>
                <c:pt idx="6556">
                  <c:v>59.6019325232269</c:v>
                </c:pt>
                <c:pt idx="6557">
                  <c:v>59.6019325232269</c:v>
                </c:pt>
                <c:pt idx="6558">
                  <c:v>59.6019325232269</c:v>
                </c:pt>
                <c:pt idx="6559">
                  <c:v>59.766660360956166</c:v>
                </c:pt>
                <c:pt idx="6560">
                  <c:v>59.531790347161532</c:v>
                </c:pt>
                <c:pt idx="6561">
                  <c:v>59.486516760792071</c:v>
                </c:pt>
                <c:pt idx="6562">
                  <c:v>59.669736626756752</c:v>
                </c:pt>
                <c:pt idx="6563">
                  <c:v>59.502033060345916</c:v>
                </c:pt>
                <c:pt idx="6564">
                  <c:v>59.502033060345916</c:v>
                </c:pt>
                <c:pt idx="6565">
                  <c:v>59.502033060345916</c:v>
                </c:pt>
                <c:pt idx="6566">
                  <c:v>59.35090855373236</c:v>
                </c:pt>
                <c:pt idx="6567">
                  <c:v>59.243994873244844</c:v>
                </c:pt>
                <c:pt idx="6568">
                  <c:v>59.640191891989801</c:v>
                </c:pt>
                <c:pt idx="6569">
                  <c:v>58.980005228780648</c:v>
                </c:pt>
                <c:pt idx="6570">
                  <c:v>59.531790347161511</c:v>
                </c:pt>
                <c:pt idx="6571">
                  <c:v>59.531790347161511</c:v>
                </c:pt>
                <c:pt idx="6572">
                  <c:v>59.531790347161511</c:v>
                </c:pt>
                <c:pt idx="6573">
                  <c:v>59.290331219857713</c:v>
                </c:pt>
                <c:pt idx="6574">
                  <c:v>59.652732462862105</c:v>
                </c:pt>
                <c:pt idx="6575">
                  <c:v>59.726913127852441</c:v>
                </c:pt>
                <c:pt idx="6576">
                  <c:v>59.911833410206597</c:v>
                </c:pt>
                <c:pt idx="6577">
                  <c:v>59.911833410206597</c:v>
                </c:pt>
                <c:pt idx="6578">
                  <c:v>59.911833410206597</c:v>
                </c:pt>
                <c:pt idx="6579">
                  <c:v>59.911833410206597</c:v>
                </c:pt>
                <c:pt idx="6580">
                  <c:v>59.452295880954118</c:v>
                </c:pt>
                <c:pt idx="6581">
                  <c:v>59.952855955602395</c:v>
                </c:pt>
                <c:pt idx="6582">
                  <c:v>59.409147815071478</c:v>
                </c:pt>
                <c:pt idx="6583">
                  <c:v>59.406809742535962</c:v>
                </c:pt>
                <c:pt idx="6584">
                  <c:v>58.914114093688958</c:v>
                </c:pt>
                <c:pt idx="6585">
                  <c:v>58.914114093688958</c:v>
                </c:pt>
                <c:pt idx="6586">
                  <c:v>58.914114093688958</c:v>
                </c:pt>
                <c:pt idx="6587">
                  <c:v>59.219763939695007</c:v>
                </c:pt>
                <c:pt idx="6588">
                  <c:v>59.613835437953149</c:v>
                </c:pt>
                <c:pt idx="6589">
                  <c:v>60.773094311469812</c:v>
                </c:pt>
                <c:pt idx="6590">
                  <c:v>60.77011858278825</c:v>
                </c:pt>
                <c:pt idx="6591">
                  <c:v>60.715067602179367</c:v>
                </c:pt>
                <c:pt idx="6592">
                  <c:v>60.715067602179367</c:v>
                </c:pt>
                <c:pt idx="6593">
                  <c:v>60.715067602179367</c:v>
                </c:pt>
                <c:pt idx="6594">
                  <c:v>59.460797962901438</c:v>
                </c:pt>
                <c:pt idx="6595">
                  <c:v>60.330986050209319</c:v>
                </c:pt>
                <c:pt idx="6596">
                  <c:v>59.131554839491592</c:v>
                </c:pt>
                <c:pt idx="6597">
                  <c:v>58.280708988613846</c:v>
                </c:pt>
                <c:pt idx="6598">
                  <c:v>59.099246928091787</c:v>
                </c:pt>
                <c:pt idx="6599">
                  <c:v>59.099246928091787</c:v>
                </c:pt>
                <c:pt idx="6600">
                  <c:v>59.099246928091787</c:v>
                </c:pt>
                <c:pt idx="6601">
                  <c:v>59.728613544241931</c:v>
                </c:pt>
                <c:pt idx="6602">
                  <c:v>60.266370227409716</c:v>
                </c:pt>
                <c:pt idx="6603">
                  <c:v>60.239801221324349</c:v>
                </c:pt>
                <c:pt idx="6604">
                  <c:v>60.548851900109312</c:v>
                </c:pt>
                <c:pt idx="6605">
                  <c:v>60.376472188627467</c:v>
                </c:pt>
                <c:pt idx="6606">
                  <c:v>60.376472188627467</c:v>
                </c:pt>
                <c:pt idx="6607">
                  <c:v>60.376472188627467</c:v>
                </c:pt>
                <c:pt idx="6608">
                  <c:v>60.93760959715037</c:v>
                </c:pt>
                <c:pt idx="6609">
                  <c:v>61.373128744901678</c:v>
                </c:pt>
                <c:pt idx="6610">
                  <c:v>61.073642908307434</c:v>
                </c:pt>
                <c:pt idx="6611">
                  <c:v>61.876877100280197</c:v>
                </c:pt>
                <c:pt idx="6612">
                  <c:v>62.587863703124576</c:v>
                </c:pt>
                <c:pt idx="6613">
                  <c:v>62.587863703124576</c:v>
                </c:pt>
                <c:pt idx="6614">
                  <c:v>62.587863703124576</c:v>
                </c:pt>
                <c:pt idx="6615">
                  <c:v>62.816782259556085</c:v>
                </c:pt>
                <c:pt idx="6616">
                  <c:v>62.764069351482718</c:v>
                </c:pt>
                <c:pt idx="6617">
                  <c:v>63.090549298259681</c:v>
                </c:pt>
                <c:pt idx="6618">
                  <c:v>62.939212239597445</c:v>
                </c:pt>
                <c:pt idx="6619">
                  <c:v>63.36219081647647</c:v>
                </c:pt>
                <c:pt idx="6620">
                  <c:v>63.36219081647647</c:v>
                </c:pt>
                <c:pt idx="6621">
                  <c:v>63.36219081647647</c:v>
                </c:pt>
                <c:pt idx="6622">
                  <c:v>63.384933885685541</c:v>
                </c:pt>
                <c:pt idx="6623">
                  <c:v>63.681656545646895</c:v>
                </c:pt>
                <c:pt idx="6624">
                  <c:v>63.821303241631568</c:v>
                </c:pt>
                <c:pt idx="6625">
                  <c:v>63.751586169663575</c:v>
                </c:pt>
                <c:pt idx="6626">
                  <c:v>64.381165337862384</c:v>
                </c:pt>
                <c:pt idx="6627">
                  <c:v>64.381165337862384</c:v>
                </c:pt>
                <c:pt idx="6628">
                  <c:v>64.381165337862384</c:v>
                </c:pt>
                <c:pt idx="6629">
                  <c:v>64.21133625096472</c:v>
                </c:pt>
                <c:pt idx="6630">
                  <c:v>64.327814773642956</c:v>
                </c:pt>
                <c:pt idx="6631">
                  <c:v>63.747122576641218</c:v>
                </c:pt>
                <c:pt idx="6632">
                  <c:v>63.583882603252725</c:v>
                </c:pt>
                <c:pt idx="6633">
                  <c:v>63.574742865159365</c:v>
                </c:pt>
                <c:pt idx="6634">
                  <c:v>63.574742865159365</c:v>
                </c:pt>
                <c:pt idx="6635">
                  <c:v>63.574742865159365</c:v>
                </c:pt>
                <c:pt idx="6636">
                  <c:v>63.574742865159365</c:v>
                </c:pt>
                <c:pt idx="6637">
                  <c:v>64.01940175100404</c:v>
                </c:pt>
                <c:pt idx="6638">
                  <c:v>63.655512643658881</c:v>
                </c:pt>
                <c:pt idx="6639">
                  <c:v>64.017063678468531</c:v>
                </c:pt>
                <c:pt idx="6640">
                  <c:v>63.377919668078995</c:v>
                </c:pt>
                <c:pt idx="6641">
                  <c:v>63.377919668078995</c:v>
                </c:pt>
                <c:pt idx="6642">
                  <c:v>63.377919668078995</c:v>
                </c:pt>
                <c:pt idx="6643">
                  <c:v>63.569854168039676</c:v>
                </c:pt>
                <c:pt idx="6644">
                  <c:v>63.206390164791877</c:v>
                </c:pt>
                <c:pt idx="6645">
                  <c:v>62.429512426855787</c:v>
                </c:pt>
                <c:pt idx="6646">
                  <c:v>62.709230922922515</c:v>
                </c:pt>
                <c:pt idx="6647">
                  <c:v>63.571554584429116</c:v>
                </c:pt>
                <c:pt idx="6648">
                  <c:v>63.571554584429116</c:v>
                </c:pt>
                <c:pt idx="6649">
                  <c:v>63.571554584429116</c:v>
                </c:pt>
                <c:pt idx="6650">
                  <c:v>63.563477606579163</c:v>
                </c:pt>
                <c:pt idx="6651">
                  <c:v>62.91200557736601</c:v>
                </c:pt>
                <c:pt idx="6652">
                  <c:v>62.19570517330456</c:v>
                </c:pt>
                <c:pt idx="6653">
                  <c:v>62.977046504262994</c:v>
                </c:pt>
                <c:pt idx="6654">
                  <c:v>62.57234740357071</c:v>
                </c:pt>
                <c:pt idx="6655">
                  <c:v>62.57234740357071</c:v>
                </c:pt>
                <c:pt idx="6656">
                  <c:v>62.57234740357071</c:v>
                </c:pt>
                <c:pt idx="6657">
                  <c:v>63.154740016961924</c:v>
                </c:pt>
                <c:pt idx="6658">
                  <c:v>63.682506753841622</c:v>
                </c:pt>
                <c:pt idx="6659">
                  <c:v>62.904778807710805</c:v>
                </c:pt>
                <c:pt idx="6660">
                  <c:v>61.434556286971031</c:v>
                </c:pt>
                <c:pt idx="6661">
                  <c:v>61.171416850701569</c:v>
                </c:pt>
                <c:pt idx="6662">
                  <c:v>61.171416850701569</c:v>
                </c:pt>
                <c:pt idx="6663">
                  <c:v>61.171416850701569</c:v>
                </c:pt>
                <c:pt idx="6664">
                  <c:v>60.539074505869877</c:v>
                </c:pt>
                <c:pt idx="6665">
                  <c:v>60.928044754959629</c:v>
                </c:pt>
                <c:pt idx="6666">
                  <c:v>61.509374608107422</c:v>
                </c:pt>
                <c:pt idx="6667">
                  <c:v>61.78547971934654</c:v>
                </c:pt>
                <c:pt idx="6668">
                  <c:v>61.844144084783025</c:v>
                </c:pt>
                <c:pt idx="6669">
                  <c:v>61.844144084783025</c:v>
                </c:pt>
                <c:pt idx="6670">
                  <c:v>61.844144084783025</c:v>
                </c:pt>
                <c:pt idx="6671">
                  <c:v>62.221423971195222</c:v>
                </c:pt>
                <c:pt idx="6672">
                  <c:v>62.269885838294925</c:v>
                </c:pt>
                <c:pt idx="6673">
                  <c:v>62.520272151643397</c:v>
                </c:pt>
                <c:pt idx="6674">
                  <c:v>62.520272151643397</c:v>
                </c:pt>
                <c:pt idx="6675">
                  <c:v>62.983848169820845</c:v>
                </c:pt>
                <c:pt idx="6676">
                  <c:v>62.983848169820845</c:v>
                </c:pt>
                <c:pt idx="6677">
                  <c:v>62.983848169820845</c:v>
                </c:pt>
                <c:pt idx="6678">
                  <c:v>63.04570081598758</c:v>
                </c:pt>
                <c:pt idx="6679">
                  <c:v>63.432332992541824</c:v>
                </c:pt>
                <c:pt idx="6680">
                  <c:v>63.779643040089717</c:v>
                </c:pt>
                <c:pt idx="6681">
                  <c:v>65.029449086345309</c:v>
                </c:pt>
                <c:pt idx="6682">
                  <c:v>65.446263653812522</c:v>
                </c:pt>
                <c:pt idx="6683">
                  <c:v>65.446263653812522</c:v>
                </c:pt>
                <c:pt idx="6684">
                  <c:v>65.446263653812522</c:v>
                </c:pt>
                <c:pt idx="6685">
                  <c:v>65.462842713609774</c:v>
                </c:pt>
                <c:pt idx="6686">
                  <c:v>65.412255326023242</c:v>
                </c:pt>
                <c:pt idx="6687">
                  <c:v>65.57825847604461</c:v>
                </c:pt>
                <c:pt idx="6688">
                  <c:v>65.419694647727155</c:v>
                </c:pt>
                <c:pt idx="6689">
                  <c:v>64.720610959609019</c:v>
                </c:pt>
                <c:pt idx="6690">
                  <c:v>64.720610959609019</c:v>
                </c:pt>
                <c:pt idx="6691">
                  <c:v>64.720610959609019</c:v>
                </c:pt>
                <c:pt idx="6692">
                  <c:v>64.939539569752441</c:v>
                </c:pt>
                <c:pt idx="6693">
                  <c:v>64.433028037741039</c:v>
                </c:pt>
                <c:pt idx="6694">
                  <c:v>64.640478837255557</c:v>
                </c:pt>
                <c:pt idx="6695">
                  <c:v>65.076423089104239</c:v>
                </c:pt>
                <c:pt idx="6696">
                  <c:v>65.385898871986583</c:v>
                </c:pt>
                <c:pt idx="6697">
                  <c:v>65.385898871986583</c:v>
                </c:pt>
                <c:pt idx="6698">
                  <c:v>65.385898871986583</c:v>
                </c:pt>
                <c:pt idx="6699">
                  <c:v>65.231160980545411</c:v>
                </c:pt>
                <c:pt idx="6700">
                  <c:v>65.579321236288038</c:v>
                </c:pt>
                <c:pt idx="6701">
                  <c:v>65.682621531947945</c:v>
                </c:pt>
                <c:pt idx="6702">
                  <c:v>66.450146979741987</c:v>
                </c:pt>
                <c:pt idx="6703">
                  <c:v>66.816161607573974</c:v>
                </c:pt>
                <c:pt idx="6704">
                  <c:v>66.816161607573974</c:v>
                </c:pt>
                <c:pt idx="6705">
                  <c:v>66.816161607573974</c:v>
                </c:pt>
                <c:pt idx="6706">
                  <c:v>66.809147389967436</c:v>
                </c:pt>
                <c:pt idx="6707">
                  <c:v>66.363000639781973</c:v>
                </c:pt>
                <c:pt idx="6708">
                  <c:v>66.288394870694276</c:v>
                </c:pt>
                <c:pt idx="6709">
                  <c:v>66.531554414387543</c:v>
                </c:pt>
                <c:pt idx="6710">
                  <c:v>66.285844246110088</c:v>
                </c:pt>
                <c:pt idx="6711">
                  <c:v>66.285844246110088</c:v>
                </c:pt>
                <c:pt idx="6712">
                  <c:v>66.285844246110088</c:v>
                </c:pt>
                <c:pt idx="6713">
                  <c:v>66.442282553940714</c:v>
                </c:pt>
                <c:pt idx="6714">
                  <c:v>66.763873803597974</c:v>
                </c:pt>
                <c:pt idx="6715">
                  <c:v>66.517100875077091</c:v>
                </c:pt>
                <c:pt idx="6716">
                  <c:v>65.385898871986583</c:v>
                </c:pt>
                <c:pt idx="6717">
                  <c:v>65.336586796692146</c:v>
                </c:pt>
                <c:pt idx="6718">
                  <c:v>65.336586796692146</c:v>
                </c:pt>
                <c:pt idx="6719">
                  <c:v>65.336586796692146</c:v>
                </c:pt>
                <c:pt idx="6720">
                  <c:v>65.248377696488745</c:v>
                </c:pt>
                <c:pt idx="6721">
                  <c:v>65.51215478890424</c:v>
                </c:pt>
                <c:pt idx="6722">
                  <c:v>65.284724096813505</c:v>
                </c:pt>
                <c:pt idx="6723">
                  <c:v>65.929819564566188</c:v>
                </c:pt>
                <c:pt idx="6724">
                  <c:v>66.406998913859354</c:v>
                </c:pt>
                <c:pt idx="6725">
                  <c:v>66.406998913859354</c:v>
                </c:pt>
                <c:pt idx="6726">
                  <c:v>66.406998913859354</c:v>
                </c:pt>
                <c:pt idx="6727">
                  <c:v>66.372990586070088</c:v>
                </c:pt>
                <c:pt idx="6728">
                  <c:v>65.031999710929526</c:v>
                </c:pt>
                <c:pt idx="6729">
                  <c:v>65.299602740221317</c:v>
                </c:pt>
                <c:pt idx="6730">
                  <c:v>65.750000531380437</c:v>
                </c:pt>
                <c:pt idx="6731">
                  <c:v>65.334461276205317</c:v>
                </c:pt>
                <c:pt idx="6732">
                  <c:v>65.334461276205317</c:v>
                </c:pt>
                <c:pt idx="6733">
                  <c:v>65.334461276205317</c:v>
                </c:pt>
                <c:pt idx="6734">
                  <c:v>65.334461276205317</c:v>
                </c:pt>
                <c:pt idx="6735">
                  <c:v>65.715992203591171</c:v>
                </c:pt>
                <c:pt idx="6736">
                  <c:v>66.412737819173785</c:v>
                </c:pt>
                <c:pt idx="6737">
                  <c:v>66.527515925462566</c:v>
                </c:pt>
                <c:pt idx="6738">
                  <c:v>66.600633830209489</c:v>
                </c:pt>
                <c:pt idx="6739">
                  <c:v>66.600633830209489</c:v>
                </c:pt>
                <c:pt idx="6740">
                  <c:v>66.600633830209489</c:v>
                </c:pt>
                <c:pt idx="6741">
                  <c:v>67.377511568145565</c:v>
                </c:pt>
                <c:pt idx="6742">
                  <c:v>67.699315369851519</c:v>
                </c:pt>
                <c:pt idx="6743">
                  <c:v>67.588575752487714</c:v>
                </c:pt>
                <c:pt idx="6744">
                  <c:v>67.497390923602737</c:v>
                </c:pt>
                <c:pt idx="6745">
                  <c:v>67.554992528795822</c:v>
                </c:pt>
                <c:pt idx="6746">
                  <c:v>67.554992528795822</c:v>
                </c:pt>
                <c:pt idx="6747">
                  <c:v>67.554992528795822</c:v>
                </c:pt>
                <c:pt idx="6748">
                  <c:v>67.351155114108892</c:v>
                </c:pt>
                <c:pt idx="6749">
                  <c:v>67.821745349892879</c:v>
                </c:pt>
                <c:pt idx="6750">
                  <c:v>68.682156042961338</c:v>
                </c:pt>
                <c:pt idx="6751">
                  <c:v>68.816063833631574</c:v>
                </c:pt>
                <c:pt idx="6752">
                  <c:v>68.542296794927978</c:v>
                </c:pt>
                <c:pt idx="6753">
                  <c:v>68.542296794927978</c:v>
                </c:pt>
                <c:pt idx="6754">
                  <c:v>68.542296794927978</c:v>
                </c:pt>
                <c:pt idx="6755">
                  <c:v>68.427731240687891</c:v>
                </c:pt>
                <c:pt idx="6756">
                  <c:v>68.413277701377453</c:v>
                </c:pt>
                <c:pt idx="6757">
                  <c:v>68.198387580159022</c:v>
                </c:pt>
                <c:pt idx="6758">
                  <c:v>68.740182752251783</c:v>
                </c:pt>
                <c:pt idx="6759">
                  <c:v>68.660900838093056</c:v>
                </c:pt>
                <c:pt idx="6760">
                  <c:v>68.660900838093056</c:v>
                </c:pt>
                <c:pt idx="6761">
                  <c:v>68.660900838093056</c:v>
                </c:pt>
                <c:pt idx="6762">
                  <c:v>68.403500307138032</c:v>
                </c:pt>
                <c:pt idx="6763">
                  <c:v>69.144244196798027</c:v>
                </c:pt>
                <c:pt idx="6764">
                  <c:v>69.148707789820378</c:v>
                </c:pt>
                <c:pt idx="6765">
                  <c:v>68.310615061863615</c:v>
                </c:pt>
                <c:pt idx="6766">
                  <c:v>68.921489649778337</c:v>
                </c:pt>
                <c:pt idx="6767">
                  <c:v>68.921489649778337</c:v>
                </c:pt>
                <c:pt idx="6768">
                  <c:v>68.921489649778337</c:v>
                </c:pt>
                <c:pt idx="6769">
                  <c:v>68.350149742918646</c:v>
                </c:pt>
                <c:pt idx="6770">
                  <c:v>67.036152977960811</c:v>
                </c:pt>
                <c:pt idx="6771">
                  <c:v>66.795331506803052</c:v>
                </c:pt>
                <c:pt idx="6772">
                  <c:v>68.247061999307405</c:v>
                </c:pt>
                <c:pt idx="6773">
                  <c:v>68.735719159229447</c:v>
                </c:pt>
                <c:pt idx="6774">
                  <c:v>68.735719159229447</c:v>
                </c:pt>
                <c:pt idx="6775">
                  <c:v>68.735719159229447</c:v>
                </c:pt>
                <c:pt idx="6776">
                  <c:v>69.207372155256849</c:v>
                </c:pt>
                <c:pt idx="6777">
                  <c:v>68.96591302795305</c:v>
                </c:pt>
                <c:pt idx="6778">
                  <c:v>69.752568160128547</c:v>
                </c:pt>
                <c:pt idx="6779">
                  <c:v>70.16938272759576</c:v>
                </c:pt>
                <c:pt idx="6780">
                  <c:v>71.287406503667924</c:v>
                </c:pt>
                <c:pt idx="6781">
                  <c:v>71.287406503667924</c:v>
                </c:pt>
                <c:pt idx="6782">
                  <c:v>71.287406503667924</c:v>
                </c:pt>
                <c:pt idx="6783">
                  <c:v>71.442569499206442</c:v>
                </c:pt>
                <c:pt idx="6784">
                  <c:v>71.564786927199123</c:v>
                </c:pt>
                <c:pt idx="6785">
                  <c:v>71.120978249549196</c:v>
                </c:pt>
                <c:pt idx="6786">
                  <c:v>71.468075745048409</c:v>
                </c:pt>
                <c:pt idx="6787">
                  <c:v>71.923999889473279</c:v>
                </c:pt>
                <c:pt idx="6788">
                  <c:v>71.923999889473279</c:v>
                </c:pt>
                <c:pt idx="6789">
                  <c:v>71.923999889473279</c:v>
                </c:pt>
                <c:pt idx="6790">
                  <c:v>71.89955640387474</c:v>
                </c:pt>
                <c:pt idx="6791">
                  <c:v>72.092341112030155</c:v>
                </c:pt>
                <c:pt idx="6792">
                  <c:v>71.956945457019131</c:v>
                </c:pt>
                <c:pt idx="6793">
                  <c:v>71.7943431397767</c:v>
                </c:pt>
                <c:pt idx="6794">
                  <c:v>71.837491205659347</c:v>
                </c:pt>
                <c:pt idx="6795">
                  <c:v>71.837491205659347</c:v>
                </c:pt>
                <c:pt idx="6796">
                  <c:v>71.837491205659347</c:v>
                </c:pt>
                <c:pt idx="6797">
                  <c:v>71.943554677952122</c:v>
                </c:pt>
                <c:pt idx="6798">
                  <c:v>72.030063361766082</c:v>
                </c:pt>
                <c:pt idx="6799">
                  <c:v>71.95694545701916</c:v>
                </c:pt>
                <c:pt idx="6800">
                  <c:v>70.597250001594503</c:v>
                </c:pt>
                <c:pt idx="6801">
                  <c:v>71.562873958761017</c:v>
                </c:pt>
                <c:pt idx="6802">
                  <c:v>71.562873958761017</c:v>
                </c:pt>
                <c:pt idx="6803">
                  <c:v>71.562873958761017</c:v>
                </c:pt>
                <c:pt idx="6804">
                  <c:v>71.480828867969407</c:v>
                </c:pt>
                <c:pt idx="6805">
                  <c:v>71.528653078923071</c:v>
                </c:pt>
                <c:pt idx="6806">
                  <c:v>72.386088043309982</c:v>
                </c:pt>
                <c:pt idx="6807">
                  <c:v>72.589500353899538</c:v>
                </c:pt>
                <c:pt idx="6808">
                  <c:v>72.747639078119633</c:v>
                </c:pt>
                <c:pt idx="6809">
                  <c:v>72.747639078119633</c:v>
                </c:pt>
                <c:pt idx="6810">
                  <c:v>72.747639078119633</c:v>
                </c:pt>
                <c:pt idx="6811">
                  <c:v>72.031126122009496</c:v>
                </c:pt>
                <c:pt idx="6812">
                  <c:v>71.802845221724041</c:v>
                </c:pt>
                <c:pt idx="6813">
                  <c:v>71.569888176367556</c:v>
                </c:pt>
                <c:pt idx="6814">
                  <c:v>72.325935813532695</c:v>
                </c:pt>
                <c:pt idx="6815">
                  <c:v>72.735736163393369</c:v>
                </c:pt>
                <c:pt idx="6816">
                  <c:v>72.735736163393369</c:v>
                </c:pt>
                <c:pt idx="6817">
                  <c:v>72.735736163393369</c:v>
                </c:pt>
                <c:pt idx="6818">
                  <c:v>72.852002134022925</c:v>
                </c:pt>
                <c:pt idx="6819">
                  <c:v>73.240334726966637</c:v>
                </c:pt>
                <c:pt idx="6820">
                  <c:v>73.765763391310827</c:v>
                </c:pt>
                <c:pt idx="6821">
                  <c:v>73.765763391310827</c:v>
                </c:pt>
                <c:pt idx="6822">
                  <c:v>74.134328643727017</c:v>
                </c:pt>
                <c:pt idx="6823">
                  <c:v>74.134328643727017</c:v>
                </c:pt>
                <c:pt idx="6824">
                  <c:v>74.134328643727017</c:v>
                </c:pt>
                <c:pt idx="6825">
                  <c:v>73.992556427255508</c:v>
                </c:pt>
                <c:pt idx="6826">
                  <c:v>73.954084506443905</c:v>
                </c:pt>
                <c:pt idx="6827">
                  <c:v>74.032091108310539</c:v>
                </c:pt>
                <c:pt idx="6828">
                  <c:v>73.919863626605945</c:v>
                </c:pt>
                <c:pt idx="6829">
                  <c:v>74.483764211761738</c:v>
                </c:pt>
                <c:pt idx="6830">
                  <c:v>74.483764211761738</c:v>
                </c:pt>
                <c:pt idx="6831">
                  <c:v>74.483764211761738</c:v>
                </c:pt>
                <c:pt idx="6832">
                  <c:v>74.736913701743092</c:v>
                </c:pt>
                <c:pt idx="6833">
                  <c:v>74.695040948152553</c:v>
                </c:pt>
                <c:pt idx="6834">
                  <c:v>73.734093136057055</c:v>
                </c:pt>
                <c:pt idx="6835">
                  <c:v>73.549172853702913</c:v>
                </c:pt>
                <c:pt idx="6836">
                  <c:v>73.466490106765264</c:v>
                </c:pt>
                <c:pt idx="6837">
                  <c:v>73.466490106765264</c:v>
                </c:pt>
                <c:pt idx="6838">
                  <c:v>73.466490106765264</c:v>
                </c:pt>
                <c:pt idx="6839">
                  <c:v>73.878628529161446</c:v>
                </c:pt>
                <c:pt idx="6840">
                  <c:v>73.741107353663608</c:v>
                </c:pt>
                <c:pt idx="6841">
                  <c:v>74.597904661904465</c:v>
                </c:pt>
                <c:pt idx="6842">
                  <c:v>74.36409740835326</c:v>
                </c:pt>
                <c:pt idx="6843">
                  <c:v>75.056166878864857</c:v>
                </c:pt>
                <c:pt idx="6844">
                  <c:v>75.056166878864857</c:v>
                </c:pt>
                <c:pt idx="6845">
                  <c:v>75.056166878864857</c:v>
                </c:pt>
                <c:pt idx="6846">
                  <c:v>75.868328256882307</c:v>
                </c:pt>
                <c:pt idx="6847">
                  <c:v>75.94059595343451</c:v>
                </c:pt>
                <c:pt idx="6848">
                  <c:v>75.94059595343451</c:v>
                </c:pt>
                <c:pt idx="6849">
                  <c:v>76.190982266782981</c:v>
                </c:pt>
                <c:pt idx="6850">
                  <c:v>75.966527303373809</c:v>
                </c:pt>
                <c:pt idx="6851">
                  <c:v>75.966527303373809</c:v>
                </c:pt>
                <c:pt idx="6852">
                  <c:v>75.966527303373809</c:v>
                </c:pt>
                <c:pt idx="6853">
                  <c:v>75.882781796192745</c:v>
                </c:pt>
                <c:pt idx="6854">
                  <c:v>76.348695886905716</c:v>
                </c:pt>
                <c:pt idx="6855">
                  <c:v>76.348695886905716</c:v>
                </c:pt>
                <c:pt idx="6856">
                  <c:v>75.744410412500173</c:v>
                </c:pt>
                <c:pt idx="6857">
                  <c:v>75.216431123571795</c:v>
                </c:pt>
                <c:pt idx="6858">
                  <c:v>75.216431123571795</c:v>
                </c:pt>
                <c:pt idx="6859">
                  <c:v>75.216431123571795</c:v>
                </c:pt>
                <c:pt idx="6860">
                  <c:v>74.966257362272003</c:v>
                </c:pt>
                <c:pt idx="6861">
                  <c:v>75.622830640653547</c:v>
                </c:pt>
                <c:pt idx="6862">
                  <c:v>75.828793575827305</c:v>
                </c:pt>
                <c:pt idx="6863">
                  <c:v>75.510815710997662</c:v>
                </c:pt>
                <c:pt idx="6864">
                  <c:v>75.776505771851319</c:v>
                </c:pt>
                <c:pt idx="6865">
                  <c:v>75.776505771851319</c:v>
                </c:pt>
                <c:pt idx="6866">
                  <c:v>75.776505771851319</c:v>
                </c:pt>
                <c:pt idx="6867">
                  <c:v>74.665283661337014</c:v>
                </c:pt>
                <c:pt idx="6868">
                  <c:v>76.10744931165064</c:v>
                </c:pt>
                <c:pt idx="6869">
                  <c:v>76.72788874175609</c:v>
                </c:pt>
                <c:pt idx="6870">
                  <c:v>76.758708788815099</c:v>
                </c:pt>
                <c:pt idx="6871">
                  <c:v>76.332754483254519</c:v>
                </c:pt>
                <c:pt idx="6872">
                  <c:v>76.332754483254519</c:v>
                </c:pt>
                <c:pt idx="6873">
                  <c:v>76.332754483254519</c:v>
                </c:pt>
                <c:pt idx="6874">
                  <c:v>76.332754483254519</c:v>
                </c:pt>
                <c:pt idx="6875">
                  <c:v>76.894954652020843</c:v>
                </c:pt>
                <c:pt idx="6876">
                  <c:v>77.107931804801126</c:v>
                </c:pt>
                <c:pt idx="6877">
                  <c:v>76.811209144839779</c:v>
                </c:pt>
                <c:pt idx="6878">
                  <c:v>75.274882936959614</c:v>
                </c:pt>
                <c:pt idx="6879">
                  <c:v>75.274882936959614</c:v>
                </c:pt>
                <c:pt idx="6880">
                  <c:v>75.274882936959614</c:v>
                </c:pt>
                <c:pt idx="6881">
                  <c:v>74.584938986934844</c:v>
                </c:pt>
                <c:pt idx="6882">
                  <c:v>74.514796810869484</c:v>
                </c:pt>
                <c:pt idx="6883">
                  <c:v>73.709224546361213</c:v>
                </c:pt>
                <c:pt idx="6884">
                  <c:v>75.082098228804199</c:v>
                </c:pt>
                <c:pt idx="6885">
                  <c:v>74.859131129735815</c:v>
                </c:pt>
                <c:pt idx="6886">
                  <c:v>74.859131129735815</c:v>
                </c:pt>
                <c:pt idx="6887">
                  <c:v>74.859131129735815</c:v>
                </c:pt>
                <c:pt idx="6888">
                  <c:v>73.12853234935946</c:v>
                </c:pt>
                <c:pt idx="6889">
                  <c:v>73.759811933947731</c:v>
                </c:pt>
                <c:pt idx="6890">
                  <c:v>73.434607299462868</c:v>
                </c:pt>
                <c:pt idx="6891">
                  <c:v>74.342204547338937</c:v>
                </c:pt>
                <c:pt idx="6892">
                  <c:v>75.709126772418813</c:v>
                </c:pt>
                <c:pt idx="6893">
                  <c:v>75.709126772418813</c:v>
                </c:pt>
                <c:pt idx="6894">
                  <c:v>75.709126772418813</c:v>
                </c:pt>
                <c:pt idx="6895">
                  <c:v>76.13848191075833</c:v>
                </c:pt>
                <c:pt idx="6896">
                  <c:v>76.980400575591375</c:v>
                </c:pt>
                <c:pt idx="6897">
                  <c:v>77.100279931048547</c:v>
                </c:pt>
                <c:pt idx="6898">
                  <c:v>77.784697527807552</c:v>
                </c:pt>
                <c:pt idx="6899">
                  <c:v>77.876520012838583</c:v>
                </c:pt>
                <c:pt idx="6900">
                  <c:v>77.876520012838583</c:v>
                </c:pt>
                <c:pt idx="6901">
                  <c:v>77.876520012838583</c:v>
                </c:pt>
                <c:pt idx="6902">
                  <c:v>77.876520012838583</c:v>
                </c:pt>
                <c:pt idx="6903">
                  <c:v>78.207038448540516</c:v>
                </c:pt>
                <c:pt idx="6904">
                  <c:v>77.642075103141309</c:v>
                </c:pt>
                <c:pt idx="6905">
                  <c:v>78.047624412028327</c:v>
                </c:pt>
                <c:pt idx="6906">
                  <c:v>77.849313350607162</c:v>
                </c:pt>
                <c:pt idx="6907">
                  <c:v>77.849313350607162</c:v>
                </c:pt>
                <c:pt idx="6908">
                  <c:v>77.849313350607162</c:v>
                </c:pt>
                <c:pt idx="6909">
                  <c:v>78.34264665560022</c:v>
                </c:pt>
                <c:pt idx="6910">
                  <c:v>78.200874439128711</c:v>
                </c:pt>
                <c:pt idx="6911">
                  <c:v>78.146886218763257</c:v>
                </c:pt>
                <c:pt idx="6912">
                  <c:v>78.640006971707649</c:v>
                </c:pt>
                <c:pt idx="6913">
                  <c:v>78.561362713694962</c:v>
                </c:pt>
                <c:pt idx="6914">
                  <c:v>78.561362713694962</c:v>
                </c:pt>
                <c:pt idx="6915">
                  <c:v>78.561362713694962</c:v>
                </c:pt>
                <c:pt idx="6916">
                  <c:v>77.971955882697216</c:v>
                </c:pt>
                <c:pt idx="6917">
                  <c:v>79.067874245706363</c:v>
                </c:pt>
                <c:pt idx="6918">
                  <c:v>79.222187033050162</c:v>
                </c:pt>
                <c:pt idx="6919">
                  <c:v>79.089129450574646</c:v>
                </c:pt>
                <c:pt idx="6920">
                  <c:v>78.716525709233494</c:v>
                </c:pt>
                <c:pt idx="6921">
                  <c:v>78.716525709233494</c:v>
                </c:pt>
                <c:pt idx="6922">
                  <c:v>78.716525709233494</c:v>
                </c:pt>
                <c:pt idx="6923">
                  <c:v>78.779016011546275</c:v>
                </c:pt>
                <c:pt idx="6924">
                  <c:v>78.46358877130082</c:v>
                </c:pt>
                <c:pt idx="6925">
                  <c:v>78.794319759051447</c:v>
                </c:pt>
                <c:pt idx="6926">
                  <c:v>77.613168024520448</c:v>
                </c:pt>
                <c:pt idx="6927">
                  <c:v>77.111120085531397</c:v>
                </c:pt>
                <c:pt idx="6928">
                  <c:v>77.111120085531397</c:v>
                </c:pt>
                <c:pt idx="6929">
                  <c:v>77.111120085531397</c:v>
                </c:pt>
                <c:pt idx="6930">
                  <c:v>77.847400382169042</c:v>
                </c:pt>
                <c:pt idx="6931">
                  <c:v>78.784967468909414</c:v>
                </c:pt>
                <c:pt idx="6932">
                  <c:v>78.277393176654599</c:v>
                </c:pt>
                <c:pt idx="6933">
                  <c:v>78.516089127325515</c:v>
                </c:pt>
                <c:pt idx="6934">
                  <c:v>77.646751248212368</c:v>
                </c:pt>
                <c:pt idx="6935">
                  <c:v>77.646751248212368</c:v>
                </c:pt>
                <c:pt idx="6936">
                  <c:v>77.646751248212368</c:v>
                </c:pt>
                <c:pt idx="6937">
                  <c:v>76.888365538511692</c:v>
                </c:pt>
                <c:pt idx="6938">
                  <c:v>77.150654766586413</c:v>
                </c:pt>
                <c:pt idx="6939">
                  <c:v>76.15506097055561</c:v>
                </c:pt>
                <c:pt idx="6940">
                  <c:v>75.735058122358154</c:v>
                </c:pt>
                <c:pt idx="6941">
                  <c:v>75.912751635057063</c:v>
                </c:pt>
                <c:pt idx="6942">
                  <c:v>75.912751635057063</c:v>
                </c:pt>
                <c:pt idx="6943">
                  <c:v>75.912751635057063</c:v>
                </c:pt>
                <c:pt idx="6944">
                  <c:v>76.428190353113152</c:v>
                </c:pt>
                <c:pt idx="6945">
                  <c:v>77.760041490160347</c:v>
                </c:pt>
                <c:pt idx="6946">
                  <c:v>77.921368495110684</c:v>
                </c:pt>
                <c:pt idx="6947">
                  <c:v>77.317508124802501</c:v>
                </c:pt>
                <c:pt idx="6948">
                  <c:v>75.230247006736207</c:v>
                </c:pt>
                <c:pt idx="6949">
                  <c:v>75.230247006736207</c:v>
                </c:pt>
                <c:pt idx="6950">
                  <c:v>75.230247006736207</c:v>
                </c:pt>
                <c:pt idx="6951">
                  <c:v>74.557944876752117</c:v>
                </c:pt>
                <c:pt idx="6952">
                  <c:v>75.205803521137668</c:v>
                </c:pt>
                <c:pt idx="6953">
                  <c:v>76.528089815994122</c:v>
                </c:pt>
                <c:pt idx="6954">
                  <c:v>74.133053331434951</c:v>
                </c:pt>
                <c:pt idx="6955">
                  <c:v>73.26350290027311</c:v>
                </c:pt>
                <c:pt idx="6956">
                  <c:v>73.26350290027311</c:v>
                </c:pt>
                <c:pt idx="6957">
                  <c:v>73.26350290027311</c:v>
                </c:pt>
                <c:pt idx="6958">
                  <c:v>73.85397249151427</c:v>
                </c:pt>
                <c:pt idx="6959">
                  <c:v>74.134966299873099</c:v>
                </c:pt>
                <c:pt idx="6960">
                  <c:v>75.096551768114651</c:v>
                </c:pt>
                <c:pt idx="6961">
                  <c:v>75.127159263124994</c:v>
                </c:pt>
                <c:pt idx="6962">
                  <c:v>75.127159263124994</c:v>
                </c:pt>
                <c:pt idx="6963">
                  <c:v>75.127159263124994</c:v>
                </c:pt>
                <c:pt idx="6964">
                  <c:v>75.127159263124994</c:v>
                </c:pt>
                <c:pt idx="6965">
                  <c:v>75.667466570876968</c:v>
                </c:pt>
                <c:pt idx="6966">
                  <c:v>76.280891783375878</c:v>
                </c:pt>
                <c:pt idx="6967">
                  <c:v>75.605613924710241</c:v>
                </c:pt>
                <c:pt idx="6968">
                  <c:v>76.328078338183502</c:v>
                </c:pt>
                <c:pt idx="6969">
                  <c:v>75.096764320163331</c:v>
                </c:pt>
                <c:pt idx="6970">
                  <c:v>75.096764320163331</c:v>
                </c:pt>
                <c:pt idx="6971">
                  <c:v>75.096764320163331</c:v>
                </c:pt>
                <c:pt idx="6972">
                  <c:v>75.350338914242059</c:v>
                </c:pt>
                <c:pt idx="6973">
                  <c:v>75.965889647227783</c:v>
                </c:pt>
                <c:pt idx="6974">
                  <c:v>76.136568942320167</c:v>
                </c:pt>
                <c:pt idx="6975">
                  <c:v>76.398858170394888</c:v>
                </c:pt>
                <c:pt idx="6976">
                  <c:v>76.256023193679965</c:v>
                </c:pt>
                <c:pt idx="6977">
                  <c:v>76.256023193679965</c:v>
                </c:pt>
                <c:pt idx="6978">
                  <c:v>76.256023193679965</c:v>
                </c:pt>
                <c:pt idx="6979">
                  <c:v>76.626926518631677</c:v>
                </c:pt>
                <c:pt idx="6980">
                  <c:v>75.594348666130045</c:v>
                </c:pt>
                <c:pt idx="6981">
                  <c:v>75.380946409252388</c:v>
                </c:pt>
                <c:pt idx="6982">
                  <c:v>75.252352419799223</c:v>
                </c:pt>
                <c:pt idx="6983">
                  <c:v>75.577131950186725</c:v>
                </c:pt>
                <c:pt idx="6984">
                  <c:v>75.577131950186725</c:v>
                </c:pt>
                <c:pt idx="6985">
                  <c:v>75.577131950186725</c:v>
                </c:pt>
                <c:pt idx="6986">
                  <c:v>76.789316283825428</c:v>
                </c:pt>
                <c:pt idx="6987">
                  <c:v>76.755307956036162</c:v>
                </c:pt>
                <c:pt idx="6988">
                  <c:v>76.375264892991098</c:v>
                </c:pt>
                <c:pt idx="6989">
                  <c:v>75.778418740289453</c:v>
                </c:pt>
                <c:pt idx="6990">
                  <c:v>76.246670903537918</c:v>
                </c:pt>
                <c:pt idx="6991">
                  <c:v>76.246670903537918</c:v>
                </c:pt>
                <c:pt idx="6992">
                  <c:v>76.246670903537918</c:v>
                </c:pt>
                <c:pt idx="6993">
                  <c:v>76.850743825894781</c:v>
                </c:pt>
                <c:pt idx="6994">
                  <c:v>76.525326639361225</c:v>
                </c:pt>
                <c:pt idx="6995">
                  <c:v>77.275635371211933</c:v>
                </c:pt>
                <c:pt idx="6996">
                  <c:v>77.599777245453396</c:v>
                </c:pt>
                <c:pt idx="6997">
                  <c:v>78.162402518317094</c:v>
                </c:pt>
                <c:pt idx="6998">
                  <c:v>78.162402518317094</c:v>
                </c:pt>
                <c:pt idx="6999">
                  <c:v>78.162402518317094</c:v>
                </c:pt>
                <c:pt idx="7000">
                  <c:v>78.162402518317094</c:v>
                </c:pt>
                <c:pt idx="7001">
                  <c:v>79.134615588992787</c:v>
                </c:pt>
                <c:pt idx="7002">
                  <c:v>78.904846824366544</c:v>
                </c:pt>
                <c:pt idx="7003">
                  <c:v>79.403493930576658</c:v>
                </c:pt>
                <c:pt idx="7004">
                  <c:v>79.426874655931783</c:v>
                </c:pt>
                <c:pt idx="7005">
                  <c:v>79.426874655931783</c:v>
                </c:pt>
                <c:pt idx="7006">
                  <c:v>79.426874655931783</c:v>
                </c:pt>
                <c:pt idx="7007">
                  <c:v>79.344829565140174</c:v>
                </c:pt>
                <c:pt idx="7008">
                  <c:v>79.283402023070806</c:v>
                </c:pt>
                <c:pt idx="7009">
                  <c:v>79.570772392890106</c:v>
                </c:pt>
                <c:pt idx="7010">
                  <c:v>80.27984602729633</c:v>
                </c:pt>
                <c:pt idx="7011">
                  <c:v>80.654362737075644</c:v>
                </c:pt>
                <c:pt idx="7012">
                  <c:v>80.654362737075644</c:v>
                </c:pt>
                <c:pt idx="7013">
                  <c:v>80.654362737075644</c:v>
                </c:pt>
                <c:pt idx="7014">
                  <c:v>80.679231326771543</c:v>
                </c:pt>
                <c:pt idx="7015">
                  <c:v>80.7880579756972</c:v>
                </c:pt>
                <c:pt idx="7016">
                  <c:v>80.72407980904363</c:v>
                </c:pt>
                <c:pt idx="7017">
                  <c:v>80.000340083278289</c:v>
                </c:pt>
                <c:pt idx="7018">
                  <c:v>80.2503012925294</c:v>
                </c:pt>
                <c:pt idx="7019">
                  <c:v>80.2503012925294</c:v>
                </c:pt>
                <c:pt idx="7020">
                  <c:v>80.2503012925294</c:v>
                </c:pt>
                <c:pt idx="7021">
                  <c:v>80.343186537803831</c:v>
                </c:pt>
                <c:pt idx="7022">
                  <c:v>80.372731272570761</c:v>
                </c:pt>
                <c:pt idx="7023">
                  <c:v>80.867764993953273</c:v>
                </c:pt>
                <c:pt idx="7024">
                  <c:v>80.786782663405077</c:v>
                </c:pt>
                <c:pt idx="7025">
                  <c:v>80.825892240362734</c:v>
                </c:pt>
                <c:pt idx="7026">
                  <c:v>80.825892240362734</c:v>
                </c:pt>
                <c:pt idx="7027">
                  <c:v>80.825892240362734</c:v>
                </c:pt>
                <c:pt idx="7028">
                  <c:v>80.88264363736107</c:v>
                </c:pt>
                <c:pt idx="7029">
                  <c:v>80.75978855322235</c:v>
                </c:pt>
                <c:pt idx="7030">
                  <c:v>81.35068324856087</c:v>
                </c:pt>
                <c:pt idx="7031">
                  <c:v>81.341756062516183</c:v>
                </c:pt>
                <c:pt idx="7032">
                  <c:v>81.714359803857349</c:v>
                </c:pt>
                <c:pt idx="7033">
                  <c:v>81.714359803857349</c:v>
                </c:pt>
                <c:pt idx="7034">
                  <c:v>81.714359803857349</c:v>
                </c:pt>
                <c:pt idx="7035">
                  <c:v>81.821486036393551</c:v>
                </c:pt>
                <c:pt idx="7036">
                  <c:v>82.77478197473647</c:v>
                </c:pt>
                <c:pt idx="7037">
                  <c:v>82.879782686785845</c:v>
                </c:pt>
                <c:pt idx="7038">
                  <c:v>83.384381250359098</c:v>
                </c:pt>
                <c:pt idx="7039">
                  <c:v>83.384381250359098</c:v>
                </c:pt>
                <c:pt idx="7040">
                  <c:v>83.384381250359098</c:v>
                </c:pt>
                <c:pt idx="7041">
                  <c:v>83.384381250359098</c:v>
                </c:pt>
                <c:pt idx="7042">
                  <c:v>83.122942230479097</c:v>
                </c:pt>
                <c:pt idx="7043">
                  <c:v>82.13159947542195</c:v>
                </c:pt>
                <c:pt idx="7044">
                  <c:v>82.744599583823486</c:v>
                </c:pt>
                <c:pt idx="7045">
                  <c:v>82.47104509716857</c:v>
                </c:pt>
                <c:pt idx="7046">
                  <c:v>82.99264782463645</c:v>
                </c:pt>
                <c:pt idx="7047">
                  <c:v>82.99264782463645</c:v>
                </c:pt>
                <c:pt idx="7048">
                  <c:v>82.99264782463645</c:v>
                </c:pt>
                <c:pt idx="7049">
                  <c:v>83.521477321759562</c:v>
                </c:pt>
                <c:pt idx="7050">
                  <c:v>83.202649248735185</c:v>
                </c:pt>
                <c:pt idx="7051">
                  <c:v>83.582479759731569</c:v>
                </c:pt>
                <c:pt idx="7052">
                  <c:v>82.427897031285937</c:v>
                </c:pt>
                <c:pt idx="7053">
                  <c:v>83.743169108535838</c:v>
                </c:pt>
                <c:pt idx="7054">
                  <c:v>83.743169108535838</c:v>
                </c:pt>
                <c:pt idx="7055">
                  <c:v>83.743169108535838</c:v>
                </c:pt>
                <c:pt idx="7056">
                  <c:v>83.620951680543158</c:v>
                </c:pt>
                <c:pt idx="7057">
                  <c:v>84.205044710323833</c:v>
                </c:pt>
                <c:pt idx="7058">
                  <c:v>84.727285093937766</c:v>
                </c:pt>
                <c:pt idx="7059">
                  <c:v>84.663519479332891</c:v>
                </c:pt>
                <c:pt idx="7060">
                  <c:v>84.280500687606263</c:v>
                </c:pt>
                <c:pt idx="7061">
                  <c:v>84.280500687606263</c:v>
                </c:pt>
                <c:pt idx="7062">
                  <c:v>84.280500687606263</c:v>
                </c:pt>
                <c:pt idx="7063">
                  <c:v>84.324498961683631</c:v>
                </c:pt>
                <c:pt idx="7064">
                  <c:v>84.149993729714964</c:v>
                </c:pt>
                <c:pt idx="7065">
                  <c:v>84.512182420670669</c:v>
                </c:pt>
                <c:pt idx="7066">
                  <c:v>82.735884949827479</c:v>
                </c:pt>
                <c:pt idx="7067">
                  <c:v>82.463180671367297</c:v>
                </c:pt>
                <c:pt idx="7068">
                  <c:v>82.463180671367297</c:v>
                </c:pt>
                <c:pt idx="7069">
                  <c:v>82.463180671367297</c:v>
                </c:pt>
                <c:pt idx="7070">
                  <c:v>83.081707133034598</c:v>
                </c:pt>
                <c:pt idx="7071">
                  <c:v>82.362643552340273</c:v>
                </c:pt>
                <c:pt idx="7072">
                  <c:v>82.348402565078516</c:v>
                </c:pt>
                <c:pt idx="7073">
                  <c:v>82.001305069579303</c:v>
                </c:pt>
                <c:pt idx="7074">
                  <c:v>82.642149496358314</c:v>
                </c:pt>
                <c:pt idx="7075">
                  <c:v>82.642149496358314</c:v>
                </c:pt>
                <c:pt idx="7076">
                  <c:v>82.642149496358314</c:v>
                </c:pt>
                <c:pt idx="7077">
                  <c:v>83.117628429262012</c:v>
                </c:pt>
                <c:pt idx="7078">
                  <c:v>83.006463707800833</c:v>
                </c:pt>
                <c:pt idx="7079">
                  <c:v>83.941055065859643</c:v>
                </c:pt>
                <c:pt idx="7080">
                  <c:v>84.364246194787341</c:v>
                </c:pt>
                <c:pt idx="7081">
                  <c:v>84.755341964363922</c:v>
                </c:pt>
                <c:pt idx="7082">
                  <c:v>84.755341964363922</c:v>
                </c:pt>
                <c:pt idx="7083">
                  <c:v>84.755341964363922</c:v>
                </c:pt>
                <c:pt idx="7084">
                  <c:v>85.456551172968886</c:v>
                </c:pt>
                <c:pt idx="7085">
                  <c:v>85.87379084453346</c:v>
                </c:pt>
                <c:pt idx="7086">
                  <c:v>85.886118863357083</c:v>
                </c:pt>
                <c:pt idx="7087">
                  <c:v>86.020451758124679</c:v>
                </c:pt>
                <c:pt idx="7088">
                  <c:v>86.142031529971305</c:v>
                </c:pt>
                <c:pt idx="7089">
                  <c:v>86.142031529971305</c:v>
                </c:pt>
                <c:pt idx="7090">
                  <c:v>86.142031529971305</c:v>
                </c:pt>
                <c:pt idx="7091">
                  <c:v>86.455120697681252</c:v>
                </c:pt>
                <c:pt idx="7092">
                  <c:v>86.544180006079387</c:v>
                </c:pt>
                <c:pt idx="7093">
                  <c:v>86.576275365430504</c:v>
                </c:pt>
                <c:pt idx="7094">
                  <c:v>86.429401899790605</c:v>
                </c:pt>
                <c:pt idx="7095">
                  <c:v>86.775649187095084</c:v>
                </c:pt>
                <c:pt idx="7096">
                  <c:v>86.775649187095084</c:v>
                </c:pt>
                <c:pt idx="7097">
                  <c:v>86.775649187095084</c:v>
                </c:pt>
                <c:pt idx="7098">
                  <c:v>86.775649187095084</c:v>
                </c:pt>
                <c:pt idx="7099">
                  <c:v>87.057280651599953</c:v>
                </c:pt>
                <c:pt idx="7100">
                  <c:v>86.529088810622895</c:v>
                </c:pt>
                <c:pt idx="7101">
                  <c:v>86.426426171109043</c:v>
                </c:pt>
                <c:pt idx="7102">
                  <c:v>86.932087494925725</c:v>
                </c:pt>
                <c:pt idx="7103">
                  <c:v>86.932087494925725</c:v>
                </c:pt>
                <c:pt idx="7104">
                  <c:v>86.932087494925725</c:v>
                </c:pt>
                <c:pt idx="7105">
                  <c:v>87.050053881944734</c:v>
                </c:pt>
                <c:pt idx="7106">
                  <c:v>86.3360915504188</c:v>
                </c:pt>
                <c:pt idx="7107">
                  <c:v>87.039426279510579</c:v>
                </c:pt>
                <c:pt idx="7108">
                  <c:v>86.990114204216155</c:v>
                </c:pt>
                <c:pt idx="7109">
                  <c:v>86.492317306200746</c:v>
                </c:pt>
                <c:pt idx="7110">
                  <c:v>86.492317306200746</c:v>
                </c:pt>
                <c:pt idx="7111">
                  <c:v>86.492317306200746</c:v>
                </c:pt>
                <c:pt idx="7112">
                  <c:v>85.656137546682132</c:v>
                </c:pt>
                <c:pt idx="7113">
                  <c:v>86.450657104658902</c:v>
                </c:pt>
                <c:pt idx="7114">
                  <c:v>86.584564895329152</c:v>
                </c:pt>
                <c:pt idx="7115">
                  <c:v>87.211805990992445</c:v>
                </c:pt>
                <c:pt idx="7116">
                  <c:v>87.14825292843625</c:v>
                </c:pt>
                <c:pt idx="7117">
                  <c:v>87.14825292843625</c:v>
                </c:pt>
                <c:pt idx="7118">
                  <c:v>87.14825292843625</c:v>
                </c:pt>
                <c:pt idx="7119">
                  <c:v>86.322275667254416</c:v>
                </c:pt>
                <c:pt idx="7120">
                  <c:v>86.116950388226712</c:v>
                </c:pt>
                <c:pt idx="7121">
                  <c:v>87.025397844297515</c:v>
                </c:pt>
                <c:pt idx="7122">
                  <c:v>85.187035175238933</c:v>
                </c:pt>
                <c:pt idx="7123">
                  <c:v>86.162649078693534</c:v>
                </c:pt>
                <c:pt idx="7124">
                  <c:v>86.162649078693534</c:v>
                </c:pt>
                <c:pt idx="7125">
                  <c:v>86.162649078693534</c:v>
                </c:pt>
                <c:pt idx="7126">
                  <c:v>86.023640038854907</c:v>
                </c:pt>
                <c:pt idx="7127">
                  <c:v>86.071889353905931</c:v>
                </c:pt>
                <c:pt idx="7128">
                  <c:v>84.696465046878743</c:v>
                </c:pt>
                <c:pt idx="7129">
                  <c:v>84.720483428379922</c:v>
                </c:pt>
                <c:pt idx="7130">
                  <c:v>85.601299118121958</c:v>
                </c:pt>
                <c:pt idx="7131">
                  <c:v>85.601299118121958</c:v>
                </c:pt>
                <c:pt idx="7132">
                  <c:v>85.601299118121958</c:v>
                </c:pt>
                <c:pt idx="7133">
                  <c:v>85.366641656376018</c:v>
                </c:pt>
                <c:pt idx="7134">
                  <c:v>84.140641439572931</c:v>
                </c:pt>
                <c:pt idx="7135">
                  <c:v>85.894833497353076</c:v>
                </c:pt>
                <c:pt idx="7136">
                  <c:v>84.368709787809692</c:v>
                </c:pt>
                <c:pt idx="7137">
                  <c:v>82.275922316477633</c:v>
                </c:pt>
                <c:pt idx="7138">
                  <c:v>82.275922316477633</c:v>
                </c:pt>
                <c:pt idx="7139">
                  <c:v>82.275922316477633</c:v>
                </c:pt>
                <c:pt idx="7140">
                  <c:v>80.939820138456781</c:v>
                </c:pt>
                <c:pt idx="7141">
                  <c:v>80.991895390384087</c:v>
                </c:pt>
                <c:pt idx="7142">
                  <c:v>80.471567975208288</c:v>
                </c:pt>
                <c:pt idx="7143">
                  <c:v>80.031797786483338</c:v>
                </c:pt>
                <c:pt idx="7144">
                  <c:v>81.098596518822916</c:v>
                </c:pt>
                <c:pt idx="7145">
                  <c:v>81.098596518822916</c:v>
                </c:pt>
                <c:pt idx="7146">
                  <c:v>81.098596518822916</c:v>
                </c:pt>
                <c:pt idx="7147">
                  <c:v>82.259343256680353</c:v>
                </c:pt>
                <c:pt idx="7148">
                  <c:v>84.412708061887031</c:v>
                </c:pt>
                <c:pt idx="7149">
                  <c:v>83.949344595758262</c:v>
                </c:pt>
                <c:pt idx="7150">
                  <c:v>85.281620836902817</c:v>
                </c:pt>
                <c:pt idx="7151">
                  <c:v>85.913963181734516</c:v>
                </c:pt>
                <c:pt idx="7152">
                  <c:v>85.913963181734516</c:v>
                </c:pt>
                <c:pt idx="7153">
                  <c:v>85.913963181734516</c:v>
                </c:pt>
                <c:pt idx="7154">
                  <c:v>85.998984001207674</c:v>
                </c:pt>
                <c:pt idx="7155">
                  <c:v>87.287261968274876</c:v>
                </c:pt>
                <c:pt idx="7156">
                  <c:v>86.945478273992734</c:v>
                </c:pt>
                <c:pt idx="7157">
                  <c:v>87.159943291113819</c:v>
                </c:pt>
                <c:pt idx="7158">
                  <c:v>88.383605435381412</c:v>
                </c:pt>
                <c:pt idx="7159">
                  <c:v>88.383605435381412</c:v>
                </c:pt>
                <c:pt idx="7160">
                  <c:v>88.383605435381412</c:v>
                </c:pt>
                <c:pt idx="7161">
                  <c:v>88.619113105322086</c:v>
                </c:pt>
                <c:pt idx="7162">
                  <c:v>88.341520129742179</c:v>
                </c:pt>
                <c:pt idx="7163">
                  <c:v>88.278604723332052</c:v>
                </c:pt>
                <c:pt idx="7164">
                  <c:v>88.508373487958281</c:v>
                </c:pt>
                <c:pt idx="7165">
                  <c:v>88.432492406578476</c:v>
                </c:pt>
                <c:pt idx="7166">
                  <c:v>88.432492406578476</c:v>
                </c:pt>
                <c:pt idx="7167">
                  <c:v>88.432492406578476</c:v>
                </c:pt>
                <c:pt idx="7168">
                  <c:v>88.760672769744914</c:v>
                </c:pt>
                <c:pt idx="7169">
                  <c:v>88.998943616318471</c:v>
                </c:pt>
                <c:pt idx="7170">
                  <c:v>89.174086504433191</c:v>
                </c:pt>
                <c:pt idx="7171">
                  <c:v>89.558380608451913</c:v>
                </c:pt>
                <c:pt idx="7172">
                  <c:v>89.803028016485953</c:v>
                </c:pt>
                <c:pt idx="7173">
                  <c:v>89.803028016485953</c:v>
                </c:pt>
                <c:pt idx="7174">
                  <c:v>89.803028016485953</c:v>
                </c:pt>
                <c:pt idx="7175">
                  <c:v>89.564969721961077</c:v>
                </c:pt>
                <c:pt idx="7176">
                  <c:v>90.168617540220566</c:v>
                </c:pt>
                <c:pt idx="7177">
                  <c:v>89.753503389142821</c:v>
                </c:pt>
                <c:pt idx="7178">
                  <c:v>90.166492019733738</c:v>
                </c:pt>
                <c:pt idx="7179">
                  <c:v>90.362677560668075</c:v>
                </c:pt>
                <c:pt idx="7180">
                  <c:v>90.362677560668075</c:v>
                </c:pt>
                <c:pt idx="7181">
                  <c:v>90.362677560668075</c:v>
                </c:pt>
                <c:pt idx="7182">
                  <c:v>91.064099321321706</c:v>
                </c:pt>
                <c:pt idx="7183">
                  <c:v>91.147207172356715</c:v>
                </c:pt>
                <c:pt idx="7184">
                  <c:v>91.779762069237094</c:v>
                </c:pt>
                <c:pt idx="7185">
                  <c:v>91.779762069237094</c:v>
                </c:pt>
                <c:pt idx="7186">
                  <c:v>92.20061512562927</c:v>
                </c:pt>
                <c:pt idx="7187">
                  <c:v>92.20061512562927</c:v>
                </c:pt>
                <c:pt idx="7188">
                  <c:v>92.20061512562927</c:v>
                </c:pt>
                <c:pt idx="7189">
                  <c:v>91.138279986312028</c:v>
                </c:pt>
                <c:pt idx="7190">
                  <c:v>91.524061954671524</c:v>
                </c:pt>
                <c:pt idx="7191">
                  <c:v>91.672210732603531</c:v>
                </c:pt>
                <c:pt idx="7192">
                  <c:v>91.650955527735235</c:v>
                </c:pt>
                <c:pt idx="7193">
                  <c:v>91.643303653982628</c:v>
                </c:pt>
                <c:pt idx="7194">
                  <c:v>91.643303653982628</c:v>
                </c:pt>
                <c:pt idx="7195">
                  <c:v>91.643303653982628</c:v>
                </c:pt>
                <c:pt idx="7196">
                  <c:v>90.936993196209286</c:v>
                </c:pt>
                <c:pt idx="7197">
                  <c:v>91.284090691708485</c:v>
                </c:pt>
                <c:pt idx="7198">
                  <c:v>89.80047739190168</c:v>
                </c:pt>
                <c:pt idx="7199">
                  <c:v>90.259802369105472</c:v>
                </c:pt>
                <c:pt idx="7200">
                  <c:v>89.25676925137077</c:v>
                </c:pt>
                <c:pt idx="7201">
                  <c:v>89.25676925137077</c:v>
                </c:pt>
                <c:pt idx="7202">
                  <c:v>89.25676925137077</c:v>
                </c:pt>
                <c:pt idx="7203">
                  <c:v>88.366813823535381</c:v>
                </c:pt>
                <c:pt idx="7204">
                  <c:v>86.925285829367795</c:v>
                </c:pt>
                <c:pt idx="7205">
                  <c:v>88.53005379692388</c:v>
                </c:pt>
                <c:pt idx="7206">
                  <c:v>90.712325680751434</c:v>
                </c:pt>
                <c:pt idx="7207">
                  <c:v>91.010111100956209</c:v>
                </c:pt>
                <c:pt idx="7208">
                  <c:v>91.010111100956209</c:v>
                </c:pt>
                <c:pt idx="7209">
                  <c:v>91.010111100956209</c:v>
                </c:pt>
                <c:pt idx="7210">
                  <c:v>91.262835486840203</c:v>
                </c:pt>
                <c:pt idx="7211">
                  <c:v>90.957398192882849</c:v>
                </c:pt>
                <c:pt idx="7212">
                  <c:v>91.038167971382364</c:v>
                </c:pt>
                <c:pt idx="7213">
                  <c:v>91.038167971382364</c:v>
                </c:pt>
                <c:pt idx="7214">
                  <c:v>91.69707932229943</c:v>
                </c:pt>
                <c:pt idx="7215">
                  <c:v>91.69707932229943</c:v>
                </c:pt>
                <c:pt idx="7216">
                  <c:v>91.69707932229943</c:v>
                </c:pt>
                <c:pt idx="7217">
                  <c:v>91.666046723191712</c:v>
                </c:pt>
                <c:pt idx="7218">
                  <c:v>91.022226567731138</c:v>
                </c:pt>
                <c:pt idx="7219">
                  <c:v>90.042999279448907</c:v>
                </c:pt>
                <c:pt idx="7220">
                  <c:v>90.042999279448907</c:v>
                </c:pt>
                <c:pt idx="7221">
                  <c:v>89.914617842044422</c:v>
                </c:pt>
                <c:pt idx="7222">
                  <c:v>89.914617842044422</c:v>
                </c:pt>
                <c:pt idx="7223">
                  <c:v>89.914617842044422</c:v>
                </c:pt>
                <c:pt idx="7224">
                  <c:v>88.442057248769132</c:v>
                </c:pt>
                <c:pt idx="7225">
                  <c:v>87.376533828721634</c:v>
                </c:pt>
                <c:pt idx="7226">
                  <c:v>88.421652252095555</c:v>
                </c:pt>
                <c:pt idx="7227">
                  <c:v>90.133759004236495</c:v>
                </c:pt>
                <c:pt idx="7228">
                  <c:v>89.554129567478157</c:v>
                </c:pt>
                <c:pt idx="7229">
                  <c:v>89.554129567478157</c:v>
                </c:pt>
                <c:pt idx="7230">
                  <c:v>89.554129567478157</c:v>
                </c:pt>
                <c:pt idx="7231">
                  <c:v>88.633566644632424</c:v>
                </c:pt>
                <c:pt idx="7232">
                  <c:v>88.553434522278948</c:v>
                </c:pt>
                <c:pt idx="7233">
                  <c:v>88.120678551160523</c:v>
                </c:pt>
                <c:pt idx="7234">
                  <c:v>86.92634858961118</c:v>
                </c:pt>
                <c:pt idx="7235">
                  <c:v>88.04203429314785</c:v>
                </c:pt>
                <c:pt idx="7236">
                  <c:v>88.04203429314785</c:v>
                </c:pt>
                <c:pt idx="7237">
                  <c:v>88.04203429314785</c:v>
                </c:pt>
                <c:pt idx="7238">
                  <c:v>88.04203429314785</c:v>
                </c:pt>
                <c:pt idx="7239">
                  <c:v>88.659923098669097</c:v>
                </c:pt>
                <c:pt idx="7240">
                  <c:v>89.103731776319037</c:v>
                </c:pt>
                <c:pt idx="7241">
                  <c:v>90.76737666136026</c:v>
                </c:pt>
                <c:pt idx="7242">
                  <c:v>90.932742155235587</c:v>
                </c:pt>
                <c:pt idx="7243">
                  <c:v>90.932742155235587</c:v>
                </c:pt>
                <c:pt idx="7244">
                  <c:v>90.932742155235587</c:v>
                </c:pt>
                <c:pt idx="7245">
                  <c:v>90.881304559454321</c:v>
                </c:pt>
                <c:pt idx="7246">
                  <c:v>88.538555878871151</c:v>
                </c:pt>
                <c:pt idx="7247">
                  <c:v>88.004625132579662</c:v>
                </c:pt>
                <c:pt idx="7248">
                  <c:v>88.875450876033611</c:v>
                </c:pt>
                <c:pt idx="7249">
                  <c:v>88.175729531769434</c:v>
                </c:pt>
                <c:pt idx="7250">
                  <c:v>88.175729531769434</c:v>
                </c:pt>
                <c:pt idx="7251">
                  <c:v>88.175729531769434</c:v>
                </c:pt>
                <c:pt idx="7252">
                  <c:v>89.029338559280035</c:v>
                </c:pt>
                <c:pt idx="7253">
                  <c:v>89.891449668737962</c:v>
                </c:pt>
                <c:pt idx="7254">
                  <c:v>89.722470790035047</c:v>
                </c:pt>
                <c:pt idx="7255">
                  <c:v>90.465977856327925</c:v>
                </c:pt>
                <c:pt idx="7256">
                  <c:v>89.88145972244989</c:v>
                </c:pt>
                <c:pt idx="7257">
                  <c:v>89.88145972244989</c:v>
                </c:pt>
                <c:pt idx="7258">
                  <c:v>89.88145972244989</c:v>
                </c:pt>
                <c:pt idx="7259">
                  <c:v>89.613856693158084</c:v>
                </c:pt>
                <c:pt idx="7260">
                  <c:v>90.996932873937851</c:v>
                </c:pt>
                <c:pt idx="7261">
                  <c:v>91.339566776414728</c:v>
                </c:pt>
                <c:pt idx="7262">
                  <c:v>92.416993111188475</c:v>
                </c:pt>
                <c:pt idx="7263">
                  <c:v>93.183455798739089</c:v>
                </c:pt>
                <c:pt idx="7264">
                  <c:v>93.183455798739089</c:v>
                </c:pt>
                <c:pt idx="7265">
                  <c:v>93.183455798739089</c:v>
                </c:pt>
                <c:pt idx="7266">
                  <c:v>93.183455798739089</c:v>
                </c:pt>
                <c:pt idx="7267">
                  <c:v>93.211300117116565</c:v>
                </c:pt>
                <c:pt idx="7268">
                  <c:v>93.329691608232949</c:v>
                </c:pt>
                <c:pt idx="7269">
                  <c:v>93.774988150223663</c:v>
                </c:pt>
                <c:pt idx="7270">
                  <c:v>94.437937990065706</c:v>
                </c:pt>
                <c:pt idx="7271">
                  <c:v>94.437937990065706</c:v>
                </c:pt>
                <c:pt idx="7272">
                  <c:v>94.437937990065706</c:v>
                </c:pt>
                <c:pt idx="7273">
                  <c:v>94.57482150941749</c:v>
                </c:pt>
                <c:pt idx="7274">
                  <c:v>94.607554524914661</c:v>
                </c:pt>
                <c:pt idx="7275">
                  <c:v>94.385650186089705</c:v>
                </c:pt>
                <c:pt idx="7276">
                  <c:v>94.846463027634286</c:v>
                </c:pt>
                <c:pt idx="7277">
                  <c:v>94.38735060247916</c:v>
                </c:pt>
                <c:pt idx="7278">
                  <c:v>94.38735060247916</c:v>
                </c:pt>
                <c:pt idx="7279">
                  <c:v>94.38735060247916</c:v>
                </c:pt>
                <c:pt idx="7280">
                  <c:v>95.288146184797384</c:v>
                </c:pt>
                <c:pt idx="7281">
                  <c:v>94.772282362643921</c:v>
                </c:pt>
                <c:pt idx="7282">
                  <c:v>94.487037513311449</c:v>
                </c:pt>
                <c:pt idx="7283">
                  <c:v>94.629447385929026</c:v>
                </c:pt>
                <c:pt idx="7284">
                  <c:v>93.506534912737138</c:v>
                </c:pt>
                <c:pt idx="7285">
                  <c:v>93.506534912737138</c:v>
                </c:pt>
                <c:pt idx="7286">
                  <c:v>93.506534912737138</c:v>
                </c:pt>
                <c:pt idx="7287">
                  <c:v>93.799006531724842</c:v>
                </c:pt>
                <c:pt idx="7288">
                  <c:v>92.015482291226448</c:v>
                </c:pt>
                <c:pt idx="7289">
                  <c:v>91.511733935847928</c:v>
                </c:pt>
                <c:pt idx="7290">
                  <c:v>92.167457006034724</c:v>
                </c:pt>
                <c:pt idx="7291">
                  <c:v>91.714083486194056</c:v>
                </c:pt>
                <c:pt idx="7292">
                  <c:v>91.714083486194056</c:v>
                </c:pt>
                <c:pt idx="7293">
                  <c:v>91.714083486194056</c:v>
                </c:pt>
                <c:pt idx="7294">
                  <c:v>92.895235220725056</c:v>
                </c:pt>
                <c:pt idx="7295">
                  <c:v>93.004912077845447</c:v>
                </c:pt>
                <c:pt idx="7296">
                  <c:v>94.001143530022304</c:v>
                </c:pt>
                <c:pt idx="7297">
                  <c:v>94.093178567102015</c:v>
                </c:pt>
                <c:pt idx="7298">
                  <c:v>94.767181113475559</c:v>
                </c:pt>
                <c:pt idx="7299">
                  <c:v>94.767181113475559</c:v>
                </c:pt>
                <c:pt idx="7300">
                  <c:v>94.767181113475559</c:v>
                </c:pt>
                <c:pt idx="7301">
                  <c:v>94.49107600223644</c:v>
                </c:pt>
                <c:pt idx="7302">
                  <c:v>94.181387667305415</c:v>
                </c:pt>
                <c:pt idx="7303">
                  <c:v>92.019945884248784</c:v>
                </c:pt>
                <c:pt idx="7304">
                  <c:v>91.721735359946649</c:v>
                </c:pt>
                <c:pt idx="7305">
                  <c:v>92.095826965628575</c:v>
                </c:pt>
                <c:pt idx="7306">
                  <c:v>92.095826965628575</c:v>
                </c:pt>
                <c:pt idx="7307">
                  <c:v>92.095826965628575</c:v>
                </c:pt>
                <c:pt idx="7308">
                  <c:v>93.157737000848442</c:v>
                </c:pt>
                <c:pt idx="7309">
                  <c:v>92.113468785669241</c:v>
                </c:pt>
                <c:pt idx="7310">
                  <c:v>91.636714540473463</c:v>
                </c:pt>
                <c:pt idx="7311">
                  <c:v>91.737676763597861</c:v>
                </c:pt>
                <c:pt idx="7312">
                  <c:v>91.737676763597861</c:v>
                </c:pt>
                <c:pt idx="7313">
                  <c:v>91.737676763597861</c:v>
                </c:pt>
                <c:pt idx="7314">
                  <c:v>91.737676763597861</c:v>
                </c:pt>
                <c:pt idx="7315">
                  <c:v>92.480971277842016</c:v>
                </c:pt>
                <c:pt idx="7316">
                  <c:v>92.334310364250797</c:v>
                </c:pt>
                <c:pt idx="7317">
                  <c:v>93.011926295451943</c:v>
                </c:pt>
                <c:pt idx="7318">
                  <c:v>93.606859479715439</c:v>
                </c:pt>
                <c:pt idx="7319">
                  <c:v>93.990941031685495</c:v>
                </c:pt>
                <c:pt idx="7320">
                  <c:v>93.990941031685495</c:v>
                </c:pt>
                <c:pt idx="7321">
                  <c:v>93.990941031685495</c:v>
                </c:pt>
                <c:pt idx="7322">
                  <c:v>93.718661857322658</c:v>
                </c:pt>
                <c:pt idx="7323">
                  <c:v>93.472951689045189</c:v>
                </c:pt>
                <c:pt idx="7324">
                  <c:v>94.04429159590488</c:v>
                </c:pt>
                <c:pt idx="7325">
                  <c:v>93.923136928155614</c:v>
                </c:pt>
                <c:pt idx="7326">
                  <c:v>92.498400545833988</c:v>
                </c:pt>
                <c:pt idx="7327">
                  <c:v>92.498400545833988</c:v>
                </c:pt>
                <c:pt idx="7328">
                  <c:v>92.498400545833988</c:v>
                </c:pt>
                <c:pt idx="7329">
                  <c:v>93.89274198519395</c:v>
                </c:pt>
                <c:pt idx="7330">
                  <c:v>94.287663691646813</c:v>
                </c:pt>
                <c:pt idx="7331">
                  <c:v>94.815430428526525</c:v>
                </c:pt>
                <c:pt idx="7332">
                  <c:v>95.161040059684936</c:v>
                </c:pt>
                <c:pt idx="7333">
                  <c:v>96.430188342370656</c:v>
                </c:pt>
                <c:pt idx="7334">
                  <c:v>96.430188342370656</c:v>
                </c:pt>
                <c:pt idx="7335">
                  <c:v>96.430188342370656</c:v>
                </c:pt>
                <c:pt idx="7336">
                  <c:v>96.180652237216918</c:v>
                </c:pt>
                <c:pt idx="7337">
                  <c:v>95.97298888565372</c:v>
                </c:pt>
                <c:pt idx="7338">
                  <c:v>95.39654772962561</c:v>
                </c:pt>
                <c:pt idx="7339">
                  <c:v>93.825788089858818</c:v>
                </c:pt>
                <c:pt idx="7340">
                  <c:v>95.203337917372835</c:v>
                </c:pt>
                <c:pt idx="7341">
                  <c:v>95.203337917372835</c:v>
                </c:pt>
                <c:pt idx="7342">
                  <c:v>95.203337917372835</c:v>
                </c:pt>
                <c:pt idx="7343">
                  <c:v>95.278793894655252</c:v>
                </c:pt>
                <c:pt idx="7344">
                  <c:v>93.722487794198912</c:v>
                </c:pt>
                <c:pt idx="7345">
                  <c:v>93.092483521902722</c:v>
                </c:pt>
                <c:pt idx="7346">
                  <c:v>93.55584698803149</c:v>
                </c:pt>
                <c:pt idx="7347">
                  <c:v>94.769519186010967</c:v>
                </c:pt>
                <c:pt idx="7348">
                  <c:v>94.769519186010967</c:v>
                </c:pt>
                <c:pt idx="7349">
                  <c:v>94.769519186010967</c:v>
                </c:pt>
                <c:pt idx="7350">
                  <c:v>94.344202536596455</c:v>
                </c:pt>
                <c:pt idx="7351">
                  <c:v>93.961821401015854</c:v>
                </c:pt>
                <c:pt idx="7352">
                  <c:v>94.087439661787471</c:v>
                </c:pt>
                <c:pt idx="7353">
                  <c:v>95.542996091168106</c:v>
                </c:pt>
                <c:pt idx="7354">
                  <c:v>95.527054687516895</c:v>
                </c:pt>
                <c:pt idx="7355">
                  <c:v>95.527054687516895</c:v>
                </c:pt>
                <c:pt idx="7356">
                  <c:v>95.527054687516895</c:v>
                </c:pt>
                <c:pt idx="7357">
                  <c:v>95.92367681035924</c:v>
                </c:pt>
                <c:pt idx="7358">
                  <c:v>95.727491269424902</c:v>
                </c:pt>
                <c:pt idx="7359">
                  <c:v>95.761074493116809</c:v>
                </c:pt>
                <c:pt idx="7360">
                  <c:v>96.274812794783429</c:v>
                </c:pt>
                <c:pt idx="7361">
                  <c:v>96.225713271537657</c:v>
                </c:pt>
                <c:pt idx="7362">
                  <c:v>96.225713271537657</c:v>
                </c:pt>
                <c:pt idx="7363">
                  <c:v>96.225713271537657</c:v>
                </c:pt>
                <c:pt idx="7364">
                  <c:v>96.225713271537657</c:v>
                </c:pt>
                <c:pt idx="7365">
                  <c:v>95.073681167676227</c:v>
                </c:pt>
                <c:pt idx="7366">
                  <c:v>96.627436643548393</c:v>
                </c:pt>
                <c:pt idx="7367">
                  <c:v>96.406382512918142</c:v>
                </c:pt>
                <c:pt idx="7368">
                  <c:v>95.823777347478256</c:v>
                </c:pt>
                <c:pt idx="7369">
                  <c:v>95.823777347478256</c:v>
                </c:pt>
                <c:pt idx="7370">
                  <c:v>95.823777347478256</c:v>
                </c:pt>
                <c:pt idx="7371">
                  <c:v>96.112848133687038</c:v>
                </c:pt>
                <c:pt idx="7372">
                  <c:v>95.837380678593973</c:v>
                </c:pt>
                <c:pt idx="7373">
                  <c:v>96.070550275999125</c:v>
                </c:pt>
                <c:pt idx="7374">
                  <c:v>95.372741900173096</c:v>
                </c:pt>
                <c:pt idx="7375">
                  <c:v>95.163590684269096</c:v>
                </c:pt>
                <c:pt idx="7376">
                  <c:v>95.163590684269096</c:v>
                </c:pt>
                <c:pt idx="7377">
                  <c:v>95.163590684269096</c:v>
                </c:pt>
                <c:pt idx="7378">
                  <c:v>94.192865477934205</c:v>
                </c:pt>
                <c:pt idx="7379">
                  <c:v>94.109757626899167</c:v>
                </c:pt>
                <c:pt idx="7380">
                  <c:v>95.33937122852987</c:v>
                </c:pt>
                <c:pt idx="7381">
                  <c:v>95.403349395183426</c:v>
                </c:pt>
                <c:pt idx="7382">
                  <c:v>94.666218890351047</c:v>
                </c:pt>
                <c:pt idx="7383">
                  <c:v>94.666218890351047</c:v>
                </c:pt>
                <c:pt idx="7384">
                  <c:v>94.666218890351047</c:v>
                </c:pt>
                <c:pt idx="7385">
                  <c:v>94.222622764749801</c:v>
                </c:pt>
                <c:pt idx="7386">
                  <c:v>94.711067372623148</c:v>
                </c:pt>
                <c:pt idx="7387">
                  <c:v>94.989085452300401</c:v>
                </c:pt>
                <c:pt idx="7388">
                  <c:v>96.325400182369947</c:v>
                </c:pt>
                <c:pt idx="7389">
                  <c:v>95.933666756647312</c:v>
                </c:pt>
                <c:pt idx="7390">
                  <c:v>95.933666756647312</c:v>
                </c:pt>
                <c:pt idx="7391">
                  <c:v>95.933666756647312</c:v>
                </c:pt>
                <c:pt idx="7392">
                  <c:v>96.584501129714425</c:v>
                </c:pt>
                <c:pt idx="7393">
                  <c:v>96.684400592595409</c:v>
                </c:pt>
                <c:pt idx="7394">
                  <c:v>96.171299947074843</c:v>
                </c:pt>
                <c:pt idx="7395">
                  <c:v>95.94620732751963</c:v>
                </c:pt>
                <c:pt idx="7396">
                  <c:v>95.314290086785292</c:v>
                </c:pt>
                <c:pt idx="7397">
                  <c:v>95.314290086785292</c:v>
                </c:pt>
                <c:pt idx="7398">
                  <c:v>95.314290086785292</c:v>
                </c:pt>
                <c:pt idx="7399">
                  <c:v>93.09503414648691</c:v>
                </c:pt>
                <c:pt idx="7400">
                  <c:v>93.454034556712372</c:v>
                </c:pt>
                <c:pt idx="7401">
                  <c:v>94.144191058785822</c:v>
                </c:pt>
                <c:pt idx="7402">
                  <c:v>94.23261271103793</c:v>
                </c:pt>
                <c:pt idx="7403">
                  <c:v>94.23261271103793</c:v>
                </c:pt>
                <c:pt idx="7404">
                  <c:v>94.23261271103793</c:v>
                </c:pt>
                <c:pt idx="7405">
                  <c:v>94.23261271103793</c:v>
                </c:pt>
                <c:pt idx="7406">
                  <c:v>93.919523543327969</c:v>
                </c:pt>
                <c:pt idx="7407">
                  <c:v>94.140577673958234</c:v>
                </c:pt>
                <c:pt idx="7408">
                  <c:v>92.493724400762943</c:v>
                </c:pt>
                <c:pt idx="7409">
                  <c:v>92.50328924295367</c:v>
                </c:pt>
                <c:pt idx="7410">
                  <c:v>93.951193798581727</c:v>
                </c:pt>
                <c:pt idx="7411">
                  <c:v>93.951193798581727</c:v>
                </c:pt>
                <c:pt idx="7412">
                  <c:v>93.951193798581727</c:v>
                </c:pt>
                <c:pt idx="7413">
                  <c:v>95.530880624393205</c:v>
                </c:pt>
                <c:pt idx="7414">
                  <c:v>96.147281565573692</c:v>
                </c:pt>
                <c:pt idx="7415">
                  <c:v>96.251219517379639</c:v>
                </c:pt>
                <c:pt idx="7416">
                  <c:v>97.665540849315803</c:v>
                </c:pt>
                <c:pt idx="7417">
                  <c:v>99.083263014030905</c:v>
                </c:pt>
                <c:pt idx="7418">
                  <c:v>99.083263014030905</c:v>
                </c:pt>
                <c:pt idx="7419">
                  <c:v>99.083263014030905</c:v>
                </c:pt>
                <c:pt idx="7420">
                  <c:v>99.467557118049626</c:v>
                </c:pt>
                <c:pt idx="7421">
                  <c:v>99.355542188393713</c:v>
                </c:pt>
                <c:pt idx="7422">
                  <c:v>98.267913355283198</c:v>
                </c:pt>
                <c:pt idx="7423">
                  <c:v>97.834094623921359</c:v>
                </c:pt>
                <c:pt idx="7424">
                  <c:v>96.868045562657485</c:v>
                </c:pt>
                <c:pt idx="7425">
                  <c:v>96.868045562657485</c:v>
                </c:pt>
                <c:pt idx="7426">
                  <c:v>96.868045562657485</c:v>
                </c:pt>
                <c:pt idx="7427">
                  <c:v>96.054183768250581</c:v>
                </c:pt>
                <c:pt idx="7428">
                  <c:v>96.928622896532104</c:v>
                </c:pt>
                <c:pt idx="7429">
                  <c:v>97.382846624567534</c:v>
                </c:pt>
                <c:pt idx="7430">
                  <c:v>97.743972555279825</c:v>
                </c:pt>
                <c:pt idx="7431">
                  <c:v>97.538222172154747</c:v>
                </c:pt>
                <c:pt idx="7432">
                  <c:v>97.538222172154747</c:v>
                </c:pt>
                <c:pt idx="7433">
                  <c:v>97.538222172154747</c:v>
                </c:pt>
                <c:pt idx="7434">
                  <c:v>97.358615691017675</c:v>
                </c:pt>
                <c:pt idx="7435">
                  <c:v>97.082510579778571</c:v>
                </c:pt>
                <c:pt idx="7436">
                  <c:v>97.821554053049084</c:v>
                </c:pt>
                <c:pt idx="7437">
                  <c:v>96.254407798109909</c:v>
                </c:pt>
                <c:pt idx="7438">
                  <c:v>96.075226421070198</c:v>
                </c:pt>
                <c:pt idx="7439">
                  <c:v>96.075226421070198</c:v>
                </c:pt>
                <c:pt idx="7440">
                  <c:v>96.075226421070198</c:v>
                </c:pt>
                <c:pt idx="7441">
                  <c:v>97.202389935235729</c:v>
                </c:pt>
                <c:pt idx="7442">
                  <c:v>95.945782223422299</c:v>
                </c:pt>
                <c:pt idx="7443">
                  <c:v>96.24760613255205</c:v>
                </c:pt>
                <c:pt idx="7444">
                  <c:v>96.059072465370306</c:v>
                </c:pt>
                <c:pt idx="7445">
                  <c:v>96.301806904966199</c:v>
                </c:pt>
                <c:pt idx="7446">
                  <c:v>96.301806904966199</c:v>
                </c:pt>
                <c:pt idx="7447">
                  <c:v>96.301806904966199</c:v>
                </c:pt>
                <c:pt idx="7448">
                  <c:v>97.05912985442346</c:v>
                </c:pt>
                <c:pt idx="7449">
                  <c:v>96.542628376123957</c:v>
                </c:pt>
                <c:pt idx="7450">
                  <c:v>95.880103640379289</c:v>
                </c:pt>
                <c:pt idx="7451">
                  <c:v>93.2068365240942</c:v>
                </c:pt>
                <c:pt idx="7452">
                  <c:v>89.213833737536831</c:v>
                </c:pt>
                <c:pt idx="7453">
                  <c:v>89.213833737536831</c:v>
                </c:pt>
                <c:pt idx="7454">
                  <c:v>89.213833737536831</c:v>
                </c:pt>
                <c:pt idx="7455">
                  <c:v>85.841270381084897</c:v>
                </c:pt>
                <c:pt idx="7456">
                  <c:v>85.367704416619361</c:v>
                </c:pt>
                <c:pt idx="7457">
                  <c:v>89.688462462245809</c:v>
                </c:pt>
                <c:pt idx="7458">
                  <c:v>91.924935118487497</c:v>
                </c:pt>
                <c:pt idx="7459">
                  <c:v>92.016332499421154</c:v>
                </c:pt>
                <c:pt idx="7460">
                  <c:v>92.016332499421154</c:v>
                </c:pt>
                <c:pt idx="7461">
                  <c:v>92.016332499421154</c:v>
                </c:pt>
                <c:pt idx="7462">
                  <c:v>90.857073625904491</c:v>
                </c:pt>
                <c:pt idx="7463">
                  <c:v>88.05244934353334</c:v>
                </c:pt>
                <c:pt idx="7464">
                  <c:v>90.467040616571325</c:v>
                </c:pt>
                <c:pt idx="7465">
                  <c:v>90.008353295513587</c:v>
                </c:pt>
                <c:pt idx="7466">
                  <c:v>88.947080916439774</c:v>
                </c:pt>
                <c:pt idx="7467">
                  <c:v>88.947080916439774</c:v>
                </c:pt>
                <c:pt idx="7468">
                  <c:v>88.947080916439774</c:v>
                </c:pt>
                <c:pt idx="7469">
                  <c:v>88.947080916439774</c:v>
                </c:pt>
                <c:pt idx="7470">
                  <c:v>91.472411806841549</c:v>
                </c:pt>
                <c:pt idx="7471">
                  <c:v>90.40795114703748</c:v>
                </c:pt>
                <c:pt idx="7472">
                  <c:v>91.318736675643805</c:v>
                </c:pt>
                <c:pt idx="7473">
                  <c:v>91.891139342746897</c:v>
                </c:pt>
                <c:pt idx="7474">
                  <c:v>91.891139342746897</c:v>
                </c:pt>
                <c:pt idx="7475">
                  <c:v>91.891139342746897</c:v>
                </c:pt>
                <c:pt idx="7476">
                  <c:v>91.583576528302729</c:v>
                </c:pt>
                <c:pt idx="7477">
                  <c:v>92.678644683117128</c:v>
                </c:pt>
                <c:pt idx="7478">
                  <c:v>93.175803924986496</c:v>
                </c:pt>
                <c:pt idx="7479">
                  <c:v>93.203223139266584</c:v>
                </c:pt>
                <c:pt idx="7480">
                  <c:v>91.90453012181392</c:v>
                </c:pt>
                <c:pt idx="7481">
                  <c:v>91.90453012181392</c:v>
                </c:pt>
                <c:pt idx="7482">
                  <c:v>91.90453012181392</c:v>
                </c:pt>
                <c:pt idx="7483">
                  <c:v>92.165331485547881</c:v>
                </c:pt>
                <c:pt idx="7484">
                  <c:v>90.846871127567709</c:v>
                </c:pt>
                <c:pt idx="7485">
                  <c:v>90.834755660792766</c:v>
                </c:pt>
                <c:pt idx="7486">
                  <c:v>90.570553464279911</c:v>
                </c:pt>
                <c:pt idx="7487">
                  <c:v>89.797714215268797</c:v>
                </c:pt>
                <c:pt idx="7488">
                  <c:v>89.797714215268797</c:v>
                </c:pt>
                <c:pt idx="7489">
                  <c:v>89.797714215268797</c:v>
                </c:pt>
                <c:pt idx="7490">
                  <c:v>87.220095520891022</c:v>
                </c:pt>
                <c:pt idx="7491">
                  <c:v>86.792865903038347</c:v>
                </c:pt>
                <c:pt idx="7492">
                  <c:v>88.86928686662182</c:v>
                </c:pt>
                <c:pt idx="7493">
                  <c:v>89.122223804554494</c:v>
                </c:pt>
                <c:pt idx="7494">
                  <c:v>90.705524015193589</c:v>
                </c:pt>
                <c:pt idx="7495">
                  <c:v>90.705524015193589</c:v>
                </c:pt>
                <c:pt idx="7496">
                  <c:v>90.705524015193589</c:v>
                </c:pt>
                <c:pt idx="7497">
                  <c:v>92.065432022666926</c:v>
                </c:pt>
                <c:pt idx="7498">
                  <c:v>91.539790806274056</c:v>
                </c:pt>
                <c:pt idx="7499">
                  <c:v>92.108580088549559</c:v>
                </c:pt>
                <c:pt idx="7500">
                  <c:v>92.46332945780135</c:v>
                </c:pt>
                <c:pt idx="7501">
                  <c:v>92.885457826485649</c:v>
                </c:pt>
                <c:pt idx="7502">
                  <c:v>92.885457826485649</c:v>
                </c:pt>
                <c:pt idx="7503">
                  <c:v>92.885457826485649</c:v>
                </c:pt>
                <c:pt idx="7504">
                  <c:v>93.152210647582706</c:v>
                </c:pt>
                <c:pt idx="7505">
                  <c:v>92.522631479383875</c:v>
                </c:pt>
                <c:pt idx="7506">
                  <c:v>92.394675146076764</c:v>
                </c:pt>
                <c:pt idx="7507">
                  <c:v>93.910171253185993</c:v>
                </c:pt>
                <c:pt idx="7508">
                  <c:v>94.343777432499152</c:v>
                </c:pt>
                <c:pt idx="7509">
                  <c:v>94.343777432499152</c:v>
                </c:pt>
                <c:pt idx="7510">
                  <c:v>94.343777432499152</c:v>
                </c:pt>
                <c:pt idx="7511">
                  <c:v>94.842211986660615</c:v>
                </c:pt>
                <c:pt idx="7512">
                  <c:v>94.334425142357119</c:v>
                </c:pt>
                <c:pt idx="7513">
                  <c:v>93.810271790305038</c:v>
                </c:pt>
                <c:pt idx="7514">
                  <c:v>95.716863666990847</c:v>
                </c:pt>
                <c:pt idx="7515">
                  <c:v>98.285980279421324</c:v>
                </c:pt>
                <c:pt idx="7516">
                  <c:v>98.285980279421324</c:v>
                </c:pt>
                <c:pt idx="7517">
                  <c:v>98.285980279421324</c:v>
                </c:pt>
                <c:pt idx="7518">
                  <c:v>98.429665464330995</c:v>
                </c:pt>
                <c:pt idx="7519">
                  <c:v>98.607784081127278</c:v>
                </c:pt>
                <c:pt idx="7520">
                  <c:v>99.444176392694587</c:v>
                </c:pt>
                <c:pt idx="7521">
                  <c:v>99.278173242673233</c:v>
                </c:pt>
                <c:pt idx="7522">
                  <c:v>98.811834047862888</c:v>
                </c:pt>
                <c:pt idx="7523">
                  <c:v>98.811834047862888</c:v>
                </c:pt>
                <c:pt idx="7524">
                  <c:v>98.811834047862888</c:v>
                </c:pt>
                <c:pt idx="7525">
                  <c:v>99.982783284057092</c:v>
                </c:pt>
                <c:pt idx="7526">
                  <c:v>100.30437453371435</c:v>
                </c:pt>
                <c:pt idx="7527">
                  <c:v>100.27249172641191</c:v>
                </c:pt>
                <c:pt idx="7528">
                  <c:v>99.961102975091421</c:v>
                </c:pt>
                <c:pt idx="7529">
                  <c:v>100.05313801217113</c:v>
                </c:pt>
                <c:pt idx="7530">
                  <c:v>100.05313801217113</c:v>
                </c:pt>
                <c:pt idx="7531">
                  <c:v>100.05313801217113</c:v>
                </c:pt>
                <c:pt idx="7532">
                  <c:v>98.954031368431757</c:v>
                </c:pt>
                <c:pt idx="7533">
                  <c:v>98.660922093297984</c:v>
                </c:pt>
                <c:pt idx="7534">
                  <c:v>98.559109661978866</c:v>
                </c:pt>
                <c:pt idx="7535">
                  <c:v>97.538647276252178</c:v>
                </c:pt>
                <c:pt idx="7536">
                  <c:v>95.693908045733096</c:v>
                </c:pt>
                <c:pt idx="7537">
                  <c:v>95.693908045733096</c:v>
                </c:pt>
                <c:pt idx="7538">
                  <c:v>95.693908045733096</c:v>
                </c:pt>
                <c:pt idx="7539">
                  <c:v>97.040000170042035</c:v>
                </c:pt>
                <c:pt idx="7540">
                  <c:v>97.047439491745934</c:v>
                </c:pt>
                <c:pt idx="7541">
                  <c:v>98.90982054230571</c:v>
                </c:pt>
                <c:pt idx="7542">
                  <c:v>98.950417983604154</c:v>
                </c:pt>
                <c:pt idx="7543">
                  <c:v>99.609541886569886</c:v>
                </c:pt>
                <c:pt idx="7544">
                  <c:v>99.609541886569886</c:v>
                </c:pt>
                <c:pt idx="7545">
                  <c:v>99.609541886569886</c:v>
                </c:pt>
                <c:pt idx="7546">
                  <c:v>99.363619166243751</c:v>
                </c:pt>
                <c:pt idx="7547">
                  <c:v>99.249266164052329</c:v>
                </c:pt>
                <c:pt idx="7548">
                  <c:v>99.323021724945292</c:v>
                </c:pt>
                <c:pt idx="7549">
                  <c:v>99.323021724945292</c:v>
                </c:pt>
                <c:pt idx="7550">
                  <c:v>99.484348729895643</c:v>
                </c:pt>
                <c:pt idx="7551">
                  <c:v>99.484348729895643</c:v>
                </c:pt>
                <c:pt idx="7552">
                  <c:v>99.484348729895643</c:v>
                </c:pt>
                <c:pt idx="7553">
                  <c:v>99.145115660197703</c:v>
                </c:pt>
                <c:pt idx="7554">
                  <c:v>100.24294699164498</c:v>
                </c:pt>
                <c:pt idx="7555">
                  <c:v>99.606566157888324</c:v>
                </c:pt>
                <c:pt idx="7556">
                  <c:v>97.917627579053828</c:v>
                </c:pt>
                <c:pt idx="7557">
                  <c:v>100.24209678345025</c:v>
                </c:pt>
                <c:pt idx="7558">
                  <c:v>100.24209678345025</c:v>
                </c:pt>
                <c:pt idx="7559">
                  <c:v>100.24209678345025</c:v>
                </c:pt>
                <c:pt idx="7560">
                  <c:v>99.76385467391367</c:v>
                </c:pt>
                <c:pt idx="7561">
                  <c:v>99.788298159512223</c:v>
                </c:pt>
                <c:pt idx="7562">
                  <c:v>98.244532629928159</c:v>
                </c:pt>
                <c:pt idx="7563">
                  <c:v>98.688978963724139</c:v>
                </c:pt>
                <c:pt idx="7564">
                  <c:v>96.446767402167993</c:v>
                </c:pt>
                <c:pt idx="7565">
                  <c:v>96.446767402167993</c:v>
                </c:pt>
                <c:pt idx="7566">
                  <c:v>96.446767402167993</c:v>
                </c:pt>
                <c:pt idx="7567">
                  <c:v>97.13968708087431</c:v>
                </c:pt>
                <c:pt idx="7568">
                  <c:v>97.717190997145806</c:v>
                </c:pt>
                <c:pt idx="7569">
                  <c:v>99.146178420441103</c:v>
                </c:pt>
                <c:pt idx="7570">
                  <c:v>97.734407713089141</c:v>
                </c:pt>
                <c:pt idx="7571">
                  <c:v>95.963636595511701</c:v>
                </c:pt>
                <c:pt idx="7572">
                  <c:v>95.963636595511701</c:v>
                </c:pt>
                <c:pt idx="7573">
                  <c:v>95.963636595511701</c:v>
                </c:pt>
                <c:pt idx="7574">
                  <c:v>96.93542456209002</c:v>
                </c:pt>
                <c:pt idx="7575">
                  <c:v>97.545661493858688</c:v>
                </c:pt>
                <c:pt idx="7576">
                  <c:v>98.296607881855451</c:v>
                </c:pt>
                <c:pt idx="7577">
                  <c:v>98.257923408995168</c:v>
                </c:pt>
                <c:pt idx="7578">
                  <c:v>98.257923408995168</c:v>
                </c:pt>
                <c:pt idx="7579">
                  <c:v>98.257923408995168</c:v>
                </c:pt>
                <c:pt idx="7580">
                  <c:v>98.257923408995168</c:v>
                </c:pt>
                <c:pt idx="7581">
                  <c:v>98.227741018082185</c:v>
                </c:pt>
                <c:pt idx="7582">
                  <c:v>99.709866453548202</c:v>
                </c:pt>
                <c:pt idx="7583">
                  <c:v>98.879425599344032</c:v>
                </c:pt>
                <c:pt idx="7584">
                  <c:v>97.630894865380554</c:v>
                </c:pt>
                <c:pt idx="7585">
                  <c:v>97.630894865380554</c:v>
                </c:pt>
                <c:pt idx="7586">
                  <c:v>97.630894865380554</c:v>
                </c:pt>
                <c:pt idx="7587">
                  <c:v>97.630894865380554</c:v>
                </c:pt>
                <c:pt idx="7588">
                  <c:v>95.602935768896771</c:v>
                </c:pt>
                <c:pt idx="7589">
                  <c:v>95.312164566298549</c:v>
                </c:pt>
                <c:pt idx="7590">
                  <c:v>94.457705330593186</c:v>
                </c:pt>
                <c:pt idx="7591">
                  <c:v>91.519173257551799</c:v>
                </c:pt>
                <c:pt idx="7592">
                  <c:v>90.776303847404989</c:v>
                </c:pt>
                <c:pt idx="7593">
                  <c:v>90.776303847404989</c:v>
                </c:pt>
                <c:pt idx="7594">
                  <c:v>90.776303847404989</c:v>
                </c:pt>
                <c:pt idx="7595">
                  <c:v>91.047732813573091</c:v>
                </c:pt>
                <c:pt idx="7596">
                  <c:v>92.114106441815309</c:v>
                </c:pt>
                <c:pt idx="7597">
                  <c:v>88.913072588650493</c:v>
                </c:pt>
                <c:pt idx="7598">
                  <c:v>90.822852746066559</c:v>
                </c:pt>
                <c:pt idx="7599">
                  <c:v>88.019503775987488</c:v>
                </c:pt>
                <c:pt idx="7600">
                  <c:v>88.019503775987488</c:v>
                </c:pt>
                <c:pt idx="7601">
                  <c:v>88.019503775987488</c:v>
                </c:pt>
                <c:pt idx="7602">
                  <c:v>88.019503775987488</c:v>
                </c:pt>
                <c:pt idx="7603">
                  <c:v>88.147035005197239</c:v>
                </c:pt>
                <c:pt idx="7604">
                  <c:v>87.917478792619676</c:v>
                </c:pt>
                <c:pt idx="7605">
                  <c:v>88.0518116873873</c:v>
                </c:pt>
                <c:pt idx="7606">
                  <c:v>90.54228404180509</c:v>
                </c:pt>
                <c:pt idx="7607">
                  <c:v>90.54228404180509</c:v>
                </c:pt>
                <c:pt idx="7608">
                  <c:v>90.54228404180509</c:v>
                </c:pt>
                <c:pt idx="7609">
                  <c:v>89.198104885934271</c:v>
                </c:pt>
                <c:pt idx="7610">
                  <c:v>89.991349131618961</c:v>
                </c:pt>
                <c:pt idx="7611">
                  <c:v>87.759765172496955</c:v>
                </c:pt>
                <c:pt idx="7612">
                  <c:v>88.975562890963289</c:v>
                </c:pt>
                <c:pt idx="7613">
                  <c:v>90.954635016249966</c:v>
                </c:pt>
                <c:pt idx="7614">
                  <c:v>90.954635016249966</c:v>
                </c:pt>
                <c:pt idx="7615">
                  <c:v>90.954635016249966</c:v>
                </c:pt>
                <c:pt idx="7616">
                  <c:v>91.111710980226661</c:v>
                </c:pt>
                <c:pt idx="7617">
                  <c:v>89.125199533236071</c:v>
                </c:pt>
                <c:pt idx="7618">
                  <c:v>88.676077054369046</c:v>
                </c:pt>
                <c:pt idx="7619">
                  <c:v>88.586805193922231</c:v>
                </c:pt>
                <c:pt idx="7620">
                  <c:v>85.540934336295948</c:v>
                </c:pt>
                <c:pt idx="7621">
                  <c:v>85.540934336295948</c:v>
                </c:pt>
                <c:pt idx="7622">
                  <c:v>85.540934336295948</c:v>
                </c:pt>
                <c:pt idx="7623">
                  <c:v>84.184852265698922</c:v>
                </c:pt>
                <c:pt idx="7624">
                  <c:v>83.911297779044006</c:v>
                </c:pt>
                <c:pt idx="7625">
                  <c:v>84.30409396501004</c:v>
                </c:pt>
                <c:pt idx="7626">
                  <c:v>84.217797833244774</c:v>
                </c:pt>
                <c:pt idx="7627">
                  <c:v>85.428706854591383</c:v>
                </c:pt>
                <c:pt idx="7628">
                  <c:v>85.428706854591383</c:v>
                </c:pt>
                <c:pt idx="7629">
                  <c:v>85.428706854591383</c:v>
                </c:pt>
                <c:pt idx="7630">
                  <c:v>85.428706854591383</c:v>
                </c:pt>
                <c:pt idx="7631">
                  <c:v>87.23837499707777</c:v>
                </c:pt>
                <c:pt idx="7632">
                  <c:v>89.252730762445836</c:v>
                </c:pt>
                <c:pt idx="7633">
                  <c:v>88.240770458666432</c:v>
                </c:pt>
                <c:pt idx="7634">
                  <c:v>88.508586040006932</c:v>
                </c:pt>
                <c:pt idx="7635">
                  <c:v>88.508586040006932</c:v>
                </c:pt>
                <c:pt idx="7636">
                  <c:v>88.508586040006932</c:v>
                </c:pt>
                <c:pt idx="7637">
                  <c:v>89.936510703058801</c:v>
                </c:pt>
                <c:pt idx="7638">
                  <c:v>88.475640472461066</c:v>
                </c:pt>
                <c:pt idx="7639">
                  <c:v>89.285888882040368</c:v>
                </c:pt>
                <c:pt idx="7640">
                  <c:v>90.144599158719387</c:v>
                </c:pt>
                <c:pt idx="7641">
                  <c:v>90.028970844235857</c:v>
                </c:pt>
                <c:pt idx="7642">
                  <c:v>90.028970844235857</c:v>
                </c:pt>
                <c:pt idx="7643">
                  <c:v>90.028970844235857</c:v>
                </c:pt>
                <c:pt idx="7644">
                  <c:v>89.295666276279775</c:v>
                </c:pt>
                <c:pt idx="7645">
                  <c:v>92.111768369279801</c:v>
                </c:pt>
                <c:pt idx="7646">
                  <c:v>92.128347429077081</c:v>
                </c:pt>
                <c:pt idx="7647">
                  <c:v>91.947040531550527</c:v>
                </c:pt>
                <c:pt idx="7648">
                  <c:v>92.013781874836965</c:v>
                </c:pt>
                <c:pt idx="7649">
                  <c:v>92.013781874836965</c:v>
                </c:pt>
                <c:pt idx="7650">
                  <c:v>92.013781874836965</c:v>
                </c:pt>
                <c:pt idx="7651">
                  <c:v>91.468160765867907</c:v>
                </c:pt>
                <c:pt idx="7652">
                  <c:v>90.664288917749104</c:v>
                </c:pt>
                <c:pt idx="7653">
                  <c:v>91.253483196698141</c:v>
                </c:pt>
                <c:pt idx="7654">
                  <c:v>91.12042561422264</c:v>
                </c:pt>
                <c:pt idx="7655">
                  <c:v>92.711590250662979</c:v>
                </c:pt>
                <c:pt idx="7656">
                  <c:v>92.711590250662979</c:v>
                </c:pt>
                <c:pt idx="7657">
                  <c:v>92.711590250662979</c:v>
                </c:pt>
                <c:pt idx="7658">
                  <c:v>92.828493877438575</c:v>
                </c:pt>
                <c:pt idx="7659">
                  <c:v>92.823180076221504</c:v>
                </c:pt>
                <c:pt idx="7660">
                  <c:v>93.61217328093251</c:v>
                </c:pt>
                <c:pt idx="7661">
                  <c:v>93.528427773751446</c:v>
                </c:pt>
                <c:pt idx="7662">
                  <c:v>93.753095289209298</c:v>
                </c:pt>
                <c:pt idx="7663">
                  <c:v>93.753095289209298</c:v>
                </c:pt>
                <c:pt idx="7664">
                  <c:v>93.753095289209298</c:v>
                </c:pt>
                <c:pt idx="7665">
                  <c:v>94.096366847832215</c:v>
                </c:pt>
                <c:pt idx="7666">
                  <c:v>94.322522227630841</c:v>
                </c:pt>
                <c:pt idx="7667">
                  <c:v>93.577314744948538</c:v>
                </c:pt>
                <c:pt idx="7668">
                  <c:v>93.640442703407359</c:v>
                </c:pt>
                <c:pt idx="7669">
                  <c:v>93.640442703407359</c:v>
                </c:pt>
                <c:pt idx="7670">
                  <c:v>93.640442703407359</c:v>
                </c:pt>
                <c:pt idx="7671">
                  <c:v>93.640442703407359</c:v>
                </c:pt>
                <c:pt idx="7672">
                  <c:v>93.481666323041225</c:v>
                </c:pt>
                <c:pt idx="7673">
                  <c:v>94.962303894166453</c:v>
                </c:pt>
                <c:pt idx="7674">
                  <c:v>95.454574438916097</c:v>
                </c:pt>
                <c:pt idx="7675">
                  <c:v>95.301111859767019</c:v>
                </c:pt>
                <c:pt idx="7676">
                  <c:v>96.330288879489729</c:v>
                </c:pt>
                <c:pt idx="7677">
                  <c:v>96.330288879489729</c:v>
                </c:pt>
                <c:pt idx="7678">
                  <c:v>96.330288879489729</c:v>
                </c:pt>
                <c:pt idx="7679">
                  <c:v>95.897107804273929</c:v>
                </c:pt>
                <c:pt idx="7680">
                  <c:v>95.026707164917369</c:v>
                </c:pt>
                <c:pt idx="7681">
                  <c:v>96.578974776448732</c:v>
                </c:pt>
                <c:pt idx="7682">
                  <c:v>95.123205795019402</c:v>
                </c:pt>
                <c:pt idx="7683">
                  <c:v>95.115553921266823</c:v>
                </c:pt>
                <c:pt idx="7684">
                  <c:v>95.115553921266823</c:v>
                </c:pt>
                <c:pt idx="7685">
                  <c:v>95.115553921266823</c:v>
                </c:pt>
                <c:pt idx="7686">
                  <c:v>94.770794498303118</c:v>
                </c:pt>
                <c:pt idx="7687">
                  <c:v>95.56425129603646</c:v>
                </c:pt>
                <c:pt idx="7688">
                  <c:v>96.811506717707843</c:v>
                </c:pt>
                <c:pt idx="7689">
                  <c:v>96.809593749269695</c:v>
                </c:pt>
                <c:pt idx="7690">
                  <c:v>96.565796549430388</c:v>
                </c:pt>
                <c:pt idx="7691">
                  <c:v>96.565796549430388</c:v>
                </c:pt>
                <c:pt idx="7692">
                  <c:v>96.565796549430388</c:v>
                </c:pt>
                <c:pt idx="7693">
                  <c:v>97.038937409798578</c:v>
                </c:pt>
                <c:pt idx="7694">
                  <c:v>96.436777455879863</c:v>
                </c:pt>
                <c:pt idx="7695">
                  <c:v>96.507982392188637</c:v>
                </c:pt>
                <c:pt idx="7696">
                  <c:v>96.51563426594123</c:v>
                </c:pt>
                <c:pt idx="7697">
                  <c:v>95.099825069664277</c:v>
                </c:pt>
                <c:pt idx="7698">
                  <c:v>95.099825069664277</c:v>
                </c:pt>
                <c:pt idx="7699">
                  <c:v>95.099825069664277</c:v>
                </c:pt>
                <c:pt idx="7700">
                  <c:v>95.098549757372197</c:v>
                </c:pt>
                <c:pt idx="7701">
                  <c:v>94.648789622359132</c:v>
                </c:pt>
                <c:pt idx="7702">
                  <c:v>93.876588029494073</c:v>
                </c:pt>
                <c:pt idx="7703">
                  <c:v>92.757501493178466</c:v>
                </c:pt>
                <c:pt idx="7704">
                  <c:v>92.275220894716924</c:v>
                </c:pt>
                <c:pt idx="7705">
                  <c:v>92.275220894716924</c:v>
                </c:pt>
                <c:pt idx="7706">
                  <c:v>92.275220894716924</c:v>
                </c:pt>
                <c:pt idx="7707">
                  <c:v>93.125429089448602</c:v>
                </c:pt>
                <c:pt idx="7708">
                  <c:v>92.277133863155072</c:v>
                </c:pt>
                <c:pt idx="7709">
                  <c:v>91.652655944124646</c:v>
                </c:pt>
                <c:pt idx="7710">
                  <c:v>91.598880275807858</c:v>
                </c:pt>
                <c:pt idx="7711">
                  <c:v>92.038650464532836</c:v>
                </c:pt>
                <c:pt idx="7712">
                  <c:v>92.038650464532836</c:v>
                </c:pt>
                <c:pt idx="7713">
                  <c:v>92.038650464532836</c:v>
                </c:pt>
                <c:pt idx="7714">
                  <c:v>92.273733030376135</c:v>
                </c:pt>
                <c:pt idx="7715">
                  <c:v>93.56626203841698</c:v>
                </c:pt>
                <c:pt idx="7716">
                  <c:v>92.694586086768311</c:v>
                </c:pt>
                <c:pt idx="7717">
                  <c:v>92.307316254068041</c:v>
                </c:pt>
                <c:pt idx="7718">
                  <c:v>91.961281518812228</c:v>
                </c:pt>
                <c:pt idx="7719">
                  <c:v>91.961281518812228</c:v>
                </c:pt>
                <c:pt idx="7720">
                  <c:v>91.961281518812228</c:v>
                </c:pt>
                <c:pt idx="7721">
                  <c:v>93.107999821456588</c:v>
                </c:pt>
                <c:pt idx="7722">
                  <c:v>91.876898355485125</c:v>
                </c:pt>
                <c:pt idx="7723">
                  <c:v>92.20996741577126</c:v>
                </c:pt>
                <c:pt idx="7724">
                  <c:v>91.728537025504451</c:v>
                </c:pt>
                <c:pt idx="7725">
                  <c:v>92.734333319872036</c:v>
                </c:pt>
                <c:pt idx="7726">
                  <c:v>92.734333319872036</c:v>
                </c:pt>
                <c:pt idx="7727">
                  <c:v>92.734333319872036</c:v>
                </c:pt>
                <c:pt idx="7728">
                  <c:v>92.568542721899377</c:v>
                </c:pt>
                <c:pt idx="7729">
                  <c:v>94.464506996151044</c:v>
                </c:pt>
                <c:pt idx="7730">
                  <c:v>95.147436728569289</c:v>
                </c:pt>
                <c:pt idx="7731">
                  <c:v>95.39250924070069</c:v>
                </c:pt>
                <c:pt idx="7732">
                  <c:v>95.914962176363304</c:v>
                </c:pt>
                <c:pt idx="7733">
                  <c:v>95.914962176363304</c:v>
                </c:pt>
                <c:pt idx="7734">
                  <c:v>95.914962176363304</c:v>
                </c:pt>
                <c:pt idx="7735">
                  <c:v>95.914962176363304</c:v>
                </c:pt>
                <c:pt idx="7736">
                  <c:v>96.156208751618436</c:v>
                </c:pt>
                <c:pt idx="7737">
                  <c:v>96.075013869021546</c:v>
                </c:pt>
                <c:pt idx="7738">
                  <c:v>96.314772579935905</c:v>
                </c:pt>
                <c:pt idx="7739">
                  <c:v>95.856510362975513</c:v>
                </c:pt>
                <c:pt idx="7740">
                  <c:v>95.856510362975513</c:v>
                </c:pt>
                <c:pt idx="7741">
                  <c:v>95.856510362975513</c:v>
                </c:pt>
                <c:pt idx="7742">
                  <c:v>96.150682398352686</c:v>
                </c:pt>
                <c:pt idx="7743">
                  <c:v>95.926652539040887</c:v>
                </c:pt>
                <c:pt idx="7744">
                  <c:v>96.08691678374781</c:v>
                </c:pt>
                <c:pt idx="7745">
                  <c:v>95.91815045709356</c:v>
                </c:pt>
                <c:pt idx="7746">
                  <c:v>94.820531677694973</c:v>
                </c:pt>
                <c:pt idx="7747">
                  <c:v>94.820531677694973</c:v>
                </c:pt>
                <c:pt idx="7748">
                  <c:v>94.820531677694973</c:v>
                </c:pt>
                <c:pt idx="7749">
                  <c:v>94.006669883288069</c:v>
                </c:pt>
                <c:pt idx="7750">
                  <c:v>94.05236857375489</c:v>
                </c:pt>
                <c:pt idx="7751">
                  <c:v>93.7250384187832</c:v>
                </c:pt>
                <c:pt idx="7752">
                  <c:v>94.037915034444453</c:v>
                </c:pt>
                <c:pt idx="7753">
                  <c:v>92.978343071760094</c:v>
                </c:pt>
                <c:pt idx="7754">
                  <c:v>92.978343071760094</c:v>
                </c:pt>
                <c:pt idx="7755">
                  <c:v>92.978343071760094</c:v>
                </c:pt>
                <c:pt idx="7756">
                  <c:v>93.52630225326466</c:v>
                </c:pt>
                <c:pt idx="7757">
                  <c:v>93.807721165720849</c:v>
                </c:pt>
                <c:pt idx="7758">
                  <c:v>93.623438539512762</c:v>
                </c:pt>
                <c:pt idx="7759">
                  <c:v>94.957202644998091</c:v>
                </c:pt>
                <c:pt idx="7760">
                  <c:v>91.093431504039941</c:v>
                </c:pt>
                <c:pt idx="7761">
                  <c:v>91.093431504039941</c:v>
                </c:pt>
                <c:pt idx="7762">
                  <c:v>91.093431504039941</c:v>
                </c:pt>
                <c:pt idx="7763">
                  <c:v>89.294390963987695</c:v>
                </c:pt>
                <c:pt idx="7764">
                  <c:v>91.194818831261699</c:v>
                </c:pt>
                <c:pt idx="7765">
                  <c:v>92.773442896829749</c:v>
                </c:pt>
                <c:pt idx="7766">
                  <c:v>93.899118546654506</c:v>
                </c:pt>
                <c:pt idx="7767">
                  <c:v>94.318696290754602</c:v>
                </c:pt>
                <c:pt idx="7768">
                  <c:v>94.318696290754602</c:v>
                </c:pt>
                <c:pt idx="7769">
                  <c:v>94.318696290754602</c:v>
                </c:pt>
                <c:pt idx="7770">
                  <c:v>94.318696290754602</c:v>
                </c:pt>
                <c:pt idx="7771">
                  <c:v>93.751394872819887</c:v>
                </c:pt>
                <c:pt idx="7772">
                  <c:v>94.4730090780984</c:v>
                </c:pt>
                <c:pt idx="7773">
                  <c:v>94.789286526538589</c:v>
                </c:pt>
                <c:pt idx="7774">
                  <c:v>96.251219517379724</c:v>
                </c:pt>
                <c:pt idx="7775">
                  <c:v>96.251219517379724</c:v>
                </c:pt>
                <c:pt idx="7776">
                  <c:v>96.251219517379724</c:v>
                </c:pt>
                <c:pt idx="7777">
                  <c:v>96.811294165659234</c:v>
                </c:pt>
                <c:pt idx="7778">
                  <c:v>97.298038357143113</c:v>
                </c:pt>
                <c:pt idx="7779">
                  <c:v>97.046376731502548</c:v>
                </c:pt>
                <c:pt idx="7780">
                  <c:v>97.699336625056475</c:v>
                </c:pt>
                <c:pt idx="7781">
                  <c:v>97.557776960633646</c:v>
                </c:pt>
                <c:pt idx="7782">
                  <c:v>97.557776960633646</c:v>
                </c:pt>
                <c:pt idx="7783">
                  <c:v>97.557776960633646</c:v>
                </c:pt>
                <c:pt idx="7784">
                  <c:v>98.192244825952173</c:v>
                </c:pt>
                <c:pt idx="7785">
                  <c:v>97.843659466112172</c:v>
                </c:pt>
                <c:pt idx="7786">
                  <c:v>98.989740112610505</c:v>
                </c:pt>
                <c:pt idx="7787">
                  <c:v>98.7733621270513</c:v>
                </c:pt>
                <c:pt idx="7788">
                  <c:v>99.178273779792249</c:v>
                </c:pt>
                <c:pt idx="7789">
                  <c:v>99.178273779792249</c:v>
                </c:pt>
                <c:pt idx="7790">
                  <c:v>99.178273779792249</c:v>
                </c:pt>
                <c:pt idx="7791">
                  <c:v>99.175298051110701</c:v>
                </c:pt>
                <c:pt idx="7792">
                  <c:v>99.306655217196734</c:v>
                </c:pt>
                <c:pt idx="7793">
                  <c:v>99.960890423042784</c:v>
                </c:pt>
                <c:pt idx="7794">
                  <c:v>100.35453681720355</c:v>
                </c:pt>
                <c:pt idx="7795">
                  <c:v>100.54200772414188</c:v>
                </c:pt>
                <c:pt idx="7796">
                  <c:v>100.54200772414188</c:v>
                </c:pt>
                <c:pt idx="7797">
                  <c:v>100.54200772414188</c:v>
                </c:pt>
                <c:pt idx="7798">
                  <c:v>101.09060456179252</c:v>
                </c:pt>
                <c:pt idx="7799">
                  <c:v>100.30777536649332</c:v>
                </c:pt>
                <c:pt idx="7800">
                  <c:v>100.6291540641019</c:v>
                </c:pt>
                <c:pt idx="7801">
                  <c:v>100.8306534062533</c:v>
                </c:pt>
                <c:pt idx="7802">
                  <c:v>101.83815011701034</c:v>
                </c:pt>
                <c:pt idx="7803">
                  <c:v>101.83815011701034</c:v>
                </c:pt>
                <c:pt idx="7804">
                  <c:v>101.83815011701034</c:v>
                </c:pt>
                <c:pt idx="7805">
                  <c:v>101.70062894151249</c:v>
                </c:pt>
                <c:pt idx="7806">
                  <c:v>101.93464874711239</c:v>
                </c:pt>
                <c:pt idx="7807">
                  <c:v>101.67193441494031</c:v>
                </c:pt>
                <c:pt idx="7808">
                  <c:v>102.0953380959167</c:v>
                </c:pt>
                <c:pt idx="7809">
                  <c:v>102.17547021827015</c:v>
                </c:pt>
                <c:pt idx="7810">
                  <c:v>102.17547021827015</c:v>
                </c:pt>
                <c:pt idx="7811">
                  <c:v>102.17547021827015</c:v>
                </c:pt>
                <c:pt idx="7812">
                  <c:v>102.60142452383072</c:v>
                </c:pt>
                <c:pt idx="7813">
                  <c:v>101.96525624212272</c:v>
                </c:pt>
                <c:pt idx="7814">
                  <c:v>102.14082423433481</c:v>
                </c:pt>
                <c:pt idx="7815">
                  <c:v>102.20947854605942</c:v>
                </c:pt>
                <c:pt idx="7816">
                  <c:v>102.15549032569396</c:v>
                </c:pt>
                <c:pt idx="7817">
                  <c:v>102.15549032569396</c:v>
                </c:pt>
                <c:pt idx="7818">
                  <c:v>102.15549032569396</c:v>
                </c:pt>
                <c:pt idx="7819">
                  <c:v>102.20692792147523</c:v>
                </c:pt>
                <c:pt idx="7820">
                  <c:v>102.41777955376868</c:v>
                </c:pt>
                <c:pt idx="7821">
                  <c:v>101.67384738337846</c:v>
                </c:pt>
                <c:pt idx="7822">
                  <c:v>101.50274298418873</c:v>
                </c:pt>
                <c:pt idx="7823">
                  <c:v>101.67831097640081</c:v>
                </c:pt>
                <c:pt idx="7824">
                  <c:v>101.67831097640081</c:v>
                </c:pt>
                <c:pt idx="7825">
                  <c:v>101.67831097640081</c:v>
                </c:pt>
                <c:pt idx="7826">
                  <c:v>101.83559949242618</c:v>
                </c:pt>
                <c:pt idx="7827">
                  <c:v>101.51485845096366</c:v>
                </c:pt>
                <c:pt idx="7828">
                  <c:v>101.4098577389143</c:v>
                </c:pt>
                <c:pt idx="7829">
                  <c:v>101.68362477761788</c:v>
                </c:pt>
                <c:pt idx="7830">
                  <c:v>101.9982018096686</c:v>
                </c:pt>
                <c:pt idx="7831">
                  <c:v>101.9982018096686</c:v>
                </c:pt>
                <c:pt idx="7832">
                  <c:v>101.9982018096686</c:v>
                </c:pt>
                <c:pt idx="7833">
                  <c:v>101.9982018096686</c:v>
                </c:pt>
                <c:pt idx="7834">
                  <c:v>102.65222446346597</c:v>
                </c:pt>
                <c:pt idx="7835">
                  <c:v>102.70217419490645</c:v>
                </c:pt>
                <c:pt idx="7836">
                  <c:v>102.11000418727583</c:v>
                </c:pt>
                <c:pt idx="7837">
                  <c:v>99.507091799104771</c:v>
                </c:pt>
                <c:pt idx="7838">
                  <c:v>99.507091799104771</c:v>
                </c:pt>
                <c:pt idx="7839">
                  <c:v>99.507091799104771</c:v>
                </c:pt>
                <c:pt idx="7840">
                  <c:v>101.27361187570854</c:v>
                </c:pt>
                <c:pt idx="7841">
                  <c:v>100.38514431221394</c:v>
                </c:pt>
                <c:pt idx="7842">
                  <c:v>100.878477617207</c:v>
                </c:pt>
              </c:numCache>
            </c:numRef>
          </c:yVal>
          <c:smooth val="0"/>
          <c:extLst>
            <c:ext xmlns:c16="http://schemas.microsoft.com/office/drawing/2014/chart" uri="{C3380CC4-5D6E-409C-BE32-E72D297353CC}">
              <c16:uniqueId val="{00000002-65FF-470C-B49D-8CEA86FBFE21}"/>
            </c:ext>
          </c:extLst>
        </c:ser>
        <c:ser>
          <c:idx val="3"/>
          <c:order val="3"/>
          <c:tx>
            <c:strRef>
              <c:f>Hoja1!$S$3</c:f>
              <c:strCache>
                <c:ptCount val="1"/>
                <c:pt idx="0">
                  <c:v>Ibex 35</c:v>
                </c:pt>
              </c:strCache>
            </c:strRef>
          </c:tx>
          <c:spPr>
            <a:ln w="19050" cap="rnd">
              <a:solidFill>
                <a:srgbClr val="FF99CC"/>
              </a:solidFill>
              <a:round/>
            </a:ln>
            <a:effectLst/>
          </c:spPr>
          <c:marker>
            <c:symbol val="none"/>
          </c:marker>
          <c:xVal>
            <c:numRef>
              <c:f>Hoja1!$B$5:$B$14618</c:f>
              <c:numCache>
                <c:formatCode>General</c:formatCode>
                <c:ptCount val="14614"/>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pt idx="14601">
                  <c:v>35.002739726023911</c:v>
                </c:pt>
                <c:pt idx="14602">
                  <c:v>35.005479452051311</c:v>
                </c:pt>
                <c:pt idx="14603">
                  <c:v>35.008219178078711</c:v>
                </c:pt>
                <c:pt idx="14604">
                  <c:v>35.010958904106111</c:v>
                </c:pt>
                <c:pt idx="14605">
                  <c:v>35.013698630133511</c:v>
                </c:pt>
                <c:pt idx="14606">
                  <c:v>35.016438356160911</c:v>
                </c:pt>
                <c:pt idx="14607">
                  <c:v>35.019178082188311</c:v>
                </c:pt>
                <c:pt idx="14608">
                  <c:v>35.021917808215711</c:v>
                </c:pt>
                <c:pt idx="14609">
                  <c:v>35.024657534243111</c:v>
                </c:pt>
                <c:pt idx="14610">
                  <c:v>35.027397260270511</c:v>
                </c:pt>
                <c:pt idx="14611">
                  <c:v>35.030136986297912</c:v>
                </c:pt>
                <c:pt idx="14612">
                  <c:v>35.032876712325312</c:v>
                </c:pt>
                <c:pt idx="14613">
                  <c:v>35.035616438352712</c:v>
                </c:pt>
              </c:numCache>
            </c:numRef>
          </c:xVal>
          <c:yVal>
            <c:numRef>
              <c:f>Hoja1!$V$5:$V$14618</c:f>
              <c:numCache>
                <c:formatCode>General</c:formatCode>
                <c:ptCount val="14614"/>
                <c:pt idx="0">
                  <c:v>38.352659337627173</c:v>
                </c:pt>
                <c:pt idx="1">
                  <c:v>38.093028214503065</c:v>
                </c:pt>
                <c:pt idx="2">
                  <c:v>38.093028214503065</c:v>
                </c:pt>
                <c:pt idx="3">
                  <c:v>38.093028214503065</c:v>
                </c:pt>
                <c:pt idx="4">
                  <c:v>38.00397599352813</c:v>
                </c:pt>
                <c:pt idx="5">
                  <c:v>38.517594084925811</c:v>
                </c:pt>
                <c:pt idx="6">
                  <c:v>38.464915306320925</c:v>
                </c:pt>
                <c:pt idx="7">
                  <c:v>39.331606640034721</c:v>
                </c:pt>
                <c:pt idx="8">
                  <c:v>39.200536821839222</c:v>
                </c:pt>
                <c:pt idx="9">
                  <c:v>39.200536821839222</c:v>
                </c:pt>
                <c:pt idx="10">
                  <c:v>39.200536821839222</c:v>
                </c:pt>
                <c:pt idx="11">
                  <c:v>39.862157195983976</c:v>
                </c:pt>
                <c:pt idx="12">
                  <c:v>39.504694055450791</c:v>
                </c:pt>
                <c:pt idx="13">
                  <c:v>39.28519914459708</c:v>
                </c:pt>
                <c:pt idx="14">
                  <c:v>40.756442175633659</c:v>
                </c:pt>
                <c:pt idx="15">
                  <c:v>41.009174887273794</c:v>
                </c:pt>
                <c:pt idx="16">
                  <c:v>41.009174887273794</c:v>
                </c:pt>
                <c:pt idx="17">
                  <c:v>41.009174887273794</c:v>
                </c:pt>
                <c:pt idx="18">
                  <c:v>41.269433138714618</c:v>
                </c:pt>
                <c:pt idx="19">
                  <c:v>40.584609016851047</c:v>
                </c:pt>
                <c:pt idx="20">
                  <c:v>42.018224348884139</c:v>
                </c:pt>
                <c:pt idx="21">
                  <c:v>42.043309481553138</c:v>
                </c:pt>
                <c:pt idx="22">
                  <c:v>41.927290742959038</c:v>
                </c:pt>
                <c:pt idx="23">
                  <c:v>41.927290742959038</c:v>
                </c:pt>
                <c:pt idx="24">
                  <c:v>41.927290742959038</c:v>
                </c:pt>
                <c:pt idx="25">
                  <c:v>42.245244799538547</c:v>
                </c:pt>
                <c:pt idx="26">
                  <c:v>41.280094320098939</c:v>
                </c:pt>
                <c:pt idx="27">
                  <c:v>40.84361301165842</c:v>
                </c:pt>
                <c:pt idx="28">
                  <c:v>40.294875734524148</c:v>
                </c:pt>
                <c:pt idx="29">
                  <c:v>40.294875734524148</c:v>
                </c:pt>
                <c:pt idx="30">
                  <c:v>40.294875734524148</c:v>
                </c:pt>
                <c:pt idx="31">
                  <c:v>40.294875734524148</c:v>
                </c:pt>
                <c:pt idx="32">
                  <c:v>39.452642405162621</c:v>
                </c:pt>
                <c:pt idx="33">
                  <c:v>39.710392143336556</c:v>
                </c:pt>
                <c:pt idx="34">
                  <c:v>39.957480700126162</c:v>
                </c:pt>
                <c:pt idx="35">
                  <c:v>39.205553848373022</c:v>
                </c:pt>
                <c:pt idx="36">
                  <c:v>38.384015753463416</c:v>
                </c:pt>
                <c:pt idx="37">
                  <c:v>38.384015753463416</c:v>
                </c:pt>
                <c:pt idx="38">
                  <c:v>38.384015753463416</c:v>
                </c:pt>
                <c:pt idx="39">
                  <c:v>39.580576581774494</c:v>
                </c:pt>
                <c:pt idx="40">
                  <c:v>39.299623095881749</c:v>
                </c:pt>
                <c:pt idx="41">
                  <c:v>38.604764920950572</c:v>
                </c:pt>
                <c:pt idx="42">
                  <c:v>38.683155960541185</c:v>
                </c:pt>
                <c:pt idx="43">
                  <c:v>38.932125902280966</c:v>
                </c:pt>
                <c:pt idx="44">
                  <c:v>38.932125902280966</c:v>
                </c:pt>
                <c:pt idx="45">
                  <c:v>38.932125902280966</c:v>
                </c:pt>
                <c:pt idx="46">
                  <c:v>39.134061220266382</c:v>
                </c:pt>
                <c:pt idx="47">
                  <c:v>39.134061220266382</c:v>
                </c:pt>
                <c:pt idx="48">
                  <c:v>39.134061220266382</c:v>
                </c:pt>
                <c:pt idx="49">
                  <c:v>39.134061220266382</c:v>
                </c:pt>
                <c:pt idx="50">
                  <c:v>38.137554324990539</c:v>
                </c:pt>
                <c:pt idx="51">
                  <c:v>38.137554324990539</c:v>
                </c:pt>
                <c:pt idx="52">
                  <c:v>38.137554324990539</c:v>
                </c:pt>
                <c:pt idx="53">
                  <c:v>37.85910935236469</c:v>
                </c:pt>
                <c:pt idx="54">
                  <c:v>37.85910935236469</c:v>
                </c:pt>
                <c:pt idx="55">
                  <c:v>37.85910935236469</c:v>
                </c:pt>
                <c:pt idx="56">
                  <c:v>39.40874342299189</c:v>
                </c:pt>
                <c:pt idx="57">
                  <c:v>39.115874499081372</c:v>
                </c:pt>
                <c:pt idx="58">
                  <c:v>39.115874499081372</c:v>
                </c:pt>
                <c:pt idx="59">
                  <c:v>39.115874499081372</c:v>
                </c:pt>
                <c:pt idx="60">
                  <c:v>39.115874499081372</c:v>
                </c:pt>
                <c:pt idx="61">
                  <c:v>39.818258213813245</c:v>
                </c:pt>
                <c:pt idx="62">
                  <c:v>39.993227014179489</c:v>
                </c:pt>
                <c:pt idx="63">
                  <c:v>40.34316461491197</c:v>
                </c:pt>
                <c:pt idx="64">
                  <c:v>40.380165185598734</c:v>
                </c:pt>
                <c:pt idx="65">
                  <c:v>40.380165185598734</c:v>
                </c:pt>
                <c:pt idx="66">
                  <c:v>40.380165185598734</c:v>
                </c:pt>
                <c:pt idx="67">
                  <c:v>40.980954113021177</c:v>
                </c:pt>
                <c:pt idx="68">
                  <c:v>41.32273904563624</c:v>
                </c:pt>
                <c:pt idx="69">
                  <c:v>41.182262302689871</c:v>
                </c:pt>
                <c:pt idx="70">
                  <c:v>41.456944505415379</c:v>
                </c:pt>
                <c:pt idx="71">
                  <c:v>40.501200950726648</c:v>
                </c:pt>
                <c:pt idx="72">
                  <c:v>40.501200950726648</c:v>
                </c:pt>
                <c:pt idx="73">
                  <c:v>40.501200950726648</c:v>
                </c:pt>
                <c:pt idx="74">
                  <c:v>40.078516465254076</c:v>
                </c:pt>
                <c:pt idx="75">
                  <c:v>39.799444364311498</c:v>
                </c:pt>
                <c:pt idx="76">
                  <c:v>39.193638410355256</c:v>
                </c:pt>
                <c:pt idx="77">
                  <c:v>39.573051041973812</c:v>
                </c:pt>
                <c:pt idx="78">
                  <c:v>39.314047047166433</c:v>
                </c:pt>
                <c:pt idx="79">
                  <c:v>39.314047047166433</c:v>
                </c:pt>
                <c:pt idx="80">
                  <c:v>39.314047047166433</c:v>
                </c:pt>
                <c:pt idx="81">
                  <c:v>37.768175746439582</c:v>
                </c:pt>
                <c:pt idx="82">
                  <c:v>37.347999774233905</c:v>
                </c:pt>
                <c:pt idx="83">
                  <c:v>37.257693296625519</c:v>
                </c:pt>
                <c:pt idx="84">
                  <c:v>37.750616153571279</c:v>
                </c:pt>
                <c:pt idx="85">
                  <c:v>37.299710893846083</c:v>
                </c:pt>
                <c:pt idx="86">
                  <c:v>37.299710893846083</c:v>
                </c:pt>
                <c:pt idx="87">
                  <c:v>37.299710893846083</c:v>
                </c:pt>
                <c:pt idx="88">
                  <c:v>37.73556507396988</c:v>
                </c:pt>
                <c:pt idx="89">
                  <c:v>36.830618912935869</c:v>
                </c:pt>
                <c:pt idx="90">
                  <c:v>37.644004339728056</c:v>
                </c:pt>
                <c:pt idx="91">
                  <c:v>36.910264209159941</c:v>
                </c:pt>
                <c:pt idx="92">
                  <c:v>36.43176530349885</c:v>
                </c:pt>
                <c:pt idx="93">
                  <c:v>36.43176530349885</c:v>
                </c:pt>
                <c:pt idx="94">
                  <c:v>36.43176530349885</c:v>
                </c:pt>
                <c:pt idx="95">
                  <c:v>36.295678458769551</c:v>
                </c:pt>
                <c:pt idx="96">
                  <c:v>37.146691584565218</c:v>
                </c:pt>
                <c:pt idx="97">
                  <c:v>36.625547953366834</c:v>
                </c:pt>
                <c:pt idx="98">
                  <c:v>36.483816953787013</c:v>
                </c:pt>
                <c:pt idx="99">
                  <c:v>37.457120101344032</c:v>
                </c:pt>
                <c:pt idx="100">
                  <c:v>37.457120101344032</c:v>
                </c:pt>
                <c:pt idx="101">
                  <c:v>37.457120101344032</c:v>
                </c:pt>
                <c:pt idx="102">
                  <c:v>38.147588378058124</c:v>
                </c:pt>
                <c:pt idx="103">
                  <c:v>38.662460726089257</c:v>
                </c:pt>
                <c:pt idx="104">
                  <c:v>37.858482224047954</c:v>
                </c:pt>
                <c:pt idx="105">
                  <c:v>37.560596273603629</c:v>
                </c:pt>
                <c:pt idx="106">
                  <c:v>37.898618436318337</c:v>
                </c:pt>
                <c:pt idx="107">
                  <c:v>37.898618436318337</c:v>
                </c:pt>
                <c:pt idx="108">
                  <c:v>37.898618436318337</c:v>
                </c:pt>
                <c:pt idx="109">
                  <c:v>37.32730453978197</c:v>
                </c:pt>
                <c:pt idx="110">
                  <c:v>36.393510476178612</c:v>
                </c:pt>
                <c:pt idx="111">
                  <c:v>36.260559273032939</c:v>
                </c:pt>
                <c:pt idx="112">
                  <c:v>36.923433903811144</c:v>
                </c:pt>
                <c:pt idx="113">
                  <c:v>37.623936233592836</c:v>
                </c:pt>
                <c:pt idx="114">
                  <c:v>37.623936233592836</c:v>
                </c:pt>
                <c:pt idx="115">
                  <c:v>37.623936233592836</c:v>
                </c:pt>
                <c:pt idx="116">
                  <c:v>37.547426578952404</c:v>
                </c:pt>
                <c:pt idx="117">
                  <c:v>36.761007669779396</c:v>
                </c:pt>
                <c:pt idx="118">
                  <c:v>36.873890766789877</c:v>
                </c:pt>
                <c:pt idx="119">
                  <c:v>36.479427055569921</c:v>
                </c:pt>
                <c:pt idx="120">
                  <c:v>35.84979022557814</c:v>
                </c:pt>
                <c:pt idx="121">
                  <c:v>35.84979022557814</c:v>
                </c:pt>
                <c:pt idx="122">
                  <c:v>35.84979022557814</c:v>
                </c:pt>
                <c:pt idx="123">
                  <c:v>34.927284471675826</c:v>
                </c:pt>
                <c:pt idx="124">
                  <c:v>35.159321948864033</c:v>
                </c:pt>
                <c:pt idx="125">
                  <c:v>34.19354434110771</c:v>
                </c:pt>
                <c:pt idx="126">
                  <c:v>35.562565456518143</c:v>
                </c:pt>
                <c:pt idx="127">
                  <c:v>37.031299974287826</c:v>
                </c:pt>
                <c:pt idx="128">
                  <c:v>37.031299974287826</c:v>
                </c:pt>
                <c:pt idx="129">
                  <c:v>37.031299974287826</c:v>
                </c:pt>
                <c:pt idx="130">
                  <c:v>38.032196767780746</c:v>
                </c:pt>
                <c:pt idx="131">
                  <c:v>38.189605975278695</c:v>
                </c:pt>
                <c:pt idx="132">
                  <c:v>38.701969810042925</c:v>
                </c:pt>
                <c:pt idx="133">
                  <c:v>38.267997014869302</c:v>
                </c:pt>
                <c:pt idx="134">
                  <c:v>39.245690060643398</c:v>
                </c:pt>
                <c:pt idx="135">
                  <c:v>39.245690060643398</c:v>
                </c:pt>
                <c:pt idx="136">
                  <c:v>39.245690060643398</c:v>
                </c:pt>
                <c:pt idx="137">
                  <c:v>37.659055419329434</c:v>
                </c:pt>
                <c:pt idx="138">
                  <c:v>38.404083859598593</c:v>
                </c:pt>
                <c:pt idx="139">
                  <c:v>38.523238239776319</c:v>
                </c:pt>
                <c:pt idx="140">
                  <c:v>37.768175746439553</c:v>
                </c:pt>
                <c:pt idx="141">
                  <c:v>37.810820471976854</c:v>
                </c:pt>
                <c:pt idx="142">
                  <c:v>37.810820471976854</c:v>
                </c:pt>
                <c:pt idx="143">
                  <c:v>37.810820471976854</c:v>
                </c:pt>
                <c:pt idx="144">
                  <c:v>36.815567833334462</c:v>
                </c:pt>
                <c:pt idx="145">
                  <c:v>37.334202951265944</c:v>
                </c:pt>
                <c:pt idx="146">
                  <c:v>38.722037916178117</c:v>
                </c:pt>
                <c:pt idx="147">
                  <c:v>39.120264397298421</c:v>
                </c:pt>
                <c:pt idx="148">
                  <c:v>39.660221877998552</c:v>
                </c:pt>
                <c:pt idx="149">
                  <c:v>39.660221877998552</c:v>
                </c:pt>
                <c:pt idx="150">
                  <c:v>39.660221877998552</c:v>
                </c:pt>
                <c:pt idx="151">
                  <c:v>40.476115818057629</c:v>
                </c:pt>
                <c:pt idx="152">
                  <c:v>40.119279805841174</c:v>
                </c:pt>
                <c:pt idx="153">
                  <c:v>40.565795167349293</c:v>
                </c:pt>
                <c:pt idx="154">
                  <c:v>40.185128279097292</c:v>
                </c:pt>
                <c:pt idx="155">
                  <c:v>40.401487548367385</c:v>
                </c:pt>
                <c:pt idx="156">
                  <c:v>40.401487548367385</c:v>
                </c:pt>
                <c:pt idx="157">
                  <c:v>40.401487548367385</c:v>
                </c:pt>
                <c:pt idx="158">
                  <c:v>40.691847959011007</c:v>
                </c:pt>
                <c:pt idx="159">
                  <c:v>41.144634603686377</c:v>
                </c:pt>
                <c:pt idx="160">
                  <c:v>40.782781564936116</c:v>
                </c:pt>
                <c:pt idx="161">
                  <c:v>41.22992405476095</c:v>
                </c:pt>
                <c:pt idx="162">
                  <c:v>41.22992405476095</c:v>
                </c:pt>
                <c:pt idx="163">
                  <c:v>41.22992405476095</c:v>
                </c:pt>
                <c:pt idx="164">
                  <c:v>41.22992405476095</c:v>
                </c:pt>
                <c:pt idx="165">
                  <c:v>41.22992405476095</c:v>
                </c:pt>
                <c:pt idx="166">
                  <c:v>41.249992160896149</c:v>
                </c:pt>
                <c:pt idx="167">
                  <c:v>41.311450735935182</c:v>
                </c:pt>
                <c:pt idx="168">
                  <c:v>40.932038104316625</c:v>
                </c:pt>
                <c:pt idx="169">
                  <c:v>40.716305963363268</c:v>
                </c:pt>
                <c:pt idx="170">
                  <c:v>40.716305963363268</c:v>
                </c:pt>
                <c:pt idx="171">
                  <c:v>40.716305963363268</c:v>
                </c:pt>
                <c:pt idx="172">
                  <c:v>41.439384912547069</c:v>
                </c:pt>
                <c:pt idx="173">
                  <c:v>41.122057984284275</c:v>
                </c:pt>
                <c:pt idx="174">
                  <c:v>40.697492113861529</c:v>
                </c:pt>
                <c:pt idx="175">
                  <c:v>40.697492113861529</c:v>
                </c:pt>
                <c:pt idx="176">
                  <c:v>40.48991264102559</c:v>
                </c:pt>
                <c:pt idx="177">
                  <c:v>40.48991264102559</c:v>
                </c:pt>
                <c:pt idx="178">
                  <c:v>40.48991264102559</c:v>
                </c:pt>
                <c:pt idx="179">
                  <c:v>40.70878042356258</c:v>
                </c:pt>
                <c:pt idx="180">
                  <c:v>41.194177740707637</c:v>
                </c:pt>
                <c:pt idx="181">
                  <c:v>40.318079482242972</c:v>
                </c:pt>
                <c:pt idx="182">
                  <c:v>39.512219595251494</c:v>
                </c:pt>
                <c:pt idx="183">
                  <c:v>40.059702615752322</c:v>
                </c:pt>
                <c:pt idx="184">
                  <c:v>40.059702615752322</c:v>
                </c:pt>
                <c:pt idx="185">
                  <c:v>40.059702615752322</c:v>
                </c:pt>
                <c:pt idx="186">
                  <c:v>40.104855854556511</c:v>
                </c:pt>
                <c:pt idx="187">
                  <c:v>39.985701474378786</c:v>
                </c:pt>
                <c:pt idx="188">
                  <c:v>39.906683306471443</c:v>
                </c:pt>
                <c:pt idx="189">
                  <c:v>40.222755978100793</c:v>
                </c:pt>
                <c:pt idx="190">
                  <c:v>40.647321848523539</c:v>
                </c:pt>
                <c:pt idx="191">
                  <c:v>40.647321848523539</c:v>
                </c:pt>
                <c:pt idx="192">
                  <c:v>40.647321848523539</c:v>
                </c:pt>
                <c:pt idx="193">
                  <c:v>39.381149777055995</c:v>
                </c:pt>
                <c:pt idx="194">
                  <c:v>39.497168515650095</c:v>
                </c:pt>
                <c:pt idx="195">
                  <c:v>38.875057225459003</c:v>
                </c:pt>
                <c:pt idx="196">
                  <c:v>39.621339922361614</c:v>
                </c:pt>
                <c:pt idx="197">
                  <c:v>39.798817235994761</c:v>
                </c:pt>
                <c:pt idx="198">
                  <c:v>39.798817235994761</c:v>
                </c:pt>
                <c:pt idx="199">
                  <c:v>39.798817235994761</c:v>
                </c:pt>
                <c:pt idx="200">
                  <c:v>39.748646970656772</c:v>
                </c:pt>
                <c:pt idx="201">
                  <c:v>39.907937563104902</c:v>
                </c:pt>
                <c:pt idx="202">
                  <c:v>40.593388813285195</c:v>
                </c:pt>
                <c:pt idx="203">
                  <c:v>40.656728773274409</c:v>
                </c:pt>
                <c:pt idx="204">
                  <c:v>40.816646494039254</c:v>
                </c:pt>
                <c:pt idx="205">
                  <c:v>40.816646494039254</c:v>
                </c:pt>
                <c:pt idx="206">
                  <c:v>40.816646494039254</c:v>
                </c:pt>
                <c:pt idx="207">
                  <c:v>41.361621001273178</c:v>
                </c:pt>
                <c:pt idx="208">
                  <c:v>41.157804298337588</c:v>
                </c:pt>
                <c:pt idx="209">
                  <c:v>41.626896279247809</c:v>
                </c:pt>
                <c:pt idx="210">
                  <c:v>41.33465448365402</c:v>
                </c:pt>
                <c:pt idx="211">
                  <c:v>42.128598932627725</c:v>
                </c:pt>
                <c:pt idx="212">
                  <c:v>42.128598932627725</c:v>
                </c:pt>
                <c:pt idx="213">
                  <c:v>42.128598932627725</c:v>
                </c:pt>
                <c:pt idx="214">
                  <c:v>41.830085853866677</c:v>
                </c:pt>
                <c:pt idx="215">
                  <c:v>41.997529114432218</c:v>
                </c:pt>
                <c:pt idx="216">
                  <c:v>42.589538245420513</c:v>
                </c:pt>
                <c:pt idx="217">
                  <c:v>42.95264554080422</c:v>
                </c:pt>
                <c:pt idx="218">
                  <c:v>43.003442934458938</c:v>
                </c:pt>
                <c:pt idx="219">
                  <c:v>43.003442934458938</c:v>
                </c:pt>
                <c:pt idx="220">
                  <c:v>43.003442934458938</c:v>
                </c:pt>
                <c:pt idx="221">
                  <c:v>43.653774998902641</c:v>
                </c:pt>
                <c:pt idx="222">
                  <c:v>43.755369786212079</c:v>
                </c:pt>
                <c:pt idx="223">
                  <c:v>43.998068444784614</c:v>
                </c:pt>
                <c:pt idx="224">
                  <c:v>43.325786889255539</c:v>
                </c:pt>
                <c:pt idx="225">
                  <c:v>44.410718877189588</c:v>
                </c:pt>
                <c:pt idx="226">
                  <c:v>44.410718877189588</c:v>
                </c:pt>
                <c:pt idx="227">
                  <c:v>44.410718877189588</c:v>
                </c:pt>
                <c:pt idx="228">
                  <c:v>43.395398132411991</c:v>
                </c:pt>
                <c:pt idx="229">
                  <c:v>43.092495155433866</c:v>
                </c:pt>
                <c:pt idx="230">
                  <c:v>43.530857848824567</c:v>
                </c:pt>
                <c:pt idx="231">
                  <c:v>43.551553083276488</c:v>
                </c:pt>
                <c:pt idx="232">
                  <c:v>43.71147080404134</c:v>
                </c:pt>
                <c:pt idx="233">
                  <c:v>43.71147080404134</c:v>
                </c:pt>
                <c:pt idx="234">
                  <c:v>43.71147080404134</c:v>
                </c:pt>
                <c:pt idx="235">
                  <c:v>43.033545093661736</c:v>
                </c:pt>
                <c:pt idx="236">
                  <c:v>42.262804392406856</c:v>
                </c:pt>
                <c:pt idx="237">
                  <c:v>42.838508187160301</c:v>
                </c:pt>
                <c:pt idx="238">
                  <c:v>42.615250506406248</c:v>
                </c:pt>
                <c:pt idx="239">
                  <c:v>42.647234050559213</c:v>
                </c:pt>
                <c:pt idx="240">
                  <c:v>42.647234050559213</c:v>
                </c:pt>
                <c:pt idx="241">
                  <c:v>42.647234050559213</c:v>
                </c:pt>
                <c:pt idx="242">
                  <c:v>43.551553083276502</c:v>
                </c:pt>
                <c:pt idx="243">
                  <c:v>43.683877158105453</c:v>
                </c:pt>
                <c:pt idx="244">
                  <c:v>43.370312999743007</c:v>
                </c:pt>
                <c:pt idx="245">
                  <c:v>42.886169939231401</c:v>
                </c:pt>
                <c:pt idx="246">
                  <c:v>43.702063879290478</c:v>
                </c:pt>
                <c:pt idx="247">
                  <c:v>43.702063879290478</c:v>
                </c:pt>
                <c:pt idx="248">
                  <c:v>43.702063879290478</c:v>
                </c:pt>
                <c:pt idx="249">
                  <c:v>44.187461196435542</c:v>
                </c:pt>
                <c:pt idx="250">
                  <c:v>43.898982170742094</c:v>
                </c:pt>
                <c:pt idx="251">
                  <c:v>43.477551941902973</c:v>
                </c:pt>
                <c:pt idx="252">
                  <c:v>43.555942981493587</c:v>
                </c:pt>
                <c:pt idx="253">
                  <c:v>43.274362367284112</c:v>
                </c:pt>
                <c:pt idx="254">
                  <c:v>43.274362367284112</c:v>
                </c:pt>
                <c:pt idx="255">
                  <c:v>43.274362367284112</c:v>
                </c:pt>
                <c:pt idx="256">
                  <c:v>42.802761873107002</c:v>
                </c:pt>
                <c:pt idx="257">
                  <c:v>43.036053606928654</c:v>
                </c:pt>
                <c:pt idx="258">
                  <c:v>43.071172792665251</c:v>
                </c:pt>
                <c:pt idx="259">
                  <c:v>43.780454918881105</c:v>
                </c:pt>
                <c:pt idx="260">
                  <c:v>43.295684730052763</c:v>
                </c:pt>
                <c:pt idx="261">
                  <c:v>43.295684730052763</c:v>
                </c:pt>
                <c:pt idx="262">
                  <c:v>43.295684730052763</c:v>
                </c:pt>
                <c:pt idx="263">
                  <c:v>43.878286936290174</c:v>
                </c:pt>
                <c:pt idx="264">
                  <c:v>43.422364650031184</c:v>
                </c:pt>
                <c:pt idx="265">
                  <c:v>43.80052302501629</c:v>
                </c:pt>
                <c:pt idx="266">
                  <c:v>44.285920342161354</c:v>
                </c:pt>
                <c:pt idx="267">
                  <c:v>43.870134268172748</c:v>
                </c:pt>
                <c:pt idx="268">
                  <c:v>43.870134268172748</c:v>
                </c:pt>
                <c:pt idx="269">
                  <c:v>43.870134268172748</c:v>
                </c:pt>
                <c:pt idx="270">
                  <c:v>43.554061596543406</c:v>
                </c:pt>
                <c:pt idx="271">
                  <c:v>43.844422007187028</c:v>
                </c:pt>
                <c:pt idx="272">
                  <c:v>43.424246034981351</c:v>
                </c:pt>
                <c:pt idx="273">
                  <c:v>43.273735238967383</c:v>
                </c:pt>
                <c:pt idx="274">
                  <c:v>43.465009375568478</c:v>
                </c:pt>
                <c:pt idx="275">
                  <c:v>43.465009375568478</c:v>
                </c:pt>
                <c:pt idx="276">
                  <c:v>43.465009375568478</c:v>
                </c:pt>
                <c:pt idx="277">
                  <c:v>43.681995773155286</c:v>
                </c:pt>
                <c:pt idx="278">
                  <c:v>43.99493280320101</c:v>
                </c:pt>
                <c:pt idx="279">
                  <c:v>43.887693861041051</c:v>
                </c:pt>
                <c:pt idx="280">
                  <c:v>44.590704704089646</c:v>
                </c:pt>
                <c:pt idx="281">
                  <c:v>44.590704704089646</c:v>
                </c:pt>
                <c:pt idx="282">
                  <c:v>44.590704704089646</c:v>
                </c:pt>
                <c:pt idx="283">
                  <c:v>44.590704704089646</c:v>
                </c:pt>
                <c:pt idx="284">
                  <c:v>44.969490207391473</c:v>
                </c:pt>
                <c:pt idx="285">
                  <c:v>45.105577052120779</c:v>
                </c:pt>
                <c:pt idx="286">
                  <c:v>45.026558884213443</c:v>
                </c:pt>
                <c:pt idx="287">
                  <c:v>45.24668092338387</c:v>
                </c:pt>
                <c:pt idx="288">
                  <c:v>45.19023937487863</c:v>
                </c:pt>
                <c:pt idx="289">
                  <c:v>45.19023937487863</c:v>
                </c:pt>
                <c:pt idx="290">
                  <c:v>45.19023937487863</c:v>
                </c:pt>
                <c:pt idx="291">
                  <c:v>44.942523689772301</c:v>
                </c:pt>
                <c:pt idx="292">
                  <c:v>44.714248982484442</c:v>
                </c:pt>
                <c:pt idx="293">
                  <c:v>44.797657048608855</c:v>
                </c:pt>
                <c:pt idx="294">
                  <c:v>44.997083853327375</c:v>
                </c:pt>
                <c:pt idx="295">
                  <c:v>44.596975987256897</c:v>
                </c:pt>
                <c:pt idx="296">
                  <c:v>44.596975987256897</c:v>
                </c:pt>
                <c:pt idx="297">
                  <c:v>44.596975987256897</c:v>
                </c:pt>
                <c:pt idx="298">
                  <c:v>45.118119618455275</c:v>
                </c:pt>
                <c:pt idx="299">
                  <c:v>45.177696808544141</c:v>
                </c:pt>
                <c:pt idx="300">
                  <c:v>45.728315470628594</c:v>
                </c:pt>
                <c:pt idx="301">
                  <c:v>45.565262108280123</c:v>
                </c:pt>
                <c:pt idx="302">
                  <c:v>45.345140069109689</c:v>
                </c:pt>
                <c:pt idx="303">
                  <c:v>45.345140069109689</c:v>
                </c:pt>
                <c:pt idx="304">
                  <c:v>45.345140069109689</c:v>
                </c:pt>
                <c:pt idx="305">
                  <c:v>45.698840439742526</c:v>
                </c:pt>
                <c:pt idx="306">
                  <c:v>45.278664467536849</c:v>
                </c:pt>
                <c:pt idx="307">
                  <c:v>44.626451018142966</c:v>
                </c:pt>
                <c:pt idx="308">
                  <c:v>44.610145681908115</c:v>
                </c:pt>
                <c:pt idx="309">
                  <c:v>44.042594555272096</c:v>
                </c:pt>
                <c:pt idx="310">
                  <c:v>44.042594555272096</c:v>
                </c:pt>
                <c:pt idx="311">
                  <c:v>44.042594555272096</c:v>
                </c:pt>
                <c:pt idx="312">
                  <c:v>44.260208081175641</c:v>
                </c:pt>
                <c:pt idx="313">
                  <c:v>44.726791548818952</c:v>
                </c:pt>
                <c:pt idx="314">
                  <c:v>44.818979411377505</c:v>
                </c:pt>
                <c:pt idx="315">
                  <c:v>45.1262722865727</c:v>
                </c:pt>
                <c:pt idx="316">
                  <c:v>44.543042952018553</c:v>
                </c:pt>
                <c:pt idx="317">
                  <c:v>44.543042952018553</c:v>
                </c:pt>
                <c:pt idx="318">
                  <c:v>44.543042952018553</c:v>
                </c:pt>
                <c:pt idx="319">
                  <c:v>43.606113246831576</c:v>
                </c:pt>
                <c:pt idx="320">
                  <c:v>43.604858990198132</c:v>
                </c:pt>
                <c:pt idx="321">
                  <c:v>43.32829540252245</c:v>
                </c:pt>
                <c:pt idx="322">
                  <c:v>43.244887336398044</c:v>
                </c:pt>
                <c:pt idx="323">
                  <c:v>42.703675599064461</c:v>
                </c:pt>
                <c:pt idx="324">
                  <c:v>42.703675599064461</c:v>
                </c:pt>
                <c:pt idx="325">
                  <c:v>42.703675599064461</c:v>
                </c:pt>
                <c:pt idx="326">
                  <c:v>42.469129608609357</c:v>
                </c:pt>
                <c:pt idx="327">
                  <c:v>42.040173839969533</c:v>
                </c:pt>
                <c:pt idx="328">
                  <c:v>42.337432662097129</c:v>
                </c:pt>
                <c:pt idx="329">
                  <c:v>42.408925290203761</c:v>
                </c:pt>
                <c:pt idx="330">
                  <c:v>43.411703468646863</c:v>
                </c:pt>
                <c:pt idx="331">
                  <c:v>43.411703468646863</c:v>
                </c:pt>
                <c:pt idx="332">
                  <c:v>43.411703468646863</c:v>
                </c:pt>
                <c:pt idx="333">
                  <c:v>43.235480411647167</c:v>
                </c:pt>
                <c:pt idx="334">
                  <c:v>43.234853283330445</c:v>
                </c:pt>
                <c:pt idx="335">
                  <c:v>43.424246034981358</c:v>
                </c:pt>
                <c:pt idx="336">
                  <c:v>44.018763679236557</c:v>
                </c:pt>
                <c:pt idx="337">
                  <c:v>43.740318706610701</c:v>
                </c:pt>
                <c:pt idx="338">
                  <c:v>43.740318706610701</c:v>
                </c:pt>
                <c:pt idx="339">
                  <c:v>43.740318706610701</c:v>
                </c:pt>
                <c:pt idx="340">
                  <c:v>44.294700138595509</c:v>
                </c:pt>
                <c:pt idx="341">
                  <c:v>44.154223395649133</c:v>
                </c:pt>
                <c:pt idx="342">
                  <c:v>44.171782988517428</c:v>
                </c:pt>
                <c:pt idx="343">
                  <c:v>44.114087183378736</c:v>
                </c:pt>
                <c:pt idx="344">
                  <c:v>43.858845958471711</c:v>
                </c:pt>
                <c:pt idx="345">
                  <c:v>43.858845958471711</c:v>
                </c:pt>
                <c:pt idx="346">
                  <c:v>43.858845958471711</c:v>
                </c:pt>
                <c:pt idx="347">
                  <c:v>43.803658666599922</c:v>
                </c:pt>
                <c:pt idx="348">
                  <c:v>43.94538966617975</c:v>
                </c:pt>
                <c:pt idx="349">
                  <c:v>43.363414588259062</c:v>
                </c:pt>
                <c:pt idx="350">
                  <c:v>43.145801062355524</c:v>
                </c:pt>
                <c:pt idx="351">
                  <c:v>43.077444075832517</c:v>
                </c:pt>
                <c:pt idx="352">
                  <c:v>43.077444075832517</c:v>
                </c:pt>
                <c:pt idx="353">
                  <c:v>43.077444075832517</c:v>
                </c:pt>
                <c:pt idx="354">
                  <c:v>43.591689295546921</c:v>
                </c:pt>
                <c:pt idx="355">
                  <c:v>44.048238710122639</c:v>
                </c:pt>
                <c:pt idx="356">
                  <c:v>44.089629179026474</c:v>
                </c:pt>
                <c:pt idx="357">
                  <c:v>44.645891995961456</c:v>
                </c:pt>
                <c:pt idx="358">
                  <c:v>44.711113340900837</c:v>
                </c:pt>
                <c:pt idx="359">
                  <c:v>44.711113340900837</c:v>
                </c:pt>
                <c:pt idx="360">
                  <c:v>44.711113340900837</c:v>
                </c:pt>
                <c:pt idx="361">
                  <c:v>45.249189436650795</c:v>
                </c:pt>
                <c:pt idx="362">
                  <c:v>45.151357419241712</c:v>
                </c:pt>
                <c:pt idx="363">
                  <c:v>45.128780799839625</c:v>
                </c:pt>
                <c:pt idx="364">
                  <c:v>45.329461861191589</c:v>
                </c:pt>
                <c:pt idx="365">
                  <c:v>45.57843180293137</c:v>
                </c:pt>
                <c:pt idx="366">
                  <c:v>45.57843180293137</c:v>
                </c:pt>
                <c:pt idx="367">
                  <c:v>45.57843180293137</c:v>
                </c:pt>
                <c:pt idx="368">
                  <c:v>45.296851188721895</c:v>
                </c:pt>
                <c:pt idx="369">
                  <c:v>45.099305768953556</c:v>
                </c:pt>
                <c:pt idx="370">
                  <c:v>45.446107728102419</c:v>
                </c:pt>
                <c:pt idx="371">
                  <c:v>45.521990254426129</c:v>
                </c:pt>
                <c:pt idx="372">
                  <c:v>45.74148516527984</c:v>
                </c:pt>
                <c:pt idx="373">
                  <c:v>45.74148516527984</c:v>
                </c:pt>
                <c:pt idx="374">
                  <c:v>45.74148516527984</c:v>
                </c:pt>
                <c:pt idx="375">
                  <c:v>44.739334115153468</c:v>
                </c:pt>
                <c:pt idx="376">
                  <c:v>44.697316517932904</c:v>
                </c:pt>
                <c:pt idx="377">
                  <c:v>44.723655907235354</c:v>
                </c:pt>
                <c:pt idx="378">
                  <c:v>44.598857372207107</c:v>
                </c:pt>
                <c:pt idx="379">
                  <c:v>44.808318229993219</c:v>
                </c:pt>
                <c:pt idx="380">
                  <c:v>44.808318229993219</c:v>
                </c:pt>
                <c:pt idx="381">
                  <c:v>44.808318229993219</c:v>
                </c:pt>
                <c:pt idx="382">
                  <c:v>45.427921006917408</c:v>
                </c:pt>
                <c:pt idx="383">
                  <c:v>45.47871840057212</c:v>
                </c:pt>
                <c:pt idx="384">
                  <c:v>45.325071962974526</c:v>
                </c:pt>
                <c:pt idx="385">
                  <c:v>45.466175834237632</c:v>
                </c:pt>
                <c:pt idx="386">
                  <c:v>45.482481170472482</c:v>
                </c:pt>
                <c:pt idx="387">
                  <c:v>45.482481170472482</c:v>
                </c:pt>
                <c:pt idx="388">
                  <c:v>45.482481170472482</c:v>
                </c:pt>
                <c:pt idx="389">
                  <c:v>46.2337808939089</c:v>
                </c:pt>
                <c:pt idx="390">
                  <c:v>46.085778611161821</c:v>
                </c:pt>
                <c:pt idx="391">
                  <c:v>46.309036291915881</c:v>
                </c:pt>
                <c:pt idx="392">
                  <c:v>46.201170221439206</c:v>
                </c:pt>
                <c:pt idx="393">
                  <c:v>46.082015841261473</c:v>
                </c:pt>
                <c:pt idx="394">
                  <c:v>46.082015841261473</c:v>
                </c:pt>
                <c:pt idx="395">
                  <c:v>46.082015841261473</c:v>
                </c:pt>
                <c:pt idx="396">
                  <c:v>46.082015841261473</c:v>
                </c:pt>
                <c:pt idx="397">
                  <c:v>46.351053889136445</c:v>
                </c:pt>
                <c:pt idx="398">
                  <c:v>46.149118571151035</c:v>
                </c:pt>
                <c:pt idx="399">
                  <c:v>46.609430755627095</c:v>
                </c:pt>
                <c:pt idx="400">
                  <c:v>46.623227578595042</c:v>
                </c:pt>
                <c:pt idx="401">
                  <c:v>46.623227578595042</c:v>
                </c:pt>
                <c:pt idx="402">
                  <c:v>46.623227578595042</c:v>
                </c:pt>
                <c:pt idx="403">
                  <c:v>46.857773569050146</c:v>
                </c:pt>
                <c:pt idx="404">
                  <c:v>46.953097073192325</c:v>
                </c:pt>
                <c:pt idx="405">
                  <c:v>47.074132838320224</c:v>
                </c:pt>
                <c:pt idx="406">
                  <c:v>47.570818465166333</c:v>
                </c:pt>
                <c:pt idx="407">
                  <c:v>47.77212665483502</c:v>
                </c:pt>
                <c:pt idx="408">
                  <c:v>47.77212665483502</c:v>
                </c:pt>
                <c:pt idx="409">
                  <c:v>47.77212665483502</c:v>
                </c:pt>
                <c:pt idx="410">
                  <c:v>47.78153357958589</c:v>
                </c:pt>
                <c:pt idx="411">
                  <c:v>48.266930896730948</c:v>
                </c:pt>
                <c:pt idx="412">
                  <c:v>48.266930896730948</c:v>
                </c:pt>
                <c:pt idx="413">
                  <c:v>48.266930896730948</c:v>
                </c:pt>
                <c:pt idx="414">
                  <c:v>48.266930896730948</c:v>
                </c:pt>
                <c:pt idx="415">
                  <c:v>48.266930896730948</c:v>
                </c:pt>
                <c:pt idx="416">
                  <c:v>48.266930896730948</c:v>
                </c:pt>
                <c:pt idx="417">
                  <c:v>48.667665891118141</c:v>
                </c:pt>
                <c:pt idx="418">
                  <c:v>48.522172121637972</c:v>
                </c:pt>
                <c:pt idx="419">
                  <c:v>48.522172121637972</c:v>
                </c:pt>
                <c:pt idx="420">
                  <c:v>48.522172121637972</c:v>
                </c:pt>
                <c:pt idx="421">
                  <c:v>49.412694331387307</c:v>
                </c:pt>
                <c:pt idx="422">
                  <c:v>49.412694331387307</c:v>
                </c:pt>
                <c:pt idx="423">
                  <c:v>49.412694331387307</c:v>
                </c:pt>
                <c:pt idx="424">
                  <c:v>49.614629649372716</c:v>
                </c:pt>
                <c:pt idx="425">
                  <c:v>49.614629649372716</c:v>
                </c:pt>
                <c:pt idx="426">
                  <c:v>49.629053600657386</c:v>
                </c:pt>
                <c:pt idx="427">
                  <c:v>49.815310710724674</c:v>
                </c:pt>
                <c:pt idx="428">
                  <c:v>49.6974105871804</c:v>
                </c:pt>
                <c:pt idx="429">
                  <c:v>49.6974105871804</c:v>
                </c:pt>
                <c:pt idx="430">
                  <c:v>49.6974105871804</c:v>
                </c:pt>
                <c:pt idx="431">
                  <c:v>49.760123418852892</c:v>
                </c:pt>
                <c:pt idx="432">
                  <c:v>49.832243175276261</c:v>
                </c:pt>
                <c:pt idx="433">
                  <c:v>50.032924236628226</c:v>
                </c:pt>
                <c:pt idx="434">
                  <c:v>49.902481546749449</c:v>
                </c:pt>
                <c:pt idx="435">
                  <c:v>50.040449776428922</c:v>
                </c:pt>
                <c:pt idx="436">
                  <c:v>50.040449776428922</c:v>
                </c:pt>
                <c:pt idx="437">
                  <c:v>50.040449776428922</c:v>
                </c:pt>
                <c:pt idx="438">
                  <c:v>50.272487253617129</c:v>
                </c:pt>
                <c:pt idx="439">
                  <c:v>50.094382811667259</c:v>
                </c:pt>
                <c:pt idx="440">
                  <c:v>50.495744934371182</c:v>
                </c:pt>
                <c:pt idx="441">
                  <c:v>50.805546322833273</c:v>
                </c:pt>
                <c:pt idx="442">
                  <c:v>50.888327260640963</c:v>
                </c:pt>
                <c:pt idx="443">
                  <c:v>50.888327260640963</c:v>
                </c:pt>
                <c:pt idx="444">
                  <c:v>50.888327260640963</c:v>
                </c:pt>
                <c:pt idx="445">
                  <c:v>50.367183629442579</c:v>
                </c:pt>
                <c:pt idx="446">
                  <c:v>50.553440739509874</c:v>
                </c:pt>
                <c:pt idx="447">
                  <c:v>50.90024269865873</c:v>
                </c:pt>
                <c:pt idx="448">
                  <c:v>50.252419147481923</c:v>
                </c:pt>
                <c:pt idx="449">
                  <c:v>49.730648387966816</c:v>
                </c:pt>
                <c:pt idx="450">
                  <c:v>49.730648387966816</c:v>
                </c:pt>
                <c:pt idx="451">
                  <c:v>49.730648387966816</c:v>
                </c:pt>
                <c:pt idx="452">
                  <c:v>49.910634214866867</c:v>
                </c:pt>
                <c:pt idx="453">
                  <c:v>49.921295396251182</c:v>
                </c:pt>
                <c:pt idx="454">
                  <c:v>49.472898649792889</c:v>
                </c:pt>
                <c:pt idx="455">
                  <c:v>49.851057024777994</c:v>
                </c:pt>
                <c:pt idx="456">
                  <c:v>50.326420288855452</c:v>
                </c:pt>
                <c:pt idx="457">
                  <c:v>50.326420288855452</c:v>
                </c:pt>
                <c:pt idx="458">
                  <c:v>50.326420288855452</c:v>
                </c:pt>
                <c:pt idx="459">
                  <c:v>51.018142822203004</c:v>
                </c:pt>
                <c:pt idx="460">
                  <c:v>51.248298914441037</c:v>
                </c:pt>
                <c:pt idx="461">
                  <c:v>51.406962378572437</c:v>
                </c:pt>
                <c:pt idx="462">
                  <c:v>51.689797249415349</c:v>
                </c:pt>
                <c:pt idx="463">
                  <c:v>51.422013458173829</c:v>
                </c:pt>
                <c:pt idx="464">
                  <c:v>51.422013458173829</c:v>
                </c:pt>
                <c:pt idx="465">
                  <c:v>51.422013458173829</c:v>
                </c:pt>
                <c:pt idx="466">
                  <c:v>51.590710975372822</c:v>
                </c:pt>
                <c:pt idx="467">
                  <c:v>51.793900549991683</c:v>
                </c:pt>
                <c:pt idx="468">
                  <c:v>51.945038474322388</c:v>
                </c:pt>
                <c:pt idx="469">
                  <c:v>52.306264384755927</c:v>
                </c:pt>
                <c:pt idx="470">
                  <c:v>51.661576475162732</c:v>
                </c:pt>
                <c:pt idx="471">
                  <c:v>51.661576475162732</c:v>
                </c:pt>
                <c:pt idx="472">
                  <c:v>51.661576475162732</c:v>
                </c:pt>
                <c:pt idx="473">
                  <c:v>51.707983970600381</c:v>
                </c:pt>
                <c:pt idx="474">
                  <c:v>51.171162131483875</c:v>
                </c:pt>
                <c:pt idx="475">
                  <c:v>51.258960095825358</c:v>
                </c:pt>
                <c:pt idx="476">
                  <c:v>51.174924901384216</c:v>
                </c:pt>
                <c:pt idx="477">
                  <c:v>51.73432335990281</c:v>
                </c:pt>
                <c:pt idx="478">
                  <c:v>51.73432335990281</c:v>
                </c:pt>
                <c:pt idx="479">
                  <c:v>51.73432335990281</c:v>
                </c:pt>
                <c:pt idx="480">
                  <c:v>52.0541588014325</c:v>
                </c:pt>
                <c:pt idx="481">
                  <c:v>52.390299579197041</c:v>
                </c:pt>
                <c:pt idx="482">
                  <c:v>51.928733138087523</c:v>
                </c:pt>
                <c:pt idx="483">
                  <c:v>52.289331920204333</c:v>
                </c:pt>
                <c:pt idx="484">
                  <c:v>52.340756442175781</c:v>
                </c:pt>
                <c:pt idx="485">
                  <c:v>52.340756442175781</c:v>
                </c:pt>
                <c:pt idx="486">
                  <c:v>52.340756442175781</c:v>
                </c:pt>
                <c:pt idx="487">
                  <c:v>52.488758724922853</c:v>
                </c:pt>
                <c:pt idx="488">
                  <c:v>51.968242222041198</c:v>
                </c:pt>
                <c:pt idx="489">
                  <c:v>52.007124177678129</c:v>
                </c:pt>
                <c:pt idx="490">
                  <c:v>50.87515756598971</c:v>
                </c:pt>
                <c:pt idx="491">
                  <c:v>50.374709169243253</c:v>
                </c:pt>
                <c:pt idx="492">
                  <c:v>50.374709169243253</c:v>
                </c:pt>
                <c:pt idx="493">
                  <c:v>50.374709169243253</c:v>
                </c:pt>
                <c:pt idx="494">
                  <c:v>48.283236232965756</c:v>
                </c:pt>
                <c:pt idx="495">
                  <c:v>48.983111434430732</c:v>
                </c:pt>
                <c:pt idx="496">
                  <c:v>49.844785741610728</c:v>
                </c:pt>
                <c:pt idx="497">
                  <c:v>49.043942881153043</c:v>
                </c:pt>
                <c:pt idx="498">
                  <c:v>49.412067203070556</c:v>
                </c:pt>
                <c:pt idx="499">
                  <c:v>49.412067203070556</c:v>
                </c:pt>
                <c:pt idx="500">
                  <c:v>49.412067203070556</c:v>
                </c:pt>
                <c:pt idx="501">
                  <c:v>48.463222059865799</c:v>
                </c:pt>
                <c:pt idx="502">
                  <c:v>48.717209028139379</c:v>
                </c:pt>
                <c:pt idx="503">
                  <c:v>48.620631267363741</c:v>
                </c:pt>
                <c:pt idx="504">
                  <c:v>49.635952012141338</c:v>
                </c:pt>
                <c:pt idx="505">
                  <c:v>49.874260772496797</c:v>
                </c:pt>
                <c:pt idx="506">
                  <c:v>49.874260772496797</c:v>
                </c:pt>
                <c:pt idx="507">
                  <c:v>49.874260772496797</c:v>
                </c:pt>
                <c:pt idx="508">
                  <c:v>50.302589412819891</c:v>
                </c:pt>
                <c:pt idx="509">
                  <c:v>50.196604727293384</c:v>
                </c:pt>
                <c:pt idx="510">
                  <c:v>50.283775563318152</c:v>
                </c:pt>
                <c:pt idx="511">
                  <c:v>50.784223960064608</c:v>
                </c:pt>
                <c:pt idx="512">
                  <c:v>51.861630408197968</c:v>
                </c:pt>
                <c:pt idx="513">
                  <c:v>51.861630408197968</c:v>
                </c:pt>
                <c:pt idx="514">
                  <c:v>51.861630408197968</c:v>
                </c:pt>
                <c:pt idx="515">
                  <c:v>51.963225195507391</c:v>
                </c:pt>
                <c:pt idx="516">
                  <c:v>51.937512934521664</c:v>
                </c:pt>
                <c:pt idx="517">
                  <c:v>52.019039615695895</c:v>
                </c:pt>
                <c:pt idx="518">
                  <c:v>52.616692901534726</c:v>
                </c:pt>
                <c:pt idx="519">
                  <c:v>52.616692901534726</c:v>
                </c:pt>
                <c:pt idx="520">
                  <c:v>52.616692901534726</c:v>
                </c:pt>
                <c:pt idx="521">
                  <c:v>52.616692901534726</c:v>
                </c:pt>
                <c:pt idx="522">
                  <c:v>52.616692901534726</c:v>
                </c:pt>
                <c:pt idx="523">
                  <c:v>52.956596449199616</c:v>
                </c:pt>
                <c:pt idx="524">
                  <c:v>52.377757012862553</c:v>
                </c:pt>
                <c:pt idx="525">
                  <c:v>52.116871633104999</c:v>
                </c:pt>
                <c:pt idx="526">
                  <c:v>52.602896078566786</c:v>
                </c:pt>
                <c:pt idx="527">
                  <c:v>52.602896078566786</c:v>
                </c:pt>
                <c:pt idx="528">
                  <c:v>52.602896078566786</c:v>
                </c:pt>
                <c:pt idx="529">
                  <c:v>52.305010128122468</c:v>
                </c:pt>
                <c:pt idx="530">
                  <c:v>52.523250782342743</c:v>
                </c:pt>
                <c:pt idx="531">
                  <c:v>51.939394319471873</c:v>
                </c:pt>
                <c:pt idx="532">
                  <c:v>52.011514075895235</c:v>
                </c:pt>
                <c:pt idx="533">
                  <c:v>52.250449964567416</c:v>
                </c:pt>
                <c:pt idx="534">
                  <c:v>52.250449964567416</c:v>
                </c:pt>
                <c:pt idx="535">
                  <c:v>52.250449964567416</c:v>
                </c:pt>
                <c:pt idx="536">
                  <c:v>52.446113999385574</c:v>
                </c:pt>
                <c:pt idx="537">
                  <c:v>52.421655995033305</c:v>
                </c:pt>
                <c:pt idx="538">
                  <c:v>51.629592931009782</c:v>
                </c:pt>
                <c:pt idx="539">
                  <c:v>51.169907874850431</c:v>
                </c:pt>
                <c:pt idx="540">
                  <c:v>50.856970844804714</c:v>
                </c:pt>
                <c:pt idx="541">
                  <c:v>50.856970844804714</c:v>
                </c:pt>
                <c:pt idx="542">
                  <c:v>50.856970844804714</c:v>
                </c:pt>
                <c:pt idx="543">
                  <c:v>51.240146246323626</c:v>
                </c:pt>
                <c:pt idx="544">
                  <c:v>51.1209918661459</c:v>
                </c:pt>
                <c:pt idx="545">
                  <c:v>51.649033908828251</c:v>
                </c:pt>
                <c:pt idx="546">
                  <c:v>50.918429419843761</c:v>
                </c:pt>
                <c:pt idx="547">
                  <c:v>50.339589983506684</c:v>
                </c:pt>
                <c:pt idx="548">
                  <c:v>50.339589983506684</c:v>
                </c:pt>
                <c:pt idx="549">
                  <c:v>50.339589983506684</c:v>
                </c:pt>
                <c:pt idx="550">
                  <c:v>49.010705080366648</c:v>
                </c:pt>
                <c:pt idx="551">
                  <c:v>49.599578569771317</c:v>
                </c:pt>
                <c:pt idx="552">
                  <c:v>49.097875916391409</c:v>
                </c:pt>
                <c:pt idx="553">
                  <c:v>49.332421906846513</c:v>
                </c:pt>
                <c:pt idx="554">
                  <c:v>48.788701656246033</c:v>
                </c:pt>
                <c:pt idx="555">
                  <c:v>48.788701656246033</c:v>
                </c:pt>
                <c:pt idx="556">
                  <c:v>48.788701656246033</c:v>
                </c:pt>
                <c:pt idx="557">
                  <c:v>48.112657330816603</c:v>
                </c:pt>
                <c:pt idx="558">
                  <c:v>48.445035338680796</c:v>
                </c:pt>
                <c:pt idx="559">
                  <c:v>49.543137021266077</c:v>
                </c:pt>
                <c:pt idx="560">
                  <c:v>49.023874775017866</c:v>
                </c:pt>
                <c:pt idx="561">
                  <c:v>48.956772045128304</c:v>
                </c:pt>
                <c:pt idx="562">
                  <c:v>48.956772045128304</c:v>
                </c:pt>
                <c:pt idx="563">
                  <c:v>48.956772045128304</c:v>
                </c:pt>
                <c:pt idx="564">
                  <c:v>49.442169362273368</c:v>
                </c:pt>
                <c:pt idx="565">
                  <c:v>49.176266955982015</c:v>
                </c:pt>
                <c:pt idx="566">
                  <c:v>49.70681751193127</c:v>
                </c:pt>
                <c:pt idx="567">
                  <c:v>49.953278940404147</c:v>
                </c:pt>
                <c:pt idx="568">
                  <c:v>49.866735232696115</c:v>
                </c:pt>
                <c:pt idx="569">
                  <c:v>49.866735232696115</c:v>
                </c:pt>
                <c:pt idx="570">
                  <c:v>49.866735232696115</c:v>
                </c:pt>
                <c:pt idx="571">
                  <c:v>49.915024113083931</c:v>
                </c:pt>
                <c:pt idx="572">
                  <c:v>49.219538809836024</c:v>
                </c:pt>
                <c:pt idx="573">
                  <c:v>49.597697184821136</c:v>
                </c:pt>
                <c:pt idx="574">
                  <c:v>49.555052459283843</c:v>
                </c:pt>
                <c:pt idx="575">
                  <c:v>50.237368067880517</c:v>
                </c:pt>
                <c:pt idx="576">
                  <c:v>50.237368067880517</c:v>
                </c:pt>
                <c:pt idx="577">
                  <c:v>50.237368067880517</c:v>
                </c:pt>
                <c:pt idx="578">
                  <c:v>50.853835203221081</c:v>
                </c:pt>
                <c:pt idx="579">
                  <c:v>50.820597402434665</c:v>
                </c:pt>
                <c:pt idx="580">
                  <c:v>50.641865832168072</c:v>
                </c:pt>
                <c:pt idx="581">
                  <c:v>50.782969703431171</c:v>
                </c:pt>
                <c:pt idx="582">
                  <c:v>50.560966279310563</c:v>
                </c:pt>
                <c:pt idx="583">
                  <c:v>50.560966279310563</c:v>
                </c:pt>
                <c:pt idx="584">
                  <c:v>50.560966279310563</c:v>
                </c:pt>
                <c:pt idx="585">
                  <c:v>49.952024683770695</c:v>
                </c:pt>
                <c:pt idx="586">
                  <c:v>50.349624036574276</c:v>
                </c:pt>
                <c:pt idx="587">
                  <c:v>50.604865261481301</c:v>
                </c:pt>
                <c:pt idx="588">
                  <c:v>50.815580375900858</c:v>
                </c:pt>
                <c:pt idx="589">
                  <c:v>50.855089459854526</c:v>
                </c:pt>
                <c:pt idx="590">
                  <c:v>50.855089459854526</c:v>
                </c:pt>
                <c:pt idx="591">
                  <c:v>50.855089459854526</c:v>
                </c:pt>
                <c:pt idx="592">
                  <c:v>50.981142251516232</c:v>
                </c:pt>
                <c:pt idx="593">
                  <c:v>50.524592836940514</c:v>
                </c:pt>
                <c:pt idx="594">
                  <c:v>50.84254689352003</c:v>
                </c:pt>
                <c:pt idx="595">
                  <c:v>51.189975980985615</c:v>
                </c:pt>
                <c:pt idx="596">
                  <c:v>50.925954959644436</c:v>
                </c:pt>
                <c:pt idx="597">
                  <c:v>50.925954959644436</c:v>
                </c:pt>
                <c:pt idx="598">
                  <c:v>50.925954959644436</c:v>
                </c:pt>
                <c:pt idx="599">
                  <c:v>51.326689954031636</c:v>
                </c:pt>
                <c:pt idx="600">
                  <c:v>50.993057689533998</c:v>
                </c:pt>
                <c:pt idx="601">
                  <c:v>50.661306809986534</c:v>
                </c:pt>
                <c:pt idx="602">
                  <c:v>50.70520579215728</c:v>
                </c:pt>
                <c:pt idx="603">
                  <c:v>50.387251735577763</c:v>
                </c:pt>
                <c:pt idx="604">
                  <c:v>50.387251735577763</c:v>
                </c:pt>
                <c:pt idx="605">
                  <c:v>50.387251735577763</c:v>
                </c:pt>
                <c:pt idx="606">
                  <c:v>50.548423712976053</c:v>
                </c:pt>
                <c:pt idx="607">
                  <c:v>50.31325059420422</c:v>
                </c:pt>
                <c:pt idx="608">
                  <c:v>50.570373204061426</c:v>
                </c:pt>
                <c:pt idx="609">
                  <c:v>50.703324407207106</c:v>
                </c:pt>
                <c:pt idx="610">
                  <c:v>50.468151288435273</c:v>
                </c:pt>
                <c:pt idx="611">
                  <c:v>50.468151288435273</c:v>
                </c:pt>
                <c:pt idx="612">
                  <c:v>50.468151288435273</c:v>
                </c:pt>
                <c:pt idx="613">
                  <c:v>50.506406115755489</c:v>
                </c:pt>
                <c:pt idx="614">
                  <c:v>50.650018500285483</c:v>
                </c:pt>
                <c:pt idx="615">
                  <c:v>50.355895319741514</c:v>
                </c:pt>
                <c:pt idx="616">
                  <c:v>50.06428065246444</c:v>
                </c:pt>
                <c:pt idx="617">
                  <c:v>50.238622324513948</c:v>
                </c:pt>
                <c:pt idx="618">
                  <c:v>50.238622324513948</c:v>
                </c:pt>
                <c:pt idx="619">
                  <c:v>50.238622324513948</c:v>
                </c:pt>
                <c:pt idx="620">
                  <c:v>50.053619471080104</c:v>
                </c:pt>
                <c:pt idx="621">
                  <c:v>50.107552506318441</c:v>
                </c:pt>
                <c:pt idx="622">
                  <c:v>50.36718362944255</c:v>
                </c:pt>
                <c:pt idx="623">
                  <c:v>49.701173357080719</c:v>
                </c:pt>
                <c:pt idx="624">
                  <c:v>49.222047323102906</c:v>
                </c:pt>
                <c:pt idx="625">
                  <c:v>49.222047323102906</c:v>
                </c:pt>
                <c:pt idx="626">
                  <c:v>49.222047323102906</c:v>
                </c:pt>
                <c:pt idx="627">
                  <c:v>48.545375869356754</c:v>
                </c:pt>
                <c:pt idx="628">
                  <c:v>49.181283982515794</c:v>
                </c:pt>
                <c:pt idx="629">
                  <c:v>48.973077381363133</c:v>
                </c:pt>
                <c:pt idx="630">
                  <c:v>49.372558119116889</c:v>
                </c:pt>
                <c:pt idx="631">
                  <c:v>49.664172786393969</c:v>
                </c:pt>
                <c:pt idx="632">
                  <c:v>49.664172786393969</c:v>
                </c:pt>
                <c:pt idx="633">
                  <c:v>49.664172786393969</c:v>
                </c:pt>
                <c:pt idx="634">
                  <c:v>49.348727243081349</c:v>
                </c:pt>
                <c:pt idx="635">
                  <c:v>49.506763578896013</c:v>
                </c:pt>
                <c:pt idx="636">
                  <c:v>48.993145487498339</c:v>
                </c:pt>
                <c:pt idx="637">
                  <c:v>49.144910540145766</c:v>
                </c:pt>
                <c:pt idx="638">
                  <c:v>48.169726007638566</c:v>
                </c:pt>
                <c:pt idx="639">
                  <c:v>48.169726007638566</c:v>
                </c:pt>
                <c:pt idx="640">
                  <c:v>48.169726007638566</c:v>
                </c:pt>
                <c:pt idx="641">
                  <c:v>47.87246718551097</c:v>
                </c:pt>
                <c:pt idx="642">
                  <c:v>48.004791260339921</c:v>
                </c:pt>
                <c:pt idx="643">
                  <c:v>47.710040951479222</c:v>
                </c:pt>
                <c:pt idx="644">
                  <c:v>47.813517123738833</c:v>
                </c:pt>
                <c:pt idx="645">
                  <c:v>47.525665226362115</c:v>
                </c:pt>
                <c:pt idx="646">
                  <c:v>47.525665226362115</c:v>
                </c:pt>
                <c:pt idx="647">
                  <c:v>47.525665226362115</c:v>
                </c:pt>
                <c:pt idx="648">
                  <c:v>47.525665226362115</c:v>
                </c:pt>
                <c:pt idx="649">
                  <c:v>48.105131791015907</c:v>
                </c:pt>
                <c:pt idx="650">
                  <c:v>48.345949064638262</c:v>
                </c:pt>
                <c:pt idx="651">
                  <c:v>48.505239657086378</c:v>
                </c:pt>
                <c:pt idx="652">
                  <c:v>48.333406498303759</c:v>
                </c:pt>
                <c:pt idx="653">
                  <c:v>48.333406498303759</c:v>
                </c:pt>
                <c:pt idx="654">
                  <c:v>48.333406498303759</c:v>
                </c:pt>
                <c:pt idx="655">
                  <c:v>48.846397461384718</c:v>
                </c:pt>
                <c:pt idx="656">
                  <c:v>48.870228337420265</c:v>
                </c:pt>
                <c:pt idx="657">
                  <c:v>48.816295302181928</c:v>
                </c:pt>
                <c:pt idx="658">
                  <c:v>49.155571721530087</c:v>
                </c:pt>
                <c:pt idx="659">
                  <c:v>49.432135309205762</c:v>
                </c:pt>
                <c:pt idx="660">
                  <c:v>49.432135309205762</c:v>
                </c:pt>
                <c:pt idx="661">
                  <c:v>49.432135309205762</c:v>
                </c:pt>
                <c:pt idx="662">
                  <c:v>49.428372539305407</c:v>
                </c:pt>
                <c:pt idx="663">
                  <c:v>49.351862884664968</c:v>
                </c:pt>
                <c:pt idx="664">
                  <c:v>49.787089936472036</c:v>
                </c:pt>
                <c:pt idx="665">
                  <c:v>50.069297678998232</c:v>
                </c:pt>
                <c:pt idx="666">
                  <c:v>50.553440739509853</c:v>
                </c:pt>
                <c:pt idx="667">
                  <c:v>50.553440739509853</c:v>
                </c:pt>
                <c:pt idx="668">
                  <c:v>50.553440739509853</c:v>
                </c:pt>
                <c:pt idx="669">
                  <c:v>50.845055406786919</c:v>
                </c:pt>
                <c:pt idx="670">
                  <c:v>50.873276181039536</c:v>
                </c:pt>
                <c:pt idx="671">
                  <c:v>50.774817035313724</c:v>
                </c:pt>
                <c:pt idx="672">
                  <c:v>50.415472509830366</c:v>
                </c:pt>
                <c:pt idx="673">
                  <c:v>50.520830067040137</c:v>
                </c:pt>
                <c:pt idx="674">
                  <c:v>50.520830067040137</c:v>
                </c:pt>
                <c:pt idx="675">
                  <c:v>50.520830067040137</c:v>
                </c:pt>
                <c:pt idx="676">
                  <c:v>50.923446446377525</c:v>
                </c:pt>
                <c:pt idx="677">
                  <c:v>50.745969132744378</c:v>
                </c:pt>
                <c:pt idx="678">
                  <c:v>50.550932226242935</c:v>
                </c:pt>
                <c:pt idx="679">
                  <c:v>50.664442451570139</c:v>
                </c:pt>
                <c:pt idx="680">
                  <c:v>50.705205792157258</c:v>
                </c:pt>
                <c:pt idx="681">
                  <c:v>50.705205792157258</c:v>
                </c:pt>
                <c:pt idx="682">
                  <c:v>50.705205792157258</c:v>
                </c:pt>
                <c:pt idx="683">
                  <c:v>50.505778987438745</c:v>
                </c:pt>
                <c:pt idx="684">
                  <c:v>50.61615357118233</c:v>
                </c:pt>
                <c:pt idx="685">
                  <c:v>50.306352182720232</c:v>
                </c:pt>
                <c:pt idx="686">
                  <c:v>50.113196661168963</c:v>
                </c:pt>
                <c:pt idx="687">
                  <c:v>50.083094501966173</c:v>
                </c:pt>
                <c:pt idx="688">
                  <c:v>50.083094501966173</c:v>
                </c:pt>
                <c:pt idx="689">
                  <c:v>50.083094501966173</c:v>
                </c:pt>
                <c:pt idx="690">
                  <c:v>49.792106963005821</c:v>
                </c:pt>
                <c:pt idx="691">
                  <c:v>50.096891324934113</c:v>
                </c:pt>
                <c:pt idx="692">
                  <c:v>50.471286930018863</c:v>
                </c:pt>
                <c:pt idx="693">
                  <c:v>50.353386806474582</c:v>
                </c:pt>
                <c:pt idx="694">
                  <c:v>51.553710404686015</c:v>
                </c:pt>
                <c:pt idx="695">
                  <c:v>51.553710404686015</c:v>
                </c:pt>
                <c:pt idx="696">
                  <c:v>51.553710404686015</c:v>
                </c:pt>
                <c:pt idx="697">
                  <c:v>52.082379575685081</c:v>
                </c:pt>
                <c:pt idx="698">
                  <c:v>52.084888088951971</c:v>
                </c:pt>
                <c:pt idx="699">
                  <c:v>52.199652570912626</c:v>
                </c:pt>
                <c:pt idx="700">
                  <c:v>52.256721247734596</c:v>
                </c:pt>
                <c:pt idx="701">
                  <c:v>52.19714405764573</c:v>
                </c:pt>
                <c:pt idx="702">
                  <c:v>52.19714405764573</c:v>
                </c:pt>
                <c:pt idx="703">
                  <c:v>52.19714405764573</c:v>
                </c:pt>
                <c:pt idx="704">
                  <c:v>52.062311469549876</c:v>
                </c:pt>
                <c:pt idx="705">
                  <c:v>52.062311469549876</c:v>
                </c:pt>
                <c:pt idx="706">
                  <c:v>52.029073668763452</c:v>
                </c:pt>
                <c:pt idx="707">
                  <c:v>51.772578187222976</c:v>
                </c:pt>
                <c:pt idx="708">
                  <c:v>51.807697372959574</c:v>
                </c:pt>
                <c:pt idx="709">
                  <c:v>51.807697372959574</c:v>
                </c:pt>
                <c:pt idx="710">
                  <c:v>51.807697372959574</c:v>
                </c:pt>
                <c:pt idx="711">
                  <c:v>51.844697943646338</c:v>
                </c:pt>
                <c:pt idx="712">
                  <c:v>52.350790495243324</c:v>
                </c:pt>
                <c:pt idx="713">
                  <c:v>51.980157660058914</c:v>
                </c:pt>
                <c:pt idx="714">
                  <c:v>52.337620800592099</c:v>
                </c:pt>
                <c:pt idx="715">
                  <c:v>52.505691189474362</c:v>
                </c:pt>
                <c:pt idx="716">
                  <c:v>52.505691189474362</c:v>
                </c:pt>
                <c:pt idx="717">
                  <c:v>52.505691189474362</c:v>
                </c:pt>
                <c:pt idx="718">
                  <c:v>51.613914723091582</c:v>
                </c:pt>
                <c:pt idx="719">
                  <c:v>51.628338674376252</c:v>
                </c:pt>
                <c:pt idx="720">
                  <c:v>52.292467561787909</c:v>
                </c:pt>
                <c:pt idx="721">
                  <c:v>52.900782029011047</c:v>
                </c:pt>
                <c:pt idx="722">
                  <c:v>52.793543086851095</c:v>
                </c:pt>
                <c:pt idx="723">
                  <c:v>52.793543086851095</c:v>
                </c:pt>
                <c:pt idx="724">
                  <c:v>52.793543086851095</c:v>
                </c:pt>
                <c:pt idx="725">
                  <c:v>52.793543086851095</c:v>
                </c:pt>
                <c:pt idx="726">
                  <c:v>53.344161748935548</c:v>
                </c:pt>
                <c:pt idx="727">
                  <c:v>53.467078899013636</c:v>
                </c:pt>
                <c:pt idx="728">
                  <c:v>53.517876292668348</c:v>
                </c:pt>
                <c:pt idx="729">
                  <c:v>53.74865951322311</c:v>
                </c:pt>
                <c:pt idx="730">
                  <c:v>53.74865951322311</c:v>
                </c:pt>
                <c:pt idx="731">
                  <c:v>53.74865951322311</c:v>
                </c:pt>
                <c:pt idx="732">
                  <c:v>53.795694136977474</c:v>
                </c:pt>
                <c:pt idx="733">
                  <c:v>53.616962566710882</c:v>
                </c:pt>
                <c:pt idx="734">
                  <c:v>53.480875721981576</c:v>
                </c:pt>
                <c:pt idx="735">
                  <c:v>53.672776986899393</c:v>
                </c:pt>
                <c:pt idx="736">
                  <c:v>53.619471079977778</c:v>
                </c:pt>
                <c:pt idx="737">
                  <c:v>53.619471079977778</c:v>
                </c:pt>
                <c:pt idx="738">
                  <c:v>53.619471079977778</c:v>
                </c:pt>
                <c:pt idx="739">
                  <c:v>53.431959713277038</c:v>
                </c:pt>
                <c:pt idx="740">
                  <c:v>53.043767285224341</c:v>
                </c:pt>
                <c:pt idx="741">
                  <c:v>54.083546034354192</c:v>
                </c:pt>
                <c:pt idx="742">
                  <c:v>54.160682817311347</c:v>
                </c:pt>
                <c:pt idx="743">
                  <c:v>54.095461472371959</c:v>
                </c:pt>
                <c:pt idx="744">
                  <c:v>54.095461472371959</c:v>
                </c:pt>
                <c:pt idx="745">
                  <c:v>54.095461472371959</c:v>
                </c:pt>
                <c:pt idx="746">
                  <c:v>53.95435760110886</c:v>
                </c:pt>
                <c:pt idx="747">
                  <c:v>53.978188477144407</c:v>
                </c:pt>
                <c:pt idx="748">
                  <c:v>54.359482493713131</c:v>
                </c:pt>
                <c:pt idx="749">
                  <c:v>54.907592642530673</c:v>
                </c:pt>
                <c:pt idx="750">
                  <c:v>54.805997855221243</c:v>
                </c:pt>
                <c:pt idx="751">
                  <c:v>54.805997855221243</c:v>
                </c:pt>
                <c:pt idx="752">
                  <c:v>54.805997855221243</c:v>
                </c:pt>
                <c:pt idx="753">
                  <c:v>54.657368444157441</c:v>
                </c:pt>
                <c:pt idx="754">
                  <c:v>54.516264572894336</c:v>
                </c:pt>
                <c:pt idx="755">
                  <c:v>55.023611381124766</c:v>
                </c:pt>
                <c:pt idx="756">
                  <c:v>55.258784499896606</c:v>
                </c:pt>
                <c:pt idx="757">
                  <c:v>55.111409345466257</c:v>
                </c:pt>
                <c:pt idx="758">
                  <c:v>55.111409345466257</c:v>
                </c:pt>
                <c:pt idx="759">
                  <c:v>55.111409345466257</c:v>
                </c:pt>
                <c:pt idx="760">
                  <c:v>55.111409345466257</c:v>
                </c:pt>
                <c:pt idx="761">
                  <c:v>55.302683482067351</c:v>
                </c:pt>
                <c:pt idx="762">
                  <c:v>55.302683482067351</c:v>
                </c:pt>
                <c:pt idx="763">
                  <c:v>55.034272562509102</c:v>
                </c:pt>
                <c:pt idx="764">
                  <c:v>55.357870773939148</c:v>
                </c:pt>
                <c:pt idx="765">
                  <c:v>55.357870773939148</c:v>
                </c:pt>
                <c:pt idx="766">
                  <c:v>55.357870773939148</c:v>
                </c:pt>
                <c:pt idx="767">
                  <c:v>55.738537662191142</c:v>
                </c:pt>
                <c:pt idx="768">
                  <c:v>55.775538232877906</c:v>
                </c:pt>
                <c:pt idx="769">
                  <c:v>55.633807233298093</c:v>
                </c:pt>
                <c:pt idx="770">
                  <c:v>55.806894648714149</c:v>
                </c:pt>
                <c:pt idx="771">
                  <c:v>55.601196560828384</c:v>
                </c:pt>
                <c:pt idx="772">
                  <c:v>55.601196560828384</c:v>
                </c:pt>
                <c:pt idx="773">
                  <c:v>55.601196560828384</c:v>
                </c:pt>
                <c:pt idx="774">
                  <c:v>55.77992813109497</c:v>
                </c:pt>
                <c:pt idx="775">
                  <c:v>56.076559824905829</c:v>
                </c:pt>
                <c:pt idx="776">
                  <c:v>56.598330584420935</c:v>
                </c:pt>
                <c:pt idx="777">
                  <c:v>56.781452052904612</c:v>
                </c:pt>
                <c:pt idx="778">
                  <c:v>56.781452052904612</c:v>
                </c:pt>
                <c:pt idx="779">
                  <c:v>56.781452052904612</c:v>
                </c:pt>
                <c:pt idx="780">
                  <c:v>56.781452052904612</c:v>
                </c:pt>
                <c:pt idx="781">
                  <c:v>56.759502561819239</c:v>
                </c:pt>
                <c:pt idx="782">
                  <c:v>56.925064437434607</c:v>
                </c:pt>
                <c:pt idx="783">
                  <c:v>57.073066720181686</c:v>
                </c:pt>
                <c:pt idx="784">
                  <c:v>56.948268185153424</c:v>
                </c:pt>
                <c:pt idx="785">
                  <c:v>56.948268185153424</c:v>
                </c:pt>
                <c:pt idx="786">
                  <c:v>56.948268185153424</c:v>
                </c:pt>
                <c:pt idx="787">
                  <c:v>56.948268185153424</c:v>
                </c:pt>
                <c:pt idx="788">
                  <c:v>57.219814746295306</c:v>
                </c:pt>
                <c:pt idx="789">
                  <c:v>57.194102485309585</c:v>
                </c:pt>
                <c:pt idx="790">
                  <c:v>56.594567814520595</c:v>
                </c:pt>
                <c:pt idx="791">
                  <c:v>56.594567814520595</c:v>
                </c:pt>
                <c:pt idx="792">
                  <c:v>56.699298243413651</c:v>
                </c:pt>
                <c:pt idx="793">
                  <c:v>56.699298243413651</c:v>
                </c:pt>
                <c:pt idx="794">
                  <c:v>56.699298243413651</c:v>
                </c:pt>
                <c:pt idx="795">
                  <c:v>56.620280075506315</c:v>
                </c:pt>
                <c:pt idx="796">
                  <c:v>56.230833390820159</c:v>
                </c:pt>
                <c:pt idx="797">
                  <c:v>56.101017829258119</c:v>
                </c:pt>
                <c:pt idx="798">
                  <c:v>56.546906062449509</c:v>
                </c:pt>
                <c:pt idx="799">
                  <c:v>56.598957712737679</c:v>
                </c:pt>
                <c:pt idx="800">
                  <c:v>56.598957712737679</c:v>
                </c:pt>
                <c:pt idx="801">
                  <c:v>56.598957712737679</c:v>
                </c:pt>
                <c:pt idx="802">
                  <c:v>57.033557636228025</c:v>
                </c:pt>
                <c:pt idx="803">
                  <c:v>57.049235844146146</c:v>
                </c:pt>
                <c:pt idx="804">
                  <c:v>56.990912910690732</c:v>
                </c:pt>
                <c:pt idx="805">
                  <c:v>56.552550217300038</c:v>
                </c:pt>
                <c:pt idx="806">
                  <c:v>56.437785735339375</c:v>
                </c:pt>
                <c:pt idx="807">
                  <c:v>56.437785735339375</c:v>
                </c:pt>
                <c:pt idx="808">
                  <c:v>56.437785735339375</c:v>
                </c:pt>
                <c:pt idx="809">
                  <c:v>56.235223289037243</c:v>
                </c:pt>
                <c:pt idx="810">
                  <c:v>56.649755106392398</c:v>
                </c:pt>
                <c:pt idx="811">
                  <c:v>56.805910057256895</c:v>
                </c:pt>
                <c:pt idx="812">
                  <c:v>57.227340286096009</c:v>
                </c:pt>
                <c:pt idx="813">
                  <c:v>57.315765378754222</c:v>
                </c:pt>
                <c:pt idx="814">
                  <c:v>57.315765378754222</c:v>
                </c:pt>
                <c:pt idx="815">
                  <c:v>57.315765378754222</c:v>
                </c:pt>
                <c:pt idx="816">
                  <c:v>57.845688806386754</c:v>
                </c:pt>
                <c:pt idx="817">
                  <c:v>58.053268279222699</c:v>
                </c:pt>
                <c:pt idx="818">
                  <c:v>58.366832437585138</c:v>
                </c:pt>
                <c:pt idx="819">
                  <c:v>58.388154800353782</c:v>
                </c:pt>
                <c:pt idx="820">
                  <c:v>59.091165643402377</c:v>
                </c:pt>
                <c:pt idx="821">
                  <c:v>59.091165643402377</c:v>
                </c:pt>
                <c:pt idx="822">
                  <c:v>59.091165643402377</c:v>
                </c:pt>
                <c:pt idx="823">
                  <c:v>59.336999943558538</c:v>
                </c:pt>
                <c:pt idx="824">
                  <c:v>59.446747398985394</c:v>
                </c:pt>
                <c:pt idx="825">
                  <c:v>59.268642957035517</c:v>
                </c:pt>
                <c:pt idx="826">
                  <c:v>59.271151470302421</c:v>
                </c:pt>
                <c:pt idx="827">
                  <c:v>60.130944392532228</c:v>
                </c:pt>
                <c:pt idx="828">
                  <c:v>60.130944392532228</c:v>
                </c:pt>
                <c:pt idx="829">
                  <c:v>60.130944392532228</c:v>
                </c:pt>
                <c:pt idx="830">
                  <c:v>60.110249158080315</c:v>
                </c:pt>
                <c:pt idx="831">
                  <c:v>60.419423418225676</c:v>
                </c:pt>
                <c:pt idx="832">
                  <c:v>60.051299096308178</c:v>
                </c:pt>
                <c:pt idx="833">
                  <c:v>60.114639056297392</c:v>
                </c:pt>
                <c:pt idx="834">
                  <c:v>60.016807038888309</c:v>
                </c:pt>
                <c:pt idx="835">
                  <c:v>60.016807038888309</c:v>
                </c:pt>
                <c:pt idx="836">
                  <c:v>60.016807038888309</c:v>
                </c:pt>
                <c:pt idx="837">
                  <c:v>59.355186664743556</c:v>
                </c:pt>
                <c:pt idx="838">
                  <c:v>58.638378998727006</c:v>
                </c:pt>
                <c:pt idx="839">
                  <c:v>58.662209874762553</c:v>
                </c:pt>
                <c:pt idx="840">
                  <c:v>58.652802950011676</c:v>
                </c:pt>
                <c:pt idx="841">
                  <c:v>59.199031713879052</c:v>
                </c:pt>
                <c:pt idx="842">
                  <c:v>59.199031713879052</c:v>
                </c:pt>
                <c:pt idx="843">
                  <c:v>59.199031713879052</c:v>
                </c:pt>
                <c:pt idx="844">
                  <c:v>58.893620223634031</c:v>
                </c:pt>
                <c:pt idx="845">
                  <c:v>59.403475545131357</c:v>
                </c:pt>
                <c:pt idx="846">
                  <c:v>59.22348971823132</c:v>
                </c:pt>
                <c:pt idx="847">
                  <c:v>59.067961895683545</c:v>
                </c:pt>
                <c:pt idx="848">
                  <c:v>59.815498849219615</c:v>
                </c:pt>
                <c:pt idx="849">
                  <c:v>59.815498849219615</c:v>
                </c:pt>
                <c:pt idx="850">
                  <c:v>59.815498849219615</c:v>
                </c:pt>
                <c:pt idx="851">
                  <c:v>59.865041986240875</c:v>
                </c:pt>
                <c:pt idx="852">
                  <c:v>59.453018682152631</c:v>
                </c:pt>
                <c:pt idx="853">
                  <c:v>59.01465598876193</c:v>
                </c:pt>
                <c:pt idx="854">
                  <c:v>58.444596348859015</c:v>
                </c:pt>
                <c:pt idx="855">
                  <c:v>58.512326207065314</c:v>
                </c:pt>
                <c:pt idx="856">
                  <c:v>58.512326207065314</c:v>
                </c:pt>
                <c:pt idx="857">
                  <c:v>58.512326207065314</c:v>
                </c:pt>
                <c:pt idx="858">
                  <c:v>58.300983964329021</c:v>
                </c:pt>
                <c:pt idx="859">
                  <c:v>58.665972644662908</c:v>
                </c:pt>
                <c:pt idx="860">
                  <c:v>57.703330678490204</c:v>
                </c:pt>
                <c:pt idx="861">
                  <c:v>57.920317076077005</c:v>
                </c:pt>
                <c:pt idx="862">
                  <c:v>58.096540133076701</c:v>
                </c:pt>
                <c:pt idx="863">
                  <c:v>58.096540133076701</c:v>
                </c:pt>
                <c:pt idx="864">
                  <c:v>58.096540133076701</c:v>
                </c:pt>
                <c:pt idx="865">
                  <c:v>57.855095731137617</c:v>
                </c:pt>
                <c:pt idx="866">
                  <c:v>58.317916428880586</c:v>
                </c:pt>
                <c:pt idx="867">
                  <c:v>58.022538991703165</c:v>
                </c:pt>
                <c:pt idx="868">
                  <c:v>58.381256388869794</c:v>
                </c:pt>
                <c:pt idx="869">
                  <c:v>58.381256388869794</c:v>
                </c:pt>
                <c:pt idx="870">
                  <c:v>58.381256388869794</c:v>
                </c:pt>
                <c:pt idx="871">
                  <c:v>58.381256388869794</c:v>
                </c:pt>
                <c:pt idx="872">
                  <c:v>58.381256388869794</c:v>
                </c:pt>
                <c:pt idx="873">
                  <c:v>58.474071379745091</c:v>
                </c:pt>
                <c:pt idx="874">
                  <c:v>58.198134920386146</c:v>
                </c:pt>
                <c:pt idx="875">
                  <c:v>58.064556588923736</c:v>
                </c:pt>
                <c:pt idx="876">
                  <c:v>58.257084982158275</c:v>
                </c:pt>
                <c:pt idx="877">
                  <c:v>58.257084982158275</c:v>
                </c:pt>
                <c:pt idx="878">
                  <c:v>58.257084982158275</c:v>
                </c:pt>
                <c:pt idx="879">
                  <c:v>57.733432837693002</c:v>
                </c:pt>
                <c:pt idx="880">
                  <c:v>58.311018017396627</c:v>
                </c:pt>
                <c:pt idx="881">
                  <c:v>58.837805803445526</c:v>
                </c:pt>
                <c:pt idx="882">
                  <c:v>58.902400020068185</c:v>
                </c:pt>
                <c:pt idx="883">
                  <c:v>58.861009551164344</c:v>
                </c:pt>
                <c:pt idx="884">
                  <c:v>58.861009551164344</c:v>
                </c:pt>
                <c:pt idx="885">
                  <c:v>58.861009551164344</c:v>
                </c:pt>
                <c:pt idx="886">
                  <c:v>58.541174109634653</c:v>
                </c:pt>
                <c:pt idx="887">
                  <c:v>58.34237443323287</c:v>
                </c:pt>
                <c:pt idx="888">
                  <c:v>58.786381281474078</c:v>
                </c:pt>
                <c:pt idx="889">
                  <c:v>58.727431219701941</c:v>
                </c:pt>
                <c:pt idx="890">
                  <c:v>57.414851652796763</c:v>
                </c:pt>
                <c:pt idx="891">
                  <c:v>57.414851652796763</c:v>
                </c:pt>
                <c:pt idx="892">
                  <c:v>57.414851652796763</c:v>
                </c:pt>
                <c:pt idx="893">
                  <c:v>56.603347610954749</c:v>
                </c:pt>
                <c:pt idx="894">
                  <c:v>56.731281787566637</c:v>
                </c:pt>
                <c:pt idx="895">
                  <c:v>56.545651805816064</c:v>
                </c:pt>
                <c:pt idx="896">
                  <c:v>56.558821500467282</c:v>
                </c:pt>
                <c:pt idx="897">
                  <c:v>57.046100202562513</c:v>
                </c:pt>
                <c:pt idx="898">
                  <c:v>57.046100202562513</c:v>
                </c:pt>
                <c:pt idx="899">
                  <c:v>57.046100202562513</c:v>
                </c:pt>
                <c:pt idx="900">
                  <c:v>57.107558777601554</c:v>
                </c:pt>
                <c:pt idx="901">
                  <c:v>56.966454906338456</c:v>
                </c:pt>
                <c:pt idx="902">
                  <c:v>56.347479257730988</c:v>
                </c:pt>
                <c:pt idx="903">
                  <c:v>56.349987770997885</c:v>
                </c:pt>
                <c:pt idx="904">
                  <c:v>56.451582558307315</c:v>
                </c:pt>
                <c:pt idx="905">
                  <c:v>56.451582558307315</c:v>
                </c:pt>
                <c:pt idx="906">
                  <c:v>56.451582558307315</c:v>
                </c:pt>
                <c:pt idx="907">
                  <c:v>57.193475356992856</c:v>
                </c:pt>
                <c:pt idx="908">
                  <c:v>57.497005462287703</c:v>
                </c:pt>
                <c:pt idx="909">
                  <c:v>57.668838621070336</c:v>
                </c:pt>
                <c:pt idx="910">
                  <c:v>57.918435691126831</c:v>
                </c:pt>
                <c:pt idx="911">
                  <c:v>58.091523106542901</c:v>
                </c:pt>
                <c:pt idx="912">
                  <c:v>58.091523106542901</c:v>
                </c:pt>
                <c:pt idx="913">
                  <c:v>58.091523106542901</c:v>
                </c:pt>
                <c:pt idx="914">
                  <c:v>57.843180293119843</c:v>
                </c:pt>
                <c:pt idx="915">
                  <c:v>57.357782975974786</c:v>
                </c:pt>
                <c:pt idx="916">
                  <c:v>57.381613852010318</c:v>
                </c:pt>
                <c:pt idx="917">
                  <c:v>57.777958948180448</c:v>
                </c:pt>
                <c:pt idx="918">
                  <c:v>57.836909009952578</c:v>
                </c:pt>
                <c:pt idx="919">
                  <c:v>57.836909009952578</c:v>
                </c:pt>
                <c:pt idx="920">
                  <c:v>57.836909009952578</c:v>
                </c:pt>
                <c:pt idx="921">
                  <c:v>57.806806850749787</c:v>
                </c:pt>
                <c:pt idx="922">
                  <c:v>57.779213204813878</c:v>
                </c:pt>
                <c:pt idx="923">
                  <c:v>58.725549834751739</c:v>
                </c:pt>
                <c:pt idx="924">
                  <c:v>58.950688900455972</c:v>
                </c:pt>
                <c:pt idx="925">
                  <c:v>58.752516352370904</c:v>
                </c:pt>
                <c:pt idx="926">
                  <c:v>58.752516352370904</c:v>
                </c:pt>
                <c:pt idx="927">
                  <c:v>58.752516352370904</c:v>
                </c:pt>
                <c:pt idx="928">
                  <c:v>58.931247922637503</c:v>
                </c:pt>
                <c:pt idx="929">
                  <c:v>58.77697435672318</c:v>
                </c:pt>
                <c:pt idx="930">
                  <c:v>58.644650281894229</c:v>
                </c:pt>
                <c:pt idx="931">
                  <c:v>59.062317740833009</c:v>
                </c:pt>
                <c:pt idx="932">
                  <c:v>58.834043033545157</c:v>
                </c:pt>
                <c:pt idx="933">
                  <c:v>58.834043033545157</c:v>
                </c:pt>
                <c:pt idx="934">
                  <c:v>58.834043033545157</c:v>
                </c:pt>
                <c:pt idx="935">
                  <c:v>59.368983487711482</c:v>
                </c:pt>
                <c:pt idx="936">
                  <c:v>59.120013545971709</c:v>
                </c:pt>
                <c:pt idx="937">
                  <c:v>59.895771273760381</c:v>
                </c:pt>
                <c:pt idx="938">
                  <c:v>59.82616003060393</c:v>
                </c:pt>
                <c:pt idx="939">
                  <c:v>59.562766137579473</c:v>
                </c:pt>
                <c:pt idx="940">
                  <c:v>59.562766137579473</c:v>
                </c:pt>
                <c:pt idx="941">
                  <c:v>59.562766137579473</c:v>
                </c:pt>
                <c:pt idx="942">
                  <c:v>59.259863160601341</c:v>
                </c:pt>
                <c:pt idx="943">
                  <c:v>59.799820641301466</c:v>
                </c:pt>
                <c:pt idx="944">
                  <c:v>59.500053305906974</c:v>
                </c:pt>
                <c:pt idx="945">
                  <c:v>59.539562389860635</c:v>
                </c:pt>
                <c:pt idx="946">
                  <c:v>59.962874003649929</c:v>
                </c:pt>
                <c:pt idx="947">
                  <c:v>59.962874003649929</c:v>
                </c:pt>
                <c:pt idx="948">
                  <c:v>59.962874003649929</c:v>
                </c:pt>
                <c:pt idx="949">
                  <c:v>60.07387571571023</c:v>
                </c:pt>
                <c:pt idx="950">
                  <c:v>60.294624883197386</c:v>
                </c:pt>
                <c:pt idx="951">
                  <c:v>59.976043698301147</c:v>
                </c:pt>
                <c:pt idx="952">
                  <c:v>60.359219099820052</c:v>
                </c:pt>
                <c:pt idx="953">
                  <c:v>60.720445010253584</c:v>
                </c:pt>
                <c:pt idx="954">
                  <c:v>60.720445010253584</c:v>
                </c:pt>
                <c:pt idx="955">
                  <c:v>60.720445010253584</c:v>
                </c:pt>
                <c:pt idx="956">
                  <c:v>60.577459754040312</c:v>
                </c:pt>
                <c:pt idx="957">
                  <c:v>60.909837761904498</c:v>
                </c:pt>
                <c:pt idx="958">
                  <c:v>60.995754341295815</c:v>
                </c:pt>
                <c:pt idx="959">
                  <c:v>61.267928030754419</c:v>
                </c:pt>
                <c:pt idx="960">
                  <c:v>60.689715722734071</c:v>
                </c:pt>
                <c:pt idx="961">
                  <c:v>60.689715722734071</c:v>
                </c:pt>
                <c:pt idx="962">
                  <c:v>60.689715722734071</c:v>
                </c:pt>
                <c:pt idx="963">
                  <c:v>60.347930790119008</c:v>
                </c:pt>
                <c:pt idx="964">
                  <c:v>60.721699266887043</c:v>
                </c:pt>
                <c:pt idx="965">
                  <c:v>61.265419517487523</c:v>
                </c:pt>
                <c:pt idx="966">
                  <c:v>61.353217481828999</c:v>
                </c:pt>
                <c:pt idx="967">
                  <c:v>61.641069379205717</c:v>
                </c:pt>
                <c:pt idx="968">
                  <c:v>61.641069379205717</c:v>
                </c:pt>
                <c:pt idx="969">
                  <c:v>61.641069379205717</c:v>
                </c:pt>
                <c:pt idx="970">
                  <c:v>61.552644286547505</c:v>
                </c:pt>
                <c:pt idx="971">
                  <c:v>61.504982534476412</c:v>
                </c:pt>
                <c:pt idx="972">
                  <c:v>61.662391741974368</c:v>
                </c:pt>
                <c:pt idx="973">
                  <c:v>60.482763378214855</c:v>
                </c:pt>
                <c:pt idx="974">
                  <c:v>61.415930313501498</c:v>
                </c:pt>
                <c:pt idx="975">
                  <c:v>61.415930313501498</c:v>
                </c:pt>
                <c:pt idx="976">
                  <c:v>61.415930313501498</c:v>
                </c:pt>
                <c:pt idx="977">
                  <c:v>61.937073944699875</c:v>
                </c:pt>
                <c:pt idx="978">
                  <c:v>61.918887223514851</c:v>
                </c:pt>
                <c:pt idx="979">
                  <c:v>62.322757859485669</c:v>
                </c:pt>
                <c:pt idx="980">
                  <c:v>62.494591018268295</c:v>
                </c:pt>
                <c:pt idx="981">
                  <c:v>62.360385558489163</c:v>
                </c:pt>
                <c:pt idx="982">
                  <c:v>62.360385558489163</c:v>
                </c:pt>
                <c:pt idx="983">
                  <c:v>62.360385558489163</c:v>
                </c:pt>
                <c:pt idx="984">
                  <c:v>62.468251628965852</c:v>
                </c:pt>
                <c:pt idx="985">
                  <c:v>62.995039415014766</c:v>
                </c:pt>
                <c:pt idx="986">
                  <c:v>62.756730654659307</c:v>
                </c:pt>
                <c:pt idx="987">
                  <c:v>62.847664260584423</c:v>
                </c:pt>
                <c:pt idx="988">
                  <c:v>62.830731796032843</c:v>
                </c:pt>
                <c:pt idx="989">
                  <c:v>62.830731796032843</c:v>
                </c:pt>
                <c:pt idx="990">
                  <c:v>62.830731796032843</c:v>
                </c:pt>
                <c:pt idx="991">
                  <c:v>62.820070614648529</c:v>
                </c:pt>
                <c:pt idx="992">
                  <c:v>62.984378233630444</c:v>
                </c:pt>
                <c:pt idx="993">
                  <c:v>63.269094489423559</c:v>
                </c:pt>
                <c:pt idx="994">
                  <c:v>63.520572944430235</c:v>
                </c:pt>
                <c:pt idx="995">
                  <c:v>63.437792006622558</c:v>
                </c:pt>
                <c:pt idx="996">
                  <c:v>63.437792006622558</c:v>
                </c:pt>
                <c:pt idx="997">
                  <c:v>63.437792006622558</c:v>
                </c:pt>
                <c:pt idx="998">
                  <c:v>63.144923082712033</c:v>
                </c:pt>
                <c:pt idx="999">
                  <c:v>63.42713082523823</c:v>
                </c:pt>
                <c:pt idx="1000">
                  <c:v>63.651642762625741</c:v>
                </c:pt>
                <c:pt idx="1001">
                  <c:v>63.178788011815172</c:v>
                </c:pt>
                <c:pt idx="1002">
                  <c:v>62.997547928281683</c:v>
                </c:pt>
                <c:pt idx="1003">
                  <c:v>62.997547928281683</c:v>
                </c:pt>
                <c:pt idx="1004">
                  <c:v>62.997547928281683</c:v>
                </c:pt>
                <c:pt idx="1005">
                  <c:v>63.437164878305822</c:v>
                </c:pt>
                <c:pt idx="1006">
                  <c:v>63.625930501640006</c:v>
                </c:pt>
                <c:pt idx="1007">
                  <c:v>64.150209774422009</c:v>
                </c:pt>
                <c:pt idx="1008">
                  <c:v>64.105683663934542</c:v>
                </c:pt>
                <c:pt idx="1009">
                  <c:v>63.886815881397553</c:v>
                </c:pt>
                <c:pt idx="1010">
                  <c:v>63.886815881397553</c:v>
                </c:pt>
                <c:pt idx="1011">
                  <c:v>63.886815881397553</c:v>
                </c:pt>
                <c:pt idx="1012">
                  <c:v>63.872391930112876</c:v>
                </c:pt>
                <c:pt idx="1013">
                  <c:v>63.58955705926995</c:v>
                </c:pt>
                <c:pt idx="1014">
                  <c:v>63.302959418526683</c:v>
                </c:pt>
                <c:pt idx="1015">
                  <c:v>62.950513304527291</c:v>
                </c:pt>
                <c:pt idx="1016">
                  <c:v>63.546285205415934</c:v>
                </c:pt>
                <c:pt idx="1017">
                  <c:v>63.546285205415934</c:v>
                </c:pt>
                <c:pt idx="1018">
                  <c:v>63.546285205415934</c:v>
                </c:pt>
                <c:pt idx="1019">
                  <c:v>63.809051970123662</c:v>
                </c:pt>
                <c:pt idx="1020">
                  <c:v>63.365672250199175</c:v>
                </c:pt>
                <c:pt idx="1021">
                  <c:v>63.207635914384497</c:v>
                </c:pt>
                <c:pt idx="1022">
                  <c:v>62.607474115278791</c:v>
                </c:pt>
                <c:pt idx="1023">
                  <c:v>62.115805514966468</c:v>
                </c:pt>
                <c:pt idx="1024">
                  <c:v>62.115805514966468</c:v>
                </c:pt>
                <c:pt idx="1025">
                  <c:v>62.115805514966468</c:v>
                </c:pt>
                <c:pt idx="1026">
                  <c:v>62.327147757702754</c:v>
                </c:pt>
                <c:pt idx="1027">
                  <c:v>62.225552970393316</c:v>
                </c:pt>
                <c:pt idx="1028">
                  <c:v>62.768646092677074</c:v>
                </c:pt>
                <c:pt idx="1029">
                  <c:v>63.553810745216644</c:v>
                </c:pt>
                <c:pt idx="1030">
                  <c:v>63.622167731739651</c:v>
                </c:pt>
                <c:pt idx="1031">
                  <c:v>63.622167731739651</c:v>
                </c:pt>
                <c:pt idx="1032">
                  <c:v>63.622167731739651</c:v>
                </c:pt>
                <c:pt idx="1033">
                  <c:v>64.286296619151301</c:v>
                </c:pt>
                <c:pt idx="1034">
                  <c:v>65.053274550505833</c:v>
                </c:pt>
                <c:pt idx="1035">
                  <c:v>65.271515204726086</c:v>
                </c:pt>
                <c:pt idx="1036">
                  <c:v>65.479721805878754</c:v>
                </c:pt>
                <c:pt idx="1037">
                  <c:v>65.764438061671839</c:v>
                </c:pt>
                <c:pt idx="1038">
                  <c:v>65.764438061671839</c:v>
                </c:pt>
                <c:pt idx="1039">
                  <c:v>65.764438061671839</c:v>
                </c:pt>
                <c:pt idx="1040">
                  <c:v>65.815235455326558</c:v>
                </c:pt>
                <c:pt idx="1041">
                  <c:v>65.4082291777721</c:v>
                </c:pt>
                <c:pt idx="1042">
                  <c:v>65.591977774572499</c:v>
                </c:pt>
                <c:pt idx="1043">
                  <c:v>65.696081075148825</c:v>
                </c:pt>
                <c:pt idx="1044">
                  <c:v>66.049781445781662</c:v>
                </c:pt>
                <c:pt idx="1045">
                  <c:v>66.049781445781662</c:v>
                </c:pt>
                <c:pt idx="1046">
                  <c:v>66.049781445781662</c:v>
                </c:pt>
                <c:pt idx="1047">
                  <c:v>66.074239450133931</c:v>
                </c:pt>
                <c:pt idx="1048">
                  <c:v>66.371498272261533</c:v>
                </c:pt>
                <c:pt idx="1049">
                  <c:v>65.850354641063149</c:v>
                </c:pt>
                <c:pt idx="1050">
                  <c:v>66.078002220034293</c:v>
                </c:pt>
                <c:pt idx="1051">
                  <c:v>66.671265607656039</c:v>
                </c:pt>
                <c:pt idx="1052">
                  <c:v>66.671265607656039</c:v>
                </c:pt>
                <c:pt idx="1053">
                  <c:v>66.671265607656039</c:v>
                </c:pt>
                <c:pt idx="1054">
                  <c:v>67.258884840427257</c:v>
                </c:pt>
                <c:pt idx="1055">
                  <c:v>66.96789730146692</c:v>
                </c:pt>
                <c:pt idx="1056">
                  <c:v>67.740519387671981</c:v>
                </c:pt>
                <c:pt idx="1057">
                  <c:v>67.608195312843023</c:v>
                </c:pt>
                <c:pt idx="1058">
                  <c:v>67.817029042312399</c:v>
                </c:pt>
                <c:pt idx="1059">
                  <c:v>67.817029042312399</c:v>
                </c:pt>
                <c:pt idx="1060">
                  <c:v>67.817029042312399</c:v>
                </c:pt>
                <c:pt idx="1061">
                  <c:v>68.235950757884638</c:v>
                </c:pt>
                <c:pt idx="1062">
                  <c:v>68.477395159823715</c:v>
                </c:pt>
                <c:pt idx="1063">
                  <c:v>67.874724847451091</c:v>
                </c:pt>
                <c:pt idx="1064">
                  <c:v>67.421938202775721</c:v>
                </c:pt>
                <c:pt idx="1065">
                  <c:v>67.305919464181613</c:v>
                </c:pt>
                <c:pt idx="1066">
                  <c:v>67.305919464181613</c:v>
                </c:pt>
                <c:pt idx="1067">
                  <c:v>67.305919464181613</c:v>
                </c:pt>
                <c:pt idx="1068">
                  <c:v>67.733620976187979</c:v>
                </c:pt>
                <c:pt idx="1069">
                  <c:v>67.79382529459356</c:v>
                </c:pt>
                <c:pt idx="1070">
                  <c:v>67.239443862608752</c:v>
                </c:pt>
                <c:pt idx="1071">
                  <c:v>66.269276356635359</c:v>
                </c:pt>
                <c:pt idx="1072">
                  <c:v>66.65935016963823</c:v>
                </c:pt>
                <c:pt idx="1073">
                  <c:v>66.65935016963823</c:v>
                </c:pt>
                <c:pt idx="1074">
                  <c:v>66.65935016963823</c:v>
                </c:pt>
                <c:pt idx="1075">
                  <c:v>66.660604426271675</c:v>
                </c:pt>
                <c:pt idx="1076">
                  <c:v>66.035984622813686</c:v>
                </c:pt>
                <c:pt idx="1077">
                  <c:v>65.237023147306189</c:v>
                </c:pt>
                <c:pt idx="1078">
                  <c:v>65.11034322732776</c:v>
                </c:pt>
                <c:pt idx="1079">
                  <c:v>65.02568090456991</c:v>
                </c:pt>
                <c:pt idx="1080">
                  <c:v>65.02568090456991</c:v>
                </c:pt>
                <c:pt idx="1081">
                  <c:v>65.02568090456991</c:v>
                </c:pt>
                <c:pt idx="1082">
                  <c:v>66.064832525383039</c:v>
                </c:pt>
                <c:pt idx="1083">
                  <c:v>65.701725229999326</c:v>
                </c:pt>
                <c:pt idx="1084">
                  <c:v>65.681657123864127</c:v>
                </c:pt>
                <c:pt idx="1085">
                  <c:v>64.773575321246497</c:v>
                </c:pt>
                <c:pt idx="1086">
                  <c:v>64.841932307769511</c:v>
                </c:pt>
                <c:pt idx="1087">
                  <c:v>64.841932307769511</c:v>
                </c:pt>
                <c:pt idx="1088">
                  <c:v>64.841932307769511</c:v>
                </c:pt>
                <c:pt idx="1089">
                  <c:v>65.809591300476015</c:v>
                </c:pt>
                <c:pt idx="1090">
                  <c:v>65.391923841537249</c:v>
                </c:pt>
                <c:pt idx="1091">
                  <c:v>65.374991376985676</c:v>
                </c:pt>
                <c:pt idx="1092">
                  <c:v>65.703606614949507</c:v>
                </c:pt>
                <c:pt idx="1093">
                  <c:v>65.29848172234523</c:v>
                </c:pt>
                <c:pt idx="1094">
                  <c:v>65.29848172234523</c:v>
                </c:pt>
                <c:pt idx="1095">
                  <c:v>65.29848172234523</c:v>
                </c:pt>
                <c:pt idx="1096">
                  <c:v>65.352414757583574</c:v>
                </c:pt>
                <c:pt idx="1097">
                  <c:v>65.473450522711474</c:v>
                </c:pt>
                <c:pt idx="1098">
                  <c:v>65.574418181704161</c:v>
                </c:pt>
                <c:pt idx="1099">
                  <c:v>65.462162213010416</c:v>
                </c:pt>
                <c:pt idx="1100">
                  <c:v>65.913067472735605</c:v>
                </c:pt>
                <c:pt idx="1101">
                  <c:v>65.913067472735605</c:v>
                </c:pt>
                <c:pt idx="1102">
                  <c:v>65.913067472735605</c:v>
                </c:pt>
                <c:pt idx="1103">
                  <c:v>65.877321158682292</c:v>
                </c:pt>
                <c:pt idx="1104">
                  <c:v>65.574418181704161</c:v>
                </c:pt>
                <c:pt idx="1105">
                  <c:v>65.169293289099897</c:v>
                </c:pt>
                <c:pt idx="1106">
                  <c:v>65.504806938547702</c:v>
                </c:pt>
                <c:pt idx="1107">
                  <c:v>66.018425029945391</c:v>
                </c:pt>
                <c:pt idx="1108">
                  <c:v>66.018425029945391</c:v>
                </c:pt>
                <c:pt idx="1109">
                  <c:v>66.018425029945391</c:v>
                </c:pt>
                <c:pt idx="1110">
                  <c:v>66.068595295283373</c:v>
                </c:pt>
                <c:pt idx="1111">
                  <c:v>65.992085640642941</c:v>
                </c:pt>
                <c:pt idx="1112">
                  <c:v>66.643044833403366</c:v>
                </c:pt>
                <c:pt idx="1113">
                  <c:v>66.690079457157736</c:v>
                </c:pt>
                <c:pt idx="1114">
                  <c:v>66.828674815153931</c:v>
                </c:pt>
                <c:pt idx="1115">
                  <c:v>66.828674815153931</c:v>
                </c:pt>
                <c:pt idx="1116">
                  <c:v>66.828674815153931</c:v>
                </c:pt>
                <c:pt idx="1117">
                  <c:v>66.593501696382106</c:v>
                </c:pt>
                <c:pt idx="1118">
                  <c:v>66.601654364499538</c:v>
                </c:pt>
                <c:pt idx="1119">
                  <c:v>66.21095342317993</c:v>
                </c:pt>
                <c:pt idx="1120">
                  <c:v>66.969151558100336</c:v>
                </c:pt>
                <c:pt idx="1121">
                  <c:v>66.78791147456684</c:v>
                </c:pt>
                <c:pt idx="1122">
                  <c:v>66.78791147456684</c:v>
                </c:pt>
                <c:pt idx="1123">
                  <c:v>66.78791147456684</c:v>
                </c:pt>
                <c:pt idx="1124">
                  <c:v>66.049781445781647</c:v>
                </c:pt>
                <c:pt idx="1125">
                  <c:v>66.094934684585837</c:v>
                </c:pt>
                <c:pt idx="1126">
                  <c:v>65.889863725016809</c:v>
                </c:pt>
                <c:pt idx="1127">
                  <c:v>65.822133866810518</c:v>
                </c:pt>
                <c:pt idx="1128">
                  <c:v>65.781370526223398</c:v>
                </c:pt>
                <c:pt idx="1129">
                  <c:v>65.781370526223398</c:v>
                </c:pt>
                <c:pt idx="1130">
                  <c:v>65.781370526223398</c:v>
                </c:pt>
                <c:pt idx="1131">
                  <c:v>66.099324582802922</c:v>
                </c:pt>
                <c:pt idx="1132">
                  <c:v>66.059188370532524</c:v>
                </c:pt>
                <c:pt idx="1133">
                  <c:v>65.863524335714359</c:v>
                </c:pt>
                <c:pt idx="1134">
                  <c:v>65.744997083853363</c:v>
                </c:pt>
                <c:pt idx="1135">
                  <c:v>66.19527521526183</c:v>
                </c:pt>
                <c:pt idx="1136">
                  <c:v>66.19527521526183</c:v>
                </c:pt>
                <c:pt idx="1137">
                  <c:v>66.19527521526183</c:v>
                </c:pt>
                <c:pt idx="1138">
                  <c:v>66.025950569746115</c:v>
                </c:pt>
                <c:pt idx="1139">
                  <c:v>66.30188702910506</c:v>
                </c:pt>
                <c:pt idx="1140">
                  <c:v>66.994236690769341</c:v>
                </c:pt>
                <c:pt idx="1141">
                  <c:v>67.110882557680156</c:v>
                </c:pt>
                <c:pt idx="1142">
                  <c:v>67.252613557259977</c:v>
                </c:pt>
                <c:pt idx="1143">
                  <c:v>67.252613557259977</c:v>
                </c:pt>
                <c:pt idx="1144">
                  <c:v>67.252613557259977</c:v>
                </c:pt>
                <c:pt idx="1145">
                  <c:v>67.252613557259977</c:v>
                </c:pt>
                <c:pt idx="1146">
                  <c:v>67.558652175821734</c:v>
                </c:pt>
                <c:pt idx="1147">
                  <c:v>67.538584069686536</c:v>
                </c:pt>
                <c:pt idx="1148">
                  <c:v>67.59251710492488</c:v>
                </c:pt>
                <c:pt idx="1149">
                  <c:v>67.315326388932476</c:v>
                </c:pt>
                <c:pt idx="1150">
                  <c:v>67.315326388932476</c:v>
                </c:pt>
                <c:pt idx="1151">
                  <c:v>67.315326388932476</c:v>
                </c:pt>
                <c:pt idx="1152">
                  <c:v>67.646450140163225</c:v>
                </c:pt>
                <c:pt idx="1153">
                  <c:v>67.843368431614834</c:v>
                </c:pt>
                <c:pt idx="1154">
                  <c:v>68.330647133710059</c:v>
                </c:pt>
                <c:pt idx="1155">
                  <c:v>68.442275974087096</c:v>
                </c:pt>
                <c:pt idx="1156">
                  <c:v>68.442275974087096</c:v>
                </c:pt>
                <c:pt idx="1157">
                  <c:v>68.442275974087096</c:v>
                </c:pt>
                <c:pt idx="1158">
                  <c:v>68.442275974087096</c:v>
                </c:pt>
                <c:pt idx="1159">
                  <c:v>68.748941720965561</c:v>
                </c:pt>
                <c:pt idx="1160">
                  <c:v>68.168220899678317</c:v>
                </c:pt>
                <c:pt idx="1161">
                  <c:v>68.772145468684386</c:v>
                </c:pt>
                <c:pt idx="1162">
                  <c:v>68.706924123744997</c:v>
                </c:pt>
                <c:pt idx="1163">
                  <c:v>68.047812262867154</c:v>
                </c:pt>
                <c:pt idx="1164">
                  <c:v>68.047812262867154</c:v>
                </c:pt>
                <c:pt idx="1165">
                  <c:v>68.047812262867154</c:v>
                </c:pt>
                <c:pt idx="1166">
                  <c:v>68.346952469944924</c:v>
                </c:pt>
                <c:pt idx="1167">
                  <c:v>67.769367290241306</c:v>
                </c:pt>
                <c:pt idx="1168">
                  <c:v>67.153527283217471</c:v>
                </c:pt>
                <c:pt idx="1169">
                  <c:v>67.864690794383492</c:v>
                </c:pt>
                <c:pt idx="1170">
                  <c:v>67.359225371103236</c:v>
                </c:pt>
                <c:pt idx="1171">
                  <c:v>67.359225371103236</c:v>
                </c:pt>
                <c:pt idx="1172">
                  <c:v>67.359225371103236</c:v>
                </c:pt>
                <c:pt idx="1173">
                  <c:v>67.179239544203199</c:v>
                </c:pt>
                <c:pt idx="1174">
                  <c:v>66.886997748609403</c:v>
                </c:pt>
                <c:pt idx="1175">
                  <c:v>67.880996130618342</c:v>
                </c:pt>
                <c:pt idx="1176">
                  <c:v>68.295527947973497</c:v>
                </c:pt>
                <c:pt idx="1177">
                  <c:v>69.129608609217584</c:v>
                </c:pt>
                <c:pt idx="1178">
                  <c:v>69.129608609217584</c:v>
                </c:pt>
                <c:pt idx="1179">
                  <c:v>69.129608609217584</c:v>
                </c:pt>
                <c:pt idx="1180">
                  <c:v>69.222423600092853</c:v>
                </c:pt>
                <c:pt idx="1181">
                  <c:v>69.638209674081438</c:v>
                </c:pt>
                <c:pt idx="1182">
                  <c:v>70.370695548016116</c:v>
                </c:pt>
                <c:pt idx="1183">
                  <c:v>69.837009350483228</c:v>
                </c:pt>
                <c:pt idx="1184">
                  <c:v>70.086606420539724</c:v>
                </c:pt>
                <c:pt idx="1185">
                  <c:v>70.086606420539724</c:v>
                </c:pt>
                <c:pt idx="1186">
                  <c:v>70.086606420539724</c:v>
                </c:pt>
                <c:pt idx="1187">
                  <c:v>70.159980433596544</c:v>
                </c:pt>
                <c:pt idx="1188">
                  <c:v>70.082216522322653</c:v>
                </c:pt>
                <c:pt idx="1189">
                  <c:v>70.254676809422008</c:v>
                </c:pt>
                <c:pt idx="1190">
                  <c:v>71.14708040412151</c:v>
                </c:pt>
                <c:pt idx="1191">
                  <c:v>70.944517957819386</c:v>
                </c:pt>
                <c:pt idx="1192">
                  <c:v>70.944517957819386</c:v>
                </c:pt>
                <c:pt idx="1193">
                  <c:v>70.944517957819386</c:v>
                </c:pt>
                <c:pt idx="1194">
                  <c:v>71.464407332384312</c:v>
                </c:pt>
                <c:pt idx="1195">
                  <c:v>71.466915845651215</c:v>
                </c:pt>
                <c:pt idx="1196">
                  <c:v>71.350897107057108</c:v>
                </c:pt>
                <c:pt idx="1197">
                  <c:v>71.788632672131087</c:v>
                </c:pt>
                <c:pt idx="1198">
                  <c:v>72.065196259806754</c:v>
                </c:pt>
                <c:pt idx="1199">
                  <c:v>72.065196259806754</c:v>
                </c:pt>
                <c:pt idx="1200">
                  <c:v>72.065196259806754</c:v>
                </c:pt>
                <c:pt idx="1201">
                  <c:v>72.343014104115881</c:v>
                </c:pt>
                <c:pt idx="1202">
                  <c:v>72.915582257285706</c:v>
                </c:pt>
                <c:pt idx="1203">
                  <c:v>73.720815015960468</c:v>
                </c:pt>
                <c:pt idx="1204">
                  <c:v>73.618593100334309</c:v>
                </c:pt>
                <c:pt idx="1205">
                  <c:v>73.918987564045537</c:v>
                </c:pt>
                <c:pt idx="1206">
                  <c:v>73.918987564045537</c:v>
                </c:pt>
                <c:pt idx="1207">
                  <c:v>73.918987564045537</c:v>
                </c:pt>
                <c:pt idx="1208">
                  <c:v>74.206839461422263</c:v>
                </c:pt>
                <c:pt idx="1209">
                  <c:v>73.629254281718659</c:v>
                </c:pt>
                <c:pt idx="1210">
                  <c:v>74.642066513229352</c:v>
                </c:pt>
                <c:pt idx="1211">
                  <c:v>74.061345691942108</c:v>
                </c:pt>
                <c:pt idx="1212">
                  <c:v>73.7233235292274</c:v>
                </c:pt>
                <c:pt idx="1213">
                  <c:v>73.7233235292274</c:v>
                </c:pt>
                <c:pt idx="1214">
                  <c:v>73.7233235292274</c:v>
                </c:pt>
                <c:pt idx="1215">
                  <c:v>73.744645891996043</c:v>
                </c:pt>
                <c:pt idx="1216">
                  <c:v>73.382165724929052</c:v>
                </c:pt>
                <c:pt idx="1217">
                  <c:v>72.930006208570418</c:v>
                </c:pt>
                <c:pt idx="1218">
                  <c:v>73.371504543544731</c:v>
                </c:pt>
                <c:pt idx="1219">
                  <c:v>73.824291188220087</c:v>
                </c:pt>
                <c:pt idx="1220">
                  <c:v>73.824291188220087</c:v>
                </c:pt>
                <c:pt idx="1221">
                  <c:v>73.824291188220087</c:v>
                </c:pt>
                <c:pt idx="1222">
                  <c:v>74.285857629329612</c:v>
                </c:pt>
                <c:pt idx="1223">
                  <c:v>74.220636284390224</c:v>
                </c:pt>
                <c:pt idx="1224">
                  <c:v>74.287739014279794</c:v>
                </c:pt>
                <c:pt idx="1225">
                  <c:v>74.393096571489565</c:v>
                </c:pt>
                <c:pt idx="1226">
                  <c:v>74.458317916428953</c:v>
                </c:pt>
                <c:pt idx="1227">
                  <c:v>74.458317916428953</c:v>
                </c:pt>
                <c:pt idx="1228">
                  <c:v>74.458317916428953</c:v>
                </c:pt>
                <c:pt idx="1229">
                  <c:v>74.766237919940878</c:v>
                </c:pt>
                <c:pt idx="1230">
                  <c:v>74.837730548047517</c:v>
                </c:pt>
                <c:pt idx="1231">
                  <c:v>74.951867901691458</c:v>
                </c:pt>
                <c:pt idx="1232">
                  <c:v>74.667151645898358</c:v>
                </c:pt>
                <c:pt idx="1233">
                  <c:v>74.969427494559753</c:v>
                </c:pt>
                <c:pt idx="1234">
                  <c:v>74.969427494559753</c:v>
                </c:pt>
                <c:pt idx="1235">
                  <c:v>74.969427494559753</c:v>
                </c:pt>
                <c:pt idx="1236">
                  <c:v>74.249484186959592</c:v>
                </c:pt>
                <c:pt idx="1237">
                  <c:v>73.839342267821522</c:v>
                </c:pt>
                <c:pt idx="1238">
                  <c:v>74.109634572329938</c:v>
                </c:pt>
                <c:pt idx="1239">
                  <c:v>74.438876938610491</c:v>
                </c:pt>
                <c:pt idx="1240">
                  <c:v>74.341672049518138</c:v>
                </c:pt>
                <c:pt idx="1241">
                  <c:v>74.341672049518138</c:v>
                </c:pt>
                <c:pt idx="1242">
                  <c:v>74.341672049518138</c:v>
                </c:pt>
                <c:pt idx="1243">
                  <c:v>74.753695353606403</c:v>
                </c:pt>
                <c:pt idx="1244">
                  <c:v>74.589387734624481</c:v>
                </c:pt>
                <c:pt idx="1245">
                  <c:v>74.731118734204301</c:v>
                </c:pt>
                <c:pt idx="1246">
                  <c:v>74.67969421223286</c:v>
                </c:pt>
                <c:pt idx="1247">
                  <c:v>74.10587180242959</c:v>
                </c:pt>
                <c:pt idx="1248">
                  <c:v>74.10587180242959</c:v>
                </c:pt>
                <c:pt idx="1249">
                  <c:v>74.10587180242959</c:v>
                </c:pt>
                <c:pt idx="1250">
                  <c:v>74.110888828963382</c:v>
                </c:pt>
                <c:pt idx="1251">
                  <c:v>73.214722464363518</c:v>
                </c:pt>
                <c:pt idx="1252">
                  <c:v>72.757545921471078</c:v>
                </c:pt>
                <c:pt idx="1253">
                  <c:v>72.805834801858893</c:v>
                </c:pt>
                <c:pt idx="1254">
                  <c:v>72.805834801858893</c:v>
                </c:pt>
                <c:pt idx="1255">
                  <c:v>72.805834801858893</c:v>
                </c:pt>
                <c:pt idx="1256">
                  <c:v>72.805834801858893</c:v>
                </c:pt>
                <c:pt idx="1257">
                  <c:v>72.805834801858893</c:v>
                </c:pt>
                <c:pt idx="1258">
                  <c:v>72.652815492578029</c:v>
                </c:pt>
                <c:pt idx="1259">
                  <c:v>73.500065848473355</c:v>
                </c:pt>
                <c:pt idx="1260">
                  <c:v>73.892021046426422</c:v>
                </c:pt>
                <c:pt idx="1261">
                  <c:v>74.714813397969465</c:v>
                </c:pt>
                <c:pt idx="1262">
                  <c:v>74.714813397969465</c:v>
                </c:pt>
                <c:pt idx="1263">
                  <c:v>74.714813397969465</c:v>
                </c:pt>
                <c:pt idx="1264">
                  <c:v>74.636422358378852</c:v>
                </c:pt>
                <c:pt idx="1265">
                  <c:v>74.756830995190043</c:v>
                </c:pt>
                <c:pt idx="1266">
                  <c:v>74.788814539343022</c:v>
                </c:pt>
                <c:pt idx="1267">
                  <c:v>74.573709526706381</c:v>
                </c:pt>
                <c:pt idx="1268">
                  <c:v>74.581235066507091</c:v>
                </c:pt>
                <c:pt idx="1269">
                  <c:v>74.581235066507091</c:v>
                </c:pt>
                <c:pt idx="1270">
                  <c:v>74.581235066507091</c:v>
                </c:pt>
                <c:pt idx="1271">
                  <c:v>74.581235066507091</c:v>
                </c:pt>
                <c:pt idx="1272">
                  <c:v>74.812018287061846</c:v>
                </c:pt>
                <c:pt idx="1273">
                  <c:v>74.480894535831112</c:v>
                </c:pt>
                <c:pt idx="1274">
                  <c:v>74.807001260528068</c:v>
                </c:pt>
                <c:pt idx="1275">
                  <c:v>75.471130147939718</c:v>
                </c:pt>
                <c:pt idx="1276">
                  <c:v>75.471130147939718</c:v>
                </c:pt>
                <c:pt idx="1277">
                  <c:v>75.471130147939718</c:v>
                </c:pt>
                <c:pt idx="1278">
                  <c:v>75.679963877409108</c:v>
                </c:pt>
                <c:pt idx="1279">
                  <c:v>75.777795894818183</c:v>
                </c:pt>
                <c:pt idx="1280">
                  <c:v>75.661777156224076</c:v>
                </c:pt>
                <c:pt idx="1281">
                  <c:v>75.30807678559124</c:v>
                </c:pt>
                <c:pt idx="1282">
                  <c:v>73.437980145117635</c:v>
                </c:pt>
                <c:pt idx="1283">
                  <c:v>73.437980145117635</c:v>
                </c:pt>
                <c:pt idx="1284">
                  <c:v>73.437980145117635</c:v>
                </c:pt>
                <c:pt idx="1285">
                  <c:v>72.669747957129644</c:v>
                </c:pt>
                <c:pt idx="1286">
                  <c:v>72.721172479101071</c:v>
                </c:pt>
                <c:pt idx="1287">
                  <c:v>70.540647321848652</c:v>
                </c:pt>
                <c:pt idx="1288">
                  <c:v>70.302965689809909</c:v>
                </c:pt>
                <c:pt idx="1289">
                  <c:v>70.682378321428459</c:v>
                </c:pt>
                <c:pt idx="1290">
                  <c:v>70.682378321428459</c:v>
                </c:pt>
                <c:pt idx="1291">
                  <c:v>70.682378321428459</c:v>
                </c:pt>
                <c:pt idx="1292">
                  <c:v>68.671804938008478</c:v>
                </c:pt>
                <c:pt idx="1293">
                  <c:v>69.991910044714359</c:v>
                </c:pt>
                <c:pt idx="1294">
                  <c:v>69.280119405231616</c:v>
                </c:pt>
                <c:pt idx="1295">
                  <c:v>70.289795995158684</c:v>
                </c:pt>
                <c:pt idx="1296">
                  <c:v>71.585443097512282</c:v>
                </c:pt>
                <c:pt idx="1297">
                  <c:v>71.585443097512282</c:v>
                </c:pt>
                <c:pt idx="1298">
                  <c:v>71.585443097512282</c:v>
                </c:pt>
                <c:pt idx="1299">
                  <c:v>71.313269408053685</c:v>
                </c:pt>
                <c:pt idx="1300">
                  <c:v>70.022639332233879</c:v>
                </c:pt>
                <c:pt idx="1301">
                  <c:v>71.119486758185701</c:v>
                </c:pt>
                <c:pt idx="1302">
                  <c:v>71.156487328872473</c:v>
                </c:pt>
                <c:pt idx="1303">
                  <c:v>71.24616667816413</c:v>
                </c:pt>
                <c:pt idx="1304">
                  <c:v>71.24616667816413</c:v>
                </c:pt>
                <c:pt idx="1305">
                  <c:v>71.24616667816413</c:v>
                </c:pt>
                <c:pt idx="1306">
                  <c:v>70.788990135271675</c:v>
                </c:pt>
                <c:pt idx="1307">
                  <c:v>69.686498554469324</c:v>
                </c:pt>
                <c:pt idx="1308">
                  <c:v>70.393272167418274</c:v>
                </c:pt>
                <c:pt idx="1309">
                  <c:v>68.686856017609855</c:v>
                </c:pt>
                <c:pt idx="1310">
                  <c:v>69.599954846761293</c:v>
                </c:pt>
                <c:pt idx="1311">
                  <c:v>69.599954846761293</c:v>
                </c:pt>
                <c:pt idx="1312">
                  <c:v>69.599954846761293</c:v>
                </c:pt>
                <c:pt idx="1313">
                  <c:v>69.181033131189068</c:v>
                </c:pt>
                <c:pt idx="1314">
                  <c:v>67.714179998369559</c:v>
                </c:pt>
                <c:pt idx="1315">
                  <c:v>68.055964930984615</c:v>
                </c:pt>
                <c:pt idx="1316">
                  <c:v>69.211762418708574</c:v>
                </c:pt>
                <c:pt idx="1317">
                  <c:v>68.750823105915785</c:v>
                </c:pt>
                <c:pt idx="1318">
                  <c:v>68.750823105915785</c:v>
                </c:pt>
                <c:pt idx="1319">
                  <c:v>68.750823105915785</c:v>
                </c:pt>
                <c:pt idx="1320">
                  <c:v>69.340323723637184</c:v>
                </c:pt>
                <c:pt idx="1321">
                  <c:v>69.633192647547702</c:v>
                </c:pt>
                <c:pt idx="1322">
                  <c:v>69.958672243927921</c:v>
                </c:pt>
                <c:pt idx="1323">
                  <c:v>70.528731883830844</c:v>
                </c:pt>
                <c:pt idx="1324">
                  <c:v>70.703700684197088</c:v>
                </c:pt>
                <c:pt idx="1325">
                  <c:v>70.703700684197088</c:v>
                </c:pt>
                <c:pt idx="1326">
                  <c:v>70.703700684197088</c:v>
                </c:pt>
                <c:pt idx="1327">
                  <c:v>70.71875176379848</c:v>
                </c:pt>
                <c:pt idx="1328">
                  <c:v>70.329305079112316</c:v>
                </c:pt>
                <c:pt idx="1329">
                  <c:v>70.16813310171402</c:v>
                </c:pt>
                <c:pt idx="1330">
                  <c:v>71.408592912195857</c:v>
                </c:pt>
                <c:pt idx="1331">
                  <c:v>72.421405143706551</c:v>
                </c:pt>
                <c:pt idx="1332">
                  <c:v>72.421405143706551</c:v>
                </c:pt>
                <c:pt idx="1333">
                  <c:v>72.421405143706551</c:v>
                </c:pt>
                <c:pt idx="1334">
                  <c:v>72.556237731802398</c:v>
                </c:pt>
                <c:pt idx="1335">
                  <c:v>72.766325717905232</c:v>
                </c:pt>
                <c:pt idx="1336">
                  <c:v>72.252707626507544</c:v>
                </c:pt>
                <c:pt idx="1337">
                  <c:v>72.977667960641497</c:v>
                </c:pt>
                <c:pt idx="1338">
                  <c:v>72.91432800065229</c:v>
                </c:pt>
                <c:pt idx="1339">
                  <c:v>72.91432800065229</c:v>
                </c:pt>
                <c:pt idx="1340">
                  <c:v>72.91432800065229</c:v>
                </c:pt>
                <c:pt idx="1341">
                  <c:v>73.057313256865555</c:v>
                </c:pt>
                <c:pt idx="1342">
                  <c:v>72.34050559084902</c:v>
                </c:pt>
                <c:pt idx="1343">
                  <c:v>72.353675285500231</c:v>
                </c:pt>
                <c:pt idx="1344">
                  <c:v>71.335846027455744</c:v>
                </c:pt>
                <c:pt idx="1345">
                  <c:v>70.490477056510599</c:v>
                </c:pt>
                <c:pt idx="1346">
                  <c:v>70.490477056510599</c:v>
                </c:pt>
                <c:pt idx="1347">
                  <c:v>70.490477056510599</c:v>
                </c:pt>
                <c:pt idx="1348">
                  <c:v>70.109183039941854</c:v>
                </c:pt>
                <c:pt idx="1349">
                  <c:v>69.993791429664483</c:v>
                </c:pt>
                <c:pt idx="1350">
                  <c:v>71.653800084035268</c:v>
                </c:pt>
                <c:pt idx="1351">
                  <c:v>71.783615645597322</c:v>
                </c:pt>
                <c:pt idx="1352">
                  <c:v>71.078096289281831</c:v>
                </c:pt>
                <c:pt idx="1353">
                  <c:v>71.078096289281831</c:v>
                </c:pt>
                <c:pt idx="1354">
                  <c:v>71.078096289281831</c:v>
                </c:pt>
                <c:pt idx="1355">
                  <c:v>72.506067466464401</c:v>
                </c:pt>
                <c:pt idx="1356">
                  <c:v>72.821513009777007</c:v>
                </c:pt>
                <c:pt idx="1357">
                  <c:v>72.967633907573912</c:v>
                </c:pt>
                <c:pt idx="1358">
                  <c:v>73.802968825451458</c:v>
                </c:pt>
                <c:pt idx="1359">
                  <c:v>74.549251522354083</c:v>
                </c:pt>
                <c:pt idx="1360">
                  <c:v>74.549251522354083</c:v>
                </c:pt>
                <c:pt idx="1361">
                  <c:v>74.549251522354083</c:v>
                </c:pt>
                <c:pt idx="1362">
                  <c:v>74.114024470547008</c:v>
                </c:pt>
                <c:pt idx="1363">
                  <c:v>73.41540352571549</c:v>
                </c:pt>
                <c:pt idx="1364">
                  <c:v>74.396232213073205</c:v>
                </c:pt>
                <c:pt idx="1365">
                  <c:v>74.005531271753611</c:v>
                </c:pt>
                <c:pt idx="1366">
                  <c:v>74.842120446264616</c:v>
                </c:pt>
                <c:pt idx="1367">
                  <c:v>74.842120446264616</c:v>
                </c:pt>
                <c:pt idx="1368">
                  <c:v>74.842120446264616</c:v>
                </c:pt>
                <c:pt idx="1369">
                  <c:v>73.941564183447682</c:v>
                </c:pt>
                <c:pt idx="1370">
                  <c:v>74.214365001223001</c:v>
                </c:pt>
                <c:pt idx="1371">
                  <c:v>74.701016575001518</c:v>
                </c:pt>
                <c:pt idx="1372">
                  <c:v>74.066362718475929</c:v>
                </c:pt>
                <c:pt idx="1373">
                  <c:v>73.858783245639984</c:v>
                </c:pt>
                <c:pt idx="1374">
                  <c:v>73.858783245639984</c:v>
                </c:pt>
                <c:pt idx="1375">
                  <c:v>73.858783245639984</c:v>
                </c:pt>
                <c:pt idx="1376">
                  <c:v>74.64896492471334</c:v>
                </c:pt>
                <c:pt idx="1377">
                  <c:v>75.200837843431245</c:v>
                </c:pt>
                <c:pt idx="1378">
                  <c:v>75.543249904363037</c:v>
                </c:pt>
                <c:pt idx="1379">
                  <c:v>75.806016669070758</c:v>
                </c:pt>
                <c:pt idx="1380">
                  <c:v>75.680591005725788</c:v>
                </c:pt>
                <c:pt idx="1381">
                  <c:v>75.680591005725788</c:v>
                </c:pt>
                <c:pt idx="1382">
                  <c:v>75.680591005725788</c:v>
                </c:pt>
                <c:pt idx="1383">
                  <c:v>75.599691452868285</c:v>
                </c:pt>
                <c:pt idx="1384">
                  <c:v>75.762117686900027</c:v>
                </c:pt>
                <c:pt idx="1385">
                  <c:v>75.335043303210398</c:v>
                </c:pt>
                <c:pt idx="1386">
                  <c:v>75.606589864352273</c:v>
                </c:pt>
                <c:pt idx="1387">
                  <c:v>75.524436054861312</c:v>
                </c:pt>
                <c:pt idx="1388">
                  <c:v>75.524436054861312</c:v>
                </c:pt>
                <c:pt idx="1389">
                  <c:v>75.524436054861312</c:v>
                </c:pt>
                <c:pt idx="1390">
                  <c:v>75.986629624287559</c:v>
                </c:pt>
                <c:pt idx="1391">
                  <c:v>76.174768119305014</c:v>
                </c:pt>
                <c:pt idx="1392">
                  <c:v>76.333431583436408</c:v>
                </c:pt>
                <c:pt idx="1393">
                  <c:v>76.162852681287248</c:v>
                </c:pt>
                <c:pt idx="1394">
                  <c:v>76.465755658265351</c:v>
                </c:pt>
                <c:pt idx="1395">
                  <c:v>76.465755658265351</c:v>
                </c:pt>
                <c:pt idx="1396">
                  <c:v>76.465755658265351</c:v>
                </c:pt>
                <c:pt idx="1397">
                  <c:v>77.00257749738185</c:v>
                </c:pt>
                <c:pt idx="1398">
                  <c:v>76.587418551709973</c:v>
                </c:pt>
                <c:pt idx="1399">
                  <c:v>75.900713044896222</c:v>
                </c:pt>
                <c:pt idx="1400">
                  <c:v>75.346331612911428</c:v>
                </c:pt>
                <c:pt idx="1401">
                  <c:v>75.767761841750541</c:v>
                </c:pt>
                <c:pt idx="1402">
                  <c:v>75.767761841750541</c:v>
                </c:pt>
                <c:pt idx="1403">
                  <c:v>75.767761841750541</c:v>
                </c:pt>
                <c:pt idx="1404">
                  <c:v>75.601572837818452</c:v>
                </c:pt>
                <c:pt idx="1405">
                  <c:v>76.289532601265648</c:v>
                </c:pt>
                <c:pt idx="1406">
                  <c:v>76.552926494290105</c:v>
                </c:pt>
                <c:pt idx="1407">
                  <c:v>76.600588246361198</c:v>
                </c:pt>
                <c:pt idx="1408">
                  <c:v>77.001323240748391</c:v>
                </c:pt>
                <c:pt idx="1409">
                  <c:v>77.001323240748391</c:v>
                </c:pt>
                <c:pt idx="1410">
                  <c:v>77.001323240748391</c:v>
                </c:pt>
                <c:pt idx="1411">
                  <c:v>77.060273302520528</c:v>
                </c:pt>
                <c:pt idx="1412">
                  <c:v>76.766150121976565</c:v>
                </c:pt>
                <c:pt idx="1413">
                  <c:v>77.927591764551053</c:v>
                </c:pt>
                <c:pt idx="1414">
                  <c:v>78.246172949447285</c:v>
                </c:pt>
                <c:pt idx="1415">
                  <c:v>77.698062800629728</c:v>
                </c:pt>
                <c:pt idx="1416">
                  <c:v>77.698062800629728</c:v>
                </c:pt>
                <c:pt idx="1417">
                  <c:v>77.698062800629728</c:v>
                </c:pt>
                <c:pt idx="1418">
                  <c:v>77.721893676665275</c:v>
                </c:pt>
                <c:pt idx="1419">
                  <c:v>79.127288234445743</c:v>
                </c:pt>
                <c:pt idx="1420">
                  <c:v>81.213117015872712</c:v>
                </c:pt>
                <c:pt idx="1421">
                  <c:v>81.088945609161186</c:v>
                </c:pt>
                <c:pt idx="1422">
                  <c:v>81.117166383413803</c:v>
                </c:pt>
                <c:pt idx="1423">
                  <c:v>81.117166383413803</c:v>
                </c:pt>
                <c:pt idx="1424">
                  <c:v>81.117166383413803</c:v>
                </c:pt>
                <c:pt idx="1425">
                  <c:v>80.999266259869515</c:v>
                </c:pt>
                <c:pt idx="1426">
                  <c:v>80.65183717240393</c:v>
                </c:pt>
                <c:pt idx="1427">
                  <c:v>81.417560847125031</c:v>
                </c:pt>
                <c:pt idx="1428">
                  <c:v>82.256658534902925</c:v>
                </c:pt>
                <c:pt idx="1429">
                  <c:v>82.480543343973707</c:v>
                </c:pt>
                <c:pt idx="1430">
                  <c:v>82.480543343973707</c:v>
                </c:pt>
                <c:pt idx="1431">
                  <c:v>82.480543343973707</c:v>
                </c:pt>
                <c:pt idx="1432">
                  <c:v>82.426610308735363</c:v>
                </c:pt>
                <c:pt idx="1433">
                  <c:v>82.997297076955007</c:v>
                </c:pt>
                <c:pt idx="1434">
                  <c:v>83.162858952570375</c:v>
                </c:pt>
                <c:pt idx="1435">
                  <c:v>84.078466294988701</c:v>
                </c:pt>
                <c:pt idx="1436">
                  <c:v>84.376979373749748</c:v>
                </c:pt>
                <c:pt idx="1437">
                  <c:v>84.376979373749748</c:v>
                </c:pt>
                <c:pt idx="1438">
                  <c:v>84.376979373749748</c:v>
                </c:pt>
                <c:pt idx="1439">
                  <c:v>84.515574731745943</c:v>
                </c:pt>
                <c:pt idx="1440">
                  <c:v>83.065026935161271</c:v>
                </c:pt>
                <c:pt idx="1441">
                  <c:v>84.023906131433634</c:v>
                </c:pt>
                <c:pt idx="1442">
                  <c:v>84.434675178888426</c:v>
                </c:pt>
                <c:pt idx="1443">
                  <c:v>85.026057181559992</c:v>
                </c:pt>
                <c:pt idx="1444">
                  <c:v>85.026057181559992</c:v>
                </c:pt>
                <c:pt idx="1445">
                  <c:v>85.026057181559992</c:v>
                </c:pt>
                <c:pt idx="1446">
                  <c:v>85.419266636146489</c:v>
                </c:pt>
                <c:pt idx="1447">
                  <c:v>85.162771154606006</c:v>
                </c:pt>
                <c:pt idx="1448">
                  <c:v>85.517098653555564</c:v>
                </c:pt>
                <c:pt idx="1449">
                  <c:v>85.49703054742038</c:v>
                </c:pt>
                <c:pt idx="1450">
                  <c:v>86.078378497024332</c:v>
                </c:pt>
                <c:pt idx="1451">
                  <c:v>86.078378497024332</c:v>
                </c:pt>
                <c:pt idx="1452">
                  <c:v>86.078378497024332</c:v>
                </c:pt>
                <c:pt idx="1453">
                  <c:v>85.99936032911701</c:v>
                </c:pt>
                <c:pt idx="1454">
                  <c:v>86.248957399173506</c:v>
                </c:pt>
                <c:pt idx="1455">
                  <c:v>86.371874549251586</c:v>
                </c:pt>
                <c:pt idx="1456">
                  <c:v>86.037615156437226</c:v>
                </c:pt>
                <c:pt idx="1457">
                  <c:v>86.510469907247796</c:v>
                </c:pt>
                <c:pt idx="1458">
                  <c:v>86.510469907247796</c:v>
                </c:pt>
                <c:pt idx="1459">
                  <c:v>86.510469907247796</c:v>
                </c:pt>
                <c:pt idx="1460">
                  <c:v>87.600418921715629</c:v>
                </c:pt>
                <c:pt idx="1461">
                  <c:v>88.163580150134564</c:v>
                </c:pt>
                <c:pt idx="1462">
                  <c:v>88.364888339803258</c:v>
                </c:pt>
                <c:pt idx="1463">
                  <c:v>88.496585286315479</c:v>
                </c:pt>
                <c:pt idx="1464">
                  <c:v>87.813015421085353</c:v>
                </c:pt>
                <c:pt idx="1465">
                  <c:v>87.813015421085353</c:v>
                </c:pt>
                <c:pt idx="1466">
                  <c:v>87.813015421085353</c:v>
                </c:pt>
                <c:pt idx="1467">
                  <c:v>88.374295264554121</c:v>
                </c:pt>
                <c:pt idx="1468">
                  <c:v>88.507873596016523</c:v>
                </c:pt>
                <c:pt idx="1469">
                  <c:v>88.891048997535421</c:v>
                </c:pt>
                <c:pt idx="1470">
                  <c:v>89.311224969741104</c:v>
                </c:pt>
                <c:pt idx="1471">
                  <c:v>88.864082479916263</c:v>
                </c:pt>
                <c:pt idx="1472">
                  <c:v>88.864082479916263</c:v>
                </c:pt>
                <c:pt idx="1473">
                  <c:v>88.864082479916263</c:v>
                </c:pt>
                <c:pt idx="1474">
                  <c:v>89.403412832299665</c:v>
                </c:pt>
                <c:pt idx="1475">
                  <c:v>89.228444031933435</c:v>
                </c:pt>
                <c:pt idx="1476">
                  <c:v>89.645484362555479</c:v>
                </c:pt>
                <c:pt idx="1477">
                  <c:v>89.581517274249535</c:v>
                </c:pt>
                <c:pt idx="1478">
                  <c:v>88.350464388518589</c:v>
                </c:pt>
                <c:pt idx="1479">
                  <c:v>88.350464388518589</c:v>
                </c:pt>
                <c:pt idx="1480">
                  <c:v>88.350464388518589</c:v>
                </c:pt>
                <c:pt idx="1481">
                  <c:v>86.460926770226507</c:v>
                </c:pt>
                <c:pt idx="1482">
                  <c:v>86.117887580978007</c:v>
                </c:pt>
                <c:pt idx="1483">
                  <c:v>87.659996111804503</c:v>
                </c:pt>
                <c:pt idx="1484">
                  <c:v>86.852881968179574</c:v>
                </c:pt>
                <c:pt idx="1485">
                  <c:v>85.669490834519721</c:v>
                </c:pt>
                <c:pt idx="1486">
                  <c:v>85.669490834519721</c:v>
                </c:pt>
                <c:pt idx="1487">
                  <c:v>85.669490834519721</c:v>
                </c:pt>
                <c:pt idx="1488">
                  <c:v>86.834695246994542</c:v>
                </c:pt>
                <c:pt idx="1489">
                  <c:v>88.001781044419559</c:v>
                </c:pt>
                <c:pt idx="1490">
                  <c:v>87.842490451971443</c:v>
                </c:pt>
                <c:pt idx="1491">
                  <c:v>88.191800924387195</c:v>
                </c:pt>
                <c:pt idx="1492">
                  <c:v>88.278344632095227</c:v>
                </c:pt>
                <c:pt idx="1493">
                  <c:v>88.278344632095227</c:v>
                </c:pt>
                <c:pt idx="1494">
                  <c:v>88.278344632095227</c:v>
                </c:pt>
                <c:pt idx="1495">
                  <c:v>89.112425293339328</c:v>
                </c:pt>
                <c:pt idx="1496">
                  <c:v>89.053475231567191</c:v>
                </c:pt>
                <c:pt idx="1497">
                  <c:v>89.851809578757951</c:v>
                </c:pt>
                <c:pt idx="1498">
                  <c:v>90.004828888038816</c:v>
                </c:pt>
                <c:pt idx="1499">
                  <c:v>90.228713697109598</c:v>
                </c:pt>
                <c:pt idx="1500">
                  <c:v>90.228713697109598</c:v>
                </c:pt>
                <c:pt idx="1501">
                  <c:v>90.228713697109598</c:v>
                </c:pt>
                <c:pt idx="1502">
                  <c:v>89.789096747085452</c:v>
                </c:pt>
                <c:pt idx="1503">
                  <c:v>88.906727205453535</c:v>
                </c:pt>
                <c:pt idx="1504">
                  <c:v>89.06288215631804</c:v>
                </c:pt>
                <c:pt idx="1505">
                  <c:v>88.741165329838168</c:v>
                </c:pt>
                <c:pt idx="1506">
                  <c:v>88.212496158839102</c:v>
                </c:pt>
                <c:pt idx="1507">
                  <c:v>88.212496158839102</c:v>
                </c:pt>
                <c:pt idx="1508">
                  <c:v>88.212496158839102</c:v>
                </c:pt>
                <c:pt idx="1509">
                  <c:v>88.212496158839102</c:v>
                </c:pt>
                <c:pt idx="1510">
                  <c:v>88.212496158839102</c:v>
                </c:pt>
                <c:pt idx="1511">
                  <c:v>89.048458205033356</c:v>
                </c:pt>
                <c:pt idx="1512">
                  <c:v>88.806386674777542</c:v>
                </c:pt>
                <c:pt idx="1513">
                  <c:v>88.716707325485885</c:v>
                </c:pt>
                <c:pt idx="1514">
                  <c:v>88.716707325485885</c:v>
                </c:pt>
                <c:pt idx="1515">
                  <c:v>88.716707325485885</c:v>
                </c:pt>
                <c:pt idx="1516">
                  <c:v>88.716707325485885</c:v>
                </c:pt>
                <c:pt idx="1517">
                  <c:v>90.083219927629415</c:v>
                </c:pt>
                <c:pt idx="1518">
                  <c:v>90.15032265751897</c:v>
                </c:pt>
                <c:pt idx="1519">
                  <c:v>90.196103024639882</c:v>
                </c:pt>
                <c:pt idx="1520">
                  <c:v>89.708824322544658</c:v>
                </c:pt>
                <c:pt idx="1521">
                  <c:v>89.708824322544658</c:v>
                </c:pt>
                <c:pt idx="1522">
                  <c:v>89.708824322544658</c:v>
                </c:pt>
                <c:pt idx="1523">
                  <c:v>89.819198906288221</c:v>
                </c:pt>
                <c:pt idx="1524">
                  <c:v>89.75146904808193</c:v>
                </c:pt>
                <c:pt idx="1525">
                  <c:v>88.526060317201512</c:v>
                </c:pt>
                <c:pt idx="1526">
                  <c:v>89.859962246875341</c:v>
                </c:pt>
                <c:pt idx="1527">
                  <c:v>90.107050803664961</c:v>
                </c:pt>
                <c:pt idx="1528">
                  <c:v>90.107050803664961</c:v>
                </c:pt>
                <c:pt idx="1529">
                  <c:v>90.107050803664961</c:v>
                </c:pt>
                <c:pt idx="1530">
                  <c:v>90.411208037276523</c:v>
                </c:pt>
                <c:pt idx="1531">
                  <c:v>90.028032635757612</c:v>
                </c:pt>
                <c:pt idx="1532">
                  <c:v>89.647992875822325</c:v>
                </c:pt>
                <c:pt idx="1533">
                  <c:v>89.461735765755023</c:v>
                </c:pt>
                <c:pt idx="1534">
                  <c:v>90.293307913732221</c:v>
                </c:pt>
                <c:pt idx="1535">
                  <c:v>90.293307913732221</c:v>
                </c:pt>
                <c:pt idx="1536">
                  <c:v>90.293307913732221</c:v>
                </c:pt>
                <c:pt idx="1537">
                  <c:v>90.053744896743325</c:v>
                </c:pt>
                <c:pt idx="1538">
                  <c:v>90.109559316931851</c:v>
                </c:pt>
                <c:pt idx="1539">
                  <c:v>91.188847150015377</c:v>
                </c:pt>
                <c:pt idx="1540">
                  <c:v>91.16752478724672</c:v>
                </c:pt>
                <c:pt idx="1541">
                  <c:v>90.403055369159091</c:v>
                </c:pt>
                <c:pt idx="1542">
                  <c:v>90.403055369159091</c:v>
                </c:pt>
                <c:pt idx="1543">
                  <c:v>90.403055369159091</c:v>
                </c:pt>
                <c:pt idx="1544">
                  <c:v>90.977504907279084</c:v>
                </c:pt>
                <c:pt idx="1545">
                  <c:v>91.268492446239435</c:v>
                </c:pt>
                <c:pt idx="1546">
                  <c:v>91.26723818960599</c:v>
                </c:pt>
                <c:pt idx="1547">
                  <c:v>91.382002671566653</c:v>
                </c:pt>
                <c:pt idx="1548">
                  <c:v>91.756398276651424</c:v>
                </c:pt>
                <c:pt idx="1549">
                  <c:v>91.756398276651424</c:v>
                </c:pt>
                <c:pt idx="1550">
                  <c:v>91.756398276651424</c:v>
                </c:pt>
                <c:pt idx="1551">
                  <c:v>91.665464670726308</c:v>
                </c:pt>
                <c:pt idx="1552">
                  <c:v>92.207930664693336</c:v>
                </c:pt>
                <c:pt idx="1553">
                  <c:v>93.157402936214808</c:v>
                </c:pt>
                <c:pt idx="1554">
                  <c:v>92.978044237631494</c:v>
                </c:pt>
                <c:pt idx="1555">
                  <c:v>93.288472754410307</c:v>
                </c:pt>
                <c:pt idx="1556">
                  <c:v>93.288472754410307</c:v>
                </c:pt>
                <c:pt idx="1557">
                  <c:v>93.288472754410307</c:v>
                </c:pt>
                <c:pt idx="1558">
                  <c:v>92.620581097098295</c:v>
                </c:pt>
                <c:pt idx="1559">
                  <c:v>92.969264441197339</c:v>
                </c:pt>
                <c:pt idx="1560">
                  <c:v>93.477865506061221</c:v>
                </c:pt>
                <c:pt idx="1561">
                  <c:v>93.297252550844448</c:v>
                </c:pt>
                <c:pt idx="1562">
                  <c:v>93.136080573446151</c:v>
                </c:pt>
                <c:pt idx="1563">
                  <c:v>93.136080573446151</c:v>
                </c:pt>
                <c:pt idx="1564">
                  <c:v>93.136080573446151</c:v>
                </c:pt>
                <c:pt idx="1565">
                  <c:v>93.541205466050428</c:v>
                </c:pt>
                <c:pt idx="1566">
                  <c:v>93.35494835598314</c:v>
                </c:pt>
                <c:pt idx="1567">
                  <c:v>92.744752503809821</c:v>
                </c:pt>
                <c:pt idx="1568">
                  <c:v>92.760430711727949</c:v>
                </c:pt>
                <c:pt idx="1569">
                  <c:v>92.608665659080543</c:v>
                </c:pt>
                <c:pt idx="1570">
                  <c:v>92.608665659080543</c:v>
                </c:pt>
                <c:pt idx="1571">
                  <c:v>92.608665659080543</c:v>
                </c:pt>
                <c:pt idx="1572">
                  <c:v>93.166809860965699</c:v>
                </c:pt>
                <c:pt idx="1573">
                  <c:v>90.358529258671652</c:v>
                </c:pt>
                <c:pt idx="1574">
                  <c:v>89.355751080228558</c:v>
                </c:pt>
                <c:pt idx="1575">
                  <c:v>88.204970619038392</c:v>
                </c:pt>
                <c:pt idx="1576">
                  <c:v>87.56090983776194</c:v>
                </c:pt>
                <c:pt idx="1577">
                  <c:v>87.56090983776194</c:v>
                </c:pt>
                <c:pt idx="1578">
                  <c:v>87.56090983776194</c:v>
                </c:pt>
                <c:pt idx="1579">
                  <c:v>86.224499394821208</c:v>
                </c:pt>
                <c:pt idx="1580">
                  <c:v>86.706133942065918</c:v>
                </c:pt>
                <c:pt idx="1581">
                  <c:v>87.250481320983127</c:v>
                </c:pt>
                <c:pt idx="1582">
                  <c:v>89.01459327593021</c:v>
                </c:pt>
                <c:pt idx="1583">
                  <c:v>89.410938372100347</c:v>
                </c:pt>
                <c:pt idx="1584">
                  <c:v>89.410938372100347</c:v>
                </c:pt>
                <c:pt idx="1585">
                  <c:v>89.410938372100347</c:v>
                </c:pt>
                <c:pt idx="1586">
                  <c:v>88.716707325485899</c:v>
                </c:pt>
                <c:pt idx="1587">
                  <c:v>87.690725399323981</c:v>
                </c:pt>
                <c:pt idx="1588">
                  <c:v>85.304502154185784</c:v>
                </c:pt>
                <c:pt idx="1589">
                  <c:v>87.424195864715898</c:v>
                </c:pt>
                <c:pt idx="1590">
                  <c:v>87.656233341904112</c:v>
                </c:pt>
                <c:pt idx="1591">
                  <c:v>87.656233341904112</c:v>
                </c:pt>
                <c:pt idx="1592">
                  <c:v>87.656233341904112</c:v>
                </c:pt>
                <c:pt idx="1593">
                  <c:v>89.367039389929602</c:v>
                </c:pt>
                <c:pt idx="1594">
                  <c:v>89.824843061138765</c:v>
                </c:pt>
                <c:pt idx="1595">
                  <c:v>89.745197764914707</c:v>
                </c:pt>
                <c:pt idx="1596">
                  <c:v>90.871520221752604</c:v>
                </c:pt>
                <c:pt idx="1597">
                  <c:v>91.220203565851634</c:v>
                </c:pt>
                <c:pt idx="1598">
                  <c:v>91.220203565851634</c:v>
                </c:pt>
                <c:pt idx="1599">
                  <c:v>91.220203565851634</c:v>
                </c:pt>
                <c:pt idx="1600">
                  <c:v>90.742958916823994</c:v>
                </c:pt>
                <c:pt idx="1601">
                  <c:v>91.164389145663108</c:v>
                </c:pt>
                <c:pt idx="1602">
                  <c:v>90.826994111265122</c:v>
                </c:pt>
                <c:pt idx="1603">
                  <c:v>91.593972042619654</c:v>
                </c:pt>
                <c:pt idx="1604">
                  <c:v>91.822246749907507</c:v>
                </c:pt>
                <c:pt idx="1605">
                  <c:v>91.822246749907507</c:v>
                </c:pt>
                <c:pt idx="1606">
                  <c:v>91.822246749907507</c:v>
                </c:pt>
                <c:pt idx="1607">
                  <c:v>92.381018080109371</c:v>
                </c:pt>
                <c:pt idx="1608">
                  <c:v>93.775751456505532</c:v>
                </c:pt>
                <c:pt idx="1609">
                  <c:v>93.712411496516324</c:v>
                </c:pt>
                <c:pt idx="1610">
                  <c:v>93.911838301234823</c:v>
                </c:pt>
                <c:pt idx="1611">
                  <c:v>93.911838301234823</c:v>
                </c:pt>
                <c:pt idx="1612">
                  <c:v>93.911838301234823</c:v>
                </c:pt>
                <c:pt idx="1613">
                  <c:v>93.911838301234823</c:v>
                </c:pt>
                <c:pt idx="1614">
                  <c:v>93.911838301234823</c:v>
                </c:pt>
                <c:pt idx="1615">
                  <c:v>94.10373956615264</c:v>
                </c:pt>
                <c:pt idx="1616">
                  <c:v>94.05419642913138</c:v>
                </c:pt>
                <c:pt idx="1617">
                  <c:v>93.335507378164664</c:v>
                </c:pt>
                <c:pt idx="1618">
                  <c:v>93.851633982829242</c:v>
                </c:pt>
                <c:pt idx="1619">
                  <c:v>93.851633982829242</c:v>
                </c:pt>
                <c:pt idx="1620">
                  <c:v>93.851633982829242</c:v>
                </c:pt>
                <c:pt idx="1621">
                  <c:v>94.199690198611549</c:v>
                </c:pt>
                <c:pt idx="1622">
                  <c:v>93.856023881046312</c:v>
                </c:pt>
                <c:pt idx="1623">
                  <c:v>93.256489210257314</c:v>
                </c:pt>
                <c:pt idx="1624">
                  <c:v>92.951077720012293</c:v>
                </c:pt>
                <c:pt idx="1625">
                  <c:v>94.576594316963195</c:v>
                </c:pt>
                <c:pt idx="1626">
                  <c:v>94.576594316963195</c:v>
                </c:pt>
                <c:pt idx="1627">
                  <c:v>94.576594316963195</c:v>
                </c:pt>
                <c:pt idx="1628">
                  <c:v>93.988347955875255</c:v>
                </c:pt>
                <c:pt idx="1629">
                  <c:v>91.427155910370828</c:v>
                </c:pt>
                <c:pt idx="1630">
                  <c:v>91.68866841844509</c:v>
                </c:pt>
                <c:pt idx="1631">
                  <c:v>91.629718356672953</c:v>
                </c:pt>
                <c:pt idx="1632">
                  <c:v>90.329054227785548</c:v>
                </c:pt>
                <c:pt idx="1633">
                  <c:v>90.329054227785548</c:v>
                </c:pt>
                <c:pt idx="1634">
                  <c:v>90.329054227785548</c:v>
                </c:pt>
                <c:pt idx="1635">
                  <c:v>90.14718701593533</c:v>
                </c:pt>
                <c:pt idx="1636">
                  <c:v>90.14718701593533</c:v>
                </c:pt>
                <c:pt idx="1637">
                  <c:v>90.412462293909954</c:v>
                </c:pt>
                <c:pt idx="1638">
                  <c:v>90.278883962447566</c:v>
                </c:pt>
                <c:pt idx="1639">
                  <c:v>91.688041290128382</c:v>
                </c:pt>
                <c:pt idx="1640">
                  <c:v>91.688041290128382</c:v>
                </c:pt>
                <c:pt idx="1641">
                  <c:v>91.688041290128382</c:v>
                </c:pt>
                <c:pt idx="1642">
                  <c:v>92.012893758191879</c:v>
                </c:pt>
                <c:pt idx="1643">
                  <c:v>91.289187680691356</c:v>
                </c:pt>
                <c:pt idx="1644">
                  <c:v>91.619684303605354</c:v>
                </c:pt>
                <c:pt idx="1645">
                  <c:v>91.406460675918893</c:v>
                </c:pt>
                <c:pt idx="1646">
                  <c:v>92.415510137529225</c:v>
                </c:pt>
                <c:pt idx="1647">
                  <c:v>92.415510137529225</c:v>
                </c:pt>
                <c:pt idx="1648">
                  <c:v>92.415510137529225</c:v>
                </c:pt>
                <c:pt idx="1649">
                  <c:v>92.100064594216619</c:v>
                </c:pt>
                <c:pt idx="1650">
                  <c:v>92.966755927930421</c:v>
                </c:pt>
                <c:pt idx="1651">
                  <c:v>93.56001931555214</c:v>
                </c:pt>
                <c:pt idx="1652">
                  <c:v>93.869820704014245</c:v>
                </c:pt>
                <c:pt idx="1653">
                  <c:v>94.498203277372568</c:v>
                </c:pt>
                <c:pt idx="1654">
                  <c:v>94.498203277372568</c:v>
                </c:pt>
                <c:pt idx="1655">
                  <c:v>94.498203277372568</c:v>
                </c:pt>
                <c:pt idx="1656">
                  <c:v>94.417303724515051</c:v>
                </c:pt>
                <c:pt idx="1657">
                  <c:v>94.513881485290668</c:v>
                </c:pt>
                <c:pt idx="1658">
                  <c:v>95.473387809879739</c:v>
                </c:pt>
                <c:pt idx="1659">
                  <c:v>94.664392281304643</c:v>
                </c:pt>
                <c:pt idx="1660">
                  <c:v>94.402879773230367</c:v>
                </c:pt>
                <c:pt idx="1661">
                  <c:v>94.402879773230367</c:v>
                </c:pt>
                <c:pt idx="1662">
                  <c:v>94.402879773230367</c:v>
                </c:pt>
                <c:pt idx="1663">
                  <c:v>94.850649391371931</c:v>
                </c:pt>
                <c:pt idx="1664">
                  <c:v>95.252011514075875</c:v>
                </c:pt>
                <c:pt idx="1665">
                  <c:v>94.930294687596003</c:v>
                </c:pt>
                <c:pt idx="1666">
                  <c:v>96.135008184024514</c:v>
                </c:pt>
                <c:pt idx="1667">
                  <c:v>97.21429601710804</c:v>
                </c:pt>
                <c:pt idx="1668">
                  <c:v>97.21429601710804</c:v>
                </c:pt>
                <c:pt idx="1669">
                  <c:v>97.21429601710804</c:v>
                </c:pt>
                <c:pt idx="1670">
                  <c:v>96.667440124923942</c:v>
                </c:pt>
                <c:pt idx="1671">
                  <c:v>96.044074578099412</c:v>
                </c:pt>
                <c:pt idx="1672">
                  <c:v>93.622732147224625</c:v>
                </c:pt>
                <c:pt idx="1673">
                  <c:v>92.350288792589836</c:v>
                </c:pt>
                <c:pt idx="1674">
                  <c:v>92.918467047542578</c:v>
                </c:pt>
                <c:pt idx="1675">
                  <c:v>92.918467047542578</c:v>
                </c:pt>
                <c:pt idx="1676">
                  <c:v>92.918467047542578</c:v>
                </c:pt>
                <c:pt idx="1677">
                  <c:v>93.696733288598168</c:v>
                </c:pt>
                <c:pt idx="1678">
                  <c:v>92.591106066212191</c:v>
                </c:pt>
                <c:pt idx="1679">
                  <c:v>93.001875113666983</c:v>
                </c:pt>
                <c:pt idx="1680">
                  <c:v>94.560916109045053</c:v>
                </c:pt>
                <c:pt idx="1681">
                  <c:v>95.650237995196193</c:v>
                </c:pt>
                <c:pt idx="1682">
                  <c:v>95.650237995196193</c:v>
                </c:pt>
                <c:pt idx="1683">
                  <c:v>95.650237995196193</c:v>
                </c:pt>
                <c:pt idx="1684">
                  <c:v>94.718952444859738</c:v>
                </c:pt>
                <c:pt idx="1685">
                  <c:v>94.070501765366203</c:v>
                </c:pt>
                <c:pt idx="1686">
                  <c:v>94.29313231780354</c:v>
                </c:pt>
                <c:pt idx="1687">
                  <c:v>93.331744608264287</c:v>
                </c:pt>
                <c:pt idx="1688">
                  <c:v>92.720294499457523</c:v>
                </c:pt>
                <c:pt idx="1689">
                  <c:v>92.720294499457523</c:v>
                </c:pt>
                <c:pt idx="1690">
                  <c:v>92.720294499457523</c:v>
                </c:pt>
                <c:pt idx="1691">
                  <c:v>93.117893852261091</c:v>
                </c:pt>
                <c:pt idx="1692">
                  <c:v>92.534037389390221</c:v>
                </c:pt>
                <c:pt idx="1693">
                  <c:v>92.073098076597432</c:v>
                </c:pt>
                <c:pt idx="1694">
                  <c:v>92.939789410311221</c:v>
                </c:pt>
                <c:pt idx="1695">
                  <c:v>93.391948926669869</c:v>
                </c:pt>
                <c:pt idx="1696">
                  <c:v>93.391948926669869</c:v>
                </c:pt>
                <c:pt idx="1697">
                  <c:v>93.391948926669869</c:v>
                </c:pt>
                <c:pt idx="1698">
                  <c:v>92.844465906169049</c:v>
                </c:pt>
                <c:pt idx="1699">
                  <c:v>93.250217927090034</c:v>
                </c:pt>
                <c:pt idx="1700">
                  <c:v>94.004653292110078</c:v>
                </c:pt>
                <c:pt idx="1701">
                  <c:v>93.488526687445486</c:v>
                </c:pt>
                <c:pt idx="1702">
                  <c:v>94.434863317383332</c:v>
                </c:pt>
                <c:pt idx="1703">
                  <c:v>94.434863317383332</c:v>
                </c:pt>
                <c:pt idx="1704">
                  <c:v>94.434863317383332</c:v>
                </c:pt>
                <c:pt idx="1705">
                  <c:v>93.910584044601336</c:v>
                </c:pt>
                <c:pt idx="1706">
                  <c:v>92.964874542980198</c:v>
                </c:pt>
                <c:pt idx="1707">
                  <c:v>92.603021504229943</c:v>
                </c:pt>
                <c:pt idx="1708">
                  <c:v>93.704258828398821</c:v>
                </c:pt>
                <c:pt idx="1709">
                  <c:v>94.216622663163051</c:v>
                </c:pt>
                <c:pt idx="1710">
                  <c:v>94.216622663163051</c:v>
                </c:pt>
                <c:pt idx="1711">
                  <c:v>94.216622663163051</c:v>
                </c:pt>
                <c:pt idx="1712">
                  <c:v>94.761597170396968</c:v>
                </c:pt>
                <c:pt idx="1713">
                  <c:v>95.033770859855565</c:v>
                </c:pt>
                <c:pt idx="1714">
                  <c:v>94.436744702333485</c:v>
                </c:pt>
                <c:pt idx="1715">
                  <c:v>95.369284509303384</c:v>
                </c:pt>
                <c:pt idx="1716">
                  <c:v>93.630884815342014</c:v>
                </c:pt>
                <c:pt idx="1717">
                  <c:v>93.630884815342014</c:v>
                </c:pt>
                <c:pt idx="1718">
                  <c:v>93.630884815342014</c:v>
                </c:pt>
                <c:pt idx="1719">
                  <c:v>94.424829264315719</c:v>
                </c:pt>
                <c:pt idx="1720">
                  <c:v>93.525527258132229</c:v>
                </c:pt>
                <c:pt idx="1721">
                  <c:v>93.678546567413107</c:v>
                </c:pt>
                <c:pt idx="1722">
                  <c:v>91.186965765065139</c:v>
                </c:pt>
                <c:pt idx="1723">
                  <c:v>91.482343202242561</c:v>
                </c:pt>
                <c:pt idx="1724">
                  <c:v>91.482343202242561</c:v>
                </c:pt>
                <c:pt idx="1725">
                  <c:v>91.482343202242561</c:v>
                </c:pt>
                <c:pt idx="1726">
                  <c:v>90.983149062129556</c:v>
                </c:pt>
                <c:pt idx="1727">
                  <c:v>92.830041954884337</c:v>
                </c:pt>
                <c:pt idx="1728">
                  <c:v>91.533767724214016</c:v>
                </c:pt>
                <c:pt idx="1729">
                  <c:v>92.053657098778942</c:v>
                </c:pt>
                <c:pt idx="1730">
                  <c:v>91.148710937744923</c:v>
                </c:pt>
                <c:pt idx="1731">
                  <c:v>91.148710937744923</c:v>
                </c:pt>
                <c:pt idx="1732">
                  <c:v>91.148710937744923</c:v>
                </c:pt>
                <c:pt idx="1733">
                  <c:v>90.507785798052097</c:v>
                </c:pt>
                <c:pt idx="1734">
                  <c:v>91.892485121380645</c:v>
                </c:pt>
                <c:pt idx="1735">
                  <c:v>94.095586898035165</c:v>
                </c:pt>
                <c:pt idx="1736">
                  <c:v>93.055181020588577</c:v>
                </c:pt>
                <c:pt idx="1737">
                  <c:v>90.644499771098126</c:v>
                </c:pt>
                <c:pt idx="1738">
                  <c:v>90.644499771098126</c:v>
                </c:pt>
                <c:pt idx="1739">
                  <c:v>90.644499771098126</c:v>
                </c:pt>
                <c:pt idx="1740">
                  <c:v>92.387289363276579</c:v>
                </c:pt>
                <c:pt idx="1741">
                  <c:v>91.266611061289225</c:v>
                </c:pt>
                <c:pt idx="1742">
                  <c:v>91.06216723003692</c:v>
                </c:pt>
                <c:pt idx="1743">
                  <c:v>87.670657293188739</c:v>
                </c:pt>
                <c:pt idx="1744">
                  <c:v>89.287394093705487</c:v>
                </c:pt>
                <c:pt idx="1745">
                  <c:v>89.287394093705487</c:v>
                </c:pt>
                <c:pt idx="1746">
                  <c:v>89.287394093705487</c:v>
                </c:pt>
                <c:pt idx="1747">
                  <c:v>89.485566641790555</c:v>
                </c:pt>
                <c:pt idx="1748">
                  <c:v>89.301818044990156</c:v>
                </c:pt>
                <c:pt idx="1749">
                  <c:v>90.050609255159685</c:v>
                </c:pt>
                <c:pt idx="1750">
                  <c:v>89.632314667904183</c:v>
                </c:pt>
                <c:pt idx="1751">
                  <c:v>89.895081432611903</c:v>
                </c:pt>
                <c:pt idx="1752">
                  <c:v>89.895081432611903</c:v>
                </c:pt>
                <c:pt idx="1753">
                  <c:v>89.895081432611903</c:v>
                </c:pt>
                <c:pt idx="1754">
                  <c:v>89.713841349078422</c:v>
                </c:pt>
                <c:pt idx="1755">
                  <c:v>88.580620480756551</c:v>
                </c:pt>
                <c:pt idx="1756">
                  <c:v>88.949371930990793</c:v>
                </c:pt>
                <c:pt idx="1757">
                  <c:v>89.763384486099696</c:v>
                </c:pt>
                <c:pt idx="1758">
                  <c:v>90.806926005129895</c:v>
                </c:pt>
                <c:pt idx="1759">
                  <c:v>90.806926005129895</c:v>
                </c:pt>
                <c:pt idx="1760">
                  <c:v>90.806926005129895</c:v>
                </c:pt>
                <c:pt idx="1761">
                  <c:v>91.227729105652287</c:v>
                </c:pt>
                <c:pt idx="1762">
                  <c:v>91.49864853847744</c:v>
                </c:pt>
                <c:pt idx="1763">
                  <c:v>89.303699429940352</c:v>
                </c:pt>
                <c:pt idx="1764">
                  <c:v>89.042186921866076</c:v>
                </c:pt>
                <c:pt idx="1765">
                  <c:v>87.0040198925102</c:v>
                </c:pt>
                <c:pt idx="1766">
                  <c:v>87.0040198925102</c:v>
                </c:pt>
                <c:pt idx="1767">
                  <c:v>87.0040198925102</c:v>
                </c:pt>
                <c:pt idx="1768">
                  <c:v>86.081514138607901</c:v>
                </c:pt>
                <c:pt idx="1769">
                  <c:v>87.581605072213833</c:v>
                </c:pt>
                <c:pt idx="1770">
                  <c:v>87.675047191405838</c:v>
                </c:pt>
                <c:pt idx="1771">
                  <c:v>88.28587017189588</c:v>
                </c:pt>
                <c:pt idx="1772">
                  <c:v>86.926255981236338</c:v>
                </c:pt>
                <c:pt idx="1773">
                  <c:v>86.926255981236338</c:v>
                </c:pt>
                <c:pt idx="1774">
                  <c:v>86.926255981236338</c:v>
                </c:pt>
                <c:pt idx="1775">
                  <c:v>85.897138413490808</c:v>
                </c:pt>
                <c:pt idx="1776">
                  <c:v>88.06135823450839</c:v>
                </c:pt>
                <c:pt idx="1777">
                  <c:v>90.900995252638666</c:v>
                </c:pt>
                <c:pt idx="1778">
                  <c:v>90.476429382215926</c:v>
                </c:pt>
                <c:pt idx="1779">
                  <c:v>90.623804536646276</c:v>
                </c:pt>
                <c:pt idx="1780">
                  <c:v>90.623804536646276</c:v>
                </c:pt>
                <c:pt idx="1781">
                  <c:v>90.623804536646276</c:v>
                </c:pt>
                <c:pt idx="1782">
                  <c:v>90.900368124321957</c:v>
                </c:pt>
                <c:pt idx="1783">
                  <c:v>89.753977561348862</c:v>
                </c:pt>
                <c:pt idx="1784">
                  <c:v>91.01952250449969</c:v>
                </c:pt>
                <c:pt idx="1785">
                  <c:v>91.445342631555874</c:v>
                </c:pt>
                <c:pt idx="1786">
                  <c:v>91.413359087402895</c:v>
                </c:pt>
                <c:pt idx="1787">
                  <c:v>91.413359087402895</c:v>
                </c:pt>
                <c:pt idx="1788">
                  <c:v>91.413359087402895</c:v>
                </c:pt>
                <c:pt idx="1789">
                  <c:v>91.579548091334985</c:v>
                </c:pt>
                <c:pt idx="1790">
                  <c:v>92.752278043610531</c:v>
                </c:pt>
                <c:pt idx="1791">
                  <c:v>92.713396087973578</c:v>
                </c:pt>
                <c:pt idx="1792">
                  <c:v>92.300745655568605</c:v>
                </c:pt>
                <c:pt idx="1793">
                  <c:v>93.392576054986634</c:v>
                </c:pt>
                <c:pt idx="1794">
                  <c:v>93.392576054986634</c:v>
                </c:pt>
                <c:pt idx="1795">
                  <c:v>93.392576054986634</c:v>
                </c:pt>
                <c:pt idx="1796">
                  <c:v>92.871432423788249</c:v>
                </c:pt>
                <c:pt idx="1797">
                  <c:v>93.208200329869513</c:v>
                </c:pt>
                <c:pt idx="1798">
                  <c:v>93.215098741353472</c:v>
                </c:pt>
                <c:pt idx="1799">
                  <c:v>94.69637582545765</c:v>
                </c:pt>
                <c:pt idx="1800">
                  <c:v>95.707933800334885</c:v>
                </c:pt>
                <c:pt idx="1801">
                  <c:v>95.707933800334885</c:v>
                </c:pt>
                <c:pt idx="1802">
                  <c:v>95.707933800334885</c:v>
                </c:pt>
                <c:pt idx="1803">
                  <c:v>95.24511310259193</c:v>
                </c:pt>
                <c:pt idx="1804">
                  <c:v>95.82332541061227</c:v>
                </c:pt>
                <c:pt idx="1805">
                  <c:v>96.769034912233394</c:v>
                </c:pt>
                <c:pt idx="1806">
                  <c:v>97.249415202844659</c:v>
                </c:pt>
                <c:pt idx="1807">
                  <c:v>97.39114620242448</c:v>
                </c:pt>
                <c:pt idx="1808">
                  <c:v>97.39114620242448</c:v>
                </c:pt>
                <c:pt idx="1809">
                  <c:v>97.39114620242448</c:v>
                </c:pt>
                <c:pt idx="1810">
                  <c:v>96.124974130956929</c:v>
                </c:pt>
                <c:pt idx="1811">
                  <c:v>96.763390757382879</c:v>
                </c:pt>
                <c:pt idx="1812">
                  <c:v>95.51979530531743</c:v>
                </c:pt>
                <c:pt idx="1813">
                  <c:v>96.489962811290837</c:v>
                </c:pt>
                <c:pt idx="1814">
                  <c:v>97.856475413434367</c:v>
                </c:pt>
                <c:pt idx="1815">
                  <c:v>97.856475413434367</c:v>
                </c:pt>
                <c:pt idx="1816">
                  <c:v>97.856475413434367</c:v>
                </c:pt>
                <c:pt idx="1817">
                  <c:v>98.698081614479165</c:v>
                </c:pt>
                <c:pt idx="1818">
                  <c:v>98.976526587105013</c:v>
                </c:pt>
                <c:pt idx="1819">
                  <c:v>99.653825169167888</c:v>
                </c:pt>
                <c:pt idx="1820">
                  <c:v>98.832914202575012</c:v>
                </c:pt>
                <c:pt idx="1821">
                  <c:v>99.234903453595678</c:v>
                </c:pt>
                <c:pt idx="1822">
                  <c:v>99.234903453595678</c:v>
                </c:pt>
                <c:pt idx="1823">
                  <c:v>99.234903453595678</c:v>
                </c:pt>
                <c:pt idx="1824">
                  <c:v>99.248700276563611</c:v>
                </c:pt>
                <c:pt idx="1825">
                  <c:v>99.684554456687394</c:v>
                </c:pt>
                <c:pt idx="1826">
                  <c:v>99.349040807239575</c:v>
                </c:pt>
                <c:pt idx="1827">
                  <c:v>100</c:v>
                </c:pt>
                <c:pt idx="1828">
                  <c:v>98.654809760625113</c:v>
                </c:pt>
                <c:pt idx="1829">
                  <c:v>98.654809760625113</c:v>
                </c:pt>
                <c:pt idx="1830">
                  <c:v>98.654809760625113</c:v>
                </c:pt>
                <c:pt idx="1831">
                  <c:v>98.927610578400447</c:v>
                </c:pt>
                <c:pt idx="1832">
                  <c:v>99.179089033407124</c:v>
                </c:pt>
                <c:pt idx="1833">
                  <c:v>99.142088462720352</c:v>
                </c:pt>
                <c:pt idx="1834">
                  <c:v>98.620944831521967</c:v>
                </c:pt>
                <c:pt idx="1835">
                  <c:v>98.89186426434712</c:v>
                </c:pt>
                <c:pt idx="1836">
                  <c:v>98.89186426434712</c:v>
                </c:pt>
                <c:pt idx="1837">
                  <c:v>98.89186426434712</c:v>
                </c:pt>
                <c:pt idx="1838">
                  <c:v>97.451350520830047</c:v>
                </c:pt>
                <c:pt idx="1839">
                  <c:v>98.459145725806948</c:v>
                </c:pt>
                <c:pt idx="1840">
                  <c:v>96.355130223194962</c:v>
                </c:pt>
                <c:pt idx="1841">
                  <c:v>96.057871401067374</c:v>
                </c:pt>
                <c:pt idx="1842">
                  <c:v>96.528844766927762</c:v>
                </c:pt>
                <c:pt idx="1843">
                  <c:v>96.528844766927762</c:v>
                </c:pt>
                <c:pt idx="1844">
                  <c:v>96.528844766927762</c:v>
                </c:pt>
                <c:pt idx="1845">
                  <c:v>96.140025210558335</c:v>
                </c:pt>
                <c:pt idx="1846">
                  <c:v>96.048464476316497</c:v>
                </c:pt>
                <c:pt idx="1847">
                  <c:v>97.621929422979221</c:v>
                </c:pt>
                <c:pt idx="1848">
                  <c:v>98.186972036348337</c:v>
                </c:pt>
                <c:pt idx="1849">
                  <c:v>98.834795587525136</c:v>
                </c:pt>
                <c:pt idx="1850">
                  <c:v>98.834795587525136</c:v>
                </c:pt>
                <c:pt idx="1851">
                  <c:v>98.834795587525136</c:v>
                </c:pt>
                <c:pt idx="1852">
                  <c:v>98.678640636660646</c:v>
                </c:pt>
                <c:pt idx="1853">
                  <c:v>98.510570247778375</c:v>
                </c:pt>
                <c:pt idx="1854">
                  <c:v>99.10007086549976</c:v>
                </c:pt>
                <c:pt idx="1855">
                  <c:v>98.433433464821206</c:v>
                </c:pt>
                <c:pt idx="1856">
                  <c:v>99.209191192609893</c:v>
                </c:pt>
                <c:pt idx="1857">
                  <c:v>99.209191192609893</c:v>
                </c:pt>
                <c:pt idx="1858">
                  <c:v>99.209191192609893</c:v>
                </c:pt>
                <c:pt idx="1859">
                  <c:v>99.291345002100869</c:v>
                </c:pt>
                <c:pt idx="1860">
                  <c:v>99.65382516916786</c:v>
                </c:pt>
                <c:pt idx="1861">
                  <c:v>99.462551032566765</c:v>
                </c:pt>
                <c:pt idx="1862">
                  <c:v>97.199872065823385</c:v>
                </c:pt>
                <c:pt idx="1863">
                  <c:v>97.679625228117914</c:v>
                </c:pt>
                <c:pt idx="1864">
                  <c:v>97.679625228117914</c:v>
                </c:pt>
                <c:pt idx="1865">
                  <c:v>97.679625228117914</c:v>
                </c:pt>
                <c:pt idx="1866">
                  <c:v>96.066651197501514</c:v>
                </c:pt>
                <c:pt idx="1867">
                  <c:v>95.838376490213662</c:v>
                </c:pt>
                <c:pt idx="1868">
                  <c:v>95.179891757652527</c:v>
                </c:pt>
                <c:pt idx="1869">
                  <c:v>94.948481408781049</c:v>
                </c:pt>
                <c:pt idx="1870">
                  <c:v>95.883529729017837</c:v>
                </c:pt>
                <c:pt idx="1871">
                  <c:v>95.883529729017837</c:v>
                </c:pt>
                <c:pt idx="1872">
                  <c:v>95.883529729017837</c:v>
                </c:pt>
                <c:pt idx="1873">
                  <c:v>95.883529729017837</c:v>
                </c:pt>
                <c:pt idx="1874">
                  <c:v>95.883529729017837</c:v>
                </c:pt>
                <c:pt idx="1875">
                  <c:v>95.883529729017837</c:v>
                </c:pt>
                <c:pt idx="1876">
                  <c:v>95.675950256181906</c:v>
                </c:pt>
                <c:pt idx="1877">
                  <c:v>95.212502430122214</c:v>
                </c:pt>
                <c:pt idx="1878">
                  <c:v>95.212502430122214</c:v>
                </c:pt>
                <c:pt idx="1879">
                  <c:v>95.212502430122214</c:v>
                </c:pt>
                <c:pt idx="1880">
                  <c:v>95.212502430122214</c:v>
                </c:pt>
                <c:pt idx="1881">
                  <c:v>95.212502430122214</c:v>
                </c:pt>
                <c:pt idx="1882">
                  <c:v>94.084925716650886</c:v>
                </c:pt>
                <c:pt idx="1883">
                  <c:v>93.169318374232546</c:v>
                </c:pt>
                <c:pt idx="1884">
                  <c:v>91.575158193117886</c:v>
                </c:pt>
                <c:pt idx="1885">
                  <c:v>91.575158193117886</c:v>
                </c:pt>
                <c:pt idx="1886">
                  <c:v>91.575158193117886</c:v>
                </c:pt>
                <c:pt idx="1887">
                  <c:v>91.980910214038886</c:v>
                </c:pt>
                <c:pt idx="1888">
                  <c:v>92.002859705124251</c:v>
                </c:pt>
                <c:pt idx="1889">
                  <c:v>91.582683732918582</c:v>
                </c:pt>
                <c:pt idx="1890">
                  <c:v>91.0841167211223</c:v>
                </c:pt>
                <c:pt idx="1891">
                  <c:v>90.670212032083867</c:v>
                </c:pt>
                <c:pt idx="1892">
                  <c:v>90.670212032083867</c:v>
                </c:pt>
                <c:pt idx="1893">
                  <c:v>90.670212032083867</c:v>
                </c:pt>
                <c:pt idx="1894">
                  <c:v>90.506531541418667</c:v>
                </c:pt>
                <c:pt idx="1895">
                  <c:v>87.454298023918653</c:v>
                </c:pt>
                <c:pt idx="1896">
                  <c:v>86.650946650194072</c:v>
                </c:pt>
                <c:pt idx="1897">
                  <c:v>86.390688398753241</c:v>
                </c:pt>
                <c:pt idx="1898">
                  <c:v>85.636880162049934</c:v>
                </c:pt>
                <c:pt idx="1899">
                  <c:v>85.636880162049934</c:v>
                </c:pt>
                <c:pt idx="1900">
                  <c:v>85.636880162049934</c:v>
                </c:pt>
                <c:pt idx="1901">
                  <c:v>79.179967013050515</c:v>
                </c:pt>
                <c:pt idx="1902">
                  <c:v>80.521394482525054</c:v>
                </c:pt>
                <c:pt idx="1903">
                  <c:v>76.852066701367747</c:v>
                </c:pt>
                <c:pt idx="1904">
                  <c:v>82.195827088180494</c:v>
                </c:pt>
                <c:pt idx="1905">
                  <c:v>82.411559229133857</c:v>
                </c:pt>
                <c:pt idx="1906">
                  <c:v>82.411559229133857</c:v>
                </c:pt>
                <c:pt idx="1907">
                  <c:v>82.411559229133857</c:v>
                </c:pt>
                <c:pt idx="1908">
                  <c:v>81.694124434800585</c:v>
                </c:pt>
                <c:pt idx="1909">
                  <c:v>83.073179603278604</c:v>
                </c:pt>
                <c:pt idx="1910">
                  <c:v>82.88817674984476</c:v>
                </c:pt>
                <c:pt idx="1911">
                  <c:v>82.962805019535026</c:v>
                </c:pt>
                <c:pt idx="1912">
                  <c:v>84.629084957073047</c:v>
                </c:pt>
                <c:pt idx="1913">
                  <c:v>84.629084957073047</c:v>
                </c:pt>
                <c:pt idx="1914">
                  <c:v>84.629084957073047</c:v>
                </c:pt>
                <c:pt idx="1915">
                  <c:v>84.760781903585269</c:v>
                </c:pt>
                <c:pt idx="1916">
                  <c:v>80.364612403343827</c:v>
                </c:pt>
                <c:pt idx="1917">
                  <c:v>81.760600036373404</c:v>
                </c:pt>
                <c:pt idx="1918">
                  <c:v>80.83370438425402</c:v>
                </c:pt>
                <c:pt idx="1919">
                  <c:v>81.117793511730383</c:v>
                </c:pt>
                <c:pt idx="1920">
                  <c:v>81.117793511730383</c:v>
                </c:pt>
                <c:pt idx="1921">
                  <c:v>81.117793511730383</c:v>
                </c:pt>
                <c:pt idx="1922">
                  <c:v>80.390324664329512</c:v>
                </c:pt>
                <c:pt idx="1923">
                  <c:v>83.123976996933294</c:v>
                </c:pt>
                <c:pt idx="1924">
                  <c:v>83.199232394940282</c:v>
                </c:pt>
                <c:pt idx="1925">
                  <c:v>83.490847062217355</c:v>
                </c:pt>
                <c:pt idx="1926">
                  <c:v>81.990129000294701</c:v>
                </c:pt>
                <c:pt idx="1927">
                  <c:v>81.990129000294701</c:v>
                </c:pt>
                <c:pt idx="1928">
                  <c:v>81.990129000294701</c:v>
                </c:pt>
                <c:pt idx="1929">
                  <c:v>83.484575779050118</c:v>
                </c:pt>
                <c:pt idx="1930">
                  <c:v>83.218046244442036</c:v>
                </c:pt>
                <c:pt idx="1931">
                  <c:v>82.03089234088182</c:v>
                </c:pt>
                <c:pt idx="1932">
                  <c:v>82.611613162169064</c:v>
                </c:pt>
                <c:pt idx="1933">
                  <c:v>81.636428629661864</c:v>
                </c:pt>
                <c:pt idx="1934">
                  <c:v>81.636428629661864</c:v>
                </c:pt>
                <c:pt idx="1935">
                  <c:v>81.636428629661864</c:v>
                </c:pt>
                <c:pt idx="1936">
                  <c:v>82.508764118226182</c:v>
                </c:pt>
                <c:pt idx="1937">
                  <c:v>84.264723405055861</c:v>
                </c:pt>
                <c:pt idx="1938">
                  <c:v>84.375725117116161</c:v>
                </c:pt>
                <c:pt idx="1939">
                  <c:v>83.233097324043428</c:v>
                </c:pt>
                <c:pt idx="1940">
                  <c:v>82.595307825934213</c:v>
                </c:pt>
                <c:pt idx="1941">
                  <c:v>82.595307825934213</c:v>
                </c:pt>
                <c:pt idx="1942">
                  <c:v>82.595307825934213</c:v>
                </c:pt>
                <c:pt idx="1943">
                  <c:v>80.664379738738305</c:v>
                </c:pt>
                <c:pt idx="1944">
                  <c:v>79.206933530669673</c:v>
                </c:pt>
                <c:pt idx="1945">
                  <c:v>81.201201577854803</c:v>
                </c:pt>
                <c:pt idx="1946">
                  <c:v>80.293119775237159</c:v>
                </c:pt>
                <c:pt idx="1947">
                  <c:v>79.590736060505293</c:v>
                </c:pt>
                <c:pt idx="1948">
                  <c:v>79.590736060505293</c:v>
                </c:pt>
                <c:pt idx="1949">
                  <c:v>79.590736060505293</c:v>
                </c:pt>
                <c:pt idx="1950">
                  <c:v>79.363088481534163</c:v>
                </c:pt>
                <c:pt idx="1951">
                  <c:v>81.878500159917678</c:v>
                </c:pt>
                <c:pt idx="1952">
                  <c:v>82.350100654094788</c:v>
                </c:pt>
                <c:pt idx="1953">
                  <c:v>81.985739102077645</c:v>
                </c:pt>
                <c:pt idx="1954">
                  <c:v>81.660886634014147</c:v>
                </c:pt>
                <c:pt idx="1955">
                  <c:v>81.660886634014147</c:v>
                </c:pt>
                <c:pt idx="1956">
                  <c:v>81.660886634014147</c:v>
                </c:pt>
                <c:pt idx="1957">
                  <c:v>79.369359764701414</c:v>
                </c:pt>
                <c:pt idx="1958">
                  <c:v>81.717955310836118</c:v>
                </c:pt>
                <c:pt idx="1959">
                  <c:v>81.305304878431144</c:v>
                </c:pt>
                <c:pt idx="1960">
                  <c:v>81.302169236847519</c:v>
                </c:pt>
                <c:pt idx="1961">
                  <c:v>81.302169236847519</c:v>
                </c:pt>
                <c:pt idx="1962">
                  <c:v>81.302169236847519</c:v>
                </c:pt>
                <c:pt idx="1963">
                  <c:v>81.302169236847519</c:v>
                </c:pt>
                <c:pt idx="1964">
                  <c:v>81.302169236847519</c:v>
                </c:pt>
                <c:pt idx="1965">
                  <c:v>84.249672325454469</c:v>
                </c:pt>
                <c:pt idx="1966">
                  <c:v>84.054008290636304</c:v>
                </c:pt>
                <c:pt idx="1967">
                  <c:v>84.900004389898186</c:v>
                </c:pt>
                <c:pt idx="1968">
                  <c:v>84.301096847425924</c:v>
                </c:pt>
                <c:pt idx="1969">
                  <c:v>84.301096847425924</c:v>
                </c:pt>
                <c:pt idx="1970">
                  <c:v>84.301096847425924</c:v>
                </c:pt>
                <c:pt idx="1971">
                  <c:v>83.21365634622498</c:v>
                </c:pt>
                <c:pt idx="1972">
                  <c:v>85.910935236458712</c:v>
                </c:pt>
                <c:pt idx="1973">
                  <c:v>86.786406366606656</c:v>
                </c:pt>
                <c:pt idx="1974">
                  <c:v>86.160532306515208</c:v>
                </c:pt>
                <c:pt idx="1975">
                  <c:v>86.834695246994457</c:v>
                </c:pt>
                <c:pt idx="1976">
                  <c:v>86.834695246994457</c:v>
                </c:pt>
                <c:pt idx="1977">
                  <c:v>86.834695246994457</c:v>
                </c:pt>
                <c:pt idx="1978">
                  <c:v>87.293753174837079</c:v>
                </c:pt>
                <c:pt idx="1979">
                  <c:v>86.289093611443803</c:v>
                </c:pt>
                <c:pt idx="1980">
                  <c:v>85.283179791417083</c:v>
                </c:pt>
                <c:pt idx="1981">
                  <c:v>84.711865894880702</c:v>
                </c:pt>
                <c:pt idx="1982">
                  <c:v>83.271979279680366</c:v>
                </c:pt>
                <c:pt idx="1983">
                  <c:v>83.271979279680366</c:v>
                </c:pt>
                <c:pt idx="1984">
                  <c:v>83.271979279680366</c:v>
                </c:pt>
                <c:pt idx="1985">
                  <c:v>82.531967865945006</c:v>
                </c:pt>
                <c:pt idx="1986">
                  <c:v>84.091008861323076</c:v>
                </c:pt>
                <c:pt idx="1987">
                  <c:v>85.525251321672897</c:v>
                </c:pt>
                <c:pt idx="1988">
                  <c:v>85.093159911449447</c:v>
                </c:pt>
                <c:pt idx="1989">
                  <c:v>87.326990975623474</c:v>
                </c:pt>
                <c:pt idx="1990">
                  <c:v>87.326990975623474</c:v>
                </c:pt>
                <c:pt idx="1991">
                  <c:v>87.326990975623474</c:v>
                </c:pt>
                <c:pt idx="1992">
                  <c:v>86.097819474842694</c:v>
                </c:pt>
                <c:pt idx="1993">
                  <c:v>85.248060605680479</c:v>
                </c:pt>
                <c:pt idx="1994">
                  <c:v>85.684541914120999</c:v>
                </c:pt>
                <c:pt idx="1995">
                  <c:v>85.723423869757951</c:v>
                </c:pt>
                <c:pt idx="1996">
                  <c:v>86.373128805884932</c:v>
                </c:pt>
                <c:pt idx="1997">
                  <c:v>86.373128805884932</c:v>
                </c:pt>
                <c:pt idx="1998">
                  <c:v>86.373128805884932</c:v>
                </c:pt>
                <c:pt idx="1999">
                  <c:v>87.031613538446052</c:v>
                </c:pt>
                <c:pt idx="2000">
                  <c:v>85.961732630113403</c:v>
                </c:pt>
                <c:pt idx="2001">
                  <c:v>86.53304652664977</c:v>
                </c:pt>
                <c:pt idx="2002">
                  <c:v>86.53304652664977</c:v>
                </c:pt>
                <c:pt idx="2003">
                  <c:v>88.1742413315188</c:v>
                </c:pt>
                <c:pt idx="2004">
                  <c:v>88.1742413315188</c:v>
                </c:pt>
                <c:pt idx="2005">
                  <c:v>88.1742413315188</c:v>
                </c:pt>
                <c:pt idx="2006">
                  <c:v>88.262039295860276</c:v>
                </c:pt>
                <c:pt idx="2007">
                  <c:v>87.834337783853897</c:v>
                </c:pt>
                <c:pt idx="2008">
                  <c:v>87.966034730366118</c:v>
                </c:pt>
                <c:pt idx="2009">
                  <c:v>88.262039295860262</c:v>
                </c:pt>
                <c:pt idx="2010">
                  <c:v>87.453670895601888</c:v>
                </c:pt>
                <c:pt idx="2011">
                  <c:v>87.453670895601888</c:v>
                </c:pt>
                <c:pt idx="2012">
                  <c:v>87.453670895601888</c:v>
                </c:pt>
                <c:pt idx="2013">
                  <c:v>88.135986504198556</c:v>
                </c:pt>
                <c:pt idx="2014">
                  <c:v>87.90081338542673</c:v>
                </c:pt>
                <c:pt idx="2015">
                  <c:v>88.971948550392838</c:v>
                </c:pt>
                <c:pt idx="2016">
                  <c:v>88.966931523859031</c:v>
                </c:pt>
                <c:pt idx="2017">
                  <c:v>88.580620480756508</c:v>
                </c:pt>
                <c:pt idx="2018">
                  <c:v>88.580620480756508</c:v>
                </c:pt>
                <c:pt idx="2019">
                  <c:v>88.580620480756508</c:v>
                </c:pt>
                <c:pt idx="2020">
                  <c:v>89.35073405369468</c:v>
                </c:pt>
                <c:pt idx="2021">
                  <c:v>87.748421204462602</c:v>
                </c:pt>
                <c:pt idx="2022">
                  <c:v>86.902425105200734</c:v>
                </c:pt>
                <c:pt idx="2023">
                  <c:v>86.869814432731033</c:v>
                </c:pt>
                <c:pt idx="2024">
                  <c:v>85.148974331637959</c:v>
                </c:pt>
                <c:pt idx="2025">
                  <c:v>85.148974331637959</c:v>
                </c:pt>
                <c:pt idx="2026">
                  <c:v>85.148974331637959</c:v>
                </c:pt>
                <c:pt idx="2027">
                  <c:v>85.187229158958175</c:v>
                </c:pt>
                <c:pt idx="2028">
                  <c:v>84.357538395931144</c:v>
                </c:pt>
                <c:pt idx="2029">
                  <c:v>84.65730573132565</c:v>
                </c:pt>
                <c:pt idx="2030">
                  <c:v>84.910038442965771</c:v>
                </c:pt>
                <c:pt idx="2031">
                  <c:v>85.295095229434835</c:v>
                </c:pt>
                <c:pt idx="2032">
                  <c:v>85.295095229434835</c:v>
                </c:pt>
                <c:pt idx="2033">
                  <c:v>85.295095229434835</c:v>
                </c:pt>
                <c:pt idx="2034">
                  <c:v>83.408066124409658</c:v>
                </c:pt>
                <c:pt idx="2035">
                  <c:v>84.233994117536326</c:v>
                </c:pt>
                <c:pt idx="2036">
                  <c:v>83.666442990900308</c:v>
                </c:pt>
                <c:pt idx="2037">
                  <c:v>83.027399236157635</c:v>
                </c:pt>
                <c:pt idx="2038">
                  <c:v>80.961011432549142</c:v>
                </c:pt>
                <c:pt idx="2039">
                  <c:v>80.961011432549142</c:v>
                </c:pt>
                <c:pt idx="2040">
                  <c:v>80.961011432549142</c:v>
                </c:pt>
                <c:pt idx="2041">
                  <c:v>80.422308208482463</c:v>
                </c:pt>
                <c:pt idx="2042">
                  <c:v>79.991471054892472</c:v>
                </c:pt>
                <c:pt idx="2043">
                  <c:v>78.919708761609641</c:v>
                </c:pt>
                <c:pt idx="2044">
                  <c:v>80.60668393359957</c:v>
                </c:pt>
                <c:pt idx="2045">
                  <c:v>81.518528506117548</c:v>
                </c:pt>
                <c:pt idx="2046">
                  <c:v>81.518528506117548</c:v>
                </c:pt>
                <c:pt idx="2047">
                  <c:v>81.518528506117548</c:v>
                </c:pt>
                <c:pt idx="2048">
                  <c:v>80.439240673034021</c:v>
                </c:pt>
                <c:pt idx="2049">
                  <c:v>80.806110738318083</c:v>
                </c:pt>
                <c:pt idx="2050">
                  <c:v>79.215713327103771</c:v>
                </c:pt>
                <c:pt idx="2051">
                  <c:v>78.924098659826697</c:v>
                </c:pt>
                <c:pt idx="2052">
                  <c:v>77.842302313476267</c:v>
                </c:pt>
                <c:pt idx="2053">
                  <c:v>77.842302313476267</c:v>
                </c:pt>
                <c:pt idx="2054">
                  <c:v>77.842302313476267</c:v>
                </c:pt>
                <c:pt idx="2055">
                  <c:v>77.785233636654297</c:v>
                </c:pt>
                <c:pt idx="2056">
                  <c:v>76.544773826172488</c:v>
                </c:pt>
                <c:pt idx="2057">
                  <c:v>78.053017427895838</c:v>
                </c:pt>
                <c:pt idx="2058">
                  <c:v>75.742676709081366</c:v>
                </c:pt>
                <c:pt idx="2059">
                  <c:v>75.818559235405075</c:v>
                </c:pt>
                <c:pt idx="2060">
                  <c:v>75.818559235405075</c:v>
                </c:pt>
                <c:pt idx="2061">
                  <c:v>75.818559235405075</c:v>
                </c:pt>
                <c:pt idx="2062">
                  <c:v>75.545131289313034</c:v>
                </c:pt>
                <c:pt idx="2063">
                  <c:v>73.818647033369416</c:v>
                </c:pt>
                <c:pt idx="2064">
                  <c:v>74.357977385752804</c:v>
                </c:pt>
                <c:pt idx="2065">
                  <c:v>75.130599471957865</c:v>
                </c:pt>
                <c:pt idx="2066">
                  <c:v>73.787290617533159</c:v>
                </c:pt>
                <c:pt idx="2067">
                  <c:v>73.787290617533159</c:v>
                </c:pt>
                <c:pt idx="2068">
                  <c:v>73.787290617533159</c:v>
                </c:pt>
                <c:pt idx="2069">
                  <c:v>75.14376916660909</c:v>
                </c:pt>
                <c:pt idx="2070">
                  <c:v>73.967903572749933</c:v>
                </c:pt>
                <c:pt idx="2071">
                  <c:v>75.254143750352668</c:v>
                </c:pt>
                <c:pt idx="2072">
                  <c:v>73.621728741917792</c:v>
                </c:pt>
                <c:pt idx="2073">
                  <c:v>71.38915193437721</c:v>
                </c:pt>
                <c:pt idx="2074">
                  <c:v>71.38915193437721</c:v>
                </c:pt>
                <c:pt idx="2075">
                  <c:v>71.38915193437721</c:v>
                </c:pt>
                <c:pt idx="2076">
                  <c:v>71.762293282828523</c:v>
                </c:pt>
                <c:pt idx="2077">
                  <c:v>69.934841367892218</c:v>
                </c:pt>
                <c:pt idx="2078">
                  <c:v>70.788363006954796</c:v>
                </c:pt>
                <c:pt idx="2079">
                  <c:v>73.010905761427793</c:v>
                </c:pt>
                <c:pt idx="2080">
                  <c:v>74.598794659375187</c:v>
                </c:pt>
                <c:pt idx="2081">
                  <c:v>74.598794659375187</c:v>
                </c:pt>
                <c:pt idx="2082">
                  <c:v>74.598794659375187</c:v>
                </c:pt>
                <c:pt idx="2083">
                  <c:v>73.904563612760739</c:v>
                </c:pt>
                <c:pt idx="2084">
                  <c:v>72.810224700075821</c:v>
                </c:pt>
                <c:pt idx="2085">
                  <c:v>74.847137472798252</c:v>
                </c:pt>
                <c:pt idx="2086">
                  <c:v>73.217858105947002</c:v>
                </c:pt>
                <c:pt idx="2087">
                  <c:v>72.683544780097392</c:v>
                </c:pt>
                <c:pt idx="2088">
                  <c:v>72.683544780097392</c:v>
                </c:pt>
                <c:pt idx="2089">
                  <c:v>72.683544780097392</c:v>
                </c:pt>
                <c:pt idx="2090">
                  <c:v>72.023178662586091</c:v>
                </c:pt>
                <c:pt idx="2091">
                  <c:v>73.272418269502054</c:v>
                </c:pt>
                <c:pt idx="2092">
                  <c:v>74.11339734223013</c:v>
                </c:pt>
                <c:pt idx="2093">
                  <c:v>74.510996695033697</c:v>
                </c:pt>
                <c:pt idx="2094">
                  <c:v>72.555610603485505</c:v>
                </c:pt>
                <c:pt idx="2095">
                  <c:v>72.555610603485505</c:v>
                </c:pt>
                <c:pt idx="2096">
                  <c:v>72.555610603485505</c:v>
                </c:pt>
                <c:pt idx="2097">
                  <c:v>71.791141185397876</c:v>
                </c:pt>
                <c:pt idx="2098">
                  <c:v>73.696357011608072</c:v>
                </c:pt>
                <c:pt idx="2099">
                  <c:v>73.840596524454796</c:v>
                </c:pt>
                <c:pt idx="2100">
                  <c:v>73.483760512238334</c:v>
                </c:pt>
                <c:pt idx="2101">
                  <c:v>74.000514245219634</c:v>
                </c:pt>
                <c:pt idx="2102">
                  <c:v>74.000514245219634</c:v>
                </c:pt>
                <c:pt idx="2103">
                  <c:v>74.000514245219634</c:v>
                </c:pt>
                <c:pt idx="2104">
                  <c:v>75.554538214063896</c:v>
                </c:pt>
                <c:pt idx="2105">
                  <c:v>75.230940002633858</c:v>
                </c:pt>
                <c:pt idx="2106">
                  <c:v>73.345165154242125</c:v>
                </c:pt>
                <c:pt idx="2107">
                  <c:v>72.789529465623872</c:v>
                </c:pt>
                <c:pt idx="2108">
                  <c:v>73.28684222078671</c:v>
                </c:pt>
                <c:pt idx="2109">
                  <c:v>73.28684222078671</c:v>
                </c:pt>
                <c:pt idx="2110">
                  <c:v>73.28684222078671</c:v>
                </c:pt>
                <c:pt idx="2111">
                  <c:v>73.232909185548365</c:v>
                </c:pt>
                <c:pt idx="2112">
                  <c:v>71.086876085715801</c:v>
                </c:pt>
                <c:pt idx="2113">
                  <c:v>71.366575314975108</c:v>
                </c:pt>
                <c:pt idx="2114">
                  <c:v>70.347491800297178</c:v>
                </c:pt>
                <c:pt idx="2115">
                  <c:v>72.10282395881012</c:v>
                </c:pt>
                <c:pt idx="2116">
                  <c:v>72.10282395881012</c:v>
                </c:pt>
                <c:pt idx="2117">
                  <c:v>72.10282395881012</c:v>
                </c:pt>
                <c:pt idx="2118">
                  <c:v>71.035451563744374</c:v>
                </c:pt>
                <c:pt idx="2119">
                  <c:v>71.617426641665062</c:v>
                </c:pt>
                <c:pt idx="2120">
                  <c:v>71.99182224674982</c:v>
                </c:pt>
                <c:pt idx="2121">
                  <c:v>73.13946706635636</c:v>
                </c:pt>
                <c:pt idx="2122">
                  <c:v>73.419793423932376</c:v>
                </c:pt>
                <c:pt idx="2123">
                  <c:v>73.419793423932376</c:v>
                </c:pt>
                <c:pt idx="2124">
                  <c:v>73.419793423932376</c:v>
                </c:pt>
                <c:pt idx="2125">
                  <c:v>73.335131101174525</c:v>
                </c:pt>
                <c:pt idx="2126">
                  <c:v>74.652727694613503</c:v>
                </c:pt>
                <c:pt idx="2127">
                  <c:v>74.309061377048266</c:v>
                </c:pt>
                <c:pt idx="2128">
                  <c:v>71.994957888333445</c:v>
                </c:pt>
                <c:pt idx="2129">
                  <c:v>69.860213098201939</c:v>
                </c:pt>
                <c:pt idx="2130">
                  <c:v>69.860213098201939</c:v>
                </c:pt>
                <c:pt idx="2131">
                  <c:v>69.860213098201939</c:v>
                </c:pt>
                <c:pt idx="2132">
                  <c:v>72.459659971026596</c:v>
                </c:pt>
                <c:pt idx="2133">
                  <c:v>71.179063948274376</c:v>
                </c:pt>
                <c:pt idx="2134">
                  <c:v>70.117962836375867</c:v>
                </c:pt>
                <c:pt idx="2135">
                  <c:v>69.840144992066755</c:v>
                </c:pt>
                <c:pt idx="2136">
                  <c:v>71.567883504643817</c:v>
                </c:pt>
                <c:pt idx="2137">
                  <c:v>71.567883504643817</c:v>
                </c:pt>
                <c:pt idx="2138">
                  <c:v>71.567883504643817</c:v>
                </c:pt>
                <c:pt idx="2139">
                  <c:v>68.350715239845158</c:v>
                </c:pt>
                <c:pt idx="2140">
                  <c:v>68.429106279435771</c:v>
                </c:pt>
                <c:pt idx="2141">
                  <c:v>66.860658359306825</c:v>
                </c:pt>
                <c:pt idx="2142">
                  <c:v>66.673774120922815</c:v>
                </c:pt>
                <c:pt idx="2143">
                  <c:v>72.482863718745421</c:v>
                </c:pt>
                <c:pt idx="2144">
                  <c:v>72.482863718745421</c:v>
                </c:pt>
                <c:pt idx="2145">
                  <c:v>72.482863718745421</c:v>
                </c:pt>
                <c:pt idx="2146">
                  <c:v>71.044231360178529</c:v>
                </c:pt>
                <c:pt idx="2147">
                  <c:v>70.090996318756709</c:v>
                </c:pt>
                <c:pt idx="2148">
                  <c:v>69.692142709319683</c:v>
                </c:pt>
                <c:pt idx="2149">
                  <c:v>71.734699636892643</c:v>
                </c:pt>
                <c:pt idx="2150">
                  <c:v>71.416745580313119</c:v>
                </c:pt>
                <c:pt idx="2151">
                  <c:v>71.416745580313119</c:v>
                </c:pt>
                <c:pt idx="2152">
                  <c:v>71.416745580313119</c:v>
                </c:pt>
                <c:pt idx="2153">
                  <c:v>68.64358416375569</c:v>
                </c:pt>
                <c:pt idx="2154">
                  <c:v>68.905723800146689</c:v>
                </c:pt>
                <c:pt idx="2155">
                  <c:v>70.128624017760217</c:v>
                </c:pt>
                <c:pt idx="2156">
                  <c:v>68.998538791021971</c:v>
                </c:pt>
                <c:pt idx="2157">
                  <c:v>71.608646845230936</c:v>
                </c:pt>
                <c:pt idx="2158">
                  <c:v>71.608646845230936</c:v>
                </c:pt>
                <c:pt idx="2159">
                  <c:v>71.608646845230936</c:v>
                </c:pt>
                <c:pt idx="2160">
                  <c:v>67.265783251911117</c:v>
                </c:pt>
                <c:pt idx="2161">
                  <c:v>68.118677762656958</c:v>
                </c:pt>
                <c:pt idx="2162">
                  <c:v>64.57916554306172</c:v>
                </c:pt>
                <c:pt idx="2163">
                  <c:v>62.103890076948595</c:v>
                </c:pt>
                <c:pt idx="2164">
                  <c:v>56.427124553954947</c:v>
                </c:pt>
                <c:pt idx="2165">
                  <c:v>56.427124553954947</c:v>
                </c:pt>
                <c:pt idx="2166">
                  <c:v>56.427124553954947</c:v>
                </c:pt>
                <c:pt idx="2167">
                  <c:v>62.435013828179343</c:v>
                </c:pt>
                <c:pt idx="2168">
                  <c:v>64.120734743535834</c:v>
                </c:pt>
                <c:pt idx="2169">
                  <c:v>60.874091447851107</c:v>
                </c:pt>
                <c:pt idx="2170">
                  <c:v>58.374357977385721</c:v>
                </c:pt>
                <c:pt idx="2171">
                  <c:v>60.550493236421069</c:v>
                </c:pt>
                <c:pt idx="2172">
                  <c:v>60.550493236421069</c:v>
                </c:pt>
                <c:pt idx="2173">
                  <c:v>60.550493236421069</c:v>
                </c:pt>
                <c:pt idx="2174">
                  <c:v>62.363521200072704</c:v>
                </c:pt>
                <c:pt idx="2175">
                  <c:v>61.427218623202457</c:v>
                </c:pt>
                <c:pt idx="2176">
                  <c:v>56.412073474353548</c:v>
                </c:pt>
                <c:pt idx="2177">
                  <c:v>55.257530243263048</c:v>
                </c:pt>
                <c:pt idx="2178">
                  <c:v>52.385282552663071</c:v>
                </c:pt>
                <c:pt idx="2179">
                  <c:v>52.385282552663071</c:v>
                </c:pt>
                <c:pt idx="2180">
                  <c:v>52.385282552663071</c:v>
                </c:pt>
                <c:pt idx="2181">
                  <c:v>50.232351041346533</c:v>
                </c:pt>
                <c:pt idx="2182">
                  <c:v>49.577001950369031</c:v>
                </c:pt>
                <c:pt idx="2183">
                  <c:v>54.247226525019258</c:v>
                </c:pt>
                <c:pt idx="2184">
                  <c:v>55.330904256319855</c:v>
                </c:pt>
                <c:pt idx="2185">
                  <c:v>57.169017352640488</c:v>
                </c:pt>
                <c:pt idx="2186">
                  <c:v>57.169017352640488</c:v>
                </c:pt>
                <c:pt idx="2187">
                  <c:v>57.169017352640488</c:v>
                </c:pt>
                <c:pt idx="2188">
                  <c:v>57.8952319434079</c:v>
                </c:pt>
                <c:pt idx="2189">
                  <c:v>60.999517111196084</c:v>
                </c:pt>
                <c:pt idx="2190">
                  <c:v>61.111773079889844</c:v>
                </c:pt>
                <c:pt idx="2191">
                  <c:v>57.28127332133424</c:v>
                </c:pt>
                <c:pt idx="2192">
                  <c:v>58.595734273189606</c:v>
                </c:pt>
                <c:pt idx="2193">
                  <c:v>58.595734273189606</c:v>
                </c:pt>
                <c:pt idx="2194">
                  <c:v>58.595734273189606</c:v>
                </c:pt>
                <c:pt idx="2195">
                  <c:v>58.284051499777334</c:v>
                </c:pt>
                <c:pt idx="2196">
                  <c:v>55.889048458205004</c:v>
                </c:pt>
                <c:pt idx="2197">
                  <c:v>54.22653129056733</c:v>
                </c:pt>
                <c:pt idx="2198">
                  <c:v>54.814777651655277</c:v>
                </c:pt>
                <c:pt idx="2199">
                  <c:v>55.389227189775276</c:v>
                </c:pt>
                <c:pt idx="2200">
                  <c:v>55.389227189775276</c:v>
                </c:pt>
                <c:pt idx="2201">
                  <c:v>55.389227189775276</c:v>
                </c:pt>
                <c:pt idx="2202">
                  <c:v>53.298381381814501</c:v>
                </c:pt>
                <c:pt idx="2203">
                  <c:v>53.499062443166459</c:v>
                </c:pt>
                <c:pt idx="2204">
                  <c:v>51.49664172786391</c:v>
                </c:pt>
                <c:pt idx="2205">
                  <c:v>50.097518453250686</c:v>
                </c:pt>
                <c:pt idx="2206">
                  <c:v>50.009720488909203</c:v>
                </c:pt>
                <c:pt idx="2207">
                  <c:v>50.009720488909203</c:v>
                </c:pt>
                <c:pt idx="2208">
                  <c:v>50.009720488909203</c:v>
                </c:pt>
                <c:pt idx="2209">
                  <c:v>54.07476623791991</c:v>
                </c:pt>
                <c:pt idx="2210">
                  <c:v>54.538841192296324</c:v>
                </c:pt>
                <c:pt idx="2211">
                  <c:v>54.272311657688249</c:v>
                </c:pt>
                <c:pt idx="2212">
                  <c:v>55.496466131935215</c:v>
                </c:pt>
                <c:pt idx="2213">
                  <c:v>55.880895790087578</c:v>
                </c:pt>
                <c:pt idx="2214">
                  <c:v>55.880895790087578</c:v>
                </c:pt>
                <c:pt idx="2215">
                  <c:v>55.880895790087578</c:v>
                </c:pt>
                <c:pt idx="2216">
                  <c:v>53.371755394871315</c:v>
                </c:pt>
                <c:pt idx="2217">
                  <c:v>55.404905397693398</c:v>
                </c:pt>
                <c:pt idx="2218">
                  <c:v>55.688367396853046</c:v>
                </c:pt>
                <c:pt idx="2219">
                  <c:v>55.413685194127552</c:v>
                </c:pt>
                <c:pt idx="2220">
                  <c:v>53.250719629743422</c:v>
                </c:pt>
                <c:pt idx="2221">
                  <c:v>53.250719629743422</c:v>
                </c:pt>
                <c:pt idx="2222">
                  <c:v>53.250719629743422</c:v>
                </c:pt>
                <c:pt idx="2223">
                  <c:v>56.670450340844219</c:v>
                </c:pt>
                <c:pt idx="2224">
                  <c:v>56.837266473093045</c:v>
                </c:pt>
                <c:pt idx="2225">
                  <c:v>57.397292059928361</c:v>
                </c:pt>
                <c:pt idx="2226">
                  <c:v>57.586684811579282</c:v>
                </c:pt>
                <c:pt idx="2227">
                  <c:v>56.287902067642044</c:v>
                </c:pt>
                <c:pt idx="2228">
                  <c:v>56.287902067642044</c:v>
                </c:pt>
                <c:pt idx="2229">
                  <c:v>56.287902067642044</c:v>
                </c:pt>
                <c:pt idx="2230">
                  <c:v>56.591432172936884</c:v>
                </c:pt>
                <c:pt idx="2231">
                  <c:v>57.493242692387277</c:v>
                </c:pt>
                <c:pt idx="2232">
                  <c:v>57.676364160870932</c:v>
                </c:pt>
                <c:pt idx="2233">
                  <c:v>58.058285305756385</c:v>
                </c:pt>
                <c:pt idx="2234">
                  <c:v>58.124760907329225</c:v>
                </c:pt>
                <c:pt idx="2235">
                  <c:v>58.124760907329225</c:v>
                </c:pt>
                <c:pt idx="2236">
                  <c:v>58.124760907329225</c:v>
                </c:pt>
                <c:pt idx="2237">
                  <c:v>57.061778410480549</c:v>
                </c:pt>
                <c:pt idx="2238">
                  <c:v>56.871131402196184</c:v>
                </c:pt>
                <c:pt idx="2239">
                  <c:v>56.871131402196184</c:v>
                </c:pt>
                <c:pt idx="2240">
                  <c:v>56.871131402196184</c:v>
                </c:pt>
                <c:pt idx="2241">
                  <c:v>56.871131402196184</c:v>
                </c:pt>
                <c:pt idx="2242">
                  <c:v>56.871131402196184</c:v>
                </c:pt>
                <c:pt idx="2243">
                  <c:v>56.871131402196184</c:v>
                </c:pt>
                <c:pt idx="2244">
                  <c:v>56.552550217299945</c:v>
                </c:pt>
                <c:pt idx="2245">
                  <c:v>57.669465749386958</c:v>
                </c:pt>
                <c:pt idx="2246">
                  <c:v>57.669465749386958</c:v>
                </c:pt>
                <c:pt idx="2247">
                  <c:v>57.669465749386958</c:v>
                </c:pt>
                <c:pt idx="2248">
                  <c:v>59.491273509472741</c:v>
                </c:pt>
                <c:pt idx="2249">
                  <c:v>59.491273509472741</c:v>
                </c:pt>
                <c:pt idx="2250">
                  <c:v>59.491273509472741</c:v>
                </c:pt>
                <c:pt idx="2251">
                  <c:v>60.48088199326461</c:v>
                </c:pt>
                <c:pt idx="2252">
                  <c:v>60.981957518327789</c:v>
                </c:pt>
                <c:pt idx="2253">
                  <c:v>60.016179910571466</c:v>
                </c:pt>
                <c:pt idx="2254">
                  <c:v>59.385915952262955</c:v>
                </c:pt>
                <c:pt idx="2255">
                  <c:v>58.815229184043311</c:v>
                </c:pt>
                <c:pt idx="2256">
                  <c:v>58.815229184043311</c:v>
                </c:pt>
                <c:pt idx="2257">
                  <c:v>58.815229184043311</c:v>
                </c:pt>
                <c:pt idx="2258">
                  <c:v>57.695178010372665</c:v>
                </c:pt>
                <c:pt idx="2259">
                  <c:v>56.800893030722982</c:v>
                </c:pt>
                <c:pt idx="2260">
                  <c:v>54.514383187944063</c:v>
                </c:pt>
                <c:pt idx="2261">
                  <c:v>54.002646481496555</c:v>
                </c:pt>
                <c:pt idx="2262">
                  <c:v>54.059088030001803</c:v>
                </c:pt>
                <c:pt idx="2263">
                  <c:v>54.059088030001803</c:v>
                </c:pt>
                <c:pt idx="2264">
                  <c:v>54.059088030001803</c:v>
                </c:pt>
                <c:pt idx="2265">
                  <c:v>53.273296249145517</c:v>
                </c:pt>
                <c:pt idx="2266">
                  <c:v>51.904275133735098</c:v>
                </c:pt>
                <c:pt idx="2267">
                  <c:v>51.617050364675109</c:v>
                </c:pt>
                <c:pt idx="2268">
                  <c:v>51.169280746533538</c:v>
                </c:pt>
                <c:pt idx="2269">
                  <c:v>51.253943069291395</c:v>
                </c:pt>
                <c:pt idx="2270">
                  <c:v>51.253943069291395</c:v>
                </c:pt>
                <c:pt idx="2271">
                  <c:v>51.253943069291395</c:v>
                </c:pt>
                <c:pt idx="2272">
                  <c:v>52.523250782342565</c:v>
                </c:pt>
                <c:pt idx="2273">
                  <c:v>52.362078804944268</c:v>
                </c:pt>
                <c:pt idx="2274">
                  <c:v>54.569570479815866</c:v>
                </c:pt>
                <c:pt idx="2275">
                  <c:v>53.16417592203539</c:v>
                </c:pt>
                <c:pt idx="2276">
                  <c:v>52.994851276519675</c:v>
                </c:pt>
                <c:pt idx="2277">
                  <c:v>52.994851276519675</c:v>
                </c:pt>
                <c:pt idx="2278">
                  <c:v>52.994851276519675</c:v>
                </c:pt>
                <c:pt idx="2279">
                  <c:v>51.633982829226674</c:v>
                </c:pt>
                <c:pt idx="2280">
                  <c:v>52.439842716218152</c:v>
                </c:pt>
                <c:pt idx="2281">
                  <c:v>53.277059019045879</c:v>
                </c:pt>
                <c:pt idx="2282">
                  <c:v>52.930884188213753</c:v>
                </c:pt>
                <c:pt idx="2283">
                  <c:v>53.586233279191262</c:v>
                </c:pt>
                <c:pt idx="2284">
                  <c:v>53.586233279191262</c:v>
                </c:pt>
                <c:pt idx="2285">
                  <c:v>53.586233279191262</c:v>
                </c:pt>
                <c:pt idx="2286">
                  <c:v>53.837711734197939</c:v>
                </c:pt>
                <c:pt idx="2287">
                  <c:v>52.661846140338781</c:v>
                </c:pt>
                <c:pt idx="2288">
                  <c:v>52.401587888897957</c:v>
                </c:pt>
                <c:pt idx="2289">
                  <c:v>51.430166126291113</c:v>
                </c:pt>
                <c:pt idx="2290">
                  <c:v>51.835291018895397</c:v>
                </c:pt>
                <c:pt idx="2291">
                  <c:v>51.835291018895397</c:v>
                </c:pt>
                <c:pt idx="2292">
                  <c:v>51.835291018895397</c:v>
                </c:pt>
                <c:pt idx="2293">
                  <c:v>50.640611575534493</c:v>
                </c:pt>
                <c:pt idx="2294">
                  <c:v>49.186928137366202</c:v>
                </c:pt>
                <c:pt idx="2295">
                  <c:v>49.301065491010128</c:v>
                </c:pt>
                <c:pt idx="2296">
                  <c:v>49.391999096935237</c:v>
                </c:pt>
                <c:pt idx="2297">
                  <c:v>47.684328690493381</c:v>
                </c:pt>
                <c:pt idx="2298">
                  <c:v>47.684328690493381</c:v>
                </c:pt>
                <c:pt idx="2299">
                  <c:v>47.684328690493381</c:v>
                </c:pt>
                <c:pt idx="2300">
                  <c:v>47.287983594323251</c:v>
                </c:pt>
                <c:pt idx="2301">
                  <c:v>46.930520453790066</c:v>
                </c:pt>
                <c:pt idx="2302">
                  <c:v>47.110506280690117</c:v>
                </c:pt>
                <c:pt idx="2303">
                  <c:v>48.98938271759787</c:v>
                </c:pt>
                <c:pt idx="2304">
                  <c:v>47.792821889286785</c:v>
                </c:pt>
                <c:pt idx="2305">
                  <c:v>47.792821889286785</c:v>
                </c:pt>
                <c:pt idx="2306">
                  <c:v>47.792821889286785</c:v>
                </c:pt>
                <c:pt idx="2307">
                  <c:v>45.595364267482786</c:v>
                </c:pt>
                <c:pt idx="2308">
                  <c:v>45.274901697636366</c:v>
                </c:pt>
                <c:pt idx="2309">
                  <c:v>46.140965903033432</c:v>
                </c:pt>
                <c:pt idx="2310">
                  <c:v>44.061408404773715</c:v>
                </c:pt>
                <c:pt idx="2311">
                  <c:v>43.503264202888566</c:v>
                </c:pt>
                <c:pt idx="2312">
                  <c:v>43.503264202888566</c:v>
                </c:pt>
                <c:pt idx="2313">
                  <c:v>43.503264202888566</c:v>
                </c:pt>
                <c:pt idx="2314">
                  <c:v>42.753845864402329</c:v>
                </c:pt>
                <c:pt idx="2315">
                  <c:v>44.860369880281226</c:v>
                </c:pt>
                <c:pt idx="2316">
                  <c:v>45.18271383507782</c:v>
                </c:pt>
                <c:pt idx="2317">
                  <c:v>46.034354089190217</c:v>
                </c:pt>
                <c:pt idx="2318">
                  <c:v>46.581837109691037</c:v>
                </c:pt>
                <c:pt idx="2319">
                  <c:v>46.581837109691037</c:v>
                </c:pt>
                <c:pt idx="2320">
                  <c:v>46.581837109691037</c:v>
                </c:pt>
                <c:pt idx="2321">
                  <c:v>47.893162419962763</c:v>
                </c:pt>
                <c:pt idx="2322">
                  <c:v>47.945841198567649</c:v>
                </c:pt>
                <c:pt idx="2323">
                  <c:v>48.048063114193809</c:v>
                </c:pt>
                <c:pt idx="2324">
                  <c:v>48.29891444088377</c:v>
                </c:pt>
                <c:pt idx="2325">
                  <c:v>48.351593219488663</c:v>
                </c:pt>
                <c:pt idx="2326">
                  <c:v>48.351593219488663</c:v>
                </c:pt>
                <c:pt idx="2327">
                  <c:v>48.351593219488663</c:v>
                </c:pt>
                <c:pt idx="2328">
                  <c:v>49.871125130913065</c:v>
                </c:pt>
                <c:pt idx="2329">
                  <c:v>50.104416864734723</c:v>
                </c:pt>
                <c:pt idx="2330">
                  <c:v>50.624306239299649</c:v>
                </c:pt>
                <c:pt idx="2331">
                  <c:v>50.648137115335203</c:v>
                </c:pt>
                <c:pt idx="2332">
                  <c:v>49.716224436682026</c:v>
                </c:pt>
                <c:pt idx="2333">
                  <c:v>49.716224436682026</c:v>
                </c:pt>
                <c:pt idx="2334">
                  <c:v>49.716224436682026</c:v>
                </c:pt>
                <c:pt idx="2335">
                  <c:v>47.668650482575273</c:v>
                </c:pt>
                <c:pt idx="2336">
                  <c:v>49.010077952049805</c:v>
                </c:pt>
                <c:pt idx="2337">
                  <c:v>49.925685294468138</c:v>
                </c:pt>
                <c:pt idx="2338">
                  <c:v>52.269263814069042</c:v>
                </c:pt>
                <c:pt idx="2339">
                  <c:v>52.176448823193752</c:v>
                </c:pt>
                <c:pt idx="2340">
                  <c:v>52.176448823193752</c:v>
                </c:pt>
                <c:pt idx="2341">
                  <c:v>52.176448823193752</c:v>
                </c:pt>
                <c:pt idx="2342">
                  <c:v>52.183974362994448</c:v>
                </c:pt>
                <c:pt idx="2343">
                  <c:v>52.340129313858938</c:v>
                </c:pt>
                <c:pt idx="2344">
                  <c:v>52.708253635776451</c:v>
                </c:pt>
                <c:pt idx="2345">
                  <c:v>54.590265714267822</c:v>
                </c:pt>
                <c:pt idx="2346">
                  <c:v>54.590265714267822</c:v>
                </c:pt>
                <c:pt idx="2347">
                  <c:v>54.590265714267822</c:v>
                </c:pt>
                <c:pt idx="2348">
                  <c:v>54.590265714267822</c:v>
                </c:pt>
                <c:pt idx="2349">
                  <c:v>54.590265714267822</c:v>
                </c:pt>
                <c:pt idx="2350">
                  <c:v>55.40553252601017</c:v>
                </c:pt>
                <c:pt idx="2351">
                  <c:v>54.63479182475529</c:v>
                </c:pt>
                <c:pt idx="2352">
                  <c:v>55.654502467749957</c:v>
                </c:pt>
                <c:pt idx="2353">
                  <c:v>56.635331155107671</c:v>
                </c:pt>
                <c:pt idx="2354">
                  <c:v>56.635331155107671</c:v>
                </c:pt>
                <c:pt idx="2355">
                  <c:v>56.635331155107671</c:v>
                </c:pt>
                <c:pt idx="2356">
                  <c:v>54.674300908708958</c:v>
                </c:pt>
                <c:pt idx="2357">
                  <c:v>54.032121512382666</c:v>
                </c:pt>
                <c:pt idx="2358">
                  <c:v>55.401142627793099</c:v>
                </c:pt>
                <c:pt idx="2359">
                  <c:v>54.994136350238648</c:v>
                </c:pt>
                <c:pt idx="2360">
                  <c:v>55.740419047141266</c:v>
                </c:pt>
                <c:pt idx="2361">
                  <c:v>55.740419047141266</c:v>
                </c:pt>
                <c:pt idx="2362">
                  <c:v>55.740419047141266</c:v>
                </c:pt>
                <c:pt idx="2363">
                  <c:v>55.043052358943193</c:v>
                </c:pt>
                <c:pt idx="2364">
                  <c:v>54.286108480656253</c:v>
                </c:pt>
                <c:pt idx="2365">
                  <c:v>55.759860024959735</c:v>
                </c:pt>
                <c:pt idx="2366">
                  <c:v>56.679857265595146</c:v>
                </c:pt>
                <c:pt idx="2367">
                  <c:v>56.679857265595146</c:v>
                </c:pt>
                <c:pt idx="2368">
                  <c:v>56.679857265595146</c:v>
                </c:pt>
                <c:pt idx="2369">
                  <c:v>56.679857265595146</c:v>
                </c:pt>
                <c:pt idx="2370">
                  <c:v>56.910013357833186</c:v>
                </c:pt>
                <c:pt idx="2371">
                  <c:v>57.29883291420262</c:v>
                </c:pt>
                <c:pt idx="2372">
                  <c:v>57.877672350539683</c:v>
                </c:pt>
                <c:pt idx="2373">
                  <c:v>57.877045222222961</c:v>
                </c:pt>
                <c:pt idx="2374">
                  <c:v>59.000859165793955</c:v>
                </c:pt>
                <c:pt idx="2375">
                  <c:v>59.000859165793955</c:v>
                </c:pt>
                <c:pt idx="2376">
                  <c:v>59.000859165793955</c:v>
                </c:pt>
                <c:pt idx="2377">
                  <c:v>58.428291012624129</c:v>
                </c:pt>
                <c:pt idx="2378">
                  <c:v>58.128523677229637</c:v>
                </c:pt>
                <c:pt idx="2379">
                  <c:v>56.445311275140043</c:v>
                </c:pt>
                <c:pt idx="2380">
                  <c:v>56.34246223119716</c:v>
                </c:pt>
                <c:pt idx="2381">
                  <c:v>56.307343045460563</c:v>
                </c:pt>
                <c:pt idx="2382">
                  <c:v>56.307343045460563</c:v>
                </c:pt>
                <c:pt idx="2383">
                  <c:v>56.307343045460563</c:v>
                </c:pt>
                <c:pt idx="2384">
                  <c:v>57.440563913782427</c:v>
                </c:pt>
                <c:pt idx="2385">
                  <c:v>58.583818835171904</c:v>
                </c:pt>
                <c:pt idx="2386">
                  <c:v>58.883586170566389</c:v>
                </c:pt>
                <c:pt idx="2387">
                  <c:v>57.854468602820852</c:v>
                </c:pt>
                <c:pt idx="2388">
                  <c:v>58.376866490652681</c:v>
                </c:pt>
                <c:pt idx="2389">
                  <c:v>58.376866490652681</c:v>
                </c:pt>
                <c:pt idx="2390">
                  <c:v>58.376866490652681</c:v>
                </c:pt>
                <c:pt idx="2391">
                  <c:v>58.620192277541932</c:v>
                </c:pt>
                <c:pt idx="2392">
                  <c:v>58.985808086192556</c:v>
                </c:pt>
                <c:pt idx="2393">
                  <c:v>59.644919947070406</c:v>
                </c:pt>
                <c:pt idx="2394">
                  <c:v>59.172692324576566</c:v>
                </c:pt>
                <c:pt idx="2395">
                  <c:v>59.102453953103371</c:v>
                </c:pt>
                <c:pt idx="2396">
                  <c:v>59.102453953103371</c:v>
                </c:pt>
                <c:pt idx="2397">
                  <c:v>59.102453953103371</c:v>
                </c:pt>
                <c:pt idx="2398">
                  <c:v>60.398101055456991</c:v>
                </c:pt>
                <c:pt idx="2399">
                  <c:v>60.610697554826729</c:v>
                </c:pt>
                <c:pt idx="2400">
                  <c:v>59.356440921376958</c:v>
                </c:pt>
                <c:pt idx="2401">
                  <c:v>59.292473833071028</c:v>
                </c:pt>
                <c:pt idx="2402">
                  <c:v>59.696344469041854</c:v>
                </c:pt>
                <c:pt idx="2403">
                  <c:v>59.696344469041854</c:v>
                </c:pt>
                <c:pt idx="2404">
                  <c:v>59.696344469041854</c:v>
                </c:pt>
                <c:pt idx="2405">
                  <c:v>58.926230896103704</c:v>
                </c:pt>
                <c:pt idx="2406">
                  <c:v>59.562766137579459</c:v>
                </c:pt>
                <c:pt idx="2407">
                  <c:v>60.377405821005077</c:v>
                </c:pt>
                <c:pt idx="2408">
                  <c:v>60.884125500918785</c:v>
                </c:pt>
                <c:pt idx="2409">
                  <c:v>60.921753199922279</c:v>
                </c:pt>
                <c:pt idx="2410">
                  <c:v>60.921753199922279</c:v>
                </c:pt>
                <c:pt idx="2411">
                  <c:v>60.921753199922279</c:v>
                </c:pt>
                <c:pt idx="2412">
                  <c:v>59.69446308409168</c:v>
                </c:pt>
                <c:pt idx="2413">
                  <c:v>59.564020394212896</c:v>
                </c:pt>
                <c:pt idx="2414">
                  <c:v>58.217575898204572</c:v>
                </c:pt>
                <c:pt idx="2415">
                  <c:v>58.849721241463257</c:v>
                </c:pt>
                <c:pt idx="2416">
                  <c:v>60.084536897094559</c:v>
                </c:pt>
                <c:pt idx="2417">
                  <c:v>60.084536897094559</c:v>
                </c:pt>
                <c:pt idx="2418">
                  <c:v>60.084536897094559</c:v>
                </c:pt>
                <c:pt idx="2419">
                  <c:v>58.564377857353442</c:v>
                </c:pt>
                <c:pt idx="2420">
                  <c:v>58.628344945659386</c:v>
                </c:pt>
                <c:pt idx="2421">
                  <c:v>60.314692989332606</c:v>
                </c:pt>
                <c:pt idx="2422">
                  <c:v>60.625748634428149</c:v>
                </c:pt>
                <c:pt idx="2423">
                  <c:v>60.749292912822938</c:v>
                </c:pt>
                <c:pt idx="2424">
                  <c:v>60.749292912822938</c:v>
                </c:pt>
                <c:pt idx="2425">
                  <c:v>60.749292912822938</c:v>
                </c:pt>
                <c:pt idx="2426">
                  <c:v>61.745172679782058</c:v>
                </c:pt>
                <c:pt idx="2427">
                  <c:v>61.382065384398345</c:v>
                </c:pt>
                <c:pt idx="2428">
                  <c:v>62.108907103482501</c:v>
                </c:pt>
                <c:pt idx="2429">
                  <c:v>60.47711922336434</c:v>
                </c:pt>
                <c:pt idx="2430">
                  <c:v>60.88036273101843</c:v>
                </c:pt>
                <c:pt idx="2431">
                  <c:v>60.88036273101843</c:v>
                </c:pt>
                <c:pt idx="2432">
                  <c:v>60.88036273101843</c:v>
                </c:pt>
                <c:pt idx="2433">
                  <c:v>60.009908627404293</c:v>
                </c:pt>
                <c:pt idx="2434">
                  <c:v>59.702615752209105</c:v>
                </c:pt>
                <c:pt idx="2435">
                  <c:v>58.702973215349644</c:v>
                </c:pt>
                <c:pt idx="2436">
                  <c:v>59.220354076647673</c:v>
                </c:pt>
                <c:pt idx="2437">
                  <c:v>58.604514069623832</c:v>
                </c:pt>
                <c:pt idx="2438">
                  <c:v>58.604514069623832</c:v>
                </c:pt>
                <c:pt idx="2439">
                  <c:v>58.604514069623832</c:v>
                </c:pt>
                <c:pt idx="2440">
                  <c:v>59.999874574336701</c:v>
                </c:pt>
                <c:pt idx="2441">
                  <c:v>60.417542033275481</c:v>
                </c:pt>
                <c:pt idx="2442">
                  <c:v>62.118941156550086</c:v>
                </c:pt>
                <c:pt idx="2443">
                  <c:v>62.69778059288717</c:v>
                </c:pt>
                <c:pt idx="2444">
                  <c:v>62.97559843719629</c:v>
                </c:pt>
                <c:pt idx="2445">
                  <c:v>62.97559843719629</c:v>
                </c:pt>
                <c:pt idx="2446">
                  <c:v>62.97559843719629</c:v>
                </c:pt>
                <c:pt idx="2447">
                  <c:v>63.608370908771697</c:v>
                </c:pt>
                <c:pt idx="2448">
                  <c:v>63.479182475526379</c:v>
                </c:pt>
                <c:pt idx="2449">
                  <c:v>63.67484651034453</c:v>
                </c:pt>
                <c:pt idx="2450">
                  <c:v>65.03195218773719</c:v>
                </c:pt>
                <c:pt idx="2451">
                  <c:v>65.463416469643917</c:v>
                </c:pt>
                <c:pt idx="2452">
                  <c:v>65.463416469643917</c:v>
                </c:pt>
                <c:pt idx="2453">
                  <c:v>65.463416469643917</c:v>
                </c:pt>
                <c:pt idx="2454">
                  <c:v>66.423549922549711</c:v>
                </c:pt>
                <c:pt idx="2455">
                  <c:v>66.876963695541804</c:v>
                </c:pt>
                <c:pt idx="2456">
                  <c:v>66.861912615940412</c:v>
                </c:pt>
                <c:pt idx="2457">
                  <c:v>68.196441673930963</c:v>
                </c:pt>
                <c:pt idx="2458">
                  <c:v>68.075405908803063</c:v>
                </c:pt>
                <c:pt idx="2459">
                  <c:v>68.075405908803063</c:v>
                </c:pt>
                <c:pt idx="2460">
                  <c:v>68.075405908803063</c:v>
                </c:pt>
                <c:pt idx="2461">
                  <c:v>68.363257806179789</c:v>
                </c:pt>
                <c:pt idx="2462">
                  <c:v>68.211492753532369</c:v>
                </c:pt>
                <c:pt idx="2463">
                  <c:v>67.130323535498661</c:v>
                </c:pt>
                <c:pt idx="2464">
                  <c:v>67.57934741027367</c:v>
                </c:pt>
                <c:pt idx="2465">
                  <c:v>68.65549960177357</c:v>
                </c:pt>
                <c:pt idx="2466">
                  <c:v>68.65549960177357</c:v>
                </c:pt>
                <c:pt idx="2467">
                  <c:v>68.65549960177357</c:v>
                </c:pt>
                <c:pt idx="2468">
                  <c:v>68.501226035859247</c:v>
                </c:pt>
                <c:pt idx="2469">
                  <c:v>67.929912139322866</c:v>
                </c:pt>
                <c:pt idx="2470">
                  <c:v>68.56895589406551</c:v>
                </c:pt>
                <c:pt idx="2471">
                  <c:v>69.277610891964628</c:v>
                </c:pt>
                <c:pt idx="2472">
                  <c:v>68.368901961030275</c:v>
                </c:pt>
                <c:pt idx="2473">
                  <c:v>68.368901961030275</c:v>
                </c:pt>
                <c:pt idx="2474">
                  <c:v>68.368901961030275</c:v>
                </c:pt>
                <c:pt idx="2475">
                  <c:v>66.466194648086969</c:v>
                </c:pt>
                <c:pt idx="2476">
                  <c:v>67.154781539850902</c:v>
                </c:pt>
                <c:pt idx="2477">
                  <c:v>67.074509115310121</c:v>
                </c:pt>
                <c:pt idx="2478">
                  <c:v>68.309951899258138</c:v>
                </c:pt>
                <c:pt idx="2479">
                  <c:v>69.993791429664455</c:v>
                </c:pt>
                <c:pt idx="2480">
                  <c:v>69.993791429664455</c:v>
                </c:pt>
                <c:pt idx="2481">
                  <c:v>69.993791429664455</c:v>
                </c:pt>
                <c:pt idx="2482">
                  <c:v>70.889330665947597</c:v>
                </c:pt>
                <c:pt idx="2483">
                  <c:v>71.66696977868645</c:v>
                </c:pt>
                <c:pt idx="2484">
                  <c:v>71.344625823889857</c:v>
                </c:pt>
                <c:pt idx="2485">
                  <c:v>71.222335802128498</c:v>
                </c:pt>
                <c:pt idx="2486">
                  <c:v>71.760411897878456</c:v>
                </c:pt>
                <c:pt idx="2487">
                  <c:v>71.760411897878456</c:v>
                </c:pt>
                <c:pt idx="2488">
                  <c:v>71.760411897878456</c:v>
                </c:pt>
                <c:pt idx="2489">
                  <c:v>71.273760324099939</c:v>
                </c:pt>
                <c:pt idx="2490">
                  <c:v>70.069046827671428</c:v>
                </c:pt>
                <c:pt idx="2491">
                  <c:v>68.982233454787206</c:v>
                </c:pt>
                <c:pt idx="2492">
                  <c:v>69.097625065064591</c:v>
                </c:pt>
                <c:pt idx="2493">
                  <c:v>70.380729601083715</c:v>
                </c:pt>
                <c:pt idx="2494">
                  <c:v>70.380729601083715</c:v>
                </c:pt>
                <c:pt idx="2495">
                  <c:v>70.380729601083715</c:v>
                </c:pt>
                <c:pt idx="2496">
                  <c:v>71.421135478530289</c:v>
                </c:pt>
                <c:pt idx="2497">
                  <c:v>71.283167248850816</c:v>
                </c:pt>
                <c:pt idx="2498">
                  <c:v>71.881447663006355</c:v>
                </c:pt>
                <c:pt idx="2499">
                  <c:v>71.121368143135783</c:v>
                </c:pt>
                <c:pt idx="2500">
                  <c:v>71.822497601234218</c:v>
                </c:pt>
                <c:pt idx="2501">
                  <c:v>71.822497601234218</c:v>
                </c:pt>
                <c:pt idx="2502">
                  <c:v>71.822497601234218</c:v>
                </c:pt>
                <c:pt idx="2503">
                  <c:v>72.073348927924172</c:v>
                </c:pt>
                <c:pt idx="2504">
                  <c:v>72.704867142866121</c:v>
                </c:pt>
                <c:pt idx="2505">
                  <c:v>73.66813623735554</c:v>
                </c:pt>
                <c:pt idx="2506">
                  <c:v>73.819274161686238</c:v>
                </c:pt>
                <c:pt idx="2507">
                  <c:v>73.858783245639913</c:v>
                </c:pt>
                <c:pt idx="2508">
                  <c:v>73.858783245639913</c:v>
                </c:pt>
                <c:pt idx="2509">
                  <c:v>73.858783245639913</c:v>
                </c:pt>
                <c:pt idx="2510">
                  <c:v>73.545846215594196</c:v>
                </c:pt>
                <c:pt idx="2511">
                  <c:v>74.105871802429533</c:v>
                </c:pt>
                <c:pt idx="2512">
                  <c:v>74.33540076635083</c:v>
                </c:pt>
                <c:pt idx="2513">
                  <c:v>73.348300795825864</c:v>
                </c:pt>
                <c:pt idx="2514">
                  <c:v>73.0215669428122</c:v>
                </c:pt>
                <c:pt idx="2515">
                  <c:v>73.0215669428122</c:v>
                </c:pt>
                <c:pt idx="2516">
                  <c:v>73.0215669428122</c:v>
                </c:pt>
                <c:pt idx="2517">
                  <c:v>74.573082398389573</c:v>
                </c:pt>
                <c:pt idx="2518">
                  <c:v>74.337909279617733</c:v>
                </c:pt>
                <c:pt idx="2519">
                  <c:v>73.725832042494247</c:v>
                </c:pt>
                <c:pt idx="2520">
                  <c:v>72.233893777005747</c:v>
                </c:pt>
                <c:pt idx="2521">
                  <c:v>71.032943050477598</c:v>
                </c:pt>
                <c:pt idx="2522">
                  <c:v>71.032943050477598</c:v>
                </c:pt>
                <c:pt idx="2523">
                  <c:v>71.032943050477598</c:v>
                </c:pt>
                <c:pt idx="2524">
                  <c:v>72.477219563895005</c:v>
                </c:pt>
                <c:pt idx="2525">
                  <c:v>74.108380315696436</c:v>
                </c:pt>
                <c:pt idx="2526">
                  <c:v>73.508218516590716</c:v>
                </c:pt>
                <c:pt idx="2527">
                  <c:v>74.090820722828141</c:v>
                </c:pt>
                <c:pt idx="2528">
                  <c:v>73.644932489636759</c:v>
                </c:pt>
                <c:pt idx="2529">
                  <c:v>73.644932489636759</c:v>
                </c:pt>
                <c:pt idx="2530">
                  <c:v>73.644932489636759</c:v>
                </c:pt>
                <c:pt idx="2531">
                  <c:v>73.680051675373349</c:v>
                </c:pt>
                <c:pt idx="2532">
                  <c:v>72.798936390374891</c:v>
                </c:pt>
                <c:pt idx="2533">
                  <c:v>74.445775350094451</c:v>
                </c:pt>
                <c:pt idx="2534">
                  <c:v>74.312824146948785</c:v>
                </c:pt>
                <c:pt idx="2535">
                  <c:v>73.226010774064548</c:v>
                </c:pt>
                <c:pt idx="2536">
                  <c:v>73.226010774064548</c:v>
                </c:pt>
                <c:pt idx="2537">
                  <c:v>73.226010774064548</c:v>
                </c:pt>
                <c:pt idx="2538">
                  <c:v>74.53608182770283</c:v>
                </c:pt>
                <c:pt idx="2539">
                  <c:v>73.939682798497472</c:v>
                </c:pt>
                <c:pt idx="2540">
                  <c:v>74.472741867713623</c:v>
                </c:pt>
                <c:pt idx="2541">
                  <c:v>74.180500072119827</c:v>
                </c:pt>
                <c:pt idx="2542">
                  <c:v>73.62361012686813</c:v>
                </c:pt>
                <c:pt idx="2543">
                  <c:v>73.62361012686813</c:v>
                </c:pt>
                <c:pt idx="2544">
                  <c:v>73.62361012686813</c:v>
                </c:pt>
                <c:pt idx="2545">
                  <c:v>72.888615739666577</c:v>
                </c:pt>
                <c:pt idx="2546">
                  <c:v>72.960108367773216</c:v>
                </c:pt>
                <c:pt idx="2547">
                  <c:v>71.679512345020996</c:v>
                </c:pt>
                <c:pt idx="2548">
                  <c:v>73.269909756235322</c:v>
                </c:pt>
                <c:pt idx="2549">
                  <c:v>71.585443097512282</c:v>
                </c:pt>
                <c:pt idx="2550">
                  <c:v>71.585443097512282</c:v>
                </c:pt>
                <c:pt idx="2551">
                  <c:v>71.585443097512282</c:v>
                </c:pt>
                <c:pt idx="2552">
                  <c:v>71.905278539041973</c:v>
                </c:pt>
                <c:pt idx="2553">
                  <c:v>70.504273879478575</c:v>
                </c:pt>
                <c:pt idx="2554">
                  <c:v>71.415491323679845</c:v>
                </c:pt>
                <c:pt idx="2555">
                  <c:v>72.426422170240357</c:v>
                </c:pt>
                <c:pt idx="2556">
                  <c:v>72.625221846642148</c:v>
                </c:pt>
                <c:pt idx="2557">
                  <c:v>72.625221846642148</c:v>
                </c:pt>
                <c:pt idx="2558">
                  <c:v>72.625221846642148</c:v>
                </c:pt>
                <c:pt idx="2559">
                  <c:v>74.106498930746312</c:v>
                </c:pt>
                <c:pt idx="2560">
                  <c:v>74.088939337878017</c:v>
                </c:pt>
                <c:pt idx="2561">
                  <c:v>74.009921169970681</c:v>
                </c:pt>
                <c:pt idx="2562">
                  <c:v>74.217500642806613</c:v>
                </c:pt>
                <c:pt idx="2563">
                  <c:v>74.42131734574221</c:v>
                </c:pt>
                <c:pt idx="2564">
                  <c:v>74.42131734574221</c:v>
                </c:pt>
                <c:pt idx="2565">
                  <c:v>74.42131734574221</c:v>
                </c:pt>
                <c:pt idx="2566">
                  <c:v>75.17324419749535</c:v>
                </c:pt>
                <c:pt idx="2567">
                  <c:v>75.000783910396009</c:v>
                </c:pt>
                <c:pt idx="2568">
                  <c:v>75.471130147939675</c:v>
                </c:pt>
                <c:pt idx="2569">
                  <c:v>74.290874655863448</c:v>
                </c:pt>
                <c:pt idx="2570">
                  <c:v>73.495048821939562</c:v>
                </c:pt>
                <c:pt idx="2571">
                  <c:v>73.495048821939562</c:v>
                </c:pt>
                <c:pt idx="2572">
                  <c:v>73.495048821939562</c:v>
                </c:pt>
                <c:pt idx="2573">
                  <c:v>74.882256658535027</c:v>
                </c:pt>
                <c:pt idx="2574">
                  <c:v>74.660880362731149</c:v>
                </c:pt>
                <c:pt idx="2575">
                  <c:v>75.040920122666421</c:v>
                </c:pt>
                <c:pt idx="2576">
                  <c:v>73.107483522203594</c:v>
                </c:pt>
                <c:pt idx="2577">
                  <c:v>73.855647604056387</c:v>
                </c:pt>
                <c:pt idx="2578">
                  <c:v>73.855647604056387</c:v>
                </c:pt>
                <c:pt idx="2579">
                  <c:v>73.855647604056387</c:v>
                </c:pt>
                <c:pt idx="2580">
                  <c:v>73.027211097662828</c:v>
                </c:pt>
                <c:pt idx="2581">
                  <c:v>74.390588058222733</c:v>
                </c:pt>
                <c:pt idx="2582">
                  <c:v>74.432605655443297</c:v>
                </c:pt>
                <c:pt idx="2583">
                  <c:v>74.661507491047885</c:v>
                </c:pt>
                <c:pt idx="2584">
                  <c:v>75.457333324971771</c:v>
                </c:pt>
                <c:pt idx="2585">
                  <c:v>75.457333324971771</c:v>
                </c:pt>
                <c:pt idx="2586">
                  <c:v>75.457333324971771</c:v>
                </c:pt>
                <c:pt idx="2587">
                  <c:v>75.329399148359883</c:v>
                </c:pt>
                <c:pt idx="2588">
                  <c:v>74.056955793725095</c:v>
                </c:pt>
                <c:pt idx="2589">
                  <c:v>72.378133289852585</c:v>
                </c:pt>
                <c:pt idx="2590">
                  <c:v>72.713646939300389</c:v>
                </c:pt>
                <c:pt idx="2591">
                  <c:v>72.847225270762792</c:v>
                </c:pt>
                <c:pt idx="2592">
                  <c:v>72.847225270762792</c:v>
                </c:pt>
                <c:pt idx="2593">
                  <c:v>72.847225270762792</c:v>
                </c:pt>
                <c:pt idx="2594">
                  <c:v>73.411013627498463</c:v>
                </c:pt>
                <c:pt idx="2595">
                  <c:v>73.596643609249043</c:v>
                </c:pt>
                <c:pt idx="2596">
                  <c:v>74.397486469706735</c:v>
                </c:pt>
                <c:pt idx="2597">
                  <c:v>73.354572078993243</c:v>
                </c:pt>
                <c:pt idx="2598">
                  <c:v>73.029092482613024</c:v>
                </c:pt>
                <c:pt idx="2599">
                  <c:v>73.029092482613024</c:v>
                </c:pt>
                <c:pt idx="2600">
                  <c:v>73.029092482613024</c:v>
                </c:pt>
                <c:pt idx="2601">
                  <c:v>74.194296895087859</c:v>
                </c:pt>
                <c:pt idx="2602">
                  <c:v>74.570573885122784</c:v>
                </c:pt>
                <c:pt idx="2603">
                  <c:v>75.051581304050771</c:v>
                </c:pt>
                <c:pt idx="2604">
                  <c:v>75.051581304050771</c:v>
                </c:pt>
                <c:pt idx="2605">
                  <c:v>75.051581304050771</c:v>
                </c:pt>
                <c:pt idx="2606">
                  <c:v>75.051581304050771</c:v>
                </c:pt>
                <c:pt idx="2607">
                  <c:v>75.051581304050771</c:v>
                </c:pt>
                <c:pt idx="2608">
                  <c:v>75.400891776466537</c:v>
                </c:pt>
                <c:pt idx="2609">
                  <c:v>75.475520046156802</c:v>
                </c:pt>
                <c:pt idx="2610">
                  <c:v>74.87912101695143</c:v>
                </c:pt>
                <c:pt idx="2611">
                  <c:v>74.87912101695143</c:v>
                </c:pt>
                <c:pt idx="2612">
                  <c:v>74.87912101695143</c:v>
                </c:pt>
                <c:pt idx="2613">
                  <c:v>74.87912101695143</c:v>
                </c:pt>
                <c:pt idx="2614">
                  <c:v>74.87912101695143</c:v>
                </c:pt>
                <c:pt idx="2615">
                  <c:v>76.16536119455418</c:v>
                </c:pt>
                <c:pt idx="2616">
                  <c:v>76.537248286372034</c:v>
                </c:pt>
                <c:pt idx="2617">
                  <c:v>76.650758511699237</c:v>
                </c:pt>
                <c:pt idx="2618">
                  <c:v>76.298312397699846</c:v>
                </c:pt>
                <c:pt idx="2619">
                  <c:v>76.277617163247925</c:v>
                </c:pt>
                <c:pt idx="2620">
                  <c:v>76.277617163247925</c:v>
                </c:pt>
                <c:pt idx="2621">
                  <c:v>76.277617163247925</c:v>
                </c:pt>
                <c:pt idx="2622">
                  <c:v>75.722608602946394</c:v>
                </c:pt>
                <c:pt idx="2623">
                  <c:v>75.042801507616616</c:v>
                </c:pt>
                <c:pt idx="2624">
                  <c:v>74.993885498912064</c:v>
                </c:pt>
                <c:pt idx="2625">
                  <c:v>75.254143750352881</c:v>
                </c:pt>
                <c:pt idx="2626">
                  <c:v>74.283349116062766</c:v>
                </c:pt>
                <c:pt idx="2627">
                  <c:v>74.283349116062766</c:v>
                </c:pt>
                <c:pt idx="2628">
                  <c:v>74.283349116062766</c:v>
                </c:pt>
                <c:pt idx="2629">
                  <c:v>74.444521093461063</c:v>
                </c:pt>
                <c:pt idx="2630">
                  <c:v>75.397129006566161</c:v>
                </c:pt>
                <c:pt idx="2631">
                  <c:v>73.43045460531691</c:v>
                </c:pt>
                <c:pt idx="2632">
                  <c:v>71.768564565995959</c:v>
                </c:pt>
                <c:pt idx="2633">
                  <c:v>71.325811974388188</c:v>
                </c:pt>
                <c:pt idx="2634">
                  <c:v>71.325811974388188</c:v>
                </c:pt>
                <c:pt idx="2635">
                  <c:v>71.325811974388188</c:v>
                </c:pt>
                <c:pt idx="2636">
                  <c:v>70.547545733332598</c:v>
                </c:pt>
                <c:pt idx="2637">
                  <c:v>71.162131483722987</c:v>
                </c:pt>
                <c:pt idx="2638">
                  <c:v>69.248762989395374</c:v>
                </c:pt>
                <c:pt idx="2639">
                  <c:v>67.913606803088086</c:v>
                </c:pt>
                <c:pt idx="2640">
                  <c:v>68.656126730090364</c:v>
                </c:pt>
                <c:pt idx="2641">
                  <c:v>68.656126730090364</c:v>
                </c:pt>
                <c:pt idx="2642">
                  <c:v>68.656126730090364</c:v>
                </c:pt>
                <c:pt idx="2643">
                  <c:v>68.954012680534689</c:v>
                </c:pt>
                <c:pt idx="2644">
                  <c:v>69.867738638002848</c:v>
                </c:pt>
                <c:pt idx="2645">
                  <c:v>68.28423963827251</c:v>
                </c:pt>
                <c:pt idx="2646">
                  <c:v>64.22860081401268</c:v>
                </c:pt>
                <c:pt idx="2647">
                  <c:v>63.360655223665425</c:v>
                </c:pt>
                <c:pt idx="2648">
                  <c:v>63.360655223665425</c:v>
                </c:pt>
                <c:pt idx="2649">
                  <c:v>63.360655223665425</c:v>
                </c:pt>
                <c:pt idx="2650">
                  <c:v>64.006597389892065</c:v>
                </c:pt>
                <c:pt idx="2651">
                  <c:v>64.439943056748959</c:v>
                </c:pt>
                <c:pt idx="2652">
                  <c:v>65.566265513586856</c:v>
                </c:pt>
                <c:pt idx="2653">
                  <c:v>64.479452140702634</c:v>
                </c:pt>
                <c:pt idx="2654">
                  <c:v>64.123243256802894</c:v>
                </c:pt>
                <c:pt idx="2655">
                  <c:v>64.123243256802894</c:v>
                </c:pt>
                <c:pt idx="2656">
                  <c:v>64.123243256802894</c:v>
                </c:pt>
                <c:pt idx="2657">
                  <c:v>64.554080410392899</c:v>
                </c:pt>
                <c:pt idx="2658">
                  <c:v>65.183090112067958</c:v>
                </c:pt>
                <c:pt idx="2659">
                  <c:v>65.839693459678912</c:v>
                </c:pt>
                <c:pt idx="2660">
                  <c:v>66.31380246712294</c:v>
                </c:pt>
                <c:pt idx="2661">
                  <c:v>66.956608991765947</c:v>
                </c:pt>
                <c:pt idx="2662">
                  <c:v>66.956608991765947</c:v>
                </c:pt>
                <c:pt idx="2663">
                  <c:v>66.956608991765947</c:v>
                </c:pt>
                <c:pt idx="2664">
                  <c:v>66.290598719404116</c:v>
                </c:pt>
                <c:pt idx="2665">
                  <c:v>64.675116175520799</c:v>
                </c:pt>
                <c:pt idx="2666">
                  <c:v>64.305737596969834</c:v>
                </c:pt>
                <c:pt idx="2667">
                  <c:v>63.504267608195434</c:v>
                </c:pt>
                <c:pt idx="2668">
                  <c:v>64.804931737082853</c:v>
                </c:pt>
                <c:pt idx="2669">
                  <c:v>64.804931737082853</c:v>
                </c:pt>
                <c:pt idx="2670">
                  <c:v>64.804931737082853</c:v>
                </c:pt>
                <c:pt idx="2671">
                  <c:v>65.440212721925164</c:v>
                </c:pt>
                <c:pt idx="2672">
                  <c:v>65.983305844208914</c:v>
                </c:pt>
                <c:pt idx="2673">
                  <c:v>66.8800993371255</c:v>
                </c:pt>
                <c:pt idx="2674">
                  <c:v>67.386819017039201</c:v>
                </c:pt>
                <c:pt idx="2675">
                  <c:v>69.108286246449012</c:v>
                </c:pt>
                <c:pt idx="2676">
                  <c:v>69.108286246449012</c:v>
                </c:pt>
                <c:pt idx="2677">
                  <c:v>69.108286246449012</c:v>
                </c:pt>
                <c:pt idx="2678">
                  <c:v>69.475156311733073</c:v>
                </c:pt>
                <c:pt idx="2679">
                  <c:v>69.001674432605782</c:v>
                </c:pt>
                <c:pt idx="2680">
                  <c:v>69.7429401029746</c:v>
                </c:pt>
                <c:pt idx="2681">
                  <c:v>69.268831095530587</c:v>
                </c:pt>
                <c:pt idx="2682">
                  <c:v>69.467003643615655</c:v>
                </c:pt>
                <c:pt idx="2683">
                  <c:v>69.467003643615655</c:v>
                </c:pt>
                <c:pt idx="2684">
                  <c:v>69.467003643615655</c:v>
                </c:pt>
                <c:pt idx="2685">
                  <c:v>68.719466690079585</c:v>
                </c:pt>
                <c:pt idx="2686">
                  <c:v>69.35600193155534</c:v>
                </c:pt>
                <c:pt idx="2687">
                  <c:v>70.03016487203459</c:v>
                </c:pt>
                <c:pt idx="2688">
                  <c:v>69.445054152530275</c:v>
                </c:pt>
                <c:pt idx="2689">
                  <c:v>68.926419034598794</c:v>
                </c:pt>
                <c:pt idx="2690">
                  <c:v>68.926419034598794</c:v>
                </c:pt>
                <c:pt idx="2691">
                  <c:v>68.926419034598794</c:v>
                </c:pt>
                <c:pt idx="2692">
                  <c:v>68.11805063434042</c:v>
                </c:pt>
                <c:pt idx="2693">
                  <c:v>68.960283963701954</c:v>
                </c:pt>
                <c:pt idx="2694">
                  <c:v>68.145644280276315</c:v>
                </c:pt>
                <c:pt idx="2695">
                  <c:v>69.557310121224035</c:v>
                </c:pt>
                <c:pt idx="2696">
                  <c:v>69.430003072928884</c:v>
                </c:pt>
                <c:pt idx="2697">
                  <c:v>69.430003072928884</c:v>
                </c:pt>
                <c:pt idx="2698">
                  <c:v>69.430003072928884</c:v>
                </c:pt>
                <c:pt idx="2699">
                  <c:v>69.554801607957145</c:v>
                </c:pt>
                <c:pt idx="2700">
                  <c:v>68.863079074609601</c:v>
                </c:pt>
                <c:pt idx="2701">
                  <c:v>68.177000696112572</c:v>
                </c:pt>
                <c:pt idx="2702">
                  <c:v>69.409934966793699</c:v>
                </c:pt>
                <c:pt idx="2703">
                  <c:v>69.409934966793699</c:v>
                </c:pt>
                <c:pt idx="2704">
                  <c:v>69.409934966793699</c:v>
                </c:pt>
                <c:pt idx="2705">
                  <c:v>69.409934966793699</c:v>
                </c:pt>
                <c:pt idx="2706">
                  <c:v>69.409934966793699</c:v>
                </c:pt>
                <c:pt idx="2707">
                  <c:v>69.991282916397665</c:v>
                </c:pt>
                <c:pt idx="2708">
                  <c:v>70.183811309632205</c:v>
                </c:pt>
                <c:pt idx="2709">
                  <c:v>69.462613745398585</c:v>
                </c:pt>
                <c:pt idx="2710">
                  <c:v>71.456254664267007</c:v>
                </c:pt>
                <c:pt idx="2711">
                  <c:v>71.456254664267007</c:v>
                </c:pt>
                <c:pt idx="2712">
                  <c:v>71.456254664267007</c:v>
                </c:pt>
                <c:pt idx="2713">
                  <c:v>71.873922123205773</c:v>
                </c:pt>
                <c:pt idx="2714">
                  <c:v>71.875176379839232</c:v>
                </c:pt>
                <c:pt idx="2715">
                  <c:v>72.142960171080773</c:v>
                </c:pt>
                <c:pt idx="2716">
                  <c:v>72.267131577792298</c:v>
                </c:pt>
                <c:pt idx="2717">
                  <c:v>70.612767078272057</c:v>
                </c:pt>
                <c:pt idx="2718">
                  <c:v>70.612767078272057</c:v>
                </c:pt>
                <c:pt idx="2719">
                  <c:v>70.612767078272057</c:v>
                </c:pt>
                <c:pt idx="2720">
                  <c:v>70.235235831603674</c:v>
                </c:pt>
                <c:pt idx="2721">
                  <c:v>70.900618975648783</c:v>
                </c:pt>
                <c:pt idx="2722">
                  <c:v>69.389866860658529</c:v>
                </c:pt>
                <c:pt idx="2723">
                  <c:v>67.867199307650495</c:v>
                </c:pt>
                <c:pt idx="2724">
                  <c:v>68.471123876656563</c:v>
                </c:pt>
                <c:pt idx="2725">
                  <c:v>68.471123876656563</c:v>
                </c:pt>
                <c:pt idx="2726">
                  <c:v>68.471123876656563</c:v>
                </c:pt>
                <c:pt idx="2727">
                  <c:v>68.603447951485506</c:v>
                </c:pt>
                <c:pt idx="2728">
                  <c:v>65.728691747618626</c:v>
                </c:pt>
                <c:pt idx="2729">
                  <c:v>63.760135961419209</c:v>
                </c:pt>
                <c:pt idx="2730">
                  <c:v>65.478467549245394</c:v>
                </c:pt>
                <c:pt idx="2731">
                  <c:v>65.799557247408544</c:v>
                </c:pt>
                <c:pt idx="2732">
                  <c:v>65.799557247408544</c:v>
                </c:pt>
                <c:pt idx="2733">
                  <c:v>65.799557247408544</c:v>
                </c:pt>
                <c:pt idx="2734">
                  <c:v>65.364330195601468</c:v>
                </c:pt>
                <c:pt idx="2735">
                  <c:v>61.829207874223286</c:v>
                </c:pt>
                <c:pt idx="2736">
                  <c:v>60.425067573076269</c:v>
                </c:pt>
                <c:pt idx="2737">
                  <c:v>58.65280295001174</c:v>
                </c:pt>
                <c:pt idx="2738">
                  <c:v>56.730654659249964</c:v>
                </c:pt>
                <c:pt idx="2739">
                  <c:v>56.730654659249964</c:v>
                </c:pt>
                <c:pt idx="2740">
                  <c:v>56.730654659249964</c:v>
                </c:pt>
                <c:pt idx="2741">
                  <c:v>64.91969621904353</c:v>
                </c:pt>
                <c:pt idx="2742">
                  <c:v>62.766764707726999</c:v>
                </c:pt>
                <c:pt idx="2743">
                  <c:v>63.275992900907603</c:v>
                </c:pt>
                <c:pt idx="2744">
                  <c:v>62.571727801225556</c:v>
                </c:pt>
                <c:pt idx="2745">
                  <c:v>58.415121317973018</c:v>
                </c:pt>
                <c:pt idx="2746">
                  <c:v>58.415121317973018</c:v>
                </c:pt>
                <c:pt idx="2747">
                  <c:v>58.415121317973018</c:v>
                </c:pt>
                <c:pt idx="2748">
                  <c:v>58.235762619389703</c:v>
                </c:pt>
                <c:pt idx="2749">
                  <c:v>60.377405821005183</c:v>
                </c:pt>
                <c:pt idx="2750">
                  <c:v>58.802686617708993</c:v>
                </c:pt>
                <c:pt idx="2751">
                  <c:v>58.137930601980614</c:v>
                </c:pt>
                <c:pt idx="2752">
                  <c:v>58.995842139260262</c:v>
                </c:pt>
                <c:pt idx="2753">
                  <c:v>58.995842139260262</c:v>
                </c:pt>
                <c:pt idx="2754">
                  <c:v>58.995842139260262</c:v>
                </c:pt>
                <c:pt idx="2755">
                  <c:v>58.247050929090754</c:v>
                </c:pt>
                <c:pt idx="2756">
                  <c:v>56.469142151175703</c:v>
                </c:pt>
                <c:pt idx="2757">
                  <c:v>56.708705168164613</c:v>
                </c:pt>
                <c:pt idx="2758">
                  <c:v>58.541801237951461</c:v>
                </c:pt>
                <c:pt idx="2759">
                  <c:v>59.109979492904209</c:v>
                </c:pt>
                <c:pt idx="2760">
                  <c:v>59.109979492904209</c:v>
                </c:pt>
                <c:pt idx="2761">
                  <c:v>59.109979492904209</c:v>
                </c:pt>
                <c:pt idx="2762">
                  <c:v>58.695447675549055</c:v>
                </c:pt>
                <c:pt idx="2763">
                  <c:v>58.321052070464305</c:v>
                </c:pt>
                <c:pt idx="2764">
                  <c:v>58.122252394062514</c:v>
                </c:pt>
                <c:pt idx="2765">
                  <c:v>58.173676916033955</c:v>
                </c:pt>
                <c:pt idx="2766">
                  <c:v>55.961168214628543</c:v>
                </c:pt>
                <c:pt idx="2767">
                  <c:v>55.961168214628543</c:v>
                </c:pt>
                <c:pt idx="2768">
                  <c:v>55.961168214628543</c:v>
                </c:pt>
                <c:pt idx="2769">
                  <c:v>55.157816840903962</c:v>
                </c:pt>
                <c:pt idx="2770">
                  <c:v>54.370770803414231</c:v>
                </c:pt>
                <c:pt idx="2771">
                  <c:v>55.618129025380036</c:v>
                </c:pt>
                <c:pt idx="2772">
                  <c:v>57.684516828988535</c:v>
                </c:pt>
                <c:pt idx="2773">
                  <c:v>59.964128260283495</c:v>
                </c:pt>
                <c:pt idx="2774">
                  <c:v>59.964128260283495</c:v>
                </c:pt>
                <c:pt idx="2775">
                  <c:v>59.964128260283495</c:v>
                </c:pt>
                <c:pt idx="2776">
                  <c:v>60.103977874913141</c:v>
                </c:pt>
                <c:pt idx="2777">
                  <c:v>61.094840615338462</c:v>
                </c:pt>
                <c:pt idx="2778">
                  <c:v>60.726716293420949</c:v>
                </c:pt>
                <c:pt idx="2779">
                  <c:v>61.176994424829424</c:v>
                </c:pt>
                <c:pt idx="2780">
                  <c:v>62.535981487172243</c:v>
                </c:pt>
                <c:pt idx="2781">
                  <c:v>62.535981487172243</c:v>
                </c:pt>
                <c:pt idx="2782">
                  <c:v>62.535981487172243</c:v>
                </c:pt>
                <c:pt idx="2783">
                  <c:v>63.163736932213858</c:v>
                </c:pt>
                <c:pt idx="2784">
                  <c:v>62.813799331481377</c:v>
                </c:pt>
                <c:pt idx="2785">
                  <c:v>61.997905391422293</c:v>
                </c:pt>
                <c:pt idx="2786">
                  <c:v>60.119656082831256</c:v>
                </c:pt>
                <c:pt idx="2787">
                  <c:v>59.796684999717939</c:v>
                </c:pt>
                <c:pt idx="2788">
                  <c:v>59.796684999717939</c:v>
                </c:pt>
                <c:pt idx="2789">
                  <c:v>59.796684999717939</c:v>
                </c:pt>
                <c:pt idx="2790">
                  <c:v>60.759326965890637</c:v>
                </c:pt>
                <c:pt idx="2791">
                  <c:v>57.447462325266507</c:v>
                </c:pt>
                <c:pt idx="2792">
                  <c:v>58.093404491493139</c:v>
                </c:pt>
                <c:pt idx="2793">
                  <c:v>57.559091165643544</c:v>
                </c:pt>
                <c:pt idx="2794">
                  <c:v>58.014386323585796</c:v>
                </c:pt>
                <c:pt idx="2795">
                  <c:v>58.014386323585796</c:v>
                </c:pt>
                <c:pt idx="2796">
                  <c:v>58.014386323585796</c:v>
                </c:pt>
                <c:pt idx="2797">
                  <c:v>58.206914716820343</c:v>
                </c:pt>
                <c:pt idx="2798">
                  <c:v>60.298387653097841</c:v>
                </c:pt>
                <c:pt idx="2799">
                  <c:v>62.633813504581319</c:v>
                </c:pt>
                <c:pt idx="2800">
                  <c:v>63.217669967452181</c:v>
                </c:pt>
                <c:pt idx="2801">
                  <c:v>63.511166019679429</c:v>
                </c:pt>
                <c:pt idx="2802">
                  <c:v>63.511166019679429</c:v>
                </c:pt>
                <c:pt idx="2803">
                  <c:v>63.511166019679429</c:v>
                </c:pt>
                <c:pt idx="2804">
                  <c:v>63.077820352822542</c:v>
                </c:pt>
                <c:pt idx="2805">
                  <c:v>64.340229654389745</c:v>
                </c:pt>
                <c:pt idx="2806">
                  <c:v>64.459384034567478</c:v>
                </c:pt>
                <c:pt idx="2807">
                  <c:v>63.717491235881937</c:v>
                </c:pt>
                <c:pt idx="2808">
                  <c:v>62.660780022200498</c:v>
                </c:pt>
                <c:pt idx="2809">
                  <c:v>62.660780022200498</c:v>
                </c:pt>
                <c:pt idx="2810">
                  <c:v>62.660780022200498</c:v>
                </c:pt>
                <c:pt idx="2811">
                  <c:v>62.272587594147787</c:v>
                </c:pt>
                <c:pt idx="2812">
                  <c:v>63.097261330641011</c:v>
                </c:pt>
                <c:pt idx="2813">
                  <c:v>62.968700025712408</c:v>
                </c:pt>
                <c:pt idx="2814">
                  <c:v>64.612403343848342</c:v>
                </c:pt>
                <c:pt idx="2815">
                  <c:v>65.147343798014674</c:v>
                </c:pt>
                <c:pt idx="2816">
                  <c:v>65.147343798014674</c:v>
                </c:pt>
                <c:pt idx="2817">
                  <c:v>65.147343798014674</c:v>
                </c:pt>
                <c:pt idx="2818">
                  <c:v>65.890490853333674</c:v>
                </c:pt>
                <c:pt idx="2819">
                  <c:v>66.757809315364184</c:v>
                </c:pt>
                <c:pt idx="2820">
                  <c:v>66.750910903880211</c:v>
                </c:pt>
                <c:pt idx="2821">
                  <c:v>66.848742921289301</c:v>
                </c:pt>
                <c:pt idx="2822">
                  <c:v>65.847218999479651</c:v>
                </c:pt>
                <c:pt idx="2823">
                  <c:v>65.847218999479651</c:v>
                </c:pt>
                <c:pt idx="2824">
                  <c:v>65.847218999479651</c:v>
                </c:pt>
                <c:pt idx="2825">
                  <c:v>67.951861630408374</c:v>
                </c:pt>
                <c:pt idx="2826">
                  <c:v>68.177627824429322</c:v>
                </c:pt>
                <c:pt idx="2827">
                  <c:v>68.001404767429619</c:v>
                </c:pt>
                <c:pt idx="2828">
                  <c:v>67.980709532977713</c:v>
                </c:pt>
                <c:pt idx="2829">
                  <c:v>66.796064142684401</c:v>
                </c:pt>
                <c:pt idx="2830">
                  <c:v>66.796064142684401</c:v>
                </c:pt>
                <c:pt idx="2831">
                  <c:v>66.796064142684401</c:v>
                </c:pt>
                <c:pt idx="2832">
                  <c:v>67.808876374195094</c:v>
                </c:pt>
                <c:pt idx="2833">
                  <c:v>67.218748628156973</c:v>
                </c:pt>
                <c:pt idx="2834">
                  <c:v>65.063308603573532</c:v>
                </c:pt>
                <c:pt idx="2835">
                  <c:v>64.860119028954671</c:v>
                </c:pt>
                <c:pt idx="2836">
                  <c:v>64.442451570015891</c:v>
                </c:pt>
                <c:pt idx="2837">
                  <c:v>64.442451570015891</c:v>
                </c:pt>
                <c:pt idx="2838">
                  <c:v>64.442451570015891</c:v>
                </c:pt>
                <c:pt idx="2839">
                  <c:v>64.332704114589035</c:v>
                </c:pt>
                <c:pt idx="2840">
                  <c:v>65.030070802787122</c:v>
                </c:pt>
                <c:pt idx="2841">
                  <c:v>65.164903390882984</c:v>
                </c:pt>
                <c:pt idx="2842">
                  <c:v>64.205397066293898</c:v>
                </c:pt>
                <c:pt idx="2843">
                  <c:v>63.304213675160227</c:v>
                </c:pt>
                <c:pt idx="2844">
                  <c:v>63.304213675160227</c:v>
                </c:pt>
                <c:pt idx="2845">
                  <c:v>63.304213675160227</c:v>
                </c:pt>
                <c:pt idx="2846">
                  <c:v>64.100039509084112</c:v>
                </c:pt>
                <c:pt idx="2847">
                  <c:v>63.04081978213577</c:v>
                </c:pt>
                <c:pt idx="2848">
                  <c:v>62.048075656760275</c:v>
                </c:pt>
                <c:pt idx="2849">
                  <c:v>62.740425318424549</c:v>
                </c:pt>
                <c:pt idx="2850">
                  <c:v>63.642235837874942</c:v>
                </c:pt>
                <c:pt idx="2851">
                  <c:v>63.642235837874942</c:v>
                </c:pt>
                <c:pt idx="2852">
                  <c:v>63.642235837874942</c:v>
                </c:pt>
                <c:pt idx="2853">
                  <c:v>63.565726183234503</c:v>
                </c:pt>
                <c:pt idx="2854">
                  <c:v>63.885561624764193</c:v>
                </c:pt>
                <c:pt idx="2855">
                  <c:v>66.129426742005833</c:v>
                </c:pt>
                <c:pt idx="2856">
                  <c:v>66.084273503201644</c:v>
                </c:pt>
                <c:pt idx="2857">
                  <c:v>66.471838802937626</c:v>
                </c:pt>
                <c:pt idx="2858">
                  <c:v>66.471838802937626</c:v>
                </c:pt>
                <c:pt idx="2859">
                  <c:v>66.471838802937626</c:v>
                </c:pt>
                <c:pt idx="2860">
                  <c:v>66.617959700734531</c:v>
                </c:pt>
                <c:pt idx="2861">
                  <c:v>65.717403437917596</c:v>
                </c:pt>
                <c:pt idx="2862">
                  <c:v>66.389057865129956</c:v>
                </c:pt>
                <c:pt idx="2863">
                  <c:v>67.183629442420383</c:v>
                </c:pt>
                <c:pt idx="2864">
                  <c:v>67.037508544623492</c:v>
                </c:pt>
                <c:pt idx="2865">
                  <c:v>67.037508544623492</c:v>
                </c:pt>
                <c:pt idx="2866">
                  <c:v>67.037508544623492</c:v>
                </c:pt>
                <c:pt idx="2867">
                  <c:v>67.511617552067506</c:v>
                </c:pt>
                <c:pt idx="2868">
                  <c:v>67.7712486751916</c:v>
                </c:pt>
                <c:pt idx="2869">
                  <c:v>67.427582357626349</c:v>
                </c:pt>
                <c:pt idx="2870">
                  <c:v>67.208087446772637</c:v>
                </c:pt>
                <c:pt idx="2871">
                  <c:v>66.404108944731334</c:v>
                </c:pt>
                <c:pt idx="2872">
                  <c:v>66.404108944731334</c:v>
                </c:pt>
                <c:pt idx="2873">
                  <c:v>66.404108944731334</c:v>
                </c:pt>
                <c:pt idx="2874">
                  <c:v>67.373022194071282</c:v>
                </c:pt>
                <c:pt idx="2875">
                  <c:v>67.494685087515919</c:v>
                </c:pt>
                <c:pt idx="2876">
                  <c:v>66.194648086945236</c:v>
                </c:pt>
                <c:pt idx="2877">
                  <c:v>65.857880180863958</c:v>
                </c:pt>
                <c:pt idx="2878">
                  <c:v>67.275817304978929</c:v>
                </c:pt>
                <c:pt idx="2879">
                  <c:v>67.275817304978929</c:v>
                </c:pt>
                <c:pt idx="2880">
                  <c:v>67.275817304978929</c:v>
                </c:pt>
                <c:pt idx="2881">
                  <c:v>66.557128254012213</c:v>
                </c:pt>
                <c:pt idx="2882">
                  <c:v>66.417278639382559</c:v>
                </c:pt>
                <c:pt idx="2883">
                  <c:v>65.765692318305398</c:v>
                </c:pt>
                <c:pt idx="2884">
                  <c:v>65.939406862038197</c:v>
                </c:pt>
                <c:pt idx="2885">
                  <c:v>65.535536226067379</c:v>
                </c:pt>
                <c:pt idx="2886">
                  <c:v>65.535536226067379</c:v>
                </c:pt>
                <c:pt idx="2887">
                  <c:v>65.535536226067379</c:v>
                </c:pt>
                <c:pt idx="2888">
                  <c:v>65.114733125544973</c:v>
                </c:pt>
                <c:pt idx="2889">
                  <c:v>66.796691271001123</c:v>
                </c:pt>
                <c:pt idx="2890">
                  <c:v>67.103984146196325</c:v>
                </c:pt>
                <c:pt idx="2891">
                  <c:v>67.355462601202987</c:v>
                </c:pt>
                <c:pt idx="2892">
                  <c:v>67.233172579441629</c:v>
                </c:pt>
                <c:pt idx="2893">
                  <c:v>67.233172579441629</c:v>
                </c:pt>
                <c:pt idx="2894">
                  <c:v>67.233172579441629</c:v>
                </c:pt>
                <c:pt idx="2895">
                  <c:v>67.107746916096644</c:v>
                </c:pt>
                <c:pt idx="2896">
                  <c:v>66.777877421499355</c:v>
                </c:pt>
                <c:pt idx="2897">
                  <c:v>68.144390023642885</c:v>
                </c:pt>
                <c:pt idx="2898">
                  <c:v>68.041540979700002</c:v>
                </c:pt>
                <c:pt idx="2899">
                  <c:v>68.15755971829411</c:v>
                </c:pt>
                <c:pt idx="2900">
                  <c:v>68.15755971829411</c:v>
                </c:pt>
                <c:pt idx="2901">
                  <c:v>68.15755971829411</c:v>
                </c:pt>
                <c:pt idx="2902">
                  <c:v>68.342562571727953</c:v>
                </c:pt>
                <c:pt idx="2903">
                  <c:v>68.327511492126547</c:v>
                </c:pt>
                <c:pt idx="2904">
                  <c:v>68.337545545194146</c:v>
                </c:pt>
                <c:pt idx="2905">
                  <c:v>68.308697642624807</c:v>
                </c:pt>
                <c:pt idx="2906">
                  <c:v>68.51251434556039</c:v>
                </c:pt>
                <c:pt idx="2907">
                  <c:v>68.51251434556039</c:v>
                </c:pt>
                <c:pt idx="2908">
                  <c:v>68.51251434556039</c:v>
                </c:pt>
                <c:pt idx="2909">
                  <c:v>68.17072941294532</c:v>
                </c:pt>
                <c:pt idx="2910">
                  <c:v>67.716061383319769</c:v>
                </c:pt>
                <c:pt idx="2911">
                  <c:v>67.10335701787956</c:v>
                </c:pt>
                <c:pt idx="2912">
                  <c:v>67.438243539010642</c:v>
                </c:pt>
                <c:pt idx="2913">
                  <c:v>67.810757759145218</c:v>
                </c:pt>
                <c:pt idx="2914">
                  <c:v>67.810757759145218</c:v>
                </c:pt>
                <c:pt idx="2915">
                  <c:v>67.810757759145218</c:v>
                </c:pt>
                <c:pt idx="2916">
                  <c:v>66.786030089616759</c:v>
                </c:pt>
                <c:pt idx="2917">
                  <c:v>67.492176574248987</c:v>
                </c:pt>
                <c:pt idx="2918">
                  <c:v>66.28432743623685</c:v>
                </c:pt>
                <c:pt idx="2919">
                  <c:v>66.493161165706226</c:v>
                </c:pt>
                <c:pt idx="2920">
                  <c:v>65.397567996387863</c:v>
                </c:pt>
                <c:pt idx="2921">
                  <c:v>65.397567996387863</c:v>
                </c:pt>
                <c:pt idx="2922">
                  <c:v>65.397567996387863</c:v>
                </c:pt>
                <c:pt idx="2923">
                  <c:v>64.542792100691841</c:v>
                </c:pt>
                <c:pt idx="2924">
                  <c:v>65.282803514427201</c:v>
                </c:pt>
                <c:pt idx="2925">
                  <c:v>64.189091730059005</c:v>
                </c:pt>
                <c:pt idx="2926">
                  <c:v>63.650388505992325</c:v>
                </c:pt>
                <c:pt idx="2927">
                  <c:v>64.13515869482066</c:v>
                </c:pt>
                <c:pt idx="2928">
                  <c:v>64.13515869482066</c:v>
                </c:pt>
                <c:pt idx="2929">
                  <c:v>64.13515869482066</c:v>
                </c:pt>
                <c:pt idx="2930">
                  <c:v>64.905899396075554</c:v>
                </c:pt>
                <c:pt idx="2931">
                  <c:v>63.311112086644165</c:v>
                </c:pt>
                <c:pt idx="2932">
                  <c:v>63.899985576048827</c:v>
                </c:pt>
                <c:pt idx="2933">
                  <c:v>64.752880086794676</c:v>
                </c:pt>
                <c:pt idx="2934">
                  <c:v>64.416739309030149</c:v>
                </c:pt>
                <c:pt idx="2935">
                  <c:v>64.416739309030149</c:v>
                </c:pt>
                <c:pt idx="2936">
                  <c:v>64.416739309030149</c:v>
                </c:pt>
                <c:pt idx="2937">
                  <c:v>62.690255053086531</c:v>
                </c:pt>
                <c:pt idx="2938">
                  <c:v>60.780022200342522</c:v>
                </c:pt>
                <c:pt idx="2939">
                  <c:v>61.098603385238775</c:v>
                </c:pt>
                <c:pt idx="2940">
                  <c:v>60.968160695359991</c:v>
                </c:pt>
                <c:pt idx="2941">
                  <c:v>59.87319465435835</c:v>
                </c:pt>
                <c:pt idx="2942">
                  <c:v>59.87319465435835</c:v>
                </c:pt>
                <c:pt idx="2943">
                  <c:v>59.87319465435835</c:v>
                </c:pt>
                <c:pt idx="2944">
                  <c:v>58.477834149645481</c:v>
                </c:pt>
                <c:pt idx="2945">
                  <c:v>58.117235367528671</c:v>
                </c:pt>
                <c:pt idx="2946">
                  <c:v>60.695987005901401</c:v>
                </c:pt>
                <c:pt idx="2947">
                  <c:v>62.384216434524802</c:v>
                </c:pt>
                <c:pt idx="2948">
                  <c:v>62.805646663363916</c:v>
                </c:pt>
                <c:pt idx="2949">
                  <c:v>62.805646663363916</c:v>
                </c:pt>
                <c:pt idx="2950">
                  <c:v>62.805646663363916</c:v>
                </c:pt>
                <c:pt idx="2951">
                  <c:v>62.022363395774541</c:v>
                </c:pt>
                <c:pt idx="2952">
                  <c:v>62.240604049994815</c:v>
                </c:pt>
                <c:pt idx="2953">
                  <c:v>63.204500272800956</c:v>
                </c:pt>
                <c:pt idx="2954">
                  <c:v>63.876154700013316</c:v>
                </c:pt>
                <c:pt idx="2955">
                  <c:v>63.47730109057629</c:v>
                </c:pt>
                <c:pt idx="2956">
                  <c:v>63.47730109057629</c:v>
                </c:pt>
                <c:pt idx="2957">
                  <c:v>63.47730109057629</c:v>
                </c:pt>
                <c:pt idx="2958">
                  <c:v>63.661049687376682</c:v>
                </c:pt>
                <c:pt idx="2959">
                  <c:v>63.733169443800044</c:v>
                </c:pt>
                <c:pt idx="2960">
                  <c:v>62.774290247527688</c:v>
                </c:pt>
                <c:pt idx="2961">
                  <c:v>62.777425889111313</c:v>
                </c:pt>
                <c:pt idx="2962">
                  <c:v>62.073787917746003</c:v>
                </c:pt>
                <c:pt idx="2963">
                  <c:v>62.073787917746003</c:v>
                </c:pt>
                <c:pt idx="2964">
                  <c:v>62.073787917746003</c:v>
                </c:pt>
                <c:pt idx="2965">
                  <c:v>62.688373668136393</c:v>
                </c:pt>
                <c:pt idx="2966">
                  <c:v>63.988410668707083</c:v>
                </c:pt>
                <c:pt idx="2967">
                  <c:v>63.863612133678835</c:v>
                </c:pt>
                <c:pt idx="2968">
                  <c:v>63.38323184306757</c:v>
                </c:pt>
                <c:pt idx="2969">
                  <c:v>63.38323184306757</c:v>
                </c:pt>
                <c:pt idx="2970">
                  <c:v>63.38323184306757</c:v>
                </c:pt>
                <c:pt idx="2971">
                  <c:v>63.38323184306757</c:v>
                </c:pt>
                <c:pt idx="2972">
                  <c:v>62.079432072596532</c:v>
                </c:pt>
                <c:pt idx="2973">
                  <c:v>62.107652846849156</c:v>
                </c:pt>
                <c:pt idx="2974">
                  <c:v>62.596812933894569</c:v>
                </c:pt>
                <c:pt idx="2975">
                  <c:v>61.829207874223307</c:v>
                </c:pt>
                <c:pt idx="2976">
                  <c:v>61.829207874223307</c:v>
                </c:pt>
                <c:pt idx="2977">
                  <c:v>61.829207874223307</c:v>
                </c:pt>
                <c:pt idx="2978">
                  <c:v>61.829207874223307</c:v>
                </c:pt>
                <c:pt idx="2979">
                  <c:v>62.01232934270697</c:v>
                </c:pt>
                <c:pt idx="2980">
                  <c:v>62.012956471023692</c:v>
                </c:pt>
                <c:pt idx="2981">
                  <c:v>61.467354835473046</c:v>
                </c:pt>
                <c:pt idx="2982">
                  <c:v>60.848379186865586</c:v>
                </c:pt>
                <c:pt idx="2983">
                  <c:v>59.957856977116244</c:v>
                </c:pt>
                <c:pt idx="2984">
                  <c:v>59.957856977116244</c:v>
                </c:pt>
                <c:pt idx="2985">
                  <c:v>59.957856977116244</c:v>
                </c:pt>
                <c:pt idx="2986">
                  <c:v>59.187116275861349</c:v>
                </c:pt>
                <c:pt idx="2987">
                  <c:v>60.092062436895375</c:v>
                </c:pt>
                <c:pt idx="2988">
                  <c:v>63.347485529014264</c:v>
                </c:pt>
                <c:pt idx="2989">
                  <c:v>65.038223470904541</c:v>
                </c:pt>
                <c:pt idx="2990">
                  <c:v>65.127902820196198</c:v>
                </c:pt>
                <c:pt idx="2991">
                  <c:v>65.127902820196198</c:v>
                </c:pt>
                <c:pt idx="2992">
                  <c:v>65.127902820196198</c:v>
                </c:pt>
                <c:pt idx="2993">
                  <c:v>64.468790959318341</c:v>
                </c:pt>
                <c:pt idx="2994">
                  <c:v>66.371498272261647</c:v>
                </c:pt>
                <c:pt idx="2995">
                  <c:v>66.202800755062654</c:v>
                </c:pt>
                <c:pt idx="2996">
                  <c:v>66.707011921709466</c:v>
                </c:pt>
                <c:pt idx="2997">
                  <c:v>67.912352546454699</c:v>
                </c:pt>
                <c:pt idx="2998">
                  <c:v>67.912352546454699</c:v>
                </c:pt>
                <c:pt idx="2999">
                  <c:v>67.912352546454699</c:v>
                </c:pt>
                <c:pt idx="3000">
                  <c:v>67.826435967063389</c:v>
                </c:pt>
                <c:pt idx="3001">
                  <c:v>66.879472208808806</c:v>
                </c:pt>
                <c:pt idx="3002">
                  <c:v>66.918981292762481</c:v>
                </c:pt>
                <c:pt idx="3003">
                  <c:v>67.909844033187809</c:v>
                </c:pt>
                <c:pt idx="3004">
                  <c:v>67.397480198423565</c:v>
                </c:pt>
                <c:pt idx="3005">
                  <c:v>67.397480198423565</c:v>
                </c:pt>
                <c:pt idx="3006">
                  <c:v>67.397480198423565</c:v>
                </c:pt>
                <c:pt idx="3007">
                  <c:v>67.767485905291238</c:v>
                </c:pt>
                <c:pt idx="3008">
                  <c:v>68.782806650068835</c:v>
                </c:pt>
                <c:pt idx="3009">
                  <c:v>69.048081928043473</c:v>
                </c:pt>
                <c:pt idx="3010">
                  <c:v>68.110525094539767</c:v>
                </c:pt>
                <c:pt idx="3011">
                  <c:v>68.072897395536273</c:v>
                </c:pt>
                <c:pt idx="3012">
                  <c:v>68.072897395536273</c:v>
                </c:pt>
                <c:pt idx="3013">
                  <c:v>68.072897395536273</c:v>
                </c:pt>
                <c:pt idx="3014">
                  <c:v>68.498717522592472</c:v>
                </c:pt>
                <c:pt idx="3015">
                  <c:v>68.765247057200554</c:v>
                </c:pt>
                <c:pt idx="3016">
                  <c:v>68.580244203766711</c:v>
                </c:pt>
                <c:pt idx="3017">
                  <c:v>67.67906081263304</c:v>
                </c:pt>
                <c:pt idx="3018">
                  <c:v>67.752434825689846</c:v>
                </c:pt>
                <c:pt idx="3019">
                  <c:v>67.752434825689846</c:v>
                </c:pt>
                <c:pt idx="3020">
                  <c:v>67.752434825689846</c:v>
                </c:pt>
                <c:pt idx="3021">
                  <c:v>67.571194742156351</c:v>
                </c:pt>
                <c:pt idx="3022">
                  <c:v>67.894165825269667</c:v>
                </c:pt>
                <c:pt idx="3023">
                  <c:v>69.283882175132007</c:v>
                </c:pt>
                <c:pt idx="3024">
                  <c:v>69.692769837636646</c:v>
                </c:pt>
                <c:pt idx="3025">
                  <c:v>69.411189223427172</c:v>
                </c:pt>
                <c:pt idx="3026">
                  <c:v>69.411189223427172</c:v>
                </c:pt>
                <c:pt idx="3027">
                  <c:v>69.411189223427172</c:v>
                </c:pt>
                <c:pt idx="3028">
                  <c:v>67.795706679543869</c:v>
                </c:pt>
                <c:pt idx="3029">
                  <c:v>67.114645327580646</c:v>
                </c:pt>
                <c:pt idx="3030">
                  <c:v>66.6850624306241</c:v>
                </c:pt>
                <c:pt idx="3031">
                  <c:v>66.774114651599049</c:v>
                </c:pt>
                <c:pt idx="3032">
                  <c:v>67.87221633418433</c:v>
                </c:pt>
                <c:pt idx="3033">
                  <c:v>67.87221633418433</c:v>
                </c:pt>
                <c:pt idx="3034">
                  <c:v>67.87221633418433</c:v>
                </c:pt>
                <c:pt idx="3035">
                  <c:v>68.048439391184019</c:v>
                </c:pt>
                <c:pt idx="3036">
                  <c:v>67.490922317615599</c:v>
                </c:pt>
                <c:pt idx="3037">
                  <c:v>66.750283775563503</c:v>
                </c:pt>
                <c:pt idx="3038">
                  <c:v>66.268022100002071</c:v>
                </c:pt>
                <c:pt idx="3039">
                  <c:v>65.840320587995706</c:v>
                </c:pt>
                <c:pt idx="3040">
                  <c:v>65.840320587995706</c:v>
                </c:pt>
                <c:pt idx="3041">
                  <c:v>65.840320587995706</c:v>
                </c:pt>
                <c:pt idx="3042">
                  <c:v>65.821506738493966</c:v>
                </c:pt>
                <c:pt idx="3043">
                  <c:v>66.279310409703129</c:v>
                </c:pt>
                <c:pt idx="3044">
                  <c:v>66.221614604564436</c:v>
                </c:pt>
                <c:pt idx="3045">
                  <c:v>65.444602620142305</c:v>
                </c:pt>
                <c:pt idx="3046">
                  <c:v>65.211310886320646</c:v>
                </c:pt>
                <c:pt idx="3047">
                  <c:v>65.211310886320646</c:v>
                </c:pt>
                <c:pt idx="3048">
                  <c:v>65.211310886320646</c:v>
                </c:pt>
                <c:pt idx="3049">
                  <c:v>65.321058341747502</c:v>
                </c:pt>
                <c:pt idx="3050">
                  <c:v>64.780473732730655</c:v>
                </c:pt>
                <c:pt idx="3051">
                  <c:v>63.293552493775941</c:v>
                </c:pt>
                <c:pt idx="3052">
                  <c:v>64.754761471744928</c:v>
                </c:pt>
                <c:pt idx="3053">
                  <c:v>64.772321064613223</c:v>
                </c:pt>
                <c:pt idx="3054">
                  <c:v>64.772321064613223</c:v>
                </c:pt>
                <c:pt idx="3055">
                  <c:v>64.772321064613223</c:v>
                </c:pt>
                <c:pt idx="3056">
                  <c:v>66.315056723756442</c:v>
                </c:pt>
                <c:pt idx="3057">
                  <c:v>66.325717905140777</c:v>
                </c:pt>
                <c:pt idx="3058">
                  <c:v>66.713910333193482</c:v>
                </c:pt>
                <c:pt idx="3059">
                  <c:v>67.451413233661953</c:v>
                </c:pt>
                <c:pt idx="3060">
                  <c:v>67.167951234502297</c:v>
                </c:pt>
                <c:pt idx="3061">
                  <c:v>67.167951234502297</c:v>
                </c:pt>
                <c:pt idx="3062">
                  <c:v>67.167951234502297</c:v>
                </c:pt>
                <c:pt idx="3063">
                  <c:v>67.422565331092599</c:v>
                </c:pt>
                <c:pt idx="3064">
                  <c:v>67.32222480041662</c:v>
                </c:pt>
                <c:pt idx="3065">
                  <c:v>67.305292335865047</c:v>
                </c:pt>
                <c:pt idx="3066">
                  <c:v>66.328226418407681</c:v>
                </c:pt>
                <c:pt idx="3067">
                  <c:v>67.290241256263656</c:v>
                </c:pt>
                <c:pt idx="3068">
                  <c:v>67.290241256263656</c:v>
                </c:pt>
                <c:pt idx="3069">
                  <c:v>67.290241256263656</c:v>
                </c:pt>
                <c:pt idx="3070">
                  <c:v>67.454548875245578</c:v>
                </c:pt>
                <c:pt idx="3071">
                  <c:v>66.968524429783784</c:v>
                </c:pt>
                <c:pt idx="3072">
                  <c:v>68.01269307713072</c:v>
                </c:pt>
                <c:pt idx="3073">
                  <c:v>68.037778209799725</c:v>
                </c:pt>
                <c:pt idx="3074">
                  <c:v>68.439767460820377</c:v>
                </c:pt>
                <c:pt idx="3075">
                  <c:v>68.439767460820377</c:v>
                </c:pt>
                <c:pt idx="3076">
                  <c:v>68.439767460820377</c:v>
                </c:pt>
                <c:pt idx="3077">
                  <c:v>68.220899678283374</c:v>
                </c:pt>
                <c:pt idx="3078">
                  <c:v>67.632653317195434</c:v>
                </c:pt>
                <c:pt idx="3079">
                  <c:v>67.642060241946297</c:v>
                </c:pt>
                <c:pt idx="3080">
                  <c:v>66.617959700734559</c:v>
                </c:pt>
                <c:pt idx="3081">
                  <c:v>66.215970449713907</c:v>
                </c:pt>
                <c:pt idx="3082">
                  <c:v>66.215970449713907</c:v>
                </c:pt>
                <c:pt idx="3083">
                  <c:v>66.215970449713907</c:v>
                </c:pt>
                <c:pt idx="3084">
                  <c:v>64.875797236872813</c:v>
                </c:pt>
                <c:pt idx="3085">
                  <c:v>65.073969784957882</c:v>
                </c:pt>
                <c:pt idx="3086">
                  <c:v>66.070476680233725</c:v>
                </c:pt>
                <c:pt idx="3087">
                  <c:v>66.375888170478746</c:v>
                </c:pt>
                <c:pt idx="3088">
                  <c:v>66.375888170478746</c:v>
                </c:pt>
                <c:pt idx="3089">
                  <c:v>66.375888170478746</c:v>
                </c:pt>
                <c:pt idx="3090">
                  <c:v>66.375888170478746</c:v>
                </c:pt>
                <c:pt idx="3091">
                  <c:v>66.375888170478746</c:v>
                </c:pt>
                <c:pt idx="3092">
                  <c:v>66.792928501100803</c:v>
                </c:pt>
                <c:pt idx="3093">
                  <c:v>67.359225371103378</c:v>
                </c:pt>
                <c:pt idx="3094">
                  <c:v>68.155051205027263</c:v>
                </c:pt>
                <c:pt idx="3095">
                  <c:v>68.224662448183722</c:v>
                </c:pt>
                <c:pt idx="3096">
                  <c:v>68.224662448183722</c:v>
                </c:pt>
                <c:pt idx="3097">
                  <c:v>68.224662448183722</c:v>
                </c:pt>
                <c:pt idx="3098">
                  <c:v>68.214628395116122</c:v>
                </c:pt>
                <c:pt idx="3099">
                  <c:v>67.890403055369362</c:v>
                </c:pt>
                <c:pt idx="3100">
                  <c:v>67.181748057470244</c:v>
                </c:pt>
                <c:pt idx="3101">
                  <c:v>66.646807603303913</c:v>
                </c:pt>
                <c:pt idx="3102">
                  <c:v>66.541450046094141</c:v>
                </c:pt>
                <c:pt idx="3103">
                  <c:v>66.541450046094141</c:v>
                </c:pt>
                <c:pt idx="3104">
                  <c:v>66.541450046094141</c:v>
                </c:pt>
                <c:pt idx="3105">
                  <c:v>65.198141191669421</c:v>
                </c:pt>
                <c:pt idx="3106">
                  <c:v>65.687928407031563</c:v>
                </c:pt>
                <c:pt idx="3107">
                  <c:v>66.046018675881484</c:v>
                </c:pt>
                <c:pt idx="3108">
                  <c:v>65.770709344839261</c:v>
                </c:pt>
                <c:pt idx="3109">
                  <c:v>64.948544121612926</c:v>
                </c:pt>
                <c:pt idx="3110">
                  <c:v>64.948544121612926</c:v>
                </c:pt>
                <c:pt idx="3111">
                  <c:v>64.948544121612926</c:v>
                </c:pt>
                <c:pt idx="3112">
                  <c:v>64.99495161705056</c:v>
                </c:pt>
                <c:pt idx="3113">
                  <c:v>64.63435283493375</c:v>
                </c:pt>
                <c:pt idx="3114">
                  <c:v>64.868271697072146</c:v>
                </c:pt>
                <c:pt idx="3115">
                  <c:v>65.075851169908063</c:v>
                </c:pt>
                <c:pt idx="3116">
                  <c:v>64.133904438187287</c:v>
                </c:pt>
                <c:pt idx="3117">
                  <c:v>64.133904438187287</c:v>
                </c:pt>
                <c:pt idx="3118">
                  <c:v>64.133904438187287</c:v>
                </c:pt>
                <c:pt idx="3119">
                  <c:v>63.231466790420178</c:v>
                </c:pt>
                <c:pt idx="3120">
                  <c:v>63.439673391572832</c:v>
                </c:pt>
                <c:pt idx="3121">
                  <c:v>64.076208633048594</c:v>
                </c:pt>
                <c:pt idx="3122">
                  <c:v>63.987156412073666</c:v>
                </c:pt>
                <c:pt idx="3123">
                  <c:v>64.350890835774095</c:v>
                </c:pt>
                <c:pt idx="3124">
                  <c:v>64.350890835774095</c:v>
                </c:pt>
                <c:pt idx="3125">
                  <c:v>64.350890835774095</c:v>
                </c:pt>
                <c:pt idx="3126">
                  <c:v>64.328314216371993</c:v>
                </c:pt>
                <c:pt idx="3127">
                  <c:v>65.697962460099134</c:v>
                </c:pt>
                <c:pt idx="3128">
                  <c:v>64.840678051136209</c:v>
                </c:pt>
                <c:pt idx="3129">
                  <c:v>64.349636579140636</c:v>
                </c:pt>
                <c:pt idx="3130">
                  <c:v>64.504537273371682</c:v>
                </c:pt>
                <c:pt idx="3131">
                  <c:v>64.504537273371682</c:v>
                </c:pt>
                <c:pt idx="3132">
                  <c:v>64.504537273371682</c:v>
                </c:pt>
                <c:pt idx="3133">
                  <c:v>63.70181302796383</c:v>
                </c:pt>
                <c:pt idx="3134">
                  <c:v>63.767034372903218</c:v>
                </c:pt>
                <c:pt idx="3135">
                  <c:v>63.230212533786712</c:v>
                </c:pt>
                <c:pt idx="3136">
                  <c:v>63.476046833942874</c:v>
                </c:pt>
                <c:pt idx="3137">
                  <c:v>62.404284540660029</c:v>
                </c:pt>
                <c:pt idx="3138">
                  <c:v>62.404284540660029</c:v>
                </c:pt>
                <c:pt idx="3139">
                  <c:v>62.404284540660029</c:v>
                </c:pt>
                <c:pt idx="3140">
                  <c:v>62.37543663809069</c:v>
                </c:pt>
                <c:pt idx="3141">
                  <c:v>63.544403820465874</c:v>
                </c:pt>
                <c:pt idx="3142">
                  <c:v>62.293282828599729</c:v>
                </c:pt>
                <c:pt idx="3143">
                  <c:v>62.201722094357898</c:v>
                </c:pt>
                <c:pt idx="3144">
                  <c:v>63.560709156700725</c:v>
                </c:pt>
                <c:pt idx="3145">
                  <c:v>63.560709156700725</c:v>
                </c:pt>
                <c:pt idx="3146">
                  <c:v>63.560709156700725</c:v>
                </c:pt>
                <c:pt idx="3147">
                  <c:v>62.951767561160857</c:v>
                </c:pt>
                <c:pt idx="3148">
                  <c:v>64.167142238973682</c:v>
                </c:pt>
                <c:pt idx="3149">
                  <c:v>64.131395924920369</c:v>
                </c:pt>
                <c:pt idx="3150">
                  <c:v>62.352860018688588</c:v>
                </c:pt>
                <c:pt idx="3151">
                  <c:v>61.538220335262963</c:v>
                </c:pt>
                <c:pt idx="3152">
                  <c:v>61.538220335262963</c:v>
                </c:pt>
                <c:pt idx="3153">
                  <c:v>61.538220335262963</c:v>
                </c:pt>
                <c:pt idx="3154">
                  <c:v>61.911361683714269</c:v>
                </c:pt>
                <c:pt idx="3155">
                  <c:v>62.315859448001824</c:v>
                </c:pt>
                <c:pt idx="3156">
                  <c:v>63.61338793530561</c:v>
                </c:pt>
                <c:pt idx="3157">
                  <c:v>64.969866484381541</c:v>
                </c:pt>
                <c:pt idx="3158">
                  <c:v>65.798302990775113</c:v>
                </c:pt>
                <c:pt idx="3159">
                  <c:v>65.798302990775113</c:v>
                </c:pt>
                <c:pt idx="3160">
                  <c:v>65.798302990775113</c:v>
                </c:pt>
                <c:pt idx="3161">
                  <c:v>65.647792194761138</c:v>
                </c:pt>
                <c:pt idx="3162">
                  <c:v>64.78298224599753</c:v>
                </c:pt>
                <c:pt idx="3163">
                  <c:v>63.99530908019107</c:v>
                </c:pt>
                <c:pt idx="3164">
                  <c:v>63.943257429902907</c:v>
                </c:pt>
                <c:pt idx="3165">
                  <c:v>62.325266372752694</c:v>
                </c:pt>
                <c:pt idx="3166">
                  <c:v>62.325266372752694</c:v>
                </c:pt>
                <c:pt idx="3167">
                  <c:v>62.325266372752694</c:v>
                </c:pt>
                <c:pt idx="3168">
                  <c:v>60.647070997196892</c:v>
                </c:pt>
                <c:pt idx="3169">
                  <c:v>60.225640768357763</c:v>
                </c:pt>
                <c:pt idx="3170">
                  <c:v>60.623867249478067</c:v>
                </c:pt>
                <c:pt idx="3171">
                  <c:v>60.195538609154973</c:v>
                </c:pt>
                <c:pt idx="3172">
                  <c:v>59.478103814821708</c:v>
                </c:pt>
                <c:pt idx="3173">
                  <c:v>59.478103814821708</c:v>
                </c:pt>
                <c:pt idx="3174">
                  <c:v>59.478103814821708</c:v>
                </c:pt>
                <c:pt idx="3175">
                  <c:v>58.622700790808949</c:v>
                </c:pt>
                <c:pt idx="3176">
                  <c:v>59.224743974864843</c:v>
                </c:pt>
                <c:pt idx="3177">
                  <c:v>61.03714481019977</c:v>
                </c:pt>
                <c:pt idx="3178">
                  <c:v>62.823206256232247</c:v>
                </c:pt>
                <c:pt idx="3179">
                  <c:v>63.084718764306515</c:v>
                </c:pt>
                <c:pt idx="3180">
                  <c:v>63.084718764306515</c:v>
                </c:pt>
                <c:pt idx="3181">
                  <c:v>63.084718764306515</c:v>
                </c:pt>
                <c:pt idx="3182">
                  <c:v>61.873733984710768</c:v>
                </c:pt>
                <c:pt idx="3183">
                  <c:v>61.668035896824996</c:v>
                </c:pt>
                <c:pt idx="3184">
                  <c:v>60.475864966730988</c:v>
                </c:pt>
                <c:pt idx="3185">
                  <c:v>60.561781546122305</c:v>
                </c:pt>
                <c:pt idx="3186">
                  <c:v>60.396846798823667</c:v>
                </c:pt>
                <c:pt idx="3187">
                  <c:v>60.396846798823667</c:v>
                </c:pt>
                <c:pt idx="3188">
                  <c:v>60.396846798823667</c:v>
                </c:pt>
                <c:pt idx="3189">
                  <c:v>58.437070809058397</c:v>
                </c:pt>
                <c:pt idx="3190">
                  <c:v>57.162118941156699</c:v>
                </c:pt>
                <c:pt idx="3191">
                  <c:v>56.677975880645093</c:v>
                </c:pt>
                <c:pt idx="3192">
                  <c:v>54.475501232307288</c:v>
                </c:pt>
                <c:pt idx="3193">
                  <c:v>54.379550599848386</c:v>
                </c:pt>
                <c:pt idx="3194">
                  <c:v>54.379550599848386</c:v>
                </c:pt>
                <c:pt idx="3195">
                  <c:v>54.379550599848386</c:v>
                </c:pt>
                <c:pt idx="3196">
                  <c:v>53.051292825025072</c:v>
                </c:pt>
                <c:pt idx="3197">
                  <c:v>52.860018688423978</c:v>
                </c:pt>
                <c:pt idx="3198">
                  <c:v>49.95704171030448</c:v>
                </c:pt>
                <c:pt idx="3199">
                  <c:v>51.734323359902803</c:v>
                </c:pt>
                <c:pt idx="3200">
                  <c:v>54.229666932151133</c:v>
                </c:pt>
                <c:pt idx="3201">
                  <c:v>54.229666932151133</c:v>
                </c:pt>
                <c:pt idx="3202">
                  <c:v>54.229666932151133</c:v>
                </c:pt>
                <c:pt idx="3203">
                  <c:v>54.616605103570393</c:v>
                </c:pt>
                <c:pt idx="3204">
                  <c:v>54.398991577666855</c:v>
                </c:pt>
                <c:pt idx="3205">
                  <c:v>54.737013740381578</c:v>
                </c:pt>
                <c:pt idx="3206">
                  <c:v>52.162652000225918</c:v>
                </c:pt>
                <c:pt idx="3207">
                  <c:v>51.060160419423561</c:v>
                </c:pt>
                <c:pt idx="3208">
                  <c:v>51.060160419423561</c:v>
                </c:pt>
                <c:pt idx="3209">
                  <c:v>51.060160419423561</c:v>
                </c:pt>
                <c:pt idx="3210">
                  <c:v>52.013395460845381</c:v>
                </c:pt>
                <c:pt idx="3211">
                  <c:v>51.924970368187168</c:v>
                </c:pt>
                <c:pt idx="3212">
                  <c:v>52.484995955022498</c:v>
                </c:pt>
                <c:pt idx="3213">
                  <c:v>52.046006133315075</c:v>
                </c:pt>
                <c:pt idx="3214">
                  <c:v>51.333588365515602</c:v>
                </c:pt>
                <c:pt idx="3215">
                  <c:v>51.333588365515602</c:v>
                </c:pt>
                <c:pt idx="3216">
                  <c:v>51.333588365515602</c:v>
                </c:pt>
                <c:pt idx="3217">
                  <c:v>52.647422189054247</c:v>
                </c:pt>
                <c:pt idx="3218">
                  <c:v>52.959732090783234</c:v>
                </c:pt>
                <c:pt idx="3219">
                  <c:v>54.676809421975975</c:v>
                </c:pt>
                <c:pt idx="3220">
                  <c:v>54.943338956584057</c:v>
                </c:pt>
                <c:pt idx="3221">
                  <c:v>53.077005086010793</c:v>
                </c:pt>
                <c:pt idx="3222">
                  <c:v>53.077005086010793</c:v>
                </c:pt>
                <c:pt idx="3223">
                  <c:v>53.077005086010793</c:v>
                </c:pt>
                <c:pt idx="3224">
                  <c:v>50.587305668612991</c:v>
                </c:pt>
                <c:pt idx="3225">
                  <c:v>49.771411728553915</c:v>
                </c:pt>
                <c:pt idx="3226">
                  <c:v>51.152348281982114</c:v>
                </c:pt>
                <c:pt idx="3227">
                  <c:v>51.912427801852672</c:v>
                </c:pt>
                <c:pt idx="3228">
                  <c:v>49.607104109571992</c:v>
                </c:pt>
                <c:pt idx="3229">
                  <c:v>49.607104109571992</c:v>
                </c:pt>
                <c:pt idx="3230">
                  <c:v>49.607104109571992</c:v>
                </c:pt>
                <c:pt idx="3231">
                  <c:v>47.916993295998424</c:v>
                </c:pt>
                <c:pt idx="3232">
                  <c:v>49.130486588861082</c:v>
                </c:pt>
                <c:pt idx="3233">
                  <c:v>50.456862978734222</c:v>
                </c:pt>
                <c:pt idx="3234">
                  <c:v>52.28933192020434</c:v>
                </c:pt>
                <c:pt idx="3235">
                  <c:v>52.606031720150412</c:v>
                </c:pt>
                <c:pt idx="3236">
                  <c:v>52.606031720150412</c:v>
                </c:pt>
                <c:pt idx="3237">
                  <c:v>52.606031720150412</c:v>
                </c:pt>
                <c:pt idx="3238">
                  <c:v>51.566880099337283</c:v>
                </c:pt>
                <c:pt idx="3239">
                  <c:v>52.441724101168504</c:v>
                </c:pt>
                <c:pt idx="3240">
                  <c:v>51.489116188063392</c:v>
                </c:pt>
                <c:pt idx="3241">
                  <c:v>49.109164226092453</c:v>
                </c:pt>
                <c:pt idx="3242">
                  <c:v>50.150824360172486</c:v>
                </c:pt>
                <c:pt idx="3243">
                  <c:v>50.150824360172486</c:v>
                </c:pt>
                <c:pt idx="3244">
                  <c:v>50.150824360172486</c:v>
                </c:pt>
                <c:pt idx="3245">
                  <c:v>51.435183152825061</c:v>
                </c:pt>
                <c:pt idx="3246">
                  <c:v>53.505960854650631</c:v>
                </c:pt>
                <c:pt idx="3247">
                  <c:v>53.18173551490387</c:v>
                </c:pt>
                <c:pt idx="3248">
                  <c:v>53.886000614585917</c:v>
                </c:pt>
                <c:pt idx="3249">
                  <c:v>53.598148717209192</c:v>
                </c:pt>
                <c:pt idx="3250">
                  <c:v>53.598148717209192</c:v>
                </c:pt>
                <c:pt idx="3251">
                  <c:v>53.598148717209192</c:v>
                </c:pt>
                <c:pt idx="3252">
                  <c:v>52.389045322563604</c:v>
                </c:pt>
                <c:pt idx="3253">
                  <c:v>51.583812563888849</c:v>
                </c:pt>
                <c:pt idx="3254">
                  <c:v>53.163548793718839</c:v>
                </c:pt>
                <c:pt idx="3255">
                  <c:v>54.59026571426795</c:v>
                </c:pt>
                <c:pt idx="3256">
                  <c:v>55.177257818722445</c:v>
                </c:pt>
                <c:pt idx="3257">
                  <c:v>55.177257818722445</c:v>
                </c:pt>
                <c:pt idx="3258">
                  <c:v>55.177257818722445</c:v>
                </c:pt>
                <c:pt idx="3259">
                  <c:v>55.766758436443837</c:v>
                </c:pt>
                <c:pt idx="3260">
                  <c:v>55.472635255899867</c:v>
                </c:pt>
                <c:pt idx="3261">
                  <c:v>56.607737509171905</c:v>
                </c:pt>
                <c:pt idx="3262">
                  <c:v>56.08722100629025</c:v>
                </c:pt>
                <c:pt idx="3263">
                  <c:v>56.287902067642214</c:v>
                </c:pt>
                <c:pt idx="3264">
                  <c:v>56.287902067642214</c:v>
                </c:pt>
                <c:pt idx="3265">
                  <c:v>56.287902067642214</c:v>
                </c:pt>
                <c:pt idx="3266">
                  <c:v>55.590535379444141</c:v>
                </c:pt>
                <c:pt idx="3267">
                  <c:v>55.258157371579948</c:v>
                </c:pt>
                <c:pt idx="3268">
                  <c:v>55.497720388568858</c:v>
                </c:pt>
                <c:pt idx="3269">
                  <c:v>53.984459760311708</c:v>
                </c:pt>
                <c:pt idx="3270">
                  <c:v>55.519669879654224</c:v>
                </c:pt>
                <c:pt idx="3271">
                  <c:v>55.519669879654224</c:v>
                </c:pt>
                <c:pt idx="3272">
                  <c:v>55.519669879654224</c:v>
                </c:pt>
                <c:pt idx="3273">
                  <c:v>56.17251045736483</c:v>
                </c:pt>
                <c:pt idx="3274">
                  <c:v>55.686486011903042</c:v>
                </c:pt>
                <c:pt idx="3275">
                  <c:v>55.391108574725614</c:v>
                </c:pt>
                <c:pt idx="3276">
                  <c:v>58.137930601980621</c:v>
                </c:pt>
                <c:pt idx="3277">
                  <c:v>57.848824447970451</c:v>
                </c:pt>
                <c:pt idx="3278">
                  <c:v>57.848824447970451</c:v>
                </c:pt>
                <c:pt idx="3279">
                  <c:v>57.848824447970451</c:v>
                </c:pt>
                <c:pt idx="3280">
                  <c:v>56.158713634396882</c:v>
                </c:pt>
                <c:pt idx="3281">
                  <c:v>53.805101061728386</c:v>
                </c:pt>
                <c:pt idx="3282">
                  <c:v>53.773117517575415</c:v>
                </c:pt>
                <c:pt idx="3283">
                  <c:v>54.639181722972488</c:v>
                </c:pt>
                <c:pt idx="3284">
                  <c:v>53.910458618938165</c:v>
                </c:pt>
                <c:pt idx="3285">
                  <c:v>53.910458618938165</c:v>
                </c:pt>
                <c:pt idx="3286">
                  <c:v>53.910458618938165</c:v>
                </c:pt>
                <c:pt idx="3287">
                  <c:v>53.157904638868303</c:v>
                </c:pt>
                <c:pt idx="3288">
                  <c:v>53.421925660209482</c:v>
                </c:pt>
                <c:pt idx="3289">
                  <c:v>52.306264384755913</c:v>
                </c:pt>
                <c:pt idx="3290">
                  <c:v>52.120007274688618</c:v>
                </c:pt>
                <c:pt idx="3291">
                  <c:v>53.657725907298051</c:v>
                </c:pt>
                <c:pt idx="3292">
                  <c:v>53.657725907298051</c:v>
                </c:pt>
                <c:pt idx="3293">
                  <c:v>53.657725907298051</c:v>
                </c:pt>
                <c:pt idx="3294">
                  <c:v>52.504436932840981</c:v>
                </c:pt>
                <c:pt idx="3295">
                  <c:v>51.660322218529281</c:v>
                </c:pt>
                <c:pt idx="3296">
                  <c:v>52.077362549151331</c:v>
                </c:pt>
                <c:pt idx="3297">
                  <c:v>51.867274563048497</c:v>
                </c:pt>
                <c:pt idx="3298">
                  <c:v>52.114990248154825</c:v>
                </c:pt>
                <c:pt idx="3299">
                  <c:v>52.114990248154825</c:v>
                </c:pt>
                <c:pt idx="3300">
                  <c:v>52.114990248154825</c:v>
                </c:pt>
                <c:pt idx="3301">
                  <c:v>50.301962284503176</c:v>
                </c:pt>
                <c:pt idx="3302">
                  <c:v>49.573866308785583</c:v>
                </c:pt>
                <c:pt idx="3303">
                  <c:v>48.535341816289176</c:v>
                </c:pt>
                <c:pt idx="3304">
                  <c:v>48.42559436086232</c:v>
                </c:pt>
                <c:pt idx="3305">
                  <c:v>48.687106868936596</c:v>
                </c:pt>
                <c:pt idx="3306">
                  <c:v>48.687106868936596</c:v>
                </c:pt>
                <c:pt idx="3307">
                  <c:v>48.687106868936596</c:v>
                </c:pt>
                <c:pt idx="3308">
                  <c:v>50.922192189744088</c:v>
                </c:pt>
                <c:pt idx="3309">
                  <c:v>50.972989583398814</c:v>
                </c:pt>
                <c:pt idx="3310">
                  <c:v>52.989207121669331</c:v>
                </c:pt>
                <c:pt idx="3311">
                  <c:v>52.810475551402739</c:v>
                </c:pt>
                <c:pt idx="3312">
                  <c:v>53.673404115216194</c:v>
                </c:pt>
                <c:pt idx="3313">
                  <c:v>53.673404115216194</c:v>
                </c:pt>
                <c:pt idx="3314">
                  <c:v>53.673404115216194</c:v>
                </c:pt>
                <c:pt idx="3315">
                  <c:v>54.596536997435223</c:v>
                </c:pt>
                <c:pt idx="3316">
                  <c:v>54.640435979605961</c:v>
                </c:pt>
                <c:pt idx="3317">
                  <c:v>54.210853082649415</c:v>
                </c:pt>
                <c:pt idx="3318">
                  <c:v>53.062581134726152</c:v>
                </c:pt>
                <c:pt idx="3319">
                  <c:v>54.244718011752568</c:v>
                </c:pt>
                <c:pt idx="3320">
                  <c:v>54.244718011752568</c:v>
                </c:pt>
                <c:pt idx="3321">
                  <c:v>54.244718011752568</c:v>
                </c:pt>
                <c:pt idx="3322">
                  <c:v>52.559624224712792</c:v>
                </c:pt>
                <c:pt idx="3323">
                  <c:v>52.225991960215147</c:v>
                </c:pt>
                <c:pt idx="3324">
                  <c:v>51.311638874430265</c:v>
                </c:pt>
                <c:pt idx="3325">
                  <c:v>51.740594643070089</c:v>
                </c:pt>
                <c:pt idx="3326">
                  <c:v>51.445844334209397</c:v>
                </c:pt>
                <c:pt idx="3327">
                  <c:v>51.445844334209397</c:v>
                </c:pt>
                <c:pt idx="3328">
                  <c:v>51.445844334209397</c:v>
                </c:pt>
                <c:pt idx="3329">
                  <c:v>51.75689997930494</c:v>
                </c:pt>
                <c:pt idx="3330">
                  <c:v>53.019936409188858</c:v>
                </c:pt>
                <c:pt idx="3331">
                  <c:v>52.543318888477948</c:v>
                </c:pt>
                <c:pt idx="3332">
                  <c:v>53.07324231611048</c:v>
                </c:pt>
                <c:pt idx="3333">
                  <c:v>53.573690712856944</c:v>
                </c:pt>
                <c:pt idx="3334">
                  <c:v>53.573690712856944</c:v>
                </c:pt>
                <c:pt idx="3335">
                  <c:v>53.573690712856944</c:v>
                </c:pt>
                <c:pt idx="3336">
                  <c:v>53.573690712856944</c:v>
                </c:pt>
                <c:pt idx="3337">
                  <c:v>53.491536903365983</c:v>
                </c:pt>
                <c:pt idx="3338">
                  <c:v>52.417893225132971</c:v>
                </c:pt>
                <c:pt idx="3339">
                  <c:v>53.230024395291707</c:v>
                </c:pt>
                <c:pt idx="3340">
                  <c:v>53.721692995604016</c:v>
                </c:pt>
                <c:pt idx="3341">
                  <c:v>53.721692995604016</c:v>
                </c:pt>
                <c:pt idx="3342">
                  <c:v>53.721692995604016</c:v>
                </c:pt>
                <c:pt idx="3343">
                  <c:v>54.709420094445711</c:v>
                </c:pt>
                <c:pt idx="3344">
                  <c:v>54.763353129684056</c:v>
                </c:pt>
                <c:pt idx="3345">
                  <c:v>53.818897884696376</c:v>
                </c:pt>
                <c:pt idx="3346">
                  <c:v>52.237280269916219</c:v>
                </c:pt>
                <c:pt idx="3347">
                  <c:v>51.98329330164264</c:v>
                </c:pt>
                <c:pt idx="3348">
                  <c:v>51.98329330164264</c:v>
                </c:pt>
                <c:pt idx="3349">
                  <c:v>51.98329330164264</c:v>
                </c:pt>
                <c:pt idx="3350">
                  <c:v>51.919326213336696</c:v>
                </c:pt>
                <c:pt idx="3351">
                  <c:v>53.13595514778298</c:v>
                </c:pt>
                <c:pt idx="3352">
                  <c:v>52.846848993772809</c:v>
                </c:pt>
                <c:pt idx="3353">
                  <c:v>52.848103250406261</c:v>
                </c:pt>
                <c:pt idx="3354">
                  <c:v>52.996105533153333</c:v>
                </c:pt>
                <c:pt idx="3355">
                  <c:v>52.996105533153333</c:v>
                </c:pt>
                <c:pt idx="3356">
                  <c:v>52.996105533153333</c:v>
                </c:pt>
                <c:pt idx="3357">
                  <c:v>52.989834249986082</c:v>
                </c:pt>
                <c:pt idx="3358">
                  <c:v>53.527283217419303</c:v>
                </c:pt>
                <c:pt idx="3359">
                  <c:v>52.808594166452593</c:v>
                </c:pt>
                <c:pt idx="3360">
                  <c:v>53.956866114375856</c:v>
                </c:pt>
                <c:pt idx="3361">
                  <c:v>53.694099349668129</c:v>
                </c:pt>
                <c:pt idx="3362">
                  <c:v>53.694099349668129</c:v>
                </c:pt>
                <c:pt idx="3363">
                  <c:v>53.694099349668129</c:v>
                </c:pt>
                <c:pt idx="3364">
                  <c:v>54.055952388418397</c:v>
                </c:pt>
                <c:pt idx="3365">
                  <c:v>53.879102203101979</c:v>
                </c:pt>
                <c:pt idx="3366">
                  <c:v>53.653336009081023</c:v>
                </c:pt>
                <c:pt idx="3367">
                  <c:v>54.646707262773248</c:v>
                </c:pt>
                <c:pt idx="3368">
                  <c:v>54.292379763823689</c:v>
                </c:pt>
                <c:pt idx="3369">
                  <c:v>54.292379763823689</c:v>
                </c:pt>
                <c:pt idx="3370">
                  <c:v>54.292379763823689</c:v>
                </c:pt>
                <c:pt idx="3371">
                  <c:v>53.412518735458676</c:v>
                </c:pt>
                <c:pt idx="3372">
                  <c:v>53.363602726754138</c:v>
                </c:pt>
                <c:pt idx="3373">
                  <c:v>54.538841192296573</c:v>
                </c:pt>
                <c:pt idx="3374">
                  <c:v>55.013577328057302</c:v>
                </c:pt>
                <c:pt idx="3375">
                  <c:v>55.571094401625743</c:v>
                </c:pt>
                <c:pt idx="3376">
                  <c:v>55.571094401625743</c:v>
                </c:pt>
                <c:pt idx="3377">
                  <c:v>55.571094401625743</c:v>
                </c:pt>
                <c:pt idx="3378">
                  <c:v>55.408668167593987</c:v>
                </c:pt>
                <c:pt idx="3379">
                  <c:v>55.481415052334079</c:v>
                </c:pt>
                <c:pt idx="3380">
                  <c:v>55.49646613193547</c:v>
                </c:pt>
                <c:pt idx="3381">
                  <c:v>55.827589883166219</c:v>
                </c:pt>
                <c:pt idx="3382">
                  <c:v>55.169105150605084</c:v>
                </c:pt>
                <c:pt idx="3383">
                  <c:v>55.169105150605084</c:v>
                </c:pt>
                <c:pt idx="3384">
                  <c:v>55.169105150605084</c:v>
                </c:pt>
                <c:pt idx="3385">
                  <c:v>55.113917858733288</c:v>
                </c:pt>
                <c:pt idx="3386">
                  <c:v>55.011068814790406</c:v>
                </c:pt>
                <c:pt idx="3387">
                  <c:v>54.82104893482277</c:v>
                </c:pt>
                <c:pt idx="3388">
                  <c:v>53.670268473632596</c:v>
                </c:pt>
                <c:pt idx="3389">
                  <c:v>54.290498378873508</c:v>
                </c:pt>
                <c:pt idx="3390">
                  <c:v>54.290498378873508</c:v>
                </c:pt>
                <c:pt idx="3391">
                  <c:v>54.290498378873508</c:v>
                </c:pt>
                <c:pt idx="3392">
                  <c:v>55.300802097117298</c:v>
                </c:pt>
                <c:pt idx="3393">
                  <c:v>54.980966655587601</c:v>
                </c:pt>
                <c:pt idx="3394">
                  <c:v>54.290498378873494</c:v>
                </c:pt>
                <c:pt idx="3395">
                  <c:v>53.479621465348217</c:v>
                </c:pt>
                <c:pt idx="3396">
                  <c:v>53.479621465348217</c:v>
                </c:pt>
                <c:pt idx="3397">
                  <c:v>53.479621465348217</c:v>
                </c:pt>
                <c:pt idx="3398">
                  <c:v>53.479621465348217</c:v>
                </c:pt>
                <c:pt idx="3399">
                  <c:v>53.539198655437083</c:v>
                </c:pt>
                <c:pt idx="3400">
                  <c:v>53.473350182180972</c:v>
                </c:pt>
                <c:pt idx="3401">
                  <c:v>53.092056165612235</c:v>
                </c:pt>
                <c:pt idx="3402">
                  <c:v>53.605047128693201</c:v>
                </c:pt>
                <c:pt idx="3403">
                  <c:v>53.703506274419006</c:v>
                </c:pt>
                <c:pt idx="3404">
                  <c:v>53.703506274419006</c:v>
                </c:pt>
                <c:pt idx="3405">
                  <c:v>53.703506274419006</c:v>
                </c:pt>
                <c:pt idx="3406">
                  <c:v>53.014292254338351</c:v>
                </c:pt>
                <c:pt idx="3407">
                  <c:v>51.215061113654649</c:v>
                </c:pt>
                <c:pt idx="3408">
                  <c:v>51.184958954451851</c:v>
                </c:pt>
                <c:pt idx="3409">
                  <c:v>52.098057783603281</c:v>
                </c:pt>
                <c:pt idx="3410">
                  <c:v>51.943157089372242</c:v>
                </c:pt>
                <c:pt idx="3411">
                  <c:v>51.943157089372242</c:v>
                </c:pt>
                <c:pt idx="3412">
                  <c:v>51.943157089372242</c:v>
                </c:pt>
                <c:pt idx="3413">
                  <c:v>51.300350564729229</c:v>
                </c:pt>
                <c:pt idx="3414">
                  <c:v>52.533284835410356</c:v>
                </c:pt>
                <c:pt idx="3415">
                  <c:v>52.62296418470202</c:v>
                </c:pt>
                <c:pt idx="3416">
                  <c:v>52.846221865456087</c:v>
                </c:pt>
                <c:pt idx="3417">
                  <c:v>53.219990342224115</c:v>
                </c:pt>
                <c:pt idx="3418">
                  <c:v>53.219990342224115</c:v>
                </c:pt>
                <c:pt idx="3419">
                  <c:v>53.219990342224115</c:v>
                </c:pt>
                <c:pt idx="3420">
                  <c:v>53.881610716368868</c:v>
                </c:pt>
                <c:pt idx="3421">
                  <c:v>53.729218535404726</c:v>
                </c:pt>
                <c:pt idx="3422">
                  <c:v>53.248838244793461</c:v>
                </c:pt>
                <c:pt idx="3423">
                  <c:v>52.387791065930195</c:v>
                </c:pt>
                <c:pt idx="3424">
                  <c:v>51.937512934521713</c:v>
                </c:pt>
                <c:pt idx="3425">
                  <c:v>51.937512934521713</c:v>
                </c:pt>
                <c:pt idx="3426">
                  <c:v>51.937512934521713</c:v>
                </c:pt>
                <c:pt idx="3427">
                  <c:v>51.579422665671814</c:v>
                </c:pt>
                <c:pt idx="3428">
                  <c:v>51.050126366356004</c:v>
                </c:pt>
                <c:pt idx="3429">
                  <c:v>50.049856701179813</c:v>
                </c:pt>
                <c:pt idx="3430">
                  <c:v>49.612121136105841</c:v>
                </c:pt>
                <c:pt idx="3431">
                  <c:v>50.22043560332898</c:v>
                </c:pt>
                <c:pt idx="3432">
                  <c:v>50.22043560332898</c:v>
                </c:pt>
                <c:pt idx="3433">
                  <c:v>50.22043560332898</c:v>
                </c:pt>
                <c:pt idx="3434">
                  <c:v>50.43867625754924</c:v>
                </c:pt>
                <c:pt idx="3435">
                  <c:v>49.069655142138814</c:v>
                </c:pt>
                <c:pt idx="3436">
                  <c:v>48.042418959343443</c:v>
                </c:pt>
                <c:pt idx="3437">
                  <c:v>48.041164702709992</c:v>
                </c:pt>
                <c:pt idx="3438">
                  <c:v>48.041164702709992</c:v>
                </c:pt>
                <c:pt idx="3439">
                  <c:v>48.041164702709992</c:v>
                </c:pt>
                <c:pt idx="3440">
                  <c:v>48.041164702709992</c:v>
                </c:pt>
                <c:pt idx="3441">
                  <c:v>48.041164702709992</c:v>
                </c:pt>
                <c:pt idx="3442">
                  <c:v>46.618210552061221</c:v>
                </c:pt>
                <c:pt idx="3443">
                  <c:v>47.51563117329453</c:v>
                </c:pt>
                <c:pt idx="3444">
                  <c:v>47.160049417711519</c:v>
                </c:pt>
                <c:pt idx="3445">
                  <c:v>45.470565732454673</c:v>
                </c:pt>
                <c:pt idx="3446">
                  <c:v>45.470565732454673</c:v>
                </c:pt>
                <c:pt idx="3447">
                  <c:v>45.470565732454673</c:v>
                </c:pt>
                <c:pt idx="3448">
                  <c:v>45.210307481013842</c:v>
                </c:pt>
                <c:pt idx="3449">
                  <c:v>46.240052177076109</c:v>
                </c:pt>
                <c:pt idx="3450">
                  <c:v>44.39566779758821</c:v>
                </c:pt>
                <c:pt idx="3451">
                  <c:v>43.322651247671928</c:v>
                </c:pt>
                <c:pt idx="3452">
                  <c:v>44.153596267332404</c:v>
                </c:pt>
                <c:pt idx="3453">
                  <c:v>44.153596267332404</c:v>
                </c:pt>
                <c:pt idx="3454">
                  <c:v>44.153596267332404</c:v>
                </c:pt>
                <c:pt idx="3455">
                  <c:v>42.93696733288612</c:v>
                </c:pt>
                <c:pt idx="3456">
                  <c:v>43.898355042425365</c:v>
                </c:pt>
                <c:pt idx="3457">
                  <c:v>44.644637739327976</c:v>
                </c:pt>
                <c:pt idx="3458">
                  <c:v>44.068933944574532</c:v>
                </c:pt>
                <c:pt idx="3459">
                  <c:v>44.813335256526976</c:v>
                </c:pt>
                <c:pt idx="3460">
                  <c:v>44.813335256526976</c:v>
                </c:pt>
                <c:pt idx="3461">
                  <c:v>44.813335256526976</c:v>
                </c:pt>
                <c:pt idx="3462">
                  <c:v>43.967966285581831</c:v>
                </c:pt>
                <c:pt idx="3463">
                  <c:v>43.967966285581831</c:v>
                </c:pt>
                <c:pt idx="3464">
                  <c:v>42.844779470327552</c:v>
                </c:pt>
                <c:pt idx="3465">
                  <c:v>42.970205133672529</c:v>
                </c:pt>
                <c:pt idx="3466">
                  <c:v>43.121343058003234</c:v>
                </c:pt>
                <c:pt idx="3467">
                  <c:v>43.121343058003234</c:v>
                </c:pt>
                <c:pt idx="3468">
                  <c:v>43.121343058003234</c:v>
                </c:pt>
                <c:pt idx="3469">
                  <c:v>44.295327266912224</c:v>
                </c:pt>
                <c:pt idx="3470">
                  <c:v>43.94225402459611</c:v>
                </c:pt>
                <c:pt idx="3471">
                  <c:v>42.724370833516382</c:v>
                </c:pt>
                <c:pt idx="3472">
                  <c:v>44.185579811485368</c:v>
                </c:pt>
                <c:pt idx="3473">
                  <c:v>43.871388524806207</c:v>
                </c:pt>
                <c:pt idx="3474">
                  <c:v>43.871388524806207</c:v>
                </c:pt>
                <c:pt idx="3475">
                  <c:v>43.871388524806207</c:v>
                </c:pt>
                <c:pt idx="3476">
                  <c:v>42.703675599064461</c:v>
                </c:pt>
                <c:pt idx="3477">
                  <c:v>42.021987118784509</c:v>
                </c:pt>
                <c:pt idx="3478">
                  <c:v>41.462588660265908</c:v>
                </c:pt>
                <c:pt idx="3479">
                  <c:v>41.00102221915639</c:v>
                </c:pt>
                <c:pt idx="3480">
                  <c:v>41.181635174373156</c:v>
                </c:pt>
                <c:pt idx="3481">
                  <c:v>41.181635174373156</c:v>
                </c:pt>
                <c:pt idx="3482">
                  <c:v>41.181635174373156</c:v>
                </c:pt>
                <c:pt idx="3483">
                  <c:v>40.913851383131629</c:v>
                </c:pt>
                <c:pt idx="3484">
                  <c:v>41.774898561994902</c:v>
                </c:pt>
                <c:pt idx="3485">
                  <c:v>40.390199238666348</c:v>
                </c:pt>
                <c:pt idx="3486">
                  <c:v>40.97907272807101</c:v>
                </c:pt>
                <c:pt idx="3487">
                  <c:v>41.033005763309355</c:v>
                </c:pt>
                <c:pt idx="3488">
                  <c:v>41.033005763309355</c:v>
                </c:pt>
                <c:pt idx="3489">
                  <c:v>41.033005763309355</c:v>
                </c:pt>
                <c:pt idx="3490">
                  <c:v>40.143737810193464</c:v>
                </c:pt>
                <c:pt idx="3491">
                  <c:v>39.206180976689758</c:v>
                </c:pt>
                <c:pt idx="3492">
                  <c:v>38.194623001812516</c:v>
                </c:pt>
                <c:pt idx="3493">
                  <c:v>38.190860231912168</c:v>
                </c:pt>
                <c:pt idx="3494">
                  <c:v>38.035332409364401</c:v>
                </c:pt>
                <c:pt idx="3495">
                  <c:v>38.035332409364401</c:v>
                </c:pt>
                <c:pt idx="3496">
                  <c:v>38.035332409364401</c:v>
                </c:pt>
                <c:pt idx="3497">
                  <c:v>39.129671322049326</c:v>
                </c:pt>
                <c:pt idx="3498">
                  <c:v>39.307148635682474</c:v>
                </c:pt>
                <c:pt idx="3499">
                  <c:v>40.254739522253779</c:v>
                </c:pt>
                <c:pt idx="3500">
                  <c:v>40.375148159064963</c:v>
                </c:pt>
                <c:pt idx="3501">
                  <c:v>41.089447311814602</c:v>
                </c:pt>
                <c:pt idx="3502">
                  <c:v>41.089447311814602</c:v>
                </c:pt>
                <c:pt idx="3503">
                  <c:v>41.089447311814602</c:v>
                </c:pt>
                <c:pt idx="3504">
                  <c:v>40.866189631060536</c:v>
                </c:pt>
                <c:pt idx="3505">
                  <c:v>40.904444458380759</c:v>
                </c:pt>
                <c:pt idx="3506">
                  <c:v>41.486419536301455</c:v>
                </c:pt>
                <c:pt idx="3507">
                  <c:v>41.992512087898433</c:v>
                </c:pt>
                <c:pt idx="3508">
                  <c:v>42.136751600745157</c:v>
                </c:pt>
                <c:pt idx="3509">
                  <c:v>42.136751600745157</c:v>
                </c:pt>
                <c:pt idx="3510">
                  <c:v>42.136751600745157</c:v>
                </c:pt>
                <c:pt idx="3511">
                  <c:v>40.888139122145908</c:v>
                </c:pt>
                <c:pt idx="3512">
                  <c:v>41.979342393247208</c:v>
                </c:pt>
                <c:pt idx="3513">
                  <c:v>42.620267532940041</c:v>
                </c:pt>
                <c:pt idx="3514">
                  <c:v>42.478536533360213</c:v>
                </c:pt>
                <c:pt idx="3515">
                  <c:v>43.123224442953401</c:v>
                </c:pt>
                <c:pt idx="3516">
                  <c:v>43.123224442953401</c:v>
                </c:pt>
                <c:pt idx="3517">
                  <c:v>43.123224442953401</c:v>
                </c:pt>
                <c:pt idx="3518">
                  <c:v>41.540979699856507</c:v>
                </c:pt>
                <c:pt idx="3519">
                  <c:v>40.941445029067516</c:v>
                </c:pt>
                <c:pt idx="3520">
                  <c:v>41.810017747731486</c:v>
                </c:pt>
                <c:pt idx="3521">
                  <c:v>42.153684065296723</c:v>
                </c:pt>
                <c:pt idx="3522">
                  <c:v>44.539907310434913</c:v>
                </c:pt>
                <c:pt idx="3523">
                  <c:v>44.539907310434913</c:v>
                </c:pt>
                <c:pt idx="3524">
                  <c:v>44.539907310434913</c:v>
                </c:pt>
                <c:pt idx="3525">
                  <c:v>44.676621283480941</c:v>
                </c:pt>
                <c:pt idx="3526">
                  <c:v>45.275528825953209</c:v>
                </c:pt>
                <c:pt idx="3527">
                  <c:v>44.955693384423519</c:v>
                </c:pt>
                <c:pt idx="3528">
                  <c:v>43.611757401682084</c:v>
                </c:pt>
                <c:pt idx="3529">
                  <c:v>42.261550135773398</c:v>
                </c:pt>
                <c:pt idx="3530">
                  <c:v>42.261550135773398</c:v>
                </c:pt>
                <c:pt idx="3531">
                  <c:v>42.261550135773398</c:v>
                </c:pt>
                <c:pt idx="3532">
                  <c:v>41.944223207510611</c:v>
                </c:pt>
                <c:pt idx="3533">
                  <c:v>42.186294737766417</c:v>
                </c:pt>
                <c:pt idx="3534">
                  <c:v>42.681726107979081</c:v>
                </c:pt>
                <c:pt idx="3535">
                  <c:v>41.57923452717673</c:v>
                </c:pt>
                <c:pt idx="3536">
                  <c:v>41.795593796446809</c:v>
                </c:pt>
                <c:pt idx="3537">
                  <c:v>41.795593796446809</c:v>
                </c:pt>
                <c:pt idx="3538">
                  <c:v>41.795593796446809</c:v>
                </c:pt>
                <c:pt idx="3539">
                  <c:v>40.964648776786333</c:v>
                </c:pt>
                <c:pt idx="3540">
                  <c:v>41.12832926745152</c:v>
                </c:pt>
                <c:pt idx="3541">
                  <c:v>41.335281611970728</c:v>
                </c:pt>
                <c:pt idx="3542">
                  <c:v>41.594912735094837</c:v>
                </c:pt>
                <c:pt idx="3543">
                  <c:v>39.172316047586598</c:v>
                </c:pt>
                <c:pt idx="3544">
                  <c:v>39.172316047586598</c:v>
                </c:pt>
                <c:pt idx="3545">
                  <c:v>39.172316047586598</c:v>
                </c:pt>
                <c:pt idx="3546">
                  <c:v>38.740224637363148</c:v>
                </c:pt>
                <c:pt idx="3547">
                  <c:v>37.353643929084427</c:v>
                </c:pt>
                <c:pt idx="3548">
                  <c:v>37.658428291012719</c:v>
                </c:pt>
                <c:pt idx="3549">
                  <c:v>39.940548235574589</c:v>
                </c:pt>
                <c:pt idx="3550">
                  <c:v>41.50084348758611</c:v>
                </c:pt>
                <c:pt idx="3551">
                  <c:v>41.50084348758611</c:v>
                </c:pt>
                <c:pt idx="3552">
                  <c:v>41.50084348758611</c:v>
                </c:pt>
                <c:pt idx="3553">
                  <c:v>42.656013846993353</c:v>
                </c:pt>
                <c:pt idx="3554">
                  <c:v>42.256533109239605</c:v>
                </c:pt>
                <c:pt idx="3555">
                  <c:v>42.143022883912401</c:v>
                </c:pt>
                <c:pt idx="3556">
                  <c:v>39.969396138143942</c:v>
                </c:pt>
                <c:pt idx="3557">
                  <c:v>42.366907692983183</c:v>
                </c:pt>
                <c:pt idx="3558">
                  <c:v>42.366907692983183</c:v>
                </c:pt>
                <c:pt idx="3559">
                  <c:v>42.366907692983183</c:v>
                </c:pt>
                <c:pt idx="3560">
                  <c:v>44.235122948506628</c:v>
                </c:pt>
                <c:pt idx="3561">
                  <c:v>45.222850047348324</c:v>
                </c:pt>
                <c:pt idx="3562">
                  <c:v>44.840928902462863</c:v>
                </c:pt>
                <c:pt idx="3563">
                  <c:v>44.590077575772909</c:v>
                </c:pt>
                <c:pt idx="3564">
                  <c:v>44.198122377819857</c:v>
                </c:pt>
                <c:pt idx="3565">
                  <c:v>44.198122377819857</c:v>
                </c:pt>
                <c:pt idx="3566">
                  <c:v>44.198122377819857</c:v>
                </c:pt>
                <c:pt idx="3567">
                  <c:v>44.335463479182607</c:v>
                </c:pt>
                <c:pt idx="3568">
                  <c:v>44.681638310014741</c:v>
                </c:pt>
                <c:pt idx="3569">
                  <c:v>44.707350571000454</c:v>
                </c:pt>
                <c:pt idx="3570">
                  <c:v>46.515988636435033</c:v>
                </c:pt>
                <c:pt idx="3571">
                  <c:v>47.417172027568689</c:v>
                </c:pt>
                <c:pt idx="3572">
                  <c:v>47.417172027568689</c:v>
                </c:pt>
                <c:pt idx="3573">
                  <c:v>47.417172027568689</c:v>
                </c:pt>
                <c:pt idx="3574">
                  <c:v>46.843976746082149</c:v>
                </c:pt>
                <c:pt idx="3575">
                  <c:v>47.313695855309085</c:v>
                </c:pt>
                <c:pt idx="3576">
                  <c:v>46.035608345823761</c:v>
                </c:pt>
                <c:pt idx="3577">
                  <c:v>45.67312817875677</c:v>
                </c:pt>
                <c:pt idx="3578">
                  <c:v>45.844961337539388</c:v>
                </c:pt>
                <c:pt idx="3579">
                  <c:v>45.844961337539388</c:v>
                </c:pt>
                <c:pt idx="3580">
                  <c:v>45.844961337539388</c:v>
                </c:pt>
                <c:pt idx="3581">
                  <c:v>46.400597026157634</c:v>
                </c:pt>
                <c:pt idx="3582">
                  <c:v>45.990455107019564</c:v>
                </c:pt>
                <c:pt idx="3583">
                  <c:v>45.817994819920216</c:v>
                </c:pt>
                <c:pt idx="3584">
                  <c:v>45.121882388355594</c:v>
                </c:pt>
                <c:pt idx="3585">
                  <c:v>46.53605674257021</c:v>
                </c:pt>
                <c:pt idx="3586">
                  <c:v>46.53605674257021</c:v>
                </c:pt>
                <c:pt idx="3587">
                  <c:v>46.53605674257021</c:v>
                </c:pt>
                <c:pt idx="3588">
                  <c:v>46.621973321961519</c:v>
                </c:pt>
                <c:pt idx="3589">
                  <c:v>46.960622612992957</c:v>
                </c:pt>
                <c:pt idx="3590">
                  <c:v>46.996996055363006</c:v>
                </c:pt>
                <c:pt idx="3591">
                  <c:v>49.30482826091059</c:v>
                </c:pt>
                <c:pt idx="3592">
                  <c:v>49.435270950789366</c:v>
                </c:pt>
                <c:pt idx="3593">
                  <c:v>49.435270950789366</c:v>
                </c:pt>
                <c:pt idx="3594">
                  <c:v>49.435270950789366</c:v>
                </c:pt>
                <c:pt idx="3595">
                  <c:v>49.277861743291417</c:v>
                </c:pt>
                <c:pt idx="3596">
                  <c:v>49.733784029550414</c:v>
                </c:pt>
                <c:pt idx="3597">
                  <c:v>50.120722200969674</c:v>
                </c:pt>
                <c:pt idx="3598">
                  <c:v>49.768276086970282</c:v>
                </c:pt>
                <c:pt idx="3599">
                  <c:v>51.139178587330882</c:v>
                </c:pt>
                <c:pt idx="3600">
                  <c:v>51.139178587330882</c:v>
                </c:pt>
                <c:pt idx="3601">
                  <c:v>51.139178587330882</c:v>
                </c:pt>
                <c:pt idx="3602">
                  <c:v>51.09841524674377</c:v>
                </c:pt>
                <c:pt idx="3603">
                  <c:v>50.53588114664155</c:v>
                </c:pt>
                <c:pt idx="3604">
                  <c:v>50.78986811491513</c:v>
                </c:pt>
                <c:pt idx="3605">
                  <c:v>50.308860695987143</c:v>
                </c:pt>
                <c:pt idx="3606">
                  <c:v>51.617050364675251</c:v>
                </c:pt>
                <c:pt idx="3607">
                  <c:v>51.617050364675251</c:v>
                </c:pt>
                <c:pt idx="3608">
                  <c:v>51.617050364675251</c:v>
                </c:pt>
                <c:pt idx="3609">
                  <c:v>51.038210928338174</c:v>
                </c:pt>
                <c:pt idx="3610">
                  <c:v>51.267739892259492</c:v>
                </c:pt>
                <c:pt idx="3611">
                  <c:v>49.257166508839504</c:v>
                </c:pt>
                <c:pt idx="3612">
                  <c:v>49.181283982515794</c:v>
                </c:pt>
                <c:pt idx="3613">
                  <c:v>48.342186294737893</c:v>
                </c:pt>
                <c:pt idx="3614">
                  <c:v>48.342186294737893</c:v>
                </c:pt>
                <c:pt idx="3615">
                  <c:v>48.342186294737893</c:v>
                </c:pt>
                <c:pt idx="3616">
                  <c:v>48.816295302181913</c:v>
                </c:pt>
                <c:pt idx="3617">
                  <c:v>49.336811805063569</c:v>
                </c:pt>
                <c:pt idx="3618">
                  <c:v>49.083451965106711</c:v>
                </c:pt>
                <c:pt idx="3619">
                  <c:v>48.996281129081957</c:v>
                </c:pt>
                <c:pt idx="3620">
                  <c:v>49.884294825564389</c:v>
                </c:pt>
                <c:pt idx="3621">
                  <c:v>49.884294825564389</c:v>
                </c:pt>
                <c:pt idx="3622">
                  <c:v>49.884294825564389</c:v>
                </c:pt>
                <c:pt idx="3623">
                  <c:v>49.486695472760815</c:v>
                </c:pt>
                <c:pt idx="3624">
                  <c:v>48.573596643609378</c:v>
                </c:pt>
                <c:pt idx="3625">
                  <c:v>48.088199326464313</c:v>
                </c:pt>
                <c:pt idx="3626">
                  <c:v>48.506493913719808</c:v>
                </c:pt>
                <c:pt idx="3627">
                  <c:v>47.990367309055223</c:v>
                </c:pt>
                <c:pt idx="3628">
                  <c:v>47.990367309055223</c:v>
                </c:pt>
                <c:pt idx="3629">
                  <c:v>47.990367309055223</c:v>
                </c:pt>
                <c:pt idx="3630">
                  <c:v>48.154047799720416</c:v>
                </c:pt>
                <c:pt idx="3631">
                  <c:v>49.795242604589447</c:v>
                </c:pt>
                <c:pt idx="3632">
                  <c:v>50.97424384003223</c:v>
                </c:pt>
                <c:pt idx="3633">
                  <c:v>50.799275039665993</c:v>
                </c:pt>
                <c:pt idx="3634">
                  <c:v>49.627172215707176</c:v>
                </c:pt>
                <c:pt idx="3635">
                  <c:v>49.627172215707176</c:v>
                </c:pt>
                <c:pt idx="3636">
                  <c:v>49.627172215707176</c:v>
                </c:pt>
                <c:pt idx="3637">
                  <c:v>49.399524636736047</c:v>
                </c:pt>
                <c:pt idx="3638">
                  <c:v>48.58802059489404</c:v>
                </c:pt>
                <c:pt idx="3639">
                  <c:v>48.862702797619541</c:v>
                </c:pt>
                <c:pt idx="3640">
                  <c:v>48.785566014662379</c:v>
                </c:pt>
                <c:pt idx="3641">
                  <c:v>48.762989395260284</c:v>
                </c:pt>
                <c:pt idx="3642">
                  <c:v>48.762989395260284</c:v>
                </c:pt>
                <c:pt idx="3643">
                  <c:v>48.762989395260284</c:v>
                </c:pt>
                <c:pt idx="3644">
                  <c:v>48.468239086399585</c:v>
                </c:pt>
                <c:pt idx="3645">
                  <c:v>49.128605203910887</c:v>
                </c:pt>
                <c:pt idx="3646">
                  <c:v>49.185046752416127</c:v>
                </c:pt>
                <c:pt idx="3647">
                  <c:v>49.457847570191454</c:v>
                </c:pt>
                <c:pt idx="3648">
                  <c:v>49.975228431489484</c:v>
                </c:pt>
                <c:pt idx="3649">
                  <c:v>49.975228431489484</c:v>
                </c:pt>
                <c:pt idx="3650">
                  <c:v>49.975228431489484</c:v>
                </c:pt>
                <c:pt idx="3651">
                  <c:v>49.032654571451985</c:v>
                </c:pt>
                <c:pt idx="3652">
                  <c:v>49.151808951629718</c:v>
                </c:pt>
                <c:pt idx="3653">
                  <c:v>48.042418959343387</c:v>
                </c:pt>
                <c:pt idx="3654">
                  <c:v>47.812889995422083</c:v>
                </c:pt>
                <c:pt idx="3655">
                  <c:v>47.891281035012689</c:v>
                </c:pt>
                <c:pt idx="3656">
                  <c:v>47.891281035012689</c:v>
                </c:pt>
                <c:pt idx="3657">
                  <c:v>47.891281035012689</c:v>
                </c:pt>
                <c:pt idx="3658">
                  <c:v>47.459816753105969</c:v>
                </c:pt>
                <c:pt idx="3659">
                  <c:v>48.247489918912422</c:v>
                </c:pt>
                <c:pt idx="3660">
                  <c:v>48.119555742300548</c:v>
                </c:pt>
                <c:pt idx="3661">
                  <c:v>48.260659613563647</c:v>
                </c:pt>
                <c:pt idx="3662">
                  <c:v>47.587750929717842</c:v>
                </c:pt>
                <c:pt idx="3663">
                  <c:v>47.587750929717842</c:v>
                </c:pt>
                <c:pt idx="3664">
                  <c:v>47.587750929717842</c:v>
                </c:pt>
                <c:pt idx="3665">
                  <c:v>48.688988253886748</c:v>
                </c:pt>
                <c:pt idx="3666">
                  <c:v>48.782430373078761</c:v>
                </c:pt>
                <c:pt idx="3667">
                  <c:v>48.949873633644302</c:v>
                </c:pt>
                <c:pt idx="3668">
                  <c:v>49.390117711985177</c:v>
                </c:pt>
                <c:pt idx="3669">
                  <c:v>49.60334133967163</c:v>
                </c:pt>
                <c:pt idx="3670">
                  <c:v>49.60334133967163</c:v>
                </c:pt>
                <c:pt idx="3671">
                  <c:v>49.60334133967163</c:v>
                </c:pt>
                <c:pt idx="3672">
                  <c:v>49.38510068545137</c:v>
                </c:pt>
                <c:pt idx="3673">
                  <c:v>49.315489442294904</c:v>
                </c:pt>
                <c:pt idx="3674">
                  <c:v>49.151808951629711</c:v>
                </c:pt>
                <c:pt idx="3675">
                  <c:v>50.005330590692274</c:v>
                </c:pt>
                <c:pt idx="3676">
                  <c:v>49.760123418852849</c:v>
                </c:pt>
                <c:pt idx="3677">
                  <c:v>49.760123418852849</c:v>
                </c:pt>
                <c:pt idx="3678">
                  <c:v>49.760123418852849</c:v>
                </c:pt>
                <c:pt idx="3679">
                  <c:v>49.475407163059742</c:v>
                </c:pt>
                <c:pt idx="3680">
                  <c:v>49.558188100867426</c:v>
                </c:pt>
                <c:pt idx="3681">
                  <c:v>49.437779464056248</c:v>
                </c:pt>
                <c:pt idx="3682">
                  <c:v>49.610866879472319</c:v>
                </c:pt>
                <c:pt idx="3683">
                  <c:v>49.220165938152711</c:v>
                </c:pt>
                <c:pt idx="3684">
                  <c:v>49.220165938152711</c:v>
                </c:pt>
                <c:pt idx="3685">
                  <c:v>49.220165938152711</c:v>
                </c:pt>
                <c:pt idx="3686">
                  <c:v>48.943602350477036</c:v>
                </c:pt>
                <c:pt idx="3687">
                  <c:v>49.674206839461533</c:v>
                </c:pt>
                <c:pt idx="3688">
                  <c:v>50.087484400183243</c:v>
                </c:pt>
                <c:pt idx="3689">
                  <c:v>50.277504280150893</c:v>
                </c:pt>
                <c:pt idx="3690">
                  <c:v>50.321403262321638</c:v>
                </c:pt>
                <c:pt idx="3691">
                  <c:v>50.321403262321638</c:v>
                </c:pt>
                <c:pt idx="3692">
                  <c:v>50.321403262321638</c:v>
                </c:pt>
                <c:pt idx="3693">
                  <c:v>50.422998049631062</c:v>
                </c:pt>
                <c:pt idx="3694">
                  <c:v>51.228857936622546</c:v>
                </c:pt>
                <c:pt idx="3695">
                  <c:v>51.827138350778093</c:v>
                </c:pt>
                <c:pt idx="3696">
                  <c:v>51.827138350778093</c:v>
                </c:pt>
                <c:pt idx="3697">
                  <c:v>51.995208739660356</c:v>
                </c:pt>
                <c:pt idx="3698">
                  <c:v>51.995208739660356</c:v>
                </c:pt>
                <c:pt idx="3699">
                  <c:v>51.995208739660356</c:v>
                </c:pt>
                <c:pt idx="3700">
                  <c:v>52.048514646581978</c:v>
                </c:pt>
                <c:pt idx="3701">
                  <c:v>52.048514646581978</c:v>
                </c:pt>
                <c:pt idx="3702">
                  <c:v>52.048514646581978</c:v>
                </c:pt>
                <c:pt idx="3703">
                  <c:v>51.931868779671149</c:v>
                </c:pt>
                <c:pt idx="3704">
                  <c:v>50.991803432900547</c:v>
                </c:pt>
                <c:pt idx="3705">
                  <c:v>50.991803432900547</c:v>
                </c:pt>
                <c:pt idx="3706">
                  <c:v>50.991803432900547</c:v>
                </c:pt>
                <c:pt idx="3707">
                  <c:v>51.220705268505128</c:v>
                </c:pt>
                <c:pt idx="3708">
                  <c:v>51.220705268505128</c:v>
                </c:pt>
                <c:pt idx="3709">
                  <c:v>52.977291683651544</c:v>
                </c:pt>
                <c:pt idx="3710">
                  <c:v>52.700100967659139</c:v>
                </c:pt>
                <c:pt idx="3711">
                  <c:v>52.903290542278</c:v>
                </c:pt>
                <c:pt idx="3712">
                  <c:v>52.903290542278</c:v>
                </c:pt>
                <c:pt idx="3713">
                  <c:v>52.903290542278</c:v>
                </c:pt>
                <c:pt idx="3714">
                  <c:v>52.797932985068222</c:v>
                </c:pt>
                <c:pt idx="3715">
                  <c:v>53.011156612754689</c:v>
                </c:pt>
                <c:pt idx="3716">
                  <c:v>53.973171450610664</c:v>
                </c:pt>
                <c:pt idx="3717">
                  <c:v>54.05156249020127</c:v>
                </c:pt>
                <c:pt idx="3718">
                  <c:v>54.338787259261274</c:v>
                </c:pt>
                <c:pt idx="3719">
                  <c:v>54.338787259261274</c:v>
                </c:pt>
                <c:pt idx="3720">
                  <c:v>54.338787259261274</c:v>
                </c:pt>
                <c:pt idx="3721">
                  <c:v>54.134343428008961</c:v>
                </c:pt>
                <c:pt idx="3722">
                  <c:v>53.939306521507518</c:v>
                </c:pt>
                <c:pt idx="3723">
                  <c:v>53.814507986479263</c:v>
                </c:pt>
                <c:pt idx="3724">
                  <c:v>54.114275321873762</c:v>
                </c:pt>
                <c:pt idx="3725">
                  <c:v>53.958120371009265</c:v>
                </c:pt>
                <c:pt idx="3726">
                  <c:v>53.958120371009265</c:v>
                </c:pt>
                <c:pt idx="3727">
                  <c:v>53.958120371009265</c:v>
                </c:pt>
                <c:pt idx="3728">
                  <c:v>54.346312799061977</c:v>
                </c:pt>
                <c:pt idx="3729">
                  <c:v>54.134343428008968</c:v>
                </c:pt>
                <c:pt idx="3730">
                  <c:v>54.016443304464687</c:v>
                </c:pt>
                <c:pt idx="3731">
                  <c:v>54.344431414111803</c:v>
                </c:pt>
                <c:pt idx="3732">
                  <c:v>54.71443712097949</c:v>
                </c:pt>
                <c:pt idx="3733">
                  <c:v>54.71443712097949</c:v>
                </c:pt>
                <c:pt idx="3734">
                  <c:v>54.71443712097949</c:v>
                </c:pt>
                <c:pt idx="3735">
                  <c:v>54.387703267965819</c:v>
                </c:pt>
                <c:pt idx="3736">
                  <c:v>54.202700414531975</c:v>
                </c:pt>
                <c:pt idx="3737">
                  <c:v>53.756812181340578</c:v>
                </c:pt>
                <c:pt idx="3738">
                  <c:v>52.442351229485212</c:v>
                </c:pt>
                <c:pt idx="3739">
                  <c:v>51.610779081508021</c:v>
                </c:pt>
                <c:pt idx="3740">
                  <c:v>51.610779081508021</c:v>
                </c:pt>
                <c:pt idx="3741">
                  <c:v>51.610779081508021</c:v>
                </c:pt>
                <c:pt idx="3742">
                  <c:v>49.666054171344143</c:v>
                </c:pt>
                <c:pt idx="3743">
                  <c:v>50.757257442445443</c:v>
                </c:pt>
                <c:pt idx="3744">
                  <c:v>50.522711451990332</c:v>
                </c:pt>
                <c:pt idx="3745">
                  <c:v>50.261826072232786</c:v>
                </c:pt>
                <c:pt idx="3746">
                  <c:v>51.267112763942777</c:v>
                </c:pt>
                <c:pt idx="3747">
                  <c:v>51.267112763942777</c:v>
                </c:pt>
                <c:pt idx="3748">
                  <c:v>51.267112763942777</c:v>
                </c:pt>
                <c:pt idx="3749">
                  <c:v>50.663188194936716</c:v>
                </c:pt>
                <c:pt idx="3750">
                  <c:v>51.64213549734427</c:v>
                </c:pt>
                <c:pt idx="3751">
                  <c:v>52.090532243802564</c:v>
                </c:pt>
                <c:pt idx="3752">
                  <c:v>51.721780793568328</c:v>
                </c:pt>
                <c:pt idx="3753">
                  <c:v>51.112212069711738</c:v>
                </c:pt>
                <c:pt idx="3754">
                  <c:v>51.112212069711738</c:v>
                </c:pt>
                <c:pt idx="3755">
                  <c:v>51.112212069711738</c:v>
                </c:pt>
                <c:pt idx="3756">
                  <c:v>50.853208074904359</c:v>
                </c:pt>
                <c:pt idx="3757">
                  <c:v>51.583185435572119</c:v>
                </c:pt>
                <c:pt idx="3758">
                  <c:v>51.192484494252518</c:v>
                </c:pt>
                <c:pt idx="3759">
                  <c:v>50.261198943916064</c:v>
                </c:pt>
                <c:pt idx="3760">
                  <c:v>51.292825024928504</c:v>
                </c:pt>
                <c:pt idx="3761">
                  <c:v>51.292825024928504</c:v>
                </c:pt>
                <c:pt idx="3762">
                  <c:v>51.292825024928504</c:v>
                </c:pt>
                <c:pt idx="3763">
                  <c:v>51.703594072383304</c:v>
                </c:pt>
                <c:pt idx="3764">
                  <c:v>50.049229572863048</c:v>
                </c:pt>
                <c:pt idx="3765">
                  <c:v>51.027549746953873</c:v>
                </c:pt>
                <c:pt idx="3766">
                  <c:v>51.614541851408362</c:v>
                </c:pt>
                <c:pt idx="3767">
                  <c:v>51.343622418583216</c:v>
                </c:pt>
                <c:pt idx="3768">
                  <c:v>51.343622418583216</c:v>
                </c:pt>
                <c:pt idx="3769">
                  <c:v>51.343622418583216</c:v>
                </c:pt>
                <c:pt idx="3770">
                  <c:v>51.71488238208434</c:v>
                </c:pt>
                <c:pt idx="3771">
                  <c:v>52.824899502687387</c:v>
                </c:pt>
                <c:pt idx="3772">
                  <c:v>52.421028866716561</c:v>
                </c:pt>
                <c:pt idx="3773">
                  <c:v>52.610421618367482</c:v>
                </c:pt>
                <c:pt idx="3774">
                  <c:v>54.109258295339963</c:v>
                </c:pt>
                <c:pt idx="3775">
                  <c:v>54.109258295339963</c:v>
                </c:pt>
                <c:pt idx="3776">
                  <c:v>54.109258295339963</c:v>
                </c:pt>
                <c:pt idx="3777">
                  <c:v>53.647064725913715</c:v>
                </c:pt>
                <c:pt idx="3778">
                  <c:v>53.508469367917513</c:v>
                </c:pt>
                <c:pt idx="3779">
                  <c:v>53.295245740231053</c:v>
                </c:pt>
                <c:pt idx="3780">
                  <c:v>54.29614253372398</c:v>
                </c:pt>
                <c:pt idx="3781">
                  <c:v>54.052816746834729</c:v>
                </c:pt>
                <c:pt idx="3782">
                  <c:v>54.052816746834729</c:v>
                </c:pt>
                <c:pt idx="3783">
                  <c:v>54.052816746834729</c:v>
                </c:pt>
                <c:pt idx="3784">
                  <c:v>53.354822930319919</c:v>
                </c:pt>
                <c:pt idx="3785">
                  <c:v>52.183347234677832</c:v>
                </c:pt>
                <c:pt idx="3786">
                  <c:v>52.781000520516642</c:v>
                </c:pt>
                <c:pt idx="3787">
                  <c:v>52.372739986328746</c:v>
                </c:pt>
                <c:pt idx="3788">
                  <c:v>52.23665314159944</c:v>
                </c:pt>
                <c:pt idx="3789">
                  <c:v>52.23665314159944</c:v>
                </c:pt>
                <c:pt idx="3790">
                  <c:v>52.23665314159944</c:v>
                </c:pt>
                <c:pt idx="3791">
                  <c:v>51.052007751306128</c:v>
                </c:pt>
                <c:pt idx="3792">
                  <c:v>50.110688147902067</c:v>
                </c:pt>
                <c:pt idx="3793">
                  <c:v>49.545645534532937</c:v>
                </c:pt>
                <c:pt idx="3794">
                  <c:v>49.668562684611018</c:v>
                </c:pt>
                <c:pt idx="3795">
                  <c:v>49.668562684611018</c:v>
                </c:pt>
                <c:pt idx="3796">
                  <c:v>49.668562684611018</c:v>
                </c:pt>
                <c:pt idx="3797">
                  <c:v>49.668562684611018</c:v>
                </c:pt>
                <c:pt idx="3798">
                  <c:v>49.668562684611018</c:v>
                </c:pt>
                <c:pt idx="3799">
                  <c:v>50.486338009620276</c:v>
                </c:pt>
                <c:pt idx="3800">
                  <c:v>49.57010353888522</c:v>
                </c:pt>
                <c:pt idx="3801">
                  <c:v>49.216403168252384</c:v>
                </c:pt>
                <c:pt idx="3802">
                  <c:v>48.905974651473564</c:v>
                </c:pt>
                <c:pt idx="3803">
                  <c:v>48.905974651473564</c:v>
                </c:pt>
                <c:pt idx="3804">
                  <c:v>48.905974651473564</c:v>
                </c:pt>
                <c:pt idx="3805">
                  <c:v>48.83510915168366</c:v>
                </c:pt>
                <c:pt idx="3806">
                  <c:v>49.370676734166715</c:v>
                </c:pt>
                <c:pt idx="3807">
                  <c:v>51.025668362003685</c:v>
                </c:pt>
                <c:pt idx="3808">
                  <c:v>51.170535003167139</c:v>
                </c:pt>
                <c:pt idx="3809">
                  <c:v>50.423625177947798</c:v>
                </c:pt>
                <c:pt idx="3810">
                  <c:v>50.423625177947798</c:v>
                </c:pt>
                <c:pt idx="3811">
                  <c:v>50.423625177947798</c:v>
                </c:pt>
                <c:pt idx="3812">
                  <c:v>50.25869043064916</c:v>
                </c:pt>
                <c:pt idx="3813">
                  <c:v>49.848548511511083</c:v>
                </c:pt>
                <c:pt idx="3814">
                  <c:v>48.934822554042924</c:v>
                </c:pt>
                <c:pt idx="3815">
                  <c:v>48.99439974413179</c:v>
                </c:pt>
                <c:pt idx="3816">
                  <c:v>49.64034191035843</c:v>
                </c:pt>
                <c:pt idx="3817">
                  <c:v>49.64034191035843</c:v>
                </c:pt>
                <c:pt idx="3818">
                  <c:v>49.64034191035843</c:v>
                </c:pt>
                <c:pt idx="3819">
                  <c:v>50.343979881723754</c:v>
                </c:pt>
                <c:pt idx="3820">
                  <c:v>51.984547558276056</c:v>
                </c:pt>
                <c:pt idx="3821">
                  <c:v>52.611675875000948</c:v>
                </c:pt>
                <c:pt idx="3822">
                  <c:v>52.459910822353528</c:v>
                </c:pt>
                <c:pt idx="3823">
                  <c:v>52.032836438663878</c:v>
                </c:pt>
                <c:pt idx="3824">
                  <c:v>52.032836438663878</c:v>
                </c:pt>
                <c:pt idx="3825">
                  <c:v>52.032836438663878</c:v>
                </c:pt>
                <c:pt idx="3826">
                  <c:v>52.997986918103479</c:v>
                </c:pt>
                <c:pt idx="3827">
                  <c:v>52.797932985068236</c:v>
                </c:pt>
                <c:pt idx="3828">
                  <c:v>52.797932985068236</c:v>
                </c:pt>
                <c:pt idx="3829">
                  <c:v>52.718914817160901</c:v>
                </c:pt>
                <c:pt idx="3830">
                  <c:v>53.586860407508134</c:v>
                </c:pt>
                <c:pt idx="3831">
                  <c:v>53.586860407508134</c:v>
                </c:pt>
                <c:pt idx="3832">
                  <c:v>53.586860407508134</c:v>
                </c:pt>
                <c:pt idx="3833">
                  <c:v>53.329737797650935</c:v>
                </c:pt>
                <c:pt idx="3834">
                  <c:v>53.581843380974348</c:v>
                </c:pt>
                <c:pt idx="3835">
                  <c:v>53.914221388838541</c:v>
                </c:pt>
                <c:pt idx="3836">
                  <c:v>53.761829207874399</c:v>
                </c:pt>
                <c:pt idx="3837">
                  <c:v>53.584979022557974</c:v>
                </c:pt>
                <c:pt idx="3838">
                  <c:v>53.584979022557974</c:v>
                </c:pt>
                <c:pt idx="3839">
                  <c:v>53.584979022557974</c:v>
                </c:pt>
                <c:pt idx="3840">
                  <c:v>53.041258771957494</c:v>
                </c:pt>
                <c:pt idx="3841">
                  <c:v>53.14661632916728</c:v>
                </c:pt>
                <c:pt idx="3842">
                  <c:v>53.823287782913432</c:v>
                </c:pt>
                <c:pt idx="3843">
                  <c:v>53.571182199590027</c:v>
                </c:pt>
                <c:pt idx="3844">
                  <c:v>53.82266065459671</c:v>
                </c:pt>
                <c:pt idx="3845">
                  <c:v>53.82266065459671</c:v>
                </c:pt>
                <c:pt idx="3846">
                  <c:v>53.82266065459671</c:v>
                </c:pt>
                <c:pt idx="3847">
                  <c:v>53.401230425757589</c:v>
                </c:pt>
                <c:pt idx="3848">
                  <c:v>53.083276369178066</c:v>
                </c:pt>
                <c:pt idx="3849">
                  <c:v>53.070106674526841</c:v>
                </c:pt>
                <c:pt idx="3850">
                  <c:v>52.325078234257681</c:v>
                </c:pt>
                <c:pt idx="3851">
                  <c:v>51.829646864045024</c:v>
                </c:pt>
                <c:pt idx="3852">
                  <c:v>51.829646864045024</c:v>
                </c:pt>
                <c:pt idx="3853">
                  <c:v>51.829646864045024</c:v>
                </c:pt>
                <c:pt idx="3854">
                  <c:v>52.450503897602658</c:v>
                </c:pt>
                <c:pt idx="3855">
                  <c:v>53.376772421405313</c:v>
                </c:pt>
                <c:pt idx="3856">
                  <c:v>52.9402911129648</c:v>
                </c:pt>
                <c:pt idx="3857">
                  <c:v>52.888866590993352</c:v>
                </c:pt>
                <c:pt idx="3858">
                  <c:v>52.180838721410957</c:v>
                </c:pt>
                <c:pt idx="3859">
                  <c:v>52.180838721410957</c:v>
                </c:pt>
                <c:pt idx="3860">
                  <c:v>52.180838721410957</c:v>
                </c:pt>
                <c:pt idx="3861">
                  <c:v>51.953818270756543</c:v>
                </c:pt>
                <c:pt idx="3862">
                  <c:v>52.44674112770231</c:v>
                </c:pt>
                <c:pt idx="3863">
                  <c:v>51.993327354710225</c:v>
                </c:pt>
                <c:pt idx="3864">
                  <c:v>51.52925240033381</c:v>
                </c:pt>
                <c:pt idx="3865">
                  <c:v>51.842189430379534</c:v>
                </c:pt>
                <c:pt idx="3866">
                  <c:v>51.842189430379534</c:v>
                </c:pt>
                <c:pt idx="3867">
                  <c:v>51.842189430379534</c:v>
                </c:pt>
                <c:pt idx="3868">
                  <c:v>51.59635513022338</c:v>
                </c:pt>
                <c:pt idx="3869">
                  <c:v>50.730290924826313</c:v>
                </c:pt>
                <c:pt idx="3870">
                  <c:v>50.946650194096406</c:v>
                </c:pt>
                <c:pt idx="3871">
                  <c:v>50.619916341082742</c:v>
                </c:pt>
                <c:pt idx="3872">
                  <c:v>50.614899314548943</c:v>
                </c:pt>
                <c:pt idx="3873">
                  <c:v>50.614899314548943</c:v>
                </c:pt>
                <c:pt idx="3874">
                  <c:v>50.614899314548943</c:v>
                </c:pt>
                <c:pt idx="3875">
                  <c:v>51.025041233687027</c:v>
                </c:pt>
                <c:pt idx="3876">
                  <c:v>51.30035056472925</c:v>
                </c:pt>
                <c:pt idx="3877">
                  <c:v>50.786732473331568</c:v>
                </c:pt>
                <c:pt idx="3878">
                  <c:v>49.054604062537429</c:v>
                </c:pt>
                <c:pt idx="3879">
                  <c:v>48.290134644449786</c:v>
                </c:pt>
                <c:pt idx="3880">
                  <c:v>48.290134644449786</c:v>
                </c:pt>
                <c:pt idx="3881">
                  <c:v>48.290134644449786</c:v>
                </c:pt>
                <c:pt idx="3882">
                  <c:v>47.368256018864201</c:v>
                </c:pt>
                <c:pt idx="3883">
                  <c:v>47.710040951479264</c:v>
                </c:pt>
                <c:pt idx="3884">
                  <c:v>49.060248217387951</c:v>
                </c:pt>
                <c:pt idx="3885">
                  <c:v>49.194453677167076</c:v>
                </c:pt>
                <c:pt idx="3886">
                  <c:v>48.682089842402846</c:v>
                </c:pt>
                <c:pt idx="3887">
                  <c:v>48.682089842402846</c:v>
                </c:pt>
                <c:pt idx="3888">
                  <c:v>48.682089842402846</c:v>
                </c:pt>
                <c:pt idx="3889">
                  <c:v>49.587663131753587</c:v>
                </c:pt>
                <c:pt idx="3890">
                  <c:v>49.459101826824984</c:v>
                </c:pt>
                <c:pt idx="3891">
                  <c:v>48.688988253886819</c:v>
                </c:pt>
                <c:pt idx="3892">
                  <c:v>50.182807904325507</c:v>
                </c:pt>
                <c:pt idx="3893">
                  <c:v>49.344964473181058</c:v>
                </c:pt>
                <c:pt idx="3894">
                  <c:v>49.344964473181058</c:v>
                </c:pt>
                <c:pt idx="3895">
                  <c:v>49.344964473181058</c:v>
                </c:pt>
                <c:pt idx="3896">
                  <c:v>50.28063992173459</c:v>
                </c:pt>
                <c:pt idx="3897">
                  <c:v>50.263080328866288</c:v>
                </c:pt>
                <c:pt idx="3898">
                  <c:v>50.138908922154755</c:v>
                </c:pt>
                <c:pt idx="3899">
                  <c:v>50.362793731225537</c:v>
                </c:pt>
                <c:pt idx="3900">
                  <c:v>49.196335062117249</c:v>
                </c:pt>
                <c:pt idx="3901">
                  <c:v>49.196335062117249</c:v>
                </c:pt>
                <c:pt idx="3902">
                  <c:v>49.196335062117249</c:v>
                </c:pt>
                <c:pt idx="3903">
                  <c:v>49.261556407056645</c:v>
                </c:pt>
                <c:pt idx="3904">
                  <c:v>48.904720394840183</c:v>
                </c:pt>
                <c:pt idx="3905">
                  <c:v>48.995654000765292</c:v>
                </c:pt>
                <c:pt idx="3906">
                  <c:v>49.902481546749485</c:v>
                </c:pt>
                <c:pt idx="3907">
                  <c:v>49.814056454091272</c:v>
                </c:pt>
                <c:pt idx="3908">
                  <c:v>49.814056454091272</c:v>
                </c:pt>
                <c:pt idx="3909">
                  <c:v>49.814056454091272</c:v>
                </c:pt>
                <c:pt idx="3910">
                  <c:v>49.957041710304544</c:v>
                </c:pt>
                <c:pt idx="3911">
                  <c:v>50.632458907417245</c:v>
                </c:pt>
                <c:pt idx="3912">
                  <c:v>51.377487347686419</c:v>
                </c:pt>
                <c:pt idx="3913">
                  <c:v>51.939394319471916</c:v>
                </c:pt>
                <c:pt idx="3914">
                  <c:v>52.387791065930209</c:v>
                </c:pt>
                <c:pt idx="3915">
                  <c:v>52.387791065930209</c:v>
                </c:pt>
                <c:pt idx="3916">
                  <c:v>52.387791065930209</c:v>
                </c:pt>
                <c:pt idx="3917">
                  <c:v>52.5288949371933</c:v>
                </c:pt>
                <c:pt idx="3918">
                  <c:v>53.033106103840112</c:v>
                </c:pt>
                <c:pt idx="3919">
                  <c:v>52.888239462676658</c:v>
                </c:pt>
                <c:pt idx="3920">
                  <c:v>53.558012504938837</c:v>
                </c:pt>
                <c:pt idx="3921">
                  <c:v>53.769981875991846</c:v>
                </c:pt>
                <c:pt idx="3922">
                  <c:v>53.769981875991846</c:v>
                </c:pt>
                <c:pt idx="3923">
                  <c:v>53.769981875991846</c:v>
                </c:pt>
                <c:pt idx="3924">
                  <c:v>53.687200938184155</c:v>
                </c:pt>
                <c:pt idx="3925">
                  <c:v>53.490909775049268</c:v>
                </c:pt>
                <c:pt idx="3926">
                  <c:v>53.770609004308575</c:v>
                </c:pt>
                <c:pt idx="3927">
                  <c:v>54.383313369748784</c:v>
                </c:pt>
                <c:pt idx="3928">
                  <c:v>54.782794107502539</c:v>
                </c:pt>
                <c:pt idx="3929">
                  <c:v>54.782794107502539</c:v>
                </c:pt>
                <c:pt idx="3930">
                  <c:v>54.782794107502539</c:v>
                </c:pt>
                <c:pt idx="3931">
                  <c:v>54.67116526712551</c:v>
                </c:pt>
                <c:pt idx="3932">
                  <c:v>54.927033620349263</c:v>
                </c:pt>
                <c:pt idx="3933">
                  <c:v>55.120189141900525</c:v>
                </c:pt>
                <c:pt idx="3934">
                  <c:v>54.795963802153764</c:v>
                </c:pt>
                <c:pt idx="3935">
                  <c:v>55.320870203252483</c:v>
                </c:pt>
                <c:pt idx="3936">
                  <c:v>55.320870203252483</c:v>
                </c:pt>
                <c:pt idx="3937">
                  <c:v>55.320870203252483</c:v>
                </c:pt>
                <c:pt idx="3938">
                  <c:v>54.291125507190223</c:v>
                </c:pt>
                <c:pt idx="3939">
                  <c:v>53.320958001216816</c:v>
                </c:pt>
                <c:pt idx="3940">
                  <c:v>53.066343904626507</c:v>
                </c:pt>
                <c:pt idx="3941">
                  <c:v>54.119292348407605</c:v>
                </c:pt>
                <c:pt idx="3942">
                  <c:v>54.477382617257504</c:v>
                </c:pt>
                <c:pt idx="3943">
                  <c:v>54.477382617257504</c:v>
                </c:pt>
                <c:pt idx="3944">
                  <c:v>54.477382617257504</c:v>
                </c:pt>
                <c:pt idx="3945">
                  <c:v>54.245972268386026</c:v>
                </c:pt>
                <c:pt idx="3946">
                  <c:v>52.641150905887045</c:v>
                </c:pt>
                <c:pt idx="3947">
                  <c:v>52.666863166872766</c:v>
                </c:pt>
                <c:pt idx="3948">
                  <c:v>52.880086794559226</c:v>
                </c:pt>
                <c:pt idx="3949">
                  <c:v>51.992073098076787</c:v>
                </c:pt>
                <c:pt idx="3950">
                  <c:v>51.992073098076787</c:v>
                </c:pt>
                <c:pt idx="3951">
                  <c:v>51.992073098076787</c:v>
                </c:pt>
                <c:pt idx="3952">
                  <c:v>52.864408586641112</c:v>
                </c:pt>
                <c:pt idx="3953">
                  <c:v>52.962240604050201</c:v>
                </c:pt>
                <c:pt idx="3954">
                  <c:v>53.245075474893113</c:v>
                </c:pt>
                <c:pt idx="3955">
                  <c:v>53.619471079977878</c:v>
                </c:pt>
                <c:pt idx="3956">
                  <c:v>54.277955812539012</c:v>
                </c:pt>
                <c:pt idx="3957">
                  <c:v>54.277955812539012</c:v>
                </c:pt>
                <c:pt idx="3958">
                  <c:v>54.277955812539012</c:v>
                </c:pt>
                <c:pt idx="3959">
                  <c:v>54.136851941275914</c:v>
                </c:pt>
                <c:pt idx="3960">
                  <c:v>55.197325924857701</c:v>
                </c:pt>
                <c:pt idx="3961">
                  <c:v>55.658892365967219</c:v>
                </c:pt>
                <c:pt idx="3962">
                  <c:v>55.966185241162414</c:v>
                </c:pt>
                <c:pt idx="3963">
                  <c:v>56.075305568272547</c:v>
                </c:pt>
                <c:pt idx="3964">
                  <c:v>56.075305568272547</c:v>
                </c:pt>
                <c:pt idx="3965">
                  <c:v>56.075305568272547</c:v>
                </c:pt>
                <c:pt idx="3966">
                  <c:v>56.438412863656247</c:v>
                </c:pt>
                <c:pt idx="3967">
                  <c:v>56.391378239901883</c:v>
                </c:pt>
                <c:pt idx="3968">
                  <c:v>56.833503703192925</c:v>
                </c:pt>
                <c:pt idx="3969">
                  <c:v>57.405444728046028</c:v>
                </c:pt>
                <c:pt idx="3970">
                  <c:v>57.518954953373218</c:v>
                </c:pt>
                <c:pt idx="3971">
                  <c:v>57.518954953373218</c:v>
                </c:pt>
                <c:pt idx="3972">
                  <c:v>57.518954953373218</c:v>
                </c:pt>
                <c:pt idx="3973">
                  <c:v>57.128254012053617</c:v>
                </c:pt>
                <c:pt idx="3974">
                  <c:v>57.492615564070782</c:v>
                </c:pt>
                <c:pt idx="3975">
                  <c:v>57.964843186564615</c:v>
                </c:pt>
                <c:pt idx="3976">
                  <c:v>58.149846039998451</c:v>
                </c:pt>
                <c:pt idx="3977">
                  <c:v>57.873909580639499</c:v>
                </c:pt>
                <c:pt idx="3978">
                  <c:v>57.873909580639499</c:v>
                </c:pt>
                <c:pt idx="3979">
                  <c:v>57.873909580639499</c:v>
                </c:pt>
                <c:pt idx="3980">
                  <c:v>57.608634302664875</c:v>
                </c:pt>
                <c:pt idx="3981">
                  <c:v>58.583191706855345</c:v>
                </c:pt>
                <c:pt idx="3982">
                  <c:v>58.636497613776967</c:v>
                </c:pt>
                <c:pt idx="3983">
                  <c:v>58.295966937795363</c:v>
                </c:pt>
                <c:pt idx="3984">
                  <c:v>59.081131590334913</c:v>
                </c:pt>
                <c:pt idx="3985">
                  <c:v>59.081131590334913</c:v>
                </c:pt>
                <c:pt idx="3986">
                  <c:v>59.081131590334913</c:v>
                </c:pt>
                <c:pt idx="3987">
                  <c:v>58.83655154681221</c:v>
                </c:pt>
                <c:pt idx="3988">
                  <c:v>58.441460707275532</c:v>
                </c:pt>
                <c:pt idx="3989">
                  <c:v>59.194641815662131</c:v>
                </c:pt>
                <c:pt idx="3990">
                  <c:v>60.583731037207755</c:v>
                </c:pt>
                <c:pt idx="3991">
                  <c:v>60.633901302545752</c:v>
                </c:pt>
                <c:pt idx="3992">
                  <c:v>60.633901302545752</c:v>
                </c:pt>
                <c:pt idx="3993">
                  <c:v>60.633901302545752</c:v>
                </c:pt>
                <c:pt idx="3994">
                  <c:v>60.8063615896451</c:v>
                </c:pt>
                <c:pt idx="3995">
                  <c:v>61.491812839825393</c:v>
                </c:pt>
                <c:pt idx="3996">
                  <c:v>61.95400640925164</c:v>
                </c:pt>
                <c:pt idx="3997">
                  <c:v>62.198586452774343</c:v>
                </c:pt>
                <c:pt idx="3998">
                  <c:v>62.724119982189798</c:v>
                </c:pt>
                <c:pt idx="3999">
                  <c:v>62.724119982189798</c:v>
                </c:pt>
                <c:pt idx="4000">
                  <c:v>62.724119982189798</c:v>
                </c:pt>
                <c:pt idx="4001">
                  <c:v>62.949886176210761</c:v>
                </c:pt>
                <c:pt idx="4002">
                  <c:v>62.793731225346264</c:v>
                </c:pt>
                <c:pt idx="4003">
                  <c:v>61.636052352672117</c:v>
                </c:pt>
                <c:pt idx="4004">
                  <c:v>62.1822811165395</c:v>
                </c:pt>
                <c:pt idx="4005">
                  <c:v>61.555779928131344</c:v>
                </c:pt>
                <c:pt idx="4006">
                  <c:v>61.555779928131344</c:v>
                </c:pt>
                <c:pt idx="4007">
                  <c:v>61.555779928131344</c:v>
                </c:pt>
                <c:pt idx="4008">
                  <c:v>61.058467172968513</c:v>
                </c:pt>
                <c:pt idx="4009">
                  <c:v>61.859310033426191</c:v>
                </c:pt>
                <c:pt idx="4010">
                  <c:v>61.324996707576595</c:v>
                </c:pt>
                <c:pt idx="4011">
                  <c:v>62.135246492785143</c:v>
                </c:pt>
                <c:pt idx="4012">
                  <c:v>61.698765184344616</c:v>
                </c:pt>
                <c:pt idx="4013">
                  <c:v>61.698765184344616</c:v>
                </c:pt>
                <c:pt idx="4014">
                  <c:v>61.698765184344616</c:v>
                </c:pt>
                <c:pt idx="4015">
                  <c:v>61.921395736781953</c:v>
                </c:pt>
                <c:pt idx="4016">
                  <c:v>61.431608521419825</c:v>
                </c:pt>
                <c:pt idx="4017">
                  <c:v>61.691239644543927</c:v>
                </c:pt>
                <c:pt idx="4018">
                  <c:v>61.084806562270956</c:v>
                </c:pt>
                <c:pt idx="4019">
                  <c:v>61.127451287808256</c:v>
                </c:pt>
                <c:pt idx="4020">
                  <c:v>61.127451287808256</c:v>
                </c:pt>
                <c:pt idx="4021">
                  <c:v>61.127451287808256</c:v>
                </c:pt>
                <c:pt idx="4022">
                  <c:v>61.39272656578288</c:v>
                </c:pt>
                <c:pt idx="4023">
                  <c:v>60.879108474385198</c:v>
                </c:pt>
                <c:pt idx="4024">
                  <c:v>60.675918899766337</c:v>
                </c:pt>
                <c:pt idx="4025">
                  <c:v>60.886006885869172</c:v>
                </c:pt>
                <c:pt idx="4026">
                  <c:v>60.805734461328377</c:v>
                </c:pt>
                <c:pt idx="4027">
                  <c:v>60.805734461328377</c:v>
                </c:pt>
                <c:pt idx="4028">
                  <c:v>60.805734461328377</c:v>
                </c:pt>
                <c:pt idx="4029">
                  <c:v>61.352590353512475</c:v>
                </c:pt>
                <c:pt idx="4030">
                  <c:v>60.391202643973216</c:v>
                </c:pt>
                <c:pt idx="4031">
                  <c:v>59.950331437315626</c:v>
                </c:pt>
                <c:pt idx="4032">
                  <c:v>60.199928507372128</c:v>
                </c:pt>
                <c:pt idx="4033">
                  <c:v>60.68971572273427</c:v>
                </c:pt>
                <c:pt idx="4034">
                  <c:v>60.68971572273427</c:v>
                </c:pt>
                <c:pt idx="4035">
                  <c:v>60.68971572273427</c:v>
                </c:pt>
                <c:pt idx="4036">
                  <c:v>60.763089735791084</c:v>
                </c:pt>
                <c:pt idx="4037">
                  <c:v>60.923007456555936</c:v>
                </c:pt>
                <c:pt idx="4038">
                  <c:v>61.511253817643876</c:v>
                </c:pt>
                <c:pt idx="4039">
                  <c:v>61.833597772440463</c:v>
                </c:pt>
                <c:pt idx="4040">
                  <c:v>61.694375286127546</c:v>
                </c:pt>
                <c:pt idx="4041">
                  <c:v>61.694375286127546</c:v>
                </c:pt>
                <c:pt idx="4042">
                  <c:v>61.694375286127546</c:v>
                </c:pt>
                <c:pt idx="4043">
                  <c:v>61.11679010642392</c:v>
                </c:pt>
                <c:pt idx="4044">
                  <c:v>60.235674821425448</c:v>
                </c:pt>
                <c:pt idx="4045">
                  <c:v>59.8311770571379</c:v>
                </c:pt>
                <c:pt idx="4046">
                  <c:v>58.900518635118168</c:v>
                </c:pt>
                <c:pt idx="4047">
                  <c:v>58.953197413723053</c:v>
                </c:pt>
                <c:pt idx="4048">
                  <c:v>58.953197413723053</c:v>
                </c:pt>
                <c:pt idx="4049">
                  <c:v>58.953197413723053</c:v>
                </c:pt>
                <c:pt idx="4050">
                  <c:v>59.498171920956977</c:v>
                </c:pt>
                <c:pt idx="4051">
                  <c:v>59.190251917445053</c:v>
                </c:pt>
                <c:pt idx="4052">
                  <c:v>58.691057777332055</c:v>
                </c:pt>
                <c:pt idx="4053">
                  <c:v>58.147964655048305</c:v>
                </c:pt>
                <c:pt idx="4054">
                  <c:v>58.151727424948653</c:v>
                </c:pt>
                <c:pt idx="4055">
                  <c:v>58.151727424948653</c:v>
                </c:pt>
                <c:pt idx="4056">
                  <c:v>58.151727424948653</c:v>
                </c:pt>
                <c:pt idx="4057">
                  <c:v>59.135064625573271</c:v>
                </c:pt>
                <c:pt idx="4058">
                  <c:v>58.595107144873147</c:v>
                </c:pt>
                <c:pt idx="4059">
                  <c:v>59.223489718231491</c:v>
                </c:pt>
                <c:pt idx="4060">
                  <c:v>60.607561913243302</c:v>
                </c:pt>
                <c:pt idx="4061">
                  <c:v>60.768106762324877</c:v>
                </c:pt>
                <c:pt idx="4062">
                  <c:v>60.768106762324877</c:v>
                </c:pt>
                <c:pt idx="4063">
                  <c:v>60.768106762324877</c:v>
                </c:pt>
                <c:pt idx="4064">
                  <c:v>61.19768965928143</c:v>
                </c:pt>
                <c:pt idx="4065">
                  <c:v>61.580865060800342</c:v>
                </c:pt>
                <c:pt idx="4066">
                  <c:v>61.580865060800342</c:v>
                </c:pt>
                <c:pt idx="4067">
                  <c:v>61.580865060800342</c:v>
                </c:pt>
                <c:pt idx="4068">
                  <c:v>62.086330484080612</c:v>
                </c:pt>
                <c:pt idx="4069">
                  <c:v>62.086330484080612</c:v>
                </c:pt>
                <c:pt idx="4070">
                  <c:v>62.086330484080612</c:v>
                </c:pt>
                <c:pt idx="4071">
                  <c:v>62.097618793781656</c:v>
                </c:pt>
                <c:pt idx="4072">
                  <c:v>62.190433784656946</c:v>
                </c:pt>
                <c:pt idx="4073">
                  <c:v>62.190433784656946</c:v>
                </c:pt>
                <c:pt idx="4074">
                  <c:v>61.209605097299217</c:v>
                </c:pt>
                <c:pt idx="4075">
                  <c:v>61.446032472704502</c:v>
                </c:pt>
                <c:pt idx="4076">
                  <c:v>61.446032472704502</c:v>
                </c:pt>
                <c:pt idx="4077">
                  <c:v>61.446032472704502</c:v>
                </c:pt>
                <c:pt idx="4078">
                  <c:v>62.013583599340521</c:v>
                </c:pt>
                <c:pt idx="4079">
                  <c:v>63.833509974476151</c:v>
                </c:pt>
                <c:pt idx="4080">
                  <c:v>64.303229083703087</c:v>
                </c:pt>
                <c:pt idx="4081">
                  <c:v>64.181566190258465</c:v>
                </c:pt>
                <c:pt idx="4082">
                  <c:v>64.535266560891301</c:v>
                </c:pt>
                <c:pt idx="4083">
                  <c:v>64.535266560891301</c:v>
                </c:pt>
                <c:pt idx="4084">
                  <c:v>64.535266560891301</c:v>
                </c:pt>
                <c:pt idx="4085">
                  <c:v>65.004985670118245</c:v>
                </c:pt>
                <c:pt idx="4086">
                  <c:v>65.108461842377849</c:v>
                </c:pt>
                <c:pt idx="4087">
                  <c:v>66.005255335294436</c:v>
                </c:pt>
                <c:pt idx="4088">
                  <c:v>65.569401155170638</c:v>
                </c:pt>
                <c:pt idx="4089">
                  <c:v>65.633368243476582</c:v>
                </c:pt>
                <c:pt idx="4090">
                  <c:v>65.633368243476582</c:v>
                </c:pt>
                <c:pt idx="4091">
                  <c:v>65.633368243476582</c:v>
                </c:pt>
                <c:pt idx="4092">
                  <c:v>65.560621358736498</c:v>
                </c:pt>
                <c:pt idx="4093">
                  <c:v>64.954188276463526</c:v>
                </c:pt>
                <c:pt idx="4094">
                  <c:v>64.466909574368302</c:v>
                </c:pt>
                <c:pt idx="4095">
                  <c:v>64.225465172429224</c:v>
                </c:pt>
                <c:pt idx="4096">
                  <c:v>61.890666449262461</c:v>
                </c:pt>
                <c:pt idx="4097">
                  <c:v>61.890666449262461</c:v>
                </c:pt>
                <c:pt idx="4098">
                  <c:v>61.890666449262461</c:v>
                </c:pt>
                <c:pt idx="4099">
                  <c:v>61.197689659281458</c:v>
                </c:pt>
                <c:pt idx="4100">
                  <c:v>61.954633537568405</c:v>
                </c:pt>
                <c:pt idx="4101">
                  <c:v>62.061872479728358</c:v>
                </c:pt>
                <c:pt idx="4102">
                  <c:v>62.490201120051452</c:v>
                </c:pt>
                <c:pt idx="4103">
                  <c:v>62.212383275742333</c:v>
                </c:pt>
                <c:pt idx="4104">
                  <c:v>62.212383275742333</c:v>
                </c:pt>
                <c:pt idx="4105">
                  <c:v>62.212383275742333</c:v>
                </c:pt>
                <c:pt idx="4106">
                  <c:v>60.990737314762242</c:v>
                </c:pt>
                <c:pt idx="4107">
                  <c:v>61.171977398295731</c:v>
                </c:pt>
                <c:pt idx="4108">
                  <c:v>61.301792959857778</c:v>
                </c:pt>
                <c:pt idx="4109">
                  <c:v>62.490828248368167</c:v>
                </c:pt>
                <c:pt idx="4110">
                  <c:v>63.16687257379759</c:v>
                </c:pt>
                <c:pt idx="4111">
                  <c:v>63.16687257379759</c:v>
                </c:pt>
                <c:pt idx="4112">
                  <c:v>63.16687257379759</c:v>
                </c:pt>
                <c:pt idx="4113">
                  <c:v>62.604338473695371</c:v>
                </c:pt>
                <c:pt idx="4114">
                  <c:v>63.284772697341872</c:v>
                </c:pt>
                <c:pt idx="4115">
                  <c:v>63.219551352402476</c:v>
                </c:pt>
                <c:pt idx="4116">
                  <c:v>63.33306157772968</c:v>
                </c:pt>
                <c:pt idx="4117">
                  <c:v>63.545658077099411</c:v>
                </c:pt>
                <c:pt idx="4118">
                  <c:v>63.545658077099411</c:v>
                </c:pt>
                <c:pt idx="4119">
                  <c:v>63.545658077099411</c:v>
                </c:pt>
                <c:pt idx="4120">
                  <c:v>63.456605856124483</c:v>
                </c:pt>
                <c:pt idx="4121">
                  <c:v>62.980615463730295</c:v>
                </c:pt>
                <c:pt idx="4122">
                  <c:v>63.050226706886747</c:v>
                </c:pt>
                <c:pt idx="4123">
                  <c:v>63.10290548549164</c:v>
                </c:pt>
                <c:pt idx="4124">
                  <c:v>63.158092777363429</c:v>
                </c:pt>
                <c:pt idx="4125">
                  <c:v>63.158092777363429</c:v>
                </c:pt>
                <c:pt idx="4126">
                  <c:v>63.158092777363429</c:v>
                </c:pt>
                <c:pt idx="4127">
                  <c:v>63.923816452084523</c:v>
                </c:pt>
                <c:pt idx="4128">
                  <c:v>64.233617840546614</c:v>
                </c:pt>
                <c:pt idx="4129">
                  <c:v>64.119480486902674</c:v>
                </c:pt>
                <c:pt idx="4130">
                  <c:v>63.741949240234298</c:v>
                </c:pt>
                <c:pt idx="4131">
                  <c:v>63.429012210188581</c:v>
                </c:pt>
                <c:pt idx="4132">
                  <c:v>63.429012210188581</c:v>
                </c:pt>
                <c:pt idx="4133">
                  <c:v>63.429012210188581</c:v>
                </c:pt>
                <c:pt idx="4134">
                  <c:v>61.952125024301466</c:v>
                </c:pt>
                <c:pt idx="4135">
                  <c:v>63.507403249779188</c:v>
                </c:pt>
                <c:pt idx="4136">
                  <c:v>64.062411810080704</c:v>
                </c:pt>
                <c:pt idx="4137">
                  <c:v>64.619301755332401</c:v>
                </c:pt>
                <c:pt idx="4138">
                  <c:v>63.742576368551013</c:v>
                </c:pt>
                <c:pt idx="4139">
                  <c:v>63.742576368551013</c:v>
                </c:pt>
                <c:pt idx="4140">
                  <c:v>63.742576368551013</c:v>
                </c:pt>
                <c:pt idx="4141">
                  <c:v>63.933223376835372</c:v>
                </c:pt>
                <c:pt idx="4142">
                  <c:v>63.736932213700477</c:v>
                </c:pt>
                <c:pt idx="4143">
                  <c:v>63.154330007463059</c:v>
                </c:pt>
                <c:pt idx="4144">
                  <c:v>62.401148899076468</c:v>
                </c:pt>
                <c:pt idx="4145">
                  <c:v>61.533830437045957</c:v>
                </c:pt>
                <c:pt idx="4146">
                  <c:v>61.533830437045957</c:v>
                </c:pt>
                <c:pt idx="4147">
                  <c:v>61.533830437045957</c:v>
                </c:pt>
                <c:pt idx="4148">
                  <c:v>62.55604959330752</c:v>
                </c:pt>
                <c:pt idx="4149">
                  <c:v>63.035175627285334</c:v>
                </c:pt>
                <c:pt idx="4150">
                  <c:v>63.297942391993068</c:v>
                </c:pt>
                <c:pt idx="4151">
                  <c:v>63.213907197551933</c:v>
                </c:pt>
                <c:pt idx="4152">
                  <c:v>63.045836808669669</c:v>
                </c:pt>
                <c:pt idx="4153">
                  <c:v>63.045836808669669</c:v>
                </c:pt>
                <c:pt idx="4154">
                  <c:v>63.045836808669669</c:v>
                </c:pt>
                <c:pt idx="4155">
                  <c:v>62.16785716525483</c:v>
                </c:pt>
                <c:pt idx="4156">
                  <c:v>62.653254482399888</c:v>
                </c:pt>
                <c:pt idx="4157">
                  <c:v>63.595828342437393</c:v>
                </c:pt>
                <c:pt idx="4158">
                  <c:v>63.960817022771288</c:v>
                </c:pt>
                <c:pt idx="4159">
                  <c:v>64.775456706196906</c:v>
                </c:pt>
                <c:pt idx="4160">
                  <c:v>64.775456706196906</c:v>
                </c:pt>
                <c:pt idx="4161">
                  <c:v>64.775456706196906</c:v>
                </c:pt>
                <c:pt idx="4162">
                  <c:v>64.84820359093699</c:v>
                </c:pt>
                <c:pt idx="4163">
                  <c:v>65.617062907241703</c:v>
                </c:pt>
                <c:pt idx="4164">
                  <c:v>65.445856876775807</c:v>
                </c:pt>
                <c:pt idx="4165">
                  <c:v>66.375888170478831</c:v>
                </c:pt>
                <c:pt idx="4166">
                  <c:v>66.9597446333497</c:v>
                </c:pt>
                <c:pt idx="4167">
                  <c:v>66.9597446333497</c:v>
                </c:pt>
                <c:pt idx="4168">
                  <c:v>66.9597446333497</c:v>
                </c:pt>
                <c:pt idx="4169">
                  <c:v>66.514483528475026</c:v>
                </c:pt>
                <c:pt idx="4170">
                  <c:v>65.726183234351836</c:v>
                </c:pt>
                <c:pt idx="4171">
                  <c:v>65.755658265237912</c:v>
                </c:pt>
                <c:pt idx="4172">
                  <c:v>64.820609945001095</c:v>
                </c:pt>
                <c:pt idx="4173">
                  <c:v>64.000953235041663</c:v>
                </c:pt>
                <c:pt idx="4174">
                  <c:v>64.000953235041663</c:v>
                </c:pt>
                <c:pt idx="4175">
                  <c:v>64.000953235041663</c:v>
                </c:pt>
                <c:pt idx="4176">
                  <c:v>63.893087164564989</c:v>
                </c:pt>
                <c:pt idx="4177">
                  <c:v>63.361909480299005</c:v>
                </c:pt>
                <c:pt idx="4178">
                  <c:v>64.392908432994716</c:v>
                </c:pt>
                <c:pt idx="4179">
                  <c:v>64.546554870592317</c:v>
                </c:pt>
                <c:pt idx="4180">
                  <c:v>64.546554870592317</c:v>
                </c:pt>
                <c:pt idx="4181">
                  <c:v>64.546554870592317</c:v>
                </c:pt>
                <c:pt idx="4182">
                  <c:v>64.546554870592317</c:v>
                </c:pt>
                <c:pt idx="4183">
                  <c:v>64.546554870592317</c:v>
                </c:pt>
                <c:pt idx="4184">
                  <c:v>65.458399443110309</c:v>
                </c:pt>
                <c:pt idx="4185">
                  <c:v>65.374364248669181</c:v>
                </c:pt>
                <c:pt idx="4186">
                  <c:v>65.610164495757743</c:v>
                </c:pt>
                <c:pt idx="4187">
                  <c:v>64.633098578300377</c:v>
                </c:pt>
                <c:pt idx="4188">
                  <c:v>64.633098578300377</c:v>
                </c:pt>
                <c:pt idx="4189">
                  <c:v>64.633098578300377</c:v>
                </c:pt>
                <c:pt idx="4190">
                  <c:v>64.725286440858937</c:v>
                </c:pt>
                <c:pt idx="4191">
                  <c:v>65.603893212590506</c:v>
                </c:pt>
                <c:pt idx="4192">
                  <c:v>65.591350646256018</c:v>
                </c:pt>
                <c:pt idx="4193">
                  <c:v>65.591350646256018</c:v>
                </c:pt>
                <c:pt idx="4194">
                  <c:v>65.688555535348385</c:v>
                </c:pt>
                <c:pt idx="4195">
                  <c:v>65.688555535348385</c:v>
                </c:pt>
                <c:pt idx="4196">
                  <c:v>65.688555535348385</c:v>
                </c:pt>
                <c:pt idx="4197">
                  <c:v>65.704233743266499</c:v>
                </c:pt>
                <c:pt idx="4198">
                  <c:v>65.731827389202394</c:v>
                </c:pt>
                <c:pt idx="4199">
                  <c:v>65.307888647096377</c:v>
                </c:pt>
                <c:pt idx="4200">
                  <c:v>66.420414280966341</c:v>
                </c:pt>
                <c:pt idx="4201">
                  <c:v>65.768200831572457</c:v>
                </c:pt>
                <c:pt idx="4202">
                  <c:v>65.768200831572457</c:v>
                </c:pt>
                <c:pt idx="4203">
                  <c:v>65.768200831572457</c:v>
                </c:pt>
                <c:pt idx="4204">
                  <c:v>66.268649228318921</c:v>
                </c:pt>
                <c:pt idx="4205">
                  <c:v>66.395329148297364</c:v>
                </c:pt>
                <c:pt idx="4206">
                  <c:v>66.562772408862898</c:v>
                </c:pt>
                <c:pt idx="4207">
                  <c:v>65.001850028534648</c:v>
                </c:pt>
                <c:pt idx="4208">
                  <c:v>65.714894924650849</c:v>
                </c:pt>
                <c:pt idx="4209">
                  <c:v>65.714894924650849</c:v>
                </c:pt>
                <c:pt idx="4210">
                  <c:v>65.714894924650849</c:v>
                </c:pt>
                <c:pt idx="4211">
                  <c:v>65.381262660153212</c:v>
                </c:pt>
                <c:pt idx="4212">
                  <c:v>65.558739973786359</c:v>
                </c:pt>
                <c:pt idx="4213">
                  <c:v>66.045391547564876</c:v>
                </c:pt>
                <c:pt idx="4214">
                  <c:v>65.977661689358598</c:v>
                </c:pt>
                <c:pt idx="4215">
                  <c:v>66.217851834664231</c:v>
                </c:pt>
                <c:pt idx="4216">
                  <c:v>66.217851834664231</c:v>
                </c:pt>
                <c:pt idx="4217">
                  <c:v>66.217851834664231</c:v>
                </c:pt>
                <c:pt idx="4218">
                  <c:v>67.024338849972438</c:v>
                </c:pt>
                <c:pt idx="4219">
                  <c:v>67.191782110537986</c:v>
                </c:pt>
                <c:pt idx="4220">
                  <c:v>67.46144728672968</c:v>
                </c:pt>
                <c:pt idx="4221">
                  <c:v>67.320970543783289</c:v>
                </c:pt>
                <c:pt idx="4222">
                  <c:v>67.721705538170511</c:v>
                </c:pt>
                <c:pt idx="4223">
                  <c:v>67.721705538170511</c:v>
                </c:pt>
                <c:pt idx="4224">
                  <c:v>67.721705538170511</c:v>
                </c:pt>
                <c:pt idx="4225">
                  <c:v>67.901691365070548</c:v>
                </c:pt>
                <c:pt idx="4226">
                  <c:v>67.583737308491038</c:v>
                </c:pt>
                <c:pt idx="4227">
                  <c:v>67.451413233662095</c:v>
                </c:pt>
                <c:pt idx="4228">
                  <c:v>68.208984240265764</c:v>
                </c:pt>
                <c:pt idx="4229">
                  <c:v>69.387358347391825</c:v>
                </c:pt>
                <c:pt idx="4230">
                  <c:v>69.387358347391825</c:v>
                </c:pt>
                <c:pt idx="4231">
                  <c:v>69.387358347391825</c:v>
                </c:pt>
                <c:pt idx="4232">
                  <c:v>70.013232407483272</c:v>
                </c:pt>
                <c:pt idx="4233">
                  <c:v>69.946756805910439</c:v>
                </c:pt>
                <c:pt idx="4234">
                  <c:v>69.453833948964672</c:v>
                </c:pt>
                <c:pt idx="4235">
                  <c:v>69.539123400039259</c:v>
                </c:pt>
                <c:pt idx="4236">
                  <c:v>69.69715973585393</c:v>
                </c:pt>
                <c:pt idx="4237">
                  <c:v>69.69715973585393</c:v>
                </c:pt>
                <c:pt idx="4238">
                  <c:v>69.69715973585393</c:v>
                </c:pt>
                <c:pt idx="4239">
                  <c:v>69.035539361709169</c:v>
                </c:pt>
                <c:pt idx="4240">
                  <c:v>69.350984905021775</c:v>
                </c:pt>
                <c:pt idx="4241">
                  <c:v>69.688379939419761</c:v>
                </c:pt>
                <c:pt idx="4242">
                  <c:v>70.161861818547052</c:v>
                </c:pt>
                <c:pt idx="4243">
                  <c:v>69.956790858978025</c:v>
                </c:pt>
                <c:pt idx="4244">
                  <c:v>69.956790858978025</c:v>
                </c:pt>
                <c:pt idx="4245">
                  <c:v>69.956790858978025</c:v>
                </c:pt>
                <c:pt idx="4246">
                  <c:v>69.726007638423255</c:v>
                </c:pt>
                <c:pt idx="4247">
                  <c:v>69.648243727149364</c:v>
                </c:pt>
                <c:pt idx="4248">
                  <c:v>68.775281110268324</c:v>
                </c:pt>
                <c:pt idx="4249">
                  <c:v>68.915130724897978</c:v>
                </c:pt>
                <c:pt idx="4250">
                  <c:v>68.732636384731038</c:v>
                </c:pt>
                <c:pt idx="4251">
                  <c:v>68.732636384731038</c:v>
                </c:pt>
                <c:pt idx="4252">
                  <c:v>68.732636384731038</c:v>
                </c:pt>
                <c:pt idx="4253">
                  <c:v>68.504361677443185</c:v>
                </c:pt>
                <c:pt idx="4254">
                  <c:v>69.033030848442266</c:v>
                </c:pt>
                <c:pt idx="4255">
                  <c:v>69.085709627047166</c:v>
                </c:pt>
                <c:pt idx="4256">
                  <c:v>69.548530324790136</c:v>
                </c:pt>
                <c:pt idx="4257">
                  <c:v>69.043064901509879</c:v>
                </c:pt>
                <c:pt idx="4258">
                  <c:v>69.043064901509879</c:v>
                </c:pt>
                <c:pt idx="4259">
                  <c:v>69.043064901509879</c:v>
                </c:pt>
                <c:pt idx="4260">
                  <c:v>68.284866766589488</c:v>
                </c:pt>
                <c:pt idx="4261">
                  <c:v>67.034372903040065</c:v>
                </c:pt>
                <c:pt idx="4262">
                  <c:v>67.396853070107042</c:v>
                </c:pt>
                <c:pt idx="4263">
                  <c:v>66.059188370532851</c:v>
                </c:pt>
                <c:pt idx="4264">
                  <c:v>66.091799043002538</c:v>
                </c:pt>
                <c:pt idx="4265">
                  <c:v>66.091799043002538</c:v>
                </c:pt>
                <c:pt idx="4266">
                  <c:v>66.091799043002538</c:v>
                </c:pt>
                <c:pt idx="4267">
                  <c:v>66.515110656791833</c:v>
                </c:pt>
                <c:pt idx="4268">
                  <c:v>65.697335331782583</c:v>
                </c:pt>
                <c:pt idx="4269">
                  <c:v>66.904557341477997</c:v>
                </c:pt>
                <c:pt idx="4270">
                  <c:v>66.120019817255155</c:v>
                </c:pt>
                <c:pt idx="4271">
                  <c:v>66.01779790162901</c:v>
                </c:pt>
                <c:pt idx="4272">
                  <c:v>66.01779790162901</c:v>
                </c:pt>
                <c:pt idx="4273">
                  <c:v>66.01779790162901</c:v>
                </c:pt>
                <c:pt idx="4274">
                  <c:v>65.735590159102813</c:v>
                </c:pt>
                <c:pt idx="4275">
                  <c:v>66.782267319716652</c:v>
                </c:pt>
                <c:pt idx="4276">
                  <c:v>66.846234408022596</c:v>
                </c:pt>
                <c:pt idx="4277">
                  <c:v>68.11052509453998</c:v>
                </c:pt>
                <c:pt idx="4278">
                  <c:v>68.282358253322599</c:v>
                </c:pt>
                <c:pt idx="4279">
                  <c:v>68.282358253322599</c:v>
                </c:pt>
                <c:pt idx="4280">
                  <c:v>68.282358253322599</c:v>
                </c:pt>
                <c:pt idx="4281">
                  <c:v>68.230306603034421</c:v>
                </c:pt>
                <c:pt idx="4282">
                  <c:v>68.36451206281356</c:v>
                </c:pt>
                <c:pt idx="4283">
                  <c:v>68.591532513467968</c:v>
                </c:pt>
                <c:pt idx="4284">
                  <c:v>67.147883128367283</c:v>
                </c:pt>
                <c:pt idx="4285">
                  <c:v>65.936271220454799</c:v>
                </c:pt>
                <c:pt idx="4286">
                  <c:v>65.936271220454799</c:v>
                </c:pt>
                <c:pt idx="4287">
                  <c:v>65.936271220454799</c:v>
                </c:pt>
                <c:pt idx="4288">
                  <c:v>65.824642380077776</c:v>
                </c:pt>
                <c:pt idx="4289">
                  <c:v>64.931611657061524</c:v>
                </c:pt>
                <c:pt idx="4290">
                  <c:v>64.256821588265552</c:v>
                </c:pt>
                <c:pt idx="4291">
                  <c:v>63.205754529434635</c:v>
                </c:pt>
                <c:pt idx="4292">
                  <c:v>63.370062148416558</c:v>
                </c:pt>
                <c:pt idx="4293">
                  <c:v>63.370062148416558</c:v>
                </c:pt>
                <c:pt idx="4294">
                  <c:v>63.370062148416558</c:v>
                </c:pt>
                <c:pt idx="4295">
                  <c:v>63.92632496535154</c:v>
                </c:pt>
                <c:pt idx="4296">
                  <c:v>64.227346557379491</c:v>
                </c:pt>
                <c:pt idx="4297">
                  <c:v>64.619301755332557</c:v>
                </c:pt>
                <c:pt idx="4298">
                  <c:v>64.561605950193865</c:v>
                </c:pt>
                <c:pt idx="4299">
                  <c:v>64.106310792251605</c:v>
                </c:pt>
                <c:pt idx="4300">
                  <c:v>64.106310792251605</c:v>
                </c:pt>
                <c:pt idx="4301">
                  <c:v>64.106310792251605</c:v>
                </c:pt>
                <c:pt idx="4302">
                  <c:v>64.929103143794649</c:v>
                </c:pt>
                <c:pt idx="4303">
                  <c:v>65.136682616630594</c:v>
                </c:pt>
                <c:pt idx="4304">
                  <c:v>65.352414757583958</c:v>
                </c:pt>
                <c:pt idx="4305">
                  <c:v>66.202173626746188</c:v>
                </c:pt>
                <c:pt idx="4306">
                  <c:v>65.84972751274681</c:v>
                </c:pt>
                <c:pt idx="4307">
                  <c:v>65.84972751274681</c:v>
                </c:pt>
                <c:pt idx="4308">
                  <c:v>65.84972751274681</c:v>
                </c:pt>
                <c:pt idx="4309">
                  <c:v>67.040644186207373</c:v>
                </c:pt>
                <c:pt idx="4310">
                  <c:v>67.898555723487021</c:v>
                </c:pt>
                <c:pt idx="4311">
                  <c:v>67.964404196743146</c:v>
                </c:pt>
                <c:pt idx="4312">
                  <c:v>67.241952375876082</c:v>
                </c:pt>
                <c:pt idx="4313">
                  <c:v>67.283342844779924</c:v>
                </c:pt>
                <c:pt idx="4314">
                  <c:v>67.283342844779924</c:v>
                </c:pt>
                <c:pt idx="4315">
                  <c:v>67.283342844779924</c:v>
                </c:pt>
                <c:pt idx="4316">
                  <c:v>67.394344556840238</c:v>
                </c:pt>
                <c:pt idx="4317">
                  <c:v>67.447650463761846</c:v>
                </c:pt>
                <c:pt idx="4318">
                  <c:v>68.274205585205252</c:v>
                </c:pt>
                <c:pt idx="4319">
                  <c:v>69.611870284779457</c:v>
                </c:pt>
                <c:pt idx="4320">
                  <c:v>69.9179089033412</c:v>
                </c:pt>
                <c:pt idx="4321">
                  <c:v>69.9179089033412</c:v>
                </c:pt>
                <c:pt idx="4322">
                  <c:v>69.9179089033412</c:v>
                </c:pt>
                <c:pt idx="4323">
                  <c:v>69.627548492697585</c:v>
                </c:pt>
                <c:pt idx="4324">
                  <c:v>68.680584734443002</c:v>
                </c:pt>
                <c:pt idx="4325">
                  <c:v>68.594041026734956</c:v>
                </c:pt>
                <c:pt idx="4326">
                  <c:v>68.27106994362164</c:v>
                </c:pt>
                <c:pt idx="4327">
                  <c:v>68.287375279856491</c:v>
                </c:pt>
                <c:pt idx="4328">
                  <c:v>68.287375279856491</c:v>
                </c:pt>
                <c:pt idx="4329">
                  <c:v>68.287375279856491</c:v>
                </c:pt>
                <c:pt idx="4330">
                  <c:v>67.988862201095444</c:v>
                </c:pt>
                <c:pt idx="4331">
                  <c:v>67.721705538170653</c:v>
                </c:pt>
                <c:pt idx="4332">
                  <c:v>68.403394018450598</c:v>
                </c:pt>
                <c:pt idx="4333">
                  <c:v>68.927673291232608</c:v>
                </c:pt>
                <c:pt idx="4334">
                  <c:v>68.996030277755608</c:v>
                </c:pt>
                <c:pt idx="4335">
                  <c:v>68.996030277755608</c:v>
                </c:pt>
                <c:pt idx="4336">
                  <c:v>68.996030277755608</c:v>
                </c:pt>
                <c:pt idx="4337">
                  <c:v>68.657380986724164</c:v>
                </c:pt>
                <c:pt idx="4338">
                  <c:v>67.741146515989101</c:v>
                </c:pt>
                <c:pt idx="4339">
                  <c:v>68.086694218504519</c:v>
                </c:pt>
                <c:pt idx="4340">
                  <c:v>67.623873520761549</c:v>
                </c:pt>
                <c:pt idx="4341">
                  <c:v>68.052202161084637</c:v>
                </c:pt>
                <c:pt idx="4342">
                  <c:v>68.052202161084637</c:v>
                </c:pt>
                <c:pt idx="4343">
                  <c:v>68.052202161084637</c:v>
                </c:pt>
                <c:pt idx="4344">
                  <c:v>67.014931925221674</c:v>
                </c:pt>
                <c:pt idx="4345">
                  <c:v>67.889775927052895</c:v>
                </c:pt>
                <c:pt idx="4346">
                  <c:v>67.436362154060802</c:v>
                </c:pt>
                <c:pt idx="4347">
                  <c:v>65.334855164715691</c:v>
                </c:pt>
                <c:pt idx="4348">
                  <c:v>66.272411998219397</c:v>
                </c:pt>
                <c:pt idx="4349">
                  <c:v>66.272411998219397</c:v>
                </c:pt>
                <c:pt idx="4350">
                  <c:v>66.272411998219397</c:v>
                </c:pt>
                <c:pt idx="4351">
                  <c:v>66.762199213581539</c:v>
                </c:pt>
                <c:pt idx="4352">
                  <c:v>65.413873332623027</c:v>
                </c:pt>
                <c:pt idx="4353">
                  <c:v>64.838796666186298</c:v>
                </c:pt>
                <c:pt idx="4354">
                  <c:v>64.42928187536495</c:v>
                </c:pt>
                <c:pt idx="4355">
                  <c:v>63.656659789159882</c:v>
                </c:pt>
                <c:pt idx="4356">
                  <c:v>63.656659789159882</c:v>
                </c:pt>
                <c:pt idx="4357">
                  <c:v>63.656659789159882</c:v>
                </c:pt>
                <c:pt idx="4358">
                  <c:v>63.88744300971463</c:v>
                </c:pt>
                <c:pt idx="4359">
                  <c:v>63.997817593458208</c:v>
                </c:pt>
                <c:pt idx="4360">
                  <c:v>61.700019440978217</c:v>
                </c:pt>
                <c:pt idx="4361">
                  <c:v>60.641426842346611</c:v>
                </c:pt>
                <c:pt idx="4362">
                  <c:v>62.441912239663765</c:v>
                </c:pt>
                <c:pt idx="4363">
                  <c:v>62.441912239663765</c:v>
                </c:pt>
                <c:pt idx="4364">
                  <c:v>62.441912239663765</c:v>
                </c:pt>
                <c:pt idx="4365">
                  <c:v>62.181026859906218</c:v>
                </c:pt>
                <c:pt idx="4366">
                  <c:v>63.666693842227474</c:v>
                </c:pt>
                <c:pt idx="4367">
                  <c:v>64.280025335984405</c:v>
                </c:pt>
                <c:pt idx="4368">
                  <c:v>64.805558865399874</c:v>
                </c:pt>
                <c:pt idx="4369">
                  <c:v>64.84067805113645</c:v>
                </c:pt>
                <c:pt idx="4370">
                  <c:v>64.84067805113645</c:v>
                </c:pt>
                <c:pt idx="4371">
                  <c:v>64.84067805113645</c:v>
                </c:pt>
                <c:pt idx="4372">
                  <c:v>63.936986146735897</c:v>
                </c:pt>
                <c:pt idx="4373">
                  <c:v>65.188734266918772</c:v>
                </c:pt>
                <c:pt idx="4374">
                  <c:v>64.26685564133318</c:v>
                </c:pt>
                <c:pt idx="4375">
                  <c:v>64.366569043692436</c:v>
                </c:pt>
                <c:pt idx="4376">
                  <c:v>65.709250769800406</c:v>
                </c:pt>
                <c:pt idx="4377">
                  <c:v>65.709250769800406</c:v>
                </c:pt>
                <c:pt idx="4378">
                  <c:v>65.709250769800406</c:v>
                </c:pt>
                <c:pt idx="4379">
                  <c:v>65.06080009030687</c:v>
                </c:pt>
                <c:pt idx="4380">
                  <c:v>63.681117793512115</c:v>
                </c:pt>
                <c:pt idx="4381">
                  <c:v>64.449349981500092</c:v>
                </c:pt>
                <c:pt idx="4382">
                  <c:v>64.354653605674628</c:v>
                </c:pt>
                <c:pt idx="4383">
                  <c:v>63.504894736512405</c:v>
                </c:pt>
                <c:pt idx="4384">
                  <c:v>63.504894736512405</c:v>
                </c:pt>
                <c:pt idx="4385">
                  <c:v>63.504894736512405</c:v>
                </c:pt>
                <c:pt idx="4386">
                  <c:v>64.424891977147823</c:v>
                </c:pt>
                <c:pt idx="4387">
                  <c:v>64.837542409552796</c:v>
                </c:pt>
                <c:pt idx="4388">
                  <c:v>63.699304514697118</c:v>
                </c:pt>
                <c:pt idx="4389">
                  <c:v>63.593319829170618</c:v>
                </c:pt>
                <c:pt idx="4390">
                  <c:v>63.640981581241718</c:v>
                </c:pt>
                <c:pt idx="4391">
                  <c:v>63.640981581241718</c:v>
                </c:pt>
                <c:pt idx="4392">
                  <c:v>63.640981581241718</c:v>
                </c:pt>
                <c:pt idx="4393">
                  <c:v>64.650658171168786</c:v>
                </c:pt>
                <c:pt idx="4394">
                  <c:v>65.427670155590917</c:v>
                </c:pt>
                <c:pt idx="4395">
                  <c:v>65.075851169908248</c:v>
                </c:pt>
                <c:pt idx="4396">
                  <c:v>64.024784111077352</c:v>
                </c:pt>
                <c:pt idx="4397">
                  <c:v>65.9789159459921</c:v>
                </c:pt>
                <c:pt idx="4398">
                  <c:v>65.9789159459921</c:v>
                </c:pt>
                <c:pt idx="4399">
                  <c:v>65.9789159459921</c:v>
                </c:pt>
                <c:pt idx="4400">
                  <c:v>66.742131107446298</c:v>
                </c:pt>
                <c:pt idx="4401">
                  <c:v>67.100221376296219</c:v>
                </c:pt>
                <c:pt idx="4402">
                  <c:v>66.770351881698929</c:v>
                </c:pt>
                <c:pt idx="4403">
                  <c:v>67.275817304979185</c:v>
                </c:pt>
                <c:pt idx="4404">
                  <c:v>67.546109609487601</c:v>
                </c:pt>
                <c:pt idx="4405">
                  <c:v>67.546109609487601</c:v>
                </c:pt>
                <c:pt idx="4406">
                  <c:v>67.546109609487601</c:v>
                </c:pt>
                <c:pt idx="4407">
                  <c:v>66.93215098741392</c:v>
                </c:pt>
                <c:pt idx="4408">
                  <c:v>67.41127702139174</c:v>
                </c:pt>
                <c:pt idx="4409">
                  <c:v>68.205848598682167</c:v>
                </c:pt>
                <c:pt idx="4410">
                  <c:v>66.600400107866449</c:v>
                </c:pt>
                <c:pt idx="4411">
                  <c:v>68.361376421229934</c:v>
                </c:pt>
                <c:pt idx="4412">
                  <c:v>68.361376421229934</c:v>
                </c:pt>
                <c:pt idx="4413">
                  <c:v>68.361376421229934</c:v>
                </c:pt>
                <c:pt idx="4414">
                  <c:v>67.762468878757659</c:v>
                </c:pt>
                <c:pt idx="4415">
                  <c:v>65.60765598249094</c:v>
                </c:pt>
                <c:pt idx="4416">
                  <c:v>65.201903961569926</c:v>
                </c:pt>
                <c:pt idx="4417">
                  <c:v>65.420771744106915</c:v>
                </c:pt>
                <c:pt idx="4418">
                  <c:v>63.622167731739943</c:v>
                </c:pt>
                <c:pt idx="4419">
                  <c:v>63.622167731739943</c:v>
                </c:pt>
                <c:pt idx="4420">
                  <c:v>63.622167731739943</c:v>
                </c:pt>
                <c:pt idx="4421">
                  <c:v>62.11016136011623</c:v>
                </c:pt>
                <c:pt idx="4422">
                  <c:v>63.226449763886528</c:v>
                </c:pt>
                <c:pt idx="4423">
                  <c:v>63.023260189267667</c:v>
                </c:pt>
                <c:pt idx="4424">
                  <c:v>65.166784775833335</c:v>
                </c:pt>
                <c:pt idx="4425">
                  <c:v>64.99307023210055</c:v>
                </c:pt>
                <c:pt idx="4426">
                  <c:v>64.99307023210055</c:v>
                </c:pt>
                <c:pt idx="4427">
                  <c:v>64.99307023210055</c:v>
                </c:pt>
                <c:pt idx="4428">
                  <c:v>65.039477727538184</c:v>
                </c:pt>
                <c:pt idx="4429">
                  <c:v>65.708623641483641</c:v>
                </c:pt>
                <c:pt idx="4430">
                  <c:v>65.73433590246934</c:v>
                </c:pt>
                <c:pt idx="4431">
                  <c:v>65.73433590246934</c:v>
                </c:pt>
                <c:pt idx="4432">
                  <c:v>65.73433590246934</c:v>
                </c:pt>
                <c:pt idx="4433">
                  <c:v>65.73433590246934</c:v>
                </c:pt>
                <c:pt idx="4434">
                  <c:v>65.73433590246934</c:v>
                </c:pt>
                <c:pt idx="4435">
                  <c:v>65.184971497018353</c:v>
                </c:pt>
                <c:pt idx="4436">
                  <c:v>64.463773932784733</c:v>
                </c:pt>
                <c:pt idx="4437">
                  <c:v>64.4656553177349</c:v>
                </c:pt>
                <c:pt idx="4438">
                  <c:v>64.4656553177349</c:v>
                </c:pt>
                <c:pt idx="4439">
                  <c:v>64.912797807559741</c:v>
                </c:pt>
                <c:pt idx="4440">
                  <c:v>64.912797807559741</c:v>
                </c:pt>
                <c:pt idx="4441">
                  <c:v>64.912797807559741</c:v>
                </c:pt>
                <c:pt idx="4442">
                  <c:v>62.670814075268268</c:v>
                </c:pt>
                <c:pt idx="4443">
                  <c:v>61.904463272230458</c:v>
                </c:pt>
                <c:pt idx="4444">
                  <c:v>62.031770320525602</c:v>
                </c:pt>
                <c:pt idx="4445">
                  <c:v>63.434029236722459</c:v>
                </c:pt>
                <c:pt idx="4446">
                  <c:v>60.950601102491902</c:v>
                </c:pt>
                <c:pt idx="4447">
                  <c:v>60.950601102491902</c:v>
                </c:pt>
                <c:pt idx="4448">
                  <c:v>60.950601102491902</c:v>
                </c:pt>
                <c:pt idx="4449">
                  <c:v>61.44289683112094</c:v>
                </c:pt>
                <c:pt idx="4450">
                  <c:v>62.499608044802379</c:v>
                </c:pt>
                <c:pt idx="4451">
                  <c:v>61.747054064732509</c:v>
                </c:pt>
                <c:pt idx="4452">
                  <c:v>62.603084217061976</c:v>
                </c:pt>
                <c:pt idx="4453">
                  <c:v>62.95678458769482</c:v>
                </c:pt>
                <c:pt idx="4454">
                  <c:v>62.95678458769482</c:v>
                </c:pt>
                <c:pt idx="4455">
                  <c:v>62.95678458769482</c:v>
                </c:pt>
                <c:pt idx="4456">
                  <c:v>63.700558771330535</c:v>
                </c:pt>
                <c:pt idx="4457">
                  <c:v>64.493248963670794</c:v>
                </c:pt>
                <c:pt idx="4458">
                  <c:v>64.815592918467388</c:v>
                </c:pt>
                <c:pt idx="4459">
                  <c:v>65.914948857686127</c:v>
                </c:pt>
                <c:pt idx="4460">
                  <c:v>66.359582834244065</c:v>
                </c:pt>
                <c:pt idx="4461">
                  <c:v>66.359582834244065</c:v>
                </c:pt>
                <c:pt idx="4462">
                  <c:v>66.359582834244065</c:v>
                </c:pt>
                <c:pt idx="4463">
                  <c:v>67.078271885210782</c:v>
                </c:pt>
                <c:pt idx="4464">
                  <c:v>66.468703161354185</c:v>
                </c:pt>
                <c:pt idx="4465">
                  <c:v>65.578180951604836</c:v>
                </c:pt>
                <c:pt idx="4466">
                  <c:v>65.896135008184359</c:v>
                </c:pt>
                <c:pt idx="4467">
                  <c:v>65.242040173840294</c:v>
                </c:pt>
                <c:pt idx="4468">
                  <c:v>65.242040173840294</c:v>
                </c:pt>
                <c:pt idx="4469">
                  <c:v>65.242040173840294</c:v>
                </c:pt>
                <c:pt idx="4470">
                  <c:v>64.770439679663184</c:v>
                </c:pt>
                <c:pt idx="4471">
                  <c:v>66.464313263137115</c:v>
                </c:pt>
                <c:pt idx="4472">
                  <c:v>66.336379086525227</c:v>
                </c:pt>
                <c:pt idx="4473">
                  <c:v>66.071103808550603</c:v>
                </c:pt>
                <c:pt idx="4474">
                  <c:v>66.306904055639151</c:v>
                </c:pt>
                <c:pt idx="4475">
                  <c:v>66.306904055639151</c:v>
                </c:pt>
                <c:pt idx="4476">
                  <c:v>66.306904055639151</c:v>
                </c:pt>
                <c:pt idx="4477">
                  <c:v>65.001222900217925</c:v>
                </c:pt>
                <c:pt idx="4478">
                  <c:v>65.849100384429988</c:v>
                </c:pt>
                <c:pt idx="4479">
                  <c:v>65.000595771901203</c:v>
                </c:pt>
                <c:pt idx="4480">
                  <c:v>66.238547069116137</c:v>
                </c:pt>
                <c:pt idx="4481">
                  <c:v>67.350445574669365</c:v>
                </c:pt>
                <c:pt idx="4482">
                  <c:v>67.350445574669365</c:v>
                </c:pt>
                <c:pt idx="4483">
                  <c:v>67.350445574669365</c:v>
                </c:pt>
                <c:pt idx="4484">
                  <c:v>67.036881416306926</c:v>
                </c:pt>
                <c:pt idx="4485">
                  <c:v>67.090187323228548</c:v>
                </c:pt>
                <c:pt idx="4486">
                  <c:v>67.763096007074353</c:v>
                </c:pt>
                <c:pt idx="4487">
                  <c:v>68.42220786795221</c:v>
                </c:pt>
                <c:pt idx="4488">
                  <c:v>68.227170961450767</c:v>
                </c:pt>
                <c:pt idx="4489">
                  <c:v>68.227170961450767</c:v>
                </c:pt>
                <c:pt idx="4490">
                  <c:v>68.227170961450767</c:v>
                </c:pt>
                <c:pt idx="4491">
                  <c:v>68.922029136381951</c:v>
                </c:pt>
                <c:pt idx="4492">
                  <c:v>69.388612604025255</c:v>
                </c:pt>
                <c:pt idx="4493">
                  <c:v>69.294543356516527</c:v>
                </c:pt>
                <c:pt idx="4494">
                  <c:v>69.858958841568935</c:v>
                </c:pt>
                <c:pt idx="4495">
                  <c:v>70.102284628458193</c:v>
                </c:pt>
                <c:pt idx="4496">
                  <c:v>70.102284628458193</c:v>
                </c:pt>
                <c:pt idx="4497">
                  <c:v>70.102284628458193</c:v>
                </c:pt>
                <c:pt idx="4498">
                  <c:v>70.103538885091652</c:v>
                </c:pt>
                <c:pt idx="4499">
                  <c:v>69.076302702296289</c:v>
                </c:pt>
                <c:pt idx="4500">
                  <c:v>69.3058316662176</c:v>
                </c:pt>
                <c:pt idx="4501">
                  <c:v>69.764262465743485</c:v>
                </c:pt>
                <c:pt idx="4502">
                  <c:v>69.560445762807888</c:v>
                </c:pt>
                <c:pt idx="4503">
                  <c:v>69.560445762807888</c:v>
                </c:pt>
                <c:pt idx="4504">
                  <c:v>69.560445762807888</c:v>
                </c:pt>
                <c:pt idx="4505">
                  <c:v>69.324018387402603</c:v>
                </c:pt>
                <c:pt idx="4506">
                  <c:v>68.370783345980783</c:v>
                </c:pt>
                <c:pt idx="4507">
                  <c:v>69.120828812783742</c:v>
                </c:pt>
                <c:pt idx="4508">
                  <c:v>69.058115981111257</c:v>
                </c:pt>
                <c:pt idx="4509">
                  <c:v>69.19608421079073</c:v>
                </c:pt>
                <c:pt idx="4510">
                  <c:v>69.19608421079073</c:v>
                </c:pt>
                <c:pt idx="4511">
                  <c:v>69.19608421079073</c:v>
                </c:pt>
                <c:pt idx="4512">
                  <c:v>69.703431019021181</c:v>
                </c:pt>
                <c:pt idx="4513">
                  <c:v>69.160337896737431</c:v>
                </c:pt>
                <c:pt idx="4514">
                  <c:v>69.297678998100182</c:v>
                </c:pt>
                <c:pt idx="4515">
                  <c:v>69.554801607957387</c:v>
                </c:pt>
                <c:pt idx="4516">
                  <c:v>71.615545256715379</c:v>
                </c:pt>
                <c:pt idx="4517">
                  <c:v>71.615545256715379</c:v>
                </c:pt>
                <c:pt idx="4518">
                  <c:v>71.615545256715379</c:v>
                </c:pt>
                <c:pt idx="4519">
                  <c:v>71.823751857868032</c:v>
                </c:pt>
                <c:pt idx="4520">
                  <c:v>72.617069178525014</c:v>
                </c:pt>
                <c:pt idx="4521">
                  <c:v>71.898380127558298</c:v>
                </c:pt>
                <c:pt idx="4522">
                  <c:v>71.830023141035284</c:v>
                </c:pt>
                <c:pt idx="4523">
                  <c:v>71.664461265419916</c:v>
                </c:pt>
                <c:pt idx="4524">
                  <c:v>71.664461265419916</c:v>
                </c:pt>
                <c:pt idx="4525">
                  <c:v>71.664461265419916</c:v>
                </c:pt>
                <c:pt idx="4526">
                  <c:v>72.30225076352913</c:v>
                </c:pt>
                <c:pt idx="4527">
                  <c:v>72.252080498191134</c:v>
                </c:pt>
                <c:pt idx="4528">
                  <c:v>72.557491988436155</c:v>
                </c:pt>
                <c:pt idx="4529">
                  <c:v>72.960108367773543</c:v>
                </c:pt>
                <c:pt idx="4530">
                  <c:v>72.960108367773543</c:v>
                </c:pt>
                <c:pt idx="4531">
                  <c:v>72.960108367773543</c:v>
                </c:pt>
                <c:pt idx="4532">
                  <c:v>72.960108367773543</c:v>
                </c:pt>
                <c:pt idx="4533">
                  <c:v>72.960108367773543</c:v>
                </c:pt>
                <c:pt idx="4534">
                  <c:v>73.565287193413056</c:v>
                </c:pt>
                <c:pt idx="4535">
                  <c:v>73.09494095586939</c:v>
                </c:pt>
                <c:pt idx="4536">
                  <c:v>73.590999454398784</c:v>
                </c:pt>
                <c:pt idx="4537">
                  <c:v>73.68318731695733</c:v>
                </c:pt>
                <c:pt idx="4538">
                  <c:v>73.68318731695733</c:v>
                </c:pt>
                <c:pt idx="4539">
                  <c:v>73.68318731695733</c:v>
                </c:pt>
                <c:pt idx="4540">
                  <c:v>74.417554575842175</c:v>
                </c:pt>
                <c:pt idx="4541">
                  <c:v>73.403488087698037</c:v>
                </c:pt>
                <c:pt idx="4542">
                  <c:v>73.865681657124284</c:v>
                </c:pt>
                <c:pt idx="4543">
                  <c:v>72.820258753143904</c:v>
                </c:pt>
                <c:pt idx="4544">
                  <c:v>71.238014010046996</c:v>
                </c:pt>
                <c:pt idx="4545">
                  <c:v>71.238014010046996</c:v>
                </c:pt>
                <c:pt idx="4546">
                  <c:v>71.238014010046996</c:v>
                </c:pt>
                <c:pt idx="4547">
                  <c:v>71.396050345861667</c:v>
                </c:pt>
                <c:pt idx="4548">
                  <c:v>71.632477721266952</c:v>
                </c:pt>
                <c:pt idx="4549">
                  <c:v>71.48761108010352</c:v>
                </c:pt>
                <c:pt idx="4550">
                  <c:v>71.654427212352331</c:v>
                </c:pt>
                <c:pt idx="4551">
                  <c:v>72.15362135246535</c:v>
                </c:pt>
                <c:pt idx="4552">
                  <c:v>72.15362135246535</c:v>
                </c:pt>
                <c:pt idx="4553">
                  <c:v>72.15362135246535</c:v>
                </c:pt>
                <c:pt idx="4554">
                  <c:v>72.99899032341051</c:v>
                </c:pt>
                <c:pt idx="4555">
                  <c:v>72.795173620474912</c:v>
                </c:pt>
                <c:pt idx="4556">
                  <c:v>71.360304031808354</c:v>
                </c:pt>
                <c:pt idx="4557">
                  <c:v>71.39855885912857</c:v>
                </c:pt>
                <c:pt idx="4558">
                  <c:v>71.39855885912857</c:v>
                </c:pt>
                <c:pt idx="4559">
                  <c:v>71.39855885912857</c:v>
                </c:pt>
                <c:pt idx="4560">
                  <c:v>71.39855885912857</c:v>
                </c:pt>
                <c:pt idx="4561">
                  <c:v>71.675122446804238</c:v>
                </c:pt>
                <c:pt idx="4562">
                  <c:v>69.70907517387171</c:v>
                </c:pt>
                <c:pt idx="4563">
                  <c:v>70.010096765899661</c:v>
                </c:pt>
                <c:pt idx="4564">
                  <c:v>70.11482719479271</c:v>
                </c:pt>
                <c:pt idx="4565">
                  <c:v>71.647528800868344</c:v>
                </c:pt>
                <c:pt idx="4566">
                  <c:v>71.647528800868344</c:v>
                </c:pt>
                <c:pt idx="4567">
                  <c:v>71.647528800868344</c:v>
                </c:pt>
                <c:pt idx="4568">
                  <c:v>71.779852875697287</c:v>
                </c:pt>
                <c:pt idx="4569">
                  <c:v>71.007230789492226</c:v>
                </c:pt>
                <c:pt idx="4570">
                  <c:v>71.019773355826715</c:v>
                </c:pt>
                <c:pt idx="4571">
                  <c:v>71.484475438519851</c:v>
                </c:pt>
                <c:pt idx="4572">
                  <c:v>70.973992988705774</c:v>
                </c:pt>
                <c:pt idx="4573">
                  <c:v>70.973992988705774</c:v>
                </c:pt>
                <c:pt idx="4574">
                  <c:v>70.973992988705774</c:v>
                </c:pt>
                <c:pt idx="4575">
                  <c:v>71.147707532438574</c:v>
                </c:pt>
                <c:pt idx="4576">
                  <c:v>72.105332472077478</c:v>
                </c:pt>
                <c:pt idx="4577">
                  <c:v>72.584458506055284</c:v>
                </c:pt>
                <c:pt idx="4578">
                  <c:v>72.718036837517673</c:v>
                </c:pt>
                <c:pt idx="4579">
                  <c:v>72.459659971027023</c:v>
                </c:pt>
                <c:pt idx="4580">
                  <c:v>72.459659971027023</c:v>
                </c:pt>
                <c:pt idx="4581">
                  <c:v>72.459659971027023</c:v>
                </c:pt>
                <c:pt idx="4582">
                  <c:v>71.005349404541988</c:v>
                </c:pt>
                <c:pt idx="4583">
                  <c:v>70.491104184827577</c:v>
                </c:pt>
                <c:pt idx="4584">
                  <c:v>71.68766501313867</c:v>
                </c:pt>
                <c:pt idx="4585">
                  <c:v>71.384762036160538</c:v>
                </c:pt>
                <c:pt idx="4586">
                  <c:v>70.348746056931034</c:v>
                </c:pt>
                <c:pt idx="4587">
                  <c:v>70.348746056931034</c:v>
                </c:pt>
                <c:pt idx="4588">
                  <c:v>70.348746056931034</c:v>
                </c:pt>
                <c:pt idx="4589">
                  <c:v>70.477307361859644</c:v>
                </c:pt>
                <c:pt idx="4590">
                  <c:v>70.68614109132902</c:v>
                </c:pt>
                <c:pt idx="4591">
                  <c:v>70.662310215293473</c:v>
                </c:pt>
                <c:pt idx="4592">
                  <c:v>69.900349310472734</c:v>
                </c:pt>
                <c:pt idx="4593">
                  <c:v>69.372934396107098</c:v>
                </c:pt>
                <c:pt idx="4594">
                  <c:v>69.372934396107098</c:v>
                </c:pt>
                <c:pt idx="4595">
                  <c:v>69.372934396107098</c:v>
                </c:pt>
                <c:pt idx="4596">
                  <c:v>68.465479721806176</c:v>
                </c:pt>
                <c:pt idx="4597">
                  <c:v>68.595922411684967</c:v>
                </c:pt>
                <c:pt idx="4598">
                  <c:v>69.595564948544435</c:v>
                </c:pt>
                <c:pt idx="4599">
                  <c:v>69.966824912045567</c:v>
                </c:pt>
                <c:pt idx="4600">
                  <c:v>69.175388976338752</c:v>
                </c:pt>
                <c:pt idx="4601">
                  <c:v>69.175388976338752</c:v>
                </c:pt>
                <c:pt idx="4602">
                  <c:v>69.175388976338752</c:v>
                </c:pt>
                <c:pt idx="4603">
                  <c:v>67.993879227629066</c:v>
                </c:pt>
                <c:pt idx="4604">
                  <c:v>68.17762782442945</c:v>
                </c:pt>
                <c:pt idx="4605">
                  <c:v>67.813893400729015</c:v>
                </c:pt>
                <c:pt idx="4606">
                  <c:v>68.180763466013076</c:v>
                </c:pt>
                <c:pt idx="4607">
                  <c:v>68.634804367321891</c:v>
                </c:pt>
                <c:pt idx="4608">
                  <c:v>68.634804367321891</c:v>
                </c:pt>
                <c:pt idx="4609">
                  <c:v>68.634804367321891</c:v>
                </c:pt>
                <c:pt idx="4610">
                  <c:v>71.2932013019187</c:v>
                </c:pt>
                <c:pt idx="4611">
                  <c:v>71.508306314555341</c:v>
                </c:pt>
                <c:pt idx="4612">
                  <c:v>71.002840891275085</c:v>
                </c:pt>
                <c:pt idx="4613">
                  <c:v>70.91817856851722</c:v>
                </c:pt>
                <c:pt idx="4614">
                  <c:v>71.318913562904427</c:v>
                </c:pt>
                <c:pt idx="4615">
                  <c:v>71.318913562904427</c:v>
                </c:pt>
                <c:pt idx="4616">
                  <c:v>71.318913562904427</c:v>
                </c:pt>
                <c:pt idx="4617">
                  <c:v>68.067880369002609</c:v>
                </c:pt>
                <c:pt idx="4618">
                  <c:v>67.538584069686806</c:v>
                </c:pt>
                <c:pt idx="4619">
                  <c:v>68.429106279436155</c:v>
                </c:pt>
                <c:pt idx="4620">
                  <c:v>68.020845745248252</c:v>
                </c:pt>
                <c:pt idx="4621">
                  <c:v>67.603178286309472</c:v>
                </c:pt>
                <c:pt idx="4622">
                  <c:v>67.603178286309472</c:v>
                </c:pt>
                <c:pt idx="4623">
                  <c:v>67.603178286309472</c:v>
                </c:pt>
                <c:pt idx="4624">
                  <c:v>66.099951711119928</c:v>
                </c:pt>
                <c:pt idx="4625">
                  <c:v>64.882695648356915</c:v>
                </c:pt>
                <c:pt idx="4626">
                  <c:v>65.411364819355995</c:v>
                </c:pt>
                <c:pt idx="4627">
                  <c:v>67.142866101833405</c:v>
                </c:pt>
                <c:pt idx="4628">
                  <c:v>69.210508162075357</c:v>
                </c:pt>
                <c:pt idx="4629">
                  <c:v>69.210508162075357</c:v>
                </c:pt>
                <c:pt idx="4630">
                  <c:v>69.210508162075357</c:v>
                </c:pt>
                <c:pt idx="4631">
                  <c:v>70.390136525834876</c:v>
                </c:pt>
                <c:pt idx="4632">
                  <c:v>70.603987281838059</c:v>
                </c:pt>
                <c:pt idx="4633">
                  <c:v>71.089384598983131</c:v>
                </c:pt>
                <c:pt idx="4634">
                  <c:v>72.186232024934952</c:v>
                </c:pt>
                <c:pt idx="4635">
                  <c:v>71.998720658234205</c:v>
                </c:pt>
                <c:pt idx="4636">
                  <c:v>71.998720658234205</c:v>
                </c:pt>
                <c:pt idx="4637">
                  <c:v>71.998720658234205</c:v>
                </c:pt>
                <c:pt idx="4638">
                  <c:v>72.471575409044775</c:v>
                </c:pt>
                <c:pt idx="4639">
                  <c:v>71.86012530023801</c:v>
                </c:pt>
                <c:pt idx="4640">
                  <c:v>72.021297277636307</c:v>
                </c:pt>
                <c:pt idx="4641">
                  <c:v>71.755394871344961</c:v>
                </c:pt>
                <c:pt idx="4642">
                  <c:v>70.923822723367763</c:v>
                </c:pt>
                <c:pt idx="4643">
                  <c:v>70.923822723367763</c:v>
                </c:pt>
                <c:pt idx="4644">
                  <c:v>70.923822723367763</c:v>
                </c:pt>
                <c:pt idx="4645">
                  <c:v>69.895959412255678</c:v>
                </c:pt>
                <c:pt idx="4646">
                  <c:v>70.566986711151316</c:v>
                </c:pt>
                <c:pt idx="4647">
                  <c:v>70.75826084775241</c:v>
                </c:pt>
                <c:pt idx="4648">
                  <c:v>70.041453181735861</c:v>
                </c:pt>
                <c:pt idx="4649">
                  <c:v>70.117335708059571</c:v>
                </c:pt>
                <c:pt idx="4650">
                  <c:v>70.117335708059571</c:v>
                </c:pt>
                <c:pt idx="4651">
                  <c:v>70.117335708059571</c:v>
                </c:pt>
                <c:pt idx="4652">
                  <c:v>70.65164903390918</c:v>
                </c:pt>
                <c:pt idx="4653">
                  <c:v>69.927942956408657</c:v>
                </c:pt>
                <c:pt idx="4654">
                  <c:v>70.736938484983767</c:v>
                </c:pt>
                <c:pt idx="4655">
                  <c:v>70.574512250952026</c:v>
                </c:pt>
                <c:pt idx="4656">
                  <c:v>70.101657500141457</c:v>
                </c:pt>
                <c:pt idx="4657">
                  <c:v>70.101657500141457</c:v>
                </c:pt>
                <c:pt idx="4658">
                  <c:v>70.101657500141457</c:v>
                </c:pt>
                <c:pt idx="4659">
                  <c:v>70.938873802969184</c:v>
                </c:pt>
                <c:pt idx="4660">
                  <c:v>69.939231266109701</c:v>
                </c:pt>
                <c:pt idx="4661">
                  <c:v>68.23218798798456</c:v>
                </c:pt>
                <c:pt idx="4662">
                  <c:v>68.657380986724021</c:v>
                </c:pt>
                <c:pt idx="4663">
                  <c:v>68.227170961450753</c:v>
                </c:pt>
                <c:pt idx="4664">
                  <c:v>68.227170961450753</c:v>
                </c:pt>
                <c:pt idx="4665">
                  <c:v>68.227170961450753</c:v>
                </c:pt>
                <c:pt idx="4666">
                  <c:v>68.358867907962988</c:v>
                </c:pt>
                <c:pt idx="4667">
                  <c:v>68.343816828361597</c:v>
                </c:pt>
                <c:pt idx="4668">
                  <c:v>67.619483622544351</c:v>
                </c:pt>
                <c:pt idx="4669">
                  <c:v>66.394074891663919</c:v>
                </c:pt>
                <c:pt idx="4670">
                  <c:v>64.416739309030348</c:v>
                </c:pt>
                <c:pt idx="4671">
                  <c:v>64.416739309030348</c:v>
                </c:pt>
                <c:pt idx="4672">
                  <c:v>64.416739309030348</c:v>
                </c:pt>
                <c:pt idx="4673">
                  <c:v>61.186401349580443</c:v>
                </c:pt>
                <c:pt idx="4674">
                  <c:v>63.436537749989341</c:v>
                </c:pt>
                <c:pt idx="4675">
                  <c:v>62.615626783396465</c:v>
                </c:pt>
                <c:pt idx="4676">
                  <c:v>64.532758047624455</c:v>
                </c:pt>
                <c:pt idx="4677">
                  <c:v>64.925967502210952</c:v>
                </c:pt>
                <c:pt idx="4678">
                  <c:v>64.925967502210952</c:v>
                </c:pt>
                <c:pt idx="4679">
                  <c:v>64.925967502210952</c:v>
                </c:pt>
                <c:pt idx="4680">
                  <c:v>64.337094012806276</c:v>
                </c:pt>
                <c:pt idx="4681">
                  <c:v>62.667678433684614</c:v>
                </c:pt>
                <c:pt idx="4682">
                  <c:v>62.325893501069544</c:v>
                </c:pt>
                <c:pt idx="4683">
                  <c:v>62.978734078780157</c:v>
                </c:pt>
                <c:pt idx="4684">
                  <c:v>61.595289012085047</c:v>
                </c:pt>
                <c:pt idx="4685">
                  <c:v>61.595289012085047</c:v>
                </c:pt>
                <c:pt idx="4686">
                  <c:v>61.595289012085047</c:v>
                </c:pt>
                <c:pt idx="4687">
                  <c:v>61.492439968142165</c:v>
                </c:pt>
                <c:pt idx="4688">
                  <c:v>61.87373398471091</c:v>
                </c:pt>
                <c:pt idx="4689">
                  <c:v>62.949886176210811</c:v>
                </c:pt>
                <c:pt idx="4690">
                  <c:v>61.82858074590672</c:v>
                </c:pt>
                <c:pt idx="4691">
                  <c:v>61.069128354352877</c:v>
                </c:pt>
                <c:pt idx="4692">
                  <c:v>61.069128354352877</c:v>
                </c:pt>
                <c:pt idx="4693">
                  <c:v>61.069128354352877</c:v>
                </c:pt>
                <c:pt idx="4694">
                  <c:v>60.808870102912046</c:v>
                </c:pt>
                <c:pt idx="4695">
                  <c:v>61.348827583612184</c:v>
                </c:pt>
                <c:pt idx="4696">
                  <c:v>62.567337903008635</c:v>
                </c:pt>
                <c:pt idx="4697">
                  <c:v>63.381350458117538</c:v>
                </c:pt>
                <c:pt idx="4698">
                  <c:v>61.754579604533184</c:v>
                </c:pt>
                <c:pt idx="4699">
                  <c:v>61.754579604533184</c:v>
                </c:pt>
                <c:pt idx="4700">
                  <c:v>61.754579604533184</c:v>
                </c:pt>
                <c:pt idx="4701">
                  <c:v>61.814783922938766</c:v>
                </c:pt>
                <c:pt idx="4702">
                  <c:v>59.892008503860268</c:v>
                </c:pt>
                <c:pt idx="4703">
                  <c:v>59.417899496416247</c:v>
                </c:pt>
                <c:pt idx="4704">
                  <c:v>58.269000420176248</c:v>
                </c:pt>
                <c:pt idx="4705">
                  <c:v>59.699480110625714</c:v>
                </c:pt>
                <c:pt idx="4706">
                  <c:v>59.699480110625714</c:v>
                </c:pt>
                <c:pt idx="4707">
                  <c:v>59.699480110625714</c:v>
                </c:pt>
                <c:pt idx="4708">
                  <c:v>58.913688329769435</c:v>
                </c:pt>
                <c:pt idx="4709">
                  <c:v>58.911806944819254</c:v>
                </c:pt>
                <c:pt idx="4710">
                  <c:v>59.952839950582565</c:v>
                </c:pt>
                <c:pt idx="4711">
                  <c:v>59.999247446020213</c:v>
                </c:pt>
                <c:pt idx="4712">
                  <c:v>60.22689502499135</c:v>
                </c:pt>
                <c:pt idx="4713">
                  <c:v>60.22689502499135</c:v>
                </c:pt>
                <c:pt idx="4714">
                  <c:v>60.22689502499135</c:v>
                </c:pt>
                <c:pt idx="4715">
                  <c:v>62.532845845588753</c:v>
                </c:pt>
                <c:pt idx="4716">
                  <c:v>63.360655223665603</c:v>
                </c:pt>
                <c:pt idx="4717">
                  <c:v>63.778949810921112</c:v>
                </c:pt>
                <c:pt idx="4718">
                  <c:v>63.849188182394307</c:v>
                </c:pt>
                <c:pt idx="4719">
                  <c:v>64.654420941069063</c:v>
                </c:pt>
                <c:pt idx="4720">
                  <c:v>64.654420941069063</c:v>
                </c:pt>
                <c:pt idx="4721">
                  <c:v>64.654420941069063</c:v>
                </c:pt>
                <c:pt idx="4722">
                  <c:v>64.258075844898926</c:v>
                </c:pt>
                <c:pt idx="4723">
                  <c:v>63.435910621672591</c:v>
                </c:pt>
                <c:pt idx="4724">
                  <c:v>62.948631919577359</c:v>
                </c:pt>
                <c:pt idx="4725">
                  <c:v>63.350621170598018</c:v>
                </c:pt>
                <c:pt idx="4726">
                  <c:v>64.164633725706921</c:v>
                </c:pt>
                <c:pt idx="4727">
                  <c:v>64.164633725706921</c:v>
                </c:pt>
                <c:pt idx="4728">
                  <c:v>64.164633725706921</c:v>
                </c:pt>
                <c:pt idx="4729">
                  <c:v>64.012868673059501</c:v>
                </c:pt>
                <c:pt idx="4730">
                  <c:v>63.343722759114051</c:v>
                </c:pt>
                <c:pt idx="4731">
                  <c:v>63.700558771330513</c:v>
                </c:pt>
                <c:pt idx="4732">
                  <c:v>65.004358541801551</c:v>
                </c:pt>
                <c:pt idx="4733">
                  <c:v>65.699843845049458</c:v>
                </c:pt>
                <c:pt idx="4734">
                  <c:v>65.699843845049458</c:v>
                </c:pt>
                <c:pt idx="4735">
                  <c:v>65.699843845049458</c:v>
                </c:pt>
                <c:pt idx="4736">
                  <c:v>65.712386411383946</c:v>
                </c:pt>
                <c:pt idx="4737">
                  <c:v>64.734693365609843</c:v>
                </c:pt>
                <c:pt idx="4738">
                  <c:v>65.35868604075111</c:v>
                </c:pt>
                <c:pt idx="4739">
                  <c:v>65.203785346520064</c:v>
                </c:pt>
                <c:pt idx="4740">
                  <c:v>64.974883510915475</c:v>
                </c:pt>
                <c:pt idx="4741">
                  <c:v>64.974883510915475</c:v>
                </c:pt>
                <c:pt idx="4742">
                  <c:v>64.974883510915475</c:v>
                </c:pt>
                <c:pt idx="4743">
                  <c:v>65.335482293032285</c:v>
                </c:pt>
                <c:pt idx="4744">
                  <c:v>65.630232601892985</c:v>
                </c:pt>
                <c:pt idx="4745">
                  <c:v>65.682284252181134</c:v>
                </c:pt>
                <c:pt idx="4746">
                  <c:v>65.41700897420651</c:v>
                </c:pt>
                <c:pt idx="4747">
                  <c:v>65.554977203885983</c:v>
                </c:pt>
                <c:pt idx="4748">
                  <c:v>65.554977203885983</c:v>
                </c:pt>
                <c:pt idx="4749">
                  <c:v>65.554977203885983</c:v>
                </c:pt>
                <c:pt idx="4750">
                  <c:v>64.752252958478124</c:v>
                </c:pt>
                <c:pt idx="4751">
                  <c:v>64.824999843218208</c:v>
                </c:pt>
                <c:pt idx="4752">
                  <c:v>65.078359683175066</c:v>
                </c:pt>
                <c:pt idx="4753">
                  <c:v>63.61589644857262</c:v>
                </c:pt>
                <c:pt idx="4754">
                  <c:v>63.4114526173203</c:v>
                </c:pt>
                <c:pt idx="4755">
                  <c:v>63.4114526173203</c:v>
                </c:pt>
                <c:pt idx="4756">
                  <c:v>63.4114526173203</c:v>
                </c:pt>
                <c:pt idx="4757">
                  <c:v>63.493606426811255</c:v>
                </c:pt>
                <c:pt idx="4758">
                  <c:v>64.994324488733909</c:v>
                </c:pt>
                <c:pt idx="4759">
                  <c:v>64.350263707457458</c:v>
                </c:pt>
                <c:pt idx="4760">
                  <c:v>64.937255811911953</c:v>
                </c:pt>
                <c:pt idx="4761">
                  <c:v>64.53338517594112</c:v>
                </c:pt>
                <c:pt idx="4762">
                  <c:v>64.53338517594112</c:v>
                </c:pt>
                <c:pt idx="4763">
                  <c:v>64.53338517594112</c:v>
                </c:pt>
                <c:pt idx="4764">
                  <c:v>64.452485623083618</c:v>
                </c:pt>
                <c:pt idx="4765">
                  <c:v>64.01224154474275</c:v>
                </c:pt>
                <c:pt idx="4766">
                  <c:v>64.138294336404442</c:v>
                </c:pt>
                <c:pt idx="4767">
                  <c:v>64.796779068965577</c:v>
                </c:pt>
                <c:pt idx="4768">
                  <c:v>64.661319352553008</c:v>
                </c:pt>
                <c:pt idx="4769">
                  <c:v>64.661319352553008</c:v>
                </c:pt>
                <c:pt idx="4770">
                  <c:v>64.661319352553008</c:v>
                </c:pt>
                <c:pt idx="4771">
                  <c:v>65.13919112989737</c:v>
                </c:pt>
                <c:pt idx="4772">
                  <c:v>65.090902249509568</c:v>
                </c:pt>
                <c:pt idx="4773">
                  <c:v>64.857610515687909</c:v>
                </c:pt>
                <c:pt idx="4774">
                  <c:v>63.295433878726215</c:v>
                </c:pt>
                <c:pt idx="4775">
                  <c:v>63.206381657751287</c:v>
                </c:pt>
                <c:pt idx="4776">
                  <c:v>63.206381657751287</c:v>
                </c:pt>
                <c:pt idx="4777">
                  <c:v>63.206381657751287</c:v>
                </c:pt>
                <c:pt idx="4778">
                  <c:v>62.978734078780143</c:v>
                </c:pt>
                <c:pt idx="4779">
                  <c:v>61.691239644543948</c:v>
                </c:pt>
                <c:pt idx="4780">
                  <c:v>61.681205591476349</c:v>
                </c:pt>
                <c:pt idx="4781">
                  <c:v>61.324996707576616</c:v>
                </c:pt>
                <c:pt idx="4782">
                  <c:v>60.396846798823788</c:v>
                </c:pt>
                <c:pt idx="4783">
                  <c:v>60.396846798823788</c:v>
                </c:pt>
                <c:pt idx="4784">
                  <c:v>60.396846798823788</c:v>
                </c:pt>
                <c:pt idx="4785">
                  <c:v>59.128793342406063</c:v>
                </c:pt>
                <c:pt idx="4786">
                  <c:v>60.904193607054218</c:v>
                </c:pt>
                <c:pt idx="4787">
                  <c:v>60.900430837153863</c:v>
                </c:pt>
                <c:pt idx="4788">
                  <c:v>61.950870767668057</c:v>
                </c:pt>
                <c:pt idx="4789">
                  <c:v>60.938685664474093</c:v>
                </c:pt>
                <c:pt idx="4790">
                  <c:v>60.938685664474093</c:v>
                </c:pt>
                <c:pt idx="4791">
                  <c:v>60.938685664474093</c:v>
                </c:pt>
                <c:pt idx="4792">
                  <c:v>58.735583887819558</c:v>
                </c:pt>
                <c:pt idx="4793">
                  <c:v>59.047893789548553</c:v>
                </c:pt>
                <c:pt idx="4794">
                  <c:v>60.461441015446454</c:v>
                </c:pt>
                <c:pt idx="4795">
                  <c:v>60.724207780154174</c:v>
                </c:pt>
                <c:pt idx="4796">
                  <c:v>60.724207780154174</c:v>
                </c:pt>
                <c:pt idx="4797">
                  <c:v>60.724207780154174</c:v>
                </c:pt>
                <c:pt idx="4798">
                  <c:v>60.724207780154174</c:v>
                </c:pt>
                <c:pt idx="4799">
                  <c:v>59.906432455144923</c:v>
                </c:pt>
                <c:pt idx="4800">
                  <c:v>60.645816740563561</c:v>
                </c:pt>
                <c:pt idx="4801">
                  <c:v>60.467085170296968</c:v>
                </c:pt>
                <c:pt idx="4802">
                  <c:v>59.85438080485676</c:v>
                </c:pt>
                <c:pt idx="4803">
                  <c:v>59.85438080485676</c:v>
                </c:pt>
                <c:pt idx="4804">
                  <c:v>59.85438080485676</c:v>
                </c:pt>
                <c:pt idx="4805">
                  <c:v>59.85438080485676</c:v>
                </c:pt>
                <c:pt idx="4806">
                  <c:v>58.405714393222269</c:v>
                </c:pt>
                <c:pt idx="4807">
                  <c:v>58.543682622901741</c:v>
                </c:pt>
                <c:pt idx="4808">
                  <c:v>57.679499802454835</c:v>
                </c:pt>
                <c:pt idx="4809">
                  <c:v>56.813435597057762</c:v>
                </c:pt>
                <c:pt idx="4810">
                  <c:v>55.872115993653715</c:v>
                </c:pt>
                <c:pt idx="4811">
                  <c:v>55.872115993653715</c:v>
                </c:pt>
                <c:pt idx="4812">
                  <c:v>55.872115993653715</c:v>
                </c:pt>
                <c:pt idx="4813">
                  <c:v>55.727249352490269</c:v>
                </c:pt>
                <c:pt idx="4814">
                  <c:v>55.91099794929066</c:v>
                </c:pt>
                <c:pt idx="4815">
                  <c:v>56.030779457785115</c:v>
                </c:pt>
                <c:pt idx="4816">
                  <c:v>55.110155088832983</c:v>
                </c:pt>
                <c:pt idx="4817">
                  <c:v>53.579334867707523</c:v>
                </c:pt>
                <c:pt idx="4818">
                  <c:v>53.579334867707523</c:v>
                </c:pt>
                <c:pt idx="4819">
                  <c:v>53.579334867707523</c:v>
                </c:pt>
                <c:pt idx="4820">
                  <c:v>53.113378528380927</c:v>
                </c:pt>
                <c:pt idx="4821">
                  <c:v>53.65020036749744</c:v>
                </c:pt>
                <c:pt idx="4822">
                  <c:v>51.935004421254874</c:v>
                </c:pt>
                <c:pt idx="4823">
                  <c:v>52.955969320882993</c:v>
                </c:pt>
                <c:pt idx="4824">
                  <c:v>54.703775939595246</c:v>
                </c:pt>
                <c:pt idx="4825">
                  <c:v>54.703775939595246</c:v>
                </c:pt>
                <c:pt idx="4826">
                  <c:v>54.703775939595246</c:v>
                </c:pt>
                <c:pt idx="4827">
                  <c:v>53.730472792038228</c:v>
                </c:pt>
                <c:pt idx="4828">
                  <c:v>54.513128931310881</c:v>
                </c:pt>
                <c:pt idx="4829">
                  <c:v>54.81728616492245</c:v>
                </c:pt>
                <c:pt idx="4830">
                  <c:v>53.874085176568215</c:v>
                </c:pt>
                <c:pt idx="4831">
                  <c:v>55.286378145832664</c:v>
                </c:pt>
                <c:pt idx="4832">
                  <c:v>55.286378145832664</c:v>
                </c:pt>
                <c:pt idx="4833">
                  <c:v>55.286378145832664</c:v>
                </c:pt>
                <c:pt idx="4834">
                  <c:v>55.115172115366775</c:v>
                </c:pt>
                <c:pt idx="4835">
                  <c:v>53.485892748515525</c:v>
                </c:pt>
                <c:pt idx="4836">
                  <c:v>52.142583894090812</c:v>
                </c:pt>
                <c:pt idx="4837">
                  <c:v>53.105852988580239</c:v>
                </c:pt>
                <c:pt idx="4838">
                  <c:v>53.302771280031855</c:v>
                </c:pt>
                <c:pt idx="4839">
                  <c:v>53.302771280031855</c:v>
                </c:pt>
                <c:pt idx="4840">
                  <c:v>53.302771280031855</c:v>
                </c:pt>
                <c:pt idx="4841">
                  <c:v>50.935989012712135</c:v>
                </c:pt>
                <c:pt idx="4842">
                  <c:v>49.716224436682225</c:v>
                </c:pt>
                <c:pt idx="4843">
                  <c:v>51.071448729124711</c:v>
                </c:pt>
                <c:pt idx="4844">
                  <c:v>48.579240798460013</c:v>
                </c:pt>
                <c:pt idx="4845">
                  <c:v>49.673579711144939</c:v>
                </c:pt>
                <c:pt idx="4846">
                  <c:v>49.673579711144939</c:v>
                </c:pt>
                <c:pt idx="4847">
                  <c:v>49.673579711144939</c:v>
                </c:pt>
                <c:pt idx="4848">
                  <c:v>51.294079281562048</c:v>
                </c:pt>
                <c:pt idx="4849">
                  <c:v>51.033193901804502</c:v>
                </c:pt>
                <c:pt idx="4850">
                  <c:v>52.458656565720162</c:v>
                </c:pt>
                <c:pt idx="4851">
                  <c:v>52.022802385596364</c:v>
                </c:pt>
                <c:pt idx="4852">
                  <c:v>51.388148529070783</c:v>
                </c:pt>
                <c:pt idx="4853">
                  <c:v>51.388148529070783</c:v>
                </c:pt>
                <c:pt idx="4854">
                  <c:v>51.388148529070783</c:v>
                </c:pt>
                <c:pt idx="4855">
                  <c:v>52.597251923716371</c:v>
                </c:pt>
                <c:pt idx="4856">
                  <c:v>51.848460713546856</c:v>
                </c:pt>
                <c:pt idx="4857">
                  <c:v>50.256181917382364</c:v>
                </c:pt>
                <c:pt idx="4858">
                  <c:v>51.522353988849908</c:v>
                </c:pt>
                <c:pt idx="4859">
                  <c:v>52.360197419994364</c:v>
                </c:pt>
                <c:pt idx="4860">
                  <c:v>52.360197419994364</c:v>
                </c:pt>
                <c:pt idx="4861">
                  <c:v>52.360197419994364</c:v>
                </c:pt>
                <c:pt idx="4862">
                  <c:v>53.063835391359682</c:v>
                </c:pt>
                <c:pt idx="4863">
                  <c:v>54.002019353180124</c:v>
                </c:pt>
                <c:pt idx="4864">
                  <c:v>54.964661319352828</c:v>
                </c:pt>
                <c:pt idx="4865">
                  <c:v>54.980339527270949</c:v>
                </c:pt>
                <c:pt idx="4866">
                  <c:v>55.26003875653025</c:v>
                </c:pt>
                <c:pt idx="4867">
                  <c:v>55.26003875653025</c:v>
                </c:pt>
                <c:pt idx="4868">
                  <c:v>55.26003875653025</c:v>
                </c:pt>
                <c:pt idx="4869">
                  <c:v>55.104510933982475</c:v>
                </c:pt>
                <c:pt idx="4870">
                  <c:v>54.812896266705401</c:v>
                </c:pt>
                <c:pt idx="4871">
                  <c:v>54.943338956584185</c:v>
                </c:pt>
                <c:pt idx="4872">
                  <c:v>54.979712398954227</c:v>
                </c:pt>
                <c:pt idx="4873">
                  <c:v>57.009726760192699</c:v>
                </c:pt>
                <c:pt idx="4874">
                  <c:v>57.009726760192699</c:v>
                </c:pt>
                <c:pt idx="4875">
                  <c:v>57.009726760192699</c:v>
                </c:pt>
                <c:pt idx="4876">
                  <c:v>57.33646061320637</c:v>
                </c:pt>
                <c:pt idx="4877">
                  <c:v>56.368174492183137</c:v>
                </c:pt>
                <c:pt idx="4878">
                  <c:v>56.208256771418284</c:v>
                </c:pt>
                <c:pt idx="4879">
                  <c:v>56.308597302094263</c:v>
                </c:pt>
                <c:pt idx="4880">
                  <c:v>56.76201107508637</c:v>
                </c:pt>
                <c:pt idx="4881">
                  <c:v>56.76201107508637</c:v>
                </c:pt>
                <c:pt idx="4882">
                  <c:v>56.76201107508637</c:v>
                </c:pt>
                <c:pt idx="4883">
                  <c:v>56.573245451752172</c:v>
                </c:pt>
                <c:pt idx="4884">
                  <c:v>56.391378239901954</c:v>
                </c:pt>
                <c:pt idx="4885">
                  <c:v>55.984371962347502</c:v>
                </c:pt>
                <c:pt idx="4886">
                  <c:v>55.123324783484222</c:v>
                </c:pt>
                <c:pt idx="4887">
                  <c:v>55.123324783484222</c:v>
                </c:pt>
                <c:pt idx="4888">
                  <c:v>55.123324783484222</c:v>
                </c:pt>
                <c:pt idx="4889">
                  <c:v>55.123324783484222</c:v>
                </c:pt>
                <c:pt idx="4890">
                  <c:v>55.123324783484222</c:v>
                </c:pt>
                <c:pt idx="4891">
                  <c:v>55.239343522078329</c:v>
                </c:pt>
                <c:pt idx="4892">
                  <c:v>55.62753595013104</c:v>
                </c:pt>
                <c:pt idx="4893">
                  <c:v>54.705030196228726</c:v>
                </c:pt>
                <c:pt idx="4894">
                  <c:v>53.94745918962505</c:v>
                </c:pt>
                <c:pt idx="4895">
                  <c:v>53.94745918962505</c:v>
                </c:pt>
                <c:pt idx="4896">
                  <c:v>53.94745918962505</c:v>
                </c:pt>
                <c:pt idx="4897">
                  <c:v>53.917357030422259</c:v>
                </c:pt>
                <c:pt idx="4898">
                  <c:v>52.601641821933448</c:v>
                </c:pt>
                <c:pt idx="4899">
                  <c:v>52.669998808456462</c:v>
                </c:pt>
                <c:pt idx="4900">
                  <c:v>52.00712417767825</c:v>
                </c:pt>
                <c:pt idx="4901">
                  <c:v>52.85186602030668</c:v>
                </c:pt>
                <c:pt idx="4902">
                  <c:v>52.85186602030668</c:v>
                </c:pt>
                <c:pt idx="4903">
                  <c:v>52.85186602030668</c:v>
                </c:pt>
                <c:pt idx="4904">
                  <c:v>53.290855842014096</c:v>
                </c:pt>
                <c:pt idx="4905">
                  <c:v>53.596267332259117</c:v>
                </c:pt>
                <c:pt idx="4906">
                  <c:v>55.317107433352227</c:v>
                </c:pt>
                <c:pt idx="4907">
                  <c:v>55.572975786575981</c:v>
                </c:pt>
                <c:pt idx="4908">
                  <c:v>55.506500185003141</c:v>
                </c:pt>
                <c:pt idx="4909">
                  <c:v>55.506500185003141</c:v>
                </c:pt>
                <c:pt idx="4910">
                  <c:v>55.506500185003141</c:v>
                </c:pt>
                <c:pt idx="4911">
                  <c:v>55.69902857823768</c:v>
                </c:pt>
                <c:pt idx="4912">
                  <c:v>56.261562678339899</c:v>
                </c:pt>
                <c:pt idx="4913">
                  <c:v>57.36468138745898</c:v>
                </c:pt>
                <c:pt idx="4914">
                  <c:v>57.678245545821419</c:v>
                </c:pt>
                <c:pt idx="4915">
                  <c:v>57.901503226575478</c:v>
                </c:pt>
                <c:pt idx="4916">
                  <c:v>57.901503226575478</c:v>
                </c:pt>
                <c:pt idx="4917">
                  <c:v>57.901503226575478</c:v>
                </c:pt>
                <c:pt idx="4918">
                  <c:v>57.31952814865479</c:v>
                </c:pt>
                <c:pt idx="4919">
                  <c:v>58.216321641571383</c:v>
                </c:pt>
                <c:pt idx="4920">
                  <c:v>58.527377286666933</c:v>
                </c:pt>
                <c:pt idx="4921">
                  <c:v>58.1285236772299</c:v>
                </c:pt>
                <c:pt idx="4922">
                  <c:v>56.602720482638254</c:v>
                </c:pt>
                <c:pt idx="4923">
                  <c:v>56.602720482638254</c:v>
                </c:pt>
                <c:pt idx="4924">
                  <c:v>56.602720482638254</c:v>
                </c:pt>
                <c:pt idx="4925">
                  <c:v>56.58014386323616</c:v>
                </c:pt>
                <c:pt idx="4926">
                  <c:v>54.967169832619739</c:v>
                </c:pt>
                <c:pt idx="4927">
                  <c:v>54.273565914322013</c:v>
                </c:pt>
                <c:pt idx="4928">
                  <c:v>54.493687953492454</c:v>
                </c:pt>
                <c:pt idx="4929">
                  <c:v>54.573333249716519</c:v>
                </c:pt>
                <c:pt idx="4930">
                  <c:v>54.573333249716519</c:v>
                </c:pt>
                <c:pt idx="4931">
                  <c:v>54.573333249716519</c:v>
                </c:pt>
                <c:pt idx="4932">
                  <c:v>54.314329254909133</c:v>
                </c:pt>
                <c:pt idx="4933">
                  <c:v>55.031764049242412</c:v>
                </c:pt>
                <c:pt idx="4934">
                  <c:v>54.333770232727602</c:v>
                </c:pt>
                <c:pt idx="4935">
                  <c:v>54.328753206193809</c:v>
                </c:pt>
                <c:pt idx="4936">
                  <c:v>54.694996143161141</c:v>
                </c:pt>
                <c:pt idx="4937">
                  <c:v>54.694996143161141</c:v>
                </c:pt>
                <c:pt idx="4938">
                  <c:v>54.694996143161141</c:v>
                </c:pt>
                <c:pt idx="4939">
                  <c:v>54.447907586371535</c:v>
                </c:pt>
                <c:pt idx="4940">
                  <c:v>54.552010886947876</c:v>
                </c:pt>
                <c:pt idx="4941">
                  <c:v>55.03113692092569</c:v>
                </c:pt>
                <c:pt idx="4942">
                  <c:v>54.401500090933901</c:v>
                </c:pt>
                <c:pt idx="4943">
                  <c:v>55.006678916573421</c:v>
                </c:pt>
                <c:pt idx="4944">
                  <c:v>55.006678916573421</c:v>
                </c:pt>
                <c:pt idx="4945">
                  <c:v>55.006678916573421</c:v>
                </c:pt>
                <c:pt idx="4946">
                  <c:v>54.647961519406778</c:v>
                </c:pt>
                <c:pt idx="4947">
                  <c:v>55.927930413842276</c:v>
                </c:pt>
                <c:pt idx="4948">
                  <c:v>57.225458901146069</c:v>
                </c:pt>
                <c:pt idx="4949">
                  <c:v>56.93823413208608</c:v>
                </c:pt>
                <c:pt idx="4950">
                  <c:v>57.114457189085762</c:v>
                </c:pt>
                <c:pt idx="4951">
                  <c:v>57.114457189085762</c:v>
                </c:pt>
                <c:pt idx="4952">
                  <c:v>57.114457189085762</c:v>
                </c:pt>
                <c:pt idx="4953">
                  <c:v>57.174661507491358</c:v>
                </c:pt>
                <c:pt idx="4954">
                  <c:v>56.654772132926425</c:v>
                </c:pt>
                <c:pt idx="4955">
                  <c:v>55.92040487404158</c:v>
                </c:pt>
                <c:pt idx="4956">
                  <c:v>56.177527483898778</c:v>
                </c:pt>
                <c:pt idx="4957">
                  <c:v>55.197325924857786</c:v>
                </c:pt>
                <c:pt idx="4958">
                  <c:v>55.197325924857786</c:v>
                </c:pt>
                <c:pt idx="4959">
                  <c:v>55.197325924857786</c:v>
                </c:pt>
                <c:pt idx="4960">
                  <c:v>55.334667026220536</c:v>
                </c:pt>
                <c:pt idx="4961">
                  <c:v>55.779928131095204</c:v>
                </c:pt>
                <c:pt idx="4962">
                  <c:v>55.384210163241796</c:v>
                </c:pt>
                <c:pt idx="4963">
                  <c:v>54.996017735189092</c:v>
                </c:pt>
                <c:pt idx="4964">
                  <c:v>53.24632973152665</c:v>
                </c:pt>
                <c:pt idx="4965">
                  <c:v>53.24632973152665</c:v>
                </c:pt>
                <c:pt idx="4966">
                  <c:v>53.24632973152665</c:v>
                </c:pt>
                <c:pt idx="4967">
                  <c:v>52.075481164201278</c:v>
                </c:pt>
                <c:pt idx="4968">
                  <c:v>50.964836915281502</c:v>
                </c:pt>
                <c:pt idx="4969">
                  <c:v>51.743103156337092</c:v>
                </c:pt>
                <c:pt idx="4970">
                  <c:v>51.423894843124131</c:v>
                </c:pt>
                <c:pt idx="4971">
                  <c:v>52.44046984453518</c:v>
                </c:pt>
                <c:pt idx="4972">
                  <c:v>52.44046984453518</c:v>
                </c:pt>
                <c:pt idx="4973">
                  <c:v>52.44046984453518</c:v>
                </c:pt>
                <c:pt idx="4974">
                  <c:v>54.228412675517838</c:v>
                </c:pt>
                <c:pt idx="4975">
                  <c:v>54.355092595496259</c:v>
                </c:pt>
                <c:pt idx="4976">
                  <c:v>54.572706121399804</c:v>
                </c:pt>
                <c:pt idx="4977">
                  <c:v>55.722232325956526</c:v>
                </c:pt>
                <c:pt idx="4978">
                  <c:v>48.83887192158415</c:v>
                </c:pt>
                <c:pt idx="4979">
                  <c:v>48.83887192158415</c:v>
                </c:pt>
                <c:pt idx="4980">
                  <c:v>48.83887192158415</c:v>
                </c:pt>
                <c:pt idx="4981">
                  <c:v>47.947095455201357</c:v>
                </c:pt>
                <c:pt idx="4982">
                  <c:v>49.135503615395017</c:v>
                </c:pt>
                <c:pt idx="4983">
                  <c:v>50.830631455502392</c:v>
                </c:pt>
                <c:pt idx="4984">
                  <c:v>51.194365879202827</c:v>
                </c:pt>
                <c:pt idx="4985">
                  <c:v>51.856613381664303</c:v>
                </c:pt>
                <c:pt idx="4986">
                  <c:v>51.856613381664303</c:v>
                </c:pt>
                <c:pt idx="4987">
                  <c:v>51.856613381664303</c:v>
                </c:pt>
                <c:pt idx="4988">
                  <c:v>51.775086700490064</c:v>
                </c:pt>
                <c:pt idx="4989">
                  <c:v>50.5942040800971</c:v>
                </c:pt>
                <c:pt idx="4990">
                  <c:v>49.707444640248106</c:v>
                </c:pt>
                <c:pt idx="4991">
                  <c:v>50.22168985996251</c:v>
                </c:pt>
                <c:pt idx="4992">
                  <c:v>51.336096878782634</c:v>
                </c:pt>
                <c:pt idx="4993">
                  <c:v>51.336096878782634</c:v>
                </c:pt>
                <c:pt idx="4994">
                  <c:v>51.336096878782634</c:v>
                </c:pt>
                <c:pt idx="4995">
                  <c:v>52.083633832318704</c:v>
                </c:pt>
                <c:pt idx="4996">
                  <c:v>53.343534620619003</c:v>
                </c:pt>
                <c:pt idx="4997">
                  <c:v>53.142226430950309</c:v>
                </c:pt>
                <c:pt idx="4998">
                  <c:v>53.633895031262625</c:v>
                </c:pt>
                <c:pt idx="4999">
                  <c:v>53.50031669980023</c:v>
                </c:pt>
                <c:pt idx="5000">
                  <c:v>53.50031669980023</c:v>
                </c:pt>
                <c:pt idx="5001">
                  <c:v>53.50031669980023</c:v>
                </c:pt>
                <c:pt idx="5002">
                  <c:v>53.458926230896381</c:v>
                </c:pt>
                <c:pt idx="5003">
                  <c:v>53.213091930740234</c:v>
                </c:pt>
                <c:pt idx="5004">
                  <c:v>53.779388800742801</c:v>
                </c:pt>
                <c:pt idx="5005">
                  <c:v>53.830186194397513</c:v>
                </c:pt>
                <c:pt idx="5006">
                  <c:v>53.932408110023665</c:v>
                </c:pt>
                <c:pt idx="5007">
                  <c:v>53.932408110023665</c:v>
                </c:pt>
                <c:pt idx="5008">
                  <c:v>53.932408110023665</c:v>
                </c:pt>
                <c:pt idx="5009">
                  <c:v>53.780643057376246</c:v>
                </c:pt>
                <c:pt idx="5010">
                  <c:v>53.683438168283892</c:v>
                </c:pt>
                <c:pt idx="5011">
                  <c:v>54.318092024809474</c:v>
                </c:pt>
                <c:pt idx="5012">
                  <c:v>53.175464231736733</c:v>
                </c:pt>
                <c:pt idx="5013">
                  <c:v>53.852762813799615</c:v>
                </c:pt>
                <c:pt idx="5014">
                  <c:v>53.852762813799615</c:v>
                </c:pt>
                <c:pt idx="5015">
                  <c:v>53.852762813799615</c:v>
                </c:pt>
                <c:pt idx="5016">
                  <c:v>53.389942116056638</c:v>
                </c:pt>
                <c:pt idx="5017">
                  <c:v>51.909292160269175</c:v>
                </c:pt>
                <c:pt idx="5018">
                  <c:v>51.822748452561143</c:v>
                </c:pt>
                <c:pt idx="5019">
                  <c:v>52.587844998965515</c:v>
                </c:pt>
                <c:pt idx="5020">
                  <c:v>53.552995478405123</c:v>
                </c:pt>
                <c:pt idx="5021">
                  <c:v>53.552995478405123</c:v>
                </c:pt>
                <c:pt idx="5022">
                  <c:v>53.552995478405123</c:v>
                </c:pt>
                <c:pt idx="5023">
                  <c:v>53.697862119568576</c:v>
                </c:pt>
                <c:pt idx="5024">
                  <c:v>54.343177157478486</c:v>
                </c:pt>
                <c:pt idx="5025">
                  <c:v>54.302413816891367</c:v>
                </c:pt>
                <c:pt idx="5026">
                  <c:v>54.682453576826646</c:v>
                </c:pt>
                <c:pt idx="5027">
                  <c:v>54.663012599008169</c:v>
                </c:pt>
                <c:pt idx="5028">
                  <c:v>54.663012599008169</c:v>
                </c:pt>
                <c:pt idx="5029">
                  <c:v>54.663012599008169</c:v>
                </c:pt>
                <c:pt idx="5030">
                  <c:v>54.689351988310619</c:v>
                </c:pt>
                <c:pt idx="5031">
                  <c:v>54.069122083069708</c:v>
                </c:pt>
                <c:pt idx="5032">
                  <c:v>53.224380240441278</c:v>
                </c:pt>
                <c:pt idx="5033">
                  <c:v>53.620098208294678</c:v>
                </c:pt>
                <c:pt idx="5034">
                  <c:v>52.996105533153411</c:v>
                </c:pt>
                <c:pt idx="5035">
                  <c:v>52.996105533153411</c:v>
                </c:pt>
                <c:pt idx="5036">
                  <c:v>52.996105533153411</c:v>
                </c:pt>
                <c:pt idx="5037">
                  <c:v>53.105225860263538</c:v>
                </c:pt>
                <c:pt idx="5038">
                  <c:v>53.813253729845933</c:v>
                </c:pt>
                <c:pt idx="5039">
                  <c:v>54.281091454122702</c:v>
                </c:pt>
                <c:pt idx="5040">
                  <c:v>53.929899596756762</c:v>
                </c:pt>
                <c:pt idx="5041">
                  <c:v>54.3061765867917</c:v>
                </c:pt>
                <c:pt idx="5042">
                  <c:v>54.3061765867917</c:v>
                </c:pt>
                <c:pt idx="5043">
                  <c:v>54.3061765867917</c:v>
                </c:pt>
                <c:pt idx="5044">
                  <c:v>54.035884282283277</c:v>
                </c:pt>
                <c:pt idx="5045">
                  <c:v>54.468602820823442</c:v>
                </c:pt>
                <c:pt idx="5046">
                  <c:v>54.665521112275052</c:v>
                </c:pt>
                <c:pt idx="5047">
                  <c:v>54.954000137968492</c:v>
                </c:pt>
                <c:pt idx="5048">
                  <c:v>55.870234608703555</c:v>
                </c:pt>
                <c:pt idx="5049">
                  <c:v>55.870234608703555</c:v>
                </c:pt>
                <c:pt idx="5050">
                  <c:v>55.870234608703555</c:v>
                </c:pt>
                <c:pt idx="5051">
                  <c:v>56.148679581329404</c:v>
                </c:pt>
                <c:pt idx="5052">
                  <c:v>55.811284546931418</c:v>
                </c:pt>
                <c:pt idx="5053">
                  <c:v>56.537499137698838</c:v>
                </c:pt>
                <c:pt idx="5054">
                  <c:v>57.075575233448802</c:v>
                </c:pt>
                <c:pt idx="5055">
                  <c:v>56.601466226004781</c:v>
                </c:pt>
                <c:pt idx="5056">
                  <c:v>56.601466226004781</c:v>
                </c:pt>
                <c:pt idx="5057">
                  <c:v>56.601466226004781</c:v>
                </c:pt>
                <c:pt idx="5058">
                  <c:v>55.604959330728938</c:v>
                </c:pt>
                <c:pt idx="5059">
                  <c:v>54.7119286077127</c:v>
                </c:pt>
                <c:pt idx="5060">
                  <c:v>54.575214634666672</c:v>
                </c:pt>
                <c:pt idx="5061">
                  <c:v>54.688724859993876</c:v>
                </c:pt>
                <c:pt idx="5062">
                  <c:v>54.142496096126493</c:v>
                </c:pt>
                <c:pt idx="5063">
                  <c:v>54.142496096126493</c:v>
                </c:pt>
                <c:pt idx="5064">
                  <c:v>54.142496096126493</c:v>
                </c:pt>
                <c:pt idx="5065">
                  <c:v>54.657368444157633</c:v>
                </c:pt>
                <c:pt idx="5066">
                  <c:v>54.472992719040519</c:v>
                </c:pt>
                <c:pt idx="5067">
                  <c:v>54.927033620349334</c:v>
                </c:pt>
                <c:pt idx="5068">
                  <c:v>56.033287971052033</c:v>
                </c:pt>
                <c:pt idx="5069">
                  <c:v>55.335294154537237</c:v>
                </c:pt>
                <c:pt idx="5070">
                  <c:v>55.335294154537237</c:v>
                </c:pt>
                <c:pt idx="5071">
                  <c:v>55.335294154537237</c:v>
                </c:pt>
                <c:pt idx="5072">
                  <c:v>54.631656183171906</c:v>
                </c:pt>
                <c:pt idx="5073">
                  <c:v>54.486162413691737</c:v>
                </c:pt>
                <c:pt idx="5074">
                  <c:v>54.813523395022123</c:v>
                </c:pt>
                <c:pt idx="5075">
                  <c:v>55.164088124071334</c:v>
                </c:pt>
                <c:pt idx="5076">
                  <c:v>55.058103438544833</c:v>
                </c:pt>
                <c:pt idx="5077">
                  <c:v>55.058103438544833</c:v>
                </c:pt>
                <c:pt idx="5078">
                  <c:v>55.058103438544833</c:v>
                </c:pt>
                <c:pt idx="5079">
                  <c:v>54.883761766495319</c:v>
                </c:pt>
                <c:pt idx="5080">
                  <c:v>54.992882093605452</c:v>
                </c:pt>
                <c:pt idx="5081">
                  <c:v>55.051205027060867</c:v>
                </c:pt>
                <c:pt idx="5082">
                  <c:v>54.920135208865368</c:v>
                </c:pt>
                <c:pt idx="5083">
                  <c:v>54.085427419304537</c:v>
                </c:pt>
                <c:pt idx="5084">
                  <c:v>54.085427419304537</c:v>
                </c:pt>
                <c:pt idx="5085">
                  <c:v>54.085427419304537</c:v>
                </c:pt>
                <c:pt idx="5086">
                  <c:v>54.569570479816157</c:v>
                </c:pt>
                <c:pt idx="5087">
                  <c:v>54.517518829527994</c:v>
                </c:pt>
                <c:pt idx="5088">
                  <c:v>54.475501232307423</c:v>
                </c:pt>
                <c:pt idx="5089">
                  <c:v>53.987595401895462</c:v>
                </c:pt>
                <c:pt idx="5090">
                  <c:v>54.985983682121471</c:v>
                </c:pt>
                <c:pt idx="5091">
                  <c:v>54.985983682121471</c:v>
                </c:pt>
                <c:pt idx="5092">
                  <c:v>54.985983682121471</c:v>
                </c:pt>
                <c:pt idx="5093">
                  <c:v>54.815404779972305</c:v>
                </c:pt>
                <c:pt idx="5094">
                  <c:v>55.596806662611506</c:v>
                </c:pt>
                <c:pt idx="5095">
                  <c:v>56.128611475194212</c:v>
                </c:pt>
                <c:pt idx="5096">
                  <c:v>56.825351035075556</c:v>
                </c:pt>
                <c:pt idx="5097">
                  <c:v>57.071185335231704</c:v>
                </c:pt>
                <c:pt idx="5098">
                  <c:v>57.071185335231704</c:v>
                </c:pt>
                <c:pt idx="5099">
                  <c:v>57.071185335231704</c:v>
                </c:pt>
                <c:pt idx="5100">
                  <c:v>57.79739992599913</c:v>
                </c:pt>
                <c:pt idx="5101">
                  <c:v>57.317646763704587</c:v>
                </c:pt>
                <c:pt idx="5102">
                  <c:v>57.528361878124144</c:v>
                </c:pt>
                <c:pt idx="5103">
                  <c:v>57.678245545821405</c:v>
                </c:pt>
                <c:pt idx="5104">
                  <c:v>57.703957806807111</c:v>
                </c:pt>
                <c:pt idx="5105">
                  <c:v>57.703957806807111</c:v>
                </c:pt>
                <c:pt idx="5106">
                  <c:v>57.703957806807111</c:v>
                </c:pt>
                <c:pt idx="5107">
                  <c:v>57.340223383106675</c:v>
                </c:pt>
                <c:pt idx="5108">
                  <c:v>56.696789730146946</c:v>
                </c:pt>
                <c:pt idx="5109">
                  <c:v>55.647604056266204</c:v>
                </c:pt>
                <c:pt idx="5110">
                  <c:v>55.688367396853316</c:v>
                </c:pt>
                <c:pt idx="5111">
                  <c:v>55.134613093185244</c:v>
                </c:pt>
                <c:pt idx="5112">
                  <c:v>55.134613093185244</c:v>
                </c:pt>
                <c:pt idx="5113">
                  <c:v>55.134613093185244</c:v>
                </c:pt>
                <c:pt idx="5114">
                  <c:v>55.932320312059296</c:v>
                </c:pt>
                <c:pt idx="5115">
                  <c:v>56.04645766570323</c:v>
                </c:pt>
                <c:pt idx="5116">
                  <c:v>55.823827113265892</c:v>
                </c:pt>
                <c:pt idx="5117">
                  <c:v>54.916372438964977</c:v>
                </c:pt>
                <c:pt idx="5118">
                  <c:v>54.178869538496521</c:v>
                </c:pt>
                <c:pt idx="5119">
                  <c:v>54.178869538496521</c:v>
                </c:pt>
                <c:pt idx="5120">
                  <c:v>54.178869538496521</c:v>
                </c:pt>
                <c:pt idx="5121">
                  <c:v>54.298023918674254</c:v>
                </c:pt>
                <c:pt idx="5122">
                  <c:v>54.479264002207749</c:v>
                </c:pt>
                <c:pt idx="5123">
                  <c:v>54.174479640279451</c:v>
                </c:pt>
                <c:pt idx="5124">
                  <c:v>54.67304665207574</c:v>
                </c:pt>
                <c:pt idx="5125">
                  <c:v>54.076647622870368</c:v>
                </c:pt>
                <c:pt idx="5126">
                  <c:v>54.076647622870368</c:v>
                </c:pt>
                <c:pt idx="5127">
                  <c:v>54.076647622870368</c:v>
                </c:pt>
                <c:pt idx="5128">
                  <c:v>54.024595972582205</c:v>
                </c:pt>
                <c:pt idx="5129">
                  <c:v>54.256006321453683</c:v>
                </c:pt>
                <c:pt idx="5130">
                  <c:v>54.105495525439714</c:v>
                </c:pt>
                <c:pt idx="5131">
                  <c:v>54.291752635507002</c:v>
                </c:pt>
                <c:pt idx="5132">
                  <c:v>54.399618705983684</c:v>
                </c:pt>
                <c:pt idx="5133">
                  <c:v>54.399618705983684</c:v>
                </c:pt>
                <c:pt idx="5134">
                  <c:v>54.399618705983684</c:v>
                </c:pt>
                <c:pt idx="5135">
                  <c:v>54.054071003468266</c:v>
                </c:pt>
                <c:pt idx="5136">
                  <c:v>54.353211210546043</c:v>
                </c:pt>
                <c:pt idx="5137">
                  <c:v>54.486162413691716</c:v>
                </c:pt>
                <c:pt idx="5138">
                  <c:v>54.36700803351399</c:v>
                </c:pt>
                <c:pt idx="5139">
                  <c:v>53.977561348827834</c:v>
                </c:pt>
                <c:pt idx="5140">
                  <c:v>53.977561348827834</c:v>
                </c:pt>
                <c:pt idx="5141">
                  <c:v>53.977561348827834</c:v>
                </c:pt>
                <c:pt idx="5142">
                  <c:v>54.338787259261373</c:v>
                </c:pt>
                <c:pt idx="5143">
                  <c:v>55.772402591294458</c:v>
                </c:pt>
                <c:pt idx="5144">
                  <c:v>56.193205691816864</c:v>
                </c:pt>
                <c:pt idx="5145">
                  <c:v>57.353393077757907</c:v>
                </c:pt>
                <c:pt idx="5146">
                  <c:v>57.505158130405341</c:v>
                </c:pt>
                <c:pt idx="5147">
                  <c:v>57.505158130405341</c:v>
                </c:pt>
                <c:pt idx="5148">
                  <c:v>57.505158130405341</c:v>
                </c:pt>
                <c:pt idx="5149">
                  <c:v>57.61051568761512</c:v>
                </c:pt>
                <c:pt idx="5150">
                  <c:v>58.519224618549487</c:v>
                </c:pt>
                <c:pt idx="5151">
                  <c:v>57.811196748967085</c:v>
                </c:pt>
                <c:pt idx="5152">
                  <c:v>58.578801808638339</c:v>
                </c:pt>
                <c:pt idx="5153">
                  <c:v>59.030334196680258</c:v>
                </c:pt>
                <c:pt idx="5154">
                  <c:v>59.030334196680258</c:v>
                </c:pt>
                <c:pt idx="5155">
                  <c:v>59.030334196680258</c:v>
                </c:pt>
                <c:pt idx="5156">
                  <c:v>58.553089547652625</c:v>
                </c:pt>
                <c:pt idx="5157">
                  <c:v>58.999604909160738</c:v>
                </c:pt>
                <c:pt idx="5158">
                  <c:v>58.772584458506337</c:v>
                </c:pt>
                <c:pt idx="5159">
                  <c:v>58.533648569834156</c:v>
                </c:pt>
                <c:pt idx="5160">
                  <c:v>58.747499325837353</c:v>
                </c:pt>
                <c:pt idx="5161">
                  <c:v>58.747499325837353</c:v>
                </c:pt>
                <c:pt idx="5162">
                  <c:v>58.747499325837353</c:v>
                </c:pt>
                <c:pt idx="5163">
                  <c:v>58.747499325837353</c:v>
                </c:pt>
                <c:pt idx="5164">
                  <c:v>58.803313746025871</c:v>
                </c:pt>
                <c:pt idx="5165">
                  <c:v>58.604514069624081</c:v>
                </c:pt>
                <c:pt idx="5166">
                  <c:v>58.492885229247051</c:v>
                </c:pt>
                <c:pt idx="5167">
                  <c:v>58.649667308428278</c:v>
                </c:pt>
                <c:pt idx="5168">
                  <c:v>58.649667308428278</c:v>
                </c:pt>
                <c:pt idx="5169">
                  <c:v>58.649667308428278</c:v>
                </c:pt>
                <c:pt idx="5170">
                  <c:v>59.067334767367058</c:v>
                </c:pt>
                <c:pt idx="5171">
                  <c:v>59.543952288077968</c:v>
                </c:pt>
                <c:pt idx="5172">
                  <c:v>59.344525483359448</c:v>
                </c:pt>
                <c:pt idx="5173">
                  <c:v>59.503188947490848</c:v>
                </c:pt>
                <c:pt idx="5174">
                  <c:v>59.676903491223634</c:v>
                </c:pt>
                <c:pt idx="5175">
                  <c:v>59.676903491223634</c:v>
                </c:pt>
                <c:pt idx="5176">
                  <c:v>59.676903491223634</c:v>
                </c:pt>
                <c:pt idx="5177">
                  <c:v>59.532036850060187</c:v>
                </c:pt>
                <c:pt idx="5178">
                  <c:v>59.276168496836441</c:v>
                </c:pt>
                <c:pt idx="5179">
                  <c:v>59.003994807377843</c:v>
                </c:pt>
                <c:pt idx="5180">
                  <c:v>58.99646926757714</c:v>
                </c:pt>
                <c:pt idx="5181">
                  <c:v>59.649936973604476</c:v>
                </c:pt>
                <c:pt idx="5182">
                  <c:v>59.649936973604476</c:v>
                </c:pt>
                <c:pt idx="5183">
                  <c:v>59.649936973604476</c:v>
                </c:pt>
                <c:pt idx="5184">
                  <c:v>59.012774603811991</c:v>
                </c:pt>
                <c:pt idx="5185">
                  <c:v>58.918078227986527</c:v>
                </c:pt>
                <c:pt idx="5186">
                  <c:v>58.863518064431467</c:v>
                </c:pt>
                <c:pt idx="5187">
                  <c:v>58.818991953944</c:v>
                </c:pt>
                <c:pt idx="5188">
                  <c:v>58.825263237111258</c:v>
                </c:pt>
                <c:pt idx="5189">
                  <c:v>58.825263237111258</c:v>
                </c:pt>
                <c:pt idx="5190">
                  <c:v>58.825263237111258</c:v>
                </c:pt>
                <c:pt idx="5191">
                  <c:v>58.353035614617411</c:v>
                </c:pt>
                <c:pt idx="5192">
                  <c:v>58.869789347598726</c:v>
                </c:pt>
                <c:pt idx="5193">
                  <c:v>59.886364349009753</c:v>
                </c:pt>
                <c:pt idx="5194">
                  <c:v>59.657462513405171</c:v>
                </c:pt>
                <c:pt idx="5195">
                  <c:v>59.602902349850119</c:v>
                </c:pt>
                <c:pt idx="5196">
                  <c:v>59.602902349850119</c:v>
                </c:pt>
                <c:pt idx="5197">
                  <c:v>59.602902349850119</c:v>
                </c:pt>
                <c:pt idx="5198">
                  <c:v>58.70736311356697</c:v>
                </c:pt>
                <c:pt idx="5199">
                  <c:v>58.418256959556807</c:v>
                </c:pt>
                <c:pt idx="5200">
                  <c:v>58.516088976965875</c:v>
                </c:pt>
                <c:pt idx="5201">
                  <c:v>58.990197984409889</c:v>
                </c:pt>
                <c:pt idx="5202">
                  <c:v>59.34327122672601</c:v>
                </c:pt>
                <c:pt idx="5203">
                  <c:v>59.34327122672601</c:v>
                </c:pt>
                <c:pt idx="5204">
                  <c:v>59.34327122672601</c:v>
                </c:pt>
                <c:pt idx="5205">
                  <c:v>58.682277980897965</c:v>
                </c:pt>
                <c:pt idx="5206">
                  <c:v>58.520478875182953</c:v>
                </c:pt>
                <c:pt idx="5207">
                  <c:v>58.509190565481909</c:v>
                </c:pt>
                <c:pt idx="5208">
                  <c:v>59.190879045761861</c:v>
                </c:pt>
                <c:pt idx="5209">
                  <c:v>58.812720670776756</c:v>
                </c:pt>
                <c:pt idx="5210">
                  <c:v>58.812720670776756</c:v>
                </c:pt>
                <c:pt idx="5211">
                  <c:v>58.812720670776756</c:v>
                </c:pt>
                <c:pt idx="5212">
                  <c:v>59.477476686505135</c:v>
                </c:pt>
                <c:pt idx="5213">
                  <c:v>59.641157177170328</c:v>
                </c:pt>
                <c:pt idx="5214">
                  <c:v>60.104605003230013</c:v>
                </c:pt>
                <c:pt idx="5215">
                  <c:v>59.920229278112899</c:v>
                </c:pt>
                <c:pt idx="5216">
                  <c:v>59.579071473814551</c:v>
                </c:pt>
                <c:pt idx="5217">
                  <c:v>59.579071473814551</c:v>
                </c:pt>
                <c:pt idx="5218">
                  <c:v>59.579071473814551</c:v>
                </c:pt>
                <c:pt idx="5219">
                  <c:v>59.744006221113203</c:v>
                </c:pt>
                <c:pt idx="5220">
                  <c:v>59.959738362066567</c:v>
                </c:pt>
                <c:pt idx="5221">
                  <c:v>59.434204832651112</c:v>
                </c:pt>
                <c:pt idx="5222">
                  <c:v>59.535799619960542</c:v>
                </c:pt>
                <c:pt idx="5223">
                  <c:v>59.285575421587311</c:v>
                </c:pt>
                <c:pt idx="5224">
                  <c:v>59.285575421587311</c:v>
                </c:pt>
                <c:pt idx="5225">
                  <c:v>59.285575421587311</c:v>
                </c:pt>
                <c:pt idx="5226">
                  <c:v>59.353305279793602</c:v>
                </c:pt>
                <c:pt idx="5227">
                  <c:v>59.925246304646706</c:v>
                </c:pt>
                <c:pt idx="5228">
                  <c:v>61.154417805427492</c:v>
                </c:pt>
                <c:pt idx="5229">
                  <c:v>60.931787252990155</c:v>
                </c:pt>
                <c:pt idx="5230">
                  <c:v>61.449168114288192</c:v>
                </c:pt>
                <c:pt idx="5231">
                  <c:v>61.449168114288192</c:v>
                </c:pt>
                <c:pt idx="5232">
                  <c:v>61.449168114288192</c:v>
                </c:pt>
                <c:pt idx="5233">
                  <c:v>61.484287300024789</c:v>
                </c:pt>
                <c:pt idx="5234">
                  <c:v>61.469236220423397</c:v>
                </c:pt>
                <c:pt idx="5235">
                  <c:v>61.77527483898514</c:v>
                </c:pt>
                <c:pt idx="5236">
                  <c:v>62.702797619421247</c:v>
                </c:pt>
                <c:pt idx="5237">
                  <c:v>62.752967884759236</c:v>
                </c:pt>
                <c:pt idx="5238">
                  <c:v>62.752967884759236</c:v>
                </c:pt>
                <c:pt idx="5239">
                  <c:v>62.752967884759236</c:v>
                </c:pt>
                <c:pt idx="5240">
                  <c:v>62.687119411503126</c:v>
                </c:pt>
                <c:pt idx="5241">
                  <c:v>62.117686899916933</c:v>
                </c:pt>
                <c:pt idx="5242">
                  <c:v>62.607474115279075</c:v>
                </c:pt>
                <c:pt idx="5243">
                  <c:v>63.766407244586659</c:v>
                </c:pt>
                <c:pt idx="5244">
                  <c:v>64.25431307499862</c:v>
                </c:pt>
                <c:pt idx="5245">
                  <c:v>64.25431307499862</c:v>
                </c:pt>
                <c:pt idx="5246">
                  <c:v>64.25431307499862</c:v>
                </c:pt>
                <c:pt idx="5247">
                  <c:v>64.054886270280107</c:v>
                </c:pt>
                <c:pt idx="5248">
                  <c:v>64.041716575628882</c:v>
                </c:pt>
                <c:pt idx="5249">
                  <c:v>64.150836902739002</c:v>
                </c:pt>
                <c:pt idx="5250">
                  <c:v>64.750371573527985</c:v>
                </c:pt>
                <c:pt idx="5251">
                  <c:v>64.653166684435632</c:v>
                </c:pt>
                <c:pt idx="5252">
                  <c:v>64.653166684435632</c:v>
                </c:pt>
                <c:pt idx="5253">
                  <c:v>64.653166684435632</c:v>
                </c:pt>
                <c:pt idx="5254">
                  <c:v>64.612403343848513</c:v>
                </c:pt>
                <c:pt idx="5255">
                  <c:v>65.152360824548637</c:v>
                </c:pt>
                <c:pt idx="5256">
                  <c:v>65.018155364769513</c:v>
                </c:pt>
                <c:pt idx="5257">
                  <c:v>65.258345510075145</c:v>
                </c:pt>
                <c:pt idx="5258">
                  <c:v>65.615808650608344</c:v>
                </c:pt>
                <c:pt idx="5259">
                  <c:v>65.615808650608344</c:v>
                </c:pt>
                <c:pt idx="5260">
                  <c:v>65.615808650608344</c:v>
                </c:pt>
                <c:pt idx="5261">
                  <c:v>64.752880086794903</c:v>
                </c:pt>
                <c:pt idx="5262">
                  <c:v>64.978019152499158</c:v>
                </c:pt>
                <c:pt idx="5263">
                  <c:v>65.238277403939975</c:v>
                </c:pt>
                <c:pt idx="5264">
                  <c:v>65.967000507974291</c:v>
                </c:pt>
                <c:pt idx="5265">
                  <c:v>66.030340467963498</c:v>
                </c:pt>
                <c:pt idx="5266">
                  <c:v>66.030340467963498</c:v>
                </c:pt>
                <c:pt idx="5267">
                  <c:v>66.030340467963498</c:v>
                </c:pt>
                <c:pt idx="5268">
                  <c:v>65.457772314793687</c:v>
                </c:pt>
                <c:pt idx="5269">
                  <c:v>65.323566855014548</c:v>
                </c:pt>
                <c:pt idx="5270">
                  <c:v>64.973629254282073</c:v>
                </c:pt>
                <c:pt idx="5271">
                  <c:v>64.75789711332871</c:v>
                </c:pt>
                <c:pt idx="5272">
                  <c:v>64.75789711332871</c:v>
                </c:pt>
                <c:pt idx="5273">
                  <c:v>64.75789711332871</c:v>
                </c:pt>
                <c:pt idx="5274">
                  <c:v>64.75789711332871</c:v>
                </c:pt>
                <c:pt idx="5275">
                  <c:v>64.75789711332871</c:v>
                </c:pt>
                <c:pt idx="5276">
                  <c:v>64.371586070226172</c:v>
                </c:pt>
                <c:pt idx="5277">
                  <c:v>65.0350878293211</c:v>
                </c:pt>
                <c:pt idx="5278">
                  <c:v>65.048884652289061</c:v>
                </c:pt>
                <c:pt idx="5279">
                  <c:v>65.077105426541678</c:v>
                </c:pt>
                <c:pt idx="5280">
                  <c:v>65.077105426541678</c:v>
                </c:pt>
                <c:pt idx="5281">
                  <c:v>65.077105426541678</c:v>
                </c:pt>
                <c:pt idx="5282">
                  <c:v>67.52165160513529</c:v>
                </c:pt>
                <c:pt idx="5283">
                  <c:v>67.623873520761464</c:v>
                </c:pt>
                <c:pt idx="5284">
                  <c:v>67.500329242366661</c:v>
                </c:pt>
                <c:pt idx="5285">
                  <c:v>67.001762230570378</c:v>
                </c:pt>
                <c:pt idx="5286">
                  <c:v>67.201816163605613</c:v>
                </c:pt>
                <c:pt idx="5287">
                  <c:v>67.201816163605613</c:v>
                </c:pt>
                <c:pt idx="5288">
                  <c:v>67.201816163605613</c:v>
                </c:pt>
                <c:pt idx="5289">
                  <c:v>67.201816163605613</c:v>
                </c:pt>
                <c:pt idx="5290">
                  <c:v>67.857165254583123</c:v>
                </c:pt>
                <c:pt idx="5291">
                  <c:v>67.961895683476172</c:v>
                </c:pt>
                <c:pt idx="5292">
                  <c:v>69.065014392595245</c:v>
                </c:pt>
                <c:pt idx="5293">
                  <c:v>69.833246580583236</c:v>
                </c:pt>
                <c:pt idx="5294">
                  <c:v>69.833246580583236</c:v>
                </c:pt>
                <c:pt idx="5295">
                  <c:v>69.833246580583236</c:v>
                </c:pt>
                <c:pt idx="5296">
                  <c:v>69.588039408743796</c:v>
                </c:pt>
                <c:pt idx="5297">
                  <c:v>69.292661971566389</c:v>
                </c:pt>
                <c:pt idx="5298">
                  <c:v>69.202355493957995</c:v>
                </c:pt>
                <c:pt idx="5299">
                  <c:v>68.114914992757051</c:v>
                </c:pt>
                <c:pt idx="5300">
                  <c:v>68.338172673511124</c:v>
                </c:pt>
                <c:pt idx="5301">
                  <c:v>68.338172673511124</c:v>
                </c:pt>
                <c:pt idx="5302">
                  <c:v>68.338172673511124</c:v>
                </c:pt>
                <c:pt idx="5303">
                  <c:v>68.719466690079841</c:v>
                </c:pt>
                <c:pt idx="5304">
                  <c:v>68.873740255994164</c:v>
                </c:pt>
                <c:pt idx="5305">
                  <c:v>67.642687370263218</c:v>
                </c:pt>
                <c:pt idx="5306">
                  <c:v>67.00803351373763</c:v>
                </c:pt>
                <c:pt idx="5307">
                  <c:v>67.951861630408587</c:v>
                </c:pt>
                <c:pt idx="5308">
                  <c:v>67.951861630408587</c:v>
                </c:pt>
                <c:pt idx="5309">
                  <c:v>67.951861630408587</c:v>
                </c:pt>
                <c:pt idx="5310">
                  <c:v>67.68846773738413</c:v>
                </c:pt>
                <c:pt idx="5311">
                  <c:v>68.45920843863901</c:v>
                </c:pt>
                <c:pt idx="5312">
                  <c:v>68.403394018450498</c:v>
                </c:pt>
                <c:pt idx="5313">
                  <c:v>68.593413898418149</c:v>
                </c:pt>
                <c:pt idx="5314">
                  <c:v>68.383325912315314</c:v>
                </c:pt>
                <c:pt idx="5315">
                  <c:v>68.383325912315314</c:v>
                </c:pt>
                <c:pt idx="5316">
                  <c:v>68.383325912315314</c:v>
                </c:pt>
                <c:pt idx="5317">
                  <c:v>68.256645992336885</c:v>
                </c:pt>
                <c:pt idx="5318">
                  <c:v>68.212119881849418</c:v>
                </c:pt>
                <c:pt idx="5319">
                  <c:v>68.231560859667894</c:v>
                </c:pt>
                <c:pt idx="5320">
                  <c:v>68.237832142835131</c:v>
                </c:pt>
                <c:pt idx="5321">
                  <c:v>68.393987093699621</c:v>
                </c:pt>
                <c:pt idx="5322">
                  <c:v>68.393987093699621</c:v>
                </c:pt>
                <c:pt idx="5323">
                  <c:v>68.393987093699621</c:v>
                </c:pt>
                <c:pt idx="5324">
                  <c:v>68.261035890553956</c:v>
                </c:pt>
                <c:pt idx="5325">
                  <c:v>68.229679474717713</c:v>
                </c:pt>
                <c:pt idx="5326">
                  <c:v>68.179509209379717</c:v>
                </c:pt>
                <c:pt idx="5327">
                  <c:v>68.68999165919378</c:v>
                </c:pt>
                <c:pt idx="5328">
                  <c:v>68.848027995008451</c:v>
                </c:pt>
                <c:pt idx="5329">
                  <c:v>68.848027995008451</c:v>
                </c:pt>
                <c:pt idx="5330">
                  <c:v>68.848027995008451</c:v>
                </c:pt>
                <c:pt idx="5331">
                  <c:v>67.995760612579332</c:v>
                </c:pt>
                <c:pt idx="5332">
                  <c:v>68.244730554319119</c:v>
                </c:pt>
                <c:pt idx="5333">
                  <c:v>67.578093153640552</c:v>
                </c:pt>
                <c:pt idx="5334">
                  <c:v>67.10022137629619</c:v>
                </c:pt>
                <c:pt idx="5335">
                  <c:v>67.47524410969767</c:v>
                </c:pt>
                <c:pt idx="5336">
                  <c:v>67.47524410969767</c:v>
                </c:pt>
                <c:pt idx="5337">
                  <c:v>67.47524410969767</c:v>
                </c:pt>
                <c:pt idx="5338">
                  <c:v>68.036523953166437</c:v>
                </c:pt>
                <c:pt idx="5339">
                  <c:v>67.39183604357325</c:v>
                </c:pt>
                <c:pt idx="5340">
                  <c:v>67.357971114470104</c:v>
                </c:pt>
                <c:pt idx="5341">
                  <c:v>67.164815592918828</c:v>
                </c:pt>
                <c:pt idx="5342">
                  <c:v>66.668757094389434</c:v>
                </c:pt>
                <c:pt idx="5343">
                  <c:v>66.668757094389434</c:v>
                </c:pt>
                <c:pt idx="5344">
                  <c:v>66.668757094389434</c:v>
                </c:pt>
                <c:pt idx="5345">
                  <c:v>67.081407526794422</c:v>
                </c:pt>
                <c:pt idx="5346">
                  <c:v>66.775996036549387</c:v>
                </c:pt>
                <c:pt idx="5347">
                  <c:v>67.119662354114624</c:v>
                </c:pt>
                <c:pt idx="5348">
                  <c:v>66.043510162614709</c:v>
                </c:pt>
                <c:pt idx="5349">
                  <c:v>65.500417040330959</c:v>
                </c:pt>
                <c:pt idx="5350">
                  <c:v>65.500417040330959</c:v>
                </c:pt>
                <c:pt idx="5351">
                  <c:v>65.500417040330959</c:v>
                </c:pt>
                <c:pt idx="5352">
                  <c:v>66.501940962140608</c:v>
                </c:pt>
                <c:pt idx="5353">
                  <c:v>66.266767843368783</c:v>
                </c:pt>
                <c:pt idx="5354">
                  <c:v>65.996475538860352</c:v>
                </c:pt>
                <c:pt idx="5355">
                  <c:v>65.838439203045681</c:v>
                </c:pt>
                <c:pt idx="5356">
                  <c:v>65.778234884640085</c:v>
                </c:pt>
                <c:pt idx="5357">
                  <c:v>65.778234884640085</c:v>
                </c:pt>
                <c:pt idx="5358">
                  <c:v>65.778234884640085</c:v>
                </c:pt>
                <c:pt idx="5359">
                  <c:v>65.908050446202139</c:v>
                </c:pt>
                <c:pt idx="5360">
                  <c:v>65.529264942900312</c:v>
                </c:pt>
                <c:pt idx="5361">
                  <c:v>66.227258759415108</c:v>
                </c:pt>
                <c:pt idx="5362">
                  <c:v>66.841217381488775</c:v>
                </c:pt>
                <c:pt idx="5363">
                  <c:v>66.821149275353591</c:v>
                </c:pt>
                <c:pt idx="5364">
                  <c:v>66.821149275353591</c:v>
                </c:pt>
                <c:pt idx="5365">
                  <c:v>66.821149275353591</c:v>
                </c:pt>
                <c:pt idx="5366">
                  <c:v>66.796691271001322</c:v>
                </c:pt>
                <c:pt idx="5367">
                  <c:v>66.002119693710881</c:v>
                </c:pt>
                <c:pt idx="5368">
                  <c:v>66.400973303147921</c:v>
                </c:pt>
                <c:pt idx="5369">
                  <c:v>66.254852405351016</c:v>
                </c:pt>
                <c:pt idx="5370">
                  <c:v>65.388161071637228</c:v>
                </c:pt>
                <c:pt idx="5371">
                  <c:v>65.388161071637228</c:v>
                </c:pt>
                <c:pt idx="5372">
                  <c:v>65.388161071637228</c:v>
                </c:pt>
                <c:pt idx="5373">
                  <c:v>65.512959606665476</c:v>
                </c:pt>
                <c:pt idx="5374">
                  <c:v>65.995221282226922</c:v>
                </c:pt>
                <c:pt idx="5375">
                  <c:v>66.321328006923864</c:v>
                </c:pt>
                <c:pt idx="5376">
                  <c:v>66.49692393560683</c:v>
                </c:pt>
                <c:pt idx="5377">
                  <c:v>66.07486657845098</c:v>
                </c:pt>
                <c:pt idx="5378">
                  <c:v>66.07486657845098</c:v>
                </c:pt>
                <c:pt idx="5379">
                  <c:v>66.07486657845098</c:v>
                </c:pt>
                <c:pt idx="5380">
                  <c:v>65.862270079081242</c:v>
                </c:pt>
                <c:pt idx="5381">
                  <c:v>66.392193506713781</c:v>
                </c:pt>
                <c:pt idx="5382">
                  <c:v>65.935644092138048</c:v>
                </c:pt>
                <c:pt idx="5383">
                  <c:v>66.156393259625219</c:v>
                </c:pt>
                <c:pt idx="5384">
                  <c:v>66.841844509805526</c:v>
                </c:pt>
                <c:pt idx="5385">
                  <c:v>66.841844509805526</c:v>
                </c:pt>
                <c:pt idx="5386">
                  <c:v>66.841844509805526</c:v>
                </c:pt>
                <c:pt idx="5387">
                  <c:v>66.95535473513273</c:v>
                </c:pt>
                <c:pt idx="5388">
                  <c:v>67.320343415466624</c:v>
                </c:pt>
                <c:pt idx="5389">
                  <c:v>66.450516440169196</c:v>
                </c:pt>
                <c:pt idx="5390">
                  <c:v>65.534909097750855</c:v>
                </c:pt>
                <c:pt idx="5391">
                  <c:v>64.486977680503571</c:v>
                </c:pt>
                <c:pt idx="5392">
                  <c:v>64.486977680503571</c:v>
                </c:pt>
                <c:pt idx="5393">
                  <c:v>64.486977680503571</c:v>
                </c:pt>
                <c:pt idx="5394">
                  <c:v>65.605147469224065</c:v>
                </c:pt>
                <c:pt idx="5395">
                  <c:v>65.732454517519216</c:v>
                </c:pt>
                <c:pt idx="5396">
                  <c:v>66.126291100422435</c:v>
                </c:pt>
                <c:pt idx="5397">
                  <c:v>65.496027142113917</c:v>
                </c:pt>
                <c:pt idx="5398">
                  <c:v>65.131665590096759</c:v>
                </c:pt>
                <c:pt idx="5399">
                  <c:v>65.131665590096759</c:v>
                </c:pt>
                <c:pt idx="5400">
                  <c:v>65.131665590096759</c:v>
                </c:pt>
                <c:pt idx="5401">
                  <c:v>64.971747869331907</c:v>
                </c:pt>
                <c:pt idx="5402">
                  <c:v>65.282803514427442</c:v>
                </c:pt>
                <c:pt idx="5403">
                  <c:v>64.833152511335697</c:v>
                </c:pt>
                <c:pt idx="5404">
                  <c:v>64.954188276463583</c:v>
                </c:pt>
                <c:pt idx="5405">
                  <c:v>64.878305750139873</c:v>
                </c:pt>
                <c:pt idx="5406">
                  <c:v>64.878305750139873</c:v>
                </c:pt>
                <c:pt idx="5407">
                  <c:v>64.878305750139873</c:v>
                </c:pt>
                <c:pt idx="5408">
                  <c:v>64.505791530005297</c:v>
                </c:pt>
                <c:pt idx="5409">
                  <c:v>63.920680810500983</c:v>
                </c:pt>
                <c:pt idx="5410">
                  <c:v>64.254313074998606</c:v>
                </c:pt>
                <c:pt idx="5411">
                  <c:v>64.59108098107987</c:v>
                </c:pt>
                <c:pt idx="5412">
                  <c:v>64.754134343428333</c:v>
                </c:pt>
                <c:pt idx="5413">
                  <c:v>64.754134343428333</c:v>
                </c:pt>
                <c:pt idx="5414">
                  <c:v>64.754134343428333</c:v>
                </c:pt>
                <c:pt idx="5415">
                  <c:v>64.238007738763756</c:v>
                </c:pt>
                <c:pt idx="5416">
                  <c:v>63.840408385960167</c:v>
                </c:pt>
                <c:pt idx="5417">
                  <c:v>63.534369767398424</c:v>
                </c:pt>
                <c:pt idx="5418">
                  <c:v>63.496114940078201</c:v>
                </c:pt>
                <c:pt idx="5419">
                  <c:v>63.525589970964276</c:v>
                </c:pt>
                <c:pt idx="5420">
                  <c:v>63.525589970964276</c:v>
                </c:pt>
                <c:pt idx="5421">
                  <c:v>63.525589970964276</c:v>
                </c:pt>
                <c:pt idx="5422">
                  <c:v>64.735947622243316</c:v>
                </c:pt>
                <c:pt idx="5423">
                  <c:v>64.821237073317903</c:v>
                </c:pt>
                <c:pt idx="5424">
                  <c:v>65.039477727538156</c:v>
                </c:pt>
                <c:pt idx="5425">
                  <c:v>64.977392024182393</c:v>
                </c:pt>
                <c:pt idx="5426">
                  <c:v>64.703336949773615</c:v>
                </c:pt>
                <c:pt idx="5427">
                  <c:v>64.703336949773615</c:v>
                </c:pt>
                <c:pt idx="5428">
                  <c:v>64.703336949773615</c:v>
                </c:pt>
                <c:pt idx="5429">
                  <c:v>64.83503389628585</c:v>
                </c:pt>
                <c:pt idx="5430">
                  <c:v>65.085885222975804</c:v>
                </c:pt>
                <c:pt idx="5431">
                  <c:v>64.544673485642221</c:v>
                </c:pt>
                <c:pt idx="5432">
                  <c:v>64.575402773161741</c:v>
                </c:pt>
                <c:pt idx="5433">
                  <c:v>64.625573038499738</c:v>
                </c:pt>
                <c:pt idx="5434">
                  <c:v>64.625573038499738</c:v>
                </c:pt>
                <c:pt idx="5435">
                  <c:v>64.625573038499738</c:v>
                </c:pt>
                <c:pt idx="5436">
                  <c:v>64.070564478198207</c:v>
                </c:pt>
                <c:pt idx="5437">
                  <c:v>63.901866960999214</c:v>
                </c:pt>
                <c:pt idx="5438">
                  <c:v>65.026308032886945</c:v>
                </c:pt>
                <c:pt idx="5439">
                  <c:v>64.772948192930087</c:v>
                </c:pt>
                <c:pt idx="5440">
                  <c:v>65.105326200794281</c:v>
                </c:pt>
                <c:pt idx="5441">
                  <c:v>65.105326200794281</c:v>
                </c:pt>
                <c:pt idx="5442">
                  <c:v>65.105326200794281</c:v>
                </c:pt>
                <c:pt idx="5443">
                  <c:v>64.316398778354383</c:v>
                </c:pt>
                <c:pt idx="5444">
                  <c:v>64.327687088055427</c:v>
                </c:pt>
                <c:pt idx="5445">
                  <c:v>62.492709633318398</c:v>
                </c:pt>
                <c:pt idx="5446">
                  <c:v>64.059276168497178</c:v>
                </c:pt>
                <c:pt idx="5447">
                  <c:v>63.876154700013508</c:v>
                </c:pt>
                <c:pt idx="5448">
                  <c:v>63.876154700013508</c:v>
                </c:pt>
                <c:pt idx="5449">
                  <c:v>63.876154700013508</c:v>
                </c:pt>
                <c:pt idx="5450">
                  <c:v>64.192854499959566</c:v>
                </c:pt>
                <c:pt idx="5451">
                  <c:v>63.605235267188341</c:v>
                </c:pt>
                <c:pt idx="5452">
                  <c:v>64.458756906250912</c:v>
                </c:pt>
                <c:pt idx="5453">
                  <c:v>64.443078698332798</c:v>
                </c:pt>
                <c:pt idx="5454">
                  <c:v>64.330822729639038</c:v>
                </c:pt>
                <c:pt idx="5455">
                  <c:v>64.330822729639038</c:v>
                </c:pt>
                <c:pt idx="5456">
                  <c:v>64.330822729639038</c:v>
                </c:pt>
                <c:pt idx="5457">
                  <c:v>63.850442439027773</c:v>
                </c:pt>
                <c:pt idx="5458">
                  <c:v>64.072445863148374</c:v>
                </c:pt>
                <c:pt idx="5459">
                  <c:v>64.427400490414669</c:v>
                </c:pt>
                <c:pt idx="5460">
                  <c:v>63.951410098020482</c:v>
                </c:pt>
                <c:pt idx="5461">
                  <c:v>64.10944643383516</c:v>
                </c:pt>
                <c:pt idx="5462">
                  <c:v>64.10944643383516</c:v>
                </c:pt>
                <c:pt idx="5463">
                  <c:v>64.10944643383516</c:v>
                </c:pt>
                <c:pt idx="5464">
                  <c:v>63.725016775682796</c:v>
                </c:pt>
                <c:pt idx="5465">
                  <c:v>64.00283461999193</c:v>
                </c:pt>
                <c:pt idx="5466">
                  <c:v>63.674219382028078</c:v>
                </c:pt>
                <c:pt idx="5467">
                  <c:v>64.893983958057987</c:v>
                </c:pt>
                <c:pt idx="5468">
                  <c:v>63.951410098020482</c:v>
                </c:pt>
                <c:pt idx="5469">
                  <c:v>63.951410098020482</c:v>
                </c:pt>
                <c:pt idx="5470">
                  <c:v>63.951410098020482</c:v>
                </c:pt>
                <c:pt idx="5471">
                  <c:v>65.509823965081836</c:v>
                </c:pt>
                <c:pt idx="5472">
                  <c:v>65.995848410543616</c:v>
                </c:pt>
                <c:pt idx="5473">
                  <c:v>65.890490853333844</c:v>
                </c:pt>
                <c:pt idx="5474">
                  <c:v>65.583825106455365</c:v>
                </c:pt>
                <c:pt idx="5475">
                  <c:v>64.956696789730472</c:v>
                </c:pt>
                <c:pt idx="5476">
                  <c:v>64.956696789730472</c:v>
                </c:pt>
                <c:pt idx="5477">
                  <c:v>64.956696789730472</c:v>
                </c:pt>
                <c:pt idx="5478">
                  <c:v>64.6976927949231</c:v>
                </c:pt>
                <c:pt idx="5479">
                  <c:v>64.159616699173142</c:v>
                </c:pt>
                <c:pt idx="5480">
                  <c:v>64.14707413283864</c:v>
                </c:pt>
                <c:pt idx="5481">
                  <c:v>63.597709727387631</c:v>
                </c:pt>
                <c:pt idx="5482">
                  <c:v>63.294179622092791</c:v>
                </c:pt>
                <c:pt idx="5483">
                  <c:v>63.294179622092791</c:v>
                </c:pt>
                <c:pt idx="5484">
                  <c:v>63.294179622092791</c:v>
                </c:pt>
                <c:pt idx="5485">
                  <c:v>63.025768702534528</c:v>
                </c:pt>
                <c:pt idx="5486">
                  <c:v>62.652627354083222</c:v>
                </c:pt>
                <c:pt idx="5487">
                  <c:v>62.800002508513579</c:v>
                </c:pt>
                <c:pt idx="5488">
                  <c:v>63.269094489423807</c:v>
                </c:pt>
                <c:pt idx="5489">
                  <c:v>62.778053017428213</c:v>
                </c:pt>
                <c:pt idx="5490">
                  <c:v>62.778053017428213</c:v>
                </c:pt>
                <c:pt idx="5491">
                  <c:v>62.778053017428213</c:v>
                </c:pt>
                <c:pt idx="5492">
                  <c:v>62.87274939325367</c:v>
                </c:pt>
                <c:pt idx="5493">
                  <c:v>62.671441203584976</c:v>
                </c:pt>
                <c:pt idx="5494">
                  <c:v>62.800002508513579</c:v>
                </c:pt>
                <c:pt idx="5495">
                  <c:v>62.918529760374575</c:v>
                </c:pt>
                <c:pt idx="5496">
                  <c:v>63.048345321936637</c:v>
                </c:pt>
                <c:pt idx="5497">
                  <c:v>63.048345321936637</c:v>
                </c:pt>
                <c:pt idx="5498">
                  <c:v>63.048345321936637</c:v>
                </c:pt>
                <c:pt idx="5499">
                  <c:v>63.108549640342233</c:v>
                </c:pt>
                <c:pt idx="5500">
                  <c:v>63.618404961839566</c:v>
                </c:pt>
                <c:pt idx="5501">
                  <c:v>64.391654176361357</c:v>
                </c:pt>
                <c:pt idx="5502">
                  <c:v>64.036072420778339</c:v>
                </c:pt>
                <c:pt idx="5503">
                  <c:v>63.245890741704976</c:v>
                </c:pt>
                <c:pt idx="5504">
                  <c:v>63.245890741704976</c:v>
                </c:pt>
                <c:pt idx="5505">
                  <c:v>63.245890741704976</c:v>
                </c:pt>
                <c:pt idx="5506">
                  <c:v>64.021021341176933</c:v>
                </c:pt>
                <c:pt idx="5507">
                  <c:v>64.037953805728506</c:v>
                </c:pt>
                <c:pt idx="5508">
                  <c:v>63.866747775262617</c:v>
                </c:pt>
                <c:pt idx="5509">
                  <c:v>64.359670632208378</c:v>
                </c:pt>
                <c:pt idx="5510">
                  <c:v>64.726540697492439</c:v>
                </c:pt>
                <c:pt idx="5511">
                  <c:v>64.726540697492439</c:v>
                </c:pt>
                <c:pt idx="5512">
                  <c:v>64.726540697492439</c:v>
                </c:pt>
                <c:pt idx="5513">
                  <c:v>64.637488476517504</c:v>
                </c:pt>
                <c:pt idx="5514">
                  <c:v>64.520842609606675</c:v>
                </c:pt>
                <c:pt idx="5515">
                  <c:v>64.346500937557167</c:v>
                </c:pt>
                <c:pt idx="5516">
                  <c:v>63.81971315150826</c:v>
                </c:pt>
                <c:pt idx="5517">
                  <c:v>63.65603266084306</c:v>
                </c:pt>
                <c:pt idx="5518">
                  <c:v>63.65603266084306</c:v>
                </c:pt>
                <c:pt idx="5519">
                  <c:v>63.65603266084306</c:v>
                </c:pt>
                <c:pt idx="5520">
                  <c:v>64.243651893614285</c:v>
                </c:pt>
                <c:pt idx="5521">
                  <c:v>64.182193318575244</c:v>
                </c:pt>
                <c:pt idx="5522">
                  <c:v>64.015377186326432</c:v>
                </c:pt>
                <c:pt idx="5523">
                  <c:v>64.623064525232849</c:v>
                </c:pt>
                <c:pt idx="5524">
                  <c:v>63.854205208928128</c:v>
                </c:pt>
                <c:pt idx="5525">
                  <c:v>63.854205208928128</c:v>
                </c:pt>
                <c:pt idx="5526">
                  <c:v>63.854205208928128</c:v>
                </c:pt>
                <c:pt idx="5527">
                  <c:v>63.854205208928128</c:v>
                </c:pt>
                <c:pt idx="5528">
                  <c:v>63.854205208928128</c:v>
                </c:pt>
                <c:pt idx="5529">
                  <c:v>63.74884765171835</c:v>
                </c:pt>
                <c:pt idx="5530">
                  <c:v>63.296688135359702</c:v>
                </c:pt>
                <c:pt idx="5531">
                  <c:v>62.988141003531055</c:v>
                </c:pt>
                <c:pt idx="5532">
                  <c:v>62.988141003531055</c:v>
                </c:pt>
                <c:pt idx="5533">
                  <c:v>62.988141003531055</c:v>
                </c:pt>
                <c:pt idx="5534">
                  <c:v>62.988141003531055</c:v>
                </c:pt>
                <c:pt idx="5535">
                  <c:v>63.208890171018218</c:v>
                </c:pt>
                <c:pt idx="5536">
                  <c:v>63.440300519889696</c:v>
                </c:pt>
                <c:pt idx="5537">
                  <c:v>64.684523100271875</c:v>
                </c:pt>
                <c:pt idx="5538">
                  <c:v>65.292837567495013</c:v>
                </c:pt>
                <c:pt idx="5539">
                  <c:v>65.292837567495013</c:v>
                </c:pt>
                <c:pt idx="5540">
                  <c:v>65.292837567495013</c:v>
                </c:pt>
                <c:pt idx="5541">
                  <c:v>65.211310886320774</c:v>
                </c:pt>
                <c:pt idx="5542">
                  <c:v>65.387533943320477</c:v>
                </c:pt>
                <c:pt idx="5543">
                  <c:v>65.398822253021521</c:v>
                </c:pt>
                <c:pt idx="5544">
                  <c:v>65.442094106875544</c:v>
                </c:pt>
                <c:pt idx="5545">
                  <c:v>65.612673009024704</c:v>
                </c:pt>
                <c:pt idx="5546">
                  <c:v>65.612673009024704</c:v>
                </c:pt>
                <c:pt idx="5547">
                  <c:v>65.612673009024704</c:v>
                </c:pt>
                <c:pt idx="5548">
                  <c:v>65.642775168227502</c:v>
                </c:pt>
                <c:pt idx="5549">
                  <c:v>65.976407432725139</c:v>
                </c:pt>
                <c:pt idx="5550">
                  <c:v>65.689182663665136</c:v>
                </c:pt>
                <c:pt idx="5551">
                  <c:v>65.426415898957416</c:v>
                </c:pt>
                <c:pt idx="5552">
                  <c:v>65.719911951184656</c:v>
                </c:pt>
                <c:pt idx="5553">
                  <c:v>65.719911951184656</c:v>
                </c:pt>
                <c:pt idx="5554">
                  <c:v>65.719911951184656</c:v>
                </c:pt>
                <c:pt idx="5555">
                  <c:v>66.375261042162165</c:v>
                </c:pt>
                <c:pt idx="5556">
                  <c:v>66.535178762927004</c:v>
                </c:pt>
                <c:pt idx="5557">
                  <c:v>66.24356409564993</c:v>
                </c:pt>
                <c:pt idx="5558">
                  <c:v>66.446126541952069</c:v>
                </c:pt>
                <c:pt idx="5559">
                  <c:v>66.446753670268791</c:v>
                </c:pt>
                <c:pt idx="5560">
                  <c:v>66.446753670268791</c:v>
                </c:pt>
                <c:pt idx="5561">
                  <c:v>66.446753670268791</c:v>
                </c:pt>
                <c:pt idx="5562">
                  <c:v>66.197156600212296</c:v>
                </c:pt>
                <c:pt idx="5563">
                  <c:v>65.398195124704799</c:v>
                </c:pt>
                <c:pt idx="5564">
                  <c:v>65.54431602250169</c:v>
                </c:pt>
                <c:pt idx="5565">
                  <c:v>65.215073656221122</c:v>
                </c:pt>
                <c:pt idx="5566">
                  <c:v>64.037326677411784</c:v>
                </c:pt>
                <c:pt idx="5567">
                  <c:v>64.037326677411784</c:v>
                </c:pt>
                <c:pt idx="5568">
                  <c:v>64.037326677411784</c:v>
                </c:pt>
                <c:pt idx="5569">
                  <c:v>63.117329436776366</c:v>
                </c:pt>
                <c:pt idx="5570">
                  <c:v>61.521287870711525</c:v>
                </c:pt>
                <c:pt idx="5571">
                  <c:v>62.567965031325357</c:v>
                </c:pt>
                <c:pt idx="5572">
                  <c:v>61.184519964630255</c:v>
                </c:pt>
                <c:pt idx="5573">
                  <c:v>60.452661219012313</c:v>
                </c:pt>
                <c:pt idx="5574">
                  <c:v>60.452661219012313</c:v>
                </c:pt>
                <c:pt idx="5575">
                  <c:v>60.452661219012313</c:v>
                </c:pt>
                <c:pt idx="5576">
                  <c:v>61.277334955505545</c:v>
                </c:pt>
                <c:pt idx="5577">
                  <c:v>60.522272462168779</c:v>
                </c:pt>
                <c:pt idx="5578">
                  <c:v>60.744903014606109</c:v>
                </c:pt>
                <c:pt idx="5579">
                  <c:v>60.924888841506146</c:v>
                </c:pt>
                <c:pt idx="5580">
                  <c:v>61.659883228707713</c:v>
                </c:pt>
                <c:pt idx="5581">
                  <c:v>61.659883228707713</c:v>
                </c:pt>
                <c:pt idx="5582">
                  <c:v>61.659883228707713</c:v>
                </c:pt>
                <c:pt idx="5583">
                  <c:v>61.497456994675964</c:v>
                </c:pt>
                <c:pt idx="5584">
                  <c:v>62.056228324877829</c:v>
                </c:pt>
                <c:pt idx="5585">
                  <c:v>61.60469593683591</c:v>
                </c:pt>
                <c:pt idx="5586">
                  <c:v>61.938328201333555</c:v>
                </c:pt>
                <c:pt idx="5587">
                  <c:v>61.599051781985388</c:v>
                </c:pt>
                <c:pt idx="5588">
                  <c:v>61.599051781985388</c:v>
                </c:pt>
                <c:pt idx="5589">
                  <c:v>61.599051781985388</c:v>
                </c:pt>
                <c:pt idx="5590">
                  <c:v>62.100754435365303</c:v>
                </c:pt>
                <c:pt idx="5591">
                  <c:v>62.086957612397363</c:v>
                </c:pt>
                <c:pt idx="5592">
                  <c:v>61.711307750679147</c:v>
                </c:pt>
                <c:pt idx="5593">
                  <c:v>61.07351825256994</c:v>
                </c:pt>
                <c:pt idx="5594">
                  <c:v>59.772226995365799</c:v>
                </c:pt>
                <c:pt idx="5595">
                  <c:v>59.772226995365799</c:v>
                </c:pt>
                <c:pt idx="5596">
                  <c:v>59.772226995365799</c:v>
                </c:pt>
                <c:pt idx="5597">
                  <c:v>60.146622600450549</c:v>
                </c:pt>
                <c:pt idx="5598">
                  <c:v>60.121537467781557</c:v>
                </c:pt>
                <c:pt idx="5599">
                  <c:v>60.199928507372164</c:v>
                </c:pt>
                <c:pt idx="5600">
                  <c:v>60.494051687916148</c:v>
                </c:pt>
                <c:pt idx="5601">
                  <c:v>60.744275886289373</c:v>
                </c:pt>
                <c:pt idx="5602">
                  <c:v>60.744275886289373</c:v>
                </c:pt>
                <c:pt idx="5603">
                  <c:v>60.744275886289373</c:v>
                </c:pt>
                <c:pt idx="5604">
                  <c:v>61.003907009413481</c:v>
                </c:pt>
                <c:pt idx="5605">
                  <c:v>60.779395072025977</c:v>
                </c:pt>
                <c:pt idx="5606">
                  <c:v>60.759326965890779</c:v>
                </c:pt>
                <c:pt idx="5607">
                  <c:v>60.732360448271614</c:v>
                </c:pt>
                <c:pt idx="5608">
                  <c:v>61.213994995516316</c:v>
                </c:pt>
                <c:pt idx="5609">
                  <c:v>61.213994995516316</c:v>
                </c:pt>
                <c:pt idx="5610">
                  <c:v>61.213994995516316</c:v>
                </c:pt>
                <c:pt idx="5611">
                  <c:v>60.6063076566099</c:v>
                </c:pt>
                <c:pt idx="5612">
                  <c:v>60.716055112036756</c:v>
                </c:pt>
                <c:pt idx="5613">
                  <c:v>60.398101055457232</c:v>
                </c:pt>
                <c:pt idx="5614">
                  <c:v>59.498171920957013</c:v>
                </c:pt>
                <c:pt idx="5615">
                  <c:v>58.906789918285448</c:v>
                </c:pt>
                <c:pt idx="5616">
                  <c:v>58.906789918285448</c:v>
                </c:pt>
                <c:pt idx="5617">
                  <c:v>58.906789918285448</c:v>
                </c:pt>
                <c:pt idx="5618">
                  <c:v>58.830907391961738</c:v>
                </c:pt>
                <c:pt idx="5619">
                  <c:v>59.411628213248981</c:v>
                </c:pt>
                <c:pt idx="5620">
                  <c:v>59.92211066306303</c:v>
                </c:pt>
                <c:pt idx="5621">
                  <c:v>60.206826918856123</c:v>
                </c:pt>
                <c:pt idx="5622">
                  <c:v>60.206826918856123</c:v>
                </c:pt>
                <c:pt idx="5623">
                  <c:v>60.206826918856123</c:v>
                </c:pt>
                <c:pt idx="5624">
                  <c:v>60.206826918856123</c:v>
                </c:pt>
                <c:pt idx="5625">
                  <c:v>60.206826918856123</c:v>
                </c:pt>
                <c:pt idx="5626">
                  <c:v>59.888245733959884</c:v>
                </c:pt>
                <c:pt idx="5627">
                  <c:v>59.660598154988747</c:v>
                </c:pt>
                <c:pt idx="5628">
                  <c:v>61.087942203854595</c:v>
                </c:pt>
                <c:pt idx="5629">
                  <c:v>60.723580651837437</c:v>
                </c:pt>
                <c:pt idx="5630">
                  <c:v>60.723580651837437</c:v>
                </c:pt>
                <c:pt idx="5631">
                  <c:v>60.723580651837437</c:v>
                </c:pt>
                <c:pt idx="5632">
                  <c:v>61.099857641872376</c:v>
                </c:pt>
                <c:pt idx="5633">
                  <c:v>61.229673203434437</c:v>
                </c:pt>
                <c:pt idx="5634">
                  <c:v>61.055958659701645</c:v>
                </c:pt>
                <c:pt idx="5635">
                  <c:v>61.126197031174833</c:v>
                </c:pt>
                <c:pt idx="5636">
                  <c:v>61.253504079469984</c:v>
                </c:pt>
                <c:pt idx="5637">
                  <c:v>61.253504079469984</c:v>
                </c:pt>
                <c:pt idx="5638">
                  <c:v>61.253504079469984</c:v>
                </c:pt>
                <c:pt idx="5639">
                  <c:v>61.245978539669288</c:v>
                </c:pt>
                <c:pt idx="5640">
                  <c:v>61.483033043391288</c:v>
                </c:pt>
                <c:pt idx="5641">
                  <c:v>61.81791956452237</c:v>
                </c:pt>
                <c:pt idx="5642">
                  <c:v>61.885022294411932</c:v>
                </c:pt>
                <c:pt idx="5643">
                  <c:v>61.98661708172137</c:v>
                </c:pt>
                <c:pt idx="5644">
                  <c:v>61.98661708172137</c:v>
                </c:pt>
                <c:pt idx="5645">
                  <c:v>61.98661708172137</c:v>
                </c:pt>
                <c:pt idx="5646">
                  <c:v>62.223671585443377</c:v>
                </c:pt>
                <c:pt idx="5647">
                  <c:v>61.98160005518757</c:v>
                </c:pt>
                <c:pt idx="5648">
                  <c:v>61.822309462739447</c:v>
                </c:pt>
                <c:pt idx="5649">
                  <c:v>62.10012730704856</c:v>
                </c:pt>
                <c:pt idx="5650">
                  <c:v>62.244993948212006</c:v>
                </c:pt>
                <c:pt idx="5651">
                  <c:v>62.244993948212006</c:v>
                </c:pt>
                <c:pt idx="5652">
                  <c:v>62.244993948212006</c:v>
                </c:pt>
                <c:pt idx="5653">
                  <c:v>62.591168779044146</c:v>
                </c:pt>
                <c:pt idx="5654">
                  <c:v>62.591168779044146</c:v>
                </c:pt>
                <c:pt idx="5655">
                  <c:v>63.270348746057195</c:v>
                </c:pt>
                <c:pt idx="5656">
                  <c:v>62.956157459378026</c:v>
                </c:pt>
                <c:pt idx="5657">
                  <c:v>63.365672250199381</c:v>
                </c:pt>
                <c:pt idx="5658">
                  <c:v>63.365672250199381</c:v>
                </c:pt>
                <c:pt idx="5659">
                  <c:v>63.365672250199381</c:v>
                </c:pt>
                <c:pt idx="5660">
                  <c:v>63.596455470754137</c:v>
                </c:pt>
                <c:pt idx="5661">
                  <c:v>63.767034372903311</c:v>
                </c:pt>
                <c:pt idx="5662">
                  <c:v>64.100039509084226</c:v>
                </c:pt>
                <c:pt idx="5663">
                  <c:v>64.259330101532342</c:v>
                </c:pt>
                <c:pt idx="5664">
                  <c:v>64.41485792408011</c:v>
                </c:pt>
                <c:pt idx="5665">
                  <c:v>64.41485792408011</c:v>
                </c:pt>
                <c:pt idx="5666">
                  <c:v>64.41485792408011</c:v>
                </c:pt>
                <c:pt idx="5667">
                  <c:v>64.329568473005523</c:v>
                </c:pt>
                <c:pt idx="5668">
                  <c:v>64.014750058009639</c:v>
                </c:pt>
                <c:pt idx="5669">
                  <c:v>63.408944104053397</c:v>
                </c:pt>
                <c:pt idx="5670">
                  <c:v>64.069937349881428</c:v>
                </c:pt>
                <c:pt idx="5671">
                  <c:v>63.417723900487545</c:v>
                </c:pt>
                <c:pt idx="5672">
                  <c:v>63.417723900487545</c:v>
                </c:pt>
                <c:pt idx="5673">
                  <c:v>63.417723900487545</c:v>
                </c:pt>
                <c:pt idx="5674">
                  <c:v>63.129872003110819</c:v>
                </c:pt>
                <c:pt idx="5675">
                  <c:v>63.583285776102905</c:v>
                </c:pt>
                <c:pt idx="5676">
                  <c:v>62.869613751669988</c:v>
                </c:pt>
                <c:pt idx="5677">
                  <c:v>62.68774653981977</c:v>
                </c:pt>
                <c:pt idx="5678">
                  <c:v>61.624764042971087</c:v>
                </c:pt>
                <c:pt idx="5679">
                  <c:v>61.624764042971087</c:v>
                </c:pt>
                <c:pt idx="5680">
                  <c:v>61.624764042971087</c:v>
                </c:pt>
                <c:pt idx="5681">
                  <c:v>61.235317358284931</c:v>
                </c:pt>
                <c:pt idx="5682">
                  <c:v>59.71076842032673</c:v>
                </c:pt>
                <c:pt idx="5683">
                  <c:v>59.992349034536211</c:v>
                </c:pt>
                <c:pt idx="5684">
                  <c:v>59.360830819594248</c:v>
                </c:pt>
                <c:pt idx="5685">
                  <c:v>60.407507980208088</c:v>
                </c:pt>
                <c:pt idx="5686">
                  <c:v>60.407507980208088</c:v>
                </c:pt>
                <c:pt idx="5687">
                  <c:v>60.407507980208088</c:v>
                </c:pt>
                <c:pt idx="5688">
                  <c:v>61.146892265626725</c:v>
                </c:pt>
                <c:pt idx="5689">
                  <c:v>60.746157271239525</c:v>
                </c:pt>
                <c:pt idx="5690">
                  <c:v>61.405896260434112</c:v>
                </c:pt>
                <c:pt idx="5691">
                  <c:v>61.640442250889215</c:v>
                </c:pt>
                <c:pt idx="5692">
                  <c:v>61.121807132957727</c:v>
                </c:pt>
                <c:pt idx="5693">
                  <c:v>61.121807132957727</c:v>
                </c:pt>
                <c:pt idx="5694">
                  <c:v>61.121807132957727</c:v>
                </c:pt>
                <c:pt idx="5695">
                  <c:v>62.075042174379554</c:v>
                </c:pt>
                <c:pt idx="5696">
                  <c:v>62.176009833372262</c:v>
                </c:pt>
                <c:pt idx="5697">
                  <c:v>62.080059200913361</c:v>
                </c:pt>
                <c:pt idx="5698">
                  <c:v>62.447556394514152</c:v>
                </c:pt>
                <c:pt idx="5699">
                  <c:v>61.778410480568688</c:v>
                </c:pt>
                <c:pt idx="5700">
                  <c:v>61.778410480568688</c:v>
                </c:pt>
                <c:pt idx="5701">
                  <c:v>61.778410480568688</c:v>
                </c:pt>
                <c:pt idx="5702">
                  <c:v>61.26667377412118</c:v>
                </c:pt>
                <c:pt idx="5703">
                  <c:v>61.178875809779697</c:v>
                </c:pt>
                <c:pt idx="5704">
                  <c:v>61.388963795882532</c:v>
                </c:pt>
                <c:pt idx="5705">
                  <c:v>60.844616416965337</c:v>
                </c:pt>
                <c:pt idx="5706">
                  <c:v>61.409031902017738</c:v>
                </c:pt>
                <c:pt idx="5707">
                  <c:v>61.409031902017738</c:v>
                </c:pt>
                <c:pt idx="5708">
                  <c:v>61.409031902017738</c:v>
                </c:pt>
                <c:pt idx="5709">
                  <c:v>60.316574374282979</c:v>
                </c:pt>
                <c:pt idx="5710">
                  <c:v>60.438864396044337</c:v>
                </c:pt>
                <c:pt idx="5711">
                  <c:v>60.57181559919001</c:v>
                </c:pt>
                <c:pt idx="5712">
                  <c:v>60.135334290749483</c:v>
                </c:pt>
                <c:pt idx="5713">
                  <c:v>60.34667653348577</c:v>
                </c:pt>
                <c:pt idx="5714">
                  <c:v>60.34667653348577</c:v>
                </c:pt>
                <c:pt idx="5715">
                  <c:v>60.34667653348577</c:v>
                </c:pt>
                <c:pt idx="5716">
                  <c:v>59.942805897514937</c:v>
                </c:pt>
                <c:pt idx="5717">
                  <c:v>60.586239550474673</c:v>
                </c:pt>
                <c:pt idx="5718">
                  <c:v>61.192045504430915</c:v>
                </c:pt>
                <c:pt idx="5719">
                  <c:v>61.873733984710867</c:v>
                </c:pt>
                <c:pt idx="5720">
                  <c:v>62.117059771600111</c:v>
                </c:pt>
                <c:pt idx="5721">
                  <c:v>62.117059771600111</c:v>
                </c:pt>
                <c:pt idx="5722">
                  <c:v>62.117059771600111</c:v>
                </c:pt>
                <c:pt idx="5723">
                  <c:v>62.255028001279584</c:v>
                </c:pt>
                <c:pt idx="5724">
                  <c:v>62.018600625874292</c:v>
                </c:pt>
                <c:pt idx="5725">
                  <c:v>61.042161836733648</c:v>
                </c:pt>
                <c:pt idx="5726">
                  <c:v>61.254131207786649</c:v>
                </c:pt>
                <c:pt idx="5727">
                  <c:v>61.04968737653433</c:v>
                </c:pt>
                <c:pt idx="5728">
                  <c:v>61.04968737653433</c:v>
                </c:pt>
                <c:pt idx="5729">
                  <c:v>61.04968737653433</c:v>
                </c:pt>
                <c:pt idx="5730">
                  <c:v>60.937431407840577</c:v>
                </c:pt>
                <c:pt idx="5731">
                  <c:v>60.953109615758706</c:v>
                </c:pt>
                <c:pt idx="5732">
                  <c:v>61.165078986811729</c:v>
                </c:pt>
                <c:pt idx="5733">
                  <c:v>60.963770797143042</c:v>
                </c:pt>
                <c:pt idx="5734">
                  <c:v>60.986974544861852</c:v>
                </c:pt>
                <c:pt idx="5735">
                  <c:v>60.986974544861852</c:v>
                </c:pt>
                <c:pt idx="5736">
                  <c:v>60.986974544861852</c:v>
                </c:pt>
                <c:pt idx="5737">
                  <c:v>60.995127212979277</c:v>
                </c:pt>
                <c:pt idx="5738">
                  <c:v>61.289877521839969</c:v>
                </c:pt>
                <c:pt idx="5739">
                  <c:v>60.850887700132546</c:v>
                </c:pt>
                <c:pt idx="5740">
                  <c:v>61.333149375693978</c:v>
                </c:pt>
                <c:pt idx="5741">
                  <c:v>61.884395166095153</c:v>
                </c:pt>
                <c:pt idx="5742">
                  <c:v>61.884395166095153</c:v>
                </c:pt>
                <c:pt idx="5743">
                  <c:v>61.884395166095153</c:v>
                </c:pt>
                <c:pt idx="5744">
                  <c:v>61.797851458387129</c:v>
                </c:pt>
                <c:pt idx="5745">
                  <c:v>61.901954758963463</c:v>
                </c:pt>
                <c:pt idx="5746">
                  <c:v>61.454185140821878</c:v>
                </c:pt>
                <c:pt idx="5747">
                  <c:v>60.820158412613026</c:v>
                </c:pt>
                <c:pt idx="5748">
                  <c:v>61.081043792370572</c:v>
                </c:pt>
                <c:pt idx="5749">
                  <c:v>61.081043792370572</c:v>
                </c:pt>
                <c:pt idx="5750">
                  <c:v>61.081043792370572</c:v>
                </c:pt>
                <c:pt idx="5751">
                  <c:v>60.973804850210627</c:v>
                </c:pt>
                <c:pt idx="5752">
                  <c:v>61.287996136889781</c:v>
                </c:pt>
                <c:pt idx="5753">
                  <c:v>61.126824159491491</c:v>
                </c:pt>
                <c:pt idx="5754">
                  <c:v>61.173858783245862</c:v>
                </c:pt>
                <c:pt idx="5755">
                  <c:v>60.217488100240409</c:v>
                </c:pt>
                <c:pt idx="5756">
                  <c:v>60.217488100240409</c:v>
                </c:pt>
                <c:pt idx="5757">
                  <c:v>60.217488100240409</c:v>
                </c:pt>
                <c:pt idx="5758">
                  <c:v>59.767837097148664</c:v>
                </c:pt>
                <c:pt idx="5759">
                  <c:v>59.621089071035044</c:v>
                </c:pt>
                <c:pt idx="5760">
                  <c:v>58.867280834331723</c:v>
                </c:pt>
                <c:pt idx="5761">
                  <c:v>59.121894930922032</c:v>
                </c:pt>
                <c:pt idx="5762">
                  <c:v>59.058554970932818</c:v>
                </c:pt>
                <c:pt idx="5763">
                  <c:v>59.058554970932818</c:v>
                </c:pt>
                <c:pt idx="5764">
                  <c:v>59.058554970932818</c:v>
                </c:pt>
                <c:pt idx="5765">
                  <c:v>59.380271797412696</c:v>
                </c:pt>
                <c:pt idx="5766">
                  <c:v>59.884482964059508</c:v>
                </c:pt>
                <c:pt idx="5767">
                  <c:v>60.080146998877673</c:v>
                </c:pt>
                <c:pt idx="5768">
                  <c:v>59.999247446020149</c:v>
                </c:pt>
                <c:pt idx="5769">
                  <c:v>60.138469932333074</c:v>
                </c:pt>
                <c:pt idx="5770">
                  <c:v>60.138469932333074</c:v>
                </c:pt>
                <c:pt idx="5771">
                  <c:v>60.138469932333074</c:v>
                </c:pt>
                <c:pt idx="5772">
                  <c:v>60.579341138990664</c:v>
                </c:pt>
                <c:pt idx="5773">
                  <c:v>60.245081746176304</c:v>
                </c:pt>
                <c:pt idx="5774">
                  <c:v>60.013044268988097</c:v>
                </c:pt>
                <c:pt idx="5775">
                  <c:v>59.374000514245438</c:v>
                </c:pt>
                <c:pt idx="5776">
                  <c:v>58.944417617288892</c:v>
                </c:pt>
                <c:pt idx="5777">
                  <c:v>58.944417617288892</c:v>
                </c:pt>
                <c:pt idx="5778">
                  <c:v>58.944417617288892</c:v>
                </c:pt>
                <c:pt idx="5779">
                  <c:v>58.800178104442168</c:v>
                </c:pt>
                <c:pt idx="5780">
                  <c:v>58.801432361075605</c:v>
                </c:pt>
                <c:pt idx="5781">
                  <c:v>58.331086123531939</c:v>
                </c:pt>
                <c:pt idx="5782">
                  <c:v>57.750365302244703</c:v>
                </c:pt>
                <c:pt idx="5783">
                  <c:v>57.51519218347287</c:v>
                </c:pt>
                <c:pt idx="5784">
                  <c:v>57.51519218347287</c:v>
                </c:pt>
                <c:pt idx="5785">
                  <c:v>57.51519218347287</c:v>
                </c:pt>
                <c:pt idx="5786">
                  <c:v>58.139811986930845</c:v>
                </c:pt>
                <c:pt idx="5787">
                  <c:v>58.223220053055265</c:v>
                </c:pt>
                <c:pt idx="5788">
                  <c:v>58.365578180951807</c:v>
                </c:pt>
                <c:pt idx="5789">
                  <c:v>58.506054923898198</c:v>
                </c:pt>
                <c:pt idx="5790">
                  <c:v>58.732448246235869</c:v>
                </c:pt>
                <c:pt idx="5791">
                  <c:v>58.732448246235869</c:v>
                </c:pt>
                <c:pt idx="5792">
                  <c:v>58.732448246235869</c:v>
                </c:pt>
                <c:pt idx="5793">
                  <c:v>58.978909674708753</c:v>
                </c:pt>
                <c:pt idx="5794">
                  <c:v>59.247947722583724</c:v>
                </c:pt>
                <c:pt idx="5795">
                  <c:v>59.491273509472975</c:v>
                </c:pt>
                <c:pt idx="5796">
                  <c:v>60.102096489963031</c:v>
                </c:pt>
                <c:pt idx="5797">
                  <c:v>60.144114087183596</c:v>
                </c:pt>
                <c:pt idx="5798">
                  <c:v>60.144114087183596</c:v>
                </c:pt>
                <c:pt idx="5799">
                  <c:v>60.144114087183596</c:v>
                </c:pt>
                <c:pt idx="5800">
                  <c:v>59.657462513405079</c:v>
                </c:pt>
                <c:pt idx="5801">
                  <c:v>59.537053876593902</c:v>
                </c:pt>
                <c:pt idx="5802">
                  <c:v>59.732717911412053</c:v>
                </c:pt>
                <c:pt idx="5803">
                  <c:v>59.749650375963633</c:v>
                </c:pt>
                <c:pt idx="5804">
                  <c:v>58.882331913933122</c:v>
                </c:pt>
                <c:pt idx="5805">
                  <c:v>58.882331913933122</c:v>
                </c:pt>
                <c:pt idx="5806">
                  <c:v>58.882331913933122</c:v>
                </c:pt>
                <c:pt idx="5807">
                  <c:v>58.993960754310145</c:v>
                </c:pt>
                <c:pt idx="5808">
                  <c:v>58.357425512834382</c:v>
                </c:pt>
                <c:pt idx="5809">
                  <c:v>58.706108856933426</c:v>
                </c:pt>
                <c:pt idx="5810">
                  <c:v>58.41386706133963</c:v>
                </c:pt>
                <c:pt idx="5811">
                  <c:v>58.033827301404344</c:v>
                </c:pt>
                <c:pt idx="5812">
                  <c:v>58.033827301404344</c:v>
                </c:pt>
                <c:pt idx="5813">
                  <c:v>58.033827301404344</c:v>
                </c:pt>
                <c:pt idx="5814">
                  <c:v>57.690788112155836</c:v>
                </c:pt>
                <c:pt idx="5815">
                  <c:v>58.075217770308193</c:v>
                </c:pt>
                <c:pt idx="5816">
                  <c:v>57.463140533184699</c:v>
                </c:pt>
                <c:pt idx="5817">
                  <c:v>56.491091642261118</c:v>
                </c:pt>
                <c:pt idx="5818">
                  <c:v>55.826962754849461</c:v>
                </c:pt>
                <c:pt idx="5819">
                  <c:v>55.826962754849461</c:v>
                </c:pt>
                <c:pt idx="5820">
                  <c:v>55.826962754849461</c:v>
                </c:pt>
                <c:pt idx="5821">
                  <c:v>55.963049599578767</c:v>
                </c:pt>
                <c:pt idx="5822">
                  <c:v>56.910013357833343</c:v>
                </c:pt>
                <c:pt idx="5823">
                  <c:v>56.423988912371556</c:v>
                </c:pt>
                <c:pt idx="5824">
                  <c:v>55.74919884357557</c:v>
                </c:pt>
                <c:pt idx="5825">
                  <c:v>55.764877051493691</c:v>
                </c:pt>
                <c:pt idx="5826">
                  <c:v>55.764877051493691</c:v>
                </c:pt>
                <c:pt idx="5827">
                  <c:v>55.764877051493691</c:v>
                </c:pt>
                <c:pt idx="5828">
                  <c:v>55.228055212377186</c:v>
                </c:pt>
                <c:pt idx="5829">
                  <c:v>54.723844045730381</c:v>
                </c:pt>
                <c:pt idx="5830">
                  <c:v>54.418432555485353</c:v>
                </c:pt>
                <c:pt idx="5831">
                  <c:v>55.094476880914783</c:v>
                </c:pt>
                <c:pt idx="5832">
                  <c:v>54.750810563349539</c:v>
                </c:pt>
                <c:pt idx="5833">
                  <c:v>54.750810563349539</c:v>
                </c:pt>
                <c:pt idx="5834">
                  <c:v>54.750810563349539</c:v>
                </c:pt>
                <c:pt idx="5835">
                  <c:v>55.320243074935746</c:v>
                </c:pt>
                <c:pt idx="5836">
                  <c:v>55.225546699110282</c:v>
                </c:pt>
                <c:pt idx="5837">
                  <c:v>55.773656847927832</c:v>
                </c:pt>
                <c:pt idx="5838">
                  <c:v>56.158086506080181</c:v>
                </c:pt>
                <c:pt idx="5839">
                  <c:v>56.397649523069092</c:v>
                </c:pt>
                <c:pt idx="5840">
                  <c:v>56.397649523069092</c:v>
                </c:pt>
                <c:pt idx="5841">
                  <c:v>56.397649523069092</c:v>
                </c:pt>
                <c:pt idx="5842">
                  <c:v>56.508651235129399</c:v>
                </c:pt>
                <c:pt idx="5843">
                  <c:v>56.371937262083364</c:v>
                </c:pt>
                <c:pt idx="5844">
                  <c:v>57.494496949020913</c:v>
                </c:pt>
                <c:pt idx="5845">
                  <c:v>57.551565625842883</c:v>
                </c:pt>
                <c:pt idx="5846">
                  <c:v>57.286917476184975</c:v>
                </c:pt>
                <c:pt idx="5847">
                  <c:v>57.286917476184975</c:v>
                </c:pt>
                <c:pt idx="5848">
                  <c:v>57.286917476184975</c:v>
                </c:pt>
                <c:pt idx="5849">
                  <c:v>56.920047410900914</c:v>
                </c:pt>
                <c:pt idx="5850">
                  <c:v>57.353393077757808</c:v>
                </c:pt>
                <c:pt idx="5851">
                  <c:v>57.110067290868557</c:v>
                </c:pt>
                <c:pt idx="5852">
                  <c:v>56.902487818032618</c:v>
                </c:pt>
                <c:pt idx="5853">
                  <c:v>56.797757389139555</c:v>
                </c:pt>
                <c:pt idx="5854">
                  <c:v>56.797757389139555</c:v>
                </c:pt>
                <c:pt idx="5855">
                  <c:v>56.797757389139555</c:v>
                </c:pt>
                <c:pt idx="5856">
                  <c:v>56.48105758919349</c:v>
                </c:pt>
                <c:pt idx="5857">
                  <c:v>55.604332202412103</c:v>
                </c:pt>
                <c:pt idx="5858">
                  <c:v>56.194459948450223</c:v>
                </c:pt>
                <c:pt idx="5859">
                  <c:v>55.85330214415189</c:v>
                </c:pt>
                <c:pt idx="5860">
                  <c:v>55.919150617408</c:v>
                </c:pt>
                <c:pt idx="5861">
                  <c:v>55.919150617408</c:v>
                </c:pt>
                <c:pt idx="5862">
                  <c:v>55.919150617408</c:v>
                </c:pt>
                <c:pt idx="5863">
                  <c:v>57.013489530092926</c:v>
                </c:pt>
                <c:pt idx="5864">
                  <c:v>56.978370344356328</c:v>
                </c:pt>
                <c:pt idx="5865">
                  <c:v>57.085609286516281</c:v>
                </c:pt>
                <c:pt idx="5866">
                  <c:v>57.061778410480727</c:v>
                </c:pt>
                <c:pt idx="5867">
                  <c:v>56.925691565751436</c:v>
                </c:pt>
                <c:pt idx="5868">
                  <c:v>56.925691565751436</c:v>
                </c:pt>
                <c:pt idx="5869">
                  <c:v>56.925691565751436</c:v>
                </c:pt>
                <c:pt idx="5870">
                  <c:v>57.56787096207772</c:v>
                </c:pt>
                <c:pt idx="5871">
                  <c:v>56.828486676659075</c:v>
                </c:pt>
                <c:pt idx="5872">
                  <c:v>56.518058159880255</c:v>
                </c:pt>
                <c:pt idx="5873">
                  <c:v>54.964661319352707</c:v>
                </c:pt>
                <c:pt idx="5874">
                  <c:v>55.284496760882405</c:v>
                </c:pt>
                <c:pt idx="5875">
                  <c:v>55.284496760882405</c:v>
                </c:pt>
                <c:pt idx="5876">
                  <c:v>55.284496760882405</c:v>
                </c:pt>
                <c:pt idx="5877">
                  <c:v>54.309312228375205</c:v>
                </c:pt>
                <c:pt idx="5878">
                  <c:v>54.78279410750249</c:v>
                </c:pt>
                <c:pt idx="5879">
                  <c:v>55.522178392921134</c:v>
                </c:pt>
                <c:pt idx="5880">
                  <c:v>55.979354935813582</c:v>
                </c:pt>
                <c:pt idx="5881">
                  <c:v>55.727249352490183</c:v>
                </c:pt>
                <c:pt idx="5882">
                  <c:v>55.727249352490183</c:v>
                </c:pt>
                <c:pt idx="5883">
                  <c:v>55.727249352490183</c:v>
                </c:pt>
                <c:pt idx="5884">
                  <c:v>55.265682911380665</c:v>
                </c:pt>
                <c:pt idx="5885">
                  <c:v>54.565180581598966</c:v>
                </c:pt>
                <c:pt idx="5886">
                  <c:v>54.993509221922068</c:v>
                </c:pt>
                <c:pt idx="5887">
                  <c:v>53.911085747254909</c:v>
                </c:pt>
                <c:pt idx="5888">
                  <c:v>53.662115805515128</c:v>
                </c:pt>
                <c:pt idx="5889">
                  <c:v>53.662115805515128</c:v>
                </c:pt>
                <c:pt idx="5890">
                  <c:v>53.662115805515128</c:v>
                </c:pt>
                <c:pt idx="5891">
                  <c:v>53.184244028170774</c:v>
                </c:pt>
                <c:pt idx="5892">
                  <c:v>53.184244028170774</c:v>
                </c:pt>
                <c:pt idx="5893">
                  <c:v>53.184244028170774</c:v>
                </c:pt>
                <c:pt idx="5894">
                  <c:v>52.452385282552825</c:v>
                </c:pt>
                <c:pt idx="5895">
                  <c:v>53.266397837661735</c:v>
                </c:pt>
                <c:pt idx="5896">
                  <c:v>53.266397837661735</c:v>
                </c:pt>
                <c:pt idx="5897">
                  <c:v>53.266397837661735</c:v>
                </c:pt>
                <c:pt idx="5898">
                  <c:v>53.556131119988628</c:v>
                </c:pt>
                <c:pt idx="5899">
                  <c:v>53.556131119988628</c:v>
                </c:pt>
                <c:pt idx="5900">
                  <c:v>53.619471079977849</c:v>
                </c:pt>
                <c:pt idx="5901">
                  <c:v>53.452027819412301</c:v>
                </c:pt>
                <c:pt idx="5902">
                  <c:v>54.79721805878718</c:v>
                </c:pt>
                <c:pt idx="5903">
                  <c:v>54.79721805878718</c:v>
                </c:pt>
                <c:pt idx="5904">
                  <c:v>54.79721805878718</c:v>
                </c:pt>
                <c:pt idx="5905">
                  <c:v>55.038662460726258</c:v>
                </c:pt>
                <c:pt idx="5906">
                  <c:v>55.483923565600925</c:v>
                </c:pt>
                <c:pt idx="5907">
                  <c:v>55.335294154537138</c:v>
                </c:pt>
                <c:pt idx="5908">
                  <c:v>55.543500755689799</c:v>
                </c:pt>
                <c:pt idx="5909">
                  <c:v>55.670807803984957</c:v>
                </c:pt>
                <c:pt idx="5910">
                  <c:v>55.670807803984957</c:v>
                </c:pt>
                <c:pt idx="5911">
                  <c:v>55.670807803984957</c:v>
                </c:pt>
                <c:pt idx="5912">
                  <c:v>55.303937738700903</c:v>
                </c:pt>
                <c:pt idx="5913">
                  <c:v>55.501483158469235</c:v>
                </c:pt>
                <c:pt idx="5914">
                  <c:v>55.894065484739023</c:v>
                </c:pt>
                <c:pt idx="5915">
                  <c:v>55.868353223753303</c:v>
                </c:pt>
                <c:pt idx="5916">
                  <c:v>56.874894172096752</c:v>
                </c:pt>
                <c:pt idx="5917">
                  <c:v>56.874894172096752</c:v>
                </c:pt>
                <c:pt idx="5918">
                  <c:v>56.874894172096752</c:v>
                </c:pt>
                <c:pt idx="5919">
                  <c:v>56.778943539637837</c:v>
                </c:pt>
                <c:pt idx="5920">
                  <c:v>56.676721624011684</c:v>
                </c:pt>
                <c:pt idx="5921">
                  <c:v>57.249289777181502</c:v>
                </c:pt>
                <c:pt idx="5922">
                  <c:v>57.38224098032719</c:v>
                </c:pt>
                <c:pt idx="5923">
                  <c:v>57.60299014781436</c:v>
                </c:pt>
                <c:pt idx="5924">
                  <c:v>57.60299014781436</c:v>
                </c:pt>
                <c:pt idx="5925">
                  <c:v>57.60299014781436</c:v>
                </c:pt>
                <c:pt idx="5926">
                  <c:v>56.832876574876195</c:v>
                </c:pt>
                <c:pt idx="5927">
                  <c:v>57.188458330459213</c:v>
                </c:pt>
                <c:pt idx="5928">
                  <c:v>56.889945251698158</c:v>
                </c:pt>
                <c:pt idx="5929">
                  <c:v>56.797130260822883</c:v>
                </c:pt>
                <c:pt idx="5930">
                  <c:v>56.563211398684494</c:v>
                </c:pt>
                <c:pt idx="5931">
                  <c:v>56.563211398684494</c:v>
                </c:pt>
                <c:pt idx="5932">
                  <c:v>56.563211398684494</c:v>
                </c:pt>
                <c:pt idx="5933">
                  <c:v>56.286020682692097</c:v>
                </c:pt>
                <c:pt idx="5934">
                  <c:v>57.018506556626761</c:v>
                </c:pt>
                <c:pt idx="5935">
                  <c:v>57.074320976815279</c:v>
                </c:pt>
                <c:pt idx="5936">
                  <c:v>56.054610333820612</c:v>
                </c:pt>
                <c:pt idx="5937">
                  <c:v>55.543500755689827</c:v>
                </c:pt>
                <c:pt idx="5938">
                  <c:v>55.543500755689827</c:v>
                </c:pt>
                <c:pt idx="5939">
                  <c:v>55.543500755689827</c:v>
                </c:pt>
                <c:pt idx="5940">
                  <c:v>56.042694895802839</c:v>
                </c:pt>
                <c:pt idx="5941">
                  <c:v>56.335563819713371</c:v>
                </c:pt>
                <c:pt idx="5942">
                  <c:v>56.331173921496294</c:v>
                </c:pt>
                <c:pt idx="5943">
                  <c:v>56.143662554795554</c:v>
                </c:pt>
                <c:pt idx="5944">
                  <c:v>57.21417059144494</c:v>
                </c:pt>
                <c:pt idx="5945">
                  <c:v>57.21417059144494</c:v>
                </c:pt>
                <c:pt idx="5946">
                  <c:v>57.21417059144494</c:v>
                </c:pt>
                <c:pt idx="5947">
                  <c:v>57.416733037747079</c:v>
                </c:pt>
                <c:pt idx="5948">
                  <c:v>57.296951529252624</c:v>
                </c:pt>
                <c:pt idx="5949">
                  <c:v>57.577277886828654</c:v>
                </c:pt>
                <c:pt idx="5950">
                  <c:v>57.640617846817868</c:v>
                </c:pt>
                <c:pt idx="5951">
                  <c:v>57.724653041259003</c:v>
                </c:pt>
                <c:pt idx="5952">
                  <c:v>57.724653041259003</c:v>
                </c:pt>
                <c:pt idx="5953">
                  <c:v>57.724653041259003</c:v>
                </c:pt>
                <c:pt idx="5954">
                  <c:v>57.722771656308822</c:v>
                </c:pt>
                <c:pt idx="5955">
                  <c:v>57.866384040838831</c:v>
                </c:pt>
                <c:pt idx="5956">
                  <c:v>57.769179151746471</c:v>
                </c:pt>
                <c:pt idx="5957">
                  <c:v>58.183083840784889</c:v>
                </c:pt>
                <c:pt idx="5958">
                  <c:v>58.120371009112397</c:v>
                </c:pt>
                <c:pt idx="5959">
                  <c:v>58.120371009112397</c:v>
                </c:pt>
                <c:pt idx="5960">
                  <c:v>58.120371009112397</c:v>
                </c:pt>
                <c:pt idx="5961">
                  <c:v>58.070827872091122</c:v>
                </c:pt>
                <c:pt idx="5962">
                  <c:v>58.060793819023537</c:v>
                </c:pt>
                <c:pt idx="5963">
                  <c:v>58.302238220962629</c:v>
                </c:pt>
                <c:pt idx="5964">
                  <c:v>58.008742168735374</c:v>
                </c:pt>
                <c:pt idx="5965">
                  <c:v>57.252425418765156</c:v>
                </c:pt>
                <c:pt idx="5966">
                  <c:v>57.252425418765156</c:v>
                </c:pt>
                <c:pt idx="5967">
                  <c:v>57.252425418765156</c:v>
                </c:pt>
                <c:pt idx="5968">
                  <c:v>57.519582081689954</c:v>
                </c:pt>
                <c:pt idx="5969">
                  <c:v>57.455614993384025</c:v>
                </c:pt>
                <c:pt idx="5970">
                  <c:v>57.650024771568738</c:v>
                </c:pt>
                <c:pt idx="5971">
                  <c:v>57.757263713728683</c:v>
                </c:pt>
                <c:pt idx="5972">
                  <c:v>58.587581605072451</c:v>
                </c:pt>
                <c:pt idx="5973">
                  <c:v>58.587581605072451</c:v>
                </c:pt>
                <c:pt idx="5974">
                  <c:v>58.587581605072451</c:v>
                </c:pt>
                <c:pt idx="5975">
                  <c:v>59.007130448961391</c:v>
                </c:pt>
                <c:pt idx="5976">
                  <c:v>59.528901208476491</c:v>
                </c:pt>
                <c:pt idx="5977">
                  <c:v>58.985180957876018</c:v>
                </c:pt>
                <c:pt idx="5978">
                  <c:v>58.671616799513572</c:v>
                </c:pt>
                <c:pt idx="5979">
                  <c:v>57.692042368789295</c:v>
                </c:pt>
                <c:pt idx="5980">
                  <c:v>57.692042368789295</c:v>
                </c:pt>
                <c:pt idx="5981">
                  <c:v>57.692042368789295</c:v>
                </c:pt>
                <c:pt idx="5982">
                  <c:v>57.569752347027944</c:v>
                </c:pt>
                <c:pt idx="5983">
                  <c:v>57.589820453163149</c:v>
                </c:pt>
                <c:pt idx="5984">
                  <c:v>57.88331650539039</c:v>
                </c:pt>
                <c:pt idx="5985">
                  <c:v>57.537141674558256</c:v>
                </c:pt>
                <c:pt idx="5986">
                  <c:v>57.948537850329771</c:v>
                </c:pt>
                <c:pt idx="5987">
                  <c:v>57.948537850329771</c:v>
                </c:pt>
                <c:pt idx="5988">
                  <c:v>57.948537850329771</c:v>
                </c:pt>
                <c:pt idx="5989">
                  <c:v>58.584445963488818</c:v>
                </c:pt>
                <c:pt idx="5990">
                  <c:v>58.721159936534832</c:v>
                </c:pt>
                <c:pt idx="5991">
                  <c:v>59.500680434223867</c:v>
                </c:pt>
                <c:pt idx="5992">
                  <c:v>59.791040844867503</c:v>
                </c:pt>
                <c:pt idx="5993">
                  <c:v>59.641784305486979</c:v>
                </c:pt>
                <c:pt idx="5994">
                  <c:v>59.641784305486979</c:v>
                </c:pt>
                <c:pt idx="5995">
                  <c:v>59.641784305486979</c:v>
                </c:pt>
                <c:pt idx="5996">
                  <c:v>59.186489147544719</c:v>
                </c:pt>
                <c:pt idx="5997">
                  <c:v>58.998977780843973</c:v>
                </c:pt>
                <c:pt idx="5998">
                  <c:v>58.990825112726554</c:v>
                </c:pt>
                <c:pt idx="5999">
                  <c:v>59.234778027932528</c:v>
                </c:pt>
                <c:pt idx="6000">
                  <c:v>59.379644669095974</c:v>
                </c:pt>
                <c:pt idx="6001">
                  <c:v>59.379644669095974</c:v>
                </c:pt>
                <c:pt idx="6002">
                  <c:v>59.379644669095974</c:v>
                </c:pt>
                <c:pt idx="6003">
                  <c:v>59.559003367679288</c:v>
                </c:pt>
                <c:pt idx="6004">
                  <c:v>59.560257624312726</c:v>
                </c:pt>
                <c:pt idx="6005">
                  <c:v>59.889499990593286</c:v>
                </c:pt>
                <c:pt idx="6006">
                  <c:v>60.090808180261973</c:v>
                </c:pt>
                <c:pt idx="6007">
                  <c:v>60.090808180261973</c:v>
                </c:pt>
                <c:pt idx="6008">
                  <c:v>60.090808180261973</c:v>
                </c:pt>
                <c:pt idx="6009">
                  <c:v>60.090808180261973</c:v>
                </c:pt>
                <c:pt idx="6010">
                  <c:v>60.090808180261973</c:v>
                </c:pt>
                <c:pt idx="6011">
                  <c:v>59.747768991013466</c:v>
                </c:pt>
                <c:pt idx="6012">
                  <c:v>59.303762142772236</c:v>
                </c:pt>
                <c:pt idx="6013">
                  <c:v>59.584715628664995</c:v>
                </c:pt>
                <c:pt idx="6014">
                  <c:v>59.614817787867786</c:v>
                </c:pt>
                <c:pt idx="6015">
                  <c:v>59.614817787867786</c:v>
                </c:pt>
                <c:pt idx="6016">
                  <c:v>59.614817787867786</c:v>
                </c:pt>
                <c:pt idx="6017">
                  <c:v>59.685056159340974</c:v>
                </c:pt>
                <c:pt idx="6018">
                  <c:v>60.019942680472063</c:v>
                </c:pt>
                <c:pt idx="6019">
                  <c:v>60.019942680472063</c:v>
                </c:pt>
                <c:pt idx="6020">
                  <c:v>59.064199125783333</c:v>
                </c:pt>
                <c:pt idx="6021">
                  <c:v>59.010266090544988</c:v>
                </c:pt>
                <c:pt idx="6022">
                  <c:v>59.010266090544988</c:v>
                </c:pt>
                <c:pt idx="6023">
                  <c:v>59.010266090544988</c:v>
                </c:pt>
                <c:pt idx="6024">
                  <c:v>58.51734323359922</c:v>
                </c:pt>
                <c:pt idx="6025">
                  <c:v>57.915927177860056</c:v>
                </c:pt>
                <c:pt idx="6026">
                  <c:v>57.865129784205337</c:v>
                </c:pt>
                <c:pt idx="6027">
                  <c:v>57.038574662761938</c:v>
                </c:pt>
                <c:pt idx="6028">
                  <c:v>57.178424277391592</c:v>
                </c:pt>
                <c:pt idx="6029">
                  <c:v>57.178424277391592</c:v>
                </c:pt>
                <c:pt idx="6030">
                  <c:v>57.178424277391592</c:v>
                </c:pt>
                <c:pt idx="6031">
                  <c:v>56.735044557467091</c:v>
                </c:pt>
                <c:pt idx="6032">
                  <c:v>57.241764237380799</c:v>
                </c:pt>
                <c:pt idx="6033">
                  <c:v>57.55219275415962</c:v>
                </c:pt>
                <c:pt idx="6034">
                  <c:v>58.349899973033672</c:v>
                </c:pt>
                <c:pt idx="6035">
                  <c:v>58.198134920386259</c:v>
                </c:pt>
                <c:pt idx="6036">
                  <c:v>58.198134920386259</c:v>
                </c:pt>
                <c:pt idx="6037">
                  <c:v>58.198134920386259</c:v>
                </c:pt>
                <c:pt idx="6038">
                  <c:v>57.693923753739455</c:v>
                </c:pt>
                <c:pt idx="6039">
                  <c:v>57.941012310529061</c:v>
                </c:pt>
                <c:pt idx="6040">
                  <c:v>57.897740456675052</c:v>
                </c:pt>
                <c:pt idx="6041">
                  <c:v>57.156474786306227</c:v>
                </c:pt>
                <c:pt idx="6042">
                  <c:v>57.536514546241513</c:v>
                </c:pt>
                <c:pt idx="6043">
                  <c:v>57.536514546241513</c:v>
                </c:pt>
                <c:pt idx="6044">
                  <c:v>57.536514546241513</c:v>
                </c:pt>
                <c:pt idx="6045">
                  <c:v>57.798654182632511</c:v>
                </c:pt>
                <c:pt idx="6046">
                  <c:v>57.644380616718188</c:v>
                </c:pt>
                <c:pt idx="6047">
                  <c:v>56.946386800203392</c:v>
                </c:pt>
                <c:pt idx="6048">
                  <c:v>57.431156989031727</c:v>
                </c:pt>
                <c:pt idx="6049">
                  <c:v>56.467887894542308</c:v>
                </c:pt>
                <c:pt idx="6050">
                  <c:v>56.467887894542308</c:v>
                </c:pt>
                <c:pt idx="6051">
                  <c:v>56.467887894542308</c:v>
                </c:pt>
                <c:pt idx="6052">
                  <c:v>56.58453376145313</c:v>
                </c:pt>
                <c:pt idx="6053">
                  <c:v>57.179051405708336</c:v>
                </c:pt>
                <c:pt idx="6054">
                  <c:v>57.385376621910822</c:v>
                </c:pt>
                <c:pt idx="6055">
                  <c:v>57.502649617138388</c:v>
                </c:pt>
                <c:pt idx="6056">
                  <c:v>57.922198461027335</c:v>
                </c:pt>
                <c:pt idx="6057">
                  <c:v>57.922198461027335</c:v>
                </c:pt>
                <c:pt idx="6058">
                  <c:v>57.922198461027335</c:v>
                </c:pt>
                <c:pt idx="6059">
                  <c:v>58.285932884727771</c:v>
                </c:pt>
                <c:pt idx="6060">
                  <c:v>58.21067748672079</c:v>
                </c:pt>
                <c:pt idx="6061">
                  <c:v>57.937249540628734</c:v>
                </c:pt>
                <c:pt idx="6062">
                  <c:v>57.991182575867079</c:v>
                </c:pt>
                <c:pt idx="6063">
                  <c:v>57.659431696319615</c:v>
                </c:pt>
                <c:pt idx="6064">
                  <c:v>57.659431696319615</c:v>
                </c:pt>
                <c:pt idx="6065">
                  <c:v>57.659431696319615</c:v>
                </c:pt>
                <c:pt idx="6066">
                  <c:v>57.267476498366555</c:v>
                </c:pt>
                <c:pt idx="6067">
                  <c:v>57.951046363596689</c:v>
                </c:pt>
                <c:pt idx="6068">
                  <c:v>57.891469173507822</c:v>
                </c:pt>
                <c:pt idx="6069">
                  <c:v>57.749111045611272</c:v>
                </c:pt>
                <c:pt idx="6070">
                  <c:v>57.866384040838824</c:v>
                </c:pt>
                <c:pt idx="6071">
                  <c:v>57.866384040838824</c:v>
                </c:pt>
                <c:pt idx="6072">
                  <c:v>57.866384040838824</c:v>
                </c:pt>
                <c:pt idx="6073">
                  <c:v>57.648770514935279</c:v>
                </c:pt>
                <c:pt idx="6074">
                  <c:v>57.443699555366237</c:v>
                </c:pt>
                <c:pt idx="6075">
                  <c:v>57.428648475764838</c:v>
                </c:pt>
                <c:pt idx="6076">
                  <c:v>57.368444157359249</c:v>
                </c:pt>
                <c:pt idx="6077">
                  <c:v>57.688279598888947</c:v>
                </c:pt>
                <c:pt idx="6078">
                  <c:v>57.688279598888947</c:v>
                </c:pt>
                <c:pt idx="6079">
                  <c:v>57.688279598888947</c:v>
                </c:pt>
                <c:pt idx="6080">
                  <c:v>58.100930031293927</c:v>
                </c:pt>
                <c:pt idx="6081">
                  <c:v>58.206914716820435</c:v>
                </c:pt>
                <c:pt idx="6082">
                  <c:v>58.914942586402823</c:v>
                </c:pt>
                <c:pt idx="6083">
                  <c:v>58.956333055306665</c:v>
                </c:pt>
                <c:pt idx="6084">
                  <c:v>58.542428366268233</c:v>
                </c:pt>
                <c:pt idx="6085">
                  <c:v>58.542428366268233</c:v>
                </c:pt>
                <c:pt idx="6086">
                  <c:v>58.542428366268233</c:v>
                </c:pt>
                <c:pt idx="6087">
                  <c:v>58.22698282295562</c:v>
                </c:pt>
                <c:pt idx="6088">
                  <c:v>58.159252964749321</c:v>
                </c:pt>
                <c:pt idx="6089">
                  <c:v>58.027556018237092</c:v>
                </c:pt>
                <c:pt idx="6090">
                  <c:v>58.199389177019704</c:v>
                </c:pt>
                <c:pt idx="6091">
                  <c:v>58.280288729877221</c:v>
                </c:pt>
                <c:pt idx="6092">
                  <c:v>58.280288729877221</c:v>
                </c:pt>
                <c:pt idx="6093">
                  <c:v>58.280288729877221</c:v>
                </c:pt>
                <c:pt idx="6094">
                  <c:v>58.470935738161586</c:v>
                </c:pt>
                <c:pt idx="6095">
                  <c:v>58.806449387609398</c:v>
                </c:pt>
                <c:pt idx="6096">
                  <c:v>58.22384718137198</c:v>
                </c:pt>
                <c:pt idx="6097">
                  <c:v>57.856977116087918</c:v>
                </c:pt>
                <c:pt idx="6098">
                  <c:v>57.510802285255778</c:v>
                </c:pt>
                <c:pt idx="6099">
                  <c:v>57.510802285255778</c:v>
                </c:pt>
                <c:pt idx="6100">
                  <c:v>57.510802285255778</c:v>
                </c:pt>
                <c:pt idx="6101">
                  <c:v>57.466903303085033</c:v>
                </c:pt>
                <c:pt idx="6102">
                  <c:v>58.207541845137129</c:v>
                </c:pt>
                <c:pt idx="6103">
                  <c:v>58.509190565481802</c:v>
                </c:pt>
                <c:pt idx="6104">
                  <c:v>58.259593495425293</c:v>
                </c:pt>
                <c:pt idx="6105">
                  <c:v>57.855722859454467</c:v>
                </c:pt>
                <c:pt idx="6106">
                  <c:v>57.855722859454467</c:v>
                </c:pt>
                <c:pt idx="6107">
                  <c:v>57.855722859454467</c:v>
                </c:pt>
                <c:pt idx="6108">
                  <c:v>57.792382899465252</c:v>
                </c:pt>
                <c:pt idx="6109">
                  <c:v>56.357513310798716</c:v>
                </c:pt>
                <c:pt idx="6110">
                  <c:v>56.259681293389633</c:v>
                </c:pt>
                <c:pt idx="6111">
                  <c:v>56.681111522228768</c:v>
                </c:pt>
                <c:pt idx="6112">
                  <c:v>55.799369108913574</c:v>
                </c:pt>
                <c:pt idx="6113">
                  <c:v>55.799369108913574</c:v>
                </c:pt>
                <c:pt idx="6114">
                  <c:v>55.799369108913574</c:v>
                </c:pt>
                <c:pt idx="6115">
                  <c:v>55.044306615576815</c:v>
                </c:pt>
                <c:pt idx="6116">
                  <c:v>54.556400785164847</c:v>
                </c:pt>
                <c:pt idx="6117">
                  <c:v>54.849269709075372</c:v>
                </c:pt>
                <c:pt idx="6118">
                  <c:v>55.620010410330252</c:v>
                </c:pt>
                <c:pt idx="6119">
                  <c:v>54.922643722132172</c:v>
                </c:pt>
                <c:pt idx="6120">
                  <c:v>54.922643722132172</c:v>
                </c:pt>
                <c:pt idx="6121">
                  <c:v>54.922643722132172</c:v>
                </c:pt>
                <c:pt idx="6122">
                  <c:v>54.412161272318116</c:v>
                </c:pt>
                <c:pt idx="6123">
                  <c:v>54.529434267545675</c:v>
                </c:pt>
                <c:pt idx="6124">
                  <c:v>53.448265049511974</c:v>
                </c:pt>
                <c:pt idx="6125">
                  <c:v>53.42506130179315</c:v>
                </c:pt>
                <c:pt idx="6126">
                  <c:v>54.374533573314622</c:v>
                </c:pt>
                <c:pt idx="6127">
                  <c:v>54.374533573314622</c:v>
                </c:pt>
                <c:pt idx="6128">
                  <c:v>54.374533573314622</c:v>
                </c:pt>
                <c:pt idx="6129">
                  <c:v>54.768997284534571</c:v>
                </c:pt>
                <c:pt idx="6130">
                  <c:v>54.047799720300951</c:v>
                </c:pt>
                <c:pt idx="6131">
                  <c:v>54.569570479816065</c:v>
                </c:pt>
                <c:pt idx="6132">
                  <c:v>54.66301259900807</c:v>
                </c:pt>
                <c:pt idx="6133">
                  <c:v>54.243463755119123</c:v>
                </c:pt>
                <c:pt idx="6134">
                  <c:v>54.243463755119123</c:v>
                </c:pt>
                <c:pt idx="6135">
                  <c:v>54.243463755119123</c:v>
                </c:pt>
                <c:pt idx="6136">
                  <c:v>54.429720865186418</c:v>
                </c:pt>
                <c:pt idx="6137">
                  <c:v>54.741403638598676</c:v>
                </c:pt>
                <c:pt idx="6138">
                  <c:v>54.855540992242616</c:v>
                </c:pt>
                <c:pt idx="6139">
                  <c:v>55.15154555773676</c:v>
                </c:pt>
                <c:pt idx="6140">
                  <c:v>55.26819142464759</c:v>
                </c:pt>
                <c:pt idx="6141">
                  <c:v>55.26819142464759</c:v>
                </c:pt>
                <c:pt idx="6142">
                  <c:v>55.26819142464759</c:v>
                </c:pt>
                <c:pt idx="6143">
                  <c:v>55.28449676088244</c:v>
                </c:pt>
                <c:pt idx="6144">
                  <c:v>55.24498767692878</c:v>
                </c:pt>
                <c:pt idx="6145">
                  <c:v>55.542246499056375</c:v>
                </c:pt>
                <c:pt idx="6146">
                  <c:v>56.395768138118953</c:v>
                </c:pt>
                <c:pt idx="6147">
                  <c:v>56.379462801884102</c:v>
                </c:pt>
                <c:pt idx="6148">
                  <c:v>56.379462801884102</c:v>
                </c:pt>
                <c:pt idx="6149">
                  <c:v>56.379462801884102</c:v>
                </c:pt>
                <c:pt idx="6150">
                  <c:v>56.508024106812705</c:v>
                </c:pt>
                <c:pt idx="6151">
                  <c:v>56.931962848918729</c:v>
                </c:pt>
                <c:pt idx="6152">
                  <c:v>56.814689853691171</c:v>
                </c:pt>
                <c:pt idx="6153">
                  <c:v>56.957675109904436</c:v>
                </c:pt>
                <c:pt idx="6154">
                  <c:v>57.30635845400348</c:v>
                </c:pt>
                <c:pt idx="6155">
                  <c:v>57.30635845400348</c:v>
                </c:pt>
                <c:pt idx="6156">
                  <c:v>57.30635845400348</c:v>
                </c:pt>
                <c:pt idx="6157">
                  <c:v>56.7676552299368</c:v>
                </c:pt>
                <c:pt idx="6158">
                  <c:v>56.467887894542308</c:v>
                </c:pt>
                <c:pt idx="6159">
                  <c:v>56.640348181641649</c:v>
                </c:pt>
                <c:pt idx="6160">
                  <c:v>57.294443015985699</c:v>
                </c:pt>
                <c:pt idx="6161">
                  <c:v>57.564108192177393</c:v>
                </c:pt>
                <c:pt idx="6162">
                  <c:v>57.564108192177393</c:v>
                </c:pt>
                <c:pt idx="6163">
                  <c:v>57.564108192177393</c:v>
                </c:pt>
                <c:pt idx="6164">
                  <c:v>57.028540609694339</c:v>
                </c:pt>
                <c:pt idx="6165">
                  <c:v>57.182814175608662</c:v>
                </c:pt>
                <c:pt idx="6166">
                  <c:v>56.976488959406161</c:v>
                </c:pt>
                <c:pt idx="6167">
                  <c:v>57.254933932032017</c:v>
                </c:pt>
                <c:pt idx="6168">
                  <c:v>57.596091736330358</c:v>
                </c:pt>
                <c:pt idx="6169">
                  <c:v>57.596091736330358</c:v>
                </c:pt>
                <c:pt idx="6170">
                  <c:v>57.596091736330358</c:v>
                </c:pt>
                <c:pt idx="6171">
                  <c:v>57.975504367948922</c:v>
                </c:pt>
                <c:pt idx="6172">
                  <c:v>57.481954382686432</c:v>
                </c:pt>
                <c:pt idx="6173">
                  <c:v>55.890929843155405</c:v>
                </c:pt>
                <c:pt idx="6174">
                  <c:v>55.828217011482913</c:v>
                </c:pt>
                <c:pt idx="6175">
                  <c:v>56.201985488250934</c:v>
                </c:pt>
                <c:pt idx="6176">
                  <c:v>56.201985488250934</c:v>
                </c:pt>
                <c:pt idx="6177">
                  <c:v>56.201985488250934</c:v>
                </c:pt>
                <c:pt idx="6178">
                  <c:v>56.718112092915526</c:v>
                </c:pt>
                <c:pt idx="6179">
                  <c:v>56.065898643521642</c:v>
                </c:pt>
                <c:pt idx="6180">
                  <c:v>56.390751111585125</c:v>
                </c:pt>
                <c:pt idx="6181">
                  <c:v>57.096270467900617</c:v>
                </c:pt>
                <c:pt idx="6182">
                  <c:v>58.15862583643257</c:v>
                </c:pt>
                <c:pt idx="6183">
                  <c:v>58.15862583643257</c:v>
                </c:pt>
                <c:pt idx="6184">
                  <c:v>58.15862583643257</c:v>
                </c:pt>
                <c:pt idx="6185">
                  <c:v>57.987419805966681</c:v>
                </c:pt>
                <c:pt idx="6186">
                  <c:v>58.674752441097155</c:v>
                </c:pt>
                <c:pt idx="6187">
                  <c:v>58.866653706014972</c:v>
                </c:pt>
                <c:pt idx="6188">
                  <c:v>58.573784782104447</c:v>
                </c:pt>
                <c:pt idx="6189">
                  <c:v>58.509817693798503</c:v>
                </c:pt>
                <c:pt idx="6190">
                  <c:v>58.509817693798503</c:v>
                </c:pt>
                <c:pt idx="6191">
                  <c:v>58.509817693798503</c:v>
                </c:pt>
                <c:pt idx="6192">
                  <c:v>58.964485723424048</c:v>
                </c:pt>
                <c:pt idx="6193">
                  <c:v>58.82589036542786</c:v>
                </c:pt>
                <c:pt idx="6194">
                  <c:v>58.855992524630651</c:v>
                </c:pt>
                <c:pt idx="6195">
                  <c:v>58.89863725016793</c:v>
                </c:pt>
                <c:pt idx="6196">
                  <c:v>59.139454523790299</c:v>
                </c:pt>
                <c:pt idx="6197">
                  <c:v>59.139454523790299</c:v>
                </c:pt>
                <c:pt idx="6198">
                  <c:v>59.139454523790299</c:v>
                </c:pt>
                <c:pt idx="6199">
                  <c:v>59.157014116658587</c:v>
                </c:pt>
                <c:pt idx="6200">
                  <c:v>58.9506889004561</c:v>
                </c:pt>
                <c:pt idx="6201">
                  <c:v>58.225728566322132</c:v>
                </c:pt>
                <c:pt idx="6202">
                  <c:v>58.056403920806417</c:v>
                </c:pt>
                <c:pt idx="6203">
                  <c:v>58.498529384097466</c:v>
                </c:pt>
                <c:pt idx="6204">
                  <c:v>58.498529384097466</c:v>
                </c:pt>
                <c:pt idx="6205">
                  <c:v>58.498529384097466</c:v>
                </c:pt>
                <c:pt idx="6206">
                  <c:v>59.052910816082267</c:v>
                </c:pt>
                <c:pt idx="6207">
                  <c:v>58.999604909160652</c:v>
                </c:pt>
                <c:pt idx="6208">
                  <c:v>58.940027719071786</c:v>
                </c:pt>
                <c:pt idx="6209">
                  <c:v>59.246693465950251</c:v>
                </c:pt>
                <c:pt idx="6210">
                  <c:v>58.910552688185724</c:v>
                </c:pt>
                <c:pt idx="6211">
                  <c:v>58.910552688185724</c:v>
                </c:pt>
                <c:pt idx="6212">
                  <c:v>58.910552688185724</c:v>
                </c:pt>
                <c:pt idx="6213">
                  <c:v>58.877942015716023</c:v>
                </c:pt>
                <c:pt idx="6214">
                  <c:v>58.364951052635071</c:v>
                </c:pt>
                <c:pt idx="6215">
                  <c:v>57.661313081269746</c:v>
                </c:pt>
                <c:pt idx="6216">
                  <c:v>57.528361878124066</c:v>
                </c:pt>
                <c:pt idx="6217">
                  <c:v>58.0808619251587</c:v>
                </c:pt>
                <c:pt idx="6218">
                  <c:v>58.0808619251587</c:v>
                </c:pt>
                <c:pt idx="6219">
                  <c:v>58.0808619251587</c:v>
                </c:pt>
                <c:pt idx="6220">
                  <c:v>58.059539562390057</c:v>
                </c:pt>
                <c:pt idx="6221">
                  <c:v>58.06706510219076</c:v>
                </c:pt>
                <c:pt idx="6222">
                  <c:v>57.855095731137745</c:v>
                </c:pt>
                <c:pt idx="6223">
                  <c:v>57.783603103031112</c:v>
                </c:pt>
                <c:pt idx="6224">
                  <c:v>58.038844327938136</c:v>
                </c:pt>
                <c:pt idx="6225">
                  <c:v>58.038844327938136</c:v>
                </c:pt>
                <c:pt idx="6226">
                  <c:v>58.038844327938136</c:v>
                </c:pt>
                <c:pt idx="6227">
                  <c:v>58.447731990442747</c:v>
                </c:pt>
                <c:pt idx="6228">
                  <c:v>58.478461277962261</c:v>
                </c:pt>
                <c:pt idx="6229">
                  <c:v>58.716142910000997</c:v>
                </c:pt>
                <c:pt idx="6230">
                  <c:v>58.692939162282173</c:v>
                </c:pt>
                <c:pt idx="6231">
                  <c:v>58.649040180111434</c:v>
                </c:pt>
                <c:pt idx="6232">
                  <c:v>58.649040180111434</c:v>
                </c:pt>
                <c:pt idx="6233">
                  <c:v>58.649040180111434</c:v>
                </c:pt>
                <c:pt idx="6234">
                  <c:v>57.421750064280829</c:v>
                </c:pt>
                <c:pt idx="6235">
                  <c:v>57.292561631035511</c:v>
                </c:pt>
                <c:pt idx="6236">
                  <c:v>58.13981198693083</c:v>
                </c:pt>
                <c:pt idx="6237">
                  <c:v>57.967978828148219</c:v>
                </c:pt>
                <c:pt idx="6238">
                  <c:v>58.841568573345995</c:v>
                </c:pt>
                <c:pt idx="6239">
                  <c:v>58.841568573345995</c:v>
                </c:pt>
                <c:pt idx="6240">
                  <c:v>58.841568573345995</c:v>
                </c:pt>
                <c:pt idx="6241">
                  <c:v>58.665345516346299</c:v>
                </c:pt>
                <c:pt idx="6242">
                  <c:v>58.455257530243465</c:v>
                </c:pt>
                <c:pt idx="6243">
                  <c:v>58.903027148385036</c:v>
                </c:pt>
                <c:pt idx="6244">
                  <c:v>59.379644669095946</c:v>
                </c:pt>
                <c:pt idx="6245">
                  <c:v>59.97667082661804</c:v>
                </c:pt>
                <c:pt idx="6246">
                  <c:v>59.97667082661804</c:v>
                </c:pt>
                <c:pt idx="6247">
                  <c:v>59.97667082661804</c:v>
                </c:pt>
                <c:pt idx="6248">
                  <c:v>60.709783828869426</c:v>
                </c:pt>
                <c:pt idx="6249">
                  <c:v>60.304031807948419</c:v>
                </c:pt>
                <c:pt idx="6250">
                  <c:v>60.341032378635184</c:v>
                </c:pt>
                <c:pt idx="6251">
                  <c:v>60.312184476065845</c:v>
                </c:pt>
                <c:pt idx="6252">
                  <c:v>60.677800284716447</c:v>
                </c:pt>
                <c:pt idx="6253">
                  <c:v>60.677800284716447</c:v>
                </c:pt>
                <c:pt idx="6254">
                  <c:v>60.677800284716447</c:v>
                </c:pt>
                <c:pt idx="6255">
                  <c:v>60.578086882357191</c:v>
                </c:pt>
                <c:pt idx="6256">
                  <c:v>60.591883705325131</c:v>
                </c:pt>
                <c:pt idx="6257">
                  <c:v>60.591883705325131</c:v>
                </c:pt>
                <c:pt idx="6258">
                  <c:v>60.591883705325131</c:v>
                </c:pt>
                <c:pt idx="6259">
                  <c:v>60.834582363897667</c:v>
                </c:pt>
                <c:pt idx="6260">
                  <c:v>60.834582363897667</c:v>
                </c:pt>
                <c:pt idx="6261">
                  <c:v>60.834582363897667</c:v>
                </c:pt>
                <c:pt idx="6262">
                  <c:v>60.283336573496499</c:v>
                </c:pt>
                <c:pt idx="6263">
                  <c:v>59.885737220692924</c:v>
                </c:pt>
                <c:pt idx="6264">
                  <c:v>59.885737220692924</c:v>
                </c:pt>
                <c:pt idx="6265">
                  <c:v>60.776259430442266</c:v>
                </c:pt>
                <c:pt idx="6266">
                  <c:v>60.496560201182966</c:v>
                </c:pt>
                <c:pt idx="6267">
                  <c:v>60.496560201182966</c:v>
                </c:pt>
                <c:pt idx="6268">
                  <c:v>60.496560201182966</c:v>
                </c:pt>
                <c:pt idx="6269">
                  <c:v>60.209962560439692</c:v>
                </c:pt>
                <c:pt idx="6270">
                  <c:v>60.077638485610734</c:v>
                </c:pt>
                <c:pt idx="6271">
                  <c:v>60.150385370350826</c:v>
                </c:pt>
                <c:pt idx="6272">
                  <c:v>60.09018105194523</c:v>
                </c:pt>
                <c:pt idx="6273">
                  <c:v>60.038756529973796</c:v>
                </c:pt>
                <c:pt idx="6274">
                  <c:v>60.038756529973796</c:v>
                </c:pt>
                <c:pt idx="6275">
                  <c:v>60.038756529973796</c:v>
                </c:pt>
                <c:pt idx="6276">
                  <c:v>59.852499419906501</c:v>
                </c:pt>
                <c:pt idx="6277">
                  <c:v>59.754667402497418</c:v>
                </c:pt>
                <c:pt idx="6278">
                  <c:v>59.650564101921098</c:v>
                </c:pt>
                <c:pt idx="6279">
                  <c:v>60.031858118489829</c:v>
                </c:pt>
                <c:pt idx="6280">
                  <c:v>60.714173727086504</c:v>
                </c:pt>
                <c:pt idx="6281">
                  <c:v>60.714173727086504</c:v>
                </c:pt>
                <c:pt idx="6282">
                  <c:v>60.714173727086504</c:v>
                </c:pt>
                <c:pt idx="6283">
                  <c:v>60.573069855823405</c:v>
                </c:pt>
                <c:pt idx="6284">
                  <c:v>60.275183905379087</c:v>
                </c:pt>
                <c:pt idx="6285">
                  <c:v>60.039383658290539</c:v>
                </c:pt>
                <c:pt idx="6286">
                  <c:v>59.693208827458399</c:v>
                </c:pt>
                <c:pt idx="6287">
                  <c:v>59.966009645233726</c:v>
                </c:pt>
                <c:pt idx="6288">
                  <c:v>59.966009645233726</c:v>
                </c:pt>
                <c:pt idx="6289">
                  <c:v>59.966009645233726</c:v>
                </c:pt>
                <c:pt idx="6290">
                  <c:v>58.738719529403113</c:v>
                </c:pt>
                <c:pt idx="6291">
                  <c:v>59.478103814821765</c:v>
                </c:pt>
                <c:pt idx="6292">
                  <c:v>59.870059012774817</c:v>
                </c:pt>
                <c:pt idx="6293">
                  <c:v>59.43859473086809</c:v>
                </c:pt>
                <c:pt idx="6294">
                  <c:v>58.748753582470712</c:v>
                </c:pt>
                <c:pt idx="6295">
                  <c:v>58.748753582470712</c:v>
                </c:pt>
                <c:pt idx="6296">
                  <c:v>58.748753582470712</c:v>
                </c:pt>
                <c:pt idx="6297">
                  <c:v>58.979536803025475</c:v>
                </c:pt>
                <c:pt idx="6298">
                  <c:v>59.971653800084248</c:v>
                </c:pt>
                <c:pt idx="6299">
                  <c:v>60.943075562691092</c:v>
                </c:pt>
                <c:pt idx="6300">
                  <c:v>61.529440538828865</c:v>
                </c:pt>
                <c:pt idx="6301">
                  <c:v>61.527559153878691</c:v>
                </c:pt>
                <c:pt idx="6302">
                  <c:v>61.527559153878691</c:v>
                </c:pt>
                <c:pt idx="6303">
                  <c:v>61.527559153878691</c:v>
                </c:pt>
                <c:pt idx="6304">
                  <c:v>61.558915569714934</c:v>
                </c:pt>
                <c:pt idx="6305">
                  <c:v>61.976583028653714</c:v>
                </c:pt>
                <c:pt idx="6306">
                  <c:v>62.339063195720698</c:v>
                </c:pt>
                <c:pt idx="6307">
                  <c:v>62.147161930802881</c:v>
                </c:pt>
                <c:pt idx="6308">
                  <c:v>62.44191223966358</c:v>
                </c:pt>
                <c:pt idx="6309">
                  <c:v>62.44191223966358</c:v>
                </c:pt>
                <c:pt idx="6310">
                  <c:v>62.44191223966358</c:v>
                </c:pt>
                <c:pt idx="6311">
                  <c:v>62.852054158801657</c:v>
                </c:pt>
                <c:pt idx="6312">
                  <c:v>62.749205114858768</c:v>
                </c:pt>
                <c:pt idx="6313">
                  <c:v>63.237110945270736</c:v>
                </c:pt>
                <c:pt idx="6314">
                  <c:v>62.280113133948554</c:v>
                </c:pt>
                <c:pt idx="6315">
                  <c:v>61.999159648055809</c:v>
                </c:pt>
                <c:pt idx="6316">
                  <c:v>61.999159648055809</c:v>
                </c:pt>
                <c:pt idx="6317">
                  <c:v>61.999159648055809</c:v>
                </c:pt>
                <c:pt idx="6318">
                  <c:v>59.473713916604687</c:v>
                </c:pt>
                <c:pt idx="6319">
                  <c:v>58.014386323585867</c:v>
                </c:pt>
                <c:pt idx="6320">
                  <c:v>58.428291012624292</c:v>
                </c:pt>
                <c:pt idx="6321">
                  <c:v>56.353123412581638</c:v>
                </c:pt>
                <c:pt idx="6322">
                  <c:v>54.705657324545371</c:v>
                </c:pt>
                <c:pt idx="6323">
                  <c:v>54.705657324545371</c:v>
                </c:pt>
                <c:pt idx="6324">
                  <c:v>54.705657324545371</c:v>
                </c:pt>
                <c:pt idx="6325">
                  <c:v>54.820421806506019</c:v>
                </c:pt>
                <c:pt idx="6326">
                  <c:v>55.260038756530165</c:v>
                </c:pt>
                <c:pt idx="6327">
                  <c:v>55.877133020187451</c:v>
                </c:pt>
                <c:pt idx="6328">
                  <c:v>54.453551741221958</c:v>
                </c:pt>
                <c:pt idx="6329">
                  <c:v>52.52575929560966</c:v>
                </c:pt>
                <c:pt idx="6330">
                  <c:v>52.52575929560966</c:v>
                </c:pt>
                <c:pt idx="6331">
                  <c:v>52.52575929560966</c:v>
                </c:pt>
                <c:pt idx="6332">
                  <c:v>48.34344055137138</c:v>
                </c:pt>
                <c:pt idx="6333">
                  <c:v>46.793179352427458</c:v>
                </c:pt>
                <c:pt idx="6334">
                  <c:v>46.635770144929509</c:v>
                </c:pt>
                <c:pt idx="6335">
                  <c:v>40.079143593570812</c:v>
                </c:pt>
                <c:pt idx="6336">
                  <c:v>41.576098885593119</c:v>
                </c:pt>
                <c:pt idx="6337">
                  <c:v>41.576098885593119</c:v>
                </c:pt>
                <c:pt idx="6338">
                  <c:v>41.576098885593119</c:v>
                </c:pt>
                <c:pt idx="6339">
                  <c:v>38.299980559022302</c:v>
                </c:pt>
                <c:pt idx="6340">
                  <c:v>40.753933662366791</c:v>
                </c:pt>
                <c:pt idx="6341">
                  <c:v>39.351047617853219</c:v>
                </c:pt>
                <c:pt idx="6342">
                  <c:v>40.109872881090332</c:v>
                </c:pt>
                <c:pt idx="6343">
                  <c:v>40.407758831534657</c:v>
                </c:pt>
                <c:pt idx="6344">
                  <c:v>40.407758831534657</c:v>
                </c:pt>
                <c:pt idx="6345">
                  <c:v>40.407758831534657</c:v>
                </c:pt>
                <c:pt idx="6346">
                  <c:v>39.071348388593925</c:v>
                </c:pt>
                <c:pt idx="6347">
                  <c:v>42.126090419360857</c:v>
                </c:pt>
                <c:pt idx="6348">
                  <c:v>43.537756260308569</c:v>
                </c:pt>
                <c:pt idx="6349">
                  <c:v>44.107188771894769</c:v>
                </c:pt>
                <c:pt idx="6350">
                  <c:v>42.506130179296136</c:v>
                </c:pt>
                <c:pt idx="6351">
                  <c:v>42.506130179296136</c:v>
                </c:pt>
                <c:pt idx="6352">
                  <c:v>42.506130179296136</c:v>
                </c:pt>
                <c:pt idx="6353">
                  <c:v>41.766118765560769</c:v>
                </c:pt>
                <c:pt idx="6354">
                  <c:v>42.5531648030505</c:v>
                </c:pt>
                <c:pt idx="6355">
                  <c:v>41.261280470597235</c:v>
                </c:pt>
                <c:pt idx="6356">
                  <c:v>41.228042669810819</c:v>
                </c:pt>
                <c:pt idx="6357">
                  <c:v>41.275077293565182</c:v>
                </c:pt>
                <c:pt idx="6358">
                  <c:v>41.275077293565182</c:v>
                </c:pt>
                <c:pt idx="6359">
                  <c:v>41.275077293565182</c:v>
                </c:pt>
                <c:pt idx="6360">
                  <c:v>42.922543381601457</c:v>
                </c:pt>
                <c:pt idx="6361">
                  <c:v>43.911524737076604</c:v>
                </c:pt>
                <c:pt idx="6362">
                  <c:v>43.596706322080713</c:v>
                </c:pt>
                <c:pt idx="6363">
                  <c:v>44.34173476234988</c:v>
                </c:pt>
                <c:pt idx="6364">
                  <c:v>44.34173476234988</c:v>
                </c:pt>
                <c:pt idx="6365">
                  <c:v>44.34173476234988</c:v>
                </c:pt>
                <c:pt idx="6366">
                  <c:v>44.34173476234988</c:v>
                </c:pt>
                <c:pt idx="6367">
                  <c:v>44.34173476234988</c:v>
                </c:pt>
                <c:pt idx="6368">
                  <c:v>44.580043522705338</c:v>
                </c:pt>
                <c:pt idx="6369">
                  <c:v>42.892441222398659</c:v>
                </c:pt>
                <c:pt idx="6370">
                  <c:v>42.415196573371013</c:v>
                </c:pt>
                <c:pt idx="6371">
                  <c:v>43.120088801369789</c:v>
                </c:pt>
                <c:pt idx="6372">
                  <c:v>43.120088801369789</c:v>
                </c:pt>
                <c:pt idx="6373">
                  <c:v>43.120088801369789</c:v>
                </c:pt>
                <c:pt idx="6374">
                  <c:v>42.842270957060663</c:v>
                </c:pt>
                <c:pt idx="6375">
                  <c:v>41.609336686379535</c:v>
                </c:pt>
                <c:pt idx="6376">
                  <c:v>42.141768627278971</c:v>
                </c:pt>
                <c:pt idx="6377">
                  <c:v>42.309211887844519</c:v>
                </c:pt>
                <c:pt idx="6378">
                  <c:v>41.477639739867321</c:v>
                </c:pt>
                <c:pt idx="6379">
                  <c:v>41.477639739867321</c:v>
                </c:pt>
                <c:pt idx="6380">
                  <c:v>41.477639739867321</c:v>
                </c:pt>
                <c:pt idx="6381">
                  <c:v>42.217024025285966</c:v>
                </c:pt>
                <c:pt idx="6382">
                  <c:v>42.873000244580197</c:v>
                </c:pt>
                <c:pt idx="6383">
                  <c:v>44.248292643157875</c:v>
                </c:pt>
                <c:pt idx="6384">
                  <c:v>43.411703468646877</c:v>
                </c:pt>
                <c:pt idx="6385">
                  <c:v>43.411703468646877</c:v>
                </c:pt>
                <c:pt idx="6386">
                  <c:v>43.411703468646877</c:v>
                </c:pt>
                <c:pt idx="6387">
                  <c:v>43.411703468646877</c:v>
                </c:pt>
                <c:pt idx="6388">
                  <c:v>41.850153960001911</c:v>
                </c:pt>
                <c:pt idx="6389">
                  <c:v>42.316737427645222</c:v>
                </c:pt>
                <c:pt idx="6390">
                  <c:v>41.840119906934305</c:v>
                </c:pt>
                <c:pt idx="6391">
                  <c:v>42.211379870435444</c:v>
                </c:pt>
                <c:pt idx="6392">
                  <c:v>42.538740851765837</c:v>
                </c:pt>
                <c:pt idx="6393">
                  <c:v>42.538740851765837</c:v>
                </c:pt>
                <c:pt idx="6394">
                  <c:v>42.538740851765837</c:v>
                </c:pt>
                <c:pt idx="6395">
                  <c:v>41.843255548517938</c:v>
                </c:pt>
                <c:pt idx="6396">
                  <c:v>42.410806675153964</c:v>
                </c:pt>
                <c:pt idx="6397">
                  <c:v>41.587387195294184</c:v>
                </c:pt>
                <c:pt idx="6398">
                  <c:v>41.049311099544234</c:v>
                </c:pt>
                <c:pt idx="6399">
                  <c:v>40.605931379619733</c:v>
                </c:pt>
                <c:pt idx="6400">
                  <c:v>40.605931379619733</c:v>
                </c:pt>
                <c:pt idx="6401">
                  <c:v>40.605931379619733</c:v>
                </c:pt>
                <c:pt idx="6402">
                  <c:v>42.514909975730291</c:v>
                </c:pt>
                <c:pt idx="6403">
                  <c:v>41.44753758066453</c:v>
                </c:pt>
                <c:pt idx="6404">
                  <c:v>41.91474817662457</c:v>
                </c:pt>
                <c:pt idx="6405">
                  <c:v>41.930426384542692</c:v>
                </c:pt>
                <c:pt idx="6406">
                  <c:v>42.001919012649324</c:v>
                </c:pt>
                <c:pt idx="6407">
                  <c:v>42.001919012649324</c:v>
                </c:pt>
                <c:pt idx="6408">
                  <c:v>42.001919012649324</c:v>
                </c:pt>
                <c:pt idx="6409">
                  <c:v>43.000934421192071</c:v>
                </c:pt>
                <c:pt idx="6410">
                  <c:v>43.923440175094377</c:v>
                </c:pt>
                <c:pt idx="6411">
                  <c:v>44.993321083427034</c:v>
                </c:pt>
                <c:pt idx="6412">
                  <c:v>45.304376728522577</c:v>
                </c:pt>
                <c:pt idx="6413">
                  <c:v>44.504160996381621</c:v>
                </c:pt>
                <c:pt idx="6414">
                  <c:v>44.504160996381621</c:v>
                </c:pt>
                <c:pt idx="6415">
                  <c:v>44.504160996381621</c:v>
                </c:pt>
                <c:pt idx="6416">
                  <c:v>45.287444263971004</c:v>
                </c:pt>
                <c:pt idx="6417">
                  <c:v>46.458292831296376</c:v>
                </c:pt>
                <c:pt idx="6418">
                  <c:v>47.827313946706795</c:v>
                </c:pt>
                <c:pt idx="6419">
                  <c:v>47.453545469938767</c:v>
                </c:pt>
                <c:pt idx="6420">
                  <c:v>49.371303862483472</c:v>
                </c:pt>
                <c:pt idx="6421">
                  <c:v>49.371303862483472</c:v>
                </c:pt>
                <c:pt idx="6422">
                  <c:v>49.371303862483472</c:v>
                </c:pt>
                <c:pt idx="6423">
                  <c:v>49.518679016913829</c:v>
                </c:pt>
                <c:pt idx="6424">
                  <c:v>48.616868497463443</c:v>
                </c:pt>
                <c:pt idx="6425">
                  <c:v>48.062487065478642</c:v>
                </c:pt>
                <c:pt idx="6426">
                  <c:v>45.642398891237306</c:v>
                </c:pt>
                <c:pt idx="6427">
                  <c:v>45.734586753795867</c:v>
                </c:pt>
                <c:pt idx="6428">
                  <c:v>45.734586753795867</c:v>
                </c:pt>
                <c:pt idx="6429">
                  <c:v>45.734586753795867</c:v>
                </c:pt>
                <c:pt idx="6430">
                  <c:v>45.525125896009754</c:v>
                </c:pt>
                <c:pt idx="6431">
                  <c:v>47.005148723480488</c:v>
                </c:pt>
                <c:pt idx="6432">
                  <c:v>46.901045422904154</c:v>
                </c:pt>
                <c:pt idx="6433">
                  <c:v>46.346036862602631</c:v>
                </c:pt>
                <c:pt idx="6434">
                  <c:v>46.496547658616606</c:v>
                </c:pt>
                <c:pt idx="6435">
                  <c:v>46.496547658616606</c:v>
                </c:pt>
                <c:pt idx="6436">
                  <c:v>46.496547658616606</c:v>
                </c:pt>
                <c:pt idx="6437">
                  <c:v>46.06696476166006</c:v>
                </c:pt>
                <c:pt idx="6438">
                  <c:v>46.648312711264033</c:v>
                </c:pt>
                <c:pt idx="6439">
                  <c:v>45.125018029939284</c:v>
                </c:pt>
                <c:pt idx="6440">
                  <c:v>45.594110010849505</c:v>
                </c:pt>
                <c:pt idx="6441">
                  <c:v>45.017779087779331</c:v>
                </c:pt>
                <c:pt idx="6442">
                  <c:v>45.017779087779331</c:v>
                </c:pt>
                <c:pt idx="6443">
                  <c:v>45.017779087779331</c:v>
                </c:pt>
                <c:pt idx="6444">
                  <c:v>45.64302601955405</c:v>
                </c:pt>
                <c:pt idx="6445">
                  <c:v>45.350157095643524</c:v>
                </c:pt>
                <c:pt idx="6446">
                  <c:v>45.325071962974526</c:v>
                </c:pt>
                <c:pt idx="6447">
                  <c:v>47.02584395793243</c:v>
                </c:pt>
                <c:pt idx="6448">
                  <c:v>46.429444928727058</c:v>
                </c:pt>
                <c:pt idx="6449">
                  <c:v>46.429444928727058</c:v>
                </c:pt>
                <c:pt idx="6450">
                  <c:v>46.429444928727058</c:v>
                </c:pt>
                <c:pt idx="6451">
                  <c:v>47.387069868365963</c:v>
                </c:pt>
                <c:pt idx="6452">
                  <c:v>46.704754259769281</c:v>
                </c:pt>
                <c:pt idx="6453">
                  <c:v>45.945928996532167</c:v>
                </c:pt>
                <c:pt idx="6454">
                  <c:v>45.384649153063393</c:v>
                </c:pt>
                <c:pt idx="6455">
                  <c:v>45.912691195745758</c:v>
                </c:pt>
                <c:pt idx="6456">
                  <c:v>45.912691195745758</c:v>
                </c:pt>
                <c:pt idx="6457">
                  <c:v>45.912691195745758</c:v>
                </c:pt>
                <c:pt idx="6458">
                  <c:v>46.576192954840685</c:v>
                </c:pt>
                <c:pt idx="6459">
                  <c:v>46.106473845613742</c:v>
                </c:pt>
                <c:pt idx="6460">
                  <c:v>46.956859843092694</c:v>
                </c:pt>
                <c:pt idx="6461">
                  <c:v>46.875960290235184</c:v>
                </c:pt>
                <c:pt idx="6462">
                  <c:v>46.66085527759855</c:v>
                </c:pt>
                <c:pt idx="6463">
                  <c:v>46.66085527759855</c:v>
                </c:pt>
                <c:pt idx="6464">
                  <c:v>46.66085527759855</c:v>
                </c:pt>
                <c:pt idx="6465">
                  <c:v>46.896655524687112</c:v>
                </c:pt>
                <c:pt idx="6466">
                  <c:v>47.000131696946717</c:v>
                </c:pt>
                <c:pt idx="6467">
                  <c:v>46.345409734285937</c:v>
                </c:pt>
                <c:pt idx="6468">
                  <c:v>46.312799061816243</c:v>
                </c:pt>
                <c:pt idx="6469">
                  <c:v>45.747129320130391</c:v>
                </c:pt>
                <c:pt idx="6470">
                  <c:v>45.747129320130391</c:v>
                </c:pt>
                <c:pt idx="6471">
                  <c:v>45.747129320130391</c:v>
                </c:pt>
                <c:pt idx="6472">
                  <c:v>44.968863079074808</c:v>
                </c:pt>
                <c:pt idx="6473">
                  <c:v>45.444226343152273</c:v>
                </c:pt>
                <c:pt idx="6474">
                  <c:v>45.192120759828867</c:v>
                </c:pt>
                <c:pt idx="6475">
                  <c:v>43.877659807973508</c:v>
                </c:pt>
                <c:pt idx="6476">
                  <c:v>43.130122854437438</c:v>
                </c:pt>
                <c:pt idx="6477">
                  <c:v>43.130122854437438</c:v>
                </c:pt>
                <c:pt idx="6478">
                  <c:v>43.130122854437438</c:v>
                </c:pt>
                <c:pt idx="6479">
                  <c:v>43.742200091560932</c:v>
                </c:pt>
                <c:pt idx="6480">
                  <c:v>44.034441887154735</c:v>
                </c:pt>
                <c:pt idx="6481">
                  <c:v>44.147952112481939</c:v>
                </c:pt>
                <c:pt idx="6482">
                  <c:v>43.634961149400979</c:v>
                </c:pt>
                <c:pt idx="6483">
                  <c:v>43.588553653963338</c:v>
                </c:pt>
                <c:pt idx="6484">
                  <c:v>43.588553653963338</c:v>
                </c:pt>
                <c:pt idx="6485">
                  <c:v>43.588553653963338</c:v>
                </c:pt>
                <c:pt idx="6486">
                  <c:v>44.237004333456866</c:v>
                </c:pt>
                <c:pt idx="6487">
                  <c:v>45.551465285312233</c:v>
                </c:pt>
                <c:pt idx="6488">
                  <c:v>45.755281988247816</c:v>
                </c:pt>
                <c:pt idx="6489">
                  <c:v>45.469938604137994</c:v>
                </c:pt>
                <c:pt idx="6490">
                  <c:v>44.866641163448655</c:v>
                </c:pt>
                <c:pt idx="6491">
                  <c:v>44.866641163448655</c:v>
                </c:pt>
                <c:pt idx="6492">
                  <c:v>44.866641163448655</c:v>
                </c:pt>
                <c:pt idx="6493">
                  <c:v>44.464024784111281</c:v>
                </c:pt>
                <c:pt idx="6494">
                  <c:v>44.171782988517478</c:v>
                </c:pt>
                <c:pt idx="6495">
                  <c:v>44.490364173413724</c:v>
                </c:pt>
                <c:pt idx="6496">
                  <c:v>43.856964573521587</c:v>
                </c:pt>
                <c:pt idx="6497">
                  <c:v>43.786726202048399</c:v>
                </c:pt>
                <c:pt idx="6498">
                  <c:v>43.786726202048399</c:v>
                </c:pt>
                <c:pt idx="6499">
                  <c:v>43.786726202048399</c:v>
                </c:pt>
                <c:pt idx="6500">
                  <c:v>44.583179164289007</c:v>
                </c:pt>
                <c:pt idx="6501">
                  <c:v>44.578789266071929</c:v>
                </c:pt>
                <c:pt idx="6502">
                  <c:v>44.670350000313768</c:v>
                </c:pt>
                <c:pt idx="6503">
                  <c:v>44.467787554011629</c:v>
                </c:pt>
                <c:pt idx="6504">
                  <c:v>44.73306283198626</c:v>
                </c:pt>
                <c:pt idx="6505">
                  <c:v>44.73306283198626</c:v>
                </c:pt>
                <c:pt idx="6506">
                  <c:v>44.73306283198626</c:v>
                </c:pt>
                <c:pt idx="6507">
                  <c:v>43.707708034141064</c:v>
                </c:pt>
                <c:pt idx="6508">
                  <c:v>43.628689866233721</c:v>
                </c:pt>
                <c:pt idx="6509">
                  <c:v>43.879541192923675</c:v>
                </c:pt>
                <c:pt idx="6510">
                  <c:v>43.936609869745638</c:v>
                </c:pt>
                <c:pt idx="6511">
                  <c:v>43.834387954119478</c:v>
                </c:pt>
                <c:pt idx="6512">
                  <c:v>43.834387954119478</c:v>
                </c:pt>
                <c:pt idx="6513">
                  <c:v>43.834387954119478</c:v>
                </c:pt>
                <c:pt idx="6514">
                  <c:v>44.40507472233913</c:v>
                </c:pt>
                <c:pt idx="6515">
                  <c:v>43.616774428215948</c:v>
                </c:pt>
                <c:pt idx="6516">
                  <c:v>44.030051988937643</c:v>
                </c:pt>
                <c:pt idx="6517">
                  <c:v>43.893965144208344</c:v>
                </c:pt>
                <c:pt idx="6518">
                  <c:v>43.542773286842412</c:v>
                </c:pt>
                <c:pt idx="6519">
                  <c:v>43.542773286842412</c:v>
                </c:pt>
                <c:pt idx="6520">
                  <c:v>43.542773286842412</c:v>
                </c:pt>
                <c:pt idx="6521">
                  <c:v>43.592316423863686</c:v>
                </c:pt>
                <c:pt idx="6522">
                  <c:v>44.124748364763114</c:v>
                </c:pt>
                <c:pt idx="6523">
                  <c:v>44.593840345673335</c:v>
                </c:pt>
                <c:pt idx="6524">
                  <c:v>44.439566779759012</c:v>
                </c:pt>
                <c:pt idx="6525">
                  <c:v>43.45873809240129</c:v>
                </c:pt>
                <c:pt idx="6526">
                  <c:v>43.45873809240129</c:v>
                </c:pt>
                <c:pt idx="6527">
                  <c:v>43.45873809240129</c:v>
                </c:pt>
                <c:pt idx="6528">
                  <c:v>41.96930834017968</c:v>
                </c:pt>
                <c:pt idx="6529">
                  <c:v>41.695253265770901</c:v>
                </c:pt>
                <c:pt idx="6530">
                  <c:v>41.730372451507492</c:v>
                </c:pt>
                <c:pt idx="6531">
                  <c:v>41.662642593301207</c:v>
                </c:pt>
                <c:pt idx="6532">
                  <c:v>41.56794621747575</c:v>
                </c:pt>
                <c:pt idx="6533">
                  <c:v>41.56794621747575</c:v>
                </c:pt>
                <c:pt idx="6534">
                  <c:v>41.56794621747575</c:v>
                </c:pt>
                <c:pt idx="6535">
                  <c:v>42.591419630370766</c:v>
                </c:pt>
                <c:pt idx="6536">
                  <c:v>42.102886671642082</c:v>
                </c:pt>
                <c:pt idx="6537">
                  <c:v>42.121700521143829</c:v>
                </c:pt>
                <c:pt idx="6538">
                  <c:v>42.210125613802035</c:v>
                </c:pt>
                <c:pt idx="6539">
                  <c:v>42.359382153182558</c:v>
                </c:pt>
                <c:pt idx="6540">
                  <c:v>42.359382153182558</c:v>
                </c:pt>
                <c:pt idx="6541">
                  <c:v>42.359382153182558</c:v>
                </c:pt>
                <c:pt idx="6542">
                  <c:v>42.88240716933111</c:v>
                </c:pt>
                <c:pt idx="6543">
                  <c:v>43.498874304671673</c:v>
                </c:pt>
                <c:pt idx="6544">
                  <c:v>43.33519381400648</c:v>
                </c:pt>
                <c:pt idx="6545">
                  <c:v>43.853828931937961</c:v>
                </c:pt>
                <c:pt idx="6546">
                  <c:v>43.591062167230227</c:v>
                </c:pt>
                <c:pt idx="6547">
                  <c:v>43.591062167230227</c:v>
                </c:pt>
                <c:pt idx="6548">
                  <c:v>43.591062167230227</c:v>
                </c:pt>
                <c:pt idx="6549">
                  <c:v>43.591689295546956</c:v>
                </c:pt>
                <c:pt idx="6550">
                  <c:v>43.116326031469491</c:v>
                </c:pt>
                <c:pt idx="6551">
                  <c:v>43.3759571545936</c:v>
                </c:pt>
                <c:pt idx="6552">
                  <c:v>42.750083094502159</c:v>
                </c:pt>
                <c:pt idx="6553">
                  <c:v>42.956408310704639</c:v>
                </c:pt>
                <c:pt idx="6554">
                  <c:v>42.956408310704639</c:v>
                </c:pt>
                <c:pt idx="6555">
                  <c:v>42.956408310704639</c:v>
                </c:pt>
                <c:pt idx="6556">
                  <c:v>43.022256783960749</c:v>
                </c:pt>
                <c:pt idx="6557">
                  <c:v>43.443059884483148</c:v>
                </c:pt>
                <c:pt idx="6558">
                  <c:v>42.716845293715728</c:v>
                </c:pt>
                <c:pt idx="6559">
                  <c:v>42.623403174523723</c:v>
                </c:pt>
                <c:pt idx="6560">
                  <c:v>43.23046338511341</c:v>
                </c:pt>
                <c:pt idx="6561">
                  <c:v>43.23046338511341</c:v>
                </c:pt>
                <c:pt idx="6562">
                  <c:v>43.23046338511341</c:v>
                </c:pt>
                <c:pt idx="6563">
                  <c:v>42.62528455947389</c:v>
                </c:pt>
                <c:pt idx="6564">
                  <c:v>41.71218573032246</c:v>
                </c:pt>
                <c:pt idx="6565">
                  <c:v>40.602795738036129</c:v>
                </c:pt>
                <c:pt idx="6566">
                  <c:v>40.210213411766354</c:v>
                </c:pt>
                <c:pt idx="6567">
                  <c:v>40.463573251723211</c:v>
                </c:pt>
                <c:pt idx="6568">
                  <c:v>40.463573251723211</c:v>
                </c:pt>
                <c:pt idx="6569">
                  <c:v>40.463573251723211</c:v>
                </c:pt>
                <c:pt idx="6570">
                  <c:v>41.300162426234209</c:v>
                </c:pt>
                <c:pt idx="6571">
                  <c:v>42.341195431997527</c:v>
                </c:pt>
                <c:pt idx="6572">
                  <c:v>42.531215311965163</c:v>
                </c:pt>
                <c:pt idx="6573">
                  <c:v>43.423618906664679</c:v>
                </c:pt>
                <c:pt idx="6574">
                  <c:v>43.086223872266686</c:v>
                </c:pt>
                <c:pt idx="6575">
                  <c:v>43.086223872266686</c:v>
                </c:pt>
                <c:pt idx="6576">
                  <c:v>43.086223872266686</c:v>
                </c:pt>
                <c:pt idx="6577">
                  <c:v>46.780009657776276</c:v>
                </c:pt>
                <c:pt idx="6578">
                  <c:v>48.360373015922995</c:v>
                </c:pt>
                <c:pt idx="6579">
                  <c:v>48.87649962058758</c:v>
                </c:pt>
                <c:pt idx="6580">
                  <c:v>48.451933750164834</c:v>
                </c:pt>
                <c:pt idx="6581">
                  <c:v>48.813786788915088</c:v>
                </c:pt>
                <c:pt idx="6582">
                  <c:v>48.813786788915088</c:v>
                </c:pt>
                <c:pt idx="6583">
                  <c:v>48.813786788915088</c:v>
                </c:pt>
                <c:pt idx="6584">
                  <c:v>50.083721630282994</c:v>
                </c:pt>
                <c:pt idx="6585">
                  <c:v>49.758242033902775</c:v>
                </c:pt>
                <c:pt idx="6586">
                  <c:v>50.054246599396919</c:v>
                </c:pt>
                <c:pt idx="6587">
                  <c:v>49.732529772917047</c:v>
                </c:pt>
                <c:pt idx="6588">
                  <c:v>50.031669979994817</c:v>
                </c:pt>
                <c:pt idx="6589">
                  <c:v>50.031669979994817</c:v>
                </c:pt>
                <c:pt idx="6590">
                  <c:v>50.031669979994817</c:v>
                </c:pt>
                <c:pt idx="6591">
                  <c:v>50.052365214446738</c:v>
                </c:pt>
                <c:pt idx="6592">
                  <c:v>51.068313087541057</c:v>
                </c:pt>
                <c:pt idx="6593">
                  <c:v>51.203145675636904</c:v>
                </c:pt>
                <c:pt idx="6594">
                  <c:v>50.82624155728525</c:v>
                </c:pt>
                <c:pt idx="6595">
                  <c:v>51.366199037985375</c:v>
                </c:pt>
                <c:pt idx="6596">
                  <c:v>51.366199037985375</c:v>
                </c:pt>
                <c:pt idx="6597">
                  <c:v>51.366199037985375</c:v>
                </c:pt>
                <c:pt idx="6598">
                  <c:v>50.652527013552451</c:v>
                </c:pt>
                <c:pt idx="6599">
                  <c:v>51.053262007939658</c:v>
                </c:pt>
                <c:pt idx="6600">
                  <c:v>51.554964661319559</c:v>
                </c:pt>
                <c:pt idx="6601">
                  <c:v>51.428911869657867</c:v>
                </c:pt>
                <c:pt idx="6602">
                  <c:v>52.195262672695669</c:v>
                </c:pt>
                <c:pt idx="6603">
                  <c:v>52.195262672695669</c:v>
                </c:pt>
                <c:pt idx="6604">
                  <c:v>52.195262672695669</c:v>
                </c:pt>
                <c:pt idx="6605">
                  <c:v>51.898630978884803</c:v>
                </c:pt>
                <c:pt idx="6606">
                  <c:v>51.59760938685686</c:v>
                </c:pt>
                <c:pt idx="6607">
                  <c:v>51.645898267244668</c:v>
                </c:pt>
                <c:pt idx="6608">
                  <c:v>51.313520259380482</c:v>
                </c:pt>
                <c:pt idx="6609">
                  <c:v>50.565983305844412</c:v>
                </c:pt>
                <c:pt idx="6610">
                  <c:v>50.565983305844412</c:v>
                </c:pt>
                <c:pt idx="6611">
                  <c:v>50.565983305844412</c:v>
                </c:pt>
                <c:pt idx="6612">
                  <c:v>51.053262007939651</c:v>
                </c:pt>
                <c:pt idx="6613">
                  <c:v>51.126008892679735</c:v>
                </c:pt>
                <c:pt idx="6614">
                  <c:v>51.045109339822226</c:v>
                </c:pt>
                <c:pt idx="6615">
                  <c:v>51.132280175846986</c:v>
                </c:pt>
                <c:pt idx="6616">
                  <c:v>50.404811328446115</c:v>
                </c:pt>
                <c:pt idx="6617">
                  <c:v>50.404811328446115</c:v>
                </c:pt>
                <c:pt idx="6618">
                  <c:v>50.404811328446115</c:v>
                </c:pt>
                <c:pt idx="6619">
                  <c:v>48.852041616235297</c:v>
                </c:pt>
                <c:pt idx="6620">
                  <c:v>49.757614905586031</c:v>
                </c:pt>
                <c:pt idx="6621">
                  <c:v>50.63183177910053</c:v>
                </c:pt>
                <c:pt idx="6622">
                  <c:v>50.869513411139259</c:v>
                </c:pt>
                <c:pt idx="6623">
                  <c:v>50.869513411139259</c:v>
                </c:pt>
                <c:pt idx="6624">
                  <c:v>50.869513411139259</c:v>
                </c:pt>
                <c:pt idx="6625">
                  <c:v>50.869513411139259</c:v>
                </c:pt>
                <c:pt idx="6626">
                  <c:v>51.146076998814934</c:v>
                </c:pt>
                <c:pt idx="6627">
                  <c:v>51.266485635626111</c:v>
                </c:pt>
                <c:pt idx="6628">
                  <c:v>51.138551459014231</c:v>
                </c:pt>
                <c:pt idx="6629">
                  <c:v>50.632458907417245</c:v>
                </c:pt>
                <c:pt idx="6630">
                  <c:v>50.632458907417245</c:v>
                </c:pt>
                <c:pt idx="6631">
                  <c:v>50.632458907417245</c:v>
                </c:pt>
                <c:pt idx="6632">
                  <c:v>50.632458907417245</c:v>
                </c:pt>
                <c:pt idx="6633">
                  <c:v>50.79237662818209</c:v>
                </c:pt>
                <c:pt idx="6634">
                  <c:v>50.744087747794275</c:v>
                </c:pt>
                <c:pt idx="6635">
                  <c:v>52.367095831478281</c:v>
                </c:pt>
                <c:pt idx="6636">
                  <c:v>52.589726383915611</c:v>
                </c:pt>
                <c:pt idx="6637">
                  <c:v>52.727067485278361</c:v>
                </c:pt>
                <c:pt idx="6638">
                  <c:v>52.727067485278361</c:v>
                </c:pt>
                <c:pt idx="6639">
                  <c:v>52.727067485278361</c:v>
                </c:pt>
                <c:pt idx="6640">
                  <c:v>52.412249070282463</c:v>
                </c:pt>
                <c:pt idx="6641">
                  <c:v>52.339502185542379</c:v>
                </c:pt>
                <c:pt idx="6642">
                  <c:v>52.434825689684558</c:v>
                </c:pt>
                <c:pt idx="6643">
                  <c:v>52.505691189474469</c:v>
                </c:pt>
                <c:pt idx="6644">
                  <c:v>51.617050364675308</c:v>
                </c:pt>
                <c:pt idx="6645">
                  <c:v>51.617050364675308</c:v>
                </c:pt>
                <c:pt idx="6646">
                  <c:v>51.617050364675308</c:v>
                </c:pt>
                <c:pt idx="6647">
                  <c:v>51.766306904055824</c:v>
                </c:pt>
                <c:pt idx="6648">
                  <c:v>51.41825068827351</c:v>
                </c:pt>
                <c:pt idx="6649">
                  <c:v>51.450234232426482</c:v>
                </c:pt>
                <c:pt idx="6650">
                  <c:v>50.935989012712071</c:v>
                </c:pt>
                <c:pt idx="6651">
                  <c:v>50.398540045278835</c:v>
                </c:pt>
                <c:pt idx="6652">
                  <c:v>50.398540045278835</c:v>
                </c:pt>
                <c:pt idx="6653">
                  <c:v>50.398540045278835</c:v>
                </c:pt>
                <c:pt idx="6654">
                  <c:v>49.526204556714525</c:v>
                </c:pt>
                <c:pt idx="6655">
                  <c:v>49.950143298820542</c:v>
                </c:pt>
                <c:pt idx="6656">
                  <c:v>49.246505327455218</c:v>
                </c:pt>
                <c:pt idx="6657">
                  <c:v>49.746953724201681</c:v>
                </c:pt>
                <c:pt idx="6658">
                  <c:v>48.64947916993313</c:v>
                </c:pt>
                <c:pt idx="6659">
                  <c:v>48.64947916993313</c:v>
                </c:pt>
                <c:pt idx="6660">
                  <c:v>48.64947916993313</c:v>
                </c:pt>
                <c:pt idx="6661">
                  <c:v>48.904720394840155</c:v>
                </c:pt>
                <c:pt idx="6662">
                  <c:v>49.862345334479059</c:v>
                </c:pt>
                <c:pt idx="6663">
                  <c:v>50.250537762531771</c:v>
                </c:pt>
                <c:pt idx="6664">
                  <c:v>50.939124654295689</c:v>
                </c:pt>
                <c:pt idx="6665">
                  <c:v>51.516709833999315</c:v>
                </c:pt>
                <c:pt idx="6666">
                  <c:v>51.516709833999315</c:v>
                </c:pt>
                <c:pt idx="6667">
                  <c:v>51.516709833999315</c:v>
                </c:pt>
                <c:pt idx="6668">
                  <c:v>51.54367635161848</c:v>
                </c:pt>
                <c:pt idx="6669">
                  <c:v>50.803664937883113</c:v>
                </c:pt>
                <c:pt idx="6670">
                  <c:v>50.580407257129053</c:v>
                </c:pt>
                <c:pt idx="6671">
                  <c:v>50.406065585079538</c:v>
                </c:pt>
                <c:pt idx="6672">
                  <c:v>50.515185912189672</c:v>
                </c:pt>
                <c:pt idx="6673">
                  <c:v>50.515185912189672</c:v>
                </c:pt>
                <c:pt idx="6674">
                  <c:v>50.515185912189672</c:v>
                </c:pt>
                <c:pt idx="6675">
                  <c:v>51.446471462526127</c:v>
                </c:pt>
                <c:pt idx="6676">
                  <c:v>51.134161560797132</c:v>
                </c:pt>
                <c:pt idx="6677">
                  <c:v>50.939751782612419</c:v>
                </c:pt>
                <c:pt idx="6678">
                  <c:v>50.534626890008141</c:v>
                </c:pt>
                <c:pt idx="6679">
                  <c:v>51.120991866145914</c:v>
                </c:pt>
                <c:pt idx="6680">
                  <c:v>51.120991866145914</c:v>
                </c:pt>
                <c:pt idx="6681">
                  <c:v>51.120991866145914</c:v>
                </c:pt>
                <c:pt idx="6682">
                  <c:v>50.873903309356308</c:v>
                </c:pt>
                <c:pt idx="6683">
                  <c:v>51.751255824454425</c:v>
                </c:pt>
                <c:pt idx="6684">
                  <c:v>51.861003279881281</c:v>
                </c:pt>
                <c:pt idx="6685">
                  <c:v>52.163279128542662</c:v>
                </c:pt>
                <c:pt idx="6686">
                  <c:v>51.581304050621966</c:v>
                </c:pt>
                <c:pt idx="6687">
                  <c:v>51.581304050621966</c:v>
                </c:pt>
                <c:pt idx="6688">
                  <c:v>51.581304050621966</c:v>
                </c:pt>
                <c:pt idx="6689">
                  <c:v>52.541437503527774</c:v>
                </c:pt>
                <c:pt idx="6690">
                  <c:v>52.401587888898113</c:v>
                </c:pt>
                <c:pt idx="6691">
                  <c:v>52.235398884966017</c:v>
                </c:pt>
                <c:pt idx="6692">
                  <c:v>52.39029957919707</c:v>
                </c:pt>
                <c:pt idx="6693">
                  <c:v>51.968869350357942</c:v>
                </c:pt>
                <c:pt idx="6694">
                  <c:v>51.968869350357942</c:v>
                </c:pt>
                <c:pt idx="6695">
                  <c:v>51.968869350357942</c:v>
                </c:pt>
                <c:pt idx="6696">
                  <c:v>52.955969320882922</c:v>
                </c:pt>
                <c:pt idx="6697">
                  <c:v>53.283330302213301</c:v>
                </c:pt>
                <c:pt idx="6698">
                  <c:v>53.463943257430074</c:v>
                </c:pt>
                <c:pt idx="6699">
                  <c:v>53.889136256169536</c:v>
                </c:pt>
                <c:pt idx="6700">
                  <c:v>54.212107339282852</c:v>
                </c:pt>
                <c:pt idx="6701">
                  <c:v>54.212107339282852</c:v>
                </c:pt>
                <c:pt idx="6702">
                  <c:v>54.212107339282852</c:v>
                </c:pt>
                <c:pt idx="6703">
                  <c:v>54.155038662460882</c:v>
                </c:pt>
                <c:pt idx="6704">
                  <c:v>54.294888277090543</c:v>
                </c:pt>
                <c:pt idx="6705">
                  <c:v>53.929899596756655</c:v>
                </c:pt>
                <c:pt idx="6706">
                  <c:v>54.087308804254604</c:v>
                </c:pt>
                <c:pt idx="6707">
                  <c:v>53.262007939444651</c:v>
                </c:pt>
                <c:pt idx="6708">
                  <c:v>53.262007939444651</c:v>
                </c:pt>
                <c:pt idx="6709">
                  <c:v>53.262007939444651</c:v>
                </c:pt>
                <c:pt idx="6710">
                  <c:v>52.324451105940945</c:v>
                </c:pt>
                <c:pt idx="6711">
                  <c:v>52.617947158168185</c:v>
                </c:pt>
                <c:pt idx="6712">
                  <c:v>52.952833679299282</c:v>
                </c:pt>
                <c:pt idx="6713">
                  <c:v>52.73835579497937</c:v>
                </c:pt>
                <c:pt idx="6714">
                  <c:v>53.294618611914352</c:v>
                </c:pt>
                <c:pt idx="6715">
                  <c:v>53.294618611914352</c:v>
                </c:pt>
                <c:pt idx="6716">
                  <c:v>53.294618611914352</c:v>
                </c:pt>
                <c:pt idx="6717">
                  <c:v>53.256363784594129</c:v>
                </c:pt>
                <c:pt idx="6718">
                  <c:v>53.902933079137483</c:v>
                </c:pt>
                <c:pt idx="6719">
                  <c:v>53.807609574995297</c:v>
                </c:pt>
                <c:pt idx="6720">
                  <c:v>53.792558495393905</c:v>
                </c:pt>
                <c:pt idx="6721">
                  <c:v>53.792558495393905</c:v>
                </c:pt>
                <c:pt idx="6722">
                  <c:v>53.792558495393905</c:v>
                </c:pt>
                <c:pt idx="6723">
                  <c:v>53.792558495393905</c:v>
                </c:pt>
                <c:pt idx="6724">
                  <c:v>53.792558495393905</c:v>
                </c:pt>
                <c:pt idx="6725">
                  <c:v>54.150021635927089</c:v>
                </c:pt>
                <c:pt idx="6726">
                  <c:v>53.91672990210543</c:v>
                </c:pt>
                <c:pt idx="6727">
                  <c:v>54.170089742062281</c:v>
                </c:pt>
                <c:pt idx="6728">
                  <c:v>53.718557354020362</c:v>
                </c:pt>
                <c:pt idx="6729">
                  <c:v>53.718557354020362</c:v>
                </c:pt>
                <c:pt idx="6730">
                  <c:v>53.718557354020362</c:v>
                </c:pt>
                <c:pt idx="6731">
                  <c:v>53.510350752867708</c:v>
                </c:pt>
                <c:pt idx="6732">
                  <c:v>53.463316129113345</c:v>
                </c:pt>
                <c:pt idx="6733">
                  <c:v>53.86028835360019</c:v>
                </c:pt>
                <c:pt idx="6734">
                  <c:v>53.754930796390418</c:v>
                </c:pt>
                <c:pt idx="6735">
                  <c:v>54.017697561098146</c:v>
                </c:pt>
                <c:pt idx="6736">
                  <c:v>54.017697561098146</c:v>
                </c:pt>
                <c:pt idx="6737">
                  <c:v>54.017697561098146</c:v>
                </c:pt>
                <c:pt idx="6738">
                  <c:v>54.631656183171806</c:v>
                </c:pt>
                <c:pt idx="6739">
                  <c:v>53.051292825025087</c:v>
                </c:pt>
                <c:pt idx="6740">
                  <c:v>53.430078328326914</c:v>
                </c:pt>
                <c:pt idx="6741">
                  <c:v>54.289244122240014</c:v>
                </c:pt>
                <c:pt idx="6742">
                  <c:v>54.049681105251118</c:v>
                </c:pt>
                <c:pt idx="6743">
                  <c:v>54.049681105251118</c:v>
                </c:pt>
                <c:pt idx="6744">
                  <c:v>54.049681105251118</c:v>
                </c:pt>
                <c:pt idx="6745">
                  <c:v>54.57207899308294</c:v>
                </c:pt>
                <c:pt idx="6746">
                  <c:v>54.915745310648191</c:v>
                </c:pt>
                <c:pt idx="6747">
                  <c:v>55.18478335852317</c:v>
                </c:pt>
                <c:pt idx="6748">
                  <c:v>55.332785641270249</c:v>
                </c:pt>
                <c:pt idx="6749">
                  <c:v>55.281361119298801</c:v>
                </c:pt>
                <c:pt idx="6750">
                  <c:v>55.281361119298801</c:v>
                </c:pt>
                <c:pt idx="6751">
                  <c:v>55.281361119298801</c:v>
                </c:pt>
                <c:pt idx="6752">
                  <c:v>55.774911104561298</c:v>
                </c:pt>
                <c:pt idx="6753">
                  <c:v>55.377938880074439</c:v>
                </c:pt>
                <c:pt idx="6754">
                  <c:v>56.239613187254427</c:v>
                </c:pt>
                <c:pt idx="6755">
                  <c:v>56.329919664862828</c:v>
                </c:pt>
                <c:pt idx="6756">
                  <c:v>56.81280846874099</c:v>
                </c:pt>
                <c:pt idx="6757">
                  <c:v>56.81280846874099</c:v>
                </c:pt>
                <c:pt idx="6758">
                  <c:v>56.81280846874099</c:v>
                </c:pt>
                <c:pt idx="6759">
                  <c:v>57.346494666273863</c:v>
                </c:pt>
                <c:pt idx="6760">
                  <c:v>56.361276080699071</c:v>
                </c:pt>
                <c:pt idx="6761">
                  <c:v>56.489837385627673</c:v>
                </c:pt>
                <c:pt idx="6762">
                  <c:v>56.229579134186842</c:v>
                </c:pt>
                <c:pt idx="6763">
                  <c:v>57.354647334391295</c:v>
                </c:pt>
                <c:pt idx="6764">
                  <c:v>57.354647334391295</c:v>
                </c:pt>
                <c:pt idx="6765">
                  <c:v>57.354647334391295</c:v>
                </c:pt>
                <c:pt idx="6766">
                  <c:v>57.417360166063787</c:v>
                </c:pt>
                <c:pt idx="6767">
                  <c:v>57.59483747969692</c:v>
                </c:pt>
                <c:pt idx="6768">
                  <c:v>56.884928225164352</c:v>
                </c:pt>
                <c:pt idx="6769">
                  <c:v>57.221069002928878</c:v>
                </c:pt>
                <c:pt idx="6770">
                  <c:v>57.720890271358613</c:v>
                </c:pt>
                <c:pt idx="6771">
                  <c:v>57.720890271358613</c:v>
                </c:pt>
                <c:pt idx="6772">
                  <c:v>57.720890271358613</c:v>
                </c:pt>
                <c:pt idx="6773">
                  <c:v>57.73029719610949</c:v>
                </c:pt>
                <c:pt idx="6774">
                  <c:v>57.750365302244688</c:v>
                </c:pt>
                <c:pt idx="6775">
                  <c:v>57.676364160871145</c:v>
                </c:pt>
                <c:pt idx="6776">
                  <c:v>57.608634302664861</c:v>
                </c:pt>
                <c:pt idx="6777">
                  <c:v>57.850078704603945</c:v>
                </c:pt>
                <c:pt idx="6778">
                  <c:v>57.850078704603945</c:v>
                </c:pt>
                <c:pt idx="6779">
                  <c:v>57.850078704603945</c:v>
                </c:pt>
                <c:pt idx="6780">
                  <c:v>57.375342568843202</c:v>
                </c:pt>
                <c:pt idx="6781">
                  <c:v>57.63121092206697</c:v>
                </c:pt>
                <c:pt idx="6782">
                  <c:v>57.574769373561729</c:v>
                </c:pt>
                <c:pt idx="6783">
                  <c:v>57.334579228256089</c:v>
                </c:pt>
                <c:pt idx="6784">
                  <c:v>56.995302808907923</c:v>
                </c:pt>
                <c:pt idx="6785">
                  <c:v>56.995302808907923</c:v>
                </c:pt>
                <c:pt idx="6786">
                  <c:v>56.995302808907923</c:v>
                </c:pt>
                <c:pt idx="6787">
                  <c:v>57.467530431401769</c:v>
                </c:pt>
                <c:pt idx="6788">
                  <c:v>57.404817599729277</c:v>
                </c:pt>
                <c:pt idx="6789">
                  <c:v>57.420495807647391</c:v>
                </c:pt>
                <c:pt idx="6790">
                  <c:v>57.280646193017738</c:v>
                </c:pt>
                <c:pt idx="6791">
                  <c:v>57.727161554525857</c:v>
                </c:pt>
                <c:pt idx="6792">
                  <c:v>57.727161554525857</c:v>
                </c:pt>
                <c:pt idx="6793">
                  <c:v>57.727161554525857</c:v>
                </c:pt>
                <c:pt idx="6794">
                  <c:v>58.204406203553496</c:v>
                </c:pt>
                <c:pt idx="6795">
                  <c:v>57.888333531924154</c:v>
                </c:pt>
                <c:pt idx="6796">
                  <c:v>57.709601961657562</c:v>
                </c:pt>
                <c:pt idx="6797">
                  <c:v>57.670092877703887</c:v>
                </c:pt>
                <c:pt idx="6798">
                  <c:v>56.633449770157654</c:v>
                </c:pt>
                <c:pt idx="6799">
                  <c:v>56.633449770157654</c:v>
                </c:pt>
                <c:pt idx="6800">
                  <c:v>56.633449770157654</c:v>
                </c:pt>
                <c:pt idx="6801">
                  <c:v>56.765773844986612</c:v>
                </c:pt>
                <c:pt idx="6802">
                  <c:v>56.775807898054204</c:v>
                </c:pt>
                <c:pt idx="6803">
                  <c:v>56.153696607863118</c:v>
                </c:pt>
                <c:pt idx="6804">
                  <c:v>56.906250587932981</c:v>
                </c:pt>
                <c:pt idx="6805">
                  <c:v>57.037320406128487</c:v>
                </c:pt>
                <c:pt idx="6806">
                  <c:v>57.037320406128487</c:v>
                </c:pt>
                <c:pt idx="6807">
                  <c:v>57.037320406128487</c:v>
                </c:pt>
                <c:pt idx="6808">
                  <c:v>55.900336767906268</c:v>
                </c:pt>
                <c:pt idx="6809">
                  <c:v>55.909116564340408</c:v>
                </c:pt>
                <c:pt idx="6810">
                  <c:v>55.320243074935739</c:v>
                </c:pt>
                <c:pt idx="6811">
                  <c:v>56.016982634817076</c:v>
                </c:pt>
                <c:pt idx="6812">
                  <c:v>55.862081940586037</c:v>
                </c:pt>
                <c:pt idx="6813">
                  <c:v>55.862081940586037</c:v>
                </c:pt>
                <c:pt idx="6814">
                  <c:v>55.862081940586037</c:v>
                </c:pt>
                <c:pt idx="6815">
                  <c:v>56.105407727475288</c:v>
                </c:pt>
                <c:pt idx="6816">
                  <c:v>55.568585888358783</c:v>
                </c:pt>
                <c:pt idx="6817">
                  <c:v>55.529076804405122</c:v>
                </c:pt>
                <c:pt idx="6818">
                  <c:v>54.24722652501945</c:v>
                </c:pt>
                <c:pt idx="6819">
                  <c:v>55.040543845676439</c:v>
                </c:pt>
                <c:pt idx="6820">
                  <c:v>55.040543845676439</c:v>
                </c:pt>
                <c:pt idx="6821">
                  <c:v>55.040543845676439</c:v>
                </c:pt>
                <c:pt idx="6822">
                  <c:v>55.292022300683129</c:v>
                </c:pt>
                <c:pt idx="6823">
                  <c:v>54.527552882595479</c:v>
                </c:pt>
                <c:pt idx="6824">
                  <c:v>54.298651046990891</c:v>
                </c:pt>
                <c:pt idx="6825">
                  <c:v>53.475231567131118</c:v>
                </c:pt>
                <c:pt idx="6826">
                  <c:v>53.344788877252348</c:v>
                </c:pt>
                <c:pt idx="6827">
                  <c:v>53.344788877252348</c:v>
                </c:pt>
                <c:pt idx="6828">
                  <c:v>53.344788877252348</c:v>
                </c:pt>
                <c:pt idx="6829">
                  <c:v>52.062311469549954</c:v>
                </c:pt>
                <c:pt idx="6830">
                  <c:v>52.415384711866061</c:v>
                </c:pt>
                <c:pt idx="6831">
                  <c:v>53.726082893821072</c:v>
                </c:pt>
                <c:pt idx="6832">
                  <c:v>54.069749211386302</c:v>
                </c:pt>
                <c:pt idx="6833">
                  <c:v>54.668029625541855</c:v>
                </c:pt>
                <c:pt idx="6834">
                  <c:v>54.668029625541855</c:v>
                </c:pt>
                <c:pt idx="6835">
                  <c:v>54.668029625541855</c:v>
                </c:pt>
                <c:pt idx="6836">
                  <c:v>55.031764049242291</c:v>
                </c:pt>
                <c:pt idx="6837">
                  <c:v>54.555146528531374</c:v>
                </c:pt>
                <c:pt idx="6838">
                  <c:v>54.771505797801467</c:v>
                </c:pt>
                <c:pt idx="6839">
                  <c:v>55.10137529239875</c:v>
                </c:pt>
                <c:pt idx="6840">
                  <c:v>54.407771374101031</c:v>
                </c:pt>
                <c:pt idx="6841">
                  <c:v>54.407771374101031</c:v>
                </c:pt>
                <c:pt idx="6842">
                  <c:v>54.407771374101031</c:v>
                </c:pt>
                <c:pt idx="6843">
                  <c:v>54.928287876982694</c:v>
                </c:pt>
                <c:pt idx="6844">
                  <c:v>55.016712969640892</c:v>
                </c:pt>
                <c:pt idx="6845">
                  <c:v>55.142765761302599</c:v>
                </c:pt>
                <c:pt idx="6846">
                  <c:v>55.416193707394655</c:v>
                </c:pt>
                <c:pt idx="6847">
                  <c:v>55.68272324200273</c:v>
                </c:pt>
                <c:pt idx="6848">
                  <c:v>55.68272324200273</c:v>
                </c:pt>
                <c:pt idx="6849">
                  <c:v>55.68272324200273</c:v>
                </c:pt>
                <c:pt idx="6850">
                  <c:v>55.600569432511769</c:v>
                </c:pt>
                <c:pt idx="6851">
                  <c:v>55.808148905347707</c:v>
                </c:pt>
                <c:pt idx="6852">
                  <c:v>56.28978345259241</c:v>
                </c:pt>
                <c:pt idx="6853">
                  <c:v>56.312360071994505</c:v>
                </c:pt>
                <c:pt idx="6854">
                  <c:v>56.440294248606385</c:v>
                </c:pt>
                <c:pt idx="6855">
                  <c:v>56.440294248606385</c:v>
                </c:pt>
                <c:pt idx="6856">
                  <c:v>56.440294248606385</c:v>
                </c:pt>
                <c:pt idx="6857">
                  <c:v>55.981236320763777</c:v>
                </c:pt>
                <c:pt idx="6858">
                  <c:v>55.599315175878324</c:v>
                </c:pt>
                <c:pt idx="6859">
                  <c:v>56.254664266855826</c:v>
                </c:pt>
                <c:pt idx="6860">
                  <c:v>55.828217011482899</c:v>
                </c:pt>
                <c:pt idx="6861">
                  <c:v>55.910370820973846</c:v>
                </c:pt>
                <c:pt idx="6862">
                  <c:v>55.910370820973846</c:v>
                </c:pt>
                <c:pt idx="6863">
                  <c:v>55.910370820973846</c:v>
                </c:pt>
                <c:pt idx="6864">
                  <c:v>56.241494572204587</c:v>
                </c:pt>
                <c:pt idx="6865">
                  <c:v>56.119204550443236</c:v>
                </c:pt>
                <c:pt idx="6866">
                  <c:v>56.299817505660002</c:v>
                </c:pt>
                <c:pt idx="6867">
                  <c:v>55.768639821394032</c:v>
                </c:pt>
                <c:pt idx="6868">
                  <c:v>55.953642674827883</c:v>
                </c:pt>
                <c:pt idx="6869">
                  <c:v>55.953642674827883</c:v>
                </c:pt>
                <c:pt idx="6870">
                  <c:v>55.953642674827883</c:v>
                </c:pt>
                <c:pt idx="6871">
                  <c:v>55.613111998846257</c:v>
                </c:pt>
                <c:pt idx="6872">
                  <c:v>55.479533667383862</c:v>
                </c:pt>
                <c:pt idx="6873">
                  <c:v>56.388242598318215</c:v>
                </c:pt>
                <c:pt idx="6874">
                  <c:v>56.324902638328993</c:v>
                </c:pt>
                <c:pt idx="6875">
                  <c:v>55.588653994493974</c:v>
                </c:pt>
                <c:pt idx="6876">
                  <c:v>55.588653994493974</c:v>
                </c:pt>
                <c:pt idx="6877">
                  <c:v>55.588653994493974</c:v>
                </c:pt>
                <c:pt idx="6878">
                  <c:v>55.703418476454615</c:v>
                </c:pt>
                <c:pt idx="6879">
                  <c:v>55.779928131095055</c:v>
                </c:pt>
                <c:pt idx="6880">
                  <c:v>55.429990530362574</c:v>
                </c:pt>
                <c:pt idx="6881">
                  <c:v>55.191054641690393</c:v>
                </c:pt>
                <c:pt idx="6882">
                  <c:v>54.530688524179084</c:v>
                </c:pt>
                <c:pt idx="6883">
                  <c:v>54.530688524179084</c:v>
                </c:pt>
                <c:pt idx="6884">
                  <c:v>54.530688524179084</c:v>
                </c:pt>
                <c:pt idx="6885">
                  <c:v>55.288259530782753</c:v>
                </c:pt>
                <c:pt idx="6886">
                  <c:v>55.061866208445068</c:v>
                </c:pt>
                <c:pt idx="6887">
                  <c:v>54.155038662460875</c:v>
                </c:pt>
                <c:pt idx="6888">
                  <c:v>54.771505797801446</c:v>
                </c:pt>
                <c:pt idx="6889">
                  <c:v>54.942084699950605</c:v>
                </c:pt>
                <c:pt idx="6890">
                  <c:v>54.942084699950605</c:v>
                </c:pt>
                <c:pt idx="6891">
                  <c:v>54.942084699950605</c:v>
                </c:pt>
                <c:pt idx="6892">
                  <c:v>54.280464325805852</c:v>
                </c:pt>
                <c:pt idx="6893">
                  <c:v>54.911355412431085</c:v>
                </c:pt>
                <c:pt idx="6894">
                  <c:v>55.239970650394923</c:v>
                </c:pt>
                <c:pt idx="6895">
                  <c:v>55.669553547351477</c:v>
                </c:pt>
                <c:pt idx="6896">
                  <c:v>55.645722671315937</c:v>
                </c:pt>
                <c:pt idx="6897">
                  <c:v>55.645722671315937</c:v>
                </c:pt>
                <c:pt idx="6898">
                  <c:v>55.645722671315937</c:v>
                </c:pt>
                <c:pt idx="6899">
                  <c:v>56.45973522642484</c:v>
                </c:pt>
                <c:pt idx="6900">
                  <c:v>54.995390606872228</c:v>
                </c:pt>
                <c:pt idx="6901">
                  <c:v>55.685231755269605</c:v>
                </c:pt>
                <c:pt idx="6902">
                  <c:v>55.164088124071228</c:v>
                </c:pt>
                <c:pt idx="6903">
                  <c:v>55.184156230206419</c:v>
                </c:pt>
                <c:pt idx="6904">
                  <c:v>55.184156230206419</c:v>
                </c:pt>
                <c:pt idx="6905">
                  <c:v>55.184156230206419</c:v>
                </c:pt>
                <c:pt idx="6906">
                  <c:v>55.135240221501888</c:v>
                </c:pt>
                <c:pt idx="6907">
                  <c:v>55.986253347297556</c:v>
                </c:pt>
                <c:pt idx="6908">
                  <c:v>55.030509792608832</c:v>
                </c:pt>
                <c:pt idx="6909">
                  <c:v>56.208256771418171</c:v>
                </c:pt>
                <c:pt idx="6910">
                  <c:v>56.159340762713633</c:v>
                </c:pt>
                <c:pt idx="6911">
                  <c:v>56.159340762713633</c:v>
                </c:pt>
                <c:pt idx="6912">
                  <c:v>56.159340762713633</c:v>
                </c:pt>
                <c:pt idx="6913">
                  <c:v>55.808148905347693</c:v>
                </c:pt>
                <c:pt idx="6914">
                  <c:v>56.039559254219178</c:v>
                </c:pt>
                <c:pt idx="6915">
                  <c:v>55.697774321604115</c:v>
                </c:pt>
                <c:pt idx="6916">
                  <c:v>55.971202267696171</c:v>
                </c:pt>
                <c:pt idx="6917">
                  <c:v>56.422734655738083</c:v>
                </c:pt>
                <c:pt idx="6918">
                  <c:v>56.422734655738083</c:v>
                </c:pt>
                <c:pt idx="6919">
                  <c:v>56.422734655738083</c:v>
                </c:pt>
                <c:pt idx="6920">
                  <c:v>56.0401863825359</c:v>
                </c:pt>
                <c:pt idx="6921">
                  <c:v>56.418344757521005</c:v>
                </c:pt>
                <c:pt idx="6922">
                  <c:v>56.553804473933575</c:v>
                </c:pt>
                <c:pt idx="6923">
                  <c:v>56.092238032824056</c:v>
                </c:pt>
                <c:pt idx="6924">
                  <c:v>55.854556400785327</c:v>
                </c:pt>
                <c:pt idx="6925">
                  <c:v>55.854556400785327</c:v>
                </c:pt>
                <c:pt idx="6926">
                  <c:v>55.854556400785327</c:v>
                </c:pt>
                <c:pt idx="6927">
                  <c:v>55.945490006710436</c:v>
                </c:pt>
                <c:pt idx="6928">
                  <c:v>56.451582558307422</c:v>
                </c:pt>
                <c:pt idx="6929">
                  <c:v>56.267833961507023</c:v>
                </c:pt>
                <c:pt idx="6930">
                  <c:v>56.603347610954835</c:v>
                </c:pt>
                <c:pt idx="6931">
                  <c:v>56.803401543990084</c:v>
                </c:pt>
                <c:pt idx="6932">
                  <c:v>56.803401543990084</c:v>
                </c:pt>
                <c:pt idx="6933">
                  <c:v>56.803401543990084</c:v>
                </c:pt>
                <c:pt idx="6934">
                  <c:v>57.586684811579474</c:v>
                </c:pt>
                <c:pt idx="6935">
                  <c:v>57.104423136018042</c:v>
                </c:pt>
                <c:pt idx="6936">
                  <c:v>56.634704026791091</c:v>
                </c:pt>
                <c:pt idx="6937">
                  <c:v>56.688637062029429</c:v>
                </c:pt>
                <c:pt idx="6938">
                  <c:v>57.260578086882525</c:v>
                </c:pt>
                <c:pt idx="6939">
                  <c:v>57.260578086882525</c:v>
                </c:pt>
                <c:pt idx="6940">
                  <c:v>57.260578086882525</c:v>
                </c:pt>
                <c:pt idx="6941">
                  <c:v>56.885555353481031</c:v>
                </c:pt>
                <c:pt idx="6942">
                  <c:v>56.911267614466752</c:v>
                </c:pt>
                <c:pt idx="6943">
                  <c:v>57.330816458355699</c:v>
                </c:pt>
                <c:pt idx="6944">
                  <c:v>57.01976081326017</c:v>
                </c:pt>
                <c:pt idx="6945">
                  <c:v>56.948268185153523</c:v>
                </c:pt>
                <c:pt idx="6946">
                  <c:v>56.948268185153523</c:v>
                </c:pt>
                <c:pt idx="6947">
                  <c:v>56.948268185153523</c:v>
                </c:pt>
                <c:pt idx="6948">
                  <c:v>57.041710304345536</c:v>
                </c:pt>
                <c:pt idx="6949">
                  <c:v>56.693654088563221</c:v>
                </c:pt>
                <c:pt idx="6950">
                  <c:v>56.400158036335966</c:v>
                </c:pt>
                <c:pt idx="6951">
                  <c:v>55.834488294650122</c:v>
                </c:pt>
                <c:pt idx="6952">
                  <c:v>54.89379581956279</c:v>
                </c:pt>
                <c:pt idx="6953">
                  <c:v>54.89379581956279</c:v>
                </c:pt>
                <c:pt idx="6954">
                  <c:v>54.89379581956279</c:v>
                </c:pt>
                <c:pt idx="6955">
                  <c:v>55.320870203252426</c:v>
                </c:pt>
                <c:pt idx="6956">
                  <c:v>55.281988247615487</c:v>
                </c:pt>
                <c:pt idx="6957">
                  <c:v>55.137121606452034</c:v>
                </c:pt>
                <c:pt idx="6958">
                  <c:v>55.443787353330499</c:v>
                </c:pt>
                <c:pt idx="6959">
                  <c:v>52.695711069442048</c:v>
                </c:pt>
                <c:pt idx="6960">
                  <c:v>52.695711069442048</c:v>
                </c:pt>
                <c:pt idx="6961">
                  <c:v>52.695711069442048</c:v>
                </c:pt>
                <c:pt idx="6962">
                  <c:v>53.024953435722622</c:v>
                </c:pt>
                <c:pt idx="6963">
                  <c:v>52.083633832318561</c:v>
                </c:pt>
                <c:pt idx="6964">
                  <c:v>53.008648099487765</c:v>
                </c:pt>
                <c:pt idx="6965">
                  <c:v>52.056667314699375</c:v>
                </c:pt>
                <c:pt idx="6966">
                  <c:v>51.68603447951498</c:v>
                </c:pt>
                <c:pt idx="6967">
                  <c:v>51.68603447951498</c:v>
                </c:pt>
                <c:pt idx="6968">
                  <c:v>51.68603447951498</c:v>
                </c:pt>
                <c:pt idx="6969">
                  <c:v>52.927748546630255</c:v>
                </c:pt>
                <c:pt idx="6970">
                  <c:v>53.679048270066666</c:v>
                </c:pt>
                <c:pt idx="6971">
                  <c:v>53.170447205202784</c:v>
                </c:pt>
                <c:pt idx="6972">
                  <c:v>52.676270091623579</c:v>
                </c:pt>
                <c:pt idx="6973">
                  <c:v>52.429181534833972</c:v>
                </c:pt>
                <c:pt idx="6974">
                  <c:v>52.429181534833972</c:v>
                </c:pt>
                <c:pt idx="6975">
                  <c:v>52.429181534833972</c:v>
                </c:pt>
                <c:pt idx="6976">
                  <c:v>52.19400841606214</c:v>
                </c:pt>
                <c:pt idx="6977">
                  <c:v>52.543946016794628</c:v>
                </c:pt>
                <c:pt idx="6978">
                  <c:v>51.89486820898437</c:v>
                </c:pt>
                <c:pt idx="6979">
                  <c:v>52.553352941545498</c:v>
                </c:pt>
                <c:pt idx="6980">
                  <c:v>52.124397172905681</c:v>
                </c:pt>
                <c:pt idx="6981">
                  <c:v>52.124397172905681</c:v>
                </c:pt>
                <c:pt idx="6982">
                  <c:v>52.124397172905681</c:v>
                </c:pt>
                <c:pt idx="6983">
                  <c:v>51.69042437773205</c:v>
                </c:pt>
                <c:pt idx="6984">
                  <c:v>52.600387565299862</c:v>
                </c:pt>
                <c:pt idx="6985">
                  <c:v>53.049411440074877</c:v>
                </c:pt>
                <c:pt idx="6986">
                  <c:v>53.705387659369116</c:v>
                </c:pt>
                <c:pt idx="6987">
                  <c:v>53.705387659369116</c:v>
                </c:pt>
                <c:pt idx="6988">
                  <c:v>53.705387659369116</c:v>
                </c:pt>
                <c:pt idx="6989">
                  <c:v>53.705387659369116</c:v>
                </c:pt>
                <c:pt idx="6990">
                  <c:v>54.071630596336448</c:v>
                </c:pt>
                <c:pt idx="6991">
                  <c:v>54.490552311908658</c:v>
                </c:pt>
                <c:pt idx="6992">
                  <c:v>54.395228807766479</c:v>
                </c:pt>
                <c:pt idx="6993">
                  <c:v>54.646707262773141</c:v>
                </c:pt>
                <c:pt idx="6994">
                  <c:v>54.646707262773141</c:v>
                </c:pt>
                <c:pt idx="6995">
                  <c:v>54.646707262773141</c:v>
                </c:pt>
                <c:pt idx="6996">
                  <c:v>54.646707262773141</c:v>
                </c:pt>
                <c:pt idx="6997">
                  <c:v>54.943966084900751</c:v>
                </c:pt>
                <c:pt idx="6998">
                  <c:v>55.160952482487552</c:v>
                </c:pt>
                <c:pt idx="6999">
                  <c:v>55.12959606665131</c:v>
                </c:pt>
                <c:pt idx="7000">
                  <c:v>55.123951911800788</c:v>
                </c:pt>
                <c:pt idx="7001">
                  <c:v>54.8850160231286</c:v>
                </c:pt>
                <c:pt idx="7002">
                  <c:v>54.8850160231286</c:v>
                </c:pt>
                <c:pt idx="7003">
                  <c:v>54.8850160231286</c:v>
                </c:pt>
                <c:pt idx="7004">
                  <c:v>54.603435408919132</c:v>
                </c:pt>
                <c:pt idx="7005">
                  <c:v>54.91072828411432</c:v>
                </c:pt>
                <c:pt idx="7006">
                  <c:v>55.001034761722707</c:v>
                </c:pt>
                <c:pt idx="7007">
                  <c:v>55.29327655731651</c:v>
                </c:pt>
                <c:pt idx="7008">
                  <c:v>55.228682340693851</c:v>
                </c:pt>
                <c:pt idx="7009">
                  <c:v>55.228682340693851</c:v>
                </c:pt>
                <c:pt idx="7010">
                  <c:v>55.228682340693851</c:v>
                </c:pt>
                <c:pt idx="7011">
                  <c:v>55.429990530362538</c:v>
                </c:pt>
                <c:pt idx="7012">
                  <c:v>55.071900261512624</c:v>
                </c:pt>
                <c:pt idx="7013">
                  <c:v>55.029882664292053</c:v>
                </c:pt>
                <c:pt idx="7014">
                  <c:v>55.27885260603184</c:v>
                </c:pt>
                <c:pt idx="7015">
                  <c:v>54.526925754278707</c:v>
                </c:pt>
                <c:pt idx="7016">
                  <c:v>54.526925754278707</c:v>
                </c:pt>
                <c:pt idx="7017">
                  <c:v>54.526925754278707</c:v>
                </c:pt>
                <c:pt idx="7018">
                  <c:v>52.790407445267491</c:v>
                </c:pt>
                <c:pt idx="7019">
                  <c:v>53.17734561668675</c:v>
                </c:pt>
                <c:pt idx="7020">
                  <c:v>54.059715158318667</c:v>
                </c:pt>
                <c:pt idx="7021">
                  <c:v>54.597791254068618</c:v>
                </c:pt>
                <c:pt idx="7022">
                  <c:v>53.994493813379272</c:v>
                </c:pt>
                <c:pt idx="7023">
                  <c:v>53.994493813379272</c:v>
                </c:pt>
                <c:pt idx="7024">
                  <c:v>53.994493813379272</c:v>
                </c:pt>
                <c:pt idx="7025">
                  <c:v>54.013307662881019</c:v>
                </c:pt>
                <c:pt idx="7026">
                  <c:v>54.727606815630672</c:v>
                </c:pt>
                <c:pt idx="7027">
                  <c:v>54.642944492872807</c:v>
                </c:pt>
                <c:pt idx="7028">
                  <c:v>54.493687953492277</c:v>
                </c:pt>
                <c:pt idx="7029">
                  <c:v>53.865932508450662</c:v>
                </c:pt>
                <c:pt idx="7030">
                  <c:v>53.865932508450662</c:v>
                </c:pt>
                <c:pt idx="7031">
                  <c:v>53.865932508450662</c:v>
                </c:pt>
                <c:pt idx="7032">
                  <c:v>53.672149858582678</c:v>
                </c:pt>
                <c:pt idx="7033">
                  <c:v>54.400872962617008</c:v>
                </c:pt>
                <c:pt idx="7034">
                  <c:v>55.478279410750353</c:v>
                </c:pt>
                <c:pt idx="7035">
                  <c:v>55.727876480806863</c:v>
                </c:pt>
                <c:pt idx="7036">
                  <c:v>55.175376433772236</c:v>
                </c:pt>
                <c:pt idx="7037">
                  <c:v>55.175376433772236</c:v>
                </c:pt>
                <c:pt idx="7038">
                  <c:v>55.175376433772236</c:v>
                </c:pt>
                <c:pt idx="7039">
                  <c:v>53.768727619358309</c:v>
                </c:pt>
                <c:pt idx="7040">
                  <c:v>54.673046652075598</c:v>
                </c:pt>
                <c:pt idx="7041">
                  <c:v>54.793455288886776</c:v>
                </c:pt>
                <c:pt idx="7042">
                  <c:v>54.378923471531628</c:v>
                </c:pt>
                <c:pt idx="7043">
                  <c:v>53.870322406667739</c:v>
                </c:pt>
                <c:pt idx="7044">
                  <c:v>53.870322406667739</c:v>
                </c:pt>
                <c:pt idx="7045">
                  <c:v>53.870322406667739</c:v>
                </c:pt>
                <c:pt idx="7046">
                  <c:v>53.23629567845888</c:v>
                </c:pt>
                <c:pt idx="7047">
                  <c:v>53.263262196078053</c:v>
                </c:pt>
                <c:pt idx="7048">
                  <c:v>52.930257059897137</c:v>
                </c:pt>
                <c:pt idx="7049">
                  <c:v>51.415115046689813</c:v>
                </c:pt>
                <c:pt idx="7050">
                  <c:v>53.221871727174218</c:v>
                </c:pt>
                <c:pt idx="7051">
                  <c:v>53.221871727174218</c:v>
                </c:pt>
                <c:pt idx="7052">
                  <c:v>53.221871727174218</c:v>
                </c:pt>
                <c:pt idx="7053">
                  <c:v>53.175464231736576</c:v>
                </c:pt>
                <c:pt idx="7054">
                  <c:v>51.350520830067154</c:v>
                </c:pt>
                <c:pt idx="7055">
                  <c:v>52.183347234677804</c:v>
                </c:pt>
                <c:pt idx="7056">
                  <c:v>50.241757966097559</c:v>
                </c:pt>
                <c:pt idx="7057">
                  <c:v>48.419950206011762</c:v>
                </c:pt>
                <c:pt idx="7058">
                  <c:v>48.419950206011762</c:v>
                </c:pt>
                <c:pt idx="7059">
                  <c:v>48.419950206011762</c:v>
                </c:pt>
                <c:pt idx="7060">
                  <c:v>47.941451300350678</c:v>
                </c:pt>
                <c:pt idx="7061">
                  <c:v>48.811905403964815</c:v>
                </c:pt>
                <c:pt idx="7062">
                  <c:v>51.193111622569212</c:v>
                </c:pt>
                <c:pt idx="7063">
                  <c:v>50.604865261481272</c:v>
                </c:pt>
                <c:pt idx="7064">
                  <c:v>51.061414676056991</c:v>
                </c:pt>
                <c:pt idx="7065">
                  <c:v>51.061414676056991</c:v>
                </c:pt>
                <c:pt idx="7066">
                  <c:v>51.061414676056991</c:v>
                </c:pt>
                <c:pt idx="7067">
                  <c:v>51.640254112394061</c:v>
                </c:pt>
                <c:pt idx="7068">
                  <c:v>51.650915293778382</c:v>
                </c:pt>
                <c:pt idx="7069">
                  <c:v>52.555861454812394</c:v>
                </c:pt>
                <c:pt idx="7070">
                  <c:v>52.754034002897455</c:v>
                </c:pt>
                <c:pt idx="7071">
                  <c:v>52.789153188634053</c:v>
                </c:pt>
                <c:pt idx="7072">
                  <c:v>52.789153188634053</c:v>
                </c:pt>
                <c:pt idx="7073">
                  <c:v>52.789153188634053</c:v>
                </c:pt>
                <c:pt idx="7074">
                  <c:v>52.61104874668419</c:v>
                </c:pt>
                <c:pt idx="7075">
                  <c:v>53.22563449707458</c:v>
                </c:pt>
                <c:pt idx="7076">
                  <c:v>52.229754730115452</c:v>
                </c:pt>
                <c:pt idx="7077">
                  <c:v>52.083633832318554</c:v>
                </c:pt>
                <c:pt idx="7078">
                  <c:v>52.2435515530834</c:v>
                </c:pt>
                <c:pt idx="7079">
                  <c:v>52.2435515530834</c:v>
                </c:pt>
                <c:pt idx="7080">
                  <c:v>52.2435515530834</c:v>
                </c:pt>
                <c:pt idx="7081">
                  <c:v>52.463046463937118</c:v>
                </c:pt>
                <c:pt idx="7082">
                  <c:v>54.024595972582084</c:v>
                </c:pt>
                <c:pt idx="7083">
                  <c:v>53.623233849878154</c:v>
                </c:pt>
                <c:pt idx="7084">
                  <c:v>52.961613475733401</c:v>
                </c:pt>
                <c:pt idx="7085">
                  <c:v>53.329110669334192</c:v>
                </c:pt>
                <c:pt idx="7086">
                  <c:v>53.329110669334192</c:v>
                </c:pt>
                <c:pt idx="7087">
                  <c:v>53.329110669334192</c:v>
                </c:pt>
                <c:pt idx="7088">
                  <c:v>53.436349611494144</c:v>
                </c:pt>
                <c:pt idx="7089">
                  <c:v>54.079156136137158</c:v>
                </c:pt>
                <c:pt idx="7090">
                  <c:v>53.193650952921629</c:v>
                </c:pt>
                <c:pt idx="7091">
                  <c:v>53.101463090363069</c:v>
                </c:pt>
                <c:pt idx="7092">
                  <c:v>53.973171450610664</c:v>
                </c:pt>
                <c:pt idx="7093">
                  <c:v>53.973171450610664</c:v>
                </c:pt>
                <c:pt idx="7094">
                  <c:v>53.973171450610664</c:v>
                </c:pt>
                <c:pt idx="7095">
                  <c:v>53.838965990831539</c:v>
                </c:pt>
                <c:pt idx="7096">
                  <c:v>53.795067008660794</c:v>
                </c:pt>
                <c:pt idx="7097">
                  <c:v>54.044664078717297</c:v>
                </c:pt>
                <c:pt idx="7098">
                  <c:v>54.553892271897908</c:v>
                </c:pt>
                <c:pt idx="7099">
                  <c:v>54.553892271897908</c:v>
                </c:pt>
                <c:pt idx="7100">
                  <c:v>54.553892271897908</c:v>
                </c:pt>
                <c:pt idx="7101">
                  <c:v>54.553892271897908</c:v>
                </c:pt>
                <c:pt idx="7102">
                  <c:v>54.553892271897908</c:v>
                </c:pt>
                <c:pt idx="7103">
                  <c:v>54.522535856061658</c:v>
                </c:pt>
                <c:pt idx="7104">
                  <c:v>54.996017735188943</c:v>
                </c:pt>
                <c:pt idx="7105">
                  <c:v>55.278852606031876</c:v>
                </c:pt>
                <c:pt idx="7106">
                  <c:v>54.261023347987383</c:v>
                </c:pt>
                <c:pt idx="7107">
                  <c:v>54.261023347987383</c:v>
                </c:pt>
                <c:pt idx="7108">
                  <c:v>54.261023347987383</c:v>
                </c:pt>
                <c:pt idx="7109">
                  <c:v>53.773744645892151</c:v>
                </c:pt>
                <c:pt idx="7110">
                  <c:v>52.925240033363373</c:v>
                </c:pt>
                <c:pt idx="7111">
                  <c:v>53.166057306985735</c:v>
                </c:pt>
                <c:pt idx="7112">
                  <c:v>53.382416576255821</c:v>
                </c:pt>
                <c:pt idx="7113">
                  <c:v>53.833948964297733</c:v>
                </c:pt>
                <c:pt idx="7114">
                  <c:v>53.833948964297733</c:v>
                </c:pt>
                <c:pt idx="7115">
                  <c:v>53.833948964297733</c:v>
                </c:pt>
                <c:pt idx="7116">
                  <c:v>52.904544798911445</c:v>
                </c:pt>
                <c:pt idx="7117">
                  <c:v>53.871576663301219</c:v>
                </c:pt>
                <c:pt idx="7118">
                  <c:v>53.309042563198993</c:v>
                </c:pt>
                <c:pt idx="7119">
                  <c:v>52.89639213079402</c:v>
                </c:pt>
                <c:pt idx="7120">
                  <c:v>52.189618517845062</c:v>
                </c:pt>
                <c:pt idx="7121">
                  <c:v>52.189618517845062</c:v>
                </c:pt>
                <c:pt idx="7122">
                  <c:v>52.189618517845062</c:v>
                </c:pt>
                <c:pt idx="7123">
                  <c:v>51.043227954871973</c:v>
                </c:pt>
                <c:pt idx="7124">
                  <c:v>51.043227954871973</c:v>
                </c:pt>
                <c:pt idx="7125">
                  <c:v>52.130668456072925</c:v>
                </c:pt>
                <c:pt idx="7126">
                  <c:v>51.427030484707601</c:v>
                </c:pt>
                <c:pt idx="7127">
                  <c:v>52.29058617683777</c:v>
                </c:pt>
                <c:pt idx="7128">
                  <c:v>52.29058617683777</c:v>
                </c:pt>
                <c:pt idx="7129">
                  <c:v>52.29058617683777</c:v>
                </c:pt>
                <c:pt idx="7130">
                  <c:v>52.388418194246853</c:v>
                </c:pt>
                <c:pt idx="7131">
                  <c:v>53.153514740651211</c:v>
                </c:pt>
                <c:pt idx="7132">
                  <c:v>53.157904638868274</c:v>
                </c:pt>
                <c:pt idx="7133">
                  <c:v>52.716406303893955</c:v>
                </c:pt>
                <c:pt idx="7134">
                  <c:v>53.208702032522993</c:v>
                </c:pt>
                <c:pt idx="7135">
                  <c:v>53.208702032522993</c:v>
                </c:pt>
                <c:pt idx="7136">
                  <c:v>53.208702032522993</c:v>
                </c:pt>
                <c:pt idx="7137">
                  <c:v>54.094834344055258</c:v>
                </c:pt>
                <c:pt idx="7138">
                  <c:v>54.128699273158411</c:v>
                </c:pt>
                <c:pt idx="7139">
                  <c:v>54.937694801733507</c:v>
                </c:pt>
                <c:pt idx="7140">
                  <c:v>55.744181817041706</c:v>
                </c:pt>
                <c:pt idx="7141">
                  <c:v>56.025135302934466</c:v>
                </c:pt>
                <c:pt idx="7142">
                  <c:v>56.025135302934466</c:v>
                </c:pt>
                <c:pt idx="7143">
                  <c:v>56.025135302934466</c:v>
                </c:pt>
                <c:pt idx="7144">
                  <c:v>56.007575710066163</c:v>
                </c:pt>
                <c:pt idx="7145">
                  <c:v>55.510262954903332</c:v>
                </c:pt>
                <c:pt idx="7146">
                  <c:v>54.856168120559282</c:v>
                </c:pt>
                <c:pt idx="7147">
                  <c:v>54.836727142740813</c:v>
                </c:pt>
                <c:pt idx="7148">
                  <c:v>54.715691377612906</c:v>
                </c:pt>
                <c:pt idx="7149">
                  <c:v>54.715691377612906</c:v>
                </c:pt>
                <c:pt idx="7150">
                  <c:v>54.715691377612906</c:v>
                </c:pt>
                <c:pt idx="7151">
                  <c:v>55.41493945076116</c:v>
                </c:pt>
                <c:pt idx="7152">
                  <c:v>55.448177251547591</c:v>
                </c:pt>
                <c:pt idx="7153">
                  <c:v>55.455075663031565</c:v>
                </c:pt>
                <c:pt idx="7154">
                  <c:v>54.63040192653834</c:v>
                </c:pt>
                <c:pt idx="7155">
                  <c:v>52.619828543118352</c:v>
                </c:pt>
                <c:pt idx="7156">
                  <c:v>52.619828543118352</c:v>
                </c:pt>
                <c:pt idx="7157">
                  <c:v>52.619828543118352</c:v>
                </c:pt>
                <c:pt idx="7158">
                  <c:v>51.319791542547662</c:v>
                </c:pt>
                <c:pt idx="7159">
                  <c:v>50.586678540296269</c:v>
                </c:pt>
                <c:pt idx="7160">
                  <c:v>51.265858507309325</c:v>
                </c:pt>
                <c:pt idx="7161">
                  <c:v>50.66005255335309</c:v>
                </c:pt>
                <c:pt idx="7162">
                  <c:v>51.085245552092559</c:v>
                </c:pt>
                <c:pt idx="7163">
                  <c:v>51.085245552092559</c:v>
                </c:pt>
                <c:pt idx="7164">
                  <c:v>51.085245552092559</c:v>
                </c:pt>
                <c:pt idx="7165">
                  <c:v>51.963852323824128</c:v>
                </c:pt>
                <c:pt idx="7166">
                  <c:v>51.647779652194792</c:v>
                </c:pt>
                <c:pt idx="7167">
                  <c:v>51.08210991050894</c:v>
                </c:pt>
                <c:pt idx="7168">
                  <c:v>50.837529866986237</c:v>
                </c:pt>
                <c:pt idx="7169">
                  <c:v>51.701085559116414</c:v>
                </c:pt>
                <c:pt idx="7170">
                  <c:v>51.701085559116414</c:v>
                </c:pt>
                <c:pt idx="7171">
                  <c:v>51.701085559116414</c:v>
                </c:pt>
                <c:pt idx="7172">
                  <c:v>51.691678634365537</c:v>
                </c:pt>
                <c:pt idx="7173">
                  <c:v>52.161397743592474</c:v>
                </c:pt>
                <c:pt idx="7174">
                  <c:v>51.349266573433745</c:v>
                </c:pt>
                <c:pt idx="7175">
                  <c:v>50.789240986598422</c:v>
                </c:pt>
                <c:pt idx="7176">
                  <c:v>51.274638303743487</c:v>
                </c:pt>
                <c:pt idx="7177">
                  <c:v>51.274638303743487</c:v>
                </c:pt>
                <c:pt idx="7178">
                  <c:v>51.274638303743487</c:v>
                </c:pt>
                <c:pt idx="7179">
                  <c:v>51.18495895445183</c:v>
                </c:pt>
                <c:pt idx="7180">
                  <c:v>49.915651241400653</c:v>
                </c:pt>
                <c:pt idx="7181">
                  <c:v>49.847921383194368</c:v>
                </c:pt>
                <c:pt idx="7182">
                  <c:v>50.938497525978946</c:v>
                </c:pt>
                <c:pt idx="7183">
                  <c:v>50.799275039666021</c:v>
                </c:pt>
                <c:pt idx="7184">
                  <c:v>50.799275039666021</c:v>
                </c:pt>
                <c:pt idx="7185">
                  <c:v>50.799275039666021</c:v>
                </c:pt>
                <c:pt idx="7186">
                  <c:v>50.579153000495587</c:v>
                </c:pt>
                <c:pt idx="7187">
                  <c:v>50.263080328866252</c:v>
                </c:pt>
                <c:pt idx="7188">
                  <c:v>49.824717635475551</c:v>
                </c:pt>
                <c:pt idx="7189">
                  <c:v>48.942975222160364</c:v>
                </c:pt>
                <c:pt idx="7190">
                  <c:v>49.830988918642802</c:v>
                </c:pt>
                <c:pt idx="7191">
                  <c:v>49.830988918642802</c:v>
                </c:pt>
                <c:pt idx="7192">
                  <c:v>49.830988918642802</c:v>
                </c:pt>
                <c:pt idx="7193">
                  <c:v>49.938854989119491</c:v>
                </c:pt>
                <c:pt idx="7194">
                  <c:v>50.954802862213803</c:v>
                </c:pt>
                <c:pt idx="7195">
                  <c:v>50.351505421524458</c:v>
                </c:pt>
                <c:pt idx="7196">
                  <c:v>50.249910634215027</c:v>
                </c:pt>
                <c:pt idx="7197">
                  <c:v>50.493863549421008</c:v>
                </c:pt>
                <c:pt idx="7198">
                  <c:v>50.493863549421008</c:v>
                </c:pt>
                <c:pt idx="7199">
                  <c:v>50.493863549421008</c:v>
                </c:pt>
                <c:pt idx="7200">
                  <c:v>50.707087177107475</c:v>
                </c:pt>
                <c:pt idx="7201">
                  <c:v>50.606746646431496</c:v>
                </c:pt>
                <c:pt idx="7202">
                  <c:v>50.950412963996726</c:v>
                </c:pt>
                <c:pt idx="7203">
                  <c:v>50.702697278890398</c:v>
                </c:pt>
                <c:pt idx="7204">
                  <c:v>51.149839768715246</c:v>
                </c:pt>
                <c:pt idx="7205">
                  <c:v>51.149839768715246</c:v>
                </c:pt>
                <c:pt idx="7206">
                  <c:v>51.149839768715246</c:v>
                </c:pt>
                <c:pt idx="7207">
                  <c:v>50.703951535523856</c:v>
                </c:pt>
                <c:pt idx="7208">
                  <c:v>50.777952676897385</c:v>
                </c:pt>
                <c:pt idx="7209">
                  <c:v>51.061414676057041</c:v>
                </c:pt>
                <c:pt idx="7210">
                  <c:v>51.180569056234773</c:v>
                </c:pt>
                <c:pt idx="7211">
                  <c:v>51.223840910088796</c:v>
                </c:pt>
                <c:pt idx="7212">
                  <c:v>51.223840910088796</c:v>
                </c:pt>
                <c:pt idx="7213">
                  <c:v>51.223840910088796</c:v>
                </c:pt>
                <c:pt idx="7214">
                  <c:v>51.879190001066306</c:v>
                </c:pt>
                <c:pt idx="7215">
                  <c:v>52.126278557855905</c:v>
                </c:pt>
                <c:pt idx="7216">
                  <c:v>52.382774039396381</c:v>
                </c:pt>
                <c:pt idx="7217">
                  <c:v>52.553352941545548</c:v>
                </c:pt>
                <c:pt idx="7218">
                  <c:v>52.681287118157414</c:v>
                </c:pt>
                <c:pt idx="7219">
                  <c:v>52.681287118157414</c:v>
                </c:pt>
                <c:pt idx="7220">
                  <c:v>52.681287118157414</c:v>
                </c:pt>
                <c:pt idx="7221">
                  <c:v>52.848103250406233</c:v>
                </c:pt>
                <c:pt idx="7222">
                  <c:v>53.380535191305661</c:v>
                </c:pt>
                <c:pt idx="7223">
                  <c:v>52.89701925911077</c:v>
                </c:pt>
                <c:pt idx="7224">
                  <c:v>52.868798484858154</c:v>
                </c:pt>
                <c:pt idx="7225">
                  <c:v>52.290586176837813</c:v>
                </c:pt>
                <c:pt idx="7226">
                  <c:v>52.290586176837813</c:v>
                </c:pt>
                <c:pt idx="7227">
                  <c:v>52.290586176837813</c:v>
                </c:pt>
                <c:pt idx="7228">
                  <c:v>51.956326784023439</c:v>
                </c:pt>
                <c:pt idx="7229">
                  <c:v>51.589456718739378</c:v>
                </c:pt>
                <c:pt idx="7230">
                  <c:v>51.420759201540385</c:v>
                </c:pt>
                <c:pt idx="7231">
                  <c:v>51.346130931850126</c:v>
                </c:pt>
                <c:pt idx="7232">
                  <c:v>50.571000332378162</c:v>
                </c:pt>
                <c:pt idx="7233">
                  <c:v>50.571000332378162</c:v>
                </c:pt>
                <c:pt idx="7234">
                  <c:v>50.571000332378162</c:v>
                </c:pt>
                <c:pt idx="7235">
                  <c:v>50.105043993051574</c:v>
                </c:pt>
                <c:pt idx="7236">
                  <c:v>50.043585418012533</c:v>
                </c:pt>
                <c:pt idx="7237">
                  <c:v>49.455966185241316</c:v>
                </c:pt>
                <c:pt idx="7238">
                  <c:v>48.953636403544678</c:v>
                </c:pt>
                <c:pt idx="7239">
                  <c:v>49.745072339251486</c:v>
                </c:pt>
                <c:pt idx="7240">
                  <c:v>49.745072339251486</c:v>
                </c:pt>
                <c:pt idx="7241">
                  <c:v>49.745072339251486</c:v>
                </c:pt>
                <c:pt idx="7242">
                  <c:v>49.309218159127688</c:v>
                </c:pt>
                <c:pt idx="7243">
                  <c:v>49.180656854199086</c:v>
                </c:pt>
                <c:pt idx="7244">
                  <c:v>49.266573433590395</c:v>
                </c:pt>
                <c:pt idx="7245">
                  <c:v>49.648494578475855</c:v>
                </c:pt>
                <c:pt idx="7246">
                  <c:v>50.377844810826893</c:v>
                </c:pt>
                <c:pt idx="7247">
                  <c:v>50.377844810826893</c:v>
                </c:pt>
                <c:pt idx="7248">
                  <c:v>50.377844810826893</c:v>
                </c:pt>
                <c:pt idx="7249">
                  <c:v>51.388775657387406</c:v>
                </c:pt>
                <c:pt idx="7250">
                  <c:v>50.571627460694884</c:v>
                </c:pt>
                <c:pt idx="7251">
                  <c:v>50.518948682089999</c:v>
                </c:pt>
                <c:pt idx="7252">
                  <c:v>50.706460048790738</c:v>
                </c:pt>
                <c:pt idx="7253">
                  <c:v>50.074314705532053</c:v>
                </c:pt>
                <c:pt idx="7254">
                  <c:v>50.074314705532053</c:v>
                </c:pt>
                <c:pt idx="7255">
                  <c:v>50.074314705532053</c:v>
                </c:pt>
                <c:pt idx="7256">
                  <c:v>50.127620612453676</c:v>
                </c:pt>
                <c:pt idx="7257">
                  <c:v>49.374439504067091</c:v>
                </c:pt>
                <c:pt idx="7258">
                  <c:v>49.368795349216569</c:v>
                </c:pt>
                <c:pt idx="7259">
                  <c:v>48.757345240409805</c:v>
                </c:pt>
                <c:pt idx="7260">
                  <c:v>47.558275898831823</c:v>
                </c:pt>
                <c:pt idx="7261">
                  <c:v>47.558275898831823</c:v>
                </c:pt>
                <c:pt idx="7262">
                  <c:v>47.558275898831823</c:v>
                </c:pt>
                <c:pt idx="7263">
                  <c:v>47.087929661288157</c:v>
                </c:pt>
                <c:pt idx="7264">
                  <c:v>46.694093078384931</c:v>
                </c:pt>
                <c:pt idx="7265">
                  <c:v>46.672143587299558</c:v>
                </c:pt>
                <c:pt idx="7266">
                  <c:v>45.780994249233494</c:v>
                </c:pt>
                <c:pt idx="7267">
                  <c:v>46.199288836488989</c:v>
                </c:pt>
                <c:pt idx="7268">
                  <c:v>46.199288836488989</c:v>
                </c:pt>
                <c:pt idx="7269">
                  <c:v>46.199288836488989</c:v>
                </c:pt>
                <c:pt idx="7270">
                  <c:v>46.796314994011077</c:v>
                </c:pt>
                <c:pt idx="7271">
                  <c:v>48.26755802504767</c:v>
                </c:pt>
                <c:pt idx="7272">
                  <c:v>47.535699279429721</c:v>
                </c:pt>
                <c:pt idx="7273">
                  <c:v>47.104234997523001</c:v>
                </c:pt>
                <c:pt idx="7274">
                  <c:v>46.638905786513128</c:v>
                </c:pt>
                <c:pt idx="7275">
                  <c:v>46.638905786513128</c:v>
                </c:pt>
                <c:pt idx="7276">
                  <c:v>46.638905786513128</c:v>
                </c:pt>
                <c:pt idx="7277">
                  <c:v>46.492157760399508</c:v>
                </c:pt>
                <c:pt idx="7278">
                  <c:v>46.130931849965968</c:v>
                </c:pt>
                <c:pt idx="7279">
                  <c:v>45.536414205710777</c:v>
                </c:pt>
                <c:pt idx="7280">
                  <c:v>46.086405739478508</c:v>
                </c:pt>
                <c:pt idx="7281">
                  <c:v>46.297747982214787</c:v>
                </c:pt>
                <c:pt idx="7282">
                  <c:v>46.297747982214787</c:v>
                </c:pt>
                <c:pt idx="7283">
                  <c:v>46.297747982214787</c:v>
                </c:pt>
                <c:pt idx="7284">
                  <c:v>47.392714023216449</c:v>
                </c:pt>
                <c:pt idx="7285">
                  <c:v>47.732617570881331</c:v>
                </c:pt>
                <c:pt idx="7286">
                  <c:v>47.558903027148538</c:v>
                </c:pt>
                <c:pt idx="7287">
                  <c:v>47.940197043717269</c:v>
                </c:pt>
                <c:pt idx="7288">
                  <c:v>47.32059426679308</c:v>
                </c:pt>
                <c:pt idx="7289">
                  <c:v>47.32059426679308</c:v>
                </c:pt>
                <c:pt idx="7290">
                  <c:v>47.32059426679308</c:v>
                </c:pt>
                <c:pt idx="7291">
                  <c:v>48.166590366054947</c:v>
                </c:pt>
                <c:pt idx="7292">
                  <c:v>48.884025160388219</c:v>
                </c:pt>
                <c:pt idx="7293">
                  <c:v>49.358761296148963</c:v>
                </c:pt>
                <c:pt idx="7294">
                  <c:v>49.675461096095027</c:v>
                </c:pt>
                <c:pt idx="7295">
                  <c:v>49.646613193525681</c:v>
                </c:pt>
                <c:pt idx="7296">
                  <c:v>49.646613193525681</c:v>
                </c:pt>
                <c:pt idx="7297">
                  <c:v>49.646613193525681</c:v>
                </c:pt>
                <c:pt idx="7298">
                  <c:v>49.897464520215635</c:v>
                </c:pt>
                <c:pt idx="7299">
                  <c:v>50.163994054823711</c:v>
                </c:pt>
                <c:pt idx="7300">
                  <c:v>49.973347046539345</c:v>
                </c:pt>
                <c:pt idx="7301">
                  <c:v>49.348100114764627</c:v>
                </c:pt>
                <c:pt idx="7302">
                  <c:v>49.810920812507597</c:v>
                </c:pt>
                <c:pt idx="7303">
                  <c:v>49.810920812507597</c:v>
                </c:pt>
                <c:pt idx="7304">
                  <c:v>49.810920812507597</c:v>
                </c:pt>
                <c:pt idx="7305">
                  <c:v>49.93383796258567</c:v>
                </c:pt>
                <c:pt idx="7306">
                  <c:v>50.163366926506974</c:v>
                </c:pt>
                <c:pt idx="7307">
                  <c:v>50.423625177947805</c:v>
                </c:pt>
                <c:pt idx="7308">
                  <c:v>51.005600255868501</c:v>
                </c:pt>
                <c:pt idx="7309">
                  <c:v>50.785478216698067</c:v>
                </c:pt>
                <c:pt idx="7310">
                  <c:v>50.785478216698067</c:v>
                </c:pt>
                <c:pt idx="7311">
                  <c:v>50.785478216698067</c:v>
                </c:pt>
                <c:pt idx="7312">
                  <c:v>51.214433985337891</c:v>
                </c:pt>
                <c:pt idx="7313">
                  <c:v>51.351775086700641</c:v>
                </c:pt>
                <c:pt idx="7314">
                  <c:v>50.806173451149988</c:v>
                </c:pt>
                <c:pt idx="7315">
                  <c:v>50.425506562897979</c:v>
                </c:pt>
                <c:pt idx="7316">
                  <c:v>50.971735326765362</c:v>
                </c:pt>
                <c:pt idx="7317">
                  <c:v>50.971735326765362</c:v>
                </c:pt>
                <c:pt idx="7318">
                  <c:v>50.971735326765362</c:v>
                </c:pt>
                <c:pt idx="7319">
                  <c:v>51.351775086700634</c:v>
                </c:pt>
                <c:pt idx="7320">
                  <c:v>52.20843236734683</c:v>
                </c:pt>
                <c:pt idx="7321">
                  <c:v>52.247314322983776</c:v>
                </c:pt>
                <c:pt idx="7322">
                  <c:v>52.604150335200238</c:v>
                </c:pt>
                <c:pt idx="7323">
                  <c:v>52.78288190546683</c:v>
                </c:pt>
                <c:pt idx="7324">
                  <c:v>52.78288190546683</c:v>
                </c:pt>
                <c:pt idx="7325">
                  <c:v>52.78288190546683</c:v>
                </c:pt>
                <c:pt idx="7326">
                  <c:v>52.197144057645787</c:v>
                </c:pt>
                <c:pt idx="7327">
                  <c:v>52.190245646161813</c:v>
                </c:pt>
                <c:pt idx="7328">
                  <c:v>52.447995384335748</c:v>
                </c:pt>
                <c:pt idx="7329">
                  <c:v>52.728321741911763</c:v>
                </c:pt>
                <c:pt idx="7330">
                  <c:v>52.56965827778037</c:v>
                </c:pt>
                <c:pt idx="7331">
                  <c:v>52.56965827778037</c:v>
                </c:pt>
                <c:pt idx="7332">
                  <c:v>52.56965827778037</c:v>
                </c:pt>
                <c:pt idx="7333">
                  <c:v>52.491267238189764</c:v>
                </c:pt>
                <c:pt idx="7334">
                  <c:v>52.251704221200853</c:v>
                </c:pt>
                <c:pt idx="7335">
                  <c:v>51.992073098076752</c:v>
                </c:pt>
                <c:pt idx="7336">
                  <c:v>51.582558307255404</c:v>
                </c:pt>
                <c:pt idx="7337">
                  <c:v>51.983920429959333</c:v>
                </c:pt>
                <c:pt idx="7338">
                  <c:v>51.983920429959333</c:v>
                </c:pt>
                <c:pt idx="7339">
                  <c:v>51.983920429959333</c:v>
                </c:pt>
                <c:pt idx="7340">
                  <c:v>51.79390054999169</c:v>
                </c:pt>
                <c:pt idx="7341">
                  <c:v>52.225364831898418</c:v>
                </c:pt>
                <c:pt idx="7342">
                  <c:v>52.431690048100904</c:v>
                </c:pt>
                <c:pt idx="7343">
                  <c:v>51.542422094985007</c:v>
                </c:pt>
                <c:pt idx="7344">
                  <c:v>50.875784694306461</c:v>
                </c:pt>
                <c:pt idx="7345">
                  <c:v>50.875784694306461</c:v>
                </c:pt>
                <c:pt idx="7346">
                  <c:v>50.875784694306461</c:v>
                </c:pt>
                <c:pt idx="7347">
                  <c:v>51.028176875270603</c:v>
                </c:pt>
                <c:pt idx="7348">
                  <c:v>51.331706980565443</c:v>
                </c:pt>
                <c:pt idx="7349">
                  <c:v>52.06607423945028</c:v>
                </c:pt>
                <c:pt idx="7350">
                  <c:v>51.876681487799374</c:v>
                </c:pt>
                <c:pt idx="7351">
                  <c:v>51.857867638297627</c:v>
                </c:pt>
                <c:pt idx="7352">
                  <c:v>51.857867638297627</c:v>
                </c:pt>
                <c:pt idx="7353">
                  <c:v>51.857867638297627</c:v>
                </c:pt>
                <c:pt idx="7354">
                  <c:v>51.857867638297627</c:v>
                </c:pt>
                <c:pt idx="7355">
                  <c:v>51.864138921464878</c:v>
                </c:pt>
                <c:pt idx="7356">
                  <c:v>51.791392036724787</c:v>
                </c:pt>
                <c:pt idx="7357">
                  <c:v>52.166414770126266</c:v>
                </c:pt>
                <c:pt idx="7358">
                  <c:v>51.607016311607673</c:v>
                </c:pt>
                <c:pt idx="7359">
                  <c:v>51.607016311607673</c:v>
                </c:pt>
                <c:pt idx="7360">
                  <c:v>51.607016311607673</c:v>
                </c:pt>
                <c:pt idx="7361">
                  <c:v>52.488758724922867</c:v>
                </c:pt>
                <c:pt idx="7362">
                  <c:v>52.66247326865566</c:v>
                </c:pt>
                <c:pt idx="7363">
                  <c:v>53.680929655016868</c:v>
                </c:pt>
                <c:pt idx="7364">
                  <c:v>53.980696990411367</c:v>
                </c:pt>
                <c:pt idx="7365">
                  <c:v>54.56706196654914</c:v>
                </c:pt>
                <c:pt idx="7366">
                  <c:v>54.56706196654914</c:v>
                </c:pt>
                <c:pt idx="7367">
                  <c:v>54.56706196654914</c:v>
                </c:pt>
                <c:pt idx="7368">
                  <c:v>54.528180010912195</c:v>
                </c:pt>
                <c:pt idx="7369">
                  <c:v>54.639808851289239</c:v>
                </c:pt>
                <c:pt idx="7370">
                  <c:v>54.725098302363818</c:v>
                </c:pt>
                <c:pt idx="7371">
                  <c:v>55.363514928789762</c:v>
                </c:pt>
                <c:pt idx="7372">
                  <c:v>55.699655706554303</c:v>
                </c:pt>
                <c:pt idx="7373">
                  <c:v>55.699655706554303</c:v>
                </c:pt>
                <c:pt idx="7374">
                  <c:v>55.699655706554303</c:v>
                </c:pt>
                <c:pt idx="7375">
                  <c:v>55.633180104981463</c:v>
                </c:pt>
                <c:pt idx="7376">
                  <c:v>55.754215870109356</c:v>
                </c:pt>
                <c:pt idx="7377">
                  <c:v>56.023253917984334</c:v>
                </c:pt>
                <c:pt idx="7378">
                  <c:v>55.14402001793605</c:v>
                </c:pt>
                <c:pt idx="7379">
                  <c:v>55.928557542158892</c:v>
                </c:pt>
                <c:pt idx="7380">
                  <c:v>55.928557542158892</c:v>
                </c:pt>
                <c:pt idx="7381">
                  <c:v>55.928557542158892</c:v>
                </c:pt>
                <c:pt idx="7382">
                  <c:v>56.09098377619064</c:v>
                </c:pt>
                <c:pt idx="7383">
                  <c:v>56.235223289037371</c:v>
                </c:pt>
                <c:pt idx="7384">
                  <c:v>56.175018970631783</c:v>
                </c:pt>
                <c:pt idx="7385">
                  <c:v>56.664806185993918</c:v>
                </c:pt>
                <c:pt idx="7386">
                  <c:v>56.819079751908234</c:v>
                </c:pt>
                <c:pt idx="7387">
                  <c:v>56.819079751908234</c:v>
                </c:pt>
                <c:pt idx="7388">
                  <c:v>56.819079751908234</c:v>
                </c:pt>
                <c:pt idx="7389">
                  <c:v>56.750722765385213</c:v>
                </c:pt>
                <c:pt idx="7390">
                  <c:v>56.654772132926311</c:v>
                </c:pt>
                <c:pt idx="7391">
                  <c:v>57.05676138394697</c:v>
                </c:pt>
                <c:pt idx="7392">
                  <c:v>57.882062248756931</c:v>
                </c:pt>
                <c:pt idx="7393">
                  <c:v>57.85634998777121</c:v>
                </c:pt>
                <c:pt idx="7394">
                  <c:v>57.85634998777121</c:v>
                </c:pt>
                <c:pt idx="7395">
                  <c:v>57.85634998777121</c:v>
                </c:pt>
                <c:pt idx="7396">
                  <c:v>57.439936785465889</c:v>
                </c:pt>
                <c:pt idx="7397">
                  <c:v>57.522717723273566</c:v>
                </c:pt>
                <c:pt idx="7398">
                  <c:v>57.867011169155525</c:v>
                </c:pt>
                <c:pt idx="7399">
                  <c:v>57.968605956464955</c:v>
                </c:pt>
                <c:pt idx="7400">
                  <c:v>57.17779714907487</c:v>
                </c:pt>
                <c:pt idx="7401">
                  <c:v>57.17779714907487</c:v>
                </c:pt>
                <c:pt idx="7402">
                  <c:v>57.17779714907487</c:v>
                </c:pt>
                <c:pt idx="7403">
                  <c:v>57.760399355312281</c:v>
                </c:pt>
                <c:pt idx="7404">
                  <c:v>58.092150234859751</c:v>
                </c:pt>
                <c:pt idx="7405">
                  <c:v>58.290322782944806</c:v>
                </c:pt>
                <c:pt idx="7406">
                  <c:v>58.494139485880396</c:v>
                </c:pt>
                <c:pt idx="7407">
                  <c:v>58.529885799933716</c:v>
                </c:pt>
                <c:pt idx="7408">
                  <c:v>58.529885799933716</c:v>
                </c:pt>
                <c:pt idx="7409">
                  <c:v>58.529885799933716</c:v>
                </c:pt>
                <c:pt idx="7410">
                  <c:v>58.205660460186948</c:v>
                </c:pt>
                <c:pt idx="7411">
                  <c:v>58.022538991703286</c:v>
                </c:pt>
                <c:pt idx="7412">
                  <c:v>57.524599108223725</c:v>
                </c:pt>
                <c:pt idx="7413">
                  <c:v>57.893977686774683</c:v>
                </c:pt>
                <c:pt idx="7414">
                  <c:v>57.705212063440491</c:v>
                </c:pt>
                <c:pt idx="7415">
                  <c:v>57.705212063440491</c:v>
                </c:pt>
                <c:pt idx="7416">
                  <c:v>57.705212063440491</c:v>
                </c:pt>
                <c:pt idx="7417">
                  <c:v>58.412612804706157</c:v>
                </c:pt>
                <c:pt idx="7418">
                  <c:v>58.916196843036239</c:v>
                </c:pt>
                <c:pt idx="7419">
                  <c:v>58.466545839944487</c:v>
                </c:pt>
                <c:pt idx="7420">
                  <c:v>58.494139485880375</c:v>
                </c:pt>
                <c:pt idx="7421">
                  <c:v>59.352678151476752</c:v>
                </c:pt>
                <c:pt idx="7422">
                  <c:v>59.352678151476752</c:v>
                </c:pt>
                <c:pt idx="7423">
                  <c:v>59.352678151476752</c:v>
                </c:pt>
                <c:pt idx="7424">
                  <c:v>59.646174203704</c:v>
                </c:pt>
                <c:pt idx="7425">
                  <c:v>59.019673015295837</c:v>
                </c:pt>
                <c:pt idx="7426">
                  <c:v>59.364593589494525</c:v>
                </c:pt>
                <c:pt idx="7427">
                  <c:v>59.095555541619554</c:v>
                </c:pt>
                <c:pt idx="7428">
                  <c:v>58.228864207905751</c:v>
                </c:pt>
                <c:pt idx="7429">
                  <c:v>58.228864207905751</c:v>
                </c:pt>
                <c:pt idx="7430">
                  <c:v>58.228864207905751</c:v>
                </c:pt>
                <c:pt idx="7431">
                  <c:v>56.183798767065895</c:v>
                </c:pt>
                <c:pt idx="7432">
                  <c:v>57.438682528832395</c:v>
                </c:pt>
                <c:pt idx="7433">
                  <c:v>54.930796390249576</c:v>
                </c:pt>
                <c:pt idx="7434">
                  <c:v>55.752961613475904</c:v>
                </c:pt>
                <c:pt idx="7435">
                  <c:v>54.681199320193066</c:v>
                </c:pt>
                <c:pt idx="7436">
                  <c:v>54.681199320193066</c:v>
                </c:pt>
                <c:pt idx="7437">
                  <c:v>54.681199320193066</c:v>
                </c:pt>
                <c:pt idx="7438">
                  <c:v>55.39487134462599</c:v>
                </c:pt>
                <c:pt idx="7439">
                  <c:v>56.751349893701921</c:v>
                </c:pt>
                <c:pt idx="7440">
                  <c:v>56.499871438695237</c:v>
                </c:pt>
                <c:pt idx="7441">
                  <c:v>56.25341001022236</c:v>
                </c:pt>
                <c:pt idx="7442">
                  <c:v>55.140257248035688</c:v>
                </c:pt>
                <c:pt idx="7443">
                  <c:v>55.140257248035688</c:v>
                </c:pt>
                <c:pt idx="7444">
                  <c:v>55.140257248035688</c:v>
                </c:pt>
                <c:pt idx="7445">
                  <c:v>55.85267501583516</c:v>
                </c:pt>
                <c:pt idx="7446">
                  <c:v>56.092238032824064</c:v>
                </c:pt>
                <c:pt idx="7447">
                  <c:v>56.88492822516433</c:v>
                </c:pt>
                <c:pt idx="7448">
                  <c:v>57.740331249177068</c:v>
                </c:pt>
                <c:pt idx="7449">
                  <c:v>57.899621841625184</c:v>
                </c:pt>
                <c:pt idx="7450">
                  <c:v>57.899621841625184</c:v>
                </c:pt>
                <c:pt idx="7451">
                  <c:v>57.899621841625184</c:v>
                </c:pt>
                <c:pt idx="7452">
                  <c:v>57.428648475764788</c:v>
                </c:pt>
                <c:pt idx="7453">
                  <c:v>57.590447581479815</c:v>
                </c:pt>
                <c:pt idx="7454">
                  <c:v>58.038217199621378</c:v>
                </c:pt>
                <c:pt idx="7455">
                  <c:v>58.400070238371633</c:v>
                </c:pt>
                <c:pt idx="7456">
                  <c:v>58.400070238371633</c:v>
                </c:pt>
                <c:pt idx="7457">
                  <c:v>58.400070238371633</c:v>
                </c:pt>
                <c:pt idx="7458">
                  <c:v>58.400070238371633</c:v>
                </c:pt>
                <c:pt idx="7459">
                  <c:v>58.400070238371633</c:v>
                </c:pt>
                <c:pt idx="7460">
                  <c:v>57.932232514094878</c:v>
                </c:pt>
                <c:pt idx="7461">
                  <c:v>58.189355123952076</c:v>
                </c:pt>
                <c:pt idx="7462">
                  <c:v>58.385646287086963</c:v>
                </c:pt>
                <c:pt idx="7463">
                  <c:v>58.717397166634427</c:v>
                </c:pt>
                <c:pt idx="7464">
                  <c:v>58.717397166634427</c:v>
                </c:pt>
                <c:pt idx="7465">
                  <c:v>58.717397166634427</c:v>
                </c:pt>
                <c:pt idx="7466">
                  <c:v>58.81522918404351</c:v>
                </c:pt>
                <c:pt idx="7467">
                  <c:v>59.087402873502114</c:v>
                </c:pt>
                <c:pt idx="7468">
                  <c:v>59.544579416394548</c:v>
                </c:pt>
                <c:pt idx="7469">
                  <c:v>59.269270085352325</c:v>
                </c:pt>
                <c:pt idx="7470">
                  <c:v>59.047893789548446</c:v>
                </c:pt>
                <c:pt idx="7471">
                  <c:v>59.047893789548446</c:v>
                </c:pt>
                <c:pt idx="7472">
                  <c:v>59.047893789548446</c:v>
                </c:pt>
                <c:pt idx="7473">
                  <c:v>58.990197984409754</c:v>
                </c:pt>
                <c:pt idx="7474">
                  <c:v>58.262102008692153</c:v>
                </c:pt>
                <c:pt idx="7475">
                  <c:v>58.283424371460818</c:v>
                </c:pt>
                <c:pt idx="7476">
                  <c:v>58.414494189656317</c:v>
                </c:pt>
                <c:pt idx="7477">
                  <c:v>57.952927748546799</c:v>
                </c:pt>
                <c:pt idx="7478">
                  <c:v>57.952927748546799</c:v>
                </c:pt>
                <c:pt idx="7479">
                  <c:v>57.952927748546799</c:v>
                </c:pt>
                <c:pt idx="7480">
                  <c:v>57.952927748546799</c:v>
                </c:pt>
                <c:pt idx="7481">
                  <c:v>56.955793724954233</c:v>
                </c:pt>
                <c:pt idx="7482">
                  <c:v>56.922555924167824</c:v>
                </c:pt>
                <c:pt idx="7483">
                  <c:v>56.714976451331886</c:v>
                </c:pt>
                <c:pt idx="7484">
                  <c:v>57.365308515775588</c:v>
                </c:pt>
                <c:pt idx="7485">
                  <c:v>57.365308515775588</c:v>
                </c:pt>
                <c:pt idx="7486">
                  <c:v>57.365308515775588</c:v>
                </c:pt>
                <c:pt idx="7487">
                  <c:v>57.766670638479518</c:v>
                </c:pt>
                <c:pt idx="7488">
                  <c:v>57.590447581479829</c:v>
                </c:pt>
                <c:pt idx="7489">
                  <c:v>57.493242692387469</c:v>
                </c:pt>
                <c:pt idx="7490">
                  <c:v>57.587939068212918</c:v>
                </c:pt>
                <c:pt idx="7491">
                  <c:v>57.909655894692797</c:v>
                </c:pt>
                <c:pt idx="7492">
                  <c:v>57.909655894692797</c:v>
                </c:pt>
                <c:pt idx="7493">
                  <c:v>57.909655894692797</c:v>
                </c:pt>
                <c:pt idx="7494">
                  <c:v>57.705212063440484</c:v>
                </c:pt>
                <c:pt idx="7495">
                  <c:v>57.64187210345127</c:v>
                </c:pt>
                <c:pt idx="7496">
                  <c:v>57.768552023429699</c:v>
                </c:pt>
                <c:pt idx="7497">
                  <c:v>57.777958948180569</c:v>
                </c:pt>
                <c:pt idx="7498">
                  <c:v>58.018776221802923</c:v>
                </c:pt>
                <c:pt idx="7499">
                  <c:v>58.018776221802923</c:v>
                </c:pt>
                <c:pt idx="7500">
                  <c:v>58.018776221802923</c:v>
                </c:pt>
                <c:pt idx="7501">
                  <c:v>58.354289871250735</c:v>
                </c:pt>
                <c:pt idx="7502">
                  <c:v>58.115981110895277</c:v>
                </c:pt>
                <c:pt idx="7503">
                  <c:v>57.466903303085019</c:v>
                </c:pt>
                <c:pt idx="7504">
                  <c:v>57.169644480957423</c:v>
                </c:pt>
                <c:pt idx="7505">
                  <c:v>57.639990718501089</c:v>
                </c:pt>
                <c:pt idx="7506">
                  <c:v>57.639990718501089</c:v>
                </c:pt>
                <c:pt idx="7507">
                  <c:v>57.639990718501089</c:v>
                </c:pt>
                <c:pt idx="7508">
                  <c:v>57.571006603661353</c:v>
                </c:pt>
                <c:pt idx="7509">
                  <c:v>57.491988435754017</c:v>
                </c:pt>
                <c:pt idx="7510">
                  <c:v>56.756366920235727</c:v>
                </c:pt>
                <c:pt idx="7511">
                  <c:v>57.491988435754024</c:v>
                </c:pt>
                <c:pt idx="7512">
                  <c:v>58.431426654207904</c:v>
                </c:pt>
                <c:pt idx="7513">
                  <c:v>58.431426654207904</c:v>
                </c:pt>
                <c:pt idx="7514">
                  <c:v>58.431426654207904</c:v>
                </c:pt>
                <c:pt idx="7515">
                  <c:v>58.254576468891493</c:v>
                </c:pt>
                <c:pt idx="7516">
                  <c:v>58.390663313620792</c:v>
                </c:pt>
                <c:pt idx="7517">
                  <c:v>58.697956188815986</c:v>
                </c:pt>
                <c:pt idx="7518">
                  <c:v>58.563123600720132</c:v>
                </c:pt>
                <c:pt idx="7519">
                  <c:v>58.383764902136825</c:v>
                </c:pt>
                <c:pt idx="7520">
                  <c:v>58.383764902136825</c:v>
                </c:pt>
                <c:pt idx="7521">
                  <c:v>58.383764902136825</c:v>
                </c:pt>
                <c:pt idx="7522">
                  <c:v>58.601378428040356</c:v>
                </c:pt>
                <c:pt idx="7523">
                  <c:v>58.534275698150793</c:v>
                </c:pt>
                <c:pt idx="7524">
                  <c:v>59.155759860025142</c:v>
                </c:pt>
                <c:pt idx="7525">
                  <c:v>59.143217293690647</c:v>
                </c:pt>
                <c:pt idx="7526">
                  <c:v>59.545833673028028</c:v>
                </c:pt>
                <c:pt idx="7527">
                  <c:v>59.545833673028028</c:v>
                </c:pt>
                <c:pt idx="7528">
                  <c:v>59.545833673028028</c:v>
                </c:pt>
                <c:pt idx="7529">
                  <c:v>59.150115705174628</c:v>
                </c:pt>
                <c:pt idx="7530">
                  <c:v>59.199658842195888</c:v>
                </c:pt>
                <c:pt idx="7531">
                  <c:v>59.178336479427244</c:v>
                </c:pt>
                <c:pt idx="7532">
                  <c:v>58.728685476335507</c:v>
                </c:pt>
                <c:pt idx="7533">
                  <c:v>58.108455571094588</c:v>
                </c:pt>
                <c:pt idx="7534">
                  <c:v>58.108455571094588</c:v>
                </c:pt>
                <c:pt idx="7535">
                  <c:v>58.108455571094588</c:v>
                </c:pt>
                <c:pt idx="7536">
                  <c:v>58.159880093066036</c:v>
                </c:pt>
                <c:pt idx="7537">
                  <c:v>58.906162789968654</c:v>
                </c:pt>
                <c:pt idx="7538">
                  <c:v>59.459917093636719</c:v>
                </c:pt>
                <c:pt idx="7539">
                  <c:v>59.643665690437111</c:v>
                </c:pt>
                <c:pt idx="7540">
                  <c:v>60.160419423418418</c:v>
                </c:pt>
                <c:pt idx="7541">
                  <c:v>60.160419423418418</c:v>
                </c:pt>
                <c:pt idx="7542">
                  <c:v>60.160419423418418</c:v>
                </c:pt>
                <c:pt idx="7543">
                  <c:v>60.485271891481908</c:v>
                </c:pt>
                <c:pt idx="7544">
                  <c:v>60.131571520849072</c:v>
                </c:pt>
                <c:pt idx="7545">
                  <c:v>59.491273509472954</c:v>
                </c:pt>
                <c:pt idx="7546">
                  <c:v>58.228864207905765</c:v>
                </c:pt>
                <c:pt idx="7547">
                  <c:v>58.001843757251351</c:v>
                </c:pt>
                <c:pt idx="7548">
                  <c:v>58.001843757251351</c:v>
                </c:pt>
                <c:pt idx="7549">
                  <c:v>58.001843757251351</c:v>
                </c:pt>
                <c:pt idx="7550">
                  <c:v>58.027556018237078</c:v>
                </c:pt>
                <c:pt idx="7551">
                  <c:v>58.51797036191595</c:v>
                </c:pt>
                <c:pt idx="7552">
                  <c:v>59.286829678220663</c:v>
                </c:pt>
                <c:pt idx="7553">
                  <c:v>59.443611757401889</c:v>
                </c:pt>
                <c:pt idx="7554">
                  <c:v>59.190251917445025</c:v>
                </c:pt>
                <c:pt idx="7555">
                  <c:v>59.190251917445025</c:v>
                </c:pt>
                <c:pt idx="7556">
                  <c:v>59.190251917445025</c:v>
                </c:pt>
                <c:pt idx="7557">
                  <c:v>59.188370532494858</c:v>
                </c:pt>
                <c:pt idx="7558">
                  <c:v>59.299372244555165</c:v>
                </c:pt>
                <c:pt idx="7559">
                  <c:v>59.274914240202889</c:v>
                </c:pt>
                <c:pt idx="7560">
                  <c:v>59.700107238942365</c:v>
                </c:pt>
                <c:pt idx="7561">
                  <c:v>60.025586835322578</c:v>
                </c:pt>
                <c:pt idx="7562">
                  <c:v>60.025586835322578</c:v>
                </c:pt>
                <c:pt idx="7563">
                  <c:v>60.025586835322578</c:v>
                </c:pt>
                <c:pt idx="7564">
                  <c:v>59.849990906639611</c:v>
                </c:pt>
                <c:pt idx="7565">
                  <c:v>59.697598725675469</c:v>
                </c:pt>
                <c:pt idx="7566">
                  <c:v>60.207454047172803</c:v>
                </c:pt>
                <c:pt idx="7567">
                  <c:v>60.79820892152766</c:v>
                </c:pt>
                <c:pt idx="7568">
                  <c:v>60.738004603122072</c:v>
                </c:pt>
                <c:pt idx="7569">
                  <c:v>60.738004603122072</c:v>
                </c:pt>
                <c:pt idx="7570">
                  <c:v>60.738004603122072</c:v>
                </c:pt>
                <c:pt idx="7571">
                  <c:v>60.464576657030015</c:v>
                </c:pt>
                <c:pt idx="7572">
                  <c:v>59.595376810049324</c:v>
                </c:pt>
                <c:pt idx="7573">
                  <c:v>58.502919282314579</c:v>
                </c:pt>
                <c:pt idx="7574">
                  <c:v>58.367459565902003</c:v>
                </c:pt>
                <c:pt idx="7575">
                  <c:v>58.751889224054359</c:v>
                </c:pt>
                <c:pt idx="7576">
                  <c:v>58.751889224054359</c:v>
                </c:pt>
                <c:pt idx="7577">
                  <c:v>58.751889224054359</c:v>
                </c:pt>
                <c:pt idx="7578">
                  <c:v>58.690430649015326</c:v>
                </c:pt>
                <c:pt idx="7579">
                  <c:v>58.334221765115579</c:v>
                </c:pt>
                <c:pt idx="7580">
                  <c:v>58.664091259712869</c:v>
                </c:pt>
                <c:pt idx="7581">
                  <c:v>59.590986911832267</c:v>
                </c:pt>
                <c:pt idx="7582">
                  <c:v>59.165166784776062</c:v>
                </c:pt>
                <c:pt idx="7583">
                  <c:v>59.165166784776062</c:v>
                </c:pt>
                <c:pt idx="7584">
                  <c:v>59.165166784776062</c:v>
                </c:pt>
                <c:pt idx="7585">
                  <c:v>59.135691753890001</c:v>
                </c:pt>
                <c:pt idx="7586">
                  <c:v>58.620819405858867</c:v>
                </c:pt>
                <c:pt idx="7587">
                  <c:v>58.639633255360607</c:v>
                </c:pt>
                <c:pt idx="7588">
                  <c:v>58.18496522573507</c:v>
                </c:pt>
                <c:pt idx="7589">
                  <c:v>58.120371009112411</c:v>
                </c:pt>
                <c:pt idx="7590">
                  <c:v>58.120371009112411</c:v>
                </c:pt>
                <c:pt idx="7591">
                  <c:v>58.120371009112411</c:v>
                </c:pt>
                <c:pt idx="7592">
                  <c:v>58.089641721592876</c:v>
                </c:pt>
                <c:pt idx="7593">
                  <c:v>58.410731419756026</c:v>
                </c:pt>
                <c:pt idx="7594">
                  <c:v>58.420765472823632</c:v>
                </c:pt>
                <c:pt idx="7595">
                  <c:v>58.477834149645595</c:v>
                </c:pt>
                <c:pt idx="7596">
                  <c:v>58.56688637062053</c:v>
                </c:pt>
                <c:pt idx="7597">
                  <c:v>58.56688637062053</c:v>
                </c:pt>
                <c:pt idx="7598">
                  <c:v>58.56688637062053</c:v>
                </c:pt>
                <c:pt idx="7599">
                  <c:v>59.515104385508558</c:v>
                </c:pt>
                <c:pt idx="7600">
                  <c:v>60.086418282044939</c:v>
                </c:pt>
                <c:pt idx="7601">
                  <c:v>59.89765265871074</c:v>
                </c:pt>
                <c:pt idx="7602">
                  <c:v>59.614190659551085</c:v>
                </c:pt>
                <c:pt idx="7603">
                  <c:v>59.261117417234978</c:v>
                </c:pt>
                <c:pt idx="7604">
                  <c:v>59.261117417234978</c:v>
                </c:pt>
                <c:pt idx="7605">
                  <c:v>59.261117417234978</c:v>
                </c:pt>
                <c:pt idx="7606">
                  <c:v>59.052283687765588</c:v>
                </c:pt>
                <c:pt idx="7607">
                  <c:v>58.899891506801445</c:v>
                </c:pt>
                <c:pt idx="7608">
                  <c:v>58.413239933022929</c:v>
                </c:pt>
                <c:pt idx="7609">
                  <c:v>58.385646287087035</c:v>
                </c:pt>
                <c:pt idx="7610">
                  <c:v>58.728058348018827</c:v>
                </c:pt>
                <c:pt idx="7611">
                  <c:v>58.728058348018827</c:v>
                </c:pt>
                <c:pt idx="7612">
                  <c:v>58.728058348018827</c:v>
                </c:pt>
                <c:pt idx="7613">
                  <c:v>59.170810939626598</c:v>
                </c:pt>
                <c:pt idx="7614">
                  <c:v>59.297490859605027</c:v>
                </c:pt>
                <c:pt idx="7615">
                  <c:v>59.10119969647014</c:v>
                </c:pt>
                <c:pt idx="7616">
                  <c:v>59.884482964059522</c:v>
                </c:pt>
                <c:pt idx="7617">
                  <c:v>59.888872862276607</c:v>
                </c:pt>
                <c:pt idx="7618">
                  <c:v>59.888872862276607</c:v>
                </c:pt>
                <c:pt idx="7619">
                  <c:v>59.888872862276607</c:v>
                </c:pt>
                <c:pt idx="7620">
                  <c:v>59.464934120170582</c:v>
                </c:pt>
                <c:pt idx="7621">
                  <c:v>59.747768991013515</c:v>
                </c:pt>
                <c:pt idx="7622">
                  <c:v>60.491543174649223</c:v>
                </c:pt>
                <c:pt idx="7623">
                  <c:v>59.883855835742807</c:v>
                </c:pt>
                <c:pt idx="7624">
                  <c:v>59.589732655198837</c:v>
                </c:pt>
                <c:pt idx="7625">
                  <c:v>59.589732655198837</c:v>
                </c:pt>
                <c:pt idx="7626">
                  <c:v>59.589732655198837</c:v>
                </c:pt>
                <c:pt idx="7627">
                  <c:v>58.862263807797966</c:v>
                </c:pt>
                <c:pt idx="7628">
                  <c:v>58.742482299303504</c:v>
                </c:pt>
                <c:pt idx="7629">
                  <c:v>58.522987388449792</c:v>
                </c:pt>
                <c:pt idx="7630">
                  <c:v>59.118132161021705</c:v>
                </c:pt>
                <c:pt idx="7631">
                  <c:v>59.125657700822408</c:v>
                </c:pt>
                <c:pt idx="7632">
                  <c:v>59.125657700822408</c:v>
                </c:pt>
                <c:pt idx="7633">
                  <c:v>59.125657700822408</c:v>
                </c:pt>
                <c:pt idx="7634">
                  <c:v>58.442087835592282</c:v>
                </c:pt>
                <c:pt idx="7635">
                  <c:v>57.479445869419578</c:v>
                </c:pt>
                <c:pt idx="7636">
                  <c:v>57.086863543149796</c:v>
                </c:pt>
                <c:pt idx="7637">
                  <c:v>57.430529860715048</c:v>
                </c:pt>
                <c:pt idx="7638">
                  <c:v>57.920317076077175</c:v>
                </c:pt>
                <c:pt idx="7639">
                  <c:v>57.920317076077175</c:v>
                </c:pt>
                <c:pt idx="7640">
                  <c:v>57.920317076077175</c:v>
                </c:pt>
                <c:pt idx="7641">
                  <c:v>57.390393648444643</c:v>
                </c:pt>
                <c:pt idx="7642">
                  <c:v>58.649667308428228</c:v>
                </c:pt>
                <c:pt idx="7643">
                  <c:v>58.701718958716391</c:v>
                </c:pt>
                <c:pt idx="7644">
                  <c:v>58.548699649435527</c:v>
                </c:pt>
                <c:pt idx="7645">
                  <c:v>57.902130354892165</c:v>
                </c:pt>
                <c:pt idx="7646">
                  <c:v>57.902130354892165</c:v>
                </c:pt>
                <c:pt idx="7647">
                  <c:v>57.902130354892165</c:v>
                </c:pt>
                <c:pt idx="7648">
                  <c:v>58.242033902557054</c:v>
                </c:pt>
                <c:pt idx="7649">
                  <c:v>58.313526530663687</c:v>
                </c:pt>
                <c:pt idx="7650">
                  <c:v>57.775450434913736</c:v>
                </c:pt>
                <c:pt idx="7651">
                  <c:v>57.362172874192026</c:v>
                </c:pt>
                <c:pt idx="7652">
                  <c:v>56.624042845406841</c:v>
                </c:pt>
                <c:pt idx="7653">
                  <c:v>56.624042845406841</c:v>
                </c:pt>
                <c:pt idx="7654">
                  <c:v>56.624042845406841</c:v>
                </c:pt>
                <c:pt idx="7655">
                  <c:v>56.413327730987277</c:v>
                </c:pt>
                <c:pt idx="7656">
                  <c:v>56.289783452592474</c:v>
                </c:pt>
                <c:pt idx="7657">
                  <c:v>56.346225001097707</c:v>
                </c:pt>
                <c:pt idx="7658">
                  <c:v>56.208256771418228</c:v>
                </c:pt>
                <c:pt idx="7659">
                  <c:v>55.929184670475649</c:v>
                </c:pt>
                <c:pt idx="7660">
                  <c:v>55.929184670475649</c:v>
                </c:pt>
                <c:pt idx="7661">
                  <c:v>55.929184670475649</c:v>
                </c:pt>
                <c:pt idx="7662">
                  <c:v>56.528719341264647</c:v>
                </c:pt>
                <c:pt idx="7663">
                  <c:v>56.550041704033283</c:v>
                </c:pt>
                <c:pt idx="7664">
                  <c:v>56.911894742783545</c:v>
                </c:pt>
                <c:pt idx="7665">
                  <c:v>58.074590641991485</c:v>
                </c:pt>
                <c:pt idx="7666">
                  <c:v>58.284678628094319</c:v>
                </c:pt>
                <c:pt idx="7667">
                  <c:v>58.284678628094319</c:v>
                </c:pt>
                <c:pt idx="7668">
                  <c:v>58.284678628094319</c:v>
                </c:pt>
                <c:pt idx="7669">
                  <c:v>57.956063390130481</c:v>
                </c:pt>
                <c:pt idx="7670">
                  <c:v>57.920944204393884</c:v>
                </c:pt>
                <c:pt idx="7671">
                  <c:v>58.221338668105098</c:v>
                </c:pt>
                <c:pt idx="7672">
                  <c:v>58.982672444609129</c:v>
                </c:pt>
                <c:pt idx="7673">
                  <c:v>58.772584458506294</c:v>
                </c:pt>
                <c:pt idx="7674">
                  <c:v>58.772584458506294</c:v>
                </c:pt>
                <c:pt idx="7675">
                  <c:v>58.772584458506294</c:v>
                </c:pt>
                <c:pt idx="7676">
                  <c:v>59.336999943558688</c:v>
                </c:pt>
                <c:pt idx="7677">
                  <c:v>60.350439303386096</c:v>
                </c:pt>
                <c:pt idx="7678">
                  <c:v>60.459559630496237</c:v>
                </c:pt>
                <c:pt idx="7679">
                  <c:v>60.627002891061771</c:v>
                </c:pt>
                <c:pt idx="7680">
                  <c:v>61.216503508783163</c:v>
                </c:pt>
                <c:pt idx="7681">
                  <c:v>61.216503508783163</c:v>
                </c:pt>
                <c:pt idx="7682">
                  <c:v>61.216503508783163</c:v>
                </c:pt>
                <c:pt idx="7683">
                  <c:v>61.703155082561679</c:v>
                </c:pt>
                <c:pt idx="7684">
                  <c:v>61.631035326138317</c:v>
                </c:pt>
                <c:pt idx="7685">
                  <c:v>62.006685187856519</c:v>
                </c:pt>
                <c:pt idx="7686">
                  <c:v>62.120195413183723</c:v>
                </c:pt>
                <c:pt idx="7687">
                  <c:v>62.330283399286557</c:v>
                </c:pt>
                <c:pt idx="7688">
                  <c:v>62.330283399286557</c:v>
                </c:pt>
                <c:pt idx="7689">
                  <c:v>62.330283399286557</c:v>
                </c:pt>
                <c:pt idx="7690">
                  <c:v>62.31209667810154</c:v>
                </c:pt>
                <c:pt idx="7691">
                  <c:v>62.73415403525739</c:v>
                </c:pt>
                <c:pt idx="7692">
                  <c:v>63.105413998758536</c:v>
                </c:pt>
                <c:pt idx="7693">
                  <c:v>63.077820352822641</c:v>
                </c:pt>
                <c:pt idx="7694">
                  <c:v>63.595828342437393</c:v>
                </c:pt>
                <c:pt idx="7695">
                  <c:v>63.595828342437393</c:v>
                </c:pt>
                <c:pt idx="7696">
                  <c:v>63.595828342437393</c:v>
                </c:pt>
                <c:pt idx="7697">
                  <c:v>63.831001461209226</c:v>
                </c:pt>
                <c:pt idx="7698">
                  <c:v>64.207905579560887</c:v>
                </c:pt>
                <c:pt idx="7699">
                  <c:v>64.33144985795569</c:v>
                </c:pt>
                <c:pt idx="7700">
                  <c:v>63.628439014907087</c:v>
                </c:pt>
                <c:pt idx="7701">
                  <c:v>64.113836332052145</c:v>
                </c:pt>
                <c:pt idx="7702">
                  <c:v>64.113836332052145</c:v>
                </c:pt>
                <c:pt idx="7703">
                  <c:v>64.113836332052145</c:v>
                </c:pt>
                <c:pt idx="7704">
                  <c:v>63.954545739604029</c:v>
                </c:pt>
                <c:pt idx="7705">
                  <c:v>63.457232984441198</c:v>
                </c:pt>
                <c:pt idx="7706">
                  <c:v>63.31550198486137</c:v>
                </c:pt>
                <c:pt idx="7707">
                  <c:v>63.789610992305384</c:v>
                </c:pt>
                <c:pt idx="7708">
                  <c:v>63.312366343277745</c:v>
                </c:pt>
                <c:pt idx="7709">
                  <c:v>63.312366343277745</c:v>
                </c:pt>
                <c:pt idx="7710">
                  <c:v>63.312366343277745</c:v>
                </c:pt>
                <c:pt idx="7711">
                  <c:v>63.057125118370713</c:v>
                </c:pt>
                <c:pt idx="7712">
                  <c:v>63.381977586434203</c:v>
                </c:pt>
                <c:pt idx="7713">
                  <c:v>63.346231272380884</c:v>
                </c:pt>
                <c:pt idx="7714">
                  <c:v>63.366926506832797</c:v>
                </c:pt>
                <c:pt idx="7715">
                  <c:v>63.414588258903898</c:v>
                </c:pt>
                <c:pt idx="7716">
                  <c:v>63.414588258903898</c:v>
                </c:pt>
                <c:pt idx="7717">
                  <c:v>63.414588258903898</c:v>
                </c:pt>
                <c:pt idx="7718">
                  <c:v>63.414588258903898</c:v>
                </c:pt>
                <c:pt idx="7719">
                  <c:v>63.414588258903898</c:v>
                </c:pt>
                <c:pt idx="7720">
                  <c:v>63.476673962259653</c:v>
                </c:pt>
                <c:pt idx="7721">
                  <c:v>63.253416281505601</c:v>
                </c:pt>
                <c:pt idx="7722">
                  <c:v>63.353129683864864</c:v>
                </c:pt>
                <c:pt idx="7723">
                  <c:v>63.353129683864864</c:v>
                </c:pt>
                <c:pt idx="7724">
                  <c:v>63.353129683864864</c:v>
                </c:pt>
                <c:pt idx="7725">
                  <c:v>63.353129683864864</c:v>
                </c:pt>
                <c:pt idx="7726">
                  <c:v>63.85483233724478</c:v>
                </c:pt>
                <c:pt idx="7727">
                  <c:v>63.047718193619843</c:v>
                </c:pt>
                <c:pt idx="7728">
                  <c:v>63.856713722194947</c:v>
                </c:pt>
                <c:pt idx="7729">
                  <c:v>63.744457753501194</c:v>
                </c:pt>
                <c:pt idx="7730">
                  <c:v>63.744457753501194</c:v>
                </c:pt>
                <c:pt idx="7731">
                  <c:v>63.744457753501194</c:v>
                </c:pt>
                <c:pt idx="7732">
                  <c:v>64.023529854443765</c:v>
                </c:pt>
                <c:pt idx="7733">
                  <c:v>63.090990047473852</c:v>
                </c:pt>
                <c:pt idx="7734">
                  <c:v>63.13363477301116</c:v>
                </c:pt>
                <c:pt idx="7735">
                  <c:v>62.743560960008274</c:v>
                </c:pt>
                <c:pt idx="7736">
                  <c:v>63.307349316743938</c:v>
                </c:pt>
                <c:pt idx="7737">
                  <c:v>63.307349316743938</c:v>
                </c:pt>
                <c:pt idx="7738">
                  <c:v>63.307349316743938</c:v>
                </c:pt>
                <c:pt idx="7739">
                  <c:v>63.195093348050186</c:v>
                </c:pt>
                <c:pt idx="7740">
                  <c:v>62.675831101801982</c:v>
                </c:pt>
                <c:pt idx="7741">
                  <c:v>61.883768037778438</c:v>
                </c:pt>
                <c:pt idx="7742">
                  <c:v>61.962159077369051</c:v>
                </c:pt>
                <c:pt idx="7743">
                  <c:v>61.824190847689579</c:v>
                </c:pt>
                <c:pt idx="7744">
                  <c:v>61.824190847689579</c:v>
                </c:pt>
                <c:pt idx="7745">
                  <c:v>61.824190847689579</c:v>
                </c:pt>
                <c:pt idx="7746">
                  <c:v>62.512777739453512</c:v>
                </c:pt>
                <c:pt idx="7747">
                  <c:v>61.829835002540115</c:v>
                </c:pt>
                <c:pt idx="7748">
                  <c:v>62.549778310140276</c:v>
                </c:pt>
                <c:pt idx="7749">
                  <c:v>62.189806656340195</c:v>
                </c:pt>
                <c:pt idx="7750">
                  <c:v>62.31523231968518</c:v>
                </c:pt>
                <c:pt idx="7751">
                  <c:v>62.31523231968518</c:v>
                </c:pt>
                <c:pt idx="7752">
                  <c:v>62.31523231968518</c:v>
                </c:pt>
                <c:pt idx="7753">
                  <c:v>62.024871909041551</c:v>
                </c:pt>
                <c:pt idx="7754">
                  <c:v>62.959293100961638</c:v>
                </c:pt>
                <c:pt idx="7755">
                  <c:v>63.200110374584007</c:v>
                </c:pt>
                <c:pt idx="7756">
                  <c:v>62.800629636830251</c:v>
                </c:pt>
                <c:pt idx="7757">
                  <c:v>63.104786870441821</c:v>
                </c:pt>
                <c:pt idx="7758">
                  <c:v>63.104786870441821</c:v>
                </c:pt>
                <c:pt idx="7759">
                  <c:v>63.104786870441821</c:v>
                </c:pt>
                <c:pt idx="7760">
                  <c:v>62.344707350571248</c:v>
                </c:pt>
                <c:pt idx="7761">
                  <c:v>62.731645521990508</c:v>
                </c:pt>
                <c:pt idx="7762">
                  <c:v>62.01170221439034</c:v>
                </c:pt>
                <c:pt idx="7763">
                  <c:v>62.119568284867015</c:v>
                </c:pt>
                <c:pt idx="7764">
                  <c:v>62.064380992995233</c:v>
                </c:pt>
                <c:pt idx="7765">
                  <c:v>62.064380992995233</c:v>
                </c:pt>
                <c:pt idx="7766">
                  <c:v>62.064380992995233</c:v>
                </c:pt>
                <c:pt idx="7767">
                  <c:v>62.61688104002986</c:v>
                </c:pt>
                <c:pt idx="7768">
                  <c:v>62.244993948211992</c:v>
                </c:pt>
                <c:pt idx="7769">
                  <c:v>62.189806656340203</c:v>
                </c:pt>
                <c:pt idx="7770">
                  <c:v>62.256909386229758</c:v>
                </c:pt>
                <c:pt idx="7771">
                  <c:v>62.000413904689282</c:v>
                </c:pt>
                <c:pt idx="7772">
                  <c:v>62.000413904689282</c:v>
                </c:pt>
                <c:pt idx="7773">
                  <c:v>62.000413904689282</c:v>
                </c:pt>
                <c:pt idx="7774">
                  <c:v>62.366656841656614</c:v>
                </c:pt>
                <c:pt idx="7775">
                  <c:v>62.952394689477664</c:v>
                </c:pt>
                <c:pt idx="7776">
                  <c:v>63.385113228017836</c:v>
                </c:pt>
                <c:pt idx="7777">
                  <c:v>63.58391290441962</c:v>
                </c:pt>
                <c:pt idx="7778">
                  <c:v>63.531861254131456</c:v>
                </c:pt>
                <c:pt idx="7779">
                  <c:v>63.531861254131456</c:v>
                </c:pt>
                <c:pt idx="7780">
                  <c:v>63.531861254131456</c:v>
                </c:pt>
                <c:pt idx="7781">
                  <c:v>63.580777262835987</c:v>
                </c:pt>
                <c:pt idx="7782">
                  <c:v>63.426503696921664</c:v>
                </c:pt>
                <c:pt idx="7783">
                  <c:v>63.143041697762023</c:v>
                </c:pt>
                <c:pt idx="7784">
                  <c:v>62.720984340606165</c:v>
                </c:pt>
                <c:pt idx="7785">
                  <c:v>63.118583693409754</c:v>
                </c:pt>
                <c:pt idx="7786">
                  <c:v>63.118583693409754</c:v>
                </c:pt>
                <c:pt idx="7787">
                  <c:v>63.118583693409754</c:v>
                </c:pt>
                <c:pt idx="7788">
                  <c:v>63.150567237562719</c:v>
                </c:pt>
                <c:pt idx="7789">
                  <c:v>63.447198931373592</c:v>
                </c:pt>
                <c:pt idx="7790">
                  <c:v>63.949528713070222</c:v>
                </c:pt>
                <c:pt idx="7791">
                  <c:v>64.717133772741477</c:v>
                </c:pt>
                <c:pt idx="7792">
                  <c:v>64.629962936716723</c:v>
                </c:pt>
                <c:pt idx="7793">
                  <c:v>64.629962936716723</c:v>
                </c:pt>
                <c:pt idx="7794">
                  <c:v>64.629962936716723</c:v>
                </c:pt>
                <c:pt idx="7795">
                  <c:v>64.755388600061707</c:v>
                </c:pt>
                <c:pt idx="7796">
                  <c:v>65.15173369623183</c:v>
                </c:pt>
                <c:pt idx="7797">
                  <c:v>66.22788588773173</c:v>
                </c:pt>
                <c:pt idx="7798">
                  <c:v>65.788896066024307</c:v>
                </c:pt>
                <c:pt idx="7799">
                  <c:v>66.462431878186834</c:v>
                </c:pt>
                <c:pt idx="7800">
                  <c:v>66.462431878186834</c:v>
                </c:pt>
                <c:pt idx="7801">
                  <c:v>66.462431878186834</c:v>
                </c:pt>
                <c:pt idx="7802">
                  <c:v>66.454906338386138</c:v>
                </c:pt>
                <c:pt idx="7803">
                  <c:v>67.111509685997078</c:v>
                </c:pt>
                <c:pt idx="7804">
                  <c:v>67.43197225584349</c:v>
                </c:pt>
                <c:pt idx="7805">
                  <c:v>68.15316982007711</c:v>
                </c:pt>
                <c:pt idx="7806">
                  <c:v>68.627905955837861</c:v>
                </c:pt>
                <c:pt idx="7807">
                  <c:v>68.627905955837861</c:v>
                </c:pt>
                <c:pt idx="7808">
                  <c:v>68.627905955837861</c:v>
                </c:pt>
                <c:pt idx="7809">
                  <c:v>68.684347504343094</c:v>
                </c:pt>
                <c:pt idx="7810">
                  <c:v>68.930808932815978</c:v>
                </c:pt>
                <c:pt idx="7811">
                  <c:v>69.682108656252396</c:v>
                </c:pt>
                <c:pt idx="7812">
                  <c:v>69.451952564014377</c:v>
                </c:pt>
                <c:pt idx="7813">
                  <c:v>69.451952564014377</c:v>
                </c:pt>
                <c:pt idx="7814">
                  <c:v>69.451952564014377</c:v>
                </c:pt>
                <c:pt idx="7815">
                  <c:v>69.451952564014377</c:v>
                </c:pt>
                <c:pt idx="7816">
                  <c:v>69.451952564014377</c:v>
                </c:pt>
                <c:pt idx="7817">
                  <c:v>68.831095530456736</c:v>
                </c:pt>
                <c:pt idx="7818">
                  <c:v>69.186677286039739</c:v>
                </c:pt>
                <c:pt idx="7819">
                  <c:v>69.554174479640537</c:v>
                </c:pt>
                <c:pt idx="7820">
                  <c:v>68.457327053688715</c:v>
                </c:pt>
                <c:pt idx="7821">
                  <c:v>68.457327053688715</c:v>
                </c:pt>
                <c:pt idx="7822">
                  <c:v>68.457327053688715</c:v>
                </c:pt>
                <c:pt idx="7823">
                  <c:v>68.430987664386265</c:v>
                </c:pt>
                <c:pt idx="7824">
                  <c:v>67.830198736963823</c:v>
                </c:pt>
                <c:pt idx="7825">
                  <c:v>67.573076127106617</c:v>
                </c:pt>
                <c:pt idx="7826">
                  <c:v>66.787911474567053</c:v>
                </c:pt>
                <c:pt idx="7827">
                  <c:v>67.014931925221461</c:v>
                </c:pt>
                <c:pt idx="7828">
                  <c:v>67.014931925221461</c:v>
                </c:pt>
                <c:pt idx="7829">
                  <c:v>67.014931925221461</c:v>
                </c:pt>
                <c:pt idx="7830">
                  <c:v>67.022457465022157</c:v>
                </c:pt>
                <c:pt idx="7831">
                  <c:v>66.017170773312159</c:v>
                </c:pt>
                <c:pt idx="7832">
                  <c:v>66.688198072207797</c:v>
                </c:pt>
                <c:pt idx="7833">
                  <c:v>67.510363295434118</c:v>
                </c:pt>
                <c:pt idx="7834">
                  <c:v>67.287732742996781</c:v>
                </c:pt>
                <c:pt idx="7835">
                  <c:v>67.287732742996781</c:v>
                </c:pt>
                <c:pt idx="7836">
                  <c:v>67.287732742996781</c:v>
                </c:pt>
                <c:pt idx="7837">
                  <c:v>68.295527947973682</c:v>
                </c:pt>
                <c:pt idx="7838">
                  <c:v>69.456969590548169</c:v>
                </c:pt>
                <c:pt idx="7839">
                  <c:v>69.158456511787122</c:v>
                </c:pt>
                <c:pt idx="7840">
                  <c:v>68.881892924111455</c:v>
                </c:pt>
                <c:pt idx="7841">
                  <c:v>69.953655217394271</c:v>
                </c:pt>
                <c:pt idx="7842">
                  <c:v>69.953655217394271</c:v>
                </c:pt>
                <c:pt idx="7843">
                  <c:v>69.953655217394271</c:v>
                </c:pt>
                <c:pt idx="7844">
                  <c:v>69.616260182996271</c:v>
                </c:pt>
                <c:pt idx="7845">
                  <c:v>68.071016010586149</c:v>
                </c:pt>
                <c:pt idx="7846">
                  <c:v>68.071016010586149</c:v>
                </c:pt>
                <c:pt idx="7847">
                  <c:v>68.181390594329741</c:v>
                </c:pt>
                <c:pt idx="7848">
                  <c:v>68.072897395536344</c:v>
                </c:pt>
                <c:pt idx="7849">
                  <c:v>68.072897395536344</c:v>
                </c:pt>
                <c:pt idx="7850">
                  <c:v>68.072897395536344</c:v>
                </c:pt>
                <c:pt idx="7851">
                  <c:v>68.466733978439578</c:v>
                </c:pt>
                <c:pt idx="7852">
                  <c:v>69.491461647968038</c:v>
                </c:pt>
                <c:pt idx="7853">
                  <c:v>69.943621164326686</c:v>
                </c:pt>
                <c:pt idx="7854">
                  <c:v>69.298306126416776</c:v>
                </c:pt>
                <c:pt idx="7855">
                  <c:v>69.645735213882361</c:v>
                </c:pt>
                <c:pt idx="7856">
                  <c:v>69.645735213882361</c:v>
                </c:pt>
                <c:pt idx="7857">
                  <c:v>69.645735213882361</c:v>
                </c:pt>
                <c:pt idx="7858">
                  <c:v>69.937349881159435</c:v>
                </c:pt>
                <c:pt idx="7859">
                  <c:v>70.484832901660255</c:v>
                </c:pt>
                <c:pt idx="7860">
                  <c:v>71.259336372815497</c:v>
                </c:pt>
                <c:pt idx="7861">
                  <c:v>70.861109891695193</c:v>
                </c:pt>
                <c:pt idx="7862">
                  <c:v>71.039214333645063</c:v>
                </c:pt>
                <c:pt idx="7863">
                  <c:v>71.039214333645063</c:v>
                </c:pt>
                <c:pt idx="7864">
                  <c:v>71.039214333645063</c:v>
                </c:pt>
                <c:pt idx="7865">
                  <c:v>71.113215475018592</c:v>
                </c:pt>
                <c:pt idx="7866">
                  <c:v>71.084367572449253</c:v>
                </c:pt>
                <c:pt idx="7867">
                  <c:v>71.047367001762481</c:v>
                </c:pt>
                <c:pt idx="7868">
                  <c:v>70.935111033068722</c:v>
                </c:pt>
                <c:pt idx="7869">
                  <c:v>70.526850498880819</c:v>
                </c:pt>
                <c:pt idx="7870">
                  <c:v>70.526850498880819</c:v>
                </c:pt>
                <c:pt idx="7871">
                  <c:v>70.526850498880819</c:v>
                </c:pt>
                <c:pt idx="7872">
                  <c:v>71.025417510677102</c:v>
                </c:pt>
                <c:pt idx="7873">
                  <c:v>70.714988993898288</c:v>
                </c:pt>
                <c:pt idx="7874">
                  <c:v>69.894078027305412</c:v>
                </c:pt>
                <c:pt idx="7875">
                  <c:v>71.105062806901174</c:v>
                </c:pt>
                <c:pt idx="7876">
                  <c:v>71.003468019591736</c:v>
                </c:pt>
                <c:pt idx="7877">
                  <c:v>71.003468019591736</c:v>
                </c:pt>
                <c:pt idx="7878">
                  <c:v>71.003468019591736</c:v>
                </c:pt>
                <c:pt idx="7879">
                  <c:v>71.475068513768861</c:v>
                </c:pt>
                <c:pt idx="7880">
                  <c:v>70.780210338837676</c:v>
                </c:pt>
                <c:pt idx="7881">
                  <c:v>71.198504926093179</c:v>
                </c:pt>
                <c:pt idx="7882">
                  <c:v>71.768564565996101</c:v>
                </c:pt>
                <c:pt idx="7883">
                  <c:v>71.523357394156662</c:v>
                </c:pt>
                <c:pt idx="7884">
                  <c:v>71.523357394156662</c:v>
                </c:pt>
                <c:pt idx="7885">
                  <c:v>71.523357394156662</c:v>
                </c:pt>
                <c:pt idx="7886">
                  <c:v>71.224217187078906</c:v>
                </c:pt>
                <c:pt idx="7887">
                  <c:v>70.084725035589784</c:v>
                </c:pt>
                <c:pt idx="7888">
                  <c:v>70.523087728980485</c:v>
                </c:pt>
                <c:pt idx="7889">
                  <c:v>69.398646657092769</c:v>
                </c:pt>
                <c:pt idx="7890">
                  <c:v>68.935825959349799</c:v>
                </c:pt>
                <c:pt idx="7891">
                  <c:v>68.935825959349799</c:v>
                </c:pt>
                <c:pt idx="7892">
                  <c:v>68.935825959349799</c:v>
                </c:pt>
                <c:pt idx="7893">
                  <c:v>68.730127871464049</c:v>
                </c:pt>
                <c:pt idx="7894">
                  <c:v>69.408680710160382</c:v>
                </c:pt>
                <c:pt idx="7895">
                  <c:v>69.337815210370465</c:v>
                </c:pt>
                <c:pt idx="7896">
                  <c:v>69.990655788081071</c:v>
                </c:pt>
                <c:pt idx="7897">
                  <c:v>69.186677286039767</c:v>
                </c:pt>
                <c:pt idx="7898">
                  <c:v>69.186677286039767</c:v>
                </c:pt>
                <c:pt idx="7899">
                  <c:v>69.186677286039767</c:v>
                </c:pt>
                <c:pt idx="7900">
                  <c:v>70.063402672821169</c:v>
                </c:pt>
                <c:pt idx="7901">
                  <c:v>69.729770408323517</c:v>
                </c:pt>
                <c:pt idx="7902">
                  <c:v>69.175388976338709</c:v>
                </c:pt>
                <c:pt idx="7903">
                  <c:v>68.679957606126052</c:v>
                </c:pt>
                <c:pt idx="7904">
                  <c:v>68.631041597421515</c:v>
                </c:pt>
                <c:pt idx="7905">
                  <c:v>68.631041597421515</c:v>
                </c:pt>
                <c:pt idx="7906">
                  <c:v>68.631041597421515</c:v>
                </c:pt>
                <c:pt idx="7907">
                  <c:v>69.341577980270813</c:v>
                </c:pt>
                <c:pt idx="7908">
                  <c:v>68.437258947553516</c:v>
                </c:pt>
                <c:pt idx="7909">
                  <c:v>69.340323723637354</c:v>
                </c:pt>
                <c:pt idx="7910">
                  <c:v>69.399900913726228</c:v>
                </c:pt>
                <c:pt idx="7911">
                  <c:v>69.131489994167978</c:v>
                </c:pt>
                <c:pt idx="7912">
                  <c:v>69.131489994167978</c:v>
                </c:pt>
                <c:pt idx="7913">
                  <c:v>69.131489994167978</c:v>
                </c:pt>
                <c:pt idx="7914">
                  <c:v>69.122710197733824</c:v>
                </c:pt>
                <c:pt idx="7915">
                  <c:v>68.349460983212026</c:v>
                </c:pt>
                <c:pt idx="7916">
                  <c:v>69.433138714512637</c:v>
                </c:pt>
                <c:pt idx="7917">
                  <c:v>70.05023297816993</c:v>
                </c:pt>
                <c:pt idx="7918">
                  <c:v>70.555698401450201</c:v>
                </c:pt>
                <c:pt idx="7919">
                  <c:v>70.555698401450201</c:v>
                </c:pt>
                <c:pt idx="7920">
                  <c:v>70.555698401450201</c:v>
                </c:pt>
                <c:pt idx="7921">
                  <c:v>69.880908332654215</c:v>
                </c:pt>
                <c:pt idx="7922">
                  <c:v>69.551665966373648</c:v>
                </c:pt>
                <c:pt idx="7923">
                  <c:v>69.643853828932208</c:v>
                </c:pt>
                <c:pt idx="7924">
                  <c:v>69.909129106906832</c:v>
                </c:pt>
                <c:pt idx="7925">
                  <c:v>69.532852116871894</c:v>
                </c:pt>
                <c:pt idx="7926">
                  <c:v>69.532852116871894</c:v>
                </c:pt>
                <c:pt idx="7927">
                  <c:v>69.532852116871894</c:v>
                </c:pt>
                <c:pt idx="7928">
                  <c:v>69.885925359188008</c:v>
                </c:pt>
                <c:pt idx="7929">
                  <c:v>70.318016769411472</c:v>
                </c:pt>
                <c:pt idx="7930">
                  <c:v>70.301711433176621</c:v>
                </c:pt>
                <c:pt idx="7931">
                  <c:v>69.897213668889066</c:v>
                </c:pt>
                <c:pt idx="7932">
                  <c:v>70.024520717184217</c:v>
                </c:pt>
                <c:pt idx="7933">
                  <c:v>70.024520717184217</c:v>
                </c:pt>
                <c:pt idx="7934">
                  <c:v>70.024520717184217</c:v>
                </c:pt>
                <c:pt idx="7935">
                  <c:v>69.722871996839544</c:v>
                </c:pt>
                <c:pt idx="7936">
                  <c:v>70.254676809422264</c:v>
                </c:pt>
                <c:pt idx="7937">
                  <c:v>69.391748245608824</c:v>
                </c:pt>
                <c:pt idx="7938">
                  <c:v>68.070388882269484</c:v>
                </c:pt>
                <c:pt idx="7939">
                  <c:v>66.932778115730542</c:v>
                </c:pt>
                <c:pt idx="7940">
                  <c:v>66.932778115730542</c:v>
                </c:pt>
                <c:pt idx="7941">
                  <c:v>66.932778115730542</c:v>
                </c:pt>
                <c:pt idx="7942">
                  <c:v>65.368092965501944</c:v>
                </c:pt>
                <c:pt idx="7943">
                  <c:v>65.161767749299457</c:v>
                </c:pt>
                <c:pt idx="7944">
                  <c:v>66.469330289670836</c:v>
                </c:pt>
                <c:pt idx="7945">
                  <c:v>66.212207679813631</c:v>
                </c:pt>
                <c:pt idx="7946">
                  <c:v>66.717045974777179</c:v>
                </c:pt>
                <c:pt idx="7947">
                  <c:v>66.717045974777179</c:v>
                </c:pt>
                <c:pt idx="7948">
                  <c:v>66.717045974777179</c:v>
                </c:pt>
                <c:pt idx="7949">
                  <c:v>66.765334855164994</c:v>
                </c:pt>
                <c:pt idx="7950">
                  <c:v>67.251986428943496</c:v>
                </c:pt>
                <c:pt idx="7951">
                  <c:v>67.435107897427159</c:v>
                </c:pt>
                <c:pt idx="7952">
                  <c:v>68.266680045404371</c:v>
                </c:pt>
                <c:pt idx="7953">
                  <c:v>68.668669296425023</c:v>
                </c:pt>
                <c:pt idx="7954">
                  <c:v>68.668669296425023</c:v>
                </c:pt>
                <c:pt idx="7955">
                  <c:v>68.668669296425023</c:v>
                </c:pt>
                <c:pt idx="7956">
                  <c:v>69.626921364380635</c:v>
                </c:pt>
                <c:pt idx="7957">
                  <c:v>69.534733501822075</c:v>
                </c:pt>
                <c:pt idx="7958">
                  <c:v>69.704685275654526</c:v>
                </c:pt>
                <c:pt idx="7959">
                  <c:v>69.964316398778621</c:v>
                </c:pt>
                <c:pt idx="7960">
                  <c:v>70.728158688549527</c:v>
                </c:pt>
                <c:pt idx="7961">
                  <c:v>70.728158688549527</c:v>
                </c:pt>
                <c:pt idx="7962">
                  <c:v>70.728158688549527</c:v>
                </c:pt>
                <c:pt idx="7963">
                  <c:v>70.649140520642192</c:v>
                </c:pt>
                <c:pt idx="7964">
                  <c:v>71.03419730711127</c:v>
                </c:pt>
                <c:pt idx="7965">
                  <c:v>71.066180851264249</c:v>
                </c:pt>
                <c:pt idx="7966">
                  <c:v>71.232996983513075</c:v>
                </c:pt>
                <c:pt idx="7967">
                  <c:v>71.50454354465495</c:v>
                </c:pt>
                <c:pt idx="7968">
                  <c:v>71.50454354465495</c:v>
                </c:pt>
                <c:pt idx="7969">
                  <c:v>71.50454354465495</c:v>
                </c:pt>
                <c:pt idx="7970">
                  <c:v>71.463153075751109</c:v>
                </c:pt>
                <c:pt idx="7971">
                  <c:v>70.735057100033515</c:v>
                </c:pt>
                <c:pt idx="7972">
                  <c:v>70.325542309212153</c:v>
                </c:pt>
                <c:pt idx="7973">
                  <c:v>70.699310785980188</c:v>
                </c:pt>
                <c:pt idx="7974">
                  <c:v>70.06904682767167</c:v>
                </c:pt>
                <c:pt idx="7975">
                  <c:v>70.06904682767167</c:v>
                </c:pt>
                <c:pt idx="7976">
                  <c:v>70.06904682767167</c:v>
                </c:pt>
                <c:pt idx="7977">
                  <c:v>70.694920887763104</c:v>
                </c:pt>
                <c:pt idx="7978">
                  <c:v>70.260320964272765</c:v>
                </c:pt>
                <c:pt idx="7979">
                  <c:v>70.733175715083334</c:v>
                </c:pt>
                <c:pt idx="7980">
                  <c:v>71.493882363270629</c:v>
                </c:pt>
                <c:pt idx="7981">
                  <c:v>72.371862006685475</c:v>
                </c:pt>
                <c:pt idx="7982">
                  <c:v>72.371862006685475</c:v>
                </c:pt>
                <c:pt idx="7983">
                  <c:v>72.371862006685475</c:v>
                </c:pt>
                <c:pt idx="7984">
                  <c:v>72.627730359909222</c:v>
                </c:pt>
                <c:pt idx="7985">
                  <c:v>73.395335419580476</c:v>
                </c:pt>
                <c:pt idx="7986">
                  <c:v>73.278062424352925</c:v>
                </c:pt>
                <c:pt idx="7987">
                  <c:v>73.863800272173961</c:v>
                </c:pt>
                <c:pt idx="7988">
                  <c:v>73.708272449626179</c:v>
                </c:pt>
                <c:pt idx="7989">
                  <c:v>73.708272449626179</c:v>
                </c:pt>
                <c:pt idx="7990">
                  <c:v>73.708272449626179</c:v>
                </c:pt>
                <c:pt idx="7991">
                  <c:v>73.987971678885472</c:v>
                </c:pt>
                <c:pt idx="7992">
                  <c:v>74.233178850724897</c:v>
                </c:pt>
                <c:pt idx="7993">
                  <c:v>73.954733878099049</c:v>
                </c:pt>
                <c:pt idx="7994">
                  <c:v>74.961901954759227</c:v>
                </c:pt>
                <c:pt idx="7995">
                  <c:v>75.054089817317774</c:v>
                </c:pt>
                <c:pt idx="7996">
                  <c:v>75.054089817317774</c:v>
                </c:pt>
                <c:pt idx="7997">
                  <c:v>75.054089817317774</c:v>
                </c:pt>
                <c:pt idx="7998">
                  <c:v>74.485911562365033</c:v>
                </c:pt>
                <c:pt idx="7999">
                  <c:v>73.207824052879715</c:v>
                </c:pt>
                <c:pt idx="8000">
                  <c:v>72.808343315125953</c:v>
                </c:pt>
                <c:pt idx="8001">
                  <c:v>72.859767837097394</c:v>
                </c:pt>
                <c:pt idx="8002">
                  <c:v>73.118144703588044</c:v>
                </c:pt>
                <c:pt idx="8003">
                  <c:v>73.118144703588044</c:v>
                </c:pt>
                <c:pt idx="8004">
                  <c:v>73.118144703588044</c:v>
                </c:pt>
                <c:pt idx="8005">
                  <c:v>73.483760512238646</c:v>
                </c:pt>
                <c:pt idx="8006">
                  <c:v>73.591626582715335</c:v>
                </c:pt>
                <c:pt idx="8007">
                  <c:v>73.634271308252622</c:v>
                </c:pt>
                <c:pt idx="8008">
                  <c:v>73.10246649566993</c:v>
                </c:pt>
                <c:pt idx="8009">
                  <c:v>73.499438720156775</c:v>
                </c:pt>
                <c:pt idx="8010">
                  <c:v>73.499438720156775</c:v>
                </c:pt>
                <c:pt idx="8011">
                  <c:v>73.499438720156775</c:v>
                </c:pt>
                <c:pt idx="8012">
                  <c:v>74.320349686749651</c:v>
                </c:pt>
                <c:pt idx="8013">
                  <c:v>74.817662441912489</c:v>
                </c:pt>
                <c:pt idx="8014">
                  <c:v>75.234702772534547</c:v>
                </c:pt>
                <c:pt idx="8015">
                  <c:v>74.656490464514192</c:v>
                </c:pt>
                <c:pt idx="8016">
                  <c:v>74.786306026076247</c:v>
                </c:pt>
                <c:pt idx="8017">
                  <c:v>74.786306026076247</c:v>
                </c:pt>
                <c:pt idx="8018">
                  <c:v>74.786306026076247</c:v>
                </c:pt>
                <c:pt idx="8019">
                  <c:v>74.258891111710611</c:v>
                </c:pt>
                <c:pt idx="8020">
                  <c:v>74.206212333105725</c:v>
                </c:pt>
                <c:pt idx="8021">
                  <c:v>74.410029036041323</c:v>
                </c:pt>
                <c:pt idx="8022">
                  <c:v>74.250738443593193</c:v>
                </c:pt>
                <c:pt idx="8023">
                  <c:v>74.079532413127296</c:v>
                </c:pt>
                <c:pt idx="8024">
                  <c:v>74.079532413127296</c:v>
                </c:pt>
                <c:pt idx="8025">
                  <c:v>74.079532413127296</c:v>
                </c:pt>
                <c:pt idx="8026">
                  <c:v>74.653354822930581</c:v>
                </c:pt>
                <c:pt idx="8027">
                  <c:v>73.971666342650622</c:v>
                </c:pt>
                <c:pt idx="8028">
                  <c:v>73.468082304320546</c:v>
                </c:pt>
                <c:pt idx="8029">
                  <c:v>73.2021798980292</c:v>
                </c:pt>
                <c:pt idx="8030">
                  <c:v>74.270806549728405</c:v>
                </c:pt>
                <c:pt idx="8031">
                  <c:v>74.270806549728405</c:v>
                </c:pt>
                <c:pt idx="8032">
                  <c:v>74.270806549728405</c:v>
                </c:pt>
                <c:pt idx="8033">
                  <c:v>74.033124917689676</c:v>
                </c:pt>
                <c:pt idx="8034">
                  <c:v>74.246975673692859</c:v>
                </c:pt>
                <c:pt idx="8035">
                  <c:v>72.090281392475958</c:v>
                </c:pt>
                <c:pt idx="8036">
                  <c:v>72.55937337338618</c:v>
                </c:pt>
                <c:pt idx="8037">
                  <c:v>72.443354634792072</c:v>
                </c:pt>
                <c:pt idx="8038">
                  <c:v>72.443354634792072</c:v>
                </c:pt>
                <c:pt idx="8039">
                  <c:v>72.443354634792072</c:v>
                </c:pt>
                <c:pt idx="8040">
                  <c:v>72.729952275535325</c:v>
                </c:pt>
                <c:pt idx="8041">
                  <c:v>71.383507779526994</c:v>
                </c:pt>
                <c:pt idx="8042">
                  <c:v>71.349015722107126</c:v>
                </c:pt>
                <c:pt idx="8043">
                  <c:v>72.272148604326148</c:v>
                </c:pt>
                <c:pt idx="8044">
                  <c:v>72.972023805791125</c:v>
                </c:pt>
                <c:pt idx="8045">
                  <c:v>72.972023805791125</c:v>
                </c:pt>
                <c:pt idx="8046">
                  <c:v>72.972023805791125</c:v>
                </c:pt>
                <c:pt idx="8047">
                  <c:v>73.215976720997091</c:v>
                </c:pt>
                <c:pt idx="8048">
                  <c:v>72.6741378553468</c:v>
                </c:pt>
                <c:pt idx="8049">
                  <c:v>72.681036266830773</c:v>
                </c:pt>
                <c:pt idx="8050">
                  <c:v>72.820258753143705</c:v>
                </c:pt>
                <c:pt idx="8051">
                  <c:v>73.101839367353165</c:v>
                </c:pt>
                <c:pt idx="8052">
                  <c:v>73.101839367353165</c:v>
                </c:pt>
                <c:pt idx="8053">
                  <c:v>73.101839367353165</c:v>
                </c:pt>
                <c:pt idx="8054">
                  <c:v>73.448014198185291</c:v>
                </c:pt>
                <c:pt idx="8055">
                  <c:v>72.859140708780629</c:v>
                </c:pt>
                <c:pt idx="8056">
                  <c:v>72.618323435158274</c:v>
                </c:pt>
                <c:pt idx="8057">
                  <c:v>72.814614598293161</c:v>
                </c:pt>
                <c:pt idx="8058">
                  <c:v>73.005888734894256</c:v>
                </c:pt>
                <c:pt idx="8059">
                  <c:v>73.005888734894256</c:v>
                </c:pt>
                <c:pt idx="8060">
                  <c:v>73.005888734894256</c:v>
                </c:pt>
                <c:pt idx="8061">
                  <c:v>73.595389352615655</c:v>
                </c:pt>
                <c:pt idx="8062">
                  <c:v>74.462707814646194</c:v>
                </c:pt>
                <c:pt idx="8063">
                  <c:v>74.82644223834663</c:v>
                </c:pt>
                <c:pt idx="8064">
                  <c:v>75.999799318938898</c:v>
                </c:pt>
                <c:pt idx="8065">
                  <c:v>75.706930395028365</c:v>
                </c:pt>
                <c:pt idx="8066">
                  <c:v>75.706930395028365</c:v>
                </c:pt>
                <c:pt idx="8067">
                  <c:v>75.706930395028365</c:v>
                </c:pt>
                <c:pt idx="8068">
                  <c:v>75.327517763409816</c:v>
                </c:pt>
                <c:pt idx="8069">
                  <c:v>75.039038737716368</c:v>
                </c:pt>
                <c:pt idx="8070">
                  <c:v>73.934038643647114</c:v>
                </c:pt>
                <c:pt idx="8071">
                  <c:v>73.780392206049527</c:v>
                </c:pt>
                <c:pt idx="8072">
                  <c:v>73.700746909825469</c:v>
                </c:pt>
                <c:pt idx="8073">
                  <c:v>73.700746909825469</c:v>
                </c:pt>
                <c:pt idx="8074">
                  <c:v>73.700746909825469</c:v>
                </c:pt>
                <c:pt idx="8075">
                  <c:v>73.866935913757558</c:v>
                </c:pt>
                <c:pt idx="8076">
                  <c:v>72.672256470396647</c:v>
                </c:pt>
                <c:pt idx="8077">
                  <c:v>72.859140708780657</c:v>
                </c:pt>
                <c:pt idx="8078">
                  <c:v>71.742852305010359</c:v>
                </c:pt>
                <c:pt idx="8079">
                  <c:v>71.914685463792978</c:v>
                </c:pt>
                <c:pt idx="8080">
                  <c:v>71.914685463792978</c:v>
                </c:pt>
                <c:pt idx="8081">
                  <c:v>71.914685463792978</c:v>
                </c:pt>
                <c:pt idx="8082">
                  <c:v>71.716512915707924</c:v>
                </c:pt>
                <c:pt idx="8083">
                  <c:v>71.95607593269682</c:v>
                </c:pt>
                <c:pt idx="8084">
                  <c:v>71.95607593269682</c:v>
                </c:pt>
                <c:pt idx="8085">
                  <c:v>71.95607593269682</c:v>
                </c:pt>
                <c:pt idx="8086">
                  <c:v>72.317928971447088</c:v>
                </c:pt>
                <c:pt idx="8087">
                  <c:v>72.317928971447088</c:v>
                </c:pt>
                <c:pt idx="8088">
                  <c:v>72.317928971447088</c:v>
                </c:pt>
                <c:pt idx="8089">
                  <c:v>72.350539643916775</c:v>
                </c:pt>
                <c:pt idx="8090">
                  <c:v>72.71552832425067</c:v>
                </c:pt>
              </c:numCache>
            </c:numRef>
          </c:yVal>
          <c:smooth val="0"/>
          <c:extLst>
            <c:ext xmlns:c16="http://schemas.microsoft.com/office/drawing/2014/chart" uri="{C3380CC4-5D6E-409C-BE32-E72D297353CC}">
              <c16:uniqueId val="{00000003-65FF-470C-B49D-8CEA86FBFE21}"/>
            </c:ext>
          </c:extLst>
        </c:ser>
        <c:ser>
          <c:idx val="4"/>
          <c:order val="4"/>
          <c:tx>
            <c:strRef>
              <c:f>Hoja1!$W$3</c:f>
              <c:strCache>
                <c:ptCount val="1"/>
                <c:pt idx="0">
                  <c:v>MSCI Emerging Market</c:v>
                </c:pt>
              </c:strCache>
            </c:strRef>
          </c:tx>
          <c:spPr>
            <a:ln w="19050" cap="rnd">
              <a:solidFill>
                <a:schemeClr val="bg1">
                  <a:lumMod val="65000"/>
                </a:schemeClr>
              </a:solidFill>
              <a:round/>
            </a:ln>
            <a:effectLst/>
          </c:spPr>
          <c:marker>
            <c:symbol val="none"/>
          </c:marker>
          <c:xVal>
            <c:numRef>
              <c:f>Hoja1!$B$5:$B$14618</c:f>
              <c:numCache>
                <c:formatCode>General</c:formatCode>
                <c:ptCount val="14614"/>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pt idx="14601">
                  <c:v>35.002739726023911</c:v>
                </c:pt>
                <c:pt idx="14602">
                  <c:v>35.005479452051311</c:v>
                </c:pt>
                <c:pt idx="14603">
                  <c:v>35.008219178078711</c:v>
                </c:pt>
                <c:pt idx="14604">
                  <c:v>35.010958904106111</c:v>
                </c:pt>
                <c:pt idx="14605">
                  <c:v>35.013698630133511</c:v>
                </c:pt>
                <c:pt idx="14606">
                  <c:v>35.016438356160911</c:v>
                </c:pt>
                <c:pt idx="14607">
                  <c:v>35.019178082188311</c:v>
                </c:pt>
                <c:pt idx="14608">
                  <c:v>35.021917808215711</c:v>
                </c:pt>
                <c:pt idx="14609">
                  <c:v>35.024657534243111</c:v>
                </c:pt>
                <c:pt idx="14610">
                  <c:v>35.027397260270511</c:v>
                </c:pt>
                <c:pt idx="14611">
                  <c:v>35.030136986297912</c:v>
                </c:pt>
                <c:pt idx="14612">
                  <c:v>35.032876712325312</c:v>
                </c:pt>
                <c:pt idx="14613">
                  <c:v>35.035616438352712</c:v>
                </c:pt>
              </c:numCache>
            </c:numRef>
          </c:xVal>
          <c:yVal>
            <c:numRef>
              <c:f>Hoja1!$Z$5:$Z$14618</c:f>
              <c:numCache>
                <c:formatCode>General</c:formatCode>
                <c:ptCount val="14614"/>
                <c:pt idx="0">
                  <c:v>21.185813864877527</c:v>
                </c:pt>
                <c:pt idx="1">
                  <c:v>20.939267383394661</c:v>
                </c:pt>
                <c:pt idx="2">
                  <c:v>20.872027433899337</c:v>
                </c:pt>
                <c:pt idx="3">
                  <c:v>21.155182332329659</c:v>
                </c:pt>
                <c:pt idx="4">
                  <c:v>21.075241503485213</c:v>
                </c:pt>
                <c:pt idx="5">
                  <c:v>21.075241503485213</c:v>
                </c:pt>
                <c:pt idx="6">
                  <c:v>21.075241503485213</c:v>
                </c:pt>
                <c:pt idx="7">
                  <c:v>21.490634969256341</c:v>
                </c:pt>
                <c:pt idx="8">
                  <c:v>21.406958587662157</c:v>
                </c:pt>
                <c:pt idx="9">
                  <c:v>21.667700169594031</c:v>
                </c:pt>
                <c:pt idx="10">
                  <c:v>21.832811601132558</c:v>
                </c:pt>
                <c:pt idx="11">
                  <c:v>21.871661349729859</c:v>
                </c:pt>
                <c:pt idx="12">
                  <c:v>21.871661349729859</c:v>
                </c:pt>
                <c:pt idx="13">
                  <c:v>21.871661349729859</c:v>
                </c:pt>
                <c:pt idx="14">
                  <c:v>21.57655268250037</c:v>
                </c:pt>
                <c:pt idx="15">
                  <c:v>21.453279441758937</c:v>
                </c:pt>
                <c:pt idx="16">
                  <c:v>21.39948748216268</c:v>
                </c:pt>
                <c:pt idx="17">
                  <c:v>21.460003436708472</c:v>
                </c:pt>
                <c:pt idx="18">
                  <c:v>21.84850092268147</c:v>
                </c:pt>
                <c:pt idx="19">
                  <c:v>21.84850092268147</c:v>
                </c:pt>
                <c:pt idx="20">
                  <c:v>21.84850092268147</c:v>
                </c:pt>
                <c:pt idx="21">
                  <c:v>21.937407078125293</c:v>
                </c:pt>
                <c:pt idx="22">
                  <c:v>21.77677830988646</c:v>
                </c:pt>
                <c:pt idx="23">
                  <c:v>21.772295646586773</c:v>
                </c:pt>
                <c:pt idx="24">
                  <c:v>22.078610972065484</c:v>
                </c:pt>
                <c:pt idx="25">
                  <c:v>22.213837981606083</c:v>
                </c:pt>
                <c:pt idx="26">
                  <c:v>22.213837981606083</c:v>
                </c:pt>
                <c:pt idx="27">
                  <c:v>22.213837981606083</c:v>
                </c:pt>
                <c:pt idx="28">
                  <c:v>22.369984086545234</c:v>
                </c:pt>
                <c:pt idx="29">
                  <c:v>22.210102428856342</c:v>
                </c:pt>
                <c:pt idx="30">
                  <c:v>22.289296147150839</c:v>
                </c:pt>
                <c:pt idx="31">
                  <c:v>22.412569387892276</c:v>
                </c:pt>
                <c:pt idx="32">
                  <c:v>22.58963458822997</c:v>
                </c:pt>
                <c:pt idx="33">
                  <c:v>22.58963458822997</c:v>
                </c:pt>
                <c:pt idx="34">
                  <c:v>22.58963458822997</c:v>
                </c:pt>
                <c:pt idx="35">
                  <c:v>22.743539361519272</c:v>
                </c:pt>
                <c:pt idx="36">
                  <c:v>22.776412225716985</c:v>
                </c:pt>
                <c:pt idx="37">
                  <c:v>22.434235593840764</c:v>
                </c:pt>
                <c:pt idx="38">
                  <c:v>22.428258709441181</c:v>
                </c:pt>
                <c:pt idx="39">
                  <c:v>22.359524538845957</c:v>
                </c:pt>
                <c:pt idx="40">
                  <c:v>22.359524538845957</c:v>
                </c:pt>
                <c:pt idx="41">
                  <c:v>22.359524538845957</c:v>
                </c:pt>
                <c:pt idx="42">
                  <c:v>22.408086724592586</c:v>
                </c:pt>
                <c:pt idx="43">
                  <c:v>22.234757077004634</c:v>
                </c:pt>
                <c:pt idx="44">
                  <c:v>22.192171775657595</c:v>
                </c:pt>
                <c:pt idx="45">
                  <c:v>22.337858332897472</c:v>
                </c:pt>
                <c:pt idx="46">
                  <c:v>22.3072268003496</c:v>
                </c:pt>
                <c:pt idx="47">
                  <c:v>22.3072268003496</c:v>
                </c:pt>
                <c:pt idx="48">
                  <c:v>22.3072268003496</c:v>
                </c:pt>
                <c:pt idx="49">
                  <c:v>22.218320644905777</c:v>
                </c:pt>
                <c:pt idx="50">
                  <c:v>22.398374287443264</c:v>
                </c:pt>
                <c:pt idx="51">
                  <c:v>22.37147830764513</c:v>
                </c:pt>
                <c:pt idx="52">
                  <c:v>22.415557830092066</c:v>
                </c:pt>
                <c:pt idx="53">
                  <c:v>22.554520392382411</c:v>
                </c:pt>
                <c:pt idx="54">
                  <c:v>22.554520392382411</c:v>
                </c:pt>
                <c:pt idx="55">
                  <c:v>22.554520392382411</c:v>
                </c:pt>
                <c:pt idx="56">
                  <c:v>22.356536096646174</c:v>
                </c:pt>
                <c:pt idx="57">
                  <c:v>22.19889577060713</c:v>
                </c:pt>
                <c:pt idx="58">
                  <c:v>22.174241122458845</c:v>
                </c:pt>
                <c:pt idx="59">
                  <c:v>22.218320644905781</c:v>
                </c:pt>
                <c:pt idx="60">
                  <c:v>22.113725167913053</c:v>
                </c:pt>
                <c:pt idx="61">
                  <c:v>22.113725167913053</c:v>
                </c:pt>
                <c:pt idx="62">
                  <c:v>22.113725167913053</c:v>
                </c:pt>
                <c:pt idx="63">
                  <c:v>21.811892505734029</c:v>
                </c:pt>
                <c:pt idx="64">
                  <c:v>21.822352053433303</c:v>
                </c:pt>
                <c:pt idx="65">
                  <c:v>21.830570269482735</c:v>
                </c:pt>
                <c:pt idx="66">
                  <c:v>21.971774163422921</c:v>
                </c:pt>
                <c:pt idx="67">
                  <c:v>22.411822277342342</c:v>
                </c:pt>
                <c:pt idx="68">
                  <c:v>22.411822277342342</c:v>
                </c:pt>
                <c:pt idx="69">
                  <c:v>22.411822277342342</c:v>
                </c:pt>
                <c:pt idx="70">
                  <c:v>22.664345643224788</c:v>
                </c:pt>
                <c:pt idx="71">
                  <c:v>22.51641775433507</c:v>
                </c:pt>
                <c:pt idx="72">
                  <c:v>22.569462603381382</c:v>
                </c:pt>
                <c:pt idx="73">
                  <c:v>22.517911975434966</c:v>
                </c:pt>
                <c:pt idx="74">
                  <c:v>22.626990115727391</c:v>
                </c:pt>
                <c:pt idx="75">
                  <c:v>22.626990115727391</c:v>
                </c:pt>
                <c:pt idx="76">
                  <c:v>22.626990115727391</c:v>
                </c:pt>
                <c:pt idx="77">
                  <c:v>22.944512099455324</c:v>
                </c:pt>
                <c:pt idx="78">
                  <c:v>22.982614737502672</c:v>
                </c:pt>
                <c:pt idx="79">
                  <c:v>23.011752048950648</c:v>
                </c:pt>
                <c:pt idx="80">
                  <c:v>22.860835717861139</c:v>
                </c:pt>
                <c:pt idx="81">
                  <c:v>22.55975016623206</c:v>
                </c:pt>
                <c:pt idx="82">
                  <c:v>22.55975016623206</c:v>
                </c:pt>
                <c:pt idx="83">
                  <c:v>22.55975016623206</c:v>
                </c:pt>
                <c:pt idx="84">
                  <c:v>22.479062226837669</c:v>
                </c:pt>
                <c:pt idx="85">
                  <c:v>22.290790368250757</c:v>
                </c:pt>
                <c:pt idx="86">
                  <c:v>22.120449162862592</c:v>
                </c:pt>
                <c:pt idx="87">
                  <c:v>22.245963735253866</c:v>
                </c:pt>
                <c:pt idx="88">
                  <c:v>21.95757906297391</c:v>
                </c:pt>
                <c:pt idx="89">
                  <c:v>21.95757906297391</c:v>
                </c:pt>
                <c:pt idx="90">
                  <c:v>21.95757906297391</c:v>
                </c:pt>
                <c:pt idx="91">
                  <c:v>21.575805571950447</c:v>
                </c:pt>
                <c:pt idx="92">
                  <c:v>21.679653938393226</c:v>
                </c:pt>
                <c:pt idx="93">
                  <c:v>21.595230446249094</c:v>
                </c:pt>
                <c:pt idx="94">
                  <c:v>21.654999290244941</c:v>
                </c:pt>
                <c:pt idx="95">
                  <c:v>21.699078812691877</c:v>
                </c:pt>
                <c:pt idx="96">
                  <c:v>21.699078812691877</c:v>
                </c:pt>
                <c:pt idx="97">
                  <c:v>21.699078812691877</c:v>
                </c:pt>
                <c:pt idx="98">
                  <c:v>21.80740984243435</c:v>
                </c:pt>
                <c:pt idx="99">
                  <c:v>21.783502304836013</c:v>
                </c:pt>
                <c:pt idx="100">
                  <c:v>21.776778309886481</c:v>
                </c:pt>
                <c:pt idx="101">
                  <c:v>21.502588738055536</c:v>
                </c:pt>
                <c:pt idx="102">
                  <c:v>21.262019140972253</c:v>
                </c:pt>
                <c:pt idx="103">
                  <c:v>21.262019140972253</c:v>
                </c:pt>
                <c:pt idx="104">
                  <c:v>21.262019140972253</c:v>
                </c:pt>
                <c:pt idx="105">
                  <c:v>21.080471277334876</c:v>
                </c:pt>
                <c:pt idx="106">
                  <c:v>21.115585473182435</c:v>
                </c:pt>
                <c:pt idx="107">
                  <c:v>21.200008965326564</c:v>
                </c:pt>
                <c:pt idx="108">
                  <c:v>20.873521654999255</c:v>
                </c:pt>
                <c:pt idx="109">
                  <c:v>20.863062107299985</c:v>
                </c:pt>
                <c:pt idx="110">
                  <c:v>20.863062107299985</c:v>
                </c:pt>
                <c:pt idx="111">
                  <c:v>20.863062107299985</c:v>
                </c:pt>
                <c:pt idx="112">
                  <c:v>21.385292381713693</c:v>
                </c:pt>
                <c:pt idx="113">
                  <c:v>21.42862479361068</c:v>
                </c:pt>
                <c:pt idx="114">
                  <c:v>21.321040874418156</c:v>
                </c:pt>
                <c:pt idx="115">
                  <c:v>21.365120396865095</c:v>
                </c:pt>
                <c:pt idx="116">
                  <c:v>21.423395019761042</c:v>
                </c:pt>
                <c:pt idx="117">
                  <c:v>21.423395019761042</c:v>
                </c:pt>
                <c:pt idx="118">
                  <c:v>21.423395019761042</c:v>
                </c:pt>
                <c:pt idx="119">
                  <c:v>21.510806954104964</c:v>
                </c:pt>
                <c:pt idx="120">
                  <c:v>21.096907709433729</c:v>
                </c:pt>
                <c:pt idx="121">
                  <c:v>21.043862860387417</c:v>
                </c:pt>
                <c:pt idx="122">
                  <c:v>21.039380197087727</c:v>
                </c:pt>
                <c:pt idx="123">
                  <c:v>21.01547265948939</c:v>
                </c:pt>
                <c:pt idx="124">
                  <c:v>21.01547265948939</c:v>
                </c:pt>
                <c:pt idx="125">
                  <c:v>21.01547265948939</c:v>
                </c:pt>
                <c:pt idx="126">
                  <c:v>21.267248914821892</c:v>
                </c:pt>
                <c:pt idx="127">
                  <c:v>21.034150423238092</c:v>
                </c:pt>
                <c:pt idx="128">
                  <c:v>20.787603941755229</c:v>
                </c:pt>
                <c:pt idx="129">
                  <c:v>20.635940500115769</c:v>
                </c:pt>
                <c:pt idx="130">
                  <c:v>20.502954822225014</c:v>
                </c:pt>
                <c:pt idx="131">
                  <c:v>20.502954822225014</c:v>
                </c:pt>
                <c:pt idx="132">
                  <c:v>20.502954822225014</c:v>
                </c:pt>
                <c:pt idx="133">
                  <c:v>20.298246531539242</c:v>
                </c:pt>
                <c:pt idx="134">
                  <c:v>20.15031864264952</c:v>
                </c:pt>
                <c:pt idx="135">
                  <c:v>20.15031864264952</c:v>
                </c:pt>
                <c:pt idx="136">
                  <c:v>20.343073164536126</c:v>
                </c:pt>
                <c:pt idx="137">
                  <c:v>20.564217887320755</c:v>
                </c:pt>
                <c:pt idx="138">
                  <c:v>20.564217887320755</c:v>
                </c:pt>
                <c:pt idx="139">
                  <c:v>20.564217887320755</c:v>
                </c:pt>
                <c:pt idx="140">
                  <c:v>20.163019521998638</c:v>
                </c:pt>
                <c:pt idx="141">
                  <c:v>20.68226135421255</c:v>
                </c:pt>
                <c:pt idx="142">
                  <c:v>20.680767133112656</c:v>
                </c:pt>
                <c:pt idx="143">
                  <c:v>20.999036227390533</c:v>
                </c:pt>
                <c:pt idx="144">
                  <c:v>21.082712608984721</c:v>
                </c:pt>
                <c:pt idx="145">
                  <c:v>21.082712608984721</c:v>
                </c:pt>
                <c:pt idx="146">
                  <c:v>21.082712608984721</c:v>
                </c:pt>
                <c:pt idx="147">
                  <c:v>20.863809217849933</c:v>
                </c:pt>
                <c:pt idx="148">
                  <c:v>20.768179067456582</c:v>
                </c:pt>
                <c:pt idx="149">
                  <c:v>20.824959469252637</c:v>
                </c:pt>
                <c:pt idx="150">
                  <c:v>20.72708798720944</c:v>
                </c:pt>
                <c:pt idx="151">
                  <c:v>20.718869771160008</c:v>
                </c:pt>
                <c:pt idx="152">
                  <c:v>20.718869771160008</c:v>
                </c:pt>
                <c:pt idx="153">
                  <c:v>20.718869771160008</c:v>
                </c:pt>
                <c:pt idx="154">
                  <c:v>20.341578943436232</c:v>
                </c:pt>
                <c:pt idx="155">
                  <c:v>20.445427309879019</c:v>
                </c:pt>
                <c:pt idx="156">
                  <c:v>20.631457836816089</c:v>
                </c:pt>
                <c:pt idx="157">
                  <c:v>20.750995524807781</c:v>
                </c:pt>
                <c:pt idx="158">
                  <c:v>20.995300674640799</c:v>
                </c:pt>
                <c:pt idx="159">
                  <c:v>20.995300674640799</c:v>
                </c:pt>
                <c:pt idx="160">
                  <c:v>20.995300674640799</c:v>
                </c:pt>
                <c:pt idx="161">
                  <c:v>21.457014994508707</c:v>
                </c:pt>
                <c:pt idx="162">
                  <c:v>21.34793685421629</c:v>
                </c:pt>
                <c:pt idx="163">
                  <c:v>21.179836980477972</c:v>
                </c:pt>
                <c:pt idx="164">
                  <c:v>21.194032080926988</c:v>
                </c:pt>
                <c:pt idx="165">
                  <c:v>21.270237357021692</c:v>
                </c:pt>
                <c:pt idx="166">
                  <c:v>21.270237357021692</c:v>
                </c:pt>
                <c:pt idx="167">
                  <c:v>21.270237357021692</c:v>
                </c:pt>
                <c:pt idx="168">
                  <c:v>21.39126926611328</c:v>
                </c:pt>
                <c:pt idx="169">
                  <c:v>21.721492129190331</c:v>
                </c:pt>
                <c:pt idx="170">
                  <c:v>21.986716374421899</c:v>
                </c:pt>
                <c:pt idx="171">
                  <c:v>21.999417253771014</c:v>
                </c:pt>
                <c:pt idx="172">
                  <c:v>22.210102428856374</c:v>
                </c:pt>
                <c:pt idx="173">
                  <c:v>22.210102428856374</c:v>
                </c:pt>
                <c:pt idx="174">
                  <c:v>22.210102428856374</c:v>
                </c:pt>
                <c:pt idx="175">
                  <c:v>22.217573534355854</c:v>
                </c:pt>
                <c:pt idx="176">
                  <c:v>21.956084841874027</c:v>
                </c:pt>
                <c:pt idx="177">
                  <c:v>21.974762605622729</c:v>
                </c:pt>
                <c:pt idx="178">
                  <c:v>21.668447280144015</c:v>
                </c:pt>
                <c:pt idx="179">
                  <c:v>21.350178185866135</c:v>
                </c:pt>
                <c:pt idx="180">
                  <c:v>21.350178185866135</c:v>
                </c:pt>
                <c:pt idx="181">
                  <c:v>21.350178185866135</c:v>
                </c:pt>
                <c:pt idx="182">
                  <c:v>21.492129190356273</c:v>
                </c:pt>
                <c:pt idx="183">
                  <c:v>21.972521273972884</c:v>
                </c:pt>
                <c:pt idx="184">
                  <c:v>22.05246210281733</c:v>
                </c:pt>
                <c:pt idx="185">
                  <c:v>22.061427429416707</c:v>
                </c:pt>
                <c:pt idx="186">
                  <c:v>22.167517127509331</c:v>
                </c:pt>
                <c:pt idx="187">
                  <c:v>22.167517127509331</c:v>
                </c:pt>
                <c:pt idx="188">
                  <c:v>22.167517127509331</c:v>
                </c:pt>
                <c:pt idx="189">
                  <c:v>22.372972528745052</c:v>
                </c:pt>
                <c:pt idx="190">
                  <c:v>22.366995644345469</c:v>
                </c:pt>
                <c:pt idx="191">
                  <c:v>22.57693370888088</c:v>
                </c:pt>
                <c:pt idx="192">
                  <c:v>22.429005819991161</c:v>
                </c:pt>
                <c:pt idx="193">
                  <c:v>22.597105693729478</c:v>
                </c:pt>
                <c:pt idx="194">
                  <c:v>22.597105693729478</c:v>
                </c:pt>
                <c:pt idx="195">
                  <c:v>22.597105693729478</c:v>
                </c:pt>
                <c:pt idx="196">
                  <c:v>22.854111722911615</c:v>
                </c:pt>
                <c:pt idx="197">
                  <c:v>22.837675290812761</c:v>
                </c:pt>
                <c:pt idx="198">
                  <c:v>22.786871773416291</c:v>
                </c:pt>
                <c:pt idx="199">
                  <c:v>22.804055316065096</c:v>
                </c:pt>
                <c:pt idx="200">
                  <c:v>22.638943884526569</c:v>
                </c:pt>
                <c:pt idx="201">
                  <c:v>22.638943884526569</c:v>
                </c:pt>
                <c:pt idx="202">
                  <c:v>22.638943884526569</c:v>
                </c:pt>
                <c:pt idx="203">
                  <c:v>22.450672025939657</c:v>
                </c:pt>
                <c:pt idx="204">
                  <c:v>22.401362729643083</c:v>
                </c:pt>
                <c:pt idx="205">
                  <c:v>22.431994262190955</c:v>
                </c:pt>
                <c:pt idx="206">
                  <c:v>22.571703935031245</c:v>
                </c:pt>
                <c:pt idx="207">
                  <c:v>22.942270767805493</c:v>
                </c:pt>
                <c:pt idx="208">
                  <c:v>22.942270767805493</c:v>
                </c:pt>
                <c:pt idx="209">
                  <c:v>22.942270767805493</c:v>
                </c:pt>
                <c:pt idx="210">
                  <c:v>23.22019589238618</c:v>
                </c:pt>
                <c:pt idx="211">
                  <c:v>23.093934209444953</c:v>
                </c:pt>
                <c:pt idx="212">
                  <c:v>23.377089107875268</c:v>
                </c:pt>
                <c:pt idx="213">
                  <c:v>23.522028554565193</c:v>
                </c:pt>
                <c:pt idx="214">
                  <c:v>23.56685518756208</c:v>
                </c:pt>
                <c:pt idx="215">
                  <c:v>23.56685518756208</c:v>
                </c:pt>
                <c:pt idx="216">
                  <c:v>23.56685518756208</c:v>
                </c:pt>
                <c:pt idx="217">
                  <c:v>23.867940739191155</c:v>
                </c:pt>
                <c:pt idx="218">
                  <c:v>23.772310588797801</c:v>
                </c:pt>
                <c:pt idx="219">
                  <c:v>23.896330940089186</c:v>
                </c:pt>
                <c:pt idx="220">
                  <c:v>24.110004557374332</c:v>
                </c:pt>
                <c:pt idx="221">
                  <c:v>24.242243124715142</c:v>
                </c:pt>
                <c:pt idx="222">
                  <c:v>24.242243124715142</c:v>
                </c:pt>
                <c:pt idx="223">
                  <c:v>24.242243124715142</c:v>
                </c:pt>
                <c:pt idx="224">
                  <c:v>24.335631943458651</c:v>
                </c:pt>
                <c:pt idx="225">
                  <c:v>24.284828426062184</c:v>
                </c:pt>
                <c:pt idx="226">
                  <c:v>24.307241742560628</c:v>
                </c:pt>
                <c:pt idx="227">
                  <c:v>24.578442872191779</c:v>
                </c:pt>
                <c:pt idx="228">
                  <c:v>24.666601917085654</c:v>
                </c:pt>
                <c:pt idx="229">
                  <c:v>24.666601917085654</c:v>
                </c:pt>
                <c:pt idx="230">
                  <c:v>24.666601917085654</c:v>
                </c:pt>
                <c:pt idx="231">
                  <c:v>24.780909831227707</c:v>
                </c:pt>
                <c:pt idx="232">
                  <c:v>25.21946372404723</c:v>
                </c:pt>
                <c:pt idx="233">
                  <c:v>25.072282945707457</c:v>
                </c:pt>
                <c:pt idx="234">
                  <c:v>25.20003884974858</c:v>
                </c:pt>
                <c:pt idx="235">
                  <c:v>25.123833573653872</c:v>
                </c:pt>
                <c:pt idx="236">
                  <c:v>25.123833573653872</c:v>
                </c:pt>
                <c:pt idx="237">
                  <c:v>25.123833573653872</c:v>
                </c:pt>
                <c:pt idx="238">
                  <c:v>24.777174278477965</c:v>
                </c:pt>
                <c:pt idx="239">
                  <c:v>24.630740610688143</c:v>
                </c:pt>
                <c:pt idx="240">
                  <c:v>24.855620886222514</c:v>
                </c:pt>
                <c:pt idx="241">
                  <c:v>24.842920006873396</c:v>
                </c:pt>
                <c:pt idx="242">
                  <c:v>24.921366614617945</c:v>
                </c:pt>
                <c:pt idx="243">
                  <c:v>24.921366614617945</c:v>
                </c:pt>
                <c:pt idx="244">
                  <c:v>24.921366614617945</c:v>
                </c:pt>
                <c:pt idx="245">
                  <c:v>24.854873775672569</c:v>
                </c:pt>
                <c:pt idx="246">
                  <c:v>25.158947769501435</c:v>
                </c:pt>
                <c:pt idx="247">
                  <c:v>25.501124401377655</c:v>
                </c:pt>
                <c:pt idx="248">
                  <c:v>25.643075405867794</c:v>
                </c:pt>
                <c:pt idx="249">
                  <c:v>25.761865983309537</c:v>
                </c:pt>
                <c:pt idx="250">
                  <c:v>25.761865983309537</c:v>
                </c:pt>
                <c:pt idx="251">
                  <c:v>25.761865983309537</c:v>
                </c:pt>
                <c:pt idx="252">
                  <c:v>26.130938594983885</c:v>
                </c:pt>
                <c:pt idx="253">
                  <c:v>26.263177162324691</c:v>
                </c:pt>
                <c:pt idx="254">
                  <c:v>26.127203042234143</c:v>
                </c:pt>
                <c:pt idx="255">
                  <c:v>25.911288093299152</c:v>
                </c:pt>
                <c:pt idx="256">
                  <c:v>25.881403671301232</c:v>
                </c:pt>
                <c:pt idx="257">
                  <c:v>25.881403671301232</c:v>
                </c:pt>
                <c:pt idx="258">
                  <c:v>25.881403671301232</c:v>
                </c:pt>
                <c:pt idx="259">
                  <c:v>26.405128166814833</c:v>
                </c:pt>
                <c:pt idx="260">
                  <c:v>26.299038468722205</c:v>
                </c:pt>
                <c:pt idx="261">
                  <c:v>26.175018117430827</c:v>
                </c:pt>
                <c:pt idx="262">
                  <c:v>25.866461460302272</c:v>
                </c:pt>
                <c:pt idx="263">
                  <c:v>25.740946887910994</c:v>
                </c:pt>
                <c:pt idx="264">
                  <c:v>25.740946887910994</c:v>
                </c:pt>
                <c:pt idx="265">
                  <c:v>25.740946887910994</c:v>
                </c:pt>
                <c:pt idx="266">
                  <c:v>25.674454048965611</c:v>
                </c:pt>
                <c:pt idx="267">
                  <c:v>25.769337088809021</c:v>
                </c:pt>
                <c:pt idx="268">
                  <c:v>25.714798018662812</c:v>
                </c:pt>
                <c:pt idx="269">
                  <c:v>25.96956271619511</c:v>
                </c:pt>
                <c:pt idx="270">
                  <c:v>26.179500780730521</c:v>
                </c:pt>
                <c:pt idx="271">
                  <c:v>26.179500780730521</c:v>
                </c:pt>
                <c:pt idx="272">
                  <c:v>26.179500780730521</c:v>
                </c:pt>
                <c:pt idx="273">
                  <c:v>26.482080553459486</c:v>
                </c:pt>
                <c:pt idx="274">
                  <c:v>26.399151282415254</c:v>
                </c:pt>
                <c:pt idx="275">
                  <c:v>26.243005177476103</c:v>
                </c:pt>
                <c:pt idx="276">
                  <c:v>26.344612212269041</c:v>
                </c:pt>
                <c:pt idx="277">
                  <c:v>26.390185955815877</c:v>
                </c:pt>
                <c:pt idx="278">
                  <c:v>26.390185955815877</c:v>
                </c:pt>
                <c:pt idx="279">
                  <c:v>26.390185955815877</c:v>
                </c:pt>
                <c:pt idx="280">
                  <c:v>26.294555805422522</c:v>
                </c:pt>
                <c:pt idx="281">
                  <c:v>26.160075906431867</c:v>
                </c:pt>
                <c:pt idx="282">
                  <c:v>25.928471635947968</c:v>
                </c:pt>
                <c:pt idx="283">
                  <c:v>26.127950152784102</c:v>
                </c:pt>
                <c:pt idx="284">
                  <c:v>26.119731936734674</c:v>
                </c:pt>
                <c:pt idx="285">
                  <c:v>26.119731936734674</c:v>
                </c:pt>
                <c:pt idx="286">
                  <c:v>26.119731936734674</c:v>
                </c:pt>
                <c:pt idx="287">
                  <c:v>26.322946006320546</c:v>
                </c:pt>
                <c:pt idx="288">
                  <c:v>26.356565981068211</c:v>
                </c:pt>
                <c:pt idx="289">
                  <c:v>26.712190602843496</c:v>
                </c:pt>
                <c:pt idx="290">
                  <c:v>26.964713968725942</c:v>
                </c:pt>
                <c:pt idx="291">
                  <c:v>27.0588498980194</c:v>
                </c:pt>
                <c:pt idx="292">
                  <c:v>27.0588498980194</c:v>
                </c:pt>
                <c:pt idx="293">
                  <c:v>27.0588498980194</c:v>
                </c:pt>
                <c:pt idx="294">
                  <c:v>27.238903540556883</c:v>
                </c:pt>
                <c:pt idx="295">
                  <c:v>27.335280801500186</c:v>
                </c:pt>
                <c:pt idx="296">
                  <c:v>27.376371881747328</c:v>
                </c:pt>
                <c:pt idx="297">
                  <c:v>27.749180046171421</c:v>
                </c:pt>
                <c:pt idx="298">
                  <c:v>27.856016854813998</c:v>
                </c:pt>
                <c:pt idx="299">
                  <c:v>27.856016854813998</c:v>
                </c:pt>
                <c:pt idx="300">
                  <c:v>27.856016854813998</c:v>
                </c:pt>
                <c:pt idx="301">
                  <c:v>27.743203161771834</c:v>
                </c:pt>
                <c:pt idx="302">
                  <c:v>27.592286830682323</c:v>
                </c:pt>
                <c:pt idx="303">
                  <c:v>27.723778287473181</c:v>
                </c:pt>
                <c:pt idx="304">
                  <c:v>27.759639593870688</c:v>
                </c:pt>
                <c:pt idx="305">
                  <c:v>28.055495371650121</c:v>
                </c:pt>
                <c:pt idx="306">
                  <c:v>28.055495371650121</c:v>
                </c:pt>
                <c:pt idx="307">
                  <c:v>28.055495371650121</c:v>
                </c:pt>
                <c:pt idx="308">
                  <c:v>28.308018737532567</c:v>
                </c:pt>
                <c:pt idx="309">
                  <c:v>28.293076526533607</c:v>
                </c:pt>
                <c:pt idx="310">
                  <c:v>28.511232807118443</c:v>
                </c:pt>
                <c:pt idx="311">
                  <c:v>28.599391852012314</c:v>
                </c:pt>
                <c:pt idx="312">
                  <c:v>28.743584188152294</c:v>
                </c:pt>
                <c:pt idx="313">
                  <c:v>28.743584188152294</c:v>
                </c:pt>
                <c:pt idx="314">
                  <c:v>28.743584188152294</c:v>
                </c:pt>
                <c:pt idx="315">
                  <c:v>28.84593833349518</c:v>
                </c:pt>
                <c:pt idx="316">
                  <c:v>28.749561072551877</c:v>
                </c:pt>
                <c:pt idx="317">
                  <c:v>28.650195369408785</c:v>
                </c:pt>
                <c:pt idx="318">
                  <c:v>28.691286449655927</c:v>
                </c:pt>
                <c:pt idx="319">
                  <c:v>28.686803786356244</c:v>
                </c:pt>
                <c:pt idx="320">
                  <c:v>28.686803786356244</c:v>
                </c:pt>
                <c:pt idx="321">
                  <c:v>28.686803786356244</c:v>
                </c:pt>
                <c:pt idx="322">
                  <c:v>28.42680931497431</c:v>
                </c:pt>
                <c:pt idx="323">
                  <c:v>28.665137580407745</c:v>
                </c:pt>
                <c:pt idx="324">
                  <c:v>28.74657263035208</c:v>
                </c:pt>
                <c:pt idx="325">
                  <c:v>28.71220554505447</c:v>
                </c:pt>
                <c:pt idx="326">
                  <c:v>28.601633183662152</c:v>
                </c:pt>
                <c:pt idx="327">
                  <c:v>28.601633183662152</c:v>
                </c:pt>
                <c:pt idx="328">
                  <c:v>28.601633183662152</c:v>
                </c:pt>
                <c:pt idx="329">
                  <c:v>28.305030295332767</c:v>
                </c:pt>
                <c:pt idx="330">
                  <c:v>28.424567983324458</c:v>
                </c:pt>
                <c:pt idx="331">
                  <c:v>28.636747379509714</c:v>
                </c:pt>
                <c:pt idx="332">
                  <c:v>28.362557807678769</c:v>
                </c:pt>
                <c:pt idx="333">
                  <c:v>28.140665974344195</c:v>
                </c:pt>
                <c:pt idx="334">
                  <c:v>28.140665974344195</c:v>
                </c:pt>
                <c:pt idx="335">
                  <c:v>28.140665974344195</c:v>
                </c:pt>
                <c:pt idx="336">
                  <c:v>28.166067733042425</c:v>
                </c:pt>
                <c:pt idx="337">
                  <c:v>28.213135697689154</c:v>
                </c:pt>
                <c:pt idx="338">
                  <c:v>28.514968359868181</c:v>
                </c:pt>
                <c:pt idx="339">
                  <c:v>28.916913835740246</c:v>
                </c:pt>
                <c:pt idx="340">
                  <c:v>29.161218985573264</c:v>
                </c:pt>
                <c:pt idx="341">
                  <c:v>29.161218985573264</c:v>
                </c:pt>
                <c:pt idx="342">
                  <c:v>29.161218985573264</c:v>
                </c:pt>
                <c:pt idx="343">
                  <c:v>29.419719235855297</c:v>
                </c:pt>
                <c:pt idx="344">
                  <c:v>29.581095114644082</c:v>
                </c:pt>
                <c:pt idx="345">
                  <c:v>29.777585189280423</c:v>
                </c:pt>
                <c:pt idx="346">
                  <c:v>30.160105790853841</c:v>
                </c:pt>
                <c:pt idx="347">
                  <c:v>30.473145111282083</c:v>
                </c:pt>
                <c:pt idx="348">
                  <c:v>30.473145111282083</c:v>
                </c:pt>
                <c:pt idx="349">
                  <c:v>30.473145111282083</c:v>
                </c:pt>
                <c:pt idx="350">
                  <c:v>30.66814096481853</c:v>
                </c:pt>
                <c:pt idx="351">
                  <c:v>30.535902397477724</c:v>
                </c:pt>
                <c:pt idx="352">
                  <c:v>30.467915337432448</c:v>
                </c:pt>
                <c:pt idx="353">
                  <c:v>30.751817346412714</c:v>
                </c:pt>
                <c:pt idx="354">
                  <c:v>30.605383678622889</c:v>
                </c:pt>
                <c:pt idx="355">
                  <c:v>30.605383678622889</c:v>
                </c:pt>
                <c:pt idx="356">
                  <c:v>30.605383678622889</c:v>
                </c:pt>
                <c:pt idx="357">
                  <c:v>30.713714708365366</c:v>
                </c:pt>
                <c:pt idx="358">
                  <c:v>30.635268100620817</c:v>
                </c:pt>
                <c:pt idx="359">
                  <c:v>30.552338829576577</c:v>
                </c:pt>
                <c:pt idx="360">
                  <c:v>29.938961068069212</c:v>
                </c:pt>
                <c:pt idx="361">
                  <c:v>29.93522551531947</c:v>
                </c:pt>
                <c:pt idx="362">
                  <c:v>29.93522551531947</c:v>
                </c:pt>
                <c:pt idx="363">
                  <c:v>29.93522551531947</c:v>
                </c:pt>
                <c:pt idx="364">
                  <c:v>29.956891721267965</c:v>
                </c:pt>
                <c:pt idx="365">
                  <c:v>30.413376267286239</c:v>
                </c:pt>
                <c:pt idx="366">
                  <c:v>30.541132171327359</c:v>
                </c:pt>
                <c:pt idx="367">
                  <c:v>30.623314331821646</c:v>
                </c:pt>
                <c:pt idx="368">
                  <c:v>30.565039708925699</c:v>
                </c:pt>
                <c:pt idx="369">
                  <c:v>30.565039708925699</c:v>
                </c:pt>
                <c:pt idx="370">
                  <c:v>30.565039708925699</c:v>
                </c:pt>
                <c:pt idx="371">
                  <c:v>31.041696239792575</c:v>
                </c:pt>
                <c:pt idx="372">
                  <c:v>31.190371239232242</c:v>
                </c:pt>
                <c:pt idx="373">
                  <c:v>31.197842344731722</c:v>
                </c:pt>
                <c:pt idx="374">
                  <c:v>30.913193225201503</c:v>
                </c:pt>
                <c:pt idx="375">
                  <c:v>31.114913073687486</c:v>
                </c:pt>
                <c:pt idx="376">
                  <c:v>31.114913073687486</c:v>
                </c:pt>
                <c:pt idx="377">
                  <c:v>31.114913073687486</c:v>
                </c:pt>
                <c:pt idx="378">
                  <c:v>30.93859498389974</c:v>
                </c:pt>
                <c:pt idx="379">
                  <c:v>30.604636568072952</c:v>
                </c:pt>
                <c:pt idx="380">
                  <c:v>30.819057295908049</c:v>
                </c:pt>
                <c:pt idx="381">
                  <c:v>31.199336565831619</c:v>
                </c:pt>
                <c:pt idx="382">
                  <c:v>31.204566339681257</c:v>
                </c:pt>
                <c:pt idx="383">
                  <c:v>31.204566339681257</c:v>
                </c:pt>
                <c:pt idx="384">
                  <c:v>31.204566339681257</c:v>
                </c:pt>
                <c:pt idx="385">
                  <c:v>30.653945864369526</c:v>
                </c:pt>
                <c:pt idx="386">
                  <c:v>30.689060060217084</c:v>
                </c:pt>
                <c:pt idx="387">
                  <c:v>30.203438202750835</c:v>
                </c:pt>
                <c:pt idx="388">
                  <c:v>29.970339711167036</c:v>
                </c:pt>
                <c:pt idx="389">
                  <c:v>30.162347122503697</c:v>
                </c:pt>
                <c:pt idx="390">
                  <c:v>30.162347122503697</c:v>
                </c:pt>
                <c:pt idx="391">
                  <c:v>30.162347122503697</c:v>
                </c:pt>
                <c:pt idx="392">
                  <c:v>29.962121495117611</c:v>
                </c:pt>
                <c:pt idx="393">
                  <c:v>30.295332800394451</c:v>
                </c:pt>
                <c:pt idx="394">
                  <c:v>30.549350387376798</c:v>
                </c:pt>
                <c:pt idx="395">
                  <c:v>30.529178402528203</c:v>
                </c:pt>
                <c:pt idx="396">
                  <c:v>30.880320361003797</c:v>
                </c:pt>
                <c:pt idx="397">
                  <c:v>30.880320361003797</c:v>
                </c:pt>
                <c:pt idx="398">
                  <c:v>30.880320361003797</c:v>
                </c:pt>
                <c:pt idx="399">
                  <c:v>31.475020358762471</c:v>
                </c:pt>
                <c:pt idx="400">
                  <c:v>31.57886872520525</c:v>
                </c:pt>
                <c:pt idx="401">
                  <c:v>31.651338448550213</c:v>
                </c:pt>
                <c:pt idx="402">
                  <c:v>31.467549253262987</c:v>
                </c:pt>
                <c:pt idx="403">
                  <c:v>31.354735560220831</c:v>
                </c:pt>
                <c:pt idx="404">
                  <c:v>31.354735560220831</c:v>
                </c:pt>
                <c:pt idx="405">
                  <c:v>31.354735560220831</c:v>
                </c:pt>
                <c:pt idx="406">
                  <c:v>31.283760057975766</c:v>
                </c:pt>
                <c:pt idx="407">
                  <c:v>31.610247368303078</c:v>
                </c:pt>
                <c:pt idx="408">
                  <c:v>31.510881665159982</c:v>
                </c:pt>
                <c:pt idx="409">
                  <c:v>31.64087890085095</c:v>
                </c:pt>
                <c:pt idx="410">
                  <c:v>31.854552518136099</c:v>
                </c:pt>
                <c:pt idx="411">
                  <c:v>31.854552518136099</c:v>
                </c:pt>
                <c:pt idx="412">
                  <c:v>31.854552518136099</c:v>
                </c:pt>
                <c:pt idx="413">
                  <c:v>32.095869225769327</c:v>
                </c:pt>
                <c:pt idx="414">
                  <c:v>31.800760558539835</c:v>
                </c:pt>
                <c:pt idx="415">
                  <c:v>31.525823876158949</c:v>
                </c:pt>
                <c:pt idx="416">
                  <c:v>31.81047299568916</c:v>
                </c:pt>
                <c:pt idx="417">
                  <c:v>31.958400884578879</c:v>
                </c:pt>
                <c:pt idx="418">
                  <c:v>31.958400884578879</c:v>
                </c:pt>
                <c:pt idx="419">
                  <c:v>31.958400884578879</c:v>
                </c:pt>
                <c:pt idx="420">
                  <c:v>32.168338949114286</c:v>
                </c:pt>
                <c:pt idx="421">
                  <c:v>32.173568722963928</c:v>
                </c:pt>
                <c:pt idx="422">
                  <c:v>32.302818848104948</c:v>
                </c:pt>
                <c:pt idx="423">
                  <c:v>32.307301511404638</c:v>
                </c:pt>
                <c:pt idx="424">
                  <c:v>32.376782792549811</c:v>
                </c:pt>
                <c:pt idx="425">
                  <c:v>32.376782792549811</c:v>
                </c:pt>
                <c:pt idx="426">
                  <c:v>32.376782792549811</c:v>
                </c:pt>
                <c:pt idx="427">
                  <c:v>32.596433294234544</c:v>
                </c:pt>
                <c:pt idx="428">
                  <c:v>32.994643217356867</c:v>
                </c:pt>
                <c:pt idx="429">
                  <c:v>33.080560930600889</c:v>
                </c:pt>
                <c:pt idx="430">
                  <c:v>33.107456910399023</c:v>
                </c:pt>
                <c:pt idx="431">
                  <c:v>33.67227248615977</c:v>
                </c:pt>
                <c:pt idx="432">
                  <c:v>33.67227248615977</c:v>
                </c:pt>
                <c:pt idx="433">
                  <c:v>33.67227248615977</c:v>
                </c:pt>
                <c:pt idx="434">
                  <c:v>34.538173613549588</c:v>
                </c:pt>
                <c:pt idx="435">
                  <c:v>34.438060799856544</c:v>
                </c:pt>
                <c:pt idx="436">
                  <c:v>34.355131528812308</c:v>
                </c:pt>
                <c:pt idx="437">
                  <c:v>34.506047859901827</c:v>
                </c:pt>
                <c:pt idx="438">
                  <c:v>34.970003511419584</c:v>
                </c:pt>
                <c:pt idx="439">
                  <c:v>34.970003511419584</c:v>
                </c:pt>
                <c:pt idx="440">
                  <c:v>34.970003511419584</c:v>
                </c:pt>
                <c:pt idx="441">
                  <c:v>34.916958662373276</c:v>
                </c:pt>
                <c:pt idx="442">
                  <c:v>34.939371978871719</c:v>
                </c:pt>
                <c:pt idx="443">
                  <c:v>34.675641954740044</c:v>
                </c:pt>
                <c:pt idx="444">
                  <c:v>34.273696478867983</c:v>
                </c:pt>
                <c:pt idx="445">
                  <c:v>34.300592458666117</c:v>
                </c:pt>
                <c:pt idx="446">
                  <c:v>34.300592458666117</c:v>
                </c:pt>
                <c:pt idx="447">
                  <c:v>34.300592458666117</c:v>
                </c:pt>
                <c:pt idx="448">
                  <c:v>34.550874492898721</c:v>
                </c:pt>
                <c:pt idx="449">
                  <c:v>34.895292456424791</c:v>
                </c:pt>
                <c:pt idx="450">
                  <c:v>34.775754768433103</c:v>
                </c:pt>
                <c:pt idx="451">
                  <c:v>34.788455647782222</c:v>
                </c:pt>
                <c:pt idx="452">
                  <c:v>34.95730263207048</c:v>
                </c:pt>
                <c:pt idx="453">
                  <c:v>34.95730263207048</c:v>
                </c:pt>
                <c:pt idx="454">
                  <c:v>34.95730263207048</c:v>
                </c:pt>
                <c:pt idx="455">
                  <c:v>35.09701230491077</c:v>
                </c:pt>
                <c:pt idx="456">
                  <c:v>35.2217797667521</c:v>
                </c:pt>
                <c:pt idx="457">
                  <c:v>35.027531023765597</c:v>
                </c:pt>
                <c:pt idx="458">
                  <c:v>34.309557785265497</c:v>
                </c:pt>
                <c:pt idx="459">
                  <c:v>34.157147233076088</c:v>
                </c:pt>
                <c:pt idx="460">
                  <c:v>34.157147233076088</c:v>
                </c:pt>
                <c:pt idx="461">
                  <c:v>34.157147233076088</c:v>
                </c:pt>
                <c:pt idx="462">
                  <c:v>34.12502147942832</c:v>
                </c:pt>
                <c:pt idx="463">
                  <c:v>34.163871228025613</c:v>
                </c:pt>
                <c:pt idx="464">
                  <c:v>34.044333540033925</c:v>
                </c:pt>
                <c:pt idx="465">
                  <c:v>33.891922987844517</c:v>
                </c:pt>
                <c:pt idx="466">
                  <c:v>34.365591076511599</c:v>
                </c:pt>
                <c:pt idx="467">
                  <c:v>34.365591076511599</c:v>
                </c:pt>
                <c:pt idx="468">
                  <c:v>34.365591076511599</c:v>
                </c:pt>
                <c:pt idx="469">
                  <c:v>34.961038184820218</c:v>
                </c:pt>
                <c:pt idx="470">
                  <c:v>35.035749239815026</c:v>
                </c:pt>
                <c:pt idx="471">
                  <c:v>35.269594841948766</c:v>
                </c:pt>
                <c:pt idx="472">
                  <c:v>35.649874111872343</c:v>
                </c:pt>
                <c:pt idx="473">
                  <c:v>35.865041950257385</c:v>
                </c:pt>
                <c:pt idx="474">
                  <c:v>35.865041950257385</c:v>
                </c:pt>
                <c:pt idx="475">
                  <c:v>35.865041950257385</c:v>
                </c:pt>
                <c:pt idx="476">
                  <c:v>35.833663307159568</c:v>
                </c:pt>
                <c:pt idx="477">
                  <c:v>36.136990190438489</c:v>
                </c:pt>
                <c:pt idx="478">
                  <c:v>36.099634662941085</c:v>
                </c:pt>
                <c:pt idx="479">
                  <c:v>35.752228257215229</c:v>
                </c:pt>
                <c:pt idx="480">
                  <c:v>35.523612428931116</c:v>
                </c:pt>
                <c:pt idx="481">
                  <c:v>35.523612428931116</c:v>
                </c:pt>
                <c:pt idx="482">
                  <c:v>35.523612428931116</c:v>
                </c:pt>
                <c:pt idx="483">
                  <c:v>35.366719213442018</c:v>
                </c:pt>
                <c:pt idx="484">
                  <c:v>35.147068711757285</c:v>
                </c:pt>
                <c:pt idx="485">
                  <c:v>35.185918460354586</c:v>
                </c:pt>
                <c:pt idx="486">
                  <c:v>35.308444590546074</c:v>
                </c:pt>
                <c:pt idx="487">
                  <c:v>35.69171230266943</c:v>
                </c:pt>
                <c:pt idx="488">
                  <c:v>35.69171230266943</c:v>
                </c:pt>
                <c:pt idx="489">
                  <c:v>35.69171230266943</c:v>
                </c:pt>
                <c:pt idx="490">
                  <c:v>36.255780767880225</c:v>
                </c:pt>
                <c:pt idx="491">
                  <c:v>36.486637927814186</c:v>
                </c:pt>
                <c:pt idx="492">
                  <c:v>36.041360040045134</c:v>
                </c:pt>
                <c:pt idx="493">
                  <c:v>36.268481647229351</c:v>
                </c:pt>
                <c:pt idx="494">
                  <c:v>36.482155264514496</c:v>
                </c:pt>
                <c:pt idx="495">
                  <c:v>36.482155264514496</c:v>
                </c:pt>
                <c:pt idx="496">
                  <c:v>36.482155264514496</c:v>
                </c:pt>
                <c:pt idx="497">
                  <c:v>36.332733154524881</c:v>
                </c:pt>
                <c:pt idx="498">
                  <c:v>36.253539436230383</c:v>
                </c:pt>
                <c:pt idx="499">
                  <c:v>35.587863936226647</c:v>
                </c:pt>
                <c:pt idx="500">
                  <c:v>35.064886551262994</c:v>
                </c:pt>
                <c:pt idx="501">
                  <c:v>34.875120471576182</c:v>
                </c:pt>
                <c:pt idx="502">
                  <c:v>34.875120471576182</c:v>
                </c:pt>
                <c:pt idx="503">
                  <c:v>34.875120471576182</c:v>
                </c:pt>
                <c:pt idx="504">
                  <c:v>34.684607281339424</c:v>
                </c:pt>
                <c:pt idx="505">
                  <c:v>34.708514818937765</c:v>
                </c:pt>
                <c:pt idx="506">
                  <c:v>35.115690068659468</c:v>
                </c:pt>
                <c:pt idx="507">
                  <c:v>35.460855142735483</c:v>
                </c:pt>
                <c:pt idx="508">
                  <c:v>35.622978132074216</c:v>
                </c:pt>
                <c:pt idx="509">
                  <c:v>35.622978132074216</c:v>
                </c:pt>
                <c:pt idx="510">
                  <c:v>35.622978132074216</c:v>
                </c:pt>
                <c:pt idx="511">
                  <c:v>34.992416827918042</c:v>
                </c:pt>
                <c:pt idx="512">
                  <c:v>34.764548110183874</c:v>
                </c:pt>
                <c:pt idx="513">
                  <c:v>34.756329894134446</c:v>
                </c:pt>
                <c:pt idx="514">
                  <c:v>34.614378889644314</c:v>
                </c:pt>
                <c:pt idx="515">
                  <c:v>34.86241959222707</c:v>
                </c:pt>
                <c:pt idx="516">
                  <c:v>34.86241959222707</c:v>
                </c:pt>
                <c:pt idx="517">
                  <c:v>34.86241959222707</c:v>
                </c:pt>
                <c:pt idx="518">
                  <c:v>35.338329012543994</c:v>
                </c:pt>
                <c:pt idx="519">
                  <c:v>35.59533504172613</c:v>
                </c:pt>
                <c:pt idx="520">
                  <c:v>36.015211170796945</c:v>
                </c:pt>
                <c:pt idx="521">
                  <c:v>36.260263431179915</c:v>
                </c:pt>
                <c:pt idx="522">
                  <c:v>36.38577800357119</c:v>
                </c:pt>
                <c:pt idx="523">
                  <c:v>36.38577800357119</c:v>
                </c:pt>
                <c:pt idx="524">
                  <c:v>36.38577800357119</c:v>
                </c:pt>
                <c:pt idx="525">
                  <c:v>36.641289811653429</c:v>
                </c:pt>
                <c:pt idx="526">
                  <c:v>36.839274107389663</c:v>
                </c:pt>
                <c:pt idx="527">
                  <c:v>36.969271343080628</c:v>
                </c:pt>
                <c:pt idx="528">
                  <c:v>37.046223729725277</c:v>
                </c:pt>
                <c:pt idx="529">
                  <c:v>36.899042951385503</c:v>
                </c:pt>
                <c:pt idx="530">
                  <c:v>36.899042951385503</c:v>
                </c:pt>
                <c:pt idx="531">
                  <c:v>36.899042951385503</c:v>
                </c:pt>
                <c:pt idx="532">
                  <c:v>37.150819206718005</c:v>
                </c:pt>
                <c:pt idx="533">
                  <c:v>36.940134031632653</c:v>
                </c:pt>
                <c:pt idx="534">
                  <c:v>36.414168204469206</c:v>
                </c:pt>
                <c:pt idx="535">
                  <c:v>36.122795089989459</c:v>
                </c:pt>
                <c:pt idx="536">
                  <c:v>36.03687737674543</c:v>
                </c:pt>
                <c:pt idx="537">
                  <c:v>36.03687737674543</c:v>
                </c:pt>
                <c:pt idx="538">
                  <c:v>36.03687737674543</c:v>
                </c:pt>
                <c:pt idx="539">
                  <c:v>35.979349864399424</c:v>
                </c:pt>
                <c:pt idx="540">
                  <c:v>36.022682276296415</c:v>
                </c:pt>
                <c:pt idx="541">
                  <c:v>35.62970212702372</c:v>
                </c:pt>
                <c:pt idx="542">
                  <c:v>35.324133912094958</c:v>
                </c:pt>
                <c:pt idx="543">
                  <c:v>35.729067830166812</c:v>
                </c:pt>
                <c:pt idx="544">
                  <c:v>35.729067830166812</c:v>
                </c:pt>
                <c:pt idx="545">
                  <c:v>35.729067830166812</c:v>
                </c:pt>
                <c:pt idx="546">
                  <c:v>35.441430268436797</c:v>
                </c:pt>
                <c:pt idx="547">
                  <c:v>35.216549992902429</c:v>
                </c:pt>
                <c:pt idx="548">
                  <c:v>34.603172231395064</c:v>
                </c:pt>
                <c:pt idx="549">
                  <c:v>33.611009421064018</c:v>
                </c:pt>
                <c:pt idx="550">
                  <c:v>32.969988569208567</c:v>
                </c:pt>
                <c:pt idx="551">
                  <c:v>32.969988569208567</c:v>
                </c:pt>
                <c:pt idx="552">
                  <c:v>32.969988569208567</c:v>
                </c:pt>
                <c:pt idx="553">
                  <c:v>32.923667715111783</c:v>
                </c:pt>
                <c:pt idx="554">
                  <c:v>33.432449999626428</c:v>
                </c:pt>
                <c:pt idx="555">
                  <c:v>33.330842964833494</c:v>
                </c:pt>
                <c:pt idx="556">
                  <c:v>32.783210931721555</c:v>
                </c:pt>
                <c:pt idx="557">
                  <c:v>32.388736561348971</c:v>
                </c:pt>
                <c:pt idx="558">
                  <c:v>32.388736561348971</c:v>
                </c:pt>
                <c:pt idx="559">
                  <c:v>32.388736561348971</c:v>
                </c:pt>
                <c:pt idx="560">
                  <c:v>30.853424381205681</c:v>
                </c:pt>
                <c:pt idx="561">
                  <c:v>31.068592219590727</c:v>
                </c:pt>
                <c:pt idx="562">
                  <c:v>31.517605660109524</c:v>
                </c:pt>
                <c:pt idx="563">
                  <c:v>31.151521490634966</c:v>
                </c:pt>
                <c:pt idx="564">
                  <c:v>30.567281040575573</c:v>
                </c:pt>
                <c:pt idx="565">
                  <c:v>30.567281040575573</c:v>
                </c:pt>
                <c:pt idx="566">
                  <c:v>30.567281040575573</c:v>
                </c:pt>
                <c:pt idx="567">
                  <c:v>29.580348004094166</c:v>
                </c:pt>
                <c:pt idx="568">
                  <c:v>30.09510717300839</c:v>
                </c:pt>
                <c:pt idx="569">
                  <c:v>31.341287570321782</c:v>
                </c:pt>
                <c:pt idx="570">
                  <c:v>30.948307421049094</c:v>
                </c:pt>
                <c:pt idx="571">
                  <c:v>31.334563575372247</c:v>
                </c:pt>
                <c:pt idx="572">
                  <c:v>31.334563575372247</c:v>
                </c:pt>
                <c:pt idx="573">
                  <c:v>31.334563575372247</c:v>
                </c:pt>
                <c:pt idx="574">
                  <c:v>31.617718473802565</c:v>
                </c:pt>
                <c:pt idx="575">
                  <c:v>31.566167845856146</c:v>
                </c:pt>
                <c:pt idx="576">
                  <c:v>31.841104528237036</c:v>
                </c:pt>
                <c:pt idx="577">
                  <c:v>32.358105028801106</c:v>
                </c:pt>
                <c:pt idx="578">
                  <c:v>32.43431030489581</c:v>
                </c:pt>
                <c:pt idx="579">
                  <c:v>32.43431030489581</c:v>
                </c:pt>
                <c:pt idx="580">
                  <c:v>32.43431030489581</c:v>
                </c:pt>
                <c:pt idx="581">
                  <c:v>32.219889577060712</c:v>
                </c:pt>
                <c:pt idx="582">
                  <c:v>32.24977399905864</c:v>
                </c:pt>
                <c:pt idx="583">
                  <c:v>32.127994979417096</c:v>
                </c:pt>
                <c:pt idx="584">
                  <c:v>31.393585308818142</c:v>
                </c:pt>
                <c:pt idx="585">
                  <c:v>31.552719855957083</c:v>
                </c:pt>
                <c:pt idx="586">
                  <c:v>31.552719855957083</c:v>
                </c:pt>
                <c:pt idx="587">
                  <c:v>31.552719855957083</c:v>
                </c:pt>
                <c:pt idx="588">
                  <c:v>32.477642716792801</c:v>
                </c:pt>
                <c:pt idx="589">
                  <c:v>32.465688947993634</c:v>
                </c:pt>
                <c:pt idx="590">
                  <c:v>32.150408295915547</c:v>
                </c:pt>
                <c:pt idx="591">
                  <c:v>31.878460055734447</c:v>
                </c:pt>
                <c:pt idx="592">
                  <c:v>31.321862696023132</c:v>
                </c:pt>
                <c:pt idx="593">
                  <c:v>31.321862696023132</c:v>
                </c:pt>
                <c:pt idx="594">
                  <c:v>31.321862696023132</c:v>
                </c:pt>
                <c:pt idx="595">
                  <c:v>30.793655537209844</c:v>
                </c:pt>
                <c:pt idx="596">
                  <c:v>31.00882337559489</c:v>
                </c:pt>
                <c:pt idx="597">
                  <c:v>30.99836382789562</c:v>
                </c:pt>
                <c:pt idx="598">
                  <c:v>31.282265836875883</c:v>
                </c:pt>
                <c:pt idx="599">
                  <c:v>31.164969480534037</c:v>
                </c:pt>
                <c:pt idx="600">
                  <c:v>31.164969480534037</c:v>
                </c:pt>
                <c:pt idx="601">
                  <c:v>31.164969480534037</c:v>
                </c:pt>
                <c:pt idx="602">
                  <c:v>31.324851138222922</c:v>
                </c:pt>
                <c:pt idx="603">
                  <c:v>31.194106791982009</c:v>
                </c:pt>
                <c:pt idx="604">
                  <c:v>31.398067972117833</c:v>
                </c:pt>
                <c:pt idx="605">
                  <c:v>31.959147995128841</c:v>
                </c:pt>
                <c:pt idx="606">
                  <c:v>32.213165582111188</c:v>
                </c:pt>
                <c:pt idx="607">
                  <c:v>32.213165582111188</c:v>
                </c:pt>
                <c:pt idx="608">
                  <c:v>32.213165582111188</c:v>
                </c:pt>
                <c:pt idx="609">
                  <c:v>32.031617718473804</c:v>
                </c:pt>
                <c:pt idx="610">
                  <c:v>31.987538196026861</c:v>
                </c:pt>
                <c:pt idx="611">
                  <c:v>32.29011796875583</c:v>
                </c:pt>
                <c:pt idx="612">
                  <c:v>32.358105028801106</c:v>
                </c:pt>
                <c:pt idx="613">
                  <c:v>32.123512316117413</c:v>
                </c:pt>
                <c:pt idx="614">
                  <c:v>32.123512316117413</c:v>
                </c:pt>
                <c:pt idx="615">
                  <c:v>32.123512316117413</c:v>
                </c:pt>
                <c:pt idx="616">
                  <c:v>32.091386562469644</c:v>
                </c:pt>
                <c:pt idx="617">
                  <c:v>32.076444351470684</c:v>
                </c:pt>
                <c:pt idx="618">
                  <c:v>32.269198873357297</c:v>
                </c:pt>
                <c:pt idx="619">
                  <c:v>31.905356035532581</c:v>
                </c:pt>
                <c:pt idx="620">
                  <c:v>32.069720356521152</c:v>
                </c:pt>
                <c:pt idx="621">
                  <c:v>32.069720356521152</c:v>
                </c:pt>
                <c:pt idx="622">
                  <c:v>32.069720356521152</c:v>
                </c:pt>
                <c:pt idx="623">
                  <c:v>32.126500758317206</c:v>
                </c:pt>
                <c:pt idx="624">
                  <c:v>32.151155406465492</c:v>
                </c:pt>
                <c:pt idx="625">
                  <c:v>31.855299628686058</c:v>
                </c:pt>
                <c:pt idx="626">
                  <c:v>31.73426771959447</c:v>
                </c:pt>
                <c:pt idx="627">
                  <c:v>32.019663949674637</c:v>
                </c:pt>
                <c:pt idx="628">
                  <c:v>32.019663949674637</c:v>
                </c:pt>
                <c:pt idx="629">
                  <c:v>32.019663949674637</c:v>
                </c:pt>
                <c:pt idx="630">
                  <c:v>32.158626511964982</c:v>
                </c:pt>
                <c:pt idx="631">
                  <c:v>31.861276513085645</c:v>
                </c:pt>
                <c:pt idx="632">
                  <c:v>31.983802643277137</c:v>
                </c:pt>
                <c:pt idx="633">
                  <c:v>31.658062443499777</c:v>
                </c:pt>
                <c:pt idx="634">
                  <c:v>31.483985685361876</c:v>
                </c:pt>
                <c:pt idx="635">
                  <c:v>31.483985685361876</c:v>
                </c:pt>
                <c:pt idx="636">
                  <c:v>31.483985685361876</c:v>
                </c:pt>
                <c:pt idx="637">
                  <c:v>31.26732362587693</c:v>
                </c:pt>
                <c:pt idx="638">
                  <c:v>31.364447997370178</c:v>
                </c:pt>
                <c:pt idx="639">
                  <c:v>31.371171992319709</c:v>
                </c:pt>
                <c:pt idx="640">
                  <c:v>31.306173374474227</c:v>
                </c:pt>
                <c:pt idx="641">
                  <c:v>31.613235810502886</c:v>
                </c:pt>
                <c:pt idx="642">
                  <c:v>31.613235810502886</c:v>
                </c:pt>
                <c:pt idx="643">
                  <c:v>31.613235810502886</c:v>
                </c:pt>
                <c:pt idx="644">
                  <c:v>31.445883047314513</c:v>
                </c:pt>
                <c:pt idx="645">
                  <c:v>31.514617217909738</c:v>
                </c:pt>
                <c:pt idx="646">
                  <c:v>31.426458173015863</c:v>
                </c:pt>
                <c:pt idx="647">
                  <c:v>31.66702777009915</c:v>
                </c:pt>
                <c:pt idx="648">
                  <c:v>31.474273248212544</c:v>
                </c:pt>
                <c:pt idx="649">
                  <c:v>31.474273248212544</c:v>
                </c:pt>
                <c:pt idx="650">
                  <c:v>31.474273248212544</c:v>
                </c:pt>
                <c:pt idx="651">
                  <c:v>31.56317940365637</c:v>
                </c:pt>
                <c:pt idx="652">
                  <c:v>31.612488699952944</c:v>
                </c:pt>
                <c:pt idx="653">
                  <c:v>31.322609806573091</c:v>
                </c:pt>
                <c:pt idx="654">
                  <c:v>31.42346973081608</c:v>
                </c:pt>
                <c:pt idx="655">
                  <c:v>31.5123758862599</c:v>
                </c:pt>
                <c:pt idx="656">
                  <c:v>31.5123758862599</c:v>
                </c:pt>
                <c:pt idx="657">
                  <c:v>31.5123758862599</c:v>
                </c:pt>
                <c:pt idx="658">
                  <c:v>31.539271866058023</c:v>
                </c:pt>
                <c:pt idx="659">
                  <c:v>31.678981538898316</c:v>
                </c:pt>
                <c:pt idx="660">
                  <c:v>31.81420854843892</c:v>
                </c:pt>
                <c:pt idx="661">
                  <c:v>32.278911310506622</c:v>
                </c:pt>
                <c:pt idx="662">
                  <c:v>32.290117968755844</c:v>
                </c:pt>
                <c:pt idx="663">
                  <c:v>32.290117968755844</c:v>
                </c:pt>
                <c:pt idx="664">
                  <c:v>32.290117968755844</c:v>
                </c:pt>
                <c:pt idx="665">
                  <c:v>32.245291335758964</c:v>
                </c:pt>
                <c:pt idx="666">
                  <c:v>32.271440205007139</c:v>
                </c:pt>
                <c:pt idx="667">
                  <c:v>32.417126762247008</c:v>
                </c:pt>
                <c:pt idx="668">
                  <c:v>32.69281055517785</c:v>
                </c:pt>
                <c:pt idx="669">
                  <c:v>32.732407414325095</c:v>
                </c:pt>
                <c:pt idx="670">
                  <c:v>32.732407414325095</c:v>
                </c:pt>
                <c:pt idx="671">
                  <c:v>32.732407414325095</c:v>
                </c:pt>
                <c:pt idx="672">
                  <c:v>32.786199373921356</c:v>
                </c:pt>
                <c:pt idx="673">
                  <c:v>32.854186433966632</c:v>
                </c:pt>
                <c:pt idx="674">
                  <c:v>33.126134674147735</c:v>
                </c:pt>
                <c:pt idx="675">
                  <c:v>33.281533668536937</c:v>
                </c:pt>
                <c:pt idx="676">
                  <c:v>33.056653393002563</c:v>
                </c:pt>
                <c:pt idx="677">
                  <c:v>33.056653393002563</c:v>
                </c:pt>
                <c:pt idx="678">
                  <c:v>33.056653393002563</c:v>
                </c:pt>
                <c:pt idx="679">
                  <c:v>33.215040829591551</c:v>
                </c:pt>
                <c:pt idx="680">
                  <c:v>33.241936809389685</c:v>
                </c:pt>
                <c:pt idx="681">
                  <c:v>33.293487437336104</c:v>
                </c:pt>
                <c:pt idx="682">
                  <c:v>33.351014949682103</c:v>
                </c:pt>
                <c:pt idx="683">
                  <c:v>33.661812938460507</c:v>
                </c:pt>
                <c:pt idx="684">
                  <c:v>33.661812938460507</c:v>
                </c:pt>
                <c:pt idx="685">
                  <c:v>33.661812938460507</c:v>
                </c:pt>
                <c:pt idx="686">
                  <c:v>33.942726505240984</c:v>
                </c:pt>
                <c:pt idx="687">
                  <c:v>34.193008539473588</c:v>
                </c:pt>
                <c:pt idx="688">
                  <c:v>34.067493967082314</c:v>
                </c:pt>
                <c:pt idx="689">
                  <c:v>34.379786176960607</c:v>
                </c:pt>
                <c:pt idx="690">
                  <c:v>34.417888815007956</c:v>
                </c:pt>
                <c:pt idx="691">
                  <c:v>34.417888815007956</c:v>
                </c:pt>
                <c:pt idx="692">
                  <c:v>34.417888815007956</c:v>
                </c:pt>
                <c:pt idx="693">
                  <c:v>34.62932110064326</c:v>
                </c:pt>
                <c:pt idx="694">
                  <c:v>34.857936928927373</c:v>
                </c:pt>
                <c:pt idx="695">
                  <c:v>34.567310924997571</c:v>
                </c:pt>
                <c:pt idx="696">
                  <c:v>34.521737181450739</c:v>
                </c:pt>
                <c:pt idx="697">
                  <c:v>34.463462558554788</c:v>
                </c:pt>
                <c:pt idx="698">
                  <c:v>34.463462558554788</c:v>
                </c:pt>
                <c:pt idx="699">
                  <c:v>34.463462558554788</c:v>
                </c:pt>
                <c:pt idx="700">
                  <c:v>34.299098237566206</c:v>
                </c:pt>
                <c:pt idx="701">
                  <c:v>34.404440825108885</c:v>
                </c:pt>
                <c:pt idx="702">
                  <c:v>34.497082533302446</c:v>
                </c:pt>
                <c:pt idx="703">
                  <c:v>34.677136175839927</c:v>
                </c:pt>
                <c:pt idx="704">
                  <c:v>35.155286927806699</c:v>
                </c:pt>
                <c:pt idx="705">
                  <c:v>35.155286927806699</c:v>
                </c:pt>
                <c:pt idx="706">
                  <c:v>35.155286927806699</c:v>
                </c:pt>
                <c:pt idx="707">
                  <c:v>35.891190819505553</c:v>
                </c:pt>
                <c:pt idx="708">
                  <c:v>35.880731271806283</c:v>
                </c:pt>
                <c:pt idx="709">
                  <c:v>35.89119081950556</c:v>
                </c:pt>
                <c:pt idx="710">
                  <c:v>35.972625869449899</c:v>
                </c:pt>
                <c:pt idx="711">
                  <c:v>35.988315190998804</c:v>
                </c:pt>
                <c:pt idx="712">
                  <c:v>35.988315190998804</c:v>
                </c:pt>
                <c:pt idx="713">
                  <c:v>35.988315190998804</c:v>
                </c:pt>
                <c:pt idx="714">
                  <c:v>35.867283281907213</c:v>
                </c:pt>
                <c:pt idx="715">
                  <c:v>35.257641073149586</c:v>
                </c:pt>
                <c:pt idx="716">
                  <c:v>34.936383536671912</c:v>
                </c:pt>
                <c:pt idx="717">
                  <c:v>34.709261929487695</c:v>
                </c:pt>
                <c:pt idx="718">
                  <c:v>34.848971602327985</c:v>
                </c:pt>
                <c:pt idx="719">
                  <c:v>34.848971602327985</c:v>
                </c:pt>
                <c:pt idx="720">
                  <c:v>34.848971602327985</c:v>
                </c:pt>
                <c:pt idx="721">
                  <c:v>34.907246225223936</c:v>
                </c:pt>
                <c:pt idx="722">
                  <c:v>35.073851877862353</c:v>
                </c:pt>
                <c:pt idx="723">
                  <c:v>34.619608663493921</c:v>
                </c:pt>
                <c:pt idx="724">
                  <c:v>34.812363185380526</c:v>
                </c:pt>
                <c:pt idx="725">
                  <c:v>34.975980395819157</c:v>
                </c:pt>
                <c:pt idx="726">
                  <c:v>34.975980395819157</c:v>
                </c:pt>
                <c:pt idx="727">
                  <c:v>34.975980395819157</c:v>
                </c:pt>
                <c:pt idx="728">
                  <c:v>34.694319718488735</c:v>
                </c:pt>
                <c:pt idx="729">
                  <c:v>34.81385740648043</c:v>
                </c:pt>
                <c:pt idx="730">
                  <c:v>35.094770973260907</c:v>
                </c:pt>
                <c:pt idx="731">
                  <c:v>35.297985042846783</c:v>
                </c:pt>
                <c:pt idx="732">
                  <c:v>35.433212052387383</c:v>
                </c:pt>
                <c:pt idx="733">
                  <c:v>35.433212052387383</c:v>
                </c:pt>
                <c:pt idx="734">
                  <c:v>35.433212052387383</c:v>
                </c:pt>
                <c:pt idx="735">
                  <c:v>35.552749740379078</c:v>
                </c:pt>
                <c:pt idx="736">
                  <c:v>35.786595342512825</c:v>
                </c:pt>
                <c:pt idx="737">
                  <c:v>36.291642074277725</c:v>
                </c:pt>
                <c:pt idx="738">
                  <c:v>36.357387802673152</c:v>
                </c:pt>
                <c:pt idx="739">
                  <c:v>36.634565816703891</c:v>
                </c:pt>
                <c:pt idx="740">
                  <c:v>36.634565816703891</c:v>
                </c:pt>
                <c:pt idx="741">
                  <c:v>36.634565816703891</c:v>
                </c:pt>
                <c:pt idx="742">
                  <c:v>36.444799737017078</c:v>
                </c:pt>
                <c:pt idx="743">
                  <c:v>36.552383656209599</c:v>
                </c:pt>
                <c:pt idx="744">
                  <c:v>36.743643956996308</c:v>
                </c:pt>
                <c:pt idx="745">
                  <c:v>36.796688806042617</c:v>
                </c:pt>
                <c:pt idx="746">
                  <c:v>37.189668955315305</c:v>
                </c:pt>
                <c:pt idx="747">
                  <c:v>37.189668955315305</c:v>
                </c:pt>
                <c:pt idx="748">
                  <c:v>37.189668955315305</c:v>
                </c:pt>
                <c:pt idx="749">
                  <c:v>37.477306517045314</c:v>
                </c:pt>
                <c:pt idx="750">
                  <c:v>37.380182145552062</c:v>
                </c:pt>
                <c:pt idx="751">
                  <c:v>37.956951490111983</c:v>
                </c:pt>
                <c:pt idx="752">
                  <c:v>38.001031012558919</c:v>
                </c:pt>
                <c:pt idx="753">
                  <c:v>37.788851616373663</c:v>
                </c:pt>
                <c:pt idx="754">
                  <c:v>37.788851616373663</c:v>
                </c:pt>
                <c:pt idx="755">
                  <c:v>37.788851616373663</c:v>
                </c:pt>
                <c:pt idx="756">
                  <c:v>37.457881642746663</c:v>
                </c:pt>
                <c:pt idx="757">
                  <c:v>37.690980134330459</c:v>
                </c:pt>
                <c:pt idx="758">
                  <c:v>37.990571464859634</c:v>
                </c:pt>
                <c:pt idx="759">
                  <c:v>38.1594184491479</c:v>
                </c:pt>
                <c:pt idx="760">
                  <c:v>38.229646840843017</c:v>
                </c:pt>
                <c:pt idx="761">
                  <c:v>38.229646840843017</c:v>
                </c:pt>
                <c:pt idx="762">
                  <c:v>38.229646840843017</c:v>
                </c:pt>
                <c:pt idx="763">
                  <c:v>38.479181764525677</c:v>
                </c:pt>
                <c:pt idx="764">
                  <c:v>38.696590934560575</c:v>
                </c:pt>
                <c:pt idx="765">
                  <c:v>38.741417567557448</c:v>
                </c:pt>
                <c:pt idx="766">
                  <c:v>38.964803621991919</c:v>
                </c:pt>
                <c:pt idx="767">
                  <c:v>38.911011662395666</c:v>
                </c:pt>
                <c:pt idx="768">
                  <c:v>38.911011662395666</c:v>
                </c:pt>
                <c:pt idx="769">
                  <c:v>38.911011662395666</c:v>
                </c:pt>
                <c:pt idx="770">
                  <c:v>38.976010280241148</c:v>
                </c:pt>
                <c:pt idx="771">
                  <c:v>38.729463798758275</c:v>
                </c:pt>
                <c:pt idx="772">
                  <c:v>38.182578876196281</c:v>
                </c:pt>
                <c:pt idx="773">
                  <c:v>37.888964430066686</c:v>
                </c:pt>
                <c:pt idx="774">
                  <c:v>37.648394832983406</c:v>
                </c:pt>
                <c:pt idx="775">
                  <c:v>37.648394832983406</c:v>
                </c:pt>
                <c:pt idx="776">
                  <c:v>37.648394832983406</c:v>
                </c:pt>
                <c:pt idx="777">
                  <c:v>37.914366188764923</c:v>
                </c:pt>
                <c:pt idx="778">
                  <c:v>38.296886790338334</c:v>
                </c:pt>
                <c:pt idx="779">
                  <c:v>38.786244200554322</c:v>
                </c:pt>
                <c:pt idx="780">
                  <c:v>38.960320958692229</c:v>
                </c:pt>
                <c:pt idx="781">
                  <c:v>38.917735657345183</c:v>
                </c:pt>
                <c:pt idx="782">
                  <c:v>38.917735657345183</c:v>
                </c:pt>
                <c:pt idx="783">
                  <c:v>38.917735657345183</c:v>
                </c:pt>
                <c:pt idx="784">
                  <c:v>39.21807409842431</c:v>
                </c:pt>
                <c:pt idx="785">
                  <c:v>39.409334399211026</c:v>
                </c:pt>
                <c:pt idx="786">
                  <c:v>39.440713042308836</c:v>
                </c:pt>
                <c:pt idx="787">
                  <c:v>39.60731869494726</c:v>
                </c:pt>
                <c:pt idx="788">
                  <c:v>39.716396835239685</c:v>
                </c:pt>
                <c:pt idx="789">
                  <c:v>39.716396835239685</c:v>
                </c:pt>
                <c:pt idx="790">
                  <c:v>39.716396835239685</c:v>
                </c:pt>
                <c:pt idx="791">
                  <c:v>39.806797211783397</c:v>
                </c:pt>
                <c:pt idx="792">
                  <c:v>39.925587789225141</c:v>
                </c:pt>
                <c:pt idx="793">
                  <c:v>40.072768567564914</c:v>
                </c:pt>
                <c:pt idx="794">
                  <c:v>40.257304873402092</c:v>
                </c:pt>
                <c:pt idx="795">
                  <c:v>40.506092686534792</c:v>
                </c:pt>
                <c:pt idx="796">
                  <c:v>40.506092686534792</c:v>
                </c:pt>
                <c:pt idx="797">
                  <c:v>40.506092686534792</c:v>
                </c:pt>
                <c:pt idx="798">
                  <c:v>40.509828239284531</c:v>
                </c:pt>
                <c:pt idx="799">
                  <c:v>39.81277409618297</c:v>
                </c:pt>
                <c:pt idx="800">
                  <c:v>39.238246083272905</c:v>
                </c:pt>
                <c:pt idx="801">
                  <c:v>38.71900425105899</c:v>
                </c:pt>
                <c:pt idx="802">
                  <c:v>38.772049100105313</c:v>
                </c:pt>
                <c:pt idx="803">
                  <c:v>38.772049100105313</c:v>
                </c:pt>
                <c:pt idx="804">
                  <c:v>38.772049100105313</c:v>
                </c:pt>
                <c:pt idx="805">
                  <c:v>38.839289049600637</c:v>
                </c:pt>
                <c:pt idx="806">
                  <c:v>38.981987164640714</c:v>
                </c:pt>
                <c:pt idx="807">
                  <c:v>39.017848471038221</c:v>
                </c:pt>
                <c:pt idx="808">
                  <c:v>39.223303872273945</c:v>
                </c:pt>
                <c:pt idx="809">
                  <c:v>39.459390806057534</c:v>
                </c:pt>
                <c:pt idx="810">
                  <c:v>39.459390806057534</c:v>
                </c:pt>
                <c:pt idx="811">
                  <c:v>39.459390806057534</c:v>
                </c:pt>
                <c:pt idx="812">
                  <c:v>39.722373719639258</c:v>
                </c:pt>
                <c:pt idx="813">
                  <c:v>39.464620579907177</c:v>
                </c:pt>
                <c:pt idx="814">
                  <c:v>39.535596082152239</c:v>
                </c:pt>
                <c:pt idx="815">
                  <c:v>39.172500354877478</c:v>
                </c:pt>
                <c:pt idx="816">
                  <c:v>39.259912289221397</c:v>
                </c:pt>
                <c:pt idx="817">
                  <c:v>39.259912289221397</c:v>
                </c:pt>
                <c:pt idx="818">
                  <c:v>39.259912289221397</c:v>
                </c:pt>
                <c:pt idx="819">
                  <c:v>39.395886409311942</c:v>
                </c:pt>
                <c:pt idx="820">
                  <c:v>39.436230379009146</c:v>
                </c:pt>
                <c:pt idx="821">
                  <c:v>39.805302990683487</c:v>
                </c:pt>
                <c:pt idx="822">
                  <c:v>39.885243819527936</c:v>
                </c:pt>
                <c:pt idx="823">
                  <c:v>40.023459271268329</c:v>
                </c:pt>
                <c:pt idx="824">
                  <c:v>40.023459271268329</c:v>
                </c:pt>
                <c:pt idx="825">
                  <c:v>40.023459271268329</c:v>
                </c:pt>
                <c:pt idx="826">
                  <c:v>40.514310902584214</c:v>
                </c:pt>
                <c:pt idx="827">
                  <c:v>40.47994381728661</c:v>
                </c:pt>
                <c:pt idx="828">
                  <c:v>40.600228615828236</c:v>
                </c:pt>
                <c:pt idx="829">
                  <c:v>40.807178238163857</c:v>
                </c:pt>
                <c:pt idx="830">
                  <c:v>41.050736277446923</c:v>
                </c:pt>
                <c:pt idx="831">
                  <c:v>41.050736277446923</c:v>
                </c:pt>
                <c:pt idx="832">
                  <c:v>41.050736277446923</c:v>
                </c:pt>
                <c:pt idx="833">
                  <c:v>41.185963286987523</c:v>
                </c:pt>
                <c:pt idx="834">
                  <c:v>41.047000724697178</c:v>
                </c:pt>
                <c:pt idx="835">
                  <c:v>41.235272583284093</c:v>
                </c:pt>
                <c:pt idx="836">
                  <c:v>41.201652608536435</c:v>
                </c:pt>
                <c:pt idx="837">
                  <c:v>41.377970698324184</c:v>
                </c:pt>
                <c:pt idx="838">
                  <c:v>41.377970698324184</c:v>
                </c:pt>
                <c:pt idx="839">
                  <c:v>41.377970698324184</c:v>
                </c:pt>
                <c:pt idx="840">
                  <c:v>41.918878736486583</c:v>
                </c:pt>
                <c:pt idx="841">
                  <c:v>42.044393308877858</c:v>
                </c:pt>
                <c:pt idx="842">
                  <c:v>42.024221324029263</c:v>
                </c:pt>
                <c:pt idx="843">
                  <c:v>42.135540795971529</c:v>
                </c:pt>
                <c:pt idx="844">
                  <c:v>42.332777981157818</c:v>
                </c:pt>
                <c:pt idx="845">
                  <c:v>42.332777981157818</c:v>
                </c:pt>
                <c:pt idx="846">
                  <c:v>42.332777981157818</c:v>
                </c:pt>
                <c:pt idx="847">
                  <c:v>42.423925468251483</c:v>
                </c:pt>
                <c:pt idx="848">
                  <c:v>42.722769688230713</c:v>
                </c:pt>
                <c:pt idx="849">
                  <c:v>42.680184386883667</c:v>
                </c:pt>
                <c:pt idx="850">
                  <c:v>43.141898706751583</c:v>
                </c:pt>
                <c:pt idx="851">
                  <c:v>43.46166202212936</c:v>
                </c:pt>
                <c:pt idx="852">
                  <c:v>43.46166202212936</c:v>
                </c:pt>
                <c:pt idx="853">
                  <c:v>43.46166202212936</c:v>
                </c:pt>
                <c:pt idx="854">
                  <c:v>43.980903854343261</c:v>
                </c:pt>
                <c:pt idx="855">
                  <c:v>43.847918176452502</c:v>
                </c:pt>
                <c:pt idx="856">
                  <c:v>43.360054987336412</c:v>
                </c:pt>
                <c:pt idx="857">
                  <c:v>43.48407533862779</c:v>
                </c:pt>
                <c:pt idx="858">
                  <c:v>43.725392046261014</c:v>
                </c:pt>
                <c:pt idx="859">
                  <c:v>43.725392046261014</c:v>
                </c:pt>
                <c:pt idx="860">
                  <c:v>43.725392046261014</c:v>
                </c:pt>
                <c:pt idx="861">
                  <c:v>43.891250588349486</c:v>
                </c:pt>
                <c:pt idx="862">
                  <c:v>43.84866528700244</c:v>
                </c:pt>
                <c:pt idx="863">
                  <c:v>43.883032372300057</c:v>
                </c:pt>
                <c:pt idx="864">
                  <c:v>43.466144685429029</c:v>
                </c:pt>
                <c:pt idx="865">
                  <c:v>43.708208503612205</c:v>
                </c:pt>
                <c:pt idx="866">
                  <c:v>43.708208503612205</c:v>
                </c:pt>
                <c:pt idx="867">
                  <c:v>43.708208503612205</c:v>
                </c:pt>
                <c:pt idx="868">
                  <c:v>43.129944937952395</c:v>
                </c:pt>
                <c:pt idx="869">
                  <c:v>42.393293935703589</c:v>
                </c:pt>
                <c:pt idx="870">
                  <c:v>42.284215795411178</c:v>
                </c:pt>
                <c:pt idx="871">
                  <c:v>42.143011901470992</c:v>
                </c:pt>
                <c:pt idx="872">
                  <c:v>42.139276348721246</c:v>
                </c:pt>
                <c:pt idx="873">
                  <c:v>42.139276348721246</c:v>
                </c:pt>
                <c:pt idx="874">
                  <c:v>42.139276348721246</c:v>
                </c:pt>
                <c:pt idx="875">
                  <c:v>41.823995696643159</c:v>
                </c:pt>
                <c:pt idx="876">
                  <c:v>41.634976727506299</c:v>
                </c:pt>
                <c:pt idx="877">
                  <c:v>40.897578614707548</c:v>
                </c:pt>
                <c:pt idx="878">
                  <c:v>40.802695574864146</c:v>
                </c:pt>
                <c:pt idx="879">
                  <c:v>40.974531001352211</c:v>
                </c:pt>
                <c:pt idx="880">
                  <c:v>40.974531001352211</c:v>
                </c:pt>
                <c:pt idx="881">
                  <c:v>40.974531001352211</c:v>
                </c:pt>
                <c:pt idx="882">
                  <c:v>40.745915173068099</c:v>
                </c:pt>
                <c:pt idx="883">
                  <c:v>40.241615551853151</c:v>
                </c:pt>
                <c:pt idx="884">
                  <c:v>40.353682134345362</c:v>
                </c:pt>
                <c:pt idx="885">
                  <c:v>40.993208765100917</c:v>
                </c:pt>
                <c:pt idx="886">
                  <c:v>41.528887029413688</c:v>
                </c:pt>
                <c:pt idx="887">
                  <c:v>41.528887029413688</c:v>
                </c:pt>
                <c:pt idx="888">
                  <c:v>41.528887029413688</c:v>
                </c:pt>
                <c:pt idx="889">
                  <c:v>41.120217558592088</c:v>
                </c:pt>
                <c:pt idx="890">
                  <c:v>41.165791302138921</c:v>
                </c:pt>
                <c:pt idx="891">
                  <c:v>41.359292934575471</c:v>
                </c:pt>
                <c:pt idx="892">
                  <c:v>41.513944818414721</c:v>
                </c:pt>
                <c:pt idx="893">
                  <c:v>41.497508386315872</c:v>
                </c:pt>
                <c:pt idx="894">
                  <c:v>41.497508386315872</c:v>
                </c:pt>
                <c:pt idx="895">
                  <c:v>41.497508386315872</c:v>
                </c:pt>
                <c:pt idx="896">
                  <c:v>41.397395572622827</c:v>
                </c:pt>
                <c:pt idx="897">
                  <c:v>41.302512532779424</c:v>
                </c:pt>
                <c:pt idx="898">
                  <c:v>41.433256879020334</c:v>
                </c:pt>
                <c:pt idx="899">
                  <c:v>40.609193942427602</c:v>
                </c:pt>
                <c:pt idx="900">
                  <c:v>40.044378366666862</c:v>
                </c:pt>
                <c:pt idx="901">
                  <c:v>40.044378366666862</c:v>
                </c:pt>
                <c:pt idx="902">
                  <c:v>40.044378366666862</c:v>
                </c:pt>
                <c:pt idx="903">
                  <c:v>39.327152238716707</c:v>
                </c:pt>
                <c:pt idx="904">
                  <c:v>39.826222086082026</c:v>
                </c:pt>
                <c:pt idx="905">
                  <c:v>39.90392158327662</c:v>
                </c:pt>
                <c:pt idx="906">
                  <c:v>40.01374683411899</c:v>
                </c:pt>
                <c:pt idx="907">
                  <c:v>40.166157386308392</c:v>
                </c:pt>
                <c:pt idx="908">
                  <c:v>40.166157386308392</c:v>
                </c:pt>
                <c:pt idx="909">
                  <c:v>40.166157386308392</c:v>
                </c:pt>
                <c:pt idx="910">
                  <c:v>40.367130124244419</c:v>
                </c:pt>
                <c:pt idx="911">
                  <c:v>40.506839797084709</c:v>
                </c:pt>
                <c:pt idx="912">
                  <c:v>40.162421833558653</c:v>
                </c:pt>
                <c:pt idx="913">
                  <c:v>39.688753744891571</c:v>
                </c:pt>
                <c:pt idx="914">
                  <c:v>39.745534146687625</c:v>
                </c:pt>
                <c:pt idx="915">
                  <c:v>39.745534146687625</c:v>
                </c:pt>
                <c:pt idx="916">
                  <c:v>39.745534146687625</c:v>
                </c:pt>
                <c:pt idx="917">
                  <c:v>39.866566055779209</c:v>
                </c:pt>
                <c:pt idx="918">
                  <c:v>39.890473593377543</c:v>
                </c:pt>
                <c:pt idx="919">
                  <c:v>40.559884646131025</c:v>
                </c:pt>
                <c:pt idx="920">
                  <c:v>40.943152358254387</c:v>
                </c:pt>
                <c:pt idx="921">
                  <c:v>41.149354870040057</c:v>
                </c:pt>
                <c:pt idx="922">
                  <c:v>41.149354870040057</c:v>
                </c:pt>
                <c:pt idx="923">
                  <c:v>41.149354870040057</c:v>
                </c:pt>
                <c:pt idx="924">
                  <c:v>41.106769568693018</c:v>
                </c:pt>
                <c:pt idx="925">
                  <c:v>40.884130624808492</c:v>
                </c:pt>
                <c:pt idx="926">
                  <c:v>40.592757510328745</c:v>
                </c:pt>
                <c:pt idx="927">
                  <c:v>40.346958139395824</c:v>
                </c:pt>
                <c:pt idx="928">
                  <c:v>40.142249848710051</c:v>
                </c:pt>
                <c:pt idx="929">
                  <c:v>40.142249848710051</c:v>
                </c:pt>
                <c:pt idx="930">
                  <c:v>40.142249848710051</c:v>
                </c:pt>
                <c:pt idx="931">
                  <c:v>40.089204999663743</c:v>
                </c:pt>
                <c:pt idx="932">
                  <c:v>40.029436155667895</c:v>
                </c:pt>
                <c:pt idx="933">
                  <c:v>40.38356655634329</c:v>
                </c:pt>
                <c:pt idx="934">
                  <c:v>40.778040926715867</c:v>
                </c:pt>
                <c:pt idx="935">
                  <c:v>40.671204118073298</c:v>
                </c:pt>
                <c:pt idx="936">
                  <c:v>40.671204118073298</c:v>
                </c:pt>
                <c:pt idx="937">
                  <c:v>40.671204118073298</c:v>
                </c:pt>
                <c:pt idx="938">
                  <c:v>40.561378867230928</c:v>
                </c:pt>
                <c:pt idx="939">
                  <c:v>40.713042308870392</c:v>
                </c:pt>
                <c:pt idx="940">
                  <c:v>40.591263289228849</c:v>
                </c:pt>
                <c:pt idx="941">
                  <c:v>40.654020575424489</c:v>
                </c:pt>
                <c:pt idx="942">
                  <c:v>41.128435774641517</c:v>
                </c:pt>
                <c:pt idx="943">
                  <c:v>41.128435774641517</c:v>
                </c:pt>
                <c:pt idx="944">
                  <c:v>41.128435774641517</c:v>
                </c:pt>
                <c:pt idx="945">
                  <c:v>41.295788537829885</c:v>
                </c:pt>
                <c:pt idx="946">
                  <c:v>40.95286479540372</c:v>
                </c:pt>
                <c:pt idx="947">
                  <c:v>40.836315549611825</c:v>
                </c:pt>
                <c:pt idx="948">
                  <c:v>41.195675724136841</c:v>
                </c:pt>
                <c:pt idx="949">
                  <c:v>41.523657255564039</c:v>
                </c:pt>
                <c:pt idx="950">
                  <c:v>41.523657255564039</c:v>
                </c:pt>
                <c:pt idx="951">
                  <c:v>41.523657255564039</c:v>
                </c:pt>
                <c:pt idx="952">
                  <c:v>41.47658929091731</c:v>
                </c:pt>
                <c:pt idx="953">
                  <c:v>41.371993813924583</c:v>
                </c:pt>
                <c:pt idx="954">
                  <c:v>41.50722082346519</c:v>
                </c:pt>
                <c:pt idx="955">
                  <c:v>41.276363663531228</c:v>
                </c:pt>
                <c:pt idx="956">
                  <c:v>41.551300345912118</c:v>
                </c:pt>
                <c:pt idx="957">
                  <c:v>41.551300345912118</c:v>
                </c:pt>
                <c:pt idx="958">
                  <c:v>41.551300345912118</c:v>
                </c:pt>
                <c:pt idx="959">
                  <c:v>41.593885647259164</c:v>
                </c:pt>
                <c:pt idx="960">
                  <c:v>41.699975345351788</c:v>
                </c:pt>
                <c:pt idx="961">
                  <c:v>42.030945318978794</c:v>
                </c:pt>
                <c:pt idx="962">
                  <c:v>42.216975845915869</c:v>
                </c:pt>
                <c:pt idx="963">
                  <c:v>42.582312904840471</c:v>
                </c:pt>
                <c:pt idx="964">
                  <c:v>42.582312904840471</c:v>
                </c:pt>
                <c:pt idx="965">
                  <c:v>42.582312904840471</c:v>
                </c:pt>
                <c:pt idx="966">
                  <c:v>42.532256497993941</c:v>
                </c:pt>
                <c:pt idx="967">
                  <c:v>42.388064161853968</c:v>
                </c:pt>
                <c:pt idx="968">
                  <c:v>42.751159889128729</c:v>
                </c:pt>
                <c:pt idx="969">
                  <c:v>42.608461774088639</c:v>
                </c:pt>
                <c:pt idx="970">
                  <c:v>42.379845945804533</c:v>
                </c:pt>
                <c:pt idx="971">
                  <c:v>42.379845945804533</c:v>
                </c:pt>
                <c:pt idx="972">
                  <c:v>42.379845945804533</c:v>
                </c:pt>
                <c:pt idx="973">
                  <c:v>42.284215795411178</c:v>
                </c:pt>
                <c:pt idx="974">
                  <c:v>42.354444187106296</c:v>
                </c:pt>
                <c:pt idx="975">
                  <c:v>42.245366046813885</c:v>
                </c:pt>
                <c:pt idx="976">
                  <c:v>42.224446951415331</c:v>
                </c:pt>
                <c:pt idx="977">
                  <c:v>42.447833005849802</c:v>
                </c:pt>
                <c:pt idx="978">
                  <c:v>42.447833005849802</c:v>
                </c:pt>
                <c:pt idx="979">
                  <c:v>42.447833005849802</c:v>
                </c:pt>
                <c:pt idx="980">
                  <c:v>42.281974463761337</c:v>
                </c:pt>
                <c:pt idx="981">
                  <c:v>42.075024841425709</c:v>
                </c:pt>
                <c:pt idx="982">
                  <c:v>42.249101599563609</c:v>
                </c:pt>
                <c:pt idx="983">
                  <c:v>42.03243954007867</c:v>
                </c:pt>
                <c:pt idx="984">
                  <c:v>42.143759012020936</c:v>
                </c:pt>
                <c:pt idx="985">
                  <c:v>42.143759012020936</c:v>
                </c:pt>
                <c:pt idx="986">
                  <c:v>42.143759012020936</c:v>
                </c:pt>
                <c:pt idx="987">
                  <c:v>42.897593556918537</c:v>
                </c:pt>
                <c:pt idx="988">
                  <c:v>43.497523328526846</c:v>
                </c:pt>
                <c:pt idx="989">
                  <c:v>43.587923705070551</c:v>
                </c:pt>
                <c:pt idx="990">
                  <c:v>43.89498614109921</c:v>
                </c:pt>
                <c:pt idx="991">
                  <c:v>43.543844182623616</c:v>
                </c:pt>
                <c:pt idx="992">
                  <c:v>43.543844182623616</c:v>
                </c:pt>
                <c:pt idx="993">
                  <c:v>43.543844182623616</c:v>
                </c:pt>
                <c:pt idx="994">
                  <c:v>43.6260263431179</c:v>
                </c:pt>
                <c:pt idx="995">
                  <c:v>43.811309759505022</c:v>
                </c:pt>
                <c:pt idx="996">
                  <c:v>44.018259381840636</c:v>
                </c:pt>
                <c:pt idx="997">
                  <c:v>44.320839154569612</c:v>
                </c:pt>
                <c:pt idx="998">
                  <c:v>44.536754103504606</c:v>
                </c:pt>
                <c:pt idx="999">
                  <c:v>44.536754103504606</c:v>
                </c:pt>
                <c:pt idx="1000">
                  <c:v>44.536754103504606</c:v>
                </c:pt>
                <c:pt idx="1001">
                  <c:v>44.510605234256417</c:v>
                </c:pt>
                <c:pt idx="1002">
                  <c:v>44.175152597329735</c:v>
                </c:pt>
                <c:pt idx="1003">
                  <c:v>44.385090661865142</c:v>
                </c:pt>
                <c:pt idx="1004">
                  <c:v>44.855770308332424</c:v>
                </c:pt>
                <c:pt idx="1005">
                  <c:v>45.017893297671158</c:v>
                </c:pt>
                <c:pt idx="1006">
                  <c:v>45.017893297671158</c:v>
                </c:pt>
                <c:pt idx="1007">
                  <c:v>45.017893297671158</c:v>
                </c:pt>
                <c:pt idx="1008">
                  <c:v>45.354093045147792</c:v>
                </c:pt>
                <c:pt idx="1009">
                  <c:v>45.920402842008436</c:v>
                </c:pt>
                <c:pt idx="1010">
                  <c:v>46.191603971639587</c:v>
                </c:pt>
                <c:pt idx="1011">
                  <c:v>46.222235504187459</c:v>
                </c:pt>
                <c:pt idx="1012">
                  <c:v>46.000343670852885</c:v>
                </c:pt>
                <c:pt idx="1013">
                  <c:v>46.000343670852885</c:v>
                </c:pt>
                <c:pt idx="1014">
                  <c:v>46.000343670852885</c:v>
                </c:pt>
                <c:pt idx="1015">
                  <c:v>46.004079223602616</c:v>
                </c:pt>
                <c:pt idx="1016">
                  <c:v>46.092985379046439</c:v>
                </c:pt>
                <c:pt idx="1017">
                  <c:v>46.515102839767103</c:v>
                </c:pt>
                <c:pt idx="1018">
                  <c:v>46.581595678712482</c:v>
                </c:pt>
                <c:pt idx="1019">
                  <c:v>46.417978468273851</c:v>
                </c:pt>
                <c:pt idx="1020">
                  <c:v>46.417978468273851</c:v>
                </c:pt>
                <c:pt idx="1021">
                  <c:v>46.417978468273851</c:v>
                </c:pt>
                <c:pt idx="1022">
                  <c:v>46.390335377925773</c:v>
                </c:pt>
                <c:pt idx="1023">
                  <c:v>46.159478217991825</c:v>
                </c:pt>
                <c:pt idx="1024">
                  <c:v>46.009308997452266</c:v>
                </c:pt>
                <c:pt idx="1025">
                  <c:v>45.435528095092138</c:v>
                </c:pt>
                <c:pt idx="1026">
                  <c:v>45.138925206762757</c:v>
                </c:pt>
                <c:pt idx="1027">
                  <c:v>45.138925206762757</c:v>
                </c:pt>
                <c:pt idx="1028">
                  <c:v>45.138925206762757</c:v>
                </c:pt>
                <c:pt idx="1029">
                  <c:v>45.755291410469923</c:v>
                </c:pt>
                <c:pt idx="1030">
                  <c:v>45.545353345934522</c:v>
                </c:pt>
                <c:pt idx="1031">
                  <c:v>45.145649201712303</c:v>
                </c:pt>
                <c:pt idx="1032">
                  <c:v>45.231566914956325</c:v>
                </c:pt>
                <c:pt idx="1033">
                  <c:v>45.182257618659754</c:v>
                </c:pt>
                <c:pt idx="1034">
                  <c:v>45.182257618659754</c:v>
                </c:pt>
                <c:pt idx="1035">
                  <c:v>45.182257618659754</c:v>
                </c:pt>
                <c:pt idx="1036">
                  <c:v>44.779565032237741</c:v>
                </c:pt>
                <c:pt idx="1037">
                  <c:v>44.860252971632143</c:v>
                </c:pt>
                <c:pt idx="1038">
                  <c:v>45.292082869502124</c:v>
                </c:pt>
                <c:pt idx="1039">
                  <c:v>46.084020052447087</c:v>
                </c:pt>
                <c:pt idx="1040">
                  <c:v>46.619698316759852</c:v>
                </c:pt>
                <c:pt idx="1041">
                  <c:v>46.619698316759852</c:v>
                </c:pt>
                <c:pt idx="1042">
                  <c:v>46.619698316759852</c:v>
                </c:pt>
                <c:pt idx="1043">
                  <c:v>46.683949824055389</c:v>
                </c:pt>
                <c:pt idx="1044">
                  <c:v>46.804234622597036</c:v>
                </c:pt>
                <c:pt idx="1045">
                  <c:v>46.931243416088201</c:v>
                </c:pt>
                <c:pt idx="1046">
                  <c:v>47.038080224730784</c:v>
                </c:pt>
                <c:pt idx="1047">
                  <c:v>47.33617733416007</c:v>
                </c:pt>
                <c:pt idx="1048">
                  <c:v>47.33617733416007</c:v>
                </c:pt>
                <c:pt idx="1049">
                  <c:v>47.33617733416007</c:v>
                </c:pt>
                <c:pt idx="1050">
                  <c:v>47.503530097348438</c:v>
                </c:pt>
                <c:pt idx="1051">
                  <c:v>47.330947560310427</c:v>
                </c:pt>
                <c:pt idx="1052">
                  <c:v>47.482611001949884</c:v>
                </c:pt>
                <c:pt idx="1053">
                  <c:v>47.655193538987895</c:v>
                </c:pt>
                <c:pt idx="1054">
                  <c:v>47.830764518225699</c:v>
                </c:pt>
                <c:pt idx="1055">
                  <c:v>47.830764518225699</c:v>
                </c:pt>
                <c:pt idx="1056">
                  <c:v>47.830764518225699</c:v>
                </c:pt>
                <c:pt idx="1057">
                  <c:v>48.019036376812615</c:v>
                </c:pt>
                <c:pt idx="1058">
                  <c:v>48.350753460989559</c:v>
                </c:pt>
                <c:pt idx="1059">
                  <c:v>48.616724816771082</c:v>
                </c:pt>
                <c:pt idx="1060">
                  <c:v>48.236445546847513</c:v>
                </c:pt>
                <c:pt idx="1061">
                  <c:v>47.869614266823007</c:v>
                </c:pt>
                <c:pt idx="1062">
                  <c:v>47.869614266823007</c:v>
                </c:pt>
                <c:pt idx="1063">
                  <c:v>47.869614266823007</c:v>
                </c:pt>
                <c:pt idx="1064">
                  <c:v>48.214779340899014</c:v>
                </c:pt>
                <c:pt idx="1065">
                  <c:v>48.404545420585826</c:v>
                </c:pt>
                <c:pt idx="1066">
                  <c:v>48.593564389722687</c:v>
                </c:pt>
                <c:pt idx="1067">
                  <c:v>48.991027202295065</c:v>
                </c:pt>
                <c:pt idx="1068">
                  <c:v>49.407914889166086</c:v>
                </c:pt>
                <c:pt idx="1069">
                  <c:v>49.407914889166086</c:v>
                </c:pt>
                <c:pt idx="1070">
                  <c:v>49.407914889166086</c:v>
                </c:pt>
                <c:pt idx="1071">
                  <c:v>49.422109989615102</c:v>
                </c:pt>
                <c:pt idx="1072">
                  <c:v>49.589462752803463</c:v>
                </c:pt>
                <c:pt idx="1073">
                  <c:v>48.772123811160263</c:v>
                </c:pt>
                <c:pt idx="1074">
                  <c:v>47.608872684891118</c:v>
                </c:pt>
                <c:pt idx="1075">
                  <c:v>47.658181981187695</c:v>
                </c:pt>
                <c:pt idx="1076">
                  <c:v>47.658181981187695</c:v>
                </c:pt>
                <c:pt idx="1077">
                  <c:v>47.658181981187695</c:v>
                </c:pt>
                <c:pt idx="1078">
                  <c:v>48.007082608013448</c:v>
                </c:pt>
                <c:pt idx="1079">
                  <c:v>48.289490395893814</c:v>
                </c:pt>
                <c:pt idx="1080">
                  <c:v>47.574505599593508</c:v>
                </c:pt>
                <c:pt idx="1081">
                  <c:v>46.497919297118337</c:v>
                </c:pt>
                <c:pt idx="1082">
                  <c:v>46.198327966589162</c:v>
                </c:pt>
                <c:pt idx="1083">
                  <c:v>46.198327966589162</c:v>
                </c:pt>
                <c:pt idx="1084">
                  <c:v>46.198327966589162</c:v>
                </c:pt>
                <c:pt idx="1085">
                  <c:v>46.428438015973171</c:v>
                </c:pt>
                <c:pt idx="1086">
                  <c:v>46.048905856599546</c:v>
                </c:pt>
                <c:pt idx="1087">
                  <c:v>45.105305232015127</c:v>
                </c:pt>
                <c:pt idx="1088">
                  <c:v>45.250244678705045</c:v>
                </c:pt>
                <c:pt idx="1089">
                  <c:v>45.411620557493833</c:v>
                </c:pt>
                <c:pt idx="1090">
                  <c:v>45.411620557493833</c:v>
                </c:pt>
                <c:pt idx="1091">
                  <c:v>45.411620557493833</c:v>
                </c:pt>
                <c:pt idx="1092">
                  <c:v>45.787417164117713</c:v>
                </c:pt>
                <c:pt idx="1093">
                  <c:v>45.787417164117713</c:v>
                </c:pt>
                <c:pt idx="1094">
                  <c:v>45.99137834425354</c:v>
                </c:pt>
                <c:pt idx="1095">
                  <c:v>45.425815657942842</c:v>
                </c:pt>
                <c:pt idx="1096">
                  <c:v>45.251738899804941</c:v>
                </c:pt>
                <c:pt idx="1097">
                  <c:v>45.251738899804941</c:v>
                </c:pt>
                <c:pt idx="1098">
                  <c:v>45.251738899804941</c:v>
                </c:pt>
                <c:pt idx="1099">
                  <c:v>46.127352464344085</c:v>
                </c:pt>
                <c:pt idx="1100">
                  <c:v>46.813947059746376</c:v>
                </c:pt>
                <c:pt idx="1101">
                  <c:v>47.415371052454574</c:v>
                </c:pt>
                <c:pt idx="1102">
                  <c:v>47.766513010930169</c:v>
                </c:pt>
                <c:pt idx="1103">
                  <c:v>47.619332232590395</c:v>
                </c:pt>
                <c:pt idx="1104">
                  <c:v>47.619332232590395</c:v>
                </c:pt>
                <c:pt idx="1105">
                  <c:v>47.619332232590395</c:v>
                </c:pt>
                <c:pt idx="1106">
                  <c:v>47.586459368392681</c:v>
                </c:pt>
                <c:pt idx="1107">
                  <c:v>47.503530097348445</c:v>
                </c:pt>
                <c:pt idx="1108">
                  <c:v>47.855419166373984</c:v>
                </c:pt>
                <c:pt idx="1109">
                  <c:v>47.933865774118544</c:v>
                </c:pt>
                <c:pt idx="1110">
                  <c:v>48.31115660184232</c:v>
                </c:pt>
                <c:pt idx="1111">
                  <c:v>48.31115660184232</c:v>
                </c:pt>
                <c:pt idx="1112">
                  <c:v>48.31115660184232</c:v>
                </c:pt>
                <c:pt idx="1113">
                  <c:v>48.399315646736198</c:v>
                </c:pt>
                <c:pt idx="1114">
                  <c:v>48.222997556948457</c:v>
                </c:pt>
                <c:pt idx="1115">
                  <c:v>48.465808485681585</c:v>
                </c:pt>
                <c:pt idx="1116">
                  <c:v>48.925281473899652</c:v>
                </c:pt>
                <c:pt idx="1117">
                  <c:v>49.140449312284701</c:v>
                </c:pt>
                <c:pt idx="1118">
                  <c:v>49.140449312284701</c:v>
                </c:pt>
                <c:pt idx="1119">
                  <c:v>49.140449312284701</c:v>
                </c:pt>
                <c:pt idx="1120">
                  <c:v>49.220390141129144</c:v>
                </c:pt>
                <c:pt idx="1121">
                  <c:v>48.795284238208694</c:v>
                </c:pt>
                <c:pt idx="1122">
                  <c:v>49.607393406002252</c:v>
                </c:pt>
                <c:pt idx="1123">
                  <c:v>49.80089503843881</c:v>
                </c:pt>
                <c:pt idx="1124">
                  <c:v>49.844227450335794</c:v>
                </c:pt>
                <c:pt idx="1125">
                  <c:v>49.844227450335794</c:v>
                </c:pt>
                <c:pt idx="1126">
                  <c:v>49.844227450335794</c:v>
                </c:pt>
                <c:pt idx="1127">
                  <c:v>49.924915389730188</c:v>
                </c:pt>
                <c:pt idx="1128">
                  <c:v>49.726183983444002</c:v>
                </c:pt>
                <c:pt idx="1129">
                  <c:v>49.906237625981483</c:v>
                </c:pt>
                <c:pt idx="1130">
                  <c:v>50.232724936308799</c:v>
                </c:pt>
                <c:pt idx="1131">
                  <c:v>50.736277446973808</c:v>
                </c:pt>
                <c:pt idx="1132">
                  <c:v>50.736277446973808</c:v>
                </c:pt>
                <c:pt idx="1133">
                  <c:v>50.736277446973808</c:v>
                </c:pt>
                <c:pt idx="1134">
                  <c:v>51.000007471105484</c:v>
                </c:pt>
                <c:pt idx="1135">
                  <c:v>51.365344530030093</c:v>
                </c:pt>
                <c:pt idx="1136">
                  <c:v>51.482640886371946</c:v>
                </c:pt>
                <c:pt idx="1137">
                  <c:v>51.162877570994162</c:v>
                </c:pt>
                <c:pt idx="1138">
                  <c:v>51.082189631599775</c:v>
                </c:pt>
                <c:pt idx="1139">
                  <c:v>51.082189631599775</c:v>
                </c:pt>
                <c:pt idx="1140">
                  <c:v>51.082189631599775</c:v>
                </c:pt>
                <c:pt idx="1141">
                  <c:v>51.443044027224694</c:v>
                </c:pt>
                <c:pt idx="1142">
                  <c:v>51.653729202310053</c:v>
                </c:pt>
                <c:pt idx="1143">
                  <c:v>51.709762493556156</c:v>
                </c:pt>
                <c:pt idx="1144">
                  <c:v>51.564823046866238</c:v>
                </c:pt>
                <c:pt idx="1145">
                  <c:v>51.523731966619088</c:v>
                </c:pt>
                <c:pt idx="1146">
                  <c:v>51.523731966619088</c:v>
                </c:pt>
                <c:pt idx="1147">
                  <c:v>51.523731966619088</c:v>
                </c:pt>
                <c:pt idx="1148">
                  <c:v>51.843495281996859</c:v>
                </c:pt>
                <c:pt idx="1149">
                  <c:v>51.812116638899042</c:v>
                </c:pt>
                <c:pt idx="1150">
                  <c:v>52.226015883570277</c:v>
                </c:pt>
                <c:pt idx="1151">
                  <c:v>52.303715380764885</c:v>
                </c:pt>
                <c:pt idx="1152">
                  <c:v>52.545779198948068</c:v>
                </c:pt>
                <c:pt idx="1153">
                  <c:v>52.545779198948068</c:v>
                </c:pt>
                <c:pt idx="1154">
                  <c:v>52.545779198948068</c:v>
                </c:pt>
                <c:pt idx="1155">
                  <c:v>52.533825430148894</c:v>
                </c:pt>
                <c:pt idx="1156">
                  <c:v>52.728821283685335</c:v>
                </c:pt>
                <c:pt idx="1157">
                  <c:v>52.432965505905891</c:v>
                </c:pt>
                <c:pt idx="1158">
                  <c:v>52.871519398725411</c:v>
                </c:pt>
                <c:pt idx="1159">
                  <c:v>52.781866132731643</c:v>
                </c:pt>
                <c:pt idx="1160">
                  <c:v>52.781866132731643</c:v>
                </c:pt>
                <c:pt idx="1161">
                  <c:v>52.781866132731643</c:v>
                </c:pt>
                <c:pt idx="1162">
                  <c:v>52.821462991878889</c:v>
                </c:pt>
                <c:pt idx="1163">
                  <c:v>53.876383088405568</c:v>
                </c:pt>
                <c:pt idx="1164">
                  <c:v>54.908142757883866</c:v>
                </c:pt>
                <c:pt idx="1165">
                  <c:v>55.127046149018646</c:v>
                </c:pt>
                <c:pt idx="1166">
                  <c:v>55.632092880783546</c:v>
                </c:pt>
                <c:pt idx="1167">
                  <c:v>55.632092880783546</c:v>
                </c:pt>
                <c:pt idx="1168">
                  <c:v>55.632092880783546</c:v>
                </c:pt>
                <c:pt idx="1169">
                  <c:v>56.181966245545333</c:v>
                </c:pt>
                <c:pt idx="1170">
                  <c:v>55.957085970010965</c:v>
                </c:pt>
                <c:pt idx="1171">
                  <c:v>56.275355064288846</c:v>
                </c:pt>
                <c:pt idx="1172">
                  <c:v>56.584658831967346</c:v>
                </c:pt>
                <c:pt idx="1173">
                  <c:v>56.537590867320617</c:v>
                </c:pt>
                <c:pt idx="1174">
                  <c:v>56.537590867320617</c:v>
                </c:pt>
                <c:pt idx="1175">
                  <c:v>56.537590867320617</c:v>
                </c:pt>
                <c:pt idx="1176">
                  <c:v>56.918617247794138</c:v>
                </c:pt>
                <c:pt idx="1177">
                  <c:v>56.143116496948039</c:v>
                </c:pt>
                <c:pt idx="1178">
                  <c:v>55.189056324664342</c:v>
                </c:pt>
                <c:pt idx="1179">
                  <c:v>56.297768380787275</c:v>
                </c:pt>
                <c:pt idx="1180">
                  <c:v>56.348571898183749</c:v>
                </c:pt>
                <c:pt idx="1181">
                  <c:v>56.348571898183749</c:v>
                </c:pt>
                <c:pt idx="1182">
                  <c:v>56.348571898183749</c:v>
                </c:pt>
                <c:pt idx="1183">
                  <c:v>56.189437351044809</c:v>
                </c:pt>
                <c:pt idx="1184">
                  <c:v>56.940283453742616</c:v>
                </c:pt>
                <c:pt idx="1185">
                  <c:v>57.520788351052268</c:v>
                </c:pt>
                <c:pt idx="1186">
                  <c:v>57.711301541289039</c:v>
                </c:pt>
                <c:pt idx="1187">
                  <c:v>58.22755493130316</c:v>
                </c:pt>
                <c:pt idx="1188">
                  <c:v>58.22755493130316</c:v>
                </c:pt>
                <c:pt idx="1189">
                  <c:v>58.22755493130316</c:v>
                </c:pt>
                <c:pt idx="1190">
                  <c:v>58.151349655208456</c:v>
                </c:pt>
                <c:pt idx="1191">
                  <c:v>58.556283573280311</c:v>
                </c:pt>
                <c:pt idx="1192">
                  <c:v>58.731854552518115</c:v>
                </c:pt>
                <c:pt idx="1193">
                  <c:v>58.181981187756328</c:v>
                </c:pt>
                <c:pt idx="1194">
                  <c:v>57.347458703464333</c:v>
                </c:pt>
                <c:pt idx="1195">
                  <c:v>57.347458703464333</c:v>
                </c:pt>
                <c:pt idx="1196">
                  <c:v>57.347458703464333</c:v>
                </c:pt>
                <c:pt idx="1197">
                  <c:v>58.245485584501921</c:v>
                </c:pt>
                <c:pt idx="1198">
                  <c:v>57.782277043534108</c:v>
                </c:pt>
                <c:pt idx="1199">
                  <c:v>56.868560840947609</c:v>
                </c:pt>
                <c:pt idx="1200">
                  <c:v>57.442341743307729</c:v>
                </c:pt>
                <c:pt idx="1201">
                  <c:v>57.617912722545533</c:v>
                </c:pt>
                <c:pt idx="1202">
                  <c:v>57.617912722545533</c:v>
                </c:pt>
                <c:pt idx="1203">
                  <c:v>57.617912722545533</c:v>
                </c:pt>
                <c:pt idx="1204">
                  <c:v>56.828216871250412</c:v>
                </c:pt>
                <c:pt idx="1205">
                  <c:v>56.925341242743663</c:v>
                </c:pt>
                <c:pt idx="1206">
                  <c:v>56.948501669792044</c:v>
                </c:pt>
                <c:pt idx="1207">
                  <c:v>57.412457321309802</c:v>
                </c:pt>
                <c:pt idx="1208">
                  <c:v>58.167038976757354</c:v>
                </c:pt>
                <c:pt idx="1209">
                  <c:v>58.167038976757354</c:v>
                </c:pt>
                <c:pt idx="1210">
                  <c:v>58.167038976757354</c:v>
                </c:pt>
                <c:pt idx="1211">
                  <c:v>58.669097266322467</c:v>
                </c:pt>
                <c:pt idx="1212">
                  <c:v>58.462147643986853</c:v>
                </c:pt>
                <c:pt idx="1213">
                  <c:v>58.205141614804724</c:v>
                </c:pt>
                <c:pt idx="1214">
                  <c:v>58.639212844324554</c:v>
                </c:pt>
                <c:pt idx="1215">
                  <c:v>58.727371889218425</c:v>
                </c:pt>
                <c:pt idx="1216">
                  <c:v>58.727371889218425</c:v>
                </c:pt>
                <c:pt idx="1217">
                  <c:v>58.727371889218425</c:v>
                </c:pt>
                <c:pt idx="1218">
                  <c:v>59.045640983496313</c:v>
                </c:pt>
                <c:pt idx="1219">
                  <c:v>58.43226322198894</c:v>
                </c:pt>
                <c:pt idx="1220">
                  <c:v>58.814783823562358</c:v>
                </c:pt>
                <c:pt idx="1221">
                  <c:v>59.159948897638365</c:v>
                </c:pt>
                <c:pt idx="1222">
                  <c:v>58.636971512674712</c:v>
                </c:pt>
                <c:pt idx="1223">
                  <c:v>58.636971512674712</c:v>
                </c:pt>
                <c:pt idx="1224">
                  <c:v>58.636971512674712</c:v>
                </c:pt>
                <c:pt idx="1225">
                  <c:v>58.42180367428967</c:v>
                </c:pt>
                <c:pt idx="1226">
                  <c:v>56.659369886962153</c:v>
                </c:pt>
                <c:pt idx="1227">
                  <c:v>55.993694386958417</c:v>
                </c:pt>
                <c:pt idx="1228">
                  <c:v>56.031049914455821</c:v>
                </c:pt>
                <c:pt idx="1229">
                  <c:v>56.216333330842943</c:v>
                </c:pt>
                <c:pt idx="1230">
                  <c:v>56.216333330842943</c:v>
                </c:pt>
                <c:pt idx="1231">
                  <c:v>56.216333330842943</c:v>
                </c:pt>
                <c:pt idx="1232">
                  <c:v>56.944019006492361</c:v>
                </c:pt>
                <c:pt idx="1233">
                  <c:v>57.048614483485089</c:v>
                </c:pt>
                <c:pt idx="1234">
                  <c:v>57.809920133882173</c:v>
                </c:pt>
                <c:pt idx="1235">
                  <c:v>58.173762971706893</c:v>
                </c:pt>
                <c:pt idx="1236">
                  <c:v>58.45318231738748</c:v>
                </c:pt>
                <c:pt idx="1237">
                  <c:v>58.45318231738748</c:v>
                </c:pt>
                <c:pt idx="1238">
                  <c:v>58.45318231738748</c:v>
                </c:pt>
                <c:pt idx="1239">
                  <c:v>58.619040859475959</c:v>
                </c:pt>
                <c:pt idx="1240">
                  <c:v>58.003421766318745</c:v>
                </c:pt>
                <c:pt idx="1241">
                  <c:v>57.567109205149066</c:v>
                </c:pt>
                <c:pt idx="1242">
                  <c:v>57.719519757338475</c:v>
                </c:pt>
                <c:pt idx="1243">
                  <c:v>57.836816113680321</c:v>
                </c:pt>
                <c:pt idx="1244">
                  <c:v>57.836816113680321</c:v>
                </c:pt>
                <c:pt idx="1245">
                  <c:v>57.836816113680321</c:v>
                </c:pt>
                <c:pt idx="1246">
                  <c:v>58.124453675410336</c:v>
                </c:pt>
                <c:pt idx="1247">
                  <c:v>57.636590486294246</c:v>
                </c:pt>
                <c:pt idx="1248">
                  <c:v>57.700841993589783</c:v>
                </c:pt>
                <c:pt idx="1249">
                  <c:v>58.560766236580022</c:v>
                </c:pt>
                <c:pt idx="1250">
                  <c:v>58.857369124909397</c:v>
                </c:pt>
                <c:pt idx="1251">
                  <c:v>58.857369124909397</c:v>
                </c:pt>
                <c:pt idx="1252">
                  <c:v>58.857369124909397</c:v>
                </c:pt>
                <c:pt idx="1253">
                  <c:v>59.895105678787282</c:v>
                </c:pt>
                <c:pt idx="1254">
                  <c:v>60.400899521102126</c:v>
                </c:pt>
                <c:pt idx="1255">
                  <c:v>60.669859319083422</c:v>
                </c:pt>
                <c:pt idx="1256">
                  <c:v>61.054621252306688</c:v>
                </c:pt>
                <c:pt idx="1257">
                  <c:v>60.819281429073044</c:v>
                </c:pt>
                <c:pt idx="1258">
                  <c:v>60.819281429073044</c:v>
                </c:pt>
                <c:pt idx="1259">
                  <c:v>60.819281429073044</c:v>
                </c:pt>
                <c:pt idx="1260">
                  <c:v>60.578711831989771</c:v>
                </c:pt>
                <c:pt idx="1261">
                  <c:v>60.346360450955913</c:v>
                </c:pt>
                <c:pt idx="1262">
                  <c:v>60.061711331425691</c:v>
                </c:pt>
                <c:pt idx="1263">
                  <c:v>60.039298014927247</c:v>
                </c:pt>
                <c:pt idx="1264">
                  <c:v>60.445726154098992</c:v>
                </c:pt>
                <c:pt idx="1265">
                  <c:v>60.445726154098992</c:v>
                </c:pt>
                <c:pt idx="1266">
                  <c:v>60.445726154098992</c:v>
                </c:pt>
                <c:pt idx="1267">
                  <c:v>60.991863966111033</c:v>
                </c:pt>
                <c:pt idx="1268">
                  <c:v>61.845064214151733</c:v>
                </c:pt>
                <c:pt idx="1269">
                  <c:v>62.625794738847468</c:v>
                </c:pt>
                <c:pt idx="1270">
                  <c:v>62.737114210789727</c:v>
                </c:pt>
                <c:pt idx="1271">
                  <c:v>63.026245993619639</c:v>
                </c:pt>
                <c:pt idx="1272">
                  <c:v>63.026245993619639</c:v>
                </c:pt>
                <c:pt idx="1273">
                  <c:v>63.026245993619639</c:v>
                </c:pt>
                <c:pt idx="1274">
                  <c:v>62.811825265784542</c:v>
                </c:pt>
                <c:pt idx="1275">
                  <c:v>62.488326397657026</c:v>
                </c:pt>
                <c:pt idx="1276">
                  <c:v>63.120381922913104</c:v>
                </c:pt>
                <c:pt idx="1277">
                  <c:v>62.718436447041043</c:v>
                </c:pt>
                <c:pt idx="1278">
                  <c:v>62.875329662530135</c:v>
                </c:pt>
                <c:pt idx="1279">
                  <c:v>62.875329662530135</c:v>
                </c:pt>
                <c:pt idx="1280">
                  <c:v>62.875329662530135</c:v>
                </c:pt>
                <c:pt idx="1281">
                  <c:v>63.132335691712271</c:v>
                </c:pt>
                <c:pt idx="1282">
                  <c:v>64.012431919551105</c:v>
                </c:pt>
                <c:pt idx="1283">
                  <c:v>64.269437948733241</c:v>
                </c:pt>
                <c:pt idx="1284">
                  <c:v>64.597419480160454</c:v>
                </c:pt>
                <c:pt idx="1285">
                  <c:v>65.027008046380601</c:v>
                </c:pt>
                <c:pt idx="1286">
                  <c:v>65.027008046380601</c:v>
                </c:pt>
                <c:pt idx="1287">
                  <c:v>65.027008046380601</c:v>
                </c:pt>
                <c:pt idx="1288">
                  <c:v>65.858542088472817</c:v>
                </c:pt>
                <c:pt idx="1289">
                  <c:v>65.838370103624214</c:v>
                </c:pt>
                <c:pt idx="1290">
                  <c:v>65.69641909913409</c:v>
                </c:pt>
                <c:pt idx="1291">
                  <c:v>65.244417216415499</c:v>
                </c:pt>
                <c:pt idx="1292">
                  <c:v>64.023638577800341</c:v>
                </c:pt>
                <c:pt idx="1293">
                  <c:v>64.023638577800341</c:v>
                </c:pt>
                <c:pt idx="1294">
                  <c:v>64.023638577800341</c:v>
                </c:pt>
                <c:pt idx="1295">
                  <c:v>61.27128331179162</c:v>
                </c:pt>
                <c:pt idx="1296">
                  <c:v>61.066575021105848</c:v>
                </c:pt>
                <c:pt idx="1297">
                  <c:v>60.975427534012184</c:v>
                </c:pt>
                <c:pt idx="1298">
                  <c:v>59.148742239389144</c:v>
                </c:pt>
                <c:pt idx="1299">
                  <c:v>58.758003421766304</c:v>
                </c:pt>
                <c:pt idx="1300">
                  <c:v>58.758003421766304</c:v>
                </c:pt>
                <c:pt idx="1301">
                  <c:v>58.758003421766304</c:v>
                </c:pt>
                <c:pt idx="1302">
                  <c:v>56.034038356655621</c:v>
                </c:pt>
                <c:pt idx="1303">
                  <c:v>57.022465614236921</c:v>
                </c:pt>
                <c:pt idx="1304">
                  <c:v>55.935419764062473</c:v>
                </c:pt>
                <c:pt idx="1305">
                  <c:v>56.110243632750318</c:v>
                </c:pt>
                <c:pt idx="1306">
                  <c:v>57.505099029503384</c:v>
                </c:pt>
                <c:pt idx="1307">
                  <c:v>57.505099029503384</c:v>
                </c:pt>
                <c:pt idx="1308">
                  <c:v>57.505099029503384</c:v>
                </c:pt>
                <c:pt idx="1309">
                  <c:v>57.806931691682401</c:v>
                </c:pt>
                <c:pt idx="1310">
                  <c:v>56.593624158566726</c:v>
                </c:pt>
                <c:pt idx="1311">
                  <c:v>56.108002301100477</c:v>
                </c:pt>
                <c:pt idx="1312">
                  <c:v>56.173000918945966</c:v>
                </c:pt>
                <c:pt idx="1313">
                  <c:v>57.311597397066834</c:v>
                </c:pt>
                <c:pt idx="1314">
                  <c:v>57.311597397066834</c:v>
                </c:pt>
                <c:pt idx="1315">
                  <c:v>57.311597397066834</c:v>
                </c:pt>
                <c:pt idx="1316">
                  <c:v>56.746034710756135</c:v>
                </c:pt>
                <c:pt idx="1317">
                  <c:v>55.583530695036934</c:v>
                </c:pt>
                <c:pt idx="1318">
                  <c:v>54.262639242728731</c:v>
                </c:pt>
                <c:pt idx="1319">
                  <c:v>52.098259979529161</c:v>
                </c:pt>
                <c:pt idx="1320">
                  <c:v>52.75347593183362</c:v>
                </c:pt>
                <c:pt idx="1321">
                  <c:v>52.75347593183362</c:v>
                </c:pt>
                <c:pt idx="1322">
                  <c:v>52.75347593183362</c:v>
                </c:pt>
                <c:pt idx="1323">
                  <c:v>51.931654326890737</c:v>
                </c:pt>
                <c:pt idx="1324">
                  <c:v>49.703023556395628</c:v>
                </c:pt>
                <c:pt idx="1325">
                  <c:v>50.302953328003923</c:v>
                </c:pt>
                <c:pt idx="1326">
                  <c:v>51.466204454273083</c:v>
                </c:pt>
                <c:pt idx="1327">
                  <c:v>52.802038117580246</c:v>
                </c:pt>
                <c:pt idx="1328">
                  <c:v>52.802038117580246</c:v>
                </c:pt>
                <c:pt idx="1329">
                  <c:v>52.802038117580246</c:v>
                </c:pt>
                <c:pt idx="1330">
                  <c:v>52.44267794305523</c:v>
                </c:pt>
                <c:pt idx="1331">
                  <c:v>51.771772669201859</c:v>
                </c:pt>
                <c:pt idx="1332">
                  <c:v>52.178947918923555</c:v>
                </c:pt>
                <c:pt idx="1333">
                  <c:v>52.508423671450672</c:v>
                </c:pt>
                <c:pt idx="1334">
                  <c:v>52.279807843166559</c:v>
                </c:pt>
                <c:pt idx="1335">
                  <c:v>52.279807843166559</c:v>
                </c:pt>
                <c:pt idx="1336">
                  <c:v>52.279807843166559</c:v>
                </c:pt>
                <c:pt idx="1337">
                  <c:v>52.286531838116098</c:v>
                </c:pt>
                <c:pt idx="1338">
                  <c:v>52.784107464381513</c:v>
                </c:pt>
                <c:pt idx="1339">
                  <c:v>52.923070026671859</c:v>
                </c:pt>
                <c:pt idx="1340">
                  <c:v>54.054942509843194</c:v>
                </c:pt>
                <c:pt idx="1341">
                  <c:v>55.849502050818472</c:v>
                </c:pt>
                <c:pt idx="1342">
                  <c:v>55.849502050818472</c:v>
                </c:pt>
                <c:pt idx="1343">
                  <c:v>55.849502050818472</c:v>
                </c:pt>
                <c:pt idx="1344">
                  <c:v>56.709426293808704</c:v>
                </c:pt>
                <c:pt idx="1345">
                  <c:v>56.996316744988768</c:v>
                </c:pt>
                <c:pt idx="1346">
                  <c:v>55.720251925677452</c:v>
                </c:pt>
                <c:pt idx="1347">
                  <c:v>56.001165492457943</c:v>
                </c:pt>
                <c:pt idx="1348">
                  <c:v>56.146104939147861</c:v>
                </c:pt>
                <c:pt idx="1349">
                  <c:v>56.146104939147861</c:v>
                </c:pt>
                <c:pt idx="1350">
                  <c:v>56.146104939147861</c:v>
                </c:pt>
                <c:pt idx="1351">
                  <c:v>56.480063354974654</c:v>
                </c:pt>
                <c:pt idx="1352">
                  <c:v>56.24248220009116</c:v>
                </c:pt>
                <c:pt idx="1353">
                  <c:v>56.235011094591691</c:v>
                </c:pt>
                <c:pt idx="1354">
                  <c:v>54.879752556985871</c:v>
                </c:pt>
                <c:pt idx="1355">
                  <c:v>53.991438113097608</c:v>
                </c:pt>
                <c:pt idx="1356">
                  <c:v>53.991438113097608</c:v>
                </c:pt>
                <c:pt idx="1357">
                  <c:v>53.991438113097608</c:v>
                </c:pt>
                <c:pt idx="1358">
                  <c:v>53.069503694461687</c:v>
                </c:pt>
                <c:pt idx="1359">
                  <c:v>53.168122287054835</c:v>
                </c:pt>
                <c:pt idx="1360">
                  <c:v>53.950347032850473</c:v>
                </c:pt>
                <c:pt idx="1361">
                  <c:v>54.911878310633647</c:v>
                </c:pt>
                <c:pt idx="1362">
                  <c:v>54.530104819610173</c:v>
                </c:pt>
                <c:pt idx="1363">
                  <c:v>54.530104819610173</c:v>
                </c:pt>
                <c:pt idx="1364">
                  <c:v>54.530104819610173</c:v>
                </c:pt>
                <c:pt idx="1365">
                  <c:v>54.639182959902591</c:v>
                </c:pt>
                <c:pt idx="1366">
                  <c:v>55.24210117371068</c:v>
                </c:pt>
                <c:pt idx="1367">
                  <c:v>55.321294892005177</c:v>
                </c:pt>
                <c:pt idx="1368">
                  <c:v>56.473339360025101</c:v>
                </c:pt>
                <c:pt idx="1369">
                  <c:v>56.436730943077649</c:v>
                </c:pt>
                <c:pt idx="1370">
                  <c:v>56.436730943077649</c:v>
                </c:pt>
                <c:pt idx="1371">
                  <c:v>56.436730943077649</c:v>
                </c:pt>
                <c:pt idx="1372">
                  <c:v>56.469603807275362</c:v>
                </c:pt>
                <c:pt idx="1373">
                  <c:v>55.933178432412639</c:v>
                </c:pt>
                <c:pt idx="1374">
                  <c:v>56.490522902673902</c:v>
                </c:pt>
                <c:pt idx="1375">
                  <c:v>56.533108204020941</c:v>
                </c:pt>
                <c:pt idx="1376">
                  <c:v>57.034419383036095</c:v>
                </c:pt>
                <c:pt idx="1377">
                  <c:v>57.034419383036095</c:v>
                </c:pt>
                <c:pt idx="1378">
                  <c:v>57.034419383036095</c:v>
                </c:pt>
                <c:pt idx="1379">
                  <c:v>56.842411971699441</c:v>
                </c:pt>
                <c:pt idx="1380">
                  <c:v>57.138267749478871</c:v>
                </c:pt>
                <c:pt idx="1381">
                  <c:v>57.687394003690713</c:v>
                </c:pt>
                <c:pt idx="1382">
                  <c:v>57.376596014912316</c:v>
                </c:pt>
                <c:pt idx="1383">
                  <c:v>57.413204431859775</c:v>
                </c:pt>
                <c:pt idx="1384">
                  <c:v>57.413204431859775</c:v>
                </c:pt>
                <c:pt idx="1385">
                  <c:v>57.413204431859775</c:v>
                </c:pt>
                <c:pt idx="1386">
                  <c:v>57.272000537919588</c:v>
                </c:pt>
                <c:pt idx="1387">
                  <c:v>57.475214607505457</c:v>
                </c:pt>
                <c:pt idx="1388">
                  <c:v>58.305254428497776</c:v>
                </c:pt>
                <c:pt idx="1389">
                  <c:v>58.533870256781888</c:v>
                </c:pt>
                <c:pt idx="1390">
                  <c:v>58.066926163064338</c:v>
                </c:pt>
                <c:pt idx="1391">
                  <c:v>58.066926163064338</c:v>
                </c:pt>
                <c:pt idx="1392">
                  <c:v>58.066926163064338</c:v>
                </c:pt>
                <c:pt idx="1393">
                  <c:v>57.676934455991436</c:v>
                </c:pt>
                <c:pt idx="1394">
                  <c:v>58.016122645667863</c:v>
                </c:pt>
                <c:pt idx="1395">
                  <c:v>57.52377679325209</c:v>
                </c:pt>
                <c:pt idx="1396">
                  <c:v>57.144991744428417</c:v>
                </c:pt>
                <c:pt idx="1397">
                  <c:v>57.228668126022605</c:v>
                </c:pt>
                <c:pt idx="1398">
                  <c:v>57.228668126022605</c:v>
                </c:pt>
                <c:pt idx="1399">
                  <c:v>57.228668126022605</c:v>
                </c:pt>
                <c:pt idx="1400">
                  <c:v>57.201025035674526</c:v>
                </c:pt>
                <c:pt idx="1401">
                  <c:v>57.604464732646477</c:v>
                </c:pt>
                <c:pt idx="1402">
                  <c:v>58.040030183266204</c:v>
                </c:pt>
                <c:pt idx="1403">
                  <c:v>57.760610837585624</c:v>
                </c:pt>
                <c:pt idx="1404">
                  <c:v>58.16778608730732</c:v>
                </c:pt>
                <c:pt idx="1405">
                  <c:v>58.16778608730732</c:v>
                </c:pt>
                <c:pt idx="1406">
                  <c:v>58.16778608730732</c:v>
                </c:pt>
                <c:pt idx="1407">
                  <c:v>59.018745003698179</c:v>
                </c:pt>
                <c:pt idx="1408">
                  <c:v>58.972424149601402</c:v>
                </c:pt>
                <c:pt idx="1409">
                  <c:v>58.328414855546164</c:v>
                </c:pt>
                <c:pt idx="1410">
                  <c:v>57.582051416148033</c:v>
                </c:pt>
                <c:pt idx="1411">
                  <c:v>57.535730562051256</c:v>
                </c:pt>
                <c:pt idx="1412">
                  <c:v>57.535730562051256</c:v>
                </c:pt>
                <c:pt idx="1413">
                  <c:v>57.535730562051256</c:v>
                </c:pt>
                <c:pt idx="1414">
                  <c:v>56.385927425681167</c:v>
                </c:pt>
                <c:pt idx="1415">
                  <c:v>56.760229811205157</c:v>
                </c:pt>
                <c:pt idx="1416">
                  <c:v>57.322056944766103</c:v>
                </c:pt>
                <c:pt idx="1417">
                  <c:v>57.462513728156345</c:v>
                </c:pt>
                <c:pt idx="1418">
                  <c:v>57.640326039043991</c:v>
                </c:pt>
                <c:pt idx="1419">
                  <c:v>57.640326039043991</c:v>
                </c:pt>
                <c:pt idx="1420">
                  <c:v>57.640326039043991</c:v>
                </c:pt>
                <c:pt idx="1421">
                  <c:v>58.444216990788128</c:v>
                </c:pt>
                <c:pt idx="1422">
                  <c:v>58.401631689441089</c:v>
                </c:pt>
                <c:pt idx="1423">
                  <c:v>58.112499906611184</c:v>
                </c:pt>
                <c:pt idx="1424">
                  <c:v>57.862217872378572</c:v>
                </c:pt>
                <c:pt idx="1425">
                  <c:v>57.14349752332852</c:v>
                </c:pt>
                <c:pt idx="1426">
                  <c:v>57.14349752332852</c:v>
                </c:pt>
                <c:pt idx="1427">
                  <c:v>57.14349752332852</c:v>
                </c:pt>
                <c:pt idx="1428">
                  <c:v>56.992581192239008</c:v>
                </c:pt>
                <c:pt idx="1429">
                  <c:v>57.385561341511689</c:v>
                </c:pt>
                <c:pt idx="1430">
                  <c:v>57.976525786520618</c:v>
                </c:pt>
                <c:pt idx="1431">
                  <c:v>58.315713976197046</c:v>
                </c:pt>
                <c:pt idx="1432">
                  <c:v>58.137154554759455</c:v>
                </c:pt>
                <c:pt idx="1433">
                  <c:v>58.137154554759455</c:v>
                </c:pt>
                <c:pt idx="1434">
                  <c:v>58.137154554759455</c:v>
                </c:pt>
                <c:pt idx="1435">
                  <c:v>58.35605794589425</c:v>
                </c:pt>
                <c:pt idx="1436">
                  <c:v>57.957100912221975</c:v>
                </c:pt>
                <c:pt idx="1437">
                  <c:v>57.854746766879089</c:v>
                </c:pt>
                <c:pt idx="1438">
                  <c:v>58.638465733774623</c:v>
                </c:pt>
                <c:pt idx="1439">
                  <c:v>58.557777794380229</c:v>
                </c:pt>
                <c:pt idx="1440">
                  <c:v>58.557777794380229</c:v>
                </c:pt>
                <c:pt idx="1441">
                  <c:v>58.557777794380229</c:v>
                </c:pt>
                <c:pt idx="1442">
                  <c:v>58.456170759587295</c:v>
                </c:pt>
                <c:pt idx="1443">
                  <c:v>58.740072768567572</c:v>
                </c:pt>
                <c:pt idx="1444">
                  <c:v>58.710188346569652</c:v>
                </c:pt>
                <c:pt idx="1445">
                  <c:v>59.058341862845452</c:v>
                </c:pt>
                <c:pt idx="1446">
                  <c:v>60.043033567677014</c:v>
                </c:pt>
                <c:pt idx="1447">
                  <c:v>60.043033567677014</c:v>
                </c:pt>
                <c:pt idx="1448">
                  <c:v>60.043033567677014</c:v>
                </c:pt>
                <c:pt idx="1449">
                  <c:v>60.409117737151583</c:v>
                </c:pt>
                <c:pt idx="1450">
                  <c:v>60.000448266329983</c:v>
                </c:pt>
                <c:pt idx="1451">
                  <c:v>60.217857436364866</c:v>
                </c:pt>
                <c:pt idx="1452">
                  <c:v>60.327682687207229</c:v>
                </c:pt>
                <c:pt idx="1453">
                  <c:v>60.30153381795904</c:v>
                </c:pt>
                <c:pt idx="1454">
                  <c:v>60.30153381795904</c:v>
                </c:pt>
                <c:pt idx="1455">
                  <c:v>60.30153381795904</c:v>
                </c:pt>
                <c:pt idx="1456">
                  <c:v>60.079641984624459</c:v>
                </c:pt>
                <c:pt idx="1457">
                  <c:v>60.309752034008469</c:v>
                </c:pt>
                <c:pt idx="1458">
                  <c:v>60.639227786535571</c:v>
                </c:pt>
                <c:pt idx="1459">
                  <c:v>61.00904750875987</c:v>
                </c:pt>
                <c:pt idx="1460">
                  <c:v>60.876808941419064</c:v>
                </c:pt>
                <c:pt idx="1461">
                  <c:v>60.876808941419064</c:v>
                </c:pt>
                <c:pt idx="1462">
                  <c:v>60.876808941419064</c:v>
                </c:pt>
                <c:pt idx="1463">
                  <c:v>60.229064094614081</c:v>
                </c:pt>
                <c:pt idx="1464">
                  <c:v>60.847671629971103</c:v>
                </c:pt>
                <c:pt idx="1465">
                  <c:v>61.421452532331216</c:v>
                </c:pt>
                <c:pt idx="1466">
                  <c:v>61.356453914485733</c:v>
                </c:pt>
                <c:pt idx="1467">
                  <c:v>61.779318485756335</c:v>
                </c:pt>
                <c:pt idx="1468">
                  <c:v>61.779318485756335</c:v>
                </c:pt>
                <c:pt idx="1469">
                  <c:v>61.779318485756335</c:v>
                </c:pt>
                <c:pt idx="1470">
                  <c:v>62.130460444231936</c:v>
                </c:pt>
                <c:pt idx="1471">
                  <c:v>62.609358306748653</c:v>
                </c:pt>
                <c:pt idx="1472">
                  <c:v>62.457694865109197</c:v>
                </c:pt>
                <c:pt idx="1473">
                  <c:v>62.914179411127463</c:v>
                </c:pt>
                <c:pt idx="1474">
                  <c:v>62.959006044124351</c:v>
                </c:pt>
                <c:pt idx="1475">
                  <c:v>62.959006044124351</c:v>
                </c:pt>
                <c:pt idx="1476">
                  <c:v>62.959006044124351</c:v>
                </c:pt>
                <c:pt idx="1477">
                  <c:v>62.815560818534316</c:v>
                </c:pt>
                <c:pt idx="1478">
                  <c:v>63.347503530097356</c:v>
                </c:pt>
                <c:pt idx="1479">
                  <c:v>63.372905288795586</c:v>
                </c:pt>
                <c:pt idx="1480">
                  <c:v>63.591808679930367</c:v>
                </c:pt>
                <c:pt idx="1481">
                  <c:v>63.038199762418849</c:v>
                </c:pt>
                <c:pt idx="1482">
                  <c:v>63.038199762418849</c:v>
                </c:pt>
                <c:pt idx="1483">
                  <c:v>63.038199762418849</c:v>
                </c:pt>
                <c:pt idx="1484">
                  <c:v>63.063601521117086</c:v>
                </c:pt>
                <c:pt idx="1485">
                  <c:v>63.561177147382494</c:v>
                </c:pt>
                <c:pt idx="1486">
                  <c:v>64.246277521684874</c:v>
                </c:pt>
                <c:pt idx="1487">
                  <c:v>64.367309430776459</c:v>
                </c:pt>
                <c:pt idx="1488">
                  <c:v>64.47339912886909</c:v>
                </c:pt>
                <c:pt idx="1489">
                  <c:v>64.47339912886909</c:v>
                </c:pt>
                <c:pt idx="1490">
                  <c:v>64.47339912886909</c:v>
                </c:pt>
                <c:pt idx="1491">
                  <c:v>64.48535289766825</c:v>
                </c:pt>
                <c:pt idx="1492">
                  <c:v>63.73077124222069</c:v>
                </c:pt>
                <c:pt idx="1493">
                  <c:v>64.739370484650593</c:v>
                </c:pt>
                <c:pt idx="1494">
                  <c:v>65.303438949861402</c:v>
                </c:pt>
                <c:pt idx="1495">
                  <c:v>65.425217969502938</c:v>
                </c:pt>
                <c:pt idx="1496">
                  <c:v>65.425217969502938</c:v>
                </c:pt>
                <c:pt idx="1497">
                  <c:v>65.425217969502938</c:v>
                </c:pt>
                <c:pt idx="1498">
                  <c:v>65.694177767484248</c:v>
                </c:pt>
                <c:pt idx="1499">
                  <c:v>66.371807036287166</c:v>
                </c:pt>
                <c:pt idx="1500">
                  <c:v>66.588469095772112</c:v>
                </c:pt>
                <c:pt idx="1501">
                  <c:v>66.598928643471382</c:v>
                </c:pt>
                <c:pt idx="1502">
                  <c:v>66.15215653460244</c:v>
                </c:pt>
                <c:pt idx="1503">
                  <c:v>66.15215653460244</c:v>
                </c:pt>
                <c:pt idx="1504">
                  <c:v>66.15215653460244</c:v>
                </c:pt>
                <c:pt idx="1505">
                  <c:v>65.870495857272005</c:v>
                </c:pt>
                <c:pt idx="1506">
                  <c:v>65.402804653004509</c:v>
                </c:pt>
                <c:pt idx="1507">
                  <c:v>65.448378396551334</c:v>
                </c:pt>
                <c:pt idx="1508">
                  <c:v>66.250028016645615</c:v>
                </c:pt>
                <c:pt idx="1509">
                  <c:v>66.615365075570224</c:v>
                </c:pt>
                <c:pt idx="1510">
                  <c:v>66.615365075570224</c:v>
                </c:pt>
                <c:pt idx="1511">
                  <c:v>66.615365075570224</c:v>
                </c:pt>
                <c:pt idx="1512">
                  <c:v>66.88955464740117</c:v>
                </c:pt>
                <c:pt idx="1513">
                  <c:v>65.852565204073244</c:v>
                </c:pt>
                <c:pt idx="1514">
                  <c:v>66.674386809016141</c:v>
                </c:pt>
                <c:pt idx="1515">
                  <c:v>66.699788567714378</c:v>
                </c:pt>
                <c:pt idx="1516">
                  <c:v>66.713236557613456</c:v>
                </c:pt>
                <c:pt idx="1517">
                  <c:v>66.713236557613456</c:v>
                </c:pt>
                <c:pt idx="1518">
                  <c:v>66.713236557613456</c:v>
                </c:pt>
                <c:pt idx="1519">
                  <c:v>66.623583291619681</c:v>
                </c:pt>
                <c:pt idx="1520">
                  <c:v>66.748350753460997</c:v>
                </c:pt>
                <c:pt idx="1521">
                  <c:v>67.638159418449163</c:v>
                </c:pt>
                <c:pt idx="1522">
                  <c:v>68.001255145723931</c:v>
                </c:pt>
                <c:pt idx="1523">
                  <c:v>68.18504434101115</c:v>
                </c:pt>
                <c:pt idx="1524">
                  <c:v>68.18504434101115</c:v>
                </c:pt>
                <c:pt idx="1525">
                  <c:v>68.18504434101115</c:v>
                </c:pt>
                <c:pt idx="1526">
                  <c:v>68.19400966761053</c:v>
                </c:pt>
                <c:pt idx="1527">
                  <c:v>69.195884915090886</c:v>
                </c:pt>
                <c:pt idx="1528">
                  <c:v>68.791698107568976</c:v>
                </c:pt>
                <c:pt idx="1529">
                  <c:v>67.741260674341987</c:v>
                </c:pt>
                <c:pt idx="1530">
                  <c:v>66.788694723158187</c:v>
                </c:pt>
                <c:pt idx="1531">
                  <c:v>66.788694723158187</c:v>
                </c:pt>
                <c:pt idx="1532">
                  <c:v>66.788694723158187</c:v>
                </c:pt>
                <c:pt idx="1533">
                  <c:v>66.415886558734101</c:v>
                </c:pt>
                <c:pt idx="1534">
                  <c:v>65.565674752893187</c:v>
                </c:pt>
                <c:pt idx="1535">
                  <c:v>64.784197117647494</c:v>
                </c:pt>
                <c:pt idx="1536">
                  <c:v>65.287002517762545</c:v>
                </c:pt>
                <c:pt idx="1537">
                  <c:v>66.084169474557129</c:v>
                </c:pt>
                <c:pt idx="1538">
                  <c:v>66.084169474557129</c:v>
                </c:pt>
                <c:pt idx="1539">
                  <c:v>66.084169474557129</c:v>
                </c:pt>
                <c:pt idx="1540">
                  <c:v>66.994150124393897</c:v>
                </c:pt>
                <c:pt idx="1541">
                  <c:v>66.870129773102505</c:v>
                </c:pt>
                <c:pt idx="1542">
                  <c:v>66.77001695940946</c:v>
                </c:pt>
                <c:pt idx="1543">
                  <c:v>67.004609672093167</c:v>
                </c:pt>
                <c:pt idx="1544">
                  <c:v>66.999379898243532</c:v>
                </c:pt>
                <c:pt idx="1545">
                  <c:v>66.999379898243532</c:v>
                </c:pt>
                <c:pt idx="1546">
                  <c:v>66.999379898243532</c:v>
                </c:pt>
                <c:pt idx="1547">
                  <c:v>67.516380398807598</c:v>
                </c:pt>
                <c:pt idx="1548">
                  <c:v>67.674020724846628</c:v>
                </c:pt>
                <c:pt idx="1549">
                  <c:v>68.426361048644353</c:v>
                </c:pt>
                <c:pt idx="1550">
                  <c:v>68.194756778160439</c:v>
                </c:pt>
                <c:pt idx="1551">
                  <c:v>67.388624494766461</c:v>
                </c:pt>
                <c:pt idx="1552">
                  <c:v>67.388624494766461</c:v>
                </c:pt>
                <c:pt idx="1553">
                  <c:v>67.388624494766461</c:v>
                </c:pt>
                <c:pt idx="1554">
                  <c:v>66.844728014404268</c:v>
                </c:pt>
                <c:pt idx="1555">
                  <c:v>67.196617083429814</c:v>
                </c:pt>
                <c:pt idx="1556">
                  <c:v>67.350521856719126</c:v>
                </c:pt>
                <c:pt idx="1557">
                  <c:v>68.187285672660977</c:v>
                </c:pt>
                <c:pt idx="1558">
                  <c:v>68.705780394324947</c:v>
                </c:pt>
                <c:pt idx="1559">
                  <c:v>68.705780394324947</c:v>
                </c:pt>
                <c:pt idx="1560">
                  <c:v>68.705780394324947</c:v>
                </c:pt>
                <c:pt idx="1561">
                  <c:v>68.886581147412372</c:v>
                </c:pt>
                <c:pt idx="1562">
                  <c:v>69.380421220928056</c:v>
                </c:pt>
                <c:pt idx="1563">
                  <c:v>69.376685668178325</c:v>
                </c:pt>
                <c:pt idx="1564">
                  <c:v>69.10249609634738</c:v>
                </c:pt>
                <c:pt idx="1565">
                  <c:v>69.044968584001381</c:v>
                </c:pt>
                <c:pt idx="1566">
                  <c:v>69.044968584001381</c:v>
                </c:pt>
                <c:pt idx="1567">
                  <c:v>69.044968584001381</c:v>
                </c:pt>
                <c:pt idx="1568">
                  <c:v>68.124528386465357</c:v>
                </c:pt>
                <c:pt idx="1569">
                  <c:v>68.3785459734477</c:v>
                </c:pt>
                <c:pt idx="1570">
                  <c:v>69.3639847888292</c:v>
                </c:pt>
                <c:pt idx="1571">
                  <c:v>69.87052574169401</c:v>
                </c:pt>
                <c:pt idx="1572">
                  <c:v>70.012476746184149</c:v>
                </c:pt>
                <c:pt idx="1573">
                  <c:v>70.012476746184149</c:v>
                </c:pt>
                <c:pt idx="1574">
                  <c:v>70.012476746184149</c:v>
                </c:pt>
                <c:pt idx="1575">
                  <c:v>70.16936996167324</c:v>
                </c:pt>
                <c:pt idx="1576">
                  <c:v>69.961673228787674</c:v>
                </c:pt>
                <c:pt idx="1577">
                  <c:v>70.048338052581656</c:v>
                </c:pt>
                <c:pt idx="1578">
                  <c:v>70.518270588498993</c:v>
                </c:pt>
                <c:pt idx="1579">
                  <c:v>70.246322348317889</c:v>
                </c:pt>
                <c:pt idx="1580">
                  <c:v>70.246322348317889</c:v>
                </c:pt>
                <c:pt idx="1581">
                  <c:v>70.246322348317889</c:v>
                </c:pt>
                <c:pt idx="1582">
                  <c:v>70.259023227667001</c:v>
                </c:pt>
                <c:pt idx="1583">
                  <c:v>68.101367959416962</c:v>
                </c:pt>
                <c:pt idx="1584">
                  <c:v>66.906738190049992</c:v>
                </c:pt>
                <c:pt idx="1585">
                  <c:v>65.906357163669526</c:v>
                </c:pt>
                <c:pt idx="1586">
                  <c:v>65.566421863443153</c:v>
                </c:pt>
                <c:pt idx="1587">
                  <c:v>65.566421863443153</c:v>
                </c:pt>
                <c:pt idx="1588">
                  <c:v>65.566421863443153</c:v>
                </c:pt>
                <c:pt idx="1589">
                  <c:v>63.06957840551668</c:v>
                </c:pt>
                <c:pt idx="1590">
                  <c:v>64.603396364560083</c:v>
                </c:pt>
                <c:pt idx="1591">
                  <c:v>64.718451389252095</c:v>
                </c:pt>
                <c:pt idx="1592">
                  <c:v>65.946701133366744</c:v>
                </c:pt>
                <c:pt idx="1593">
                  <c:v>66.442782538532256</c:v>
                </c:pt>
                <c:pt idx="1594">
                  <c:v>66.442782538532256</c:v>
                </c:pt>
                <c:pt idx="1595">
                  <c:v>66.442782538532256</c:v>
                </c:pt>
                <c:pt idx="1596">
                  <c:v>66.894037310700881</c:v>
                </c:pt>
                <c:pt idx="1597">
                  <c:v>66.409162563784577</c:v>
                </c:pt>
                <c:pt idx="1598">
                  <c:v>65.167464829770879</c:v>
                </c:pt>
                <c:pt idx="1599">
                  <c:v>66.031124625510856</c:v>
                </c:pt>
                <c:pt idx="1600">
                  <c:v>65.960896233815731</c:v>
                </c:pt>
                <c:pt idx="1601">
                  <c:v>65.960896233815731</c:v>
                </c:pt>
                <c:pt idx="1602">
                  <c:v>65.960896233815731</c:v>
                </c:pt>
                <c:pt idx="1603">
                  <c:v>66.772258291059345</c:v>
                </c:pt>
                <c:pt idx="1604">
                  <c:v>67.121158917885097</c:v>
                </c:pt>
                <c:pt idx="1605">
                  <c:v>67.928785422378965</c:v>
                </c:pt>
                <c:pt idx="1606">
                  <c:v>68.858190946514355</c:v>
                </c:pt>
                <c:pt idx="1607">
                  <c:v>68.991176624405114</c:v>
                </c:pt>
                <c:pt idx="1608">
                  <c:v>68.991176624405114</c:v>
                </c:pt>
                <c:pt idx="1609">
                  <c:v>68.991176624405114</c:v>
                </c:pt>
                <c:pt idx="1610">
                  <c:v>69.13387473944519</c:v>
                </c:pt>
                <c:pt idx="1611">
                  <c:v>68.886581147412372</c:v>
                </c:pt>
                <c:pt idx="1612">
                  <c:v>68.268720722605323</c:v>
                </c:pt>
                <c:pt idx="1613">
                  <c:v>69.083071222048716</c:v>
                </c:pt>
                <c:pt idx="1614">
                  <c:v>69.408811421826087</c:v>
                </c:pt>
                <c:pt idx="1615">
                  <c:v>69.408811421826087</c:v>
                </c:pt>
                <c:pt idx="1616">
                  <c:v>69.408811421826087</c:v>
                </c:pt>
                <c:pt idx="1617">
                  <c:v>69.34157147233077</c:v>
                </c:pt>
                <c:pt idx="1618">
                  <c:v>70.012476746184134</c:v>
                </c:pt>
                <c:pt idx="1619">
                  <c:v>70.78424194428051</c:v>
                </c:pt>
                <c:pt idx="1620">
                  <c:v>70.997168451015696</c:v>
                </c:pt>
                <c:pt idx="1621">
                  <c:v>71.00912221981487</c:v>
                </c:pt>
                <c:pt idx="1622">
                  <c:v>71.00912221981487</c:v>
                </c:pt>
                <c:pt idx="1623">
                  <c:v>71.00912221981487</c:v>
                </c:pt>
                <c:pt idx="1624">
                  <c:v>71.491008524531367</c:v>
                </c:pt>
                <c:pt idx="1625">
                  <c:v>71.747267443163551</c:v>
                </c:pt>
                <c:pt idx="1626">
                  <c:v>71.993066814096466</c:v>
                </c:pt>
                <c:pt idx="1627">
                  <c:v>71.972147718697926</c:v>
                </c:pt>
                <c:pt idx="1628">
                  <c:v>72.394265179418596</c:v>
                </c:pt>
                <c:pt idx="1629">
                  <c:v>72.394265179418596</c:v>
                </c:pt>
                <c:pt idx="1630">
                  <c:v>72.394265179418596</c:v>
                </c:pt>
                <c:pt idx="1631">
                  <c:v>73.26689030175794</c:v>
                </c:pt>
                <c:pt idx="1632">
                  <c:v>73.100284649119516</c:v>
                </c:pt>
                <c:pt idx="1633">
                  <c:v>72.894082137333839</c:v>
                </c:pt>
                <c:pt idx="1634">
                  <c:v>72.046111663142781</c:v>
                </c:pt>
                <c:pt idx="1635">
                  <c:v>73.184708141263656</c:v>
                </c:pt>
                <c:pt idx="1636">
                  <c:v>73.184708141263656</c:v>
                </c:pt>
                <c:pt idx="1637">
                  <c:v>73.184708141263656</c:v>
                </c:pt>
                <c:pt idx="1638">
                  <c:v>73.281085402206955</c:v>
                </c:pt>
                <c:pt idx="1639">
                  <c:v>73.228787663710591</c:v>
                </c:pt>
                <c:pt idx="1640">
                  <c:v>73.4200479644973</c:v>
                </c:pt>
                <c:pt idx="1641">
                  <c:v>73.479069697943203</c:v>
                </c:pt>
                <c:pt idx="1642">
                  <c:v>72.903794574483186</c:v>
                </c:pt>
                <c:pt idx="1643">
                  <c:v>72.903794574483186</c:v>
                </c:pt>
                <c:pt idx="1644">
                  <c:v>72.903794574483186</c:v>
                </c:pt>
                <c:pt idx="1645">
                  <c:v>72.464493571113721</c:v>
                </c:pt>
                <c:pt idx="1646">
                  <c:v>72.40621894821777</c:v>
                </c:pt>
                <c:pt idx="1647">
                  <c:v>72.852243946536774</c:v>
                </c:pt>
                <c:pt idx="1648">
                  <c:v>73.702455752377688</c:v>
                </c:pt>
                <c:pt idx="1649">
                  <c:v>74.359165925782037</c:v>
                </c:pt>
                <c:pt idx="1650">
                  <c:v>74.359165925782037</c:v>
                </c:pt>
                <c:pt idx="1651">
                  <c:v>74.359165925782037</c:v>
                </c:pt>
                <c:pt idx="1652">
                  <c:v>74.676687909509965</c:v>
                </c:pt>
                <c:pt idx="1653">
                  <c:v>74.199284268093152</c:v>
                </c:pt>
                <c:pt idx="1654">
                  <c:v>74.619160397163967</c:v>
                </c:pt>
                <c:pt idx="1655">
                  <c:v>74.255317559339247</c:v>
                </c:pt>
                <c:pt idx="1656">
                  <c:v>74.026701731055141</c:v>
                </c:pt>
                <c:pt idx="1657">
                  <c:v>74.026701731055141</c:v>
                </c:pt>
                <c:pt idx="1658">
                  <c:v>74.026701731055141</c:v>
                </c:pt>
                <c:pt idx="1659">
                  <c:v>74.562379995367905</c:v>
                </c:pt>
                <c:pt idx="1660">
                  <c:v>74.152216303446409</c:v>
                </c:pt>
                <c:pt idx="1661">
                  <c:v>75.002428109287322</c:v>
                </c:pt>
                <c:pt idx="1662">
                  <c:v>74.947141928591165</c:v>
                </c:pt>
                <c:pt idx="1663">
                  <c:v>75.137655118827922</c:v>
                </c:pt>
                <c:pt idx="1664">
                  <c:v>75.137655118827922</c:v>
                </c:pt>
                <c:pt idx="1665">
                  <c:v>75.137655118827922</c:v>
                </c:pt>
                <c:pt idx="1666">
                  <c:v>75.761492428034558</c:v>
                </c:pt>
                <c:pt idx="1667">
                  <c:v>76.013268683367073</c:v>
                </c:pt>
                <c:pt idx="1668">
                  <c:v>75.90344343252471</c:v>
                </c:pt>
                <c:pt idx="1669">
                  <c:v>74.965072581789926</c:v>
                </c:pt>
                <c:pt idx="1670">
                  <c:v>75.074897832632288</c:v>
                </c:pt>
                <c:pt idx="1671">
                  <c:v>75.074897832632288</c:v>
                </c:pt>
                <c:pt idx="1672">
                  <c:v>75.074897832632288</c:v>
                </c:pt>
                <c:pt idx="1673">
                  <c:v>75.309490545315981</c:v>
                </c:pt>
                <c:pt idx="1674">
                  <c:v>75.166792430275905</c:v>
                </c:pt>
                <c:pt idx="1675">
                  <c:v>74.660251477411109</c:v>
                </c:pt>
                <c:pt idx="1676">
                  <c:v>75.816031498180777</c:v>
                </c:pt>
                <c:pt idx="1677">
                  <c:v>77.065947448243918</c:v>
                </c:pt>
                <c:pt idx="1678">
                  <c:v>77.065947448243918</c:v>
                </c:pt>
                <c:pt idx="1679">
                  <c:v>77.065947448243918</c:v>
                </c:pt>
                <c:pt idx="1680">
                  <c:v>77.284850839378706</c:v>
                </c:pt>
                <c:pt idx="1681">
                  <c:v>77.36703299987299</c:v>
                </c:pt>
                <c:pt idx="1682">
                  <c:v>76.506361646332806</c:v>
                </c:pt>
                <c:pt idx="1683">
                  <c:v>76.178380114905593</c:v>
                </c:pt>
                <c:pt idx="1684">
                  <c:v>75.223572832071952</c:v>
                </c:pt>
                <c:pt idx="1685">
                  <c:v>75.223572832071952</c:v>
                </c:pt>
                <c:pt idx="1686">
                  <c:v>75.223572832071952</c:v>
                </c:pt>
                <c:pt idx="1687">
                  <c:v>75.774940417933621</c:v>
                </c:pt>
                <c:pt idx="1688">
                  <c:v>75.766722201884193</c:v>
                </c:pt>
                <c:pt idx="1689">
                  <c:v>75.851145694028318</c:v>
                </c:pt>
                <c:pt idx="1690">
                  <c:v>77.432778728268403</c:v>
                </c:pt>
                <c:pt idx="1691">
                  <c:v>78.398792669351252</c:v>
                </c:pt>
                <c:pt idx="1692">
                  <c:v>78.398792669351252</c:v>
                </c:pt>
                <c:pt idx="1693">
                  <c:v>78.398792669351252</c:v>
                </c:pt>
                <c:pt idx="1694">
                  <c:v>79.327451082936719</c:v>
                </c:pt>
                <c:pt idx="1695">
                  <c:v>79.327451082936719</c:v>
                </c:pt>
                <c:pt idx="1696">
                  <c:v>79.513481609873793</c:v>
                </c:pt>
                <c:pt idx="1697">
                  <c:v>79.715948568909738</c:v>
                </c:pt>
                <c:pt idx="1698">
                  <c:v>79.508998946574124</c:v>
                </c:pt>
                <c:pt idx="1699">
                  <c:v>79.508998946574124</c:v>
                </c:pt>
                <c:pt idx="1700">
                  <c:v>79.508998946574124</c:v>
                </c:pt>
                <c:pt idx="1701">
                  <c:v>78.993492667109948</c:v>
                </c:pt>
                <c:pt idx="1702">
                  <c:v>78.528789905042245</c:v>
                </c:pt>
                <c:pt idx="1703">
                  <c:v>78.073052469573923</c:v>
                </c:pt>
                <c:pt idx="1704">
                  <c:v>78.924011385964789</c:v>
                </c:pt>
                <c:pt idx="1705">
                  <c:v>79.170557867447656</c:v>
                </c:pt>
                <c:pt idx="1706">
                  <c:v>79.170557867447656</c:v>
                </c:pt>
                <c:pt idx="1707">
                  <c:v>79.170557867447656</c:v>
                </c:pt>
                <c:pt idx="1708">
                  <c:v>80.156743793379107</c:v>
                </c:pt>
                <c:pt idx="1709">
                  <c:v>81.355856226045759</c:v>
                </c:pt>
                <c:pt idx="1710">
                  <c:v>81.84820207846154</c:v>
                </c:pt>
                <c:pt idx="1711">
                  <c:v>81.981934866902236</c:v>
                </c:pt>
                <c:pt idx="1712">
                  <c:v>82.629679713707219</c:v>
                </c:pt>
                <c:pt idx="1713">
                  <c:v>82.629679713707219</c:v>
                </c:pt>
                <c:pt idx="1714">
                  <c:v>82.629679713707219</c:v>
                </c:pt>
                <c:pt idx="1715">
                  <c:v>83.624083855688099</c:v>
                </c:pt>
                <c:pt idx="1716">
                  <c:v>83.399203580153724</c:v>
                </c:pt>
                <c:pt idx="1717">
                  <c:v>83.210931721566809</c:v>
                </c:pt>
                <c:pt idx="1718">
                  <c:v>84.43619302348165</c:v>
                </c:pt>
                <c:pt idx="1719">
                  <c:v>85.627834350648826</c:v>
                </c:pt>
                <c:pt idx="1720">
                  <c:v>85.627834350648826</c:v>
                </c:pt>
                <c:pt idx="1721">
                  <c:v>85.627834350648826</c:v>
                </c:pt>
                <c:pt idx="1722">
                  <c:v>85.193016010579043</c:v>
                </c:pt>
                <c:pt idx="1723">
                  <c:v>85.178820910130028</c:v>
                </c:pt>
                <c:pt idx="1724">
                  <c:v>84.587856465121106</c:v>
                </c:pt>
                <c:pt idx="1725">
                  <c:v>85.477665130109244</c:v>
                </c:pt>
                <c:pt idx="1726">
                  <c:v>85.995412741223262</c:v>
                </c:pt>
                <c:pt idx="1727">
                  <c:v>85.995412741223262</c:v>
                </c:pt>
                <c:pt idx="1728">
                  <c:v>85.995412741223262</c:v>
                </c:pt>
                <c:pt idx="1729">
                  <c:v>86.898669396110506</c:v>
                </c:pt>
                <c:pt idx="1730">
                  <c:v>86.416783091393995</c:v>
                </c:pt>
                <c:pt idx="1731">
                  <c:v>85.737659601491174</c:v>
                </c:pt>
                <c:pt idx="1732">
                  <c:v>83.779482850077272</c:v>
                </c:pt>
                <c:pt idx="1733">
                  <c:v>81.08614931751444</c:v>
                </c:pt>
                <c:pt idx="1734">
                  <c:v>81.08614931751444</c:v>
                </c:pt>
                <c:pt idx="1735">
                  <c:v>81.08614931751444</c:v>
                </c:pt>
                <c:pt idx="1736">
                  <c:v>81.777226576216407</c:v>
                </c:pt>
                <c:pt idx="1737">
                  <c:v>83.136220666571958</c:v>
                </c:pt>
                <c:pt idx="1738">
                  <c:v>80.288235250169905</c:v>
                </c:pt>
                <c:pt idx="1739">
                  <c:v>80.755179343887463</c:v>
                </c:pt>
                <c:pt idx="1740">
                  <c:v>80.712594042540417</c:v>
                </c:pt>
                <c:pt idx="1741">
                  <c:v>80.712594042540417</c:v>
                </c:pt>
                <c:pt idx="1742">
                  <c:v>80.712594042540417</c:v>
                </c:pt>
                <c:pt idx="1743">
                  <c:v>79.098088144102633</c:v>
                </c:pt>
                <c:pt idx="1744">
                  <c:v>79.449230102578241</c:v>
                </c:pt>
                <c:pt idx="1745">
                  <c:v>81.69280308407231</c:v>
                </c:pt>
                <c:pt idx="1746">
                  <c:v>80.640124319195465</c:v>
                </c:pt>
                <c:pt idx="1747">
                  <c:v>77.966215660931312</c:v>
                </c:pt>
                <c:pt idx="1748">
                  <c:v>77.966215660931312</c:v>
                </c:pt>
                <c:pt idx="1749">
                  <c:v>77.966215660931312</c:v>
                </c:pt>
                <c:pt idx="1750">
                  <c:v>78.755911512226447</c:v>
                </c:pt>
                <c:pt idx="1751">
                  <c:v>77.622544807955208</c:v>
                </c:pt>
                <c:pt idx="1752">
                  <c:v>75.757756875284812</c:v>
                </c:pt>
                <c:pt idx="1753">
                  <c:v>71.488020082331559</c:v>
                </c:pt>
                <c:pt idx="1754">
                  <c:v>71.570202242825857</c:v>
                </c:pt>
                <c:pt idx="1755">
                  <c:v>71.570202242825857</c:v>
                </c:pt>
                <c:pt idx="1756">
                  <c:v>71.570202242825857</c:v>
                </c:pt>
                <c:pt idx="1757">
                  <c:v>74.239628237790342</c:v>
                </c:pt>
                <c:pt idx="1758">
                  <c:v>74.10365411769979</c:v>
                </c:pt>
                <c:pt idx="1759">
                  <c:v>76.012521572817107</c:v>
                </c:pt>
                <c:pt idx="1760">
                  <c:v>77.346861015024373</c:v>
                </c:pt>
                <c:pt idx="1761">
                  <c:v>77.683807873050952</c:v>
                </c:pt>
                <c:pt idx="1762">
                  <c:v>77.683807873050952</c:v>
                </c:pt>
                <c:pt idx="1763">
                  <c:v>77.683807873050952</c:v>
                </c:pt>
                <c:pt idx="1764">
                  <c:v>79.14515610874939</c:v>
                </c:pt>
                <c:pt idx="1765">
                  <c:v>78.476492166545867</c:v>
                </c:pt>
                <c:pt idx="1766">
                  <c:v>78.293450081808587</c:v>
                </c:pt>
                <c:pt idx="1767">
                  <c:v>79.318485756337338</c:v>
                </c:pt>
                <c:pt idx="1768">
                  <c:v>81.209422558255909</c:v>
                </c:pt>
                <c:pt idx="1769">
                  <c:v>81.209422558255909</c:v>
                </c:pt>
                <c:pt idx="1770">
                  <c:v>81.209422558255909</c:v>
                </c:pt>
                <c:pt idx="1771">
                  <c:v>81.580736501580105</c:v>
                </c:pt>
                <c:pt idx="1772">
                  <c:v>81.503037004385504</c:v>
                </c:pt>
                <c:pt idx="1773">
                  <c:v>81.072701327615405</c:v>
                </c:pt>
                <c:pt idx="1774">
                  <c:v>81.726423058819975</c:v>
                </c:pt>
                <c:pt idx="1775">
                  <c:v>81.322236251298051</c:v>
                </c:pt>
                <c:pt idx="1776">
                  <c:v>81.322236251298051</c:v>
                </c:pt>
                <c:pt idx="1777">
                  <c:v>81.322236251298051</c:v>
                </c:pt>
                <c:pt idx="1778">
                  <c:v>80.344268541416028</c:v>
                </c:pt>
                <c:pt idx="1779">
                  <c:v>81.280398060500971</c:v>
                </c:pt>
                <c:pt idx="1780">
                  <c:v>81.416372180591523</c:v>
                </c:pt>
                <c:pt idx="1781">
                  <c:v>82.283767529081231</c:v>
                </c:pt>
                <c:pt idx="1782">
                  <c:v>82.760424059948107</c:v>
                </c:pt>
                <c:pt idx="1783">
                  <c:v>82.760424059948107</c:v>
                </c:pt>
                <c:pt idx="1784">
                  <c:v>82.760424059948107</c:v>
                </c:pt>
                <c:pt idx="1785">
                  <c:v>82.079806348945425</c:v>
                </c:pt>
                <c:pt idx="1786">
                  <c:v>82.780596044796724</c:v>
                </c:pt>
                <c:pt idx="1787">
                  <c:v>85.592720154801285</c:v>
                </c:pt>
                <c:pt idx="1788">
                  <c:v>86.192649926409587</c:v>
                </c:pt>
                <c:pt idx="1789">
                  <c:v>86.749994396670857</c:v>
                </c:pt>
                <c:pt idx="1790">
                  <c:v>86.749994396670857</c:v>
                </c:pt>
                <c:pt idx="1791">
                  <c:v>86.749994396670857</c:v>
                </c:pt>
                <c:pt idx="1792">
                  <c:v>87.763823412950387</c:v>
                </c:pt>
                <c:pt idx="1793">
                  <c:v>87.418658338874366</c:v>
                </c:pt>
                <c:pt idx="1794">
                  <c:v>88.265134591965548</c:v>
                </c:pt>
                <c:pt idx="1795">
                  <c:v>89.869180942704062</c:v>
                </c:pt>
                <c:pt idx="1796">
                  <c:v>90.019350163243615</c:v>
                </c:pt>
                <c:pt idx="1797">
                  <c:v>90.019350163243615</c:v>
                </c:pt>
                <c:pt idx="1798">
                  <c:v>90.019350163243615</c:v>
                </c:pt>
                <c:pt idx="1799">
                  <c:v>91.001800536425336</c:v>
                </c:pt>
                <c:pt idx="1800">
                  <c:v>92.957735956189396</c:v>
                </c:pt>
                <c:pt idx="1801">
                  <c:v>92.146373898945782</c:v>
                </c:pt>
                <c:pt idx="1802">
                  <c:v>91.600236086933748</c:v>
                </c:pt>
                <c:pt idx="1803">
                  <c:v>93.09296296573001</c:v>
                </c:pt>
                <c:pt idx="1804">
                  <c:v>93.09296296573001</c:v>
                </c:pt>
                <c:pt idx="1805">
                  <c:v>93.09296296573001</c:v>
                </c:pt>
                <c:pt idx="1806">
                  <c:v>93.402266733408524</c:v>
                </c:pt>
                <c:pt idx="1807">
                  <c:v>94.174779042054837</c:v>
                </c:pt>
                <c:pt idx="1808">
                  <c:v>94.990623762598148</c:v>
                </c:pt>
                <c:pt idx="1809">
                  <c:v>96.336916973604588</c:v>
                </c:pt>
                <c:pt idx="1810">
                  <c:v>95.368661700871883</c:v>
                </c:pt>
                <c:pt idx="1811">
                  <c:v>95.368661700871883</c:v>
                </c:pt>
                <c:pt idx="1812">
                  <c:v>95.368661700871883</c:v>
                </c:pt>
                <c:pt idx="1813">
                  <c:v>96.411628028599409</c:v>
                </c:pt>
                <c:pt idx="1814">
                  <c:v>95.2289520280316</c:v>
                </c:pt>
                <c:pt idx="1815">
                  <c:v>95.62043795620437</c:v>
                </c:pt>
                <c:pt idx="1816">
                  <c:v>95.560669112208529</c:v>
                </c:pt>
                <c:pt idx="1817">
                  <c:v>94.379487332740624</c:v>
                </c:pt>
                <c:pt idx="1818">
                  <c:v>94.379487332740624</c:v>
                </c:pt>
                <c:pt idx="1819">
                  <c:v>94.379487332740624</c:v>
                </c:pt>
                <c:pt idx="1820">
                  <c:v>92.215108069541046</c:v>
                </c:pt>
                <c:pt idx="1821">
                  <c:v>94.785915471912375</c:v>
                </c:pt>
                <c:pt idx="1822">
                  <c:v>94.534139216579874</c:v>
                </c:pt>
                <c:pt idx="1823">
                  <c:v>95.928994613332932</c:v>
                </c:pt>
                <c:pt idx="1824">
                  <c:v>97.985042846790023</c:v>
                </c:pt>
                <c:pt idx="1825">
                  <c:v>97.985042846790023</c:v>
                </c:pt>
                <c:pt idx="1826">
                  <c:v>97.985042846790023</c:v>
                </c:pt>
                <c:pt idx="1827">
                  <c:v>100</c:v>
                </c:pt>
                <c:pt idx="1828">
                  <c:v>99.512883921433854</c:v>
                </c:pt>
                <c:pt idx="1829">
                  <c:v>99.922300502805385</c:v>
                </c:pt>
                <c:pt idx="1830">
                  <c:v>99.208062817055023</c:v>
                </c:pt>
                <c:pt idx="1831">
                  <c:v>97.882688701447137</c:v>
                </c:pt>
                <c:pt idx="1832">
                  <c:v>97.882688701447137</c:v>
                </c:pt>
                <c:pt idx="1833">
                  <c:v>97.882688701447137</c:v>
                </c:pt>
                <c:pt idx="1834">
                  <c:v>96.088876271021817</c:v>
                </c:pt>
                <c:pt idx="1835">
                  <c:v>97.474019230625558</c:v>
                </c:pt>
                <c:pt idx="1836">
                  <c:v>97.367929532532926</c:v>
                </c:pt>
                <c:pt idx="1837">
                  <c:v>95.784055166643</c:v>
                </c:pt>
                <c:pt idx="1838">
                  <c:v>95.482969615013928</c:v>
                </c:pt>
                <c:pt idx="1839">
                  <c:v>95.482969615013928</c:v>
                </c:pt>
                <c:pt idx="1840">
                  <c:v>95.482969615013928</c:v>
                </c:pt>
                <c:pt idx="1841">
                  <c:v>92.044019753602939</c:v>
                </c:pt>
                <c:pt idx="1842">
                  <c:v>92.660385957310098</c:v>
                </c:pt>
                <c:pt idx="1843">
                  <c:v>95.623426398404163</c:v>
                </c:pt>
                <c:pt idx="1844">
                  <c:v>94.484829920283289</c:v>
                </c:pt>
                <c:pt idx="1845">
                  <c:v>93.075032312531263</c:v>
                </c:pt>
                <c:pt idx="1846">
                  <c:v>93.075032312531263</c:v>
                </c:pt>
                <c:pt idx="1847">
                  <c:v>93.075032312531263</c:v>
                </c:pt>
                <c:pt idx="1848">
                  <c:v>91.674200031378618</c:v>
                </c:pt>
                <c:pt idx="1849">
                  <c:v>91.77879550837136</c:v>
                </c:pt>
                <c:pt idx="1850">
                  <c:v>88.790353308579057</c:v>
                </c:pt>
                <c:pt idx="1851">
                  <c:v>88.560990369744999</c:v>
                </c:pt>
                <c:pt idx="1852">
                  <c:v>88.611793887141459</c:v>
                </c:pt>
                <c:pt idx="1853">
                  <c:v>88.611793887141459</c:v>
                </c:pt>
                <c:pt idx="1854">
                  <c:v>88.611793887141459</c:v>
                </c:pt>
                <c:pt idx="1855">
                  <c:v>89.723494385464207</c:v>
                </c:pt>
                <c:pt idx="1856">
                  <c:v>88.751503559981757</c:v>
                </c:pt>
                <c:pt idx="1857">
                  <c:v>89.927455565600013</c:v>
                </c:pt>
                <c:pt idx="1858">
                  <c:v>91.65178671488016</c:v>
                </c:pt>
                <c:pt idx="1859">
                  <c:v>92.795612966850655</c:v>
                </c:pt>
                <c:pt idx="1860">
                  <c:v>92.795612966850655</c:v>
                </c:pt>
                <c:pt idx="1861">
                  <c:v>92.795612966850655</c:v>
                </c:pt>
                <c:pt idx="1862">
                  <c:v>92.878542237894891</c:v>
                </c:pt>
                <c:pt idx="1863">
                  <c:v>93.15049047807598</c:v>
                </c:pt>
                <c:pt idx="1864">
                  <c:v>94.841201652608476</c:v>
                </c:pt>
                <c:pt idx="1865">
                  <c:v>95.669000141950946</c:v>
                </c:pt>
                <c:pt idx="1866">
                  <c:v>95.834858684039418</c:v>
                </c:pt>
                <c:pt idx="1867">
                  <c:v>95.834858684039418</c:v>
                </c:pt>
                <c:pt idx="1868">
                  <c:v>95.834858684039418</c:v>
                </c:pt>
                <c:pt idx="1869">
                  <c:v>95.398546122869746</c:v>
                </c:pt>
                <c:pt idx="1870">
                  <c:v>95.568887328257901</c:v>
                </c:pt>
                <c:pt idx="1871">
                  <c:v>95.041427279994551</c:v>
                </c:pt>
                <c:pt idx="1872">
                  <c:v>92.813543620049387</c:v>
                </c:pt>
                <c:pt idx="1873">
                  <c:v>91.49489349939104</c:v>
                </c:pt>
                <c:pt idx="1874">
                  <c:v>91.49489349939104</c:v>
                </c:pt>
                <c:pt idx="1875">
                  <c:v>91.49489349939104</c:v>
                </c:pt>
                <c:pt idx="1876">
                  <c:v>88.452659340002484</c:v>
                </c:pt>
                <c:pt idx="1877">
                  <c:v>88.868052805773601</c:v>
                </c:pt>
                <c:pt idx="1878">
                  <c:v>89.431374160434459</c:v>
                </c:pt>
                <c:pt idx="1879">
                  <c:v>89.354421773789809</c:v>
                </c:pt>
                <c:pt idx="1880">
                  <c:v>90.847895763136009</c:v>
                </c:pt>
                <c:pt idx="1881">
                  <c:v>90.847895763136009</c:v>
                </c:pt>
                <c:pt idx="1882">
                  <c:v>90.847895763136009</c:v>
                </c:pt>
                <c:pt idx="1883">
                  <c:v>92.468378545973394</c:v>
                </c:pt>
                <c:pt idx="1884">
                  <c:v>92.484814978072251</c:v>
                </c:pt>
                <c:pt idx="1885">
                  <c:v>92.915150654842336</c:v>
                </c:pt>
                <c:pt idx="1886">
                  <c:v>93.278246382117089</c:v>
                </c:pt>
                <c:pt idx="1887">
                  <c:v>93.169915352374616</c:v>
                </c:pt>
                <c:pt idx="1888">
                  <c:v>93.169915352374616</c:v>
                </c:pt>
                <c:pt idx="1889">
                  <c:v>93.169915352374616</c:v>
                </c:pt>
                <c:pt idx="1890">
                  <c:v>93.059342990982302</c:v>
                </c:pt>
                <c:pt idx="1891">
                  <c:v>93.086238970780443</c:v>
                </c:pt>
                <c:pt idx="1892">
                  <c:v>92.285336461236113</c:v>
                </c:pt>
                <c:pt idx="1893">
                  <c:v>91.708567116676193</c:v>
                </c:pt>
                <c:pt idx="1894">
                  <c:v>91.52328370028907</c:v>
                </c:pt>
                <c:pt idx="1895">
                  <c:v>91.52328370028907</c:v>
                </c:pt>
                <c:pt idx="1896">
                  <c:v>91.52328370028907</c:v>
                </c:pt>
                <c:pt idx="1897">
                  <c:v>90.211357574580248</c:v>
                </c:pt>
                <c:pt idx="1898">
                  <c:v>91.170647520713572</c:v>
                </c:pt>
                <c:pt idx="1899">
                  <c:v>91.670464478628844</c:v>
                </c:pt>
                <c:pt idx="1900">
                  <c:v>91.24386435460849</c:v>
                </c:pt>
                <c:pt idx="1901">
                  <c:v>90.676807447197902</c:v>
                </c:pt>
                <c:pt idx="1902">
                  <c:v>90.676807447197902</c:v>
                </c:pt>
                <c:pt idx="1903">
                  <c:v>90.676807447197902</c:v>
                </c:pt>
                <c:pt idx="1904">
                  <c:v>90.998064983675576</c:v>
                </c:pt>
                <c:pt idx="1905">
                  <c:v>89.366375542588983</c:v>
                </c:pt>
                <c:pt idx="1906">
                  <c:v>85.728694274891794</c:v>
                </c:pt>
                <c:pt idx="1907">
                  <c:v>85.227383095876633</c:v>
                </c:pt>
                <c:pt idx="1908">
                  <c:v>84.890436237850054</c:v>
                </c:pt>
                <c:pt idx="1909">
                  <c:v>84.890436237850054</c:v>
                </c:pt>
                <c:pt idx="1910">
                  <c:v>84.890436237850054</c:v>
                </c:pt>
                <c:pt idx="1911">
                  <c:v>79.92812796509493</c:v>
                </c:pt>
                <c:pt idx="1912">
                  <c:v>77.778690912894319</c:v>
                </c:pt>
                <c:pt idx="1913">
                  <c:v>78.833611009421006</c:v>
                </c:pt>
                <c:pt idx="1914">
                  <c:v>80.937474318074763</c:v>
                </c:pt>
                <c:pt idx="1915">
                  <c:v>83.014441646930436</c:v>
                </c:pt>
                <c:pt idx="1916">
                  <c:v>83.014441646930436</c:v>
                </c:pt>
                <c:pt idx="1917">
                  <c:v>83.014441646930436</c:v>
                </c:pt>
                <c:pt idx="1918">
                  <c:v>81.263961628402086</c:v>
                </c:pt>
                <c:pt idx="1919">
                  <c:v>82.392845669373614</c:v>
                </c:pt>
                <c:pt idx="1920">
                  <c:v>81.535909868583161</c:v>
                </c:pt>
                <c:pt idx="1921">
                  <c:v>81.339419793946817</c:v>
                </c:pt>
                <c:pt idx="1922">
                  <c:v>83.676381594184392</c:v>
                </c:pt>
                <c:pt idx="1923">
                  <c:v>83.676381594184392</c:v>
                </c:pt>
                <c:pt idx="1924">
                  <c:v>83.676381594184392</c:v>
                </c:pt>
                <c:pt idx="1925">
                  <c:v>85.355138999917727</c:v>
                </c:pt>
                <c:pt idx="1926">
                  <c:v>84.256139380944106</c:v>
                </c:pt>
                <c:pt idx="1927">
                  <c:v>82.545256221563008</c:v>
                </c:pt>
                <c:pt idx="1928">
                  <c:v>81.845960746811613</c:v>
                </c:pt>
                <c:pt idx="1929">
                  <c:v>81.836248309662281</c:v>
                </c:pt>
                <c:pt idx="1930">
                  <c:v>81.836248309662281</c:v>
                </c:pt>
                <c:pt idx="1931">
                  <c:v>81.836248309662281</c:v>
                </c:pt>
                <c:pt idx="1932">
                  <c:v>80.998737383170507</c:v>
                </c:pt>
                <c:pt idx="1933">
                  <c:v>82.276296423581712</c:v>
                </c:pt>
                <c:pt idx="1934">
                  <c:v>83.0420847372785</c:v>
                </c:pt>
                <c:pt idx="1935">
                  <c:v>84.856069152552436</c:v>
                </c:pt>
                <c:pt idx="1936">
                  <c:v>84.708888374212663</c:v>
                </c:pt>
                <c:pt idx="1937">
                  <c:v>84.708888374212663</c:v>
                </c:pt>
                <c:pt idx="1938">
                  <c:v>84.708888374212663</c:v>
                </c:pt>
                <c:pt idx="1939">
                  <c:v>85.297611487571757</c:v>
                </c:pt>
                <c:pt idx="1940">
                  <c:v>86.195638368609352</c:v>
                </c:pt>
                <c:pt idx="1941">
                  <c:v>85.13548849823303</c:v>
                </c:pt>
                <c:pt idx="1942">
                  <c:v>86.258395654804971</c:v>
                </c:pt>
                <c:pt idx="1943">
                  <c:v>85.940126560527091</c:v>
                </c:pt>
                <c:pt idx="1944">
                  <c:v>85.940126560527091</c:v>
                </c:pt>
                <c:pt idx="1945">
                  <c:v>85.940126560527091</c:v>
                </c:pt>
                <c:pt idx="1946">
                  <c:v>86.773901934269148</c:v>
                </c:pt>
                <c:pt idx="1947">
                  <c:v>87.583769770412857</c:v>
                </c:pt>
                <c:pt idx="1948">
                  <c:v>88.972648282766329</c:v>
                </c:pt>
                <c:pt idx="1949">
                  <c:v>89.058565996010344</c:v>
                </c:pt>
                <c:pt idx="1950">
                  <c:v>87.237110475236946</c:v>
                </c:pt>
                <c:pt idx="1951">
                  <c:v>87.237110475236946</c:v>
                </c:pt>
                <c:pt idx="1952">
                  <c:v>87.237110475236946</c:v>
                </c:pt>
                <c:pt idx="1953">
                  <c:v>85.534445531905277</c:v>
                </c:pt>
                <c:pt idx="1954">
                  <c:v>84.886700685100308</c:v>
                </c:pt>
                <c:pt idx="1955">
                  <c:v>85.332725683419312</c:v>
                </c:pt>
                <c:pt idx="1956">
                  <c:v>85.490366009458342</c:v>
                </c:pt>
                <c:pt idx="1957">
                  <c:v>83.489603956697394</c:v>
                </c:pt>
                <c:pt idx="1958">
                  <c:v>83.489603956697394</c:v>
                </c:pt>
                <c:pt idx="1959">
                  <c:v>83.489603956697394</c:v>
                </c:pt>
                <c:pt idx="1960">
                  <c:v>81.729411501019726</c:v>
                </c:pt>
                <c:pt idx="1961">
                  <c:v>83.556843906192725</c:v>
                </c:pt>
                <c:pt idx="1962">
                  <c:v>84.510156967926463</c:v>
                </c:pt>
                <c:pt idx="1963">
                  <c:v>82.168712504389191</c:v>
                </c:pt>
                <c:pt idx="1964">
                  <c:v>81.624816024026984</c:v>
                </c:pt>
                <c:pt idx="1965">
                  <c:v>81.624816024026984</c:v>
                </c:pt>
                <c:pt idx="1966">
                  <c:v>81.624816024026984</c:v>
                </c:pt>
                <c:pt idx="1967">
                  <c:v>78.045409379225759</c:v>
                </c:pt>
                <c:pt idx="1968">
                  <c:v>79.579974448819101</c:v>
                </c:pt>
                <c:pt idx="1969">
                  <c:v>79.6375019611651</c:v>
                </c:pt>
                <c:pt idx="1970">
                  <c:v>78.143280861268948</c:v>
                </c:pt>
                <c:pt idx="1971">
                  <c:v>78.596776965087429</c:v>
                </c:pt>
                <c:pt idx="1972">
                  <c:v>78.596776965087429</c:v>
                </c:pt>
                <c:pt idx="1973">
                  <c:v>78.596776965087429</c:v>
                </c:pt>
                <c:pt idx="1974">
                  <c:v>80.145537135129786</c:v>
                </c:pt>
                <c:pt idx="1975">
                  <c:v>82.507153583515645</c:v>
                </c:pt>
                <c:pt idx="1976">
                  <c:v>82.749964512248781</c:v>
                </c:pt>
                <c:pt idx="1977">
                  <c:v>82.67973612055367</c:v>
                </c:pt>
                <c:pt idx="1978">
                  <c:v>83.135473556021992</c:v>
                </c:pt>
                <c:pt idx="1979">
                  <c:v>83.135473556021992</c:v>
                </c:pt>
                <c:pt idx="1980">
                  <c:v>83.135473556021992</c:v>
                </c:pt>
                <c:pt idx="1981">
                  <c:v>82.524337126164454</c:v>
                </c:pt>
                <c:pt idx="1982">
                  <c:v>83.210931721566737</c:v>
                </c:pt>
                <c:pt idx="1983">
                  <c:v>84.998020157042532</c:v>
                </c:pt>
                <c:pt idx="1984">
                  <c:v>85.387264753565475</c:v>
                </c:pt>
                <c:pt idx="1985">
                  <c:v>85.559847290603486</c:v>
                </c:pt>
                <c:pt idx="1986">
                  <c:v>85.559847290603486</c:v>
                </c:pt>
                <c:pt idx="1987">
                  <c:v>85.559847290603486</c:v>
                </c:pt>
                <c:pt idx="1988">
                  <c:v>86.711891758623423</c:v>
                </c:pt>
                <c:pt idx="1989">
                  <c:v>86.183684599810121</c:v>
                </c:pt>
                <c:pt idx="1990">
                  <c:v>85.945356334376683</c:v>
                </c:pt>
                <c:pt idx="1991">
                  <c:v>86.573676306883016</c:v>
                </c:pt>
                <c:pt idx="1992">
                  <c:v>86.691719773774807</c:v>
                </c:pt>
                <c:pt idx="1993">
                  <c:v>86.691719773774807</c:v>
                </c:pt>
                <c:pt idx="1994">
                  <c:v>86.691719773774807</c:v>
                </c:pt>
                <c:pt idx="1995">
                  <c:v>85.563582843353217</c:v>
                </c:pt>
                <c:pt idx="1996">
                  <c:v>85.979723419674286</c:v>
                </c:pt>
                <c:pt idx="1997">
                  <c:v>87.037631958400752</c:v>
                </c:pt>
                <c:pt idx="1998">
                  <c:v>87.730203438202622</c:v>
                </c:pt>
                <c:pt idx="1999">
                  <c:v>87.848994015644351</c:v>
                </c:pt>
                <c:pt idx="2000">
                  <c:v>87.848994015644351</c:v>
                </c:pt>
                <c:pt idx="2001">
                  <c:v>87.848994015644351</c:v>
                </c:pt>
                <c:pt idx="2002">
                  <c:v>88.682022278836456</c:v>
                </c:pt>
                <c:pt idx="2003">
                  <c:v>88.886730569522214</c:v>
                </c:pt>
                <c:pt idx="2004">
                  <c:v>89.063048659309942</c:v>
                </c:pt>
                <c:pt idx="2005">
                  <c:v>88.693228937085664</c:v>
                </c:pt>
                <c:pt idx="2006">
                  <c:v>88.832191499376009</c:v>
                </c:pt>
                <c:pt idx="2007">
                  <c:v>88.832191499376009</c:v>
                </c:pt>
                <c:pt idx="2008">
                  <c:v>88.832191499376009</c:v>
                </c:pt>
                <c:pt idx="2009">
                  <c:v>89.23338986469814</c:v>
                </c:pt>
                <c:pt idx="2010">
                  <c:v>88.171745773221929</c:v>
                </c:pt>
                <c:pt idx="2011">
                  <c:v>89.020463357962939</c:v>
                </c:pt>
                <c:pt idx="2012">
                  <c:v>89.11758772945619</c:v>
                </c:pt>
                <c:pt idx="2013">
                  <c:v>90.210610464030225</c:v>
                </c:pt>
                <c:pt idx="2014">
                  <c:v>90.210610464030225</c:v>
                </c:pt>
                <c:pt idx="2015">
                  <c:v>90.210610464030225</c:v>
                </c:pt>
                <c:pt idx="2016">
                  <c:v>90.385434332718063</c:v>
                </c:pt>
                <c:pt idx="2017">
                  <c:v>90.80605757233883</c:v>
                </c:pt>
                <c:pt idx="2018">
                  <c:v>90.103773655387641</c:v>
                </c:pt>
                <c:pt idx="2019">
                  <c:v>89.387294637987438</c:v>
                </c:pt>
                <c:pt idx="2020">
                  <c:v>88.802307077378089</c:v>
                </c:pt>
                <c:pt idx="2021">
                  <c:v>88.802307077378089</c:v>
                </c:pt>
                <c:pt idx="2022">
                  <c:v>88.802307077378089</c:v>
                </c:pt>
                <c:pt idx="2023">
                  <c:v>89.213217879849537</c:v>
                </c:pt>
                <c:pt idx="2024">
                  <c:v>90.070900791189928</c:v>
                </c:pt>
                <c:pt idx="2025">
                  <c:v>90.219575790629605</c:v>
                </c:pt>
                <c:pt idx="2026">
                  <c:v>91.252082570657848</c:v>
                </c:pt>
                <c:pt idx="2027">
                  <c:v>92.664868620609653</c:v>
                </c:pt>
                <c:pt idx="2028">
                  <c:v>92.664868620609653</c:v>
                </c:pt>
                <c:pt idx="2029">
                  <c:v>92.664868620609653</c:v>
                </c:pt>
                <c:pt idx="2030">
                  <c:v>93.368646758660745</c:v>
                </c:pt>
                <c:pt idx="2031">
                  <c:v>92.168787215444141</c:v>
                </c:pt>
                <c:pt idx="2032">
                  <c:v>92.126949024647033</c:v>
                </c:pt>
                <c:pt idx="2033">
                  <c:v>91.29317365090499</c:v>
                </c:pt>
                <c:pt idx="2034">
                  <c:v>90.247965991527636</c:v>
                </c:pt>
                <c:pt idx="2035">
                  <c:v>90.247965991527636</c:v>
                </c:pt>
                <c:pt idx="2036">
                  <c:v>90.247965991527636</c:v>
                </c:pt>
                <c:pt idx="2037">
                  <c:v>89.158678809703346</c:v>
                </c:pt>
                <c:pt idx="2038">
                  <c:v>89.054083332710604</c:v>
                </c:pt>
                <c:pt idx="2039">
                  <c:v>89.314077804092534</c:v>
                </c:pt>
                <c:pt idx="2040">
                  <c:v>89.792228556059285</c:v>
                </c:pt>
                <c:pt idx="2041">
                  <c:v>90.403364985916824</c:v>
                </c:pt>
                <c:pt idx="2042">
                  <c:v>90.403364985916824</c:v>
                </c:pt>
                <c:pt idx="2043">
                  <c:v>90.403364985916824</c:v>
                </c:pt>
                <c:pt idx="2044">
                  <c:v>90.232276669978717</c:v>
                </c:pt>
                <c:pt idx="2045">
                  <c:v>88.95397051901756</c:v>
                </c:pt>
                <c:pt idx="2046">
                  <c:v>87.670434594206768</c:v>
                </c:pt>
                <c:pt idx="2047">
                  <c:v>88.495244641349444</c:v>
                </c:pt>
                <c:pt idx="2048">
                  <c:v>88.371224290058052</c:v>
                </c:pt>
                <c:pt idx="2049">
                  <c:v>88.371224290058052</c:v>
                </c:pt>
                <c:pt idx="2050">
                  <c:v>88.371224290058052</c:v>
                </c:pt>
                <c:pt idx="2051">
                  <c:v>87.228892259187447</c:v>
                </c:pt>
                <c:pt idx="2052">
                  <c:v>85.027157468490458</c:v>
                </c:pt>
                <c:pt idx="2053">
                  <c:v>84.530328952774994</c:v>
                </c:pt>
                <c:pt idx="2054">
                  <c:v>83.909480085768138</c:v>
                </c:pt>
                <c:pt idx="2055">
                  <c:v>83.67862292583419</c:v>
                </c:pt>
                <c:pt idx="2056">
                  <c:v>83.67862292583419</c:v>
                </c:pt>
                <c:pt idx="2057">
                  <c:v>83.67862292583419</c:v>
                </c:pt>
                <c:pt idx="2058">
                  <c:v>84.646131088016944</c:v>
                </c:pt>
                <c:pt idx="2059">
                  <c:v>85.459734476910384</c:v>
                </c:pt>
                <c:pt idx="2060">
                  <c:v>85.080202317536774</c:v>
                </c:pt>
                <c:pt idx="2061">
                  <c:v>84.180681215399289</c:v>
                </c:pt>
                <c:pt idx="2062">
                  <c:v>82.965132350633766</c:v>
                </c:pt>
                <c:pt idx="2063">
                  <c:v>82.965132350633766</c:v>
                </c:pt>
                <c:pt idx="2064">
                  <c:v>82.965132350633766</c:v>
                </c:pt>
                <c:pt idx="2065">
                  <c:v>82.15974717778974</c:v>
                </c:pt>
                <c:pt idx="2066">
                  <c:v>81.551599190131995</c:v>
                </c:pt>
                <c:pt idx="2067">
                  <c:v>82.646116145805934</c:v>
                </c:pt>
                <c:pt idx="2068">
                  <c:v>82.160494288339677</c:v>
                </c:pt>
                <c:pt idx="2069">
                  <c:v>81.045805347817151</c:v>
                </c:pt>
                <c:pt idx="2070">
                  <c:v>81.045805347817151</c:v>
                </c:pt>
                <c:pt idx="2071">
                  <c:v>81.045805347817151</c:v>
                </c:pt>
                <c:pt idx="2072">
                  <c:v>81.219882105955051</c:v>
                </c:pt>
                <c:pt idx="2073">
                  <c:v>79.84744002570045</c:v>
                </c:pt>
                <c:pt idx="2074">
                  <c:v>78.980791787760694</c:v>
                </c:pt>
                <c:pt idx="2075">
                  <c:v>77.212381116033598</c:v>
                </c:pt>
                <c:pt idx="2076">
                  <c:v>76.976294182250001</c:v>
                </c:pt>
                <c:pt idx="2077">
                  <c:v>76.976294182250001</c:v>
                </c:pt>
                <c:pt idx="2078">
                  <c:v>76.976294182250001</c:v>
                </c:pt>
                <c:pt idx="2079">
                  <c:v>77.57174129055862</c:v>
                </c:pt>
                <c:pt idx="2080">
                  <c:v>76.400271948240047</c:v>
                </c:pt>
                <c:pt idx="2081">
                  <c:v>77.473122697965479</c:v>
                </c:pt>
                <c:pt idx="2082">
                  <c:v>77.440249833767766</c:v>
                </c:pt>
                <c:pt idx="2083">
                  <c:v>77.923630359584166</c:v>
                </c:pt>
                <c:pt idx="2084">
                  <c:v>77.923630359584166</c:v>
                </c:pt>
                <c:pt idx="2085">
                  <c:v>77.923630359584166</c:v>
                </c:pt>
                <c:pt idx="2086">
                  <c:v>77.92661880178396</c:v>
                </c:pt>
                <c:pt idx="2087">
                  <c:v>75.919132754073487</c:v>
                </c:pt>
                <c:pt idx="2088">
                  <c:v>75.8989607692249</c:v>
                </c:pt>
                <c:pt idx="2089">
                  <c:v>77.05698212164441</c:v>
                </c:pt>
                <c:pt idx="2090">
                  <c:v>76.366651973492381</c:v>
                </c:pt>
                <c:pt idx="2091">
                  <c:v>76.366651973492381</c:v>
                </c:pt>
                <c:pt idx="2092">
                  <c:v>76.366651973492381</c:v>
                </c:pt>
                <c:pt idx="2093">
                  <c:v>77.811563777091962</c:v>
                </c:pt>
                <c:pt idx="2094">
                  <c:v>77.373756994822401</c:v>
                </c:pt>
                <c:pt idx="2095">
                  <c:v>78.440630860148246</c:v>
                </c:pt>
                <c:pt idx="2096">
                  <c:v>77.906446816935372</c:v>
                </c:pt>
                <c:pt idx="2097">
                  <c:v>76.542970063280137</c:v>
                </c:pt>
                <c:pt idx="2098">
                  <c:v>76.542970063280137</c:v>
                </c:pt>
                <c:pt idx="2099">
                  <c:v>76.542970063280137</c:v>
                </c:pt>
                <c:pt idx="2100">
                  <c:v>76.534004736680771</c:v>
                </c:pt>
                <c:pt idx="2101">
                  <c:v>75.890742553175471</c:v>
                </c:pt>
                <c:pt idx="2102">
                  <c:v>77.621797697405157</c:v>
                </c:pt>
                <c:pt idx="2103">
                  <c:v>77.838459756890089</c:v>
                </c:pt>
                <c:pt idx="2104">
                  <c:v>76.938191544202667</c:v>
                </c:pt>
                <c:pt idx="2105">
                  <c:v>76.938191544202667</c:v>
                </c:pt>
                <c:pt idx="2106">
                  <c:v>76.938191544202667</c:v>
                </c:pt>
                <c:pt idx="2107">
                  <c:v>75.334145193464153</c:v>
                </c:pt>
                <c:pt idx="2108">
                  <c:v>74.673699467310058</c:v>
                </c:pt>
                <c:pt idx="2109">
                  <c:v>75.621035644644223</c:v>
                </c:pt>
                <c:pt idx="2110">
                  <c:v>75.319202982465214</c:v>
                </c:pt>
                <c:pt idx="2111">
                  <c:v>73.965438665959297</c:v>
                </c:pt>
                <c:pt idx="2112">
                  <c:v>73.965438665959297</c:v>
                </c:pt>
                <c:pt idx="2113">
                  <c:v>73.965438665959297</c:v>
                </c:pt>
                <c:pt idx="2114">
                  <c:v>74.008023967306343</c:v>
                </c:pt>
                <c:pt idx="2115">
                  <c:v>73.405105753498248</c:v>
                </c:pt>
                <c:pt idx="2116">
                  <c:v>72.75960223834312</c:v>
                </c:pt>
                <c:pt idx="2117">
                  <c:v>73.511195451590879</c:v>
                </c:pt>
                <c:pt idx="2118">
                  <c:v>72.610927238903443</c:v>
                </c:pt>
                <c:pt idx="2119">
                  <c:v>72.610927238903443</c:v>
                </c:pt>
                <c:pt idx="2120">
                  <c:v>72.610927238903443</c:v>
                </c:pt>
                <c:pt idx="2121">
                  <c:v>71.727842568864816</c:v>
                </c:pt>
                <c:pt idx="2122">
                  <c:v>70.443559533504072</c:v>
                </c:pt>
                <c:pt idx="2123">
                  <c:v>71.832438045857543</c:v>
                </c:pt>
                <c:pt idx="2124">
                  <c:v>71.508939177730028</c:v>
                </c:pt>
                <c:pt idx="2125">
                  <c:v>71.440205007134807</c:v>
                </c:pt>
                <c:pt idx="2126">
                  <c:v>71.440205007134807</c:v>
                </c:pt>
                <c:pt idx="2127">
                  <c:v>71.440205007134807</c:v>
                </c:pt>
                <c:pt idx="2128">
                  <c:v>70.994180008815803</c:v>
                </c:pt>
                <c:pt idx="2129">
                  <c:v>70.116325112626811</c:v>
                </c:pt>
                <c:pt idx="2130">
                  <c:v>71.254921590747671</c:v>
                </c:pt>
                <c:pt idx="2131">
                  <c:v>71.495491187830964</c:v>
                </c:pt>
                <c:pt idx="2132">
                  <c:v>71.442446338784649</c:v>
                </c:pt>
                <c:pt idx="2133">
                  <c:v>71.442446338784649</c:v>
                </c:pt>
                <c:pt idx="2134">
                  <c:v>71.442446338784649</c:v>
                </c:pt>
                <c:pt idx="2135">
                  <c:v>69.827193329796913</c:v>
                </c:pt>
                <c:pt idx="2136">
                  <c:v>69.376685668178226</c:v>
                </c:pt>
                <c:pt idx="2137">
                  <c:v>68.133493713064638</c:v>
                </c:pt>
                <c:pt idx="2138">
                  <c:v>66.73714409521169</c:v>
                </c:pt>
                <c:pt idx="2139">
                  <c:v>65.273554527863411</c:v>
                </c:pt>
                <c:pt idx="2140">
                  <c:v>65.273554527863411</c:v>
                </c:pt>
                <c:pt idx="2141">
                  <c:v>65.273554527863411</c:v>
                </c:pt>
                <c:pt idx="2142">
                  <c:v>67.426727132813767</c:v>
                </c:pt>
                <c:pt idx="2143">
                  <c:v>64.892528147389896</c:v>
                </c:pt>
                <c:pt idx="2144">
                  <c:v>64.172313577239947</c:v>
                </c:pt>
                <c:pt idx="2145">
                  <c:v>62.743091095189278</c:v>
                </c:pt>
                <c:pt idx="2146">
                  <c:v>63.913066216407969</c:v>
                </c:pt>
                <c:pt idx="2147">
                  <c:v>63.913066216407969</c:v>
                </c:pt>
                <c:pt idx="2148">
                  <c:v>63.913066216407969</c:v>
                </c:pt>
                <c:pt idx="2149">
                  <c:v>61.662769239964362</c:v>
                </c:pt>
                <c:pt idx="2150">
                  <c:v>58.619040859475902</c:v>
                </c:pt>
                <c:pt idx="2151">
                  <c:v>57.446824406607369</c:v>
                </c:pt>
                <c:pt idx="2152">
                  <c:v>57.366136467212982</c:v>
                </c:pt>
                <c:pt idx="2153">
                  <c:v>63.172679661409411</c:v>
                </c:pt>
                <c:pt idx="2154">
                  <c:v>63.172679661409411</c:v>
                </c:pt>
                <c:pt idx="2155">
                  <c:v>63.172679661409411</c:v>
                </c:pt>
                <c:pt idx="2156">
                  <c:v>63.8391022719631</c:v>
                </c:pt>
                <c:pt idx="2157">
                  <c:v>62.034083183288551</c:v>
                </c:pt>
                <c:pt idx="2158">
                  <c:v>62.107300017183455</c:v>
                </c:pt>
                <c:pt idx="2159">
                  <c:v>62.629530291597163</c:v>
                </c:pt>
                <c:pt idx="2160">
                  <c:v>61.538748888672977</c:v>
                </c:pt>
                <c:pt idx="2161">
                  <c:v>61.538748888672977</c:v>
                </c:pt>
                <c:pt idx="2162">
                  <c:v>61.538748888672977</c:v>
                </c:pt>
                <c:pt idx="2163">
                  <c:v>57.905550284275485</c:v>
                </c:pt>
                <c:pt idx="2164">
                  <c:v>58.791623396513906</c:v>
                </c:pt>
                <c:pt idx="2165">
                  <c:v>58.735590105267804</c:v>
                </c:pt>
                <c:pt idx="2166">
                  <c:v>56.743046268556292</c:v>
                </c:pt>
                <c:pt idx="2167">
                  <c:v>55.415430821298564</c:v>
                </c:pt>
                <c:pt idx="2168">
                  <c:v>55.415430821298564</c:v>
                </c:pt>
                <c:pt idx="2169">
                  <c:v>55.415430821298564</c:v>
                </c:pt>
                <c:pt idx="2170">
                  <c:v>50.144565891414892</c:v>
                </c:pt>
                <c:pt idx="2171">
                  <c:v>49.24130923652767</c:v>
                </c:pt>
                <c:pt idx="2172">
                  <c:v>45.26294555805417</c:v>
                </c:pt>
                <c:pt idx="2173">
                  <c:v>46.238671936286352</c:v>
                </c:pt>
                <c:pt idx="2174">
                  <c:v>44.221473451426554</c:v>
                </c:pt>
                <c:pt idx="2175">
                  <c:v>44.221473451426554</c:v>
                </c:pt>
                <c:pt idx="2176">
                  <c:v>44.221473451426554</c:v>
                </c:pt>
                <c:pt idx="2177">
                  <c:v>47.490829217999327</c:v>
                </c:pt>
                <c:pt idx="2178">
                  <c:v>50.336573302751546</c:v>
                </c:pt>
                <c:pt idx="2179">
                  <c:v>46.567400578263502</c:v>
                </c:pt>
                <c:pt idx="2180">
                  <c:v>43.070923204506521</c:v>
                </c:pt>
                <c:pt idx="2181">
                  <c:v>42.429902352651069</c:v>
                </c:pt>
                <c:pt idx="2182">
                  <c:v>42.429902352651069</c:v>
                </c:pt>
                <c:pt idx="2183">
                  <c:v>42.429902352651069</c:v>
                </c:pt>
                <c:pt idx="2184">
                  <c:v>44.123601969383365</c:v>
                </c:pt>
                <c:pt idx="2185">
                  <c:v>43.347354107987314</c:v>
                </c:pt>
                <c:pt idx="2186">
                  <c:v>39.947253995173625</c:v>
                </c:pt>
                <c:pt idx="2187">
                  <c:v>38.423148473279547</c:v>
                </c:pt>
                <c:pt idx="2188">
                  <c:v>35.411545846438862</c:v>
                </c:pt>
                <c:pt idx="2189">
                  <c:v>35.411545846438862</c:v>
                </c:pt>
                <c:pt idx="2190">
                  <c:v>35.411545846438862</c:v>
                </c:pt>
                <c:pt idx="2191">
                  <c:v>33.944220726340838</c:v>
                </c:pt>
                <c:pt idx="2192">
                  <c:v>36.229631898632007</c:v>
                </c:pt>
                <c:pt idx="2193">
                  <c:v>37.919595962614551</c:v>
                </c:pt>
                <c:pt idx="2194">
                  <c:v>41.938303610785248</c:v>
                </c:pt>
                <c:pt idx="2195">
                  <c:v>42.624151095637572</c:v>
                </c:pt>
                <c:pt idx="2196">
                  <c:v>42.624151095637572</c:v>
                </c:pt>
                <c:pt idx="2197">
                  <c:v>42.624151095637572</c:v>
                </c:pt>
                <c:pt idx="2198">
                  <c:v>43.658152096765711</c:v>
                </c:pt>
                <c:pt idx="2199">
                  <c:v>45.061225709568198</c:v>
                </c:pt>
                <c:pt idx="2200">
                  <c:v>44.840080986783569</c:v>
                </c:pt>
                <c:pt idx="2201">
                  <c:v>41.663366928404358</c:v>
                </c:pt>
                <c:pt idx="2202">
                  <c:v>42.193815418867494</c:v>
                </c:pt>
                <c:pt idx="2203">
                  <c:v>42.193815418867494</c:v>
                </c:pt>
                <c:pt idx="2204">
                  <c:v>42.193815418867494</c:v>
                </c:pt>
                <c:pt idx="2205">
                  <c:v>43.558039283072681</c:v>
                </c:pt>
                <c:pt idx="2206">
                  <c:v>41.510956376214956</c:v>
                </c:pt>
                <c:pt idx="2207">
                  <c:v>39.857600729179865</c:v>
                </c:pt>
                <c:pt idx="2208">
                  <c:v>39.157558143878518</c:v>
                </c:pt>
                <c:pt idx="2209">
                  <c:v>39.61777824264653</c:v>
                </c:pt>
                <c:pt idx="2210">
                  <c:v>39.61777824264653</c:v>
                </c:pt>
                <c:pt idx="2211">
                  <c:v>39.61777824264653</c:v>
                </c:pt>
                <c:pt idx="2212">
                  <c:v>38.857219702799391</c:v>
                </c:pt>
                <c:pt idx="2213">
                  <c:v>37.39138880380127</c:v>
                </c:pt>
                <c:pt idx="2214">
                  <c:v>36.577785414907815</c:v>
                </c:pt>
                <c:pt idx="2215">
                  <c:v>34.689089944639079</c:v>
                </c:pt>
                <c:pt idx="2216">
                  <c:v>34.937130647221835</c:v>
                </c:pt>
                <c:pt idx="2217">
                  <c:v>34.937130647221835</c:v>
                </c:pt>
                <c:pt idx="2218">
                  <c:v>34.937130647221835</c:v>
                </c:pt>
                <c:pt idx="2219">
                  <c:v>36.273711421078943</c:v>
                </c:pt>
                <c:pt idx="2220">
                  <c:v>37.383170587751842</c:v>
                </c:pt>
                <c:pt idx="2221">
                  <c:v>38.346196086634912</c:v>
                </c:pt>
                <c:pt idx="2222">
                  <c:v>39.294279374519022</c:v>
                </c:pt>
                <c:pt idx="2223">
                  <c:v>39.370484650613726</c:v>
                </c:pt>
                <c:pt idx="2224">
                  <c:v>39.370484650613726</c:v>
                </c:pt>
                <c:pt idx="2225">
                  <c:v>39.370484650613726</c:v>
                </c:pt>
                <c:pt idx="2226">
                  <c:v>38.355908523784237</c:v>
                </c:pt>
                <c:pt idx="2227">
                  <c:v>37.447422095047379</c:v>
                </c:pt>
                <c:pt idx="2228">
                  <c:v>37.608050863286209</c:v>
                </c:pt>
                <c:pt idx="2229">
                  <c:v>37.487766064744569</c:v>
                </c:pt>
                <c:pt idx="2230">
                  <c:v>37.169496970466689</c:v>
                </c:pt>
                <c:pt idx="2231">
                  <c:v>37.169496970466689</c:v>
                </c:pt>
                <c:pt idx="2232">
                  <c:v>37.169496970466689</c:v>
                </c:pt>
                <c:pt idx="2233">
                  <c:v>40.126560527161175</c:v>
                </c:pt>
                <c:pt idx="2234">
                  <c:v>40.160927612458785</c:v>
                </c:pt>
                <c:pt idx="2235">
                  <c:v>42.020485771279553</c:v>
                </c:pt>
                <c:pt idx="2236">
                  <c:v>42.502372075996057</c:v>
                </c:pt>
                <c:pt idx="2237">
                  <c:v>41.218836151185272</c:v>
                </c:pt>
                <c:pt idx="2238">
                  <c:v>41.218836151185272</c:v>
                </c:pt>
                <c:pt idx="2239">
                  <c:v>41.218836151185272</c:v>
                </c:pt>
                <c:pt idx="2240">
                  <c:v>42.037669313928362</c:v>
                </c:pt>
                <c:pt idx="2241">
                  <c:v>42.7235167987807</c:v>
                </c:pt>
                <c:pt idx="2242">
                  <c:v>43.791884885206443</c:v>
                </c:pt>
                <c:pt idx="2243">
                  <c:v>44.101935763434888</c:v>
                </c:pt>
                <c:pt idx="2244">
                  <c:v>43.486316670277674</c:v>
                </c:pt>
                <c:pt idx="2245">
                  <c:v>43.486316670277674</c:v>
                </c:pt>
                <c:pt idx="2246">
                  <c:v>43.486316670277674</c:v>
                </c:pt>
                <c:pt idx="2247">
                  <c:v>42.386569940754114</c:v>
                </c:pt>
                <c:pt idx="2248">
                  <c:v>41.525898587213931</c:v>
                </c:pt>
                <c:pt idx="2249">
                  <c:v>41.366016929525031</c:v>
                </c:pt>
                <c:pt idx="2250">
                  <c:v>41.274122331881422</c:v>
                </c:pt>
                <c:pt idx="2251">
                  <c:v>41.20912371403594</c:v>
                </c:pt>
                <c:pt idx="2252">
                  <c:v>41.20912371403594</c:v>
                </c:pt>
                <c:pt idx="2253">
                  <c:v>41.20912371403594</c:v>
                </c:pt>
                <c:pt idx="2254">
                  <c:v>41.64917182795535</c:v>
                </c:pt>
                <c:pt idx="2255">
                  <c:v>42.270020694962191</c:v>
                </c:pt>
                <c:pt idx="2256">
                  <c:v>42.364156624255642</c:v>
                </c:pt>
                <c:pt idx="2257">
                  <c:v>42.451568558599575</c:v>
                </c:pt>
                <c:pt idx="2258">
                  <c:v>43.404134509783376</c:v>
                </c:pt>
                <c:pt idx="2259">
                  <c:v>43.404134509783376</c:v>
                </c:pt>
                <c:pt idx="2260">
                  <c:v>43.404134509783376</c:v>
                </c:pt>
                <c:pt idx="2261">
                  <c:v>44.747439278590015</c:v>
                </c:pt>
                <c:pt idx="2262">
                  <c:v>45.379494803846079</c:v>
                </c:pt>
                <c:pt idx="2263">
                  <c:v>44.46876704345938</c:v>
                </c:pt>
                <c:pt idx="2264">
                  <c:v>43.212874208996659</c:v>
                </c:pt>
                <c:pt idx="2265">
                  <c:v>42.678690165783784</c:v>
                </c:pt>
                <c:pt idx="2266">
                  <c:v>42.678690165783784</c:v>
                </c:pt>
                <c:pt idx="2267">
                  <c:v>42.678690165783784</c:v>
                </c:pt>
                <c:pt idx="2268">
                  <c:v>41.331649844227407</c:v>
                </c:pt>
                <c:pt idx="2269">
                  <c:v>41.157573086089499</c:v>
                </c:pt>
                <c:pt idx="2270">
                  <c:v>40.556896203931252</c:v>
                </c:pt>
                <c:pt idx="2271">
                  <c:v>39.345830002465419</c:v>
                </c:pt>
                <c:pt idx="2272">
                  <c:v>40.18259381840727</c:v>
                </c:pt>
                <c:pt idx="2273">
                  <c:v>40.18259381840727</c:v>
                </c:pt>
                <c:pt idx="2274">
                  <c:v>40.18259381840727</c:v>
                </c:pt>
                <c:pt idx="2275">
                  <c:v>39.883749598428039</c:v>
                </c:pt>
                <c:pt idx="2276">
                  <c:v>38.665959402012675</c:v>
                </c:pt>
                <c:pt idx="2277">
                  <c:v>38.488147091125036</c:v>
                </c:pt>
                <c:pt idx="2278">
                  <c:v>38.428378247129189</c:v>
                </c:pt>
                <c:pt idx="2279">
                  <c:v>37.900171088315901</c:v>
                </c:pt>
                <c:pt idx="2280">
                  <c:v>37.900171088315901</c:v>
                </c:pt>
                <c:pt idx="2281">
                  <c:v>37.900171088315901</c:v>
                </c:pt>
                <c:pt idx="2282">
                  <c:v>38.54193905072129</c:v>
                </c:pt>
                <c:pt idx="2283">
                  <c:v>38.769807768455443</c:v>
                </c:pt>
                <c:pt idx="2284">
                  <c:v>39.82921052828182</c:v>
                </c:pt>
                <c:pt idx="2285">
                  <c:v>39.759729247136647</c:v>
                </c:pt>
                <c:pt idx="2286">
                  <c:v>39.561744951400406</c:v>
                </c:pt>
                <c:pt idx="2287">
                  <c:v>39.561744951400406</c:v>
                </c:pt>
                <c:pt idx="2288">
                  <c:v>39.561744951400406</c:v>
                </c:pt>
                <c:pt idx="2289">
                  <c:v>38.63607498001474</c:v>
                </c:pt>
                <c:pt idx="2290">
                  <c:v>39.249452741522113</c:v>
                </c:pt>
                <c:pt idx="2291">
                  <c:v>40.042884145566966</c:v>
                </c:pt>
                <c:pt idx="2292">
                  <c:v>40.087710778563853</c:v>
                </c:pt>
                <c:pt idx="2293">
                  <c:v>41.653654491255011</c:v>
                </c:pt>
                <c:pt idx="2294">
                  <c:v>41.653654491255011</c:v>
                </c:pt>
                <c:pt idx="2295">
                  <c:v>41.653654491255011</c:v>
                </c:pt>
                <c:pt idx="2296">
                  <c:v>42.197550971617211</c:v>
                </c:pt>
                <c:pt idx="2297">
                  <c:v>41.941292052985027</c:v>
                </c:pt>
                <c:pt idx="2298">
                  <c:v>41.355557381825733</c:v>
                </c:pt>
                <c:pt idx="2299">
                  <c:v>40.544942435132079</c:v>
                </c:pt>
                <c:pt idx="2300">
                  <c:v>41.413084894171739</c:v>
                </c:pt>
                <c:pt idx="2301">
                  <c:v>41.413084894171739</c:v>
                </c:pt>
                <c:pt idx="2302">
                  <c:v>41.413084894171739</c:v>
                </c:pt>
                <c:pt idx="2303">
                  <c:v>40.908038162406839</c:v>
                </c:pt>
                <c:pt idx="2304">
                  <c:v>38.914747215145383</c:v>
                </c:pt>
                <c:pt idx="2305">
                  <c:v>38.575559025468955</c:v>
                </c:pt>
                <c:pt idx="2306">
                  <c:v>38.954344074292621</c:v>
                </c:pt>
                <c:pt idx="2307">
                  <c:v>37.543052245440705</c:v>
                </c:pt>
                <c:pt idx="2308">
                  <c:v>37.543052245440705</c:v>
                </c:pt>
                <c:pt idx="2309">
                  <c:v>37.543052245440705</c:v>
                </c:pt>
                <c:pt idx="2310">
                  <c:v>38.113097595051087</c:v>
                </c:pt>
                <c:pt idx="2311">
                  <c:v>37.560235788089514</c:v>
                </c:pt>
                <c:pt idx="2312">
                  <c:v>37.760461415475596</c:v>
                </c:pt>
                <c:pt idx="2313">
                  <c:v>37.791840058573413</c:v>
                </c:pt>
                <c:pt idx="2314">
                  <c:v>37.303229758907378</c:v>
                </c:pt>
                <c:pt idx="2315">
                  <c:v>37.303229758907378</c:v>
                </c:pt>
                <c:pt idx="2316">
                  <c:v>37.303229758907378</c:v>
                </c:pt>
                <c:pt idx="2317">
                  <c:v>35.493728006933139</c:v>
                </c:pt>
                <c:pt idx="2318">
                  <c:v>35.574415946327534</c:v>
                </c:pt>
                <c:pt idx="2319">
                  <c:v>36.867664308287651</c:v>
                </c:pt>
                <c:pt idx="2320">
                  <c:v>36.470201495715273</c:v>
                </c:pt>
                <c:pt idx="2321">
                  <c:v>36.482155264514439</c:v>
                </c:pt>
                <c:pt idx="2322">
                  <c:v>36.482155264514439</c:v>
                </c:pt>
                <c:pt idx="2323">
                  <c:v>36.482155264514439</c:v>
                </c:pt>
                <c:pt idx="2324">
                  <c:v>36.25652787843012</c:v>
                </c:pt>
                <c:pt idx="2325">
                  <c:v>37.557247345889721</c:v>
                </c:pt>
                <c:pt idx="2326">
                  <c:v>38.289415684838836</c:v>
                </c:pt>
                <c:pt idx="2327">
                  <c:v>38.548663045670821</c:v>
                </c:pt>
                <c:pt idx="2328">
                  <c:v>39.445942816158464</c:v>
                </c:pt>
                <c:pt idx="2329">
                  <c:v>39.445942816158464</c:v>
                </c:pt>
                <c:pt idx="2330">
                  <c:v>39.445942816158464</c:v>
                </c:pt>
                <c:pt idx="2331">
                  <c:v>40.318567938497814</c:v>
                </c:pt>
                <c:pt idx="2332">
                  <c:v>40.487414922786073</c:v>
                </c:pt>
                <c:pt idx="2333">
                  <c:v>40.633848590575901</c:v>
                </c:pt>
                <c:pt idx="2334">
                  <c:v>41.648424717405398</c:v>
                </c:pt>
                <c:pt idx="2335">
                  <c:v>41.314466301578605</c:v>
                </c:pt>
                <c:pt idx="2336">
                  <c:v>41.314466301578605</c:v>
                </c:pt>
                <c:pt idx="2337">
                  <c:v>41.314466301578605</c:v>
                </c:pt>
                <c:pt idx="2338">
                  <c:v>43.280861269041935</c:v>
                </c:pt>
                <c:pt idx="2339">
                  <c:v>43.44522559003051</c:v>
                </c:pt>
                <c:pt idx="2340">
                  <c:v>43.889009256699673</c:v>
                </c:pt>
                <c:pt idx="2341">
                  <c:v>44.806461012035903</c:v>
                </c:pt>
                <c:pt idx="2342">
                  <c:v>44.178141039529571</c:v>
                </c:pt>
                <c:pt idx="2343">
                  <c:v>44.178141039529571</c:v>
                </c:pt>
                <c:pt idx="2344">
                  <c:v>44.178141039529571</c:v>
                </c:pt>
                <c:pt idx="2345">
                  <c:v>41.947268937384614</c:v>
                </c:pt>
                <c:pt idx="2346">
                  <c:v>42.58306001539043</c:v>
                </c:pt>
                <c:pt idx="2347">
                  <c:v>43.389192298784401</c:v>
                </c:pt>
                <c:pt idx="2348">
                  <c:v>45.803106485666639</c:v>
                </c:pt>
                <c:pt idx="2349">
                  <c:v>46.104939147845656</c:v>
                </c:pt>
                <c:pt idx="2350">
                  <c:v>46.104939147845656</c:v>
                </c:pt>
                <c:pt idx="2351">
                  <c:v>46.104939147845656</c:v>
                </c:pt>
                <c:pt idx="2352">
                  <c:v>46.547228593414914</c:v>
                </c:pt>
                <c:pt idx="2353">
                  <c:v>46.013791660751991</c:v>
                </c:pt>
                <c:pt idx="2354">
                  <c:v>45.590179978931438</c:v>
                </c:pt>
                <c:pt idx="2355">
                  <c:v>47.264454721365077</c:v>
                </c:pt>
                <c:pt idx="2356">
                  <c:v>47.519219418897372</c:v>
                </c:pt>
                <c:pt idx="2357">
                  <c:v>47.519219418897372</c:v>
                </c:pt>
                <c:pt idx="2358">
                  <c:v>47.519219418897372</c:v>
                </c:pt>
                <c:pt idx="2359">
                  <c:v>47.859901829673703</c:v>
                </c:pt>
                <c:pt idx="2360">
                  <c:v>48.23046866244794</c:v>
                </c:pt>
                <c:pt idx="2361">
                  <c:v>48.103459868956776</c:v>
                </c:pt>
                <c:pt idx="2362">
                  <c:v>48.441900948083251</c:v>
                </c:pt>
                <c:pt idx="2363">
                  <c:v>48.069092783659158</c:v>
                </c:pt>
                <c:pt idx="2364">
                  <c:v>48.069092783659158</c:v>
                </c:pt>
                <c:pt idx="2365">
                  <c:v>48.069092783659158</c:v>
                </c:pt>
                <c:pt idx="2366">
                  <c:v>47.32795911811067</c:v>
                </c:pt>
                <c:pt idx="2367">
                  <c:v>46.861762134943071</c:v>
                </c:pt>
                <c:pt idx="2368">
                  <c:v>47.010437134382741</c:v>
                </c:pt>
                <c:pt idx="2369">
                  <c:v>47.796397432928117</c:v>
                </c:pt>
                <c:pt idx="2370">
                  <c:v>48.400809867836109</c:v>
                </c:pt>
                <c:pt idx="2371">
                  <c:v>48.400809867836109</c:v>
                </c:pt>
                <c:pt idx="2372">
                  <c:v>48.400809867836109</c:v>
                </c:pt>
                <c:pt idx="2373">
                  <c:v>47.330947560310463</c:v>
                </c:pt>
                <c:pt idx="2374">
                  <c:v>46.598779221361355</c:v>
                </c:pt>
                <c:pt idx="2375">
                  <c:v>48.23046866244794</c:v>
                </c:pt>
                <c:pt idx="2376">
                  <c:v>49.513257476708787</c:v>
                </c:pt>
                <c:pt idx="2377">
                  <c:v>49.520728582208271</c:v>
                </c:pt>
                <c:pt idx="2378">
                  <c:v>49.520728582208271</c:v>
                </c:pt>
                <c:pt idx="2379">
                  <c:v>49.520728582208271</c:v>
                </c:pt>
                <c:pt idx="2380">
                  <c:v>52.371702440810125</c:v>
                </c:pt>
                <c:pt idx="2381">
                  <c:v>52.618248922292985</c:v>
                </c:pt>
                <c:pt idx="2382">
                  <c:v>53.198006709052692</c:v>
                </c:pt>
                <c:pt idx="2383">
                  <c:v>53.411680326337844</c:v>
                </c:pt>
                <c:pt idx="2384">
                  <c:v>54.175227308384784</c:v>
                </c:pt>
                <c:pt idx="2385">
                  <c:v>54.175227308384784</c:v>
                </c:pt>
                <c:pt idx="2386">
                  <c:v>54.175227308384784</c:v>
                </c:pt>
                <c:pt idx="2387">
                  <c:v>54.059425173142834</c:v>
                </c:pt>
                <c:pt idx="2388">
                  <c:v>53.876383088405554</c:v>
                </c:pt>
                <c:pt idx="2389">
                  <c:v>53.03513660916402</c:v>
                </c:pt>
                <c:pt idx="2390">
                  <c:v>52.252164752818437</c:v>
                </c:pt>
                <c:pt idx="2391">
                  <c:v>52.890197162474088</c:v>
                </c:pt>
                <c:pt idx="2392">
                  <c:v>52.890197162474088</c:v>
                </c:pt>
                <c:pt idx="2393">
                  <c:v>52.890197162474088</c:v>
                </c:pt>
                <c:pt idx="2394">
                  <c:v>54.426256453167333</c:v>
                </c:pt>
                <c:pt idx="2395">
                  <c:v>55.720999036227347</c:v>
                </c:pt>
                <c:pt idx="2396">
                  <c:v>56.486787349924121</c:v>
                </c:pt>
                <c:pt idx="2397">
                  <c:v>55.357903308952579</c:v>
                </c:pt>
                <c:pt idx="2398">
                  <c:v>55.765825669224228</c:v>
                </c:pt>
                <c:pt idx="2399">
                  <c:v>55.765825669224228</c:v>
                </c:pt>
                <c:pt idx="2400">
                  <c:v>55.765825669224228</c:v>
                </c:pt>
                <c:pt idx="2401">
                  <c:v>55.81588207607075</c:v>
                </c:pt>
                <c:pt idx="2402">
                  <c:v>55.257790495259542</c:v>
                </c:pt>
                <c:pt idx="2403">
                  <c:v>56.345583455983935</c:v>
                </c:pt>
                <c:pt idx="2404">
                  <c:v>56.910399031744689</c:v>
                </c:pt>
                <c:pt idx="2405">
                  <c:v>57.760610837585595</c:v>
                </c:pt>
                <c:pt idx="2406">
                  <c:v>57.760610837585595</c:v>
                </c:pt>
                <c:pt idx="2407">
                  <c:v>57.760610837585595</c:v>
                </c:pt>
                <c:pt idx="2408">
                  <c:v>59.933955427384547</c:v>
                </c:pt>
                <c:pt idx="2409">
                  <c:v>59.439368243318917</c:v>
                </c:pt>
                <c:pt idx="2410">
                  <c:v>58.589903548027955</c:v>
                </c:pt>
                <c:pt idx="2411">
                  <c:v>58.406114352740722</c:v>
                </c:pt>
                <c:pt idx="2412">
                  <c:v>58.794611838713728</c:v>
                </c:pt>
                <c:pt idx="2413">
                  <c:v>58.794611838713728</c:v>
                </c:pt>
                <c:pt idx="2414">
                  <c:v>58.794611838713728</c:v>
                </c:pt>
                <c:pt idx="2415">
                  <c:v>57.695612219740106</c:v>
                </c:pt>
                <c:pt idx="2416">
                  <c:v>57.615671390895656</c:v>
                </c:pt>
                <c:pt idx="2417">
                  <c:v>58.956734828052461</c:v>
                </c:pt>
                <c:pt idx="2418">
                  <c:v>59.0986858325426</c:v>
                </c:pt>
                <c:pt idx="2419">
                  <c:v>59.035928546346966</c:v>
                </c:pt>
                <c:pt idx="2420">
                  <c:v>59.035928546346966</c:v>
                </c:pt>
                <c:pt idx="2421">
                  <c:v>59.035928546346966</c:v>
                </c:pt>
                <c:pt idx="2422">
                  <c:v>57.523029682702109</c:v>
                </c:pt>
                <c:pt idx="2423">
                  <c:v>57.126313980679676</c:v>
                </c:pt>
                <c:pt idx="2424">
                  <c:v>55.96007441221073</c:v>
                </c:pt>
                <c:pt idx="2425">
                  <c:v>55.564105820738256</c:v>
                </c:pt>
                <c:pt idx="2426">
                  <c:v>56.068405441953203</c:v>
                </c:pt>
                <c:pt idx="2427">
                  <c:v>56.068405441953203</c:v>
                </c:pt>
                <c:pt idx="2428">
                  <c:v>56.068405441953203</c:v>
                </c:pt>
                <c:pt idx="2429">
                  <c:v>55.023197782575849</c:v>
                </c:pt>
                <c:pt idx="2430">
                  <c:v>54.069884720842104</c:v>
                </c:pt>
                <c:pt idx="2431">
                  <c:v>55.42066059514822</c:v>
                </c:pt>
                <c:pt idx="2432">
                  <c:v>56.049727678204505</c:v>
                </c:pt>
                <c:pt idx="2433">
                  <c:v>56.923847021643752</c:v>
                </c:pt>
                <c:pt idx="2434">
                  <c:v>56.923847021643752</c:v>
                </c:pt>
                <c:pt idx="2435">
                  <c:v>56.923847021643752</c:v>
                </c:pt>
                <c:pt idx="2436">
                  <c:v>57.130049533429421</c:v>
                </c:pt>
                <c:pt idx="2437">
                  <c:v>56.877526167546975</c:v>
                </c:pt>
                <c:pt idx="2438">
                  <c:v>57.756875284835871</c:v>
                </c:pt>
                <c:pt idx="2439">
                  <c:v>57.239127673721846</c:v>
                </c:pt>
                <c:pt idx="2440">
                  <c:v>57.252575663620917</c:v>
                </c:pt>
                <c:pt idx="2441">
                  <c:v>57.252575663620917</c:v>
                </c:pt>
                <c:pt idx="2442">
                  <c:v>57.252575663620917</c:v>
                </c:pt>
                <c:pt idx="2443">
                  <c:v>56.1334040597987</c:v>
                </c:pt>
                <c:pt idx="2444">
                  <c:v>56.087083205701923</c:v>
                </c:pt>
                <c:pt idx="2445">
                  <c:v>55.245089615910445</c:v>
                </c:pt>
                <c:pt idx="2446">
                  <c:v>55.416925042398503</c:v>
                </c:pt>
                <c:pt idx="2447">
                  <c:v>54.98883069727826</c:v>
                </c:pt>
                <c:pt idx="2448">
                  <c:v>54.98883069727826</c:v>
                </c:pt>
                <c:pt idx="2449">
                  <c:v>54.98883069727826</c:v>
                </c:pt>
                <c:pt idx="2450">
                  <c:v>54.019828313995603</c:v>
                </c:pt>
                <c:pt idx="2451">
                  <c:v>55.254802053059777</c:v>
                </c:pt>
                <c:pt idx="2452">
                  <c:v>57.232403678772329</c:v>
                </c:pt>
                <c:pt idx="2453">
                  <c:v>57.782277043534116</c:v>
                </c:pt>
                <c:pt idx="2454">
                  <c:v>58.474848523335986</c:v>
                </c:pt>
                <c:pt idx="2455">
                  <c:v>58.474848523335986</c:v>
                </c:pt>
                <c:pt idx="2456">
                  <c:v>58.474848523335986</c:v>
                </c:pt>
                <c:pt idx="2457">
                  <c:v>60.293315601909605</c:v>
                </c:pt>
                <c:pt idx="2458">
                  <c:v>60.550321631091748</c:v>
                </c:pt>
                <c:pt idx="2459">
                  <c:v>60.258201406062042</c:v>
                </c:pt>
                <c:pt idx="2460">
                  <c:v>61.420705421781257</c:v>
                </c:pt>
                <c:pt idx="2461">
                  <c:v>61.540243109772952</c:v>
                </c:pt>
                <c:pt idx="2462">
                  <c:v>61.540243109772952</c:v>
                </c:pt>
                <c:pt idx="2463">
                  <c:v>61.540243109772952</c:v>
                </c:pt>
                <c:pt idx="2464">
                  <c:v>62.283618106971282</c:v>
                </c:pt>
                <c:pt idx="2465">
                  <c:v>62.502521498106077</c:v>
                </c:pt>
                <c:pt idx="2466">
                  <c:v>61.445360069929556</c:v>
                </c:pt>
                <c:pt idx="2467">
                  <c:v>62.274652780371909</c:v>
                </c:pt>
                <c:pt idx="2468">
                  <c:v>63.057624636717499</c:v>
                </c:pt>
                <c:pt idx="2469">
                  <c:v>63.057624636717499</c:v>
                </c:pt>
                <c:pt idx="2470">
                  <c:v>63.057624636717499</c:v>
                </c:pt>
                <c:pt idx="2471">
                  <c:v>64.604890585659959</c:v>
                </c:pt>
                <c:pt idx="2472">
                  <c:v>64.2978281496313</c:v>
                </c:pt>
                <c:pt idx="2473">
                  <c:v>63.843584935262868</c:v>
                </c:pt>
                <c:pt idx="2474">
                  <c:v>63.916801769157772</c:v>
                </c:pt>
                <c:pt idx="2475">
                  <c:v>63.723300136721214</c:v>
                </c:pt>
                <c:pt idx="2476">
                  <c:v>63.723300136721214</c:v>
                </c:pt>
                <c:pt idx="2477">
                  <c:v>63.723300136721214</c:v>
                </c:pt>
                <c:pt idx="2478">
                  <c:v>63.861515588461607</c:v>
                </c:pt>
                <c:pt idx="2479">
                  <c:v>63.123370365112912</c:v>
                </c:pt>
                <c:pt idx="2480">
                  <c:v>62.775216848837111</c:v>
                </c:pt>
                <c:pt idx="2481">
                  <c:v>63.925767095757138</c:v>
                </c:pt>
                <c:pt idx="2482">
                  <c:v>63.709105036272199</c:v>
                </c:pt>
                <c:pt idx="2483">
                  <c:v>63.709105036272199</c:v>
                </c:pt>
                <c:pt idx="2484">
                  <c:v>63.709105036272199</c:v>
                </c:pt>
                <c:pt idx="2485">
                  <c:v>61.250364216393088</c:v>
                </c:pt>
                <c:pt idx="2486">
                  <c:v>61.650815471165259</c:v>
                </c:pt>
                <c:pt idx="2487">
                  <c:v>61.476738713027352</c:v>
                </c:pt>
                <c:pt idx="2488">
                  <c:v>62.542118357253315</c:v>
                </c:pt>
                <c:pt idx="2489">
                  <c:v>63.168944108659751</c:v>
                </c:pt>
                <c:pt idx="2490">
                  <c:v>63.168944108659751</c:v>
                </c:pt>
                <c:pt idx="2491">
                  <c:v>63.168944108659751</c:v>
                </c:pt>
                <c:pt idx="2492">
                  <c:v>64.353861440877395</c:v>
                </c:pt>
                <c:pt idx="2493">
                  <c:v>64.121510059843544</c:v>
                </c:pt>
                <c:pt idx="2494">
                  <c:v>63.644853528976668</c:v>
                </c:pt>
                <c:pt idx="2495">
                  <c:v>63.055383305067636</c:v>
                </c:pt>
                <c:pt idx="2496">
                  <c:v>63.613474885878851</c:v>
                </c:pt>
                <c:pt idx="2497">
                  <c:v>63.613474885878851</c:v>
                </c:pt>
                <c:pt idx="2498">
                  <c:v>63.613474885878851</c:v>
                </c:pt>
                <c:pt idx="2499">
                  <c:v>62.71694222594116</c:v>
                </c:pt>
                <c:pt idx="2500">
                  <c:v>62.914926521677408</c:v>
                </c:pt>
                <c:pt idx="2501">
                  <c:v>62.087875142884883</c:v>
                </c:pt>
                <c:pt idx="2502">
                  <c:v>62.83125014008322</c:v>
                </c:pt>
                <c:pt idx="2503">
                  <c:v>63.752437448169204</c:v>
                </c:pt>
                <c:pt idx="2504">
                  <c:v>63.752437448169204</c:v>
                </c:pt>
                <c:pt idx="2505">
                  <c:v>63.752437448169204</c:v>
                </c:pt>
                <c:pt idx="2506">
                  <c:v>64.623568349408657</c:v>
                </c:pt>
                <c:pt idx="2507">
                  <c:v>65.804750128876549</c:v>
                </c:pt>
                <c:pt idx="2508">
                  <c:v>65.741245732130963</c:v>
                </c:pt>
                <c:pt idx="2509">
                  <c:v>66.272441333144045</c:v>
                </c:pt>
                <c:pt idx="2510">
                  <c:v>66.814096481856396</c:v>
                </c:pt>
                <c:pt idx="2511">
                  <c:v>66.814096481856396</c:v>
                </c:pt>
                <c:pt idx="2512">
                  <c:v>66.814096481856396</c:v>
                </c:pt>
                <c:pt idx="2513">
                  <c:v>66.088652137856826</c:v>
                </c:pt>
                <c:pt idx="2514">
                  <c:v>66.791683165357952</c:v>
                </c:pt>
                <c:pt idx="2515">
                  <c:v>68.249295848306659</c:v>
                </c:pt>
                <c:pt idx="2516">
                  <c:v>68.725952379173521</c:v>
                </c:pt>
                <c:pt idx="2517">
                  <c:v>68.651988434728665</c:v>
                </c:pt>
                <c:pt idx="2518">
                  <c:v>68.651988434728665</c:v>
                </c:pt>
                <c:pt idx="2519">
                  <c:v>68.651988434728665</c:v>
                </c:pt>
                <c:pt idx="2520">
                  <c:v>68.040104894321189</c:v>
                </c:pt>
                <c:pt idx="2521">
                  <c:v>68.906753132260945</c:v>
                </c:pt>
                <c:pt idx="2522">
                  <c:v>68.626586676030414</c:v>
                </c:pt>
                <c:pt idx="2523">
                  <c:v>67.847350372434576</c:v>
                </c:pt>
                <c:pt idx="2524">
                  <c:v>67.842867709134893</c:v>
                </c:pt>
                <c:pt idx="2525">
                  <c:v>67.842867709134893</c:v>
                </c:pt>
                <c:pt idx="2526">
                  <c:v>67.842867709134893</c:v>
                </c:pt>
                <c:pt idx="2527">
                  <c:v>67.579137685003218</c:v>
                </c:pt>
                <c:pt idx="2528">
                  <c:v>68.225388310708297</c:v>
                </c:pt>
                <c:pt idx="2529">
                  <c:v>68.28963981800382</c:v>
                </c:pt>
                <c:pt idx="2530">
                  <c:v>68.081195974568317</c:v>
                </c:pt>
                <c:pt idx="2531">
                  <c:v>67.343797861769559</c:v>
                </c:pt>
                <c:pt idx="2532">
                  <c:v>67.343797861769559</c:v>
                </c:pt>
                <c:pt idx="2533">
                  <c:v>67.343797861769559</c:v>
                </c:pt>
                <c:pt idx="2534">
                  <c:v>67.764421101390326</c:v>
                </c:pt>
                <c:pt idx="2535">
                  <c:v>69.178701372442035</c:v>
                </c:pt>
                <c:pt idx="2536">
                  <c:v>69.39835187412676</c:v>
                </c:pt>
                <c:pt idx="2537">
                  <c:v>70.221667700169533</c:v>
                </c:pt>
                <c:pt idx="2538">
                  <c:v>70.698324231036409</c:v>
                </c:pt>
                <c:pt idx="2539">
                  <c:v>70.698324231036409</c:v>
                </c:pt>
                <c:pt idx="2540">
                  <c:v>70.698324231036409</c:v>
                </c:pt>
                <c:pt idx="2541">
                  <c:v>71.000904003765385</c:v>
                </c:pt>
                <c:pt idx="2542">
                  <c:v>71.049466189512003</c:v>
                </c:pt>
                <c:pt idx="2543">
                  <c:v>72.626616560452391</c:v>
                </c:pt>
                <c:pt idx="2544">
                  <c:v>72.902300353383225</c:v>
                </c:pt>
                <c:pt idx="2545">
                  <c:v>72.173867567183848</c:v>
                </c:pt>
                <c:pt idx="2546">
                  <c:v>72.173867567183848</c:v>
                </c:pt>
                <c:pt idx="2547">
                  <c:v>72.173867567183848</c:v>
                </c:pt>
                <c:pt idx="2548">
                  <c:v>72.990459398277096</c:v>
                </c:pt>
                <c:pt idx="2549">
                  <c:v>72.633340555401915</c:v>
                </c:pt>
                <c:pt idx="2550">
                  <c:v>72.341220330372209</c:v>
                </c:pt>
                <c:pt idx="2551">
                  <c:v>71.830943824757682</c:v>
                </c:pt>
                <c:pt idx="2552">
                  <c:v>72.316565682223924</c:v>
                </c:pt>
                <c:pt idx="2553">
                  <c:v>72.316565682223924</c:v>
                </c:pt>
                <c:pt idx="2554">
                  <c:v>72.316565682223924</c:v>
                </c:pt>
                <c:pt idx="2555">
                  <c:v>72.202257768081864</c:v>
                </c:pt>
                <c:pt idx="2556">
                  <c:v>70.747633527332965</c:v>
                </c:pt>
                <c:pt idx="2557">
                  <c:v>68.483141450440343</c:v>
                </c:pt>
                <c:pt idx="2558">
                  <c:v>68.834283408915937</c:v>
                </c:pt>
                <c:pt idx="2559">
                  <c:v>68.305329139552697</c:v>
                </c:pt>
                <c:pt idx="2560">
                  <c:v>68.305329139552697</c:v>
                </c:pt>
                <c:pt idx="2561">
                  <c:v>68.305329139552697</c:v>
                </c:pt>
                <c:pt idx="2562">
                  <c:v>68.073724869068798</c:v>
                </c:pt>
                <c:pt idx="2563">
                  <c:v>67.498449745608781</c:v>
                </c:pt>
                <c:pt idx="2564">
                  <c:v>69.192896472891007</c:v>
                </c:pt>
                <c:pt idx="2565">
                  <c:v>69.488005140120492</c:v>
                </c:pt>
                <c:pt idx="2566">
                  <c:v>69.95644345493794</c:v>
                </c:pt>
                <c:pt idx="2567">
                  <c:v>69.95644345493794</c:v>
                </c:pt>
                <c:pt idx="2568">
                  <c:v>69.95644345493794</c:v>
                </c:pt>
                <c:pt idx="2569">
                  <c:v>71.697211036316958</c:v>
                </c:pt>
                <c:pt idx="2570">
                  <c:v>71.953469954949156</c:v>
                </c:pt>
                <c:pt idx="2571">
                  <c:v>72.625869449902424</c:v>
                </c:pt>
                <c:pt idx="2572">
                  <c:v>71.638936413421021</c:v>
                </c:pt>
                <c:pt idx="2573">
                  <c:v>71.910137543052173</c:v>
                </c:pt>
                <c:pt idx="2574">
                  <c:v>71.910137543052173</c:v>
                </c:pt>
                <c:pt idx="2575">
                  <c:v>71.910137543052173</c:v>
                </c:pt>
                <c:pt idx="2576">
                  <c:v>73.398381758548737</c:v>
                </c:pt>
                <c:pt idx="2577">
                  <c:v>73.247465427459233</c:v>
                </c:pt>
                <c:pt idx="2578">
                  <c:v>73.350566683352071</c:v>
                </c:pt>
                <c:pt idx="2579">
                  <c:v>72.354668320271287</c:v>
                </c:pt>
                <c:pt idx="2580">
                  <c:v>72.102144954388834</c:v>
                </c:pt>
                <c:pt idx="2581">
                  <c:v>72.102144954388834</c:v>
                </c:pt>
                <c:pt idx="2582">
                  <c:v>72.102144954388834</c:v>
                </c:pt>
                <c:pt idx="2583">
                  <c:v>73.007642940925905</c:v>
                </c:pt>
                <c:pt idx="2584">
                  <c:v>72.632593444851963</c:v>
                </c:pt>
                <c:pt idx="2585">
                  <c:v>73.115973970668364</c:v>
                </c:pt>
                <c:pt idx="2586">
                  <c:v>71.571696463925704</c:v>
                </c:pt>
                <c:pt idx="2587">
                  <c:v>70.303849860663817</c:v>
                </c:pt>
                <c:pt idx="2588">
                  <c:v>70.303849860663817</c:v>
                </c:pt>
                <c:pt idx="2589">
                  <c:v>70.303849860663817</c:v>
                </c:pt>
                <c:pt idx="2590">
                  <c:v>71.209347847200874</c:v>
                </c:pt>
                <c:pt idx="2591">
                  <c:v>72.717016936996089</c:v>
                </c:pt>
                <c:pt idx="2592">
                  <c:v>73.334130251253214</c:v>
                </c:pt>
                <c:pt idx="2593">
                  <c:v>73.670329998729841</c:v>
                </c:pt>
                <c:pt idx="2594">
                  <c:v>73.464874597494116</c:v>
                </c:pt>
                <c:pt idx="2595">
                  <c:v>73.464874597494116</c:v>
                </c:pt>
                <c:pt idx="2596">
                  <c:v>73.464874597494116</c:v>
                </c:pt>
                <c:pt idx="2597">
                  <c:v>73.242235653609583</c:v>
                </c:pt>
                <c:pt idx="2598">
                  <c:v>72.409207390417478</c:v>
                </c:pt>
                <c:pt idx="2599">
                  <c:v>71.916861538001697</c:v>
                </c:pt>
                <c:pt idx="2600">
                  <c:v>72.115592944287883</c:v>
                </c:pt>
                <c:pt idx="2601">
                  <c:v>72.678167188398788</c:v>
                </c:pt>
                <c:pt idx="2602">
                  <c:v>72.678167188398788</c:v>
                </c:pt>
                <c:pt idx="2603">
                  <c:v>72.678167188398788</c:v>
                </c:pt>
                <c:pt idx="2604">
                  <c:v>73.157812161465458</c:v>
                </c:pt>
                <c:pt idx="2605">
                  <c:v>72.84402573048726</c:v>
                </c:pt>
                <c:pt idx="2606">
                  <c:v>72.725235153045517</c:v>
                </c:pt>
                <c:pt idx="2607">
                  <c:v>71.343827746191522</c:v>
                </c:pt>
                <c:pt idx="2608">
                  <c:v>70.991191566616038</c:v>
                </c:pt>
                <c:pt idx="2609">
                  <c:v>70.991191566616038</c:v>
                </c:pt>
                <c:pt idx="2610">
                  <c:v>70.991191566616038</c:v>
                </c:pt>
                <c:pt idx="2611">
                  <c:v>70.708036668185713</c:v>
                </c:pt>
                <c:pt idx="2612">
                  <c:v>71.268369580646777</c:v>
                </c:pt>
                <c:pt idx="2613">
                  <c:v>72.052088547542311</c:v>
                </c:pt>
                <c:pt idx="2614">
                  <c:v>72.758108017243245</c:v>
                </c:pt>
                <c:pt idx="2615">
                  <c:v>72.782762665391544</c:v>
                </c:pt>
                <c:pt idx="2616">
                  <c:v>72.782762665391544</c:v>
                </c:pt>
                <c:pt idx="2617">
                  <c:v>72.782762665391544</c:v>
                </c:pt>
                <c:pt idx="2618">
                  <c:v>73.302004497605452</c:v>
                </c:pt>
                <c:pt idx="2619">
                  <c:v>73.260166306808358</c:v>
                </c:pt>
                <c:pt idx="2620">
                  <c:v>73.2624076384582</c:v>
                </c:pt>
                <c:pt idx="2621">
                  <c:v>73.924347585712198</c:v>
                </c:pt>
                <c:pt idx="2622">
                  <c:v>73.924347585712198</c:v>
                </c:pt>
                <c:pt idx="2623">
                  <c:v>73.924347585712198</c:v>
                </c:pt>
                <c:pt idx="2624">
                  <c:v>73.924347585712198</c:v>
                </c:pt>
                <c:pt idx="2625">
                  <c:v>75.048001852834105</c:v>
                </c:pt>
                <c:pt idx="2626">
                  <c:v>75.85114569402829</c:v>
                </c:pt>
                <c:pt idx="2627">
                  <c:v>76.336020440944594</c:v>
                </c:pt>
                <c:pt idx="2628">
                  <c:v>75.788388407832656</c:v>
                </c:pt>
                <c:pt idx="2629">
                  <c:v>75.937063407272319</c:v>
                </c:pt>
                <c:pt idx="2630">
                  <c:v>75.937063407272319</c:v>
                </c:pt>
                <c:pt idx="2631">
                  <c:v>75.937063407272319</c:v>
                </c:pt>
                <c:pt idx="2632">
                  <c:v>76.808194308511787</c:v>
                </c:pt>
                <c:pt idx="2633">
                  <c:v>76.293435139597563</c:v>
                </c:pt>
                <c:pt idx="2634">
                  <c:v>75.61431164969477</c:v>
                </c:pt>
                <c:pt idx="2635">
                  <c:v>75.70396491568853</c:v>
                </c:pt>
                <c:pt idx="2636">
                  <c:v>75.515693057101615</c:v>
                </c:pt>
                <c:pt idx="2637">
                  <c:v>75.515693057101615</c:v>
                </c:pt>
                <c:pt idx="2638">
                  <c:v>75.515693057101615</c:v>
                </c:pt>
                <c:pt idx="2639">
                  <c:v>75.648678734992373</c:v>
                </c:pt>
                <c:pt idx="2640">
                  <c:v>75.712930242287911</c:v>
                </c:pt>
                <c:pt idx="2641">
                  <c:v>74.523530246770576</c:v>
                </c:pt>
                <c:pt idx="2642">
                  <c:v>73.304245829255308</c:v>
                </c:pt>
                <c:pt idx="2643">
                  <c:v>72.010250356745246</c:v>
                </c:pt>
                <c:pt idx="2644">
                  <c:v>72.010250356745246</c:v>
                </c:pt>
                <c:pt idx="2645">
                  <c:v>72.010250356745246</c:v>
                </c:pt>
                <c:pt idx="2646">
                  <c:v>71.652384403320113</c:v>
                </c:pt>
                <c:pt idx="2647">
                  <c:v>70.083452248429154</c:v>
                </c:pt>
                <c:pt idx="2648">
                  <c:v>69.384903884227711</c:v>
                </c:pt>
                <c:pt idx="2649">
                  <c:v>70.233621468968721</c:v>
                </c:pt>
                <c:pt idx="2650">
                  <c:v>69.749493832602369</c:v>
                </c:pt>
                <c:pt idx="2651">
                  <c:v>69.749493832602369</c:v>
                </c:pt>
                <c:pt idx="2652">
                  <c:v>69.749493832602369</c:v>
                </c:pt>
                <c:pt idx="2653">
                  <c:v>69.796561797249097</c:v>
                </c:pt>
                <c:pt idx="2654">
                  <c:v>70.260517448766848</c:v>
                </c:pt>
                <c:pt idx="2655">
                  <c:v>71.144349229355427</c:v>
                </c:pt>
                <c:pt idx="2656">
                  <c:v>69.213068457739652</c:v>
                </c:pt>
                <c:pt idx="2657">
                  <c:v>67.068114068838739</c:v>
                </c:pt>
                <c:pt idx="2658">
                  <c:v>67.068114068838739</c:v>
                </c:pt>
                <c:pt idx="2659">
                  <c:v>67.068114068838739</c:v>
                </c:pt>
                <c:pt idx="2660">
                  <c:v>66.796912939207587</c:v>
                </c:pt>
                <c:pt idx="2661">
                  <c:v>67.887694342131766</c:v>
                </c:pt>
                <c:pt idx="2662">
                  <c:v>68.173090572211933</c:v>
                </c:pt>
                <c:pt idx="2663">
                  <c:v>68.951579765257819</c:v>
                </c:pt>
                <c:pt idx="2664">
                  <c:v>68.864914941463837</c:v>
                </c:pt>
                <c:pt idx="2665">
                  <c:v>68.864914941463837</c:v>
                </c:pt>
                <c:pt idx="2666">
                  <c:v>68.864914941463837</c:v>
                </c:pt>
                <c:pt idx="2667">
                  <c:v>69.08755388534837</c:v>
                </c:pt>
                <c:pt idx="2668">
                  <c:v>69.671794335407753</c:v>
                </c:pt>
                <c:pt idx="2669">
                  <c:v>70.608670965042649</c:v>
                </c:pt>
                <c:pt idx="2670">
                  <c:v>70.460743076152923</c:v>
                </c:pt>
                <c:pt idx="2671">
                  <c:v>69.731563179403608</c:v>
                </c:pt>
                <c:pt idx="2672">
                  <c:v>69.731563179403608</c:v>
                </c:pt>
                <c:pt idx="2673">
                  <c:v>69.731563179403608</c:v>
                </c:pt>
                <c:pt idx="2674">
                  <c:v>70.474938176601938</c:v>
                </c:pt>
                <c:pt idx="2675">
                  <c:v>70.244081016667991</c:v>
                </c:pt>
                <c:pt idx="2676">
                  <c:v>69.722597852804228</c:v>
                </c:pt>
                <c:pt idx="2677">
                  <c:v>68.953073986357708</c:v>
                </c:pt>
                <c:pt idx="2678">
                  <c:v>69.924317701290207</c:v>
                </c:pt>
                <c:pt idx="2679">
                  <c:v>69.924317701290207</c:v>
                </c:pt>
                <c:pt idx="2680">
                  <c:v>69.924317701290207</c:v>
                </c:pt>
                <c:pt idx="2681">
                  <c:v>70.818609029578056</c:v>
                </c:pt>
                <c:pt idx="2682">
                  <c:v>71.697211036316986</c:v>
                </c:pt>
                <c:pt idx="2683">
                  <c:v>72.20300487863183</c:v>
                </c:pt>
                <c:pt idx="2684">
                  <c:v>71.822725608708268</c:v>
                </c:pt>
                <c:pt idx="2685">
                  <c:v>72.83730173553775</c:v>
                </c:pt>
                <c:pt idx="2686">
                  <c:v>72.83730173553775</c:v>
                </c:pt>
                <c:pt idx="2687">
                  <c:v>72.83730173553775</c:v>
                </c:pt>
                <c:pt idx="2688">
                  <c:v>73.671077109279807</c:v>
                </c:pt>
                <c:pt idx="2689">
                  <c:v>73.676306883129442</c:v>
                </c:pt>
                <c:pt idx="2690">
                  <c:v>74.220950474041587</c:v>
                </c:pt>
                <c:pt idx="2691">
                  <c:v>73.951243565510325</c:v>
                </c:pt>
                <c:pt idx="2692">
                  <c:v>74.164170072245525</c:v>
                </c:pt>
                <c:pt idx="2693">
                  <c:v>74.164170072245525</c:v>
                </c:pt>
                <c:pt idx="2694">
                  <c:v>74.164170072245525</c:v>
                </c:pt>
                <c:pt idx="2695">
                  <c:v>73.443955502095577</c:v>
                </c:pt>
                <c:pt idx="2696">
                  <c:v>74.074516806251751</c:v>
                </c:pt>
                <c:pt idx="2697">
                  <c:v>75.142137782127548</c:v>
                </c:pt>
                <c:pt idx="2698">
                  <c:v>74.823868687849668</c:v>
                </c:pt>
                <c:pt idx="2699">
                  <c:v>74.557150221518214</c:v>
                </c:pt>
                <c:pt idx="2700">
                  <c:v>74.557150221518214</c:v>
                </c:pt>
                <c:pt idx="2701">
                  <c:v>74.557150221518214</c:v>
                </c:pt>
                <c:pt idx="2702">
                  <c:v>73.958714671009801</c:v>
                </c:pt>
                <c:pt idx="2703">
                  <c:v>74.271753991438047</c:v>
                </c:pt>
                <c:pt idx="2704">
                  <c:v>74.113366554849051</c:v>
                </c:pt>
                <c:pt idx="2705">
                  <c:v>73.960208892109691</c:v>
                </c:pt>
                <c:pt idx="2706">
                  <c:v>74.194054494243446</c:v>
                </c:pt>
                <c:pt idx="2707">
                  <c:v>74.194054494243446</c:v>
                </c:pt>
                <c:pt idx="2708">
                  <c:v>74.194054494243446</c:v>
                </c:pt>
                <c:pt idx="2709">
                  <c:v>74.985244566638443</c:v>
                </c:pt>
                <c:pt idx="2710">
                  <c:v>75.408109137909065</c:v>
                </c:pt>
                <c:pt idx="2711">
                  <c:v>75.482820192903873</c:v>
                </c:pt>
                <c:pt idx="2712">
                  <c:v>76.748425464515904</c:v>
                </c:pt>
                <c:pt idx="2713">
                  <c:v>76.8433085043593</c:v>
                </c:pt>
                <c:pt idx="2714">
                  <c:v>76.8433085043593</c:v>
                </c:pt>
                <c:pt idx="2715">
                  <c:v>76.8433085043593</c:v>
                </c:pt>
                <c:pt idx="2716">
                  <c:v>77.446973828717333</c:v>
                </c:pt>
                <c:pt idx="2717">
                  <c:v>77.644958124453566</c:v>
                </c:pt>
                <c:pt idx="2718">
                  <c:v>77.922883249034243</c:v>
                </c:pt>
                <c:pt idx="2719">
                  <c:v>77.423813401668923</c:v>
                </c:pt>
                <c:pt idx="2720">
                  <c:v>77.998341414579002</c:v>
                </c:pt>
                <c:pt idx="2721">
                  <c:v>77.998341414579002</c:v>
                </c:pt>
                <c:pt idx="2722">
                  <c:v>77.998341414579002</c:v>
                </c:pt>
                <c:pt idx="2723">
                  <c:v>77.80259845049261</c:v>
                </c:pt>
                <c:pt idx="2724">
                  <c:v>77.237035764181897</c:v>
                </c:pt>
                <c:pt idx="2725">
                  <c:v>78.180636388766317</c:v>
                </c:pt>
                <c:pt idx="2726">
                  <c:v>78.260577217610759</c:v>
                </c:pt>
                <c:pt idx="2727">
                  <c:v>77.107785639040884</c:v>
                </c:pt>
                <c:pt idx="2728">
                  <c:v>77.107785639040884</c:v>
                </c:pt>
                <c:pt idx="2729">
                  <c:v>77.107785639040884</c:v>
                </c:pt>
                <c:pt idx="2730">
                  <c:v>75.554542805698844</c:v>
                </c:pt>
                <c:pt idx="2731">
                  <c:v>76.418949711988773</c:v>
                </c:pt>
                <c:pt idx="2732">
                  <c:v>76.720035263617845</c:v>
                </c:pt>
                <c:pt idx="2733">
                  <c:v>76.255332501550129</c:v>
                </c:pt>
                <c:pt idx="2734">
                  <c:v>76.509350088532472</c:v>
                </c:pt>
                <c:pt idx="2735">
                  <c:v>76.509350088532472</c:v>
                </c:pt>
                <c:pt idx="2736">
                  <c:v>76.509350088532472</c:v>
                </c:pt>
                <c:pt idx="2737">
                  <c:v>77.342378351724591</c:v>
                </c:pt>
                <c:pt idx="2738">
                  <c:v>76.223206747902367</c:v>
                </c:pt>
                <c:pt idx="2739">
                  <c:v>75.104782254630095</c:v>
                </c:pt>
                <c:pt idx="2740">
                  <c:v>75.762986649134348</c:v>
                </c:pt>
                <c:pt idx="2741">
                  <c:v>76.207517426353448</c:v>
                </c:pt>
                <c:pt idx="2742">
                  <c:v>76.207517426353448</c:v>
                </c:pt>
                <c:pt idx="2743">
                  <c:v>76.207517426353448</c:v>
                </c:pt>
                <c:pt idx="2744">
                  <c:v>75.331903861814297</c:v>
                </c:pt>
                <c:pt idx="2745">
                  <c:v>74.01175952005606</c:v>
                </c:pt>
                <c:pt idx="2746">
                  <c:v>72.487653998161989</c:v>
                </c:pt>
                <c:pt idx="2747">
                  <c:v>70.866424104774666</c:v>
                </c:pt>
                <c:pt idx="2748">
                  <c:v>69.26013642238631</c:v>
                </c:pt>
                <c:pt idx="2749">
                  <c:v>69.26013642238631</c:v>
                </c:pt>
                <c:pt idx="2750">
                  <c:v>69.26013642238631</c:v>
                </c:pt>
                <c:pt idx="2751">
                  <c:v>72.262773722627628</c:v>
                </c:pt>
                <c:pt idx="2752">
                  <c:v>71.635200860671247</c:v>
                </c:pt>
                <c:pt idx="2753">
                  <c:v>72.320301234973627</c:v>
                </c:pt>
                <c:pt idx="2754">
                  <c:v>72.885116810734374</c:v>
                </c:pt>
                <c:pt idx="2755">
                  <c:v>71.708417694566151</c:v>
                </c:pt>
                <c:pt idx="2756">
                  <c:v>71.708417694566151</c:v>
                </c:pt>
                <c:pt idx="2757">
                  <c:v>71.708417694566151</c:v>
                </c:pt>
                <c:pt idx="2758">
                  <c:v>70.208966820820365</c:v>
                </c:pt>
                <c:pt idx="2759">
                  <c:v>70.211955263020158</c:v>
                </c:pt>
                <c:pt idx="2760">
                  <c:v>68.02815112552193</c:v>
                </c:pt>
                <c:pt idx="2761">
                  <c:v>65.926529148518</c:v>
                </c:pt>
                <c:pt idx="2762">
                  <c:v>66.243304021695991</c:v>
                </c:pt>
                <c:pt idx="2763">
                  <c:v>66.243304021695991</c:v>
                </c:pt>
                <c:pt idx="2764">
                  <c:v>66.243304021695991</c:v>
                </c:pt>
                <c:pt idx="2765">
                  <c:v>66.604905527870855</c:v>
                </c:pt>
                <c:pt idx="2766">
                  <c:v>63.916801769157679</c:v>
                </c:pt>
                <c:pt idx="2767">
                  <c:v>65.983309550314047</c:v>
                </c:pt>
                <c:pt idx="2768">
                  <c:v>67.552241705205006</c:v>
                </c:pt>
                <c:pt idx="2769">
                  <c:v>68.513772982988172</c:v>
                </c:pt>
                <c:pt idx="2770">
                  <c:v>68.513772982988172</c:v>
                </c:pt>
                <c:pt idx="2771">
                  <c:v>68.513772982988172</c:v>
                </c:pt>
                <c:pt idx="2772">
                  <c:v>69.212321347189615</c:v>
                </c:pt>
                <c:pt idx="2773">
                  <c:v>67.772639317439669</c:v>
                </c:pt>
                <c:pt idx="2774">
                  <c:v>67.878729015532301</c:v>
                </c:pt>
                <c:pt idx="2775">
                  <c:v>69.083071222048602</c:v>
                </c:pt>
                <c:pt idx="2776">
                  <c:v>68.247801627206655</c:v>
                </c:pt>
                <c:pt idx="2777">
                  <c:v>68.247801627206655</c:v>
                </c:pt>
                <c:pt idx="2778">
                  <c:v>68.247801627206655</c:v>
                </c:pt>
                <c:pt idx="2779">
                  <c:v>66.467437186680385</c:v>
                </c:pt>
                <c:pt idx="2780">
                  <c:v>66.576515326972796</c:v>
                </c:pt>
                <c:pt idx="2781">
                  <c:v>66.882083541901565</c:v>
                </c:pt>
                <c:pt idx="2782">
                  <c:v>67.761432659190447</c:v>
                </c:pt>
                <c:pt idx="2783">
                  <c:v>68.523485420137476</c:v>
                </c:pt>
                <c:pt idx="2784">
                  <c:v>68.523485420137476</c:v>
                </c:pt>
                <c:pt idx="2785">
                  <c:v>68.523485420137476</c:v>
                </c:pt>
                <c:pt idx="2786">
                  <c:v>69.50369446166934</c:v>
                </c:pt>
                <c:pt idx="2787">
                  <c:v>70.05506204753101</c:v>
                </c:pt>
                <c:pt idx="2788">
                  <c:v>70.479420839901508</c:v>
                </c:pt>
                <c:pt idx="2789">
                  <c:v>70.766311291081578</c:v>
                </c:pt>
                <c:pt idx="2790">
                  <c:v>71.235496716448964</c:v>
                </c:pt>
                <c:pt idx="2791">
                  <c:v>71.235496716448964</c:v>
                </c:pt>
                <c:pt idx="2792">
                  <c:v>71.235496716448964</c:v>
                </c:pt>
                <c:pt idx="2793">
                  <c:v>73.111491307368581</c:v>
                </c:pt>
                <c:pt idx="2794">
                  <c:v>72.291163923525588</c:v>
                </c:pt>
                <c:pt idx="2795">
                  <c:v>71.738302116564014</c:v>
                </c:pt>
                <c:pt idx="2796">
                  <c:v>71.134636792205967</c:v>
                </c:pt>
                <c:pt idx="2797">
                  <c:v>70.793207270879691</c:v>
                </c:pt>
                <c:pt idx="2798">
                  <c:v>70.793207270879691</c:v>
                </c:pt>
                <c:pt idx="2799">
                  <c:v>70.793207270879691</c:v>
                </c:pt>
                <c:pt idx="2800">
                  <c:v>71.11072925460762</c:v>
                </c:pt>
                <c:pt idx="2801">
                  <c:v>69.093530769747815</c:v>
                </c:pt>
                <c:pt idx="2802">
                  <c:v>68.58400137468324</c:v>
                </c:pt>
                <c:pt idx="2803">
                  <c:v>67.934762306778367</c:v>
                </c:pt>
                <c:pt idx="2804">
                  <c:v>68.25228429050631</c:v>
                </c:pt>
                <c:pt idx="2805">
                  <c:v>68.25228429050631</c:v>
                </c:pt>
                <c:pt idx="2806">
                  <c:v>68.25228429050631</c:v>
                </c:pt>
                <c:pt idx="2807">
                  <c:v>68.219411426308596</c:v>
                </c:pt>
                <c:pt idx="2808">
                  <c:v>69.5156482304685</c:v>
                </c:pt>
                <c:pt idx="2809">
                  <c:v>69.49622335616985</c:v>
                </c:pt>
                <c:pt idx="2810">
                  <c:v>70.284424986365067</c:v>
                </c:pt>
                <c:pt idx="2811">
                  <c:v>71.113717696807441</c:v>
                </c:pt>
                <c:pt idx="2812">
                  <c:v>71.113717696807441</c:v>
                </c:pt>
                <c:pt idx="2813">
                  <c:v>71.113717696807441</c:v>
                </c:pt>
                <c:pt idx="2814">
                  <c:v>71.161532772004122</c:v>
                </c:pt>
                <c:pt idx="2815">
                  <c:v>71.514916062129558</c:v>
                </c:pt>
                <c:pt idx="2816">
                  <c:v>71.83542648805728</c:v>
                </c:pt>
                <c:pt idx="2817">
                  <c:v>71.508939177729971</c:v>
                </c:pt>
                <c:pt idx="2818">
                  <c:v>70.894814305672654</c:v>
                </c:pt>
                <c:pt idx="2819">
                  <c:v>70.894814305672654</c:v>
                </c:pt>
                <c:pt idx="2820">
                  <c:v>70.894814305672654</c:v>
                </c:pt>
                <c:pt idx="2821">
                  <c:v>70.606429633392693</c:v>
                </c:pt>
                <c:pt idx="2822">
                  <c:v>71.250438927447945</c:v>
                </c:pt>
                <c:pt idx="2823">
                  <c:v>72.070019200740987</c:v>
                </c:pt>
                <c:pt idx="2824">
                  <c:v>72.72299382139559</c:v>
                </c:pt>
                <c:pt idx="2825">
                  <c:v>73.322923593003893</c:v>
                </c:pt>
                <c:pt idx="2826">
                  <c:v>73.322923593003893</c:v>
                </c:pt>
                <c:pt idx="2827">
                  <c:v>73.322923593003893</c:v>
                </c:pt>
                <c:pt idx="2828">
                  <c:v>73.62625047628282</c:v>
                </c:pt>
                <c:pt idx="2829">
                  <c:v>74.041643942053952</c:v>
                </c:pt>
                <c:pt idx="2830">
                  <c:v>74.06032170580265</c:v>
                </c:pt>
                <c:pt idx="2831">
                  <c:v>74.250834896039407</c:v>
                </c:pt>
                <c:pt idx="2832">
                  <c:v>74.069287032402016</c:v>
                </c:pt>
                <c:pt idx="2833">
                  <c:v>74.069287032402016</c:v>
                </c:pt>
                <c:pt idx="2834">
                  <c:v>74.069287032402016</c:v>
                </c:pt>
                <c:pt idx="2835">
                  <c:v>75.677816046440228</c:v>
                </c:pt>
                <c:pt idx="2836">
                  <c:v>75.433510896607203</c:v>
                </c:pt>
                <c:pt idx="2837">
                  <c:v>75.568737906147803</c:v>
                </c:pt>
                <c:pt idx="2838">
                  <c:v>75.586668559346563</c:v>
                </c:pt>
                <c:pt idx="2839">
                  <c:v>75.529141047000564</c:v>
                </c:pt>
                <c:pt idx="2840">
                  <c:v>75.529141047000564</c:v>
                </c:pt>
                <c:pt idx="2841">
                  <c:v>75.529141047000564</c:v>
                </c:pt>
                <c:pt idx="2842">
                  <c:v>75.905684764174396</c:v>
                </c:pt>
                <c:pt idx="2843">
                  <c:v>74.838063788298598</c:v>
                </c:pt>
                <c:pt idx="2844">
                  <c:v>73.383439547549699</c:v>
                </c:pt>
                <c:pt idx="2845">
                  <c:v>72.931437664831108</c:v>
                </c:pt>
                <c:pt idx="2846">
                  <c:v>73.251948090758845</c:v>
                </c:pt>
                <c:pt idx="2847">
                  <c:v>73.251948090758845</c:v>
                </c:pt>
                <c:pt idx="2848">
                  <c:v>73.251948090758845</c:v>
                </c:pt>
                <c:pt idx="2849">
                  <c:v>73.608319823084074</c:v>
                </c:pt>
                <c:pt idx="2850">
                  <c:v>74.247099343289662</c:v>
                </c:pt>
                <c:pt idx="2851">
                  <c:v>74.270259770338058</c:v>
                </c:pt>
                <c:pt idx="2852">
                  <c:v>74.281466428587265</c:v>
                </c:pt>
                <c:pt idx="2853">
                  <c:v>73.826476103668881</c:v>
                </c:pt>
                <c:pt idx="2854">
                  <c:v>73.826476103668881</c:v>
                </c:pt>
                <c:pt idx="2855">
                  <c:v>73.826476103668881</c:v>
                </c:pt>
                <c:pt idx="2856">
                  <c:v>73.687513541378536</c:v>
                </c:pt>
                <c:pt idx="2857">
                  <c:v>72.737188921844592</c:v>
                </c:pt>
                <c:pt idx="2858">
                  <c:v>71.919849980201391</c:v>
                </c:pt>
                <c:pt idx="2859">
                  <c:v>72.174614677733686</c:v>
                </c:pt>
                <c:pt idx="2860">
                  <c:v>72.472711787162964</c:v>
                </c:pt>
                <c:pt idx="2861">
                  <c:v>72.472711787162964</c:v>
                </c:pt>
                <c:pt idx="2862">
                  <c:v>72.472711787162964</c:v>
                </c:pt>
                <c:pt idx="2863">
                  <c:v>72.640811660901292</c:v>
                </c:pt>
                <c:pt idx="2864">
                  <c:v>72.473458897712931</c:v>
                </c:pt>
                <c:pt idx="2865">
                  <c:v>73.946013791660576</c:v>
                </c:pt>
                <c:pt idx="2866">
                  <c:v>74.358418815231914</c:v>
                </c:pt>
                <c:pt idx="2867">
                  <c:v>74.991221451037944</c:v>
                </c:pt>
                <c:pt idx="2868">
                  <c:v>74.991221451037944</c:v>
                </c:pt>
                <c:pt idx="2869">
                  <c:v>74.991221451037944</c:v>
                </c:pt>
                <c:pt idx="2870">
                  <c:v>75.587415669896515</c:v>
                </c:pt>
                <c:pt idx="2871">
                  <c:v>75.169780872475542</c:v>
                </c:pt>
                <c:pt idx="2872">
                  <c:v>75.050990295033799</c:v>
                </c:pt>
                <c:pt idx="2873">
                  <c:v>75.390178484710233</c:v>
                </c:pt>
                <c:pt idx="2874">
                  <c:v>75.680804488640035</c:v>
                </c:pt>
                <c:pt idx="2875">
                  <c:v>75.680804488640035</c:v>
                </c:pt>
                <c:pt idx="2876">
                  <c:v>75.680804488640035</c:v>
                </c:pt>
                <c:pt idx="2877">
                  <c:v>77.224334884832771</c:v>
                </c:pt>
                <c:pt idx="2878">
                  <c:v>77.364044557673054</c:v>
                </c:pt>
                <c:pt idx="2879">
                  <c:v>77.558293300659543</c:v>
                </c:pt>
                <c:pt idx="2880">
                  <c:v>77.031580362946158</c:v>
                </c:pt>
                <c:pt idx="2881">
                  <c:v>77.39617031132083</c:v>
                </c:pt>
                <c:pt idx="2882">
                  <c:v>77.39617031132083</c:v>
                </c:pt>
                <c:pt idx="2883">
                  <c:v>77.39617031132083</c:v>
                </c:pt>
                <c:pt idx="2884">
                  <c:v>78.011789404478051</c:v>
                </c:pt>
                <c:pt idx="2885">
                  <c:v>77.994605861829243</c:v>
                </c:pt>
                <c:pt idx="2886">
                  <c:v>78.293450081808473</c:v>
                </c:pt>
                <c:pt idx="2887">
                  <c:v>78.234428348362584</c:v>
                </c:pt>
                <c:pt idx="2888">
                  <c:v>78.690912894380844</c:v>
                </c:pt>
                <c:pt idx="2889">
                  <c:v>78.690912894380844</c:v>
                </c:pt>
                <c:pt idx="2890">
                  <c:v>78.690912894380844</c:v>
                </c:pt>
                <c:pt idx="2891">
                  <c:v>79.311014650837748</c:v>
                </c:pt>
                <c:pt idx="2892">
                  <c:v>79.29233688708905</c:v>
                </c:pt>
                <c:pt idx="2893">
                  <c:v>79.969219045342015</c:v>
                </c:pt>
                <c:pt idx="2894">
                  <c:v>80.353980978565275</c:v>
                </c:pt>
                <c:pt idx="2895">
                  <c:v>81.14292971931043</c:v>
                </c:pt>
                <c:pt idx="2896">
                  <c:v>81.14292971931043</c:v>
                </c:pt>
                <c:pt idx="2897">
                  <c:v>81.14292971931043</c:v>
                </c:pt>
                <c:pt idx="2898">
                  <c:v>81.491830346136197</c:v>
                </c:pt>
                <c:pt idx="2899">
                  <c:v>81.947567781604519</c:v>
                </c:pt>
                <c:pt idx="2900">
                  <c:v>82.686460115503166</c:v>
                </c:pt>
                <c:pt idx="2901">
                  <c:v>82.392845669373571</c:v>
                </c:pt>
                <c:pt idx="2902">
                  <c:v>82.277043534131622</c:v>
                </c:pt>
                <c:pt idx="2903">
                  <c:v>82.277043534131622</c:v>
                </c:pt>
                <c:pt idx="2904">
                  <c:v>82.277043534131622</c:v>
                </c:pt>
                <c:pt idx="2905">
                  <c:v>82.755194286098387</c:v>
                </c:pt>
                <c:pt idx="2906">
                  <c:v>82.103713886543659</c:v>
                </c:pt>
                <c:pt idx="2907">
                  <c:v>83.503799057146352</c:v>
                </c:pt>
                <c:pt idx="2908">
                  <c:v>84.213554079597017</c:v>
                </c:pt>
                <c:pt idx="2909">
                  <c:v>83.783218402826918</c:v>
                </c:pt>
                <c:pt idx="2910">
                  <c:v>83.783218402826918</c:v>
                </c:pt>
                <c:pt idx="2911">
                  <c:v>83.783218402826918</c:v>
                </c:pt>
                <c:pt idx="2912">
                  <c:v>83.110071797323712</c:v>
                </c:pt>
                <c:pt idx="2913">
                  <c:v>82.00733662560036</c:v>
                </c:pt>
                <c:pt idx="2914">
                  <c:v>82.277790644681559</c:v>
                </c:pt>
                <c:pt idx="2915">
                  <c:v>82.647610366905866</c:v>
                </c:pt>
                <c:pt idx="2916">
                  <c:v>82.569910869711265</c:v>
                </c:pt>
                <c:pt idx="2917">
                  <c:v>82.569910869711265</c:v>
                </c:pt>
                <c:pt idx="2918">
                  <c:v>82.569910869711265</c:v>
                </c:pt>
                <c:pt idx="2919">
                  <c:v>83.325239635708755</c:v>
                </c:pt>
                <c:pt idx="2920">
                  <c:v>83.423111117751944</c:v>
                </c:pt>
                <c:pt idx="2921">
                  <c:v>82.102219665443755</c:v>
                </c:pt>
                <c:pt idx="2922">
                  <c:v>82.392845669373543</c:v>
                </c:pt>
                <c:pt idx="2923">
                  <c:v>82.61174906050833</c:v>
                </c:pt>
                <c:pt idx="2924">
                  <c:v>82.61174906050833</c:v>
                </c:pt>
                <c:pt idx="2925">
                  <c:v>82.61174906050833</c:v>
                </c:pt>
                <c:pt idx="2926">
                  <c:v>83.73988599092992</c:v>
                </c:pt>
                <c:pt idx="2927">
                  <c:v>83.989420914612595</c:v>
                </c:pt>
                <c:pt idx="2928">
                  <c:v>84.605787118319753</c:v>
                </c:pt>
                <c:pt idx="2929">
                  <c:v>85.998401183422942</c:v>
                </c:pt>
                <c:pt idx="2930">
                  <c:v>86.36149691069771</c:v>
                </c:pt>
                <c:pt idx="2931">
                  <c:v>86.36149691069771</c:v>
                </c:pt>
                <c:pt idx="2932">
                  <c:v>86.36149691069771</c:v>
                </c:pt>
                <c:pt idx="2933">
                  <c:v>86.230005453906855</c:v>
                </c:pt>
                <c:pt idx="2934">
                  <c:v>86.262878318104569</c:v>
                </c:pt>
                <c:pt idx="2935">
                  <c:v>85.764555581289216</c:v>
                </c:pt>
                <c:pt idx="2936">
                  <c:v>85.083937870286505</c:v>
                </c:pt>
                <c:pt idx="2937">
                  <c:v>83.763793528528268</c:v>
                </c:pt>
                <c:pt idx="2938">
                  <c:v>83.763793528528268</c:v>
                </c:pt>
                <c:pt idx="2939">
                  <c:v>83.763793528528268</c:v>
                </c:pt>
                <c:pt idx="2940">
                  <c:v>83.306561871960042</c:v>
                </c:pt>
                <c:pt idx="2941">
                  <c:v>82.224745795635229</c:v>
                </c:pt>
                <c:pt idx="2942">
                  <c:v>81.720446174420275</c:v>
                </c:pt>
                <c:pt idx="2943">
                  <c:v>83.002487878131177</c:v>
                </c:pt>
                <c:pt idx="2944">
                  <c:v>83.080187375325778</c:v>
                </c:pt>
                <c:pt idx="2945">
                  <c:v>83.080187375325778</c:v>
                </c:pt>
                <c:pt idx="2946">
                  <c:v>83.080187375325778</c:v>
                </c:pt>
                <c:pt idx="2947">
                  <c:v>83.201966394967329</c:v>
                </c:pt>
                <c:pt idx="2948">
                  <c:v>81.435797054890074</c:v>
                </c:pt>
                <c:pt idx="2949">
                  <c:v>81.937108233905235</c:v>
                </c:pt>
                <c:pt idx="2950">
                  <c:v>82.111932102593087</c:v>
                </c:pt>
                <c:pt idx="2951">
                  <c:v>80.767133112686551</c:v>
                </c:pt>
                <c:pt idx="2952">
                  <c:v>80.767133112686551</c:v>
                </c:pt>
                <c:pt idx="2953">
                  <c:v>80.767133112686551</c:v>
                </c:pt>
                <c:pt idx="2954">
                  <c:v>80.739490022338487</c:v>
                </c:pt>
                <c:pt idx="2955">
                  <c:v>80.377888516163608</c:v>
                </c:pt>
                <c:pt idx="2956">
                  <c:v>81.9953828568012</c:v>
                </c:pt>
                <c:pt idx="2957">
                  <c:v>83.230356595865359</c:v>
                </c:pt>
                <c:pt idx="2958">
                  <c:v>83.809367272075121</c:v>
                </c:pt>
                <c:pt idx="2959">
                  <c:v>83.809367272075121</c:v>
                </c:pt>
                <c:pt idx="2960">
                  <c:v>83.809367272075121</c:v>
                </c:pt>
                <c:pt idx="2961">
                  <c:v>84.15677367780097</c:v>
                </c:pt>
                <c:pt idx="2962">
                  <c:v>84.459353450529932</c:v>
                </c:pt>
                <c:pt idx="2963">
                  <c:v>83.321504082959009</c:v>
                </c:pt>
                <c:pt idx="2964">
                  <c:v>83.419375565002198</c:v>
                </c:pt>
                <c:pt idx="2965">
                  <c:v>83.287136997661392</c:v>
                </c:pt>
                <c:pt idx="2966">
                  <c:v>83.287136997661392</c:v>
                </c:pt>
                <c:pt idx="2967">
                  <c:v>83.287136997661392</c:v>
                </c:pt>
                <c:pt idx="2968">
                  <c:v>83.88930810091955</c:v>
                </c:pt>
                <c:pt idx="2969">
                  <c:v>84.340562873088203</c:v>
                </c:pt>
                <c:pt idx="2970">
                  <c:v>83.698047800132855</c:v>
                </c:pt>
                <c:pt idx="2971">
                  <c:v>83.067486495976681</c:v>
                </c:pt>
                <c:pt idx="2972">
                  <c:v>83.334204962308149</c:v>
                </c:pt>
                <c:pt idx="2973">
                  <c:v>83.334204962308149</c:v>
                </c:pt>
                <c:pt idx="2974">
                  <c:v>83.334204962308149</c:v>
                </c:pt>
                <c:pt idx="2975">
                  <c:v>83.004729209781047</c:v>
                </c:pt>
                <c:pt idx="2976">
                  <c:v>84.000627572861816</c:v>
                </c:pt>
                <c:pt idx="2977">
                  <c:v>84.161256341100668</c:v>
                </c:pt>
                <c:pt idx="2978">
                  <c:v>84.257633602043953</c:v>
                </c:pt>
                <c:pt idx="2979">
                  <c:v>84.186658099798876</c:v>
                </c:pt>
                <c:pt idx="2980">
                  <c:v>84.186658099798876</c:v>
                </c:pt>
                <c:pt idx="2981">
                  <c:v>84.186658099798876</c:v>
                </c:pt>
                <c:pt idx="2982">
                  <c:v>84.046948426958593</c:v>
                </c:pt>
                <c:pt idx="2983">
                  <c:v>84.117176818653718</c:v>
                </c:pt>
                <c:pt idx="2984">
                  <c:v>84.938251313046663</c:v>
                </c:pt>
                <c:pt idx="2985">
                  <c:v>85.603179702500441</c:v>
                </c:pt>
                <c:pt idx="2986">
                  <c:v>86.020814499921428</c:v>
                </c:pt>
                <c:pt idx="2987">
                  <c:v>86.020814499921428</c:v>
                </c:pt>
                <c:pt idx="2988">
                  <c:v>86.020814499921428</c:v>
                </c:pt>
                <c:pt idx="2989">
                  <c:v>86.926312486458485</c:v>
                </c:pt>
                <c:pt idx="2990">
                  <c:v>87.042114621700435</c:v>
                </c:pt>
                <c:pt idx="2991">
                  <c:v>86.738040627871584</c:v>
                </c:pt>
                <c:pt idx="2992">
                  <c:v>86.290521408452676</c:v>
                </c:pt>
                <c:pt idx="2993">
                  <c:v>85.704039626743452</c:v>
                </c:pt>
                <c:pt idx="2994">
                  <c:v>85.704039626743452</c:v>
                </c:pt>
                <c:pt idx="2995">
                  <c:v>85.704039626743452</c:v>
                </c:pt>
                <c:pt idx="2996">
                  <c:v>84.886700685100251</c:v>
                </c:pt>
                <c:pt idx="2997">
                  <c:v>85.405195406764221</c:v>
                </c:pt>
                <c:pt idx="2998">
                  <c:v>86.894186732810724</c:v>
                </c:pt>
                <c:pt idx="2999">
                  <c:v>86.89119829061093</c:v>
                </c:pt>
                <c:pt idx="3000">
                  <c:v>86.667065125626507</c:v>
                </c:pt>
                <c:pt idx="3001">
                  <c:v>86.667065125626507</c:v>
                </c:pt>
                <c:pt idx="3002">
                  <c:v>86.667065125626507</c:v>
                </c:pt>
                <c:pt idx="3003">
                  <c:v>86.257648544254963</c:v>
                </c:pt>
                <c:pt idx="3004">
                  <c:v>86.590112738981858</c:v>
                </c:pt>
                <c:pt idx="3005">
                  <c:v>86.753729949420489</c:v>
                </c:pt>
                <c:pt idx="3006">
                  <c:v>85.406689627864111</c:v>
                </c:pt>
                <c:pt idx="3007">
                  <c:v>84.920320659847917</c:v>
                </c:pt>
                <c:pt idx="3008">
                  <c:v>84.920320659847917</c:v>
                </c:pt>
                <c:pt idx="3009">
                  <c:v>84.920320659847917</c:v>
                </c:pt>
                <c:pt idx="3010">
                  <c:v>84.92330910204771</c:v>
                </c:pt>
                <c:pt idx="3011">
                  <c:v>84.865781589701712</c:v>
                </c:pt>
                <c:pt idx="3012">
                  <c:v>85.356633221017589</c:v>
                </c:pt>
                <c:pt idx="3013">
                  <c:v>85.306576814171066</c:v>
                </c:pt>
                <c:pt idx="3014">
                  <c:v>84.1463141301017</c:v>
                </c:pt>
                <c:pt idx="3015">
                  <c:v>84.1463141301017</c:v>
                </c:pt>
                <c:pt idx="3016">
                  <c:v>84.1463141301017</c:v>
                </c:pt>
                <c:pt idx="3017">
                  <c:v>83.607647423589142</c:v>
                </c:pt>
                <c:pt idx="3018">
                  <c:v>84.47877832482861</c:v>
                </c:pt>
                <c:pt idx="3019">
                  <c:v>84.82095495670481</c:v>
                </c:pt>
                <c:pt idx="3020">
                  <c:v>84.656590635716228</c:v>
                </c:pt>
                <c:pt idx="3021">
                  <c:v>84.400331717084043</c:v>
                </c:pt>
                <c:pt idx="3022">
                  <c:v>84.400331717084043</c:v>
                </c:pt>
                <c:pt idx="3023">
                  <c:v>84.400331717084043</c:v>
                </c:pt>
                <c:pt idx="3024">
                  <c:v>84.294242018991412</c:v>
                </c:pt>
                <c:pt idx="3025">
                  <c:v>84.194876315848319</c:v>
                </c:pt>
                <c:pt idx="3026">
                  <c:v>82.953178581834607</c:v>
                </c:pt>
                <c:pt idx="3027">
                  <c:v>81.381257984743854</c:v>
                </c:pt>
                <c:pt idx="3028">
                  <c:v>81.521714768134103</c:v>
                </c:pt>
                <c:pt idx="3029">
                  <c:v>81.521714768134103</c:v>
                </c:pt>
                <c:pt idx="3030">
                  <c:v>81.521714768134103</c:v>
                </c:pt>
                <c:pt idx="3031">
                  <c:v>82.599048181159205</c:v>
                </c:pt>
                <c:pt idx="3032">
                  <c:v>82.48847581976689</c:v>
                </c:pt>
                <c:pt idx="3033">
                  <c:v>82.823181346143627</c:v>
                </c:pt>
                <c:pt idx="3034">
                  <c:v>83.072716269826287</c:v>
                </c:pt>
                <c:pt idx="3035">
                  <c:v>83.826550814723888</c:v>
                </c:pt>
                <c:pt idx="3036">
                  <c:v>83.826550814723888</c:v>
                </c:pt>
                <c:pt idx="3037">
                  <c:v>83.826550814723888</c:v>
                </c:pt>
                <c:pt idx="3038">
                  <c:v>83.712242900581828</c:v>
                </c:pt>
                <c:pt idx="3039">
                  <c:v>82.306180845579561</c:v>
                </c:pt>
                <c:pt idx="3040">
                  <c:v>81.883316274308953</c:v>
                </c:pt>
                <c:pt idx="3041">
                  <c:v>81.218387884855161</c:v>
                </c:pt>
                <c:pt idx="3042">
                  <c:v>82.141816524590979</c:v>
                </c:pt>
                <c:pt idx="3043">
                  <c:v>82.141816524590979</c:v>
                </c:pt>
                <c:pt idx="3044">
                  <c:v>82.141816524590979</c:v>
                </c:pt>
                <c:pt idx="3045">
                  <c:v>82.762665391597821</c:v>
                </c:pt>
                <c:pt idx="3046">
                  <c:v>83.089899812475082</c:v>
                </c:pt>
                <c:pt idx="3047">
                  <c:v>83.176564636269049</c:v>
                </c:pt>
                <c:pt idx="3048">
                  <c:v>84.232978953895639</c:v>
                </c:pt>
                <c:pt idx="3049">
                  <c:v>85.056294779938412</c:v>
                </c:pt>
                <c:pt idx="3050">
                  <c:v>85.056294779938412</c:v>
                </c:pt>
                <c:pt idx="3051">
                  <c:v>85.056294779938412</c:v>
                </c:pt>
                <c:pt idx="3052">
                  <c:v>84.574408475221901</c:v>
                </c:pt>
                <c:pt idx="3053">
                  <c:v>84.854574931452433</c:v>
                </c:pt>
                <c:pt idx="3054">
                  <c:v>84.847103825952956</c:v>
                </c:pt>
                <c:pt idx="3055">
                  <c:v>83.354376947156709</c:v>
                </c:pt>
                <c:pt idx="3056">
                  <c:v>82.81869868284393</c:v>
                </c:pt>
                <c:pt idx="3057">
                  <c:v>82.81869868284393</c:v>
                </c:pt>
                <c:pt idx="3058">
                  <c:v>82.81869868284393</c:v>
                </c:pt>
                <c:pt idx="3059">
                  <c:v>83.445524434250373</c:v>
                </c:pt>
                <c:pt idx="3060">
                  <c:v>81.633034240076341</c:v>
                </c:pt>
                <c:pt idx="3061">
                  <c:v>81.90797092245721</c:v>
                </c:pt>
                <c:pt idx="3062">
                  <c:v>81.543380974082567</c:v>
                </c:pt>
                <c:pt idx="3063">
                  <c:v>82.077565017295427</c:v>
                </c:pt>
                <c:pt idx="3064">
                  <c:v>82.077565017295427</c:v>
                </c:pt>
                <c:pt idx="3065">
                  <c:v>82.077565017295427</c:v>
                </c:pt>
                <c:pt idx="3066">
                  <c:v>82.940477702485467</c:v>
                </c:pt>
                <c:pt idx="3067">
                  <c:v>83.683105589133845</c:v>
                </c:pt>
                <c:pt idx="3068">
                  <c:v>83.946835613265506</c:v>
                </c:pt>
                <c:pt idx="3069">
                  <c:v>84.775381213157928</c:v>
                </c:pt>
                <c:pt idx="3070">
                  <c:v>85.464964250760005</c:v>
                </c:pt>
                <c:pt idx="3071">
                  <c:v>85.464964250760005</c:v>
                </c:pt>
                <c:pt idx="3072">
                  <c:v>85.464964250760005</c:v>
                </c:pt>
                <c:pt idx="3073">
                  <c:v>85.048076563888969</c:v>
                </c:pt>
                <c:pt idx="3074">
                  <c:v>85.361862994867167</c:v>
                </c:pt>
                <c:pt idx="3075">
                  <c:v>86.628962487579116</c:v>
                </c:pt>
                <c:pt idx="3076">
                  <c:v>87.47693296177016</c:v>
                </c:pt>
                <c:pt idx="3077">
                  <c:v>88.541565495446179</c:v>
                </c:pt>
                <c:pt idx="3078">
                  <c:v>88.541565495446179</c:v>
                </c:pt>
                <c:pt idx="3079">
                  <c:v>88.541565495446179</c:v>
                </c:pt>
                <c:pt idx="3080">
                  <c:v>89.140001045954605</c:v>
                </c:pt>
                <c:pt idx="3081">
                  <c:v>89.267009839445763</c:v>
                </c:pt>
                <c:pt idx="3082">
                  <c:v>89.912513354600904</c:v>
                </c:pt>
                <c:pt idx="3083">
                  <c:v>89.820618756957288</c:v>
                </c:pt>
                <c:pt idx="3084">
                  <c:v>90.103773655387599</c:v>
                </c:pt>
                <c:pt idx="3085">
                  <c:v>90.103773655387599</c:v>
                </c:pt>
                <c:pt idx="3086">
                  <c:v>90.103773655387599</c:v>
                </c:pt>
                <c:pt idx="3087">
                  <c:v>89.671196646967658</c:v>
                </c:pt>
                <c:pt idx="3088">
                  <c:v>87.958072155936719</c:v>
                </c:pt>
                <c:pt idx="3089">
                  <c:v>88.556507706445117</c:v>
                </c:pt>
                <c:pt idx="3090">
                  <c:v>88.324156325411266</c:v>
                </c:pt>
                <c:pt idx="3091">
                  <c:v>88.276341250214585</c:v>
                </c:pt>
                <c:pt idx="3092">
                  <c:v>88.276341250214585</c:v>
                </c:pt>
                <c:pt idx="3093">
                  <c:v>88.276341250214585</c:v>
                </c:pt>
                <c:pt idx="3094">
                  <c:v>86.820222788365783</c:v>
                </c:pt>
                <c:pt idx="3095">
                  <c:v>87.143721656493312</c:v>
                </c:pt>
                <c:pt idx="3096">
                  <c:v>89.278963608244894</c:v>
                </c:pt>
                <c:pt idx="3097">
                  <c:v>90.094061218238252</c:v>
                </c:pt>
                <c:pt idx="3098">
                  <c:v>90.098543881537935</c:v>
                </c:pt>
                <c:pt idx="3099">
                  <c:v>90.098543881537935</c:v>
                </c:pt>
                <c:pt idx="3100">
                  <c:v>90.098543881537935</c:v>
                </c:pt>
                <c:pt idx="3101">
                  <c:v>89.933432449999401</c:v>
                </c:pt>
                <c:pt idx="3102">
                  <c:v>89.902053806901577</c:v>
                </c:pt>
                <c:pt idx="3103">
                  <c:v>89.83481385740626</c:v>
                </c:pt>
                <c:pt idx="3104">
                  <c:v>89.706310842815185</c:v>
                </c:pt>
                <c:pt idx="3105">
                  <c:v>89.954351545397941</c:v>
                </c:pt>
                <c:pt idx="3106">
                  <c:v>89.954351545397941</c:v>
                </c:pt>
                <c:pt idx="3107">
                  <c:v>89.954351545397941</c:v>
                </c:pt>
                <c:pt idx="3108">
                  <c:v>90.138140740685174</c:v>
                </c:pt>
                <c:pt idx="3109">
                  <c:v>88.589380570642817</c:v>
                </c:pt>
                <c:pt idx="3110">
                  <c:v>87.481415625069829</c:v>
                </c:pt>
                <c:pt idx="3111">
                  <c:v>86.790338366367862</c:v>
                </c:pt>
                <c:pt idx="3112">
                  <c:v>86.91435871765924</c:v>
                </c:pt>
                <c:pt idx="3113">
                  <c:v>86.91435871765924</c:v>
                </c:pt>
                <c:pt idx="3114">
                  <c:v>86.91435871765924</c:v>
                </c:pt>
                <c:pt idx="3115">
                  <c:v>86.809763240666527</c:v>
                </c:pt>
                <c:pt idx="3116">
                  <c:v>87.160905199142135</c:v>
                </c:pt>
                <c:pt idx="3117">
                  <c:v>87.106366128995916</c:v>
                </c:pt>
                <c:pt idx="3118">
                  <c:v>85.736912490941094</c:v>
                </c:pt>
                <c:pt idx="3119">
                  <c:v>85.520997542006114</c:v>
                </c:pt>
                <c:pt idx="3120">
                  <c:v>85.520997542006114</c:v>
                </c:pt>
                <c:pt idx="3121">
                  <c:v>85.520997542006114</c:v>
                </c:pt>
                <c:pt idx="3122">
                  <c:v>84.921067770397812</c:v>
                </c:pt>
                <c:pt idx="3123">
                  <c:v>84.676762620564801</c:v>
                </c:pt>
                <c:pt idx="3124">
                  <c:v>85.355138999917642</c:v>
                </c:pt>
                <c:pt idx="3125">
                  <c:v>85.201981337178296</c:v>
                </c:pt>
                <c:pt idx="3126">
                  <c:v>85.211693774327614</c:v>
                </c:pt>
                <c:pt idx="3127">
                  <c:v>85.211693774327614</c:v>
                </c:pt>
                <c:pt idx="3128">
                  <c:v>85.211693774327614</c:v>
                </c:pt>
                <c:pt idx="3129">
                  <c:v>83.213173053216508</c:v>
                </c:pt>
                <c:pt idx="3130">
                  <c:v>84.021546668260328</c:v>
                </c:pt>
                <c:pt idx="3131">
                  <c:v>83.528453705294609</c:v>
                </c:pt>
                <c:pt idx="3132">
                  <c:v>84.675268399464898</c:v>
                </c:pt>
                <c:pt idx="3133">
                  <c:v>85.754843144139869</c:v>
                </c:pt>
                <c:pt idx="3134">
                  <c:v>85.754843144139869</c:v>
                </c:pt>
                <c:pt idx="3135">
                  <c:v>85.754843144139869</c:v>
                </c:pt>
                <c:pt idx="3136">
                  <c:v>85.779497792288169</c:v>
                </c:pt>
                <c:pt idx="3137">
                  <c:v>87.260270902285257</c:v>
                </c:pt>
                <c:pt idx="3138">
                  <c:v>87.166882083541751</c:v>
                </c:pt>
                <c:pt idx="3139">
                  <c:v>86.587124296782051</c:v>
                </c:pt>
                <c:pt idx="3140">
                  <c:v>86.329371157049962</c:v>
                </c:pt>
                <c:pt idx="3141">
                  <c:v>86.329371157049962</c:v>
                </c:pt>
                <c:pt idx="3142">
                  <c:v>86.329371157049962</c:v>
                </c:pt>
                <c:pt idx="3143">
                  <c:v>85.843002189033768</c:v>
                </c:pt>
                <c:pt idx="3144">
                  <c:v>86.108973544815271</c:v>
                </c:pt>
                <c:pt idx="3145">
                  <c:v>85.579272164902093</c:v>
                </c:pt>
                <c:pt idx="3146">
                  <c:v>85.337955457268862</c:v>
                </c:pt>
                <c:pt idx="3147">
                  <c:v>84.337574430888381</c:v>
                </c:pt>
                <c:pt idx="3148">
                  <c:v>84.337574430888381</c:v>
                </c:pt>
                <c:pt idx="3149">
                  <c:v>84.337574430888381</c:v>
                </c:pt>
                <c:pt idx="3150">
                  <c:v>84.025282221010102</c:v>
                </c:pt>
                <c:pt idx="3151">
                  <c:v>84.752220786109589</c:v>
                </c:pt>
                <c:pt idx="3152">
                  <c:v>84.259127823143857</c:v>
                </c:pt>
                <c:pt idx="3153">
                  <c:v>82.737263632899641</c:v>
                </c:pt>
                <c:pt idx="3154">
                  <c:v>82.461579839968806</c:v>
                </c:pt>
                <c:pt idx="3155">
                  <c:v>82.461579839968806</c:v>
                </c:pt>
                <c:pt idx="3156">
                  <c:v>82.461579839968806</c:v>
                </c:pt>
                <c:pt idx="3157">
                  <c:v>82.057393032446882</c:v>
                </c:pt>
                <c:pt idx="3158">
                  <c:v>83.155645540870552</c:v>
                </c:pt>
                <c:pt idx="3159">
                  <c:v>83.396215137953831</c:v>
                </c:pt>
                <c:pt idx="3160">
                  <c:v>82.578876196310631</c:v>
                </c:pt>
                <c:pt idx="3161">
                  <c:v>83.352882726056862</c:v>
                </c:pt>
                <c:pt idx="3162">
                  <c:v>83.352882726056862</c:v>
                </c:pt>
                <c:pt idx="3163">
                  <c:v>83.352882726056862</c:v>
                </c:pt>
                <c:pt idx="3164">
                  <c:v>83.119037123923107</c:v>
                </c:pt>
                <c:pt idx="3165">
                  <c:v>83.761552196878469</c:v>
                </c:pt>
                <c:pt idx="3166">
                  <c:v>84.631935987567971</c:v>
                </c:pt>
                <c:pt idx="3167">
                  <c:v>85.635305456148245</c:v>
                </c:pt>
                <c:pt idx="3168">
                  <c:v>86.421265754693621</c:v>
                </c:pt>
                <c:pt idx="3169">
                  <c:v>86.421265754693621</c:v>
                </c:pt>
                <c:pt idx="3170">
                  <c:v>86.421265754693621</c:v>
                </c:pt>
                <c:pt idx="3171">
                  <c:v>87.373831705877421</c:v>
                </c:pt>
                <c:pt idx="3172">
                  <c:v>87.128032334944507</c:v>
                </c:pt>
                <c:pt idx="3173">
                  <c:v>86.752235728320628</c:v>
                </c:pt>
                <c:pt idx="3174">
                  <c:v>87.233374922487172</c:v>
                </c:pt>
                <c:pt idx="3175">
                  <c:v>86.95843824010629</c:v>
                </c:pt>
                <c:pt idx="3176">
                  <c:v>86.95843824010629</c:v>
                </c:pt>
                <c:pt idx="3177">
                  <c:v>86.95843824010629</c:v>
                </c:pt>
                <c:pt idx="3178">
                  <c:v>85.381287869165888</c:v>
                </c:pt>
                <c:pt idx="3179">
                  <c:v>83.771264634027787</c:v>
                </c:pt>
                <c:pt idx="3180">
                  <c:v>85.012215257491548</c:v>
                </c:pt>
                <c:pt idx="3181">
                  <c:v>84.828426062204315</c:v>
                </c:pt>
                <c:pt idx="3182">
                  <c:v>84.841874052103364</c:v>
                </c:pt>
                <c:pt idx="3183">
                  <c:v>84.841874052103364</c:v>
                </c:pt>
                <c:pt idx="3184">
                  <c:v>84.841874052103364</c:v>
                </c:pt>
                <c:pt idx="3185">
                  <c:v>83.854941015621975</c:v>
                </c:pt>
                <c:pt idx="3186">
                  <c:v>84.348781089137645</c:v>
                </c:pt>
                <c:pt idx="3187">
                  <c:v>84.930780207547187</c:v>
                </c:pt>
                <c:pt idx="3188">
                  <c:v>85.416402065013429</c:v>
                </c:pt>
                <c:pt idx="3189">
                  <c:v>86.155294398912076</c:v>
                </c:pt>
                <c:pt idx="3190">
                  <c:v>86.155294398912076</c:v>
                </c:pt>
                <c:pt idx="3191">
                  <c:v>86.155294398912076</c:v>
                </c:pt>
                <c:pt idx="3192">
                  <c:v>85.781739123938038</c:v>
                </c:pt>
                <c:pt idx="3193">
                  <c:v>86.407817764794501</c:v>
                </c:pt>
                <c:pt idx="3194">
                  <c:v>85.842255078483817</c:v>
                </c:pt>
                <c:pt idx="3195">
                  <c:v>85.574042391052458</c:v>
                </c:pt>
                <c:pt idx="3196">
                  <c:v>85.001008599242283</c:v>
                </c:pt>
                <c:pt idx="3197">
                  <c:v>85.001008599242283</c:v>
                </c:pt>
                <c:pt idx="3198">
                  <c:v>85.001008599242283</c:v>
                </c:pt>
                <c:pt idx="3199">
                  <c:v>85.738406712041012</c:v>
                </c:pt>
                <c:pt idx="3200">
                  <c:v>84.197117647498146</c:v>
                </c:pt>
                <c:pt idx="3201">
                  <c:v>82.375662126724734</c:v>
                </c:pt>
                <c:pt idx="3202">
                  <c:v>80.166456230528283</c:v>
                </c:pt>
                <c:pt idx="3203">
                  <c:v>77.779438023444186</c:v>
                </c:pt>
                <c:pt idx="3204">
                  <c:v>77.779438023444186</c:v>
                </c:pt>
                <c:pt idx="3205">
                  <c:v>77.779438023444186</c:v>
                </c:pt>
                <c:pt idx="3206">
                  <c:v>73.977392434758443</c:v>
                </c:pt>
                <c:pt idx="3207">
                  <c:v>72.358403873020961</c:v>
                </c:pt>
                <c:pt idx="3208">
                  <c:v>73.272120075607461</c:v>
                </c:pt>
                <c:pt idx="3209">
                  <c:v>73.960208892109634</c:v>
                </c:pt>
                <c:pt idx="3210">
                  <c:v>73.944519570560715</c:v>
                </c:pt>
                <c:pt idx="3211">
                  <c:v>73.944519570560715</c:v>
                </c:pt>
                <c:pt idx="3212">
                  <c:v>73.944519570560715</c:v>
                </c:pt>
                <c:pt idx="3213">
                  <c:v>75.712930242287811</c:v>
                </c:pt>
                <c:pt idx="3214">
                  <c:v>76.103669059910658</c:v>
                </c:pt>
                <c:pt idx="3215">
                  <c:v>76.537740289430488</c:v>
                </c:pt>
                <c:pt idx="3216">
                  <c:v>74.370372584031117</c:v>
                </c:pt>
                <c:pt idx="3217">
                  <c:v>72.481677113762373</c:v>
                </c:pt>
                <c:pt idx="3218">
                  <c:v>72.481677113762373</c:v>
                </c:pt>
                <c:pt idx="3219">
                  <c:v>72.481677113762373</c:v>
                </c:pt>
                <c:pt idx="3220">
                  <c:v>72.175361788283652</c:v>
                </c:pt>
                <c:pt idx="3221">
                  <c:v>73.650158013881153</c:v>
                </c:pt>
                <c:pt idx="3222">
                  <c:v>73.083101106470565</c:v>
                </c:pt>
                <c:pt idx="3223">
                  <c:v>72.697592062697353</c:v>
                </c:pt>
                <c:pt idx="3224">
                  <c:v>72.912012790532444</c:v>
                </c:pt>
                <c:pt idx="3225">
                  <c:v>72.912012790532444</c:v>
                </c:pt>
                <c:pt idx="3226">
                  <c:v>72.912012790532444</c:v>
                </c:pt>
                <c:pt idx="3227">
                  <c:v>75.052484516133688</c:v>
                </c:pt>
                <c:pt idx="3228">
                  <c:v>75.733102227136385</c:v>
                </c:pt>
                <c:pt idx="3229">
                  <c:v>77.187726467885298</c:v>
                </c:pt>
                <c:pt idx="3230">
                  <c:v>77.550075084610114</c:v>
                </c:pt>
                <c:pt idx="3231">
                  <c:v>76.345732878093813</c:v>
                </c:pt>
                <c:pt idx="3232">
                  <c:v>76.345732878093813</c:v>
                </c:pt>
                <c:pt idx="3233">
                  <c:v>76.345732878093813</c:v>
                </c:pt>
                <c:pt idx="3234">
                  <c:v>73.933312912311493</c:v>
                </c:pt>
                <c:pt idx="3235">
                  <c:v>73.818257887619481</c:v>
                </c:pt>
                <c:pt idx="3236">
                  <c:v>75.439487781006804</c:v>
                </c:pt>
                <c:pt idx="3237">
                  <c:v>75.721895568887177</c:v>
                </c:pt>
                <c:pt idx="3238">
                  <c:v>74.136526981897362</c:v>
                </c:pt>
                <c:pt idx="3239">
                  <c:v>74.136526981897362</c:v>
                </c:pt>
                <c:pt idx="3240">
                  <c:v>74.136526981897362</c:v>
                </c:pt>
                <c:pt idx="3241">
                  <c:v>72.467482013313372</c:v>
                </c:pt>
                <c:pt idx="3242">
                  <c:v>72.05358276864213</c:v>
                </c:pt>
                <c:pt idx="3243">
                  <c:v>71.166015435303819</c:v>
                </c:pt>
                <c:pt idx="3244">
                  <c:v>72.000537919595828</c:v>
                </c:pt>
                <c:pt idx="3245">
                  <c:v>72.980746961127707</c:v>
                </c:pt>
                <c:pt idx="3246">
                  <c:v>72.980746961127707</c:v>
                </c:pt>
                <c:pt idx="3247">
                  <c:v>72.980746961127707</c:v>
                </c:pt>
                <c:pt idx="3248">
                  <c:v>70.929928501520237</c:v>
                </c:pt>
                <c:pt idx="3249">
                  <c:v>71.061419958311106</c:v>
                </c:pt>
                <c:pt idx="3250">
                  <c:v>70.229885916218905</c:v>
                </c:pt>
                <c:pt idx="3251">
                  <c:v>65.793543470627242</c:v>
                </c:pt>
                <c:pt idx="3252">
                  <c:v>64.36581520967647</c:v>
                </c:pt>
                <c:pt idx="3253">
                  <c:v>64.36581520967647</c:v>
                </c:pt>
                <c:pt idx="3254">
                  <c:v>64.36581520967647</c:v>
                </c:pt>
                <c:pt idx="3255">
                  <c:v>63.617210438628497</c:v>
                </c:pt>
                <c:pt idx="3256">
                  <c:v>66.752086306210614</c:v>
                </c:pt>
                <c:pt idx="3257">
                  <c:v>66.571285553123175</c:v>
                </c:pt>
                <c:pt idx="3258">
                  <c:v>66.827544471755374</c:v>
                </c:pt>
                <c:pt idx="3259">
                  <c:v>65.777854149078323</c:v>
                </c:pt>
                <c:pt idx="3260">
                  <c:v>65.777854149078323</c:v>
                </c:pt>
                <c:pt idx="3261">
                  <c:v>65.777854149078323</c:v>
                </c:pt>
                <c:pt idx="3262">
                  <c:v>63.67174950877471</c:v>
                </c:pt>
                <c:pt idx="3263">
                  <c:v>62.101323132783854</c:v>
                </c:pt>
                <c:pt idx="3264">
                  <c:v>62.498785945356218</c:v>
                </c:pt>
                <c:pt idx="3265">
                  <c:v>64.556328399913227</c:v>
                </c:pt>
                <c:pt idx="3266">
                  <c:v>66.0371015099103</c:v>
                </c:pt>
                <c:pt idx="3267">
                  <c:v>66.0371015099103</c:v>
                </c:pt>
                <c:pt idx="3268">
                  <c:v>66.0371015099103</c:v>
                </c:pt>
                <c:pt idx="3269">
                  <c:v>67.110699370185685</c:v>
                </c:pt>
                <c:pt idx="3270">
                  <c:v>67.944474743927742</c:v>
                </c:pt>
                <c:pt idx="3271">
                  <c:v>68.969510418456508</c:v>
                </c:pt>
                <c:pt idx="3272">
                  <c:v>69.516395341018494</c:v>
                </c:pt>
                <c:pt idx="3273">
                  <c:v>69.892191947642374</c:v>
                </c:pt>
                <c:pt idx="3274">
                  <c:v>69.892191947642374</c:v>
                </c:pt>
                <c:pt idx="3275">
                  <c:v>69.892191947642374</c:v>
                </c:pt>
                <c:pt idx="3276">
                  <c:v>70.304596971213712</c:v>
                </c:pt>
                <c:pt idx="3277">
                  <c:v>69.11743830734622</c:v>
                </c:pt>
                <c:pt idx="3278">
                  <c:v>69.701678757405617</c:v>
                </c:pt>
                <c:pt idx="3279">
                  <c:v>67.815971729336681</c:v>
                </c:pt>
                <c:pt idx="3280">
                  <c:v>68.739400369072499</c:v>
                </c:pt>
                <c:pt idx="3281">
                  <c:v>68.739400369072499</c:v>
                </c:pt>
                <c:pt idx="3282">
                  <c:v>68.739400369072499</c:v>
                </c:pt>
                <c:pt idx="3283">
                  <c:v>70.929928501520237</c:v>
                </c:pt>
                <c:pt idx="3284">
                  <c:v>71.36997661543964</c:v>
                </c:pt>
                <c:pt idx="3285">
                  <c:v>71.751002995913169</c:v>
                </c:pt>
                <c:pt idx="3286">
                  <c:v>74.248593564389566</c:v>
                </c:pt>
                <c:pt idx="3287">
                  <c:v>75.467130871354883</c:v>
                </c:pt>
                <c:pt idx="3288">
                  <c:v>75.467130871354883</c:v>
                </c:pt>
                <c:pt idx="3289">
                  <c:v>75.467130871354883</c:v>
                </c:pt>
                <c:pt idx="3290">
                  <c:v>74.337499719833403</c:v>
                </c:pt>
                <c:pt idx="3291">
                  <c:v>72.371851862920025</c:v>
                </c:pt>
                <c:pt idx="3292">
                  <c:v>73.000918945976295</c:v>
                </c:pt>
                <c:pt idx="3293">
                  <c:v>72.767820454392492</c:v>
                </c:pt>
                <c:pt idx="3294">
                  <c:v>73.936301354511286</c:v>
                </c:pt>
                <c:pt idx="3295">
                  <c:v>73.936301354511286</c:v>
                </c:pt>
                <c:pt idx="3296">
                  <c:v>73.936301354511286</c:v>
                </c:pt>
                <c:pt idx="3297">
                  <c:v>73.985610650807857</c:v>
                </c:pt>
                <c:pt idx="3298">
                  <c:v>74.005782635656445</c:v>
                </c:pt>
                <c:pt idx="3299">
                  <c:v>73.217581005461227</c:v>
                </c:pt>
                <c:pt idx="3300">
                  <c:v>71.270610912296547</c:v>
                </c:pt>
                <c:pt idx="3301">
                  <c:v>72.555641058207229</c:v>
                </c:pt>
                <c:pt idx="3302">
                  <c:v>72.555641058207229</c:v>
                </c:pt>
                <c:pt idx="3303">
                  <c:v>72.555641058207229</c:v>
                </c:pt>
                <c:pt idx="3304">
                  <c:v>72.982241182227582</c:v>
                </c:pt>
                <c:pt idx="3305">
                  <c:v>72.409954500967359</c:v>
                </c:pt>
                <c:pt idx="3306">
                  <c:v>71.726348347764855</c:v>
                </c:pt>
                <c:pt idx="3307">
                  <c:v>71.122683023406822</c:v>
                </c:pt>
                <c:pt idx="3308">
                  <c:v>69.786102249549714</c:v>
                </c:pt>
                <c:pt idx="3309">
                  <c:v>69.786102249549714</c:v>
                </c:pt>
                <c:pt idx="3310">
                  <c:v>69.786102249549714</c:v>
                </c:pt>
                <c:pt idx="3311">
                  <c:v>67.975106276475586</c:v>
                </c:pt>
                <c:pt idx="3312">
                  <c:v>67.937750748978175</c:v>
                </c:pt>
                <c:pt idx="3313">
                  <c:v>66.138708544703206</c:v>
                </c:pt>
                <c:pt idx="3314">
                  <c:v>66.361347488587725</c:v>
                </c:pt>
                <c:pt idx="3315">
                  <c:v>65.551479652444002</c:v>
                </c:pt>
                <c:pt idx="3316">
                  <c:v>65.551479652444002</c:v>
                </c:pt>
                <c:pt idx="3317">
                  <c:v>65.551479652444002</c:v>
                </c:pt>
                <c:pt idx="3318">
                  <c:v>67.41029070071481</c:v>
                </c:pt>
                <c:pt idx="3319">
                  <c:v>67.948210296677431</c:v>
                </c:pt>
                <c:pt idx="3320">
                  <c:v>69.355766572779615</c:v>
                </c:pt>
                <c:pt idx="3321">
                  <c:v>71.656867066619668</c:v>
                </c:pt>
                <c:pt idx="3322">
                  <c:v>71.784622970660791</c:v>
                </c:pt>
                <c:pt idx="3323">
                  <c:v>71.784622970660791</c:v>
                </c:pt>
                <c:pt idx="3324">
                  <c:v>71.784622970660791</c:v>
                </c:pt>
                <c:pt idx="3325">
                  <c:v>72.185074225432956</c:v>
                </c:pt>
                <c:pt idx="3326">
                  <c:v>71.236990937548839</c:v>
                </c:pt>
                <c:pt idx="3327">
                  <c:v>71.672556388168559</c:v>
                </c:pt>
                <c:pt idx="3328">
                  <c:v>70.795448602529518</c:v>
                </c:pt>
                <c:pt idx="3329">
                  <c:v>69.793573355049148</c:v>
                </c:pt>
                <c:pt idx="3330">
                  <c:v>69.793573355049148</c:v>
                </c:pt>
                <c:pt idx="3331">
                  <c:v>69.793573355049148</c:v>
                </c:pt>
                <c:pt idx="3332">
                  <c:v>69.101001875247277</c:v>
                </c:pt>
                <c:pt idx="3333">
                  <c:v>68.499577882539086</c:v>
                </c:pt>
                <c:pt idx="3334">
                  <c:v>67.535058162556126</c:v>
                </c:pt>
                <c:pt idx="3335">
                  <c:v>66.991908792743871</c:v>
                </c:pt>
                <c:pt idx="3336">
                  <c:v>67.545517710255396</c:v>
                </c:pt>
                <c:pt idx="3337">
                  <c:v>67.545517710255396</c:v>
                </c:pt>
                <c:pt idx="3338">
                  <c:v>67.545517710255396</c:v>
                </c:pt>
                <c:pt idx="3339">
                  <c:v>66.400944347734949</c:v>
                </c:pt>
                <c:pt idx="3340">
                  <c:v>67.29897122877253</c:v>
                </c:pt>
                <c:pt idx="3341">
                  <c:v>68.450268586242515</c:v>
                </c:pt>
                <c:pt idx="3342">
                  <c:v>68.700550620475113</c:v>
                </c:pt>
                <c:pt idx="3343">
                  <c:v>69.309445718682795</c:v>
                </c:pt>
                <c:pt idx="3344">
                  <c:v>69.309445718682795</c:v>
                </c:pt>
                <c:pt idx="3345">
                  <c:v>69.309445718682795</c:v>
                </c:pt>
                <c:pt idx="3346">
                  <c:v>69.30421594483316</c:v>
                </c:pt>
                <c:pt idx="3347">
                  <c:v>69.053933910600563</c:v>
                </c:pt>
                <c:pt idx="3348">
                  <c:v>68.219411426308568</c:v>
                </c:pt>
                <c:pt idx="3349">
                  <c:v>68.301593586802866</c:v>
                </c:pt>
                <c:pt idx="3350">
                  <c:v>68.464463686691545</c:v>
                </c:pt>
                <c:pt idx="3351">
                  <c:v>68.464463686691545</c:v>
                </c:pt>
                <c:pt idx="3352">
                  <c:v>68.464463686691545</c:v>
                </c:pt>
                <c:pt idx="3353">
                  <c:v>68.516014314637971</c:v>
                </c:pt>
                <c:pt idx="3354">
                  <c:v>70.221667700169419</c:v>
                </c:pt>
                <c:pt idx="3355">
                  <c:v>70.044602499831726</c:v>
                </c:pt>
                <c:pt idx="3356">
                  <c:v>69.663576119358211</c:v>
                </c:pt>
                <c:pt idx="3357">
                  <c:v>69.261630643486129</c:v>
                </c:pt>
                <c:pt idx="3358">
                  <c:v>69.261630643486129</c:v>
                </c:pt>
                <c:pt idx="3359">
                  <c:v>69.261630643486129</c:v>
                </c:pt>
                <c:pt idx="3360">
                  <c:v>69.546279763016358</c:v>
                </c:pt>
                <c:pt idx="3361">
                  <c:v>70.887343200173149</c:v>
                </c:pt>
                <c:pt idx="3362">
                  <c:v>70.874642320824023</c:v>
                </c:pt>
                <c:pt idx="3363">
                  <c:v>71.235496716448935</c:v>
                </c:pt>
                <c:pt idx="3364">
                  <c:v>71.193658525651841</c:v>
                </c:pt>
                <c:pt idx="3365">
                  <c:v>71.193658525651841</c:v>
                </c:pt>
                <c:pt idx="3366">
                  <c:v>71.193658525651841</c:v>
                </c:pt>
                <c:pt idx="3367">
                  <c:v>71.112223475707509</c:v>
                </c:pt>
                <c:pt idx="3368">
                  <c:v>72.645294324200961</c:v>
                </c:pt>
                <c:pt idx="3369">
                  <c:v>73.286315176056405</c:v>
                </c:pt>
                <c:pt idx="3370">
                  <c:v>74.067045700752161</c:v>
                </c:pt>
                <c:pt idx="3371">
                  <c:v>74.343476604232947</c:v>
                </c:pt>
                <c:pt idx="3372">
                  <c:v>74.343476604232947</c:v>
                </c:pt>
                <c:pt idx="3373">
                  <c:v>74.343476604232947</c:v>
                </c:pt>
                <c:pt idx="3374">
                  <c:v>74.684159015009257</c:v>
                </c:pt>
                <c:pt idx="3375">
                  <c:v>74.531748462819849</c:v>
                </c:pt>
                <c:pt idx="3376">
                  <c:v>74.681170572809464</c:v>
                </c:pt>
                <c:pt idx="3377">
                  <c:v>75.830226598629608</c:v>
                </c:pt>
                <c:pt idx="3378">
                  <c:v>75.952005618271144</c:v>
                </c:pt>
                <c:pt idx="3379">
                  <c:v>75.952005618271144</c:v>
                </c:pt>
                <c:pt idx="3380">
                  <c:v>75.952005618271144</c:v>
                </c:pt>
                <c:pt idx="3381">
                  <c:v>75.172022204125355</c:v>
                </c:pt>
                <c:pt idx="3382">
                  <c:v>76.15970235115671</c:v>
                </c:pt>
                <c:pt idx="3383">
                  <c:v>76.941179986402389</c:v>
                </c:pt>
                <c:pt idx="3384">
                  <c:v>77.995352972379123</c:v>
                </c:pt>
                <c:pt idx="3385">
                  <c:v>78.32408161435626</c:v>
                </c:pt>
                <c:pt idx="3386">
                  <c:v>78.32408161435626</c:v>
                </c:pt>
                <c:pt idx="3387">
                  <c:v>78.32408161435626</c:v>
                </c:pt>
                <c:pt idx="3388">
                  <c:v>78.238911011662182</c:v>
                </c:pt>
                <c:pt idx="3389">
                  <c:v>78.339023825355213</c:v>
                </c:pt>
                <c:pt idx="3390">
                  <c:v>79.246016032992188</c:v>
                </c:pt>
                <c:pt idx="3391">
                  <c:v>79.319232866887091</c:v>
                </c:pt>
                <c:pt idx="3392">
                  <c:v>77.860125962838509</c:v>
                </c:pt>
                <c:pt idx="3393">
                  <c:v>77.860125962838509</c:v>
                </c:pt>
                <c:pt idx="3394">
                  <c:v>77.860125962838509</c:v>
                </c:pt>
                <c:pt idx="3395">
                  <c:v>78.670740909532171</c:v>
                </c:pt>
                <c:pt idx="3396">
                  <c:v>78.219486137363546</c:v>
                </c:pt>
                <c:pt idx="3397">
                  <c:v>79.079410380353778</c:v>
                </c:pt>
                <c:pt idx="3398">
                  <c:v>78.389827342751701</c:v>
                </c:pt>
                <c:pt idx="3399">
                  <c:v>79.377507489783071</c:v>
                </c:pt>
                <c:pt idx="3400">
                  <c:v>79.377507489783071</c:v>
                </c:pt>
                <c:pt idx="3401">
                  <c:v>79.377507489783071</c:v>
                </c:pt>
                <c:pt idx="3402">
                  <c:v>79.680087262512032</c:v>
                </c:pt>
                <c:pt idx="3403">
                  <c:v>79.52319404702294</c:v>
                </c:pt>
                <c:pt idx="3404">
                  <c:v>79.534400705272148</c:v>
                </c:pt>
                <c:pt idx="3405">
                  <c:v>79.138432113799681</c:v>
                </c:pt>
                <c:pt idx="3406">
                  <c:v>79.758533870256571</c:v>
                </c:pt>
                <c:pt idx="3407">
                  <c:v>79.758533870256571</c:v>
                </c:pt>
                <c:pt idx="3408">
                  <c:v>79.758533870256571</c:v>
                </c:pt>
                <c:pt idx="3409">
                  <c:v>78.932976712563956</c:v>
                </c:pt>
                <c:pt idx="3410">
                  <c:v>79.852669799550029</c:v>
                </c:pt>
                <c:pt idx="3411">
                  <c:v>80.646101203594895</c:v>
                </c:pt>
                <c:pt idx="3412">
                  <c:v>80.420473817510569</c:v>
                </c:pt>
                <c:pt idx="3413">
                  <c:v>80.683456731092278</c:v>
                </c:pt>
                <c:pt idx="3414">
                  <c:v>80.683456731092278</c:v>
                </c:pt>
                <c:pt idx="3415">
                  <c:v>80.683456731092278</c:v>
                </c:pt>
                <c:pt idx="3416">
                  <c:v>79.589686885968291</c:v>
                </c:pt>
                <c:pt idx="3417">
                  <c:v>77.789150460593447</c:v>
                </c:pt>
                <c:pt idx="3418">
                  <c:v>77.528408878661565</c:v>
                </c:pt>
                <c:pt idx="3419">
                  <c:v>78.647580482483775</c:v>
                </c:pt>
                <c:pt idx="3420">
                  <c:v>79.194465405045761</c:v>
                </c:pt>
                <c:pt idx="3421">
                  <c:v>79.194465405045761</c:v>
                </c:pt>
                <c:pt idx="3422">
                  <c:v>79.194465405045761</c:v>
                </c:pt>
                <c:pt idx="3423">
                  <c:v>78.483963272045145</c:v>
                </c:pt>
                <c:pt idx="3424">
                  <c:v>79.682328594161845</c:v>
                </c:pt>
                <c:pt idx="3425">
                  <c:v>79.703994800110337</c:v>
                </c:pt>
                <c:pt idx="3426">
                  <c:v>79.600893544217513</c:v>
                </c:pt>
                <c:pt idx="3427">
                  <c:v>79.443253218178455</c:v>
                </c:pt>
                <c:pt idx="3428">
                  <c:v>79.443253218178455</c:v>
                </c:pt>
                <c:pt idx="3429">
                  <c:v>79.443253218178455</c:v>
                </c:pt>
                <c:pt idx="3430">
                  <c:v>79.291589776538999</c:v>
                </c:pt>
                <c:pt idx="3431">
                  <c:v>78.430918422998815</c:v>
                </c:pt>
                <c:pt idx="3432">
                  <c:v>78.268795433660074</c:v>
                </c:pt>
                <c:pt idx="3433">
                  <c:v>77.742829606496628</c:v>
                </c:pt>
                <c:pt idx="3434">
                  <c:v>77.845930862389466</c:v>
                </c:pt>
                <c:pt idx="3435">
                  <c:v>77.845930862389466</c:v>
                </c:pt>
                <c:pt idx="3436">
                  <c:v>77.845930862389466</c:v>
                </c:pt>
                <c:pt idx="3437">
                  <c:v>78.021501841627256</c:v>
                </c:pt>
                <c:pt idx="3438">
                  <c:v>78.851541662619582</c:v>
                </c:pt>
                <c:pt idx="3439">
                  <c:v>77.990870309079398</c:v>
                </c:pt>
                <c:pt idx="3440">
                  <c:v>77.146635387638071</c:v>
                </c:pt>
                <c:pt idx="3441">
                  <c:v>77.807828224342131</c:v>
                </c:pt>
                <c:pt idx="3442">
                  <c:v>77.807828224342131</c:v>
                </c:pt>
                <c:pt idx="3443">
                  <c:v>77.807828224342131</c:v>
                </c:pt>
                <c:pt idx="3444">
                  <c:v>78.276266539159565</c:v>
                </c:pt>
                <c:pt idx="3445">
                  <c:v>78.867230984168486</c:v>
                </c:pt>
                <c:pt idx="3446">
                  <c:v>77.500018677763507</c:v>
                </c:pt>
                <c:pt idx="3447">
                  <c:v>77.494788903913872</c:v>
                </c:pt>
                <c:pt idx="3448">
                  <c:v>77.45369782366673</c:v>
                </c:pt>
                <c:pt idx="3449">
                  <c:v>77.45369782366673</c:v>
                </c:pt>
                <c:pt idx="3450">
                  <c:v>77.45369782366673</c:v>
                </c:pt>
                <c:pt idx="3451">
                  <c:v>76.67520863062083</c:v>
                </c:pt>
                <c:pt idx="3452">
                  <c:v>75.919132754073374</c:v>
                </c:pt>
                <c:pt idx="3453">
                  <c:v>75.922121196273167</c:v>
                </c:pt>
                <c:pt idx="3454">
                  <c:v>76.571360264178054</c:v>
                </c:pt>
                <c:pt idx="3455">
                  <c:v>76.751413906715527</c:v>
                </c:pt>
                <c:pt idx="3456">
                  <c:v>76.751413906715527</c:v>
                </c:pt>
                <c:pt idx="3457">
                  <c:v>76.751413906715527</c:v>
                </c:pt>
                <c:pt idx="3458">
                  <c:v>76.205276094703493</c:v>
                </c:pt>
                <c:pt idx="3459">
                  <c:v>76.211252979103079</c:v>
                </c:pt>
                <c:pt idx="3460">
                  <c:v>76.485442550934025</c:v>
                </c:pt>
                <c:pt idx="3461">
                  <c:v>76.466017676635374</c:v>
                </c:pt>
                <c:pt idx="3462">
                  <c:v>76.318089787745649</c:v>
                </c:pt>
                <c:pt idx="3463">
                  <c:v>76.318089787745649</c:v>
                </c:pt>
                <c:pt idx="3464">
                  <c:v>76.318089787745649</c:v>
                </c:pt>
                <c:pt idx="3465">
                  <c:v>75.305754992566008</c:v>
                </c:pt>
                <c:pt idx="3466">
                  <c:v>75.542589036899557</c:v>
                </c:pt>
                <c:pt idx="3467">
                  <c:v>75.573220569447429</c:v>
                </c:pt>
                <c:pt idx="3468">
                  <c:v>75.901949211424593</c:v>
                </c:pt>
                <c:pt idx="3469">
                  <c:v>76.16792056720611</c:v>
                </c:pt>
                <c:pt idx="3470">
                  <c:v>76.16792056720611</c:v>
                </c:pt>
                <c:pt idx="3471">
                  <c:v>76.16792056720611</c:v>
                </c:pt>
                <c:pt idx="3472">
                  <c:v>76.655036645772242</c:v>
                </c:pt>
                <c:pt idx="3473">
                  <c:v>76.620669560474624</c:v>
                </c:pt>
                <c:pt idx="3474">
                  <c:v>76.939685765302443</c:v>
                </c:pt>
                <c:pt idx="3475">
                  <c:v>76.524292299531311</c:v>
                </c:pt>
                <c:pt idx="3476">
                  <c:v>75.679310267540046</c:v>
                </c:pt>
                <c:pt idx="3477">
                  <c:v>75.679310267540046</c:v>
                </c:pt>
                <c:pt idx="3478">
                  <c:v>75.679310267540046</c:v>
                </c:pt>
                <c:pt idx="3479">
                  <c:v>74.849270446547735</c:v>
                </c:pt>
                <c:pt idx="3480">
                  <c:v>74.154457635096023</c:v>
                </c:pt>
                <c:pt idx="3481">
                  <c:v>73.059940679422098</c:v>
                </c:pt>
                <c:pt idx="3482">
                  <c:v>73.268384522857616</c:v>
                </c:pt>
                <c:pt idx="3483">
                  <c:v>72.545181510507874</c:v>
                </c:pt>
                <c:pt idx="3484">
                  <c:v>72.545181510507874</c:v>
                </c:pt>
                <c:pt idx="3485">
                  <c:v>72.545181510507874</c:v>
                </c:pt>
                <c:pt idx="3486">
                  <c:v>71.124924355056578</c:v>
                </c:pt>
                <c:pt idx="3487">
                  <c:v>70.684129130587223</c:v>
                </c:pt>
                <c:pt idx="3488">
                  <c:v>69.05243968950063</c:v>
                </c:pt>
                <c:pt idx="3489">
                  <c:v>68.792445218118701</c:v>
                </c:pt>
                <c:pt idx="3490">
                  <c:v>67.733789568842283</c:v>
                </c:pt>
                <c:pt idx="3491">
                  <c:v>67.733789568842283</c:v>
                </c:pt>
                <c:pt idx="3492">
                  <c:v>67.733789568842283</c:v>
                </c:pt>
                <c:pt idx="3493">
                  <c:v>68.240330521707065</c:v>
                </c:pt>
                <c:pt idx="3494">
                  <c:v>68.680378635626482</c:v>
                </c:pt>
                <c:pt idx="3495">
                  <c:v>67.012827888142382</c:v>
                </c:pt>
                <c:pt idx="3496">
                  <c:v>67.396095600265738</c:v>
                </c:pt>
                <c:pt idx="3497">
                  <c:v>67.399084042465532</c:v>
                </c:pt>
                <c:pt idx="3498">
                  <c:v>67.399084042465532</c:v>
                </c:pt>
                <c:pt idx="3499">
                  <c:v>67.399084042465532</c:v>
                </c:pt>
                <c:pt idx="3500">
                  <c:v>67.943727633377677</c:v>
                </c:pt>
                <c:pt idx="3501">
                  <c:v>68.861926499263859</c:v>
                </c:pt>
                <c:pt idx="3502">
                  <c:v>67.828672608685665</c:v>
                </c:pt>
                <c:pt idx="3503">
                  <c:v>67.710629141793859</c:v>
                </c:pt>
                <c:pt idx="3504">
                  <c:v>66.781223617658455</c:v>
                </c:pt>
                <c:pt idx="3505">
                  <c:v>66.781223617658455</c:v>
                </c:pt>
                <c:pt idx="3506">
                  <c:v>66.781223617658455</c:v>
                </c:pt>
                <c:pt idx="3507">
                  <c:v>65.929517590717651</c:v>
                </c:pt>
                <c:pt idx="3508">
                  <c:v>66.224626257947122</c:v>
                </c:pt>
                <c:pt idx="3509">
                  <c:v>67.431956906663217</c:v>
                </c:pt>
                <c:pt idx="3510">
                  <c:v>68.224641200158104</c:v>
                </c:pt>
                <c:pt idx="3511">
                  <c:v>67.626205649649691</c:v>
                </c:pt>
                <c:pt idx="3512">
                  <c:v>67.626205649649691</c:v>
                </c:pt>
                <c:pt idx="3513">
                  <c:v>67.626205649649691</c:v>
                </c:pt>
                <c:pt idx="3514">
                  <c:v>68.350902883099337</c:v>
                </c:pt>
                <c:pt idx="3515">
                  <c:v>68.21119321025904</c:v>
                </c:pt>
                <c:pt idx="3516">
                  <c:v>68.694573736075455</c:v>
                </c:pt>
                <c:pt idx="3517">
                  <c:v>68.251537179956244</c:v>
                </c:pt>
                <c:pt idx="3518">
                  <c:v>69.124162302295602</c:v>
                </c:pt>
                <c:pt idx="3519">
                  <c:v>69.124162302295602</c:v>
                </c:pt>
                <c:pt idx="3520">
                  <c:v>69.124162302295602</c:v>
                </c:pt>
                <c:pt idx="3521">
                  <c:v>69.784608028449682</c:v>
                </c:pt>
                <c:pt idx="3522">
                  <c:v>70.485397724300981</c:v>
                </c:pt>
                <c:pt idx="3523">
                  <c:v>70.846252119925893</c:v>
                </c:pt>
                <c:pt idx="3524">
                  <c:v>69.657599234958511</c:v>
                </c:pt>
                <c:pt idx="3525">
                  <c:v>68.523485420137334</c:v>
                </c:pt>
                <c:pt idx="3526">
                  <c:v>68.523485420137334</c:v>
                </c:pt>
                <c:pt idx="3527">
                  <c:v>68.523485420137334</c:v>
                </c:pt>
                <c:pt idx="3528">
                  <c:v>67.550000373554994</c:v>
                </c:pt>
                <c:pt idx="3529">
                  <c:v>67.751720222040973</c:v>
                </c:pt>
                <c:pt idx="3530">
                  <c:v>68.223894089608152</c:v>
                </c:pt>
                <c:pt idx="3531">
                  <c:v>67.741260674341703</c:v>
                </c:pt>
                <c:pt idx="3532">
                  <c:v>70.030407399382597</c:v>
                </c:pt>
                <c:pt idx="3533">
                  <c:v>70.030407399382597</c:v>
                </c:pt>
                <c:pt idx="3534">
                  <c:v>70.030407399382597</c:v>
                </c:pt>
                <c:pt idx="3535">
                  <c:v>70.332987172111572</c:v>
                </c:pt>
                <c:pt idx="3536">
                  <c:v>71.481296087381764</c:v>
                </c:pt>
                <c:pt idx="3537">
                  <c:v>71.443193449334416</c:v>
                </c:pt>
                <c:pt idx="3538">
                  <c:v>71.362505509940021</c:v>
                </c:pt>
                <c:pt idx="3539">
                  <c:v>70.677405135637642</c:v>
                </c:pt>
                <c:pt idx="3540">
                  <c:v>70.677405135637642</c:v>
                </c:pt>
                <c:pt idx="3541">
                  <c:v>70.677405135637642</c:v>
                </c:pt>
                <c:pt idx="3542">
                  <c:v>69.904145716441391</c:v>
                </c:pt>
                <c:pt idx="3543">
                  <c:v>69.798803128898712</c:v>
                </c:pt>
                <c:pt idx="3544">
                  <c:v>69.659093456058429</c:v>
                </c:pt>
                <c:pt idx="3545">
                  <c:v>68.291134039103511</c:v>
                </c:pt>
                <c:pt idx="3546">
                  <c:v>69.192149362340885</c:v>
                </c:pt>
                <c:pt idx="3547">
                  <c:v>69.192149362340885</c:v>
                </c:pt>
                <c:pt idx="3548">
                  <c:v>69.192149362340885</c:v>
                </c:pt>
                <c:pt idx="3549">
                  <c:v>69.236975995337758</c:v>
                </c:pt>
                <c:pt idx="3550">
                  <c:v>69.715873857854476</c:v>
                </c:pt>
                <c:pt idx="3551">
                  <c:v>69.5485210946661</c:v>
                </c:pt>
                <c:pt idx="3552">
                  <c:v>70.312815187262984</c:v>
                </c:pt>
                <c:pt idx="3553">
                  <c:v>69.994546092985104</c:v>
                </c:pt>
                <c:pt idx="3554">
                  <c:v>69.994546092985104</c:v>
                </c:pt>
                <c:pt idx="3555">
                  <c:v>69.994546092985104</c:v>
                </c:pt>
                <c:pt idx="3556">
                  <c:v>68.171596351111816</c:v>
                </c:pt>
                <c:pt idx="3557">
                  <c:v>67.9444747439276</c:v>
                </c:pt>
                <c:pt idx="3558">
                  <c:v>67.662066956047227</c:v>
                </c:pt>
                <c:pt idx="3559">
                  <c:v>68.468199239441205</c:v>
                </c:pt>
                <c:pt idx="3560">
                  <c:v>70.359883151909713</c:v>
                </c:pt>
                <c:pt idx="3561">
                  <c:v>70.359883151909713</c:v>
                </c:pt>
                <c:pt idx="3562">
                  <c:v>70.359883151909713</c:v>
                </c:pt>
                <c:pt idx="3563">
                  <c:v>70.898549858422271</c:v>
                </c:pt>
                <c:pt idx="3564">
                  <c:v>71.161532772003994</c:v>
                </c:pt>
                <c:pt idx="3565">
                  <c:v>71.290782897145021</c:v>
                </c:pt>
                <c:pt idx="3566">
                  <c:v>70.597464306793213</c:v>
                </c:pt>
                <c:pt idx="3567">
                  <c:v>71.183946088502438</c:v>
                </c:pt>
                <c:pt idx="3568">
                  <c:v>71.183946088502438</c:v>
                </c:pt>
                <c:pt idx="3569">
                  <c:v>71.183946088502438</c:v>
                </c:pt>
                <c:pt idx="3570">
                  <c:v>72.278463044176377</c:v>
                </c:pt>
                <c:pt idx="3571">
                  <c:v>72.309094576724249</c:v>
                </c:pt>
                <c:pt idx="3572">
                  <c:v>72.514549977959973</c:v>
                </c:pt>
                <c:pt idx="3573">
                  <c:v>73.163041935314908</c:v>
                </c:pt>
                <c:pt idx="3574">
                  <c:v>73.160800603665066</c:v>
                </c:pt>
                <c:pt idx="3575">
                  <c:v>73.160800603665066</c:v>
                </c:pt>
                <c:pt idx="3576">
                  <c:v>73.160800603665066</c:v>
                </c:pt>
                <c:pt idx="3577">
                  <c:v>72.663224977399651</c:v>
                </c:pt>
                <c:pt idx="3578">
                  <c:v>73.011378493675437</c:v>
                </c:pt>
                <c:pt idx="3579">
                  <c:v>72.785751107591125</c:v>
                </c:pt>
                <c:pt idx="3580">
                  <c:v>72.904541685032882</c:v>
                </c:pt>
                <c:pt idx="3581">
                  <c:v>72.548169952707639</c:v>
                </c:pt>
                <c:pt idx="3582">
                  <c:v>72.548169952707639</c:v>
                </c:pt>
                <c:pt idx="3583">
                  <c:v>72.548169952707639</c:v>
                </c:pt>
                <c:pt idx="3584">
                  <c:v>72.410701611517197</c:v>
                </c:pt>
                <c:pt idx="3585">
                  <c:v>72.877645705234741</c:v>
                </c:pt>
                <c:pt idx="3586">
                  <c:v>72.427138043616054</c:v>
                </c:pt>
                <c:pt idx="3587">
                  <c:v>72.775291559891869</c:v>
                </c:pt>
                <c:pt idx="3588">
                  <c:v>72.131282265836631</c:v>
                </c:pt>
                <c:pt idx="3589">
                  <c:v>72.131282265836631</c:v>
                </c:pt>
                <c:pt idx="3590">
                  <c:v>72.131282265836631</c:v>
                </c:pt>
                <c:pt idx="3591">
                  <c:v>71.786864302310562</c:v>
                </c:pt>
                <c:pt idx="3592">
                  <c:v>71.480548976831841</c:v>
                </c:pt>
                <c:pt idx="3593">
                  <c:v>71.192911415101833</c:v>
                </c:pt>
                <c:pt idx="3594">
                  <c:v>70.556373226546071</c:v>
                </c:pt>
                <c:pt idx="3595">
                  <c:v>70.776023728230797</c:v>
                </c:pt>
                <c:pt idx="3596">
                  <c:v>70.776023728230797</c:v>
                </c:pt>
                <c:pt idx="3597">
                  <c:v>70.776023728230797</c:v>
                </c:pt>
                <c:pt idx="3598">
                  <c:v>71.186934530702231</c:v>
                </c:pt>
                <c:pt idx="3599">
                  <c:v>70.779012170430576</c:v>
                </c:pt>
                <c:pt idx="3600">
                  <c:v>70.1917832781714</c:v>
                </c:pt>
                <c:pt idx="3601">
                  <c:v>71.0091222198146</c:v>
                </c:pt>
                <c:pt idx="3602">
                  <c:v>72.381564300069215</c:v>
                </c:pt>
                <c:pt idx="3603">
                  <c:v>72.381564300069215</c:v>
                </c:pt>
                <c:pt idx="3604">
                  <c:v>72.381564300069215</c:v>
                </c:pt>
                <c:pt idx="3605">
                  <c:v>72.467482013313244</c:v>
                </c:pt>
                <c:pt idx="3606">
                  <c:v>72.700580504897047</c:v>
                </c:pt>
                <c:pt idx="3607">
                  <c:v>73.103273091319068</c:v>
                </c:pt>
                <c:pt idx="3608">
                  <c:v>73.366256004900791</c:v>
                </c:pt>
                <c:pt idx="3609">
                  <c:v>75.762239538584268</c:v>
                </c:pt>
                <c:pt idx="3610">
                  <c:v>75.762239538584268</c:v>
                </c:pt>
                <c:pt idx="3611">
                  <c:v>75.762239538584268</c:v>
                </c:pt>
                <c:pt idx="3612">
                  <c:v>75.654655619391747</c:v>
                </c:pt>
                <c:pt idx="3613">
                  <c:v>75.22207861097182</c:v>
                </c:pt>
                <c:pt idx="3614">
                  <c:v>75.416327353958323</c:v>
                </c:pt>
                <c:pt idx="3615">
                  <c:v>74.581804869666314</c:v>
                </c:pt>
                <c:pt idx="3616">
                  <c:v>75.20414795777306</c:v>
                </c:pt>
                <c:pt idx="3617">
                  <c:v>75.20414795777306</c:v>
                </c:pt>
                <c:pt idx="3618">
                  <c:v>75.20414795777306</c:v>
                </c:pt>
                <c:pt idx="3619">
                  <c:v>75.037542305134636</c:v>
                </c:pt>
                <c:pt idx="3620">
                  <c:v>74.84927044654772</c:v>
                </c:pt>
                <c:pt idx="3621">
                  <c:v>73.99158753520733</c:v>
                </c:pt>
                <c:pt idx="3622">
                  <c:v>74.588528864615839</c:v>
                </c:pt>
                <c:pt idx="3623">
                  <c:v>74.909786401093498</c:v>
                </c:pt>
                <c:pt idx="3624">
                  <c:v>74.909786401093498</c:v>
                </c:pt>
                <c:pt idx="3625">
                  <c:v>74.909786401093498</c:v>
                </c:pt>
                <c:pt idx="3626">
                  <c:v>75.090587154180938</c:v>
                </c:pt>
                <c:pt idx="3627">
                  <c:v>75.176504867424967</c:v>
                </c:pt>
                <c:pt idx="3628">
                  <c:v>74.897832632294339</c:v>
                </c:pt>
                <c:pt idx="3629">
                  <c:v>75.123460018378651</c:v>
                </c:pt>
                <c:pt idx="3630">
                  <c:v>75.395408258559755</c:v>
                </c:pt>
                <c:pt idx="3631">
                  <c:v>75.395408258559755</c:v>
                </c:pt>
                <c:pt idx="3632">
                  <c:v>75.395408258559755</c:v>
                </c:pt>
                <c:pt idx="3633">
                  <c:v>74.556403110968063</c:v>
                </c:pt>
                <c:pt idx="3634">
                  <c:v>74.456290297275032</c:v>
                </c:pt>
                <c:pt idx="3635">
                  <c:v>74.120090549798405</c:v>
                </c:pt>
                <c:pt idx="3636">
                  <c:v>74.408475222078366</c:v>
                </c:pt>
                <c:pt idx="3637">
                  <c:v>74.464508513324475</c:v>
                </c:pt>
                <c:pt idx="3638">
                  <c:v>74.464508513324475</c:v>
                </c:pt>
                <c:pt idx="3639">
                  <c:v>74.464508513324475</c:v>
                </c:pt>
                <c:pt idx="3640">
                  <c:v>74.35393615193216</c:v>
                </c:pt>
                <c:pt idx="3641">
                  <c:v>74.961337029039939</c:v>
                </c:pt>
                <c:pt idx="3642">
                  <c:v>75.521669941500988</c:v>
                </c:pt>
                <c:pt idx="3643">
                  <c:v>75.709194689537952</c:v>
                </c:pt>
                <c:pt idx="3644">
                  <c:v>75.164551098625807</c:v>
                </c:pt>
                <c:pt idx="3645">
                  <c:v>75.164551098625807</c:v>
                </c:pt>
                <c:pt idx="3646">
                  <c:v>75.164551098625807</c:v>
                </c:pt>
                <c:pt idx="3647">
                  <c:v>75.257192806819361</c:v>
                </c:pt>
                <c:pt idx="3648">
                  <c:v>74.473473839923841</c:v>
                </c:pt>
                <c:pt idx="3649">
                  <c:v>74.303879745085624</c:v>
                </c:pt>
                <c:pt idx="3650">
                  <c:v>74.6453092664119</c:v>
                </c:pt>
                <c:pt idx="3651">
                  <c:v>74.016242183355629</c:v>
                </c:pt>
                <c:pt idx="3652">
                  <c:v>74.016242183355629</c:v>
                </c:pt>
                <c:pt idx="3653">
                  <c:v>74.016242183355629</c:v>
                </c:pt>
                <c:pt idx="3654">
                  <c:v>73.981875098058012</c:v>
                </c:pt>
                <c:pt idx="3655">
                  <c:v>74.199284268092896</c:v>
                </c:pt>
                <c:pt idx="3656">
                  <c:v>74.362154367981574</c:v>
                </c:pt>
                <c:pt idx="3657">
                  <c:v>74.683411904459248</c:v>
                </c:pt>
                <c:pt idx="3658">
                  <c:v>75.060702732183017</c:v>
                </c:pt>
                <c:pt idx="3659">
                  <c:v>75.060702732183017</c:v>
                </c:pt>
                <c:pt idx="3660">
                  <c:v>75.060702732183017</c:v>
                </c:pt>
                <c:pt idx="3661">
                  <c:v>74.770823838803167</c:v>
                </c:pt>
                <c:pt idx="3662">
                  <c:v>75.17949330962476</c:v>
                </c:pt>
                <c:pt idx="3663">
                  <c:v>75.267652354518631</c:v>
                </c:pt>
                <c:pt idx="3664">
                  <c:v>74.360660146881656</c:v>
                </c:pt>
                <c:pt idx="3665">
                  <c:v>74.037161278754141</c:v>
                </c:pt>
                <c:pt idx="3666">
                  <c:v>74.037161278754141</c:v>
                </c:pt>
                <c:pt idx="3667">
                  <c:v>74.037161278754141</c:v>
                </c:pt>
                <c:pt idx="3668">
                  <c:v>73.909405374713018</c:v>
                </c:pt>
                <c:pt idx="3669">
                  <c:v>73.378956884249888</c:v>
                </c:pt>
                <c:pt idx="3670">
                  <c:v>73.263154749007938</c:v>
                </c:pt>
                <c:pt idx="3671">
                  <c:v>72.793222213090601</c:v>
                </c:pt>
                <c:pt idx="3672">
                  <c:v>72.456275355064022</c:v>
                </c:pt>
                <c:pt idx="3673">
                  <c:v>72.456275355064022</c:v>
                </c:pt>
                <c:pt idx="3674">
                  <c:v>72.456275355064022</c:v>
                </c:pt>
                <c:pt idx="3675">
                  <c:v>73.065917563821642</c:v>
                </c:pt>
                <c:pt idx="3676">
                  <c:v>73.178731256863799</c:v>
                </c:pt>
                <c:pt idx="3677">
                  <c:v>73.279591181106781</c:v>
                </c:pt>
                <c:pt idx="3678">
                  <c:v>73.644181129481439</c:v>
                </c:pt>
                <c:pt idx="3679">
                  <c:v>74.407728111528371</c:v>
                </c:pt>
                <c:pt idx="3680">
                  <c:v>74.407728111528371</c:v>
                </c:pt>
                <c:pt idx="3681">
                  <c:v>74.407728111528371</c:v>
                </c:pt>
                <c:pt idx="3682">
                  <c:v>74.344970825332737</c:v>
                </c:pt>
                <c:pt idx="3683">
                  <c:v>74.445083639025782</c:v>
                </c:pt>
                <c:pt idx="3684">
                  <c:v>74.058827484702618</c:v>
                </c:pt>
                <c:pt idx="3685">
                  <c:v>74.99420989323761</c:v>
                </c:pt>
                <c:pt idx="3686">
                  <c:v>75.235526600870841</c:v>
                </c:pt>
                <c:pt idx="3687">
                  <c:v>75.235526600870841</c:v>
                </c:pt>
                <c:pt idx="3688">
                  <c:v>75.235526600870841</c:v>
                </c:pt>
                <c:pt idx="3689">
                  <c:v>75.284835897167426</c:v>
                </c:pt>
                <c:pt idx="3690">
                  <c:v>75.254204364619554</c:v>
                </c:pt>
                <c:pt idx="3691">
                  <c:v>76.008786020067106</c:v>
                </c:pt>
                <c:pt idx="3692">
                  <c:v>76.299412023996894</c:v>
                </c:pt>
                <c:pt idx="3693">
                  <c:v>76.508602977982349</c:v>
                </c:pt>
                <c:pt idx="3694">
                  <c:v>76.508602977982349</c:v>
                </c:pt>
                <c:pt idx="3695">
                  <c:v>76.508602977982349</c:v>
                </c:pt>
                <c:pt idx="3696">
                  <c:v>76.882158252956387</c:v>
                </c:pt>
                <c:pt idx="3697">
                  <c:v>77.29232194487787</c:v>
                </c:pt>
                <c:pt idx="3698">
                  <c:v>77.801851339942445</c:v>
                </c:pt>
                <c:pt idx="3699">
                  <c:v>77.890757495386268</c:v>
                </c:pt>
                <c:pt idx="3700">
                  <c:v>77.910182369684904</c:v>
                </c:pt>
                <c:pt idx="3701">
                  <c:v>77.910182369684904</c:v>
                </c:pt>
                <c:pt idx="3702">
                  <c:v>77.910182369684904</c:v>
                </c:pt>
                <c:pt idx="3703">
                  <c:v>77.700991415699448</c:v>
                </c:pt>
                <c:pt idx="3704">
                  <c:v>78.165694177767151</c:v>
                </c:pt>
                <c:pt idx="3705">
                  <c:v>78.683441788881169</c:v>
                </c:pt>
                <c:pt idx="3706">
                  <c:v>78.64683337193371</c:v>
                </c:pt>
                <c:pt idx="3707">
                  <c:v>77.925871691233809</c:v>
                </c:pt>
                <c:pt idx="3708">
                  <c:v>77.925871691233809</c:v>
                </c:pt>
                <c:pt idx="3709">
                  <c:v>77.925871691233809</c:v>
                </c:pt>
                <c:pt idx="3710">
                  <c:v>77.978169429730187</c:v>
                </c:pt>
                <c:pt idx="3711">
                  <c:v>78.103684002121469</c:v>
                </c:pt>
                <c:pt idx="3712">
                  <c:v>78.196325710315037</c:v>
                </c:pt>
                <c:pt idx="3713">
                  <c:v>78.405516664300492</c:v>
                </c:pt>
                <c:pt idx="3714">
                  <c:v>78.833611009420736</c:v>
                </c:pt>
                <c:pt idx="3715">
                  <c:v>78.833611009420736</c:v>
                </c:pt>
                <c:pt idx="3716">
                  <c:v>78.833611009420736</c:v>
                </c:pt>
                <c:pt idx="3717">
                  <c:v>78.835105230520625</c:v>
                </c:pt>
                <c:pt idx="3718">
                  <c:v>78.876943421317719</c:v>
                </c:pt>
                <c:pt idx="3719">
                  <c:v>80.550471053201406</c:v>
                </c:pt>
                <c:pt idx="3720">
                  <c:v>80.888165021777922</c:v>
                </c:pt>
                <c:pt idx="3721">
                  <c:v>80.531046178902741</c:v>
                </c:pt>
                <c:pt idx="3722">
                  <c:v>80.531046178902741</c:v>
                </c:pt>
                <c:pt idx="3723">
                  <c:v>80.531046178902741</c:v>
                </c:pt>
                <c:pt idx="3724">
                  <c:v>80.371164521213842</c:v>
                </c:pt>
                <c:pt idx="3725">
                  <c:v>79.930369296744473</c:v>
                </c:pt>
                <c:pt idx="3726">
                  <c:v>80.167203341078022</c:v>
                </c:pt>
                <c:pt idx="3727">
                  <c:v>80.463059118857458</c:v>
                </c:pt>
                <c:pt idx="3728">
                  <c:v>80.167950451627974</c:v>
                </c:pt>
                <c:pt idx="3729">
                  <c:v>80.167950451627974</c:v>
                </c:pt>
                <c:pt idx="3730">
                  <c:v>80.167950451627974</c:v>
                </c:pt>
                <c:pt idx="3731">
                  <c:v>80.740984243438149</c:v>
                </c:pt>
                <c:pt idx="3732">
                  <c:v>80.200823315825687</c:v>
                </c:pt>
                <c:pt idx="3733">
                  <c:v>80.03122922098747</c:v>
                </c:pt>
                <c:pt idx="3734">
                  <c:v>80.176168667677402</c:v>
                </c:pt>
                <c:pt idx="3735">
                  <c:v>80.74322557508799</c:v>
                </c:pt>
                <c:pt idx="3736">
                  <c:v>80.74322557508799</c:v>
                </c:pt>
                <c:pt idx="3737">
                  <c:v>80.74322557508799</c:v>
                </c:pt>
                <c:pt idx="3738">
                  <c:v>80.542252837151949</c:v>
                </c:pt>
                <c:pt idx="3739">
                  <c:v>80.618458113246646</c:v>
                </c:pt>
                <c:pt idx="3740">
                  <c:v>80.428692033559841</c:v>
                </c:pt>
                <c:pt idx="3741">
                  <c:v>80.109675828732009</c:v>
                </c:pt>
                <c:pt idx="3742">
                  <c:v>79.875083116048302</c:v>
                </c:pt>
                <c:pt idx="3743">
                  <c:v>79.875083116048302</c:v>
                </c:pt>
                <c:pt idx="3744">
                  <c:v>79.875083116048302</c:v>
                </c:pt>
                <c:pt idx="3745">
                  <c:v>79.347623067784966</c:v>
                </c:pt>
                <c:pt idx="3746">
                  <c:v>79.931863517844363</c:v>
                </c:pt>
                <c:pt idx="3747">
                  <c:v>79.806348945453081</c:v>
                </c:pt>
                <c:pt idx="3748">
                  <c:v>79.866864899998873</c:v>
                </c:pt>
                <c:pt idx="3749">
                  <c:v>80.151514019529074</c:v>
                </c:pt>
                <c:pt idx="3750">
                  <c:v>80.151514019529074</c:v>
                </c:pt>
                <c:pt idx="3751">
                  <c:v>80.151514019529074</c:v>
                </c:pt>
                <c:pt idx="3752">
                  <c:v>80.144790024579549</c:v>
                </c:pt>
                <c:pt idx="3753">
                  <c:v>79.762269423006117</c:v>
                </c:pt>
                <c:pt idx="3754">
                  <c:v>79.473884750726171</c:v>
                </c:pt>
                <c:pt idx="3755">
                  <c:v>79.160845430297925</c:v>
                </c:pt>
                <c:pt idx="3756">
                  <c:v>79.258716912341129</c:v>
                </c:pt>
                <c:pt idx="3757">
                  <c:v>79.258716912341129</c:v>
                </c:pt>
                <c:pt idx="3758">
                  <c:v>79.258716912341129</c:v>
                </c:pt>
                <c:pt idx="3759">
                  <c:v>79.100329475752147</c:v>
                </c:pt>
                <c:pt idx="3760">
                  <c:v>79.121248571150687</c:v>
                </c:pt>
                <c:pt idx="3761">
                  <c:v>79.558308242870311</c:v>
                </c:pt>
                <c:pt idx="3762">
                  <c:v>79.630030855665311</c:v>
                </c:pt>
                <c:pt idx="3763">
                  <c:v>79.680834373061785</c:v>
                </c:pt>
                <c:pt idx="3764">
                  <c:v>79.680834373061785</c:v>
                </c:pt>
                <c:pt idx="3765">
                  <c:v>79.680834373061785</c:v>
                </c:pt>
                <c:pt idx="3766">
                  <c:v>79.517964273173106</c:v>
                </c:pt>
                <c:pt idx="3767">
                  <c:v>79.491815403924932</c:v>
                </c:pt>
                <c:pt idx="3768">
                  <c:v>79.825773819751717</c:v>
                </c:pt>
                <c:pt idx="3769">
                  <c:v>78.681200457231284</c:v>
                </c:pt>
                <c:pt idx="3770">
                  <c:v>78.699878220979983</c:v>
                </c:pt>
                <c:pt idx="3771">
                  <c:v>78.699878220979983</c:v>
                </c:pt>
                <c:pt idx="3772">
                  <c:v>78.699878220979983</c:v>
                </c:pt>
                <c:pt idx="3773">
                  <c:v>78.77608349707468</c:v>
                </c:pt>
                <c:pt idx="3774">
                  <c:v>77.901964153635433</c:v>
                </c:pt>
                <c:pt idx="3775">
                  <c:v>78.189601715365441</c:v>
                </c:pt>
                <c:pt idx="3776">
                  <c:v>78.791772818623585</c:v>
                </c:pt>
                <c:pt idx="3777">
                  <c:v>78.680453346681333</c:v>
                </c:pt>
                <c:pt idx="3778">
                  <c:v>78.680453346681333</c:v>
                </c:pt>
                <c:pt idx="3779">
                  <c:v>78.680453346681333</c:v>
                </c:pt>
                <c:pt idx="3780">
                  <c:v>77.795127344992864</c:v>
                </c:pt>
                <c:pt idx="3781">
                  <c:v>78.442125081247895</c:v>
                </c:pt>
                <c:pt idx="3782">
                  <c:v>79.181764525696479</c:v>
                </c:pt>
                <c:pt idx="3783">
                  <c:v>79.038319300106451</c:v>
                </c:pt>
                <c:pt idx="3784">
                  <c:v>79.637501961164801</c:v>
                </c:pt>
                <c:pt idx="3785">
                  <c:v>79.637501961164801</c:v>
                </c:pt>
                <c:pt idx="3786">
                  <c:v>79.637501961164801</c:v>
                </c:pt>
                <c:pt idx="3787">
                  <c:v>79.459689650277156</c:v>
                </c:pt>
                <c:pt idx="3788">
                  <c:v>79.018147315257863</c:v>
                </c:pt>
                <c:pt idx="3789">
                  <c:v>78.377873573952357</c:v>
                </c:pt>
                <c:pt idx="3790">
                  <c:v>78.274772318059533</c:v>
                </c:pt>
                <c:pt idx="3791">
                  <c:v>77.866849957787878</c:v>
                </c:pt>
                <c:pt idx="3792">
                  <c:v>77.866849957787878</c:v>
                </c:pt>
                <c:pt idx="3793">
                  <c:v>77.866849957787878</c:v>
                </c:pt>
                <c:pt idx="3794">
                  <c:v>76.960604860700855</c:v>
                </c:pt>
                <c:pt idx="3795">
                  <c:v>76.575842927477609</c:v>
                </c:pt>
                <c:pt idx="3796">
                  <c:v>76.679691293920385</c:v>
                </c:pt>
                <c:pt idx="3797">
                  <c:v>76.386823958340742</c:v>
                </c:pt>
                <c:pt idx="3798">
                  <c:v>75.866835015576896</c:v>
                </c:pt>
                <c:pt idx="3799">
                  <c:v>75.866835015576896</c:v>
                </c:pt>
                <c:pt idx="3800">
                  <c:v>75.866835015576896</c:v>
                </c:pt>
                <c:pt idx="3801">
                  <c:v>76.374870189541582</c:v>
                </c:pt>
                <c:pt idx="3802">
                  <c:v>76.851526720408458</c:v>
                </c:pt>
                <c:pt idx="3803">
                  <c:v>77.105544307390787</c:v>
                </c:pt>
                <c:pt idx="3804">
                  <c:v>77.148129608737818</c:v>
                </c:pt>
                <c:pt idx="3805">
                  <c:v>77.318470814126002</c:v>
                </c:pt>
                <c:pt idx="3806">
                  <c:v>77.318470814126002</c:v>
                </c:pt>
                <c:pt idx="3807">
                  <c:v>77.318470814126002</c:v>
                </c:pt>
                <c:pt idx="3808">
                  <c:v>77.03830435789547</c:v>
                </c:pt>
                <c:pt idx="3809">
                  <c:v>76.885146695156109</c:v>
                </c:pt>
                <c:pt idx="3810">
                  <c:v>76.578084259127465</c:v>
                </c:pt>
                <c:pt idx="3811">
                  <c:v>75.985625593018639</c:v>
                </c:pt>
                <c:pt idx="3812">
                  <c:v>75.318455871915006</c:v>
                </c:pt>
                <c:pt idx="3813">
                  <c:v>75.318455871915006</c:v>
                </c:pt>
                <c:pt idx="3814">
                  <c:v>75.318455871915006</c:v>
                </c:pt>
                <c:pt idx="3815">
                  <c:v>75.24449192747015</c:v>
                </c:pt>
                <c:pt idx="3816">
                  <c:v>75.901202100874499</c:v>
                </c:pt>
                <c:pt idx="3817">
                  <c:v>76.54072873163004</c:v>
                </c:pt>
                <c:pt idx="3818">
                  <c:v>76.89411202175549</c:v>
                </c:pt>
                <c:pt idx="3819">
                  <c:v>76.176138783255396</c:v>
                </c:pt>
                <c:pt idx="3820">
                  <c:v>76.176138783255396</c:v>
                </c:pt>
                <c:pt idx="3821">
                  <c:v>76.176138783255396</c:v>
                </c:pt>
                <c:pt idx="3822">
                  <c:v>74.956854365740142</c:v>
                </c:pt>
                <c:pt idx="3823">
                  <c:v>75.377477605360909</c:v>
                </c:pt>
                <c:pt idx="3824">
                  <c:v>74.793237155301526</c:v>
                </c:pt>
                <c:pt idx="3825">
                  <c:v>74.511576477971104</c:v>
                </c:pt>
                <c:pt idx="3826">
                  <c:v>75.545577479099222</c:v>
                </c:pt>
                <c:pt idx="3827">
                  <c:v>75.545577479099222</c:v>
                </c:pt>
                <c:pt idx="3828">
                  <c:v>75.545577479099222</c:v>
                </c:pt>
                <c:pt idx="3829">
                  <c:v>75.604599212545125</c:v>
                </c:pt>
                <c:pt idx="3830">
                  <c:v>75.443970444306288</c:v>
                </c:pt>
                <c:pt idx="3831">
                  <c:v>76.034187778765272</c:v>
                </c:pt>
                <c:pt idx="3832">
                  <c:v>76.750666796165461</c:v>
                </c:pt>
                <c:pt idx="3833">
                  <c:v>76.381594184491121</c:v>
                </c:pt>
                <c:pt idx="3834">
                  <c:v>76.381594184491121</c:v>
                </c:pt>
                <c:pt idx="3835">
                  <c:v>76.381594184491121</c:v>
                </c:pt>
                <c:pt idx="3836">
                  <c:v>76.759632122764856</c:v>
                </c:pt>
                <c:pt idx="3837">
                  <c:v>77.658406114352388</c:v>
                </c:pt>
                <c:pt idx="3838">
                  <c:v>77.559040411209281</c:v>
                </c:pt>
                <c:pt idx="3839">
                  <c:v>77.500018677763379</c:v>
                </c:pt>
                <c:pt idx="3840">
                  <c:v>77.868344178887781</c:v>
                </c:pt>
                <c:pt idx="3841">
                  <c:v>77.868344178887781</c:v>
                </c:pt>
                <c:pt idx="3842">
                  <c:v>77.868344178887781</c:v>
                </c:pt>
                <c:pt idx="3843">
                  <c:v>78.149257745668265</c:v>
                </c:pt>
                <c:pt idx="3844">
                  <c:v>78.631891160934714</c:v>
                </c:pt>
                <c:pt idx="3845">
                  <c:v>79.275153344439985</c:v>
                </c:pt>
                <c:pt idx="3846">
                  <c:v>79.237050706392637</c:v>
                </c:pt>
                <c:pt idx="3847">
                  <c:v>78.501893925243735</c:v>
                </c:pt>
                <c:pt idx="3848">
                  <c:v>78.501893925243735</c:v>
                </c:pt>
                <c:pt idx="3849">
                  <c:v>78.501893925243735</c:v>
                </c:pt>
                <c:pt idx="3850">
                  <c:v>77.841448199089641</c:v>
                </c:pt>
                <c:pt idx="3851">
                  <c:v>78.161211514467411</c:v>
                </c:pt>
                <c:pt idx="3852">
                  <c:v>78.15523463006781</c:v>
                </c:pt>
                <c:pt idx="3853">
                  <c:v>78.172418172716618</c:v>
                </c:pt>
                <c:pt idx="3854">
                  <c:v>78.129832871369572</c:v>
                </c:pt>
                <c:pt idx="3855">
                  <c:v>78.129832871369572</c:v>
                </c:pt>
                <c:pt idx="3856">
                  <c:v>78.129832871369572</c:v>
                </c:pt>
                <c:pt idx="3857">
                  <c:v>78.30839229280717</c:v>
                </c:pt>
                <c:pt idx="3858">
                  <c:v>78.30689807170728</c:v>
                </c:pt>
                <c:pt idx="3859">
                  <c:v>78.303909629507473</c:v>
                </c:pt>
                <c:pt idx="3860">
                  <c:v>76.647565540272609</c:v>
                </c:pt>
                <c:pt idx="3861">
                  <c:v>76.704345942068656</c:v>
                </c:pt>
                <c:pt idx="3862">
                  <c:v>76.704345942068656</c:v>
                </c:pt>
                <c:pt idx="3863">
                  <c:v>76.704345942068656</c:v>
                </c:pt>
                <c:pt idx="3864">
                  <c:v>76.842561393809049</c:v>
                </c:pt>
                <c:pt idx="3865">
                  <c:v>77.013649709747156</c:v>
                </c:pt>
                <c:pt idx="3866">
                  <c:v>76.23665473780116</c:v>
                </c:pt>
                <c:pt idx="3867">
                  <c:v>75.90792609582401</c:v>
                </c:pt>
                <c:pt idx="3868">
                  <c:v>75.374489163161087</c:v>
                </c:pt>
                <c:pt idx="3869">
                  <c:v>75.374489163161087</c:v>
                </c:pt>
                <c:pt idx="3870">
                  <c:v>75.374489163161087</c:v>
                </c:pt>
                <c:pt idx="3871">
                  <c:v>74.602723965064726</c:v>
                </c:pt>
                <c:pt idx="3872">
                  <c:v>75.012140546436271</c:v>
                </c:pt>
                <c:pt idx="3873">
                  <c:v>74.067045700751962</c:v>
                </c:pt>
                <c:pt idx="3874">
                  <c:v>73.594124722634831</c:v>
                </c:pt>
                <c:pt idx="3875">
                  <c:v>73.264648970107729</c:v>
                </c:pt>
                <c:pt idx="3876">
                  <c:v>73.264648970107729</c:v>
                </c:pt>
                <c:pt idx="3877">
                  <c:v>73.264648970107729</c:v>
                </c:pt>
                <c:pt idx="3878">
                  <c:v>72.685638293897981</c:v>
                </c:pt>
                <c:pt idx="3879">
                  <c:v>71.30273666594411</c:v>
                </c:pt>
                <c:pt idx="3880">
                  <c:v>71.30273666594411</c:v>
                </c:pt>
                <c:pt idx="3881">
                  <c:v>70.496604382550146</c:v>
                </c:pt>
                <c:pt idx="3882">
                  <c:v>71.250438927447746</c:v>
                </c:pt>
                <c:pt idx="3883">
                  <c:v>71.250438927447746</c:v>
                </c:pt>
                <c:pt idx="3884">
                  <c:v>71.250438927447746</c:v>
                </c:pt>
                <c:pt idx="3885">
                  <c:v>71.507444956629897</c:v>
                </c:pt>
                <c:pt idx="3886">
                  <c:v>71.23997937974849</c:v>
                </c:pt>
                <c:pt idx="3887">
                  <c:v>70.734185537433646</c:v>
                </c:pt>
                <c:pt idx="3888">
                  <c:v>67.874246352232433</c:v>
                </c:pt>
                <c:pt idx="3889">
                  <c:v>67.280293465023718</c:v>
                </c:pt>
                <c:pt idx="3890">
                  <c:v>67.280293465023718</c:v>
                </c:pt>
                <c:pt idx="3891">
                  <c:v>67.280293465023718</c:v>
                </c:pt>
                <c:pt idx="3892">
                  <c:v>65.995263319113036</c:v>
                </c:pt>
                <c:pt idx="3893">
                  <c:v>66.18278806715</c:v>
                </c:pt>
                <c:pt idx="3894">
                  <c:v>67.387877384216239</c:v>
                </c:pt>
                <c:pt idx="3895">
                  <c:v>68.693826625525475</c:v>
                </c:pt>
                <c:pt idx="3896">
                  <c:v>70.253046343267101</c:v>
                </c:pt>
                <c:pt idx="3897">
                  <c:v>70.253046343267101</c:v>
                </c:pt>
                <c:pt idx="3898">
                  <c:v>70.253046343267101</c:v>
                </c:pt>
                <c:pt idx="3899">
                  <c:v>70.372584031258782</c:v>
                </c:pt>
                <c:pt idx="3900">
                  <c:v>69.639668581759722</c:v>
                </c:pt>
                <c:pt idx="3901">
                  <c:v>68.149930145163268</c:v>
                </c:pt>
                <c:pt idx="3902">
                  <c:v>68.891063810711771</c:v>
                </c:pt>
                <c:pt idx="3903">
                  <c:v>68.55336984213524</c:v>
                </c:pt>
                <c:pt idx="3904">
                  <c:v>68.55336984213524</c:v>
                </c:pt>
                <c:pt idx="3905">
                  <c:v>68.55336984213524</c:v>
                </c:pt>
                <c:pt idx="3906">
                  <c:v>67.68522738309558</c:v>
                </c:pt>
                <c:pt idx="3907">
                  <c:v>68.189527004310534</c:v>
                </c:pt>
                <c:pt idx="3908">
                  <c:v>68.40768328489537</c:v>
                </c:pt>
                <c:pt idx="3909">
                  <c:v>70.443559533503858</c:v>
                </c:pt>
                <c:pt idx="3910">
                  <c:v>70.628842949890981</c:v>
                </c:pt>
                <c:pt idx="3911">
                  <c:v>70.628842949890981</c:v>
                </c:pt>
                <c:pt idx="3912">
                  <c:v>70.628842949890981</c:v>
                </c:pt>
                <c:pt idx="3913">
                  <c:v>71.142107897705316</c:v>
                </c:pt>
                <c:pt idx="3914">
                  <c:v>71.201129631151204</c:v>
                </c:pt>
                <c:pt idx="3915">
                  <c:v>71.675544830368239</c:v>
                </c:pt>
                <c:pt idx="3916">
                  <c:v>71.531352494228258</c:v>
                </c:pt>
                <c:pt idx="3917">
                  <c:v>71.010616440914447</c:v>
                </c:pt>
                <c:pt idx="3918">
                  <c:v>71.010616440914447</c:v>
                </c:pt>
                <c:pt idx="3919">
                  <c:v>71.010616440914447</c:v>
                </c:pt>
                <c:pt idx="3920">
                  <c:v>71.274346465046108</c:v>
                </c:pt>
                <c:pt idx="3921">
                  <c:v>72.398000732168015</c:v>
                </c:pt>
                <c:pt idx="3922">
                  <c:v>72.20823465248121</c:v>
                </c:pt>
                <c:pt idx="3923">
                  <c:v>71.898930884802709</c:v>
                </c:pt>
                <c:pt idx="3924">
                  <c:v>71.836920709157013</c:v>
                </c:pt>
                <c:pt idx="3925">
                  <c:v>71.836920709157013</c:v>
                </c:pt>
                <c:pt idx="3926">
                  <c:v>71.836920709157013</c:v>
                </c:pt>
                <c:pt idx="3927">
                  <c:v>71.263886917346852</c:v>
                </c:pt>
                <c:pt idx="3928">
                  <c:v>71.248197595797947</c:v>
                </c:pt>
                <c:pt idx="3929">
                  <c:v>70.792460160329625</c:v>
                </c:pt>
                <c:pt idx="3930">
                  <c:v>71.285553123295358</c:v>
                </c:pt>
                <c:pt idx="3931">
                  <c:v>71.375206389289133</c:v>
                </c:pt>
                <c:pt idx="3932">
                  <c:v>71.375206389289133</c:v>
                </c:pt>
                <c:pt idx="3933">
                  <c:v>71.375206389289133</c:v>
                </c:pt>
                <c:pt idx="3934">
                  <c:v>71.453652997033672</c:v>
                </c:pt>
                <c:pt idx="3935">
                  <c:v>70.699071341586119</c:v>
                </c:pt>
                <c:pt idx="3936">
                  <c:v>70.068510037429945</c:v>
                </c:pt>
                <c:pt idx="3937">
                  <c:v>70.705795336535644</c:v>
                </c:pt>
                <c:pt idx="3938">
                  <c:v>71.077856390409792</c:v>
                </c:pt>
                <c:pt idx="3939">
                  <c:v>71.077856390409792</c:v>
                </c:pt>
                <c:pt idx="3940">
                  <c:v>71.077856390409792</c:v>
                </c:pt>
                <c:pt idx="3941">
                  <c:v>71.559742695126303</c:v>
                </c:pt>
                <c:pt idx="3942">
                  <c:v>72.16639646168413</c:v>
                </c:pt>
                <c:pt idx="3943">
                  <c:v>72.314324350573841</c:v>
                </c:pt>
                <c:pt idx="3944">
                  <c:v>71.758474101412475</c:v>
                </c:pt>
                <c:pt idx="3945">
                  <c:v>71.581408901074781</c:v>
                </c:pt>
                <c:pt idx="3946">
                  <c:v>71.581408901074781</c:v>
                </c:pt>
                <c:pt idx="3947">
                  <c:v>71.581408901074781</c:v>
                </c:pt>
                <c:pt idx="3948">
                  <c:v>70.592981643493488</c:v>
                </c:pt>
                <c:pt idx="3949">
                  <c:v>69.641909913409592</c:v>
                </c:pt>
                <c:pt idx="3950">
                  <c:v>69.047209915650939</c:v>
                </c:pt>
                <c:pt idx="3951">
                  <c:v>68.904511800610848</c:v>
                </c:pt>
                <c:pt idx="3952">
                  <c:v>69.687483656956431</c:v>
                </c:pt>
                <c:pt idx="3953">
                  <c:v>69.687483656956431</c:v>
                </c:pt>
                <c:pt idx="3954">
                  <c:v>69.687483656956431</c:v>
                </c:pt>
                <c:pt idx="3955">
                  <c:v>69.68897787805632</c:v>
                </c:pt>
                <c:pt idx="3956">
                  <c:v>68.393488184446369</c:v>
                </c:pt>
                <c:pt idx="3957">
                  <c:v>67.972864944825588</c:v>
                </c:pt>
                <c:pt idx="3958">
                  <c:v>68.796927881418327</c:v>
                </c:pt>
                <c:pt idx="3959">
                  <c:v>69.446914059873151</c:v>
                </c:pt>
                <c:pt idx="3960">
                  <c:v>69.446914059873151</c:v>
                </c:pt>
                <c:pt idx="3961">
                  <c:v>69.446914059873151</c:v>
                </c:pt>
                <c:pt idx="3962">
                  <c:v>70.100635791077707</c:v>
                </c:pt>
                <c:pt idx="3963">
                  <c:v>69.775642701850302</c:v>
                </c:pt>
                <c:pt idx="3964">
                  <c:v>70.063280263580296</c:v>
                </c:pt>
                <c:pt idx="3965">
                  <c:v>70.801425486928977</c:v>
                </c:pt>
                <c:pt idx="3966">
                  <c:v>71.403596590187121</c:v>
                </c:pt>
                <c:pt idx="3967">
                  <c:v>71.403596590187121</c:v>
                </c:pt>
                <c:pt idx="3968">
                  <c:v>71.403596590187121</c:v>
                </c:pt>
                <c:pt idx="3969">
                  <c:v>72.75287824339334</c:v>
                </c:pt>
                <c:pt idx="3970">
                  <c:v>74.0655514796521</c:v>
                </c:pt>
                <c:pt idx="3971">
                  <c:v>74.108883891549098</c:v>
                </c:pt>
                <c:pt idx="3972">
                  <c:v>73.994575977407038</c:v>
                </c:pt>
                <c:pt idx="3973">
                  <c:v>73.727857511075584</c:v>
                </c:pt>
                <c:pt idx="3974">
                  <c:v>73.727857511075584</c:v>
                </c:pt>
                <c:pt idx="3975">
                  <c:v>73.727857511075584</c:v>
                </c:pt>
                <c:pt idx="3976">
                  <c:v>74.842546451598096</c:v>
                </c:pt>
                <c:pt idx="3977">
                  <c:v>74.893349968994571</c:v>
                </c:pt>
                <c:pt idx="3978">
                  <c:v>74.785018939252097</c:v>
                </c:pt>
                <c:pt idx="3979">
                  <c:v>76.395042174390198</c:v>
                </c:pt>
                <c:pt idx="3980">
                  <c:v>75.694999589088852</c:v>
                </c:pt>
                <c:pt idx="3981">
                  <c:v>75.694999589088852</c:v>
                </c:pt>
                <c:pt idx="3982">
                  <c:v>75.694999589088852</c:v>
                </c:pt>
                <c:pt idx="3983">
                  <c:v>75.928845191222607</c:v>
                </c:pt>
                <c:pt idx="3984">
                  <c:v>75.500003735552411</c:v>
                </c:pt>
                <c:pt idx="3985">
                  <c:v>75.275123460018037</c:v>
                </c:pt>
                <c:pt idx="3986">
                  <c:v>74.935188159791664</c:v>
                </c:pt>
                <c:pt idx="3987">
                  <c:v>74.702089668207861</c:v>
                </c:pt>
                <c:pt idx="3988">
                  <c:v>74.702089668207861</c:v>
                </c:pt>
                <c:pt idx="3989">
                  <c:v>74.702089668207861</c:v>
                </c:pt>
                <c:pt idx="3990">
                  <c:v>73.774178365172361</c:v>
                </c:pt>
                <c:pt idx="3991">
                  <c:v>74.437612533526263</c:v>
                </c:pt>
                <c:pt idx="3992">
                  <c:v>74.550426226568419</c:v>
                </c:pt>
                <c:pt idx="3993">
                  <c:v>75.103288033529992</c:v>
                </c:pt>
                <c:pt idx="3994">
                  <c:v>75.30276655036613</c:v>
                </c:pt>
                <c:pt idx="3995">
                  <c:v>75.30276655036613</c:v>
                </c:pt>
                <c:pt idx="3996">
                  <c:v>75.30276655036613</c:v>
                </c:pt>
                <c:pt idx="3997">
                  <c:v>75.059208511083057</c:v>
                </c:pt>
                <c:pt idx="3998">
                  <c:v>75.375236273711081</c:v>
                </c:pt>
                <c:pt idx="3999">
                  <c:v>75.136160897727706</c:v>
                </c:pt>
                <c:pt idx="4000">
                  <c:v>75.760745317484279</c:v>
                </c:pt>
                <c:pt idx="4001">
                  <c:v>76.445098581236707</c:v>
                </c:pt>
                <c:pt idx="4002">
                  <c:v>76.445098581236707</c:v>
                </c:pt>
                <c:pt idx="4003">
                  <c:v>76.445098581236707</c:v>
                </c:pt>
                <c:pt idx="4004">
                  <c:v>76.403260390439613</c:v>
                </c:pt>
                <c:pt idx="4005">
                  <c:v>76.941179986402219</c:v>
                </c:pt>
                <c:pt idx="4006">
                  <c:v>77.04726968449485</c:v>
                </c:pt>
                <c:pt idx="4007">
                  <c:v>77.248989532980829</c:v>
                </c:pt>
                <c:pt idx="4008">
                  <c:v>77.853401967888814</c:v>
                </c:pt>
                <c:pt idx="4009">
                  <c:v>77.853401967888814</c:v>
                </c:pt>
                <c:pt idx="4010">
                  <c:v>77.853401967888814</c:v>
                </c:pt>
                <c:pt idx="4011">
                  <c:v>77.898228600885716</c:v>
                </c:pt>
                <c:pt idx="4012">
                  <c:v>78.047650710875331</c:v>
                </c:pt>
                <c:pt idx="4013">
                  <c:v>77.211634005483432</c:v>
                </c:pt>
                <c:pt idx="4014">
                  <c:v>77.013649709747185</c:v>
                </c:pt>
                <c:pt idx="4015">
                  <c:v>76.74842546451562</c:v>
                </c:pt>
                <c:pt idx="4016">
                  <c:v>76.74842546451562</c:v>
                </c:pt>
                <c:pt idx="4017">
                  <c:v>76.74842546451562</c:v>
                </c:pt>
                <c:pt idx="4018">
                  <c:v>77.279621065528701</c:v>
                </c:pt>
                <c:pt idx="4019">
                  <c:v>77.457433376416347</c:v>
                </c:pt>
                <c:pt idx="4020">
                  <c:v>77.90495259583524</c:v>
                </c:pt>
                <c:pt idx="4021">
                  <c:v>77.282609507728509</c:v>
                </c:pt>
                <c:pt idx="4022">
                  <c:v>76.793252097512507</c:v>
                </c:pt>
                <c:pt idx="4023">
                  <c:v>76.793252097512507</c:v>
                </c:pt>
                <c:pt idx="4024">
                  <c:v>76.793252097512507</c:v>
                </c:pt>
                <c:pt idx="4025">
                  <c:v>76.732736142966715</c:v>
                </c:pt>
                <c:pt idx="4026">
                  <c:v>75.928845191222592</c:v>
                </c:pt>
                <c:pt idx="4027">
                  <c:v>75.920626975173164</c:v>
                </c:pt>
                <c:pt idx="4028">
                  <c:v>75.472360645204319</c:v>
                </c:pt>
                <c:pt idx="4029">
                  <c:v>74.359913036331633</c:v>
                </c:pt>
                <c:pt idx="4030">
                  <c:v>74.359913036331633</c:v>
                </c:pt>
                <c:pt idx="4031">
                  <c:v>74.359913036331633</c:v>
                </c:pt>
                <c:pt idx="4032">
                  <c:v>74.187330499293637</c:v>
                </c:pt>
                <c:pt idx="4033">
                  <c:v>74.072275474601639</c:v>
                </c:pt>
                <c:pt idx="4034">
                  <c:v>73.20786856831171</c:v>
                </c:pt>
                <c:pt idx="4035">
                  <c:v>74.096183012199972</c:v>
                </c:pt>
                <c:pt idx="4036">
                  <c:v>75.097311149130391</c:v>
                </c:pt>
                <c:pt idx="4037">
                  <c:v>75.097311149130391</c:v>
                </c:pt>
                <c:pt idx="4038">
                  <c:v>75.097311149130391</c:v>
                </c:pt>
                <c:pt idx="4039">
                  <c:v>76.60124468617586</c:v>
                </c:pt>
                <c:pt idx="4040">
                  <c:v>76.543717173829862</c:v>
                </c:pt>
                <c:pt idx="4041">
                  <c:v>76.173150341055617</c:v>
                </c:pt>
                <c:pt idx="4042">
                  <c:v>75.027829867985218</c:v>
                </c:pt>
                <c:pt idx="4043">
                  <c:v>75.396155369109621</c:v>
                </c:pt>
                <c:pt idx="4044">
                  <c:v>75.396155369109621</c:v>
                </c:pt>
                <c:pt idx="4045">
                  <c:v>75.396155369109621</c:v>
                </c:pt>
                <c:pt idx="4046">
                  <c:v>75.505233509402032</c:v>
                </c:pt>
                <c:pt idx="4047">
                  <c:v>75.114494691779186</c:v>
                </c:pt>
                <c:pt idx="4048">
                  <c:v>75.369259389311466</c:v>
                </c:pt>
                <c:pt idx="4049">
                  <c:v>75.609081875844794</c:v>
                </c:pt>
                <c:pt idx="4050">
                  <c:v>76.076773080112289</c:v>
                </c:pt>
                <c:pt idx="4051">
                  <c:v>76.076773080112289</c:v>
                </c:pt>
                <c:pt idx="4052">
                  <c:v>76.076773080112289</c:v>
                </c:pt>
                <c:pt idx="4053">
                  <c:v>75.715171573937425</c:v>
                </c:pt>
                <c:pt idx="4054">
                  <c:v>74.913521953843144</c:v>
                </c:pt>
                <c:pt idx="4055">
                  <c:v>74.393533011079285</c:v>
                </c:pt>
                <c:pt idx="4056">
                  <c:v>74.595252859565264</c:v>
                </c:pt>
                <c:pt idx="4057">
                  <c:v>74.875419315795796</c:v>
                </c:pt>
                <c:pt idx="4058">
                  <c:v>74.875419315795796</c:v>
                </c:pt>
                <c:pt idx="4059">
                  <c:v>74.875419315795796</c:v>
                </c:pt>
                <c:pt idx="4060">
                  <c:v>75.664368056540951</c:v>
                </c:pt>
                <c:pt idx="4061">
                  <c:v>75.631495192343237</c:v>
                </c:pt>
                <c:pt idx="4062">
                  <c:v>74.901568185043956</c:v>
                </c:pt>
                <c:pt idx="4063">
                  <c:v>74.077505248451232</c:v>
                </c:pt>
                <c:pt idx="4064">
                  <c:v>73.999805751256631</c:v>
                </c:pt>
                <c:pt idx="4065">
                  <c:v>73.999805751256631</c:v>
                </c:pt>
                <c:pt idx="4066">
                  <c:v>73.999805751256631</c:v>
                </c:pt>
                <c:pt idx="4067">
                  <c:v>73.993828866857044</c:v>
                </c:pt>
                <c:pt idx="4068">
                  <c:v>74.000552861806582</c:v>
                </c:pt>
                <c:pt idx="4069">
                  <c:v>74.165664293345117</c:v>
                </c:pt>
                <c:pt idx="4070">
                  <c:v>74.012506630605756</c:v>
                </c:pt>
                <c:pt idx="4071">
                  <c:v>73.833947209168159</c:v>
                </c:pt>
                <c:pt idx="4072">
                  <c:v>73.833947209168159</c:v>
                </c:pt>
                <c:pt idx="4073">
                  <c:v>73.833947209168159</c:v>
                </c:pt>
                <c:pt idx="4074">
                  <c:v>74.164917182795151</c:v>
                </c:pt>
                <c:pt idx="4075">
                  <c:v>74.363648589081336</c:v>
                </c:pt>
                <c:pt idx="4076">
                  <c:v>74.327787282683829</c:v>
                </c:pt>
                <c:pt idx="4077">
                  <c:v>74.201525599742595</c:v>
                </c:pt>
                <c:pt idx="4078">
                  <c:v>74.528760020619856</c:v>
                </c:pt>
                <c:pt idx="4079">
                  <c:v>74.528760020619856</c:v>
                </c:pt>
                <c:pt idx="4080">
                  <c:v>74.528760020619856</c:v>
                </c:pt>
                <c:pt idx="4081">
                  <c:v>74.853005999297324</c:v>
                </c:pt>
                <c:pt idx="4082">
                  <c:v>74.912027732743226</c:v>
                </c:pt>
                <c:pt idx="4083">
                  <c:v>74.909786401093385</c:v>
                </c:pt>
                <c:pt idx="4084">
                  <c:v>74.022966178305026</c:v>
                </c:pt>
                <c:pt idx="4085">
                  <c:v>73.178731256863699</c:v>
                </c:pt>
                <c:pt idx="4086">
                  <c:v>73.178731256863699</c:v>
                </c:pt>
                <c:pt idx="4087">
                  <c:v>73.178731256863699</c:v>
                </c:pt>
                <c:pt idx="4088">
                  <c:v>72.650524098050411</c:v>
                </c:pt>
                <c:pt idx="4089">
                  <c:v>72.580295706355301</c:v>
                </c:pt>
                <c:pt idx="4090">
                  <c:v>72.70655738929652</c:v>
                </c:pt>
                <c:pt idx="4091">
                  <c:v>71.954964176048762</c:v>
                </c:pt>
                <c:pt idx="4092">
                  <c:v>72.480930003212194</c:v>
                </c:pt>
                <c:pt idx="4093">
                  <c:v>72.480930003212194</c:v>
                </c:pt>
                <c:pt idx="4094">
                  <c:v>72.480930003212194</c:v>
                </c:pt>
                <c:pt idx="4095">
                  <c:v>73.024079373024435</c:v>
                </c:pt>
                <c:pt idx="4096">
                  <c:v>72.86419771533555</c:v>
                </c:pt>
                <c:pt idx="4097">
                  <c:v>73.057699347772115</c:v>
                </c:pt>
                <c:pt idx="4098">
                  <c:v>72.817129750688835</c:v>
                </c:pt>
                <c:pt idx="4099">
                  <c:v>72.639317439801189</c:v>
                </c:pt>
                <c:pt idx="4100">
                  <c:v>72.639317439801189</c:v>
                </c:pt>
                <c:pt idx="4101">
                  <c:v>72.639317439801189</c:v>
                </c:pt>
                <c:pt idx="4102">
                  <c:v>72.530986410058716</c:v>
                </c:pt>
                <c:pt idx="4103">
                  <c:v>72.525756636209081</c:v>
                </c:pt>
                <c:pt idx="4104">
                  <c:v>72.953103870779373</c:v>
                </c:pt>
                <c:pt idx="4105">
                  <c:v>72.019962793894237</c:v>
                </c:pt>
                <c:pt idx="4106">
                  <c:v>70.968031139567344</c:v>
                </c:pt>
                <c:pt idx="4107">
                  <c:v>70.968031139567344</c:v>
                </c:pt>
                <c:pt idx="4108">
                  <c:v>70.968031139567344</c:v>
                </c:pt>
                <c:pt idx="4109">
                  <c:v>69.603807275362158</c:v>
                </c:pt>
                <c:pt idx="4110">
                  <c:v>69.786849360099438</c:v>
                </c:pt>
                <c:pt idx="4111">
                  <c:v>69.979603881986037</c:v>
                </c:pt>
                <c:pt idx="4112">
                  <c:v>69.957190565487593</c:v>
                </c:pt>
                <c:pt idx="4113">
                  <c:v>69.969144334286767</c:v>
                </c:pt>
                <c:pt idx="4114">
                  <c:v>69.969144334286767</c:v>
                </c:pt>
                <c:pt idx="4115">
                  <c:v>69.969144334286767</c:v>
                </c:pt>
                <c:pt idx="4116">
                  <c:v>69.237723105887611</c:v>
                </c:pt>
                <c:pt idx="4117">
                  <c:v>68.565323610934342</c:v>
                </c:pt>
                <c:pt idx="4118">
                  <c:v>68.477164566040472</c:v>
                </c:pt>
                <c:pt idx="4119">
                  <c:v>69.466338934171731</c:v>
                </c:pt>
                <c:pt idx="4120">
                  <c:v>70.026671846632794</c:v>
                </c:pt>
                <c:pt idx="4121">
                  <c:v>70.026671846632794</c:v>
                </c:pt>
                <c:pt idx="4122">
                  <c:v>70.026671846632794</c:v>
                </c:pt>
                <c:pt idx="4123">
                  <c:v>69.892191947642146</c:v>
                </c:pt>
                <c:pt idx="4124">
                  <c:v>70.583269206344113</c:v>
                </c:pt>
                <c:pt idx="4125">
                  <c:v>71.222048726549701</c:v>
                </c:pt>
                <c:pt idx="4126">
                  <c:v>70.663957145738493</c:v>
                </c:pt>
                <c:pt idx="4127">
                  <c:v>71.521640057078884</c:v>
                </c:pt>
                <c:pt idx="4128">
                  <c:v>71.521640057078884</c:v>
                </c:pt>
                <c:pt idx="4129">
                  <c:v>71.521640057078884</c:v>
                </c:pt>
                <c:pt idx="4130">
                  <c:v>72.043123220942647</c:v>
                </c:pt>
                <c:pt idx="4131">
                  <c:v>71.638189302870799</c:v>
                </c:pt>
                <c:pt idx="4132">
                  <c:v>71.65462573496967</c:v>
                </c:pt>
                <c:pt idx="4133">
                  <c:v>71.021823099163655</c:v>
                </c:pt>
                <c:pt idx="4134">
                  <c:v>71.667326614318782</c:v>
                </c:pt>
                <c:pt idx="4135">
                  <c:v>71.667326614318782</c:v>
                </c:pt>
                <c:pt idx="4136">
                  <c:v>71.667326614318782</c:v>
                </c:pt>
                <c:pt idx="4137">
                  <c:v>71.604569328123134</c:v>
                </c:pt>
                <c:pt idx="4138">
                  <c:v>71.389401489738091</c:v>
                </c:pt>
                <c:pt idx="4139">
                  <c:v>71.443193449334359</c:v>
                </c:pt>
                <c:pt idx="4140">
                  <c:v>71.96392950264817</c:v>
                </c:pt>
                <c:pt idx="4141">
                  <c:v>72.202257768081594</c:v>
                </c:pt>
                <c:pt idx="4142">
                  <c:v>72.202257768081594</c:v>
                </c:pt>
                <c:pt idx="4143">
                  <c:v>72.202257768081594</c:v>
                </c:pt>
                <c:pt idx="4144">
                  <c:v>71.026305762463323</c:v>
                </c:pt>
                <c:pt idx="4145">
                  <c:v>71.43796367548471</c:v>
                </c:pt>
                <c:pt idx="4146">
                  <c:v>71.661349729919166</c:v>
                </c:pt>
                <c:pt idx="4147">
                  <c:v>72.489895329811574</c:v>
                </c:pt>
                <c:pt idx="4148">
                  <c:v>72.22467108458001</c:v>
                </c:pt>
                <c:pt idx="4149">
                  <c:v>72.22467108458001</c:v>
                </c:pt>
                <c:pt idx="4150">
                  <c:v>72.22467108458001</c:v>
                </c:pt>
                <c:pt idx="4151">
                  <c:v>71.350551741140762</c:v>
                </c:pt>
                <c:pt idx="4152">
                  <c:v>71.415550358986238</c:v>
                </c:pt>
                <c:pt idx="4153">
                  <c:v>70.574303879744704</c:v>
                </c:pt>
                <c:pt idx="4154">
                  <c:v>70.466719960552183</c:v>
                </c:pt>
                <c:pt idx="4155">
                  <c:v>70.055809158080748</c:v>
                </c:pt>
                <c:pt idx="4156">
                  <c:v>70.055809158080748</c:v>
                </c:pt>
                <c:pt idx="4157">
                  <c:v>70.055809158080748</c:v>
                </c:pt>
                <c:pt idx="4158">
                  <c:v>70.468961292202025</c:v>
                </c:pt>
                <c:pt idx="4159">
                  <c:v>71.160785661453943</c:v>
                </c:pt>
                <c:pt idx="4160">
                  <c:v>71.019581767513756</c:v>
                </c:pt>
                <c:pt idx="4161">
                  <c:v>70.280689433615123</c:v>
                </c:pt>
                <c:pt idx="4162">
                  <c:v>70.598958527893004</c:v>
                </c:pt>
                <c:pt idx="4163">
                  <c:v>70.598958527893004</c:v>
                </c:pt>
                <c:pt idx="4164">
                  <c:v>70.598958527893004</c:v>
                </c:pt>
                <c:pt idx="4165">
                  <c:v>71.266875359546574</c:v>
                </c:pt>
                <c:pt idx="4166">
                  <c:v>71.60979910197274</c:v>
                </c:pt>
                <c:pt idx="4167">
                  <c:v>72.337484777622166</c:v>
                </c:pt>
                <c:pt idx="4168">
                  <c:v>72.864944825885487</c:v>
                </c:pt>
                <c:pt idx="4169">
                  <c:v>73.583665174935533</c:v>
                </c:pt>
                <c:pt idx="4170">
                  <c:v>73.583665174935533</c:v>
                </c:pt>
                <c:pt idx="4171">
                  <c:v>73.583665174935533</c:v>
                </c:pt>
                <c:pt idx="4172">
                  <c:v>74.311350850584958</c:v>
                </c:pt>
                <c:pt idx="4173">
                  <c:v>74.770076728253073</c:v>
                </c:pt>
                <c:pt idx="4174">
                  <c:v>75.082368938131381</c:v>
                </c:pt>
                <c:pt idx="4175">
                  <c:v>74.723755874156296</c:v>
                </c:pt>
                <c:pt idx="4176">
                  <c:v>74.863465546996594</c:v>
                </c:pt>
                <c:pt idx="4177">
                  <c:v>74.863465546996594</c:v>
                </c:pt>
                <c:pt idx="4178">
                  <c:v>74.863465546996594</c:v>
                </c:pt>
                <c:pt idx="4179">
                  <c:v>75.021105873035637</c:v>
                </c:pt>
                <c:pt idx="4180">
                  <c:v>75.569485016697527</c:v>
                </c:pt>
                <c:pt idx="4181">
                  <c:v>75.819019940380187</c:v>
                </c:pt>
                <c:pt idx="4182">
                  <c:v>76.335273330394301</c:v>
                </c:pt>
                <c:pt idx="4183">
                  <c:v>75.864593683927012</c:v>
                </c:pt>
                <c:pt idx="4184">
                  <c:v>75.864593683927012</c:v>
                </c:pt>
                <c:pt idx="4185">
                  <c:v>75.864593683927012</c:v>
                </c:pt>
                <c:pt idx="4186">
                  <c:v>75.587415669896274</c:v>
                </c:pt>
                <c:pt idx="4187">
                  <c:v>74.703583889307694</c:v>
                </c:pt>
                <c:pt idx="4188">
                  <c:v>74.897832632294197</c:v>
                </c:pt>
                <c:pt idx="4189">
                  <c:v>75.39989092185931</c:v>
                </c:pt>
                <c:pt idx="4190">
                  <c:v>75.597875217595544</c:v>
                </c:pt>
                <c:pt idx="4191">
                  <c:v>75.597875217595544</c:v>
                </c:pt>
                <c:pt idx="4192">
                  <c:v>75.597875217595544</c:v>
                </c:pt>
                <c:pt idx="4193">
                  <c:v>75.514945946551308</c:v>
                </c:pt>
                <c:pt idx="4194">
                  <c:v>75.362535394361913</c:v>
                </c:pt>
                <c:pt idx="4195">
                  <c:v>74.99420989323751</c:v>
                </c:pt>
                <c:pt idx="4196">
                  <c:v>75.044266300084033</c:v>
                </c:pt>
                <c:pt idx="4197">
                  <c:v>74.214226479091721</c:v>
                </c:pt>
                <c:pt idx="4198">
                  <c:v>74.214226479091721</c:v>
                </c:pt>
                <c:pt idx="4199">
                  <c:v>74.214226479091721</c:v>
                </c:pt>
                <c:pt idx="4200">
                  <c:v>74.197042936442912</c:v>
                </c:pt>
                <c:pt idx="4201">
                  <c:v>74.70582522095755</c:v>
                </c:pt>
                <c:pt idx="4202">
                  <c:v>74.358418815231701</c:v>
                </c:pt>
                <c:pt idx="4203">
                  <c:v>74.412957885377907</c:v>
                </c:pt>
                <c:pt idx="4204">
                  <c:v>74.964325471239576</c:v>
                </c:pt>
                <c:pt idx="4205">
                  <c:v>74.964325471239576</c:v>
                </c:pt>
                <c:pt idx="4206">
                  <c:v>74.964325471239576</c:v>
                </c:pt>
                <c:pt idx="4207">
                  <c:v>74.78651316035193</c:v>
                </c:pt>
                <c:pt idx="4208">
                  <c:v>75.004669440936752</c:v>
                </c:pt>
                <c:pt idx="4209">
                  <c:v>75.047254742283798</c:v>
                </c:pt>
                <c:pt idx="4210">
                  <c:v>75.372247831511217</c:v>
                </c:pt>
                <c:pt idx="4211">
                  <c:v>75.230296827021078</c:v>
                </c:pt>
                <c:pt idx="4212">
                  <c:v>75.230296827021078</c:v>
                </c:pt>
                <c:pt idx="4213">
                  <c:v>75.230296827021078</c:v>
                </c:pt>
                <c:pt idx="4214">
                  <c:v>75.892236774275062</c:v>
                </c:pt>
                <c:pt idx="4215">
                  <c:v>76.387571068890651</c:v>
                </c:pt>
                <c:pt idx="4216">
                  <c:v>77.119739407839745</c:v>
                </c:pt>
                <c:pt idx="4217">
                  <c:v>76.885146695156038</c:v>
                </c:pt>
                <c:pt idx="4218">
                  <c:v>77.098073201891253</c:v>
                </c:pt>
                <c:pt idx="4219">
                  <c:v>77.098073201891253</c:v>
                </c:pt>
                <c:pt idx="4220">
                  <c:v>77.098073201891253</c:v>
                </c:pt>
                <c:pt idx="4221">
                  <c:v>77.358067673273169</c:v>
                </c:pt>
                <c:pt idx="4222">
                  <c:v>76.945662649701831</c:v>
                </c:pt>
                <c:pt idx="4223">
                  <c:v>77.076406995942747</c:v>
                </c:pt>
                <c:pt idx="4224">
                  <c:v>77.788403350043254</c:v>
                </c:pt>
                <c:pt idx="4225">
                  <c:v>77.917653475184267</c:v>
                </c:pt>
                <c:pt idx="4226">
                  <c:v>77.917653475184267</c:v>
                </c:pt>
                <c:pt idx="4227">
                  <c:v>77.917653475184267</c:v>
                </c:pt>
                <c:pt idx="4228">
                  <c:v>77.836965535789858</c:v>
                </c:pt>
                <c:pt idx="4229">
                  <c:v>77.167554483036398</c:v>
                </c:pt>
                <c:pt idx="4230">
                  <c:v>77.56725862725861</c:v>
                </c:pt>
                <c:pt idx="4231">
                  <c:v>77.597890159806497</c:v>
                </c:pt>
                <c:pt idx="4232">
                  <c:v>76.779804107613344</c:v>
                </c:pt>
                <c:pt idx="4233">
                  <c:v>76.779804107613344</c:v>
                </c:pt>
                <c:pt idx="4234">
                  <c:v>76.779804107613344</c:v>
                </c:pt>
                <c:pt idx="4235">
                  <c:v>76.915031117153944</c:v>
                </c:pt>
                <c:pt idx="4236">
                  <c:v>77.396917421870455</c:v>
                </c:pt>
                <c:pt idx="4237">
                  <c:v>77.041292800095178</c:v>
                </c:pt>
                <c:pt idx="4238">
                  <c:v>77.324447698525489</c:v>
                </c:pt>
                <c:pt idx="4239">
                  <c:v>78.067822695723819</c:v>
                </c:pt>
                <c:pt idx="4240">
                  <c:v>78.067822695723819</c:v>
                </c:pt>
                <c:pt idx="4241">
                  <c:v>78.067822695723819</c:v>
                </c:pt>
                <c:pt idx="4242">
                  <c:v>78.368908247352877</c:v>
                </c:pt>
                <c:pt idx="4243">
                  <c:v>79.013664651958052</c:v>
                </c:pt>
                <c:pt idx="4244">
                  <c:v>78.897862516716103</c:v>
                </c:pt>
                <c:pt idx="4245">
                  <c:v>78.800738145222851</c:v>
                </c:pt>
                <c:pt idx="4246">
                  <c:v>78.38235623725194</c:v>
                </c:pt>
                <c:pt idx="4247">
                  <c:v>78.38235623725194</c:v>
                </c:pt>
                <c:pt idx="4248">
                  <c:v>78.38235623725194</c:v>
                </c:pt>
                <c:pt idx="4249">
                  <c:v>78.168682619966773</c:v>
                </c:pt>
                <c:pt idx="4250">
                  <c:v>77.963227218731049</c:v>
                </c:pt>
                <c:pt idx="4251">
                  <c:v>78.04092671592565</c:v>
                </c:pt>
                <c:pt idx="4252">
                  <c:v>78.442125081247781</c:v>
                </c:pt>
                <c:pt idx="4253">
                  <c:v>77.987881866879349</c:v>
                </c:pt>
                <c:pt idx="4254">
                  <c:v>77.987881866879349</c:v>
                </c:pt>
                <c:pt idx="4255">
                  <c:v>77.987881866879349</c:v>
                </c:pt>
                <c:pt idx="4256">
                  <c:v>77.873573952737289</c:v>
                </c:pt>
                <c:pt idx="4257">
                  <c:v>78.307645182257133</c:v>
                </c:pt>
                <c:pt idx="4258">
                  <c:v>77.832482872490147</c:v>
                </c:pt>
                <c:pt idx="4259">
                  <c:v>78.208279479114026</c:v>
                </c:pt>
                <c:pt idx="4260">
                  <c:v>78.161211514467311</c:v>
                </c:pt>
                <c:pt idx="4261">
                  <c:v>78.161211514467311</c:v>
                </c:pt>
                <c:pt idx="4262">
                  <c:v>78.161211514467311</c:v>
                </c:pt>
                <c:pt idx="4263">
                  <c:v>78.504882367443415</c:v>
                </c:pt>
                <c:pt idx="4264">
                  <c:v>78.550456110990268</c:v>
                </c:pt>
                <c:pt idx="4265">
                  <c:v>79.236303595842585</c:v>
                </c:pt>
                <c:pt idx="4266">
                  <c:v>79.356588394384232</c:v>
                </c:pt>
                <c:pt idx="4267">
                  <c:v>79.373024826483103</c:v>
                </c:pt>
                <c:pt idx="4268">
                  <c:v>79.373024826483103</c:v>
                </c:pt>
                <c:pt idx="4269">
                  <c:v>79.373024826483103</c:v>
                </c:pt>
                <c:pt idx="4270">
                  <c:v>79.517217162623055</c:v>
                </c:pt>
                <c:pt idx="4271">
                  <c:v>79.547101584620989</c:v>
                </c:pt>
                <c:pt idx="4272">
                  <c:v>79.263199575640726</c:v>
                </c:pt>
                <c:pt idx="4273">
                  <c:v>79.370783494833233</c:v>
                </c:pt>
                <c:pt idx="4274">
                  <c:v>79.094352591352461</c:v>
                </c:pt>
                <c:pt idx="4275">
                  <c:v>79.094352591352461</c:v>
                </c:pt>
                <c:pt idx="4276">
                  <c:v>79.094352591352461</c:v>
                </c:pt>
                <c:pt idx="4277">
                  <c:v>79.467160755776547</c:v>
                </c:pt>
                <c:pt idx="4278">
                  <c:v>79.668133493712574</c:v>
                </c:pt>
                <c:pt idx="4279">
                  <c:v>79.703994800110081</c:v>
                </c:pt>
                <c:pt idx="4280">
                  <c:v>79.387219926932104</c:v>
                </c:pt>
                <c:pt idx="4281">
                  <c:v>79.437276333778641</c:v>
                </c:pt>
                <c:pt idx="4282">
                  <c:v>79.437276333778641</c:v>
                </c:pt>
                <c:pt idx="4283">
                  <c:v>79.437276333778641</c:v>
                </c:pt>
                <c:pt idx="4284">
                  <c:v>79.437276333778641</c:v>
                </c:pt>
                <c:pt idx="4285">
                  <c:v>80.275534370820381</c:v>
                </c:pt>
                <c:pt idx="4286">
                  <c:v>80.516103967903661</c:v>
                </c:pt>
                <c:pt idx="4287">
                  <c:v>80.751443791137291</c:v>
                </c:pt>
                <c:pt idx="4288">
                  <c:v>80.590067912348516</c:v>
                </c:pt>
                <c:pt idx="4289">
                  <c:v>80.590067912348516</c:v>
                </c:pt>
                <c:pt idx="4290">
                  <c:v>80.590067912348516</c:v>
                </c:pt>
                <c:pt idx="4291">
                  <c:v>80.631158992595658</c:v>
                </c:pt>
                <c:pt idx="4292">
                  <c:v>80.728283364088909</c:v>
                </c:pt>
                <c:pt idx="4293">
                  <c:v>80.594550575648213</c:v>
                </c:pt>
                <c:pt idx="4294">
                  <c:v>79.624801081815619</c:v>
                </c:pt>
                <c:pt idx="4295">
                  <c:v>79.203430731644914</c:v>
                </c:pt>
                <c:pt idx="4296">
                  <c:v>79.203430731644914</c:v>
                </c:pt>
                <c:pt idx="4297">
                  <c:v>79.203430731644914</c:v>
                </c:pt>
                <c:pt idx="4298">
                  <c:v>79.88853110594728</c:v>
                </c:pt>
                <c:pt idx="4299">
                  <c:v>79.426069675529419</c:v>
                </c:pt>
                <c:pt idx="4300">
                  <c:v>78.952401586862351</c:v>
                </c:pt>
                <c:pt idx="4301">
                  <c:v>78.537755231641171</c:v>
                </c:pt>
                <c:pt idx="4302">
                  <c:v>78.111155107620817</c:v>
                </c:pt>
                <c:pt idx="4303">
                  <c:v>78.111155107620817</c:v>
                </c:pt>
                <c:pt idx="4304">
                  <c:v>78.111155107620817</c:v>
                </c:pt>
                <c:pt idx="4305">
                  <c:v>79.299060882038262</c:v>
                </c:pt>
                <c:pt idx="4306">
                  <c:v>79.523941157572636</c:v>
                </c:pt>
                <c:pt idx="4307">
                  <c:v>80.005827462289133</c:v>
                </c:pt>
                <c:pt idx="4308">
                  <c:v>80.117894044781337</c:v>
                </c:pt>
                <c:pt idx="4309">
                  <c:v>80.277775702470237</c:v>
                </c:pt>
                <c:pt idx="4310">
                  <c:v>80.277775702470237</c:v>
                </c:pt>
                <c:pt idx="4311">
                  <c:v>80.277775702470237</c:v>
                </c:pt>
                <c:pt idx="4312">
                  <c:v>80.469036003256946</c:v>
                </c:pt>
                <c:pt idx="4313">
                  <c:v>81.020403589118629</c:v>
                </c:pt>
                <c:pt idx="4314">
                  <c:v>81.067471553765344</c:v>
                </c:pt>
                <c:pt idx="4315">
                  <c:v>80.832131730531714</c:v>
                </c:pt>
                <c:pt idx="4316">
                  <c:v>80.917302333225777</c:v>
                </c:pt>
                <c:pt idx="4317">
                  <c:v>80.917302333225777</c:v>
                </c:pt>
                <c:pt idx="4318">
                  <c:v>80.917302333225777</c:v>
                </c:pt>
                <c:pt idx="4319">
                  <c:v>81.083160875314249</c:v>
                </c:pt>
                <c:pt idx="4320">
                  <c:v>81.268444291701385</c:v>
                </c:pt>
                <c:pt idx="4321">
                  <c:v>81.714469290020375</c:v>
                </c:pt>
                <c:pt idx="4322">
                  <c:v>81.209422558255483</c:v>
                </c:pt>
                <c:pt idx="4323">
                  <c:v>81.276662507750814</c:v>
                </c:pt>
                <c:pt idx="4324">
                  <c:v>81.276662507750814</c:v>
                </c:pt>
                <c:pt idx="4325">
                  <c:v>81.276662507750814</c:v>
                </c:pt>
                <c:pt idx="4326">
                  <c:v>81.477635245686827</c:v>
                </c:pt>
                <c:pt idx="4327">
                  <c:v>81.19074479450677</c:v>
                </c:pt>
                <c:pt idx="4328">
                  <c:v>82.25537732818276</c:v>
                </c:pt>
                <c:pt idx="4329">
                  <c:v>82.199344036936665</c:v>
                </c:pt>
                <c:pt idx="4330">
                  <c:v>81.945326449954308</c:v>
                </c:pt>
                <c:pt idx="4331">
                  <c:v>81.945326449954308</c:v>
                </c:pt>
                <c:pt idx="4332">
                  <c:v>81.945326449954308</c:v>
                </c:pt>
                <c:pt idx="4333">
                  <c:v>81.807858108763867</c:v>
                </c:pt>
                <c:pt idx="4334">
                  <c:v>81.251260749052548</c:v>
                </c:pt>
                <c:pt idx="4335">
                  <c:v>80.330820551516538</c:v>
                </c:pt>
                <c:pt idx="4336">
                  <c:v>79.898243543096612</c:v>
                </c:pt>
                <c:pt idx="4337">
                  <c:v>79.308026208637628</c:v>
                </c:pt>
                <c:pt idx="4338">
                  <c:v>79.308026208637628</c:v>
                </c:pt>
                <c:pt idx="4339">
                  <c:v>79.308026208637628</c:v>
                </c:pt>
                <c:pt idx="4340">
                  <c:v>78.878437642417495</c:v>
                </c:pt>
                <c:pt idx="4341">
                  <c:v>78.750681738376372</c:v>
                </c:pt>
                <c:pt idx="4342">
                  <c:v>79.37227771593318</c:v>
                </c:pt>
                <c:pt idx="4343">
                  <c:v>78.922517164864416</c:v>
                </c:pt>
                <c:pt idx="4344">
                  <c:v>78.73947508012715</c:v>
                </c:pt>
                <c:pt idx="4345">
                  <c:v>78.73947508012715</c:v>
                </c:pt>
                <c:pt idx="4346">
                  <c:v>78.73947508012715</c:v>
                </c:pt>
                <c:pt idx="4347">
                  <c:v>77.721163400547923</c:v>
                </c:pt>
                <c:pt idx="4348">
                  <c:v>77.160830488086873</c:v>
                </c:pt>
                <c:pt idx="4349">
                  <c:v>77.349102346673774</c:v>
                </c:pt>
                <c:pt idx="4350">
                  <c:v>76.62589933432406</c:v>
                </c:pt>
                <c:pt idx="4351">
                  <c:v>76.497396319732985</c:v>
                </c:pt>
                <c:pt idx="4352">
                  <c:v>76.497396319732985</c:v>
                </c:pt>
                <c:pt idx="4353">
                  <c:v>76.497396319732985</c:v>
                </c:pt>
                <c:pt idx="4354">
                  <c:v>75.415580243408172</c:v>
                </c:pt>
                <c:pt idx="4355">
                  <c:v>75.109264917929465</c:v>
                </c:pt>
                <c:pt idx="4356">
                  <c:v>74.47646228212345</c:v>
                </c:pt>
                <c:pt idx="4357">
                  <c:v>74.152963413995934</c:v>
                </c:pt>
                <c:pt idx="4358">
                  <c:v>74.507093814671322</c:v>
                </c:pt>
                <c:pt idx="4359">
                  <c:v>74.507093814671322</c:v>
                </c:pt>
                <c:pt idx="4360">
                  <c:v>74.507093814671322</c:v>
                </c:pt>
                <c:pt idx="4361">
                  <c:v>75.482073082353565</c:v>
                </c:pt>
                <c:pt idx="4362">
                  <c:v>75.522417052050756</c:v>
                </c:pt>
                <c:pt idx="4363">
                  <c:v>74.618413286613588</c:v>
                </c:pt>
                <c:pt idx="4364">
                  <c:v>75.333398082913888</c:v>
                </c:pt>
                <c:pt idx="4365">
                  <c:v>73.954232007709749</c:v>
                </c:pt>
                <c:pt idx="4366">
                  <c:v>73.954232007709749</c:v>
                </c:pt>
                <c:pt idx="4367">
                  <c:v>73.954232007709749</c:v>
                </c:pt>
                <c:pt idx="4368">
                  <c:v>74.075263916801333</c:v>
                </c:pt>
                <c:pt idx="4369">
                  <c:v>74.119343439248269</c:v>
                </c:pt>
                <c:pt idx="4370">
                  <c:v>73.411082637897493</c:v>
                </c:pt>
                <c:pt idx="4371">
                  <c:v>72.518285530709548</c:v>
                </c:pt>
                <c:pt idx="4372">
                  <c:v>72.974770076727822</c:v>
                </c:pt>
                <c:pt idx="4373">
                  <c:v>72.974770076727822</c:v>
                </c:pt>
                <c:pt idx="4374">
                  <c:v>72.974770076727822</c:v>
                </c:pt>
                <c:pt idx="4375">
                  <c:v>73.328900477403209</c:v>
                </c:pt>
                <c:pt idx="4376">
                  <c:v>73.349819572801749</c:v>
                </c:pt>
                <c:pt idx="4377">
                  <c:v>73.746535274824183</c:v>
                </c:pt>
                <c:pt idx="4378">
                  <c:v>73.347578241151908</c:v>
                </c:pt>
                <c:pt idx="4379">
                  <c:v>73.544068315788252</c:v>
                </c:pt>
                <c:pt idx="4380">
                  <c:v>73.544068315788252</c:v>
                </c:pt>
                <c:pt idx="4381">
                  <c:v>73.544068315788252</c:v>
                </c:pt>
                <c:pt idx="4382">
                  <c:v>73.052469573922409</c:v>
                </c:pt>
                <c:pt idx="4383">
                  <c:v>74.153710524545858</c:v>
                </c:pt>
                <c:pt idx="4384">
                  <c:v>75.075644943181771</c:v>
                </c:pt>
                <c:pt idx="4385">
                  <c:v>75.274376349467957</c:v>
                </c:pt>
                <c:pt idx="4386">
                  <c:v>75.91166164857367</c:v>
                </c:pt>
                <c:pt idx="4387">
                  <c:v>75.91166164857367</c:v>
                </c:pt>
                <c:pt idx="4388">
                  <c:v>75.91166164857367</c:v>
                </c:pt>
                <c:pt idx="4389">
                  <c:v>75.485808635103268</c:v>
                </c:pt>
                <c:pt idx="4390">
                  <c:v>75.242250595820195</c:v>
                </c:pt>
                <c:pt idx="4391">
                  <c:v>74.594505749015212</c:v>
                </c:pt>
                <c:pt idx="4392">
                  <c:v>74.062563037452179</c:v>
                </c:pt>
                <c:pt idx="4393">
                  <c:v>73.788373465621234</c:v>
                </c:pt>
                <c:pt idx="4394">
                  <c:v>73.788373465621234</c:v>
                </c:pt>
                <c:pt idx="4395">
                  <c:v>73.788373465621234</c:v>
                </c:pt>
                <c:pt idx="4396">
                  <c:v>74.536231126119247</c:v>
                </c:pt>
                <c:pt idx="4397">
                  <c:v>74.239628237789873</c:v>
                </c:pt>
                <c:pt idx="4398">
                  <c:v>74.416693438127552</c:v>
                </c:pt>
                <c:pt idx="4399">
                  <c:v>74.167158514444907</c:v>
                </c:pt>
                <c:pt idx="4400">
                  <c:v>74.024460399404816</c:v>
                </c:pt>
                <c:pt idx="4401">
                  <c:v>74.024460399404816</c:v>
                </c:pt>
                <c:pt idx="4402">
                  <c:v>74.024460399404816</c:v>
                </c:pt>
                <c:pt idx="4403">
                  <c:v>73.656134898280413</c:v>
                </c:pt>
                <c:pt idx="4404">
                  <c:v>73.863831631165979</c:v>
                </c:pt>
                <c:pt idx="4405">
                  <c:v>73.957220449909499</c:v>
                </c:pt>
                <c:pt idx="4406">
                  <c:v>73.971415550358515</c:v>
                </c:pt>
                <c:pt idx="4407">
                  <c:v>75.036048084034519</c:v>
                </c:pt>
                <c:pt idx="4408">
                  <c:v>75.036048084034519</c:v>
                </c:pt>
                <c:pt idx="4409">
                  <c:v>75.036048084034519</c:v>
                </c:pt>
                <c:pt idx="4410">
                  <c:v>75.550060142398792</c:v>
                </c:pt>
                <c:pt idx="4411">
                  <c:v>75.390925595259858</c:v>
                </c:pt>
                <c:pt idx="4412">
                  <c:v>75.605346323094949</c:v>
                </c:pt>
                <c:pt idx="4413">
                  <c:v>75.653908508841567</c:v>
                </c:pt>
                <c:pt idx="4414">
                  <c:v>75.063691174382598</c:v>
                </c:pt>
                <c:pt idx="4415">
                  <c:v>75.063691174382598</c:v>
                </c:pt>
                <c:pt idx="4416">
                  <c:v>75.063691174382598</c:v>
                </c:pt>
                <c:pt idx="4417">
                  <c:v>73.596366054284587</c:v>
                </c:pt>
                <c:pt idx="4418">
                  <c:v>73.552286531837652</c:v>
                </c:pt>
                <c:pt idx="4419">
                  <c:v>73.65688200883038</c:v>
                </c:pt>
                <c:pt idx="4420">
                  <c:v>73.733087284925077</c:v>
                </c:pt>
                <c:pt idx="4421">
                  <c:v>73.64119268728146</c:v>
                </c:pt>
                <c:pt idx="4422">
                  <c:v>73.64119268728146</c:v>
                </c:pt>
                <c:pt idx="4423">
                  <c:v>73.64119268728146</c:v>
                </c:pt>
                <c:pt idx="4424">
                  <c:v>72.980746961127366</c:v>
                </c:pt>
                <c:pt idx="4425">
                  <c:v>72.126799602536721</c:v>
                </c:pt>
                <c:pt idx="4426">
                  <c:v>71.623247091871718</c:v>
                </c:pt>
                <c:pt idx="4427">
                  <c:v>70.679646467287299</c:v>
                </c:pt>
                <c:pt idx="4428">
                  <c:v>70.109601117676917</c:v>
                </c:pt>
                <c:pt idx="4429">
                  <c:v>70.109601117676917</c:v>
                </c:pt>
                <c:pt idx="4430">
                  <c:v>70.109601117676917</c:v>
                </c:pt>
                <c:pt idx="4431">
                  <c:v>69.037497478501436</c:v>
                </c:pt>
                <c:pt idx="4432">
                  <c:v>67.985565824174557</c:v>
                </c:pt>
                <c:pt idx="4433">
                  <c:v>68.595955143482129</c:v>
                </c:pt>
                <c:pt idx="4434">
                  <c:v>69.863801746744002</c:v>
                </c:pt>
                <c:pt idx="4435">
                  <c:v>70.572062548094777</c:v>
                </c:pt>
                <c:pt idx="4436">
                  <c:v>70.572062548094777</c:v>
                </c:pt>
                <c:pt idx="4437">
                  <c:v>70.572062548094777</c:v>
                </c:pt>
                <c:pt idx="4438">
                  <c:v>71.541064931377434</c:v>
                </c:pt>
                <c:pt idx="4439">
                  <c:v>71.121188802306619</c:v>
                </c:pt>
                <c:pt idx="4440">
                  <c:v>71.064408400510573</c:v>
                </c:pt>
                <c:pt idx="4441">
                  <c:v>71.021075988613575</c:v>
                </c:pt>
                <c:pt idx="4442">
                  <c:v>71.164521214203603</c:v>
                </c:pt>
                <c:pt idx="4443">
                  <c:v>71.164521214203603</c:v>
                </c:pt>
                <c:pt idx="4444">
                  <c:v>71.164521214203603</c:v>
                </c:pt>
                <c:pt idx="4445">
                  <c:v>71.625488423521574</c:v>
                </c:pt>
                <c:pt idx="4446">
                  <c:v>71.317678876942963</c:v>
                </c:pt>
                <c:pt idx="4447">
                  <c:v>71.446929002083962</c:v>
                </c:pt>
                <c:pt idx="4448">
                  <c:v>71.444687670434121</c:v>
                </c:pt>
                <c:pt idx="4449">
                  <c:v>71.253427369647426</c:v>
                </c:pt>
                <c:pt idx="4450">
                  <c:v>71.253427369647426</c:v>
                </c:pt>
                <c:pt idx="4451">
                  <c:v>71.253427369647426</c:v>
                </c:pt>
                <c:pt idx="4452">
                  <c:v>70.279942323065086</c:v>
                </c:pt>
                <c:pt idx="4453">
                  <c:v>69.834664435296034</c:v>
                </c:pt>
                <c:pt idx="4454">
                  <c:v>70.316550740012545</c:v>
                </c:pt>
                <c:pt idx="4455">
                  <c:v>71.635200860670892</c:v>
                </c:pt>
                <c:pt idx="4456">
                  <c:v>71.824966940357712</c:v>
                </c:pt>
                <c:pt idx="4457">
                  <c:v>71.824966940357712</c:v>
                </c:pt>
                <c:pt idx="4458">
                  <c:v>71.824966940357712</c:v>
                </c:pt>
                <c:pt idx="4459">
                  <c:v>71.38865437918804</c:v>
                </c:pt>
                <c:pt idx="4460">
                  <c:v>71.714394578965397</c:v>
                </c:pt>
                <c:pt idx="4461">
                  <c:v>71.403596590186993</c:v>
                </c:pt>
                <c:pt idx="4462">
                  <c:v>71.720371463364984</c:v>
                </c:pt>
                <c:pt idx="4463">
                  <c:v>71.53284671532802</c:v>
                </c:pt>
                <c:pt idx="4464">
                  <c:v>71.53284671532802</c:v>
                </c:pt>
                <c:pt idx="4465">
                  <c:v>71.53284671532802</c:v>
                </c:pt>
                <c:pt idx="4466">
                  <c:v>71.163026993103728</c:v>
                </c:pt>
                <c:pt idx="4467">
                  <c:v>71.519398725428942</c:v>
                </c:pt>
                <c:pt idx="4468">
                  <c:v>72.923219448781381</c:v>
                </c:pt>
                <c:pt idx="4469">
                  <c:v>73.480563919042638</c:v>
                </c:pt>
                <c:pt idx="4470">
                  <c:v>74.030437283804417</c:v>
                </c:pt>
                <c:pt idx="4471">
                  <c:v>74.030437283804417</c:v>
                </c:pt>
                <c:pt idx="4472">
                  <c:v>74.030437283804417</c:v>
                </c:pt>
                <c:pt idx="4473">
                  <c:v>73.867567183915739</c:v>
                </c:pt>
                <c:pt idx="4474">
                  <c:v>73.951243565509927</c:v>
                </c:pt>
                <c:pt idx="4475">
                  <c:v>73.564240300636811</c:v>
                </c:pt>
                <c:pt idx="4476">
                  <c:v>72.708051610396325</c:v>
                </c:pt>
                <c:pt idx="4477">
                  <c:v>71.842897593556458</c:v>
                </c:pt>
                <c:pt idx="4478">
                  <c:v>71.842897593556458</c:v>
                </c:pt>
                <c:pt idx="4479">
                  <c:v>71.842897593556458</c:v>
                </c:pt>
                <c:pt idx="4480">
                  <c:v>72.006514803995088</c:v>
                </c:pt>
                <c:pt idx="4481">
                  <c:v>72.955345202429143</c:v>
                </c:pt>
                <c:pt idx="4482">
                  <c:v>73.278096960006721</c:v>
                </c:pt>
                <c:pt idx="4483">
                  <c:v>73.381945326449497</c:v>
                </c:pt>
                <c:pt idx="4484">
                  <c:v>73.109997086268393</c:v>
                </c:pt>
                <c:pt idx="4485">
                  <c:v>73.109997086268393</c:v>
                </c:pt>
                <c:pt idx="4486">
                  <c:v>73.109997086268393</c:v>
                </c:pt>
                <c:pt idx="4487">
                  <c:v>72.681155630598198</c:v>
                </c:pt>
                <c:pt idx="4488">
                  <c:v>72.232889300629353</c:v>
                </c:pt>
                <c:pt idx="4489">
                  <c:v>71.813013171558538</c:v>
                </c:pt>
                <c:pt idx="4490">
                  <c:v>72.55862950040671</c:v>
                </c:pt>
                <c:pt idx="4491">
                  <c:v>73.713662410626412</c:v>
                </c:pt>
                <c:pt idx="4492">
                  <c:v>73.713662410626412</c:v>
                </c:pt>
                <c:pt idx="4493">
                  <c:v>73.713662410626412</c:v>
                </c:pt>
                <c:pt idx="4494">
                  <c:v>73.522402109839717</c:v>
                </c:pt>
                <c:pt idx="4495">
                  <c:v>73.449932386494751</c:v>
                </c:pt>
                <c:pt idx="4496">
                  <c:v>73.591136280434938</c:v>
                </c:pt>
                <c:pt idx="4497">
                  <c:v>73.595618943734635</c:v>
                </c:pt>
                <c:pt idx="4498">
                  <c:v>73.547056757988003</c:v>
                </c:pt>
                <c:pt idx="4499">
                  <c:v>73.547056757988003</c:v>
                </c:pt>
                <c:pt idx="4500">
                  <c:v>73.547056757988003</c:v>
                </c:pt>
                <c:pt idx="4501">
                  <c:v>73.47608125574294</c:v>
                </c:pt>
                <c:pt idx="4502">
                  <c:v>73.80630411881998</c:v>
                </c:pt>
                <c:pt idx="4503">
                  <c:v>74.173135398844494</c:v>
                </c:pt>
                <c:pt idx="4504">
                  <c:v>74.249340674939205</c:v>
                </c:pt>
                <c:pt idx="4505">
                  <c:v>73.984863540257578</c:v>
                </c:pt>
                <c:pt idx="4506">
                  <c:v>73.984863540257578</c:v>
                </c:pt>
                <c:pt idx="4507">
                  <c:v>73.984863540257578</c:v>
                </c:pt>
                <c:pt idx="4508">
                  <c:v>73.833947209168073</c:v>
                </c:pt>
                <c:pt idx="4509">
                  <c:v>73.680042435878775</c:v>
                </c:pt>
                <c:pt idx="4510">
                  <c:v>72.938161659780334</c:v>
                </c:pt>
                <c:pt idx="4511">
                  <c:v>72.811152866289163</c:v>
                </c:pt>
                <c:pt idx="4512">
                  <c:v>72.561617942606503</c:v>
                </c:pt>
                <c:pt idx="4513">
                  <c:v>72.561617942606503</c:v>
                </c:pt>
                <c:pt idx="4514">
                  <c:v>72.561617942606503</c:v>
                </c:pt>
                <c:pt idx="4515">
                  <c:v>71.664338172118875</c:v>
                </c:pt>
                <c:pt idx="4516">
                  <c:v>70.507063930249316</c:v>
                </c:pt>
                <c:pt idx="4517">
                  <c:v>70.454766191752952</c:v>
                </c:pt>
                <c:pt idx="4518">
                  <c:v>70.864929883674449</c:v>
                </c:pt>
                <c:pt idx="4519">
                  <c:v>70.195518830920975</c:v>
                </c:pt>
                <c:pt idx="4520">
                  <c:v>70.195518830920975</c:v>
                </c:pt>
                <c:pt idx="4521">
                  <c:v>70.195518830920975</c:v>
                </c:pt>
                <c:pt idx="4522">
                  <c:v>70.270976996465734</c:v>
                </c:pt>
                <c:pt idx="4523">
                  <c:v>70.905273853371639</c:v>
                </c:pt>
                <c:pt idx="4524">
                  <c:v>71.478307645181815</c:v>
                </c:pt>
                <c:pt idx="4525">
                  <c:v>72.093926738339022</c:v>
                </c:pt>
                <c:pt idx="4526">
                  <c:v>72.434609149115332</c:v>
                </c:pt>
                <c:pt idx="4527">
                  <c:v>72.434609149115332</c:v>
                </c:pt>
                <c:pt idx="4528">
                  <c:v>72.434609149115332</c:v>
                </c:pt>
                <c:pt idx="4529">
                  <c:v>72.871668820834955</c:v>
                </c:pt>
                <c:pt idx="4530">
                  <c:v>73.086089548670046</c:v>
                </c:pt>
                <c:pt idx="4531">
                  <c:v>72.929196333180954</c:v>
                </c:pt>
                <c:pt idx="4532">
                  <c:v>71.906401990302044</c:v>
                </c:pt>
                <c:pt idx="4533">
                  <c:v>71.581408901074639</c:v>
                </c:pt>
                <c:pt idx="4534">
                  <c:v>71.581408901074639</c:v>
                </c:pt>
                <c:pt idx="4535">
                  <c:v>71.581408901074639</c:v>
                </c:pt>
                <c:pt idx="4536">
                  <c:v>72.38828829501854</c:v>
                </c:pt>
                <c:pt idx="4537">
                  <c:v>72.811152866289163</c:v>
                </c:pt>
                <c:pt idx="4538">
                  <c:v>73.435737286045736</c:v>
                </c:pt>
                <c:pt idx="4539">
                  <c:v>74.177618062144177</c:v>
                </c:pt>
                <c:pt idx="4540">
                  <c:v>74.286696202436602</c:v>
                </c:pt>
                <c:pt idx="4541">
                  <c:v>74.286696202436602</c:v>
                </c:pt>
                <c:pt idx="4542">
                  <c:v>74.286696202436602</c:v>
                </c:pt>
                <c:pt idx="4543">
                  <c:v>75.148861777076675</c:v>
                </c:pt>
                <c:pt idx="4544">
                  <c:v>75.17874619907461</c:v>
                </c:pt>
                <c:pt idx="4545">
                  <c:v>76.28372270244779</c:v>
                </c:pt>
                <c:pt idx="4546">
                  <c:v>76.85003249930844</c:v>
                </c:pt>
                <c:pt idx="4547">
                  <c:v>77.295310387077478</c:v>
                </c:pt>
                <c:pt idx="4548">
                  <c:v>77.295310387077478</c:v>
                </c:pt>
                <c:pt idx="4549">
                  <c:v>77.295310387077478</c:v>
                </c:pt>
                <c:pt idx="4550">
                  <c:v>77.808575334891813</c:v>
                </c:pt>
                <c:pt idx="4551">
                  <c:v>77.458180486966157</c:v>
                </c:pt>
                <c:pt idx="4552">
                  <c:v>77.465651592465633</c:v>
                </c:pt>
                <c:pt idx="4553">
                  <c:v>78.614707618285777</c:v>
                </c:pt>
                <c:pt idx="4554">
                  <c:v>77.899722821985478</c:v>
                </c:pt>
                <c:pt idx="4555">
                  <c:v>77.899722821985478</c:v>
                </c:pt>
                <c:pt idx="4556">
                  <c:v>77.899722821985478</c:v>
                </c:pt>
                <c:pt idx="4557">
                  <c:v>77.234047321981734</c:v>
                </c:pt>
                <c:pt idx="4558">
                  <c:v>77.864608626137908</c:v>
                </c:pt>
                <c:pt idx="4559">
                  <c:v>78.268048323109852</c:v>
                </c:pt>
                <c:pt idx="4560">
                  <c:v>78.738727969577141</c:v>
                </c:pt>
                <c:pt idx="4561">
                  <c:v>79.231073821992908</c:v>
                </c:pt>
                <c:pt idx="4562">
                  <c:v>79.231073821992908</c:v>
                </c:pt>
                <c:pt idx="4563">
                  <c:v>79.231073821992908</c:v>
                </c:pt>
                <c:pt idx="4564">
                  <c:v>79.613594423566312</c:v>
                </c:pt>
                <c:pt idx="4565">
                  <c:v>79.717442790009102</c:v>
                </c:pt>
                <c:pt idx="4566">
                  <c:v>79.157109877548052</c:v>
                </c:pt>
                <c:pt idx="4567">
                  <c:v>78.280749202458964</c:v>
                </c:pt>
                <c:pt idx="4568">
                  <c:v>78.147016414018267</c:v>
                </c:pt>
                <c:pt idx="4569">
                  <c:v>78.147016414018267</c:v>
                </c:pt>
                <c:pt idx="4570">
                  <c:v>78.147016414018267</c:v>
                </c:pt>
                <c:pt idx="4571">
                  <c:v>78.312127845556788</c:v>
                </c:pt>
                <c:pt idx="4572">
                  <c:v>78.291955860708185</c:v>
                </c:pt>
                <c:pt idx="4573">
                  <c:v>77.732370058797088</c:v>
                </c:pt>
                <c:pt idx="4574">
                  <c:v>76.572107374727736</c:v>
                </c:pt>
                <c:pt idx="4575">
                  <c:v>77.321459256325639</c:v>
                </c:pt>
                <c:pt idx="4576">
                  <c:v>77.321459256325639</c:v>
                </c:pt>
                <c:pt idx="4577">
                  <c:v>77.321459256325639</c:v>
                </c:pt>
                <c:pt idx="4578">
                  <c:v>77.402147195720019</c:v>
                </c:pt>
                <c:pt idx="4579">
                  <c:v>76.879916921306318</c:v>
                </c:pt>
                <c:pt idx="4580">
                  <c:v>77.242265538031134</c:v>
                </c:pt>
                <c:pt idx="4581">
                  <c:v>77.385710763621148</c:v>
                </c:pt>
                <c:pt idx="4582">
                  <c:v>77.953514781581688</c:v>
                </c:pt>
                <c:pt idx="4583">
                  <c:v>77.953514781581688</c:v>
                </c:pt>
                <c:pt idx="4584">
                  <c:v>77.953514781581688</c:v>
                </c:pt>
                <c:pt idx="4585">
                  <c:v>77.770472696844408</c:v>
                </c:pt>
                <c:pt idx="4586">
                  <c:v>77.765990033544725</c:v>
                </c:pt>
                <c:pt idx="4587">
                  <c:v>77.408124080119578</c:v>
                </c:pt>
                <c:pt idx="4588">
                  <c:v>77.154106493137235</c:v>
                </c:pt>
                <c:pt idx="4589">
                  <c:v>77.521684883711671</c:v>
                </c:pt>
                <c:pt idx="4590">
                  <c:v>77.521684883711671</c:v>
                </c:pt>
                <c:pt idx="4591">
                  <c:v>77.521684883711671</c:v>
                </c:pt>
                <c:pt idx="4592">
                  <c:v>77.350596567773565</c:v>
                </c:pt>
                <c:pt idx="4593">
                  <c:v>76.687162399419677</c:v>
                </c:pt>
                <c:pt idx="4594">
                  <c:v>76.137289034657897</c:v>
                </c:pt>
                <c:pt idx="4595">
                  <c:v>75.422304238357583</c:v>
                </c:pt>
                <c:pt idx="4596">
                  <c:v>75.026335646885101</c:v>
                </c:pt>
                <c:pt idx="4597">
                  <c:v>75.026335646885101</c:v>
                </c:pt>
                <c:pt idx="4598">
                  <c:v>75.026335646885101</c:v>
                </c:pt>
                <c:pt idx="4599">
                  <c:v>74.929958385941802</c:v>
                </c:pt>
                <c:pt idx="4600">
                  <c:v>74.701342557657696</c:v>
                </c:pt>
                <c:pt idx="4601">
                  <c:v>74.399509895478687</c:v>
                </c:pt>
                <c:pt idx="4602">
                  <c:v>73.818257887619083</c:v>
                </c:pt>
                <c:pt idx="4603">
                  <c:v>73.376715552599777</c:v>
                </c:pt>
                <c:pt idx="4604">
                  <c:v>73.376715552599777</c:v>
                </c:pt>
                <c:pt idx="4605">
                  <c:v>73.376715552599777</c:v>
                </c:pt>
                <c:pt idx="4606">
                  <c:v>72.999424724876008</c:v>
                </c:pt>
                <c:pt idx="4607">
                  <c:v>72.551158394907162</c:v>
                </c:pt>
                <c:pt idx="4608">
                  <c:v>73.056205126672054</c:v>
                </c:pt>
                <c:pt idx="4609">
                  <c:v>72.976264297827612</c:v>
                </c:pt>
                <c:pt idx="4610">
                  <c:v>73.176489925213687</c:v>
                </c:pt>
                <c:pt idx="4611">
                  <c:v>73.176489925213687</c:v>
                </c:pt>
                <c:pt idx="4612">
                  <c:v>73.176489925213687</c:v>
                </c:pt>
                <c:pt idx="4613">
                  <c:v>72.507825983010164</c:v>
                </c:pt>
                <c:pt idx="4614">
                  <c:v>72.121569828687015</c:v>
                </c:pt>
                <c:pt idx="4615">
                  <c:v>72.424896711965928</c:v>
                </c:pt>
                <c:pt idx="4616">
                  <c:v>73.038274473473308</c:v>
                </c:pt>
                <c:pt idx="4617">
                  <c:v>72.81040575573914</c:v>
                </c:pt>
                <c:pt idx="4618">
                  <c:v>72.81040575573914</c:v>
                </c:pt>
                <c:pt idx="4619">
                  <c:v>72.81040575573914</c:v>
                </c:pt>
                <c:pt idx="4620">
                  <c:v>73.762224596372988</c:v>
                </c:pt>
                <c:pt idx="4621">
                  <c:v>74.014000851705475</c:v>
                </c:pt>
                <c:pt idx="4622">
                  <c:v>74.211238036891757</c:v>
                </c:pt>
                <c:pt idx="4623">
                  <c:v>73.827970324768401</c:v>
                </c:pt>
                <c:pt idx="4624">
                  <c:v>73.26390185955762</c:v>
                </c:pt>
                <c:pt idx="4625">
                  <c:v>73.26390185955762</c:v>
                </c:pt>
                <c:pt idx="4626">
                  <c:v>73.26390185955762</c:v>
                </c:pt>
                <c:pt idx="4627">
                  <c:v>71.679280383117771</c:v>
                </c:pt>
                <c:pt idx="4628">
                  <c:v>72.637823218701143</c:v>
                </c:pt>
                <c:pt idx="4629">
                  <c:v>72.612421460002906</c:v>
                </c:pt>
                <c:pt idx="4630">
                  <c:v>72.579548595805193</c:v>
                </c:pt>
                <c:pt idx="4631">
                  <c:v>72.044617442042366</c:v>
                </c:pt>
                <c:pt idx="4632">
                  <c:v>72.044617442042366</c:v>
                </c:pt>
                <c:pt idx="4633">
                  <c:v>72.044617442042366</c:v>
                </c:pt>
                <c:pt idx="4634">
                  <c:v>70.485397724300753</c:v>
                </c:pt>
                <c:pt idx="4635">
                  <c:v>69.49995890891924</c:v>
                </c:pt>
                <c:pt idx="4636">
                  <c:v>67.581379016652605</c:v>
                </c:pt>
                <c:pt idx="4637">
                  <c:v>68.717734163123609</c:v>
                </c:pt>
                <c:pt idx="4638">
                  <c:v>69.694207651905742</c:v>
                </c:pt>
                <c:pt idx="4639">
                  <c:v>69.694207651905742</c:v>
                </c:pt>
                <c:pt idx="4640">
                  <c:v>69.694207651905742</c:v>
                </c:pt>
                <c:pt idx="4641">
                  <c:v>70.453271970652978</c:v>
                </c:pt>
                <c:pt idx="4642">
                  <c:v>70.290401870764299</c:v>
                </c:pt>
                <c:pt idx="4643">
                  <c:v>70.077475364029098</c:v>
                </c:pt>
                <c:pt idx="4644">
                  <c:v>70.354653378059837</c:v>
                </c:pt>
                <c:pt idx="4645">
                  <c:v>70.353906267509885</c:v>
                </c:pt>
                <c:pt idx="4646">
                  <c:v>70.353906267509885</c:v>
                </c:pt>
                <c:pt idx="4647">
                  <c:v>70.353906267509885</c:v>
                </c:pt>
                <c:pt idx="4648">
                  <c:v>69.888456394892245</c:v>
                </c:pt>
                <c:pt idx="4649">
                  <c:v>70.214196594669602</c:v>
                </c:pt>
                <c:pt idx="4650">
                  <c:v>69.566451747864633</c:v>
                </c:pt>
                <c:pt idx="4651">
                  <c:v>69.000141951003997</c:v>
                </c:pt>
                <c:pt idx="4652">
                  <c:v>68.016944467272339</c:v>
                </c:pt>
                <c:pt idx="4653">
                  <c:v>68.016944467272339</c:v>
                </c:pt>
                <c:pt idx="4654">
                  <c:v>68.016944467272339</c:v>
                </c:pt>
                <c:pt idx="4655">
                  <c:v>66.68708768836477</c:v>
                </c:pt>
                <c:pt idx="4656">
                  <c:v>66.585480653571835</c:v>
                </c:pt>
                <c:pt idx="4657">
                  <c:v>67.248914821925723</c:v>
                </c:pt>
                <c:pt idx="4658">
                  <c:v>66.796912939207147</c:v>
                </c:pt>
                <c:pt idx="4659">
                  <c:v>67.36546406771761</c:v>
                </c:pt>
                <c:pt idx="4660">
                  <c:v>67.36546406771761</c:v>
                </c:pt>
                <c:pt idx="4661">
                  <c:v>67.36546406771761</c:v>
                </c:pt>
                <c:pt idx="4662">
                  <c:v>66.556343342123853</c:v>
                </c:pt>
                <c:pt idx="4663">
                  <c:v>66.725190326412118</c:v>
                </c:pt>
                <c:pt idx="4664">
                  <c:v>66.638525502618137</c:v>
                </c:pt>
                <c:pt idx="4665">
                  <c:v>66.11405389655458</c:v>
                </c:pt>
                <c:pt idx="4666">
                  <c:v>66.124513444253864</c:v>
                </c:pt>
                <c:pt idx="4667">
                  <c:v>66.124513444253864</c:v>
                </c:pt>
                <c:pt idx="4668">
                  <c:v>66.124513444253864</c:v>
                </c:pt>
                <c:pt idx="4669">
                  <c:v>66.321003518890208</c:v>
                </c:pt>
                <c:pt idx="4670">
                  <c:v>65.616478270289178</c:v>
                </c:pt>
                <c:pt idx="4671">
                  <c:v>64.379263199575178</c:v>
                </c:pt>
                <c:pt idx="4672">
                  <c:v>64.610120359509125</c:v>
                </c:pt>
                <c:pt idx="4673">
                  <c:v>64.537650636164173</c:v>
                </c:pt>
                <c:pt idx="4674">
                  <c:v>64.537650636164173</c:v>
                </c:pt>
                <c:pt idx="4675">
                  <c:v>64.537650636164173</c:v>
                </c:pt>
                <c:pt idx="4676">
                  <c:v>63.856285814611532</c:v>
                </c:pt>
                <c:pt idx="4677">
                  <c:v>63.363939962195751</c:v>
                </c:pt>
                <c:pt idx="4678">
                  <c:v>62.795388833685266</c:v>
                </c:pt>
                <c:pt idx="4679">
                  <c:v>62.031094741088388</c:v>
                </c:pt>
                <c:pt idx="4680">
                  <c:v>60.693766856681343</c:v>
                </c:pt>
                <c:pt idx="4681">
                  <c:v>60.693766856681343</c:v>
                </c:pt>
                <c:pt idx="4682">
                  <c:v>60.693766856681343</c:v>
                </c:pt>
                <c:pt idx="4683">
                  <c:v>57.659750913342229</c:v>
                </c:pt>
                <c:pt idx="4684">
                  <c:v>58.912655305605142</c:v>
                </c:pt>
                <c:pt idx="4685">
                  <c:v>58.820013597411581</c:v>
                </c:pt>
                <c:pt idx="4686">
                  <c:v>60.746064595177714</c:v>
                </c:pt>
                <c:pt idx="4687">
                  <c:v>61.281742859490478</c:v>
                </c:pt>
                <c:pt idx="4688">
                  <c:v>61.281742859490478</c:v>
                </c:pt>
                <c:pt idx="4689">
                  <c:v>61.281742859490478</c:v>
                </c:pt>
                <c:pt idx="4690">
                  <c:v>61.16818205589837</c:v>
                </c:pt>
                <c:pt idx="4691">
                  <c:v>59.851773266889872</c:v>
                </c:pt>
                <c:pt idx="4692">
                  <c:v>59.520803293262873</c:v>
                </c:pt>
                <c:pt idx="4693">
                  <c:v>59.879416357237957</c:v>
                </c:pt>
                <c:pt idx="4694">
                  <c:v>58.916390858354895</c:v>
                </c:pt>
                <c:pt idx="4695">
                  <c:v>58.916390858354895</c:v>
                </c:pt>
                <c:pt idx="4696">
                  <c:v>58.916390858354895</c:v>
                </c:pt>
                <c:pt idx="4697">
                  <c:v>58.138648775858947</c:v>
                </c:pt>
                <c:pt idx="4698">
                  <c:v>59.064318747244613</c:v>
                </c:pt>
                <c:pt idx="4699">
                  <c:v>60.479346128846252</c:v>
                </c:pt>
                <c:pt idx="4700">
                  <c:v>60.079641984624033</c:v>
                </c:pt>
                <c:pt idx="4701">
                  <c:v>59.95487452278271</c:v>
                </c:pt>
                <c:pt idx="4702">
                  <c:v>59.95487452278271</c:v>
                </c:pt>
                <c:pt idx="4703">
                  <c:v>59.95487452278271</c:v>
                </c:pt>
                <c:pt idx="4704">
                  <c:v>60.341130677105859</c:v>
                </c:pt>
                <c:pt idx="4705">
                  <c:v>60.275384948710425</c:v>
                </c:pt>
                <c:pt idx="4706">
                  <c:v>61.465532054777704</c:v>
                </c:pt>
                <c:pt idx="4707">
                  <c:v>61.823398008202822</c:v>
                </c:pt>
                <c:pt idx="4708">
                  <c:v>61.999716097990571</c:v>
                </c:pt>
                <c:pt idx="4709">
                  <c:v>61.999716097990571</c:v>
                </c:pt>
                <c:pt idx="4710">
                  <c:v>61.999716097990571</c:v>
                </c:pt>
                <c:pt idx="4711">
                  <c:v>60.936577785414471</c:v>
                </c:pt>
                <c:pt idx="4712">
                  <c:v>60.383715978452898</c:v>
                </c:pt>
                <c:pt idx="4713">
                  <c:v>59.15546623433827</c:v>
                </c:pt>
                <c:pt idx="4714">
                  <c:v>58.698981688319996</c:v>
                </c:pt>
                <c:pt idx="4715">
                  <c:v>58.958229049151981</c:v>
                </c:pt>
                <c:pt idx="4716">
                  <c:v>58.958229049151981</c:v>
                </c:pt>
                <c:pt idx="4717">
                  <c:v>58.958229049151981</c:v>
                </c:pt>
                <c:pt idx="4718">
                  <c:v>58.391919252291345</c:v>
                </c:pt>
                <c:pt idx="4719">
                  <c:v>58.00192754521845</c:v>
                </c:pt>
                <c:pt idx="4720">
                  <c:v>59.17489110863692</c:v>
                </c:pt>
                <c:pt idx="4721">
                  <c:v>59.590284574408052</c:v>
                </c:pt>
                <c:pt idx="4722">
                  <c:v>60.07515932132435</c:v>
                </c:pt>
                <c:pt idx="4723">
                  <c:v>60.07515932132435</c:v>
                </c:pt>
                <c:pt idx="4724">
                  <c:v>60.07515932132435</c:v>
                </c:pt>
                <c:pt idx="4725">
                  <c:v>61.357201025035238</c:v>
                </c:pt>
                <c:pt idx="4726">
                  <c:v>61.911557053096708</c:v>
                </c:pt>
                <c:pt idx="4727">
                  <c:v>63.562671368481944</c:v>
                </c:pt>
                <c:pt idx="4728">
                  <c:v>63.382617725944463</c:v>
                </c:pt>
                <c:pt idx="4729">
                  <c:v>64.200703778137594</c:v>
                </c:pt>
                <c:pt idx="4730">
                  <c:v>64.200703778137594</c:v>
                </c:pt>
                <c:pt idx="4731">
                  <c:v>64.200703778137594</c:v>
                </c:pt>
                <c:pt idx="4732">
                  <c:v>64.642246113156901</c:v>
                </c:pt>
                <c:pt idx="4733">
                  <c:v>63.824907171513708</c:v>
                </c:pt>
                <c:pt idx="4734">
                  <c:v>63.459570112589098</c:v>
                </c:pt>
                <c:pt idx="4735">
                  <c:v>64.60489058565949</c:v>
                </c:pt>
                <c:pt idx="4736">
                  <c:v>64.645981665906632</c:v>
                </c:pt>
                <c:pt idx="4737">
                  <c:v>64.645981665906632</c:v>
                </c:pt>
                <c:pt idx="4738">
                  <c:v>64.645981665906632</c:v>
                </c:pt>
                <c:pt idx="4739">
                  <c:v>64.793162444246406</c:v>
                </c:pt>
                <c:pt idx="4740">
                  <c:v>64.58546571136084</c:v>
                </c:pt>
                <c:pt idx="4741">
                  <c:v>64.184267346038723</c:v>
                </c:pt>
                <c:pt idx="4742">
                  <c:v>64.114786064893551</c:v>
                </c:pt>
                <c:pt idx="4743">
                  <c:v>64.891033926289595</c:v>
                </c:pt>
                <c:pt idx="4744">
                  <c:v>64.891033926289595</c:v>
                </c:pt>
                <c:pt idx="4745">
                  <c:v>64.891033926289595</c:v>
                </c:pt>
                <c:pt idx="4746">
                  <c:v>64.823046866244326</c:v>
                </c:pt>
                <c:pt idx="4747">
                  <c:v>64.453974254569985</c:v>
                </c:pt>
                <c:pt idx="4748">
                  <c:v>64.273920612032498</c:v>
                </c:pt>
                <c:pt idx="4749">
                  <c:v>63.216012073306032</c:v>
                </c:pt>
                <c:pt idx="4750">
                  <c:v>63.343020866797211</c:v>
                </c:pt>
                <c:pt idx="4751">
                  <c:v>63.343020866797211</c:v>
                </c:pt>
                <c:pt idx="4752">
                  <c:v>63.343020866797211</c:v>
                </c:pt>
                <c:pt idx="4753">
                  <c:v>63.521580288234794</c:v>
                </c:pt>
                <c:pt idx="4754">
                  <c:v>64.309034807880053</c:v>
                </c:pt>
                <c:pt idx="4755">
                  <c:v>64.861149504291674</c:v>
                </c:pt>
                <c:pt idx="4756">
                  <c:v>64.560811063212554</c:v>
                </c:pt>
                <c:pt idx="4757">
                  <c:v>63.688933051423156</c:v>
                </c:pt>
                <c:pt idx="4758">
                  <c:v>63.688933051423156</c:v>
                </c:pt>
                <c:pt idx="4759">
                  <c:v>63.688933051423156</c:v>
                </c:pt>
                <c:pt idx="4760">
                  <c:v>63.024004661969371</c:v>
                </c:pt>
                <c:pt idx="4761">
                  <c:v>62.263446122122232</c:v>
                </c:pt>
                <c:pt idx="4762">
                  <c:v>62.262699011572288</c:v>
                </c:pt>
                <c:pt idx="4763">
                  <c:v>62.289594991370421</c:v>
                </c:pt>
                <c:pt idx="4764">
                  <c:v>61.346741477335954</c:v>
                </c:pt>
                <c:pt idx="4765">
                  <c:v>61.346741477335954</c:v>
                </c:pt>
                <c:pt idx="4766">
                  <c:v>61.346741477335954</c:v>
                </c:pt>
                <c:pt idx="4767">
                  <c:v>60.768477911676143</c:v>
                </c:pt>
                <c:pt idx="4768">
                  <c:v>61.568633310670528</c:v>
                </c:pt>
                <c:pt idx="4769">
                  <c:v>61.475244491927015</c:v>
                </c:pt>
                <c:pt idx="4770">
                  <c:v>62.543612578352757</c:v>
                </c:pt>
                <c:pt idx="4771">
                  <c:v>63.01728066701984</c:v>
                </c:pt>
                <c:pt idx="4772">
                  <c:v>63.01728066701984</c:v>
                </c:pt>
                <c:pt idx="4773">
                  <c:v>63.01728066701984</c:v>
                </c:pt>
                <c:pt idx="4774">
                  <c:v>62.840215466682153</c:v>
                </c:pt>
                <c:pt idx="4775">
                  <c:v>62.704988457141546</c:v>
                </c:pt>
                <c:pt idx="4776">
                  <c:v>62.469648633907902</c:v>
                </c:pt>
                <c:pt idx="4777">
                  <c:v>62.614588080597834</c:v>
                </c:pt>
                <c:pt idx="4778">
                  <c:v>61.738227405508745</c:v>
                </c:pt>
                <c:pt idx="4779">
                  <c:v>61.738227405508745</c:v>
                </c:pt>
                <c:pt idx="4780">
                  <c:v>61.738227405508745</c:v>
                </c:pt>
                <c:pt idx="4781">
                  <c:v>60.837212082271364</c:v>
                </c:pt>
                <c:pt idx="4782">
                  <c:v>61.672481677113318</c:v>
                </c:pt>
                <c:pt idx="4783">
                  <c:v>61.396050773632524</c:v>
                </c:pt>
                <c:pt idx="4784">
                  <c:v>61.207031804495664</c:v>
                </c:pt>
                <c:pt idx="4785">
                  <c:v>60.685548640631907</c:v>
                </c:pt>
                <c:pt idx="4786">
                  <c:v>60.685548640631907</c:v>
                </c:pt>
                <c:pt idx="4787">
                  <c:v>60.685548640631907</c:v>
                </c:pt>
                <c:pt idx="4788">
                  <c:v>60.35084311425517</c:v>
                </c:pt>
                <c:pt idx="4789">
                  <c:v>59.429655806169201</c:v>
                </c:pt>
                <c:pt idx="4790">
                  <c:v>59.412472263520392</c:v>
                </c:pt>
                <c:pt idx="4791">
                  <c:v>58.948516612002642</c:v>
                </c:pt>
                <c:pt idx="4792">
                  <c:v>57.793483701782925</c:v>
                </c:pt>
                <c:pt idx="4793">
                  <c:v>57.793483701782925</c:v>
                </c:pt>
                <c:pt idx="4794">
                  <c:v>57.793483701782925</c:v>
                </c:pt>
                <c:pt idx="4795">
                  <c:v>57.61865983309508</c:v>
                </c:pt>
                <c:pt idx="4796">
                  <c:v>58.230543373502549</c:v>
                </c:pt>
                <c:pt idx="4797">
                  <c:v>59.04713520459579</c:v>
                </c:pt>
                <c:pt idx="4798">
                  <c:v>59.663501408302942</c:v>
                </c:pt>
                <c:pt idx="4799">
                  <c:v>59.000067239949054</c:v>
                </c:pt>
                <c:pt idx="4800">
                  <c:v>59.000067239949054</c:v>
                </c:pt>
                <c:pt idx="4801">
                  <c:v>59.000067239949054</c:v>
                </c:pt>
                <c:pt idx="4802">
                  <c:v>59.128570254540115</c:v>
                </c:pt>
                <c:pt idx="4803">
                  <c:v>59.366151409423608</c:v>
                </c:pt>
                <c:pt idx="4804">
                  <c:v>60.002689597979362</c:v>
                </c:pt>
                <c:pt idx="4805">
                  <c:v>60.072170879124521</c:v>
                </c:pt>
                <c:pt idx="4806">
                  <c:v>60.089354421773322</c:v>
                </c:pt>
                <c:pt idx="4807">
                  <c:v>60.089354421773322</c:v>
                </c:pt>
                <c:pt idx="4808">
                  <c:v>60.089354421773322</c:v>
                </c:pt>
                <c:pt idx="4809">
                  <c:v>59.792751533443948</c:v>
                </c:pt>
                <c:pt idx="4810">
                  <c:v>59.745683568797219</c:v>
                </c:pt>
                <c:pt idx="4811">
                  <c:v>59.131558696739908</c:v>
                </c:pt>
                <c:pt idx="4812">
                  <c:v>59.331037213576039</c:v>
                </c:pt>
                <c:pt idx="4813">
                  <c:v>59.336266987425681</c:v>
                </c:pt>
                <c:pt idx="4814">
                  <c:v>59.336266987425681</c:v>
                </c:pt>
                <c:pt idx="4815">
                  <c:v>59.336266987425681</c:v>
                </c:pt>
                <c:pt idx="4816">
                  <c:v>57.360906693362978</c:v>
                </c:pt>
                <c:pt idx="4817">
                  <c:v>57.412457321309397</c:v>
                </c:pt>
                <c:pt idx="4818">
                  <c:v>56.766206695604311</c:v>
                </c:pt>
                <c:pt idx="4819">
                  <c:v>55.201010093463111</c:v>
                </c:pt>
                <c:pt idx="4820">
                  <c:v>55.291410470006824</c:v>
                </c:pt>
                <c:pt idx="4821">
                  <c:v>55.291410470006824</c:v>
                </c:pt>
                <c:pt idx="4822">
                  <c:v>55.291410470006824</c:v>
                </c:pt>
                <c:pt idx="4823">
                  <c:v>54.042988741043601</c:v>
                </c:pt>
                <c:pt idx="4824">
                  <c:v>54.031782082794386</c:v>
                </c:pt>
                <c:pt idx="4825">
                  <c:v>54.506197282011399</c:v>
                </c:pt>
                <c:pt idx="4826">
                  <c:v>54.027299419494689</c:v>
                </c:pt>
                <c:pt idx="4827">
                  <c:v>52.984333091767191</c:v>
                </c:pt>
                <c:pt idx="4828">
                  <c:v>52.984333091767191</c:v>
                </c:pt>
                <c:pt idx="4829">
                  <c:v>52.984333091767191</c:v>
                </c:pt>
                <c:pt idx="4830">
                  <c:v>52.552503193897202</c:v>
                </c:pt>
                <c:pt idx="4831">
                  <c:v>53.371336356640292</c:v>
                </c:pt>
                <c:pt idx="4832">
                  <c:v>51.756830458202508</c:v>
                </c:pt>
                <c:pt idx="4833">
                  <c:v>51.440055585024524</c:v>
                </c:pt>
                <c:pt idx="4834">
                  <c:v>53.094158342609546</c:v>
                </c:pt>
                <c:pt idx="4835">
                  <c:v>53.094158342609546</c:v>
                </c:pt>
                <c:pt idx="4836">
                  <c:v>53.094158342609546</c:v>
                </c:pt>
                <c:pt idx="4837">
                  <c:v>53.499092260681408</c:v>
                </c:pt>
                <c:pt idx="4838">
                  <c:v>52.920081584471653</c:v>
                </c:pt>
                <c:pt idx="4839">
                  <c:v>53.491621155181917</c:v>
                </c:pt>
                <c:pt idx="4840">
                  <c:v>53.958565248899454</c:v>
                </c:pt>
                <c:pt idx="4841">
                  <c:v>55.463245896494868</c:v>
                </c:pt>
                <c:pt idx="4842">
                  <c:v>55.463245896494868</c:v>
                </c:pt>
                <c:pt idx="4843">
                  <c:v>55.463245896494868</c:v>
                </c:pt>
                <c:pt idx="4844">
                  <c:v>55.490888986842954</c:v>
                </c:pt>
                <c:pt idx="4845">
                  <c:v>54.442692885265814</c:v>
                </c:pt>
                <c:pt idx="4846">
                  <c:v>53.91523283700247</c:v>
                </c:pt>
                <c:pt idx="4847">
                  <c:v>55.252560721409509</c:v>
                </c:pt>
                <c:pt idx="4848">
                  <c:v>55.257043384709206</c:v>
                </c:pt>
                <c:pt idx="4849">
                  <c:v>55.257043384709206</c:v>
                </c:pt>
                <c:pt idx="4850">
                  <c:v>55.257043384709206</c:v>
                </c:pt>
                <c:pt idx="4851">
                  <c:v>54.847626803337661</c:v>
                </c:pt>
                <c:pt idx="4852">
                  <c:v>54.530104819609733</c:v>
                </c:pt>
                <c:pt idx="4853">
                  <c:v>54.582402558106104</c:v>
                </c:pt>
                <c:pt idx="4854">
                  <c:v>53.271970653497185</c:v>
                </c:pt>
                <c:pt idx="4855">
                  <c:v>53.137490754506537</c:v>
                </c:pt>
                <c:pt idx="4856">
                  <c:v>53.137490754506537</c:v>
                </c:pt>
                <c:pt idx="4857">
                  <c:v>53.137490754506537</c:v>
                </c:pt>
                <c:pt idx="4858">
                  <c:v>54.30447743352542</c:v>
                </c:pt>
                <c:pt idx="4859">
                  <c:v>54.643665623201841</c:v>
                </c:pt>
                <c:pt idx="4860">
                  <c:v>54.970900044079094</c:v>
                </c:pt>
                <c:pt idx="4861">
                  <c:v>55.752377679324781</c:v>
                </c:pt>
                <c:pt idx="4862">
                  <c:v>55.3593975300521</c:v>
                </c:pt>
                <c:pt idx="4863">
                  <c:v>55.3593975300521</c:v>
                </c:pt>
                <c:pt idx="4864">
                  <c:v>55.3593975300521</c:v>
                </c:pt>
                <c:pt idx="4865">
                  <c:v>55.989958834208259</c:v>
                </c:pt>
                <c:pt idx="4866">
                  <c:v>55.641805317932459</c:v>
                </c:pt>
                <c:pt idx="4867">
                  <c:v>55.026933335325197</c:v>
                </c:pt>
                <c:pt idx="4868">
                  <c:v>54.938774290431326</c:v>
                </c:pt>
                <c:pt idx="4869">
                  <c:v>55.287674917257078</c:v>
                </c:pt>
                <c:pt idx="4870">
                  <c:v>55.287674917257078</c:v>
                </c:pt>
                <c:pt idx="4871">
                  <c:v>55.287674917257078</c:v>
                </c:pt>
                <c:pt idx="4872">
                  <c:v>55.310835344305467</c:v>
                </c:pt>
                <c:pt idx="4873">
                  <c:v>56.251447526690079</c:v>
                </c:pt>
                <c:pt idx="4874">
                  <c:v>57.460272396506063</c:v>
                </c:pt>
                <c:pt idx="4875">
                  <c:v>58.288817996398478</c:v>
                </c:pt>
                <c:pt idx="4876">
                  <c:v>59.094203169242491</c:v>
                </c:pt>
                <c:pt idx="4877">
                  <c:v>59.094203169242491</c:v>
                </c:pt>
                <c:pt idx="4878">
                  <c:v>59.094203169242491</c:v>
                </c:pt>
                <c:pt idx="4879">
                  <c:v>59.408736710770626</c:v>
                </c:pt>
                <c:pt idx="4880">
                  <c:v>58.879035330857448</c:v>
                </c:pt>
                <c:pt idx="4881">
                  <c:v>58.849150908859528</c:v>
                </c:pt>
                <c:pt idx="4882">
                  <c:v>59.077019626593689</c:v>
                </c:pt>
                <c:pt idx="4883">
                  <c:v>59.836831055890869</c:v>
                </c:pt>
                <c:pt idx="4884">
                  <c:v>59.836831055890869</c:v>
                </c:pt>
                <c:pt idx="4885">
                  <c:v>59.836831055890869</c:v>
                </c:pt>
                <c:pt idx="4886">
                  <c:v>60.026597135577681</c:v>
                </c:pt>
                <c:pt idx="4887">
                  <c:v>59.072536963293992</c:v>
                </c:pt>
                <c:pt idx="4888">
                  <c:v>59.109892490791395</c:v>
                </c:pt>
                <c:pt idx="4889">
                  <c:v>61.031460825257831</c:v>
                </c:pt>
                <c:pt idx="4890">
                  <c:v>61.767364716956685</c:v>
                </c:pt>
                <c:pt idx="4891">
                  <c:v>61.767364716956685</c:v>
                </c:pt>
                <c:pt idx="4892">
                  <c:v>61.767364716956685</c:v>
                </c:pt>
                <c:pt idx="4893">
                  <c:v>61.939947253994681</c:v>
                </c:pt>
                <c:pt idx="4894">
                  <c:v>62.048278283737154</c:v>
                </c:pt>
                <c:pt idx="4895">
                  <c:v>61.390820999782861</c:v>
                </c:pt>
                <c:pt idx="4896">
                  <c:v>60.785661454324924</c:v>
                </c:pt>
                <c:pt idx="4897">
                  <c:v>60.689284193381624</c:v>
                </c:pt>
                <c:pt idx="4898">
                  <c:v>60.689284193381624</c:v>
                </c:pt>
                <c:pt idx="4899">
                  <c:v>60.689284193381624</c:v>
                </c:pt>
                <c:pt idx="4900">
                  <c:v>60.743076152977885</c:v>
                </c:pt>
                <c:pt idx="4901">
                  <c:v>60.876808941418588</c:v>
                </c:pt>
                <c:pt idx="4902">
                  <c:v>62.307525644569132</c:v>
                </c:pt>
                <c:pt idx="4903">
                  <c:v>62.518210819654485</c:v>
                </c:pt>
                <c:pt idx="4904">
                  <c:v>61.725526526159591</c:v>
                </c:pt>
                <c:pt idx="4905">
                  <c:v>61.725526526159591</c:v>
                </c:pt>
                <c:pt idx="4906">
                  <c:v>61.725526526159591</c:v>
                </c:pt>
                <c:pt idx="4907">
                  <c:v>61.769606048606526</c:v>
                </c:pt>
                <c:pt idx="4908">
                  <c:v>60.737846379128243</c:v>
                </c:pt>
                <c:pt idx="4909">
                  <c:v>60.443484822448696</c:v>
                </c:pt>
                <c:pt idx="4910">
                  <c:v>60.462909696747339</c:v>
                </c:pt>
                <c:pt idx="4911">
                  <c:v>61.025483940858244</c:v>
                </c:pt>
                <c:pt idx="4912">
                  <c:v>61.025483940858244</c:v>
                </c:pt>
                <c:pt idx="4913">
                  <c:v>61.025483940858244</c:v>
                </c:pt>
                <c:pt idx="4914">
                  <c:v>61.562656426270905</c:v>
                </c:pt>
                <c:pt idx="4915">
                  <c:v>62.075921374085233</c:v>
                </c:pt>
                <c:pt idx="4916">
                  <c:v>63.067337073866327</c:v>
                </c:pt>
                <c:pt idx="4917">
                  <c:v>63.164461445359578</c:v>
                </c:pt>
                <c:pt idx="4918">
                  <c:v>63.257850264103091</c:v>
                </c:pt>
                <c:pt idx="4919">
                  <c:v>63.257850264103091</c:v>
                </c:pt>
                <c:pt idx="4920">
                  <c:v>63.257850264103091</c:v>
                </c:pt>
                <c:pt idx="4921">
                  <c:v>63.032222878018764</c:v>
                </c:pt>
                <c:pt idx="4922">
                  <c:v>63.708357925721778</c:v>
                </c:pt>
                <c:pt idx="4923">
                  <c:v>63.463305665338815</c:v>
                </c:pt>
                <c:pt idx="4924">
                  <c:v>63.780080538516792</c:v>
                </c:pt>
                <c:pt idx="4925">
                  <c:v>63.146530792160824</c:v>
                </c:pt>
                <c:pt idx="4926">
                  <c:v>63.146530792160824</c:v>
                </c:pt>
                <c:pt idx="4927">
                  <c:v>63.146530792160824</c:v>
                </c:pt>
                <c:pt idx="4928">
                  <c:v>62.697517351642034</c:v>
                </c:pt>
                <c:pt idx="4929">
                  <c:v>62.953776270274226</c:v>
                </c:pt>
                <c:pt idx="4930">
                  <c:v>62.994120239971416</c:v>
                </c:pt>
                <c:pt idx="4931">
                  <c:v>63.060613078916788</c:v>
                </c:pt>
                <c:pt idx="4932">
                  <c:v>62.771481296086897</c:v>
                </c:pt>
                <c:pt idx="4933">
                  <c:v>62.771481296086897</c:v>
                </c:pt>
                <c:pt idx="4934">
                  <c:v>62.771481296086897</c:v>
                </c:pt>
                <c:pt idx="4935">
                  <c:v>62.426316222010882</c:v>
                </c:pt>
                <c:pt idx="4936">
                  <c:v>61.344500145686077</c:v>
                </c:pt>
                <c:pt idx="4937">
                  <c:v>60.778937459375385</c:v>
                </c:pt>
                <c:pt idx="4938">
                  <c:v>60.475610576096472</c:v>
                </c:pt>
                <c:pt idx="4939">
                  <c:v>60.167801029517861</c:v>
                </c:pt>
                <c:pt idx="4940">
                  <c:v>60.167801029517861</c:v>
                </c:pt>
                <c:pt idx="4941">
                  <c:v>60.167801029517861</c:v>
                </c:pt>
                <c:pt idx="4942">
                  <c:v>59.836831055890862</c:v>
                </c:pt>
                <c:pt idx="4943">
                  <c:v>60.2850973858597</c:v>
                </c:pt>
                <c:pt idx="4944">
                  <c:v>60.364291104154205</c:v>
                </c:pt>
                <c:pt idx="4945">
                  <c:v>60.267913843210899</c:v>
                </c:pt>
                <c:pt idx="4946">
                  <c:v>59.475229549715998</c:v>
                </c:pt>
                <c:pt idx="4947">
                  <c:v>59.475229549715998</c:v>
                </c:pt>
                <c:pt idx="4948">
                  <c:v>59.475229549715998</c:v>
                </c:pt>
                <c:pt idx="4949">
                  <c:v>59.576836584508932</c:v>
                </c:pt>
                <c:pt idx="4950">
                  <c:v>59.891370126037067</c:v>
                </c:pt>
                <c:pt idx="4951">
                  <c:v>59.337014097975604</c:v>
                </c:pt>
                <c:pt idx="4952">
                  <c:v>58.41209123713989</c:v>
                </c:pt>
                <c:pt idx="4953">
                  <c:v>58.66760304522213</c:v>
                </c:pt>
                <c:pt idx="4954">
                  <c:v>58.66760304522213</c:v>
                </c:pt>
                <c:pt idx="4955">
                  <c:v>58.66760304522213</c:v>
                </c:pt>
                <c:pt idx="4956">
                  <c:v>58.939551285403233</c:v>
                </c:pt>
                <c:pt idx="4957">
                  <c:v>58.871564225357957</c:v>
                </c:pt>
                <c:pt idx="4958">
                  <c:v>59.744936458247246</c:v>
                </c:pt>
                <c:pt idx="4959">
                  <c:v>59.987747386980367</c:v>
                </c:pt>
                <c:pt idx="4960">
                  <c:v>60.388198641752531</c:v>
                </c:pt>
                <c:pt idx="4961">
                  <c:v>60.388198641752531</c:v>
                </c:pt>
                <c:pt idx="4962">
                  <c:v>60.388198641752531</c:v>
                </c:pt>
                <c:pt idx="4963">
                  <c:v>60.341130677105802</c:v>
                </c:pt>
                <c:pt idx="4964">
                  <c:v>60.325441355556897</c:v>
                </c:pt>
                <c:pt idx="4965">
                  <c:v>60.308257812908089</c:v>
                </c:pt>
                <c:pt idx="4966">
                  <c:v>60.466645249497084</c:v>
                </c:pt>
                <c:pt idx="4967">
                  <c:v>60.977668865661556</c:v>
                </c:pt>
                <c:pt idx="4968">
                  <c:v>60.977668865661556</c:v>
                </c:pt>
                <c:pt idx="4969">
                  <c:v>60.977668865661556</c:v>
                </c:pt>
                <c:pt idx="4970">
                  <c:v>61.506623135024796</c:v>
                </c:pt>
                <c:pt idx="4971">
                  <c:v>62.450970870159161</c:v>
                </c:pt>
                <c:pt idx="4972">
                  <c:v>62.935098506525506</c:v>
                </c:pt>
                <c:pt idx="4973">
                  <c:v>62.535394362303286</c:v>
                </c:pt>
                <c:pt idx="4974">
                  <c:v>61.54846132582189</c:v>
                </c:pt>
                <c:pt idx="4975">
                  <c:v>61.54846132582189</c:v>
                </c:pt>
                <c:pt idx="4976">
                  <c:v>61.54846132582189</c:v>
                </c:pt>
                <c:pt idx="4977">
                  <c:v>60.475610576096464</c:v>
                </c:pt>
                <c:pt idx="4978">
                  <c:v>59.997459824129692</c:v>
                </c:pt>
                <c:pt idx="4979">
                  <c:v>60.380727536253055</c:v>
                </c:pt>
                <c:pt idx="4980">
                  <c:v>59.752407563746722</c:v>
                </c:pt>
                <c:pt idx="4981">
                  <c:v>60.233546757913281</c:v>
                </c:pt>
                <c:pt idx="4982">
                  <c:v>60.233546757913281</c:v>
                </c:pt>
                <c:pt idx="4983">
                  <c:v>60.233546757913281</c:v>
                </c:pt>
                <c:pt idx="4984">
                  <c:v>61.350477030085642</c:v>
                </c:pt>
                <c:pt idx="4985">
                  <c:v>61.662769239963936</c:v>
                </c:pt>
                <c:pt idx="4986">
                  <c:v>61.960119238843262</c:v>
                </c:pt>
                <c:pt idx="4987">
                  <c:v>62.415856674311577</c:v>
                </c:pt>
                <c:pt idx="4988">
                  <c:v>60.207397888665085</c:v>
                </c:pt>
                <c:pt idx="4989">
                  <c:v>60.207397888665085</c:v>
                </c:pt>
                <c:pt idx="4990">
                  <c:v>60.207397888665085</c:v>
                </c:pt>
                <c:pt idx="4991">
                  <c:v>59.362415856673813</c:v>
                </c:pt>
                <c:pt idx="4992">
                  <c:v>60.160329924018349</c:v>
                </c:pt>
                <c:pt idx="4993">
                  <c:v>61.399039215832246</c:v>
                </c:pt>
                <c:pt idx="4994">
                  <c:v>62.31649097116847</c:v>
                </c:pt>
                <c:pt idx="4995">
                  <c:v>62.701252904391723</c:v>
                </c:pt>
                <c:pt idx="4996">
                  <c:v>62.701252904391723</c:v>
                </c:pt>
                <c:pt idx="4997">
                  <c:v>62.701252904391723</c:v>
                </c:pt>
                <c:pt idx="4998">
                  <c:v>63.012798003720064</c:v>
                </c:pt>
                <c:pt idx="4999">
                  <c:v>62.135690218081031</c:v>
                </c:pt>
                <c:pt idx="5000">
                  <c:v>61.202549141195902</c:v>
                </c:pt>
                <c:pt idx="5001">
                  <c:v>61.785295370155396</c:v>
                </c:pt>
                <c:pt idx="5002">
                  <c:v>61.923510821895796</c:v>
                </c:pt>
                <c:pt idx="5003">
                  <c:v>61.923510821895796</c:v>
                </c:pt>
                <c:pt idx="5004">
                  <c:v>61.923510821895796</c:v>
                </c:pt>
                <c:pt idx="5005">
                  <c:v>63.260091595752897</c:v>
                </c:pt>
                <c:pt idx="5006">
                  <c:v>63.809217849964725</c:v>
                </c:pt>
                <c:pt idx="5007">
                  <c:v>63.979559055352887</c:v>
                </c:pt>
                <c:pt idx="5008">
                  <c:v>64.694543851653179</c:v>
                </c:pt>
                <c:pt idx="5009">
                  <c:v>64.837241966693256</c:v>
                </c:pt>
                <c:pt idx="5010">
                  <c:v>64.837241966693256</c:v>
                </c:pt>
                <c:pt idx="5011">
                  <c:v>64.837241966693256</c:v>
                </c:pt>
                <c:pt idx="5012">
                  <c:v>65.008330282631348</c:v>
                </c:pt>
                <c:pt idx="5013">
                  <c:v>64.858161062091781</c:v>
                </c:pt>
                <c:pt idx="5014">
                  <c:v>65.055398247278063</c:v>
                </c:pt>
                <c:pt idx="5015">
                  <c:v>65.086029779825921</c:v>
                </c:pt>
                <c:pt idx="5016">
                  <c:v>64.946320106985624</c:v>
                </c:pt>
                <c:pt idx="5017">
                  <c:v>64.946320106985624</c:v>
                </c:pt>
                <c:pt idx="5018">
                  <c:v>64.946320106985624</c:v>
                </c:pt>
                <c:pt idx="5019">
                  <c:v>64.931377895986671</c:v>
                </c:pt>
                <c:pt idx="5020">
                  <c:v>65.052409805078256</c:v>
                </c:pt>
                <c:pt idx="5021">
                  <c:v>65.301197618210963</c:v>
                </c:pt>
                <c:pt idx="5022">
                  <c:v>65.411022869053326</c:v>
                </c:pt>
                <c:pt idx="5023">
                  <c:v>65.25786520631398</c:v>
                </c:pt>
                <c:pt idx="5024">
                  <c:v>65.25786520631398</c:v>
                </c:pt>
                <c:pt idx="5025">
                  <c:v>65.25786520631398</c:v>
                </c:pt>
                <c:pt idx="5026">
                  <c:v>65.936241585666821</c:v>
                </c:pt>
                <c:pt idx="5027">
                  <c:v>65.504411687796846</c:v>
                </c:pt>
                <c:pt idx="5028">
                  <c:v>64.86264372539145</c:v>
                </c:pt>
                <c:pt idx="5029">
                  <c:v>65.449872617650641</c:v>
                </c:pt>
                <c:pt idx="5030">
                  <c:v>66.158133419001416</c:v>
                </c:pt>
                <c:pt idx="5031">
                  <c:v>66.158133419001416</c:v>
                </c:pt>
                <c:pt idx="5032">
                  <c:v>66.158133419001416</c:v>
                </c:pt>
                <c:pt idx="5033">
                  <c:v>66.905991079499429</c:v>
                </c:pt>
                <c:pt idx="5034">
                  <c:v>67.22426017377731</c:v>
                </c:pt>
                <c:pt idx="5035">
                  <c:v>67.4633355497607</c:v>
                </c:pt>
                <c:pt idx="5036">
                  <c:v>67.807753513286755</c:v>
                </c:pt>
                <c:pt idx="5037">
                  <c:v>67.993036929673877</c:v>
                </c:pt>
                <c:pt idx="5038">
                  <c:v>67.993036929673877</c:v>
                </c:pt>
                <c:pt idx="5039">
                  <c:v>67.993036929673877</c:v>
                </c:pt>
                <c:pt idx="5040">
                  <c:v>68.424866827543852</c:v>
                </c:pt>
                <c:pt idx="5041">
                  <c:v>68.405441953245202</c:v>
                </c:pt>
                <c:pt idx="5042">
                  <c:v>67.962405397125991</c:v>
                </c:pt>
                <c:pt idx="5043">
                  <c:v>68.465210797241042</c:v>
                </c:pt>
                <c:pt idx="5044">
                  <c:v>68.012461803972514</c:v>
                </c:pt>
                <c:pt idx="5045">
                  <c:v>68.012461803972514</c:v>
                </c:pt>
                <c:pt idx="5046">
                  <c:v>68.012461803972514</c:v>
                </c:pt>
                <c:pt idx="5047">
                  <c:v>67.555230147404302</c:v>
                </c:pt>
                <c:pt idx="5048">
                  <c:v>67.725571352792457</c:v>
                </c:pt>
                <c:pt idx="5049">
                  <c:v>66.997138566593094</c:v>
                </c:pt>
                <c:pt idx="5050">
                  <c:v>67.097998490836076</c:v>
                </c:pt>
                <c:pt idx="5051">
                  <c:v>67.343797861768991</c:v>
                </c:pt>
                <c:pt idx="5052">
                  <c:v>67.343797861768991</c:v>
                </c:pt>
                <c:pt idx="5053">
                  <c:v>67.343797861768991</c:v>
                </c:pt>
                <c:pt idx="5054">
                  <c:v>66.938863943697143</c:v>
                </c:pt>
                <c:pt idx="5055">
                  <c:v>67.15926155593182</c:v>
                </c:pt>
                <c:pt idx="5056">
                  <c:v>66.767775627759036</c:v>
                </c:pt>
                <c:pt idx="5057">
                  <c:v>66.573526884772548</c:v>
                </c:pt>
                <c:pt idx="5058">
                  <c:v>67.210812183878247</c:v>
                </c:pt>
                <c:pt idx="5059">
                  <c:v>67.210812183878247</c:v>
                </c:pt>
                <c:pt idx="5060">
                  <c:v>67.210812183878247</c:v>
                </c:pt>
                <c:pt idx="5061">
                  <c:v>67.957175623276356</c:v>
                </c:pt>
                <c:pt idx="5062">
                  <c:v>68.99192373495444</c:v>
                </c:pt>
                <c:pt idx="5063">
                  <c:v>69.185425367390991</c:v>
                </c:pt>
                <c:pt idx="5064">
                  <c:v>69.278814186134497</c:v>
                </c:pt>
                <c:pt idx="5065">
                  <c:v>67.936256527877816</c:v>
                </c:pt>
                <c:pt idx="5066">
                  <c:v>67.936256527877816</c:v>
                </c:pt>
                <c:pt idx="5067">
                  <c:v>67.936256527877816</c:v>
                </c:pt>
                <c:pt idx="5068">
                  <c:v>66.448759422931204</c:v>
                </c:pt>
                <c:pt idx="5069">
                  <c:v>66.194741835948861</c:v>
                </c:pt>
                <c:pt idx="5070">
                  <c:v>66.129743218103371</c:v>
                </c:pt>
                <c:pt idx="5071">
                  <c:v>66.416633669283428</c:v>
                </c:pt>
                <c:pt idx="5072">
                  <c:v>66.152903645151767</c:v>
                </c:pt>
                <c:pt idx="5073">
                  <c:v>66.152903645151767</c:v>
                </c:pt>
                <c:pt idx="5074">
                  <c:v>66.152903645151767</c:v>
                </c:pt>
                <c:pt idx="5075">
                  <c:v>67.066619847738252</c:v>
                </c:pt>
                <c:pt idx="5076">
                  <c:v>67.15179045043233</c:v>
                </c:pt>
                <c:pt idx="5077">
                  <c:v>67.662066956046857</c:v>
                </c:pt>
                <c:pt idx="5078">
                  <c:v>68.802904765817559</c:v>
                </c:pt>
                <c:pt idx="5079">
                  <c:v>68.547392957735326</c:v>
                </c:pt>
                <c:pt idx="5080">
                  <c:v>68.547392957735326</c:v>
                </c:pt>
                <c:pt idx="5081">
                  <c:v>68.547392957735326</c:v>
                </c:pt>
                <c:pt idx="5082">
                  <c:v>67.650113187247698</c:v>
                </c:pt>
                <c:pt idx="5083">
                  <c:v>68.071483537418402</c:v>
                </c:pt>
                <c:pt idx="5084">
                  <c:v>68.150677255712907</c:v>
                </c:pt>
                <c:pt idx="5085">
                  <c:v>68.240330521706667</c:v>
                </c:pt>
                <c:pt idx="5086">
                  <c:v>67.498449745608241</c:v>
                </c:pt>
                <c:pt idx="5087">
                  <c:v>67.498449745608241</c:v>
                </c:pt>
                <c:pt idx="5088">
                  <c:v>67.498449745608241</c:v>
                </c:pt>
                <c:pt idx="5089">
                  <c:v>68.107344843815909</c:v>
                </c:pt>
                <c:pt idx="5090">
                  <c:v>68.406189063795125</c:v>
                </c:pt>
                <c:pt idx="5091">
                  <c:v>68.38004019454695</c:v>
                </c:pt>
                <c:pt idx="5092">
                  <c:v>68.513025872437694</c:v>
                </c:pt>
                <c:pt idx="5093">
                  <c:v>68.346420219799271</c:v>
                </c:pt>
                <c:pt idx="5094">
                  <c:v>68.346420219799271</c:v>
                </c:pt>
                <c:pt idx="5095">
                  <c:v>68.346420219799271</c:v>
                </c:pt>
                <c:pt idx="5096">
                  <c:v>68.635552002629183</c:v>
                </c:pt>
                <c:pt idx="5097">
                  <c:v>67.65609007164727</c:v>
                </c:pt>
                <c:pt idx="5098">
                  <c:v>67.444657786011959</c:v>
                </c:pt>
                <c:pt idx="5099">
                  <c:v>66.541401131124744</c:v>
                </c:pt>
                <c:pt idx="5100">
                  <c:v>67.018057661991605</c:v>
                </c:pt>
                <c:pt idx="5101">
                  <c:v>67.018057661991605</c:v>
                </c:pt>
                <c:pt idx="5102">
                  <c:v>67.018057661991605</c:v>
                </c:pt>
                <c:pt idx="5103">
                  <c:v>66.844728014403657</c:v>
                </c:pt>
                <c:pt idx="5104">
                  <c:v>67.878729015531789</c:v>
                </c:pt>
                <c:pt idx="5105">
                  <c:v>68.23734207950686</c:v>
                </c:pt>
                <c:pt idx="5106">
                  <c:v>68.239583411156701</c:v>
                </c:pt>
                <c:pt idx="5107">
                  <c:v>68.079701753467816</c:v>
                </c:pt>
                <c:pt idx="5108">
                  <c:v>68.079701753467816</c:v>
                </c:pt>
                <c:pt idx="5109">
                  <c:v>68.079701753467816</c:v>
                </c:pt>
                <c:pt idx="5110">
                  <c:v>68.614632907230629</c:v>
                </c:pt>
                <c:pt idx="5111">
                  <c:v>68.603426248981407</c:v>
                </c:pt>
                <c:pt idx="5112">
                  <c:v>68.030392457171246</c:v>
                </c:pt>
                <c:pt idx="5113">
                  <c:v>67.636665197348606</c:v>
                </c:pt>
                <c:pt idx="5114">
                  <c:v>67.501438187808006</c:v>
                </c:pt>
                <c:pt idx="5115">
                  <c:v>67.501438187808006</c:v>
                </c:pt>
                <c:pt idx="5116">
                  <c:v>67.501438187808006</c:v>
                </c:pt>
                <c:pt idx="5117">
                  <c:v>67.620228765249749</c:v>
                </c:pt>
                <c:pt idx="5118">
                  <c:v>67.432704017212785</c:v>
                </c:pt>
                <c:pt idx="5119">
                  <c:v>66.508528266927016</c:v>
                </c:pt>
                <c:pt idx="5120">
                  <c:v>66.114053896554438</c:v>
                </c:pt>
                <c:pt idx="5121">
                  <c:v>65.754693722029415</c:v>
                </c:pt>
                <c:pt idx="5122">
                  <c:v>65.754693722029415</c:v>
                </c:pt>
                <c:pt idx="5123">
                  <c:v>65.754693722029415</c:v>
                </c:pt>
                <c:pt idx="5124">
                  <c:v>66.849210677703326</c:v>
                </c:pt>
                <c:pt idx="5125">
                  <c:v>67.422991580063453</c:v>
                </c:pt>
                <c:pt idx="5126">
                  <c:v>65.756935053679257</c:v>
                </c:pt>
                <c:pt idx="5127">
                  <c:v>65.41924108510274</c:v>
                </c:pt>
                <c:pt idx="5128">
                  <c:v>63.437156796090513</c:v>
                </c:pt>
                <c:pt idx="5129">
                  <c:v>63.437156796090513</c:v>
                </c:pt>
                <c:pt idx="5130">
                  <c:v>63.437156796090513</c:v>
                </c:pt>
                <c:pt idx="5131">
                  <c:v>62.679586698443174</c:v>
                </c:pt>
                <c:pt idx="5132">
                  <c:v>62.868605667580034</c:v>
                </c:pt>
                <c:pt idx="5133">
                  <c:v>63.291470238850636</c:v>
                </c:pt>
                <c:pt idx="5134">
                  <c:v>63.294458681050429</c:v>
                </c:pt>
                <c:pt idx="5135">
                  <c:v>63.095727274764236</c:v>
                </c:pt>
                <c:pt idx="5136">
                  <c:v>63.095727274764236</c:v>
                </c:pt>
                <c:pt idx="5137">
                  <c:v>63.095727274764236</c:v>
                </c:pt>
                <c:pt idx="5138">
                  <c:v>63.310148002599327</c:v>
                </c:pt>
                <c:pt idx="5139">
                  <c:v>64.060994105297141</c:v>
                </c:pt>
                <c:pt idx="5140">
                  <c:v>63.946686191155081</c:v>
                </c:pt>
                <c:pt idx="5141">
                  <c:v>63.655313076675334</c:v>
                </c:pt>
                <c:pt idx="5142">
                  <c:v>63.936226643455804</c:v>
                </c:pt>
                <c:pt idx="5143">
                  <c:v>63.936226643455804</c:v>
                </c:pt>
                <c:pt idx="5144">
                  <c:v>63.936226643455804</c:v>
                </c:pt>
                <c:pt idx="5145">
                  <c:v>64.488341339867432</c:v>
                </c:pt>
                <c:pt idx="5146">
                  <c:v>64.137199381391838</c:v>
                </c:pt>
                <c:pt idx="5147">
                  <c:v>64.462939581169195</c:v>
                </c:pt>
                <c:pt idx="5148">
                  <c:v>64.132716718092141</c:v>
                </c:pt>
                <c:pt idx="5149">
                  <c:v>63.73375968441988</c:v>
                </c:pt>
                <c:pt idx="5150">
                  <c:v>63.73375968441988</c:v>
                </c:pt>
                <c:pt idx="5151">
                  <c:v>63.73375968441988</c:v>
                </c:pt>
                <c:pt idx="5152">
                  <c:v>63.800999633915204</c:v>
                </c:pt>
                <c:pt idx="5153">
                  <c:v>64.36282676747615</c:v>
                </c:pt>
                <c:pt idx="5154">
                  <c:v>64.820058424044362</c:v>
                </c:pt>
                <c:pt idx="5155">
                  <c:v>65.694924878033547</c:v>
                </c:pt>
                <c:pt idx="5156">
                  <c:v>65.585099627191184</c:v>
                </c:pt>
                <c:pt idx="5157">
                  <c:v>65.585099627191184</c:v>
                </c:pt>
                <c:pt idx="5158">
                  <c:v>65.585099627191184</c:v>
                </c:pt>
                <c:pt idx="5159">
                  <c:v>65.165970608670307</c:v>
                </c:pt>
                <c:pt idx="5160">
                  <c:v>65.536537441444551</c:v>
                </c:pt>
                <c:pt idx="5161">
                  <c:v>65.204820357267607</c:v>
                </c:pt>
                <c:pt idx="5162">
                  <c:v>64.150647371290873</c:v>
                </c:pt>
                <c:pt idx="5163">
                  <c:v>63.982547497552552</c:v>
                </c:pt>
                <c:pt idx="5164">
                  <c:v>63.982547497552552</c:v>
                </c:pt>
                <c:pt idx="5165">
                  <c:v>63.982547497552552</c:v>
                </c:pt>
                <c:pt idx="5166">
                  <c:v>63.588820237729919</c:v>
                </c:pt>
                <c:pt idx="5167">
                  <c:v>63.602268227628983</c:v>
                </c:pt>
                <c:pt idx="5168">
                  <c:v>63.591808679929706</c:v>
                </c:pt>
                <c:pt idx="5169">
                  <c:v>62.944810943674682</c:v>
                </c:pt>
                <c:pt idx="5170">
                  <c:v>62.876823883629413</c:v>
                </c:pt>
                <c:pt idx="5171">
                  <c:v>62.876823883629413</c:v>
                </c:pt>
                <c:pt idx="5172">
                  <c:v>62.876823883629413</c:v>
                </c:pt>
                <c:pt idx="5173">
                  <c:v>62.940328280375006</c:v>
                </c:pt>
                <c:pt idx="5174">
                  <c:v>63.105439711913526</c:v>
                </c:pt>
                <c:pt idx="5175">
                  <c:v>63.592555790479658</c:v>
                </c:pt>
                <c:pt idx="5176">
                  <c:v>64.134958049741968</c:v>
                </c:pt>
                <c:pt idx="5177">
                  <c:v>64.421101390372073</c:v>
                </c:pt>
                <c:pt idx="5178">
                  <c:v>64.421101390372073</c:v>
                </c:pt>
                <c:pt idx="5179">
                  <c:v>64.421101390372073</c:v>
                </c:pt>
                <c:pt idx="5180">
                  <c:v>64.391964078924104</c:v>
                </c:pt>
                <c:pt idx="5181">
                  <c:v>64.882068599690044</c:v>
                </c:pt>
                <c:pt idx="5182">
                  <c:v>65.106948875224404</c:v>
                </c:pt>
                <c:pt idx="5183">
                  <c:v>65.874231410021068</c:v>
                </c:pt>
                <c:pt idx="5184">
                  <c:v>65.828657666474243</c:v>
                </c:pt>
                <c:pt idx="5185">
                  <c:v>65.828657666474243</c:v>
                </c:pt>
                <c:pt idx="5186">
                  <c:v>65.828657666474243</c:v>
                </c:pt>
                <c:pt idx="5187">
                  <c:v>65.629179149638119</c:v>
                </c:pt>
                <c:pt idx="5188">
                  <c:v>66.171581408900423</c:v>
                </c:pt>
                <c:pt idx="5189">
                  <c:v>66.248533795545072</c:v>
                </c:pt>
                <c:pt idx="5190">
                  <c:v>66.988920350543609</c:v>
                </c:pt>
                <c:pt idx="5191">
                  <c:v>66.939611054247038</c:v>
                </c:pt>
                <c:pt idx="5192">
                  <c:v>66.939611054247038</c:v>
                </c:pt>
                <c:pt idx="5193">
                  <c:v>66.939611054247038</c:v>
                </c:pt>
                <c:pt idx="5194">
                  <c:v>66.426346106432717</c:v>
                </c:pt>
                <c:pt idx="5195">
                  <c:v>66.856681783202802</c:v>
                </c:pt>
                <c:pt idx="5196">
                  <c:v>67.082309169287115</c:v>
                </c:pt>
                <c:pt idx="5197">
                  <c:v>66.830532913954613</c:v>
                </c:pt>
                <c:pt idx="5198">
                  <c:v>66.737891205761045</c:v>
                </c:pt>
                <c:pt idx="5199">
                  <c:v>66.737891205761045</c:v>
                </c:pt>
                <c:pt idx="5200">
                  <c:v>66.737891205761045</c:v>
                </c:pt>
                <c:pt idx="5201">
                  <c:v>67.399831153015029</c:v>
                </c:pt>
                <c:pt idx="5202">
                  <c:v>67.884705899931333</c:v>
                </c:pt>
                <c:pt idx="5203">
                  <c:v>68.148435924062994</c:v>
                </c:pt>
                <c:pt idx="5204">
                  <c:v>68.48986544538927</c:v>
                </c:pt>
                <c:pt idx="5205">
                  <c:v>68.429349490843478</c:v>
                </c:pt>
                <c:pt idx="5206">
                  <c:v>68.429349490843478</c:v>
                </c:pt>
                <c:pt idx="5207">
                  <c:v>68.429349490843478</c:v>
                </c:pt>
                <c:pt idx="5208">
                  <c:v>68.217917205208181</c:v>
                </c:pt>
                <c:pt idx="5209">
                  <c:v>67.929532532928221</c:v>
                </c:pt>
                <c:pt idx="5210">
                  <c:v>68.211193210258642</c:v>
                </c:pt>
                <c:pt idx="5211">
                  <c:v>68.376304641797176</c:v>
                </c:pt>
                <c:pt idx="5212">
                  <c:v>68.64974710307817</c:v>
                </c:pt>
                <c:pt idx="5213">
                  <c:v>68.64974710307817</c:v>
                </c:pt>
                <c:pt idx="5214">
                  <c:v>68.64974710307817</c:v>
                </c:pt>
                <c:pt idx="5215">
                  <c:v>68.95755664965678</c:v>
                </c:pt>
                <c:pt idx="5216">
                  <c:v>68.719228384223342</c:v>
                </c:pt>
                <c:pt idx="5217">
                  <c:v>68.859685167613577</c:v>
                </c:pt>
                <c:pt idx="5218">
                  <c:v>69.150311171543393</c:v>
                </c:pt>
                <c:pt idx="5219">
                  <c:v>69.493234913969559</c:v>
                </c:pt>
                <c:pt idx="5220">
                  <c:v>69.493234913969559</c:v>
                </c:pt>
                <c:pt idx="5221">
                  <c:v>69.493234913969559</c:v>
                </c:pt>
                <c:pt idx="5222">
                  <c:v>69.888456394892088</c:v>
                </c:pt>
                <c:pt idx="5223">
                  <c:v>69.786102249549202</c:v>
                </c:pt>
                <c:pt idx="5224">
                  <c:v>70.361377373009219</c:v>
                </c:pt>
                <c:pt idx="5225">
                  <c:v>70.648267824189276</c:v>
                </c:pt>
                <c:pt idx="5226">
                  <c:v>70.155921971773495</c:v>
                </c:pt>
                <c:pt idx="5227">
                  <c:v>70.155921971773495</c:v>
                </c:pt>
                <c:pt idx="5228">
                  <c:v>70.155921971773495</c:v>
                </c:pt>
                <c:pt idx="5229">
                  <c:v>70.495857271999867</c:v>
                </c:pt>
                <c:pt idx="5230">
                  <c:v>70.649762045289165</c:v>
                </c:pt>
                <c:pt idx="5231">
                  <c:v>71.046477747311599</c:v>
                </c:pt>
                <c:pt idx="5232">
                  <c:v>71.133889681655532</c:v>
                </c:pt>
                <c:pt idx="5233">
                  <c:v>70.491374608700198</c:v>
                </c:pt>
                <c:pt idx="5234">
                  <c:v>70.491374608700198</c:v>
                </c:pt>
                <c:pt idx="5235">
                  <c:v>70.491374608700198</c:v>
                </c:pt>
                <c:pt idx="5236">
                  <c:v>70.252299232716823</c:v>
                </c:pt>
                <c:pt idx="5237">
                  <c:v>69.957190565487338</c:v>
                </c:pt>
                <c:pt idx="5238">
                  <c:v>70.114083780976429</c:v>
                </c:pt>
                <c:pt idx="5239">
                  <c:v>69.957190565487338</c:v>
                </c:pt>
                <c:pt idx="5240">
                  <c:v>69.561221974014856</c:v>
                </c:pt>
                <c:pt idx="5241">
                  <c:v>69.561221974014856</c:v>
                </c:pt>
                <c:pt idx="5242">
                  <c:v>69.561221974014856</c:v>
                </c:pt>
                <c:pt idx="5243">
                  <c:v>69.811504008247439</c:v>
                </c:pt>
                <c:pt idx="5244">
                  <c:v>69.966903002636641</c:v>
                </c:pt>
                <c:pt idx="5245">
                  <c:v>69.847365314644946</c:v>
                </c:pt>
                <c:pt idx="5246">
                  <c:v>68.953821096907063</c:v>
                </c:pt>
                <c:pt idx="5247">
                  <c:v>69.192896472890439</c:v>
                </c:pt>
                <c:pt idx="5248">
                  <c:v>69.192896472890439</c:v>
                </c:pt>
                <c:pt idx="5249">
                  <c:v>69.192896472890439</c:v>
                </c:pt>
                <c:pt idx="5250">
                  <c:v>70.116325112626257</c:v>
                </c:pt>
                <c:pt idx="5251">
                  <c:v>70.226150363468619</c:v>
                </c:pt>
                <c:pt idx="5252">
                  <c:v>70.49137460870017</c:v>
                </c:pt>
                <c:pt idx="5253">
                  <c:v>71.961688170997974</c:v>
                </c:pt>
                <c:pt idx="5254">
                  <c:v>72.138753371335667</c:v>
                </c:pt>
                <c:pt idx="5255">
                  <c:v>72.138753371335667</c:v>
                </c:pt>
                <c:pt idx="5256">
                  <c:v>72.138753371335667</c:v>
                </c:pt>
                <c:pt idx="5257">
                  <c:v>72.645294324200449</c:v>
                </c:pt>
                <c:pt idx="5258">
                  <c:v>72.699833394346655</c:v>
                </c:pt>
                <c:pt idx="5259">
                  <c:v>72.243348848328381</c:v>
                </c:pt>
                <c:pt idx="5260">
                  <c:v>72.314324350573443</c:v>
                </c:pt>
                <c:pt idx="5261">
                  <c:v>72.404724727117156</c:v>
                </c:pt>
                <c:pt idx="5262">
                  <c:v>72.404724727117156</c:v>
                </c:pt>
                <c:pt idx="5263">
                  <c:v>72.404724727117156</c:v>
                </c:pt>
                <c:pt idx="5264">
                  <c:v>72.149212919034923</c:v>
                </c:pt>
                <c:pt idx="5265">
                  <c:v>72.493630882560993</c:v>
                </c:pt>
                <c:pt idx="5266">
                  <c:v>72.60868590725299</c:v>
                </c:pt>
                <c:pt idx="5267">
                  <c:v>72.430126485815407</c:v>
                </c:pt>
                <c:pt idx="5268">
                  <c:v>71.600833775373047</c:v>
                </c:pt>
                <c:pt idx="5269">
                  <c:v>71.600833775373047</c:v>
                </c:pt>
                <c:pt idx="5270">
                  <c:v>71.600833775373047</c:v>
                </c:pt>
                <c:pt idx="5271">
                  <c:v>72.107374728237829</c:v>
                </c:pt>
                <c:pt idx="5272">
                  <c:v>72.108868949337733</c:v>
                </c:pt>
                <c:pt idx="5273">
                  <c:v>72.411448722066709</c:v>
                </c:pt>
                <c:pt idx="5274">
                  <c:v>71.968412165947498</c:v>
                </c:pt>
                <c:pt idx="5275">
                  <c:v>71.842897593556216</c:v>
                </c:pt>
                <c:pt idx="5276">
                  <c:v>71.842897593556216</c:v>
                </c:pt>
                <c:pt idx="5277">
                  <c:v>71.842897593556216</c:v>
                </c:pt>
                <c:pt idx="5278">
                  <c:v>71.573190685024969</c:v>
                </c:pt>
                <c:pt idx="5279">
                  <c:v>71.307219329243466</c:v>
                </c:pt>
                <c:pt idx="5280">
                  <c:v>71.58813289602395</c:v>
                </c:pt>
                <c:pt idx="5281">
                  <c:v>71.935539301749799</c:v>
                </c:pt>
                <c:pt idx="5282">
                  <c:v>71.75473854866236</c:v>
                </c:pt>
                <c:pt idx="5283">
                  <c:v>71.75473854866236</c:v>
                </c:pt>
                <c:pt idx="5284">
                  <c:v>71.75473854866236</c:v>
                </c:pt>
                <c:pt idx="5285">
                  <c:v>71.925079754050529</c:v>
                </c:pt>
                <c:pt idx="5286">
                  <c:v>71.550777368526539</c:v>
                </c:pt>
                <c:pt idx="5287">
                  <c:v>71.193658525651358</c:v>
                </c:pt>
                <c:pt idx="5288">
                  <c:v>71.606810659772634</c:v>
                </c:pt>
                <c:pt idx="5289">
                  <c:v>71.855598472905342</c:v>
                </c:pt>
                <c:pt idx="5290">
                  <c:v>71.855598472905342</c:v>
                </c:pt>
                <c:pt idx="5291">
                  <c:v>71.855598472905342</c:v>
                </c:pt>
                <c:pt idx="5292">
                  <c:v>72.571330379755594</c:v>
                </c:pt>
                <c:pt idx="5293">
                  <c:v>73.414818190646969</c:v>
                </c:pt>
                <c:pt idx="5294">
                  <c:v>73.405852864047588</c:v>
                </c:pt>
                <c:pt idx="5295">
                  <c:v>73.191432136212498</c:v>
                </c:pt>
                <c:pt idx="5296">
                  <c:v>73.064423342721327</c:v>
                </c:pt>
                <c:pt idx="5297">
                  <c:v>73.064423342721327</c:v>
                </c:pt>
                <c:pt idx="5298">
                  <c:v>73.064423342721327</c:v>
                </c:pt>
                <c:pt idx="5299">
                  <c:v>73.198903241711974</c:v>
                </c:pt>
                <c:pt idx="5300">
                  <c:v>73.828717435318211</c:v>
                </c:pt>
                <c:pt idx="5301">
                  <c:v>73.64567535058093</c:v>
                </c:pt>
                <c:pt idx="5302">
                  <c:v>73.222063668760384</c:v>
                </c:pt>
                <c:pt idx="5303">
                  <c:v>73.087583769769722</c:v>
                </c:pt>
                <c:pt idx="5304">
                  <c:v>73.087583769769722</c:v>
                </c:pt>
                <c:pt idx="5305">
                  <c:v>73.087583769769722</c:v>
                </c:pt>
                <c:pt idx="5306">
                  <c:v>73.598607385934201</c:v>
                </c:pt>
                <c:pt idx="5307">
                  <c:v>74.008771077855698</c:v>
                </c:pt>
                <c:pt idx="5308">
                  <c:v>74.344223714782373</c:v>
                </c:pt>
                <c:pt idx="5309">
                  <c:v>74.737203864055061</c:v>
                </c:pt>
                <c:pt idx="5310">
                  <c:v>74.88812019514458</c:v>
                </c:pt>
                <c:pt idx="5311">
                  <c:v>74.88812019514458</c:v>
                </c:pt>
                <c:pt idx="5312">
                  <c:v>74.88812019514458</c:v>
                </c:pt>
                <c:pt idx="5313">
                  <c:v>75.475349087403757</c:v>
                </c:pt>
                <c:pt idx="5314">
                  <c:v>75.835456372478717</c:v>
                </c:pt>
                <c:pt idx="5315">
                  <c:v>75.355811399412062</c:v>
                </c:pt>
                <c:pt idx="5316">
                  <c:v>73.842912535767226</c:v>
                </c:pt>
                <c:pt idx="5317">
                  <c:v>74.387556126679371</c:v>
                </c:pt>
                <c:pt idx="5318">
                  <c:v>74.387556126679371</c:v>
                </c:pt>
                <c:pt idx="5319">
                  <c:v>74.387556126679371</c:v>
                </c:pt>
                <c:pt idx="5320">
                  <c:v>74.98449745608788</c:v>
                </c:pt>
                <c:pt idx="5321">
                  <c:v>75.045013410633672</c:v>
                </c:pt>
                <c:pt idx="5322">
                  <c:v>75.086851601430766</c:v>
                </c:pt>
                <c:pt idx="5323">
                  <c:v>75.798100844981334</c:v>
                </c:pt>
                <c:pt idx="5324">
                  <c:v>75.981142929718615</c:v>
                </c:pt>
                <c:pt idx="5325">
                  <c:v>75.981142929718615</c:v>
                </c:pt>
                <c:pt idx="5326">
                  <c:v>75.981142929718615</c:v>
                </c:pt>
                <c:pt idx="5327">
                  <c:v>75.845915920178015</c:v>
                </c:pt>
                <c:pt idx="5328">
                  <c:v>75.590404112095769</c:v>
                </c:pt>
                <c:pt idx="5329">
                  <c:v>75.10926491792921</c:v>
                </c:pt>
                <c:pt idx="5330">
                  <c:v>75.343857630612902</c:v>
                </c:pt>
                <c:pt idx="5331">
                  <c:v>75.837697704128573</c:v>
                </c:pt>
                <c:pt idx="5332">
                  <c:v>75.837697704128573</c:v>
                </c:pt>
                <c:pt idx="5333">
                  <c:v>75.837697704128573</c:v>
                </c:pt>
                <c:pt idx="5334">
                  <c:v>76.025969562715488</c:v>
                </c:pt>
                <c:pt idx="5335">
                  <c:v>75.898213658674365</c:v>
                </c:pt>
                <c:pt idx="5336">
                  <c:v>75.887754110975095</c:v>
                </c:pt>
                <c:pt idx="5337">
                  <c:v>76.135794813557851</c:v>
                </c:pt>
                <c:pt idx="5338">
                  <c:v>76.070049085162424</c:v>
                </c:pt>
                <c:pt idx="5339">
                  <c:v>76.070049085162424</c:v>
                </c:pt>
                <c:pt idx="5340">
                  <c:v>76.070049085162424</c:v>
                </c:pt>
                <c:pt idx="5341">
                  <c:v>75.377477605360554</c:v>
                </c:pt>
                <c:pt idx="5342">
                  <c:v>75.441729112656077</c:v>
                </c:pt>
                <c:pt idx="5343">
                  <c:v>75.733849337685783</c:v>
                </c:pt>
                <c:pt idx="5344">
                  <c:v>74.983003234987962</c:v>
                </c:pt>
                <c:pt idx="5345">
                  <c:v>74.944153486390661</c:v>
                </c:pt>
                <c:pt idx="5346">
                  <c:v>74.944153486390661</c:v>
                </c:pt>
                <c:pt idx="5347">
                  <c:v>74.944153486390661</c:v>
                </c:pt>
                <c:pt idx="5348">
                  <c:v>75.678563156989611</c:v>
                </c:pt>
                <c:pt idx="5349">
                  <c:v>75.358799841611827</c:v>
                </c:pt>
                <c:pt idx="5350">
                  <c:v>75.194435520623259</c:v>
                </c:pt>
                <c:pt idx="5351">
                  <c:v>75.369259389311097</c:v>
                </c:pt>
                <c:pt idx="5352">
                  <c:v>75.582933006596249</c:v>
                </c:pt>
                <c:pt idx="5353">
                  <c:v>75.582933006596249</c:v>
                </c:pt>
                <c:pt idx="5354">
                  <c:v>75.582933006596249</c:v>
                </c:pt>
                <c:pt idx="5355">
                  <c:v>76.138783255757602</c:v>
                </c:pt>
                <c:pt idx="5356">
                  <c:v>75.957235392120211</c:v>
                </c:pt>
                <c:pt idx="5357">
                  <c:v>75.615058760243997</c:v>
                </c:pt>
                <c:pt idx="5358">
                  <c:v>75.758503985834025</c:v>
                </c:pt>
                <c:pt idx="5359">
                  <c:v>75.517934388750746</c:v>
                </c:pt>
                <c:pt idx="5360">
                  <c:v>75.517934388750746</c:v>
                </c:pt>
                <c:pt idx="5361">
                  <c:v>75.517934388750746</c:v>
                </c:pt>
                <c:pt idx="5362">
                  <c:v>75.774940417932896</c:v>
                </c:pt>
                <c:pt idx="5363">
                  <c:v>75.213860394921895</c:v>
                </c:pt>
                <c:pt idx="5364">
                  <c:v>75.446958886505698</c:v>
                </c:pt>
                <c:pt idx="5365">
                  <c:v>75.171275093574863</c:v>
                </c:pt>
                <c:pt idx="5366">
                  <c:v>74.89633841119398</c:v>
                </c:pt>
                <c:pt idx="5367">
                  <c:v>74.89633841119398</c:v>
                </c:pt>
                <c:pt idx="5368">
                  <c:v>74.89633841119398</c:v>
                </c:pt>
                <c:pt idx="5369">
                  <c:v>75.405120695708604</c:v>
                </c:pt>
                <c:pt idx="5370">
                  <c:v>76.070796195712333</c:v>
                </c:pt>
                <c:pt idx="5371">
                  <c:v>76.94491553915158</c:v>
                </c:pt>
                <c:pt idx="5372">
                  <c:v>77.753289154195386</c:v>
                </c:pt>
                <c:pt idx="5373">
                  <c:v>78.226210132312517</c:v>
                </c:pt>
                <c:pt idx="5374">
                  <c:v>78.226210132312517</c:v>
                </c:pt>
                <c:pt idx="5375">
                  <c:v>78.226210132312517</c:v>
                </c:pt>
                <c:pt idx="5376">
                  <c:v>78.562409879789143</c:v>
                </c:pt>
                <c:pt idx="5377">
                  <c:v>78.687924452180411</c:v>
                </c:pt>
                <c:pt idx="5378">
                  <c:v>79.202683621094621</c:v>
                </c:pt>
                <c:pt idx="5379">
                  <c:v>79.148891661498382</c:v>
                </c:pt>
                <c:pt idx="5380">
                  <c:v>79.207166284394333</c:v>
                </c:pt>
                <c:pt idx="5381">
                  <c:v>79.207166284394333</c:v>
                </c:pt>
                <c:pt idx="5382">
                  <c:v>79.207166284394333</c:v>
                </c:pt>
                <c:pt idx="5383">
                  <c:v>79.512734499323088</c:v>
                </c:pt>
                <c:pt idx="5384">
                  <c:v>79.319979977436489</c:v>
                </c:pt>
                <c:pt idx="5385">
                  <c:v>79.364806610433362</c:v>
                </c:pt>
                <c:pt idx="5386">
                  <c:v>79.862382236698778</c:v>
                </c:pt>
                <c:pt idx="5387">
                  <c:v>79.415610127829837</c:v>
                </c:pt>
                <c:pt idx="5388">
                  <c:v>79.415610127829837</c:v>
                </c:pt>
                <c:pt idx="5389">
                  <c:v>79.415610127829837</c:v>
                </c:pt>
                <c:pt idx="5390">
                  <c:v>79.659168167112895</c:v>
                </c:pt>
                <c:pt idx="5391">
                  <c:v>79.866117789448509</c:v>
                </c:pt>
                <c:pt idx="5392">
                  <c:v>79.938587512793475</c:v>
                </c:pt>
                <c:pt idx="5393">
                  <c:v>79.497792288324106</c:v>
                </c:pt>
                <c:pt idx="5394">
                  <c:v>79.736120553757559</c:v>
                </c:pt>
                <c:pt idx="5395">
                  <c:v>79.736120553757559</c:v>
                </c:pt>
                <c:pt idx="5396">
                  <c:v>79.736120553757559</c:v>
                </c:pt>
                <c:pt idx="5397">
                  <c:v>80.341280099215496</c:v>
                </c:pt>
                <c:pt idx="5398">
                  <c:v>80.57811414354903</c:v>
                </c:pt>
                <c:pt idx="5399">
                  <c:v>79.860140905048937</c:v>
                </c:pt>
                <c:pt idx="5400">
                  <c:v>78.910563396064944</c:v>
                </c:pt>
                <c:pt idx="5401">
                  <c:v>77.908688148584574</c:v>
                </c:pt>
                <c:pt idx="5402">
                  <c:v>77.908688148584574</c:v>
                </c:pt>
                <c:pt idx="5403">
                  <c:v>77.908688148584574</c:v>
                </c:pt>
                <c:pt idx="5404">
                  <c:v>78.719303095278235</c:v>
                </c:pt>
                <c:pt idx="5405">
                  <c:v>78.634132492584143</c:v>
                </c:pt>
                <c:pt idx="5406">
                  <c:v>79.213890279343843</c:v>
                </c:pt>
                <c:pt idx="5407">
                  <c:v>79.442506107627949</c:v>
                </c:pt>
                <c:pt idx="5408">
                  <c:v>79.159351209197638</c:v>
                </c:pt>
                <c:pt idx="5409">
                  <c:v>79.159351209197638</c:v>
                </c:pt>
                <c:pt idx="5410">
                  <c:v>79.159351209197638</c:v>
                </c:pt>
                <c:pt idx="5411">
                  <c:v>79.467160755776248</c:v>
                </c:pt>
                <c:pt idx="5412">
                  <c:v>80.129100703030232</c:v>
                </c:pt>
                <c:pt idx="5413">
                  <c:v>80.359210752414242</c:v>
                </c:pt>
                <c:pt idx="5414">
                  <c:v>80.870981479128673</c:v>
                </c:pt>
                <c:pt idx="5415">
                  <c:v>81.089137759713495</c:v>
                </c:pt>
                <c:pt idx="5416">
                  <c:v>81.089137759713495</c:v>
                </c:pt>
                <c:pt idx="5417">
                  <c:v>81.089137759713495</c:v>
                </c:pt>
                <c:pt idx="5418">
                  <c:v>81.067471553765003</c:v>
                </c:pt>
                <c:pt idx="5419">
                  <c:v>80.779833992035009</c:v>
                </c:pt>
                <c:pt idx="5420">
                  <c:v>81.285627834349839</c:v>
                </c:pt>
                <c:pt idx="5421">
                  <c:v>81.263214517851395</c:v>
                </c:pt>
                <c:pt idx="5422">
                  <c:v>81.536656979132388</c:v>
                </c:pt>
                <c:pt idx="5423">
                  <c:v>81.536656979132388</c:v>
                </c:pt>
                <c:pt idx="5424">
                  <c:v>81.536656979132388</c:v>
                </c:pt>
                <c:pt idx="5425">
                  <c:v>80.937474318074038</c:v>
                </c:pt>
                <c:pt idx="5426">
                  <c:v>81.056264895515795</c:v>
                </c:pt>
                <c:pt idx="5427">
                  <c:v>80.925520549274879</c:v>
                </c:pt>
                <c:pt idx="5428">
                  <c:v>81.44252104983893</c:v>
                </c:pt>
                <c:pt idx="5429">
                  <c:v>81.522461878683387</c:v>
                </c:pt>
                <c:pt idx="5430">
                  <c:v>81.522461878683387</c:v>
                </c:pt>
                <c:pt idx="5431">
                  <c:v>81.522461878683387</c:v>
                </c:pt>
                <c:pt idx="5432">
                  <c:v>82.1208974291918</c:v>
                </c:pt>
                <c:pt idx="5433">
                  <c:v>82.351007478575809</c:v>
                </c:pt>
                <c:pt idx="5434">
                  <c:v>82.141816524590354</c:v>
                </c:pt>
                <c:pt idx="5435">
                  <c:v>82.17394227823813</c:v>
                </c:pt>
                <c:pt idx="5436">
                  <c:v>82.343536373076347</c:v>
                </c:pt>
                <c:pt idx="5437">
                  <c:v>82.343536373076347</c:v>
                </c:pt>
                <c:pt idx="5438">
                  <c:v>82.343536373076347</c:v>
                </c:pt>
                <c:pt idx="5439">
                  <c:v>83.14742732482047</c:v>
                </c:pt>
                <c:pt idx="5440">
                  <c:v>82.901627953887555</c:v>
                </c:pt>
                <c:pt idx="5441">
                  <c:v>83.08392292807487</c:v>
                </c:pt>
                <c:pt idx="5442">
                  <c:v>82.794044034695034</c:v>
                </c:pt>
                <c:pt idx="5443">
                  <c:v>82.350260368025872</c:v>
                </c:pt>
                <c:pt idx="5444">
                  <c:v>82.350260368025872</c:v>
                </c:pt>
                <c:pt idx="5445">
                  <c:v>82.350260368025872</c:v>
                </c:pt>
                <c:pt idx="5446">
                  <c:v>81.305052708648518</c:v>
                </c:pt>
                <c:pt idx="5447">
                  <c:v>80.696157610440835</c:v>
                </c:pt>
                <c:pt idx="5448">
                  <c:v>80.581102585748837</c:v>
                </c:pt>
                <c:pt idx="5449">
                  <c:v>80.118641155331005</c:v>
                </c:pt>
                <c:pt idx="5450">
                  <c:v>80.816442408982496</c:v>
                </c:pt>
                <c:pt idx="5451">
                  <c:v>80.816442408982496</c:v>
                </c:pt>
                <c:pt idx="5452">
                  <c:v>80.816442408982496</c:v>
                </c:pt>
                <c:pt idx="5453">
                  <c:v>80.909831227726002</c:v>
                </c:pt>
                <c:pt idx="5454">
                  <c:v>81.960268660952977</c:v>
                </c:pt>
                <c:pt idx="5455">
                  <c:v>82.319628835477999</c:v>
                </c:pt>
                <c:pt idx="5456">
                  <c:v>82.38836300607322</c:v>
                </c:pt>
                <c:pt idx="5457">
                  <c:v>82.415258985871347</c:v>
                </c:pt>
                <c:pt idx="5458">
                  <c:v>82.415258985871347</c:v>
                </c:pt>
                <c:pt idx="5459">
                  <c:v>82.415258985871347</c:v>
                </c:pt>
                <c:pt idx="5460">
                  <c:v>82.213539137385382</c:v>
                </c:pt>
                <c:pt idx="5461">
                  <c:v>83.118290013372487</c:v>
                </c:pt>
                <c:pt idx="5462">
                  <c:v>83.476903077347558</c:v>
                </c:pt>
                <c:pt idx="5463">
                  <c:v>83.797413503275266</c:v>
                </c:pt>
                <c:pt idx="5464">
                  <c:v>84.117923929203002</c:v>
                </c:pt>
                <c:pt idx="5465">
                  <c:v>84.117923929203002</c:v>
                </c:pt>
                <c:pt idx="5466">
                  <c:v>84.117923929203002</c:v>
                </c:pt>
                <c:pt idx="5467">
                  <c:v>84.559466264222294</c:v>
                </c:pt>
                <c:pt idx="5468">
                  <c:v>84.099246165454289</c:v>
                </c:pt>
                <c:pt idx="5469">
                  <c:v>84.191887873647843</c:v>
                </c:pt>
                <c:pt idx="5470">
                  <c:v>83.44552443424972</c:v>
                </c:pt>
                <c:pt idx="5471">
                  <c:v>83.653221167135285</c:v>
                </c:pt>
                <c:pt idx="5472">
                  <c:v>83.653221167135285</c:v>
                </c:pt>
                <c:pt idx="5473">
                  <c:v>83.653221167135285</c:v>
                </c:pt>
                <c:pt idx="5474">
                  <c:v>83.37006626870496</c:v>
                </c:pt>
                <c:pt idx="5475">
                  <c:v>83.177311746818347</c:v>
                </c:pt>
                <c:pt idx="5476">
                  <c:v>83.234839259164346</c:v>
                </c:pt>
                <c:pt idx="5477">
                  <c:v>82.792549813595102</c:v>
                </c:pt>
                <c:pt idx="5478">
                  <c:v>82.945707476334448</c:v>
                </c:pt>
                <c:pt idx="5479">
                  <c:v>82.945707476334448</c:v>
                </c:pt>
                <c:pt idx="5480">
                  <c:v>82.945707476334448</c:v>
                </c:pt>
                <c:pt idx="5481">
                  <c:v>83.342423178356867</c:v>
                </c:pt>
                <c:pt idx="5482">
                  <c:v>83.607647423588432</c:v>
                </c:pt>
                <c:pt idx="5483">
                  <c:v>84.344298425837238</c:v>
                </c:pt>
                <c:pt idx="5484">
                  <c:v>84.222519406195687</c:v>
                </c:pt>
                <c:pt idx="5485">
                  <c:v>84.138095914051561</c:v>
                </c:pt>
                <c:pt idx="5486">
                  <c:v>84.138095914051561</c:v>
                </c:pt>
                <c:pt idx="5487">
                  <c:v>84.138095914051561</c:v>
                </c:pt>
                <c:pt idx="5488">
                  <c:v>84.500444530776363</c:v>
                </c:pt>
                <c:pt idx="5489">
                  <c:v>84.763427444358086</c:v>
                </c:pt>
                <c:pt idx="5490">
                  <c:v>84.773139881507419</c:v>
                </c:pt>
                <c:pt idx="5491">
                  <c:v>84.705899932012088</c:v>
                </c:pt>
                <c:pt idx="5492">
                  <c:v>84.310678451089558</c:v>
                </c:pt>
                <c:pt idx="5493">
                  <c:v>84.310678451089558</c:v>
                </c:pt>
                <c:pt idx="5494">
                  <c:v>84.310678451089558</c:v>
                </c:pt>
                <c:pt idx="5495">
                  <c:v>83.919939633466711</c:v>
                </c:pt>
                <c:pt idx="5496">
                  <c:v>83.550867021792357</c:v>
                </c:pt>
                <c:pt idx="5497">
                  <c:v>83.012947425829751</c:v>
                </c:pt>
                <c:pt idx="5498">
                  <c:v>84.076832848955803</c:v>
                </c:pt>
                <c:pt idx="5499">
                  <c:v>84.905378448848225</c:v>
                </c:pt>
                <c:pt idx="5500">
                  <c:v>84.905378448848225</c:v>
                </c:pt>
                <c:pt idx="5501">
                  <c:v>84.905378448848225</c:v>
                </c:pt>
                <c:pt idx="5502">
                  <c:v>84.879229579600036</c:v>
                </c:pt>
                <c:pt idx="5503">
                  <c:v>85.990930077922783</c:v>
                </c:pt>
                <c:pt idx="5504">
                  <c:v>86.416035980843247</c:v>
                </c:pt>
                <c:pt idx="5505">
                  <c:v>86.097019776015429</c:v>
                </c:pt>
                <c:pt idx="5506">
                  <c:v>86.235982338305774</c:v>
                </c:pt>
                <c:pt idx="5507">
                  <c:v>86.235982338305774</c:v>
                </c:pt>
                <c:pt idx="5508">
                  <c:v>86.235982338305774</c:v>
                </c:pt>
                <c:pt idx="5509">
                  <c:v>85.494101562207334</c:v>
                </c:pt>
                <c:pt idx="5510">
                  <c:v>85.656224551546075</c:v>
                </c:pt>
                <c:pt idx="5511">
                  <c:v>85.273703949972671</c:v>
                </c:pt>
                <c:pt idx="5512">
                  <c:v>83.735403327629584</c:v>
                </c:pt>
                <c:pt idx="5513">
                  <c:v>83.373054710904782</c:v>
                </c:pt>
                <c:pt idx="5514">
                  <c:v>83.373054710904782</c:v>
                </c:pt>
                <c:pt idx="5515">
                  <c:v>83.373054710904782</c:v>
                </c:pt>
                <c:pt idx="5516">
                  <c:v>83.822068151423565</c:v>
                </c:pt>
                <c:pt idx="5517">
                  <c:v>83.503799057145685</c:v>
                </c:pt>
                <c:pt idx="5518">
                  <c:v>82.271813760281319</c:v>
                </c:pt>
                <c:pt idx="5519">
                  <c:v>82.222504463984748</c:v>
                </c:pt>
                <c:pt idx="5520">
                  <c:v>82.98754566713157</c:v>
                </c:pt>
                <c:pt idx="5521">
                  <c:v>82.98754566713157</c:v>
                </c:pt>
                <c:pt idx="5522">
                  <c:v>82.98754566713157</c:v>
                </c:pt>
                <c:pt idx="5523">
                  <c:v>83.67414026253384</c:v>
                </c:pt>
                <c:pt idx="5524">
                  <c:v>83.106336244573299</c:v>
                </c:pt>
                <c:pt idx="5525">
                  <c:v>83.587475438739858</c:v>
                </c:pt>
                <c:pt idx="5526">
                  <c:v>83.767529081277345</c:v>
                </c:pt>
                <c:pt idx="5527">
                  <c:v>83.564315011691463</c:v>
                </c:pt>
                <c:pt idx="5528">
                  <c:v>83.564315011691463</c:v>
                </c:pt>
                <c:pt idx="5529">
                  <c:v>83.564315011691463</c:v>
                </c:pt>
                <c:pt idx="5530">
                  <c:v>84.452629455579725</c:v>
                </c:pt>
                <c:pt idx="5531">
                  <c:v>84.587856465120311</c:v>
                </c:pt>
                <c:pt idx="5532">
                  <c:v>84.636418650866915</c:v>
                </c:pt>
                <c:pt idx="5533">
                  <c:v>84.750726565008975</c:v>
                </c:pt>
                <c:pt idx="5534">
                  <c:v>85.252037744024108</c:v>
                </c:pt>
                <c:pt idx="5535">
                  <c:v>85.252037744024108</c:v>
                </c:pt>
                <c:pt idx="5536">
                  <c:v>85.252037744024108</c:v>
                </c:pt>
                <c:pt idx="5537">
                  <c:v>85.253531965123997</c:v>
                </c:pt>
                <c:pt idx="5538">
                  <c:v>85.068248548736889</c:v>
                </c:pt>
                <c:pt idx="5539">
                  <c:v>85.498584225506974</c:v>
                </c:pt>
                <c:pt idx="5540">
                  <c:v>86.185178820909243</c:v>
                </c:pt>
                <c:pt idx="5541">
                  <c:v>86.549021658733963</c:v>
                </c:pt>
                <c:pt idx="5542">
                  <c:v>86.549021658733963</c:v>
                </c:pt>
                <c:pt idx="5543">
                  <c:v>86.549021658733963</c:v>
                </c:pt>
                <c:pt idx="5544">
                  <c:v>86.481781709238632</c:v>
                </c:pt>
                <c:pt idx="5545">
                  <c:v>88.008128562782545</c:v>
                </c:pt>
                <c:pt idx="5546">
                  <c:v>88.473578435400185</c:v>
                </c:pt>
                <c:pt idx="5547">
                  <c:v>89.09741574460682</c:v>
                </c:pt>
                <c:pt idx="5548">
                  <c:v>89.728724159312947</c:v>
                </c:pt>
                <c:pt idx="5549">
                  <c:v>89.728724159312947</c:v>
                </c:pt>
                <c:pt idx="5550">
                  <c:v>89.728724159312947</c:v>
                </c:pt>
                <c:pt idx="5551">
                  <c:v>90.165783831032556</c:v>
                </c:pt>
                <c:pt idx="5552">
                  <c:v>90.037280816441509</c:v>
                </c:pt>
                <c:pt idx="5553">
                  <c:v>89.468729687931017</c:v>
                </c:pt>
                <c:pt idx="5554">
                  <c:v>89.429879939333716</c:v>
                </c:pt>
                <c:pt idx="5555">
                  <c:v>90.263655313075759</c:v>
                </c:pt>
                <c:pt idx="5556">
                  <c:v>90.263655313075759</c:v>
                </c:pt>
                <c:pt idx="5557">
                  <c:v>90.263655313075759</c:v>
                </c:pt>
                <c:pt idx="5558">
                  <c:v>90.448191618912929</c:v>
                </c:pt>
                <c:pt idx="5559">
                  <c:v>90.988352546525377</c:v>
                </c:pt>
                <c:pt idx="5560">
                  <c:v>91.343230057750716</c:v>
                </c:pt>
                <c:pt idx="5561">
                  <c:v>91.709314227225278</c:v>
                </c:pt>
                <c:pt idx="5562">
                  <c:v>92.088846386598902</c:v>
                </c:pt>
                <c:pt idx="5563">
                  <c:v>92.088846386598902</c:v>
                </c:pt>
                <c:pt idx="5564">
                  <c:v>92.088846386598902</c:v>
                </c:pt>
                <c:pt idx="5565">
                  <c:v>92.529641611068271</c:v>
                </c:pt>
                <c:pt idx="5566">
                  <c:v>93.567378164946149</c:v>
                </c:pt>
                <c:pt idx="5567">
                  <c:v>94.042540474713107</c:v>
                </c:pt>
                <c:pt idx="5568">
                  <c:v>94.393682433188715</c:v>
                </c:pt>
                <c:pt idx="5569">
                  <c:v>95.11240278223876</c:v>
                </c:pt>
                <c:pt idx="5570">
                  <c:v>95.11240278223876</c:v>
                </c:pt>
                <c:pt idx="5571">
                  <c:v>95.11240278223876</c:v>
                </c:pt>
                <c:pt idx="5572">
                  <c:v>94.732123512315198</c:v>
                </c:pt>
                <c:pt idx="5573">
                  <c:v>93.211753543170886</c:v>
                </c:pt>
                <c:pt idx="5574">
                  <c:v>93.731742485934731</c:v>
                </c:pt>
                <c:pt idx="5575">
                  <c:v>93.287958819265597</c:v>
                </c:pt>
                <c:pt idx="5576">
                  <c:v>91.957354929808076</c:v>
                </c:pt>
                <c:pt idx="5577">
                  <c:v>91.957354929808076</c:v>
                </c:pt>
                <c:pt idx="5578">
                  <c:v>91.957354929808076</c:v>
                </c:pt>
                <c:pt idx="5579">
                  <c:v>90.351067247419735</c:v>
                </c:pt>
                <c:pt idx="5580">
                  <c:v>87.873648663791954</c:v>
                </c:pt>
                <c:pt idx="5581">
                  <c:v>87.664457709806499</c:v>
                </c:pt>
                <c:pt idx="5582">
                  <c:v>86.895680953909917</c:v>
                </c:pt>
                <c:pt idx="5583">
                  <c:v>85.383529200815019</c:v>
                </c:pt>
                <c:pt idx="5584">
                  <c:v>85.383529200815019</c:v>
                </c:pt>
                <c:pt idx="5585">
                  <c:v>85.383529200815019</c:v>
                </c:pt>
                <c:pt idx="5586">
                  <c:v>86.169489499360395</c:v>
                </c:pt>
                <c:pt idx="5587">
                  <c:v>87.000276430902659</c:v>
                </c:pt>
                <c:pt idx="5588">
                  <c:v>88.55725481699443</c:v>
                </c:pt>
                <c:pt idx="5589">
                  <c:v>89.84900895785465</c:v>
                </c:pt>
                <c:pt idx="5590">
                  <c:v>89.63309400891967</c:v>
                </c:pt>
                <c:pt idx="5591">
                  <c:v>89.63309400891967</c:v>
                </c:pt>
                <c:pt idx="5592">
                  <c:v>89.63309400891967</c:v>
                </c:pt>
                <c:pt idx="5593">
                  <c:v>89.730965490962859</c:v>
                </c:pt>
                <c:pt idx="5594">
                  <c:v>89.244596522946665</c:v>
                </c:pt>
                <c:pt idx="5595">
                  <c:v>90.375721895568049</c:v>
                </c:pt>
                <c:pt idx="5596">
                  <c:v>89.720505943263589</c:v>
                </c:pt>
                <c:pt idx="5597">
                  <c:v>90.880768627332941</c:v>
                </c:pt>
                <c:pt idx="5598">
                  <c:v>90.880768627332941</c:v>
                </c:pt>
                <c:pt idx="5599">
                  <c:v>90.880768627332941</c:v>
                </c:pt>
                <c:pt idx="5600">
                  <c:v>91.22817503305879</c:v>
                </c:pt>
                <c:pt idx="5601">
                  <c:v>90.574453301854234</c:v>
                </c:pt>
                <c:pt idx="5602">
                  <c:v>89.293905819243264</c:v>
                </c:pt>
                <c:pt idx="5603">
                  <c:v>89.074255317558524</c:v>
                </c:pt>
                <c:pt idx="5604">
                  <c:v>88.312949667161433</c:v>
                </c:pt>
                <c:pt idx="5605">
                  <c:v>88.312949667161433</c:v>
                </c:pt>
                <c:pt idx="5606">
                  <c:v>88.312949667161433</c:v>
                </c:pt>
                <c:pt idx="5607">
                  <c:v>87.869166000492285</c:v>
                </c:pt>
                <c:pt idx="5608">
                  <c:v>89.19976988994982</c:v>
                </c:pt>
                <c:pt idx="5609">
                  <c:v>88.846386599824385</c:v>
                </c:pt>
                <c:pt idx="5610">
                  <c:v>89.297641371993024</c:v>
                </c:pt>
                <c:pt idx="5611">
                  <c:v>90.193426921380762</c:v>
                </c:pt>
                <c:pt idx="5612">
                  <c:v>90.193426921380762</c:v>
                </c:pt>
                <c:pt idx="5613">
                  <c:v>90.193426921380762</c:v>
                </c:pt>
                <c:pt idx="5614">
                  <c:v>91.31185141465302</c:v>
                </c:pt>
                <c:pt idx="5615">
                  <c:v>91.433630434294557</c:v>
                </c:pt>
                <c:pt idx="5616">
                  <c:v>91.050362722171215</c:v>
                </c:pt>
                <c:pt idx="5617">
                  <c:v>90.866573526883982</c:v>
                </c:pt>
                <c:pt idx="5618">
                  <c:v>90.634969256400083</c:v>
                </c:pt>
                <c:pt idx="5619">
                  <c:v>90.634969256400083</c:v>
                </c:pt>
                <c:pt idx="5620">
                  <c:v>90.634969256400083</c:v>
                </c:pt>
                <c:pt idx="5621">
                  <c:v>89.921478681199673</c:v>
                </c:pt>
                <c:pt idx="5622">
                  <c:v>90.392158327666976</c:v>
                </c:pt>
                <c:pt idx="5623">
                  <c:v>90.37198634281836</c:v>
                </c:pt>
                <c:pt idx="5624">
                  <c:v>89.408960843935304</c:v>
                </c:pt>
                <c:pt idx="5625">
                  <c:v>87.568827559413194</c:v>
                </c:pt>
                <c:pt idx="5626">
                  <c:v>87.568827559413194</c:v>
                </c:pt>
                <c:pt idx="5627">
                  <c:v>87.568827559413194</c:v>
                </c:pt>
                <c:pt idx="5628">
                  <c:v>88.329386099260333</c:v>
                </c:pt>
                <c:pt idx="5629">
                  <c:v>88.546048158745279</c:v>
                </c:pt>
                <c:pt idx="5630">
                  <c:v>86.864302310812178</c:v>
                </c:pt>
                <c:pt idx="5631">
                  <c:v>87.357395273777897</c:v>
                </c:pt>
                <c:pt idx="5632">
                  <c:v>87.477680072319544</c:v>
                </c:pt>
                <c:pt idx="5633">
                  <c:v>87.477680072319544</c:v>
                </c:pt>
                <c:pt idx="5634">
                  <c:v>87.477680072319544</c:v>
                </c:pt>
                <c:pt idx="5635">
                  <c:v>87.36934904257707</c:v>
                </c:pt>
                <c:pt idx="5636">
                  <c:v>87.423141002173324</c:v>
                </c:pt>
                <c:pt idx="5637">
                  <c:v>86.339083594198669</c:v>
                </c:pt>
                <c:pt idx="5638">
                  <c:v>87.148951430342365</c:v>
                </c:pt>
                <c:pt idx="5639">
                  <c:v>86.812004572315786</c:v>
                </c:pt>
                <c:pt idx="5640">
                  <c:v>86.812004572315786</c:v>
                </c:pt>
                <c:pt idx="5641">
                  <c:v>86.812004572315786</c:v>
                </c:pt>
                <c:pt idx="5642">
                  <c:v>86.894186732810056</c:v>
                </c:pt>
                <c:pt idx="5643">
                  <c:v>87.809397156496445</c:v>
                </c:pt>
                <c:pt idx="5644">
                  <c:v>87.825086478045364</c:v>
                </c:pt>
                <c:pt idx="5645">
                  <c:v>87.925946402288361</c:v>
                </c:pt>
                <c:pt idx="5646">
                  <c:v>87.418658338873612</c:v>
                </c:pt>
                <c:pt idx="5647">
                  <c:v>87.418658338873612</c:v>
                </c:pt>
                <c:pt idx="5648">
                  <c:v>87.418658338873612</c:v>
                </c:pt>
                <c:pt idx="5649">
                  <c:v>86.907634722709147</c:v>
                </c:pt>
                <c:pt idx="5650">
                  <c:v>86.990563993753383</c:v>
                </c:pt>
                <c:pt idx="5651">
                  <c:v>87.870660221592217</c:v>
                </c:pt>
                <c:pt idx="5652">
                  <c:v>88.46760155100074</c:v>
                </c:pt>
                <c:pt idx="5653">
                  <c:v>87.280442887133248</c:v>
                </c:pt>
                <c:pt idx="5654">
                  <c:v>87.280442887133248</c:v>
                </c:pt>
                <c:pt idx="5655">
                  <c:v>87.280442887133248</c:v>
                </c:pt>
                <c:pt idx="5656">
                  <c:v>86.534826558285076</c:v>
                </c:pt>
                <c:pt idx="5657">
                  <c:v>86.232246785556114</c:v>
                </c:pt>
                <c:pt idx="5658">
                  <c:v>85.190774678928506</c:v>
                </c:pt>
                <c:pt idx="5659">
                  <c:v>85.494848672757371</c:v>
                </c:pt>
                <c:pt idx="5660">
                  <c:v>86.388392890495268</c:v>
                </c:pt>
                <c:pt idx="5661">
                  <c:v>86.388392890495268</c:v>
                </c:pt>
                <c:pt idx="5662">
                  <c:v>86.388392890495268</c:v>
                </c:pt>
                <c:pt idx="5663">
                  <c:v>86.995793767603061</c:v>
                </c:pt>
                <c:pt idx="5664">
                  <c:v>86.850107210363177</c:v>
                </c:pt>
                <c:pt idx="5665">
                  <c:v>86.025297163220515</c:v>
                </c:pt>
                <c:pt idx="5666">
                  <c:v>85.009973925841081</c:v>
                </c:pt>
                <c:pt idx="5667">
                  <c:v>84.884459353449813</c:v>
                </c:pt>
                <c:pt idx="5668">
                  <c:v>84.884459353449813</c:v>
                </c:pt>
                <c:pt idx="5669">
                  <c:v>84.884459353449813</c:v>
                </c:pt>
                <c:pt idx="5670">
                  <c:v>85.136982719332252</c:v>
                </c:pt>
                <c:pt idx="5671">
                  <c:v>85.369334100366117</c:v>
                </c:pt>
                <c:pt idx="5672">
                  <c:v>85.451516260860387</c:v>
                </c:pt>
                <c:pt idx="5673">
                  <c:v>86.407070654243967</c:v>
                </c:pt>
                <c:pt idx="5674">
                  <c:v>87.00027643090273</c:v>
                </c:pt>
                <c:pt idx="5675">
                  <c:v>87.00027643090273</c:v>
                </c:pt>
                <c:pt idx="5676">
                  <c:v>87.00027643090273</c:v>
                </c:pt>
                <c:pt idx="5677">
                  <c:v>87.329752183429832</c:v>
                </c:pt>
                <c:pt idx="5678">
                  <c:v>85.937885228876567</c:v>
                </c:pt>
                <c:pt idx="5679">
                  <c:v>86.298739624501479</c:v>
                </c:pt>
                <c:pt idx="5680">
                  <c:v>85.474676687908755</c:v>
                </c:pt>
                <c:pt idx="5681">
                  <c:v>85.002502820341576</c:v>
                </c:pt>
                <c:pt idx="5682">
                  <c:v>85.002502820341576</c:v>
                </c:pt>
                <c:pt idx="5683">
                  <c:v>85.002502820341576</c:v>
                </c:pt>
                <c:pt idx="5684">
                  <c:v>84.908366891048118</c:v>
                </c:pt>
                <c:pt idx="5685">
                  <c:v>85.323760356819236</c:v>
                </c:pt>
                <c:pt idx="5686">
                  <c:v>84.655096414615713</c:v>
                </c:pt>
                <c:pt idx="5687">
                  <c:v>84.801530082405534</c:v>
                </c:pt>
                <c:pt idx="5688">
                  <c:v>84.918079328197436</c:v>
                </c:pt>
                <c:pt idx="5689">
                  <c:v>84.918079328197436</c:v>
                </c:pt>
                <c:pt idx="5690">
                  <c:v>84.918079328197436</c:v>
                </c:pt>
                <c:pt idx="5691">
                  <c:v>84.946469529095467</c:v>
                </c:pt>
                <c:pt idx="5692">
                  <c:v>84.143325687901296</c:v>
                </c:pt>
                <c:pt idx="5693">
                  <c:v>83.134726445471401</c:v>
                </c:pt>
                <c:pt idx="5694">
                  <c:v>83.729426443230068</c:v>
                </c:pt>
                <c:pt idx="5695">
                  <c:v>84.439928576230685</c:v>
                </c:pt>
                <c:pt idx="5696">
                  <c:v>84.439928576230685</c:v>
                </c:pt>
                <c:pt idx="5697">
                  <c:v>84.439928576230685</c:v>
                </c:pt>
                <c:pt idx="5698">
                  <c:v>85.674155204744892</c:v>
                </c:pt>
                <c:pt idx="5699">
                  <c:v>85.502319778256833</c:v>
                </c:pt>
                <c:pt idx="5700">
                  <c:v>85.930414123377076</c:v>
                </c:pt>
                <c:pt idx="5701">
                  <c:v>85.893805706429617</c:v>
                </c:pt>
                <c:pt idx="5702">
                  <c:v>84.826184730553834</c:v>
                </c:pt>
                <c:pt idx="5703">
                  <c:v>84.826184730553834</c:v>
                </c:pt>
                <c:pt idx="5704">
                  <c:v>84.826184730553834</c:v>
                </c:pt>
                <c:pt idx="5705">
                  <c:v>85.130258724382699</c:v>
                </c:pt>
                <c:pt idx="5706">
                  <c:v>85.218417769276584</c:v>
                </c:pt>
                <c:pt idx="5707">
                  <c:v>84.84785093650234</c:v>
                </c:pt>
                <c:pt idx="5708">
                  <c:v>84.10298171820412</c:v>
                </c:pt>
                <c:pt idx="5709">
                  <c:v>83.210184611016174</c:v>
                </c:pt>
                <c:pt idx="5710">
                  <c:v>83.210184611016174</c:v>
                </c:pt>
                <c:pt idx="5711">
                  <c:v>83.210184611016174</c:v>
                </c:pt>
                <c:pt idx="5712">
                  <c:v>82.628932603156585</c:v>
                </c:pt>
                <c:pt idx="5713">
                  <c:v>81.063736001015386</c:v>
                </c:pt>
                <c:pt idx="5714">
                  <c:v>81.678607983622641</c:v>
                </c:pt>
                <c:pt idx="5715">
                  <c:v>80.702134494840521</c:v>
                </c:pt>
                <c:pt idx="5716">
                  <c:v>81.285627834349953</c:v>
                </c:pt>
                <c:pt idx="5717">
                  <c:v>81.285627834349953</c:v>
                </c:pt>
                <c:pt idx="5718">
                  <c:v>81.285627834349953</c:v>
                </c:pt>
                <c:pt idx="5719">
                  <c:v>80.020022562737921</c:v>
                </c:pt>
                <c:pt idx="5720">
                  <c:v>79.772728970705117</c:v>
                </c:pt>
                <c:pt idx="5721">
                  <c:v>78.604995181136275</c:v>
                </c:pt>
                <c:pt idx="5722">
                  <c:v>78.200808373614379</c:v>
                </c:pt>
                <c:pt idx="5723">
                  <c:v>79.904967538045909</c:v>
                </c:pt>
                <c:pt idx="5724">
                  <c:v>79.904967538045909</c:v>
                </c:pt>
                <c:pt idx="5725">
                  <c:v>79.904967538045909</c:v>
                </c:pt>
                <c:pt idx="5726">
                  <c:v>79.142914777098866</c:v>
                </c:pt>
                <c:pt idx="5727">
                  <c:v>79.021882868007282</c:v>
                </c:pt>
                <c:pt idx="5728">
                  <c:v>78.900103848365745</c:v>
                </c:pt>
                <c:pt idx="5729">
                  <c:v>78.77160083377467</c:v>
                </c:pt>
                <c:pt idx="5730">
                  <c:v>79.191476962845499</c:v>
                </c:pt>
                <c:pt idx="5731">
                  <c:v>79.191476962845499</c:v>
                </c:pt>
                <c:pt idx="5732">
                  <c:v>79.191476962845499</c:v>
                </c:pt>
                <c:pt idx="5733">
                  <c:v>80.369670300113597</c:v>
                </c:pt>
                <c:pt idx="5734">
                  <c:v>80.403290274861263</c:v>
                </c:pt>
                <c:pt idx="5735">
                  <c:v>79.546354474070824</c:v>
                </c:pt>
                <c:pt idx="5736">
                  <c:v>79.958759497642163</c:v>
                </c:pt>
                <c:pt idx="5737">
                  <c:v>80.362199194614121</c:v>
                </c:pt>
                <c:pt idx="5738">
                  <c:v>80.362199194614121</c:v>
                </c:pt>
                <c:pt idx="5739">
                  <c:v>80.362199194614121</c:v>
                </c:pt>
                <c:pt idx="5740">
                  <c:v>79.958759497642149</c:v>
                </c:pt>
                <c:pt idx="5741">
                  <c:v>80.008815904488671</c:v>
                </c:pt>
                <c:pt idx="5742">
                  <c:v>79.847440025699882</c:v>
                </c:pt>
                <c:pt idx="5743">
                  <c:v>79.242280480241945</c:v>
                </c:pt>
                <c:pt idx="5744">
                  <c:v>79.946058618293023</c:v>
                </c:pt>
                <c:pt idx="5745">
                  <c:v>79.946058618293023</c:v>
                </c:pt>
                <c:pt idx="5746">
                  <c:v>79.946058618293023</c:v>
                </c:pt>
                <c:pt idx="5747">
                  <c:v>79.904967538045881</c:v>
                </c:pt>
                <c:pt idx="5748">
                  <c:v>80.716329595289494</c:v>
                </c:pt>
                <c:pt idx="5749">
                  <c:v>81.34689089944564</c:v>
                </c:pt>
                <c:pt idx="5750">
                  <c:v>81.373039768693843</c:v>
                </c:pt>
                <c:pt idx="5751">
                  <c:v>81.611368034127267</c:v>
                </c:pt>
                <c:pt idx="5752">
                  <c:v>81.611368034127267</c:v>
                </c:pt>
                <c:pt idx="5753">
                  <c:v>81.611368034127267</c:v>
                </c:pt>
                <c:pt idx="5754">
                  <c:v>81.445509492038809</c:v>
                </c:pt>
                <c:pt idx="5755">
                  <c:v>81.24528386465272</c:v>
                </c:pt>
                <c:pt idx="5756">
                  <c:v>81.20120434220577</c:v>
                </c:pt>
                <c:pt idx="5757">
                  <c:v>79.748074322556789</c:v>
                </c:pt>
                <c:pt idx="5758">
                  <c:v>80.189616657576082</c:v>
                </c:pt>
                <c:pt idx="5759">
                  <c:v>80.189616657576082</c:v>
                </c:pt>
                <c:pt idx="5760">
                  <c:v>80.189616657576082</c:v>
                </c:pt>
                <c:pt idx="5761">
                  <c:v>80.015539899438195</c:v>
                </c:pt>
                <c:pt idx="5762">
                  <c:v>80.672250072842544</c:v>
                </c:pt>
                <c:pt idx="5763">
                  <c:v>80.667767409542861</c:v>
                </c:pt>
                <c:pt idx="5764">
                  <c:v>80.588573691248371</c:v>
                </c:pt>
                <c:pt idx="5765">
                  <c:v>79.370783494833006</c:v>
                </c:pt>
                <c:pt idx="5766">
                  <c:v>79.370783494833006</c:v>
                </c:pt>
                <c:pt idx="5767">
                  <c:v>79.370783494833006</c:v>
                </c:pt>
                <c:pt idx="5768">
                  <c:v>77.946043676082041</c:v>
                </c:pt>
                <c:pt idx="5769">
                  <c:v>77.890757495385884</c:v>
                </c:pt>
                <c:pt idx="5770">
                  <c:v>76.461535013335222</c:v>
                </c:pt>
                <c:pt idx="5771">
                  <c:v>76.322572451044891</c:v>
                </c:pt>
                <c:pt idx="5772">
                  <c:v>76.424926596387778</c:v>
                </c:pt>
                <c:pt idx="5773">
                  <c:v>76.424926596387778</c:v>
                </c:pt>
                <c:pt idx="5774">
                  <c:v>76.424926596387778</c:v>
                </c:pt>
                <c:pt idx="5775">
                  <c:v>77.225081995382155</c:v>
                </c:pt>
                <c:pt idx="5776">
                  <c:v>78.021501841626787</c:v>
                </c:pt>
                <c:pt idx="5777">
                  <c:v>78.492181488094062</c:v>
                </c:pt>
                <c:pt idx="5778">
                  <c:v>78.312127845556589</c:v>
                </c:pt>
                <c:pt idx="5779">
                  <c:v>78.460802844996266</c:v>
                </c:pt>
                <c:pt idx="5780">
                  <c:v>78.460802844996266</c:v>
                </c:pt>
                <c:pt idx="5781">
                  <c:v>78.460802844996266</c:v>
                </c:pt>
                <c:pt idx="5782">
                  <c:v>79.876577337147864</c:v>
                </c:pt>
                <c:pt idx="5783">
                  <c:v>79.987149698540165</c:v>
                </c:pt>
                <c:pt idx="5784">
                  <c:v>79.98042570359064</c:v>
                </c:pt>
                <c:pt idx="5785">
                  <c:v>79.032342415706538</c:v>
                </c:pt>
                <c:pt idx="5786">
                  <c:v>78.891885632316303</c:v>
                </c:pt>
                <c:pt idx="5787">
                  <c:v>78.891885632316303</c:v>
                </c:pt>
                <c:pt idx="5788">
                  <c:v>78.891885632316303</c:v>
                </c:pt>
                <c:pt idx="5789">
                  <c:v>78.23218701671216</c:v>
                </c:pt>
                <c:pt idx="5790">
                  <c:v>77.712198073948301</c:v>
                </c:pt>
                <c:pt idx="5791">
                  <c:v>76.333779109294113</c:v>
                </c:pt>
                <c:pt idx="5792">
                  <c:v>76.077520190661915</c:v>
                </c:pt>
                <c:pt idx="5793">
                  <c:v>76.427915038587557</c:v>
                </c:pt>
                <c:pt idx="5794">
                  <c:v>76.427915038587557</c:v>
                </c:pt>
                <c:pt idx="5795">
                  <c:v>76.427915038587557</c:v>
                </c:pt>
                <c:pt idx="5796">
                  <c:v>75.551554363498468</c:v>
                </c:pt>
                <c:pt idx="5797">
                  <c:v>74.959842807939594</c:v>
                </c:pt>
                <c:pt idx="5798">
                  <c:v>75.051737405583197</c:v>
                </c:pt>
                <c:pt idx="5799">
                  <c:v>76.028958004915282</c:v>
                </c:pt>
                <c:pt idx="5800">
                  <c:v>76.842561393808722</c:v>
                </c:pt>
                <c:pt idx="5801">
                  <c:v>76.842561393808722</c:v>
                </c:pt>
                <c:pt idx="5802">
                  <c:v>76.842561393808722</c:v>
                </c:pt>
                <c:pt idx="5803">
                  <c:v>75.938557628371555</c:v>
                </c:pt>
                <c:pt idx="5804">
                  <c:v>76.185851220404373</c:v>
                </c:pt>
                <c:pt idx="5805">
                  <c:v>77.032327473495528</c:v>
                </c:pt>
                <c:pt idx="5806">
                  <c:v>77.470134255765117</c:v>
                </c:pt>
                <c:pt idx="5807">
                  <c:v>78.554191663739758</c:v>
                </c:pt>
                <c:pt idx="5808">
                  <c:v>78.554191663739758</c:v>
                </c:pt>
                <c:pt idx="5809">
                  <c:v>78.554191663739758</c:v>
                </c:pt>
                <c:pt idx="5810">
                  <c:v>77.875068173836951</c:v>
                </c:pt>
                <c:pt idx="5811">
                  <c:v>77.832482872489919</c:v>
                </c:pt>
                <c:pt idx="5812">
                  <c:v>78.14925774566791</c:v>
                </c:pt>
                <c:pt idx="5813">
                  <c:v>78.543732116040488</c:v>
                </c:pt>
                <c:pt idx="5814">
                  <c:v>78.290461639608111</c:v>
                </c:pt>
                <c:pt idx="5815">
                  <c:v>78.290461639608111</c:v>
                </c:pt>
                <c:pt idx="5816">
                  <c:v>78.290461639608111</c:v>
                </c:pt>
                <c:pt idx="5817">
                  <c:v>78.177647946565955</c:v>
                </c:pt>
                <c:pt idx="5818">
                  <c:v>77.19893312613398</c:v>
                </c:pt>
                <c:pt idx="5819">
                  <c:v>77.328183251275007</c:v>
                </c:pt>
                <c:pt idx="5820">
                  <c:v>75.486555745653021</c:v>
                </c:pt>
                <c:pt idx="5821">
                  <c:v>74.767835396602976</c:v>
                </c:pt>
                <c:pt idx="5822">
                  <c:v>74.767835396602976</c:v>
                </c:pt>
                <c:pt idx="5823">
                  <c:v>74.767835396602976</c:v>
                </c:pt>
                <c:pt idx="5824">
                  <c:v>74.374855247330302</c:v>
                </c:pt>
                <c:pt idx="5825">
                  <c:v>74.262041554288146</c:v>
                </c:pt>
                <c:pt idx="5826">
                  <c:v>73.640445576731352</c:v>
                </c:pt>
                <c:pt idx="5827">
                  <c:v>71.323655761342394</c:v>
                </c:pt>
                <c:pt idx="5828">
                  <c:v>73.223557889860345</c:v>
                </c:pt>
                <c:pt idx="5829">
                  <c:v>73.223557889860345</c:v>
                </c:pt>
                <c:pt idx="5830">
                  <c:v>73.223557889860345</c:v>
                </c:pt>
                <c:pt idx="5831">
                  <c:v>72.59449080680406</c:v>
                </c:pt>
                <c:pt idx="5832">
                  <c:v>73.564987411186607</c:v>
                </c:pt>
                <c:pt idx="5833">
                  <c:v>73.494011908941545</c:v>
                </c:pt>
                <c:pt idx="5834">
                  <c:v>72.536963294458062</c:v>
                </c:pt>
                <c:pt idx="5835">
                  <c:v>72.579548595805107</c:v>
                </c:pt>
                <c:pt idx="5836">
                  <c:v>72.579548595805107</c:v>
                </c:pt>
                <c:pt idx="5837">
                  <c:v>72.579548595805107</c:v>
                </c:pt>
                <c:pt idx="5838">
                  <c:v>73.430507512195945</c:v>
                </c:pt>
                <c:pt idx="5839">
                  <c:v>71.762956764711845</c:v>
                </c:pt>
                <c:pt idx="5840">
                  <c:v>71.203370962800733</c:v>
                </c:pt>
                <c:pt idx="5841">
                  <c:v>70.897802747871978</c:v>
                </c:pt>
                <c:pt idx="5842">
                  <c:v>70.194771720370838</c:v>
                </c:pt>
                <c:pt idx="5843">
                  <c:v>70.194771720370838</c:v>
                </c:pt>
                <c:pt idx="5844">
                  <c:v>70.194771720370838</c:v>
                </c:pt>
                <c:pt idx="5845">
                  <c:v>69.839894209145498</c:v>
                </c:pt>
                <c:pt idx="5846">
                  <c:v>69.951960791637703</c:v>
                </c:pt>
                <c:pt idx="5847">
                  <c:v>71.417791690635823</c:v>
                </c:pt>
                <c:pt idx="5848">
                  <c:v>72.577307264155223</c:v>
                </c:pt>
                <c:pt idx="5849">
                  <c:v>74.466002734423938</c:v>
                </c:pt>
                <c:pt idx="5850">
                  <c:v>74.466002734423938</c:v>
                </c:pt>
                <c:pt idx="5851">
                  <c:v>74.466002734423938</c:v>
                </c:pt>
                <c:pt idx="5852">
                  <c:v>74.141756755746471</c:v>
                </c:pt>
                <c:pt idx="5853">
                  <c:v>74.133538539697042</c:v>
                </c:pt>
                <c:pt idx="5854">
                  <c:v>74.555656000417684</c:v>
                </c:pt>
                <c:pt idx="5855">
                  <c:v>74.227674468990486</c:v>
                </c:pt>
                <c:pt idx="5856">
                  <c:v>72.930690554280631</c:v>
                </c:pt>
                <c:pt idx="5857">
                  <c:v>72.930690554280631</c:v>
                </c:pt>
                <c:pt idx="5858">
                  <c:v>72.930690554280631</c:v>
                </c:pt>
                <c:pt idx="5859">
                  <c:v>72.201510657531315</c:v>
                </c:pt>
                <c:pt idx="5860">
                  <c:v>72.172373346083347</c:v>
                </c:pt>
                <c:pt idx="5861">
                  <c:v>72.330760782672343</c:v>
                </c:pt>
                <c:pt idx="5862">
                  <c:v>73.280338291656349</c:v>
                </c:pt>
                <c:pt idx="5863">
                  <c:v>73.687513541378053</c:v>
                </c:pt>
                <c:pt idx="5864">
                  <c:v>73.687513541378053</c:v>
                </c:pt>
                <c:pt idx="5865">
                  <c:v>73.687513541378053</c:v>
                </c:pt>
                <c:pt idx="5866">
                  <c:v>73.837682761917605</c:v>
                </c:pt>
                <c:pt idx="5867">
                  <c:v>72.662477866849301</c:v>
                </c:pt>
                <c:pt idx="5868">
                  <c:v>72.846267062136519</c:v>
                </c:pt>
                <c:pt idx="5869">
                  <c:v>72.917242564381596</c:v>
                </c:pt>
                <c:pt idx="5870">
                  <c:v>72.407713169317006</c:v>
                </c:pt>
                <c:pt idx="5871">
                  <c:v>72.407713169317006</c:v>
                </c:pt>
                <c:pt idx="5872">
                  <c:v>72.407713169317006</c:v>
                </c:pt>
                <c:pt idx="5873">
                  <c:v>72.960574976278579</c:v>
                </c:pt>
                <c:pt idx="5874">
                  <c:v>73.228787663709937</c:v>
                </c:pt>
                <c:pt idx="5875">
                  <c:v>74.088711906700155</c:v>
                </c:pt>
                <c:pt idx="5876">
                  <c:v>74.565368437567031</c:v>
                </c:pt>
                <c:pt idx="5877">
                  <c:v>74.316580624434323</c:v>
                </c:pt>
                <c:pt idx="5878">
                  <c:v>74.316580624434323</c:v>
                </c:pt>
                <c:pt idx="5879">
                  <c:v>74.316580624434323</c:v>
                </c:pt>
                <c:pt idx="5880">
                  <c:v>75.971430492569297</c:v>
                </c:pt>
                <c:pt idx="5881">
                  <c:v>75.775687528482905</c:v>
                </c:pt>
                <c:pt idx="5882">
                  <c:v>74.853753109846991</c:v>
                </c:pt>
                <c:pt idx="5883">
                  <c:v>73.136893066066321</c:v>
                </c:pt>
                <c:pt idx="5884">
                  <c:v>73.31918804025365</c:v>
                </c:pt>
                <c:pt idx="5885">
                  <c:v>73.31918804025365</c:v>
                </c:pt>
                <c:pt idx="5886">
                  <c:v>73.31918804025365</c:v>
                </c:pt>
                <c:pt idx="5887">
                  <c:v>71.93105663845013</c:v>
                </c:pt>
                <c:pt idx="5888">
                  <c:v>72.081225858989697</c:v>
                </c:pt>
                <c:pt idx="5889">
                  <c:v>73.134651734416479</c:v>
                </c:pt>
                <c:pt idx="5890">
                  <c:v>73.629238918482102</c:v>
                </c:pt>
                <c:pt idx="5891">
                  <c:v>72.611674349452827</c:v>
                </c:pt>
                <c:pt idx="5892">
                  <c:v>72.611674349452827</c:v>
                </c:pt>
                <c:pt idx="5893">
                  <c:v>72.611674349452827</c:v>
                </c:pt>
                <c:pt idx="5894">
                  <c:v>72.306853245074024</c:v>
                </c:pt>
                <c:pt idx="5895">
                  <c:v>71.945251738899159</c:v>
                </c:pt>
                <c:pt idx="5896">
                  <c:v>72.294152365724898</c:v>
                </c:pt>
                <c:pt idx="5897">
                  <c:v>71.706923473465721</c:v>
                </c:pt>
                <c:pt idx="5898">
                  <c:v>71.523134278178503</c:v>
                </c:pt>
                <c:pt idx="5899">
                  <c:v>71.523134278178503</c:v>
                </c:pt>
                <c:pt idx="5900">
                  <c:v>71.523134278178503</c:v>
                </c:pt>
                <c:pt idx="5901">
                  <c:v>71.187681641251814</c:v>
                </c:pt>
                <c:pt idx="5902">
                  <c:v>70.995674229915153</c:v>
                </c:pt>
                <c:pt idx="5903">
                  <c:v>70.986708903315773</c:v>
                </c:pt>
                <c:pt idx="5904">
                  <c:v>71.149579003204451</c:v>
                </c:pt>
                <c:pt idx="5905">
                  <c:v>71.91910286965097</c:v>
                </c:pt>
                <c:pt idx="5906">
                  <c:v>71.91910286965097</c:v>
                </c:pt>
                <c:pt idx="5907">
                  <c:v>71.91910286965097</c:v>
                </c:pt>
                <c:pt idx="5908">
                  <c:v>72.154442692884615</c:v>
                </c:pt>
                <c:pt idx="5909">
                  <c:v>72.173867567183265</c:v>
                </c:pt>
                <c:pt idx="5910">
                  <c:v>71.407332142936554</c:v>
                </c:pt>
                <c:pt idx="5911">
                  <c:v>70.943376491418803</c:v>
                </c:pt>
                <c:pt idx="5912">
                  <c:v>72.093926738338837</c:v>
                </c:pt>
                <c:pt idx="5913">
                  <c:v>72.093926738338837</c:v>
                </c:pt>
                <c:pt idx="5914">
                  <c:v>72.093926738338837</c:v>
                </c:pt>
                <c:pt idx="5915">
                  <c:v>73.064423342721383</c:v>
                </c:pt>
                <c:pt idx="5916">
                  <c:v>72.881381257984103</c:v>
                </c:pt>
                <c:pt idx="5917">
                  <c:v>74.293420197385956</c:v>
                </c:pt>
                <c:pt idx="5918">
                  <c:v>74.611689291663836</c:v>
                </c:pt>
                <c:pt idx="5919">
                  <c:v>74.793984265851165</c:v>
                </c:pt>
                <c:pt idx="5920">
                  <c:v>74.793984265851165</c:v>
                </c:pt>
                <c:pt idx="5921">
                  <c:v>74.793984265851165</c:v>
                </c:pt>
                <c:pt idx="5922">
                  <c:v>74.166411403894784</c:v>
                </c:pt>
                <c:pt idx="5923">
                  <c:v>75.092828485830395</c:v>
                </c:pt>
                <c:pt idx="5924">
                  <c:v>75.412591801208166</c:v>
                </c:pt>
                <c:pt idx="5925">
                  <c:v>75.382707379210245</c:v>
                </c:pt>
                <c:pt idx="5926">
                  <c:v>76.055853984713451</c:v>
                </c:pt>
                <c:pt idx="5927">
                  <c:v>76.055853984713451</c:v>
                </c:pt>
                <c:pt idx="5928">
                  <c:v>76.055853984713451</c:v>
                </c:pt>
                <c:pt idx="5929">
                  <c:v>76.089473959461117</c:v>
                </c:pt>
                <c:pt idx="5930">
                  <c:v>75.50523350940172</c:v>
                </c:pt>
                <c:pt idx="5931">
                  <c:v>75.574714790546878</c:v>
                </c:pt>
                <c:pt idx="5932">
                  <c:v>76.163437903905958</c:v>
                </c:pt>
                <c:pt idx="5933">
                  <c:v>77.127210513338952</c:v>
                </c:pt>
                <c:pt idx="5934">
                  <c:v>77.127210513338952</c:v>
                </c:pt>
                <c:pt idx="5935">
                  <c:v>77.127210513338952</c:v>
                </c:pt>
                <c:pt idx="5936">
                  <c:v>76.807447197961181</c:v>
                </c:pt>
                <c:pt idx="5937">
                  <c:v>76.933708880902401</c:v>
                </c:pt>
                <c:pt idx="5938">
                  <c:v>77.447720939266688</c:v>
                </c:pt>
                <c:pt idx="5939">
                  <c:v>78.441377970697616</c:v>
                </c:pt>
                <c:pt idx="5940">
                  <c:v>78.461549955546218</c:v>
                </c:pt>
                <c:pt idx="5941">
                  <c:v>78.461549955546218</c:v>
                </c:pt>
                <c:pt idx="5942">
                  <c:v>78.461549955546218</c:v>
                </c:pt>
                <c:pt idx="5943">
                  <c:v>78.300921187307381</c:v>
                </c:pt>
                <c:pt idx="5944">
                  <c:v>78.588558749037404</c:v>
                </c:pt>
                <c:pt idx="5945">
                  <c:v>78.331552719855267</c:v>
                </c:pt>
                <c:pt idx="5946">
                  <c:v>77.846677972938963</c:v>
                </c:pt>
                <c:pt idx="5947">
                  <c:v>77.4028943062698</c:v>
                </c:pt>
                <c:pt idx="5948">
                  <c:v>77.4028943062698</c:v>
                </c:pt>
                <c:pt idx="5949">
                  <c:v>77.4028943062698</c:v>
                </c:pt>
                <c:pt idx="5950">
                  <c:v>77.356573452173038</c:v>
                </c:pt>
                <c:pt idx="5951">
                  <c:v>77.858631741738137</c:v>
                </c:pt>
                <c:pt idx="5952">
                  <c:v>77.836965535789631</c:v>
                </c:pt>
                <c:pt idx="5953">
                  <c:v>77.638981240053397</c:v>
                </c:pt>
                <c:pt idx="5954">
                  <c:v>77.000201719847809</c:v>
                </c:pt>
                <c:pt idx="5955">
                  <c:v>77.000201719847809</c:v>
                </c:pt>
                <c:pt idx="5956">
                  <c:v>77.000201719847809</c:v>
                </c:pt>
                <c:pt idx="5957">
                  <c:v>77.455192044766179</c:v>
                </c:pt>
                <c:pt idx="5958">
                  <c:v>77.473122697964939</c:v>
                </c:pt>
                <c:pt idx="5959">
                  <c:v>78.395804227150805</c:v>
                </c:pt>
                <c:pt idx="5960">
                  <c:v>78.520571688992149</c:v>
                </c:pt>
                <c:pt idx="5961">
                  <c:v>79.092858370252387</c:v>
                </c:pt>
                <c:pt idx="5962">
                  <c:v>79.092858370252387</c:v>
                </c:pt>
                <c:pt idx="5963">
                  <c:v>79.092858370252387</c:v>
                </c:pt>
                <c:pt idx="5964">
                  <c:v>79.764510754655703</c:v>
                </c:pt>
                <c:pt idx="5965">
                  <c:v>79.562790906169724</c:v>
                </c:pt>
                <c:pt idx="5966">
                  <c:v>79.287854223788827</c:v>
                </c:pt>
                <c:pt idx="5967">
                  <c:v>78.51758324679237</c:v>
                </c:pt>
                <c:pt idx="5968">
                  <c:v>78.561662769239305</c:v>
                </c:pt>
                <c:pt idx="5969">
                  <c:v>78.561662769239305</c:v>
                </c:pt>
                <c:pt idx="5970">
                  <c:v>78.561662769239305</c:v>
                </c:pt>
                <c:pt idx="5971">
                  <c:v>78.717061763628507</c:v>
                </c:pt>
                <c:pt idx="5972">
                  <c:v>78.829128346120726</c:v>
                </c:pt>
                <c:pt idx="5973">
                  <c:v>78.870966536917834</c:v>
                </c:pt>
                <c:pt idx="5974">
                  <c:v>77.965468550380763</c:v>
                </c:pt>
                <c:pt idx="5975">
                  <c:v>76.962099081800517</c:v>
                </c:pt>
                <c:pt idx="5976">
                  <c:v>76.962099081800517</c:v>
                </c:pt>
                <c:pt idx="5977">
                  <c:v>76.962099081800517</c:v>
                </c:pt>
                <c:pt idx="5978">
                  <c:v>77.78541490784329</c:v>
                </c:pt>
                <c:pt idx="5979">
                  <c:v>78.56016854813943</c:v>
                </c:pt>
                <c:pt idx="5980">
                  <c:v>78.480974829844939</c:v>
                </c:pt>
                <c:pt idx="5981">
                  <c:v>78.312127845556674</c:v>
                </c:pt>
                <c:pt idx="5982">
                  <c:v>78.991998446009404</c:v>
                </c:pt>
                <c:pt idx="5983">
                  <c:v>78.991998446009404</c:v>
                </c:pt>
                <c:pt idx="5984">
                  <c:v>78.991998446009404</c:v>
                </c:pt>
                <c:pt idx="5985">
                  <c:v>79.885542663747287</c:v>
                </c:pt>
                <c:pt idx="5986">
                  <c:v>80.011804346688521</c:v>
                </c:pt>
                <c:pt idx="5987">
                  <c:v>79.826520930301399</c:v>
                </c:pt>
                <c:pt idx="5988">
                  <c:v>79.916921306845126</c:v>
                </c:pt>
                <c:pt idx="5989">
                  <c:v>79.166075204147319</c:v>
                </c:pt>
                <c:pt idx="5990">
                  <c:v>79.166075204147319</c:v>
                </c:pt>
                <c:pt idx="5991">
                  <c:v>79.166075204147319</c:v>
                </c:pt>
                <c:pt idx="5992">
                  <c:v>78.275519428609215</c:v>
                </c:pt>
                <c:pt idx="5993">
                  <c:v>78.480227719294987</c:v>
                </c:pt>
                <c:pt idx="5994">
                  <c:v>78.005812520077953</c:v>
                </c:pt>
                <c:pt idx="5995">
                  <c:v>78.088741791122189</c:v>
                </c:pt>
                <c:pt idx="5996">
                  <c:v>79.0540086216551</c:v>
                </c:pt>
                <c:pt idx="5997">
                  <c:v>79.0540086216551</c:v>
                </c:pt>
                <c:pt idx="5998">
                  <c:v>79.0540086216551</c:v>
                </c:pt>
                <c:pt idx="5999">
                  <c:v>79.947552839392969</c:v>
                </c:pt>
                <c:pt idx="6000">
                  <c:v>80.025999447137536</c:v>
                </c:pt>
                <c:pt idx="6001">
                  <c:v>80.672997183392553</c:v>
                </c:pt>
                <c:pt idx="6002">
                  <c:v>80.74247846453774</c:v>
                </c:pt>
                <c:pt idx="6003">
                  <c:v>81.071954217064842</c:v>
                </c:pt>
                <c:pt idx="6004">
                  <c:v>81.071954217064842</c:v>
                </c:pt>
                <c:pt idx="6005">
                  <c:v>81.071954217064842</c:v>
                </c:pt>
                <c:pt idx="6006">
                  <c:v>81.322983361847392</c:v>
                </c:pt>
                <c:pt idx="6007">
                  <c:v>81.692055973521747</c:v>
                </c:pt>
                <c:pt idx="6008">
                  <c:v>81.887051827058187</c:v>
                </c:pt>
                <c:pt idx="6009">
                  <c:v>81.247525196302632</c:v>
                </c:pt>
                <c:pt idx="6010">
                  <c:v>81.367062884294327</c:v>
                </c:pt>
                <c:pt idx="6011">
                  <c:v>81.367062884294327</c:v>
                </c:pt>
                <c:pt idx="6012">
                  <c:v>81.367062884294327</c:v>
                </c:pt>
                <c:pt idx="6013">
                  <c:v>81.152642156459237</c:v>
                </c:pt>
                <c:pt idx="6014">
                  <c:v>81.700274189571161</c:v>
                </c:pt>
                <c:pt idx="6015">
                  <c:v>81.912453585756424</c:v>
                </c:pt>
                <c:pt idx="6016">
                  <c:v>81.623321802926512</c:v>
                </c:pt>
                <c:pt idx="6017">
                  <c:v>81.623321802926512</c:v>
                </c:pt>
                <c:pt idx="6018">
                  <c:v>81.623321802926512</c:v>
                </c:pt>
                <c:pt idx="6019">
                  <c:v>81.623321802926512</c:v>
                </c:pt>
                <c:pt idx="6020">
                  <c:v>81.36258022099463</c:v>
                </c:pt>
                <c:pt idx="6021">
                  <c:v>81.41711929114085</c:v>
                </c:pt>
                <c:pt idx="6022">
                  <c:v>81.025633362968051</c:v>
                </c:pt>
                <c:pt idx="6023">
                  <c:v>80.44214002345862</c:v>
                </c:pt>
                <c:pt idx="6024">
                  <c:v>80.542999947701603</c:v>
                </c:pt>
                <c:pt idx="6025">
                  <c:v>80.542999947701603</c:v>
                </c:pt>
                <c:pt idx="6026">
                  <c:v>80.542999947701603</c:v>
                </c:pt>
                <c:pt idx="6027">
                  <c:v>80.905348564426419</c:v>
                </c:pt>
                <c:pt idx="6028">
                  <c:v>80.631158992595473</c:v>
                </c:pt>
                <c:pt idx="6029">
                  <c:v>80.723800700789042</c:v>
                </c:pt>
                <c:pt idx="6030">
                  <c:v>80.609492786646982</c:v>
                </c:pt>
                <c:pt idx="6031">
                  <c:v>80.894889016727149</c:v>
                </c:pt>
                <c:pt idx="6032">
                  <c:v>80.894889016727149</c:v>
                </c:pt>
                <c:pt idx="6033">
                  <c:v>80.894889016727149</c:v>
                </c:pt>
                <c:pt idx="6034">
                  <c:v>79.390955479681693</c:v>
                </c:pt>
                <c:pt idx="6035">
                  <c:v>78.973320682260706</c:v>
                </c:pt>
                <c:pt idx="6036">
                  <c:v>78.516836136242446</c:v>
                </c:pt>
                <c:pt idx="6037">
                  <c:v>76.832848956659504</c:v>
                </c:pt>
                <c:pt idx="6038">
                  <c:v>77.209392673833321</c:v>
                </c:pt>
                <c:pt idx="6039">
                  <c:v>77.209392673833321</c:v>
                </c:pt>
                <c:pt idx="6040">
                  <c:v>77.209392673833321</c:v>
                </c:pt>
                <c:pt idx="6041">
                  <c:v>75.943040291671338</c:v>
                </c:pt>
                <c:pt idx="6042">
                  <c:v>75.792871071131785</c:v>
                </c:pt>
                <c:pt idx="6043">
                  <c:v>75.904190543074037</c:v>
                </c:pt>
                <c:pt idx="6044">
                  <c:v>75.544083257999063</c:v>
                </c:pt>
                <c:pt idx="6045">
                  <c:v>74.44134808627571</c:v>
                </c:pt>
                <c:pt idx="6046">
                  <c:v>74.44134808627571</c:v>
                </c:pt>
                <c:pt idx="6047">
                  <c:v>74.44134808627571</c:v>
                </c:pt>
                <c:pt idx="6048">
                  <c:v>74.268765549237713</c:v>
                </c:pt>
                <c:pt idx="6049">
                  <c:v>74.634102608162308</c:v>
                </c:pt>
                <c:pt idx="6050">
                  <c:v>74.561632884817342</c:v>
                </c:pt>
                <c:pt idx="6051">
                  <c:v>73.576194069435843</c:v>
                </c:pt>
                <c:pt idx="6052">
                  <c:v>73.713662410626299</c:v>
                </c:pt>
                <c:pt idx="6053">
                  <c:v>73.713662410626299</c:v>
                </c:pt>
                <c:pt idx="6054">
                  <c:v>73.713662410626299</c:v>
                </c:pt>
                <c:pt idx="6055">
                  <c:v>73.900440048113325</c:v>
                </c:pt>
                <c:pt idx="6056">
                  <c:v>73.826476103668455</c:v>
                </c:pt>
                <c:pt idx="6057">
                  <c:v>73.623262034082586</c:v>
                </c:pt>
                <c:pt idx="6058">
                  <c:v>74.332269945983285</c:v>
                </c:pt>
                <c:pt idx="6059">
                  <c:v>74.561632884817342</c:v>
                </c:pt>
                <c:pt idx="6060">
                  <c:v>74.561632884817342</c:v>
                </c:pt>
                <c:pt idx="6061">
                  <c:v>74.561632884817342</c:v>
                </c:pt>
                <c:pt idx="6062">
                  <c:v>75.334145193463655</c:v>
                </c:pt>
                <c:pt idx="6063">
                  <c:v>75.116736023428757</c:v>
                </c:pt>
                <c:pt idx="6064">
                  <c:v>75.060702732182648</c:v>
                </c:pt>
                <c:pt idx="6065">
                  <c:v>74.916510396042682</c:v>
                </c:pt>
                <c:pt idx="6066">
                  <c:v>75.263169691218579</c:v>
                </c:pt>
                <c:pt idx="6067">
                  <c:v>75.263169691218579</c:v>
                </c:pt>
                <c:pt idx="6068">
                  <c:v>75.263169691218579</c:v>
                </c:pt>
                <c:pt idx="6069">
                  <c:v>76.356939536342537</c:v>
                </c:pt>
                <c:pt idx="6070">
                  <c:v>77.090602096391535</c:v>
                </c:pt>
                <c:pt idx="6071">
                  <c:v>76.671473077870672</c:v>
                </c:pt>
                <c:pt idx="6072">
                  <c:v>76.360675089092283</c:v>
                </c:pt>
                <c:pt idx="6073">
                  <c:v>75.83769770412863</c:v>
                </c:pt>
                <c:pt idx="6074">
                  <c:v>75.83769770412863</c:v>
                </c:pt>
                <c:pt idx="6075">
                  <c:v>75.83769770412863</c:v>
                </c:pt>
                <c:pt idx="6076">
                  <c:v>75.530635268099971</c:v>
                </c:pt>
                <c:pt idx="6077">
                  <c:v>76.497396319732772</c:v>
                </c:pt>
                <c:pt idx="6078">
                  <c:v>77.57024706945819</c:v>
                </c:pt>
                <c:pt idx="6079">
                  <c:v>78.729015532427653</c:v>
                </c:pt>
                <c:pt idx="6080">
                  <c:v>78.687177341630573</c:v>
                </c:pt>
                <c:pt idx="6081">
                  <c:v>78.687177341630573</c:v>
                </c:pt>
                <c:pt idx="6082">
                  <c:v>78.687177341630573</c:v>
                </c:pt>
                <c:pt idx="6083">
                  <c:v>78.675223572831399</c:v>
                </c:pt>
                <c:pt idx="6084">
                  <c:v>78.095465786071699</c:v>
                </c:pt>
                <c:pt idx="6085">
                  <c:v>78.290461639608154</c:v>
                </c:pt>
                <c:pt idx="6086">
                  <c:v>78.809703471822047</c:v>
                </c:pt>
                <c:pt idx="6087">
                  <c:v>78.809703471822047</c:v>
                </c:pt>
                <c:pt idx="6088">
                  <c:v>78.809703471822047</c:v>
                </c:pt>
                <c:pt idx="6089">
                  <c:v>78.809703471822047</c:v>
                </c:pt>
                <c:pt idx="6090">
                  <c:v>79.499286509424124</c:v>
                </c:pt>
                <c:pt idx="6091">
                  <c:v>79.465666534676473</c:v>
                </c:pt>
                <c:pt idx="6092">
                  <c:v>79.166075204147305</c:v>
                </c:pt>
                <c:pt idx="6093">
                  <c:v>79.539630479121328</c:v>
                </c:pt>
                <c:pt idx="6094">
                  <c:v>79.188488520645734</c:v>
                </c:pt>
                <c:pt idx="6095">
                  <c:v>79.188488520645734</c:v>
                </c:pt>
                <c:pt idx="6096">
                  <c:v>79.188488520645734</c:v>
                </c:pt>
                <c:pt idx="6097">
                  <c:v>78.166441288316776</c:v>
                </c:pt>
                <c:pt idx="6098">
                  <c:v>77.884033500436402</c:v>
                </c:pt>
                <c:pt idx="6099">
                  <c:v>78.36816113680274</c:v>
                </c:pt>
                <c:pt idx="6100">
                  <c:v>78.831369677770539</c:v>
                </c:pt>
                <c:pt idx="6101">
                  <c:v>78.514594804592562</c:v>
                </c:pt>
                <c:pt idx="6102">
                  <c:v>78.514594804592562</c:v>
                </c:pt>
                <c:pt idx="6103">
                  <c:v>78.514594804592562</c:v>
                </c:pt>
                <c:pt idx="6104">
                  <c:v>79.025618420757041</c:v>
                </c:pt>
                <c:pt idx="6105">
                  <c:v>79.222108495393385</c:v>
                </c:pt>
                <c:pt idx="6106">
                  <c:v>78.81269191402184</c:v>
                </c:pt>
                <c:pt idx="6107">
                  <c:v>78.575110759138354</c:v>
                </c:pt>
                <c:pt idx="6108">
                  <c:v>79.006193546458377</c:v>
                </c:pt>
                <c:pt idx="6109">
                  <c:v>79.006193546458377</c:v>
                </c:pt>
                <c:pt idx="6110">
                  <c:v>79.006193546458377</c:v>
                </c:pt>
                <c:pt idx="6111">
                  <c:v>78.73125686407748</c:v>
                </c:pt>
                <c:pt idx="6112">
                  <c:v>78.856771436468762</c:v>
                </c:pt>
                <c:pt idx="6113">
                  <c:v>78.84556477821954</c:v>
                </c:pt>
                <c:pt idx="6114">
                  <c:v>78.767118170475001</c:v>
                </c:pt>
                <c:pt idx="6115">
                  <c:v>78.346494930854249</c:v>
                </c:pt>
                <c:pt idx="6116">
                  <c:v>78.346494930854249</c:v>
                </c:pt>
                <c:pt idx="6117">
                  <c:v>78.346494930854249</c:v>
                </c:pt>
                <c:pt idx="6118">
                  <c:v>78.127591539719461</c:v>
                </c:pt>
                <c:pt idx="6119">
                  <c:v>77.934837017832862</c:v>
                </c:pt>
                <c:pt idx="6120">
                  <c:v>77.476111140164747</c:v>
                </c:pt>
                <c:pt idx="6121">
                  <c:v>76.545958505479391</c:v>
                </c:pt>
                <c:pt idx="6122">
                  <c:v>74.991968561587413</c:v>
                </c:pt>
                <c:pt idx="6123">
                  <c:v>74.991968561587413</c:v>
                </c:pt>
                <c:pt idx="6124">
                  <c:v>74.991968561587413</c:v>
                </c:pt>
                <c:pt idx="6125">
                  <c:v>72.693856509947153</c:v>
                </c:pt>
                <c:pt idx="6126">
                  <c:v>72.669201861798854</c:v>
                </c:pt>
                <c:pt idx="6127">
                  <c:v>72.667707640698964</c:v>
                </c:pt>
                <c:pt idx="6128">
                  <c:v>73.538091431388466</c:v>
                </c:pt>
                <c:pt idx="6129">
                  <c:v>73.305740050354629</c:v>
                </c:pt>
                <c:pt idx="6130">
                  <c:v>73.305740050354629</c:v>
                </c:pt>
                <c:pt idx="6131">
                  <c:v>73.305740050354629</c:v>
                </c:pt>
                <c:pt idx="6132">
                  <c:v>72.804428871339468</c:v>
                </c:pt>
                <c:pt idx="6133">
                  <c:v>72.385299852818605</c:v>
                </c:pt>
                <c:pt idx="6134">
                  <c:v>72.053582768641661</c:v>
                </c:pt>
                <c:pt idx="6135">
                  <c:v>71.985595708596392</c:v>
                </c:pt>
                <c:pt idx="6136">
                  <c:v>72.489895329811333</c:v>
                </c:pt>
                <c:pt idx="6137">
                  <c:v>72.489895329811333</c:v>
                </c:pt>
                <c:pt idx="6138">
                  <c:v>72.489895329811333</c:v>
                </c:pt>
                <c:pt idx="6139">
                  <c:v>73.047239800072589</c:v>
                </c:pt>
                <c:pt idx="6140">
                  <c:v>73.225052110960235</c:v>
                </c:pt>
                <c:pt idx="6141">
                  <c:v>73.451426607594499</c:v>
                </c:pt>
                <c:pt idx="6142">
                  <c:v>72.892587916233339</c:v>
                </c:pt>
                <c:pt idx="6143">
                  <c:v>72.743165806243724</c:v>
                </c:pt>
                <c:pt idx="6144">
                  <c:v>72.743165806243724</c:v>
                </c:pt>
                <c:pt idx="6145">
                  <c:v>72.743165806243724</c:v>
                </c:pt>
                <c:pt idx="6146">
                  <c:v>71.783128749560447</c:v>
                </c:pt>
                <c:pt idx="6147">
                  <c:v>72.065536537440821</c:v>
                </c:pt>
                <c:pt idx="6148">
                  <c:v>72.122316939236867</c:v>
                </c:pt>
                <c:pt idx="6149">
                  <c:v>72.475700229362303</c:v>
                </c:pt>
                <c:pt idx="6150">
                  <c:v>73.540332763038307</c:v>
                </c:pt>
                <c:pt idx="6151">
                  <c:v>73.540332763038307</c:v>
                </c:pt>
                <c:pt idx="6152">
                  <c:v>73.540332763038307</c:v>
                </c:pt>
                <c:pt idx="6153">
                  <c:v>73.497747461691262</c:v>
                </c:pt>
                <c:pt idx="6154">
                  <c:v>72.714028494795741</c:v>
                </c:pt>
                <c:pt idx="6155">
                  <c:v>74.009518188405693</c:v>
                </c:pt>
                <c:pt idx="6156">
                  <c:v>74.93593527034129</c:v>
                </c:pt>
                <c:pt idx="6157">
                  <c:v>75.305754992565582</c:v>
                </c:pt>
                <c:pt idx="6158">
                  <c:v>75.305754992565582</c:v>
                </c:pt>
                <c:pt idx="6159">
                  <c:v>75.305754992565582</c:v>
                </c:pt>
                <c:pt idx="6160">
                  <c:v>75.501497956651974</c:v>
                </c:pt>
                <c:pt idx="6161">
                  <c:v>75.318455871914693</c:v>
                </c:pt>
                <c:pt idx="6162">
                  <c:v>75.984131371918423</c:v>
                </c:pt>
                <c:pt idx="6163">
                  <c:v>76.379352852840952</c:v>
                </c:pt>
                <c:pt idx="6164">
                  <c:v>76.699116168218708</c:v>
                </c:pt>
                <c:pt idx="6165">
                  <c:v>76.699116168218708</c:v>
                </c:pt>
                <c:pt idx="6166">
                  <c:v>76.699116168218708</c:v>
                </c:pt>
                <c:pt idx="6167">
                  <c:v>76.734230364066278</c:v>
                </c:pt>
                <c:pt idx="6168">
                  <c:v>76.12533526585861</c:v>
                </c:pt>
                <c:pt idx="6169">
                  <c:v>76.306883129495986</c:v>
                </c:pt>
                <c:pt idx="6170">
                  <c:v>75.949017176070853</c:v>
                </c:pt>
                <c:pt idx="6171">
                  <c:v>76.300159134546433</c:v>
                </c:pt>
                <c:pt idx="6172">
                  <c:v>76.300159134546433</c:v>
                </c:pt>
                <c:pt idx="6173">
                  <c:v>76.300159134546433</c:v>
                </c:pt>
                <c:pt idx="6174">
                  <c:v>75.848904362377809</c:v>
                </c:pt>
                <c:pt idx="6175">
                  <c:v>75.559025468997959</c:v>
                </c:pt>
                <c:pt idx="6176">
                  <c:v>75.126448460578018</c:v>
                </c:pt>
                <c:pt idx="6177">
                  <c:v>75.405867806258598</c:v>
                </c:pt>
                <c:pt idx="6178">
                  <c:v>74.823121577299105</c:v>
                </c:pt>
                <c:pt idx="6179">
                  <c:v>74.823121577299105</c:v>
                </c:pt>
                <c:pt idx="6180">
                  <c:v>74.823121577299105</c:v>
                </c:pt>
                <c:pt idx="6181">
                  <c:v>74.785766049801694</c:v>
                </c:pt>
                <c:pt idx="6182">
                  <c:v>74.597494191214778</c:v>
                </c:pt>
                <c:pt idx="6183">
                  <c:v>73.90417560086297</c:v>
                </c:pt>
                <c:pt idx="6184">
                  <c:v>74.13428565024698</c:v>
                </c:pt>
                <c:pt idx="6185">
                  <c:v>74.455543186724654</c:v>
                </c:pt>
                <c:pt idx="6186">
                  <c:v>74.455543186724654</c:v>
                </c:pt>
                <c:pt idx="6187">
                  <c:v>74.455543186724654</c:v>
                </c:pt>
                <c:pt idx="6188">
                  <c:v>74.274742433637215</c:v>
                </c:pt>
                <c:pt idx="6189">
                  <c:v>74.25905311208831</c:v>
                </c:pt>
                <c:pt idx="6190">
                  <c:v>74.188824720393185</c:v>
                </c:pt>
                <c:pt idx="6191">
                  <c:v>74.449566302325067</c:v>
                </c:pt>
                <c:pt idx="6192">
                  <c:v>75.573220569446946</c:v>
                </c:pt>
                <c:pt idx="6193">
                  <c:v>75.573220569446946</c:v>
                </c:pt>
                <c:pt idx="6194">
                  <c:v>75.573220569446946</c:v>
                </c:pt>
                <c:pt idx="6195">
                  <c:v>76.014762904466266</c:v>
                </c:pt>
                <c:pt idx="6196">
                  <c:v>76.149242803456929</c:v>
                </c:pt>
                <c:pt idx="6197">
                  <c:v>76.510097199081841</c:v>
                </c:pt>
                <c:pt idx="6198">
                  <c:v>76.832101846109467</c:v>
                </c:pt>
                <c:pt idx="6199">
                  <c:v>76.505614535782158</c:v>
                </c:pt>
                <c:pt idx="6200">
                  <c:v>76.505614535782158</c:v>
                </c:pt>
                <c:pt idx="6201">
                  <c:v>76.505614535782158</c:v>
                </c:pt>
                <c:pt idx="6202">
                  <c:v>76.841067172708847</c:v>
                </c:pt>
                <c:pt idx="6203">
                  <c:v>77.257207749029916</c:v>
                </c:pt>
                <c:pt idx="6204">
                  <c:v>77.02336214689619</c:v>
                </c:pt>
                <c:pt idx="6205">
                  <c:v>77.505995562162639</c:v>
                </c:pt>
                <c:pt idx="6206">
                  <c:v>77.388699205820785</c:v>
                </c:pt>
                <c:pt idx="6207">
                  <c:v>77.388699205820785</c:v>
                </c:pt>
                <c:pt idx="6208">
                  <c:v>77.388699205820785</c:v>
                </c:pt>
                <c:pt idx="6209">
                  <c:v>77.92138902793377</c:v>
                </c:pt>
                <c:pt idx="6210">
                  <c:v>77.978169429729817</c:v>
                </c:pt>
                <c:pt idx="6211">
                  <c:v>77.811563777091393</c:v>
                </c:pt>
                <c:pt idx="6212">
                  <c:v>77.847425083488901</c:v>
                </c:pt>
                <c:pt idx="6213">
                  <c:v>78.386091790001458</c:v>
                </c:pt>
                <c:pt idx="6214">
                  <c:v>78.386091790001458</c:v>
                </c:pt>
                <c:pt idx="6215">
                  <c:v>78.386091790001458</c:v>
                </c:pt>
                <c:pt idx="6216">
                  <c:v>79.533653594721684</c:v>
                </c:pt>
                <c:pt idx="6217">
                  <c:v>80.031976331537052</c:v>
                </c:pt>
                <c:pt idx="6218">
                  <c:v>79.856405352299248</c:v>
                </c:pt>
                <c:pt idx="6219">
                  <c:v>80.207547310774842</c:v>
                </c:pt>
                <c:pt idx="6220">
                  <c:v>79.556066911220114</c:v>
                </c:pt>
                <c:pt idx="6221">
                  <c:v>79.556066911220114</c:v>
                </c:pt>
                <c:pt idx="6222">
                  <c:v>79.556066911220114</c:v>
                </c:pt>
                <c:pt idx="6223">
                  <c:v>78.661775582932293</c:v>
                </c:pt>
                <c:pt idx="6224">
                  <c:v>78.88217319516697</c:v>
                </c:pt>
                <c:pt idx="6225">
                  <c:v>77.985640535229294</c:v>
                </c:pt>
                <c:pt idx="6226">
                  <c:v>77.867597068337503</c:v>
                </c:pt>
                <c:pt idx="6227">
                  <c:v>78.356207368003538</c:v>
                </c:pt>
                <c:pt idx="6228">
                  <c:v>78.356207368003538</c:v>
                </c:pt>
                <c:pt idx="6229">
                  <c:v>78.356207368003538</c:v>
                </c:pt>
                <c:pt idx="6230">
                  <c:v>78.604995181136246</c:v>
                </c:pt>
                <c:pt idx="6231">
                  <c:v>78.981538898310092</c:v>
                </c:pt>
                <c:pt idx="6232">
                  <c:v>78.59602985453688</c:v>
                </c:pt>
                <c:pt idx="6233">
                  <c:v>78.041673826475417</c:v>
                </c:pt>
                <c:pt idx="6234">
                  <c:v>78.338276714804792</c:v>
                </c:pt>
                <c:pt idx="6235">
                  <c:v>78.338276714804792</c:v>
                </c:pt>
                <c:pt idx="6236">
                  <c:v>78.338276714804792</c:v>
                </c:pt>
                <c:pt idx="6237">
                  <c:v>78.705855105379257</c:v>
                </c:pt>
                <c:pt idx="6238">
                  <c:v>78.28523186575849</c:v>
                </c:pt>
                <c:pt idx="6239">
                  <c:v>78.665511135682067</c:v>
                </c:pt>
                <c:pt idx="6240">
                  <c:v>78.475745055995262</c:v>
                </c:pt>
                <c:pt idx="6241">
                  <c:v>77.703232747348949</c:v>
                </c:pt>
                <c:pt idx="6242">
                  <c:v>77.703232747348949</c:v>
                </c:pt>
                <c:pt idx="6243">
                  <c:v>77.703232747348949</c:v>
                </c:pt>
                <c:pt idx="6244">
                  <c:v>77.715933626698074</c:v>
                </c:pt>
                <c:pt idx="6245">
                  <c:v>77.503754230512826</c:v>
                </c:pt>
                <c:pt idx="6246">
                  <c:v>77.443238275967019</c:v>
                </c:pt>
                <c:pt idx="6247">
                  <c:v>77.912423701334404</c:v>
                </c:pt>
                <c:pt idx="6248">
                  <c:v>78.368908247352678</c:v>
                </c:pt>
                <c:pt idx="6249">
                  <c:v>78.368908247352678</c:v>
                </c:pt>
                <c:pt idx="6250">
                  <c:v>78.368908247352678</c:v>
                </c:pt>
                <c:pt idx="6251">
                  <c:v>78.529537015591501</c:v>
                </c:pt>
                <c:pt idx="6252">
                  <c:v>78.409252217049868</c:v>
                </c:pt>
                <c:pt idx="6253">
                  <c:v>79.061479727154534</c:v>
                </c:pt>
                <c:pt idx="6254">
                  <c:v>79.993873693489718</c:v>
                </c:pt>
                <c:pt idx="6255">
                  <c:v>81.204192784405592</c:v>
                </c:pt>
                <c:pt idx="6256">
                  <c:v>81.204192784405592</c:v>
                </c:pt>
                <c:pt idx="6257">
                  <c:v>81.204192784405592</c:v>
                </c:pt>
                <c:pt idx="6258">
                  <c:v>81.282639392150131</c:v>
                </c:pt>
                <c:pt idx="6259">
                  <c:v>82.377156347824055</c:v>
                </c:pt>
                <c:pt idx="6260">
                  <c:v>82.868007979139946</c:v>
                </c:pt>
                <c:pt idx="6261">
                  <c:v>82.677494788903189</c:v>
                </c:pt>
                <c:pt idx="6262">
                  <c:v>82.752952954447949</c:v>
                </c:pt>
                <c:pt idx="6263">
                  <c:v>82.752952954447949</c:v>
                </c:pt>
                <c:pt idx="6264">
                  <c:v>82.752952954447949</c:v>
                </c:pt>
                <c:pt idx="6265">
                  <c:v>83.051797174427179</c:v>
                </c:pt>
                <c:pt idx="6266">
                  <c:v>82.859789763090518</c:v>
                </c:pt>
                <c:pt idx="6267">
                  <c:v>82.865019536940167</c:v>
                </c:pt>
                <c:pt idx="6268">
                  <c:v>83.084670038624893</c:v>
                </c:pt>
                <c:pt idx="6269">
                  <c:v>83.57253322774099</c:v>
                </c:pt>
                <c:pt idx="6270">
                  <c:v>83.57253322774099</c:v>
                </c:pt>
                <c:pt idx="6271">
                  <c:v>83.57253322774099</c:v>
                </c:pt>
                <c:pt idx="6272">
                  <c:v>83.558338127291989</c:v>
                </c:pt>
                <c:pt idx="6273">
                  <c:v>83.27742456051152</c:v>
                </c:pt>
                <c:pt idx="6274">
                  <c:v>83.275930339411616</c:v>
                </c:pt>
                <c:pt idx="6275">
                  <c:v>84.274817144692179</c:v>
                </c:pt>
                <c:pt idx="6276">
                  <c:v>83.965513377013679</c:v>
                </c:pt>
                <c:pt idx="6277">
                  <c:v>83.965513377013679</c:v>
                </c:pt>
                <c:pt idx="6278">
                  <c:v>83.965513377013679</c:v>
                </c:pt>
                <c:pt idx="6279">
                  <c:v>83.118290013372572</c:v>
                </c:pt>
                <c:pt idx="6280">
                  <c:v>83.365583605405391</c:v>
                </c:pt>
                <c:pt idx="6281">
                  <c:v>83.033866521228461</c:v>
                </c:pt>
                <c:pt idx="6282">
                  <c:v>84.376424179485127</c:v>
                </c:pt>
                <c:pt idx="6283">
                  <c:v>84.694693273763022</c:v>
                </c:pt>
                <c:pt idx="6284">
                  <c:v>84.694693273763022</c:v>
                </c:pt>
                <c:pt idx="6285">
                  <c:v>84.694693273763022</c:v>
                </c:pt>
                <c:pt idx="6286">
                  <c:v>85.469446914059162</c:v>
                </c:pt>
                <c:pt idx="6287">
                  <c:v>85.458987366359892</c:v>
                </c:pt>
                <c:pt idx="6288">
                  <c:v>85.019686362990427</c:v>
                </c:pt>
                <c:pt idx="6289">
                  <c:v>85.216923548176709</c:v>
                </c:pt>
                <c:pt idx="6290">
                  <c:v>85.680879199694473</c:v>
                </c:pt>
                <c:pt idx="6291">
                  <c:v>85.680879199694473</c:v>
                </c:pt>
                <c:pt idx="6292">
                  <c:v>85.680879199694473</c:v>
                </c:pt>
                <c:pt idx="6293">
                  <c:v>85.594961486450458</c:v>
                </c:pt>
                <c:pt idx="6294">
                  <c:v>84.18815232089824</c:v>
                </c:pt>
                <c:pt idx="6295">
                  <c:v>84.677509731114228</c:v>
                </c:pt>
                <c:pt idx="6296">
                  <c:v>83.839998804622439</c:v>
                </c:pt>
                <c:pt idx="6297">
                  <c:v>83.630807850636984</c:v>
                </c:pt>
                <c:pt idx="6298">
                  <c:v>83.630807850636984</c:v>
                </c:pt>
                <c:pt idx="6299">
                  <c:v>83.630807850636984</c:v>
                </c:pt>
                <c:pt idx="6300">
                  <c:v>82.404799438172191</c:v>
                </c:pt>
                <c:pt idx="6301">
                  <c:v>82.310663508878733</c:v>
                </c:pt>
                <c:pt idx="6302">
                  <c:v>81.996129967350598</c:v>
                </c:pt>
                <c:pt idx="6303">
                  <c:v>80.149272687878963</c:v>
                </c:pt>
                <c:pt idx="6304">
                  <c:v>79.368542163183221</c:v>
                </c:pt>
                <c:pt idx="6305">
                  <c:v>79.368542163183221</c:v>
                </c:pt>
                <c:pt idx="6306">
                  <c:v>79.368542163183221</c:v>
                </c:pt>
                <c:pt idx="6307">
                  <c:v>79.217625832093717</c:v>
                </c:pt>
                <c:pt idx="6308">
                  <c:v>81.090631980813541</c:v>
                </c:pt>
                <c:pt idx="6309">
                  <c:v>81.390223311342709</c:v>
                </c:pt>
                <c:pt idx="6310">
                  <c:v>82.360719915725255</c:v>
                </c:pt>
                <c:pt idx="6311">
                  <c:v>81.558323185081022</c:v>
                </c:pt>
                <c:pt idx="6312">
                  <c:v>81.558323185081022</c:v>
                </c:pt>
                <c:pt idx="6313">
                  <c:v>81.558323185081022</c:v>
                </c:pt>
                <c:pt idx="6314">
                  <c:v>81.205687005505538</c:v>
                </c:pt>
                <c:pt idx="6315">
                  <c:v>82.138080971840722</c:v>
                </c:pt>
                <c:pt idx="6316">
                  <c:v>82.90685772773729</c:v>
                </c:pt>
                <c:pt idx="6317">
                  <c:v>82.635656598106138</c:v>
                </c:pt>
                <c:pt idx="6318">
                  <c:v>82.652840140754947</c:v>
                </c:pt>
                <c:pt idx="6319">
                  <c:v>82.652840140754947</c:v>
                </c:pt>
                <c:pt idx="6320">
                  <c:v>82.652840140754947</c:v>
                </c:pt>
                <c:pt idx="6321">
                  <c:v>82.77910182369618</c:v>
                </c:pt>
                <c:pt idx="6322">
                  <c:v>81.857914515610219</c:v>
                </c:pt>
                <c:pt idx="6323">
                  <c:v>82.457844287218506</c:v>
                </c:pt>
                <c:pt idx="6324">
                  <c:v>81.832512756911967</c:v>
                </c:pt>
                <c:pt idx="6325">
                  <c:v>81.003220046469622</c:v>
                </c:pt>
                <c:pt idx="6326">
                  <c:v>81.003220046469622</c:v>
                </c:pt>
                <c:pt idx="6327">
                  <c:v>81.003220046469622</c:v>
                </c:pt>
                <c:pt idx="6328">
                  <c:v>78.844070557119693</c:v>
                </c:pt>
                <c:pt idx="6329">
                  <c:v>78.935218044213357</c:v>
                </c:pt>
                <c:pt idx="6330">
                  <c:v>77.946790786632064</c:v>
                </c:pt>
                <c:pt idx="6331">
                  <c:v>77.002443051497707</c:v>
                </c:pt>
                <c:pt idx="6332">
                  <c:v>75.12346001837831</c:v>
                </c:pt>
                <c:pt idx="6333">
                  <c:v>75.12346001837831</c:v>
                </c:pt>
                <c:pt idx="6334">
                  <c:v>75.12346001837831</c:v>
                </c:pt>
                <c:pt idx="6335">
                  <c:v>75.983384261368528</c:v>
                </c:pt>
                <c:pt idx="6336">
                  <c:v>76.789516544762492</c:v>
                </c:pt>
                <c:pt idx="6337">
                  <c:v>77.535879984160601</c:v>
                </c:pt>
                <c:pt idx="6338">
                  <c:v>77.650187898302661</c:v>
                </c:pt>
                <c:pt idx="6339">
                  <c:v>75.613564539144235</c:v>
                </c:pt>
                <c:pt idx="6340">
                  <c:v>75.613564539144235</c:v>
                </c:pt>
                <c:pt idx="6341">
                  <c:v>75.613564539144235</c:v>
                </c:pt>
                <c:pt idx="6342">
                  <c:v>70.82010325067742</c:v>
                </c:pt>
                <c:pt idx="6343">
                  <c:v>72.062548095241056</c:v>
                </c:pt>
                <c:pt idx="6344">
                  <c:v>70.722978879184168</c:v>
                </c:pt>
                <c:pt idx="6345">
                  <c:v>65.979573997563875</c:v>
                </c:pt>
                <c:pt idx="6346">
                  <c:v>66.581745100822019</c:v>
                </c:pt>
                <c:pt idx="6347">
                  <c:v>66.581745100822019</c:v>
                </c:pt>
                <c:pt idx="6348">
                  <c:v>66.581745100822019</c:v>
                </c:pt>
                <c:pt idx="6349">
                  <c:v>62.247756800573264</c:v>
                </c:pt>
                <c:pt idx="6350">
                  <c:v>61.762134943107021</c:v>
                </c:pt>
                <c:pt idx="6351">
                  <c:v>58.858116235458873</c:v>
                </c:pt>
                <c:pt idx="6352">
                  <c:v>57.259299658570008</c:v>
                </c:pt>
                <c:pt idx="6353">
                  <c:v>60.01016070347881</c:v>
                </c:pt>
                <c:pt idx="6354">
                  <c:v>60.01016070347881</c:v>
                </c:pt>
                <c:pt idx="6355">
                  <c:v>60.01016070347881</c:v>
                </c:pt>
                <c:pt idx="6356">
                  <c:v>56.645921897062649</c:v>
                </c:pt>
                <c:pt idx="6357">
                  <c:v>59.892864347136957</c:v>
                </c:pt>
                <c:pt idx="6358">
                  <c:v>62.49878594535582</c:v>
                </c:pt>
                <c:pt idx="6359">
                  <c:v>63.600026895979283</c:v>
                </c:pt>
                <c:pt idx="6360">
                  <c:v>62.947052275324673</c:v>
                </c:pt>
                <c:pt idx="6361">
                  <c:v>62.947052275324673</c:v>
                </c:pt>
                <c:pt idx="6362">
                  <c:v>62.947052275324673</c:v>
                </c:pt>
                <c:pt idx="6363">
                  <c:v>62.161091976779304</c:v>
                </c:pt>
                <c:pt idx="6364">
                  <c:v>63.398307047493311</c:v>
                </c:pt>
                <c:pt idx="6365">
                  <c:v>61.805467355004026</c:v>
                </c:pt>
                <c:pt idx="6366">
                  <c:v>62.647460944795505</c:v>
                </c:pt>
                <c:pt idx="6367">
                  <c:v>62.138678660280874</c:v>
                </c:pt>
                <c:pt idx="6368">
                  <c:v>62.138678660280874</c:v>
                </c:pt>
                <c:pt idx="6369">
                  <c:v>62.138678660280874</c:v>
                </c:pt>
                <c:pt idx="6370">
                  <c:v>63.790540086216062</c:v>
                </c:pt>
                <c:pt idx="6371">
                  <c:v>65.607512943689756</c:v>
                </c:pt>
                <c:pt idx="6372">
                  <c:v>65.286255407212096</c:v>
                </c:pt>
                <c:pt idx="6373">
                  <c:v>66.3120381922908</c:v>
                </c:pt>
                <c:pt idx="6374">
                  <c:v>66.355370604187783</c:v>
                </c:pt>
                <c:pt idx="6375">
                  <c:v>66.355370604187783</c:v>
                </c:pt>
                <c:pt idx="6376">
                  <c:v>66.355370604187783</c:v>
                </c:pt>
                <c:pt idx="6377">
                  <c:v>65.980321108113856</c:v>
                </c:pt>
                <c:pt idx="6378">
                  <c:v>66.962771481295576</c:v>
                </c:pt>
                <c:pt idx="6379">
                  <c:v>66.353876383087908</c:v>
                </c:pt>
                <c:pt idx="6380">
                  <c:v>66.108824122704945</c:v>
                </c:pt>
                <c:pt idx="6381">
                  <c:v>67.337820977369518</c:v>
                </c:pt>
                <c:pt idx="6382">
                  <c:v>67.337820977369518</c:v>
                </c:pt>
                <c:pt idx="6383">
                  <c:v>67.337820977369518</c:v>
                </c:pt>
                <c:pt idx="6384">
                  <c:v>67.189893088479806</c:v>
                </c:pt>
                <c:pt idx="6385">
                  <c:v>65.614236938639323</c:v>
                </c:pt>
                <c:pt idx="6386">
                  <c:v>66.391231910585319</c:v>
                </c:pt>
                <c:pt idx="6387">
                  <c:v>66.628065954918853</c:v>
                </c:pt>
                <c:pt idx="6388">
                  <c:v>65.701648872983242</c:v>
                </c:pt>
                <c:pt idx="6389">
                  <c:v>65.701648872983242</c:v>
                </c:pt>
                <c:pt idx="6390">
                  <c:v>65.701648872983242</c:v>
                </c:pt>
                <c:pt idx="6391">
                  <c:v>66.891048868500576</c:v>
                </c:pt>
                <c:pt idx="6392">
                  <c:v>67.441669343812308</c:v>
                </c:pt>
                <c:pt idx="6393">
                  <c:v>68.708768836524229</c:v>
                </c:pt>
                <c:pt idx="6394">
                  <c:v>69.103243206896806</c:v>
                </c:pt>
                <c:pt idx="6395">
                  <c:v>68.49285388758922</c:v>
                </c:pt>
                <c:pt idx="6396">
                  <c:v>68.49285388758922</c:v>
                </c:pt>
                <c:pt idx="6397">
                  <c:v>68.49285388758922</c:v>
                </c:pt>
                <c:pt idx="6398">
                  <c:v>66.341922614288734</c:v>
                </c:pt>
                <c:pt idx="6399">
                  <c:v>66.921680401048434</c:v>
                </c:pt>
                <c:pt idx="6400">
                  <c:v>67.142825123833063</c:v>
                </c:pt>
                <c:pt idx="6401">
                  <c:v>67.007598114292449</c:v>
                </c:pt>
                <c:pt idx="6402">
                  <c:v>68.110333286015802</c:v>
                </c:pt>
                <c:pt idx="6403">
                  <c:v>68.110333286015802</c:v>
                </c:pt>
                <c:pt idx="6404">
                  <c:v>68.110333286015802</c:v>
                </c:pt>
                <c:pt idx="6405">
                  <c:v>68.427855269743731</c:v>
                </c:pt>
                <c:pt idx="6406">
                  <c:v>67.93550941732795</c:v>
                </c:pt>
                <c:pt idx="6407">
                  <c:v>67.927291201278521</c:v>
                </c:pt>
                <c:pt idx="6408">
                  <c:v>67.304948113171776</c:v>
                </c:pt>
                <c:pt idx="6409">
                  <c:v>67.326614319120267</c:v>
                </c:pt>
                <c:pt idx="6410">
                  <c:v>67.326614319120267</c:v>
                </c:pt>
                <c:pt idx="6411">
                  <c:v>67.326614319120267</c:v>
                </c:pt>
                <c:pt idx="6412">
                  <c:v>68.179067456611008</c:v>
                </c:pt>
                <c:pt idx="6413">
                  <c:v>69.124162302295318</c:v>
                </c:pt>
                <c:pt idx="6414">
                  <c:v>69.593347727662703</c:v>
                </c:pt>
                <c:pt idx="6415">
                  <c:v>69.482028255720437</c:v>
                </c:pt>
                <c:pt idx="6416">
                  <c:v>67.632182534049022</c:v>
                </c:pt>
                <c:pt idx="6417">
                  <c:v>67.632182534049022</c:v>
                </c:pt>
                <c:pt idx="6418">
                  <c:v>67.632182534049022</c:v>
                </c:pt>
                <c:pt idx="6419">
                  <c:v>68.092402632817027</c:v>
                </c:pt>
                <c:pt idx="6420">
                  <c:v>69.230999110937873</c:v>
                </c:pt>
                <c:pt idx="6421">
                  <c:v>69.284043959984189</c:v>
                </c:pt>
                <c:pt idx="6422">
                  <c:v>69.133127628894684</c:v>
                </c:pt>
                <c:pt idx="6423">
                  <c:v>69.507430014418674</c:v>
                </c:pt>
                <c:pt idx="6424">
                  <c:v>69.507430014418674</c:v>
                </c:pt>
                <c:pt idx="6425">
                  <c:v>69.507430014418674</c:v>
                </c:pt>
                <c:pt idx="6426">
                  <c:v>71.086074606458951</c:v>
                </c:pt>
                <c:pt idx="6427">
                  <c:v>72.281451486375872</c:v>
                </c:pt>
                <c:pt idx="6428">
                  <c:v>73.816016555969213</c:v>
                </c:pt>
                <c:pt idx="6429">
                  <c:v>73.874291178865164</c:v>
                </c:pt>
                <c:pt idx="6430">
                  <c:v>74.909039290543248</c:v>
                </c:pt>
                <c:pt idx="6431">
                  <c:v>74.909039290543248</c:v>
                </c:pt>
                <c:pt idx="6432">
                  <c:v>74.909039290543248</c:v>
                </c:pt>
                <c:pt idx="6433">
                  <c:v>75.268399465068285</c:v>
                </c:pt>
                <c:pt idx="6434">
                  <c:v>75.429028233307122</c:v>
                </c:pt>
                <c:pt idx="6435">
                  <c:v>75.645690292792068</c:v>
                </c:pt>
                <c:pt idx="6436">
                  <c:v>74.232157132290325</c:v>
                </c:pt>
                <c:pt idx="6437">
                  <c:v>73.740558390424496</c:v>
                </c:pt>
                <c:pt idx="6438">
                  <c:v>73.740558390424496</c:v>
                </c:pt>
                <c:pt idx="6439">
                  <c:v>73.740558390424496</c:v>
                </c:pt>
                <c:pt idx="6440">
                  <c:v>72.194786662581947</c:v>
                </c:pt>
                <c:pt idx="6441">
                  <c:v>73.954232007709649</c:v>
                </c:pt>
                <c:pt idx="6442">
                  <c:v>74.309109518934989</c:v>
                </c:pt>
                <c:pt idx="6443">
                  <c:v>74.350947709732068</c:v>
                </c:pt>
                <c:pt idx="6444">
                  <c:v>74.812662029599991</c:v>
                </c:pt>
                <c:pt idx="6445">
                  <c:v>74.812662029599991</c:v>
                </c:pt>
                <c:pt idx="6446">
                  <c:v>74.812662029599991</c:v>
                </c:pt>
                <c:pt idx="6447">
                  <c:v>74.725250095256072</c:v>
                </c:pt>
                <c:pt idx="6448">
                  <c:v>75.80333061883114</c:v>
                </c:pt>
                <c:pt idx="6449">
                  <c:v>75.517187278201021</c:v>
                </c:pt>
                <c:pt idx="6450">
                  <c:v>75.042772078984001</c:v>
                </c:pt>
                <c:pt idx="6451">
                  <c:v>74.628872834312759</c:v>
                </c:pt>
                <c:pt idx="6452">
                  <c:v>74.628872834312759</c:v>
                </c:pt>
                <c:pt idx="6453">
                  <c:v>74.628872834312759</c:v>
                </c:pt>
                <c:pt idx="6454">
                  <c:v>74.259800222638418</c:v>
                </c:pt>
                <c:pt idx="6455">
                  <c:v>74.344970825332496</c:v>
                </c:pt>
                <c:pt idx="6456">
                  <c:v>74.791742934201451</c:v>
                </c:pt>
                <c:pt idx="6457">
                  <c:v>76.465270566085124</c:v>
                </c:pt>
                <c:pt idx="6458">
                  <c:v>77.183243804585217</c:v>
                </c:pt>
                <c:pt idx="6459">
                  <c:v>77.183243804585217</c:v>
                </c:pt>
                <c:pt idx="6460">
                  <c:v>77.183243804585217</c:v>
                </c:pt>
                <c:pt idx="6461">
                  <c:v>79.231073821992894</c:v>
                </c:pt>
                <c:pt idx="6462">
                  <c:v>78.636373824234227</c:v>
                </c:pt>
                <c:pt idx="6463">
                  <c:v>79.951288392142843</c:v>
                </c:pt>
                <c:pt idx="6464">
                  <c:v>80.664778967343238</c:v>
                </c:pt>
                <c:pt idx="6465">
                  <c:v>79.886289774297339</c:v>
                </c:pt>
                <c:pt idx="6466">
                  <c:v>79.886289774297339</c:v>
                </c:pt>
                <c:pt idx="6467">
                  <c:v>79.886289774297339</c:v>
                </c:pt>
                <c:pt idx="6468">
                  <c:v>80.042435879236493</c:v>
                </c:pt>
                <c:pt idx="6469">
                  <c:v>79.15785698809799</c:v>
                </c:pt>
                <c:pt idx="6470">
                  <c:v>79.663650830412834</c:v>
                </c:pt>
                <c:pt idx="6471">
                  <c:v>78.14253375071857</c:v>
                </c:pt>
                <c:pt idx="6472">
                  <c:v>78.824645682821156</c:v>
                </c:pt>
                <c:pt idx="6473">
                  <c:v>78.824645682821156</c:v>
                </c:pt>
                <c:pt idx="6474">
                  <c:v>78.824645682821156</c:v>
                </c:pt>
                <c:pt idx="6475">
                  <c:v>79.529918041972138</c:v>
                </c:pt>
                <c:pt idx="6476">
                  <c:v>81.125746176661224</c:v>
                </c:pt>
                <c:pt idx="6477">
                  <c:v>80.522080852303191</c:v>
                </c:pt>
                <c:pt idx="6478">
                  <c:v>80.508632862404127</c:v>
                </c:pt>
                <c:pt idx="6479">
                  <c:v>79.228832490343095</c:v>
                </c:pt>
                <c:pt idx="6480">
                  <c:v>79.228832490343095</c:v>
                </c:pt>
                <c:pt idx="6481">
                  <c:v>79.228832490343095</c:v>
                </c:pt>
                <c:pt idx="6482">
                  <c:v>80.175421557127294</c:v>
                </c:pt>
                <c:pt idx="6483">
                  <c:v>80.838855725481167</c:v>
                </c:pt>
                <c:pt idx="6484">
                  <c:v>81.182526578457271</c:v>
                </c:pt>
                <c:pt idx="6485">
                  <c:v>80.841844167680946</c:v>
                </c:pt>
                <c:pt idx="6486">
                  <c:v>80.607251454997254</c:v>
                </c:pt>
                <c:pt idx="6487">
                  <c:v>80.607251454997254</c:v>
                </c:pt>
                <c:pt idx="6488">
                  <c:v>80.607251454997254</c:v>
                </c:pt>
                <c:pt idx="6489">
                  <c:v>80.528804847252687</c:v>
                </c:pt>
                <c:pt idx="6490">
                  <c:v>81.403671301241886</c:v>
                </c:pt>
                <c:pt idx="6491">
                  <c:v>82.40853499092205</c:v>
                </c:pt>
                <c:pt idx="6492">
                  <c:v>82.673759236153614</c:v>
                </c:pt>
                <c:pt idx="6493">
                  <c:v>81.38424642694325</c:v>
                </c:pt>
                <c:pt idx="6494">
                  <c:v>81.38424642694325</c:v>
                </c:pt>
                <c:pt idx="6495">
                  <c:v>81.38424642694325</c:v>
                </c:pt>
                <c:pt idx="6496">
                  <c:v>81.169825699108159</c:v>
                </c:pt>
                <c:pt idx="6497">
                  <c:v>81.52694454198334</c:v>
                </c:pt>
                <c:pt idx="6498">
                  <c:v>81.732399943219065</c:v>
                </c:pt>
                <c:pt idx="6499">
                  <c:v>81.896764264207633</c:v>
                </c:pt>
                <c:pt idx="6500">
                  <c:v>81.67113687812332</c:v>
                </c:pt>
                <c:pt idx="6501">
                  <c:v>81.67113687812332</c:v>
                </c:pt>
                <c:pt idx="6502">
                  <c:v>81.67113687812332</c:v>
                </c:pt>
                <c:pt idx="6503">
                  <c:v>82.17917205208802</c:v>
                </c:pt>
                <c:pt idx="6504">
                  <c:v>82.552727327062058</c:v>
                </c:pt>
                <c:pt idx="6505">
                  <c:v>82.138080971840878</c:v>
                </c:pt>
                <c:pt idx="6506">
                  <c:v>80.728283364088853</c:v>
                </c:pt>
                <c:pt idx="6507">
                  <c:v>81.573265396080131</c:v>
                </c:pt>
                <c:pt idx="6508">
                  <c:v>81.573265396080131</c:v>
                </c:pt>
                <c:pt idx="6509">
                  <c:v>81.573265396080131</c:v>
                </c:pt>
                <c:pt idx="6510">
                  <c:v>82.797032476895083</c:v>
                </c:pt>
                <c:pt idx="6511">
                  <c:v>83.281907223811388</c:v>
                </c:pt>
                <c:pt idx="6512">
                  <c:v>83.627072297887395</c:v>
                </c:pt>
                <c:pt idx="6513">
                  <c:v>83.468684861298414</c:v>
                </c:pt>
                <c:pt idx="6514">
                  <c:v>83.79591928217566</c:v>
                </c:pt>
                <c:pt idx="6515">
                  <c:v>83.79591928217566</c:v>
                </c:pt>
                <c:pt idx="6516">
                  <c:v>83.79591928217566</c:v>
                </c:pt>
                <c:pt idx="6517">
                  <c:v>82.294227076780047</c:v>
                </c:pt>
                <c:pt idx="6518">
                  <c:v>83.677875815283883</c:v>
                </c:pt>
                <c:pt idx="6519">
                  <c:v>83.59419943368971</c:v>
                </c:pt>
                <c:pt idx="6520">
                  <c:v>82.843353330991889</c:v>
                </c:pt>
                <c:pt idx="6521">
                  <c:v>82.144804966790446</c:v>
                </c:pt>
                <c:pt idx="6522">
                  <c:v>82.144804966790446</c:v>
                </c:pt>
                <c:pt idx="6523">
                  <c:v>82.144804966790446</c:v>
                </c:pt>
                <c:pt idx="6524">
                  <c:v>81.775732355116091</c:v>
                </c:pt>
                <c:pt idx="6525">
                  <c:v>81.249019417402707</c:v>
                </c:pt>
                <c:pt idx="6526">
                  <c:v>81.117527960611852</c:v>
                </c:pt>
                <c:pt idx="6527">
                  <c:v>81.084655096414124</c:v>
                </c:pt>
                <c:pt idx="6528">
                  <c:v>81.568782732780477</c:v>
                </c:pt>
                <c:pt idx="6529">
                  <c:v>81.568782732780477</c:v>
                </c:pt>
                <c:pt idx="6530">
                  <c:v>81.568782732780477</c:v>
                </c:pt>
                <c:pt idx="6531">
                  <c:v>82.501176699115661</c:v>
                </c:pt>
                <c:pt idx="6532">
                  <c:v>83.125014008322296</c:v>
                </c:pt>
                <c:pt idx="6533">
                  <c:v>83.451501318649605</c:v>
                </c:pt>
                <c:pt idx="6534">
                  <c:v>82.691689889352403</c:v>
                </c:pt>
                <c:pt idx="6535">
                  <c:v>82.819445793393527</c:v>
                </c:pt>
                <c:pt idx="6536">
                  <c:v>82.819445793393527</c:v>
                </c:pt>
                <c:pt idx="6537">
                  <c:v>82.819445793393527</c:v>
                </c:pt>
                <c:pt idx="6538">
                  <c:v>81.461198813587927</c:v>
                </c:pt>
                <c:pt idx="6539">
                  <c:v>80.902360122226767</c:v>
                </c:pt>
                <c:pt idx="6540">
                  <c:v>80.516103967903618</c:v>
                </c:pt>
                <c:pt idx="6541">
                  <c:v>79.02487131020726</c:v>
                </c:pt>
                <c:pt idx="6542">
                  <c:v>79.12647834500018</c:v>
                </c:pt>
                <c:pt idx="6543">
                  <c:v>79.12647834500018</c:v>
                </c:pt>
                <c:pt idx="6544">
                  <c:v>79.12647834500018</c:v>
                </c:pt>
                <c:pt idx="6545">
                  <c:v>79.931863517844207</c:v>
                </c:pt>
                <c:pt idx="6546">
                  <c:v>79.85042846789986</c:v>
                </c:pt>
                <c:pt idx="6547">
                  <c:v>80.837361504381278</c:v>
                </c:pt>
                <c:pt idx="6548">
                  <c:v>81.048793790016575</c:v>
                </c:pt>
                <c:pt idx="6549">
                  <c:v>80.815695298432786</c:v>
                </c:pt>
                <c:pt idx="6550">
                  <c:v>80.815695298432786</c:v>
                </c:pt>
                <c:pt idx="6551">
                  <c:v>80.815695298432786</c:v>
                </c:pt>
                <c:pt idx="6552">
                  <c:v>81.538151200232576</c:v>
                </c:pt>
                <c:pt idx="6553">
                  <c:v>82.36669680012497</c:v>
                </c:pt>
                <c:pt idx="6554">
                  <c:v>82.772377828746784</c:v>
                </c:pt>
                <c:pt idx="6555">
                  <c:v>83.485121293397242</c:v>
                </c:pt>
                <c:pt idx="6556">
                  <c:v>83.863906342220901</c:v>
                </c:pt>
                <c:pt idx="6557">
                  <c:v>83.863906342220901</c:v>
                </c:pt>
                <c:pt idx="6558">
                  <c:v>83.863906342220901</c:v>
                </c:pt>
                <c:pt idx="6559">
                  <c:v>84.959170408444777</c:v>
                </c:pt>
                <c:pt idx="6560">
                  <c:v>84.903137117198668</c:v>
                </c:pt>
                <c:pt idx="6561">
                  <c:v>84.838885609903116</c:v>
                </c:pt>
                <c:pt idx="6562">
                  <c:v>83.716725563881113</c:v>
                </c:pt>
                <c:pt idx="6563">
                  <c:v>83.981202698562726</c:v>
                </c:pt>
                <c:pt idx="6564">
                  <c:v>83.981202698562726</c:v>
                </c:pt>
                <c:pt idx="6565">
                  <c:v>83.981202698562726</c:v>
                </c:pt>
                <c:pt idx="6566">
                  <c:v>84.220278074546115</c:v>
                </c:pt>
                <c:pt idx="6567">
                  <c:v>84.717853700811531</c:v>
                </c:pt>
                <c:pt idx="6568">
                  <c:v>85.01445658914092</c:v>
                </c:pt>
                <c:pt idx="6569">
                  <c:v>84.91210244379802</c:v>
                </c:pt>
                <c:pt idx="6570">
                  <c:v>84.905378448848495</c:v>
                </c:pt>
                <c:pt idx="6571">
                  <c:v>84.905378448848495</c:v>
                </c:pt>
                <c:pt idx="6572">
                  <c:v>84.905378448848495</c:v>
                </c:pt>
                <c:pt idx="6573">
                  <c:v>84.472054329878617</c:v>
                </c:pt>
                <c:pt idx="6574">
                  <c:v>84.721589253561262</c:v>
                </c:pt>
                <c:pt idx="6575">
                  <c:v>83.732414885430018</c:v>
                </c:pt>
                <c:pt idx="6576">
                  <c:v>83.683852699683385</c:v>
                </c:pt>
                <c:pt idx="6577">
                  <c:v>82.440660744569811</c:v>
                </c:pt>
                <c:pt idx="6578">
                  <c:v>82.440660744569811</c:v>
                </c:pt>
                <c:pt idx="6579">
                  <c:v>82.440660744569811</c:v>
                </c:pt>
                <c:pt idx="6580">
                  <c:v>83.284895666011124</c:v>
                </c:pt>
                <c:pt idx="6581">
                  <c:v>83.74212732257935</c:v>
                </c:pt>
                <c:pt idx="6582">
                  <c:v>84.816472293404672</c:v>
                </c:pt>
                <c:pt idx="6583">
                  <c:v>87.130273666593851</c:v>
                </c:pt>
                <c:pt idx="6584">
                  <c:v>87.887096653691231</c:v>
                </c:pt>
                <c:pt idx="6585">
                  <c:v>87.887096653691231</c:v>
                </c:pt>
                <c:pt idx="6586">
                  <c:v>87.887096653691231</c:v>
                </c:pt>
                <c:pt idx="6587">
                  <c:v>89.083220644158089</c:v>
                </c:pt>
                <c:pt idx="6588">
                  <c:v>88.153068009472747</c:v>
                </c:pt>
                <c:pt idx="6589">
                  <c:v>88.073874291178242</c:v>
                </c:pt>
                <c:pt idx="6590">
                  <c:v>88.315938109361426</c:v>
                </c:pt>
                <c:pt idx="6591">
                  <c:v>88.782882203078969</c:v>
                </c:pt>
                <c:pt idx="6592">
                  <c:v>88.782882203078969</c:v>
                </c:pt>
                <c:pt idx="6593">
                  <c:v>88.782882203078969</c:v>
                </c:pt>
                <c:pt idx="6594">
                  <c:v>89.880387600952687</c:v>
                </c:pt>
                <c:pt idx="6595">
                  <c:v>89.760102802411055</c:v>
                </c:pt>
                <c:pt idx="6596">
                  <c:v>90.217334458979252</c:v>
                </c:pt>
                <c:pt idx="6597">
                  <c:v>89.686138857966185</c:v>
                </c:pt>
                <c:pt idx="6598">
                  <c:v>90.345090363020375</c:v>
                </c:pt>
                <c:pt idx="6599">
                  <c:v>90.345090363020375</c:v>
                </c:pt>
                <c:pt idx="6600">
                  <c:v>90.345090363020375</c:v>
                </c:pt>
                <c:pt idx="6601">
                  <c:v>91.186336842261895</c:v>
                </c:pt>
                <c:pt idx="6602">
                  <c:v>91.595006313083488</c:v>
                </c:pt>
                <c:pt idx="6603">
                  <c:v>91.019731189623471</c:v>
                </c:pt>
                <c:pt idx="6604">
                  <c:v>91.863219000514846</c:v>
                </c:pt>
                <c:pt idx="6605">
                  <c:v>91.948389603208938</c:v>
                </c:pt>
                <c:pt idx="6606">
                  <c:v>91.948389603208938</c:v>
                </c:pt>
                <c:pt idx="6607">
                  <c:v>91.948389603208938</c:v>
                </c:pt>
                <c:pt idx="6608">
                  <c:v>90.03205104259213</c:v>
                </c:pt>
                <c:pt idx="6609">
                  <c:v>91.446331313643825</c:v>
                </c:pt>
                <c:pt idx="6610">
                  <c:v>91.798220382669371</c:v>
                </c:pt>
                <c:pt idx="6611">
                  <c:v>92.601364223863541</c:v>
                </c:pt>
                <c:pt idx="6612">
                  <c:v>93.466518240703408</c:v>
                </c:pt>
                <c:pt idx="6613">
                  <c:v>93.466518240703408</c:v>
                </c:pt>
                <c:pt idx="6614">
                  <c:v>93.466518240703408</c:v>
                </c:pt>
                <c:pt idx="6615">
                  <c:v>93.642089219941212</c:v>
                </c:pt>
                <c:pt idx="6616">
                  <c:v>93.704846506136846</c:v>
                </c:pt>
                <c:pt idx="6617">
                  <c:v>93.825878415228416</c:v>
                </c:pt>
                <c:pt idx="6618">
                  <c:v>93.764615350132686</c:v>
                </c:pt>
                <c:pt idx="6619">
                  <c:v>93.96110542476903</c:v>
                </c:pt>
                <c:pt idx="6620">
                  <c:v>93.96110542476903</c:v>
                </c:pt>
                <c:pt idx="6621">
                  <c:v>93.96110542476903</c:v>
                </c:pt>
                <c:pt idx="6622">
                  <c:v>93.422438718256473</c:v>
                </c:pt>
                <c:pt idx="6623">
                  <c:v>93.404508065057726</c:v>
                </c:pt>
                <c:pt idx="6624">
                  <c:v>94.42132552353705</c:v>
                </c:pt>
                <c:pt idx="6625">
                  <c:v>95.104184566189602</c:v>
                </c:pt>
                <c:pt idx="6626">
                  <c:v>94.760513713213484</c:v>
                </c:pt>
                <c:pt idx="6627">
                  <c:v>94.760513713213484</c:v>
                </c:pt>
                <c:pt idx="6628">
                  <c:v>94.760513713213484</c:v>
                </c:pt>
                <c:pt idx="6629">
                  <c:v>93.912543239022426</c:v>
                </c:pt>
                <c:pt idx="6630">
                  <c:v>93.291694372015584</c:v>
                </c:pt>
                <c:pt idx="6631">
                  <c:v>93.993978288966758</c:v>
                </c:pt>
                <c:pt idx="6632">
                  <c:v>93.652548767640496</c:v>
                </c:pt>
                <c:pt idx="6633">
                  <c:v>93.777316229481826</c:v>
                </c:pt>
                <c:pt idx="6634">
                  <c:v>93.777316229481826</c:v>
                </c:pt>
                <c:pt idx="6635">
                  <c:v>93.777316229481826</c:v>
                </c:pt>
                <c:pt idx="6636">
                  <c:v>93.562895501646722</c:v>
                </c:pt>
                <c:pt idx="6637">
                  <c:v>94.641723135771741</c:v>
                </c:pt>
                <c:pt idx="6638">
                  <c:v>96.304791219956158</c:v>
                </c:pt>
                <c:pt idx="6639">
                  <c:v>96.471396872594568</c:v>
                </c:pt>
                <c:pt idx="6640">
                  <c:v>96.508005289542012</c:v>
                </c:pt>
                <c:pt idx="6641">
                  <c:v>96.508005289542012</c:v>
                </c:pt>
                <c:pt idx="6642">
                  <c:v>96.508005289542012</c:v>
                </c:pt>
                <c:pt idx="6643">
                  <c:v>97.455341466876177</c:v>
                </c:pt>
                <c:pt idx="6644">
                  <c:v>98.616351261495467</c:v>
                </c:pt>
                <c:pt idx="6645">
                  <c:v>98.269691966319556</c:v>
                </c:pt>
                <c:pt idx="6646">
                  <c:v>98.790428019633367</c:v>
                </c:pt>
                <c:pt idx="6647">
                  <c:v>101.12365426712118</c:v>
                </c:pt>
                <c:pt idx="6648">
                  <c:v>101.12365426712118</c:v>
                </c:pt>
                <c:pt idx="6649">
                  <c:v>101.12365426712118</c:v>
                </c:pt>
                <c:pt idx="6650">
                  <c:v>100.83003982099159</c:v>
                </c:pt>
                <c:pt idx="6651">
                  <c:v>101.12664270932098</c:v>
                </c:pt>
                <c:pt idx="6652">
                  <c:v>101.91110878676645</c:v>
                </c:pt>
                <c:pt idx="6653">
                  <c:v>102.41092574468171</c:v>
                </c:pt>
                <c:pt idx="6654">
                  <c:v>101.45985401459781</c:v>
                </c:pt>
                <c:pt idx="6655">
                  <c:v>101.45985401459781</c:v>
                </c:pt>
                <c:pt idx="6656">
                  <c:v>101.45985401459781</c:v>
                </c:pt>
                <c:pt idx="6657">
                  <c:v>101.53082951684289</c:v>
                </c:pt>
                <c:pt idx="6658">
                  <c:v>103.19912737487692</c:v>
                </c:pt>
                <c:pt idx="6659">
                  <c:v>104.66794671607482</c:v>
                </c:pt>
                <c:pt idx="6660">
                  <c:v>105.04897309654834</c:v>
                </c:pt>
                <c:pt idx="6661">
                  <c:v>104.061292949517</c:v>
                </c:pt>
                <c:pt idx="6662">
                  <c:v>104.061292949517</c:v>
                </c:pt>
                <c:pt idx="6663">
                  <c:v>104.061292949517</c:v>
                </c:pt>
                <c:pt idx="6664">
                  <c:v>105.35752975367691</c:v>
                </c:pt>
                <c:pt idx="6665">
                  <c:v>103.75572473458824</c:v>
                </c:pt>
                <c:pt idx="6666">
                  <c:v>102.46023504097829</c:v>
                </c:pt>
                <c:pt idx="6667">
                  <c:v>100.90400376543644</c:v>
                </c:pt>
                <c:pt idx="6668">
                  <c:v>99.333577389445608</c:v>
                </c:pt>
                <c:pt idx="6669">
                  <c:v>99.333577389445608</c:v>
                </c:pt>
                <c:pt idx="6670">
                  <c:v>99.333577389445608</c:v>
                </c:pt>
                <c:pt idx="6671">
                  <c:v>101.68846984288191</c:v>
                </c:pt>
                <c:pt idx="6672">
                  <c:v>103.19016204827756</c:v>
                </c:pt>
                <c:pt idx="6673">
                  <c:v>104.04560362796809</c:v>
                </c:pt>
                <c:pt idx="6674">
                  <c:v>103.6698070213442</c:v>
                </c:pt>
                <c:pt idx="6675">
                  <c:v>104.24807058700401</c:v>
                </c:pt>
                <c:pt idx="6676">
                  <c:v>104.24807058700401</c:v>
                </c:pt>
                <c:pt idx="6677">
                  <c:v>104.24807058700401</c:v>
                </c:pt>
                <c:pt idx="6678">
                  <c:v>104.58128189228086</c:v>
                </c:pt>
                <c:pt idx="6679">
                  <c:v>105.27833603538241</c:v>
                </c:pt>
                <c:pt idx="6680">
                  <c:v>106.30934859431073</c:v>
                </c:pt>
                <c:pt idx="6681">
                  <c:v>106.67916831653503</c:v>
                </c:pt>
                <c:pt idx="6682">
                  <c:v>106.75238515042992</c:v>
                </c:pt>
                <c:pt idx="6683">
                  <c:v>106.75238515042992</c:v>
                </c:pt>
                <c:pt idx="6684">
                  <c:v>106.75238515042992</c:v>
                </c:pt>
                <c:pt idx="6685">
                  <c:v>107.41357798713398</c:v>
                </c:pt>
                <c:pt idx="6686">
                  <c:v>107.74604218186089</c:v>
                </c:pt>
                <c:pt idx="6687">
                  <c:v>107.95224469364656</c:v>
                </c:pt>
                <c:pt idx="6688">
                  <c:v>106.47296580474938</c:v>
                </c:pt>
                <c:pt idx="6689">
                  <c:v>106.83904997422393</c:v>
                </c:pt>
                <c:pt idx="6690">
                  <c:v>106.83904997422393</c:v>
                </c:pt>
                <c:pt idx="6691">
                  <c:v>106.83904997422393</c:v>
                </c:pt>
                <c:pt idx="6692">
                  <c:v>104.42140023459199</c:v>
                </c:pt>
                <c:pt idx="6693">
                  <c:v>104.46099709373922</c:v>
                </c:pt>
                <c:pt idx="6694">
                  <c:v>102.85919207465057</c:v>
                </c:pt>
                <c:pt idx="6695">
                  <c:v>103.38590501236395</c:v>
                </c:pt>
                <c:pt idx="6696">
                  <c:v>100.05752751234529</c:v>
                </c:pt>
                <c:pt idx="6697">
                  <c:v>100.05752751234529</c:v>
                </c:pt>
                <c:pt idx="6698">
                  <c:v>100.05752751234529</c:v>
                </c:pt>
                <c:pt idx="6699">
                  <c:v>101.79157109877475</c:v>
                </c:pt>
                <c:pt idx="6700">
                  <c:v>101.58088592368941</c:v>
                </c:pt>
                <c:pt idx="6701">
                  <c:v>102.95332800394401</c:v>
                </c:pt>
                <c:pt idx="6702">
                  <c:v>100.58648178170853</c:v>
                </c:pt>
                <c:pt idx="6703">
                  <c:v>100.06126306509503</c:v>
                </c:pt>
                <c:pt idx="6704">
                  <c:v>100.06126306509503</c:v>
                </c:pt>
                <c:pt idx="6705">
                  <c:v>100.06126306509503</c:v>
                </c:pt>
                <c:pt idx="6706">
                  <c:v>97.732519480906916</c:v>
                </c:pt>
                <c:pt idx="6707">
                  <c:v>98.457963824906486</c:v>
                </c:pt>
                <c:pt idx="6708">
                  <c:v>98.984676762619884</c:v>
                </c:pt>
                <c:pt idx="6709">
                  <c:v>101.42772826095006</c:v>
                </c:pt>
                <c:pt idx="6710">
                  <c:v>100.72544434399889</c:v>
                </c:pt>
                <c:pt idx="6711">
                  <c:v>100.72544434399889</c:v>
                </c:pt>
                <c:pt idx="6712">
                  <c:v>100.72544434399889</c:v>
                </c:pt>
                <c:pt idx="6713">
                  <c:v>100.13149145679017</c:v>
                </c:pt>
                <c:pt idx="6714">
                  <c:v>100.79044296184436</c:v>
                </c:pt>
                <c:pt idx="6715">
                  <c:v>100.32200464702693</c:v>
                </c:pt>
                <c:pt idx="6716">
                  <c:v>100.66044572615341</c:v>
                </c:pt>
                <c:pt idx="6717">
                  <c:v>99.876726759257878</c:v>
                </c:pt>
                <c:pt idx="6718">
                  <c:v>99.876726759257878</c:v>
                </c:pt>
                <c:pt idx="6719">
                  <c:v>99.876726759257878</c:v>
                </c:pt>
                <c:pt idx="6720">
                  <c:v>99.834141457910846</c:v>
                </c:pt>
                <c:pt idx="6721">
                  <c:v>98.900253270475758</c:v>
                </c:pt>
                <c:pt idx="6722">
                  <c:v>97.007822247457298</c:v>
                </c:pt>
                <c:pt idx="6723">
                  <c:v>96.259217476409333</c:v>
                </c:pt>
                <c:pt idx="6724">
                  <c:v>97.683210184610346</c:v>
                </c:pt>
                <c:pt idx="6725">
                  <c:v>97.683210184610346</c:v>
                </c:pt>
                <c:pt idx="6726">
                  <c:v>97.683210184610346</c:v>
                </c:pt>
                <c:pt idx="6727">
                  <c:v>97.879700259246675</c:v>
                </c:pt>
                <c:pt idx="6728">
                  <c:v>98.581237065647926</c:v>
                </c:pt>
                <c:pt idx="6729">
                  <c:v>98.351874126813883</c:v>
                </c:pt>
                <c:pt idx="6730">
                  <c:v>99.757189071266197</c:v>
                </c:pt>
                <c:pt idx="6731">
                  <c:v>99.980575125700668</c:v>
                </c:pt>
                <c:pt idx="6732">
                  <c:v>99.980575125700668</c:v>
                </c:pt>
                <c:pt idx="6733">
                  <c:v>99.980575125700668</c:v>
                </c:pt>
                <c:pt idx="6734">
                  <c:v>100.02241331649776</c:v>
                </c:pt>
                <c:pt idx="6735">
                  <c:v>100.6290670830556</c:v>
                </c:pt>
                <c:pt idx="6736">
                  <c:v>100.02017198484792</c:v>
                </c:pt>
                <c:pt idx="6737">
                  <c:v>100.36384283782402</c:v>
                </c:pt>
                <c:pt idx="6738">
                  <c:v>99.392599122891539</c:v>
                </c:pt>
                <c:pt idx="6739">
                  <c:v>99.392599122891539</c:v>
                </c:pt>
                <c:pt idx="6740">
                  <c:v>99.392599122891539</c:v>
                </c:pt>
                <c:pt idx="6741">
                  <c:v>98.791175130183348</c:v>
                </c:pt>
                <c:pt idx="6742">
                  <c:v>98.91370126037485</c:v>
                </c:pt>
                <c:pt idx="6743">
                  <c:v>99.858048995509208</c:v>
                </c:pt>
                <c:pt idx="6744">
                  <c:v>100.19424874298585</c:v>
                </c:pt>
                <c:pt idx="6745">
                  <c:v>100.76205276094639</c:v>
                </c:pt>
                <c:pt idx="6746">
                  <c:v>100.76205276094639</c:v>
                </c:pt>
                <c:pt idx="6747">
                  <c:v>100.76205276094639</c:v>
                </c:pt>
                <c:pt idx="6748">
                  <c:v>100.75159321324711</c:v>
                </c:pt>
                <c:pt idx="6749">
                  <c:v>100.68136482155198</c:v>
                </c:pt>
                <c:pt idx="6750">
                  <c:v>99.87822098035781</c:v>
                </c:pt>
                <c:pt idx="6751">
                  <c:v>100.21965050168409</c:v>
                </c:pt>
                <c:pt idx="6752">
                  <c:v>101.08555162907389</c:v>
                </c:pt>
                <c:pt idx="6753">
                  <c:v>101.08555162907389</c:v>
                </c:pt>
                <c:pt idx="6754">
                  <c:v>101.08555162907389</c:v>
                </c:pt>
                <c:pt idx="6755">
                  <c:v>101.65484986813432</c:v>
                </c:pt>
                <c:pt idx="6756">
                  <c:v>101.75346846072745</c:v>
                </c:pt>
                <c:pt idx="6757">
                  <c:v>101.97760162571187</c:v>
                </c:pt>
                <c:pt idx="6758">
                  <c:v>101.94622298261405</c:v>
                </c:pt>
                <c:pt idx="6759">
                  <c:v>100.68136482155195</c:v>
                </c:pt>
                <c:pt idx="6760">
                  <c:v>100.68136482155195</c:v>
                </c:pt>
                <c:pt idx="6761">
                  <c:v>100.68136482155195</c:v>
                </c:pt>
                <c:pt idx="6762">
                  <c:v>100.02988442199725</c:v>
                </c:pt>
                <c:pt idx="6763">
                  <c:v>99.738511307517498</c:v>
                </c:pt>
                <c:pt idx="6764">
                  <c:v>99.593571860827581</c:v>
                </c:pt>
                <c:pt idx="6765">
                  <c:v>100.17258253703733</c:v>
                </c:pt>
                <c:pt idx="6766">
                  <c:v>100.75308743434698</c:v>
                </c:pt>
                <c:pt idx="6767">
                  <c:v>100.75308743434698</c:v>
                </c:pt>
                <c:pt idx="6768">
                  <c:v>100.75308743434698</c:v>
                </c:pt>
                <c:pt idx="6769">
                  <c:v>100.58722889225851</c:v>
                </c:pt>
                <c:pt idx="6770">
                  <c:v>99.296968972498192</c:v>
                </c:pt>
                <c:pt idx="6771">
                  <c:v>98.263715081920012</c:v>
                </c:pt>
                <c:pt idx="6772">
                  <c:v>96.58495767618669</c:v>
                </c:pt>
                <c:pt idx="6773">
                  <c:v>97.686945737360105</c:v>
                </c:pt>
                <c:pt idx="6774">
                  <c:v>97.686945737360105</c:v>
                </c:pt>
                <c:pt idx="6775">
                  <c:v>97.686945737360105</c:v>
                </c:pt>
                <c:pt idx="6776">
                  <c:v>97.979813072939749</c:v>
                </c:pt>
                <c:pt idx="6777">
                  <c:v>99.603284297976899</c:v>
                </c:pt>
                <c:pt idx="6778">
                  <c:v>99.18191394780618</c:v>
                </c:pt>
                <c:pt idx="6779">
                  <c:v>99.314152515146986</c:v>
                </c:pt>
                <c:pt idx="6780">
                  <c:v>99.368691585293206</c:v>
                </c:pt>
                <c:pt idx="6781">
                  <c:v>99.368691585293206</c:v>
                </c:pt>
                <c:pt idx="6782">
                  <c:v>99.368691585293206</c:v>
                </c:pt>
                <c:pt idx="6783">
                  <c:v>99.117662440510671</c:v>
                </c:pt>
                <c:pt idx="6784">
                  <c:v>100.52297738496299</c:v>
                </c:pt>
                <c:pt idx="6785">
                  <c:v>101.00561080022943</c:v>
                </c:pt>
                <c:pt idx="6786">
                  <c:v>101.18192889001718</c:v>
                </c:pt>
                <c:pt idx="6787">
                  <c:v>101.66530941583358</c:v>
                </c:pt>
                <c:pt idx="6788">
                  <c:v>101.66530941583358</c:v>
                </c:pt>
                <c:pt idx="6789">
                  <c:v>101.66530941583358</c:v>
                </c:pt>
                <c:pt idx="6790">
                  <c:v>102.81810099440347</c:v>
                </c:pt>
                <c:pt idx="6791">
                  <c:v>103.91187083952744</c:v>
                </c:pt>
                <c:pt idx="6792">
                  <c:v>103.73405852863981</c:v>
                </c:pt>
                <c:pt idx="6793">
                  <c:v>103.36797435916525</c:v>
                </c:pt>
                <c:pt idx="6794">
                  <c:v>103.21780513862568</c:v>
                </c:pt>
                <c:pt idx="6795">
                  <c:v>103.21780513862568</c:v>
                </c:pt>
                <c:pt idx="6796">
                  <c:v>103.21780513862568</c:v>
                </c:pt>
                <c:pt idx="6797">
                  <c:v>103.14533541528071</c:v>
                </c:pt>
                <c:pt idx="6798">
                  <c:v>102.90924848149713</c:v>
                </c:pt>
                <c:pt idx="6799">
                  <c:v>102.56333629687117</c:v>
                </c:pt>
                <c:pt idx="6800">
                  <c:v>103.01533817958976</c:v>
                </c:pt>
                <c:pt idx="6801">
                  <c:v>103.24993089227347</c:v>
                </c:pt>
                <c:pt idx="6802">
                  <c:v>103.24993089227347</c:v>
                </c:pt>
                <c:pt idx="6803">
                  <c:v>103.24993089227347</c:v>
                </c:pt>
                <c:pt idx="6804">
                  <c:v>103.33958415826724</c:v>
                </c:pt>
                <c:pt idx="6805">
                  <c:v>102.97200576769279</c:v>
                </c:pt>
                <c:pt idx="6806">
                  <c:v>102.35414534288574</c:v>
                </c:pt>
                <c:pt idx="6807">
                  <c:v>101.82220263132272</c:v>
                </c:pt>
                <c:pt idx="6808">
                  <c:v>101.70042361168119</c:v>
                </c:pt>
                <c:pt idx="6809">
                  <c:v>101.70042361168119</c:v>
                </c:pt>
                <c:pt idx="6810">
                  <c:v>101.70042361168119</c:v>
                </c:pt>
                <c:pt idx="6811">
                  <c:v>100.89877399158691</c:v>
                </c:pt>
                <c:pt idx="6812">
                  <c:v>100.62383730920601</c:v>
                </c:pt>
                <c:pt idx="6813">
                  <c:v>101.64439032043508</c:v>
                </c:pt>
                <c:pt idx="6814">
                  <c:v>102.1591494893493</c:v>
                </c:pt>
                <c:pt idx="6815">
                  <c:v>103.07062436028593</c:v>
                </c:pt>
                <c:pt idx="6816">
                  <c:v>103.07062436028593</c:v>
                </c:pt>
                <c:pt idx="6817">
                  <c:v>103.07062436028593</c:v>
                </c:pt>
                <c:pt idx="6818">
                  <c:v>103.16849584232914</c:v>
                </c:pt>
                <c:pt idx="6819">
                  <c:v>102.8883293860986</c:v>
                </c:pt>
                <c:pt idx="6820">
                  <c:v>102.70080463806164</c:v>
                </c:pt>
                <c:pt idx="6821">
                  <c:v>102.22115966499497</c:v>
                </c:pt>
                <c:pt idx="6822">
                  <c:v>101.26186971886165</c:v>
                </c:pt>
                <c:pt idx="6823">
                  <c:v>101.26186971886165</c:v>
                </c:pt>
                <c:pt idx="6824">
                  <c:v>101.26186971886165</c:v>
                </c:pt>
                <c:pt idx="6825">
                  <c:v>101.19388265881636</c:v>
                </c:pt>
                <c:pt idx="6826">
                  <c:v>100.60441243490733</c:v>
                </c:pt>
                <c:pt idx="6827">
                  <c:v>100.16361721043798</c:v>
                </c:pt>
                <c:pt idx="6828">
                  <c:v>98.338426136914833</c:v>
                </c:pt>
                <c:pt idx="6829">
                  <c:v>98.481871362504862</c:v>
                </c:pt>
                <c:pt idx="6830">
                  <c:v>98.481871362504862</c:v>
                </c:pt>
                <c:pt idx="6831">
                  <c:v>98.481871362504862</c:v>
                </c:pt>
                <c:pt idx="6832">
                  <c:v>99.128869098759893</c:v>
                </c:pt>
                <c:pt idx="6833">
                  <c:v>100.07620527609406</c:v>
                </c:pt>
                <c:pt idx="6834">
                  <c:v>99.973104020201234</c:v>
                </c:pt>
                <c:pt idx="6835">
                  <c:v>100.74636343939747</c:v>
                </c:pt>
                <c:pt idx="6836">
                  <c:v>100.11879057744109</c:v>
                </c:pt>
                <c:pt idx="6837">
                  <c:v>100.11879057744109</c:v>
                </c:pt>
                <c:pt idx="6838">
                  <c:v>100.11879057744109</c:v>
                </c:pt>
                <c:pt idx="6839">
                  <c:v>98.410895860259799</c:v>
                </c:pt>
                <c:pt idx="6840">
                  <c:v>97.951422872041732</c:v>
                </c:pt>
                <c:pt idx="6841">
                  <c:v>98.032110811436141</c:v>
                </c:pt>
                <c:pt idx="6842">
                  <c:v>99.095249124012241</c:v>
                </c:pt>
                <c:pt idx="6843">
                  <c:v>97.968606414690541</c:v>
                </c:pt>
                <c:pt idx="6844">
                  <c:v>97.968606414690541</c:v>
                </c:pt>
                <c:pt idx="6845">
                  <c:v>97.968606414690541</c:v>
                </c:pt>
                <c:pt idx="6846">
                  <c:v>95.629403282803139</c:v>
                </c:pt>
                <c:pt idx="6847">
                  <c:v>93.570366607146255</c:v>
                </c:pt>
                <c:pt idx="6848">
                  <c:v>94.749307054964305</c:v>
                </c:pt>
                <c:pt idx="6849">
                  <c:v>96.781447750823062</c:v>
                </c:pt>
                <c:pt idx="6850">
                  <c:v>95.465786072364494</c:v>
                </c:pt>
                <c:pt idx="6851">
                  <c:v>95.465786072364494</c:v>
                </c:pt>
                <c:pt idx="6852">
                  <c:v>95.465786072364494</c:v>
                </c:pt>
                <c:pt idx="6853">
                  <c:v>96.609612324334975</c:v>
                </c:pt>
                <c:pt idx="6854">
                  <c:v>96.689553153179418</c:v>
                </c:pt>
                <c:pt idx="6855">
                  <c:v>97.422468602678464</c:v>
                </c:pt>
                <c:pt idx="6856">
                  <c:v>97.13109548819871</c:v>
                </c:pt>
                <c:pt idx="6857">
                  <c:v>96.566279912437977</c:v>
                </c:pt>
                <c:pt idx="6858">
                  <c:v>96.566279912437977</c:v>
                </c:pt>
                <c:pt idx="6859">
                  <c:v>96.566279912437977</c:v>
                </c:pt>
                <c:pt idx="6860">
                  <c:v>96.691047374279322</c:v>
                </c:pt>
                <c:pt idx="6861">
                  <c:v>97.149026141397485</c:v>
                </c:pt>
                <c:pt idx="6862">
                  <c:v>96.943570740161761</c:v>
                </c:pt>
                <c:pt idx="6863">
                  <c:v>96.445248003346407</c:v>
                </c:pt>
                <c:pt idx="6864">
                  <c:v>95.694401900648586</c:v>
                </c:pt>
                <c:pt idx="6865">
                  <c:v>95.694401900648586</c:v>
                </c:pt>
                <c:pt idx="6866">
                  <c:v>95.694401900648586</c:v>
                </c:pt>
                <c:pt idx="6867">
                  <c:v>95.046657053843617</c:v>
                </c:pt>
                <c:pt idx="6868">
                  <c:v>93.820648641378824</c:v>
                </c:pt>
                <c:pt idx="6869">
                  <c:v>94.255466981448592</c:v>
                </c:pt>
                <c:pt idx="6870">
                  <c:v>92.074651286150186</c:v>
                </c:pt>
                <c:pt idx="6871">
                  <c:v>91.205761716560573</c:v>
                </c:pt>
                <c:pt idx="6872">
                  <c:v>91.205761716560573</c:v>
                </c:pt>
                <c:pt idx="6873">
                  <c:v>91.205761716560573</c:v>
                </c:pt>
                <c:pt idx="6874">
                  <c:v>92.45717188772359</c:v>
                </c:pt>
                <c:pt idx="6875">
                  <c:v>94.883786953954925</c:v>
                </c:pt>
                <c:pt idx="6876">
                  <c:v>95.279755545427406</c:v>
                </c:pt>
                <c:pt idx="6877">
                  <c:v>94.593908060575089</c:v>
                </c:pt>
                <c:pt idx="6878">
                  <c:v>95.082518360241139</c:v>
                </c:pt>
                <c:pt idx="6879">
                  <c:v>95.082518360241139</c:v>
                </c:pt>
                <c:pt idx="6880">
                  <c:v>95.082518360241139</c:v>
                </c:pt>
                <c:pt idx="6881">
                  <c:v>96.032842979775083</c:v>
                </c:pt>
                <c:pt idx="6882">
                  <c:v>97.772116340054197</c:v>
                </c:pt>
                <c:pt idx="6883">
                  <c:v>98.053777017384633</c:v>
                </c:pt>
                <c:pt idx="6884">
                  <c:v>98.014180158237394</c:v>
                </c:pt>
                <c:pt idx="6885">
                  <c:v>98.313024378216625</c:v>
                </c:pt>
                <c:pt idx="6886">
                  <c:v>98.313024378216625</c:v>
                </c:pt>
                <c:pt idx="6887">
                  <c:v>98.313024378216625</c:v>
                </c:pt>
                <c:pt idx="6888">
                  <c:v>98.945079903472674</c:v>
                </c:pt>
                <c:pt idx="6889">
                  <c:v>99.04071005386605</c:v>
                </c:pt>
                <c:pt idx="6890">
                  <c:v>98.140441841178614</c:v>
                </c:pt>
                <c:pt idx="6891">
                  <c:v>97.122130161599401</c:v>
                </c:pt>
                <c:pt idx="6892">
                  <c:v>97.792288324902827</c:v>
                </c:pt>
                <c:pt idx="6893">
                  <c:v>97.792288324902827</c:v>
                </c:pt>
                <c:pt idx="6894">
                  <c:v>97.792288324902827</c:v>
                </c:pt>
                <c:pt idx="6895">
                  <c:v>97.239426517941254</c:v>
                </c:pt>
                <c:pt idx="6896">
                  <c:v>96.836733931519248</c:v>
                </c:pt>
                <c:pt idx="6897">
                  <c:v>96.27864235070804</c:v>
                </c:pt>
                <c:pt idx="6898">
                  <c:v>95.38958079626984</c:v>
                </c:pt>
                <c:pt idx="6899">
                  <c:v>95.581588207606487</c:v>
                </c:pt>
                <c:pt idx="6900">
                  <c:v>95.581588207606487</c:v>
                </c:pt>
                <c:pt idx="6901">
                  <c:v>95.581588207606487</c:v>
                </c:pt>
                <c:pt idx="6902">
                  <c:v>94.003690726116176</c:v>
                </c:pt>
                <c:pt idx="6903">
                  <c:v>94.240524770449724</c:v>
                </c:pt>
                <c:pt idx="6904">
                  <c:v>94.344373136892486</c:v>
                </c:pt>
                <c:pt idx="6905">
                  <c:v>95.071311701991974</c:v>
                </c:pt>
                <c:pt idx="6906">
                  <c:v>94.516955673930497</c:v>
                </c:pt>
                <c:pt idx="6907">
                  <c:v>94.516955673930497</c:v>
                </c:pt>
                <c:pt idx="6908">
                  <c:v>94.516955673930497</c:v>
                </c:pt>
                <c:pt idx="6909">
                  <c:v>94.685802658218762</c:v>
                </c:pt>
                <c:pt idx="6910">
                  <c:v>94.202422132402376</c:v>
                </c:pt>
                <c:pt idx="6911">
                  <c:v>93.484448893902268</c:v>
                </c:pt>
                <c:pt idx="6912">
                  <c:v>93.620423013992806</c:v>
                </c:pt>
                <c:pt idx="6913">
                  <c:v>93.134801156526564</c:v>
                </c:pt>
                <c:pt idx="6914">
                  <c:v>93.134801156526564</c:v>
                </c:pt>
                <c:pt idx="6915">
                  <c:v>93.134801156526564</c:v>
                </c:pt>
                <c:pt idx="6916">
                  <c:v>92.373495506129487</c:v>
                </c:pt>
                <c:pt idx="6917">
                  <c:v>92.380966611628963</c:v>
                </c:pt>
                <c:pt idx="6918">
                  <c:v>91.680176915777679</c:v>
                </c:pt>
                <c:pt idx="6919">
                  <c:v>93.633871003891883</c:v>
                </c:pt>
                <c:pt idx="6920">
                  <c:v>93.914784570672367</c:v>
                </c:pt>
                <c:pt idx="6921">
                  <c:v>93.914784570672367</c:v>
                </c:pt>
                <c:pt idx="6922">
                  <c:v>93.914784570672367</c:v>
                </c:pt>
                <c:pt idx="6923">
                  <c:v>94.558046754177667</c:v>
                </c:pt>
                <c:pt idx="6924">
                  <c:v>93.660019873140087</c:v>
                </c:pt>
                <c:pt idx="6925">
                  <c:v>94.153112836105819</c:v>
                </c:pt>
                <c:pt idx="6926">
                  <c:v>94.634252030272378</c:v>
                </c:pt>
                <c:pt idx="6927">
                  <c:v>95.904339965184107</c:v>
                </c:pt>
                <c:pt idx="6928">
                  <c:v>95.904339965184107</c:v>
                </c:pt>
                <c:pt idx="6929">
                  <c:v>95.904339965184107</c:v>
                </c:pt>
                <c:pt idx="6930">
                  <c:v>95.855777779437474</c:v>
                </c:pt>
                <c:pt idx="6931">
                  <c:v>96.7186904646275</c:v>
                </c:pt>
                <c:pt idx="6932">
                  <c:v>97.208794985393439</c:v>
                </c:pt>
                <c:pt idx="6933">
                  <c:v>96.60139410828566</c:v>
                </c:pt>
                <c:pt idx="6934">
                  <c:v>96.61185365598493</c:v>
                </c:pt>
                <c:pt idx="6935">
                  <c:v>96.61185365598493</c:v>
                </c:pt>
                <c:pt idx="6936">
                  <c:v>96.61185365598493</c:v>
                </c:pt>
                <c:pt idx="6937">
                  <c:v>96.919663202563541</c:v>
                </c:pt>
                <c:pt idx="6938">
                  <c:v>96.830009936569766</c:v>
                </c:pt>
                <c:pt idx="6939">
                  <c:v>95.846065342288171</c:v>
                </c:pt>
                <c:pt idx="6940">
                  <c:v>95.336535947223567</c:v>
                </c:pt>
                <c:pt idx="6941">
                  <c:v>94.49080680468235</c:v>
                </c:pt>
                <c:pt idx="6942">
                  <c:v>94.49080680468235</c:v>
                </c:pt>
                <c:pt idx="6943">
                  <c:v>94.49080680468235</c:v>
                </c:pt>
                <c:pt idx="6944">
                  <c:v>94.475117483133445</c:v>
                </c:pt>
                <c:pt idx="6945">
                  <c:v>94.431785071236462</c:v>
                </c:pt>
                <c:pt idx="6946">
                  <c:v>94.319718488744257</c:v>
                </c:pt>
                <c:pt idx="6947">
                  <c:v>94.767237708163151</c:v>
                </c:pt>
                <c:pt idx="6948">
                  <c:v>94.44000328728589</c:v>
                </c:pt>
                <c:pt idx="6949">
                  <c:v>94.44000328728589</c:v>
                </c:pt>
                <c:pt idx="6950">
                  <c:v>94.44000328728589</c:v>
                </c:pt>
                <c:pt idx="6951">
                  <c:v>94.79488079851123</c:v>
                </c:pt>
                <c:pt idx="6952">
                  <c:v>95.103437455639778</c:v>
                </c:pt>
                <c:pt idx="6953">
                  <c:v>95.211021374832299</c:v>
                </c:pt>
                <c:pt idx="6954">
                  <c:v>95.734745870345904</c:v>
                </c:pt>
                <c:pt idx="6955">
                  <c:v>96.039566974724707</c:v>
                </c:pt>
                <c:pt idx="6956">
                  <c:v>96.039566974724707</c:v>
                </c:pt>
                <c:pt idx="6957">
                  <c:v>96.039566974724707</c:v>
                </c:pt>
                <c:pt idx="6958">
                  <c:v>96.139679788417737</c:v>
                </c:pt>
                <c:pt idx="6959">
                  <c:v>96.41835202354838</c:v>
                </c:pt>
                <c:pt idx="6960">
                  <c:v>96.143415341167483</c:v>
                </c:pt>
                <c:pt idx="6961">
                  <c:v>95.172171626234984</c:v>
                </c:pt>
                <c:pt idx="6962">
                  <c:v>94.824765220509136</c:v>
                </c:pt>
                <c:pt idx="6963">
                  <c:v>94.824765220509136</c:v>
                </c:pt>
                <c:pt idx="6964">
                  <c:v>94.824765220509136</c:v>
                </c:pt>
                <c:pt idx="6965">
                  <c:v>94.252478539248912</c:v>
                </c:pt>
                <c:pt idx="6966">
                  <c:v>93.79151132993097</c:v>
                </c:pt>
                <c:pt idx="6967">
                  <c:v>93.624158566742608</c:v>
                </c:pt>
                <c:pt idx="6968">
                  <c:v>93.73921359143462</c:v>
                </c:pt>
                <c:pt idx="6969">
                  <c:v>91.381332695798505</c:v>
                </c:pt>
                <c:pt idx="6970">
                  <c:v>91.381332695798505</c:v>
                </c:pt>
                <c:pt idx="6971">
                  <c:v>91.381332695798505</c:v>
                </c:pt>
                <c:pt idx="6972">
                  <c:v>91.072028928119991</c:v>
                </c:pt>
                <c:pt idx="6973">
                  <c:v>90.581177296804114</c:v>
                </c:pt>
                <c:pt idx="6974">
                  <c:v>91.656269378179374</c:v>
                </c:pt>
                <c:pt idx="6975">
                  <c:v>92.357059074030687</c:v>
                </c:pt>
                <c:pt idx="6976">
                  <c:v>91.494146388840662</c:v>
                </c:pt>
                <c:pt idx="6977">
                  <c:v>91.494146388840662</c:v>
                </c:pt>
                <c:pt idx="6978">
                  <c:v>91.494146388840662</c:v>
                </c:pt>
                <c:pt idx="6979">
                  <c:v>90.696232321496126</c:v>
                </c:pt>
                <c:pt idx="6980">
                  <c:v>92.309991109383958</c:v>
                </c:pt>
                <c:pt idx="6981">
                  <c:v>92.717166359105661</c:v>
                </c:pt>
                <c:pt idx="6982">
                  <c:v>93.217730427570871</c:v>
                </c:pt>
                <c:pt idx="6983">
                  <c:v>92.532630053268477</c:v>
                </c:pt>
                <c:pt idx="6984">
                  <c:v>92.532630053268477</c:v>
                </c:pt>
                <c:pt idx="6985">
                  <c:v>92.532630053268477</c:v>
                </c:pt>
                <c:pt idx="6986">
                  <c:v>91.940171387159651</c:v>
                </c:pt>
                <c:pt idx="6987">
                  <c:v>91.304380309153842</c:v>
                </c:pt>
                <c:pt idx="6988">
                  <c:v>90.736576291193316</c:v>
                </c:pt>
                <c:pt idx="6989">
                  <c:v>91.438113097594552</c:v>
                </c:pt>
                <c:pt idx="6990">
                  <c:v>90.87105619018395</c:v>
                </c:pt>
                <c:pt idx="6991">
                  <c:v>90.87105619018395</c:v>
                </c:pt>
                <c:pt idx="6992">
                  <c:v>90.87105619018395</c:v>
                </c:pt>
                <c:pt idx="6993">
                  <c:v>88.91213232822011</c:v>
                </c:pt>
                <c:pt idx="6994">
                  <c:v>89.926708455049607</c:v>
                </c:pt>
                <c:pt idx="6995">
                  <c:v>90.391411217117295</c:v>
                </c:pt>
                <c:pt idx="6996">
                  <c:v>91.11685556111685</c:v>
                </c:pt>
                <c:pt idx="6997">
                  <c:v>91.188578173911878</c:v>
                </c:pt>
                <c:pt idx="6998">
                  <c:v>91.188578173911878</c:v>
                </c:pt>
                <c:pt idx="6999">
                  <c:v>91.188578173911878</c:v>
                </c:pt>
                <c:pt idx="7000">
                  <c:v>91.278978550455605</c:v>
                </c:pt>
                <c:pt idx="7001">
                  <c:v>91.679429805227755</c:v>
                </c:pt>
                <c:pt idx="7002">
                  <c:v>90.9928352098255</c:v>
                </c:pt>
                <c:pt idx="7003">
                  <c:v>91.352942494900475</c:v>
                </c:pt>
                <c:pt idx="7004">
                  <c:v>92.044766864152379</c:v>
                </c:pt>
                <c:pt idx="7005">
                  <c:v>92.044766864152379</c:v>
                </c:pt>
                <c:pt idx="7006">
                  <c:v>92.044766864152379</c:v>
                </c:pt>
                <c:pt idx="7007">
                  <c:v>92.156086336094631</c:v>
                </c:pt>
                <c:pt idx="7008">
                  <c:v>92.264417365837105</c:v>
                </c:pt>
                <c:pt idx="7009">
                  <c:v>91.352195384350509</c:v>
                </c:pt>
                <c:pt idx="7010">
                  <c:v>90.928583702529949</c:v>
                </c:pt>
                <c:pt idx="7011">
                  <c:v>91.603224529133058</c:v>
                </c:pt>
                <c:pt idx="7012">
                  <c:v>91.603224529133058</c:v>
                </c:pt>
                <c:pt idx="7013">
                  <c:v>91.603224529133058</c:v>
                </c:pt>
                <c:pt idx="7014">
                  <c:v>92.064191738451015</c:v>
                </c:pt>
                <c:pt idx="7015">
                  <c:v>92.86882980074509</c:v>
                </c:pt>
                <c:pt idx="7016">
                  <c:v>94.684308437118901</c:v>
                </c:pt>
                <c:pt idx="7017">
                  <c:v>94.382475774939877</c:v>
                </c:pt>
                <c:pt idx="7018">
                  <c:v>93.946163213770205</c:v>
                </c:pt>
                <c:pt idx="7019">
                  <c:v>93.946163213770205</c:v>
                </c:pt>
                <c:pt idx="7020">
                  <c:v>93.946163213770205</c:v>
                </c:pt>
                <c:pt idx="7021">
                  <c:v>93.7175473854861</c:v>
                </c:pt>
                <c:pt idx="7022">
                  <c:v>92.759751660452665</c:v>
                </c:pt>
                <c:pt idx="7023">
                  <c:v>92.629007314211748</c:v>
                </c:pt>
                <c:pt idx="7024">
                  <c:v>93.81766019917913</c:v>
                </c:pt>
                <c:pt idx="7025">
                  <c:v>92.963712840588485</c:v>
                </c:pt>
                <c:pt idx="7026">
                  <c:v>92.963712840588485</c:v>
                </c:pt>
                <c:pt idx="7027">
                  <c:v>92.963712840588485</c:v>
                </c:pt>
                <c:pt idx="7028">
                  <c:v>91.308862972453511</c:v>
                </c:pt>
                <c:pt idx="7029">
                  <c:v>90.433996518464312</c:v>
                </c:pt>
                <c:pt idx="7030">
                  <c:v>90.50870757345912</c:v>
                </c:pt>
                <c:pt idx="7031">
                  <c:v>89.060060217109807</c:v>
                </c:pt>
                <c:pt idx="7032">
                  <c:v>88.991326046514601</c:v>
                </c:pt>
                <c:pt idx="7033">
                  <c:v>88.991326046514601</c:v>
                </c:pt>
                <c:pt idx="7034">
                  <c:v>88.991326046514601</c:v>
                </c:pt>
                <c:pt idx="7035">
                  <c:v>90.268137976375854</c:v>
                </c:pt>
                <c:pt idx="7036">
                  <c:v>90.699967874245843</c:v>
                </c:pt>
                <c:pt idx="7037">
                  <c:v>90.641693251349892</c:v>
                </c:pt>
                <c:pt idx="7038">
                  <c:v>90.420548528565263</c:v>
                </c:pt>
                <c:pt idx="7039">
                  <c:v>91.22966925415902</c:v>
                </c:pt>
                <c:pt idx="7040">
                  <c:v>91.22966925415902</c:v>
                </c:pt>
                <c:pt idx="7041">
                  <c:v>91.22966925415902</c:v>
                </c:pt>
                <c:pt idx="7042">
                  <c:v>91.097430686818214</c:v>
                </c:pt>
                <c:pt idx="7043">
                  <c:v>91.133291993215721</c:v>
                </c:pt>
                <c:pt idx="7044">
                  <c:v>92.626018872011969</c:v>
                </c:pt>
                <c:pt idx="7045">
                  <c:v>93.470253793453281</c:v>
                </c:pt>
                <c:pt idx="7046">
                  <c:v>92.679810831608222</c:v>
                </c:pt>
                <c:pt idx="7047">
                  <c:v>92.679810831608222</c:v>
                </c:pt>
                <c:pt idx="7048">
                  <c:v>92.679810831608222</c:v>
                </c:pt>
                <c:pt idx="7049">
                  <c:v>91.178865736762546</c:v>
                </c:pt>
                <c:pt idx="7050">
                  <c:v>91.823622141367736</c:v>
                </c:pt>
                <c:pt idx="7051">
                  <c:v>92.954747513989133</c:v>
                </c:pt>
                <c:pt idx="7052">
                  <c:v>92.859864474145738</c:v>
                </c:pt>
                <c:pt idx="7053">
                  <c:v>92.026836210953633</c:v>
                </c:pt>
                <c:pt idx="7054">
                  <c:v>92.026836210953633</c:v>
                </c:pt>
                <c:pt idx="7055">
                  <c:v>92.026836210953633</c:v>
                </c:pt>
                <c:pt idx="7056">
                  <c:v>91.10714312396756</c:v>
                </c:pt>
                <c:pt idx="7057">
                  <c:v>90.148600288384188</c:v>
                </c:pt>
                <c:pt idx="7058">
                  <c:v>90.165783831032982</c:v>
                </c:pt>
                <c:pt idx="7059">
                  <c:v>86.280808971303003</c:v>
                </c:pt>
                <c:pt idx="7060">
                  <c:v>87.560609343364064</c:v>
                </c:pt>
                <c:pt idx="7061">
                  <c:v>87.560609343364064</c:v>
                </c:pt>
                <c:pt idx="7062">
                  <c:v>87.560609343364064</c:v>
                </c:pt>
                <c:pt idx="7063">
                  <c:v>87.509805825967589</c:v>
                </c:pt>
                <c:pt idx="7064">
                  <c:v>87.892326427541008</c:v>
                </c:pt>
                <c:pt idx="7065">
                  <c:v>87.293143766482657</c:v>
                </c:pt>
                <c:pt idx="7066">
                  <c:v>87.603194644711095</c:v>
                </c:pt>
                <c:pt idx="7067">
                  <c:v>85.537433974104687</c:v>
                </c:pt>
                <c:pt idx="7068">
                  <c:v>85.537433974104687</c:v>
                </c:pt>
                <c:pt idx="7069">
                  <c:v>85.537433974104687</c:v>
                </c:pt>
                <c:pt idx="7070">
                  <c:v>82.727551195749982</c:v>
                </c:pt>
                <c:pt idx="7071">
                  <c:v>81.8870518270584</c:v>
                </c:pt>
                <c:pt idx="7072">
                  <c:v>81.485106351186346</c:v>
                </c:pt>
                <c:pt idx="7073">
                  <c:v>82.386868784973672</c:v>
                </c:pt>
                <c:pt idx="7074">
                  <c:v>81.11080396566237</c:v>
                </c:pt>
                <c:pt idx="7075">
                  <c:v>81.11080396566237</c:v>
                </c:pt>
                <c:pt idx="7076">
                  <c:v>81.11080396566237</c:v>
                </c:pt>
                <c:pt idx="7077">
                  <c:v>78.820910130071525</c:v>
                </c:pt>
                <c:pt idx="7078">
                  <c:v>76.711069937018166</c:v>
                </c:pt>
                <c:pt idx="7079">
                  <c:v>80.76265044938657</c:v>
                </c:pt>
                <c:pt idx="7080">
                  <c:v>83.745862875329223</c:v>
                </c:pt>
                <c:pt idx="7081">
                  <c:v>83.899020538068569</c:v>
                </c:pt>
                <c:pt idx="7082">
                  <c:v>83.899020538068569</c:v>
                </c:pt>
                <c:pt idx="7083">
                  <c:v>83.899020538068569</c:v>
                </c:pt>
                <c:pt idx="7084">
                  <c:v>83.322251193508649</c:v>
                </c:pt>
                <c:pt idx="7085">
                  <c:v>84.528834731674792</c:v>
                </c:pt>
                <c:pt idx="7086">
                  <c:v>85.224394653676455</c:v>
                </c:pt>
                <c:pt idx="7087">
                  <c:v>84.942733976346034</c:v>
                </c:pt>
                <c:pt idx="7088">
                  <c:v>84.05068397970804</c:v>
                </c:pt>
                <c:pt idx="7089">
                  <c:v>84.05068397970804</c:v>
                </c:pt>
                <c:pt idx="7090">
                  <c:v>84.05068397970804</c:v>
                </c:pt>
                <c:pt idx="7091">
                  <c:v>84.036488879259025</c:v>
                </c:pt>
                <c:pt idx="7092">
                  <c:v>84.905378448848637</c:v>
                </c:pt>
                <c:pt idx="7093">
                  <c:v>85.865415505531899</c:v>
                </c:pt>
                <c:pt idx="7094">
                  <c:v>85.304335482520898</c:v>
                </c:pt>
                <c:pt idx="7095">
                  <c:v>85.607662365799811</c:v>
                </c:pt>
                <c:pt idx="7096">
                  <c:v>85.607662365799811</c:v>
                </c:pt>
                <c:pt idx="7097">
                  <c:v>85.607662365799811</c:v>
                </c:pt>
                <c:pt idx="7098">
                  <c:v>86.788097034717779</c:v>
                </c:pt>
                <c:pt idx="7099">
                  <c:v>86.422012865243218</c:v>
                </c:pt>
                <c:pt idx="7100">
                  <c:v>85.357380331567214</c:v>
                </c:pt>
                <c:pt idx="7101">
                  <c:v>84.129130587452579</c:v>
                </c:pt>
                <c:pt idx="7102">
                  <c:v>84.26884026029289</c:v>
                </c:pt>
                <c:pt idx="7103">
                  <c:v>84.26884026029289</c:v>
                </c:pt>
                <c:pt idx="7104">
                  <c:v>84.26884026029289</c:v>
                </c:pt>
                <c:pt idx="7105">
                  <c:v>83.060762501026844</c:v>
                </c:pt>
                <c:pt idx="7106">
                  <c:v>82.959155466233909</c:v>
                </c:pt>
                <c:pt idx="7107">
                  <c:v>83.625578076787576</c:v>
                </c:pt>
                <c:pt idx="7108">
                  <c:v>83.479144408997755</c:v>
                </c:pt>
                <c:pt idx="7109">
                  <c:v>83.145933103720921</c:v>
                </c:pt>
                <c:pt idx="7110">
                  <c:v>83.145933103720921</c:v>
                </c:pt>
                <c:pt idx="7111">
                  <c:v>83.145933103720921</c:v>
                </c:pt>
                <c:pt idx="7112">
                  <c:v>82.681230341653219</c:v>
                </c:pt>
                <c:pt idx="7113">
                  <c:v>81.883316274308669</c:v>
                </c:pt>
                <c:pt idx="7114">
                  <c:v>81.85567318396059</c:v>
                </c:pt>
                <c:pt idx="7115">
                  <c:v>81.205687005505766</c:v>
                </c:pt>
                <c:pt idx="7116">
                  <c:v>80.359210752414597</c:v>
                </c:pt>
                <c:pt idx="7117">
                  <c:v>80.359210752414597</c:v>
                </c:pt>
                <c:pt idx="7118">
                  <c:v>80.359210752414597</c:v>
                </c:pt>
                <c:pt idx="7119">
                  <c:v>78.150751966768098</c:v>
                </c:pt>
                <c:pt idx="7120">
                  <c:v>78.40103400100071</c:v>
                </c:pt>
                <c:pt idx="7121">
                  <c:v>77.978916540280053</c:v>
                </c:pt>
                <c:pt idx="7122">
                  <c:v>78.732003974627716</c:v>
                </c:pt>
                <c:pt idx="7123">
                  <c:v>80.403290274861561</c:v>
                </c:pt>
                <c:pt idx="7124">
                  <c:v>80.403290274861561</c:v>
                </c:pt>
                <c:pt idx="7125">
                  <c:v>80.403290274861561</c:v>
                </c:pt>
                <c:pt idx="7126">
                  <c:v>80.13208914523041</c:v>
                </c:pt>
                <c:pt idx="7127">
                  <c:v>79.884048442647654</c:v>
                </c:pt>
                <c:pt idx="7128">
                  <c:v>79.480608745675696</c:v>
                </c:pt>
                <c:pt idx="7129">
                  <c:v>79.098088144102292</c:v>
                </c:pt>
                <c:pt idx="7130">
                  <c:v>77.064453227143645</c:v>
                </c:pt>
                <c:pt idx="7131">
                  <c:v>77.064453227143645</c:v>
                </c:pt>
                <c:pt idx="7132">
                  <c:v>77.064453227143645</c:v>
                </c:pt>
                <c:pt idx="7133">
                  <c:v>75.807813282130979</c:v>
                </c:pt>
                <c:pt idx="7134">
                  <c:v>75.250468811869723</c:v>
                </c:pt>
                <c:pt idx="7135">
                  <c:v>75.549313031848953</c:v>
                </c:pt>
                <c:pt idx="7136">
                  <c:v>73.801074344970473</c:v>
                </c:pt>
                <c:pt idx="7137">
                  <c:v>75.048748963383744</c:v>
                </c:pt>
                <c:pt idx="7138">
                  <c:v>75.048748963383744</c:v>
                </c:pt>
                <c:pt idx="7139">
                  <c:v>75.048748963383744</c:v>
                </c:pt>
                <c:pt idx="7140">
                  <c:v>75.271387907268263</c:v>
                </c:pt>
                <c:pt idx="7141">
                  <c:v>77.014396820297122</c:v>
                </c:pt>
                <c:pt idx="7142">
                  <c:v>77.190714910084878</c:v>
                </c:pt>
                <c:pt idx="7143">
                  <c:v>75.823502603679898</c:v>
                </c:pt>
                <c:pt idx="7144">
                  <c:v>77.349102346673845</c:v>
                </c:pt>
                <c:pt idx="7145">
                  <c:v>77.349102346673845</c:v>
                </c:pt>
                <c:pt idx="7146">
                  <c:v>77.349102346673845</c:v>
                </c:pt>
                <c:pt idx="7147">
                  <c:v>77.289333502678005</c:v>
                </c:pt>
                <c:pt idx="7148">
                  <c:v>75.98039581916899</c:v>
                </c:pt>
                <c:pt idx="7149">
                  <c:v>76.174644562155493</c:v>
                </c:pt>
                <c:pt idx="7150">
                  <c:v>76.42642081748798</c:v>
                </c:pt>
                <c:pt idx="7151">
                  <c:v>77.936331238933036</c:v>
                </c:pt>
                <c:pt idx="7152">
                  <c:v>77.936331238933036</c:v>
                </c:pt>
                <c:pt idx="7153">
                  <c:v>77.936331238933036</c:v>
                </c:pt>
                <c:pt idx="7154">
                  <c:v>79.573997564419187</c:v>
                </c:pt>
                <c:pt idx="7155">
                  <c:v>80.513862636253876</c:v>
                </c:pt>
                <c:pt idx="7156">
                  <c:v>79.780947186754801</c:v>
                </c:pt>
                <c:pt idx="7157">
                  <c:v>79.301302213688146</c:v>
                </c:pt>
                <c:pt idx="7158">
                  <c:v>79.249004475191782</c:v>
                </c:pt>
                <c:pt idx="7159">
                  <c:v>79.249004475191782</c:v>
                </c:pt>
                <c:pt idx="7160">
                  <c:v>79.249004475191782</c:v>
                </c:pt>
                <c:pt idx="7161">
                  <c:v>80.040194547586779</c:v>
                </c:pt>
                <c:pt idx="7162">
                  <c:v>79.269923570590322</c:v>
                </c:pt>
                <c:pt idx="7163">
                  <c:v>80.220248190124281</c:v>
                </c:pt>
                <c:pt idx="7164">
                  <c:v>79.7279023377085</c:v>
                </c:pt>
                <c:pt idx="7165">
                  <c:v>78.79326703972346</c:v>
                </c:pt>
                <c:pt idx="7166">
                  <c:v>78.79326703972346</c:v>
                </c:pt>
                <c:pt idx="7167">
                  <c:v>78.79326703972346</c:v>
                </c:pt>
                <c:pt idx="7168">
                  <c:v>75.940798960021709</c:v>
                </c:pt>
                <c:pt idx="7169">
                  <c:v>76.046141547564389</c:v>
                </c:pt>
                <c:pt idx="7170">
                  <c:v>76.212747200202813</c:v>
                </c:pt>
                <c:pt idx="7171">
                  <c:v>75.316961650815074</c:v>
                </c:pt>
                <c:pt idx="7172">
                  <c:v>75.056967179433144</c:v>
                </c:pt>
                <c:pt idx="7173">
                  <c:v>75.056967179433144</c:v>
                </c:pt>
                <c:pt idx="7174">
                  <c:v>75.056967179433144</c:v>
                </c:pt>
                <c:pt idx="7175">
                  <c:v>74.742433637904995</c:v>
                </c:pt>
                <c:pt idx="7176">
                  <c:v>75.979648708618996</c:v>
                </c:pt>
                <c:pt idx="7177">
                  <c:v>74.232157132290453</c:v>
                </c:pt>
                <c:pt idx="7178">
                  <c:v>74.362901478531356</c:v>
                </c:pt>
                <c:pt idx="7179">
                  <c:v>75.546324589649103</c:v>
                </c:pt>
                <c:pt idx="7180">
                  <c:v>75.546324589649103</c:v>
                </c:pt>
                <c:pt idx="7181">
                  <c:v>75.546324589649103</c:v>
                </c:pt>
                <c:pt idx="7182">
                  <c:v>76.769344559914089</c:v>
                </c:pt>
                <c:pt idx="7183">
                  <c:v>76.957616418501004</c:v>
                </c:pt>
                <c:pt idx="7184">
                  <c:v>75.697240920738622</c:v>
                </c:pt>
                <c:pt idx="7185">
                  <c:v>74.761111401653679</c:v>
                </c:pt>
                <c:pt idx="7186">
                  <c:v>74.176123841044344</c:v>
                </c:pt>
                <c:pt idx="7187">
                  <c:v>74.176123841044344</c:v>
                </c:pt>
                <c:pt idx="7188">
                  <c:v>74.176123841044344</c:v>
                </c:pt>
                <c:pt idx="7189">
                  <c:v>74.173135398844536</c:v>
                </c:pt>
                <c:pt idx="7190">
                  <c:v>74.073769695701458</c:v>
                </c:pt>
                <c:pt idx="7191">
                  <c:v>73.292292060455765</c:v>
                </c:pt>
                <c:pt idx="7192">
                  <c:v>74.288190423536548</c:v>
                </c:pt>
                <c:pt idx="7193">
                  <c:v>74.678929241159395</c:v>
                </c:pt>
                <c:pt idx="7194">
                  <c:v>74.678929241159395</c:v>
                </c:pt>
                <c:pt idx="7195">
                  <c:v>74.678929241159395</c:v>
                </c:pt>
                <c:pt idx="7196">
                  <c:v>73.302751608155049</c:v>
                </c:pt>
                <c:pt idx="7197">
                  <c:v>72.268750607026917</c:v>
                </c:pt>
                <c:pt idx="7198">
                  <c:v>72.504090430260561</c:v>
                </c:pt>
                <c:pt idx="7199">
                  <c:v>72.129788044736571</c:v>
                </c:pt>
                <c:pt idx="7200">
                  <c:v>71.860828246755261</c:v>
                </c:pt>
                <c:pt idx="7201">
                  <c:v>71.860828246755261</c:v>
                </c:pt>
                <c:pt idx="7202">
                  <c:v>71.860828246755261</c:v>
                </c:pt>
                <c:pt idx="7203">
                  <c:v>73.252695201308526</c:v>
                </c:pt>
                <c:pt idx="7204">
                  <c:v>73.212351231611336</c:v>
                </c:pt>
                <c:pt idx="7205">
                  <c:v>73.706938415676959</c:v>
                </c:pt>
                <c:pt idx="7206">
                  <c:v>74.015495072805507</c:v>
                </c:pt>
                <c:pt idx="7207">
                  <c:v>73.991587535207159</c:v>
                </c:pt>
                <c:pt idx="7208">
                  <c:v>73.991587535207159</c:v>
                </c:pt>
                <c:pt idx="7209">
                  <c:v>73.991587535207159</c:v>
                </c:pt>
                <c:pt idx="7210">
                  <c:v>73.745788164274245</c:v>
                </c:pt>
                <c:pt idx="7211">
                  <c:v>73.957967560459494</c:v>
                </c:pt>
                <c:pt idx="7212">
                  <c:v>73.955726228809652</c:v>
                </c:pt>
                <c:pt idx="7213">
                  <c:v>74.532495573369559</c:v>
                </c:pt>
                <c:pt idx="7214">
                  <c:v>74.246352232739454</c:v>
                </c:pt>
                <c:pt idx="7215">
                  <c:v>74.246352232739454</c:v>
                </c:pt>
                <c:pt idx="7216">
                  <c:v>74.246352232739454</c:v>
                </c:pt>
                <c:pt idx="7217">
                  <c:v>74.340488162032912</c:v>
                </c:pt>
                <c:pt idx="7218">
                  <c:v>73.539585652488583</c:v>
                </c:pt>
                <c:pt idx="7219">
                  <c:v>73.650905124430849</c:v>
                </c:pt>
                <c:pt idx="7220">
                  <c:v>74.306868187285261</c:v>
                </c:pt>
                <c:pt idx="7221">
                  <c:v>74.925475722642261</c:v>
                </c:pt>
                <c:pt idx="7222">
                  <c:v>74.925475722642261</c:v>
                </c:pt>
                <c:pt idx="7223">
                  <c:v>74.925475722642261</c:v>
                </c:pt>
                <c:pt idx="7224">
                  <c:v>74.844787783247867</c:v>
                </c:pt>
                <c:pt idx="7225">
                  <c:v>74.83731667774839</c:v>
                </c:pt>
                <c:pt idx="7226">
                  <c:v>74.501864040821701</c:v>
                </c:pt>
                <c:pt idx="7227">
                  <c:v>75.778675970682954</c:v>
                </c:pt>
                <c:pt idx="7228">
                  <c:v>75.968442050369774</c:v>
                </c:pt>
                <c:pt idx="7229">
                  <c:v>75.968442050369774</c:v>
                </c:pt>
                <c:pt idx="7230">
                  <c:v>75.968442050369774</c:v>
                </c:pt>
                <c:pt idx="7231">
                  <c:v>75.83172081972927</c:v>
                </c:pt>
                <c:pt idx="7232">
                  <c:v>75.773446196833319</c:v>
                </c:pt>
                <c:pt idx="7233">
                  <c:v>75.875800342176206</c:v>
                </c:pt>
                <c:pt idx="7234">
                  <c:v>75.426786901657422</c:v>
                </c:pt>
                <c:pt idx="7235">
                  <c:v>74.820133135099582</c:v>
                </c:pt>
                <c:pt idx="7236">
                  <c:v>74.820133135099582</c:v>
                </c:pt>
                <c:pt idx="7237">
                  <c:v>74.820133135099582</c:v>
                </c:pt>
                <c:pt idx="7238">
                  <c:v>74.105895449349219</c:v>
                </c:pt>
                <c:pt idx="7239">
                  <c:v>73.929577359561478</c:v>
                </c:pt>
                <c:pt idx="7240">
                  <c:v>73.600101607034375</c:v>
                </c:pt>
                <c:pt idx="7241">
                  <c:v>74.968061023989307</c:v>
                </c:pt>
                <c:pt idx="7242">
                  <c:v>75.196676852273413</c:v>
                </c:pt>
                <c:pt idx="7243">
                  <c:v>75.196676852273413</c:v>
                </c:pt>
                <c:pt idx="7244">
                  <c:v>75.196676852273413</c:v>
                </c:pt>
                <c:pt idx="7245">
                  <c:v>74.087217685600521</c:v>
                </c:pt>
                <c:pt idx="7246">
                  <c:v>74.170146956644757</c:v>
                </c:pt>
                <c:pt idx="7247">
                  <c:v>74.271006880887754</c:v>
                </c:pt>
                <c:pt idx="7248">
                  <c:v>72.928449222631073</c:v>
                </c:pt>
                <c:pt idx="7249">
                  <c:v>72.620639676052463</c:v>
                </c:pt>
                <c:pt idx="7250">
                  <c:v>72.620639676052463</c:v>
                </c:pt>
                <c:pt idx="7251">
                  <c:v>72.620639676052463</c:v>
                </c:pt>
                <c:pt idx="7252">
                  <c:v>72.305359023974376</c:v>
                </c:pt>
                <c:pt idx="7253">
                  <c:v>72.114098723187681</c:v>
                </c:pt>
                <c:pt idx="7254">
                  <c:v>71.461871213083015</c:v>
                </c:pt>
                <c:pt idx="7255">
                  <c:v>71.51491606212933</c:v>
                </c:pt>
                <c:pt idx="7256">
                  <c:v>72.49138955091145</c:v>
                </c:pt>
                <c:pt idx="7257">
                  <c:v>72.49138955091145</c:v>
                </c:pt>
                <c:pt idx="7258">
                  <c:v>72.49138955091145</c:v>
                </c:pt>
                <c:pt idx="7259">
                  <c:v>73.145858392665957</c:v>
                </c:pt>
                <c:pt idx="7260">
                  <c:v>73.210109899961481</c:v>
                </c:pt>
                <c:pt idx="7261">
                  <c:v>71.913125985251625</c:v>
                </c:pt>
                <c:pt idx="7262">
                  <c:v>71.616523096922251</c:v>
                </c:pt>
                <c:pt idx="7263">
                  <c:v>70.536201241697327</c:v>
                </c:pt>
                <c:pt idx="7264">
                  <c:v>70.536201241697327</c:v>
                </c:pt>
                <c:pt idx="7265">
                  <c:v>70.536201241697327</c:v>
                </c:pt>
                <c:pt idx="7266">
                  <c:v>70.118566444276354</c:v>
                </c:pt>
                <c:pt idx="7267">
                  <c:v>70.689358904436673</c:v>
                </c:pt>
                <c:pt idx="7268">
                  <c:v>69.636680139559843</c:v>
                </c:pt>
                <c:pt idx="7269">
                  <c:v>68.92916644875902</c:v>
                </c:pt>
                <c:pt idx="7270">
                  <c:v>67.6762620564961</c:v>
                </c:pt>
                <c:pt idx="7271">
                  <c:v>67.6762620564961</c:v>
                </c:pt>
                <c:pt idx="7272">
                  <c:v>67.6762620564961</c:v>
                </c:pt>
                <c:pt idx="7273">
                  <c:v>66.386749247285721</c:v>
                </c:pt>
                <c:pt idx="7274">
                  <c:v>66.634042839318525</c:v>
                </c:pt>
                <c:pt idx="7275">
                  <c:v>65.435677517201825</c:v>
                </c:pt>
                <c:pt idx="7276">
                  <c:v>65.244417216415115</c:v>
                </c:pt>
                <c:pt idx="7277">
                  <c:v>65.431194853902127</c:v>
                </c:pt>
                <c:pt idx="7278">
                  <c:v>65.431194853902127</c:v>
                </c:pt>
                <c:pt idx="7279">
                  <c:v>65.431194853902127</c:v>
                </c:pt>
                <c:pt idx="7280">
                  <c:v>65.458090833700268</c:v>
                </c:pt>
                <c:pt idx="7281">
                  <c:v>66.765534296109394</c:v>
                </c:pt>
                <c:pt idx="7282">
                  <c:v>67.951198738876982</c:v>
                </c:pt>
                <c:pt idx="7283">
                  <c:v>68.029645346621535</c:v>
                </c:pt>
                <c:pt idx="7284">
                  <c:v>67.071102511038163</c:v>
                </c:pt>
                <c:pt idx="7285">
                  <c:v>67.071102511038163</c:v>
                </c:pt>
                <c:pt idx="7286">
                  <c:v>67.071102511038163</c:v>
                </c:pt>
                <c:pt idx="7287">
                  <c:v>66.105088569955299</c:v>
                </c:pt>
                <c:pt idx="7288">
                  <c:v>64.59966081180994</c:v>
                </c:pt>
                <c:pt idx="7289">
                  <c:v>64.650464329206415</c:v>
                </c:pt>
                <c:pt idx="7290">
                  <c:v>63.842837824712547</c:v>
                </c:pt>
                <c:pt idx="7291">
                  <c:v>64.500295108666847</c:v>
                </c:pt>
                <c:pt idx="7292">
                  <c:v>64.500295108666847</c:v>
                </c:pt>
                <c:pt idx="7293">
                  <c:v>64.500295108666847</c:v>
                </c:pt>
                <c:pt idx="7294">
                  <c:v>64.682590082854176</c:v>
                </c:pt>
                <c:pt idx="7295">
                  <c:v>65.676247114285118</c:v>
                </c:pt>
                <c:pt idx="7296">
                  <c:v>64.693049630553446</c:v>
                </c:pt>
                <c:pt idx="7297">
                  <c:v>64.607131917309417</c:v>
                </c:pt>
                <c:pt idx="7298">
                  <c:v>64.628051012707957</c:v>
                </c:pt>
                <c:pt idx="7299">
                  <c:v>64.628051012707957</c:v>
                </c:pt>
                <c:pt idx="7300">
                  <c:v>64.628051012707957</c:v>
                </c:pt>
                <c:pt idx="7301">
                  <c:v>62.963488707423657</c:v>
                </c:pt>
                <c:pt idx="7302">
                  <c:v>63.094233053664567</c:v>
                </c:pt>
                <c:pt idx="7303">
                  <c:v>63.639623755126657</c:v>
                </c:pt>
                <c:pt idx="7304">
                  <c:v>64.211163325836935</c:v>
                </c:pt>
                <c:pt idx="7305">
                  <c:v>63.174173882509017</c:v>
                </c:pt>
                <c:pt idx="7306">
                  <c:v>63.174173882509017</c:v>
                </c:pt>
                <c:pt idx="7307">
                  <c:v>63.174173882509017</c:v>
                </c:pt>
                <c:pt idx="7308">
                  <c:v>63.366928404395615</c:v>
                </c:pt>
                <c:pt idx="7309">
                  <c:v>64.817817092394776</c:v>
                </c:pt>
                <c:pt idx="7310">
                  <c:v>65.224245231566528</c:v>
                </c:pt>
                <c:pt idx="7311">
                  <c:v>64.318747245029471</c:v>
                </c:pt>
                <c:pt idx="7312">
                  <c:v>66.117789449304439</c:v>
                </c:pt>
                <c:pt idx="7313">
                  <c:v>66.117789449304439</c:v>
                </c:pt>
                <c:pt idx="7314">
                  <c:v>66.117789449304439</c:v>
                </c:pt>
                <c:pt idx="7315">
                  <c:v>67.042712310140161</c:v>
                </c:pt>
                <c:pt idx="7316">
                  <c:v>67.241443716426346</c:v>
                </c:pt>
                <c:pt idx="7317">
                  <c:v>67.263857032924804</c:v>
                </c:pt>
                <c:pt idx="7318">
                  <c:v>66.462954523380475</c:v>
                </c:pt>
                <c:pt idx="7319">
                  <c:v>69.909375490290927</c:v>
                </c:pt>
                <c:pt idx="7320">
                  <c:v>69.909375490290927</c:v>
                </c:pt>
                <c:pt idx="7321">
                  <c:v>69.909375490290927</c:v>
                </c:pt>
                <c:pt idx="7322">
                  <c:v>70.211955263019888</c:v>
                </c:pt>
                <c:pt idx="7323">
                  <c:v>71.770427870211563</c:v>
                </c:pt>
                <c:pt idx="7324">
                  <c:v>71.297506892094432</c:v>
                </c:pt>
                <c:pt idx="7325">
                  <c:v>70.404709784906487</c:v>
                </c:pt>
                <c:pt idx="7326">
                  <c:v>70.45327197065312</c:v>
                </c:pt>
                <c:pt idx="7327">
                  <c:v>70.45327197065312</c:v>
                </c:pt>
                <c:pt idx="7328">
                  <c:v>70.45327197065312</c:v>
                </c:pt>
                <c:pt idx="7329">
                  <c:v>69.559727752915222</c:v>
                </c:pt>
                <c:pt idx="7330">
                  <c:v>69.287779512734133</c:v>
                </c:pt>
                <c:pt idx="7331">
                  <c:v>69.653116571658728</c:v>
                </c:pt>
                <c:pt idx="7332">
                  <c:v>70.644532271439829</c:v>
                </c:pt>
                <c:pt idx="7333">
                  <c:v>70.303849860663505</c:v>
                </c:pt>
                <c:pt idx="7334">
                  <c:v>70.303849860663505</c:v>
                </c:pt>
                <c:pt idx="7335">
                  <c:v>70.303849860663505</c:v>
                </c:pt>
                <c:pt idx="7336">
                  <c:v>69.538808657516682</c:v>
                </c:pt>
                <c:pt idx="7337">
                  <c:v>71.19515274675156</c:v>
                </c:pt>
                <c:pt idx="7338">
                  <c:v>72.640811660901065</c:v>
                </c:pt>
                <c:pt idx="7339">
                  <c:v>73.089825101419848</c:v>
                </c:pt>
                <c:pt idx="7340">
                  <c:v>72.757360906692966</c:v>
                </c:pt>
                <c:pt idx="7341">
                  <c:v>72.757360906692966</c:v>
                </c:pt>
                <c:pt idx="7342">
                  <c:v>72.757360906692966</c:v>
                </c:pt>
                <c:pt idx="7343">
                  <c:v>73.535102989188914</c:v>
                </c:pt>
                <c:pt idx="7344">
                  <c:v>72.688626736097746</c:v>
                </c:pt>
                <c:pt idx="7345">
                  <c:v>71.63071819737128</c:v>
                </c:pt>
                <c:pt idx="7346">
                  <c:v>72.410701611517069</c:v>
                </c:pt>
                <c:pt idx="7347">
                  <c:v>73.088330880319972</c:v>
                </c:pt>
                <c:pt idx="7348">
                  <c:v>73.088330880319972</c:v>
                </c:pt>
                <c:pt idx="7349">
                  <c:v>73.088330880319972</c:v>
                </c:pt>
                <c:pt idx="7350">
                  <c:v>71.990078371896317</c:v>
                </c:pt>
                <c:pt idx="7351">
                  <c:v>72.114845833737633</c:v>
                </c:pt>
                <c:pt idx="7352">
                  <c:v>72.746901358993696</c:v>
                </c:pt>
                <c:pt idx="7353">
                  <c:v>71.739049227113753</c:v>
                </c:pt>
                <c:pt idx="7354">
                  <c:v>71.520892946528903</c:v>
                </c:pt>
                <c:pt idx="7355">
                  <c:v>71.520892946528903</c:v>
                </c:pt>
                <c:pt idx="7356">
                  <c:v>71.520892946528903</c:v>
                </c:pt>
                <c:pt idx="7357">
                  <c:v>71.54629470522714</c:v>
                </c:pt>
                <c:pt idx="7358">
                  <c:v>71.056190184461201</c:v>
                </c:pt>
                <c:pt idx="7359">
                  <c:v>71.19814118895134</c:v>
                </c:pt>
                <c:pt idx="7360">
                  <c:v>72.025939678293796</c:v>
                </c:pt>
                <c:pt idx="7361">
                  <c:v>71.332621087941988</c:v>
                </c:pt>
                <c:pt idx="7362">
                  <c:v>71.332621087941988</c:v>
                </c:pt>
                <c:pt idx="7363">
                  <c:v>71.332621087941988</c:v>
                </c:pt>
                <c:pt idx="7364">
                  <c:v>71.459629881433159</c:v>
                </c:pt>
                <c:pt idx="7365">
                  <c:v>71.677039051468043</c:v>
                </c:pt>
                <c:pt idx="7366">
                  <c:v>71.736060784913946</c:v>
                </c:pt>
                <c:pt idx="7367">
                  <c:v>71.532099604778125</c:v>
                </c:pt>
                <c:pt idx="7368">
                  <c:v>71.452158775933682</c:v>
                </c:pt>
                <c:pt idx="7369">
                  <c:v>71.452158775933682</c:v>
                </c:pt>
                <c:pt idx="7370">
                  <c:v>71.452158775933682</c:v>
                </c:pt>
                <c:pt idx="7371">
                  <c:v>71.432733901635032</c:v>
                </c:pt>
                <c:pt idx="7372">
                  <c:v>71.914620206351543</c:v>
                </c:pt>
                <c:pt idx="7373">
                  <c:v>72.785003997041045</c:v>
                </c:pt>
                <c:pt idx="7374">
                  <c:v>73.51567811489025</c:v>
                </c:pt>
                <c:pt idx="7375">
                  <c:v>73.86532585226594</c:v>
                </c:pt>
                <c:pt idx="7376">
                  <c:v>73.86532585226594</c:v>
                </c:pt>
                <c:pt idx="7377">
                  <c:v>73.86532585226594</c:v>
                </c:pt>
                <c:pt idx="7378">
                  <c:v>75.719654237237052</c:v>
                </c:pt>
                <c:pt idx="7379">
                  <c:v>75.758503985834352</c:v>
                </c:pt>
                <c:pt idx="7380">
                  <c:v>75.969936271469649</c:v>
                </c:pt>
                <c:pt idx="7381">
                  <c:v>76.07901441176206</c:v>
                </c:pt>
                <c:pt idx="7382">
                  <c:v>76.940432875852181</c:v>
                </c:pt>
                <c:pt idx="7383">
                  <c:v>76.940432875852181</c:v>
                </c:pt>
                <c:pt idx="7384">
                  <c:v>76.940432875852181</c:v>
                </c:pt>
                <c:pt idx="7385">
                  <c:v>77.020373704696638</c:v>
                </c:pt>
                <c:pt idx="7386">
                  <c:v>76.756643680564963</c:v>
                </c:pt>
                <c:pt idx="7387">
                  <c:v>76.956869307951024</c:v>
                </c:pt>
                <c:pt idx="7388">
                  <c:v>76.796240539712201</c:v>
                </c:pt>
                <c:pt idx="7389">
                  <c:v>77.418583627818947</c:v>
                </c:pt>
                <c:pt idx="7390">
                  <c:v>77.418583627818947</c:v>
                </c:pt>
                <c:pt idx="7391">
                  <c:v>77.418583627818947</c:v>
                </c:pt>
                <c:pt idx="7392">
                  <c:v>77.600878602006276</c:v>
                </c:pt>
                <c:pt idx="7393">
                  <c:v>77.639728350603562</c:v>
                </c:pt>
                <c:pt idx="7394">
                  <c:v>77.79363312389286</c:v>
                </c:pt>
                <c:pt idx="7395">
                  <c:v>78.630396939834711</c:v>
                </c:pt>
                <c:pt idx="7396">
                  <c:v>78.535513899991301</c:v>
                </c:pt>
                <c:pt idx="7397">
                  <c:v>78.535513899991301</c:v>
                </c:pt>
                <c:pt idx="7398">
                  <c:v>78.535513899991301</c:v>
                </c:pt>
                <c:pt idx="7399">
                  <c:v>77.998341414578633</c:v>
                </c:pt>
                <c:pt idx="7400">
                  <c:v>77.064453227143545</c:v>
                </c:pt>
                <c:pt idx="7401">
                  <c:v>77.907941038034906</c:v>
                </c:pt>
                <c:pt idx="7402">
                  <c:v>78.11489066037052</c:v>
                </c:pt>
                <c:pt idx="7403">
                  <c:v>77.603119933656089</c:v>
                </c:pt>
                <c:pt idx="7404">
                  <c:v>77.603119933656089</c:v>
                </c:pt>
                <c:pt idx="7405">
                  <c:v>77.603119933656089</c:v>
                </c:pt>
                <c:pt idx="7406">
                  <c:v>75.79361818168185</c:v>
                </c:pt>
                <c:pt idx="7407">
                  <c:v>75.869823457776548</c:v>
                </c:pt>
                <c:pt idx="7408">
                  <c:v>76.248608506600235</c:v>
                </c:pt>
                <c:pt idx="7409">
                  <c:v>76.542222952729816</c:v>
                </c:pt>
                <c:pt idx="7410">
                  <c:v>75.732355116586106</c:v>
                </c:pt>
                <c:pt idx="7411">
                  <c:v>75.732355116586106</c:v>
                </c:pt>
                <c:pt idx="7412">
                  <c:v>75.732355116586106</c:v>
                </c:pt>
                <c:pt idx="7413">
                  <c:v>75.721895568886836</c:v>
                </c:pt>
                <c:pt idx="7414">
                  <c:v>75.79361818168185</c:v>
                </c:pt>
                <c:pt idx="7415">
                  <c:v>75.074897832631805</c:v>
                </c:pt>
                <c:pt idx="7416">
                  <c:v>75.543336147449239</c:v>
                </c:pt>
                <c:pt idx="7417">
                  <c:v>74.667722582910102</c:v>
                </c:pt>
                <c:pt idx="7418">
                  <c:v>74.667722582910102</c:v>
                </c:pt>
                <c:pt idx="7419">
                  <c:v>74.667722582910102</c:v>
                </c:pt>
                <c:pt idx="7420">
                  <c:v>75.100299591330042</c:v>
                </c:pt>
                <c:pt idx="7421">
                  <c:v>74.351694820282077</c:v>
                </c:pt>
                <c:pt idx="7422">
                  <c:v>73.370738668200246</c:v>
                </c:pt>
                <c:pt idx="7423">
                  <c:v>73.795097460570759</c:v>
                </c:pt>
                <c:pt idx="7424">
                  <c:v>72.60943301780317</c:v>
                </c:pt>
                <c:pt idx="7425">
                  <c:v>72.60943301780317</c:v>
                </c:pt>
                <c:pt idx="7426">
                  <c:v>72.60943301780317</c:v>
                </c:pt>
                <c:pt idx="7427">
                  <c:v>72.264267943727162</c:v>
                </c:pt>
                <c:pt idx="7428">
                  <c:v>72.022204125543979</c:v>
                </c:pt>
                <c:pt idx="7429">
                  <c:v>73.529873215339194</c:v>
                </c:pt>
                <c:pt idx="7430">
                  <c:v>73.220569447660679</c:v>
                </c:pt>
                <c:pt idx="7431">
                  <c:v>73.81676366651925</c:v>
                </c:pt>
                <c:pt idx="7432">
                  <c:v>73.81676366651925</c:v>
                </c:pt>
                <c:pt idx="7433">
                  <c:v>73.81676366651925</c:v>
                </c:pt>
                <c:pt idx="7434">
                  <c:v>74.243363790539604</c:v>
                </c:pt>
                <c:pt idx="7435">
                  <c:v>73.842912535767439</c:v>
                </c:pt>
                <c:pt idx="7436">
                  <c:v>73.072641558770982</c:v>
                </c:pt>
                <c:pt idx="7437">
                  <c:v>72.34943854642124</c:v>
                </c:pt>
                <c:pt idx="7438">
                  <c:v>71.369976615439327</c:v>
                </c:pt>
                <c:pt idx="7439">
                  <c:v>71.369976615439327</c:v>
                </c:pt>
                <c:pt idx="7440">
                  <c:v>71.369976615439327</c:v>
                </c:pt>
                <c:pt idx="7441">
                  <c:v>71.83467937750703</c:v>
                </c:pt>
                <c:pt idx="7442">
                  <c:v>70.610912296692092</c:v>
                </c:pt>
                <c:pt idx="7443">
                  <c:v>70.741656642933009</c:v>
                </c:pt>
                <c:pt idx="7444">
                  <c:v>70.329251619361671</c:v>
                </c:pt>
                <c:pt idx="7445">
                  <c:v>71.092051490858651</c:v>
                </c:pt>
                <c:pt idx="7446">
                  <c:v>71.092051490858651</c:v>
                </c:pt>
                <c:pt idx="7447">
                  <c:v>71.092051490858651</c:v>
                </c:pt>
                <c:pt idx="7448">
                  <c:v>70.451030639003207</c:v>
                </c:pt>
                <c:pt idx="7449">
                  <c:v>71.158544329804045</c:v>
                </c:pt>
                <c:pt idx="7450">
                  <c:v>71.833185156407154</c:v>
                </c:pt>
                <c:pt idx="7451">
                  <c:v>73.050975352822505</c:v>
                </c:pt>
                <c:pt idx="7452">
                  <c:v>72.631846334301642</c:v>
                </c:pt>
                <c:pt idx="7453">
                  <c:v>72.631846334301642</c:v>
                </c:pt>
                <c:pt idx="7454">
                  <c:v>72.631846334301642</c:v>
                </c:pt>
                <c:pt idx="7455">
                  <c:v>72.022204125544022</c:v>
                </c:pt>
                <c:pt idx="7456">
                  <c:v>72.521273972909341</c:v>
                </c:pt>
                <c:pt idx="7457">
                  <c:v>73.227293442610261</c:v>
                </c:pt>
                <c:pt idx="7458">
                  <c:v>73.647916682231028</c:v>
                </c:pt>
                <c:pt idx="7459">
                  <c:v>73.984863540257606</c:v>
                </c:pt>
                <c:pt idx="7460">
                  <c:v>73.984863540257606</c:v>
                </c:pt>
                <c:pt idx="7461">
                  <c:v>73.984863540257606</c:v>
                </c:pt>
                <c:pt idx="7462">
                  <c:v>73.902681379763322</c:v>
                </c:pt>
                <c:pt idx="7463">
                  <c:v>73.786132133971421</c:v>
                </c:pt>
                <c:pt idx="7464">
                  <c:v>73.80331567662023</c:v>
                </c:pt>
                <c:pt idx="7465">
                  <c:v>73.547803868537983</c:v>
                </c:pt>
                <c:pt idx="7466">
                  <c:v>73.745041053724279</c:v>
                </c:pt>
                <c:pt idx="7467">
                  <c:v>73.745041053724279</c:v>
                </c:pt>
                <c:pt idx="7468">
                  <c:v>73.745041053724279</c:v>
                </c:pt>
                <c:pt idx="7469">
                  <c:v>73.865325852265912</c:v>
                </c:pt>
                <c:pt idx="7470">
                  <c:v>74.43088853857661</c:v>
                </c:pt>
                <c:pt idx="7471">
                  <c:v>74.231410021740473</c:v>
                </c:pt>
                <c:pt idx="7472">
                  <c:v>74.489163161472547</c:v>
                </c:pt>
                <c:pt idx="7473">
                  <c:v>74.747663411754587</c:v>
                </c:pt>
                <c:pt idx="7474">
                  <c:v>74.747663411754587</c:v>
                </c:pt>
                <c:pt idx="7475">
                  <c:v>74.747663411754587</c:v>
                </c:pt>
                <c:pt idx="7476">
                  <c:v>74.993462782687502</c:v>
                </c:pt>
                <c:pt idx="7477">
                  <c:v>74.751398964504332</c:v>
                </c:pt>
                <c:pt idx="7478">
                  <c:v>73.991587535207145</c:v>
                </c:pt>
                <c:pt idx="7479">
                  <c:v>73.948255123310162</c:v>
                </c:pt>
                <c:pt idx="7480">
                  <c:v>73.272120075607162</c:v>
                </c:pt>
                <c:pt idx="7481">
                  <c:v>73.272120075607162</c:v>
                </c:pt>
                <c:pt idx="7482">
                  <c:v>73.272120075607162</c:v>
                </c:pt>
                <c:pt idx="7483">
                  <c:v>73.021090930824599</c:v>
                </c:pt>
                <c:pt idx="7484">
                  <c:v>72.140994702985779</c:v>
                </c:pt>
                <c:pt idx="7485">
                  <c:v>72.309094576724092</c:v>
                </c:pt>
                <c:pt idx="7486">
                  <c:v>72.632593444851608</c:v>
                </c:pt>
                <c:pt idx="7487">
                  <c:v>72.996436282676328</c:v>
                </c:pt>
                <c:pt idx="7488">
                  <c:v>72.996436282676328</c:v>
                </c:pt>
                <c:pt idx="7489">
                  <c:v>72.996436282676328</c:v>
                </c:pt>
                <c:pt idx="7490">
                  <c:v>72.973275855627946</c:v>
                </c:pt>
                <c:pt idx="7491">
                  <c:v>72.764084901642491</c:v>
                </c:pt>
                <c:pt idx="7492">
                  <c:v>72.441333144064927</c:v>
                </c:pt>
                <c:pt idx="7493">
                  <c:v>72.94488565472993</c:v>
                </c:pt>
                <c:pt idx="7494">
                  <c:v>73.340854246202397</c:v>
                </c:pt>
                <c:pt idx="7495">
                  <c:v>73.340854246202397</c:v>
                </c:pt>
                <c:pt idx="7496">
                  <c:v>73.340854246202397</c:v>
                </c:pt>
                <c:pt idx="7497">
                  <c:v>73.922106254062001</c:v>
                </c:pt>
                <c:pt idx="7498">
                  <c:v>73.384186658099381</c:v>
                </c:pt>
                <c:pt idx="7499">
                  <c:v>73.189937915112878</c:v>
                </c:pt>
                <c:pt idx="7500">
                  <c:v>73.053963795022327</c:v>
                </c:pt>
                <c:pt idx="7501">
                  <c:v>72.693856509947352</c:v>
                </c:pt>
                <c:pt idx="7502">
                  <c:v>72.693856509947352</c:v>
                </c:pt>
                <c:pt idx="7503">
                  <c:v>72.693856509947352</c:v>
                </c:pt>
                <c:pt idx="7504">
                  <c:v>73.028562036324089</c:v>
                </c:pt>
                <c:pt idx="7505">
                  <c:v>73.160053493114944</c:v>
                </c:pt>
                <c:pt idx="7506">
                  <c:v>72.905288795582649</c:v>
                </c:pt>
                <c:pt idx="7507">
                  <c:v>73.079365553720535</c:v>
                </c:pt>
                <c:pt idx="7508">
                  <c:v>73.010631383125315</c:v>
                </c:pt>
                <c:pt idx="7509">
                  <c:v>73.010631383125315</c:v>
                </c:pt>
                <c:pt idx="7510">
                  <c:v>73.010631383125315</c:v>
                </c:pt>
                <c:pt idx="7511">
                  <c:v>73.461139044744002</c:v>
                </c:pt>
                <c:pt idx="7512">
                  <c:v>73.112238417918249</c:v>
                </c:pt>
                <c:pt idx="7513">
                  <c:v>72.536963294458232</c:v>
                </c:pt>
                <c:pt idx="7514">
                  <c:v>72.022204125544008</c:v>
                </c:pt>
                <c:pt idx="7515">
                  <c:v>72.683396962248054</c:v>
                </c:pt>
                <c:pt idx="7516">
                  <c:v>72.683396962248054</c:v>
                </c:pt>
                <c:pt idx="7517">
                  <c:v>72.683396962248054</c:v>
                </c:pt>
                <c:pt idx="7518">
                  <c:v>72.600467691203818</c:v>
                </c:pt>
                <c:pt idx="7519">
                  <c:v>72.493630882561249</c:v>
                </c:pt>
                <c:pt idx="7520">
                  <c:v>71.612787544172463</c:v>
                </c:pt>
                <c:pt idx="7521">
                  <c:v>71.857092694005487</c:v>
                </c:pt>
                <c:pt idx="7522">
                  <c:v>73.542574094688334</c:v>
                </c:pt>
                <c:pt idx="7523">
                  <c:v>73.542574094688334</c:v>
                </c:pt>
                <c:pt idx="7524">
                  <c:v>73.542574094688334</c:v>
                </c:pt>
                <c:pt idx="7525">
                  <c:v>73.716650852826248</c:v>
                </c:pt>
                <c:pt idx="7526">
                  <c:v>73.851130751816896</c:v>
                </c:pt>
                <c:pt idx="7527">
                  <c:v>74.368131252380962</c:v>
                </c:pt>
                <c:pt idx="7528">
                  <c:v>74.26876554923787</c:v>
                </c:pt>
                <c:pt idx="7529">
                  <c:v>74.885131752945028</c:v>
                </c:pt>
                <c:pt idx="7530">
                  <c:v>74.885131752945028</c:v>
                </c:pt>
                <c:pt idx="7531">
                  <c:v>74.885131752945028</c:v>
                </c:pt>
                <c:pt idx="7532">
                  <c:v>74.945647707490821</c:v>
                </c:pt>
                <c:pt idx="7533">
                  <c:v>75.700976473488311</c:v>
                </c:pt>
                <c:pt idx="7534">
                  <c:v>75.824996824779689</c:v>
                </c:pt>
                <c:pt idx="7535">
                  <c:v>76.473488782134623</c:v>
                </c:pt>
                <c:pt idx="7536">
                  <c:v>76.954627976301168</c:v>
                </c:pt>
                <c:pt idx="7537">
                  <c:v>76.954627976301168</c:v>
                </c:pt>
                <c:pt idx="7538">
                  <c:v>76.954627976301168</c:v>
                </c:pt>
                <c:pt idx="7539">
                  <c:v>76.460787902785498</c:v>
                </c:pt>
                <c:pt idx="7540">
                  <c:v>75.700229362938359</c:v>
                </c:pt>
                <c:pt idx="7541">
                  <c:v>75.030071199634946</c:v>
                </c:pt>
                <c:pt idx="7542">
                  <c:v>74.796225597501206</c:v>
                </c:pt>
                <c:pt idx="7543">
                  <c:v>74.106642559899129</c:v>
                </c:pt>
                <c:pt idx="7544">
                  <c:v>74.106642559899129</c:v>
                </c:pt>
                <c:pt idx="7545">
                  <c:v>74.106642559899129</c:v>
                </c:pt>
                <c:pt idx="7546">
                  <c:v>73.909405374712847</c:v>
                </c:pt>
                <c:pt idx="7547">
                  <c:v>74.338993940932994</c:v>
                </c:pt>
                <c:pt idx="7548">
                  <c:v>74.117849218148365</c:v>
                </c:pt>
                <c:pt idx="7549">
                  <c:v>73.745041053724279</c:v>
                </c:pt>
                <c:pt idx="7550">
                  <c:v>73.925094696261766</c:v>
                </c:pt>
                <c:pt idx="7551">
                  <c:v>73.925094696261766</c:v>
                </c:pt>
                <c:pt idx="7552">
                  <c:v>73.925094696261766</c:v>
                </c:pt>
                <c:pt idx="7553">
                  <c:v>75.092828485830594</c:v>
                </c:pt>
                <c:pt idx="7554">
                  <c:v>75.312478987515334</c:v>
                </c:pt>
                <c:pt idx="7555">
                  <c:v>74.79473137640133</c:v>
                </c:pt>
                <c:pt idx="7556">
                  <c:v>73.567228742836647</c:v>
                </c:pt>
                <c:pt idx="7557">
                  <c:v>73.266143191207576</c:v>
                </c:pt>
                <c:pt idx="7558">
                  <c:v>73.266143191207576</c:v>
                </c:pt>
                <c:pt idx="7559">
                  <c:v>73.266143191207576</c:v>
                </c:pt>
                <c:pt idx="7560">
                  <c:v>73.357290678301254</c:v>
                </c:pt>
                <c:pt idx="7561">
                  <c:v>74.329281503783704</c:v>
                </c:pt>
                <c:pt idx="7562">
                  <c:v>75.125701350028351</c:v>
                </c:pt>
                <c:pt idx="7563">
                  <c:v>76.244872953850575</c:v>
                </c:pt>
                <c:pt idx="7564">
                  <c:v>76.839572951609242</c:v>
                </c:pt>
                <c:pt idx="7565">
                  <c:v>76.839572951609242</c:v>
                </c:pt>
                <c:pt idx="7566">
                  <c:v>76.839572951609242</c:v>
                </c:pt>
                <c:pt idx="7567">
                  <c:v>76.785033881463036</c:v>
                </c:pt>
                <c:pt idx="7568">
                  <c:v>76.363663531292318</c:v>
                </c:pt>
                <c:pt idx="7569">
                  <c:v>76.17464456215545</c:v>
                </c:pt>
                <c:pt idx="7570">
                  <c:v>76.06033664801339</c:v>
                </c:pt>
                <c:pt idx="7571">
                  <c:v>75.80034217663146</c:v>
                </c:pt>
                <c:pt idx="7572">
                  <c:v>75.80034217663146</c:v>
                </c:pt>
                <c:pt idx="7573">
                  <c:v>75.80034217663146</c:v>
                </c:pt>
                <c:pt idx="7574">
                  <c:v>75.715918684487335</c:v>
                </c:pt>
                <c:pt idx="7575">
                  <c:v>77.121233628939663</c:v>
                </c:pt>
                <c:pt idx="7576">
                  <c:v>77.092843428041647</c:v>
                </c:pt>
                <c:pt idx="7577">
                  <c:v>77.337148577874672</c:v>
                </c:pt>
                <c:pt idx="7578">
                  <c:v>77.938572570582863</c:v>
                </c:pt>
                <c:pt idx="7579">
                  <c:v>77.938572570582863</c:v>
                </c:pt>
                <c:pt idx="7580">
                  <c:v>77.938572570582863</c:v>
                </c:pt>
                <c:pt idx="7581">
                  <c:v>78.215750584613602</c:v>
                </c:pt>
                <c:pt idx="7582">
                  <c:v>77.930354354533421</c:v>
                </c:pt>
                <c:pt idx="7583">
                  <c:v>76.204528984153384</c:v>
                </c:pt>
                <c:pt idx="7584">
                  <c:v>75.892236774275091</c:v>
                </c:pt>
                <c:pt idx="7585">
                  <c:v>76.057348205813625</c:v>
                </c:pt>
                <c:pt idx="7586">
                  <c:v>76.057348205813625</c:v>
                </c:pt>
                <c:pt idx="7587">
                  <c:v>76.057348205813625</c:v>
                </c:pt>
                <c:pt idx="7588">
                  <c:v>75.929592301772502</c:v>
                </c:pt>
                <c:pt idx="7589">
                  <c:v>74.988233008837938</c:v>
                </c:pt>
                <c:pt idx="7590">
                  <c:v>75.340122077863484</c:v>
                </c:pt>
                <c:pt idx="7591">
                  <c:v>75.334145193463911</c:v>
                </c:pt>
                <c:pt idx="7592">
                  <c:v>74.540713789419058</c:v>
                </c:pt>
                <c:pt idx="7593">
                  <c:v>74.540713789419058</c:v>
                </c:pt>
                <c:pt idx="7594">
                  <c:v>74.540713789419058</c:v>
                </c:pt>
                <c:pt idx="7595">
                  <c:v>73.686019320278461</c:v>
                </c:pt>
                <c:pt idx="7596">
                  <c:v>73.351313793901724</c:v>
                </c:pt>
                <c:pt idx="7597">
                  <c:v>72.900806132283037</c:v>
                </c:pt>
                <c:pt idx="7598">
                  <c:v>72.758108017242961</c:v>
                </c:pt>
                <c:pt idx="7599">
                  <c:v>72.054329879191883</c:v>
                </c:pt>
                <c:pt idx="7600">
                  <c:v>72.054329879191883</c:v>
                </c:pt>
                <c:pt idx="7601">
                  <c:v>72.054329879191883</c:v>
                </c:pt>
                <c:pt idx="7602">
                  <c:v>71.70692347346602</c:v>
                </c:pt>
                <c:pt idx="7603">
                  <c:v>72.222429752930196</c:v>
                </c:pt>
                <c:pt idx="7604">
                  <c:v>72.484665555961968</c:v>
                </c:pt>
                <c:pt idx="7605">
                  <c:v>73.389416431949073</c:v>
                </c:pt>
                <c:pt idx="7606">
                  <c:v>72.547422842157602</c:v>
                </c:pt>
                <c:pt idx="7607">
                  <c:v>72.547422842157602</c:v>
                </c:pt>
                <c:pt idx="7608">
                  <c:v>72.547422842157602</c:v>
                </c:pt>
                <c:pt idx="7609">
                  <c:v>73.074135779871</c:v>
                </c:pt>
                <c:pt idx="7610">
                  <c:v>73.783143691771727</c:v>
                </c:pt>
                <c:pt idx="7611">
                  <c:v>73.83693565136798</c:v>
                </c:pt>
                <c:pt idx="7612">
                  <c:v>73.241488543059376</c:v>
                </c:pt>
                <c:pt idx="7613">
                  <c:v>73.641192687281588</c:v>
                </c:pt>
                <c:pt idx="7614">
                  <c:v>73.641192687281588</c:v>
                </c:pt>
                <c:pt idx="7615">
                  <c:v>73.641192687281588</c:v>
                </c:pt>
                <c:pt idx="7616">
                  <c:v>74.374855247330601</c:v>
                </c:pt>
                <c:pt idx="7617">
                  <c:v>73.653146456080762</c:v>
                </c:pt>
                <c:pt idx="7618">
                  <c:v>73.322923593003708</c:v>
                </c:pt>
                <c:pt idx="7619">
                  <c:v>72.737936032394373</c:v>
                </c:pt>
                <c:pt idx="7620">
                  <c:v>72.758108017242975</c:v>
                </c:pt>
                <c:pt idx="7621">
                  <c:v>72.758108017242975</c:v>
                </c:pt>
                <c:pt idx="7622">
                  <c:v>72.758108017242975</c:v>
                </c:pt>
                <c:pt idx="7623">
                  <c:v>73.030056257424079</c:v>
                </c:pt>
                <c:pt idx="7624">
                  <c:v>72.89707057953332</c:v>
                </c:pt>
                <c:pt idx="7625">
                  <c:v>72.810405755739339</c:v>
                </c:pt>
                <c:pt idx="7626">
                  <c:v>73.374474220950148</c:v>
                </c:pt>
                <c:pt idx="7627">
                  <c:v>73.589642059335191</c:v>
                </c:pt>
                <c:pt idx="7628">
                  <c:v>73.589642059335191</c:v>
                </c:pt>
                <c:pt idx="7629">
                  <c:v>73.589642059335191</c:v>
                </c:pt>
                <c:pt idx="7630">
                  <c:v>72.930690554280986</c:v>
                </c:pt>
                <c:pt idx="7631">
                  <c:v>72.805923092439656</c:v>
                </c:pt>
                <c:pt idx="7632">
                  <c:v>72.534721962808504</c:v>
                </c:pt>
                <c:pt idx="7633">
                  <c:v>71.442446338784421</c:v>
                </c:pt>
                <c:pt idx="7634">
                  <c:v>72.039387668192944</c:v>
                </c:pt>
                <c:pt idx="7635">
                  <c:v>72.039387668192944</c:v>
                </c:pt>
                <c:pt idx="7636">
                  <c:v>72.039387668192944</c:v>
                </c:pt>
                <c:pt idx="7637">
                  <c:v>71.529111162578403</c:v>
                </c:pt>
                <c:pt idx="7638">
                  <c:v>70.764817069981518</c:v>
                </c:pt>
                <c:pt idx="7639">
                  <c:v>70.844757898825961</c:v>
                </c:pt>
                <c:pt idx="7640">
                  <c:v>70.533212799497619</c:v>
                </c:pt>
                <c:pt idx="7641">
                  <c:v>71.183198977952429</c:v>
                </c:pt>
                <c:pt idx="7642">
                  <c:v>71.183198977952429</c:v>
                </c:pt>
                <c:pt idx="7643">
                  <c:v>71.183198977952429</c:v>
                </c:pt>
                <c:pt idx="7644">
                  <c:v>71.08682171700913</c:v>
                </c:pt>
                <c:pt idx="7645">
                  <c:v>70.165634408923154</c:v>
                </c:pt>
                <c:pt idx="7646">
                  <c:v>69.321399487481841</c:v>
                </c:pt>
                <c:pt idx="7647">
                  <c:v>69.498464687819535</c:v>
                </c:pt>
                <c:pt idx="7648">
                  <c:v>70.029660288832616</c:v>
                </c:pt>
                <c:pt idx="7649">
                  <c:v>70.029660288832616</c:v>
                </c:pt>
                <c:pt idx="7650">
                  <c:v>70.029660288832616</c:v>
                </c:pt>
                <c:pt idx="7651">
                  <c:v>69.886215063242588</c:v>
                </c:pt>
                <c:pt idx="7652">
                  <c:v>70.568326995345174</c:v>
                </c:pt>
                <c:pt idx="7653">
                  <c:v>71.486525861231357</c:v>
                </c:pt>
                <c:pt idx="7654">
                  <c:v>71.92358553295098</c:v>
                </c:pt>
                <c:pt idx="7655">
                  <c:v>71.073373727110067</c:v>
                </c:pt>
                <c:pt idx="7656">
                  <c:v>71.073373727110067</c:v>
                </c:pt>
                <c:pt idx="7657">
                  <c:v>71.073373727110067</c:v>
                </c:pt>
                <c:pt idx="7658">
                  <c:v>70.692347346636552</c:v>
                </c:pt>
                <c:pt idx="7659">
                  <c:v>71.06590262161059</c:v>
                </c:pt>
                <c:pt idx="7660">
                  <c:v>70.461490186702591</c:v>
                </c:pt>
                <c:pt idx="7661">
                  <c:v>69.541049989166567</c:v>
                </c:pt>
                <c:pt idx="7662">
                  <c:v>69.151058282093686</c:v>
                </c:pt>
                <c:pt idx="7663">
                  <c:v>69.151058282093686</c:v>
                </c:pt>
                <c:pt idx="7664">
                  <c:v>69.151058282093686</c:v>
                </c:pt>
                <c:pt idx="7665">
                  <c:v>68.561588058184654</c:v>
                </c:pt>
                <c:pt idx="7666">
                  <c:v>68.776755896569696</c:v>
                </c:pt>
                <c:pt idx="7667">
                  <c:v>68.792445218118601</c:v>
                </c:pt>
                <c:pt idx="7668">
                  <c:v>68.055047105319844</c:v>
                </c:pt>
                <c:pt idx="7669">
                  <c:v>68.717734163123779</c:v>
                </c:pt>
                <c:pt idx="7670">
                  <c:v>68.717734163123779</c:v>
                </c:pt>
                <c:pt idx="7671">
                  <c:v>68.717734163123779</c:v>
                </c:pt>
                <c:pt idx="7672">
                  <c:v>68.876121599712775</c:v>
                </c:pt>
                <c:pt idx="7673">
                  <c:v>68.37555753124758</c:v>
                </c:pt>
                <c:pt idx="7674">
                  <c:v>68.433085043593579</c:v>
                </c:pt>
                <c:pt idx="7675">
                  <c:v>69.527601999267503</c:v>
                </c:pt>
                <c:pt idx="7676">
                  <c:v>70.845505009375898</c:v>
                </c:pt>
                <c:pt idx="7677">
                  <c:v>70.845505009375898</c:v>
                </c:pt>
                <c:pt idx="7678">
                  <c:v>70.845505009375898</c:v>
                </c:pt>
                <c:pt idx="7679">
                  <c:v>72.388288295018668</c:v>
                </c:pt>
                <c:pt idx="7680">
                  <c:v>71.771922091311509</c:v>
                </c:pt>
                <c:pt idx="7681">
                  <c:v>71.566466690075785</c:v>
                </c:pt>
                <c:pt idx="7682">
                  <c:v>71.442446338784407</c:v>
                </c:pt>
                <c:pt idx="7683">
                  <c:v>70.849987672675596</c:v>
                </c:pt>
                <c:pt idx="7684">
                  <c:v>70.849987672675596</c:v>
                </c:pt>
                <c:pt idx="7685">
                  <c:v>70.849987672675596</c:v>
                </c:pt>
                <c:pt idx="7686">
                  <c:v>71.145096339905081</c:v>
                </c:pt>
                <c:pt idx="7687">
                  <c:v>71.656867066619512</c:v>
                </c:pt>
                <c:pt idx="7688">
                  <c:v>73.479069697942862</c:v>
                </c:pt>
                <c:pt idx="7689">
                  <c:v>73.384933768649404</c:v>
                </c:pt>
                <c:pt idx="7690">
                  <c:v>72.956839423529161</c:v>
                </c:pt>
                <c:pt idx="7691">
                  <c:v>72.956839423529161</c:v>
                </c:pt>
                <c:pt idx="7692">
                  <c:v>72.956839423529161</c:v>
                </c:pt>
                <c:pt idx="7693">
                  <c:v>73.621020702433</c:v>
                </c:pt>
                <c:pt idx="7694">
                  <c:v>73.84963653071712</c:v>
                </c:pt>
                <c:pt idx="7695">
                  <c:v>73.485793692892415</c:v>
                </c:pt>
                <c:pt idx="7696">
                  <c:v>73.820499219269152</c:v>
                </c:pt>
                <c:pt idx="7697">
                  <c:v>73.241488543059404</c:v>
                </c:pt>
                <c:pt idx="7698">
                  <c:v>73.241488543059404</c:v>
                </c:pt>
                <c:pt idx="7699">
                  <c:v>73.241488543059404</c:v>
                </c:pt>
                <c:pt idx="7700">
                  <c:v>73.033044699623886</c:v>
                </c:pt>
                <c:pt idx="7701">
                  <c:v>73.625503365732712</c:v>
                </c:pt>
                <c:pt idx="7702">
                  <c:v>73.443955502095335</c:v>
                </c:pt>
                <c:pt idx="7703">
                  <c:v>73.747282385374263</c:v>
                </c:pt>
                <c:pt idx="7704">
                  <c:v>73.376715552600018</c:v>
                </c:pt>
                <c:pt idx="7705">
                  <c:v>73.376715552600018</c:v>
                </c:pt>
                <c:pt idx="7706">
                  <c:v>73.376715552600018</c:v>
                </c:pt>
                <c:pt idx="7707">
                  <c:v>73.234764548109879</c:v>
                </c:pt>
                <c:pt idx="7708">
                  <c:v>72.621386786602514</c:v>
                </c:pt>
                <c:pt idx="7709">
                  <c:v>72.841784398837206</c:v>
                </c:pt>
                <c:pt idx="7710">
                  <c:v>72.478688671562438</c:v>
                </c:pt>
                <c:pt idx="7711">
                  <c:v>72.844025730487033</c:v>
                </c:pt>
                <c:pt idx="7712">
                  <c:v>72.844025730487033</c:v>
                </c:pt>
                <c:pt idx="7713">
                  <c:v>72.844025730487033</c:v>
                </c:pt>
                <c:pt idx="7714">
                  <c:v>72.711040052596275</c:v>
                </c:pt>
                <c:pt idx="7715">
                  <c:v>72.961322086828886</c:v>
                </c:pt>
                <c:pt idx="7716">
                  <c:v>72.728970705795035</c:v>
                </c:pt>
                <c:pt idx="7717">
                  <c:v>74.151469192896158</c:v>
                </c:pt>
                <c:pt idx="7718">
                  <c:v>74.777547833752635</c:v>
                </c:pt>
                <c:pt idx="7719">
                  <c:v>74.777547833752635</c:v>
                </c:pt>
                <c:pt idx="7720">
                  <c:v>74.777547833752635</c:v>
                </c:pt>
                <c:pt idx="7721">
                  <c:v>74.554908889868102</c:v>
                </c:pt>
                <c:pt idx="7722">
                  <c:v>74.606459517814528</c:v>
                </c:pt>
                <c:pt idx="7723">
                  <c:v>74.521288915120451</c:v>
                </c:pt>
                <c:pt idx="7724">
                  <c:v>74.585540422415988</c:v>
                </c:pt>
                <c:pt idx="7725">
                  <c:v>74.13428565024735</c:v>
                </c:pt>
                <c:pt idx="7726">
                  <c:v>74.13428565024735</c:v>
                </c:pt>
                <c:pt idx="7727">
                  <c:v>74.13428565024735</c:v>
                </c:pt>
                <c:pt idx="7728">
                  <c:v>74.206755373592316</c:v>
                </c:pt>
                <c:pt idx="7729">
                  <c:v>74.601229743964893</c:v>
                </c:pt>
                <c:pt idx="7730">
                  <c:v>75.446211775956172</c:v>
                </c:pt>
                <c:pt idx="7731">
                  <c:v>76.421191043638402</c:v>
                </c:pt>
                <c:pt idx="7732">
                  <c:v>76.484695440384002</c:v>
                </c:pt>
                <c:pt idx="7733">
                  <c:v>76.484695440384002</c:v>
                </c:pt>
                <c:pt idx="7734">
                  <c:v>76.484695440384002</c:v>
                </c:pt>
                <c:pt idx="7735">
                  <c:v>76.554176721529188</c:v>
                </c:pt>
                <c:pt idx="7736">
                  <c:v>75.934822075622236</c:v>
                </c:pt>
                <c:pt idx="7737">
                  <c:v>74.944900596941039</c:v>
                </c:pt>
                <c:pt idx="7738">
                  <c:v>75.029324089085165</c:v>
                </c:pt>
                <c:pt idx="7739">
                  <c:v>74.866453989196486</c:v>
                </c:pt>
                <c:pt idx="7740">
                  <c:v>74.866453989196486</c:v>
                </c:pt>
                <c:pt idx="7741">
                  <c:v>74.866453989196486</c:v>
                </c:pt>
                <c:pt idx="7742">
                  <c:v>74.468991176624115</c:v>
                </c:pt>
                <c:pt idx="7743">
                  <c:v>74.188077609843646</c:v>
                </c:pt>
                <c:pt idx="7744">
                  <c:v>73.886992058214574</c:v>
                </c:pt>
                <c:pt idx="7745">
                  <c:v>74.318821956084562</c:v>
                </c:pt>
                <c:pt idx="7746">
                  <c:v>74.434624091326512</c:v>
                </c:pt>
                <c:pt idx="7747">
                  <c:v>74.434624091326512</c:v>
                </c:pt>
                <c:pt idx="7748">
                  <c:v>74.434624091326512</c:v>
                </c:pt>
                <c:pt idx="7749">
                  <c:v>74.349453488632435</c:v>
                </c:pt>
                <c:pt idx="7750">
                  <c:v>73.195914799512622</c:v>
                </c:pt>
                <c:pt idx="7751">
                  <c:v>71.602327996473377</c:v>
                </c:pt>
                <c:pt idx="7752">
                  <c:v>71.822725608708069</c:v>
                </c:pt>
                <c:pt idx="7753">
                  <c:v>72.537710405008369</c:v>
                </c:pt>
                <c:pt idx="7754">
                  <c:v>72.537710405008369</c:v>
                </c:pt>
                <c:pt idx="7755">
                  <c:v>72.537710405008369</c:v>
                </c:pt>
                <c:pt idx="7756">
                  <c:v>72.032663673243476</c:v>
                </c:pt>
                <c:pt idx="7757">
                  <c:v>72.467482013313258</c:v>
                </c:pt>
                <c:pt idx="7758">
                  <c:v>73.391657763599028</c:v>
                </c:pt>
                <c:pt idx="7759">
                  <c:v>73.83693565136808</c:v>
                </c:pt>
                <c:pt idx="7760">
                  <c:v>73.597860275384704</c:v>
                </c:pt>
                <c:pt idx="7761">
                  <c:v>73.597860275384704</c:v>
                </c:pt>
                <c:pt idx="7762">
                  <c:v>73.597860275384704</c:v>
                </c:pt>
                <c:pt idx="7763">
                  <c:v>73.977392434758315</c:v>
                </c:pt>
                <c:pt idx="7764">
                  <c:v>73.260913417358111</c:v>
                </c:pt>
                <c:pt idx="7765">
                  <c:v>72.903047463932978</c:v>
                </c:pt>
                <c:pt idx="7766">
                  <c:v>73.375221331500157</c:v>
                </c:pt>
                <c:pt idx="7767">
                  <c:v>73.830211656418541</c:v>
                </c:pt>
                <c:pt idx="7768">
                  <c:v>73.830211656418541</c:v>
                </c:pt>
                <c:pt idx="7769">
                  <c:v>73.830211656418541</c:v>
                </c:pt>
                <c:pt idx="7770">
                  <c:v>73.464874597493932</c:v>
                </c:pt>
                <c:pt idx="7771">
                  <c:v>74.700595447108043</c:v>
                </c:pt>
                <c:pt idx="7772">
                  <c:v>74.90156818504407</c:v>
                </c:pt>
                <c:pt idx="7773">
                  <c:v>74.527265799520094</c:v>
                </c:pt>
                <c:pt idx="7774">
                  <c:v>74.377096578980527</c:v>
                </c:pt>
                <c:pt idx="7775">
                  <c:v>74.377096578980527</c:v>
                </c:pt>
                <c:pt idx="7776">
                  <c:v>74.377096578980527</c:v>
                </c:pt>
                <c:pt idx="7777">
                  <c:v>74.41669343812778</c:v>
                </c:pt>
                <c:pt idx="7778">
                  <c:v>74.470485397724048</c:v>
                </c:pt>
                <c:pt idx="7779">
                  <c:v>74.62588439211325</c:v>
                </c:pt>
                <c:pt idx="7780">
                  <c:v>75.286330118267358</c:v>
                </c:pt>
                <c:pt idx="7781">
                  <c:v>75.923615417373071</c:v>
                </c:pt>
                <c:pt idx="7782">
                  <c:v>75.923615417373071</c:v>
                </c:pt>
                <c:pt idx="7783">
                  <c:v>75.923615417373071</c:v>
                </c:pt>
                <c:pt idx="7784">
                  <c:v>75.934822075622279</c:v>
                </c:pt>
                <c:pt idx="7785">
                  <c:v>76.129817929158733</c:v>
                </c:pt>
                <c:pt idx="7786">
                  <c:v>76.25159694880027</c:v>
                </c:pt>
                <c:pt idx="7787">
                  <c:v>76.91054845385446</c:v>
                </c:pt>
                <c:pt idx="7788">
                  <c:v>76.82612496171032</c:v>
                </c:pt>
                <c:pt idx="7789">
                  <c:v>76.82612496171032</c:v>
                </c:pt>
                <c:pt idx="7790">
                  <c:v>76.82612496171032</c:v>
                </c:pt>
                <c:pt idx="7791">
                  <c:v>76.512338530732123</c:v>
                </c:pt>
                <c:pt idx="7792">
                  <c:v>76.784286770913226</c:v>
                </c:pt>
                <c:pt idx="7793">
                  <c:v>76.109645944310117</c:v>
                </c:pt>
                <c:pt idx="7794">
                  <c:v>76.275504486398603</c:v>
                </c:pt>
                <c:pt idx="7795">
                  <c:v>76.554923832079183</c:v>
                </c:pt>
                <c:pt idx="7796">
                  <c:v>76.554923832079183</c:v>
                </c:pt>
                <c:pt idx="7797">
                  <c:v>76.554923832079183</c:v>
                </c:pt>
                <c:pt idx="7798">
                  <c:v>76.981523956099537</c:v>
                </c:pt>
                <c:pt idx="7799">
                  <c:v>76.335273330394443</c:v>
                </c:pt>
                <c:pt idx="7800">
                  <c:v>76.799228981912194</c:v>
                </c:pt>
                <c:pt idx="7801">
                  <c:v>76.972558629500142</c:v>
                </c:pt>
                <c:pt idx="7802">
                  <c:v>77.482088024564717</c:v>
                </c:pt>
                <c:pt idx="7803">
                  <c:v>77.482088024564717</c:v>
                </c:pt>
                <c:pt idx="7804">
                  <c:v>77.482088024564717</c:v>
                </c:pt>
                <c:pt idx="7805">
                  <c:v>77.630015913454443</c:v>
                </c:pt>
                <c:pt idx="7806">
                  <c:v>78.377126463402519</c:v>
                </c:pt>
                <c:pt idx="7807">
                  <c:v>78.185866162615824</c:v>
                </c:pt>
                <c:pt idx="7808">
                  <c:v>78.347989151954565</c:v>
                </c:pt>
                <c:pt idx="7809">
                  <c:v>77.306517045326942</c:v>
                </c:pt>
                <c:pt idx="7810">
                  <c:v>77.306517045326942</c:v>
                </c:pt>
                <c:pt idx="7811">
                  <c:v>77.306517045326942</c:v>
                </c:pt>
                <c:pt idx="7812">
                  <c:v>77.55530485845965</c:v>
                </c:pt>
                <c:pt idx="7813">
                  <c:v>76.786528102563082</c:v>
                </c:pt>
                <c:pt idx="7814">
                  <c:v>77.11077408124055</c:v>
                </c:pt>
                <c:pt idx="7815">
                  <c:v>78.322587393256327</c:v>
                </c:pt>
                <c:pt idx="7816">
                  <c:v>77.64869367720317</c:v>
                </c:pt>
                <c:pt idx="7817">
                  <c:v>77.64869367720317</c:v>
                </c:pt>
                <c:pt idx="7818">
                  <c:v>77.64869367720317</c:v>
                </c:pt>
                <c:pt idx="7819">
                  <c:v>77.410365411769746</c:v>
                </c:pt>
                <c:pt idx="7820">
                  <c:v>77.704726968449279</c:v>
                </c:pt>
                <c:pt idx="7821">
                  <c:v>77.455192044766633</c:v>
                </c:pt>
                <c:pt idx="7822">
                  <c:v>77.728634506047641</c:v>
                </c:pt>
                <c:pt idx="7823">
                  <c:v>77.938572570583034</c:v>
                </c:pt>
                <c:pt idx="7824">
                  <c:v>77.938572570583034</c:v>
                </c:pt>
                <c:pt idx="7825">
                  <c:v>77.938572570583034</c:v>
                </c:pt>
                <c:pt idx="7826">
                  <c:v>77.854149078438894</c:v>
                </c:pt>
                <c:pt idx="7827">
                  <c:v>78.441377970698085</c:v>
                </c:pt>
                <c:pt idx="7828">
                  <c:v>77.940813902232875</c:v>
                </c:pt>
                <c:pt idx="7829">
                  <c:v>78.353966036354151</c:v>
                </c:pt>
                <c:pt idx="7830">
                  <c:v>78.126097318619998</c:v>
                </c:pt>
                <c:pt idx="7831">
                  <c:v>78.126097318619998</c:v>
                </c:pt>
                <c:pt idx="7832">
                  <c:v>78.126097318619998</c:v>
                </c:pt>
                <c:pt idx="7833">
                  <c:v>78.383850458352086</c:v>
                </c:pt>
                <c:pt idx="7834">
                  <c:v>78.847806109869822</c:v>
                </c:pt>
                <c:pt idx="7835">
                  <c:v>79.036077968456752</c:v>
                </c:pt>
                <c:pt idx="7836">
                  <c:v>78.826887014471282</c:v>
                </c:pt>
                <c:pt idx="7837">
                  <c:v>77.826505988090815</c:v>
                </c:pt>
                <c:pt idx="7838">
                  <c:v>77.826505988090815</c:v>
                </c:pt>
                <c:pt idx="7839">
                  <c:v>77.826505988090815</c:v>
                </c:pt>
                <c:pt idx="7840">
                  <c:v>77.007672825347726</c:v>
                </c:pt>
                <c:pt idx="7841">
                  <c:v>75.446211775956257</c:v>
                </c:pt>
                <c:pt idx="7842">
                  <c:v>75.64195474004265</c:v>
                </c:pt>
                <c:pt idx="7843">
                  <c:v>76.099933507160813</c:v>
                </c:pt>
                <c:pt idx="7844">
                  <c:v>75.022600094135683</c:v>
                </c:pt>
                <c:pt idx="7845">
                  <c:v>75.022600094135683</c:v>
                </c:pt>
                <c:pt idx="7846">
                  <c:v>75.022600094135683</c:v>
                </c:pt>
                <c:pt idx="7847">
                  <c:v>75.595633885945858</c:v>
                </c:pt>
                <c:pt idx="7848">
                  <c:v>76.155966798406908</c:v>
                </c:pt>
                <c:pt idx="7849">
                  <c:v>77.302781492577196</c:v>
                </c:pt>
                <c:pt idx="7850">
                  <c:v>76.84853827820875</c:v>
                </c:pt>
                <c:pt idx="7851">
                  <c:v>77.813057998191724</c:v>
                </c:pt>
                <c:pt idx="7852">
                  <c:v>77.813057998191724</c:v>
                </c:pt>
                <c:pt idx="7853">
                  <c:v>77.813057998191724</c:v>
                </c:pt>
                <c:pt idx="7854">
                  <c:v>78.545973447690784</c:v>
                </c:pt>
                <c:pt idx="7855">
                  <c:v>78.14402797181873</c:v>
                </c:pt>
                <c:pt idx="7856">
                  <c:v>78.111902218170954</c:v>
                </c:pt>
                <c:pt idx="7857">
                  <c:v>78.66028136183283</c:v>
                </c:pt>
                <c:pt idx="7858">
                  <c:v>79.30204932423824</c:v>
                </c:pt>
                <c:pt idx="7859">
                  <c:v>79.30204932423824</c:v>
                </c:pt>
                <c:pt idx="7860">
                  <c:v>79.30204932423824</c:v>
                </c:pt>
                <c:pt idx="7861">
                  <c:v>79.696523694610832</c:v>
                </c:pt>
                <c:pt idx="7862">
                  <c:v>79.810831608752878</c:v>
                </c:pt>
                <c:pt idx="7863">
                  <c:v>79.688305478561389</c:v>
                </c:pt>
                <c:pt idx="7864">
                  <c:v>79.45670120807749</c:v>
                </c:pt>
                <c:pt idx="7865">
                  <c:v>80.063354974635331</c:v>
                </c:pt>
                <c:pt idx="7866">
                  <c:v>80.063354974635331</c:v>
                </c:pt>
                <c:pt idx="7867">
                  <c:v>80.063354974635331</c:v>
                </c:pt>
                <c:pt idx="7868">
                  <c:v>80.592309243998557</c:v>
                </c:pt>
                <c:pt idx="7869">
                  <c:v>80.759662007186918</c:v>
                </c:pt>
                <c:pt idx="7870">
                  <c:v>81.035345800117753</c:v>
                </c:pt>
                <c:pt idx="7871">
                  <c:v>82.074576575095506</c:v>
                </c:pt>
                <c:pt idx="7872">
                  <c:v>82.166471172739122</c:v>
                </c:pt>
                <c:pt idx="7873">
                  <c:v>82.166471172739122</c:v>
                </c:pt>
                <c:pt idx="7874">
                  <c:v>82.166471172739122</c:v>
                </c:pt>
                <c:pt idx="7875">
                  <c:v>82.324858609328118</c:v>
                </c:pt>
                <c:pt idx="7876">
                  <c:v>81.687573310222419</c:v>
                </c:pt>
                <c:pt idx="7877">
                  <c:v>81.830271425262495</c:v>
                </c:pt>
                <c:pt idx="7878">
                  <c:v>81.537404089682852</c:v>
                </c:pt>
                <c:pt idx="7879">
                  <c:v>80.910578338276437</c:v>
                </c:pt>
                <c:pt idx="7880">
                  <c:v>80.910578338276437</c:v>
                </c:pt>
                <c:pt idx="7881">
                  <c:v>80.910578338276437</c:v>
                </c:pt>
                <c:pt idx="7882">
                  <c:v>81.458957481938327</c:v>
                </c:pt>
                <c:pt idx="7883">
                  <c:v>81.286374944900317</c:v>
                </c:pt>
                <c:pt idx="7884">
                  <c:v>80.098469170482872</c:v>
                </c:pt>
                <c:pt idx="7885">
                  <c:v>79.050273068905724</c:v>
                </c:pt>
                <c:pt idx="7886">
                  <c:v>78.36890824735309</c:v>
                </c:pt>
                <c:pt idx="7887">
                  <c:v>78.36890824735309</c:v>
                </c:pt>
                <c:pt idx="7888">
                  <c:v>78.36890824735309</c:v>
                </c:pt>
                <c:pt idx="7889">
                  <c:v>79.889278216497416</c:v>
                </c:pt>
                <c:pt idx="7890">
                  <c:v>78.593041412337513</c:v>
                </c:pt>
                <c:pt idx="7891">
                  <c:v>79.402162137931271</c:v>
                </c:pt>
                <c:pt idx="7892">
                  <c:v>80.184386883726901</c:v>
                </c:pt>
                <c:pt idx="7893">
                  <c:v>80.175421557127535</c:v>
                </c:pt>
                <c:pt idx="7894">
                  <c:v>80.175421557127535</c:v>
                </c:pt>
                <c:pt idx="7895">
                  <c:v>80.175421557127535</c:v>
                </c:pt>
                <c:pt idx="7896">
                  <c:v>79.965483492592114</c:v>
                </c:pt>
                <c:pt idx="7897">
                  <c:v>79.619571307966169</c:v>
                </c:pt>
                <c:pt idx="7898">
                  <c:v>79.832497814701355</c:v>
                </c:pt>
                <c:pt idx="7899">
                  <c:v>80.354728089115071</c:v>
                </c:pt>
                <c:pt idx="7900">
                  <c:v>80.455588013358067</c:v>
                </c:pt>
                <c:pt idx="7901">
                  <c:v>80.455588013358067</c:v>
                </c:pt>
                <c:pt idx="7902">
                  <c:v>80.455588013358067</c:v>
                </c:pt>
                <c:pt idx="7903">
                  <c:v>80.254615275422026</c:v>
                </c:pt>
                <c:pt idx="7904">
                  <c:v>80.823166403932504</c:v>
                </c:pt>
                <c:pt idx="7905">
                  <c:v>81.82877720416262</c:v>
                </c:pt>
                <c:pt idx="7906">
                  <c:v>81.865385621110079</c:v>
                </c:pt>
                <c:pt idx="7907">
                  <c:v>81.205687005505936</c:v>
                </c:pt>
                <c:pt idx="7908">
                  <c:v>81.205687005505936</c:v>
                </c:pt>
                <c:pt idx="7909">
                  <c:v>81.205687005505936</c:v>
                </c:pt>
                <c:pt idx="7910">
                  <c:v>81.010691151969482</c:v>
                </c:pt>
                <c:pt idx="7911">
                  <c:v>81.085402206964304</c:v>
                </c:pt>
                <c:pt idx="7912">
                  <c:v>81.151147935359745</c:v>
                </c:pt>
                <c:pt idx="7913">
                  <c:v>80.827649067232215</c:v>
                </c:pt>
                <c:pt idx="7914">
                  <c:v>81.154883488109476</c:v>
                </c:pt>
                <c:pt idx="7915">
                  <c:v>81.154883488109476</c:v>
                </c:pt>
                <c:pt idx="7916">
                  <c:v>81.154883488109476</c:v>
                </c:pt>
                <c:pt idx="7917">
                  <c:v>81.239306980253616</c:v>
                </c:pt>
                <c:pt idx="7918">
                  <c:v>80.671502962293076</c:v>
                </c:pt>
                <c:pt idx="7919">
                  <c:v>81.612862255227668</c:v>
                </c:pt>
                <c:pt idx="7920">
                  <c:v>82.494452704166392</c:v>
                </c:pt>
                <c:pt idx="7921">
                  <c:v>82.546750442662756</c:v>
                </c:pt>
                <c:pt idx="7922">
                  <c:v>82.546750442662756</c:v>
                </c:pt>
                <c:pt idx="7923">
                  <c:v>82.546750442662756</c:v>
                </c:pt>
                <c:pt idx="7924">
                  <c:v>82.727551195750181</c:v>
                </c:pt>
                <c:pt idx="7925">
                  <c:v>83.056279837727345</c:v>
                </c:pt>
                <c:pt idx="7926">
                  <c:v>83.020418531329838</c:v>
                </c:pt>
                <c:pt idx="7927">
                  <c:v>84.039477321459003</c:v>
                </c:pt>
                <c:pt idx="7928">
                  <c:v>83.942352949965752</c:v>
                </c:pt>
                <c:pt idx="7929">
                  <c:v>83.942352949965752</c:v>
                </c:pt>
                <c:pt idx="7930">
                  <c:v>83.942352949965752</c:v>
                </c:pt>
                <c:pt idx="7931">
                  <c:v>83.696553579032837</c:v>
                </c:pt>
                <c:pt idx="7932">
                  <c:v>83.480638630097843</c:v>
                </c:pt>
                <c:pt idx="7933">
                  <c:v>83.038349184528585</c:v>
                </c:pt>
                <c:pt idx="7934">
                  <c:v>82.626691271507198</c:v>
                </c:pt>
                <c:pt idx="7935">
                  <c:v>81.40591263289204</c:v>
                </c:pt>
                <c:pt idx="7936">
                  <c:v>81.40591263289204</c:v>
                </c:pt>
                <c:pt idx="7937">
                  <c:v>81.40591263289204</c:v>
                </c:pt>
                <c:pt idx="7938">
                  <c:v>81.097355975763492</c:v>
                </c:pt>
                <c:pt idx="7939">
                  <c:v>81.207928337155806</c:v>
                </c:pt>
                <c:pt idx="7940">
                  <c:v>80.870234368579275</c:v>
                </c:pt>
                <c:pt idx="7941">
                  <c:v>80.238178843323212</c:v>
                </c:pt>
                <c:pt idx="7942">
                  <c:v>80.11117004983204</c:v>
                </c:pt>
                <c:pt idx="7943">
                  <c:v>80.11117004983204</c:v>
                </c:pt>
                <c:pt idx="7944">
                  <c:v>80.11117004983204</c:v>
                </c:pt>
                <c:pt idx="7945">
                  <c:v>80.483978214256126</c:v>
                </c:pt>
                <c:pt idx="7946">
                  <c:v>80.060366532435566</c:v>
                </c:pt>
                <c:pt idx="7947">
                  <c:v>81.04431112671719</c:v>
                </c:pt>
                <c:pt idx="7948">
                  <c:v>81.270685623351454</c:v>
                </c:pt>
                <c:pt idx="7949">
                  <c:v>79.285612892139426</c:v>
                </c:pt>
                <c:pt idx="7950">
                  <c:v>79.285612892139426</c:v>
                </c:pt>
                <c:pt idx="7951">
                  <c:v>79.285612892139426</c:v>
                </c:pt>
                <c:pt idx="7952">
                  <c:v>75.942293181121798</c:v>
                </c:pt>
                <c:pt idx="7953">
                  <c:v>77.01663815194712</c:v>
                </c:pt>
                <c:pt idx="7954">
                  <c:v>78.469021061046178</c:v>
                </c:pt>
                <c:pt idx="7955">
                  <c:v>78.170923951616885</c:v>
                </c:pt>
                <c:pt idx="7956">
                  <c:v>79.449977213127994</c:v>
                </c:pt>
                <c:pt idx="7957">
                  <c:v>79.449977213127994</c:v>
                </c:pt>
                <c:pt idx="7958">
                  <c:v>79.449977213127994</c:v>
                </c:pt>
                <c:pt idx="7959">
                  <c:v>79.874336005498492</c:v>
                </c:pt>
                <c:pt idx="7960">
                  <c:v>80.016287009988645</c:v>
                </c:pt>
                <c:pt idx="7961">
                  <c:v>80.431680475759777</c:v>
                </c:pt>
                <c:pt idx="7962">
                  <c:v>80.389095174412745</c:v>
                </c:pt>
                <c:pt idx="7963">
                  <c:v>81.707745295071092</c:v>
                </c:pt>
                <c:pt idx="7964">
                  <c:v>81.707745295071092</c:v>
                </c:pt>
                <c:pt idx="7965">
                  <c:v>81.707745295071092</c:v>
                </c:pt>
                <c:pt idx="7966">
                  <c:v>82.445890518419773</c:v>
                </c:pt>
                <c:pt idx="7967">
                  <c:v>82.514624689015008</c:v>
                </c:pt>
                <c:pt idx="7968">
                  <c:v>82.248653333233506</c:v>
                </c:pt>
                <c:pt idx="7969">
                  <c:v>82.25537732818303</c:v>
                </c:pt>
                <c:pt idx="7970">
                  <c:v>82.232964011684587</c:v>
                </c:pt>
                <c:pt idx="7971">
                  <c:v>82.232964011684587</c:v>
                </c:pt>
                <c:pt idx="7972">
                  <c:v>82.232964011684587</c:v>
                </c:pt>
                <c:pt idx="7973">
                  <c:v>82.501923809665882</c:v>
                </c:pt>
                <c:pt idx="7974">
                  <c:v>82.164976951639304</c:v>
                </c:pt>
                <c:pt idx="7975">
                  <c:v>81.974463761402546</c:v>
                </c:pt>
                <c:pt idx="7976">
                  <c:v>81.805616777114281</c:v>
                </c:pt>
                <c:pt idx="7977">
                  <c:v>82.176183609888525</c:v>
                </c:pt>
                <c:pt idx="7978">
                  <c:v>82.176183609888525</c:v>
                </c:pt>
                <c:pt idx="7979">
                  <c:v>82.176183609888525</c:v>
                </c:pt>
                <c:pt idx="7980">
                  <c:v>81.908718033007105</c:v>
                </c:pt>
                <c:pt idx="7981">
                  <c:v>81.447750823689148</c:v>
                </c:pt>
                <c:pt idx="7982">
                  <c:v>80.209041531875229</c:v>
                </c:pt>
                <c:pt idx="7983">
                  <c:v>80.395819169362255</c:v>
                </c:pt>
                <c:pt idx="7984">
                  <c:v>80.306165903368495</c:v>
                </c:pt>
                <c:pt idx="7985">
                  <c:v>80.306165903368495</c:v>
                </c:pt>
                <c:pt idx="7986">
                  <c:v>80.306165903368495</c:v>
                </c:pt>
                <c:pt idx="7987">
                  <c:v>79.450724323677946</c:v>
                </c:pt>
                <c:pt idx="7988">
                  <c:v>79.408886132880852</c:v>
                </c:pt>
                <c:pt idx="7989">
                  <c:v>79.095846812452606</c:v>
                </c:pt>
                <c:pt idx="7990">
                  <c:v>80.360704973514672</c:v>
                </c:pt>
                <c:pt idx="7991">
                  <c:v>80.859774820879977</c:v>
                </c:pt>
                <c:pt idx="7992">
                  <c:v>80.859774820879977</c:v>
                </c:pt>
                <c:pt idx="7993">
                  <c:v>80.859774820879977</c:v>
                </c:pt>
                <c:pt idx="7994">
                  <c:v>81.137699945460668</c:v>
                </c:pt>
                <c:pt idx="7995">
                  <c:v>81.473152582387357</c:v>
                </c:pt>
                <c:pt idx="7996">
                  <c:v>81.266950070601695</c:v>
                </c:pt>
                <c:pt idx="7997">
                  <c:v>82.19336715253732</c:v>
                </c:pt>
                <c:pt idx="7998">
                  <c:v>82.663299688454671</c:v>
                </c:pt>
                <c:pt idx="7999">
                  <c:v>82.663299688454671</c:v>
                </c:pt>
                <c:pt idx="8000">
                  <c:v>82.663299688454671</c:v>
                </c:pt>
                <c:pt idx="8001">
                  <c:v>82.978580340532758</c:v>
                </c:pt>
                <c:pt idx="8002">
                  <c:v>84.575902696321734</c:v>
                </c:pt>
                <c:pt idx="8003">
                  <c:v>84.931527318097011</c:v>
                </c:pt>
                <c:pt idx="8004">
                  <c:v>86.917347159859006</c:v>
                </c:pt>
                <c:pt idx="8005">
                  <c:v>87.749628312501159</c:v>
                </c:pt>
                <c:pt idx="8006">
                  <c:v>87.749628312501159</c:v>
                </c:pt>
                <c:pt idx="8007">
                  <c:v>87.749628312501159</c:v>
                </c:pt>
                <c:pt idx="8008">
                  <c:v>87.475438740670214</c:v>
                </c:pt>
                <c:pt idx="8009">
                  <c:v>87.605435976361193</c:v>
                </c:pt>
                <c:pt idx="8010">
                  <c:v>88.754492002181337</c:v>
                </c:pt>
                <c:pt idx="8011">
                  <c:v>87.637561730008969</c:v>
                </c:pt>
                <c:pt idx="8012">
                  <c:v>88.109735597576147</c:v>
                </c:pt>
                <c:pt idx="8013">
                  <c:v>88.109735597576147</c:v>
                </c:pt>
                <c:pt idx="8014">
                  <c:v>88.109735597576147</c:v>
                </c:pt>
                <c:pt idx="8015">
                  <c:v>88.441452681753105</c:v>
                </c:pt>
                <c:pt idx="8016">
                  <c:v>86.383163116646173</c:v>
                </c:pt>
                <c:pt idx="8017">
                  <c:v>85.788463118887506</c:v>
                </c:pt>
                <c:pt idx="8018">
                  <c:v>86.437702186792379</c:v>
                </c:pt>
                <c:pt idx="8019">
                  <c:v>86.631950929778867</c:v>
                </c:pt>
                <c:pt idx="8020">
                  <c:v>86.631950929778867</c:v>
                </c:pt>
                <c:pt idx="8021">
                  <c:v>86.631950929778867</c:v>
                </c:pt>
                <c:pt idx="8022">
                  <c:v>86.669306457276278</c:v>
                </c:pt>
                <c:pt idx="8023">
                  <c:v>85.897541259179931</c:v>
                </c:pt>
                <c:pt idx="8024">
                  <c:v>85.472435356259481</c:v>
                </c:pt>
                <c:pt idx="8025">
                  <c:v>84.806759856255752</c:v>
                </c:pt>
                <c:pt idx="8026">
                  <c:v>86.300233845601923</c:v>
                </c:pt>
                <c:pt idx="8027">
                  <c:v>86.300233845601923</c:v>
                </c:pt>
                <c:pt idx="8028">
                  <c:v>86.300233845601923</c:v>
                </c:pt>
                <c:pt idx="8029">
                  <c:v>85.799669777136728</c:v>
                </c:pt>
                <c:pt idx="8030">
                  <c:v>85.334219904519074</c:v>
                </c:pt>
                <c:pt idx="8031">
                  <c:v>85.305829703621043</c:v>
                </c:pt>
                <c:pt idx="8032">
                  <c:v>84.761186112708899</c:v>
                </c:pt>
                <c:pt idx="8033">
                  <c:v>84.788082092507025</c:v>
                </c:pt>
                <c:pt idx="8034">
                  <c:v>84.788082092507025</c:v>
                </c:pt>
                <c:pt idx="8035">
                  <c:v>84.788082092507025</c:v>
                </c:pt>
                <c:pt idx="8036">
                  <c:v>85.016697920791145</c:v>
                </c:pt>
                <c:pt idx="8037">
                  <c:v>84.906872669948783</c:v>
                </c:pt>
                <c:pt idx="8038">
                  <c:v>84.1627505622005</c:v>
                </c:pt>
                <c:pt idx="8039">
                  <c:v>83.640520287786799</c:v>
                </c:pt>
                <c:pt idx="8040">
                  <c:v>83.846722799572461</c:v>
                </c:pt>
                <c:pt idx="8041">
                  <c:v>83.846722799572461</c:v>
                </c:pt>
                <c:pt idx="8042">
                  <c:v>83.846722799572461</c:v>
                </c:pt>
                <c:pt idx="8043">
                  <c:v>84.410044154233304</c:v>
                </c:pt>
                <c:pt idx="8044">
                  <c:v>85.104109855135064</c:v>
                </c:pt>
                <c:pt idx="8045">
                  <c:v>84.563201816972665</c:v>
                </c:pt>
                <c:pt idx="8046">
                  <c:v>85.210946663777662</c:v>
                </c:pt>
                <c:pt idx="8047">
                  <c:v>84.845609604853067</c:v>
                </c:pt>
                <c:pt idx="8048">
                  <c:v>84.845609604853067</c:v>
                </c:pt>
                <c:pt idx="8049">
                  <c:v>84.845609604853067</c:v>
                </c:pt>
                <c:pt idx="8050">
                  <c:v>84.116429708103738</c:v>
                </c:pt>
                <c:pt idx="8051">
                  <c:v>82.420488759721607</c:v>
                </c:pt>
                <c:pt idx="8052">
                  <c:v>81.71148084782088</c:v>
                </c:pt>
                <c:pt idx="8053">
                  <c:v>81.01741514691912</c:v>
                </c:pt>
                <c:pt idx="8054">
                  <c:v>81.061494669366041</c:v>
                </c:pt>
                <c:pt idx="8055">
                  <c:v>81.061494669366041</c:v>
                </c:pt>
                <c:pt idx="8056">
                  <c:v>81.061494669366041</c:v>
                </c:pt>
                <c:pt idx="8057">
                  <c:v>81.414130848941525</c:v>
                </c:pt>
                <c:pt idx="8058">
                  <c:v>81.80412255601442</c:v>
                </c:pt>
                <c:pt idx="8059">
                  <c:v>81.722687506070073</c:v>
                </c:pt>
                <c:pt idx="8060">
                  <c:v>81.0981030863135</c:v>
                </c:pt>
                <c:pt idx="8061">
                  <c:v>81.231088764204259</c:v>
                </c:pt>
                <c:pt idx="8062">
                  <c:v>81.231088764204259</c:v>
                </c:pt>
                <c:pt idx="8063">
                  <c:v>81.231088764204259</c:v>
                </c:pt>
                <c:pt idx="8064">
                  <c:v>81.599414265328662</c:v>
                </c:pt>
                <c:pt idx="8065">
                  <c:v>81.205687005506036</c:v>
                </c:pt>
                <c:pt idx="8066">
                  <c:v>81.25424919125264</c:v>
                </c:pt>
                <c:pt idx="8067">
                  <c:v>80.661790525143829</c:v>
                </c:pt>
                <c:pt idx="8068">
                  <c:v>80.58110258574942</c:v>
                </c:pt>
                <c:pt idx="8069">
                  <c:v>80.58110258574942</c:v>
                </c:pt>
                <c:pt idx="8070">
                  <c:v>80.58110258574942</c:v>
                </c:pt>
                <c:pt idx="8071">
                  <c:v>81.165343035808817</c:v>
                </c:pt>
                <c:pt idx="8072">
                  <c:v>81.996877077901004</c:v>
                </c:pt>
                <c:pt idx="8073">
                  <c:v>82.218768911235586</c:v>
                </c:pt>
                <c:pt idx="8074">
                  <c:v>82.353248810226233</c:v>
                </c:pt>
                <c:pt idx="8075">
                  <c:v>82.561692653661737</c:v>
                </c:pt>
                <c:pt idx="8076">
                  <c:v>82.561692653661737</c:v>
                </c:pt>
                <c:pt idx="8077">
                  <c:v>82.561692653661737</c:v>
                </c:pt>
                <c:pt idx="8078">
                  <c:v>83.231103706415212</c:v>
                </c:pt>
                <c:pt idx="8079">
                  <c:v>83.057026948277326</c:v>
                </c:pt>
                <c:pt idx="8080">
                  <c:v>82.811974687894363</c:v>
                </c:pt>
                <c:pt idx="8081">
                  <c:v>83.148921545920956</c:v>
                </c:pt>
                <c:pt idx="8082">
                  <c:v>82.705884989801746</c:v>
                </c:pt>
                <c:pt idx="8083">
                  <c:v>82.705884989801746</c:v>
                </c:pt>
                <c:pt idx="8084">
                  <c:v>82.705884989801746</c:v>
                </c:pt>
                <c:pt idx="8085">
                  <c:v>82.421982980821483</c:v>
                </c:pt>
                <c:pt idx="8086">
                  <c:v>81.674125320323455</c:v>
                </c:pt>
                <c:pt idx="8087">
                  <c:v>81.831765646362499</c:v>
                </c:pt>
                <c:pt idx="8088">
                  <c:v>80.819430851182858</c:v>
                </c:pt>
                <c:pt idx="8089">
                  <c:v>80.108928718182241</c:v>
                </c:pt>
                <c:pt idx="8090">
                  <c:v>80.108928718182241</c:v>
                </c:pt>
                <c:pt idx="8091">
                  <c:v>80.108928718182241</c:v>
                </c:pt>
                <c:pt idx="8092">
                  <c:v>80.833625951631888</c:v>
                </c:pt>
                <c:pt idx="8093">
                  <c:v>81.060747558816104</c:v>
                </c:pt>
                <c:pt idx="8094">
                  <c:v>81.125746176661579</c:v>
                </c:pt>
                <c:pt idx="8095">
                  <c:v>81.038334242317674</c:v>
                </c:pt>
                <c:pt idx="8096">
                  <c:v>80.902360122227108</c:v>
                </c:pt>
                <c:pt idx="8097">
                  <c:v>80.902360122227108</c:v>
                </c:pt>
                <c:pt idx="8098">
                  <c:v>80.902360122227108</c:v>
                </c:pt>
                <c:pt idx="8099">
                  <c:v>80.568401706400337</c:v>
                </c:pt>
                <c:pt idx="8100">
                  <c:v>80.350245425815501</c:v>
                </c:pt>
              </c:numCache>
            </c:numRef>
          </c:yVal>
          <c:smooth val="0"/>
          <c:extLst>
            <c:ext xmlns:c16="http://schemas.microsoft.com/office/drawing/2014/chart" uri="{C3380CC4-5D6E-409C-BE32-E72D297353CC}">
              <c16:uniqueId val="{00000004-65FF-470C-B49D-8CEA86FBFE21}"/>
            </c:ext>
          </c:extLst>
        </c:ser>
        <c:ser>
          <c:idx val="5"/>
          <c:order val="5"/>
          <c:tx>
            <c:v>SPX 500</c:v>
          </c:tx>
          <c:spPr>
            <a:ln w="19050" cap="rnd">
              <a:solidFill>
                <a:schemeClr val="tx1"/>
              </a:solidFill>
              <a:round/>
            </a:ln>
            <a:effectLst/>
          </c:spPr>
          <c:marker>
            <c:symbol val="none"/>
          </c:marker>
          <c:xVal>
            <c:numRef>
              <c:f>Hoja1!$B$5:$B$14605</c:f>
              <c:numCache>
                <c:formatCode>General</c:formatCode>
                <c:ptCount val="14601"/>
                <c:pt idx="0">
                  <c:v>-5</c:v>
                </c:pt>
                <c:pt idx="1">
                  <c:v>-4.9972602739726026</c:v>
                </c:pt>
                <c:pt idx="2">
                  <c:v>-4.9945205479452053</c:v>
                </c:pt>
                <c:pt idx="3">
                  <c:v>-4.9917808219178079</c:v>
                </c:pt>
                <c:pt idx="4">
                  <c:v>-4.9890410958904106</c:v>
                </c:pt>
                <c:pt idx="5">
                  <c:v>-4.9863013698630132</c:v>
                </c:pt>
                <c:pt idx="6">
                  <c:v>-4.9835616438356158</c:v>
                </c:pt>
                <c:pt idx="7">
                  <c:v>-4.9808219178082185</c:v>
                </c:pt>
                <c:pt idx="8">
                  <c:v>-4.9780821917808211</c:v>
                </c:pt>
                <c:pt idx="9">
                  <c:v>-4.9753424657534238</c:v>
                </c:pt>
                <c:pt idx="10">
                  <c:v>-4.9726027397260264</c:v>
                </c:pt>
                <c:pt idx="11">
                  <c:v>-4.969863013698629</c:v>
                </c:pt>
                <c:pt idx="12">
                  <c:v>-4.9671232876712317</c:v>
                </c:pt>
                <c:pt idx="13">
                  <c:v>-4.9643835616438343</c:v>
                </c:pt>
                <c:pt idx="14">
                  <c:v>-4.961643835616437</c:v>
                </c:pt>
                <c:pt idx="15">
                  <c:v>-4.9589041095890396</c:v>
                </c:pt>
                <c:pt idx="16">
                  <c:v>-4.9561643835616422</c:v>
                </c:pt>
                <c:pt idx="17">
                  <c:v>-4.9534246575342449</c:v>
                </c:pt>
                <c:pt idx="18">
                  <c:v>-4.9506849315068475</c:v>
                </c:pt>
                <c:pt idx="19">
                  <c:v>-4.9479452054794502</c:v>
                </c:pt>
                <c:pt idx="20">
                  <c:v>-4.9452054794520528</c:v>
                </c:pt>
                <c:pt idx="21">
                  <c:v>-4.9424657534246554</c:v>
                </c:pt>
                <c:pt idx="22">
                  <c:v>-4.9397260273972581</c:v>
                </c:pt>
                <c:pt idx="23">
                  <c:v>-4.9369863013698607</c:v>
                </c:pt>
                <c:pt idx="24">
                  <c:v>-4.9342465753424634</c:v>
                </c:pt>
                <c:pt idx="25">
                  <c:v>-4.931506849315066</c:v>
                </c:pt>
                <c:pt idx="26">
                  <c:v>-4.9287671232876686</c:v>
                </c:pt>
                <c:pt idx="27">
                  <c:v>-4.9260273972602713</c:v>
                </c:pt>
                <c:pt idx="28">
                  <c:v>-4.9232876712328739</c:v>
                </c:pt>
                <c:pt idx="29">
                  <c:v>-4.9205479452054766</c:v>
                </c:pt>
                <c:pt idx="30">
                  <c:v>-4.9178082191780792</c:v>
                </c:pt>
                <c:pt idx="31">
                  <c:v>-4.9150684931506818</c:v>
                </c:pt>
                <c:pt idx="32">
                  <c:v>-4.9123287671232845</c:v>
                </c:pt>
                <c:pt idx="33">
                  <c:v>-4.9095890410958871</c:v>
                </c:pt>
                <c:pt idx="34">
                  <c:v>-4.9068493150684898</c:v>
                </c:pt>
                <c:pt idx="35">
                  <c:v>-4.9041095890410924</c:v>
                </c:pt>
                <c:pt idx="36">
                  <c:v>-4.901369863013695</c:v>
                </c:pt>
                <c:pt idx="37">
                  <c:v>-4.8986301369862977</c:v>
                </c:pt>
                <c:pt idx="38">
                  <c:v>-4.8958904109589003</c:v>
                </c:pt>
                <c:pt idx="39">
                  <c:v>-4.893150684931503</c:v>
                </c:pt>
                <c:pt idx="40">
                  <c:v>-4.8904109589041056</c:v>
                </c:pt>
                <c:pt idx="41">
                  <c:v>-4.8876712328767082</c:v>
                </c:pt>
                <c:pt idx="42">
                  <c:v>-4.8849315068493109</c:v>
                </c:pt>
                <c:pt idx="43">
                  <c:v>-4.8821917808219135</c:v>
                </c:pt>
                <c:pt idx="44">
                  <c:v>-4.8794520547945162</c:v>
                </c:pt>
                <c:pt idx="45">
                  <c:v>-4.8767123287671188</c:v>
                </c:pt>
                <c:pt idx="46">
                  <c:v>-4.8739726027397214</c:v>
                </c:pt>
                <c:pt idx="47">
                  <c:v>-4.8712328767123241</c:v>
                </c:pt>
                <c:pt idx="48">
                  <c:v>-4.8684931506849267</c:v>
                </c:pt>
                <c:pt idx="49">
                  <c:v>-4.8657534246575294</c:v>
                </c:pt>
                <c:pt idx="50">
                  <c:v>-4.863013698630132</c:v>
                </c:pt>
                <c:pt idx="51">
                  <c:v>-4.8602739726027346</c:v>
                </c:pt>
                <c:pt idx="52">
                  <c:v>-4.8575342465753373</c:v>
                </c:pt>
                <c:pt idx="53">
                  <c:v>-4.8547945205479399</c:v>
                </c:pt>
                <c:pt idx="54">
                  <c:v>-4.8520547945205426</c:v>
                </c:pt>
                <c:pt idx="55">
                  <c:v>-4.8493150684931452</c:v>
                </c:pt>
                <c:pt idx="56">
                  <c:v>-4.8465753424657478</c:v>
                </c:pt>
                <c:pt idx="57">
                  <c:v>-4.8438356164383505</c:v>
                </c:pt>
                <c:pt idx="58">
                  <c:v>-4.8410958904109531</c:v>
                </c:pt>
                <c:pt idx="59">
                  <c:v>-4.8383561643835558</c:v>
                </c:pt>
                <c:pt idx="60">
                  <c:v>-4.8356164383561584</c:v>
                </c:pt>
                <c:pt idx="61">
                  <c:v>-4.832876712328761</c:v>
                </c:pt>
                <c:pt idx="62">
                  <c:v>-4.8301369863013637</c:v>
                </c:pt>
                <c:pt idx="63">
                  <c:v>-4.8273972602739663</c:v>
                </c:pt>
                <c:pt idx="64">
                  <c:v>-4.824657534246569</c:v>
                </c:pt>
                <c:pt idx="65">
                  <c:v>-4.8219178082191716</c:v>
                </c:pt>
                <c:pt idx="66">
                  <c:v>-4.8191780821917742</c:v>
                </c:pt>
                <c:pt idx="67">
                  <c:v>-4.8164383561643769</c:v>
                </c:pt>
                <c:pt idx="68">
                  <c:v>-4.8136986301369795</c:v>
                </c:pt>
                <c:pt idx="69">
                  <c:v>-4.8109589041095822</c:v>
                </c:pt>
                <c:pt idx="70">
                  <c:v>-4.8082191780821848</c:v>
                </c:pt>
                <c:pt idx="71">
                  <c:v>-4.8054794520547874</c:v>
                </c:pt>
                <c:pt idx="72">
                  <c:v>-4.8027397260273901</c:v>
                </c:pt>
                <c:pt idx="73">
                  <c:v>-4.7999999999999927</c:v>
                </c:pt>
                <c:pt idx="74">
                  <c:v>-4.7972602739725954</c:v>
                </c:pt>
                <c:pt idx="75">
                  <c:v>-4.794520547945198</c:v>
                </c:pt>
                <c:pt idx="76">
                  <c:v>-4.7917808219178006</c:v>
                </c:pt>
                <c:pt idx="77">
                  <c:v>-4.7890410958904033</c:v>
                </c:pt>
                <c:pt idx="78">
                  <c:v>-4.7863013698630059</c:v>
                </c:pt>
                <c:pt idx="79">
                  <c:v>-4.7835616438356086</c:v>
                </c:pt>
                <c:pt idx="80">
                  <c:v>-4.7808219178082112</c:v>
                </c:pt>
                <c:pt idx="81">
                  <c:v>-4.7780821917808138</c:v>
                </c:pt>
                <c:pt idx="82">
                  <c:v>-4.7753424657534165</c:v>
                </c:pt>
                <c:pt idx="83">
                  <c:v>-4.7726027397260191</c:v>
                </c:pt>
                <c:pt idx="84">
                  <c:v>-4.7698630136986218</c:v>
                </c:pt>
                <c:pt idx="85">
                  <c:v>-4.7671232876712244</c:v>
                </c:pt>
                <c:pt idx="86">
                  <c:v>-4.764383561643827</c:v>
                </c:pt>
                <c:pt idx="87">
                  <c:v>-4.7616438356164297</c:v>
                </c:pt>
                <c:pt idx="88">
                  <c:v>-4.7589041095890323</c:v>
                </c:pt>
                <c:pt idx="89">
                  <c:v>-4.756164383561635</c:v>
                </c:pt>
                <c:pt idx="90">
                  <c:v>-4.7534246575342376</c:v>
                </c:pt>
                <c:pt idx="91">
                  <c:v>-4.7506849315068402</c:v>
                </c:pt>
                <c:pt idx="92">
                  <c:v>-4.7479452054794429</c:v>
                </c:pt>
                <c:pt idx="93">
                  <c:v>-4.7452054794520455</c:v>
                </c:pt>
                <c:pt idx="94">
                  <c:v>-4.7424657534246482</c:v>
                </c:pt>
                <c:pt idx="95">
                  <c:v>-4.7397260273972508</c:v>
                </c:pt>
                <c:pt idx="96">
                  <c:v>-4.7369863013698534</c:v>
                </c:pt>
                <c:pt idx="97">
                  <c:v>-4.7342465753424561</c:v>
                </c:pt>
                <c:pt idx="98">
                  <c:v>-4.7315068493150587</c:v>
                </c:pt>
                <c:pt idx="99">
                  <c:v>-4.7287671232876614</c:v>
                </c:pt>
                <c:pt idx="100">
                  <c:v>-4.726027397260264</c:v>
                </c:pt>
                <c:pt idx="101">
                  <c:v>-4.7232876712328666</c:v>
                </c:pt>
                <c:pt idx="102">
                  <c:v>-4.7205479452054693</c:v>
                </c:pt>
                <c:pt idx="103">
                  <c:v>-4.7178082191780719</c:v>
                </c:pt>
                <c:pt idx="104">
                  <c:v>-4.7150684931506746</c:v>
                </c:pt>
                <c:pt idx="105">
                  <c:v>-4.7123287671232772</c:v>
                </c:pt>
                <c:pt idx="106">
                  <c:v>-4.7095890410958798</c:v>
                </c:pt>
                <c:pt idx="107">
                  <c:v>-4.7068493150684825</c:v>
                </c:pt>
                <c:pt idx="108">
                  <c:v>-4.7041095890410851</c:v>
                </c:pt>
                <c:pt idx="109">
                  <c:v>-4.7013698630136878</c:v>
                </c:pt>
                <c:pt idx="110">
                  <c:v>-4.6986301369862904</c:v>
                </c:pt>
                <c:pt idx="111">
                  <c:v>-4.695890410958893</c:v>
                </c:pt>
                <c:pt idx="112">
                  <c:v>-4.6931506849314957</c:v>
                </c:pt>
                <c:pt idx="113">
                  <c:v>-4.6904109589040983</c:v>
                </c:pt>
                <c:pt idx="114">
                  <c:v>-4.687671232876701</c:v>
                </c:pt>
                <c:pt idx="115">
                  <c:v>-4.6849315068493036</c:v>
                </c:pt>
                <c:pt idx="116">
                  <c:v>-4.6821917808219062</c:v>
                </c:pt>
                <c:pt idx="117">
                  <c:v>-4.6794520547945089</c:v>
                </c:pt>
                <c:pt idx="118">
                  <c:v>-4.6767123287671115</c:v>
                </c:pt>
                <c:pt idx="119">
                  <c:v>-4.6739726027397142</c:v>
                </c:pt>
                <c:pt idx="120">
                  <c:v>-4.6712328767123168</c:v>
                </c:pt>
                <c:pt idx="121">
                  <c:v>-4.6684931506849194</c:v>
                </c:pt>
                <c:pt idx="122">
                  <c:v>-4.6657534246575221</c:v>
                </c:pt>
                <c:pt idx="123">
                  <c:v>-4.6630136986301247</c:v>
                </c:pt>
                <c:pt idx="124">
                  <c:v>-4.6602739726027274</c:v>
                </c:pt>
                <c:pt idx="125">
                  <c:v>-4.65753424657533</c:v>
                </c:pt>
                <c:pt idx="126">
                  <c:v>-4.6547945205479326</c:v>
                </c:pt>
                <c:pt idx="127">
                  <c:v>-4.6520547945205353</c:v>
                </c:pt>
                <c:pt idx="128">
                  <c:v>-4.6493150684931379</c:v>
                </c:pt>
                <c:pt idx="129">
                  <c:v>-4.6465753424657406</c:v>
                </c:pt>
                <c:pt idx="130">
                  <c:v>-4.6438356164383432</c:v>
                </c:pt>
                <c:pt idx="131">
                  <c:v>-4.6410958904109458</c:v>
                </c:pt>
                <c:pt idx="132">
                  <c:v>-4.6383561643835485</c:v>
                </c:pt>
                <c:pt idx="133">
                  <c:v>-4.6356164383561511</c:v>
                </c:pt>
                <c:pt idx="134">
                  <c:v>-4.6328767123287538</c:v>
                </c:pt>
                <c:pt idx="135">
                  <c:v>-4.6301369863013564</c:v>
                </c:pt>
                <c:pt idx="136">
                  <c:v>-4.627397260273959</c:v>
                </c:pt>
                <c:pt idx="137">
                  <c:v>-4.6246575342465617</c:v>
                </c:pt>
                <c:pt idx="138">
                  <c:v>-4.6219178082191643</c:v>
                </c:pt>
                <c:pt idx="139">
                  <c:v>-4.619178082191767</c:v>
                </c:pt>
                <c:pt idx="140">
                  <c:v>-4.6164383561643696</c:v>
                </c:pt>
                <c:pt idx="141">
                  <c:v>-4.6136986301369722</c:v>
                </c:pt>
                <c:pt idx="142">
                  <c:v>-4.6109589041095749</c:v>
                </c:pt>
                <c:pt idx="143">
                  <c:v>-4.6082191780821775</c:v>
                </c:pt>
                <c:pt idx="144">
                  <c:v>-4.6054794520547802</c:v>
                </c:pt>
                <c:pt idx="145">
                  <c:v>-4.6027397260273828</c:v>
                </c:pt>
                <c:pt idx="146">
                  <c:v>-4.5999999999999854</c:v>
                </c:pt>
                <c:pt idx="147">
                  <c:v>-4.5972602739725881</c:v>
                </c:pt>
                <c:pt idx="148">
                  <c:v>-4.5945205479451907</c:v>
                </c:pt>
                <c:pt idx="149">
                  <c:v>-4.5917808219177934</c:v>
                </c:pt>
                <c:pt idx="150">
                  <c:v>-4.589041095890396</c:v>
                </c:pt>
                <c:pt idx="151">
                  <c:v>-4.5863013698629986</c:v>
                </c:pt>
                <c:pt idx="152">
                  <c:v>-4.5835616438356013</c:v>
                </c:pt>
                <c:pt idx="153">
                  <c:v>-4.5808219178082039</c:v>
                </c:pt>
                <c:pt idx="154">
                  <c:v>-4.5780821917808066</c:v>
                </c:pt>
                <c:pt idx="155">
                  <c:v>-4.5753424657534092</c:v>
                </c:pt>
                <c:pt idx="156">
                  <c:v>-4.5726027397260118</c:v>
                </c:pt>
                <c:pt idx="157">
                  <c:v>-4.5698630136986145</c:v>
                </c:pt>
                <c:pt idx="158">
                  <c:v>-4.5671232876712171</c:v>
                </c:pt>
                <c:pt idx="159">
                  <c:v>-4.5643835616438198</c:v>
                </c:pt>
                <c:pt idx="160">
                  <c:v>-4.5616438356164224</c:v>
                </c:pt>
                <c:pt idx="161">
                  <c:v>-4.558904109589025</c:v>
                </c:pt>
                <c:pt idx="162">
                  <c:v>-4.5561643835616277</c:v>
                </c:pt>
                <c:pt idx="163">
                  <c:v>-4.5534246575342303</c:v>
                </c:pt>
                <c:pt idx="164">
                  <c:v>-4.550684931506833</c:v>
                </c:pt>
                <c:pt idx="165">
                  <c:v>-4.5479452054794356</c:v>
                </c:pt>
                <c:pt idx="166">
                  <c:v>-4.5452054794520382</c:v>
                </c:pt>
                <c:pt idx="167">
                  <c:v>-4.5424657534246409</c:v>
                </c:pt>
                <c:pt idx="168">
                  <c:v>-4.5397260273972435</c:v>
                </c:pt>
                <c:pt idx="169">
                  <c:v>-4.5369863013698462</c:v>
                </c:pt>
                <c:pt idx="170">
                  <c:v>-4.5342465753424488</c:v>
                </c:pt>
                <c:pt idx="171">
                  <c:v>-4.5315068493150514</c:v>
                </c:pt>
                <c:pt idx="172">
                  <c:v>-4.5287671232876541</c:v>
                </c:pt>
                <c:pt idx="173">
                  <c:v>-4.5260273972602567</c:v>
                </c:pt>
                <c:pt idx="174">
                  <c:v>-4.5232876712328594</c:v>
                </c:pt>
                <c:pt idx="175">
                  <c:v>-4.520547945205462</c:v>
                </c:pt>
                <c:pt idx="176">
                  <c:v>-4.5178082191780646</c:v>
                </c:pt>
                <c:pt idx="177">
                  <c:v>-4.5150684931506673</c:v>
                </c:pt>
                <c:pt idx="178">
                  <c:v>-4.5123287671232699</c:v>
                </c:pt>
                <c:pt idx="179">
                  <c:v>-4.5095890410958726</c:v>
                </c:pt>
                <c:pt idx="180">
                  <c:v>-4.5068493150684752</c:v>
                </c:pt>
                <c:pt idx="181">
                  <c:v>-4.5041095890410778</c:v>
                </c:pt>
                <c:pt idx="182">
                  <c:v>-4.5013698630136805</c:v>
                </c:pt>
                <c:pt idx="183">
                  <c:v>-4.4986301369862831</c:v>
                </c:pt>
                <c:pt idx="184">
                  <c:v>-4.4958904109588858</c:v>
                </c:pt>
                <c:pt idx="185">
                  <c:v>-4.4931506849314884</c:v>
                </c:pt>
                <c:pt idx="186">
                  <c:v>-4.490410958904091</c:v>
                </c:pt>
                <c:pt idx="187">
                  <c:v>-4.4876712328766937</c:v>
                </c:pt>
                <c:pt idx="188">
                  <c:v>-4.4849315068492963</c:v>
                </c:pt>
                <c:pt idx="189">
                  <c:v>-4.482191780821899</c:v>
                </c:pt>
                <c:pt idx="190">
                  <c:v>-4.4794520547945016</c:v>
                </c:pt>
                <c:pt idx="191">
                  <c:v>-4.4767123287671042</c:v>
                </c:pt>
                <c:pt idx="192">
                  <c:v>-4.4739726027397069</c:v>
                </c:pt>
                <c:pt idx="193">
                  <c:v>-4.4712328767123095</c:v>
                </c:pt>
                <c:pt idx="194">
                  <c:v>-4.4684931506849122</c:v>
                </c:pt>
                <c:pt idx="195">
                  <c:v>-4.4657534246575148</c:v>
                </c:pt>
                <c:pt idx="196">
                  <c:v>-4.4630136986301174</c:v>
                </c:pt>
                <c:pt idx="197">
                  <c:v>-4.4602739726027201</c:v>
                </c:pt>
                <c:pt idx="198">
                  <c:v>-4.4575342465753227</c:v>
                </c:pt>
                <c:pt idx="199">
                  <c:v>-4.4547945205479254</c:v>
                </c:pt>
                <c:pt idx="200">
                  <c:v>-4.452054794520528</c:v>
                </c:pt>
                <c:pt idx="201">
                  <c:v>-4.4493150684931306</c:v>
                </c:pt>
                <c:pt idx="202">
                  <c:v>-4.4465753424657333</c:v>
                </c:pt>
                <c:pt idx="203">
                  <c:v>-4.4438356164383359</c:v>
                </c:pt>
                <c:pt idx="204">
                  <c:v>-4.4410958904109386</c:v>
                </c:pt>
                <c:pt idx="205">
                  <c:v>-4.4383561643835412</c:v>
                </c:pt>
                <c:pt idx="206">
                  <c:v>-4.4356164383561438</c:v>
                </c:pt>
                <c:pt idx="207">
                  <c:v>-4.4328767123287465</c:v>
                </c:pt>
                <c:pt idx="208">
                  <c:v>-4.4301369863013491</c:v>
                </c:pt>
                <c:pt idx="209">
                  <c:v>-4.4273972602739518</c:v>
                </c:pt>
                <c:pt idx="210">
                  <c:v>-4.4246575342465544</c:v>
                </c:pt>
                <c:pt idx="211">
                  <c:v>-4.421917808219157</c:v>
                </c:pt>
                <c:pt idx="212">
                  <c:v>-4.4191780821917597</c:v>
                </c:pt>
                <c:pt idx="213">
                  <c:v>-4.4164383561643623</c:v>
                </c:pt>
                <c:pt idx="214">
                  <c:v>-4.413698630136965</c:v>
                </c:pt>
                <c:pt idx="215">
                  <c:v>-4.4109589041095676</c:v>
                </c:pt>
                <c:pt idx="216">
                  <c:v>-4.4082191780821702</c:v>
                </c:pt>
                <c:pt idx="217">
                  <c:v>-4.4054794520547729</c:v>
                </c:pt>
                <c:pt idx="218">
                  <c:v>-4.4027397260273755</c:v>
                </c:pt>
                <c:pt idx="219">
                  <c:v>-4.3999999999999782</c:v>
                </c:pt>
                <c:pt idx="220">
                  <c:v>-4.3972602739725808</c:v>
                </c:pt>
                <c:pt idx="221">
                  <c:v>-4.3945205479451834</c:v>
                </c:pt>
                <c:pt idx="222">
                  <c:v>-4.3917808219177861</c:v>
                </c:pt>
                <c:pt idx="223">
                  <c:v>-4.3890410958903887</c:v>
                </c:pt>
                <c:pt idx="224">
                  <c:v>-4.3863013698629914</c:v>
                </c:pt>
                <c:pt idx="225">
                  <c:v>-4.383561643835594</c:v>
                </c:pt>
                <c:pt idx="226">
                  <c:v>-4.3808219178081966</c:v>
                </c:pt>
                <c:pt idx="227">
                  <c:v>-4.3780821917807993</c:v>
                </c:pt>
                <c:pt idx="228">
                  <c:v>-4.3753424657534019</c:v>
                </c:pt>
                <c:pt idx="229">
                  <c:v>-4.3726027397260046</c:v>
                </c:pt>
                <c:pt idx="230">
                  <c:v>-4.3698630136986072</c:v>
                </c:pt>
                <c:pt idx="231">
                  <c:v>-4.3671232876712098</c:v>
                </c:pt>
                <c:pt idx="232">
                  <c:v>-4.3643835616438125</c:v>
                </c:pt>
                <c:pt idx="233">
                  <c:v>-4.3616438356164151</c:v>
                </c:pt>
                <c:pt idx="234">
                  <c:v>-4.3589041095890178</c:v>
                </c:pt>
                <c:pt idx="235">
                  <c:v>-4.3561643835616204</c:v>
                </c:pt>
                <c:pt idx="236">
                  <c:v>-4.353424657534223</c:v>
                </c:pt>
                <c:pt idx="237">
                  <c:v>-4.3506849315068257</c:v>
                </c:pt>
                <c:pt idx="238">
                  <c:v>-4.3479452054794283</c:v>
                </c:pt>
                <c:pt idx="239">
                  <c:v>-4.3452054794520309</c:v>
                </c:pt>
                <c:pt idx="240">
                  <c:v>-4.3424657534246336</c:v>
                </c:pt>
                <c:pt idx="241">
                  <c:v>-4.3397260273972362</c:v>
                </c:pt>
                <c:pt idx="242">
                  <c:v>-4.3369863013698389</c:v>
                </c:pt>
                <c:pt idx="243">
                  <c:v>-4.3342465753424415</c:v>
                </c:pt>
                <c:pt idx="244">
                  <c:v>-4.3315068493150441</c:v>
                </c:pt>
                <c:pt idx="245">
                  <c:v>-4.3287671232876468</c:v>
                </c:pt>
                <c:pt idx="246">
                  <c:v>-4.3260273972602494</c:v>
                </c:pt>
                <c:pt idx="247">
                  <c:v>-4.3232876712328521</c:v>
                </c:pt>
                <c:pt idx="248">
                  <c:v>-4.3205479452054547</c:v>
                </c:pt>
                <c:pt idx="249">
                  <c:v>-4.3178082191780573</c:v>
                </c:pt>
                <c:pt idx="250">
                  <c:v>-4.31506849315066</c:v>
                </c:pt>
                <c:pt idx="251">
                  <c:v>-4.3123287671232626</c:v>
                </c:pt>
                <c:pt idx="252">
                  <c:v>-4.3095890410958653</c:v>
                </c:pt>
                <c:pt idx="253">
                  <c:v>-4.3068493150684679</c:v>
                </c:pt>
                <c:pt idx="254">
                  <c:v>-4.3041095890410705</c:v>
                </c:pt>
                <c:pt idx="255">
                  <c:v>-4.3013698630136732</c:v>
                </c:pt>
                <c:pt idx="256">
                  <c:v>-4.2986301369862758</c:v>
                </c:pt>
                <c:pt idx="257">
                  <c:v>-4.2958904109588785</c:v>
                </c:pt>
                <c:pt idx="258">
                  <c:v>-4.2931506849314811</c:v>
                </c:pt>
                <c:pt idx="259">
                  <c:v>-4.2904109589040837</c:v>
                </c:pt>
                <c:pt idx="260">
                  <c:v>-4.2876712328766864</c:v>
                </c:pt>
                <c:pt idx="261">
                  <c:v>-4.284931506849289</c:v>
                </c:pt>
                <c:pt idx="262">
                  <c:v>-4.2821917808218917</c:v>
                </c:pt>
                <c:pt idx="263">
                  <c:v>-4.2794520547944943</c:v>
                </c:pt>
                <c:pt idx="264">
                  <c:v>-4.2767123287670969</c:v>
                </c:pt>
                <c:pt idx="265">
                  <c:v>-4.2739726027396996</c:v>
                </c:pt>
                <c:pt idx="266">
                  <c:v>-4.2712328767123022</c:v>
                </c:pt>
                <c:pt idx="267">
                  <c:v>-4.2684931506849049</c:v>
                </c:pt>
                <c:pt idx="268">
                  <c:v>-4.2657534246575075</c:v>
                </c:pt>
                <c:pt idx="269">
                  <c:v>-4.2630136986301101</c:v>
                </c:pt>
                <c:pt idx="270">
                  <c:v>-4.2602739726027128</c:v>
                </c:pt>
                <c:pt idx="271">
                  <c:v>-4.2575342465753154</c:v>
                </c:pt>
                <c:pt idx="272">
                  <c:v>-4.2547945205479181</c:v>
                </c:pt>
                <c:pt idx="273">
                  <c:v>-4.2520547945205207</c:v>
                </c:pt>
                <c:pt idx="274">
                  <c:v>-4.2493150684931233</c:v>
                </c:pt>
                <c:pt idx="275">
                  <c:v>-4.246575342465726</c:v>
                </c:pt>
                <c:pt idx="276">
                  <c:v>-4.2438356164383286</c:v>
                </c:pt>
                <c:pt idx="277">
                  <c:v>-4.2410958904109313</c:v>
                </c:pt>
                <c:pt idx="278">
                  <c:v>-4.2383561643835339</c:v>
                </c:pt>
                <c:pt idx="279">
                  <c:v>-4.2356164383561365</c:v>
                </c:pt>
                <c:pt idx="280">
                  <c:v>-4.2328767123287392</c:v>
                </c:pt>
                <c:pt idx="281">
                  <c:v>-4.2301369863013418</c:v>
                </c:pt>
                <c:pt idx="282">
                  <c:v>-4.2273972602739445</c:v>
                </c:pt>
                <c:pt idx="283">
                  <c:v>-4.2246575342465471</c:v>
                </c:pt>
                <c:pt idx="284">
                  <c:v>-4.2219178082191497</c:v>
                </c:pt>
                <c:pt idx="285">
                  <c:v>-4.2191780821917524</c:v>
                </c:pt>
                <c:pt idx="286">
                  <c:v>-4.216438356164355</c:v>
                </c:pt>
                <c:pt idx="287">
                  <c:v>-4.2136986301369577</c:v>
                </c:pt>
                <c:pt idx="288">
                  <c:v>-4.2109589041095603</c:v>
                </c:pt>
                <c:pt idx="289">
                  <c:v>-4.2082191780821629</c:v>
                </c:pt>
                <c:pt idx="290">
                  <c:v>-4.2054794520547656</c:v>
                </c:pt>
                <c:pt idx="291">
                  <c:v>-4.2027397260273682</c:v>
                </c:pt>
                <c:pt idx="292">
                  <c:v>-4.1999999999999709</c:v>
                </c:pt>
                <c:pt idx="293">
                  <c:v>-4.1972602739725735</c:v>
                </c:pt>
                <c:pt idx="294">
                  <c:v>-4.1945205479451761</c:v>
                </c:pt>
                <c:pt idx="295">
                  <c:v>-4.1917808219177788</c:v>
                </c:pt>
                <c:pt idx="296">
                  <c:v>-4.1890410958903814</c:v>
                </c:pt>
                <c:pt idx="297">
                  <c:v>-4.1863013698629841</c:v>
                </c:pt>
                <c:pt idx="298">
                  <c:v>-4.1835616438355867</c:v>
                </c:pt>
                <c:pt idx="299">
                  <c:v>-4.1808219178081893</c:v>
                </c:pt>
                <c:pt idx="300">
                  <c:v>-4.178082191780792</c:v>
                </c:pt>
                <c:pt idx="301">
                  <c:v>-4.1753424657533946</c:v>
                </c:pt>
                <c:pt idx="302">
                  <c:v>-4.1726027397259973</c:v>
                </c:pt>
                <c:pt idx="303">
                  <c:v>-4.1698630136985999</c:v>
                </c:pt>
                <c:pt idx="304">
                  <c:v>-4.1671232876712025</c:v>
                </c:pt>
                <c:pt idx="305">
                  <c:v>-4.1643835616438052</c:v>
                </c:pt>
                <c:pt idx="306">
                  <c:v>-4.1616438356164078</c:v>
                </c:pt>
                <c:pt idx="307">
                  <c:v>-4.1589041095890105</c:v>
                </c:pt>
                <c:pt idx="308">
                  <c:v>-4.1561643835616131</c:v>
                </c:pt>
                <c:pt idx="309">
                  <c:v>-4.1534246575342157</c:v>
                </c:pt>
                <c:pt idx="310">
                  <c:v>-4.1506849315068184</c:v>
                </c:pt>
                <c:pt idx="311">
                  <c:v>-4.147945205479421</c:v>
                </c:pt>
                <c:pt idx="312">
                  <c:v>-4.1452054794520237</c:v>
                </c:pt>
                <c:pt idx="313">
                  <c:v>-4.1424657534246263</c:v>
                </c:pt>
                <c:pt idx="314">
                  <c:v>-4.1397260273972289</c:v>
                </c:pt>
                <c:pt idx="315">
                  <c:v>-4.1369863013698316</c:v>
                </c:pt>
                <c:pt idx="316">
                  <c:v>-4.1342465753424342</c:v>
                </c:pt>
                <c:pt idx="317">
                  <c:v>-4.1315068493150369</c:v>
                </c:pt>
                <c:pt idx="318">
                  <c:v>-4.1287671232876395</c:v>
                </c:pt>
                <c:pt idx="319">
                  <c:v>-4.1260273972602421</c:v>
                </c:pt>
                <c:pt idx="320">
                  <c:v>-4.1232876712328448</c:v>
                </c:pt>
                <c:pt idx="321">
                  <c:v>-4.1205479452054474</c:v>
                </c:pt>
                <c:pt idx="322">
                  <c:v>-4.1178082191780501</c:v>
                </c:pt>
                <c:pt idx="323">
                  <c:v>-4.1150684931506527</c:v>
                </c:pt>
                <c:pt idx="324">
                  <c:v>-4.1123287671232553</c:v>
                </c:pt>
                <c:pt idx="325">
                  <c:v>-4.109589041095858</c:v>
                </c:pt>
                <c:pt idx="326">
                  <c:v>-4.1068493150684606</c:v>
                </c:pt>
                <c:pt idx="327">
                  <c:v>-4.1041095890410633</c:v>
                </c:pt>
                <c:pt idx="328">
                  <c:v>-4.1013698630136659</c:v>
                </c:pt>
                <c:pt idx="329">
                  <c:v>-4.0986301369862685</c:v>
                </c:pt>
                <c:pt idx="330">
                  <c:v>-4.0958904109588712</c:v>
                </c:pt>
                <c:pt idx="331">
                  <c:v>-4.0931506849314738</c:v>
                </c:pt>
                <c:pt idx="332">
                  <c:v>-4.0904109589040765</c:v>
                </c:pt>
                <c:pt idx="333">
                  <c:v>-4.0876712328766791</c:v>
                </c:pt>
                <c:pt idx="334">
                  <c:v>-4.0849315068492817</c:v>
                </c:pt>
                <c:pt idx="335">
                  <c:v>-4.0821917808218844</c:v>
                </c:pt>
                <c:pt idx="336">
                  <c:v>-4.079452054794487</c:v>
                </c:pt>
                <c:pt idx="337">
                  <c:v>-4.0767123287670897</c:v>
                </c:pt>
                <c:pt idx="338">
                  <c:v>-4.0739726027396923</c:v>
                </c:pt>
                <c:pt idx="339">
                  <c:v>-4.0712328767122949</c:v>
                </c:pt>
                <c:pt idx="340">
                  <c:v>-4.0684931506848976</c:v>
                </c:pt>
                <c:pt idx="341">
                  <c:v>-4.0657534246575002</c:v>
                </c:pt>
                <c:pt idx="342">
                  <c:v>-4.0630136986301029</c:v>
                </c:pt>
                <c:pt idx="343">
                  <c:v>-4.0602739726027055</c:v>
                </c:pt>
                <c:pt idx="344">
                  <c:v>-4.0575342465753081</c:v>
                </c:pt>
                <c:pt idx="345">
                  <c:v>-4.0547945205479108</c:v>
                </c:pt>
                <c:pt idx="346">
                  <c:v>-4.0520547945205134</c:v>
                </c:pt>
                <c:pt idx="347">
                  <c:v>-4.0493150684931161</c:v>
                </c:pt>
                <c:pt idx="348">
                  <c:v>-4.0465753424657187</c:v>
                </c:pt>
                <c:pt idx="349">
                  <c:v>-4.0438356164383213</c:v>
                </c:pt>
                <c:pt idx="350">
                  <c:v>-4.041095890410924</c:v>
                </c:pt>
                <c:pt idx="351">
                  <c:v>-4.0383561643835266</c:v>
                </c:pt>
                <c:pt idx="352">
                  <c:v>-4.0356164383561293</c:v>
                </c:pt>
                <c:pt idx="353">
                  <c:v>-4.0328767123287319</c:v>
                </c:pt>
                <c:pt idx="354">
                  <c:v>-4.0301369863013345</c:v>
                </c:pt>
                <c:pt idx="355">
                  <c:v>-4.0273972602739372</c:v>
                </c:pt>
                <c:pt idx="356">
                  <c:v>-4.0246575342465398</c:v>
                </c:pt>
                <c:pt idx="357">
                  <c:v>-4.0219178082191425</c:v>
                </c:pt>
                <c:pt idx="358">
                  <c:v>-4.0191780821917451</c:v>
                </c:pt>
                <c:pt idx="359">
                  <c:v>-4.0164383561643477</c:v>
                </c:pt>
                <c:pt idx="360">
                  <c:v>-4.0136986301369504</c:v>
                </c:pt>
                <c:pt idx="361">
                  <c:v>-4.010958904109553</c:v>
                </c:pt>
                <c:pt idx="362">
                  <c:v>-4.0082191780821557</c:v>
                </c:pt>
                <c:pt idx="363">
                  <c:v>-4.0054794520547583</c:v>
                </c:pt>
                <c:pt idx="364">
                  <c:v>-4.0027397260273609</c:v>
                </c:pt>
                <c:pt idx="365">
                  <c:v>-3.9999999999999636</c:v>
                </c:pt>
                <c:pt idx="366">
                  <c:v>-3.9972602739725662</c:v>
                </c:pt>
                <c:pt idx="367">
                  <c:v>-3.9945205479451689</c:v>
                </c:pt>
                <c:pt idx="368">
                  <c:v>-3.9917808219177715</c:v>
                </c:pt>
                <c:pt idx="369">
                  <c:v>-3.9890410958903741</c:v>
                </c:pt>
                <c:pt idx="370">
                  <c:v>-3.9863013698629768</c:v>
                </c:pt>
                <c:pt idx="371">
                  <c:v>-3.9835616438355794</c:v>
                </c:pt>
                <c:pt idx="372">
                  <c:v>-3.9808219178081821</c:v>
                </c:pt>
                <c:pt idx="373">
                  <c:v>-3.9780821917807847</c:v>
                </c:pt>
                <c:pt idx="374">
                  <c:v>-3.9753424657533873</c:v>
                </c:pt>
                <c:pt idx="375">
                  <c:v>-3.97260273972599</c:v>
                </c:pt>
                <c:pt idx="376">
                  <c:v>-3.9698630136985926</c:v>
                </c:pt>
                <c:pt idx="377">
                  <c:v>-3.9671232876711953</c:v>
                </c:pt>
                <c:pt idx="378">
                  <c:v>-3.9643835616437979</c:v>
                </c:pt>
                <c:pt idx="379">
                  <c:v>-3.9616438356164005</c:v>
                </c:pt>
                <c:pt idx="380">
                  <c:v>-3.9589041095890032</c:v>
                </c:pt>
                <c:pt idx="381">
                  <c:v>-3.9561643835616058</c:v>
                </c:pt>
                <c:pt idx="382">
                  <c:v>-3.9534246575342085</c:v>
                </c:pt>
                <c:pt idx="383">
                  <c:v>-3.9506849315068111</c:v>
                </c:pt>
                <c:pt idx="384">
                  <c:v>-3.9479452054794137</c:v>
                </c:pt>
                <c:pt idx="385">
                  <c:v>-3.9452054794520164</c:v>
                </c:pt>
                <c:pt idx="386">
                  <c:v>-3.942465753424619</c:v>
                </c:pt>
                <c:pt idx="387">
                  <c:v>-3.9397260273972217</c:v>
                </c:pt>
                <c:pt idx="388">
                  <c:v>-3.9369863013698243</c:v>
                </c:pt>
                <c:pt idx="389">
                  <c:v>-3.9342465753424269</c:v>
                </c:pt>
                <c:pt idx="390">
                  <c:v>-3.9315068493150296</c:v>
                </c:pt>
                <c:pt idx="391">
                  <c:v>-3.9287671232876322</c:v>
                </c:pt>
                <c:pt idx="392">
                  <c:v>-3.9260273972602349</c:v>
                </c:pt>
                <c:pt idx="393">
                  <c:v>-3.9232876712328375</c:v>
                </c:pt>
                <c:pt idx="394">
                  <c:v>-3.9205479452054401</c:v>
                </c:pt>
                <c:pt idx="395">
                  <c:v>-3.9178082191780428</c:v>
                </c:pt>
                <c:pt idx="396">
                  <c:v>-3.9150684931506454</c:v>
                </c:pt>
                <c:pt idx="397">
                  <c:v>-3.9123287671232481</c:v>
                </c:pt>
                <c:pt idx="398">
                  <c:v>-3.9095890410958507</c:v>
                </c:pt>
                <c:pt idx="399">
                  <c:v>-3.9068493150684533</c:v>
                </c:pt>
                <c:pt idx="400">
                  <c:v>-3.904109589041056</c:v>
                </c:pt>
                <c:pt idx="401">
                  <c:v>-3.9013698630136586</c:v>
                </c:pt>
                <c:pt idx="402">
                  <c:v>-3.8986301369862613</c:v>
                </c:pt>
                <c:pt idx="403">
                  <c:v>-3.8958904109588639</c:v>
                </c:pt>
                <c:pt idx="404">
                  <c:v>-3.8931506849314665</c:v>
                </c:pt>
                <c:pt idx="405">
                  <c:v>-3.8904109589040692</c:v>
                </c:pt>
                <c:pt idx="406">
                  <c:v>-3.8876712328766718</c:v>
                </c:pt>
                <c:pt idx="407">
                  <c:v>-3.8849315068492745</c:v>
                </c:pt>
                <c:pt idx="408">
                  <c:v>-3.8821917808218771</c:v>
                </c:pt>
                <c:pt idx="409">
                  <c:v>-3.8794520547944797</c:v>
                </c:pt>
                <c:pt idx="410">
                  <c:v>-3.8767123287670824</c:v>
                </c:pt>
                <c:pt idx="411">
                  <c:v>-3.873972602739685</c:v>
                </c:pt>
                <c:pt idx="412">
                  <c:v>-3.8712328767122877</c:v>
                </c:pt>
                <c:pt idx="413">
                  <c:v>-3.8684931506848903</c:v>
                </c:pt>
                <c:pt idx="414">
                  <c:v>-3.8657534246574929</c:v>
                </c:pt>
                <c:pt idx="415">
                  <c:v>-3.8630136986300956</c:v>
                </c:pt>
                <c:pt idx="416">
                  <c:v>-3.8602739726026982</c:v>
                </c:pt>
                <c:pt idx="417">
                  <c:v>-3.8575342465753009</c:v>
                </c:pt>
                <c:pt idx="418">
                  <c:v>-3.8547945205479035</c:v>
                </c:pt>
                <c:pt idx="419">
                  <c:v>-3.8520547945205061</c:v>
                </c:pt>
                <c:pt idx="420">
                  <c:v>-3.8493150684931088</c:v>
                </c:pt>
                <c:pt idx="421">
                  <c:v>-3.8465753424657114</c:v>
                </c:pt>
                <c:pt idx="422">
                  <c:v>-3.8438356164383141</c:v>
                </c:pt>
                <c:pt idx="423">
                  <c:v>-3.8410958904109167</c:v>
                </c:pt>
                <c:pt idx="424">
                  <c:v>-3.8383561643835193</c:v>
                </c:pt>
                <c:pt idx="425">
                  <c:v>-3.835616438356122</c:v>
                </c:pt>
                <c:pt idx="426">
                  <c:v>-3.8328767123287246</c:v>
                </c:pt>
                <c:pt idx="427">
                  <c:v>-3.8301369863013273</c:v>
                </c:pt>
                <c:pt idx="428">
                  <c:v>-3.8273972602739299</c:v>
                </c:pt>
                <c:pt idx="429">
                  <c:v>-3.8246575342465325</c:v>
                </c:pt>
                <c:pt idx="430">
                  <c:v>-3.8219178082191352</c:v>
                </c:pt>
                <c:pt idx="431">
                  <c:v>-3.8191780821917378</c:v>
                </c:pt>
                <c:pt idx="432">
                  <c:v>-3.8164383561643405</c:v>
                </c:pt>
                <c:pt idx="433">
                  <c:v>-3.8136986301369431</c:v>
                </c:pt>
                <c:pt idx="434">
                  <c:v>-3.8109589041095457</c:v>
                </c:pt>
                <c:pt idx="435">
                  <c:v>-3.8082191780821484</c:v>
                </c:pt>
                <c:pt idx="436">
                  <c:v>-3.805479452054751</c:v>
                </c:pt>
                <c:pt idx="437">
                  <c:v>-3.8027397260273537</c:v>
                </c:pt>
                <c:pt idx="438">
                  <c:v>-3.7999999999999563</c:v>
                </c:pt>
                <c:pt idx="439">
                  <c:v>-3.7972602739725589</c:v>
                </c:pt>
                <c:pt idx="440">
                  <c:v>-3.7945205479451616</c:v>
                </c:pt>
                <c:pt idx="441">
                  <c:v>-3.7917808219177642</c:v>
                </c:pt>
                <c:pt idx="442">
                  <c:v>-3.7890410958903669</c:v>
                </c:pt>
                <c:pt idx="443">
                  <c:v>-3.7863013698629695</c:v>
                </c:pt>
                <c:pt idx="444">
                  <c:v>-3.7835616438355721</c:v>
                </c:pt>
                <c:pt idx="445">
                  <c:v>-3.7808219178081748</c:v>
                </c:pt>
                <c:pt idx="446">
                  <c:v>-3.7780821917807774</c:v>
                </c:pt>
                <c:pt idx="447">
                  <c:v>-3.7753424657533801</c:v>
                </c:pt>
                <c:pt idx="448">
                  <c:v>-3.7726027397259827</c:v>
                </c:pt>
                <c:pt idx="449">
                  <c:v>-3.7698630136985853</c:v>
                </c:pt>
                <c:pt idx="450">
                  <c:v>-3.767123287671188</c:v>
                </c:pt>
                <c:pt idx="451">
                  <c:v>-3.7643835616437906</c:v>
                </c:pt>
                <c:pt idx="452">
                  <c:v>-3.7616438356163933</c:v>
                </c:pt>
                <c:pt idx="453">
                  <c:v>-3.7589041095889959</c:v>
                </c:pt>
                <c:pt idx="454">
                  <c:v>-3.7561643835615985</c:v>
                </c:pt>
                <c:pt idx="455">
                  <c:v>-3.7534246575342012</c:v>
                </c:pt>
                <c:pt idx="456">
                  <c:v>-3.7506849315068038</c:v>
                </c:pt>
                <c:pt idx="457">
                  <c:v>-3.7479452054794065</c:v>
                </c:pt>
                <c:pt idx="458">
                  <c:v>-3.7452054794520091</c:v>
                </c:pt>
                <c:pt idx="459">
                  <c:v>-3.7424657534246117</c:v>
                </c:pt>
                <c:pt idx="460">
                  <c:v>-3.7397260273972144</c:v>
                </c:pt>
                <c:pt idx="461">
                  <c:v>-3.736986301369817</c:v>
                </c:pt>
                <c:pt idx="462">
                  <c:v>-3.7342465753424197</c:v>
                </c:pt>
                <c:pt idx="463">
                  <c:v>-3.7315068493150223</c:v>
                </c:pt>
                <c:pt idx="464">
                  <c:v>-3.7287671232876249</c:v>
                </c:pt>
                <c:pt idx="465">
                  <c:v>-3.7260273972602276</c:v>
                </c:pt>
                <c:pt idx="466">
                  <c:v>-3.7232876712328302</c:v>
                </c:pt>
                <c:pt idx="467">
                  <c:v>-3.7205479452054329</c:v>
                </c:pt>
                <c:pt idx="468">
                  <c:v>-3.7178082191780355</c:v>
                </c:pt>
                <c:pt idx="469">
                  <c:v>-3.7150684931506381</c:v>
                </c:pt>
                <c:pt idx="470">
                  <c:v>-3.7123287671232408</c:v>
                </c:pt>
                <c:pt idx="471">
                  <c:v>-3.7095890410958434</c:v>
                </c:pt>
                <c:pt idx="472">
                  <c:v>-3.7068493150684461</c:v>
                </c:pt>
                <c:pt idx="473">
                  <c:v>-3.7041095890410487</c:v>
                </c:pt>
                <c:pt idx="474">
                  <c:v>-3.7013698630136513</c:v>
                </c:pt>
                <c:pt idx="475">
                  <c:v>-3.698630136986254</c:v>
                </c:pt>
                <c:pt idx="476">
                  <c:v>-3.6958904109588566</c:v>
                </c:pt>
                <c:pt idx="477">
                  <c:v>-3.6931506849314593</c:v>
                </c:pt>
                <c:pt idx="478">
                  <c:v>-3.6904109589040619</c:v>
                </c:pt>
                <c:pt idx="479">
                  <c:v>-3.6876712328766645</c:v>
                </c:pt>
                <c:pt idx="480">
                  <c:v>-3.6849315068492672</c:v>
                </c:pt>
                <c:pt idx="481">
                  <c:v>-3.6821917808218698</c:v>
                </c:pt>
                <c:pt idx="482">
                  <c:v>-3.6794520547944725</c:v>
                </c:pt>
                <c:pt idx="483">
                  <c:v>-3.6767123287670751</c:v>
                </c:pt>
                <c:pt idx="484">
                  <c:v>-3.6739726027396777</c:v>
                </c:pt>
                <c:pt idx="485">
                  <c:v>-3.6712328767122804</c:v>
                </c:pt>
                <c:pt idx="486">
                  <c:v>-3.668493150684883</c:v>
                </c:pt>
                <c:pt idx="487">
                  <c:v>-3.6657534246574857</c:v>
                </c:pt>
                <c:pt idx="488">
                  <c:v>-3.6630136986300883</c:v>
                </c:pt>
                <c:pt idx="489">
                  <c:v>-3.6602739726026909</c:v>
                </c:pt>
                <c:pt idx="490">
                  <c:v>-3.6575342465752936</c:v>
                </c:pt>
                <c:pt idx="491">
                  <c:v>-3.6547945205478962</c:v>
                </c:pt>
                <c:pt idx="492">
                  <c:v>-3.6520547945204989</c:v>
                </c:pt>
                <c:pt idx="493">
                  <c:v>-3.6493150684931015</c:v>
                </c:pt>
                <c:pt idx="494">
                  <c:v>-3.6465753424657041</c:v>
                </c:pt>
                <c:pt idx="495">
                  <c:v>-3.6438356164383068</c:v>
                </c:pt>
                <c:pt idx="496">
                  <c:v>-3.6410958904109094</c:v>
                </c:pt>
                <c:pt idx="497">
                  <c:v>-3.6383561643835121</c:v>
                </c:pt>
                <c:pt idx="498">
                  <c:v>-3.6356164383561147</c:v>
                </c:pt>
                <c:pt idx="499">
                  <c:v>-3.6328767123287173</c:v>
                </c:pt>
                <c:pt idx="500">
                  <c:v>-3.63013698630132</c:v>
                </c:pt>
                <c:pt idx="501">
                  <c:v>-3.6273972602739226</c:v>
                </c:pt>
                <c:pt idx="502">
                  <c:v>-3.6246575342465253</c:v>
                </c:pt>
                <c:pt idx="503">
                  <c:v>-3.6219178082191279</c:v>
                </c:pt>
                <c:pt idx="504">
                  <c:v>-3.6191780821917305</c:v>
                </c:pt>
                <c:pt idx="505">
                  <c:v>-3.6164383561643332</c:v>
                </c:pt>
                <c:pt idx="506">
                  <c:v>-3.6136986301369358</c:v>
                </c:pt>
                <c:pt idx="507">
                  <c:v>-3.6109589041095385</c:v>
                </c:pt>
                <c:pt idx="508">
                  <c:v>-3.6082191780821411</c:v>
                </c:pt>
                <c:pt idx="509">
                  <c:v>-3.6054794520547437</c:v>
                </c:pt>
                <c:pt idx="510">
                  <c:v>-3.6027397260273464</c:v>
                </c:pt>
                <c:pt idx="511">
                  <c:v>-3.599999999999949</c:v>
                </c:pt>
                <c:pt idx="512">
                  <c:v>-3.5972602739725517</c:v>
                </c:pt>
                <c:pt idx="513">
                  <c:v>-3.5945205479451543</c:v>
                </c:pt>
                <c:pt idx="514">
                  <c:v>-3.5917808219177569</c:v>
                </c:pt>
                <c:pt idx="515">
                  <c:v>-3.5890410958903596</c:v>
                </c:pt>
                <c:pt idx="516">
                  <c:v>-3.5863013698629622</c:v>
                </c:pt>
                <c:pt idx="517">
                  <c:v>-3.5835616438355649</c:v>
                </c:pt>
                <c:pt idx="518">
                  <c:v>-3.5808219178081675</c:v>
                </c:pt>
                <c:pt idx="519">
                  <c:v>-3.5780821917807701</c:v>
                </c:pt>
                <c:pt idx="520">
                  <c:v>-3.5753424657533728</c:v>
                </c:pt>
                <c:pt idx="521">
                  <c:v>-3.5726027397259754</c:v>
                </c:pt>
                <c:pt idx="522">
                  <c:v>-3.5698630136985781</c:v>
                </c:pt>
                <c:pt idx="523">
                  <c:v>-3.5671232876711807</c:v>
                </c:pt>
                <c:pt idx="524">
                  <c:v>-3.5643835616437833</c:v>
                </c:pt>
                <c:pt idx="525">
                  <c:v>-3.561643835616386</c:v>
                </c:pt>
                <c:pt idx="526">
                  <c:v>-3.5589041095889886</c:v>
                </c:pt>
                <c:pt idx="527">
                  <c:v>-3.5561643835615913</c:v>
                </c:pt>
                <c:pt idx="528">
                  <c:v>-3.5534246575341939</c:v>
                </c:pt>
                <c:pt idx="529">
                  <c:v>-3.5506849315067965</c:v>
                </c:pt>
                <c:pt idx="530">
                  <c:v>-3.5479452054793992</c:v>
                </c:pt>
                <c:pt idx="531">
                  <c:v>-3.5452054794520018</c:v>
                </c:pt>
                <c:pt idx="532">
                  <c:v>-3.5424657534246045</c:v>
                </c:pt>
                <c:pt idx="533">
                  <c:v>-3.5397260273972071</c:v>
                </c:pt>
                <c:pt idx="534">
                  <c:v>-3.5369863013698097</c:v>
                </c:pt>
                <c:pt idx="535">
                  <c:v>-3.5342465753424124</c:v>
                </c:pt>
                <c:pt idx="536">
                  <c:v>-3.531506849315015</c:v>
                </c:pt>
                <c:pt idx="537">
                  <c:v>-3.5287671232876177</c:v>
                </c:pt>
                <c:pt idx="538">
                  <c:v>-3.5260273972602203</c:v>
                </c:pt>
                <c:pt idx="539">
                  <c:v>-3.5232876712328229</c:v>
                </c:pt>
                <c:pt idx="540">
                  <c:v>-3.5205479452054256</c:v>
                </c:pt>
                <c:pt idx="541">
                  <c:v>-3.5178082191780282</c:v>
                </c:pt>
                <c:pt idx="542">
                  <c:v>-3.5150684931506309</c:v>
                </c:pt>
                <c:pt idx="543">
                  <c:v>-3.5123287671232335</c:v>
                </c:pt>
                <c:pt idx="544">
                  <c:v>-3.5095890410958361</c:v>
                </c:pt>
                <c:pt idx="545">
                  <c:v>-3.5068493150684388</c:v>
                </c:pt>
                <c:pt idx="546">
                  <c:v>-3.5041095890410414</c:v>
                </c:pt>
                <c:pt idx="547">
                  <c:v>-3.5013698630136441</c:v>
                </c:pt>
                <c:pt idx="548">
                  <c:v>-3.4986301369862467</c:v>
                </c:pt>
                <c:pt idx="549">
                  <c:v>-3.4958904109588493</c:v>
                </c:pt>
                <c:pt idx="550">
                  <c:v>-3.493150684931452</c:v>
                </c:pt>
                <c:pt idx="551">
                  <c:v>-3.4904109589040546</c:v>
                </c:pt>
                <c:pt idx="552">
                  <c:v>-3.4876712328766573</c:v>
                </c:pt>
                <c:pt idx="553">
                  <c:v>-3.4849315068492599</c:v>
                </c:pt>
                <c:pt idx="554">
                  <c:v>-3.4821917808218625</c:v>
                </c:pt>
                <c:pt idx="555">
                  <c:v>-3.4794520547944652</c:v>
                </c:pt>
                <c:pt idx="556">
                  <c:v>-3.4767123287670678</c:v>
                </c:pt>
                <c:pt idx="557">
                  <c:v>-3.4739726027396705</c:v>
                </c:pt>
                <c:pt idx="558">
                  <c:v>-3.4712328767122731</c:v>
                </c:pt>
                <c:pt idx="559">
                  <c:v>-3.4684931506848757</c:v>
                </c:pt>
                <c:pt idx="560">
                  <c:v>-3.4657534246574784</c:v>
                </c:pt>
                <c:pt idx="561">
                  <c:v>-3.463013698630081</c:v>
                </c:pt>
                <c:pt idx="562">
                  <c:v>-3.4602739726026837</c:v>
                </c:pt>
                <c:pt idx="563">
                  <c:v>-3.4575342465752863</c:v>
                </c:pt>
                <c:pt idx="564">
                  <c:v>-3.4547945205478889</c:v>
                </c:pt>
                <c:pt idx="565">
                  <c:v>-3.4520547945204916</c:v>
                </c:pt>
                <c:pt idx="566">
                  <c:v>-3.4493150684930942</c:v>
                </c:pt>
                <c:pt idx="567">
                  <c:v>-3.4465753424656969</c:v>
                </c:pt>
                <c:pt idx="568">
                  <c:v>-3.4438356164382995</c:v>
                </c:pt>
                <c:pt idx="569">
                  <c:v>-3.4410958904109021</c:v>
                </c:pt>
                <c:pt idx="570">
                  <c:v>-3.4383561643835048</c:v>
                </c:pt>
                <c:pt idx="571">
                  <c:v>-3.4356164383561074</c:v>
                </c:pt>
                <c:pt idx="572">
                  <c:v>-3.4328767123287101</c:v>
                </c:pt>
                <c:pt idx="573">
                  <c:v>-3.4301369863013127</c:v>
                </c:pt>
                <c:pt idx="574">
                  <c:v>-3.4273972602739153</c:v>
                </c:pt>
                <c:pt idx="575">
                  <c:v>-3.424657534246518</c:v>
                </c:pt>
                <c:pt idx="576">
                  <c:v>-3.4219178082191206</c:v>
                </c:pt>
                <c:pt idx="577">
                  <c:v>-3.4191780821917233</c:v>
                </c:pt>
                <c:pt idx="578">
                  <c:v>-3.4164383561643259</c:v>
                </c:pt>
                <c:pt idx="579">
                  <c:v>-3.4136986301369285</c:v>
                </c:pt>
                <c:pt idx="580">
                  <c:v>-3.4109589041095312</c:v>
                </c:pt>
                <c:pt idx="581">
                  <c:v>-3.4082191780821338</c:v>
                </c:pt>
                <c:pt idx="582">
                  <c:v>-3.4054794520547365</c:v>
                </c:pt>
                <c:pt idx="583">
                  <c:v>-3.4027397260273391</c:v>
                </c:pt>
                <c:pt idx="584">
                  <c:v>-3.3999999999999417</c:v>
                </c:pt>
                <c:pt idx="585">
                  <c:v>-3.3972602739725444</c:v>
                </c:pt>
                <c:pt idx="586">
                  <c:v>-3.394520547945147</c:v>
                </c:pt>
                <c:pt idx="587">
                  <c:v>-3.3917808219177497</c:v>
                </c:pt>
                <c:pt idx="588">
                  <c:v>-3.3890410958903523</c:v>
                </c:pt>
                <c:pt idx="589">
                  <c:v>-3.3863013698629549</c:v>
                </c:pt>
                <c:pt idx="590">
                  <c:v>-3.3835616438355576</c:v>
                </c:pt>
                <c:pt idx="591">
                  <c:v>-3.3808219178081602</c:v>
                </c:pt>
                <c:pt idx="592">
                  <c:v>-3.3780821917807629</c:v>
                </c:pt>
                <c:pt idx="593">
                  <c:v>-3.3753424657533655</c:v>
                </c:pt>
                <c:pt idx="594">
                  <c:v>-3.3726027397259681</c:v>
                </c:pt>
                <c:pt idx="595">
                  <c:v>-3.3698630136985708</c:v>
                </c:pt>
                <c:pt idx="596">
                  <c:v>-3.3671232876711734</c:v>
                </c:pt>
                <c:pt idx="597">
                  <c:v>-3.3643835616437761</c:v>
                </c:pt>
                <c:pt idx="598">
                  <c:v>-3.3616438356163787</c:v>
                </c:pt>
                <c:pt idx="599">
                  <c:v>-3.3589041095889813</c:v>
                </c:pt>
                <c:pt idx="600">
                  <c:v>-3.356164383561584</c:v>
                </c:pt>
                <c:pt idx="601">
                  <c:v>-3.3534246575341866</c:v>
                </c:pt>
                <c:pt idx="602">
                  <c:v>-3.3506849315067893</c:v>
                </c:pt>
                <c:pt idx="603">
                  <c:v>-3.3479452054793919</c:v>
                </c:pt>
                <c:pt idx="604">
                  <c:v>-3.3452054794519945</c:v>
                </c:pt>
                <c:pt idx="605">
                  <c:v>-3.3424657534245972</c:v>
                </c:pt>
                <c:pt idx="606">
                  <c:v>-3.3397260273971998</c:v>
                </c:pt>
                <c:pt idx="607">
                  <c:v>-3.3369863013698025</c:v>
                </c:pt>
                <c:pt idx="608">
                  <c:v>-3.3342465753424051</c:v>
                </c:pt>
                <c:pt idx="609">
                  <c:v>-3.3315068493150077</c:v>
                </c:pt>
                <c:pt idx="610">
                  <c:v>-3.3287671232876104</c:v>
                </c:pt>
                <c:pt idx="611">
                  <c:v>-3.326027397260213</c:v>
                </c:pt>
                <c:pt idx="612">
                  <c:v>-3.3232876712328157</c:v>
                </c:pt>
                <c:pt idx="613">
                  <c:v>-3.3205479452054183</c:v>
                </c:pt>
                <c:pt idx="614">
                  <c:v>-3.3178082191780209</c:v>
                </c:pt>
                <c:pt idx="615">
                  <c:v>-3.3150684931506236</c:v>
                </c:pt>
                <c:pt idx="616">
                  <c:v>-3.3123287671232262</c:v>
                </c:pt>
                <c:pt idx="617">
                  <c:v>-3.3095890410958289</c:v>
                </c:pt>
                <c:pt idx="618">
                  <c:v>-3.3068493150684315</c:v>
                </c:pt>
                <c:pt idx="619">
                  <c:v>-3.3041095890410341</c:v>
                </c:pt>
                <c:pt idx="620">
                  <c:v>-3.3013698630136368</c:v>
                </c:pt>
                <c:pt idx="621">
                  <c:v>-3.2986301369862394</c:v>
                </c:pt>
                <c:pt idx="622">
                  <c:v>-3.2958904109588421</c:v>
                </c:pt>
                <c:pt idx="623">
                  <c:v>-3.2931506849314447</c:v>
                </c:pt>
                <c:pt idx="624">
                  <c:v>-3.2904109589040473</c:v>
                </c:pt>
                <c:pt idx="625">
                  <c:v>-3.28767123287665</c:v>
                </c:pt>
                <c:pt idx="626">
                  <c:v>-3.2849315068492526</c:v>
                </c:pt>
                <c:pt idx="627">
                  <c:v>-3.2821917808218553</c:v>
                </c:pt>
                <c:pt idx="628">
                  <c:v>-3.2794520547944579</c:v>
                </c:pt>
                <c:pt idx="629">
                  <c:v>-3.2767123287670605</c:v>
                </c:pt>
                <c:pt idx="630">
                  <c:v>-3.2739726027396632</c:v>
                </c:pt>
                <c:pt idx="631">
                  <c:v>-3.2712328767122658</c:v>
                </c:pt>
                <c:pt idx="632">
                  <c:v>-3.2684931506848685</c:v>
                </c:pt>
                <c:pt idx="633">
                  <c:v>-3.2657534246574711</c:v>
                </c:pt>
                <c:pt idx="634">
                  <c:v>-3.2630136986300737</c:v>
                </c:pt>
                <c:pt idx="635">
                  <c:v>-3.2602739726026764</c:v>
                </c:pt>
                <c:pt idx="636">
                  <c:v>-3.257534246575279</c:v>
                </c:pt>
                <c:pt idx="637">
                  <c:v>-3.2547945205478817</c:v>
                </c:pt>
                <c:pt idx="638">
                  <c:v>-3.2520547945204843</c:v>
                </c:pt>
                <c:pt idx="639">
                  <c:v>-3.2493150684930869</c:v>
                </c:pt>
                <c:pt idx="640">
                  <c:v>-3.2465753424656896</c:v>
                </c:pt>
                <c:pt idx="641">
                  <c:v>-3.2438356164382922</c:v>
                </c:pt>
                <c:pt idx="642">
                  <c:v>-3.2410958904108949</c:v>
                </c:pt>
                <c:pt idx="643">
                  <c:v>-3.2383561643834975</c:v>
                </c:pt>
                <c:pt idx="644">
                  <c:v>-3.2356164383561001</c:v>
                </c:pt>
                <c:pt idx="645">
                  <c:v>-3.2328767123287028</c:v>
                </c:pt>
                <c:pt idx="646">
                  <c:v>-3.2301369863013054</c:v>
                </c:pt>
                <c:pt idx="647">
                  <c:v>-3.2273972602739081</c:v>
                </c:pt>
                <c:pt idx="648">
                  <c:v>-3.2246575342465107</c:v>
                </c:pt>
                <c:pt idx="649">
                  <c:v>-3.2219178082191133</c:v>
                </c:pt>
                <c:pt idx="650">
                  <c:v>-3.219178082191716</c:v>
                </c:pt>
                <c:pt idx="651">
                  <c:v>-3.2164383561643186</c:v>
                </c:pt>
                <c:pt idx="652">
                  <c:v>-3.2136986301369213</c:v>
                </c:pt>
                <c:pt idx="653">
                  <c:v>-3.2109589041095239</c:v>
                </c:pt>
                <c:pt idx="654">
                  <c:v>-3.2082191780821265</c:v>
                </c:pt>
                <c:pt idx="655">
                  <c:v>-3.2054794520547292</c:v>
                </c:pt>
                <c:pt idx="656">
                  <c:v>-3.2027397260273318</c:v>
                </c:pt>
                <c:pt idx="657">
                  <c:v>-3.1999999999999345</c:v>
                </c:pt>
                <c:pt idx="658">
                  <c:v>-3.1972602739725371</c:v>
                </c:pt>
                <c:pt idx="659">
                  <c:v>-3.1945205479451397</c:v>
                </c:pt>
                <c:pt idx="660">
                  <c:v>-3.1917808219177424</c:v>
                </c:pt>
                <c:pt idx="661">
                  <c:v>-3.189041095890345</c:v>
                </c:pt>
                <c:pt idx="662">
                  <c:v>-3.1863013698629477</c:v>
                </c:pt>
                <c:pt idx="663">
                  <c:v>-3.1835616438355503</c:v>
                </c:pt>
                <c:pt idx="664">
                  <c:v>-3.1808219178081529</c:v>
                </c:pt>
                <c:pt idx="665">
                  <c:v>-3.1780821917807556</c:v>
                </c:pt>
                <c:pt idx="666">
                  <c:v>-3.1753424657533582</c:v>
                </c:pt>
                <c:pt idx="667">
                  <c:v>-3.1726027397259609</c:v>
                </c:pt>
                <c:pt idx="668">
                  <c:v>-3.1698630136985635</c:v>
                </c:pt>
                <c:pt idx="669">
                  <c:v>-3.1671232876711661</c:v>
                </c:pt>
                <c:pt idx="670">
                  <c:v>-3.1643835616437688</c:v>
                </c:pt>
                <c:pt idx="671">
                  <c:v>-3.1616438356163714</c:v>
                </c:pt>
                <c:pt idx="672">
                  <c:v>-3.1589041095889741</c:v>
                </c:pt>
                <c:pt idx="673">
                  <c:v>-3.1561643835615767</c:v>
                </c:pt>
                <c:pt idx="674">
                  <c:v>-3.1534246575341793</c:v>
                </c:pt>
                <c:pt idx="675">
                  <c:v>-3.150684931506782</c:v>
                </c:pt>
                <c:pt idx="676">
                  <c:v>-3.1479452054793846</c:v>
                </c:pt>
                <c:pt idx="677">
                  <c:v>-3.1452054794519873</c:v>
                </c:pt>
                <c:pt idx="678">
                  <c:v>-3.1424657534245899</c:v>
                </c:pt>
                <c:pt idx="679">
                  <c:v>-3.1397260273971925</c:v>
                </c:pt>
                <c:pt idx="680">
                  <c:v>-3.1369863013697952</c:v>
                </c:pt>
                <c:pt idx="681">
                  <c:v>-3.1342465753423978</c:v>
                </c:pt>
                <c:pt idx="682">
                  <c:v>-3.1315068493150005</c:v>
                </c:pt>
                <c:pt idx="683">
                  <c:v>-3.1287671232876031</c:v>
                </c:pt>
                <c:pt idx="684">
                  <c:v>-3.1260273972602057</c:v>
                </c:pt>
                <c:pt idx="685">
                  <c:v>-3.1232876712328084</c:v>
                </c:pt>
                <c:pt idx="686">
                  <c:v>-3.120547945205411</c:v>
                </c:pt>
                <c:pt idx="687">
                  <c:v>-3.1178082191780137</c:v>
                </c:pt>
                <c:pt idx="688">
                  <c:v>-3.1150684931506163</c:v>
                </c:pt>
                <c:pt idx="689">
                  <c:v>-3.1123287671232189</c:v>
                </c:pt>
                <c:pt idx="690">
                  <c:v>-3.1095890410958216</c:v>
                </c:pt>
                <c:pt idx="691">
                  <c:v>-3.1068493150684242</c:v>
                </c:pt>
                <c:pt idx="692">
                  <c:v>-3.1041095890410269</c:v>
                </c:pt>
                <c:pt idx="693">
                  <c:v>-3.1013698630136295</c:v>
                </c:pt>
                <c:pt idx="694">
                  <c:v>-3.0986301369862321</c:v>
                </c:pt>
                <c:pt idx="695">
                  <c:v>-3.0958904109588348</c:v>
                </c:pt>
                <c:pt idx="696">
                  <c:v>-3.0931506849314374</c:v>
                </c:pt>
                <c:pt idx="697">
                  <c:v>-3.0904109589040401</c:v>
                </c:pt>
                <c:pt idx="698">
                  <c:v>-3.0876712328766427</c:v>
                </c:pt>
                <c:pt idx="699">
                  <c:v>-3.0849315068492453</c:v>
                </c:pt>
                <c:pt idx="700">
                  <c:v>-3.082191780821848</c:v>
                </c:pt>
                <c:pt idx="701">
                  <c:v>-3.0794520547944506</c:v>
                </c:pt>
                <c:pt idx="702">
                  <c:v>-3.0767123287670533</c:v>
                </c:pt>
                <c:pt idx="703">
                  <c:v>-3.0739726027396559</c:v>
                </c:pt>
                <c:pt idx="704">
                  <c:v>-3.0712328767122585</c:v>
                </c:pt>
                <c:pt idx="705">
                  <c:v>-3.0684931506848612</c:v>
                </c:pt>
                <c:pt idx="706">
                  <c:v>-3.0657534246574638</c:v>
                </c:pt>
                <c:pt idx="707">
                  <c:v>-3.0630136986300665</c:v>
                </c:pt>
                <c:pt idx="708">
                  <c:v>-3.0602739726026691</c:v>
                </c:pt>
                <c:pt idx="709">
                  <c:v>-3.0575342465752717</c:v>
                </c:pt>
                <c:pt idx="710">
                  <c:v>-3.0547945205478744</c:v>
                </c:pt>
                <c:pt idx="711">
                  <c:v>-3.052054794520477</c:v>
                </c:pt>
                <c:pt idx="712">
                  <c:v>-3.0493150684930797</c:v>
                </c:pt>
                <c:pt idx="713">
                  <c:v>-3.0465753424656823</c:v>
                </c:pt>
                <c:pt idx="714">
                  <c:v>-3.0438356164382849</c:v>
                </c:pt>
                <c:pt idx="715">
                  <c:v>-3.0410958904108876</c:v>
                </c:pt>
                <c:pt idx="716">
                  <c:v>-3.0383561643834902</c:v>
                </c:pt>
                <c:pt idx="717">
                  <c:v>-3.0356164383560928</c:v>
                </c:pt>
                <c:pt idx="718">
                  <c:v>-3.0328767123286955</c:v>
                </c:pt>
                <c:pt idx="719">
                  <c:v>-3.0301369863012981</c:v>
                </c:pt>
                <c:pt idx="720">
                  <c:v>-3.0273972602739008</c:v>
                </c:pt>
                <c:pt idx="721">
                  <c:v>-3.0246575342465034</c:v>
                </c:pt>
                <c:pt idx="722">
                  <c:v>-3.021917808219106</c:v>
                </c:pt>
                <c:pt idx="723">
                  <c:v>-3.0191780821917087</c:v>
                </c:pt>
                <c:pt idx="724">
                  <c:v>-3.0164383561643113</c:v>
                </c:pt>
                <c:pt idx="725">
                  <c:v>-3.013698630136914</c:v>
                </c:pt>
                <c:pt idx="726">
                  <c:v>-3.0109589041095166</c:v>
                </c:pt>
                <c:pt idx="727">
                  <c:v>-3.0082191780821192</c:v>
                </c:pt>
                <c:pt idx="728">
                  <c:v>-3.0054794520547219</c:v>
                </c:pt>
                <c:pt idx="729">
                  <c:v>-3.0027397260273245</c:v>
                </c:pt>
                <c:pt idx="730">
                  <c:v>-2.9999999999999272</c:v>
                </c:pt>
                <c:pt idx="731">
                  <c:v>-2.9972602739725298</c:v>
                </c:pt>
                <c:pt idx="732">
                  <c:v>-2.9945205479451324</c:v>
                </c:pt>
                <c:pt idx="733">
                  <c:v>-2.9917808219177351</c:v>
                </c:pt>
                <c:pt idx="734">
                  <c:v>-2.9890410958903377</c:v>
                </c:pt>
                <c:pt idx="735">
                  <c:v>-2.9863013698629404</c:v>
                </c:pt>
                <c:pt idx="736">
                  <c:v>-2.983561643835543</c:v>
                </c:pt>
                <c:pt idx="737">
                  <c:v>-2.9808219178081456</c:v>
                </c:pt>
                <c:pt idx="738">
                  <c:v>-2.9780821917807483</c:v>
                </c:pt>
                <c:pt idx="739">
                  <c:v>-2.9753424657533509</c:v>
                </c:pt>
                <c:pt idx="740">
                  <c:v>-2.9726027397259536</c:v>
                </c:pt>
                <c:pt idx="741">
                  <c:v>-2.9698630136985562</c:v>
                </c:pt>
                <c:pt idx="742">
                  <c:v>-2.9671232876711588</c:v>
                </c:pt>
                <c:pt idx="743">
                  <c:v>-2.9643835616437615</c:v>
                </c:pt>
                <c:pt idx="744">
                  <c:v>-2.9616438356163641</c:v>
                </c:pt>
                <c:pt idx="745">
                  <c:v>-2.9589041095889668</c:v>
                </c:pt>
                <c:pt idx="746">
                  <c:v>-2.9561643835615694</c:v>
                </c:pt>
                <c:pt idx="747">
                  <c:v>-2.953424657534172</c:v>
                </c:pt>
                <c:pt idx="748">
                  <c:v>-2.9506849315067747</c:v>
                </c:pt>
                <c:pt idx="749">
                  <c:v>-2.9479452054793773</c:v>
                </c:pt>
                <c:pt idx="750">
                  <c:v>-2.94520547945198</c:v>
                </c:pt>
                <c:pt idx="751">
                  <c:v>-2.9424657534245826</c:v>
                </c:pt>
                <c:pt idx="752">
                  <c:v>-2.9397260273971852</c:v>
                </c:pt>
                <c:pt idx="753">
                  <c:v>-2.9369863013697879</c:v>
                </c:pt>
                <c:pt idx="754">
                  <c:v>-2.9342465753423905</c:v>
                </c:pt>
                <c:pt idx="755">
                  <c:v>-2.9315068493149932</c:v>
                </c:pt>
                <c:pt idx="756">
                  <c:v>-2.9287671232875958</c:v>
                </c:pt>
                <c:pt idx="757">
                  <c:v>-2.9260273972601984</c:v>
                </c:pt>
                <c:pt idx="758">
                  <c:v>-2.9232876712328011</c:v>
                </c:pt>
                <c:pt idx="759">
                  <c:v>-2.9205479452054037</c:v>
                </c:pt>
                <c:pt idx="760">
                  <c:v>-2.9178082191780064</c:v>
                </c:pt>
                <c:pt idx="761">
                  <c:v>-2.915068493150609</c:v>
                </c:pt>
                <c:pt idx="762">
                  <c:v>-2.9123287671232116</c:v>
                </c:pt>
                <c:pt idx="763">
                  <c:v>-2.9095890410958143</c:v>
                </c:pt>
                <c:pt idx="764">
                  <c:v>-2.9068493150684169</c:v>
                </c:pt>
                <c:pt idx="765">
                  <c:v>-2.9041095890410196</c:v>
                </c:pt>
                <c:pt idx="766">
                  <c:v>-2.9013698630136222</c:v>
                </c:pt>
                <c:pt idx="767">
                  <c:v>-2.8986301369862248</c:v>
                </c:pt>
                <c:pt idx="768">
                  <c:v>-2.8958904109588275</c:v>
                </c:pt>
                <c:pt idx="769">
                  <c:v>-2.8931506849314301</c:v>
                </c:pt>
                <c:pt idx="770">
                  <c:v>-2.8904109589040328</c:v>
                </c:pt>
                <c:pt idx="771">
                  <c:v>-2.8876712328766354</c:v>
                </c:pt>
                <c:pt idx="772">
                  <c:v>-2.884931506849238</c:v>
                </c:pt>
                <c:pt idx="773">
                  <c:v>-2.8821917808218407</c:v>
                </c:pt>
                <c:pt idx="774">
                  <c:v>-2.8794520547944433</c:v>
                </c:pt>
                <c:pt idx="775">
                  <c:v>-2.876712328767046</c:v>
                </c:pt>
                <c:pt idx="776">
                  <c:v>-2.8739726027396486</c:v>
                </c:pt>
                <c:pt idx="777">
                  <c:v>-2.8712328767122512</c:v>
                </c:pt>
                <c:pt idx="778">
                  <c:v>-2.8684931506848539</c:v>
                </c:pt>
                <c:pt idx="779">
                  <c:v>-2.8657534246574565</c:v>
                </c:pt>
                <c:pt idx="780">
                  <c:v>-2.8630136986300592</c:v>
                </c:pt>
                <c:pt idx="781">
                  <c:v>-2.8602739726026618</c:v>
                </c:pt>
                <c:pt idx="782">
                  <c:v>-2.8575342465752644</c:v>
                </c:pt>
                <c:pt idx="783">
                  <c:v>-2.8547945205478671</c:v>
                </c:pt>
                <c:pt idx="784">
                  <c:v>-2.8520547945204697</c:v>
                </c:pt>
                <c:pt idx="785">
                  <c:v>-2.8493150684930724</c:v>
                </c:pt>
                <c:pt idx="786">
                  <c:v>-2.846575342465675</c:v>
                </c:pt>
                <c:pt idx="787">
                  <c:v>-2.8438356164382776</c:v>
                </c:pt>
                <c:pt idx="788">
                  <c:v>-2.8410958904108803</c:v>
                </c:pt>
                <c:pt idx="789">
                  <c:v>-2.8383561643834829</c:v>
                </c:pt>
                <c:pt idx="790">
                  <c:v>-2.8356164383560856</c:v>
                </c:pt>
                <c:pt idx="791">
                  <c:v>-2.8328767123286882</c:v>
                </c:pt>
                <c:pt idx="792">
                  <c:v>-2.8301369863012908</c:v>
                </c:pt>
                <c:pt idx="793">
                  <c:v>-2.8273972602738935</c:v>
                </c:pt>
                <c:pt idx="794">
                  <c:v>-2.8246575342464961</c:v>
                </c:pt>
                <c:pt idx="795">
                  <c:v>-2.8219178082190988</c:v>
                </c:pt>
                <c:pt idx="796">
                  <c:v>-2.8191780821917014</c:v>
                </c:pt>
                <c:pt idx="797">
                  <c:v>-2.816438356164304</c:v>
                </c:pt>
                <c:pt idx="798">
                  <c:v>-2.8136986301369067</c:v>
                </c:pt>
                <c:pt idx="799">
                  <c:v>-2.8109589041095093</c:v>
                </c:pt>
                <c:pt idx="800">
                  <c:v>-2.808219178082112</c:v>
                </c:pt>
                <c:pt idx="801">
                  <c:v>-2.8054794520547146</c:v>
                </c:pt>
                <c:pt idx="802">
                  <c:v>-2.8027397260273172</c:v>
                </c:pt>
                <c:pt idx="803">
                  <c:v>-2.7999999999999199</c:v>
                </c:pt>
                <c:pt idx="804">
                  <c:v>-2.7972602739725225</c:v>
                </c:pt>
                <c:pt idx="805">
                  <c:v>-2.7945205479451252</c:v>
                </c:pt>
                <c:pt idx="806">
                  <c:v>-2.7917808219177278</c:v>
                </c:pt>
                <c:pt idx="807">
                  <c:v>-2.7890410958903304</c:v>
                </c:pt>
                <c:pt idx="808">
                  <c:v>-2.7863013698629331</c:v>
                </c:pt>
                <c:pt idx="809">
                  <c:v>-2.7835616438355357</c:v>
                </c:pt>
                <c:pt idx="810">
                  <c:v>-2.7808219178081384</c:v>
                </c:pt>
                <c:pt idx="811">
                  <c:v>-2.778082191780741</c:v>
                </c:pt>
                <c:pt idx="812">
                  <c:v>-2.7753424657533436</c:v>
                </c:pt>
                <c:pt idx="813">
                  <c:v>-2.7726027397259463</c:v>
                </c:pt>
                <c:pt idx="814">
                  <c:v>-2.7698630136985489</c:v>
                </c:pt>
                <c:pt idx="815">
                  <c:v>-2.7671232876711516</c:v>
                </c:pt>
                <c:pt idx="816">
                  <c:v>-2.7643835616437542</c:v>
                </c:pt>
                <c:pt idx="817">
                  <c:v>-2.7616438356163568</c:v>
                </c:pt>
                <c:pt idx="818">
                  <c:v>-2.7589041095889595</c:v>
                </c:pt>
                <c:pt idx="819">
                  <c:v>-2.7561643835615621</c:v>
                </c:pt>
                <c:pt idx="820">
                  <c:v>-2.7534246575341648</c:v>
                </c:pt>
                <c:pt idx="821">
                  <c:v>-2.7506849315067674</c:v>
                </c:pt>
                <c:pt idx="822">
                  <c:v>-2.74794520547937</c:v>
                </c:pt>
                <c:pt idx="823">
                  <c:v>-2.7452054794519727</c:v>
                </c:pt>
                <c:pt idx="824">
                  <c:v>-2.7424657534245753</c:v>
                </c:pt>
                <c:pt idx="825">
                  <c:v>-2.739726027397178</c:v>
                </c:pt>
                <c:pt idx="826">
                  <c:v>-2.7369863013697806</c:v>
                </c:pt>
                <c:pt idx="827">
                  <c:v>-2.7342465753423832</c:v>
                </c:pt>
                <c:pt idx="828">
                  <c:v>-2.7315068493149859</c:v>
                </c:pt>
                <c:pt idx="829">
                  <c:v>-2.7287671232875885</c:v>
                </c:pt>
                <c:pt idx="830">
                  <c:v>-2.7260273972601912</c:v>
                </c:pt>
                <c:pt idx="831">
                  <c:v>-2.7232876712327938</c:v>
                </c:pt>
                <c:pt idx="832">
                  <c:v>-2.7205479452053964</c:v>
                </c:pt>
                <c:pt idx="833">
                  <c:v>-2.7178082191779991</c:v>
                </c:pt>
                <c:pt idx="834">
                  <c:v>-2.7150684931506017</c:v>
                </c:pt>
                <c:pt idx="835">
                  <c:v>-2.7123287671232044</c:v>
                </c:pt>
                <c:pt idx="836">
                  <c:v>-2.709589041095807</c:v>
                </c:pt>
                <c:pt idx="837">
                  <c:v>-2.7068493150684096</c:v>
                </c:pt>
                <c:pt idx="838">
                  <c:v>-2.7041095890410123</c:v>
                </c:pt>
                <c:pt idx="839">
                  <c:v>-2.7013698630136149</c:v>
                </c:pt>
                <c:pt idx="840">
                  <c:v>-2.6986301369862176</c:v>
                </c:pt>
                <c:pt idx="841">
                  <c:v>-2.6958904109588202</c:v>
                </c:pt>
                <c:pt idx="842">
                  <c:v>-2.6931506849314228</c:v>
                </c:pt>
                <c:pt idx="843">
                  <c:v>-2.6904109589040255</c:v>
                </c:pt>
                <c:pt idx="844">
                  <c:v>-2.6876712328766281</c:v>
                </c:pt>
                <c:pt idx="845">
                  <c:v>-2.6849315068492308</c:v>
                </c:pt>
                <c:pt idx="846">
                  <c:v>-2.6821917808218334</c:v>
                </c:pt>
                <c:pt idx="847">
                  <c:v>-2.679452054794436</c:v>
                </c:pt>
                <c:pt idx="848">
                  <c:v>-2.6767123287670387</c:v>
                </c:pt>
                <c:pt idx="849">
                  <c:v>-2.6739726027396413</c:v>
                </c:pt>
                <c:pt idx="850">
                  <c:v>-2.671232876712244</c:v>
                </c:pt>
                <c:pt idx="851">
                  <c:v>-2.6684931506848466</c:v>
                </c:pt>
                <c:pt idx="852">
                  <c:v>-2.6657534246574492</c:v>
                </c:pt>
                <c:pt idx="853">
                  <c:v>-2.6630136986300519</c:v>
                </c:pt>
                <c:pt idx="854">
                  <c:v>-2.6602739726026545</c:v>
                </c:pt>
                <c:pt idx="855">
                  <c:v>-2.6575342465752572</c:v>
                </c:pt>
                <c:pt idx="856">
                  <c:v>-2.6547945205478598</c:v>
                </c:pt>
                <c:pt idx="857">
                  <c:v>-2.6520547945204624</c:v>
                </c:pt>
                <c:pt idx="858">
                  <c:v>-2.6493150684930651</c:v>
                </c:pt>
                <c:pt idx="859">
                  <c:v>-2.6465753424656677</c:v>
                </c:pt>
                <c:pt idx="860">
                  <c:v>-2.6438356164382704</c:v>
                </c:pt>
                <c:pt idx="861">
                  <c:v>-2.641095890410873</c:v>
                </c:pt>
                <c:pt idx="862">
                  <c:v>-2.6383561643834756</c:v>
                </c:pt>
                <c:pt idx="863">
                  <c:v>-2.6356164383560783</c:v>
                </c:pt>
                <c:pt idx="864">
                  <c:v>-2.6328767123286809</c:v>
                </c:pt>
                <c:pt idx="865">
                  <c:v>-2.6301369863012836</c:v>
                </c:pt>
                <c:pt idx="866">
                  <c:v>-2.6273972602738862</c:v>
                </c:pt>
                <c:pt idx="867">
                  <c:v>-2.6246575342464888</c:v>
                </c:pt>
                <c:pt idx="868">
                  <c:v>-2.6219178082190915</c:v>
                </c:pt>
                <c:pt idx="869">
                  <c:v>-2.6191780821916941</c:v>
                </c:pt>
                <c:pt idx="870">
                  <c:v>-2.6164383561642968</c:v>
                </c:pt>
                <c:pt idx="871">
                  <c:v>-2.6136986301368994</c:v>
                </c:pt>
                <c:pt idx="872">
                  <c:v>-2.610958904109502</c:v>
                </c:pt>
                <c:pt idx="873">
                  <c:v>-2.6082191780821047</c:v>
                </c:pt>
                <c:pt idx="874">
                  <c:v>-2.6054794520547073</c:v>
                </c:pt>
                <c:pt idx="875">
                  <c:v>-2.60273972602731</c:v>
                </c:pt>
                <c:pt idx="876">
                  <c:v>-2.5999999999999126</c:v>
                </c:pt>
                <c:pt idx="877">
                  <c:v>-2.5972602739725152</c:v>
                </c:pt>
                <c:pt idx="878">
                  <c:v>-2.5945205479451179</c:v>
                </c:pt>
                <c:pt idx="879">
                  <c:v>-2.5917808219177205</c:v>
                </c:pt>
                <c:pt idx="880">
                  <c:v>-2.5890410958903232</c:v>
                </c:pt>
                <c:pt idx="881">
                  <c:v>-2.5863013698629258</c:v>
                </c:pt>
                <c:pt idx="882">
                  <c:v>-2.5835616438355284</c:v>
                </c:pt>
                <c:pt idx="883">
                  <c:v>-2.5808219178081311</c:v>
                </c:pt>
                <c:pt idx="884">
                  <c:v>-2.5780821917807337</c:v>
                </c:pt>
                <c:pt idx="885">
                  <c:v>-2.5753424657533364</c:v>
                </c:pt>
                <c:pt idx="886">
                  <c:v>-2.572602739725939</c:v>
                </c:pt>
                <c:pt idx="887">
                  <c:v>-2.5698630136985416</c:v>
                </c:pt>
                <c:pt idx="888">
                  <c:v>-2.5671232876711443</c:v>
                </c:pt>
                <c:pt idx="889">
                  <c:v>-2.5643835616437469</c:v>
                </c:pt>
                <c:pt idx="890">
                  <c:v>-2.5616438356163496</c:v>
                </c:pt>
                <c:pt idx="891">
                  <c:v>-2.5589041095889522</c:v>
                </c:pt>
                <c:pt idx="892">
                  <c:v>-2.5561643835615548</c:v>
                </c:pt>
                <c:pt idx="893">
                  <c:v>-2.5534246575341575</c:v>
                </c:pt>
                <c:pt idx="894">
                  <c:v>-2.5506849315067601</c:v>
                </c:pt>
                <c:pt idx="895">
                  <c:v>-2.5479452054793628</c:v>
                </c:pt>
                <c:pt idx="896">
                  <c:v>-2.5452054794519654</c:v>
                </c:pt>
                <c:pt idx="897">
                  <c:v>-2.542465753424568</c:v>
                </c:pt>
                <c:pt idx="898">
                  <c:v>-2.5397260273971707</c:v>
                </c:pt>
                <c:pt idx="899">
                  <c:v>-2.5369863013697733</c:v>
                </c:pt>
                <c:pt idx="900">
                  <c:v>-2.534246575342376</c:v>
                </c:pt>
                <c:pt idx="901">
                  <c:v>-2.5315068493149786</c:v>
                </c:pt>
                <c:pt idx="902">
                  <c:v>-2.5287671232875812</c:v>
                </c:pt>
                <c:pt idx="903">
                  <c:v>-2.5260273972601839</c:v>
                </c:pt>
                <c:pt idx="904">
                  <c:v>-2.5232876712327865</c:v>
                </c:pt>
                <c:pt idx="905">
                  <c:v>-2.5205479452053892</c:v>
                </c:pt>
                <c:pt idx="906">
                  <c:v>-2.5178082191779918</c:v>
                </c:pt>
                <c:pt idx="907">
                  <c:v>-2.5150684931505944</c:v>
                </c:pt>
                <c:pt idx="908">
                  <c:v>-2.5123287671231971</c:v>
                </c:pt>
                <c:pt idx="909">
                  <c:v>-2.5095890410957997</c:v>
                </c:pt>
                <c:pt idx="910">
                  <c:v>-2.5068493150684024</c:v>
                </c:pt>
                <c:pt idx="911">
                  <c:v>-2.504109589041005</c:v>
                </c:pt>
                <c:pt idx="912">
                  <c:v>-2.5013698630136076</c:v>
                </c:pt>
                <c:pt idx="913">
                  <c:v>-2.4986301369862103</c:v>
                </c:pt>
                <c:pt idx="914">
                  <c:v>-2.4958904109588129</c:v>
                </c:pt>
                <c:pt idx="915">
                  <c:v>-2.4931506849314156</c:v>
                </c:pt>
                <c:pt idx="916">
                  <c:v>-2.4904109589040182</c:v>
                </c:pt>
                <c:pt idx="917">
                  <c:v>-2.4876712328766208</c:v>
                </c:pt>
                <c:pt idx="918">
                  <c:v>-2.4849315068492235</c:v>
                </c:pt>
                <c:pt idx="919">
                  <c:v>-2.4821917808218261</c:v>
                </c:pt>
                <c:pt idx="920">
                  <c:v>-2.4794520547944288</c:v>
                </c:pt>
                <c:pt idx="921">
                  <c:v>-2.4767123287670314</c:v>
                </c:pt>
                <c:pt idx="922">
                  <c:v>-2.473972602739634</c:v>
                </c:pt>
                <c:pt idx="923">
                  <c:v>-2.4712328767122367</c:v>
                </c:pt>
                <c:pt idx="924">
                  <c:v>-2.4684931506848393</c:v>
                </c:pt>
                <c:pt idx="925">
                  <c:v>-2.465753424657442</c:v>
                </c:pt>
                <c:pt idx="926">
                  <c:v>-2.4630136986300446</c:v>
                </c:pt>
                <c:pt idx="927">
                  <c:v>-2.4602739726026472</c:v>
                </c:pt>
                <c:pt idx="928">
                  <c:v>-2.4575342465752499</c:v>
                </c:pt>
                <c:pt idx="929">
                  <c:v>-2.4547945205478525</c:v>
                </c:pt>
                <c:pt idx="930">
                  <c:v>-2.4520547945204552</c:v>
                </c:pt>
                <c:pt idx="931">
                  <c:v>-2.4493150684930578</c:v>
                </c:pt>
                <c:pt idx="932">
                  <c:v>-2.4465753424656604</c:v>
                </c:pt>
                <c:pt idx="933">
                  <c:v>-2.4438356164382631</c:v>
                </c:pt>
                <c:pt idx="934">
                  <c:v>-2.4410958904108657</c:v>
                </c:pt>
                <c:pt idx="935">
                  <c:v>-2.4383561643834684</c:v>
                </c:pt>
                <c:pt idx="936">
                  <c:v>-2.435616438356071</c:v>
                </c:pt>
                <c:pt idx="937">
                  <c:v>-2.4328767123286736</c:v>
                </c:pt>
                <c:pt idx="938">
                  <c:v>-2.4301369863012763</c:v>
                </c:pt>
                <c:pt idx="939">
                  <c:v>-2.4273972602738789</c:v>
                </c:pt>
                <c:pt idx="940">
                  <c:v>-2.4246575342464816</c:v>
                </c:pt>
                <c:pt idx="941">
                  <c:v>-2.4219178082190842</c:v>
                </c:pt>
                <c:pt idx="942">
                  <c:v>-2.4191780821916868</c:v>
                </c:pt>
                <c:pt idx="943">
                  <c:v>-2.4164383561642895</c:v>
                </c:pt>
                <c:pt idx="944">
                  <c:v>-2.4136986301368921</c:v>
                </c:pt>
                <c:pt idx="945">
                  <c:v>-2.4109589041094948</c:v>
                </c:pt>
                <c:pt idx="946">
                  <c:v>-2.4082191780820974</c:v>
                </c:pt>
                <c:pt idx="947">
                  <c:v>-2.4054794520547</c:v>
                </c:pt>
                <c:pt idx="948">
                  <c:v>-2.4027397260273027</c:v>
                </c:pt>
                <c:pt idx="949">
                  <c:v>-2.3999999999999053</c:v>
                </c:pt>
                <c:pt idx="950">
                  <c:v>-2.397260273972508</c:v>
                </c:pt>
                <c:pt idx="951">
                  <c:v>-2.3945205479451106</c:v>
                </c:pt>
                <c:pt idx="952">
                  <c:v>-2.3917808219177132</c:v>
                </c:pt>
                <c:pt idx="953">
                  <c:v>-2.3890410958903159</c:v>
                </c:pt>
                <c:pt idx="954">
                  <c:v>-2.3863013698629185</c:v>
                </c:pt>
                <c:pt idx="955">
                  <c:v>-2.3835616438355212</c:v>
                </c:pt>
                <c:pt idx="956">
                  <c:v>-2.3808219178081238</c:v>
                </c:pt>
                <c:pt idx="957">
                  <c:v>-2.3780821917807264</c:v>
                </c:pt>
                <c:pt idx="958">
                  <c:v>-2.3753424657533291</c:v>
                </c:pt>
                <c:pt idx="959">
                  <c:v>-2.3726027397259317</c:v>
                </c:pt>
                <c:pt idx="960">
                  <c:v>-2.3698630136985344</c:v>
                </c:pt>
                <c:pt idx="961">
                  <c:v>-2.367123287671137</c:v>
                </c:pt>
                <c:pt idx="962">
                  <c:v>-2.3643835616437396</c:v>
                </c:pt>
                <c:pt idx="963">
                  <c:v>-2.3616438356163423</c:v>
                </c:pt>
                <c:pt idx="964">
                  <c:v>-2.3589041095889449</c:v>
                </c:pt>
                <c:pt idx="965">
                  <c:v>-2.3561643835615476</c:v>
                </c:pt>
                <c:pt idx="966">
                  <c:v>-2.3534246575341502</c:v>
                </c:pt>
                <c:pt idx="967">
                  <c:v>-2.3506849315067528</c:v>
                </c:pt>
                <c:pt idx="968">
                  <c:v>-2.3479452054793555</c:v>
                </c:pt>
                <c:pt idx="969">
                  <c:v>-2.3452054794519581</c:v>
                </c:pt>
                <c:pt idx="970">
                  <c:v>-2.3424657534245608</c:v>
                </c:pt>
                <c:pt idx="971">
                  <c:v>-2.3397260273971634</c:v>
                </c:pt>
                <c:pt idx="972">
                  <c:v>-2.336986301369766</c:v>
                </c:pt>
                <c:pt idx="973">
                  <c:v>-2.3342465753423687</c:v>
                </c:pt>
                <c:pt idx="974">
                  <c:v>-2.3315068493149713</c:v>
                </c:pt>
                <c:pt idx="975">
                  <c:v>-2.328767123287574</c:v>
                </c:pt>
                <c:pt idx="976">
                  <c:v>-2.3260273972601766</c:v>
                </c:pt>
                <c:pt idx="977">
                  <c:v>-2.3232876712327792</c:v>
                </c:pt>
                <c:pt idx="978">
                  <c:v>-2.3205479452053819</c:v>
                </c:pt>
                <c:pt idx="979">
                  <c:v>-2.3178082191779845</c:v>
                </c:pt>
                <c:pt idx="980">
                  <c:v>-2.3150684931505872</c:v>
                </c:pt>
                <c:pt idx="981">
                  <c:v>-2.3123287671231898</c:v>
                </c:pt>
                <c:pt idx="982">
                  <c:v>-2.3095890410957924</c:v>
                </c:pt>
                <c:pt idx="983">
                  <c:v>-2.3068493150683951</c:v>
                </c:pt>
                <c:pt idx="984">
                  <c:v>-2.3041095890409977</c:v>
                </c:pt>
                <c:pt idx="985">
                  <c:v>-2.3013698630136004</c:v>
                </c:pt>
                <c:pt idx="986">
                  <c:v>-2.298630136986203</c:v>
                </c:pt>
                <c:pt idx="987">
                  <c:v>-2.2958904109588056</c:v>
                </c:pt>
                <c:pt idx="988">
                  <c:v>-2.2931506849314083</c:v>
                </c:pt>
                <c:pt idx="989">
                  <c:v>-2.2904109589040109</c:v>
                </c:pt>
                <c:pt idx="990">
                  <c:v>-2.2876712328766136</c:v>
                </c:pt>
                <c:pt idx="991">
                  <c:v>-2.2849315068492162</c:v>
                </c:pt>
                <c:pt idx="992">
                  <c:v>-2.2821917808218188</c:v>
                </c:pt>
                <c:pt idx="993">
                  <c:v>-2.2794520547944215</c:v>
                </c:pt>
                <c:pt idx="994">
                  <c:v>-2.2767123287670241</c:v>
                </c:pt>
                <c:pt idx="995">
                  <c:v>-2.2739726027396268</c:v>
                </c:pt>
                <c:pt idx="996">
                  <c:v>-2.2712328767122294</c:v>
                </c:pt>
                <c:pt idx="997">
                  <c:v>-2.268493150684832</c:v>
                </c:pt>
                <c:pt idx="998">
                  <c:v>-2.2657534246574347</c:v>
                </c:pt>
                <c:pt idx="999">
                  <c:v>-2.2630136986300373</c:v>
                </c:pt>
                <c:pt idx="1000">
                  <c:v>-2.26027397260264</c:v>
                </c:pt>
                <c:pt idx="1001">
                  <c:v>-2.2575342465752426</c:v>
                </c:pt>
                <c:pt idx="1002">
                  <c:v>-2.2547945205478452</c:v>
                </c:pt>
                <c:pt idx="1003">
                  <c:v>-2.2520547945204479</c:v>
                </c:pt>
                <c:pt idx="1004">
                  <c:v>-2.2493150684930505</c:v>
                </c:pt>
                <c:pt idx="1005">
                  <c:v>-2.2465753424656532</c:v>
                </c:pt>
                <c:pt idx="1006">
                  <c:v>-2.2438356164382558</c:v>
                </c:pt>
                <c:pt idx="1007">
                  <c:v>-2.2410958904108584</c:v>
                </c:pt>
                <c:pt idx="1008">
                  <c:v>-2.2383561643834611</c:v>
                </c:pt>
                <c:pt idx="1009">
                  <c:v>-2.2356164383560637</c:v>
                </c:pt>
                <c:pt idx="1010">
                  <c:v>-2.2328767123286664</c:v>
                </c:pt>
                <c:pt idx="1011">
                  <c:v>-2.230136986301269</c:v>
                </c:pt>
                <c:pt idx="1012">
                  <c:v>-2.2273972602738716</c:v>
                </c:pt>
                <c:pt idx="1013">
                  <c:v>-2.2246575342464743</c:v>
                </c:pt>
                <c:pt idx="1014">
                  <c:v>-2.2219178082190769</c:v>
                </c:pt>
                <c:pt idx="1015">
                  <c:v>-2.2191780821916796</c:v>
                </c:pt>
                <c:pt idx="1016">
                  <c:v>-2.2164383561642822</c:v>
                </c:pt>
                <c:pt idx="1017">
                  <c:v>-2.2136986301368848</c:v>
                </c:pt>
                <c:pt idx="1018">
                  <c:v>-2.2109589041094875</c:v>
                </c:pt>
                <c:pt idx="1019">
                  <c:v>-2.2082191780820901</c:v>
                </c:pt>
                <c:pt idx="1020">
                  <c:v>-2.2054794520546928</c:v>
                </c:pt>
                <c:pt idx="1021">
                  <c:v>-2.2027397260272954</c:v>
                </c:pt>
                <c:pt idx="1022">
                  <c:v>-2.199999999999898</c:v>
                </c:pt>
                <c:pt idx="1023">
                  <c:v>-2.1972602739725007</c:v>
                </c:pt>
                <c:pt idx="1024">
                  <c:v>-2.1945205479451033</c:v>
                </c:pt>
                <c:pt idx="1025">
                  <c:v>-2.191780821917706</c:v>
                </c:pt>
                <c:pt idx="1026">
                  <c:v>-2.1890410958903086</c:v>
                </c:pt>
                <c:pt idx="1027">
                  <c:v>-2.1863013698629112</c:v>
                </c:pt>
                <c:pt idx="1028">
                  <c:v>-2.1835616438355139</c:v>
                </c:pt>
                <c:pt idx="1029">
                  <c:v>-2.1808219178081165</c:v>
                </c:pt>
                <c:pt idx="1030">
                  <c:v>-2.1780821917807192</c:v>
                </c:pt>
                <c:pt idx="1031">
                  <c:v>-2.1753424657533218</c:v>
                </c:pt>
                <c:pt idx="1032">
                  <c:v>-2.1726027397259244</c:v>
                </c:pt>
                <c:pt idx="1033">
                  <c:v>-2.1698630136985271</c:v>
                </c:pt>
                <c:pt idx="1034">
                  <c:v>-2.1671232876711297</c:v>
                </c:pt>
                <c:pt idx="1035">
                  <c:v>-2.1643835616437324</c:v>
                </c:pt>
                <c:pt idx="1036">
                  <c:v>-2.161643835616335</c:v>
                </c:pt>
                <c:pt idx="1037">
                  <c:v>-2.1589041095889376</c:v>
                </c:pt>
                <c:pt idx="1038">
                  <c:v>-2.1561643835615403</c:v>
                </c:pt>
                <c:pt idx="1039">
                  <c:v>-2.1534246575341429</c:v>
                </c:pt>
                <c:pt idx="1040">
                  <c:v>-2.1506849315067456</c:v>
                </c:pt>
                <c:pt idx="1041">
                  <c:v>-2.1479452054793482</c:v>
                </c:pt>
                <c:pt idx="1042">
                  <c:v>-2.1452054794519508</c:v>
                </c:pt>
                <c:pt idx="1043">
                  <c:v>-2.1424657534245535</c:v>
                </c:pt>
                <c:pt idx="1044">
                  <c:v>-2.1397260273971561</c:v>
                </c:pt>
                <c:pt idx="1045">
                  <c:v>-2.1369863013697588</c:v>
                </c:pt>
                <c:pt idx="1046">
                  <c:v>-2.1342465753423614</c:v>
                </c:pt>
                <c:pt idx="1047">
                  <c:v>-2.131506849314964</c:v>
                </c:pt>
                <c:pt idx="1048">
                  <c:v>-2.1287671232875667</c:v>
                </c:pt>
                <c:pt idx="1049">
                  <c:v>-2.1260273972601693</c:v>
                </c:pt>
                <c:pt idx="1050">
                  <c:v>-2.123287671232772</c:v>
                </c:pt>
                <c:pt idx="1051">
                  <c:v>-2.1205479452053746</c:v>
                </c:pt>
                <c:pt idx="1052">
                  <c:v>-2.1178082191779772</c:v>
                </c:pt>
                <c:pt idx="1053">
                  <c:v>-2.1150684931505799</c:v>
                </c:pt>
                <c:pt idx="1054">
                  <c:v>-2.1123287671231825</c:v>
                </c:pt>
                <c:pt idx="1055">
                  <c:v>-2.1095890410957852</c:v>
                </c:pt>
                <c:pt idx="1056">
                  <c:v>-2.1068493150683878</c:v>
                </c:pt>
                <c:pt idx="1057">
                  <c:v>-2.1041095890409904</c:v>
                </c:pt>
                <c:pt idx="1058">
                  <c:v>-2.1013698630135931</c:v>
                </c:pt>
                <c:pt idx="1059">
                  <c:v>-2.0986301369861957</c:v>
                </c:pt>
                <c:pt idx="1060">
                  <c:v>-2.0958904109587984</c:v>
                </c:pt>
                <c:pt idx="1061">
                  <c:v>-2.093150684931401</c:v>
                </c:pt>
                <c:pt idx="1062">
                  <c:v>-2.0904109589040036</c:v>
                </c:pt>
                <c:pt idx="1063">
                  <c:v>-2.0876712328766063</c:v>
                </c:pt>
                <c:pt idx="1064">
                  <c:v>-2.0849315068492089</c:v>
                </c:pt>
                <c:pt idx="1065">
                  <c:v>-2.0821917808218116</c:v>
                </c:pt>
                <c:pt idx="1066">
                  <c:v>-2.0794520547944142</c:v>
                </c:pt>
                <c:pt idx="1067">
                  <c:v>-2.0767123287670168</c:v>
                </c:pt>
                <c:pt idx="1068">
                  <c:v>-2.0739726027396195</c:v>
                </c:pt>
                <c:pt idx="1069">
                  <c:v>-2.0712328767122221</c:v>
                </c:pt>
                <c:pt idx="1070">
                  <c:v>-2.0684931506848248</c:v>
                </c:pt>
                <c:pt idx="1071">
                  <c:v>-2.0657534246574274</c:v>
                </c:pt>
                <c:pt idx="1072">
                  <c:v>-2.06301369863003</c:v>
                </c:pt>
                <c:pt idx="1073">
                  <c:v>-2.0602739726026327</c:v>
                </c:pt>
                <c:pt idx="1074">
                  <c:v>-2.0575342465752353</c:v>
                </c:pt>
                <c:pt idx="1075">
                  <c:v>-2.054794520547838</c:v>
                </c:pt>
                <c:pt idx="1076">
                  <c:v>-2.0520547945204406</c:v>
                </c:pt>
                <c:pt idx="1077">
                  <c:v>-2.0493150684930432</c:v>
                </c:pt>
                <c:pt idx="1078">
                  <c:v>-2.0465753424656459</c:v>
                </c:pt>
                <c:pt idx="1079">
                  <c:v>-2.0438356164382485</c:v>
                </c:pt>
                <c:pt idx="1080">
                  <c:v>-2.0410958904108512</c:v>
                </c:pt>
                <c:pt idx="1081">
                  <c:v>-2.0383561643834538</c:v>
                </c:pt>
                <c:pt idx="1082">
                  <c:v>-2.0356164383560564</c:v>
                </c:pt>
                <c:pt idx="1083">
                  <c:v>-2.0328767123286591</c:v>
                </c:pt>
                <c:pt idx="1084">
                  <c:v>-2.0301369863012617</c:v>
                </c:pt>
                <c:pt idx="1085">
                  <c:v>-2.0273972602738644</c:v>
                </c:pt>
                <c:pt idx="1086">
                  <c:v>-2.024657534246467</c:v>
                </c:pt>
                <c:pt idx="1087">
                  <c:v>-2.0219178082190696</c:v>
                </c:pt>
                <c:pt idx="1088">
                  <c:v>-2.0191780821916723</c:v>
                </c:pt>
                <c:pt idx="1089">
                  <c:v>-2.0164383561642749</c:v>
                </c:pt>
                <c:pt idx="1090">
                  <c:v>-2.0136986301368776</c:v>
                </c:pt>
                <c:pt idx="1091">
                  <c:v>-2.0109589041094802</c:v>
                </c:pt>
                <c:pt idx="1092">
                  <c:v>-2.0082191780820828</c:v>
                </c:pt>
                <c:pt idx="1093">
                  <c:v>-2.0054794520546855</c:v>
                </c:pt>
                <c:pt idx="1094">
                  <c:v>-2.0027397260272881</c:v>
                </c:pt>
                <c:pt idx="1095">
                  <c:v>-1.9999999999998908</c:v>
                </c:pt>
                <c:pt idx="1096">
                  <c:v>-1.9972602739724934</c:v>
                </c:pt>
                <c:pt idx="1097">
                  <c:v>-1.994520547945096</c:v>
                </c:pt>
                <c:pt idx="1098">
                  <c:v>-1.9917808219176987</c:v>
                </c:pt>
                <c:pt idx="1099">
                  <c:v>-1.9890410958903013</c:v>
                </c:pt>
                <c:pt idx="1100">
                  <c:v>-1.986301369862904</c:v>
                </c:pt>
                <c:pt idx="1101">
                  <c:v>-1.9835616438355066</c:v>
                </c:pt>
                <c:pt idx="1102">
                  <c:v>-1.9808219178081092</c:v>
                </c:pt>
                <c:pt idx="1103">
                  <c:v>-1.9780821917807119</c:v>
                </c:pt>
                <c:pt idx="1104">
                  <c:v>-1.9753424657533145</c:v>
                </c:pt>
                <c:pt idx="1105">
                  <c:v>-1.9726027397259172</c:v>
                </c:pt>
                <c:pt idx="1106">
                  <c:v>-1.9698630136985198</c:v>
                </c:pt>
                <c:pt idx="1107">
                  <c:v>-1.9671232876711224</c:v>
                </c:pt>
                <c:pt idx="1108">
                  <c:v>-1.9643835616437251</c:v>
                </c:pt>
                <c:pt idx="1109">
                  <c:v>-1.9616438356163277</c:v>
                </c:pt>
                <c:pt idx="1110">
                  <c:v>-1.9589041095889304</c:v>
                </c:pt>
                <c:pt idx="1111">
                  <c:v>-1.956164383561533</c:v>
                </c:pt>
                <c:pt idx="1112">
                  <c:v>-1.9534246575341356</c:v>
                </c:pt>
                <c:pt idx="1113">
                  <c:v>-1.9506849315067383</c:v>
                </c:pt>
                <c:pt idx="1114">
                  <c:v>-1.9479452054793409</c:v>
                </c:pt>
                <c:pt idx="1115">
                  <c:v>-1.9452054794519436</c:v>
                </c:pt>
                <c:pt idx="1116">
                  <c:v>-1.9424657534245462</c:v>
                </c:pt>
                <c:pt idx="1117">
                  <c:v>-1.9397260273971488</c:v>
                </c:pt>
                <c:pt idx="1118">
                  <c:v>-1.9369863013697515</c:v>
                </c:pt>
                <c:pt idx="1119">
                  <c:v>-1.9342465753423541</c:v>
                </c:pt>
                <c:pt idx="1120">
                  <c:v>-1.9315068493149568</c:v>
                </c:pt>
                <c:pt idx="1121">
                  <c:v>-1.9287671232875594</c:v>
                </c:pt>
                <c:pt idx="1122">
                  <c:v>-1.926027397260162</c:v>
                </c:pt>
                <c:pt idx="1123">
                  <c:v>-1.9232876712327647</c:v>
                </c:pt>
                <c:pt idx="1124">
                  <c:v>-1.9205479452053673</c:v>
                </c:pt>
                <c:pt idx="1125">
                  <c:v>-1.91780821917797</c:v>
                </c:pt>
                <c:pt idx="1126">
                  <c:v>-1.9150684931505726</c:v>
                </c:pt>
                <c:pt idx="1127">
                  <c:v>-1.9123287671231752</c:v>
                </c:pt>
                <c:pt idx="1128">
                  <c:v>-1.9095890410957779</c:v>
                </c:pt>
                <c:pt idx="1129">
                  <c:v>-1.9068493150683805</c:v>
                </c:pt>
                <c:pt idx="1130">
                  <c:v>-1.9041095890409832</c:v>
                </c:pt>
                <c:pt idx="1131">
                  <c:v>-1.9013698630135858</c:v>
                </c:pt>
                <c:pt idx="1132">
                  <c:v>-1.8986301369861884</c:v>
                </c:pt>
                <c:pt idx="1133">
                  <c:v>-1.8958904109587911</c:v>
                </c:pt>
                <c:pt idx="1134">
                  <c:v>-1.8931506849313937</c:v>
                </c:pt>
                <c:pt idx="1135">
                  <c:v>-1.8904109589039964</c:v>
                </c:pt>
                <c:pt idx="1136">
                  <c:v>-1.887671232876599</c:v>
                </c:pt>
                <c:pt idx="1137">
                  <c:v>-1.8849315068492016</c:v>
                </c:pt>
                <c:pt idx="1138">
                  <c:v>-1.8821917808218043</c:v>
                </c:pt>
                <c:pt idx="1139">
                  <c:v>-1.8794520547944069</c:v>
                </c:pt>
                <c:pt idx="1140">
                  <c:v>-1.8767123287670096</c:v>
                </c:pt>
                <c:pt idx="1141">
                  <c:v>-1.8739726027396122</c:v>
                </c:pt>
                <c:pt idx="1142">
                  <c:v>-1.8712328767122148</c:v>
                </c:pt>
                <c:pt idx="1143">
                  <c:v>-1.8684931506848175</c:v>
                </c:pt>
                <c:pt idx="1144">
                  <c:v>-1.8657534246574201</c:v>
                </c:pt>
                <c:pt idx="1145">
                  <c:v>-1.8630136986300228</c:v>
                </c:pt>
                <c:pt idx="1146">
                  <c:v>-1.8602739726026254</c:v>
                </c:pt>
                <c:pt idx="1147">
                  <c:v>-1.857534246575228</c:v>
                </c:pt>
                <c:pt idx="1148">
                  <c:v>-1.8547945205478307</c:v>
                </c:pt>
                <c:pt idx="1149">
                  <c:v>-1.8520547945204333</c:v>
                </c:pt>
                <c:pt idx="1150">
                  <c:v>-1.849315068493036</c:v>
                </c:pt>
                <c:pt idx="1151">
                  <c:v>-1.8465753424656386</c:v>
                </c:pt>
                <c:pt idx="1152">
                  <c:v>-1.8438356164382412</c:v>
                </c:pt>
                <c:pt idx="1153">
                  <c:v>-1.8410958904108439</c:v>
                </c:pt>
                <c:pt idx="1154">
                  <c:v>-1.8383561643834465</c:v>
                </c:pt>
                <c:pt idx="1155">
                  <c:v>-1.8356164383560492</c:v>
                </c:pt>
                <c:pt idx="1156">
                  <c:v>-1.8328767123286518</c:v>
                </c:pt>
                <c:pt idx="1157">
                  <c:v>-1.8301369863012544</c:v>
                </c:pt>
                <c:pt idx="1158">
                  <c:v>-1.8273972602738571</c:v>
                </c:pt>
                <c:pt idx="1159">
                  <c:v>-1.8246575342464597</c:v>
                </c:pt>
                <c:pt idx="1160">
                  <c:v>-1.8219178082190624</c:v>
                </c:pt>
                <c:pt idx="1161">
                  <c:v>-1.819178082191665</c:v>
                </c:pt>
                <c:pt idx="1162">
                  <c:v>-1.8164383561642676</c:v>
                </c:pt>
                <c:pt idx="1163">
                  <c:v>-1.8136986301368703</c:v>
                </c:pt>
                <c:pt idx="1164">
                  <c:v>-1.8109589041094729</c:v>
                </c:pt>
                <c:pt idx="1165">
                  <c:v>-1.8082191780820756</c:v>
                </c:pt>
                <c:pt idx="1166">
                  <c:v>-1.8054794520546782</c:v>
                </c:pt>
                <c:pt idx="1167">
                  <c:v>-1.8027397260272808</c:v>
                </c:pt>
                <c:pt idx="1168">
                  <c:v>-1.7999999999998835</c:v>
                </c:pt>
                <c:pt idx="1169">
                  <c:v>-1.7972602739724861</c:v>
                </c:pt>
                <c:pt idx="1170">
                  <c:v>-1.7945205479450888</c:v>
                </c:pt>
                <c:pt idx="1171">
                  <c:v>-1.7917808219176914</c:v>
                </c:pt>
                <c:pt idx="1172">
                  <c:v>-1.789041095890294</c:v>
                </c:pt>
                <c:pt idx="1173">
                  <c:v>-1.7863013698628967</c:v>
                </c:pt>
                <c:pt idx="1174">
                  <c:v>-1.7835616438354993</c:v>
                </c:pt>
                <c:pt idx="1175">
                  <c:v>-1.780821917808102</c:v>
                </c:pt>
                <c:pt idx="1176">
                  <c:v>-1.7780821917807046</c:v>
                </c:pt>
                <c:pt idx="1177">
                  <c:v>-1.7753424657533072</c:v>
                </c:pt>
                <c:pt idx="1178">
                  <c:v>-1.7726027397259099</c:v>
                </c:pt>
                <c:pt idx="1179">
                  <c:v>-1.7698630136985125</c:v>
                </c:pt>
                <c:pt idx="1180">
                  <c:v>-1.7671232876711152</c:v>
                </c:pt>
                <c:pt idx="1181">
                  <c:v>-1.7643835616437178</c:v>
                </c:pt>
                <c:pt idx="1182">
                  <c:v>-1.7616438356163204</c:v>
                </c:pt>
                <c:pt idx="1183">
                  <c:v>-1.7589041095889231</c:v>
                </c:pt>
                <c:pt idx="1184">
                  <c:v>-1.7561643835615257</c:v>
                </c:pt>
                <c:pt idx="1185">
                  <c:v>-1.7534246575341284</c:v>
                </c:pt>
                <c:pt idx="1186">
                  <c:v>-1.750684931506731</c:v>
                </c:pt>
                <c:pt idx="1187">
                  <c:v>-1.7479452054793336</c:v>
                </c:pt>
                <c:pt idx="1188">
                  <c:v>-1.7452054794519363</c:v>
                </c:pt>
                <c:pt idx="1189">
                  <c:v>-1.7424657534245389</c:v>
                </c:pt>
                <c:pt idx="1190">
                  <c:v>-1.7397260273971416</c:v>
                </c:pt>
                <c:pt idx="1191">
                  <c:v>-1.7369863013697442</c:v>
                </c:pt>
                <c:pt idx="1192">
                  <c:v>-1.7342465753423468</c:v>
                </c:pt>
                <c:pt idx="1193">
                  <c:v>-1.7315068493149495</c:v>
                </c:pt>
                <c:pt idx="1194">
                  <c:v>-1.7287671232875521</c:v>
                </c:pt>
                <c:pt idx="1195">
                  <c:v>-1.7260273972601547</c:v>
                </c:pt>
                <c:pt idx="1196">
                  <c:v>-1.7232876712327574</c:v>
                </c:pt>
                <c:pt idx="1197">
                  <c:v>-1.72054794520536</c:v>
                </c:pt>
                <c:pt idx="1198">
                  <c:v>-1.7178082191779627</c:v>
                </c:pt>
                <c:pt idx="1199">
                  <c:v>-1.7150684931505653</c:v>
                </c:pt>
                <c:pt idx="1200">
                  <c:v>-1.7123287671231679</c:v>
                </c:pt>
                <c:pt idx="1201">
                  <c:v>-1.7095890410957706</c:v>
                </c:pt>
                <c:pt idx="1202">
                  <c:v>-1.7068493150683732</c:v>
                </c:pt>
                <c:pt idx="1203">
                  <c:v>-1.7041095890409759</c:v>
                </c:pt>
                <c:pt idx="1204">
                  <c:v>-1.7013698630135785</c:v>
                </c:pt>
                <c:pt idx="1205">
                  <c:v>-1.6986301369861811</c:v>
                </c:pt>
                <c:pt idx="1206">
                  <c:v>-1.6958904109587838</c:v>
                </c:pt>
                <c:pt idx="1207">
                  <c:v>-1.6931506849313864</c:v>
                </c:pt>
                <c:pt idx="1208">
                  <c:v>-1.6904109589039891</c:v>
                </c:pt>
                <c:pt idx="1209">
                  <c:v>-1.6876712328765917</c:v>
                </c:pt>
                <c:pt idx="1210">
                  <c:v>-1.6849315068491943</c:v>
                </c:pt>
                <c:pt idx="1211">
                  <c:v>-1.682191780821797</c:v>
                </c:pt>
                <c:pt idx="1212">
                  <c:v>-1.6794520547943996</c:v>
                </c:pt>
                <c:pt idx="1213">
                  <c:v>-1.6767123287670023</c:v>
                </c:pt>
                <c:pt idx="1214">
                  <c:v>-1.6739726027396049</c:v>
                </c:pt>
                <c:pt idx="1215">
                  <c:v>-1.6712328767122075</c:v>
                </c:pt>
                <c:pt idx="1216">
                  <c:v>-1.6684931506848102</c:v>
                </c:pt>
                <c:pt idx="1217">
                  <c:v>-1.6657534246574128</c:v>
                </c:pt>
                <c:pt idx="1218">
                  <c:v>-1.6630136986300155</c:v>
                </c:pt>
                <c:pt idx="1219">
                  <c:v>-1.6602739726026181</c:v>
                </c:pt>
                <c:pt idx="1220">
                  <c:v>-1.6575342465752207</c:v>
                </c:pt>
                <c:pt idx="1221">
                  <c:v>-1.6547945205478234</c:v>
                </c:pt>
                <c:pt idx="1222">
                  <c:v>-1.652054794520426</c:v>
                </c:pt>
                <c:pt idx="1223">
                  <c:v>-1.6493150684930287</c:v>
                </c:pt>
                <c:pt idx="1224">
                  <c:v>-1.6465753424656313</c:v>
                </c:pt>
                <c:pt idx="1225">
                  <c:v>-1.6438356164382339</c:v>
                </c:pt>
                <c:pt idx="1226">
                  <c:v>-1.6410958904108366</c:v>
                </c:pt>
                <c:pt idx="1227">
                  <c:v>-1.6383561643834392</c:v>
                </c:pt>
                <c:pt idx="1228">
                  <c:v>-1.6356164383560419</c:v>
                </c:pt>
                <c:pt idx="1229">
                  <c:v>-1.6328767123286445</c:v>
                </c:pt>
                <c:pt idx="1230">
                  <c:v>-1.6301369863012471</c:v>
                </c:pt>
                <c:pt idx="1231">
                  <c:v>-1.6273972602738498</c:v>
                </c:pt>
                <c:pt idx="1232">
                  <c:v>-1.6246575342464524</c:v>
                </c:pt>
                <c:pt idx="1233">
                  <c:v>-1.6219178082190551</c:v>
                </c:pt>
                <c:pt idx="1234">
                  <c:v>-1.6191780821916577</c:v>
                </c:pt>
                <c:pt idx="1235">
                  <c:v>-1.6164383561642603</c:v>
                </c:pt>
                <c:pt idx="1236">
                  <c:v>-1.613698630136863</c:v>
                </c:pt>
                <c:pt idx="1237">
                  <c:v>-1.6109589041094656</c:v>
                </c:pt>
                <c:pt idx="1238">
                  <c:v>-1.6082191780820683</c:v>
                </c:pt>
                <c:pt idx="1239">
                  <c:v>-1.6054794520546709</c:v>
                </c:pt>
                <c:pt idx="1240">
                  <c:v>-1.6027397260272735</c:v>
                </c:pt>
                <c:pt idx="1241">
                  <c:v>-1.5999999999998762</c:v>
                </c:pt>
                <c:pt idx="1242">
                  <c:v>-1.5972602739724788</c:v>
                </c:pt>
                <c:pt idx="1243">
                  <c:v>-1.5945205479450815</c:v>
                </c:pt>
                <c:pt idx="1244">
                  <c:v>-1.5917808219176841</c:v>
                </c:pt>
                <c:pt idx="1245">
                  <c:v>-1.5890410958902867</c:v>
                </c:pt>
                <c:pt idx="1246">
                  <c:v>-1.5863013698628894</c:v>
                </c:pt>
                <c:pt idx="1247">
                  <c:v>-1.583561643835492</c:v>
                </c:pt>
                <c:pt idx="1248">
                  <c:v>-1.5808219178080947</c:v>
                </c:pt>
                <c:pt idx="1249">
                  <c:v>-1.5780821917806973</c:v>
                </c:pt>
                <c:pt idx="1250">
                  <c:v>-1.5753424657532999</c:v>
                </c:pt>
                <c:pt idx="1251">
                  <c:v>-1.5726027397259026</c:v>
                </c:pt>
                <c:pt idx="1252">
                  <c:v>-1.5698630136985052</c:v>
                </c:pt>
                <c:pt idx="1253">
                  <c:v>-1.5671232876711079</c:v>
                </c:pt>
                <c:pt idx="1254">
                  <c:v>-1.5643835616437105</c:v>
                </c:pt>
                <c:pt idx="1255">
                  <c:v>-1.5616438356163131</c:v>
                </c:pt>
                <c:pt idx="1256">
                  <c:v>-1.5589041095889158</c:v>
                </c:pt>
                <c:pt idx="1257">
                  <c:v>-1.5561643835615184</c:v>
                </c:pt>
                <c:pt idx="1258">
                  <c:v>-1.5534246575341211</c:v>
                </c:pt>
                <c:pt idx="1259">
                  <c:v>-1.5506849315067237</c:v>
                </c:pt>
                <c:pt idx="1260">
                  <c:v>-1.5479452054793263</c:v>
                </c:pt>
                <c:pt idx="1261">
                  <c:v>-1.545205479451929</c:v>
                </c:pt>
                <c:pt idx="1262">
                  <c:v>-1.5424657534245316</c:v>
                </c:pt>
                <c:pt idx="1263">
                  <c:v>-1.5397260273971343</c:v>
                </c:pt>
                <c:pt idx="1264">
                  <c:v>-1.5369863013697369</c:v>
                </c:pt>
                <c:pt idx="1265">
                  <c:v>-1.5342465753423395</c:v>
                </c:pt>
                <c:pt idx="1266">
                  <c:v>-1.5315068493149422</c:v>
                </c:pt>
                <c:pt idx="1267">
                  <c:v>-1.5287671232875448</c:v>
                </c:pt>
                <c:pt idx="1268">
                  <c:v>-1.5260273972601475</c:v>
                </c:pt>
                <c:pt idx="1269">
                  <c:v>-1.5232876712327501</c:v>
                </c:pt>
                <c:pt idx="1270">
                  <c:v>-1.5205479452053527</c:v>
                </c:pt>
                <c:pt idx="1271">
                  <c:v>-1.5178082191779554</c:v>
                </c:pt>
                <c:pt idx="1272">
                  <c:v>-1.515068493150558</c:v>
                </c:pt>
                <c:pt idx="1273">
                  <c:v>-1.5123287671231607</c:v>
                </c:pt>
                <c:pt idx="1274">
                  <c:v>-1.5095890410957633</c:v>
                </c:pt>
                <c:pt idx="1275">
                  <c:v>-1.5068493150683659</c:v>
                </c:pt>
                <c:pt idx="1276">
                  <c:v>-1.5041095890409686</c:v>
                </c:pt>
                <c:pt idx="1277">
                  <c:v>-1.5013698630135712</c:v>
                </c:pt>
                <c:pt idx="1278">
                  <c:v>-1.4986301369861739</c:v>
                </c:pt>
                <c:pt idx="1279">
                  <c:v>-1.4958904109587765</c:v>
                </c:pt>
                <c:pt idx="1280">
                  <c:v>-1.4931506849313791</c:v>
                </c:pt>
                <c:pt idx="1281">
                  <c:v>-1.4904109589039818</c:v>
                </c:pt>
                <c:pt idx="1282">
                  <c:v>-1.4876712328765844</c:v>
                </c:pt>
                <c:pt idx="1283">
                  <c:v>-1.4849315068491871</c:v>
                </c:pt>
                <c:pt idx="1284">
                  <c:v>-1.4821917808217897</c:v>
                </c:pt>
                <c:pt idx="1285">
                  <c:v>-1.4794520547943923</c:v>
                </c:pt>
                <c:pt idx="1286">
                  <c:v>-1.476712328766995</c:v>
                </c:pt>
                <c:pt idx="1287">
                  <c:v>-1.4739726027395976</c:v>
                </c:pt>
                <c:pt idx="1288">
                  <c:v>-1.4712328767122003</c:v>
                </c:pt>
                <c:pt idx="1289">
                  <c:v>-1.4684931506848029</c:v>
                </c:pt>
                <c:pt idx="1290">
                  <c:v>-1.4657534246574055</c:v>
                </c:pt>
                <c:pt idx="1291">
                  <c:v>-1.4630136986300082</c:v>
                </c:pt>
                <c:pt idx="1292">
                  <c:v>-1.4602739726026108</c:v>
                </c:pt>
                <c:pt idx="1293">
                  <c:v>-1.4575342465752135</c:v>
                </c:pt>
                <c:pt idx="1294">
                  <c:v>-1.4547945205478161</c:v>
                </c:pt>
                <c:pt idx="1295">
                  <c:v>-1.4520547945204187</c:v>
                </c:pt>
                <c:pt idx="1296">
                  <c:v>-1.4493150684930214</c:v>
                </c:pt>
                <c:pt idx="1297">
                  <c:v>-1.446575342465624</c:v>
                </c:pt>
                <c:pt idx="1298">
                  <c:v>-1.4438356164382267</c:v>
                </c:pt>
                <c:pt idx="1299">
                  <c:v>-1.4410958904108293</c:v>
                </c:pt>
                <c:pt idx="1300">
                  <c:v>-1.4383561643834319</c:v>
                </c:pt>
                <c:pt idx="1301">
                  <c:v>-1.4356164383560346</c:v>
                </c:pt>
                <c:pt idx="1302">
                  <c:v>-1.4328767123286372</c:v>
                </c:pt>
                <c:pt idx="1303">
                  <c:v>-1.4301369863012399</c:v>
                </c:pt>
                <c:pt idx="1304">
                  <c:v>-1.4273972602738425</c:v>
                </c:pt>
                <c:pt idx="1305">
                  <c:v>-1.4246575342464451</c:v>
                </c:pt>
                <c:pt idx="1306">
                  <c:v>-1.4219178082190478</c:v>
                </c:pt>
                <c:pt idx="1307">
                  <c:v>-1.4191780821916504</c:v>
                </c:pt>
                <c:pt idx="1308">
                  <c:v>-1.4164383561642531</c:v>
                </c:pt>
                <c:pt idx="1309">
                  <c:v>-1.4136986301368557</c:v>
                </c:pt>
                <c:pt idx="1310">
                  <c:v>-1.4109589041094583</c:v>
                </c:pt>
                <c:pt idx="1311">
                  <c:v>-1.408219178082061</c:v>
                </c:pt>
                <c:pt idx="1312">
                  <c:v>-1.4054794520546636</c:v>
                </c:pt>
                <c:pt idx="1313">
                  <c:v>-1.4027397260272663</c:v>
                </c:pt>
                <c:pt idx="1314">
                  <c:v>-1.3999999999998689</c:v>
                </c:pt>
                <c:pt idx="1315">
                  <c:v>-1.3972602739724715</c:v>
                </c:pt>
                <c:pt idx="1316">
                  <c:v>-1.3945205479450742</c:v>
                </c:pt>
                <c:pt idx="1317">
                  <c:v>-1.3917808219176768</c:v>
                </c:pt>
                <c:pt idx="1318">
                  <c:v>-1.3890410958902795</c:v>
                </c:pt>
                <c:pt idx="1319">
                  <c:v>-1.3863013698628821</c:v>
                </c:pt>
                <c:pt idx="1320">
                  <c:v>-1.3835616438354847</c:v>
                </c:pt>
                <c:pt idx="1321">
                  <c:v>-1.3808219178080874</c:v>
                </c:pt>
                <c:pt idx="1322">
                  <c:v>-1.37808219178069</c:v>
                </c:pt>
                <c:pt idx="1323">
                  <c:v>-1.3753424657532927</c:v>
                </c:pt>
                <c:pt idx="1324">
                  <c:v>-1.3726027397258953</c:v>
                </c:pt>
                <c:pt idx="1325">
                  <c:v>-1.3698630136984979</c:v>
                </c:pt>
                <c:pt idx="1326">
                  <c:v>-1.3671232876711006</c:v>
                </c:pt>
                <c:pt idx="1327">
                  <c:v>-1.3643835616437032</c:v>
                </c:pt>
                <c:pt idx="1328">
                  <c:v>-1.3616438356163059</c:v>
                </c:pt>
                <c:pt idx="1329">
                  <c:v>-1.3589041095889085</c:v>
                </c:pt>
                <c:pt idx="1330">
                  <c:v>-1.3561643835615111</c:v>
                </c:pt>
                <c:pt idx="1331">
                  <c:v>-1.3534246575341138</c:v>
                </c:pt>
                <c:pt idx="1332">
                  <c:v>-1.3506849315067164</c:v>
                </c:pt>
                <c:pt idx="1333">
                  <c:v>-1.3479452054793191</c:v>
                </c:pt>
                <c:pt idx="1334">
                  <c:v>-1.3452054794519217</c:v>
                </c:pt>
                <c:pt idx="1335">
                  <c:v>-1.3424657534245243</c:v>
                </c:pt>
                <c:pt idx="1336">
                  <c:v>-1.339726027397127</c:v>
                </c:pt>
                <c:pt idx="1337">
                  <c:v>-1.3369863013697296</c:v>
                </c:pt>
                <c:pt idx="1338">
                  <c:v>-1.3342465753423323</c:v>
                </c:pt>
                <c:pt idx="1339">
                  <c:v>-1.3315068493149349</c:v>
                </c:pt>
                <c:pt idx="1340">
                  <c:v>-1.3287671232875375</c:v>
                </c:pt>
                <c:pt idx="1341">
                  <c:v>-1.3260273972601402</c:v>
                </c:pt>
                <c:pt idx="1342">
                  <c:v>-1.3232876712327428</c:v>
                </c:pt>
                <c:pt idx="1343">
                  <c:v>-1.3205479452053455</c:v>
                </c:pt>
                <c:pt idx="1344">
                  <c:v>-1.3178082191779481</c:v>
                </c:pt>
                <c:pt idx="1345">
                  <c:v>-1.3150684931505507</c:v>
                </c:pt>
                <c:pt idx="1346">
                  <c:v>-1.3123287671231534</c:v>
                </c:pt>
                <c:pt idx="1347">
                  <c:v>-1.309589041095756</c:v>
                </c:pt>
                <c:pt idx="1348">
                  <c:v>-1.3068493150683587</c:v>
                </c:pt>
                <c:pt idx="1349">
                  <c:v>-1.3041095890409613</c:v>
                </c:pt>
                <c:pt idx="1350">
                  <c:v>-1.3013698630135639</c:v>
                </c:pt>
                <c:pt idx="1351">
                  <c:v>-1.2986301369861666</c:v>
                </c:pt>
                <c:pt idx="1352">
                  <c:v>-1.2958904109587692</c:v>
                </c:pt>
                <c:pt idx="1353">
                  <c:v>-1.2931506849313719</c:v>
                </c:pt>
                <c:pt idx="1354">
                  <c:v>-1.2904109589039745</c:v>
                </c:pt>
                <c:pt idx="1355">
                  <c:v>-1.2876712328765771</c:v>
                </c:pt>
                <c:pt idx="1356">
                  <c:v>-1.2849315068491798</c:v>
                </c:pt>
                <c:pt idx="1357">
                  <c:v>-1.2821917808217824</c:v>
                </c:pt>
                <c:pt idx="1358">
                  <c:v>-1.2794520547943851</c:v>
                </c:pt>
                <c:pt idx="1359">
                  <c:v>-1.2767123287669877</c:v>
                </c:pt>
                <c:pt idx="1360">
                  <c:v>-1.2739726027395903</c:v>
                </c:pt>
                <c:pt idx="1361">
                  <c:v>-1.271232876712193</c:v>
                </c:pt>
                <c:pt idx="1362">
                  <c:v>-1.2684931506847956</c:v>
                </c:pt>
                <c:pt idx="1363">
                  <c:v>-1.2657534246573983</c:v>
                </c:pt>
                <c:pt idx="1364">
                  <c:v>-1.2630136986300009</c:v>
                </c:pt>
                <c:pt idx="1365">
                  <c:v>-1.2602739726026035</c:v>
                </c:pt>
                <c:pt idx="1366">
                  <c:v>-1.2575342465752062</c:v>
                </c:pt>
                <c:pt idx="1367">
                  <c:v>-1.2547945205478088</c:v>
                </c:pt>
                <c:pt idx="1368">
                  <c:v>-1.2520547945204115</c:v>
                </c:pt>
                <c:pt idx="1369">
                  <c:v>-1.2493150684930141</c:v>
                </c:pt>
                <c:pt idx="1370">
                  <c:v>-1.2465753424656167</c:v>
                </c:pt>
                <c:pt idx="1371">
                  <c:v>-1.2438356164382194</c:v>
                </c:pt>
                <c:pt idx="1372">
                  <c:v>-1.241095890410822</c:v>
                </c:pt>
                <c:pt idx="1373">
                  <c:v>-1.2383561643834247</c:v>
                </c:pt>
                <c:pt idx="1374">
                  <c:v>-1.2356164383560273</c:v>
                </c:pt>
                <c:pt idx="1375">
                  <c:v>-1.2328767123286299</c:v>
                </c:pt>
                <c:pt idx="1376">
                  <c:v>-1.2301369863012326</c:v>
                </c:pt>
                <c:pt idx="1377">
                  <c:v>-1.2273972602738352</c:v>
                </c:pt>
                <c:pt idx="1378">
                  <c:v>-1.2246575342464379</c:v>
                </c:pt>
                <c:pt idx="1379">
                  <c:v>-1.2219178082190405</c:v>
                </c:pt>
                <c:pt idx="1380">
                  <c:v>-1.2191780821916431</c:v>
                </c:pt>
                <c:pt idx="1381">
                  <c:v>-1.2164383561642458</c:v>
                </c:pt>
                <c:pt idx="1382">
                  <c:v>-1.2136986301368484</c:v>
                </c:pt>
                <c:pt idx="1383">
                  <c:v>-1.2109589041094511</c:v>
                </c:pt>
                <c:pt idx="1384">
                  <c:v>-1.2082191780820537</c:v>
                </c:pt>
                <c:pt idx="1385">
                  <c:v>-1.2054794520546563</c:v>
                </c:pt>
                <c:pt idx="1386">
                  <c:v>-1.202739726027259</c:v>
                </c:pt>
                <c:pt idx="1387">
                  <c:v>-1.1999999999998616</c:v>
                </c:pt>
                <c:pt idx="1388">
                  <c:v>-1.1972602739724643</c:v>
                </c:pt>
                <c:pt idx="1389">
                  <c:v>-1.1945205479450669</c:v>
                </c:pt>
                <c:pt idx="1390">
                  <c:v>-1.1917808219176695</c:v>
                </c:pt>
                <c:pt idx="1391">
                  <c:v>-1.1890410958902722</c:v>
                </c:pt>
                <c:pt idx="1392">
                  <c:v>-1.1863013698628748</c:v>
                </c:pt>
                <c:pt idx="1393">
                  <c:v>-1.1835616438354775</c:v>
                </c:pt>
                <c:pt idx="1394">
                  <c:v>-1.1808219178080801</c:v>
                </c:pt>
                <c:pt idx="1395">
                  <c:v>-1.1780821917806827</c:v>
                </c:pt>
                <c:pt idx="1396">
                  <c:v>-1.1753424657532854</c:v>
                </c:pt>
                <c:pt idx="1397">
                  <c:v>-1.172602739725888</c:v>
                </c:pt>
                <c:pt idx="1398">
                  <c:v>-1.1698630136984907</c:v>
                </c:pt>
                <c:pt idx="1399">
                  <c:v>-1.1671232876710933</c:v>
                </c:pt>
                <c:pt idx="1400">
                  <c:v>-1.1643835616436959</c:v>
                </c:pt>
                <c:pt idx="1401">
                  <c:v>-1.1616438356162986</c:v>
                </c:pt>
                <c:pt idx="1402">
                  <c:v>-1.1589041095889012</c:v>
                </c:pt>
                <c:pt idx="1403">
                  <c:v>-1.1561643835615039</c:v>
                </c:pt>
                <c:pt idx="1404">
                  <c:v>-1.1534246575341065</c:v>
                </c:pt>
                <c:pt idx="1405">
                  <c:v>-1.1506849315067091</c:v>
                </c:pt>
                <c:pt idx="1406">
                  <c:v>-1.1479452054793118</c:v>
                </c:pt>
                <c:pt idx="1407">
                  <c:v>-1.1452054794519144</c:v>
                </c:pt>
                <c:pt idx="1408">
                  <c:v>-1.1424657534245171</c:v>
                </c:pt>
                <c:pt idx="1409">
                  <c:v>-1.1397260273971197</c:v>
                </c:pt>
                <c:pt idx="1410">
                  <c:v>-1.1369863013697223</c:v>
                </c:pt>
                <c:pt idx="1411">
                  <c:v>-1.134246575342325</c:v>
                </c:pt>
                <c:pt idx="1412">
                  <c:v>-1.1315068493149276</c:v>
                </c:pt>
                <c:pt idx="1413">
                  <c:v>-1.1287671232875303</c:v>
                </c:pt>
                <c:pt idx="1414">
                  <c:v>-1.1260273972601329</c:v>
                </c:pt>
                <c:pt idx="1415">
                  <c:v>-1.1232876712327355</c:v>
                </c:pt>
                <c:pt idx="1416">
                  <c:v>-1.1205479452053382</c:v>
                </c:pt>
                <c:pt idx="1417">
                  <c:v>-1.1178082191779408</c:v>
                </c:pt>
                <c:pt idx="1418">
                  <c:v>-1.1150684931505435</c:v>
                </c:pt>
                <c:pt idx="1419">
                  <c:v>-1.1123287671231461</c:v>
                </c:pt>
                <c:pt idx="1420">
                  <c:v>-1.1095890410957487</c:v>
                </c:pt>
                <c:pt idx="1421">
                  <c:v>-1.1068493150683514</c:v>
                </c:pt>
                <c:pt idx="1422">
                  <c:v>-1.104109589040954</c:v>
                </c:pt>
                <c:pt idx="1423">
                  <c:v>-1.1013698630135567</c:v>
                </c:pt>
                <c:pt idx="1424">
                  <c:v>-1.0986301369861593</c:v>
                </c:pt>
                <c:pt idx="1425">
                  <c:v>-1.0958904109587619</c:v>
                </c:pt>
                <c:pt idx="1426">
                  <c:v>-1.0931506849313646</c:v>
                </c:pt>
                <c:pt idx="1427">
                  <c:v>-1.0904109589039672</c:v>
                </c:pt>
                <c:pt idx="1428">
                  <c:v>-1.0876712328765699</c:v>
                </c:pt>
                <c:pt idx="1429">
                  <c:v>-1.0849315068491725</c:v>
                </c:pt>
                <c:pt idx="1430">
                  <c:v>-1.0821917808217751</c:v>
                </c:pt>
                <c:pt idx="1431">
                  <c:v>-1.0794520547943778</c:v>
                </c:pt>
                <c:pt idx="1432">
                  <c:v>-1.0767123287669804</c:v>
                </c:pt>
                <c:pt idx="1433">
                  <c:v>-1.0739726027395831</c:v>
                </c:pt>
                <c:pt idx="1434">
                  <c:v>-1.0712328767121857</c:v>
                </c:pt>
                <c:pt idx="1435">
                  <c:v>-1.0684931506847883</c:v>
                </c:pt>
                <c:pt idx="1436">
                  <c:v>-1.065753424657391</c:v>
                </c:pt>
                <c:pt idx="1437">
                  <c:v>-1.0630136986299936</c:v>
                </c:pt>
                <c:pt idx="1438">
                  <c:v>-1.0602739726025963</c:v>
                </c:pt>
                <c:pt idx="1439">
                  <c:v>-1.0575342465751989</c:v>
                </c:pt>
                <c:pt idx="1440">
                  <c:v>-1.0547945205478015</c:v>
                </c:pt>
                <c:pt idx="1441">
                  <c:v>-1.0520547945204042</c:v>
                </c:pt>
                <c:pt idx="1442">
                  <c:v>-1.0493150684930068</c:v>
                </c:pt>
                <c:pt idx="1443">
                  <c:v>-1.0465753424656095</c:v>
                </c:pt>
                <c:pt idx="1444">
                  <c:v>-1.0438356164382121</c:v>
                </c:pt>
                <c:pt idx="1445">
                  <c:v>-1.0410958904108147</c:v>
                </c:pt>
                <c:pt idx="1446">
                  <c:v>-1.0383561643834174</c:v>
                </c:pt>
                <c:pt idx="1447">
                  <c:v>-1.03561643835602</c:v>
                </c:pt>
                <c:pt idx="1448">
                  <c:v>-1.0328767123286227</c:v>
                </c:pt>
                <c:pt idx="1449">
                  <c:v>-1.0301369863012253</c:v>
                </c:pt>
                <c:pt idx="1450">
                  <c:v>-1.0273972602738279</c:v>
                </c:pt>
                <c:pt idx="1451">
                  <c:v>-1.0246575342464306</c:v>
                </c:pt>
                <c:pt idx="1452">
                  <c:v>-1.0219178082190332</c:v>
                </c:pt>
                <c:pt idx="1453">
                  <c:v>-1.0191780821916359</c:v>
                </c:pt>
                <c:pt idx="1454">
                  <c:v>-1.0164383561642385</c:v>
                </c:pt>
                <c:pt idx="1455">
                  <c:v>-1.0136986301368411</c:v>
                </c:pt>
                <c:pt idx="1456">
                  <c:v>-1.0109589041094438</c:v>
                </c:pt>
                <c:pt idx="1457">
                  <c:v>-1.0082191780820464</c:v>
                </c:pt>
                <c:pt idx="1458">
                  <c:v>-1.0054794520546491</c:v>
                </c:pt>
                <c:pt idx="1459">
                  <c:v>-1.0027397260272517</c:v>
                </c:pt>
                <c:pt idx="1460">
                  <c:v>-0.99999999999985445</c:v>
                </c:pt>
                <c:pt idx="1461">
                  <c:v>-0.9972602739724572</c:v>
                </c:pt>
                <c:pt idx="1462">
                  <c:v>-0.99452054794505995</c:v>
                </c:pt>
                <c:pt idx="1463">
                  <c:v>-0.9917808219176627</c:v>
                </c:pt>
                <c:pt idx="1464">
                  <c:v>-0.98904109589026545</c:v>
                </c:pt>
                <c:pt idx="1465">
                  <c:v>-0.9863013698628682</c:v>
                </c:pt>
                <c:pt idx="1466">
                  <c:v>-0.98356164383547096</c:v>
                </c:pt>
                <c:pt idx="1467">
                  <c:v>-0.98082191780807371</c:v>
                </c:pt>
                <c:pt idx="1468">
                  <c:v>-0.97808219178067646</c:v>
                </c:pt>
                <c:pt idx="1469">
                  <c:v>-0.97534246575327921</c:v>
                </c:pt>
                <c:pt idx="1470">
                  <c:v>-0.97260273972588196</c:v>
                </c:pt>
                <c:pt idx="1471">
                  <c:v>-0.96986301369848471</c:v>
                </c:pt>
                <c:pt idx="1472">
                  <c:v>-0.96712328767108746</c:v>
                </c:pt>
                <c:pt idx="1473">
                  <c:v>-0.96438356164369021</c:v>
                </c:pt>
                <c:pt idx="1474">
                  <c:v>-0.96164383561629296</c:v>
                </c:pt>
                <c:pt idx="1475">
                  <c:v>-0.95890410958889571</c:v>
                </c:pt>
                <c:pt idx="1476">
                  <c:v>-0.95616438356149847</c:v>
                </c:pt>
                <c:pt idx="1477">
                  <c:v>-0.95342465753410122</c:v>
                </c:pt>
                <c:pt idx="1478">
                  <c:v>-0.95068493150670397</c:v>
                </c:pt>
                <c:pt idx="1479">
                  <c:v>-0.94794520547930672</c:v>
                </c:pt>
                <c:pt idx="1480">
                  <c:v>-0.94520547945190947</c:v>
                </c:pt>
                <c:pt idx="1481">
                  <c:v>-0.94246575342451222</c:v>
                </c:pt>
                <c:pt idx="1482">
                  <c:v>-0.93972602739711497</c:v>
                </c:pt>
                <c:pt idx="1483">
                  <c:v>-0.93698630136971772</c:v>
                </c:pt>
                <c:pt idx="1484">
                  <c:v>-0.93424657534232047</c:v>
                </c:pt>
                <c:pt idx="1485">
                  <c:v>-0.93150684931492322</c:v>
                </c:pt>
                <c:pt idx="1486">
                  <c:v>-0.92876712328752598</c:v>
                </c:pt>
                <c:pt idx="1487">
                  <c:v>-0.92602739726012873</c:v>
                </c:pt>
                <c:pt idx="1488">
                  <c:v>-0.92328767123273148</c:v>
                </c:pt>
                <c:pt idx="1489">
                  <c:v>-0.92054794520533423</c:v>
                </c:pt>
                <c:pt idx="1490">
                  <c:v>-0.91780821917793698</c:v>
                </c:pt>
                <c:pt idx="1491">
                  <c:v>-0.91506849315053973</c:v>
                </c:pt>
                <c:pt idx="1492">
                  <c:v>-0.91232876712314248</c:v>
                </c:pt>
                <c:pt idx="1493">
                  <c:v>-0.90958904109574523</c:v>
                </c:pt>
                <c:pt idx="1494">
                  <c:v>-0.90684931506834798</c:v>
                </c:pt>
                <c:pt idx="1495">
                  <c:v>-0.90410958904095073</c:v>
                </c:pt>
                <c:pt idx="1496">
                  <c:v>-0.90136986301355349</c:v>
                </c:pt>
                <c:pt idx="1497">
                  <c:v>-0.89863013698615624</c:v>
                </c:pt>
                <c:pt idx="1498">
                  <c:v>-0.89589041095875899</c:v>
                </c:pt>
                <c:pt idx="1499">
                  <c:v>-0.89315068493136174</c:v>
                </c:pt>
                <c:pt idx="1500">
                  <c:v>-0.89041095890396449</c:v>
                </c:pt>
                <c:pt idx="1501">
                  <c:v>-0.88767123287656724</c:v>
                </c:pt>
                <c:pt idx="1502">
                  <c:v>-0.88493150684916999</c:v>
                </c:pt>
                <c:pt idx="1503">
                  <c:v>-0.88219178082177274</c:v>
                </c:pt>
                <c:pt idx="1504">
                  <c:v>-0.87945205479437549</c:v>
                </c:pt>
                <c:pt idx="1505">
                  <c:v>-0.87671232876697824</c:v>
                </c:pt>
                <c:pt idx="1506">
                  <c:v>-0.87397260273958099</c:v>
                </c:pt>
                <c:pt idx="1507">
                  <c:v>-0.87123287671218375</c:v>
                </c:pt>
                <c:pt idx="1508">
                  <c:v>-0.8684931506847865</c:v>
                </c:pt>
                <c:pt idx="1509">
                  <c:v>-0.86575342465738925</c:v>
                </c:pt>
                <c:pt idx="1510">
                  <c:v>-0.863013698629992</c:v>
                </c:pt>
                <c:pt idx="1511">
                  <c:v>-0.86027397260259475</c:v>
                </c:pt>
                <c:pt idx="1512">
                  <c:v>-0.8575342465751975</c:v>
                </c:pt>
                <c:pt idx="1513">
                  <c:v>-0.85479452054780025</c:v>
                </c:pt>
                <c:pt idx="1514">
                  <c:v>-0.852054794520403</c:v>
                </c:pt>
                <c:pt idx="1515">
                  <c:v>-0.84931506849300575</c:v>
                </c:pt>
                <c:pt idx="1516">
                  <c:v>-0.8465753424656085</c:v>
                </c:pt>
                <c:pt idx="1517">
                  <c:v>-0.84383561643821126</c:v>
                </c:pt>
                <c:pt idx="1518">
                  <c:v>-0.84109589041081401</c:v>
                </c:pt>
                <c:pt idx="1519">
                  <c:v>-0.83835616438341676</c:v>
                </c:pt>
                <c:pt idx="1520">
                  <c:v>-0.83561643835601951</c:v>
                </c:pt>
                <c:pt idx="1521">
                  <c:v>-0.83287671232862226</c:v>
                </c:pt>
                <c:pt idx="1522">
                  <c:v>-0.83013698630122501</c:v>
                </c:pt>
                <c:pt idx="1523">
                  <c:v>-0.82739726027382776</c:v>
                </c:pt>
                <c:pt idx="1524">
                  <c:v>-0.82465753424643051</c:v>
                </c:pt>
                <c:pt idx="1525">
                  <c:v>-0.82191780821903326</c:v>
                </c:pt>
                <c:pt idx="1526">
                  <c:v>-0.81917808219163601</c:v>
                </c:pt>
                <c:pt idx="1527">
                  <c:v>-0.81643835616423877</c:v>
                </c:pt>
                <c:pt idx="1528">
                  <c:v>-0.81369863013684152</c:v>
                </c:pt>
                <c:pt idx="1529">
                  <c:v>-0.81095890410944427</c:v>
                </c:pt>
                <c:pt idx="1530">
                  <c:v>-0.80821917808204702</c:v>
                </c:pt>
                <c:pt idx="1531">
                  <c:v>-0.80547945205464977</c:v>
                </c:pt>
                <c:pt idx="1532">
                  <c:v>-0.80273972602725252</c:v>
                </c:pt>
                <c:pt idx="1533">
                  <c:v>-0.79999999999985527</c:v>
                </c:pt>
                <c:pt idx="1534">
                  <c:v>-0.79726027397245802</c:v>
                </c:pt>
                <c:pt idx="1535">
                  <c:v>-0.79452054794506077</c:v>
                </c:pt>
                <c:pt idx="1536">
                  <c:v>-0.79178082191766352</c:v>
                </c:pt>
                <c:pt idx="1537">
                  <c:v>-0.78904109589026628</c:v>
                </c:pt>
                <c:pt idx="1538">
                  <c:v>-0.78630136986286903</c:v>
                </c:pt>
                <c:pt idx="1539">
                  <c:v>-0.78356164383547178</c:v>
                </c:pt>
                <c:pt idx="1540">
                  <c:v>-0.78082191780807453</c:v>
                </c:pt>
                <c:pt idx="1541">
                  <c:v>-0.77808219178067728</c:v>
                </c:pt>
                <c:pt idx="1542">
                  <c:v>-0.77534246575328003</c:v>
                </c:pt>
                <c:pt idx="1543">
                  <c:v>-0.77260273972588278</c:v>
                </c:pt>
                <c:pt idx="1544">
                  <c:v>-0.76986301369848553</c:v>
                </c:pt>
                <c:pt idx="1545">
                  <c:v>-0.76712328767108828</c:v>
                </c:pt>
                <c:pt idx="1546">
                  <c:v>-0.76438356164369103</c:v>
                </c:pt>
                <c:pt idx="1547">
                  <c:v>-0.76164383561629379</c:v>
                </c:pt>
                <c:pt idx="1548">
                  <c:v>-0.75890410958889654</c:v>
                </c:pt>
                <c:pt idx="1549">
                  <c:v>-0.75616438356149929</c:v>
                </c:pt>
                <c:pt idx="1550">
                  <c:v>-0.75342465753410204</c:v>
                </c:pt>
                <c:pt idx="1551">
                  <c:v>-0.75068493150670479</c:v>
                </c:pt>
                <c:pt idx="1552">
                  <c:v>-0.74794520547930754</c:v>
                </c:pt>
                <c:pt idx="1553">
                  <c:v>-0.74520547945191029</c:v>
                </c:pt>
                <c:pt idx="1554">
                  <c:v>-0.74246575342451304</c:v>
                </c:pt>
                <c:pt idx="1555">
                  <c:v>-0.73972602739711579</c:v>
                </c:pt>
                <c:pt idx="1556">
                  <c:v>-0.73698630136971854</c:v>
                </c:pt>
                <c:pt idx="1557">
                  <c:v>-0.73424657534232129</c:v>
                </c:pt>
                <c:pt idx="1558">
                  <c:v>-0.73150684931492405</c:v>
                </c:pt>
                <c:pt idx="1559">
                  <c:v>-0.7287671232875268</c:v>
                </c:pt>
                <c:pt idx="1560">
                  <c:v>-0.72602739726012955</c:v>
                </c:pt>
                <c:pt idx="1561">
                  <c:v>-0.7232876712327323</c:v>
                </c:pt>
                <c:pt idx="1562">
                  <c:v>-0.72054794520533505</c:v>
                </c:pt>
                <c:pt idx="1563">
                  <c:v>-0.7178082191779378</c:v>
                </c:pt>
                <c:pt idx="1564">
                  <c:v>-0.71506849315054055</c:v>
                </c:pt>
                <c:pt idx="1565">
                  <c:v>-0.7123287671231433</c:v>
                </c:pt>
                <c:pt idx="1566">
                  <c:v>-0.70958904109574605</c:v>
                </c:pt>
                <c:pt idx="1567">
                  <c:v>-0.7068493150683488</c:v>
                </c:pt>
                <c:pt idx="1568">
                  <c:v>-0.70410958904095156</c:v>
                </c:pt>
                <c:pt idx="1569">
                  <c:v>-0.70136986301355431</c:v>
                </c:pt>
                <c:pt idx="1570">
                  <c:v>-0.69863013698615706</c:v>
                </c:pt>
                <c:pt idx="1571">
                  <c:v>-0.69589041095875981</c:v>
                </c:pt>
                <c:pt idx="1572">
                  <c:v>-0.69315068493136256</c:v>
                </c:pt>
                <c:pt idx="1573">
                  <c:v>-0.69041095890396531</c:v>
                </c:pt>
                <c:pt idx="1574">
                  <c:v>-0.68767123287656806</c:v>
                </c:pt>
                <c:pt idx="1575">
                  <c:v>-0.68493150684917081</c:v>
                </c:pt>
                <c:pt idx="1576">
                  <c:v>-0.68219178082177356</c:v>
                </c:pt>
                <c:pt idx="1577">
                  <c:v>-0.67945205479437631</c:v>
                </c:pt>
                <c:pt idx="1578">
                  <c:v>-0.67671232876697907</c:v>
                </c:pt>
                <c:pt idx="1579">
                  <c:v>-0.67397260273958182</c:v>
                </c:pt>
                <c:pt idx="1580">
                  <c:v>-0.67123287671218457</c:v>
                </c:pt>
                <c:pt idx="1581">
                  <c:v>-0.66849315068478732</c:v>
                </c:pt>
                <c:pt idx="1582">
                  <c:v>-0.66575342465739007</c:v>
                </c:pt>
                <c:pt idx="1583">
                  <c:v>-0.66301369862999282</c:v>
                </c:pt>
                <c:pt idx="1584">
                  <c:v>-0.66027397260259557</c:v>
                </c:pt>
                <c:pt idx="1585">
                  <c:v>-0.65753424657519832</c:v>
                </c:pt>
                <c:pt idx="1586">
                  <c:v>-0.65479452054780107</c:v>
                </c:pt>
                <c:pt idx="1587">
                  <c:v>-0.65205479452040382</c:v>
                </c:pt>
                <c:pt idx="1588">
                  <c:v>-0.64931506849300658</c:v>
                </c:pt>
                <c:pt idx="1589">
                  <c:v>-0.64657534246560933</c:v>
                </c:pt>
                <c:pt idx="1590">
                  <c:v>-0.64383561643821208</c:v>
                </c:pt>
                <c:pt idx="1591">
                  <c:v>-0.64109589041081483</c:v>
                </c:pt>
                <c:pt idx="1592">
                  <c:v>-0.63835616438341758</c:v>
                </c:pt>
                <c:pt idx="1593">
                  <c:v>-0.63561643835602033</c:v>
                </c:pt>
                <c:pt idx="1594">
                  <c:v>-0.63287671232862308</c:v>
                </c:pt>
                <c:pt idx="1595">
                  <c:v>-0.63013698630122583</c:v>
                </c:pt>
                <c:pt idx="1596">
                  <c:v>-0.62739726027382858</c:v>
                </c:pt>
                <c:pt idx="1597">
                  <c:v>-0.62465753424643133</c:v>
                </c:pt>
                <c:pt idx="1598">
                  <c:v>-0.62191780821903409</c:v>
                </c:pt>
                <c:pt idx="1599">
                  <c:v>-0.61917808219163684</c:v>
                </c:pt>
                <c:pt idx="1600">
                  <c:v>-0.61643835616423959</c:v>
                </c:pt>
                <c:pt idx="1601">
                  <c:v>-0.61369863013684234</c:v>
                </c:pt>
                <c:pt idx="1602">
                  <c:v>-0.61095890410944509</c:v>
                </c:pt>
                <c:pt idx="1603">
                  <c:v>-0.60821917808204784</c:v>
                </c:pt>
                <c:pt idx="1604">
                  <c:v>-0.60547945205465059</c:v>
                </c:pt>
                <c:pt idx="1605">
                  <c:v>-0.60273972602725334</c:v>
                </c:pt>
                <c:pt idx="1606">
                  <c:v>-0.59999999999985609</c:v>
                </c:pt>
                <c:pt idx="1607">
                  <c:v>-0.59726027397245884</c:v>
                </c:pt>
                <c:pt idx="1608">
                  <c:v>-0.59452054794506159</c:v>
                </c:pt>
                <c:pt idx="1609">
                  <c:v>-0.59178082191766435</c:v>
                </c:pt>
                <c:pt idx="1610">
                  <c:v>-0.5890410958902671</c:v>
                </c:pt>
                <c:pt idx="1611">
                  <c:v>-0.58630136986286985</c:v>
                </c:pt>
                <c:pt idx="1612">
                  <c:v>-0.5835616438354726</c:v>
                </c:pt>
                <c:pt idx="1613">
                  <c:v>-0.58082191780807535</c:v>
                </c:pt>
                <c:pt idx="1614">
                  <c:v>-0.5780821917806781</c:v>
                </c:pt>
                <c:pt idx="1615">
                  <c:v>-0.57534246575328085</c:v>
                </c:pt>
                <c:pt idx="1616">
                  <c:v>-0.5726027397258836</c:v>
                </c:pt>
                <c:pt idx="1617">
                  <c:v>-0.56986301369848635</c:v>
                </c:pt>
                <c:pt idx="1618">
                  <c:v>-0.5671232876710891</c:v>
                </c:pt>
                <c:pt idx="1619">
                  <c:v>-0.56438356164369186</c:v>
                </c:pt>
                <c:pt idx="1620">
                  <c:v>-0.56164383561629461</c:v>
                </c:pt>
                <c:pt idx="1621">
                  <c:v>-0.55890410958889736</c:v>
                </c:pt>
                <c:pt idx="1622">
                  <c:v>-0.55616438356150011</c:v>
                </c:pt>
                <c:pt idx="1623">
                  <c:v>-0.55342465753410286</c:v>
                </c:pt>
                <c:pt idx="1624">
                  <c:v>-0.55068493150670561</c:v>
                </c:pt>
                <c:pt idx="1625">
                  <c:v>-0.54794520547930836</c:v>
                </c:pt>
                <c:pt idx="1626">
                  <c:v>-0.54520547945191111</c:v>
                </c:pt>
                <c:pt idx="1627">
                  <c:v>-0.54246575342451386</c:v>
                </c:pt>
                <c:pt idx="1628">
                  <c:v>-0.53972602739711661</c:v>
                </c:pt>
                <c:pt idx="1629">
                  <c:v>-0.53698630136971937</c:v>
                </c:pt>
                <c:pt idx="1630">
                  <c:v>-0.53424657534232212</c:v>
                </c:pt>
                <c:pt idx="1631">
                  <c:v>-0.53150684931492487</c:v>
                </c:pt>
                <c:pt idx="1632">
                  <c:v>-0.52876712328752762</c:v>
                </c:pt>
                <c:pt idx="1633">
                  <c:v>-0.52602739726013037</c:v>
                </c:pt>
                <c:pt idx="1634">
                  <c:v>-0.52328767123273312</c:v>
                </c:pt>
                <c:pt idx="1635">
                  <c:v>-0.52054794520533587</c:v>
                </c:pt>
                <c:pt idx="1636">
                  <c:v>-0.51780821917793862</c:v>
                </c:pt>
                <c:pt idx="1637">
                  <c:v>-0.51506849315054137</c:v>
                </c:pt>
                <c:pt idx="1638">
                  <c:v>-0.51232876712314412</c:v>
                </c:pt>
                <c:pt idx="1639">
                  <c:v>-0.50958904109574688</c:v>
                </c:pt>
                <c:pt idx="1640">
                  <c:v>-0.50684931506834963</c:v>
                </c:pt>
                <c:pt idx="1641">
                  <c:v>-0.50410958904095238</c:v>
                </c:pt>
                <c:pt idx="1642">
                  <c:v>-0.50136986301355513</c:v>
                </c:pt>
                <c:pt idx="1643">
                  <c:v>-0.49863013698615788</c:v>
                </c:pt>
                <c:pt idx="1644">
                  <c:v>-0.49589041095876063</c:v>
                </c:pt>
                <c:pt idx="1645">
                  <c:v>-0.49315068493136338</c:v>
                </c:pt>
                <c:pt idx="1646">
                  <c:v>-0.49041095890396613</c:v>
                </c:pt>
                <c:pt idx="1647">
                  <c:v>-0.48767123287656888</c:v>
                </c:pt>
                <c:pt idx="1648">
                  <c:v>-0.48493150684917163</c:v>
                </c:pt>
                <c:pt idx="1649">
                  <c:v>-0.48219178082177439</c:v>
                </c:pt>
                <c:pt idx="1650">
                  <c:v>-0.47945205479437714</c:v>
                </c:pt>
                <c:pt idx="1651">
                  <c:v>-0.47671232876697989</c:v>
                </c:pt>
                <c:pt idx="1652">
                  <c:v>-0.47397260273958264</c:v>
                </c:pt>
                <c:pt idx="1653">
                  <c:v>-0.47123287671218539</c:v>
                </c:pt>
                <c:pt idx="1654">
                  <c:v>-0.46849315068478814</c:v>
                </c:pt>
                <c:pt idx="1655">
                  <c:v>-0.46575342465739089</c:v>
                </c:pt>
                <c:pt idx="1656">
                  <c:v>-0.46301369862999364</c:v>
                </c:pt>
                <c:pt idx="1657">
                  <c:v>-0.46027397260259639</c:v>
                </c:pt>
                <c:pt idx="1658">
                  <c:v>-0.45753424657519914</c:v>
                </c:pt>
                <c:pt idx="1659">
                  <c:v>-0.45479452054780189</c:v>
                </c:pt>
                <c:pt idx="1660">
                  <c:v>-0.45205479452040465</c:v>
                </c:pt>
                <c:pt idx="1661">
                  <c:v>-0.4493150684930074</c:v>
                </c:pt>
                <c:pt idx="1662">
                  <c:v>-0.44657534246561015</c:v>
                </c:pt>
                <c:pt idx="1663">
                  <c:v>-0.4438356164382129</c:v>
                </c:pt>
                <c:pt idx="1664">
                  <c:v>-0.44109589041081565</c:v>
                </c:pt>
                <c:pt idx="1665">
                  <c:v>-0.4383561643834184</c:v>
                </c:pt>
                <c:pt idx="1666">
                  <c:v>-0.43561643835602115</c:v>
                </c:pt>
                <c:pt idx="1667">
                  <c:v>-0.4328767123286239</c:v>
                </c:pt>
                <c:pt idx="1668">
                  <c:v>-0.43013698630122665</c:v>
                </c:pt>
                <c:pt idx="1669">
                  <c:v>-0.4273972602738294</c:v>
                </c:pt>
                <c:pt idx="1670">
                  <c:v>-0.42465753424643216</c:v>
                </c:pt>
                <c:pt idx="1671">
                  <c:v>-0.42191780821903491</c:v>
                </c:pt>
                <c:pt idx="1672">
                  <c:v>-0.41917808219163766</c:v>
                </c:pt>
                <c:pt idx="1673">
                  <c:v>-0.41643835616424041</c:v>
                </c:pt>
                <c:pt idx="1674">
                  <c:v>-0.41369863013684316</c:v>
                </c:pt>
                <c:pt idx="1675">
                  <c:v>-0.41095890410944591</c:v>
                </c:pt>
                <c:pt idx="1676">
                  <c:v>-0.40821917808204866</c:v>
                </c:pt>
                <c:pt idx="1677">
                  <c:v>-0.40547945205465141</c:v>
                </c:pt>
                <c:pt idx="1678">
                  <c:v>-0.40273972602725416</c:v>
                </c:pt>
                <c:pt idx="1679">
                  <c:v>-0.39999999999985691</c:v>
                </c:pt>
                <c:pt idx="1680">
                  <c:v>-0.39726027397245967</c:v>
                </c:pt>
                <c:pt idx="1681">
                  <c:v>-0.39452054794506242</c:v>
                </c:pt>
                <c:pt idx="1682">
                  <c:v>-0.39178082191766517</c:v>
                </c:pt>
                <c:pt idx="1683">
                  <c:v>-0.38904109589026792</c:v>
                </c:pt>
                <c:pt idx="1684">
                  <c:v>-0.38630136986287067</c:v>
                </c:pt>
                <c:pt idx="1685">
                  <c:v>-0.38356164383547342</c:v>
                </c:pt>
                <c:pt idx="1686">
                  <c:v>-0.38082191780807617</c:v>
                </c:pt>
                <c:pt idx="1687">
                  <c:v>-0.37808219178067892</c:v>
                </c:pt>
                <c:pt idx="1688">
                  <c:v>-0.37534246575328167</c:v>
                </c:pt>
                <c:pt idx="1689">
                  <c:v>-0.37260273972588442</c:v>
                </c:pt>
                <c:pt idx="1690">
                  <c:v>-0.36986301369848718</c:v>
                </c:pt>
                <c:pt idx="1691">
                  <c:v>-0.36712328767108993</c:v>
                </c:pt>
                <c:pt idx="1692">
                  <c:v>-0.36438356164369268</c:v>
                </c:pt>
                <c:pt idx="1693">
                  <c:v>-0.36164383561629543</c:v>
                </c:pt>
                <c:pt idx="1694">
                  <c:v>-0.35890410958889818</c:v>
                </c:pt>
                <c:pt idx="1695">
                  <c:v>-0.35616438356150093</c:v>
                </c:pt>
                <c:pt idx="1696">
                  <c:v>-0.35342465753410368</c:v>
                </c:pt>
                <c:pt idx="1697">
                  <c:v>-0.35068493150670643</c:v>
                </c:pt>
                <c:pt idx="1698">
                  <c:v>-0.34794520547930918</c:v>
                </c:pt>
                <c:pt idx="1699">
                  <c:v>-0.34520547945191193</c:v>
                </c:pt>
                <c:pt idx="1700">
                  <c:v>-0.34246575342451469</c:v>
                </c:pt>
                <c:pt idx="1701">
                  <c:v>-0.33972602739711744</c:v>
                </c:pt>
                <c:pt idx="1702">
                  <c:v>-0.33698630136972019</c:v>
                </c:pt>
                <c:pt idx="1703">
                  <c:v>-0.33424657534232294</c:v>
                </c:pt>
                <c:pt idx="1704">
                  <c:v>-0.33150684931492569</c:v>
                </c:pt>
                <c:pt idx="1705">
                  <c:v>-0.32876712328752844</c:v>
                </c:pt>
                <c:pt idx="1706">
                  <c:v>-0.32602739726013119</c:v>
                </c:pt>
                <c:pt idx="1707">
                  <c:v>-0.32328767123273394</c:v>
                </c:pt>
                <c:pt idx="1708">
                  <c:v>-0.32054794520533669</c:v>
                </c:pt>
                <c:pt idx="1709">
                  <c:v>-0.31780821917793944</c:v>
                </c:pt>
                <c:pt idx="1710">
                  <c:v>-0.31506849315054219</c:v>
                </c:pt>
                <c:pt idx="1711">
                  <c:v>-0.31232876712314495</c:v>
                </c:pt>
                <c:pt idx="1712">
                  <c:v>-0.3095890410957477</c:v>
                </c:pt>
                <c:pt idx="1713">
                  <c:v>-0.30684931506835045</c:v>
                </c:pt>
                <c:pt idx="1714">
                  <c:v>-0.3041095890409532</c:v>
                </c:pt>
                <c:pt idx="1715">
                  <c:v>-0.30136986301355595</c:v>
                </c:pt>
                <c:pt idx="1716">
                  <c:v>-0.2986301369861587</c:v>
                </c:pt>
                <c:pt idx="1717">
                  <c:v>-0.29589041095876145</c:v>
                </c:pt>
                <c:pt idx="1718">
                  <c:v>-0.2931506849313642</c:v>
                </c:pt>
                <c:pt idx="1719">
                  <c:v>-0.29041095890396695</c:v>
                </c:pt>
                <c:pt idx="1720">
                  <c:v>-0.2876712328765697</c:v>
                </c:pt>
                <c:pt idx="1721">
                  <c:v>-0.28493150684917246</c:v>
                </c:pt>
                <c:pt idx="1722">
                  <c:v>-0.28219178082177521</c:v>
                </c:pt>
                <c:pt idx="1723">
                  <c:v>-0.27945205479437796</c:v>
                </c:pt>
                <c:pt idx="1724">
                  <c:v>-0.27671232876698071</c:v>
                </c:pt>
                <c:pt idx="1725">
                  <c:v>-0.27397260273958346</c:v>
                </c:pt>
                <c:pt idx="1726">
                  <c:v>-0.27123287671218621</c:v>
                </c:pt>
                <c:pt idx="1727">
                  <c:v>-0.26849315068478896</c:v>
                </c:pt>
                <c:pt idx="1728">
                  <c:v>-0.26575342465739171</c:v>
                </c:pt>
                <c:pt idx="1729">
                  <c:v>-0.26301369862999446</c:v>
                </c:pt>
                <c:pt idx="1730">
                  <c:v>-0.26027397260259721</c:v>
                </c:pt>
                <c:pt idx="1731">
                  <c:v>-0.25753424657519997</c:v>
                </c:pt>
                <c:pt idx="1732">
                  <c:v>-0.25479452054780272</c:v>
                </c:pt>
                <c:pt idx="1733">
                  <c:v>-0.25205479452040547</c:v>
                </c:pt>
                <c:pt idx="1734">
                  <c:v>-0.24931506849300822</c:v>
                </c:pt>
                <c:pt idx="1735">
                  <c:v>-0.24657534246561097</c:v>
                </c:pt>
                <c:pt idx="1736">
                  <c:v>-0.24383561643821372</c:v>
                </c:pt>
                <c:pt idx="1737">
                  <c:v>-0.24109589041081647</c:v>
                </c:pt>
                <c:pt idx="1738">
                  <c:v>-0.23835616438341922</c:v>
                </c:pt>
                <c:pt idx="1739">
                  <c:v>-0.23561643835602197</c:v>
                </c:pt>
                <c:pt idx="1740">
                  <c:v>-0.23287671232862472</c:v>
                </c:pt>
                <c:pt idx="1741">
                  <c:v>-0.23013698630122748</c:v>
                </c:pt>
                <c:pt idx="1742">
                  <c:v>-0.22739726027383023</c:v>
                </c:pt>
                <c:pt idx="1743">
                  <c:v>-0.22465753424643298</c:v>
                </c:pt>
                <c:pt idx="1744">
                  <c:v>-0.22191780821903573</c:v>
                </c:pt>
                <c:pt idx="1745">
                  <c:v>-0.21917808219163848</c:v>
                </c:pt>
                <c:pt idx="1746">
                  <c:v>-0.21643835616424123</c:v>
                </c:pt>
                <c:pt idx="1747">
                  <c:v>-0.21369863013684398</c:v>
                </c:pt>
                <c:pt idx="1748">
                  <c:v>-0.21095890410944673</c:v>
                </c:pt>
                <c:pt idx="1749">
                  <c:v>-0.20821917808204948</c:v>
                </c:pt>
                <c:pt idx="1750">
                  <c:v>-0.20547945205465223</c:v>
                </c:pt>
                <c:pt idx="1751">
                  <c:v>-0.20273972602725499</c:v>
                </c:pt>
                <c:pt idx="1752">
                  <c:v>-0.19999999999985774</c:v>
                </c:pt>
                <c:pt idx="1753">
                  <c:v>-0.19726027397246049</c:v>
                </c:pt>
                <c:pt idx="1754">
                  <c:v>-0.19452054794506324</c:v>
                </c:pt>
                <c:pt idx="1755">
                  <c:v>-0.19178082191766599</c:v>
                </c:pt>
                <c:pt idx="1756">
                  <c:v>-0.18904109589026874</c:v>
                </c:pt>
                <c:pt idx="1757">
                  <c:v>-0.18630136986287149</c:v>
                </c:pt>
                <c:pt idx="1758">
                  <c:v>-0.18356164383547424</c:v>
                </c:pt>
                <c:pt idx="1759">
                  <c:v>-0.18082191780807699</c:v>
                </c:pt>
                <c:pt idx="1760">
                  <c:v>-0.17808219178067974</c:v>
                </c:pt>
                <c:pt idx="1761">
                  <c:v>-0.17534246575328249</c:v>
                </c:pt>
                <c:pt idx="1762">
                  <c:v>-0.17260273972588525</c:v>
                </c:pt>
                <c:pt idx="1763">
                  <c:v>-0.169863013698488</c:v>
                </c:pt>
                <c:pt idx="1764">
                  <c:v>-0.16712328767109075</c:v>
                </c:pt>
                <c:pt idx="1765">
                  <c:v>-0.1643835616436935</c:v>
                </c:pt>
                <c:pt idx="1766">
                  <c:v>-0.16164383561629625</c:v>
                </c:pt>
                <c:pt idx="1767">
                  <c:v>-0.158904109588899</c:v>
                </c:pt>
                <c:pt idx="1768">
                  <c:v>-0.15616438356150175</c:v>
                </c:pt>
                <c:pt idx="1769">
                  <c:v>-0.1534246575341045</c:v>
                </c:pt>
                <c:pt idx="1770">
                  <c:v>-0.15068493150670725</c:v>
                </c:pt>
                <c:pt idx="1771">
                  <c:v>-0.14794520547931</c:v>
                </c:pt>
                <c:pt idx="1772">
                  <c:v>-0.14520547945191276</c:v>
                </c:pt>
                <c:pt idx="1773">
                  <c:v>-0.14246575342451551</c:v>
                </c:pt>
                <c:pt idx="1774">
                  <c:v>-0.13972602739711826</c:v>
                </c:pt>
                <c:pt idx="1775">
                  <c:v>-0.13698630136972101</c:v>
                </c:pt>
                <c:pt idx="1776">
                  <c:v>-0.13424657534232376</c:v>
                </c:pt>
                <c:pt idx="1777">
                  <c:v>-0.13150684931492651</c:v>
                </c:pt>
                <c:pt idx="1778">
                  <c:v>-0.12876712328752926</c:v>
                </c:pt>
                <c:pt idx="1779">
                  <c:v>-0.12602739726013201</c:v>
                </c:pt>
                <c:pt idx="1780">
                  <c:v>-0.12328767123273475</c:v>
                </c:pt>
                <c:pt idx="1781">
                  <c:v>-0.12054794520533749</c:v>
                </c:pt>
                <c:pt idx="1782">
                  <c:v>-0.11780821917794022</c:v>
                </c:pt>
                <c:pt idx="1783">
                  <c:v>-0.11506849315054296</c:v>
                </c:pt>
                <c:pt idx="1784">
                  <c:v>-0.1123287671231457</c:v>
                </c:pt>
                <c:pt idx="1785">
                  <c:v>-0.10958904109574844</c:v>
                </c:pt>
                <c:pt idx="1786">
                  <c:v>-0.10684931506835117</c:v>
                </c:pt>
                <c:pt idx="1787">
                  <c:v>-0.10410958904095391</c:v>
                </c:pt>
                <c:pt idx="1788">
                  <c:v>-0.10136986301355665</c:v>
                </c:pt>
                <c:pt idx="1789">
                  <c:v>-9.8630136986159384E-2</c:v>
                </c:pt>
                <c:pt idx="1790">
                  <c:v>-9.5890410958762121E-2</c:v>
                </c:pt>
                <c:pt idx="1791">
                  <c:v>-9.3150684931364858E-2</c:v>
                </c:pt>
                <c:pt idx="1792">
                  <c:v>-9.0410958903967595E-2</c:v>
                </c:pt>
                <c:pt idx="1793">
                  <c:v>-8.7671232876570332E-2</c:v>
                </c:pt>
                <c:pt idx="1794">
                  <c:v>-8.4931506849173069E-2</c:v>
                </c:pt>
                <c:pt idx="1795">
                  <c:v>-8.2191780821775806E-2</c:v>
                </c:pt>
                <c:pt idx="1796">
                  <c:v>-7.9452054794378543E-2</c:v>
                </c:pt>
                <c:pt idx="1797">
                  <c:v>-7.671232876698128E-2</c:v>
                </c:pt>
                <c:pt idx="1798">
                  <c:v>-7.3972602739584017E-2</c:v>
                </c:pt>
                <c:pt idx="1799">
                  <c:v>-7.1232876712186755E-2</c:v>
                </c:pt>
                <c:pt idx="1800">
                  <c:v>-6.8493150684789492E-2</c:v>
                </c:pt>
                <c:pt idx="1801">
                  <c:v>-6.5753424657392229E-2</c:v>
                </c:pt>
                <c:pt idx="1802">
                  <c:v>-6.3013698629994966E-2</c:v>
                </c:pt>
                <c:pt idx="1803">
                  <c:v>-6.0273972602597703E-2</c:v>
                </c:pt>
                <c:pt idx="1804">
                  <c:v>-5.753424657520044E-2</c:v>
                </c:pt>
                <c:pt idx="1805">
                  <c:v>-5.4794520547803177E-2</c:v>
                </c:pt>
                <c:pt idx="1806">
                  <c:v>-5.2054794520405914E-2</c:v>
                </c:pt>
                <c:pt idx="1807">
                  <c:v>-4.9315068493008651E-2</c:v>
                </c:pt>
                <c:pt idx="1808">
                  <c:v>-4.6575342465611388E-2</c:v>
                </c:pt>
                <c:pt idx="1809">
                  <c:v>-4.3835616438214126E-2</c:v>
                </c:pt>
                <c:pt idx="1810">
                  <c:v>-4.1095890410816863E-2</c:v>
                </c:pt>
                <c:pt idx="1811">
                  <c:v>-3.83561643834196E-2</c:v>
                </c:pt>
                <c:pt idx="1812">
                  <c:v>-3.5616438356022337E-2</c:v>
                </c:pt>
                <c:pt idx="1813">
                  <c:v>-3.2876712328625074E-2</c:v>
                </c:pt>
                <c:pt idx="1814">
                  <c:v>-3.0136986301227815E-2</c:v>
                </c:pt>
                <c:pt idx="1815">
                  <c:v>-2.7397260273830555E-2</c:v>
                </c:pt>
                <c:pt idx="1816">
                  <c:v>-2.4657534246433296E-2</c:v>
                </c:pt>
                <c:pt idx="1817">
                  <c:v>-2.1917808219036036E-2</c:v>
                </c:pt>
                <c:pt idx="1818">
                  <c:v>-1.9178082191638777E-2</c:v>
                </c:pt>
                <c:pt idx="1819">
                  <c:v>-1.6438356164241517E-2</c:v>
                </c:pt>
                <c:pt idx="1820">
                  <c:v>-1.3698630136844258E-2</c:v>
                </c:pt>
                <c:pt idx="1821">
                  <c:v>-1.0958904109446999E-2</c:v>
                </c:pt>
                <c:pt idx="1822">
                  <c:v>-8.2191780820497391E-3</c:v>
                </c:pt>
                <c:pt idx="1823">
                  <c:v>-5.4794520546524788E-3</c:v>
                </c:pt>
                <c:pt idx="1824">
                  <c:v>-2.7397260272552185E-3</c:v>
                </c:pt>
                <c:pt idx="1825">
                  <c:v>1.4204176029819493E-13</c:v>
                </c:pt>
                <c:pt idx="1826">
                  <c:v>2.7397260275393021E-3</c:v>
                </c:pt>
                <c:pt idx="1827">
                  <c:v>5.4794520549365624E-3</c:v>
                </c:pt>
                <c:pt idx="1828">
                  <c:v>8.2191780823338226E-3</c:v>
                </c:pt>
                <c:pt idx="1829">
                  <c:v>1.0958904109731084E-2</c:v>
                </c:pt>
                <c:pt idx="1830">
                  <c:v>1.3698630137128343E-2</c:v>
                </c:pt>
                <c:pt idx="1831">
                  <c:v>1.6438356164525603E-2</c:v>
                </c:pt>
                <c:pt idx="1832">
                  <c:v>1.9178082191922862E-2</c:v>
                </c:pt>
                <c:pt idx="1833">
                  <c:v>2.1917808219320122E-2</c:v>
                </c:pt>
                <c:pt idx="1834">
                  <c:v>2.4657534246717381E-2</c:v>
                </c:pt>
                <c:pt idx="1835">
                  <c:v>2.739726027411464E-2</c:v>
                </c:pt>
                <c:pt idx="1836">
                  <c:v>3.01369863015119E-2</c:v>
                </c:pt>
                <c:pt idx="1837">
                  <c:v>3.2876712328909159E-2</c:v>
                </c:pt>
                <c:pt idx="1838">
                  <c:v>3.5616438356306422E-2</c:v>
                </c:pt>
                <c:pt idx="1839">
                  <c:v>3.8356164383703685E-2</c:v>
                </c:pt>
                <c:pt idx="1840">
                  <c:v>4.1095890411100948E-2</c:v>
                </c:pt>
                <c:pt idx="1841">
                  <c:v>4.3835616438498211E-2</c:v>
                </c:pt>
                <c:pt idx="1842">
                  <c:v>4.6575342465895474E-2</c:v>
                </c:pt>
                <c:pt idx="1843">
                  <c:v>4.9315068493292737E-2</c:v>
                </c:pt>
                <c:pt idx="1844">
                  <c:v>5.205479452069E-2</c:v>
                </c:pt>
                <c:pt idx="1845">
                  <c:v>5.4794520548087262E-2</c:v>
                </c:pt>
                <c:pt idx="1846">
                  <c:v>5.7534246575484525E-2</c:v>
                </c:pt>
                <c:pt idx="1847">
                  <c:v>6.0273972602881788E-2</c:v>
                </c:pt>
                <c:pt idx="1848">
                  <c:v>6.3013698630279044E-2</c:v>
                </c:pt>
                <c:pt idx="1849">
                  <c:v>6.5753424657676307E-2</c:v>
                </c:pt>
                <c:pt idx="1850">
                  <c:v>6.849315068507357E-2</c:v>
                </c:pt>
                <c:pt idx="1851">
                  <c:v>7.1232876712470833E-2</c:v>
                </c:pt>
                <c:pt idx="1852">
                  <c:v>7.3972602739868096E-2</c:v>
                </c:pt>
                <c:pt idx="1853">
                  <c:v>7.6712328767265359E-2</c:v>
                </c:pt>
                <c:pt idx="1854">
                  <c:v>7.9452054794662622E-2</c:v>
                </c:pt>
                <c:pt idx="1855">
                  <c:v>8.2191780822059884E-2</c:v>
                </c:pt>
                <c:pt idx="1856">
                  <c:v>8.4931506849457147E-2</c:v>
                </c:pt>
                <c:pt idx="1857">
                  <c:v>8.767123287685441E-2</c:v>
                </c:pt>
                <c:pt idx="1858">
                  <c:v>9.0410958904251673E-2</c:v>
                </c:pt>
                <c:pt idx="1859">
                  <c:v>9.3150684931648936E-2</c:v>
                </c:pt>
                <c:pt idx="1860">
                  <c:v>9.5890410959046199E-2</c:v>
                </c:pt>
                <c:pt idx="1861">
                  <c:v>9.8630136986443462E-2</c:v>
                </c:pt>
                <c:pt idx="1862">
                  <c:v>0.10136986301384072</c:v>
                </c:pt>
                <c:pt idx="1863">
                  <c:v>0.10410958904123799</c:v>
                </c:pt>
                <c:pt idx="1864">
                  <c:v>0.10684931506863525</c:v>
                </c:pt>
                <c:pt idx="1865">
                  <c:v>0.10958904109603251</c:v>
                </c:pt>
                <c:pt idx="1866">
                  <c:v>0.11232876712342978</c:v>
                </c:pt>
                <c:pt idx="1867">
                  <c:v>0.11506849315082704</c:v>
                </c:pt>
                <c:pt idx="1868">
                  <c:v>0.1178082191782243</c:v>
                </c:pt>
                <c:pt idx="1869">
                  <c:v>0.12054794520562157</c:v>
                </c:pt>
                <c:pt idx="1870">
                  <c:v>0.12328767123301883</c:v>
                </c:pt>
                <c:pt idx="1871">
                  <c:v>0.12602739726041609</c:v>
                </c:pt>
                <c:pt idx="1872">
                  <c:v>0.12876712328781334</c:v>
                </c:pt>
                <c:pt idx="1873">
                  <c:v>0.13150684931521059</c:v>
                </c:pt>
                <c:pt idx="1874">
                  <c:v>0.13424657534260784</c:v>
                </c:pt>
                <c:pt idx="1875">
                  <c:v>0.13698630137000509</c:v>
                </c:pt>
                <c:pt idx="1876">
                  <c:v>0.13972602739740234</c:v>
                </c:pt>
                <c:pt idx="1877">
                  <c:v>0.14246575342479958</c:v>
                </c:pt>
                <c:pt idx="1878">
                  <c:v>0.14520547945219683</c:v>
                </c:pt>
                <c:pt idx="1879">
                  <c:v>0.14794520547959408</c:v>
                </c:pt>
                <c:pt idx="1880">
                  <c:v>0.15068493150699133</c:v>
                </c:pt>
                <c:pt idx="1881">
                  <c:v>0.15342465753438858</c:v>
                </c:pt>
                <c:pt idx="1882">
                  <c:v>0.15616438356178583</c:v>
                </c:pt>
                <c:pt idx="1883">
                  <c:v>0.15890410958918308</c:v>
                </c:pt>
                <c:pt idx="1884">
                  <c:v>0.16164383561658033</c:v>
                </c:pt>
                <c:pt idx="1885">
                  <c:v>0.16438356164397758</c:v>
                </c:pt>
                <c:pt idx="1886">
                  <c:v>0.16712328767137483</c:v>
                </c:pt>
                <c:pt idx="1887">
                  <c:v>0.16986301369877208</c:v>
                </c:pt>
                <c:pt idx="1888">
                  <c:v>0.17260273972616932</c:v>
                </c:pt>
                <c:pt idx="1889">
                  <c:v>0.17534246575356657</c:v>
                </c:pt>
                <c:pt idx="1890">
                  <c:v>0.17808219178096382</c:v>
                </c:pt>
                <c:pt idx="1891">
                  <c:v>0.18082191780836107</c:v>
                </c:pt>
                <c:pt idx="1892">
                  <c:v>0.18356164383575832</c:v>
                </c:pt>
                <c:pt idx="1893">
                  <c:v>0.18630136986315557</c:v>
                </c:pt>
                <c:pt idx="1894">
                  <c:v>0.18904109589055282</c:v>
                </c:pt>
                <c:pt idx="1895">
                  <c:v>0.19178082191795007</c:v>
                </c:pt>
                <c:pt idx="1896">
                  <c:v>0.19452054794534732</c:v>
                </c:pt>
                <c:pt idx="1897">
                  <c:v>0.19726027397274457</c:v>
                </c:pt>
                <c:pt idx="1898">
                  <c:v>0.20000000000014181</c:v>
                </c:pt>
                <c:pt idx="1899">
                  <c:v>0.20273972602753906</c:v>
                </c:pt>
                <c:pt idx="1900">
                  <c:v>0.20547945205493631</c:v>
                </c:pt>
                <c:pt idx="1901">
                  <c:v>0.20821917808233356</c:v>
                </c:pt>
                <c:pt idx="1902">
                  <c:v>0.21095890410973081</c:v>
                </c:pt>
                <c:pt idx="1903">
                  <c:v>0.21369863013712806</c:v>
                </c:pt>
                <c:pt idx="1904">
                  <c:v>0.21643835616452531</c:v>
                </c:pt>
                <c:pt idx="1905">
                  <c:v>0.21917808219192256</c:v>
                </c:pt>
                <c:pt idx="1906">
                  <c:v>0.22191780821931981</c:v>
                </c:pt>
                <c:pt idx="1907">
                  <c:v>0.22465753424671706</c:v>
                </c:pt>
                <c:pt idx="1908">
                  <c:v>0.2273972602741143</c:v>
                </c:pt>
                <c:pt idx="1909">
                  <c:v>0.23013698630151155</c:v>
                </c:pt>
                <c:pt idx="1910">
                  <c:v>0.2328767123289088</c:v>
                </c:pt>
                <c:pt idx="1911">
                  <c:v>0.23561643835630605</c:v>
                </c:pt>
                <c:pt idx="1912">
                  <c:v>0.2383561643837033</c:v>
                </c:pt>
                <c:pt idx="1913">
                  <c:v>0.24109589041110055</c:v>
                </c:pt>
                <c:pt idx="1914">
                  <c:v>0.2438356164384978</c:v>
                </c:pt>
                <c:pt idx="1915">
                  <c:v>0.24657534246589505</c:v>
                </c:pt>
                <c:pt idx="1916">
                  <c:v>0.2493150684932923</c:v>
                </c:pt>
                <c:pt idx="1917">
                  <c:v>0.25205479452068957</c:v>
                </c:pt>
                <c:pt idx="1918">
                  <c:v>0.25479452054808682</c:v>
                </c:pt>
                <c:pt idx="1919">
                  <c:v>0.25753424657548407</c:v>
                </c:pt>
                <c:pt idx="1920">
                  <c:v>0.26027397260288132</c:v>
                </c:pt>
                <c:pt idx="1921">
                  <c:v>0.26301369863027857</c:v>
                </c:pt>
                <c:pt idx="1922">
                  <c:v>0.26575342465767582</c:v>
                </c:pt>
                <c:pt idx="1923">
                  <c:v>0.26849315068507307</c:v>
                </c:pt>
                <c:pt idx="1924">
                  <c:v>0.27123287671247032</c:v>
                </c:pt>
                <c:pt idx="1925">
                  <c:v>0.27397260273986757</c:v>
                </c:pt>
                <c:pt idx="1926">
                  <c:v>0.27671232876726481</c:v>
                </c:pt>
                <c:pt idx="1927">
                  <c:v>0.27945205479466206</c:v>
                </c:pt>
                <c:pt idx="1928">
                  <c:v>0.28219178082205931</c:v>
                </c:pt>
                <c:pt idx="1929">
                  <c:v>0.28493150684945656</c:v>
                </c:pt>
                <c:pt idx="1930">
                  <c:v>0.28767123287685381</c:v>
                </c:pt>
                <c:pt idx="1931">
                  <c:v>0.29041095890425106</c:v>
                </c:pt>
                <c:pt idx="1932">
                  <c:v>0.29315068493164831</c:v>
                </c:pt>
                <c:pt idx="1933">
                  <c:v>0.29589041095904556</c:v>
                </c:pt>
                <c:pt idx="1934">
                  <c:v>0.29863013698644281</c:v>
                </c:pt>
                <c:pt idx="1935">
                  <c:v>0.30136986301384006</c:v>
                </c:pt>
                <c:pt idx="1936">
                  <c:v>0.3041095890412373</c:v>
                </c:pt>
                <c:pt idx="1937">
                  <c:v>0.30684931506863455</c:v>
                </c:pt>
                <c:pt idx="1938">
                  <c:v>0.3095890410960318</c:v>
                </c:pt>
                <c:pt idx="1939">
                  <c:v>0.31232876712342905</c:v>
                </c:pt>
                <c:pt idx="1940">
                  <c:v>0.3150684931508263</c:v>
                </c:pt>
                <c:pt idx="1941">
                  <c:v>0.31780821917822355</c:v>
                </c:pt>
                <c:pt idx="1942">
                  <c:v>0.3205479452056208</c:v>
                </c:pt>
                <c:pt idx="1943">
                  <c:v>0.32328767123301805</c:v>
                </c:pt>
                <c:pt idx="1944">
                  <c:v>0.3260273972604153</c:v>
                </c:pt>
                <c:pt idx="1945">
                  <c:v>0.32876712328781255</c:v>
                </c:pt>
                <c:pt idx="1946">
                  <c:v>0.3315068493152098</c:v>
                </c:pt>
                <c:pt idx="1947">
                  <c:v>0.33424657534260704</c:v>
                </c:pt>
                <c:pt idx="1948">
                  <c:v>0.33698630137000429</c:v>
                </c:pt>
                <c:pt idx="1949">
                  <c:v>0.33972602739740154</c:v>
                </c:pt>
                <c:pt idx="1950">
                  <c:v>0.34246575342479879</c:v>
                </c:pt>
                <c:pt idx="1951">
                  <c:v>0.34520547945219604</c:v>
                </c:pt>
                <c:pt idx="1952">
                  <c:v>0.34794520547959329</c:v>
                </c:pt>
                <c:pt idx="1953">
                  <c:v>0.35068493150699054</c:v>
                </c:pt>
                <c:pt idx="1954">
                  <c:v>0.35342465753438779</c:v>
                </c:pt>
                <c:pt idx="1955">
                  <c:v>0.35616438356178504</c:v>
                </c:pt>
                <c:pt idx="1956">
                  <c:v>0.35890410958918229</c:v>
                </c:pt>
                <c:pt idx="1957">
                  <c:v>0.36164383561657953</c:v>
                </c:pt>
                <c:pt idx="1958">
                  <c:v>0.36438356164397678</c:v>
                </c:pt>
                <c:pt idx="1959">
                  <c:v>0.36712328767137403</c:v>
                </c:pt>
                <c:pt idx="1960">
                  <c:v>0.36986301369877128</c:v>
                </c:pt>
                <c:pt idx="1961">
                  <c:v>0.37260273972616853</c:v>
                </c:pt>
                <c:pt idx="1962">
                  <c:v>0.37534246575356578</c:v>
                </c:pt>
                <c:pt idx="1963">
                  <c:v>0.37808219178096303</c:v>
                </c:pt>
                <c:pt idx="1964">
                  <c:v>0.38082191780836028</c:v>
                </c:pt>
                <c:pt idx="1965">
                  <c:v>0.38356164383575753</c:v>
                </c:pt>
                <c:pt idx="1966">
                  <c:v>0.38630136986315478</c:v>
                </c:pt>
                <c:pt idx="1967">
                  <c:v>0.38904109589055202</c:v>
                </c:pt>
                <c:pt idx="1968">
                  <c:v>0.39178082191794927</c:v>
                </c:pt>
                <c:pt idx="1969">
                  <c:v>0.39452054794534652</c:v>
                </c:pt>
                <c:pt idx="1970">
                  <c:v>0.39726027397274377</c:v>
                </c:pt>
                <c:pt idx="1971">
                  <c:v>0.40000000000014102</c:v>
                </c:pt>
                <c:pt idx="1972">
                  <c:v>0.40273972602753827</c:v>
                </c:pt>
                <c:pt idx="1973">
                  <c:v>0.40547945205493552</c:v>
                </c:pt>
                <c:pt idx="1974">
                  <c:v>0.40821917808233277</c:v>
                </c:pt>
                <c:pt idx="1975">
                  <c:v>0.41095890410973002</c:v>
                </c:pt>
                <c:pt idx="1976">
                  <c:v>0.41369863013712727</c:v>
                </c:pt>
                <c:pt idx="1977">
                  <c:v>0.41643835616452451</c:v>
                </c:pt>
                <c:pt idx="1978">
                  <c:v>0.41917808219192176</c:v>
                </c:pt>
                <c:pt idx="1979">
                  <c:v>0.42191780821931901</c:v>
                </c:pt>
                <c:pt idx="1980">
                  <c:v>0.42465753424671626</c:v>
                </c:pt>
                <c:pt idx="1981">
                  <c:v>0.42739726027411351</c:v>
                </c:pt>
                <c:pt idx="1982">
                  <c:v>0.43013698630151076</c:v>
                </c:pt>
                <c:pt idx="1983">
                  <c:v>0.43287671232890801</c:v>
                </c:pt>
                <c:pt idx="1984">
                  <c:v>0.43561643835630526</c:v>
                </c:pt>
                <c:pt idx="1985">
                  <c:v>0.43835616438370251</c:v>
                </c:pt>
                <c:pt idx="1986">
                  <c:v>0.44109589041109976</c:v>
                </c:pt>
                <c:pt idx="1987">
                  <c:v>0.443835616438497</c:v>
                </c:pt>
                <c:pt idx="1988">
                  <c:v>0.44657534246589425</c:v>
                </c:pt>
                <c:pt idx="1989">
                  <c:v>0.4493150684932915</c:v>
                </c:pt>
                <c:pt idx="1990">
                  <c:v>0.45205479452068875</c:v>
                </c:pt>
                <c:pt idx="1991">
                  <c:v>0.454794520548086</c:v>
                </c:pt>
                <c:pt idx="1992">
                  <c:v>0.45753424657548325</c:v>
                </c:pt>
                <c:pt idx="1993">
                  <c:v>0.4602739726028805</c:v>
                </c:pt>
                <c:pt idx="1994">
                  <c:v>0.46301369863027775</c:v>
                </c:pt>
                <c:pt idx="1995">
                  <c:v>0.465753424657675</c:v>
                </c:pt>
                <c:pt idx="1996">
                  <c:v>0.46849315068507225</c:v>
                </c:pt>
                <c:pt idx="1997">
                  <c:v>0.4712328767124695</c:v>
                </c:pt>
                <c:pt idx="1998">
                  <c:v>0.47397260273986674</c:v>
                </c:pt>
                <c:pt idx="1999">
                  <c:v>0.47671232876726399</c:v>
                </c:pt>
                <c:pt idx="2000">
                  <c:v>0.47945205479466124</c:v>
                </c:pt>
                <c:pt idx="2001">
                  <c:v>0.48219178082205849</c:v>
                </c:pt>
                <c:pt idx="2002">
                  <c:v>0.48493150684945574</c:v>
                </c:pt>
                <c:pt idx="2003">
                  <c:v>0.48767123287685299</c:v>
                </c:pt>
                <c:pt idx="2004">
                  <c:v>0.49041095890425024</c:v>
                </c:pt>
                <c:pt idx="2005">
                  <c:v>0.49315068493164749</c:v>
                </c:pt>
                <c:pt idx="2006">
                  <c:v>0.49589041095904474</c:v>
                </c:pt>
                <c:pt idx="2007">
                  <c:v>0.49863013698644199</c:v>
                </c:pt>
                <c:pt idx="2008">
                  <c:v>0.50136986301383923</c:v>
                </c:pt>
                <c:pt idx="2009">
                  <c:v>0.50410958904123648</c:v>
                </c:pt>
                <c:pt idx="2010">
                  <c:v>0.50684931506863373</c:v>
                </c:pt>
                <c:pt idx="2011">
                  <c:v>0.50958904109603098</c:v>
                </c:pt>
                <c:pt idx="2012">
                  <c:v>0.51232876712342823</c:v>
                </c:pt>
                <c:pt idx="2013">
                  <c:v>0.51506849315082548</c:v>
                </c:pt>
                <c:pt idx="2014">
                  <c:v>0.51780821917822273</c:v>
                </c:pt>
                <c:pt idx="2015">
                  <c:v>0.52054794520561998</c:v>
                </c:pt>
                <c:pt idx="2016">
                  <c:v>0.52328767123301723</c:v>
                </c:pt>
                <c:pt idx="2017">
                  <c:v>0.52602739726041448</c:v>
                </c:pt>
                <c:pt idx="2018">
                  <c:v>0.52876712328781172</c:v>
                </c:pt>
                <c:pt idx="2019">
                  <c:v>0.53150684931520897</c:v>
                </c:pt>
                <c:pt idx="2020">
                  <c:v>0.53424657534260622</c:v>
                </c:pt>
                <c:pt idx="2021">
                  <c:v>0.53698630137000347</c:v>
                </c:pt>
                <c:pt idx="2022">
                  <c:v>0.53972602739740072</c:v>
                </c:pt>
                <c:pt idx="2023">
                  <c:v>0.54246575342479797</c:v>
                </c:pt>
                <c:pt idx="2024">
                  <c:v>0.54520547945219522</c:v>
                </c:pt>
                <c:pt idx="2025">
                  <c:v>0.54794520547959247</c:v>
                </c:pt>
                <c:pt idx="2026">
                  <c:v>0.55068493150698972</c:v>
                </c:pt>
                <c:pt idx="2027">
                  <c:v>0.55342465753438697</c:v>
                </c:pt>
                <c:pt idx="2028">
                  <c:v>0.55616438356178421</c:v>
                </c:pt>
                <c:pt idx="2029">
                  <c:v>0.55890410958918146</c:v>
                </c:pt>
                <c:pt idx="2030">
                  <c:v>0.56164383561657871</c:v>
                </c:pt>
                <c:pt idx="2031">
                  <c:v>0.56438356164397596</c:v>
                </c:pt>
                <c:pt idx="2032">
                  <c:v>0.56712328767137321</c:v>
                </c:pt>
                <c:pt idx="2033">
                  <c:v>0.56986301369877046</c:v>
                </c:pt>
                <c:pt idx="2034">
                  <c:v>0.57260273972616771</c:v>
                </c:pt>
                <c:pt idx="2035">
                  <c:v>0.57534246575356496</c:v>
                </c:pt>
                <c:pt idx="2036">
                  <c:v>0.57808219178096221</c:v>
                </c:pt>
                <c:pt idx="2037">
                  <c:v>0.58082191780835946</c:v>
                </c:pt>
                <c:pt idx="2038">
                  <c:v>0.5835616438357567</c:v>
                </c:pt>
                <c:pt idx="2039">
                  <c:v>0.58630136986315395</c:v>
                </c:pt>
                <c:pt idx="2040">
                  <c:v>0.5890410958905512</c:v>
                </c:pt>
                <c:pt idx="2041">
                  <c:v>0.59178082191794845</c:v>
                </c:pt>
                <c:pt idx="2042">
                  <c:v>0.5945205479453457</c:v>
                </c:pt>
                <c:pt idx="2043">
                  <c:v>0.59726027397274295</c:v>
                </c:pt>
                <c:pt idx="2044">
                  <c:v>0.6000000000001402</c:v>
                </c:pt>
                <c:pt idx="2045">
                  <c:v>0.60273972602753745</c:v>
                </c:pt>
                <c:pt idx="2046">
                  <c:v>0.6054794520549347</c:v>
                </c:pt>
                <c:pt idx="2047">
                  <c:v>0.60821917808233195</c:v>
                </c:pt>
                <c:pt idx="2048">
                  <c:v>0.6109589041097292</c:v>
                </c:pt>
                <c:pt idx="2049">
                  <c:v>0.61369863013712644</c:v>
                </c:pt>
                <c:pt idx="2050">
                  <c:v>0.61643835616452369</c:v>
                </c:pt>
                <c:pt idx="2051">
                  <c:v>0.61917808219192094</c:v>
                </c:pt>
                <c:pt idx="2052">
                  <c:v>0.62191780821931819</c:v>
                </c:pt>
                <c:pt idx="2053">
                  <c:v>0.62465753424671544</c:v>
                </c:pt>
                <c:pt idx="2054">
                  <c:v>0.62739726027411269</c:v>
                </c:pt>
                <c:pt idx="2055">
                  <c:v>0.63013698630150994</c:v>
                </c:pt>
                <c:pt idx="2056">
                  <c:v>0.63287671232890719</c:v>
                </c:pt>
                <c:pt idx="2057">
                  <c:v>0.63561643835630444</c:v>
                </c:pt>
                <c:pt idx="2058">
                  <c:v>0.63835616438370169</c:v>
                </c:pt>
                <c:pt idx="2059">
                  <c:v>0.64109589041109893</c:v>
                </c:pt>
                <c:pt idx="2060">
                  <c:v>0.64383561643849618</c:v>
                </c:pt>
                <c:pt idx="2061">
                  <c:v>0.64657534246589343</c:v>
                </c:pt>
                <c:pt idx="2062">
                  <c:v>0.64931506849329068</c:v>
                </c:pt>
                <c:pt idx="2063">
                  <c:v>0.65205479452068793</c:v>
                </c:pt>
                <c:pt idx="2064">
                  <c:v>0.65479452054808518</c:v>
                </c:pt>
                <c:pt idx="2065">
                  <c:v>0.65753424657548243</c:v>
                </c:pt>
                <c:pt idx="2066">
                  <c:v>0.66027397260287968</c:v>
                </c:pt>
                <c:pt idx="2067">
                  <c:v>0.66301369863027693</c:v>
                </c:pt>
                <c:pt idx="2068">
                  <c:v>0.66575342465767418</c:v>
                </c:pt>
                <c:pt idx="2069">
                  <c:v>0.66849315068507142</c:v>
                </c:pt>
                <c:pt idx="2070">
                  <c:v>0.67123287671246867</c:v>
                </c:pt>
                <c:pt idx="2071">
                  <c:v>0.67397260273986592</c:v>
                </c:pt>
                <c:pt idx="2072">
                  <c:v>0.67671232876726317</c:v>
                </c:pt>
                <c:pt idx="2073">
                  <c:v>0.67945205479466042</c:v>
                </c:pt>
                <c:pt idx="2074">
                  <c:v>0.68219178082205767</c:v>
                </c:pt>
                <c:pt idx="2075">
                  <c:v>0.68493150684945492</c:v>
                </c:pt>
                <c:pt idx="2076">
                  <c:v>0.68767123287685217</c:v>
                </c:pt>
                <c:pt idx="2077">
                  <c:v>0.69041095890424942</c:v>
                </c:pt>
                <c:pt idx="2078">
                  <c:v>0.69315068493164667</c:v>
                </c:pt>
                <c:pt idx="2079">
                  <c:v>0.69589041095904391</c:v>
                </c:pt>
                <c:pt idx="2080">
                  <c:v>0.69863013698644116</c:v>
                </c:pt>
                <c:pt idx="2081">
                  <c:v>0.70136986301383841</c:v>
                </c:pt>
                <c:pt idx="2082">
                  <c:v>0.70410958904123566</c:v>
                </c:pt>
                <c:pt idx="2083">
                  <c:v>0.70684931506863291</c:v>
                </c:pt>
                <c:pt idx="2084">
                  <c:v>0.70958904109603016</c:v>
                </c:pt>
                <c:pt idx="2085">
                  <c:v>0.71232876712342741</c:v>
                </c:pt>
                <c:pt idx="2086">
                  <c:v>0.71506849315082466</c:v>
                </c:pt>
                <c:pt idx="2087">
                  <c:v>0.71780821917822191</c:v>
                </c:pt>
                <c:pt idx="2088">
                  <c:v>0.72054794520561916</c:v>
                </c:pt>
                <c:pt idx="2089">
                  <c:v>0.7232876712330164</c:v>
                </c:pt>
                <c:pt idx="2090">
                  <c:v>0.72602739726041365</c:v>
                </c:pt>
                <c:pt idx="2091">
                  <c:v>0.7287671232878109</c:v>
                </c:pt>
                <c:pt idx="2092">
                  <c:v>0.73150684931520815</c:v>
                </c:pt>
                <c:pt idx="2093">
                  <c:v>0.7342465753426054</c:v>
                </c:pt>
                <c:pt idx="2094">
                  <c:v>0.73698630137000265</c:v>
                </c:pt>
                <c:pt idx="2095">
                  <c:v>0.7397260273973999</c:v>
                </c:pt>
                <c:pt idx="2096">
                  <c:v>0.74246575342479715</c:v>
                </c:pt>
                <c:pt idx="2097">
                  <c:v>0.7452054794521944</c:v>
                </c:pt>
                <c:pt idx="2098">
                  <c:v>0.74794520547959165</c:v>
                </c:pt>
                <c:pt idx="2099">
                  <c:v>0.7506849315069889</c:v>
                </c:pt>
                <c:pt idx="2100">
                  <c:v>0.75342465753438614</c:v>
                </c:pt>
                <c:pt idx="2101">
                  <c:v>0.75616438356178339</c:v>
                </c:pt>
                <c:pt idx="2102">
                  <c:v>0.75890410958918064</c:v>
                </c:pt>
                <c:pt idx="2103">
                  <c:v>0.76164383561657789</c:v>
                </c:pt>
                <c:pt idx="2104">
                  <c:v>0.76438356164397514</c:v>
                </c:pt>
                <c:pt idx="2105">
                  <c:v>0.76712328767137239</c:v>
                </c:pt>
                <c:pt idx="2106">
                  <c:v>0.76986301369876964</c:v>
                </c:pt>
                <c:pt idx="2107">
                  <c:v>0.77260273972616689</c:v>
                </c:pt>
                <c:pt idx="2108">
                  <c:v>0.77534246575356414</c:v>
                </c:pt>
                <c:pt idx="2109">
                  <c:v>0.77808219178096139</c:v>
                </c:pt>
                <c:pt idx="2110">
                  <c:v>0.78082191780835863</c:v>
                </c:pt>
                <c:pt idx="2111">
                  <c:v>0.78356164383575588</c:v>
                </c:pt>
                <c:pt idx="2112">
                  <c:v>0.78630136986315313</c:v>
                </c:pt>
                <c:pt idx="2113">
                  <c:v>0.78904109589055038</c:v>
                </c:pt>
                <c:pt idx="2114">
                  <c:v>0.79178082191794763</c:v>
                </c:pt>
                <c:pt idx="2115">
                  <c:v>0.79452054794534488</c:v>
                </c:pt>
                <c:pt idx="2116">
                  <c:v>0.79726027397274213</c:v>
                </c:pt>
                <c:pt idx="2117">
                  <c:v>0.80000000000013938</c:v>
                </c:pt>
                <c:pt idx="2118">
                  <c:v>0.80273972602753663</c:v>
                </c:pt>
                <c:pt idx="2119">
                  <c:v>0.80547945205493388</c:v>
                </c:pt>
                <c:pt idx="2120">
                  <c:v>0.80821917808233112</c:v>
                </c:pt>
                <c:pt idx="2121">
                  <c:v>0.81095890410972837</c:v>
                </c:pt>
                <c:pt idx="2122">
                  <c:v>0.81369863013712562</c:v>
                </c:pt>
                <c:pt idx="2123">
                  <c:v>0.81643835616452287</c:v>
                </c:pt>
                <c:pt idx="2124">
                  <c:v>0.81917808219192012</c:v>
                </c:pt>
                <c:pt idx="2125">
                  <c:v>0.82191780821931737</c:v>
                </c:pt>
                <c:pt idx="2126">
                  <c:v>0.82465753424671462</c:v>
                </c:pt>
                <c:pt idx="2127">
                  <c:v>0.82739726027411187</c:v>
                </c:pt>
                <c:pt idx="2128">
                  <c:v>0.83013698630150912</c:v>
                </c:pt>
                <c:pt idx="2129">
                  <c:v>0.83287671232890637</c:v>
                </c:pt>
                <c:pt idx="2130">
                  <c:v>0.83561643835630361</c:v>
                </c:pt>
                <c:pt idx="2131">
                  <c:v>0.83835616438370086</c:v>
                </c:pt>
                <c:pt idx="2132">
                  <c:v>0.84109589041109811</c:v>
                </c:pt>
                <c:pt idx="2133">
                  <c:v>0.84383561643849536</c:v>
                </c:pt>
                <c:pt idx="2134">
                  <c:v>0.84657534246589261</c:v>
                </c:pt>
                <c:pt idx="2135">
                  <c:v>0.84931506849328986</c:v>
                </c:pt>
                <c:pt idx="2136">
                  <c:v>0.85205479452068711</c:v>
                </c:pt>
                <c:pt idx="2137">
                  <c:v>0.85479452054808436</c:v>
                </c:pt>
                <c:pt idx="2138">
                  <c:v>0.85753424657548161</c:v>
                </c:pt>
                <c:pt idx="2139">
                  <c:v>0.86027397260287886</c:v>
                </c:pt>
                <c:pt idx="2140">
                  <c:v>0.8630136986302761</c:v>
                </c:pt>
                <c:pt idx="2141">
                  <c:v>0.86575342465767335</c:v>
                </c:pt>
                <c:pt idx="2142">
                  <c:v>0.8684931506850706</c:v>
                </c:pt>
                <c:pt idx="2143">
                  <c:v>0.87123287671246785</c:v>
                </c:pt>
                <c:pt idx="2144">
                  <c:v>0.8739726027398651</c:v>
                </c:pt>
                <c:pt idx="2145">
                  <c:v>0.87671232876726235</c:v>
                </c:pt>
                <c:pt idx="2146">
                  <c:v>0.8794520547946596</c:v>
                </c:pt>
                <c:pt idx="2147">
                  <c:v>0.88219178082205685</c:v>
                </c:pt>
                <c:pt idx="2148">
                  <c:v>0.8849315068494541</c:v>
                </c:pt>
                <c:pt idx="2149">
                  <c:v>0.88767123287685135</c:v>
                </c:pt>
                <c:pt idx="2150">
                  <c:v>0.8904109589042486</c:v>
                </c:pt>
                <c:pt idx="2151">
                  <c:v>0.89315068493164584</c:v>
                </c:pt>
                <c:pt idx="2152">
                  <c:v>0.89589041095904309</c:v>
                </c:pt>
                <c:pt idx="2153">
                  <c:v>0.89863013698644034</c:v>
                </c:pt>
                <c:pt idx="2154">
                  <c:v>0.90136986301383759</c:v>
                </c:pt>
                <c:pt idx="2155">
                  <c:v>0.90410958904123484</c:v>
                </c:pt>
                <c:pt idx="2156">
                  <c:v>0.90684931506863209</c:v>
                </c:pt>
                <c:pt idx="2157">
                  <c:v>0.90958904109602934</c:v>
                </c:pt>
                <c:pt idx="2158">
                  <c:v>0.91232876712342659</c:v>
                </c:pt>
                <c:pt idx="2159">
                  <c:v>0.91506849315082384</c:v>
                </c:pt>
                <c:pt idx="2160">
                  <c:v>0.91780821917822109</c:v>
                </c:pt>
                <c:pt idx="2161">
                  <c:v>0.92054794520561833</c:v>
                </c:pt>
                <c:pt idx="2162">
                  <c:v>0.92328767123301558</c:v>
                </c:pt>
                <c:pt idx="2163">
                  <c:v>0.92602739726041283</c:v>
                </c:pt>
                <c:pt idx="2164">
                  <c:v>0.92876712328781008</c:v>
                </c:pt>
                <c:pt idx="2165">
                  <c:v>0.93150684931520733</c:v>
                </c:pt>
                <c:pt idx="2166">
                  <c:v>0.93424657534260458</c:v>
                </c:pt>
                <c:pt idx="2167">
                  <c:v>0.93698630137000183</c:v>
                </c:pt>
                <c:pt idx="2168">
                  <c:v>0.93972602739739908</c:v>
                </c:pt>
                <c:pt idx="2169">
                  <c:v>0.94246575342479633</c:v>
                </c:pt>
                <c:pt idx="2170">
                  <c:v>0.94520547945219358</c:v>
                </c:pt>
                <c:pt idx="2171">
                  <c:v>0.94794520547959082</c:v>
                </c:pt>
                <c:pt idx="2172">
                  <c:v>0.95068493150698807</c:v>
                </c:pt>
                <c:pt idx="2173">
                  <c:v>0.95342465753438532</c:v>
                </c:pt>
                <c:pt idx="2174">
                  <c:v>0.95616438356178257</c:v>
                </c:pt>
                <c:pt idx="2175">
                  <c:v>0.95890410958917982</c:v>
                </c:pt>
                <c:pt idx="2176">
                  <c:v>0.96164383561657707</c:v>
                </c:pt>
                <c:pt idx="2177">
                  <c:v>0.96438356164397432</c:v>
                </c:pt>
                <c:pt idx="2178">
                  <c:v>0.96712328767137157</c:v>
                </c:pt>
                <c:pt idx="2179">
                  <c:v>0.96986301369876882</c:v>
                </c:pt>
                <c:pt idx="2180">
                  <c:v>0.97260273972616607</c:v>
                </c:pt>
                <c:pt idx="2181">
                  <c:v>0.97534246575356331</c:v>
                </c:pt>
                <c:pt idx="2182">
                  <c:v>0.97808219178096056</c:v>
                </c:pt>
                <c:pt idx="2183">
                  <c:v>0.98082191780835781</c:v>
                </c:pt>
                <c:pt idx="2184">
                  <c:v>0.98356164383575506</c:v>
                </c:pt>
                <c:pt idx="2185">
                  <c:v>0.98630136986315231</c:v>
                </c:pt>
                <c:pt idx="2186">
                  <c:v>0.98904109589054956</c:v>
                </c:pt>
                <c:pt idx="2187">
                  <c:v>0.99178082191794681</c:v>
                </c:pt>
                <c:pt idx="2188">
                  <c:v>0.99452054794534406</c:v>
                </c:pt>
                <c:pt idx="2189">
                  <c:v>0.99726027397274131</c:v>
                </c:pt>
                <c:pt idx="2190">
                  <c:v>1.0000000000001386</c:v>
                </c:pt>
                <c:pt idx="2191">
                  <c:v>1.0027397260275359</c:v>
                </c:pt>
                <c:pt idx="2192">
                  <c:v>1.0054794520549333</c:v>
                </c:pt>
                <c:pt idx="2193">
                  <c:v>1.0082191780823306</c:v>
                </c:pt>
                <c:pt idx="2194">
                  <c:v>1.010958904109728</c:v>
                </c:pt>
                <c:pt idx="2195">
                  <c:v>1.0136986301371254</c:v>
                </c:pt>
                <c:pt idx="2196">
                  <c:v>1.0164383561645227</c:v>
                </c:pt>
                <c:pt idx="2197">
                  <c:v>1.0191780821919201</c:v>
                </c:pt>
                <c:pt idx="2198">
                  <c:v>1.0219178082193174</c:v>
                </c:pt>
                <c:pt idx="2199">
                  <c:v>1.0246575342467148</c:v>
                </c:pt>
                <c:pt idx="2200">
                  <c:v>1.0273972602741122</c:v>
                </c:pt>
                <c:pt idx="2201">
                  <c:v>1.0301369863015095</c:v>
                </c:pt>
                <c:pt idx="2202">
                  <c:v>1.0328767123289069</c:v>
                </c:pt>
                <c:pt idx="2203">
                  <c:v>1.0356164383563042</c:v>
                </c:pt>
                <c:pt idx="2204">
                  <c:v>1.0383561643837016</c:v>
                </c:pt>
                <c:pt idx="2205">
                  <c:v>1.041095890411099</c:v>
                </c:pt>
                <c:pt idx="2206">
                  <c:v>1.0438356164384963</c:v>
                </c:pt>
                <c:pt idx="2207">
                  <c:v>1.0465753424658937</c:v>
                </c:pt>
                <c:pt idx="2208">
                  <c:v>1.049315068493291</c:v>
                </c:pt>
                <c:pt idx="2209">
                  <c:v>1.0520547945206884</c:v>
                </c:pt>
                <c:pt idx="2210">
                  <c:v>1.0547945205480858</c:v>
                </c:pt>
                <c:pt idx="2211">
                  <c:v>1.0575342465754831</c:v>
                </c:pt>
                <c:pt idx="2212">
                  <c:v>1.0602739726028805</c:v>
                </c:pt>
                <c:pt idx="2213">
                  <c:v>1.0630136986302778</c:v>
                </c:pt>
                <c:pt idx="2214">
                  <c:v>1.0657534246576752</c:v>
                </c:pt>
                <c:pt idx="2215">
                  <c:v>1.0684931506850726</c:v>
                </c:pt>
                <c:pt idx="2216">
                  <c:v>1.0712328767124699</c:v>
                </c:pt>
                <c:pt idx="2217">
                  <c:v>1.0739726027398673</c:v>
                </c:pt>
                <c:pt idx="2218">
                  <c:v>1.0767123287672646</c:v>
                </c:pt>
                <c:pt idx="2219">
                  <c:v>1.079452054794662</c:v>
                </c:pt>
                <c:pt idx="2220">
                  <c:v>1.0821917808220594</c:v>
                </c:pt>
                <c:pt idx="2221">
                  <c:v>1.0849315068494567</c:v>
                </c:pt>
                <c:pt idx="2222">
                  <c:v>1.0876712328768541</c:v>
                </c:pt>
                <c:pt idx="2223">
                  <c:v>1.0904109589042514</c:v>
                </c:pt>
                <c:pt idx="2224">
                  <c:v>1.0931506849316488</c:v>
                </c:pt>
                <c:pt idx="2225">
                  <c:v>1.0958904109590462</c:v>
                </c:pt>
                <c:pt idx="2226">
                  <c:v>1.0986301369864435</c:v>
                </c:pt>
                <c:pt idx="2227">
                  <c:v>1.1013698630138409</c:v>
                </c:pt>
                <c:pt idx="2228">
                  <c:v>1.1041095890412382</c:v>
                </c:pt>
                <c:pt idx="2229">
                  <c:v>1.1068493150686356</c:v>
                </c:pt>
                <c:pt idx="2230">
                  <c:v>1.109589041096033</c:v>
                </c:pt>
                <c:pt idx="2231">
                  <c:v>1.1123287671234303</c:v>
                </c:pt>
                <c:pt idx="2232">
                  <c:v>1.1150684931508277</c:v>
                </c:pt>
                <c:pt idx="2233">
                  <c:v>1.117808219178225</c:v>
                </c:pt>
                <c:pt idx="2234">
                  <c:v>1.1205479452056224</c:v>
                </c:pt>
                <c:pt idx="2235">
                  <c:v>1.1232876712330198</c:v>
                </c:pt>
                <c:pt idx="2236">
                  <c:v>1.1260273972604171</c:v>
                </c:pt>
                <c:pt idx="2237">
                  <c:v>1.1287671232878145</c:v>
                </c:pt>
                <c:pt idx="2238">
                  <c:v>1.1315068493152118</c:v>
                </c:pt>
                <c:pt idx="2239">
                  <c:v>1.1342465753426092</c:v>
                </c:pt>
                <c:pt idx="2240">
                  <c:v>1.1369863013700066</c:v>
                </c:pt>
                <c:pt idx="2241">
                  <c:v>1.1397260273974039</c:v>
                </c:pt>
                <c:pt idx="2242">
                  <c:v>1.1424657534248013</c:v>
                </c:pt>
                <c:pt idx="2243">
                  <c:v>1.1452054794521986</c:v>
                </c:pt>
                <c:pt idx="2244">
                  <c:v>1.147945205479596</c:v>
                </c:pt>
                <c:pt idx="2245">
                  <c:v>1.1506849315069934</c:v>
                </c:pt>
                <c:pt idx="2246">
                  <c:v>1.1534246575343907</c:v>
                </c:pt>
                <c:pt idx="2247">
                  <c:v>1.1561643835617881</c:v>
                </c:pt>
                <c:pt idx="2248">
                  <c:v>1.1589041095891854</c:v>
                </c:pt>
                <c:pt idx="2249">
                  <c:v>1.1616438356165828</c:v>
                </c:pt>
                <c:pt idx="2250">
                  <c:v>1.1643835616439802</c:v>
                </c:pt>
                <c:pt idx="2251">
                  <c:v>1.1671232876713775</c:v>
                </c:pt>
                <c:pt idx="2252">
                  <c:v>1.1698630136987749</c:v>
                </c:pt>
                <c:pt idx="2253">
                  <c:v>1.1726027397261722</c:v>
                </c:pt>
                <c:pt idx="2254">
                  <c:v>1.1753424657535696</c:v>
                </c:pt>
                <c:pt idx="2255">
                  <c:v>1.178082191780967</c:v>
                </c:pt>
                <c:pt idx="2256">
                  <c:v>1.1808219178083643</c:v>
                </c:pt>
                <c:pt idx="2257">
                  <c:v>1.1835616438357617</c:v>
                </c:pt>
                <c:pt idx="2258">
                  <c:v>1.186301369863159</c:v>
                </c:pt>
                <c:pt idx="2259">
                  <c:v>1.1890410958905564</c:v>
                </c:pt>
                <c:pt idx="2260">
                  <c:v>1.1917808219179538</c:v>
                </c:pt>
                <c:pt idx="2261">
                  <c:v>1.1945205479453511</c:v>
                </c:pt>
                <c:pt idx="2262">
                  <c:v>1.1972602739727485</c:v>
                </c:pt>
                <c:pt idx="2263">
                  <c:v>1.2000000000001458</c:v>
                </c:pt>
                <c:pt idx="2264">
                  <c:v>1.2027397260275432</c:v>
                </c:pt>
                <c:pt idx="2265">
                  <c:v>1.2054794520549406</c:v>
                </c:pt>
                <c:pt idx="2266">
                  <c:v>1.2082191780823379</c:v>
                </c:pt>
                <c:pt idx="2267">
                  <c:v>1.2109589041097353</c:v>
                </c:pt>
                <c:pt idx="2268">
                  <c:v>1.2136986301371326</c:v>
                </c:pt>
                <c:pt idx="2269">
                  <c:v>1.21643835616453</c:v>
                </c:pt>
                <c:pt idx="2270">
                  <c:v>1.2191780821919274</c:v>
                </c:pt>
                <c:pt idx="2271">
                  <c:v>1.2219178082193247</c:v>
                </c:pt>
                <c:pt idx="2272">
                  <c:v>1.2246575342467221</c:v>
                </c:pt>
                <c:pt idx="2273">
                  <c:v>1.2273972602741194</c:v>
                </c:pt>
                <c:pt idx="2274">
                  <c:v>1.2301369863015168</c:v>
                </c:pt>
                <c:pt idx="2275">
                  <c:v>1.2328767123289142</c:v>
                </c:pt>
                <c:pt idx="2276">
                  <c:v>1.2356164383563115</c:v>
                </c:pt>
                <c:pt idx="2277">
                  <c:v>1.2383561643837089</c:v>
                </c:pt>
                <c:pt idx="2278">
                  <c:v>1.2410958904111062</c:v>
                </c:pt>
                <c:pt idx="2279">
                  <c:v>1.2438356164385036</c:v>
                </c:pt>
                <c:pt idx="2280">
                  <c:v>1.246575342465901</c:v>
                </c:pt>
                <c:pt idx="2281">
                  <c:v>1.2493150684932983</c:v>
                </c:pt>
                <c:pt idx="2282">
                  <c:v>1.2520547945206957</c:v>
                </c:pt>
                <c:pt idx="2283">
                  <c:v>1.254794520548093</c:v>
                </c:pt>
                <c:pt idx="2284">
                  <c:v>1.2575342465754904</c:v>
                </c:pt>
                <c:pt idx="2285">
                  <c:v>1.2602739726028878</c:v>
                </c:pt>
                <c:pt idx="2286">
                  <c:v>1.2630136986302851</c:v>
                </c:pt>
                <c:pt idx="2287">
                  <c:v>1.2657534246576825</c:v>
                </c:pt>
                <c:pt idx="2288">
                  <c:v>1.2684931506850798</c:v>
                </c:pt>
                <c:pt idx="2289">
                  <c:v>1.2712328767124772</c:v>
                </c:pt>
                <c:pt idx="2290">
                  <c:v>1.2739726027398746</c:v>
                </c:pt>
                <c:pt idx="2291">
                  <c:v>1.2767123287672719</c:v>
                </c:pt>
                <c:pt idx="2292">
                  <c:v>1.2794520547946693</c:v>
                </c:pt>
                <c:pt idx="2293">
                  <c:v>1.2821917808220666</c:v>
                </c:pt>
                <c:pt idx="2294">
                  <c:v>1.284931506849464</c:v>
                </c:pt>
                <c:pt idx="2295">
                  <c:v>1.2876712328768614</c:v>
                </c:pt>
                <c:pt idx="2296">
                  <c:v>1.2904109589042587</c:v>
                </c:pt>
                <c:pt idx="2297">
                  <c:v>1.2931506849316561</c:v>
                </c:pt>
                <c:pt idx="2298">
                  <c:v>1.2958904109590534</c:v>
                </c:pt>
                <c:pt idx="2299">
                  <c:v>1.2986301369864508</c:v>
                </c:pt>
                <c:pt idx="2300">
                  <c:v>1.3013698630138482</c:v>
                </c:pt>
                <c:pt idx="2301">
                  <c:v>1.3041095890412455</c:v>
                </c:pt>
                <c:pt idx="2302">
                  <c:v>1.3068493150686429</c:v>
                </c:pt>
                <c:pt idx="2303">
                  <c:v>1.3095890410960402</c:v>
                </c:pt>
                <c:pt idx="2304">
                  <c:v>1.3123287671234376</c:v>
                </c:pt>
                <c:pt idx="2305">
                  <c:v>1.315068493150835</c:v>
                </c:pt>
                <c:pt idx="2306">
                  <c:v>1.3178082191782323</c:v>
                </c:pt>
                <c:pt idx="2307">
                  <c:v>1.3205479452056297</c:v>
                </c:pt>
                <c:pt idx="2308">
                  <c:v>1.323287671233027</c:v>
                </c:pt>
                <c:pt idx="2309">
                  <c:v>1.3260273972604244</c:v>
                </c:pt>
                <c:pt idx="2310">
                  <c:v>1.3287671232878218</c:v>
                </c:pt>
                <c:pt idx="2311">
                  <c:v>1.3315068493152191</c:v>
                </c:pt>
                <c:pt idx="2312">
                  <c:v>1.3342465753426165</c:v>
                </c:pt>
                <c:pt idx="2313">
                  <c:v>1.3369863013700138</c:v>
                </c:pt>
                <c:pt idx="2314">
                  <c:v>1.3397260273974112</c:v>
                </c:pt>
                <c:pt idx="2315">
                  <c:v>1.3424657534248086</c:v>
                </c:pt>
                <c:pt idx="2316">
                  <c:v>1.3452054794522059</c:v>
                </c:pt>
                <c:pt idx="2317">
                  <c:v>1.3479452054796033</c:v>
                </c:pt>
                <c:pt idx="2318">
                  <c:v>1.3506849315070006</c:v>
                </c:pt>
                <c:pt idx="2319">
                  <c:v>1.353424657534398</c:v>
                </c:pt>
                <c:pt idx="2320">
                  <c:v>1.3561643835617954</c:v>
                </c:pt>
                <c:pt idx="2321">
                  <c:v>1.3589041095891927</c:v>
                </c:pt>
                <c:pt idx="2322">
                  <c:v>1.3616438356165901</c:v>
                </c:pt>
                <c:pt idx="2323">
                  <c:v>1.3643835616439874</c:v>
                </c:pt>
                <c:pt idx="2324">
                  <c:v>1.3671232876713848</c:v>
                </c:pt>
                <c:pt idx="2325">
                  <c:v>1.3698630136987822</c:v>
                </c:pt>
                <c:pt idx="2326">
                  <c:v>1.3726027397261795</c:v>
                </c:pt>
                <c:pt idx="2327">
                  <c:v>1.3753424657535769</c:v>
                </c:pt>
                <c:pt idx="2328">
                  <c:v>1.3780821917809742</c:v>
                </c:pt>
                <c:pt idx="2329">
                  <c:v>1.3808219178083716</c:v>
                </c:pt>
                <c:pt idx="2330">
                  <c:v>1.383561643835769</c:v>
                </c:pt>
                <c:pt idx="2331">
                  <c:v>1.3863013698631663</c:v>
                </c:pt>
                <c:pt idx="2332">
                  <c:v>1.3890410958905637</c:v>
                </c:pt>
                <c:pt idx="2333">
                  <c:v>1.391780821917961</c:v>
                </c:pt>
                <c:pt idx="2334">
                  <c:v>1.3945205479453584</c:v>
                </c:pt>
                <c:pt idx="2335">
                  <c:v>1.3972602739727558</c:v>
                </c:pt>
                <c:pt idx="2336">
                  <c:v>1.4000000000001531</c:v>
                </c:pt>
                <c:pt idx="2337">
                  <c:v>1.4027397260275505</c:v>
                </c:pt>
                <c:pt idx="2338">
                  <c:v>1.4054794520549478</c:v>
                </c:pt>
                <c:pt idx="2339">
                  <c:v>1.4082191780823452</c:v>
                </c:pt>
                <c:pt idx="2340">
                  <c:v>1.4109589041097426</c:v>
                </c:pt>
                <c:pt idx="2341">
                  <c:v>1.4136986301371399</c:v>
                </c:pt>
                <c:pt idx="2342">
                  <c:v>1.4164383561645373</c:v>
                </c:pt>
                <c:pt idx="2343">
                  <c:v>1.4191780821919346</c:v>
                </c:pt>
                <c:pt idx="2344">
                  <c:v>1.421917808219332</c:v>
                </c:pt>
                <c:pt idx="2345">
                  <c:v>1.4246575342467294</c:v>
                </c:pt>
                <c:pt idx="2346">
                  <c:v>1.4273972602741267</c:v>
                </c:pt>
                <c:pt idx="2347">
                  <c:v>1.4301369863015241</c:v>
                </c:pt>
                <c:pt idx="2348">
                  <c:v>1.4328767123289214</c:v>
                </c:pt>
                <c:pt idx="2349">
                  <c:v>1.4356164383563188</c:v>
                </c:pt>
                <c:pt idx="2350">
                  <c:v>1.4383561643837162</c:v>
                </c:pt>
                <c:pt idx="2351">
                  <c:v>1.4410958904111135</c:v>
                </c:pt>
                <c:pt idx="2352">
                  <c:v>1.4438356164385109</c:v>
                </c:pt>
                <c:pt idx="2353">
                  <c:v>1.4465753424659082</c:v>
                </c:pt>
                <c:pt idx="2354">
                  <c:v>1.4493150684933056</c:v>
                </c:pt>
                <c:pt idx="2355">
                  <c:v>1.452054794520703</c:v>
                </c:pt>
                <c:pt idx="2356">
                  <c:v>1.4547945205481003</c:v>
                </c:pt>
                <c:pt idx="2357">
                  <c:v>1.4575342465754977</c:v>
                </c:pt>
                <c:pt idx="2358">
                  <c:v>1.460273972602895</c:v>
                </c:pt>
                <c:pt idx="2359">
                  <c:v>1.4630136986302924</c:v>
                </c:pt>
                <c:pt idx="2360">
                  <c:v>1.4657534246576898</c:v>
                </c:pt>
                <c:pt idx="2361">
                  <c:v>1.4684931506850871</c:v>
                </c:pt>
                <c:pt idx="2362">
                  <c:v>1.4712328767124845</c:v>
                </c:pt>
                <c:pt idx="2363">
                  <c:v>1.4739726027398818</c:v>
                </c:pt>
                <c:pt idx="2364">
                  <c:v>1.4767123287672792</c:v>
                </c:pt>
                <c:pt idx="2365">
                  <c:v>1.4794520547946766</c:v>
                </c:pt>
                <c:pt idx="2366">
                  <c:v>1.4821917808220739</c:v>
                </c:pt>
                <c:pt idx="2367">
                  <c:v>1.4849315068494713</c:v>
                </c:pt>
                <c:pt idx="2368">
                  <c:v>1.4876712328768686</c:v>
                </c:pt>
                <c:pt idx="2369">
                  <c:v>1.490410958904266</c:v>
                </c:pt>
                <c:pt idx="2370">
                  <c:v>1.4931506849316634</c:v>
                </c:pt>
                <c:pt idx="2371">
                  <c:v>1.4958904109590607</c:v>
                </c:pt>
                <c:pt idx="2372">
                  <c:v>1.4986301369864581</c:v>
                </c:pt>
                <c:pt idx="2373">
                  <c:v>1.5013698630138554</c:v>
                </c:pt>
                <c:pt idx="2374">
                  <c:v>1.5041095890412528</c:v>
                </c:pt>
                <c:pt idx="2375">
                  <c:v>1.5068493150686502</c:v>
                </c:pt>
                <c:pt idx="2376">
                  <c:v>1.5095890410960475</c:v>
                </c:pt>
                <c:pt idx="2377">
                  <c:v>1.5123287671234449</c:v>
                </c:pt>
                <c:pt idx="2378">
                  <c:v>1.5150684931508422</c:v>
                </c:pt>
                <c:pt idx="2379">
                  <c:v>1.5178082191782396</c:v>
                </c:pt>
                <c:pt idx="2380">
                  <c:v>1.520547945205637</c:v>
                </c:pt>
                <c:pt idx="2381">
                  <c:v>1.5232876712330343</c:v>
                </c:pt>
                <c:pt idx="2382">
                  <c:v>1.5260273972604317</c:v>
                </c:pt>
                <c:pt idx="2383">
                  <c:v>1.528767123287829</c:v>
                </c:pt>
                <c:pt idx="2384">
                  <c:v>1.5315068493152264</c:v>
                </c:pt>
                <c:pt idx="2385">
                  <c:v>1.5342465753426238</c:v>
                </c:pt>
                <c:pt idx="2386">
                  <c:v>1.5369863013700211</c:v>
                </c:pt>
                <c:pt idx="2387">
                  <c:v>1.5397260273974185</c:v>
                </c:pt>
                <c:pt idx="2388">
                  <c:v>1.5424657534248158</c:v>
                </c:pt>
                <c:pt idx="2389">
                  <c:v>1.5452054794522132</c:v>
                </c:pt>
                <c:pt idx="2390">
                  <c:v>1.5479452054796106</c:v>
                </c:pt>
                <c:pt idx="2391">
                  <c:v>1.5506849315070079</c:v>
                </c:pt>
                <c:pt idx="2392">
                  <c:v>1.5534246575344053</c:v>
                </c:pt>
                <c:pt idx="2393">
                  <c:v>1.5561643835618026</c:v>
                </c:pt>
                <c:pt idx="2394">
                  <c:v>1.5589041095892</c:v>
                </c:pt>
                <c:pt idx="2395">
                  <c:v>1.5616438356165974</c:v>
                </c:pt>
                <c:pt idx="2396">
                  <c:v>1.5643835616439947</c:v>
                </c:pt>
                <c:pt idx="2397">
                  <c:v>1.5671232876713921</c:v>
                </c:pt>
                <c:pt idx="2398">
                  <c:v>1.5698630136987894</c:v>
                </c:pt>
                <c:pt idx="2399">
                  <c:v>1.5726027397261868</c:v>
                </c:pt>
                <c:pt idx="2400">
                  <c:v>1.5753424657535842</c:v>
                </c:pt>
                <c:pt idx="2401">
                  <c:v>1.5780821917809815</c:v>
                </c:pt>
                <c:pt idx="2402">
                  <c:v>1.5808219178083789</c:v>
                </c:pt>
                <c:pt idx="2403">
                  <c:v>1.5835616438357762</c:v>
                </c:pt>
                <c:pt idx="2404">
                  <c:v>1.5863013698631736</c:v>
                </c:pt>
                <c:pt idx="2405">
                  <c:v>1.589041095890571</c:v>
                </c:pt>
                <c:pt idx="2406">
                  <c:v>1.5917808219179683</c:v>
                </c:pt>
                <c:pt idx="2407">
                  <c:v>1.5945205479453657</c:v>
                </c:pt>
                <c:pt idx="2408">
                  <c:v>1.597260273972763</c:v>
                </c:pt>
                <c:pt idx="2409">
                  <c:v>1.6000000000001604</c:v>
                </c:pt>
                <c:pt idx="2410">
                  <c:v>1.6027397260275578</c:v>
                </c:pt>
                <c:pt idx="2411">
                  <c:v>1.6054794520549551</c:v>
                </c:pt>
                <c:pt idx="2412">
                  <c:v>1.6082191780823525</c:v>
                </c:pt>
                <c:pt idx="2413">
                  <c:v>1.6109589041097498</c:v>
                </c:pt>
                <c:pt idx="2414">
                  <c:v>1.6136986301371472</c:v>
                </c:pt>
                <c:pt idx="2415">
                  <c:v>1.6164383561645446</c:v>
                </c:pt>
                <c:pt idx="2416">
                  <c:v>1.6191780821919419</c:v>
                </c:pt>
                <c:pt idx="2417">
                  <c:v>1.6219178082193393</c:v>
                </c:pt>
                <c:pt idx="2418">
                  <c:v>1.6246575342467366</c:v>
                </c:pt>
                <c:pt idx="2419">
                  <c:v>1.627397260274134</c:v>
                </c:pt>
                <c:pt idx="2420">
                  <c:v>1.6301369863015314</c:v>
                </c:pt>
                <c:pt idx="2421">
                  <c:v>1.6328767123289287</c:v>
                </c:pt>
                <c:pt idx="2422">
                  <c:v>1.6356164383563261</c:v>
                </c:pt>
                <c:pt idx="2423">
                  <c:v>1.6383561643837234</c:v>
                </c:pt>
                <c:pt idx="2424">
                  <c:v>1.6410958904111208</c:v>
                </c:pt>
                <c:pt idx="2425">
                  <c:v>1.6438356164385182</c:v>
                </c:pt>
                <c:pt idx="2426">
                  <c:v>1.6465753424659155</c:v>
                </c:pt>
                <c:pt idx="2427">
                  <c:v>1.6493150684933129</c:v>
                </c:pt>
                <c:pt idx="2428">
                  <c:v>1.6520547945207102</c:v>
                </c:pt>
                <c:pt idx="2429">
                  <c:v>1.6547945205481076</c:v>
                </c:pt>
                <c:pt idx="2430">
                  <c:v>1.657534246575505</c:v>
                </c:pt>
                <c:pt idx="2431">
                  <c:v>1.6602739726029023</c:v>
                </c:pt>
                <c:pt idx="2432">
                  <c:v>1.6630136986302997</c:v>
                </c:pt>
                <c:pt idx="2433">
                  <c:v>1.665753424657697</c:v>
                </c:pt>
                <c:pt idx="2434">
                  <c:v>1.6684931506850944</c:v>
                </c:pt>
                <c:pt idx="2435">
                  <c:v>1.6712328767124918</c:v>
                </c:pt>
                <c:pt idx="2436">
                  <c:v>1.6739726027398891</c:v>
                </c:pt>
                <c:pt idx="2437">
                  <c:v>1.6767123287672865</c:v>
                </c:pt>
                <c:pt idx="2438">
                  <c:v>1.6794520547946838</c:v>
                </c:pt>
                <c:pt idx="2439">
                  <c:v>1.6821917808220812</c:v>
                </c:pt>
                <c:pt idx="2440">
                  <c:v>1.6849315068494786</c:v>
                </c:pt>
                <c:pt idx="2441">
                  <c:v>1.6876712328768759</c:v>
                </c:pt>
                <c:pt idx="2442">
                  <c:v>1.6904109589042733</c:v>
                </c:pt>
                <c:pt idx="2443">
                  <c:v>1.6931506849316706</c:v>
                </c:pt>
                <c:pt idx="2444">
                  <c:v>1.695890410959068</c:v>
                </c:pt>
                <c:pt idx="2445">
                  <c:v>1.6986301369864654</c:v>
                </c:pt>
                <c:pt idx="2446">
                  <c:v>1.7013698630138627</c:v>
                </c:pt>
                <c:pt idx="2447">
                  <c:v>1.7041095890412601</c:v>
                </c:pt>
                <c:pt idx="2448">
                  <c:v>1.7068493150686574</c:v>
                </c:pt>
                <c:pt idx="2449">
                  <c:v>1.7095890410960548</c:v>
                </c:pt>
                <c:pt idx="2450">
                  <c:v>1.7123287671234522</c:v>
                </c:pt>
                <c:pt idx="2451">
                  <c:v>1.7150684931508495</c:v>
                </c:pt>
                <c:pt idx="2452">
                  <c:v>1.7178082191782469</c:v>
                </c:pt>
                <c:pt idx="2453">
                  <c:v>1.7205479452056442</c:v>
                </c:pt>
                <c:pt idx="2454">
                  <c:v>1.7232876712330416</c:v>
                </c:pt>
                <c:pt idx="2455">
                  <c:v>1.726027397260439</c:v>
                </c:pt>
                <c:pt idx="2456">
                  <c:v>1.7287671232878363</c:v>
                </c:pt>
                <c:pt idx="2457">
                  <c:v>1.7315068493152337</c:v>
                </c:pt>
                <c:pt idx="2458">
                  <c:v>1.734246575342631</c:v>
                </c:pt>
                <c:pt idx="2459">
                  <c:v>1.7369863013700284</c:v>
                </c:pt>
                <c:pt idx="2460">
                  <c:v>1.7397260273974258</c:v>
                </c:pt>
                <c:pt idx="2461">
                  <c:v>1.7424657534248231</c:v>
                </c:pt>
                <c:pt idx="2462">
                  <c:v>1.7452054794522205</c:v>
                </c:pt>
                <c:pt idx="2463">
                  <c:v>1.7479452054796178</c:v>
                </c:pt>
                <c:pt idx="2464">
                  <c:v>1.7506849315070152</c:v>
                </c:pt>
                <c:pt idx="2465">
                  <c:v>1.7534246575344126</c:v>
                </c:pt>
                <c:pt idx="2466">
                  <c:v>1.7561643835618099</c:v>
                </c:pt>
                <c:pt idx="2467">
                  <c:v>1.7589041095892073</c:v>
                </c:pt>
                <c:pt idx="2468">
                  <c:v>1.7616438356166046</c:v>
                </c:pt>
                <c:pt idx="2469">
                  <c:v>1.764383561644002</c:v>
                </c:pt>
                <c:pt idx="2470">
                  <c:v>1.7671232876713994</c:v>
                </c:pt>
                <c:pt idx="2471">
                  <c:v>1.7698630136987967</c:v>
                </c:pt>
                <c:pt idx="2472">
                  <c:v>1.7726027397261941</c:v>
                </c:pt>
                <c:pt idx="2473">
                  <c:v>1.7753424657535914</c:v>
                </c:pt>
                <c:pt idx="2474">
                  <c:v>1.7780821917809888</c:v>
                </c:pt>
                <c:pt idx="2475">
                  <c:v>1.7808219178083862</c:v>
                </c:pt>
                <c:pt idx="2476">
                  <c:v>1.7835616438357835</c:v>
                </c:pt>
                <c:pt idx="2477">
                  <c:v>1.7863013698631809</c:v>
                </c:pt>
                <c:pt idx="2478">
                  <c:v>1.7890410958905782</c:v>
                </c:pt>
                <c:pt idx="2479">
                  <c:v>1.7917808219179756</c:v>
                </c:pt>
                <c:pt idx="2480">
                  <c:v>1.794520547945373</c:v>
                </c:pt>
                <c:pt idx="2481">
                  <c:v>1.7972602739727703</c:v>
                </c:pt>
                <c:pt idx="2482">
                  <c:v>1.8000000000001677</c:v>
                </c:pt>
                <c:pt idx="2483">
                  <c:v>1.802739726027565</c:v>
                </c:pt>
                <c:pt idx="2484">
                  <c:v>1.8054794520549624</c:v>
                </c:pt>
                <c:pt idx="2485">
                  <c:v>1.8082191780823598</c:v>
                </c:pt>
                <c:pt idx="2486">
                  <c:v>1.8109589041097571</c:v>
                </c:pt>
                <c:pt idx="2487">
                  <c:v>1.8136986301371545</c:v>
                </c:pt>
                <c:pt idx="2488">
                  <c:v>1.8164383561645518</c:v>
                </c:pt>
                <c:pt idx="2489">
                  <c:v>1.8191780821919492</c:v>
                </c:pt>
                <c:pt idx="2490">
                  <c:v>1.8219178082193466</c:v>
                </c:pt>
                <c:pt idx="2491">
                  <c:v>1.8246575342467439</c:v>
                </c:pt>
                <c:pt idx="2492">
                  <c:v>1.8273972602741413</c:v>
                </c:pt>
                <c:pt idx="2493">
                  <c:v>1.8301369863015386</c:v>
                </c:pt>
                <c:pt idx="2494">
                  <c:v>1.832876712328936</c:v>
                </c:pt>
                <c:pt idx="2495">
                  <c:v>1.8356164383563334</c:v>
                </c:pt>
                <c:pt idx="2496">
                  <c:v>1.8383561643837307</c:v>
                </c:pt>
                <c:pt idx="2497">
                  <c:v>1.8410958904111281</c:v>
                </c:pt>
                <c:pt idx="2498">
                  <c:v>1.8438356164385254</c:v>
                </c:pt>
                <c:pt idx="2499">
                  <c:v>1.8465753424659228</c:v>
                </c:pt>
                <c:pt idx="2500">
                  <c:v>1.8493150684933202</c:v>
                </c:pt>
                <c:pt idx="2501">
                  <c:v>1.8520547945207175</c:v>
                </c:pt>
                <c:pt idx="2502">
                  <c:v>1.8547945205481149</c:v>
                </c:pt>
                <c:pt idx="2503">
                  <c:v>1.8575342465755122</c:v>
                </c:pt>
                <c:pt idx="2504">
                  <c:v>1.8602739726029096</c:v>
                </c:pt>
                <c:pt idx="2505">
                  <c:v>1.863013698630307</c:v>
                </c:pt>
                <c:pt idx="2506">
                  <c:v>1.8657534246577043</c:v>
                </c:pt>
                <c:pt idx="2507">
                  <c:v>1.8684931506851017</c:v>
                </c:pt>
                <c:pt idx="2508">
                  <c:v>1.871232876712499</c:v>
                </c:pt>
                <c:pt idx="2509">
                  <c:v>1.8739726027398964</c:v>
                </c:pt>
                <c:pt idx="2510">
                  <c:v>1.8767123287672938</c:v>
                </c:pt>
                <c:pt idx="2511">
                  <c:v>1.8794520547946911</c:v>
                </c:pt>
                <c:pt idx="2512">
                  <c:v>1.8821917808220885</c:v>
                </c:pt>
                <c:pt idx="2513">
                  <c:v>1.8849315068494858</c:v>
                </c:pt>
                <c:pt idx="2514">
                  <c:v>1.8876712328768832</c:v>
                </c:pt>
                <c:pt idx="2515">
                  <c:v>1.8904109589042806</c:v>
                </c:pt>
                <c:pt idx="2516">
                  <c:v>1.8931506849316779</c:v>
                </c:pt>
                <c:pt idx="2517">
                  <c:v>1.8958904109590753</c:v>
                </c:pt>
                <c:pt idx="2518">
                  <c:v>1.8986301369864726</c:v>
                </c:pt>
                <c:pt idx="2519">
                  <c:v>1.90136986301387</c:v>
                </c:pt>
                <c:pt idx="2520">
                  <c:v>1.9041095890412674</c:v>
                </c:pt>
                <c:pt idx="2521">
                  <c:v>1.9068493150686647</c:v>
                </c:pt>
                <c:pt idx="2522">
                  <c:v>1.9095890410960621</c:v>
                </c:pt>
                <c:pt idx="2523">
                  <c:v>1.9123287671234594</c:v>
                </c:pt>
                <c:pt idx="2524">
                  <c:v>1.9150684931508568</c:v>
                </c:pt>
                <c:pt idx="2525">
                  <c:v>1.9178082191782542</c:v>
                </c:pt>
                <c:pt idx="2526">
                  <c:v>1.9205479452056515</c:v>
                </c:pt>
                <c:pt idx="2527">
                  <c:v>1.9232876712330489</c:v>
                </c:pt>
                <c:pt idx="2528">
                  <c:v>1.9260273972604463</c:v>
                </c:pt>
                <c:pt idx="2529">
                  <c:v>1.9287671232878436</c:v>
                </c:pt>
                <c:pt idx="2530">
                  <c:v>1.931506849315241</c:v>
                </c:pt>
                <c:pt idx="2531">
                  <c:v>1.9342465753426383</c:v>
                </c:pt>
                <c:pt idx="2532">
                  <c:v>1.9369863013700357</c:v>
                </c:pt>
                <c:pt idx="2533">
                  <c:v>1.9397260273974331</c:v>
                </c:pt>
                <c:pt idx="2534">
                  <c:v>1.9424657534248304</c:v>
                </c:pt>
                <c:pt idx="2535">
                  <c:v>1.9452054794522278</c:v>
                </c:pt>
                <c:pt idx="2536">
                  <c:v>1.9479452054796251</c:v>
                </c:pt>
                <c:pt idx="2537">
                  <c:v>1.9506849315070225</c:v>
                </c:pt>
                <c:pt idx="2538">
                  <c:v>1.9534246575344199</c:v>
                </c:pt>
                <c:pt idx="2539">
                  <c:v>1.9561643835618172</c:v>
                </c:pt>
                <c:pt idx="2540">
                  <c:v>1.9589041095892146</c:v>
                </c:pt>
                <c:pt idx="2541">
                  <c:v>1.9616438356166119</c:v>
                </c:pt>
                <c:pt idx="2542">
                  <c:v>1.9643835616440093</c:v>
                </c:pt>
                <c:pt idx="2543">
                  <c:v>1.9671232876714067</c:v>
                </c:pt>
                <c:pt idx="2544">
                  <c:v>1.969863013698804</c:v>
                </c:pt>
                <c:pt idx="2545">
                  <c:v>1.9726027397262014</c:v>
                </c:pt>
                <c:pt idx="2546">
                  <c:v>1.9753424657535987</c:v>
                </c:pt>
                <c:pt idx="2547">
                  <c:v>1.9780821917809961</c:v>
                </c:pt>
                <c:pt idx="2548">
                  <c:v>1.9808219178083935</c:v>
                </c:pt>
                <c:pt idx="2549">
                  <c:v>1.9835616438357908</c:v>
                </c:pt>
                <c:pt idx="2550">
                  <c:v>1.9863013698631882</c:v>
                </c:pt>
                <c:pt idx="2551">
                  <c:v>1.9890410958905855</c:v>
                </c:pt>
                <c:pt idx="2552">
                  <c:v>1.9917808219179829</c:v>
                </c:pt>
                <c:pt idx="2553">
                  <c:v>1.9945205479453803</c:v>
                </c:pt>
                <c:pt idx="2554">
                  <c:v>1.9972602739727776</c:v>
                </c:pt>
                <c:pt idx="2555">
                  <c:v>2.000000000000175</c:v>
                </c:pt>
                <c:pt idx="2556">
                  <c:v>2.0027397260275723</c:v>
                </c:pt>
                <c:pt idx="2557">
                  <c:v>2.0054794520549697</c:v>
                </c:pt>
                <c:pt idx="2558">
                  <c:v>2.0082191780823671</c:v>
                </c:pt>
                <c:pt idx="2559">
                  <c:v>2.0109589041097644</c:v>
                </c:pt>
                <c:pt idx="2560">
                  <c:v>2.0136986301371618</c:v>
                </c:pt>
                <c:pt idx="2561">
                  <c:v>2.0164383561645591</c:v>
                </c:pt>
                <c:pt idx="2562">
                  <c:v>2.0191780821919565</c:v>
                </c:pt>
                <c:pt idx="2563">
                  <c:v>2.0219178082193539</c:v>
                </c:pt>
                <c:pt idx="2564">
                  <c:v>2.0246575342467512</c:v>
                </c:pt>
                <c:pt idx="2565">
                  <c:v>2.0273972602741486</c:v>
                </c:pt>
                <c:pt idx="2566">
                  <c:v>2.0301369863015459</c:v>
                </c:pt>
                <c:pt idx="2567">
                  <c:v>2.0328767123289433</c:v>
                </c:pt>
                <c:pt idx="2568">
                  <c:v>2.0356164383563407</c:v>
                </c:pt>
                <c:pt idx="2569">
                  <c:v>2.038356164383738</c:v>
                </c:pt>
                <c:pt idx="2570">
                  <c:v>2.0410958904111354</c:v>
                </c:pt>
                <c:pt idx="2571">
                  <c:v>2.0438356164385327</c:v>
                </c:pt>
                <c:pt idx="2572">
                  <c:v>2.0465753424659301</c:v>
                </c:pt>
                <c:pt idx="2573">
                  <c:v>2.0493150684933275</c:v>
                </c:pt>
                <c:pt idx="2574">
                  <c:v>2.0520547945207248</c:v>
                </c:pt>
                <c:pt idx="2575">
                  <c:v>2.0547945205481222</c:v>
                </c:pt>
                <c:pt idx="2576">
                  <c:v>2.0575342465755195</c:v>
                </c:pt>
                <c:pt idx="2577">
                  <c:v>2.0602739726029169</c:v>
                </c:pt>
                <c:pt idx="2578">
                  <c:v>2.0630136986303143</c:v>
                </c:pt>
                <c:pt idx="2579">
                  <c:v>2.0657534246577116</c:v>
                </c:pt>
                <c:pt idx="2580">
                  <c:v>2.068493150685109</c:v>
                </c:pt>
                <c:pt idx="2581">
                  <c:v>2.0712328767125063</c:v>
                </c:pt>
                <c:pt idx="2582">
                  <c:v>2.0739726027399037</c:v>
                </c:pt>
                <c:pt idx="2583">
                  <c:v>2.0767123287673011</c:v>
                </c:pt>
                <c:pt idx="2584">
                  <c:v>2.0794520547946984</c:v>
                </c:pt>
                <c:pt idx="2585">
                  <c:v>2.0821917808220958</c:v>
                </c:pt>
                <c:pt idx="2586">
                  <c:v>2.0849315068494931</c:v>
                </c:pt>
                <c:pt idx="2587">
                  <c:v>2.0876712328768905</c:v>
                </c:pt>
                <c:pt idx="2588">
                  <c:v>2.0904109589042879</c:v>
                </c:pt>
                <c:pt idx="2589">
                  <c:v>2.0931506849316852</c:v>
                </c:pt>
                <c:pt idx="2590">
                  <c:v>2.0958904109590826</c:v>
                </c:pt>
                <c:pt idx="2591">
                  <c:v>2.0986301369864799</c:v>
                </c:pt>
                <c:pt idx="2592">
                  <c:v>2.1013698630138773</c:v>
                </c:pt>
                <c:pt idx="2593">
                  <c:v>2.1041095890412747</c:v>
                </c:pt>
                <c:pt idx="2594">
                  <c:v>2.106849315068672</c:v>
                </c:pt>
                <c:pt idx="2595">
                  <c:v>2.1095890410960694</c:v>
                </c:pt>
                <c:pt idx="2596">
                  <c:v>2.1123287671234667</c:v>
                </c:pt>
                <c:pt idx="2597">
                  <c:v>2.1150684931508641</c:v>
                </c:pt>
                <c:pt idx="2598">
                  <c:v>2.1178082191782615</c:v>
                </c:pt>
                <c:pt idx="2599">
                  <c:v>2.1205479452056588</c:v>
                </c:pt>
                <c:pt idx="2600">
                  <c:v>2.1232876712330562</c:v>
                </c:pt>
                <c:pt idx="2601">
                  <c:v>2.1260273972604535</c:v>
                </c:pt>
                <c:pt idx="2602">
                  <c:v>2.1287671232878509</c:v>
                </c:pt>
                <c:pt idx="2603">
                  <c:v>2.1315068493152483</c:v>
                </c:pt>
                <c:pt idx="2604">
                  <c:v>2.1342465753426456</c:v>
                </c:pt>
                <c:pt idx="2605">
                  <c:v>2.136986301370043</c:v>
                </c:pt>
                <c:pt idx="2606">
                  <c:v>2.1397260273974403</c:v>
                </c:pt>
                <c:pt idx="2607">
                  <c:v>2.1424657534248377</c:v>
                </c:pt>
                <c:pt idx="2608">
                  <c:v>2.1452054794522351</c:v>
                </c:pt>
                <c:pt idx="2609">
                  <c:v>2.1479452054796324</c:v>
                </c:pt>
                <c:pt idx="2610">
                  <c:v>2.1506849315070298</c:v>
                </c:pt>
                <c:pt idx="2611">
                  <c:v>2.1534246575344271</c:v>
                </c:pt>
                <c:pt idx="2612">
                  <c:v>2.1561643835618245</c:v>
                </c:pt>
                <c:pt idx="2613">
                  <c:v>2.1589041095892219</c:v>
                </c:pt>
                <c:pt idx="2614">
                  <c:v>2.1616438356166192</c:v>
                </c:pt>
                <c:pt idx="2615">
                  <c:v>2.1643835616440166</c:v>
                </c:pt>
                <c:pt idx="2616">
                  <c:v>2.1671232876714139</c:v>
                </c:pt>
                <c:pt idx="2617">
                  <c:v>2.1698630136988113</c:v>
                </c:pt>
                <c:pt idx="2618">
                  <c:v>2.1726027397262087</c:v>
                </c:pt>
                <c:pt idx="2619">
                  <c:v>2.175342465753606</c:v>
                </c:pt>
                <c:pt idx="2620">
                  <c:v>2.1780821917810034</c:v>
                </c:pt>
                <c:pt idx="2621">
                  <c:v>2.1808219178084007</c:v>
                </c:pt>
                <c:pt idx="2622">
                  <c:v>2.1835616438357981</c:v>
                </c:pt>
                <c:pt idx="2623">
                  <c:v>2.1863013698631955</c:v>
                </c:pt>
                <c:pt idx="2624">
                  <c:v>2.1890410958905928</c:v>
                </c:pt>
                <c:pt idx="2625">
                  <c:v>2.1917808219179902</c:v>
                </c:pt>
                <c:pt idx="2626">
                  <c:v>2.1945205479453875</c:v>
                </c:pt>
                <c:pt idx="2627">
                  <c:v>2.1972602739727849</c:v>
                </c:pt>
                <c:pt idx="2628">
                  <c:v>2.2000000000001823</c:v>
                </c:pt>
                <c:pt idx="2629">
                  <c:v>2.2027397260275796</c:v>
                </c:pt>
                <c:pt idx="2630">
                  <c:v>2.205479452054977</c:v>
                </c:pt>
                <c:pt idx="2631">
                  <c:v>2.2082191780823743</c:v>
                </c:pt>
                <c:pt idx="2632">
                  <c:v>2.2109589041097717</c:v>
                </c:pt>
                <c:pt idx="2633">
                  <c:v>2.2136986301371691</c:v>
                </c:pt>
                <c:pt idx="2634">
                  <c:v>2.2164383561645664</c:v>
                </c:pt>
                <c:pt idx="2635">
                  <c:v>2.2191780821919638</c:v>
                </c:pt>
                <c:pt idx="2636">
                  <c:v>2.2219178082193611</c:v>
                </c:pt>
                <c:pt idx="2637">
                  <c:v>2.2246575342467585</c:v>
                </c:pt>
                <c:pt idx="2638">
                  <c:v>2.2273972602741559</c:v>
                </c:pt>
                <c:pt idx="2639">
                  <c:v>2.2301369863015532</c:v>
                </c:pt>
                <c:pt idx="2640">
                  <c:v>2.2328767123289506</c:v>
                </c:pt>
                <c:pt idx="2641">
                  <c:v>2.2356164383563479</c:v>
                </c:pt>
                <c:pt idx="2642">
                  <c:v>2.2383561643837453</c:v>
                </c:pt>
                <c:pt idx="2643">
                  <c:v>2.2410958904111427</c:v>
                </c:pt>
                <c:pt idx="2644">
                  <c:v>2.24383561643854</c:v>
                </c:pt>
                <c:pt idx="2645">
                  <c:v>2.2465753424659374</c:v>
                </c:pt>
                <c:pt idx="2646">
                  <c:v>2.2493150684933347</c:v>
                </c:pt>
                <c:pt idx="2647">
                  <c:v>2.2520547945207321</c:v>
                </c:pt>
                <c:pt idx="2648">
                  <c:v>2.2547945205481295</c:v>
                </c:pt>
                <c:pt idx="2649">
                  <c:v>2.2575342465755268</c:v>
                </c:pt>
                <c:pt idx="2650">
                  <c:v>2.2602739726029242</c:v>
                </c:pt>
                <c:pt idx="2651">
                  <c:v>2.2630136986303215</c:v>
                </c:pt>
                <c:pt idx="2652">
                  <c:v>2.2657534246577189</c:v>
                </c:pt>
                <c:pt idx="2653">
                  <c:v>2.2684931506851163</c:v>
                </c:pt>
                <c:pt idx="2654">
                  <c:v>2.2712328767125136</c:v>
                </c:pt>
                <c:pt idx="2655">
                  <c:v>2.273972602739911</c:v>
                </c:pt>
                <c:pt idx="2656">
                  <c:v>2.2767123287673083</c:v>
                </c:pt>
                <c:pt idx="2657">
                  <c:v>2.2794520547947057</c:v>
                </c:pt>
                <c:pt idx="2658">
                  <c:v>2.2821917808221031</c:v>
                </c:pt>
                <c:pt idx="2659">
                  <c:v>2.2849315068495004</c:v>
                </c:pt>
                <c:pt idx="2660">
                  <c:v>2.2876712328768978</c:v>
                </c:pt>
                <c:pt idx="2661">
                  <c:v>2.2904109589042951</c:v>
                </c:pt>
                <c:pt idx="2662">
                  <c:v>2.2931506849316925</c:v>
                </c:pt>
                <c:pt idx="2663">
                  <c:v>2.2958904109590899</c:v>
                </c:pt>
                <c:pt idx="2664">
                  <c:v>2.2986301369864872</c:v>
                </c:pt>
                <c:pt idx="2665">
                  <c:v>2.3013698630138846</c:v>
                </c:pt>
                <c:pt idx="2666">
                  <c:v>2.3041095890412819</c:v>
                </c:pt>
                <c:pt idx="2667">
                  <c:v>2.3068493150686793</c:v>
                </c:pt>
                <c:pt idx="2668">
                  <c:v>2.3095890410960767</c:v>
                </c:pt>
                <c:pt idx="2669">
                  <c:v>2.312328767123474</c:v>
                </c:pt>
                <c:pt idx="2670">
                  <c:v>2.3150684931508714</c:v>
                </c:pt>
                <c:pt idx="2671">
                  <c:v>2.3178082191782687</c:v>
                </c:pt>
                <c:pt idx="2672">
                  <c:v>2.3205479452056661</c:v>
                </c:pt>
                <c:pt idx="2673">
                  <c:v>2.3232876712330635</c:v>
                </c:pt>
                <c:pt idx="2674">
                  <c:v>2.3260273972604608</c:v>
                </c:pt>
                <c:pt idx="2675">
                  <c:v>2.3287671232878582</c:v>
                </c:pt>
                <c:pt idx="2676">
                  <c:v>2.3315068493152555</c:v>
                </c:pt>
                <c:pt idx="2677">
                  <c:v>2.3342465753426529</c:v>
                </c:pt>
                <c:pt idx="2678">
                  <c:v>2.3369863013700503</c:v>
                </c:pt>
                <c:pt idx="2679">
                  <c:v>2.3397260273974476</c:v>
                </c:pt>
                <c:pt idx="2680">
                  <c:v>2.342465753424845</c:v>
                </c:pt>
                <c:pt idx="2681">
                  <c:v>2.3452054794522423</c:v>
                </c:pt>
                <c:pt idx="2682">
                  <c:v>2.3479452054796397</c:v>
                </c:pt>
                <c:pt idx="2683">
                  <c:v>2.3506849315070371</c:v>
                </c:pt>
                <c:pt idx="2684">
                  <c:v>2.3534246575344344</c:v>
                </c:pt>
                <c:pt idx="2685">
                  <c:v>2.3561643835618318</c:v>
                </c:pt>
                <c:pt idx="2686">
                  <c:v>2.3589041095892291</c:v>
                </c:pt>
                <c:pt idx="2687">
                  <c:v>2.3616438356166265</c:v>
                </c:pt>
                <c:pt idx="2688">
                  <c:v>2.3643835616440239</c:v>
                </c:pt>
                <c:pt idx="2689">
                  <c:v>2.3671232876714212</c:v>
                </c:pt>
                <c:pt idx="2690">
                  <c:v>2.3698630136988186</c:v>
                </c:pt>
                <c:pt idx="2691">
                  <c:v>2.3726027397262159</c:v>
                </c:pt>
                <c:pt idx="2692">
                  <c:v>2.3753424657536133</c:v>
                </c:pt>
                <c:pt idx="2693">
                  <c:v>2.3780821917810107</c:v>
                </c:pt>
                <c:pt idx="2694">
                  <c:v>2.380821917808408</c:v>
                </c:pt>
                <c:pt idx="2695">
                  <c:v>2.3835616438358054</c:v>
                </c:pt>
                <c:pt idx="2696">
                  <c:v>2.3863013698632027</c:v>
                </c:pt>
                <c:pt idx="2697">
                  <c:v>2.3890410958906001</c:v>
                </c:pt>
                <c:pt idx="2698">
                  <c:v>2.3917808219179975</c:v>
                </c:pt>
                <c:pt idx="2699">
                  <c:v>2.3945205479453948</c:v>
                </c:pt>
                <c:pt idx="2700">
                  <c:v>2.3972602739727922</c:v>
                </c:pt>
                <c:pt idx="2701">
                  <c:v>2.4000000000001895</c:v>
                </c:pt>
                <c:pt idx="2702">
                  <c:v>2.4027397260275869</c:v>
                </c:pt>
                <c:pt idx="2703">
                  <c:v>2.4054794520549843</c:v>
                </c:pt>
                <c:pt idx="2704">
                  <c:v>2.4082191780823816</c:v>
                </c:pt>
                <c:pt idx="2705">
                  <c:v>2.410958904109779</c:v>
                </c:pt>
                <c:pt idx="2706">
                  <c:v>2.4136986301371763</c:v>
                </c:pt>
                <c:pt idx="2707">
                  <c:v>2.4164383561645737</c:v>
                </c:pt>
                <c:pt idx="2708">
                  <c:v>2.4191780821919711</c:v>
                </c:pt>
                <c:pt idx="2709">
                  <c:v>2.4219178082193684</c:v>
                </c:pt>
                <c:pt idx="2710">
                  <c:v>2.4246575342467658</c:v>
                </c:pt>
                <c:pt idx="2711">
                  <c:v>2.4273972602741631</c:v>
                </c:pt>
                <c:pt idx="2712">
                  <c:v>2.4301369863015605</c:v>
                </c:pt>
                <c:pt idx="2713">
                  <c:v>2.4328767123289579</c:v>
                </c:pt>
                <c:pt idx="2714">
                  <c:v>2.4356164383563552</c:v>
                </c:pt>
                <c:pt idx="2715">
                  <c:v>2.4383561643837526</c:v>
                </c:pt>
                <c:pt idx="2716">
                  <c:v>2.4410958904111499</c:v>
                </c:pt>
                <c:pt idx="2717">
                  <c:v>2.4438356164385473</c:v>
                </c:pt>
                <c:pt idx="2718">
                  <c:v>2.4465753424659447</c:v>
                </c:pt>
                <c:pt idx="2719">
                  <c:v>2.449315068493342</c:v>
                </c:pt>
                <c:pt idx="2720">
                  <c:v>2.4520547945207394</c:v>
                </c:pt>
                <c:pt idx="2721">
                  <c:v>2.4547945205481367</c:v>
                </c:pt>
                <c:pt idx="2722">
                  <c:v>2.4575342465755341</c:v>
                </c:pt>
                <c:pt idx="2723">
                  <c:v>2.4602739726029315</c:v>
                </c:pt>
                <c:pt idx="2724">
                  <c:v>2.4630136986303288</c:v>
                </c:pt>
                <c:pt idx="2725">
                  <c:v>2.4657534246577262</c:v>
                </c:pt>
                <c:pt idx="2726">
                  <c:v>2.4684931506851235</c:v>
                </c:pt>
                <c:pt idx="2727">
                  <c:v>2.4712328767125209</c:v>
                </c:pt>
                <c:pt idx="2728">
                  <c:v>2.4739726027399183</c:v>
                </c:pt>
                <c:pt idx="2729">
                  <c:v>2.4767123287673156</c:v>
                </c:pt>
                <c:pt idx="2730">
                  <c:v>2.479452054794713</c:v>
                </c:pt>
                <c:pt idx="2731">
                  <c:v>2.4821917808221103</c:v>
                </c:pt>
                <c:pt idx="2732">
                  <c:v>2.4849315068495077</c:v>
                </c:pt>
                <c:pt idx="2733">
                  <c:v>2.4876712328769051</c:v>
                </c:pt>
                <c:pt idx="2734">
                  <c:v>2.4904109589043024</c:v>
                </c:pt>
                <c:pt idx="2735">
                  <c:v>2.4931506849316998</c:v>
                </c:pt>
                <c:pt idx="2736">
                  <c:v>2.4958904109590971</c:v>
                </c:pt>
                <c:pt idx="2737">
                  <c:v>2.4986301369864945</c:v>
                </c:pt>
                <c:pt idx="2738">
                  <c:v>2.5013698630138919</c:v>
                </c:pt>
                <c:pt idx="2739">
                  <c:v>2.5041095890412892</c:v>
                </c:pt>
                <c:pt idx="2740">
                  <c:v>2.5068493150686866</c:v>
                </c:pt>
                <c:pt idx="2741">
                  <c:v>2.5095890410960839</c:v>
                </c:pt>
                <c:pt idx="2742">
                  <c:v>2.5123287671234813</c:v>
                </c:pt>
                <c:pt idx="2743">
                  <c:v>2.5150684931508787</c:v>
                </c:pt>
                <c:pt idx="2744">
                  <c:v>2.517808219178276</c:v>
                </c:pt>
                <c:pt idx="2745">
                  <c:v>2.5205479452056734</c:v>
                </c:pt>
                <c:pt idx="2746">
                  <c:v>2.5232876712330707</c:v>
                </c:pt>
                <c:pt idx="2747">
                  <c:v>2.5260273972604681</c:v>
                </c:pt>
                <c:pt idx="2748">
                  <c:v>2.5287671232878655</c:v>
                </c:pt>
                <c:pt idx="2749">
                  <c:v>2.5315068493152628</c:v>
                </c:pt>
                <c:pt idx="2750">
                  <c:v>2.5342465753426602</c:v>
                </c:pt>
                <c:pt idx="2751">
                  <c:v>2.5369863013700575</c:v>
                </c:pt>
                <c:pt idx="2752">
                  <c:v>2.5397260273974549</c:v>
                </c:pt>
                <c:pt idx="2753">
                  <c:v>2.5424657534248523</c:v>
                </c:pt>
                <c:pt idx="2754">
                  <c:v>2.5452054794522496</c:v>
                </c:pt>
                <c:pt idx="2755">
                  <c:v>2.547945205479647</c:v>
                </c:pt>
                <c:pt idx="2756">
                  <c:v>2.5506849315070443</c:v>
                </c:pt>
                <c:pt idx="2757">
                  <c:v>2.5534246575344417</c:v>
                </c:pt>
                <c:pt idx="2758">
                  <c:v>2.5561643835618391</c:v>
                </c:pt>
                <c:pt idx="2759">
                  <c:v>2.5589041095892364</c:v>
                </c:pt>
                <c:pt idx="2760">
                  <c:v>2.5616438356166338</c:v>
                </c:pt>
                <c:pt idx="2761">
                  <c:v>2.5643835616440311</c:v>
                </c:pt>
                <c:pt idx="2762">
                  <c:v>2.5671232876714285</c:v>
                </c:pt>
                <c:pt idx="2763">
                  <c:v>2.5698630136988259</c:v>
                </c:pt>
                <c:pt idx="2764">
                  <c:v>2.5726027397262232</c:v>
                </c:pt>
                <c:pt idx="2765">
                  <c:v>2.5753424657536206</c:v>
                </c:pt>
                <c:pt idx="2766">
                  <c:v>2.5780821917810179</c:v>
                </c:pt>
                <c:pt idx="2767">
                  <c:v>2.5808219178084153</c:v>
                </c:pt>
                <c:pt idx="2768">
                  <c:v>2.5835616438358127</c:v>
                </c:pt>
                <c:pt idx="2769">
                  <c:v>2.58630136986321</c:v>
                </c:pt>
                <c:pt idx="2770">
                  <c:v>2.5890410958906074</c:v>
                </c:pt>
                <c:pt idx="2771">
                  <c:v>2.5917808219180047</c:v>
                </c:pt>
                <c:pt idx="2772">
                  <c:v>2.5945205479454021</c:v>
                </c:pt>
                <c:pt idx="2773">
                  <c:v>2.5972602739727995</c:v>
                </c:pt>
                <c:pt idx="2774">
                  <c:v>2.6000000000001968</c:v>
                </c:pt>
                <c:pt idx="2775">
                  <c:v>2.6027397260275942</c:v>
                </c:pt>
                <c:pt idx="2776">
                  <c:v>2.6054794520549915</c:v>
                </c:pt>
                <c:pt idx="2777">
                  <c:v>2.6082191780823889</c:v>
                </c:pt>
                <c:pt idx="2778">
                  <c:v>2.6109589041097863</c:v>
                </c:pt>
                <c:pt idx="2779">
                  <c:v>2.6136986301371836</c:v>
                </c:pt>
                <c:pt idx="2780">
                  <c:v>2.616438356164581</c:v>
                </c:pt>
                <c:pt idx="2781">
                  <c:v>2.6191780821919783</c:v>
                </c:pt>
                <c:pt idx="2782">
                  <c:v>2.6219178082193757</c:v>
                </c:pt>
                <c:pt idx="2783">
                  <c:v>2.6246575342467731</c:v>
                </c:pt>
                <c:pt idx="2784">
                  <c:v>2.6273972602741704</c:v>
                </c:pt>
                <c:pt idx="2785">
                  <c:v>2.6301369863015678</c:v>
                </c:pt>
                <c:pt idx="2786">
                  <c:v>2.6328767123289651</c:v>
                </c:pt>
                <c:pt idx="2787">
                  <c:v>2.6356164383563625</c:v>
                </c:pt>
                <c:pt idx="2788">
                  <c:v>2.6383561643837599</c:v>
                </c:pt>
                <c:pt idx="2789">
                  <c:v>2.6410958904111572</c:v>
                </c:pt>
                <c:pt idx="2790">
                  <c:v>2.6438356164385546</c:v>
                </c:pt>
                <c:pt idx="2791">
                  <c:v>2.6465753424659519</c:v>
                </c:pt>
                <c:pt idx="2792">
                  <c:v>2.6493150684933493</c:v>
                </c:pt>
                <c:pt idx="2793">
                  <c:v>2.6520547945207467</c:v>
                </c:pt>
                <c:pt idx="2794">
                  <c:v>2.654794520548144</c:v>
                </c:pt>
                <c:pt idx="2795">
                  <c:v>2.6575342465755414</c:v>
                </c:pt>
                <c:pt idx="2796">
                  <c:v>2.6602739726029387</c:v>
                </c:pt>
                <c:pt idx="2797">
                  <c:v>2.6630136986303361</c:v>
                </c:pt>
                <c:pt idx="2798">
                  <c:v>2.6657534246577335</c:v>
                </c:pt>
                <c:pt idx="2799">
                  <c:v>2.6684931506851308</c:v>
                </c:pt>
                <c:pt idx="2800">
                  <c:v>2.6712328767125282</c:v>
                </c:pt>
                <c:pt idx="2801">
                  <c:v>2.6739726027399255</c:v>
                </c:pt>
                <c:pt idx="2802">
                  <c:v>2.6767123287673229</c:v>
                </c:pt>
                <c:pt idx="2803">
                  <c:v>2.6794520547947203</c:v>
                </c:pt>
                <c:pt idx="2804">
                  <c:v>2.6821917808221176</c:v>
                </c:pt>
                <c:pt idx="2805">
                  <c:v>2.684931506849515</c:v>
                </c:pt>
                <c:pt idx="2806">
                  <c:v>2.6876712328769123</c:v>
                </c:pt>
                <c:pt idx="2807">
                  <c:v>2.6904109589043097</c:v>
                </c:pt>
                <c:pt idx="2808">
                  <c:v>2.6931506849317071</c:v>
                </c:pt>
                <c:pt idx="2809">
                  <c:v>2.6958904109591044</c:v>
                </c:pt>
                <c:pt idx="2810">
                  <c:v>2.6986301369865018</c:v>
                </c:pt>
                <c:pt idx="2811">
                  <c:v>2.7013698630138991</c:v>
                </c:pt>
                <c:pt idx="2812">
                  <c:v>2.7041095890412965</c:v>
                </c:pt>
                <c:pt idx="2813">
                  <c:v>2.7068493150686939</c:v>
                </c:pt>
                <c:pt idx="2814">
                  <c:v>2.7095890410960912</c:v>
                </c:pt>
                <c:pt idx="2815">
                  <c:v>2.7123287671234886</c:v>
                </c:pt>
                <c:pt idx="2816">
                  <c:v>2.7150684931508859</c:v>
                </c:pt>
                <c:pt idx="2817">
                  <c:v>2.7178082191782833</c:v>
                </c:pt>
                <c:pt idx="2818">
                  <c:v>2.7205479452056807</c:v>
                </c:pt>
                <c:pt idx="2819">
                  <c:v>2.723287671233078</c:v>
                </c:pt>
                <c:pt idx="2820">
                  <c:v>2.7260273972604754</c:v>
                </c:pt>
                <c:pt idx="2821">
                  <c:v>2.7287671232878727</c:v>
                </c:pt>
                <c:pt idx="2822">
                  <c:v>2.7315068493152701</c:v>
                </c:pt>
                <c:pt idx="2823">
                  <c:v>2.7342465753426675</c:v>
                </c:pt>
                <c:pt idx="2824">
                  <c:v>2.7369863013700648</c:v>
                </c:pt>
                <c:pt idx="2825">
                  <c:v>2.7397260273974622</c:v>
                </c:pt>
                <c:pt idx="2826">
                  <c:v>2.7424657534248595</c:v>
                </c:pt>
                <c:pt idx="2827">
                  <c:v>2.7452054794522569</c:v>
                </c:pt>
                <c:pt idx="2828">
                  <c:v>2.7479452054796543</c:v>
                </c:pt>
                <c:pt idx="2829">
                  <c:v>2.7506849315070516</c:v>
                </c:pt>
                <c:pt idx="2830">
                  <c:v>2.753424657534449</c:v>
                </c:pt>
                <c:pt idx="2831">
                  <c:v>2.7561643835618463</c:v>
                </c:pt>
                <c:pt idx="2832">
                  <c:v>2.7589041095892437</c:v>
                </c:pt>
                <c:pt idx="2833">
                  <c:v>2.7616438356166411</c:v>
                </c:pt>
                <c:pt idx="2834">
                  <c:v>2.7643835616440384</c:v>
                </c:pt>
                <c:pt idx="2835">
                  <c:v>2.7671232876714358</c:v>
                </c:pt>
                <c:pt idx="2836">
                  <c:v>2.7698630136988331</c:v>
                </c:pt>
                <c:pt idx="2837">
                  <c:v>2.7726027397262305</c:v>
                </c:pt>
                <c:pt idx="2838">
                  <c:v>2.7753424657536279</c:v>
                </c:pt>
                <c:pt idx="2839">
                  <c:v>2.7780821917810252</c:v>
                </c:pt>
                <c:pt idx="2840">
                  <c:v>2.7808219178084226</c:v>
                </c:pt>
                <c:pt idx="2841">
                  <c:v>2.7835616438358199</c:v>
                </c:pt>
                <c:pt idx="2842">
                  <c:v>2.7863013698632173</c:v>
                </c:pt>
                <c:pt idx="2843">
                  <c:v>2.7890410958906147</c:v>
                </c:pt>
                <c:pt idx="2844">
                  <c:v>2.791780821918012</c:v>
                </c:pt>
                <c:pt idx="2845">
                  <c:v>2.7945205479454094</c:v>
                </c:pt>
                <c:pt idx="2846">
                  <c:v>2.7972602739728067</c:v>
                </c:pt>
                <c:pt idx="2847">
                  <c:v>2.8000000000002041</c:v>
                </c:pt>
                <c:pt idx="2848">
                  <c:v>2.8027397260276015</c:v>
                </c:pt>
                <c:pt idx="2849">
                  <c:v>2.8054794520549988</c:v>
                </c:pt>
                <c:pt idx="2850">
                  <c:v>2.8082191780823962</c:v>
                </c:pt>
                <c:pt idx="2851">
                  <c:v>2.8109589041097935</c:v>
                </c:pt>
                <c:pt idx="2852">
                  <c:v>2.8136986301371909</c:v>
                </c:pt>
                <c:pt idx="2853">
                  <c:v>2.8164383561645883</c:v>
                </c:pt>
                <c:pt idx="2854">
                  <c:v>2.8191780821919856</c:v>
                </c:pt>
                <c:pt idx="2855">
                  <c:v>2.821917808219383</c:v>
                </c:pt>
                <c:pt idx="2856">
                  <c:v>2.8246575342467803</c:v>
                </c:pt>
                <c:pt idx="2857">
                  <c:v>2.8273972602741777</c:v>
                </c:pt>
                <c:pt idx="2858">
                  <c:v>2.8301369863015751</c:v>
                </c:pt>
                <c:pt idx="2859">
                  <c:v>2.8328767123289724</c:v>
                </c:pt>
                <c:pt idx="2860">
                  <c:v>2.8356164383563698</c:v>
                </c:pt>
                <c:pt idx="2861">
                  <c:v>2.8383561643837671</c:v>
                </c:pt>
                <c:pt idx="2862">
                  <c:v>2.8410958904111645</c:v>
                </c:pt>
                <c:pt idx="2863">
                  <c:v>2.8438356164385619</c:v>
                </c:pt>
                <c:pt idx="2864">
                  <c:v>2.8465753424659592</c:v>
                </c:pt>
                <c:pt idx="2865">
                  <c:v>2.8493150684933566</c:v>
                </c:pt>
                <c:pt idx="2866">
                  <c:v>2.8520547945207539</c:v>
                </c:pt>
                <c:pt idx="2867">
                  <c:v>2.8547945205481513</c:v>
                </c:pt>
                <c:pt idx="2868">
                  <c:v>2.8575342465755487</c:v>
                </c:pt>
                <c:pt idx="2869">
                  <c:v>2.860273972602946</c:v>
                </c:pt>
                <c:pt idx="2870">
                  <c:v>2.8630136986303434</c:v>
                </c:pt>
                <c:pt idx="2871">
                  <c:v>2.8657534246577407</c:v>
                </c:pt>
                <c:pt idx="2872">
                  <c:v>2.8684931506851381</c:v>
                </c:pt>
                <c:pt idx="2873">
                  <c:v>2.8712328767125355</c:v>
                </c:pt>
                <c:pt idx="2874">
                  <c:v>2.8739726027399328</c:v>
                </c:pt>
                <c:pt idx="2875">
                  <c:v>2.8767123287673302</c:v>
                </c:pt>
                <c:pt idx="2876">
                  <c:v>2.8794520547947275</c:v>
                </c:pt>
                <c:pt idx="2877">
                  <c:v>2.8821917808221249</c:v>
                </c:pt>
                <c:pt idx="2878">
                  <c:v>2.8849315068495223</c:v>
                </c:pt>
                <c:pt idx="2879">
                  <c:v>2.8876712328769196</c:v>
                </c:pt>
                <c:pt idx="2880">
                  <c:v>2.890410958904317</c:v>
                </c:pt>
                <c:pt idx="2881">
                  <c:v>2.8931506849317143</c:v>
                </c:pt>
                <c:pt idx="2882">
                  <c:v>2.8958904109591117</c:v>
                </c:pt>
                <c:pt idx="2883">
                  <c:v>2.8986301369865091</c:v>
                </c:pt>
                <c:pt idx="2884">
                  <c:v>2.9013698630139064</c:v>
                </c:pt>
                <c:pt idx="2885">
                  <c:v>2.9041095890413038</c:v>
                </c:pt>
                <c:pt idx="2886">
                  <c:v>2.9068493150687011</c:v>
                </c:pt>
                <c:pt idx="2887">
                  <c:v>2.9095890410960985</c:v>
                </c:pt>
                <c:pt idx="2888">
                  <c:v>2.9123287671234959</c:v>
                </c:pt>
                <c:pt idx="2889">
                  <c:v>2.9150684931508932</c:v>
                </c:pt>
                <c:pt idx="2890">
                  <c:v>2.9178082191782906</c:v>
                </c:pt>
                <c:pt idx="2891">
                  <c:v>2.9205479452056879</c:v>
                </c:pt>
                <c:pt idx="2892">
                  <c:v>2.9232876712330853</c:v>
                </c:pt>
                <c:pt idx="2893">
                  <c:v>2.9260273972604827</c:v>
                </c:pt>
                <c:pt idx="2894">
                  <c:v>2.92876712328788</c:v>
                </c:pt>
                <c:pt idx="2895">
                  <c:v>2.9315068493152774</c:v>
                </c:pt>
                <c:pt idx="2896">
                  <c:v>2.9342465753426747</c:v>
                </c:pt>
                <c:pt idx="2897">
                  <c:v>2.9369863013700721</c:v>
                </c:pt>
                <c:pt idx="2898">
                  <c:v>2.9397260273974695</c:v>
                </c:pt>
                <c:pt idx="2899">
                  <c:v>2.9424657534248668</c:v>
                </c:pt>
                <c:pt idx="2900">
                  <c:v>2.9452054794522642</c:v>
                </c:pt>
                <c:pt idx="2901">
                  <c:v>2.9479452054796615</c:v>
                </c:pt>
                <c:pt idx="2902">
                  <c:v>2.9506849315070589</c:v>
                </c:pt>
                <c:pt idx="2903">
                  <c:v>2.9534246575344563</c:v>
                </c:pt>
                <c:pt idx="2904">
                  <c:v>2.9561643835618536</c:v>
                </c:pt>
                <c:pt idx="2905">
                  <c:v>2.958904109589251</c:v>
                </c:pt>
                <c:pt idx="2906">
                  <c:v>2.9616438356166483</c:v>
                </c:pt>
                <c:pt idx="2907">
                  <c:v>2.9643835616440457</c:v>
                </c:pt>
                <c:pt idx="2908">
                  <c:v>2.9671232876714431</c:v>
                </c:pt>
                <c:pt idx="2909">
                  <c:v>2.9698630136988404</c:v>
                </c:pt>
                <c:pt idx="2910">
                  <c:v>2.9726027397262378</c:v>
                </c:pt>
                <c:pt idx="2911">
                  <c:v>2.9753424657536351</c:v>
                </c:pt>
                <c:pt idx="2912">
                  <c:v>2.9780821917810325</c:v>
                </c:pt>
                <c:pt idx="2913">
                  <c:v>2.9808219178084299</c:v>
                </c:pt>
                <c:pt idx="2914">
                  <c:v>2.9835616438358272</c:v>
                </c:pt>
                <c:pt idx="2915">
                  <c:v>2.9863013698632246</c:v>
                </c:pt>
                <c:pt idx="2916">
                  <c:v>2.9890410958906219</c:v>
                </c:pt>
                <c:pt idx="2917">
                  <c:v>2.9917808219180193</c:v>
                </c:pt>
                <c:pt idx="2918">
                  <c:v>2.9945205479454167</c:v>
                </c:pt>
                <c:pt idx="2919">
                  <c:v>2.997260273972814</c:v>
                </c:pt>
                <c:pt idx="2920">
                  <c:v>3.0000000000002114</c:v>
                </c:pt>
                <c:pt idx="2921">
                  <c:v>3.0027397260276087</c:v>
                </c:pt>
                <c:pt idx="2922">
                  <c:v>3.0054794520550061</c:v>
                </c:pt>
                <c:pt idx="2923">
                  <c:v>3.0082191780824035</c:v>
                </c:pt>
                <c:pt idx="2924">
                  <c:v>3.0109589041098008</c:v>
                </c:pt>
                <c:pt idx="2925">
                  <c:v>3.0136986301371982</c:v>
                </c:pt>
                <c:pt idx="2926">
                  <c:v>3.0164383561645955</c:v>
                </c:pt>
                <c:pt idx="2927">
                  <c:v>3.0191780821919929</c:v>
                </c:pt>
                <c:pt idx="2928">
                  <c:v>3.0219178082193903</c:v>
                </c:pt>
                <c:pt idx="2929">
                  <c:v>3.0246575342467876</c:v>
                </c:pt>
                <c:pt idx="2930">
                  <c:v>3.027397260274185</c:v>
                </c:pt>
                <c:pt idx="2931">
                  <c:v>3.0301369863015823</c:v>
                </c:pt>
                <c:pt idx="2932">
                  <c:v>3.0328767123289797</c:v>
                </c:pt>
                <c:pt idx="2933">
                  <c:v>3.0356164383563771</c:v>
                </c:pt>
                <c:pt idx="2934">
                  <c:v>3.0383561643837744</c:v>
                </c:pt>
                <c:pt idx="2935">
                  <c:v>3.0410958904111718</c:v>
                </c:pt>
                <c:pt idx="2936">
                  <c:v>3.0438356164385691</c:v>
                </c:pt>
                <c:pt idx="2937">
                  <c:v>3.0465753424659665</c:v>
                </c:pt>
                <c:pt idx="2938">
                  <c:v>3.0493150684933639</c:v>
                </c:pt>
                <c:pt idx="2939">
                  <c:v>3.0520547945207612</c:v>
                </c:pt>
                <c:pt idx="2940">
                  <c:v>3.0547945205481586</c:v>
                </c:pt>
                <c:pt idx="2941">
                  <c:v>3.0575342465755559</c:v>
                </c:pt>
                <c:pt idx="2942">
                  <c:v>3.0602739726029533</c:v>
                </c:pt>
                <c:pt idx="2943">
                  <c:v>3.0630136986303507</c:v>
                </c:pt>
                <c:pt idx="2944">
                  <c:v>3.065753424657748</c:v>
                </c:pt>
                <c:pt idx="2945">
                  <c:v>3.0684931506851454</c:v>
                </c:pt>
                <c:pt idx="2946">
                  <c:v>3.0712328767125427</c:v>
                </c:pt>
                <c:pt idx="2947">
                  <c:v>3.0739726027399401</c:v>
                </c:pt>
                <c:pt idx="2948">
                  <c:v>3.0767123287673375</c:v>
                </c:pt>
                <c:pt idx="2949">
                  <c:v>3.0794520547947348</c:v>
                </c:pt>
                <c:pt idx="2950">
                  <c:v>3.0821917808221322</c:v>
                </c:pt>
                <c:pt idx="2951">
                  <c:v>3.0849315068495295</c:v>
                </c:pt>
                <c:pt idx="2952">
                  <c:v>3.0876712328769269</c:v>
                </c:pt>
                <c:pt idx="2953">
                  <c:v>3.0904109589043243</c:v>
                </c:pt>
                <c:pt idx="2954">
                  <c:v>3.0931506849317216</c:v>
                </c:pt>
                <c:pt idx="2955">
                  <c:v>3.095890410959119</c:v>
                </c:pt>
                <c:pt idx="2956">
                  <c:v>3.0986301369865163</c:v>
                </c:pt>
                <c:pt idx="2957">
                  <c:v>3.1013698630139137</c:v>
                </c:pt>
                <c:pt idx="2958">
                  <c:v>3.1041095890413111</c:v>
                </c:pt>
                <c:pt idx="2959">
                  <c:v>3.1068493150687084</c:v>
                </c:pt>
                <c:pt idx="2960">
                  <c:v>3.1095890410961058</c:v>
                </c:pt>
                <c:pt idx="2961">
                  <c:v>3.1123287671235031</c:v>
                </c:pt>
                <c:pt idx="2962">
                  <c:v>3.1150684931509005</c:v>
                </c:pt>
                <c:pt idx="2963">
                  <c:v>3.1178082191782979</c:v>
                </c:pt>
                <c:pt idx="2964">
                  <c:v>3.1205479452056952</c:v>
                </c:pt>
                <c:pt idx="2965">
                  <c:v>3.1232876712330926</c:v>
                </c:pt>
                <c:pt idx="2966">
                  <c:v>3.1260273972604899</c:v>
                </c:pt>
                <c:pt idx="2967">
                  <c:v>3.1287671232878873</c:v>
                </c:pt>
                <c:pt idx="2968">
                  <c:v>3.1315068493152847</c:v>
                </c:pt>
                <c:pt idx="2969">
                  <c:v>3.134246575342682</c:v>
                </c:pt>
                <c:pt idx="2970">
                  <c:v>3.1369863013700794</c:v>
                </c:pt>
                <c:pt idx="2971">
                  <c:v>3.1397260273974767</c:v>
                </c:pt>
                <c:pt idx="2972">
                  <c:v>3.1424657534248741</c:v>
                </c:pt>
                <c:pt idx="2973">
                  <c:v>3.1452054794522715</c:v>
                </c:pt>
                <c:pt idx="2974">
                  <c:v>3.1479452054796688</c:v>
                </c:pt>
                <c:pt idx="2975">
                  <c:v>3.1506849315070662</c:v>
                </c:pt>
                <c:pt idx="2976">
                  <c:v>3.1534246575344635</c:v>
                </c:pt>
                <c:pt idx="2977">
                  <c:v>3.1561643835618609</c:v>
                </c:pt>
                <c:pt idx="2978">
                  <c:v>3.1589041095892583</c:v>
                </c:pt>
                <c:pt idx="2979">
                  <c:v>3.1616438356166556</c:v>
                </c:pt>
                <c:pt idx="2980">
                  <c:v>3.164383561644053</c:v>
                </c:pt>
                <c:pt idx="2981">
                  <c:v>3.1671232876714503</c:v>
                </c:pt>
                <c:pt idx="2982">
                  <c:v>3.1698630136988477</c:v>
                </c:pt>
                <c:pt idx="2983">
                  <c:v>3.1726027397262451</c:v>
                </c:pt>
                <c:pt idx="2984">
                  <c:v>3.1753424657536424</c:v>
                </c:pt>
                <c:pt idx="2985">
                  <c:v>3.1780821917810398</c:v>
                </c:pt>
                <c:pt idx="2986">
                  <c:v>3.1808219178084371</c:v>
                </c:pt>
                <c:pt idx="2987">
                  <c:v>3.1835616438358345</c:v>
                </c:pt>
                <c:pt idx="2988">
                  <c:v>3.1863013698632319</c:v>
                </c:pt>
                <c:pt idx="2989">
                  <c:v>3.1890410958906292</c:v>
                </c:pt>
                <c:pt idx="2990">
                  <c:v>3.1917808219180266</c:v>
                </c:pt>
                <c:pt idx="2991">
                  <c:v>3.1945205479454239</c:v>
                </c:pt>
                <c:pt idx="2992">
                  <c:v>3.1972602739728213</c:v>
                </c:pt>
                <c:pt idx="2993">
                  <c:v>3.2000000000002187</c:v>
                </c:pt>
                <c:pt idx="2994">
                  <c:v>3.202739726027616</c:v>
                </c:pt>
                <c:pt idx="2995">
                  <c:v>3.2054794520550134</c:v>
                </c:pt>
                <c:pt idx="2996">
                  <c:v>3.2082191780824107</c:v>
                </c:pt>
                <c:pt idx="2997">
                  <c:v>3.2109589041098081</c:v>
                </c:pt>
                <c:pt idx="2998">
                  <c:v>3.2136986301372055</c:v>
                </c:pt>
                <c:pt idx="2999">
                  <c:v>3.2164383561646028</c:v>
                </c:pt>
                <c:pt idx="3000">
                  <c:v>3.2191780821920002</c:v>
                </c:pt>
                <c:pt idx="3001">
                  <c:v>3.2219178082193975</c:v>
                </c:pt>
                <c:pt idx="3002">
                  <c:v>3.2246575342467949</c:v>
                </c:pt>
                <c:pt idx="3003">
                  <c:v>3.2273972602741923</c:v>
                </c:pt>
                <c:pt idx="3004">
                  <c:v>3.2301369863015896</c:v>
                </c:pt>
                <c:pt idx="3005">
                  <c:v>3.232876712328987</c:v>
                </c:pt>
                <c:pt idx="3006">
                  <c:v>3.2356164383563844</c:v>
                </c:pt>
                <c:pt idx="3007">
                  <c:v>3.2383561643837817</c:v>
                </c:pt>
                <c:pt idx="3008">
                  <c:v>3.2410958904111791</c:v>
                </c:pt>
                <c:pt idx="3009">
                  <c:v>3.2438356164385764</c:v>
                </c:pt>
                <c:pt idx="3010">
                  <c:v>3.2465753424659738</c:v>
                </c:pt>
                <c:pt idx="3011">
                  <c:v>3.2493150684933712</c:v>
                </c:pt>
                <c:pt idx="3012">
                  <c:v>3.2520547945207685</c:v>
                </c:pt>
                <c:pt idx="3013">
                  <c:v>3.2547945205481659</c:v>
                </c:pt>
                <c:pt idx="3014">
                  <c:v>3.2575342465755632</c:v>
                </c:pt>
                <c:pt idx="3015">
                  <c:v>3.2602739726029606</c:v>
                </c:pt>
                <c:pt idx="3016">
                  <c:v>3.263013698630358</c:v>
                </c:pt>
                <c:pt idx="3017">
                  <c:v>3.2657534246577553</c:v>
                </c:pt>
                <c:pt idx="3018">
                  <c:v>3.2684931506851527</c:v>
                </c:pt>
                <c:pt idx="3019">
                  <c:v>3.27123287671255</c:v>
                </c:pt>
                <c:pt idx="3020">
                  <c:v>3.2739726027399474</c:v>
                </c:pt>
                <c:pt idx="3021">
                  <c:v>3.2767123287673448</c:v>
                </c:pt>
                <c:pt idx="3022">
                  <c:v>3.2794520547947421</c:v>
                </c:pt>
                <c:pt idx="3023">
                  <c:v>3.2821917808221395</c:v>
                </c:pt>
                <c:pt idx="3024">
                  <c:v>3.2849315068495368</c:v>
                </c:pt>
                <c:pt idx="3025">
                  <c:v>3.2876712328769342</c:v>
                </c:pt>
                <c:pt idx="3026">
                  <c:v>3.2904109589043316</c:v>
                </c:pt>
                <c:pt idx="3027">
                  <c:v>3.2931506849317289</c:v>
                </c:pt>
                <c:pt idx="3028">
                  <c:v>3.2958904109591263</c:v>
                </c:pt>
                <c:pt idx="3029">
                  <c:v>3.2986301369865236</c:v>
                </c:pt>
                <c:pt idx="3030">
                  <c:v>3.301369863013921</c:v>
                </c:pt>
                <c:pt idx="3031">
                  <c:v>3.3041095890413184</c:v>
                </c:pt>
                <c:pt idx="3032">
                  <c:v>3.3068493150687157</c:v>
                </c:pt>
                <c:pt idx="3033">
                  <c:v>3.3095890410961131</c:v>
                </c:pt>
                <c:pt idx="3034">
                  <c:v>3.3123287671235104</c:v>
                </c:pt>
                <c:pt idx="3035">
                  <c:v>3.3150684931509078</c:v>
                </c:pt>
                <c:pt idx="3036">
                  <c:v>3.3178082191783052</c:v>
                </c:pt>
                <c:pt idx="3037">
                  <c:v>3.3205479452057025</c:v>
                </c:pt>
                <c:pt idx="3038">
                  <c:v>3.3232876712330999</c:v>
                </c:pt>
                <c:pt idx="3039">
                  <c:v>3.3260273972604972</c:v>
                </c:pt>
                <c:pt idx="3040">
                  <c:v>3.3287671232878946</c:v>
                </c:pt>
                <c:pt idx="3041">
                  <c:v>3.331506849315292</c:v>
                </c:pt>
                <c:pt idx="3042">
                  <c:v>3.3342465753426893</c:v>
                </c:pt>
                <c:pt idx="3043">
                  <c:v>3.3369863013700867</c:v>
                </c:pt>
                <c:pt idx="3044">
                  <c:v>3.339726027397484</c:v>
                </c:pt>
                <c:pt idx="3045">
                  <c:v>3.3424657534248814</c:v>
                </c:pt>
                <c:pt idx="3046">
                  <c:v>3.3452054794522788</c:v>
                </c:pt>
                <c:pt idx="3047">
                  <c:v>3.3479452054796761</c:v>
                </c:pt>
                <c:pt idx="3048">
                  <c:v>3.3506849315070735</c:v>
                </c:pt>
                <c:pt idx="3049">
                  <c:v>3.3534246575344708</c:v>
                </c:pt>
                <c:pt idx="3050">
                  <c:v>3.3561643835618682</c:v>
                </c:pt>
                <c:pt idx="3051">
                  <c:v>3.3589041095892656</c:v>
                </c:pt>
                <c:pt idx="3052">
                  <c:v>3.3616438356166629</c:v>
                </c:pt>
                <c:pt idx="3053">
                  <c:v>3.3643835616440603</c:v>
                </c:pt>
                <c:pt idx="3054">
                  <c:v>3.3671232876714576</c:v>
                </c:pt>
                <c:pt idx="3055">
                  <c:v>3.369863013698855</c:v>
                </c:pt>
                <c:pt idx="3056">
                  <c:v>3.3726027397262524</c:v>
                </c:pt>
                <c:pt idx="3057">
                  <c:v>3.3753424657536497</c:v>
                </c:pt>
                <c:pt idx="3058">
                  <c:v>3.3780821917810471</c:v>
                </c:pt>
                <c:pt idx="3059">
                  <c:v>3.3808219178084444</c:v>
                </c:pt>
                <c:pt idx="3060">
                  <c:v>3.3835616438358418</c:v>
                </c:pt>
                <c:pt idx="3061">
                  <c:v>3.3863013698632392</c:v>
                </c:pt>
                <c:pt idx="3062">
                  <c:v>3.3890410958906365</c:v>
                </c:pt>
                <c:pt idx="3063">
                  <c:v>3.3917808219180339</c:v>
                </c:pt>
                <c:pt idx="3064">
                  <c:v>3.3945205479454312</c:v>
                </c:pt>
                <c:pt idx="3065">
                  <c:v>3.3972602739728286</c:v>
                </c:pt>
                <c:pt idx="3066">
                  <c:v>3.400000000000226</c:v>
                </c:pt>
                <c:pt idx="3067">
                  <c:v>3.4027397260276233</c:v>
                </c:pt>
                <c:pt idx="3068">
                  <c:v>3.4054794520550207</c:v>
                </c:pt>
                <c:pt idx="3069">
                  <c:v>3.408219178082418</c:v>
                </c:pt>
                <c:pt idx="3070">
                  <c:v>3.4109589041098154</c:v>
                </c:pt>
                <c:pt idx="3071">
                  <c:v>3.4136986301372128</c:v>
                </c:pt>
                <c:pt idx="3072">
                  <c:v>3.4164383561646101</c:v>
                </c:pt>
                <c:pt idx="3073">
                  <c:v>3.4191780821920075</c:v>
                </c:pt>
                <c:pt idx="3074">
                  <c:v>3.4219178082194048</c:v>
                </c:pt>
                <c:pt idx="3075">
                  <c:v>3.4246575342468022</c:v>
                </c:pt>
                <c:pt idx="3076">
                  <c:v>3.4273972602741996</c:v>
                </c:pt>
                <c:pt idx="3077">
                  <c:v>3.4301369863015969</c:v>
                </c:pt>
                <c:pt idx="3078">
                  <c:v>3.4328767123289943</c:v>
                </c:pt>
                <c:pt idx="3079">
                  <c:v>3.4356164383563916</c:v>
                </c:pt>
                <c:pt idx="3080">
                  <c:v>3.438356164383789</c:v>
                </c:pt>
                <c:pt idx="3081">
                  <c:v>3.4410958904111864</c:v>
                </c:pt>
                <c:pt idx="3082">
                  <c:v>3.4438356164385837</c:v>
                </c:pt>
                <c:pt idx="3083">
                  <c:v>3.4465753424659811</c:v>
                </c:pt>
                <c:pt idx="3084">
                  <c:v>3.4493150684933784</c:v>
                </c:pt>
                <c:pt idx="3085">
                  <c:v>3.4520547945207758</c:v>
                </c:pt>
                <c:pt idx="3086">
                  <c:v>3.4547945205481732</c:v>
                </c:pt>
                <c:pt idx="3087">
                  <c:v>3.4575342465755705</c:v>
                </c:pt>
                <c:pt idx="3088">
                  <c:v>3.4602739726029679</c:v>
                </c:pt>
                <c:pt idx="3089">
                  <c:v>3.4630136986303652</c:v>
                </c:pt>
                <c:pt idx="3090">
                  <c:v>3.4657534246577626</c:v>
                </c:pt>
                <c:pt idx="3091">
                  <c:v>3.46849315068516</c:v>
                </c:pt>
                <c:pt idx="3092">
                  <c:v>3.4712328767125573</c:v>
                </c:pt>
                <c:pt idx="3093">
                  <c:v>3.4739726027399547</c:v>
                </c:pt>
                <c:pt idx="3094">
                  <c:v>3.476712328767352</c:v>
                </c:pt>
                <c:pt idx="3095">
                  <c:v>3.4794520547947494</c:v>
                </c:pt>
                <c:pt idx="3096">
                  <c:v>3.4821917808221468</c:v>
                </c:pt>
                <c:pt idx="3097">
                  <c:v>3.4849315068495441</c:v>
                </c:pt>
                <c:pt idx="3098">
                  <c:v>3.4876712328769415</c:v>
                </c:pt>
                <c:pt idx="3099">
                  <c:v>3.4904109589043388</c:v>
                </c:pt>
                <c:pt idx="3100">
                  <c:v>3.4931506849317362</c:v>
                </c:pt>
                <c:pt idx="3101">
                  <c:v>3.4958904109591336</c:v>
                </c:pt>
                <c:pt idx="3102">
                  <c:v>3.4986301369865309</c:v>
                </c:pt>
                <c:pt idx="3103">
                  <c:v>3.5013698630139283</c:v>
                </c:pt>
                <c:pt idx="3104">
                  <c:v>3.5041095890413256</c:v>
                </c:pt>
                <c:pt idx="3105">
                  <c:v>3.506849315068723</c:v>
                </c:pt>
                <c:pt idx="3106">
                  <c:v>3.5095890410961204</c:v>
                </c:pt>
                <c:pt idx="3107">
                  <c:v>3.5123287671235177</c:v>
                </c:pt>
                <c:pt idx="3108">
                  <c:v>3.5150684931509151</c:v>
                </c:pt>
                <c:pt idx="3109">
                  <c:v>3.5178082191783124</c:v>
                </c:pt>
                <c:pt idx="3110">
                  <c:v>3.5205479452057098</c:v>
                </c:pt>
                <c:pt idx="3111">
                  <c:v>3.5232876712331072</c:v>
                </c:pt>
                <c:pt idx="3112">
                  <c:v>3.5260273972605045</c:v>
                </c:pt>
                <c:pt idx="3113">
                  <c:v>3.5287671232879019</c:v>
                </c:pt>
                <c:pt idx="3114">
                  <c:v>3.5315068493152992</c:v>
                </c:pt>
                <c:pt idx="3115">
                  <c:v>3.5342465753426966</c:v>
                </c:pt>
                <c:pt idx="3116">
                  <c:v>3.536986301370094</c:v>
                </c:pt>
                <c:pt idx="3117">
                  <c:v>3.5397260273974913</c:v>
                </c:pt>
                <c:pt idx="3118">
                  <c:v>3.5424657534248887</c:v>
                </c:pt>
                <c:pt idx="3119">
                  <c:v>3.545205479452286</c:v>
                </c:pt>
                <c:pt idx="3120">
                  <c:v>3.5479452054796834</c:v>
                </c:pt>
                <c:pt idx="3121">
                  <c:v>3.5506849315070808</c:v>
                </c:pt>
                <c:pt idx="3122">
                  <c:v>3.5534246575344781</c:v>
                </c:pt>
                <c:pt idx="3123">
                  <c:v>3.5561643835618755</c:v>
                </c:pt>
                <c:pt idx="3124">
                  <c:v>3.5589041095892728</c:v>
                </c:pt>
                <c:pt idx="3125">
                  <c:v>3.5616438356166702</c:v>
                </c:pt>
                <c:pt idx="3126">
                  <c:v>3.5643835616440676</c:v>
                </c:pt>
                <c:pt idx="3127">
                  <c:v>3.5671232876714649</c:v>
                </c:pt>
                <c:pt idx="3128">
                  <c:v>3.5698630136988623</c:v>
                </c:pt>
                <c:pt idx="3129">
                  <c:v>3.5726027397262596</c:v>
                </c:pt>
                <c:pt idx="3130">
                  <c:v>3.575342465753657</c:v>
                </c:pt>
                <c:pt idx="3131">
                  <c:v>3.5780821917810544</c:v>
                </c:pt>
                <c:pt idx="3132">
                  <c:v>3.5808219178084517</c:v>
                </c:pt>
                <c:pt idx="3133">
                  <c:v>3.5835616438358491</c:v>
                </c:pt>
                <c:pt idx="3134">
                  <c:v>3.5863013698632464</c:v>
                </c:pt>
                <c:pt idx="3135">
                  <c:v>3.5890410958906438</c:v>
                </c:pt>
                <c:pt idx="3136">
                  <c:v>3.5917808219180412</c:v>
                </c:pt>
                <c:pt idx="3137">
                  <c:v>3.5945205479454385</c:v>
                </c:pt>
                <c:pt idx="3138">
                  <c:v>3.5972602739728359</c:v>
                </c:pt>
                <c:pt idx="3139">
                  <c:v>3.6000000000002332</c:v>
                </c:pt>
                <c:pt idx="3140">
                  <c:v>3.6027397260276306</c:v>
                </c:pt>
                <c:pt idx="3141">
                  <c:v>3.605479452055028</c:v>
                </c:pt>
                <c:pt idx="3142">
                  <c:v>3.6082191780824253</c:v>
                </c:pt>
                <c:pt idx="3143">
                  <c:v>3.6109589041098227</c:v>
                </c:pt>
                <c:pt idx="3144">
                  <c:v>3.61369863013722</c:v>
                </c:pt>
                <c:pt idx="3145">
                  <c:v>3.6164383561646174</c:v>
                </c:pt>
                <c:pt idx="3146">
                  <c:v>3.6191780821920148</c:v>
                </c:pt>
                <c:pt idx="3147">
                  <c:v>3.6219178082194121</c:v>
                </c:pt>
                <c:pt idx="3148">
                  <c:v>3.6246575342468095</c:v>
                </c:pt>
                <c:pt idx="3149">
                  <c:v>3.6273972602742068</c:v>
                </c:pt>
                <c:pt idx="3150">
                  <c:v>3.6301369863016042</c:v>
                </c:pt>
                <c:pt idx="3151">
                  <c:v>3.6328767123290016</c:v>
                </c:pt>
                <c:pt idx="3152">
                  <c:v>3.6356164383563989</c:v>
                </c:pt>
                <c:pt idx="3153">
                  <c:v>3.6383561643837963</c:v>
                </c:pt>
                <c:pt idx="3154">
                  <c:v>3.6410958904111936</c:v>
                </c:pt>
                <c:pt idx="3155">
                  <c:v>3.643835616438591</c:v>
                </c:pt>
                <c:pt idx="3156">
                  <c:v>3.6465753424659884</c:v>
                </c:pt>
                <c:pt idx="3157">
                  <c:v>3.6493150684933857</c:v>
                </c:pt>
                <c:pt idx="3158">
                  <c:v>3.6520547945207831</c:v>
                </c:pt>
                <c:pt idx="3159">
                  <c:v>3.6547945205481804</c:v>
                </c:pt>
                <c:pt idx="3160">
                  <c:v>3.6575342465755778</c:v>
                </c:pt>
                <c:pt idx="3161">
                  <c:v>3.6602739726029752</c:v>
                </c:pt>
                <c:pt idx="3162">
                  <c:v>3.6630136986303725</c:v>
                </c:pt>
                <c:pt idx="3163">
                  <c:v>3.6657534246577699</c:v>
                </c:pt>
                <c:pt idx="3164">
                  <c:v>3.6684931506851672</c:v>
                </c:pt>
                <c:pt idx="3165">
                  <c:v>3.6712328767125646</c:v>
                </c:pt>
                <c:pt idx="3166">
                  <c:v>3.673972602739962</c:v>
                </c:pt>
                <c:pt idx="3167">
                  <c:v>3.6767123287673593</c:v>
                </c:pt>
                <c:pt idx="3168">
                  <c:v>3.6794520547947567</c:v>
                </c:pt>
                <c:pt idx="3169">
                  <c:v>3.682191780822154</c:v>
                </c:pt>
                <c:pt idx="3170">
                  <c:v>3.6849315068495514</c:v>
                </c:pt>
                <c:pt idx="3171">
                  <c:v>3.6876712328769488</c:v>
                </c:pt>
                <c:pt idx="3172">
                  <c:v>3.6904109589043461</c:v>
                </c:pt>
                <c:pt idx="3173">
                  <c:v>3.6931506849317435</c:v>
                </c:pt>
                <c:pt idx="3174">
                  <c:v>3.6958904109591408</c:v>
                </c:pt>
                <c:pt idx="3175">
                  <c:v>3.6986301369865382</c:v>
                </c:pt>
                <c:pt idx="3176">
                  <c:v>3.7013698630139356</c:v>
                </c:pt>
                <c:pt idx="3177">
                  <c:v>3.7041095890413329</c:v>
                </c:pt>
                <c:pt idx="3178">
                  <c:v>3.7068493150687303</c:v>
                </c:pt>
                <c:pt idx="3179">
                  <c:v>3.7095890410961276</c:v>
                </c:pt>
                <c:pt idx="3180">
                  <c:v>3.712328767123525</c:v>
                </c:pt>
                <c:pt idx="3181">
                  <c:v>3.7150684931509224</c:v>
                </c:pt>
                <c:pt idx="3182">
                  <c:v>3.7178082191783197</c:v>
                </c:pt>
                <c:pt idx="3183">
                  <c:v>3.7205479452057171</c:v>
                </c:pt>
                <c:pt idx="3184">
                  <c:v>3.7232876712331144</c:v>
                </c:pt>
                <c:pt idx="3185">
                  <c:v>3.7260273972605118</c:v>
                </c:pt>
                <c:pt idx="3186">
                  <c:v>3.7287671232879092</c:v>
                </c:pt>
                <c:pt idx="3187">
                  <c:v>3.7315068493153065</c:v>
                </c:pt>
                <c:pt idx="3188">
                  <c:v>3.7342465753427039</c:v>
                </c:pt>
                <c:pt idx="3189">
                  <c:v>3.7369863013701012</c:v>
                </c:pt>
                <c:pt idx="3190">
                  <c:v>3.7397260273974986</c:v>
                </c:pt>
                <c:pt idx="3191">
                  <c:v>3.742465753424896</c:v>
                </c:pt>
                <c:pt idx="3192">
                  <c:v>3.7452054794522933</c:v>
                </c:pt>
                <c:pt idx="3193">
                  <c:v>3.7479452054796907</c:v>
                </c:pt>
                <c:pt idx="3194">
                  <c:v>3.750684931507088</c:v>
                </c:pt>
                <c:pt idx="3195">
                  <c:v>3.7534246575344854</c:v>
                </c:pt>
                <c:pt idx="3196">
                  <c:v>3.7561643835618828</c:v>
                </c:pt>
                <c:pt idx="3197">
                  <c:v>3.7589041095892801</c:v>
                </c:pt>
                <c:pt idx="3198">
                  <c:v>3.7616438356166775</c:v>
                </c:pt>
                <c:pt idx="3199">
                  <c:v>3.7643835616440748</c:v>
                </c:pt>
                <c:pt idx="3200">
                  <c:v>3.7671232876714722</c:v>
                </c:pt>
                <c:pt idx="3201">
                  <c:v>3.7698630136988696</c:v>
                </c:pt>
                <c:pt idx="3202">
                  <c:v>3.7726027397262669</c:v>
                </c:pt>
                <c:pt idx="3203">
                  <c:v>3.7753424657536643</c:v>
                </c:pt>
                <c:pt idx="3204">
                  <c:v>3.7780821917810616</c:v>
                </c:pt>
                <c:pt idx="3205">
                  <c:v>3.780821917808459</c:v>
                </c:pt>
                <c:pt idx="3206">
                  <c:v>3.7835616438358564</c:v>
                </c:pt>
                <c:pt idx="3207">
                  <c:v>3.7863013698632537</c:v>
                </c:pt>
                <c:pt idx="3208">
                  <c:v>3.7890410958906511</c:v>
                </c:pt>
                <c:pt idx="3209">
                  <c:v>3.7917808219180484</c:v>
                </c:pt>
                <c:pt idx="3210">
                  <c:v>3.7945205479454458</c:v>
                </c:pt>
                <c:pt idx="3211">
                  <c:v>3.7972602739728432</c:v>
                </c:pt>
                <c:pt idx="3212">
                  <c:v>3.8000000000002405</c:v>
                </c:pt>
                <c:pt idx="3213">
                  <c:v>3.8027397260276379</c:v>
                </c:pt>
                <c:pt idx="3214">
                  <c:v>3.8054794520550352</c:v>
                </c:pt>
                <c:pt idx="3215">
                  <c:v>3.8082191780824326</c:v>
                </c:pt>
                <c:pt idx="3216">
                  <c:v>3.81095890410983</c:v>
                </c:pt>
                <c:pt idx="3217">
                  <c:v>3.8136986301372273</c:v>
                </c:pt>
                <c:pt idx="3218">
                  <c:v>3.8164383561646247</c:v>
                </c:pt>
                <c:pt idx="3219">
                  <c:v>3.819178082192022</c:v>
                </c:pt>
                <c:pt idx="3220">
                  <c:v>3.8219178082194194</c:v>
                </c:pt>
                <c:pt idx="3221">
                  <c:v>3.8246575342468168</c:v>
                </c:pt>
                <c:pt idx="3222">
                  <c:v>3.8273972602742141</c:v>
                </c:pt>
                <c:pt idx="3223">
                  <c:v>3.8301369863016115</c:v>
                </c:pt>
                <c:pt idx="3224">
                  <c:v>3.8328767123290088</c:v>
                </c:pt>
                <c:pt idx="3225">
                  <c:v>3.8356164383564062</c:v>
                </c:pt>
                <c:pt idx="3226">
                  <c:v>3.8383561643838036</c:v>
                </c:pt>
                <c:pt idx="3227">
                  <c:v>3.8410958904112009</c:v>
                </c:pt>
                <c:pt idx="3228">
                  <c:v>3.8438356164385983</c:v>
                </c:pt>
                <c:pt idx="3229">
                  <c:v>3.8465753424659956</c:v>
                </c:pt>
                <c:pt idx="3230">
                  <c:v>3.849315068493393</c:v>
                </c:pt>
                <c:pt idx="3231">
                  <c:v>3.8520547945207904</c:v>
                </c:pt>
                <c:pt idx="3232">
                  <c:v>3.8547945205481877</c:v>
                </c:pt>
                <c:pt idx="3233">
                  <c:v>3.8575342465755851</c:v>
                </c:pt>
                <c:pt idx="3234">
                  <c:v>3.8602739726029824</c:v>
                </c:pt>
                <c:pt idx="3235">
                  <c:v>3.8630136986303798</c:v>
                </c:pt>
                <c:pt idx="3236">
                  <c:v>3.8657534246577772</c:v>
                </c:pt>
                <c:pt idx="3237">
                  <c:v>3.8684931506851745</c:v>
                </c:pt>
                <c:pt idx="3238">
                  <c:v>3.8712328767125719</c:v>
                </c:pt>
                <c:pt idx="3239">
                  <c:v>3.8739726027399692</c:v>
                </c:pt>
                <c:pt idx="3240">
                  <c:v>3.8767123287673666</c:v>
                </c:pt>
                <c:pt idx="3241">
                  <c:v>3.879452054794764</c:v>
                </c:pt>
                <c:pt idx="3242">
                  <c:v>3.8821917808221613</c:v>
                </c:pt>
                <c:pt idx="3243">
                  <c:v>3.8849315068495587</c:v>
                </c:pt>
                <c:pt idx="3244">
                  <c:v>3.887671232876956</c:v>
                </c:pt>
                <c:pt idx="3245">
                  <c:v>3.8904109589043534</c:v>
                </c:pt>
                <c:pt idx="3246">
                  <c:v>3.8931506849317508</c:v>
                </c:pt>
                <c:pt idx="3247">
                  <c:v>3.8958904109591481</c:v>
                </c:pt>
                <c:pt idx="3248">
                  <c:v>3.8986301369865455</c:v>
                </c:pt>
                <c:pt idx="3249">
                  <c:v>3.9013698630139428</c:v>
                </c:pt>
                <c:pt idx="3250">
                  <c:v>3.9041095890413402</c:v>
                </c:pt>
                <c:pt idx="3251">
                  <c:v>3.9068493150687376</c:v>
                </c:pt>
                <c:pt idx="3252">
                  <c:v>3.9095890410961349</c:v>
                </c:pt>
                <c:pt idx="3253">
                  <c:v>3.9123287671235323</c:v>
                </c:pt>
                <c:pt idx="3254">
                  <c:v>3.9150684931509296</c:v>
                </c:pt>
                <c:pt idx="3255">
                  <c:v>3.917808219178327</c:v>
                </c:pt>
                <c:pt idx="3256">
                  <c:v>3.9205479452057244</c:v>
                </c:pt>
                <c:pt idx="3257">
                  <c:v>3.9232876712331217</c:v>
                </c:pt>
                <c:pt idx="3258">
                  <c:v>3.9260273972605191</c:v>
                </c:pt>
                <c:pt idx="3259">
                  <c:v>3.9287671232879164</c:v>
                </c:pt>
                <c:pt idx="3260">
                  <c:v>3.9315068493153138</c:v>
                </c:pt>
                <c:pt idx="3261">
                  <c:v>3.9342465753427112</c:v>
                </c:pt>
                <c:pt idx="3262">
                  <c:v>3.9369863013701085</c:v>
                </c:pt>
                <c:pt idx="3263">
                  <c:v>3.9397260273975059</c:v>
                </c:pt>
                <c:pt idx="3264">
                  <c:v>3.9424657534249032</c:v>
                </c:pt>
                <c:pt idx="3265">
                  <c:v>3.9452054794523006</c:v>
                </c:pt>
                <c:pt idx="3266">
                  <c:v>3.947945205479698</c:v>
                </c:pt>
                <c:pt idx="3267">
                  <c:v>3.9506849315070953</c:v>
                </c:pt>
                <c:pt idx="3268">
                  <c:v>3.9534246575344927</c:v>
                </c:pt>
                <c:pt idx="3269">
                  <c:v>3.95616438356189</c:v>
                </c:pt>
                <c:pt idx="3270">
                  <c:v>3.9589041095892874</c:v>
                </c:pt>
                <c:pt idx="3271">
                  <c:v>3.9616438356166848</c:v>
                </c:pt>
                <c:pt idx="3272">
                  <c:v>3.9643835616440821</c:v>
                </c:pt>
                <c:pt idx="3273">
                  <c:v>3.9671232876714795</c:v>
                </c:pt>
                <c:pt idx="3274">
                  <c:v>3.9698630136988768</c:v>
                </c:pt>
                <c:pt idx="3275">
                  <c:v>3.9726027397262742</c:v>
                </c:pt>
                <c:pt idx="3276">
                  <c:v>3.9753424657536716</c:v>
                </c:pt>
                <c:pt idx="3277">
                  <c:v>3.9780821917810689</c:v>
                </c:pt>
                <c:pt idx="3278">
                  <c:v>3.9808219178084663</c:v>
                </c:pt>
                <c:pt idx="3279">
                  <c:v>3.9835616438358636</c:v>
                </c:pt>
                <c:pt idx="3280">
                  <c:v>3.986301369863261</c:v>
                </c:pt>
                <c:pt idx="3281">
                  <c:v>3.9890410958906584</c:v>
                </c:pt>
                <c:pt idx="3282">
                  <c:v>3.9917808219180557</c:v>
                </c:pt>
                <c:pt idx="3283">
                  <c:v>3.9945205479454531</c:v>
                </c:pt>
                <c:pt idx="3284">
                  <c:v>3.9972602739728504</c:v>
                </c:pt>
                <c:pt idx="3285">
                  <c:v>4.0000000000002478</c:v>
                </c:pt>
                <c:pt idx="3286">
                  <c:v>4.0027397260276452</c:v>
                </c:pt>
                <c:pt idx="3287">
                  <c:v>4.0054794520550425</c:v>
                </c:pt>
                <c:pt idx="3288">
                  <c:v>4.0082191780824399</c:v>
                </c:pt>
                <c:pt idx="3289">
                  <c:v>4.0109589041098372</c:v>
                </c:pt>
                <c:pt idx="3290">
                  <c:v>4.0136986301372346</c:v>
                </c:pt>
                <c:pt idx="3291">
                  <c:v>4.016438356164632</c:v>
                </c:pt>
                <c:pt idx="3292">
                  <c:v>4.0191780821920293</c:v>
                </c:pt>
                <c:pt idx="3293">
                  <c:v>4.0219178082194267</c:v>
                </c:pt>
                <c:pt idx="3294">
                  <c:v>4.024657534246824</c:v>
                </c:pt>
                <c:pt idx="3295">
                  <c:v>4.0273972602742214</c:v>
                </c:pt>
                <c:pt idx="3296">
                  <c:v>4.0301369863016188</c:v>
                </c:pt>
                <c:pt idx="3297">
                  <c:v>4.0328767123290161</c:v>
                </c:pt>
                <c:pt idx="3298">
                  <c:v>4.0356164383564135</c:v>
                </c:pt>
                <c:pt idx="3299">
                  <c:v>4.0383561643838108</c:v>
                </c:pt>
                <c:pt idx="3300">
                  <c:v>4.0410958904112082</c:v>
                </c:pt>
                <c:pt idx="3301">
                  <c:v>4.0438356164386056</c:v>
                </c:pt>
                <c:pt idx="3302">
                  <c:v>4.0465753424660029</c:v>
                </c:pt>
                <c:pt idx="3303">
                  <c:v>4.0493150684934003</c:v>
                </c:pt>
                <c:pt idx="3304">
                  <c:v>4.0520547945207976</c:v>
                </c:pt>
                <c:pt idx="3305">
                  <c:v>4.054794520548195</c:v>
                </c:pt>
                <c:pt idx="3306">
                  <c:v>4.0575342465755924</c:v>
                </c:pt>
                <c:pt idx="3307">
                  <c:v>4.0602739726029897</c:v>
                </c:pt>
                <c:pt idx="3308">
                  <c:v>4.0630136986303871</c:v>
                </c:pt>
                <c:pt idx="3309">
                  <c:v>4.0657534246577844</c:v>
                </c:pt>
                <c:pt idx="3310">
                  <c:v>4.0684931506851818</c:v>
                </c:pt>
                <c:pt idx="3311">
                  <c:v>4.0712328767125792</c:v>
                </c:pt>
                <c:pt idx="3312">
                  <c:v>4.0739726027399765</c:v>
                </c:pt>
                <c:pt idx="3313">
                  <c:v>4.0767123287673739</c:v>
                </c:pt>
                <c:pt idx="3314">
                  <c:v>4.0794520547947712</c:v>
                </c:pt>
                <c:pt idx="3315">
                  <c:v>4.0821917808221686</c:v>
                </c:pt>
                <c:pt idx="3316">
                  <c:v>4.084931506849566</c:v>
                </c:pt>
                <c:pt idx="3317">
                  <c:v>4.0876712328769633</c:v>
                </c:pt>
                <c:pt idx="3318">
                  <c:v>4.0904109589043607</c:v>
                </c:pt>
                <c:pt idx="3319">
                  <c:v>4.093150684931758</c:v>
                </c:pt>
                <c:pt idx="3320">
                  <c:v>4.0958904109591554</c:v>
                </c:pt>
                <c:pt idx="3321">
                  <c:v>4.0986301369865528</c:v>
                </c:pt>
                <c:pt idx="3322">
                  <c:v>4.1013698630139501</c:v>
                </c:pt>
                <c:pt idx="3323">
                  <c:v>4.1041095890413475</c:v>
                </c:pt>
                <c:pt idx="3324">
                  <c:v>4.1068493150687448</c:v>
                </c:pt>
                <c:pt idx="3325">
                  <c:v>4.1095890410961422</c:v>
                </c:pt>
                <c:pt idx="3326">
                  <c:v>4.1123287671235396</c:v>
                </c:pt>
                <c:pt idx="3327">
                  <c:v>4.1150684931509369</c:v>
                </c:pt>
                <c:pt idx="3328">
                  <c:v>4.1178082191783343</c:v>
                </c:pt>
                <c:pt idx="3329">
                  <c:v>4.1205479452057316</c:v>
                </c:pt>
                <c:pt idx="3330">
                  <c:v>4.123287671233129</c:v>
                </c:pt>
                <c:pt idx="3331">
                  <c:v>4.1260273972605264</c:v>
                </c:pt>
                <c:pt idx="3332">
                  <c:v>4.1287671232879237</c:v>
                </c:pt>
                <c:pt idx="3333">
                  <c:v>4.1315068493153211</c:v>
                </c:pt>
                <c:pt idx="3334">
                  <c:v>4.1342465753427184</c:v>
                </c:pt>
                <c:pt idx="3335">
                  <c:v>4.1369863013701158</c:v>
                </c:pt>
                <c:pt idx="3336">
                  <c:v>4.1397260273975132</c:v>
                </c:pt>
                <c:pt idx="3337">
                  <c:v>4.1424657534249105</c:v>
                </c:pt>
                <c:pt idx="3338">
                  <c:v>4.1452054794523079</c:v>
                </c:pt>
                <c:pt idx="3339">
                  <c:v>4.1479452054797052</c:v>
                </c:pt>
                <c:pt idx="3340">
                  <c:v>4.1506849315071026</c:v>
                </c:pt>
                <c:pt idx="3341">
                  <c:v>4.1534246575345</c:v>
                </c:pt>
                <c:pt idx="3342">
                  <c:v>4.1561643835618973</c:v>
                </c:pt>
                <c:pt idx="3343">
                  <c:v>4.1589041095892947</c:v>
                </c:pt>
                <c:pt idx="3344">
                  <c:v>4.161643835616692</c:v>
                </c:pt>
                <c:pt idx="3345">
                  <c:v>4.1643835616440894</c:v>
                </c:pt>
                <c:pt idx="3346">
                  <c:v>4.1671232876714868</c:v>
                </c:pt>
                <c:pt idx="3347">
                  <c:v>4.1698630136988841</c:v>
                </c:pt>
                <c:pt idx="3348">
                  <c:v>4.1726027397262815</c:v>
                </c:pt>
                <c:pt idx="3349">
                  <c:v>4.1753424657536788</c:v>
                </c:pt>
                <c:pt idx="3350">
                  <c:v>4.1780821917810762</c:v>
                </c:pt>
                <c:pt idx="3351">
                  <c:v>4.1808219178084736</c:v>
                </c:pt>
                <c:pt idx="3352">
                  <c:v>4.1835616438358709</c:v>
                </c:pt>
                <c:pt idx="3353">
                  <c:v>4.1863013698632683</c:v>
                </c:pt>
                <c:pt idx="3354">
                  <c:v>4.1890410958906656</c:v>
                </c:pt>
                <c:pt idx="3355">
                  <c:v>4.191780821918063</c:v>
                </c:pt>
                <c:pt idx="3356">
                  <c:v>4.1945205479454604</c:v>
                </c:pt>
                <c:pt idx="3357">
                  <c:v>4.1972602739728577</c:v>
                </c:pt>
                <c:pt idx="3358">
                  <c:v>4.2000000000002551</c:v>
                </c:pt>
                <c:pt idx="3359">
                  <c:v>4.2027397260276524</c:v>
                </c:pt>
                <c:pt idx="3360">
                  <c:v>4.2054794520550498</c:v>
                </c:pt>
                <c:pt idx="3361">
                  <c:v>4.2082191780824472</c:v>
                </c:pt>
                <c:pt idx="3362">
                  <c:v>4.2109589041098445</c:v>
                </c:pt>
                <c:pt idx="3363">
                  <c:v>4.2136986301372419</c:v>
                </c:pt>
                <c:pt idx="3364">
                  <c:v>4.2164383561646392</c:v>
                </c:pt>
                <c:pt idx="3365">
                  <c:v>4.2191780821920366</c:v>
                </c:pt>
                <c:pt idx="3366">
                  <c:v>4.221917808219434</c:v>
                </c:pt>
                <c:pt idx="3367">
                  <c:v>4.2246575342468313</c:v>
                </c:pt>
                <c:pt idx="3368">
                  <c:v>4.2273972602742287</c:v>
                </c:pt>
                <c:pt idx="3369">
                  <c:v>4.230136986301626</c:v>
                </c:pt>
                <c:pt idx="3370">
                  <c:v>4.2328767123290234</c:v>
                </c:pt>
                <c:pt idx="3371">
                  <c:v>4.2356164383564208</c:v>
                </c:pt>
                <c:pt idx="3372">
                  <c:v>4.2383561643838181</c:v>
                </c:pt>
                <c:pt idx="3373">
                  <c:v>4.2410958904112155</c:v>
                </c:pt>
                <c:pt idx="3374">
                  <c:v>4.2438356164386128</c:v>
                </c:pt>
                <c:pt idx="3375">
                  <c:v>4.2465753424660102</c:v>
                </c:pt>
                <c:pt idx="3376">
                  <c:v>4.2493150684934076</c:v>
                </c:pt>
                <c:pt idx="3377">
                  <c:v>4.2520547945208049</c:v>
                </c:pt>
                <c:pt idx="3378">
                  <c:v>4.2547945205482023</c:v>
                </c:pt>
                <c:pt idx="3379">
                  <c:v>4.2575342465755996</c:v>
                </c:pt>
                <c:pt idx="3380">
                  <c:v>4.260273972602997</c:v>
                </c:pt>
                <c:pt idx="3381">
                  <c:v>4.2630136986303944</c:v>
                </c:pt>
                <c:pt idx="3382">
                  <c:v>4.2657534246577917</c:v>
                </c:pt>
                <c:pt idx="3383">
                  <c:v>4.2684931506851891</c:v>
                </c:pt>
                <c:pt idx="3384">
                  <c:v>4.2712328767125864</c:v>
                </c:pt>
                <c:pt idx="3385">
                  <c:v>4.2739726027399838</c:v>
                </c:pt>
                <c:pt idx="3386">
                  <c:v>4.2767123287673812</c:v>
                </c:pt>
                <c:pt idx="3387">
                  <c:v>4.2794520547947785</c:v>
                </c:pt>
                <c:pt idx="3388">
                  <c:v>4.2821917808221759</c:v>
                </c:pt>
                <c:pt idx="3389">
                  <c:v>4.2849315068495732</c:v>
                </c:pt>
                <c:pt idx="3390">
                  <c:v>4.2876712328769706</c:v>
                </c:pt>
                <c:pt idx="3391">
                  <c:v>4.290410958904368</c:v>
                </c:pt>
                <c:pt idx="3392">
                  <c:v>4.2931506849317653</c:v>
                </c:pt>
                <c:pt idx="3393">
                  <c:v>4.2958904109591627</c:v>
                </c:pt>
                <c:pt idx="3394">
                  <c:v>4.29863013698656</c:v>
                </c:pt>
                <c:pt idx="3395">
                  <c:v>4.3013698630139574</c:v>
                </c:pt>
                <c:pt idx="3396">
                  <c:v>4.3041095890413548</c:v>
                </c:pt>
                <c:pt idx="3397">
                  <c:v>4.3068493150687521</c:v>
                </c:pt>
                <c:pt idx="3398">
                  <c:v>4.3095890410961495</c:v>
                </c:pt>
                <c:pt idx="3399">
                  <c:v>4.3123287671235468</c:v>
                </c:pt>
                <c:pt idx="3400">
                  <c:v>4.3150684931509442</c:v>
                </c:pt>
                <c:pt idx="3401">
                  <c:v>4.3178082191783416</c:v>
                </c:pt>
                <c:pt idx="3402">
                  <c:v>4.3205479452057389</c:v>
                </c:pt>
                <c:pt idx="3403">
                  <c:v>4.3232876712331363</c:v>
                </c:pt>
                <c:pt idx="3404">
                  <c:v>4.3260273972605336</c:v>
                </c:pt>
                <c:pt idx="3405">
                  <c:v>4.328767123287931</c:v>
                </c:pt>
                <c:pt idx="3406">
                  <c:v>4.3315068493153284</c:v>
                </c:pt>
                <c:pt idx="3407">
                  <c:v>4.3342465753427257</c:v>
                </c:pt>
                <c:pt idx="3408">
                  <c:v>4.3369863013701231</c:v>
                </c:pt>
                <c:pt idx="3409">
                  <c:v>4.3397260273975204</c:v>
                </c:pt>
                <c:pt idx="3410">
                  <c:v>4.3424657534249178</c:v>
                </c:pt>
                <c:pt idx="3411">
                  <c:v>4.3452054794523152</c:v>
                </c:pt>
                <c:pt idx="3412">
                  <c:v>4.3479452054797125</c:v>
                </c:pt>
                <c:pt idx="3413">
                  <c:v>4.3506849315071099</c:v>
                </c:pt>
                <c:pt idx="3414">
                  <c:v>4.3534246575345072</c:v>
                </c:pt>
                <c:pt idx="3415">
                  <c:v>4.3561643835619046</c:v>
                </c:pt>
                <c:pt idx="3416">
                  <c:v>4.358904109589302</c:v>
                </c:pt>
                <c:pt idx="3417">
                  <c:v>4.3616438356166993</c:v>
                </c:pt>
                <c:pt idx="3418">
                  <c:v>4.3643835616440967</c:v>
                </c:pt>
                <c:pt idx="3419">
                  <c:v>4.367123287671494</c:v>
                </c:pt>
                <c:pt idx="3420">
                  <c:v>4.3698630136988914</c:v>
                </c:pt>
                <c:pt idx="3421">
                  <c:v>4.3726027397262888</c:v>
                </c:pt>
                <c:pt idx="3422">
                  <c:v>4.3753424657536861</c:v>
                </c:pt>
                <c:pt idx="3423">
                  <c:v>4.3780821917810835</c:v>
                </c:pt>
                <c:pt idx="3424">
                  <c:v>4.3808219178084808</c:v>
                </c:pt>
                <c:pt idx="3425">
                  <c:v>4.3835616438358782</c:v>
                </c:pt>
                <c:pt idx="3426">
                  <c:v>4.3863013698632756</c:v>
                </c:pt>
                <c:pt idx="3427">
                  <c:v>4.3890410958906729</c:v>
                </c:pt>
                <c:pt idx="3428">
                  <c:v>4.3917808219180703</c:v>
                </c:pt>
                <c:pt idx="3429">
                  <c:v>4.3945205479454676</c:v>
                </c:pt>
                <c:pt idx="3430">
                  <c:v>4.397260273972865</c:v>
                </c:pt>
                <c:pt idx="3431">
                  <c:v>4.4000000000002624</c:v>
                </c:pt>
                <c:pt idx="3432">
                  <c:v>4.4027397260276597</c:v>
                </c:pt>
                <c:pt idx="3433">
                  <c:v>4.4054794520550571</c:v>
                </c:pt>
                <c:pt idx="3434">
                  <c:v>4.4082191780824544</c:v>
                </c:pt>
                <c:pt idx="3435">
                  <c:v>4.4109589041098518</c:v>
                </c:pt>
                <c:pt idx="3436">
                  <c:v>4.4136986301372492</c:v>
                </c:pt>
                <c:pt idx="3437">
                  <c:v>4.4164383561646465</c:v>
                </c:pt>
                <c:pt idx="3438">
                  <c:v>4.4191780821920439</c:v>
                </c:pt>
                <c:pt idx="3439">
                  <c:v>4.4219178082194412</c:v>
                </c:pt>
                <c:pt idx="3440">
                  <c:v>4.4246575342468386</c:v>
                </c:pt>
                <c:pt idx="3441">
                  <c:v>4.427397260274236</c:v>
                </c:pt>
                <c:pt idx="3442">
                  <c:v>4.4301369863016333</c:v>
                </c:pt>
                <c:pt idx="3443">
                  <c:v>4.4328767123290307</c:v>
                </c:pt>
                <c:pt idx="3444">
                  <c:v>4.435616438356428</c:v>
                </c:pt>
                <c:pt idx="3445">
                  <c:v>4.4383561643838254</c:v>
                </c:pt>
                <c:pt idx="3446">
                  <c:v>4.4410958904112228</c:v>
                </c:pt>
                <c:pt idx="3447">
                  <c:v>4.4438356164386201</c:v>
                </c:pt>
                <c:pt idx="3448">
                  <c:v>4.4465753424660175</c:v>
                </c:pt>
                <c:pt idx="3449">
                  <c:v>4.4493150684934148</c:v>
                </c:pt>
                <c:pt idx="3450">
                  <c:v>4.4520547945208122</c:v>
                </c:pt>
                <c:pt idx="3451">
                  <c:v>4.4547945205482096</c:v>
                </c:pt>
                <c:pt idx="3452">
                  <c:v>4.4575342465756069</c:v>
                </c:pt>
                <c:pt idx="3453">
                  <c:v>4.4602739726030043</c:v>
                </c:pt>
                <c:pt idx="3454">
                  <c:v>4.4630136986304016</c:v>
                </c:pt>
                <c:pt idx="3455">
                  <c:v>4.465753424657799</c:v>
                </c:pt>
                <c:pt idx="3456">
                  <c:v>4.4684931506851964</c:v>
                </c:pt>
                <c:pt idx="3457">
                  <c:v>4.4712328767125937</c:v>
                </c:pt>
                <c:pt idx="3458">
                  <c:v>4.4739726027399911</c:v>
                </c:pt>
                <c:pt idx="3459">
                  <c:v>4.4767123287673884</c:v>
                </c:pt>
                <c:pt idx="3460">
                  <c:v>4.4794520547947858</c:v>
                </c:pt>
                <c:pt idx="3461">
                  <c:v>4.4821917808221832</c:v>
                </c:pt>
                <c:pt idx="3462">
                  <c:v>4.4849315068495805</c:v>
                </c:pt>
                <c:pt idx="3463">
                  <c:v>4.4876712328769779</c:v>
                </c:pt>
                <c:pt idx="3464">
                  <c:v>4.4904109589043752</c:v>
                </c:pt>
                <c:pt idx="3465">
                  <c:v>4.4931506849317726</c:v>
                </c:pt>
                <c:pt idx="3466">
                  <c:v>4.49589041095917</c:v>
                </c:pt>
                <c:pt idx="3467">
                  <c:v>4.4986301369865673</c:v>
                </c:pt>
                <c:pt idx="3468">
                  <c:v>4.5013698630139647</c:v>
                </c:pt>
                <c:pt idx="3469">
                  <c:v>4.504109589041362</c:v>
                </c:pt>
                <c:pt idx="3470">
                  <c:v>4.5068493150687594</c:v>
                </c:pt>
                <c:pt idx="3471">
                  <c:v>4.5095890410961568</c:v>
                </c:pt>
                <c:pt idx="3472">
                  <c:v>4.5123287671235541</c:v>
                </c:pt>
                <c:pt idx="3473">
                  <c:v>4.5150684931509515</c:v>
                </c:pt>
                <c:pt idx="3474">
                  <c:v>4.5178082191783488</c:v>
                </c:pt>
                <c:pt idx="3475">
                  <c:v>4.5205479452057462</c:v>
                </c:pt>
                <c:pt idx="3476">
                  <c:v>4.5232876712331436</c:v>
                </c:pt>
                <c:pt idx="3477">
                  <c:v>4.5260273972605409</c:v>
                </c:pt>
                <c:pt idx="3478">
                  <c:v>4.5287671232879383</c:v>
                </c:pt>
                <c:pt idx="3479">
                  <c:v>4.5315068493153356</c:v>
                </c:pt>
                <c:pt idx="3480">
                  <c:v>4.534246575342733</c:v>
                </c:pt>
                <c:pt idx="3481">
                  <c:v>4.5369863013701304</c:v>
                </c:pt>
                <c:pt idx="3482">
                  <c:v>4.5397260273975277</c:v>
                </c:pt>
                <c:pt idx="3483">
                  <c:v>4.5424657534249251</c:v>
                </c:pt>
                <c:pt idx="3484">
                  <c:v>4.5452054794523225</c:v>
                </c:pt>
                <c:pt idx="3485">
                  <c:v>4.5479452054797198</c:v>
                </c:pt>
                <c:pt idx="3486">
                  <c:v>4.5506849315071172</c:v>
                </c:pt>
                <c:pt idx="3487">
                  <c:v>4.5534246575345145</c:v>
                </c:pt>
                <c:pt idx="3488">
                  <c:v>4.5561643835619119</c:v>
                </c:pt>
                <c:pt idx="3489">
                  <c:v>4.5589041095893093</c:v>
                </c:pt>
                <c:pt idx="3490">
                  <c:v>4.5616438356167066</c:v>
                </c:pt>
                <c:pt idx="3491">
                  <c:v>4.564383561644104</c:v>
                </c:pt>
                <c:pt idx="3492">
                  <c:v>4.5671232876715013</c:v>
                </c:pt>
                <c:pt idx="3493">
                  <c:v>4.5698630136988987</c:v>
                </c:pt>
                <c:pt idx="3494">
                  <c:v>4.5726027397262961</c:v>
                </c:pt>
                <c:pt idx="3495">
                  <c:v>4.5753424657536934</c:v>
                </c:pt>
                <c:pt idx="3496">
                  <c:v>4.5780821917810908</c:v>
                </c:pt>
                <c:pt idx="3497">
                  <c:v>4.5808219178084881</c:v>
                </c:pt>
                <c:pt idx="3498">
                  <c:v>4.5835616438358855</c:v>
                </c:pt>
                <c:pt idx="3499">
                  <c:v>4.5863013698632829</c:v>
                </c:pt>
                <c:pt idx="3500">
                  <c:v>4.5890410958906802</c:v>
                </c:pt>
                <c:pt idx="3501">
                  <c:v>4.5917808219180776</c:v>
                </c:pt>
                <c:pt idx="3502">
                  <c:v>4.5945205479454749</c:v>
                </c:pt>
                <c:pt idx="3503">
                  <c:v>4.5972602739728723</c:v>
                </c:pt>
                <c:pt idx="3504">
                  <c:v>4.6000000000002697</c:v>
                </c:pt>
                <c:pt idx="3505">
                  <c:v>4.602739726027667</c:v>
                </c:pt>
                <c:pt idx="3506">
                  <c:v>4.6054794520550644</c:v>
                </c:pt>
                <c:pt idx="3507">
                  <c:v>4.6082191780824617</c:v>
                </c:pt>
                <c:pt idx="3508">
                  <c:v>4.6109589041098591</c:v>
                </c:pt>
                <c:pt idx="3509">
                  <c:v>4.6136986301372565</c:v>
                </c:pt>
                <c:pt idx="3510">
                  <c:v>4.6164383561646538</c:v>
                </c:pt>
                <c:pt idx="3511">
                  <c:v>4.6191780821920512</c:v>
                </c:pt>
                <c:pt idx="3512">
                  <c:v>4.6219178082194485</c:v>
                </c:pt>
                <c:pt idx="3513">
                  <c:v>4.6246575342468459</c:v>
                </c:pt>
                <c:pt idx="3514">
                  <c:v>4.6273972602742433</c:v>
                </c:pt>
                <c:pt idx="3515">
                  <c:v>4.6301369863016406</c:v>
                </c:pt>
                <c:pt idx="3516">
                  <c:v>4.632876712329038</c:v>
                </c:pt>
                <c:pt idx="3517">
                  <c:v>4.6356164383564353</c:v>
                </c:pt>
                <c:pt idx="3518">
                  <c:v>4.6383561643838327</c:v>
                </c:pt>
                <c:pt idx="3519">
                  <c:v>4.6410958904112301</c:v>
                </c:pt>
                <c:pt idx="3520">
                  <c:v>4.6438356164386274</c:v>
                </c:pt>
                <c:pt idx="3521">
                  <c:v>4.6465753424660248</c:v>
                </c:pt>
                <c:pt idx="3522">
                  <c:v>4.6493150684934221</c:v>
                </c:pt>
                <c:pt idx="3523">
                  <c:v>4.6520547945208195</c:v>
                </c:pt>
                <c:pt idx="3524">
                  <c:v>4.6547945205482169</c:v>
                </c:pt>
                <c:pt idx="3525">
                  <c:v>4.6575342465756142</c:v>
                </c:pt>
                <c:pt idx="3526">
                  <c:v>4.6602739726030116</c:v>
                </c:pt>
                <c:pt idx="3527">
                  <c:v>4.6630136986304089</c:v>
                </c:pt>
                <c:pt idx="3528">
                  <c:v>4.6657534246578063</c:v>
                </c:pt>
                <c:pt idx="3529">
                  <c:v>4.6684931506852037</c:v>
                </c:pt>
                <c:pt idx="3530">
                  <c:v>4.671232876712601</c:v>
                </c:pt>
                <c:pt idx="3531">
                  <c:v>4.6739726027399984</c:v>
                </c:pt>
                <c:pt idx="3532">
                  <c:v>4.6767123287673957</c:v>
                </c:pt>
                <c:pt idx="3533">
                  <c:v>4.6794520547947931</c:v>
                </c:pt>
                <c:pt idx="3534">
                  <c:v>4.6821917808221905</c:v>
                </c:pt>
                <c:pt idx="3535">
                  <c:v>4.6849315068495878</c:v>
                </c:pt>
                <c:pt idx="3536">
                  <c:v>4.6876712328769852</c:v>
                </c:pt>
                <c:pt idx="3537">
                  <c:v>4.6904109589043825</c:v>
                </c:pt>
                <c:pt idx="3538">
                  <c:v>4.6931506849317799</c:v>
                </c:pt>
                <c:pt idx="3539">
                  <c:v>4.6958904109591773</c:v>
                </c:pt>
                <c:pt idx="3540">
                  <c:v>4.6986301369865746</c:v>
                </c:pt>
                <c:pt idx="3541">
                  <c:v>4.701369863013972</c:v>
                </c:pt>
                <c:pt idx="3542">
                  <c:v>4.7041095890413693</c:v>
                </c:pt>
                <c:pt idx="3543">
                  <c:v>4.7068493150687667</c:v>
                </c:pt>
                <c:pt idx="3544">
                  <c:v>4.7095890410961641</c:v>
                </c:pt>
                <c:pt idx="3545">
                  <c:v>4.7123287671235614</c:v>
                </c:pt>
                <c:pt idx="3546">
                  <c:v>4.7150684931509588</c:v>
                </c:pt>
                <c:pt idx="3547">
                  <c:v>4.7178082191783561</c:v>
                </c:pt>
                <c:pt idx="3548">
                  <c:v>4.7205479452057535</c:v>
                </c:pt>
                <c:pt idx="3549">
                  <c:v>4.7232876712331509</c:v>
                </c:pt>
                <c:pt idx="3550">
                  <c:v>4.7260273972605482</c:v>
                </c:pt>
                <c:pt idx="3551">
                  <c:v>4.7287671232879456</c:v>
                </c:pt>
                <c:pt idx="3552">
                  <c:v>4.7315068493153429</c:v>
                </c:pt>
                <c:pt idx="3553">
                  <c:v>4.7342465753427403</c:v>
                </c:pt>
                <c:pt idx="3554">
                  <c:v>4.7369863013701377</c:v>
                </c:pt>
                <c:pt idx="3555">
                  <c:v>4.739726027397535</c:v>
                </c:pt>
                <c:pt idx="3556">
                  <c:v>4.7424657534249324</c:v>
                </c:pt>
                <c:pt idx="3557">
                  <c:v>4.7452054794523297</c:v>
                </c:pt>
                <c:pt idx="3558">
                  <c:v>4.7479452054797271</c:v>
                </c:pt>
                <c:pt idx="3559">
                  <c:v>4.7506849315071245</c:v>
                </c:pt>
                <c:pt idx="3560">
                  <c:v>4.7534246575345218</c:v>
                </c:pt>
                <c:pt idx="3561">
                  <c:v>4.7561643835619192</c:v>
                </c:pt>
                <c:pt idx="3562">
                  <c:v>4.7589041095893165</c:v>
                </c:pt>
                <c:pt idx="3563">
                  <c:v>4.7616438356167139</c:v>
                </c:pt>
                <c:pt idx="3564">
                  <c:v>4.7643835616441113</c:v>
                </c:pt>
                <c:pt idx="3565">
                  <c:v>4.7671232876715086</c:v>
                </c:pt>
                <c:pt idx="3566">
                  <c:v>4.769863013698906</c:v>
                </c:pt>
                <c:pt idx="3567">
                  <c:v>4.7726027397263033</c:v>
                </c:pt>
                <c:pt idx="3568">
                  <c:v>4.7753424657537007</c:v>
                </c:pt>
                <c:pt idx="3569">
                  <c:v>4.7780821917810981</c:v>
                </c:pt>
                <c:pt idx="3570">
                  <c:v>4.7808219178084954</c:v>
                </c:pt>
                <c:pt idx="3571">
                  <c:v>4.7835616438358928</c:v>
                </c:pt>
                <c:pt idx="3572">
                  <c:v>4.7863013698632901</c:v>
                </c:pt>
                <c:pt idx="3573">
                  <c:v>4.7890410958906875</c:v>
                </c:pt>
                <c:pt idx="3574">
                  <c:v>4.7917808219180849</c:v>
                </c:pt>
                <c:pt idx="3575">
                  <c:v>4.7945205479454822</c:v>
                </c:pt>
                <c:pt idx="3576">
                  <c:v>4.7972602739728796</c:v>
                </c:pt>
                <c:pt idx="3577">
                  <c:v>4.8000000000002769</c:v>
                </c:pt>
                <c:pt idx="3578">
                  <c:v>4.8027397260276743</c:v>
                </c:pt>
                <c:pt idx="3579">
                  <c:v>4.8054794520550717</c:v>
                </c:pt>
                <c:pt idx="3580">
                  <c:v>4.808219178082469</c:v>
                </c:pt>
                <c:pt idx="3581">
                  <c:v>4.8109589041098664</c:v>
                </c:pt>
                <c:pt idx="3582">
                  <c:v>4.8136986301372637</c:v>
                </c:pt>
                <c:pt idx="3583">
                  <c:v>4.8164383561646611</c:v>
                </c:pt>
                <c:pt idx="3584">
                  <c:v>4.8191780821920585</c:v>
                </c:pt>
                <c:pt idx="3585">
                  <c:v>4.8219178082194558</c:v>
                </c:pt>
                <c:pt idx="3586">
                  <c:v>4.8246575342468532</c:v>
                </c:pt>
                <c:pt idx="3587">
                  <c:v>4.8273972602742505</c:v>
                </c:pt>
                <c:pt idx="3588">
                  <c:v>4.8301369863016479</c:v>
                </c:pt>
                <c:pt idx="3589">
                  <c:v>4.8328767123290453</c:v>
                </c:pt>
                <c:pt idx="3590">
                  <c:v>4.8356164383564426</c:v>
                </c:pt>
                <c:pt idx="3591">
                  <c:v>4.83835616438384</c:v>
                </c:pt>
                <c:pt idx="3592">
                  <c:v>4.8410958904112373</c:v>
                </c:pt>
                <c:pt idx="3593">
                  <c:v>4.8438356164386347</c:v>
                </c:pt>
                <c:pt idx="3594">
                  <c:v>4.8465753424660321</c:v>
                </c:pt>
                <c:pt idx="3595">
                  <c:v>4.8493150684934294</c:v>
                </c:pt>
                <c:pt idx="3596">
                  <c:v>4.8520547945208268</c:v>
                </c:pt>
                <c:pt idx="3597">
                  <c:v>4.8547945205482241</c:v>
                </c:pt>
                <c:pt idx="3598">
                  <c:v>4.8575342465756215</c:v>
                </c:pt>
                <c:pt idx="3599">
                  <c:v>4.8602739726030189</c:v>
                </c:pt>
                <c:pt idx="3600">
                  <c:v>4.8630136986304162</c:v>
                </c:pt>
                <c:pt idx="3601">
                  <c:v>4.8657534246578136</c:v>
                </c:pt>
                <c:pt idx="3602">
                  <c:v>4.8684931506852109</c:v>
                </c:pt>
                <c:pt idx="3603">
                  <c:v>4.8712328767126083</c:v>
                </c:pt>
                <c:pt idx="3604">
                  <c:v>4.8739726027400057</c:v>
                </c:pt>
                <c:pt idx="3605">
                  <c:v>4.876712328767403</c:v>
                </c:pt>
                <c:pt idx="3606">
                  <c:v>4.8794520547948004</c:v>
                </c:pt>
                <c:pt idx="3607">
                  <c:v>4.8821917808221977</c:v>
                </c:pt>
                <c:pt idx="3608">
                  <c:v>4.8849315068495951</c:v>
                </c:pt>
                <c:pt idx="3609">
                  <c:v>4.8876712328769925</c:v>
                </c:pt>
                <c:pt idx="3610">
                  <c:v>4.8904109589043898</c:v>
                </c:pt>
                <c:pt idx="3611">
                  <c:v>4.8931506849317872</c:v>
                </c:pt>
                <c:pt idx="3612">
                  <c:v>4.8958904109591845</c:v>
                </c:pt>
                <c:pt idx="3613">
                  <c:v>4.8986301369865819</c:v>
                </c:pt>
                <c:pt idx="3614">
                  <c:v>4.9013698630139793</c:v>
                </c:pt>
                <c:pt idx="3615">
                  <c:v>4.9041095890413766</c:v>
                </c:pt>
                <c:pt idx="3616">
                  <c:v>4.906849315068774</c:v>
                </c:pt>
                <c:pt idx="3617">
                  <c:v>4.9095890410961713</c:v>
                </c:pt>
                <c:pt idx="3618">
                  <c:v>4.9123287671235687</c:v>
                </c:pt>
                <c:pt idx="3619">
                  <c:v>4.9150684931509661</c:v>
                </c:pt>
                <c:pt idx="3620">
                  <c:v>4.9178082191783634</c:v>
                </c:pt>
                <c:pt idx="3621">
                  <c:v>4.9205479452057608</c:v>
                </c:pt>
                <c:pt idx="3622">
                  <c:v>4.9232876712331581</c:v>
                </c:pt>
                <c:pt idx="3623">
                  <c:v>4.9260273972605555</c:v>
                </c:pt>
                <c:pt idx="3624">
                  <c:v>4.9287671232879529</c:v>
                </c:pt>
                <c:pt idx="3625">
                  <c:v>4.9315068493153502</c:v>
                </c:pt>
                <c:pt idx="3626">
                  <c:v>4.9342465753427476</c:v>
                </c:pt>
                <c:pt idx="3627">
                  <c:v>4.9369863013701449</c:v>
                </c:pt>
                <c:pt idx="3628">
                  <c:v>4.9397260273975423</c:v>
                </c:pt>
                <c:pt idx="3629">
                  <c:v>4.9424657534249397</c:v>
                </c:pt>
                <c:pt idx="3630">
                  <c:v>4.945205479452337</c:v>
                </c:pt>
                <c:pt idx="3631">
                  <c:v>4.9479452054797344</c:v>
                </c:pt>
                <c:pt idx="3632">
                  <c:v>4.9506849315071317</c:v>
                </c:pt>
                <c:pt idx="3633">
                  <c:v>4.9534246575345291</c:v>
                </c:pt>
                <c:pt idx="3634">
                  <c:v>4.9561643835619265</c:v>
                </c:pt>
                <c:pt idx="3635">
                  <c:v>4.9589041095893238</c:v>
                </c:pt>
                <c:pt idx="3636">
                  <c:v>4.9616438356167212</c:v>
                </c:pt>
                <c:pt idx="3637">
                  <c:v>4.9643835616441185</c:v>
                </c:pt>
                <c:pt idx="3638">
                  <c:v>4.9671232876715159</c:v>
                </c:pt>
                <c:pt idx="3639">
                  <c:v>4.9698630136989133</c:v>
                </c:pt>
                <c:pt idx="3640">
                  <c:v>4.9726027397263106</c:v>
                </c:pt>
                <c:pt idx="3641">
                  <c:v>4.975342465753708</c:v>
                </c:pt>
                <c:pt idx="3642">
                  <c:v>4.9780821917811053</c:v>
                </c:pt>
                <c:pt idx="3643">
                  <c:v>4.9808219178085027</c:v>
                </c:pt>
                <c:pt idx="3644">
                  <c:v>4.9835616438359001</c:v>
                </c:pt>
                <c:pt idx="3645">
                  <c:v>4.9863013698632974</c:v>
                </c:pt>
                <c:pt idx="3646">
                  <c:v>4.9890410958906948</c:v>
                </c:pt>
                <c:pt idx="3647">
                  <c:v>4.9917808219180921</c:v>
                </c:pt>
                <c:pt idx="3648">
                  <c:v>4.9945205479454895</c:v>
                </c:pt>
                <c:pt idx="3649">
                  <c:v>4.9972602739728869</c:v>
                </c:pt>
                <c:pt idx="3650">
                  <c:v>5.0000000000002842</c:v>
                </c:pt>
                <c:pt idx="3651">
                  <c:v>5.0027397260276816</c:v>
                </c:pt>
                <c:pt idx="3652">
                  <c:v>5.0054794520550789</c:v>
                </c:pt>
                <c:pt idx="3653">
                  <c:v>5.0082191780824763</c:v>
                </c:pt>
                <c:pt idx="3654">
                  <c:v>5.0109589041098737</c:v>
                </c:pt>
                <c:pt idx="3655">
                  <c:v>5.013698630137271</c:v>
                </c:pt>
                <c:pt idx="3656">
                  <c:v>5.0164383561646684</c:v>
                </c:pt>
                <c:pt idx="3657">
                  <c:v>5.0191780821920657</c:v>
                </c:pt>
                <c:pt idx="3658">
                  <c:v>5.0219178082194631</c:v>
                </c:pt>
                <c:pt idx="3659">
                  <c:v>5.0246575342468605</c:v>
                </c:pt>
                <c:pt idx="3660">
                  <c:v>5.0273972602742578</c:v>
                </c:pt>
                <c:pt idx="3661">
                  <c:v>5.0301369863016552</c:v>
                </c:pt>
                <c:pt idx="3662">
                  <c:v>5.0328767123290525</c:v>
                </c:pt>
                <c:pt idx="3663">
                  <c:v>5.0356164383564499</c:v>
                </c:pt>
                <c:pt idx="3664">
                  <c:v>5.0383561643838473</c:v>
                </c:pt>
                <c:pt idx="3665">
                  <c:v>5.0410958904112446</c:v>
                </c:pt>
                <c:pt idx="3666">
                  <c:v>5.043835616438642</c:v>
                </c:pt>
                <c:pt idx="3667">
                  <c:v>5.0465753424660393</c:v>
                </c:pt>
                <c:pt idx="3668">
                  <c:v>5.0493150684934367</c:v>
                </c:pt>
                <c:pt idx="3669">
                  <c:v>5.0520547945208341</c:v>
                </c:pt>
                <c:pt idx="3670">
                  <c:v>5.0547945205482314</c:v>
                </c:pt>
                <c:pt idx="3671">
                  <c:v>5.0575342465756288</c:v>
                </c:pt>
                <c:pt idx="3672">
                  <c:v>5.0602739726030261</c:v>
                </c:pt>
                <c:pt idx="3673">
                  <c:v>5.0630136986304235</c:v>
                </c:pt>
                <c:pt idx="3674">
                  <c:v>5.0657534246578209</c:v>
                </c:pt>
                <c:pt idx="3675">
                  <c:v>5.0684931506852182</c:v>
                </c:pt>
                <c:pt idx="3676">
                  <c:v>5.0712328767126156</c:v>
                </c:pt>
                <c:pt idx="3677">
                  <c:v>5.0739726027400129</c:v>
                </c:pt>
                <c:pt idx="3678">
                  <c:v>5.0767123287674103</c:v>
                </c:pt>
                <c:pt idx="3679">
                  <c:v>5.0794520547948077</c:v>
                </c:pt>
                <c:pt idx="3680">
                  <c:v>5.082191780822205</c:v>
                </c:pt>
                <c:pt idx="3681">
                  <c:v>5.0849315068496024</c:v>
                </c:pt>
                <c:pt idx="3682">
                  <c:v>5.0876712328769997</c:v>
                </c:pt>
                <c:pt idx="3683">
                  <c:v>5.0904109589043971</c:v>
                </c:pt>
                <c:pt idx="3684">
                  <c:v>5.0931506849317945</c:v>
                </c:pt>
                <c:pt idx="3685">
                  <c:v>5.0958904109591918</c:v>
                </c:pt>
                <c:pt idx="3686">
                  <c:v>5.0986301369865892</c:v>
                </c:pt>
                <c:pt idx="3687">
                  <c:v>5.1013698630139865</c:v>
                </c:pt>
                <c:pt idx="3688">
                  <c:v>5.1041095890413839</c:v>
                </c:pt>
                <c:pt idx="3689">
                  <c:v>5.1068493150687813</c:v>
                </c:pt>
                <c:pt idx="3690">
                  <c:v>5.1095890410961786</c:v>
                </c:pt>
                <c:pt idx="3691">
                  <c:v>5.112328767123576</c:v>
                </c:pt>
                <c:pt idx="3692">
                  <c:v>5.1150684931509733</c:v>
                </c:pt>
                <c:pt idx="3693">
                  <c:v>5.1178082191783707</c:v>
                </c:pt>
                <c:pt idx="3694">
                  <c:v>5.1205479452057681</c:v>
                </c:pt>
                <c:pt idx="3695">
                  <c:v>5.1232876712331654</c:v>
                </c:pt>
                <c:pt idx="3696">
                  <c:v>5.1260273972605628</c:v>
                </c:pt>
                <c:pt idx="3697">
                  <c:v>5.1287671232879601</c:v>
                </c:pt>
                <c:pt idx="3698">
                  <c:v>5.1315068493153575</c:v>
                </c:pt>
                <c:pt idx="3699">
                  <c:v>5.1342465753427549</c:v>
                </c:pt>
                <c:pt idx="3700">
                  <c:v>5.1369863013701522</c:v>
                </c:pt>
                <c:pt idx="3701">
                  <c:v>5.1397260273975496</c:v>
                </c:pt>
                <c:pt idx="3702">
                  <c:v>5.1424657534249469</c:v>
                </c:pt>
                <c:pt idx="3703">
                  <c:v>5.1452054794523443</c:v>
                </c:pt>
                <c:pt idx="3704">
                  <c:v>5.1479452054797417</c:v>
                </c:pt>
                <c:pt idx="3705">
                  <c:v>5.150684931507139</c:v>
                </c:pt>
                <c:pt idx="3706">
                  <c:v>5.1534246575345364</c:v>
                </c:pt>
                <c:pt idx="3707">
                  <c:v>5.1561643835619337</c:v>
                </c:pt>
                <c:pt idx="3708">
                  <c:v>5.1589041095893311</c:v>
                </c:pt>
                <c:pt idx="3709">
                  <c:v>5.1616438356167285</c:v>
                </c:pt>
                <c:pt idx="3710">
                  <c:v>5.1643835616441258</c:v>
                </c:pt>
                <c:pt idx="3711">
                  <c:v>5.1671232876715232</c:v>
                </c:pt>
                <c:pt idx="3712">
                  <c:v>5.1698630136989205</c:v>
                </c:pt>
                <c:pt idx="3713">
                  <c:v>5.1726027397263179</c:v>
                </c:pt>
                <c:pt idx="3714">
                  <c:v>5.1753424657537153</c:v>
                </c:pt>
                <c:pt idx="3715">
                  <c:v>5.1780821917811126</c:v>
                </c:pt>
                <c:pt idx="3716">
                  <c:v>5.18082191780851</c:v>
                </c:pt>
                <c:pt idx="3717">
                  <c:v>5.1835616438359073</c:v>
                </c:pt>
                <c:pt idx="3718">
                  <c:v>5.1863013698633047</c:v>
                </c:pt>
                <c:pt idx="3719">
                  <c:v>5.1890410958907021</c:v>
                </c:pt>
                <c:pt idx="3720">
                  <c:v>5.1917808219180994</c:v>
                </c:pt>
                <c:pt idx="3721">
                  <c:v>5.1945205479454968</c:v>
                </c:pt>
                <c:pt idx="3722">
                  <c:v>5.1972602739728941</c:v>
                </c:pt>
                <c:pt idx="3723">
                  <c:v>5.2000000000002915</c:v>
                </c:pt>
                <c:pt idx="3724">
                  <c:v>5.2027397260276889</c:v>
                </c:pt>
                <c:pt idx="3725">
                  <c:v>5.2054794520550862</c:v>
                </c:pt>
                <c:pt idx="3726">
                  <c:v>5.2082191780824836</c:v>
                </c:pt>
                <c:pt idx="3727">
                  <c:v>5.2109589041098809</c:v>
                </c:pt>
                <c:pt idx="3728">
                  <c:v>5.2136986301372783</c:v>
                </c:pt>
                <c:pt idx="3729">
                  <c:v>5.2164383561646757</c:v>
                </c:pt>
                <c:pt idx="3730">
                  <c:v>5.219178082192073</c:v>
                </c:pt>
                <c:pt idx="3731">
                  <c:v>5.2219178082194704</c:v>
                </c:pt>
                <c:pt idx="3732">
                  <c:v>5.2246575342468677</c:v>
                </c:pt>
                <c:pt idx="3733">
                  <c:v>5.2273972602742651</c:v>
                </c:pt>
                <c:pt idx="3734">
                  <c:v>5.2301369863016625</c:v>
                </c:pt>
                <c:pt idx="3735">
                  <c:v>5.2328767123290598</c:v>
                </c:pt>
                <c:pt idx="3736">
                  <c:v>5.2356164383564572</c:v>
                </c:pt>
                <c:pt idx="3737">
                  <c:v>5.2383561643838545</c:v>
                </c:pt>
                <c:pt idx="3738">
                  <c:v>5.2410958904112519</c:v>
                </c:pt>
                <c:pt idx="3739">
                  <c:v>5.2438356164386493</c:v>
                </c:pt>
                <c:pt idx="3740">
                  <c:v>5.2465753424660466</c:v>
                </c:pt>
                <c:pt idx="3741">
                  <c:v>5.249315068493444</c:v>
                </c:pt>
                <c:pt idx="3742">
                  <c:v>5.2520547945208413</c:v>
                </c:pt>
                <c:pt idx="3743">
                  <c:v>5.2547945205482387</c:v>
                </c:pt>
                <c:pt idx="3744">
                  <c:v>5.2575342465756361</c:v>
                </c:pt>
                <c:pt idx="3745">
                  <c:v>5.2602739726030334</c:v>
                </c:pt>
                <c:pt idx="3746">
                  <c:v>5.2630136986304308</c:v>
                </c:pt>
                <c:pt idx="3747">
                  <c:v>5.2657534246578281</c:v>
                </c:pt>
                <c:pt idx="3748">
                  <c:v>5.2684931506852255</c:v>
                </c:pt>
                <c:pt idx="3749">
                  <c:v>5.2712328767126229</c:v>
                </c:pt>
                <c:pt idx="3750">
                  <c:v>5.2739726027400202</c:v>
                </c:pt>
                <c:pt idx="3751">
                  <c:v>5.2767123287674176</c:v>
                </c:pt>
                <c:pt idx="3752">
                  <c:v>5.2794520547948149</c:v>
                </c:pt>
                <c:pt idx="3753">
                  <c:v>5.2821917808222123</c:v>
                </c:pt>
                <c:pt idx="3754">
                  <c:v>5.2849315068496097</c:v>
                </c:pt>
                <c:pt idx="3755">
                  <c:v>5.287671232877007</c:v>
                </c:pt>
                <c:pt idx="3756">
                  <c:v>5.2904109589044044</c:v>
                </c:pt>
                <c:pt idx="3757">
                  <c:v>5.2931506849318017</c:v>
                </c:pt>
                <c:pt idx="3758">
                  <c:v>5.2958904109591991</c:v>
                </c:pt>
                <c:pt idx="3759">
                  <c:v>5.2986301369865965</c:v>
                </c:pt>
                <c:pt idx="3760">
                  <c:v>5.3013698630139938</c:v>
                </c:pt>
                <c:pt idx="3761">
                  <c:v>5.3041095890413912</c:v>
                </c:pt>
                <c:pt idx="3762">
                  <c:v>5.3068493150687885</c:v>
                </c:pt>
                <c:pt idx="3763">
                  <c:v>5.3095890410961859</c:v>
                </c:pt>
                <c:pt idx="3764">
                  <c:v>5.3123287671235833</c:v>
                </c:pt>
                <c:pt idx="3765">
                  <c:v>5.3150684931509806</c:v>
                </c:pt>
                <c:pt idx="3766">
                  <c:v>5.317808219178378</c:v>
                </c:pt>
                <c:pt idx="3767">
                  <c:v>5.3205479452057753</c:v>
                </c:pt>
                <c:pt idx="3768">
                  <c:v>5.3232876712331727</c:v>
                </c:pt>
                <c:pt idx="3769">
                  <c:v>5.3260273972605701</c:v>
                </c:pt>
                <c:pt idx="3770">
                  <c:v>5.3287671232879674</c:v>
                </c:pt>
                <c:pt idx="3771">
                  <c:v>5.3315068493153648</c:v>
                </c:pt>
                <c:pt idx="3772">
                  <c:v>5.3342465753427621</c:v>
                </c:pt>
                <c:pt idx="3773">
                  <c:v>5.3369863013701595</c:v>
                </c:pt>
                <c:pt idx="3774">
                  <c:v>5.3397260273975569</c:v>
                </c:pt>
                <c:pt idx="3775">
                  <c:v>5.3424657534249542</c:v>
                </c:pt>
                <c:pt idx="3776">
                  <c:v>5.3452054794523516</c:v>
                </c:pt>
                <c:pt idx="3777">
                  <c:v>5.3479452054797489</c:v>
                </c:pt>
                <c:pt idx="3778">
                  <c:v>5.3506849315071463</c:v>
                </c:pt>
                <c:pt idx="3779">
                  <c:v>5.3534246575345437</c:v>
                </c:pt>
                <c:pt idx="3780">
                  <c:v>5.356164383561941</c:v>
                </c:pt>
                <c:pt idx="3781">
                  <c:v>5.3589041095893384</c:v>
                </c:pt>
                <c:pt idx="3782">
                  <c:v>5.3616438356167357</c:v>
                </c:pt>
                <c:pt idx="3783">
                  <c:v>5.3643835616441331</c:v>
                </c:pt>
                <c:pt idx="3784">
                  <c:v>5.3671232876715305</c:v>
                </c:pt>
                <c:pt idx="3785">
                  <c:v>5.3698630136989278</c:v>
                </c:pt>
                <c:pt idx="3786">
                  <c:v>5.3726027397263252</c:v>
                </c:pt>
                <c:pt idx="3787">
                  <c:v>5.3753424657537225</c:v>
                </c:pt>
                <c:pt idx="3788">
                  <c:v>5.3780821917811199</c:v>
                </c:pt>
                <c:pt idx="3789">
                  <c:v>5.3808219178085173</c:v>
                </c:pt>
                <c:pt idx="3790">
                  <c:v>5.3835616438359146</c:v>
                </c:pt>
                <c:pt idx="3791">
                  <c:v>5.386301369863312</c:v>
                </c:pt>
                <c:pt idx="3792">
                  <c:v>5.3890410958907093</c:v>
                </c:pt>
                <c:pt idx="3793">
                  <c:v>5.3917808219181067</c:v>
                </c:pt>
                <c:pt idx="3794">
                  <c:v>5.3945205479455041</c:v>
                </c:pt>
                <c:pt idx="3795">
                  <c:v>5.3972602739729014</c:v>
                </c:pt>
                <c:pt idx="3796">
                  <c:v>5.4000000000002988</c:v>
                </c:pt>
                <c:pt idx="3797">
                  <c:v>5.4027397260276961</c:v>
                </c:pt>
                <c:pt idx="3798">
                  <c:v>5.4054794520550935</c:v>
                </c:pt>
                <c:pt idx="3799">
                  <c:v>5.4082191780824909</c:v>
                </c:pt>
                <c:pt idx="3800">
                  <c:v>5.4109589041098882</c:v>
                </c:pt>
                <c:pt idx="3801">
                  <c:v>5.4136986301372856</c:v>
                </c:pt>
                <c:pt idx="3802">
                  <c:v>5.4164383561646829</c:v>
                </c:pt>
                <c:pt idx="3803">
                  <c:v>5.4191780821920803</c:v>
                </c:pt>
                <c:pt idx="3804">
                  <c:v>5.4219178082194777</c:v>
                </c:pt>
                <c:pt idx="3805">
                  <c:v>5.424657534246875</c:v>
                </c:pt>
                <c:pt idx="3806">
                  <c:v>5.4273972602742724</c:v>
                </c:pt>
                <c:pt idx="3807">
                  <c:v>5.4301369863016697</c:v>
                </c:pt>
                <c:pt idx="3808">
                  <c:v>5.4328767123290671</c:v>
                </c:pt>
                <c:pt idx="3809">
                  <c:v>5.4356164383564645</c:v>
                </c:pt>
                <c:pt idx="3810">
                  <c:v>5.4383561643838618</c:v>
                </c:pt>
                <c:pt idx="3811">
                  <c:v>5.4410958904112592</c:v>
                </c:pt>
                <c:pt idx="3812">
                  <c:v>5.4438356164386565</c:v>
                </c:pt>
                <c:pt idx="3813">
                  <c:v>5.4465753424660539</c:v>
                </c:pt>
                <c:pt idx="3814">
                  <c:v>5.4493150684934513</c:v>
                </c:pt>
                <c:pt idx="3815">
                  <c:v>5.4520547945208486</c:v>
                </c:pt>
                <c:pt idx="3816">
                  <c:v>5.454794520548246</c:v>
                </c:pt>
                <c:pt idx="3817">
                  <c:v>5.4575342465756433</c:v>
                </c:pt>
                <c:pt idx="3818">
                  <c:v>5.4602739726030407</c:v>
                </c:pt>
                <c:pt idx="3819">
                  <c:v>5.4630136986304381</c:v>
                </c:pt>
                <c:pt idx="3820">
                  <c:v>5.4657534246578354</c:v>
                </c:pt>
                <c:pt idx="3821">
                  <c:v>5.4684931506852328</c:v>
                </c:pt>
                <c:pt idx="3822">
                  <c:v>5.4712328767126301</c:v>
                </c:pt>
                <c:pt idx="3823">
                  <c:v>5.4739726027400275</c:v>
                </c:pt>
                <c:pt idx="3824">
                  <c:v>5.4767123287674249</c:v>
                </c:pt>
                <c:pt idx="3825">
                  <c:v>5.4794520547948222</c:v>
                </c:pt>
                <c:pt idx="3826">
                  <c:v>5.4821917808222196</c:v>
                </c:pt>
                <c:pt idx="3827">
                  <c:v>5.4849315068496169</c:v>
                </c:pt>
                <c:pt idx="3828">
                  <c:v>5.4876712328770143</c:v>
                </c:pt>
                <c:pt idx="3829">
                  <c:v>5.4904109589044117</c:v>
                </c:pt>
                <c:pt idx="3830">
                  <c:v>5.493150684931809</c:v>
                </c:pt>
                <c:pt idx="3831">
                  <c:v>5.4958904109592064</c:v>
                </c:pt>
                <c:pt idx="3832">
                  <c:v>5.4986301369866037</c:v>
                </c:pt>
                <c:pt idx="3833">
                  <c:v>5.5013698630140011</c:v>
                </c:pt>
                <c:pt idx="3834">
                  <c:v>5.5041095890413985</c:v>
                </c:pt>
                <c:pt idx="3835">
                  <c:v>5.5068493150687958</c:v>
                </c:pt>
                <c:pt idx="3836">
                  <c:v>5.5095890410961932</c:v>
                </c:pt>
                <c:pt idx="3837">
                  <c:v>5.5123287671235905</c:v>
                </c:pt>
                <c:pt idx="3838">
                  <c:v>5.5150684931509879</c:v>
                </c:pt>
                <c:pt idx="3839">
                  <c:v>5.5178082191783853</c:v>
                </c:pt>
                <c:pt idx="3840">
                  <c:v>5.5205479452057826</c:v>
                </c:pt>
                <c:pt idx="3841">
                  <c:v>5.52328767123318</c:v>
                </c:pt>
                <c:pt idx="3842">
                  <c:v>5.5260273972605773</c:v>
                </c:pt>
                <c:pt idx="3843">
                  <c:v>5.5287671232879747</c:v>
                </c:pt>
                <c:pt idx="3844">
                  <c:v>5.5315068493153721</c:v>
                </c:pt>
                <c:pt idx="3845">
                  <c:v>5.5342465753427694</c:v>
                </c:pt>
                <c:pt idx="3846">
                  <c:v>5.5369863013701668</c:v>
                </c:pt>
                <c:pt idx="3847">
                  <c:v>5.5397260273975641</c:v>
                </c:pt>
                <c:pt idx="3848">
                  <c:v>5.5424657534249615</c:v>
                </c:pt>
                <c:pt idx="3849">
                  <c:v>5.5452054794523589</c:v>
                </c:pt>
                <c:pt idx="3850">
                  <c:v>5.5479452054797562</c:v>
                </c:pt>
                <c:pt idx="3851">
                  <c:v>5.5506849315071536</c:v>
                </c:pt>
                <c:pt idx="3852">
                  <c:v>5.5534246575345509</c:v>
                </c:pt>
                <c:pt idx="3853">
                  <c:v>5.5561643835619483</c:v>
                </c:pt>
                <c:pt idx="3854">
                  <c:v>5.5589041095893457</c:v>
                </c:pt>
                <c:pt idx="3855">
                  <c:v>5.561643835616743</c:v>
                </c:pt>
                <c:pt idx="3856">
                  <c:v>5.5643835616441404</c:v>
                </c:pt>
                <c:pt idx="3857">
                  <c:v>5.5671232876715377</c:v>
                </c:pt>
                <c:pt idx="3858">
                  <c:v>5.5698630136989351</c:v>
                </c:pt>
                <c:pt idx="3859">
                  <c:v>5.5726027397263325</c:v>
                </c:pt>
                <c:pt idx="3860">
                  <c:v>5.5753424657537298</c:v>
                </c:pt>
                <c:pt idx="3861">
                  <c:v>5.5780821917811272</c:v>
                </c:pt>
                <c:pt idx="3862">
                  <c:v>5.5808219178085245</c:v>
                </c:pt>
                <c:pt idx="3863">
                  <c:v>5.5835616438359219</c:v>
                </c:pt>
                <c:pt idx="3864">
                  <c:v>5.5863013698633193</c:v>
                </c:pt>
                <c:pt idx="3865">
                  <c:v>5.5890410958907166</c:v>
                </c:pt>
                <c:pt idx="3866">
                  <c:v>5.591780821918114</c:v>
                </c:pt>
                <c:pt idx="3867">
                  <c:v>5.5945205479455113</c:v>
                </c:pt>
                <c:pt idx="3868">
                  <c:v>5.5972602739729087</c:v>
                </c:pt>
                <c:pt idx="3869">
                  <c:v>5.6000000000003061</c:v>
                </c:pt>
                <c:pt idx="3870">
                  <c:v>5.6027397260277034</c:v>
                </c:pt>
                <c:pt idx="3871">
                  <c:v>5.6054794520551008</c:v>
                </c:pt>
                <c:pt idx="3872">
                  <c:v>5.6082191780824981</c:v>
                </c:pt>
                <c:pt idx="3873">
                  <c:v>5.6109589041098955</c:v>
                </c:pt>
                <c:pt idx="3874">
                  <c:v>5.6136986301372929</c:v>
                </c:pt>
                <c:pt idx="3875">
                  <c:v>5.6164383561646902</c:v>
                </c:pt>
                <c:pt idx="3876">
                  <c:v>5.6191780821920876</c:v>
                </c:pt>
                <c:pt idx="3877">
                  <c:v>5.6219178082194849</c:v>
                </c:pt>
                <c:pt idx="3878">
                  <c:v>5.6246575342468823</c:v>
                </c:pt>
                <c:pt idx="3879">
                  <c:v>5.6273972602742797</c:v>
                </c:pt>
                <c:pt idx="3880">
                  <c:v>5.630136986301677</c:v>
                </c:pt>
                <c:pt idx="3881">
                  <c:v>5.6328767123290744</c:v>
                </c:pt>
                <c:pt idx="3882">
                  <c:v>5.6356164383564717</c:v>
                </c:pt>
                <c:pt idx="3883">
                  <c:v>5.6383561643838691</c:v>
                </c:pt>
                <c:pt idx="3884">
                  <c:v>5.6410958904112665</c:v>
                </c:pt>
                <c:pt idx="3885">
                  <c:v>5.6438356164386638</c:v>
                </c:pt>
                <c:pt idx="3886">
                  <c:v>5.6465753424660612</c:v>
                </c:pt>
                <c:pt idx="3887">
                  <c:v>5.6493150684934585</c:v>
                </c:pt>
                <c:pt idx="3888">
                  <c:v>5.6520547945208559</c:v>
                </c:pt>
                <c:pt idx="3889">
                  <c:v>5.6547945205482533</c:v>
                </c:pt>
                <c:pt idx="3890">
                  <c:v>5.6575342465756506</c:v>
                </c:pt>
                <c:pt idx="3891">
                  <c:v>5.660273972603048</c:v>
                </c:pt>
                <c:pt idx="3892">
                  <c:v>5.6630136986304453</c:v>
                </c:pt>
                <c:pt idx="3893">
                  <c:v>5.6657534246578427</c:v>
                </c:pt>
                <c:pt idx="3894">
                  <c:v>5.6684931506852401</c:v>
                </c:pt>
                <c:pt idx="3895">
                  <c:v>5.6712328767126374</c:v>
                </c:pt>
                <c:pt idx="3896">
                  <c:v>5.6739726027400348</c:v>
                </c:pt>
                <c:pt idx="3897">
                  <c:v>5.6767123287674321</c:v>
                </c:pt>
                <c:pt idx="3898">
                  <c:v>5.6794520547948295</c:v>
                </c:pt>
                <c:pt idx="3899">
                  <c:v>5.6821917808222269</c:v>
                </c:pt>
                <c:pt idx="3900">
                  <c:v>5.6849315068496242</c:v>
                </c:pt>
                <c:pt idx="3901">
                  <c:v>5.6876712328770216</c:v>
                </c:pt>
                <c:pt idx="3902">
                  <c:v>5.6904109589044189</c:v>
                </c:pt>
                <c:pt idx="3903">
                  <c:v>5.6931506849318163</c:v>
                </c:pt>
                <c:pt idx="3904">
                  <c:v>5.6958904109592137</c:v>
                </c:pt>
                <c:pt idx="3905">
                  <c:v>5.698630136986611</c:v>
                </c:pt>
                <c:pt idx="3906">
                  <c:v>5.7013698630140084</c:v>
                </c:pt>
                <c:pt idx="3907">
                  <c:v>5.7041095890414057</c:v>
                </c:pt>
                <c:pt idx="3908">
                  <c:v>5.7068493150688031</c:v>
                </c:pt>
                <c:pt idx="3909">
                  <c:v>5.7095890410962005</c:v>
                </c:pt>
                <c:pt idx="3910">
                  <c:v>5.7123287671235978</c:v>
                </c:pt>
                <c:pt idx="3911">
                  <c:v>5.7150684931509952</c:v>
                </c:pt>
                <c:pt idx="3912">
                  <c:v>5.7178082191783925</c:v>
                </c:pt>
                <c:pt idx="3913">
                  <c:v>5.7205479452057899</c:v>
                </c:pt>
                <c:pt idx="3914">
                  <c:v>5.7232876712331873</c:v>
                </c:pt>
                <c:pt idx="3915">
                  <c:v>5.7260273972605846</c:v>
                </c:pt>
                <c:pt idx="3916">
                  <c:v>5.728767123287982</c:v>
                </c:pt>
                <c:pt idx="3917">
                  <c:v>5.7315068493153793</c:v>
                </c:pt>
                <c:pt idx="3918">
                  <c:v>5.7342465753427767</c:v>
                </c:pt>
                <c:pt idx="3919">
                  <c:v>5.7369863013701741</c:v>
                </c:pt>
                <c:pt idx="3920">
                  <c:v>5.7397260273975714</c:v>
                </c:pt>
                <c:pt idx="3921">
                  <c:v>5.7424657534249688</c:v>
                </c:pt>
                <c:pt idx="3922">
                  <c:v>5.7452054794523661</c:v>
                </c:pt>
                <c:pt idx="3923">
                  <c:v>5.7479452054797635</c:v>
                </c:pt>
                <c:pt idx="3924">
                  <c:v>5.7506849315071609</c:v>
                </c:pt>
                <c:pt idx="3925">
                  <c:v>5.7534246575345582</c:v>
                </c:pt>
                <c:pt idx="3926">
                  <c:v>5.7561643835619556</c:v>
                </c:pt>
                <c:pt idx="3927">
                  <c:v>5.7589041095893529</c:v>
                </c:pt>
                <c:pt idx="3928">
                  <c:v>5.7616438356167503</c:v>
                </c:pt>
                <c:pt idx="3929">
                  <c:v>5.7643835616441477</c:v>
                </c:pt>
                <c:pt idx="3930">
                  <c:v>5.767123287671545</c:v>
                </c:pt>
                <c:pt idx="3931">
                  <c:v>5.7698630136989424</c:v>
                </c:pt>
                <c:pt idx="3932">
                  <c:v>5.7726027397263397</c:v>
                </c:pt>
                <c:pt idx="3933">
                  <c:v>5.7753424657537371</c:v>
                </c:pt>
                <c:pt idx="3934">
                  <c:v>5.7780821917811345</c:v>
                </c:pt>
                <c:pt idx="3935">
                  <c:v>5.7808219178085318</c:v>
                </c:pt>
                <c:pt idx="3936">
                  <c:v>5.7835616438359292</c:v>
                </c:pt>
                <c:pt idx="3937">
                  <c:v>5.7863013698633265</c:v>
                </c:pt>
                <c:pt idx="3938">
                  <c:v>5.7890410958907239</c:v>
                </c:pt>
                <c:pt idx="3939">
                  <c:v>5.7917808219181213</c:v>
                </c:pt>
                <c:pt idx="3940">
                  <c:v>5.7945205479455186</c:v>
                </c:pt>
                <c:pt idx="3941">
                  <c:v>5.797260273972916</c:v>
                </c:pt>
                <c:pt idx="3942">
                  <c:v>5.8000000000003133</c:v>
                </c:pt>
                <c:pt idx="3943">
                  <c:v>5.8027397260277107</c:v>
                </c:pt>
                <c:pt idx="3944">
                  <c:v>5.8054794520551081</c:v>
                </c:pt>
                <c:pt idx="3945">
                  <c:v>5.8082191780825054</c:v>
                </c:pt>
                <c:pt idx="3946">
                  <c:v>5.8109589041099028</c:v>
                </c:pt>
                <c:pt idx="3947">
                  <c:v>5.8136986301373001</c:v>
                </c:pt>
                <c:pt idx="3948">
                  <c:v>5.8164383561646975</c:v>
                </c:pt>
                <c:pt idx="3949">
                  <c:v>5.8191780821920949</c:v>
                </c:pt>
                <c:pt idx="3950">
                  <c:v>5.8219178082194922</c:v>
                </c:pt>
                <c:pt idx="3951">
                  <c:v>5.8246575342468896</c:v>
                </c:pt>
                <c:pt idx="3952">
                  <c:v>5.8273972602742869</c:v>
                </c:pt>
                <c:pt idx="3953">
                  <c:v>5.8301369863016843</c:v>
                </c:pt>
                <c:pt idx="3954">
                  <c:v>5.8328767123290817</c:v>
                </c:pt>
                <c:pt idx="3955">
                  <c:v>5.835616438356479</c:v>
                </c:pt>
                <c:pt idx="3956">
                  <c:v>5.8383561643838764</c:v>
                </c:pt>
                <c:pt idx="3957">
                  <c:v>5.8410958904112737</c:v>
                </c:pt>
                <c:pt idx="3958">
                  <c:v>5.8438356164386711</c:v>
                </c:pt>
                <c:pt idx="3959">
                  <c:v>5.8465753424660685</c:v>
                </c:pt>
                <c:pt idx="3960">
                  <c:v>5.8493150684934658</c:v>
                </c:pt>
                <c:pt idx="3961">
                  <c:v>5.8520547945208632</c:v>
                </c:pt>
                <c:pt idx="3962">
                  <c:v>5.8547945205482606</c:v>
                </c:pt>
                <c:pt idx="3963">
                  <c:v>5.8575342465756579</c:v>
                </c:pt>
                <c:pt idx="3964">
                  <c:v>5.8602739726030553</c:v>
                </c:pt>
                <c:pt idx="3965">
                  <c:v>5.8630136986304526</c:v>
                </c:pt>
                <c:pt idx="3966">
                  <c:v>5.86575342465785</c:v>
                </c:pt>
                <c:pt idx="3967">
                  <c:v>5.8684931506852474</c:v>
                </c:pt>
                <c:pt idx="3968">
                  <c:v>5.8712328767126447</c:v>
                </c:pt>
                <c:pt idx="3969">
                  <c:v>5.8739726027400421</c:v>
                </c:pt>
                <c:pt idx="3970">
                  <c:v>5.8767123287674394</c:v>
                </c:pt>
                <c:pt idx="3971">
                  <c:v>5.8794520547948368</c:v>
                </c:pt>
                <c:pt idx="3972">
                  <c:v>5.8821917808222342</c:v>
                </c:pt>
                <c:pt idx="3973">
                  <c:v>5.8849315068496315</c:v>
                </c:pt>
                <c:pt idx="3974">
                  <c:v>5.8876712328770289</c:v>
                </c:pt>
                <c:pt idx="3975">
                  <c:v>5.8904109589044262</c:v>
                </c:pt>
                <c:pt idx="3976">
                  <c:v>5.8931506849318236</c:v>
                </c:pt>
                <c:pt idx="3977">
                  <c:v>5.895890410959221</c:v>
                </c:pt>
                <c:pt idx="3978">
                  <c:v>5.8986301369866183</c:v>
                </c:pt>
                <c:pt idx="3979">
                  <c:v>5.9013698630140157</c:v>
                </c:pt>
                <c:pt idx="3980">
                  <c:v>5.904109589041413</c:v>
                </c:pt>
                <c:pt idx="3981">
                  <c:v>5.9068493150688104</c:v>
                </c:pt>
                <c:pt idx="3982">
                  <c:v>5.9095890410962078</c:v>
                </c:pt>
                <c:pt idx="3983">
                  <c:v>5.9123287671236051</c:v>
                </c:pt>
                <c:pt idx="3984">
                  <c:v>5.9150684931510025</c:v>
                </c:pt>
                <c:pt idx="3985">
                  <c:v>5.9178082191783998</c:v>
                </c:pt>
                <c:pt idx="3986">
                  <c:v>5.9205479452057972</c:v>
                </c:pt>
                <c:pt idx="3987">
                  <c:v>5.9232876712331946</c:v>
                </c:pt>
                <c:pt idx="3988">
                  <c:v>5.9260273972605919</c:v>
                </c:pt>
                <c:pt idx="3989">
                  <c:v>5.9287671232879893</c:v>
                </c:pt>
                <c:pt idx="3990">
                  <c:v>5.9315068493153866</c:v>
                </c:pt>
                <c:pt idx="3991">
                  <c:v>5.934246575342784</c:v>
                </c:pt>
                <c:pt idx="3992">
                  <c:v>5.9369863013701814</c:v>
                </c:pt>
                <c:pt idx="3993">
                  <c:v>5.9397260273975787</c:v>
                </c:pt>
                <c:pt idx="3994">
                  <c:v>5.9424657534249761</c:v>
                </c:pt>
                <c:pt idx="3995">
                  <c:v>5.9452054794523734</c:v>
                </c:pt>
                <c:pt idx="3996">
                  <c:v>5.9479452054797708</c:v>
                </c:pt>
                <c:pt idx="3997">
                  <c:v>5.9506849315071682</c:v>
                </c:pt>
                <c:pt idx="3998">
                  <c:v>5.9534246575345655</c:v>
                </c:pt>
                <c:pt idx="3999">
                  <c:v>5.9561643835619629</c:v>
                </c:pt>
                <c:pt idx="4000">
                  <c:v>5.9589041095893602</c:v>
                </c:pt>
                <c:pt idx="4001">
                  <c:v>5.9616438356167576</c:v>
                </c:pt>
                <c:pt idx="4002">
                  <c:v>5.964383561644155</c:v>
                </c:pt>
                <c:pt idx="4003">
                  <c:v>5.9671232876715523</c:v>
                </c:pt>
                <c:pt idx="4004">
                  <c:v>5.9698630136989497</c:v>
                </c:pt>
                <c:pt idx="4005">
                  <c:v>5.972602739726347</c:v>
                </c:pt>
                <c:pt idx="4006">
                  <c:v>5.9753424657537444</c:v>
                </c:pt>
                <c:pt idx="4007">
                  <c:v>5.9780821917811418</c:v>
                </c:pt>
                <c:pt idx="4008">
                  <c:v>5.9808219178085391</c:v>
                </c:pt>
                <c:pt idx="4009">
                  <c:v>5.9835616438359365</c:v>
                </c:pt>
                <c:pt idx="4010">
                  <c:v>5.9863013698633338</c:v>
                </c:pt>
                <c:pt idx="4011">
                  <c:v>5.9890410958907312</c:v>
                </c:pt>
                <c:pt idx="4012">
                  <c:v>5.9917808219181286</c:v>
                </c:pt>
                <c:pt idx="4013">
                  <c:v>5.9945205479455259</c:v>
                </c:pt>
                <c:pt idx="4014">
                  <c:v>5.9972602739729233</c:v>
                </c:pt>
                <c:pt idx="4015">
                  <c:v>6.0000000000003206</c:v>
                </c:pt>
                <c:pt idx="4016">
                  <c:v>6.002739726027718</c:v>
                </c:pt>
                <c:pt idx="4017">
                  <c:v>6.0054794520551154</c:v>
                </c:pt>
                <c:pt idx="4018">
                  <c:v>6.0082191780825127</c:v>
                </c:pt>
                <c:pt idx="4019">
                  <c:v>6.0109589041099101</c:v>
                </c:pt>
                <c:pt idx="4020">
                  <c:v>6.0136986301373074</c:v>
                </c:pt>
                <c:pt idx="4021">
                  <c:v>6.0164383561647048</c:v>
                </c:pt>
                <c:pt idx="4022">
                  <c:v>6.0191780821921022</c:v>
                </c:pt>
                <c:pt idx="4023">
                  <c:v>6.0219178082194995</c:v>
                </c:pt>
                <c:pt idx="4024">
                  <c:v>6.0246575342468969</c:v>
                </c:pt>
                <c:pt idx="4025">
                  <c:v>6.0273972602742942</c:v>
                </c:pt>
                <c:pt idx="4026">
                  <c:v>6.0301369863016916</c:v>
                </c:pt>
                <c:pt idx="4027">
                  <c:v>6.032876712329089</c:v>
                </c:pt>
                <c:pt idx="4028">
                  <c:v>6.0356164383564863</c:v>
                </c:pt>
                <c:pt idx="4029">
                  <c:v>6.0383561643838837</c:v>
                </c:pt>
                <c:pt idx="4030">
                  <c:v>6.041095890411281</c:v>
                </c:pt>
                <c:pt idx="4031">
                  <c:v>6.0438356164386784</c:v>
                </c:pt>
                <c:pt idx="4032">
                  <c:v>6.0465753424660758</c:v>
                </c:pt>
                <c:pt idx="4033">
                  <c:v>6.0493150684934731</c:v>
                </c:pt>
                <c:pt idx="4034">
                  <c:v>6.0520547945208705</c:v>
                </c:pt>
                <c:pt idx="4035">
                  <c:v>6.0547945205482678</c:v>
                </c:pt>
                <c:pt idx="4036">
                  <c:v>6.0575342465756652</c:v>
                </c:pt>
                <c:pt idx="4037">
                  <c:v>6.0602739726030626</c:v>
                </c:pt>
                <c:pt idx="4038">
                  <c:v>6.0630136986304599</c:v>
                </c:pt>
                <c:pt idx="4039">
                  <c:v>6.0657534246578573</c:v>
                </c:pt>
                <c:pt idx="4040">
                  <c:v>6.0684931506852546</c:v>
                </c:pt>
                <c:pt idx="4041">
                  <c:v>6.071232876712652</c:v>
                </c:pt>
                <c:pt idx="4042">
                  <c:v>6.0739726027400494</c:v>
                </c:pt>
                <c:pt idx="4043">
                  <c:v>6.0767123287674467</c:v>
                </c:pt>
                <c:pt idx="4044">
                  <c:v>6.0794520547948441</c:v>
                </c:pt>
                <c:pt idx="4045">
                  <c:v>6.0821917808222414</c:v>
                </c:pt>
                <c:pt idx="4046">
                  <c:v>6.0849315068496388</c:v>
                </c:pt>
                <c:pt idx="4047">
                  <c:v>6.0876712328770362</c:v>
                </c:pt>
                <c:pt idx="4048">
                  <c:v>6.0904109589044335</c:v>
                </c:pt>
                <c:pt idx="4049">
                  <c:v>6.0931506849318309</c:v>
                </c:pt>
                <c:pt idx="4050">
                  <c:v>6.0958904109592282</c:v>
                </c:pt>
                <c:pt idx="4051">
                  <c:v>6.0986301369866256</c:v>
                </c:pt>
                <c:pt idx="4052">
                  <c:v>6.101369863014023</c:v>
                </c:pt>
                <c:pt idx="4053">
                  <c:v>6.1041095890414203</c:v>
                </c:pt>
                <c:pt idx="4054">
                  <c:v>6.1068493150688177</c:v>
                </c:pt>
                <c:pt idx="4055">
                  <c:v>6.109589041096215</c:v>
                </c:pt>
                <c:pt idx="4056">
                  <c:v>6.1123287671236124</c:v>
                </c:pt>
                <c:pt idx="4057">
                  <c:v>6.1150684931510098</c:v>
                </c:pt>
                <c:pt idx="4058">
                  <c:v>6.1178082191784071</c:v>
                </c:pt>
                <c:pt idx="4059">
                  <c:v>6.1205479452058045</c:v>
                </c:pt>
                <c:pt idx="4060">
                  <c:v>6.1232876712332018</c:v>
                </c:pt>
                <c:pt idx="4061">
                  <c:v>6.1260273972605992</c:v>
                </c:pt>
                <c:pt idx="4062">
                  <c:v>6.1287671232879966</c:v>
                </c:pt>
                <c:pt idx="4063">
                  <c:v>6.1315068493153939</c:v>
                </c:pt>
                <c:pt idx="4064">
                  <c:v>6.1342465753427913</c:v>
                </c:pt>
                <c:pt idx="4065">
                  <c:v>6.1369863013701886</c:v>
                </c:pt>
                <c:pt idx="4066">
                  <c:v>6.139726027397586</c:v>
                </c:pt>
                <c:pt idx="4067">
                  <c:v>6.1424657534249834</c:v>
                </c:pt>
                <c:pt idx="4068">
                  <c:v>6.1452054794523807</c:v>
                </c:pt>
                <c:pt idx="4069">
                  <c:v>6.1479452054797781</c:v>
                </c:pt>
                <c:pt idx="4070">
                  <c:v>6.1506849315071754</c:v>
                </c:pt>
                <c:pt idx="4071">
                  <c:v>6.1534246575345728</c:v>
                </c:pt>
                <c:pt idx="4072">
                  <c:v>6.1561643835619702</c:v>
                </c:pt>
                <c:pt idx="4073">
                  <c:v>6.1589041095893675</c:v>
                </c:pt>
                <c:pt idx="4074">
                  <c:v>6.1616438356167649</c:v>
                </c:pt>
                <c:pt idx="4075">
                  <c:v>6.1643835616441622</c:v>
                </c:pt>
                <c:pt idx="4076">
                  <c:v>6.1671232876715596</c:v>
                </c:pt>
                <c:pt idx="4077">
                  <c:v>6.169863013698957</c:v>
                </c:pt>
                <c:pt idx="4078">
                  <c:v>6.1726027397263543</c:v>
                </c:pt>
                <c:pt idx="4079">
                  <c:v>6.1753424657537517</c:v>
                </c:pt>
                <c:pt idx="4080">
                  <c:v>6.178082191781149</c:v>
                </c:pt>
                <c:pt idx="4081">
                  <c:v>6.1808219178085464</c:v>
                </c:pt>
                <c:pt idx="4082">
                  <c:v>6.1835616438359438</c:v>
                </c:pt>
                <c:pt idx="4083">
                  <c:v>6.1863013698633411</c:v>
                </c:pt>
                <c:pt idx="4084">
                  <c:v>6.1890410958907385</c:v>
                </c:pt>
                <c:pt idx="4085">
                  <c:v>6.1917808219181358</c:v>
                </c:pt>
                <c:pt idx="4086">
                  <c:v>6.1945205479455332</c:v>
                </c:pt>
                <c:pt idx="4087">
                  <c:v>6.1972602739729306</c:v>
                </c:pt>
                <c:pt idx="4088">
                  <c:v>6.2000000000003279</c:v>
                </c:pt>
                <c:pt idx="4089">
                  <c:v>6.2027397260277253</c:v>
                </c:pt>
                <c:pt idx="4090">
                  <c:v>6.2054794520551226</c:v>
                </c:pt>
                <c:pt idx="4091">
                  <c:v>6.20821917808252</c:v>
                </c:pt>
                <c:pt idx="4092">
                  <c:v>6.2109589041099174</c:v>
                </c:pt>
                <c:pt idx="4093">
                  <c:v>6.2136986301373147</c:v>
                </c:pt>
                <c:pt idx="4094">
                  <c:v>6.2164383561647121</c:v>
                </c:pt>
                <c:pt idx="4095">
                  <c:v>6.2191780821921094</c:v>
                </c:pt>
                <c:pt idx="4096">
                  <c:v>6.2219178082195068</c:v>
                </c:pt>
                <c:pt idx="4097">
                  <c:v>6.2246575342469042</c:v>
                </c:pt>
                <c:pt idx="4098">
                  <c:v>6.2273972602743015</c:v>
                </c:pt>
                <c:pt idx="4099">
                  <c:v>6.2301369863016989</c:v>
                </c:pt>
                <c:pt idx="4100">
                  <c:v>6.2328767123290962</c:v>
                </c:pt>
                <c:pt idx="4101">
                  <c:v>6.2356164383564936</c:v>
                </c:pt>
                <c:pt idx="4102">
                  <c:v>6.238356164383891</c:v>
                </c:pt>
                <c:pt idx="4103">
                  <c:v>6.2410958904112883</c:v>
                </c:pt>
                <c:pt idx="4104">
                  <c:v>6.2438356164386857</c:v>
                </c:pt>
                <c:pt idx="4105">
                  <c:v>6.246575342466083</c:v>
                </c:pt>
                <c:pt idx="4106">
                  <c:v>6.2493150684934804</c:v>
                </c:pt>
                <c:pt idx="4107">
                  <c:v>6.2520547945208778</c:v>
                </c:pt>
                <c:pt idx="4108">
                  <c:v>6.2547945205482751</c:v>
                </c:pt>
                <c:pt idx="4109">
                  <c:v>6.2575342465756725</c:v>
                </c:pt>
                <c:pt idx="4110">
                  <c:v>6.2602739726030698</c:v>
                </c:pt>
                <c:pt idx="4111">
                  <c:v>6.2630136986304672</c:v>
                </c:pt>
                <c:pt idx="4112">
                  <c:v>6.2657534246578646</c:v>
                </c:pt>
                <c:pt idx="4113">
                  <c:v>6.2684931506852619</c:v>
                </c:pt>
                <c:pt idx="4114">
                  <c:v>6.2712328767126593</c:v>
                </c:pt>
                <c:pt idx="4115">
                  <c:v>6.2739726027400566</c:v>
                </c:pt>
                <c:pt idx="4116">
                  <c:v>6.276712328767454</c:v>
                </c:pt>
                <c:pt idx="4117">
                  <c:v>6.2794520547948514</c:v>
                </c:pt>
                <c:pt idx="4118">
                  <c:v>6.2821917808222487</c:v>
                </c:pt>
                <c:pt idx="4119">
                  <c:v>6.2849315068496461</c:v>
                </c:pt>
                <c:pt idx="4120">
                  <c:v>6.2876712328770434</c:v>
                </c:pt>
                <c:pt idx="4121">
                  <c:v>6.2904109589044408</c:v>
                </c:pt>
                <c:pt idx="4122">
                  <c:v>6.2931506849318382</c:v>
                </c:pt>
                <c:pt idx="4123">
                  <c:v>6.2958904109592355</c:v>
                </c:pt>
                <c:pt idx="4124">
                  <c:v>6.2986301369866329</c:v>
                </c:pt>
                <c:pt idx="4125">
                  <c:v>6.3013698630140302</c:v>
                </c:pt>
                <c:pt idx="4126">
                  <c:v>6.3041095890414276</c:v>
                </c:pt>
                <c:pt idx="4127">
                  <c:v>6.306849315068825</c:v>
                </c:pt>
                <c:pt idx="4128">
                  <c:v>6.3095890410962223</c:v>
                </c:pt>
                <c:pt idx="4129">
                  <c:v>6.3123287671236197</c:v>
                </c:pt>
                <c:pt idx="4130">
                  <c:v>6.315068493151017</c:v>
                </c:pt>
                <c:pt idx="4131">
                  <c:v>6.3178082191784144</c:v>
                </c:pt>
                <c:pt idx="4132">
                  <c:v>6.3205479452058118</c:v>
                </c:pt>
                <c:pt idx="4133">
                  <c:v>6.3232876712332091</c:v>
                </c:pt>
                <c:pt idx="4134">
                  <c:v>6.3260273972606065</c:v>
                </c:pt>
                <c:pt idx="4135">
                  <c:v>6.3287671232880038</c:v>
                </c:pt>
                <c:pt idx="4136">
                  <c:v>6.3315068493154012</c:v>
                </c:pt>
                <c:pt idx="4137">
                  <c:v>6.3342465753427986</c:v>
                </c:pt>
                <c:pt idx="4138">
                  <c:v>6.3369863013701959</c:v>
                </c:pt>
                <c:pt idx="4139">
                  <c:v>6.3397260273975933</c:v>
                </c:pt>
                <c:pt idx="4140">
                  <c:v>6.3424657534249906</c:v>
                </c:pt>
                <c:pt idx="4141">
                  <c:v>6.345205479452388</c:v>
                </c:pt>
                <c:pt idx="4142">
                  <c:v>6.3479452054797854</c:v>
                </c:pt>
                <c:pt idx="4143">
                  <c:v>6.3506849315071827</c:v>
                </c:pt>
                <c:pt idx="4144">
                  <c:v>6.3534246575345801</c:v>
                </c:pt>
                <c:pt idx="4145">
                  <c:v>6.3561643835619774</c:v>
                </c:pt>
                <c:pt idx="4146">
                  <c:v>6.3589041095893748</c:v>
                </c:pt>
                <c:pt idx="4147">
                  <c:v>6.3616438356167722</c:v>
                </c:pt>
                <c:pt idx="4148">
                  <c:v>6.3643835616441695</c:v>
                </c:pt>
                <c:pt idx="4149">
                  <c:v>6.3671232876715669</c:v>
                </c:pt>
                <c:pt idx="4150">
                  <c:v>6.3698630136989642</c:v>
                </c:pt>
                <c:pt idx="4151">
                  <c:v>6.3726027397263616</c:v>
                </c:pt>
                <c:pt idx="4152">
                  <c:v>6.375342465753759</c:v>
                </c:pt>
                <c:pt idx="4153">
                  <c:v>6.3780821917811563</c:v>
                </c:pt>
                <c:pt idx="4154">
                  <c:v>6.3808219178085537</c:v>
                </c:pt>
                <c:pt idx="4155">
                  <c:v>6.383561643835951</c:v>
                </c:pt>
                <c:pt idx="4156">
                  <c:v>6.3863013698633484</c:v>
                </c:pt>
                <c:pt idx="4157">
                  <c:v>6.3890410958907458</c:v>
                </c:pt>
                <c:pt idx="4158">
                  <c:v>6.3917808219181431</c:v>
                </c:pt>
                <c:pt idx="4159">
                  <c:v>6.3945205479455405</c:v>
                </c:pt>
                <c:pt idx="4160">
                  <c:v>6.3972602739729378</c:v>
                </c:pt>
                <c:pt idx="4161">
                  <c:v>6.4000000000003352</c:v>
                </c:pt>
                <c:pt idx="4162">
                  <c:v>6.4027397260277326</c:v>
                </c:pt>
                <c:pt idx="4163">
                  <c:v>6.4054794520551299</c:v>
                </c:pt>
                <c:pt idx="4164">
                  <c:v>6.4082191780825273</c:v>
                </c:pt>
                <c:pt idx="4165">
                  <c:v>6.4109589041099246</c:v>
                </c:pt>
                <c:pt idx="4166">
                  <c:v>6.413698630137322</c:v>
                </c:pt>
                <c:pt idx="4167">
                  <c:v>6.4164383561647194</c:v>
                </c:pt>
                <c:pt idx="4168">
                  <c:v>6.4191780821921167</c:v>
                </c:pt>
                <c:pt idx="4169">
                  <c:v>6.4219178082195141</c:v>
                </c:pt>
                <c:pt idx="4170">
                  <c:v>6.4246575342469114</c:v>
                </c:pt>
                <c:pt idx="4171">
                  <c:v>6.4273972602743088</c:v>
                </c:pt>
                <c:pt idx="4172">
                  <c:v>6.4301369863017062</c:v>
                </c:pt>
                <c:pt idx="4173">
                  <c:v>6.4328767123291035</c:v>
                </c:pt>
                <c:pt idx="4174">
                  <c:v>6.4356164383565009</c:v>
                </c:pt>
                <c:pt idx="4175">
                  <c:v>6.4383561643838982</c:v>
                </c:pt>
                <c:pt idx="4176">
                  <c:v>6.4410958904112956</c:v>
                </c:pt>
                <c:pt idx="4177">
                  <c:v>6.443835616438693</c:v>
                </c:pt>
                <c:pt idx="4178">
                  <c:v>6.4465753424660903</c:v>
                </c:pt>
                <c:pt idx="4179">
                  <c:v>6.4493150684934877</c:v>
                </c:pt>
                <c:pt idx="4180">
                  <c:v>6.452054794520885</c:v>
                </c:pt>
                <c:pt idx="4181">
                  <c:v>6.4547945205482824</c:v>
                </c:pt>
                <c:pt idx="4182">
                  <c:v>6.4575342465756798</c:v>
                </c:pt>
                <c:pt idx="4183">
                  <c:v>6.4602739726030771</c:v>
                </c:pt>
                <c:pt idx="4184">
                  <c:v>6.4630136986304745</c:v>
                </c:pt>
                <c:pt idx="4185">
                  <c:v>6.4657534246578718</c:v>
                </c:pt>
                <c:pt idx="4186">
                  <c:v>6.4684931506852692</c:v>
                </c:pt>
                <c:pt idx="4187">
                  <c:v>6.4712328767126666</c:v>
                </c:pt>
                <c:pt idx="4188">
                  <c:v>6.4739726027400639</c:v>
                </c:pt>
                <c:pt idx="4189">
                  <c:v>6.4767123287674613</c:v>
                </c:pt>
                <c:pt idx="4190">
                  <c:v>6.4794520547948586</c:v>
                </c:pt>
                <c:pt idx="4191">
                  <c:v>6.482191780822256</c:v>
                </c:pt>
                <c:pt idx="4192">
                  <c:v>6.4849315068496534</c:v>
                </c:pt>
                <c:pt idx="4193">
                  <c:v>6.4876712328770507</c:v>
                </c:pt>
                <c:pt idx="4194">
                  <c:v>6.4904109589044481</c:v>
                </c:pt>
                <c:pt idx="4195">
                  <c:v>6.4931506849318454</c:v>
                </c:pt>
                <c:pt idx="4196">
                  <c:v>6.4958904109592428</c:v>
                </c:pt>
                <c:pt idx="4197">
                  <c:v>6.4986301369866402</c:v>
                </c:pt>
                <c:pt idx="4198">
                  <c:v>6.5013698630140375</c:v>
                </c:pt>
                <c:pt idx="4199">
                  <c:v>6.5041095890414349</c:v>
                </c:pt>
                <c:pt idx="4200">
                  <c:v>6.5068493150688322</c:v>
                </c:pt>
                <c:pt idx="4201">
                  <c:v>6.5095890410962296</c:v>
                </c:pt>
                <c:pt idx="4202">
                  <c:v>6.512328767123627</c:v>
                </c:pt>
                <c:pt idx="4203">
                  <c:v>6.5150684931510243</c:v>
                </c:pt>
                <c:pt idx="4204">
                  <c:v>6.5178082191784217</c:v>
                </c:pt>
                <c:pt idx="4205">
                  <c:v>6.520547945205819</c:v>
                </c:pt>
                <c:pt idx="4206">
                  <c:v>6.5232876712332164</c:v>
                </c:pt>
                <c:pt idx="4207">
                  <c:v>6.5260273972606138</c:v>
                </c:pt>
                <c:pt idx="4208">
                  <c:v>6.5287671232880111</c:v>
                </c:pt>
                <c:pt idx="4209">
                  <c:v>6.5315068493154085</c:v>
                </c:pt>
                <c:pt idx="4210">
                  <c:v>6.5342465753428058</c:v>
                </c:pt>
                <c:pt idx="4211">
                  <c:v>6.5369863013702032</c:v>
                </c:pt>
                <c:pt idx="4212">
                  <c:v>6.5397260273976006</c:v>
                </c:pt>
                <c:pt idx="4213">
                  <c:v>6.5424657534249979</c:v>
                </c:pt>
                <c:pt idx="4214">
                  <c:v>6.5452054794523953</c:v>
                </c:pt>
                <c:pt idx="4215">
                  <c:v>6.5479452054797926</c:v>
                </c:pt>
                <c:pt idx="4216">
                  <c:v>6.55068493150719</c:v>
                </c:pt>
                <c:pt idx="4217">
                  <c:v>6.5534246575345874</c:v>
                </c:pt>
                <c:pt idx="4218">
                  <c:v>6.5561643835619847</c:v>
                </c:pt>
                <c:pt idx="4219">
                  <c:v>6.5589041095893821</c:v>
                </c:pt>
                <c:pt idx="4220">
                  <c:v>6.5616438356167794</c:v>
                </c:pt>
                <c:pt idx="4221">
                  <c:v>6.5643835616441768</c:v>
                </c:pt>
                <c:pt idx="4222">
                  <c:v>6.5671232876715742</c:v>
                </c:pt>
                <c:pt idx="4223">
                  <c:v>6.5698630136989715</c:v>
                </c:pt>
                <c:pt idx="4224">
                  <c:v>6.5726027397263689</c:v>
                </c:pt>
                <c:pt idx="4225">
                  <c:v>6.5753424657537662</c:v>
                </c:pt>
                <c:pt idx="4226">
                  <c:v>6.5780821917811636</c:v>
                </c:pt>
                <c:pt idx="4227">
                  <c:v>6.580821917808561</c:v>
                </c:pt>
                <c:pt idx="4228">
                  <c:v>6.5835616438359583</c:v>
                </c:pt>
                <c:pt idx="4229">
                  <c:v>6.5863013698633557</c:v>
                </c:pt>
                <c:pt idx="4230">
                  <c:v>6.589041095890753</c:v>
                </c:pt>
                <c:pt idx="4231">
                  <c:v>6.5917808219181504</c:v>
                </c:pt>
                <c:pt idx="4232">
                  <c:v>6.5945205479455478</c:v>
                </c:pt>
                <c:pt idx="4233">
                  <c:v>6.5972602739729451</c:v>
                </c:pt>
                <c:pt idx="4234">
                  <c:v>6.6000000000003425</c:v>
                </c:pt>
                <c:pt idx="4235">
                  <c:v>6.6027397260277398</c:v>
                </c:pt>
                <c:pt idx="4236">
                  <c:v>6.6054794520551372</c:v>
                </c:pt>
                <c:pt idx="4237">
                  <c:v>6.6082191780825346</c:v>
                </c:pt>
                <c:pt idx="4238">
                  <c:v>6.6109589041099319</c:v>
                </c:pt>
                <c:pt idx="4239">
                  <c:v>6.6136986301373293</c:v>
                </c:pt>
                <c:pt idx="4240">
                  <c:v>6.6164383561647266</c:v>
                </c:pt>
                <c:pt idx="4241">
                  <c:v>6.619178082192124</c:v>
                </c:pt>
                <c:pt idx="4242">
                  <c:v>6.6219178082195214</c:v>
                </c:pt>
                <c:pt idx="4243">
                  <c:v>6.6246575342469187</c:v>
                </c:pt>
                <c:pt idx="4244">
                  <c:v>6.6273972602743161</c:v>
                </c:pt>
                <c:pt idx="4245">
                  <c:v>6.6301369863017134</c:v>
                </c:pt>
                <c:pt idx="4246">
                  <c:v>6.6328767123291108</c:v>
                </c:pt>
                <c:pt idx="4247">
                  <c:v>6.6356164383565082</c:v>
                </c:pt>
                <c:pt idx="4248">
                  <c:v>6.6383561643839055</c:v>
                </c:pt>
                <c:pt idx="4249">
                  <c:v>6.6410958904113029</c:v>
                </c:pt>
                <c:pt idx="4250">
                  <c:v>6.6438356164387002</c:v>
                </c:pt>
                <c:pt idx="4251">
                  <c:v>6.6465753424660976</c:v>
                </c:pt>
                <c:pt idx="4252">
                  <c:v>6.649315068493495</c:v>
                </c:pt>
                <c:pt idx="4253">
                  <c:v>6.6520547945208923</c:v>
                </c:pt>
                <c:pt idx="4254">
                  <c:v>6.6547945205482897</c:v>
                </c:pt>
                <c:pt idx="4255">
                  <c:v>6.657534246575687</c:v>
                </c:pt>
                <c:pt idx="4256">
                  <c:v>6.6602739726030844</c:v>
                </c:pt>
                <c:pt idx="4257">
                  <c:v>6.6630136986304818</c:v>
                </c:pt>
                <c:pt idx="4258">
                  <c:v>6.6657534246578791</c:v>
                </c:pt>
                <c:pt idx="4259">
                  <c:v>6.6684931506852765</c:v>
                </c:pt>
                <c:pt idx="4260">
                  <c:v>6.6712328767126738</c:v>
                </c:pt>
                <c:pt idx="4261">
                  <c:v>6.6739726027400712</c:v>
                </c:pt>
                <c:pt idx="4262">
                  <c:v>6.6767123287674686</c:v>
                </c:pt>
                <c:pt idx="4263">
                  <c:v>6.6794520547948659</c:v>
                </c:pt>
                <c:pt idx="4264">
                  <c:v>6.6821917808222633</c:v>
                </c:pt>
                <c:pt idx="4265">
                  <c:v>6.6849315068496606</c:v>
                </c:pt>
                <c:pt idx="4266">
                  <c:v>6.687671232877058</c:v>
                </c:pt>
                <c:pt idx="4267">
                  <c:v>6.6904109589044554</c:v>
                </c:pt>
                <c:pt idx="4268">
                  <c:v>6.6931506849318527</c:v>
                </c:pt>
                <c:pt idx="4269">
                  <c:v>6.6958904109592501</c:v>
                </c:pt>
                <c:pt idx="4270">
                  <c:v>6.6986301369866474</c:v>
                </c:pt>
                <c:pt idx="4271">
                  <c:v>6.7013698630140448</c:v>
                </c:pt>
                <c:pt idx="4272">
                  <c:v>6.7041095890414422</c:v>
                </c:pt>
                <c:pt idx="4273">
                  <c:v>6.7068493150688395</c:v>
                </c:pt>
                <c:pt idx="4274">
                  <c:v>6.7095890410962369</c:v>
                </c:pt>
                <c:pt idx="4275">
                  <c:v>6.7123287671236342</c:v>
                </c:pt>
                <c:pt idx="4276">
                  <c:v>6.7150684931510316</c:v>
                </c:pt>
                <c:pt idx="4277">
                  <c:v>6.717808219178429</c:v>
                </c:pt>
                <c:pt idx="4278">
                  <c:v>6.7205479452058263</c:v>
                </c:pt>
                <c:pt idx="4279">
                  <c:v>6.7232876712332237</c:v>
                </c:pt>
                <c:pt idx="4280">
                  <c:v>6.726027397260621</c:v>
                </c:pt>
                <c:pt idx="4281">
                  <c:v>6.7287671232880184</c:v>
                </c:pt>
                <c:pt idx="4282">
                  <c:v>6.7315068493154158</c:v>
                </c:pt>
                <c:pt idx="4283">
                  <c:v>6.7342465753428131</c:v>
                </c:pt>
                <c:pt idx="4284">
                  <c:v>6.7369863013702105</c:v>
                </c:pt>
                <c:pt idx="4285">
                  <c:v>6.7397260273976078</c:v>
                </c:pt>
                <c:pt idx="4286">
                  <c:v>6.7424657534250052</c:v>
                </c:pt>
                <c:pt idx="4287">
                  <c:v>6.7452054794524026</c:v>
                </c:pt>
                <c:pt idx="4288">
                  <c:v>6.7479452054797999</c:v>
                </c:pt>
                <c:pt idx="4289">
                  <c:v>6.7506849315071973</c:v>
                </c:pt>
                <c:pt idx="4290">
                  <c:v>6.7534246575345946</c:v>
                </c:pt>
                <c:pt idx="4291">
                  <c:v>6.756164383561992</c:v>
                </c:pt>
                <c:pt idx="4292">
                  <c:v>6.7589041095893894</c:v>
                </c:pt>
                <c:pt idx="4293">
                  <c:v>6.7616438356167867</c:v>
                </c:pt>
                <c:pt idx="4294">
                  <c:v>6.7643835616441841</c:v>
                </c:pt>
                <c:pt idx="4295">
                  <c:v>6.7671232876715814</c:v>
                </c:pt>
                <c:pt idx="4296">
                  <c:v>6.7698630136989788</c:v>
                </c:pt>
                <c:pt idx="4297">
                  <c:v>6.7726027397263762</c:v>
                </c:pt>
                <c:pt idx="4298">
                  <c:v>6.7753424657537735</c:v>
                </c:pt>
                <c:pt idx="4299">
                  <c:v>6.7780821917811709</c:v>
                </c:pt>
                <c:pt idx="4300">
                  <c:v>6.7808219178085682</c:v>
                </c:pt>
                <c:pt idx="4301">
                  <c:v>6.7835616438359656</c:v>
                </c:pt>
                <c:pt idx="4302">
                  <c:v>6.786301369863363</c:v>
                </c:pt>
                <c:pt idx="4303">
                  <c:v>6.7890410958907603</c:v>
                </c:pt>
                <c:pt idx="4304">
                  <c:v>6.7917808219181577</c:v>
                </c:pt>
                <c:pt idx="4305">
                  <c:v>6.794520547945555</c:v>
                </c:pt>
                <c:pt idx="4306">
                  <c:v>6.7972602739729524</c:v>
                </c:pt>
                <c:pt idx="4307">
                  <c:v>6.8000000000003498</c:v>
                </c:pt>
                <c:pt idx="4308">
                  <c:v>6.8027397260277471</c:v>
                </c:pt>
                <c:pt idx="4309">
                  <c:v>6.8054794520551445</c:v>
                </c:pt>
                <c:pt idx="4310">
                  <c:v>6.8082191780825418</c:v>
                </c:pt>
                <c:pt idx="4311">
                  <c:v>6.8109589041099392</c:v>
                </c:pt>
                <c:pt idx="4312">
                  <c:v>6.8136986301373366</c:v>
                </c:pt>
                <c:pt idx="4313">
                  <c:v>6.8164383561647339</c:v>
                </c:pt>
                <c:pt idx="4314">
                  <c:v>6.8191780821921313</c:v>
                </c:pt>
                <c:pt idx="4315">
                  <c:v>6.8219178082195286</c:v>
                </c:pt>
                <c:pt idx="4316">
                  <c:v>6.824657534246926</c:v>
                </c:pt>
                <c:pt idx="4317">
                  <c:v>6.8273972602743234</c:v>
                </c:pt>
                <c:pt idx="4318">
                  <c:v>6.8301369863017207</c:v>
                </c:pt>
                <c:pt idx="4319">
                  <c:v>6.8328767123291181</c:v>
                </c:pt>
                <c:pt idx="4320">
                  <c:v>6.8356164383565154</c:v>
                </c:pt>
                <c:pt idx="4321">
                  <c:v>6.8383561643839128</c:v>
                </c:pt>
                <c:pt idx="4322">
                  <c:v>6.8410958904113102</c:v>
                </c:pt>
                <c:pt idx="4323">
                  <c:v>6.8438356164387075</c:v>
                </c:pt>
                <c:pt idx="4324">
                  <c:v>6.8465753424661049</c:v>
                </c:pt>
                <c:pt idx="4325">
                  <c:v>6.8493150684935022</c:v>
                </c:pt>
                <c:pt idx="4326">
                  <c:v>6.8520547945208996</c:v>
                </c:pt>
                <c:pt idx="4327">
                  <c:v>6.854794520548297</c:v>
                </c:pt>
                <c:pt idx="4328">
                  <c:v>6.8575342465756943</c:v>
                </c:pt>
                <c:pt idx="4329">
                  <c:v>6.8602739726030917</c:v>
                </c:pt>
                <c:pt idx="4330">
                  <c:v>6.863013698630489</c:v>
                </c:pt>
                <c:pt idx="4331">
                  <c:v>6.8657534246578864</c:v>
                </c:pt>
                <c:pt idx="4332">
                  <c:v>6.8684931506852838</c:v>
                </c:pt>
                <c:pt idx="4333">
                  <c:v>6.8712328767126811</c:v>
                </c:pt>
                <c:pt idx="4334">
                  <c:v>6.8739726027400785</c:v>
                </c:pt>
                <c:pt idx="4335">
                  <c:v>6.8767123287674758</c:v>
                </c:pt>
                <c:pt idx="4336">
                  <c:v>6.8794520547948732</c:v>
                </c:pt>
                <c:pt idx="4337">
                  <c:v>6.8821917808222706</c:v>
                </c:pt>
                <c:pt idx="4338">
                  <c:v>6.8849315068496679</c:v>
                </c:pt>
                <c:pt idx="4339">
                  <c:v>6.8876712328770653</c:v>
                </c:pt>
                <c:pt idx="4340">
                  <c:v>6.8904109589044626</c:v>
                </c:pt>
                <c:pt idx="4341">
                  <c:v>6.89315068493186</c:v>
                </c:pt>
                <c:pt idx="4342">
                  <c:v>6.8958904109592574</c:v>
                </c:pt>
                <c:pt idx="4343">
                  <c:v>6.8986301369866547</c:v>
                </c:pt>
                <c:pt idx="4344">
                  <c:v>6.9013698630140521</c:v>
                </c:pt>
                <c:pt idx="4345">
                  <c:v>6.9041095890414494</c:v>
                </c:pt>
                <c:pt idx="4346">
                  <c:v>6.9068493150688468</c:v>
                </c:pt>
                <c:pt idx="4347">
                  <c:v>6.9095890410962442</c:v>
                </c:pt>
                <c:pt idx="4348">
                  <c:v>6.9123287671236415</c:v>
                </c:pt>
                <c:pt idx="4349">
                  <c:v>6.9150684931510389</c:v>
                </c:pt>
                <c:pt idx="4350">
                  <c:v>6.9178082191784362</c:v>
                </c:pt>
                <c:pt idx="4351">
                  <c:v>6.9205479452058336</c:v>
                </c:pt>
                <c:pt idx="4352">
                  <c:v>6.923287671233231</c:v>
                </c:pt>
                <c:pt idx="4353">
                  <c:v>6.9260273972606283</c:v>
                </c:pt>
                <c:pt idx="4354">
                  <c:v>6.9287671232880257</c:v>
                </c:pt>
                <c:pt idx="4355">
                  <c:v>6.931506849315423</c:v>
                </c:pt>
                <c:pt idx="4356">
                  <c:v>6.9342465753428204</c:v>
                </c:pt>
                <c:pt idx="4357">
                  <c:v>6.9369863013702178</c:v>
                </c:pt>
                <c:pt idx="4358">
                  <c:v>6.9397260273976151</c:v>
                </c:pt>
                <c:pt idx="4359">
                  <c:v>6.9424657534250125</c:v>
                </c:pt>
                <c:pt idx="4360">
                  <c:v>6.9452054794524098</c:v>
                </c:pt>
                <c:pt idx="4361">
                  <c:v>6.9479452054798072</c:v>
                </c:pt>
                <c:pt idx="4362">
                  <c:v>6.9506849315072046</c:v>
                </c:pt>
                <c:pt idx="4363">
                  <c:v>6.9534246575346019</c:v>
                </c:pt>
                <c:pt idx="4364">
                  <c:v>6.9561643835619993</c:v>
                </c:pt>
                <c:pt idx="4365">
                  <c:v>6.9589041095893966</c:v>
                </c:pt>
                <c:pt idx="4366">
                  <c:v>6.961643835616794</c:v>
                </c:pt>
                <c:pt idx="4367">
                  <c:v>6.9643835616441914</c:v>
                </c:pt>
                <c:pt idx="4368">
                  <c:v>6.9671232876715887</c:v>
                </c:pt>
                <c:pt idx="4369">
                  <c:v>6.9698630136989861</c:v>
                </c:pt>
                <c:pt idx="4370">
                  <c:v>6.9726027397263834</c:v>
                </c:pt>
                <c:pt idx="4371">
                  <c:v>6.9753424657537808</c:v>
                </c:pt>
                <c:pt idx="4372">
                  <c:v>6.9780821917811782</c:v>
                </c:pt>
                <c:pt idx="4373">
                  <c:v>6.9808219178085755</c:v>
                </c:pt>
                <c:pt idx="4374">
                  <c:v>6.9835616438359729</c:v>
                </c:pt>
                <c:pt idx="4375">
                  <c:v>6.9863013698633702</c:v>
                </c:pt>
                <c:pt idx="4376">
                  <c:v>6.9890410958907676</c:v>
                </c:pt>
                <c:pt idx="4377">
                  <c:v>6.991780821918165</c:v>
                </c:pt>
                <c:pt idx="4378">
                  <c:v>6.9945205479455623</c:v>
                </c:pt>
                <c:pt idx="4379">
                  <c:v>6.9972602739729597</c:v>
                </c:pt>
                <c:pt idx="4380">
                  <c:v>7.000000000000357</c:v>
                </c:pt>
                <c:pt idx="4381">
                  <c:v>7.0027397260277544</c:v>
                </c:pt>
                <c:pt idx="4382">
                  <c:v>7.0054794520551518</c:v>
                </c:pt>
                <c:pt idx="4383">
                  <c:v>7.0082191780825491</c:v>
                </c:pt>
                <c:pt idx="4384">
                  <c:v>7.0109589041099465</c:v>
                </c:pt>
                <c:pt idx="4385">
                  <c:v>7.0136986301373438</c:v>
                </c:pt>
                <c:pt idx="4386">
                  <c:v>7.0164383561647412</c:v>
                </c:pt>
                <c:pt idx="4387">
                  <c:v>7.0191780821921386</c:v>
                </c:pt>
                <c:pt idx="4388">
                  <c:v>7.0219178082195359</c:v>
                </c:pt>
                <c:pt idx="4389">
                  <c:v>7.0246575342469333</c:v>
                </c:pt>
                <c:pt idx="4390">
                  <c:v>7.0273972602743306</c:v>
                </c:pt>
                <c:pt idx="4391">
                  <c:v>7.030136986301728</c:v>
                </c:pt>
                <c:pt idx="4392">
                  <c:v>7.0328767123291254</c:v>
                </c:pt>
                <c:pt idx="4393">
                  <c:v>7.0356164383565227</c:v>
                </c:pt>
                <c:pt idx="4394">
                  <c:v>7.0383561643839201</c:v>
                </c:pt>
                <c:pt idx="4395">
                  <c:v>7.0410958904113174</c:v>
                </c:pt>
                <c:pt idx="4396">
                  <c:v>7.0438356164387148</c:v>
                </c:pt>
                <c:pt idx="4397">
                  <c:v>7.0465753424661122</c:v>
                </c:pt>
                <c:pt idx="4398">
                  <c:v>7.0493150684935095</c:v>
                </c:pt>
                <c:pt idx="4399">
                  <c:v>7.0520547945209069</c:v>
                </c:pt>
                <c:pt idx="4400">
                  <c:v>7.0547945205483042</c:v>
                </c:pt>
                <c:pt idx="4401">
                  <c:v>7.0575342465757016</c:v>
                </c:pt>
                <c:pt idx="4402">
                  <c:v>7.060273972603099</c:v>
                </c:pt>
                <c:pt idx="4403">
                  <c:v>7.0630136986304963</c:v>
                </c:pt>
                <c:pt idx="4404">
                  <c:v>7.0657534246578937</c:v>
                </c:pt>
                <c:pt idx="4405">
                  <c:v>7.068493150685291</c:v>
                </c:pt>
                <c:pt idx="4406">
                  <c:v>7.0712328767126884</c:v>
                </c:pt>
                <c:pt idx="4407">
                  <c:v>7.0739726027400858</c:v>
                </c:pt>
                <c:pt idx="4408">
                  <c:v>7.0767123287674831</c:v>
                </c:pt>
                <c:pt idx="4409">
                  <c:v>7.0794520547948805</c:v>
                </c:pt>
                <c:pt idx="4410">
                  <c:v>7.0821917808222778</c:v>
                </c:pt>
                <c:pt idx="4411">
                  <c:v>7.0849315068496752</c:v>
                </c:pt>
                <c:pt idx="4412">
                  <c:v>7.0876712328770726</c:v>
                </c:pt>
                <c:pt idx="4413">
                  <c:v>7.0904109589044699</c:v>
                </c:pt>
                <c:pt idx="4414">
                  <c:v>7.0931506849318673</c:v>
                </c:pt>
                <c:pt idx="4415">
                  <c:v>7.0958904109592646</c:v>
                </c:pt>
                <c:pt idx="4416">
                  <c:v>7.098630136986662</c:v>
                </c:pt>
                <c:pt idx="4417">
                  <c:v>7.1013698630140594</c:v>
                </c:pt>
                <c:pt idx="4418">
                  <c:v>7.1041095890414567</c:v>
                </c:pt>
                <c:pt idx="4419">
                  <c:v>7.1068493150688541</c:v>
                </c:pt>
                <c:pt idx="4420">
                  <c:v>7.1095890410962514</c:v>
                </c:pt>
                <c:pt idx="4421">
                  <c:v>7.1123287671236488</c:v>
                </c:pt>
                <c:pt idx="4422">
                  <c:v>7.1150684931510462</c:v>
                </c:pt>
                <c:pt idx="4423">
                  <c:v>7.1178082191784435</c:v>
                </c:pt>
                <c:pt idx="4424">
                  <c:v>7.1205479452058409</c:v>
                </c:pt>
                <c:pt idx="4425">
                  <c:v>7.1232876712332382</c:v>
                </c:pt>
                <c:pt idx="4426">
                  <c:v>7.1260273972606356</c:v>
                </c:pt>
                <c:pt idx="4427">
                  <c:v>7.128767123288033</c:v>
                </c:pt>
                <c:pt idx="4428">
                  <c:v>7.1315068493154303</c:v>
                </c:pt>
                <c:pt idx="4429">
                  <c:v>7.1342465753428277</c:v>
                </c:pt>
                <c:pt idx="4430">
                  <c:v>7.136986301370225</c:v>
                </c:pt>
                <c:pt idx="4431">
                  <c:v>7.1397260273976224</c:v>
                </c:pt>
                <c:pt idx="4432">
                  <c:v>7.1424657534250198</c:v>
                </c:pt>
                <c:pt idx="4433">
                  <c:v>7.1452054794524171</c:v>
                </c:pt>
                <c:pt idx="4434">
                  <c:v>7.1479452054798145</c:v>
                </c:pt>
                <c:pt idx="4435">
                  <c:v>7.1506849315072119</c:v>
                </c:pt>
                <c:pt idx="4436">
                  <c:v>7.1534246575346092</c:v>
                </c:pt>
                <c:pt idx="4437">
                  <c:v>7.1561643835620066</c:v>
                </c:pt>
                <c:pt idx="4438">
                  <c:v>7.1589041095894039</c:v>
                </c:pt>
                <c:pt idx="4439">
                  <c:v>7.1616438356168013</c:v>
                </c:pt>
                <c:pt idx="4440">
                  <c:v>7.1643835616441987</c:v>
                </c:pt>
                <c:pt idx="4441">
                  <c:v>7.167123287671596</c:v>
                </c:pt>
                <c:pt idx="4442">
                  <c:v>7.1698630136989934</c:v>
                </c:pt>
                <c:pt idx="4443">
                  <c:v>7.1726027397263907</c:v>
                </c:pt>
                <c:pt idx="4444">
                  <c:v>7.1753424657537881</c:v>
                </c:pt>
                <c:pt idx="4445">
                  <c:v>7.1780821917811855</c:v>
                </c:pt>
                <c:pt idx="4446">
                  <c:v>7.1808219178085828</c:v>
                </c:pt>
                <c:pt idx="4447">
                  <c:v>7.1835616438359802</c:v>
                </c:pt>
                <c:pt idx="4448">
                  <c:v>7.1863013698633775</c:v>
                </c:pt>
                <c:pt idx="4449">
                  <c:v>7.1890410958907749</c:v>
                </c:pt>
                <c:pt idx="4450">
                  <c:v>7.1917808219181723</c:v>
                </c:pt>
                <c:pt idx="4451">
                  <c:v>7.1945205479455696</c:v>
                </c:pt>
                <c:pt idx="4452">
                  <c:v>7.197260273972967</c:v>
                </c:pt>
                <c:pt idx="4453">
                  <c:v>7.2000000000003643</c:v>
                </c:pt>
                <c:pt idx="4454">
                  <c:v>7.2027397260277617</c:v>
                </c:pt>
                <c:pt idx="4455">
                  <c:v>7.2054794520551591</c:v>
                </c:pt>
                <c:pt idx="4456">
                  <c:v>7.2082191780825564</c:v>
                </c:pt>
                <c:pt idx="4457">
                  <c:v>7.2109589041099538</c:v>
                </c:pt>
                <c:pt idx="4458">
                  <c:v>7.2136986301373511</c:v>
                </c:pt>
                <c:pt idx="4459">
                  <c:v>7.2164383561647485</c:v>
                </c:pt>
                <c:pt idx="4460">
                  <c:v>7.2191780821921459</c:v>
                </c:pt>
                <c:pt idx="4461">
                  <c:v>7.2219178082195432</c:v>
                </c:pt>
                <c:pt idx="4462">
                  <c:v>7.2246575342469406</c:v>
                </c:pt>
                <c:pt idx="4463">
                  <c:v>7.2273972602743379</c:v>
                </c:pt>
                <c:pt idx="4464">
                  <c:v>7.2301369863017353</c:v>
                </c:pt>
                <c:pt idx="4465">
                  <c:v>7.2328767123291327</c:v>
                </c:pt>
                <c:pt idx="4466">
                  <c:v>7.23561643835653</c:v>
                </c:pt>
                <c:pt idx="4467">
                  <c:v>7.2383561643839274</c:v>
                </c:pt>
                <c:pt idx="4468">
                  <c:v>7.2410958904113247</c:v>
                </c:pt>
                <c:pt idx="4469">
                  <c:v>7.2438356164387221</c:v>
                </c:pt>
                <c:pt idx="4470">
                  <c:v>7.2465753424661195</c:v>
                </c:pt>
                <c:pt idx="4471">
                  <c:v>7.2493150684935168</c:v>
                </c:pt>
                <c:pt idx="4472">
                  <c:v>7.2520547945209142</c:v>
                </c:pt>
                <c:pt idx="4473">
                  <c:v>7.2547945205483115</c:v>
                </c:pt>
                <c:pt idx="4474">
                  <c:v>7.2575342465757089</c:v>
                </c:pt>
                <c:pt idx="4475">
                  <c:v>7.2602739726031063</c:v>
                </c:pt>
                <c:pt idx="4476">
                  <c:v>7.2630136986305036</c:v>
                </c:pt>
                <c:pt idx="4477">
                  <c:v>7.265753424657901</c:v>
                </c:pt>
                <c:pt idx="4478">
                  <c:v>7.2684931506852983</c:v>
                </c:pt>
                <c:pt idx="4479">
                  <c:v>7.2712328767126957</c:v>
                </c:pt>
                <c:pt idx="4480">
                  <c:v>7.2739726027400931</c:v>
                </c:pt>
                <c:pt idx="4481">
                  <c:v>7.2767123287674904</c:v>
                </c:pt>
                <c:pt idx="4482">
                  <c:v>7.2794520547948878</c:v>
                </c:pt>
                <c:pt idx="4483">
                  <c:v>7.2821917808222851</c:v>
                </c:pt>
                <c:pt idx="4484">
                  <c:v>7.2849315068496825</c:v>
                </c:pt>
                <c:pt idx="4485">
                  <c:v>7.2876712328770799</c:v>
                </c:pt>
                <c:pt idx="4486">
                  <c:v>7.2904109589044772</c:v>
                </c:pt>
                <c:pt idx="4487">
                  <c:v>7.2931506849318746</c:v>
                </c:pt>
                <c:pt idx="4488">
                  <c:v>7.2958904109592719</c:v>
                </c:pt>
                <c:pt idx="4489">
                  <c:v>7.2986301369866693</c:v>
                </c:pt>
                <c:pt idx="4490">
                  <c:v>7.3013698630140667</c:v>
                </c:pt>
                <c:pt idx="4491">
                  <c:v>7.304109589041464</c:v>
                </c:pt>
                <c:pt idx="4492">
                  <c:v>7.3068493150688614</c:v>
                </c:pt>
                <c:pt idx="4493">
                  <c:v>7.3095890410962587</c:v>
                </c:pt>
                <c:pt idx="4494">
                  <c:v>7.3123287671236561</c:v>
                </c:pt>
                <c:pt idx="4495">
                  <c:v>7.3150684931510535</c:v>
                </c:pt>
                <c:pt idx="4496">
                  <c:v>7.3178082191784508</c:v>
                </c:pt>
                <c:pt idx="4497">
                  <c:v>7.3205479452058482</c:v>
                </c:pt>
                <c:pt idx="4498">
                  <c:v>7.3232876712332455</c:v>
                </c:pt>
                <c:pt idx="4499">
                  <c:v>7.3260273972606429</c:v>
                </c:pt>
                <c:pt idx="4500">
                  <c:v>7.3287671232880403</c:v>
                </c:pt>
                <c:pt idx="4501">
                  <c:v>7.3315068493154376</c:v>
                </c:pt>
                <c:pt idx="4502">
                  <c:v>7.334246575342835</c:v>
                </c:pt>
                <c:pt idx="4503">
                  <c:v>7.3369863013702323</c:v>
                </c:pt>
                <c:pt idx="4504">
                  <c:v>7.3397260273976297</c:v>
                </c:pt>
                <c:pt idx="4505">
                  <c:v>7.3424657534250271</c:v>
                </c:pt>
                <c:pt idx="4506">
                  <c:v>7.3452054794524244</c:v>
                </c:pt>
                <c:pt idx="4507">
                  <c:v>7.3479452054798218</c:v>
                </c:pt>
                <c:pt idx="4508">
                  <c:v>7.3506849315072191</c:v>
                </c:pt>
                <c:pt idx="4509">
                  <c:v>7.3534246575346165</c:v>
                </c:pt>
                <c:pt idx="4510">
                  <c:v>7.3561643835620139</c:v>
                </c:pt>
                <c:pt idx="4511">
                  <c:v>7.3589041095894112</c:v>
                </c:pt>
                <c:pt idx="4512">
                  <c:v>7.3616438356168086</c:v>
                </c:pt>
                <c:pt idx="4513">
                  <c:v>7.3643835616442059</c:v>
                </c:pt>
                <c:pt idx="4514">
                  <c:v>7.3671232876716033</c:v>
                </c:pt>
                <c:pt idx="4515">
                  <c:v>7.3698630136990007</c:v>
                </c:pt>
                <c:pt idx="4516">
                  <c:v>7.372602739726398</c:v>
                </c:pt>
                <c:pt idx="4517">
                  <c:v>7.3753424657537954</c:v>
                </c:pt>
                <c:pt idx="4518">
                  <c:v>7.3780821917811927</c:v>
                </c:pt>
                <c:pt idx="4519">
                  <c:v>7.3808219178085901</c:v>
                </c:pt>
                <c:pt idx="4520">
                  <c:v>7.3835616438359875</c:v>
                </c:pt>
                <c:pt idx="4521">
                  <c:v>7.3863013698633848</c:v>
                </c:pt>
                <c:pt idx="4522">
                  <c:v>7.3890410958907822</c:v>
                </c:pt>
                <c:pt idx="4523">
                  <c:v>7.3917808219181795</c:v>
                </c:pt>
                <c:pt idx="4524">
                  <c:v>7.3945205479455769</c:v>
                </c:pt>
                <c:pt idx="4525">
                  <c:v>7.3972602739729743</c:v>
                </c:pt>
                <c:pt idx="4526">
                  <c:v>7.4000000000003716</c:v>
                </c:pt>
                <c:pt idx="4527">
                  <c:v>7.402739726027769</c:v>
                </c:pt>
                <c:pt idx="4528">
                  <c:v>7.4054794520551663</c:v>
                </c:pt>
                <c:pt idx="4529">
                  <c:v>7.4082191780825637</c:v>
                </c:pt>
                <c:pt idx="4530">
                  <c:v>7.4109589041099611</c:v>
                </c:pt>
                <c:pt idx="4531">
                  <c:v>7.4136986301373584</c:v>
                </c:pt>
                <c:pt idx="4532">
                  <c:v>7.4164383561647558</c:v>
                </c:pt>
                <c:pt idx="4533">
                  <c:v>7.4191780821921531</c:v>
                </c:pt>
                <c:pt idx="4534">
                  <c:v>7.4219178082195505</c:v>
                </c:pt>
                <c:pt idx="4535">
                  <c:v>7.4246575342469479</c:v>
                </c:pt>
                <c:pt idx="4536">
                  <c:v>7.4273972602743452</c:v>
                </c:pt>
                <c:pt idx="4537">
                  <c:v>7.4301369863017426</c:v>
                </c:pt>
                <c:pt idx="4538">
                  <c:v>7.4328767123291399</c:v>
                </c:pt>
                <c:pt idx="4539">
                  <c:v>7.4356164383565373</c:v>
                </c:pt>
                <c:pt idx="4540">
                  <c:v>7.4383561643839347</c:v>
                </c:pt>
                <c:pt idx="4541">
                  <c:v>7.441095890411332</c:v>
                </c:pt>
                <c:pt idx="4542">
                  <c:v>7.4438356164387294</c:v>
                </c:pt>
                <c:pt idx="4543">
                  <c:v>7.4465753424661267</c:v>
                </c:pt>
                <c:pt idx="4544">
                  <c:v>7.4493150684935241</c:v>
                </c:pt>
                <c:pt idx="4545">
                  <c:v>7.4520547945209215</c:v>
                </c:pt>
                <c:pt idx="4546">
                  <c:v>7.4547945205483188</c:v>
                </c:pt>
                <c:pt idx="4547">
                  <c:v>7.4575342465757162</c:v>
                </c:pt>
                <c:pt idx="4548">
                  <c:v>7.4602739726031135</c:v>
                </c:pt>
                <c:pt idx="4549">
                  <c:v>7.4630136986305109</c:v>
                </c:pt>
                <c:pt idx="4550">
                  <c:v>7.4657534246579083</c:v>
                </c:pt>
                <c:pt idx="4551">
                  <c:v>7.4684931506853056</c:v>
                </c:pt>
                <c:pt idx="4552">
                  <c:v>7.471232876712703</c:v>
                </c:pt>
                <c:pt idx="4553">
                  <c:v>7.4739726027401003</c:v>
                </c:pt>
                <c:pt idx="4554">
                  <c:v>7.4767123287674977</c:v>
                </c:pt>
                <c:pt idx="4555">
                  <c:v>7.4794520547948951</c:v>
                </c:pt>
                <c:pt idx="4556">
                  <c:v>7.4821917808222924</c:v>
                </c:pt>
                <c:pt idx="4557">
                  <c:v>7.4849315068496898</c:v>
                </c:pt>
                <c:pt idx="4558">
                  <c:v>7.4876712328770871</c:v>
                </c:pt>
                <c:pt idx="4559">
                  <c:v>7.4904109589044845</c:v>
                </c:pt>
                <c:pt idx="4560">
                  <c:v>7.4931506849318819</c:v>
                </c:pt>
                <c:pt idx="4561">
                  <c:v>7.4958904109592792</c:v>
                </c:pt>
                <c:pt idx="4562">
                  <c:v>7.4986301369866766</c:v>
                </c:pt>
                <c:pt idx="4563">
                  <c:v>7.5013698630140739</c:v>
                </c:pt>
                <c:pt idx="4564">
                  <c:v>7.5041095890414713</c:v>
                </c:pt>
                <c:pt idx="4565">
                  <c:v>7.5068493150688687</c:v>
                </c:pt>
                <c:pt idx="4566">
                  <c:v>7.509589041096266</c:v>
                </c:pt>
                <c:pt idx="4567">
                  <c:v>7.5123287671236634</c:v>
                </c:pt>
                <c:pt idx="4568">
                  <c:v>7.5150684931510607</c:v>
                </c:pt>
                <c:pt idx="4569">
                  <c:v>7.5178082191784581</c:v>
                </c:pt>
                <c:pt idx="4570">
                  <c:v>7.5205479452058555</c:v>
                </c:pt>
                <c:pt idx="4571">
                  <c:v>7.5232876712332528</c:v>
                </c:pt>
                <c:pt idx="4572">
                  <c:v>7.5260273972606502</c:v>
                </c:pt>
                <c:pt idx="4573">
                  <c:v>7.5287671232880475</c:v>
                </c:pt>
                <c:pt idx="4574">
                  <c:v>7.5315068493154449</c:v>
                </c:pt>
                <c:pt idx="4575">
                  <c:v>7.5342465753428423</c:v>
                </c:pt>
                <c:pt idx="4576">
                  <c:v>7.5369863013702396</c:v>
                </c:pt>
                <c:pt idx="4577">
                  <c:v>7.539726027397637</c:v>
                </c:pt>
                <c:pt idx="4578">
                  <c:v>7.5424657534250343</c:v>
                </c:pt>
                <c:pt idx="4579">
                  <c:v>7.5452054794524317</c:v>
                </c:pt>
                <c:pt idx="4580">
                  <c:v>7.5479452054798291</c:v>
                </c:pt>
                <c:pt idx="4581">
                  <c:v>7.5506849315072264</c:v>
                </c:pt>
                <c:pt idx="4582">
                  <c:v>7.5534246575346238</c:v>
                </c:pt>
                <c:pt idx="4583">
                  <c:v>7.5561643835620211</c:v>
                </c:pt>
                <c:pt idx="4584">
                  <c:v>7.5589041095894185</c:v>
                </c:pt>
                <c:pt idx="4585">
                  <c:v>7.5616438356168159</c:v>
                </c:pt>
                <c:pt idx="4586">
                  <c:v>7.5643835616442132</c:v>
                </c:pt>
                <c:pt idx="4587">
                  <c:v>7.5671232876716106</c:v>
                </c:pt>
                <c:pt idx="4588">
                  <c:v>7.5698630136990079</c:v>
                </c:pt>
                <c:pt idx="4589">
                  <c:v>7.5726027397264053</c:v>
                </c:pt>
                <c:pt idx="4590">
                  <c:v>7.5753424657538027</c:v>
                </c:pt>
                <c:pt idx="4591">
                  <c:v>7.5780821917812</c:v>
                </c:pt>
                <c:pt idx="4592">
                  <c:v>7.5808219178085974</c:v>
                </c:pt>
                <c:pt idx="4593">
                  <c:v>7.5835616438359947</c:v>
                </c:pt>
                <c:pt idx="4594">
                  <c:v>7.5863013698633921</c:v>
                </c:pt>
                <c:pt idx="4595">
                  <c:v>7.5890410958907895</c:v>
                </c:pt>
                <c:pt idx="4596">
                  <c:v>7.5917808219181868</c:v>
                </c:pt>
                <c:pt idx="4597">
                  <c:v>7.5945205479455842</c:v>
                </c:pt>
                <c:pt idx="4598">
                  <c:v>7.5972602739729815</c:v>
                </c:pt>
                <c:pt idx="4599">
                  <c:v>7.6000000000003789</c:v>
                </c:pt>
                <c:pt idx="4600">
                  <c:v>7.6027397260277763</c:v>
                </c:pt>
                <c:pt idx="4601">
                  <c:v>7.6054794520551736</c:v>
                </c:pt>
                <c:pt idx="4602">
                  <c:v>7.608219178082571</c:v>
                </c:pt>
                <c:pt idx="4603">
                  <c:v>7.6109589041099683</c:v>
                </c:pt>
                <c:pt idx="4604">
                  <c:v>7.6136986301373657</c:v>
                </c:pt>
                <c:pt idx="4605">
                  <c:v>7.6164383561647631</c:v>
                </c:pt>
                <c:pt idx="4606">
                  <c:v>7.6191780821921604</c:v>
                </c:pt>
                <c:pt idx="4607">
                  <c:v>7.6219178082195578</c:v>
                </c:pt>
                <c:pt idx="4608">
                  <c:v>7.6246575342469551</c:v>
                </c:pt>
                <c:pt idx="4609">
                  <c:v>7.6273972602743525</c:v>
                </c:pt>
                <c:pt idx="4610">
                  <c:v>7.6301369863017499</c:v>
                </c:pt>
                <c:pt idx="4611">
                  <c:v>7.6328767123291472</c:v>
                </c:pt>
                <c:pt idx="4612">
                  <c:v>7.6356164383565446</c:v>
                </c:pt>
                <c:pt idx="4613">
                  <c:v>7.6383561643839419</c:v>
                </c:pt>
                <c:pt idx="4614">
                  <c:v>7.6410958904113393</c:v>
                </c:pt>
                <c:pt idx="4615">
                  <c:v>7.6438356164387367</c:v>
                </c:pt>
                <c:pt idx="4616">
                  <c:v>7.646575342466134</c:v>
                </c:pt>
                <c:pt idx="4617">
                  <c:v>7.6493150684935314</c:v>
                </c:pt>
                <c:pt idx="4618">
                  <c:v>7.6520547945209287</c:v>
                </c:pt>
                <c:pt idx="4619">
                  <c:v>7.6547945205483261</c:v>
                </c:pt>
                <c:pt idx="4620">
                  <c:v>7.6575342465757235</c:v>
                </c:pt>
                <c:pt idx="4621">
                  <c:v>7.6602739726031208</c:v>
                </c:pt>
                <c:pt idx="4622">
                  <c:v>7.6630136986305182</c:v>
                </c:pt>
                <c:pt idx="4623">
                  <c:v>7.6657534246579155</c:v>
                </c:pt>
                <c:pt idx="4624">
                  <c:v>7.6684931506853129</c:v>
                </c:pt>
                <c:pt idx="4625">
                  <c:v>7.6712328767127103</c:v>
                </c:pt>
                <c:pt idx="4626">
                  <c:v>7.6739726027401076</c:v>
                </c:pt>
                <c:pt idx="4627">
                  <c:v>7.676712328767505</c:v>
                </c:pt>
                <c:pt idx="4628">
                  <c:v>7.6794520547949023</c:v>
                </c:pt>
                <c:pt idx="4629">
                  <c:v>7.6821917808222997</c:v>
                </c:pt>
                <c:pt idx="4630">
                  <c:v>7.6849315068496971</c:v>
                </c:pt>
                <c:pt idx="4631">
                  <c:v>7.6876712328770944</c:v>
                </c:pt>
                <c:pt idx="4632">
                  <c:v>7.6904109589044918</c:v>
                </c:pt>
                <c:pt idx="4633">
                  <c:v>7.6931506849318891</c:v>
                </c:pt>
                <c:pt idx="4634">
                  <c:v>7.6958904109592865</c:v>
                </c:pt>
                <c:pt idx="4635">
                  <c:v>7.6986301369866839</c:v>
                </c:pt>
                <c:pt idx="4636">
                  <c:v>7.7013698630140812</c:v>
                </c:pt>
                <c:pt idx="4637">
                  <c:v>7.7041095890414786</c:v>
                </c:pt>
                <c:pt idx="4638">
                  <c:v>7.7068493150688759</c:v>
                </c:pt>
                <c:pt idx="4639">
                  <c:v>7.7095890410962733</c:v>
                </c:pt>
                <c:pt idx="4640">
                  <c:v>7.7123287671236707</c:v>
                </c:pt>
                <c:pt idx="4641">
                  <c:v>7.715068493151068</c:v>
                </c:pt>
                <c:pt idx="4642">
                  <c:v>7.7178082191784654</c:v>
                </c:pt>
                <c:pt idx="4643">
                  <c:v>7.7205479452058627</c:v>
                </c:pt>
                <c:pt idx="4644">
                  <c:v>7.7232876712332601</c:v>
                </c:pt>
                <c:pt idx="4645">
                  <c:v>7.7260273972606575</c:v>
                </c:pt>
                <c:pt idx="4646">
                  <c:v>7.7287671232880548</c:v>
                </c:pt>
                <c:pt idx="4647">
                  <c:v>7.7315068493154522</c:v>
                </c:pt>
                <c:pt idx="4648">
                  <c:v>7.7342465753428495</c:v>
                </c:pt>
                <c:pt idx="4649">
                  <c:v>7.7369863013702469</c:v>
                </c:pt>
                <c:pt idx="4650">
                  <c:v>7.7397260273976443</c:v>
                </c:pt>
                <c:pt idx="4651">
                  <c:v>7.7424657534250416</c:v>
                </c:pt>
                <c:pt idx="4652">
                  <c:v>7.745205479452439</c:v>
                </c:pt>
                <c:pt idx="4653">
                  <c:v>7.7479452054798363</c:v>
                </c:pt>
                <c:pt idx="4654">
                  <c:v>7.7506849315072337</c:v>
                </c:pt>
                <c:pt idx="4655">
                  <c:v>7.7534246575346311</c:v>
                </c:pt>
                <c:pt idx="4656">
                  <c:v>7.7561643835620284</c:v>
                </c:pt>
                <c:pt idx="4657">
                  <c:v>7.7589041095894258</c:v>
                </c:pt>
                <c:pt idx="4658">
                  <c:v>7.7616438356168231</c:v>
                </c:pt>
                <c:pt idx="4659">
                  <c:v>7.7643835616442205</c:v>
                </c:pt>
                <c:pt idx="4660">
                  <c:v>7.7671232876716179</c:v>
                </c:pt>
                <c:pt idx="4661">
                  <c:v>7.7698630136990152</c:v>
                </c:pt>
                <c:pt idx="4662">
                  <c:v>7.7726027397264126</c:v>
                </c:pt>
                <c:pt idx="4663">
                  <c:v>7.7753424657538099</c:v>
                </c:pt>
                <c:pt idx="4664">
                  <c:v>7.7780821917812073</c:v>
                </c:pt>
                <c:pt idx="4665">
                  <c:v>7.7808219178086047</c:v>
                </c:pt>
                <c:pt idx="4666">
                  <c:v>7.783561643836002</c:v>
                </c:pt>
                <c:pt idx="4667">
                  <c:v>7.7863013698633994</c:v>
                </c:pt>
                <c:pt idx="4668">
                  <c:v>7.7890410958907967</c:v>
                </c:pt>
                <c:pt idx="4669">
                  <c:v>7.7917808219181941</c:v>
                </c:pt>
                <c:pt idx="4670">
                  <c:v>7.7945205479455915</c:v>
                </c:pt>
                <c:pt idx="4671">
                  <c:v>7.7972602739729888</c:v>
                </c:pt>
                <c:pt idx="4672">
                  <c:v>7.8000000000003862</c:v>
                </c:pt>
                <c:pt idx="4673">
                  <c:v>7.8027397260277835</c:v>
                </c:pt>
                <c:pt idx="4674">
                  <c:v>7.8054794520551809</c:v>
                </c:pt>
                <c:pt idx="4675">
                  <c:v>7.8082191780825783</c:v>
                </c:pt>
                <c:pt idx="4676">
                  <c:v>7.8109589041099756</c:v>
                </c:pt>
                <c:pt idx="4677">
                  <c:v>7.813698630137373</c:v>
                </c:pt>
                <c:pt idx="4678">
                  <c:v>7.8164383561647703</c:v>
                </c:pt>
                <c:pt idx="4679">
                  <c:v>7.8191780821921677</c:v>
                </c:pt>
                <c:pt idx="4680">
                  <c:v>7.8219178082195651</c:v>
                </c:pt>
                <c:pt idx="4681">
                  <c:v>7.8246575342469624</c:v>
                </c:pt>
                <c:pt idx="4682">
                  <c:v>7.8273972602743598</c:v>
                </c:pt>
                <c:pt idx="4683">
                  <c:v>7.8301369863017571</c:v>
                </c:pt>
                <c:pt idx="4684">
                  <c:v>7.8328767123291545</c:v>
                </c:pt>
                <c:pt idx="4685">
                  <c:v>7.8356164383565519</c:v>
                </c:pt>
                <c:pt idx="4686">
                  <c:v>7.8383561643839492</c:v>
                </c:pt>
                <c:pt idx="4687">
                  <c:v>7.8410958904113466</c:v>
                </c:pt>
                <c:pt idx="4688">
                  <c:v>7.8438356164387439</c:v>
                </c:pt>
                <c:pt idx="4689">
                  <c:v>7.8465753424661413</c:v>
                </c:pt>
                <c:pt idx="4690">
                  <c:v>7.8493150684935387</c:v>
                </c:pt>
                <c:pt idx="4691">
                  <c:v>7.852054794520936</c:v>
                </c:pt>
                <c:pt idx="4692">
                  <c:v>7.8547945205483334</c:v>
                </c:pt>
                <c:pt idx="4693">
                  <c:v>7.8575342465757307</c:v>
                </c:pt>
                <c:pt idx="4694">
                  <c:v>7.8602739726031281</c:v>
                </c:pt>
                <c:pt idx="4695">
                  <c:v>7.8630136986305255</c:v>
                </c:pt>
                <c:pt idx="4696">
                  <c:v>7.8657534246579228</c:v>
                </c:pt>
                <c:pt idx="4697">
                  <c:v>7.8684931506853202</c:v>
                </c:pt>
                <c:pt idx="4698">
                  <c:v>7.8712328767127175</c:v>
                </c:pt>
                <c:pt idx="4699">
                  <c:v>7.8739726027401149</c:v>
                </c:pt>
                <c:pt idx="4700">
                  <c:v>7.8767123287675123</c:v>
                </c:pt>
                <c:pt idx="4701">
                  <c:v>7.8794520547949096</c:v>
                </c:pt>
                <c:pt idx="4702">
                  <c:v>7.882191780822307</c:v>
                </c:pt>
                <c:pt idx="4703">
                  <c:v>7.8849315068497043</c:v>
                </c:pt>
                <c:pt idx="4704">
                  <c:v>7.8876712328771017</c:v>
                </c:pt>
                <c:pt idx="4705">
                  <c:v>7.8904109589044991</c:v>
                </c:pt>
                <c:pt idx="4706">
                  <c:v>7.8931506849318964</c:v>
                </c:pt>
                <c:pt idx="4707">
                  <c:v>7.8958904109592938</c:v>
                </c:pt>
                <c:pt idx="4708">
                  <c:v>7.8986301369866911</c:v>
                </c:pt>
                <c:pt idx="4709">
                  <c:v>7.9013698630140885</c:v>
                </c:pt>
                <c:pt idx="4710">
                  <c:v>7.9041095890414859</c:v>
                </c:pt>
                <c:pt idx="4711">
                  <c:v>7.9068493150688832</c:v>
                </c:pt>
                <c:pt idx="4712">
                  <c:v>7.9095890410962806</c:v>
                </c:pt>
                <c:pt idx="4713">
                  <c:v>7.9123287671236779</c:v>
                </c:pt>
                <c:pt idx="4714">
                  <c:v>7.9150684931510753</c:v>
                </c:pt>
                <c:pt idx="4715">
                  <c:v>7.9178082191784727</c:v>
                </c:pt>
                <c:pt idx="4716">
                  <c:v>7.92054794520587</c:v>
                </c:pt>
                <c:pt idx="4717">
                  <c:v>7.9232876712332674</c:v>
                </c:pt>
                <c:pt idx="4718">
                  <c:v>7.9260273972606647</c:v>
                </c:pt>
                <c:pt idx="4719">
                  <c:v>7.9287671232880621</c:v>
                </c:pt>
                <c:pt idx="4720">
                  <c:v>7.9315068493154595</c:v>
                </c:pt>
                <c:pt idx="4721">
                  <c:v>7.9342465753428568</c:v>
                </c:pt>
                <c:pt idx="4722">
                  <c:v>7.9369863013702542</c:v>
                </c:pt>
                <c:pt idx="4723">
                  <c:v>7.9397260273976515</c:v>
                </c:pt>
                <c:pt idx="4724">
                  <c:v>7.9424657534250489</c:v>
                </c:pt>
                <c:pt idx="4725">
                  <c:v>7.9452054794524463</c:v>
                </c:pt>
                <c:pt idx="4726">
                  <c:v>7.9479452054798436</c:v>
                </c:pt>
                <c:pt idx="4727">
                  <c:v>7.950684931507241</c:v>
                </c:pt>
                <c:pt idx="4728">
                  <c:v>7.9534246575346383</c:v>
                </c:pt>
                <c:pt idx="4729">
                  <c:v>7.9561643835620357</c:v>
                </c:pt>
                <c:pt idx="4730">
                  <c:v>7.9589041095894331</c:v>
                </c:pt>
                <c:pt idx="4731">
                  <c:v>7.9616438356168304</c:v>
                </c:pt>
                <c:pt idx="4732">
                  <c:v>7.9643835616442278</c:v>
                </c:pt>
                <c:pt idx="4733">
                  <c:v>7.9671232876716251</c:v>
                </c:pt>
                <c:pt idx="4734">
                  <c:v>7.9698630136990225</c:v>
                </c:pt>
                <c:pt idx="4735">
                  <c:v>7.9726027397264199</c:v>
                </c:pt>
                <c:pt idx="4736">
                  <c:v>7.9753424657538172</c:v>
                </c:pt>
                <c:pt idx="4737">
                  <c:v>7.9780821917812146</c:v>
                </c:pt>
                <c:pt idx="4738">
                  <c:v>7.9808219178086119</c:v>
                </c:pt>
                <c:pt idx="4739">
                  <c:v>7.9835616438360093</c:v>
                </c:pt>
                <c:pt idx="4740">
                  <c:v>7.9863013698634067</c:v>
                </c:pt>
                <c:pt idx="4741">
                  <c:v>7.989041095890804</c:v>
                </c:pt>
                <c:pt idx="4742">
                  <c:v>7.9917808219182014</c:v>
                </c:pt>
                <c:pt idx="4743">
                  <c:v>7.9945205479455987</c:v>
                </c:pt>
                <c:pt idx="4744">
                  <c:v>7.9972602739729961</c:v>
                </c:pt>
                <c:pt idx="4745">
                  <c:v>8.0000000000003926</c:v>
                </c:pt>
                <c:pt idx="4746">
                  <c:v>8.002739726027789</c:v>
                </c:pt>
                <c:pt idx="4747">
                  <c:v>8.0054794520551855</c:v>
                </c:pt>
                <c:pt idx="4748">
                  <c:v>8.008219178082582</c:v>
                </c:pt>
                <c:pt idx="4749">
                  <c:v>8.0109589041099785</c:v>
                </c:pt>
                <c:pt idx="4750">
                  <c:v>8.0136986301373749</c:v>
                </c:pt>
                <c:pt idx="4751">
                  <c:v>8.0164383561647714</c:v>
                </c:pt>
                <c:pt idx="4752">
                  <c:v>8.0191780821921679</c:v>
                </c:pt>
                <c:pt idx="4753">
                  <c:v>8.0219178082195643</c:v>
                </c:pt>
                <c:pt idx="4754">
                  <c:v>8.0246575342469608</c:v>
                </c:pt>
                <c:pt idx="4755">
                  <c:v>8.0273972602743573</c:v>
                </c:pt>
                <c:pt idx="4756">
                  <c:v>8.0301369863017538</c:v>
                </c:pt>
                <c:pt idx="4757">
                  <c:v>8.0328767123291502</c:v>
                </c:pt>
                <c:pt idx="4758">
                  <c:v>8.0356164383565467</c:v>
                </c:pt>
                <c:pt idx="4759">
                  <c:v>8.0383561643839432</c:v>
                </c:pt>
                <c:pt idx="4760">
                  <c:v>8.0410958904113397</c:v>
                </c:pt>
                <c:pt idx="4761">
                  <c:v>8.0438356164387361</c:v>
                </c:pt>
                <c:pt idx="4762">
                  <c:v>8.0465753424661326</c:v>
                </c:pt>
                <c:pt idx="4763">
                  <c:v>8.0493150684935291</c:v>
                </c:pt>
                <c:pt idx="4764">
                  <c:v>8.0520547945209255</c:v>
                </c:pt>
                <c:pt idx="4765">
                  <c:v>8.054794520548322</c:v>
                </c:pt>
                <c:pt idx="4766">
                  <c:v>8.0575342465757185</c:v>
                </c:pt>
                <c:pt idx="4767">
                  <c:v>8.060273972603115</c:v>
                </c:pt>
                <c:pt idx="4768">
                  <c:v>8.0630136986305114</c:v>
                </c:pt>
                <c:pt idx="4769">
                  <c:v>8.0657534246579079</c:v>
                </c:pt>
                <c:pt idx="4770">
                  <c:v>8.0684931506853044</c:v>
                </c:pt>
                <c:pt idx="4771">
                  <c:v>8.0712328767127008</c:v>
                </c:pt>
                <c:pt idx="4772">
                  <c:v>8.0739726027400973</c:v>
                </c:pt>
                <c:pt idx="4773">
                  <c:v>8.0767123287674938</c:v>
                </c:pt>
                <c:pt idx="4774">
                  <c:v>8.0794520547948903</c:v>
                </c:pt>
                <c:pt idx="4775">
                  <c:v>8.0821917808222867</c:v>
                </c:pt>
                <c:pt idx="4776">
                  <c:v>8.0849315068496832</c:v>
                </c:pt>
                <c:pt idx="4777">
                  <c:v>8.0876712328770797</c:v>
                </c:pt>
                <c:pt idx="4778">
                  <c:v>8.0904109589044761</c:v>
                </c:pt>
                <c:pt idx="4779">
                  <c:v>8.0931506849318726</c:v>
                </c:pt>
                <c:pt idx="4780">
                  <c:v>8.0958904109592691</c:v>
                </c:pt>
                <c:pt idx="4781">
                  <c:v>8.0986301369866656</c:v>
                </c:pt>
                <c:pt idx="4782">
                  <c:v>8.101369863014062</c:v>
                </c:pt>
                <c:pt idx="4783">
                  <c:v>8.1041095890414585</c:v>
                </c:pt>
                <c:pt idx="4784">
                  <c:v>8.106849315068855</c:v>
                </c:pt>
                <c:pt idx="4785">
                  <c:v>8.1095890410962514</c:v>
                </c:pt>
                <c:pt idx="4786">
                  <c:v>8.1123287671236479</c:v>
                </c:pt>
                <c:pt idx="4787">
                  <c:v>8.1150684931510444</c:v>
                </c:pt>
                <c:pt idx="4788">
                  <c:v>8.1178082191784409</c:v>
                </c:pt>
                <c:pt idx="4789">
                  <c:v>8.1205479452058373</c:v>
                </c:pt>
                <c:pt idx="4790">
                  <c:v>8.1232876712332338</c:v>
                </c:pt>
                <c:pt idx="4791">
                  <c:v>8.1260273972606303</c:v>
                </c:pt>
                <c:pt idx="4792">
                  <c:v>8.1287671232880268</c:v>
                </c:pt>
                <c:pt idx="4793">
                  <c:v>8.1315068493154232</c:v>
                </c:pt>
                <c:pt idx="4794">
                  <c:v>8.1342465753428197</c:v>
                </c:pt>
                <c:pt idx="4795">
                  <c:v>8.1369863013702162</c:v>
                </c:pt>
                <c:pt idx="4796">
                  <c:v>8.1397260273976126</c:v>
                </c:pt>
                <c:pt idx="4797">
                  <c:v>8.1424657534250091</c:v>
                </c:pt>
                <c:pt idx="4798">
                  <c:v>8.1452054794524056</c:v>
                </c:pt>
                <c:pt idx="4799">
                  <c:v>8.1479452054798021</c:v>
                </c:pt>
                <c:pt idx="4800">
                  <c:v>8.1506849315071985</c:v>
                </c:pt>
                <c:pt idx="4801">
                  <c:v>8.153424657534595</c:v>
                </c:pt>
                <c:pt idx="4802">
                  <c:v>8.1561643835619915</c:v>
                </c:pt>
                <c:pt idx="4803">
                  <c:v>8.1589041095893879</c:v>
                </c:pt>
                <c:pt idx="4804">
                  <c:v>8.1616438356167844</c:v>
                </c:pt>
                <c:pt idx="4805">
                  <c:v>8.1643835616441809</c:v>
                </c:pt>
                <c:pt idx="4806">
                  <c:v>8.1671232876715774</c:v>
                </c:pt>
                <c:pt idx="4807">
                  <c:v>8.1698630136989738</c:v>
                </c:pt>
                <c:pt idx="4808">
                  <c:v>8.1726027397263703</c:v>
                </c:pt>
                <c:pt idx="4809">
                  <c:v>8.1753424657537668</c:v>
                </c:pt>
                <c:pt idx="4810">
                  <c:v>8.1780821917811632</c:v>
                </c:pt>
                <c:pt idx="4811">
                  <c:v>8.1808219178085597</c:v>
                </c:pt>
                <c:pt idx="4812">
                  <c:v>8.1835616438359562</c:v>
                </c:pt>
                <c:pt idx="4813">
                  <c:v>8.1863013698633527</c:v>
                </c:pt>
                <c:pt idx="4814">
                  <c:v>8.1890410958907491</c:v>
                </c:pt>
                <c:pt idx="4815">
                  <c:v>8.1917808219181456</c:v>
                </c:pt>
                <c:pt idx="4816">
                  <c:v>8.1945205479455421</c:v>
                </c:pt>
                <c:pt idx="4817">
                  <c:v>8.1972602739729385</c:v>
                </c:pt>
                <c:pt idx="4818">
                  <c:v>8.200000000000335</c:v>
                </c:pt>
                <c:pt idx="4819">
                  <c:v>8.2027397260277315</c:v>
                </c:pt>
                <c:pt idx="4820">
                  <c:v>8.205479452055128</c:v>
                </c:pt>
                <c:pt idx="4821">
                  <c:v>8.2082191780825244</c:v>
                </c:pt>
                <c:pt idx="4822">
                  <c:v>8.2109589041099209</c:v>
                </c:pt>
                <c:pt idx="4823">
                  <c:v>8.2136986301373174</c:v>
                </c:pt>
                <c:pt idx="4824">
                  <c:v>8.2164383561647139</c:v>
                </c:pt>
                <c:pt idx="4825">
                  <c:v>8.2191780821921103</c:v>
                </c:pt>
                <c:pt idx="4826">
                  <c:v>8.2219178082195068</c:v>
                </c:pt>
                <c:pt idx="4827">
                  <c:v>8.2246575342469033</c:v>
                </c:pt>
                <c:pt idx="4828">
                  <c:v>8.2273972602742997</c:v>
                </c:pt>
                <c:pt idx="4829">
                  <c:v>8.2301369863016962</c:v>
                </c:pt>
                <c:pt idx="4830">
                  <c:v>8.2328767123290927</c:v>
                </c:pt>
                <c:pt idx="4831">
                  <c:v>8.2356164383564892</c:v>
                </c:pt>
                <c:pt idx="4832">
                  <c:v>8.2383561643838856</c:v>
                </c:pt>
                <c:pt idx="4833">
                  <c:v>8.2410958904112821</c:v>
                </c:pt>
                <c:pt idx="4834">
                  <c:v>8.2438356164386786</c:v>
                </c:pt>
                <c:pt idx="4835">
                  <c:v>8.246575342466075</c:v>
                </c:pt>
                <c:pt idx="4836">
                  <c:v>8.2493150684934715</c:v>
                </c:pt>
                <c:pt idx="4837">
                  <c:v>8.252054794520868</c:v>
                </c:pt>
                <c:pt idx="4838">
                  <c:v>8.2547945205482645</c:v>
                </c:pt>
                <c:pt idx="4839">
                  <c:v>8.2575342465756609</c:v>
                </c:pt>
                <c:pt idx="4840">
                  <c:v>8.2602739726030574</c:v>
                </c:pt>
                <c:pt idx="4841">
                  <c:v>8.2630136986304539</c:v>
                </c:pt>
                <c:pt idx="4842">
                  <c:v>8.2657534246578503</c:v>
                </c:pt>
                <c:pt idx="4843">
                  <c:v>8.2684931506852468</c:v>
                </c:pt>
                <c:pt idx="4844">
                  <c:v>8.2712328767126433</c:v>
                </c:pt>
                <c:pt idx="4845">
                  <c:v>8.2739726027400398</c:v>
                </c:pt>
                <c:pt idx="4846">
                  <c:v>8.2767123287674362</c:v>
                </c:pt>
                <c:pt idx="4847">
                  <c:v>8.2794520547948327</c:v>
                </c:pt>
                <c:pt idx="4848">
                  <c:v>8.2821917808222292</c:v>
                </c:pt>
                <c:pt idx="4849">
                  <c:v>8.2849315068496256</c:v>
                </c:pt>
                <c:pt idx="4850">
                  <c:v>8.2876712328770221</c:v>
                </c:pt>
                <c:pt idx="4851">
                  <c:v>8.2904109589044186</c:v>
                </c:pt>
                <c:pt idx="4852">
                  <c:v>8.2931506849318151</c:v>
                </c:pt>
                <c:pt idx="4853">
                  <c:v>8.2958904109592115</c:v>
                </c:pt>
                <c:pt idx="4854">
                  <c:v>8.298630136986608</c:v>
                </c:pt>
                <c:pt idx="4855">
                  <c:v>8.3013698630140045</c:v>
                </c:pt>
                <c:pt idx="4856">
                  <c:v>8.304109589041401</c:v>
                </c:pt>
                <c:pt idx="4857">
                  <c:v>8.3068493150687974</c:v>
                </c:pt>
                <c:pt idx="4858">
                  <c:v>8.3095890410961939</c:v>
                </c:pt>
                <c:pt idx="4859">
                  <c:v>8.3123287671235904</c:v>
                </c:pt>
                <c:pt idx="4860">
                  <c:v>8.3150684931509868</c:v>
                </c:pt>
                <c:pt idx="4861">
                  <c:v>8.3178082191783833</c:v>
                </c:pt>
                <c:pt idx="4862">
                  <c:v>8.3205479452057798</c:v>
                </c:pt>
                <c:pt idx="4863">
                  <c:v>8.3232876712331763</c:v>
                </c:pt>
                <c:pt idx="4864">
                  <c:v>8.3260273972605727</c:v>
                </c:pt>
                <c:pt idx="4865">
                  <c:v>8.3287671232879692</c:v>
                </c:pt>
                <c:pt idx="4866">
                  <c:v>8.3315068493153657</c:v>
                </c:pt>
                <c:pt idx="4867">
                  <c:v>8.3342465753427621</c:v>
                </c:pt>
                <c:pt idx="4868">
                  <c:v>8.3369863013701586</c:v>
                </c:pt>
                <c:pt idx="4869">
                  <c:v>8.3397260273975551</c:v>
                </c:pt>
                <c:pt idx="4870">
                  <c:v>8.3424657534249516</c:v>
                </c:pt>
                <c:pt idx="4871">
                  <c:v>8.345205479452348</c:v>
                </c:pt>
                <c:pt idx="4872">
                  <c:v>8.3479452054797445</c:v>
                </c:pt>
                <c:pt idx="4873">
                  <c:v>8.350684931507141</c:v>
                </c:pt>
                <c:pt idx="4874">
                  <c:v>8.3534246575345374</c:v>
                </c:pt>
                <c:pt idx="4875">
                  <c:v>8.3561643835619339</c:v>
                </c:pt>
                <c:pt idx="4876">
                  <c:v>8.3589041095893304</c:v>
                </c:pt>
                <c:pt idx="4877">
                  <c:v>8.3616438356167269</c:v>
                </c:pt>
                <c:pt idx="4878">
                  <c:v>8.3643835616441233</c:v>
                </c:pt>
                <c:pt idx="4879">
                  <c:v>8.3671232876715198</c:v>
                </c:pt>
                <c:pt idx="4880">
                  <c:v>8.3698630136989163</c:v>
                </c:pt>
                <c:pt idx="4881">
                  <c:v>8.3726027397263127</c:v>
                </c:pt>
                <c:pt idx="4882">
                  <c:v>8.3753424657537092</c:v>
                </c:pt>
                <c:pt idx="4883">
                  <c:v>8.3780821917811057</c:v>
                </c:pt>
                <c:pt idx="4884">
                  <c:v>8.3808219178085022</c:v>
                </c:pt>
                <c:pt idx="4885">
                  <c:v>8.3835616438358986</c:v>
                </c:pt>
                <c:pt idx="4886">
                  <c:v>8.3863013698632951</c:v>
                </c:pt>
                <c:pt idx="4887">
                  <c:v>8.3890410958906916</c:v>
                </c:pt>
                <c:pt idx="4888">
                  <c:v>8.3917808219180881</c:v>
                </c:pt>
                <c:pt idx="4889">
                  <c:v>8.3945205479454845</c:v>
                </c:pt>
                <c:pt idx="4890">
                  <c:v>8.397260273972881</c:v>
                </c:pt>
                <c:pt idx="4891">
                  <c:v>8.4000000000002775</c:v>
                </c:pt>
                <c:pt idx="4892">
                  <c:v>8.4027397260276739</c:v>
                </c:pt>
                <c:pt idx="4893">
                  <c:v>8.4054794520550704</c:v>
                </c:pt>
                <c:pt idx="4894">
                  <c:v>8.4082191780824669</c:v>
                </c:pt>
                <c:pt idx="4895">
                  <c:v>8.4109589041098634</c:v>
                </c:pt>
                <c:pt idx="4896">
                  <c:v>8.4136986301372598</c:v>
                </c:pt>
                <c:pt idx="4897">
                  <c:v>8.4164383561646563</c:v>
                </c:pt>
                <c:pt idx="4898">
                  <c:v>8.4191780821920528</c:v>
                </c:pt>
                <c:pt idx="4899">
                  <c:v>8.4219178082194492</c:v>
                </c:pt>
                <c:pt idx="4900">
                  <c:v>8.4246575342468457</c:v>
                </c:pt>
                <c:pt idx="4901">
                  <c:v>8.4273972602742422</c:v>
                </c:pt>
                <c:pt idx="4902">
                  <c:v>8.4301369863016387</c:v>
                </c:pt>
                <c:pt idx="4903">
                  <c:v>8.4328767123290351</c:v>
                </c:pt>
                <c:pt idx="4904">
                  <c:v>8.4356164383564316</c:v>
                </c:pt>
                <c:pt idx="4905">
                  <c:v>8.4383561643838281</c:v>
                </c:pt>
                <c:pt idx="4906">
                  <c:v>8.4410958904112245</c:v>
                </c:pt>
                <c:pt idx="4907">
                  <c:v>8.443835616438621</c:v>
                </c:pt>
                <c:pt idx="4908">
                  <c:v>8.4465753424660175</c:v>
                </c:pt>
                <c:pt idx="4909">
                  <c:v>8.449315068493414</c:v>
                </c:pt>
                <c:pt idx="4910">
                  <c:v>8.4520547945208104</c:v>
                </c:pt>
                <c:pt idx="4911">
                  <c:v>8.4547945205482069</c:v>
                </c:pt>
                <c:pt idx="4912">
                  <c:v>8.4575342465756034</c:v>
                </c:pt>
                <c:pt idx="4913">
                  <c:v>8.4602739726029998</c:v>
                </c:pt>
                <c:pt idx="4914">
                  <c:v>8.4630136986303963</c:v>
                </c:pt>
                <c:pt idx="4915">
                  <c:v>8.4657534246577928</c:v>
                </c:pt>
                <c:pt idx="4916">
                  <c:v>8.4684931506851893</c:v>
                </c:pt>
                <c:pt idx="4917">
                  <c:v>8.4712328767125857</c:v>
                </c:pt>
                <c:pt idx="4918">
                  <c:v>8.4739726027399822</c:v>
                </c:pt>
                <c:pt idx="4919">
                  <c:v>8.4767123287673787</c:v>
                </c:pt>
                <c:pt idx="4920">
                  <c:v>8.4794520547947752</c:v>
                </c:pt>
                <c:pt idx="4921">
                  <c:v>8.4821917808221716</c:v>
                </c:pt>
                <c:pt idx="4922">
                  <c:v>8.4849315068495681</c:v>
                </c:pt>
                <c:pt idx="4923">
                  <c:v>8.4876712328769646</c:v>
                </c:pt>
                <c:pt idx="4924">
                  <c:v>8.490410958904361</c:v>
                </c:pt>
                <c:pt idx="4925">
                  <c:v>8.4931506849317575</c:v>
                </c:pt>
                <c:pt idx="4926">
                  <c:v>8.495890410959154</c:v>
                </c:pt>
                <c:pt idx="4927">
                  <c:v>8.4986301369865505</c:v>
                </c:pt>
                <c:pt idx="4928">
                  <c:v>8.5013698630139469</c:v>
                </c:pt>
                <c:pt idx="4929">
                  <c:v>8.5041095890413434</c:v>
                </c:pt>
                <c:pt idx="4930">
                  <c:v>8.5068493150687399</c:v>
                </c:pt>
                <c:pt idx="4931">
                  <c:v>8.5095890410961363</c:v>
                </c:pt>
                <c:pt idx="4932">
                  <c:v>8.5123287671235328</c:v>
                </c:pt>
                <c:pt idx="4933">
                  <c:v>8.5150684931509293</c:v>
                </c:pt>
                <c:pt idx="4934">
                  <c:v>8.5178082191783258</c:v>
                </c:pt>
                <c:pt idx="4935">
                  <c:v>8.5205479452057222</c:v>
                </c:pt>
                <c:pt idx="4936">
                  <c:v>8.5232876712331187</c:v>
                </c:pt>
                <c:pt idx="4937">
                  <c:v>8.5260273972605152</c:v>
                </c:pt>
                <c:pt idx="4938">
                  <c:v>8.5287671232879116</c:v>
                </c:pt>
                <c:pt idx="4939">
                  <c:v>8.5315068493153081</c:v>
                </c:pt>
                <c:pt idx="4940">
                  <c:v>8.5342465753427046</c:v>
                </c:pt>
                <c:pt idx="4941">
                  <c:v>8.5369863013701011</c:v>
                </c:pt>
                <c:pt idx="4942">
                  <c:v>8.5397260273974975</c:v>
                </c:pt>
                <c:pt idx="4943">
                  <c:v>8.542465753424894</c:v>
                </c:pt>
                <c:pt idx="4944">
                  <c:v>8.5452054794522905</c:v>
                </c:pt>
                <c:pt idx="4945">
                  <c:v>8.5479452054796869</c:v>
                </c:pt>
                <c:pt idx="4946">
                  <c:v>8.5506849315070834</c:v>
                </c:pt>
                <c:pt idx="4947">
                  <c:v>8.5534246575344799</c:v>
                </c:pt>
                <c:pt idx="4948">
                  <c:v>8.5561643835618764</c:v>
                </c:pt>
                <c:pt idx="4949">
                  <c:v>8.5589041095892728</c:v>
                </c:pt>
                <c:pt idx="4950">
                  <c:v>8.5616438356166693</c:v>
                </c:pt>
                <c:pt idx="4951">
                  <c:v>8.5643835616440658</c:v>
                </c:pt>
                <c:pt idx="4952">
                  <c:v>8.5671232876714623</c:v>
                </c:pt>
                <c:pt idx="4953">
                  <c:v>8.5698630136988587</c:v>
                </c:pt>
                <c:pt idx="4954">
                  <c:v>8.5726027397262552</c:v>
                </c:pt>
                <c:pt idx="4955">
                  <c:v>8.5753424657536517</c:v>
                </c:pt>
                <c:pt idx="4956">
                  <c:v>8.5780821917810481</c:v>
                </c:pt>
                <c:pt idx="4957">
                  <c:v>8.5808219178084446</c:v>
                </c:pt>
                <c:pt idx="4958">
                  <c:v>8.5835616438358411</c:v>
                </c:pt>
                <c:pt idx="4959">
                  <c:v>8.5863013698632376</c:v>
                </c:pt>
                <c:pt idx="4960">
                  <c:v>8.589041095890634</c:v>
                </c:pt>
                <c:pt idx="4961">
                  <c:v>8.5917808219180305</c:v>
                </c:pt>
                <c:pt idx="4962">
                  <c:v>8.594520547945427</c:v>
                </c:pt>
                <c:pt idx="4963">
                  <c:v>8.5972602739728234</c:v>
                </c:pt>
                <c:pt idx="4964">
                  <c:v>8.6000000000002199</c:v>
                </c:pt>
                <c:pt idx="4965">
                  <c:v>8.6027397260276164</c:v>
                </c:pt>
                <c:pt idx="4966">
                  <c:v>8.6054794520550129</c:v>
                </c:pt>
                <c:pt idx="4967">
                  <c:v>8.6082191780824093</c:v>
                </c:pt>
                <c:pt idx="4968">
                  <c:v>8.6109589041098058</c:v>
                </c:pt>
                <c:pt idx="4969">
                  <c:v>8.6136986301372023</c:v>
                </c:pt>
                <c:pt idx="4970">
                  <c:v>8.6164383561645987</c:v>
                </c:pt>
                <c:pt idx="4971">
                  <c:v>8.6191780821919952</c:v>
                </c:pt>
                <c:pt idx="4972">
                  <c:v>8.6219178082193917</c:v>
                </c:pt>
                <c:pt idx="4973">
                  <c:v>8.6246575342467882</c:v>
                </c:pt>
                <c:pt idx="4974">
                  <c:v>8.6273972602741846</c:v>
                </c:pt>
                <c:pt idx="4975">
                  <c:v>8.6301369863015811</c:v>
                </c:pt>
                <c:pt idx="4976">
                  <c:v>8.6328767123289776</c:v>
                </c:pt>
                <c:pt idx="4977">
                  <c:v>8.635616438356374</c:v>
                </c:pt>
                <c:pt idx="4978">
                  <c:v>8.6383561643837705</c:v>
                </c:pt>
                <c:pt idx="4979">
                  <c:v>8.641095890411167</c:v>
                </c:pt>
                <c:pt idx="4980">
                  <c:v>8.6438356164385635</c:v>
                </c:pt>
                <c:pt idx="4981">
                  <c:v>8.6465753424659599</c:v>
                </c:pt>
                <c:pt idx="4982">
                  <c:v>8.6493150684933564</c:v>
                </c:pt>
                <c:pt idx="4983">
                  <c:v>8.6520547945207529</c:v>
                </c:pt>
                <c:pt idx="4984">
                  <c:v>8.6547945205481494</c:v>
                </c:pt>
                <c:pt idx="4985">
                  <c:v>8.6575342465755458</c:v>
                </c:pt>
                <c:pt idx="4986">
                  <c:v>8.6602739726029423</c:v>
                </c:pt>
                <c:pt idx="4987">
                  <c:v>8.6630136986303388</c:v>
                </c:pt>
                <c:pt idx="4988">
                  <c:v>8.6657534246577352</c:v>
                </c:pt>
                <c:pt idx="4989">
                  <c:v>8.6684931506851317</c:v>
                </c:pt>
                <c:pt idx="4990">
                  <c:v>8.6712328767125282</c:v>
                </c:pt>
                <c:pt idx="4991">
                  <c:v>8.6739726027399247</c:v>
                </c:pt>
                <c:pt idx="4992">
                  <c:v>8.6767123287673211</c:v>
                </c:pt>
                <c:pt idx="4993">
                  <c:v>8.6794520547947176</c:v>
                </c:pt>
                <c:pt idx="4994">
                  <c:v>8.6821917808221141</c:v>
                </c:pt>
                <c:pt idx="4995">
                  <c:v>8.6849315068495105</c:v>
                </c:pt>
                <c:pt idx="4996">
                  <c:v>8.687671232876907</c:v>
                </c:pt>
                <c:pt idx="4997">
                  <c:v>8.6904109589043035</c:v>
                </c:pt>
                <c:pt idx="4998">
                  <c:v>8.6931506849317</c:v>
                </c:pt>
                <c:pt idx="4999">
                  <c:v>8.6958904109590964</c:v>
                </c:pt>
                <c:pt idx="5000">
                  <c:v>8.6986301369864929</c:v>
                </c:pt>
                <c:pt idx="5001">
                  <c:v>8.7013698630138894</c:v>
                </c:pt>
                <c:pt idx="5002">
                  <c:v>8.7041095890412858</c:v>
                </c:pt>
                <c:pt idx="5003">
                  <c:v>8.7068493150686823</c:v>
                </c:pt>
                <c:pt idx="5004">
                  <c:v>8.7095890410960788</c:v>
                </c:pt>
                <c:pt idx="5005">
                  <c:v>8.7123287671234753</c:v>
                </c:pt>
                <c:pt idx="5006">
                  <c:v>8.7150684931508717</c:v>
                </c:pt>
                <c:pt idx="5007">
                  <c:v>8.7178082191782682</c:v>
                </c:pt>
                <c:pt idx="5008">
                  <c:v>8.7205479452056647</c:v>
                </c:pt>
                <c:pt idx="5009">
                  <c:v>8.7232876712330611</c:v>
                </c:pt>
                <c:pt idx="5010">
                  <c:v>8.7260273972604576</c:v>
                </c:pt>
                <c:pt idx="5011">
                  <c:v>8.7287671232878541</c:v>
                </c:pt>
                <c:pt idx="5012">
                  <c:v>8.7315068493152506</c:v>
                </c:pt>
                <c:pt idx="5013">
                  <c:v>8.734246575342647</c:v>
                </c:pt>
                <c:pt idx="5014">
                  <c:v>8.7369863013700435</c:v>
                </c:pt>
                <c:pt idx="5015">
                  <c:v>8.73972602739744</c:v>
                </c:pt>
                <c:pt idx="5016">
                  <c:v>8.7424657534248364</c:v>
                </c:pt>
                <c:pt idx="5017">
                  <c:v>8.7452054794522329</c:v>
                </c:pt>
                <c:pt idx="5018">
                  <c:v>8.7479452054796294</c:v>
                </c:pt>
                <c:pt idx="5019">
                  <c:v>8.7506849315070259</c:v>
                </c:pt>
                <c:pt idx="5020">
                  <c:v>8.7534246575344223</c:v>
                </c:pt>
                <c:pt idx="5021">
                  <c:v>8.7561643835618188</c:v>
                </c:pt>
                <c:pt idx="5022">
                  <c:v>8.7589041095892153</c:v>
                </c:pt>
                <c:pt idx="5023">
                  <c:v>8.7616438356166118</c:v>
                </c:pt>
                <c:pt idx="5024">
                  <c:v>8.7643835616440082</c:v>
                </c:pt>
                <c:pt idx="5025">
                  <c:v>8.7671232876714047</c:v>
                </c:pt>
                <c:pt idx="5026">
                  <c:v>8.7698630136988012</c:v>
                </c:pt>
                <c:pt idx="5027">
                  <c:v>8.7726027397261976</c:v>
                </c:pt>
                <c:pt idx="5028">
                  <c:v>8.7753424657535941</c:v>
                </c:pt>
                <c:pt idx="5029">
                  <c:v>8.7780821917809906</c:v>
                </c:pt>
                <c:pt idx="5030">
                  <c:v>8.7808219178083871</c:v>
                </c:pt>
                <c:pt idx="5031">
                  <c:v>8.7835616438357835</c:v>
                </c:pt>
                <c:pt idx="5032">
                  <c:v>8.78630136986318</c:v>
                </c:pt>
                <c:pt idx="5033">
                  <c:v>8.7890410958905765</c:v>
                </c:pt>
                <c:pt idx="5034">
                  <c:v>8.7917808219179729</c:v>
                </c:pt>
                <c:pt idx="5035">
                  <c:v>8.7945205479453694</c:v>
                </c:pt>
                <c:pt idx="5036">
                  <c:v>8.7972602739727659</c:v>
                </c:pt>
                <c:pt idx="5037">
                  <c:v>8.8000000000001624</c:v>
                </c:pt>
                <c:pt idx="5038">
                  <c:v>8.8027397260275588</c:v>
                </c:pt>
                <c:pt idx="5039">
                  <c:v>8.8054794520549553</c:v>
                </c:pt>
                <c:pt idx="5040">
                  <c:v>8.8082191780823518</c:v>
                </c:pt>
                <c:pt idx="5041">
                  <c:v>8.8109589041097482</c:v>
                </c:pt>
                <c:pt idx="5042">
                  <c:v>8.8136986301371447</c:v>
                </c:pt>
                <c:pt idx="5043">
                  <c:v>8.8164383561645412</c:v>
                </c:pt>
                <c:pt idx="5044">
                  <c:v>8.8191780821919377</c:v>
                </c:pt>
                <c:pt idx="5045">
                  <c:v>8.8219178082193341</c:v>
                </c:pt>
                <c:pt idx="5046">
                  <c:v>8.8246575342467306</c:v>
                </c:pt>
                <c:pt idx="5047">
                  <c:v>8.8273972602741271</c:v>
                </c:pt>
                <c:pt idx="5048">
                  <c:v>8.8301369863015235</c:v>
                </c:pt>
                <c:pt idx="5049">
                  <c:v>8.83287671232892</c:v>
                </c:pt>
                <c:pt idx="5050">
                  <c:v>8.8356164383563165</c:v>
                </c:pt>
                <c:pt idx="5051">
                  <c:v>8.838356164383713</c:v>
                </c:pt>
                <c:pt idx="5052">
                  <c:v>8.8410958904111094</c:v>
                </c:pt>
                <c:pt idx="5053">
                  <c:v>8.8438356164385059</c:v>
                </c:pt>
                <c:pt idx="5054">
                  <c:v>8.8465753424659024</c:v>
                </c:pt>
                <c:pt idx="5055">
                  <c:v>8.8493150684932989</c:v>
                </c:pt>
                <c:pt idx="5056">
                  <c:v>8.8520547945206953</c:v>
                </c:pt>
                <c:pt idx="5057">
                  <c:v>8.8547945205480918</c:v>
                </c:pt>
                <c:pt idx="5058">
                  <c:v>8.8575342465754883</c:v>
                </c:pt>
                <c:pt idx="5059">
                  <c:v>8.8602739726028847</c:v>
                </c:pt>
                <c:pt idx="5060">
                  <c:v>8.8630136986302812</c:v>
                </c:pt>
                <c:pt idx="5061">
                  <c:v>8.8657534246576777</c:v>
                </c:pt>
                <c:pt idx="5062">
                  <c:v>8.8684931506850742</c:v>
                </c:pt>
                <c:pt idx="5063">
                  <c:v>8.8712328767124706</c:v>
                </c:pt>
                <c:pt idx="5064">
                  <c:v>8.8739726027398671</c:v>
                </c:pt>
                <c:pt idx="5065">
                  <c:v>8.8767123287672636</c:v>
                </c:pt>
                <c:pt idx="5066">
                  <c:v>8.87945205479466</c:v>
                </c:pt>
                <c:pt idx="5067">
                  <c:v>8.8821917808220565</c:v>
                </c:pt>
                <c:pt idx="5068">
                  <c:v>8.884931506849453</c:v>
                </c:pt>
                <c:pt idx="5069">
                  <c:v>8.8876712328768495</c:v>
                </c:pt>
                <c:pt idx="5070">
                  <c:v>8.8904109589042459</c:v>
                </c:pt>
                <c:pt idx="5071">
                  <c:v>8.8931506849316424</c:v>
                </c:pt>
                <c:pt idx="5072">
                  <c:v>8.8958904109590389</c:v>
                </c:pt>
                <c:pt idx="5073">
                  <c:v>8.8986301369864353</c:v>
                </c:pt>
                <c:pt idx="5074">
                  <c:v>8.9013698630138318</c:v>
                </c:pt>
                <c:pt idx="5075">
                  <c:v>8.9041095890412283</c:v>
                </c:pt>
                <c:pt idx="5076">
                  <c:v>8.9068493150686248</c:v>
                </c:pt>
                <c:pt idx="5077">
                  <c:v>8.9095890410960212</c:v>
                </c:pt>
                <c:pt idx="5078">
                  <c:v>8.9123287671234177</c:v>
                </c:pt>
                <c:pt idx="5079">
                  <c:v>8.9150684931508142</c:v>
                </c:pt>
                <c:pt idx="5080">
                  <c:v>8.9178082191782106</c:v>
                </c:pt>
                <c:pt idx="5081">
                  <c:v>8.9205479452056071</c:v>
                </c:pt>
                <c:pt idx="5082">
                  <c:v>8.9232876712330036</c:v>
                </c:pt>
                <c:pt idx="5083">
                  <c:v>8.9260273972604001</c:v>
                </c:pt>
                <c:pt idx="5084">
                  <c:v>8.9287671232877965</c:v>
                </c:pt>
                <c:pt idx="5085">
                  <c:v>8.931506849315193</c:v>
                </c:pt>
                <c:pt idx="5086">
                  <c:v>8.9342465753425895</c:v>
                </c:pt>
                <c:pt idx="5087">
                  <c:v>8.936986301369986</c:v>
                </c:pt>
                <c:pt idx="5088">
                  <c:v>8.9397260273973824</c:v>
                </c:pt>
                <c:pt idx="5089">
                  <c:v>8.9424657534247789</c:v>
                </c:pt>
                <c:pt idx="5090">
                  <c:v>8.9452054794521754</c:v>
                </c:pt>
                <c:pt idx="5091">
                  <c:v>8.9479452054795718</c:v>
                </c:pt>
                <c:pt idx="5092">
                  <c:v>8.9506849315069683</c:v>
                </c:pt>
                <c:pt idx="5093">
                  <c:v>8.9534246575343648</c:v>
                </c:pt>
                <c:pt idx="5094">
                  <c:v>8.9561643835617613</c:v>
                </c:pt>
                <c:pt idx="5095">
                  <c:v>8.9589041095891577</c:v>
                </c:pt>
                <c:pt idx="5096">
                  <c:v>8.9616438356165542</c:v>
                </c:pt>
                <c:pt idx="5097">
                  <c:v>8.9643835616439507</c:v>
                </c:pt>
                <c:pt idx="5098">
                  <c:v>8.9671232876713471</c:v>
                </c:pt>
                <c:pt idx="5099">
                  <c:v>8.9698630136987436</c:v>
                </c:pt>
                <c:pt idx="5100">
                  <c:v>8.9726027397261401</c:v>
                </c:pt>
                <c:pt idx="5101">
                  <c:v>8.9753424657535366</c:v>
                </c:pt>
                <c:pt idx="5102">
                  <c:v>8.978082191780933</c:v>
                </c:pt>
                <c:pt idx="5103">
                  <c:v>8.9808219178083295</c:v>
                </c:pt>
                <c:pt idx="5104">
                  <c:v>8.983561643835726</c:v>
                </c:pt>
                <c:pt idx="5105">
                  <c:v>8.9863013698631224</c:v>
                </c:pt>
                <c:pt idx="5106">
                  <c:v>8.9890410958905189</c:v>
                </c:pt>
                <c:pt idx="5107">
                  <c:v>8.9917808219179154</c:v>
                </c:pt>
                <c:pt idx="5108">
                  <c:v>8.9945205479453119</c:v>
                </c:pt>
                <c:pt idx="5109">
                  <c:v>8.9972602739727083</c:v>
                </c:pt>
                <c:pt idx="5110">
                  <c:v>9.0000000000001048</c:v>
                </c:pt>
                <c:pt idx="5111">
                  <c:v>9.0027397260275013</c:v>
                </c:pt>
                <c:pt idx="5112">
                  <c:v>9.0054794520548977</c:v>
                </c:pt>
                <c:pt idx="5113">
                  <c:v>9.0082191780822942</c:v>
                </c:pt>
                <c:pt idx="5114">
                  <c:v>9.0109589041096907</c:v>
                </c:pt>
                <c:pt idx="5115">
                  <c:v>9.0136986301370872</c:v>
                </c:pt>
                <c:pt idx="5116">
                  <c:v>9.0164383561644836</c:v>
                </c:pt>
                <c:pt idx="5117">
                  <c:v>9.0191780821918801</c:v>
                </c:pt>
                <c:pt idx="5118">
                  <c:v>9.0219178082192766</c:v>
                </c:pt>
                <c:pt idx="5119">
                  <c:v>9.0246575342466731</c:v>
                </c:pt>
                <c:pt idx="5120">
                  <c:v>9.0273972602740695</c:v>
                </c:pt>
                <c:pt idx="5121">
                  <c:v>9.030136986301466</c:v>
                </c:pt>
                <c:pt idx="5122">
                  <c:v>9.0328767123288625</c:v>
                </c:pt>
                <c:pt idx="5123">
                  <c:v>9.0356164383562589</c:v>
                </c:pt>
                <c:pt idx="5124">
                  <c:v>9.0383561643836554</c:v>
                </c:pt>
                <c:pt idx="5125">
                  <c:v>9.0410958904110519</c:v>
                </c:pt>
                <c:pt idx="5126">
                  <c:v>9.0438356164384484</c:v>
                </c:pt>
                <c:pt idx="5127">
                  <c:v>9.0465753424658448</c:v>
                </c:pt>
                <c:pt idx="5128">
                  <c:v>9.0493150684932413</c:v>
                </c:pt>
                <c:pt idx="5129">
                  <c:v>9.0520547945206378</c:v>
                </c:pt>
                <c:pt idx="5130">
                  <c:v>9.0547945205480342</c:v>
                </c:pt>
                <c:pt idx="5131">
                  <c:v>9.0575342465754307</c:v>
                </c:pt>
                <c:pt idx="5132">
                  <c:v>9.0602739726028272</c:v>
                </c:pt>
                <c:pt idx="5133">
                  <c:v>9.0630136986302237</c:v>
                </c:pt>
                <c:pt idx="5134">
                  <c:v>9.0657534246576201</c:v>
                </c:pt>
                <c:pt idx="5135">
                  <c:v>9.0684931506850166</c:v>
                </c:pt>
                <c:pt idx="5136">
                  <c:v>9.0712328767124131</c:v>
                </c:pt>
                <c:pt idx="5137">
                  <c:v>9.0739726027398095</c:v>
                </c:pt>
                <c:pt idx="5138">
                  <c:v>9.076712328767206</c:v>
                </c:pt>
                <c:pt idx="5139">
                  <c:v>9.0794520547946025</c:v>
                </c:pt>
                <c:pt idx="5140">
                  <c:v>9.082191780821999</c:v>
                </c:pt>
                <c:pt idx="5141">
                  <c:v>9.0849315068493954</c:v>
                </c:pt>
                <c:pt idx="5142">
                  <c:v>9.0876712328767919</c:v>
                </c:pt>
                <c:pt idx="5143">
                  <c:v>9.0904109589041884</c:v>
                </c:pt>
                <c:pt idx="5144">
                  <c:v>9.0931506849315848</c:v>
                </c:pt>
                <c:pt idx="5145">
                  <c:v>9.0958904109589813</c:v>
                </c:pt>
                <c:pt idx="5146">
                  <c:v>9.0986301369863778</c:v>
                </c:pt>
                <c:pt idx="5147">
                  <c:v>9.1013698630137743</c:v>
                </c:pt>
                <c:pt idx="5148">
                  <c:v>9.1041095890411707</c:v>
                </c:pt>
                <c:pt idx="5149">
                  <c:v>9.1068493150685672</c:v>
                </c:pt>
                <c:pt idx="5150">
                  <c:v>9.1095890410959637</c:v>
                </c:pt>
                <c:pt idx="5151">
                  <c:v>9.1123287671233602</c:v>
                </c:pt>
                <c:pt idx="5152">
                  <c:v>9.1150684931507566</c:v>
                </c:pt>
                <c:pt idx="5153">
                  <c:v>9.1178082191781531</c:v>
                </c:pt>
                <c:pt idx="5154">
                  <c:v>9.1205479452055496</c:v>
                </c:pt>
                <c:pt idx="5155">
                  <c:v>9.123287671232946</c:v>
                </c:pt>
                <c:pt idx="5156">
                  <c:v>9.1260273972603425</c:v>
                </c:pt>
                <c:pt idx="5157">
                  <c:v>9.128767123287739</c:v>
                </c:pt>
                <c:pt idx="5158">
                  <c:v>9.1315068493151355</c:v>
                </c:pt>
                <c:pt idx="5159">
                  <c:v>9.1342465753425319</c:v>
                </c:pt>
                <c:pt idx="5160">
                  <c:v>9.1369863013699284</c:v>
                </c:pt>
                <c:pt idx="5161">
                  <c:v>9.1397260273973249</c:v>
                </c:pt>
                <c:pt idx="5162">
                  <c:v>9.1424657534247213</c:v>
                </c:pt>
                <c:pt idx="5163">
                  <c:v>9.1452054794521178</c:v>
                </c:pt>
                <c:pt idx="5164">
                  <c:v>9.1479452054795143</c:v>
                </c:pt>
                <c:pt idx="5165">
                  <c:v>9.1506849315069108</c:v>
                </c:pt>
                <c:pt idx="5166">
                  <c:v>9.1534246575343072</c:v>
                </c:pt>
                <c:pt idx="5167">
                  <c:v>9.1561643835617037</c:v>
                </c:pt>
                <c:pt idx="5168">
                  <c:v>9.1589041095891002</c:v>
                </c:pt>
                <c:pt idx="5169">
                  <c:v>9.1616438356164966</c:v>
                </c:pt>
                <c:pt idx="5170">
                  <c:v>9.1643835616438931</c:v>
                </c:pt>
                <c:pt idx="5171">
                  <c:v>9.1671232876712896</c:v>
                </c:pt>
                <c:pt idx="5172">
                  <c:v>9.1698630136986861</c:v>
                </c:pt>
                <c:pt idx="5173">
                  <c:v>9.1726027397260825</c:v>
                </c:pt>
                <c:pt idx="5174">
                  <c:v>9.175342465753479</c:v>
                </c:pt>
                <c:pt idx="5175">
                  <c:v>9.1780821917808755</c:v>
                </c:pt>
                <c:pt idx="5176">
                  <c:v>9.1808219178082719</c:v>
                </c:pt>
                <c:pt idx="5177">
                  <c:v>9.1835616438356684</c:v>
                </c:pt>
                <c:pt idx="5178">
                  <c:v>9.1863013698630649</c:v>
                </c:pt>
                <c:pt idx="5179">
                  <c:v>9.1890410958904614</c:v>
                </c:pt>
                <c:pt idx="5180">
                  <c:v>9.1917808219178578</c:v>
                </c:pt>
                <c:pt idx="5181">
                  <c:v>9.1945205479452543</c:v>
                </c:pt>
                <c:pt idx="5182">
                  <c:v>9.1972602739726508</c:v>
                </c:pt>
                <c:pt idx="5183">
                  <c:v>9.2000000000000473</c:v>
                </c:pt>
                <c:pt idx="5184">
                  <c:v>9.2027397260274437</c:v>
                </c:pt>
                <c:pt idx="5185">
                  <c:v>9.2054794520548402</c:v>
                </c:pt>
                <c:pt idx="5186">
                  <c:v>9.2082191780822367</c:v>
                </c:pt>
                <c:pt idx="5187">
                  <c:v>9.2109589041096331</c:v>
                </c:pt>
                <c:pt idx="5188">
                  <c:v>9.2136986301370296</c:v>
                </c:pt>
                <c:pt idx="5189">
                  <c:v>9.2164383561644261</c:v>
                </c:pt>
                <c:pt idx="5190">
                  <c:v>9.2191780821918226</c:v>
                </c:pt>
                <c:pt idx="5191">
                  <c:v>9.221917808219219</c:v>
                </c:pt>
                <c:pt idx="5192">
                  <c:v>9.2246575342466155</c:v>
                </c:pt>
                <c:pt idx="5193">
                  <c:v>9.227397260274012</c:v>
                </c:pt>
                <c:pt idx="5194">
                  <c:v>9.2301369863014084</c:v>
                </c:pt>
                <c:pt idx="5195">
                  <c:v>9.2328767123288049</c:v>
                </c:pt>
                <c:pt idx="5196">
                  <c:v>9.2356164383562014</c:v>
                </c:pt>
                <c:pt idx="5197">
                  <c:v>9.2383561643835979</c:v>
                </c:pt>
                <c:pt idx="5198">
                  <c:v>9.2410958904109943</c:v>
                </c:pt>
                <c:pt idx="5199">
                  <c:v>9.2438356164383908</c:v>
                </c:pt>
                <c:pt idx="5200">
                  <c:v>9.2465753424657873</c:v>
                </c:pt>
                <c:pt idx="5201">
                  <c:v>9.2493150684931837</c:v>
                </c:pt>
                <c:pt idx="5202">
                  <c:v>9.2520547945205802</c:v>
                </c:pt>
                <c:pt idx="5203">
                  <c:v>9.2547945205479767</c:v>
                </c:pt>
                <c:pt idx="5204">
                  <c:v>9.2575342465753732</c:v>
                </c:pt>
                <c:pt idx="5205">
                  <c:v>9.2602739726027696</c:v>
                </c:pt>
                <c:pt idx="5206">
                  <c:v>9.2630136986301661</c:v>
                </c:pt>
                <c:pt idx="5207">
                  <c:v>9.2657534246575626</c:v>
                </c:pt>
                <c:pt idx="5208">
                  <c:v>9.268493150684959</c:v>
                </c:pt>
                <c:pt idx="5209">
                  <c:v>9.2712328767123555</c:v>
                </c:pt>
                <c:pt idx="5210">
                  <c:v>9.273972602739752</c:v>
                </c:pt>
                <c:pt idx="5211">
                  <c:v>9.2767123287671485</c:v>
                </c:pt>
                <c:pt idx="5212">
                  <c:v>9.2794520547945449</c:v>
                </c:pt>
                <c:pt idx="5213">
                  <c:v>9.2821917808219414</c:v>
                </c:pt>
                <c:pt idx="5214">
                  <c:v>9.2849315068493379</c:v>
                </c:pt>
                <c:pt idx="5215">
                  <c:v>9.2876712328767344</c:v>
                </c:pt>
                <c:pt idx="5216">
                  <c:v>9.2904109589041308</c:v>
                </c:pt>
                <c:pt idx="5217">
                  <c:v>9.2931506849315273</c:v>
                </c:pt>
                <c:pt idx="5218">
                  <c:v>9.2958904109589238</c:v>
                </c:pt>
                <c:pt idx="5219">
                  <c:v>9.2986301369863202</c:v>
                </c:pt>
                <c:pt idx="5220">
                  <c:v>9.3013698630137167</c:v>
                </c:pt>
                <c:pt idx="5221">
                  <c:v>9.3041095890411132</c:v>
                </c:pt>
                <c:pt idx="5222">
                  <c:v>9.3068493150685097</c:v>
                </c:pt>
                <c:pt idx="5223">
                  <c:v>9.3095890410959061</c:v>
                </c:pt>
                <c:pt idx="5224">
                  <c:v>9.3123287671233026</c:v>
                </c:pt>
                <c:pt idx="5225">
                  <c:v>9.3150684931506991</c:v>
                </c:pt>
                <c:pt idx="5226">
                  <c:v>9.3178082191780955</c:v>
                </c:pt>
                <c:pt idx="5227">
                  <c:v>9.320547945205492</c:v>
                </c:pt>
                <c:pt idx="5228">
                  <c:v>9.3232876712328885</c:v>
                </c:pt>
                <c:pt idx="5229">
                  <c:v>9.326027397260285</c:v>
                </c:pt>
                <c:pt idx="5230">
                  <c:v>9.3287671232876814</c:v>
                </c:pt>
                <c:pt idx="5231">
                  <c:v>9.3315068493150779</c:v>
                </c:pt>
                <c:pt idx="5232">
                  <c:v>9.3342465753424744</c:v>
                </c:pt>
                <c:pt idx="5233">
                  <c:v>9.3369863013698708</c:v>
                </c:pt>
                <c:pt idx="5234">
                  <c:v>9.3397260273972673</c:v>
                </c:pt>
                <c:pt idx="5235">
                  <c:v>9.3424657534246638</c:v>
                </c:pt>
                <c:pt idx="5236">
                  <c:v>9.3452054794520603</c:v>
                </c:pt>
                <c:pt idx="5237">
                  <c:v>9.3479452054794567</c:v>
                </c:pt>
                <c:pt idx="5238">
                  <c:v>9.3506849315068532</c:v>
                </c:pt>
                <c:pt idx="5239">
                  <c:v>9.3534246575342497</c:v>
                </c:pt>
                <c:pt idx="5240">
                  <c:v>9.3561643835616461</c:v>
                </c:pt>
                <c:pt idx="5241">
                  <c:v>9.3589041095890426</c:v>
                </c:pt>
                <c:pt idx="5242">
                  <c:v>9.3616438356164391</c:v>
                </c:pt>
                <c:pt idx="5243">
                  <c:v>9.3643835616438356</c:v>
                </c:pt>
                <c:pt idx="5244">
                  <c:v>9.367123287671232</c:v>
                </c:pt>
                <c:pt idx="5245">
                  <c:v>9.3698630136986285</c:v>
                </c:pt>
                <c:pt idx="5246">
                  <c:v>9.372602739726025</c:v>
                </c:pt>
                <c:pt idx="5247">
                  <c:v>9.3753424657534215</c:v>
                </c:pt>
                <c:pt idx="5248">
                  <c:v>9.3780821917808179</c:v>
                </c:pt>
                <c:pt idx="5249">
                  <c:v>9.3808219178082144</c:v>
                </c:pt>
                <c:pt idx="5250">
                  <c:v>9.3835616438356109</c:v>
                </c:pt>
                <c:pt idx="5251">
                  <c:v>9.3863013698630073</c:v>
                </c:pt>
                <c:pt idx="5252">
                  <c:v>9.3890410958904038</c:v>
                </c:pt>
                <c:pt idx="5253">
                  <c:v>9.3917808219178003</c:v>
                </c:pt>
                <c:pt idx="5254">
                  <c:v>9.3945205479451968</c:v>
                </c:pt>
                <c:pt idx="5255">
                  <c:v>9.3972602739725932</c:v>
                </c:pt>
                <c:pt idx="5256">
                  <c:v>9.3999999999999897</c:v>
                </c:pt>
                <c:pt idx="5257">
                  <c:v>9.4027397260273862</c:v>
                </c:pt>
                <c:pt idx="5258">
                  <c:v>9.4054794520547826</c:v>
                </c:pt>
                <c:pt idx="5259">
                  <c:v>9.4082191780821791</c:v>
                </c:pt>
                <c:pt idx="5260">
                  <c:v>9.4109589041095756</c:v>
                </c:pt>
                <c:pt idx="5261">
                  <c:v>9.4136986301369721</c:v>
                </c:pt>
                <c:pt idx="5262">
                  <c:v>9.4164383561643685</c:v>
                </c:pt>
                <c:pt idx="5263">
                  <c:v>9.419178082191765</c:v>
                </c:pt>
                <c:pt idx="5264">
                  <c:v>9.4219178082191615</c:v>
                </c:pt>
                <c:pt idx="5265">
                  <c:v>9.4246575342465579</c:v>
                </c:pt>
                <c:pt idx="5266">
                  <c:v>9.4273972602739544</c:v>
                </c:pt>
                <c:pt idx="5267">
                  <c:v>9.4301369863013509</c:v>
                </c:pt>
                <c:pt idx="5268">
                  <c:v>9.4328767123287474</c:v>
                </c:pt>
                <c:pt idx="5269">
                  <c:v>9.4356164383561438</c:v>
                </c:pt>
                <c:pt idx="5270">
                  <c:v>9.4383561643835403</c:v>
                </c:pt>
                <c:pt idx="5271">
                  <c:v>9.4410958904109368</c:v>
                </c:pt>
                <c:pt idx="5272">
                  <c:v>9.4438356164383332</c:v>
                </c:pt>
                <c:pt idx="5273">
                  <c:v>9.4465753424657297</c:v>
                </c:pt>
                <c:pt idx="5274">
                  <c:v>9.4493150684931262</c:v>
                </c:pt>
                <c:pt idx="5275">
                  <c:v>9.4520547945205227</c:v>
                </c:pt>
                <c:pt idx="5276">
                  <c:v>9.4547945205479191</c:v>
                </c:pt>
                <c:pt idx="5277">
                  <c:v>9.4575342465753156</c:v>
                </c:pt>
                <c:pt idx="5278">
                  <c:v>9.4602739726027121</c:v>
                </c:pt>
                <c:pt idx="5279">
                  <c:v>9.4630136986301085</c:v>
                </c:pt>
                <c:pt idx="5280">
                  <c:v>9.465753424657505</c:v>
                </c:pt>
                <c:pt idx="5281">
                  <c:v>9.4684931506849015</c:v>
                </c:pt>
                <c:pt idx="5282">
                  <c:v>9.471232876712298</c:v>
                </c:pt>
                <c:pt idx="5283">
                  <c:v>9.4739726027396944</c:v>
                </c:pt>
                <c:pt idx="5284">
                  <c:v>9.4767123287670909</c:v>
                </c:pt>
                <c:pt idx="5285">
                  <c:v>9.4794520547944874</c:v>
                </c:pt>
                <c:pt idx="5286">
                  <c:v>9.4821917808218839</c:v>
                </c:pt>
                <c:pt idx="5287">
                  <c:v>9.4849315068492803</c:v>
                </c:pt>
                <c:pt idx="5288">
                  <c:v>9.4876712328766768</c:v>
                </c:pt>
                <c:pt idx="5289">
                  <c:v>9.4904109589040733</c:v>
                </c:pt>
                <c:pt idx="5290">
                  <c:v>9.4931506849314697</c:v>
                </c:pt>
                <c:pt idx="5291">
                  <c:v>9.4958904109588662</c:v>
                </c:pt>
                <c:pt idx="5292">
                  <c:v>9.4986301369862627</c:v>
                </c:pt>
                <c:pt idx="5293">
                  <c:v>9.5013698630136592</c:v>
                </c:pt>
                <c:pt idx="5294">
                  <c:v>9.5041095890410556</c:v>
                </c:pt>
                <c:pt idx="5295">
                  <c:v>9.5068493150684521</c:v>
                </c:pt>
                <c:pt idx="5296">
                  <c:v>9.5095890410958486</c:v>
                </c:pt>
                <c:pt idx="5297">
                  <c:v>9.512328767123245</c:v>
                </c:pt>
                <c:pt idx="5298">
                  <c:v>9.5150684931506415</c:v>
                </c:pt>
                <c:pt idx="5299">
                  <c:v>9.517808219178038</c:v>
                </c:pt>
                <c:pt idx="5300">
                  <c:v>9.5205479452054345</c:v>
                </c:pt>
                <c:pt idx="5301">
                  <c:v>9.5232876712328309</c:v>
                </c:pt>
                <c:pt idx="5302">
                  <c:v>9.5260273972602274</c:v>
                </c:pt>
                <c:pt idx="5303">
                  <c:v>9.5287671232876239</c:v>
                </c:pt>
                <c:pt idx="5304">
                  <c:v>9.5315068493150203</c:v>
                </c:pt>
                <c:pt idx="5305">
                  <c:v>9.5342465753424168</c:v>
                </c:pt>
                <c:pt idx="5306">
                  <c:v>9.5369863013698133</c:v>
                </c:pt>
                <c:pt idx="5307">
                  <c:v>9.5397260273972098</c:v>
                </c:pt>
                <c:pt idx="5308">
                  <c:v>9.5424657534246062</c:v>
                </c:pt>
                <c:pt idx="5309">
                  <c:v>9.5452054794520027</c:v>
                </c:pt>
                <c:pt idx="5310">
                  <c:v>9.5479452054793992</c:v>
                </c:pt>
                <c:pt idx="5311">
                  <c:v>9.5506849315067956</c:v>
                </c:pt>
                <c:pt idx="5312">
                  <c:v>9.5534246575341921</c:v>
                </c:pt>
                <c:pt idx="5313">
                  <c:v>9.5561643835615886</c:v>
                </c:pt>
                <c:pt idx="5314">
                  <c:v>9.5589041095889851</c:v>
                </c:pt>
                <c:pt idx="5315">
                  <c:v>9.5616438356163815</c:v>
                </c:pt>
                <c:pt idx="5316">
                  <c:v>9.564383561643778</c:v>
                </c:pt>
                <c:pt idx="5317">
                  <c:v>9.5671232876711745</c:v>
                </c:pt>
                <c:pt idx="5318">
                  <c:v>9.569863013698571</c:v>
                </c:pt>
                <c:pt idx="5319">
                  <c:v>9.5726027397259674</c:v>
                </c:pt>
                <c:pt idx="5320">
                  <c:v>9.5753424657533639</c:v>
                </c:pt>
                <c:pt idx="5321">
                  <c:v>9.5780821917807604</c:v>
                </c:pt>
                <c:pt idx="5322">
                  <c:v>9.5808219178081568</c:v>
                </c:pt>
                <c:pt idx="5323">
                  <c:v>9.5835616438355533</c:v>
                </c:pt>
                <c:pt idx="5324">
                  <c:v>9.5863013698629498</c:v>
                </c:pt>
                <c:pt idx="5325">
                  <c:v>9.5890410958903463</c:v>
                </c:pt>
                <c:pt idx="5326">
                  <c:v>9.5917808219177427</c:v>
                </c:pt>
                <c:pt idx="5327">
                  <c:v>9.5945205479451392</c:v>
                </c:pt>
                <c:pt idx="5328">
                  <c:v>9.5972602739725357</c:v>
                </c:pt>
                <c:pt idx="5329">
                  <c:v>9.5999999999999321</c:v>
                </c:pt>
                <c:pt idx="5330">
                  <c:v>9.6027397260273286</c:v>
                </c:pt>
                <c:pt idx="5331">
                  <c:v>9.6054794520547251</c:v>
                </c:pt>
                <c:pt idx="5332">
                  <c:v>9.6082191780821216</c:v>
                </c:pt>
                <c:pt idx="5333">
                  <c:v>9.610958904109518</c:v>
                </c:pt>
                <c:pt idx="5334">
                  <c:v>9.6136986301369145</c:v>
                </c:pt>
                <c:pt idx="5335">
                  <c:v>9.616438356164311</c:v>
                </c:pt>
                <c:pt idx="5336">
                  <c:v>9.6191780821917074</c:v>
                </c:pt>
                <c:pt idx="5337">
                  <c:v>9.6219178082191039</c:v>
                </c:pt>
                <c:pt idx="5338">
                  <c:v>9.6246575342465004</c:v>
                </c:pt>
                <c:pt idx="5339">
                  <c:v>9.6273972602738969</c:v>
                </c:pt>
                <c:pt idx="5340">
                  <c:v>9.6301369863012933</c:v>
                </c:pt>
                <c:pt idx="5341">
                  <c:v>9.6328767123286898</c:v>
                </c:pt>
                <c:pt idx="5342">
                  <c:v>9.6356164383560863</c:v>
                </c:pt>
                <c:pt idx="5343">
                  <c:v>9.6383561643834827</c:v>
                </c:pt>
                <c:pt idx="5344">
                  <c:v>9.6410958904108792</c:v>
                </c:pt>
                <c:pt idx="5345">
                  <c:v>9.6438356164382757</c:v>
                </c:pt>
                <c:pt idx="5346">
                  <c:v>9.6465753424656722</c:v>
                </c:pt>
                <c:pt idx="5347">
                  <c:v>9.6493150684930686</c:v>
                </c:pt>
                <c:pt idx="5348">
                  <c:v>9.6520547945204651</c:v>
                </c:pt>
                <c:pt idx="5349">
                  <c:v>9.6547945205478616</c:v>
                </c:pt>
                <c:pt idx="5350">
                  <c:v>9.6575342465752581</c:v>
                </c:pt>
                <c:pt idx="5351">
                  <c:v>9.6602739726026545</c:v>
                </c:pt>
                <c:pt idx="5352">
                  <c:v>9.663013698630051</c:v>
                </c:pt>
                <c:pt idx="5353">
                  <c:v>9.6657534246574475</c:v>
                </c:pt>
                <c:pt idx="5354">
                  <c:v>9.6684931506848439</c:v>
                </c:pt>
                <c:pt idx="5355">
                  <c:v>9.6712328767122404</c:v>
                </c:pt>
                <c:pt idx="5356">
                  <c:v>9.6739726027396369</c:v>
                </c:pt>
                <c:pt idx="5357">
                  <c:v>9.6767123287670334</c:v>
                </c:pt>
                <c:pt idx="5358">
                  <c:v>9.6794520547944298</c:v>
                </c:pt>
                <c:pt idx="5359">
                  <c:v>9.6821917808218263</c:v>
                </c:pt>
                <c:pt idx="5360">
                  <c:v>9.6849315068492228</c:v>
                </c:pt>
                <c:pt idx="5361">
                  <c:v>9.6876712328766192</c:v>
                </c:pt>
                <c:pt idx="5362">
                  <c:v>9.6904109589040157</c:v>
                </c:pt>
                <c:pt idx="5363">
                  <c:v>9.6931506849314122</c:v>
                </c:pt>
                <c:pt idx="5364">
                  <c:v>9.6958904109588087</c:v>
                </c:pt>
                <c:pt idx="5365">
                  <c:v>9.6986301369862051</c:v>
                </c:pt>
                <c:pt idx="5366">
                  <c:v>9.7013698630136016</c:v>
                </c:pt>
                <c:pt idx="5367">
                  <c:v>9.7041095890409981</c:v>
                </c:pt>
                <c:pt idx="5368">
                  <c:v>9.7068493150683945</c:v>
                </c:pt>
                <c:pt idx="5369">
                  <c:v>9.709589041095791</c:v>
                </c:pt>
                <c:pt idx="5370">
                  <c:v>9.7123287671231875</c:v>
                </c:pt>
                <c:pt idx="5371">
                  <c:v>9.715068493150584</c:v>
                </c:pt>
                <c:pt idx="5372">
                  <c:v>9.7178082191779804</c:v>
                </c:pt>
                <c:pt idx="5373">
                  <c:v>9.7205479452053769</c:v>
                </c:pt>
                <c:pt idx="5374">
                  <c:v>9.7232876712327734</c:v>
                </c:pt>
                <c:pt idx="5375">
                  <c:v>9.7260273972601698</c:v>
                </c:pt>
                <c:pt idx="5376">
                  <c:v>9.7287671232875663</c:v>
                </c:pt>
                <c:pt idx="5377">
                  <c:v>9.7315068493149628</c:v>
                </c:pt>
                <c:pt idx="5378">
                  <c:v>9.7342465753423593</c:v>
                </c:pt>
                <c:pt idx="5379">
                  <c:v>9.7369863013697557</c:v>
                </c:pt>
                <c:pt idx="5380">
                  <c:v>9.7397260273971522</c:v>
                </c:pt>
                <c:pt idx="5381">
                  <c:v>9.7424657534245487</c:v>
                </c:pt>
                <c:pt idx="5382">
                  <c:v>9.7452054794519452</c:v>
                </c:pt>
                <c:pt idx="5383">
                  <c:v>9.7479452054793416</c:v>
                </c:pt>
                <c:pt idx="5384">
                  <c:v>9.7506849315067381</c:v>
                </c:pt>
                <c:pt idx="5385">
                  <c:v>9.7534246575341346</c:v>
                </c:pt>
                <c:pt idx="5386">
                  <c:v>9.756164383561531</c:v>
                </c:pt>
                <c:pt idx="5387">
                  <c:v>9.7589041095889275</c:v>
                </c:pt>
                <c:pt idx="5388">
                  <c:v>9.761643835616324</c:v>
                </c:pt>
                <c:pt idx="5389">
                  <c:v>9.7643835616437205</c:v>
                </c:pt>
                <c:pt idx="5390">
                  <c:v>9.7671232876711169</c:v>
                </c:pt>
                <c:pt idx="5391">
                  <c:v>9.7698630136985134</c:v>
                </c:pt>
                <c:pt idx="5392">
                  <c:v>9.7726027397259099</c:v>
                </c:pt>
                <c:pt idx="5393">
                  <c:v>9.7753424657533063</c:v>
                </c:pt>
                <c:pt idx="5394">
                  <c:v>9.7780821917807028</c:v>
                </c:pt>
                <c:pt idx="5395">
                  <c:v>9.7808219178080993</c:v>
                </c:pt>
                <c:pt idx="5396">
                  <c:v>9.7835616438354958</c:v>
                </c:pt>
                <c:pt idx="5397">
                  <c:v>9.7863013698628922</c:v>
                </c:pt>
                <c:pt idx="5398">
                  <c:v>9.7890410958902887</c:v>
                </c:pt>
                <c:pt idx="5399">
                  <c:v>9.7917808219176852</c:v>
                </c:pt>
                <c:pt idx="5400">
                  <c:v>9.7945205479450816</c:v>
                </c:pt>
                <c:pt idx="5401">
                  <c:v>9.7972602739724781</c:v>
                </c:pt>
                <c:pt idx="5402">
                  <c:v>9.7999999999998746</c:v>
                </c:pt>
                <c:pt idx="5403">
                  <c:v>9.8027397260272711</c:v>
                </c:pt>
                <c:pt idx="5404">
                  <c:v>9.8054794520546675</c:v>
                </c:pt>
                <c:pt idx="5405">
                  <c:v>9.808219178082064</c:v>
                </c:pt>
                <c:pt idx="5406">
                  <c:v>9.8109589041094605</c:v>
                </c:pt>
                <c:pt idx="5407">
                  <c:v>9.8136986301368569</c:v>
                </c:pt>
                <c:pt idx="5408">
                  <c:v>9.8164383561642534</c:v>
                </c:pt>
                <c:pt idx="5409">
                  <c:v>9.8191780821916499</c:v>
                </c:pt>
                <c:pt idx="5410">
                  <c:v>9.8219178082190464</c:v>
                </c:pt>
                <c:pt idx="5411">
                  <c:v>9.8246575342464428</c:v>
                </c:pt>
                <c:pt idx="5412">
                  <c:v>9.8273972602738393</c:v>
                </c:pt>
                <c:pt idx="5413">
                  <c:v>9.8301369863012358</c:v>
                </c:pt>
                <c:pt idx="5414">
                  <c:v>9.8328767123286323</c:v>
                </c:pt>
                <c:pt idx="5415">
                  <c:v>9.8356164383560287</c:v>
                </c:pt>
                <c:pt idx="5416">
                  <c:v>9.8383561643834252</c:v>
                </c:pt>
                <c:pt idx="5417">
                  <c:v>9.8410958904108217</c:v>
                </c:pt>
                <c:pt idx="5418">
                  <c:v>9.8438356164382181</c:v>
                </c:pt>
                <c:pt idx="5419">
                  <c:v>9.8465753424656146</c:v>
                </c:pt>
                <c:pt idx="5420">
                  <c:v>9.8493150684930111</c:v>
                </c:pt>
                <c:pt idx="5421">
                  <c:v>9.8520547945204076</c:v>
                </c:pt>
                <c:pt idx="5422">
                  <c:v>9.854794520547804</c:v>
                </c:pt>
                <c:pt idx="5423">
                  <c:v>9.8575342465752005</c:v>
                </c:pt>
                <c:pt idx="5424">
                  <c:v>9.860273972602597</c:v>
                </c:pt>
                <c:pt idx="5425">
                  <c:v>9.8630136986299934</c:v>
                </c:pt>
                <c:pt idx="5426">
                  <c:v>9.8657534246573899</c:v>
                </c:pt>
                <c:pt idx="5427">
                  <c:v>9.8684931506847864</c:v>
                </c:pt>
                <c:pt idx="5428">
                  <c:v>9.8712328767121829</c:v>
                </c:pt>
                <c:pt idx="5429">
                  <c:v>9.8739726027395793</c:v>
                </c:pt>
                <c:pt idx="5430">
                  <c:v>9.8767123287669758</c:v>
                </c:pt>
                <c:pt idx="5431">
                  <c:v>9.8794520547943723</c:v>
                </c:pt>
                <c:pt idx="5432">
                  <c:v>9.8821917808217687</c:v>
                </c:pt>
                <c:pt idx="5433">
                  <c:v>9.8849315068491652</c:v>
                </c:pt>
                <c:pt idx="5434">
                  <c:v>9.8876712328765617</c:v>
                </c:pt>
                <c:pt idx="5435">
                  <c:v>9.8904109589039582</c:v>
                </c:pt>
                <c:pt idx="5436">
                  <c:v>9.8931506849313546</c:v>
                </c:pt>
                <c:pt idx="5437">
                  <c:v>9.8958904109587511</c:v>
                </c:pt>
                <c:pt idx="5438">
                  <c:v>9.8986301369861476</c:v>
                </c:pt>
                <c:pt idx="5439">
                  <c:v>9.901369863013544</c:v>
                </c:pt>
                <c:pt idx="5440">
                  <c:v>9.9041095890409405</c:v>
                </c:pt>
                <c:pt idx="5441">
                  <c:v>9.906849315068337</c:v>
                </c:pt>
                <c:pt idx="5442">
                  <c:v>9.9095890410957335</c:v>
                </c:pt>
                <c:pt idx="5443">
                  <c:v>9.9123287671231299</c:v>
                </c:pt>
                <c:pt idx="5444">
                  <c:v>9.9150684931505264</c:v>
                </c:pt>
                <c:pt idx="5445">
                  <c:v>9.9178082191779229</c:v>
                </c:pt>
                <c:pt idx="5446">
                  <c:v>9.9205479452053194</c:v>
                </c:pt>
                <c:pt idx="5447">
                  <c:v>9.9232876712327158</c:v>
                </c:pt>
                <c:pt idx="5448">
                  <c:v>9.9260273972601123</c:v>
                </c:pt>
                <c:pt idx="5449">
                  <c:v>9.9287671232875088</c:v>
                </c:pt>
                <c:pt idx="5450">
                  <c:v>9.9315068493149052</c:v>
                </c:pt>
                <c:pt idx="5451">
                  <c:v>9.9342465753423017</c:v>
                </c:pt>
                <c:pt idx="5452">
                  <c:v>9.9369863013696982</c:v>
                </c:pt>
                <c:pt idx="5453">
                  <c:v>9.9397260273970947</c:v>
                </c:pt>
                <c:pt idx="5454">
                  <c:v>9.9424657534244911</c:v>
                </c:pt>
                <c:pt idx="5455">
                  <c:v>9.9452054794518876</c:v>
                </c:pt>
                <c:pt idx="5456">
                  <c:v>9.9479452054792841</c:v>
                </c:pt>
                <c:pt idx="5457">
                  <c:v>9.9506849315066805</c:v>
                </c:pt>
                <c:pt idx="5458">
                  <c:v>9.953424657534077</c:v>
                </c:pt>
                <c:pt idx="5459">
                  <c:v>9.9561643835614735</c:v>
                </c:pt>
                <c:pt idx="5460">
                  <c:v>9.95890410958887</c:v>
                </c:pt>
                <c:pt idx="5461">
                  <c:v>9.9616438356162664</c:v>
                </c:pt>
                <c:pt idx="5462">
                  <c:v>9.9643835616436629</c:v>
                </c:pt>
                <c:pt idx="5463">
                  <c:v>9.9671232876710594</c:v>
                </c:pt>
                <c:pt idx="5464">
                  <c:v>9.9698630136984558</c:v>
                </c:pt>
                <c:pt idx="5465">
                  <c:v>9.9726027397258523</c:v>
                </c:pt>
                <c:pt idx="5466">
                  <c:v>9.9753424657532488</c:v>
                </c:pt>
                <c:pt idx="5467">
                  <c:v>9.9780821917806453</c:v>
                </c:pt>
                <c:pt idx="5468">
                  <c:v>9.9808219178080417</c:v>
                </c:pt>
                <c:pt idx="5469">
                  <c:v>9.9835616438354382</c:v>
                </c:pt>
                <c:pt idx="5470">
                  <c:v>9.9863013698628347</c:v>
                </c:pt>
                <c:pt idx="5471">
                  <c:v>9.9890410958902311</c:v>
                </c:pt>
                <c:pt idx="5472">
                  <c:v>9.9917808219176276</c:v>
                </c:pt>
                <c:pt idx="5473">
                  <c:v>9.9945205479450241</c:v>
                </c:pt>
                <c:pt idx="5474">
                  <c:v>9.9972602739724206</c:v>
                </c:pt>
                <c:pt idx="5475">
                  <c:v>9.999999999999817</c:v>
                </c:pt>
                <c:pt idx="5476">
                  <c:v>10.002739726027214</c:v>
                </c:pt>
                <c:pt idx="5477">
                  <c:v>10.00547945205461</c:v>
                </c:pt>
                <c:pt idx="5478">
                  <c:v>10.008219178082006</c:v>
                </c:pt>
                <c:pt idx="5479">
                  <c:v>10.010958904109403</c:v>
                </c:pt>
                <c:pt idx="5480">
                  <c:v>10.013698630136799</c:v>
                </c:pt>
                <c:pt idx="5481">
                  <c:v>10.016438356164196</c:v>
                </c:pt>
                <c:pt idx="5482">
                  <c:v>10.019178082191592</c:v>
                </c:pt>
                <c:pt idx="5483">
                  <c:v>10.021917808218989</c:v>
                </c:pt>
                <c:pt idx="5484">
                  <c:v>10.024657534246385</c:v>
                </c:pt>
                <c:pt idx="5485">
                  <c:v>10.027397260273782</c:v>
                </c:pt>
                <c:pt idx="5486">
                  <c:v>10.030136986301178</c:v>
                </c:pt>
                <c:pt idx="5487">
                  <c:v>10.032876712328575</c:v>
                </c:pt>
                <c:pt idx="5488">
                  <c:v>10.035616438355971</c:v>
                </c:pt>
                <c:pt idx="5489">
                  <c:v>10.038356164383368</c:v>
                </c:pt>
                <c:pt idx="5490">
                  <c:v>10.041095890410764</c:v>
                </c:pt>
                <c:pt idx="5491">
                  <c:v>10.043835616438161</c:v>
                </c:pt>
                <c:pt idx="5492">
                  <c:v>10.046575342465557</c:v>
                </c:pt>
                <c:pt idx="5493">
                  <c:v>10.049315068492954</c:v>
                </c:pt>
                <c:pt idx="5494">
                  <c:v>10.05205479452035</c:v>
                </c:pt>
                <c:pt idx="5495">
                  <c:v>10.054794520547746</c:v>
                </c:pt>
                <c:pt idx="5496">
                  <c:v>10.057534246575143</c:v>
                </c:pt>
                <c:pt idx="5497">
                  <c:v>10.060273972602539</c:v>
                </c:pt>
                <c:pt idx="5498">
                  <c:v>10.063013698629936</c:v>
                </c:pt>
                <c:pt idx="5499">
                  <c:v>10.065753424657332</c:v>
                </c:pt>
                <c:pt idx="5500">
                  <c:v>10.068493150684729</c:v>
                </c:pt>
                <c:pt idx="5501">
                  <c:v>10.071232876712125</c:v>
                </c:pt>
                <c:pt idx="5502">
                  <c:v>10.073972602739522</c:v>
                </c:pt>
                <c:pt idx="5503">
                  <c:v>10.076712328766918</c:v>
                </c:pt>
                <c:pt idx="5504">
                  <c:v>10.079452054794315</c:v>
                </c:pt>
                <c:pt idx="5505">
                  <c:v>10.082191780821711</c:v>
                </c:pt>
                <c:pt idx="5506">
                  <c:v>10.084931506849108</c:v>
                </c:pt>
                <c:pt idx="5507">
                  <c:v>10.087671232876504</c:v>
                </c:pt>
                <c:pt idx="5508">
                  <c:v>10.090410958903901</c:v>
                </c:pt>
                <c:pt idx="5509">
                  <c:v>10.093150684931297</c:v>
                </c:pt>
                <c:pt idx="5510">
                  <c:v>10.095890410958694</c:v>
                </c:pt>
                <c:pt idx="5511">
                  <c:v>10.09863013698609</c:v>
                </c:pt>
                <c:pt idx="5512">
                  <c:v>10.101369863013486</c:v>
                </c:pt>
                <c:pt idx="5513">
                  <c:v>10.104109589040883</c:v>
                </c:pt>
                <c:pt idx="5514">
                  <c:v>10.106849315068279</c:v>
                </c:pt>
                <c:pt idx="5515">
                  <c:v>10.109589041095676</c:v>
                </c:pt>
                <c:pt idx="5516">
                  <c:v>10.112328767123072</c:v>
                </c:pt>
                <c:pt idx="5517">
                  <c:v>10.115068493150469</c:v>
                </c:pt>
                <c:pt idx="5518">
                  <c:v>10.117808219177865</c:v>
                </c:pt>
                <c:pt idx="5519">
                  <c:v>10.120547945205262</c:v>
                </c:pt>
                <c:pt idx="5520">
                  <c:v>10.123287671232658</c:v>
                </c:pt>
                <c:pt idx="5521">
                  <c:v>10.126027397260055</c:v>
                </c:pt>
                <c:pt idx="5522">
                  <c:v>10.128767123287451</c:v>
                </c:pt>
                <c:pt idx="5523">
                  <c:v>10.131506849314848</c:v>
                </c:pt>
                <c:pt idx="5524">
                  <c:v>10.134246575342244</c:v>
                </c:pt>
                <c:pt idx="5525">
                  <c:v>10.136986301369641</c:v>
                </c:pt>
                <c:pt idx="5526">
                  <c:v>10.139726027397037</c:v>
                </c:pt>
                <c:pt idx="5527">
                  <c:v>10.142465753424434</c:v>
                </c:pt>
                <c:pt idx="5528">
                  <c:v>10.14520547945183</c:v>
                </c:pt>
                <c:pt idx="5529">
                  <c:v>10.147945205479227</c:v>
                </c:pt>
                <c:pt idx="5530">
                  <c:v>10.150684931506623</c:v>
                </c:pt>
                <c:pt idx="5531">
                  <c:v>10.153424657534019</c:v>
                </c:pt>
                <c:pt idx="5532">
                  <c:v>10.156164383561416</c:v>
                </c:pt>
                <c:pt idx="5533">
                  <c:v>10.158904109588812</c:v>
                </c:pt>
                <c:pt idx="5534">
                  <c:v>10.161643835616209</c:v>
                </c:pt>
                <c:pt idx="5535">
                  <c:v>10.164383561643605</c:v>
                </c:pt>
                <c:pt idx="5536">
                  <c:v>10.167123287671002</c:v>
                </c:pt>
                <c:pt idx="5537">
                  <c:v>10.169863013698398</c:v>
                </c:pt>
                <c:pt idx="5538">
                  <c:v>10.172602739725795</c:v>
                </c:pt>
                <c:pt idx="5539">
                  <c:v>10.175342465753191</c:v>
                </c:pt>
                <c:pt idx="5540">
                  <c:v>10.178082191780588</c:v>
                </c:pt>
                <c:pt idx="5541">
                  <c:v>10.180821917807984</c:v>
                </c:pt>
                <c:pt idx="5542">
                  <c:v>10.183561643835381</c:v>
                </c:pt>
                <c:pt idx="5543">
                  <c:v>10.186301369862777</c:v>
                </c:pt>
                <c:pt idx="5544">
                  <c:v>10.189041095890174</c:v>
                </c:pt>
                <c:pt idx="5545">
                  <c:v>10.19178082191757</c:v>
                </c:pt>
                <c:pt idx="5546">
                  <c:v>10.194520547944967</c:v>
                </c:pt>
                <c:pt idx="5547">
                  <c:v>10.197260273972363</c:v>
                </c:pt>
                <c:pt idx="5548">
                  <c:v>10.199999999999759</c:v>
                </c:pt>
                <c:pt idx="5549">
                  <c:v>10.202739726027156</c:v>
                </c:pt>
                <c:pt idx="5550">
                  <c:v>10.205479452054552</c:v>
                </c:pt>
                <c:pt idx="5551">
                  <c:v>10.208219178081949</c:v>
                </c:pt>
                <c:pt idx="5552">
                  <c:v>10.210958904109345</c:v>
                </c:pt>
                <c:pt idx="5553">
                  <c:v>10.213698630136742</c:v>
                </c:pt>
                <c:pt idx="5554">
                  <c:v>10.216438356164138</c:v>
                </c:pt>
                <c:pt idx="5555">
                  <c:v>10.219178082191535</c:v>
                </c:pt>
                <c:pt idx="5556">
                  <c:v>10.221917808218931</c:v>
                </c:pt>
                <c:pt idx="5557">
                  <c:v>10.224657534246328</c:v>
                </c:pt>
                <c:pt idx="5558">
                  <c:v>10.227397260273724</c:v>
                </c:pt>
                <c:pt idx="5559">
                  <c:v>10.230136986301121</c:v>
                </c:pt>
                <c:pt idx="5560">
                  <c:v>10.232876712328517</c:v>
                </c:pt>
                <c:pt idx="5561">
                  <c:v>10.235616438355914</c:v>
                </c:pt>
                <c:pt idx="5562">
                  <c:v>10.23835616438331</c:v>
                </c:pt>
                <c:pt idx="5563">
                  <c:v>10.241095890410707</c:v>
                </c:pt>
                <c:pt idx="5564">
                  <c:v>10.243835616438103</c:v>
                </c:pt>
                <c:pt idx="5565">
                  <c:v>10.2465753424655</c:v>
                </c:pt>
                <c:pt idx="5566">
                  <c:v>10.249315068492896</c:v>
                </c:pt>
                <c:pt idx="5567">
                  <c:v>10.252054794520292</c:v>
                </c:pt>
                <c:pt idx="5568">
                  <c:v>10.254794520547689</c:v>
                </c:pt>
                <c:pt idx="5569">
                  <c:v>10.257534246575085</c:v>
                </c:pt>
                <c:pt idx="5570">
                  <c:v>10.260273972602482</c:v>
                </c:pt>
                <c:pt idx="5571">
                  <c:v>10.263013698629878</c:v>
                </c:pt>
                <c:pt idx="5572">
                  <c:v>10.265753424657275</c:v>
                </c:pt>
                <c:pt idx="5573">
                  <c:v>10.268493150684671</c:v>
                </c:pt>
                <c:pt idx="5574">
                  <c:v>10.271232876712068</c:v>
                </c:pt>
                <c:pt idx="5575">
                  <c:v>10.273972602739464</c:v>
                </c:pt>
                <c:pt idx="5576">
                  <c:v>10.276712328766861</c:v>
                </c:pt>
                <c:pt idx="5577">
                  <c:v>10.279452054794257</c:v>
                </c:pt>
                <c:pt idx="5578">
                  <c:v>10.282191780821654</c:v>
                </c:pt>
                <c:pt idx="5579">
                  <c:v>10.28493150684905</c:v>
                </c:pt>
                <c:pt idx="5580">
                  <c:v>10.287671232876447</c:v>
                </c:pt>
                <c:pt idx="5581">
                  <c:v>10.290410958903843</c:v>
                </c:pt>
                <c:pt idx="5582">
                  <c:v>10.29315068493124</c:v>
                </c:pt>
                <c:pt idx="5583">
                  <c:v>10.295890410958636</c:v>
                </c:pt>
                <c:pt idx="5584">
                  <c:v>10.298630136986032</c:v>
                </c:pt>
                <c:pt idx="5585">
                  <c:v>10.301369863013429</c:v>
                </c:pt>
                <c:pt idx="5586">
                  <c:v>10.304109589040825</c:v>
                </c:pt>
                <c:pt idx="5587">
                  <c:v>10.306849315068222</c:v>
                </c:pt>
                <c:pt idx="5588">
                  <c:v>10.309589041095618</c:v>
                </c:pt>
                <c:pt idx="5589">
                  <c:v>10.312328767123015</c:v>
                </c:pt>
                <c:pt idx="5590">
                  <c:v>10.315068493150411</c:v>
                </c:pt>
                <c:pt idx="5591">
                  <c:v>10.317808219177808</c:v>
                </c:pt>
                <c:pt idx="5592">
                  <c:v>10.320547945205204</c:v>
                </c:pt>
                <c:pt idx="5593">
                  <c:v>10.323287671232601</c:v>
                </c:pt>
                <c:pt idx="5594">
                  <c:v>10.326027397259997</c:v>
                </c:pt>
                <c:pt idx="5595">
                  <c:v>10.328767123287394</c:v>
                </c:pt>
                <c:pt idx="5596">
                  <c:v>10.33150684931479</c:v>
                </c:pt>
                <c:pt idx="5597">
                  <c:v>10.334246575342187</c:v>
                </c:pt>
                <c:pt idx="5598">
                  <c:v>10.336986301369583</c:v>
                </c:pt>
                <c:pt idx="5599">
                  <c:v>10.33972602739698</c:v>
                </c:pt>
                <c:pt idx="5600">
                  <c:v>10.342465753424376</c:v>
                </c:pt>
                <c:pt idx="5601">
                  <c:v>10.345205479451772</c:v>
                </c:pt>
                <c:pt idx="5602">
                  <c:v>10.347945205479169</c:v>
                </c:pt>
                <c:pt idx="5603">
                  <c:v>10.350684931506565</c:v>
                </c:pt>
                <c:pt idx="5604">
                  <c:v>10.353424657533962</c:v>
                </c:pt>
                <c:pt idx="5605">
                  <c:v>10.356164383561358</c:v>
                </c:pt>
                <c:pt idx="5606">
                  <c:v>10.358904109588755</c:v>
                </c:pt>
                <c:pt idx="5607">
                  <c:v>10.361643835616151</c:v>
                </c:pt>
                <c:pt idx="5608">
                  <c:v>10.364383561643548</c:v>
                </c:pt>
                <c:pt idx="5609">
                  <c:v>10.367123287670944</c:v>
                </c:pt>
                <c:pt idx="5610">
                  <c:v>10.369863013698341</c:v>
                </c:pt>
                <c:pt idx="5611">
                  <c:v>10.372602739725737</c:v>
                </c:pt>
                <c:pt idx="5612">
                  <c:v>10.375342465753134</c:v>
                </c:pt>
                <c:pt idx="5613">
                  <c:v>10.37808219178053</c:v>
                </c:pt>
                <c:pt idx="5614">
                  <c:v>10.380821917807927</c:v>
                </c:pt>
                <c:pt idx="5615">
                  <c:v>10.383561643835323</c:v>
                </c:pt>
                <c:pt idx="5616">
                  <c:v>10.38630136986272</c:v>
                </c:pt>
                <c:pt idx="5617">
                  <c:v>10.389041095890116</c:v>
                </c:pt>
                <c:pt idx="5618">
                  <c:v>10.391780821917513</c:v>
                </c:pt>
                <c:pt idx="5619">
                  <c:v>10.394520547944909</c:v>
                </c:pt>
                <c:pt idx="5620">
                  <c:v>10.397260273972305</c:v>
                </c:pt>
                <c:pt idx="5621">
                  <c:v>10.399999999999702</c:v>
                </c:pt>
                <c:pt idx="5622">
                  <c:v>10.402739726027098</c:v>
                </c:pt>
                <c:pt idx="5623">
                  <c:v>10.405479452054495</c:v>
                </c:pt>
                <c:pt idx="5624">
                  <c:v>10.408219178081891</c:v>
                </c:pt>
                <c:pt idx="5625">
                  <c:v>10.410958904109288</c:v>
                </c:pt>
                <c:pt idx="5626">
                  <c:v>10.413698630136684</c:v>
                </c:pt>
                <c:pt idx="5627">
                  <c:v>10.416438356164081</c:v>
                </c:pt>
                <c:pt idx="5628">
                  <c:v>10.419178082191477</c:v>
                </c:pt>
                <c:pt idx="5629">
                  <c:v>10.421917808218874</c:v>
                </c:pt>
                <c:pt idx="5630">
                  <c:v>10.42465753424627</c:v>
                </c:pt>
                <c:pt idx="5631">
                  <c:v>10.427397260273667</c:v>
                </c:pt>
                <c:pt idx="5632">
                  <c:v>10.430136986301063</c:v>
                </c:pt>
                <c:pt idx="5633">
                  <c:v>10.43287671232846</c:v>
                </c:pt>
                <c:pt idx="5634">
                  <c:v>10.435616438355856</c:v>
                </c:pt>
                <c:pt idx="5635">
                  <c:v>10.438356164383253</c:v>
                </c:pt>
                <c:pt idx="5636">
                  <c:v>10.441095890410649</c:v>
                </c:pt>
                <c:pt idx="5637">
                  <c:v>10.443835616438045</c:v>
                </c:pt>
                <c:pt idx="5638">
                  <c:v>10.446575342465442</c:v>
                </c:pt>
                <c:pt idx="5639">
                  <c:v>10.449315068492838</c:v>
                </c:pt>
                <c:pt idx="5640">
                  <c:v>10.452054794520235</c:v>
                </c:pt>
                <c:pt idx="5641">
                  <c:v>10.454794520547631</c:v>
                </c:pt>
                <c:pt idx="5642">
                  <c:v>10.457534246575028</c:v>
                </c:pt>
                <c:pt idx="5643">
                  <c:v>10.460273972602424</c:v>
                </c:pt>
                <c:pt idx="5644">
                  <c:v>10.463013698629821</c:v>
                </c:pt>
                <c:pt idx="5645">
                  <c:v>10.465753424657217</c:v>
                </c:pt>
                <c:pt idx="5646">
                  <c:v>10.468493150684614</c:v>
                </c:pt>
                <c:pt idx="5647">
                  <c:v>10.47123287671201</c:v>
                </c:pt>
                <c:pt idx="5648">
                  <c:v>10.473972602739407</c:v>
                </c:pt>
                <c:pt idx="5649">
                  <c:v>10.476712328766803</c:v>
                </c:pt>
                <c:pt idx="5650">
                  <c:v>10.4794520547942</c:v>
                </c:pt>
                <c:pt idx="5651">
                  <c:v>10.482191780821596</c:v>
                </c:pt>
                <c:pt idx="5652">
                  <c:v>10.484931506848993</c:v>
                </c:pt>
                <c:pt idx="5653">
                  <c:v>10.487671232876389</c:v>
                </c:pt>
                <c:pt idx="5654">
                  <c:v>10.490410958903785</c:v>
                </c:pt>
                <c:pt idx="5655">
                  <c:v>10.493150684931182</c:v>
                </c:pt>
                <c:pt idx="5656">
                  <c:v>10.495890410958578</c:v>
                </c:pt>
                <c:pt idx="5657">
                  <c:v>10.498630136985975</c:v>
                </c:pt>
                <c:pt idx="5658">
                  <c:v>10.501369863013371</c:v>
                </c:pt>
                <c:pt idx="5659">
                  <c:v>10.504109589040768</c:v>
                </c:pt>
                <c:pt idx="5660">
                  <c:v>10.506849315068164</c:v>
                </c:pt>
                <c:pt idx="5661">
                  <c:v>10.509589041095561</c:v>
                </c:pt>
                <c:pt idx="5662">
                  <c:v>10.512328767122957</c:v>
                </c:pt>
                <c:pt idx="5663">
                  <c:v>10.515068493150354</c:v>
                </c:pt>
                <c:pt idx="5664">
                  <c:v>10.51780821917775</c:v>
                </c:pt>
                <c:pt idx="5665">
                  <c:v>10.520547945205147</c:v>
                </c:pt>
                <c:pt idx="5666">
                  <c:v>10.523287671232543</c:v>
                </c:pt>
                <c:pt idx="5667">
                  <c:v>10.52602739725994</c:v>
                </c:pt>
                <c:pt idx="5668">
                  <c:v>10.528767123287336</c:v>
                </c:pt>
                <c:pt idx="5669">
                  <c:v>10.531506849314733</c:v>
                </c:pt>
                <c:pt idx="5670">
                  <c:v>10.534246575342129</c:v>
                </c:pt>
                <c:pt idx="5671">
                  <c:v>10.536986301369526</c:v>
                </c:pt>
                <c:pt idx="5672">
                  <c:v>10.539726027396922</c:v>
                </c:pt>
                <c:pt idx="5673">
                  <c:v>10.542465753424318</c:v>
                </c:pt>
                <c:pt idx="5674">
                  <c:v>10.545205479451715</c:v>
                </c:pt>
                <c:pt idx="5675">
                  <c:v>10.547945205479111</c:v>
                </c:pt>
                <c:pt idx="5676">
                  <c:v>10.550684931506508</c:v>
                </c:pt>
                <c:pt idx="5677">
                  <c:v>10.553424657533904</c:v>
                </c:pt>
                <c:pt idx="5678">
                  <c:v>10.556164383561301</c:v>
                </c:pt>
                <c:pt idx="5679">
                  <c:v>10.558904109588697</c:v>
                </c:pt>
                <c:pt idx="5680">
                  <c:v>10.561643835616094</c:v>
                </c:pt>
                <c:pt idx="5681">
                  <c:v>10.56438356164349</c:v>
                </c:pt>
                <c:pt idx="5682">
                  <c:v>10.567123287670887</c:v>
                </c:pt>
                <c:pt idx="5683">
                  <c:v>10.569863013698283</c:v>
                </c:pt>
                <c:pt idx="5684">
                  <c:v>10.57260273972568</c:v>
                </c:pt>
                <c:pt idx="5685">
                  <c:v>10.575342465753076</c:v>
                </c:pt>
                <c:pt idx="5686">
                  <c:v>10.578082191780473</c:v>
                </c:pt>
                <c:pt idx="5687">
                  <c:v>10.580821917807869</c:v>
                </c:pt>
                <c:pt idx="5688">
                  <c:v>10.583561643835266</c:v>
                </c:pt>
                <c:pt idx="5689">
                  <c:v>10.586301369862662</c:v>
                </c:pt>
                <c:pt idx="5690">
                  <c:v>10.589041095890058</c:v>
                </c:pt>
                <c:pt idx="5691">
                  <c:v>10.591780821917455</c:v>
                </c:pt>
                <c:pt idx="5692">
                  <c:v>10.594520547944851</c:v>
                </c:pt>
                <c:pt idx="5693">
                  <c:v>10.597260273972248</c:v>
                </c:pt>
                <c:pt idx="5694">
                  <c:v>10.599999999999644</c:v>
                </c:pt>
                <c:pt idx="5695">
                  <c:v>10.602739726027041</c:v>
                </c:pt>
                <c:pt idx="5696">
                  <c:v>10.605479452054437</c:v>
                </c:pt>
                <c:pt idx="5697">
                  <c:v>10.608219178081834</c:v>
                </c:pt>
                <c:pt idx="5698">
                  <c:v>10.61095890410923</c:v>
                </c:pt>
                <c:pt idx="5699">
                  <c:v>10.613698630136627</c:v>
                </c:pt>
                <c:pt idx="5700">
                  <c:v>10.616438356164023</c:v>
                </c:pt>
                <c:pt idx="5701">
                  <c:v>10.61917808219142</c:v>
                </c:pt>
                <c:pt idx="5702">
                  <c:v>10.621917808218816</c:v>
                </c:pt>
                <c:pt idx="5703">
                  <c:v>10.624657534246213</c:v>
                </c:pt>
                <c:pt idx="5704">
                  <c:v>10.627397260273609</c:v>
                </c:pt>
                <c:pt idx="5705">
                  <c:v>10.630136986301006</c:v>
                </c:pt>
                <c:pt idx="5706">
                  <c:v>10.632876712328402</c:v>
                </c:pt>
                <c:pt idx="5707">
                  <c:v>10.635616438355799</c:v>
                </c:pt>
                <c:pt idx="5708">
                  <c:v>10.638356164383195</c:v>
                </c:pt>
                <c:pt idx="5709">
                  <c:v>10.641095890410591</c:v>
                </c:pt>
                <c:pt idx="5710">
                  <c:v>10.643835616437988</c:v>
                </c:pt>
                <c:pt idx="5711">
                  <c:v>10.646575342465384</c:v>
                </c:pt>
                <c:pt idx="5712">
                  <c:v>10.649315068492781</c:v>
                </c:pt>
                <c:pt idx="5713">
                  <c:v>10.652054794520177</c:v>
                </c:pt>
                <c:pt idx="5714">
                  <c:v>10.654794520547574</c:v>
                </c:pt>
                <c:pt idx="5715">
                  <c:v>10.65753424657497</c:v>
                </c:pt>
                <c:pt idx="5716">
                  <c:v>10.660273972602367</c:v>
                </c:pt>
                <c:pt idx="5717">
                  <c:v>10.663013698629763</c:v>
                </c:pt>
                <c:pt idx="5718">
                  <c:v>10.66575342465716</c:v>
                </c:pt>
                <c:pt idx="5719">
                  <c:v>10.668493150684556</c:v>
                </c:pt>
                <c:pt idx="5720">
                  <c:v>10.671232876711953</c:v>
                </c:pt>
                <c:pt idx="5721">
                  <c:v>10.673972602739349</c:v>
                </c:pt>
                <c:pt idx="5722">
                  <c:v>10.676712328766746</c:v>
                </c:pt>
                <c:pt idx="5723">
                  <c:v>10.679452054794142</c:v>
                </c:pt>
                <c:pt idx="5724">
                  <c:v>10.682191780821539</c:v>
                </c:pt>
                <c:pt idx="5725">
                  <c:v>10.684931506848935</c:v>
                </c:pt>
                <c:pt idx="5726">
                  <c:v>10.687671232876331</c:v>
                </c:pt>
                <c:pt idx="5727">
                  <c:v>10.690410958903728</c:v>
                </c:pt>
                <c:pt idx="5728">
                  <c:v>10.693150684931124</c:v>
                </c:pt>
                <c:pt idx="5729">
                  <c:v>10.695890410958521</c:v>
                </c:pt>
                <c:pt idx="5730">
                  <c:v>10.698630136985917</c:v>
                </c:pt>
                <c:pt idx="5731">
                  <c:v>10.701369863013314</c:v>
                </c:pt>
                <c:pt idx="5732">
                  <c:v>10.70410958904071</c:v>
                </c:pt>
                <c:pt idx="5733">
                  <c:v>10.706849315068107</c:v>
                </c:pt>
                <c:pt idx="5734">
                  <c:v>10.709589041095503</c:v>
                </c:pt>
                <c:pt idx="5735">
                  <c:v>10.7123287671229</c:v>
                </c:pt>
                <c:pt idx="5736">
                  <c:v>10.715068493150296</c:v>
                </c:pt>
                <c:pt idx="5737">
                  <c:v>10.717808219177693</c:v>
                </c:pt>
                <c:pt idx="5738">
                  <c:v>10.720547945205089</c:v>
                </c:pt>
                <c:pt idx="5739">
                  <c:v>10.723287671232486</c:v>
                </c:pt>
                <c:pt idx="5740">
                  <c:v>10.726027397259882</c:v>
                </c:pt>
                <c:pt idx="5741">
                  <c:v>10.728767123287279</c:v>
                </c:pt>
                <c:pt idx="5742">
                  <c:v>10.731506849314675</c:v>
                </c:pt>
                <c:pt idx="5743">
                  <c:v>10.734246575342071</c:v>
                </c:pt>
                <c:pt idx="5744">
                  <c:v>10.736986301369468</c:v>
                </c:pt>
                <c:pt idx="5745">
                  <c:v>10.739726027396864</c:v>
                </c:pt>
                <c:pt idx="5746">
                  <c:v>10.742465753424261</c:v>
                </c:pt>
                <c:pt idx="5747">
                  <c:v>10.745205479451657</c:v>
                </c:pt>
                <c:pt idx="5748">
                  <c:v>10.747945205479054</c:v>
                </c:pt>
                <c:pt idx="5749">
                  <c:v>10.75068493150645</c:v>
                </c:pt>
                <c:pt idx="5750">
                  <c:v>10.753424657533847</c:v>
                </c:pt>
                <c:pt idx="5751">
                  <c:v>10.756164383561243</c:v>
                </c:pt>
                <c:pt idx="5752">
                  <c:v>10.75890410958864</c:v>
                </c:pt>
                <c:pt idx="5753">
                  <c:v>10.761643835616036</c:v>
                </c:pt>
                <c:pt idx="5754">
                  <c:v>10.764383561643433</c:v>
                </c:pt>
                <c:pt idx="5755">
                  <c:v>10.767123287670829</c:v>
                </c:pt>
                <c:pt idx="5756">
                  <c:v>10.769863013698226</c:v>
                </c:pt>
                <c:pt idx="5757">
                  <c:v>10.772602739725622</c:v>
                </c:pt>
                <c:pt idx="5758">
                  <c:v>10.775342465753019</c:v>
                </c:pt>
                <c:pt idx="5759">
                  <c:v>10.778082191780415</c:v>
                </c:pt>
                <c:pt idx="5760">
                  <c:v>10.780821917807812</c:v>
                </c:pt>
                <c:pt idx="5761">
                  <c:v>10.783561643835208</c:v>
                </c:pt>
                <c:pt idx="5762">
                  <c:v>10.786301369862604</c:v>
                </c:pt>
                <c:pt idx="5763">
                  <c:v>10.789041095890001</c:v>
                </c:pt>
                <c:pt idx="5764">
                  <c:v>10.791780821917397</c:v>
                </c:pt>
                <c:pt idx="5765">
                  <c:v>10.794520547944794</c:v>
                </c:pt>
                <c:pt idx="5766">
                  <c:v>10.79726027397219</c:v>
                </c:pt>
                <c:pt idx="5767">
                  <c:v>10.799999999999587</c:v>
                </c:pt>
                <c:pt idx="5768">
                  <c:v>10.802739726026983</c:v>
                </c:pt>
                <c:pt idx="5769">
                  <c:v>10.80547945205438</c:v>
                </c:pt>
                <c:pt idx="5770">
                  <c:v>10.808219178081776</c:v>
                </c:pt>
                <c:pt idx="5771">
                  <c:v>10.810958904109173</c:v>
                </c:pt>
                <c:pt idx="5772">
                  <c:v>10.813698630136569</c:v>
                </c:pt>
                <c:pt idx="5773">
                  <c:v>10.816438356163966</c:v>
                </c:pt>
                <c:pt idx="5774">
                  <c:v>10.819178082191362</c:v>
                </c:pt>
                <c:pt idx="5775">
                  <c:v>10.821917808218759</c:v>
                </c:pt>
                <c:pt idx="5776">
                  <c:v>10.824657534246155</c:v>
                </c:pt>
                <c:pt idx="5777">
                  <c:v>10.827397260273552</c:v>
                </c:pt>
                <c:pt idx="5778">
                  <c:v>10.830136986300948</c:v>
                </c:pt>
                <c:pt idx="5779">
                  <c:v>10.832876712328344</c:v>
                </c:pt>
                <c:pt idx="5780">
                  <c:v>10.835616438355741</c:v>
                </c:pt>
                <c:pt idx="5781">
                  <c:v>10.838356164383137</c:v>
                </c:pt>
                <c:pt idx="5782">
                  <c:v>10.841095890410534</c:v>
                </c:pt>
                <c:pt idx="5783">
                  <c:v>10.84383561643793</c:v>
                </c:pt>
                <c:pt idx="5784">
                  <c:v>10.846575342465327</c:v>
                </c:pt>
                <c:pt idx="5785">
                  <c:v>10.849315068492723</c:v>
                </c:pt>
                <c:pt idx="5786">
                  <c:v>10.85205479452012</c:v>
                </c:pt>
                <c:pt idx="5787">
                  <c:v>10.854794520547516</c:v>
                </c:pt>
                <c:pt idx="5788">
                  <c:v>10.857534246574913</c:v>
                </c:pt>
                <c:pt idx="5789">
                  <c:v>10.860273972602309</c:v>
                </c:pt>
                <c:pt idx="5790">
                  <c:v>10.863013698629706</c:v>
                </c:pt>
                <c:pt idx="5791">
                  <c:v>10.865753424657102</c:v>
                </c:pt>
                <c:pt idx="5792">
                  <c:v>10.868493150684499</c:v>
                </c:pt>
                <c:pt idx="5793">
                  <c:v>10.871232876711895</c:v>
                </c:pt>
                <c:pt idx="5794">
                  <c:v>10.873972602739292</c:v>
                </c:pt>
                <c:pt idx="5795">
                  <c:v>10.876712328766688</c:v>
                </c:pt>
                <c:pt idx="5796">
                  <c:v>10.879452054794085</c:v>
                </c:pt>
                <c:pt idx="5797">
                  <c:v>10.882191780821481</c:v>
                </c:pt>
                <c:pt idx="5798">
                  <c:v>10.884931506848877</c:v>
                </c:pt>
                <c:pt idx="5799">
                  <c:v>10.887671232876274</c:v>
                </c:pt>
                <c:pt idx="5800">
                  <c:v>10.89041095890367</c:v>
                </c:pt>
                <c:pt idx="5801">
                  <c:v>10.893150684931067</c:v>
                </c:pt>
                <c:pt idx="5802">
                  <c:v>10.895890410958463</c:v>
                </c:pt>
                <c:pt idx="5803">
                  <c:v>10.89863013698586</c:v>
                </c:pt>
                <c:pt idx="5804">
                  <c:v>10.901369863013256</c:v>
                </c:pt>
                <c:pt idx="5805">
                  <c:v>10.904109589040653</c:v>
                </c:pt>
                <c:pt idx="5806">
                  <c:v>10.906849315068049</c:v>
                </c:pt>
                <c:pt idx="5807">
                  <c:v>10.909589041095446</c:v>
                </c:pt>
                <c:pt idx="5808">
                  <c:v>10.912328767122842</c:v>
                </c:pt>
                <c:pt idx="5809">
                  <c:v>10.915068493150239</c:v>
                </c:pt>
                <c:pt idx="5810">
                  <c:v>10.917808219177635</c:v>
                </c:pt>
                <c:pt idx="5811">
                  <c:v>10.920547945205032</c:v>
                </c:pt>
                <c:pt idx="5812">
                  <c:v>10.923287671232428</c:v>
                </c:pt>
                <c:pt idx="5813">
                  <c:v>10.926027397259825</c:v>
                </c:pt>
                <c:pt idx="5814">
                  <c:v>10.928767123287221</c:v>
                </c:pt>
                <c:pt idx="5815">
                  <c:v>10.931506849314617</c:v>
                </c:pt>
                <c:pt idx="5816">
                  <c:v>10.934246575342014</c:v>
                </c:pt>
                <c:pt idx="5817">
                  <c:v>10.93698630136941</c:v>
                </c:pt>
                <c:pt idx="5818">
                  <c:v>10.939726027396807</c:v>
                </c:pt>
                <c:pt idx="5819">
                  <c:v>10.942465753424203</c:v>
                </c:pt>
                <c:pt idx="5820">
                  <c:v>10.9452054794516</c:v>
                </c:pt>
                <c:pt idx="5821">
                  <c:v>10.947945205478996</c:v>
                </c:pt>
                <c:pt idx="5822">
                  <c:v>10.950684931506393</c:v>
                </c:pt>
                <c:pt idx="5823">
                  <c:v>10.953424657533789</c:v>
                </c:pt>
                <c:pt idx="5824">
                  <c:v>10.956164383561186</c:v>
                </c:pt>
                <c:pt idx="5825">
                  <c:v>10.958904109588582</c:v>
                </c:pt>
                <c:pt idx="5826">
                  <c:v>10.961643835615979</c:v>
                </c:pt>
                <c:pt idx="5827">
                  <c:v>10.964383561643375</c:v>
                </c:pt>
                <c:pt idx="5828">
                  <c:v>10.967123287670772</c:v>
                </c:pt>
                <c:pt idx="5829">
                  <c:v>10.969863013698168</c:v>
                </c:pt>
                <c:pt idx="5830">
                  <c:v>10.972602739725565</c:v>
                </c:pt>
                <c:pt idx="5831">
                  <c:v>10.975342465752961</c:v>
                </c:pt>
                <c:pt idx="5832">
                  <c:v>10.978082191780357</c:v>
                </c:pt>
                <c:pt idx="5833">
                  <c:v>10.980821917807754</c:v>
                </c:pt>
                <c:pt idx="5834">
                  <c:v>10.98356164383515</c:v>
                </c:pt>
                <c:pt idx="5835">
                  <c:v>10.986301369862547</c:v>
                </c:pt>
                <c:pt idx="5836">
                  <c:v>10.989041095889943</c:v>
                </c:pt>
                <c:pt idx="5837">
                  <c:v>10.99178082191734</c:v>
                </c:pt>
                <c:pt idx="5838">
                  <c:v>10.994520547944736</c:v>
                </c:pt>
                <c:pt idx="5839">
                  <c:v>10.997260273972133</c:v>
                </c:pt>
                <c:pt idx="5840">
                  <c:v>10.999999999999529</c:v>
                </c:pt>
                <c:pt idx="5841">
                  <c:v>11.002739726026926</c:v>
                </c:pt>
                <c:pt idx="5842">
                  <c:v>11.005479452054322</c:v>
                </c:pt>
                <c:pt idx="5843">
                  <c:v>11.008219178081719</c:v>
                </c:pt>
                <c:pt idx="5844">
                  <c:v>11.010958904109115</c:v>
                </c:pt>
                <c:pt idx="5845">
                  <c:v>11.013698630136512</c:v>
                </c:pt>
                <c:pt idx="5846">
                  <c:v>11.016438356163908</c:v>
                </c:pt>
                <c:pt idx="5847">
                  <c:v>11.019178082191305</c:v>
                </c:pt>
                <c:pt idx="5848">
                  <c:v>11.021917808218701</c:v>
                </c:pt>
                <c:pt idx="5849">
                  <c:v>11.024657534246098</c:v>
                </c:pt>
                <c:pt idx="5850">
                  <c:v>11.027397260273494</c:v>
                </c:pt>
                <c:pt idx="5851">
                  <c:v>11.03013698630089</c:v>
                </c:pt>
                <c:pt idx="5852">
                  <c:v>11.032876712328287</c:v>
                </c:pt>
                <c:pt idx="5853">
                  <c:v>11.035616438355683</c:v>
                </c:pt>
                <c:pt idx="5854">
                  <c:v>11.03835616438308</c:v>
                </c:pt>
                <c:pt idx="5855">
                  <c:v>11.041095890410476</c:v>
                </c:pt>
                <c:pt idx="5856">
                  <c:v>11.043835616437873</c:v>
                </c:pt>
                <c:pt idx="5857">
                  <c:v>11.046575342465269</c:v>
                </c:pt>
                <c:pt idx="5858">
                  <c:v>11.049315068492666</c:v>
                </c:pt>
                <c:pt idx="5859">
                  <c:v>11.052054794520062</c:v>
                </c:pt>
                <c:pt idx="5860">
                  <c:v>11.054794520547459</c:v>
                </c:pt>
                <c:pt idx="5861">
                  <c:v>11.057534246574855</c:v>
                </c:pt>
                <c:pt idx="5862">
                  <c:v>11.060273972602252</c:v>
                </c:pt>
                <c:pt idx="5863">
                  <c:v>11.063013698629648</c:v>
                </c:pt>
                <c:pt idx="5864">
                  <c:v>11.065753424657045</c:v>
                </c:pt>
                <c:pt idx="5865">
                  <c:v>11.068493150684441</c:v>
                </c:pt>
                <c:pt idx="5866">
                  <c:v>11.071232876711838</c:v>
                </c:pt>
                <c:pt idx="5867">
                  <c:v>11.073972602739234</c:v>
                </c:pt>
                <c:pt idx="5868">
                  <c:v>11.07671232876663</c:v>
                </c:pt>
                <c:pt idx="5869">
                  <c:v>11.079452054794027</c:v>
                </c:pt>
                <c:pt idx="5870">
                  <c:v>11.082191780821423</c:v>
                </c:pt>
                <c:pt idx="5871">
                  <c:v>11.08493150684882</c:v>
                </c:pt>
                <c:pt idx="5872">
                  <c:v>11.087671232876216</c:v>
                </c:pt>
                <c:pt idx="5873">
                  <c:v>11.090410958903613</c:v>
                </c:pt>
                <c:pt idx="5874">
                  <c:v>11.093150684931009</c:v>
                </c:pt>
                <c:pt idx="5875">
                  <c:v>11.095890410958406</c:v>
                </c:pt>
                <c:pt idx="5876">
                  <c:v>11.098630136985802</c:v>
                </c:pt>
                <c:pt idx="5877">
                  <c:v>11.101369863013199</c:v>
                </c:pt>
                <c:pt idx="5878">
                  <c:v>11.104109589040595</c:v>
                </c:pt>
                <c:pt idx="5879">
                  <c:v>11.106849315067992</c:v>
                </c:pt>
                <c:pt idx="5880">
                  <c:v>11.109589041095388</c:v>
                </c:pt>
                <c:pt idx="5881">
                  <c:v>11.112328767122785</c:v>
                </c:pt>
                <c:pt idx="5882">
                  <c:v>11.115068493150181</c:v>
                </c:pt>
                <c:pt idx="5883">
                  <c:v>11.117808219177578</c:v>
                </c:pt>
                <c:pt idx="5884">
                  <c:v>11.120547945204974</c:v>
                </c:pt>
                <c:pt idx="5885">
                  <c:v>11.12328767123237</c:v>
                </c:pt>
                <c:pt idx="5886">
                  <c:v>11.126027397259767</c:v>
                </c:pt>
                <c:pt idx="5887">
                  <c:v>11.128767123287163</c:v>
                </c:pt>
                <c:pt idx="5888">
                  <c:v>11.13150684931456</c:v>
                </c:pt>
                <c:pt idx="5889">
                  <c:v>11.134246575341956</c:v>
                </c:pt>
                <c:pt idx="5890">
                  <c:v>11.136986301369353</c:v>
                </c:pt>
                <c:pt idx="5891">
                  <c:v>11.139726027396749</c:v>
                </c:pt>
                <c:pt idx="5892">
                  <c:v>11.142465753424146</c:v>
                </c:pt>
                <c:pt idx="5893">
                  <c:v>11.145205479451542</c:v>
                </c:pt>
                <c:pt idx="5894">
                  <c:v>11.147945205478939</c:v>
                </c:pt>
                <c:pt idx="5895">
                  <c:v>11.150684931506335</c:v>
                </c:pt>
                <c:pt idx="5896">
                  <c:v>11.153424657533732</c:v>
                </c:pt>
                <c:pt idx="5897">
                  <c:v>11.156164383561128</c:v>
                </c:pt>
                <c:pt idx="5898">
                  <c:v>11.158904109588525</c:v>
                </c:pt>
                <c:pt idx="5899">
                  <c:v>11.161643835615921</c:v>
                </c:pt>
                <c:pt idx="5900">
                  <c:v>11.164383561643318</c:v>
                </c:pt>
                <c:pt idx="5901">
                  <c:v>11.167123287670714</c:v>
                </c:pt>
                <c:pt idx="5902">
                  <c:v>11.169863013698111</c:v>
                </c:pt>
                <c:pt idx="5903">
                  <c:v>11.172602739725507</c:v>
                </c:pt>
                <c:pt idx="5904">
                  <c:v>11.175342465752903</c:v>
                </c:pt>
                <c:pt idx="5905">
                  <c:v>11.1780821917803</c:v>
                </c:pt>
                <c:pt idx="5906">
                  <c:v>11.180821917807696</c:v>
                </c:pt>
                <c:pt idx="5907">
                  <c:v>11.183561643835093</c:v>
                </c:pt>
                <c:pt idx="5908">
                  <c:v>11.186301369862489</c:v>
                </c:pt>
                <c:pt idx="5909">
                  <c:v>11.189041095889886</c:v>
                </c:pt>
                <c:pt idx="5910">
                  <c:v>11.191780821917282</c:v>
                </c:pt>
                <c:pt idx="5911">
                  <c:v>11.194520547944679</c:v>
                </c:pt>
                <c:pt idx="5912">
                  <c:v>11.197260273972075</c:v>
                </c:pt>
                <c:pt idx="5913">
                  <c:v>11.199999999999472</c:v>
                </c:pt>
                <c:pt idx="5914">
                  <c:v>11.202739726026868</c:v>
                </c:pt>
                <c:pt idx="5915">
                  <c:v>11.205479452054265</c:v>
                </c:pt>
                <c:pt idx="5916">
                  <c:v>11.208219178081661</c:v>
                </c:pt>
                <c:pt idx="5917">
                  <c:v>11.210958904109058</c:v>
                </c:pt>
                <c:pt idx="5918">
                  <c:v>11.213698630136454</c:v>
                </c:pt>
                <c:pt idx="5919">
                  <c:v>11.216438356163851</c:v>
                </c:pt>
                <c:pt idx="5920">
                  <c:v>11.219178082191247</c:v>
                </c:pt>
                <c:pt idx="5921">
                  <c:v>11.221917808218643</c:v>
                </c:pt>
                <c:pt idx="5922">
                  <c:v>11.22465753424604</c:v>
                </c:pt>
                <c:pt idx="5923">
                  <c:v>11.227397260273436</c:v>
                </c:pt>
                <c:pt idx="5924">
                  <c:v>11.230136986300833</c:v>
                </c:pt>
                <c:pt idx="5925">
                  <c:v>11.232876712328229</c:v>
                </c:pt>
                <c:pt idx="5926">
                  <c:v>11.235616438355626</c:v>
                </c:pt>
                <c:pt idx="5927">
                  <c:v>11.238356164383022</c:v>
                </c:pt>
                <c:pt idx="5928">
                  <c:v>11.241095890410419</c:v>
                </c:pt>
                <c:pt idx="5929">
                  <c:v>11.243835616437815</c:v>
                </c:pt>
                <c:pt idx="5930">
                  <c:v>11.246575342465212</c:v>
                </c:pt>
                <c:pt idx="5931">
                  <c:v>11.249315068492608</c:v>
                </c:pt>
                <c:pt idx="5932">
                  <c:v>11.252054794520005</c:v>
                </c:pt>
                <c:pt idx="5933">
                  <c:v>11.254794520547401</c:v>
                </c:pt>
                <c:pt idx="5934">
                  <c:v>11.257534246574798</c:v>
                </c:pt>
                <c:pt idx="5935">
                  <c:v>11.260273972602194</c:v>
                </c:pt>
                <c:pt idx="5936">
                  <c:v>11.263013698629591</c:v>
                </c:pt>
                <c:pt idx="5937">
                  <c:v>11.265753424656987</c:v>
                </c:pt>
                <c:pt idx="5938">
                  <c:v>11.268493150684384</c:v>
                </c:pt>
                <c:pt idx="5939">
                  <c:v>11.27123287671178</c:v>
                </c:pt>
                <c:pt idx="5940">
                  <c:v>11.273972602739176</c:v>
                </c:pt>
                <c:pt idx="5941">
                  <c:v>11.276712328766573</c:v>
                </c:pt>
                <c:pt idx="5942">
                  <c:v>11.279452054793969</c:v>
                </c:pt>
                <c:pt idx="5943">
                  <c:v>11.282191780821366</c:v>
                </c:pt>
                <c:pt idx="5944">
                  <c:v>11.284931506848762</c:v>
                </c:pt>
                <c:pt idx="5945">
                  <c:v>11.287671232876159</c:v>
                </c:pt>
                <c:pt idx="5946">
                  <c:v>11.290410958903555</c:v>
                </c:pt>
                <c:pt idx="5947">
                  <c:v>11.293150684930952</c:v>
                </c:pt>
                <c:pt idx="5948">
                  <c:v>11.295890410958348</c:v>
                </c:pt>
                <c:pt idx="5949">
                  <c:v>11.298630136985745</c:v>
                </c:pt>
                <c:pt idx="5950">
                  <c:v>11.301369863013141</c:v>
                </c:pt>
                <c:pt idx="5951">
                  <c:v>11.304109589040538</c:v>
                </c:pt>
                <c:pt idx="5952">
                  <c:v>11.306849315067934</c:v>
                </c:pt>
                <c:pt idx="5953">
                  <c:v>11.309589041095331</c:v>
                </c:pt>
                <c:pt idx="5954">
                  <c:v>11.312328767122727</c:v>
                </c:pt>
                <c:pt idx="5955">
                  <c:v>11.315068493150124</c:v>
                </c:pt>
                <c:pt idx="5956">
                  <c:v>11.31780821917752</c:v>
                </c:pt>
                <c:pt idx="5957">
                  <c:v>11.320547945204916</c:v>
                </c:pt>
                <c:pt idx="5958">
                  <c:v>11.323287671232313</c:v>
                </c:pt>
                <c:pt idx="5959">
                  <c:v>11.326027397259709</c:v>
                </c:pt>
                <c:pt idx="5960">
                  <c:v>11.328767123287106</c:v>
                </c:pt>
                <c:pt idx="5961">
                  <c:v>11.331506849314502</c:v>
                </c:pt>
                <c:pt idx="5962">
                  <c:v>11.334246575341899</c:v>
                </c:pt>
                <c:pt idx="5963">
                  <c:v>11.336986301369295</c:v>
                </c:pt>
                <c:pt idx="5964">
                  <c:v>11.339726027396692</c:v>
                </c:pt>
                <c:pt idx="5965">
                  <c:v>11.342465753424088</c:v>
                </c:pt>
                <c:pt idx="5966">
                  <c:v>11.345205479451485</c:v>
                </c:pt>
                <c:pt idx="5967">
                  <c:v>11.347945205478881</c:v>
                </c:pt>
                <c:pt idx="5968">
                  <c:v>11.350684931506278</c:v>
                </c:pt>
                <c:pt idx="5969">
                  <c:v>11.353424657533674</c:v>
                </c:pt>
                <c:pt idx="5970">
                  <c:v>11.356164383561071</c:v>
                </c:pt>
                <c:pt idx="5971">
                  <c:v>11.358904109588467</c:v>
                </c:pt>
                <c:pt idx="5972">
                  <c:v>11.361643835615864</c:v>
                </c:pt>
                <c:pt idx="5973">
                  <c:v>11.36438356164326</c:v>
                </c:pt>
                <c:pt idx="5974">
                  <c:v>11.367123287670656</c:v>
                </c:pt>
                <c:pt idx="5975">
                  <c:v>11.369863013698053</c:v>
                </c:pt>
                <c:pt idx="5976">
                  <c:v>11.372602739725449</c:v>
                </c:pt>
                <c:pt idx="5977">
                  <c:v>11.375342465752846</c:v>
                </c:pt>
                <c:pt idx="5978">
                  <c:v>11.378082191780242</c:v>
                </c:pt>
                <c:pt idx="5979">
                  <c:v>11.380821917807639</c:v>
                </c:pt>
                <c:pt idx="5980">
                  <c:v>11.383561643835035</c:v>
                </c:pt>
                <c:pt idx="5981">
                  <c:v>11.386301369862432</c:v>
                </c:pt>
                <c:pt idx="5982">
                  <c:v>11.389041095889828</c:v>
                </c:pt>
                <c:pt idx="5983">
                  <c:v>11.391780821917225</c:v>
                </c:pt>
                <c:pt idx="5984">
                  <c:v>11.394520547944621</c:v>
                </c:pt>
                <c:pt idx="5985">
                  <c:v>11.397260273972018</c:v>
                </c:pt>
                <c:pt idx="5986">
                  <c:v>11.399999999999414</c:v>
                </c:pt>
                <c:pt idx="5987">
                  <c:v>11.402739726026811</c:v>
                </c:pt>
                <c:pt idx="5988">
                  <c:v>11.405479452054207</c:v>
                </c:pt>
                <c:pt idx="5989">
                  <c:v>11.408219178081604</c:v>
                </c:pt>
                <c:pt idx="5990">
                  <c:v>11.410958904109</c:v>
                </c:pt>
                <c:pt idx="5991">
                  <c:v>11.413698630136397</c:v>
                </c:pt>
                <c:pt idx="5992">
                  <c:v>11.416438356163793</c:v>
                </c:pt>
                <c:pt idx="5993">
                  <c:v>11.419178082191189</c:v>
                </c:pt>
                <c:pt idx="5994">
                  <c:v>11.421917808218586</c:v>
                </c:pt>
                <c:pt idx="5995">
                  <c:v>11.424657534245982</c:v>
                </c:pt>
                <c:pt idx="5996">
                  <c:v>11.427397260273379</c:v>
                </c:pt>
                <c:pt idx="5997">
                  <c:v>11.430136986300775</c:v>
                </c:pt>
                <c:pt idx="5998">
                  <c:v>11.432876712328172</c:v>
                </c:pt>
                <c:pt idx="5999">
                  <c:v>11.435616438355568</c:v>
                </c:pt>
                <c:pt idx="6000">
                  <c:v>11.438356164382965</c:v>
                </c:pt>
                <c:pt idx="6001">
                  <c:v>11.441095890410361</c:v>
                </c:pt>
                <c:pt idx="6002">
                  <c:v>11.443835616437758</c:v>
                </c:pt>
                <c:pt idx="6003">
                  <c:v>11.446575342465154</c:v>
                </c:pt>
                <c:pt idx="6004">
                  <c:v>11.449315068492551</c:v>
                </c:pt>
                <c:pt idx="6005">
                  <c:v>11.452054794519947</c:v>
                </c:pt>
                <c:pt idx="6006">
                  <c:v>11.454794520547344</c:v>
                </c:pt>
                <c:pt idx="6007">
                  <c:v>11.45753424657474</c:v>
                </c:pt>
                <c:pt idx="6008">
                  <c:v>11.460273972602137</c:v>
                </c:pt>
                <c:pt idx="6009">
                  <c:v>11.463013698629533</c:v>
                </c:pt>
                <c:pt idx="6010">
                  <c:v>11.465753424656929</c:v>
                </c:pt>
                <c:pt idx="6011">
                  <c:v>11.468493150684326</c:v>
                </c:pt>
                <c:pt idx="6012">
                  <c:v>11.471232876711722</c:v>
                </c:pt>
                <c:pt idx="6013">
                  <c:v>11.473972602739119</c:v>
                </c:pt>
                <c:pt idx="6014">
                  <c:v>11.476712328766515</c:v>
                </c:pt>
                <c:pt idx="6015">
                  <c:v>11.479452054793912</c:v>
                </c:pt>
                <c:pt idx="6016">
                  <c:v>11.482191780821308</c:v>
                </c:pt>
                <c:pt idx="6017">
                  <c:v>11.484931506848705</c:v>
                </c:pt>
                <c:pt idx="6018">
                  <c:v>11.487671232876101</c:v>
                </c:pt>
                <c:pt idx="6019">
                  <c:v>11.490410958903498</c:v>
                </c:pt>
                <c:pt idx="6020">
                  <c:v>11.493150684930894</c:v>
                </c:pt>
                <c:pt idx="6021">
                  <c:v>11.495890410958291</c:v>
                </c:pt>
                <c:pt idx="6022">
                  <c:v>11.498630136985687</c:v>
                </c:pt>
                <c:pt idx="6023">
                  <c:v>11.501369863013084</c:v>
                </c:pt>
                <c:pt idx="6024">
                  <c:v>11.50410958904048</c:v>
                </c:pt>
                <c:pt idx="6025">
                  <c:v>11.506849315067877</c:v>
                </c:pt>
                <c:pt idx="6026">
                  <c:v>11.509589041095273</c:v>
                </c:pt>
                <c:pt idx="6027">
                  <c:v>11.51232876712267</c:v>
                </c:pt>
                <c:pt idx="6028">
                  <c:v>11.515068493150066</c:v>
                </c:pt>
                <c:pt idx="6029">
                  <c:v>11.517808219177462</c:v>
                </c:pt>
                <c:pt idx="6030">
                  <c:v>11.520547945204859</c:v>
                </c:pt>
                <c:pt idx="6031">
                  <c:v>11.523287671232255</c:v>
                </c:pt>
                <c:pt idx="6032">
                  <c:v>11.526027397259652</c:v>
                </c:pt>
                <c:pt idx="6033">
                  <c:v>11.528767123287048</c:v>
                </c:pt>
                <c:pt idx="6034">
                  <c:v>11.531506849314445</c:v>
                </c:pt>
                <c:pt idx="6035">
                  <c:v>11.534246575341841</c:v>
                </c:pt>
                <c:pt idx="6036">
                  <c:v>11.536986301369238</c:v>
                </c:pt>
                <c:pt idx="6037">
                  <c:v>11.539726027396634</c:v>
                </c:pt>
                <c:pt idx="6038">
                  <c:v>11.542465753424031</c:v>
                </c:pt>
                <c:pt idx="6039">
                  <c:v>11.545205479451427</c:v>
                </c:pt>
                <c:pt idx="6040">
                  <c:v>11.547945205478824</c:v>
                </c:pt>
                <c:pt idx="6041">
                  <c:v>11.55068493150622</c:v>
                </c:pt>
                <c:pt idx="6042">
                  <c:v>11.553424657533617</c:v>
                </c:pt>
                <c:pt idx="6043">
                  <c:v>11.556164383561013</c:v>
                </c:pt>
                <c:pt idx="6044">
                  <c:v>11.55890410958841</c:v>
                </c:pt>
                <c:pt idx="6045">
                  <c:v>11.561643835615806</c:v>
                </c:pt>
                <c:pt idx="6046">
                  <c:v>11.564383561643202</c:v>
                </c:pt>
                <c:pt idx="6047">
                  <c:v>11.567123287670599</c:v>
                </c:pt>
                <c:pt idx="6048">
                  <c:v>11.569863013697995</c:v>
                </c:pt>
                <c:pt idx="6049">
                  <c:v>11.572602739725392</c:v>
                </c:pt>
                <c:pt idx="6050">
                  <c:v>11.575342465752788</c:v>
                </c:pt>
                <c:pt idx="6051">
                  <c:v>11.578082191780185</c:v>
                </c:pt>
                <c:pt idx="6052">
                  <c:v>11.580821917807581</c:v>
                </c:pt>
                <c:pt idx="6053">
                  <c:v>11.583561643834978</c:v>
                </c:pt>
                <c:pt idx="6054">
                  <c:v>11.586301369862374</c:v>
                </c:pt>
                <c:pt idx="6055">
                  <c:v>11.589041095889771</c:v>
                </c:pt>
                <c:pt idx="6056">
                  <c:v>11.591780821917167</c:v>
                </c:pt>
                <c:pt idx="6057">
                  <c:v>11.594520547944564</c:v>
                </c:pt>
                <c:pt idx="6058">
                  <c:v>11.59726027397196</c:v>
                </c:pt>
                <c:pt idx="6059">
                  <c:v>11.599999999999357</c:v>
                </c:pt>
                <c:pt idx="6060">
                  <c:v>11.602739726026753</c:v>
                </c:pt>
                <c:pt idx="6061">
                  <c:v>11.60547945205415</c:v>
                </c:pt>
                <c:pt idx="6062">
                  <c:v>11.608219178081546</c:v>
                </c:pt>
                <c:pt idx="6063">
                  <c:v>11.610958904108942</c:v>
                </c:pt>
                <c:pt idx="6064">
                  <c:v>11.613698630136339</c:v>
                </c:pt>
                <c:pt idx="6065">
                  <c:v>11.616438356163735</c:v>
                </c:pt>
                <c:pt idx="6066">
                  <c:v>11.619178082191132</c:v>
                </c:pt>
                <c:pt idx="6067">
                  <c:v>11.621917808218528</c:v>
                </c:pt>
                <c:pt idx="6068">
                  <c:v>11.624657534245925</c:v>
                </c:pt>
                <c:pt idx="6069">
                  <c:v>11.627397260273321</c:v>
                </c:pt>
                <c:pt idx="6070">
                  <c:v>11.630136986300718</c:v>
                </c:pt>
                <c:pt idx="6071">
                  <c:v>11.632876712328114</c:v>
                </c:pt>
                <c:pt idx="6072">
                  <c:v>11.635616438355511</c:v>
                </c:pt>
                <c:pt idx="6073">
                  <c:v>11.638356164382907</c:v>
                </c:pt>
                <c:pt idx="6074">
                  <c:v>11.641095890410304</c:v>
                </c:pt>
                <c:pt idx="6075">
                  <c:v>11.6438356164377</c:v>
                </c:pt>
                <c:pt idx="6076">
                  <c:v>11.646575342465097</c:v>
                </c:pt>
                <c:pt idx="6077">
                  <c:v>11.649315068492493</c:v>
                </c:pt>
                <c:pt idx="6078">
                  <c:v>11.65205479451989</c:v>
                </c:pt>
                <c:pt idx="6079">
                  <c:v>11.654794520547286</c:v>
                </c:pt>
                <c:pt idx="6080">
                  <c:v>11.657534246574683</c:v>
                </c:pt>
                <c:pt idx="6081">
                  <c:v>11.660273972602079</c:v>
                </c:pt>
                <c:pt idx="6082">
                  <c:v>11.663013698629475</c:v>
                </c:pt>
                <c:pt idx="6083">
                  <c:v>11.665753424656872</c:v>
                </c:pt>
                <c:pt idx="6084">
                  <c:v>11.668493150684268</c:v>
                </c:pt>
                <c:pt idx="6085">
                  <c:v>11.671232876711665</c:v>
                </c:pt>
                <c:pt idx="6086">
                  <c:v>11.673972602739061</c:v>
                </c:pt>
                <c:pt idx="6087">
                  <c:v>11.676712328766458</c:v>
                </c:pt>
                <c:pt idx="6088">
                  <c:v>11.679452054793854</c:v>
                </c:pt>
                <c:pt idx="6089">
                  <c:v>11.682191780821251</c:v>
                </c:pt>
                <c:pt idx="6090">
                  <c:v>11.684931506848647</c:v>
                </c:pt>
                <c:pt idx="6091">
                  <c:v>11.687671232876044</c:v>
                </c:pt>
                <c:pt idx="6092">
                  <c:v>11.69041095890344</c:v>
                </c:pt>
                <c:pt idx="6093">
                  <c:v>11.693150684930837</c:v>
                </c:pt>
                <c:pt idx="6094">
                  <c:v>11.695890410958233</c:v>
                </c:pt>
                <c:pt idx="6095">
                  <c:v>11.69863013698563</c:v>
                </c:pt>
                <c:pt idx="6096">
                  <c:v>11.701369863013026</c:v>
                </c:pt>
                <c:pt idx="6097">
                  <c:v>11.704109589040423</c:v>
                </c:pt>
                <c:pt idx="6098">
                  <c:v>11.706849315067819</c:v>
                </c:pt>
                <c:pt idx="6099">
                  <c:v>11.709589041095215</c:v>
                </c:pt>
                <c:pt idx="6100">
                  <c:v>11.712328767122612</c:v>
                </c:pt>
                <c:pt idx="6101">
                  <c:v>11.715068493150008</c:v>
                </c:pt>
                <c:pt idx="6102">
                  <c:v>11.717808219177405</c:v>
                </c:pt>
                <c:pt idx="6103">
                  <c:v>11.720547945204801</c:v>
                </c:pt>
                <c:pt idx="6104">
                  <c:v>11.723287671232198</c:v>
                </c:pt>
                <c:pt idx="6105">
                  <c:v>11.726027397259594</c:v>
                </c:pt>
                <c:pt idx="6106">
                  <c:v>11.728767123286991</c:v>
                </c:pt>
                <c:pt idx="6107">
                  <c:v>11.731506849314387</c:v>
                </c:pt>
                <c:pt idx="6108">
                  <c:v>11.734246575341784</c:v>
                </c:pt>
                <c:pt idx="6109">
                  <c:v>11.73698630136918</c:v>
                </c:pt>
                <c:pt idx="6110">
                  <c:v>11.739726027396577</c:v>
                </c:pt>
                <c:pt idx="6111">
                  <c:v>11.742465753423973</c:v>
                </c:pt>
                <c:pt idx="6112">
                  <c:v>11.74520547945137</c:v>
                </c:pt>
                <c:pt idx="6113">
                  <c:v>11.747945205478766</c:v>
                </c:pt>
                <c:pt idx="6114">
                  <c:v>11.750684931506163</c:v>
                </c:pt>
                <c:pt idx="6115">
                  <c:v>11.753424657533559</c:v>
                </c:pt>
                <c:pt idx="6116">
                  <c:v>11.756164383560955</c:v>
                </c:pt>
                <c:pt idx="6117">
                  <c:v>11.758904109588352</c:v>
                </c:pt>
                <c:pt idx="6118">
                  <c:v>11.761643835615748</c:v>
                </c:pt>
                <c:pt idx="6119">
                  <c:v>11.764383561643145</c:v>
                </c:pt>
                <c:pt idx="6120">
                  <c:v>11.767123287670541</c:v>
                </c:pt>
                <c:pt idx="6121">
                  <c:v>11.769863013697938</c:v>
                </c:pt>
                <c:pt idx="6122">
                  <c:v>11.772602739725334</c:v>
                </c:pt>
                <c:pt idx="6123">
                  <c:v>11.775342465752731</c:v>
                </c:pt>
                <c:pt idx="6124">
                  <c:v>11.778082191780127</c:v>
                </c:pt>
                <c:pt idx="6125">
                  <c:v>11.780821917807524</c:v>
                </c:pt>
                <c:pt idx="6126">
                  <c:v>11.78356164383492</c:v>
                </c:pt>
                <c:pt idx="6127">
                  <c:v>11.786301369862317</c:v>
                </c:pt>
                <c:pt idx="6128">
                  <c:v>11.789041095889713</c:v>
                </c:pt>
                <c:pt idx="6129">
                  <c:v>11.79178082191711</c:v>
                </c:pt>
                <c:pt idx="6130">
                  <c:v>11.794520547944506</c:v>
                </c:pt>
                <c:pt idx="6131">
                  <c:v>11.797260273971903</c:v>
                </c:pt>
                <c:pt idx="6132">
                  <c:v>11.799999999999299</c:v>
                </c:pt>
                <c:pt idx="6133">
                  <c:v>11.802739726026696</c:v>
                </c:pt>
                <c:pt idx="6134">
                  <c:v>11.805479452054092</c:v>
                </c:pt>
                <c:pt idx="6135">
                  <c:v>11.808219178081488</c:v>
                </c:pt>
                <c:pt idx="6136">
                  <c:v>11.810958904108885</c:v>
                </c:pt>
                <c:pt idx="6137">
                  <c:v>11.813698630136281</c:v>
                </c:pt>
                <c:pt idx="6138">
                  <c:v>11.816438356163678</c:v>
                </c:pt>
                <c:pt idx="6139">
                  <c:v>11.819178082191074</c:v>
                </c:pt>
                <c:pt idx="6140">
                  <c:v>11.821917808218471</c:v>
                </c:pt>
                <c:pt idx="6141">
                  <c:v>11.824657534245867</c:v>
                </c:pt>
                <c:pt idx="6142">
                  <c:v>11.827397260273264</c:v>
                </c:pt>
                <c:pt idx="6143">
                  <c:v>11.83013698630066</c:v>
                </c:pt>
                <c:pt idx="6144">
                  <c:v>11.832876712328057</c:v>
                </c:pt>
                <c:pt idx="6145">
                  <c:v>11.835616438355453</c:v>
                </c:pt>
                <c:pt idx="6146">
                  <c:v>11.83835616438285</c:v>
                </c:pt>
                <c:pt idx="6147">
                  <c:v>11.841095890410246</c:v>
                </c:pt>
                <c:pt idx="6148">
                  <c:v>11.843835616437643</c:v>
                </c:pt>
                <c:pt idx="6149">
                  <c:v>11.846575342465039</c:v>
                </c:pt>
                <c:pt idx="6150">
                  <c:v>11.849315068492436</c:v>
                </c:pt>
                <c:pt idx="6151">
                  <c:v>11.852054794519832</c:v>
                </c:pt>
                <c:pt idx="6152">
                  <c:v>11.854794520547228</c:v>
                </c:pt>
                <c:pt idx="6153">
                  <c:v>11.857534246574625</c:v>
                </c:pt>
                <c:pt idx="6154">
                  <c:v>11.860273972602021</c:v>
                </c:pt>
                <c:pt idx="6155">
                  <c:v>11.863013698629418</c:v>
                </c:pt>
                <c:pt idx="6156">
                  <c:v>11.865753424656814</c:v>
                </c:pt>
                <c:pt idx="6157">
                  <c:v>11.868493150684211</c:v>
                </c:pt>
                <c:pt idx="6158">
                  <c:v>11.871232876711607</c:v>
                </c:pt>
                <c:pt idx="6159">
                  <c:v>11.873972602739004</c:v>
                </c:pt>
                <c:pt idx="6160">
                  <c:v>11.8767123287664</c:v>
                </c:pt>
                <c:pt idx="6161">
                  <c:v>11.879452054793797</c:v>
                </c:pt>
                <c:pt idx="6162">
                  <c:v>11.882191780821193</c:v>
                </c:pt>
                <c:pt idx="6163">
                  <c:v>11.88493150684859</c:v>
                </c:pt>
                <c:pt idx="6164">
                  <c:v>11.887671232875986</c:v>
                </c:pt>
                <c:pt idx="6165">
                  <c:v>11.890410958903383</c:v>
                </c:pt>
                <c:pt idx="6166">
                  <c:v>11.893150684930779</c:v>
                </c:pt>
                <c:pt idx="6167">
                  <c:v>11.895890410958176</c:v>
                </c:pt>
                <c:pt idx="6168">
                  <c:v>11.898630136985572</c:v>
                </c:pt>
                <c:pt idx="6169">
                  <c:v>11.901369863012969</c:v>
                </c:pt>
                <c:pt idx="6170">
                  <c:v>11.904109589040365</c:v>
                </c:pt>
                <c:pt idx="6171">
                  <c:v>11.906849315067761</c:v>
                </c:pt>
                <c:pt idx="6172">
                  <c:v>11.909589041095158</c:v>
                </c:pt>
                <c:pt idx="6173">
                  <c:v>11.912328767122554</c:v>
                </c:pt>
                <c:pt idx="6174">
                  <c:v>11.915068493149951</c:v>
                </c:pt>
                <c:pt idx="6175">
                  <c:v>11.917808219177347</c:v>
                </c:pt>
                <c:pt idx="6176">
                  <c:v>11.920547945204744</c:v>
                </c:pt>
                <c:pt idx="6177">
                  <c:v>11.92328767123214</c:v>
                </c:pt>
                <c:pt idx="6178">
                  <c:v>11.926027397259537</c:v>
                </c:pt>
                <c:pt idx="6179">
                  <c:v>11.928767123286933</c:v>
                </c:pt>
                <c:pt idx="6180">
                  <c:v>11.93150684931433</c:v>
                </c:pt>
                <c:pt idx="6181">
                  <c:v>11.934246575341726</c:v>
                </c:pt>
                <c:pt idx="6182">
                  <c:v>11.936986301369123</c:v>
                </c:pt>
                <c:pt idx="6183">
                  <c:v>11.939726027396519</c:v>
                </c:pt>
                <c:pt idx="6184">
                  <c:v>11.942465753423916</c:v>
                </c:pt>
                <c:pt idx="6185">
                  <c:v>11.945205479451312</c:v>
                </c:pt>
                <c:pt idx="6186">
                  <c:v>11.947945205478709</c:v>
                </c:pt>
                <c:pt idx="6187">
                  <c:v>11.950684931506105</c:v>
                </c:pt>
                <c:pt idx="6188">
                  <c:v>11.953424657533501</c:v>
                </c:pt>
                <c:pt idx="6189">
                  <c:v>11.956164383560898</c:v>
                </c:pt>
                <c:pt idx="6190">
                  <c:v>11.958904109588294</c:v>
                </c:pt>
                <c:pt idx="6191">
                  <c:v>11.961643835615691</c:v>
                </c:pt>
                <c:pt idx="6192">
                  <c:v>11.964383561643087</c:v>
                </c:pt>
                <c:pt idx="6193">
                  <c:v>11.967123287670484</c:v>
                </c:pt>
                <c:pt idx="6194">
                  <c:v>11.96986301369788</c:v>
                </c:pt>
                <c:pt idx="6195">
                  <c:v>11.972602739725277</c:v>
                </c:pt>
                <c:pt idx="6196">
                  <c:v>11.975342465752673</c:v>
                </c:pt>
                <c:pt idx="6197">
                  <c:v>11.97808219178007</c:v>
                </c:pt>
                <c:pt idx="6198">
                  <c:v>11.980821917807466</c:v>
                </c:pt>
                <c:pt idx="6199">
                  <c:v>11.983561643834863</c:v>
                </c:pt>
                <c:pt idx="6200">
                  <c:v>11.986301369862259</c:v>
                </c:pt>
                <c:pt idx="6201">
                  <c:v>11.989041095889656</c:v>
                </c:pt>
                <c:pt idx="6202">
                  <c:v>11.991780821917052</c:v>
                </c:pt>
                <c:pt idx="6203">
                  <c:v>11.994520547944449</c:v>
                </c:pt>
                <c:pt idx="6204">
                  <c:v>11.997260273971845</c:v>
                </c:pt>
                <c:pt idx="6205">
                  <c:v>11.999999999999241</c:v>
                </c:pt>
                <c:pt idx="6206">
                  <c:v>12.002739726026638</c:v>
                </c:pt>
                <c:pt idx="6207">
                  <c:v>12.005479452054034</c:v>
                </c:pt>
                <c:pt idx="6208">
                  <c:v>12.008219178081431</c:v>
                </c:pt>
                <c:pt idx="6209">
                  <c:v>12.010958904108827</c:v>
                </c:pt>
                <c:pt idx="6210">
                  <c:v>12.013698630136224</c:v>
                </c:pt>
                <c:pt idx="6211">
                  <c:v>12.01643835616362</c:v>
                </c:pt>
                <c:pt idx="6212">
                  <c:v>12.019178082191017</c:v>
                </c:pt>
                <c:pt idx="6213">
                  <c:v>12.021917808218413</c:v>
                </c:pt>
                <c:pt idx="6214">
                  <c:v>12.02465753424581</c:v>
                </c:pt>
                <c:pt idx="6215">
                  <c:v>12.027397260273206</c:v>
                </c:pt>
                <c:pt idx="6216">
                  <c:v>12.030136986300603</c:v>
                </c:pt>
                <c:pt idx="6217">
                  <c:v>12.032876712327999</c:v>
                </c:pt>
                <c:pt idx="6218">
                  <c:v>12.035616438355396</c:v>
                </c:pt>
                <c:pt idx="6219">
                  <c:v>12.038356164382792</c:v>
                </c:pt>
                <c:pt idx="6220">
                  <c:v>12.041095890410189</c:v>
                </c:pt>
                <c:pt idx="6221">
                  <c:v>12.043835616437585</c:v>
                </c:pt>
                <c:pt idx="6222">
                  <c:v>12.046575342464982</c:v>
                </c:pt>
                <c:pt idx="6223">
                  <c:v>12.049315068492378</c:v>
                </c:pt>
                <c:pt idx="6224">
                  <c:v>12.052054794519774</c:v>
                </c:pt>
                <c:pt idx="6225">
                  <c:v>12.054794520547171</c:v>
                </c:pt>
                <c:pt idx="6226">
                  <c:v>12.057534246574567</c:v>
                </c:pt>
                <c:pt idx="6227">
                  <c:v>12.060273972601964</c:v>
                </c:pt>
                <c:pt idx="6228">
                  <c:v>12.06301369862936</c:v>
                </c:pt>
                <c:pt idx="6229">
                  <c:v>12.065753424656757</c:v>
                </c:pt>
                <c:pt idx="6230">
                  <c:v>12.068493150684153</c:v>
                </c:pt>
                <c:pt idx="6231">
                  <c:v>12.07123287671155</c:v>
                </c:pt>
                <c:pt idx="6232">
                  <c:v>12.073972602738946</c:v>
                </c:pt>
                <c:pt idx="6233">
                  <c:v>12.076712328766343</c:v>
                </c:pt>
                <c:pt idx="6234">
                  <c:v>12.079452054793739</c:v>
                </c:pt>
                <c:pt idx="6235">
                  <c:v>12.082191780821136</c:v>
                </c:pt>
                <c:pt idx="6236">
                  <c:v>12.084931506848532</c:v>
                </c:pt>
                <c:pt idx="6237">
                  <c:v>12.087671232875929</c:v>
                </c:pt>
                <c:pt idx="6238">
                  <c:v>12.090410958903325</c:v>
                </c:pt>
                <c:pt idx="6239">
                  <c:v>12.093150684930722</c:v>
                </c:pt>
                <c:pt idx="6240">
                  <c:v>12.095890410958118</c:v>
                </c:pt>
                <c:pt idx="6241">
                  <c:v>12.098630136985514</c:v>
                </c:pt>
                <c:pt idx="6242">
                  <c:v>12.101369863012911</c:v>
                </c:pt>
                <c:pt idx="6243">
                  <c:v>12.104109589040307</c:v>
                </c:pt>
                <c:pt idx="6244">
                  <c:v>12.106849315067704</c:v>
                </c:pt>
                <c:pt idx="6245">
                  <c:v>12.1095890410951</c:v>
                </c:pt>
                <c:pt idx="6246">
                  <c:v>12.112328767122497</c:v>
                </c:pt>
                <c:pt idx="6247">
                  <c:v>12.115068493149893</c:v>
                </c:pt>
                <c:pt idx="6248">
                  <c:v>12.11780821917729</c:v>
                </c:pt>
                <c:pt idx="6249">
                  <c:v>12.120547945204686</c:v>
                </c:pt>
                <c:pt idx="6250">
                  <c:v>12.123287671232083</c:v>
                </c:pt>
                <c:pt idx="6251">
                  <c:v>12.126027397259479</c:v>
                </c:pt>
                <c:pt idx="6252">
                  <c:v>12.128767123286876</c:v>
                </c:pt>
                <c:pt idx="6253">
                  <c:v>12.131506849314272</c:v>
                </c:pt>
                <c:pt idx="6254">
                  <c:v>12.134246575341669</c:v>
                </c:pt>
                <c:pt idx="6255">
                  <c:v>12.136986301369065</c:v>
                </c:pt>
                <c:pt idx="6256">
                  <c:v>12.139726027396462</c:v>
                </c:pt>
                <c:pt idx="6257">
                  <c:v>12.142465753423858</c:v>
                </c:pt>
                <c:pt idx="6258">
                  <c:v>12.145205479451255</c:v>
                </c:pt>
                <c:pt idx="6259">
                  <c:v>12.147945205478651</c:v>
                </c:pt>
                <c:pt idx="6260">
                  <c:v>12.150684931506047</c:v>
                </c:pt>
                <c:pt idx="6261">
                  <c:v>12.153424657533444</c:v>
                </c:pt>
                <c:pt idx="6262">
                  <c:v>12.15616438356084</c:v>
                </c:pt>
                <c:pt idx="6263">
                  <c:v>12.158904109588237</c:v>
                </c:pt>
                <c:pt idx="6264">
                  <c:v>12.161643835615633</c:v>
                </c:pt>
                <c:pt idx="6265">
                  <c:v>12.16438356164303</c:v>
                </c:pt>
                <c:pt idx="6266">
                  <c:v>12.167123287670426</c:v>
                </c:pt>
                <c:pt idx="6267">
                  <c:v>12.169863013697823</c:v>
                </c:pt>
                <c:pt idx="6268">
                  <c:v>12.172602739725219</c:v>
                </c:pt>
                <c:pt idx="6269">
                  <c:v>12.175342465752616</c:v>
                </c:pt>
                <c:pt idx="6270">
                  <c:v>12.178082191780012</c:v>
                </c:pt>
                <c:pt idx="6271">
                  <c:v>12.180821917807409</c:v>
                </c:pt>
                <c:pt idx="6272">
                  <c:v>12.183561643834805</c:v>
                </c:pt>
                <c:pt idx="6273">
                  <c:v>12.186301369862202</c:v>
                </c:pt>
                <c:pt idx="6274">
                  <c:v>12.189041095889598</c:v>
                </c:pt>
                <c:pt idx="6275">
                  <c:v>12.191780821916995</c:v>
                </c:pt>
                <c:pt idx="6276">
                  <c:v>12.194520547944391</c:v>
                </c:pt>
                <c:pt idx="6277">
                  <c:v>12.197260273971787</c:v>
                </c:pt>
                <c:pt idx="6278">
                  <c:v>12.199999999999184</c:v>
                </c:pt>
                <c:pt idx="6279">
                  <c:v>12.20273972602658</c:v>
                </c:pt>
                <c:pt idx="6280">
                  <c:v>12.205479452053977</c:v>
                </c:pt>
                <c:pt idx="6281">
                  <c:v>12.208219178081373</c:v>
                </c:pt>
                <c:pt idx="6282">
                  <c:v>12.21095890410877</c:v>
                </c:pt>
                <c:pt idx="6283">
                  <c:v>12.213698630136166</c:v>
                </c:pt>
                <c:pt idx="6284">
                  <c:v>12.216438356163563</c:v>
                </c:pt>
                <c:pt idx="6285">
                  <c:v>12.219178082190959</c:v>
                </c:pt>
                <c:pt idx="6286">
                  <c:v>12.221917808218356</c:v>
                </c:pt>
                <c:pt idx="6287">
                  <c:v>12.224657534245752</c:v>
                </c:pt>
                <c:pt idx="6288">
                  <c:v>12.227397260273149</c:v>
                </c:pt>
                <c:pt idx="6289">
                  <c:v>12.230136986300545</c:v>
                </c:pt>
                <c:pt idx="6290">
                  <c:v>12.232876712327942</c:v>
                </c:pt>
                <c:pt idx="6291">
                  <c:v>12.235616438355338</c:v>
                </c:pt>
                <c:pt idx="6292">
                  <c:v>12.238356164382735</c:v>
                </c:pt>
                <c:pt idx="6293">
                  <c:v>12.241095890410131</c:v>
                </c:pt>
                <c:pt idx="6294">
                  <c:v>12.243835616437527</c:v>
                </c:pt>
                <c:pt idx="6295">
                  <c:v>12.246575342464924</c:v>
                </c:pt>
                <c:pt idx="6296">
                  <c:v>12.24931506849232</c:v>
                </c:pt>
                <c:pt idx="6297">
                  <c:v>12.252054794519717</c:v>
                </c:pt>
                <c:pt idx="6298">
                  <c:v>12.254794520547113</c:v>
                </c:pt>
                <c:pt idx="6299">
                  <c:v>12.25753424657451</c:v>
                </c:pt>
                <c:pt idx="6300">
                  <c:v>12.260273972601906</c:v>
                </c:pt>
                <c:pt idx="6301">
                  <c:v>12.263013698629303</c:v>
                </c:pt>
                <c:pt idx="6302">
                  <c:v>12.265753424656699</c:v>
                </c:pt>
                <c:pt idx="6303">
                  <c:v>12.268493150684096</c:v>
                </c:pt>
                <c:pt idx="6304">
                  <c:v>12.271232876711492</c:v>
                </c:pt>
                <c:pt idx="6305">
                  <c:v>12.273972602738889</c:v>
                </c:pt>
                <c:pt idx="6306">
                  <c:v>12.276712328766285</c:v>
                </c:pt>
                <c:pt idx="6307">
                  <c:v>12.279452054793682</c:v>
                </c:pt>
                <c:pt idx="6308">
                  <c:v>12.282191780821078</c:v>
                </c:pt>
                <c:pt idx="6309">
                  <c:v>12.284931506848475</c:v>
                </c:pt>
                <c:pt idx="6310">
                  <c:v>12.287671232875871</c:v>
                </c:pt>
                <c:pt idx="6311">
                  <c:v>12.290410958903268</c:v>
                </c:pt>
                <c:pt idx="6312">
                  <c:v>12.293150684930664</c:v>
                </c:pt>
                <c:pt idx="6313">
                  <c:v>12.29589041095806</c:v>
                </c:pt>
                <c:pt idx="6314">
                  <c:v>12.298630136985457</c:v>
                </c:pt>
                <c:pt idx="6315">
                  <c:v>12.301369863012853</c:v>
                </c:pt>
                <c:pt idx="6316">
                  <c:v>12.30410958904025</c:v>
                </c:pt>
                <c:pt idx="6317">
                  <c:v>12.306849315067646</c:v>
                </c:pt>
                <c:pt idx="6318">
                  <c:v>12.309589041095043</c:v>
                </c:pt>
                <c:pt idx="6319">
                  <c:v>12.312328767122439</c:v>
                </c:pt>
                <c:pt idx="6320">
                  <c:v>12.315068493149836</c:v>
                </c:pt>
                <c:pt idx="6321">
                  <c:v>12.317808219177232</c:v>
                </c:pt>
                <c:pt idx="6322">
                  <c:v>12.320547945204629</c:v>
                </c:pt>
                <c:pt idx="6323">
                  <c:v>12.323287671232025</c:v>
                </c:pt>
                <c:pt idx="6324">
                  <c:v>12.326027397259422</c:v>
                </c:pt>
                <c:pt idx="6325">
                  <c:v>12.328767123286818</c:v>
                </c:pt>
                <c:pt idx="6326">
                  <c:v>12.331506849314215</c:v>
                </c:pt>
                <c:pt idx="6327">
                  <c:v>12.334246575341611</c:v>
                </c:pt>
                <c:pt idx="6328">
                  <c:v>12.336986301369008</c:v>
                </c:pt>
                <c:pt idx="6329">
                  <c:v>12.339726027396404</c:v>
                </c:pt>
                <c:pt idx="6330">
                  <c:v>12.3424657534238</c:v>
                </c:pt>
                <c:pt idx="6331">
                  <c:v>12.345205479451197</c:v>
                </c:pt>
                <c:pt idx="6332">
                  <c:v>12.347945205478593</c:v>
                </c:pt>
                <c:pt idx="6333">
                  <c:v>12.35068493150599</c:v>
                </c:pt>
                <c:pt idx="6334">
                  <c:v>12.353424657533386</c:v>
                </c:pt>
                <c:pt idx="6335">
                  <c:v>12.356164383560783</c:v>
                </c:pt>
                <c:pt idx="6336">
                  <c:v>12.358904109588179</c:v>
                </c:pt>
                <c:pt idx="6337">
                  <c:v>12.361643835615576</c:v>
                </c:pt>
                <c:pt idx="6338">
                  <c:v>12.364383561642972</c:v>
                </c:pt>
                <c:pt idx="6339">
                  <c:v>12.367123287670369</c:v>
                </c:pt>
                <c:pt idx="6340">
                  <c:v>12.369863013697765</c:v>
                </c:pt>
                <c:pt idx="6341">
                  <c:v>12.372602739725162</c:v>
                </c:pt>
                <c:pt idx="6342">
                  <c:v>12.375342465752558</c:v>
                </c:pt>
                <c:pt idx="6343">
                  <c:v>12.378082191779955</c:v>
                </c:pt>
                <c:pt idx="6344">
                  <c:v>12.380821917807351</c:v>
                </c:pt>
                <c:pt idx="6345">
                  <c:v>12.383561643834748</c:v>
                </c:pt>
                <c:pt idx="6346">
                  <c:v>12.386301369862144</c:v>
                </c:pt>
                <c:pt idx="6347">
                  <c:v>12.389041095889541</c:v>
                </c:pt>
                <c:pt idx="6348">
                  <c:v>12.391780821916937</c:v>
                </c:pt>
                <c:pt idx="6349">
                  <c:v>12.394520547944333</c:v>
                </c:pt>
                <c:pt idx="6350">
                  <c:v>12.39726027397173</c:v>
                </c:pt>
                <c:pt idx="6351">
                  <c:v>12.399999999999126</c:v>
                </c:pt>
                <c:pt idx="6352">
                  <c:v>12.402739726026523</c:v>
                </c:pt>
                <c:pt idx="6353">
                  <c:v>12.405479452053919</c:v>
                </c:pt>
                <c:pt idx="6354">
                  <c:v>12.408219178081316</c:v>
                </c:pt>
                <c:pt idx="6355">
                  <c:v>12.410958904108712</c:v>
                </c:pt>
                <c:pt idx="6356">
                  <c:v>12.413698630136109</c:v>
                </c:pt>
                <c:pt idx="6357">
                  <c:v>12.416438356163505</c:v>
                </c:pt>
                <c:pt idx="6358">
                  <c:v>12.419178082190902</c:v>
                </c:pt>
                <c:pt idx="6359">
                  <c:v>12.421917808218298</c:v>
                </c:pt>
                <c:pt idx="6360">
                  <c:v>12.424657534245695</c:v>
                </c:pt>
                <c:pt idx="6361">
                  <c:v>12.427397260273091</c:v>
                </c:pt>
                <c:pt idx="6362">
                  <c:v>12.430136986300488</c:v>
                </c:pt>
                <c:pt idx="6363">
                  <c:v>12.432876712327884</c:v>
                </c:pt>
                <c:pt idx="6364">
                  <c:v>12.435616438355281</c:v>
                </c:pt>
                <c:pt idx="6365">
                  <c:v>12.438356164382677</c:v>
                </c:pt>
                <c:pt idx="6366">
                  <c:v>12.441095890410073</c:v>
                </c:pt>
                <c:pt idx="6367">
                  <c:v>12.44383561643747</c:v>
                </c:pt>
                <c:pt idx="6368">
                  <c:v>12.446575342464866</c:v>
                </c:pt>
                <c:pt idx="6369">
                  <c:v>12.449315068492263</c:v>
                </c:pt>
                <c:pt idx="6370">
                  <c:v>12.452054794519659</c:v>
                </c:pt>
                <c:pt idx="6371">
                  <c:v>12.454794520547056</c:v>
                </c:pt>
                <c:pt idx="6372">
                  <c:v>12.457534246574452</c:v>
                </c:pt>
                <c:pt idx="6373">
                  <c:v>12.460273972601849</c:v>
                </c:pt>
                <c:pt idx="6374">
                  <c:v>12.463013698629245</c:v>
                </c:pt>
                <c:pt idx="6375">
                  <c:v>12.465753424656642</c:v>
                </c:pt>
                <c:pt idx="6376">
                  <c:v>12.468493150684038</c:v>
                </c:pt>
                <c:pt idx="6377">
                  <c:v>12.471232876711435</c:v>
                </c:pt>
                <c:pt idx="6378">
                  <c:v>12.473972602738831</c:v>
                </c:pt>
                <c:pt idx="6379">
                  <c:v>12.476712328766228</c:v>
                </c:pt>
                <c:pt idx="6380">
                  <c:v>12.479452054793624</c:v>
                </c:pt>
                <c:pt idx="6381">
                  <c:v>12.482191780821021</c:v>
                </c:pt>
                <c:pt idx="6382">
                  <c:v>12.484931506848417</c:v>
                </c:pt>
                <c:pt idx="6383">
                  <c:v>12.487671232875813</c:v>
                </c:pt>
                <c:pt idx="6384">
                  <c:v>12.49041095890321</c:v>
                </c:pt>
                <c:pt idx="6385">
                  <c:v>12.493150684930606</c:v>
                </c:pt>
                <c:pt idx="6386">
                  <c:v>12.495890410958003</c:v>
                </c:pt>
                <c:pt idx="6387">
                  <c:v>12.498630136985399</c:v>
                </c:pt>
                <c:pt idx="6388">
                  <c:v>12.501369863012796</c:v>
                </c:pt>
                <c:pt idx="6389">
                  <c:v>12.504109589040192</c:v>
                </c:pt>
                <c:pt idx="6390">
                  <c:v>12.506849315067589</c:v>
                </c:pt>
                <c:pt idx="6391">
                  <c:v>12.509589041094985</c:v>
                </c:pt>
                <c:pt idx="6392">
                  <c:v>12.512328767122382</c:v>
                </c:pt>
                <c:pt idx="6393">
                  <c:v>12.515068493149778</c:v>
                </c:pt>
                <c:pt idx="6394">
                  <c:v>12.517808219177175</c:v>
                </c:pt>
                <c:pt idx="6395">
                  <c:v>12.520547945204571</c:v>
                </c:pt>
                <c:pt idx="6396">
                  <c:v>12.523287671231968</c:v>
                </c:pt>
                <c:pt idx="6397">
                  <c:v>12.526027397259364</c:v>
                </c:pt>
                <c:pt idx="6398">
                  <c:v>12.528767123286761</c:v>
                </c:pt>
                <c:pt idx="6399">
                  <c:v>12.531506849314157</c:v>
                </c:pt>
                <c:pt idx="6400">
                  <c:v>12.534246575341554</c:v>
                </c:pt>
                <c:pt idx="6401">
                  <c:v>12.53698630136895</c:v>
                </c:pt>
                <c:pt idx="6402">
                  <c:v>12.539726027396346</c:v>
                </c:pt>
                <c:pt idx="6403">
                  <c:v>12.542465753423743</c:v>
                </c:pt>
                <c:pt idx="6404">
                  <c:v>12.545205479451139</c:v>
                </c:pt>
                <c:pt idx="6405">
                  <c:v>12.547945205478536</c:v>
                </c:pt>
                <c:pt idx="6406">
                  <c:v>12.550684931505932</c:v>
                </c:pt>
                <c:pt idx="6407">
                  <c:v>12.553424657533329</c:v>
                </c:pt>
                <c:pt idx="6408">
                  <c:v>12.556164383560725</c:v>
                </c:pt>
                <c:pt idx="6409">
                  <c:v>12.558904109588122</c:v>
                </c:pt>
                <c:pt idx="6410">
                  <c:v>12.561643835615518</c:v>
                </c:pt>
                <c:pt idx="6411">
                  <c:v>12.564383561642915</c:v>
                </c:pt>
                <c:pt idx="6412">
                  <c:v>12.567123287670311</c:v>
                </c:pt>
                <c:pt idx="6413">
                  <c:v>12.569863013697708</c:v>
                </c:pt>
                <c:pt idx="6414">
                  <c:v>12.572602739725104</c:v>
                </c:pt>
                <c:pt idx="6415">
                  <c:v>12.575342465752501</c:v>
                </c:pt>
                <c:pt idx="6416">
                  <c:v>12.578082191779897</c:v>
                </c:pt>
                <c:pt idx="6417">
                  <c:v>12.580821917807294</c:v>
                </c:pt>
                <c:pt idx="6418">
                  <c:v>12.58356164383469</c:v>
                </c:pt>
                <c:pt idx="6419">
                  <c:v>12.586301369862086</c:v>
                </c:pt>
                <c:pt idx="6420">
                  <c:v>12.589041095889483</c:v>
                </c:pt>
                <c:pt idx="6421">
                  <c:v>12.591780821916879</c:v>
                </c:pt>
                <c:pt idx="6422">
                  <c:v>12.594520547944276</c:v>
                </c:pt>
                <c:pt idx="6423">
                  <c:v>12.597260273971672</c:v>
                </c:pt>
                <c:pt idx="6424">
                  <c:v>12.599999999999069</c:v>
                </c:pt>
                <c:pt idx="6425">
                  <c:v>12.602739726026465</c:v>
                </c:pt>
                <c:pt idx="6426">
                  <c:v>12.605479452053862</c:v>
                </c:pt>
                <c:pt idx="6427">
                  <c:v>12.608219178081258</c:v>
                </c:pt>
                <c:pt idx="6428">
                  <c:v>12.610958904108655</c:v>
                </c:pt>
                <c:pt idx="6429">
                  <c:v>12.613698630136051</c:v>
                </c:pt>
                <c:pt idx="6430">
                  <c:v>12.616438356163448</c:v>
                </c:pt>
                <c:pt idx="6431">
                  <c:v>12.619178082190844</c:v>
                </c:pt>
                <c:pt idx="6432">
                  <c:v>12.621917808218241</c:v>
                </c:pt>
                <c:pt idx="6433">
                  <c:v>12.624657534245637</c:v>
                </c:pt>
                <c:pt idx="6434">
                  <c:v>12.627397260273034</c:v>
                </c:pt>
                <c:pt idx="6435">
                  <c:v>12.63013698630043</c:v>
                </c:pt>
                <c:pt idx="6436">
                  <c:v>12.632876712327826</c:v>
                </c:pt>
                <c:pt idx="6437">
                  <c:v>12.635616438355223</c:v>
                </c:pt>
                <c:pt idx="6438">
                  <c:v>12.638356164382619</c:v>
                </c:pt>
                <c:pt idx="6439">
                  <c:v>12.641095890410016</c:v>
                </c:pt>
                <c:pt idx="6440">
                  <c:v>12.643835616437412</c:v>
                </c:pt>
                <c:pt idx="6441">
                  <c:v>12.646575342464809</c:v>
                </c:pt>
                <c:pt idx="6442">
                  <c:v>12.649315068492205</c:v>
                </c:pt>
                <c:pt idx="6443">
                  <c:v>12.652054794519602</c:v>
                </c:pt>
                <c:pt idx="6444">
                  <c:v>12.654794520546998</c:v>
                </c:pt>
                <c:pt idx="6445">
                  <c:v>12.657534246574395</c:v>
                </c:pt>
                <c:pt idx="6446">
                  <c:v>12.660273972601791</c:v>
                </c:pt>
                <c:pt idx="6447">
                  <c:v>12.663013698629188</c:v>
                </c:pt>
                <c:pt idx="6448">
                  <c:v>12.665753424656584</c:v>
                </c:pt>
                <c:pt idx="6449">
                  <c:v>12.668493150683981</c:v>
                </c:pt>
                <c:pt idx="6450">
                  <c:v>12.671232876711377</c:v>
                </c:pt>
                <c:pt idx="6451">
                  <c:v>12.673972602738774</c:v>
                </c:pt>
                <c:pt idx="6452">
                  <c:v>12.67671232876617</c:v>
                </c:pt>
                <c:pt idx="6453">
                  <c:v>12.679452054793567</c:v>
                </c:pt>
                <c:pt idx="6454">
                  <c:v>12.682191780820963</c:v>
                </c:pt>
                <c:pt idx="6455">
                  <c:v>12.684931506848359</c:v>
                </c:pt>
                <c:pt idx="6456">
                  <c:v>12.687671232875756</c:v>
                </c:pt>
                <c:pt idx="6457">
                  <c:v>12.690410958903152</c:v>
                </c:pt>
                <c:pt idx="6458">
                  <c:v>12.693150684930549</c:v>
                </c:pt>
                <c:pt idx="6459">
                  <c:v>12.695890410957945</c:v>
                </c:pt>
                <c:pt idx="6460">
                  <c:v>12.698630136985342</c:v>
                </c:pt>
                <c:pt idx="6461">
                  <c:v>12.701369863012738</c:v>
                </c:pt>
                <c:pt idx="6462">
                  <c:v>12.704109589040135</c:v>
                </c:pt>
                <c:pt idx="6463">
                  <c:v>12.706849315067531</c:v>
                </c:pt>
                <c:pt idx="6464">
                  <c:v>12.709589041094928</c:v>
                </c:pt>
                <c:pt idx="6465">
                  <c:v>12.712328767122324</c:v>
                </c:pt>
                <c:pt idx="6466">
                  <c:v>12.715068493149721</c:v>
                </c:pt>
                <c:pt idx="6467">
                  <c:v>12.717808219177117</c:v>
                </c:pt>
                <c:pt idx="6468">
                  <c:v>12.720547945204514</c:v>
                </c:pt>
                <c:pt idx="6469">
                  <c:v>12.72328767123191</c:v>
                </c:pt>
                <c:pt idx="6470">
                  <c:v>12.726027397259307</c:v>
                </c:pt>
                <c:pt idx="6471">
                  <c:v>12.728767123286703</c:v>
                </c:pt>
                <c:pt idx="6472">
                  <c:v>12.731506849314099</c:v>
                </c:pt>
                <c:pt idx="6473">
                  <c:v>12.734246575341496</c:v>
                </c:pt>
                <c:pt idx="6474">
                  <c:v>12.736986301368892</c:v>
                </c:pt>
                <c:pt idx="6475">
                  <c:v>12.739726027396289</c:v>
                </c:pt>
                <c:pt idx="6476">
                  <c:v>12.742465753423685</c:v>
                </c:pt>
                <c:pt idx="6477">
                  <c:v>12.745205479451082</c:v>
                </c:pt>
                <c:pt idx="6478">
                  <c:v>12.747945205478478</c:v>
                </c:pt>
                <c:pt idx="6479">
                  <c:v>12.750684931505875</c:v>
                </c:pt>
                <c:pt idx="6480">
                  <c:v>12.753424657533271</c:v>
                </c:pt>
                <c:pt idx="6481">
                  <c:v>12.756164383560668</c:v>
                </c:pt>
                <c:pt idx="6482">
                  <c:v>12.758904109588064</c:v>
                </c:pt>
                <c:pt idx="6483">
                  <c:v>12.761643835615461</c:v>
                </c:pt>
                <c:pt idx="6484">
                  <c:v>12.764383561642857</c:v>
                </c:pt>
                <c:pt idx="6485">
                  <c:v>12.767123287670254</c:v>
                </c:pt>
                <c:pt idx="6486">
                  <c:v>12.76986301369765</c:v>
                </c:pt>
                <c:pt idx="6487">
                  <c:v>12.772602739725047</c:v>
                </c:pt>
                <c:pt idx="6488">
                  <c:v>12.775342465752443</c:v>
                </c:pt>
                <c:pt idx="6489">
                  <c:v>12.77808219177984</c:v>
                </c:pt>
                <c:pt idx="6490">
                  <c:v>12.780821917807236</c:v>
                </c:pt>
                <c:pt idx="6491">
                  <c:v>12.783561643834632</c:v>
                </c:pt>
                <c:pt idx="6492">
                  <c:v>12.786301369862029</c:v>
                </c:pt>
                <c:pt idx="6493">
                  <c:v>12.789041095889425</c:v>
                </c:pt>
                <c:pt idx="6494">
                  <c:v>12.791780821916822</c:v>
                </c:pt>
                <c:pt idx="6495">
                  <c:v>12.794520547944218</c:v>
                </c:pt>
                <c:pt idx="6496">
                  <c:v>12.797260273971615</c:v>
                </c:pt>
                <c:pt idx="6497">
                  <c:v>12.799999999999011</c:v>
                </c:pt>
                <c:pt idx="6498">
                  <c:v>12.802739726026408</c:v>
                </c:pt>
                <c:pt idx="6499">
                  <c:v>12.805479452053804</c:v>
                </c:pt>
                <c:pt idx="6500">
                  <c:v>12.808219178081201</c:v>
                </c:pt>
                <c:pt idx="6501">
                  <c:v>12.810958904108597</c:v>
                </c:pt>
                <c:pt idx="6502">
                  <c:v>12.813698630135994</c:v>
                </c:pt>
                <c:pt idx="6503">
                  <c:v>12.81643835616339</c:v>
                </c:pt>
                <c:pt idx="6504">
                  <c:v>12.819178082190787</c:v>
                </c:pt>
                <c:pt idx="6505">
                  <c:v>12.821917808218183</c:v>
                </c:pt>
                <c:pt idx="6506">
                  <c:v>12.82465753424558</c:v>
                </c:pt>
                <c:pt idx="6507">
                  <c:v>12.827397260272976</c:v>
                </c:pt>
                <c:pt idx="6508">
                  <c:v>12.830136986300372</c:v>
                </c:pt>
                <c:pt idx="6509">
                  <c:v>12.832876712327769</c:v>
                </c:pt>
                <c:pt idx="6510">
                  <c:v>12.835616438355165</c:v>
                </c:pt>
                <c:pt idx="6511">
                  <c:v>12.838356164382562</c:v>
                </c:pt>
                <c:pt idx="6512">
                  <c:v>12.841095890409958</c:v>
                </c:pt>
                <c:pt idx="6513">
                  <c:v>12.843835616437355</c:v>
                </c:pt>
                <c:pt idx="6514">
                  <c:v>12.846575342464751</c:v>
                </c:pt>
                <c:pt idx="6515">
                  <c:v>12.849315068492148</c:v>
                </c:pt>
                <c:pt idx="6516">
                  <c:v>12.852054794519544</c:v>
                </c:pt>
                <c:pt idx="6517">
                  <c:v>12.854794520546941</c:v>
                </c:pt>
                <c:pt idx="6518">
                  <c:v>12.857534246574337</c:v>
                </c:pt>
                <c:pt idx="6519">
                  <c:v>12.860273972601734</c:v>
                </c:pt>
                <c:pt idx="6520">
                  <c:v>12.86301369862913</c:v>
                </c:pt>
                <c:pt idx="6521">
                  <c:v>12.865753424656527</c:v>
                </c:pt>
                <c:pt idx="6522">
                  <c:v>12.868493150683923</c:v>
                </c:pt>
                <c:pt idx="6523">
                  <c:v>12.87123287671132</c:v>
                </c:pt>
                <c:pt idx="6524">
                  <c:v>12.873972602738716</c:v>
                </c:pt>
                <c:pt idx="6525">
                  <c:v>12.876712328766112</c:v>
                </c:pt>
                <c:pt idx="6526">
                  <c:v>12.879452054793509</c:v>
                </c:pt>
                <c:pt idx="6527">
                  <c:v>12.882191780820905</c:v>
                </c:pt>
                <c:pt idx="6528">
                  <c:v>12.884931506848302</c:v>
                </c:pt>
                <c:pt idx="6529">
                  <c:v>12.887671232875698</c:v>
                </c:pt>
                <c:pt idx="6530">
                  <c:v>12.890410958903095</c:v>
                </c:pt>
                <c:pt idx="6531">
                  <c:v>12.893150684930491</c:v>
                </c:pt>
                <c:pt idx="6532">
                  <c:v>12.895890410957888</c:v>
                </c:pt>
                <c:pt idx="6533">
                  <c:v>12.898630136985284</c:v>
                </c:pt>
                <c:pt idx="6534">
                  <c:v>12.901369863012681</c:v>
                </c:pt>
                <c:pt idx="6535">
                  <c:v>12.904109589040077</c:v>
                </c:pt>
                <c:pt idx="6536">
                  <c:v>12.906849315067474</c:v>
                </c:pt>
                <c:pt idx="6537">
                  <c:v>12.90958904109487</c:v>
                </c:pt>
                <c:pt idx="6538">
                  <c:v>12.912328767122267</c:v>
                </c:pt>
                <c:pt idx="6539">
                  <c:v>12.915068493149663</c:v>
                </c:pt>
                <c:pt idx="6540">
                  <c:v>12.91780821917706</c:v>
                </c:pt>
                <c:pt idx="6541">
                  <c:v>12.920547945204456</c:v>
                </c:pt>
                <c:pt idx="6542">
                  <c:v>12.923287671231853</c:v>
                </c:pt>
                <c:pt idx="6543">
                  <c:v>12.926027397259249</c:v>
                </c:pt>
                <c:pt idx="6544">
                  <c:v>12.928767123286645</c:v>
                </c:pt>
                <c:pt idx="6545">
                  <c:v>12.931506849314042</c:v>
                </c:pt>
                <c:pt idx="6546">
                  <c:v>12.934246575341438</c:v>
                </c:pt>
                <c:pt idx="6547">
                  <c:v>12.936986301368835</c:v>
                </c:pt>
                <c:pt idx="6548">
                  <c:v>12.939726027396231</c:v>
                </c:pt>
                <c:pt idx="6549">
                  <c:v>12.942465753423628</c:v>
                </c:pt>
                <c:pt idx="6550">
                  <c:v>12.945205479451024</c:v>
                </c:pt>
                <c:pt idx="6551">
                  <c:v>12.947945205478421</c:v>
                </c:pt>
                <c:pt idx="6552">
                  <c:v>12.950684931505817</c:v>
                </c:pt>
                <c:pt idx="6553">
                  <c:v>12.953424657533214</c:v>
                </c:pt>
                <c:pt idx="6554">
                  <c:v>12.95616438356061</c:v>
                </c:pt>
                <c:pt idx="6555">
                  <c:v>12.958904109588007</c:v>
                </c:pt>
                <c:pt idx="6556">
                  <c:v>12.961643835615403</c:v>
                </c:pt>
                <c:pt idx="6557">
                  <c:v>12.9643835616428</c:v>
                </c:pt>
                <c:pt idx="6558">
                  <c:v>12.967123287670196</c:v>
                </c:pt>
                <c:pt idx="6559">
                  <c:v>12.969863013697593</c:v>
                </c:pt>
                <c:pt idx="6560">
                  <c:v>12.972602739724989</c:v>
                </c:pt>
                <c:pt idx="6561">
                  <c:v>12.975342465752385</c:v>
                </c:pt>
                <c:pt idx="6562">
                  <c:v>12.978082191779782</c:v>
                </c:pt>
                <c:pt idx="6563">
                  <c:v>12.980821917807178</c:v>
                </c:pt>
                <c:pt idx="6564">
                  <c:v>12.983561643834575</c:v>
                </c:pt>
                <c:pt idx="6565">
                  <c:v>12.986301369861971</c:v>
                </c:pt>
                <c:pt idx="6566">
                  <c:v>12.989041095889368</c:v>
                </c:pt>
                <c:pt idx="6567">
                  <c:v>12.991780821916764</c:v>
                </c:pt>
                <c:pt idx="6568">
                  <c:v>12.994520547944161</c:v>
                </c:pt>
                <c:pt idx="6569">
                  <c:v>12.997260273971557</c:v>
                </c:pt>
                <c:pt idx="6570">
                  <c:v>12.999999999998954</c:v>
                </c:pt>
                <c:pt idx="6571">
                  <c:v>13.00273972602635</c:v>
                </c:pt>
                <c:pt idx="6572">
                  <c:v>13.005479452053747</c:v>
                </c:pt>
                <c:pt idx="6573">
                  <c:v>13.008219178081143</c:v>
                </c:pt>
                <c:pt idx="6574">
                  <c:v>13.01095890410854</c:v>
                </c:pt>
                <c:pt idx="6575">
                  <c:v>13.013698630135936</c:v>
                </c:pt>
                <c:pt idx="6576">
                  <c:v>13.016438356163333</c:v>
                </c:pt>
                <c:pt idx="6577">
                  <c:v>13.019178082190729</c:v>
                </c:pt>
                <c:pt idx="6578">
                  <c:v>13.021917808218126</c:v>
                </c:pt>
                <c:pt idx="6579">
                  <c:v>13.024657534245522</c:v>
                </c:pt>
                <c:pt idx="6580">
                  <c:v>13.027397260272918</c:v>
                </c:pt>
                <c:pt idx="6581">
                  <c:v>13.030136986300315</c:v>
                </c:pt>
                <c:pt idx="6582">
                  <c:v>13.032876712327711</c:v>
                </c:pt>
                <c:pt idx="6583">
                  <c:v>13.035616438355108</c:v>
                </c:pt>
                <c:pt idx="6584">
                  <c:v>13.038356164382504</c:v>
                </c:pt>
                <c:pt idx="6585">
                  <c:v>13.041095890409901</c:v>
                </c:pt>
                <c:pt idx="6586">
                  <c:v>13.043835616437297</c:v>
                </c:pt>
                <c:pt idx="6587">
                  <c:v>13.046575342464694</c:v>
                </c:pt>
                <c:pt idx="6588">
                  <c:v>13.04931506849209</c:v>
                </c:pt>
                <c:pt idx="6589">
                  <c:v>13.052054794519487</c:v>
                </c:pt>
                <c:pt idx="6590">
                  <c:v>13.054794520546883</c:v>
                </c:pt>
                <c:pt idx="6591">
                  <c:v>13.05753424657428</c:v>
                </c:pt>
                <c:pt idx="6592">
                  <c:v>13.060273972601676</c:v>
                </c:pt>
                <c:pt idx="6593">
                  <c:v>13.063013698629073</c:v>
                </c:pt>
                <c:pt idx="6594">
                  <c:v>13.065753424656469</c:v>
                </c:pt>
                <c:pt idx="6595">
                  <c:v>13.068493150683866</c:v>
                </c:pt>
                <c:pt idx="6596">
                  <c:v>13.071232876711262</c:v>
                </c:pt>
                <c:pt idx="6597">
                  <c:v>13.073972602738658</c:v>
                </c:pt>
                <c:pt idx="6598">
                  <c:v>13.076712328766055</c:v>
                </c:pt>
                <c:pt idx="6599">
                  <c:v>13.079452054793451</c:v>
                </c:pt>
                <c:pt idx="6600">
                  <c:v>13.082191780820848</c:v>
                </c:pt>
                <c:pt idx="6601">
                  <c:v>13.084931506848244</c:v>
                </c:pt>
                <c:pt idx="6602">
                  <c:v>13.087671232875641</c:v>
                </c:pt>
                <c:pt idx="6603">
                  <c:v>13.090410958903037</c:v>
                </c:pt>
                <c:pt idx="6604">
                  <c:v>13.093150684930434</c:v>
                </c:pt>
                <c:pt idx="6605">
                  <c:v>13.09589041095783</c:v>
                </c:pt>
                <c:pt idx="6606">
                  <c:v>13.098630136985227</c:v>
                </c:pt>
                <c:pt idx="6607">
                  <c:v>13.101369863012623</c:v>
                </c:pt>
                <c:pt idx="6608">
                  <c:v>13.10410958904002</c:v>
                </c:pt>
                <c:pt idx="6609">
                  <c:v>13.106849315067416</c:v>
                </c:pt>
                <c:pt idx="6610">
                  <c:v>13.109589041094813</c:v>
                </c:pt>
                <c:pt idx="6611">
                  <c:v>13.112328767122209</c:v>
                </c:pt>
                <c:pt idx="6612">
                  <c:v>13.115068493149606</c:v>
                </c:pt>
                <c:pt idx="6613">
                  <c:v>13.117808219177002</c:v>
                </c:pt>
                <c:pt idx="6614">
                  <c:v>13.120547945204398</c:v>
                </c:pt>
                <c:pt idx="6615">
                  <c:v>13.123287671231795</c:v>
                </c:pt>
                <c:pt idx="6616">
                  <c:v>13.126027397259191</c:v>
                </c:pt>
                <c:pt idx="6617">
                  <c:v>13.128767123286588</c:v>
                </c:pt>
                <c:pt idx="6618">
                  <c:v>13.131506849313984</c:v>
                </c:pt>
                <c:pt idx="6619">
                  <c:v>13.134246575341381</c:v>
                </c:pt>
                <c:pt idx="6620">
                  <c:v>13.136986301368777</c:v>
                </c:pt>
                <c:pt idx="6621">
                  <c:v>13.139726027396174</c:v>
                </c:pt>
                <c:pt idx="6622">
                  <c:v>13.14246575342357</c:v>
                </c:pt>
                <c:pt idx="6623">
                  <c:v>13.145205479450967</c:v>
                </c:pt>
                <c:pt idx="6624">
                  <c:v>13.147945205478363</c:v>
                </c:pt>
                <c:pt idx="6625">
                  <c:v>13.15068493150576</c:v>
                </c:pt>
                <c:pt idx="6626">
                  <c:v>13.153424657533156</c:v>
                </c:pt>
                <c:pt idx="6627">
                  <c:v>13.156164383560553</c:v>
                </c:pt>
                <c:pt idx="6628">
                  <c:v>13.158904109587949</c:v>
                </c:pt>
                <c:pt idx="6629">
                  <c:v>13.161643835615346</c:v>
                </c:pt>
                <c:pt idx="6630">
                  <c:v>13.164383561642742</c:v>
                </c:pt>
                <c:pt idx="6631">
                  <c:v>13.167123287670139</c:v>
                </c:pt>
                <c:pt idx="6632">
                  <c:v>13.169863013697535</c:v>
                </c:pt>
                <c:pt idx="6633">
                  <c:v>13.172602739724931</c:v>
                </c:pt>
                <c:pt idx="6634">
                  <c:v>13.175342465752328</c:v>
                </c:pt>
                <c:pt idx="6635">
                  <c:v>13.178082191779724</c:v>
                </c:pt>
                <c:pt idx="6636">
                  <c:v>13.180821917807121</c:v>
                </c:pt>
                <c:pt idx="6637">
                  <c:v>13.183561643834517</c:v>
                </c:pt>
                <c:pt idx="6638">
                  <c:v>13.186301369861914</c:v>
                </c:pt>
                <c:pt idx="6639">
                  <c:v>13.18904109588931</c:v>
                </c:pt>
                <c:pt idx="6640">
                  <c:v>13.191780821916707</c:v>
                </c:pt>
                <c:pt idx="6641">
                  <c:v>13.194520547944103</c:v>
                </c:pt>
                <c:pt idx="6642">
                  <c:v>13.1972602739715</c:v>
                </c:pt>
                <c:pt idx="6643">
                  <c:v>13.199999999998896</c:v>
                </c:pt>
                <c:pt idx="6644">
                  <c:v>13.202739726026293</c:v>
                </c:pt>
                <c:pt idx="6645">
                  <c:v>13.205479452053689</c:v>
                </c:pt>
                <c:pt idx="6646">
                  <c:v>13.208219178081086</c:v>
                </c:pt>
                <c:pt idx="6647">
                  <c:v>13.210958904108482</c:v>
                </c:pt>
                <c:pt idx="6648">
                  <c:v>13.213698630135879</c:v>
                </c:pt>
                <c:pt idx="6649">
                  <c:v>13.216438356163275</c:v>
                </c:pt>
                <c:pt idx="6650">
                  <c:v>13.219178082190671</c:v>
                </c:pt>
                <c:pt idx="6651">
                  <c:v>13.221917808218068</c:v>
                </c:pt>
                <c:pt idx="6652">
                  <c:v>13.224657534245464</c:v>
                </c:pt>
                <c:pt idx="6653">
                  <c:v>13.227397260272861</c:v>
                </c:pt>
                <c:pt idx="6654">
                  <c:v>13.230136986300257</c:v>
                </c:pt>
                <c:pt idx="6655">
                  <c:v>13.232876712327654</c:v>
                </c:pt>
                <c:pt idx="6656">
                  <c:v>13.23561643835505</c:v>
                </c:pt>
                <c:pt idx="6657">
                  <c:v>13.238356164382447</c:v>
                </c:pt>
                <c:pt idx="6658">
                  <c:v>13.241095890409843</c:v>
                </c:pt>
                <c:pt idx="6659">
                  <c:v>13.24383561643724</c:v>
                </c:pt>
                <c:pt idx="6660">
                  <c:v>13.246575342464636</c:v>
                </c:pt>
                <c:pt idx="6661">
                  <c:v>13.249315068492033</c:v>
                </c:pt>
                <c:pt idx="6662">
                  <c:v>13.252054794519429</c:v>
                </c:pt>
                <c:pt idx="6663">
                  <c:v>13.254794520546826</c:v>
                </c:pt>
                <c:pt idx="6664">
                  <c:v>13.257534246574222</c:v>
                </c:pt>
                <c:pt idx="6665">
                  <c:v>13.260273972601619</c:v>
                </c:pt>
                <c:pt idx="6666">
                  <c:v>13.263013698629015</c:v>
                </c:pt>
                <c:pt idx="6667">
                  <c:v>13.265753424656411</c:v>
                </c:pt>
                <c:pt idx="6668">
                  <c:v>13.268493150683808</c:v>
                </c:pt>
                <c:pt idx="6669">
                  <c:v>13.271232876711204</c:v>
                </c:pt>
                <c:pt idx="6670">
                  <c:v>13.273972602738601</c:v>
                </c:pt>
                <c:pt idx="6671">
                  <c:v>13.276712328765997</c:v>
                </c:pt>
                <c:pt idx="6672">
                  <c:v>13.279452054793394</c:v>
                </c:pt>
                <c:pt idx="6673">
                  <c:v>13.28219178082079</c:v>
                </c:pt>
                <c:pt idx="6674">
                  <c:v>13.284931506848187</c:v>
                </c:pt>
                <c:pt idx="6675">
                  <c:v>13.287671232875583</c:v>
                </c:pt>
                <c:pt idx="6676">
                  <c:v>13.29041095890298</c:v>
                </c:pt>
                <c:pt idx="6677">
                  <c:v>13.293150684930376</c:v>
                </c:pt>
                <c:pt idx="6678">
                  <c:v>13.295890410957773</c:v>
                </c:pt>
                <c:pt idx="6679">
                  <c:v>13.298630136985169</c:v>
                </c:pt>
                <c:pt idx="6680">
                  <c:v>13.301369863012566</c:v>
                </c:pt>
                <c:pt idx="6681">
                  <c:v>13.304109589039962</c:v>
                </c:pt>
                <c:pt idx="6682">
                  <c:v>13.306849315067359</c:v>
                </c:pt>
                <c:pt idx="6683">
                  <c:v>13.309589041094755</c:v>
                </c:pt>
                <c:pt idx="6684">
                  <c:v>13.312328767122152</c:v>
                </c:pt>
                <c:pt idx="6685">
                  <c:v>13.315068493149548</c:v>
                </c:pt>
                <c:pt idx="6686">
                  <c:v>13.317808219176944</c:v>
                </c:pt>
                <c:pt idx="6687">
                  <c:v>13.320547945204341</c:v>
                </c:pt>
                <c:pt idx="6688">
                  <c:v>13.323287671231737</c:v>
                </c:pt>
                <c:pt idx="6689">
                  <c:v>13.326027397259134</c:v>
                </c:pt>
                <c:pt idx="6690">
                  <c:v>13.32876712328653</c:v>
                </c:pt>
                <c:pt idx="6691">
                  <c:v>13.331506849313927</c:v>
                </c:pt>
                <c:pt idx="6692">
                  <c:v>13.334246575341323</c:v>
                </c:pt>
                <c:pt idx="6693">
                  <c:v>13.33698630136872</c:v>
                </c:pt>
                <c:pt idx="6694">
                  <c:v>13.339726027396116</c:v>
                </c:pt>
                <c:pt idx="6695">
                  <c:v>13.342465753423513</c:v>
                </c:pt>
                <c:pt idx="6696">
                  <c:v>13.345205479450909</c:v>
                </c:pt>
                <c:pt idx="6697">
                  <c:v>13.347945205478306</c:v>
                </c:pt>
                <c:pt idx="6698">
                  <c:v>13.350684931505702</c:v>
                </c:pt>
                <c:pt idx="6699">
                  <c:v>13.353424657533099</c:v>
                </c:pt>
                <c:pt idx="6700">
                  <c:v>13.356164383560495</c:v>
                </c:pt>
                <c:pt idx="6701">
                  <c:v>13.358904109587892</c:v>
                </c:pt>
                <c:pt idx="6702">
                  <c:v>13.361643835615288</c:v>
                </c:pt>
                <c:pt idx="6703">
                  <c:v>13.364383561642684</c:v>
                </c:pt>
                <c:pt idx="6704">
                  <c:v>13.367123287670081</c:v>
                </c:pt>
                <c:pt idx="6705">
                  <c:v>13.369863013697477</c:v>
                </c:pt>
                <c:pt idx="6706">
                  <c:v>13.372602739724874</c:v>
                </c:pt>
                <c:pt idx="6707">
                  <c:v>13.37534246575227</c:v>
                </c:pt>
                <c:pt idx="6708">
                  <c:v>13.378082191779667</c:v>
                </c:pt>
                <c:pt idx="6709">
                  <c:v>13.380821917807063</c:v>
                </c:pt>
                <c:pt idx="6710">
                  <c:v>13.38356164383446</c:v>
                </c:pt>
                <c:pt idx="6711">
                  <c:v>13.386301369861856</c:v>
                </c:pt>
                <c:pt idx="6712">
                  <c:v>13.389041095889253</c:v>
                </c:pt>
                <c:pt idx="6713">
                  <c:v>13.391780821916649</c:v>
                </c:pt>
                <c:pt idx="6714">
                  <c:v>13.394520547944046</c:v>
                </c:pt>
                <c:pt idx="6715">
                  <c:v>13.397260273971442</c:v>
                </c:pt>
                <c:pt idx="6716">
                  <c:v>13.399999999998839</c:v>
                </c:pt>
                <c:pt idx="6717">
                  <c:v>13.402739726026235</c:v>
                </c:pt>
                <c:pt idx="6718">
                  <c:v>13.405479452053632</c:v>
                </c:pt>
                <c:pt idx="6719">
                  <c:v>13.408219178081028</c:v>
                </c:pt>
                <c:pt idx="6720">
                  <c:v>13.410958904108425</c:v>
                </c:pt>
                <c:pt idx="6721">
                  <c:v>13.413698630135821</c:v>
                </c:pt>
                <c:pt idx="6722">
                  <c:v>13.416438356163217</c:v>
                </c:pt>
                <c:pt idx="6723">
                  <c:v>13.419178082190614</c:v>
                </c:pt>
                <c:pt idx="6724">
                  <c:v>13.42191780821801</c:v>
                </c:pt>
                <c:pt idx="6725">
                  <c:v>13.424657534245407</c:v>
                </c:pt>
                <c:pt idx="6726">
                  <c:v>13.427397260272803</c:v>
                </c:pt>
                <c:pt idx="6727">
                  <c:v>13.4301369863002</c:v>
                </c:pt>
                <c:pt idx="6728">
                  <c:v>13.432876712327596</c:v>
                </c:pt>
                <c:pt idx="6729">
                  <c:v>13.435616438354993</c:v>
                </c:pt>
                <c:pt idx="6730">
                  <c:v>13.438356164382389</c:v>
                </c:pt>
                <c:pt idx="6731">
                  <c:v>13.441095890409786</c:v>
                </c:pt>
                <c:pt idx="6732">
                  <c:v>13.443835616437182</c:v>
                </c:pt>
                <c:pt idx="6733">
                  <c:v>13.446575342464579</c:v>
                </c:pt>
                <c:pt idx="6734">
                  <c:v>13.449315068491975</c:v>
                </c:pt>
                <c:pt idx="6735">
                  <c:v>13.452054794519372</c:v>
                </c:pt>
                <c:pt idx="6736">
                  <c:v>13.454794520546768</c:v>
                </c:pt>
                <c:pt idx="6737">
                  <c:v>13.457534246574165</c:v>
                </c:pt>
                <c:pt idx="6738">
                  <c:v>13.460273972601561</c:v>
                </c:pt>
                <c:pt idx="6739">
                  <c:v>13.463013698628957</c:v>
                </c:pt>
                <c:pt idx="6740">
                  <c:v>13.465753424656354</c:v>
                </c:pt>
                <c:pt idx="6741">
                  <c:v>13.46849315068375</c:v>
                </c:pt>
                <c:pt idx="6742">
                  <c:v>13.471232876711147</c:v>
                </c:pt>
                <c:pt idx="6743">
                  <c:v>13.473972602738543</c:v>
                </c:pt>
                <c:pt idx="6744">
                  <c:v>13.47671232876594</c:v>
                </c:pt>
                <c:pt idx="6745">
                  <c:v>13.479452054793336</c:v>
                </c:pt>
                <c:pt idx="6746">
                  <c:v>13.482191780820733</c:v>
                </c:pt>
                <c:pt idx="6747">
                  <c:v>13.484931506848129</c:v>
                </c:pt>
                <c:pt idx="6748">
                  <c:v>13.487671232875526</c:v>
                </c:pt>
                <c:pt idx="6749">
                  <c:v>13.490410958902922</c:v>
                </c:pt>
                <c:pt idx="6750">
                  <c:v>13.493150684930319</c:v>
                </c:pt>
                <c:pt idx="6751">
                  <c:v>13.495890410957715</c:v>
                </c:pt>
                <c:pt idx="6752">
                  <c:v>13.498630136985112</c:v>
                </c:pt>
                <c:pt idx="6753">
                  <c:v>13.501369863012508</c:v>
                </c:pt>
                <c:pt idx="6754">
                  <c:v>13.504109589039905</c:v>
                </c:pt>
                <c:pt idx="6755">
                  <c:v>13.506849315067301</c:v>
                </c:pt>
                <c:pt idx="6756">
                  <c:v>13.509589041094697</c:v>
                </c:pt>
                <c:pt idx="6757">
                  <c:v>13.512328767122094</c:v>
                </c:pt>
                <c:pt idx="6758">
                  <c:v>13.51506849314949</c:v>
                </c:pt>
                <c:pt idx="6759">
                  <c:v>13.517808219176887</c:v>
                </c:pt>
                <c:pt idx="6760">
                  <c:v>13.520547945204283</c:v>
                </c:pt>
                <c:pt idx="6761">
                  <c:v>13.52328767123168</c:v>
                </c:pt>
                <c:pt idx="6762">
                  <c:v>13.526027397259076</c:v>
                </c:pt>
                <c:pt idx="6763">
                  <c:v>13.528767123286473</c:v>
                </c:pt>
                <c:pt idx="6764">
                  <c:v>13.531506849313869</c:v>
                </c:pt>
                <c:pt idx="6765">
                  <c:v>13.534246575341266</c:v>
                </c:pt>
                <c:pt idx="6766">
                  <c:v>13.536986301368662</c:v>
                </c:pt>
                <c:pt idx="6767">
                  <c:v>13.539726027396059</c:v>
                </c:pt>
                <c:pt idx="6768">
                  <c:v>13.542465753423455</c:v>
                </c:pt>
                <c:pt idx="6769">
                  <c:v>13.545205479450852</c:v>
                </c:pt>
                <c:pt idx="6770">
                  <c:v>13.547945205478248</c:v>
                </c:pt>
                <c:pt idx="6771">
                  <c:v>13.550684931505645</c:v>
                </c:pt>
                <c:pt idx="6772">
                  <c:v>13.553424657533041</c:v>
                </c:pt>
                <c:pt idx="6773">
                  <c:v>13.556164383560438</c:v>
                </c:pt>
                <c:pt idx="6774">
                  <c:v>13.558904109587834</c:v>
                </c:pt>
                <c:pt idx="6775">
                  <c:v>13.56164383561523</c:v>
                </c:pt>
                <c:pt idx="6776">
                  <c:v>13.564383561642627</c:v>
                </c:pt>
                <c:pt idx="6777">
                  <c:v>13.567123287670023</c:v>
                </c:pt>
                <c:pt idx="6778">
                  <c:v>13.56986301369742</c:v>
                </c:pt>
                <c:pt idx="6779">
                  <c:v>13.572602739724816</c:v>
                </c:pt>
                <c:pt idx="6780">
                  <c:v>13.575342465752213</c:v>
                </c:pt>
                <c:pt idx="6781">
                  <c:v>13.578082191779609</c:v>
                </c:pt>
                <c:pt idx="6782">
                  <c:v>13.580821917807006</c:v>
                </c:pt>
                <c:pt idx="6783">
                  <c:v>13.583561643834402</c:v>
                </c:pt>
                <c:pt idx="6784">
                  <c:v>13.586301369861799</c:v>
                </c:pt>
                <c:pt idx="6785">
                  <c:v>13.589041095889195</c:v>
                </c:pt>
                <c:pt idx="6786">
                  <c:v>13.591780821916592</c:v>
                </c:pt>
                <c:pt idx="6787">
                  <c:v>13.594520547943988</c:v>
                </c:pt>
                <c:pt idx="6788">
                  <c:v>13.597260273971385</c:v>
                </c:pt>
                <c:pt idx="6789">
                  <c:v>13.599999999998781</c:v>
                </c:pt>
                <c:pt idx="6790">
                  <c:v>13.602739726026178</c:v>
                </c:pt>
                <c:pt idx="6791">
                  <c:v>13.605479452053574</c:v>
                </c:pt>
                <c:pt idx="6792">
                  <c:v>13.60821917808097</c:v>
                </c:pt>
                <c:pt idx="6793">
                  <c:v>13.610958904108367</c:v>
                </c:pt>
                <c:pt idx="6794">
                  <c:v>13.613698630135763</c:v>
                </c:pt>
                <c:pt idx="6795">
                  <c:v>13.61643835616316</c:v>
                </c:pt>
                <c:pt idx="6796">
                  <c:v>13.619178082190556</c:v>
                </c:pt>
                <c:pt idx="6797">
                  <c:v>13.621917808217953</c:v>
                </c:pt>
                <c:pt idx="6798">
                  <c:v>13.624657534245349</c:v>
                </c:pt>
                <c:pt idx="6799">
                  <c:v>13.627397260272746</c:v>
                </c:pt>
                <c:pt idx="6800">
                  <c:v>13.630136986300142</c:v>
                </c:pt>
                <c:pt idx="6801">
                  <c:v>13.632876712327539</c:v>
                </c:pt>
                <c:pt idx="6802">
                  <c:v>13.635616438354935</c:v>
                </c:pt>
                <c:pt idx="6803">
                  <c:v>13.638356164382332</c:v>
                </c:pt>
                <c:pt idx="6804">
                  <c:v>13.641095890409728</c:v>
                </c:pt>
                <c:pt idx="6805">
                  <c:v>13.643835616437125</c:v>
                </c:pt>
                <c:pt idx="6806">
                  <c:v>13.646575342464521</c:v>
                </c:pt>
                <c:pt idx="6807">
                  <c:v>13.649315068491918</c:v>
                </c:pt>
                <c:pt idx="6808">
                  <c:v>13.652054794519314</c:v>
                </c:pt>
                <c:pt idx="6809">
                  <c:v>13.654794520546711</c:v>
                </c:pt>
                <c:pt idx="6810">
                  <c:v>13.657534246574107</c:v>
                </c:pt>
                <c:pt idx="6811">
                  <c:v>13.660273972601503</c:v>
                </c:pt>
                <c:pt idx="6812">
                  <c:v>13.6630136986289</c:v>
                </c:pt>
                <c:pt idx="6813">
                  <c:v>13.665753424656296</c:v>
                </c:pt>
                <c:pt idx="6814">
                  <c:v>13.668493150683693</c:v>
                </c:pt>
                <c:pt idx="6815">
                  <c:v>13.671232876711089</c:v>
                </c:pt>
                <c:pt idx="6816">
                  <c:v>13.673972602738486</c:v>
                </c:pt>
                <c:pt idx="6817">
                  <c:v>13.676712328765882</c:v>
                </c:pt>
                <c:pt idx="6818">
                  <c:v>13.679452054793279</c:v>
                </c:pt>
                <c:pt idx="6819">
                  <c:v>13.682191780820675</c:v>
                </c:pt>
                <c:pt idx="6820">
                  <c:v>13.684931506848072</c:v>
                </c:pt>
                <c:pt idx="6821">
                  <c:v>13.687671232875468</c:v>
                </c:pt>
                <c:pt idx="6822">
                  <c:v>13.690410958902865</c:v>
                </c:pt>
                <c:pt idx="6823">
                  <c:v>13.693150684930261</c:v>
                </c:pt>
                <c:pt idx="6824">
                  <c:v>13.695890410957658</c:v>
                </c:pt>
                <c:pt idx="6825">
                  <c:v>13.698630136985054</c:v>
                </c:pt>
                <c:pt idx="6826">
                  <c:v>13.701369863012451</c:v>
                </c:pt>
                <c:pt idx="6827">
                  <c:v>13.704109589039847</c:v>
                </c:pt>
                <c:pt idx="6828">
                  <c:v>13.706849315067243</c:v>
                </c:pt>
                <c:pt idx="6829">
                  <c:v>13.70958904109464</c:v>
                </c:pt>
                <c:pt idx="6830">
                  <c:v>13.712328767122036</c:v>
                </c:pt>
                <c:pt idx="6831">
                  <c:v>13.715068493149433</c:v>
                </c:pt>
                <c:pt idx="6832">
                  <c:v>13.717808219176829</c:v>
                </c:pt>
                <c:pt idx="6833">
                  <c:v>13.720547945204226</c:v>
                </c:pt>
                <c:pt idx="6834">
                  <c:v>13.723287671231622</c:v>
                </c:pt>
                <c:pt idx="6835">
                  <c:v>13.726027397259019</c:v>
                </c:pt>
                <c:pt idx="6836">
                  <c:v>13.728767123286415</c:v>
                </c:pt>
                <c:pt idx="6837">
                  <c:v>13.731506849313812</c:v>
                </c:pt>
                <c:pt idx="6838">
                  <c:v>13.734246575341208</c:v>
                </c:pt>
                <c:pt idx="6839">
                  <c:v>13.736986301368605</c:v>
                </c:pt>
                <c:pt idx="6840">
                  <c:v>13.739726027396001</c:v>
                </c:pt>
                <c:pt idx="6841">
                  <c:v>13.742465753423398</c:v>
                </c:pt>
                <c:pt idx="6842">
                  <c:v>13.745205479450794</c:v>
                </c:pt>
                <c:pt idx="6843">
                  <c:v>13.747945205478191</c:v>
                </c:pt>
                <c:pt idx="6844">
                  <c:v>13.750684931505587</c:v>
                </c:pt>
                <c:pt idx="6845">
                  <c:v>13.753424657532983</c:v>
                </c:pt>
                <c:pt idx="6846">
                  <c:v>13.75616438356038</c:v>
                </c:pt>
                <c:pt idx="6847">
                  <c:v>13.758904109587776</c:v>
                </c:pt>
                <c:pt idx="6848">
                  <c:v>13.761643835615173</c:v>
                </c:pt>
                <c:pt idx="6849">
                  <c:v>13.764383561642569</c:v>
                </c:pt>
                <c:pt idx="6850">
                  <c:v>13.767123287669966</c:v>
                </c:pt>
                <c:pt idx="6851">
                  <c:v>13.769863013697362</c:v>
                </c:pt>
                <c:pt idx="6852">
                  <c:v>13.772602739724759</c:v>
                </c:pt>
                <c:pt idx="6853">
                  <c:v>13.775342465752155</c:v>
                </c:pt>
                <c:pt idx="6854">
                  <c:v>13.778082191779552</c:v>
                </c:pt>
                <c:pt idx="6855">
                  <c:v>13.780821917806948</c:v>
                </c:pt>
                <c:pt idx="6856">
                  <c:v>13.783561643834345</c:v>
                </c:pt>
                <c:pt idx="6857">
                  <c:v>13.786301369861741</c:v>
                </c:pt>
                <c:pt idx="6858">
                  <c:v>13.789041095889138</c:v>
                </c:pt>
                <c:pt idx="6859">
                  <c:v>13.791780821916534</c:v>
                </c:pt>
                <c:pt idx="6860">
                  <c:v>13.794520547943931</c:v>
                </c:pt>
                <c:pt idx="6861">
                  <c:v>13.797260273971327</c:v>
                </c:pt>
                <c:pt idx="6862">
                  <c:v>13.799999999998724</c:v>
                </c:pt>
                <c:pt idx="6863">
                  <c:v>13.80273972602612</c:v>
                </c:pt>
                <c:pt idx="6864">
                  <c:v>13.805479452053516</c:v>
                </c:pt>
                <c:pt idx="6865">
                  <c:v>13.808219178080913</c:v>
                </c:pt>
                <c:pt idx="6866">
                  <c:v>13.810958904108309</c:v>
                </c:pt>
                <c:pt idx="6867">
                  <c:v>13.813698630135706</c:v>
                </c:pt>
                <c:pt idx="6868">
                  <c:v>13.816438356163102</c:v>
                </c:pt>
                <c:pt idx="6869">
                  <c:v>13.819178082190499</c:v>
                </c:pt>
                <c:pt idx="6870">
                  <c:v>13.821917808217895</c:v>
                </c:pt>
                <c:pt idx="6871">
                  <c:v>13.824657534245292</c:v>
                </c:pt>
                <c:pt idx="6872">
                  <c:v>13.827397260272688</c:v>
                </c:pt>
                <c:pt idx="6873">
                  <c:v>13.830136986300085</c:v>
                </c:pt>
                <c:pt idx="6874">
                  <c:v>13.832876712327481</c:v>
                </c:pt>
                <c:pt idx="6875">
                  <c:v>13.835616438354878</c:v>
                </c:pt>
                <c:pt idx="6876">
                  <c:v>13.838356164382274</c:v>
                </c:pt>
                <c:pt idx="6877">
                  <c:v>13.841095890409671</c:v>
                </c:pt>
                <c:pt idx="6878">
                  <c:v>13.843835616437067</c:v>
                </c:pt>
                <c:pt idx="6879">
                  <c:v>13.846575342464464</c:v>
                </c:pt>
                <c:pt idx="6880">
                  <c:v>13.84931506849186</c:v>
                </c:pt>
                <c:pt idx="6881">
                  <c:v>13.852054794519256</c:v>
                </c:pt>
                <c:pt idx="6882">
                  <c:v>13.854794520546653</c:v>
                </c:pt>
                <c:pt idx="6883">
                  <c:v>13.857534246574049</c:v>
                </c:pt>
                <c:pt idx="6884">
                  <c:v>13.860273972601446</c:v>
                </c:pt>
                <c:pt idx="6885">
                  <c:v>13.863013698628842</c:v>
                </c:pt>
                <c:pt idx="6886">
                  <c:v>13.865753424656239</c:v>
                </c:pt>
                <c:pt idx="6887">
                  <c:v>13.868493150683635</c:v>
                </c:pt>
                <c:pt idx="6888">
                  <c:v>13.871232876711032</c:v>
                </c:pt>
                <c:pt idx="6889">
                  <c:v>13.873972602738428</c:v>
                </c:pt>
                <c:pt idx="6890">
                  <c:v>13.876712328765825</c:v>
                </c:pt>
                <c:pt idx="6891">
                  <c:v>13.879452054793221</c:v>
                </c:pt>
                <c:pt idx="6892">
                  <c:v>13.882191780820618</c:v>
                </c:pt>
                <c:pt idx="6893">
                  <c:v>13.884931506848014</c:v>
                </c:pt>
                <c:pt idx="6894">
                  <c:v>13.887671232875411</c:v>
                </c:pt>
                <c:pt idx="6895">
                  <c:v>13.890410958902807</c:v>
                </c:pt>
                <c:pt idx="6896">
                  <c:v>13.893150684930204</c:v>
                </c:pt>
                <c:pt idx="6897">
                  <c:v>13.8958904109576</c:v>
                </c:pt>
                <c:pt idx="6898">
                  <c:v>13.898630136984996</c:v>
                </c:pt>
                <c:pt idx="6899">
                  <c:v>13.901369863012393</c:v>
                </c:pt>
                <c:pt idx="6900">
                  <c:v>13.904109589039789</c:v>
                </c:pt>
                <c:pt idx="6901">
                  <c:v>13.906849315067186</c:v>
                </c:pt>
                <c:pt idx="6902">
                  <c:v>13.909589041094582</c:v>
                </c:pt>
                <c:pt idx="6903">
                  <c:v>13.912328767121979</c:v>
                </c:pt>
                <c:pt idx="6904">
                  <c:v>13.915068493149375</c:v>
                </c:pt>
                <c:pt idx="6905">
                  <c:v>13.917808219176772</c:v>
                </c:pt>
                <c:pt idx="6906">
                  <c:v>13.920547945204168</c:v>
                </c:pt>
                <c:pt idx="6907">
                  <c:v>13.923287671231565</c:v>
                </c:pt>
                <c:pt idx="6908">
                  <c:v>13.926027397258961</c:v>
                </c:pt>
                <c:pt idx="6909">
                  <c:v>13.928767123286358</c:v>
                </c:pt>
                <c:pt idx="6910">
                  <c:v>13.931506849313754</c:v>
                </c:pt>
                <c:pt idx="6911">
                  <c:v>13.934246575341151</c:v>
                </c:pt>
                <c:pt idx="6912">
                  <c:v>13.936986301368547</c:v>
                </c:pt>
                <c:pt idx="6913">
                  <c:v>13.939726027395944</c:v>
                </c:pt>
                <c:pt idx="6914">
                  <c:v>13.94246575342334</c:v>
                </c:pt>
                <c:pt idx="6915">
                  <c:v>13.945205479450737</c:v>
                </c:pt>
                <c:pt idx="6916">
                  <c:v>13.947945205478133</c:v>
                </c:pt>
                <c:pt idx="6917">
                  <c:v>13.950684931505529</c:v>
                </c:pt>
                <c:pt idx="6918">
                  <c:v>13.953424657532926</c:v>
                </c:pt>
                <c:pt idx="6919">
                  <c:v>13.956164383560322</c:v>
                </c:pt>
                <c:pt idx="6920">
                  <c:v>13.958904109587719</c:v>
                </c:pt>
                <c:pt idx="6921">
                  <c:v>13.961643835615115</c:v>
                </c:pt>
                <c:pt idx="6922">
                  <c:v>13.964383561642512</c:v>
                </c:pt>
                <c:pt idx="6923">
                  <c:v>13.967123287669908</c:v>
                </c:pt>
                <c:pt idx="6924">
                  <c:v>13.969863013697305</c:v>
                </c:pt>
                <c:pt idx="6925">
                  <c:v>13.972602739724701</c:v>
                </c:pt>
                <c:pt idx="6926">
                  <c:v>13.975342465752098</c:v>
                </c:pt>
                <c:pt idx="6927">
                  <c:v>13.978082191779494</c:v>
                </c:pt>
                <c:pt idx="6928">
                  <c:v>13.980821917806891</c:v>
                </c:pt>
                <c:pt idx="6929">
                  <c:v>13.983561643834287</c:v>
                </c:pt>
                <c:pt idx="6930">
                  <c:v>13.986301369861684</c:v>
                </c:pt>
                <c:pt idx="6931">
                  <c:v>13.98904109588908</c:v>
                </c:pt>
                <c:pt idx="6932">
                  <c:v>13.991780821916477</c:v>
                </c:pt>
                <c:pt idx="6933">
                  <c:v>13.994520547943873</c:v>
                </c:pt>
                <c:pt idx="6934">
                  <c:v>13.997260273971269</c:v>
                </c:pt>
                <c:pt idx="6935">
                  <c:v>13.999999999998666</c:v>
                </c:pt>
                <c:pt idx="6936">
                  <c:v>14.002739726026062</c:v>
                </c:pt>
                <c:pt idx="6937">
                  <c:v>14.005479452053459</c:v>
                </c:pt>
                <c:pt idx="6938">
                  <c:v>14.008219178080855</c:v>
                </c:pt>
                <c:pt idx="6939">
                  <c:v>14.010958904108252</c:v>
                </c:pt>
                <c:pt idx="6940">
                  <c:v>14.013698630135648</c:v>
                </c:pt>
                <c:pt idx="6941">
                  <c:v>14.016438356163045</c:v>
                </c:pt>
                <c:pt idx="6942">
                  <c:v>14.019178082190441</c:v>
                </c:pt>
                <c:pt idx="6943">
                  <c:v>14.021917808217838</c:v>
                </c:pt>
                <c:pt idx="6944">
                  <c:v>14.024657534245234</c:v>
                </c:pt>
                <c:pt idx="6945">
                  <c:v>14.027397260272631</c:v>
                </c:pt>
                <c:pt idx="6946">
                  <c:v>14.030136986300027</c:v>
                </c:pt>
                <c:pt idx="6947">
                  <c:v>14.032876712327424</c:v>
                </c:pt>
                <c:pt idx="6948">
                  <c:v>14.03561643835482</c:v>
                </c:pt>
                <c:pt idx="6949">
                  <c:v>14.038356164382217</c:v>
                </c:pt>
                <c:pt idx="6950">
                  <c:v>14.041095890409613</c:v>
                </c:pt>
                <c:pt idx="6951">
                  <c:v>14.04383561643701</c:v>
                </c:pt>
                <c:pt idx="6952">
                  <c:v>14.046575342464406</c:v>
                </c:pt>
                <c:pt idx="6953">
                  <c:v>14.049315068491802</c:v>
                </c:pt>
                <c:pt idx="6954">
                  <c:v>14.052054794519199</c:v>
                </c:pt>
                <c:pt idx="6955">
                  <c:v>14.054794520546595</c:v>
                </c:pt>
                <c:pt idx="6956">
                  <c:v>14.057534246573992</c:v>
                </c:pt>
                <c:pt idx="6957">
                  <c:v>14.060273972601388</c:v>
                </c:pt>
                <c:pt idx="6958">
                  <c:v>14.063013698628785</c:v>
                </c:pt>
                <c:pt idx="6959">
                  <c:v>14.065753424656181</c:v>
                </c:pt>
                <c:pt idx="6960">
                  <c:v>14.068493150683578</c:v>
                </c:pt>
                <c:pt idx="6961">
                  <c:v>14.071232876710974</c:v>
                </c:pt>
                <c:pt idx="6962">
                  <c:v>14.073972602738371</c:v>
                </c:pt>
                <c:pt idx="6963">
                  <c:v>14.076712328765767</c:v>
                </c:pt>
                <c:pt idx="6964">
                  <c:v>14.079452054793164</c:v>
                </c:pt>
                <c:pt idx="6965">
                  <c:v>14.08219178082056</c:v>
                </c:pt>
                <c:pt idx="6966">
                  <c:v>14.084931506847957</c:v>
                </c:pt>
                <c:pt idx="6967">
                  <c:v>14.087671232875353</c:v>
                </c:pt>
                <c:pt idx="6968">
                  <c:v>14.09041095890275</c:v>
                </c:pt>
                <c:pt idx="6969">
                  <c:v>14.093150684930146</c:v>
                </c:pt>
                <c:pt idx="6970">
                  <c:v>14.095890410957542</c:v>
                </c:pt>
                <c:pt idx="6971">
                  <c:v>14.098630136984939</c:v>
                </c:pt>
                <c:pt idx="6972">
                  <c:v>14.101369863012335</c:v>
                </c:pt>
                <c:pt idx="6973">
                  <c:v>14.104109589039732</c:v>
                </c:pt>
                <c:pt idx="6974">
                  <c:v>14.106849315067128</c:v>
                </c:pt>
                <c:pt idx="6975">
                  <c:v>14.109589041094525</c:v>
                </c:pt>
                <c:pt idx="6976">
                  <c:v>14.112328767121921</c:v>
                </c:pt>
                <c:pt idx="6977">
                  <c:v>14.115068493149318</c:v>
                </c:pt>
                <c:pt idx="6978">
                  <c:v>14.117808219176714</c:v>
                </c:pt>
                <c:pt idx="6979">
                  <c:v>14.120547945204111</c:v>
                </c:pt>
                <c:pt idx="6980">
                  <c:v>14.123287671231507</c:v>
                </c:pt>
                <c:pt idx="6981">
                  <c:v>14.126027397258904</c:v>
                </c:pt>
                <c:pt idx="6982">
                  <c:v>14.1287671232863</c:v>
                </c:pt>
                <c:pt idx="6983">
                  <c:v>14.131506849313697</c:v>
                </c:pt>
                <c:pt idx="6984">
                  <c:v>14.134246575341093</c:v>
                </c:pt>
                <c:pt idx="6985">
                  <c:v>14.13698630136849</c:v>
                </c:pt>
                <c:pt idx="6986">
                  <c:v>14.139726027395886</c:v>
                </c:pt>
                <c:pt idx="6987">
                  <c:v>14.142465753423282</c:v>
                </c:pt>
                <c:pt idx="6988">
                  <c:v>14.145205479450679</c:v>
                </c:pt>
                <c:pt idx="6989">
                  <c:v>14.147945205478075</c:v>
                </c:pt>
                <c:pt idx="6990">
                  <c:v>14.150684931505472</c:v>
                </c:pt>
                <c:pt idx="6991">
                  <c:v>14.153424657532868</c:v>
                </c:pt>
                <c:pt idx="6992">
                  <c:v>14.156164383560265</c:v>
                </c:pt>
                <c:pt idx="6993">
                  <c:v>14.158904109587661</c:v>
                </c:pt>
                <c:pt idx="6994">
                  <c:v>14.161643835615058</c:v>
                </c:pt>
                <c:pt idx="6995">
                  <c:v>14.164383561642454</c:v>
                </c:pt>
                <c:pt idx="6996">
                  <c:v>14.167123287669851</c:v>
                </c:pt>
                <c:pt idx="6997">
                  <c:v>14.169863013697247</c:v>
                </c:pt>
                <c:pt idx="6998">
                  <c:v>14.172602739724644</c:v>
                </c:pt>
                <c:pt idx="6999">
                  <c:v>14.17534246575204</c:v>
                </c:pt>
                <c:pt idx="7000">
                  <c:v>14.178082191779437</c:v>
                </c:pt>
                <c:pt idx="7001">
                  <c:v>14.180821917806833</c:v>
                </c:pt>
                <c:pt idx="7002">
                  <c:v>14.18356164383423</c:v>
                </c:pt>
                <c:pt idx="7003">
                  <c:v>14.186301369861626</c:v>
                </c:pt>
                <c:pt idx="7004">
                  <c:v>14.189041095889023</c:v>
                </c:pt>
                <c:pt idx="7005">
                  <c:v>14.191780821916419</c:v>
                </c:pt>
                <c:pt idx="7006">
                  <c:v>14.194520547943815</c:v>
                </c:pt>
                <c:pt idx="7007">
                  <c:v>14.197260273971212</c:v>
                </c:pt>
                <c:pt idx="7008">
                  <c:v>14.199999999998608</c:v>
                </c:pt>
                <c:pt idx="7009">
                  <c:v>14.202739726026005</c:v>
                </c:pt>
                <c:pt idx="7010">
                  <c:v>14.205479452053401</c:v>
                </c:pt>
                <c:pt idx="7011">
                  <c:v>14.208219178080798</c:v>
                </c:pt>
                <c:pt idx="7012">
                  <c:v>14.210958904108194</c:v>
                </c:pt>
                <c:pt idx="7013">
                  <c:v>14.213698630135591</c:v>
                </c:pt>
                <c:pt idx="7014">
                  <c:v>14.216438356162987</c:v>
                </c:pt>
                <c:pt idx="7015">
                  <c:v>14.219178082190384</c:v>
                </c:pt>
                <c:pt idx="7016">
                  <c:v>14.22191780821778</c:v>
                </c:pt>
                <c:pt idx="7017">
                  <c:v>14.224657534245177</c:v>
                </c:pt>
                <c:pt idx="7018">
                  <c:v>14.227397260272573</c:v>
                </c:pt>
                <c:pt idx="7019">
                  <c:v>14.23013698629997</c:v>
                </c:pt>
                <c:pt idx="7020">
                  <c:v>14.232876712327366</c:v>
                </c:pt>
                <c:pt idx="7021">
                  <c:v>14.235616438354763</c:v>
                </c:pt>
                <c:pt idx="7022">
                  <c:v>14.238356164382159</c:v>
                </c:pt>
                <c:pt idx="7023">
                  <c:v>14.241095890409555</c:v>
                </c:pt>
                <c:pt idx="7024">
                  <c:v>14.243835616436952</c:v>
                </c:pt>
                <c:pt idx="7025">
                  <c:v>14.246575342464348</c:v>
                </c:pt>
                <c:pt idx="7026">
                  <c:v>14.249315068491745</c:v>
                </c:pt>
                <c:pt idx="7027">
                  <c:v>14.252054794519141</c:v>
                </c:pt>
                <c:pt idx="7028">
                  <c:v>14.254794520546538</c:v>
                </c:pt>
                <c:pt idx="7029">
                  <c:v>14.257534246573934</c:v>
                </c:pt>
                <c:pt idx="7030">
                  <c:v>14.260273972601331</c:v>
                </c:pt>
                <c:pt idx="7031">
                  <c:v>14.263013698628727</c:v>
                </c:pt>
                <c:pt idx="7032">
                  <c:v>14.265753424656124</c:v>
                </c:pt>
                <c:pt idx="7033">
                  <c:v>14.26849315068352</c:v>
                </c:pt>
                <c:pt idx="7034">
                  <c:v>14.271232876710917</c:v>
                </c:pt>
                <c:pt idx="7035">
                  <c:v>14.273972602738313</c:v>
                </c:pt>
                <c:pt idx="7036">
                  <c:v>14.27671232876571</c:v>
                </c:pt>
                <c:pt idx="7037">
                  <c:v>14.279452054793106</c:v>
                </c:pt>
                <c:pt idx="7038">
                  <c:v>14.282191780820503</c:v>
                </c:pt>
                <c:pt idx="7039">
                  <c:v>14.284931506847899</c:v>
                </c:pt>
                <c:pt idx="7040">
                  <c:v>14.287671232875296</c:v>
                </c:pt>
                <c:pt idx="7041">
                  <c:v>14.290410958902692</c:v>
                </c:pt>
                <c:pt idx="7042">
                  <c:v>14.293150684930088</c:v>
                </c:pt>
                <c:pt idx="7043">
                  <c:v>14.295890410957485</c:v>
                </c:pt>
                <c:pt idx="7044">
                  <c:v>14.298630136984881</c:v>
                </c:pt>
                <c:pt idx="7045">
                  <c:v>14.301369863012278</c:v>
                </c:pt>
                <c:pt idx="7046">
                  <c:v>14.304109589039674</c:v>
                </c:pt>
                <c:pt idx="7047">
                  <c:v>14.306849315067071</c:v>
                </c:pt>
                <c:pt idx="7048">
                  <c:v>14.309589041094467</c:v>
                </c:pt>
                <c:pt idx="7049">
                  <c:v>14.312328767121864</c:v>
                </c:pt>
                <c:pt idx="7050">
                  <c:v>14.31506849314926</c:v>
                </c:pt>
                <c:pt idx="7051">
                  <c:v>14.317808219176657</c:v>
                </c:pt>
                <c:pt idx="7052">
                  <c:v>14.320547945204053</c:v>
                </c:pt>
                <c:pt idx="7053">
                  <c:v>14.32328767123145</c:v>
                </c:pt>
                <c:pt idx="7054">
                  <c:v>14.326027397258846</c:v>
                </c:pt>
                <c:pt idx="7055">
                  <c:v>14.328767123286243</c:v>
                </c:pt>
                <c:pt idx="7056">
                  <c:v>14.331506849313639</c:v>
                </c:pt>
                <c:pt idx="7057">
                  <c:v>14.334246575341036</c:v>
                </c:pt>
                <c:pt idx="7058">
                  <c:v>14.336986301368432</c:v>
                </c:pt>
                <c:pt idx="7059">
                  <c:v>14.339726027395828</c:v>
                </c:pt>
                <c:pt idx="7060">
                  <c:v>14.342465753423225</c:v>
                </c:pt>
                <c:pt idx="7061">
                  <c:v>14.345205479450621</c:v>
                </c:pt>
                <c:pt idx="7062">
                  <c:v>14.347945205478018</c:v>
                </c:pt>
                <c:pt idx="7063">
                  <c:v>14.350684931505414</c:v>
                </c:pt>
                <c:pt idx="7064">
                  <c:v>14.353424657532811</c:v>
                </c:pt>
                <c:pt idx="7065">
                  <c:v>14.356164383560207</c:v>
                </c:pt>
                <c:pt idx="7066">
                  <c:v>14.358904109587604</c:v>
                </c:pt>
                <c:pt idx="7067">
                  <c:v>14.361643835615</c:v>
                </c:pt>
                <c:pt idx="7068">
                  <c:v>14.364383561642397</c:v>
                </c:pt>
                <c:pt idx="7069">
                  <c:v>14.367123287669793</c:v>
                </c:pt>
                <c:pt idx="7070">
                  <c:v>14.36986301369719</c:v>
                </c:pt>
                <c:pt idx="7071">
                  <c:v>14.372602739724586</c:v>
                </c:pt>
                <c:pt idx="7072">
                  <c:v>14.375342465751983</c:v>
                </c:pt>
                <c:pt idx="7073">
                  <c:v>14.378082191779379</c:v>
                </c:pt>
                <c:pt idx="7074">
                  <c:v>14.380821917806776</c:v>
                </c:pt>
                <c:pt idx="7075">
                  <c:v>14.383561643834172</c:v>
                </c:pt>
                <c:pt idx="7076">
                  <c:v>14.386301369861568</c:v>
                </c:pt>
                <c:pt idx="7077">
                  <c:v>14.389041095888965</c:v>
                </c:pt>
                <c:pt idx="7078">
                  <c:v>14.391780821916361</c:v>
                </c:pt>
                <c:pt idx="7079">
                  <c:v>14.394520547943758</c:v>
                </c:pt>
                <c:pt idx="7080">
                  <c:v>14.397260273971154</c:v>
                </c:pt>
                <c:pt idx="7081">
                  <c:v>14.399999999998551</c:v>
                </c:pt>
                <c:pt idx="7082">
                  <c:v>14.402739726025947</c:v>
                </c:pt>
                <c:pt idx="7083">
                  <c:v>14.405479452053344</c:v>
                </c:pt>
                <c:pt idx="7084">
                  <c:v>14.40821917808074</c:v>
                </c:pt>
                <c:pt idx="7085">
                  <c:v>14.410958904108137</c:v>
                </c:pt>
                <c:pt idx="7086">
                  <c:v>14.413698630135533</c:v>
                </c:pt>
                <c:pt idx="7087">
                  <c:v>14.41643835616293</c:v>
                </c:pt>
                <c:pt idx="7088">
                  <c:v>14.419178082190326</c:v>
                </c:pt>
                <c:pt idx="7089">
                  <c:v>14.421917808217723</c:v>
                </c:pt>
                <c:pt idx="7090">
                  <c:v>14.424657534245119</c:v>
                </c:pt>
                <c:pt idx="7091">
                  <c:v>14.427397260272516</c:v>
                </c:pt>
                <c:pt idx="7092">
                  <c:v>14.430136986299912</c:v>
                </c:pt>
                <c:pt idx="7093">
                  <c:v>14.432876712327309</c:v>
                </c:pt>
                <c:pt idx="7094">
                  <c:v>14.435616438354705</c:v>
                </c:pt>
                <c:pt idx="7095">
                  <c:v>14.438356164382101</c:v>
                </c:pt>
                <c:pt idx="7096">
                  <c:v>14.441095890409498</c:v>
                </c:pt>
                <c:pt idx="7097">
                  <c:v>14.443835616436894</c:v>
                </c:pt>
                <c:pt idx="7098">
                  <c:v>14.446575342464291</c:v>
                </c:pt>
                <c:pt idx="7099">
                  <c:v>14.449315068491687</c:v>
                </c:pt>
                <c:pt idx="7100">
                  <c:v>14.452054794519084</c:v>
                </c:pt>
                <c:pt idx="7101">
                  <c:v>14.45479452054648</c:v>
                </c:pt>
                <c:pt idx="7102">
                  <c:v>14.457534246573877</c:v>
                </c:pt>
                <c:pt idx="7103">
                  <c:v>14.460273972601273</c:v>
                </c:pt>
                <c:pt idx="7104">
                  <c:v>14.46301369862867</c:v>
                </c:pt>
                <c:pt idx="7105">
                  <c:v>14.465753424656066</c:v>
                </c:pt>
                <c:pt idx="7106">
                  <c:v>14.468493150683463</c:v>
                </c:pt>
                <c:pt idx="7107">
                  <c:v>14.471232876710859</c:v>
                </c:pt>
                <c:pt idx="7108">
                  <c:v>14.473972602738256</c:v>
                </c:pt>
                <c:pt idx="7109">
                  <c:v>14.476712328765652</c:v>
                </c:pt>
                <c:pt idx="7110">
                  <c:v>14.479452054793049</c:v>
                </c:pt>
                <c:pt idx="7111">
                  <c:v>14.482191780820445</c:v>
                </c:pt>
                <c:pt idx="7112">
                  <c:v>14.484931506847841</c:v>
                </c:pt>
                <c:pt idx="7113">
                  <c:v>14.487671232875238</c:v>
                </c:pt>
                <c:pt idx="7114">
                  <c:v>14.490410958902634</c:v>
                </c:pt>
                <c:pt idx="7115">
                  <c:v>14.493150684930031</c:v>
                </c:pt>
                <c:pt idx="7116">
                  <c:v>14.495890410957427</c:v>
                </c:pt>
                <c:pt idx="7117">
                  <c:v>14.498630136984824</c:v>
                </c:pt>
                <c:pt idx="7118">
                  <c:v>14.50136986301222</c:v>
                </c:pt>
                <c:pt idx="7119">
                  <c:v>14.504109589039617</c:v>
                </c:pt>
                <c:pt idx="7120">
                  <c:v>14.506849315067013</c:v>
                </c:pt>
                <c:pt idx="7121">
                  <c:v>14.50958904109441</c:v>
                </c:pt>
                <c:pt idx="7122">
                  <c:v>14.512328767121806</c:v>
                </c:pt>
                <c:pt idx="7123">
                  <c:v>14.515068493149203</c:v>
                </c:pt>
                <c:pt idx="7124">
                  <c:v>14.517808219176599</c:v>
                </c:pt>
                <c:pt idx="7125">
                  <c:v>14.520547945203996</c:v>
                </c:pt>
                <c:pt idx="7126">
                  <c:v>14.523287671231392</c:v>
                </c:pt>
                <c:pt idx="7127">
                  <c:v>14.526027397258789</c:v>
                </c:pt>
                <c:pt idx="7128">
                  <c:v>14.528767123286185</c:v>
                </c:pt>
                <c:pt idx="7129">
                  <c:v>14.531506849313581</c:v>
                </c:pt>
                <c:pt idx="7130">
                  <c:v>14.534246575340978</c:v>
                </c:pt>
                <c:pt idx="7131">
                  <c:v>14.536986301368374</c:v>
                </c:pt>
                <c:pt idx="7132">
                  <c:v>14.539726027395771</c:v>
                </c:pt>
                <c:pt idx="7133">
                  <c:v>14.542465753423167</c:v>
                </c:pt>
                <c:pt idx="7134">
                  <c:v>14.545205479450564</c:v>
                </c:pt>
                <c:pt idx="7135">
                  <c:v>14.54794520547796</c:v>
                </c:pt>
                <c:pt idx="7136">
                  <c:v>14.550684931505357</c:v>
                </c:pt>
                <c:pt idx="7137">
                  <c:v>14.553424657532753</c:v>
                </c:pt>
                <c:pt idx="7138">
                  <c:v>14.55616438356015</c:v>
                </c:pt>
                <c:pt idx="7139">
                  <c:v>14.558904109587546</c:v>
                </c:pt>
                <c:pt idx="7140">
                  <c:v>14.561643835614943</c:v>
                </c:pt>
                <c:pt idx="7141">
                  <c:v>14.564383561642339</c:v>
                </c:pt>
                <c:pt idx="7142">
                  <c:v>14.567123287669736</c:v>
                </c:pt>
                <c:pt idx="7143">
                  <c:v>14.569863013697132</c:v>
                </c:pt>
                <c:pt idx="7144">
                  <c:v>14.572602739724529</c:v>
                </c:pt>
                <c:pt idx="7145">
                  <c:v>14.575342465751925</c:v>
                </c:pt>
                <c:pt idx="7146">
                  <c:v>14.578082191779322</c:v>
                </c:pt>
                <c:pt idx="7147">
                  <c:v>14.580821917806718</c:v>
                </c:pt>
                <c:pt idx="7148">
                  <c:v>14.583561643834114</c:v>
                </c:pt>
                <c:pt idx="7149">
                  <c:v>14.586301369861511</c:v>
                </c:pt>
                <c:pt idx="7150">
                  <c:v>14.589041095888907</c:v>
                </c:pt>
                <c:pt idx="7151">
                  <c:v>14.591780821916304</c:v>
                </c:pt>
                <c:pt idx="7152">
                  <c:v>14.5945205479437</c:v>
                </c:pt>
                <c:pt idx="7153">
                  <c:v>14.597260273971097</c:v>
                </c:pt>
                <c:pt idx="7154">
                  <c:v>14.599999999998493</c:v>
                </c:pt>
                <c:pt idx="7155">
                  <c:v>14.60273972602589</c:v>
                </c:pt>
                <c:pt idx="7156">
                  <c:v>14.605479452053286</c:v>
                </c:pt>
                <c:pt idx="7157">
                  <c:v>14.608219178080683</c:v>
                </c:pt>
                <c:pt idx="7158">
                  <c:v>14.610958904108079</c:v>
                </c:pt>
                <c:pt idx="7159">
                  <c:v>14.613698630135476</c:v>
                </c:pt>
                <c:pt idx="7160">
                  <c:v>14.616438356162872</c:v>
                </c:pt>
                <c:pt idx="7161">
                  <c:v>14.619178082190269</c:v>
                </c:pt>
                <c:pt idx="7162">
                  <c:v>14.621917808217665</c:v>
                </c:pt>
                <c:pt idx="7163">
                  <c:v>14.624657534245062</c:v>
                </c:pt>
                <c:pt idx="7164">
                  <c:v>14.627397260272458</c:v>
                </c:pt>
                <c:pt idx="7165">
                  <c:v>14.630136986299854</c:v>
                </c:pt>
                <c:pt idx="7166">
                  <c:v>14.632876712327251</c:v>
                </c:pt>
                <c:pt idx="7167">
                  <c:v>14.635616438354647</c:v>
                </c:pt>
                <c:pt idx="7168">
                  <c:v>14.638356164382044</c:v>
                </c:pt>
                <c:pt idx="7169">
                  <c:v>14.64109589040944</c:v>
                </c:pt>
                <c:pt idx="7170">
                  <c:v>14.643835616436837</c:v>
                </c:pt>
                <c:pt idx="7171">
                  <c:v>14.646575342464233</c:v>
                </c:pt>
                <c:pt idx="7172">
                  <c:v>14.64931506849163</c:v>
                </c:pt>
                <c:pt idx="7173">
                  <c:v>14.652054794519026</c:v>
                </c:pt>
                <c:pt idx="7174">
                  <c:v>14.654794520546423</c:v>
                </c:pt>
                <c:pt idx="7175">
                  <c:v>14.657534246573819</c:v>
                </c:pt>
                <c:pt idx="7176">
                  <c:v>14.660273972601216</c:v>
                </c:pt>
                <c:pt idx="7177">
                  <c:v>14.663013698628612</c:v>
                </c:pt>
                <c:pt idx="7178">
                  <c:v>14.665753424656009</c:v>
                </c:pt>
                <c:pt idx="7179">
                  <c:v>14.668493150683405</c:v>
                </c:pt>
                <c:pt idx="7180">
                  <c:v>14.671232876710802</c:v>
                </c:pt>
                <c:pt idx="7181">
                  <c:v>14.673972602738198</c:v>
                </c:pt>
                <c:pt idx="7182">
                  <c:v>14.676712328765595</c:v>
                </c:pt>
                <c:pt idx="7183">
                  <c:v>14.679452054792991</c:v>
                </c:pt>
                <c:pt idx="7184">
                  <c:v>14.682191780820387</c:v>
                </c:pt>
                <c:pt idx="7185">
                  <c:v>14.684931506847784</c:v>
                </c:pt>
                <c:pt idx="7186">
                  <c:v>14.68767123287518</c:v>
                </c:pt>
                <c:pt idx="7187">
                  <c:v>14.690410958902577</c:v>
                </c:pt>
                <c:pt idx="7188">
                  <c:v>14.693150684929973</c:v>
                </c:pt>
                <c:pt idx="7189">
                  <c:v>14.69589041095737</c:v>
                </c:pt>
                <c:pt idx="7190">
                  <c:v>14.698630136984766</c:v>
                </c:pt>
                <c:pt idx="7191">
                  <c:v>14.701369863012163</c:v>
                </c:pt>
                <c:pt idx="7192">
                  <c:v>14.704109589039559</c:v>
                </c:pt>
                <c:pt idx="7193">
                  <c:v>14.706849315066956</c:v>
                </c:pt>
                <c:pt idx="7194">
                  <c:v>14.709589041094352</c:v>
                </c:pt>
                <c:pt idx="7195">
                  <c:v>14.712328767121749</c:v>
                </c:pt>
                <c:pt idx="7196">
                  <c:v>14.715068493149145</c:v>
                </c:pt>
                <c:pt idx="7197">
                  <c:v>14.717808219176542</c:v>
                </c:pt>
                <c:pt idx="7198">
                  <c:v>14.720547945203938</c:v>
                </c:pt>
                <c:pt idx="7199">
                  <c:v>14.723287671231335</c:v>
                </c:pt>
                <c:pt idx="7200">
                  <c:v>14.726027397258731</c:v>
                </c:pt>
                <c:pt idx="7201">
                  <c:v>14.728767123286127</c:v>
                </c:pt>
                <c:pt idx="7202">
                  <c:v>14.731506849313524</c:v>
                </c:pt>
                <c:pt idx="7203">
                  <c:v>14.73424657534092</c:v>
                </c:pt>
                <c:pt idx="7204">
                  <c:v>14.736986301368317</c:v>
                </c:pt>
                <c:pt idx="7205">
                  <c:v>14.739726027395713</c:v>
                </c:pt>
                <c:pt idx="7206">
                  <c:v>14.74246575342311</c:v>
                </c:pt>
                <c:pt idx="7207">
                  <c:v>14.745205479450506</c:v>
                </c:pt>
                <c:pt idx="7208">
                  <c:v>14.747945205477903</c:v>
                </c:pt>
                <c:pt idx="7209">
                  <c:v>14.750684931505299</c:v>
                </c:pt>
                <c:pt idx="7210">
                  <c:v>14.753424657532696</c:v>
                </c:pt>
                <c:pt idx="7211">
                  <c:v>14.756164383560092</c:v>
                </c:pt>
                <c:pt idx="7212">
                  <c:v>14.758904109587489</c:v>
                </c:pt>
                <c:pt idx="7213">
                  <c:v>14.761643835614885</c:v>
                </c:pt>
                <c:pt idx="7214">
                  <c:v>14.764383561642282</c:v>
                </c:pt>
                <c:pt idx="7215">
                  <c:v>14.767123287669678</c:v>
                </c:pt>
                <c:pt idx="7216">
                  <c:v>14.769863013697075</c:v>
                </c:pt>
                <c:pt idx="7217">
                  <c:v>14.772602739724471</c:v>
                </c:pt>
                <c:pt idx="7218">
                  <c:v>14.775342465751867</c:v>
                </c:pt>
                <c:pt idx="7219">
                  <c:v>14.778082191779264</c:v>
                </c:pt>
                <c:pt idx="7220">
                  <c:v>14.78082191780666</c:v>
                </c:pt>
                <c:pt idx="7221">
                  <c:v>14.783561643834057</c:v>
                </c:pt>
                <c:pt idx="7222">
                  <c:v>14.786301369861453</c:v>
                </c:pt>
                <c:pt idx="7223">
                  <c:v>14.78904109588885</c:v>
                </c:pt>
                <c:pt idx="7224">
                  <c:v>14.791780821916246</c:v>
                </c:pt>
                <c:pt idx="7225">
                  <c:v>14.794520547943643</c:v>
                </c:pt>
                <c:pt idx="7226">
                  <c:v>14.797260273971039</c:v>
                </c:pt>
                <c:pt idx="7227">
                  <c:v>14.799999999998436</c:v>
                </c:pt>
                <c:pt idx="7228">
                  <c:v>14.802739726025832</c:v>
                </c:pt>
                <c:pt idx="7229">
                  <c:v>14.805479452053229</c:v>
                </c:pt>
                <c:pt idx="7230">
                  <c:v>14.808219178080625</c:v>
                </c:pt>
                <c:pt idx="7231">
                  <c:v>14.810958904108022</c:v>
                </c:pt>
                <c:pt idx="7232">
                  <c:v>14.813698630135418</c:v>
                </c:pt>
                <c:pt idx="7233">
                  <c:v>14.816438356162815</c:v>
                </c:pt>
                <c:pt idx="7234">
                  <c:v>14.819178082190211</c:v>
                </c:pt>
                <c:pt idx="7235">
                  <c:v>14.821917808217608</c:v>
                </c:pt>
                <c:pt idx="7236">
                  <c:v>14.824657534245004</c:v>
                </c:pt>
                <c:pt idx="7237">
                  <c:v>14.8273972602724</c:v>
                </c:pt>
                <c:pt idx="7238">
                  <c:v>14.830136986299797</c:v>
                </c:pt>
                <c:pt idx="7239">
                  <c:v>14.832876712327193</c:v>
                </c:pt>
                <c:pt idx="7240">
                  <c:v>14.83561643835459</c:v>
                </c:pt>
                <c:pt idx="7241">
                  <c:v>14.838356164381986</c:v>
                </c:pt>
                <c:pt idx="7242">
                  <c:v>14.841095890409383</c:v>
                </c:pt>
                <c:pt idx="7243">
                  <c:v>14.843835616436779</c:v>
                </c:pt>
                <c:pt idx="7244">
                  <c:v>14.846575342464176</c:v>
                </c:pt>
                <c:pt idx="7245">
                  <c:v>14.849315068491572</c:v>
                </c:pt>
                <c:pt idx="7246">
                  <c:v>14.852054794518969</c:v>
                </c:pt>
                <c:pt idx="7247">
                  <c:v>14.854794520546365</c:v>
                </c:pt>
                <c:pt idx="7248">
                  <c:v>14.857534246573762</c:v>
                </c:pt>
                <c:pt idx="7249">
                  <c:v>14.860273972601158</c:v>
                </c:pt>
                <c:pt idx="7250">
                  <c:v>14.863013698628555</c:v>
                </c:pt>
                <c:pt idx="7251">
                  <c:v>14.865753424655951</c:v>
                </c:pt>
                <c:pt idx="7252">
                  <c:v>14.868493150683348</c:v>
                </c:pt>
                <c:pt idx="7253">
                  <c:v>14.871232876710744</c:v>
                </c:pt>
                <c:pt idx="7254">
                  <c:v>14.87397260273814</c:v>
                </c:pt>
                <c:pt idx="7255">
                  <c:v>14.876712328765537</c:v>
                </c:pt>
                <c:pt idx="7256">
                  <c:v>14.879452054792933</c:v>
                </c:pt>
                <c:pt idx="7257">
                  <c:v>14.88219178082033</c:v>
                </c:pt>
                <c:pt idx="7258">
                  <c:v>14.884931506847726</c:v>
                </c:pt>
                <c:pt idx="7259">
                  <c:v>14.887671232875123</c:v>
                </c:pt>
                <c:pt idx="7260">
                  <c:v>14.890410958902519</c:v>
                </c:pt>
                <c:pt idx="7261">
                  <c:v>14.893150684929916</c:v>
                </c:pt>
                <c:pt idx="7262">
                  <c:v>14.895890410957312</c:v>
                </c:pt>
                <c:pt idx="7263">
                  <c:v>14.898630136984709</c:v>
                </c:pt>
                <c:pt idx="7264">
                  <c:v>14.901369863012105</c:v>
                </c:pt>
                <c:pt idx="7265">
                  <c:v>14.904109589039502</c:v>
                </c:pt>
                <c:pt idx="7266">
                  <c:v>14.906849315066898</c:v>
                </c:pt>
                <c:pt idx="7267">
                  <c:v>14.909589041094295</c:v>
                </c:pt>
                <c:pt idx="7268">
                  <c:v>14.912328767121691</c:v>
                </c:pt>
                <c:pt idx="7269">
                  <c:v>14.915068493149088</c:v>
                </c:pt>
                <c:pt idx="7270">
                  <c:v>14.917808219176484</c:v>
                </c:pt>
                <c:pt idx="7271">
                  <c:v>14.920547945203881</c:v>
                </c:pt>
                <c:pt idx="7272">
                  <c:v>14.923287671231277</c:v>
                </c:pt>
                <c:pt idx="7273">
                  <c:v>14.926027397258673</c:v>
                </c:pt>
                <c:pt idx="7274">
                  <c:v>14.92876712328607</c:v>
                </c:pt>
                <c:pt idx="7275">
                  <c:v>14.931506849313466</c:v>
                </c:pt>
                <c:pt idx="7276">
                  <c:v>14.934246575340863</c:v>
                </c:pt>
                <c:pt idx="7277">
                  <c:v>14.936986301368259</c:v>
                </c:pt>
                <c:pt idx="7278">
                  <c:v>14.939726027395656</c:v>
                </c:pt>
                <c:pt idx="7279">
                  <c:v>14.942465753423052</c:v>
                </c:pt>
                <c:pt idx="7280">
                  <c:v>14.945205479450449</c:v>
                </c:pt>
                <c:pt idx="7281">
                  <c:v>14.947945205477845</c:v>
                </c:pt>
                <c:pt idx="7282">
                  <c:v>14.950684931505242</c:v>
                </c:pt>
                <c:pt idx="7283">
                  <c:v>14.953424657532638</c:v>
                </c:pt>
                <c:pt idx="7284">
                  <c:v>14.956164383560035</c:v>
                </c:pt>
                <c:pt idx="7285">
                  <c:v>14.958904109587431</c:v>
                </c:pt>
                <c:pt idx="7286">
                  <c:v>14.961643835614828</c:v>
                </c:pt>
                <c:pt idx="7287">
                  <c:v>14.964383561642224</c:v>
                </c:pt>
                <c:pt idx="7288">
                  <c:v>14.967123287669621</c:v>
                </c:pt>
                <c:pt idx="7289">
                  <c:v>14.969863013697017</c:v>
                </c:pt>
                <c:pt idx="7290">
                  <c:v>14.972602739724413</c:v>
                </c:pt>
                <c:pt idx="7291">
                  <c:v>14.97534246575181</c:v>
                </c:pt>
                <c:pt idx="7292">
                  <c:v>14.978082191779206</c:v>
                </c:pt>
                <c:pt idx="7293">
                  <c:v>14.980821917806603</c:v>
                </c:pt>
                <c:pt idx="7294">
                  <c:v>14.983561643833999</c:v>
                </c:pt>
                <c:pt idx="7295">
                  <c:v>14.986301369861396</c:v>
                </c:pt>
                <c:pt idx="7296">
                  <c:v>14.989041095888792</c:v>
                </c:pt>
                <c:pt idx="7297">
                  <c:v>14.991780821916189</c:v>
                </c:pt>
                <c:pt idx="7298">
                  <c:v>14.994520547943585</c:v>
                </c:pt>
                <c:pt idx="7299">
                  <c:v>14.997260273970982</c:v>
                </c:pt>
                <c:pt idx="7300">
                  <c:v>14.999999999998378</c:v>
                </c:pt>
                <c:pt idx="7301">
                  <c:v>15.002739726025775</c:v>
                </c:pt>
                <c:pt idx="7302">
                  <c:v>15.005479452053171</c:v>
                </c:pt>
                <c:pt idx="7303">
                  <c:v>15.008219178080568</c:v>
                </c:pt>
                <c:pt idx="7304">
                  <c:v>15.010958904107964</c:v>
                </c:pt>
                <c:pt idx="7305">
                  <c:v>15.013698630135361</c:v>
                </c:pt>
                <c:pt idx="7306">
                  <c:v>15.016438356162757</c:v>
                </c:pt>
                <c:pt idx="7307">
                  <c:v>15.019178082190153</c:v>
                </c:pt>
                <c:pt idx="7308">
                  <c:v>15.02191780821755</c:v>
                </c:pt>
                <c:pt idx="7309">
                  <c:v>15.024657534244946</c:v>
                </c:pt>
                <c:pt idx="7310">
                  <c:v>15.027397260272343</c:v>
                </c:pt>
                <c:pt idx="7311">
                  <c:v>15.030136986299739</c:v>
                </c:pt>
                <c:pt idx="7312">
                  <c:v>15.032876712327136</c:v>
                </c:pt>
                <c:pt idx="7313">
                  <c:v>15.035616438354532</c:v>
                </c:pt>
                <c:pt idx="7314">
                  <c:v>15.038356164381929</c:v>
                </c:pt>
                <c:pt idx="7315">
                  <c:v>15.041095890409325</c:v>
                </c:pt>
                <c:pt idx="7316">
                  <c:v>15.043835616436722</c:v>
                </c:pt>
                <c:pt idx="7317">
                  <c:v>15.046575342464118</c:v>
                </c:pt>
                <c:pt idx="7318">
                  <c:v>15.049315068491515</c:v>
                </c:pt>
                <c:pt idx="7319">
                  <c:v>15.052054794518911</c:v>
                </c:pt>
                <c:pt idx="7320">
                  <c:v>15.054794520546308</c:v>
                </c:pt>
                <c:pt idx="7321">
                  <c:v>15.057534246573704</c:v>
                </c:pt>
                <c:pt idx="7322">
                  <c:v>15.060273972601101</c:v>
                </c:pt>
                <c:pt idx="7323">
                  <c:v>15.063013698628497</c:v>
                </c:pt>
                <c:pt idx="7324">
                  <c:v>15.065753424655894</c:v>
                </c:pt>
                <c:pt idx="7325">
                  <c:v>15.06849315068329</c:v>
                </c:pt>
                <c:pt idx="7326">
                  <c:v>15.071232876710686</c:v>
                </c:pt>
                <c:pt idx="7327">
                  <c:v>15.073972602738083</c:v>
                </c:pt>
                <c:pt idx="7328">
                  <c:v>15.076712328765479</c:v>
                </c:pt>
                <c:pt idx="7329">
                  <c:v>15.079452054792876</c:v>
                </c:pt>
                <c:pt idx="7330">
                  <c:v>15.082191780820272</c:v>
                </c:pt>
                <c:pt idx="7331">
                  <c:v>15.084931506847669</c:v>
                </c:pt>
                <c:pt idx="7332">
                  <c:v>15.087671232875065</c:v>
                </c:pt>
                <c:pt idx="7333">
                  <c:v>15.090410958902462</c:v>
                </c:pt>
                <c:pt idx="7334">
                  <c:v>15.093150684929858</c:v>
                </c:pt>
                <c:pt idx="7335">
                  <c:v>15.095890410957255</c:v>
                </c:pt>
                <c:pt idx="7336">
                  <c:v>15.098630136984651</c:v>
                </c:pt>
                <c:pt idx="7337">
                  <c:v>15.101369863012048</c:v>
                </c:pt>
                <c:pt idx="7338">
                  <c:v>15.104109589039444</c:v>
                </c:pt>
                <c:pt idx="7339">
                  <c:v>15.106849315066841</c:v>
                </c:pt>
                <c:pt idx="7340">
                  <c:v>15.109589041094237</c:v>
                </c:pt>
                <c:pt idx="7341">
                  <c:v>15.112328767121634</c:v>
                </c:pt>
                <c:pt idx="7342">
                  <c:v>15.11506849314903</c:v>
                </c:pt>
                <c:pt idx="7343">
                  <c:v>15.117808219176426</c:v>
                </c:pt>
                <c:pt idx="7344">
                  <c:v>15.120547945203823</c:v>
                </c:pt>
                <c:pt idx="7345">
                  <c:v>15.123287671231219</c:v>
                </c:pt>
                <c:pt idx="7346">
                  <c:v>15.126027397258616</c:v>
                </c:pt>
                <c:pt idx="7347">
                  <c:v>15.128767123286012</c:v>
                </c:pt>
                <c:pt idx="7348">
                  <c:v>15.131506849313409</c:v>
                </c:pt>
                <c:pt idx="7349">
                  <c:v>15.134246575340805</c:v>
                </c:pt>
                <c:pt idx="7350">
                  <c:v>15.136986301368202</c:v>
                </c:pt>
                <c:pt idx="7351">
                  <c:v>15.139726027395598</c:v>
                </c:pt>
                <c:pt idx="7352">
                  <c:v>15.142465753422995</c:v>
                </c:pt>
                <c:pt idx="7353">
                  <c:v>15.145205479450391</c:v>
                </c:pt>
                <c:pt idx="7354">
                  <c:v>15.147945205477788</c:v>
                </c:pt>
                <c:pt idx="7355">
                  <c:v>15.150684931505184</c:v>
                </c:pt>
                <c:pt idx="7356">
                  <c:v>15.153424657532581</c:v>
                </c:pt>
                <c:pt idx="7357">
                  <c:v>15.156164383559977</c:v>
                </c:pt>
                <c:pt idx="7358">
                  <c:v>15.158904109587374</c:v>
                </c:pt>
                <c:pt idx="7359">
                  <c:v>15.16164383561477</c:v>
                </c:pt>
                <c:pt idx="7360">
                  <c:v>15.164383561642166</c:v>
                </c:pt>
                <c:pt idx="7361">
                  <c:v>15.167123287669563</c:v>
                </c:pt>
                <c:pt idx="7362">
                  <c:v>15.169863013696959</c:v>
                </c:pt>
                <c:pt idx="7363">
                  <c:v>15.172602739724356</c:v>
                </c:pt>
                <c:pt idx="7364">
                  <c:v>15.175342465751752</c:v>
                </c:pt>
                <c:pt idx="7365">
                  <c:v>15.178082191779149</c:v>
                </c:pt>
                <c:pt idx="7366">
                  <c:v>15.180821917806545</c:v>
                </c:pt>
                <c:pt idx="7367">
                  <c:v>15.183561643833942</c:v>
                </c:pt>
                <c:pt idx="7368">
                  <c:v>15.186301369861338</c:v>
                </c:pt>
                <c:pt idx="7369">
                  <c:v>15.189041095888735</c:v>
                </c:pt>
                <c:pt idx="7370">
                  <c:v>15.191780821916131</c:v>
                </c:pt>
                <c:pt idx="7371">
                  <c:v>15.194520547943528</c:v>
                </c:pt>
                <c:pt idx="7372">
                  <c:v>15.197260273970924</c:v>
                </c:pt>
                <c:pt idx="7373">
                  <c:v>15.199999999998321</c:v>
                </c:pt>
                <c:pt idx="7374">
                  <c:v>15.202739726025717</c:v>
                </c:pt>
                <c:pt idx="7375">
                  <c:v>15.205479452053114</c:v>
                </c:pt>
                <c:pt idx="7376">
                  <c:v>15.20821917808051</c:v>
                </c:pt>
                <c:pt idx="7377">
                  <c:v>15.210958904107907</c:v>
                </c:pt>
                <c:pt idx="7378">
                  <c:v>15.213698630135303</c:v>
                </c:pt>
                <c:pt idx="7379">
                  <c:v>15.216438356162699</c:v>
                </c:pt>
                <c:pt idx="7380">
                  <c:v>15.219178082190096</c:v>
                </c:pt>
                <c:pt idx="7381">
                  <c:v>15.221917808217492</c:v>
                </c:pt>
                <c:pt idx="7382">
                  <c:v>15.224657534244889</c:v>
                </c:pt>
                <c:pt idx="7383">
                  <c:v>15.227397260272285</c:v>
                </c:pt>
                <c:pt idx="7384">
                  <c:v>15.230136986299682</c:v>
                </c:pt>
                <c:pt idx="7385">
                  <c:v>15.232876712327078</c:v>
                </c:pt>
                <c:pt idx="7386">
                  <c:v>15.235616438354475</c:v>
                </c:pt>
                <c:pt idx="7387">
                  <c:v>15.238356164381871</c:v>
                </c:pt>
                <c:pt idx="7388">
                  <c:v>15.241095890409268</c:v>
                </c:pt>
                <c:pt idx="7389">
                  <c:v>15.243835616436664</c:v>
                </c:pt>
                <c:pt idx="7390">
                  <c:v>15.246575342464061</c:v>
                </c:pt>
                <c:pt idx="7391">
                  <c:v>15.249315068491457</c:v>
                </c:pt>
                <c:pt idx="7392">
                  <c:v>15.252054794518854</c:v>
                </c:pt>
                <c:pt idx="7393">
                  <c:v>15.25479452054625</c:v>
                </c:pt>
                <c:pt idx="7394">
                  <c:v>15.257534246573647</c:v>
                </c:pt>
                <c:pt idx="7395">
                  <c:v>15.260273972601043</c:v>
                </c:pt>
                <c:pt idx="7396">
                  <c:v>15.263013698628439</c:v>
                </c:pt>
                <c:pt idx="7397">
                  <c:v>15.265753424655836</c:v>
                </c:pt>
                <c:pt idx="7398">
                  <c:v>15.268493150683232</c:v>
                </c:pt>
                <c:pt idx="7399">
                  <c:v>15.271232876710629</c:v>
                </c:pt>
                <c:pt idx="7400">
                  <c:v>15.273972602738025</c:v>
                </c:pt>
                <c:pt idx="7401">
                  <c:v>15.276712328765422</c:v>
                </c:pt>
                <c:pt idx="7402">
                  <c:v>15.279452054792818</c:v>
                </c:pt>
                <c:pt idx="7403">
                  <c:v>15.282191780820215</c:v>
                </c:pt>
                <c:pt idx="7404">
                  <c:v>15.284931506847611</c:v>
                </c:pt>
                <c:pt idx="7405">
                  <c:v>15.287671232875008</c:v>
                </c:pt>
                <c:pt idx="7406">
                  <c:v>15.290410958902404</c:v>
                </c:pt>
                <c:pt idx="7407">
                  <c:v>15.293150684929801</c:v>
                </c:pt>
                <c:pt idx="7408">
                  <c:v>15.295890410957197</c:v>
                </c:pt>
                <c:pt idx="7409">
                  <c:v>15.298630136984594</c:v>
                </c:pt>
                <c:pt idx="7410">
                  <c:v>15.30136986301199</c:v>
                </c:pt>
                <c:pt idx="7411">
                  <c:v>15.304109589039387</c:v>
                </c:pt>
                <c:pt idx="7412">
                  <c:v>15.306849315066783</c:v>
                </c:pt>
                <c:pt idx="7413">
                  <c:v>15.30958904109418</c:v>
                </c:pt>
                <c:pt idx="7414">
                  <c:v>15.312328767121576</c:v>
                </c:pt>
                <c:pt idx="7415">
                  <c:v>15.315068493148972</c:v>
                </c:pt>
                <c:pt idx="7416">
                  <c:v>15.317808219176369</c:v>
                </c:pt>
                <c:pt idx="7417">
                  <c:v>15.320547945203765</c:v>
                </c:pt>
                <c:pt idx="7418">
                  <c:v>15.323287671231162</c:v>
                </c:pt>
                <c:pt idx="7419">
                  <c:v>15.326027397258558</c:v>
                </c:pt>
                <c:pt idx="7420">
                  <c:v>15.328767123285955</c:v>
                </c:pt>
                <c:pt idx="7421">
                  <c:v>15.331506849313351</c:v>
                </c:pt>
                <c:pt idx="7422">
                  <c:v>15.334246575340748</c:v>
                </c:pt>
                <c:pt idx="7423">
                  <c:v>15.336986301368144</c:v>
                </c:pt>
                <c:pt idx="7424">
                  <c:v>15.339726027395541</c:v>
                </c:pt>
                <c:pt idx="7425">
                  <c:v>15.342465753422937</c:v>
                </c:pt>
                <c:pt idx="7426">
                  <c:v>15.345205479450334</c:v>
                </c:pt>
                <c:pt idx="7427">
                  <c:v>15.34794520547773</c:v>
                </c:pt>
                <c:pt idx="7428">
                  <c:v>15.350684931505127</c:v>
                </c:pt>
                <c:pt idx="7429">
                  <c:v>15.353424657532523</c:v>
                </c:pt>
                <c:pt idx="7430">
                  <c:v>15.35616438355992</c:v>
                </c:pt>
                <c:pt idx="7431">
                  <c:v>15.358904109587316</c:v>
                </c:pt>
                <c:pt idx="7432">
                  <c:v>15.361643835614712</c:v>
                </c:pt>
                <c:pt idx="7433">
                  <c:v>15.364383561642109</c:v>
                </c:pt>
                <c:pt idx="7434">
                  <c:v>15.367123287669505</c:v>
                </c:pt>
                <c:pt idx="7435">
                  <c:v>15.369863013696902</c:v>
                </c:pt>
                <c:pt idx="7436">
                  <c:v>15.372602739724298</c:v>
                </c:pt>
                <c:pt idx="7437">
                  <c:v>15.375342465751695</c:v>
                </c:pt>
                <c:pt idx="7438">
                  <c:v>15.378082191779091</c:v>
                </c:pt>
                <c:pt idx="7439">
                  <c:v>15.380821917806488</c:v>
                </c:pt>
                <c:pt idx="7440">
                  <c:v>15.383561643833884</c:v>
                </c:pt>
                <c:pt idx="7441">
                  <c:v>15.386301369861281</c:v>
                </c:pt>
                <c:pt idx="7442">
                  <c:v>15.389041095888677</c:v>
                </c:pt>
                <c:pt idx="7443">
                  <c:v>15.391780821916074</c:v>
                </c:pt>
                <c:pt idx="7444">
                  <c:v>15.39452054794347</c:v>
                </c:pt>
                <c:pt idx="7445">
                  <c:v>15.397260273970867</c:v>
                </c:pt>
                <c:pt idx="7446">
                  <c:v>15.399999999998263</c:v>
                </c:pt>
                <c:pt idx="7447">
                  <c:v>15.40273972602566</c:v>
                </c:pt>
                <c:pt idx="7448">
                  <c:v>15.405479452053056</c:v>
                </c:pt>
                <c:pt idx="7449">
                  <c:v>15.408219178080452</c:v>
                </c:pt>
                <c:pt idx="7450">
                  <c:v>15.410958904107849</c:v>
                </c:pt>
                <c:pt idx="7451">
                  <c:v>15.413698630135245</c:v>
                </c:pt>
                <c:pt idx="7452">
                  <c:v>15.416438356162642</c:v>
                </c:pt>
                <c:pt idx="7453">
                  <c:v>15.419178082190038</c:v>
                </c:pt>
                <c:pt idx="7454">
                  <c:v>15.421917808217435</c:v>
                </c:pt>
                <c:pt idx="7455">
                  <c:v>15.424657534244831</c:v>
                </c:pt>
                <c:pt idx="7456">
                  <c:v>15.427397260272228</c:v>
                </c:pt>
                <c:pt idx="7457">
                  <c:v>15.430136986299624</c:v>
                </c:pt>
                <c:pt idx="7458">
                  <c:v>15.432876712327021</c:v>
                </c:pt>
                <c:pt idx="7459">
                  <c:v>15.435616438354417</c:v>
                </c:pt>
                <c:pt idx="7460">
                  <c:v>15.438356164381814</c:v>
                </c:pt>
                <c:pt idx="7461">
                  <c:v>15.44109589040921</c:v>
                </c:pt>
                <c:pt idx="7462">
                  <c:v>15.443835616436607</c:v>
                </c:pt>
                <c:pt idx="7463">
                  <c:v>15.446575342464003</c:v>
                </c:pt>
                <c:pt idx="7464">
                  <c:v>15.4493150684914</c:v>
                </c:pt>
                <c:pt idx="7465">
                  <c:v>15.452054794518796</c:v>
                </c:pt>
                <c:pt idx="7466">
                  <c:v>15.454794520546193</c:v>
                </c:pt>
                <c:pt idx="7467">
                  <c:v>15.457534246573589</c:v>
                </c:pt>
                <c:pt idx="7468">
                  <c:v>15.460273972600985</c:v>
                </c:pt>
                <c:pt idx="7469">
                  <c:v>15.463013698628382</c:v>
                </c:pt>
                <c:pt idx="7470">
                  <c:v>15.465753424655778</c:v>
                </c:pt>
                <c:pt idx="7471">
                  <c:v>15.468493150683175</c:v>
                </c:pt>
                <c:pt idx="7472">
                  <c:v>15.471232876710571</c:v>
                </c:pt>
                <c:pt idx="7473">
                  <c:v>15.473972602737968</c:v>
                </c:pt>
                <c:pt idx="7474">
                  <c:v>15.476712328765364</c:v>
                </c:pt>
                <c:pt idx="7475">
                  <c:v>15.479452054792761</c:v>
                </c:pt>
                <c:pt idx="7476">
                  <c:v>15.482191780820157</c:v>
                </c:pt>
                <c:pt idx="7477">
                  <c:v>15.484931506847554</c:v>
                </c:pt>
                <c:pt idx="7478">
                  <c:v>15.48767123287495</c:v>
                </c:pt>
                <c:pt idx="7479">
                  <c:v>15.490410958902347</c:v>
                </c:pt>
                <c:pt idx="7480">
                  <c:v>15.493150684929743</c:v>
                </c:pt>
                <c:pt idx="7481">
                  <c:v>15.49589041095714</c:v>
                </c:pt>
                <c:pt idx="7482">
                  <c:v>15.498630136984536</c:v>
                </c:pt>
                <c:pt idx="7483">
                  <c:v>15.501369863011933</c:v>
                </c:pt>
                <c:pt idx="7484">
                  <c:v>15.504109589039329</c:v>
                </c:pt>
                <c:pt idx="7485">
                  <c:v>15.506849315066725</c:v>
                </c:pt>
                <c:pt idx="7486">
                  <c:v>15.509589041094122</c:v>
                </c:pt>
                <c:pt idx="7487">
                  <c:v>15.512328767121518</c:v>
                </c:pt>
                <c:pt idx="7488">
                  <c:v>15.515068493148915</c:v>
                </c:pt>
                <c:pt idx="7489">
                  <c:v>15.517808219176311</c:v>
                </c:pt>
                <c:pt idx="7490">
                  <c:v>15.520547945203708</c:v>
                </c:pt>
                <c:pt idx="7491">
                  <c:v>15.523287671231104</c:v>
                </c:pt>
                <c:pt idx="7492">
                  <c:v>15.526027397258501</c:v>
                </c:pt>
                <c:pt idx="7493">
                  <c:v>15.528767123285897</c:v>
                </c:pt>
                <c:pt idx="7494">
                  <c:v>15.531506849313294</c:v>
                </c:pt>
                <c:pt idx="7495">
                  <c:v>15.53424657534069</c:v>
                </c:pt>
                <c:pt idx="7496">
                  <c:v>15.536986301368087</c:v>
                </c:pt>
                <c:pt idx="7497">
                  <c:v>15.539726027395483</c:v>
                </c:pt>
                <c:pt idx="7498">
                  <c:v>15.54246575342288</c:v>
                </c:pt>
                <c:pt idx="7499">
                  <c:v>15.545205479450276</c:v>
                </c:pt>
                <c:pt idx="7500">
                  <c:v>15.547945205477673</c:v>
                </c:pt>
                <c:pt idx="7501">
                  <c:v>15.550684931505069</c:v>
                </c:pt>
                <c:pt idx="7502">
                  <c:v>15.553424657532466</c:v>
                </c:pt>
                <c:pt idx="7503">
                  <c:v>15.556164383559862</c:v>
                </c:pt>
                <c:pt idx="7504">
                  <c:v>15.558904109587258</c:v>
                </c:pt>
                <c:pt idx="7505">
                  <c:v>15.561643835614655</c:v>
                </c:pt>
                <c:pt idx="7506">
                  <c:v>15.564383561642051</c:v>
                </c:pt>
                <c:pt idx="7507">
                  <c:v>15.567123287669448</c:v>
                </c:pt>
                <c:pt idx="7508">
                  <c:v>15.569863013696844</c:v>
                </c:pt>
                <c:pt idx="7509">
                  <c:v>15.572602739724241</c:v>
                </c:pt>
                <c:pt idx="7510">
                  <c:v>15.575342465751637</c:v>
                </c:pt>
                <c:pt idx="7511">
                  <c:v>15.578082191779034</c:v>
                </c:pt>
                <c:pt idx="7512">
                  <c:v>15.58082191780643</c:v>
                </c:pt>
                <c:pt idx="7513">
                  <c:v>15.583561643833827</c:v>
                </c:pt>
                <c:pt idx="7514">
                  <c:v>15.586301369861223</c:v>
                </c:pt>
                <c:pt idx="7515">
                  <c:v>15.58904109588862</c:v>
                </c:pt>
                <c:pt idx="7516">
                  <c:v>15.591780821916016</c:v>
                </c:pt>
                <c:pt idx="7517">
                  <c:v>15.594520547943413</c:v>
                </c:pt>
                <c:pt idx="7518">
                  <c:v>15.597260273970809</c:v>
                </c:pt>
                <c:pt idx="7519">
                  <c:v>15.599999999998206</c:v>
                </c:pt>
                <c:pt idx="7520">
                  <c:v>15.602739726025602</c:v>
                </c:pt>
                <c:pt idx="7521">
                  <c:v>15.605479452052998</c:v>
                </c:pt>
                <c:pt idx="7522">
                  <c:v>15.608219178080395</c:v>
                </c:pt>
                <c:pt idx="7523">
                  <c:v>15.610958904107791</c:v>
                </c:pt>
                <c:pt idx="7524">
                  <c:v>15.613698630135188</c:v>
                </c:pt>
                <c:pt idx="7525">
                  <c:v>15.616438356162584</c:v>
                </c:pt>
                <c:pt idx="7526">
                  <c:v>15.619178082189981</c:v>
                </c:pt>
                <c:pt idx="7527">
                  <c:v>15.621917808217377</c:v>
                </c:pt>
                <c:pt idx="7528">
                  <c:v>15.624657534244774</c:v>
                </c:pt>
                <c:pt idx="7529">
                  <c:v>15.62739726027217</c:v>
                </c:pt>
                <c:pt idx="7530">
                  <c:v>15.630136986299567</c:v>
                </c:pt>
                <c:pt idx="7531">
                  <c:v>15.632876712326963</c:v>
                </c:pt>
                <c:pt idx="7532">
                  <c:v>15.63561643835436</c:v>
                </c:pt>
                <c:pt idx="7533">
                  <c:v>15.638356164381756</c:v>
                </c:pt>
                <c:pt idx="7534">
                  <c:v>15.641095890409153</c:v>
                </c:pt>
                <c:pt idx="7535">
                  <c:v>15.643835616436549</c:v>
                </c:pt>
                <c:pt idx="7536">
                  <c:v>15.646575342463946</c:v>
                </c:pt>
                <c:pt idx="7537">
                  <c:v>15.649315068491342</c:v>
                </c:pt>
                <c:pt idx="7538">
                  <c:v>15.652054794518738</c:v>
                </c:pt>
                <c:pt idx="7539">
                  <c:v>15.654794520546135</c:v>
                </c:pt>
                <c:pt idx="7540">
                  <c:v>15.657534246573531</c:v>
                </c:pt>
                <c:pt idx="7541">
                  <c:v>15.660273972600928</c:v>
                </c:pt>
                <c:pt idx="7542">
                  <c:v>15.663013698628324</c:v>
                </c:pt>
                <c:pt idx="7543">
                  <c:v>15.665753424655721</c:v>
                </c:pt>
                <c:pt idx="7544">
                  <c:v>15.668493150683117</c:v>
                </c:pt>
                <c:pt idx="7545">
                  <c:v>15.671232876710514</c:v>
                </c:pt>
                <c:pt idx="7546">
                  <c:v>15.67397260273791</c:v>
                </c:pt>
                <c:pt idx="7547">
                  <c:v>15.676712328765307</c:v>
                </c:pt>
                <c:pt idx="7548">
                  <c:v>15.679452054792703</c:v>
                </c:pt>
                <c:pt idx="7549">
                  <c:v>15.6821917808201</c:v>
                </c:pt>
                <c:pt idx="7550">
                  <c:v>15.684931506847496</c:v>
                </c:pt>
                <c:pt idx="7551">
                  <c:v>15.687671232874893</c:v>
                </c:pt>
                <c:pt idx="7552">
                  <c:v>15.690410958902289</c:v>
                </c:pt>
                <c:pt idx="7553">
                  <c:v>15.693150684929686</c:v>
                </c:pt>
                <c:pt idx="7554">
                  <c:v>15.695890410957082</c:v>
                </c:pt>
                <c:pt idx="7555">
                  <c:v>15.698630136984479</c:v>
                </c:pt>
                <c:pt idx="7556">
                  <c:v>15.701369863011875</c:v>
                </c:pt>
                <c:pt idx="7557">
                  <c:v>15.704109589039271</c:v>
                </c:pt>
                <c:pt idx="7558">
                  <c:v>15.706849315066668</c:v>
                </c:pt>
                <c:pt idx="7559">
                  <c:v>15.709589041094064</c:v>
                </c:pt>
                <c:pt idx="7560">
                  <c:v>15.712328767121461</c:v>
                </c:pt>
                <c:pt idx="7561">
                  <c:v>15.715068493148857</c:v>
                </c:pt>
                <c:pt idx="7562">
                  <c:v>15.717808219176254</c:v>
                </c:pt>
                <c:pt idx="7563">
                  <c:v>15.72054794520365</c:v>
                </c:pt>
                <c:pt idx="7564">
                  <c:v>15.723287671231047</c:v>
                </c:pt>
                <c:pt idx="7565">
                  <c:v>15.726027397258443</c:v>
                </c:pt>
                <c:pt idx="7566">
                  <c:v>15.72876712328584</c:v>
                </c:pt>
                <c:pt idx="7567">
                  <c:v>15.731506849313236</c:v>
                </c:pt>
                <c:pt idx="7568">
                  <c:v>15.734246575340633</c:v>
                </c:pt>
                <c:pt idx="7569">
                  <c:v>15.736986301368029</c:v>
                </c:pt>
                <c:pt idx="7570">
                  <c:v>15.739726027395426</c:v>
                </c:pt>
                <c:pt idx="7571">
                  <c:v>15.742465753422822</c:v>
                </c:pt>
                <c:pt idx="7572">
                  <c:v>15.745205479450219</c:v>
                </c:pt>
                <c:pt idx="7573">
                  <c:v>15.747945205477615</c:v>
                </c:pt>
                <c:pt idx="7574">
                  <c:v>15.750684931505011</c:v>
                </c:pt>
                <c:pt idx="7575">
                  <c:v>15.753424657532408</c:v>
                </c:pt>
                <c:pt idx="7576">
                  <c:v>15.756164383559804</c:v>
                </c:pt>
                <c:pt idx="7577">
                  <c:v>15.758904109587201</c:v>
                </c:pt>
                <c:pt idx="7578">
                  <c:v>15.761643835614597</c:v>
                </c:pt>
                <c:pt idx="7579">
                  <c:v>15.764383561641994</c:v>
                </c:pt>
                <c:pt idx="7580">
                  <c:v>15.76712328766939</c:v>
                </c:pt>
                <c:pt idx="7581">
                  <c:v>15.769863013696787</c:v>
                </c:pt>
                <c:pt idx="7582">
                  <c:v>15.772602739724183</c:v>
                </c:pt>
                <c:pt idx="7583">
                  <c:v>15.77534246575158</c:v>
                </c:pt>
                <c:pt idx="7584">
                  <c:v>15.778082191778976</c:v>
                </c:pt>
                <c:pt idx="7585">
                  <c:v>15.780821917806373</c:v>
                </c:pt>
                <c:pt idx="7586">
                  <c:v>15.783561643833769</c:v>
                </c:pt>
                <c:pt idx="7587">
                  <c:v>15.786301369861166</c:v>
                </c:pt>
                <c:pt idx="7588">
                  <c:v>15.789041095888562</c:v>
                </c:pt>
                <c:pt idx="7589">
                  <c:v>15.791780821915959</c:v>
                </c:pt>
                <c:pt idx="7590">
                  <c:v>15.794520547943355</c:v>
                </c:pt>
                <c:pt idx="7591">
                  <c:v>15.797260273970751</c:v>
                </c:pt>
                <c:pt idx="7592">
                  <c:v>15.799999999998148</c:v>
                </c:pt>
                <c:pt idx="7593">
                  <c:v>15.802739726025544</c:v>
                </c:pt>
                <c:pt idx="7594">
                  <c:v>15.805479452052941</c:v>
                </c:pt>
                <c:pt idx="7595">
                  <c:v>15.808219178080337</c:v>
                </c:pt>
                <c:pt idx="7596">
                  <c:v>15.810958904107734</c:v>
                </c:pt>
                <c:pt idx="7597">
                  <c:v>15.81369863013513</c:v>
                </c:pt>
                <c:pt idx="7598">
                  <c:v>15.816438356162527</c:v>
                </c:pt>
                <c:pt idx="7599">
                  <c:v>15.819178082189923</c:v>
                </c:pt>
                <c:pt idx="7600">
                  <c:v>15.82191780821732</c:v>
                </c:pt>
                <c:pt idx="7601">
                  <c:v>15.824657534244716</c:v>
                </c:pt>
                <c:pt idx="7602">
                  <c:v>15.827397260272113</c:v>
                </c:pt>
                <c:pt idx="7603">
                  <c:v>15.830136986299509</c:v>
                </c:pt>
                <c:pt idx="7604">
                  <c:v>15.832876712326906</c:v>
                </c:pt>
                <c:pt idx="7605">
                  <c:v>15.835616438354302</c:v>
                </c:pt>
                <c:pt idx="7606">
                  <c:v>15.838356164381699</c:v>
                </c:pt>
                <c:pt idx="7607">
                  <c:v>15.841095890409095</c:v>
                </c:pt>
                <c:pt idx="7608">
                  <c:v>15.843835616436492</c:v>
                </c:pt>
                <c:pt idx="7609">
                  <c:v>15.846575342463888</c:v>
                </c:pt>
                <c:pt idx="7610">
                  <c:v>15.849315068491284</c:v>
                </c:pt>
                <c:pt idx="7611">
                  <c:v>15.852054794518681</c:v>
                </c:pt>
                <c:pt idx="7612">
                  <c:v>15.854794520546077</c:v>
                </c:pt>
                <c:pt idx="7613">
                  <c:v>15.857534246573474</c:v>
                </c:pt>
                <c:pt idx="7614">
                  <c:v>15.86027397260087</c:v>
                </c:pt>
                <c:pt idx="7615">
                  <c:v>15.863013698628267</c:v>
                </c:pt>
                <c:pt idx="7616">
                  <c:v>15.865753424655663</c:v>
                </c:pt>
                <c:pt idx="7617">
                  <c:v>15.86849315068306</c:v>
                </c:pt>
                <c:pt idx="7618">
                  <c:v>15.871232876710456</c:v>
                </c:pt>
                <c:pt idx="7619">
                  <c:v>15.873972602737853</c:v>
                </c:pt>
                <c:pt idx="7620">
                  <c:v>15.876712328765249</c:v>
                </c:pt>
                <c:pt idx="7621">
                  <c:v>15.879452054792646</c:v>
                </c:pt>
                <c:pt idx="7622">
                  <c:v>15.882191780820042</c:v>
                </c:pt>
                <c:pt idx="7623">
                  <c:v>15.884931506847439</c:v>
                </c:pt>
                <c:pt idx="7624">
                  <c:v>15.887671232874835</c:v>
                </c:pt>
                <c:pt idx="7625">
                  <c:v>15.890410958902232</c:v>
                </c:pt>
                <c:pt idx="7626">
                  <c:v>15.893150684929628</c:v>
                </c:pt>
                <c:pt idx="7627">
                  <c:v>15.895890410957024</c:v>
                </c:pt>
                <c:pt idx="7628">
                  <c:v>15.898630136984421</c:v>
                </c:pt>
                <c:pt idx="7629">
                  <c:v>15.901369863011817</c:v>
                </c:pt>
                <c:pt idx="7630">
                  <c:v>15.904109589039214</c:v>
                </c:pt>
                <c:pt idx="7631">
                  <c:v>15.90684931506661</c:v>
                </c:pt>
                <c:pt idx="7632">
                  <c:v>15.909589041094007</c:v>
                </c:pt>
                <c:pt idx="7633">
                  <c:v>15.912328767121403</c:v>
                </c:pt>
                <c:pt idx="7634">
                  <c:v>15.9150684931488</c:v>
                </c:pt>
                <c:pt idx="7635">
                  <c:v>15.917808219176196</c:v>
                </c:pt>
                <c:pt idx="7636">
                  <c:v>15.920547945203593</c:v>
                </c:pt>
                <c:pt idx="7637">
                  <c:v>15.923287671230989</c:v>
                </c:pt>
                <c:pt idx="7638">
                  <c:v>15.926027397258386</c:v>
                </c:pt>
                <c:pt idx="7639">
                  <c:v>15.928767123285782</c:v>
                </c:pt>
                <c:pt idx="7640">
                  <c:v>15.931506849313179</c:v>
                </c:pt>
                <c:pt idx="7641">
                  <c:v>15.934246575340575</c:v>
                </c:pt>
                <c:pt idx="7642">
                  <c:v>15.936986301367972</c:v>
                </c:pt>
                <c:pt idx="7643">
                  <c:v>15.939726027395368</c:v>
                </c:pt>
                <c:pt idx="7644">
                  <c:v>15.942465753422765</c:v>
                </c:pt>
                <c:pt idx="7645">
                  <c:v>15.945205479450161</c:v>
                </c:pt>
                <c:pt idx="7646">
                  <c:v>15.947945205477557</c:v>
                </c:pt>
                <c:pt idx="7647">
                  <c:v>15.950684931504954</c:v>
                </c:pt>
                <c:pt idx="7648">
                  <c:v>15.95342465753235</c:v>
                </c:pt>
                <c:pt idx="7649">
                  <c:v>15.956164383559747</c:v>
                </c:pt>
                <c:pt idx="7650">
                  <c:v>15.958904109587143</c:v>
                </c:pt>
                <c:pt idx="7651">
                  <c:v>15.96164383561454</c:v>
                </c:pt>
                <c:pt idx="7652">
                  <c:v>15.964383561641936</c:v>
                </c:pt>
                <c:pt idx="7653">
                  <c:v>15.967123287669333</c:v>
                </c:pt>
                <c:pt idx="7654">
                  <c:v>15.969863013696729</c:v>
                </c:pt>
                <c:pt idx="7655">
                  <c:v>15.972602739724126</c:v>
                </c:pt>
                <c:pt idx="7656">
                  <c:v>15.975342465751522</c:v>
                </c:pt>
                <c:pt idx="7657">
                  <c:v>15.978082191778919</c:v>
                </c:pt>
                <c:pt idx="7658">
                  <c:v>15.980821917806315</c:v>
                </c:pt>
                <c:pt idx="7659">
                  <c:v>15.983561643833712</c:v>
                </c:pt>
                <c:pt idx="7660">
                  <c:v>15.986301369861108</c:v>
                </c:pt>
                <c:pt idx="7661">
                  <c:v>15.989041095888505</c:v>
                </c:pt>
                <c:pt idx="7662">
                  <c:v>15.991780821915901</c:v>
                </c:pt>
                <c:pt idx="7663">
                  <c:v>15.994520547943297</c:v>
                </c:pt>
                <c:pt idx="7664">
                  <c:v>15.997260273970694</c:v>
                </c:pt>
                <c:pt idx="7665">
                  <c:v>15.99999999999809</c:v>
                </c:pt>
                <c:pt idx="7666">
                  <c:v>16.002739726025489</c:v>
                </c:pt>
                <c:pt idx="7667">
                  <c:v>16.005479452052885</c:v>
                </c:pt>
                <c:pt idx="7668">
                  <c:v>16.008219178080282</c:v>
                </c:pt>
                <c:pt idx="7669">
                  <c:v>16.010958904107678</c:v>
                </c:pt>
                <c:pt idx="7670">
                  <c:v>16.013698630135075</c:v>
                </c:pt>
                <c:pt idx="7671">
                  <c:v>16.016438356162471</c:v>
                </c:pt>
                <c:pt idx="7672">
                  <c:v>16.019178082189867</c:v>
                </c:pt>
                <c:pt idx="7673">
                  <c:v>16.021917808217264</c:v>
                </c:pt>
                <c:pt idx="7674">
                  <c:v>16.02465753424466</c:v>
                </c:pt>
                <c:pt idx="7675">
                  <c:v>16.027397260272057</c:v>
                </c:pt>
                <c:pt idx="7676">
                  <c:v>16.030136986299453</c:v>
                </c:pt>
                <c:pt idx="7677">
                  <c:v>16.03287671232685</c:v>
                </c:pt>
                <c:pt idx="7678">
                  <c:v>16.035616438354246</c:v>
                </c:pt>
                <c:pt idx="7679">
                  <c:v>16.038356164381643</c:v>
                </c:pt>
                <c:pt idx="7680">
                  <c:v>16.041095890409039</c:v>
                </c:pt>
                <c:pt idx="7681">
                  <c:v>16.043835616436436</c:v>
                </c:pt>
                <c:pt idx="7682">
                  <c:v>16.046575342463832</c:v>
                </c:pt>
                <c:pt idx="7683">
                  <c:v>16.049315068491229</c:v>
                </c:pt>
                <c:pt idx="7684">
                  <c:v>16.052054794518625</c:v>
                </c:pt>
                <c:pt idx="7685">
                  <c:v>16.054794520546022</c:v>
                </c:pt>
                <c:pt idx="7686">
                  <c:v>16.057534246573418</c:v>
                </c:pt>
                <c:pt idx="7687">
                  <c:v>16.060273972600815</c:v>
                </c:pt>
                <c:pt idx="7688">
                  <c:v>16.063013698628211</c:v>
                </c:pt>
                <c:pt idx="7689">
                  <c:v>16.065753424655608</c:v>
                </c:pt>
                <c:pt idx="7690">
                  <c:v>16.068493150683004</c:v>
                </c:pt>
                <c:pt idx="7691">
                  <c:v>16.0712328767104</c:v>
                </c:pt>
                <c:pt idx="7692">
                  <c:v>16.073972602737797</c:v>
                </c:pt>
                <c:pt idx="7693">
                  <c:v>16.076712328765193</c:v>
                </c:pt>
                <c:pt idx="7694">
                  <c:v>16.07945205479259</c:v>
                </c:pt>
                <c:pt idx="7695">
                  <c:v>16.082191780819986</c:v>
                </c:pt>
                <c:pt idx="7696">
                  <c:v>16.084931506847383</c:v>
                </c:pt>
                <c:pt idx="7697">
                  <c:v>16.087671232874779</c:v>
                </c:pt>
                <c:pt idx="7698">
                  <c:v>16.090410958902176</c:v>
                </c:pt>
                <c:pt idx="7699">
                  <c:v>16.093150684929572</c:v>
                </c:pt>
                <c:pt idx="7700">
                  <c:v>16.095890410956969</c:v>
                </c:pt>
                <c:pt idx="7701">
                  <c:v>16.098630136984365</c:v>
                </c:pt>
                <c:pt idx="7702">
                  <c:v>16.101369863011762</c:v>
                </c:pt>
                <c:pt idx="7703">
                  <c:v>16.104109589039158</c:v>
                </c:pt>
                <c:pt idx="7704">
                  <c:v>16.106849315066555</c:v>
                </c:pt>
                <c:pt idx="7705">
                  <c:v>16.109589041093951</c:v>
                </c:pt>
                <c:pt idx="7706">
                  <c:v>16.112328767121348</c:v>
                </c:pt>
                <c:pt idx="7707">
                  <c:v>16.115068493148744</c:v>
                </c:pt>
                <c:pt idx="7708">
                  <c:v>16.11780821917614</c:v>
                </c:pt>
                <c:pt idx="7709">
                  <c:v>16.120547945203537</c:v>
                </c:pt>
                <c:pt idx="7710">
                  <c:v>16.123287671230933</c:v>
                </c:pt>
                <c:pt idx="7711">
                  <c:v>16.12602739725833</c:v>
                </c:pt>
                <c:pt idx="7712">
                  <c:v>16.128767123285726</c:v>
                </c:pt>
                <c:pt idx="7713">
                  <c:v>16.131506849313123</c:v>
                </c:pt>
                <c:pt idx="7714">
                  <c:v>16.134246575340519</c:v>
                </c:pt>
                <c:pt idx="7715">
                  <c:v>16.136986301367916</c:v>
                </c:pt>
                <c:pt idx="7716">
                  <c:v>16.139726027395312</c:v>
                </c:pt>
                <c:pt idx="7717">
                  <c:v>16.142465753422709</c:v>
                </c:pt>
                <c:pt idx="7718">
                  <c:v>16.145205479450105</c:v>
                </c:pt>
                <c:pt idx="7719">
                  <c:v>16.147945205477502</c:v>
                </c:pt>
                <c:pt idx="7720">
                  <c:v>16.150684931504898</c:v>
                </c:pt>
                <c:pt idx="7721">
                  <c:v>16.153424657532295</c:v>
                </c:pt>
                <c:pt idx="7722">
                  <c:v>16.156164383559691</c:v>
                </c:pt>
                <c:pt idx="7723">
                  <c:v>16.158904109587088</c:v>
                </c:pt>
                <c:pt idx="7724">
                  <c:v>16.161643835614484</c:v>
                </c:pt>
                <c:pt idx="7725">
                  <c:v>16.164383561641881</c:v>
                </c:pt>
                <c:pt idx="7726">
                  <c:v>16.167123287669277</c:v>
                </c:pt>
                <c:pt idx="7727">
                  <c:v>16.169863013696673</c:v>
                </c:pt>
                <c:pt idx="7728">
                  <c:v>16.17260273972407</c:v>
                </c:pt>
                <c:pt idx="7729">
                  <c:v>16.175342465751466</c:v>
                </c:pt>
                <c:pt idx="7730">
                  <c:v>16.178082191778863</c:v>
                </c:pt>
                <c:pt idx="7731">
                  <c:v>16.180821917806259</c:v>
                </c:pt>
                <c:pt idx="7732">
                  <c:v>16.183561643833656</c:v>
                </c:pt>
                <c:pt idx="7733">
                  <c:v>16.186301369861052</c:v>
                </c:pt>
                <c:pt idx="7734">
                  <c:v>16.189041095888449</c:v>
                </c:pt>
                <c:pt idx="7735">
                  <c:v>16.191780821915845</c:v>
                </c:pt>
                <c:pt idx="7736">
                  <c:v>16.194520547943242</c:v>
                </c:pt>
                <c:pt idx="7737">
                  <c:v>16.197260273970638</c:v>
                </c:pt>
                <c:pt idx="7738">
                  <c:v>16.199999999998035</c:v>
                </c:pt>
                <c:pt idx="7739">
                  <c:v>16.202739726025431</c:v>
                </c:pt>
                <c:pt idx="7740">
                  <c:v>16.205479452052828</c:v>
                </c:pt>
                <c:pt idx="7741">
                  <c:v>16.208219178080224</c:v>
                </c:pt>
                <c:pt idx="7742">
                  <c:v>16.210958904107621</c:v>
                </c:pt>
                <c:pt idx="7743">
                  <c:v>16.213698630135017</c:v>
                </c:pt>
                <c:pt idx="7744">
                  <c:v>16.216438356162413</c:v>
                </c:pt>
                <c:pt idx="7745">
                  <c:v>16.21917808218981</c:v>
                </c:pt>
                <c:pt idx="7746">
                  <c:v>16.221917808217206</c:v>
                </c:pt>
                <c:pt idx="7747">
                  <c:v>16.224657534244603</c:v>
                </c:pt>
                <c:pt idx="7748">
                  <c:v>16.227397260271999</c:v>
                </c:pt>
                <c:pt idx="7749">
                  <c:v>16.230136986299396</c:v>
                </c:pt>
                <c:pt idx="7750">
                  <c:v>16.232876712326792</c:v>
                </c:pt>
                <c:pt idx="7751">
                  <c:v>16.235616438354189</c:v>
                </c:pt>
                <c:pt idx="7752">
                  <c:v>16.238356164381585</c:v>
                </c:pt>
                <c:pt idx="7753">
                  <c:v>16.241095890408982</c:v>
                </c:pt>
                <c:pt idx="7754">
                  <c:v>16.243835616436378</c:v>
                </c:pt>
                <c:pt idx="7755">
                  <c:v>16.246575342463775</c:v>
                </c:pt>
                <c:pt idx="7756">
                  <c:v>16.249315068491171</c:v>
                </c:pt>
                <c:pt idx="7757">
                  <c:v>16.252054794518568</c:v>
                </c:pt>
                <c:pt idx="7758">
                  <c:v>16.254794520545964</c:v>
                </c:pt>
                <c:pt idx="7759">
                  <c:v>16.257534246573361</c:v>
                </c:pt>
                <c:pt idx="7760">
                  <c:v>16.260273972600757</c:v>
                </c:pt>
                <c:pt idx="7761">
                  <c:v>16.263013698628153</c:v>
                </c:pt>
                <c:pt idx="7762">
                  <c:v>16.26575342465555</c:v>
                </c:pt>
                <c:pt idx="7763">
                  <c:v>16.268493150682946</c:v>
                </c:pt>
                <c:pt idx="7764">
                  <c:v>16.271232876710343</c:v>
                </c:pt>
                <c:pt idx="7765">
                  <c:v>16.273972602737739</c:v>
                </c:pt>
                <c:pt idx="7766">
                  <c:v>16.276712328765136</c:v>
                </c:pt>
                <c:pt idx="7767">
                  <c:v>16.279452054792532</c:v>
                </c:pt>
                <c:pt idx="7768">
                  <c:v>16.282191780819929</c:v>
                </c:pt>
                <c:pt idx="7769">
                  <c:v>16.284931506847325</c:v>
                </c:pt>
                <c:pt idx="7770">
                  <c:v>16.287671232874722</c:v>
                </c:pt>
                <c:pt idx="7771">
                  <c:v>16.290410958902118</c:v>
                </c:pt>
                <c:pt idx="7772">
                  <c:v>16.293150684929515</c:v>
                </c:pt>
                <c:pt idx="7773">
                  <c:v>16.295890410956911</c:v>
                </c:pt>
                <c:pt idx="7774">
                  <c:v>16.298630136984308</c:v>
                </c:pt>
                <c:pt idx="7775">
                  <c:v>16.301369863011704</c:v>
                </c:pt>
                <c:pt idx="7776">
                  <c:v>16.304109589039101</c:v>
                </c:pt>
                <c:pt idx="7777">
                  <c:v>16.306849315066497</c:v>
                </c:pt>
                <c:pt idx="7778">
                  <c:v>16.309589041093894</c:v>
                </c:pt>
                <c:pt idx="7779">
                  <c:v>16.31232876712129</c:v>
                </c:pt>
                <c:pt idx="7780">
                  <c:v>16.315068493148686</c:v>
                </c:pt>
                <c:pt idx="7781">
                  <c:v>16.317808219176083</c:v>
                </c:pt>
                <c:pt idx="7782">
                  <c:v>16.320547945203479</c:v>
                </c:pt>
                <c:pt idx="7783">
                  <c:v>16.323287671230876</c:v>
                </c:pt>
                <c:pt idx="7784">
                  <c:v>16.326027397258272</c:v>
                </c:pt>
                <c:pt idx="7785">
                  <c:v>16.328767123285669</c:v>
                </c:pt>
                <c:pt idx="7786">
                  <c:v>16.331506849313065</c:v>
                </c:pt>
                <c:pt idx="7787">
                  <c:v>16.334246575340462</c:v>
                </c:pt>
                <c:pt idx="7788">
                  <c:v>16.336986301367858</c:v>
                </c:pt>
                <c:pt idx="7789">
                  <c:v>16.339726027395255</c:v>
                </c:pt>
                <c:pt idx="7790">
                  <c:v>16.342465753422651</c:v>
                </c:pt>
                <c:pt idx="7791">
                  <c:v>16.345205479450048</c:v>
                </c:pt>
                <c:pt idx="7792">
                  <c:v>16.347945205477444</c:v>
                </c:pt>
                <c:pt idx="7793">
                  <c:v>16.350684931504841</c:v>
                </c:pt>
                <c:pt idx="7794">
                  <c:v>16.353424657532237</c:v>
                </c:pt>
                <c:pt idx="7795">
                  <c:v>16.356164383559634</c:v>
                </c:pt>
                <c:pt idx="7796">
                  <c:v>16.35890410958703</c:v>
                </c:pt>
                <c:pt idx="7797">
                  <c:v>16.361643835614426</c:v>
                </c:pt>
                <c:pt idx="7798">
                  <c:v>16.364383561641823</c:v>
                </c:pt>
                <c:pt idx="7799">
                  <c:v>16.367123287669219</c:v>
                </c:pt>
                <c:pt idx="7800">
                  <c:v>16.369863013696616</c:v>
                </c:pt>
                <c:pt idx="7801">
                  <c:v>16.372602739724012</c:v>
                </c:pt>
                <c:pt idx="7802">
                  <c:v>16.375342465751409</c:v>
                </c:pt>
                <c:pt idx="7803">
                  <c:v>16.378082191778805</c:v>
                </c:pt>
                <c:pt idx="7804">
                  <c:v>16.380821917806202</c:v>
                </c:pt>
                <c:pt idx="7805">
                  <c:v>16.383561643833598</c:v>
                </c:pt>
                <c:pt idx="7806">
                  <c:v>16.386301369860995</c:v>
                </c:pt>
                <c:pt idx="7807">
                  <c:v>16.389041095888391</c:v>
                </c:pt>
                <c:pt idx="7808">
                  <c:v>16.391780821915788</c:v>
                </c:pt>
                <c:pt idx="7809">
                  <c:v>16.394520547943184</c:v>
                </c:pt>
                <c:pt idx="7810">
                  <c:v>16.397260273970581</c:v>
                </c:pt>
                <c:pt idx="7811">
                  <c:v>16.399999999997977</c:v>
                </c:pt>
                <c:pt idx="7812">
                  <c:v>16.402739726025374</c:v>
                </c:pt>
                <c:pt idx="7813">
                  <c:v>16.40547945205277</c:v>
                </c:pt>
                <c:pt idx="7814">
                  <c:v>16.408219178080167</c:v>
                </c:pt>
                <c:pt idx="7815">
                  <c:v>16.410958904107563</c:v>
                </c:pt>
                <c:pt idx="7816">
                  <c:v>16.413698630134959</c:v>
                </c:pt>
                <c:pt idx="7817">
                  <c:v>16.416438356162356</c:v>
                </c:pt>
                <c:pt idx="7818">
                  <c:v>16.419178082189752</c:v>
                </c:pt>
                <c:pt idx="7819">
                  <c:v>16.421917808217149</c:v>
                </c:pt>
                <c:pt idx="7820">
                  <c:v>16.424657534244545</c:v>
                </c:pt>
                <c:pt idx="7821">
                  <c:v>16.427397260271942</c:v>
                </c:pt>
                <c:pt idx="7822">
                  <c:v>16.430136986299338</c:v>
                </c:pt>
                <c:pt idx="7823">
                  <c:v>16.432876712326735</c:v>
                </c:pt>
                <c:pt idx="7824">
                  <c:v>16.435616438354131</c:v>
                </c:pt>
                <c:pt idx="7825">
                  <c:v>16.438356164381528</c:v>
                </c:pt>
                <c:pt idx="7826">
                  <c:v>16.441095890408924</c:v>
                </c:pt>
                <c:pt idx="7827">
                  <c:v>16.443835616436321</c:v>
                </c:pt>
                <c:pt idx="7828">
                  <c:v>16.446575342463717</c:v>
                </c:pt>
                <c:pt idx="7829">
                  <c:v>16.449315068491114</c:v>
                </c:pt>
                <c:pt idx="7830">
                  <c:v>16.45205479451851</c:v>
                </c:pt>
                <c:pt idx="7831">
                  <c:v>16.454794520545907</c:v>
                </c:pt>
                <c:pt idx="7832">
                  <c:v>16.457534246573303</c:v>
                </c:pt>
                <c:pt idx="7833">
                  <c:v>16.460273972600699</c:v>
                </c:pt>
                <c:pt idx="7834">
                  <c:v>16.463013698628096</c:v>
                </c:pt>
                <c:pt idx="7835">
                  <c:v>16.465753424655492</c:v>
                </c:pt>
                <c:pt idx="7836">
                  <c:v>16.468493150682889</c:v>
                </c:pt>
                <c:pt idx="7837">
                  <c:v>16.471232876710285</c:v>
                </c:pt>
                <c:pt idx="7838">
                  <c:v>16.473972602737682</c:v>
                </c:pt>
                <c:pt idx="7839">
                  <c:v>16.476712328765078</c:v>
                </c:pt>
                <c:pt idx="7840">
                  <c:v>16.479452054792475</c:v>
                </c:pt>
                <c:pt idx="7841">
                  <c:v>16.482191780819871</c:v>
                </c:pt>
                <c:pt idx="7842">
                  <c:v>16.484931506847268</c:v>
                </c:pt>
                <c:pt idx="7843">
                  <c:v>16.487671232874664</c:v>
                </c:pt>
                <c:pt idx="7844">
                  <c:v>16.490410958902061</c:v>
                </c:pt>
                <c:pt idx="7845">
                  <c:v>16.493150684929457</c:v>
                </c:pt>
                <c:pt idx="7846">
                  <c:v>16.495890410956854</c:v>
                </c:pt>
                <c:pt idx="7847">
                  <c:v>16.49863013698425</c:v>
                </c:pt>
                <c:pt idx="7848">
                  <c:v>16.501369863011647</c:v>
                </c:pt>
                <c:pt idx="7849">
                  <c:v>16.504109589039043</c:v>
                </c:pt>
                <c:pt idx="7850">
                  <c:v>16.506849315066439</c:v>
                </c:pt>
                <c:pt idx="7851">
                  <c:v>16.509589041093836</c:v>
                </c:pt>
                <c:pt idx="7852">
                  <c:v>16.512328767121232</c:v>
                </c:pt>
                <c:pt idx="7853">
                  <c:v>16.515068493148629</c:v>
                </c:pt>
                <c:pt idx="7854">
                  <c:v>16.517808219176025</c:v>
                </c:pt>
                <c:pt idx="7855">
                  <c:v>16.520547945203422</c:v>
                </c:pt>
                <c:pt idx="7856">
                  <c:v>16.523287671230818</c:v>
                </c:pt>
                <c:pt idx="7857">
                  <c:v>16.526027397258215</c:v>
                </c:pt>
                <c:pt idx="7858">
                  <c:v>16.528767123285611</c:v>
                </c:pt>
                <c:pt idx="7859">
                  <c:v>16.531506849313008</c:v>
                </c:pt>
                <c:pt idx="7860">
                  <c:v>16.534246575340404</c:v>
                </c:pt>
                <c:pt idx="7861">
                  <c:v>16.536986301367801</c:v>
                </c:pt>
                <c:pt idx="7862">
                  <c:v>16.539726027395197</c:v>
                </c:pt>
                <c:pt idx="7863">
                  <c:v>16.542465753422594</c:v>
                </c:pt>
                <c:pt idx="7864">
                  <c:v>16.54520547944999</c:v>
                </c:pt>
                <c:pt idx="7865">
                  <c:v>16.547945205477387</c:v>
                </c:pt>
                <c:pt idx="7866">
                  <c:v>16.550684931504783</c:v>
                </c:pt>
                <c:pt idx="7867">
                  <c:v>16.55342465753218</c:v>
                </c:pt>
                <c:pt idx="7868">
                  <c:v>16.556164383559576</c:v>
                </c:pt>
                <c:pt idx="7869">
                  <c:v>16.558904109586972</c:v>
                </c:pt>
                <c:pt idx="7870">
                  <c:v>16.561643835614369</c:v>
                </c:pt>
                <c:pt idx="7871">
                  <c:v>16.564383561641765</c:v>
                </c:pt>
                <c:pt idx="7872">
                  <c:v>16.567123287669162</c:v>
                </c:pt>
                <c:pt idx="7873">
                  <c:v>16.569863013696558</c:v>
                </c:pt>
                <c:pt idx="7874">
                  <c:v>16.572602739723955</c:v>
                </c:pt>
                <c:pt idx="7875">
                  <c:v>16.575342465751351</c:v>
                </c:pt>
                <c:pt idx="7876">
                  <c:v>16.578082191778748</c:v>
                </c:pt>
                <c:pt idx="7877">
                  <c:v>16.580821917806144</c:v>
                </c:pt>
                <c:pt idx="7878">
                  <c:v>16.583561643833541</c:v>
                </c:pt>
                <c:pt idx="7879">
                  <c:v>16.586301369860937</c:v>
                </c:pt>
                <c:pt idx="7880">
                  <c:v>16.589041095888334</c:v>
                </c:pt>
                <c:pt idx="7881">
                  <c:v>16.59178082191573</c:v>
                </c:pt>
                <c:pt idx="7882">
                  <c:v>16.594520547943127</c:v>
                </c:pt>
                <c:pt idx="7883">
                  <c:v>16.597260273970523</c:v>
                </c:pt>
                <c:pt idx="7884">
                  <c:v>16.59999999999792</c:v>
                </c:pt>
                <c:pt idx="7885">
                  <c:v>16.602739726025316</c:v>
                </c:pt>
                <c:pt idx="7886">
                  <c:v>16.605479452052712</c:v>
                </c:pt>
                <c:pt idx="7887">
                  <c:v>16.608219178080109</c:v>
                </c:pt>
                <c:pt idx="7888">
                  <c:v>16.610958904107505</c:v>
                </c:pt>
                <c:pt idx="7889">
                  <c:v>16.613698630134902</c:v>
                </c:pt>
                <c:pt idx="7890">
                  <c:v>16.616438356162298</c:v>
                </c:pt>
                <c:pt idx="7891">
                  <c:v>16.619178082189695</c:v>
                </c:pt>
                <c:pt idx="7892">
                  <c:v>16.621917808217091</c:v>
                </c:pt>
                <c:pt idx="7893">
                  <c:v>16.624657534244488</c:v>
                </c:pt>
                <c:pt idx="7894">
                  <c:v>16.627397260271884</c:v>
                </c:pt>
                <c:pt idx="7895">
                  <c:v>16.630136986299281</c:v>
                </c:pt>
                <c:pt idx="7896">
                  <c:v>16.632876712326677</c:v>
                </c:pt>
                <c:pt idx="7897">
                  <c:v>16.635616438354074</c:v>
                </c:pt>
                <c:pt idx="7898">
                  <c:v>16.63835616438147</c:v>
                </c:pt>
                <c:pt idx="7899">
                  <c:v>16.641095890408867</c:v>
                </c:pt>
                <c:pt idx="7900">
                  <c:v>16.643835616436263</c:v>
                </c:pt>
                <c:pt idx="7901">
                  <c:v>16.64657534246366</c:v>
                </c:pt>
                <c:pt idx="7902">
                  <c:v>16.649315068491056</c:v>
                </c:pt>
                <c:pt idx="7903">
                  <c:v>16.652054794518452</c:v>
                </c:pt>
                <c:pt idx="7904">
                  <c:v>16.654794520545849</c:v>
                </c:pt>
                <c:pt idx="7905">
                  <c:v>16.657534246573245</c:v>
                </c:pt>
                <c:pt idx="7906">
                  <c:v>16.660273972600642</c:v>
                </c:pt>
                <c:pt idx="7907">
                  <c:v>16.663013698628038</c:v>
                </c:pt>
                <c:pt idx="7908">
                  <c:v>16.665753424655435</c:v>
                </c:pt>
                <c:pt idx="7909">
                  <c:v>16.668493150682831</c:v>
                </c:pt>
                <c:pt idx="7910">
                  <c:v>16.671232876710228</c:v>
                </c:pt>
                <c:pt idx="7911">
                  <c:v>16.673972602737624</c:v>
                </c:pt>
                <c:pt idx="7912">
                  <c:v>16.676712328765021</c:v>
                </c:pt>
                <c:pt idx="7913">
                  <c:v>16.679452054792417</c:v>
                </c:pt>
                <c:pt idx="7914">
                  <c:v>16.682191780819814</c:v>
                </c:pt>
                <c:pt idx="7915">
                  <c:v>16.68493150684721</c:v>
                </c:pt>
                <c:pt idx="7916">
                  <c:v>16.687671232874607</c:v>
                </c:pt>
                <c:pt idx="7917">
                  <c:v>16.690410958902003</c:v>
                </c:pt>
                <c:pt idx="7918">
                  <c:v>16.6931506849294</c:v>
                </c:pt>
                <c:pt idx="7919">
                  <c:v>16.695890410956796</c:v>
                </c:pt>
                <c:pt idx="7920">
                  <c:v>16.698630136984193</c:v>
                </c:pt>
                <c:pt idx="7921">
                  <c:v>16.701369863011589</c:v>
                </c:pt>
                <c:pt idx="7922">
                  <c:v>16.704109589038985</c:v>
                </c:pt>
                <c:pt idx="7923">
                  <c:v>16.706849315066382</c:v>
                </c:pt>
                <c:pt idx="7924">
                  <c:v>16.709589041093778</c:v>
                </c:pt>
                <c:pt idx="7925">
                  <c:v>16.712328767121175</c:v>
                </c:pt>
                <c:pt idx="7926">
                  <c:v>16.715068493148571</c:v>
                </c:pt>
                <c:pt idx="7927">
                  <c:v>16.717808219175968</c:v>
                </c:pt>
                <c:pt idx="7928">
                  <c:v>16.720547945203364</c:v>
                </c:pt>
                <c:pt idx="7929">
                  <c:v>16.723287671230761</c:v>
                </c:pt>
                <c:pt idx="7930">
                  <c:v>16.726027397258157</c:v>
                </c:pt>
                <c:pt idx="7931">
                  <c:v>16.728767123285554</c:v>
                </c:pt>
                <c:pt idx="7932">
                  <c:v>16.73150684931295</c:v>
                </c:pt>
                <c:pt idx="7933">
                  <c:v>16.734246575340347</c:v>
                </c:pt>
                <c:pt idx="7934">
                  <c:v>16.736986301367743</c:v>
                </c:pt>
                <c:pt idx="7935">
                  <c:v>16.73972602739514</c:v>
                </c:pt>
                <c:pt idx="7936">
                  <c:v>16.742465753422536</c:v>
                </c:pt>
                <c:pt idx="7937">
                  <c:v>16.745205479449933</c:v>
                </c:pt>
                <c:pt idx="7938">
                  <c:v>16.747945205477329</c:v>
                </c:pt>
                <c:pt idx="7939">
                  <c:v>16.750684931504725</c:v>
                </c:pt>
                <c:pt idx="7940">
                  <c:v>16.753424657532122</c:v>
                </c:pt>
                <c:pt idx="7941">
                  <c:v>16.756164383559518</c:v>
                </c:pt>
                <c:pt idx="7942">
                  <c:v>16.758904109586915</c:v>
                </c:pt>
                <c:pt idx="7943">
                  <c:v>16.761643835614311</c:v>
                </c:pt>
                <c:pt idx="7944">
                  <c:v>16.764383561641708</c:v>
                </c:pt>
                <c:pt idx="7945">
                  <c:v>16.767123287669104</c:v>
                </c:pt>
                <c:pt idx="7946">
                  <c:v>16.769863013696501</c:v>
                </c:pt>
                <c:pt idx="7947">
                  <c:v>16.772602739723897</c:v>
                </c:pt>
                <c:pt idx="7948">
                  <c:v>16.775342465751294</c:v>
                </c:pt>
                <c:pt idx="7949">
                  <c:v>16.77808219177869</c:v>
                </c:pt>
                <c:pt idx="7950">
                  <c:v>16.780821917806087</c:v>
                </c:pt>
                <c:pt idx="7951">
                  <c:v>16.783561643833483</c:v>
                </c:pt>
                <c:pt idx="7952">
                  <c:v>16.78630136986088</c:v>
                </c:pt>
                <c:pt idx="7953">
                  <c:v>16.789041095888276</c:v>
                </c:pt>
                <c:pt idx="7954">
                  <c:v>16.791780821915673</c:v>
                </c:pt>
                <c:pt idx="7955">
                  <c:v>16.794520547943069</c:v>
                </c:pt>
                <c:pt idx="7956">
                  <c:v>16.797260273970466</c:v>
                </c:pt>
                <c:pt idx="7957">
                  <c:v>16.799999999997862</c:v>
                </c:pt>
                <c:pt idx="7958">
                  <c:v>16.802739726025258</c:v>
                </c:pt>
                <c:pt idx="7959">
                  <c:v>16.805479452052655</c:v>
                </c:pt>
                <c:pt idx="7960">
                  <c:v>16.808219178080051</c:v>
                </c:pt>
                <c:pt idx="7961">
                  <c:v>16.810958904107448</c:v>
                </c:pt>
                <c:pt idx="7962">
                  <c:v>16.813698630134844</c:v>
                </c:pt>
                <c:pt idx="7963">
                  <c:v>16.816438356162241</c:v>
                </c:pt>
                <c:pt idx="7964">
                  <c:v>16.819178082189637</c:v>
                </c:pt>
                <c:pt idx="7965">
                  <c:v>16.821917808217034</c:v>
                </c:pt>
                <c:pt idx="7966">
                  <c:v>16.82465753424443</c:v>
                </c:pt>
                <c:pt idx="7967">
                  <c:v>16.827397260271827</c:v>
                </c:pt>
                <c:pt idx="7968">
                  <c:v>16.830136986299223</c:v>
                </c:pt>
                <c:pt idx="7969">
                  <c:v>16.83287671232662</c:v>
                </c:pt>
                <c:pt idx="7970">
                  <c:v>16.835616438354016</c:v>
                </c:pt>
                <c:pt idx="7971">
                  <c:v>16.838356164381413</c:v>
                </c:pt>
                <c:pt idx="7972">
                  <c:v>16.841095890408809</c:v>
                </c:pt>
                <c:pt idx="7973">
                  <c:v>16.843835616436206</c:v>
                </c:pt>
                <c:pt idx="7974">
                  <c:v>16.846575342463602</c:v>
                </c:pt>
                <c:pt idx="7975">
                  <c:v>16.849315068490998</c:v>
                </c:pt>
                <c:pt idx="7976">
                  <c:v>16.852054794518395</c:v>
                </c:pt>
                <c:pt idx="7977">
                  <c:v>16.854794520545791</c:v>
                </c:pt>
                <c:pt idx="7978">
                  <c:v>16.857534246573188</c:v>
                </c:pt>
                <c:pt idx="7979">
                  <c:v>16.860273972600584</c:v>
                </c:pt>
                <c:pt idx="7980">
                  <c:v>16.863013698627981</c:v>
                </c:pt>
                <c:pt idx="7981">
                  <c:v>16.865753424655377</c:v>
                </c:pt>
                <c:pt idx="7982">
                  <c:v>16.868493150682774</c:v>
                </c:pt>
                <c:pt idx="7983">
                  <c:v>16.87123287671017</c:v>
                </c:pt>
                <c:pt idx="7984">
                  <c:v>16.873972602737567</c:v>
                </c:pt>
                <c:pt idx="7985">
                  <c:v>16.876712328764963</c:v>
                </c:pt>
                <c:pt idx="7986">
                  <c:v>16.87945205479236</c:v>
                </c:pt>
                <c:pt idx="7987">
                  <c:v>16.882191780819756</c:v>
                </c:pt>
                <c:pt idx="7988">
                  <c:v>16.884931506847153</c:v>
                </c:pt>
                <c:pt idx="7989">
                  <c:v>16.887671232874549</c:v>
                </c:pt>
                <c:pt idx="7990">
                  <c:v>16.890410958901946</c:v>
                </c:pt>
                <c:pt idx="7991">
                  <c:v>16.893150684929342</c:v>
                </c:pt>
                <c:pt idx="7992">
                  <c:v>16.895890410956738</c:v>
                </c:pt>
                <c:pt idx="7993">
                  <c:v>16.898630136984135</c:v>
                </c:pt>
                <c:pt idx="7994">
                  <c:v>16.901369863011531</c:v>
                </c:pt>
                <c:pt idx="7995">
                  <c:v>16.904109589038928</c:v>
                </c:pt>
                <c:pt idx="7996">
                  <c:v>16.906849315066324</c:v>
                </c:pt>
                <c:pt idx="7997">
                  <c:v>16.909589041093721</c:v>
                </c:pt>
                <c:pt idx="7998">
                  <c:v>16.912328767121117</c:v>
                </c:pt>
                <c:pt idx="7999">
                  <c:v>16.915068493148514</c:v>
                </c:pt>
                <c:pt idx="8000">
                  <c:v>16.91780821917591</c:v>
                </c:pt>
                <c:pt idx="8001">
                  <c:v>16.920547945203307</c:v>
                </c:pt>
                <c:pt idx="8002">
                  <c:v>16.923287671230703</c:v>
                </c:pt>
                <c:pt idx="8003">
                  <c:v>16.9260273972581</c:v>
                </c:pt>
                <c:pt idx="8004">
                  <c:v>16.928767123285496</c:v>
                </c:pt>
                <c:pt idx="8005">
                  <c:v>16.931506849312893</c:v>
                </c:pt>
                <c:pt idx="8006">
                  <c:v>16.934246575340289</c:v>
                </c:pt>
                <c:pt idx="8007">
                  <c:v>16.936986301367686</c:v>
                </c:pt>
                <c:pt idx="8008">
                  <c:v>16.939726027395082</c:v>
                </c:pt>
                <c:pt idx="8009">
                  <c:v>16.942465753422479</c:v>
                </c:pt>
                <c:pt idx="8010">
                  <c:v>16.945205479449875</c:v>
                </c:pt>
                <c:pt idx="8011">
                  <c:v>16.947945205477271</c:v>
                </c:pt>
                <c:pt idx="8012">
                  <c:v>16.950684931504668</c:v>
                </c:pt>
                <c:pt idx="8013">
                  <c:v>16.953424657532064</c:v>
                </c:pt>
                <c:pt idx="8014">
                  <c:v>16.956164383559461</c:v>
                </c:pt>
                <c:pt idx="8015">
                  <c:v>16.958904109586857</c:v>
                </c:pt>
                <c:pt idx="8016">
                  <c:v>16.961643835614254</c:v>
                </c:pt>
                <c:pt idx="8017">
                  <c:v>16.96438356164165</c:v>
                </c:pt>
                <c:pt idx="8018">
                  <c:v>16.967123287669047</c:v>
                </c:pt>
                <c:pt idx="8019">
                  <c:v>16.969863013696443</c:v>
                </c:pt>
                <c:pt idx="8020">
                  <c:v>16.97260273972384</c:v>
                </c:pt>
                <c:pt idx="8021">
                  <c:v>16.975342465751236</c:v>
                </c:pt>
                <c:pt idx="8022">
                  <c:v>16.978082191778633</c:v>
                </c:pt>
                <c:pt idx="8023">
                  <c:v>16.980821917806029</c:v>
                </c:pt>
                <c:pt idx="8024">
                  <c:v>16.983561643833426</c:v>
                </c:pt>
                <c:pt idx="8025">
                  <c:v>16.986301369860822</c:v>
                </c:pt>
                <c:pt idx="8026">
                  <c:v>16.989041095888219</c:v>
                </c:pt>
                <c:pt idx="8027">
                  <c:v>16.991780821915615</c:v>
                </c:pt>
                <c:pt idx="8028">
                  <c:v>16.994520547943011</c:v>
                </c:pt>
                <c:pt idx="8029">
                  <c:v>16.997260273970408</c:v>
                </c:pt>
                <c:pt idx="8030">
                  <c:v>16.999999999997804</c:v>
                </c:pt>
                <c:pt idx="8031">
                  <c:v>17.002739726025201</c:v>
                </c:pt>
                <c:pt idx="8032">
                  <c:v>17.005479452052597</c:v>
                </c:pt>
                <c:pt idx="8033">
                  <c:v>17.008219178079994</c:v>
                </c:pt>
                <c:pt idx="8034">
                  <c:v>17.01095890410739</c:v>
                </c:pt>
                <c:pt idx="8035">
                  <c:v>17.013698630134787</c:v>
                </c:pt>
                <c:pt idx="8036">
                  <c:v>17.016438356162183</c:v>
                </c:pt>
                <c:pt idx="8037">
                  <c:v>17.01917808218958</c:v>
                </c:pt>
                <c:pt idx="8038">
                  <c:v>17.021917808216976</c:v>
                </c:pt>
                <c:pt idx="8039">
                  <c:v>17.024657534244373</c:v>
                </c:pt>
                <c:pt idx="8040">
                  <c:v>17.027397260271769</c:v>
                </c:pt>
                <c:pt idx="8041">
                  <c:v>17.030136986299166</c:v>
                </c:pt>
                <c:pt idx="8042">
                  <c:v>17.032876712326562</c:v>
                </c:pt>
                <c:pt idx="8043">
                  <c:v>17.035616438353959</c:v>
                </c:pt>
                <c:pt idx="8044">
                  <c:v>17.038356164381355</c:v>
                </c:pt>
                <c:pt idx="8045">
                  <c:v>17.041095890408752</c:v>
                </c:pt>
                <c:pt idx="8046">
                  <c:v>17.043835616436148</c:v>
                </c:pt>
                <c:pt idx="8047">
                  <c:v>17.046575342463544</c:v>
                </c:pt>
                <c:pt idx="8048">
                  <c:v>17.049315068490941</c:v>
                </c:pt>
                <c:pt idx="8049">
                  <c:v>17.052054794518337</c:v>
                </c:pt>
                <c:pt idx="8050">
                  <c:v>17.054794520545734</c:v>
                </c:pt>
                <c:pt idx="8051">
                  <c:v>17.05753424657313</c:v>
                </c:pt>
                <c:pt idx="8052">
                  <c:v>17.060273972600527</c:v>
                </c:pt>
                <c:pt idx="8053">
                  <c:v>17.063013698627923</c:v>
                </c:pt>
                <c:pt idx="8054">
                  <c:v>17.06575342465532</c:v>
                </c:pt>
                <c:pt idx="8055">
                  <c:v>17.068493150682716</c:v>
                </c:pt>
                <c:pt idx="8056">
                  <c:v>17.071232876710113</c:v>
                </c:pt>
                <c:pt idx="8057">
                  <c:v>17.073972602737509</c:v>
                </c:pt>
                <c:pt idx="8058">
                  <c:v>17.076712328764906</c:v>
                </c:pt>
                <c:pt idx="8059">
                  <c:v>17.079452054792302</c:v>
                </c:pt>
                <c:pt idx="8060">
                  <c:v>17.082191780819699</c:v>
                </c:pt>
                <c:pt idx="8061">
                  <c:v>17.084931506847095</c:v>
                </c:pt>
                <c:pt idx="8062">
                  <c:v>17.087671232874492</c:v>
                </c:pt>
                <c:pt idx="8063">
                  <c:v>17.090410958901888</c:v>
                </c:pt>
                <c:pt idx="8064">
                  <c:v>17.093150684929284</c:v>
                </c:pt>
                <c:pt idx="8065">
                  <c:v>17.095890410956681</c:v>
                </c:pt>
                <c:pt idx="8066">
                  <c:v>17.098630136984077</c:v>
                </c:pt>
                <c:pt idx="8067">
                  <c:v>17.101369863011474</c:v>
                </c:pt>
                <c:pt idx="8068">
                  <c:v>17.10410958903887</c:v>
                </c:pt>
                <c:pt idx="8069">
                  <c:v>17.106849315066267</c:v>
                </c:pt>
                <c:pt idx="8070">
                  <c:v>17.109589041093663</c:v>
                </c:pt>
                <c:pt idx="8071">
                  <c:v>17.11232876712106</c:v>
                </c:pt>
                <c:pt idx="8072">
                  <c:v>17.115068493148456</c:v>
                </c:pt>
                <c:pt idx="8073">
                  <c:v>17.117808219175853</c:v>
                </c:pt>
                <c:pt idx="8074">
                  <c:v>17.120547945203249</c:v>
                </c:pt>
                <c:pt idx="8075">
                  <c:v>17.123287671230646</c:v>
                </c:pt>
                <c:pt idx="8076">
                  <c:v>17.126027397258042</c:v>
                </c:pt>
                <c:pt idx="8077">
                  <c:v>17.128767123285439</c:v>
                </c:pt>
                <c:pt idx="8078">
                  <c:v>17.131506849312835</c:v>
                </c:pt>
                <c:pt idx="8079">
                  <c:v>17.134246575340232</c:v>
                </c:pt>
                <c:pt idx="8080">
                  <c:v>17.136986301367628</c:v>
                </c:pt>
                <c:pt idx="8081">
                  <c:v>17.139726027395024</c:v>
                </c:pt>
                <c:pt idx="8082">
                  <c:v>17.142465753422421</c:v>
                </c:pt>
                <c:pt idx="8083">
                  <c:v>17.145205479449817</c:v>
                </c:pt>
                <c:pt idx="8084">
                  <c:v>17.147945205477214</c:v>
                </c:pt>
                <c:pt idx="8085">
                  <c:v>17.15068493150461</c:v>
                </c:pt>
                <c:pt idx="8086">
                  <c:v>17.153424657532007</c:v>
                </c:pt>
                <c:pt idx="8087">
                  <c:v>17.156164383559403</c:v>
                </c:pt>
                <c:pt idx="8088">
                  <c:v>17.1589041095868</c:v>
                </c:pt>
                <c:pt idx="8089">
                  <c:v>17.161643835614196</c:v>
                </c:pt>
                <c:pt idx="8090">
                  <c:v>17.164383561641593</c:v>
                </c:pt>
                <c:pt idx="8091">
                  <c:v>17.167123287668989</c:v>
                </c:pt>
                <c:pt idx="8092">
                  <c:v>17.169863013696386</c:v>
                </c:pt>
                <c:pt idx="8093">
                  <c:v>17.172602739723782</c:v>
                </c:pt>
                <c:pt idx="8094">
                  <c:v>17.175342465751179</c:v>
                </c:pt>
                <c:pt idx="8095">
                  <c:v>17.178082191778575</c:v>
                </c:pt>
                <c:pt idx="8096">
                  <c:v>17.180821917805972</c:v>
                </c:pt>
                <c:pt idx="8097">
                  <c:v>17.183561643833368</c:v>
                </c:pt>
                <c:pt idx="8098">
                  <c:v>17.186301369860765</c:v>
                </c:pt>
                <c:pt idx="8099">
                  <c:v>17.189041095888161</c:v>
                </c:pt>
                <c:pt idx="8100">
                  <c:v>17.191780821915557</c:v>
                </c:pt>
                <c:pt idx="8101">
                  <c:v>17.194520547942954</c:v>
                </c:pt>
                <c:pt idx="8102">
                  <c:v>17.19726027397035</c:v>
                </c:pt>
                <c:pt idx="8103">
                  <c:v>17.199999999997747</c:v>
                </c:pt>
                <c:pt idx="8104">
                  <c:v>17.202739726025143</c:v>
                </c:pt>
                <c:pt idx="8105">
                  <c:v>17.20547945205254</c:v>
                </c:pt>
                <c:pt idx="8106">
                  <c:v>17.208219178079936</c:v>
                </c:pt>
                <c:pt idx="8107">
                  <c:v>17.210958904107333</c:v>
                </c:pt>
                <c:pt idx="8108">
                  <c:v>17.213698630134729</c:v>
                </c:pt>
                <c:pt idx="8109">
                  <c:v>17.216438356162126</c:v>
                </c:pt>
                <c:pt idx="8110">
                  <c:v>17.219178082189522</c:v>
                </c:pt>
                <c:pt idx="8111">
                  <c:v>17.221917808216919</c:v>
                </c:pt>
                <c:pt idx="8112">
                  <c:v>17.224657534244315</c:v>
                </c:pt>
                <c:pt idx="8113">
                  <c:v>17.227397260271712</c:v>
                </c:pt>
                <c:pt idx="8114">
                  <c:v>17.230136986299108</c:v>
                </c:pt>
                <c:pt idx="8115">
                  <c:v>17.232876712326505</c:v>
                </c:pt>
                <c:pt idx="8116">
                  <c:v>17.235616438353901</c:v>
                </c:pt>
                <c:pt idx="8117">
                  <c:v>17.238356164381297</c:v>
                </c:pt>
                <c:pt idx="8118">
                  <c:v>17.241095890408694</c:v>
                </c:pt>
                <c:pt idx="8119">
                  <c:v>17.24383561643609</c:v>
                </c:pt>
                <c:pt idx="8120">
                  <c:v>17.246575342463487</c:v>
                </c:pt>
                <c:pt idx="8121">
                  <c:v>17.249315068490883</c:v>
                </c:pt>
                <c:pt idx="8122">
                  <c:v>17.25205479451828</c:v>
                </c:pt>
                <c:pt idx="8123">
                  <c:v>17.254794520545676</c:v>
                </c:pt>
                <c:pt idx="8124">
                  <c:v>17.257534246573073</c:v>
                </c:pt>
                <c:pt idx="8125">
                  <c:v>17.260273972600469</c:v>
                </c:pt>
                <c:pt idx="8126">
                  <c:v>17.263013698627866</c:v>
                </c:pt>
                <c:pt idx="8127">
                  <c:v>17.265753424655262</c:v>
                </c:pt>
                <c:pt idx="8128">
                  <c:v>17.268493150682659</c:v>
                </c:pt>
                <c:pt idx="8129">
                  <c:v>17.271232876710055</c:v>
                </c:pt>
                <c:pt idx="8130">
                  <c:v>17.273972602737452</c:v>
                </c:pt>
                <c:pt idx="8131">
                  <c:v>17.276712328764848</c:v>
                </c:pt>
                <c:pt idx="8132">
                  <c:v>17.279452054792245</c:v>
                </c:pt>
                <c:pt idx="8133">
                  <c:v>17.282191780819641</c:v>
                </c:pt>
                <c:pt idx="8134">
                  <c:v>17.284931506847037</c:v>
                </c:pt>
                <c:pt idx="8135">
                  <c:v>17.287671232874434</c:v>
                </c:pt>
                <c:pt idx="8136">
                  <c:v>17.29041095890183</c:v>
                </c:pt>
                <c:pt idx="8137">
                  <c:v>17.293150684929227</c:v>
                </c:pt>
                <c:pt idx="8138">
                  <c:v>17.295890410956623</c:v>
                </c:pt>
                <c:pt idx="8139">
                  <c:v>17.29863013698402</c:v>
                </c:pt>
                <c:pt idx="8140">
                  <c:v>17.301369863011416</c:v>
                </c:pt>
                <c:pt idx="8141">
                  <c:v>17.304109589038813</c:v>
                </c:pt>
                <c:pt idx="8142">
                  <c:v>17.306849315066209</c:v>
                </c:pt>
                <c:pt idx="8143">
                  <c:v>17.309589041093606</c:v>
                </c:pt>
                <c:pt idx="8144">
                  <c:v>17.312328767121002</c:v>
                </c:pt>
                <c:pt idx="8145">
                  <c:v>17.315068493148399</c:v>
                </c:pt>
                <c:pt idx="8146">
                  <c:v>17.317808219175795</c:v>
                </c:pt>
                <c:pt idx="8147">
                  <c:v>17.320547945203192</c:v>
                </c:pt>
                <c:pt idx="8148">
                  <c:v>17.323287671230588</c:v>
                </c:pt>
                <c:pt idx="8149">
                  <c:v>17.326027397257985</c:v>
                </c:pt>
                <c:pt idx="8150">
                  <c:v>17.328767123285381</c:v>
                </c:pt>
                <c:pt idx="8151">
                  <c:v>17.331506849312778</c:v>
                </c:pt>
                <c:pt idx="8152">
                  <c:v>17.334246575340174</c:v>
                </c:pt>
                <c:pt idx="8153">
                  <c:v>17.33698630136757</c:v>
                </c:pt>
                <c:pt idx="8154">
                  <c:v>17.339726027394967</c:v>
                </c:pt>
                <c:pt idx="8155">
                  <c:v>17.342465753422363</c:v>
                </c:pt>
                <c:pt idx="8156">
                  <c:v>17.34520547944976</c:v>
                </c:pt>
                <c:pt idx="8157">
                  <c:v>17.347945205477156</c:v>
                </c:pt>
                <c:pt idx="8158">
                  <c:v>17.350684931504553</c:v>
                </c:pt>
                <c:pt idx="8159">
                  <c:v>17.353424657531949</c:v>
                </c:pt>
                <c:pt idx="8160">
                  <c:v>17.356164383559346</c:v>
                </c:pt>
                <c:pt idx="8161">
                  <c:v>17.358904109586742</c:v>
                </c:pt>
                <c:pt idx="8162">
                  <c:v>17.361643835614139</c:v>
                </c:pt>
                <c:pt idx="8163">
                  <c:v>17.364383561641535</c:v>
                </c:pt>
                <c:pt idx="8164">
                  <c:v>17.367123287668932</c:v>
                </c:pt>
                <c:pt idx="8165">
                  <c:v>17.369863013696328</c:v>
                </c:pt>
                <c:pt idx="8166">
                  <c:v>17.372602739723725</c:v>
                </c:pt>
                <c:pt idx="8167">
                  <c:v>17.375342465751121</c:v>
                </c:pt>
                <c:pt idx="8168">
                  <c:v>17.378082191778518</c:v>
                </c:pt>
                <c:pt idx="8169">
                  <c:v>17.380821917805914</c:v>
                </c:pt>
                <c:pt idx="8170">
                  <c:v>17.38356164383331</c:v>
                </c:pt>
                <c:pt idx="8171">
                  <c:v>17.386301369860707</c:v>
                </c:pt>
                <c:pt idx="8172">
                  <c:v>17.389041095888103</c:v>
                </c:pt>
                <c:pt idx="8173">
                  <c:v>17.3917808219155</c:v>
                </c:pt>
                <c:pt idx="8174">
                  <c:v>17.394520547942896</c:v>
                </c:pt>
                <c:pt idx="8175">
                  <c:v>17.397260273970293</c:v>
                </c:pt>
                <c:pt idx="8176">
                  <c:v>17.399999999997689</c:v>
                </c:pt>
                <c:pt idx="8177">
                  <c:v>17.402739726025086</c:v>
                </c:pt>
                <c:pt idx="8178">
                  <c:v>17.405479452052482</c:v>
                </c:pt>
                <c:pt idx="8179">
                  <c:v>17.408219178079879</c:v>
                </c:pt>
                <c:pt idx="8180">
                  <c:v>17.410958904107275</c:v>
                </c:pt>
                <c:pt idx="8181">
                  <c:v>17.413698630134672</c:v>
                </c:pt>
                <c:pt idx="8182">
                  <c:v>17.416438356162068</c:v>
                </c:pt>
                <c:pt idx="8183">
                  <c:v>17.419178082189465</c:v>
                </c:pt>
                <c:pt idx="8184">
                  <c:v>17.421917808216861</c:v>
                </c:pt>
                <c:pt idx="8185">
                  <c:v>17.424657534244258</c:v>
                </c:pt>
                <c:pt idx="8186">
                  <c:v>17.427397260271654</c:v>
                </c:pt>
                <c:pt idx="8187">
                  <c:v>17.430136986299051</c:v>
                </c:pt>
                <c:pt idx="8188">
                  <c:v>17.432876712326447</c:v>
                </c:pt>
                <c:pt idx="8189">
                  <c:v>17.435616438353843</c:v>
                </c:pt>
                <c:pt idx="8190">
                  <c:v>17.43835616438124</c:v>
                </c:pt>
                <c:pt idx="8191">
                  <c:v>17.441095890408636</c:v>
                </c:pt>
                <c:pt idx="8192">
                  <c:v>17.443835616436033</c:v>
                </c:pt>
                <c:pt idx="8193">
                  <c:v>17.446575342463429</c:v>
                </c:pt>
                <c:pt idx="8194">
                  <c:v>17.449315068490826</c:v>
                </c:pt>
                <c:pt idx="8195">
                  <c:v>17.452054794518222</c:v>
                </c:pt>
                <c:pt idx="8196">
                  <c:v>17.454794520545619</c:v>
                </c:pt>
                <c:pt idx="8197">
                  <c:v>17.457534246573015</c:v>
                </c:pt>
                <c:pt idx="8198">
                  <c:v>17.460273972600412</c:v>
                </c:pt>
                <c:pt idx="8199">
                  <c:v>17.463013698627808</c:v>
                </c:pt>
                <c:pt idx="8200">
                  <c:v>17.465753424655205</c:v>
                </c:pt>
                <c:pt idx="8201">
                  <c:v>17.468493150682601</c:v>
                </c:pt>
                <c:pt idx="8202">
                  <c:v>17.471232876709998</c:v>
                </c:pt>
                <c:pt idx="8203">
                  <c:v>17.473972602737394</c:v>
                </c:pt>
                <c:pt idx="8204">
                  <c:v>17.476712328764791</c:v>
                </c:pt>
                <c:pt idx="8205">
                  <c:v>17.479452054792187</c:v>
                </c:pt>
                <c:pt idx="8206">
                  <c:v>17.482191780819583</c:v>
                </c:pt>
                <c:pt idx="8207">
                  <c:v>17.48493150684698</c:v>
                </c:pt>
                <c:pt idx="8208">
                  <c:v>17.487671232874376</c:v>
                </c:pt>
                <c:pt idx="8209">
                  <c:v>17.490410958901773</c:v>
                </c:pt>
                <c:pt idx="8210">
                  <c:v>17.493150684929169</c:v>
                </c:pt>
                <c:pt idx="8211">
                  <c:v>17.495890410956566</c:v>
                </c:pt>
                <c:pt idx="8212">
                  <c:v>17.498630136983962</c:v>
                </c:pt>
                <c:pt idx="8213">
                  <c:v>17.501369863011359</c:v>
                </c:pt>
                <c:pt idx="8214">
                  <c:v>17.504109589038755</c:v>
                </c:pt>
                <c:pt idx="8215">
                  <c:v>17.506849315066152</c:v>
                </c:pt>
                <c:pt idx="8216">
                  <c:v>17.509589041093548</c:v>
                </c:pt>
                <c:pt idx="8217">
                  <c:v>17.512328767120945</c:v>
                </c:pt>
                <c:pt idx="8218">
                  <c:v>17.515068493148341</c:v>
                </c:pt>
                <c:pt idx="8219">
                  <c:v>17.517808219175738</c:v>
                </c:pt>
                <c:pt idx="8220">
                  <c:v>17.520547945203134</c:v>
                </c:pt>
                <c:pt idx="8221">
                  <c:v>17.523287671230531</c:v>
                </c:pt>
                <c:pt idx="8222">
                  <c:v>17.526027397257927</c:v>
                </c:pt>
                <c:pt idx="8223">
                  <c:v>17.528767123285323</c:v>
                </c:pt>
                <c:pt idx="8224">
                  <c:v>17.53150684931272</c:v>
                </c:pt>
                <c:pt idx="8225">
                  <c:v>17.534246575340116</c:v>
                </c:pt>
                <c:pt idx="8226">
                  <c:v>17.536986301367513</c:v>
                </c:pt>
                <c:pt idx="8227">
                  <c:v>17.539726027394909</c:v>
                </c:pt>
                <c:pt idx="8228">
                  <c:v>17.542465753422306</c:v>
                </c:pt>
                <c:pt idx="8229">
                  <c:v>17.545205479449702</c:v>
                </c:pt>
                <c:pt idx="8230">
                  <c:v>17.547945205477099</c:v>
                </c:pt>
                <c:pt idx="8231">
                  <c:v>17.550684931504495</c:v>
                </c:pt>
                <c:pt idx="8232">
                  <c:v>17.553424657531892</c:v>
                </c:pt>
                <c:pt idx="8233">
                  <c:v>17.556164383559288</c:v>
                </c:pt>
                <c:pt idx="8234">
                  <c:v>17.558904109586685</c:v>
                </c:pt>
                <c:pt idx="8235">
                  <c:v>17.561643835614081</c:v>
                </c:pt>
                <c:pt idx="8236">
                  <c:v>17.564383561641478</c:v>
                </c:pt>
                <c:pt idx="8237">
                  <c:v>17.567123287668874</c:v>
                </c:pt>
                <c:pt idx="8238">
                  <c:v>17.569863013696271</c:v>
                </c:pt>
                <c:pt idx="8239">
                  <c:v>17.572602739723667</c:v>
                </c:pt>
                <c:pt idx="8240">
                  <c:v>17.575342465751064</c:v>
                </c:pt>
                <c:pt idx="8241">
                  <c:v>17.57808219177846</c:v>
                </c:pt>
                <c:pt idx="8242">
                  <c:v>17.580821917805856</c:v>
                </c:pt>
                <c:pt idx="8243">
                  <c:v>17.583561643833253</c:v>
                </c:pt>
                <c:pt idx="8244">
                  <c:v>17.586301369860649</c:v>
                </c:pt>
                <c:pt idx="8245">
                  <c:v>17.589041095888046</c:v>
                </c:pt>
                <c:pt idx="8246">
                  <c:v>17.591780821915442</c:v>
                </c:pt>
                <c:pt idx="8247">
                  <c:v>17.594520547942839</c:v>
                </c:pt>
                <c:pt idx="8248">
                  <c:v>17.597260273970235</c:v>
                </c:pt>
                <c:pt idx="8249">
                  <c:v>17.599999999997632</c:v>
                </c:pt>
                <c:pt idx="8250">
                  <c:v>17.602739726025028</c:v>
                </c:pt>
                <c:pt idx="8251">
                  <c:v>17.605479452052425</c:v>
                </c:pt>
                <c:pt idx="8252">
                  <c:v>17.608219178079821</c:v>
                </c:pt>
                <c:pt idx="8253">
                  <c:v>17.610958904107218</c:v>
                </c:pt>
                <c:pt idx="8254">
                  <c:v>17.613698630134614</c:v>
                </c:pt>
                <c:pt idx="8255">
                  <c:v>17.616438356162011</c:v>
                </c:pt>
                <c:pt idx="8256">
                  <c:v>17.619178082189407</c:v>
                </c:pt>
                <c:pt idx="8257">
                  <c:v>17.621917808216804</c:v>
                </c:pt>
                <c:pt idx="8258">
                  <c:v>17.6246575342442</c:v>
                </c:pt>
                <c:pt idx="8259">
                  <c:v>17.627397260271596</c:v>
                </c:pt>
                <c:pt idx="8260">
                  <c:v>17.630136986298993</c:v>
                </c:pt>
                <c:pt idx="8261">
                  <c:v>17.632876712326389</c:v>
                </c:pt>
                <c:pt idx="8262">
                  <c:v>17.635616438353786</c:v>
                </c:pt>
                <c:pt idx="8263">
                  <c:v>17.638356164381182</c:v>
                </c:pt>
                <c:pt idx="8264">
                  <c:v>17.641095890408579</c:v>
                </c:pt>
                <c:pt idx="8265">
                  <c:v>17.643835616435975</c:v>
                </c:pt>
                <c:pt idx="8266">
                  <c:v>17.646575342463372</c:v>
                </c:pt>
                <c:pt idx="8267">
                  <c:v>17.649315068490768</c:v>
                </c:pt>
                <c:pt idx="8268">
                  <c:v>17.652054794518165</c:v>
                </c:pt>
                <c:pt idx="8269">
                  <c:v>17.654794520545561</c:v>
                </c:pt>
                <c:pt idx="8270">
                  <c:v>17.657534246572958</c:v>
                </c:pt>
                <c:pt idx="8271">
                  <c:v>17.660273972600354</c:v>
                </c:pt>
                <c:pt idx="8272">
                  <c:v>17.663013698627751</c:v>
                </c:pt>
                <c:pt idx="8273">
                  <c:v>17.665753424655147</c:v>
                </c:pt>
                <c:pt idx="8274">
                  <c:v>17.668493150682544</c:v>
                </c:pt>
                <c:pt idx="8275">
                  <c:v>17.67123287670994</c:v>
                </c:pt>
                <c:pt idx="8276">
                  <c:v>17.673972602737337</c:v>
                </c:pt>
                <c:pt idx="8277">
                  <c:v>17.676712328764733</c:v>
                </c:pt>
                <c:pt idx="8278">
                  <c:v>17.679452054792129</c:v>
                </c:pt>
                <c:pt idx="8279">
                  <c:v>17.682191780819526</c:v>
                </c:pt>
                <c:pt idx="8280">
                  <c:v>17.684931506846922</c:v>
                </c:pt>
                <c:pt idx="8281">
                  <c:v>17.687671232874319</c:v>
                </c:pt>
                <c:pt idx="8282">
                  <c:v>17.690410958901715</c:v>
                </c:pt>
                <c:pt idx="8283">
                  <c:v>17.693150684929112</c:v>
                </c:pt>
                <c:pt idx="8284">
                  <c:v>17.695890410956508</c:v>
                </c:pt>
                <c:pt idx="8285">
                  <c:v>17.698630136983905</c:v>
                </c:pt>
                <c:pt idx="8286">
                  <c:v>17.701369863011301</c:v>
                </c:pt>
                <c:pt idx="8287">
                  <c:v>17.704109589038698</c:v>
                </c:pt>
                <c:pt idx="8288">
                  <c:v>17.706849315066094</c:v>
                </c:pt>
                <c:pt idx="8289">
                  <c:v>17.709589041093491</c:v>
                </c:pt>
                <c:pt idx="8290">
                  <c:v>17.712328767120887</c:v>
                </c:pt>
                <c:pt idx="8291">
                  <c:v>17.715068493148284</c:v>
                </c:pt>
                <c:pt idx="8292">
                  <c:v>17.71780821917568</c:v>
                </c:pt>
                <c:pt idx="8293">
                  <c:v>17.720547945203077</c:v>
                </c:pt>
                <c:pt idx="8294">
                  <c:v>17.723287671230473</c:v>
                </c:pt>
                <c:pt idx="8295">
                  <c:v>17.726027397257869</c:v>
                </c:pt>
                <c:pt idx="8296">
                  <c:v>17.728767123285266</c:v>
                </c:pt>
                <c:pt idx="8297">
                  <c:v>17.731506849312662</c:v>
                </c:pt>
                <c:pt idx="8298">
                  <c:v>17.734246575340059</c:v>
                </c:pt>
                <c:pt idx="8299">
                  <c:v>17.736986301367455</c:v>
                </c:pt>
                <c:pt idx="8300">
                  <c:v>17.739726027394852</c:v>
                </c:pt>
                <c:pt idx="8301">
                  <c:v>17.742465753422248</c:v>
                </c:pt>
                <c:pt idx="8302">
                  <c:v>17.745205479449645</c:v>
                </c:pt>
                <c:pt idx="8303">
                  <c:v>17.747945205477041</c:v>
                </c:pt>
                <c:pt idx="8304">
                  <c:v>17.750684931504438</c:v>
                </c:pt>
                <c:pt idx="8305">
                  <c:v>17.753424657531834</c:v>
                </c:pt>
                <c:pt idx="8306">
                  <c:v>17.756164383559231</c:v>
                </c:pt>
                <c:pt idx="8307">
                  <c:v>17.758904109586627</c:v>
                </c:pt>
                <c:pt idx="8308">
                  <c:v>17.761643835614024</c:v>
                </c:pt>
                <c:pt idx="8309">
                  <c:v>17.76438356164142</c:v>
                </c:pt>
                <c:pt idx="8310">
                  <c:v>17.767123287668817</c:v>
                </c:pt>
                <c:pt idx="8311">
                  <c:v>17.769863013696213</c:v>
                </c:pt>
                <c:pt idx="8312">
                  <c:v>17.772602739723609</c:v>
                </c:pt>
                <c:pt idx="8313">
                  <c:v>17.775342465751006</c:v>
                </c:pt>
                <c:pt idx="8314">
                  <c:v>17.778082191778402</c:v>
                </c:pt>
                <c:pt idx="8315">
                  <c:v>17.780821917805799</c:v>
                </c:pt>
                <c:pt idx="8316">
                  <c:v>17.783561643833195</c:v>
                </c:pt>
                <c:pt idx="8317">
                  <c:v>17.786301369860592</c:v>
                </c:pt>
                <c:pt idx="8318">
                  <c:v>17.789041095887988</c:v>
                </c:pt>
                <c:pt idx="8319">
                  <c:v>17.791780821915385</c:v>
                </c:pt>
                <c:pt idx="8320">
                  <c:v>17.794520547942781</c:v>
                </c:pt>
                <c:pt idx="8321">
                  <c:v>17.797260273970178</c:v>
                </c:pt>
                <c:pt idx="8322">
                  <c:v>17.799999999997574</c:v>
                </c:pt>
                <c:pt idx="8323">
                  <c:v>17.802739726024971</c:v>
                </c:pt>
                <c:pt idx="8324">
                  <c:v>17.805479452052367</c:v>
                </c:pt>
                <c:pt idx="8325">
                  <c:v>17.808219178079764</c:v>
                </c:pt>
                <c:pt idx="8326">
                  <c:v>17.81095890410716</c:v>
                </c:pt>
                <c:pt idx="8327">
                  <c:v>17.813698630134557</c:v>
                </c:pt>
                <c:pt idx="8328">
                  <c:v>17.816438356161953</c:v>
                </c:pt>
                <c:pt idx="8329">
                  <c:v>17.81917808218935</c:v>
                </c:pt>
                <c:pt idx="8330">
                  <c:v>17.821917808216746</c:v>
                </c:pt>
                <c:pt idx="8331">
                  <c:v>17.824657534244142</c:v>
                </c:pt>
                <c:pt idx="8332">
                  <c:v>17.827397260271539</c:v>
                </c:pt>
                <c:pt idx="8333">
                  <c:v>17.830136986298935</c:v>
                </c:pt>
                <c:pt idx="8334">
                  <c:v>17.832876712326332</c:v>
                </c:pt>
                <c:pt idx="8335">
                  <c:v>17.835616438353728</c:v>
                </c:pt>
                <c:pt idx="8336">
                  <c:v>17.838356164381125</c:v>
                </c:pt>
                <c:pt idx="8337">
                  <c:v>17.841095890408521</c:v>
                </c:pt>
                <c:pt idx="8338">
                  <c:v>17.843835616435918</c:v>
                </c:pt>
                <c:pt idx="8339">
                  <c:v>17.846575342463314</c:v>
                </c:pt>
                <c:pt idx="8340">
                  <c:v>17.849315068490711</c:v>
                </c:pt>
                <c:pt idx="8341">
                  <c:v>17.852054794518107</c:v>
                </c:pt>
                <c:pt idx="8342">
                  <c:v>17.854794520545504</c:v>
                </c:pt>
                <c:pt idx="8343">
                  <c:v>17.8575342465729</c:v>
                </c:pt>
                <c:pt idx="8344">
                  <c:v>17.860273972600297</c:v>
                </c:pt>
                <c:pt idx="8345">
                  <c:v>17.863013698627693</c:v>
                </c:pt>
                <c:pt idx="8346">
                  <c:v>17.86575342465509</c:v>
                </c:pt>
                <c:pt idx="8347">
                  <c:v>17.868493150682486</c:v>
                </c:pt>
                <c:pt idx="8348">
                  <c:v>17.871232876709882</c:v>
                </c:pt>
                <c:pt idx="8349">
                  <c:v>17.873972602737279</c:v>
                </c:pt>
                <c:pt idx="8350">
                  <c:v>17.876712328764675</c:v>
                </c:pt>
                <c:pt idx="8351">
                  <c:v>17.879452054792072</c:v>
                </c:pt>
                <c:pt idx="8352">
                  <c:v>17.882191780819468</c:v>
                </c:pt>
                <c:pt idx="8353">
                  <c:v>17.884931506846865</c:v>
                </c:pt>
                <c:pt idx="8354">
                  <c:v>17.887671232874261</c:v>
                </c:pt>
                <c:pt idx="8355">
                  <c:v>17.890410958901658</c:v>
                </c:pt>
                <c:pt idx="8356">
                  <c:v>17.893150684929054</c:v>
                </c:pt>
                <c:pt idx="8357">
                  <c:v>17.895890410956451</c:v>
                </c:pt>
                <c:pt idx="8358">
                  <c:v>17.898630136983847</c:v>
                </c:pt>
                <c:pt idx="8359">
                  <c:v>17.901369863011244</c:v>
                </c:pt>
                <c:pt idx="8360">
                  <c:v>17.90410958903864</c:v>
                </c:pt>
                <c:pt idx="8361">
                  <c:v>17.906849315066037</c:v>
                </c:pt>
                <c:pt idx="8362">
                  <c:v>17.909589041093433</c:v>
                </c:pt>
                <c:pt idx="8363">
                  <c:v>17.91232876712083</c:v>
                </c:pt>
                <c:pt idx="8364">
                  <c:v>17.915068493148226</c:v>
                </c:pt>
                <c:pt idx="8365">
                  <c:v>17.917808219175622</c:v>
                </c:pt>
                <c:pt idx="8366">
                  <c:v>17.920547945203019</c:v>
                </c:pt>
                <c:pt idx="8367">
                  <c:v>17.923287671230415</c:v>
                </c:pt>
                <c:pt idx="8368">
                  <c:v>17.926027397257812</c:v>
                </c:pt>
                <c:pt idx="8369">
                  <c:v>17.928767123285208</c:v>
                </c:pt>
                <c:pt idx="8370">
                  <c:v>17.931506849312605</c:v>
                </c:pt>
                <c:pt idx="8371">
                  <c:v>17.934246575340001</c:v>
                </c:pt>
                <c:pt idx="8372">
                  <c:v>17.936986301367398</c:v>
                </c:pt>
                <c:pt idx="8373">
                  <c:v>17.939726027394794</c:v>
                </c:pt>
                <c:pt idx="8374">
                  <c:v>17.942465753422191</c:v>
                </c:pt>
                <c:pt idx="8375">
                  <c:v>17.945205479449587</c:v>
                </c:pt>
                <c:pt idx="8376">
                  <c:v>17.947945205476984</c:v>
                </c:pt>
                <c:pt idx="8377">
                  <c:v>17.95068493150438</c:v>
                </c:pt>
                <c:pt idx="8378">
                  <c:v>17.953424657531777</c:v>
                </c:pt>
                <c:pt idx="8379">
                  <c:v>17.956164383559173</c:v>
                </c:pt>
                <c:pt idx="8380">
                  <c:v>17.95890410958657</c:v>
                </c:pt>
                <c:pt idx="8381">
                  <c:v>17.961643835613966</c:v>
                </c:pt>
                <c:pt idx="8382">
                  <c:v>17.964383561641363</c:v>
                </c:pt>
                <c:pt idx="8383">
                  <c:v>17.967123287668759</c:v>
                </c:pt>
                <c:pt idx="8384">
                  <c:v>17.969863013696155</c:v>
                </c:pt>
                <c:pt idx="8385">
                  <c:v>17.972602739723552</c:v>
                </c:pt>
                <c:pt idx="8386">
                  <c:v>17.975342465750948</c:v>
                </c:pt>
                <c:pt idx="8387">
                  <c:v>17.978082191778345</c:v>
                </c:pt>
                <c:pt idx="8388">
                  <c:v>17.980821917805741</c:v>
                </c:pt>
                <c:pt idx="8389">
                  <c:v>17.983561643833138</c:v>
                </c:pt>
                <c:pt idx="8390">
                  <c:v>17.986301369860534</c:v>
                </c:pt>
                <c:pt idx="8391">
                  <c:v>17.989041095887931</c:v>
                </c:pt>
                <c:pt idx="8392">
                  <c:v>17.991780821915327</c:v>
                </c:pt>
                <c:pt idx="8393">
                  <c:v>17.994520547942724</c:v>
                </c:pt>
                <c:pt idx="8394">
                  <c:v>17.99726027397012</c:v>
                </c:pt>
                <c:pt idx="8395">
                  <c:v>17.999999999997517</c:v>
                </c:pt>
                <c:pt idx="8396">
                  <c:v>18.002739726024913</c:v>
                </c:pt>
                <c:pt idx="8397">
                  <c:v>18.00547945205231</c:v>
                </c:pt>
                <c:pt idx="8398">
                  <c:v>18.008219178079706</c:v>
                </c:pt>
                <c:pt idx="8399">
                  <c:v>18.010958904107103</c:v>
                </c:pt>
                <c:pt idx="8400">
                  <c:v>18.013698630134499</c:v>
                </c:pt>
                <c:pt idx="8401">
                  <c:v>18.016438356161895</c:v>
                </c:pt>
                <c:pt idx="8402">
                  <c:v>18.019178082189292</c:v>
                </c:pt>
                <c:pt idx="8403">
                  <c:v>18.021917808216688</c:v>
                </c:pt>
                <c:pt idx="8404">
                  <c:v>18.024657534244085</c:v>
                </c:pt>
                <c:pt idx="8405">
                  <c:v>18.027397260271481</c:v>
                </c:pt>
                <c:pt idx="8406">
                  <c:v>18.030136986298878</c:v>
                </c:pt>
                <c:pt idx="8407">
                  <c:v>18.032876712326274</c:v>
                </c:pt>
                <c:pt idx="8408">
                  <c:v>18.035616438353671</c:v>
                </c:pt>
                <c:pt idx="8409">
                  <c:v>18.038356164381067</c:v>
                </c:pt>
                <c:pt idx="8410">
                  <c:v>18.041095890408464</c:v>
                </c:pt>
                <c:pt idx="8411">
                  <c:v>18.04383561643586</c:v>
                </c:pt>
                <c:pt idx="8412">
                  <c:v>18.046575342463257</c:v>
                </c:pt>
                <c:pt idx="8413">
                  <c:v>18.049315068490653</c:v>
                </c:pt>
                <c:pt idx="8414">
                  <c:v>18.05205479451805</c:v>
                </c:pt>
                <c:pt idx="8415">
                  <c:v>18.054794520545446</c:v>
                </c:pt>
                <c:pt idx="8416">
                  <c:v>18.057534246572843</c:v>
                </c:pt>
                <c:pt idx="8417">
                  <c:v>18.060273972600239</c:v>
                </c:pt>
                <c:pt idx="8418">
                  <c:v>18.063013698627636</c:v>
                </c:pt>
                <c:pt idx="8419">
                  <c:v>18.065753424655032</c:v>
                </c:pt>
                <c:pt idx="8420">
                  <c:v>18.068493150682428</c:v>
                </c:pt>
                <c:pt idx="8421">
                  <c:v>18.071232876709825</c:v>
                </c:pt>
                <c:pt idx="8422">
                  <c:v>18.073972602737221</c:v>
                </c:pt>
                <c:pt idx="8423">
                  <c:v>18.076712328764618</c:v>
                </c:pt>
                <c:pt idx="8424">
                  <c:v>18.079452054792014</c:v>
                </c:pt>
                <c:pt idx="8425">
                  <c:v>18.082191780819411</c:v>
                </c:pt>
                <c:pt idx="8426">
                  <c:v>18.084931506846807</c:v>
                </c:pt>
                <c:pt idx="8427">
                  <c:v>18.087671232874204</c:v>
                </c:pt>
                <c:pt idx="8428">
                  <c:v>18.0904109589016</c:v>
                </c:pt>
                <c:pt idx="8429">
                  <c:v>18.093150684928997</c:v>
                </c:pt>
                <c:pt idx="8430">
                  <c:v>18.095890410956393</c:v>
                </c:pt>
                <c:pt idx="8431">
                  <c:v>18.09863013698379</c:v>
                </c:pt>
                <c:pt idx="8432">
                  <c:v>18.101369863011186</c:v>
                </c:pt>
                <c:pt idx="8433">
                  <c:v>18.104109589038583</c:v>
                </c:pt>
                <c:pt idx="8434">
                  <c:v>18.106849315065979</c:v>
                </c:pt>
                <c:pt idx="8435">
                  <c:v>18.109589041093376</c:v>
                </c:pt>
                <c:pt idx="8436">
                  <c:v>18.112328767120772</c:v>
                </c:pt>
                <c:pt idx="8437">
                  <c:v>18.115068493148168</c:v>
                </c:pt>
                <c:pt idx="8438">
                  <c:v>18.117808219175565</c:v>
                </c:pt>
                <c:pt idx="8439">
                  <c:v>18.120547945202961</c:v>
                </c:pt>
                <c:pt idx="8440">
                  <c:v>18.123287671230358</c:v>
                </c:pt>
                <c:pt idx="8441">
                  <c:v>18.126027397257754</c:v>
                </c:pt>
                <c:pt idx="8442">
                  <c:v>18.128767123285151</c:v>
                </c:pt>
                <c:pt idx="8443">
                  <c:v>18.131506849312547</c:v>
                </c:pt>
                <c:pt idx="8444">
                  <c:v>18.134246575339944</c:v>
                </c:pt>
                <c:pt idx="8445">
                  <c:v>18.13698630136734</c:v>
                </c:pt>
                <c:pt idx="8446">
                  <c:v>18.139726027394737</c:v>
                </c:pt>
                <c:pt idx="8447">
                  <c:v>18.142465753422133</c:v>
                </c:pt>
                <c:pt idx="8448">
                  <c:v>18.14520547944953</c:v>
                </c:pt>
                <c:pt idx="8449">
                  <c:v>18.147945205476926</c:v>
                </c:pt>
                <c:pt idx="8450">
                  <c:v>18.150684931504323</c:v>
                </c:pt>
                <c:pt idx="8451">
                  <c:v>18.153424657531719</c:v>
                </c:pt>
                <c:pt idx="8452">
                  <c:v>18.156164383559116</c:v>
                </c:pt>
                <c:pt idx="8453">
                  <c:v>18.158904109586512</c:v>
                </c:pt>
                <c:pt idx="8454">
                  <c:v>18.161643835613908</c:v>
                </c:pt>
                <c:pt idx="8455">
                  <c:v>18.164383561641305</c:v>
                </c:pt>
                <c:pt idx="8456">
                  <c:v>18.167123287668701</c:v>
                </c:pt>
                <c:pt idx="8457">
                  <c:v>18.169863013696098</c:v>
                </c:pt>
                <c:pt idx="8458">
                  <c:v>18.172602739723494</c:v>
                </c:pt>
                <c:pt idx="8459">
                  <c:v>18.175342465750891</c:v>
                </c:pt>
                <c:pt idx="8460">
                  <c:v>18.178082191778287</c:v>
                </c:pt>
                <c:pt idx="8461">
                  <c:v>18.180821917805684</c:v>
                </c:pt>
                <c:pt idx="8462">
                  <c:v>18.18356164383308</c:v>
                </c:pt>
                <c:pt idx="8463">
                  <c:v>18.186301369860477</c:v>
                </c:pt>
                <c:pt idx="8464">
                  <c:v>18.189041095887873</c:v>
                </c:pt>
                <c:pt idx="8465">
                  <c:v>18.19178082191527</c:v>
                </c:pt>
                <c:pt idx="8466">
                  <c:v>18.194520547942666</c:v>
                </c:pt>
                <c:pt idx="8467">
                  <c:v>18.197260273970063</c:v>
                </c:pt>
                <c:pt idx="8468">
                  <c:v>18.199999999997459</c:v>
                </c:pt>
                <c:pt idx="8469">
                  <c:v>18.202739726024856</c:v>
                </c:pt>
                <c:pt idx="8470">
                  <c:v>18.205479452052252</c:v>
                </c:pt>
                <c:pt idx="8471">
                  <c:v>18.208219178079649</c:v>
                </c:pt>
                <c:pt idx="8472">
                  <c:v>18.210958904107045</c:v>
                </c:pt>
                <c:pt idx="8473">
                  <c:v>18.213698630134441</c:v>
                </c:pt>
                <c:pt idx="8474">
                  <c:v>18.216438356161838</c:v>
                </c:pt>
                <c:pt idx="8475">
                  <c:v>18.219178082189234</c:v>
                </c:pt>
                <c:pt idx="8476">
                  <c:v>18.221917808216631</c:v>
                </c:pt>
                <c:pt idx="8477">
                  <c:v>18.224657534244027</c:v>
                </c:pt>
                <c:pt idx="8478">
                  <c:v>18.227397260271424</c:v>
                </c:pt>
                <c:pt idx="8479">
                  <c:v>18.23013698629882</c:v>
                </c:pt>
                <c:pt idx="8480">
                  <c:v>18.232876712326217</c:v>
                </c:pt>
                <c:pt idx="8481">
                  <c:v>18.235616438353613</c:v>
                </c:pt>
                <c:pt idx="8482">
                  <c:v>18.23835616438101</c:v>
                </c:pt>
                <c:pt idx="8483">
                  <c:v>18.241095890408406</c:v>
                </c:pt>
                <c:pt idx="8484">
                  <c:v>18.243835616435803</c:v>
                </c:pt>
                <c:pt idx="8485">
                  <c:v>18.246575342463199</c:v>
                </c:pt>
                <c:pt idx="8486">
                  <c:v>18.249315068490596</c:v>
                </c:pt>
                <c:pt idx="8487">
                  <c:v>18.252054794517992</c:v>
                </c:pt>
                <c:pt idx="8488">
                  <c:v>18.254794520545389</c:v>
                </c:pt>
                <c:pt idx="8489">
                  <c:v>18.257534246572785</c:v>
                </c:pt>
                <c:pt idx="8490">
                  <c:v>18.260273972600181</c:v>
                </c:pt>
                <c:pt idx="8491">
                  <c:v>18.263013698627578</c:v>
                </c:pt>
                <c:pt idx="8492">
                  <c:v>18.265753424654974</c:v>
                </c:pt>
                <c:pt idx="8493">
                  <c:v>18.268493150682371</c:v>
                </c:pt>
                <c:pt idx="8494">
                  <c:v>18.271232876709767</c:v>
                </c:pt>
                <c:pt idx="8495">
                  <c:v>18.273972602737164</c:v>
                </c:pt>
                <c:pt idx="8496">
                  <c:v>18.27671232876456</c:v>
                </c:pt>
                <c:pt idx="8497">
                  <c:v>18.279452054791957</c:v>
                </c:pt>
                <c:pt idx="8498">
                  <c:v>18.282191780819353</c:v>
                </c:pt>
                <c:pt idx="8499">
                  <c:v>18.28493150684675</c:v>
                </c:pt>
                <c:pt idx="8500">
                  <c:v>18.287671232874146</c:v>
                </c:pt>
                <c:pt idx="8501">
                  <c:v>18.290410958901543</c:v>
                </c:pt>
                <c:pt idx="8502">
                  <c:v>18.293150684928939</c:v>
                </c:pt>
                <c:pt idx="8503">
                  <c:v>18.295890410956336</c:v>
                </c:pt>
                <c:pt idx="8504">
                  <c:v>18.298630136983732</c:v>
                </c:pt>
                <c:pt idx="8505">
                  <c:v>18.301369863011129</c:v>
                </c:pt>
                <c:pt idx="8506">
                  <c:v>18.304109589038525</c:v>
                </c:pt>
                <c:pt idx="8507">
                  <c:v>18.306849315065922</c:v>
                </c:pt>
                <c:pt idx="8508">
                  <c:v>18.309589041093318</c:v>
                </c:pt>
                <c:pt idx="8509">
                  <c:v>18.312328767120714</c:v>
                </c:pt>
                <c:pt idx="8510">
                  <c:v>18.315068493148111</c:v>
                </c:pt>
                <c:pt idx="8511">
                  <c:v>18.317808219175507</c:v>
                </c:pt>
                <c:pt idx="8512">
                  <c:v>18.320547945202904</c:v>
                </c:pt>
                <c:pt idx="8513">
                  <c:v>18.3232876712303</c:v>
                </c:pt>
                <c:pt idx="8514">
                  <c:v>18.326027397257697</c:v>
                </c:pt>
                <c:pt idx="8515">
                  <c:v>18.328767123285093</c:v>
                </c:pt>
                <c:pt idx="8516">
                  <c:v>18.33150684931249</c:v>
                </c:pt>
                <c:pt idx="8517">
                  <c:v>18.334246575339886</c:v>
                </c:pt>
                <c:pt idx="8518">
                  <c:v>18.336986301367283</c:v>
                </c:pt>
                <c:pt idx="8519">
                  <c:v>18.339726027394679</c:v>
                </c:pt>
                <c:pt idx="8520">
                  <c:v>18.342465753422076</c:v>
                </c:pt>
                <c:pt idx="8521">
                  <c:v>18.345205479449472</c:v>
                </c:pt>
                <c:pt idx="8522">
                  <c:v>18.347945205476869</c:v>
                </c:pt>
                <c:pt idx="8523">
                  <c:v>18.350684931504265</c:v>
                </c:pt>
                <c:pt idx="8524">
                  <c:v>18.353424657531662</c:v>
                </c:pt>
                <c:pt idx="8525">
                  <c:v>18.356164383559058</c:v>
                </c:pt>
                <c:pt idx="8526">
                  <c:v>18.358904109586454</c:v>
                </c:pt>
                <c:pt idx="8527">
                  <c:v>18.361643835613851</c:v>
                </c:pt>
                <c:pt idx="8528">
                  <c:v>18.364383561641247</c:v>
                </c:pt>
                <c:pt idx="8529">
                  <c:v>18.367123287668644</c:v>
                </c:pt>
                <c:pt idx="8530">
                  <c:v>18.36986301369604</c:v>
                </c:pt>
                <c:pt idx="8531">
                  <c:v>18.372602739723437</c:v>
                </c:pt>
                <c:pt idx="8532">
                  <c:v>18.375342465750833</c:v>
                </c:pt>
                <c:pt idx="8533">
                  <c:v>18.37808219177823</c:v>
                </c:pt>
                <c:pt idx="8534">
                  <c:v>18.380821917805626</c:v>
                </c:pt>
                <c:pt idx="8535">
                  <c:v>18.383561643833023</c:v>
                </c:pt>
                <c:pt idx="8536">
                  <c:v>18.386301369860419</c:v>
                </c:pt>
                <c:pt idx="8537">
                  <c:v>18.389041095887816</c:v>
                </c:pt>
                <c:pt idx="8538">
                  <c:v>18.391780821915212</c:v>
                </c:pt>
                <c:pt idx="8539">
                  <c:v>18.394520547942609</c:v>
                </c:pt>
                <c:pt idx="8540">
                  <c:v>18.397260273970005</c:v>
                </c:pt>
                <c:pt idx="8541">
                  <c:v>18.399999999997402</c:v>
                </c:pt>
                <c:pt idx="8542">
                  <c:v>18.402739726024798</c:v>
                </c:pt>
                <c:pt idx="8543">
                  <c:v>18.405479452052194</c:v>
                </c:pt>
                <c:pt idx="8544">
                  <c:v>18.408219178079591</c:v>
                </c:pt>
                <c:pt idx="8545">
                  <c:v>18.410958904106987</c:v>
                </c:pt>
                <c:pt idx="8546">
                  <c:v>18.413698630134384</c:v>
                </c:pt>
                <c:pt idx="8547">
                  <c:v>18.41643835616178</c:v>
                </c:pt>
                <c:pt idx="8548">
                  <c:v>18.419178082189177</c:v>
                </c:pt>
                <c:pt idx="8549">
                  <c:v>18.421917808216573</c:v>
                </c:pt>
                <c:pt idx="8550">
                  <c:v>18.42465753424397</c:v>
                </c:pt>
                <c:pt idx="8551">
                  <c:v>18.427397260271366</c:v>
                </c:pt>
                <c:pt idx="8552">
                  <c:v>18.430136986298763</c:v>
                </c:pt>
                <c:pt idx="8553">
                  <c:v>18.432876712326159</c:v>
                </c:pt>
                <c:pt idx="8554">
                  <c:v>18.435616438353556</c:v>
                </c:pt>
                <c:pt idx="8555">
                  <c:v>18.438356164380952</c:v>
                </c:pt>
                <c:pt idx="8556">
                  <c:v>18.441095890408349</c:v>
                </c:pt>
                <c:pt idx="8557">
                  <c:v>18.443835616435745</c:v>
                </c:pt>
                <c:pt idx="8558">
                  <c:v>18.446575342463142</c:v>
                </c:pt>
                <c:pt idx="8559">
                  <c:v>18.449315068490538</c:v>
                </c:pt>
                <c:pt idx="8560">
                  <c:v>18.452054794517935</c:v>
                </c:pt>
                <c:pt idx="8561">
                  <c:v>18.454794520545331</c:v>
                </c:pt>
                <c:pt idx="8562">
                  <c:v>18.457534246572727</c:v>
                </c:pt>
                <c:pt idx="8563">
                  <c:v>18.460273972600124</c:v>
                </c:pt>
                <c:pt idx="8564">
                  <c:v>18.46301369862752</c:v>
                </c:pt>
                <c:pt idx="8565">
                  <c:v>18.465753424654917</c:v>
                </c:pt>
                <c:pt idx="8566">
                  <c:v>18.468493150682313</c:v>
                </c:pt>
                <c:pt idx="8567">
                  <c:v>18.47123287670971</c:v>
                </c:pt>
                <c:pt idx="8568">
                  <c:v>18.473972602737106</c:v>
                </c:pt>
                <c:pt idx="8569">
                  <c:v>18.476712328764503</c:v>
                </c:pt>
                <c:pt idx="8570">
                  <c:v>18.479452054791899</c:v>
                </c:pt>
                <c:pt idx="8571">
                  <c:v>18.482191780819296</c:v>
                </c:pt>
                <c:pt idx="8572">
                  <c:v>18.484931506846692</c:v>
                </c:pt>
                <c:pt idx="8573">
                  <c:v>18.487671232874089</c:v>
                </c:pt>
                <c:pt idx="8574">
                  <c:v>18.490410958901485</c:v>
                </c:pt>
                <c:pt idx="8575">
                  <c:v>18.493150684928882</c:v>
                </c:pt>
                <c:pt idx="8576">
                  <c:v>18.495890410956278</c:v>
                </c:pt>
                <c:pt idx="8577">
                  <c:v>18.498630136983675</c:v>
                </c:pt>
                <c:pt idx="8578">
                  <c:v>18.501369863011071</c:v>
                </c:pt>
                <c:pt idx="8579">
                  <c:v>18.504109589038467</c:v>
                </c:pt>
                <c:pt idx="8580">
                  <c:v>18.506849315065864</c:v>
                </c:pt>
                <c:pt idx="8581">
                  <c:v>18.50958904109326</c:v>
                </c:pt>
                <c:pt idx="8582">
                  <c:v>18.512328767120657</c:v>
                </c:pt>
                <c:pt idx="8583">
                  <c:v>18.515068493148053</c:v>
                </c:pt>
                <c:pt idx="8584">
                  <c:v>18.51780821917545</c:v>
                </c:pt>
                <c:pt idx="8585">
                  <c:v>18.520547945202846</c:v>
                </c:pt>
                <c:pt idx="8586">
                  <c:v>18.523287671230243</c:v>
                </c:pt>
                <c:pt idx="8587">
                  <c:v>18.526027397257639</c:v>
                </c:pt>
                <c:pt idx="8588">
                  <c:v>18.528767123285036</c:v>
                </c:pt>
                <c:pt idx="8589">
                  <c:v>18.531506849312432</c:v>
                </c:pt>
                <c:pt idx="8590">
                  <c:v>18.534246575339829</c:v>
                </c:pt>
                <c:pt idx="8591">
                  <c:v>18.536986301367225</c:v>
                </c:pt>
                <c:pt idx="8592">
                  <c:v>18.539726027394622</c:v>
                </c:pt>
                <c:pt idx="8593">
                  <c:v>18.542465753422018</c:v>
                </c:pt>
                <c:pt idx="8594">
                  <c:v>18.545205479449415</c:v>
                </c:pt>
                <c:pt idx="8595">
                  <c:v>18.547945205476811</c:v>
                </c:pt>
                <c:pt idx="8596">
                  <c:v>18.550684931504207</c:v>
                </c:pt>
                <c:pt idx="8597">
                  <c:v>18.553424657531604</c:v>
                </c:pt>
                <c:pt idx="8598">
                  <c:v>18.556164383559</c:v>
                </c:pt>
                <c:pt idx="8599">
                  <c:v>18.558904109586397</c:v>
                </c:pt>
                <c:pt idx="8600">
                  <c:v>18.561643835613793</c:v>
                </c:pt>
                <c:pt idx="8601">
                  <c:v>18.56438356164119</c:v>
                </c:pt>
                <c:pt idx="8602">
                  <c:v>18.567123287668586</c:v>
                </c:pt>
                <c:pt idx="8603">
                  <c:v>18.569863013695983</c:v>
                </c:pt>
                <c:pt idx="8604">
                  <c:v>18.572602739723379</c:v>
                </c:pt>
                <c:pt idx="8605">
                  <c:v>18.575342465750776</c:v>
                </c:pt>
                <c:pt idx="8606">
                  <c:v>18.578082191778172</c:v>
                </c:pt>
                <c:pt idx="8607">
                  <c:v>18.580821917805569</c:v>
                </c:pt>
                <c:pt idx="8608">
                  <c:v>18.583561643832965</c:v>
                </c:pt>
                <c:pt idx="8609">
                  <c:v>18.586301369860362</c:v>
                </c:pt>
                <c:pt idx="8610">
                  <c:v>18.589041095887758</c:v>
                </c:pt>
                <c:pt idx="8611">
                  <c:v>18.591780821915155</c:v>
                </c:pt>
                <c:pt idx="8612">
                  <c:v>18.594520547942551</c:v>
                </c:pt>
                <c:pt idx="8613">
                  <c:v>18.597260273969948</c:v>
                </c:pt>
                <c:pt idx="8614">
                  <c:v>18.599999999997344</c:v>
                </c:pt>
                <c:pt idx="8615">
                  <c:v>18.60273972602474</c:v>
                </c:pt>
                <c:pt idx="8616">
                  <c:v>18.605479452052137</c:v>
                </c:pt>
                <c:pt idx="8617">
                  <c:v>18.608219178079533</c:v>
                </c:pt>
                <c:pt idx="8618">
                  <c:v>18.61095890410693</c:v>
                </c:pt>
                <c:pt idx="8619">
                  <c:v>18.613698630134326</c:v>
                </c:pt>
                <c:pt idx="8620">
                  <c:v>18.616438356161723</c:v>
                </c:pt>
                <c:pt idx="8621">
                  <c:v>18.619178082189119</c:v>
                </c:pt>
                <c:pt idx="8622">
                  <c:v>18.621917808216516</c:v>
                </c:pt>
                <c:pt idx="8623">
                  <c:v>18.624657534243912</c:v>
                </c:pt>
                <c:pt idx="8624">
                  <c:v>18.627397260271309</c:v>
                </c:pt>
                <c:pt idx="8625">
                  <c:v>18.630136986298705</c:v>
                </c:pt>
                <c:pt idx="8626">
                  <c:v>18.632876712326102</c:v>
                </c:pt>
                <c:pt idx="8627">
                  <c:v>18.635616438353498</c:v>
                </c:pt>
                <c:pt idx="8628">
                  <c:v>18.638356164380895</c:v>
                </c:pt>
                <c:pt idx="8629">
                  <c:v>18.641095890408291</c:v>
                </c:pt>
                <c:pt idx="8630">
                  <c:v>18.643835616435688</c:v>
                </c:pt>
                <c:pt idx="8631">
                  <c:v>18.646575342463084</c:v>
                </c:pt>
                <c:pt idx="8632">
                  <c:v>18.64931506849048</c:v>
                </c:pt>
                <c:pt idx="8633">
                  <c:v>18.652054794517877</c:v>
                </c:pt>
                <c:pt idx="8634">
                  <c:v>18.654794520545273</c:v>
                </c:pt>
                <c:pt idx="8635">
                  <c:v>18.65753424657267</c:v>
                </c:pt>
                <c:pt idx="8636">
                  <c:v>18.660273972600066</c:v>
                </c:pt>
                <c:pt idx="8637">
                  <c:v>18.663013698627463</c:v>
                </c:pt>
                <c:pt idx="8638">
                  <c:v>18.665753424654859</c:v>
                </c:pt>
                <c:pt idx="8639">
                  <c:v>18.668493150682256</c:v>
                </c:pt>
                <c:pt idx="8640">
                  <c:v>18.671232876709652</c:v>
                </c:pt>
                <c:pt idx="8641">
                  <c:v>18.673972602737049</c:v>
                </c:pt>
                <c:pt idx="8642">
                  <c:v>18.676712328764445</c:v>
                </c:pt>
                <c:pt idx="8643">
                  <c:v>18.679452054791842</c:v>
                </c:pt>
                <c:pt idx="8644">
                  <c:v>18.682191780819238</c:v>
                </c:pt>
                <c:pt idx="8645">
                  <c:v>18.684931506846635</c:v>
                </c:pt>
                <c:pt idx="8646">
                  <c:v>18.687671232874031</c:v>
                </c:pt>
                <c:pt idx="8647">
                  <c:v>18.690410958901428</c:v>
                </c:pt>
                <c:pt idx="8648">
                  <c:v>18.693150684928824</c:v>
                </c:pt>
                <c:pt idx="8649">
                  <c:v>18.695890410956221</c:v>
                </c:pt>
                <c:pt idx="8650">
                  <c:v>18.698630136983617</c:v>
                </c:pt>
                <c:pt idx="8651">
                  <c:v>18.701369863011013</c:v>
                </c:pt>
                <c:pt idx="8652">
                  <c:v>18.70410958903841</c:v>
                </c:pt>
                <c:pt idx="8653">
                  <c:v>18.706849315065806</c:v>
                </c:pt>
                <c:pt idx="8654">
                  <c:v>18.709589041093203</c:v>
                </c:pt>
                <c:pt idx="8655">
                  <c:v>18.712328767120599</c:v>
                </c:pt>
                <c:pt idx="8656">
                  <c:v>18.715068493147996</c:v>
                </c:pt>
                <c:pt idx="8657">
                  <c:v>18.717808219175392</c:v>
                </c:pt>
                <c:pt idx="8658">
                  <c:v>18.720547945202789</c:v>
                </c:pt>
                <c:pt idx="8659">
                  <c:v>18.723287671230185</c:v>
                </c:pt>
                <c:pt idx="8660">
                  <c:v>18.726027397257582</c:v>
                </c:pt>
                <c:pt idx="8661">
                  <c:v>18.728767123284978</c:v>
                </c:pt>
                <c:pt idx="8662">
                  <c:v>18.731506849312375</c:v>
                </c:pt>
                <c:pt idx="8663">
                  <c:v>18.734246575339771</c:v>
                </c:pt>
                <c:pt idx="8664">
                  <c:v>18.736986301367168</c:v>
                </c:pt>
                <c:pt idx="8665">
                  <c:v>18.739726027394564</c:v>
                </c:pt>
                <c:pt idx="8666">
                  <c:v>18.742465753421961</c:v>
                </c:pt>
                <c:pt idx="8667">
                  <c:v>18.745205479449357</c:v>
                </c:pt>
                <c:pt idx="8668">
                  <c:v>18.747945205476753</c:v>
                </c:pt>
                <c:pt idx="8669">
                  <c:v>18.75068493150415</c:v>
                </c:pt>
                <c:pt idx="8670">
                  <c:v>18.753424657531546</c:v>
                </c:pt>
                <c:pt idx="8671">
                  <c:v>18.756164383558943</c:v>
                </c:pt>
                <c:pt idx="8672">
                  <c:v>18.758904109586339</c:v>
                </c:pt>
                <c:pt idx="8673">
                  <c:v>18.761643835613736</c:v>
                </c:pt>
                <c:pt idx="8674">
                  <c:v>18.764383561641132</c:v>
                </c:pt>
                <c:pt idx="8675">
                  <c:v>18.767123287668529</c:v>
                </c:pt>
                <c:pt idx="8676">
                  <c:v>18.769863013695925</c:v>
                </c:pt>
                <c:pt idx="8677">
                  <c:v>18.772602739723322</c:v>
                </c:pt>
                <c:pt idx="8678">
                  <c:v>18.775342465750718</c:v>
                </c:pt>
                <c:pt idx="8679">
                  <c:v>18.778082191778115</c:v>
                </c:pt>
                <c:pt idx="8680">
                  <c:v>18.780821917805511</c:v>
                </c:pt>
                <c:pt idx="8681">
                  <c:v>18.783561643832908</c:v>
                </c:pt>
                <c:pt idx="8682">
                  <c:v>18.786301369860304</c:v>
                </c:pt>
                <c:pt idx="8683">
                  <c:v>18.789041095887701</c:v>
                </c:pt>
                <c:pt idx="8684">
                  <c:v>18.791780821915097</c:v>
                </c:pt>
                <c:pt idx="8685">
                  <c:v>18.794520547942493</c:v>
                </c:pt>
                <c:pt idx="8686">
                  <c:v>18.79726027396989</c:v>
                </c:pt>
                <c:pt idx="8687">
                  <c:v>18.799999999997286</c:v>
                </c:pt>
                <c:pt idx="8688">
                  <c:v>18.802739726024683</c:v>
                </c:pt>
                <c:pt idx="8689">
                  <c:v>18.805479452052079</c:v>
                </c:pt>
                <c:pt idx="8690">
                  <c:v>18.808219178079476</c:v>
                </c:pt>
                <c:pt idx="8691">
                  <c:v>18.810958904106872</c:v>
                </c:pt>
                <c:pt idx="8692">
                  <c:v>18.813698630134269</c:v>
                </c:pt>
                <c:pt idx="8693">
                  <c:v>18.816438356161665</c:v>
                </c:pt>
                <c:pt idx="8694">
                  <c:v>18.819178082189062</c:v>
                </c:pt>
                <c:pt idx="8695">
                  <c:v>18.821917808216458</c:v>
                </c:pt>
                <c:pt idx="8696">
                  <c:v>18.824657534243855</c:v>
                </c:pt>
                <c:pt idx="8697">
                  <c:v>18.827397260271251</c:v>
                </c:pt>
                <c:pt idx="8698">
                  <c:v>18.830136986298648</c:v>
                </c:pt>
                <c:pt idx="8699">
                  <c:v>18.832876712326044</c:v>
                </c:pt>
                <c:pt idx="8700">
                  <c:v>18.835616438353441</c:v>
                </c:pt>
                <c:pt idx="8701">
                  <c:v>18.838356164380837</c:v>
                </c:pt>
                <c:pt idx="8702">
                  <c:v>18.841095890408234</c:v>
                </c:pt>
                <c:pt idx="8703">
                  <c:v>18.84383561643563</c:v>
                </c:pt>
                <c:pt idx="8704">
                  <c:v>18.846575342463026</c:v>
                </c:pt>
                <c:pt idx="8705">
                  <c:v>18.849315068490423</c:v>
                </c:pt>
                <c:pt idx="8706">
                  <c:v>18.852054794517819</c:v>
                </c:pt>
                <c:pt idx="8707">
                  <c:v>18.854794520545216</c:v>
                </c:pt>
                <c:pt idx="8708">
                  <c:v>18.857534246572612</c:v>
                </c:pt>
                <c:pt idx="8709">
                  <c:v>18.860273972600009</c:v>
                </c:pt>
                <c:pt idx="8710">
                  <c:v>18.863013698627405</c:v>
                </c:pt>
                <c:pt idx="8711">
                  <c:v>18.865753424654802</c:v>
                </c:pt>
                <c:pt idx="8712">
                  <c:v>18.868493150682198</c:v>
                </c:pt>
                <c:pt idx="8713">
                  <c:v>18.871232876709595</c:v>
                </c:pt>
                <c:pt idx="8714">
                  <c:v>18.873972602736991</c:v>
                </c:pt>
                <c:pt idx="8715">
                  <c:v>18.876712328764388</c:v>
                </c:pt>
                <c:pt idx="8716">
                  <c:v>18.879452054791784</c:v>
                </c:pt>
                <c:pt idx="8717">
                  <c:v>18.882191780819181</c:v>
                </c:pt>
                <c:pt idx="8718">
                  <c:v>18.884931506846577</c:v>
                </c:pt>
                <c:pt idx="8719">
                  <c:v>18.887671232873974</c:v>
                </c:pt>
                <c:pt idx="8720">
                  <c:v>18.89041095890137</c:v>
                </c:pt>
                <c:pt idx="8721">
                  <c:v>18.893150684928766</c:v>
                </c:pt>
                <c:pt idx="8722">
                  <c:v>18.895890410956163</c:v>
                </c:pt>
                <c:pt idx="8723">
                  <c:v>18.898630136983559</c:v>
                </c:pt>
                <c:pt idx="8724">
                  <c:v>18.901369863010956</c:v>
                </c:pt>
                <c:pt idx="8725">
                  <c:v>18.904109589038352</c:v>
                </c:pt>
                <c:pt idx="8726">
                  <c:v>18.906849315065749</c:v>
                </c:pt>
                <c:pt idx="8727">
                  <c:v>18.909589041093145</c:v>
                </c:pt>
                <c:pt idx="8728">
                  <c:v>18.912328767120542</c:v>
                </c:pt>
                <c:pt idx="8729">
                  <c:v>18.915068493147938</c:v>
                </c:pt>
                <c:pt idx="8730">
                  <c:v>18.917808219175335</c:v>
                </c:pt>
                <c:pt idx="8731">
                  <c:v>18.920547945202731</c:v>
                </c:pt>
                <c:pt idx="8732">
                  <c:v>18.923287671230128</c:v>
                </c:pt>
                <c:pt idx="8733">
                  <c:v>18.926027397257524</c:v>
                </c:pt>
                <c:pt idx="8734">
                  <c:v>18.928767123284921</c:v>
                </c:pt>
                <c:pt idx="8735">
                  <c:v>18.931506849312317</c:v>
                </c:pt>
                <c:pt idx="8736">
                  <c:v>18.934246575339714</c:v>
                </c:pt>
                <c:pt idx="8737">
                  <c:v>18.93698630136711</c:v>
                </c:pt>
                <c:pt idx="8738">
                  <c:v>18.939726027394507</c:v>
                </c:pt>
                <c:pt idx="8739">
                  <c:v>18.942465753421903</c:v>
                </c:pt>
                <c:pt idx="8740">
                  <c:v>18.945205479449299</c:v>
                </c:pt>
                <c:pt idx="8741">
                  <c:v>18.947945205476696</c:v>
                </c:pt>
                <c:pt idx="8742">
                  <c:v>18.950684931504092</c:v>
                </c:pt>
                <c:pt idx="8743">
                  <c:v>18.953424657531489</c:v>
                </c:pt>
                <c:pt idx="8744">
                  <c:v>18.956164383558885</c:v>
                </c:pt>
                <c:pt idx="8745">
                  <c:v>18.958904109586282</c:v>
                </c:pt>
                <c:pt idx="8746">
                  <c:v>18.961643835613678</c:v>
                </c:pt>
                <c:pt idx="8747">
                  <c:v>18.964383561641075</c:v>
                </c:pt>
                <c:pt idx="8748">
                  <c:v>18.967123287668471</c:v>
                </c:pt>
                <c:pt idx="8749">
                  <c:v>18.969863013695868</c:v>
                </c:pt>
                <c:pt idx="8750">
                  <c:v>18.972602739723264</c:v>
                </c:pt>
                <c:pt idx="8751">
                  <c:v>18.975342465750661</c:v>
                </c:pt>
                <c:pt idx="8752">
                  <c:v>18.978082191778057</c:v>
                </c:pt>
                <c:pt idx="8753">
                  <c:v>18.980821917805454</c:v>
                </c:pt>
                <c:pt idx="8754">
                  <c:v>18.98356164383285</c:v>
                </c:pt>
                <c:pt idx="8755">
                  <c:v>18.986301369860247</c:v>
                </c:pt>
                <c:pt idx="8756">
                  <c:v>18.989041095887643</c:v>
                </c:pt>
                <c:pt idx="8757">
                  <c:v>18.991780821915039</c:v>
                </c:pt>
                <c:pt idx="8758">
                  <c:v>18.994520547942436</c:v>
                </c:pt>
                <c:pt idx="8759">
                  <c:v>18.997260273969832</c:v>
                </c:pt>
                <c:pt idx="8760">
                  <c:v>18.999999999997229</c:v>
                </c:pt>
                <c:pt idx="8761">
                  <c:v>19.002739726024625</c:v>
                </c:pt>
                <c:pt idx="8762">
                  <c:v>19.005479452052022</c:v>
                </c:pt>
                <c:pt idx="8763">
                  <c:v>19.008219178079418</c:v>
                </c:pt>
                <c:pt idx="8764">
                  <c:v>19.010958904106815</c:v>
                </c:pt>
                <c:pt idx="8765">
                  <c:v>19.013698630134211</c:v>
                </c:pt>
                <c:pt idx="8766">
                  <c:v>19.016438356161608</c:v>
                </c:pt>
                <c:pt idx="8767">
                  <c:v>19.019178082189004</c:v>
                </c:pt>
                <c:pt idx="8768">
                  <c:v>19.021917808216401</c:v>
                </c:pt>
                <c:pt idx="8769">
                  <c:v>19.024657534243797</c:v>
                </c:pt>
                <c:pt idx="8770">
                  <c:v>19.027397260271194</c:v>
                </c:pt>
                <c:pt idx="8771">
                  <c:v>19.03013698629859</c:v>
                </c:pt>
                <c:pt idx="8772">
                  <c:v>19.032876712325987</c:v>
                </c:pt>
                <c:pt idx="8773">
                  <c:v>19.035616438353383</c:v>
                </c:pt>
                <c:pt idx="8774">
                  <c:v>19.038356164380779</c:v>
                </c:pt>
                <c:pt idx="8775">
                  <c:v>19.041095890408176</c:v>
                </c:pt>
                <c:pt idx="8776">
                  <c:v>19.043835616435572</c:v>
                </c:pt>
                <c:pt idx="8777">
                  <c:v>19.046575342462969</c:v>
                </c:pt>
                <c:pt idx="8778">
                  <c:v>19.049315068490365</c:v>
                </c:pt>
                <c:pt idx="8779">
                  <c:v>19.052054794517762</c:v>
                </c:pt>
                <c:pt idx="8780">
                  <c:v>19.054794520545158</c:v>
                </c:pt>
                <c:pt idx="8781">
                  <c:v>19.057534246572555</c:v>
                </c:pt>
                <c:pt idx="8782">
                  <c:v>19.060273972599951</c:v>
                </c:pt>
                <c:pt idx="8783">
                  <c:v>19.063013698627348</c:v>
                </c:pt>
                <c:pt idx="8784">
                  <c:v>19.065753424654744</c:v>
                </c:pt>
                <c:pt idx="8785">
                  <c:v>19.068493150682141</c:v>
                </c:pt>
                <c:pt idx="8786">
                  <c:v>19.071232876709537</c:v>
                </c:pt>
                <c:pt idx="8787">
                  <c:v>19.073972602736934</c:v>
                </c:pt>
                <c:pt idx="8788">
                  <c:v>19.07671232876433</c:v>
                </c:pt>
                <c:pt idx="8789">
                  <c:v>19.079452054791727</c:v>
                </c:pt>
                <c:pt idx="8790">
                  <c:v>19.082191780819123</c:v>
                </c:pt>
                <c:pt idx="8791">
                  <c:v>19.08493150684652</c:v>
                </c:pt>
                <c:pt idx="8792">
                  <c:v>19.087671232873916</c:v>
                </c:pt>
                <c:pt idx="8793">
                  <c:v>19.090410958901312</c:v>
                </c:pt>
                <c:pt idx="8794">
                  <c:v>19.093150684928709</c:v>
                </c:pt>
                <c:pt idx="8795">
                  <c:v>19.095890410956105</c:v>
                </c:pt>
                <c:pt idx="8796">
                  <c:v>19.098630136983502</c:v>
                </c:pt>
                <c:pt idx="8797">
                  <c:v>19.101369863010898</c:v>
                </c:pt>
                <c:pt idx="8798">
                  <c:v>19.104109589038295</c:v>
                </c:pt>
                <c:pt idx="8799">
                  <c:v>19.106849315065691</c:v>
                </c:pt>
                <c:pt idx="8800">
                  <c:v>19.109589041093088</c:v>
                </c:pt>
                <c:pt idx="8801">
                  <c:v>19.112328767120484</c:v>
                </c:pt>
                <c:pt idx="8802">
                  <c:v>19.115068493147881</c:v>
                </c:pt>
                <c:pt idx="8803">
                  <c:v>19.117808219175277</c:v>
                </c:pt>
                <c:pt idx="8804">
                  <c:v>19.120547945202674</c:v>
                </c:pt>
                <c:pt idx="8805">
                  <c:v>19.12328767123007</c:v>
                </c:pt>
                <c:pt idx="8806">
                  <c:v>19.126027397257467</c:v>
                </c:pt>
                <c:pt idx="8807">
                  <c:v>19.128767123284863</c:v>
                </c:pt>
                <c:pt idx="8808">
                  <c:v>19.13150684931226</c:v>
                </c:pt>
                <c:pt idx="8809">
                  <c:v>19.134246575339656</c:v>
                </c:pt>
                <c:pt idx="8810">
                  <c:v>19.136986301367052</c:v>
                </c:pt>
                <c:pt idx="8811">
                  <c:v>19.139726027394449</c:v>
                </c:pt>
                <c:pt idx="8812">
                  <c:v>19.142465753421845</c:v>
                </c:pt>
                <c:pt idx="8813">
                  <c:v>19.145205479449242</c:v>
                </c:pt>
                <c:pt idx="8814">
                  <c:v>19.147945205476638</c:v>
                </c:pt>
                <c:pt idx="8815">
                  <c:v>19.150684931504035</c:v>
                </c:pt>
                <c:pt idx="8816">
                  <c:v>19.153424657531431</c:v>
                </c:pt>
                <c:pt idx="8817">
                  <c:v>19.156164383558828</c:v>
                </c:pt>
                <c:pt idx="8818">
                  <c:v>19.158904109586224</c:v>
                </c:pt>
                <c:pt idx="8819">
                  <c:v>19.161643835613621</c:v>
                </c:pt>
                <c:pt idx="8820">
                  <c:v>19.164383561641017</c:v>
                </c:pt>
                <c:pt idx="8821">
                  <c:v>19.167123287668414</c:v>
                </c:pt>
                <c:pt idx="8822">
                  <c:v>19.16986301369581</c:v>
                </c:pt>
                <c:pt idx="8823">
                  <c:v>19.172602739723207</c:v>
                </c:pt>
                <c:pt idx="8824">
                  <c:v>19.175342465750603</c:v>
                </c:pt>
                <c:pt idx="8825">
                  <c:v>19.178082191778</c:v>
                </c:pt>
                <c:pt idx="8826">
                  <c:v>19.180821917805396</c:v>
                </c:pt>
                <c:pt idx="8827">
                  <c:v>19.183561643832792</c:v>
                </c:pt>
                <c:pt idx="8828">
                  <c:v>19.186301369860189</c:v>
                </c:pt>
                <c:pt idx="8829">
                  <c:v>19.189041095887585</c:v>
                </c:pt>
                <c:pt idx="8830">
                  <c:v>19.191780821914982</c:v>
                </c:pt>
                <c:pt idx="8831">
                  <c:v>19.194520547942378</c:v>
                </c:pt>
                <c:pt idx="8832">
                  <c:v>19.197260273969775</c:v>
                </c:pt>
                <c:pt idx="8833">
                  <c:v>19.199999999997171</c:v>
                </c:pt>
                <c:pt idx="8834">
                  <c:v>19.202739726024568</c:v>
                </c:pt>
                <c:pt idx="8835">
                  <c:v>19.205479452051964</c:v>
                </c:pt>
                <c:pt idx="8836">
                  <c:v>19.208219178079361</c:v>
                </c:pt>
                <c:pt idx="8837">
                  <c:v>19.210958904106757</c:v>
                </c:pt>
                <c:pt idx="8838">
                  <c:v>19.213698630134154</c:v>
                </c:pt>
                <c:pt idx="8839">
                  <c:v>19.21643835616155</c:v>
                </c:pt>
                <c:pt idx="8840">
                  <c:v>19.219178082188947</c:v>
                </c:pt>
                <c:pt idx="8841">
                  <c:v>19.221917808216343</c:v>
                </c:pt>
                <c:pt idx="8842">
                  <c:v>19.22465753424374</c:v>
                </c:pt>
                <c:pt idx="8843">
                  <c:v>19.227397260271136</c:v>
                </c:pt>
                <c:pt idx="8844">
                  <c:v>19.230136986298533</c:v>
                </c:pt>
                <c:pt idx="8845">
                  <c:v>19.232876712325929</c:v>
                </c:pt>
                <c:pt idx="8846">
                  <c:v>19.235616438353325</c:v>
                </c:pt>
                <c:pt idx="8847">
                  <c:v>19.238356164380722</c:v>
                </c:pt>
                <c:pt idx="8848">
                  <c:v>19.241095890408118</c:v>
                </c:pt>
                <c:pt idx="8849">
                  <c:v>19.243835616435515</c:v>
                </c:pt>
                <c:pt idx="8850">
                  <c:v>19.246575342462911</c:v>
                </c:pt>
                <c:pt idx="8851">
                  <c:v>19.249315068490308</c:v>
                </c:pt>
                <c:pt idx="8852">
                  <c:v>19.252054794517704</c:v>
                </c:pt>
                <c:pt idx="8853">
                  <c:v>19.254794520545101</c:v>
                </c:pt>
                <c:pt idx="8854">
                  <c:v>19.257534246572497</c:v>
                </c:pt>
                <c:pt idx="8855">
                  <c:v>19.260273972599894</c:v>
                </c:pt>
                <c:pt idx="8856">
                  <c:v>19.26301369862729</c:v>
                </c:pt>
                <c:pt idx="8857">
                  <c:v>19.265753424654687</c:v>
                </c:pt>
                <c:pt idx="8858">
                  <c:v>19.268493150682083</c:v>
                </c:pt>
                <c:pt idx="8859">
                  <c:v>19.27123287670948</c:v>
                </c:pt>
                <c:pt idx="8860">
                  <c:v>19.273972602736876</c:v>
                </c:pt>
                <c:pt idx="8861">
                  <c:v>19.276712328764273</c:v>
                </c:pt>
                <c:pt idx="8862">
                  <c:v>19.279452054791669</c:v>
                </c:pt>
                <c:pt idx="8863">
                  <c:v>19.282191780819065</c:v>
                </c:pt>
                <c:pt idx="8864">
                  <c:v>19.284931506846462</c:v>
                </c:pt>
                <c:pt idx="8865">
                  <c:v>19.287671232873858</c:v>
                </c:pt>
                <c:pt idx="8866">
                  <c:v>19.290410958901255</c:v>
                </c:pt>
                <c:pt idx="8867">
                  <c:v>19.293150684928651</c:v>
                </c:pt>
                <c:pt idx="8868">
                  <c:v>19.295890410956048</c:v>
                </c:pt>
                <c:pt idx="8869">
                  <c:v>19.298630136983444</c:v>
                </c:pt>
                <c:pt idx="8870">
                  <c:v>19.301369863010841</c:v>
                </c:pt>
                <c:pt idx="8871">
                  <c:v>19.304109589038237</c:v>
                </c:pt>
                <c:pt idx="8872">
                  <c:v>19.306849315065634</c:v>
                </c:pt>
                <c:pt idx="8873">
                  <c:v>19.30958904109303</c:v>
                </c:pt>
                <c:pt idx="8874">
                  <c:v>19.312328767120427</c:v>
                </c:pt>
                <c:pt idx="8875">
                  <c:v>19.315068493147823</c:v>
                </c:pt>
                <c:pt idx="8876">
                  <c:v>19.31780821917522</c:v>
                </c:pt>
                <c:pt idx="8877">
                  <c:v>19.320547945202616</c:v>
                </c:pt>
                <c:pt idx="8878">
                  <c:v>19.323287671230013</c:v>
                </c:pt>
                <c:pt idx="8879">
                  <c:v>19.326027397257409</c:v>
                </c:pt>
                <c:pt idx="8880">
                  <c:v>19.328767123284806</c:v>
                </c:pt>
                <c:pt idx="8881">
                  <c:v>19.331506849312202</c:v>
                </c:pt>
                <c:pt idx="8882">
                  <c:v>19.334246575339598</c:v>
                </c:pt>
                <c:pt idx="8883">
                  <c:v>19.336986301366995</c:v>
                </c:pt>
                <c:pt idx="8884">
                  <c:v>19.339726027394391</c:v>
                </c:pt>
                <c:pt idx="8885">
                  <c:v>19.342465753421788</c:v>
                </c:pt>
                <c:pt idx="8886">
                  <c:v>19.345205479449184</c:v>
                </c:pt>
                <c:pt idx="8887">
                  <c:v>19.347945205476581</c:v>
                </c:pt>
                <c:pt idx="8888">
                  <c:v>19.350684931503977</c:v>
                </c:pt>
                <c:pt idx="8889">
                  <c:v>19.353424657531374</c:v>
                </c:pt>
                <c:pt idx="8890">
                  <c:v>19.35616438355877</c:v>
                </c:pt>
                <c:pt idx="8891">
                  <c:v>19.358904109586167</c:v>
                </c:pt>
                <c:pt idx="8892">
                  <c:v>19.361643835613563</c:v>
                </c:pt>
                <c:pt idx="8893">
                  <c:v>19.36438356164096</c:v>
                </c:pt>
                <c:pt idx="8894">
                  <c:v>19.367123287668356</c:v>
                </c:pt>
                <c:pt idx="8895">
                  <c:v>19.369863013695753</c:v>
                </c:pt>
                <c:pt idx="8896">
                  <c:v>19.372602739723149</c:v>
                </c:pt>
                <c:pt idx="8897">
                  <c:v>19.375342465750546</c:v>
                </c:pt>
                <c:pt idx="8898">
                  <c:v>19.378082191777942</c:v>
                </c:pt>
                <c:pt idx="8899">
                  <c:v>19.380821917805338</c:v>
                </c:pt>
                <c:pt idx="8900">
                  <c:v>19.383561643832735</c:v>
                </c:pt>
                <c:pt idx="8901">
                  <c:v>19.386301369860131</c:v>
                </c:pt>
                <c:pt idx="8902">
                  <c:v>19.389041095887528</c:v>
                </c:pt>
                <c:pt idx="8903">
                  <c:v>19.391780821914924</c:v>
                </c:pt>
                <c:pt idx="8904">
                  <c:v>19.394520547942321</c:v>
                </c:pt>
                <c:pt idx="8905">
                  <c:v>19.397260273969717</c:v>
                </c:pt>
                <c:pt idx="8906">
                  <c:v>19.399999999997114</c:v>
                </c:pt>
                <c:pt idx="8907">
                  <c:v>19.40273972602451</c:v>
                </c:pt>
                <c:pt idx="8908">
                  <c:v>19.405479452051907</c:v>
                </c:pt>
                <c:pt idx="8909">
                  <c:v>19.408219178079303</c:v>
                </c:pt>
                <c:pt idx="8910">
                  <c:v>19.4109589041067</c:v>
                </c:pt>
                <c:pt idx="8911">
                  <c:v>19.413698630134096</c:v>
                </c:pt>
                <c:pt idx="8912">
                  <c:v>19.416438356161493</c:v>
                </c:pt>
                <c:pt idx="8913">
                  <c:v>19.419178082188889</c:v>
                </c:pt>
                <c:pt idx="8914">
                  <c:v>19.421917808216286</c:v>
                </c:pt>
                <c:pt idx="8915">
                  <c:v>19.424657534243682</c:v>
                </c:pt>
                <c:pt idx="8916">
                  <c:v>19.427397260271078</c:v>
                </c:pt>
                <c:pt idx="8917">
                  <c:v>19.430136986298475</c:v>
                </c:pt>
                <c:pt idx="8918">
                  <c:v>19.432876712325871</c:v>
                </c:pt>
                <c:pt idx="8919">
                  <c:v>19.435616438353268</c:v>
                </c:pt>
                <c:pt idx="8920">
                  <c:v>19.438356164380664</c:v>
                </c:pt>
                <c:pt idx="8921">
                  <c:v>19.441095890408061</c:v>
                </c:pt>
                <c:pt idx="8922">
                  <c:v>19.443835616435457</c:v>
                </c:pt>
                <c:pt idx="8923">
                  <c:v>19.446575342462854</c:v>
                </c:pt>
                <c:pt idx="8924">
                  <c:v>19.44931506849025</c:v>
                </c:pt>
                <c:pt idx="8925">
                  <c:v>19.452054794517647</c:v>
                </c:pt>
                <c:pt idx="8926">
                  <c:v>19.454794520545043</c:v>
                </c:pt>
                <c:pt idx="8927">
                  <c:v>19.45753424657244</c:v>
                </c:pt>
                <c:pt idx="8928">
                  <c:v>19.460273972599836</c:v>
                </c:pt>
                <c:pt idx="8929">
                  <c:v>19.463013698627233</c:v>
                </c:pt>
                <c:pt idx="8930">
                  <c:v>19.465753424654629</c:v>
                </c:pt>
                <c:pt idx="8931">
                  <c:v>19.468493150682026</c:v>
                </c:pt>
                <c:pt idx="8932">
                  <c:v>19.471232876709422</c:v>
                </c:pt>
                <c:pt idx="8933">
                  <c:v>19.473972602736819</c:v>
                </c:pt>
                <c:pt idx="8934">
                  <c:v>19.476712328764215</c:v>
                </c:pt>
                <c:pt idx="8935">
                  <c:v>19.479452054791611</c:v>
                </c:pt>
                <c:pt idx="8936">
                  <c:v>19.482191780819008</c:v>
                </c:pt>
                <c:pt idx="8937">
                  <c:v>19.484931506846404</c:v>
                </c:pt>
                <c:pt idx="8938">
                  <c:v>19.487671232873801</c:v>
                </c:pt>
                <c:pt idx="8939">
                  <c:v>19.490410958901197</c:v>
                </c:pt>
                <c:pt idx="8940">
                  <c:v>19.493150684928594</c:v>
                </c:pt>
                <c:pt idx="8941">
                  <c:v>19.49589041095599</c:v>
                </c:pt>
                <c:pt idx="8942">
                  <c:v>19.498630136983387</c:v>
                </c:pt>
                <c:pt idx="8943">
                  <c:v>19.501369863010783</c:v>
                </c:pt>
                <c:pt idx="8944">
                  <c:v>19.50410958903818</c:v>
                </c:pt>
                <c:pt idx="8945">
                  <c:v>19.506849315065576</c:v>
                </c:pt>
                <c:pt idx="8946">
                  <c:v>19.509589041092973</c:v>
                </c:pt>
                <c:pt idx="8947">
                  <c:v>19.512328767120369</c:v>
                </c:pt>
                <c:pt idx="8948">
                  <c:v>19.515068493147766</c:v>
                </c:pt>
                <c:pt idx="8949">
                  <c:v>19.517808219175162</c:v>
                </c:pt>
                <c:pt idx="8950">
                  <c:v>19.520547945202559</c:v>
                </c:pt>
                <c:pt idx="8951">
                  <c:v>19.523287671229955</c:v>
                </c:pt>
                <c:pt idx="8952">
                  <c:v>19.526027397257351</c:v>
                </c:pt>
                <c:pt idx="8953">
                  <c:v>19.528767123284748</c:v>
                </c:pt>
                <c:pt idx="8954">
                  <c:v>19.531506849312144</c:v>
                </c:pt>
                <c:pt idx="8955">
                  <c:v>19.534246575339541</c:v>
                </c:pt>
                <c:pt idx="8956">
                  <c:v>19.536986301366937</c:v>
                </c:pt>
                <c:pt idx="8957">
                  <c:v>19.539726027394334</c:v>
                </c:pt>
                <c:pt idx="8958">
                  <c:v>19.54246575342173</c:v>
                </c:pt>
                <c:pt idx="8959">
                  <c:v>19.545205479449127</c:v>
                </c:pt>
                <c:pt idx="8960">
                  <c:v>19.547945205476523</c:v>
                </c:pt>
                <c:pt idx="8961">
                  <c:v>19.55068493150392</c:v>
                </c:pt>
                <c:pt idx="8962">
                  <c:v>19.553424657531316</c:v>
                </c:pt>
                <c:pt idx="8963">
                  <c:v>19.556164383558713</c:v>
                </c:pt>
                <c:pt idx="8964">
                  <c:v>19.558904109586109</c:v>
                </c:pt>
                <c:pt idx="8965">
                  <c:v>19.561643835613506</c:v>
                </c:pt>
                <c:pt idx="8966">
                  <c:v>19.564383561640902</c:v>
                </c:pt>
                <c:pt idx="8967">
                  <c:v>19.567123287668299</c:v>
                </c:pt>
                <c:pt idx="8968">
                  <c:v>19.569863013695695</c:v>
                </c:pt>
                <c:pt idx="8969">
                  <c:v>19.572602739723092</c:v>
                </c:pt>
                <c:pt idx="8970">
                  <c:v>19.575342465750488</c:v>
                </c:pt>
                <c:pt idx="8971">
                  <c:v>19.578082191777884</c:v>
                </c:pt>
                <c:pt idx="8972">
                  <c:v>19.580821917805281</c:v>
                </c:pt>
                <c:pt idx="8973">
                  <c:v>19.583561643832677</c:v>
                </c:pt>
                <c:pt idx="8974">
                  <c:v>19.586301369860074</c:v>
                </c:pt>
                <c:pt idx="8975">
                  <c:v>19.58904109588747</c:v>
                </c:pt>
                <c:pt idx="8976">
                  <c:v>19.591780821914867</c:v>
                </c:pt>
                <c:pt idx="8977">
                  <c:v>19.594520547942263</c:v>
                </c:pt>
                <c:pt idx="8978">
                  <c:v>19.59726027396966</c:v>
                </c:pt>
                <c:pt idx="8979">
                  <c:v>19.599999999997056</c:v>
                </c:pt>
                <c:pt idx="8980">
                  <c:v>19.602739726024453</c:v>
                </c:pt>
                <c:pt idx="8981">
                  <c:v>19.605479452051849</c:v>
                </c:pt>
                <c:pt idx="8982">
                  <c:v>19.608219178079246</c:v>
                </c:pt>
                <c:pt idx="8983">
                  <c:v>19.610958904106642</c:v>
                </c:pt>
                <c:pt idx="8984">
                  <c:v>19.613698630134039</c:v>
                </c:pt>
                <c:pt idx="8985">
                  <c:v>19.616438356161435</c:v>
                </c:pt>
                <c:pt idx="8986">
                  <c:v>19.619178082188832</c:v>
                </c:pt>
                <c:pt idx="8987">
                  <c:v>19.621917808216228</c:v>
                </c:pt>
                <c:pt idx="8988">
                  <c:v>19.624657534243624</c:v>
                </c:pt>
                <c:pt idx="8989">
                  <c:v>19.627397260271021</c:v>
                </c:pt>
                <c:pt idx="8990">
                  <c:v>19.630136986298417</c:v>
                </c:pt>
                <c:pt idx="8991">
                  <c:v>19.632876712325814</c:v>
                </c:pt>
                <c:pt idx="8992">
                  <c:v>19.63561643835321</c:v>
                </c:pt>
                <c:pt idx="8993">
                  <c:v>19.638356164380607</c:v>
                </c:pt>
                <c:pt idx="8994">
                  <c:v>19.641095890408003</c:v>
                </c:pt>
                <c:pt idx="8995">
                  <c:v>19.6438356164354</c:v>
                </c:pt>
                <c:pt idx="8996">
                  <c:v>19.646575342462796</c:v>
                </c:pt>
                <c:pt idx="8997">
                  <c:v>19.649315068490193</c:v>
                </c:pt>
                <c:pt idx="8998">
                  <c:v>19.652054794517589</c:v>
                </c:pt>
                <c:pt idx="8999">
                  <c:v>19.654794520544986</c:v>
                </c:pt>
                <c:pt idx="9000">
                  <c:v>19.657534246572382</c:v>
                </c:pt>
                <c:pt idx="9001">
                  <c:v>19.660273972599779</c:v>
                </c:pt>
                <c:pt idx="9002">
                  <c:v>19.663013698627175</c:v>
                </c:pt>
                <c:pt idx="9003">
                  <c:v>19.665753424654572</c:v>
                </c:pt>
                <c:pt idx="9004">
                  <c:v>19.668493150681968</c:v>
                </c:pt>
                <c:pt idx="9005">
                  <c:v>19.671232876709364</c:v>
                </c:pt>
                <c:pt idx="9006">
                  <c:v>19.673972602736761</c:v>
                </c:pt>
                <c:pt idx="9007">
                  <c:v>19.676712328764157</c:v>
                </c:pt>
                <c:pt idx="9008">
                  <c:v>19.679452054791554</c:v>
                </c:pt>
                <c:pt idx="9009">
                  <c:v>19.68219178081895</c:v>
                </c:pt>
                <c:pt idx="9010">
                  <c:v>19.684931506846347</c:v>
                </c:pt>
                <c:pt idx="9011">
                  <c:v>19.687671232873743</c:v>
                </c:pt>
                <c:pt idx="9012">
                  <c:v>19.69041095890114</c:v>
                </c:pt>
                <c:pt idx="9013">
                  <c:v>19.693150684928536</c:v>
                </c:pt>
                <c:pt idx="9014">
                  <c:v>19.695890410955933</c:v>
                </c:pt>
                <c:pt idx="9015">
                  <c:v>19.698630136983329</c:v>
                </c:pt>
                <c:pt idx="9016">
                  <c:v>19.701369863010726</c:v>
                </c:pt>
                <c:pt idx="9017">
                  <c:v>19.704109589038122</c:v>
                </c:pt>
                <c:pt idx="9018">
                  <c:v>19.706849315065519</c:v>
                </c:pt>
                <c:pt idx="9019">
                  <c:v>19.709589041092915</c:v>
                </c:pt>
                <c:pt idx="9020">
                  <c:v>19.712328767120312</c:v>
                </c:pt>
                <c:pt idx="9021">
                  <c:v>19.715068493147708</c:v>
                </c:pt>
                <c:pt idx="9022">
                  <c:v>19.717808219175105</c:v>
                </c:pt>
                <c:pt idx="9023">
                  <c:v>19.720547945202501</c:v>
                </c:pt>
                <c:pt idx="9024">
                  <c:v>19.723287671229897</c:v>
                </c:pt>
                <c:pt idx="9025">
                  <c:v>19.726027397257294</c:v>
                </c:pt>
                <c:pt idx="9026">
                  <c:v>19.72876712328469</c:v>
                </c:pt>
                <c:pt idx="9027">
                  <c:v>19.731506849312087</c:v>
                </c:pt>
                <c:pt idx="9028">
                  <c:v>19.734246575339483</c:v>
                </c:pt>
                <c:pt idx="9029">
                  <c:v>19.73698630136688</c:v>
                </c:pt>
                <c:pt idx="9030">
                  <c:v>19.739726027394276</c:v>
                </c:pt>
                <c:pt idx="9031">
                  <c:v>19.742465753421673</c:v>
                </c:pt>
                <c:pt idx="9032">
                  <c:v>19.745205479449069</c:v>
                </c:pt>
                <c:pt idx="9033">
                  <c:v>19.747945205476466</c:v>
                </c:pt>
                <c:pt idx="9034">
                  <c:v>19.750684931503862</c:v>
                </c:pt>
                <c:pt idx="9035">
                  <c:v>19.753424657531259</c:v>
                </c:pt>
                <c:pt idx="9036">
                  <c:v>19.756164383558655</c:v>
                </c:pt>
                <c:pt idx="9037">
                  <c:v>19.758904109586052</c:v>
                </c:pt>
                <c:pt idx="9038">
                  <c:v>19.761643835613448</c:v>
                </c:pt>
                <c:pt idx="9039">
                  <c:v>19.764383561640845</c:v>
                </c:pt>
                <c:pt idx="9040">
                  <c:v>19.767123287668241</c:v>
                </c:pt>
                <c:pt idx="9041">
                  <c:v>19.769863013695637</c:v>
                </c:pt>
                <c:pt idx="9042">
                  <c:v>19.772602739723034</c:v>
                </c:pt>
                <c:pt idx="9043">
                  <c:v>19.77534246575043</c:v>
                </c:pt>
                <c:pt idx="9044">
                  <c:v>19.778082191777827</c:v>
                </c:pt>
                <c:pt idx="9045">
                  <c:v>19.780821917805223</c:v>
                </c:pt>
                <c:pt idx="9046">
                  <c:v>19.78356164383262</c:v>
                </c:pt>
                <c:pt idx="9047">
                  <c:v>19.786301369860016</c:v>
                </c:pt>
                <c:pt idx="9048">
                  <c:v>19.789041095887413</c:v>
                </c:pt>
                <c:pt idx="9049">
                  <c:v>19.791780821914809</c:v>
                </c:pt>
                <c:pt idx="9050">
                  <c:v>19.794520547942206</c:v>
                </c:pt>
                <c:pt idx="9051">
                  <c:v>19.797260273969602</c:v>
                </c:pt>
                <c:pt idx="9052">
                  <c:v>19.799999999996999</c:v>
                </c:pt>
                <c:pt idx="9053">
                  <c:v>19.802739726024395</c:v>
                </c:pt>
                <c:pt idx="9054">
                  <c:v>19.805479452051792</c:v>
                </c:pt>
                <c:pt idx="9055">
                  <c:v>19.808219178079188</c:v>
                </c:pt>
                <c:pt idx="9056">
                  <c:v>19.810958904106585</c:v>
                </c:pt>
                <c:pt idx="9057">
                  <c:v>19.813698630133981</c:v>
                </c:pt>
                <c:pt idx="9058">
                  <c:v>19.816438356161377</c:v>
                </c:pt>
                <c:pt idx="9059">
                  <c:v>19.819178082188774</c:v>
                </c:pt>
                <c:pt idx="9060">
                  <c:v>19.82191780821617</c:v>
                </c:pt>
                <c:pt idx="9061">
                  <c:v>19.824657534243567</c:v>
                </c:pt>
                <c:pt idx="9062">
                  <c:v>19.827397260270963</c:v>
                </c:pt>
                <c:pt idx="9063">
                  <c:v>19.83013698629836</c:v>
                </c:pt>
                <c:pt idx="9064">
                  <c:v>19.832876712325756</c:v>
                </c:pt>
                <c:pt idx="9065">
                  <c:v>19.835616438353153</c:v>
                </c:pt>
                <c:pt idx="9066">
                  <c:v>19.838356164380549</c:v>
                </c:pt>
                <c:pt idx="9067">
                  <c:v>19.841095890407946</c:v>
                </c:pt>
                <c:pt idx="9068">
                  <c:v>19.843835616435342</c:v>
                </c:pt>
                <c:pt idx="9069">
                  <c:v>19.846575342462739</c:v>
                </c:pt>
                <c:pt idx="9070">
                  <c:v>19.849315068490135</c:v>
                </c:pt>
                <c:pt idx="9071">
                  <c:v>19.852054794517532</c:v>
                </c:pt>
                <c:pt idx="9072">
                  <c:v>19.854794520544928</c:v>
                </c:pt>
                <c:pt idx="9073">
                  <c:v>19.857534246572325</c:v>
                </c:pt>
                <c:pt idx="9074">
                  <c:v>19.860273972599721</c:v>
                </c:pt>
                <c:pt idx="9075">
                  <c:v>19.863013698627118</c:v>
                </c:pt>
                <c:pt idx="9076">
                  <c:v>19.865753424654514</c:v>
                </c:pt>
                <c:pt idx="9077">
                  <c:v>19.86849315068191</c:v>
                </c:pt>
                <c:pt idx="9078">
                  <c:v>19.871232876709307</c:v>
                </c:pt>
                <c:pt idx="9079">
                  <c:v>19.873972602736703</c:v>
                </c:pt>
                <c:pt idx="9080">
                  <c:v>19.8767123287641</c:v>
                </c:pt>
                <c:pt idx="9081">
                  <c:v>19.879452054791496</c:v>
                </c:pt>
                <c:pt idx="9082">
                  <c:v>19.882191780818893</c:v>
                </c:pt>
                <c:pt idx="9083">
                  <c:v>19.884931506846289</c:v>
                </c:pt>
                <c:pt idx="9084">
                  <c:v>19.887671232873686</c:v>
                </c:pt>
                <c:pt idx="9085">
                  <c:v>19.890410958901082</c:v>
                </c:pt>
                <c:pt idx="9086">
                  <c:v>19.893150684928479</c:v>
                </c:pt>
                <c:pt idx="9087">
                  <c:v>19.895890410955875</c:v>
                </c:pt>
                <c:pt idx="9088">
                  <c:v>19.898630136983272</c:v>
                </c:pt>
                <c:pt idx="9089">
                  <c:v>19.901369863010668</c:v>
                </c:pt>
                <c:pt idx="9090">
                  <c:v>19.904109589038065</c:v>
                </c:pt>
                <c:pt idx="9091">
                  <c:v>19.906849315065461</c:v>
                </c:pt>
                <c:pt idx="9092">
                  <c:v>19.909589041092858</c:v>
                </c:pt>
                <c:pt idx="9093">
                  <c:v>19.912328767120254</c:v>
                </c:pt>
                <c:pt idx="9094">
                  <c:v>19.91506849314765</c:v>
                </c:pt>
                <c:pt idx="9095">
                  <c:v>19.917808219175047</c:v>
                </c:pt>
                <c:pt idx="9096">
                  <c:v>19.920547945202443</c:v>
                </c:pt>
                <c:pt idx="9097">
                  <c:v>19.92328767122984</c:v>
                </c:pt>
                <c:pt idx="9098">
                  <c:v>19.926027397257236</c:v>
                </c:pt>
                <c:pt idx="9099">
                  <c:v>19.928767123284633</c:v>
                </c:pt>
                <c:pt idx="9100">
                  <c:v>19.931506849312029</c:v>
                </c:pt>
                <c:pt idx="9101">
                  <c:v>19.934246575339426</c:v>
                </c:pt>
                <c:pt idx="9102">
                  <c:v>19.936986301366822</c:v>
                </c:pt>
                <c:pt idx="9103">
                  <c:v>19.939726027394219</c:v>
                </c:pt>
                <c:pt idx="9104">
                  <c:v>19.942465753421615</c:v>
                </c:pt>
                <c:pt idx="9105">
                  <c:v>19.945205479449012</c:v>
                </c:pt>
                <c:pt idx="9106">
                  <c:v>19.947945205476408</c:v>
                </c:pt>
                <c:pt idx="9107">
                  <c:v>19.950684931503805</c:v>
                </c:pt>
                <c:pt idx="9108">
                  <c:v>19.953424657531201</c:v>
                </c:pt>
                <c:pt idx="9109">
                  <c:v>19.956164383558598</c:v>
                </c:pt>
                <c:pt idx="9110">
                  <c:v>19.958904109585994</c:v>
                </c:pt>
                <c:pt idx="9111">
                  <c:v>19.961643835613391</c:v>
                </c:pt>
                <c:pt idx="9112">
                  <c:v>19.964383561640787</c:v>
                </c:pt>
                <c:pt idx="9113">
                  <c:v>19.967123287668183</c:v>
                </c:pt>
                <c:pt idx="9114">
                  <c:v>19.96986301369558</c:v>
                </c:pt>
                <c:pt idx="9115">
                  <c:v>19.972602739722976</c:v>
                </c:pt>
                <c:pt idx="9116">
                  <c:v>19.975342465750373</c:v>
                </c:pt>
                <c:pt idx="9117">
                  <c:v>19.978082191777769</c:v>
                </c:pt>
                <c:pt idx="9118">
                  <c:v>19.980821917805166</c:v>
                </c:pt>
                <c:pt idx="9119">
                  <c:v>19.983561643832562</c:v>
                </c:pt>
                <c:pt idx="9120">
                  <c:v>19.986301369859959</c:v>
                </c:pt>
                <c:pt idx="9121">
                  <c:v>19.989041095887355</c:v>
                </c:pt>
                <c:pt idx="9122">
                  <c:v>19.991780821914752</c:v>
                </c:pt>
                <c:pt idx="9123">
                  <c:v>19.994520547942148</c:v>
                </c:pt>
                <c:pt idx="9124">
                  <c:v>19.997260273969545</c:v>
                </c:pt>
                <c:pt idx="9125">
                  <c:v>19.999999999996941</c:v>
                </c:pt>
                <c:pt idx="9126">
                  <c:v>20.002739726024338</c:v>
                </c:pt>
                <c:pt idx="9127">
                  <c:v>20.005479452051734</c:v>
                </c:pt>
                <c:pt idx="9128">
                  <c:v>20.008219178079131</c:v>
                </c:pt>
                <c:pt idx="9129">
                  <c:v>20.010958904106527</c:v>
                </c:pt>
                <c:pt idx="9130">
                  <c:v>20.013698630133923</c:v>
                </c:pt>
                <c:pt idx="9131">
                  <c:v>20.01643835616132</c:v>
                </c:pt>
                <c:pt idx="9132">
                  <c:v>20.019178082188716</c:v>
                </c:pt>
                <c:pt idx="9133">
                  <c:v>20.021917808216113</c:v>
                </c:pt>
                <c:pt idx="9134">
                  <c:v>20.024657534243509</c:v>
                </c:pt>
                <c:pt idx="9135">
                  <c:v>20.027397260270906</c:v>
                </c:pt>
                <c:pt idx="9136">
                  <c:v>20.030136986298302</c:v>
                </c:pt>
                <c:pt idx="9137">
                  <c:v>20.032876712325699</c:v>
                </c:pt>
                <c:pt idx="9138">
                  <c:v>20.035616438353095</c:v>
                </c:pt>
                <c:pt idx="9139">
                  <c:v>20.038356164380492</c:v>
                </c:pt>
                <c:pt idx="9140">
                  <c:v>20.041095890407888</c:v>
                </c:pt>
                <c:pt idx="9141">
                  <c:v>20.043835616435285</c:v>
                </c:pt>
                <c:pt idx="9142">
                  <c:v>20.046575342462681</c:v>
                </c:pt>
                <c:pt idx="9143">
                  <c:v>20.049315068490078</c:v>
                </c:pt>
                <c:pt idx="9144">
                  <c:v>20.052054794517474</c:v>
                </c:pt>
                <c:pt idx="9145">
                  <c:v>20.054794520544871</c:v>
                </c:pt>
                <c:pt idx="9146">
                  <c:v>20.057534246572267</c:v>
                </c:pt>
                <c:pt idx="9147">
                  <c:v>20.060273972599663</c:v>
                </c:pt>
                <c:pt idx="9148">
                  <c:v>20.06301369862706</c:v>
                </c:pt>
                <c:pt idx="9149">
                  <c:v>20.065753424654456</c:v>
                </c:pt>
                <c:pt idx="9150">
                  <c:v>20.068493150681853</c:v>
                </c:pt>
                <c:pt idx="9151">
                  <c:v>20.071232876709249</c:v>
                </c:pt>
                <c:pt idx="9152">
                  <c:v>20.073972602736646</c:v>
                </c:pt>
                <c:pt idx="9153">
                  <c:v>20.076712328764042</c:v>
                </c:pt>
                <c:pt idx="9154">
                  <c:v>20.079452054791439</c:v>
                </c:pt>
                <c:pt idx="9155">
                  <c:v>20.082191780818835</c:v>
                </c:pt>
                <c:pt idx="9156">
                  <c:v>20.084931506846232</c:v>
                </c:pt>
                <c:pt idx="9157">
                  <c:v>20.087671232873628</c:v>
                </c:pt>
                <c:pt idx="9158">
                  <c:v>20.090410958901025</c:v>
                </c:pt>
                <c:pt idx="9159">
                  <c:v>20.093150684928421</c:v>
                </c:pt>
                <c:pt idx="9160">
                  <c:v>20.095890410955818</c:v>
                </c:pt>
                <c:pt idx="9161">
                  <c:v>20.098630136983214</c:v>
                </c:pt>
                <c:pt idx="9162">
                  <c:v>20.101369863010611</c:v>
                </c:pt>
                <c:pt idx="9163">
                  <c:v>20.104109589038007</c:v>
                </c:pt>
                <c:pt idx="9164">
                  <c:v>20.106849315065404</c:v>
                </c:pt>
                <c:pt idx="9165">
                  <c:v>20.1095890410928</c:v>
                </c:pt>
                <c:pt idx="9166">
                  <c:v>20.112328767120196</c:v>
                </c:pt>
                <c:pt idx="9167">
                  <c:v>20.115068493147593</c:v>
                </c:pt>
                <c:pt idx="9168">
                  <c:v>20.117808219174989</c:v>
                </c:pt>
                <c:pt idx="9169">
                  <c:v>20.120547945202386</c:v>
                </c:pt>
                <c:pt idx="9170">
                  <c:v>20.123287671229782</c:v>
                </c:pt>
                <c:pt idx="9171">
                  <c:v>20.126027397257179</c:v>
                </c:pt>
                <c:pt idx="9172">
                  <c:v>20.128767123284575</c:v>
                </c:pt>
                <c:pt idx="9173">
                  <c:v>20.131506849311972</c:v>
                </c:pt>
                <c:pt idx="9174">
                  <c:v>20.134246575339368</c:v>
                </c:pt>
                <c:pt idx="9175">
                  <c:v>20.136986301366765</c:v>
                </c:pt>
                <c:pt idx="9176">
                  <c:v>20.139726027394161</c:v>
                </c:pt>
                <c:pt idx="9177">
                  <c:v>20.142465753421558</c:v>
                </c:pt>
                <c:pt idx="9178">
                  <c:v>20.145205479448954</c:v>
                </c:pt>
                <c:pt idx="9179">
                  <c:v>20.147945205476351</c:v>
                </c:pt>
                <c:pt idx="9180">
                  <c:v>20.150684931503747</c:v>
                </c:pt>
                <c:pt idx="9181">
                  <c:v>20.153424657531144</c:v>
                </c:pt>
                <c:pt idx="9182">
                  <c:v>20.15616438355854</c:v>
                </c:pt>
                <c:pt idx="9183">
                  <c:v>20.158904109585936</c:v>
                </c:pt>
                <c:pt idx="9184">
                  <c:v>20.161643835613333</c:v>
                </c:pt>
                <c:pt idx="9185">
                  <c:v>20.164383561640729</c:v>
                </c:pt>
                <c:pt idx="9186">
                  <c:v>20.167123287668126</c:v>
                </c:pt>
                <c:pt idx="9187">
                  <c:v>20.169863013695522</c:v>
                </c:pt>
                <c:pt idx="9188">
                  <c:v>20.172602739722919</c:v>
                </c:pt>
                <c:pt idx="9189">
                  <c:v>20.175342465750315</c:v>
                </c:pt>
                <c:pt idx="9190">
                  <c:v>20.178082191777712</c:v>
                </c:pt>
                <c:pt idx="9191">
                  <c:v>20.180821917805108</c:v>
                </c:pt>
                <c:pt idx="9192">
                  <c:v>20.183561643832505</c:v>
                </c:pt>
                <c:pt idx="9193">
                  <c:v>20.186301369859901</c:v>
                </c:pt>
                <c:pt idx="9194">
                  <c:v>20.189041095887298</c:v>
                </c:pt>
                <c:pt idx="9195">
                  <c:v>20.191780821914694</c:v>
                </c:pt>
                <c:pt idx="9196">
                  <c:v>20.194520547942091</c:v>
                </c:pt>
                <c:pt idx="9197">
                  <c:v>20.197260273969487</c:v>
                </c:pt>
                <c:pt idx="9198">
                  <c:v>20.199999999996884</c:v>
                </c:pt>
                <c:pt idx="9199">
                  <c:v>20.20273972602428</c:v>
                </c:pt>
                <c:pt idx="9200">
                  <c:v>20.205479452051677</c:v>
                </c:pt>
                <c:pt idx="9201">
                  <c:v>20.208219178079073</c:v>
                </c:pt>
                <c:pt idx="9202">
                  <c:v>20.210958904106469</c:v>
                </c:pt>
                <c:pt idx="9203">
                  <c:v>20.213698630133866</c:v>
                </c:pt>
                <c:pt idx="9204">
                  <c:v>20.216438356161262</c:v>
                </c:pt>
                <c:pt idx="9205">
                  <c:v>20.219178082188659</c:v>
                </c:pt>
                <c:pt idx="9206">
                  <c:v>20.221917808216055</c:v>
                </c:pt>
                <c:pt idx="9207">
                  <c:v>20.224657534243452</c:v>
                </c:pt>
                <c:pt idx="9208">
                  <c:v>20.227397260270848</c:v>
                </c:pt>
                <c:pt idx="9209">
                  <c:v>20.230136986298245</c:v>
                </c:pt>
                <c:pt idx="9210">
                  <c:v>20.232876712325641</c:v>
                </c:pt>
                <c:pt idx="9211">
                  <c:v>20.235616438353038</c:v>
                </c:pt>
                <c:pt idx="9212">
                  <c:v>20.238356164380434</c:v>
                </c:pt>
                <c:pt idx="9213">
                  <c:v>20.241095890407831</c:v>
                </c:pt>
                <c:pt idx="9214">
                  <c:v>20.243835616435227</c:v>
                </c:pt>
                <c:pt idx="9215">
                  <c:v>20.246575342462624</c:v>
                </c:pt>
                <c:pt idx="9216">
                  <c:v>20.24931506849002</c:v>
                </c:pt>
                <c:pt idx="9217">
                  <c:v>20.252054794517417</c:v>
                </c:pt>
                <c:pt idx="9218">
                  <c:v>20.254794520544813</c:v>
                </c:pt>
                <c:pt idx="9219">
                  <c:v>20.257534246572209</c:v>
                </c:pt>
                <c:pt idx="9220">
                  <c:v>20.260273972599606</c:v>
                </c:pt>
                <c:pt idx="9221">
                  <c:v>20.263013698627002</c:v>
                </c:pt>
                <c:pt idx="9222">
                  <c:v>20.265753424654399</c:v>
                </c:pt>
                <c:pt idx="9223">
                  <c:v>20.268493150681795</c:v>
                </c:pt>
                <c:pt idx="9224">
                  <c:v>20.271232876709192</c:v>
                </c:pt>
                <c:pt idx="9225">
                  <c:v>20.273972602736588</c:v>
                </c:pt>
                <c:pt idx="9226">
                  <c:v>20.276712328763985</c:v>
                </c:pt>
                <c:pt idx="9227">
                  <c:v>20.279452054791381</c:v>
                </c:pt>
                <c:pt idx="9228">
                  <c:v>20.282191780818778</c:v>
                </c:pt>
                <c:pt idx="9229">
                  <c:v>20.284931506846174</c:v>
                </c:pt>
                <c:pt idx="9230">
                  <c:v>20.287671232873571</c:v>
                </c:pt>
                <c:pt idx="9231">
                  <c:v>20.290410958900967</c:v>
                </c:pt>
                <c:pt idx="9232">
                  <c:v>20.293150684928364</c:v>
                </c:pt>
                <c:pt idx="9233">
                  <c:v>20.29589041095576</c:v>
                </c:pt>
                <c:pt idx="9234">
                  <c:v>20.298630136983157</c:v>
                </c:pt>
                <c:pt idx="9235">
                  <c:v>20.301369863010553</c:v>
                </c:pt>
                <c:pt idx="9236">
                  <c:v>20.304109589037949</c:v>
                </c:pt>
                <c:pt idx="9237">
                  <c:v>20.306849315065346</c:v>
                </c:pt>
                <c:pt idx="9238">
                  <c:v>20.309589041092742</c:v>
                </c:pt>
                <c:pt idx="9239">
                  <c:v>20.312328767120139</c:v>
                </c:pt>
                <c:pt idx="9240">
                  <c:v>20.315068493147535</c:v>
                </c:pt>
                <c:pt idx="9241">
                  <c:v>20.317808219174932</c:v>
                </c:pt>
                <c:pt idx="9242">
                  <c:v>20.320547945202328</c:v>
                </c:pt>
                <c:pt idx="9243">
                  <c:v>20.323287671229725</c:v>
                </c:pt>
                <c:pt idx="9244">
                  <c:v>20.326027397257121</c:v>
                </c:pt>
                <c:pt idx="9245">
                  <c:v>20.328767123284518</c:v>
                </c:pt>
                <c:pt idx="9246">
                  <c:v>20.331506849311914</c:v>
                </c:pt>
                <c:pt idx="9247">
                  <c:v>20.334246575339311</c:v>
                </c:pt>
                <c:pt idx="9248">
                  <c:v>20.336986301366707</c:v>
                </c:pt>
                <c:pt idx="9249">
                  <c:v>20.339726027394104</c:v>
                </c:pt>
                <c:pt idx="9250">
                  <c:v>20.3424657534215</c:v>
                </c:pt>
                <c:pt idx="9251">
                  <c:v>20.345205479448897</c:v>
                </c:pt>
                <c:pt idx="9252">
                  <c:v>20.347945205476293</c:v>
                </c:pt>
                <c:pt idx="9253">
                  <c:v>20.35068493150369</c:v>
                </c:pt>
                <c:pt idx="9254">
                  <c:v>20.353424657531086</c:v>
                </c:pt>
                <c:pt idx="9255">
                  <c:v>20.356164383558482</c:v>
                </c:pt>
                <c:pt idx="9256">
                  <c:v>20.358904109585879</c:v>
                </c:pt>
                <c:pt idx="9257">
                  <c:v>20.361643835613275</c:v>
                </c:pt>
                <c:pt idx="9258">
                  <c:v>20.364383561640672</c:v>
                </c:pt>
                <c:pt idx="9259">
                  <c:v>20.367123287668068</c:v>
                </c:pt>
                <c:pt idx="9260">
                  <c:v>20.369863013695465</c:v>
                </c:pt>
                <c:pt idx="9261">
                  <c:v>20.372602739722861</c:v>
                </c:pt>
                <c:pt idx="9262">
                  <c:v>20.375342465750258</c:v>
                </c:pt>
                <c:pt idx="9263">
                  <c:v>20.378082191777654</c:v>
                </c:pt>
                <c:pt idx="9264">
                  <c:v>20.380821917805051</c:v>
                </c:pt>
                <c:pt idx="9265">
                  <c:v>20.383561643832447</c:v>
                </c:pt>
                <c:pt idx="9266">
                  <c:v>20.386301369859844</c:v>
                </c:pt>
                <c:pt idx="9267">
                  <c:v>20.38904109588724</c:v>
                </c:pt>
                <c:pt idx="9268">
                  <c:v>20.391780821914637</c:v>
                </c:pt>
                <c:pt idx="9269">
                  <c:v>20.394520547942033</c:v>
                </c:pt>
                <c:pt idx="9270">
                  <c:v>20.39726027396943</c:v>
                </c:pt>
                <c:pt idx="9271">
                  <c:v>20.399999999996826</c:v>
                </c:pt>
                <c:pt idx="9272">
                  <c:v>20.402739726024222</c:v>
                </c:pt>
                <c:pt idx="9273">
                  <c:v>20.405479452051619</c:v>
                </c:pt>
                <c:pt idx="9274">
                  <c:v>20.408219178079015</c:v>
                </c:pt>
                <c:pt idx="9275">
                  <c:v>20.410958904106412</c:v>
                </c:pt>
                <c:pt idx="9276">
                  <c:v>20.413698630133808</c:v>
                </c:pt>
                <c:pt idx="9277">
                  <c:v>20.416438356161205</c:v>
                </c:pt>
                <c:pt idx="9278">
                  <c:v>20.419178082188601</c:v>
                </c:pt>
                <c:pt idx="9279">
                  <c:v>20.421917808215998</c:v>
                </c:pt>
                <c:pt idx="9280">
                  <c:v>20.424657534243394</c:v>
                </c:pt>
                <c:pt idx="9281">
                  <c:v>20.427397260270791</c:v>
                </c:pt>
                <c:pt idx="9282">
                  <c:v>20.430136986298187</c:v>
                </c:pt>
                <c:pt idx="9283">
                  <c:v>20.432876712325584</c:v>
                </c:pt>
                <c:pt idx="9284">
                  <c:v>20.43561643835298</c:v>
                </c:pt>
                <c:pt idx="9285">
                  <c:v>20.438356164380377</c:v>
                </c:pt>
                <c:pt idx="9286">
                  <c:v>20.441095890407773</c:v>
                </c:pt>
                <c:pt idx="9287">
                  <c:v>20.44383561643517</c:v>
                </c:pt>
                <c:pt idx="9288">
                  <c:v>20.446575342462566</c:v>
                </c:pt>
                <c:pt idx="9289">
                  <c:v>20.449315068489962</c:v>
                </c:pt>
                <c:pt idx="9290">
                  <c:v>20.452054794517359</c:v>
                </c:pt>
                <c:pt idx="9291">
                  <c:v>20.454794520544755</c:v>
                </c:pt>
                <c:pt idx="9292">
                  <c:v>20.457534246572152</c:v>
                </c:pt>
                <c:pt idx="9293">
                  <c:v>20.460273972599548</c:v>
                </c:pt>
                <c:pt idx="9294">
                  <c:v>20.463013698626945</c:v>
                </c:pt>
                <c:pt idx="9295">
                  <c:v>20.465753424654341</c:v>
                </c:pt>
                <c:pt idx="9296">
                  <c:v>20.468493150681738</c:v>
                </c:pt>
                <c:pt idx="9297">
                  <c:v>20.471232876709134</c:v>
                </c:pt>
                <c:pt idx="9298">
                  <c:v>20.473972602736531</c:v>
                </c:pt>
                <c:pt idx="9299">
                  <c:v>20.476712328763927</c:v>
                </c:pt>
                <c:pt idx="9300">
                  <c:v>20.479452054791324</c:v>
                </c:pt>
                <c:pt idx="9301">
                  <c:v>20.48219178081872</c:v>
                </c:pt>
                <c:pt idx="9302">
                  <c:v>20.484931506846117</c:v>
                </c:pt>
                <c:pt idx="9303">
                  <c:v>20.487671232873513</c:v>
                </c:pt>
                <c:pt idx="9304">
                  <c:v>20.49041095890091</c:v>
                </c:pt>
                <c:pt idx="9305">
                  <c:v>20.493150684928306</c:v>
                </c:pt>
                <c:pt idx="9306">
                  <c:v>20.495890410955703</c:v>
                </c:pt>
                <c:pt idx="9307">
                  <c:v>20.498630136983099</c:v>
                </c:pt>
                <c:pt idx="9308">
                  <c:v>20.501369863010495</c:v>
                </c:pt>
                <c:pt idx="9309">
                  <c:v>20.504109589037892</c:v>
                </c:pt>
                <c:pt idx="9310">
                  <c:v>20.506849315065288</c:v>
                </c:pt>
                <c:pt idx="9311">
                  <c:v>20.509589041092685</c:v>
                </c:pt>
                <c:pt idx="9312">
                  <c:v>20.512328767120081</c:v>
                </c:pt>
                <c:pt idx="9313">
                  <c:v>20.515068493147478</c:v>
                </c:pt>
                <c:pt idx="9314">
                  <c:v>20.517808219174874</c:v>
                </c:pt>
                <c:pt idx="9315">
                  <c:v>20.520547945202271</c:v>
                </c:pt>
                <c:pt idx="9316">
                  <c:v>20.523287671229667</c:v>
                </c:pt>
                <c:pt idx="9317">
                  <c:v>20.526027397257064</c:v>
                </c:pt>
                <c:pt idx="9318">
                  <c:v>20.52876712328446</c:v>
                </c:pt>
                <c:pt idx="9319">
                  <c:v>20.531506849311857</c:v>
                </c:pt>
                <c:pt idx="9320">
                  <c:v>20.534246575339253</c:v>
                </c:pt>
                <c:pt idx="9321">
                  <c:v>20.53698630136665</c:v>
                </c:pt>
                <c:pt idx="9322">
                  <c:v>20.539726027394046</c:v>
                </c:pt>
                <c:pt idx="9323">
                  <c:v>20.542465753421443</c:v>
                </c:pt>
                <c:pt idx="9324">
                  <c:v>20.545205479448839</c:v>
                </c:pt>
                <c:pt idx="9325">
                  <c:v>20.547945205476235</c:v>
                </c:pt>
                <c:pt idx="9326">
                  <c:v>20.550684931503632</c:v>
                </c:pt>
                <c:pt idx="9327">
                  <c:v>20.553424657531028</c:v>
                </c:pt>
                <c:pt idx="9328">
                  <c:v>20.556164383558425</c:v>
                </c:pt>
                <c:pt idx="9329">
                  <c:v>20.558904109585821</c:v>
                </c:pt>
                <c:pt idx="9330">
                  <c:v>20.561643835613218</c:v>
                </c:pt>
                <c:pt idx="9331">
                  <c:v>20.564383561640614</c:v>
                </c:pt>
                <c:pt idx="9332">
                  <c:v>20.567123287668011</c:v>
                </c:pt>
                <c:pt idx="9333">
                  <c:v>20.569863013695407</c:v>
                </c:pt>
                <c:pt idx="9334">
                  <c:v>20.572602739722804</c:v>
                </c:pt>
                <c:pt idx="9335">
                  <c:v>20.5753424657502</c:v>
                </c:pt>
                <c:pt idx="9336">
                  <c:v>20.578082191777597</c:v>
                </c:pt>
                <c:pt idx="9337">
                  <c:v>20.580821917804993</c:v>
                </c:pt>
                <c:pt idx="9338">
                  <c:v>20.58356164383239</c:v>
                </c:pt>
                <c:pt idx="9339">
                  <c:v>20.586301369859786</c:v>
                </c:pt>
                <c:pt idx="9340">
                  <c:v>20.589041095887183</c:v>
                </c:pt>
                <c:pt idx="9341">
                  <c:v>20.591780821914579</c:v>
                </c:pt>
                <c:pt idx="9342">
                  <c:v>20.594520547941976</c:v>
                </c:pt>
                <c:pt idx="9343">
                  <c:v>20.597260273969372</c:v>
                </c:pt>
                <c:pt idx="9344">
                  <c:v>20.599999999996768</c:v>
                </c:pt>
                <c:pt idx="9345">
                  <c:v>20.602739726024165</c:v>
                </c:pt>
                <c:pt idx="9346">
                  <c:v>20.605479452051561</c:v>
                </c:pt>
                <c:pt idx="9347">
                  <c:v>20.608219178078958</c:v>
                </c:pt>
                <c:pt idx="9348">
                  <c:v>20.610958904106354</c:v>
                </c:pt>
                <c:pt idx="9349">
                  <c:v>20.613698630133751</c:v>
                </c:pt>
                <c:pt idx="9350">
                  <c:v>20.616438356161147</c:v>
                </c:pt>
                <c:pt idx="9351">
                  <c:v>20.619178082188544</c:v>
                </c:pt>
                <c:pt idx="9352">
                  <c:v>20.62191780821594</c:v>
                </c:pt>
                <c:pt idx="9353">
                  <c:v>20.624657534243337</c:v>
                </c:pt>
                <c:pt idx="9354">
                  <c:v>20.627397260270733</c:v>
                </c:pt>
                <c:pt idx="9355">
                  <c:v>20.63013698629813</c:v>
                </c:pt>
                <c:pt idx="9356">
                  <c:v>20.632876712325526</c:v>
                </c:pt>
                <c:pt idx="9357">
                  <c:v>20.635616438352923</c:v>
                </c:pt>
                <c:pt idx="9358">
                  <c:v>20.638356164380319</c:v>
                </c:pt>
                <c:pt idx="9359">
                  <c:v>20.641095890407716</c:v>
                </c:pt>
                <c:pt idx="9360">
                  <c:v>20.643835616435112</c:v>
                </c:pt>
                <c:pt idx="9361">
                  <c:v>20.646575342462508</c:v>
                </c:pt>
                <c:pt idx="9362">
                  <c:v>20.649315068489905</c:v>
                </c:pt>
                <c:pt idx="9363">
                  <c:v>20.652054794517301</c:v>
                </c:pt>
                <c:pt idx="9364">
                  <c:v>20.654794520544698</c:v>
                </c:pt>
                <c:pt idx="9365">
                  <c:v>20.657534246572094</c:v>
                </c:pt>
                <c:pt idx="9366">
                  <c:v>20.660273972599491</c:v>
                </c:pt>
                <c:pt idx="9367">
                  <c:v>20.663013698626887</c:v>
                </c:pt>
                <c:pt idx="9368">
                  <c:v>20.665753424654284</c:v>
                </c:pt>
                <c:pt idx="9369">
                  <c:v>20.66849315068168</c:v>
                </c:pt>
                <c:pt idx="9370">
                  <c:v>20.671232876709077</c:v>
                </c:pt>
                <c:pt idx="9371">
                  <c:v>20.673972602736473</c:v>
                </c:pt>
                <c:pt idx="9372">
                  <c:v>20.67671232876387</c:v>
                </c:pt>
                <c:pt idx="9373">
                  <c:v>20.679452054791266</c:v>
                </c:pt>
                <c:pt idx="9374">
                  <c:v>20.682191780818663</c:v>
                </c:pt>
                <c:pt idx="9375">
                  <c:v>20.684931506846059</c:v>
                </c:pt>
                <c:pt idx="9376">
                  <c:v>20.687671232873456</c:v>
                </c:pt>
                <c:pt idx="9377">
                  <c:v>20.690410958900852</c:v>
                </c:pt>
                <c:pt idx="9378">
                  <c:v>20.693150684928248</c:v>
                </c:pt>
                <c:pt idx="9379">
                  <c:v>20.695890410955645</c:v>
                </c:pt>
                <c:pt idx="9380">
                  <c:v>20.698630136983041</c:v>
                </c:pt>
                <c:pt idx="9381">
                  <c:v>20.701369863010438</c:v>
                </c:pt>
                <c:pt idx="9382">
                  <c:v>20.704109589037834</c:v>
                </c:pt>
                <c:pt idx="9383">
                  <c:v>20.706849315065231</c:v>
                </c:pt>
                <c:pt idx="9384">
                  <c:v>20.709589041092627</c:v>
                </c:pt>
                <c:pt idx="9385">
                  <c:v>20.712328767120024</c:v>
                </c:pt>
                <c:pt idx="9386">
                  <c:v>20.71506849314742</c:v>
                </c:pt>
                <c:pt idx="9387">
                  <c:v>20.717808219174817</c:v>
                </c:pt>
                <c:pt idx="9388">
                  <c:v>20.720547945202213</c:v>
                </c:pt>
                <c:pt idx="9389">
                  <c:v>20.72328767122961</c:v>
                </c:pt>
                <c:pt idx="9390">
                  <c:v>20.726027397257006</c:v>
                </c:pt>
                <c:pt idx="9391">
                  <c:v>20.728767123284403</c:v>
                </c:pt>
                <c:pt idx="9392">
                  <c:v>20.731506849311799</c:v>
                </c:pt>
                <c:pt idx="9393">
                  <c:v>20.734246575339196</c:v>
                </c:pt>
                <c:pt idx="9394">
                  <c:v>20.736986301366592</c:v>
                </c:pt>
                <c:pt idx="9395">
                  <c:v>20.739726027393989</c:v>
                </c:pt>
                <c:pt idx="9396">
                  <c:v>20.742465753421385</c:v>
                </c:pt>
                <c:pt idx="9397">
                  <c:v>20.745205479448781</c:v>
                </c:pt>
                <c:pt idx="9398">
                  <c:v>20.747945205476178</c:v>
                </c:pt>
                <c:pt idx="9399">
                  <c:v>20.750684931503574</c:v>
                </c:pt>
                <c:pt idx="9400">
                  <c:v>20.753424657530971</c:v>
                </c:pt>
                <c:pt idx="9401">
                  <c:v>20.756164383558367</c:v>
                </c:pt>
                <c:pt idx="9402">
                  <c:v>20.758904109585764</c:v>
                </c:pt>
                <c:pt idx="9403">
                  <c:v>20.76164383561316</c:v>
                </c:pt>
                <c:pt idx="9404">
                  <c:v>20.764383561640557</c:v>
                </c:pt>
                <c:pt idx="9405">
                  <c:v>20.767123287667953</c:v>
                </c:pt>
                <c:pt idx="9406">
                  <c:v>20.76986301369535</c:v>
                </c:pt>
                <c:pt idx="9407">
                  <c:v>20.772602739722746</c:v>
                </c:pt>
                <c:pt idx="9408">
                  <c:v>20.775342465750143</c:v>
                </c:pt>
                <c:pt idx="9409">
                  <c:v>20.778082191777539</c:v>
                </c:pt>
                <c:pt idx="9410">
                  <c:v>20.780821917804936</c:v>
                </c:pt>
                <c:pt idx="9411">
                  <c:v>20.783561643832332</c:v>
                </c:pt>
                <c:pt idx="9412">
                  <c:v>20.786301369859729</c:v>
                </c:pt>
                <c:pt idx="9413">
                  <c:v>20.789041095887125</c:v>
                </c:pt>
                <c:pt idx="9414">
                  <c:v>20.791780821914521</c:v>
                </c:pt>
                <c:pt idx="9415">
                  <c:v>20.794520547941918</c:v>
                </c:pt>
                <c:pt idx="9416">
                  <c:v>20.797260273969314</c:v>
                </c:pt>
                <c:pt idx="9417">
                  <c:v>20.799999999996711</c:v>
                </c:pt>
                <c:pt idx="9418">
                  <c:v>20.802739726024107</c:v>
                </c:pt>
                <c:pt idx="9419">
                  <c:v>20.805479452051504</c:v>
                </c:pt>
                <c:pt idx="9420">
                  <c:v>20.8082191780789</c:v>
                </c:pt>
                <c:pt idx="9421">
                  <c:v>20.810958904106297</c:v>
                </c:pt>
                <c:pt idx="9422">
                  <c:v>20.813698630133693</c:v>
                </c:pt>
                <c:pt idx="9423">
                  <c:v>20.81643835616109</c:v>
                </c:pt>
                <c:pt idx="9424">
                  <c:v>20.819178082188486</c:v>
                </c:pt>
                <c:pt idx="9425">
                  <c:v>20.821917808215883</c:v>
                </c:pt>
                <c:pt idx="9426">
                  <c:v>20.824657534243279</c:v>
                </c:pt>
                <c:pt idx="9427">
                  <c:v>20.827397260270676</c:v>
                </c:pt>
                <c:pt idx="9428">
                  <c:v>20.830136986298072</c:v>
                </c:pt>
                <c:pt idx="9429">
                  <c:v>20.832876712325469</c:v>
                </c:pt>
                <c:pt idx="9430">
                  <c:v>20.835616438352865</c:v>
                </c:pt>
                <c:pt idx="9431">
                  <c:v>20.838356164380262</c:v>
                </c:pt>
                <c:pt idx="9432">
                  <c:v>20.841095890407658</c:v>
                </c:pt>
                <c:pt idx="9433">
                  <c:v>20.843835616435054</c:v>
                </c:pt>
                <c:pt idx="9434">
                  <c:v>20.846575342462451</c:v>
                </c:pt>
                <c:pt idx="9435">
                  <c:v>20.849315068489847</c:v>
                </c:pt>
                <c:pt idx="9436">
                  <c:v>20.852054794517244</c:v>
                </c:pt>
                <c:pt idx="9437">
                  <c:v>20.85479452054464</c:v>
                </c:pt>
                <c:pt idx="9438">
                  <c:v>20.857534246572037</c:v>
                </c:pt>
                <c:pt idx="9439">
                  <c:v>20.860273972599433</c:v>
                </c:pt>
                <c:pt idx="9440">
                  <c:v>20.86301369862683</c:v>
                </c:pt>
                <c:pt idx="9441">
                  <c:v>20.865753424654226</c:v>
                </c:pt>
                <c:pt idx="9442">
                  <c:v>20.868493150681623</c:v>
                </c:pt>
                <c:pt idx="9443">
                  <c:v>20.871232876709019</c:v>
                </c:pt>
                <c:pt idx="9444">
                  <c:v>20.873972602736416</c:v>
                </c:pt>
                <c:pt idx="9445">
                  <c:v>20.876712328763812</c:v>
                </c:pt>
                <c:pt idx="9446">
                  <c:v>20.879452054791209</c:v>
                </c:pt>
                <c:pt idx="9447">
                  <c:v>20.882191780818605</c:v>
                </c:pt>
                <c:pt idx="9448">
                  <c:v>20.884931506846002</c:v>
                </c:pt>
                <c:pt idx="9449">
                  <c:v>20.887671232873398</c:v>
                </c:pt>
                <c:pt idx="9450">
                  <c:v>20.890410958900794</c:v>
                </c:pt>
                <c:pt idx="9451">
                  <c:v>20.893150684928191</c:v>
                </c:pt>
                <c:pt idx="9452">
                  <c:v>20.895890410955587</c:v>
                </c:pt>
                <c:pt idx="9453">
                  <c:v>20.898630136982984</c:v>
                </c:pt>
                <c:pt idx="9454">
                  <c:v>20.90136986301038</c:v>
                </c:pt>
                <c:pt idx="9455">
                  <c:v>20.904109589037777</c:v>
                </c:pt>
                <c:pt idx="9456">
                  <c:v>20.906849315065173</c:v>
                </c:pt>
                <c:pt idx="9457">
                  <c:v>20.90958904109257</c:v>
                </c:pt>
                <c:pt idx="9458">
                  <c:v>20.912328767119966</c:v>
                </c:pt>
                <c:pt idx="9459">
                  <c:v>20.915068493147363</c:v>
                </c:pt>
                <c:pt idx="9460">
                  <c:v>20.917808219174759</c:v>
                </c:pt>
                <c:pt idx="9461">
                  <c:v>20.920547945202156</c:v>
                </c:pt>
                <c:pt idx="9462">
                  <c:v>20.923287671229552</c:v>
                </c:pt>
                <c:pt idx="9463">
                  <c:v>20.926027397256949</c:v>
                </c:pt>
                <c:pt idx="9464">
                  <c:v>20.928767123284345</c:v>
                </c:pt>
                <c:pt idx="9465">
                  <c:v>20.931506849311742</c:v>
                </c:pt>
                <c:pt idx="9466">
                  <c:v>20.934246575339138</c:v>
                </c:pt>
                <c:pt idx="9467">
                  <c:v>20.936986301366534</c:v>
                </c:pt>
                <c:pt idx="9468">
                  <c:v>20.939726027393931</c:v>
                </c:pt>
                <c:pt idx="9469">
                  <c:v>20.942465753421327</c:v>
                </c:pt>
                <c:pt idx="9470">
                  <c:v>20.945205479448724</c:v>
                </c:pt>
                <c:pt idx="9471">
                  <c:v>20.94794520547612</c:v>
                </c:pt>
                <c:pt idx="9472">
                  <c:v>20.950684931503517</c:v>
                </c:pt>
                <c:pt idx="9473">
                  <c:v>20.953424657530913</c:v>
                </c:pt>
                <c:pt idx="9474">
                  <c:v>20.95616438355831</c:v>
                </c:pt>
                <c:pt idx="9475">
                  <c:v>20.958904109585706</c:v>
                </c:pt>
                <c:pt idx="9476">
                  <c:v>20.961643835613103</c:v>
                </c:pt>
                <c:pt idx="9477">
                  <c:v>20.964383561640499</c:v>
                </c:pt>
                <c:pt idx="9478">
                  <c:v>20.967123287667896</c:v>
                </c:pt>
                <c:pt idx="9479">
                  <c:v>20.969863013695292</c:v>
                </c:pt>
                <c:pt idx="9480">
                  <c:v>20.972602739722689</c:v>
                </c:pt>
                <c:pt idx="9481">
                  <c:v>20.975342465750085</c:v>
                </c:pt>
                <c:pt idx="9482">
                  <c:v>20.978082191777482</c:v>
                </c:pt>
                <c:pt idx="9483">
                  <c:v>20.980821917804878</c:v>
                </c:pt>
                <c:pt idx="9484">
                  <c:v>20.983561643832275</c:v>
                </c:pt>
                <c:pt idx="9485">
                  <c:v>20.986301369859671</c:v>
                </c:pt>
                <c:pt idx="9486">
                  <c:v>20.989041095887067</c:v>
                </c:pt>
                <c:pt idx="9487">
                  <c:v>20.991780821914464</c:v>
                </c:pt>
                <c:pt idx="9488">
                  <c:v>20.99452054794186</c:v>
                </c:pt>
                <c:pt idx="9489">
                  <c:v>20.997260273969257</c:v>
                </c:pt>
                <c:pt idx="9490">
                  <c:v>20.999999999996653</c:v>
                </c:pt>
                <c:pt idx="9491">
                  <c:v>21.00273972602405</c:v>
                </c:pt>
                <c:pt idx="9492">
                  <c:v>21.005479452051446</c:v>
                </c:pt>
                <c:pt idx="9493">
                  <c:v>21.008219178078843</c:v>
                </c:pt>
                <c:pt idx="9494">
                  <c:v>21.010958904106239</c:v>
                </c:pt>
                <c:pt idx="9495">
                  <c:v>21.013698630133636</c:v>
                </c:pt>
                <c:pt idx="9496">
                  <c:v>21.016438356161032</c:v>
                </c:pt>
                <c:pt idx="9497">
                  <c:v>21.019178082188429</c:v>
                </c:pt>
                <c:pt idx="9498">
                  <c:v>21.021917808215825</c:v>
                </c:pt>
                <c:pt idx="9499">
                  <c:v>21.024657534243222</c:v>
                </c:pt>
                <c:pt idx="9500">
                  <c:v>21.027397260270618</c:v>
                </c:pt>
                <c:pt idx="9501">
                  <c:v>21.030136986298015</c:v>
                </c:pt>
                <c:pt idx="9502">
                  <c:v>21.032876712325411</c:v>
                </c:pt>
                <c:pt idx="9503">
                  <c:v>21.035616438352807</c:v>
                </c:pt>
                <c:pt idx="9504">
                  <c:v>21.038356164380204</c:v>
                </c:pt>
                <c:pt idx="9505">
                  <c:v>21.0410958904076</c:v>
                </c:pt>
                <c:pt idx="9506">
                  <c:v>21.043835616434997</c:v>
                </c:pt>
                <c:pt idx="9507">
                  <c:v>21.046575342462393</c:v>
                </c:pt>
                <c:pt idx="9508">
                  <c:v>21.04931506848979</c:v>
                </c:pt>
                <c:pt idx="9509">
                  <c:v>21.052054794517186</c:v>
                </c:pt>
                <c:pt idx="9510">
                  <c:v>21.054794520544583</c:v>
                </c:pt>
                <c:pt idx="9511">
                  <c:v>21.057534246571979</c:v>
                </c:pt>
                <c:pt idx="9512">
                  <c:v>21.060273972599376</c:v>
                </c:pt>
                <c:pt idx="9513">
                  <c:v>21.063013698626772</c:v>
                </c:pt>
                <c:pt idx="9514">
                  <c:v>21.065753424654169</c:v>
                </c:pt>
                <c:pt idx="9515">
                  <c:v>21.068493150681565</c:v>
                </c:pt>
                <c:pt idx="9516">
                  <c:v>21.071232876708962</c:v>
                </c:pt>
                <c:pt idx="9517">
                  <c:v>21.073972602736358</c:v>
                </c:pt>
                <c:pt idx="9518">
                  <c:v>21.076712328763755</c:v>
                </c:pt>
                <c:pt idx="9519">
                  <c:v>21.079452054791151</c:v>
                </c:pt>
                <c:pt idx="9520">
                  <c:v>21.082191780818547</c:v>
                </c:pt>
                <c:pt idx="9521">
                  <c:v>21.084931506845944</c:v>
                </c:pt>
                <c:pt idx="9522">
                  <c:v>21.08767123287334</c:v>
                </c:pt>
                <c:pt idx="9523">
                  <c:v>21.090410958900737</c:v>
                </c:pt>
                <c:pt idx="9524">
                  <c:v>21.093150684928133</c:v>
                </c:pt>
                <c:pt idx="9525">
                  <c:v>21.09589041095553</c:v>
                </c:pt>
                <c:pt idx="9526">
                  <c:v>21.098630136982926</c:v>
                </c:pt>
                <c:pt idx="9527">
                  <c:v>21.101369863010323</c:v>
                </c:pt>
                <c:pt idx="9528">
                  <c:v>21.104109589037719</c:v>
                </c:pt>
                <c:pt idx="9529">
                  <c:v>21.106849315065116</c:v>
                </c:pt>
                <c:pt idx="9530">
                  <c:v>21.109589041092512</c:v>
                </c:pt>
                <c:pt idx="9531">
                  <c:v>21.112328767119909</c:v>
                </c:pt>
                <c:pt idx="9532">
                  <c:v>21.115068493147305</c:v>
                </c:pt>
                <c:pt idx="9533">
                  <c:v>21.117808219174702</c:v>
                </c:pt>
                <c:pt idx="9534">
                  <c:v>21.120547945202098</c:v>
                </c:pt>
                <c:pt idx="9535">
                  <c:v>21.123287671229495</c:v>
                </c:pt>
                <c:pt idx="9536">
                  <c:v>21.126027397256891</c:v>
                </c:pt>
                <c:pt idx="9537">
                  <c:v>21.128767123284288</c:v>
                </c:pt>
                <c:pt idx="9538">
                  <c:v>21.131506849311684</c:v>
                </c:pt>
                <c:pt idx="9539">
                  <c:v>21.13424657533908</c:v>
                </c:pt>
                <c:pt idx="9540">
                  <c:v>21.136986301366477</c:v>
                </c:pt>
                <c:pt idx="9541">
                  <c:v>21.139726027393873</c:v>
                </c:pt>
                <c:pt idx="9542">
                  <c:v>21.14246575342127</c:v>
                </c:pt>
                <c:pt idx="9543">
                  <c:v>21.145205479448666</c:v>
                </c:pt>
                <c:pt idx="9544">
                  <c:v>21.147945205476063</c:v>
                </c:pt>
                <c:pt idx="9545">
                  <c:v>21.150684931503459</c:v>
                </c:pt>
                <c:pt idx="9546">
                  <c:v>21.153424657530856</c:v>
                </c:pt>
                <c:pt idx="9547">
                  <c:v>21.156164383558252</c:v>
                </c:pt>
                <c:pt idx="9548">
                  <c:v>21.158904109585649</c:v>
                </c:pt>
                <c:pt idx="9549">
                  <c:v>21.161643835613045</c:v>
                </c:pt>
                <c:pt idx="9550">
                  <c:v>21.164383561640442</c:v>
                </c:pt>
                <c:pt idx="9551">
                  <c:v>21.167123287667838</c:v>
                </c:pt>
                <c:pt idx="9552">
                  <c:v>21.169863013695235</c:v>
                </c:pt>
                <c:pt idx="9553">
                  <c:v>21.172602739722631</c:v>
                </c:pt>
                <c:pt idx="9554">
                  <c:v>21.175342465750028</c:v>
                </c:pt>
                <c:pt idx="9555">
                  <c:v>21.178082191777424</c:v>
                </c:pt>
                <c:pt idx="9556">
                  <c:v>21.18082191780482</c:v>
                </c:pt>
                <c:pt idx="9557">
                  <c:v>21.183561643832217</c:v>
                </c:pt>
                <c:pt idx="9558">
                  <c:v>21.186301369859613</c:v>
                </c:pt>
                <c:pt idx="9559">
                  <c:v>21.18904109588701</c:v>
                </c:pt>
                <c:pt idx="9560">
                  <c:v>21.191780821914406</c:v>
                </c:pt>
                <c:pt idx="9561">
                  <c:v>21.194520547941803</c:v>
                </c:pt>
                <c:pt idx="9562">
                  <c:v>21.197260273969199</c:v>
                </c:pt>
                <c:pt idx="9563">
                  <c:v>21.199999999996596</c:v>
                </c:pt>
                <c:pt idx="9564">
                  <c:v>21.202739726023992</c:v>
                </c:pt>
                <c:pt idx="9565">
                  <c:v>21.205479452051389</c:v>
                </c:pt>
                <c:pt idx="9566">
                  <c:v>21.208219178078785</c:v>
                </c:pt>
                <c:pt idx="9567">
                  <c:v>21.210958904106182</c:v>
                </c:pt>
                <c:pt idx="9568">
                  <c:v>21.213698630133578</c:v>
                </c:pt>
                <c:pt idx="9569">
                  <c:v>21.216438356160975</c:v>
                </c:pt>
                <c:pt idx="9570">
                  <c:v>21.219178082188371</c:v>
                </c:pt>
                <c:pt idx="9571">
                  <c:v>21.221917808215768</c:v>
                </c:pt>
                <c:pt idx="9572">
                  <c:v>21.224657534243164</c:v>
                </c:pt>
                <c:pt idx="9573">
                  <c:v>21.227397260270561</c:v>
                </c:pt>
                <c:pt idx="9574">
                  <c:v>21.230136986297957</c:v>
                </c:pt>
                <c:pt idx="9575">
                  <c:v>21.232876712325353</c:v>
                </c:pt>
                <c:pt idx="9576">
                  <c:v>21.23561643835275</c:v>
                </c:pt>
                <c:pt idx="9577">
                  <c:v>21.238356164380146</c:v>
                </c:pt>
                <c:pt idx="9578">
                  <c:v>21.241095890407543</c:v>
                </c:pt>
                <c:pt idx="9579">
                  <c:v>21.243835616434939</c:v>
                </c:pt>
                <c:pt idx="9580">
                  <c:v>21.246575342462336</c:v>
                </c:pt>
                <c:pt idx="9581">
                  <c:v>21.249315068489732</c:v>
                </c:pt>
                <c:pt idx="9582">
                  <c:v>21.252054794517129</c:v>
                </c:pt>
                <c:pt idx="9583">
                  <c:v>21.254794520544525</c:v>
                </c:pt>
                <c:pt idx="9584">
                  <c:v>21.257534246571922</c:v>
                </c:pt>
                <c:pt idx="9585">
                  <c:v>21.260273972599318</c:v>
                </c:pt>
                <c:pt idx="9586">
                  <c:v>21.263013698626715</c:v>
                </c:pt>
                <c:pt idx="9587">
                  <c:v>21.265753424654111</c:v>
                </c:pt>
                <c:pt idx="9588">
                  <c:v>21.268493150681508</c:v>
                </c:pt>
                <c:pt idx="9589">
                  <c:v>21.271232876708904</c:v>
                </c:pt>
                <c:pt idx="9590">
                  <c:v>21.273972602736301</c:v>
                </c:pt>
                <c:pt idx="9591">
                  <c:v>21.276712328763697</c:v>
                </c:pt>
                <c:pt idx="9592">
                  <c:v>21.279452054791093</c:v>
                </c:pt>
                <c:pt idx="9593">
                  <c:v>21.28219178081849</c:v>
                </c:pt>
                <c:pt idx="9594">
                  <c:v>21.284931506845886</c:v>
                </c:pt>
                <c:pt idx="9595">
                  <c:v>21.287671232873283</c:v>
                </c:pt>
                <c:pt idx="9596">
                  <c:v>21.290410958900679</c:v>
                </c:pt>
                <c:pt idx="9597">
                  <c:v>21.293150684928076</c:v>
                </c:pt>
                <c:pt idx="9598">
                  <c:v>21.295890410955472</c:v>
                </c:pt>
                <c:pt idx="9599">
                  <c:v>21.298630136982869</c:v>
                </c:pt>
                <c:pt idx="9600">
                  <c:v>21.301369863010265</c:v>
                </c:pt>
                <c:pt idx="9601">
                  <c:v>21.304109589037662</c:v>
                </c:pt>
                <c:pt idx="9602">
                  <c:v>21.306849315065058</c:v>
                </c:pt>
                <c:pt idx="9603">
                  <c:v>21.309589041092455</c:v>
                </c:pt>
                <c:pt idx="9604">
                  <c:v>21.312328767119851</c:v>
                </c:pt>
                <c:pt idx="9605">
                  <c:v>21.315068493147248</c:v>
                </c:pt>
                <c:pt idx="9606">
                  <c:v>21.317808219174644</c:v>
                </c:pt>
                <c:pt idx="9607">
                  <c:v>21.320547945202041</c:v>
                </c:pt>
                <c:pt idx="9608">
                  <c:v>21.323287671229437</c:v>
                </c:pt>
                <c:pt idx="9609">
                  <c:v>21.326027397256833</c:v>
                </c:pt>
                <c:pt idx="9610">
                  <c:v>21.32876712328423</c:v>
                </c:pt>
                <c:pt idx="9611">
                  <c:v>21.331506849311626</c:v>
                </c:pt>
                <c:pt idx="9612">
                  <c:v>21.334246575339023</c:v>
                </c:pt>
                <c:pt idx="9613">
                  <c:v>21.336986301366419</c:v>
                </c:pt>
                <c:pt idx="9614">
                  <c:v>21.339726027393816</c:v>
                </c:pt>
                <c:pt idx="9615">
                  <c:v>21.342465753421212</c:v>
                </c:pt>
                <c:pt idx="9616">
                  <c:v>21.345205479448609</c:v>
                </c:pt>
                <c:pt idx="9617">
                  <c:v>21.347945205476005</c:v>
                </c:pt>
                <c:pt idx="9618">
                  <c:v>21.350684931503402</c:v>
                </c:pt>
                <c:pt idx="9619">
                  <c:v>21.353424657530798</c:v>
                </c:pt>
                <c:pt idx="9620">
                  <c:v>21.356164383558195</c:v>
                </c:pt>
                <c:pt idx="9621">
                  <c:v>21.358904109585591</c:v>
                </c:pt>
                <c:pt idx="9622">
                  <c:v>21.361643835612988</c:v>
                </c:pt>
                <c:pt idx="9623">
                  <c:v>21.364383561640384</c:v>
                </c:pt>
                <c:pt idx="9624">
                  <c:v>21.367123287667781</c:v>
                </c:pt>
                <c:pt idx="9625">
                  <c:v>21.369863013695177</c:v>
                </c:pt>
                <c:pt idx="9626">
                  <c:v>21.372602739722574</c:v>
                </c:pt>
                <c:pt idx="9627">
                  <c:v>21.37534246574997</c:v>
                </c:pt>
                <c:pt idx="9628">
                  <c:v>21.378082191777366</c:v>
                </c:pt>
                <c:pt idx="9629">
                  <c:v>21.380821917804763</c:v>
                </c:pt>
                <c:pt idx="9630">
                  <c:v>21.383561643832159</c:v>
                </c:pt>
                <c:pt idx="9631">
                  <c:v>21.386301369859556</c:v>
                </c:pt>
                <c:pt idx="9632">
                  <c:v>21.389041095886952</c:v>
                </c:pt>
                <c:pt idx="9633">
                  <c:v>21.391780821914349</c:v>
                </c:pt>
                <c:pt idx="9634">
                  <c:v>21.394520547941745</c:v>
                </c:pt>
                <c:pt idx="9635">
                  <c:v>21.397260273969142</c:v>
                </c:pt>
                <c:pt idx="9636">
                  <c:v>21.399999999996538</c:v>
                </c:pt>
                <c:pt idx="9637">
                  <c:v>21.402739726023935</c:v>
                </c:pt>
                <c:pt idx="9638">
                  <c:v>21.405479452051331</c:v>
                </c:pt>
                <c:pt idx="9639">
                  <c:v>21.408219178078728</c:v>
                </c:pt>
                <c:pt idx="9640">
                  <c:v>21.410958904106124</c:v>
                </c:pt>
                <c:pt idx="9641">
                  <c:v>21.413698630133521</c:v>
                </c:pt>
                <c:pt idx="9642">
                  <c:v>21.416438356160917</c:v>
                </c:pt>
                <c:pt idx="9643">
                  <c:v>21.419178082188314</c:v>
                </c:pt>
                <c:pt idx="9644">
                  <c:v>21.42191780821571</c:v>
                </c:pt>
                <c:pt idx="9645">
                  <c:v>21.424657534243106</c:v>
                </c:pt>
                <c:pt idx="9646">
                  <c:v>21.427397260270503</c:v>
                </c:pt>
                <c:pt idx="9647">
                  <c:v>21.430136986297899</c:v>
                </c:pt>
                <c:pt idx="9648">
                  <c:v>21.432876712325296</c:v>
                </c:pt>
                <c:pt idx="9649">
                  <c:v>21.435616438352692</c:v>
                </c:pt>
                <c:pt idx="9650">
                  <c:v>21.438356164380089</c:v>
                </c:pt>
                <c:pt idx="9651">
                  <c:v>21.441095890407485</c:v>
                </c:pt>
                <c:pt idx="9652">
                  <c:v>21.443835616434882</c:v>
                </c:pt>
                <c:pt idx="9653">
                  <c:v>21.446575342462278</c:v>
                </c:pt>
                <c:pt idx="9654">
                  <c:v>21.449315068489675</c:v>
                </c:pt>
                <c:pt idx="9655">
                  <c:v>21.452054794517071</c:v>
                </c:pt>
                <c:pt idx="9656">
                  <c:v>21.454794520544468</c:v>
                </c:pt>
                <c:pt idx="9657">
                  <c:v>21.457534246571864</c:v>
                </c:pt>
                <c:pt idx="9658">
                  <c:v>21.460273972599261</c:v>
                </c:pt>
                <c:pt idx="9659">
                  <c:v>21.463013698626657</c:v>
                </c:pt>
                <c:pt idx="9660">
                  <c:v>21.465753424654054</c:v>
                </c:pt>
                <c:pt idx="9661">
                  <c:v>21.46849315068145</c:v>
                </c:pt>
                <c:pt idx="9662">
                  <c:v>21.471232876708847</c:v>
                </c:pt>
                <c:pt idx="9663">
                  <c:v>21.473972602736243</c:v>
                </c:pt>
                <c:pt idx="9664">
                  <c:v>21.476712328763639</c:v>
                </c:pt>
                <c:pt idx="9665">
                  <c:v>21.479452054791036</c:v>
                </c:pt>
                <c:pt idx="9666">
                  <c:v>21.482191780818432</c:v>
                </c:pt>
                <c:pt idx="9667">
                  <c:v>21.484931506845829</c:v>
                </c:pt>
                <c:pt idx="9668">
                  <c:v>21.487671232873225</c:v>
                </c:pt>
                <c:pt idx="9669">
                  <c:v>21.490410958900622</c:v>
                </c:pt>
                <c:pt idx="9670">
                  <c:v>21.493150684928018</c:v>
                </c:pt>
                <c:pt idx="9671">
                  <c:v>21.495890410955415</c:v>
                </c:pt>
                <c:pt idx="9672">
                  <c:v>21.498630136982811</c:v>
                </c:pt>
                <c:pt idx="9673">
                  <c:v>21.501369863010208</c:v>
                </c:pt>
                <c:pt idx="9674">
                  <c:v>21.504109589037604</c:v>
                </c:pt>
                <c:pt idx="9675">
                  <c:v>21.506849315065001</c:v>
                </c:pt>
                <c:pt idx="9676">
                  <c:v>21.509589041092397</c:v>
                </c:pt>
                <c:pt idx="9677">
                  <c:v>21.512328767119794</c:v>
                </c:pt>
                <c:pt idx="9678">
                  <c:v>21.51506849314719</c:v>
                </c:pt>
                <c:pt idx="9679">
                  <c:v>21.517808219174587</c:v>
                </c:pt>
                <c:pt idx="9680">
                  <c:v>21.520547945201983</c:v>
                </c:pt>
                <c:pt idx="9681">
                  <c:v>21.523287671229379</c:v>
                </c:pt>
                <c:pt idx="9682">
                  <c:v>21.526027397256776</c:v>
                </c:pt>
                <c:pt idx="9683">
                  <c:v>21.528767123284172</c:v>
                </c:pt>
                <c:pt idx="9684">
                  <c:v>21.531506849311569</c:v>
                </c:pt>
                <c:pt idx="9685">
                  <c:v>21.534246575338965</c:v>
                </c:pt>
                <c:pt idx="9686">
                  <c:v>21.536986301366362</c:v>
                </c:pt>
                <c:pt idx="9687">
                  <c:v>21.539726027393758</c:v>
                </c:pt>
                <c:pt idx="9688">
                  <c:v>21.542465753421155</c:v>
                </c:pt>
                <c:pt idx="9689">
                  <c:v>21.545205479448551</c:v>
                </c:pt>
                <c:pt idx="9690">
                  <c:v>21.547945205475948</c:v>
                </c:pt>
                <c:pt idx="9691">
                  <c:v>21.550684931503344</c:v>
                </c:pt>
                <c:pt idx="9692">
                  <c:v>21.553424657530741</c:v>
                </c:pt>
                <c:pt idx="9693">
                  <c:v>21.556164383558137</c:v>
                </c:pt>
                <c:pt idx="9694">
                  <c:v>21.558904109585534</c:v>
                </c:pt>
                <c:pt idx="9695">
                  <c:v>21.56164383561293</c:v>
                </c:pt>
                <c:pt idx="9696">
                  <c:v>21.564383561640327</c:v>
                </c:pt>
                <c:pt idx="9697">
                  <c:v>21.567123287667723</c:v>
                </c:pt>
                <c:pt idx="9698">
                  <c:v>21.569863013695119</c:v>
                </c:pt>
                <c:pt idx="9699">
                  <c:v>21.572602739722516</c:v>
                </c:pt>
                <c:pt idx="9700">
                  <c:v>21.575342465749912</c:v>
                </c:pt>
                <c:pt idx="9701">
                  <c:v>21.578082191777309</c:v>
                </c:pt>
                <c:pt idx="9702">
                  <c:v>21.580821917804705</c:v>
                </c:pt>
                <c:pt idx="9703">
                  <c:v>21.583561643832102</c:v>
                </c:pt>
                <c:pt idx="9704">
                  <c:v>21.586301369859498</c:v>
                </c:pt>
                <c:pt idx="9705">
                  <c:v>21.589041095886895</c:v>
                </c:pt>
                <c:pt idx="9706">
                  <c:v>21.591780821914291</c:v>
                </c:pt>
                <c:pt idx="9707">
                  <c:v>21.594520547941688</c:v>
                </c:pt>
                <c:pt idx="9708">
                  <c:v>21.597260273969084</c:v>
                </c:pt>
                <c:pt idx="9709">
                  <c:v>21.599999999996481</c:v>
                </c:pt>
                <c:pt idx="9710">
                  <c:v>21.602739726023877</c:v>
                </c:pt>
                <c:pt idx="9711">
                  <c:v>21.605479452051274</c:v>
                </c:pt>
                <c:pt idx="9712">
                  <c:v>21.60821917807867</c:v>
                </c:pt>
                <c:pt idx="9713">
                  <c:v>21.610958904106067</c:v>
                </c:pt>
                <c:pt idx="9714">
                  <c:v>21.613698630133463</c:v>
                </c:pt>
                <c:pt idx="9715">
                  <c:v>21.61643835616086</c:v>
                </c:pt>
                <c:pt idx="9716">
                  <c:v>21.619178082188256</c:v>
                </c:pt>
                <c:pt idx="9717">
                  <c:v>21.621917808215652</c:v>
                </c:pt>
                <c:pt idx="9718">
                  <c:v>21.624657534243049</c:v>
                </c:pt>
                <c:pt idx="9719">
                  <c:v>21.627397260270445</c:v>
                </c:pt>
                <c:pt idx="9720">
                  <c:v>21.630136986297842</c:v>
                </c:pt>
                <c:pt idx="9721">
                  <c:v>21.632876712325238</c:v>
                </c:pt>
                <c:pt idx="9722">
                  <c:v>21.635616438352635</c:v>
                </c:pt>
                <c:pt idx="9723">
                  <c:v>21.638356164380031</c:v>
                </c:pt>
                <c:pt idx="9724">
                  <c:v>21.641095890407428</c:v>
                </c:pt>
                <c:pt idx="9725">
                  <c:v>21.643835616434824</c:v>
                </c:pt>
                <c:pt idx="9726">
                  <c:v>21.646575342462221</c:v>
                </c:pt>
                <c:pt idx="9727">
                  <c:v>21.649315068489617</c:v>
                </c:pt>
                <c:pt idx="9728">
                  <c:v>21.652054794517014</c:v>
                </c:pt>
                <c:pt idx="9729">
                  <c:v>21.65479452054441</c:v>
                </c:pt>
                <c:pt idx="9730">
                  <c:v>21.657534246571807</c:v>
                </c:pt>
                <c:pt idx="9731">
                  <c:v>21.660273972599203</c:v>
                </c:pt>
                <c:pt idx="9732">
                  <c:v>21.6630136986266</c:v>
                </c:pt>
                <c:pt idx="9733">
                  <c:v>21.665753424653996</c:v>
                </c:pt>
                <c:pt idx="9734">
                  <c:v>21.668493150681392</c:v>
                </c:pt>
                <c:pt idx="9735">
                  <c:v>21.671232876708789</c:v>
                </c:pt>
                <c:pt idx="9736">
                  <c:v>21.673972602736185</c:v>
                </c:pt>
                <c:pt idx="9737">
                  <c:v>21.676712328763582</c:v>
                </c:pt>
                <c:pt idx="9738">
                  <c:v>21.679452054790978</c:v>
                </c:pt>
                <c:pt idx="9739">
                  <c:v>21.682191780818375</c:v>
                </c:pt>
                <c:pt idx="9740">
                  <c:v>21.684931506845771</c:v>
                </c:pt>
                <c:pt idx="9741">
                  <c:v>21.687671232873168</c:v>
                </c:pt>
                <c:pt idx="9742">
                  <c:v>21.690410958900564</c:v>
                </c:pt>
                <c:pt idx="9743">
                  <c:v>21.693150684927961</c:v>
                </c:pt>
                <c:pt idx="9744">
                  <c:v>21.695890410955357</c:v>
                </c:pt>
                <c:pt idx="9745">
                  <c:v>21.698630136982754</c:v>
                </c:pt>
                <c:pt idx="9746">
                  <c:v>21.70136986301015</c:v>
                </c:pt>
                <c:pt idx="9747">
                  <c:v>21.704109589037547</c:v>
                </c:pt>
                <c:pt idx="9748">
                  <c:v>21.706849315064943</c:v>
                </c:pt>
                <c:pt idx="9749">
                  <c:v>21.70958904109234</c:v>
                </c:pt>
                <c:pt idx="9750">
                  <c:v>21.712328767119736</c:v>
                </c:pt>
                <c:pt idx="9751">
                  <c:v>21.715068493147133</c:v>
                </c:pt>
                <c:pt idx="9752">
                  <c:v>21.717808219174529</c:v>
                </c:pt>
                <c:pt idx="9753">
                  <c:v>21.720547945201925</c:v>
                </c:pt>
                <c:pt idx="9754">
                  <c:v>21.723287671229322</c:v>
                </c:pt>
                <c:pt idx="9755">
                  <c:v>21.726027397256718</c:v>
                </c:pt>
                <c:pt idx="9756">
                  <c:v>21.728767123284115</c:v>
                </c:pt>
                <c:pt idx="9757">
                  <c:v>21.731506849311511</c:v>
                </c:pt>
                <c:pt idx="9758">
                  <c:v>21.734246575338908</c:v>
                </c:pt>
                <c:pt idx="9759">
                  <c:v>21.736986301366304</c:v>
                </c:pt>
                <c:pt idx="9760">
                  <c:v>21.739726027393701</c:v>
                </c:pt>
                <c:pt idx="9761">
                  <c:v>21.742465753421097</c:v>
                </c:pt>
                <c:pt idx="9762">
                  <c:v>21.745205479448494</c:v>
                </c:pt>
                <c:pt idx="9763">
                  <c:v>21.74794520547589</c:v>
                </c:pt>
                <c:pt idx="9764">
                  <c:v>21.750684931503287</c:v>
                </c:pt>
                <c:pt idx="9765">
                  <c:v>21.753424657530683</c:v>
                </c:pt>
                <c:pt idx="9766">
                  <c:v>21.75616438355808</c:v>
                </c:pt>
                <c:pt idx="9767">
                  <c:v>21.758904109585476</c:v>
                </c:pt>
                <c:pt idx="9768">
                  <c:v>21.761643835612873</c:v>
                </c:pt>
                <c:pt idx="9769">
                  <c:v>21.764383561640269</c:v>
                </c:pt>
                <c:pt idx="9770">
                  <c:v>21.767123287667665</c:v>
                </c:pt>
                <c:pt idx="9771">
                  <c:v>21.769863013695062</c:v>
                </c:pt>
                <c:pt idx="9772">
                  <c:v>21.772602739722458</c:v>
                </c:pt>
                <c:pt idx="9773">
                  <c:v>21.775342465749855</c:v>
                </c:pt>
                <c:pt idx="9774">
                  <c:v>21.778082191777251</c:v>
                </c:pt>
                <c:pt idx="9775">
                  <c:v>21.780821917804648</c:v>
                </c:pt>
                <c:pt idx="9776">
                  <c:v>21.783561643832044</c:v>
                </c:pt>
                <c:pt idx="9777">
                  <c:v>21.786301369859441</c:v>
                </c:pt>
                <c:pt idx="9778">
                  <c:v>21.789041095886837</c:v>
                </c:pt>
                <c:pt idx="9779">
                  <c:v>21.791780821914234</c:v>
                </c:pt>
                <c:pt idx="9780">
                  <c:v>21.79452054794163</c:v>
                </c:pt>
                <c:pt idx="9781">
                  <c:v>21.797260273969027</c:v>
                </c:pt>
                <c:pt idx="9782">
                  <c:v>21.799999999996423</c:v>
                </c:pt>
                <c:pt idx="9783">
                  <c:v>21.80273972602382</c:v>
                </c:pt>
                <c:pt idx="9784">
                  <c:v>21.805479452051216</c:v>
                </c:pt>
                <c:pt idx="9785">
                  <c:v>21.808219178078613</c:v>
                </c:pt>
                <c:pt idx="9786">
                  <c:v>21.810958904106009</c:v>
                </c:pt>
                <c:pt idx="9787">
                  <c:v>21.813698630133405</c:v>
                </c:pt>
                <c:pt idx="9788">
                  <c:v>21.816438356160802</c:v>
                </c:pt>
                <c:pt idx="9789">
                  <c:v>21.819178082188198</c:v>
                </c:pt>
                <c:pt idx="9790">
                  <c:v>21.821917808215595</c:v>
                </c:pt>
                <c:pt idx="9791">
                  <c:v>21.824657534242991</c:v>
                </c:pt>
                <c:pt idx="9792">
                  <c:v>21.827397260270388</c:v>
                </c:pt>
                <c:pt idx="9793">
                  <c:v>21.830136986297784</c:v>
                </c:pt>
                <c:pt idx="9794">
                  <c:v>21.832876712325181</c:v>
                </c:pt>
                <c:pt idx="9795">
                  <c:v>21.835616438352577</c:v>
                </c:pt>
                <c:pt idx="9796">
                  <c:v>21.838356164379974</c:v>
                </c:pt>
                <c:pt idx="9797">
                  <c:v>21.84109589040737</c:v>
                </c:pt>
                <c:pt idx="9798">
                  <c:v>21.843835616434767</c:v>
                </c:pt>
                <c:pt idx="9799">
                  <c:v>21.846575342462163</c:v>
                </c:pt>
                <c:pt idx="9800">
                  <c:v>21.84931506848956</c:v>
                </c:pt>
                <c:pt idx="9801">
                  <c:v>21.852054794516956</c:v>
                </c:pt>
                <c:pt idx="9802">
                  <c:v>21.854794520544353</c:v>
                </c:pt>
                <c:pt idx="9803">
                  <c:v>21.857534246571749</c:v>
                </c:pt>
                <c:pt idx="9804">
                  <c:v>21.860273972599146</c:v>
                </c:pt>
                <c:pt idx="9805">
                  <c:v>21.863013698626542</c:v>
                </c:pt>
                <c:pt idx="9806">
                  <c:v>21.865753424653938</c:v>
                </c:pt>
                <c:pt idx="9807">
                  <c:v>21.868493150681335</c:v>
                </c:pt>
                <c:pt idx="9808">
                  <c:v>21.871232876708731</c:v>
                </c:pt>
                <c:pt idx="9809">
                  <c:v>21.873972602736128</c:v>
                </c:pt>
                <c:pt idx="9810">
                  <c:v>21.876712328763524</c:v>
                </c:pt>
                <c:pt idx="9811">
                  <c:v>21.879452054790921</c:v>
                </c:pt>
                <c:pt idx="9812">
                  <c:v>21.882191780818317</c:v>
                </c:pt>
                <c:pt idx="9813">
                  <c:v>21.884931506845714</c:v>
                </c:pt>
                <c:pt idx="9814">
                  <c:v>21.88767123287311</c:v>
                </c:pt>
                <c:pt idx="9815">
                  <c:v>21.890410958900507</c:v>
                </c:pt>
                <c:pt idx="9816">
                  <c:v>21.893150684927903</c:v>
                </c:pt>
                <c:pt idx="9817">
                  <c:v>21.8958904109553</c:v>
                </c:pt>
                <c:pt idx="9818">
                  <c:v>21.898630136982696</c:v>
                </c:pt>
                <c:pt idx="9819">
                  <c:v>21.901369863010093</c:v>
                </c:pt>
                <c:pt idx="9820">
                  <c:v>21.904109589037489</c:v>
                </c:pt>
                <c:pt idx="9821">
                  <c:v>21.906849315064886</c:v>
                </c:pt>
                <c:pt idx="9822">
                  <c:v>21.909589041092282</c:v>
                </c:pt>
                <c:pt idx="9823">
                  <c:v>21.912328767119678</c:v>
                </c:pt>
                <c:pt idx="9824">
                  <c:v>21.915068493147075</c:v>
                </c:pt>
                <c:pt idx="9825">
                  <c:v>21.917808219174471</c:v>
                </c:pt>
                <c:pt idx="9826">
                  <c:v>21.920547945201868</c:v>
                </c:pt>
                <c:pt idx="9827">
                  <c:v>21.923287671229264</c:v>
                </c:pt>
                <c:pt idx="9828">
                  <c:v>21.926027397256661</c:v>
                </c:pt>
                <c:pt idx="9829">
                  <c:v>21.928767123284057</c:v>
                </c:pt>
                <c:pt idx="9830">
                  <c:v>21.931506849311454</c:v>
                </c:pt>
                <c:pt idx="9831">
                  <c:v>21.93424657533885</c:v>
                </c:pt>
                <c:pt idx="9832">
                  <c:v>21.936986301366247</c:v>
                </c:pt>
                <c:pt idx="9833">
                  <c:v>21.939726027393643</c:v>
                </c:pt>
                <c:pt idx="9834">
                  <c:v>21.94246575342104</c:v>
                </c:pt>
                <c:pt idx="9835">
                  <c:v>21.945205479448436</c:v>
                </c:pt>
                <c:pt idx="9836">
                  <c:v>21.947945205475833</c:v>
                </c:pt>
                <c:pt idx="9837">
                  <c:v>21.950684931503229</c:v>
                </c:pt>
                <c:pt idx="9838">
                  <c:v>21.953424657530626</c:v>
                </c:pt>
                <c:pt idx="9839">
                  <c:v>21.956164383558022</c:v>
                </c:pt>
                <c:pt idx="9840">
                  <c:v>21.958904109585418</c:v>
                </c:pt>
                <c:pt idx="9841">
                  <c:v>21.961643835612815</c:v>
                </c:pt>
                <c:pt idx="9842">
                  <c:v>21.964383561640211</c:v>
                </c:pt>
                <c:pt idx="9843">
                  <c:v>21.967123287667608</c:v>
                </c:pt>
                <c:pt idx="9844">
                  <c:v>21.969863013695004</c:v>
                </c:pt>
                <c:pt idx="9845">
                  <c:v>21.972602739722401</c:v>
                </c:pt>
                <c:pt idx="9846">
                  <c:v>21.975342465749797</c:v>
                </c:pt>
                <c:pt idx="9847">
                  <c:v>21.978082191777194</c:v>
                </c:pt>
                <c:pt idx="9848">
                  <c:v>21.98082191780459</c:v>
                </c:pt>
                <c:pt idx="9849">
                  <c:v>21.983561643831987</c:v>
                </c:pt>
                <c:pt idx="9850">
                  <c:v>21.986301369859383</c:v>
                </c:pt>
                <c:pt idx="9851">
                  <c:v>21.98904109588678</c:v>
                </c:pt>
                <c:pt idx="9852">
                  <c:v>21.991780821914176</c:v>
                </c:pt>
                <c:pt idx="9853">
                  <c:v>21.994520547941573</c:v>
                </c:pt>
                <c:pt idx="9854">
                  <c:v>21.997260273968969</c:v>
                </c:pt>
                <c:pt idx="9855">
                  <c:v>21.999999999996366</c:v>
                </c:pt>
                <c:pt idx="9856">
                  <c:v>22.002739726023762</c:v>
                </c:pt>
                <c:pt idx="9857">
                  <c:v>22.005479452051159</c:v>
                </c:pt>
                <c:pt idx="9858">
                  <c:v>22.008219178078555</c:v>
                </c:pt>
                <c:pt idx="9859">
                  <c:v>22.010958904105951</c:v>
                </c:pt>
                <c:pt idx="9860">
                  <c:v>22.013698630133348</c:v>
                </c:pt>
                <c:pt idx="9861">
                  <c:v>22.016438356160744</c:v>
                </c:pt>
                <c:pt idx="9862">
                  <c:v>22.019178082188141</c:v>
                </c:pt>
                <c:pt idx="9863">
                  <c:v>22.021917808215537</c:v>
                </c:pt>
                <c:pt idx="9864">
                  <c:v>22.024657534242934</c:v>
                </c:pt>
                <c:pt idx="9865">
                  <c:v>22.02739726027033</c:v>
                </c:pt>
                <c:pt idx="9866">
                  <c:v>22.030136986297727</c:v>
                </c:pt>
                <c:pt idx="9867">
                  <c:v>22.032876712325123</c:v>
                </c:pt>
                <c:pt idx="9868">
                  <c:v>22.03561643835252</c:v>
                </c:pt>
                <c:pt idx="9869">
                  <c:v>22.038356164379916</c:v>
                </c:pt>
                <c:pt idx="9870">
                  <c:v>22.041095890407313</c:v>
                </c:pt>
                <c:pt idx="9871">
                  <c:v>22.043835616434709</c:v>
                </c:pt>
                <c:pt idx="9872">
                  <c:v>22.046575342462106</c:v>
                </c:pt>
                <c:pt idx="9873">
                  <c:v>22.049315068489502</c:v>
                </c:pt>
                <c:pt idx="9874">
                  <c:v>22.052054794516899</c:v>
                </c:pt>
                <c:pt idx="9875">
                  <c:v>22.054794520544295</c:v>
                </c:pt>
                <c:pt idx="9876">
                  <c:v>22.057534246571691</c:v>
                </c:pt>
                <c:pt idx="9877">
                  <c:v>22.060273972599088</c:v>
                </c:pt>
                <c:pt idx="9878">
                  <c:v>22.063013698626484</c:v>
                </c:pt>
                <c:pt idx="9879">
                  <c:v>22.065753424653881</c:v>
                </c:pt>
                <c:pt idx="9880">
                  <c:v>22.068493150681277</c:v>
                </c:pt>
                <c:pt idx="9881">
                  <c:v>22.071232876708674</c:v>
                </c:pt>
                <c:pt idx="9882">
                  <c:v>22.07397260273607</c:v>
                </c:pt>
                <c:pt idx="9883">
                  <c:v>22.076712328763467</c:v>
                </c:pt>
                <c:pt idx="9884">
                  <c:v>22.079452054790863</c:v>
                </c:pt>
                <c:pt idx="9885">
                  <c:v>22.08219178081826</c:v>
                </c:pt>
                <c:pt idx="9886">
                  <c:v>22.084931506845656</c:v>
                </c:pt>
                <c:pt idx="9887">
                  <c:v>22.087671232873053</c:v>
                </c:pt>
                <c:pt idx="9888">
                  <c:v>22.090410958900449</c:v>
                </c:pt>
                <c:pt idx="9889">
                  <c:v>22.093150684927846</c:v>
                </c:pt>
                <c:pt idx="9890">
                  <c:v>22.095890410955242</c:v>
                </c:pt>
                <c:pt idx="9891">
                  <c:v>22.098630136982639</c:v>
                </c:pt>
                <c:pt idx="9892">
                  <c:v>22.101369863010035</c:v>
                </c:pt>
                <c:pt idx="9893">
                  <c:v>22.104109589037432</c:v>
                </c:pt>
                <c:pt idx="9894">
                  <c:v>22.106849315064828</c:v>
                </c:pt>
                <c:pt idx="9895">
                  <c:v>22.109589041092224</c:v>
                </c:pt>
                <c:pt idx="9896">
                  <c:v>22.112328767119621</c:v>
                </c:pt>
                <c:pt idx="9897">
                  <c:v>22.115068493147017</c:v>
                </c:pt>
                <c:pt idx="9898">
                  <c:v>22.117808219174414</c:v>
                </c:pt>
                <c:pt idx="9899">
                  <c:v>22.12054794520181</c:v>
                </c:pt>
                <c:pt idx="9900">
                  <c:v>22.123287671229207</c:v>
                </c:pt>
                <c:pt idx="9901">
                  <c:v>22.126027397256603</c:v>
                </c:pt>
                <c:pt idx="9902">
                  <c:v>22.128767123284</c:v>
                </c:pt>
                <c:pt idx="9903">
                  <c:v>22.131506849311396</c:v>
                </c:pt>
                <c:pt idx="9904">
                  <c:v>22.134246575338793</c:v>
                </c:pt>
                <c:pt idx="9905">
                  <c:v>22.136986301366189</c:v>
                </c:pt>
                <c:pt idx="9906">
                  <c:v>22.139726027393586</c:v>
                </c:pt>
                <c:pt idx="9907">
                  <c:v>22.142465753420982</c:v>
                </c:pt>
                <c:pt idx="9908">
                  <c:v>22.145205479448379</c:v>
                </c:pt>
                <c:pt idx="9909">
                  <c:v>22.147945205475775</c:v>
                </c:pt>
                <c:pt idx="9910">
                  <c:v>22.150684931503172</c:v>
                </c:pt>
                <c:pt idx="9911">
                  <c:v>22.153424657530568</c:v>
                </c:pt>
                <c:pt idx="9912">
                  <c:v>22.156164383557964</c:v>
                </c:pt>
                <c:pt idx="9913">
                  <c:v>22.158904109585361</c:v>
                </c:pt>
                <c:pt idx="9914">
                  <c:v>22.161643835612757</c:v>
                </c:pt>
                <c:pt idx="9915">
                  <c:v>22.164383561640154</c:v>
                </c:pt>
                <c:pt idx="9916">
                  <c:v>22.16712328766755</c:v>
                </c:pt>
                <c:pt idx="9917">
                  <c:v>22.169863013694947</c:v>
                </c:pt>
                <c:pt idx="9918">
                  <c:v>22.172602739722343</c:v>
                </c:pt>
                <c:pt idx="9919">
                  <c:v>22.17534246574974</c:v>
                </c:pt>
                <c:pt idx="9920">
                  <c:v>22.178082191777136</c:v>
                </c:pt>
                <c:pt idx="9921">
                  <c:v>22.180821917804533</c:v>
                </c:pt>
                <c:pt idx="9922">
                  <c:v>22.183561643831929</c:v>
                </c:pt>
                <c:pt idx="9923">
                  <c:v>22.186301369859326</c:v>
                </c:pt>
                <c:pt idx="9924">
                  <c:v>22.189041095886722</c:v>
                </c:pt>
                <c:pt idx="9925">
                  <c:v>22.191780821914119</c:v>
                </c:pt>
                <c:pt idx="9926">
                  <c:v>22.194520547941515</c:v>
                </c:pt>
                <c:pt idx="9927">
                  <c:v>22.197260273968912</c:v>
                </c:pt>
                <c:pt idx="9928">
                  <c:v>22.199999999996308</c:v>
                </c:pt>
                <c:pt idx="9929">
                  <c:v>22.202739726023704</c:v>
                </c:pt>
                <c:pt idx="9930">
                  <c:v>22.205479452051101</c:v>
                </c:pt>
                <c:pt idx="9931">
                  <c:v>22.208219178078497</c:v>
                </c:pt>
                <c:pt idx="9932">
                  <c:v>22.210958904105894</c:v>
                </c:pt>
                <c:pt idx="9933">
                  <c:v>22.21369863013329</c:v>
                </c:pt>
                <c:pt idx="9934">
                  <c:v>22.216438356160687</c:v>
                </c:pt>
                <c:pt idx="9935">
                  <c:v>22.219178082188083</c:v>
                </c:pt>
                <c:pt idx="9936">
                  <c:v>22.22191780821548</c:v>
                </c:pt>
                <c:pt idx="9937">
                  <c:v>22.224657534242876</c:v>
                </c:pt>
                <c:pt idx="9938">
                  <c:v>22.227397260270273</c:v>
                </c:pt>
                <c:pt idx="9939">
                  <c:v>22.230136986297669</c:v>
                </c:pt>
                <c:pt idx="9940">
                  <c:v>22.232876712325066</c:v>
                </c:pt>
                <c:pt idx="9941">
                  <c:v>22.235616438352462</c:v>
                </c:pt>
                <c:pt idx="9942">
                  <c:v>22.238356164379859</c:v>
                </c:pt>
                <c:pt idx="9943">
                  <c:v>22.241095890407255</c:v>
                </c:pt>
                <c:pt idx="9944">
                  <c:v>22.243835616434652</c:v>
                </c:pt>
                <c:pt idx="9945">
                  <c:v>22.246575342462048</c:v>
                </c:pt>
                <c:pt idx="9946">
                  <c:v>22.249315068489445</c:v>
                </c:pt>
                <c:pt idx="9947">
                  <c:v>22.252054794516841</c:v>
                </c:pt>
                <c:pt idx="9948">
                  <c:v>22.254794520544237</c:v>
                </c:pt>
                <c:pt idx="9949">
                  <c:v>22.257534246571634</c:v>
                </c:pt>
                <c:pt idx="9950">
                  <c:v>22.26027397259903</c:v>
                </c:pt>
                <c:pt idx="9951">
                  <c:v>22.263013698626427</c:v>
                </c:pt>
                <c:pt idx="9952">
                  <c:v>22.265753424653823</c:v>
                </c:pt>
                <c:pt idx="9953">
                  <c:v>22.26849315068122</c:v>
                </c:pt>
                <c:pt idx="9954">
                  <c:v>22.271232876708616</c:v>
                </c:pt>
                <c:pt idx="9955">
                  <c:v>22.273972602736013</c:v>
                </c:pt>
                <c:pt idx="9956">
                  <c:v>22.276712328763409</c:v>
                </c:pt>
                <c:pt idx="9957">
                  <c:v>22.279452054790806</c:v>
                </c:pt>
                <c:pt idx="9958">
                  <c:v>22.282191780818202</c:v>
                </c:pt>
                <c:pt idx="9959">
                  <c:v>22.284931506845599</c:v>
                </c:pt>
                <c:pt idx="9960">
                  <c:v>22.287671232872995</c:v>
                </c:pt>
                <c:pt idx="9961">
                  <c:v>22.290410958900392</c:v>
                </c:pt>
                <c:pt idx="9962">
                  <c:v>22.293150684927788</c:v>
                </c:pt>
                <c:pt idx="9963">
                  <c:v>22.295890410955185</c:v>
                </c:pt>
                <c:pt idx="9964">
                  <c:v>22.298630136982581</c:v>
                </c:pt>
                <c:pt idx="9965">
                  <c:v>22.301369863009977</c:v>
                </c:pt>
                <c:pt idx="9966">
                  <c:v>22.304109589037374</c:v>
                </c:pt>
                <c:pt idx="9967">
                  <c:v>22.30684931506477</c:v>
                </c:pt>
                <c:pt idx="9968">
                  <c:v>22.309589041092167</c:v>
                </c:pt>
                <c:pt idx="9969">
                  <c:v>22.312328767119563</c:v>
                </c:pt>
                <c:pt idx="9970">
                  <c:v>22.31506849314696</c:v>
                </c:pt>
                <c:pt idx="9971">
                  <c:v>22.317808219174356</c:v>
                </c:pt>
                <c:pt idx="9972">
                  <c:v>22.320547945201753</c:v>
                </c:pt>
                <c:pt idx="9973">
                  <c:v>22.323287671229149</c:v>
                </c:pt>
                <c:pt idx="9974">
                  <c:v>22.326027397256546</c:v>
                </c:pt>
                <c:pt idx="9975">
                  <c:v>22.328767123283942</c:v>
                </c:pt>
                <c:pt idx="9976">
                  <c:v>22.331506849311339</c:v>
                </c:pt>
                <c:pt idx="9977">
                  <c:v>22.334246575338735</c:v>
                </c:pt>
                <c:pt idx="9978">
                  <c:v>22.336986301366132</c:v>
                </c:pt>
                <c:pt idx="9979">
                  <c:v>22.339726027393528</c:v>
                </c:pt>
                <c:pt idx="9980">
                  <c:v>22.342465753420925</c:v>
                </c:pt>
                <c:pt idx="9981">
                  <c:v>22.345205479448321</c:v>
                </c:pt>
                <c:pt idx="9982">
                  <c:v>22.347945205475718</c:v>
                </c:pt>
                <c:pt idx="9983">
                  <c:v>22.350684931503114</c:v>
                </c:pt>
                <c:pt idx="9984">
                  <c:v>22.35342465753051</c:v>
                </c:pt>
                <c:pt idx="9985">
                  <c:v>22.356164383557907</c:v>
                </c:pt>
                <c:pt idx="9986">
                  <c:v>22.358904109585303</c:v>
                </c:pt>
                <c:pt idx="9987">
                  <c:v>22.3616438356127</c:v>
                </c:pt>
                <c:pt idx="9988">
                  <c:v>22.364383561640096</c:v>
                </c:pt>
                <c:pt idx="9989">
                  <c:v>22.367123287667493</c:v>
                </c:pt>
                <c:pt idx="9990">
                  <c:v>22.369863013694889</c:v>
                </c:pt>
                <c:pt idx="9991">
                  <c:v>22.372602739722286</c:v>
                </c:pt>
                <c:pt idx="9992">
                  <c:v>22.375342465749682</c:v>
                </c:pt>
                <c:pt idx="9993">
                  <c:v>22.378082191777079</c:v>
                </c:pt>
                <c:pt idx="9994">
                  <c:v>22.380821917804475</c:v>
                </c:pt>
                <c:pt idx="9995">
                  <c:v>22.383561643831872</c:v>
                </c:pt>
                <c:pt idx="9996">
                  <c:v>22.386301369859268</c:v>
                </c:pt>
                <c:pt idx="9997">
                  <c:v>22.389041095886665</c:v>
                </c:pt>
                <c:pt idx="9998">
                  <c:v>22.391780821914061</c:v>
                </c:pt>
                <c:pt idx="9999">
                  <c:v>22.394520547941458</c:v>
                </c:pt>
                <c:pt idx="10000">
                  <c:v>22.397260273968854</c:v>
                </c:pt>
                <c:pt idx="10001">
                  <c:v>22.39999999999625</c:v>
                </c:pt>
                <c:pt idx="10002">
                  <c:v>22.402739726023647</c:v>
                </c:pt>
                <c:pt idx="10003">
                  <c:v>22.405479452051043</c:v>
                </c:pt>
                <c:pt idx="10004">
                  <c:v>22.40821917807844</c:v>
                </c:pt>
                <c:pt idx="10005">
                  <c:v>22.410958904105836</c:v>
                </c:pt>
                <c:pt idx="10006">
                  <c:v>22.413698630133233</c:v>
                </c:pt>
                <c:pt idx="10007">
                  <c:v>22.416438356160629</c:v>
                </c:pt>
                <c:pt idx="10008">
                  <c:v>22.419178082188026</c:v>
                </c:pt>
                <c:pt idx="10009">
                  <c:v>22.421917808215422</c:v>
                </c:pt>
                <c:pt idx="10010">
                  <c:v>22.424657534242819</c:v>
                </c:pt>
                <c:pt idx="10011">
                  <c:v>22.427397260270215</c:v>
                </c:pt>
                <c:pt idx="10012">
                  <c:v>22.430136986297612</c:v>
                </c:pt>
                <c:pt idx="10013">
                  <c:v>22.432876712325008</c:v>
                </c:pt>
                <c:pt idx="10014">
                  <c:v>22.435616438352405</c:v>
                </c:pt>
                <c:pt idx="10015">
                  <c:v>22.438356164379801</c:v>
                </c:pt>
                <c:pt idx="10016">
                  <c:v>22.441095890407198</c:v>
                </c:pt>
                <c:pt idx="10017">
                  <c:v>22.443835616434594</c:v>
                </c:pt>
                <c:pt idx="10018">
                  <c:v>22.44657534246199</c:v>
                </c:pt>
                <c:pt idx="10019">
                  <c:v>22.449315068489387</c:v>
                </c:pt>
                <c:pt idx="10020">
                  <c:v>22.452054794516783</c:v>
                </c:pt>
                <c:pt idx="10021">
                  <c:v>22.45479452054418</c:v>
                </c:pt>
                <c:pt idx="10022">
                  <c:v>22.457534246571576</c:v>
                </c:pt>
                <c:pt idx="10023">
                  <c:v>22.460273972598973</c:v>
                </c:pt>
                <c:pt idx="10024">
                  <c:v>22.463013698626369</c:v>
                </c:pt>
                <c:pt idx="10025">
                  <c:v>22.465753424653766</c:v>
                </c:pt>
                <c:pt idx="10026">
                  <c:v>22.468493150681162</c:v>
                </c:pt>
                <c:pt idx="10027">
                  <c:v>22.471232876708559</c:v>
                </c:pt>
                <c:pt idx="10028">
                  <c:v>22.473972602735955</c:v>
                </c:pt>
                <c:pt idx="10029">
                  <c:v>22.476712328763352</c:v>
                </c:pt>
                <c:pt idx="10030">
                  <c:v>22.479452054790748</c:v>
                </c:pt>
                <c:pt idx="10031">
                  <c:v>22.482191780818145</c:v>
                </c:pt>
                <c:pt idx="10032">
                  <c:v>22.484931506845541</c:v>
                </c:pt>
                <c:pt idx="10033">
                  <c:v>22.487671232872938</c:v>
                </c:pt>
                <c:pt idx="10034">
                  <c:v>22.490410958900334</c:v>
                </c:pt>
                <c:pt idx="10035">
                  <c:v>22.493150684927731</c:v>
                </c:pt>
                <c:pt idx="10036">
                  <c:v>22.495890410955127</c:v>
                </c:pt>
                <c:pt idx="10037">
                  <c:v>22.498630136982523</c:v>
                </c:pt>
                <c:pt idx="10038">
                  <c:v>22.50136986300992</c:v>
                </c:pt>
                <c:pt idx="10039">
                  <c:v>22.504109589037316</c:v>
                </c:pt>
                <c:pt idx="10040">
                  <c:v>22.506849315064713</c:v>
                </c:pt>
                <c:pt idx="10041">
                  <c:v>22.509589041092109</c:v>
                </c:pt>
                <c:pt idx="10042">
                  <c:v>22.512328767119506</c:v>
                </c:pt>
                <c:pt idx="10043">
                  <c:v>22.515068493146902</c:v>
                </c:pt>
                <c:pt idx="10044">
                  <c:v>22.517808219174299</c:v>
                </c:pt>
                <c:pt idx="10045">
                  <c:v>22.520547945201695</c:v>
                </c:pt>
                <c:pt idx="10046">
                  <c:v>22.523287671229092</c:v>
                </c:pt>
                <c:pt idx="10047">
                  <c:v>22.526027397256488</c:v>
                </c:pt>
                <c:pt idx="10048">
                  <c:v>22.528767123283885</c:v>
                </c:pt>
                <c:pt idx="10049">
                  <c:v>22.531506849311281</c:v>
                </c:pt>
                <c:pt idx="10050">
                  <c:v>22.534246575338678</c:v>
                </c:pt>
                <c:pt idx="10051">
                  <c:v>22.536986301366074</c:v>
                </c:pt>
                <c:pt idx="10052">
                  <c:v>22.539726027393471</c:v>
                </c:pt>
                <c:pt idx="10053">
                  <c:v>22.542465753420867</c:v>
                </c:pt>
                <c:pt idx="10054">
                  <c:v>22.545205479448263</c:v>
                </c:pt>
                <c:pt idx="10055">
                  <c:v>22.54794520547566</c:v>
                </c:pt>
                <c:pt idx="10056">
                  <c:v>22.550684931503056</c:v>
                </c:pt>
                <c:pt idx="10057">
                  <c:v>22.553424657530453</c:v>
                </c:pt>
                <c:pt idx="10058">
                  <c:v>22.556164383557849</c:v>
                </c:pt>
                <c:pt idx="10059">
                  <c:v>22.558904109585246</c:v>
                </c:pt>
                <c:pt idx="10060">
                  <c:v>22.561643835612642</c:v>
                </c:pt>
                <c:pt idx="10061">
                  <c:v>22.564383561640039</c:v>
                </c:pt>
                <c:pt idx="10062">
                  <c:v>22.567123287667435</c:v>
                </c:pt>
                <c:pt idx="10063">
                  <c:v>22.569863013694832</c:v>
                </c:pt>
                <c:pt idx="10064">
                  <c:v>22.572602739722228</c:v>
                </c:pt>
                <c:pt idx="10065">
                  <c:v>22.575342465749625</c:v>
                </c:pt>
                <c:pt idx="10066">
                  <c:v>22.578082191777021</c:v>
                </c:pt>
                <c:pt idx="10067">
                  <c:v>22.580821917804418</c:v>
                </c:pt>
                <c:pt idx="10068">
                  <c:v>22.583561643831814</c:v>
                </c:pt>
                <c:pt idx="10069">
                  <c:v>22.586301369859211</c:v>
                </c:pt>
                <c:pt idx="10070">
                  <c:v>22.589041095886607</c:v>
                </c:pt>
                <c:pt idx="10071">
                  <c:v>22.591780821914003</c:v>
                </c:pt>
                <c:pt idx="10072">
                  <c:v>22.5945205479414</c:v>
                </c:pt>
                <c:pt idx="10073">
                  <c:v>22.597260273968796</c:v>
                </c:pt>
                <c:pt idx="10074">
                  <c:v>22.599999999996193</c:v>
                </c:pt>
                <c:pt idx="10075">
                  <c:v>22.602739726023589</c:v>
                </c:pt>
                <c:pt idx="10076">
                  <c:v>22.605479452050986</c:v>
                </c:pt>
                <c:pt idx="10077">
                  <c:v>22.608219178078382</c:v>
                </c:pt>
                <c:pt idx="10078">
                  <c:v>22.610958904105779</c:v>
                </c:pt>
                <c:pt idx="10079">
                  <c:v>22.613698630133175</c:v>
                </c:pt>
                <c:pt idx="10080">
                  <c:v>22.616438356160572</c:v>
                </c:pt>
                <c:pt idx="10081">
                  <c:v>22.619178082187968</c:v>
                </c:pt>
                <c:pt idx="10082">
                  <c:v>22.621917808215365</c:v>
                </c:pt>
                <c:pt idx="10083">
                  <c:v>22.624657534242761</c:v>
                </c:pt>
                <c:pt idx="10084">
                  <c:v>22.627397260270158</c:v>
                </c:pt>
                <c:pt idx="10085">
                  <c:v>22.630136986297554</c:v>
                </c:pt>
                <c:pt idx="10086">
                  <c:v>22.632876712324951</c:v>
                </c:pt>
                <c:pt idx="10087">
                  <c:v>22.635616438352347</c:v>
                </c:pt>
                <c:pt idx="10088">
                  <c:v>22.638356164379744</c:v>
                </c:pt>
                <c:pt idx="10089">
                  <c:v>22.64109589040714</c:v>
                </c:pt>
                <c:pt idx="10090">
                  <c:v>22.643835616434536</c:v>
                </c:pt>
                <c:pt idx="10091">
                  <c:v>22.646575342461933</c:v>
                </c:pt>
                <c:pt idx="10092">
                  <c:v>22.649315068489329</c:v>
                </c:pt>
                <c:pt idx="10093">
                  <c:v>22.652054794516726</c:v>
                </c:pt>
                <c:pt idx="10094">
                  <c:v>22.654794520544122</c:v>
                </c:pt>
                <c:pt idx="10095">
                  <c:v>22.657534246571519</c:v>
                </c:pt>
                <c:pt idx="10096">
                  <c:v>22.660273972598915</c:v>
                </c:pt>
                <c:pt idx="10097">
                  <c:v>22.663013698626312</c:v>
                </c:pt>
                <c:pt idx="10098">
                  <c:v>22.665753424653708</c:v>
                </c:pt>
                <c:pt idx="10099">
                  <c:v>22.668493150681105</c:v>
                </c:pt>
                <c:pt idx="10100">
                  <c:v>22.671232876708501</c:v>
                </c:pt>
                <c:pt idx="10101">
                  <c:v>22.673972602735898</c:v>
                </c:pt>
                <c:pt idx="10102">
                  <c:v>22.676712328763294</c:v>
                </c:pt>
                <c:pt idx="10103">
                  <c:v>22.679452054790691</c:v>
                </c:pt>
                <c:pt idx="10104">
                  <c:v>22.682191780818087</c:v>
                </c:pt>
                <c:pt idx="10105">
                  <c:v>22.684931506845484</c:v>
                </c:pt>
                <c:pt idx="10106">
                  <c:v>22.68767123287288</c:v>
                </c:pt>
                <c:pt idx="10107">
                  <c:v>22.690410958900276</c:v>
                </c:pt>
                <c:pt idx="10108">
                  <c:v>22.693150684927673</c:v>
                </c:pt>
                <c:pt idx="10109">
                  <c:v>22.695890410955069</c:v>
                </c:pt>
                <c:pt idx="10110">
                  <c:v>22.698630136982466</c:v>
                </c:pt>
                <c:pt idx="10111">
                  <c:v>22.701369863009862</c:v>
                </c:pt>
                <c:pt idx="10112">
                  <c:v>22.704109589037259</c:v>
                </c:pt>
                <c:pt idx="10113">
                  <c:v>22.706849315064655</c:v>
                </c:pt>
                <c:pt idx="10114">
                  <c:v>22.709589041092052</c:v>
                </c:pt>
                <c:pt idx="10115">
                  <c:v>22.712328767119448</c:v>
                </c:pt>
                <c:pt idx="10116">
                  <c:v>22.715068493146845</c:v>
                </c:pt>
                <c:pt idx="10117">
                  <c:v>22.717808219174241</c:v>
                </c:pt>
                <c:pt idx="10118">
                  <c:v>22.720547945201638</c:v>
                </c:pt>
                <c:pt idx="10119">
                  <c:v>22.723287671229034</c:v>
                </c:pt>
                <c:pt idx="10120">
                  <c:v>22.726027397256431</c:v>
                </c:pt>
                <c:pt idx="10121">
                  <c:v>22.728767123283827</c:v>
                </c:pt>
                <c:pt idx="10122">
                  <c:v>22.731506849311224</c:v>
                </c:pt>
                <c:pt idx="10123">
                  <c:v>22.73424657533862</c:v>
                </c:pt>
                <c:pt idx="10124">
                  <c:v>22.736986301366017</c:v>
                </c:pt>
                <c:pt idx="10125">
                  <c:v>22.739726027393413</c:v>
                </c:pt>
                <c:pt idx="10126">
                  <c:v>22.742465753420809</c:v>
                </c:pt>
                <c:pt idx="10127">
                  <c:v>22.745205479448206</c:v>
                </c:pt>
                <c:pt idx="10128">
                  <c:v>22.747945205475602</c:v>
                </c:pt>
                <c:pt idx="10129">
                  <c:v>22.750684931502999</c:v>
                </c:pt>
                <c:pt idx="10130">
                  <c:v>22.753424657530395</c:v>
                </c:pt>
                <c:pt idx="10131">
                  <c:v>22.756164383557792</c:v>
                </c:pt>
                <c:pt idx="10132">
                  <c:v>22.758904109585188</c:v>
                </c:pt>
                <c:pt idx="10133">
                  <c:v>22.761643835612585</c:v>
                </c:pt>
                <c:pt idx="10134">
                  <c:v>22.764383561639981</c:v>
                </c:pt>
                <c:pt idx="10135">
                  <c:v>22.767123287667378</c:v>
                </c:pt>
                <c:pt idx="10136">
                  <c:v>22.769863013694774</c:v>
                </c:pt>
                <c:pt idx="10137">
                  <c:v>22.772602739722171</c:v>
                </c:pt>
                <c:pt idx="10138">
                  <c:v>22.775342465749567</c:v>
                </c:pt>
                <c:pt idx="10139">
                  <c:v>22.778082191776964</c:v>
                </c:pt>
                <c:pt idx="10140">
                  <c:v>22.78082191780436</c:v>
                </c:pt>
                <c:pt idx="10141">
                  <c:v>22.783561643831757</c:v>
                </c:pt>
                <c:pt idx="10142">
                  <c:v>22.786301369859153</c:v>
                </c:pt>
                <c:pt idx="10143">
                  <c:v>22.789041095886549</c:v>
                </c:pt>
                <c:pt idx="10144">
                  <c:v>22.791780821913946</c:v>
                </c:pt>
                <c:pt idx="10145">
                  <c:v>22.794520547941342</c:v>
                </c:pt>
                <c:pt idx="10146">
                  <c:v>22.797260273968739</c:v>
                </c:pt>
                <c:pt idx="10147">
                  <c:v>22.799999999996135</c:v>
                </c:pt>
                <c:pt idx="10148">
                  <c:v>22.802739726023532</c:v>
                </c:pt>
                <c:pt idx="10149">
                  <c:v>22.805479452050928</c:v>
                </c:pt>
                <c:pt idx="10150">
                  <c:v>22.808219178078325</c:v>
                </c:pt>
                <c:pt idx="10151">
                  <c:v>22.810958904105721</c:v>
                </c:pt>
                <c:pt idx="10152">
                  <c:v>22.813698630133118</c:v>
                </c:pt>
                <c:pt idx="10153">
                  <c:v>22.816438356160514</c:v>
                </c:pt>
                <c:pt idx="10154">
                  <c:v>22.819178082187911</c:v>
                </c:pt>
                <c:pt idx="10155">
                  <c:v>22.821917808215307</c:v>
                </c:pt>
                <c:pt idx="10156">
                  <c:v>22.824657534242704</c:v>
                </c:pt>
                <c:pt idx="10157">
                  <c:v>22.8273972602701</c:v>
                </c:pt>
                <c:pt idx="10158">
                  <c:v>22.830136986297497</c:v>
                </c:pt>
                <c:pt idx="10159">
                  <c:v>22.832876712324893</c:v>
                </c:pt>
                <c:pt idx="10160">
                  <c:v>22.835616438352289</c:v>
                </c:pt>
                <c:pt idx="10161">
                  <c:v>22.838356164379686</c:v>
                </c:pt>
                <c:pt idx="10162">
                  <c:v>22.841095890407082</c:v>
                </c:pt>
                <c:pt idx="10163">
                  <c:v>22.843835616434479</c:v>
                </c:pt>
                <c:pt idx="10164">
                  <c:v>22.846575342461875</c:v>
                </c:pt>
                <c:pt idx="10165">
                  <c:v>22.849315068489272</c:v>
                </c:pt>
                <c:pt idx="10166">
                  <c:v>22.852054794516668</c:v>
                </c:pt>
                <c:pt idx="10167">
                  <c:v>22.854794520544065</c:v>
                </c:pt>
                <c:pt idx="10168">
                  <c:v>22.857534246571461</c:v>
                </c:pt>
                <c:pt idx="10169">
                  <c:v>22.860273972598858</c:v>
                </c:pt>
                <c:pt idx="10170">
                  <c:v>22.863013698626254</c:v>
                </c:pt>
                <c:pt idx="10171">
                  <c:v>22.865753424653651</c:v>
                </c:pt>
                <c:pt idx="10172">
                  <c:v>22.868493150681047</c:v>
                </c:pt>
                <c:pt idx="10173">
                  <c:v>22.871232876708444</c:v>
                </c:pt>
                <c:pt idx="10174">
                  <c:v>22.87397260273584</c:v>
                </c:pt>
                <c:pt idx="10175">
                  <c:v>22.876712328763237</c:v>
                </c:pt>
                <c:pt idx="10176">
                  <c:v>22.879452054790633</c:v>
                </c:pt>
                <c:pt idx="10177">
                  <c:v>22.88219178081803</c:v>
                </c:pt>
                <c:pt idx="10178">
                  <c:v>22.884931506845426</c:v>
                </c:pt>
                <c:pt idx="10179">
                  <c:v>22.887671232872822</c:v>
                </c:pt>
                <c:pt idx="10180">
                  <c:v>22.890410958900219</c:v>
                </c:pt>
                <c:pt idx="10181">
                  <c:v>22.893150684927615</c:v>
                </c:pt>
                <c:pt idx="10182">
                  <c:v>22.895890410955012</c:v>
                </c:pt>
                <c:pt idx="10183">
                  <c:v>22.898630136982408</c:v>
                </c:pt>
                <c:pt idx="10184">
                  <c:v>22.901369863009805</c:v>
                </c:pt>
                <c:pt idx="10185">
                  <c:v>22.904109589037201</c:v>
                </c:pt>
                <c:pt idx="10186">
                  <c:v>22.906849315064598</c:v>
                </c:pt>
                <c:pt idx="10187">
                  <c:v>22.909589041091994</c:v>
                </c:pt>
                <c:pt idx="10188">
                  <c:v>22.912328767119391</c:v>
                </c:pt>
                <c:pt idx="10189">
                  <c:v>22.915068493146787</c:v>
                </c:pt>
                <c:pt idx="10190">
                  <c:v>22.917808219174184</c:v>
                </c:pt>
                <c:pt idx="10191">
                  <c:v>22.92054794520158</c:v>
                </c:pt>
                <c:pt idx="10192">
                  <c:v>22.923287671228977</c:v>
                </c:pt>
                <c:pt idx="10193">
                  <c:v>22.926027397256373</c:v>
                </c:pt>
                <c:pt idx="10194">
                  <c:v>22.92876712328377</c:v>
                </c:pt>
                <c:pt idx="10195">
                  <c:v>22.931506849311166</c:v>
                </c:pt>
                <c:pt idx="10196">
                  <c:v>22.934246575338562</c:v>
                </c:pt>
                <c:pt idx="10197">
                  <c:v>22.936986301365959</c:v>
                </c:pt>
                <c:pt idx="10198">
                  <c:v>22.939726027393355</c:v>
                </c:pt>
                <c:pt idx="10199">
                  <c:v>22.942465753420752</c:v>
                </c:pt>
                <c:pt idx="10200">
                  <c:v>22.945205479448148</c:v>
                </c:pt>
                <c:pt idx="10201">
                  <c:v>22.947945205475545</c:v>
                </c:pt>
                <c:pt idx="10202">
                  <c:v>22.950684931502941</c:v>
                </c:pt>
                <c:pt idx="10203">
                  <c:v>22.953424657530338</c:v>
                </c:pt>
                <c:pt idx="10204">
                  <c:v>22.956164383557734</c:v>
                </c:pt>
                <c:pt idx="10205">
                  <c:v>22.958904109585131</c:v>
                </c:pt>
                <c:pt idx="10206">
                  <c:v>22.961643835612527</c:v>
                </c:pt>
                <c:pt idx="10207">
                  <c:v>22.964383561639924</c:v>
                </c:pt>
                <c:pt idx="10208">
                  <c:v>22.96712328766732</c:v>
                </c:pt>
                <c:pt idx="10209">
                  <c:v>22.969863013694717</c:v>
                </c:pt>
                <c:pt idx="10210">
                  <c:v>22.972602739722113</c:v>
                </c:pt>
                <c:pt idx="10211">
                  <c:v>22.97534246574951</c:v>
                </c:pt>
                <c:pt idx="10212">
                  <c:v>22.978082191776906</c:v>
                </c:pt>
                <c:pt idx="10213">
                  <c:v>22.980821917804303</c:v>
                </c:pt>
                <c:pt idx="10214">
                  <c:v>22.983561643831699</c:v>
                </c:pt>
                <c:pt idx="10215">
                  <c:v>22.986301369859095</c:v>
                </c:pt>
                <c:pt idx="10216">
                  <c:v>22.989041095886492</c:v>
                </c:pt>
                <c:pt idx="10217">
                  <c:v>22.991780821913888</c:v>
                </c:pt>
                <c:pt idx="10218">
                  <c:v>22.994520547941285</c:v>
                </c:pt>
                <c:pt idx="10219">
                  <c:v>22.997260273968681</c:v>
                </c:pt>
                <c:pt idx="10220">
                  <c:v>22.999999999996078</c:v>
                </c:pt>
                <c:pt idx="10221">
                  <c:v>23.002739726023474</c:v>
                </c:pt>
                <c:pt idx="10222">
                  <c:v>23.005479452050871</c:v>
                </c:pt>
                <c:pt idx="10223">
                  <c:v>23.008219178078267</c:v>
                </c:pt>
                <c:pt idx="10224">
                  <c:v>23.010958904105664</c:v>
                </c:pt>
                <c:pt idx="10225">
                  <c:v>23.01369863013306</c:v>
                </c:pt>
                <c:pt idx="10226">
                  <c:v>23.016438356160457</c:v>
                </c:pt>
                <c:pt idx="10227">
                  <c:v>23.019178082187853</c:v>
                </c:pt>
                <c:pt idx="10228">
                  <c:v>23.02191780821525</c:v>
                </c:pt>
                <c:pt idx="10229">
                  <c:v>23.024657534242646</c:v>
                </c:pt>
                <c:pt idx="10230">
                  <c:v>23.027397260270043</c:v>
                </c:pt>
                <c:pt idx="10231">
                  <c:v>23.030136986297439</c:v>
                </c:pt>
                <c:pt idx="10232">
                  <c:v>23.032876712324835</c:v>
                </c:pt>
                <c:pt idx="10233">
                  <c:v>23.035616438352232</c:v>
                </c:pt>
                <c:pt idx="10234">
                  <c:v>23.038356164379628</c:v>
                </c:pt>
                <c:pt idx="10235">
                  <c:v>23.041095890407025</c:v>
                </c:pt>
                <c:pt idx="10236">
                  <c:v>23.043835616434421</c:v>
                </c:pt>
                <c:pt idx="10237">
                  <c:v>23.046575342461818</c:v>
                </c:pt>
                <c:pt idx="10238">
                  <c:v>23.049315068489214</c:v>
                </c:pt>
                <c:pt idx="10239">
                  <c:v>23.052054794516611</c:v>
                </c:pt>
                <c:pt idx="10240">
                  <c:v>23.054794520544007</c:v>
                </c:pt>
                <c:pt idx="10241">
                  <c:v>23.057534246571404</c:v>
                </c:pt>
                <c:pt idx="10242">
                  <c:v>23.0602739725988</c:v>
                </c:pt>
                <c:pt idx="10243">
                  <c:v>23.063013698626197</c:v>
                </c:pt>
                <c:pt idx="10244">
                  <c:v>23.065753424653593</c:v>
                </c:pt>
                <c:pt idx="10245">
                  <c:v>23.06849315068099</c:v>
                </c:pt>
                <c:pt idx="10246">
                  <c:v>23.071232876708386</c:v>
                </c:pt>
                <c:pt idx="10247">
                  <c:v>23.073972602735783</c:v>
                </c:pt>
                <c:pt idx="10248">
                  <c:v>23.076712328763179</c:v>
                </c:pt>
                <c:pt idx="10249">
                  <c:v>23.079452054790575</c:v>
                </c:pt>
                <c:pt idx="10250">
                  <c:v>23.082191780817972</c:v>
                </c:pt>
                <c:pt idx="10251">
                  <c:v>23.084931506845368</c:v>
                </c:pt>
                <c:pt idx="10252">
                  <c:v>23.087671232872765</c:v>
                </c:pt>
                <c:pt idx="10253">
                  <c:v>23.090410958900161</c:v>
                </c:pt>
                <c:pt idx="10254">
                  <c:v>23.093150684927558</c:v>
                </c:pt>
                <c:pt idx="10255">
                  <c:v>23.095890410954954</c:v>
                </c:pt>
                <c:pt idx="10256">
                  <c:v>23.098630136982351</c:v>
                </c:pt>
                <c:pt idx="10257">
                  <c:v>23.101369863009747</c:v>
                </c:pt>
                <c:pt idx="10258">
                  <c:v>23.104109589037144</c:v>
                </c:pt>
                <c:pt idx="10259">
                  <c:v>23.10684931506454</c:v>
                </c:pt>
                <c:pt idx="10260">
                  <c:v>23.109589041091937</c:v>
                </c:pt>
                <c:pt idx="10261">
                  <c:v>23.112328767119333</c:v>
                </c:pt>
                <c:pt idx="10262">
                  <c:v>23.11506849314673</c:v>
                </c:pt>
                <c:pt idx="10263">
                  <c:v>23.117808219174126</c:v>
                </c:pt>
                <c:pt idx="10264">
                  <c:v>23.120547945201523</c:v>
                </c:pt>
                <c:pt idx="10265">
                  <c:v>23.123287671228919</c:v>
                </c:pt>
                <c:pt idx="10266">
                  <c:v>23.126027397256316</c:v>
                </c:pt>
                <c:pt idx="10267">
                  <c:v>23.128767123283712</c:v>
                </c:pt>
                <c:pt idx="10268">
                  <c:v>23.131506849311108</c:v>
                </c:pt>
                <c:pt idx="10269">
                  <c:v>23.134246575338505</c:v>
                </c:pt>
                <c:pt idx="10270">
                  <c:v>23.136986301365901</c:v>
                </c:pt>
                <c:pt idx="10271">
                  <c:v>23.139726027393298</c:v>
                </c:pt>
                <c:pt idx="10272">
                  <c:v>23.142465753420694</c:v>
                </c:pt>
                <c:pt idx="10273">
                  <c:v>23.145205479448091</c:v>
                </c:pt>
                <c:pt idx="10274">
                  <c:v>23.147945205475487</c:v>
                </c:pt>
                <c:pt idx="10275">
                  <c:v>23.150684931502884</c:v>
                </c:pt>
                <c:pt idx="10276">
                  <c:v>23.15342465753028</c:v>
                </c:pt>
                <c:pt idx="10277">
                  <c:v>23.156164383557677</c:v>
                </c:pt>
                <c:pt idx="10278">
                  <c:v>23.158904109585073</c:v>
                </c:pt>
                <c:pt idx="10279">
                  <c:v>23.16164383561247</c:v>
                </c:pt>
                <c:pt idx="10280">
                  <c:v>23.164383561639866</c:v>
                </c:pt>
                <c:pt idx="10281">
                  <c:v>23.167123287667263</c:v>
                </c:pt>
                <c:pt idx="10282">
                  <c:v>23.169863013694659</c:v>
                </c:pt>
                <c:pt idx="10283">
                  <c:v>23.172602739722056</c:v>
                </c:pt>
                <c:pt idx="10284">
                  <c:v>23.175342465749452</c:v>
                </c:pt>
                <c:pt idx="10285">
                  <c:v>23.178082191776848</c:v>
                </c:pt>
                <c:pt idx="10286">
                  <c:v>23.180821917804245</c:v>
                </c:pt>
                <c:pt idx="10287">
                  <c:v>23.183561643831641</c:v>
                </c:pt>
                <c:pt idx="10288">
                  <c:v>23.186301369859038</c:v>
                </c:pt>
                <c:pt idx="10289">
                  <c:v>23.189041095886434</c:v>
                </c:pt>
                <c:pt idx="10290">
                  <c:v>23.191780821913831</c:v>
                </c:pt>
                <c:pt idx="10291">
                  <c:v>23.194520547941227</c:v>
                </c:pt>
                <c:pt idx="10292">
                  <c:v>23.197260273968624</c:v>
                </c:pt>
                <c:pt idx="10293">
                  <c:v>23.19999999999602</c:v>
                </c:pt>
                <c:pt idx="10294">
                  <c:v>23.202739726023417</c:v>
                </c:pt>
                <c:pt idx="10295">
                  <c:v>23.205479452050813</c:v>
                </c:pt>
                <c:pt idx="10296">
                  <c:v>23.20821917807821</c:v>
                </c:pt>
                <c:pt idx="10297">
                  <c:v>23.210958904105606</c:v>
                </c:pt>
                <c:pt idx="10298">
                  <c:v>23.213698630133003</c:v>
                </c:pt>
                <c:pt idx="10299">
                  <c:v>23.216438356160399</c:v>
                </c:pt>
                <c:pt idx="10300">
                  <c:v>23.219178082187796</c:v>
                </c:pt>
                <c:pt idx="10301">
                  <c:v>23.221917808215192</c:v>
                </c:pt>
                <c:pt idx="10302">
                  <c:v>23.224657534242588</c:v>
                </c:pt>
                <c:pt idx="10303">
                  <c:v>23.227397260269985</c:v>
                </c:pt>
                <c:pt idx="10304">
                  <c:v>23.230136986297381</c:v>
                </c:pt>
                <c:pt idx="10305">
                  <c:v>23.232876712324778</c:v>
                </c:pt>
                <c:pt idx="10306">
                  <c:v>23.235616438352174</c:v>
                </c:pt>
                <c:pt idx="10307">
                  <c:v>23.238356164379571</c:v>
                </c:pt>
                <c:pt idx="10308">
                  <c:v>23.241095890406967</c:v>
                </c:pt>
                <c:pt idx="10309">
                  <c:v>23.243835616434364</c:v>
                </c:pt>
                <c:pt idx="10310">
                  <c:v>23.24657534246176</c:v>
                </c:pt>
                <c:pt idx="10311">
                  <c:v>23.249315068489157</c:v>
                </c:pt>
                <c:pt idx="10312">
                  <c:v>23.252054794516553</c:v>
                </c:pt>
                <c:pt idx="10313">
                  <c:v>23.25479452054395</c:v>
                </c:pt>
                <c:pt idx="10314">
                  <c:v>23.257534246571346</c:v>
                </c:pt>
                <c:pt idx="10315">
                  <c:v>23.260273972598743</c:v>
                </c:pt>
                <c:pt idx="10316">
                  <c:v>23.263013698626139</c:v>
                </c:pt>
                <c:pt idx="10317">
                  <c:v>23.265753424653536</c:v>
                </c:pt>
                <c:pt idx="10318">
                  <c:v>23.268493150680932</c:v>
                </c:pt>
                <c:pt idx="10319">
                  <c:v>23.271232876708329</c:v>
                </c:pt>
                <c:pt idx="10320">
                  <c:v>23.273972602735725</c:v>
                </c:pt>
                <c:pt idx="10321">
                  <c:v>23.276712328763121</c:v>
                </c:pt>
                <c:pt idx="10322">
                  <c:v>23.279452054790518</c:v>
                </c:pt>
                <c:pt idx="10323">
                  <c:v>23.282191780817914</c:v>
                </c:pt>
                <c:pt idx="10324">
                  <c:v>23.284931506845311</c:v>
                </c:pt>
                <c:pt idx="10325">
                  <c:v>23.287671232872707</c:v>
                </c:pt>
                <c:pt idx="10326">
                  <c:v>23.290410958900104</c:v>
                </c:pt>
                <c:pt idx="10327">
                  <c:v>23.2931506849275</c:v>
                </c:pt>
                <c:pt idx="10328">
                  <c:v>23.295890410954897</c:v>
                </c:pt>
                <c:pt idx="10329">
                  <c:v>23.298630136982293</c:v>
                </c:pt>
                <c:pt idx="10330">
                  <c:v>23.30136986300969</c:v>
                </c:pt>
                <c:pt idx="10331">
                  <c:v>23.304109589037086</c:v>
                </c:pt>
                <c:pt idx="10332">
                  <c:v>23.306849315064483</c:v>
                </c:pt>
                <c:pt idx="10333">
                  <c:v>23.309589041091879</c:v>
                </c:pt>
                <c:pt idx="10334">
                  <c:v>23.312328767119276</c:v>
                </c:pt>
                <c:pt idx="10335">
                  <c:v>23.315068493146672</c:v>
                </c:pt>
                <c:pt idx="10336">
                  <c:v>23.317808219174069</c:v>
                </c:pt>
                <c:pt idx="10337">
                  <c:v>23.320547945201465</c:v>
                </c:pt>
                <c:pt idx="10338">
                  <c:v>23.323287671228861</c:v>
                </c:pt>
                <c:pt idx="10339">
                  <c:v>23.326027397256258</c:v>
                </c:pt>
                <c:pt idx="10340">
                  <c:v>23.328767123283654</c:v>
                </c:pt>
                <c:pt idx="10341">
                  <c:v>23.331506849311051</c:v>
                </c:pt>
                <c:pt idx="10342">
                  <c:v>23.334246575338447</c:v>
                </c:pt>
                <c:pt idx="10343">
                  <c:v>23.336986301365844</c:v>
                </c:pt>
                <c:pt idx="10344">
                  <c:v>23.33972602739324</c:v>
                </c:pt>
                <c:pt idx="10345">
                  <c:v>23.342465753420637</c:v>
                </c:pt>
                <c:pt idx="10346">
                  <c:v>23.345205479448033</c:v>
                </c:pt>
                <c:pt idx="10347">
                  <c:v>23.34794520547543</c:v>
                </c:pt>
                <c:pt idx="10348">
                  <c:v>23.350684931502826</c:v>
                </c:pt>
                <c:pt idx="10349">
                  <c:v>23.353424657530223</c:v>
                </c:pt>
                <c:pt idx="10350">
                  <c:v>23.356164383557619</c:v>
                </c:pt>
                <c:pt idx="10351">
                  <c:v>23.358904109585016</c:v>
                </c:pt>
                <c:pt idx="10352">
                  <c:v>23.361643835612412</c:v>
                </c:pt>
                <c:pt idx="10353">
                  <c:v>23.364383561639809</c:v>
                </c:pt>
                <c:pt idx="10354">
                  <c:v>23.367123287667205</c:v>
                </c:pt>
                <c:pt idx="10355">
                  <c:v>23.369863013694602</c:v>
                </c:pt>
                <c:pt idx="10356">
                  <c:v>23.372602739721998</c:v>
                </c:pt>
                <c:pt idx="10357">
                  <c:v>23.375342465749394</c:v>
                </c:pt>
                <c:pt idx="10358">
                  <c:v>23.378082191776791</c:v>
                </c:pt>
                <c:pt idx="10359">
                  <c:v>23.380821917804187</c:v>
                </c:pt>
                <c:pt idx="10360">
                  <c:v>23.383561643831584</c:v>
                </c:pt>
                <c:pt idx="10361">
                  <c:v>23.38630136985898</c:v>
                </c:pt>
                <c:pt idx="10362">
                  <c:v>23.389041095886377</c:v>
                </c:pt>
                <c:pt idx="10363">
                  <c:v>23.391780821913773</c:v>
                </c:pt>
                <c:pt idx="10364">
                  <c:v>23.39452054794117</c:v>
                </c:pt>
                <c:pt idx="10365">
                  <c:v>23.397260273968566</c:v>
                </c:pt>
                <c:pt idx="10366">
                  <c:v>23.399999999995963</c:v>
                </c:pt>
                <c:pt idx="10367">
                  <c:v>23.402739726023359</c:v>
                </c:pt>
                <c:pt idx="10368">
                  <c:v>23.405479452050756</c:v>
                </c:pt>
                <c:pt idx="10369">
                  <c:v>23.408219178078152</c:v>
                </c:pt>
                <c:pt idx="10370">
                  <c:v>23.410958904105549</c:v>
                </c:pt>
                <c:pt idx="10371">
                  <c:v>23.413698630132945</c:v>
                </c:pt>
                <c:pt idx="10372">
                  <c:v>23.416438356160342</c:v>
                </c:pt>
                <c:pt idx="10373">
                  <c:v>23.419178082187738</c:v>
                </c:pt>
                <c:pt idx="10374">
                  <c:v>23.421917808215134</c:v>
                </c:pt>
                <c:pt idx="10375">
                  <c:v>23.424657534242531</c:v>
                </c:pt>
                <c:pt idx="10376">
                  <c:v>23.427397260269927</c:v>
                </c:pt>
                <c:pt idx="10377">
                  <c:v>23.430136986297324</c:v>
                </c:pt>
                <c:pt idx="10378">
                  <c:v>23.43287671232472</c:v>
                </c:pt>
                <c:pt idx="10379">
                  <c:v>23.435616438352117</c:v>
                </c:pt>
                <c:pt idx="10380">
                  <c:v>23.438356164379513</c:v>
                </c:pt>
                <c:pt idx="10381">
                  <c:v>23.44109589040691</c:v>
                </c:pt>
                <c:pt idx="10382">
                  <c:v>23.443835616434306</c:v>
                </c:pt>
                <c:pt idx="10383">
                  <c:v>23.446575342461703</c:v>
                </c:pt>
                <c:pt idx="10384">
                  <c:v>23.449315068489099</c:v>
                </c:pt>
                <c:pt idx="10385">
                  <c:v>23.452054794516496</c:v>
                </c:pt>
                <c:pt idx="10386">
                  <c:v>23.454794520543892</c:v>
                </c:pt>
                <c:pt idx="10387">
                  <c:v>23.457534246571289</c:v>
                </c:pt>
                <c:pt idx="10388">
                  <c:v>23.460273972598685</c:v>
                </c:pt>
                <c:pt idx="10389">
                  <c:v>23.463013698626082</c:v>
                </c:pt>
                <c:pt idx="10390">
                  <c:v>23.465753424653478</c:v>
                </c:pt>
                <c:pt idx="10391">
                  <c:v>23.468493150680874</c:v>
                </c:pt>
                <c:pt idx="10392">
                  <c:v>23.471232876708271</c:v>
                </c:pt>
                <c:pt idx="10393">
                  <c:v>23.473972602735667</c:v>
                </c:pt>
                <c:pt idx="10394">
                  <c:v>23.476712328763064</c:v>
                </c:pt>
                <c:pt idx="10395">
                  <c:v>23.47945205479046</c:v>
                </c:pt>
                <c:pt idx="10396">
                  <c:v>23.482191780817857</c:v>
                </c:pt>
                <c:pt idx="10397">
                  <c:v>23.484931506845253</c:v>
                </c:pt>
                <c:pt idx="10398">
                  <c:v>23.48767123287265</c:v>
                </c:pt>
                <c:pt idx="10399">
                  <c:v>23.490410958900046</c:v>
                </c:pt>
                <c:pt idx="10400">
                  <c:v>23.493150684927443</c:v>
                </c:pt>
                <c:pt idx="10401">
                  <c:v>23.495890410954839</c:v>
                </c:pt>
                <c:pt idx="10402">
                  <c:v>23.498630136982236</c:v>
                </c:pt>
                <c:pt idx="10403">
                  <c:v>23.501369863009632</c:v>
                </c:pt>
                <c:pt idx="10404">
                  <c:v>23.504109589037029</c:v>
                </c:pt>
                <c:pt idx="10405">
                  <c:v>23.506849315064425</c:v>
                </c:pt>
                <c:pt idx="10406">
                  <c:v>23.509589041091822</c:v>
                </c:pt>
                <c:pt idx="10407">
                  <c:v>23.512328767119218</c:v>
                </c:pt>
                <c:pt idx="10408">
                  <c:v>23.515068493146615</c:v>
                </c:pt>
                <c:pt idx="10409">
                  <c:v>23.517808219174011</c:v>
                </c:pt>
                <c:pt idx="10410">
                  <c:v>23.520547945201407</c:v>
                </c:pt>
                <c:pt idx="10411">
                  <c:v>23.523287671228804</c:v>
                </c:pt>
                <c:pt idx="10412">
                  <c:v>23.5260273972562</c:v>
                </c:pt>
                <c:pt idx="10413">
                  <c:v>23.528767123283597</c:v>
                </c:pt>
                <c:pt idx="10414">
                  <c:v>23.531506849310993</c:v>
                </c:pt>
                <c:pt idx="10415">
                  <c:v>23.53424657533839</c:v>
                </c:pt>
                <c:pt idx="10416">
                  <c:v>23.536986301365786</c:v>
                </c:pt>
                <c:pt idx="10417">
                  <c:v>23.539726027393183</c:v>
                </c:pt>
                <c:pt idx="10418">
                  <c:v>23.542465753420579</c:v>
                </c:pt>
                <c:pt idx="10419">
                  <c:v>23.545205479447976</c:v>
                </c:pt>
                <c:pt idx="10420">
                  <c:v>23.547945205475372</c:v>
                </c:pt>
                <c:pt idx="10421">
                  <c:v>23.550684931502769</c:v>
                </c:pt>
                <c:pt idx="10422">
                  <c:v>23.553424657530165</c:v>
                </c:pt>
                <c:pt idx="10423">
                  <c:v>23.556164383557562</c:v>
                </c:pt>
                <c:pt idx="10424">
                  <c:v>23.558904109584958</c:v>
                </c:pt>
                <c:pt idx="10425">
                  <c:v>23.561643835612355</c:v>
                </c:pt>
                <c:pt idx="10426">
                  <c:v>23.564383561639751</c:v>
                </c:pt>
                <c:pt idx="10427">
                  <c:v>23.567123287667147</c:v>
                </c:pt>
                <c:pt idx="10428">
                  <c:v>23.569863013694544</c:v>
                </c:pt>
                <c:pt idx="10429">
                  <c:v>23.57260273972194</c:v>
                </c:pt>
                <c:pt idx="10430">
                  <c:v>23.575342465749337</c:v>
                </c:pt>
                <c:pt idx="10431">
                  <c:v>23.578082191776733</c:v>
                </c:pt>
                <c:pt idx="10432">
                  <c:v>23.58082191780413</c:v>
                </c:pt>
                <c:pt idx="10433">
                  <c:v>23.583561643831526</c:v>
                </c:pt>
                <c:pt idx="10434">
                  <c:v>23.586301369858923</c:v>
                </c:pt>
                <c:pt idx="10435">
                  <c:v>23.589041095886319</c:v>
                </c:pt>
                <c:pt idx="10436">
                  <c:v>23.591780821913716</c:v>
                </c:pt>
                <c:pt idx="10437">
                  <c:v>23.594520547941112</c:v>
                </c:pt>
                <c:pt idx="10438">
                  <c:v>23.597260273968509</c:v>
                </c:pt>
                <c:pt idx="10439">
                  <c:v>23.599999999995905</c:v>
                </c:pt>
                <c:pt idx="10440">
                  <c:v>23.602739726023302</c:v>
                </c:pt>
                <c:pt idx="10441">
                  <c:v>23.605479452050698</c:v>
                </c:pt>
                <c:pt idx="10442">
                  <c:v>23.608219178078095</c:v>
                </c:pt>
                <c:pt idx="10443">
                  <c:v>23.610958904105491</c:v>
                </c:pt>
                <c:pt idx="10444">
                  <c:v>23.613698630132888</c:v>
                </c:pt>
                <c:pt idx="10445">
                  <c:v>23.616438356160284</c:v>
                </c:pt>
                <c:pt idx="10446">
                  <c:v>23.61917808218768</c:v>
                </c:pt>
                <c:pt idx="10447">
                  <c:v>23.621917808215077</c:v>
                </c:pt>
                <c:pt idx="10448">
                  <c:v>23.624657534242473</c:v>
                </c:pt>
                <c:pt idx="10449">
                  <c:v>23.62739726026987</c:v>
                </c:pt>
                <c:pt idx="10450">
                  <c:v>23.630136986297266</c:v>
                </c:pt>
                <c:pt idx="10451">
                  <c:v>23.632876712324663</c:v>
                </c:pt>
                <c:pt idx="10452">
                  <c:v>23.635616438352059</c:v>
                </c:pt>
                <c:pt idx="10453">
                  <c:v>23.638356164379456</c:v>
                </c:pt>
                <c:pt idx="10454">
                  <c:v>23.641095890406852</c:v>
                </c:pt>
                <c:pt idx="10455">
                  <c:v>23.643835616434249</c:v>
                </c:pt>
                <c:pt idx="10456">
                  <c:v>23.646575342461645</c:v>
                </c:pt>
                <c:pt idx="10457">
                  <c:v>23.649315068489042</c:v>
                </c:pt>
                <c:pt idx="10458">
                  <c:v>23.652054794516438</c:v>
                </c:pt>
                <c:pt idx="10459">
                  <c:v>23.654794520543835</c:v>
                </c:pt>
                <c:pt idx="10460">
                  <c:v>23.657534246571231</c:v>
                </c:pt>
                <c:pt idx="10461">
                  <c:v>23.660273972598628</c:v>
                </c:pt>
                <c:pt idx="10462">
                  <c:v>23.663013698626024</c:v>
                </c:pt>
                <c:pt idx="10463">
                  <c:v>23.66575342465342</c:v>
                </c:pt>
                <c:pt idx="10464">
                  <c:v>23.668493150680817</c:v>
                </c:pt>
                <c:pt idx="10465">
                  <c:v>23.671232876708213</c:v>
                </c:pt>
                <c:pt idx="10466">
                  <c:v>23.67397260273561</c:v>
                </c:pt>
                <c:pt idx="10467">
                  <c:v>23.676712328763006</c:v>
                </c:pt>
                <c:pt idx="10468">
                  <c:v>23.679452054790403</c:v>
                </c:pt>
                <c:pt idx="10469">
                  <c:v>23.682191780817799</c:v>
                </c:pt>
                <c:pt idx="10470">
                  <c:v>23.684931506845196</c:v>
                </c:pt>
                <c:pt idx="10471">
                  <c:v>23.687671232872592</c:v>
                </c:pt>
                <c:pt idx="10472">
                  <c:v>23.690410958899989</c:v>
                </c:pt>
                <c:pt idx="10473">
                  <c:v>23.693150684927385</c:v>
                </c:pt>
                <c:pt idx="10474">
                  <c:v>23.695890410954782</c:v>
                </c:pt>
                <c:pt idx="10475">
                  <c:v>23.698630136982178</c:v>
                </c:pt>
                <c:pt idx="10476">
                  <c:v>23.701369863009575</c:v>
                </c:pt>
                <c:pt idx="10477">
                  <c:v>23.704109589036971</c:v>
                </c:pt>
                <c:pt idx="10478">
                  <c:v>23.706849315064368</c:v>
                </c:pt>
                <c:pt idx="10479">
                  <c:v>23.709589041091764</c:v>
                </c:pt>
                <c:pt idx="10480">
                  <c:v>23.71232876711916</c:v>
                </c:pt>
                <c:pt idx="10481">
                  <c:v>23.715068493146557</c:v>
                </c:pt>
                <c:pt idx="10482">
                  <c:v>23.717808219173953</c:v>
                </c:pt>
                <c:pt idx="10483">
                  <c:v>23.72054794520135</c:v>
                </c:pt>
                <c:pt idx="10484">
                  <c:v>23.723287671228746</c:v>
                </c:pt>
                <c:pt idx="10485">
                  <c:v>23.726027397256143</c:v>
                </c:pt>
                <c:pt idx="10486">
                  <c:v>23.728767123283539</c:v>
                </c:pt>
                <c:pt idx="10487">
                  <c:v>23.731506849310936</c:v>
                </c:pt>
                <c:pt idx="10488">
                  <c:v>23.734246575338332</c:v>
                </c:pt>
                <c:pt idx="10489">
                  <c:v>23.736986301365729</c:v>
                </c:pt>
                <c:pt idx="10490">
                  <c:v>23.739726027393125</c:v>
                </c:pt>
                <c:pt idx="10491">
                  <c:v>23.742465753420522</c:v>
                </c:pt>
                <c:pt idx="10492">
                  <c:v>23.745205479447918</c:v>
                </c:pt>
                <c:pt idx="10493">
                  <c:v>23.747945205475315</c:v>
                </c:pt>
                <c:pt idx="10494">
                  <c:v>23.750684931502711</c:v>
                </c:pt>
                <c:pt idx="10495">
                  <c:v>23.753424657530108</c:v>
                </c:pt>
                <c:pt idx="10496">
                  <c:v>23.756164383557504</c:v>
                </c:pt>
                <c:pt idx="10497">
                  <c:v>23.758904109584901</c:v>
                </c:pt>
                <c:pt idx="10498">
                  <c:v>23.761643835612297</c:v>
                </c:pt>
                <c:pt idx="10499">
                  <c:v>23.764383561639693</c:v>
                </c:pt>
                <c:pt idx="10500">
                  <c:v>23.76712328766709</c:v>
                </c:pt>
                <c:pt idx="10501">
                  <c:v>23.769863013694486</c:v>
                </c:pt>
                <c:pt idx="10502">
                  <c:v>23.772602739721883</c:v>
                </c:pt>
                <c:pt idx="10503">
                  <c:v>23.775342465749279</c:v>
                </c:pt>
                <c:pt idx="10504">
                  <c:v>23.778082191776676</c:v>
                </c:pt>
                <c:pt idx="10505">
                  <c:v>23.780821917804072</c:v>
                </c:pt>
                <c:pt idx="10506">
                  <c:v>23.783561643831469</c:v>
                </c:pt>
                <c:pt idx="10507">
                  <c:v>23.786301369858865</c:v>
                </c:pt>
                <c:pt idx="10508">
                  <c:v>23.789041095886262</c:v>
                </c:pt>
                <c:pt idx="10509">
                  <c:v>23.791780821913658</c:v>
                </c:pt>
                <c:pt idx="10510">
                  <c:v>23.794520547941055</c:v>
                </c:pt>
                <c:pt idx="10511">
                  <c:v>23.797260273968451</c:v>
                </c:pt>
                <c:pt idx="10512">
                  <c:v>23.799999999995848</c:v>
                </c:pt>
                <c:pt idx="10513">
                  <c:v>23.802739726023244</c:v>
                </c:pt>
                <c:pt idx="10514">
                  <c:v>23.805479452050641</c:v>
                </c:pt>
                <c:pt idx="10515">
                  <c:v>23.808219178078037</c:v>
                </c:pt>
                <c:pt idx="10516">
                  <c:v>23.810958904105433</c:v>
                </c:pt>
                <c:pt idx="10517">
                  <c:v>23.81369863013283</c:v>
                </c:pt>
                <c:pt idx="10518">
                  <c:v>23.816438356160226</c:v>
                </c:pt>
                <c:pt idx="10519">
                  <c:v>23.819178082187623</c:v>
                </c:pt>
                <c:pt idx="10520">
                  <c:v>23.821917808215019</c:v>
                </c:pt>
                <c:pt idx="10521">
                  <c:v>23.824657534242416</c:v>
                </c:pt>
                <c:pt idx="10522">
                  <c:v>23.827397260269812</c:v>
                </c:pt>
                <c:pt idx="10523">
                  <c:v>23.830136986297209</c:v>
                </c:pt>
                <c:pt idx="10524">
                  <c:v>23.832876712324605</c:v>
                </c:pt>
                <c:pt idx="10525">
                  <c:v>23.835616438352002</c:v>
                </c:pt>
                <c:pt idx="10526">
                  <c:v>23.838356164379398</c:v>
                </c:pt>
                <c:pt idx="10527">
                  <c:v>23.841095890406795</c:v>
                </c:pt>
                <c:pt idx="10528">
                  <c:v>23.843835616434191</c:v>
                </c:pt>
                <c:pt idx="10529">
                  <c:v>23.846575342461588</c:v>
                </c:pt>
                <c:pt idx="10530">
                  <c:v>23.849315068488984</c:v>
                </c:pt>
                <c:pt idx="10531">
                  <c:v>23.852054794516381</c:v>
                </c:pt>
                <c:pt idx="10532">
                  <c:v>23.854794520543777</c:v>
                </c:pt>
                <c:pt idx="10533">
                  <c:v>23.857534246571173</c:v>
                </c:pt>
                <c:pt idx="10534">
                  <c:v>23.86027397259857</c:v>
                </c:pt>
                <c:pt idx="10535">
                  <c:v>23.863013698625966</c:v>
                </c:pt>
                <c:pt idx="10536">
                  <c:v>23.865753424653363</c:v>
                </c:pt>
                <c:pt idx="10537">
                  <c:v>23.868493150680759</c:v>
                </c:pt>
                <c:pt idx="10538">
                  <c:v>23.871232876708156</c:v>
                </c:pt>
                <c:pt idx="10539">
                  <c:v>23.873972602735552</c:v>
                </c:pt>
                <c:pt idx="10540">
                  <c:v>23.876712328762949</c:v>
                </c:pt>
                <c:pt idx="10541">
                  <c:v>23.879452054790345</c:v>
                </c:pt>
                <c:pt idx="10542">
                  <c:v>23.882191780817742</c:v>
                </c:pt>
                <c:pt idx="10543">
                  <c:v>23.884931506845138</c:v>
                </c:pt>
                <c:pt idx="10544">
                  <c:v>23.887671232872535</c:v>
                </c:pt>
                <c:pt idx="10545">
                  <c:v>23.890410958899931</c:v>
                </c:pt>
                <c:pt idx="10546">
                  <c:v>23.893150684927328</c:v>
                </c:pt>
                <c:pt idx="10547">
                  <c:v>23.895890410954724</c:v>
                </c:pt>
                <c:pt idx="10548">
                  <c:v>23.898630136982121</c:v>
                </c:pt>
                <c:pt idx="10549">
                  <c:v>23.901369863009517</c:v>
                </c:pt>
                <c:pt idx="10550">
                  <c:v>23.904109589036914</c:v>
                </c:pt>
                <c:pt idx="10551">
                  <c:v>23.90684931506431</c:v>
                </c:pt>
                <c:pt idx="10552">
                  <c:v>23.909589041091706</c:v>
                </c:pt>
                <c:pt idx="10553">
                  <c:v>23.912328767119103</c:v>
                </c:pt>
                <c:pt idx="10554">
                  <c:v>23.915068493146499</c:v>
                </c:pt>
                <c:pt idx="10555">
                  <c:v>23.917808219173896</c:v>
                </c:pt>
                <c:pt idx="10556">
                  <c:v>23.920547945201292</c:v>
                </c:pt>
                <c:pt idx="10557">
                  <c:v>23.923287671228689</c:v>
                </c:pt>
                <c:pt idx="10558">
                  <c:v>23.926027397256085</c:v>
                </c:pt>
                <c:pt idx="10559">
                  <c:v>23.928767123283482</c:v>
                </c:pt>
                <c:pt idx="10560">
                  <c:v>23.931506849310878</c:v>
                </c:pt>
                <c:pt idx="10561">
                  <c:v>23.934246575338275</c:v>
                </c:pt>
                <c:pt idx="10562">
                  <c:v>23.936986301365671</c:v>
                </c:pt>
                <c:pt idx="10563">
                  <c:v>23.939726027393068</c:v>
                </c:pt>
                <c:pt idx="10564">
                  <c:v>23.942465753420464</c:v>
                </c:pt>
                <c:pt idx="10565">
                  <c:v>23.945205479447861</c:v>
                </c:pt>
                <c:pt idx="10566">
                  <c:v>23.947945205475257</c:v>
                </c:pt>
                <c:pt idx="10567">
                  <c:v>23.950684931502654</c:v>
                </c:pt>
                <c:pt idx="10568">
                  <c:v>23.95342465753005</c:v>
                </c:pt>
                <c:pt idx="10569">
                  <c:v>23.956164383557446</c:v>
                </c:pt>
                <c:pt idx="10570">
                  <c:v>23.958904109584843</c:v>
                </c:pt>
                <c:pt idx="10571">
                  <c:v>23.961643835612239</c:v>
                </c:pt>
                <c:pt idx="10572">
                  <c:v>23.964383561639636</c:v>
                </c:pt>
                <c:pt idx="10573">
                  <c:v>23.967123287667032</c:v>
                </c:pt>
                <c:pt idx="10574">
                  <c:v>23.969863013694429</c:v>
                </c:pt>
                <c:pt idx="10575">
                  <c:v>23.972602739721825</c:v>
                </c:pt>
                <c:pt idx="10576">
                  <c:v>23.975342465749222</c:v>
                </c:pt>
                <c:pt idx="10577">
                  <c:v>23.978082191776618</c:v>
                </c:pt>
                <c:pt idx="10578">
                  <c:v>23.980821917804015</c:v>
                </c:pt>
                <c:pt idx="10579">
                  <c:v>23.983561643831411</c:v>
                </c:pt>
                <c:pt idx="10580">
                  <c:v>23.986301369858808</c:v>
                </c:pt>
                <c:pt idx="10581">
                  <c:v>23.989041095886204</c:v>
                </c:pt>
                <c:pt idx="10582">
                  <c:v>23.991780821913601</c:v>
                </c:pt>
                <c:pt idx="10583">
                  <c:v>23.994520547940997</c:v>
                </c:pt>
                <c:pt idx="10584">
                  <c:v>23.997260273968394</c:v>
                </c:pt>
                <c:pt idx="10585">
                  <c:v>23.99999999999579</c:v>
                </c:pt>
                <c:pt idx="10586">
                  <c:v>24.002739726023187</c:v>
                </c:pt>
                <c:pt idx="10587">
                  <c:v>24.005479452050583</c:v>
                </c:pt>
                <c:pt idx="10588">
                  <c:v>24.008219178077979</c:v>
                </c:pt>
                <c:pt idx="10589">
                  <c:v>24.010958904105376</c:v>
                </c:pt>
                <c:pt idx="10590">
                  <c:v>24.013698630132772</c:v>
                </c:pt>
                <c:pt idx="10591">
                  <c:v>24.016438356160169</c:v>
                </c:pt>
                <c:pt idx="10592">
                  <c:v>24.019178082187565</c:v>
                </c:pt>
                <c:pt idx="10593">
                  <c:v>24.021917808214962</c:v>
                </c:pt>
                <c:pt idx="10594">
                  <c:v>24.024657534242358</c:v>
                </c:pt>
                <c:pt idx="10595">
                  <c:v>24.027397260269755</c:v>
                </c:pt>
                <c:pt idx="10596">
                  <c:v>24.030136986297151</c:v>
                </c:pt>
                <c:pt idx="10597">
                  <c:v>24.032876712324548</c:v>
                </c:pt>
                <c:pt idx="10598">
                  <c:v>24.035616438351944</c:v>
                </c:pt>
                <c:pt idx="10599">
                  <c:v>24.038356164379341</c:v>
                </c:pt>
                <c:pt idx="10600">
                  <c:v>24.041095890406737</c:v>
                </c:pt>
                <c:pt idx="10601">
                  <c:v>24.043835616434134</c:v>
                </c:pt>
                <c:pt idx="10602">
                  <c:v>24.04657534246153</c:v>
                </c:pt>
                <c:pt idx="10603">
                  <c:v>24.049315068488927</c:v>
                </c:pt>
                <c:pt idx="10604">
                  <c:v>24.052054794516323</c:v>
                </c:pt>
                <c:pt idx="10605">
                  <c:v>24.054794520543719</c:v>
                </c:pt>
                <c:pt idx="10606">
                  <c:v>24.057534246571116</c:v>
                </c:pt>
                <c:pt idx="10607">
                  <c:v>24.060273972598512</c:v>
                </c:pt>
                <c:pt idx="10608">
                  <c:v>24.063013698625909</c:v>
                </c:pt>
                <c:pt idx="10609">
                  <c:v>24.065753424653305</c:v>
                </c:pt>
                <c:pt idx="10610">
                  <c:v>24.068493150680702</c:v>
                </c:pt>
                <c:pt idx="10611">
                  <c:v>24.071232876708098</c:v>
                </c:pt>
                <c:pt idx="10612">
                  <c:v>24.073972602735495</c:v>
                </c:pt>
                <c:pt idx="10613">
                  <c:v>24.076712328762891</c:v>
                </c:pt>
                <c:pt idx="10614">
                  <c:v>24.079452054790288</c:v>
                </c:pt>
                <c:pt idx="10615">
                  <c:v>24.082191780817684</c:v>
                </c:pt>
                <c:pt idx="10616">
                  <c:v>24.084931506845081</c:v>
                </c:pt>
                <c:pt idx="10617">
                  <c:v>24.087671232872477</c:v>
                </c:pt>
                <c:pt idx="10618">
                  <c:v>24.090410958899874</c:v>
                </c:pt>
                <c:pt idx="10619">
                  <c:v>24.09315068492727</c:v>
                </c:pt>
                <c:pt idx="10620">
                  <c:v>24.095890410954667</c:v>
                </c:pt>
                <c:pt idx="10621">
                  <c:v>24.098630136982063</c:v>
                </c:pt>
                <c:pt idx="10622">
                  <c:v>24.101369863009459</c:v>
                </c:pt>
                <c:pt idx="10623">
                  <c:v>24.104109589036856</c:v>
                </c:pt>
                <c:pt idx="10624">
                  <c:v>24.106849315064252</c:v>
                </c:pt>
                <c:pt idx="10625">
                  <c:v>24.109589041091649</c:v>
                </c:pt>
                <c:pt idx="10626">
                  <c:v>24.112328767119045</c:v>
                </c:pt>
                <c:pt idx="10627">
                  <c:v>24.115068493146442</c:v>
                </c:pt>
                <c:pt idx="10628">
                  <c:v>24.117808219173838</c:v>
                </c:pt>
                <c:pt idx="10629">
                  <c:v>24.120547945201235</c:v>
                </c:pt>
                <c:pt idx="10630">
                  <c:v>24.123287671228631</c:v>
                </c:pt>
                <c:pt idx="10631">
                  <c:v>24.126027397256028</c:v>
                </c:pt>
                <c:pt idx="10632">
                  <c:v>24.128767123283424</c:v>
                </c:pt>
                <c:pt idx="10633">
                  <c:v>24.131506849310821</c:v>
                </c:pt>
                <c:pt idx="10634">
                  <c:v>24.134246575338217</c:v>
                </c:pt>
                <c:pt idx="10635">
                  <c:v>24.136986301365614</c:v>
                </c:pt>
                <c:pt idx="10636">
                  <c:v>24.13972602739301</c:v>
                </c:pt>
                <c:pt idx="10637">
                  <c:v>24.142465753420407</c:v>
                </c:pt>
                <c:pt idx="10638">
                  <c:v>24.145205479447803</c:v>
                </c:pt>
                <c:pt idx="10639">
                  <c:v>24.1479452054752</c:v>
                </c:pt>
                <c:pt idx="10640">
                  <c:v>24.150684931502596</c:v>
                </c:pt>
                <c:pt idx="10641">
                  <c:v>24.153424657529992</c:v>
                </c:pt>
                <c:pt idx="10642">
                  <c:v>24.156164383557389</c:v>
                </c:pt>
                <c:pt idx="10643">
                  <c:v>24.158904109584785</c:v>
                </c:pt>
                <c:pt idx="10644">
                  <c:v>24.161643835612182</c:v>
                </c:pt>
                <c:pt idx="10645">
                  <c:v>24.164383561639578</c:v>
                </c:pt>
                <c:pt idx="10646">
                  <c:v>24.167123287666975</c:v>
                </c:pt>
                <c:pt idx="10647">
                  <c:v>24.169863013694371</c:v>
                </c:pt>
                <c:pt idx="10648">
                  <c:v>24.172602739721768</c:v>
                </c:pt>
                <c:pt idx="10649">
                  <c:v>24.175342465749164</c:v>
                </c:pt>
                <c:pt idx="10650">
                  <c:v>24.178082191776561</c:v>
                </c:pt>
                <c:pt idx="10651">
                  <c:v>24.180821917803957</c:v>
                </c:pt>
                <c:pt idx="10652">
                  <c:v>24.183561643831354</c:v>
                </c:pt>
                <c:pt idx="10653">
                  <c:v>24.18630136985875</c:v>
                </c:pt>
                <c:pt idx="10654">
                  <c:v>24.189041095886147</c:v>
                </c:pt>
                <c:pt idx="10655">
                  <c:v>24.191780821913543</c:v>
                </c:pt>
                <c:pt idx="10656">
                  <c:v>24.19452054794094</c:v>
                </c:pt>
                <c:pt idx="10657">
                  <c:v>24.197260273968336</c:v>
                </c:pt>
                <c:pt idx="10658">
                  <c:v>24.199999999995732</c:v>
                </c:pt>
                <c:pt idx="10659">
                  <c:v>24.202739726023129</c:v>
                </c:pt>
                <c:pt idx="10660">
                  <c:v>24.205479452050525</c:v>
                </c:pt>
                <c:pt idx="10661">
                  <c:v>24.208219178077922</c:v>
                </c:pt>
                <c:pt idx="10662">
                  <c:v>24.210958904105318</c:v>
                </c:pt>
                <c:pt idx="10663">
                  <c:v>24.213698630132715</c:v>
                </c:pt>
                <c:pt idx="10664">
                  <c:v>24.216438356160111</c:v>
                </c:pt>
                <c:pt idx="10665">
                  <c:v>24.219178082187508</c:v>
                </c:pt>
                <c:pt idx="10666">
                  <c:v>24.221917808214904</c:v>
                </c:pt>
                <c:pt idx="10667">
                  <c:v>24.224657534242301</c:v>
                </c:pt>
                <c:pt idx="10668">
                  <c:v>24.227397260269697</c:v>
                </c:pt>
                <c:pt idx="10669">
                  <c:v>24.230136986297094</c:v>
                </c:pt>
                <c:pt idx="10670">
                  <c:v>24.23287671232449</c:v>
                </c:pt>
                <c:pt idx="10671">
                  <c:v>24.235616438351887</c:v>
                </c:pt>
                <c:pt idx="10672">
                  <c:v>24.238356164379283</c:v>
                </c:pt>
                <c:pt idx="10673">
                  <c:v>24.24109589040668</c:v>
                </c:pt>
                <c:pt idx="10674">
                  <c:v>24.243835616434076</c:v>
                </c:pt>
                <c:pt idx="10675">
                  <c:v>24.246575342461473</c:v>
                </c:pt>
                <c:pt idx="10676">
                  <c:v>24.249315068488869</c:v>
                </c:pt>
                <c:pt idx="10677">
                  <c:v>24.252054794516265</c:v>
                </c:pt>
                <c:pt idx="10678">
                  <c:v>24.254794520543662</c:v>
                </c:pt>
                <c:pt idx="10679">
                  <c:v>24.257534246571058</c:v>
                </c:pt>
                <c:pt idx="10680">
                  <c:v>24.260273972598455</c:v>
                </c:pt>
                <c:pt idx="10681">
                  <c:v>24.263013698625851</c:v>
                </c:pt>
                <c:pt idx="10682">
                  <c:v>24.265753424653248</c:v>
                </c:pt>
                <c:pt idx="10683">
                  <c:v>24.268493150680644</c:v>
                </c:pt>
                <c:pt idx="10684">
                  <c:v>24.271232876708041</c:v>
                </c:pt>
                <c:pt idx="10685">
                  <c:v>24.273972602735437</c:v>
                </c:pt>
                <c:pt idx="10686">
                  <c:v>24.276712328762834</c:v>
                </c:pt>
                <c:pt idx="10687">
                  <c:v>24.27945205479023</c:v>
                </c:pt>
                <c:pt idx="10688">
                  <c:v>24.282191780817627</c:v>
                </c:pt>
                <c:pt idx="10689">
                  <c:v>24.284931506845023</c:v>
                </c:pt>
                <c:pt idx="10690">
                  <c:v>24.28767123287242</c:v>
                </c:pt>
                <c:pt idx="10691">
                  <c:v>24.290410958899816</c:v>
                </c:pt>
                <c:pt idx="10692">
                  <c:v>24.293150684927213</c:v>
                </c:pt>
                <c:pt idx="10693">
                  <c:v>24.295890410954609</c:v>
                </c:pt>
                <c:pt idx="10694">
                  <c:v>24.298630136982005</c:v>
                </c:pt>
                <c:pt idx="10695">
                  <c:v>24.301369863009402</c:v>
                </c:pt>
                <c:pt idx="10696">
                  <c:v>24.304109589036798</c:v>
                </c:pt>
                <c:pt idx="10697">
                  <c:v>24.306849315064195</c:v>
                </c:pt>
                <c:pt idx="10698">
                  <c:v>24.309589041091591</c:v>
                </c:pt>
                <c:pt idx="10699">
                  <c:v>24.312328767118988</c:v>
                </c:pt>
                <c:pt idx="10700">
                  <c:v>24.315068493146384</c:v>
                </c:pt>
                <c:pt idx="10701">
                  <c:v>24.317808219173781</c:v>
                </c:pt>
                <c:pt idx="10702">
                  <c:v>24.320547945201177</c:v>
                </c:pt>
                <c:pt idx="10703">
                  <c:v>24.323287671228574</c:v>
                </c:pt>
                <c:pt idx="10704">
                  <c:v>24.32602739725597</c:v>
                </c:pt>
                <c:pt idx="10705">
                  <c:v>24.328767123283367</c:v>
                </c:pt>
                <c:pt idx="10706">
                  <c:v>24.331506849310763</c:v>
                </c:pt>
                <c:pt idx="10707">
                  <c:v>24.33424657533816</c:v>
                </c:pt>
                <c:pt idx="10708">
                  <c:v>24.336986301365556</c:v>
                </c:pt>
                <c:pt idx="10709">
                  <c:v>24.339726027392953</c:v>
                </c:pt>
                <c:pt idx="10710">
                  <c:v>24.342465753420349</c:v>
                </c:pt>
                <c:pt idx="10711">
                  <c:v>24.345205479447745</c:v>
                </c:pt>
                <c:pt idx="10712">
                  <c:v>24.347945205475142</c:v>
                </c:pt>
                <c:pt idx="10713">
                  <c:v>24.350684931502538</c:v>
                </c:pt>
                <c:pt idx="10714">
                  <c:v>24.353424657529935</c:v>
                </c:pt>
                <c:pt idx="10715">
                  <c:v>24.356164383557331</c:v>
                </c:pt>
                <c:pt idx="10716">
                  <c:v>24.358904109584728</c:v>
                </c:pt>
                <c:pt idx="10717">
                  <c:v>24.361643835612124</c:v>
                </c:pt>
                <c:pt idx="10718">
                  <c:v>24.364383561639521</c:v>
                </c:pt>
                <c:pt idx="10719">
                  <c:v>24.367123287666917</c:v>
                </c:pt>
                <c:pt idx="10720">
                  <c:v>24.369863013694314</c:v>
                </c:pt>
                <c:pt idx="10721">
                  <c:v>24.37260273972171</c:v>
                </c:pt>
                <c:pt idx="10722">
                  <c:v>24.375342465749107</c:v>
                </c:pt>
                <c:pt idx="10723">
                  <c:v>24.378082191776503</c:v>
                </c:pt>
                <c:pt idx="10724">
                  <c:v>24.3808219178039</c:v>
                </c:pt>
                <c:pt idx="10725">
                  <c:v>24.383561643831296</c:v>
                </c:pt>
                <c:pt idx="10726">
                  <c:v>24.386301369858693</c:v>
                </c:pt>
                <c:pt idx="10727">
                  <c:v>24.389041095886089</c:v>
                </c:pt>
                <c:pt idx="10728">
                  <c:v>24.391780821913486</c:v>
                </c:pt>
                <c:pt idx="10729">
                  <c:v>24.394520547940882</c:v>
                </c:pt>
                <c:pt idx="10730">
                  <c:v>24.397260273968278</c:v>
                </c:pt>
                <c:pt idx="10731">
                  <c:v>24.399999999995675</c:v>
                </c:pt>
                <c:pt idx="10732">
                  <c:v>24.402739726023071</c:v>
                </c:pt>
                <c:pt idx="10733">
                  <c:v>24.405479452050468</c:v>
                </c:pt>
                <c:pt idx="10734">
                  <c:v>24.408219178077864</c:v>
                </c:pt>
                <c:pt idx="10735">
                  <c:v>24.410958904105261</c:v>
                </c:pt>
                <c:pt idx="10736">
                  <c:v>24.413698630132657</c:v>
                </c:pt>
                <c:pt idx="10737">
                  <c:v>24.416438356160054</c:v>
                </c:pt>
                <c:pt idx="10738">
                  <c:v>24.41917808218745</c:v>
                </c:pt>
                <c:pt idx="10739">
                  <c:v>24.421917808214847</c:v>
                </c:pt>
                <c:pt idx="10740">
                  <c:v>24.424657534242243</c:v>
                </c:pt>
                <c:pt idx="10741">
                  <c:v>24.42739726026964</c:v>
                </c:pt>
                <c:pt idx="10742">
                  <c:v>24.430136986297036</c:v>
                </c:pt>
                <c:pt idx="10743">
                  <c:v>24.432876712324433</c:v>
                </c:pt>
                <c:pt idx="10744">
                  <c:v>24.435616438351829</c:v>
                </c:pt>
                <c:pt idx="10745">
                  <c:v>24.438356164379226</c:v>
                </c:pt>
                <c:pt idx="10746">
                  <c:v>24.441095890406622</c:v>
                </c:pt>
                <c:pt idx="10747">
                  <c:v>24.443835616434018</c:v>
                </c:pt>
                <c:pt idx="10748">
                  <c:v>24.446575342461415</c:v>
                </c:pt>
                <c:pt idx="10749">
                  <c:v>24.449315068488811</c:v>
                </c:pt>
                <c:pt idx="10750">
                  <c:v>24.452054794516208</c:v>
                </c:pt>
                <c:pt idx="10751">
                  <c:v>24.454794520543604</c:v>
                </c:pt>
                <c:pt idx="10752">
                  <c:v>24.457534246571001</c:v>
                </c:pt>
                <c:pt idx="10753">
                  <c:v>24.460273972598397</c:v>
                </c:pt>
                <c:pt idx="10754">
                  <c:v>24.463013698625794</c:v>
                </c:pt>
                <c:pt idx="10755">
                  <c:v>24.46575342465319</c:v>
                </c:pt>
                <c:pt idx="10756">
                  <c:v>24.468493150680587</c:v>
                </c:pt>
                <c:pt idx="10757">
                  <c:v>24.471232876707983</c:v>
                </c:pt>
                <c:pt idx="10758">
                  <c:v>24.47397260273538</c:v>
                </c:pt>
                <c:pt idx="10759">
                  <c:v>24.476712328762776</c:v>
                </c:pt>
                <c:pt idx="10760">
                  <c:v>24.479452054790173</c:v>
                </c:pt>
                <c:pt idx="10761">
                  <c:v>24.482191780817569</c:v>
                </c:pt>
                <c:pt idx="10762">
                  <c:v>24.484931506844966</c:v>
                </c:pt>
                <c:pt idx="10763">
                  <c:v>24.487671232872362</c:v>
                </c:pt>
                <c:pt idx="10764">
                  <c:v>24.490410958899758</c:v>
                </c:pt>
                <c:pt idx="10765">
                  <c:v>24.493150684927155</c:v>
                </c:pt>
                <c:pt idx="10766">
                  <c:v>24.495890410954551</c:v>
                </c:pt>
                <c:pt idx="10767">
                  <c:v>24.498630136981948</c:v>
                </c:pt>
                <c:pt idx="10768">
                  <c:v>24.501369863009344</c:v>
                </c:pt>
                <c:pt idx="10769">
                  <c:v>24.504109589036741</c:v>
                </c:pt>
                <c:pt idx="10770">
                  <c:v>24.506849315064137</c:v>
                </c:pt>
                <c:pt idx="10771">
                  <c:v>24.509589041091534</c:v>
                </c:pt>
                <c:pt idx="10772">
                  <c:v>24.51232876711893</c:v>
                </c:pt>
                <c:pt idx="10773">
                  <c:v>24.515068493146327</c:v>
                </c:pt>
                <c:pt idx="10774">
                  <c:v>24.517808219173723</c:v>
                </c:pt>
                <c:pt idx="10775">
                  <c:v>24.52054794520112</c:v>
                </c:pt>
                <c:pt idx="10776">
                  <c:v>24.523287671228516</c:v>
                </c:pt>
                <c:pt idx="10777">
                  <c:v>24.526027397255913</c:v>
                </c:pt>
                <c:pt idx="10778">
                  <c:v>24.528767123283309</c:v>
                </c:pt>
                <c:pt idx="10779">
                  <c:v>24.531506849310706</c:v>
                </c:pt>
                <c:pt idx="10780">
                  <c:v>24.534246575338102</c:v>
                </c:pt>
                <c:pt idx="10781">
                  <c:v>24.536986301365499</c:v>
                </c:pt>
                <c:pt idx="10782">
                  <c:v>24.539726027392895</c:v>
                </c:pt>
                <c:pt idx="10783">
                  <c:v>24.542465753420291</c:v>
                </c:pt>
                <c:pt idx="10784">
                  <c:v>24.545205479447688</c:v>
                </c:pt>
                <c:pt idx="10785">
                  <c:v>24.547945205475084</c:v>
                </c:pt>
                <c:pt idx="10786">
                  <c:v>24.550684931502481</c:v>
                </c:pt>
                <c:pt idx="10787">
                  <c:v>24.553424657529877</c:v>
                </c:pt>
                <c:pt idx="10788">
                  <c:v>24.556164383557274</c:v>
                </c:pt>
                <c:pt idx="10789">
                  <c:v>24.55890410958467</c:v>
                </c:pt>
                <c:pt idx="10790">
                  <c:v>24.561643835612067</c:v>
                </c:pt>
                <c:pt idx="10791">
                  <c:v>24.564383561639463</c:v>
                </c:pt>
                <c:pt idx="10792">
                  <c:v>24.56712328766686</c:v>
                </c:pt>
                <c:pt idx="10793">
                  <c:v>24.569863013694256</c:v>
                </c:pt>
                <c:pt idx="10794">
                  <c:v>24.572602739721653</c:v>
                </c:pt>
                <c:pt idx="10795">
                  <c:v>24.575342465749049</c:v>
                </c:pt>
                <c:pt idx="10796">
                  <c:v>24.578082191776446</c:v>
                </c:pt>
                <c:pt idx="10797">
                  <c:v>24.580821917803842</c:v>
                </c:pt>
                <c:pt idx="10798">
                  <c:v>24.583561643831239</c:v>
                </c:pt>
                <c:pt idx="10799">
                  <c:v>24.586301369858635</c:v>
                </c:pt>
                <c:pt idx="10800">
                  <c:v>24.589041095886031</c:v>
                </c:pt>
                <c:pt idx="10801">
                  <c:v>24.591780821913428</c:v>
                </c:pt>
                <c:pt idx="10802">
                  <c:v>24.594520547940824</c:v>
                </c:pt>
                <c:pt idx="10803">
                  <c:v>24.597260273968221</c:v>
                </c:pt>
                <c:pt idx="10804">
                  <c:v>24.599999999995617</c:v>
                </c:pt>
                <c:pt idx="10805">
                  <c:v>24.602739726023014</c:v>
                </c:pt>
                <c:pt idx="10806">
                  <c:v>24.60547945205041</c:v>
                </c:pt>
                <c:pt idx="10807">
                  <c:v>24.608219178077807</c:v>
                </c:pt>
                <c:pt idx="10808">
                  <c:v>24.610958904105203</c:v>
                </c:pt>
                <c:pt idx="10809">
                  <c:v>24.6136986301326</c:v>
                </c:pt>
                <c:pt idx="10810">
                  <c:v>24.616438356159996</c:v>
                </c:pt>
                <c:pt idx="10811">
                  <c:v>24.619178082187393</c:v>
                </c:pt>
                <c:pt idx="10812">
                  <c:v>24.621917808214789</c:v>
                </c:pt>
                <c:pt idx="10813">
                  <c:v>24.624657534242186</c:v>
                </c:pt>
                <c:pt idx="10814">
                  <c:v>24.627397260269582</c:v>
                </c:pt>
                <c:pt idx="10815">
                  <c:v>24.630136986296979</c:v>
                </c:pt>
                <c:pt idx="10816">
                  <c:v>24.632876712324375</c:v>
                </c:pt>
                <c:pt idx="10817">
                  <c:v>24.635616438351772</c:v>
                </c:pt>
                <c:pt idx="10818">
                  <c:v>24.638356164379168</c:v>
                </c:pt>
                <c:pt idx="10819">
                  <c:v>24.641095890406564</c:v>
                </c:pt>
                <c:pt idx="10820">
                  <c:v>24.643835616433961</c:v>
                </c:pt>
                <c:pt idx="10821">
                  <c:v>24.646575342461357</c:v>
                </c:pt>
                <c:pt idx="10822">
                  <c:v>24.649315068488754</c:v>
                </c:pt>
                <c:pt idx="10823">
                  <c:v>24.65205479451615</c:v>
                </c:pt>
                <c:pt idx="10824">
                  <c:v>24.654794520543547</c:v>
                </c:pt>
                <c:pt idx="10825">
                  <c:v>24.657534246570943</c:v>
                </c:pt>
                <c:pt idx="10826">
                  <c:v>24.66027397259834</c:v>
                </c:pt>
                <c:pt idx="10827">
                  <c:v>24.663013698625736</c:v>
                </c:pt>
                <c:pt idx="10828">
                  <c:v>24.665753424653133</c:v>
                </c:pt>
                <c:pt idx="10829">
                  <c:v>24.668493150680529</c:v>
                </c:pt>
                <c:pt idx="10830">
                  <c:v>24.671232876707926</c:v>
                </c:pt>
                <c:pt idx="10831">
                  <c:v>24.673972602735322</c:v>
                </c:pt>
                <c:pt idx="10832">
                  <c:v>24.676712328762719</c:v>
                </c:pt>
                <c:pt idx="10833">
                  <c:v>24.679452054790115</c:v>
                </c:pt>
                <c:pt idx="10834">
                  <c:v>24.682191780817512</c:v>
                </c:pt>
                <c:pt idx="10835">
                  <c:v>24.684931506844908</c:v>
                </c:pt>
                <c:pt idx="10836">
                  <c:v>24.687671232872304</c:v>
                </c:pt>
                <c:pt idx="10837">
                  <c:v>24.690410958899701</c:v>
                </c:pt>
                <c:pt idx="10838">
                  <c:v>24.693150684927097</c:v>
                </c:pt>
                <c:pt idx="10839">
                  <c:v>24.695890410954494</c:v>
                </c:pt>
                <c:pt idx="10840">
                  <c:v>24.69863013698189</c:v>
                </c:pt>
                <c:pt idx="10841">
                  <c:v>24.701369863009287</c:v>
                </c:pt>
                <c:pt idx="10842">
                  <c:v>24.704109589036683</c:v>
                </c:pt>
                <c:pt idx="10843">
                  <c:v>24.70684931506408</c:v>
                </c:pt>
                <c:pt idx="10844">
                  <c:v>24.709589041091476</c:v>
                </c:pt>
                <c:pt idx="10845">
                  <c:v>24.712328767118873</c:v>
                </c:pt>
                <c:pt idx="10846">
                  <c:v>24.715068493146269</c:v>
                </c:pt>
                <c:pt idx="10847">
                  <c:v>24.717808219173666</c:v>
                </c:pt>
                <c:pt idx="10848">
                  <c:v>24.720547945201062</c:v>
                </c:pt>
                <c:pt idx="10849">
                  <c:v>24.723287671228459</c:v>
                </c:pt>
                <c:pt idx="10850">
                  <c:v>24.726027397255855</c:v>
                </c:pt>
                <c:pt idx="10851">
                  <c:v>24.728767123283252</c:v>
                </c:pt>
                <c:pt idx="10852">
                  <c:v>24.731506849310648</c:v>
                </c:pt>
                <c:pt idx="10853">
                  <c:v>24.734246575338044</c:v>
                </c:pt>
                <c:pt idx="10854">
                  <c:v>24.736986301365441</c:v>
                </c:pt>
                <c:pt idx="10855">
                  <c:v>24.739726027392837</c:v>
                </c:pt>
                <c:pt idx="10856">
                  <c:v>24.742465753420234</c:v>
                </c:pt>
                <c:pt idx="10857">
                  <c:v>24.74520547944763</c:v>
                </c:pt>
                <c:pt idx="10858">
                  <c:v>24.747945205475027</c:v>
                </c:pt>
                <c:pt idx="10859">
                  <c:v>24.750684931502423</c:v>
                </c:pt>
                <c:pt idx="10860">
                  <c:v>24.75342465752982</c:v>
                </c:pt>
                <c:pt idx="10861">
                  <c:v>24.756164383557216</c:v>
                </c:pt>
                <c:pt idx="10862">
                  <c:v>24.758904109584613</c:v>
                </c:pt>
                <c:pt idx="10863">
                  <c:v>24.761643835612009</c:v>
                </c:pt>
                <c:pt idx="10864">
                  <c:v>24.764383561639406</c:v>
                </c:pt>
                <c:pt idx="10865">
                  <c:v>24.767123287666802</c:v>
                </c:pt>
                <c:pt idx="10866">
                  <c:v>24.769863013694199</c:v>
                </c:pt>
                <c:pt idx="10867">
                  <c:v>24.772602739721595</c:v>
                </c:pt>
                <c:pt idx="10868">
                  <c:v>24.775342465748992</c:v>
                </c:pt>
                <c:pt idx="10869">
                  <c:v>24.778082191776388</c:v>
                </c:pt>
                <c:pt idx="10870">
                  <c:v>24.780821917803785</c:v>
                </c:pt>
                <c:pt idx="10871">
                  <c:v>24.783561643831181</c:v>
                </c:pt>
                <c:pt idx="10872">
                  <c:v>24.786301369858577</c:v>
                </c:pt>
                <c:pt idx="10873">
                  <c:v>24.789041095885974</c:v>
                </c:pt>
                <c:pt idx="10874">
                  <c:v>24.79178082191337</c:v>
                </c:pt>
                <c:pt idx="10875">
                  <c:v>24.794520547940767</c:v>
                </c:pt>
                <c:pt idx="10876">
                  <c:v>24.797260273968163</c:v>
                </c:pt>
                <c:pt idx="10877">
                  <c:v>24.79999999999556</c:v>
                </c:pt>
                <c:pt idx="10878">
                  <c:v>24.802739726022956</c:v>
                </c:pt>
                <c:pt idx="10879">
                  <c:v>24.805479452050353</c:v>
                </c:pt>
                <c:pt idx="10880">
                  <c:v>24.808219178077749</c:v>
                </c:pt>
                <c:pt idx="10881">
                  <c:v>24.810958904105146</c:v>
                </c:pt>
                <c:pt idx="10882">
                  <c:v>24.813698630132542</c:v>
                </c:pt>
                <c:pt idx="10883">
                  <c:v>24.816438356159939</c:v>
                </c:pt>
                <c:pt idx="10884">
                  <c:v>24.819178082187335</c:v>
                </c:pt>
                <c:pt idx="10885">
                  <c:v>24.821917808214732</c:v>
                </c:pt>
                <c:pt idx="10886">
                  <c:v>24.824657534242128</c:v>
                </c:pt>
                <c:pt idx="10887">
                  <c:v>24.827397260269525</c:v>
                </c:pt>
                <c:pt idx="10888">
                  <c:v>24.830136986296921</c:v>
                </c:pt>
                <c:pt idx="10889">
                  <c:v>24.832876712324317</c:v>
                </c:pt>
                <c:pt idx="10890">
                  <c:v>24.835616438351714</c:v>
                </c:pt>
                <c:pt idx="10891">
                  <c:v>24.83835616437911</c:v>
                </c:pt>
                <c:pt idx="10892">
                  <c:v>24.841095890406507</c:v>
                </c:pt>
                <c:pt idx="10893">
                  <c:v>24.843835616433903</c:v>
                </c:pt>
                <c:pt idx="10894">
                  <c:v>24.8465753424613</c:v>
                </c:pt>
                <c:pt idx="10895">
                  <c:v>24.849315068488696</c:v>
                </c:pt>
                <c:pt idx="10896">
                  <c:v>24.852054794516093</c:v>
                </c:pt>
                <c:pt idx="10897">
                  <c:v>24.854794520543489</c:v>
                </c:pt>
                <c:pt idx="10898">
                  <c:v>24.857534246570886</c:v>
                </c:pt>
                <c:pt idx="10899">
                  <c:v>24.860273972598282</c:v>
                </c:pt>
                <c:pt idx="10900">
                  <c:v>24.863013698625679</c:v>
                </c:pt>
                <c:pt idx="10901">
                  <c:v>24.865753424653075</c:v>
                </c:pt>
                <c:pt idx="10902">
                  <c:v>24.868493150680472</c:v>
                </c:pt>
                <c:pt idx="10903">
                  <c:v>24.871232876707868</c:v>
                </c:pt>
                <c:pt idx="10904">
                  <c:v>24.873972602735265</c:v>
                </c:pt>
                <c:pt idx="10905">
                  <c:v>24.876712328762661</c:v>
                </c:pt>
                <c:pt idx="10906">
                  <c:v>24.879452054790058</c:v>
                </c:pt>
                <c:pt idx="10907">
                  <c:v>24.882191780817454</c:v>
                </c:pt>
                <c:pt idx="10908">
                  <c:v>24.88493150684485</c:v>
                </c:pt>
                <c:pt idx="10909">
                  <c:v>24.887671232872247</c:v>
                </c:pt>
                <c:pt idx="10910">
                  <c:v>24.890410958899643</c:v>
                </c:pt>
                <c:pt idx="10911">
                  <c:v>24.89315068492704</c:v>
                </c:pt>
                <c:pt idx="10912">
                  <c:v>24.895890410954436</c:v>
                </c:pt>
                <c:pt idx="10913">
                  <c:v>24.898630136981833</c:v>
                </c:pt>
                <c:pt idx="10914">
                  <c:v>24.901369863009229</c:v>
                </c:pt>
                <c:pt idx="10915">
                  <c:v>24.904109589036626</c:v>
                </c:pt>
                <c:pt idx="10916">
                  <c:v>24.906849315064022</c:v>
                </c:pt>
                <c:pt idx="10917">
                  <c:v>24.909589041091419</c:v>
                </c:pt>
                <c:pt idx="10918">
                  <c:v>24.912328767118815</c:v>
                </c:pt>
                <c:pt idx="10919">
                  <c:v>24.915068493146212</c:v>
                </c:pt>
                <c:pt idx="10920">
                  <c:v>24.917808219173608</c:v>
                </c:pt>
                <c:pt idx="10921">
                  <c:v>24.920547945201005</c:v>
                </c:pt>
                <c:pt idx="10922">
                  <c:v>24.923287671228401</c:v>
                </c:pt>
                <c:pt idx="10923">
                  <c:v>24.926027397255798</c:v>
                </c:pt>
                <c:pt idx="10924">
                  <c:v>24.928767123283194</c:v>
                </c:pt>
                <c:pt idx="10925">
                  <c:v>24.93150684931059</c:v>
                </c:pt>
                <c:pt idx="10926">
                  <c:v>24.934246575337987</c:v>
                </c:pt>
                <c:pt idx="10927">
                  <c:v>24.936986301365383</c:v>
                </c:pt>
                <c:pt idx="10928">
                  <c:v>24.93972602739278</c:v>
                </c:pt>
                <c:pt idx="10929">
                  <c:v>24.942465753420176</c:v>
                </c:pt>
                <c:pt idx="10930">
                  <c:v>24.945205479447573</c:v>
                </c:pt>
                <c:pt idx="10931">
                  <c:v>24.947945205474969</c:v>
                </c:pt>
                <c:pt idx="10932">
                  <c:v>24.950684931502366</c:v>
                </c:pt>
                <c:pt idx="10933">
                  <c:v>24.953424657529762</c:v>
                </c:pt>
                <c:pt idx="10934">
                  <c:v>24.956164383557159</c:v>
                </c:pt>
                <c:pt idx="10935">
                  <c:v>24.958904109584555</c:v>
                </c:pt>
                <c:pt idx="10936">
                  <c:v>24.961643835611952</c:v>
                </c:pt>
                <c:pt idx="10937">
                  <c:v>24.964383561639348</c:v>
                </c:pt>
                <c:pt idx="10938">
                  <c:v>24.967123287666745</c:v>
                </c:pt>
                <c:pt idx="10939">
                  <c:v>24.969863013694141</c:v>
                </c:pt>
                <c:pt idx="10940">
                  <c:v>24.972602739721538</c:v>
                </c:pt>
                <c:pt idx="10941">
                  <c:v>24.975342465748934</c:v>
                </c:pt>
                <c:pt idx="10942">
                  <c:v>24.97808219177633</c:v>
                </c:pt>
                <c:pt idx="10943">
                  <c:v>24.980821917803727</c:v>
                </c:pt>
                <c:pt idx="10944">
                  <c:v>24.983561643831123</c:v>
                </c:pt>
                <c:pt idx="10945">
                  <c:v>24.98630136985852</c:v>
                </c:pt>
                <c:pt idx="10946">
                  <c:v>24.989041095885916</c:v>
                </c:pt>
                <c:pt idx="10947">
                  <c:v>24.991780821913313</c:v>
                </c:pt>
                <c:pt idx="10948">
                  <c:v>24.994520547940709</c:v>
                </c:pt>
                <c:pt idx="10949">
                  <c:v>24.997260273968106</c:v>
                </c:pt>
                <c:pt idx="10950">
                  <c:v>24.999999999995502</c:v>
                </c:pt>
                <c:pt idx="10951">
                  <c:v>25.002739726022899</c:v>
                </c:pt>
                <c:pt idx="10952">
                  <c:v>25.005479452050295</c:v>
                </c:pt>
                <c:pt idx="10953">
                  <c:v>25.008219178077692</c:v>
                </c:pt>
                <c:pt idx="10954">
                  <c:v>25.010958904105088</c:v>
                </c:pt>
                <c:pt idx="10955">
                  <c:v>25.013698630132485</c:v>
                </c:pt>
                <c:pt idx="10956">
                  <c:v>25.016438356159881</c:v>
                </c:pt>
                <c:pt idx="10957">
                  <c:v>25.019178082187278</c:v>
                </c:pt>
                <c:pt idx="10958">
                  <c:v>25.021917808214674</c:v>
                </c:pt>
                <c:pt idx="10959">
                  <c:v>25.024657534242071</c:v>
                </c:pt>
                <c:pt idx="10960">
                  <c:v>25.027397260269467</c:v>
                </c:pt>
                <c:pt idx="10961">
                  <c:v>25.030136986296863</c:v>
                </c:pt>
                <c:pt idx="10962">
                  <c:v>25.03287671232426</c:v>
                </c:pt>
                <c:pt idx="10963">
                  <c:v>25.035616438351656</c:v>
                </c:pt>
                <c:pt idx="10964">
                  <c:v>25.038356164379053</c:v>
                </c:pt>
                <c:pt idx="10965">
                  <c:v>25.041095890406449</c:v>
                </c:pt>
                <c:pt idx="10966">
                  <c:v>25.043835616433846</c:v>
                </c:pt>
                <c:pt idx="10967">
                  <c:v>25.046575342461242</c:v>
                </c:pt>
                <c:pt idx="10968">
                  <c:v>25.049315068488639</c:v>
                </c:pt>
                <c:pt idx="10969">
                  <c:v>25.052054794516035</c:v>
                </c:pt>
                <c:pt idx="10970">
                  <c:v>25.054794520543432</c:v>
                </c:pt>
                <c:pt idx="10971">
                  <c:v>25.057534246570828</c:v>
                </c:pt>
                <c:pt idx="10972">
                  <c:v>25.060273972598225</c:v>
                </c:pt>
                <c:pt idx="10973">
                  <c:v>25.063013698625621</c:v>
                </c:pt>
                <c:pt idx="10974">
                  <c:v>25.065753424653018</c:v>
                </c:pt>
                <c:pt idx="10975">
                  <c:v>25.068493150680414</c:v>
                </c:pt>
                <c:pt idx="10976">
                  <c:v>25.071232876707811</c:v>
                </c:pt>
                <c:pt idx="10977">
                  <c:v>25.073972602735207</c:v>
                </c:pt>
                <c:pt idx="10978">
                  <c:v>25.076712328762603</c:v>
                </c:pt>
                <c:pt idx="10979">
                  <c:v>25.07945205479</c:v>
                </c:pt>
                <c:pt idx="10980">
                  <c:v>25.082191780817396</c:v>
                </c:pt>
                <c:pt idx="10981">
                  <c:v>25.084931506844793</c:v>
                </c:pt>
                <c:pt idx="10982">
                  <c:v>25.087671232872189</c:v>
                </c:pt>
                <c:pt idx="10983">
                  <c:v>25.090410958899586</c:v>
                </c:pt>
                <c:pt idx="10984">
                  <c:v>25.093150684926982</c:v>
                </c:pt>
                <c:pt idx="10985">
                  <c:v>25.095890410954379</c:v>
                </c:pt>
                <c:pt idx="10986">
                  <c:v>25.098630136981775</c:v>
                </c:pt>
                <c:pt idx="10987">
                  <c:v>25.101369863009172</c:v>
                </c:pt>
                <c:pt idx="10988">
                  <c:v>25.104109589036568</c:v>
                </c:pt>
                <c:pt idx="10989">
                  <c:v>25.106849315063965</c:v>
                </c:pt>
                <c:pt idx="10990">
                  <c:v>25.109589041091361</c:v>
                </c:pt>
                <c:pt idx="10991">
                  <c:v>25.112328767118758</c:v>
                </c:pt>
                <c:pt idx="10992">
                  <c:v>25.115068493146154</c:v>
                </c:pt>
                <c:pt idx="10993">
                  <c:v>25.117808219173551</c:v>
                </c:pt>
                <c:pt idx="10994">
                  <c:v>25.120547945200947</c:v>
                </c:pt>
                <c:pt idx="10995">
                  <c:v>25.123287671228343</c:v>
                </c:pt>
                <c:pt idx="10996">
                  <c:v>25.12602739725574</c:v>
                </c:pt>
                <c:pt idx="10997">
                  <c:v>25.128767123283136</c:v>
                </c:pt>
                <c:pt idx="10998">
                  <c:v>25.131506849310533</c:v>
                </c:pt>
                <c:pt idx="10999">
                  <c:v>25.134246575337929</c:v>
                </c:pt>
                <c:pt idx="11000">
                  <c:v>25.136986301365326</c:v>
                </c:pt>
                <c:pt idx="11001">
                  <c:v>25.139726027392722</c:v>
                </c:pt>
                <c:pt idx="11002">
                  <c:v>25.142465753420119</c:v>
                </c:pt>
                <c:pt idx="11003">
                  <c:v>25.145205479447515</c:v>
                </c:pt>
                <c:pt idx="11004">
                  <c:v>25.147945205474912</c:v>
                </c:pt>
                <c:pt idx="11005">
                  <c:v>25.150684931502308</c:v>
                </c:pt>
                <c:pt idx="11006">
                  <c:v>25.153424657529705</c:v>
                </c:pt>
                <c:pt idx="11007">
                  <c:v>25.156164383557101</c:v>
                </c:pt>
                <c:pt idx="11008">
                  <c:v>25.158904109584498</c:v>
                </c:pt>
                <c:pt idx="11009">
                  <c:v>25.161643835611894</c:v>
                </c:pt>
                <c:pt idx="11010">
                  <c:v>25.164383561639291</c:v>
                </c:pt>
                <c:pt idx="11011">
                  <c:v>25.167123287666687</c:v>
                </c:pt>
                <c:pt idx="11012">
                  <c:v>25.169863013694084</c:v>
                </c:pt>
                <c:pt idx="11013">
                  <c:v>25.17260273972148</c:v>
                </c:pt>
                <c:pt idx="11014">
                  <c:v>25.175342465748876</c:v>
                </c:pt>
                <c:pt idx="11015">
                  <c:v>25.178082191776273</c:v>
                </c:pt>
                <c:pt idx="11016">
                  <c:v>25.180821917803669</c:v>
                </c:pt>
                <c:pt idx="11017">
                  <c:v>25.183561643831066</c:v>
                </c:pt>
                <c:pt idx="11018">
                  <c:v>25.186301369858462</c:v>
                </c:pt>
                <c:pt idx="11019">
                  <c:v>25.189041095885859</c:v>
                </c:pt>
                <c:pt idx="11020">
                  <c:v>25.191780821913255</c:v>
                </c:pt>
                <c:pt idx="11021">
                  <c:v>25.194520547940652</c:v>
                </c:pt>
                <c:pt idx="11022">
                  <c:v>25.197260273968048</c:v>
                </c:pt>
                <c:pt idx="11023">
                  <c:v>25.199999999995445</c:v>
                </c:pt>
                <c:pt idx="11024">
                  <c:v>25.202739726022841</c:v>
                </c:pt>
                <c:pt idx="11025">
                  <c:v>25.205479452050238</c:v>
                </c:pt>
                <c:pt idx="11026">
                  <c:v>25.208219178077634</c:v>
                </c:pt>
                <c:pt idx="11027">
                  <c:v>25.210958904105031</c:v>
                </c:pt>
                <c:pt idx="11028">
                  <c:v>25.213698630132427</c:v>
                </c:pt>
                <c:pt idx="11029">
                  <c:v>25.216438356159824</c:v>
                </c:pt>
                <c:pt idx="11030">
                  <c:v>25.21917808218722</c:v>
                </c:pt>
                <c:pt idx="11031">
                  <c:v>25.221917808214616</c:v>
                </c:pt>
                <c:pt idx="11032">
                  <c:v>25.224657534242013</c:v>
                </c:pt>
                <c:pt idx="11033">
                  <c:v>25.227397260269409</c:v>
                </c:pt>
                <c:pt idx="11034">
                  <c:v>25.230136986296806</c:v>
                </c:pt>
                <c:pt idx="11035">
                  <c:v>25.232876712324202</c:v>
                </c:pt>
                <c:pt idx="11036">
                  <c:v>25.235616438351599</c:v>
                </c:pt>
                <c:pt idx="11037">
                  <c:v>25.238356164378995</c:v>
                </c:pt>
                <c:pt idx="11038">
                  <c:v>25.241095890406392</c:v>
                </c:pt>
                <c:pt idx="11039">
                  <c:v>25.243835616433788</c:v>
                </c:pt>
                <c:pt idx="11040">
                  <c:v>25.246575342461185</c:v>
                </c:pt>
                <c:pt idx="11041">
                  <c:v>25.249315068488581</c:v>
                </c:pt>
                <c:pt idx="11042">
                  <c:v>25.252054794515978</c:v>
                </c:pt>
                <c:pt idx="11043">
                  <c:v>25.254794520543374</c:v>
                </c:pt>
                <c:pt idx="11044">
                  <c:v>25.257534246570771</c:v>
                </c:pt>
                <c:pt idx="11045">
                  <c:v>25.260273972598167</c:v>
                </c:pt>
                <c:pt idx="11046">
                  <c:v>25.263013698625564</c:v>
                </c:pt>
                <c:pt idx="11047">
                  <c:v>25.26575342465296</c:v>
                </c:pt>
                <c:pt idx="11048">
                  <c:v>25.268493150680357</c:v>
                </c:pt>
                <c:pt idx="11049">
                  <c:v>25.271232876707753</c:v>
                </c:pt>
                <c:pt idx="11050">
                  <c:v>25.273972602735149</c:v>
                </c:pt>
                <c:pt idx="11051">
                  <c:v>25.276712328762546</c:v>
                </c:pt>
                <c:pt idx="11052">
                  <c:v>25.279452054789942</c:v>
                </c:pt>
                <c:pt idx="11053">
                  <c:v>25.282191780817339</c:v>
                </c:pt>
                <c:pt idx="11054">
                  <c:v>25.284931506844735</c:v>
                </c:pt>
                <c:pt idx="11055">
                  <c:v>25.287671232872132</c:v>
                </c:pt>
                <c:pt idx="11056">
                  <c:v>25.290410958899528</c:v>
                </c:pt>
                <c:pt idx="11057">
                  <c:v>25.293150684926925</c:v>
                </c:pt>
                <c:pt idx="11058">
                  <c:v>25.295890410954321</c:v>
                </c:pt>
                <c:pt idx="11059">
                  <c:v>25.298630136981718</c:v>
                </c:pt>
                <c:pt idx="11060">
                  <c:v>25.301369863009114</c:v>
                </c:pt>
                <c:pt idx="11061">
                  <c:v>25.304109589036511</c:v>
                </c:pt>
                <c:pt idx="11062">
                  <c:v>25.306849315063907</c:v>
                </c:pt>
                <c:pt idx="11063">
                  <c:v>25.309589041091304</c:v>
                </c:pt>
                <c:pt idx="11064">
                  <c:v>25.3123287671187</c:v>
                </c:pt>
                <c:pt idx="11065">
                  <c:v>25.315068493146097</c:v>
                </c:pt>
                <c:pt idx="11066">
                  <c:v>25.317808219173493</c:v>
                </c:pt>
                <c:pt idx="11067">
                  <c:v>25.320547945200889</c:v>
                </c:pt>
                <c:pt idx="11068">
                  <c:v>25.323287671228286</c:v>
                </c:pt>
                <c:pt idx="11069">
                  <c:v>25.326027397255682</c:v>
                </c:pt>
                <c:pt idx="11070">
                  <c:v>25.328767123283079</c:v>
                </c:pt>
                <c:pt idx="11071">
                  <c:v>25.331506849310475</c:v>
                </c:pt>
                <c:pt idx="11072">
                  <c:v>25.334246575337872</c:v>
                </c:pt>
                <c:pt idx="11073">
                  <c:v>25.336986301365268</c:v>
                </c:pt>
                <c:pt idx="11074">
                  <c:v>25.339726027392665</c:v>
                </c:pt>
                <c:pt idx="11075">
                  <c:v>25.342465753420061</c:v>
                </c:pt>
                <c:pt idx="11076">
                  <c:v>25.345205479447458</c:v>
                </c:pt>
                <c:pt idx="11077">
                  <c:v>25.347945205474854</c:v>
                </c:pt>
                <c:pt idx="11078">
                  <c:v>25.350684931502251</c:v>
                </c:pt>
                <c:pt idx="11079">
                  <c:v>25.353424657529647</c:v>
                </c:pt>
                <c:pt idx="11080">
                  <c:v>25.356164383557044</c:v>
                </c:pt>
                <c:pt idx="11081">
                  <c:v>25.35890410958444</c:v>
                </c:pt>
                <c:pt idx="11082">
                  <c:v>25.361643835611837</c:v>
                </c:pt>
                <c:pt idx="11083">
                  <c:v>25.364383561639233</c:v>
                </c:pt>
                <c:pt idx="11084">
                  <c:v>25.367123287666629</c:v>
                </c:pt>
                <c:pt idx="11085">
                  <c:v>25.369863013694026</c:v>
                </c:pt>
                <c:pt idx="11086">
                  <c:v>25.372602739721422</c:v>
                </c:pt>
                <c:pt idx="11087">
                  <c:v>25.375342465748819</c:v>
                </c:pt>
                <c:pt idx="11088">
                  <c:v>25.378082191776215</c:v>
                </c:pt>
                <c:pt idx="11089">
                  <c:v>25.380821917803612</c:v>
                </c:pt>
                <c:pt idx="11090">
                  <c:v>25.383561643831008</c:v>
                </c:pt>
                <c:pt idx="11091">
                  <c:v>25.386301369858405</c:v>
                </c:pt>
                <c:pt idx="11092">
                  <c:v>25.389041095885801</c:v>
                </c:pt>
                <c:pt idx="11093">
                  <c:v>25.391780821913198</c:v>
                </c:pt>
                <c:pt idx="11094">
                  <c:v>25.394520547940594</c:v>
                </c:pt>
                <c:pt idx="11095">
                  <c:v>25.397260273967991</c:v>
                </c:pt>
                <c:pt idx="11096">
                  <c:v>25.399999999995387</c:v>
                </c:pt>
                <c:pt idx="11097">
                  <c:v>25.402739726022784</c:v>
                </c:pt>
                <c:pt idx="11098">
                  <c:v>25.40547945205018</c:v>
                </c:pt>
                <c:pt idx="11099">
                  <c:v>25.408219178077577</c:v>
                </c:pt>
                <c:pt idx="11100">
                  <c:v>25.410958904104973</c:v>
                </c:pt>
                <c:pt idx="11101">
                  <c:v>25.41369863013237</c:v>
                </c:pt>
                <c:pt idx="11102">
                  <c:v>25.416438356159766</c:v>
                </c:pt>
                <c:pt idx="11103">
                  <c:v>25.419178082187162</c:v>
                </c:pt>
                <c:pt idx="11104">
                  <c:v>25.421917808214559</c:v>
                </c:pt>
                <c:pt idx="11105">
                  <c:v>25.424657534241955</c:v>
                </c:pt>
                <c:pt idx="11106">
                  <c:v>25.427397260269352</c:v>
                </c:pt>
                <c:pt idx="11107">
                  <c:v>25.430136986296748</c:v>
                </c:pt>
                <c:pt idx="11108">
                  <c:v>25.432876712324145</c:v>
                </c:pt>
                <c:pt idx="11109">
                  <c:v>25.435616438351541</c:v>
                </c:pt>
                <c:pt idx="11110">
                  <c:v>25.438356164378938</c:v>
                </c:pt>
                <c:pt idx="11111">
                  <c:v>25.441095890406334</c:v>
                </c:pt>
                <c:pt idx="11112">
                  <c:v>25.443835616433731</c:v>
                </c:pt>
                <c:pt idx="11113">
                  <c:v>25.446575342461127</c:v>
                </c:pt>
                <c:pt idx="11114">
                  <c:v>25.449315068488524</c:v>
                </c:pt>
                <c:pt idx="11115">
                  <c:v>25.45205479451592</c:v>
                </c:pt>
                <c:pt idx="11116">
                  <c:v>25.454794520543317</c:v>
                </c:pt>
                <c:pt idx="11117">
                  <c:v>25.457534246570713</c:v>
                </c:pt>
                <c:pt idx="11118">
                  <c:v>25.46027397259811</c:v>
                </c:pt>
                <c:pt idx="11119">
                  <c:v>25.463013698625506</c:v>
                </c:pt>
                <c:pt idx="11120">
                  <c:v>25.465753424652902</c:v>
                </c:pt>
                <c:pt idx="11121">
                  <c:v>25.468493150680299</c:v>
                </c:pt>
                <c:pt idx="11122">
                  <c:v>25.471232876707695</c:v>
                </c:pt>
                <c:pt idx="11123">
                  <c:v>25.473972602735092</c:v>
                </c:pt>
                <c:pt idx="11124">
                  <c:v>25.476712328762488</c:v>
                </c:pt>
                <c:pt idx="11125">
                  <c:v>25.479452054789885</c:v>
                </c:pt>
                <c:pt idx="11126">
                  <c:v>25.482191780817281</c:v>
                </c:pt>
                <c:pt idx="11127">
                  <c:v>25.484931506844678</c:v>
                </c:pt>
                <c:pt idx="11128">
                  <c:v>25.487671232872074</c:v>
                </c:pt>
                <c:pt idx="11129">
                  <c:v>25.490410958899471</c:v>
                </c:pt>
                <c:pt idx="11130">
                  <c:v>25.493150684926867</c:v>
                </c:pt>
                <c:pt idx="11131">
                  <c:v>25.495890410954264</c:v>
                </c:pt>
                <c:pt idx="11132">
                  <c:v>25.49863013698166</c:v>
                </c:pt>
                <c:pt idx="11133">
                  <c:v>25.501369863009057</c:v>
                </c:pt>
                <c:pt idx="11134">
                  <c:v>25.504109589036453</c:v>
                </c:pt>
                <c:pt idx="11135">
                  <c:v>25.50684931506385</c:v>
                </c:pt>
                <c:pt idx="11136">
                  <c:v>25.509589041091246</c:v>
                </c:pt>
                <c:pt idx="11137">
                  <c:v>25.512328767118643</c:v>
                </c:pt>
                <c:pt idx="11138">
                  <c:v>25.515068493146039</c:v>
                </c:pt>
                <c:pt idx="11139">
                  <c:v>25.517808219173435</c:v>
                </c:pt>
                <c:pt idx="11140">
                  <c:v>25.520547945200832</c:v>
                </c:pt>
                <c:pt idx="11141">
                  <c:v>25.523287671228228</c:v>
                </c:pt>
                <c:pt idx="11142">
                  <c:v>25.526027397255625</c:v>
                </c:pt>
                <c:pt idx="11143">
                  <c:v>25.528767123283021</c:v>
                </c:pt>
                <c:pt idx="11144">
                  <c:v>25.531506849310418</c:v>
                </c:pt>
                <c:pt idx="11145">
                  <c:v>25.534246575337814</c:v>
                </c:pt>
                <c:pt idx="11146">
                  <c:v>25.536986301365211</c:v>
                </c:pt>
                <c:pt idx="11147">
                  <c:v>25.539726027392607</c:v>
                </c:pt>
                <c:pt idx="11148">
                  <c:v>25.542465753420004</c:v>
                </c:pt>
                <c:pt idx="11149">
                  <c:v>25.5452054794474</c:v>
                </c:pt>
                <c:pt idx="11150">
                  <c:v>25.547945205474797</c:v>
                </c:pt>
                <c:pt idx="11151">
                  <c:v>25.550684931502193</c:v>
                </c:pt>
                <c:pt idx="11152">
                  <c:v>25.55342465752959</c:v>
                </c:pt>
                <c:pt idx="11153">
                  <c:v>25.556164383556986</c:v>
                </c:pt>
                <c:pt idx="11154">
                  <c:v>25.558904109584383</c:v>
                </c:pt>
                <c:pt idx="11155">
                  <c:v>25.561643835611779</c:v>
                </c:pt>
                <c:pt idx="11156">
                  <c:v>25.564383561639175</c:v>
                </c:pt>
                <c:pt idx="11157">
                  <c:v>25.567123287666572</c:v>
                </c:pt>
                <c:pt idx="11158">
                  <c:v>25.569863013693968</c:v>
                </c:pt>
                <c:pt idx="11159">
                  <c:v>25.572602739721365</c:v>
                </c:pt>
                <c:pt idx="11160">
                  <c:v>25.575342465748761</c:v>
                </c:pt>
                <c:pt idx="11161">
                  <c:v>25.578082191776158</c:v>
                </c:pt>
                <c:pt idx="11162">
                  <c:v>25.580821917803554</c:v>
                </c:pt>
                <c:pt idx="11163">
                  <c:v>25.583561643830951</c:v>
                </c:pt>
                <c:pt idx="11164">
                  <c:v>25.586301369858347</c:v>
                </c:pt>
                <c:pt idx="11165">
                  <c:v>25.589041095885744</c:v>
                </c:pt>
                <c:pt idx="11166">
                  <c:v>25.59178082191314</c:v>
                </c:pt>
                <c:pt idx="11167">
                  <c:v>25.594520547940537</c:v>
                </c:pt>
                <c:pt idx="11168">
                  <c:v>25.597260273967933</c:v>
                </c:pt>
                <c:pt idx="11169">
                  <c:v>25.59999999999533</c:v>
                </c:pt>
                <c:pt idx="11170">
                  <c:v>25.602739726022726</c:v>
                </c:pt>
                <c:pt idx="11171">
                  <c:v>25.605479452050123</c:v>
                </c:pt>
                <c:pt idx="11172">
                  <c:v>25.608219178077519</c:v>
                </c:pt>
                <c:pt idx="11173">
                  <c:v>25.610958904104915</c:v>
                </c:pt>
                <c:pt idx="11174">
                  <c:v>25.613698630132312</c:v>
                </c:pt>
                <c:pt idx="11175">
                  <c:v>25.616438356159708</c:v>
                </c:pt>
                <c:pt idx="11176">
                  <c:v>25.619178082187105</c:v>
                </c:pt>
                <c:pt idx="11177">
                  <c:v>25.621917808214501</c:v>
                </c:pt>
                <c:pt idx="11178">
                  <c:v>25.624657534241898</c:v>
                </c:pt>
                <c:pt idx="11179">
                  <c:v>25.627397260269294</c:v>
                </c:pt>
                <c:pt idx="11180">
                  <c:v>25.630136986296691</c:v>
                </c:pt>
                <c:pt idx="11181">
                  <c:v>25.632876712324087</c:v>
                </c:pt>
                <c:pt idx="11182">
                  <c:v>25.635616438351484</c:v>
                </c:pt>
                <c:pt idx="11183">
                  <c:v>25.63835616437888</c:v>
                </c:pt>
                <c:pt idx="11184">
                  <c:v>25.641095890406277</c:v>
                </c:pt>
                <c:pt idx="11185">
                  <c:v>25.643835616433673</c:v>
                </c:pt>
                <c:pt idx="11186">
                  <c:v>25.64657534246107</c:v>
                </c:pt>
                <c:pt idx="11187">
                  <c:v>25.649315068488466</c:v>
                </c:pt>
                <c:pt idx="11188">
                  <c:v>25.652054794515863</c:v>
                </c:pt>
                <c:pt idx="11189">
                  <c:v>25.654794520543259</c:v>
                </c:pt>
                <c:pt idx="11190">
                  <c:v>25.657534246570656</c:v>
                </c:pt>
                <c:pt idx="11191">
                  <c:v>25.660273972598052</c:v>
                </c:pt>
                <c:pt idx="11192">
                  <c:v>25.663013698625448</c:v>
                </c:pt>
                <c:pt idx="11193">
                  <c:v>25.665753424652845</c:v>
                </c:pt>
                <c:pt idx="11194">
                  <c:v>25.668493150680241</c:v>
                </c:pt>
                <c:pt idx="11195">
                  <c:v>25.671232876707638</c:v>
                </c:pt>
                <c:pt idx="11196">
                  <c:v>25.673972602735034</c:v>
                </c:pt>
                <c:pt idx="11197">
                  <c:v>25.676712328762431</c:v>
                </c:pt>
                <c:pt idx="11198">
                  <c:v>25.679452054789827</c:v>
                </c:pt>
                <c:pt idx="11199">
                  <c:v>25.682191780817224</c:v>
                </c:pt>
                <c:pt idx="11200">
                  <c:v>25.68493150684462</c:v>
                </c:pt>
                <c:pt idx="11201">
                  <c:v>25.687671232872017</c:v>
                </c:pt>
                <c:pt idx="11202">
                  <c:v>25.690410958899413</c:v>
                </c:pt>
                <c:pt idx="11203">
                  <c:v>25.69315068492681</c:v>
                </c:pt>
                <c:pt idx="11204">
                  <c:v>25.695890410954206</c:v>
                </c:pt>
                <c:pt idx="11205">
                  <c:v>25.698630136981603</c:v>
                </c:pt>
                <c:pt idx="11206">
                  <c:v>25.701369863008999</c:v>
                </c:pt>
                <c:pt idx="11207">
                  <c:v>25.704109589036396</c:v>
                </c:pt>
                <c:pt idx="11208">
                  <c:v>25.706849315063792</c:v>
                </c:pt>
                <c:pt idx="11209">
                  <c:v>25.709589041091188</c:v>
                </c:pt>
                <c:pt idx="11210">
                  <c:v>25.712328767118585</c:v>
                </c:pt>
                <c:pt idx="11211">
                  <c:v>25.715068493145981</c:v>
                </c:pt>
                <c:pt idx="11212">
                  <c:v>25.717808219173378</c:v>
                </c:pt>
                <c:pt idx="11213">
                  <c:v>25.720547945200774</c:v>
                </c:pt>
                <c:pt idx="11214">
                  <c:v>25.723287671228171</c:v>
                </c:pt>
                <c:pt idx="11215">
                  <c:v>25.726027397255567</c:v>
                </c:pt>
                <c:pt idx="11216">
                  <c:v>25.728767123282964</c:v>
                </c:pt>
                <c:pt idx="11217">
                  <c:v>25.73150684931036</c:v>
                </c:pt>
                <c:pt idx="11218">
                  <c:v>25.734246575337757</c:v>
                </c:pt>
                <c:pt idx="11219">
                  <c:v>25.736986301365153</c:v>
                </c:pt>
                <c:pt idx="11220">
                  <c:v>25.73972602739255</c:v>
                </c:pt>
                <c:pt idx="11221">
                  <c:v>25.742465753419946</c:v>
                </c:pt>
                <c:pt idx="11222">
                  <c:v>25.745205479447343</c:v>
                </c:pt>
                <c:pt idx="11223">
                  <c:v>25.747945205474739</c:v>
                </c:pt>
                <c:pt idx="11224">
                  <c:v>25.750684931502136</c:v>
                </c:pt>
                <c:pt idx="11225">
                  <c:v>25.753424657529532</c:v>
                </c:pt>
                <c:pt idx="11226">
                  <c:v>25.756164383556928</c:v>
                </c:pt>
                <c:pt idx="11227">
                  <c:v>25.758904109584325</c:v>
                </c:pt>
                <c:pt idx="11228">
                  <c:v>25.761643835611721</c:v>
                </c:pt>
                <c:pt idx="11229">
                  <c:v>25.764383561639118</c:v>
                </c:pt>
                <c:pt idx="11230">
                  <c:v>25.767123287666514</c:v>
                </c:pt>
                <c:pt idx="11231">
                  <c:v>25.769863013693911</c:v>
                </c:pt>
                <c:pt idx="11232">
                  <c:v>25.772602739721307</c:v>
                </c:pt>
                <c:pt idx="11233">
                  <c:v>25.775342465748704</c:v>
                </c:pt>
                <c:pt idx="11234">
                  <c:v>25.7780821917761</c:v>
                </c:pt>
                <c:pt idx="11235">
                  <c:v>25.780821917803497</c:v>
                </c:pt>
                <c:pt idx="11236">
                  <c:v>25.783561643830893</c:v>
                </c:pt>
                <c:pt idx="11237">
                  <c:v>25.78630136985829</c:v>
                </c:pt>
                <c:pt idx="11238">
                  <c:v>25.789041095885686</c:v>
                </c:pt>
                <c:pt idx="11239">
                  <c:v>25.791780821913083</c:v>
                </c:pt>
                <c:pt idx="11240">
                  <c:v>25.794520547940479</c:v>
                </c:pt>
                <c:pt idx="11241">
                  <c:v>25.797260273967876</c:v>
                </c:pt>
                <c:pt idx="11242">
                  <c:v>25.799999999995272</c:v>
                </c:pt>
                <c:pt idx="11243">
                  <c:v>25.802739726022669</c:v>
                </c:pt>
                <c:pt idx="11244">
                  <c:v>25.805479452050065</c:v>
                </c:pt>
                <c:pt idx="11245">
                  <c:v>25.808219178077461</c:v>
                </c:pt>
                <c:pt idx="11246">
                  <c:v>25.810958904104858</c:v>
                </c:pt>
                <c:pt idx="11247">
                  <c:v>25.813698630132254</c:v>
                </c:pt>
                <c:pt idx="11248">
                  <c:v>25.816438356159651</c:v>
                </c:pt>
                <c:pt idx="11249">
                  <c:v>25.819178082187047</c:v>
                </c:pt>
                <c:pt idx="11250">
                  <c:v>25.821917808214444</c:v>
                </c:pt>
                <c:pt idx="11251">
                  <c:v>25.82465753424184</c:v>
                </c:pt>
                <c:pt idx="11252">
                  <c:v>25.827397260269237</c:v>
                </c:pt>
                <c:pt idx="11253">
                  <c:v>25.830136986296633</c:v>
                </c:pt>
                <c:pt idx="11254">
                  <c:v>25.83287671232403</c:v>
                </c:pt>
                <c:pt idx="11255">
                  <c:v>25.835616438351426</c:v>
                </c:pt>
                <c:pt idx="11256">
                  <c:v>25.838356164378823</c:v>
                </c:pt>
                <c:pt idx="11257">
                  <c:v>25.841095890406219</c:v>
                </c:pt>
                <c:pt idx="11258">
                  <c:v>25.843835616433616</c:v>
                </c:pt>
                <c:pt idx="11259">
                  <c:v>25.846575342461012</c:v>
                </c:pt>
                <c:pt idx="11260">
                  <c:v>25.849315068488409</c:v>
                </c:pt>
                <c:pt idx="11261">
                  <c:v>25.852054794515805</c:v>
                </c:pt>
                <c:pt idx="11262">
                  <c:v>25.854794520543201</c:v>
                </c:pt>
                <c:pt idx="11263">
                  <c:v>25.857534246570598</c:v>
                </c:pt>
                <c:pt idx="11264">
                  <c:v>25.860273972597994</c:v>
                </c:pt>
                <c:pt idx="11265">
                  <c:v>25.863013698625391</c:v>
                </c:pt>
                <c:pt idx="11266">
                  <c:v>25.865753424652787</c:v>
                </c:pt>
                <c:pt idx="11267">
                  <c:v>25.868493150680184</c:v>
                </c:pt>
                <c:pt idx="11268">
                  <c:v>25.87123287670758</c:v>
                </c:pt>
                <c:pt idx="11269">
                  <c:v>25.873972602734977</c:v>
                </c:pt>
                <c:pt idx="11270">
                  <c:v>25.876712328762373</c:v>
                </c:pt>
                <c:pt idx="11271">
                  <c:v>25.87945205478977</c:v>
                </c:pt>
                <c:pt idx="11272">
                  <c:v>25.882191780817166</c:v>
                </c:pt>
                <c:pt idx="11273">
                  <c:v>25.884931506844563</c:v>
                </c:pt>
                <c:pt idx="11274">
                  <c:v>25.887671232871959</c:v>
                </c:pt>
                <c:pt idx="11275">
                  <c:v>25.890410958899356</c:v>
                </c:pt>
                <c:pt idx="11276">
                  <c:v>25.893150684926752</c:v>
                </c:pt>
                <c:pt idx="11277">
                  <c:v>25.895890410954149</c:v>
                </c:pt>
                <c:pt idx="11278">
                  <c:v>25.898630136981545</c:v>
                </c:pt>
                <c:pt idx="11279">
                  <c:v>25.901369863008942</c:v>
                </c:pt>
                <c:pt idx="11280">
                  <c:v>25.904109589036338</c:v>
                </c:pt>
                <c:pt idx="11281">
                  <c:v>25.906849315063734</c:v>
                </c:pt>
                <c:pt idx="11282">
                  <c:v>25.909589041091131</c:v>
                </c:pt>
                <c:pt idx="11283">
                  <c:v>25.912328767118527</c:v>
                </c:pt>
                <c:pt idx="11284">
                  <c:v>25.915068493145924</c:v>
                </c:pt>
                <c:pt idx="11285">
                  <c:v>25.91780821917332</c:v>
                </c:pt>
                <c:pt idx="11286">
                  <c:v>25.920547945200717</c:v>
                </c:pt>
                <c:pt idx="11287">
                  <c:v>25.923287671228113</c:v>
                </c:pt>
                <c:pt idx="11288">
                  <c:v>25.92602739725551</c:v>
                </c:pt>
                <c:pt idx="11289">
                  <c:v>25.928767123282906</c:v>
                </c:pt>
                <c:pt idx="11290">
                  <c:v>25.931506849310303</c:v>
                </c:pt>
                <c:pt idx="11291">
                  <c:v>25.934246575337699</c:v>
                </c:pt>
                <c:pt idx="11292">
                  <c:v>25.936986301365096</c:v>
                </c:pt>
                <c:pt idx="11293">
                  <c:v>25.939726027392492</c:v>
                </c:pt>
                <c:pt idx="11294">
                  <c:v>25.942465753419889</c:v>
                </c:pt>
                <c:pt idx="11295">
                  <c:v>25.945205479447285</c:v>
                </c:pt>
                <c:pt idx="11296">
                  <c:v>25.947945205474682</c:v>
                </c:pt>
                <c:pt idx="11297">
                  <c:v>25.950684931502078</c:v>
                </c:pt>
                <c:pt idx="11298">
                  <c:v>25.953424657529474</c:v>
                </c:pt>
                <c:pt idx="11299">
                  <c:v>25.956164383556871</c:v>
                </c:pt>
                <c:pt idx="11300">
                  <c:v>25.958904109584267</c:v>
                </c:pt>
                <c:pt idx="11301">
                  <c:v>25.961643835611664</c:v>
                </c:pt>
                <c:pt idx="11302">
                  <c:v>25.96438356163906</c:v>
                </c:pt>
                <c:pt idx="11303">
                  <c:v>25.967123287666457</c:v>
                </c:pt>
                <c:pt idx="11304">
                  <c:v>25.969863013693853</c:v>
                </c:pt>
                <c:pt idx="11305">
                  <c:v>25.97260273972125</c:v>
                </c:pt>
                <c:pt idx="11306">
                  <c:v>25.975342465748646</c:v>
                </c:pt>
                <c:pt idx="11307">
                  <c:v>25.978082191776043</c:v>
                </c:pt>
                <c:pt idx="11308">
                  <c:v>25.980821917803439</c:v>
                </c:pt>
                <c:pt idx="11309">
                  <c:v>25.983561643830836</c:v>
                </c:pt>
                <c:pt idx="11310">
                  <c:v>25.986301369858232</c:v>
                </c:pt>
                <c:pt idx="11311">
                  <c:v>25.989041095885629</c:v>
                </c:pt>
                <c:pt idx="11312">
                  <c:v>25.991780821913025</c:v>
                </c:pt>
                <c:pt idx="11313">
                  <c:v>25.994520547940422</c:v>
                </c:pt>
                <c:pt idx="11314">
                  <c:v>25.997260273967818</c:v>
                </c:pt>
                <c:pt idx="11315">
                  <c:v>25.999999999995214</c:v>
                </c:pt>
                <c:pt idx="11316">
                  <c:v>26.002739726022611</c:v>
                </c:pt>
                <c:pt idx="11317">
                  <c:v>26.005479452050007</c:v>
                </c:pt>
                <c:pt idx="11318">
                  <c:v>26.008219178077404</c:v>
                </c:pt>
                <c:pt idx="11319">
                  <c:v>26.0109589041048</c:v>
                </c:pt>
                <c:pt idx="11320">
                  <c:v>26.013698630132197</c:v>
                </c:pt>
                <c:pt idx="11321">
                  <c:v>26.016438356159593</c:v>
                </c:pt>
                <c:pt idx="11322">
                  <c:v>26.01917808218699</c:v>
                </c:pt>
                <c:pt idx="11323">
                  <c:v>26.021917808214386</c:v>
                </c:pt>
                <c:pt idx="11324">
                  <c:v>26.024657534241783</c:v>
                </c:pt>
                <c:pt idx="11325">
                  <c:v>26.027397260269179</c:v>
                </c:pt>
                <c:pt idx="11326">
                  <c:v>26.030136986296576</c:v>
                </c:pt>
                <c:pt idx="11327">
                  <c:v>26.032876712323972</c:v>
                </c:pt>
                <c:pt idx="11328">
                  <c:v>26.035616438351369</c:v>
                </c:pt>
                <c:pt idx="11329">
                  <c:v>26.038356164378765</c:v>
                </c:pt>
                <c:pt idx="11330">
                  <c:v>26.041095890406162</c:v>
                </c:pt>
                <c:pt idx="11331">
                  <c:v>26.043835616433558</c:v>
                </c:pt>
                <c:pt idx="11332">
                  <c:v>26.046575342460955</c:v>
                </c:pt>
                <c:pt idx="11333">
                  <c:v>26.049315068488351</c:v>
                </c:pt>
                <c:pt idx="11334">
                  <c:v>26.052054794515747</c:v>
                </c:pt>
                <c:pt idx="11335">
                  <c:v>26.054794520543144</c:v>
                </c:pt>
                <c:pt idx="11336">
                  <c:v>26.05753424657054</c:v>
                </c:pt>
                <c:pt idx="11337">
                  <c:v>26.060273972597937</c:v>
                </c:pt>
                <c:pt idx="11338">
                  <c:v>26.063013698625333</c:v>
                </c:pt>
                <c:pt idx="11339">
                  <c:v>26.06575342465273</c:v>
                </c:pt>
                <c:pt idx="11340">
                  <c:v>26.068493150680126</c:v>
                </c:pt>
                <c:pt idx="11341">
                  <c:v>26.071232876707523</c:v>
                </c:pt>
                <c:pt idx="11342">
                  <c:v>26.073972602734919</c:v>
                </c:pt>
                <c:pt idx="11343">
                  <c:v>26.076712328762316</c:v>
                </c:pt>
                <c:pt idx="11344">
                  <c:v>26.079452054789712</c:v>
                </c:pt>
                <c:pt idx="11345">
                  <c:v>26.082191780817109</c:v>
                </c:pt>
                <c:pt idx="11346">
                  <c:v>26.084931506844505</c:v>
                </c:pt>
                <c:pt idx="11347">
                  <c:v>26.087671232871902</c:v>
                </c:pt>
                <c:pt idx="11348">
                  <c:v>26.090410958899298</c:v>
                </c:pt>
                <c:pt idx="11349">
                  <c:v>26.093150684926695</c:v>
                </c:pt>
                <c:pt idx="11350">
                  <c:v>26.095890410954091</c:v>
                </c:pt>
                <c:pt idx="11351">
                  <c:v>26.098630136981487</c:v>
                </c:pt>
                <c:pt idx="11352">
                  <c:v>26.101369863008884</c:v>
                </c:pt>
                <c:pt idx="11353">
                  <c:v>26.10410958903628</c:v>
                </c:pt>
                <c:pt idx="11354">
                  <c:v>26.106849315063677</c:v>
                </c:pt>
                <c:pt idx="11355">
                  <c:v>26.109589041091073</c:v>
                </c:pt>
                <c:pt idx="11356">
                  <c:v>26.11232876711847</c:v>
                </c:pt>
                <c:pt idx="11357">
                  <c:v>26.115068493145866</c:v>
                </c:pt>
                <c:pt idx="11358">
                  <c:v>26.117808219173263</c:v>
                </c:pt>
                <c:pt idx="11359">
                  <c:v>26.120547945200659</c:v>
                </c:pt>
                <c:pt idx="11360">
                  <c:v>26.123287671228056</c:v>
                </c:pt>
                <c:pt idx="11361">
                  <c:v>26.126027397255452</c:v>
                </c:pt>
                <c:pt idx="11362">
                  <c:v>26.128767123282849</c:v>
                </c:pt>
                <c:pt idx="11363">
                  <c:v>26.131506849310245</c:v>
                </c:pt>
                <c:pt idx="11364">
                  <c:v>26.134246575337642</c:v>
                </c:pt>
                <c:pt idx="11365">
                  <c:v>26.136986301365038</c:v>
                </c:pt>
                <c:pt idx="11366">
                  <c:v>26.139726027392435</c:v>
                </c:pt>
                <c:pt idx="11367">
                  <c:v>26.142465753419831</c:v>
                </c:pt>
                <c:pt idx="11368">
                  <c:v>26.145205479447228</c:v>
                </c:pt>
                <c:pt idx="11369">
                  <c:v>26.147945205474624</c:v>
                </c:pt>
                <c:pt idx="11370">
                  <c:v>26.15068493150202</c:v>
                </c:pt>
                <c:pt idx="11371">
                  <c:v>26.153424657529417</c:v>
                </c:pt>
                <c:pt idx="11372">
                  <c:v>26.156164383556813</c:v>
                </c:pt>
                <c:pt idx="11373">
                  <c:v>26.15890410958421</c:v>
                </c:pt>
                <c:pt idx="11374">
                  <c:v>26.161643835611606</c:v>
                </c:pt>
                <c:pt idx="11375">
                  <c:v>26.164383561639003</c:v>
                </c:pt>
                <c:pt idx="11376">
                  <c:v>26.167123287666399</c:v>
                </c:pt>
                <c:pt idx="11377">
                  <c:v>26.169863013693796</c:v>
                </c:pt>
                <c:pt idx="11378">
                  <c:v>26.172602739721192</c:v>
                </c:pt>
                <c:pt idx="11379">
                  <c:v>26.175342465748589</c:v>
                </c:pt>
                <c:pt idx="11380">
                  <c:v>26.178082191775985</c:v>
                </c:pt>
                <c:pt idx="11381">
                  <c:v>26.180821917803382</c:v>
                </c:pt>
                <c:pt idx="11382">
                  <c:v>26.183561643830778</c:v>
                </c:pt>
                <c:pt idx="11383">
                  <c:v>26.186301369858175</c:v>
                </c:pt>
                <c:pt idx="11384">
                  <c:v>26.189041095885571</c:v>
                </c:pt>
                <c:pt idx="11385">
                  <c:v>26.191780821912968</c:v>
                </c:pt>
                <c:pt idx="11386">
                  <c:v>26.194520547940364</c:v>
                </c:pt>
                <c:pt idx="11387">
                  <c:v>26.19726027396776</c:v>
                </c:pt>
                <c:pt idx="11388">
                  <c:v>26.199999999995157</c:v>
                </c:pt>
                <c:pt idx="11389">
                  <c:v>26.202739726022553</c:v>
                </c:pt>
                <c:pt idx="11390">
                  <c:v>26.20547945204995</c:v>
                </c:pt>
                <c:pt idx="11391">
                  <c:v>26.208219178077346</c:v>
                </c:pt>
                <c:pt idx="11392">
                  <c:v>26.210958904104743</c:v>
                </c:pt>
                <c:pt idx="11393">
                  <c:v>26.213698630132139</c:v>
                </c:pt>
                <c:pt idx="11394">
                  <c:v>26.216438356159536</c:v>
                </c:pt>
                <c:pt idx="11395">
                  <c:v>26.219178082186932</c:v>
                </c:pt>
                <c:pt idx="11396">
                  <c:v>26.221917808214329</c:v>
                </c:pt>
                <c:pt idx="11397">
                  <c:v>26.224657534241725</c:v>
                </c:pt>
                <c:pt idx="11398">
                  <c:v>26.227397260269122</c:v>
                </c:pt>
                <c:pt idx="11399">
                  <c:v>26.230136986296518</c:v>
                </c:pt>
                <c:pt idx="11400">
                  <c:v>26.232876712323915</c:v>
                </c:pt>
                <c:pt idx="11401">
                  <c:v>26.235616438351311</c:v>
                </c:pt>
                <c:pt idx="11402">
                  <c:v>26.238356164378708</c:v>
                </c:pt>
                <c:pt idx="11403">
                  <c:v>26.241095890406104</c:v>
                </c:pt>
                <c:pt idx="11404">
                  <c:v>26.2438356164335</c:v>
                </c:pt>
                <c:pt idx="11405">
                  <c:v>26.246575342460897</c:v>
                </c:pt>
                <c:pt idx="11406">
                  <c:v>26.249315068488293</c:v>
                </c:pt>
                <c:pt idx="11407">
                  <c:v>26.25205479451569</c:v>
                </c:pt>
                <c:pt idx="11408">
                  <c:v>26.254794520543086</c:v>
                </c:pt>
                <c:pt idx="11409">
                  <c:v>26.257534246570483</c:v>
                </c:pt>
                <c:pt idx="11410">
                  <c:v>26.260273972597879</c:v>
                </c:pt>
                <c:pt idx="11411">
                  <c:v>26.263013698625276</c:v>
                </c:pt>
                <c:pt idx="11412">
                  <c:v>26.265753424652672</c:v>
                </c:pt>
                <c:pt idx="11413">
                  <c:v>26.268493150680069</c:v>
                </c:pt>
                <c:pt idx="11414">
                  <c:v>26.271232876707465</c:v>
                </c:pt>
                <c:pt idx="11415">
                  <c:v>26.273972602734862</c:v>
                </c:pt>
                <c:pt idx="11416">
                  <c:v>26.276712328762258</c:v>
                </c:pt>
                <c:pt idx="11417">
                  <c:v>26.279452054789655</c:v>
                </c:pt>
                <c:pt idx="11418">
                  <c:v>26.282191780817051</c:v>
                </c:pt>
                <c:pt idx="11419">
                  <c:v>26.284931506844448</c:v>
                </c:pt>
                <c:pt idx="11420">
                  <c:v>26.287671232871844</c:v>
                </c:pt>
                <c:pt idx="11421">
                  <c:v>26.290410958899241</c:v>
                </c:pt>
                <c:pt idx="11422">
                  <c:v>26.293150684926637</c:v>
                </c:pt>
                <c:pt idx="11423">
                  <c:v>26.295890410954033</c:v>
                </c:pt>
                <c:pt idx="11424">
                  <c:v>26.29863013698143</c:v>
                </c:pt>
                <c:pt idx="11425">
                  <c:v>26.301369863008826</c:v>
                </c:pt>
                <c:pt idx="11426">
                  <c:v>26.304109589036223</c:v>
                </c:pt>
                <c:pt idx="11427">
                  <c:v>26.306849315063619</c:v>
                </c:pt>
                <c:pt idx="11428">
                  <c:v>26.309589041091016</c:v>
                </c:pt>
                <c:pt idx="11429">
                  <c:v>26.312328767118412</c:v>
                </c:pt>
                <c:pt idx="11430">
                  <c:v>26.315068493145809</c:v>
                </c:pt>
                <c:pt idx="11431">
                  <c:v>26.317808219173205</c:v>
                </c:pt>
                <c:pt idx="11432">
                  <c:v>26.320547945200602</c:v>
                </c:pt>
                <c:pt idx="11433">
                  <c:v>26.323287671227998</c:v>
                </c:pt>
                <c:pt idx="11434">
                  <c:v>26.326027397255395</c:v>
                </c:pt>
                <c:pt idx="11435">
                  <c:v>26.328767123282791</c:v>
                </c:pt>
                <c:pt idx="11436">
                  <c:v>26.331506849310188</c:v>
                </c:pt>
                <c:pt idx="11437">
                  <c:v>26.334246575337584</c:v>
                </c:pt>
                <c:pt idx="11438">
                  <c:v>26.336986301364981</c:v>
                </c:pt>
                <c:pt idx="11439">
                  <c:v>26.339726027392377</c:v>
                </c:pt>
                <c:pt idx="11440">
                  <c:v>26.342465753419773</c:v>
                </c:pt>
                <c:pt idx="11441">
                  <c:v>26.34520547944717</c:v>
                </c:pt>
                <c:pt idx="11442">
                  <c:v>26.347945205474566</c:v>
                </c:pt>
                <c:pt idx="11443">
                  <c:v>26.350684931501963</c:v>
                </c:pt>
                <c:pt idx="11444">
                  <c:v>26.353424657529359</c:v>
                </c:pt>
                <c:pt idx="11445">
                  <c:v>26.356164383556756</c:v>
                </c:pt>
                <c:pt idx="11446">
                  <c:v>26.358904109584152</c:v>
                </c:pt>
                <c:pt idx="11447">
                  <c:v>26.361643835611549</c:v>
                </c:pt>
                <c:pt idx="11448">
                  <c:v>26.364383561638945</c:v>
                </c:pt>
                <c:pt idx="11449">
                  <c:v>26.367123287666342</c:v>
                </c:pt>
                <c:pt idx="11450">
                  <c:v>26.369863013693738</c:v>
                </c:pt>
                <c:pt idx="11451">
                  <c:v>26.372602739721135</c:v>
                </c:pt>
                <c:pt idx="11452">
                  <c:v>26.375342465748531</c:v>
                </c:pt>
                <c:pt idx="11453">
                  <c:v>26.378082191775928</c:v>
                </c:pt>
                <c:pt idx="11454">
                  <c:v>26.380821917803324</c:v>
                </c:pt>
                <c:pt idx="11455">
                  <c:v>26.383561643830721</c:v>
                </c:pt>
                <c:pt idx="11456">
                  <c:v>26.386301369858117</c:v>
                </c:pt>
                <c:pt idx="11457">
                  <c:v>26.389041095885513</c:v>
                </c:pt>
                <c:pt idx="11458">
                  <c:v>26.39178082191291</c:v>
                </c:pt>
                <c:pt idx="11459">
                  <c:v>26.394520547940306</c:v>
                </c:pt>
                <c:pt idx="11460">
                  <c:v>26.397260273967703</c:v>
                </c:pt>
                <c:pt idx="11461">
                  <c:v>26.399999999995099</c:v>
                </c:pt>
                <c:pt idx="11462">
                  <c:v>26.402739726022496</c:v>
                </c:pt>
                <c:pt idx="11463">
                  <c:v>26.405479452049892</c:v>
                </c:pt>
                <c:pt idx="11464">
                  <c:v>26.408219178077289</c:v>
                </c:pt>
                <c:pt idx="11465">
                  <c:v>26.410958904104685</c:v>
                </c:pt>
                <c:pt idx="11466">
                  <c:v>26.413698630132082</c:v>
                </c:pt>
                <c:pt idx="11467">
                  <c:v>26.416438356159478</c:v>
                </c:pt>
                <c:pt idx="11468">
                  <c:v>26.419178082186875</c:v>
                </c:pt>
                <c:pt idx="11469">
                  <c:v>26.421917808214271</c:v>
                </c:pt>
                <c:pt idx="11470">
                  <c:v>26.424657534241668</c:v>
                </c:pt>
                <c:pt idx="11471">
                  <c:v>26.427397260269064</c:v>
                </c:pt>
                <c:pt idx="11472">
                  <c:v>26.430136986296461</c:v>
                </c:pt>
                <c:pt idx="11473">
                  <c:v>26.432876712323857</c:v>
                </c:pt>
                <c:pt idx="11474">
                  <c:v>26.435616438351254</c:v>
                </c:pt>
                <c:pt idx="11475">
                  <c:v>26.43835616437865</c:v>
                </c:pt>
                <c:pt idx="11476">
                  <c:v>26.441095890406046</c:v>
                </c:pt>
                <c:pt idx="11477">
                  <c:v>26.443835616433443</c:v>
                </c:pt>
                <c:pt idx="11478">
                  <c:v>26.446575342460839</c:v>
                </c:pt>
                <c:pt idx="11479">
                  <c:v>26.449315068488236</c:v>
                </c:pt>
                <c:pt idx="11480">
                  <c:v>26.452054794515632</c:v>
                </c:pt>
                <c:pt idx="11481">
                  <c:v>26.454794520543029</c:v>
                </c:pt>
                <c:pt idx="11482">
                  <c:v>26.457534246570425</c:v>
                </c:pt>
                <c:pt idx="11483">
                  <c:v>26.460273972597822</c:v>
                </c:pt>
                <c:pt idx="11484">
                  <c:v>26.463013698625218</c:v>
                </c:pt>
                <c:pt idx="11485">
                  <c:v>26.465753424652615</c:v>
                </c:pt>
                <c:pt idx="11486">
                  <c:v>26.468493150680011</c:v>
                </c:pt>
                <c:pt idx="11487">
                  <c:v>26.471232876707408</c:v>
                </c:pt>
                <c:pt idx="11488">
                  <c:v>26.473972602734804</c:v>
                </c:pt>
                <c:pt idx="11489">
                  <c:v>26.476712328762201</c:v>
                </c:pt>
                <c:pt idx="11490">
                  <c:v>26.479452054789597</c:v>
                </c:pt>
                <c:pt idx="11491">
                  <c:v>26.482191780816994</c:v>
                </c:pt>
                <c:pt idx="11492">
                  <c:v>26.48493150684439</c:v>
                </c:pt>
                <c:pt idx="11493">
                  <c:v>26.487671232871786</c:v>
                </c:pt>
                <c:pt idx="11494">
                  <c:v>26.490410958899183</c:v>
                </c:pt>
                <c:pt idx="11495">
                  <c:v>26.493150684926579</c:v>
                </c:pt>
                <c:pt idx="11496">
                  <c:v>26.495890410953976</c:v>
                </c:pt>
                <c:pt idx="11497">
                  <c:v>26.498630136981372</c:v>
                </c:pt>
                <c:pt idx="11498">
                  <c:v>26.501369863008769</c:v>
                </c:pt>
                <c:pt idx="11499">
                  <c:v>26.504109589036165</c:v>
                </c:pt>
                <c:pt idx="11500">
                  <c:v>26.506849315063562</c:v>
                </c:pt>
                <c:pt idx="11501">
                  <c:v>26.509589041090958</c:v>
                </c:pt>
                <c:pt idx="11502">
                  <c:v>26.512328767118355</c:v>
                </c:pt>
                <c:pt idx="11503">
                  <c:v>26.515068493145751</c:v>
                </c:pt>
                <c:pt idx="11504">
                  <c:v>26.517808219173148</c:v>
                </c:pt>
                <c:pt idx="11505">
                  <c:v>26.520547945200544</c:v>
                </c:pt>
                <c:pt idx="11506">
                  <c:v>26.523287671227941</c:v>
                </c:pt>
                <c:pt idx="11507">
                  <c:v>26.526027397255337</c:v>
                </c:pt>
                <c:pt idx="11508">
                  <c:v>26.528767123282734</c:v>
                </c:pt>
                <c:pt idx="11509">
                  <c:v>26.53150684931013</c:v>
                </c:pt>
                <c:pt idx="11510">
                  <c:v>26.534246575337527</c:v>
                </c:pt>
                <c:pt idx="11511">
                  <c:v>26.536986301364923</c:v>
                </c:pt>
                <c:pt idx="11512">
                  <c:v>26.539726027392319</c:v>
                </c:pt>
                <c:pt idx="11513">
                  <c:v>26.542465753419716</c:v>
                </c:pt>
                <c:pt idx="11514">
                  <c:v>26.545205479447112</c:v>
                </c:pt>
                <c:pt idx="11515">
                  <c:v>26.547945205474509</c:v>
                </c:pt>
                <c:pt idx="11516">
                  <c:v>26.550684931501905</c:v>
                </c:pt>
                <c:pt idx="11517">
                  <c:v>26.553424657529302</c:v>
                </c:pt>
                <c:pt idx="11518">
                  <c:v>26.556164383556698</c:v>
                </c:pt>
                <c:pt idx="11519">
                  <c:v>26.558904109584095</c:v>
                </c:pt>
                <c:pt idx="11520">
                  <c:v>26.561643835611491</c:v>
                </c:pt>
                <c:pt idx="11521">
                  <c:v>26.564383561638888</c:v>
                </c:pt>
                <c:pt idx="11522">
                  <c:v>26.567123287666284</c:v>
                </c:pt>
                <c:pt idx="11523">
                  <c:v>26.569863013693681</c:v>
                </c:pt>
                <c:pt idx="11524">
                  <c:v>26.572602739721077</c:v>
                </c:pt>
                <c:pt idx="11525">
                  <c:v>26.575342465748474</c:v>
                </c:pt>
                <c:pt idx="11526">
                  <c:v>26.57808219177587</c:v>
                </c:pt>
                <c:pt idx="11527">
                  <c:v>26.580821917803267</c:v>
                </c:pt>
                <c:pt idx="11528">
                  <c:v>26.583561643830663</c:v>
                </c:pt>
                <c:pt idx="11529">
                  <c:v>26.586301369858059</c:v>
                </c:pt>
                <c:pt idx="11530">
                  <c:v>26.589041095885456</c:v>
                </c:pt>
                <c:pt idx="11531">
                  <c:v>26.591780821912852</c:v>
                </c:pt>
                <c:pt idx="11532">
                  <c:v>26.594520547940249</c:v>
                </c:pt>
                <c:pt idx="11533">
                  <c:v>26.597260273967645</c:v>
                </c:pt>
                <c:pt idx="11534">
                  <c:v>26.599999999995042</c:v>
                </c:pt>
                <c:pt idx="11535">
                  <c:v>26.602739726022438</c:v>
                </c:pt>
                <c:pt idx="11536">
                  <c:v>26.605479452049835</c:v>
                </c:pt>
                <c:pt idx="11537">
                  <c:v>26.608219178077231</c:v>
                </c:pt>
                <c:pt idx="11538">
                  <c:v>26.610958904104628</c:v>
                </c:pt>
                <c:pt idx="11539">
                  <c:v>26.613698630132024</c:v>
                </c:pt>
                <c:pt idx="11540">
                  <c:v>26.616438356159421</c:v>
                </c:pt>
                <c:pt idx="11541">
                  <c:v>26.619178082186817</c:v>
                </c:pt>
                <c:pt idx="11542">
                  <c:v>26.621917808214214</c:v>
                </c:pt>
                <c:pt idx="11543">
                  <c:v>26.62465753424161</c:v>
                </c:pt>
                <c:pt idx="11544">
                  <c:v>26.627397260269007</c:v>
                </c:pt>
                <c:pt idx="11545">
                  <c:v>26.630136986296403</c:v>
                </c:pt>
                <c:pt idx="11546">
                  <c:v>26.632876712323799</c:v>
                </c:pt>
                <c:pt idx="11547">
                  <c:v>26.635616438351196</c:v>
                </c:pt>
                <c:pt idx="11548">
                  <c:v>26.638356164378592</c:v>
                </c:pt>
                <c:pt idx="11549">
                  <c:v>26.641095890405989</c:v>
                </c:pt>
                <c:pt idx="11550">
                  <c:v>26.643835616433385</c:v>
                </c:pt>
                <c:pt idx="11551">
                  <c:v>26.646575342460782</c:v>
                </c:pt>
                <c:pt idx="11552">
                  <c:v>26.649315068488178</c:v>
                </c:pt>
                <c:pt idx="11553">
                  <c:v>26.652054794515575</c:v>
                </c:pt>
                <c:pt idx="11554">
                  <c:v>26.654794520542971</c:v>
                </c:pt>
                <c:pt idx="11555">
                  <c:v>26.657534246570368</c:v>
                </c:pt>
                <c:pt idx="11556">
                  <c:v>26.660273972597764</c:v>
                </c:pt>
                <c:pt idx="11557">
                  <c:v>26.663013698625161</c:v>
                </c:pt>
                <c:pt idx="11558">
                  <c:v>26.665753424652557</c:v>
                </c:pt>
                <c:pt idx="11559">
                  <c:v>26.668493150679954</c:v>
                </c:pt>
                <c:pt idx="11560">
                  <c:v>26.67123287670735</c:v>
                </c:pt>
                <c:pt idx="11561">
                  <c:v>26.673972602734747</c:v>
                </c:pt>
                <c:pt idx="11562">
                  <c:v>26.676712328762143</c:v>
                </c:pt>
                <c:pt idx="11563">
                  <c:v>26.67945205478954</c:v>
                </c:pt>
                <c:pt idx="11564">
                  <c:v>26.682191780816936</c:v>
                </c:pt>
                <c:pt idx="11565">
                  <c:v>26.684931506844332</c:v>
                </c:pt>
                <c:pt idx="11566">
                  <c:v>26.687671232871729</c:v>
                </c:pt>
                <c:pt idx="11567">
                  <c:v>26.690410958899125</c:v>
                </c:pt>
                <c:pt idx="11568">
                  <c:v>26.693150684926522</c:v>
                </c:pt>
                <c:pt idx="11569">
                  <c:v>26.695890410953918</c:v>
                </c:pt>
                <c:pt idx="11570">
                  <c:v>26.698630136981315</c:v>
                </c:pt>
                <c:pt idx="11571">
                  <c:v>26.701369863008711</c:v>
                </c:pt>
                <c:pt idx="11572">
                  <c:v>26.704109589036108</c:v>
                </c:pt>
                <c:pt idx="11573">
                  <c:v>26.706849315063504</c:v>
                </c:pt>
                <c:pt idx="11574">
                  <c:v>26.709589041090901</c:v>
                </c:pt>
                <c:pt idx="11575">
                  <c:v>26.712328767118297</c:v>
                </c:pt>
                <c:pt idx="11576">
                  <c:v>26.715068493145694</c:v>
                </c:pt>
                <c:pt idx="11577">
                  <c:v>26.71780821917309</c:v>
                </c:pt>
                <c:pt idx="11578">
                  <c:v>26.720547945200487</c:v>
                </c:pt>
                <c:pt idx="11579">
                  <c:v>26.723287671227883</c:v>
                </c:pt>
                <c:pt idx="11580">
                  <c:v>26.72602739725528</c:v>
                </c:pt>
                <c:pt idx="11581">
                  <c:v>26.728767123282676</c:v>
                </c:pt>
                <c:pt idx="11582">
                  <c:v>26.731506849310072</c:v>
                </c:pt>
                <c:pt idx="11583">
                  <c:v>26.734246575337469</c:v>
                </c:pt>
                <c:pt idx="11584">
                  <c:v>26.736986301364865</c:v>
                </c:pt>
                <c:pt idx="11585">
                  <c:v>26.739726027392262</c:v>
                </c:pt>
                <c:pt idx="11586">
                  <c:v>26.742465753419658</c:v>
                </c:pt>
                <c:pt idx="11587">
                  <c:v>26.745205479447055</c:v>
                </c:pt>
                <c:pt idx="11588">
                  <c:v>26.747945205474451</c:v>
                </c:pt>
                <c:pt idx="11589">
                  <c:v>26.750684931501848</c:v>
                </c:pt>
                <c:pt idx="11590">
                  <c:v>26.753424657529244</c:v>
                </c:pt>
                <c:pt idx="11591">
                  <c:v>26.756164383556641</c:v>
                </c:pt>
                <c:pt idx="11592">
                  <c:v>26.758904109584037</c:v>
                </c:pt>
                <c:pt idx="11593">
                  <c:v>26.761643835611434</c:v>
                </c:pt>
                <c:pt idx="11594">
                  <c:v>26.76438356163883</c:v>
                </c:pt>
                <c:pt idx="11595">
                  <c:v>26.767123287666227</c:v>
                </c:pt>
                <c:pt idx="11596">
                  <c:v>26.769863013693623</c:v>
                </c:pt>
                <c:pt idx="11597">
                  <c:v>26.77260273972102</c:v>
                </c:pt>
                <c:pt idx="11598">
                  <c:v>26.775342465748416</c:v>
                </c:pt>
                <c:pt idx="11599">
                  <c:v>26.778082191775813</c:v>
                </c:pt>
                <c:pt idx="11600">
                  <c:v>26.780821917803209</c:v>
                </c:pt>
                <c:pt idx="11601">
                  <c:v>26.783561643830605</c:v>
                </c:pt>
                <c:pt idx="11602">
                  <c:v>26.786301369858002</c:v>
                </c:pt>
                <c:pt idx="11603">
                  <c:v>26.789041095885398</c:v>
                </c:pt>
                <c:pt idx="11604">
                  <c:v>26.791780821912795</c:v>
                </c:pt>
                <c:pt idx="11605">
                  <c:v>26.794520547940191</c:v>
                </c:pt>
                <c:pt idx="11606">
                  <c:v>26.797260273967588</c:v>
                </c:pt>
                <c:pt idx="11607">
                  <c:v>26.799999999994984</c:v>
                </c:pt>
                <c:pt idx="11608">
                  <c:v>26.802739726022381</c:v>
                </c:pt>
                <c:pt idx="11609">
                  <c:v>26.805479452049777</c:v>
                </c:pt>
                <c:pt idx="11610">
                  <c:v>26.808219178077174</c:v>
                </c:pt>
                <c:pt idx="11611">
                  <c:v>26.81095890410457</c:v>
                </c:pt>
                <c:pt idx="11612">
                  <c:v>26.813698630131967</c:v>
                </c:pt>
                <c:pt idx="11613">
                  <c:v>26.816438356159363</c:v>
                </c:pt>
                <c:pt idx="11614">
                  <c:v>26.81917808218676</c:v>
                </c:pt>
                <c:pt idx="11615">
                  <c:v>26.821917808214156</c:v>
                </c:pt>
                <c:pt idx="11616">
                  <c:v>26.824657534241553</c:v>
                </c:pt>
                <c:pt idx="11617">
                  <c:v>26.827397260268949</c:v>
                </c:pt>
                <c:pt idx="11618">
                  <c:v>26.830136986296345</c:v>
                </c:pt>
                <c:pt idx="11619">
                  <c:v>26.832876712323742</c:v>
                </c:pt>
                <c:pt idx="11620">
                  <c:v>26.835616438351138</c:v>
                </c:pt>
                <c:pt idx="11621">
                  <c:v>26.838356164378535</c:v>
                </c:pt>
                <c:pt idx="11622">
                  <c:v>26.841095890405931</c:v>
                </c:pt>
                <c:pt idx="11623">
                  <c:v>26.843835616433328</c:v>
                </c:pt>
                <c:pt idx="11624">
                  <c:v>26.846575342460724</c:v>
                </c:pt>
                <c:pt idx="11625">
                  <c:v>26.849315068488121</c:v>
                </c:pt>
                <c:pt idx="11626">
                  <c:v>26.852054794515517</c:v>
                </c:pt>
                <c:pt idx="11627">
                  <c:v>26.854794520542914</c:v>
                </c:pt>
                <c:pt idx="11628">
                  <c:v>26.85753424657031</c:v>
                </c:pt>
                <c:pt idx="11629">
                  <c:v>26.860273972597707</c:v>
                </c:pt>
                <c:pt idx="11630">
                  <c:v>26.863013698625103</c:v>
                </c:pt>
                <c:pt idx="11631">
                  <c:v>26.8657534246525</c:v>
                </c:pt>
                <c:pt idx="11632">
                  <c:v>26.868493150679896</c:v>
                </c:pt>
                <c:pt idx="11633">
                  <c:v>26.871232876707293</c:v>
                </c:pt>
                <c:pt idx="11634">
                  <c:v>26.873972602734689</c:v>
                </c:pt>
                <c:pt idx="11635">
                  <c:v>26.876712328762085</c:v>
                </c:pt>
                <c:pt idx="11636">
                  <c:v>26.879452054789482</c:v>
                </c:pt>
                <c:pt idx="11637">
                  <c:v>26.882191780816878</c:v>
                </c:pt>
                <c:pt idx="11638">
                  <c:v>26.884931506844275</c:v>
                </c:pt>
                <c:pt idx="11639">
                  <c:v>26.887671232871671</c:v>
                </c:pt>
                <c:pt idx="11640">
                  <c:v>26.890410958899068</c:v>
                </c:pt>
                <c:pt idx="11641">
                  <c:v>26.893150684926464</c:v>
                </c:pt>
                <c:pt idx="11642">
                  <c:v>26.895890410953861</c:v>
                </c:pt>
                <c:pt idx="11643">
                  <c:v>26.898630136981257</c:v>
                </c:pt>
                <c:pt idx="11644">
                  <c:v>26.901369863008654</c:v>
                </c:pt>
                <c:pt idx="11645">
                  <c:v>26.90410958903605</c:v>
                </c:pt>
                <c:pt idx="11646">
                  <c:v>26.906849315063447</c:v>
                </c:pt>
                <c:pt idx="11647">
                  <c:v>26.909589041090843</c:v>
                </c:pt>
                <c:pt idx="11648">
                  <c:v>26.91232876711824</c:v>
                </c:pt>
                <c:pt idx="11649">
                  <c:v>26.915068493145636</c:v>
                </c:pt>
                <c:pt idx="11650">
                  <c:v>26.917808219173033</c:v>
                </c:pt>
                <c:pt idx="11651">
                  <c:v>26.920547945200429</c:v>
                </c:pt>
                <c:pt idx="11652">
                  <c:v>26.923287671227826</c:v>
                </c:pt>
                <c:pt idx="11653">
                  <c:v>26.926027397255222</c:v>
                </c:pt>
                <c:pt idx="11654">
                  <c:v>26.928767123282618</c:v>
                </c:pt>
                <c:pt idx="11655">
                  <c:v>26.931506849310015</c:v>
                </c:pt>
                <c:pt idx="11656">
                  <c:v>26.934246575337411</c:v>
                </c:pt>
                <c:pt idx="11657">
                  <c:v>26.936986301364808</c:v>
                </c:pt>
                <c:pt idx="11658">
                  <c:v>26.939726027392204</c:v>
                </c:pt>
                <c:pt idx="11659">
                  <c:v>26.942465753419601</c:v>
                </c:pt>
                <c:pt idx="11660">
                  <c:v>26.945205479446997</c:v>
                </c:pt>
                <c:pt idx="11661">
                  <c:v>26.947945205474394</c:v>
                </c:pt>
                <c:pt idx="11662">
                  <c:v>26.95068493150179</c:v>
                </c:pt>
                <c:pt idx="11663">
                  <c:v>26.953424657529187</c:v>
                </c:pt>
                <c:pt idx="11664">
                  <c:v>26.956164383556583</c:v>
                </c:pt>
                <c:pt idx="11665">
                  <c:v>26.95890410958398</c:v>
                </c:pt>
                <c:pt idx="11666">
                  <c:v>26.961643835611376</c:v>
                </c:pt>
                <c:pt idx="11667">
                  <c:v>26.964383561638773</c:v>
                </c:pt>
                <c:pt idx="11668">
                  <c:v>26.967123287666169</c:v>
                </c:pt>
                <c:pt idx="11669">
                  <c:v>26.969863013693566</c:v>
                </c:pt>
                <c:pt idx="11670">
                  <c:v>26.972602739720962</c:v>
                </c:pt>
                <c:pt idx="11671">
                  <c:v>26.975342465748358</c:v>
                </c:pt>
                <c:pt idx="11672">
                  <c:v>26.978082191775755</c:v>
                </c:pt>
                <c:pt idx="11673">
                  <c:v>26.980821917803151</c:v>
                </c:pt>
                <c:pt idx="11674">
                  <c:v>26.983561643830548</c:v>
                </c:pt>
                <c:pt idx="11675">
                  <c:v>26.986301369857944</c:v>
                </c:pt>
                <c:pt idx="11676">
                  <c:v>26.989041095885341</c:v>
                </c:pt>
                <c:pt idx="11677">
                  <c:v>26.991780821912737</c:v>
                </c:pt>
                <c:pt idx="11678">
                  <c:v>26.994520547940134</c:v>
                </c:pt>
                <c:pt idx="11679">
                  <c:v>26.99726027396753</c:v>
                </c:pt>
                <c:pt idx="11680">
                  <c:v>26.999999999994927</c:v>
                </c:pt>
                <c:pt idx="11681">
                  <c:v>27.002739726022323</c:v>
                </c:pt>
                <c:pt idx="11682">
                  <c:v>27.00547945204972</c:v>
                </c:pt>
                <c:pt idx="11683">
                  <c:v>27.008219178077116</c:v>
                </c:pt>
                <c:pt idx="11684">
                  <c:v>27.010958904104513</c:v>
                </c:pt>
                <c:pt idx="11685">
                  <c:v>27.013698630131909</c:v>
                </c:pt>
                <c:pt idx="11686">
                  <c:v>27.016438356159306</c:v>
                </c:pt>
                <c:pt idx="11687">
                  <c:v>27.019178082186702</c:v>
                </c:pt>
                <c:pt idx="11688">
                  <c:v>27.021917808214098</c:v>
                </c:pt>
                <c:pt idx="11689">
                  <c:v>27.024657534241495</c:v>
                </c:pt>
                <c:pt idx="11690">
                  <c:v>27.027397260268891</c:v>
                </c:pt>
                <c:pt idx="11691">
                  <c:v>27.030136986296288</c:v>
                </c:pt>
                <c:pt idx="11692">
                  <c:v>27.032876712323684</c:v>
                </c:pt>
                <c:pt idx="11693">
                  <c:v>27.035616438351081</c:v>
                </c:pt>
                <c:pt idx="11694">
                  <c:v>27.038356164378477</c:v>
                </c:pt>
                <c:pt idx="11695">
                  <c:v>27.041095890405874</c:v>
                </c:pt>
                <c:pt idx="11696">
                  <c:v>27.04383561643327</c:v>
                </c:pt>
                <c:pt idx="11697">
                  <c:v>27.046575342460667</c:v>
                </c:pt>
                <c:pt idx="11698">
                  <c:v>27.049315068488063</c:v>
                </c:pt>
                <c:pt idx="11699">
                  <c:v>27.05205479451546</c:v>
                </c:pt>
                <c:pt idx="11700">
                  <c:v>27.054794520542856</c:v>
                </c:pt>
                <c:pt idx="11701">
                  <c:v>27.057534246570253</c:v>
                </c:pt>
                <c:pt idx="11702">
                  <c:v>27.060273972597649</c:v>
                </c:pt>
                <c:pt idx="11703">
                  <c:v>27.063013698625046</c:v>
                </c:pt>
                <c:pt idx="11704">
                  <c:v>27.065753424652442</c:v>
                </c:pt>
                <c:pt idx="11705">
                  <c:v>27.068493150679839</c:v>
                </c:pt>
                <c:pt idx="11706">
                  <c:v>27.071232876707235</c:v>
                </c:pt>
                <c:pt idx="11707">
                  <c:v>27.073972602734631</c:v>
                </c:pt>
                <c:pt idx="11708">
                  <c:v>27.076712328762028</c:v>
                </c:pt>
                <c:pt idx="11709">
                  <c:v>27.079452054789424</c:v>
                </c:pt>
                <c:pt idx="11710">
                  <c:v>27.082191780816821</c:v>
                </c:pt>
                <c:pt idx="11711">
                  <c:v>27.084931506844217</c:v>
                </c:pt>
                <c:pt idx="11712">
                  <c:v>27.087671232871614</c:v>
                </c:pt>
                <c:pt idx="11713">
                  <c:v>27.09041095889901</c:v>
                </c:pt>
                <c:pt idx="11714">
                  <c:v>27.093150684926407</c:v>
                </c:pt>
                <c:pt idx="11715">
                  <c:v>27.095890410953803</c:v>
                </c:pt>
                <c:pt idx="11716">
                  <c:v>27.0986301369812</c:v>
                </c:pt>
                <c:pt idx="11717">
                  <c:v>27.101369863008596</c:v>
                </c:pt>
                <c:pt idx="11718">
                  <c:v>27.104109589035993</c:v>
                </c:pt>
                <c:pt idx="11719">
                  <c:v>27.106849315063389</c:v>
                </c:pt>
                <c:pt idx="11720">
                  <c:v>27.109589041090786</c:v>
                </c:pt>
                <c:pt idx="11721">
                  <c:v>27.112328767118182</c:v>
                </c:pt>
                <c:pt idx="11722">
                  <c:v>27.115068493145579</c:v>
                </c:pt>
                <c:pt idx="11723">
                  <c:v>27.117808219172975</c:v>
                </c:pt>
                <c:pt idx="11724">
                  <c:v>27.120547945200371</c:v>
                </c:pt>
                <c:pt idx="11725">
                  <c:v>27.123287671227768</c:v>
                </c:pt>
                <c:pt idx="11726">
                  <c:v>27.126027397255164</c:v>
                </c:pt>
                <c:pt idx="11727">
                  <c:v>27.128767123282561</c:v>
                </c:pt>
                <c:pt idx="11728">
                  <c:v>27.131506849309957</c:v>
                </c:pt>
                <c:pt idx="11729">
                  <c:v>27.134246575337354</c:v>
                </c:pt>
                <c:pt idx="11730">
                  <c:v>27.13698630136475</c:v>
                </c:pt>
                <c:pt idx="11731">
                  <c:v>27.139726027392147</c:v>
                </c:pt>
                <c:pt idx="11732">
                  <c:v>27.142465753419543</c:v>
                </c:pt>
                <c:pt idx="11733">
                  <c:v>27.14520547944694</c:v>
                </c:pt>
                <c:pt idx="11734">
                  <c:v>27.147945205474336</c:v>
                </c:pt>
                <c:pt idx="11735">
                  <c:v>27.150684931501733</c:v>
                </c:pt>
                <c:pt idx="11736">
                  <c:v>27.153424657529129</c:v>
                </c:pt>
                <c:pt idx="11737">
                  <c:v>27.156164383556526</c:v>
                </c:pt>
                <c:pt idx="11738">
                  <c:v>27.158904109583922</c:v>
                </c:pt>
                <c:pt idx="11739">
                  <c:v>27.161643835611319</c:v>
                </c:pt>
                <c:pt idx="11740">
                  <c:v>27.164383561638715</c:v>
                </c:pt>
                <c:pt idx="11741">
                  <c:v>27.167123287666112</c:v>
                </c:pt>
                <c:pt idx="11742">
                  <c:v>27.169863013693508</c:v>
                </c:pt>
                <c:pt idx="11743">
                  <c:v>27.172602739720904</c:v>
                </c:pt>
                <c:pt idx="11744">
                  <c:v>27.175342465748301</c:v>
                </c:pt>
                <c:pt idx="11745">
                  <c:v>27.178082191775697</c:v>
                </c:pt>
                <c:pt idx="11746">
                  <c:v>27.180821917803094</c:v>
                </c:pt>
                <c:pt idx="11747">
                  <c:v>27.18356164383049</c:v>
                </c:pt>
                <c:pt idx="11748">
                  <c:v>27.186301369857887</c:v>
                </c:pt>
                <c:pt idx="11749">
                  <c:v>27.189041095885283</c:v>
                </c:pt>
                <c:pt idx="11750">
                  <c:v>27.19178082191268</c:v>
                </c:pt>
                <c:pt idx="11751">
                  <c:v>27.194520547940076</c:v>
                </c:pt>
                <c:pt idx="11752">
                  <c:v>27.197260273967473</c:v>
                </c:pt>
                <c:pt idx="11753">
                  <c:v>27.199999999994869</c:v>
                </c:pt>
                <c:pt idx="11754">
                  <c:v>27.202739726022266</c:v>
                </c:pt>
                <c:pt idx="11755">
                  <c:v>27.205479452049662</c:v>
                </c:pt>
                <c:pt idx="11756">
                  <c:v>27.208219178077059</c:v>
                </c:pt>
                <c:pt idx="11757">
                  <c:v>27.210958904104455</c:v>
                </c:pt>
                <c:pt idx="11758">
                  <c:v>27.213698630131852</c:v>
                </c:pt>
                <c:pt idx="11759">
                  <c:v>27.216438356159248</c:v>
                </c:pt>
                <c:pt idx="11760">
                  <c:v>27.219178082186644</c:v>
                </c:pt>
                <c:pt idx="11761">
                  <c:v>27.221917808214041</c:v>
                </c:pt>
                <c:pt idx="11762">
                  <c:v>27.224657534241437</c:v>
                </c:pt>
                <c:pt idx="11763">
                  <c:v>27.227397260268834</c:v>
                </c:pt>
                <c:pt idx="11764">
                  <c:v>27.23013698629623</c:v>
                </c:pt>
                <c:pt idx="11765">
                  <c:v>27.232876712323627</c:v>
                </c:pt>
                <c:pt idx="11766">
                  <c:v>27.235616438351023</c:v>
                </c:pt>
                <c:pt idx="11767">
                  <c:v>27.23835616437842</c:v>
                </c:pt>
                <c:pt idx="11768">
                  <c:v>27.241095890405816</c:v>
                </c:pt>
                <c:pt idx="11769">
                  <c:v>27.243835616433213</c:v>
                </c:pt>
                <c:pt idx="11770">
                  <c:v>27.246575342460609</c:v>
                </c:pt>
                <c:pt idx="11771">
                  <c:v>27.249315068488006</c:v>
                </c:pt>
                <c:pt idx="11772">
                  <c:v>27.252054794515402</c:v>
                </c:pt>
                <c:pt idx="11773">
                  <c:v>27.254794520542799</c:v>
                </c:pt>
                <c:pt idx="11774">
                  <c:v>27.257534246570195</c:v>
                </c:pt>
                <c:pt idx="11775">
                  <c:v>27.260273972597592</c:v>
                </c:pt>
                <c:pt idx="11776">
                  <c:v>27.263013698624988</c:v>
                </c:pt>
                <c:pt idx="11777">
                  <c:v>27.265753424652384</c:v>
                </c:pt>
                <c:pt idx="11778">
                  <c:v>27.268493150679781</c:v>
                </c:pt>
                <c:pt idx="11779">
                  <c:v>27.271232876707177</c:v>
                </c:pt>
                <c:pt idx="11780">
                  <c:v>27.273972602734574</c:v>
                </c:pt>
                <c:pt idx="11781">
                  <c:v>27.27671232876197</c:v>
                </c:pt>
                <c:pt idx="11782">
                  <c:v>27.279452054789367</c:v>
                </c:pt>
                <c:pt idx="11783">
                  <c:v>27.282191780816763</c:v>
                </c:pt>
                <c:pt idx="11784">
                  <c:v>27.28493150684416</c:v>
                </c:pt>
                <c:pt idx="11785">
                  <c:v>27.287671232871556</c:v>
                </c:pt>
                <c:pt idx="11786">
                  <c:v>27.290410958898953</c:v>
                </c:pt>
                <c:pt idx="11787">
                  <c:v>27.293150684926349</c:v>
                </c:pt>
                <c:pt idx="11788">
                  <c:v>27.295890410953746</c:v>
                </c:pt>
                <c:pt idx="11789">
                  <c:v>27.298630136981142</c:v>
                </c:pt>
                <c:pt idx="11790">
                  <c:v>27.301369863008539</c:v>
                </c:pt>
                <c:pt idx="11791">
                  <c:v>27.304109589035935</c:v>
                </c:pt>
                <c:pt idx="11792">
                  <c:v>27.306849315063332</c:v>
                </c:pt>
                <c:pt idx="11793">
                  <c:v>27.309589041090728</c:v>
                </c:pt>
                <c:pt idx="11794">
                  <c:v>27.312328767118125</c:v>
                </c:pt>
                <c:pt idx="11795">
                  <c:v>27.315068493145521</c:v>
                </c:pt>
                <c:pt idx="11796">
                  <c:v>27.317808219172917</c:v>
                </c:pt>
                <c:pt idx="11797">
                  <c:v>27.320547945200314</c:v>
                </c:pt>
                <c:pt idx="11798">
                  <c:v>27.32328767122771</c:v>
                </c:pt>
                <c:pt idx="11799">
                  <c:v>27.326027397255107</c:v>
                </c:pt>
                <c:pt idx="11800">
                  <c:v>27.328767123282503</c:v>
                </c:pt>
                <c:pt idx="11801">
                  <c:v>27.3315068493099</c:v>
                </c:pt>
                <c:pt idx="11802">
                  <c:v>27.334246575337296</c:v>
                </c:pt>
                <c:pt idx="11803">
                  <c:v>27.336986301364693</c:v>
                </c:pt>
                <c:pt idx="11804">
                  <c:v>27.339726027392089</c:v>
                </c:pt>
                <c:pt idx="11805">
                  <c:v>27.342465753419486</c:v>
                </c:pt>
                <c:pt idx="11806">
                  <c:v>27.345205479446882</c:v>
                </c:pt>
                <c:pt idx="11807">
                  <c:v>27.347945205474279</c:v>
                </c:pt>
                <c:pt idx="11808">
                  <c:v>27.350684931501675</c:v>
                </c:pt>
                <c:pt idx="11809">
                  <c:v>27.353424657529072</c:v>
                </c:pt>
                <c:pt idx="11810">
                  <c:v>27.356164383556468</c:v>
                </c:pt>
                <c:pt idx="11811">
                  <c:v>27.358904109583865</c:v>
                </c:pt>
                <c:pt idx="11812">
                  <c:v>27.361643835611261</c:v>
                </c:pt>
                <c:pt idx="11813">
                  <c:v>27.364383561638657</c:v>
                </c:pt>
                <c:pt idx="11814">
                  <c:v>27.367123287666054</c:v>
                </c:pt>
                <c:pt idx="11815">
                  <c:v>27.36986301369345</c:v>
                </c:pt>
                <c:pt idx="11816">
                  <c:v>27.372602739720847</c:v>
                </c:pt>
                <c:pt idx="11817">
                  <c:v>27.375342465748243</c:v>
                </c:pt>
                <c:pt idx="11818">
                  <c:v>27.37808219177564</c:v>
                </c:pt>
                <c:pt idx="11819">
                  <c:v>27.380821917803036</c:v>
                </c:pt>
                <c:pt idx="11820">
                  <c:v>27.383561643830433</c:v>
                </c:pt>
                <c:pt idx="11821">
                  <c:v>27.386301369857829</c:v>
                </c:pt>
                <c:pt idx="11822">
                  <c:v>27.389041095885226</c:v>
                </c:pt>
                <c:pt idx="11823">
                  <c:v>27.391780821912622</c:v>
                </c:pt>
                <c:pt idx="11824">
                  <c:v>27.394520547940019</c:v>
                </c:pt>
                <c:pt idx="11825">
                  <c:v>27.397260273967415</c:v>
                </c:pt>
                <c:pt idx="11826">
                  <c:v>27.399999999994812</c:v>
                </c:pt>
                <c:pt idx="11827">
                  <c:v>27.402739726022208</c:v>
                </c:pt>
                <c:pt idx="11828">
                  <c:v>27.405479452049605</c:v>
                </c:pt>
                <c:pt idx="11829">
                  <c:v>27.408219178077001</c:v>
                </c:pt>
                <c:pt idx="11830">
                  <c:v>27.410958904104398</c:v>
                </c:pt>
                <c:pt idx="11831">
                  <c:v>27.413698630131794</c:v>
                </c:pt>
                <c:pt idx="11832">
                  <c:v>27.41643835615919</c:v>
                </c:pt>
                <c:pt idx="11833">
                  <c:v>27.419178082186587</c:v>
                </c:pt>
                <c:pt idx="11834">
                  <c:v>27.421917808213983</c:v>
                </c:pt>
                <c:pt idx="11835">
                  <c:v>27.42465753424138</c:v>
                </c:pt>
                <c:pt idx="11836">
                  <c:v>27.427397260268776</c:v>
                </c:pt>
                <c:pt idx="11837">
                  <c:v>27.430136986296173</c:v>
                </c:pt>
                <c:pt idx="11838">
                  <c:v>27.432876712323569</c:v>
                </c:pt>
                <c:pt idx="11839">
                  <c:v>27.435616438350966</c:v>
                </c:pt>
                <c:pt idx="11840">
                  <c:v>27.438356164378362</c:v>
                </c:pt>
                <c:pt idx="11841">
                  <c:v>27.441095890405759</c:v>
                </c:pt>
                <c:pt idx="11842">
                  <c:v>27.443835616433155</c:v>
                </c:pt>
                <c:pt idx="11843">
                  <c:v>27.446575342460552</c:v>
                </c:pt>
                <c:pt idx="11844">
                  <c:v>27.449315068487948</c:v>
                </c:pt>
                <c:pt idx="11845">
                  <c:v>27.452054794515345</c:v>
                </c:pt>
                <c:pt idx="11846">
                  <c:v>27.454794520542741</c:v>
                </c:pt>
                <c:pt idx="11847">
                  <c:v>27.457534246570138</c:v>
                </c:pt>
                <c:pt idx="11848">
                  <c:v>27.460273972597534</c:v>
                </c:pt>
                <c:pt idx="11849">
                  <c:v>27.46301369862493</c:v>
                </c:pt>
                <c:pt idx="11850">
                  <c:v>27.465753424652327</c:v>
                </c:pt>
                <c:pt idx="11851">
                  <c:v>27.468493150679723</c:v>
                </c:pt>
                <c:pt idx="11852">
                  <c:v>27.47123287670712</c:v>
                </c:pt>
                <c:pt idx="11853">
                  <c:v>27.473972602734516</c:v>
                </c:pt>
                <c:pt idx="11854">
                  <c:v>27.476712328761913</c:v>
                </c:pt>
                <c:pt idx="11855">
                  <c:v>27.479452054789309</c:v>
                </c:pt>
                <c:pt idx="11856">
                  <c:v>27.482191780816706</c:v>
                </c:pt>
                <c:pt idx="11857">
                  <c:v>27.484931506844102</c:v>
                </c:pt>
                <c:pt idx="11858">
                  <c:v>27.487671232871499</c:v>
                </c:pt>
                <c:pt idx="11859">
                  <c:v>27.490410958898895</c:v>
                </c:pt>
                <c:pt idx="11860">
                  <c:v>27.493150684926292</c:v>
                </c:pt>
                <c:pt idx="11861">
                  <c:v>27.495890410953688</c:v>
                </c:pt>
                <c:pt idx="11862">
                  <c:v>27.498630136981085</c:v>
                </c:pt>
                <c:pt idx="11863">
                  <c:v>27.501369863008481</c:v>
                </c:pt>
                <c:pt idx="11864">
                  <c:v>27.504109589035878</c:v>
                </c:pt>
                <c:pt idx="11865">
                  <c:v>27.506849315063274</c:v>
                </c:pt>
                <c:pt idx="11866">
                  <c:v>27.50958904109067</c:v>
                </c:pt>
                <c:pt idx="11867">
                  <c:v>27.512328767118067</c:v>
                </c:pt>
                <c:pt idx="11868">
                  <c:v>27.515068493145463</c:v>
                </c:pt>
                <c:pt idx="11869">
                  <c:v>27.51780821917286</c:v>
                </c:pt>
                <c:pt idx="11870">
                  <c:v>27.520547945200256</c:v>
                </c:pt>
                <c:pt idx="11871">
                  <c:v>27.523287671227653</c:v>
                </c:pt>
                <c:pt idx="11872">
                  <c:v>27.526027397255049</c:v>
                </c:pt>
                <c:pt idx="11873">
                  <c:v>27.528767123282446</c:v>
                </c:pt>
                <c:pt idx="11874">
                  <c:v>27.531506849309842</c:v>
                </c:pt>
                <c:pt idx="11875">
                  <c:v>27.534246575337239</c:v>
                </c:pt>
                <c:pt idx="11876">
                  <c:v>27.536986301364635</c:v>
                </c:pt>
                <c:pt idx="11877">
                  <c:v>27.539726027392032</c:v>
                </c:pt>
                <c:pt idx="11878">
                  <c:v>27.542465753419428</c:v>
                </c:pt>
                <c:pt idx="11879">
                  <c:v>27.545205479446825</c:v>
                </c:pt>
                <c:pt idx="11880">
                  <c:v>27.547945205474221</c:v>
                </c:pt>
                <c:pt idx="11881">
                  <c:v>27.550684931501618</c:v>
                </c:pt>
                <c:pt idx="11882">
                  <c:v>27.553424657529014</c:v>
                </c:pt>
                <c:pt idx="11883">
                  <c:v>27.556164383556411</c:v>
                </c:pt>
                <c:pt idx="11884">
                  <c:v>27.558904109583807</c:v>
                </c:pt>
                <c:pt idx="11885">
                  <c:v>27.561643835611203</c:v>
                </c:pt>
                <c:pt idx="11886">
                  <c:v>27.5643835616386</c:v>
                </c:pt>
                <c:pt idx="11887">
                  <c:v>27.567123287665996</c:v>
                </c:pt>
                <c:pt idx="11888">
                  <c:v>27.569863013693393</c:v>
                </c:pt>
                <c:pt idx="11889">
                  <c:v>27.572602739720789</c:v>
                </c:pt>
                <c:pt idx="11890">
                  <c:v>27.575342465748186</c:v>
                </c:pt>
                <c:pt idx="11891">
                  <c:v>27.578082191775582</c:v>
                </c:pt>
                <c:pt idx="11892">
                  <c:v>27.580821917802979</c:v>
                </c:pt>
                <c:pt idx="11893">
                  <c:v>27.583561643830375</c:v>
                </c:pt>
                <c:pt idx="11894">
                  <c:v>27.586301369857772</c:v>
                </c:pt>
                <c:pt idx="11895">
                  <c:v>27.589041095885168</c:v>
                </c:pt>
                <c:pt idx="11896">
                  <c:v>27.591780821912565</c:v>
                </c:pt>
                <c:pt idx="11897">
                  <c:v>27.594520547939961</c:v>
                </c:pt>
                <c:pt idx="11898">
                  <c:v>27.597260273967358</c:v>
                </c:pt>
                <c:pt idx="11899">
                  <c:v>27.599999999994754</c:v>
                </c:pt>
                <c:pt idx="11900">
                  <c:v>27.602739726022151</c:v>
                </c:pt>
                <c:pt idx="11901">
                  <c:v>27.605479452049547</c:v>
                </c:pt>
                <c:pt idx="11902">
                  <c:v>27.608219178076943</c:v>
                </c:pt>
                <c:pt idx="11903">
                  <c:v>27.61095890410434</c:v>
                </c:pt>
                <c:pt idx="11904">
                  <c:v>27.613698630131736</c:v>
                </c:pt>
                <c:pt idx="11905">
                  <c:v>27.616438356159133</c:v>
                </c:pt>
                <c:pt idx="11906">
                  <c:v>27.619178082186529</c:v>
                </c:pt>
                <c:pt idx="11907">
                  <c:v>27.621917808213926</c:v>
                </c:pt>
                <c:pt idx="11908">
                  <c:v>27.624657534241322</c:v>
                </c:pt>
                <c:pt idx="11909">
                  <c:v>27.627397260268719</c:v>
                </c:pt>
                <c:pt idx="11910">
                  <c:v>27.630136986296115</c:v>
                </c:pt>
                <c:pt idx="11911">
                  <c:v>27.632876712323512</c:v>
                </c:pt>
                <c:pt idx="11912">
                  <c:v>27.635616438350908</c:v>
                </c:pt>
                <c:pt idx="11913">
                  <c:v>27.638356164378305</c:v>
                </c:pt>
                <c:pt idx="11914">
                  <c:v>27.641095890405701</c:v>
                </c:pt>
                <c:pt idx="11915">
                  <c:v>27.643835616433098</c:v>
                </c:pt>
                <c:pt idx="11916">
                  <c:v>27.646575342460494</c:v>
                </c:pt>
                <c:pt idx="11917">
                  <c:v>27.649315068487891</c:v>
                </c:pt>
                <c:pt idx="11918">
                  <c:v>27.652054794515287</c:v>
                </c:pt>
                <c:pt idx="11919">
                  <c:v>27.654794520542684</c:v>
                </c:pt>
                <c:pt idx="11920">
                  <c:v>27.65753424657008</c:v>
                </c:pt>
                <c:pt idx="11921">
                  <c:v>27.660273972597476</c:v>
                </c:pt>
                <c:pt idx="11922">
                  <c:v>27.663013698624873</c:v>
                </c:pt>
                <c:pt idx="11923">
                  <c:v>27.665753424652269</c:v>
                </c:pt>
                <c:pt idx="11924">
                  <c:v>27.668493150679666</c:v>
                </c:pt>
                <c:pt idx="11925">
                  <c:v>27.671232876707062</c:v>
                </c:pt>
                <c:pt idx="11926">
                  <c:v>27.673972602734459</c:v>
                </c:pt>
                <c:pt idx="11927">
                  <c:v>27.676712328761855</c:v>
                </c:pt>
                <c:pt idx="11928">
                  <c:v>27.679452054789252</c:v>
                </c:pt>
                <c:pt idx="11929">
                  <c:v>27.682191780816648</c:v>
                </c:pt>
                <c:pt idx="11930">
                  <c:v>27.684931506844045</c:v>
                </c:pt>
                <c:pt idx="11931">
                  <c:v>27.687671232871441</c:v>
                </c:pt>
                <c:pt idx="11932">
                  <c:v>27.690410958898838</c:v>
                </c:pt>
                <c:pt idx="11933">
                  <c:v>27.693150684926234</c:v>
                </c:pt>
                <c:pt idx="11934">
                  <c:v>27.695890410953631</c:v>
                </c:pt>
                <c:pt idx="11935">
                  <c:v>27.698630136981027</c:v>
                </c:pt>
                <c:pt idx="11936">
                  <c:v>27.701369863008424</c:v>
                </c:pt>
                <c:pt idx="11937">
                  <c:v>27.70410958903582</c:v>
                </c:pt>
                <c:pt idx="11938">
                  <c:v>27.706849315063216</c:v>
                </c:pt>
                <c:pt idx="11939">
                  <c:v>27.709589041090613</c:v>
                </c:pt>
                <c:pt idx="11940">
                  <c:v>27.712328767118009</c:v>
                </c:pt>
                <c:pt idx="11941">
                  <c:v>27.715068493145406</c:v>
                </c:pt>
                <c:pt idx="11942">
                  <c:v>27.717808219172802</c:v>
                </c:pt>
                <c:pt idx="11943">
                  <c:v>27.720547945200199</c:v>
                </c:pt>
                <c:pt idx="11944">
                  <c:v>27.723287671227595</c:v>
                </c:pt>
                <c:pt idx="11945">
                  <c:v>27.726027397254992</c:v>
                </c:pt>
                <c:pt idx="11946">
                  <c:v>27.728767123282388</c:v>
                </c:pt>
                <c:pt idx="11947">
                  <c:v>27.731506849309785</c:v>
                </c:pt>
                <c:pt idx="11948">
                  <c:v>27.734246575337181</c:v>
                </c:pt>
                <c:pt idx="11949">
                  <c:v>27.736986301364578</c:v>
                </c:pt>
                <c:pt idx="11950">
                  <c:v>27.739726027391974</c:v>
                </c:pt>
                <c:pt idx="11951">
                  <c:v>27.742465753419371</c:v>
                </c:pt>
                <c:pt idx="11952">
                  <c:v>27.745205479446767</c:v>
                </c:pt>
                <c:pt idx="11953">
                  <c:v>27.747945205474164</c:v>
                </c:pt>
                <c:pt idx="11954">
                  <c:v>27.75068493150156</c:v>
                </c:pt>
                <c:pt idx="11955">
                  <c:v>27.753424657528956</c:v>
                </c:pt>
                <c:pt idx="11956">
                  <c:v>27.756164383556353</c:v>
                </c:pt>
                <c:pt idx="11957">
                  <c:v>27.758904109583749</c:v>
                </c:pt>
                <c:pt idx="11958">
                  <c:v>27.761643835611146</c:v>
                </c:pt>
                <c:pt idx="11959">
                  <c:v>27.764383561638542</c:v>
                </c:pt>
                <c:pt idx="11960">
                  <c:v>27.767123287665939</c:v>
                </c:pt>
                <c:pt idx="11961">
                  <c:v>27.769863013693335</c:v>
                </c:pt>
                <c:pt idx="11962">
                  <c:v>27.772602739720732</c:v>
                </c:pt>
                <c:pt idx="11963">
                  <c:v>27.775342465748128</c:v>
                </c:pt>
                <c:pt idx="11964">
                  <c:v>27.778082191775525</c:v>
                </c:pt>
                <c:pt idx="11965">
                  <c:v>27.780821917802921</c:v>
                </c:pt>
                <c:pt idx="11966">
                  <c:v>27.783561643830318</c:v>
                </c:pt>
                <c:pt idx="11967">
                  <c:v>27.786301369857714</c:v>
                </c:pt>
                <c:pt idx="11968">
                  <c:v>27.789041095885111</c:v>
                </c:pt>
                <c:pt idx="11969">
                  <c:v>27.791780821912507</c:v>
                </c:pt>
                <c:pt idx="11970">
                  <c:v>27.794520547939904</c:v>
                </c:pt>
                <c:pt idx="11971">
                  <c:v>27.7972602739673</c:v>
                </c:pt>
                <c:pt idx="11972">
                  <c:v>27.799999999994697</c:v>
                </c:pt>
                <c:pt idx="11973">
                  <c:v>27.802739726022093</c:v>
                </c:pt>
                <c:pt idx="11974">
                  <c:v>27.805479452049489</c:v>
                </c:pt>
                <c:pt idx="11975">
                  <c:v>27.808219178076886</c:v>
                </c:pt>
                <c:pt idx="11976">
                  <c:v>27.810958904104282</c:v>
                </c:pt>
                <c:pt idx="11977">
                  <c:v>27.813698630131679</c:v>
                </c:pt>
                <c:pt idx="11978">
                  <c:v>27.816438356159075</c:v>
                </c:pt>
                <c:pt idx="11979">
                  <c:v>27.819178082186472</c:v>
                </c:pt>
                <c:pt idx="11980">
                  <c:v>27.821917808213868</c:v>
                </c:pt>
                <c:pt idx="11981">
                  <c:v>27.824657534241265</c:v>
                </c:pt>
                <c:pt idx="11982">
                  <c:v>27.827397260268661</c:v>
                </c:pt>
                <c:pt idx="11983">
                  <c:v>27.830136986296058</c:v>
                </c:pt>
                <c:pt idx="11984">
                  <c:v>27.832876712323454</c:v>
                </c:pt>
                <c:pt idx="11985">
                  <c:v>27.835616438350851</c:v>
                </c:pt>
                <c:pt idx="11986">
                  <c:v>27.838356164378247</c:v>
                </c:pt>
                <c:pt idx="11987">
                  <c:v>27.841095890405644</c:v>
                </c:pt>
                <c:pt idx="11988">
                  <c:v>27.84383561643304</c:v>
                </c:pt>
                <c:pt idx="11989">
                  <c:v>27.846575342460437</c:v>
                </c:pt>
                <c:pt idx="11990">
                  <c:v>27.849315068487833</c:v>
                </c:pt>
                <c:pt idx="11991">
                  <c:v>27.852054794515229</c:v>
                </c:pt>
                <c:pt idx="11992">
                  <c:v>27.854794520542626</c:v>
                </c:pt>
                <c:pt idx="11993">
                  <c:v>27.857534246570022</c:v>
                </c:pt>
                <c:pt idx="11994">
                  <c:v>27.860273972597419</c:v>
                </c:pt>
                <c:pt idx="11995">
                  <c:v>27.863013698624815</c:v>
                </c:pt>
                <c:pt idx="11996">
                  <c:v>27.865753424652212</c:v>
                </c:pt>
                <c:pt idx="11997">
                  <c:v>27.868493150679608</c:v>
                </c:pt>
                <c:pt idx="11998">
                  <c:v>27.871232876707005</c:v>
                </c:pt>
                <c:pt idx="11999">
                  <c:v>27.873972602734401</c:v>
                </c:pt>
                <c:pt idx="12000">
                  <c:v>27.876712328761798</c:v>
                </c:pt>
                <c:pt idx="12001">
                  <c:v>27.879452054789194</c:v>
                </c:pt>
                <c:pt idx="12002">
                  <c:v>27.882191780816591</c:v>
                </c:pt>
                <c:pt idx="12003">
                  <c:v>27.884931506843987</c:v>
                </c:pt>
                <c:pt idx="12004">
                  <c:v>27.887671232871384</c:v>
                </c:pt>
                <c:pt idx="12005">
                  <c:v>27.89041095889878</c:v>
                </c:pt>
                <c:pt idx="12006">
                  <c:v>27.893150684926177</c:v>
                </c:pt>
                <c:pt idx="12007">
                  <c:v>27.895890410953573</c:v>
                </c:pt>
                <c:pt idx="12008">
                  <c:v>27.898630136980969</c:v>
                </c:pt>
                <c:pt idx="12009">
                  <c:v>27.901369863008366</c:v>
                </c:pt>
                <c:pt idx="12010">
                  <c:v>27.904109589035762</c:v>
                </c:pt>
                <c:pt idx="12011">
                  <c:v>27.906849315063159</c:v>
                </c:pt>
                <c:pt idx="12012">
                  <c:v>27.909589041090555</c:v>
                </c:pt>
                <c:pt idx="12013">
                  <c:v>27.912328767117952</c:v>
                </c:pt>
                <c:pt idx="12014">
                  <c:v>27.915068493145348</c:v>
                </c:pt>
                <c:pt idx="12015">
                  <c:v>27.917808219172745</c:v>
                </c:pt>
                <c:pt idx="12016">
                  <c:v>27.920547945200141</c:v>
                </c:pt>
                <c:pt idx="12017">
                  <c:v>27.923287671227538</c:v>
                </c:pt>
                <c:pt idx="12018">
                  <c:v>27.926027397254934</c:v>
                </c:pt>
                <c:pt idx="12019">
                  <c:v>27.928767123282331</c:v>
                </c:pt>
                <c:pt idx="12020">
                  <c:v>27.931506849309727</c:v>
                </c:pt>
                <c:pt idx="12021">
                  <c:v>27.934246575337124</c:v>
                </c:pt>
                <c:pt idx="12022">
                  <c:v>27.93698630136452</c:v>
                </c:pt>
                <c:pt idx="12023">
                  <c:v>27.939726027391917</c:v>
                </c:pt>
                <c:pt idx="12024">
                  <c:v>27.942465753419313</c:v>
                </c:pt>
                <c:pt idx="12025">
                  <c:v>27.94520547944671</c:v>
                </c:pt>
                <c:pt idx="12026">
                  <c:v>27.947945205474106</c:v>
                </c:pt>
                <c:pt idx="12027">
                  <c:v>27.950684931501502</c:v>
                </c:pt>
                <c:pt idx="12028">
                  <c:v>27.953424657528899</c:v>
                </c:pt>
                <c:pt idx="12029">
                  <c:v>27.956164383556295</c:v>
                </c:pt>
                <c:pt idx="12030">
                  <c:v>27.958904109583692</c:v>
                </c:pt>
                <c:pt idx="12031">
                  <c:v>27.961643835611088</c:v>
                </c:pt>
                <c:pt idx="12032">
                  <c:v>27.964383561638485</c:v>
                </c:pt>
                <c:pt idx="12033">
                  <c:v>27.967123287665881</c:v>
                </c:pt>
                <c:pt idx="12034">
                  <c:v>27.969863013693278</c:v>
                </c:pt>
                <c:pt idx="12035">
                  <c:v>27.972602739720674</c:v>
                </c:pt>
                <c:pt idx="12036">
                  <c:v>27.975342465748071</c:v>
                </c:pt>
                <c:pt idx="12037">
                  <c:v>27.978082191775467</c:v>
                </c:pt>
                <c:pt idx="12038">
                  <c:v>27.980821917802864</c:v>
                </c:pt>
                <c:pt idx="12039">
                  <c:v>27.98356164383026</c:v>
                </c:pt>
                <c:pt idx="12040">
                  <c:v>27.986301369857657</c:v>
                </c:pt>
                <c:pt idx="12041">
                  <c:v>27.989041095885053</c:v>
                </c:pt>
                <c:pt idx="12042">
                  <c:v>27.99178082191245</c:v>
                </c:pt>
                <c:pt idx="12043">
                  <c:v>27.994520547939846</c:v>
                </c:pt>
                <c:pt idx="12044">
                  <c:v>27.997260273967242</c:v>
                </c:pt>
                <c:pt idx="12045">
                  <c:v>27.999999999994639</c:v>
                </c:pt>
                <c:pt idx="12046">
                  <c:v>28.002739726022035</c:v>
                </c:pt>
                <c:pt idx="12047">
                  <c:v>28.005479452049432</c:v>
                </c:pt>
                <c:pt idx="12048">
                  <c:v>28.008219178076828</c:v>
                </c:pt>
                <c:pt idx="12049">
                  <c:v>28.010958904104225</c:v>
                </c:pt>
                <c:pt idx="12050">
                  <c:v>28.013698630131621</c:v>
                </c:pt>
                <c:pt idx="12051">
                  <c:v>28.016438356159018</c:v>
                </c:pt>
                <c:pt idx="12052">
                  <c:v>28.019178082186414</c:v>
                </c:pt>
                <c:pt idx="12053">
                  <c:v>28.021917808213811</c:v>
                </c:pt>
                <c:pt idx="12054">
                  <c:v>28.024657534241207</c:v>
                </c:pt>
                <c:pt idx="12055">
                  <c:v>28.027397260268604</c:v>
                </c:pt>
                <c:pt idx="12056">
                  <c:v>28.030136986296</c:v>
                </c:pt>
                <c:pt idx="12057">
                  <c:v>28.032876712323397</c:v>
                </c:pt>
                <c:pt idx="12058">
                  <c:v>28.035616438350793</c:v>
                </c:pt>
                <c:pt idx="12059">
                  <c:v>28.03835616437819</c:v>
                </c:pt>
                <c:pt idx="12060">
                  <c:v>28.041095890405586</c:v>
                </c:pt>
                <c:pt idx="12061">
                  <c:v>28.043835616432983</c:v>
                </c:pt>
                <c:pt idx="12062">
                  <c:v>28.046575342460379</c:v>
                </c:pt>
                <c:pt idx="12063">
                  <c:v>28.049315068487775</c:v>
                </c:pt>
                <c:pt idx="12064">
                  <c:v>28.052054794515172</c:v>
                </c:pt>
                <c:pt idx="12065">
                  <c:v>28.054794520542568</c:v>
                </c:pt>
                <c:pt idx="12066">
                  <c:v>28.057534246569965</c:v>
                </c:pt>
                <c:pt idx="12067">
                  <c:v>28.060273972597361</c:v>
                </c:pt>
                <c:pt idx="12068">
                  <c:v>28.063013698624758</c:v>
                </c:pt>
                <c:pt idx="12069">
                  <c:v>28.065753424652154</c:v>
                </c:pt>
                <c:pt idx="12070">
                  <c:v>28.068493150679551</c:v>
                </c:pt>
                <c:pt idx="12071">
                  <c:v>28.071232876706947</c:v>
                </c:pt>
                <c:pt idx="12072">
                  <c:v>28.073972602734344</c:v>
                </c:pt>
                <c:pt idx="12073">
                  <c:v>28.07671232876174</c:v>
                </c:pt>
                <c:pt idx="12074">
                  <c:v>28.079452054789137</c:v>
                </c:pt>
                <c:pt idx="12075">
                  <c:v>28.082191780816533</c:v>
                </c:pt>
                <c:pt idx="12076">
                  <c:v>28.08493150684393</c:v>
                </c:pt>
                <c:pt idx="12077">
                  <c:v>28.087671232871326</c:v>
                </c:pt>
                <c:pt idx="12078">
                  <c:v>28.090410958898723</c:v>
                </c:pt>
                <c:pt idx="12079">
                  <c:v>28.093150684926119</c:v>
                </c:pt>
                <c:pt idx="12080">
                  <c:v>28.095890410953515</c:v>
                </c:pt>
                <c:pt idx="12081">
                  <c:v>28.098630136980912</c:v>
                </c:pt>
                <c:pt idx="12082">
                  <c:v>28.101369863008308</c:v>
                </c:pt>
                <c:pt idx="12083">
                  <c:v>28.104109589035705</c:v>
                </c:pt>
                <c:pt idx="12084">
                  <c:v>28.106849315063101</c:v>
                </c:pt>
                <c:pt idx="12085">
                  <c:v>28.109589041090498</c:v>
                </c:pt>
                <c:pt idx="12086">
                  <c:v>28.112328767117894</c:v>
                </c:pt>
                <c:pt idx="12087">
                  <c:v>28.115068493145291</c:v>
                </c:pt>
                <c:pt idx="12088">
                  <c:v>28.117808219172687</c:v>
                </c:pt>
                <c:pt idx="12089">
                  <c:v>28.120547945200084</c:v>
                </c:pt>
                <c:pt idx="12090">
                  <c:v>28.12328767122748</c:v>
                </c:pt>
                <c:pt idx="12091">
                  <c:v>28.126027397254877</c:v>
                </c:pt>
                <c:pt idx="12092">
                  <c:v>28.128767123282273</c:v>
                </c:pt>
                <c:pt idx="12093">
                  <c:v>28.13150684930967</c:v>
                </c:pt>
                <c:pt idx="12094">
                  <c:v>28.134246575337066</c:v>
                </c:pt>
                <c:pt idx="12095">
                  <c:v>28.136986301364463</c:v>
                </c:pt>
                <c:pt idx="12096">
                  <c:v>28.139726027391859</c:v>
                </c:pt>
                <c:pt idx="12097">
                  <c:v>28.142465753419255</c:v>
                </c:pt>
                <c:pt idx="12098">
                  <c:v>28.145205479446652</c:v>
                </c:pt>
                <c:pt idx="12099">
                  <c:v>28.147945205474048</c:v>
                </c:pt>
                <c:pt idx="12100">
                  <c:v>28.150684931501445</c:v>
                </c:pt>
                <c:pt idx="12101">
                  <c:v>28.153424657528841</c:v>
                </c:pt>
                <c:pt idx="12102">
                  <c:v>28.156164383556238</c:v>
                </c:pt>
                <c:pt idx="12103">
                  <c:v>28.158904109583634</c:v>
                </c:pt>
                <c:pt idx="12104">
                  <c:v>28.161643835611031</c:v>
                </c:pt>
                <c:pt idx="12105">
                  <c:v>28.164383561638427</c:v>
                </c:pt>
                <c:pt idx="12106">
                  <c:v>28.167123287665824</c:v>
                </c:pt>
                <c:pt idx="12107">
                  <c:v>28.16986301369322</c:v>
                </c:pt>
                <c:pt idx="12108">
                  <c:v>28.172602739720617</c:v>
                </c:pt>
                <c:pt idx="12109">
                  <c:v>28.175342465748013</c:v>
                </c:pt>
                <c:pt idx="12110">
                  <c:v>28.17808219177541</c:v>
                </c:pt>
                <c:pt idx="12111">
                  <c:v>28.180821917802806</c:v>
                </c:pt>
                <c:pt idx="12112">
                  <c:v>28.183561643830203</c:v>
                </c:pt>
                <c:pt idx="12113">
                  <c:v>28.186301369857599</c:v>
                </c:pt>
                <c:pt idx="12114">
                  <c:v>28.189041095884996</c:v>
                </c:pt>
                <c:pt idx="12115">
                  <c:v>28.191780821912392</c:v>
                </c:pt>
                <c:pt idx="12116">
                  <c:v>28.194520547939788</c:v>
                </c:pt>
                <c:pt idx="12117">
                  <c:v>28.197260273967185</c:v>
                </c:pt>
                <c:pt idx="12118">
                  <c:v>28.199999999994581</c:v>
                </c:pt>
                <c:pt idx="12119">
                  <c:v>28.202739726021978</c:v>
                </c:pt>
                <c:pt idx="12120">
                  <c:v>28.205479452049374</c:v>
                </c:pt>
                <c:pt idx="12121">
                  <c:v>28.208219178076771</c:v>
                </c:pt>
                <c:pt idx="12122">
                  <c:v>28.210958904104167</c:v>
                </c:pt>
                <c:pt idx="12123">
                  <c:v>28.213698630131564</c:v>
                </c:pt>
                <c:pt idx="12124">
                  <c:v>28.21643835615896</c:v>
                </c:pt>
                <c:pt idx="12125">
                  <c:v>28.219178082186357</c:v>
                </c:pt>
                <c:pt idx="12126">
                  <c:v>28.221917808213753</c:v>
                </c:pt>
                <c:pt idx="12127">
                  <c:v>28.22465753424115</c:v>
                </c:pt>
                <c:pt idx="12128">
                  <c:v>28.227397260268546</c:v>
                </c:pt>
                <c:pt idx="12129">
                  <c:v>28.230136986295943</c:v>
                </c:pt>
                <c:pt idx="12130">
                  <c:v>28.232876712323339</c:v>
                </c:pt>
                <c:pt idx="12131">
                  <c:v>28.235616438350736</c:v>
                </c:pt>
                <c:pt idx="12132">
                  <c:v>28.238356164378132</c:v>
                </c:pt>
                <c:pt idx="12133">
                  <c:v>28.241095890405528</c:v>
                </c:pt>
                <c:pt idx="12134">
                  <c:v>28.243835616432925</c:v>
                </c:pt>
                <c:pt idx="12135">
                  <c:v>28.246575342460321</c:v>
                </c:pt>
                <c:pt idx="12136">
                  <c:v>28.249315068487718</c:v>
                </c:pt>
                <c:pt idx="12137">
                  <c:v>28.252054794515114</c:v>
                </c:pt>
                <c:pt idx="12138">
                  <c:v>28.254794520542511</c:v>
                </c:pt>
                <c:pt idx="12139">
                  <c:v>28.257534246569907</c:v>
                </c:pt>
                <c:pt idx="12140">
                  <c:v>28.260273972597304</c:v>
                </c:pt>
                <c:pt idx="12141">
                  <c:v>28.2630136986247</c:v>
                </c:pt>
                <c:pt idx="12142">
                  <c:v>28.265753424652097</c:v>
                </c:pt>
                <c:pt idx="12143">
                  <c:v>28.268493150679493</c:v>
                </c:pt>
                <c:pt idx="12144">
                  <c:v>28.27123287670689</c:v>
                </c:pt>
                <c:pt idx="12145">
                  <c:v>28.273972602734286</c:v>
                </c:pt>
                <c:pt idx="12146">
                  <c:v>28.276712328761683</c:v>
                </c:pt>
                <c:pt idx="12147">
                  <c:v>28.279452054789079</c:v>
                </c:pt>
                <c:pt idx="12148">
                  <c:v>28.282191780816476</c:v>
                </c:pt>
                <c:pt idx="12149">
                  <c:v>28.284931506843872</c:v>
                </c:pt>
                <c:pt idx="12150">
                  <c:v>28.287671232871269</c:v>
                </c:pt>
                <c:pt idx="12151">
                  <c:v>28.290410958898665</c:v>
                </c:pt>
                <c:pt idx="12152">
                  <c:v>28.293150684926061</c:v>
                </c:pt>
                <c:pt idx="12153">
                  <c:v>28.295890410953458</c:v>
                </c:pt>
                <c:pt idx="12154">
                  <c:v>28.298630136980854</c:v>
                </c:pt>
                <c:pt idx="12155">
                  <c:v>28.301369863008251</c:v>
                </c:pt>
                <c:pt idx="12156">
                  <c:v>28.304109589035647</c:v>
                </c:pt>
                <c:pt idx="12157">
                  <c:v>28.306849315063044</c:v>
                </c:pt>
                <c:pt idx="12158">
                  <c:v>28.30958904109044</c:v>
                </c:pt>
                <c:pt idx="12159">
                  <c:v>28.312328767117837</c:v>
                </c:pt>
                <c:pt idx="12160">
                  <c:v>28.315068493145233</c:v>
                </c:pt>
                <c:pt idx="12161">
                  <c:v>28.31780821917263</c:v>
                </c:pt>
                <c:pt idx="12162">
                  <c:v>28.320547945200026</c:v>
                </c:pt>
                <c:pt idx="12163">
                  <c:v>28.323287671227423</c:v>
                </c:pt>
                <c:pt idx="12164">
                  <c:v>28.326027397254819</c:v>
                </c:pt>
                <c:pt idx="12165">
                  <c:v>28.328767123282216</c:v>
                </c:pt>
                <c:pt idx="12166">
                  <c:v>28.331506849309612</c:v>
                </c:pt>
                <c:pt idx="12167">
                  <c:v>28.334246575337009</c:v>
                </c:pt>
                <c:pt idx="12168">
                  <c:v>28.336986301364405</c:v>
                </c:pt>
                <c:pt idx="12169">
                  <c:v>28.339726027391801</c:v>
                </c:pt>
                <c:pt idx="12170">
                  <c:v>28.342465753419198</c:v>
                </c:pt>
                <c:pt idx="12171">
                  <c:v>28.345205479446594</c:v>
                </c:pt>
                <c:pt idx="12172">
                  <c:v>28.347945205473991</c:v>
                </c:pt>
                <c:pt idx="12173">
                  <c:v>28.350684931501387</c:v>
                </c:pt>
                <c:pt idx="12174">
                  <c:v>28.353424657528784</c:v>
                </c:pt>
                <c:pt idx="12175">
                  <c:v>28.35616438355618</c:v>
                </c:pt>
                <c:pt idx="12176">
                  <c:v>28.358904109583577</c:v>
                </c:pt>
                <c:pt idx="12177">
                  <c:v>28.361643835610973</c:v>
                </c:pt>
                <c:pt idx="12178">
                  <c:v>28.36438356163837</c:v>
                </c:pt>
                <c:pt idx="12179">
                  <c:v>28.367123287665766</c:v>
                </c:pt>
                <c:pt idx="12180">
                  <c:v>28.369863013693163</c:v>
                </c:pt>
                <c:pt idx="12181">
                  <c:v>28.372602739720559</c:v>
                </c:pt>
                <c:pt idx="12182">
                  <c:v>28.375342465747956</c:v>
                </c:pt>
                <c:pt idx="12183">
                  <c:v>28.378082191775352</c:v>
                </c:pt>
                <c:pt idx="12184">
                  <c:v>28.380821917802749</c:v>
                </c:pt>
                <c:pt idx="12185">
                  <c:v>28.383561643830145</c:v>
                </c:pt>
                <c:pt idx="12186">
                  <c:v>28.386301369857541</c:v>
                </c:pt>
                <c:pt idx="12187">
                  <c:v>28.389041095884938</c:v>
                </c:pt>
                <c:pt idx="12188">
                  <c:v>28.391780821912334</c:v>
                </c:pt>
                <c:pt idx="12189">
                  <c:v>28.394520547939731</c:v>
                </c:pt>
                <c:pt idx="12190">
                  <c:v>28.397260273967127</c:v>
                </c:pt>
                <c:pt idx="12191">
                  <c:v>28.399999999994524</c:v>
                </c:pt>
                <c:pt idx="12192">
                  <c:v>28.40273972602192</c:v>
                </c:pt>
                <c:pt idx="12193">
                  <c:v>28.405479452049317</c:v>
                </c:pt>
                <c:pt idx="12194">
                  <c:v>28.408219178076713</c:v>
                </c:pt>
                <c:pt idx="12195">
                  <c:v>28.41095890410411</c:v>
                </c:pt>
                <c:pt idx="12196">
                  <c:v>28.413698630131506</c:v>
                </c:pt>
                <c:pt idx="12197">
                  <c:v>28.416438356158903</c:v>
                </c:pt>
                <c:pt idx="12198">
                  <c:v>28.419178082186299</c:v>
                </c:pt>
                <c:pt idx="12199">
                  <c:v>28.421917808213696</c:v>
                </c:pt>
                <c:pt idx="12200">
                  <c:v>28.424657534241092</c:v>
                </c:pt>
                <c:pt idx="12201">
                  <c:v>28.427397260268489</c:v>
                </c:pt>
                <c:pt idx="12202">
                  <c:v>28.430136986295885</c:v>
                </c:pt>
                <c:pt idx="12203">
                  <c:v>28.432876712323282</c:v>
                </c:pt>
                <c:pt idx="12204">
                  <c:v>28.435616438350678</c:v>
                </c:pt>
                <c:pt idx="12205">
                  <c:v>28.438356164378074</c:v>
                </c:pt>
                <c:pt idx="12206">
                  <c:v>28.441095890405471</c:v>
                </c:pt>
                <c:pt idx="12207">
                  <c:v>28.443835616432867</c:v>
                </c:pt>
                <c:pt idx="12208">
                  <c:v>28.446575342460264</c:v>
                </c:pt>
                <c:pt idx="12209">
                  <c:v>28.44931506848766</c:v>
                </c:pt>
                <c:pt idx="12210">
                  <c:v>28.452054794515057</c:v>
                </c:pt>
                <c:pt idx="12211">
                  <c:v>28.454794520542453</c:v>
                </c:pt>
                <c:pt idx="12212">
                  <c:v>28.45753424656985</c:v>
                </c:pt>
                <c:pt idx="12213">
                  <c:v>28.460273972597246</c:v>
                </c:pt>
                <c:pt idx="12214">
                  <c:v>28.463013698624643</c:v>
                </c:pt>
                <c:pt idx="12215">
                  <c:v>28.465753424652039</c:v>
                </c:pt>
                <c:pt idx="12216">
                  <c:v>28.468493150679436</c:v>
                </c:pt>
                <c:pt idx="12217">
                  <c:v>28.471232876706832</c:v>
                </c:pt>
                <c:pt idx="12218">
                  <c:v>28.473972602734229</c:v>
                </c:pt>
                <c:pt idx="12219">
                  <c:v>28.476712328761625</c:v>
                </c:pt>
                <c:pt idx="12220">
                  <c:v>28.479452054789022</c:v>
                </c:pt>
                <c:pt idx="12221">
                  <c:v>28.482191780816418</c:v>
                </c:pt>
                <c:pt idx="12222">
                  <c:v>28.484931506843814</c:v>
                </c:pt>
                <c:pt idx="12223">
                  <c:v>28.487671232871211</c:v>
                </c:pt>
                <c:pt idx="12224">
                  <c:v>28.490410958898607</c:v>
                </c:pt>
                <c:pt idx="12225">
                  <c:v>28.493150684926004</c:v>
                </c:pt>
                <c:pt idx="12226">
                  <c:v>28.4958904109534</c:v>
                </c:pt>
                <c:pt idx="12227">
                  <c:v>28.498630136980797</c:v>
                </c:pt>
                <c:pt idx="12228">
                  <c:v>28.501369863008193</c:v>
                </c:pt>
                <c:pt idx="12229">
                  <c:v>28.50410958903559</c:v>
                </c:pt>
                <c:pt idx="12230">
                  <c:v>28.506849315062986</c:v>
                </c:pt>
                <c:pt idx="12231">
                  <c:v>28.509589041090383</c:v>
                </c:pt>
                <c:pt idx="12232">
                  <c:v>28.512328767117779</c:v>
                </c:pt>
                <c:pt idx="12233">
                  <c:v>28.515068493145176</c:v>
                </c:pt>
                <c:pt idx="12234">
                  <c:v>28.517808219172572</c:v>
                </c:pt>
                <c:pt idx="12235">
                  <c:v>28.520547945199969</c:v>
                </c:pt>
                <c:pt idx="12236">
                  <c:v>28.523287671227365</c:v>
                </c:pt>
                <c:pt idx="12237">
                  <c:v>28.526027397254762</c:v>
                </c:pt>
                <c:pt idx="12238">
                  <c:v>28.528767123282158</c:v>
                </c:pt>
                <c:pt idx="12239">
                  <c:v>28.531506849309554</c:v>
                </c:pt>
                <c:pt idx="12240">
                  <c:v>28.534246575336951</c:v>
                </c:pt>
                <c:pt idx="12241">
                  <c:v>28.536986301364347</c:v>
                </c:pt>
                <c:pt idx="12242">
                  <c:v>28.539726027391744</c:v>
                </c:pt>
                <c:pt idx="12243">
                  <c:v>28.54246575341914</c:v>
                </c:pt>
                <c:pt idx="12244">
                  <c:v>28.545205479446537</c:v>
                </c:pt>
                <c:pt idx="12245">
                  <c:v>28.547945205473933</c:v>
                </c:pt>
                <c:pt idx="12246">
                  <c:v>28.55068493150133</c:v>
                </c:pt>
                <c:pt idx="12247">
                  <c:v>28.553424657528726</c:v>
                </c:pt>
                <c:pt idx="12248">
                  <c:v>28.556164383556123</c:v>
                </c:pt>
                <c:pt idx="12249">
                  <c:v>28.558904109583519</c:v>
                </c:pt>
                <c:pt idx="12250">
                  <c:v>28.561643835610916</c:v>
                </c:pt>
                <c:pt idx="12251">
                  <c:v>28.564383561638312</c:v>
                </c:pt>
                <c:pt idx="12252">
                  <c:v>28.567123287665709</c:v>
                </c:pt>
                <c:pt idx="12253">
                  <c:v>28.569863013693105</c:v>
                </c:pt>
                <c:pt idx="12254">
                  <c:v>28.572602739720502</c:v>
                </c:pt>
                <c:pt idx="12255">
                  <c:v>28.575342465747898</c:v>
                </c:pt>
                <c:pt idx="12256">
                  <c:v>28.578082191775295</c:v>
                </c:pt>
                <c:pt idx="12257">
                  <c:v>28.580821917802691</c:v>
                </c:pt>
                <c:pt idx="12258">
                  <c:v>28.583561643830087</c:v>
                </c:pt>
                <c:pt idx="12259">
                  <c:v>28.586301369857484</c:v>
                </c:pt>
                <c:pt idx="12260">
                  <c:v>28.58904109588488</c:v>
                </c:pt>
                <c:pt idx="12261">
                  <c:v>28.591780821912277</c:v>
                </c:pt>
                <c:pt idx="12262">
                  <c:v>28.594520547939673</c:v>
                </c:pt>
                <c:pt idx="12263">
                  <c:v>28.59726027396707</c:v>
                </c:pt>
                <c:pt idx="12264">
                  <c:v>28.599999999994466</c:v>
                </c:pt>
                <c:pt idx="12265">
                  <c:v>28.602739726021863</c:v>
                </c:pt>
                <c:pt idx="12266">
                  <c:v>28.605479452049259</c:v>
                </c:pt>
                <c:pt idx="12267">
                  <c:v>28.608219178076656</c:v>
                </c:pt>
                <c:pt idx="12268">
                  <c:v>28.610958904104052</c:v>
                </c:pt>
                <c:pt idx="12269">
                  <c:v>28.613698630131449</c:v>
                </c:pt>
                <c:pt idx="12270">
                  <c:v>28.616438356158845</c:v>
                </c:pt>
                <c:pt idx="12271">
                  <c:v>28.619178082186242</c:v>
                </c:pt>
                <c:pt idx="12272">
                  <c:v>28.621917808213638</c:v>
                </c:pt>
                <c:pt idx="12273">
                  <c:v>28.624657534241035</c:v>
                </c:pt>
                <c:pt idx="12274">
                  <c:v>28.627397260268431</c:v>
                </c:pt>
                <c:pt idx="12275">
                  <c:v>28.630136986295827</c:v>
                </c:pt>
                <c:pt idx="12276">
                  <c:v>28.632876712323224</c:v>
                </c:pt>
                <c:pt idx="12277">
                  <c:v>28.63561643835062</c:v>
                </c:pt>
                <c:pt idx="12278">
                  <c:v>28.638356164378017</c:v>
                </c:pt>
                <c:pt idx="12279">
                  <c:v>28.641095890405413</c:v>
                </c:pt>
                <c:pt idx="12280">
                  <c:v>28.64383561643281</c:v>
                </c:pt>
                <c:pt idx="12281">
                  <c:v>28.646575342460206</c:v>
                </c:pt>
                <c:pt idx="12282">
                  <c:v>28.649315068487603</c:v>
                </c:pt>
                <c:pt idx="12283">
                  <c:v>28.652054794514999</c:v>
                </c:pt>
                <c:pt idx="12284">
                  <c:v>28.654794520542396</c:v>
                </c:pt>
                <c:pt idx="12285">
                  <c:v>28.657534246569792</c:v>
                </c:pt>
                <c:pt idx="12286">
                  <c:v>28.660273972597189</c:v>
                </c:pt>
                <c:pt idx="12287">
                  <c:v>28.663013698624585</c:v>
                </c:pt>
                <c:pt idx="12288">
                  <c:v>28.665753424651982</c:v>
                </c:pt>
                <c:pt idx="12289">
                  <c:v>28.668493150679378</c:v>
                </c:pt>
                <c:pt idx="12290">
                  <c:v>28.671232876706775</c:v>
                </c:pt>
                <c:pt idx="12291">
                  <c:v>28.673972602734171</c:v>
                </c:pt>
                <c:pt idx="12292">
                  <c:v>28.676712328761568</c:v>
                </c:pt>
                <c:pt idx="12293">
                  <c:v>28.679452054788964</c:v>
                </c:pt>
                <c:pt idx="12294">
                  <c:v>28.68219178081636</c:v>
                </c:pt>
                <c:pt idx="12295">
                  <c:v>28.684931506843757</c:v>
                </c:pt>
                <c:pt idx="12296">
                  <c:v>28.687671232871153</c:v>
                </c:pt>
                <c:pt idx="12297">
                  <c:v>28.69041095889855</c:v>
                </c:pt>
                <c:pt idx="12298">
                  <c:v>28.693150684925946</c:v>
                </c:pt>
                <c:pt idx="12299">
                  <c:v>28.695890410953343</c:v>
                </c:pt>
                <c:pt idx="12300">
                  <c:v>28.698630136980739</c:v>
                </c:pt>
                <c:pt idx="12301">
                  <c:v>28.701369863008136</c:v>
                </c:pt>
                <c:pt idx="12302">
                  <c:v>28.704109589035532</c:v>
                </c:pt>
                <c:pt idx="12303">
                  <c:v>28.706849315062929</c:v>
                </c:pt>
                <c:pt idx="12304">
                  <c:v>28.709589041090325</c:v>
                </c:pt>
                <c:pt idx="12305">
                  <c:v>28.712328767117722</c:v>
                </c:pt>
                <c:pt idx="12306">
                  <c:v>28.715068493145118</c:v>
                </c:pt>
                <c:pt idx="12307">
                  <c:v>28.717808219172515</c:v>
                </c:pt>
                <c:pt idx="12308">
                  <c:v>28.720547945199911</c:v>
                </c:pt>
                <c:pt idx="12309">
                  <c:v>28.723287671227308</c:v>
                </c:pt>
                <c:pt idx="12310">
                  <c:v>28.726027397254704</c:v>
                </c:pt>
                <c:pt idx="12311">
                  <c:v>28.7287671232821</c:v>
                </c:pt>
                <c:pt idx="12312">
                  <c:v>28.731506849309497</c:v>
                </c:pt>
                <c:pt idx="12313">
                  <c:v>28.734246575336893</c:v>
                </c:pt>
                <c:pt idx="12314">
                  <c:v>28.73698630136429</c:v>
                </c:pt>
                <c:pt idx="12315">
                  <c:v>28.739726027391686</c:v>
                </c:pt>
                <c:pt idx="12316">
                  <c:v>28.742465753419083</c:v>
                </c:pt>
                <c:pt idx="12317">
                  <c:v>28.745205479446479</c:v>
                </c:pt>
                <c:pt idx="12318">
                  <c:v>28.747945205473876</c:v>
                </c:pt>
                <c:pt idx="12319">
                  <c:v>28.750684931501272</c:v>
                </c:pt>
                <c:pt idx="12320">
                  <c:v>28.753424657528669</c:v>
                </c:pt>
                <c:pt idx="12321">
                  <c:v>28.756164383556065</c:v>
                </c:pt>
                <c:pt idx="12322">
                  <c:v>28.758904109583462</c:v>
                </c:pt>
                <c:pt idx="12323">
                  <c:v>28.761643835610858</c:v>
                </c:pt>
                <c:pt idx="12324">
                  <c:v>28.764383561638255</c:v>
                </c:pt>
                <c:pt idx="12325">
                  <c:v>28.767123287665651</c:v>
                </c:pt>
                <c:pt idx="12326">
                  <c:v>28.769863013693048</c:v>
                </c:pt>
                <c:pt idx="12327">
                  <c:v>28.772602739720444</c:v>
                </c:pt>
                <c:pt idx="12328">
                  <c:v>28.77534246574784</c:v>
                </c:pt>
                <c:pt idx="12329">
                  <c:v>28.778082191775237</c:v>
                </c:pt>
                <c:pt idx="12330">
                  <c:v>28.780821917802633</c:v>
                </c:pt>
                <c:pt idx="12331">
                  <c:v>28.78356164383003</c:v>
                </c:pt>
                <c:pt idx="12332">
                  <c:v>28.786301369857426</c:v>
                </c:pt>
                <c:pt idx="12333">
                  <c:v>28.789041095884823</c:v>
                </c:pt>
                <c:pt idx="12334">
                  <c:v>28.791780821912219</c:v>
                </c:pt>
                <c:pt idx="12335">
                  <c:v>28.794520547939616</c:v>
                </c:pt>
                <c:pt idx="12336">
                  <c:v>28.797260273967012</c:v>
                </c:pt>
                <c:pt idx="12337">
                  <c:v>28.799999999994409</c:v>
                </c:pt>
                <c:pt idx="12338">
                  <c:v>28.802739726021805</c:v>
                </c:pt>
                <c:pt idx="12339">
                  <c:v>28.805479452049202</c:v>
                </c:pt>
                <c:pt idx="12340">
                  <c:v>28.808219178076598</c:v>
                </c:pt>
                <c:pt idx="12341">
                  <c:v>28.810958904103995</c:v>
                </c:pt>
                <c:pt idx="12342">
                  <c:v>28.813698630131391</c:v>
                </c:pt>
                <c:pt idx="12343">
                  <c:v>28.816438356158788</c:v>
                </c:pt>
                <c:pt idx="12344">
                  <c:v>28.819178082186184</c:v>
                </c:pt>
                <c:pt idx="12345">
                  <c:v>28.821917808213581</c:v>
                </c:pt>
                <c:pt idx="12346">
                  <c:v>28.824657534240977</c:v>
                </c:pt>
                <c:pt idx="12347">
                  <c:v>28.827397260268373</c:v>
                </c:pt>
                <c:pt idx="12348">
                  <c:v>28.83013698629577</c:v>
                </c:pt>
                <c:pt idx="12349">
                  <c:v>28.832876712323166</c:v>
                </c:pt>
                <c:pt idx="12350">
                  <c:v>28.835616438350563</c:v>
                </c:pt>
                <c:pt idx="12351">
                  <c:v>28.838356164377959</c:v>
                </c:pt>
                <c:pt idx="12352">
                  <c:v>28.841095890405356</c:v>
                </c:pt>
                <c:pt idx="12353">
                  <c:v>28.843835616432752</c:v>
                </c:pt>
                <c:pt idx="12354">
                  <c:v>28.846575342460149</c:v>
                </c:pt>
                <c:pt idx="12355">
                  <c:v>28.849315068487545</c:v>
                </c:pt>
                <c:pt idx="12356">
                  <c:v>28.852054794514942</c:v>
                </c:pt>
                <c:pt idx="12357">
                  <c:v>28.854794520542338</c:v>
                </c:pt>
                <c:pt idx="12358">
                  <c:v>28.857534246569735</c:v>
                </c:pt>
                <c:pt idx="12359">
                  <c:v>28.860273972597131</c:v>
                </c:pt>
                <c:pt idx="12360">
                  <c:v>28.863013698624528</c:v>
                </c:pt>
                <c:pt idx="12361">
                  <c:v>28.865753424651924</c:v>
                </c:pt>
                <c:pt idx="12362">
                  <c:v>28.868493150679321</c:v>
                </c:pt>
                <c:pt idx="12363">
                  <c:v>28.871232876706717</c:v>
                </c:pt>
                <c:pt idx="12364">
                  <c:v>28.873972602734113</c:v>
                </c:pt>
                <c:pt idx="12365">
                  <c:v>28.87671232876151</c:v>
                </c:pt>
                <c:pt idx="12366">
                  <c:v>28.879452054788906</c:v>
                </c:pt>
                <c:pt idx="12367">
                  <c:v>28.882191780816303</c:v>
                </c:pt>
                <c:pt idx="12368">
                  <c:v>28.884931506843699</c:v>
                </c:pt>
                <c:pt idx="12369">
                  <c:v>28.887671232871096</c:v>
                </c:pt>
                <c:pt idx="12370">
                  <c:v>28.890410958898492</c:v>
                </c:pt>
                <c:pt idx="12371">
                  <c:v>28.893150684925889</c:v>
                </c:pt>
                <c:pt idx="12372">
                  <c:v>28.895890410953285</c:v>
                </c:pt>
                <c:pt idx="12373">
                  <c:v>28.898630136980682</c:v>
                </c:pt>
                <c:pt idx="12374">
                  <c:v>28.901369863008078</c:v>
                </c:pt>
                <c:pt idx="12375">
                  <c:v>28.904109589035475</c:v>
                </c:pt>
                <c:pt idx="12376">
                  <c:v>28.906849315062871</c:v>
                </c:pt>
                <c:pt idx="12377">
                  <c:v>28.909589041090268</c:v>
                </c:pt>
                <c:pt idx="12378">
                  <c:v>28.912328767117664</c:v>
                </c:pt>
                <c:pt idx="12379">
                  <c:v>28.915068493145061</c:v>
                </c:pt>
                <c:pt idx="12380">
                  <c:v>28.917808219172457</c:v>
                </c:pt>
                <c:pt idx="12381">
                  <c:v>28.920547945199854</c:v>
                </c:pt>
                <c:pt idx="12382">
                  <c:v>28.92328767122725</c:v>
                </c:pt>
                <c:pt idx="12383">
                  <c:v>28.926027397254646</c:v>
                </c:pt>
                <c:pt idx="12384">
                  <c:v>28.928767123282043</c:v>
                </c:pt>
                <c:pt idx="12385">
                  <c:v>28.931506849309439</c:v>
                </c:pt>
                <c:pt idx="12386">
                  <c:v>28.934246575336836</c:v>
                </c:pt>
                <c:pt idx="12387">
                  <c:v>28.936986301364232</c:v>
                </c:pt>
                <c:pt idx="12388">
                  <c:v>28.939726027391629</c:v>
                </c:pt>
                <c:pt idx="12389">
                  <c:v>28.942465753419025</c:v>
                </c:pt>
                <c:pt idx="12390">
                  <c:v>28.945205479446422</c:v>
                </c:pt>
                <c:pt idx="12391">
                  <c:v>28.947945205473818</c:v>
                </c:pt>
                <c:pt idx="12392">
                  <c:v>28.950684931501215</c:v>
                </c:pt>
                <c:pt idx="12393">
                  <c:v>28.953424657528611</c:v>
                </c:pt>
                <c:pt idx="12394">
                  <c:v>28.956164383556008</c:v>
                </c:pt>
                <c:pt idx="12395">
                  <c:v>28.958904109583404</c:v>
                </c:pt>
                <c:pt idx="12396">
                  <c:v>28.961643835610801</c:v>
                </c:pt>
                <c:pt idx="12397">
                  <c:v>28.964383561638197</c:v>
                </c:pt>
                <c:pt idx="12398">
                  <c:v>28.967123287665594</c:v>
                </c:pt>
                <c:pt idx="12399">
                  <c:v>28.96986301369299</c:v>
                </c:pt>
                <c:pt idx="12400">
                  <c:v>28.972602739720386</c:v>
                </c:pt>
                <c:pt idx="12401">
                  <c:v>28.975342465747783</c:v>
                </c:pt>
                <c:pt idx="12402">
                  <c:v>28.978082191775179</c:v>
                </c:pt>
                <c:pt idx="12403">
                  <c:v>28.980821917802576</c:v>
                </c:pt>
                <c:pt idx="12404">
                  <c:v>28.983561643829972</c:v>
                </c:pt>
                <c:pt idx="12405">
                  <c:v>28.986301369857369</c:v>
                </c:pt>
                <c:pt idx="12406">
                  <c:v>28.989041095884765</c:v>
                </c:pt>
                <c:pt idx="12407">
                  <c:v>28.991780821912162</c:v>
                </c:pt>
                <c:pt idx="12408">
                  <c:v>28.994520547939558</c:v>
                </c:pt>
                <c:pt idx="12409">
                  <c:v>28.997260273966955</c:v>
                </c:pt>
                <c:pt idx="12410">
                  <c:v>28.999999999994351</c:v>
                </c:pt>
                <c:pt idx="12411">
                  <c:v>29.002739726021748</c:v>
                </c:pt>
                <c:pt idx="12412">
                  <c:v>29.005479452049144</c:v>
                </c:pt>
                <c:pt idx="12413">
                  <c:v>29.008219178076541</c:v>
                </c:pt>
                <c:pt idx="12414">
                  <c:v>29.010958904103937</c:v>
                </c:pt>
                <c:pt idx="12415">
                  <c:v>29.013698630131334</c:v>
                </c:pt>
                <c:pt idx="12416">
                  <c:v>29.01643835615873</c:v>
                </c:pt>
                <c:pt idx="12417">
                  <c:v>29.019178082186126</c:v>
                </c:pt>
                <c:pt idx="12418">
                  <c:v>29.021917808213523</c:v>
                </c:pt>
                <c:pt idx="12419">
                  <c:v>29.024657534240919</c:v>
                </c:pt>
                <c:pt idx="12420">
                  <c:v>29.027397260268316</c:v>
                </c:pt>
                <c:pt idx="12421">
                  <c:v>29.030136986295712</c:v>
                </c:pt>
                <c:pt idx="12422">
                  <c:v>29.032876712323109</c:v>
                </c:pt>
                <c:pt idx="12423">
                  <c:v>29.035616438350505</c:v>
                </c:pt>
                <c:pt idx="12424">
                  <c:v>29.038356164377902</c:v>
                </c:pt>
                <c:pt idx="12425">
                  <c:v>29.041095890405298</c:v>
                </c:pt>
                <c:pt idx="12426">
                  <c:v>29.043835616432695</c:v>
                </c:pt>
                <c:pt idx="12427">
                  <c:v>29.046575342460091</c:v>
                </c:pt>
                <c:pt idx="12428">
                  <c:v>29.049315068487488</c:v>
                </c:pt>
                <c:pt idx="12429">
                  <c:v>29.052054794514884</c:v>
                </c:pt>
                <c:pt idx="12430">
                  <c:v>29.054794520542281</c:v>
                </c:pt>
                <c:pt idx="12431">
                  <c:v>29.057534246569677</c:v>
                </c:pt>
                <c:pt idx="12432">
                  <c:v>29.060273972597074</c:v>
                </c:pt>
                <c:pt idx="12433">
                  <c:v>29.06301369862447</c:v>
                </c:pt>
                <c:pt idx="12434">
                  <c:v>29.065753424651867</c:v>
                </c:pt>
                <c:pt idx="12435">
                  <c:v>29.068493150679263</c:v>
                </c:pt>
                <c:pt idx="12436">
                  <c:v>29.071232876706659</c:v>
                </c:pt>
                <c:pt idx="12437">
                  <c:v>29.073972602734056</c:v>
                </c:pt>
                <c:pt idx="12438">
                  <c:v>29.076712328761452</c:v>
                </c:pt>
                <c:pt idx="12439">
                  <c:v>29.079452054788849</c:v>
                </c:pt>
                <c:pt idx="12440">
                  <c:v>29.082191780816245</c:v>
                </c:pt>
                <c:pt idx="12441">
                  <c:v>29.084931506843642</c:v>
                </c:pt>
                <c:pt idx="12442">
                  <c:v>29.087671232871038</c:v>
                </c:pt>
                <c:pt idx="12443">
                  <c:v>29.090410958898435</c:v>
                </c:pt>
                <c:pt idx="12444">
                  <c:v>29.093150684925831</c:v>
                </c:pt>
                <c:pt idx="12445">
                  <c:v>29.095890410953228</c:v>
                </c:pt>
                <c:pt idx="12446">
                  <c:v>29.098630136980624</c:v>
                </c:pt>
                <c:pt idx="12447">
                  <c:v>29.101369863008021</c:v>
                </c:pt>
                <c:pt idx="12448">
                  <c:v>29.104109589035417</c:v>
                </c:pt>
                <c:pt idx="12449">
                  <c:v>29.106849315062814</c:v>
                </c:pt>
                <c:pt idx="12450">
                  <c:v>29.10958904109021</c:v>
                </c:pt>
                <c:pt idx="12451">
                  <c:v>29.112328767117607</c:v>
                </c:pt>
                <c:pt idx="12452">
                  <c:v>29.115068493145003</c:v>
                </c:pt>
                <c:pt idx="12453">
                  <c:v>29.117808219172399</c:v>
                </c:pt>
                <c:pt idx="12454">
                  <c:v>29.120547945199796</c:v>
                </c:pt>
                <c:pt idx="12455">
                  <c:v>29.123287671227192</c:v>
                </c:pt>
                <c:pt idx="12456">
                  <c:v>29.126027397254589</c:v>
                </c:pt>
                <c:pt idx="12457">
                  <c:v>29.128767123281985</c:v>
                </c:pt>
                <c:pt idx="12458">
                  <c:v>29.131506849309382</c:v>
                </c:pt>
                <c:pt idx="12459">
                  <c:v>29.134246575336778</c:v>
                </c:pt>
                <c:pt idx="12460">
                  <c:v>29.136986301364175</c:v>
                </c:pt>
                <c:pt idx="12461">
                  <c:v>29.139726027391571</c:v>
                </c:pt>
                <c:pt idx="12462">
                  <c:v>29.142465753418968</c:v>
                </c:pt>
                <c:pt idx="12463">
                  <c:v>29.145205479446364</c:v>
                </c:pt>
                <c:pt idx="12464">
                  <c:v>29.147945205473761</c:v>
                </c:pt>
                <c:pt idx="12465">
                  <c:v>29.150684931501157</c:v>
                </c:pt>
                <c:pt idx="12466">
                  <c:v>29.153424657528554</c:v>
                </c:pt>
                <c:pt idx="12467">
                  <c:v>29.15616438355595</c:v>
                </c:pt>
                <c:pt idx="12468">
                  <c:v>29.158904109583347</c:v>
                </c:pt>
                <c:pt idx="12469">
                  <c:v>29.161643835610743</c:v>
                </c:pt>
                <c:pt idx="12470">
                  <c:v>29.164383561638139</c:v>
                </c:pt>
                <c:pt idx="12471">
                  <c:v>29.167123287665536</c:v>
                </c:pt>
                <c:pt idx="12472">
                  <c:v>29.169863013692932</c:v>
                </c:pt>
                <c:pt idx="12473">
                  <c:v>29.172602739720329</c:v>
                </c:pt>
                <c:pt idx="12474">
                  <c:v>29.175342465747725</c:v>
                </c:pt>
                <c:pt idx="12475">
                  <c:v>29.178082191775122</c:v>
                </c:pt>
                <c:pt idx="12476">
                  <c:v>29.180821917802518</c:v>
                </c:pt>
                <c:pt idx="12477">
                  <c:v>29.183561643829915</c:v>
                </c:pt>
                <c:pt idx="12478">
                  <c:v>29.186301369857311</c:v>
                </c:pt>
                <c:pt idx="12479">
                  <c:v>29.189041095884708</c:v>
                </c:pt>
                <c:pt idx="12480">
                  <c:v>29.191780821912104</c:v>
                </c:pt>
                <c:pt idx="12481">
                  <c:v>29.194520547939501</c:v>
                </c:pt>
                <c:pt idx="12482">
                  <c:v>29.197260273966897</c:v>
                </c:pt>
                <c:pt idx="12483">
                  <c:v>29.199999999994294</c:v>
                </c:pt>
                <c:pt idx="12484">
                  <c:v>29.20273972602169</c:v>
                </c:pt>
                <c:pt idx="12485">
                  <c:v>29.205479452049087</c:v>
                </c:pt>
                <c:pt idx="12486">
                  <c:v>29.208219178076483</c:v>
                </c:pt>
                <c:pt idx="12487">
                  <c:v>29.21095890410388</c:v>
                </c:pt>
                <c:pt idx="12488">
                  <c:v>29.213698630131276</c:v>
                </c:pt>
                <c:pt idx="12489">
                  <c:v>29.216438356158672</c:v>
                </c:pt>
                <c:pt idx="12490">
                  <c:v>29.219178082186069</c:v>
                </c:pt>
                <c:pt idx="12491">
                  <c:v>29.221917808213465</c:v>
                </c:pt>
                <c:pt idx="12492">
                  <c:v>29.224657534240862</c:v>
                </c:pt>
                <c:pt idx="12493">
                  <c:v>29.227397260268258</c:v>
                </c:pt>
                <c:pt idx="12494">
                  <c:v>29.230136986295655</c:v>
                </c:pt>
                <c:pt idx="12495">
                  <c:v>29.232876712323051</c:v>
                </c:pt>
                <c:pt idx="12496">
                  <c:v>29.235616438350448</c:v>
                </c:pt>
                <c:pt idx="12497">
                  <c:v>29.238356164377844</c:v>
                </c:pt>
                <c:pt idx="12498">
                  <c:v>29.241095890405241</c:v>
                </c:pt>
                <c:pt idx="12499">
                  <c:v>29.243835616432637</c:v>
                </c:pt>
                <c:pt idx="12500">
                  <c:v>29.246575342460034</c:v>
                </c:pt>
                <c:pt idx="12501">
                  <c:v>29.24931506848743</c:v>
                </c:pt>
                <c:pt idx="12502">
                  <c:v>29.252054794514827</c:v>
                </c:pt>
                <c:pt idx="12503">
                  <c:v>29.254794520542223</c:v>
                </c:pt>
                <c:pt idx="12504">
                  <c:v>29.25753424656962</c:v>
                </c:pt>
                <c:pt idx="12505">
                  <c:v>29.260273972597016</c:v>
                </c:pt>
                <c:pt idx="12506">
                  <c:v>29.263013698624412</c:v>
                </c:pt>
                <c:pt idx="12507">
                  <c:v>29.265753424651809</c:v>
                </c:pt>
                <c:pt idx="12508">
                  <c:v>29.268493150679205</c:v>
                </c:pt>
                <c:pt idx="12509">
                  <c:v>29.271232876706602</c:v>
                </c:pt>
                <c:pt idx="12510">
                  <c:v>29.273972602733998</c:v>
                </c:pt>
                <c:pt idx="12511">
                  <c:v>29.276712328761395</c:v>
                </c:pt>
                <c:pt idx="12512">
                  <c:v>29.279452054788791</c:v>
                </c:pt>
                <c:pt idx="12513">
                  <c:v>29.282191780816188</c:v>
                </c:pt>
                <c:pt idx="12514">
                  <c:v>29.284931506843584</c:v>
                </c:pt>
                <c:pt idx="12515">
                  <c:v>29.287671232870981</c:v>
                </c:pt>
                <c:pt idx="12516">
                  <c:v>29.290410958898377</c:v>
                </c:pt>
                <c:pt idx="12517">
                  <c:v>29.293150684925774</c:v>
                </c:pt>
                <c:pt idx="12518">
                  <c:v>29.29589041095317</c:v>
                </c:pt>
                <c:pt idx="12519">
                  <c:v>29.298630136980567</c:v>
                </c:pt>
                <c:pt idx="12520">
                  <c:v>29.301369863007963</c:v>
                </c:pt>
                <c:pt idx="12521">
                  <c:v>29.30410958903536</c:v>
                </c:pt>
                <c:pt idx="12522">
                  <c:v>29.306849315062756</c:v>
                </c:pt>
                <c:pt idx="12523">
                  <c:v>29.309589041090153</c:v>
                </c:pt>
                <c:pt idx="12524">
                  <c:v>29.312328767117549</c:v>
                </c:pt>
                <c:pt idx="12525">
                  <c:v>29.315068493144945</c:v>
                </c:pt>
                <c:pt idx="12526">
                  <c:v>29.317808219172342</c:v>
                </c:pt>
                <c:pt idx="12527">
                  <c:v>29.320547945199738</c:v>
                </c:pt>
                <c:pt idx="12528">
                  <c:v>29.323287671227135</c:v>
                </c:pt>
                <c:pt idx="12529">
                  <c:v>29.326027397254531</c:v>
                </c:pt>
                <c:pt idx="12530">
                  <c:v>29.328767123281928</c:v>
                </c:pt>
                <c:pt idx="12531">
                  <c:v>29.331506849309324</c:v>
                </c:pt>
                <c:pt idx="12532">
                  <c:v>29.334246575336721</c:v>
                </c:pt>
                <c:pt idx="12533">
                  <c:v>29.336986301364117</c:v>
                </c:pt>
                <c:pt idx="12534">
                  <c:v>29.339726027391514</c:v>
                </c:pt>
                <c:pt idx="12535">
                  <c:v>29.34246575341891</c:v>
                </c:pt>
                <c:pt idx="12536">
                  <c:v>29.345205479446307</c:v>
                </c:pt>
                <c:pt idx="12537">
                  <c:v>29.347945205473703</c:v>
                </c:pt>
                <c:pt idx="12538">
                  <c:v>29.3506849315011</c:v>
                </c:pt>
                <c:pt idx="12539">
                  <c:v>29.353424657528496</c:v>
                </c:pt>
                <c:pt idx="12540">
                  <c:v>29.356164383555893</c:v>
                </c:pt>
                <c:pt idx="12541">
                  <c:v>29.358904109583289</c:v>
                </c:pt>
                <c:pt idx="12542">
                  <c:v>29.361643835610685</c:v>
                </c:pt>
                <c:pt idx="12543">
                  <c:v>29.364383561638082</c:v>
                </c:pt>
                <c:pt idx="12544">
                  <c:v>29.367123287665478</c:v>
                </c:pt>
                <c:pt idx="12545">
                  <c:v>29.369863013692875</c:v>
                </c:pt>
                <c:pt idx="12546">
                  <c:v>29.372602739720271</c:v>
                </c:pt>
                <c:pt idx="12547">
                  <c:v>29.375342465747668</c:v>
                </c:pt>
                <c:pt idx="12548">
                  <c:v>29.378082191775064</c:v>
                </c:pt>
                <c:pt idx="12549">
                  <c:v>29.380821917802461</c:v>
                </c:pt>
                <c:pt idx="12550">
                  <c:v>29.383561643829857</c:v>
                </c:pt>
                <c:pt idx="12551">
                  <c:v>29.386301369857254</c:v>
                </c:pt>
                <c:pt idx="12552">
                  <c:v>29.38904109588465</c:v>
                </c:pt>
                <c:pt idx="12553">
                  <c:v>29.391780821912047</c:v>
                </c:pt>
                <c:pt idx="12554">
                  <c:v>29.394520547939443</c:v>
                </c:pt>
                <c:pt idx="12555">
                  <c:v>29.39726027396684</c:v>
                </c:pt>
                <c:pt idx="12556">
                  <c:v>29.399999999994236</c:v>
                </c:pt>
                <c:pt idx="12557">
                  <c:v>29.402739726021633</c:v>
                </c:pt>
                <c:pt idx="12558">
                  <c:v>29.405479452049029</c:v>
                </c:pt>
                <c:pt idx="12559">
                  <c:v>29.408219178076425</c:v>
                </c:pt>
                <c:pt idx="12560">
                  <c:v>29.410958904103822</c:v>
                </c:pt>
                <c:pt idx="12561">
                  <c:v>29.413698630131218</c:v>
                </c:pt>
                <c:pt idx="12562">
                  <c:v>29.416438356158615</c:v>
                </c:pt>
                <c:pt idx="12563">
                  <c:v>29.419178082186011</c:v>
                </c:pt>
                <c:pt idx="12564">
                  <c:v>29.421917808213408</c:v>
                </c:pt>
                <c:pt idx="12565">
                  <c:v>29.424657534240804</c:v>
                </c:pt>
                <c:pt idx="12566">
                  <c:v>29.427397260268201</c:v>
                </c:pt>
                <c:pt idx="12567">
                  <c:v>29.430136986295597</c:v>
                </c:pt>
                <c:pt idx="12568">
                  <c:v>29.432876712322994</c:v>
                </c:pt>
                <c:pt idx="12569">
                  <c:v>29.43561643835039</c:v>
                </c:pt>
                <c:pt idx="12570">
                  <c:v>29.438356164377787</c:v>
                </c:pt>
                <c:pt idx="12571">
                  <c:v>29.441095890405183</c:v>
                </c:pt>
                <c:pt idx="12572">
                  <c:v>29.44383561643258</c:v>
                </c:pt>
                <c:pt idx="12573">
                  <c:v>29.446575342459976</c:v>
                </c:pt>
                <c:pt idx="12574">
                  <c:v>29.449315068487373</c:v>
                </c:pt>
                <c:pt idx="12575">
                  <c:v>29.452054794514769</c:v>
                </c:pt>
                <c:pt idx="12576">
                  <c:v>29.454794520542166</c:v>
                </c:pt>
                <c:pt idx="12577">
                  <c:v>29.457534246569562</c:v>
                </c:pt>
                <c:pt idx="12578">
                  <c:v>29.460273972596958</c:v>
                </c:pt>
                <c:pt idx="12579">
                  <c:v>29.463013698624355</c:v>
                </c:pt>
                <c:pt idx="12580">
                  <c:v>29.465753424651751</c:v>
                </c:pt>
                <c:pt idx="12581">
                  <c:v>29.468493150679148</c:v>
                </c:pt>
                <c:pt idx="12582">
                  <c:v>29.471232876706544</c:v>
                </c:pt>
                <c:pt idx="12583">
                  <c:v>29.473972602733941</c:v>
                </c:pt>
                <c:pt idx="12584">
                  <c:v>29.476712328761337</c:v>
                </c:pt>
                <c:pt idx="12585">
                  <c:v>29.479452054788734</c:v>
                </c:pt>
                <c:pt idx="12586">
                  <c:v>29.48219178081613</c:v>
                </c:pt>
                <c:pt idx="12587">
                  <c:v>29.484931506843527</c:v>
                </c:pt>
                <c:pt idx="12588">
                  <c:v>29.487671232870923</c:v>
                </c:pt>
                <c:pt idx="12589">
                  <c:v>29.49041095889832</c:v>
                </c:pt>
                <c:pt idx="12590">
                  <c:v>29.493150684925716</c:v>
                </c:pt>
                <c:pt idx="12591">
                  <c:v>29.495890410953113</c:v>
                </c:pt>
                <c:pt idx="12592">
                  <c:v>29.498630136980509</c:v>
                </c:pt>
                <c:pt idx="12593">
                  <c:v>29.501369863007906</c:v>
                </c:pt>
                <c:pt idx="12594">
                  <c:v>29.504109589035302</c:v>
                </c:pt>
                <c:pt idx="12595">
                  <c:v>29.506849315062698</c:v>
                </c:pt>
                <c:pt idx="12596">
                  <c:v>29.509589041090095</c:v>
                </c:pt>
                <c:pt idx="12597">
                  <c:v>29.512328767117491</c:v>
                </c:pt>
                <c:pt idx="12598">
                  <c:v>29.515068493144888</c:v>
                </c:pt>
                <c:pt idx="12599">
                  <c:v>29.517808219172284</c:v>
                </c:pt>
                <c:pt idx="12600">
                  <c:v>29.520547945199681</c:v>
                </c:pt>
                <c:pt idx="12601">
                  <c:v>29.523287671227077</c:v>
                </c:pt>
                <c:pt idx="12602">
                  <c:v>29.526027397254474</c:v>
                </c:pt>
                <c:pt idx="12603">
                  <c:v>29.52876712328187</c:v>
                </c:pt>
                <c:pt idx="12604">
                  <c:v>29.531506849309267</c:v>
                </c:pt>
                <c:pt idx="12605">
                  <c:v>29.534246575336663</c:v>
                </c:pt>
                <c:pt idx="12606">
                  <c:v>29.53698630136406</c:v>
                </c:pt>
                <c:pt idx="12607">
                  <c:v>29.539726027391456</c:v>
                </c:pt>
                <c:pt idx="12608">
                  <c:v>29.542465753418853</c:v>
                </c:pt>
                <c:pt idx="12609">
                  <c:v>29.545205479446249</c:v>
                </c:pt>
                <c:pt idx="12610">
                  <c:v>29.547945205473646</c:v>
                </c:pt>
                <c:pt idx="12611">
                  <c:v>29.550684931501042</c:v>
                </c:pt>
                <c:pt idx="12612">
                  <c:v>29.553424657528439</c:v>
                </c:pt>
                <c:pt idx="12613">
                  <c:v>29.556164383555835</c:v>
                </c:pt>
                <c:pt idx="12614">
                  <c:v>29.558904109583231</c:v>
                </c:pt>
                <c:pt idx="12615">
                  <c:v>29.561643835610628</c:v>
                </c:pt>
                <c:pt idx="12616">
                  <c:v>29.564383561638024</c:v>
                </c:pt>
                <c:pt idx="12617">
                  <c:v>29.567123287665421</c:v>
                </c:pt>
                <c:pt idx="12618">
                  <c:v>29.569863013692817</c:v>
                </c:pt>
                <c:pt idx="12619">
                  <c:v>29.572602739720214</c:v>
                </c:pt>
                <c:pt idx="12620">
                  <c:v>29.57534246574761</c:v>
                </c:pt>
                <c:pt idx="12621">
                  <c:v>29.578082191775007</c:v>
                </c:pt>
                <c:pt idx="12622">
                  <c:v>29.580821917802403</c:v>
                </c:pt>
                <c:pt idx="12623">
                  <c:v>29.5835616438298</c:v>
                </c:pt>
                <c:pt idx="12624">
                  <c:v>29.586301369857196</c:v>
                </c:pt>
                <c:pt idx="12625">
                  <c:v>29.589041095884593</c:v>
                </c:pt>
                <c:pt idx="12626">
                  <c:v>29.591780821911989</c:v>
                </c:pt>
                <c:pt idx="12627">
                  <c:v>29.594520547939386</c:v>
                </c:pt>
                <c:pt idx="12628">
                  <c:v>29.597260273966782</c:v>
                </c:pt>
                <c:pt idx="12629">
                  <c:v>29.599999999994179</c:v>
                </c:pt>
                <c:pt idx="12630">
                  <c:v>29.602739726021575</c:v>
                </c:pt>
                <c:pt idx="12631">
                  <c:v>29.605479452048971</c:v>
                </c:pt>
                <c:pt idx="12632">
                  <c:v>29.608219178076368</c:v>
                </c:pt>
                <c:pt idx="12633">
                  <c:v>29.610958904103764</c:v>
                </c:pt>
                <c:pt idx="12634">
                  <c:v>29.613698630131161</c:v>
                </c:pt>
                <c:pt idx="12635">
                  <c:v>29.616438356158557</c:v>
                </c:pt>
                <c:pt idx="12636">
                  <c:v>29.619178082185954</c:v>
                </c:pt>
                <c:pt idx="12637">
                  <c:v>29.62191780821335</c:v>
                </c:pt>
                <c:pt idx="12638">
                  <c:v>29.624657534240747</c:v>
                </c:pt>
                <c:pt idx="12639">
                  <c:v>29.627397260268143</c:v>
                </c:pt>
                <c:pt idx="12640">
                  <c:v>29.63013698629554</c:v>
                </c:pt>
                <c:pt idx="12641">
                  <c:v>29.632876712322936</c:v>
                </c:pt>
                <c:pt idx="12642">
                  <c:v>29.635616438350333</c:v>
                </c:pt>
                <c:pt idx="12643">
                  <c:v>29.638356164377729</c:v>
                </c:pt>
                <c:pt idx="12644">
                  <c:v>29.641095890405126</c:v>
                </c:pt>
                <c:pt idx="12645">
                  <c:v>29.643835616432522</c:v>
                </c:pt>
                <c:pt idx="12646">
                  <c:v>29.646575342459919</c:v>
                </c:pt>
                <c:pt idx="12647">
                  <c:v>29.649315068487315</c:v>
                </c:pt>
                <c:pt idx="12648">
                  <c:v>29.652054794514711</c:v>
                </c:pt>
                <c:pt idx="12649">
                  <c:v>29.654794520542108</c:v>
                </c:pt>
                <c:pt idx="12650">
                  <c:v>29.657534246569504</c:v>
                </c:pt>
                <c:pt idx="12651">
                  <c:v>29.660273972596901</c:v>
                </c:pt>
                <c:pt idx="12652">
                  <c:v>29.663013698624297</c:v>
                </c:pt>
                <c:pt idx="12653">
                  <c:v>29.665753424651694</c:v>
                </c:pt>
                <c:pt idx="12654">
                  <c:v>29.66849315067909</c:v>
                </c:pt>
                <c:pt idx="12655">
                  <c:v>29.671232876706487</c:v>
                </c:pt>
                <c:pt idx="12656">
                  <c:v>29.673972602733883</c:v>
                </c:pt>
                <c:pt idx="12657">
                  <c:v>29.67671232876128</c:v>
                </c:pt>
                <c:pt idx="12658">
                  <c:v>29.679452054788676</c:v>
                </c:pt>
                <c:pt idx="12659">
                  <c:v>29.682191780816073</c:v>
                </c:pt>
                <c:pt idx="12660">
                  <c:v>29.684931506843469</c:v>
                </c:pt>
                <c:pt idx="12661">
                  <c:v>29.687671232870866</c:v>
                </c:pt>
                <c:pt idx="12662">
                  <c:v>29.690410958898262</c:v>
                </c:pt>
                <c:pt idx="12663">
                  <c:v>29.693150684925659</c:v>
                </c:pt>
                <c:pt idx="12664">
                  <c:v>29.695890410953055</c:v>
                </c:pt>
                <c:pt idx="12665">
                  <c:v>29.698630136980452</c:v>
                </c:pt>
                <c:pt idx="12666">
                  <c:v>29.701369863007848</c:v>
                </c:pt>
                <c:pt idx="12667">
                  <c:v>29.704109589035244</c:v>
                </c:pt>
                <c:pt idx="12668">
                  <c:v>29.706849315062641</c:v>
                </c:pt>
                <c:pt idx="12669">
                  <c:v>29.709589041090037</c:v>
                </c:pt>
                <c:pt idx="12670">
                  <c:v>29.712328767117434</c:v>
                </c:pt>
                <c:pt idx="12671">
                  <c:v>29.71506849314483</c:v>
                </c:pt>
                <c:pt idx="12672">
                  <c:v>29.717808219172227</c:v>
                </c:pt>
                <c:pt idx="12673">
                  <c:v>29.720547945199623</c:v>
                </c:pt>
                <c:pt idx="12674">
                  <c:v>29.72328767122702</c:v>
                </c:pt>
                <c:pt idx="12675">
                  <c:v>29.726027397254416</c:v>
                </c:pt>
                <c:pt idx="12676">
                  <c:v>29.728767123281813</c:v>
                </c:pt>
                <c:pt idx="12677">
                  <c:v>29.731506849309209</c:v>
                </c:pt>
                <c:pt idx="12678">
                  <c:v>29.734246575336606</c:v>
                </c:pt>
                <c:pt idx="12679">
                  <c:v>29.736986301364002</c:v>
                </c:pt>
                <c:pt idx="12680">
                  <c:v>29.739726027391399</c:v>
                </c:pt>
                <c:pt idx="12681">
                  <c:v>29.742465753418795</c:v>
                </c:pt>
                <c:pt idx="12682">
                  <c:v>29.745205479446192</c:v>
                </c:pt>
                <c:pt idx="12683">
                  <c:v>29.747945205473588</c:v>
                </c:pt>
                <c:pt idx="12684">
                  <c:v>29.750684931500984</c:v>
                </c:pt>
                <c:pt idx="12685">
                  <c:v>29.753424657528381</c:v>
                </c:pt>
                <c:pt idx="12686">
                  <c:v>29.756164383555777</c:v>
                </c:pt>
                <c:pt idx="12687">
                  <c:v>29.758904109583174</c:v>
                </c:pt>
                <c:pt idx="12688">
                  <c:v>29.76164383561057</c:v>
                </c:pt>
                <c:pt idx="12689">
                  <c:v>29.764383561637967</c:v>
                </c:pt>
                <c:pt idx="12690">
                  <c:v>29.767123287665363</c:v>
                </c:pt>
                <c:pt idx="12691">
                  <c:v>29.76986301369276</c:v>
                </c:pt>
                <c:pt idx="12692">
                  <c:v>29.772602739720156</c:v>
                </c:pt>
                <c:pt idx="12693">
                  <c:v>29.775342465747553</c:v>
                </c:pt>
                <c:pt idx="12694">
                  <c:v>29.778082191774949</c:v>
                </c:pt>
                <c:pt idx="12695">
                  <c:v>29.780821917802346</c:v>
                </c:pt>
                <c:pt idx="12696">
                  <c:v>29.783561643829742</c:v>
                </c:pt>
                <c:pt idx="12697">
                  <c:v>29.786301369857139</c:v>
                </c:pt>
                <c:pt idx="12698">
                  <c:v>29.789041095884535</c:v>
                </c:pt>
                <c:pt idx="12699">
                  <c:v>29.791780821911932</c:v>
                </c:pt>
                <c:pt idx="12700">
                  <c:v>29.794520547939328</c:v>
                </c:pt>
                <c:pt idx="12701">
                  <c:v>29.797260273966724</c:v>
                </c:pt>
                <c:pt idx="12702">
                  <c:v>29.799999999994121</c:v>
                </c:pt>
                <c:pt idx="12703">
                  <c:v>29.802739726021517</c:v>
                </c:pt>
                <c:pt idx="12704">
                  <c:v>29.805479452048914</c:v>
                </c:pt>
                <c:pt idx="12705">
                  <c:v>29.80821917807631</c:v>
                </c:pt>
                <c:pt idx="12706">
                  <c:v>29.810958904103707</c:v>
                </c:pt>
                <c:pt idx="12707">
                  <c:v>29.813698630131103</c:v>
                </c:pt>
                <c:pt idx="12708">
                  <c:v>29.8164383561585</c:v>
                </c:pt>
                <c:pt idx="12709">
                  <c:v>29.819178082185896</c:v>
                </c:pt>
                <c:pt idx="12710">
                  <c:v>29.821917808213293</c:v>
                </c:pt>
                <c:pt idx="12711">
                  <c:v>29.824657534240689</c:v>
                </c:pt>
                <c:pt idx="12712">
                  <c:v>29.827397260268086</c:v>
                </c:pt>
                <c:pt idx="12713">
                  <c:v>29.830136986295482</c:v>
                </c:pt>
                <c:pt idx="12714">
                  <c:v>29.832876712322879</c:v>
                </c:pt>
                <c:pt idx="12715">
                  <c:v>29.835616438350275</c:v>
                </c:pt>
                <c:pt idx="12716">
                  <c:v>29.838356164377672</c:v>
                </c:pt>
                <c:pt idx="12717">
                  <c:v>29.841095890405068</c:v>
                </c:pt>
                <c:pt idx="12718">
                  <c:v>29.843835616432465</c:v>
                </c:pt>
                <c:pt idx="12719">
                  <c:v>29.846575342459861</c:v>
                </c:pt>
                <c:pt idx="12720">
                  <c:v>29.849315068487257</c:v>
                </c:pt>
                <c:pt idx="12721">
                  <c:v>29.852054794514654</c:v>
                </c:pt>
                <c:pt idx="12722">
                  <c:v>29.85479452054205</c:v>
                </c:pt>
                <c:pt idx="12723">
                  <c:v>29.857534246569447</c:v>
                </c:pt>
                <c:pt idx="12724">
                  <c:v>29.860273972596843</c:v>
                </c:pt>
                <c:pt idx="12725">
                  <c:v>29.86301369862424</c:v>
                </c:pt>
                <c:pt idx="12726">
                  <c:v>29.865753424651636</c:v>
                </c:pt>
                <c:pt idx="12727">
                  <c:v>29.868493150679033</c:v>
                </c:pt>
                <c:pt idx="12728">
                  <c:v>29.871232876706429</c:v>
                </c:pt>
                <c:pt idx="12729">
                  <c:v>29.873972602733826</c:v>
                </c:pt>
                <c:pt idx="12730">
                  <c:v>29.876712328761222</c:v>
                </c:pt>
                <c:pt idx="12731">
                  <c:v>29.879452054788619</c:v>
                </c:pt>
                <c:pt idx="12732">
                  <c:v>29.882191780816015</c:v>
                </c:pt>
                <c:pt idx="12733">
                  <c:v>29.884931506843412</c:v>
                </c:pt>
                <c:pt idx="12734">
                  <c:v>29.887671232870808</c:v>
                </c:pt>
                <c:pt idx="12735">
                  <c:v>29.890410958898205</c:v>
                </c:pt>
                <c:pt idx="12736">
                  <c:v>29.893150684925601</c:v>
                </c:pt>
                <c:pt idx="12737">
                  <c:v>29.895890410952997</c:v>
                </c:pt>
                <c:pt idx="12738">
                  <c:v>29.898630136980394</c:v>
                </c:pt>
                <c:pt idx="12739">
                  <c:v>29.90136986300779</c:v>
                </c:pt>
                <c:pt idx="12740">
                  <c:v>29.904109589035187</c:v>
                </c:pt>
                <c:pt idx="12741">
                  <c:v>29.906849315062583</c:v>
                </c:pt>
                <c:pt idx="12742">
                  <c:v>29.90958904108998</c:v>
                </c:pt>
                <c:pt idx="12743">
                  <c:v>29.912328767117376</c:v>
                </c:pt>
                <c:pt idx="12744">
                  <c:v>29.915068493144773</c:v>
                </c:pt>
                <c:pt idx="12745">
                  <c:v>29.917808219172169</c:v>
                </c:pt>
                <c:pt idx="12746">
                  <c:v>29.920547945199566</c:v>
                </c:pt>
                <c:pt idx="12747">
                  <c:v>29.923287671226962</c:v>
                </c:pt>
                <c:pt idx="12748">
                  <c:v>29.926027397254359</c:v>
                </c:pt>
                <c:pt idx="12749">
                  <c:v>29.928767123281755</c:v>
                </c:pt>
                <c:pt idx="12750">
                  <c:v>29.931506849309152</c:v>
                </c:pt>
                <c:pt idx="12751">
                  <c:v>29.934246575336548</c:v>
                </c:pt>
                <c:pt idx="12752">
                  <c:v>29.936986301363945</c:v>
                </c:pt>
                <c:pt idx="12753">
                  <c:v>29.939726027391341</c:v>
                </c:pt>
                <c:pt idx="12754">
                  <c:v>29.942465753418738</c:v>
                </c:pt>
                <c:pt idx="12755">
                  <c:v>29.945205479446134</c:v>
                </c:pt>
                <c:pt idx="12756">
                  <c:v>29.94794520547353</c:v>
                </c:pt>
                <c:pt idx="12757">
                  <c:v>29.950684931500927</c:v>
                </c:pt>
                <c:pt idx="12758">
                  <c:v>29.953424657528323</c:v>
                </c:pt>
                <c:pt idx="12759">
                  <c:v>29.95616438355572</c:v>
                </c:pt>
                <c:pt idx="12760">
                  <c:v>29.958904109583116</c:v>
                </c:pt>
                <c:pt idx="12761">
                  <c:v>29.961643835610513</c:v>
                </c:pt>
                <c:pt idx="12762">
                  <c:v>29.964383561637909</c:v>
                </c:pt>
                <c:pt idx="12763">
                  <c:v>29.967123287665306</c:v>
                </c:pt>
                <c:pt idx="12764">
                  <c:v>29.969863013692702</c:v>
                </c:pt>
                <c:pt idx="12765">
                  <c:v>29.972602739720099</c:v>
                </c:pt>
                <c:pt idx="12766">
                  <c:v>29.975342465747495</c:v>
                </c:pt>
                <c:pt idx="12767">
                  <c:v>29.978082191774892</c:v>
                </c:pt>
                <c:pt idx="12768">
                  <c:v>29.980821917802288</c:v>
                </c:pt>
                <c:pt idx="12769">
                  <c:v>29.983561643829685</c:v>
                </c:pt>
                <c:pt idx="12770">
                  <c:v>29.986301369857081</c:v>
                </c:pt>
                <c:pt idx="12771">
                  <c:v>29.989041095884478</c:v>
                </c:pt>
                <c:pt idx="12772">
                  <c:v>29.991780821911874</c:v>
                </c:pt>
                <c:pt idx="12773">
                  <c:v>29.99452054793927</c:v>
                </c:pt>
                <c:pt idx="12774">
                  <c:v>29.997260273966667</c:v>
                </c:pt>
                <c:pt idx="12775">
                  <c:v>29.999999999994063</c:v>
                </c:pt>
                <c:pt idx="12776">
                  <c:v>30.00273972602146</c:v>
                </c:pt>
                <c:pt idx="12777">
                  <c:v>30.005479452048856</c:v>
                </c:pt>
                <c:pt idx="12778">
                  <c:v>30.008219178076253</c:v>
                </c:pt>
                <c:pt idx="12779">
                  <c:v>30.010958904103649</c:v>
                </c:pt>
                <c:pt idx="12780">
                  <c:v>30.013698630131046</c:v>
                </c:pt>
                <c:pt idx="12781">
                  <c:v>30.016438356158442</c:v>
                </c:pt>
                <c:pt idx="12782">
                  <c:v>30.019178082185839</c:v>
                </c:pt>
                <c:pt idx="12783">
                  <c:v>30.021917808213235</c:v>
                </c:pt>
                <c:pt idx="12784">
                  <c:v>30.024657534240632</c:v>
                </c:pt>
                <c:pt idx="12785">
                  <c:v>30.027397260268028</c:v>
                </c:pt>
                <c:pt idx="12786">
                  <c:v>30.030136986295425</c:v>
                </c:pt>
                <c:pt idx="12787">
                  <c:v>30.032876712322821</c:v>
                </c:pt>
                <c:pt idx="12788">
                  <c:v>30.035616438350218</c:v>
                </c:pt>
                <c:pt idx="12789">
                  <c:v>30.038356164377614</c:v>
                </c:pt>
                <c:pt idx="12790">
                  <c:v>30.04109589040501</c:v>
                </c:pt>
                <c:pt idx="12791">
                  <c:v>30.043835616432407</c:v>
                </c:pt>
                <c:pt idx="12792">
                  <c:v>30.046575342459803</c:v>
                </c:pt>
                <c:pt idx="12793">
                  <c:v>30.0493150684872</c:v>
                </c:pt>
                <c:pt idx="12794">
                  <c:v>30.052054794514596</c:v>
                </c:pt>
                <c:pt idx="12795">
                  <c:v>30.054794520541993</c:v>
                </c:pt>
                <c:pt idx="12796">
                  <c:v>30.057534246569389</c:v>
                </c:pt>
                <c:pt idx="12797">
                  <c:v>30.060273972596786</c:v>
                </c:pt>
                <c:pt idx="12798">
                  <c:v>30.063013698624182</c:v>
                </c:pt>
                <c:pt idx="12799">
                  <c:v>30.065753424651579</c:v>
                </c:pt>
                <c:pt idx="12800">
                  <c:v>30.068493150678975</c:v>
                </c:pt>
                <c:pt idx="12801">
                  <c:v>30.071232876706372</c:v>
                </c:pt>
                <c:pt idx="12802">
                  <c:v>30.073972602733768</c:v>
                </c:pt>
                <c:pt idx="12803">
                  <c:v>30.076712328761165</c:v>
                </c:pt>
                <c:pt idx="12804">
                  <c:v>30.079452054788561</c:v>
                </c:pt>
                <c:pt idx="12805">
                  <c:v>30.082191780815958</c:v>
                </c:pt>
                <c:pt idx="12806">
                  <c:v>30.084931506843354</c:v>
                </c:pt>
                <c:pt idx="12807">
                  <c:v>30.087671232870751</c:v>
                </c:pt>
                <c:pt idx="12808">
                  <c:v>30.090410958898147</c:v>
                </c:pt>
                <c:pt idx="12809">
                  <c:v>30.093150684925543</c:v>
                </c:pt>
                <c:pt idx="12810">
                  <c:v>30.09589041095294</c:v>
                </c:pt>
                <c:pt idx="12811">
                  <c:v>30.098630136980336</c:v>
                </c:pt>
                <c:pt idx="12812">
                  <c:v>30.101369863007733</c:v>
                </c:pt>
                <c:pt idx="12813">
                  <c:v>30.104109589035129</c:v>
                </c:pt>
                <c:pt idx="12814">
                  <c:v>30.106849315062526</c:v>
                </c:pt>
                <c:pt idx="12815">
                  <c:v>30.109589041089922</c:v>
                </c:pt>
                <c:pt idx="12816">
                  <c:v>30.112328767117319</c:v>
                </c:pt>
                <c:pt idx="12817">
                  <c:v>30.115068493144715</c:v>
                </c:pt>
                <c:pt idx="12818">
                  <c:v>30.117808219172112</c:v>
                </c:pt>
                <c:pt idx="12819">
                  <c:v>30.120547945199508</c:v>
                </c:pt>
                <c:pt idx="12820">
                  <c:v>30.123287671226905</c:v>
                </c:pt>
                <c:pt idx="12821">
                  <c:v>30.126027397254301</c:v>
                </c:pt>
                <c:pt idx="12822">
                  <c:v>30.128767123281698</c:v>
                </c:pt>
                <c:pt idx="12823">
                  <c:v>30.131506849309094</c:v>
                </c:pt>
                <c:pt idx="12824">
                  <c:v>30.134246575336491</c:v>
                </c:pt>
                <c:pt idx="12825">
                  <c:v>30.136986301363887</c:v>
                </c:pt>
                <c:pt idx="12826">
                  <c:v>30.139726027391283</c:v>
                </c:pt>
                <c:pt idx="12827">
                  <c:v>30.14246575341868</c:v>
                </c:pt>
                <c:pt idx="12828">
                  <c:v>30.145205479446076</c:v>
                </c:pt>
                <c:pt idx="12829">
                  <c:v>30.147945205473473</c:v>
                </c:pt>
                <c:pt idx="12830">
                  <c:v>30.150684931500869</c:v>
                </c:pt>
                <c:pt idx="12831">
                  <c:v>30.153424657528266</c:v>
                </c:pt>
                <c:pt idx="12832">
                  <c:v>30.156164383555662</c:v>
                </c:pt>
                <c:pt idx="12833">
                  <c:v>30.158904109583059</c:v>
                </c:pt>
                <c:pt idx="12834">
                  <c:v>30.161643835610455</c:v>
                </c:pt>
                <c:pt idx="12835">
                  <c:v>30.164383561637852</c:v>
                </c:pt>
                <c:pt idx="12836">
                  <c:v>30.167123287665248</c:v>
                </c:pt>
                <c:pt idx="12837">
                  <c:v>30.169863013692645</c:v>
                </c:pt>
                <c:pt idx="12838">
                  <c:v>30.172602739720041</c:v>
                </c:pt>
                <c:pt idx="12839">
                  <c:v>30.175342465747438</c:v>
                </c:pt>
                <c:pt idx="12840">
                  <c:v>30.178082191774834</c:v>
                </c:pt>
                <c:pt idx="12841">
                  <c:v>30.180821917802231</c:v>
                </c:pt>
                <c:pt idx="12842">
                  <c:v>30.183561643829627</c:v>
                </c:pt>
                <c:pt idx="12843">
                  <c:v>30.186301369857024</c:v>
                </c:pt>
                <c:pt idx="12844">
                  <c:v>30.18904109588442</c:v>
                </c:pt>
                <c:pt idx="12845">
                  <c:v>30.191780821911816</c:v>
                </c:pt>
                <c:pt idx="12846">
                  <c:v>30.194520547939213</c:v>
                </c:pt>
                <c:pt idx="12847">
                  <c:v>30.197260273966609</c:v>
                </c:pt>
                <c:pt idx="12848">
                  <c:v>30.199999999994006</c:v>
                </c:pt>
                <c:pt idx="12849">
                  <c:v>30.202739726021402</c:v>
                </c:pt>
                <c:pt idx="12850">
                  <c:v>30.205479452048799</c:v>
                </c:pt>
                <c:pt idx="12851">
                  <c:v>30.208219178076195</c:v>
                </c:pt>
                <c:pt idx="12852">
                  <c:v>30.210958904103592</c:v>
                </c:pt>
                <c:pt idx="12853">
                  <c:v>30.213698630130988</c:v>
                </c:pt>
                <c:pt idx="12854">
                  <c:v>30.216438356158385</c:v>
                </c:pt>
                <c:pt idx="12855">
                  <c:v>30.219178082185781</c:v>
                </c:pt>
                <c:pt idx="12856">
                  <c:v>30.221917808213178</c:v>
                </c:pt>
                <c:pt idx="12857">
                  <c:v>30.224657534240574</c:v>
                </c:pt>
                <c:pt idx="12858">
                  <c:v>30.227397260267971</c:v>
                </c:pt>
                <c:pt idx="12859">
                  <c:v>30.230136986295367</c:v>
                </c:pt>
                <c:pt idx="12860">
                  <c:v>30.232876712322764</c:v>
                </c:pt>
                <c:pt idx="12861">
                  <c:v>30.23561643835016</c:v>
                </c:pt>
                <c:pt idx="12862">
                  <c:v>30.238356164377556</c:v>
                </c:pt>
                <c:pt idx="12863">
                  <c:v>30.241095890404953</c:v>
                </c:pt>
                <c:pt idx="12864">
                  <c:v>30.243835616432349</c:v>
                </c:pt>
                <c:pt idx="12865">
                  <c:v>30.246575342459746</c:v>
                </c:pt>
                <c:pt idx="12866">
                  <c:v>30.249315068487142</c:v>
                </c:pt>
                <c:pt idx="12867">
                  <c:v>30.252054794514539</c:v>
                </c:pt>
                <c:pt idx="12868">
                  <c:v>30.254794520541935</c:v>
                </c:pt>
                <c:pt idx="12869">
                  <c:v>30.257534246569332</c:v>
                </c:pt>
                <c:pt idx="12870">
                  <c:v>30.260273972596728</c:v>
                </c:pt>
                <c:pt idx="12871">
                  <c:v>30.263013698624125</c:v>
                </c:pt>
                <c:pt idx="12872">
                  <c:v>30.265753424651521</c:v>
                </c:pt>
                <c:pt idx="12873">
                  <c:v>30.268493150678918</c:v>
                </c:pt>
                <c:pt idx="12874">
                  <c:v>30.271232876706314</c:v>
                </c:pt>
                <c:pt idx="12875">
                  <c:v>30.273972602733711</c:v>
                </c:pt>
                <c:pt idx="12876">
                  <c:v>30.276712328761107</c:v>
                </c:pt>
                <c:pt idx="12877">
                  <c:v>30.279452054788504</c:v>
                </c:pt>
                <c:pt idx="12878">
                  <c:v>30.2821917808159</c:v>
                </c:pt>
                <c:pt idx="12879">
                  <c:v>30.284931506843296</c:v>
                </c:pt>
                <c:pt idx="12880">
                  <c:v>30.287671232870693</c:v>
                </c:pt>
                <c:pt idx="12881">
                  <c:v>30.290410958898089</c:v>
                </c:pt>
                <c:pt idx="12882">
                  <c:v>30.293150684925486</c:v>
                </c:pt>
                <c:pt idx="12883">
                  <c:v>30.295890410952882</c:v>
                </c:pt>
                <c:pt idx="12884">
                  <c:v>30.298630136980279</c:v>
                </c:pt>
                <c:pt idx="12885">
                  <c:v>30.301369863007675</c:v>
                </c:pt>
                <c:pt idx="12886">
                  <c:v>30.304109589035072</c:v>
                </c:pt>
                <c:pt idx="12887">
                  <c:v>30.306849315062468</c:v>
                </c:pt>
                <c:pt idx="12888">
                  <c:v>30.309589041089865</c:v>
                </c:pt>
                <c:pt idx="12889">
                  <c:v>30.312328767117261</c:v>
                </c:pt>
                <c:pt idx="12890">
                  <c:v>30.315068493144658</c:v>
                </c:pt>
                <c:pt idx="12891">
                  <c:v>30.317808219172054</c:v>
                </c:pt>
                <c:pt idx="12892">
                  <c:v>30.320547945199451</c:v>
                </c:pt>
                <c:pt idx="12893">
                  <c:v>30.323287671226847</c:v>
                </c:pt>
                <c:pt idx="12894">
                  <c:v>30.326027397254244</c:v>
                </c:pt>
                <c:pt idx="12895">
                  <c:v>30.32876712328164</c:v>
                </c:pt>
                <c:pt idx="12896">
                  <c:v>30.331506849309037</c:v>
                </c:pt>
                <c:pt idx="12897">
                  <c:v>30.334246575336433</c:v>
                </c:pt>
                <c:pt idx="12898">
                  <c:v>30.336986301363829</c:v>
                </c:pt>
                <c:pt idx="12899">
                  <c:v>30.339726027391226</c:v>
                </c:pt>
                <c:pt idx="12900">
                  <c:v>30.342465753418622</c:v>
                </c:pt>
                <c:pt idx="12901">
                  <c:v>30.345205479446019</c:v>
                </c:pt>
                <c:pt idx="12902">
                  <c:v>30.347945205473415</c:v>
                </c:pt>
                <c:pt idx="12903">
                  <c:v>30.350684931500812</c:v>
                </c:pt>
                <c:pt idx="12904">
                  <c:v>30.353424657528208</c:v>
                </c:pt>
                <c:pt idx="12905">
                  <c:v>30.356164383555605</c:v>
                </c:pt>
                <c:pt idx="12906">
                  <c:v>30.358904109583001</c:v>
                </c:pt>
                <c:pt idx="12907">
                  <c:v>30.361643835610398</c:v>
                </c:pt>
                <c:pt idx="12908">
                  <c:v>30.364383561637794</c:v>
                </c:pt>
                <c:pt idx="12909">
                  <c:v>30.367123287665191</c:v>
                </c:pt>
                <c:pt idx="12910">
                  <c:v>30.369863013692587</c:v>
                </c:pt>
                <c:pt idx="12911">
                  <c:v>30.372602739719984</c:v>
                </c:pt>
                <c:pt idx="12912">
                  <c:v>30.37534246574738</c:v>
                </c:pt>
                <c:pt idx="12913">
                  <c:v>30.378082191774777</c:v>
                </c:pt>
                <c:pt idx="12914">
                  <c:v>30.380821917802173</c:v>
                </c:pt>
                <c:pt idx="12915">
                  <c:v>30.383561643829569</c:v>
                </c:pt>
                <c:pt idx="12916">
                  <c:v>30.386301369856966</c:v>
                </c:pt>
                <c:pt idx="12917">
                  <c:v>30.389041095884362</c:v>
                </c:pt>
                <c:pt idx="12918">
                  <c:v>30.391780821911759</c:v>
                </c:pt>
                <c:pt idx="12919">
                  <c:v>30.394520547939155</c:v>
                </c:pt>
                <c:pt idx="12920">
                  <c:v>30.397260273966552</c:v>
                </c:pt>
                <c:pt idx="12921">
                  <c:v>30.399999999993948</c:v>
                </c:pt>
                <c:pt idx="12922">
                  <c:v>30.402739726021345</c:v>
                </c:pt>
                <c:pt idx="12923">
                  <c:v>30.405479452048741</c:v>
                </c:pt>
                <c:pt idx="12924">
                  <c:v>30.408219178076138</c:v>
                </c:pt>
                <c:pt idx="12925">
                  <c:v>30.410958904103534</c:v>
                </c:pt>
                <c:pt idx="12926">
                  <c:v>30.413698630130931</c:v>
                </c:pt>
                <c:pt idx="12927">
                  <c:v>30.416438356158327</c:v>
                </c:pt>
                <c:pt idx="12928">
                  <c:v>30.419178082185724</c:v>
                </c:pt>
                <c:pt idx="12929">
                  <c:v>30.42191780821312</c:v>
                </c:pt>
                <c:pt idx="12930">
                  <c:v>30.424657534240517</c:v>
                </c:pt>
                <c:pt idx="12931">
                  <c:v>30.427397260267913</c:v>
                </c:pt>
                <c:pt idx="12932">
                  <c:v>30.430136986295309</c:v>
                </c:pt>
                <c:pt idx="12933">
                  <c:v>30.432876712322706</c:v>
                </c:pt>
                <c:pt idx="12934">
                  <c:v>30.435616438350102</c:v>
                </c:pt>
                <c:pt idx="12935">
                  <c:v>30.438356164377499</c:v>
                </c:pt>
                <c:pt idx="12936">
                  <c:v>30.441095890404895</c:v>
                </c:pt>
                <c:pt idx="12937">
                  <c:v>30.443835616432292</c:v>
                </c:pt>
                <c:pt idx="12938">
                  <c:v>30.446575342459688</c:v>
                </c:pt>
                <c:pt idx="12939">
                  <c:v>30.449315068487085</c:v>
                </c:pt>
                <c:pt idx="12940">
                  <c:v>30.452054794514481</c:v>
                </c:pt>
                <c:pt idx="12941">
                  <c:v>30.454794520541878</c:v>
                </c:pt>
                <c:pt idx="12942">
                  <c:v>30.457534246569274</c:v>
                </c:pt>
                <c:pt idx="12943">
                  <c:v>30.460273972596671</c:v>
                </c:pt>
                <c:pt idx="12944">
                  <c:v>30.463013698624067</c:v>
                </c:pt>
                <c:pt idx="12945">
                  <c:v>30.465753424651464</c:v>
                </c:pt>
                <c:pt idx="12946">
                  <c:v>30.46849315067886</c:v>
                </c:pt>
                <c:pt idx="12947">
                  <c:v>30.471232876706257</c:v>
                </c:pt>
                <c:pt idx="12948">
                  <c:v>30.473972602733653</c:v>
                </c:pt>
                <c:pt idx="12949">
                  <c:v>30.47671232876105</c:v>
                </c:pt>
                <c:pt idx="12950">
                  <c:v>30.479452054788446</c:v>
                </c:pt>
                <c:pt idx="12951">
                  <c:v>30.482191780815842</c:v>
                </c:pt>
                <c:pt idx="12952">
                  <c:v>30.484931506843239</c:v>
                </c:pt>
                <c:pt idx="12953">
                  <c:v>30.487671232870635</c:v>
                </c:pt>
                <c:pt idx="12954">
                  <c:v>30.490410958898032</c:v>
                </c:pt>
                <c:pt idx="12955">
                  <c:v>30.493150684925428</c:v>
                </c:pt>
                <c:pt idx="12956">
                  <c:v>30.495890410952825</c:v>
                </c:pt>
                <c:pt idx="12957">
                  <c:v>30.498630136980221</c:v>
                </c:pt>
                <c:pt idx="12958">
                  <c:v>30.501369863007618</c:v>
                </c:pt>
                <c:pt idx="12959">
                  <c:v>30.504109589035014</c:v>
                </c:pt>
                <c:pt idx="12960">
                  <c:v>30.506849315062411</c:v>
                </c:pt>
                <c:pt idx="12961">
                  <c:v>30.509589041089807</c:v>
                </c:pt>
                <c:pt idx="12962">
                  <c:v>30.512328767117204</c:v>
                </c:pt>
                <c:pt idx="12963">
                  <c:v>30.5150684931446</c:v>
                </c:pt>
                <c:pt idx="12964">
                  <c:v>30.517808219171997</c:v>
                </c:pt>
                <c:pt idx="12965">
                  <c:v>30.520547945199393</c:v>
                </c:pt>
                <c:pt idx="12966">
                  <c:v>30.52328767122679</c:v>
                </c:pt>
                <c:pt idx="12967">
                  <c:v>30.526027397254186</c:v>
                </c:pt>
                <c:pt idx="12968">
                  <c:v>30.528767123281582</c:v>
                </c:pt>
                <c:pt idx="12969">
                  <c:v>30.531506849308979</c:v>
                </c:pt>
                <c:pt idx="12970">
                  <c:v>30.534246575336375</c:v>
                </c:pt>
                <c:pt idx="12971">
                  <c:v>30.536986301363772</c:v>
                </c:pt>
                <c:pt idx="12972">
                  <c:v>30.539726027391168</c:v>
                </c:pt>
                <c:pt idx="12973">
                  <c:v>30.542465753418565</c:v>
                </c:pt>
                <c:pt idx="12974">
                  <c:v>30.545205479445961</c:v>
                </c:pt>
                <c:pt idx="12975">
                  <c:v>30.547945205473358</c:v>
                </c:pt>
                <c:pt idx="12976">
                  <c:v>30.550684931500754</c:v>
                </c:pt>
                <c:pt idx="12977">
                  <c:v>30.553424657528151</c:v>
                </c:pt>
                <c:pt idx="12978">
                  <c:v>30.556164383555547</c:v>
                </c:pt>
                <c:pt idx="12979">
                  <c:v>30.558904109582944</c:v>
                </c:pt>
                <c:pt idx="12980">
                  <c:v>30.56164383561034</c:v>
                </c:pt>
                <c:pt idx="12981">
                  <c:v>30.564383561637737</c:v>
                </c:pt>
                <c:pt idx="12982">
                  <c:v>30.567123287665133</c:v>
                </c:pt>
                <c:pt idx="12983">
                  <c:v>30.56986301369253</c:v>
                </c:pt>
                <c:pt idx="12984">
                  <c:v>30.572602739719926</c:v>
                </c:pt>
                <c:pt idx="12985">
                  <c:v>30.575342465747323</c:v>
                </c:pt>
                <c:pt idx="12986">
                  <c:v>30.578082191774719</c:v>
                </c:pt>
                <c:pt idx="12987">
                  <c:v>30.580821917802115</c:v>
                </c:pt>
                <c:pt idx="12988">
                  <c:v>30.583561643829512</c:v>
                </c:pt>
                <c:pt idx="12989">
                  <c:v>30.586301369856908</c:v>
                </c:pt>
                <c:pt idx="12990">
                  <c:v>30.589041095884305</c:v>
                </c:pt>
                <c:pt idx="12991">
                  <c:v>30.591780821911701</c:v>
                </c:pt>
                <c:pt idx="12992">
                  <c:v>30.594520547939098</c:v>
                </c:pt>
                <c:pt idx="12993">
                  <c:v>30.597260273966494</c:v>
                </c:pt>
                <c:pt idx="12994">
                  <c:v>30.599999999993891</c:v>
                </c:pt>
                <c:pt idx="12995">
                  <c:v>30.602739726021287</c:v>
                </c:pt>
                <c:pt idx="12996">
                  <c:v>30.605479452048684</c:v>
                </c:pt>
                <c:pt idx="12997">
                  <c:v>30.60821917807608</c:v>
                </c:pt>
                <c:pt idx="12998">
                  <c:v>30.610958904103477</c:v>
                </c:pt>
                <c:pt idx="12999">
                  <c:v>30.613698630130873</c:v>
                </c:pt>
                <c:pt idx="13000">
                  <c:v>30.61643835615827</c:v>
                </c:pt>
                <c:pt idx="13001">
                  <c:v>30.619178082185666</c:v>
                </c:pt>
                <c:pt idx="13002">
                  <c:v>30.621917808213063</c:v>
                </c:pt>
                <c:pt idx="13003">
                  <c:v>30.624657534240459</c:v>
                </c:pt>
                <c:pt idx="13004">
                  <c:v>30.627397260267855</c:v>
                </c:pt>
                <c:pt idx="13005">
                  <c:v>30.630136986295252</c:v>
                </c:pt>
                <c:pt idx="13006">
                  <c:v>30.632876712322648</c:v>
                </c:pt>
                <c:pt idx="13007">
                  <c:v>30.635616438350045</c:v>
                </c:pt>
                <c:pt idx="13008">
                  <c:v>30.638356164377441</c:v>
                </c:pt>
                <c:pt idx="13009">
                  <c:v>30.641095890404838</c:v>
                </c:pt>
                <c:pt idx="13010">
                  <c:v>30.643835616432234</c:v>
                </c:pt>
                <c:pt idx="13011">
                  <c:v>30.646575342459631</c:v>
                </c:pt>
                <c:pt idx="13012">
                  <c:v>30.649315068487027</c:v>
                </c:pt>
                <c:pt idx="13013">
                  <c:v>30.652054794514424</c:v>
                </c:pt>
                <c:pt idx="13014">
                  <c:v>30.65479452054182</c:v>
                </c:pt>
                <c:pt idx="13015">
                  <c:v>30.657534246569217</c:v>
                </c:pt>
                <c:pt idx="13016">
                  <c:v>30.660273972596613</c:v>
                </c:pt>
                <c:pt idx="13017">
                  <c:v>30.66301369862401</c:v>
                </c:pt>
                <c:pt idx="13018">
                  <c:v>30.665753424651406</c:v>
                </c:pt>
                <c:pt idx="13019">
                  <c:v>30.668493150678803</c:v>
                </c:pt>
                <c:pt idx="13020">
                  <c:v>30.671232876706199</c:v>
                </c:pt>
                <c:pt idx="13021">
                  <c:v>30.673972602733595</c:v>
                </c:pt>
                <c:pt idx="13022">
                  <c:v>30.676712328760992</c:v>
                </c:pt>
                <c:pt idx="13023">
                  <c:v>30.679452054788388</c:v>
                </c:pt>
                <c:pt idx="13024">
                  <c:v>30.682191780815785</c:v>
                </c:pt>
                <c:pt idx="13025">
                  <c:v>30.684931506843181</c:v>
                </c:pt>
                <c:pt idx="13026">
                  <c:v>30.687671232870578</c:v>
                </c:pt>
                <c:pt idx="13027">
                  <c:v>30.690410958897974</c:v>
                </c:pt>
                <c:pt idx="13028">
                  <c:v>30.693150684925371</c:v>
                </c:pt>
                <c:pt idx="13029">
                  <c:v>30.695890410952767</c:v>
                </c:pt>
                <c:pt idx="13030">
                  <c:v>30.698630136980164</c:v>
                </c:pt>
                <c:pt idx="13031">
                  <c:v>30.70136986300756</c:v>
                </c:pt>
                <c:pt idx="13032">
                  <c:v>30.704109589034957</c:v>
                </c:pt>
                <c:pt idx="13033">
                  <c:v>30.706849315062353</c:v>
                </c:pt>
                <c:pt idx="13034">
                  <c:v>30.70958904108975</c:v>
                </c:pt>
                <c:pt idx="13035">
                  <c:v>30.712328767117146</c:v>
                </c:pt>
                <c:pt idx="13036">
                  <c:v>30.715068493144543</c:v>
                </c:pt>
                <c:pt idx="13037">
                  <c:v>30.717808219171939</c:v>
                </c:pt>
                <c:pt idx="13038">
                  <c:v>30.720547945199336</c:v>
                </c:pt>
                <c:pt idx="13039">
                  <c:v>30.723287671226732</c:v>
                </c:pt>
                <c:pt idx="13040">
                  <c:v>30.726027397254128</c:v>
                </c:pt>
                <c:pt idx="13041">
                  <c:v>30.728767123281525</c:v>
                </c:pt>
                <c:pt idx="13042">
                  <c:v>30.731506849308921</c:v>
                </c:pt>
                <c:pt idx="13043">
                  <c:v>30.734246575336318</c:v>
                </c:pt>
                <c:pt idx="13044">
                  <c:v>30.736986301363714</c:v>
                </c:pt>
                <c:pt idx="13045">
                  <c:v>30.739726027391111</c:v>
                </c:pt>
                <c:pt idx="13046">
                  <c:v>30.742465753418507</c:v>
                </c:pt>
                <c:pt idx="13047">
                  <c:v>30.745205479445904</c:v>
                </c:pt>
                <c:pt idx="13048">
                  <c:v>30.7479452054733</c:v>
                </c:pt>
                <c:pt idx="13049">
                  <c:v>30.750684931500697</c:v>
                </c:pt>
                <c:pt idx="13050">
                  <c:v>30.753424657528093</c:v>
                </c:pt>
                <c:pt idx="13051">
                  <c:v>30.75616438355549</c:v>
                </c:pt>
                <c:pt idx="13052">
                  <c:v>30.758904109582886</c:v>
                </c:pt>
                <c:pt idx="13053">
                  <c:v>30.761643835610283</c:v>
                </c:pt>
                <c:pt idx="13054">
                  <c:v>30.764383561637679</c:v>
                </c:pt>
                <c:pt idx="13055">
                  <c:v>30.767123287665076</c:v>
                </c:pt>
                <c:pt idx="13056">
                  <c:v>30.769863013692472</c:v>
                </c:pt>
                <c:pt idx="13057">
                  <c:v>30.772602739719868</c:v>
                </c:pt>
                <c:pt idx="13058">
                  <c:v>30.775342465747265</c:v>
                </c:pt>
                <c:pt idx="13059">
                  <c:v>30.778082191774661</c:v>
                </c:pt>
                <c:pt idx="13060">
                  <c:v>30.780821917802058</c:v>
                </c:pt>
                <c:pt idx="13061">
                  <c:v>30.783561643829454</c:v>
                </c:pt>
                <c:pt idx="13062">
                  <c:v>30.786301369856851</c:v>
                </c:pt>
                <c:pt idx="13063">
                  <c:v>30.789041095884247</c:v>
                </c:pt>
                <c:pt idx="13064">
                  <c:v>30.791780821911644</c:v>
                </c:pt>
                <c:pt idx="13065">
                  <c:v>30.79452054793904</c:v>
                </c:pt>
                <c:pt idx="13066">
                  <c:v>30.797260273966437</c:v>
                </c:pt>
                <c:pt idx="13067">
                  <c:v>30.799999999993833</c:v>
                </c:pt>
                <c:pt idx="13068">
                  <c:v>30.80273972602123</c:v>
                </c:pt>
                <c:pt idx="13069">
                  <c:v>30.805479452048626</c:v>
                </c:pt>
                <c:pt idx="13070">
                  <c:v>30.808219178076023</c:v>
                </c:pt>
                <c:pt idx="13071">
                  <c:v>30.810958904103419</c:v>
                </c:pt>
                <c:pt idx="13072">
                  <c:v>30.813698630130816</c:v>
                </c:pt>
                <c:pt idx="13073">
                  <c:v>30.816438356158212</c:v>
                </c:pt>
                <c:pt idx="13074">
                  <c:v>30.819178082185609</c:v>
                </c:pt>
                <c:pt idx="13075">
                  <c:v>30.821917808213005</c:v>
                </c:pt>
                <c:pt idx="13076">
                  <c:v>30.824657534240401</c:v>
                </c:pt>
                <c:pt idx="13077">
                  <c:v>30.827397260267798</c:v>
                </c:pt>
                <c:pt idx="13078">
                  <c:v>30.830136986295194</c:v>
                </c:pt>
                <c:pt idx="13079">
                  <c:v>30.832876712322591</c:v>
                </c:pt>
                <c:pt idx="13080">
                  <c:v>30.835616438349987</c:v>
                </c:pt>
                <c:pt idx="13081">
                  <c:v>30.838356164377384</c:v>
                </c:pt>
                <c:pt idx="13082">
                  <c:v>30.84109589040478</c:v>
                </c:pt>
                <c:pt idx="13083">
                  <c:v>30.843835616432177</c:v>
                </c:pt>
                <c:pt idx="13084">
                  <c:v>30.846575342459573</c:v>
                </c:pt>
                <c:pt idx="13085">
                  <c:v>30.84931506848697</c:v>
                </c:pt>
                <c:pt idx="13086">
                  <c:v>30.852054794514366</c:v>
                </c:pt>
                <c:pt idx="13087">
                  <c:v>30.854794520541763</c:v>
                </c:pt>
                <c:pt idx="13088">
                  <c:v>30.857534246569159</c:v>
                </c:pt>
                <c:pt idx="13089">
                  <c:v>30.860273972596556</c:v>
                </c:pt>
                <c:pt idx="13090">
                  <c:v>30.863013698623952</c:v>
                </c:pt>
                <c:pt idx="13091">
                  <c:v>30.865753424651349</c:v>
                </c:pt>
                <c:pt idx="13092">
                  <c:v>30.868493150678745</c:v>
                </c:pt>
                <c:pt idx="13093">
                  <c:v>30.871232876706141</c:v>
                </c:pt>
                <c:pt idx="13094">
                  <c:v>30.873972602733538</c:v>
                </c:pt>
                <c:pt idx="13095">
                  <c:v>30.876712328760934</c:v>
                </c:pt>
                <c:pt idx="13096">
                  <c:v>30.879452054788331</c:v>
                </c:pt>
                <c:pt idx="13097">
                  <c:v>30.882191780815727</c:v>
                </c:pt>
                <c:pt idx="13098">
                  <c:v>30.884931506843124</c:v>
                </c:pt>
                <c:pt idx="13099">
                  <c:v>30.88767123287052</c:v>
                </c:pt>
                <c:pt idx="13100">
                  <c:v>30.890410958897917</c:v>
                </c:pt>
                <c:pt idx="13101">
                  <c:v>30.893150684925313</c:v>
                </c:pt>
                <c:pt idx="13102">
                  <c:v>30.89589041095271</c:v>
                </c:pt>
                <c:pt idx="13103">
                  <c:v>30.898630136980106</c:v>
                </c:pt>
                <c:pt idx="13104">
                  <c:v>30.901369863007503</c:v>
                </c:pt>
                <c:pt idx="13105">
                  <c:v>30.904109589034899</c:v>
                </c:pt>
                <c:pt idx="13106">
                  <c:v>30.906849315062296</c:v>
                </c:pt>
                <c:pt idx="13107">
                  <c:v>30.909589041089692</c:v>
                </c:pt>
                <c:pt idx="13108">
                  <c:v>30.912328767117089</c:v>
                </c:pt>
                <c:pt idx="13109">
                  <c:v>30.915068493144485</c:v>
                </c:pt>
                <c:pt idx="13110">
                  <c:v>30.917808219171881</c:v>
                </c:pt>
                <c:pt idx="13111">
                  <c:v>30.920547945199278</c:v>
                </c:pt>
                <c:pt idx="13112">
                  <c:v>30.923287671226674</c:v>
                </c:pt>
                <c:pt idx="13113">
                  <c:v>30.926027397254071</c:v>
                </c:pt>
                <c:pt idx="13114">
                  <c:v>30.928767123281467</c:v>
                </c:pt>
                <c:pt idx="13115">
                  <c:v>30.931506849308864</c:v>
                </c:pt>
                <c:pt idx="13116">
                  <c:v>30.93424657533626</c:v>
                </c:pt>
                <c:pt idx="13117">
                  <c:v>30.936986301363657</c:v>
                </c:pt>
                <c:pt idx="13118">
                  <c:v>30.939726027391053</c:v>
                </c:pt>
                <c:pt idx="13119">
                  <c:v>30.94246575341845</c:v>
                </c:pt>
                <c:pt idx="13120">
                  <c:v>30.945205479445846</c:v>
                </c:pt>
                <c:pt idx="13121">
                  <c:v>30.947945205473243</c:v>
                </c:pt>
                <c:pt idx="13122">
                  <c:v>30.950684931500639</c:v>
                </c:pt>
                <c:pt idx="13123">
                  <c:v>30.953424657528036</c:v>
                </c:pt>
                <c:pt idx="13124">
                  <c:v>30.956164383555432</c:v>
                </c:pt>
                <c:pt idx="13125">
                  <c:v>30.958904109582829</c:v>
                </c:pt>
                <c:pt idx="13126">
                  <c:v>30.961643835610225</c:v>
                </c:pt>
                <c:pt idx="13127">
                  <c:v>30.964383561637622</c:v>
                </c:pt>
                <c:pt idx="13128">
                  <c:v>30.967123287665018</c:v>
                </c:pt>
                <c:pt idx="13129">
                  <c:v>30.969863013692414</c:v>
                </c:pt>
                <c:pt idx="13130">
                  <c:v>30.972602739719811</c:v>
                </c:pt>
                <c:pt idx="13131">
                  <c:v>30.975342465747207</c:v>
                </c:pt>
                <c:pt idx="13132">
                  <c:v>30.978082191774604</c:v>
                </c:pt>
                <c:pt idx="13133">
                  <c:v>30.980821917802</c:v>
                </c:pt>
                <c:pt idx="13134">
                  <c:v>30.983561643829397</c:v>
                </c:pt>
                <c:pt idx="13135">
                  <c:v>30.986301369856793</c:v>
                </c:pt>
                <c:pt idx="13136">
                  <c:v>30.98904109588419</c:v>
                </c:pt>
                <c:pt idx="13137">
                  <c:v>30.991780821911586</c:v>
                </c:pt>
                <c:pt idx="13138">
                  <c:v>30.994520547938983</c:v>
                </c:pt>
                <c:pt idx="13139">
                  <c:v>30.997260273966379</c:v>
                </c:pt>
                <c:pt idx="13140">
                  <c:v>30.999999999993776</c:v>
                </c:pt>
                <c:pt idx="13141">
                  <c:v>31.002739726021172</c:v>
                </c:pt>
                <c:pt idx="13142">
                  <c:v>31.005479452048569</c:v>
                </c:pt>
                <c:pt idx="13143">
                  <c:v>31.008219178075965</c:v>
                </c:pt>
                <c:pt idx="13144">
                  <c:v>31.010958904103362</c:v>
                </c:pt>
                <c:pt idx="13145">
                  <c:v>31.013698630130758</c:v>
                </c:pt>
                <c:pt idx="13146">
                  <c:v>31.016438356158154</c:v>
                </c:pt>
                <c:pt idx="13147">
                  <c:v>31.019178082185551</c:v>
                </c:pt>
                <c:pt idx="13148">
                  <c:v>31.021917808212947</c:v>
                </c:pt>
                <c:pt idx="13149">
                  <c:v>31.024657534240344</c:v>
                </c:pt>
                <c:pt idx="13150">
                  <c:v>31.02739726026774</c:v>
                </c:pt>
                <c:pt idx="13151">
                  <c:v>31.030136986295137</c:v>
                </c:pt>
                <c:pt idx="13152">
                  <c:v>31.032876712322533</c:v>
                </c:pt>
                <c:pt idx="13153">
                  <c:v>31.03561643834993</c:v>
                </c:pt>
                <c:pt idx="13154">
                  <c:v>31.038356164377326</c:v>
                </c:pt>
                <c:pt idx="13155">
                  <c:v>31.041095890404723</c:v>
                </c:pt>
                <c:pt idx="13156">
                  <c:v>31.043835616432119</c:v>
                </c:pt>
                <c:pt idx="13157">
                  <c:v>31.046575342459516</c:v>
                </c:pt>
                <c:pt idx="13158">
                  <c:v>31.049315068486912</c:v>
                </c:pt>
                <c:pt idx="13159">
                  <c:v>31.052054794514309</c:v>
                </c:pt>
                <c:pt idx="13160">
                  <c:v>31.054794520541705</c:v>
                </c:pt>
                <c:pt idx="13161">
                  <c:v>31.057534246569102</c:v>
                </c:pt>
                <c:pt idx="13162">
                  <c:v>31.060273972596498</c:v>
                </c:pt>
                <c:pt idx="13163">
                  <c:v>31.063013698623894</c:v>
                </c:pt>
                <c:pt idx="13164">
                  <c:v>31.065753424651291</c:v>
                </c:pt>
                <c:pt idx="13165">
                  <c:v>31.068493150678687</c:v>
                </c:pt>
                <c:pt idx="13166">
                  <c:v>31.071232876706084</c:v>
                </c:pt>
                <c:pt idx="13167">
                  <c:v>31.07397260273348</c:v>
                </c:pt>
                <c:pt idx="13168">
                  <c:v>31.076712328760877</c:v>
                </c:pt>
                <c:pt idx="13169">
                  <c:v>31.079452054788273</c:v>
                </c:pt>
                <c:pt idx="13170">
                  <c:v>31.08219178081567</c:v>
                </c:pt>
                <c:pt idx="13171">
                  <c:v>31.084931506843066</c:v>
                </c:pt>
                <c:pt idx="13172">
                  <c:v>31.087671232870463</c:v>
                </c:pt>
                <c:pt idx="13173">
                  <c:v>31.090410958897859</c:v>
                </c:pt>
                <c:pt idx="13174">
                  <c:v>31.093150684925256</c:v>
                </c:pt>
                <c:pt idx="13175">
                  <c:v>31.095890410952652</c:v>
                </c:pt>
                <c:pt idx="13176">
                  <c:v>31.098630136980049</c:v>
                </c:pt>
                <c:pt idx="13177">
                  <c:v>31.101369863007445</c:v>
                </c:pt>
                <c:pt idx="13178">
                  <c:v>31.104109589034842</c:v>
                </c:pt>
                <c:pt idx="13179">
                  <c:v>31.106849315062238</c:v>
                </c:pt>
                <c:pt idx="13180">
                  <c:v>31.109589041089635</c:v>
                </c:pt>
                <c:pt idx="13181">
                  <c:v>31.112328767117031</c:v>
                </c:pt>
                <c:pt idx="13182">
                  <c:v>31.115068493144427</c:v>
                </c:pt>
                <c:pt idx="13183">
                  <c:v>31.117808219171824</c:v>
                </c:pt>
                <c:pt idx="13184">
                  <c:v>31.12054794519922</c:v>
                </c:pt>
                <c:pt idx="13185">
                  <c:v>31.123287671226617</c:v>
                </c:pt>
                <c:pt idx="13186">
                  <c:v>31.126027397254013</c:v>
                </c:pt>
                <c:pt idx="13187">
                  <c:v>31.12876712328141</c:v>
                </c:pt>
                <c:pt idx="13188">
                  <c:v>31.131506849308806</c:v>
                </c:pt>
                <c:pt idx="13189">
                  <c:v>31.134246575336203</c:v>
                </c:pt>
                <c:pt idx="13190">
                  <c:v>31.136986301363599</c:v>
                </c:pt>
                <c:pt idx="13191">
                  <c:v>31.139726027390996</c:v>
                </c:pt>
                <c:pt idx="13192">
                  <c:v>31.142465753418392</c:v>
                </c:pt>
                <c:pt idx="13193">
                  <c:v>31.145205479445789</c:v>
                </c:pt>
                <c:pt idx="13194">
                  <c:v>31.147945205473185</c:v>
                </c:pt>
                <c:pt idx="13195">
                  <c:v>31.150684931500582</c:v>
                </c:pt>
                <c:pt idx="13196">
                  <c:v>31.153424657527978</c:v>
                </c:pt>
                <c:pt idx="13197">
                  <c:v>31.156164383555375</c:v>
                </c:pt>
                <c:pt idx="13198">
                  <c:v>31.158904109582771</c:v>
                </c:pt>
                <c:pt idx="13199">
                  <c:v>31.161643835610167</c:v>
                </c:pt>
                <c:pt idx="13200">
                  <c:v>31.164383561637564</c:v>
                </c:pt>
                <c:pt idx="13201">
                  <c:v>31.16712328766496</c:v>
                </c:pt>
                <c:pt idx="13202">
                  <c:v>31.169863013692357</c:v>
                </c:pt>
                <c:pt idx="13203">
                  <c:v>31.172602739719753</c:v>
                </c:pt>
                <c:pt idx="13204">
                  <c:v>31.17534246574715</c:v>
                </c:pt>
                <c:pt idx="13205">
                  <c:v>31.178082191774546</c:v>
                </c:pt>
                <c:pt idx="13206">
                  <c:v>31.180821917801943</c:v>
                </c:pt>
                <c:pt idx="13207">
                  <c:v>31.183561643829339</c:v>
                </c:pt>
                <c:pt idx="13208">
                  <c:v>31.186301369856736</c:v>
                </c:pt>
                <c:pt idx="13209">
                  <c:v>31.189041095884132</c:v>
                </c:pt>
                <c:pt idx="13210">
                  <c:v>31.191780821911529</c:v>
                </c:pt>
                <c:pt idx="13211">
                  <c:v>31.194520547938925</c:v>
                </c:pt>
                <c:pt idx="13212">
                  <c:v>31.197260273966322</c:v>
                </c:pt>
                <c:pt idx="13213">
                  <c:v>31.199999999993718</c:v>
                </c:pt>
                <c:pt idx="13214">
                  <c:v>31.202739726021115</c:v>
                </c:pt>
                <c:pt idx="13215">
                  <c:v>31.205479452048511</c:v>
                </c:pt>
                <c:pt idx="13216">
                  <c:v>31.208219178075908</c:v>
                </c:pt>
                <c:pt idx="13217">
                  <c:v>31.210958904103304</c:v>
                </c:pt>
                <c:pt idx="13218">
                  <c:v>31.2136986301307</c:v>
                </c:pt>
                <c:pt idx="13219">
                  <c:v>31.216438356158097</c:v>
                </c:pt>
                <c:pt idx="13220">
                  <c:v>31.219178082185493</c:v>
                </c:pt>
                <c:pt idx="13221">
                  <c:v>31.22191780821289</c:v>
                </c:pt>
                <c:pt idx="13222">
                  <c:v>31.224657534240286</c:v>
                </c:pt>
                <c:pt idx="13223">
                  <c:v>31.227397260267683</c:v>
                </c:pt>
                <c:pt idx="13224">
                  <c:v>31.230136986295079</c:v>
                </c:pt>
                <c:pt idx="13225">
                  <c:v>31.232876712322476</c:v>
                </c:pt>
                <c:pt idx="13226">
                  <c:v>31.235616438349872</c:v>
                </c:pt>
                <c:pt idx="13227">
                  <c:v>31.238356164377269</c:v>
                </c:pt>
                <c:pt idx="13228">
                  <c:v>31.241095890404665</c:v>
                </c:pt>
                <c:pt idx="13229">
                  <c:v>31.243835616432062</c:v>
                </c:pt>
                <c:pt idx="13230">
                  <c:v>31.246575342459458</c:v>
                </c:pt>
                <c:pt idx="13231">
                  <c:v>31.249315068486855</c:v>
                </c:pt>
                <c:pt idx="13232">
                  <c:v>31.252054794514251</c:v>
                </c:pt>
                <c:pt idx="13233">
                  <c:v>31.254794520541648</c:v>
                </c:pt>
                <c:pt idx="13234">
                  <c:v>31.257534246569044</c:v>
                </c:pt>
                <c:pt idx="13235">
                  <c:v>31.26027397259644</c:v>
                </c:pt>
                <c:pt idx="13236">
                  <c:v>31.263013698623837</c:v>
                </c:pt>
                <c:pt idx="13237">
                  <c:v>31.265753424651233</c:v>
                </c:pt>
                <c:pt idx="13238">
                  <c:v>31.26849315067863</c:v>
                </c:pt>
                <c:pt idx="13239">
                  <c:v>31.271232876706026</c:v>
                </c:pt>
                <c:pt idx="13240">
                  <c:v>31.273972602733423</c:v>
                </c:pt>
                <c:pt idx="13241">
                  <c:v>31.276712328760819</c:v>
                </c:pt>
                <c:pt idx="13242">
                  <c:v>31.279452054788216</c:v>
                </c:pt>
                <c:pt idx="13243">
                  <c:v>31.282191780815612</c:v>
                </c:pt>
                <c:pt idx="13244">
                  <c:v>31.284931506843009</c:v>
                </c:pt>
                <c:pt idx="13245">
                  <c:v>31.287671232870405</c:v>
                </c:pt>
                <c:pt idx="13246">
                  <c:v>31.290410958897802</c:v>
                </c:pt>
                <c:pt idx="13247">
                  <c:v>31.293150684925198</c:v>
                </c:pt>
                <c:pt idx="13248">
                  <c:v>31.295890410952595</c:v>
                </c:pt>
                <c:pt idx="13249">
                  <c:v>31.298630136979991</c:v>
                </c:pt>
                <c:pt idx="13250">
                  <c:v>31.301369863007388</c:v>
                </c:pt>
                <c:pt idx="13251">
                  <c:v>31.304109589034784</c:v>
                </c:pt>
                <c:pt idx="13252">
                  <c:v>31.30684931506218</c:v>
                </c:pt>
                <c:pt idx="13253">
                  <c:v>31.309589041089577</c:v>
                </c:pt>
                <c:pt idx="13254">
                  <c:v>31.312328767116973</c:v>
                </c:pt>
                <c:pt idx="13255">
                  <c:v>31.31506849314437</c:v>
                </c:pt>
                <c:pt idx="13256">
                  <c:v>31.317808219171766</c:v>
                </c:pt>
                <c:pt idx="13257">
                  <c:v>31.320547945199163</c:v>
                </c:pt>
                <c:pt idx="13258">
                  <c:v>31.323287671226559</c:v>
                </c:pt>
                <c:pt idx="13259">
                  <c:v>31.326027397253956</c:v>
                </c:pt>
                <c:pt idx="13260">
                  <c:v>31.328767123281352</c:v>
                </c:pt>
                <c:pt idx="13261">
                  <c:v>31.331506849308749</c:v>
                </c:pt>
                <c:pt idx="13262">
                  <c:v>31.334246575336145</c:v>
                </c:pt>
                <c:pt idx="13263">
                  <c:v>31.336986301363542</c:v>
                </c:pt>
                <c:pt idx="13264">
                  <c:v>31.339726027390938</c:v>
                </c:pt>
                <c:pt idx="13265">
                  <c:v>31.342465753418335</c:v>
                </c:pt>
                <c:pt idx="13266">
                  <c:v>31.345205479445731</c:v>
                </c:pt>
                <c:pt idx="13267">
                  <c:v>31.347945205473128</c:v>
                </c:pt>
                <c:pt idx="13268">
                  <c:v>31.350684931500524</c:v>
                </c:pt>
                <c:pt idx="13269">
                  <c:v>31.353424657527921</c:v>
                </c:pt>
                <c:pt idx="13270">
                  <c:v>31.356164383555317</c:v>
                </c:pt>
                <c:pt idx="13271">
                  <c:v>31.358904109582713</c:v>
                </c:pt>
                <c:pt idx="13272">
                  <c:v>31.36164383561011</c:v>
                </c:pt>
                <c:pt idx="13273">
                  <c:v>31.364383561637506</c:v>
                </c:pt>
                <c:pt idx="13274">
                  <c:v>31.367123287664903</c:v>
                </c:pt>
                <c:pt idx="13275">
                  <c:v>31.369863013692299</c:v>
                </c:pt>
                <c:pt idx="13276">
                  <c:v>31.372602739719696</c:v>
                </c:pt>
                <c:pt idx="13277">
                  <c:v>31.375342465747092</c:v>
                </c:pt>
                <c:pt idx="13278">
                  <c:v>31.378082191774489</c:v>
                </c:pt>
                <c:pt idx="13279">
                  <c:v>31.380821917801885</c:v>
                </c:pt>
                <c:pt idx="13280">
                  <c:v>31.383561643829282</c:v>
                </c:pt>
                <c:pt idx="13281">
                  <c:v>31.386301369856678</c:v>
                </c:pt>
                <c:pt idx="13282">
                  <c:v>31.389041095884075</c:v>
                </c:pt>
                <c:pt idx="13283">
                  <c:v>31.391780821911471</c:v>
                </c:pt>
                <c:pt idx="13284">
                  <c:v>31.394520547938868</c:v>
                </c:pt>
                <c:pt idx="13285">
                  <c:v>31.397260273966264</c:v>
                </c:pt>
                <c:pt idx="13286">
                  <c:v>31.399999999993661</c:v>
                </c:pt>
                <c:pt idx="13287">
                  <c:v>31.402739726021057</c:v>
                </c:pt>
                <c:pt idx="13288">
                  <c:v>31.405479452048453</c:v>
                </c:pt>
                <c:pt idx="13289">
                  <c:v>31.40821917807585</c:v>
                </c:pt>
                <c:pt idx="13290">
                  <c:v>31.410958904103246</c:v>
                </c:pt>
                <c:pt idx="13291">
                  <c:v>31.413698630130643</c:v>
                </c:pt>
                <c:pt idx="13292">
                  <c:v>31.416438356158039</c:v>
                </c:pt>
                <c:pt idx="13293">
                  <c:v>31.419178082185436</c:v>
                </c:pt>
                <c:pt idx="13294">
                  <c:v>31.421917808212832</c:v>
                </c:pt>
                <c:pt idx="13295">
                  <c:v>31.424657534240229</c:v>
                </c:pt>
                <c:pt idx="13296">
                  <c:v>31.427397260267625</c:v>
                </c:pt>
                <c:pt idx="13297">
                  <c:v>31.430136986295022</c:v>
                </c:pt>
                <c:pt idx="13298">
                  <c:v>31.432876712322418</c:v>
                </c:pt>
                <c:pt idx="13299">
                  <c:v>31.435616438349815</c:v>
                </c:pt>
                <c:pt idx="13300">
                  <c:v>31.438356164377211</c:v>
                </c:pt>
                <c:pt idx="13301">
                  <c:v>31.441095890404608</c:v>
                </c:pt>
                <c:pt idx="13302">
                  <c:v>31.443835616432004</c:v>
                </c:pt>
                <c:pt idx="13303">
                  <c:v>31.446575342459401</c:v>
                </c:pt>
                <c:pt idx="13304">
                  <c:v>31.449315068486797</c:v>
                </c:pt>
                <c:pt idx="13305">
                  <c:v>31.452054794514194</c:v>
                </c:pt>
                <c:pt idx="13306">
                  <c:v>31.45479452054159</c:v>
                </c:pt>
                <c:pt idx="13307">
                  <c:v>31.457534246568986</c:v>
                </c:pt>
                <c:pt idx="13308">
                  <c:v>31.460273972596383</c:v>
                </c:pt>
                <c:pt idx="13309">
                  <c:v>31.463013698623779</c:v>
                </c:pt>
                <c:pt idx="13310">
                  <c:v>31.465753424651176</c:v>
                </c:pt>
                <c:pt idx="13311">
                  <c:v>31.468493150678572</c:v>
                </c:pt>
                <c:pt idx="13312">
                  <c:v>31.471232876705969</c:v>
                </c:pt>
                <c:pt idx="13313">
                  <c:v>31.473972602733365</c:v>
                </c:pt>
                <c:pt idx="13314">
                  <c:v>31.476712328760762</c:v>
                </c:pt>
                <c:pt idx="13315">
                  <c:v>31.479452054788158</c:v>
                </c:pt>
                <c:pt idx="13316">
                  <c:v>31.482191780815555</c:v>
                </c:pt>
                <c:pt idx="13317">
                  <c:v>31.484931506842951</c:v>
                </c:pt>
                <c:pt idx="13318">
                  <c:v>31.487671232870348</c:v>
                </c:pt>
                <c:pt idx="13319">
                  <c:v>31.490410958897744</c:v>
                </c:pt>
                <c:pt idx="13320">
                  <c:v>31.493150684925141</c:v>
                </c:pt>
                <c:pt idx="13321">
                  <c:v>31.495890410952537</c:v>
                </c:pt>
                <c:pt idx="13322">
                  <c:v>31.498630136979934</c:v>
                </c:pt>
                <c:pt idx="13323">
                  <c:v>31.50136986300733</c:v>
                </c:pt>
                <c:pt idx="13324">
                  <c:v>31.504109589034726</c:v>
                </c:pt>
                <c:pt idx="13325">
                  <c:v>31.506849315062123</c:v>
                </c:pt>
                <c:pt idx="13326">
                  <c:v>31.509589041089519</c:v>
                </c:pt>
                <c:pt idx="13327">
                  <c:v>31.512328767116916</c:v>
                </c:pt>
                <c:pt idx="13328">
                  <c:v>31.515068493144312</c:v>
                </c:pt>
                <c:pt idx="13329">
                  <c:v>31.517808219171709</c:v>
                </c:pt>
                <c:pt idx="13330">
                  <c:v>31.520547945199105</c:v>
                </c:pt>
                <c:pt idx="13331">
                  <c:v>31.523287671226502</c:v>
                </c:pt>
                <c:pt idx="13332">
                  <c:v>31.526027397253898</c:v>
                </c:pt>
                <c:pt idx="13333">
                  <c:v>31.528767123281295</c:v>
                </c:pt>
                <c:pt idx="13334">
                  <c:v>31.531506849308691</c:v>
                </c:pt>
                <c:pt idx="13335">
                  <c:v>31.534246575336088</c:v>
                </c:pt>
                <c:pt idx="13336">
                  <c:v>31.536986301363484</c:v>
                </c:pt>
                <c:pt idx="13337">
                  <c:v>31.539726027390881</c:v>
                </c:pt>
                <c:pt idx="13338">
                  <c:v>31.542465753418277</c:v>
                </c:pt>
                <c:pt idx="13339">
                  <c:v>31.545205479445674</c:v>
                </c:pt>
                <c:pt idx="13340">
                  <c:v>31.54794520547307</c:v>
                </c:pt>
                <c:pt idx="13341">
                  <c:v>31.550684931500466</c:v>
                </c:pt>
                <c:pt idx="13342">
                  <c:v>31.553424657527863</c:v>
                </c:pt>
                <c:pt idx="13343">
                  <c:v>31.556164383555259</c:v>
                </c:pt>
                <c:pt idx="13344">
                  <c:v>31.558904109582656</c:v>
                </c:pt>
                <c:pt idx="13345">
                  <c:v>31.561643835610052</c:v>
                </c:pt>
                <c:pt idx="13346">
                  <c:v>31.564383561637449</c:v>
                </c:pt>
                <c:pt idx="13347">
                  <c:v>31.567123287664845</c:v>
                </c:pt>
                <c:pt idx="13348">
                  <c:v>31.569863013692242</c:v>
                </c:pt>
                <c:pt idx="13349">
                  <c:v>31.572602739719638</c:v>
                </c:pt>
                <c:pt idx="13350">
                  <c:v>31.575342465747035</c:v>
                </c:pt>
                <c:pt idx="13351">
                  <c:v>31.578082191774431</c:v>
                </c:pt>
                <c:pt idx="13352">
                  <c:v>31.580821917801828</c:v>
                </c:pt>
                <c:pt idx="13353">
                  <c:v>31.583561643829224</c:v>
                </c:pt>
                <c:pt idx="13354">
                  <c:v>31.586301369856621</c:v>
                </c:pt>
                <c:pt idx="13355">
                  <c:v>31.589041095884017</c:v>
                </c:pt>
                <c:pt idx="13356">
                  <c:v>31.591780821911414</c:v>
                </c:pt>
                <c:pt idx="13357">
                  <c:v>31.59452054793881</c:v>
                </c:pt>
                <c:pt idx="13358">
                  <c:v>31.597260273966207</c:v>
                </c:pt>
                <c:pt idx="13359">
                  <c:v>31.599999999993603</c:v>
                </c:pt>
                <c:pt idx="13360">
                  <c:v>31.602739726020999</c:v>
                </c:pt>
                <c:pt idx="13361">
                  <c:v>31.605479452048396</c:v>
                </c:pt>
                <c:pt idx="13362">
                  <c:v>31.608219178075792</c:v>
                </c:pt>
                <c:pt idx="13363">
                  <c:v>31.610958904103189</c:v>
                </c:pt>
                <c:pt idx="13364">
                  <c:v>31.613698630130585</c:v>
                </c:pt>
                <c:pt idx="13365">
                  <c:v>31.616438356157982</c:v>
                </c:pt>
                <c:pt idx="13366">
                  <c:v>31.619178082185378</c:v>
                </c:pt>
                <c:pt idx="13367">
                  <c:v>31.621917808212775</c:v>
                </c:pt>
                <c:pt idx="13368">
                  <c:v>31.624657534240171</c:v>
                </c:pt>
                <c:pt idx="13369">
                  <c:v>31.627397260267568</c:v>
                </c:pt>
                <c:pt idx="13370">
                  <c:v>31.630136986294964</c:v>
                </c:pt>
                <c:pt idx="13371">
                  <c:v>31.632876712322361</c:v>
                </c:pt>
                <c:pt idx="13372">
                  <c:v>31.635616438349757</c:v>
                </c:pt>
                <c:pt idx="13373">
                  <c:v>31.638356164377154</c:v>
                </c:pt>
                <c:pt idx="13374">
                  <c:v>31.64109589040455</c:v>
                </c:pt>
                <c:pt idx="13375">
                  <c:v>31.643835616431947</c:v>
                </c:pt>
                <c:pt idx="13376">
                  <c:v>31.646575342459343</c:v>
                </c:pt>
                <c:pt idx="13377">
                  <c:v>31.649315068486739</c:v>
                </c:pt>
                <c:pt idx="13378">
                  <c:v>31.652054794514136</c:v>
                </c:pt>
                <c:pt idx="13379">
                  <c:v>31.654794520541532</c:v>
                </c:pt>
                <c:pt idx="13380">
                  <c:v>31.657534246568929</c:v>
                </c:pt>
                <c:pt idx="13381">
                  <c:v>31.660273972596325</c:v>
                </c:pt>
                <c:pt idx="13382">
                  <c:v>31.663013698623722</c:v>
                </c:pt>
                <c:pt idx="13383">
                  <c:v>31.665753424651118</c:v>
                </c:pt>
                <c:pt idx="13384">
                  <c:v>31.668493150678515</c:v>
                </c:pt>
                <c:pt idx="13385">
                  <c:v>31.671232876705911</c:v>
                </c:pt>
                <c:pt idx="13386">
                  <c:v>31.673972602733308</c:v>
                </c:pt>
                <c:pt idx="13387">
                  <c:v>31.676712328760704</c:v>
                </c:pt>
                <c:pt idx="13388">
                  <c:v>31.679452054788101</c:v>
                </c:pt>
                <c:pt idx="13389">
                  <c:v>31.682191780815497</c:v>
                </c:pt>
                <c:pt idx="13390">
                  <c:v>31.684931506842894</c:v>
                </c:pt>
                <c:pt idx="13391">
                  <c:v>31.68767123287029</c:v>
                </c:pt>
                <c:pt idx="13392">
                  <c:v>31.690410958897687</c:v>
                </c:pt>
                <c:pt idx="13393">
                  <c:v>31.693150684925083</c:v>
                </c:pt>
                <c:pt idx="13394">
                  <c:v>31.695890410952479</c:v>
                </c:pt>
                <c:pt idx="13395">
                  <c:v>31.698630136979876</c:v>
                </c:pt>
                <c:pt idx="13396">
                  <c:v>31.701369863007272</c:v>
                </c:pt>
                <c:pt idx="13397">
                  <c:v>31.704109589034669</c:v>
                </c:pt>
                <c:pt idx="13398">
                  <c:v>31.706849315062065</c:v>
                </c:pt>
                <c:pt idx="13399">
                  <c:v>31.709589041089462</c:v>
                </c:pt>
                <c:pt idx="13400">
                  <c:v>31.712328767116858</c:v>
                </c:pt>
                <c:pt idx="13401">
                  <c:v>31.715068493144255</c:v>
                </c:pt>
                <c:pt idx="13402">
                  <c:v>31.717808219171651</c:v>
                </c:pt>
                <c:pt idx="13403">
                  <c:v>31.720547945199048</c:v>
                </c:pt>
                <c:pt idx="13404">
                  <c:v>31.723287671226444</c:v>
                </c:pt>
                <c:pt idx="13405">
                  <c:v>31.726027397253841</c:v>
                </c:pt>
                <c:pt idx="13406">
                  <c:v>31.728767123281237</c:v>
                </c:pt>
                <c:pt idx="13407">
                  <c:v>31.731506849308634</c:v>
                </c:pt>
                <c:pt idx="13408">
                  <c:v>31.73424657533603</c:v>
                </c:pt>
                <c:pt idx="13409">
                  <c:v>31.736986301363427</c:v>
                </c:pt>
                <c:pt idx="13410">
                  <c:v>31.739726027390823</c:v>
                </c:pt>
                <c:pt idx="13411">
                  <c:v>31.74246575341822</c:v>
                </c:pt>
                <c:pt idx="13412">
                  <c:v>31.745205479445616</c:v>
                </c:pt>
                <c:pt idx="13413">
                  <c:v>31.747945205473012</c:v>
                </c:pt>
                <c:pt idx="13414">
                  <c:v>31.750684931500409</c:v>
                </c:pt>
                <c:pt idx="13415">
                  <c:v>31.753424657527805</c:v>
                </c:pt>
                <c:pt idx="13416">
                  <c:v>31.756164383555202</c:v>
                </c:pt>
                <c:pt idx="13417">
                  <c:v>31.758904109582598</c:v>
                </c:pt>
                <c:pt idx="13418">
                  <c:v>31.761643835609995</c:v>
                </c:pt>
                <c:pt idx="13419">
                  <c:v>31.764383561637391</c:v>
                </c:pt>
                <c:pt idx="13420">
                  <c:v>31.767123287664788</c:v>
                </c:pt>
                <c:pt idx="13421">
                  <c:v>31.769863013692184</c:v>
                </c:pt>
                <c:pt idx="13422">
                  <c:v>31.772602739719581</c:v>
                </c:pt>
                <c:pt idx="13423">
                  <c:v>31.775342465746977</c:v>
                </c:pt>
                <c:pt idx="13424">
                  <c:v>31.778082191774374</c:v>
                </c:pt>
                <c:pt idx="13425">
                  <c:v>31.78082191780177</c:v>
                </c:pt>
                <c:pt idx="13426">
                  <c:v>31.783561643829167</c:v>
                </c:pt>
                <c:pt idx="13427">
                  <c:v>31.786301369856563</c:v>
                </c:pt>
                <c:pt idx="13428">
                  <c:v>31.78904109588396</c:v>
                </c:pt>
                <c:pt idx="13429">
                  <c:v>31.791780821911356</c:v>
                </c:pt>
                <c:pt idx="13430">
                  <c:v>31.794520547938752</c:v>
                </c:pt>
                <c:pt idx="13431">
                  <c:v>31.797260273966149</c:v>
                </c:pt>
                <c:pt idx="13432">
                  <c:v>31.799999999993545</c:v>
                </c:pt>
                <c:pt idx="13433">
                  <c:v>31.802739726020942</c:v>
                </c:pt>
                <c:pt idx="13434">
                  <c:v>31.805479452048338</c:v>
                </c:pt>
                <c:pt idx="13435">
                  <c:v>31.808219178075735</c:v>
                </c:pt>
                <c:pt idx="13436">
                  <c:v>31.810958904103131</c:v>
                </c:pt>
                <c:pt idx="13437">
                  <c:v>31.813698630130528</c:v>
                </c:pt>
                <c:pt idx="13438">
                  <c:v>31.816438356157924</c:v>
                </c:pt>
                <c:pt idx="13439">
                  <c:v>31.819178082185321</c:v>
                </c:pt>
                <c:pt idx="13440">
                  <c:v>31.821917808212717</c:v>
                </c:pt>
                <c:pt idx="13441">
                  <c:v>31.824657534240114</c:v>
                </c:pt>
                <c:pt idx="13442">
                  <c:v>31.82739726026751</c:v>
                </c:pt>
                <c:pt idx="13443">
                  <c:v>31.830136986294907</c:v>
                </c:pt>
                <c:pt idx="13444">
                  <c:v>31.832876712322303</c:v>
                </c:pt>
                <c:pt idx="13445">
                  <c:v>31.8356164383497</c:v>
                </c:pt>
                <c:pt idx="13446">
                  <c:v>31.838356164377096</c:v>
                </c:pt>
                <c:pt idx="13447">
                  <c:v>31.841095890404493</c:v>
                </c:pt>
                <c:pt idx="13448">
                  <c:v>31.843835616431889</c:v>
                </c:pt>
                <c:pt idx="13449">
                  <c:v>31.846575342459285</c:v>
                </c:pt>
                <c:pt idx="13450">
                  <c:v>31.849315068486682</c:v>
                </c:pt>
                <c:pt idx="13451">
                  <c:v>31.852054794514078</c:v>
                </c:pt>
                <c:pt idx="13452">
                  <c:v>31.854794520541475</c:v>
                </c:pt>
                <c:pt idx="13453">
                  <c:v>31.857534246568871</c:v>
                </c:pt>
                <c:pt idx="13454">
                  <c:v>31.860273972596268</c:v>
                </c:pt>
                <c:pt idx="13455">
                  <c:v>31.863013698623664</c:v>
                </c:pt>
                <c:pt idx="13456">
                  <c:v>31.865753424651061</c:v>
                </c:pt>
                <c:pt idx="13457">
                  <c:v>31.868493150678457</c:v>
                </c:pt>
                <c:pt idx="13458">
                  <c:v>31.871232876705854</c:v>
                </c:pt>
                <c:pt idx="13459">
                  <c:v>31.87397260273325</c:v>
                </c:pt>
                <c:pt idx="13460">
                  <c:v>31.876712328760647</c:v>
                </c:pt>
                <c:pt idx="13461">
                  <c:v>31.879452054788043</c:v>
                </c:pt>
                <c:pt idx="13462">
                  <c:v>31.88219178081544</c:v>
                </c:pt>
                <c:pt idx="13463">
                  <c:v>31.884931506842836</c:v>
                </c:pt>
                <c:pt idx="13464">
                  <c:v>31.887671232870233</c:v>
                </c:pt>
                <c:pt idx="13465">
                  <c:v>31.890410958897629</c:v>
                </c:pt>
                <c:pt idx="13466">
                  <c:v>31.893150684925025</c:v>
                </c:pt>
                <c:pt idx="13467">
                  <c:v>31.895890410952422</c:v>
                </c:pt>
                <c:pt idx="13468">
                  <c:v>31.898630136979818</c:v>
                </c:pt>
                <c:pt idx="13469">
                  <c:v>31.901369863007215</c:v>
                </c:pt>
                <c:pt idx="13470">
                  <c:v>31.904109589034611</c:v>
                </c:pt>
                <c:pt idx="13471">
                  <c:v>31.906849315062008</c:v>
                </c:pt>
                <c:pt idx="13472">
                  <c:v>31.909589041089404</c:v>
                </c:pt>
                <c:pt idx="13473">
                  <c:v>31.912328767116801</c:v>
                </c:pt>
                <c:pt idx="13474">
                  <c:v>31.915068493144197</c:v>
                </c:pt>
                <c:pt idx="13475">
                  <c:v>31.917808219171594</c:v>
                </c:pt>
                <c:pt idx="13476">
                  <c:v>31.92054794519899</c:v>
                </c:pt>
                <c:pt idx="13477">
                  <c:v>31.923287671226387</c:v>
                </c:pt>
                <c:pt idx="13478">
                  <c:v>31.926027397253783</c:v>
                </c:pt>
                <c:pt idx="13479">
                  <c:v>31.92876712328118</c:v>
                </c:pt>
                <c:pt idx="13480">
                  <c:v>31.931506849308576</c:v>
                </c:pt>
                <c:pt idx="13481">
                  <c:v>31.934246575335973</c:v>
                </c:pt>
                <c:pt idx="13482">
                  <c:v>31.936986301363369</c:v>
                </c:pt>
                <c:pt idx="13483">
                  <c:v>31.939726027390765</c:v>
                </c:pt>
                <c:pt idx="13484">
                  <c:v>31.942465753418162</c:v>
                </c:pt>
                <c:pt idx="13485">
                  <c:v>31.945205479445558</c:v>
                </c:pt>
                <c:pt idx="13486">
                  <c:v>31.947945205472955</c:v>
                </c:pt>
                <c:pt idx="13487">
                  <c:v>31.950684931500351</c:v>
                </c:pt>
                <c:pt idx="13488">
                  <c:v>31.953424657527748</c:v>
                </c:pt>
                <c:pt idx="13489">
                  <c:v>31.956164383555144</c:v>
                </c:pt>
                <c:pt idx="13490">
                  <c:v>31.958904109582541</c:v>
                </c:pt>
                <c:pt idx="13491">
                  <c:v>31.961643835609937</c:v>
                </c:pt>
                <c:pt idx="13492">
                  <c:v>31.964383561637334</c:v>
                </c:pt>
                <c:pt idx="13493">
                  <c:v>31.96712328766473</c:v>
                </c:pt>
                <c:pt idx="13494">
                  <c:v>31.969863013692127</c:v>
                </c:pt>
                <c:pt idx="13495">
                  <c:v>31.972602739719523</c:v>
                </c:pt>
                <c:pt idx="13496">
                  <c:v>31.97534246574692</c:v>
                </c:pt>
                <c:pt idx="13497">
                  <c:v>31.978082191774316</c:v>
                </c:pt>
                <c:pt idx="13498">
                  <c:v>31.980821917801713</c:v>
                </c:pt>
                <c:pt idx="13499">
                  <c:v>31.983561643829109</c:v>
                </c:pt>
                <c:pt idx="13500">
                  <c:v>31.986301369856506</c:v>
                </c:pt>
                <c:pt idx="13501">
                  <c:v>31.989041095883902</c:v>
                </c:pt>
                <c:pt idx="13502">
                  <c:v>31.991780821911298</c:v>
                </c:pt>
                <c:pt idx="13503">
                  <c:v>31.994520547938695</c:v>
                </c:pt>
                <c:pt idx="13504">
                  <c:v>31.997260273966091</c:v>
                </c:pt>
                <c:pt idx="13505">
                  <c:v>31.999999999993488</c:v>
                </c:pt>
                <c:pt idx="13506">
                  <c:v>32.002739726020884</c:v>
                </c:pt>
                <c:pt idx="13507">
                  <c:v>32.005479452048284</c:v>
                </c:pt>
                <c:pt idx="13508">
                  <c:v>32.008219178075684</c:v>
                </c:pt>
                <c:pt idx="13509">
                  <c:v>32.010958904103084</c:v>
                </c:pt>
                <c:pt idx="13510">
                  <c:v>32.013698630130484</c:v>
                </c:pt>
                <c:pt idx="13511">
                  <c:v>32.016438356157884</c:v>
                </c:pt>
                <c:pt idx="13512">
                  <c:v>32.019178082185284</c:v>
                </c:pt>
                <c:pt idx="13513">
                  <c:v>32.021917808212685</c:v>
                </c:pt>
                <c:pt idx="13514">
                  <c:v>32.024657534240085</c:v>
                </c:pt>
                <c:pt idx="13515">
                  <c:v>32.027397260267485</c:v>
                </c:pt>
                <c:pt idx="13516">
                  <c:v>32.030136986294885</c:v>
                </c:pt>
                <c:pt idx="13517">
                  <c:v>32.032876712322285</c:v>
                </c:pt>
                <c:pt idx="13518">
                  <c:v>32.035616438349685</c:v>
                </c:pt>
                <c:pt idx="13519">
                  <c:v>32.038356164377085</c:v>
                </c:pt>
                <c:pt idx="13520">
                  <c:v>32.041095890404485</c:v>
                </c:pt>
                <c:pt idx="13521">
                  <c:v>32.043835616431885</c:v>
                </c:pt>
                <c:pt idx="13522">
                  <c:v>32.046575342459285</c:v>
                </c:pt>
                <c:pt idx="13523">
                  <c:v>32.049315068486685</c:v>
                </c:pt>
                <c:pt idx="13524">
                  <c:v>32.052054794514085</c:v>
                </c:pt>
                <c:pt idx="13525">
                  <c:v>32.054794520541485</c:v>
                </c:pt>
                <c:pt idx="13526">
                  <c:v>32.057534246568885</c:v>
                </c:pt>
                <c:pt idx="13527">
                  <c:v>32.060273972596285</c:v>
                </c:pt>
                <c:pt idx="13528">
                  <c:v>32.063013698623685</c:v>
                </c:pt>
                <c:pt idx="13529">
                  <c:v>32.065753424651085</c:v>
                </c:pt>
                <c:pt idx="13530">
                  <c:v>32.068493150678485</c:v>
                </c:pt>
                <c:pt idx="13531">
                  <c:v>32.071232876705885</c:v>
                </c:pt>
                <c:pt idx="13532">
                  <c:v>32.073972602733285</c:v>
                </c:pt>
                <c:pt idx="13533">
                  <c:v>32.076712328760685</c:v>
                </c:pt>
                <c:pt idx="13534">
                  <c:v>32.079452054788085</c:v>
                </c:pt>
                <c:pt idx="13535">
                  <c:v>32.082191780815485</c:v>
                </c:pt>
                <c:pt idx="13536">
                  <c:v>32.084931506842885</c:v>
                </c:pt>
                <c:pt idx="13537">
                  <c:v>32.087671232870285</c:v>
                </c:pt>
                <c:pt idx="13538">
                  <c:v>32.090410958897685</c:v>
                </c:pt>
                <c:pt idx="13539">
                  <c:v>32.093150684925085</c:v>
                </c:pt>
                <c:pt idx="13540">
                  <c:v>32.095890410952485</c:v>
                </c:pt>
                <c:pt idx="13541">
                  <c:v>32.098630136979885</c:v>
                </c:pt>
                <c:pt idx="13542">
                  <c:v>32.101369863007285</c:v>
                </c:pt>
                <c:pt idx="13543">
                  <c:v>32.104109589034685</c:v>
                </c:pt>
                <c:pt idx="13544">
                  <c:v>32.106849315062085</c:v>
                </c:pt>
                <c:pt idx="13545">
                  <c:v>32.109589041089485</c:v>
                </c:pt>
                <c:pt idx="13546">
                  <c:v>32.112328767116885</c:v>
                </c:pt>
                <c:pt idx="13547">
                  <c:v>32.115068493144285</c:v>
                </c:pt>
                <c:pt idx="13548">
                  <c:v>32.117808219171685</c:v>
                </c:pt>
                <c:pt idx="13549">
                  <c:v>32.120547945199085</c:v>
                </c:pt>
                <c:pt idx="13550">
                  <c:v>32.123287671226485</c:v>
                </c:pt>
                <c:pt idx="13551">
                  <c:v>32.126027397253885</c:v>
                </c:pt>
                <c:pt idx="13552">
                  <c:v>32.128767123281285</c:v>
                </c:pt>
                <c:pt idx="13553">
                  <c:v>32.131506849308686</c:v>
                </c:pt>
                <c:pt idx="13554">
                  <c:v>32.134246575336086</c:v>
                </c:pt>
                <c:pt idx="13555">
                  <c:v>32.136986301363486</c:v>
                </c:pt>
                <c:pt idx="13556">
                  <c:v>32.139726027390886</c:v>
                </c:pt>
                <c:pt idx="13557">
                  <c:v>32.142465753418286</c:v>
                </c:pt>
                <c:pt idx="13558">
                  <c:v>32.145205479445686</c:v>
                </c:pt>
                <c:pt idx="13559">
                  <c:v>32.147945205473086</c:v>
                </c:pt>
                <c:pt idx="13560">
                  <c:v>32.150684931500486</c:v>
                </c:pt>
                <c:pt idx="13561">
                  <c:v>32.153424657527886</c:v>
                </c:pt>
                <c:pt idx="13562">
                  <c:v>32.156164383555286</c:v>
                </c:pt>
                <c:pt idx="13563">
                  <c:v>32.158904109582686</c:v>
                </c:pt>
                <c:pt idx="13564">
                  <c:v>32.161643835610086</c:v>
                </c:pt>
                <c:pt idx="13565">
                  <c:v>32.164383561637486</c:v>
                </c:pt>
                <c:pt idx="13566">
                  <c:v>32.167123287664886</c:v>
                </c:pt>
                <c:pt idx="13567">
                  <c:v>32.169863013692286</c:v>
                </c:pt>
                <c:pt idx="13568">
                  <c:v>32.172602739719686</c:v>
                </c:pt>
                <c:pt idx="13569">
                  <c:v>32.175342465747086</c:v>
                </c:pt>
                <c:pt idx="13570">
                  <c:v>32.178082191774486</c:v>
                </c:pt>
                <c:pt idx="13571">
                  <c:v>32.180821917801886</c:v>
                </c:pt>
                <c:pt idx="13572">
                  <c:v>32.183561643829286</c:v>
                </c:pt>
                <c:pt idx="13573">
                  <c:v>32.186301369856686</c:v>
                </c:pt>
                <c:pt idx="13574">
                  <c:v>32.189041095884086</c:v>
                </c:pt>
                <c:pt idx="13575">
                  <c:v>32.191780821911486</c:v>
                </c:pt>
                <c:pt idx="13576">
                  <c:v>32.194520547938886</c:v>
                </c:pt>
                <c:pt idx="13577">
                  <c:v>32.197260273966286</c:v>
                </c:pt>
                <c:pt idx="13578">
                  <c:v>32.199999999993686</c:v>
                </c:pt>
                <c:pt idx="13579">
                  <c:v>32.202739726021086</c:v>
                </c:pt>
                <c:pt idx="13580">
                  <c:v>32.205479452048486</c:v>
                </c:pt>
                <c:pt idx="13581">
                  <c:v>32.208219178075886</c:v>
                </c:pt>
                <c:pt idx="13582">
                  <c:v>32.210958904103286</c:v>
                </c:pt>
                <c:pt idx="13583">
                  <c:v>32.213698630130686</c:v>
                </c:pt>
                <c:pt idx="13584">
                  <c:v>32.216438356158086</c:v>
                </c:pt>
                <c:pt idx="13585">
                  <c:v>32.219178082185486</c:v>
                </c:pt>
                <c:pt idx="13586">
                  <c:v>32.221917808212886</c:v>
                </c:pt>
                <c:pt idx="13587">
                  <c:v>32.224657534240286</c:v>
                </c:pt>
                <c:pt idx="13588">
                  <c:v>32.227397260267686</c:v>
                </c:pt>
                <c:pt idx="13589">
                  <c:v>32.230136986295086</c:v>
                </c:pt>
                <c:pt idx="13590">
                  <c:v>32.232876712322486</c:v>
                </c:pt>
                <c:pt idx="13591">
                  <c:v>32.235616438349886</c:v>
                </c:pt>
                <c:pt idx="13592">
                  <c:v>32.238356164377286</c:v>
                </c:pt>
                <c:pt idx="13593">
                  <c:v>32.241095890404686</c:v>
                </c:pt>
                <c:pt idx="13594">
                  <c:v>32.243835616432087</c:v>
                </c:pt>
                <c:pt idx="13595">
                  <c:v>32.246575342459487</c:v>
                </c:pt>
                <c:pt idx="13596">
                  <c:v>32.249315068486887</c:v>
                </c:pt>
                <c:pt idx="13597">
                  <c:v>32.252054794514287</c:v>
                </c:pt>
                <c:pt idx="13598">
                  <c:v>32.254794520541687</c:v>
                </c:pt>
                <c:pt idx="13599">
                  <c:v>32.257534246569087</c:v>
                </c:pt>
                <c:pt idx="13600">
                  <c:v>32.260273972596487</c:v>
                </c:pt>
                <c:pt idx="13601">
                  <c:v>32.263013698623887</c:v>
                </c:pt>
                <c:pt idx="13602">
                  <c:v>32.265753424651287</c:v>
                </c:pt>
                <c:pt idx="13603">
                  <c:v>32.268493150678687</c:v>
                </c:pt>
                <c:pt idx="13604">
                  <c:v>32.271232876706087</c:v>
                </c:pt>
                <c:pt idx="13605">
                  <c:v>32.273972602733487</c:v>
                </c:pt>
                <c:pt idx="13606">
                  <c:v>32.276712328760887</c:v>
                </c:pt>
                <c:pt idx="13607">
                  <c:v>32.279452054788287</c:v>
                </c:pt>
                <c:pt idx="13608">
                  <c:v>32.282191780815687</c:v>
                </c:pt>
                <c:pt idx="13609">
                  <c:v>32.284931506843087</c:v>
                </c:pt>
                <c:pt idx="13610">
                  <c:v>32.287671232870487</c:v>
                </c:pt>
                <c:pt idx="13611">
                  <c:v>32.290410958897887</c:v>
                </c:pt>
                <c:pt idx="13612">
                  <c:v>32.293150684925287</c:v>
                </c:pt>
                <c:pt idx="13613">
                  <c:v>32.295890410952687</c:v>
                </c:pt>
                <c:pt idx="13614">
                  <c:v>32.298630136980087</c:v>
                </c:pt>
                <c:pt idx="13615">
                  <c:v>32.301369863007487</c:v>
                </c:pt>
                <c:pt idx="13616">
                  <c:v>32.304109589034887</c:v>
                </c:pt>
                <c:pt idx="13617">
                  <c:v>32.306849315062287</c:v>
                </c:pt>
                <c:pt idx="13618">
                  <c:v>32.309589041089687</c:v>
                </c:pt>
                <c:pt idx="13619">
                  <c:v>32.312328767117087</c:v>
                </c:pt>
                <c:pt idx="13620">
                  <c:v>32.315068493144487</c:v>
                </c:pt>
                <c:pt idx="13621">
                  <c:v>32.317808219171887</c:v>
                </c:pt>
                <c:pt idx="13622">
                  <c:v>32.320547945199287</c:v>
                </c:pt>
                <c:pt idx="13623">
                  <c:v>32.323287671226687</c:v>
                </c:pt>
                <c:pt idx="13624">
                  <c:v>32.326027397254087</c:v>
                </c:pt>
                <c:pt idx="13625">
                  <c:v>32.328767123281487</c:v>
                </c:pt>
                <c:pt idx="13626">
                  <c:v>32.331506849308887</c:v>
                </c:pt>
                <c:pt idx="13627">
                  <c:v>32.334246575336287</c:v>
                </c:pt>
                <c:pt idx="13628">
                  <c:v>32.336986301363687</c:v>
                </c:pt>
                <c:pt idx="13629">
                  <c:v>32.339726027391087</c:v>
                </c:pt>
                <c:pt idx="13630">
                  <c:v>32.342465753418487</c:v>
                </c:pt>
                <c:pt idx="13631">
                  <c:v>32.345205479445887</c:v>
                </c:pt>
                <c:pt idx="13632">
                  <c:v>32.347945205473287</c:v>
                </c:pt>
                <c:pt idx="13633">
                  <c:v>32.350684931500687</c:v>
                </c:pt>
                <c:pt idx="13634">
                  <c:v>32.353424657528087</c:v>
                </c:pt>
                <c:pt idx="13635">
                  <c:v>32.356164383555488</c:v>
                </c:pt>
                <c:pt idx="13636">
                  <c:v>32.358904109582888</c:v>
                </c:pt>
                <c:pt idx="13637">
                  <c:v>32.361643835610288</c:v>
                </c:pt>
                <c:pt idx="13638">
                  <c:v>32.364383561637688</c:v>
                </c:pt>
                <c:pt idx="13639">
                  <c:v>32.367123287665088</c:v>
                </c:pt>
                <c:pt idx="13640">
                  <c:v>32.369863013692488</c:v>
                </c:pt>
                <c:pt idx="13641">
                  <c:v>32.372602739719888</c:v>
                </c:pt>
                <c:pt idx="13642">
                  <c:v>32.375342465747288</c:v>
                </c:pt>
                <c:pt idx="13643">
                  <c:v>32.378082191774688</c:v>
                </c:pt>
                <c:pt idx="13644">
                  <c:v>32.380821917802088</c:v>
                </c:pt>
                <c:pt idx="13645">
                  <c:v>32.383561643829488</c:v>
                </c:pt>
                <c:pt idx="13646">
                  <c:v>32.386301369856888</c:v>
                </c:pt>
                <c:pt idx="13647">
                  <c:v>32.389041095884288</c:v>
                </c:pt>
                <c:pt idx="13648">
                  <c:v>32.391780821911688</c:v>
                </c:pt>
                <c:pt idx="13649">
                  <c:v>32.394520547939088</c:v>
                </c:pt>
                <c:pt idx="13650">
                  <c:v>32.397260273966488</c:v>
                </c:pt>
                <c:pt idx="13651">
                  <c:v>32.399999999993888</c:v>
                </c:pt>
                <c:pt idx="13652">
                  <c:v>32.402739726021288</c:v>
                </c:pt>
                <c:pt idx="13653">
                  <c:v>32.405479452048688</c:v>
                </c:pt>
                <c:pt idx="13654">
                  <c:v>32.408219178076088</c:v>
                </c:pt>
                <c:pt idx="13655">
                  <c:v>32.410958904103488</c:v>
                </c:pt>
                <c:pt idx="13656">
                  <c:v>32.413698630130888</c:v>
                </c:pt>
                <c:pt idx="13657">
                  <c:v>32.416438356158288</c:v>
                </c:pt>
                <c:pt idx="13658">
                  <c:v>32.419178082185688</c:v>
                </c:pt>
                <c:pt idx="13659">
                  <c:v>32.421917808213088</c:v>
                </c:pt>
                <c:pt idx="13660">
                  <c:v>32.424657534240488</c:v>
                </c:pt>
                <c:pt idx="13661">
                  <c:v>32.427397260267888</c:v>
                </c:pt>
                <c:pt idx="13662">
                  <c:v>32.430136986295288</c:v>
                </c:pt>
                <c:pt idx="13663">
                  <c:v>32.432876712322688</c:v>
                </c:pt>
                <c:pt idx="13664">
                  <c:v>32.435616438350088</c:v>
                </c:pt>
                <c:pt idx="13665">
                  <c:v>32.438356164377488</c:v>
                </c:pt>
                <c:pt idx="13666">
                  <c:v>32.441095890404888</c:v>
                </c:pt>
                <c:pt idx="13667">
                  <c:v>32.443835616432288</c:v>
                </c:pt>
                <c:pt idx="13668">
                  <c:v>32.446575342459688</c:v>
                </c:pt>
                <c:pt idx="13669">
                  <c:v>32.449315068487088</c:v>
                </c:pt>
                <c:pt idx="13670">
                  <c:v>32.452054794514488</c:v>
                </c:pt>
                <c:pt idx="13671">
                  <c:v>32.454794520541888</c:v>
                </c:pt>
                <c:pt idx="13672">
                  <c:v>32.457534246569288</c:v>
                </c:pt>
                <c:pt idx="13673">
                  <c:v>32.460273972596688</c:v>
                </c:pt>
                <c:pt idx="13674">
                  <c:v>32.463013698624088</c:v>
                </c:pt>
                <c:pt idx="13675">
                  <c:v>32.465753424651489</c:v>
                </c:pt>
                <c:pt idx="13676">
                  <c:v>32.468493150678889</c:v>
                </c:pt>
                <c:pt idx="13677">
                  <c:v>32.471232876706289</c:v>
                </c:pt>
                <c:pt idx="13678">
                  <c:v>32.473972602733689</c:v>
                </c:pt>
                <c:pt idx="13679">
                  <c:v>32.476712328761089</c:v>
                </c:pt>
                <c:pt idx="13680">
                  <c:v>32.479452054788489</c:v>
                </c:pt>
                <c:pt idx="13681">
                  <c:v>32.482191780815889</c:v>
                </c:pt>
                <c:pt idx="13682">
                  <c:v>32.484931506843289</c:v>
                </c:pt>
                <c:pt idx="13683">
                  <c:v>32.487671232870689</c:v>
                </c:pt>
                <c:pt idx="13684">
                  <c:v>32.490410958898089</c:v>
                </c:pt>
                <c:pt idx="13685">
                  <c:v>32.493150684925489</c:v>
                </c:pt>
                <c:pt idx="13686">
                  <c:v>32.495890410952889</c:v>
                </c:pt>
                <c:pt idx="13687">
                  <c:v>32.498630136980289</c:v>
                </c:pt>
                <c:pt idx="13688">
                  <c:v>32.501369863007689</c:v>
                </c:pt>
                <c:pt idx="13689">
                  <c:v>32.504109589035089</c:v>
                </c:pt>
                <c:pt idx="13690">
                  <c:v>32.506849315062489</c:v>
                </c:pt>
                <c:pt idx="13691">
                  <c:v>32.509589041089889</c:v>
                </c:pt>
                <c:pt idx="13692">
                  <c:v>32.512328767117289</c:v>
                </c:pt>
                <c:pt idx="13693">
                  <c:v>32.515068493144689</c:v>
                </c:pt>
                <c:pt idx="13694">
                  <c:v>32.517808219172089</c:v>
                </c:pt>
                <c:pt idx="13695">
                  <c:v>32.520547945199489</c:v>
                </c:pt>
                <c:pt idx="13696">
                  <c:v>32.523287671226889</c:v>
                </c:pt>
                <c:pt idx="13697">
                  <c:v>32.526027397254289</c:v>
                </c:pt>
                <c:pt idx="13698">
                  <c:v>32.528767123281689</c:v>
                </c:pt>
                <c:pt idx="13699">
                  <c:v>32.531506849309089</c:v>
                </c:pt>
                <c:pt idx="13700">
                  <c:v>32.534246575336489</c:v>
                </c:pt>
                <c:pt idx="13701">
                  <c:v>32.536986301363889</c:v>
                </c:pt>
                <c:pt idx="13702">
                  <c:v>32.539726027391289</c:v>
                </c:pt>
                <c:pt idx="13703">
                  <c:v>32.542465753418689</c:v>
                </c:pt>
                <c:pt idx="13704">
                  <c:v>32.545205479446089</c:v>
                </c:pt>
                <c:pt idx="13705">
                  <c:v>32.547945205473489</c:v>
                </c:pt>
                <c:pt idx="13706">
                  <c:v>32.550684931500889</c:v>
                </c:pt>
                <c:pt idx="13707">
                  <c:v>32.553424657528289</c:v>
                </c:pt>
                <c:pt idx="13708">
                  <c:v>32.556164383555689</c:v>
                </c:pt>
                <c:pt idx="13709">
                  <c:v>32.558904109583089</c:v>
                </c:pt>
                <c:pt idx="13710">
                  <c:v>32.561643835610489</c:v>
                </c:pt>
                <c:pt idx="13711">
                  <c:v>32.564383561637889</c:v>
                </c:pt>
                <c:pt idx="13712">
                  <c:v>32.567123287665289</c:v>
                </c:pt>
                <c:pt idx="13713">
                  <c:v>32.569863013692689</c:v>
                </c:pt>
                <c:pt idx="13714">
                  <c:v>32.572602739720089</c:v>
                </c:pt>
                <c:pt idx="13715">
                  <c:v>32.575342465747489</c:v>
                </c:pt>
                <c:pt idx="13716">
                  <c:v>32.57808219177489</c:v>
                </c:pt>
                <c:pt idx="13717">
                  <c:v>32.58082191780229</c:v>
                </c:pt>
                <c:pt idx="13718">
                  <c:v>32.58356164382969</c:v>
                </c:pt>
                <c:pt idx="13719">
                  <c:v>32.58630136985709</c:v>
                </c:pt>
                <c:pt idx="13720">
                  <c:v>32.58904109588449</c:v>
                </c:pt>
                <c:pt idx="13721">
                  <c:v>32.59178082191189</c:v>
                </c:pt>
                <c:pt idx="13722">
                  <c:v>32.59452054793929</c:v>
                </c:pt>
                <c:pt idx="13723">
                  <c:v>32.59726027396669</c:v>
                </c:pt>
                <c:pt idx="13724">
                  <c:v>32.59999999999409</c:v>
                </c:pt>
                <c:pt idx="13725">
                  <c:v>32.60273972602149</c:v>
                </c:pt>
                <c:pt idx="13726">
                  <c:v>32.60547945204889</c:v>
                </c:pt>
                <c:pt idx="13727">
                  <c:v>32.60821917807629</c:v>
                </c:pt>
                <c:pt idx="13728">
                  <c:v>32.61095890410369</c:v>
                </c:pt>
                <c:pt idx="13729">
                  <c:v>32.61369863013109</c:v>
                </c:pt>
                <c:pt idx="13730">
                  <c:v>32.61643835615849</c:v>
                </c:pt>
                <c:pt idx="13731">
                  <c:v>32.61917808218589</c:v>
                </c:pt>
                <c:pt idx="13732">
                  <c:v>32.62191780821329</c:v>
                </c:pt>
                <c:pt idx="13733">
                  <c:v>32.62465753424069</c:v>
                </c:pt>
                <c:pt idx="13734">
                  <c:v>32.62739726026809</c:v>
                </c:pt>
                <c:pt idx="13735">
                  <c:v>32.63013698629549</c:v>
                </c:pt>
                <c:pt idx="13736">
                  <c:v>32.63287671232289</c:v>
                </c:pt>
                <c:pt idx="13737">
                  <c:v>32.63561643835029</c:v>
                </c:pt>
                <c:pt idx="13738">
                  <c:v>32.63835616437769</c:v>
                </c:pt>
                <c:pt idx="13739">
                  <c:v>32.64109589040509</c:v>
                </c:pt>
                <c:pt idx="13740">
                  <c:v>32.64383561643249</c:v>
                </c:pt>
                <c:pt idx="13741">
                  <c:v>32.64657534245989</c:v>
                </c:pt>
                <c:pt idx="13742">
                  <c:v>32.64931506848729</c:v>
                </c:pt>
                <c:pt idx="13743">
                  <c:v>32.65205479451469</c:v>
                </c:pt>
                <c:pt idx="13744">
                  <c:v>32.65479452054209</c:v>
                </c:pt>
                <c:pt idx="13745">
                  <c:v>32.65753424656949</c:v>
                </c:pt>
                <c:pt idx="13746">
                  <c:v>32.66027397259689</c:v>
                </c:pt>
                <c:pt idx="13747">
                  <c:v>32.66301369862429</c:v>
                </c:pt>
                <c:pt idx="13748">
                  <c:v>32.66575342465169</c:v>
                </c:pt>
                <c:pt idx="13749">
                  <c:v>32.66849315067909</c:v>
                </c:pt>
                <c:pt idx="13750">
                  <c:v>32.67123287670649</c:v>
                </c:pt>
                <c:pt idx="13751">
                  <c:v>32.67397260273389</c:v>
                </c:pt>
                <c:pt idx="13752">
                  <c:v>32.67671232876129</c:v>
                </c:pt>
                <c:pt idx="13753">
                  <c:v>32.67945205478869</c:v>
                </c:pt>
                <c:pt idx="13754">
                  <c:v>32.68219178081609</c:v>
                </c:pt>
                <c:pt idx="13755">
                  <c:v>32.68493150684349</c:v>
                </c:pt>
                <c:pt idx="13756">
                  <c:v>32.68767123287089</c:v>
                </c:pt>
                <c:pt idx="13757">
                  <c:v>32.690410958898291</c:v>
                </c:pt>
                <c:pt idx="13758">
                  <c:v>32.693150684925691</c:v>
                </c:pt>
                <c:pt idx="13759">
                  <c:v>32.695890410953091</c:v>
                </c:pt>
                <c:pt idx="13760">
                  <c:v>32.698630136980491</c:v>
                </c:pt>
                <c:pt idx="13761">
                  <c:v>32.701369863007891</c:v>
                </c:pt>
                <c:pt idx="13762">
                  <c:v>32.704109589035291</c:v>
                </c:pt>
                <c:pt idx="13763">
                  <c:v>32.706849315062691</c:v>
                </c:pt>
                <c:pt idx="13764">
                  <c:v>32.709589041090091</c:v>
                </c:pt>
                <c:pt idx="13765">
                  <c:v>32.712328767117491</c:v>
                </c:pt>
                <c:pt idx="13766">
                  <c:v>32.715068493144891</c:v>
                </c:pt>
                <c:pt idx="13767">
                  <c:v>32.717808219172291</c:v>
                </c:pt>
                <c:pt idx="13768">
                  <c:v>32.720547945199691</c:v>
                </c:pt>
                <c:pt idx="13769">
                  <c:v>32.723287671227091</c:v>
                </c:pt>
                <c:pt idx="13770">
                  <c:v>32.726027397254491</c:v>
                </c:pt>
                <c:pt idx="13771">
                  <c:v>32.728767123281891</c:v>
                </c:pt>
                <c:pt idx="13772">
                  <c:v>32.731506849309291</c:v>
                </c:pt>
                <c:pt idx="13773">
                  <c:v>32.734246575336691</c:v>
                </c:pt>
                <c:pt idx="13774">
                  <c:v>32.736986301364091</c:v>
                </c:pt>
                <c:pt idx="13775">
                  <c:v>32.739726027391491</c:v>
                </c:pt>
                <c:pt idx="13776">
                  <c:v>32.742465753418891</c:v>
                </c:pt>
                <c:pt idx="13777">
                  <c:v>32.745205479446291</c:v>
                </c:pt>
                <c:pt idx="13778">
                  <c:v>32.747945205473691</c:v>
                </c:pt>
                <c:pt idx="13779">
                  <c:v>32.750684931501091</c:v>
                </c:pt>
                <c:pt idx="13780">
                  <c:v>32.753424657528491</c:v>
                </c:pt>
                <c:pt idx="13781">
                  <c:v>32.756164383555891</c:v>
                </c:pt>
                <c:pt idx="13782">
                  <c:v>32.758904109583291</c:v>
                </c:pt>
                <c:pt idx="13783">
                  <c:v>32.761643835610691</c:v>
                </c:pt>
                <c:pt idx="13784">
                  <c:v>32.764383561638091</c:v>
                </c:pt>
                <c:pt idx="13785">
                  <c:v>32.767123287665491</c:v>
                </c:pt>
                <c:pt idx="13786">
                  <c:v>32.769863013692891</c:v>
                </c:pt>
                <c:pt idx="13787">
                  <c:v>32.772602739720291</c:v>
                </c:pt>
                <c:pt idx="13788">
                  <c:v>32.775342465747691</c:v>
                </c:pt>
                <c:pt idx="13789">
                  <c:v>32.778082191775091</c:v>
                </c:pt>
                <c:pt idx="13790">
                  <c:v>32.780821917802491</c:v>
                </c:pt>
                <c:pt idx="13791">
                  <c:v>32.783561643829891</c:v>
                </c:pt>
                <c:pt idx="13792">
                  <c:v>32.786301369857291</c:v>
                </c:pt>
                <c:pt idx="13793">
                  <c:v>32.789041095884691</c:v>
                </c:pt>
                <c:pt idx="13794">
                  <c:v>32.791780821912091</c:v>
                </c:pt>
                <c:pt idx="13795">
                  <c:v>32.794520547939491</c:v>
                </c:pt>
                <c:pt idx="13796">
                  <c:v>32.797260273966891</c:v>
                </c:pt>
                <c:pt idx="13797">
                  <c:v>32.799999999994291</c:v>
                </c:pt>
                <c:pt idx="13798">
                  <c:v>32.802739726021692</c:v>
                </c:pt>
                <c:pt idx="13799">
                  <c:v>32.805479452049092</c:v>
                </c:pt>
                <c:pt idx="13800">
                  <c:v>32.808219178076492</c:v>
                </c:pt>
                <c:pt idx="13801">
                  <c:v>32.810958904103892</c:v>
                </c:pt>
                <c:pt idx="13802">
                  <c:v>32.813698630131292</c:v>
                </c:pt>
                <c:pt idx="13803">
                  <c:v>32.816438356158692</c:v>
                </c:pt>
                <c:pt idx="13804">
                  <c:v>32.819178082186092</c:v>
                </c:pt>
                <c:pt idx="13805">
                  <c:v>32.821917808213492</c:v>
                </c:pt>
                <c:pt idx="13806">
                  <c:v>32.824657534240892</c:v>
                </c:pt>
                <c:pt idx="13807">
                  <c:v>32.827397260268292</c:v>
                </c:pt>
                <c:pt idx="13808">
                  <c:v>32.830136986295692</c:v>
                </c:pt>
                <c:pt idx="13809">
                  <c:v>32.832876712323092</c:v>
                </c:pt>
                <c:pt idx="13810">
                  <c:v>32.835616438350492</c:v>
                </c:pt>
                <c:pt idx="13811">
                  <c:v>32.838356164377892</c:v>
                </c:pt>
                <c:pt idx="13812">
                  <c:v>32.841095890405292</c:v>
                </c:pt>
                <c:pt idx="13813">
                  <c:v>32.843835616432692</c:v>
                </c:pt>
                <c:pt idx="13814">
                  <c:v>32.846575342460092</c:v>
                </c:pt>
                <c:pt idx="13815">
                  <c:v>32.849315068487492</c:v>
                </c:pt>
                <c:pt idx="13816">
                  <c:v>32.852054794514892</c:v>
                </c:pt>
                <c:pt idx="13817">
                  <c:v>32.854794520542292</c:v>
                </c:pt>
                <c:pt idx="13818">
                  <c:v>32.857534246569692</c:v>
                </c:pt>
                <c:pt idx="13819">
                  <c:v>32.860273972597092</c:v>
                </c:pt>
                <c:pt idx="13820">
                  <c:v>32.863013698624492</c:v>
                </c:pt>
                <c:pt idx="13821">
                  <c:v>32.865753424651892</c:v>
                </c:pt>
                <c:pt idx="13822">
                  <c:v>32.868493150679292</c:v>
                </c:pt>
                <c:pt idx="13823">
                  <c:v>32.871232876706692</c:v>
                </c:pt>
                <c:pt idx="13824">
                  <c:v>32.873972602734092</c:v>
                </c:pt>
                <c:pt idx="13825">
                  <c:v>32.876712328761492</c:v>
                </c:pt>
                <c:pt idx="13826">
                  <c:v>32.879452054788892</c:v>
                </c:pt>
                <c:pt idx="13827">
                  <c:v>32.882191780816292</c:v>
                </c:pt>
                <c:pt idx="13828">
                  <c:v>32.884931506843692</c:v>
                </c:pt>
                <c:pt idx="13829">
                  <c:v>32.887671232871092</c:v>
                </c:pt>
                <c:pt idx="13830">
                  <c:v>32.890410958898492</c:v>
                </c:pt>
                <c:pt idx="13831">
                  <c:v>32.893150684925892</c:v>
                </c:pt>
                <c:pt idx="13832">
                  <c:v>32.895890410953292</c:v>
                </c:pt>
                <c:pt idx="13833">
                  <c:v>32.898630136980692</c:v>
                </c:pt>
                <c:pt idx="13834">
                  <c:v>32.901369863008092</c:v>
                </c:pt>
                <c:pt idx="13835">
                  <c:v>32.904109589035492</c:v>
                </c:pt>
                <c:pt idx="13836">
                  <c:v>32.906849315062892</c:v>
                </c:pt>
                <c:pt idx="13837">
                  <c:v>32.909589041090292</c:v>
                </c:pt>
                <c:pt idx="13838">
                  <c:v>32.912328767117693</c:v>
                </c:pt>
                <c:pt idx="13839">
                  <c:v>32.915068493145093</c:v>
                </c:pt>
                <c:pt idx="13840">
                  <c:v>32.917808219172493</c:v>
                </c:pt>
                <c:pt idx="13841">
                  <c:v>32.920547945199893</c:v>
                </c:pt>
                <c:pt idx="13842">
                  <c:v>32.923287671227293</c:v>
                </c:pt>
                <c:pt idx="13843">
                  <c:v>32.926027397254693</c:v>
                </c:pt>
                <c:pt idx="13844">
                  <c:v>32.928767123282093</c:v>
                </c:pt>
                <c:pt idx="13845">
                  <c:v>32.931506849309493</c:v>
                </c:pt>
                <c:pt idx="13846">
                  <c:v>32.934246575336893</c:v>
                </c:pt>
                <c:pt idx="13847">
                  <c:v>32.936986301364293</c:v>
                </c:pt>
                <c:pt idx="13848">
                  <c:v>32.939726027391693</c:v>
                </c:pt>
                <c:pt idx="13849">
                  <c:v>32.942465753419093</c:v>
                </c:pt>
                <c:pt idx="13850">
                  <c:v>32.945205479446493</c:v>
                </c:pt>
                <c:pt idx="13851">
                  <c:v>32.947945205473893</c:v>
                </c:pt>
                <c:pt idx="13852">
                  <c:v>32.950684931501293</c:v>
                </c:pt>
                <c:pt idx="13853">
                  <c:v>32.953424657528693</c:v>
                </c:pt>
                <c:pt idx="13854">
                  <c:v>32.956164383556093</c:v>
                </c:pt>
                <c:pt idx="13855">
                  <c:v>32.958904109583493</c:v>
                </c:pt>
                <c:pt idx="13856">
                  <c:v>32.961643835610893</c:v>
                </c:pt>
                <c:pt idx="13857">
                  <c:v>32.964383561638293</c:v>
                </c:pt>
                <c:pt idx="13858">
                  <c:v>32.967123287665693</c:v>
                </c:pt>
                <c:pt idx="13859">
                  <c:v>32.969863013693093</c:v>
                </c:pt>
                <c:pt idx="13860">
                  <c:v>32.972602739720493</c:v>
                </c:pt>
                <c:pt idx="13861">
                  <c:v>32.975342465747893</c:v>
                </c:pt>
                <c:pt idx="13862">
                  <c:v>32.978082191775293</c:v>
                </c:pt>
                <c:pt idx="13863">
                  <c:v>32.980821917802693</c:v>
                </c:pt>
                <c:pt idx="13864">
                  <c:v>32.983561643830093</c:v>
                </c:pt>
                <c:pt idx="13865">
                  <c:v>32.986301369857493</c:v>
                </c:pt>
                <c:pt idx="13866">
                  <c:v>32.989041095884893</c:v>
                </c:pt>
                <c:pt idx="13867">
                  <c:v>32.991780821912293</c:v>
                </c:pt>
                <c:pt idx="13868">
                  <c:v>32.994520547939693</c:v>
                </c:pt>
                <c:pt idx="13869">
                  <c:v>32.997260273967093</c:v>
                </c:pt>
                <c:pt idx="13870">
                  <c:v>32.999999999994493</c:v>
                </c:pt>
                <c:pt idx="13871">
                  <c:v>33.002739726021893</c:v>
                </c:pt>
                <c:pt idx="13872">
                  <c:v>33.005479452049293</c:v>
                </c:pt>
                <c:pt idx="13873">
                  <c:v>33.008219178076693</c:v>
                </c:pt>
                <c:pt idx="13874">
                  <c:v>33.010958904104093</c:v>
                </c:pt>
                <c:pt idx="13875">
                  <c:v>33.013698630131493</c:v>
                </c:pt>
                <c:pt idx="13876">
                  <c:v>33.016438356158893</c:v>
                </c:pt>
                <c:pt idx="13877">
                  <c:v>33.019178082186293</c:v>
                </c:pt>
                <c:pt idx="13878">
                  <c:v>33.021917808213693</c:v>
                </c:pt>
                <c:pt idx="13879">
                  <c:v>33.024657534241094</c:v>
                </c:pt>
                <c:pt idx="13880">
                  <c:v>33.027397260268494</c:v>
                </c:pt>
                <c:pt idx="13881">
                  <c:v>33.030136986295894</c:v>
                </c:pt>
                <c:pt idx="13882">
                  <c:v>33.032876712323294</c:v>
                </c:pt>
                <c:pt idx="13883">
                  <c:v>33.035616438350694</c:v>
                </c:pt>
                <c:pt idx="13884">
                  <c:v>33.038356164378094</c:v>
                </c:pt>
                <c:pt idx="13885">
                  <c:v>33.041095890405494</c:v>
                </c:pt>
                <c:pt idx="13886">
                  <c:v>33.043835616432894</c:v>
                </c:pt>
                <c:pt idx="13887">
                  <c:v>33.046575342460294</c:v>
                </c:pt>
                <c:pt idx="13888">
                  <c:v>33.049315068487694</c:v>
                </c:pt>
                <c:pt idx="13889">
                  <c:v>33.052054794515094</c:v>
                </c:pt>
                <c:pt idx="13890">
                  <c:v>33.054794520542494</c:v>
                </c:pt>
                <c:pt idx="13891">
                  <c:v>33.057534246569894</c:v>
                </c:pt>
                <c:pt idx="13892">
                  <c:v>33.060273972597294</c:v>
                </c:pt>
                <c:pt idx="13893">
                  <c:v>33.063013698624694</c:v>
                </c:pt>
                <c:pt idx="13894">
                  <c:v>33.065753424652094</c:v>
                </c:pt>
                <c:pt idx="13895">
                  <c:v>33.068493150679494</c:v>
                </c:pt>
                <c:pt idx="13896">
                  <c:v>33.071232876706894</c:v>
                </c:pt>
                <c:pt idx="13897">
                  <c:v>33.073972602734294</c:v>
                </c:pt>
                <c:pt idx="13898">
                  <c:v>33.076712328761694</c:v>
                </c:pt>
                <c:pt idx="13899">
                  <c:v>33.079452054789094</c:v>
                </c:pt>
                <c:pt idx="13900">
                  <c:v>33.082191780816494</c:v>
                </c:pt>
                <c:pt idx="13901">
                  <c:v>33.084931506843894</c:v>
                </c:pt>
                <c:pt idx="13902">
                  <c:v>33.087671232871294</c:v>
                </c:pt>
                <c:pt idx="13903">
                  <c:v>33.090410958898694</c:v>
                </c:pt>
                <c:pt idx="13904">
                  <c:v>33.093150684926094</c:v>
                </c:pt>
                <c:pt idx="13905">
                  <c:v>33.095890410953494</c:v>
                </c:pt>
                <c:pt idx="13906">
                  <c:v>33.098630136980894</c:v>
                </c:pt>
                <c:pt idx="13907">
                  <c:v>33.101369863008294</c:v>
                </c:pt>
                <c:pt idx="13908">
                  <c:v>33.104109589035694</c:v>
                </c:pt>
                <c:pt idx="13909">
                  <c:v>33.106849315063094</c:v>
                </c:pt>
                <c:pt idx="13910">
                  <c:v>33.109589041090494</c:v>
                </c:pt>
                <c:pt idx="13911">
                  <c:v>33.112328767117894</c:v>
                </c:pt>
                <c:pt idx="13912">
                  <c:v>33.115068493145294</c:v>
                </c:pt>
                <c:pt idx="13913">
                  <c:v>33.117808219172694</c:v>
                </c:pt>
                <c:pt idx="13914">
                  <c:v>33.120547945200094</c:v>
                </c:pt>
                <c:pt idx="13915">
                  <c:v>33.123287671227494</c:v>
                </c:pt>
                <c:pt idx="13916">
                  <c:v>33.126027397254894</c:v>
                </c:pt>
                <c:pt idx="13917">
                  <c:v>33.128767123282294</c:v>
                </c:pt>
                <c:pt idx="13918">
                  <c:v>33.131506849309694</c:v>
                </c:pt>
                <c:pt idx="13919">
                  <c:v>33.134246575337094</c:v>
                </c:pt>
                <c:pt idx="13920">
                  <c:v>33.136986301364495</c:v>
                </c:pt>
                <c:pt idx="13921">
                  <c:v>33.139726027391895</c:v>
                </c:pt>
                <c:pt idx="13922">
                  <c:v>33.142465753419295</c:v>
                </c:pt>
                <c:pt idx="13923">
                  <c:v>33.145205479446695</c:v>
                </c:pt>
                <c:pt idx="13924">
                  <c:v>33.147945205474095</c:v>
                </c:pt>
                <c:pt idx="13925">
                  <c:v>33.150684931501495</c:v>
                </c:pt>
                <c:pt idx="13926">
                  <c:v>33.153424657528895</c:v>
                </c:pt>
                <c:pt idx="13927">
                  <c:v>33.156164383556295</c:v>
                </c:pt>
                <c:pt idx="13928">
                  <c:v>33.158904109583695</c:v>
                </c:pt>
                <c:pt idx="13929">
                  <c:v>33.161643835611095</c:v>
                </c:pt>
                <c:pt idx="13930">
                  <c:v>33.164383561638495</c:v>
                </c:pt>
                <c:pt idx="13931">
                  <c:v>33.167123287665895</c:v>
                </c:pt>
                <c:pt idx="13932">
                  <c:v>33.169863013693295</c:v>
                </c:pt>
                <c:pt idx="13933">
                  <c:v>33.172602739720695</c:v>
                </c:pt>
                <c:pt idx="13934">
                  <c:v>33.175342465748095</c:v>
                </c:pt>
                <c:pt idx="13935">
                  <c:v>33.178082191775495</c:v>
                </c:pt>
                <c:pt idx="13936">
                  <c:v>33.180821917802895</c:v>
                </c:pt>
                <c:pt idx="13937">
                  <c:v>33.183561643830295</c:v>
                </c:pt>
                <c:pt idx="13938">
                  <c:v>33.186301369857695</c:v>
                </c:pt>
                <c:pt idx="13939">
                  <c:v>33.189041095885095</c:v>
                </c:pt>
                <c:pt idx="13940">
                  <c:v>33.191780821912495</c:v>
                </c:pt>
                <c:pt idx="13941">
                  <c:v>33.194520547939895</c:v>
                </c:pt>
                <c:pt idx="13942">
                  <c:v>33.197260273967295</c:v>
                </c:pt>
                <c:pt idx="13943">
                  <c:v>33.199999999994695</c:v>
                </c:pt>
                <c:pt idx="13944">
                  <c:v>33.202739726022095</c:v>
                </c:pt>
                <c:pt idx="13945">
                  <c:v>33.205479452049495</c:v>
                </c:pt>
                <c:pt idx="13946">
                  <c:v>33.208219178076895</c:v>
                </c:pt>
                <c:pt idx="13947">
                  <c:v>33.210958904104295</c:v>
                </c:pt>
                <c:pt idx="13948">
                  <c:v>33.213698630131695</c:v>
                </c:pt>
                <c:pt idx="13949">
                  <c:v>33.216438356159095</c:v>
                </c:pt>
                <c:pt idx="13950">
                  <c:v>33.219178082186495</c:v>
                </c:pt>
                <c:pt idx="13951">
                  <c:v>33.221917808213895</c:v>
                </c:pt>
                <c:pt idx="13952">
                  <c:v>33.224657534241295</c:v>
                </c:pt>
                <c:pt idx="13953">
                  <c:v>33.227397260268695</c:v>
                </c:pt>
                <c:pt idx="13954">
                  <c:v>33.230136986296095</c:v>
                </c:pt>
                <c:pt idx="13955">
                  <c:v>33.232876712323495</c:v>
                </c:pt>
                <c:pt idx="13956">
                  <c:v>33.235616438350895</c:v>
                </c:pt>
                <c:pt idx="13957">
                  <c:v>33.238356164378295</c:v>
                </c:pt>
                <c:pt idx="13958">
                  <c:v>33.241095890405695</c:v>
                </c:pt>
                <c:pt idx="13959">
                  <c:v>33.243835616433095</c:v>
                </c:pt>
                <c:pt idx="13960">
                  <c:v>33.246575342460496</c:v>
                </c:pt>
                <c:pt idx="13961">
                  <c:v>33.249315068487896</c:v>
                </c:pt>
                <c:pt idx="13962">
                  <c:v>33.252054794515296</c:v>
                </c:pt>
                <c:pt idx="13963">
                  <c:v>33.254794520542696</c:v>
                </c:pt>
                <c:pt idx="13964">
                  <c:v>33.257534246570096</c:v>
                </c:pt>
                <c:pt idx="13965">
                  <c:v>33.260273972597496</c:v>
                </c:pt>
                <c:pt idx="13966">
                  <c:v>33.263013698624896</c:v>
                </c:pt>
                <c:pt idx="13967">
                  <c:v>33.265753424652296</c:v>
                </c:pt>
                <c:pt idx="13968">
                  <c:v>33.268493150679696</c:v>
                </c:pt>
                <c:pt idx="13969">
                  <c:v>33.271232876707096</c:v>
                </c:pt>
                <c:pt idx="13970">
                  <c:v>33.273972602734496</c:v>
                </c:pt>
                <c:pt idx="13971">
                  <c:v>33.276712328761896</c:v>
                </c:pt>
                <c:pt idx="13972">
                  <c:v>33.279452054789296</c:v>
                </c:pt>
                <c:pt idx="13973">
                  <c:v>33.282191780816696</c:v>
                </c:pt>
                <c:pt idx="13974">
                  <c:v>33.284931506844096</c:v>
                </c:pt>
                <c:pt idx="13975">
                  <c:v>33.287671232871496</c:v>
                </c:pt>
                <c:pt idx="13976">
                  <c:v>33.290410958898896</c:v>
                </c:pt>
                <c:pt idx="13977">
                  <c:v>33.293150684926296</c:v>
                </c:pt>
                <c:pt idx="13978">
                  <c:v>33.295890410953696</c:v>
                </c:pt>
                <c:pt idx="13979">
                  <c:v>33.298630136981096</c:v>
                </c:pt>
                <c:pt idx="13980">
                  <c:v>33.301369863008496</c:v>
                </c:pt>
                <c:pt idx="13981">
                  <c:v>33.304109589035896</c:v>
                </c:pt>
                <c:pt idx="13982">
                  <c:v>33.306849315063296</c:v>
                </c:pt>
                <c:pt idx="13983">
                  <c:v>33.309589041090696</c:v>
                </c:pt>
                <c:pt idx="13984">
                  <c:v>33.312328767118096</c:v>
                </c:pt>
                <c:pt idx="13985">
                  <c:v>33.315068493145496</c:v>
                </c:pt>
                <c:pt idx="13986">
                  <c:v>33.317808219172896</c:v>
                </c:pt>
                <c:pt idx="13987">
                  <c:v>33.320547945200296</c:v>
                </c:pt>
                <c:pt idx="13988">
                  <c:v>33.323287671227696</c:v>
                </c:pt>
                <c:pt idx="13989">
                  <c:v>33.326027397255096</c:v>
                </c:pt>
                <c:pt idx="13990">
                  <c:v>33.328767123282496</c:v>
                </c:pt>
                <c:pt idx="13991">
                  <c:v>33.331506849309896</c:v>
                </c:pt>
                <c:pt idx="13992">
                  <c:v>33.334246575337296</c:v>
                </c:pt>
                <c:pt idx="13993">
                  <c:v>33.336986301364696</c:v>
                </c:pt>
                <c:pt idx="13994">
                  <c:v>33.339726027392096</c:v>
                </c:pt>
                <c:pt idx="13995">
                  <c:v>33.342465753419496</c:v>
                </c:pt>
                <c:pt idx="13996">
                  <c:v>33.345205479446896</c:v>
                </c:pt>
                <c:pt idx="13997">
                  <c:v>33.347945205474296</c:v>
                </c:pt>
                <c:pt idx="13998">
                  <c:v>33.350684931501696</c:v>
                </c:pt>
                <c:pt idx="13999">
                  <c:v>33.353424657529096</c:v>
                </c:pt>
                <c:pt idx="14000">
                  <c:v>33.356164383556496</c:v>
                </c:pt>
                <c:pt idx="14001">
                  <c:v>33.358904109583897</c:v>
                </c:pt>
                <c:pt idx="14002">
                  <c:v>33.361643835611297</c:v>
                </c:pt>
                <c:pt idx="14003">
                  <c:v>33.364383561638697</c:v>
                </c:pt>
                <c:pt idx="14004">
                  <c:v>33.367123287666097</c:v>
                </c:pt>
                <c:pt idx="14005">
                  <c:v>33.369863013693497</c:v>
                </c:pt>
                <c:pt idx="14006">
                  <c:v>33.372602739720897</c:v>
                </c:pt>
                <c:pt idx="14007">
                  <c:v>33.375342465748297</c:v>
                </c:pt>
                <c:pt idx="14008">
                  <c:v>33.378082191775697</c:v>
                </c:pt>
                <c:pt idx="14009">
                  <c:v>33.380821917803097</c:v>
                </c:pt>
                <c:pt idx="14010">
                  <c:v>33.383561643830497</c:v>
                </c:pt>
                <c:pt idx="14011">
                  <c:v>33.386301369857897</c:v>
                </c:pt>
                <c:pt idx="14012">
                  <c:v>33.389041095885297</c:v>
                </c:pt>
                <c:pt idx="14013">
                  <c:v>33.391780821912697</c:v>
                </c:pt>
                <c:pt idx="14014">
                  <c:v>33.394520547940097</c:v>
                </c:pt>
                <c:pt idx="14015">
                  <c:v>33.397260273967497</c:v>
                </c:pt>
                <c:pt idx="14016">
                  <c:v>33.399999999994897</c:v>
                </c:pt>
                <c:pt idx="14017">
                  <c:v>33.402739726022297</c:v>
                </c:pt>
                <c:pt idx="14018">
                  <c:v>33.405479452049697</c:v>
                </c:pt>
                <c:pt idx="14019">
                  <c:v>33.408219178077097</c:v>
                </c:pt>
                <c:pt idx="14020">
                  <c:v>33.410958904104497</c:v>
                </c:pt>
                <c:pt idx="14021">
                  <c:v>33.413698630131897</c:v>
                </c:pt>
                <c:pt idx="14022">
                  <c:v>33.416438356159297</c:v>
                </c:pt>
                <c:pt idx="14023">
                  <c:v>33.419178082186697</c:v>
                </c:pt>
                <c:pt idx="14024">
                  <c:v>33.421917808214097</c:v>
                </c:pt>
                <c:pt idx="14025">
                  <c:v>33.424657534241497</c:v>
                </c:pt>
                <c:pt idx="14026">
                  <c:v>33.427397260268897</c:v>
                </c:pt>
                <c:pt idx="14027">
                  <c:v>33.430136986296297</c:v>
                </c:pt>
                <c:pt idx="14028">
                  <c:v>33.432876712323697</c:v>
                </c:pt>
                <c:pt idx="14029">
                  <c:v>33.435616438351097</c:v>
                </c:pt>
                <c:pt idx="14030">
                  <c:v>33.438356164378497</c:v>
                </c:pt>
                <c:pt idx="14031">
                  <c:v>33.441095890405897</c:v>
                </c:pt>
                <c:pt idx="14032">
                  <c:v>33.443835616433297</c:v>
                </c:pt>
                <c:pt idx="14033">
                  <c:v>33.446575342460697</c:v>
                </c:pt>
                <c:pt idx="14034">
                  <c:v>33.449315068488097</c:v>
                </c:pt>
                <c:pt idx="14035">
                  <c:v>33.452054794515497</c:v>
                </c:pt>
                <c:pt idx="14036">
                  <c:v>33.454794520542897</c:v>
                </c:pt>
                <c:pt idx="14037">
                  <c:v>33.457534246570297</c:v>
                </c:pt>
                <c:pt idx="14038">
                  <c:v>33.460273972597697</c:v>
                </c:pt>
                <c:pt idx="14039">
                  <c:v>33.463013698625097</c:v>
                </c:pt>
                <c:pt idx="14040">
                  <c:v>33.465753424652497</c:v>
                </c:pt>
                <c:pt idx="14041">
                  <c:v>33.468493150679897</c:v>
                </c:pt>
                <c:pt idx="14042">
                  <c:v>33.471232876707298</c:v>
                </c:pt>
                <c:pt idx="14043">
                  <c:v>33.473972602734698</c:v>
                </c:pt>
                <c:pt idx="14044">
                  <c:v>33.476712328762098</c:v>
                </c:pt>
                <c:pt idx="14045">
                  <c:v>33.479452054789498</c:v>
                </c:pt>
                <c:pt idx="14046">
                  <c:v>33.482191780816898</c:v>
                </c:pt>
                <c:pt idx="14047">
                  <c:v>33.484931506844298</c:v>
                </c:pt>
                <c:pt idx="14048">
                  <c:v>33.487671232871698</c:v>
                </c:pt>
                <c:pt idx="14049">
                  <c:v>33.490410958899098</c:v>
                </c:pt>
                <c:pt idx="14050">
                  <c:v>33.493150684926498</c:v>
                </c:pt>
                <c:pt idx="14051">
                  <c:v>33.495890410953898</c:v>
                </c:pt>
                <c:pt idx="14052">
                  <c:v>33.498630136981298</c:v>
                </c:pt>
                <c:pt idx="14053">
                  <c:v>33.501369863008698</c:v>
                </c:pt>
                <c:pt idx="14054">
                  <c:v>33.504109589036098</c:v>
                </c:pt>
                <c:pt idx="14055">
                  <c:v>33.506849315063498</c:v>
                </c:pt>
                <c:pt idx="14056">
                  <c:v>33.509589041090898</c:v>
                </c:pt>
                <c:pt idx="14057">
                  <c:v>33.512328767118298</c:v>
                </c:pt>
                <c:pt idx="14058">
                  <c:v>33.515068493145698</c:v>
                </c:pt>
                <c:pt idx="14059">
                  <c:v>33.517808219173098</c:v>
                </c:pt>
                <c:pt idx="14060">
                  <c:v>33.520547945200498</c:v>
                </c:pt>
                <c:pt idx="14061">
                  <c:v>33.523287671227898</c:v>
                </c:pt>
                <c:pt idx="14062">
                  <c:v>33.526027397255298</c:v>
                </c:pt>
                <c:pt idx="14063">
                  <c:v>33.528767123282698</c:v>
                </c:pt>
                <c:pt idx="14064">
                  <c:v>33.531506849310098</c:v>
                </c:pt>
                <c:pt idx="14065">
                  <c:v>33.534246575337498</c:v>
                </c:pt>
                <c:pt idx="14066">
                  <c:v>33.536986301364898</c:v>
                </c:pt>
                <c:pt idx="14067">
                  <c:v>33.539726027392298</c:v>
                </c:pt>
                <c:pt idx="14068">
                  <c:v>33.542465753419698</c:v>
                </c:pt>
                <c:pt idx="14069">
                  <c:v>33.545205479447098</c:v>
                </c:pt>
                <c:pt idx="14070">
                  <c:v>33.547945205474498</c:v>
                </c:pt>
                <c:pt idx="14071">
                  <c:v>33.550684931501898</c:v>
                </c:pt>
                <c:pt idx="14072">
                  <c:v>33.553424657529298</c:v>
                </c:pt>
                <c:pt idx="14073">
                  <c:v>33.556164383556698</c:v>
                </c:pt>
                <c:pt idx="14074">
                  <c:v>33.558904109584098</c:v>
                </c:pt>
                <c:pt idx="14075">
                  <c:v>33.561643835611498</c:v>
                </c:pt>
                <c:pt idx="14076">
                  <c:v>33.564383561638898</c:v>
                </c:pt>
                <c:pt idx="14077">
                  <c:v>33.567123287666298</c:v>
                </c:pt>
                <c:pt idx="14078">
                  <c:v>33.569863013693698</c:v>
                </c:pt>
                <c:pt idx="14079">
                  <c:v>33.572602739721098</c:v>
                </c:pt>
                <c:pt idx="14080">
                  <c:v>33.575342465748498</c:v>
                </c:pt>
                <c:pt idx="14081">
                  <c:v>33.578082191775898</c:v>
                </c:pt>
                <c:pt idx="14082">
                  <c:v>33.580821917803299</c:v>
                </c:pt>
                <c:pt idx="14083">
                  <c:v>33.583561643830699</c:v>
                </c:pt>
                <c:pt idx="14084">
                  <c:v>33.586301369858099</c:v>
                </c:pt>
                <c:pt idx="14085">
                  <c:v>33.589041095885499</c:v>
                </c:pt>
                <c:pt idx="14086">
                  <c:v>33.591780821912899</c:v>
                </c:pt>
                <c:pt idx="14087">
                  <c:v>33.594520547940299</c:v>
                </c:pt>
                <c:pt idx="14088">
                  <c:v>33.597260273967699</c:v>
                </c:pt>
                <c:pt idx="14089">
                  <c:v>33.599999999995099</c:v>
                </c:pt>
                <c:pt idx="14090">
                  <c:v>33.602739726022499</c:v>
                </c:pt>
                <c:pt idx="14091">
                  <c:v>33.605479452049899</c:v>
                </c:pt>
                <c:pt idx="14092">
                  <c:v>33.608219178077299</c:v>
                </c:pt>
                <c:pt idx="14093">
                  <c:v>33.610958904104699</c:v>
                </c:pt>
                <c:pt idx="14094">
                  <c:v>33.613698630132099</c:v>
                </c:pt>
                <c:pt idx="14095">
                  <c:v>33.616438356159499</c:v>
                </c:pt>
                <c:pt idx="14096">
                  <c:v>33.619178082186899</c:v>
                </c:pt>
                <c:pt idx="14097">
                  <c:v>33.621917808214299</c:v>
                </c:pt>
                <c:pt idx="14098">
                  <c:v>33.624657534241699</c:v>
                </c:pt>
                <c:pt idx="14099">
                  <c:v>33.627397260269099</c:v>
                </c:pt>
                <c:pt idx="14100">
                  <c:v>33.630136986296499</c:v>
                </c:pt>
                <c:pt idx="14101">
                  <c:v>33.632876712323899</c:v>
                </c:pt>
                <c:pt idx="14102">
                  <c:v>33.635616438351299</c:v>
                </c:pt>
                <c:pt idx="14103">
                  <c:v>33.638356164378699</c:v>
                </c:pt>
                <c:pt idx="14104">
                  <c:v>33.641095890406099</c:v>
                </c:pt>
                <c:pt idx="14105">
                  <c:v>33.643835616433499</c:v>
                </c:pt>
                <c:pt idx="14106">
                  <c:v>33.646575342460899</c:v>
                </c:pt>
                <c:pt idx="14107">
                  <c:v>33.649315068488299</c:v>
                </c:pt>
                <c:pt idx="14108">
                  <c:v>33.652054794515699</c:v>
                </c:pt>
                <c:pt idx="14109">
                  <c:v>33.654794520543099</c:v>
                </c:pt>
                <c:pt idx="14110">
                  <c:v>33.657534246570499</c:v>
                </c:pt>
                <c:pt idx="14111">
                  <c:v>33.660273972597899</c:v>
                </c:pt>
                <c:pt idx="14112">
                  <c:v>33.663013698625299</c:v>
                </c:pt>
                <c:pt idx="14113">
                  <c:v>33.665753424652699</c:v>
                </c:pt>
                <c:pt idx="14114">
                  <c:v>33.668493150680099</c:v>
                </c:pt>
                <c:pt idx="14115">
                  <c:v>33.671232876707499</c:v>
                </c:pt>
                <c:pt idx="14116">
                  <c:v>33.673972602734899</c:v>
                </c:pt>
                <c:pt idx="14117">
                  <c:v>33.676712328762299</c:v>
                </c:pt>
                <c:pt idx="14118">
                  <c:v>33.679452054789699</c:v>
                </c:pt>
                <c:pt idx="14119">
                  <c:v>33.682191780817099</c:v>
                </c:pt>
                <c:pt idx="14120">
                  <c:v>33.684931506844499</c:v>
                </c:pt>
                <c:pt idx="14121">
                  <c:v>33.687671232871899</c:v>
                </c:pt>
                <c:pt idx="14122">
                  <c:v>33.690410958899299</c:v>
                </c:pt>
                <c:pt idx="14123">
                  <c:v>33.6931506849267</c:v>
                </c:pt>
                <c:pt idx="14124">
                  <c:v>33.6958904109541</c:v>
                </c:pt>
                <c:pt idx="14125">
                  <c:v>33.6986301369815</c:v>
                </c:pt>
                <c:pt idx="14126">
                  <c:v>33.7013698630089</c:v>
                </c:pt>
                <c:pt idx="14127">
                  <c:v>33.7041095890363</c:v>
                </c:pt>
                <c:pt idx="14128">
                  <c:v>33.7068493150637</c:v>
                </c:pt>
                <c:pt idx="14129">
                  <c:v>33.7095890410911</c:v>
                </c:pt>
                <c:pt idx="14130">
                  <c:v>33.7123287671185</c:v>
                </c:pt>
                <c:pt idx="14131">
                  <c:v>33.7150684931459</c:v>
                </c:pt>
                <c:pt idx="14132">
                  <c:v>33.7178082191733</c:v>
                </c:pt>
                <c:pt idx="14133">
                  <c:v>33.7205479452007</c:v>
                </c:pt>
                <c:pt idx="14134">
                  <c:v>33.7232876712281</c:v>
                </c:pt>
                <c:pt idx="14135">
                  <c:v>33.7260273972555</c:v>
                </c:pt>
                <c:pt idx="14136">
                  <c:v>33.7287671232829</c:v>
                </c:pt>
                <c:pt idx="14137">
                  <c:v>33.7315068493103</c:v>
                </c:pt>
                <c:pt idx="14138">
                  <c:v>33.7342465753377</c:v>
                </c:pt>
                <c:pt idx="14139">
                  <c:v>33.7369863013651</c:v>
                </c:pt>
                <c:pt idx="14140">
                  <c:v>33.7397260273925</c:v>
                </c:pt>
                <c:pt idx="14141">
                  <c:v>33.7424657534199</c:v>
                </c:pt>
                <c:pt idx="14142">
                  <c:v>33.7452054794473</c:v>
                </c:pt>
                <c:pt idx="14143">
                  <c:v>33.7479452054747</c:v>
                </c:pt>
                <c:pt idx="14144">
                  <c:v>33.7506849315021</c:v>
                </c:pt>
                <c:pt idx="14145">
                  <c:v>33.7534246575295</c:v>
                </c:pt>
                <c:pt idx="14146">
                  <c:v>33.7561643835569</c:v>
                </c:pt>
                <c:pt idx="14147">
                  <c:v>33.7589041095843</c:v>
                </c:pt>
                <c:pt idx="14148">
                  <c:v>33.7616438356117</c:v>
                </c:pt>
                <c:pt idx="14149">
                  <c:v>33.7643835616391</c:v>
                </c:pt>
                <c:pt idx="14150">
                  <c:v>33.7671232876665</c:v>
                </c:pt>
                <c:pt idx="14151">
                  <c:v>33.7698630136939</c:v>
                </c:pt>
                <c:pt idx="14152">
                  <c:v>33.7726027397213</c:v>
                </c:pt>
                <c:pt idx="14153">
                  <c:v>33.7753424657487</c:v>
                </c:pt>
                <c:pt idx="14154">
                  <c:v>33.7780821917761</c:v>
                </c:pt>
                <c:pt idx="14155">
                  <c:v>33.7808219178035</c:v>
                </c:pt>
                <c:pt idx="14156">
                  <c:v>33.7835616438309</c:v>
                </c:pt>
                <c:pt idx="14157">
                  <c:v>33.7863013698583</c:v>
                </c:pt>
                <c:pt idx="14158">
                  <c:v>33.7890410958857</c:v>
                </c:pt>
                <c:pt idx="14159">
                  <c:v>33.7917808219131</c:v>
                </c:pt>
                <c:pt idx="14160">
                  <c:v>33.7945205479405</c:v>
                </c:pt>
                <c:pt idx="14161">
                  <c:v>33.7972602739679</c:v>
                </c:pt>
                <c:pt idx="14162">
                  <c:v>33.7999999999953</c:v>
                </c:pt>
                <c:pt idx="14163">
                  <c:v>33.8027397260227</c:v>
                </c:pt>
                <c:pt idx="14164">
                  <c:v>33.805479452050101</c:v>
                </c:pt>
                <c:pt idx="14165">
                  <c:v>33.808219178077501</c:v>
                </c:pt>
                <c:pt idx="14166">
                  <c:v>33.810958904104901</c:v>
                </c:pt>
                <c:pt idx="14167">
                  <c:v>33.813698630132301</c:v>
                </c:pt>
                <c:pt idx="14168">
                  <c:v>33.816438356159701</c:v>
                </c:pt>
                <c:pt idx="14169">
                  <c:v>33.819178082187101</c:v>
                </c:pt>
                <c:pt idx="14170">
                  <c:v>33.821917808214501</c:v>
                </c:pt>
                <c:pt idx="14171">
                  <c:v>33.824657534241901</c:v>
                </c:pt>
                <c:pt idx="14172">
                  <c:v>33.827397260269301</c:v>
                </c:pt>
                <c:pt idx="14173">
                  <c:v>33.830136986296701</c:v>
                </c:pt>
                <c:pt idx="14174">
                  <c:v>33.832876712324101</c:v>
                </c:pt>
                <c:pt idx="14175">
                  <c:v>33.835616438351501</c:v>
                </c:pt>
                <c:pt idx="14176">
                  <c:v>33.838356164378901</c:v>
                </c:pt>
                <c:pt idx="14177">
                  <c:v>33.841095890406301</c:v>
                </c:pt>
                <c:pt idx="14178">
                  <c:v>33.843835616433701</c:v>
                </c:pt>
                <c:pt idx="14179">
                  <c:v>33.846575342461101</c:v>
                </c:pt>
                <c:pt idx="14180">
                  <c:v>33.849315068488501</c:v>
                </c:pt>
                <c:pt idx="14181">
                  <c:v>33.852054794515901</c:v>
                </c:pt>
                <c:pt idx="14182">
                  <c:v>33.854794520543301</c:v>
                </c:pt>
                <c:pt idx="14183">
                  <c:v>33.857534246570701</c:v>
                </c:pt>
                <c:pt idx="14184">
                  <c:v>33.860273972598101</c:v>
                </c:pt>
                <c:pt idx="14185">
                  <c:v>33.863013698625501</c:v>
                </c:pt>
                <c:pt idx="14186">
                  <c:v>33.865753424652901</c:v>
                </c:pt>
                <c:pt idx="14187">
                  <c:v>33.868493150680301</c:v>
                </c:pt>
                <c:pt idx="14188">
                  <c:v>33.871232876707701</c:v>
                </c:pt>
                <c:pt idx="14189">
                  <c:v>33.873972602735101</c:v>
                </c:pt>
                <c:pt idx="14190">
                  <c:v>33.876712328762501</c:v>
                </c:pt>
                <c:pt idx="14191">
                  <c:v>33.879452054789901</c:v>
                </c:pt>
                <c:pt idx="14192">
                  <c:v>33.882191780817301</c:v>
                </c:pt>
                <c:pt idx="14193">
                  <c:v>33.884931506844701</c:v>
                </c:pt>
                <c:pt idx="14194">
                  <c:v>33.887671232872101</c:v>
                </c:pt>
                <c:pt idx="14195">
                  <c:v>33.890410958899501</c:v>
                </c:pt>
                <c:pt idx="14196">
                  <c:v>33.893150684926901</c:v>
                </c:pt>
                <c:pt idx="14197">
                  <c:v>33.895890410954301</c:v>
                </c:pt>
                <c:pt idx="14198">
                  <c:v>33.898630136981701</c:v>
                </c:pt>
                <c:pt idx="14199">
                  <c:v>33.901369863009101</c:v>
                </c:pt>
                <c:pt idx="14200">
                  <c:v>33.904109589036501</c:v>
                </c:pt>
                <c:pt idx="14201">
                  <c:v>33.906849315063901</c:v>
                </c:pt>
                <c:pt idx="14202">
                  <c:v>33.909589041091301</c:v>
                </c:pt>
                <c:pt idx="14203">
                  <c:v>33.912328767118701</c:v>
                </c:pt>
                <c:pt idx="14204">
                  <c:v>33.915068493146102</c:v>
                </c:pt>
                <c:pt idx="14205">
                  <c:v>33.917808219173502</c:v>
                </c:pt>
                <c:pt idx="14206">
                  <c:v>33.920547945200902</c:v>
                </c:pt>
                <c:pt idx="14207">
                  <c:v>33.923287671228302</c:v>
                </c:pt>
                <c:pt idx="14208">
                  <c:v>33.926027397255702</c:v>
                </c:pt>
                <c:pt idx="14209">
                  <c:v>33.928767123283102</c:v>
                </c:pt>
                <c:pt idx="14210">
                  <c:v>33.931506849310502</c:v>
                </c:pt>
                <c:pt idx="14211">
                  <c:v>33.934246575337902</c:v>
                </c:pt>
                <c:pt idx="14212">
                  <c:v>33.936986301365302</c:v>
                </c:pt>
                <c:pt idx="14213">
                  <c:v>33.939726027392702</c:v>
                </c:pt>
                <c:pt idx="14214">
                  <c:v>33.942465753420102</c:v>
                </c:pt>
                <c:pt idx="14215">
                  <c:v>33.945205479447502</c:v>
                </c:pt>
                <c:pt idx="14216">
                  <c:v>33.947945205474902</c:v>
                </c:pt>
                <c:pt idx="14217">
                  <c:v>33.950684931502302</c:v>
                </c:pt>
                <c:pt idx="14218">
                  <c:v>33.953424657529702</c:v>
                </c:pt>
                <c:pt idx="14219">
                  <c:v>33.956164383557102</c:v>
                </c:pt>
                <c:pt idx="14220">
                  <c:v>33.958904109584502</c:v>
                </c:pt>
                <c:pt idx="14221">
                  <c:v>33.961643835611902</c:v>
                </c:pt>
                <c:pt idx="14222">
                  <c:v>33.964383561639302</c:v>
                </c:pt>
                <c:pt idx="14223">
                  <c:v>33.967123287666702</c:v>
                </c:pt>
                <c:pt idx="14224">
                  <c:v>33.969863013694102</c:v>
                </c:pt>
                <c:pt idx="14225">
                  <c:v>33.972602739721502</c:v>
                </c:pt>
                <c:pt idx="14226">
                  <c:v>33.975342465748902</c:v>
                </c:pt>
                <c:pt idx="14227">
                  <c:v>33.978082191776302</c:v>
                </c:pt>
                <c:pt idx="14228">
                  <c:v>33.980821917803702</c:v>
                </c:pt>
                <c:pt idx="14229">
                  <c:v>33.983561643831102</c:v>
                </c:pt>
                <c:pt idx="14230">
                  <c:v>33.986301369858502</c:v>
                </c:pt>
                <c:pt idx="14231">
                  <c:v>33.989041095885902</c:v>
                </c:pt>
                <c:pt idx="14232">
                  <c:v>33.991780821913302</c:v>
                </c:pt>
                <c:pt idx="14233">
                  <c:v>33.994520547940702</c:v>
                </c:pt>
                <c:pt idx="14234">
                  <c:v>33.997260273968102</c:v>
                </c:pt>
                <c:pt idx="14235">
                  <c:v>33.999999999995502</c:v>
                </c:pt>
                <c:pt idx="14236">
                  <c:v>34.002739726022902</c:v>
                </c:pt>
                <c:pt idx="14237">
                  <c:v>34.005479452050302</c:v>
                </c:pt>
                <c:pt idx="14238">
                  <c:v>34.008219178077702</c:v>
                </c:pt>
                <c:pt idx="14239">
                  <c:v>34.010958904105102</c:v>
                </c:pt>
                <c:pt idx="14240">
                  <c:v>34.013698630132502</c:v>
                </c:pt>
                <c:pt idx="14241">
                  <c:v>34.016438356159902</c:v>
                </c:pt>
                <c:pt idx="14242">
                  <c:v>34.019178082187302</c:v>
                </c:pt>
                <c:pt idx="14243">
                  <c:v>34.021917808214702</c:v>
                </c:pt>
                <c:pt idx="14244">
                  <c:v>34.024657534242102</c:v>
                </c:pt>
                <c:pt idx="14245">
                  <c:v>34.027397260269503</c:v>
                </c:pt>
                <c:pt idx="14246">
                  <c:v>34.030136986296903</c:v>
                </c:pt>
                <c:pt idx="14247">
                  <c:v>34.032876712324303</c:v>
                </c:pt>
                <c:pt idx="14248">
                  <c:v>34.035616438351703</c:v>
                </c:pt>
                <c:pt idx="14249">
                  <c:v>34.038356164379103</c:v>
                </c:pt>
                <c:pt idx="14250">
                  <c:v>34.041095890406503</c:v>
                </c:pt>
                <c:pt idx="14251">
                  <c:v>34.043835616433903</c:v>
                </c:pt>
                <c:pt idx="14252">
                  <c:v>34.046575342461303</c:v>
                </c:pt>
                <c:pt idx="14253">
                  <c:v>34.049315068488703</c:v>
                </c:pt>
                <c:pt idx="14254">
                  <c:v>34.052054794516103</c:v>
                </c:pt>
                <c:pt idx="14255">
                  <c:v>34.054794520543503</c:v>
                </c:pt>
                <c:pt idx="14256">
                  <c:v>34.057534246570903</c:v>
                </c:pt>
                <c:pt idx="14257">
                  <c:v>34.060273972598303</c:v>
                </c:pt>
                <c:pt idx="14258">
                  <c:v>34.063013698625703</c:v>
                </c:pt>
                <c:pt idx="14259">
                  <c:v>34.065753424653103</c:v>
                </c:pt>
                <c:pt idx="14260">
                  <c:v>34.068493150680503</c:v>
                </c:pt>
                <c:pt idx="14261">
                  <c:v>34.071232876707903</c:v>
                </c:pt>
                <c:pt idx="14262">
                  <c:v>34.073972602735303</c:v>
                </c:pt>
                <c:pt idx="14263">
                  <c:v>34.076712328762703</c:v>
                </c:pt>
                <c:pt idx="14264">
                  <c:v>34.079452054790103</c:v>
                </c:pt>
                <c:pt idx="14265">
                  <c:v>34.082191780817503</c:v>
                </c:pt>
                <c:pt idx="14266">
                  <c:v>34.084931506844903</c:v>
                </c:pt>
                <c:pt idx="14267">
                  <c:v>34.087671232872303</c:v>
                </c:pt>
                <c:pt idx="14268">
                  <c:v>34.090410958899703</c:v>
                </c:pt>
                <c:pt idx="14269">
                  <c:v>34.093150684927103</c:v>
                </c:pt>
                <c:pt idx="14270">
                  <c:v>34.095890410954503</c:v>
                </c:pt>
                <c:pt idx="14271">
                  <c:v>34.098630136981903</c:v>
                </c:pt>
                <c:pt idx="14272">
                  <c:v>34.101369863009303</c:v>
                </c:pt>
                <c:pt idx="14273">
                  <c:v>34.104109589036703</c:v>
                </c:pt>
                <c:pt idx="14274">
                  <c:v>34.106849315064103</c:v>
                </c:pt>
                <c:pt idx="14275">
                  <c:v>34.109589041091503</c:v>
                </c:pt>
                <c:pt idx="14276">
                  <c:v>34.112328767118903</c:v>
                </c:pt>
                <c:pt idx="14277">
                  <c:v>34.115068493146303</c:v>
                </c:pt>
                <c:pt idx="14278">
                  <c:v>34.117808219173703</c:v>
                </c:pt>
                <c:pt idx="14279">
                  <c:v>34.120547945201103</c:v>
                </c:pt>
                <c:pt idx="14280">
                  <c:v>34.123287671228503</c:v>
                </c:pt>
                <c:pt idx="14281">
                  <c:v>34.126027397255903</c:v>
                </c:pt>
                <c:pt idx="14282">
                  <c:v>34.128767123283303</c:v>
                </c:pt>
                <c:pt idx="14283">
                  <c:v>34.131506849310703</c:v>
                </c:pt>
                <c:pt idx="14284">
                  <c:v>34.134246575338103</c:v>
                </c:pt>
                <c:pt idx="14285">
                  <c:v>34.136986301365503</c:v>
                </c:pt>
                <c:pt idx="14286">
                  <c:v>34.139726027392904</c:v>
                </c:pt>
                <c:pt idx="14287">
                  <c:v>34.142465753420304</c:v>
                </c:pt>
                <c:pt idx="14288">
                  <c:v>34.145205479447704</c:v>
                </c:pt>
                <c:pt idx="14289">
                  <c:v>34.147945205475104</c:v>
                </c:pt>
                <c:pt idx="14290">
                  <c:v>34.150684931502504</c:v>
                </c:pt>
                <c:pt idx="14291">
                  <c:v>34.153424657529904</c:v>
                </c:pt>
                <c:pt idx="14292">
                  <c:v>34.156164383557304</c:v>
                </c:pt>
                <c:pt idx="14293">
                  <c:v>34.158904109584704</c:v>
                </c:pt>
                <c:pt idx="14294">
                  <c:v>34.161643835612104</c:v>
                </c:pt>
                <c:pt idx="14295">
                  <c:v>34.164383561639504</c:v>
                </c:pt>
                <c:pt idx="14296">
                  <c:v>34.167123287666904</c:v>
                </c:pt>
                <c:pt idx="14297">
                  <c:v>34.169863013694304</c:v>
                </c:pt>
                <c:pt idx="14298">
                  <c:v>34.172602739721704</c:v>
                </c:pt>
                <c:pt idx="14299">
                  <c:v>34.175342465749104</c:v>
                </c:pt>
                <c:pt idx="14300">
                  <c:v>34.178082191776504</c:v>
                </c:pt>
                <c:pt idx="14301">
                  <c:v>34.180821917803904</c:v>
                </c:pt>
                <c:pt idx="14302">
                  <c:v>34.183561643831304</c:v>
                </c:pt>
                <c:pt idx="14303">
                  <c:v>34.186301369858704</c:v>
                </c:pt>
                <c:pt idx="14304">
                  <c:v>34.189041095886104</c:v>
                </c:pt>
                <c:pt idx="14305">
                  <c:v>34.191780821913504</c:v>
                </c:pt>
                <c:pt idx="14306">
                  <c:v>34.194520547940904</c:v>
                </c:pt>
                <c:pt idx="14307">
                  <c:v>34.197260273968304</c:v>
                </c:pt>
                <c:pt idx="14308">
                  <c:v>34.199999999995704</c:v>
                </c:pt>
                <c:pt idx="14309">
                  <c:v>34.202739726023104</c:v>
                </c:pt>
                <c:pt idx="14310">
                  <c:v>34.205479452050504</c:v>
                </c:pt>
                <c:pt idx="14311">
                  <c:v>34.208219178077904</c:v>
                </c:pt>
                <c:pt idx="14312">
                  <c:v>34.210958904105304</c:v>
                </c:pt>
                <c:pt idx="14313">
                  <c:v>34.213698630132704</c:v>
                </c:pt>
                <c:pt idx="14314">
                  <c:v>34.216438356160104</c:v>
                </c:pt>
                <c:pt idx="14315">
                  <c:v>34.219178082187504</c:v>
                </c:pt>
                <c:pt idx="14316">
                  <c:v>34.221917808214904</c:v>
                </c:pt>
                <c:pt idx="14317">
                  <c:v>34.224657534242304</c:v>
                </c:pt>
                <c:pt idx="14318">
                  <c:v>34.227397260269704</c:v>
                </c:pt>
                <c:pt idx="14319">
                  <c:v>34.230136986297104</c:v>
                </c:pt>
                <c:pt idx="14320">
                  <c:v>34.232876712324504</c:v>
                </c:pt>
                <c:pt idx="14321">
                  <c:v>34.235616438351904</c:v>
                </c:pt>
                <c:pt idx="14322">
                  <c:v>34.238356164379304</c:v>
                </c:pt>
                <c:pt idx="14323">
                  <c:v>34.241095890406704</c:v>
                </c:pt>
                <c:pt idx="14324">
                  <c:v>34.243835616434104</c:v>
                </c:pt>
                <c:pt idx="14325">
                  <c:v>34.246575342461504</c:v>
                </c:pt>
                <c:pt idx="14326">
                  <c:v>34.249315068488905</c:v>
                </c:pt>
                <c:pt idx="14327">
                  <c:v>34.252054794516305</c:v>
                </c:pt>
                <c:pt idx="14328">
                  <c:v>34.254794520543705</c:v>
                </c:pt>
                <c:pt idx="14329">
                  <c:v>34.257534246571105</c:v>
                </c:pt>
                <c:pt idx="14330">
                  <c:v>34.260273972598505</c:v>
                </c:pt>
                <c:pt idx="14331">
                  <c:v>34.263013698625905</c:v>
                </c:pt>
                <c:pt idx="14332">
                  <c:v>34.265753424653305</c:v>
                </c:pt>
                <c:pt idx="14333">
                  <c:v>34.268493150680705</c:v>
                </c:pt>
                <c:pt idx="14334">
                  <c:v>34.271232876708105</c:v>
                </c:pt>
                <c:pt idx="14335">
                  <c:v>34.273972602735505</c:v>
                </c:pt>
                <c:pt idx="14336">
                  <c:v>34.276712328762905</c:v>
                </c:pt>
                <c:pt idx="14337">
                  <c:v>34.279452054790305</c:v>
                </c:pt>
                <c:pt idx="14338">
                  <c:v>34.282191780817705</c:v>
                </c:pt>
                <c:pt idx="14339">
                  <c:v>34.284931506845105</c:v>
                </c:pt>
                <c:pt idx="14340">
                  <c:v>34.287671232872505</c:v>
                </c:pt>
                <c:pt idx="14341">
                  <c:v>34.290410958899905</c:v>
                </c:pt>
                <c:pt idx="14342">
                  <c:v>34.293150684927305</c:v>
                </c:pt>
                <c:pt idx="14343">
                  <c:v>34.295890410954705</c:v>
                </c:pt>
                <c:pt idx="14344">
                  <c:v>34.298630136982105</c:v>
                </c:pt>
                <c:pt idx="14345">
                  <c:v>34.301369863009505</c:v>
                </c:pt>
                <c:pt idx="14346">
                  <c:v>34.304109589036905</c:v>
                </c:pt>
                <c:pt idx="14347">
                  <c:v>34.306849315064305</c:v>
                </c:pt>
                <c:pt idx="14348">
                  <c:v>34.309589041091705</c:v>
                </c:pt>
                <c:pt idx="14349">
                  <c:v>34.312328767119105</c:v>
                </c:pt>
                <c:pt idx="14350">
                  <c:v>34.315068493146505</c:v>
                </c:pt>
                <c:pt idx="14351">
                  <c:v>34.317808219173905</c:v>
                </c:pt>
                <c:pt idx="14352">
                  <c:v>34.320547945201305</c:v>
                </c:pt>
                <c:pt idx="14353">
                  <c:v>34.323287671228705</c:v>
                </c:pt>
                <c:pt idx="14354">
                  <c:v>34.326027397256105</c:v>
                </c:pt>
                <c:pt idx="14355">
                  <c:v>34.328767123283505</c:v>
                </c:pt>
                <c:pt idx="14356">
                  <c:v>34.331506849310905</c:v>
                </c:pt>
                <c:pt idx="14357">
                  <c:v>34.334246575338305</c:v>
                </c:pt>
                <c:pt idx="14358">
                  <c:v>34.336986301365705</c:v>
                </c:pt>
                <c:pt idx="14359">
                  <c:v>34.339726027393105</c:v>
                </c:pt>
                <c:pt idx="14360">
                  <c:v>34.342465753420505</c:v>
                </c:pt>
                <c:pt idx="14361">
                  <c:v>34.345205479447905</c:v>
                </c:pt>
                <c:pt idx="14362">
                  <c:v>34.347945205475305</c:v>
                </c:pt>
                <c:pt idx="14363">
                  <c:v>34.350684931502705</c:v>
                </c:pt>
                <c:pt idx="14364">
                  <c:v>34.353424657530105</c:v>
                </c:pt>
                <c:pt idx="14365">
                  <c:v>34.356164383557505</c:v>
                </c:pt>
                <c:pt idx="14366">
                  <c:v>34.358904109584905</c:v>
                </c:pt>
                <c:pt idx="14367">
                  <c:v>34.361643835612306</c:v>
                </c:pt>
                <c:pt idx="14368">
                  <c:v>34.364383561639706</c:v>
                </c:pt>
                <c:pt idx="14369">
                  <c:v>34.367123287667106</c:v>
                </c:pt>
                <c:pt idx="14370">
                  <c:v>34.369863013694506</c:v>
                </c:pt>
                <c:pt idx="14371">
                  <c:v>34.372602739721906</c:v>
                </c:pt>
                <c:pt idx="14372">
                  <c:v>34.375342465749306</c:v>
                </c:pt>
                <c:pt idx="14373">
                  <c:v>34.378082191776706</c:v>
                </c:pt>
                <c:pt idx="14374">
                  <c:v>34.380821917804106</c:v>
                </c:pt>
                <c:pt idx="14375">
                  <c:v>34.383561643831506</c:v>
                </c:pt>
                <c:pt idx="14376">
                  <c:v>34.386301369858906</c:v>
                </c:pt>
                <c:pt idx="14377">
                  <c:v>34.389041095886306</c:v>
                </c:pt>
                <c:pt idx="14378">
                  <c:v>34.391780821913706</c:v>
                </c:pt>
                <c:pt idx="14379">
                  <c:v>34.394520547941106</c:v>
                </c:pt>
                <c:pt idx="14380">
                  <c:v>34.397260273968506</c:v>
                </c:pt>
                <c:pt idx="14381">
                  <c:v>34.399999999995906</c:v>
                </c:pt>
                <c:pt idx="14382">
                  <c:v>34.402739726023306</c:v>
                </c:pt>
                <c:pt idx="14383">
                  <c:v>34.405479452050706</c:v>
                </c:pt>
                <c:pt idx="14384">
                  <c:v>34.408219178078106</c:v>
                </c:pt>
                <c:pt idx="14385">
                  <c:v>34.410958904105506</c:v>
                </c:pt>
                <c:pt idx="14386">
                  <c:v>34.413698630132906</c:v>
                </c:pt>
                <c:pt idx="14387">
                  <c:v>34.416438356160306</c:v>
                </c:pt>
                <c:pt idx="14388">
                  <c:v>34.419178082187706</c:v>
                </c:pt>
                <c:pt idx="14389">
                  <c:v>34.421917808215106</c:v>
                </c:pt>
                <c:pt idx="14390">
                  <c:v>34.424657534242506</c:v>
                </c:pt>
                <c:pt idx="14391">
                  <c:v>34.427397260269906</c:v>
                </c:pt>
                <c:pt idx="14392">
                  <c:v>34.430136986297306</c:v>
                </c:pt>
                <c:pt idx="14393">
                  <c:v>34.432876712324706</c:v>
                </c:pt>
                <c:pt idx="14394">
                  <c:v>34.435616438352106</c:v>
                </c:pt>
                <c:pt idx="14395">
                  <c:v>34.438356164379506</c:v>
                </c:pt>
                <c:pt idx="14396">
                  <c:v>34.441095890406906</c:v>
                </c:pt>
                <c:pt idx="14397">
                  <c:v>34.443835616434306</c:v>
                </c:pt>
                <c:pt idx="14398">
                  <c:v>34.446575342461706</c:v>
                </c:pt>
                <c:pt idx="14399">
                  <c:v>34.449315068489106</c:v>
                </c:pt>
                <c:pt idx="14400">
                  <c:v>34.452054794516506</c:v>
                </c:pt>
                <c:pt idx="14401">
                  <c:v>34.454794520543906</c:v>
                </c:pt>
                <c:pt idx="14402">
                  <c:v>34.457534246571306</c:v>
                </c:pt>
                <c:pt idx="14403">
                  <c:v>34.460273972598706</c:v>
                </c:pt>
                <c:pt idx="14404">
                  <c:v>34.463013698626106</c:v>
                </c:pt>
                <c:pt idx="14405">
                  <c:v>34.465753424653506</c:v>
                </c:pt>
                <c:pt idx="14406">
                  <c:v>34.468493150680906</c:v>
                </c:pt>
                <c:pt idx="14407">
                  <c:v>34.471232876708306</c:v>
                </c:pt>
                <c:pt idx="14408">
                  <c:v>34.473972602735707</c:v>
                </c:pt>
                <c:pt idx="14409">
                  <c:v>34.476712328763107</c:v>
                </c:pt>
                <c:pt idx="14410">
                  <c:v>34.479452054790507</c:v>
                </c:pt>
                <c:pt idx="14411">
                  <c:v>34.482191780817907</c:v>
                </c:pt>
                <c:pt idx="14412">
                  <c:v>34.484931506845307</c:v>
                </c:pt>
                <c:pt idx="14413">
                  <c:v>34.487671232872707</c:v>
                </c:pt>
                <c:pt idx="14414">
                  <c:v>34.490410958900107</c:v>
                </c:pt>
                <c:pt idx="14415">
                  <c:v>34.493150684927507</c:v>
                </c:pt>
                <c:pt idx="14416">
                  <c:v>34.495890410954907</c:v>
                </c:pt>
                <c:pt idx="14417">
                  <c:v>34.498630136982307</c:v>
                </c:pt>
                <c:pt idx="14418">
                  <c:v>34.501369863009707</c:v>
                </c:pt>
                <c:pt idx="14419">
                  <c:v>34.504109589037107</c:v>
                </c:pt>
                <c:pt idx="14420">
                  <c:v>34.506849315064507</c:v>
                </c:pt>
                <c:pt idx="14421">
                  <c:v>34.509589041091907</c:v>
                </c:pt>
                <c:pt idx="14422">
                  <c:v>34.512328767119307</c:v>
                </c:pt>
                <c:pt idx="14423">
                  <c:v>34.515068493146707</c:v>
                </c:pt>
                <c:pt idx="14424">
                  <c:v>34.517808219174107</c:v>
                </c:pt>
                <c:pt idx="14425">
                  <c:v>34.520547945201507</c:v>
                </c:pt>
                <c:pt idx="14426">
                  <c:v>34.523287671228907</c:v>
                </c:pt>
                <c:pt idx="14427">
                  <c:v>34.526027397256307</c:v>
                </c:pt>
                <c:pt idx="14428">
                  <c:v>34.528767123283707</c:v>
                </c:pt>
                <c:pt idx="14429">
                  <c:v>34.531506849311107</c:v>
                </c:pt>
                <c:pt idx="14430">
                  <c:v>34.534246575338507</c:v>
                </c:pt>
                <c:pt idx="14431">
                  <c:v>34.536986301365907</c:v>
                </c:pt>
                <c:pt idx="14432">
                  <c:v>34.539726027393307</c:v>
                </c:pt>
                <c:pt idx="14433">
                  <c:v>34.542465753420707</c:v>
                </c:pt>
                <c:pt idx="14434">
                  <c:v>34.545205479448107</c:v>
                </c:pt>
                <c:pt idx="14435">
                  <c:v>34.547945205475507</c:v>
                </c:pt>
                <c:pt idx="14436">
                  <c:v>34.550684931502907</c:v>
                </c:pt>
                <c:pt idx="14437">
                  <c:v>34.553424657530307</c:v>
                </c:pt>
                <c:pt idx="14438">
                  <c:v>34.556164383557707</c:v>
                </c:pt>
                <c:pt idx="14439">
                  <c:v>34.558904109585107</c:v>
                </c:pt>
                <c:pt idx="14440">
                  <c:v>34.561643835612507</c:v>
                </c:pt>
                <c:pt idx="14441">
                  <c:v>34.564383561639907</c:v>
                </c:pt>
                <c:pt idx="14442">
                  <c:v>34.567123287667307</c:v>
                </c:pt>
                <c:pt idx="14443">
                  <c:v>34.569863013694707</c:v>
                </c:pt>
                <c:pt idx="14444">
                  <c:v>34.572602739722107</c:v>
                </c:pt>
                <c:pt idx="14445">
                  <c:v>34.575342465749507</c:v>
                </c:pt>
                <c:pt idx="14446">
                  <c:v>34.578082191776907</c:v>
                </c:pt>
                <c:pt idx="14447">
                  <c:v>34.580821917804307</c:v>
                </c:pt>
                <c:pt idx="14448">
                  <c:v>34.583561643831707</c:v>
                </c:pt>
                <c:pt idx="14449">
                  <c:v>34.586301369859108</c:v>
                </c:pt>
                <c:pt idx="14450">
                  <c:v>34.589041095886508</c:v>
                </c:pt>
                <c:pt idx="14451">
                  <c:v>34.591780821913908</c:v>
                </c:pt>
                <c:pt idx="14452">
                  <c:v>34.594520547941308</c:v>
                </c:pt>
                <c:pt idx="14453">
                  <c:v>34.597260273968708</c:v>
                </c:pt>
                <c:pt idx="14454">
                  <c:v>34.599999999996108</c:v>
                </c:pt>
                <c:pt idx="14455">
                  <c:v>34.602739726023508</c:v>
                </c:pt>
                <c:pt idx="14456">
                  <c:v>34.605479452050908</c:v>
                </c:pt>
                <c:pt idx="14457">
                  <c:v>34.608219178078308</c:v>
                </c:pt>
                <c:pt idx="14458">
                  <c:v>34.610958904105708</c:v>
                </c:pt>
                <c:pt idx="14459">
                  <c:v>34.613698630133108</c:v>
                </c:pt>
                <c:pt idx="14460">
                  <c:v>34.616438356160508</c:v>
                </c:pt>
                <c:pt idx="14461">
                  <c:v>34.619178082187908</c:v>
                </c:pt>
                <c:pt idx="14462">
                  <c:v>34.621917808215308</c:v>
                </c:pt>
                <c:pt idx="14463">
                  <c:v>34.624657534242708</c:v>
                </c:pt>
                <c:pt idx="14464">
                  <c:v>34.627397260270108</c:v>
                </c:pt>
                <c:pt idx="14465">
                  <c:v>34.630136986297508</c:v>
                </c:pt>
                <c:pt idx="14466">
                  <c:v>34.632876712324908</c:v>
                </c:pt>
                <c:pt idx="14467">
                  <c:v>34.635616438352308</c:v>
                </c:pt>
                <c:pt idx="14468">
                  <c:v>34.638356164379708</c:v>
                </c:pt>
                <c:pt idx="14469">
                  <c:v>34.641095890407108</c:v>
                </c:pt>
                <c:pt idx="14470">
                  <c:v>34.643835616434508</c:v>
                </c:pt>
                <c:pt idx="14471">
                  <c:v>34.646575342461908</c:v>
                </c:pt>
                <c:pt idx="14472">
                  <c:v>34.649315068489308</c:v>
                </c:pt>
                <c:pt idx="14473">
                  <c:v>34.652054794516708</c:v>
                </c:pt>
                <c:pt idx="14474">
                  <c:v>34.654794520544108</c:v>
                </c:pt>
                <c:pt idx="14475">
                  <c:v>34.657534246571508</c:v>
                </c:pt>
                <c:pt idx="14476">
                  <c:v>34.660273972598908</c:v>
                </c:pt>
                <c:pt idx="14477">
                  <c:v>34.663013698626308</c:v>
                </c:pt>
                <c:pt idx="14478">
                  <c:v>34.665753424653708</c:v>
                </c:pt>
                <c:pt idx="14479">
                  <c:v>34.668493150681108</c:v>
                </c:pt>
                <c:pt idx="14480">
                  <c:v>34.671232876708508</c:v>
                </c:pt>
                <c:pt idx="14481">
                  <c:v>34.673972602735908</c:v>
                </c:pt>
                <c:pt idx="14482">
                  <c:v>34.676712328763308</c:v>
                </c:pt>
                <c:pt idx="14483">
                  <c:v>34.679452054790708</c:v>
                </c:pt>
                <c:pt idx="14484">
                  <c:v>34.682191780818108</c:v>
                </c:pt>
                <c:pt idx="14485">
                  <c:v>34.684931506845508</c:v>
                </c:pt>
                <c:pt idx="14486">
                  <c:v>34.687671232872908</c:v>
                </c:pt>
                <c:pt idx="14487">
                  <c:v>34.690410958900308</c:v>
                </c:pt>
                <c:pt idx="14488">
                  <c:v>34.693150684927708</c:v>
                </c:pt>
                <c:pt idx="14489">
                  <c:v>34.695890410955109</c:v>
                </c:pt>
                <c:pt idx="14490">
                  <c:v>34.698630136982509</c:v>
                </c:pt>
                <c:pt idx="14491">
                  <c:v>34.701369863009909</c:v>
                </c:pt>
                <c:pt idx="14492">
                  <c:v>34.704109589037309</c:v>
                </c:pt>
                <c:pt idx="14493">
                  <c:v>34.706849315064709</c:v>
                </c:pt>
                <c:pt idx="14494">
                  <c:v>34.709589041092109</c:v>
                </c:pt>
                <c:pt idx="14495">
                  <c:v>34.712328767119509</c:v>
                </c:pt>
                <c:pt idx="14496">
                  <c:v>34.715068493146909</c:v>
                </c:pt>
                <c:pt idx="14497">
                  <c:v>34.717808219174309</c:v>
                </c:pt>
                <c:pt idx="14498">
                  <c:v>34.720547945201709</c:v>
                </c:pt>
                <c:pt idx="14499">
                  <c:v>34.723287671229109</c:v>
                </c:pt>
                <c:pt idx="14500">
                  <c:v>34.726027397256509</c:v>
                </c:pt>
                <c:pt idx="14501">
                  <c:v>34.728767123283909</c:v>
                </c:pt>
                <c:pt idx="14502">
                  <c:v>34.731506849311309</c:v>
                </c:pt>
                <c:pt idx="14503">
                  <c:v>34.734246575338709</c:v>
                </c:pt>
                <c:pt idx="14504">
                  <c:v>34.736986301366109</c:v>
                </c:pt>
                <c:pt idx="14505">
                  <c:v>34.739726027393509</c:v>
                </c:pt>
                <c:pt idx="14506">
                  <c:v>34.742465753420909</c:v>
                </c:pt>
                <c:pt idx="14507">
                  <c:v>34.745205479448309</c:v>
                </c:pt>
                <c:pt idx="14508">
                  <c:v>34.747945205475709</c:v>
                </c:pt>
                <c:pt idx="14509">
                  <c:v>34.750684931503109</c:v>
                </c:pt>
                <c:pt idx="14510">
                  <c:v>34.753424657530509</c:v>
                </c:pt>
                <c:pt idx="14511">
                  <c:v>34.756164383557909</c:v>
                </c:pt>
                <c:pt idx="14512">
                  <c:v>34.758904109585309</c:v>
                </c:pt>
                <c:pt idx="14513">
                  <c:v>34.761643835612709</c:v>
                </c:pt>
                <c:pt idx="14514">
                  <c:v>34.764383561640109</c:v>
                </c:pt>
                <c:pt idx="14515">
                  <c:v>34.767123287667509</c:v>
                </c:pt>
                <c:pt idx="14516">
                  <c:v>34.769863013694909</c:v>
                </c:pt>
                <c:pt idx="14517">
                  <c:v>34.772602739722309</c:v>
                </c:pt>
                <c:pt idx="14518">
                  <c:v>34.775342465749709</c:v>
                </c:pt>
                <c:pt idx="14519">
                  <c:v>34.778082191777109</c:v>
                </c:pt>
                <c:pt idx="14520">
                  <c:v>34.780821917804509</c:v>
                </c:pt>
                <c:pt idx="14521">
                  <c:v>34.783561643831909</c:v>
                </c:pt>
                <c:pt idx="14522">
                  <c:v>34.786301369859309</c:v>
                </c:pt>
                <c:pt idx="14523">
                  <c:v>34.789041095886709</c:v>
                </c:pt>
                <c:pt idx="14524">
                  <c:v>34.791780821914109</c:v>
                </c:pt>
                <c:pt idx="14525">
                  <c:v>34.794520547941509</c:v>
                </c:pt>
                <c:pt idx="14526">
                  <c:v>34.797260273968909</c:v>
                </c:pt>
                <c:pt idx="14527">
                  <c:v>34.799999999996309</c:v>
                </c:pt>
                <c:pt idx="14528">
                  <c:v>34.802739726023709</c:v>
                </c:pt>
                <c:pt idx="14529">
                  <c:v>34.805479452051109</c:v>
                </c:pt>
                <c:pt idx="14530">
                  <c:v>34.80821917807851</c:v>
                </c:pt>
                <c:pt idx="14531">
                  <c:v>34.81095890410591</c:v>
                </c:pt>
                <c:pt idx="14532">
                  <c:v>34.81369863013331</c:v>
                </c:pt>
                <c:pt idx="14533">
                  <c:v>34.81643835616071</c:v>
                </c:pt>
                <c:pt idx="14534">
                  <c:v>34.81917808218811</c:v>
                </c:pt>
                <c:pt idx="14535">
                  <c:v>34.82191780821551</c:v>
                </c:pt>
                <c:pt idx="14536">
                  <c:v>34.82465753424291</c:v>
                </c:pt>
                <c:pt idx="14537">
                  <c:v>34.82739726027031</c:v>
                </c:pt>
                <c:pt idx="14538">
                  <c:v>34.83013698629771</c:v>
                </c:pt>
                <c:pt idx="14539">
                  <c:v>34.83287671232511</c:v>
                </c:pt>
                <c:pt idx="14540">
                  <c:v>34.83561643835251</c:v>
                </c:pt>
                <c:pt idx="14541">
                  <c:v>34.83835616437991</c:v>
                </c:pt>
                <c:pt idx="14542">
                  <c:v>34.84109589040731</c:v>
                </c:pt>
                <c:pt idx="14543">
                  <c:v>34.84383561643471</c:v>
                </c:pt>
                <c:pt idx="14544">
                  <c:v>34.84657534246211</c:v>
                </c:pt>
                <c:pt idx="14545">
                  <c:v>34.84931506848951</c:v>
                </c:pt>
                <c:pt idx="14546">
                  <c:v>34.85205479451691</c:v>
                </c:pt>
                <c:pt idx="14547">
                  <c:v>34.85479452054431</c:v>
                </c:pt>
                <c:pt idx="14548">
                  <c:v>34.85753424657171</c:v>
                </c:pt>
                <c:pt idx="14549">
                  <c:v>34.86027397259911</c:v>
                </c:pt>
                <c:pt idx="14550">
                  <c:v>34.86301369862651</c:v>
                </c:pt>
                <c:pt idx="14551">
                  <c:v>34.86575342465391</c:v>
                </c:pt>
                <c:pt idx="14552">
                  <c:v>34.86849315068131</c:v>
                </c:pt>
                <c:pt idx="14553">
                  <c:v>34.87123287670871</c:v>
                </c:pt>
                <c:pt idx="14554">
                  <c:v>34.87397260273611</c:v>
                </c:pt>
                <c:pt idx="14555">
                  <c:v>34.87671232876351</c:v>
                </c:pt>
                <c:pt idx="14556">
                  <c:v>34.87945205479091</c:v>
                </c:pt>
                <c:pt idx="14557">
                  <c:v>34.88219178081831</c:v>
                </c:pt>
                <c:pt idx="14558">
                  <c:v>34.88493150684571</c:v>
                </c:pt>
                <c:pt idx="14559">
                  <c:v>34.88767123287311</c:v>
                </c:pt>
                <c:pt idx="14560">
                  <c:v>34.89041095890051</c:v>
                </c:pt>
                <c:pt idx="14561">
                  <c:v>34.89315068492791</c:v>
                </c:pt>
                <c:pt idx="14562">
                  <c:v>34.89589041095531</c:v>
                </c:pt>
                <c:pt idx="14563">
                  <c:v>34.89863013698271</c:v>
                </c:pt>
                <c:pt idx="14564">
                  <c:v>34.90136986301011</c:v>
                </c:pt>
                <c:pt idx="14565">
                  <c:v>34.90410958903751</c:v>
                </c:pt>
                <c:pt idx="14566">
                  <c:v>34.90684931506491</c:v>
                </c:pt>
                <c:pt idx="14567">
                  <c:v>34.90958904109231</c:v>
                </c:pt>
                <c:pt idx="14568">
                  <c:v>34.91232876711971</c:v>
                </c:pt>
                <c:pt idx="14569">
                  <c:v>34.91506849314711</c:v>
                </c:pt>
                <c:pt idx="14570">
                  <c:v>34.91780821917451</c:v>
                </c:pt>
                <c:pt idx="14571">
                  <c:v>34.920547945201911</c:v>
                </c:pt>
                <c:pt idx="14572">
                  <c:v>34.923287671229311</c:v>
                </c:pt>
                <c:pt idx="14573">
                  <c:v>34.926027397256711</c:v>
                </c:pt>
                <c:pt idx="14574">
                  <c:v>34.928767123284111</c:v>
                </c:pt>
                <c:pt idx="14575">
                  <c:v>34.931506849311511</c:v>
                </c:pt>
                <c:pt idx="14576">
                  <c:v>34.934246575338911</c:v>
                </c:pt>
                <c:pt idx="14577">
                  <c:v>34.936986301366311</c:v>
                </c:pt>
                <c:pt idx="14578">
                  <c:v>34.939726027393711</c:v>
                </c:pt>
                <c:pt idx="14579">
                  <c:v>34.942465753421111</c:v>
                </c:pt>
                <c:pt idx="14580">
                  <c:v>34.945205479448511</c:v>
                </c:pt>
                <c:pt idx="14581">
                  <c:v>34.947945205475911</c:v>
                </c:pt>
                <c:pt idx="14582">
                  <c:v>34.950684931503311</c:v>
                </c:pt>
                <c:pt idx="14583">
                  <c:v>34.953424657530711</c:v>
                </c:pt>
                <c:pt idx="14584">
                  <c:v>34.956164383558111</c:v>
                </c:pt>
                <c:pt idx="14585">
                  <c:v>34.958904109585511</c:v>
                </c:pt>
                <c:pt idx="14586">
                  <c:v>34.961643835612911</c:v>
                </c:pt>
                <c:pt idx="14587">
                  <c:v>34.964383561640311</c:v>
                </c:pt>
                <c:pt idx="14588">
                  <c:v>34.967123287667711</c:v>
                </c:pt>
                <c:pt idx="14589">
                  <c:v>34.969863013695111</c:v>
                </c:pt>
                <c:pt idx="14590">
                  <c:v>34.972602739722511</c:v>
                </c:pt>
                <c:pt idx="14591">
                  <c:v>34.975342465749911</c:v>
                </c:pt>
                <c:pt idx="14592">
                  <c:v>34.978082191777311</c:v>
                </c:pt>
                <c:pt idx="14593">
                  <c:v>34.980821917804711</c:v>
                </c:pt>
                <c:pt idx="14594">
                  <c:v>34.983561643832111</c:v>
                </c:pt>
                <c:pt idx="14595">
                  <c:v>34.986301369859511</c:v>
                </c:pt>
                <c:pt idx="14596">
                  <c:v>34.989041095886911</c:v>
                </c:pt>
                <c:pt idx="14597">
                  <c:v>34.991780821914311</c:v>
                </c:pt>
                <c:pt idx="14598">
                  <c:v>34.994520547941711</c:v>
                </c:pt>
                <c:pt idx="14599">
                  <c:v>34.997260273969111</c:v>
                </c:pt>
                <c:pt idx="14600">
                  <c:v>34.999999999996511</c:v>
                </c:pt>
              </c:numCache>
            </c:numRef>
          </c:xVal>
          <c:yVal>
            <c:numRef>
              <c:f>Hoja1!$F$5:$F$1857</c:f>
              <c:numCache>
                <c:formatCode>General</c:formatCode>
                <c:ptCount val="1853"/>
                <c:pt idx="0">
                  <c:v>38.78563547613075</c:v>
                </c:pt>
                <c:pt idx="1">
                  <c:v>38.809937791503302</c:v>
                </c:pt>
                <c:pt idx="2">
                  <c:v>38.832203600001058</c:v>
                </c:pt>
                <c:pt idx="3">
                  <c:v>39.106769982431707</c:v>
                </c:pt>
                <c:pt idx="4">
                  <c:v>39.275121217414721</c:v>
                </c:pt>
                <c:pt idx="5">
                  <c:v>39.275121217414721</c:v>
                </c:pt>
                <c:pt idx="6">
                  <c:v>39.275121217414721</c:v>
                </c:pt>
                <c:pt idx="7">
                  <c:v>39.35440921840673</c:v>
                </c:pt>
                <c:pt idx="8">
                  <c:v>39.370248716321797</c:v>
                </c:pt>
                <c:pt idx="9">
                  <c:v>39.370248716321797</c:v>
                </c:pt>
                <c:pt idx="10">
                  <c:v>39.726863697952503</c:v>
                </c:pt>
                <c:pt idx="11">
                  <c:v>39.693691263747517</c:v>
                </c:pt>
                <c:pt idx="12">
                  <c:v>39.693691263747517</c:v>
                </c:pt>
                <c:pt idx="13">
                  <c:v>39.693691263747517</c:v>
                </c:pt>
                <c:pt idx="14">
                  <c:v>39.4165000502338</c:v>
                </c:pt>
                <c:pt idx="15">
                  <c:v>39.522126873473155</c:v>
                </c:pt>
                <c:pt idx="16">
                  <c:v>39.522126873473155</c:v>
                </c:pt>
                <c:pt idx="17">
                  <c:v>40.151860054867988</c:v>
                </c:pt>
                <c:pt idx="18">
                  <c:v>39.797417347237058</c:v>
                </c:pt>
                <c:pt idx="19">
                  <c:v>39.797417347237058</c:v>
                </c:pt>
                <c:pt idx="20">
                  <c:v>39.797417347237058</c:v>
                </c:pt>
                <c:pt idx="21">
                  <c:v>40.044604026128802</c:v>
                </c:pt>
                <c:pt idx="22">
                  <c:v>40.035236094504747</c:v>
                </c:pt>
                <c:pt idx="23">
                  <c:v>40.333561723807996</c:v>
                </c:pt>
                <c:pt idx="24">
                  <c:v>40.683207326356069</c:v>
                </c:pt>
                <c:pt idx="25">
                  <c:v>40.57916445290823</c:v>
                </c:pt>
                <c:pt idx="26">
                  <c:v>40.57916445290823</c:v>
                </c:pt>
                <c:pt idx="27">
                  <c:v>40.57916445290823</c:v>
                </c:pt>
                <c:pt idx="28">
                  <c:v>41.049869075235769</c:v>
                </c:pt>
                <c:pt idx="29">
                  <c:v>40.88138207312776</c:v>
                </c:pt>
                <c:pt idx="30">
                  <c:v>40.891564607501735</c:v>
                </c:pt>
                <c:pt idx="31">
                  <c:v>41.295833850002637</c:v>
                </c:pt>
                <c:pt idx="32">
                  <c:v>41.51636491668873</c:v>
                </c:pt>
                <c:pt idx="33">
                  <c:v>41.51636491668873</c:v>
                </c:pt>
                <c:pt idx="34">
                  <c:v>41.51636491668873</c:v>
                </c:pt>
                <c:pt idx="35">
                  <c:v>41.51636491668873</c:v>
                </c:pt>
                <c:pt idx="36">
                  <c:v>41.484233363775303</c:v>
                </c:pt>
                <c:pt idx="37">
                  <c:v>41.583569643556963</c:v>
                </c:pt>
                <c:pt idx="38">
                  <c:v>41.71209585521067</c:v>
                </c:pt>
                <c:pt idx="39">
                  <c:v>41.370370001620124</c:v>
                </c:pt>
                <c:pt idx="40">
                  <c:v>41.370370001620124</c:v>
                </c:pt>
                <c:pt idx="41">
                  <c:v>41.370370001620124</c:v>
                </c:pt>
                <c:pt idx="42">
                  <c:v>40.513724698664838</c:v>
                </c:pt>
                <c:pt idx="43">
                  <c:v>41.141647651726522</c:v>
                </c:pt>
                <c:pt idx="44">
                  <c:v>41.18998074822165</c:v>
                </c:pt>
                <c:pt idx="45">
                  <c:v>41.34602243053925</c:v>
                </c:pt>
                <c:pt idx="46">
                  <c:v>40.69171539952189</c:v>
                </c:pt>
                <c:pt idx="47">
                  <c:v>40.69171539952189</c:v>
                </c:pt>
                <c:pt idx="48">
                  <c:v>40.69171539952189</c:v>
                </c:pt>
                <c:pt idx="49">
                  <c:v>41.301400302127071</c:v>
                </c:pt>
                <c:pt idx="50">
                  <c:v>42.241949688323899</c:v>
                </c:pt>
                <c:pt idx="51">
                  <c:v>42.393194265558648</c:v>
                </c:pt>
                <c:pt idx="52">
                  <c:v>42.748180041689523</c:v>
                </c:pt>
                <c:pt idx="53">
                  <c:v>42.545343956959975</c:v>
                </c:pt>
                <c:pt idx="54">
                  <c:v>42.545343956959975</c:v>
                </c:pt>
                <c:pt idx="55">
                  <c:v>42.545343956959975</c:v>
                </c:pt>
                <c:pt idx="56">
                  <c:v>43.069133525157156</c:v>
                </c:pt>
                <c:pt idx="57">
                  <c:v>43.07374960740669</c:v>
                </c:pt>
                <c:pt idx="58">
                  <c:v>43.50521753061318</c:v>
                </c:pt>
                <c:pt idx="59">
                  <c:v>43.42602004103783</c:v>
                </c:pt>
                <c:pt idx="60">
                  <c:v>43.552192955858438</c:v>
                </c:pt>
                <c:pt idx="61">
                  <c:v>43.552192955858438</c:v>
                </c:pt>
                <c:pt idx="62">
                  <c:v>43.552192955858438</c:v>
                </c:pt>
                <c:pt idx="63">
                  <c:v>43.552192955858438</c:v>
                </c:pt>
                <c:pt idx="64">
                  <c:v>43.580342006438926</c:v>
                </c:pt>
                <c:pt idx="65">
                  <c:v>43.982801020606672</c:v>
                </c:pt>
                <c:pt idx="66">
                  <c:v>43.571426631898156</c:v>
                </c:pt>
                <c:pt idx="67">
                  <c:v>42.751664731230818</c:v>
                </c:pt>
                <c:pt idx="68">
                  <c:v>42.751664731230818</c:v>
                </c:pt>
                <c:pt idx="69">
                  <c:v>42.751664731230818</c:v>
                </c:pt>
                <c:pt idx="70">
                  <c:v>41.090508701314981</c:v>
                </c:pt>
                <c:pt idx="71">
                  <c:v>39.982829984260015</c:v>
                </c:pt>
                <c:pt idx="72">
                  <c:v>40.158829433950594</c:v>
                </c:pt>
                <c:pt idx="73">
                  <c:v>38.180747678608384</c:v>
                </c:pt>
                <c:pt idx="74">
                  <c:v>38.29461104076357</c:v>
                </c:pt>
                <c:pt idx="75">
                  <c:v>38.29461104076357</c:v>
                </c:pt>
                <c:pt idx="76">
                  <c:v>38.29461104076357</c:v>
                </c:pt>
                <c:pt idx="77">
                  <c:v>40.177927342865331</c:v>
                </c:pt>
                <c:pt idx="78">
                  <c:v>38.894973267453032</c:v>
                </c:pt>
                <c:pt idx="79">
                  <c:v>40.500600543249462</c:v>
                </c:pt>
                <c:pt idx="80">
                  <c:v>39.244211568626149</c:v>
                </c:pt>
                <c:pt idx="81">
                  <c:v>38.604657898523975</c:v>
                </c:pt>
                <c:pt idx="82">
                  <c:v>38.604657898523975</c:v>
                </c:pt>
                <c:pt idx="83">
                  <c:v>38.604657898523975</c:v>
                </c:pt>
                <c:pt idx="84">
                  <c:v>35.969372746831368</c:v>
                </c:pt>
                <c:pt idx="85">
                  <c:v>37.889300916971109</c:v>
                </c:pt>
                <c:pt idx="86">
                  <c:v>36.232263156513191</c:v>
                </c:pt>
                <c:pt idx="87">
                  <c:v>32.872162580227005</c:v>
                </c:pt>
                <c:pt idx="88">
                  <c:v>36.183115457268151</c:v>
                </c:pt>
                <c:pt idx="89">
                  <c:v>36.183115457268151</c:v>
                </c:pt>
                <c:pt idx="90">
                  <c:v>36.183115457268151</c:v>
                </c:pt>
                <c:pt idx="91">
                  <c:v>31.771226963713023</c:v>
                </c:pt>
                <c:pt idx="92">
                  <c:v>33.823890126381045</c:v>
                </c:pt>
                <c:pt idx="93">
                  <c:v>32.471785328642383</c:v>
                </c:pt>
                <c:pt idx="94">
                  <c:v>32.984713526840665</c:v>
                </c:pt>
                <c:pt idx="95">
                  <c:v>31.653154820683259</c:v>
                </c:pt>
                <c:pt idx="96">
                  <c:v>31.653154820683259</c:v>
                </c:pt>
                <c:pt idx="97">
                  <c:v>31.653154820683259</c:v>
                </c:pt>
                <c:pt idx="98">
                  <c:v>31.710312780302495</c:v>
                </c:pt>
                <c:pt idx="99">
                  <c:v>34.185392724511253</c:v>
                </c:pt>
                <c:pt idx="100">
                  <c:v>33.804294404674678</c:v>
                </c:pt>
                <c:pt idx="101">
                  <c:v>35.739021191437921</c:v>
                </c:pt>
                <c:pt idx="102">
                  <c:v>34.341705941078814</c:v>
                </c:pt>
                <c:pt idx="103">
                  <c:v>34.341705941078814</c:v>
                </c:pt>
                <c:pt idx="104">
                  <c:v>34.341705941078814</c:v>
                </c:pt>
                <c:pt idx="105">
                  <c:v>35.702273556274953</c:v>
                </c:pt>
                <c:pt idx="106">
                  <c:v>35.360547702684407</c:v>
                </c:pt>
                <c:pt idx="107">
                  <c:v>33.879735670458722</c:v>
                </c:pt>
                <c:pt idx="108">
                  <c:v>34.555720185765558</c:v>
                </c:pt>
                <c:pt idx="109">
                  <c:v>34.068995042689636</c:v>
                </c:pt>
                <c:pt idx="110">
                  <c:v>34.068995042689636</c:v>
                </c:pt>
                <c:pt idx="111">
                  <c:v>34.068995042689636</c:v>
                </c:pt>
                <c:pt idx="112">
                  <c:v>36.574124777228697</c:v>
                </c:pt>
                <c:pt idx="113">
                  <c:v>36.427722560785128</c:v>
                </c:pt>
                <c:pt idx="114">
                  <c:v>37.243366191994554</c:v>
                </c:pt>
                <c:pt idx="115">
                  <c:v>37.284051073782116</c:v>
                </c:pt>
                <c:pt idx="116">
                  <c:v>37.284051073782116</c:v>
                </c:pt>
                <c:pt idx="117">
                  <c:v>37.284051073782116</c:v>
                </c:pt>
                <c:pt idx="118">
                  <c:v>37.284051073782116</c:v>
                </c:pt>
                <c:pt idx="119">
                  <c:v>37.710405101947451</c:v>
                </c:pt>
                <c:pt idx="120">
                  <c:v>39.336985770700103</c:v>
                </c:pt>
                <c:pt idx="121">
                  <c:v>38.883523573245824</c:v>
                </c:pt>
                <c:pt idx="122">
                  <c:v>39.634180007295136</c:v>
                </c:pt>
                <c:pt idx="123">
                  <c:v>39.971697080011104</c:v>
                </c:pt>
                <c:pt idx="124">
                  <c:v>39.971697080011104</c:v>
                </c:pt>
                <c:pt idx="125">
                  <c:v>39.971697080011104</c:v>
                </c:pt>
                <c:pt idx="126">
                  <c:v>39.492439128809437</c:v>
                </c:pt>
                <c:pt idx="127">
                  <c:v>38.028371708665404</c:v>
                </c:pt>
                <c:pt idx="128">
                  <c:v>39.212442061379342</c:v>
                </c:pt>
                <c:pt idx="129">
                  <c:v>39.107720352306572</c:v>
                </c:pt>
                <c:pt idx="130">
                  <c:v>39.764380680157025</c:v>
                </c:pt>
                <c:pt idx="131">
                  <c:v>39.764380680157025</c:v>
                </c:pt>
                <c:pt idx="132">
                  <c:v>39.764380680157025</c:v>
                </c:pt>
                <c:pt idx="133">
                  <c:v>39.995456326883726</c:v>
                </c:pt>
                <c:pt idx="134">
                  <c:v>39.271093459373439</c:v>
                </c:pt>
                <c:pt idx="135">
                  <c:v>40.652116654734186</c:v>
                </c:pt>
                <c:pt idx="136">
                  <c:v>40.732445537017753</c:v>
                </c:pt>
                <c:pt idx="137">
                  <c:v>39.454741123771591</c:v>
                </c:pt>
                <c:pt idx="138">
                  <c:v>39.454741123771591</c:v>
                </c:pt>
                <c:pt idx="139">
                  <c:v>39.454741123771591</c:v>
                </c:pt>
                <c:pt idx="140">
                  <c:v>39.97939055042702</c:v>
                </c:pt>
                <c:pt idx="141">
                  <c:v>40.416153391507983</c:v>
                </c:pt>
                <c:pt idx="142">
                  <c:v>40.661620353483229</c:v>
                </c:pt>
                <c:pt idx="143">
                  <c:v>41.19120265234649</c:v>
                </c:pt>
                <c:pt idx="144">
                  <c:v>41.727347028917436</c:v>
                </c:pt>
                <c:pt idx="145">
                  <c:v>41.727347028917436</c:v>
                </c:pt>
                <c:pt idx="146">
                  <c:v>41.727347028917436</c:v>
                </c:pt>
                <c:pt idx="147">
                  <c:v>42.082921129256576</c:v>
                </c:pt>
                <c:pt idx="148">
                  <c:v>41.239037936050003</c:v>
                </c:pt>
                <c:pt idx="149">
                  <c:v>40.730499541559617</c:v>
                </c:pt>
                <c:pt idx="150">
                  <c:v>41.157487149641561</c:v>
                </c:pt>
                <c:pt idx="151">
                  <c:v>41.420920627823328</c:v>
                </c:pt>
                <c:pt idx="152">
                  <c:v>41.420920627823328</c:v>
                </c:pt>
                <c:pt idx="153">
                  <c:v>41.420920627823328</c:v>
                </c:pt>
                <c:pt idx="154">
                  <c:v>42.232310222449847</c:v>
                </c:pt>
                <c:pt idx="155">
                  <c:v>42.081246668048408</c:v>
                </c:pt>
                <c:pt idx="156">
                  <c:v>42.92512986125498</c:v>
                </c:pt>
                <c:pt idx="157">
                  <c:v>42.44075801501215</c:v>
                </c:pt>
                <c:pt idx="158">
                  <c:v>42.603678564995725</c:v>
                </c:pt>
                <c:pt idx="159">
                  <c:v>42.603678564995725</c:v>
                </c:pt>
                <c:pt idx="160">
                  <c:v>42.603678564995725</c:v>
                </c:pt>
                <c:pt idx="161">
                  <c:v>42.603678564995725</c:v>
                </c:pt>
                <c:pt idx="162">
                  <c:v>42.495019609298346</c:v>
                </c:pt>
                <c:pt idx="163">
                  <c:v>42.730666082566252</c:v>
                </c:pt>
                <c:pt idx="164">
                  <c:v>42.615988117661146</c:v>
                </c:pt>
                <c:pt idx="165">
                  <c:v>43.244182604972806</c:v>
                </c:pt>
                <c:pt idx="166">
                  <c:v>43.244182604972806</c:v>
                </c:pt>
                <c:pt idx="167">
                  <c:v>43.244182604972806</c:v>
                </c:pt>
                <c:pt idx="168">
                  <c:v>43.440456611994684</c:v>
                </c:pt>
                <c:pt idx="169">
                  <c:v>43.704840460051358</c:v>
                </c:pt>
                <c:pt idx="170">
                  <c:v>43.919262006113073</c:v>
                </c:pt>
                <c:pt idx="171">
                  <c:v>43.579708426522309</c:v>
                </c:pt>
                <c:pt idx="172">
                  <c:v>44.460972834808445</c:v>
                </c:pt>
                <c:pt idx="173">
                  <c:v>44.460972834808445</c:v>
                </c:pt>
                <c:pt idx="174">
                  <c:v>44.460972834808445</c:v>
                </c:pt>
                <c:pt idx="175">
                  <c:v>44.810030113148244</c:v>
                </c:pt>
                <c:pt idx="176">
                  <c:v>45.107133838326618</c:v>
                </c:pt>
                <c:pt idx="177">
                  <c:v>45.682288635476958</c:v>
                </c:pt>
                <c:pt idx="178">
                  <c:v>43.393345419624424</c:v>
                </c:pt>
                <c:pt idx="179">
                  <c:v>43.734075647631734</c:v>
                </c:pt>
                <c:pt idx="180">
                  <c:v>43.734075647631734</c:v>
                </c:pt>
                <c:pt idx="181">
                  <c:v>43.734075647631734</c:v>
                </c:pt>
                <c:pt idx="182">
                  <c:v>44.246008220246772</c:v>
                </c:pt>
                <c:pt idx="183">
                  <c:v>45.026578677501405</c:v>
                </c:pt>
                <c:pt idx="184">
                  <c:v>45.176420327777961</c:v>
                </c:pt>
                <c:pt idx="185">
                  <c:v>45.310241457306134</c:v>
                </c:pt>
                <c:pt idx="186">
                  <c:v>45.294809260766023</c:v>
                </c:pt>
                <c:pt idx="187">
                  <c:v>45.294809260766023</c:v>
                </c:pt>
                <c:pt idx="188">
                  <c:v>45.294809260766023</c:v>
                </c:pt>
                <c:pt idx="189">
                  <c:v>45.84552597541883</c:v>
                </c:pt>
                <c:pt idx="190">
                  <c:v>46.205263600924219</c:v>
                </c:pt>
                <c:pt idx="191">
                  <c:v>45.267927370018739</c:v>
                </c:pt>
                <c:pt idx="192">
                  <c:v>45.716547206681831</c:v>
                </c:pt>
                <c:pt idx="193">
                  <c:v>44.573976338505382</c:v>
                </c:pt>
                <c:pt idx="194">
                  <c:v>44.573976338505382</c:v>
                </c:pt>
                <c:pt idx="195">
                  <c:v>44.573976338505382</c:v>
                </c:pt>
                <c:pt idx="196">
                  <c:v>45.07993515762103</c:v>
                </c:pt>
                <c:pt idx="197">
                  <c:v>45.965544113906731</c:v>
                </c:pt>
                <c:pt idx="198">
                  <c:v>46.519473983850865</c:v>
                </c:pt>
                <c:pt idx="199">
                  <c:v>46.802955740822277</c:v>
                </c:pt>
                <c:pt idx="200">
                  <c:v>46.802955740822277</c:v>
                </c:pt>
                <c:pt idx="201">
                  <c:v>46.802955740822277</c:v>
                </c:pt>
                <c:pt idx="202">
                  <c:v>46.802955740822277</c:v>
                </c:pt>
                <c:pt idx="203">
                  <c:v>47.989424646077637</c:v>
                </c:pt>
                <c:pt idx="204">
                  <c:v>47.627152700905839</c:v>
                </c:pt>
                <c:pt idx="205">
                  <c:v>48.272906403049056</c:v>
                </c:pt>
                <c:pt idx="206">
                  <c:v>48.67065882355061</c:v>
                </c:pt>
                <c:pt idx="207">
                  <c:v>49.040578983429967</c:v>
                </c:pt>
                <c:pt idx="208">
                  <c:v>49.040578983429967</c:v>
                </c:pt>
                <c:pt idx="209">
                  <c:v>49.040578983429967</c:v>
                </c:pt>
                <c:pt idx="210">
                  <c:v>47.981052340036797</c:v>
                </c:pt>
                <c:pt idx="211">
                  <c:v>48.376179929455297</c:v>
                </c:pt>
                <c:pt idx="212">
                  <c:v>48.431210870783083</c:v>
                </c:pt>
                <c:pt idx="213">
                  <c:v>48.090797432734071</c:v>
                </c:pt>
                <c:pt idx="214">
                  <c:v>48.175697141558842</c:v>
                </c:pt>
                <c:pt idx="215">
                  <c:v>48.175697141558842</c:v>
                </c:pt>
                <c:pt idx="216">
                  <c:v>48.175697141558842</c:v>
                </c:pt>
                <c:pt idx="217">
                  <c:v>49.564413807335477</c:v>
                </c:pt>
                <c:pt idx="218">
                  <c:v>49.025825622514787</c:v>
                </c:pt>
                <c:pt idx="219">
                  <c:v>49.196349131497598</c:v>
                </c:pt>
                <c:pt idx="220">
                  <c:v>47.883209498630009</c:v>
                </c:pt>
                <c:pt idx="221">
                  <c:v>47.44214736525781</c:v>
                </c:pt>
                <c:pt idx="222">
                  <c:v>47.44214736525781</c:v>
                </c:pt>
                <c:pt idx="223">
                  <c:v>47.44214736525781</c:v>
                </c:pt>
                <c:pt idx="224">
                  <c:v>48.307662787045537</c:v>
                </c:pt>
                <c:pt idx="225">
                  <c:v>47.665574797276953</c:v>
                </c:pt>
                <c:pt idx="226">
                  <c:v>48.256071279550738</c:v>
                </c:pt>
                <c:pt idx="227">
                  <c:v>48.493799515401768</c:v>
                </c:pt>
                <c:pt idx="228">
                  <c:v>49.355332434856557</c:v>
                </c:pt>
                <c:pt idx="229">
                  <c:v>49.355332434856557</c:v>
                </c:pt>
                <c:pt idx="230">
                  <c:v>49.355332434856557</c:v>
                </c:pt>
                <c:pt idx="231">
                  <c:v>50.030547603121811</c:v>
                </c:pt>
                <c:pt idx="232">
                  <c:v>50.218177769852893</c:v>
                </c:pt>
                <c:pt idx="233">
                  <c:v>50.348966766923041</c:v>
                </c:pt>
                <c:pt idx="234">
                  <c:v>50.989968619691744</c:v>
                </c:pt>
                <c:pt idx="235">
                  <c:v>50.412098480041678</c:v>
                </c:pt>
                <c:pt idx="236">
                  <c:v>50.412098480041678</c:v>
                </c:pt>
                <c:pt idx="237">
                  <c:v>50.412098480041678</c:v>
                </c:pt>
                <c:pt idx="238">
                  <c:v>50.16672202948309</c:v>
                </c:pt>
                <c:pt idx="239">
                  <c:v>49.220470424036833</c:v>
                </c:pt>
                <c:pt idx="240">
                  <c:v>50.495052193408299</c:v>
                </c:pt>
                <c:pt idx="241">
                  <c:v>50.588505231107213</c:v>
                </c:pt>
                <c:pt idx="242">
                  <c:v>50.525509285113564</c:v>
                </c:pt>
                <c:pt idx="243">
                  <c:v>50.525509285113564</c:v>
                </c:pt>
                <c:pt idx="244">
                  <c:v>50.525509285113564</c:v>
                </c:pt>
                <c:pt idx="245">
                  <c:v>51.087223136890252</c:v>
                </c:pt>
                <c:pt idx="246">
                  <c:v>51.587117691089851</c:v>
                </c:pt>
                <c:pt idx="247">
                  <c:v>51.223307051834858</c:v>
                </c:pt>
                <c:pt idx="248">
                  <c:v>51.940202727470904</c:v>
                </c:pt>
                <c:pt idx="249">
                  <c:v>52.293695065226927</c:v>
                </c:pt>
                <c:pt idx="250">
                  <c:v>52.293695065226927</c:v>
                </c:pt>
                <c:pt idx="251">
                  <c:v>52.293695065226927</c:v>
                </c:pt>
                <c:pt idx="252">
                  <c:v>52.615055850069524</c:v>
                </c:pt>
                <c:pt idx="253">
                  <c:v>53.047881444525871</c:v>
                </c:pt>
                <c:pt idx="254">
                  <c:v>54.179862476953396</c:v>
                </c:pt>
                <c:pt idx="255">
                  <c:v>53.972681844224283</c:v>
                </c:pt>
                <c:pt idx="256">
                  <c:v>54.288068875567475</c:v>
                </c:pt>
                <c:pt idx="257">
                  <c:v>54.288068875567475</c:v>
                </c:pt>
                <c:pt idx="258">
                  <c:v>54.288068875567475</c:v>
                </c:pt>
                <c:pt idx="259">
                  <c:v>54.807830685723403</c:v>
                </c:pt>
                <c:pt idx="260">
                  <c:v>55.632208668640274</c:v>
                </c:pt>
                <c:pt idx="261">
                  <c:v>56.210033552582011</c:v>
                </c:pt>
                <c:pt idx="262">
                  <c:v>53.272168735003248</c:v>
                </c:pt>
                <c:pt idx="263">
                  <c:v>52.596772543904677</c:v>
                </c:pt>
                <c:pt idx="264">
                  <c:v>52.596772543904677</c:v>
                </c:pt>
                <c:pt idx="265">
                  <c:v>52.596772543904677</c:v>
                </c:pt>
                <c:pt idx="266">
                  <c:v>52.596772543904677</c:v>
                </c:pt>
                <c:pt idx="267">
                  <c:v>50.090194626699102</c:v>
                </c:pt>
                <c:pt idx="268">
                  <c:v>51.572726375841278</c:v>
                </c:pt>
                <c:pt idx="269">
                  <c:v>50.478760138409925</c:v>
                </c:pt>
                <c:pt idx="270">
                  <c:v>50.176814052440371</c:v>
                </c:pt>
                <c:pt idx="271">
                  <c:v>50.176814052440371</c:v>
                </c:pt>
                <c:pt idx="272">
                  <c:v>50.176814052440371</c:v>
                </c:pt>
                <c:pt idx="273">
                  <c:v>51.038301716186837</c:v>
                </c:pt>
                <c:pt idx="274">
                  <c:v>51.767416433071652</c:v>
                </c:pt>
                <c:pt idx="275">
                  <c:v>50.901810499867267</c:v>
                </c:pt>
                <c:pt idx="276">
                  <c:v>50.147624120568317</c:v>
                </c:pt>
                <c:pt idx="277">
                  <c:v>49.496077687759012</c:v>
                </c:pt>
                <c:pt idx="278">
                  <c:v>49.496077687759012</c:v>
                </c:pt>
                <c:pt idx="279">
                  <c:v>49.496077687759012</c:v>
                </c:pt>
                <c:pt idx="280">
                  <c:v>49.691763370572609</c:v>
                </c:pt>
                <c:pt idx="281">
                  <c:v>50.624709797770215</c:v>
                </c:pt>
                <c:pt idx="282">
                  <c:v>49.02700227093132</c:v>
                </c:pt>
                <c:pt idx="283">
                  <c:v>49.312746813319173</c:v>
                </c:pt>
                <c:pt idx="284">
                  <c:v>50.465228681619621</c:v>
                </c:pt>
                <c:pt idx="285">
                  <c:v>50.465228681619621</c:v>
                </c:pt>
                <c:pt idx="286">
                  <c:v>50.465228681619621</c:v>
                </c:pt>
                <c:pt idx="287">
                  <c:v>51.430623451688952</c:v>
                </c:pt>
                <c:pt idx="288">
                  <c:v>51.242812262124559</c:v>
                </c:pt>
                <c:pt idx="289">
                  <c:v>51.673239304039491</c:v>
                </c:pt>
                <c:pt idx="290">
                  <c:v>52.420592071380803</c:v>
                </c:pt>
                <c:pt idx="291">
                  <c:v>50.938422367905254</c:v>
                </c:pt>
                <c:pt idx="292">
                  <c:v>50.938422367905254</c:v>
                </c:pt>
                <c:pt idx="293">
                  <c:v>50.938422367905254</c:v>
                </c:pt>
                <c:pt idx="294">
                  <c:v>52.0850662498313</c:v>
                </c:pt>
                <c:pt idx="295">
                  <c:v>51.099442178139022</c:v>
                </c:pt>
                <c:pt idx="296">
                  <c:v>52.058501149042314</c:v>
                </c:pt>
                <c:pt idx="297">
                  <c:v>52.27459715631219</c:v>
                </c:pt>
                <c:pt idx="298">
                  <c:v>53.066164750690703</c:v>
                </c:pt>
                <c:pt idx="299">
                  <c:v>53.066164750690703</c:v>
                </c:pt>
                <c:pt idx="300">
                  <c:v>53.066164750690703</c:v>
                </c:pt>
                <c:pt idx="301">
                  <c:v>54.70559804060872</c:v>
                </c:pt>
                <c:pt idx="302">
                  <c:v>54.683241720694305</c:v>
                </c:pt>
                <c:pt idx="303">
                  <c:v>54.240595637530603</c:v>
                </c:pt>
                <c:pt idx="304">
                  <c:v>53.847821344945203</c:v>
                </c:pt>
                <c:pt idx="305">
                  <c:v>53.637834858299712</c:v>
                </c:pt>
                <c:pt idx="306">
                  <c:v>53.637834858299712</c:v>
                </c:pt>
                <c:pt idx="307">
                  <c:v>53.637834858299712</c:v>
                </c:pt>
                <c:pt idx="308">
                  <c:v>52.652075019482446</c:v>
                </c:pt>
                <c:pt idx="309">
                  <c:v>52.848892095004267</c:v>
                </c:pt>
                <c:pt idx="310">
                  <c:v>52.792458226718296</c:v>
                </c:pt>
                <c:pt idx="311">
                  <c:v>52.781325322469414</c:v>
                </c:pt>
                <c:pt idx="312">
                  <c:v>52.915553753372549</c:v>
                </c:pt>
                <c:pt idx="313">
                  <c:v>52.915553753372549</c:v>
                </c:pt>
                <c:pt idx="314">
                  <c:v>52.915553753372549</c:v>
                </c:pt>
                <c:pt idx="315">
                  <c:v>52.064520158250033</c:v>
                </c:pt>
                <c:pt idx="316">
                  <c:v>52.491869811998612</c:v>
                </c:pt>
                <c:pt idx="317">
                  <c:v>50.427349653748458</c:v>
                </c:pt>
                <c:pt idx="318">
                  <c:v>51.368577875570217</c:v>
                </c:pt>
                <c:pt idx="319">
                  <c:v>50.02090813724778</c:v>
                </c:pt>
                <c:pt idx="320">
                  <c:v>50.02090813724778</c:v>
                </c:pt>
                <c:pt idx="321">
                  <c:v>50.02090813724778</c:v>
                </c:pt>
                <c:pt idx="322">
                  <c:v>50.164866545441598</c:v>
                </c:pt>
                <c:pt idx="323">
                  <c:v>51.04803169347754</c:v>
                </c:pt>
                <c:pt idx="324">
                  <c:v>53.297738210209026</c:v>
                </c:pt>
                <c:pt idx="325">
                  <c:v>54.660161309446636</c:v>
                </c:pt>
                <c:pt idx="326">
                  <c:v>54.720260890107248</c:v>
                </c:pt>
                <c:pt idx="327">
                  <c:v>54.720260890107248</c:v>
                </c:pt>
                <c:pt idx="328">
                  <c:v>54.720260890107248</c:v>
                </c:pt>
                <c:pt idx="329">
                  <c:v>53.539267925559663</c:v>
                </c:pt>
                <c:pt idx="330">
                  <c:v>52.606547776903717</c:v>
                </c:pt>
                <c:pt idx="331">
                  <c:v>53.82229712544779</c:v>
                </c:pt>
                <c:pt idx="332">
                  <c:v>53.524559820352806</c:v>
                </c:pt>
                <c:pt idx="333">
                  <c:v>54.025540511552293</c:v>
                </c:pt>
                <c:pt idx="334">
                  <c:v>54.025540511552293</c:v>
                </c:pt>
                <c:pt idx="335">
                  <c:v>54.025540511552293</c:v>
                </c:pt>
                <c:pt idx="336">
                  <c:v>54.367402132267813</c:v>
                </c:pt>
                <c:pt idx="337">
                  <c:v>54.20497939507586</c:v>
                </c:pt>
                <c:pt idx="338">
                  <c:v>53.830352641530297</c:v>
                </c:pt>
                <c:pt idx="339">
                  <c:v>54.240912427488901</c:v>
                </c:pt>
                <c:pt idx="340">
                  <c:v>53.883437587399953</c:v>
                </c:pt>
                <c:pt idx="341">
                  <c:v>53.883437587399953</c:v>
                </c:pt>
                <c:pt idx="342">
                  <c:v>53.883437587399953</c:v>
                </c:pt>
                <c:pt idx="343">
                  <c:v>53.881174801983512</c:v>
                </c:pt>
                <c:pt idx="344">
                  <c:v>54.668035802695833</c:v>
                </c:pt>
                <c:pt idx="345">
                  <c:v>54.995732386704461</c:v>
                </c:pt>
                <c:pt idx="346">
                  <c:v>54.995732386704461</c:v>
                </c:pt>
                <c:pt idx="347">
                  <c:v>55.475397639281098</c:v>
                </c:pt>
                <c:pt idx="348">
                  <c:v>55.475397639281098</c:v>
                </c:pt>
                <c:pt idx="349">
                  <c:v>55.475397639281098</c:v>
                </c:pt>
                <c:pt idx="350">
                  <c:v>55.521151160401494</c:v>
                </c:pt>
                <c:pt idx="351">
                  <c:v>56.367478161857825</c:v>
                </c:pt>
                <c:pt idx="352">
                  <c:v>56.372365778357327</c:v>
                </c:pt>
                <c:pt idx="353">
                  <c:v>56.420879897685772</c:v>
                </c:pt>
                <c:pt idx="354">
                  <c:v>56.698523668282775</c:v>
                </c:pt>
                <c:pt idx="355">
                  <c:v>56.698523668282775</c:v>
                </c:pt>
                <c:pt idx="356">
                  <c:v>56.698523668282775</c:v>
                </c:pt>
                <c:pt idx="357">
                  <c:v>57.00621722921008</c:v>
                </c:pt>
                <c:pt idx="358">
                  <c:v>57.183845884400505</c:v>
                </c:pt>
                <c:pt idx="359">
                  <c:v>55.957054143024209</c:v>
                </c:pt>
                <c:pt idx="360">
                  <c:v>56.124952820923944</c:v>
                </c:pt>
                <c:pt idx="361">
                  <c:v>56.005794540894293</c:v>
                </c:pt>
                <c:pt idx="362">
                  <c:v>56.005794540894293</c:v>
                </c:pt>
                <c:pt idx="363">
                  <c:v>56.005794540894293</c:v>
                </c:pt>
                <c:pt idx="364">
                  <c:v>56.398614089188008</c:v>
                </c:pt>
                <c:pt idx="365">
                  <c:v>57.003728165251992</c:v>
                </c:pt>
                <c:pt idx="366">
                  <c:v>57.330655402219023</c:v>
                </c:pt>
                <c:pt idx="367">
                  <c:v>57.710350795097398</c:v>
                </c:pt>
                <c:pt idx="368">
                  <c:v>57.647535871937073</c:v>
                </c:pt>
                <c:pt idx="369">
                  <c:v>57.647535871937073</c:v>
                </c:pt>
                <c:pt idx="370">
                  <c:v>57.647535871937073</c:v>
                </c:pt>
                <c:pt idx="371">
                  <c:v>57.430670517625607</c:v>
                </c:pt>
                <c:pt idx="372">
                  <c:v>57.554218601363139</c:v>
                </c:pt>
                <c:pt idx="373">
                  <c:v>57.262681328309206</c:v>
                </c:pt>
                <c:pt idx="374">
                  <c:v>57.5245761124078</c:v>
                </c:pt>
                <c:pt idx="375">
                  <c:v>57.5245761124078</c:v>
                </c:pt>
                <c:pt idx="376">
                  <c:v>57.5245761124078</c:v>
                </c:pt>
                <c:pt idx="377">
                  <c:v>57.5245761124078</c:v>
                </c:pt>
                <c:pt idx="378">
                  <c:v>58.10317034339112</c:v>
                </c:pt>
                <c:pt idx="379">
                  <c:v>58.124123736347336</c:v>
                </c:pt>
                <c:pt idx="380">
                  <c:v>58.132586553804828</c:v>
                </c:pt>
                <c:pt idx="381">
                  <c:v>58.32682405395191</c:v>
                </c:pt>
                <c:pt idx="382">
                  <c:v>58.32682405395191</c:v>
                </c:pt>
                <c:pt idx="383">
                  <c:v>58.32682405395191</c:v>
                </c:pt>
                <c:pt idx="384">
                  <c:v>58.32682405395191</c:v>
                </c:pt>
                <c:pt idx="385">
                  <c:v>57.450583029290264</c:v>
                </c:pt>
                <c:pt idx="386">
                  <c:v>57.93807751940777</c:v>
                </c:pt>
                <c:pt idx="387">
                  <c:v>57.127864573197812</c:v>
                </c:pt>
                <c:pt idx="388">
                  <c:v>58.55894058197017</c:v>
                </c:pt>
                <c:pt idx="389">
                  <c:v>59.308510879019593</c:v>
                </c:pt>
                <c:pt idx="390">
                  <c:v>59.308510879019593</c:v>
                </c:pt>
                <c:pt idx="391">
                  <c:v>59.308510879019593</c:v>
                </c:pt>
                <c:pt idx="392">
                  <c:v>58.391132415487093</c:v>
                </c:pt>
                <c:pt idx="393">
                  <c:v>58.344066478825177</c:v>
                </c:pt>
                <c:pt idx="394">
                  <c:v>58.713081524537955</c:v>
                </c:pt>
                <c:pt idx="395">
                  <c:v>58.373935246322155</c:v>
                </c:pt>
                <c:pt idx="396">
                  <c:v>57.945092154198726</c:v>
                </c:pt>
                <c:pt idx="397">
                  <c:v>57.945092154198726</c:v>
                </c:pt>
                <c:pt idx="398">
                  <c:v>57.945092154198726</c:v>
                </c:pt>
                <c:pt idx="399">
                  <c:v>57.945092154198726</c:v>
                </c:pt>
                <c:pt idx="400">
                  <c:v>58.816762352319174</c:v>
                </c:pt>
                <c:pt idx="401">
                  <c:v>60.174026300807306</c:v>
                </c:pt>
                <c:pt idx="402">
                  <c:v>60.665231759007767</c:v>
                </c:pt>
                <c:pt idx="403">
                  <c:v>60.490589980567044</c:v>
                </c:pt>
                <c:pt idx="404">
                  <c:v>60.490589980567044</c:v>
                </c:pt>
                <c:pt idx="405">
                  <c:v>60.490589980567044</c:v>
                </c:pt>
                <c:pt idx="406">
                  <c:v>61.019583955222039</c:v>
                </c:pt>
                <c:pt idx="407">
                  <c:v>61.050810393968888</c:v>
                </c:pt>
                <c:pt idx="408">
                  <c:v>59.342226381724508</c:v>
                </c:pt>
                <c:pt idx="409">
                  <c:v>59.744459117350615</c:v>
                </c:pt>
                <c:pt idx="410">
                  <c:v>58.494722731851631</c:v>
                </c:pt>
                <c:pt idx="411">
                  <c:v>58.494722731851631</c:v>
                </c:pt>
                <c:pt idx="412">
                  <c:v>58.494722731851631</c:v>
                </c:pt>
                <c:pt idx="413">
                  <c:v>59.958835407703994</c:v>
                </c:pt>
                <c:pt idx="414">
                  <c:v>60.896624195692773</c:v>
                </c:pt>
                <c:pt idx="415">
                  <c:v>60.653374763425631</c:v>
                </c:pt>
                <c:pt idx="416">
                  <c:v>61.370768251853292</c:v>
                </c:pt>
                <c:pt idx="417">
                  <c:v>61.565684587625306</c:v>
                </c:pt>
                <c:pt idx="418">
                  <c:v>61.565684587625306</c:v>
                </c:pt>
                <c:pt idx="419">
                  <c:v>61.565684587625306</c:v>
                </c:pt>
                <c:pt idx="420">
                  <c:v>61.977783067667097</c:v>
                </c:pt>
                <c:pt idx="421">
                  <c:v>61.941850035254049</c:v>
                </c:pt>
                <c:pt idx="422">
                  <c:v>61.797891627060238</c:v>
                </c:pt>
                <c:pt idx="423">
                  <c:v>62.155773768524156</c:v>
                </c:pt>
                <c:pt idx="424">
                  <c:v>62.487724389115684</c:v>
                </c:pt>
                <c:pt idx="425">
                  <c:v>62.487724389115684</c:v>
                </c:pt>
                <c:pt idx="426">
                  <c:v>62.487724389115684</c:v>
                </c:pt>
                <c:pt idx="427">
                  <c:v>62.487724389115684</c:v>
                </c:pt>
                <c:pt idx="428">
                  <c:v>62.334171770756171</c:v>
                </c:pt>
                <c:pt idx="429">
                  <c:v>61.999007994873296</c:v>
                </c:pt>
                <c:pt idx="430">
                  <c:v>61.717517489068349</c:v>
                </c:pt>
                <c:pt idx="431">
                  <c:v>61.46078185571924</c:v>
                </c:pt>
                <c:pt idx="432">
                  <c:v>61.46078185571924</c:v>
                </c:pt>
                <c:pt idx="433">
                  <c:v>61.46078185571924</c:v>
                </c:pt>
                <c:pt idx="434">
                  <c:v>59.844972045548836</c:v>
                </c:pt>
                <c:pt idx="435">
                  <c:v>59.713594724270415</c:v>
                </c:pt>
                <c:pt idx="436">
                  <c:v>60.20000307738804</c:v>
                </c:pt>
                <c:pt idx="437">
                  <c:v>58.055425571104287</c:v>
                </c:pt>
                <c:pt idx="438">
                  <c:v>58.422585132775602</c:v>
                </c:pt>
                <c:pt idx="439">
                  <c:v>58.422585132775602</c:v>
                </c:pt>
                <c:pt idx="440">
                  <c:v>58.422585132775602</c:v>
                </c:pt>
                <c:pt idx="441">
                  <c:v>60.112931094563493</c:v>
                </c:pt>
                <c:pt idx="442">
                  <c:v>59.103728798831924</c:v>
                </c:pt>
                <c:pt idx="443">
                  <c:v>57.399308311753785</c:v>
                </c:pt>
                <c:pt idx="444">
                  <c:v>56.406714860978873</c:v>
                </c:pt>
                <c:pt idx="445">
                  <c:v>57.332239352010554</c:v>
                </c:pt>
                <c:pt idx="446">
                  <c:v>57.332239352010554</c:v>
                </c:pt>
                <c:pt idx="447">
                  <c:v>57.332239352010554</c:v>
                </c:pt>
                <c:pt idx="448">
                  <c:v>55.660357719220805</c:v>
                </c:pt>
                <c:pt idx="449">
                  <c:v>57.902370765536396</c:v>
                </c:pt>
                <c:pt idx="450">
                  <c:v>57.710396050805748</c:v>
                </c:pt>
                <c:pt idx="451">
                  <c:v>59.071823524460136</c:v>
                </c:pt>
                <c:pt idx="452">
                  <c:v>58.548622280471228</c:v>
                </c:pt>
                <c:pt idx="453">
                  <c:v>58.548622280471228</c:v>
                </c:pt>
                <c:pt idx="454">
                  <c:v>58.548622280471228</c:v>
                </c:pt>
                <c:pt idx="455">
                  <c:v>59.205961443946606</c:v>
                </c:pt>
                <c:pt idx="456">
                  <c:v>59.521574753831452</c:v>
                </c:pt>
                <c:pt idx="457">
                  <c:v>59.74830585255858</c:v>
                </c:pt>
                <c:pt idx="458">
                  <c:v>57.878158961580489</c:v>
                </c:pt>
                <c:pt idx="459">
                  <c:v>58.230474650919973</c:v>
                </c:pt>
                <c:pt idx="460">
                  <c:v>58.230474650919973</c:v>
                </c:pt>
                <c:pt idx="461">
                  <c:v>58.230474650919973</c:v>
                </c:pt>
                <c:pt idx="462">
                  <c:v>59.223927960153134</c:v>
                </c:pt>
                <c:pt idx="463">
                  <c:v>58.912930732517829</c:v>
                </c:pt>
                <c:pt idx="464">
                  <c:v>57.922238021492717</c:v>
                </c:pt>
                <c:pt idx="465">
                  <c:v>57.839103285292772</c:v>
                </c:pt>
                <c:pt idx="466">
                  <c:v>58.737926908410472</c:v>
                </c:pt>
                <c:pt idx="467">
                  <c:v>58.737926908410472</c:v>
                </c:pt>
                <c:pt idx="468">
                  <c:v>58.737926908410472</c:v>
                </c:pt>
                <c:pt idx="469">
                  <c:v>58.677374770666574</c:v>
                </c:pt>
                <c:pt idx="470">
                  <c:v>58.364160013323158</c:v>
                </c:pt>
                <c:pt idx="471">
                  <c:v>59.246239024359213</c:v>
                </c:pt>
                <c:pt idx="472">
                  <c:v>60.323641672542237</c:v>
                </c:pt>
                <c:pt idx="473">
                  <c:v>60.323641672542237</c:v>
                </c:pt>
                <c:pt idx="474">
                  <c:v>60.323641672542237</c:v>
                </c:pt>
                <c:pt idx="475">
                  <c:v>60.323641672542237</c:v>
                </c:pt>
                <c:pt idx="476">
                  <c:v>61.539436276794639</c:v>
                </c:pt>
                <c:pt idx="477">
                  <c:v>61.450282531386961</c:v>
                </c:pt>
                <c:pt idx="478">
                  <c:v>61.623340360036188</c:v>
                </c:pt>
                <c:pt idx="479">
                  <c:v>62.265066304138138</c:v>
                </c:pt>
                <c:pt idx="480">
                  <c:v>62.656754459723636</c:v>
                </c:pt>
                <c:pt idx="481">
                  <c:v>62.656754459723636</c:v>
                </c:pt>
                <c:pt idx="482">
                  <c:v>62.656754459723636</c:v>
                </c:pt>
                <c:pt idx="483">
                  <c:v>62.540447289318699</c:v>
                </c:pt>
                <c:pt idx="484">
                  <c:v>63.296851198325761</c:v>
                </c:pt>
                <c:pt idx="485">
                  <c:v>62.470572475659083</c:v>
                </c:pt>
                <c:pt idx="486">
                  <c:v>63.476516360390981</c:v>
                </c:pt>
                <c:pt idx="487">
                  <c:v>63.547658333883795</c:v>
                </c:pt>
                <c:pt idx="488">
                  <c:v>63.547658333883795</c:v>
                </c:pt>
                <c:pt idx="489">
                  <c:v>63.547658333883795</c:v>
                </c:pt>
                <c:pt idx="490">
                  <c:v>62.94014570527839</c:v>
                </c:pt>
                <c:pt idx="491">
                  <c:v>62.494965302448279</c:v>
                </c:pt>
                <c:pt idx="492">
                  <c:v>63.064508391765855</c:v>
                </c:pt>
                <c:pt idx="493">
                  <c:v>62.282535007553044</c:v>
                </c:pt>
                <c:pt idx="494">
                  <c:v>63.092974232304655</c:v>
                </c:pt>
                <c:pt idx="495">
                  <c:v>63.092974232304655</c:v>
                </c:pt>
                <c:pt idx="496">
                  <c:v>63.092974232304655</c:v>
                </c:pt>
                <c:pt idx="497">
                  <c:v>63.476380593265986</c:v>
                </c:pt>
                <c:pt idx="498">
                  <c:v>63.178235986796054</c:v>
                </c:pt>
                <c:pt idx="499">
                  <c:v>62.912766001739492</c:v>
                </c:pt>
                <c:pt idx="500">
                  <c:v>63.223174905166516</c:v>
                </c:pt>
                <c:pt idx="501">
                  <c:v>62.727851177508136</c:v>
                </c:pt>
                <c:pt idx="502">
                  <c:v>62.727851177508136</c:v>
                </c:pt>
                <c:pt idx="503">
                  <c:v>62.727851177508136</c:v>
                </c:pt>
                <c:pt idx="504">
                  <c:v>62.451610333869318</c:v>
                </c:pt>
                <c:pt idx="505">
                  <c:v>61.297363492944044</c:v>
                </c:pt>
                <c:pt idx="506">
                  <c:v>61.110457417546229</c:v>
                </c:pt>
                <c:pt idx="507">
                  <c:v>61.609899414662522</c:v>
                </c:pt>
                <c:pt idx="508">
                  <c:v>62.089157365864203</c:v>
                </c:pt>
                <c:pt idx="509">
                  <c:v>62.089157365864203</c:v>
                </c:pt>
                <c:pt idx="510">
                  <c:v>62.089157365864203</c:v>
                </c:pt>
                <c:pt idx="511">
                  <c:v>60.457462802070403</c:v>
                </c:pt>
                <c:pt idx="512">
                  <c:v>60.422118093865635</c:v>
                </c:pt>
                <c:pt idx="513">
                  <c:v>58.839797507858513</c:v>
                </c:pt>
                <c:pt idx="514">
                  <c:v>59.326386883809448</c:v>
                </c:pt>
                <c:pt idx="515">
                  <c:v>60.611513233221537</c:v>
                </c:pt>
                <c:pt idx="516">
                  <c:v>60.611513233221537</c:v>
                </c:pt>
                <c:pt idx="517">
                  <c:v>60.611513233221537</c:v>
                </c:pt>
                <c:pt idx="518">
                  <c:v>60.248517196716463</c:v>
                </c:pt>
                <c:pt idx="519">
                  <c:v>59.817547086301587</c:v>
                </c:pt>
                <c:pt idx="520">
                  <c:v>59.909099384250688</c:v>
                </c:pt>
                <c:pt idx="521">
                  <c:v>61.068460120217125</c:v>
                </c:pt>
                <c:pt idx="522">
                  <c:v>60.695779362129706</c:v>
                </c:pt>
                <c:pt idx="523">
                  <c:v>60.695779362129706</c:v>
                </c:pt>
                <c:pt idx="524">
                  <c:v>60.695779362129706</c:v>
                </c:pt>
                <c:pt idx="525">
                  <c:v>61.736705909399745</c:v>
                </c:pt>
                <c:pt idx="526">
                  <c:v>61.809024531309113</c:v>
                </c:pt>
                <c:pt idx="527">
                  <c:v>62.012720474496909</c:v>
                </c:pt>
                <c:pt idx="528">
                  <c:v>61.809567599809057</c:v>
                </c:pt>
                <c:pt idx="529">
                  <c:v>61.93927045987931</c:v>
                </c:pt>
                <c:pt idx="530">
                  <c:v>61.93927045987931</c:v>
                </c:pt>
                <c:pt idx="531">
                  <c:v>61.93927045987931</c:v>
                </c:pt>
                <c:pt idx="532">
                  <c:v>61.93927045987931</c:v>
                </c:pt>
                <c:pt idx="533">
                  <c:v>61.794814238893878</c:v>
                </c:pt>
                <c:pt idx="534">
                  <c:v>61.890756340550872</c:v>
                </c:pt>
                <c:pt idx="535">
                  <c:v>61.229525186159215</c:v>
                </c:pt>
                <c:pt idx="536">
                  <c:v>62.320595058257531</c:v>
                </c:pt>
                <c:pt idx="537">
                  <c:v>62.320595058257531</c:v>
                </c:pt>
                <c:pt idx="538">
                  <c:v>62.320595058257531</c:v>
                </c:pt>
                <c:pt idx="539">
                  <c:v>62.465956393409535</c:v>
                </c:pt>
                <c:pt idx="540">
                  <c:v>62.502025192947571</c:v>
                </c:pt>
                <c:pt idx="541">
                  <c:v>62.520489521945706</c:v>
                </c:pt>
                <c:pt idx="542">
                  <c:v>63.178552776754344</c:v>
                </c:pt>
                <c:pt idx="543">
                  <c:v>63.350298189862023</c:v>
                </c:pt>
                <c:pt idx="544">
                  <c:v>63.350298189862023</c:v>
                </c:pt>
                <c:pt idx="545">
                  <c:v>63.350298189862023</c:v>
                </c:pt>
                <c:pt idx="546">
                  <c:v>63.938169841052755</c:v>
                </c:pt>
                <c:pt idx="547">
                  <c:v>63.495614269305712</c:v>
                </c:pt>
                <c:pt idx="548">
                  <c:v>63.281102211827346</c:v>
                </c:pt>
                <c:pt idx="549">
                  <c:v>64.09932541841151</c:v>
                </c:pt>
                <c:pt idx="550">
                  <c:v>63.582369462171975</c:v>
                </c:pt>
                <c:pt idx="551">
                  <c:v>63.582369462171975</c:v>
                </c:pt>
                <c:pt idx="552">
                  <c:v>63.582369462171975</c:v>
                </c:pt>
                <c:pt idx="553">
                  <c:v>63.979035745673649</c:v>
                </c:pt>
                <c:pt idx="554">
                  <c:v>64.581796524904533</c:v>
                </c:pt>
                <c:pt idx="555">
                  <c:v>64.599084205486122</c:v>
                </c:pt>
                <c:pt idx="556">
                  <c:v>65.014169562277601</c:v>
                </c:pt>
                <c:pt idx="557">
                  <c:v>64.920128200370428</c:v>
                </c:pt>
                <c:pt idx="558">
                  <c:v>64.920128200370428</c:v>
                </c:pt>
                <c:pt idx="559">
                  <c:v>64.920128200370428</c:v>
                </c:pt>
                <c:pt idx="560">
                  <c:v>65.73382583612171</c:v>
                </c:pt>
                <c:pt idx="561">
                  <c:v>65.950012354808251</c:v>
                </c:pt>
                <c:pt idx="562">
                  <c:v>65.868778358358099</c:v>
                </c:pt>
                <c:pt idx="563">
                  <c:v>65.8925376052307</c:v>
                </c:pt>
                <c:pt idx="564">
                  <c:v>66.650932765404235</c:v>
                </c:pt>
                <c:pt idx="565">
                  <c:v>66.650932765404235</c:v>
                </c:pt>
                <c:pt idx="566">
                  <c:v>66.650932765404235</c:v>
                </c:pt>
                <c:pt idx="567">
                  <c:v>66.650932765404235</c:v>
                </c:pt>
                <c:pt idx="568">
                  <c:v>66.916719540419109</c:v>
                </c:pt>
                <c:pt idx="569">
                  <c:v>67.026147843158071</c:v>
                </c:pt>
                <c:pt idx="570">
                  <c:v>66.626087381531732</c:v>
                </c:pt>
                <c:pt idx="571">
                  <c:v>67.096520469609302</c:v>
                </c:pt>
                <c:pt idx="572">
                  <c:v>67.096520469609302</c:v>
                </c:pt>
                <c:pt idx="573">
                  <c:v>67.096520469609302</c:v>
                </c:pt>
                <c:pt idx="574">
                  <c:v>67.330945038752333</c:v>
                </c:pt>
                <c:pt idx="575">
                  <c:v>67.315784376462204</c:v>
                </c:pt>
                <c:pt idx="576">
                  <c:v>67.432996661033712</c:v>
                </c:pt>
                <c:pt idx="577">
                  <c:v>66.954417545456963</c:v>
                </c:pt>
                <c:pt idx="578">
                  <c:v>66.441625114383669</c:v>
                </c:pt>
                <c:pt idx="579">
                  <c:v>66.441625114383669</c:v>
                </c:pt>
                <c:pt idx="580">
                  <c:v>66.441625114383669</c:v>
                </c:pt>
                <c:pt idx="581">
                  <c:v>65.842937348902367</c:v>
                </c:pt>
                <c:pt idx="582">
                  <c:v>66.653557596487289</c:v>
                </c:pt>
                <c:pt idx="583">
                  <c:v>67.171373411185073</c:v>
                </c:pt>
                <c:pt idx="584">
                  <c:v>67.612797590223892</c:v>
                </c:pt>
                <c:pt idx="585">
                  <c:v>68.389476056562245</c:v>
                </c:pt>
                <c:pt idx="586">
                  <c:v>68.389476056562245</c:v>
                </c:pt>
                <c:pt idx="587">
                  <c:v>68.389476056562245</c:v>
                </c:pt>
                <c:pt idx="588">
                  <c:v>68.453558139555781</c:v>
                </c:pt>
                <c:pt idx="589">
                  <c:v>67.688827180216222</c:v>
                </c:pt>
                <c:pt idx="590">
                  <c:v>67.965475325230003</c:v>
                </c:pt>
                <c:pt idx="591">
                  <c:v>68.102419098632865</c:v>
                </c:pt>
                <c:pt idx="592">
                  <c:v>67.702087102756565</c:v>
                </c:pt>
                <c:pt idx="593">
                  <c:v>67.702087102756565</c:v>
                </c:pt>
                <c:pt idx="594">
                  <c:v>67.702087102756565</c:v>
                </c:pt>
                <c:pt idx="595">
                  <c:v>67.718922226254875</c:v>
                </c:pt>
                <c:pt idx="596">
                  <c:v>68.161523053710241</c:v>
                </c:pt>
                <c:pt idx="597">
                  <c:v>68.260949844908538</c:v>
                </c:pt>
                <c:pt idx="598">
                  <c:v>68.705587179238705</c:v>
                </c:pt>
                <c:pt idx="599">
                  <c:v>68.378478919438365</c:v>
                </c:pt>
                <c:pt idx="600">
                  <c:v>68.378478919438365</c:v>
                </c:pt>
                <c:pt idx="601">
                  <c:v>68.378478919438365</c:v>
                </c:pt>
                <c:pt idx="602">
                  <c:v>68.485961226719198</c:v>
                </c:pt>
                <c:pt idx="603">
                  <c:v>68.126042578380478</c:v>
                </c:pt>
                <c:pt idx="604">
                  <c:v>68.00919233947559</c:v>
                </c:pt>
                <c:pt idx="605">
                  <c:v>68.286247785864319</c:v>
                </c:pt>
                <c:pt idx="606">
                  <c:v>68.502117514592555</c:v>
                </c:pt>
                <c:pt idx="607">
                  <c:v>68.502117514592555</c:v>
                </c:pt>
                <c:pt idx="608">
                  <c:v>68.502117514592555</c:v>
                </c:pt>
                <c:pt idx="609">
                  <c:v>68.52062709929902</c:v>
                </c:pt>
                <c:pt idx="610">
                  <c:v>67.896369858611962</c:v>
                </c:pt>
                <c:pt idx="611">
                  <c:v>67.240569389219758</c:v>
                </c:pt>
                <c:pt idx="612">
                  <c:v>67.584603283935067</c:v>
                </c:pt>
                <c:pt idx="613">
                  <c:v>68.302494585154349</c:v>
                </c:pt>
                <c:pt idx="614">
                  <c:v>68.302494585154349</c:v>
                </c:pt>
                <c:pt idx="615">
                  <c:v>68.302494585154349</c:v>
                </c:pt>
                <c:pt idx="616">
                  <c:v>69.299251561095517</c:v>
                </c:pt>
                <c:pt idx="617">
                  <c:v>69.502268668658388</c:v>
                </c:pt>
                <c:pt idx="618">
                  <c:v>69.553136084819926</c:v>
                </c:pt>
                <c:pt idx="619">
                  <c:v>69.14402448152785</c:v>
                </c:pt>
                <c:pt idx="620">
                  <c:v>69.842908385249046</c:v>
                </c:pt>
                <c:pt idx="621">
                  <c:v>69.842908385249046</c:v>
                </c:pt>
                <c:pt idx="622">
                  <c:v>69.842908385249046</c:v>
                </c:pt>
                <c:pt idx="623">
                  <c:v>70.621940148420492</c:v>
                </c:pt>
                <c:pt idx="624">
                  <c:v>70.519752759014125</c:v>
                </c:pt>
                <c:pt idx="625">
                  <c:v>70.651265847417534</c:v>
                </c:pt>
                <c:pt idx="626">
                  <c:v>70.618138668920878</c:v>
                </c:pt>
                <c:pt idx="627">
                  <c:v>70.838126667107019</c:v>
                </c:pt>
                <c:pt idx="628">
                  <c:v>70.838126667107019</c:v>
                </c:pt>
                <c:pt idx="629">
                  <c:v>70.838126667107019</c:v>
                </c:pt>
                <c:pt idx="630">
                  <c:v>70.838126667107019</c:v>
                </c:pt>
                <c:pt idx="631">
                  <c:v>70.941762239179909</c:v>
                </c:pt>
                <c:pt idx="632">
                  <c:v>70.693263144746638</c:v>
                </c:pt>
                <c:pt idx="633">
                  <c:v>70.422634008940591</c:v>
                </c:pt>
                <c:pt idx="634">
                  <c:v>69.878207837745492</c:v>
                </c:pt>
                <c:pt idx="635">
                  <c:v>69.878207837745492</c:v>
                </c:pt>
                <c:pt idx="636">
                  <c:v>69.878207837745492</c:v>
                </c:pt>
                <c:pt idx="637">
                  <c:v>69.849923020040009</c:v>
                </c:pt>
                <c:pt idx="638">
                  <c:v>69.616403565063564</c:v>
                </c:pt>
                <c:pt idx="639">
                  <c:v>70.162323174633528</c:v>
                </c:pt>
                <c:pt idx="640">
                  <c:v>70.218349741544543</c:v>
                </c:pt>
                <c:pt idx="641">
                  <c:v>69.392704598794467</c:v>
                </c:pt>
                <c:pt idx="642">
                  <c:v>69.392704598794467</c:v>
                </c:pt>
                <c:pt idx="643">
                  <c:v>69.392704598794467</c:v>
                </c:pt>
                <c:pt idx="644">
                  <c:v>67.938729201607742</c:v>
                </c:pt>
                <c:pt idx="645">
                  <c:v>68.009237595183961</c:v>
                </c:pt>
                <c:pt idx="646">
                  <c:v>68.682371000866084</c:v>
                </c:pt>
                <c:pt idx="647">
                  <c:v>69.316267707427158</c:v>
                </c:pt>
                <c:pt idx="648">
                  <c:v>69.375552685337851</c:v>
                </c:pt>
                <c:pt idx="649">
                  <c:v>69.375552685337851</c:v>
                </c:pt>
                <c:pt idx="650">
                  <c:v>69.375552685337851</c:v>
                </c:pt>
                <c:pt idx="651">
                  <c:v>68.810535166853157</c:v>
                </c:pt>
                <c:pt idx="652">
                  <c:v>66.844038872843115</c:v>
                </c:pt>
                <c:pt idx="653">
                  <c:v>66.765248684642728</c:v>
                </c:pt>
                <c:pt idx="654">
                  <c:v>66.478915818046616</c:v>
                </c:pt>
                <c:pt idx="655">
                  <c:v>66.941655435708299</c:v>
                </c:pt>
                <c:pt idx="656">
                  <c:v>66.941655435708299</c:v>
                </c:pt>
                <c:pt idx="657">
                  <c:v>66.941655435708299</c:v>
                </c:pt>
                <c:pt idx="658">
                  <c:v>65.494604161895879</c:v>
                </c:pt>
                <c:pt idx="659">
                  <c:v>66.408905237262019</c:v>
                </c:pt>
                <c:pt idx="660">
                  <c:v>66.82797309638643</c:v>
                </c:pt>
                <c:pt idx="661">
                  <c:v>67.418017021576929</c:v>
                </c:pt>
                <c:pt idx="662">
                  <c:v>67.072353921361795</c:v>
                </c:pt>
                <c:pt idx="663">
                  <c:v>67.072353921361795</c:v>
                </c:pt>
                <c:pt idx="664">
                  <c:v>67.072353921361795</c:v>
                </c:pt>
                <c:pt idx="665">
                  <c:v>66.588027330827302</c:v>
                </c:pt>
                <c:pt idx="666">
                  <c:v>66.354417364434198</c:v>
                </c:pt>
                <c:pt idx="667">
                  <c:v>66.863498827424536</c:v>
                </c:pt>
                <c:pt idx="668">
                  <c:v>68.120792916214427</c:v>
                </c:pt>
                <c:pt idx="669">
                  <c:v>68.54845935992131</c:v>
                </c:pt>
                <c:pt idx="670">
                  <c:v>68.54845935992131</c:v>
                </c:pt>
                <c:pt idx="671">
                  <c:v>68.54845935992131</c:v>
                </c:pt>
                <c:pt idx="672">
                  <c:v>69.245261501059375</c:v>
                </c:pt>
                <c:pt idx="673">
                  <c:v>69.74230494563426</c:v>
                </c:pt>
                <c:pt idx="674">
                  <c:v>69.642697131602645</c:v>
                </c:pt>
                <c:pt idx="675">
                  <c:v>70.099236717223278</c:v>
                </c:pt>
                <c:pt idx="676">
                  <c:v>69.490456928784667</c:v>
                </c:pt>
                <c:pt idx="677">
                  <c:v>69.490456928784667</c:v>
                </c:pt>
                <c:pt idx="678">
                  <c:v>69.490456928784667</c:v>
                </c:pt>
                <c:pt idx="679">
                  <c:v>70.210565759712054</c:v>
                </c:pt>
                <c:pt idx="680">
                  <c:v>70.415574118441384</c:v>
                </c:pt>
                <c:pt idx="681">
                  <c:v>70.591618823840307</c:v>
                </c:pt>
                <c:pt idx="682">
                  <c:v>71.405180692466601</c:v>
                </c:pt>
                <c:pt idx="683">
                  <c:v>71.732424719391929</c:v>
                </c:pt>
                <c:pt idx="684">
                  <c:v>71.732424719391929</c:v>
                </c:pt>
                <c:pt idx="685">
                  <c:v>71.732424719391929</c:v>
                </c:pt>
                <c:pt idx="686">
                  <c:v>71.980471256741936</c:v>
                </c:pt>
                <c:pt idx="687">
                  <c:v>72.284634872419602</c:v>
                </c:pt>
                <c:pt idx="688">
                  <c:v>73.063078311382782</c:v>
                </c:pt>
                <c:pt idx="689">
                  <c:v>73.976066971207388</c:v>
                </c:pt>
                <c:pt idx="690">
                  <c:v>74.035532971951383</c:v>
                </c:pt>
                <c:pt idx="691">
                  <c:v>74.035532971951383</c:v>
                </c:pt>
                <c:pt idx="692">
                  <c:v>74.035532971951383</c:v>
                </c:pt>
                <c:pt idx="693">
                  <c:v>73.929860893003706</c:v>
                </c:pt>
                <c:pt idx="694">
                  <c:v>73.404487375015009</c:v>
                </c:pt>
                <c:pt idx="695">
                  <c:v>72.343829338913622</c:v>
                </c:pt>
                <c:pt idx="696">
                  <c:v>72.556078610975547</c:v>
                </c:pt>
                <c:pt idx="697">
                  <c:v>73.313704424107485</c:v>
                </c:pt>
                <c:pt idx="698">
                  <c:v>73.313704424107485</c:v>
                </c:pt>
                <c:pt idx="699">
                  <c:v>73.313704424107485</c:v>
                </c:pt>
                <c:pt idx="700">
                  <c:v>73.265009281945737</c:v>
                </c:pt>
                <c:pt idx="701">
                  <c:v>73.811019402932345</c:v>
                </c:pt>
                <c:pt idx="702">
                  <c:v>73.803325932516458</c:v>
                </c:pt>
                <c:pt idx="703">
                  <c:v>74.594848271186649</c:v>
                </c:pt>
                <c:pt idx="704">
                  <c:v>75.003824107353736</c:v>
                </c:pt>
                <c:pt idx="705">
                  <c:v>75.003824107353736</c:v>
                </c:pt>
                <c:pt idx="706">
                  <c:v>75.003824107353736</c:v>
                </c:pt>
                <c:pt idx="707">
                  <c:v>74.133285301941513</c:v>
                </c:pt>
                <c:pt idx="708">
                  <c:v>73.797216411892066</c:v>
                </c:pt>
                <c:pt idx="709">
                  <c:v>74.073683534072529</c:v>
                </c:pt>
                <c:pt idx="710">
                  <c:v>74.073683534072529</c:v>
                </c:pt>
                <c:pt idx="711">
                  <c:v>72.524897427937034</c:v>
                </c:pt>
                <c:pt idx="712">
                  <c:v>72.524897427937034</c:v>
                </c:pt>
                <c:pt idx="713">
                  <c:v>72.524897427937034</c:v>
                </c:pt>
                <c:pt idx="714">
                  <c:v>74.215922225349857</c:v>
                </c:pt>
                <c:pt idx="715">
                  <c:v>73.024248913636683</c:v>
                </c:pt>
                <c:pt idx="716">
                  <c:v>71.855746524587843</c:v>
                </c:pt>
                <c:pt idx="717">
                  <c:v>72.367317051536261</c:v>
                </c:pt>
                <c:pt idx="718">
                  <c:v>71.105949948996781</c:v>
                </c:pt>
                <c:pt idx="719">
                  <c:v>71.105949948996781</c:v>
                </c:pt>
                <c:pt idx="720">
                  <c:v>71.105949948996781</c:v>
                </c:pt>
                <c:pt idx="721">
                  <c:v>71.71291950910225</c:v>
                </c:pt>
                <c:pt idx="722">
                  <c:v>73.882930723466771</c:v>
                </c:pt>
                <c:pt idx="723">
                  <c:v>74.193746928268766</c:v>
                </c:pt>
                <c:pt idx="724">
                  <c:v>73.08602295550547</c:v>
                </c:pt>
                <c:pt idx="725">
                  <c:v>73.911532331130559</c:v>
                </c:pt>
                <c:pt idx="726">
                  <c:v>73.911532331130559</c:v>
                </c:pt>
                <c:pt idx="727">
                  <c:v>73.911532331130559</c:v>
                </c:pt>
                <c:pt idx="728">
                  <c:v>72.782719198286046</c:v>
                </c:pt>
                <c:pt idx="729">
                  <c:v>72.02400724815422</c:v>
                </c:pt>
                <c:pt idx="730">
                  <c:v>73.719693383524913</c:v>
                </c:pt>
                <c:pt idx="731">
                  <c:v>71.793384158510818</c:v>
                </c:pt>
                <c:pt idx="732">
                  <c:v>71.51062649287266</c:v>
                </c:pt>
                <c:pt idx="733">
                  <c:v>71.51062649287266</c:v>
                </c:pt>
                <c:pt idx="734">
                  <c:v>71.51062649287266</c:v>
                </c:pt>
                <c:pt idx="735">
                  <c:v>70.723991770701971</c:v>
                </c:pt>
                <c:pt idx="736">
                  <c:v>72.347042494204985</c:v>
                </c:pt>
                <c:pt idx="737">
                  <c:v>73.224369655866525</c:v>
                </c:pt>
                <c:pt idx="738">
                  <c:v>73.803959512433082</c:v>
                </c:pt>
                <c:pt idx="739">
                  <c:v>73.803959512433082</c:v>
                </c:pt>
                <c:pt idx="740">
                  <c:v>73.803959512433082</c:v>
                </c:pt>
                <c:pt idx="741">
                  <c:v>73.803959512433082</c:v>
                </c:pt>
                <c:pt idx="742">
                  <c:v>74.977394773689767</c:v>
                </c:pt>
                <c:pt idx="743">
                  <c:v>74.620598769225751</c:v>
                </c:pt>
                <c:pt idx="744">
                  <c:v>74.631233860683011</c:v>
                </c:pt>
                <c:pt idx="745">
                  <c:v>74.351055770419592</c:v>
                </c:pt>
                <c:pt idx="746">
                  <c:v>73.857678038219348</c:v>
                </c:pt>
                <c:pt idx="747">
                  <c:v>73.857678038219348</c:v>
                </c:pt>
                <c:pt idx="748">
                  <c:v>73.857678038219348</c:v>
                </c:pt>
                <c:pt idx="749">
                  <c:v>74.679929002844773</c:v>
                </c:pt>
                <c:pt idx="750">
                  <c:v>73.675071255112755</c:v>
                </c:pt>
                <c:pt idx="751">
                  <c:v>71.376307550552895</c:v>
                </c:pt>
                <c:pt idx="752">
                  <c:v>71.347253385805828</c:v>
                </c:pt>
                <c:pt idx="753">
                  <c:v>70.563560284676512</c:v>
                </c:pt>
                <c:pt idx="754">
                  <c:v>70.563560284676512</c:v>
                </c:pt>
                <c:pt idx="755">
                  <c:v>70.563560284676512</c:v>
                </c:pt>
                <c:pt idx="756">
                  <c:v>70.6642089799997</c:v>
                </c:pt>
                <c:pt idx="757">
                  <c:v>71.703687344603225</c:v>
                </c:pt>
                <c:pt idx="758">
                  <c:v>71.979656653992066</c:v>
                </c:pt>
                <c:pt idx="759">
                  <c:v>70.126525909345588</c:v>
                </c:pt>
                <c:pt idx="760">
                  <c:v>70.651356358834335</c:v>
                </c:pt>
                <c:pt idx="761">
                  <c:v>70.651356358834335</c:v>
                </c:pt>
                <c:pt idx="762">
                  <c:v>70.651356358834335</c:v>
                </c:pt>
                <c:pt idx="763">
                  <c:v>70.651356358834335</c:v>
                </c:pt>
                <c:pt idx="764">
                  <c:v>68.837371801892246</c:v>
                </c:pt>
                <c:pt idx="765">
                  <c:v>68.100065801799929</c:v>
                </c:pt>
                <c:pt idx="766">
                  <c:v>67.188706347475147</c:v>
                </c:pt>
                <c:pt idx="767">
                  <c:v>65.342001913411352</c:v>
                </c:pt>
                <c:pt idx="768">
                  <c:v>65.342001913411352</c:v>
                </c:pt>
                <c:pt idx="769">
                  <c:v>65.342001913411352</c:v>
                </c:pt>
                <c:pt idx="770">
                  <c:v>65.664132045295531</c:v>
                </c:pt>
                <c:pt idx="771">
                  <c:v>64.032844782876694</c:v>
                </c:pt>
                <c:pt idx="772">
                  <c:v>64.139829277365905</c:v>
                </c:pt>
                <c:pt idx="773">
                  <c:v>63.372066185568315</c:v>
                </c:pt>
                <c:pt idx="774">
                  <c:v>65.415361416612285</c:v>
                </c:pt>
                <c:pt idx="775">
                  <c:v>65.415361416612285</c:v>
                </c:pt>
                <c:pt idx="776">
                  <c:v>65.415361416612285</c:v>
                </c:pt>
                <c:pt idx="777">
                  <c:v>67.56699881339533</c:v>
                </c:pt>
                <c:pt idx="778">
                  <c:v>67.972625727146109</c:v>
                </c:pt>
                <c:pt idx="779">
                  <c:v>68.51596576134132</c:v>
                </c:pt>
                <c:pt idx="780">
                  <c:v>65.625800460341082</c:v>
                </c:pt>
                <c:pt idx="781">
                  <c:v>66.500321768086238</c:v>
                </c:pt>
                <c:pt idx="782">
                  <c:v>66.500321768086238</c:v>
                </c:pt>
                <c:pt idx="783">
                  <c:v>66.500321768086238</c:v>
                </c:pt>
                <c:pt idx="784">
                  <c:v>65.943223998559077</c:v>
                </c:pt>
                <c:pt idx="785">
                  <c:v>66.738728839562199</c:v>
                </c:pt>
                <c:pt idx="786">
                  <c:v>68.14133900779575</c:v>
                </c:pt>
                <c:pt idx="787">
                  <c:v>66.551415462789407</c:v>
                </c:pt>
                <c:pt idx="788">
                  <c:v>64.506762560495588</c:v>
                </c:pt>
                <c:pt idx="789">
                  <c:v>64.506762560495588</c:v>
                </c:pt>
                <c:pt idx="790">
                  <c:v>64.506762560495588</c:v>
                </c:pt>
                <c:pt idx="791">
                  <c:v>64.573514730280522</c:v>
                </c:pt>
                <c:pt idx="792">
                  <c:v>66.167556544744798</c:v>
                </c:pt>
                <c:pt idx="793">
                  <c:v>66.08980723783597</c:v>
                </c:pt>
                <c:pt idx="794">
                  <c:v>64.135213195116393</c:v>
                </c:pt>
                <c:pt idx="795">
                  <c:v>63.401165606023739</c:v>
                </c:pt>
                <c:pt idx="796">
                  <c:v>63.401165606023739</c:v>
                </c:pt>
                <c:pt idx="797">
                  <c:v>63.401165606023739</c:v>
                </c:pt>
                <c:pt idx="798">
                  <c:v>63.401165606023739</c:v>
                </c:pt>
                <c:pt idx="799">
                  <c:v>62.772066004545508</c:v>
                </c:pt>
                <c:pt idx="800">
                  <c:v>61.13788237679362</c:v>
                </c:pt>
                <c:pt idx="801">
                  <c:v>63.243358951081312</c:v>
                </c:pt>
                <c:pt idx="802">
                  <c:v>64.214048639025094</c:v>
                </c:pt>
                <c:pt idx="803">
                  <c:v>64.214048639025094</c:v>
                </c:pt>
                <c:pt idx="804">
                  <c:v>64.214048639025094</c:v>
                </c:pt>
                <c:pt idx="805">
                  <c:v>64.434217660044553</c:v>
                </c:pt>
                <c:pt idx="806">
                  <c:v>63.385099829567004</c:v>
                </c:pt>
                <c:pt idx="807">
                  <c:v>64.460828016541868</c:v>
                </c:pt>
                <c:pt idx="808">
                  <c:v>63.51733700930366</c:v>
                </c:pt>
                <c:pt idx="809">
                  <c:v>62.624079838310401</c:v>
                </c:pt>
                <c:pt idx="810">
                  <c:v>62.624079838310401</c:v>
                </c:pt>
                <c:pt idx="811">
                  <c:v>62.624079838310401</c:v>
                </c:pt>
                <c:pt idx="812">
                  <c:v>60.277797640005311</c:v>
                </c:pt>
                <c:pt idx="813">
                  <c:v>60.043508837987275</c:v>
                </c:pt>
                <c:pt idx="814">
                  <c:v>62.191299499562369</c:v>
                </c:pt>
                <c:pt idx="815">
                  <c:v>61.507033189631358</c:v>
                </c:pt>
                <c:pt idx="816">
                  <c:v>60.198373871888315</c:v>
                </c:pt>
                <c:pt idx="817">
                  <c:v>60.198373871888315</c:v>
                </c:pt>
                <c:pt idx="818">
                  <c:v>60.198373871888315</c:v>
                </c:pt>
                <c:pt idx="819">
                  <c:v>59.04349345104643</c:v>
                </c:pt>
                <c:pt idx="820">
                  <c:v>60.907666588525124</c:v>
                </c:pt>
                <c:pt idx="821">
                  <c:v>63.162441744589444</c:v>
                </c:pt>
                <c:pt idx="822">
                  <c:v>63.894724361057271</c:v>
                </c:pt>
                <c:pt idx="823">
                  <c:v>65.259093455753032</c:v>
                </c:pt>
                <c:pt idx="824">
                  <c:v>65.259093455753032</c:v>
                </c:pt>
                <c:pt idx="825">
                  <c:v>65.259093455753032</c:v>
                </c:pt>
                <c:pt idx="826">
                  <c:v>65.060013594814777</c:v>
                </c:pt>
                <c:pt idx="827">
                  <c:v>66.319208423354468</c:v>
                </c:pt>
                <c:pt idx="828">
                  <c:v>65.383410886532161</c:v>
                </c:pt>
                <c:pt idx="829">
                  <c:v>66.823175991303657</c:v>
                </c:pt>
                <c:pt idx="830">
                  <c:v>66.77167499522551</c:v>
                </c:pt>
                <c:pt idx="831">
                  <c:v>66.77167499522551</c:v>
                </c:pt>
                <c:pt idx="832">
                  <c:v>66.77167499522551</c:v>
                </c:pt>
                <c:pt idx="833">
                  <c:v>67.82654030066081</c:v>
                </c:pt>
                <c:pt idx="834">
                  <c:v>68.966622104879193</c:v>
                </c:pt>
                <c:pt idx="835">
                  <c:v>68.207367086247416</c:v>
                </c:pt>
                <c:pt idx="836">
                  <c:v>67.152637547937104</c:v>
                </c:pt>
                <c:pt idx="837">
                  <c:v>67.255458517260067</c:v>
                </c:pt>
                <c:pt idx="838">
                  <c:v>67.255458517260067</c:v>
                </c:pt>
                <c:pt idx="839">
                  <c:v>67.255458517260067</c:v>
                </c:pt>
                <c:pt idx="840">
                  <c:v>68.605753086665587</c:v>
                </c:pt>
                <c:pt idx="841">
                  <c:v>67.071856108570245</c:v>
                </c:pt>
                <c:pt idx="842">
                  <c:v>65.615708437383745</c:v>
                </c:pt>
                <c:pt idx="843">
                  <c:v>65.764735484910389</c:v>
                </c:pt>
                <c:pt idx="844">
                  <c:v>64.839029971045406</c:v>
                </c:pt>
                <c:pt idx="845">
                  <c:v>64.839029971045406</c:v>
                </c:pt>
                <c:pt idx="846">
                  <c:v>64.839029971045406</c:v>
                </c:pt>
                <c:pt idx="847">
                  <c:v>63.313686321824214</c:v>
                </c:pt>
                <c:pt idx="848">
                  <c:v>63.087543547305359</c:v>
                </c:pt>
                <c:pt idx="849">
                  <c:v>64.34135294655394</c:v>
                </c:pt>
                <c:pt idx="850">
                  <c:v>62.874705951035146</c:v>
                </c:pt>
                <c:pt idx="851">
                  <c:v>62.874705951035146</c:v>
                </c:pt>
                <c:pt idx="852">
                  <c:v>62.874705951035146</c:v>
                </c:pt>
                <c:pt idx="853">
                  <c:v>62.874705951035146</c:v>
                </c:pt>
                <c:pt idx="854">
                  <c:v>62.954129719152142</c:v>
                </c:pt>
                <c:pt idx="855">
                  <c:v>64.309538183598804</c:v>
                </c:pt>
                <c:pt idx="856">
                  <c:v>63.351339071153767</c:v>
                </c:pt>
                <c:pt idx="857">
                  <c:v>62.09286833394733</c:v>
                </c:pt>
                <c:pt idx="858">
                  <c:v>60.447461290529908</c:v>
                </c:pt>
                <c:pt idx="859">
                  <c:v>60.447461290529908</c:v>
                </c:pt>
                <c:pt idx="860">
                  <c:v>60.447461290529908</c:v>
                </c:pt>
                <c:pt idx="861">
                  <c:v>61.245545706907762</c:v>
                </c:pt>
                <c:pt idx="862">
                  <c:v>58.87636412018832</c:v>
                </c:pt>
                <c:pt idx="863">
                  <c:v>58.847626745399559</c:v>
                </c:pt>
                <c:pt idx="864">
                  <c:v>60.896352661442975</c:v>
                </c:pt>
                <c:pt idx="865">
                  <c:v>58.175307942467342</c:v>
                </c:pt>
                <c:pt idx="866">
                  <c:v>58.175307942467342</c:v>
                </c:pt>
                <c:pt idx="867">
                  <c:v>58.175307942467342</c:v>
                </c:pt>
                <c:pt idx="868">
                  <c:v>59.175685375074806</c:v>
                </c:pt>
                <c:pt idx="869">
                  <c:v>59.239269645276728</c:v>
                </c:pt>
                <c:pt idx="870">
                  <c:v>61.256814378281618</c:v>
                </c:pt>
                <c:pt idx="871">
                  <c:v>58.156074266427609</c:v>
                </c:pt>
                <c:pt idx="872">
                  <c:v>57.445514389957594</c:v>
                </c:pt>
                <c:pt idx="873">
                  <c:v>57.445514389957594</c:v>
                </c:pt>
                <c:pt idx="874">
                  <c:v>57.445514389957594</c:v>
                </c:pt>
                <c:pt idx="875">
                  <c:v>55.156390151271744</c:v>
                </c:pt>
                <c:pt idx="876">
                  <c:v>55.872063922782914</c:v>
                </c:pt>
                <c:pt idx="877">
                  <c:v>54.160040476705532</c:v>
                </c:pt>
                <c:pt idx="878">
                  <c:v>54.060206384132272</c:v>
                </c:pt>
                <c:pt idx="879">
                  <c:v>56.060056135180616</c:v>
                </c:pt>
                <c:pt idx="880">
                  <c:v>56.060056135180616</c:v>
                </c:pt>
                <c:pt idx="881">
                  <c:v>56.060056135180616</c:v>
                </c:pt>
                <c:pt idx="882">
                  <c:v>55.409188537996251</c:v>
                </c:pt>
                <c:pt idx="883">
                  <c:v>56.859724501349994</c:v>
                </c:pt>
                <c:pt idx="884">
                  <c:v>53.982411821515122</c:v>
                </c:pt>
                <c:pt idx="885">
                  <c:v>53.74400475003916</c:v>
                </c:pt>
                <c:pt idx="886">
                  <c:v>53.562936661015762</c:v>
                </c:pt>
                <c:pt idx="887">
                  <c:v>53.562936661015762</c:v>
                </c:pt>
                <c:pt idx="888">
                  <c:v>53.562936661015762</c:v>
                </c:pt>
                <c:pt idx="889">
                  <c:v>54.461986562675108</c:v>
                </c:pt>
                <c:pt idx="890">
                  <c:v>53.265244611629107</c:v>
                </c:pt>
                <c:pt idx="891">
                  <c:v>54.053101237924672</c:v>
                </c:pt>
                <c:pt idx="892">
                  <c:v>55.559482745356114</c:v>
                </c:pt>
                <c:pt idx="893">
                  <c:v>57.390664471463126</c:v>
                </c:pt>
                <c:pt idx="894">
                  <c:v>57.390664471463126</c:v>
                </c:pt>
                <c:pt idx="895">
                  <c:v>57.390664471463126</c:v>
                </c:pt>
                <c:pt idx="896">
                  <c:v>57.390664471463126</c:v>
                </c:pt>
                <c:pt idx="897">
                  <c:v>57.212719026314403</c:v>
                </c:pt>
                <c:pt idx="898">
                  <c:v>56.788492016440514</c:v>
                </c:pt>
                <c:pt idx="899">
                  <c:v>58.34768693549163</c:v>
                </c:pt>
                <c:pt idx="900">
                  <c:v>56.786998578065671</c:v>
                </c:pt>
                <c:pt idx="901">
                  <c:v>56.786998578065671</c:v>
                </c:pt>
                <c:pt idx="902">
                  <c:v>56.786998578065671</c:v>
                </c:pt>
                <c:pt idx="903">
                  <c:v>57.020518033042116</c:v>
                </c:pt>
                <c:pt idx="904">
                  <c:v>57.527608244865988</c:v>
                </c:pt>
                <c:pt idx="905">
                  <c:v>57.090664380951708</c:v>
                </c:pt>
                <c:pt idx="906">
                  <c:v>55.527758493817636</c:v>
                </c:pt>
                <c:pt idx="907">
                  <c:v>53.550265062683692</c:v>
                </c:pt>
                <c:pt idx="908">
                  <c:v>53.550265062683692</c:v>
                </c:pt>
                <c:pt idx="909">
                  <c:v>53.550265062683692</c:v>
                </c:pt>
                <c:pt idx="910">
                  <c:v>51.086091744182163</c:v>
                </c:pt>
                <c:pt idx="911">
                  <c:v>51.191854334546505</c:v>
                </c:pt>
                <c:pt idx="912">
                  <c:v>52.468427355084444</c:v>
                </c:pt>
                <c:pt idx="913">
                  <c:v>50.358606232797179</c:v>
                </c:pt>
                <c:pt idx="914">
                  <c:v>50.985035747484012</c:v>
                </c:pt>
                <c:pt idx="915">
                  <c:v>50.985035747484012</c:v>
                </c:pt>
                <c:pt idx="916">
                  <c:v>50.985035747484012</c:v>
                </c:pt>
                <c:pt idx="917">
                  <c:v>50.985035747484012</c:v>
                </c:pt>
                <c:pt idx="918">
                  <c:v>52.25568027023089</c:v>
                </c:pt>
                <c:pt idx="919">
                  <c:v>52.169468145864577</c:v>
                </c:pt>
                <c:pt idx="920">
                  <c:v>52.93867942032869</c:v>
                </c:pt>
                <c:pt idx="921">
                  <c:v>54.785881667184093</c:v>
                </c:pt>
                <c:pt idx="922">
                  <c:v>54.785881667184093</c:v>
                </c:pt>
                <c:pt idx="923">
                  <c:v>54.785881667184093</c:v>
                </c:pt>
                <c:pt idx="924">
                  <c:v>54.344140698186969</c:v>
                </c:pt>
                <c:pt idx="925">
                  <c:v>52.667552471731028</c:v>
                </c:pt>
                <c:pt idx="926">
                  <c:v>52.760281418096682</c:v>
                </c:pt>
                <c:pt idx="927">
                  <c:v>52.060899701583871</c:v>
                </c:pt>
                <c:pt idx="928">
                  <c:v>52.431815487046478</c:v>
                </c:pt>
                <c:pt idx="929">
                  <c:v>52.431815487046478</c:v>
                </c:pt>
                <c:pt idx="930">
                  <c:v>52.431815487046478</c:v>
                </c:pt>
                <c:pt idx="931">
                  <c:v>52.431815487046478</c:v>
                </c:pt>
                <c:pt idx="932">
                  <c:v>53.31077185420785</c:v>
                </c:pt>
                <c:pt idx="933">
                  <c:v>53.63973559804969</c:v>
                </c:pt>
                <c:pt idx="934">
                  <c:v>54.800363493849318</c:v>
                </c:pt>
                <c:pt idx="935">
                  <c:v>54.875668992508402</c:v>
                </c:pt>
                <c:pt idx="936">
                  <c:v>54.875668992508402</c:v>
                </c:pt>
                <c:pt idx="937">
                  <c:v>54.875668992508402</c:v>
                </c:pt>
                <c:pt idx="938">
                  <c:v>53.674537237754514</c:v>
                </c:pt>
                <c:pt idx="939">
                  <c:v>53.152784176432121</c:v>
                </c:pt>
                <c:pt idx="940">
                  <c:v>53.078293280522963</c:v>
                </c:pt>
                <c:pt idx="941">
                  <c:v>53.258727789629766</c:v>
                </c:pt>
                <c:pt idx="942">
                  <c:v>54.232721144281555</c:v>
                </c:pt>
                <c:pt idx="943">
                  <c:v>54.232721144281555</c:v>
                </c:pt>
                <c:pt idx="944">
                  <c:v>54.232721144281555</c:v>
                </c:pt>
                <c:pt idx="945">
                  <c:v>53.752467567496645</c:v>
                </c:pt>
                <c:pt idx="946">
                  <c:v>55.435617871660263</c:v>
                </c:pt>
                <c:pt idx="947">
                  <c:v>56.296652978323451</c:v>
                </c:pt>
                <c:pt idx="948">
                  <c:v>57.110033824116435</c:v>
                </c:pt>
                <c:pt idx="949">
                  <c:v>56.101103062634834</c:v>
                </c:pt>
                <c:pt idx="950">
                  <c:v>56.101103062634834</c:v>
                </c:pt>
                <c:pt idx="951">
                  <c:v>56.101103062634834</c:v>
                </c:pt>
                <c:pt idx="952">
                  <c:v>55.793092711749232</c:v>
                </c:pt>
                <c:pt idx="953">
                  <c:v>54.700122099901101</c:v>
                </c:pt>
                <c:pt idx="954">
                  <c:v>57.02884508337462</c:v>
                </c:pt>
                <c:pt idx="955">
                  <c:v>57.55562152832151</c:v>
                </c:pt>
                <c:pt idx="956">
                  <c:v>58.596955376966498</c:v>
                </c:pt>
                <c:pt idx="957">
                  <c:v>58.596955376966498</c:v>
                </c:pt>
                <c:pt idx="958">
                  <c:v>58.596955376966498</c:v>
                </c:pt>
                <c:pt idx="959">
                  <c:v>58.564416522678115</c:v>
                </c:pt>
                <c:pt idx="960">
                  <c:v>58.387104657445995</c:v>
                </c:pt>
                <c:pt idx="961">
                  <c:v>59.978566896535519</c:v>
                </c:pt>
                <c:pt idx="962">
                  <c:v>60.240054379259156</c:v>
                </c:pt>
                <c:pt idx="963">
                  <c:v>59.77233663368132</c:v>
                </c:pt>
                <c:pt idx="964">
                  <c:v>59.77233663368132</c:v>
                </c:pt>
                <c:pt idx="965">
                  <c:v>59.77233663368132</c:v>
                </c:pt>
                <c:pt idx="966">
                  <c:v>59.552710681161798</c:v>
                </c:pt>
                <c:pt idx="967">
                  <c:v>58.869394741105701</c:v>
                </c:pt>
                <c:pt idx="968">
                  <c:v>60.544534784895127</c:v>
                </c:pt>
                <c:pt idx="969">
                  <c:v>60.153842254892851</c:v>
                </c:pt>
                <c:pt idx="970">
                  <c:v>61.393305594601216</c:v>
                </c:pt>
                <c:pt idx="971">
                  <c:v>61.393305594601216</c:v>
                </c:pt>
                <c:pt idx="972">
                  <c:v>61.393305594601216</c:v>
                </c:pt>
                <c:pt idx="973">
                  <c:v>61.851791175679985</c:v>
                </c:pt>
                <c:pt idx="974">
                  <c:v>61.707108676152906</c:v>
                </c:pt>
                <c:pt idx="975">
                  <c:v>60.96333110976957</c:v>
                </c:pt>
                <c:pt idx="976">
                  <c:v>61.122314413128535</c:v>
                </c:pt>
                <c:pt idx="977">
                  <c:v>59.931681982706927</c:v>
                </c:pt>
                <c:pt idx="978">
                  <c:v>59.931681982706927</c:v>
                </c:pt>
                <c:pt idx="979">
                  <c:v>59.931681982706927</c:v>
                </c:pt>
                <c:pt idx="980">
                  <c:v>58.337051844034391</c:v>
                </c:pt>
                <c:pt idx="981">
                  <c:v>58.297453099246724</c:v>
                </c:pt>
                <c:pt idx="982">
                  <c:v>58.460690439188596</c:v>
                </c:pt>
                <c:pt idx="983">
                  <c:v>59.482202287585594</c:v>
                </c:pt>
                <c:pt idx="984">
                  <c:v>57.045589695456286</c:v>
                </c:pt>
                <c:pt idx="985">
                  <c:v>57.045589695456286</c:v>
                </c:pt>
                <c:pt idx="986">
                  <c:v>57.045589695456286</c:v>
                </c:pt>
                <c:pt idx="987">
                  <c:v>56.4986744603031</c:v>
                </c:pt>
                <c:pt idx="988">
                  <c:v>55.857763118951063</c:v>
                </c:pt>
                <c:pt idx="989">
                  <c:v>55.537941028191646</c:v>
                </c:pt>
                <c:pt idx="990">
                  <c:v>55.549707512357116</c:v>
                </c:pt>
                <c:pt idx="991">
                  <c:v>54.752347187312523</c:v>
                </c:pt>
                <c:pt idx="992">
                  <c:v>54.752347187312523</c:v>
                </c:pt>
                <c:pt idx="993">
                  <c:v>54.752347187312523</c:v>
                </c:pt>
                <c:pt idx="994">
                  <c:v>54.752347187312523</c:v>
                </c:pt>
                <c:pt idx="995">
                  <c:v>54.358034200643942</c:v>
                </c:pt>
                <c:pt idx="996">
                  <c:v>55.480737812864071</c:v>
                </c:pt>
                <c:pt idx="997">
                  <c:v>55.760418090335875</c:v>
                </c:pt>
                <c:pt idx="998">
                  <c:v>56.969198059797328</c:v>
                </c:pt>
                <c:pt idx="999">
                  <c:v>56.969198059797328</c:v>
                </c:pt>
                <c:pt idx="1000">
                  <c:v>56.969198059797328</c:v>
                </c:pt>
                <c:pt idx="1001">
                  <c:v>57.654505251019884</c:v>
                </c:pt>
                <c:pt idx="1002">
                  <c:v>54.458999685925434</c:v>
                </c:pt>
                <c:pt idx="1003">
                  <c:v>54.915086714462767</c:v>
                </c:pt>
                <c:pt idx="1004">
                  <c:v>53.978700853432187</c:v>
                </c:pt>
                <c:pt idx="1005">
                  <c:v>53.679515365670689</c:v>
                </c:pt>
                <c:pt idx="1006">
                  <c:v>53.679515365670689</c:v>
                </c:pt>
                <c:pt idx="1007">
                  <c:v>53.679515365670689</c:v>
                </c:pt>
                <c:pt idx="1008">
                  <c:v>54.095370069503765</c:v>
                </c:pt>
                <c:pt idx="1009">
                  <c:v>53.634983748675189</c:v>
                </c:pt>
                <c:pt idx="1010">
                  <c:v>52.667642983147729</c:v>
                </c:pt>
                <c:pt idx="1011">
                  <c:v>52.051531769959851</c:v>
                </c:pt>
                <c:pt idx="1012">
                  <c:v>51.189817827671739</c:v>
                </c:pt>
                <c:pt idx="1013">
                  <c:v>51.189817827671739</c:v>
                </c:pt>
                <c:pt idx="1014">
                  <c:v>51.189817827671739</c:v>
                </c:pt>
                <c:pt idx="1015">
                  <c:v>50.931271965989474</c:v>
                </c:pt>
                <c:pt idx="1016">
                  <c:v>51.011103035481419</c:v>
                </c:pt>
                <c:pt idx="1017">
                  <c:v>52.016141806046747</c:v>
                </c:pt>
                <c:pt idx="1018">
                  <c:v>50.527002723488572</c:v>
                </c:pt>
                <c:pt idx="1019">
                  <c:v>49.651033233076895</c:v>
                </c:pt>
                <c:pt idx="1020">
                  <c:v>49.651033233076895</c:v>
                </c:pt>
                <c:pt idx="1021">
                  <c:v>49.651033233076895</c:v>
                </c:pt>
                <c:pt idx="1022">
                  <c:v>50.820938549083927</c:v>
                </c:pt>
                <c:pt idx="1023">
                  <c:v>52.417605194631271</c:v>
                </c:pt>
                <c:pt idx="1024">
                  <c:v>52.37524585163554</c:v>
                </c:pt>
                <c:pt idx="1025">
                  <c:v>51.978443801008879</c:v>
                </c:pt>
                <c:pt idx="1026">
                  <c:v>49.959903442420746</c:v>
                </c:pt>
                <c:pt idx="1027">
                  <c:v>49.959903442420746</c:v>
                </c:pt>
                <c:pt idx="1028">
                  <c:v>49.959903442420746</c:v>
                </c:pt>
                <c:pt idx="1029">
                  <c:v>49.450776723722086</c:v>
                </c:pt>
                <c:pt idx="1030">
                  <c:v>48.837018807367308</c:v>
                </c:pt>
                <c:pt idx="1031">
                  <c:v>48.811087286494924</c:v>
                </c:pt>
                <c:pt idx="1032">
                  <c:v>49.933247830215102</c:v>
                </c:pt>
                <c:pt idx="1033">
                  <c:v>48.387674879370948</c:v>
                </c:pt>
                <c:pt idx="1034">
                  <c:v>48.387674879370948</c:v>
                </c:pt>
                <c:pt idx="1035">
                  <c:v>48.387674879370948</c:v>
                </c:pt>
                <c:pt idx="1036">
                  <c:v>50.064263105826903</c:v>
                </c:pt>
                <c:pt idx="1037">
                  <c:v>50.449886996496346</c:v>
                </c:pt>
                <c:pt idx="1038">
                  <c:v>50.249132674349916</c:v>
                </c:pt>
                <c:pt idx="1039">
                  <c:v>49.992668575250775</c:v>
                </c:pt>
                <c:pt idx="1040">
                  <c:v>51.185699558213813</c:v>
                </c:pt>
                <c:pt idx="1041">
                  <c:v>51.185699558213813</c:v>
                </c:pt>
                <c:pt idx="1042">
                  <c:v>51.185699558213813</c:v>
                </c:pt>
                <c:pt idx="1043">
                  <c:v>51.728451268200757</c:v>
                </c:pt>
                <c:pt idx="1044">
                  <c:v>52.81336636396636</c:v>
                </c:pt>
                <c:pt idx="1045">
                  <c:v>51.618208362711876</c:v>
                </c:pt>
                <c:pt idx="1046">
                  <c:v>50.648514300351323</c:v>
                </c:pt>
                <c:pt idx="1047">
                  <c:v>52.253191206272852</c:v>
                </c:pt>
                <c:pt idx="1048">
                  <c:v>52.253191206272852</c:v>
                </c:pt>
                <c:pt idx="1049">
                  <c:v>52.253191206272852</c:v>
                </c:pt>
                <c:pt idx="1050">
                  <c:v>51.616714924337032</c:v>
                </c:pt>
                <c:pt idx="1051">
                  <c:v>51.08894285380692</c:v>
                </c:pt>
                <c:pt idx="1052">
                  <c:v>49.357414197439844</c:v>
                </c:pt>
                <c:pt idx="1053">
                  <c:v>48.381067545954963</c:v>
                </c:pt>
                <c:pt idx="1054">
                  <c:v>49.134258299670684</c:v>
                </c:pt>
                <c:pt idx="1055">
                  <c:v>49.134258299670684</c:v>
                </c:pt>
                <c:pt idx="1056">
                  <c:v>49.134258299670684</c:v>
                </c:pt>
                <c:pt idx="1057">
                  <c:v>49.677191032490931</c:v>
                </c:pt>
                <c:pt idx="1058">
                  <c:v>50.05055062620329</c:v>
                </c:pt>
                <c:pt idx="1059">
                  <c:v>48.865077346531152</c:v>
                </c:pt>
                <c:pt idx="1060">
                  <c:v>52.52359406353726</c:v>
                </c:pt>
                <c:pt idx="1061">
                  <c:v>53.478715787815958</c:v>
                </c:pt>
                <c:pt idx="1062">
                  <c:v>53.478715787815958</c:v>
                </c:pt>
                <c:pt idx="1063">
                  <c:v>53.478715787815958</c:v>
                </c:pt>
                <c:pt idx="1064">
                  <c:v>52.953432781243926</c:v>
                </c:pt>
                <c:pt idx="1065">
                  <c:v>53.723730192707912</c:v>
                </c:pt>
                <c:pt idx="1066">
                  <c:v>52.9450604752031</c:v>
                </c:pt>
                <c:pt idx="1067">
                  <c:v>52.844457035588242</c:v>
                </c:pt>
                <c:pt idx="1068">
                  <c:v>52.845181126921503</c:v>
                </c:pt>
                <c:pt idx="1069">
                  <c:v>52.845181126921503</c:v>
                </c:pt>
                <c:pt idx="1070">
                  <c:v>52.845181126921503</c:v>
                </c:pt>
                <c:pt idx="1071">
                  <c:v>52.285956339102896</c:v>
                </c:pt>
                <c:pt idx="1072">
                  <c:v>53.061593924149676</c:v>
                </c:pt>
                <c:pt idx="1073">
                  <c:v>53.576965930597702</c:v>
                </c:pt>
                <c:pt idx="1074">
                  <c:v>53.576965930597702</c:v>
                </c:pt>
                <c:pt idx="1075">
                  <c:v>53.202746478427102</c:v>
                </c:pt>
                <c:pt idx="1076">
                  <c:v>53.202746478427102</c:v>
                </c:pt>
                <c:pt idx="1077">
                  <c:v>53.202746478427102</c:v>
                </c:pt>
                <c:pt idx="1078">
                  <c:v>52.441183418670562</c:v>
                </c:pt>
                <c:pt idx="1079">
                  <c:v>52.059677797459038</c:v>
                </c:pt>
                <c:pt idx="1080">
                  <c:v>54.442888653760399</c:v>
                </c:pt>
                <c:pt idx="1081">
                  <c:v>54.496426156713326</c:v>
                </c:pt>
                <c:pt idx="1082">
                  <c:v>54.280873217943395</c:v>
                </c:pt>
                <c:pt idx="1083">
                  <c:v>54.280873217943395</c:v>
                </c:pt>
                <c:pt idx="1084">
                  <c:v>54.280873217943395</c:v>
                </c:pt>
                <c:pt idx="1085">
                  <c:v>53.341998292954727</c:v>
                </c:pt>
                <c:pt idx="1086">
                  <c:v>52.268940192771261</c:v>
                </c:pt>
                <c:pt idx="1087">
                  <c:v>52.032252838211789</c:v>
                </c:pt>
                <c:pt idx="1088">
                  <c:v>52.666330567606188</c:v>
                </c:pt>
                <c:pt idx="1089">
                  <c:v>52.330668978931698</c:v>
                </c:pt>
                <c:pt idx="1090">
                  <c:v>52.330668978931698</c:v>
                </c:pt>
                <c:pt idx="1091">
                  <c:v>52.330668978931698</c:v>
                </c:pt>
                <c:pt idx="1092">
                  <c:v>52.978323420824729</c:v>
                </c:pt>
                <c:pt idx="1093">
                  <c:v>53.556555606141416</c:v>
                </c:pt>
                <c:pt idx="1094">
                  <c:v>53.134365103142322</c:v>
                </c:pt>
                <c:pt idx="1095">
                  <c:v>51.34359672457289</c:v>
                </c:pt>
                <c:pt idx="1096">
                  <c:v>50.884251285035873</c:v>
                </c:pt>
                <c:pt idx="1097">
                  <c:v>50.884251285035873</c:v>
                </c:pt>
                <c:pt idx="1098">
                  <c:v>50.884251285035873</c:v>
                </c:pt>
                <c:pt idx="1099">
                  <c:v>50.164097198400157</c:v>
                </c:pt>
                <c:pt idx="1100">
                  <c:v>50.109021001364042</c:v>
                </c:pt>
                <c:pt idx="1101">
                  <c:v>50.84877080970611</c:v>
                </c:pt>
                <c:pt idx="1102">
                  <c:v>49.582787624917096</c:v>
                </c:pt>
                <c:pt idx="1103">
                  <c:v>49.715432106028729</c:v>
                </c:pt>
                <c:pt idx="1104">
                  <c:v>49.715432106028729</c:v>
                </c:pt>
                <c:pt idx="1105">
                  <c:v>49.715432106028729</c:v>
                </c:pt>
                <c:pt idx="1106">
                  <c:v>49.715432106028729</c:v>
                </c:pt>
                <c:pt idx="1107">
                  <c:v>48.978035594519746</c:v>
                </c:pt>
                <c:pt idx="1108">
                  <c:v>48.330109618376746</c:v>
                </c:pt>
                <c:pt idx="1109">
                  <c:v>49.559752469377756</c:v>
                </c:pt>
                <c:pt idx="1110">
                  <c:v>49.508658774674579</c:v>
                </c:pt>
                <c:pt idx="1111">
                  <c:v>49.508658774674579</c:v>
                </c:pt>
                <c:pt idx="1112">
                  <c:v>49.508658774674579</c:v>
                </c:pt>
                <c:pt idx="1113">
                  <c:v>49.508658774674579</c:v>
                </c:pt>
                <c:pt idx="1114">
                  <c:v>49.159646752043102</c:v>
                </c:pt>
                <c:pt idx="1115">
                  <c:v>49.395700526685964</c:v>
                </c:pt>
                <c:pt idx="1116">
                  <c:v>48.610151941515177</c:v>
                </c:pt>
                <c:pt idx="1117">
                  <c:v>49.963885944753677</c:v>
                </c:pt>
                <c:pt idx="1118">
                  <c:v>49.963885944753677</c:v>
                </c:pt>
                <c:pt idx="1119">
                  <c:v>49.963885944753677</c:v>
                </c:pt>
                <c:pt idx="1120">
                  <c:v>50.272077318472604</c:v>
                </c:pt>
                <c:pt idx="1121">
                  <c:v>50.712551127636523</c:v>
                </c:pt>
                <c:pt idx="1122">
                  <c:v>51.602911933296745</c:v>
                </c:pt>
                <c:pt idx="1123">
                  <c:v>51.8612767721457</c:v>
                </c:pt>
                <c:pt idx="1124">
                  <c:v>52.231785256233344</c:v>
                </c:pt>
                <c:pt idx="1125">
                  <c:v>52.231785256233344</c:v>
                </c:pt>
                <c:pt idx="1126">
                  <c:v>52.231785256233344</c:v>
                </c:pt>
                <c:pt idx="1127">
                  <c:v>52.231785256233344</c:v>
                </c:pt>
                <c:pt idx="1128">
                  <c:v>52.302881974017843</c:v>
                </c:pt>
                <c:pt idx="1129">
                  <c:v>51.638075618668218</c:v>
                </c:pt>
                <c:pt idx="1130">
                  <c:v>51.119354689803856</c:v>
                </c:pt>
                <c:pt idx="1131">
                  <c:v>52.582743274322972</c:v>
                </c:pt>
                <c:pt idx="1132">
                  <c:v>52.582743274322972</c:v>
                </c:pt>
                <c:pt idx="1133">
                  <c:v>52.582743274322972</c:v>
                </c:pt>
                <c:pt idx="1134">
                  <c:v>53.730020736165628</c:v>
                </c:pt>
                <c:pt idx="1135">
                  <c:v>53.612808451594105</c:v>
                </c:pt>
                <c:pt idx="1136">
                  <c:v>53.468216463483692</c:v>
                </c:pt>
                <c:pt idx="1137">
                  <c:v>54.53982638100063</c:v>
                </c:pt>
                <c:pt idx="1138">
                  <c:v>55.06081009528144</c:v>
                </c:pt>
                <c:pt idx="1139">
                  <c:v>55.06081009528144</c:v>
                </c:pt>
                <c:pt idx="1140">
                  <c:v>55.06081009528144</c:v>
                </c:pt>
                <c:pt idx="1141">
                  <c:v>53.910364733855772</c:v>
                </c:pt>
                <c:pt idx="1142">
                  <c:v>54.768141429519282</c:v>
                </c:pt>
                <c:pt idx="1143">
                  <c:v>55.950084763941767</c:v>
                </c:pt>
                <c:pt idx="1144">
                  <c:v>57.941516953240956</c:v>
                </c:pt>
                <c:pt idx="1145">
                  <c:v>56.901631287262482</c:v>
                </c:pt>
                <c:pt idx="1146">
                  <c:v>56.901631287262482</c:v>
                </c:pt>
                <c:pt idx="1147">
                  <c:v>56.901631287262482</c:v>
                </c:pt>
                <c:pt idx="1148">
                  <c:v>56.409022902103821</c:v>
                </c:pt>
                <c:pt idx="1149">
                  <c:v>57.602687464983461</c:v>
                </c:pt>
                <c:pt idx="1150">
                  <c:v>56.548727273714732</c:v>
                </c:pt>
                <c:pt idx="1151">
                  <c:v>56.031861828891849</c:v>
                </c:pt>
                <c:pt idx="1152">
                  <c:v>55.686787052884974</c:v>
                </c:pt>
                <c:pt idx="1153">
                  <c:v>55.686787052884974</c:v>
                </c:pt>
                <c:pt idx="1154">
                  <c:v>55.686787052884974</c:v>
                </c:pt>
                <c:pt idx="1155">
                  <c:v>56.580089479586562</c:v>
                </c:pt>
                <c:pt idx="1156">
                  <c:v>56.980964543962799</c:v>
                </c:pt>
                <c:pt idx="1157">
                  <c:v>57.419944914751866</c:v>
                </c:pt>
                <c:pt idx="1158">
                  <c:v>56.30932457665552</c:v>
                </c:pt>
                <c:pt idx="1159">
                  <c:v>55.927818955443989</c:v>
                </c:pt>
                <c:pt idx="1160">
                  <c:v>55.927818955443989</c:v>
                </c:pt>
                <c:pt idx="1161">
                  <c:v>55.927818955443989</c:v>
                </c:pt>
                <c:pt idx="1162">
                  <c:v>55.927818955443989</c:v>
                </c:pt>
                <c:pt idx="1163">
                  <c:v>54.579741915746581</c:v>
                </c:pt>
                <c:pt idx="1164">
                  <c:v>54.606759573618859</c:v>
                </c:pt>
                <c:pt idx="1165">
                  <c:v>55.122086324358563</c:v>
                </c:pt>
                <c:pt idx="1166">
                  <c:v>54.169498919746282</c:v>
                </c:pt>
                <c:pt idx="1167">
                  <c:v>54.169498919746282</c:v>
                </c:pt>
                <c:pt idx="1168">
                  <c:v>54.169498919746282</c:v>
                </c:pt>
                <c:pt idx="1169">
                  <c:v>54.568382732956067</c:v>
                </c:pt>
                <c:pt idx="1170">
                  <c:v>54.497467038004885</c:v>
                </c:pt>
                <c:pt idx="1171">
                  <c:v>54.028844178260464</c:v>
                </c:pt>
                <c:pt idx="1172">
                  <c:v>54.509912357795294</c:v>
                </c:pt>
                <c:pt idx="1173">
                  <c:v>55.622931248433055</c:v>
                </c:pt>
                <c:pt idx="1174">
                  <c:v>55.622931248433055</c:v>
                </c:pt>
                <c:pt idx="1175">
                  <c:v>55.622931248433055</c:v>
                </c:pt>
                <c:pt idx="1176">
                  <c:v>55.675744660052729</c:v>
                </c:pt>
                <c:pt idx="1177">
                  <c:v>54.995506108162992</c:v>
                </c:pt>
                <c:pt idx="1178">
                  <c:v>55.281341161967504</c:v>
                </c:pt>
                <c:pt idx="1179">
                  <c:v>54.288204642692641</c:v>
                </c:pt>
                <c:pt idx="1180">
                  <c:v>53.538770112768212</c:v>
                </c:pt>
                <c:pt idx="1181">
                  <c:v>53.538770112768212</c:v>
                </c:pt>
                <c:pt idx="1182">
                  <c:v>53.538770112768212</c:v>
                </c:pt>
                <c:pt idx="1183">
                  <c:v>53.959150387434157</c:v>
                </c:pt>
                <c:pt idx="1184">
                  <c:v>55.211013791224595</c:v>
                </c:pt>
                <c:pt idx="1185">
                  <c:v>55.444216456242735</c:v>
                </c:pt>
                <c:pt idx="1186">
                  <c:v>56.937971621050444</c:v>
                </c:pt>
                <c:pt idx="1187">
                  <c:v>56.659603759120181</c:v>
                </c:pt>
                <c:pt idx="1188">
                  <c:v>56.659603759120181</c:v>
                </c:pt>
                <c:pt idx="1189">
                  <c:v>56.659603759120181</c:v>
                </c:pt>
                <c:pt idx="1190">
                  <c:v>56.852981400809028</c:v>
                </c:pt>
                <c:pt idx="1191">
                  <c:v>57.66228923285243</c:v>
                </c:pt>
                <c:pt idx="1192">
                  <c:v>56.873527492390288</c:v>
                </c:pt>
                <c:pt idx="1193">
                  <c:v>57.607032012982991</c:v>
                </c:pt>
                <c:pt idx="1194">
                  <c:v>57.778189101882404</c:v>
                </c:pt>
                <c:pt idx="1195">
                  <c:v>57.778189101882404</c:v>
                </c:pt>
                <c:pt idx="1196">
                  <c:v>57.778189101882404</c:v>
                </c:pt>
                <c:pt idx="1197">
                  <c:v>57.352875955008628</c:v>
                </c:pt>
                <c:pt idx="1198">
                  <c:v>57.070027777953818</c:v>
                </c:pt>
                <c:pt idx="1199">
                  <c:v>58.135618686263051</c:v>
                </c:pt>
                <c:pt idx="1200">
                  <c:v>58.665608286501268</c:v>
                </c:pt>
                <c:pt idx="1201">
                  <c:v>59.65313309794336</c:v>
                </c:pt>
                <c:pt idx="1202">
                  <c:v>59.65313309794336</c:v>
                </c:pt>
                <c:pt idx="1203">
                  <c:v>59.65313309794336</c:v>
                </c:pt>
                <c:pt idx="1204">
                  <c:v>59.503789260458419</c:v>
                </c:pt>
                <c:pt idx="1205">
                  <c:v>59.285294700647114</c:v>
                </c:pt>
                <c:pt idx="1206">
                  <c:v>58.683982104082752</c:v>
                </c:pt>
                <c:pt idx="1207">
                  <c:v>59.115721561539218</c:v>
                </c:pt>
                <c:pt idx="1208">
                  <c:v>59.115721561539218</c:v>
                </c:pt>
                <c:pt idx="1209">
                  <c:v>59.115721561539218</c:v>
                </c:pt>
                <c:pt idx="1210">
                  <c:v>59.115721561539218</c:v>
                </c:pt>
                <c:pt idx="1211">
                  <c:v>59.0642658211694</c:v>
                </c:pt>
                <c:pt idx="1212">
                  <c:v>58.670224368750802</c:v>
                </c:pt>
                <c:pt idx="1213">
                  <c:v>58.146118010595316</c:v>
                </c:pt>
                <c:pt idx="1214">
                  <c:v>59.327473020809521</c:v>
                </c:pt>
                <c:pt idx="1215">
                  <c:v>59.192294220031492</c:v>
                </c:pt>
                <c:pt idx="1216">
                  <c:v>59.192294220031492</c:v>
                </c:pt>
                <c:pt idx="1217">
                  <c:v>59.192294220031492</c:v>
                </c:pt>
                <c:pt idx="1218">
                  <c:v>59.229358645152743</c:v>
                </c:pt>
                <c:pt idx="1219">
                  <c:v>59.247822974150893</c:v>
                </c:pt>
                <c:pt idx="1220">
                  <c:v>59.233884215985626</c:v>
                </c:pt>
                <c:pt idx="1221">
                  <c:v>58.768972324324174</c:v>
                </c:pt>
                <c:pt idx="1222">
                  <c:v>58.835905516942432</c:v>
                </c:pt>
                <c:pt idx="1223">
                  <c:v>58.835905516942432</c:v>
                </c:pt>
                <c:pt idx="1224">
                  <c:v>58.835905516942432</c:v>
                </c:pt>
                <c:pt idx="1225">
                  <c:v>58.695567565414912</c:v>
                </c:pt>
                <c:pt idx="1226">
                  <c:v>57.588386661151553</c:v>
                </c:pt>
                <c:pt idx="1227">
                  <c:v>57.956632359822748</c:v>
                </c:pt>
                <c:pt idx="1228">
                  <c:v>59.556647927786422</c:v>
                </c:pt>
                <c:pt idx="1229">
                  <c:v>59.945665996580523</c:v>
                </c:pt>
                <c:pt idx="1230">
                  <c:v>59.945665996580523</c:v>
                </c:pt>
                <c:pt idx="1231">
                  <c:v>59.945665996580523</c:v>
                </c:pt>
                <c:pt idx="1232">
                  <c:v>59.879954708087148</c:v>
                </c:pt>
                <c:pt idx="1233">
                  <c:v>59.346797208265905</c:v>
                </c:pt>
                <c:pt idx="1234">
                  <c:v>58.969138322262317</c:v>
                </c:pt>
                <c:pt idx="1235">
                  <c:v>58.7531328264091</c:v>
                </c:pt>
                <c:pt idx="1236">
                  <c:v>60.005131997324526</c:v>
                </c:pt>
                <c:pt idx="1237">
                  <c:v>60.005131997324526</c:v>
                </c:pt>
                <c:pt idx="1238">
                  <c:v>60.005131997324526</c:v>
                </c:pt>
                <c:pt idx="1239">
                  <c:v>60.152258305101363</c:v>
                </c:pt>
                <c:pt idx="1240">
                  <c:v>59.742558377601014</c:v>
                </c:pt>
                <c:pt idx="1241">
                  <c:v>60.406550130200721</c:v>
                </c:pt>
                <c:pt idx="1242">
                  <c:v>60.596397826639922</c:v>
                </c:pt>
                <c:pt idx="1243">
                  <c:v>60.371929513329221</c:v>
                </c:pt>
                <c:pt idx="1244">
                  <c:v>60.371929513329221</c:v>
                </c:pt>
                <c:pt idx="1245">
                  <c:v>60.371929513329221</c:v>
                </c:pt>
                <c:pt idx="1246">
                  <c:v>60.70378962250409</c:v>
                </c:pt>
                <c:pt idx="1247">
                  <c:v>60.760359257915056</c:v>
                </c:pt>
                <c:pt idx="1248">
                  <c:v>61.499158696382231</c:v>
                </c:pt>
                <c:pt idx="1249">
                  <c:v>62.609552755936946</c:v>
                </c:pt>
                <c:pt idx="1250">
                  <c:v>62.468671735909474</c:v>
                </c:pt>
                <c:pt idx="1251">
                  <c:v>62.468671735909474</c:v>
                </c:pt>
                <c:pt idx="1252">
                  <c:v>62.468671735909474</c:v>
                </c:pt>
                <c:pt idx="1253">
                  <c:v>62.677979386930041</c:v>
                </c:pt>
                <c:pt idx="1254">
                  <c:v>61.876048235344243</c:v>
                </c:pt>
                <c:pt idx="1255">
                  <c:v>61.568037884458626</c:v>
                </c:pt>
                <c:pt idx="1256">
                  <c:v>63.079804821181199</c:v>
                </c:pt>
                <c:pt idx="1257">
                  <c:v>64.708467252516968</c:v>
                </c:pt>
                <c:pt idx="1258">
                  <c:v>64.708467252516968</c:v>
                </c:pt>
                <c:pt idx="1259">
                  <c:v>64.708467252516968</c:v>
                </c:pt>
                <c:pt idx="1260">
                  <c:v>64.708467252516968</c:v>
                </c:pt>
                <c:pt idx="1261">
                  <c:v>64.964524050241153</c:v>
                </c:pt>
                <c:pt idx="1262">
                  <c:v>64.507893953203862</c:v>
                </c:pt>
                <c:pt idx="1263">
                  <c:v>65.356076438701663</c:v>
                </c:pt>
                <c:pt idx="1264">
                  <c:v>65.831849700362014</c:v>
                </c:pt>
                <c:pt idx="1265">
                  <c:v>65.831849700362014</c:v>
                </c:pt>
                <c:pt idx="1266">
                  <c:v>65.831849700362014</c:v>
                </c:pt>
                <c:pt idx="1267">
                  <c:v>65.876471828774186</c:v>
                </c:pt>
                <c:pt idx="1268">
                  <c:v>65.883667486398465</c:v>
                </c:pt>
                <c:pt idx="1269">
                  <c:v>64.730552038181415</c:v>
                </c:pt>
                <c:pt idx="1270">
                  <c:v>65.550811751640367</c:v>
                </c:pt>
                <c:pt idx="1271">
                  <c:v>65.749122265537039</c:v>
                </c:pt>
                <c:pt idx="1272">
                  <c:v>65.749122265537039</c:v>
                </c:pt>
                <c:pt idx="1273">
                  <c:v>65.749122265537039</c:v>
                </c:pt>
                <c:pt idx="1274">
                  <c:v>66.907396864503568</c:v>
                </c:pt>
                <c:pt idx="1275">
                  <c:v>67.434852145075382</c:v>
                </c:pt>
                <c:pt idx="1276">
                  <c:v>67.909312991194199</c:v>
                </c:pt>
                <c:pt idx="1277">
                  <c:v>68.722965371237152</c:v>
                </c:pt>
                <c:pt idx="1278">
                  <c:v>68.263348397450173</c:v>
                </c:pt>
                <c:pt idx="1279">
                  <c:v>68.263348397450173</c:v>
                </c:pt>
                <c:pt idx="1280">
                  <c:v>68.263348397450173</c:v>
                </c:pt>
                <c:pt idx="1281">
                  <c:v>68.263348397450173</c:v>
                </c:pt>
                <c:pt idx="1282">
                  <c:v>68.201031287081449</c:v>
                </c:pt>
                <c:pt idx="1283">
                  <c:v>67.283698079257277</c:v>
                </c:pt>
                <c:pt idx="1284">
                  <c:v>68.075084650802467</c:v>
                </c:pt>
                <c:pt idx="1285">
                  <c:v>67.392447546371301</c:v>
                </c:pt>
                <c:pt idx="1286">
                  <c:v>67.392447546371301</c:v>
                </c:pt>
                <c:pt idx="1287">
                  <c:v>67.392447546371301</c:v>
                </c:pt>
                <c:pt idx="1288">
                  <c:v>66.476200475547031</c:v>
                </c:pt>
                <c:pt idx="1289">
                  <c:v>67.638774366804796</c:v>
                </c:pt>
                <c:pt idx="1290">
                  <c:v>67.723221518546282</c:v>
                </c:pt>
                <c:pt idx="1291">
                  <c:v>67.611801964640847</c:v>
                </c:pt>
                <c:pt idx="1292">
                  <c:v>68.694590042114996</c:v>
                </c:pt>
                <c:pt idx="1293">
                  <c:v>68.694590042114996</c:v>
                </c:pt>
                <c:pt idx="1294">
                  <c:v>68.694590042114996</c:v>
                </c:pt>
                <c:pt idx="1295">
                  <c:v>68.828003870268205</c:v>
                </c:pt>
                <c:pt idx="1296">
                  <c:v>68.828003870268205</c:v>
                </c:pt>
                <c:pt idx="1297">
                  <c:v>68.805783317478785</c:v>
                </c:pt>
                <c:pt idx="1298">
                  <c:v>68.288374804155964</c:v>
                </c:pt>
                <c:pt idx="1299">
                  <c:v>68.050329778346637</c:v>
                </c:pt>
                <c:pt idx="1300">
                  <c:v>68.050329778346637</c:v>
                </c:pt>
                <c:pt idx="1301">
                  <c:v>68.050329778346637</c:v>
                </c:pt>
                <c:pt idx="1302">
                  <c:v>68.090109545967621</c:v>
                </c:pt>
                <c:pt idx="1303">
                  <c:v>68.422376956517454</c:v>
                </c:pt>
                <c:pt idx="1304">
                  <c:v>69.273953620139935</c:v>
                </c:pt>
                <c:pt idx="1305">
                  <c:v>70.472098498144135</c:v>
                </c:pt>
                <c:pt idx="1306">
                  <c:v>70.443225356230386</c:v>
                </c:pt>
                <c:pt idx="1307">
                  <c:v>70.443225356230386</c:v>
                </c:pt>
                <c:pt idx="1308">
                  <c:v>70.443225356230386</c:v>
                </c:pt>
                <c:pt idx="1309">
                  <c:v>71.111561656829664</c:v>
                </c:pt>
                <c:pt idx="1310">
                  <c:v>71.691151513396221</c:v>
                </c:pt>
                <c:pt idx="1311">
                  <c:v>71.62326795090307</c:v>
                </c:pt>
                <c:pt idx="1312">
                  <c:v>69.992885802650804</c:v>
                </c:pt>
                <c:pt idx="1313">
                  <c:v>69.809962229585921</c:v>
                </c:pt>
                <c:pt idx="1314">
                  <c:v>69.809962229585921</c:v>
                </c:pt>
                <c:pt idx="1315">
                  <c:v>69.809962229585921</c:v>
                </c:pt>
                <c:pt idx="1316">
                  <c:v>69.911108737700729</c:v>
                </c:pt>
                <c:pt idx="1317">
                  <c:v>70.424308470148986</c:v>
                </c:pt>
                <c:pt idx="1318">
                  <c:v>70.14299898717735</c:v>
                </c:pt>
                <c:pt idx="1319">
                  <c:v>69.987636140484682</c:v>
                </c:pt>
                <c:pt idx="1320">
                  <c:v>71.281949398687516</c:v>
                </c:pt>
                <c:pt idx="1321">
                  <c:v>71.281949398687516</c:v>
                </c:pt>
                <c:pt idx="1322">
                  <c:v>71.281949398687516</c:v>
                </c:pt>
                <c:pt idx="1323">
                  <c:v>71.309419613643072</c:v>
                </c:pt>
                <c:pt idx="1324">
                  <c:v>71.132967606869201</c:v>
                </c:pt>
                <c:pt idx="1325">
                  <c:v>69.561372623735991</c:v>
                </c:pt>
                <c:pt idx="1326">
                  <c:v>69.483532805410519</c:v>
                </c:pt>
                <c:pt idx="1327">
                  <c:v>69.127732426529718</c:v>
                </c:pt>
                <c:pt idx="1328">
                  <c:v>69.127732426529718</c:v>
                </c:pt>
                <c:pt idx="1329">
                  <c:v>69.127732426529718</c:v>
                </c:pt>
                <c:pt idx="1330">
                  <c:v>69.729316557344063</c:v>
                </c:pt>
                <c:pt idx="1331">
                  <c:v>69.119269609072234</c:v>
                </c:pt>
                <c:pt idx="1332">
                  <c:v>68.343858302567085</c:v>
                </c:pt>
                <c:pt idx="1333">
                  <c:v>68.466637039263034</c:v>
                </c:pt>
                <c:pt idx="1334">
                  <c:v>68.010595266434024</c:v>
                </c:pt>
                <c:pt idx="1335">
                  <c:v>68.010595266434024</c:v>
                </c:pt>
                <c:pt idx="1336">
                  <c:v>68.010595266434024</c:v>
                </c:pt>
                <c:pt idx="1337">
                  <c:v>68.81397460068635</c:v>
                </c:pt>
                <c:pt idx="1338">
                  <c:v>68.053950235012991</c:v>
                </c:pt>
                <c:pt idx="1339">
                  <c:v>67.324518728169878</c:v>
                </c:pt>
                <c:pt idx="1340">
                  <c:v>66.597440518159857</c:v>
                </c:pt>
                <c:pt idx="1341">
                  <c:v>66.502539297794428</c:v>
                </c:pt>
                <c:pt idx="1342">
                  <c:v>66.502539297794428</c:v>
                </c:pt>
                <c:pt idx="1343">
                  <c:v>66.502539297794428</c:v>
                </c:pt>
                <c:pt idx="1344">
                  <c:v>67.597048603725739</c:v>
                </c:pt>
                <c:pt idx="1345">
                  <c:v>67.471554524530049</c:v>
                </c:pt>
                <c:pt idx="1346">
                  <c:v>68.553618510670944</c:v>
                </c:pt>
                <c:pt idx="1347">
                  <c:v>67.052848711072272</c:v>
                </c:pt>
                <c:pt idx="1348">
                  <c:v>67.620310037806718</c:v>
                </c:pt>
                <c:pt idx="1349">
                  <c:v>67.620310037806718</c:v>
                </c:pt>
                <c:pt idx="1350">
                  <c:v>67.620310037806718</c:v>
                </c:pt>
                <c:pt idx="1351">
                  <c:v>68.1209739390479</c:v>
                </c:pt>
                <c:pt idx="1352">
                  <c:v>69.587666190275016</c:v>
                </c:pt>
                <c:pt idx="1353">
                  <c:v>69.976322213402497</c:v>
                </c:pt>
                <c:pt idx="1354">
                  <c:v>70.151190270384873</c:v>
                </c:pt>
                <c:pt idx="1355">
                  <c:v>70.104984192181206</c:v>
                </c:pt>
                <c:pt idx="1356">
                  <c:v>70.104984192181206</c:v>
                </c:pt>
                <c:pt idx="1357">
                  <c:v>70.104984192181206</c:v>
                </c:pt>
                <c:pt idx="1358">
                  <c:v>70.104984192181206</c:v>
                </c:pt>
                <c:pt idx="1359">
                  <c:v>70.183638613256605</c:v>
                </c:pt>
                <c:pt idx="1360">
                  <c:v>69.564540523319039</c:v>
                </c:pt>
                <c:pt idx="1361">
                  <c:v>69.053513064870558</c:v>
                </c:pt>
                <c:pt idx="1362">
                  <c:v>69.151763207652323</c:v>
                </c:pt>
                <c:pt idx="1363">
                  <c:v>69.151763207652323</c:v>
                </c:pt>
                <c:pt idx="1364">
                  <c:v>69.151763207652323</c:v>
                </c:pt>
                <c:pt idx="1365">
                  <c:v>69.973787893736102</c:v>
                </c:pt>
                <c:pt idx="1366">
                  <c:v>69.194801386272971</c:v>
                </c:pt>
                <c:pt idx="1367">
                  <c:v>69.46085969553782</c:v>
                </c:pt>
                <c:pt idx="1368">
                  <c:v>70.028185255147278</c:v>
                </c:pt>
                <c:pt idx="1369">
                  <c:v>68.799538029729504</c:v>
                </c:pt>
                <c:pt idx="1370">
                  <c:v>68.799538029729504</c:v>
                </c:pt>
                <c:pt idx="1371">
                  <c:v>68.799538029729504</c:v>
                </c:pt>
                <c:pt idx="1372">
                  <c:v>68.903490391760684</c:v>
                </c:pt>
                <c:pt idx="1373">
                  <c:v>68.748987403526257</c:v>
                </c:pt>
                <c:pt idx="1374">
                  <c:v>67.747433322502246</c:v>
                </c:pt>
                <c:pt idx="1375">
                  <c:v>66.499823955294715</c:v>
                </c:pt>
                <c:pt idx="1376">
                  <c:v>66.530869371208254</c:v>
                </c:pt>
                <c:pt idx="1377">
                  <c:v>66.530869371208254</c:v>
                </c:pt>
                <c:pt idx="1378">
                  <c:v>66.530869371208254</c:v>
                </c:pt>
                <c:pt idx="1379">
                  <c:v>66.837703073677318</c:v>
                </c:pt>
                <c:pt idx="1380">
                  <c:v>65.828183987987444</c:v>
                </c:pt>
                <c:pt idx="1381">
                  <c:v>65.983546834680098</c:v>
                </c:pt>
                <c:pt idx="1382">
                  <c:v>66.53842707449914</c:v>
                </c:pt>
                <c:pt idx="1383">
                  <c:v>66.594860942785118</c:v>
                </c:pt>
                <c:pt idx="1384">
                  <c:v>66.594860942785118</c:v>
                </c:pt>
                <c:pt idx="1385">
                  <c:v>66.594860942785118</c:v>
                </c:pt>
                <c:pt idx="1386">
                  <c:v>67.148474022770969</c:v>
                </c:pt>
                <c:pt idx="1387">
                  <c:v>65.917745034770064</c:v>
                </c:pt>
                <c:pt idx="1388">
                  <c:v>66.870966019298933</c:v>
                </c:pt>
                <c:pt idx="1389">
                  <c:v>66.630974998031462</c:v>
                </c:pt>
                <c:pt idx="1390">
                  <c:v>67.762458217667373</c:v>
                </c:pt>
                <c:pt idx="1391">
                  <c:v>67.762458217667373</c:v>
                </c:pt>
                <c:pt idx="1392">
                  <c:v>67.762458217667373</c:v>
                </c:pt>
                <c:pt idx="1393">
                  <c:v>68.09694315792531</c:v>
                </c:pt>
                <c:pt idx="1394">
                  <c:v>68.478765569095145</c:v>
                </c:pt>
                <c:pt idx="1395">
                  <c:v>68.974768132378458</c:v>
                </c:pt>
                <c:pt idx="1396">
                  <c:v>68.716720083487814</c:v>
                </c:pt>
                <c:pt idx="1397">
                  <c:v>67.861477707490721</c:v>
                </c:pt>
                <c:pt idx="1398">
                  <c:v>67.861477707490721</c:v>
                </c:pt>
                <c:pt idx="1399">
                  <c:v>67.861477707490721</c:v>
                </c:pt>
                <c:pt idx="1400">
                  <c:v>68.665264343118011</c:v>
                </c:pt>
                <c:pt idx="1401">
                  <c:v>68.435727390474497</c:v>
                </c:pt>
                <c:pt idx="1402">
                  <c:v>67.472912195779912</c:v>
                </c:pt>
                <c:pt idx="1403">
                  <c:v>66.902101946629131</c:v>
                </c:pt>
                <c:pt idx="1404">
                  <c:v>65.896293829022213</c:v>
                </c:pt>
                <c:pt idx="1405">
                  <c:v>65.896293829022213</c:v>
                </c:pt>
                <c:pt idx="1406">
                  <c:v>65.896293829022213</c:v>
                </c:pt>
                <c:pt idx="1407">
                  <c:v>66.095283178543824</c:v>
                </c:pt>
                <c:pt idx="1408">
                  <c:v>66.733388665979476</c:v>
                </c:pt>
                <c:pt idx="1409">
                  <c:v>65.08513051293734</c:v>
                </c:pt>
                <c:pt idx="1410">
                  <c:v>63.853858456436491</c:v>
                </c:pt>
                <c:pt idx="1411">
                  <c:v>64.174495149945827</c:v>
                </c:pt>
                <c:pt idx="1412">
                  <c:v>64.174495149945827</c:v>
                </c:pt>
                <c:pt idx="1413">
                  <c:v>64.174495149945827</c:v>
                </c:pt>
                <c:pt idx="1414">
                  <c:v>64.876365930416725</c:v>
                </c:pt>
                <c:pt idx="1415">
                  <c:v>65.212480076174501</c:v>
                </c:pt>
                <c:pt idx="1416">
                  <c:v>66.367088962766417</c:v>
                </c:pt>
                <c:pt idx="1417">
                  <c:v>67.519480319650214</c:v>
                </c:pt>
                <c:pt idx="1418">
                  <c:v>68.333811535318105</c:v>
                </c:pt>
                <c:pt idx="1419">
                  <c:v>68.333811535318105</c:v>
                </c:pt>
                <c:pt idx="1420">
                  <c:v>68.333811535318105</c:v>
                </c:pt>
                <c:pt idx="1421">
                  <c:v>68.584709182292798</c:v>
                </c:pt>
                <c:pt idx="1422">
                  <c:v>69.223221971103428</c:v>
                </c:pt>
                <c:pt idx="1423">
                  <c:v>69.301152300845558</c:v>
                </c:pt>
                <c:pt idx="1424">
                  <c:v>68.733917252652759</c:v>
                </c:pt>
                <c:pt idx="1425">
                  <c:v>70.278132532247056</c:v>
                </c:pt>
                <c:pt idx="1426">
                  <c:v>70.278132532247056</c:v>
                </c:pt>
                <c:pt idx="1427">
                  <c:v>70.278132532247056</c:v>
                </c:pt>
                <c:pt idx="1428">
                  <c:v>70.068462835559856</c:v>
                </c:pt>
                <c:pt idx="1429">
                  <c:v>71.560453027742739</c:v>
                </c:pt>
                <c:pt idx="1430">
                  <c:v>71.581768466365602</c:v>
                </c:pt>
                <c:pt idx="1431">
                  <c:v>71.654132343983306</c:v>
                </c:pt>
                <c:pt idx="1432">
                  <c:v>71.675945595397778</c:v>
                </c:pt>
                <c:pt idx="1433">
                  <c:v>71.675945595397778</c:v>
                </c:pt>
                <c:pt idx="1434">
                  <c:v>71.675945595397778</c:v>
                </c:pt>
                <c:pt idx="1435">
                  <c:v>72.531595272769835</c:v>
                </c:pt>
                <c:pt idx="1436">
                  <c:v>72.108725934145809</c:v>
                </c:pt>
                <c:pt idx="1437">
                  <c:v>72.415423869489885</c:v>
                </c:pt>
                <c:pt idx="1438">
                  <c:v>72.415423869489885</c:v>
                </c:pt>
                <c:pt idx="1439">
                  <c:v>72.327718306748736</c:v>
                </c:pt>
                <c:pt idx="1440">
                  <c:v>72.327718306748736</c:v>
                </c:pt>
                <c:pt idx="1441">
                  <c:v>72.327718306748736</c:v>
                </c:pt>
                <c:pt idx="1442">
                  <c:v>72.237071122966199</c:v>
                </c:pt>
                <c:pt idx="1443">
                  <c:v>72.456335029819087</c:v>
                </c:pt>
                <c:pt idx="1444">
                  <c:v>72.353016247704502</c:v>
                </c:pt>
                <c:pt idx="1445">
                  <c:v>72.173215318514295</c:v>
                </c:pt>
                <c:pt idx="1446">
                  <c:v>72.398181444616597</c:v>
                </c:pt>
                <c:pt idx="1447">
                  <c:v>72.398181444616597</c:v>
                </c:pt>
                <c:pt idx="1448">
                  <c:v>72.398181444616597</c:v>
                </c:pt>
                <c:pt idx="1449">
                  <c:v>71.683548554396992</c:v>
                </c:pt>
                <c:pt idx="1450">
                  <c:v>71.855701268879628</c:v>
                </c:pt>
                <c:pt idx="1451">
                  <c:v>71.449938588003874</c:v>
                </c:pt>
                <c:pt idx="1452">
                  <c:v>72.510913414063566</c:v>
                </c:pt>
                <c:pt idx="1453">
                  <c:v>72.792403919868505</c:v>
                </c:pt>
                <c:pt idx="1454">
                  <c:v>72.792403919868505</c:v>
                </c:pt>
                <c:pt idx="1455">
                  <c:v>72.792403919868505</c:v>
                </c:pt>
                <c:pt idx="1456">
                  <c:v>73.412588146805973</c:v>
                </c:pt>
                <c:pt idx="1457">
                  <c:v>74.012316793578833</c:v>
                </c:pt>
                <c:pt idx="1458">
                  <c:v>74.954178595317188</c:v>
                </c:pt>
                <c:pt idx="1459">
                  <c:v>74.843121087078401</c:v>
                </c:pt>
                <c:pt idx="1460">
                  <c:v>75.230600461789322</c:v>
                </c:pt>
                <c:pt idx="1461">
                  <c:v>75.230600461789322</c:v>
                </c:pt>
                <c:pt idx="1462">
                  <c:v>75.230600461789322</c:v>
                </c:pt>
                <c:pt idx="1463">
                  <c:v>75.711894919865784</c:v>
                </c:pt>
                <c:pt idx="1464">
                  <c:v>76.083218006703348</c:v>
                </c:pt>
                <c:pt idx="1465">
                  <c:v>74.917023658779286</c:v>
                </c:pt>
                <c:pt idx="1466">
                  <c:v>75.836845930561523</c:v>
                </c:pt>
                <c:pt idx="1467">
                  <c:v>75.927312091510743</c:v>
                </c:pt>
                <c:pt idx="1468">
                  <c:v>75.927312091510743</c:v>
                </c:pt>
                <c:pt idx="1469">
                  <c:v>75.927312091510743</c:v>
                </c:pt>
                <c:pt idx="1470">
                  <c:v>75.927312091510743</c:v>
                </c:pt>
                <c:pt idx="1471">
                  <c:v>76.384666279881273</c:v>
                </c:pt>
                <c:pt idx="1472">
                  <c:v>76.512920957285004</c:v>
                </c:pt>
                <c:pt idx="1473">
                  <c:v>76.475222952247151</c:v>
                </c:pt>
                <c:pt idx="1474">
                  <c:v>76.14693804403025</c:v>
                </c:pt>
                <c:pt idx="1475">
                  <c:v>76.14693804403025</c:v>
                </c:pt>
                <c:pt idx="1476">
                  <c:v>76.14693804403025</c:v>
                </c:pt>
                <c:pt idx="1477">
                  <c:v>76.14693804403025</c:v>
                </c:pt>
                <c:pt idx="1478">
                  <c:v>74.870772324867247</c:v>
                </c:pt>
                <c:pt idx="1479">
                  <c:v>74.076760922238975</c:v>
                </c:pt>
                <c:pt idx="1480">
                  <c:v>73.685389556611767</c:v>
                </c:pt>
                <c:pt idx="1481">
                  <c:v>73.793867489475815</c:v>
                </c:pt>
                <c:pt idx="1482">
                  <c:v>73.793867489475815</c:v>
                </c:pt>
                <c:pt idx="1483">
                  <c:v>73.793867489475815</c:v>
                </c:pt>
                <c:pt idx="1484">
                  <c:v>75.350211298902224</c:v>
                </c:pt>
                <c:pt idx="1485">
                  <c:v>75.48068350601406</c:v>
                </c:pt>
                <c:pt idx="1486">
                  <c:v>75.998137275045224</c:v>
                </c:pt>
                <c:pt idx="1487">
                  <c:v>76.12417442274085</c:v>
                </c:pt>
                <c:pt idx="1488">
                  <c:v>76.178571784152012</c:v>
                </c:pt>
                <c:pt idx="1489">
                  <c:v>76.178571784152012</c:v>
                </c:pt>
                <c:pt idx="1490">
                  <c:v>76.178571784152012</c:v>
                </c:pt>
                <c:pt idx="1491">
                  <c:v>76.178571784152012</c:v>
                </c:pt>
                <c:pt idx="1492">
                  <c:v>76.168570272611362</c:v>
                </c:pt>
                <c:pt idx="1493">
                  <c:v>75.741220618862783</c:v>
                </c:pt>
                <c:pt idx="1494">
                  <c:v>76.854556299458878</c:v>
                </c:pt>
                <c:pt idx="1495">
                  <c:v>78.355733400432513</c:v>
                </c:pt>
                <c:pt idx="1496">
                  <c:v>78.355733400432513</c:v>
                </c:pt>
                <c:pt idx="1497">
                  <c:v>78.355733400432513</c:v>
                </c:pt>
                <c:pt idx="1498">
                  <c:v>78.429862250675029</c:v>
                </c:pt>
                <c:pt idx="1499">
                  <c:v>78.763985145266318</c:v>
                </c:pt>
                <c:pt idx="1500">
                  <c:v>79.194321675764584</c:v>
                </c:pt>
                <c:pt idx="1501">
                  <c:v>79.27437902379819</c:v>
                </c:pt>
                <c:pt idx="1502">
                  <c:v>78.840014735258634</c:v>
                </c:pt>
                <c:pt idx="1503">
                  <c:v>78.840014735258634</c:v>
                </c:pt>
                <c:pt idx="1504">
                  <c:v>78.840014735258634</c:v>
                </c:pt>
                <c:pt idx="1505">
                  <c:v>79.633166279428664</c:v>
                </c:pt>
                <c:pt idx="1506">
                  <c:v>79.092089030649873</c:v>
                </c:pt>
                <c:pt idx="1507">
                  <c:v>77.555793500013124</c:v>
                </c:pt>
                <c:pt idx="1508">
                  <c:v>78.494713680710106</c:v>
                </c:pt>
                <c:pt idx="1509">
                  <c:v>79.843424300324116</c:v>
                </c:pt>
                <c:pt idx="1510">
                  <c:v>79.843424300324116</c:v>
                </c:pt>
                <c:pt idx="1511">
                  <c:v>79.843424300324116</c:v>
                </c:pt>
                <c:pt idx="1512">
                  <c:v>79.709060102296007</c:v>
                </c:pt>
                <c:pt idx="1513">
                  <c:v>79.526634342022732</c:v>
                </c:pt>
                <c:pt idx="1514">
                  <c:v>80.35182692768953</c:v>
                </c:pt>
                <c:pt idx="1515">
                  <c:v>80.478995468093359</c:v>
                </c:pt>
                <c:pt idx="1516">
                  <c:v>81.290113528469931</c:v>
                </c:pt>
                <c:pt idx="1517">
                  <c:v>81.290113528469931</c:v>
                </c:pt>
                <c:pt idx="1518">
                  <c:v>81.290113528469931</c:v>
                </c:pt>
                <c:pt idx="1519">
                  <c:v>80.929244510256311</c:v>
                </c:pt>
                <c:pt idx="1520">
                  <c:v>79.651947398385104</c:v>
                </c:pt>
                <c:pt idx="1521">
                  <c:v>80.589690930665554</c:v>
                </c:pt>
                <c:pt idx="1522">
                  <c:v>80.762069923689836</c:v>
                </c:pt>
                <c:pt idx="1523">
                  <c:v>80.03915523884605</c:v>
                </c:pt>
                <c:pt idx="1524">
                  <c:v>80.03915523884605</c:v>
                </c:pt>
                <c:pt idx="1525">
                  <c:v>80.03915523884605</c:v>
                </c:pt>
                <c:pt idx="1526">
                  <c:v>80.03915523884605</c:v>
                </c:pt>
                <c:pt idx="1527">
                  <c:v>79.406118390743217</c:v>
                </c:pt>
                <c:pt idx="1528">
                  <c:v>79.102045286482209</c:v>
                </c:pt>
                <c:pt idx="1529">
                  <c:v>81.481545174700614</c:v>
                </c:pt>
                <c:pt idx="1530">
                  <c:v>81.177924627522899</c:v>
                </c:pt>
                <c:pt idx="1531">
                  <c:v>81.177924627522899</c:v>
                </c:pt>
                <c:pt idx="1532">
                  <c:v>81.177924627522899</c:v>
                </c:pt>
                <c:pt idx="1533">
                  <c:v>81.158555184358192</c:v>
                </c:pt>
                <c:pt idx="1534">
                  <c:v>81.329259716174306</c:v>
                </c:pt>
                <c:pt idx="1535">
                  <c:v>80.892315852260026</c:v>
                </c:pt>
                <c:pt idx="1536">
                  <c:v>81.658721272807753</c:v>
                </c:pt>
                <c:pt idx="1537">
                  <c:v>82.831115652772866</c:v>
                </c:pt>
                <c:pt idx="1538">
                  <c:v>82.831115652772866</c:v>
                </c:pt>
                <c:pt idx="1539">
                  <c:v>82.831115652772866</c:v>
                </c:pt>
                <c:pt idx="1540">
                  <c:v>82.485226274016071</c:v>
                </c:pt>
                <c:pt idx="1541">
                  <c:v>80.998078442624362</c:v>
                </c:pt>
                <c:pt idx="1542">
                  <c:v>81.539789271319734</c:v>
                </c:pt>
                <c:pt idx="1543">
                  <c:v>82.808849844275116</c:v>
                </c:pt>
                <c:pt idx="1544">
                  <c:v>81.543771773652679</c:v>
                </c:pt>
                <c:pt idx="1545">
                  <c:v>81.543771773652679</c:v>
                </c:pt>
                <c:pt idx="1546">
                  <c:v>81.543771773652679</c:v>
                </c:pt>
                <c:pt idx="1547">
                  <c:v>81.241644664849801</c:v>
                </c:pt>
                <c:pt idx="1548">
                  <c:v>82.451918072686112</c:v>
                </c:pt>
                <c:pt idx="1549">
                  <c:v>81.770140826713202</c:v>
                </c:pt>
                <c:pt idx="1550">
                  <c:v>81.527298695821017</c:v>
                </c:pt>
                <c:pt idx="1551">
                  <c:v>80.59249678458194</c:v>
                </c:pt>
                <c:pt idx="1552">
                  <c:v>80.59249678458194</c:v>
                </c:pt>
                <c:pt idx="1553">
                  <c:v>80.59249678458194</c:v>
                </c:pt>
                <c:pt idx="1554">
                  <c:v>81.392436685001258</c:v>
                </c:pt>
                <c:pt idx="1555">
                  <c:v>81.60604362831306</c:v>
                </c:pt>
                <c:pt idx="1556">
                  <c:v>82.5469098044682</c:v>
                </c:pt>
                <c:pt idx="1557">
                  <c:v>82.910177375223242</c:v>
                </c:pt>
                <c:pt idx="1558">
                  <c:v>82.996434755297869</c:v>
                </c:pt>
                <c:pt idx="1559">
                  <c:v>82.996434755297869</c:v>
                </c:pt>
                <c:pt idx="1560">
                  <c:v>82.996434755297869</c:v>
                </c:pt>
                <c:pt idx="1561">
                  <c:v>82.714129646743018</c:v>
                </c:pt>
                <c:pt idx="1562">
                  <c:v>82.413088674940042</c:v>
                </c:pt>
                <c:pt idx="1563">
                  <c:v>82.73123630449129</c:v>
                </c:pt>
                <c:pt idx="1564">
                  <c:v>82.612892627211551</c:v>
                </c:pt>
                <c:pt idx="1565">
                  <c:v>82.612892627211551</c:v>
                </c:pt>
                <c:pt idx="1566">
                  <c:v>82.612892627211551</c:v>
                </c:pt>
                <c:pt idx="1567">
                  <c:v>82.612892627211551</c:v>
                </c:pt>
                <c:pt idx="1568">
                  <c:v>82.787172359985647</c:v>
                </c:pt>
                <c:pt idx="1569">
                  <c:v>82.011399007813864</c:v>
                </c:pt>
                <c:pt idx="1570">
                  <c:v>82.185226183504682</c:v>
                </c:pt>
                <c:pt idx="1571">
                  <c:v>80.911685295424761</c:v>
                </c:pt>
                <c:pt idx="1572">
                  <c:v>81.951118404319956</c:v>
                </c:pt>
                <c:pt idx="1573">
                  <c:v>81.951118404319956</c:v>
                </c:pt>
                <c:pt idx="1574">
                  <c:v>81.951118404319956</c:v>
                </c:pt>
                <c:pt idx="1575">
                  <c:v>81.913691933532064</c:v>
                </c:pt>
                <c:pt idx="1576">
                  <c:v>82.229169476291943</c:v>
                </c:pt>
                <c:pt idx="1577">
                  <c:v>81.512997891989158</c:v>
                </c:pt>
                <c:pt idx="1578">
                  <c:v>82.854060296895582</c:v>
                </c:pt>
                <c:pt idx="1579">
                  <c:v>81.476069233992874</c:v>
                </c:pt>
                <c:pt idx="1580">
                  <c:v>81.476069233992874</c:v>
                </c:pt>
                <c:pt idx="1581">
                  <c:v>81.476069233992874</c:v>
                </c:pt>
                <c:pt idx="1582">
                  <c:v>80.133513390711585</c:v>
                </c:pt>
                <c:pt idx="1583">
                  <c:v>80.164423039500136</c:v>
                </c:pt>
                <c:pt idx="1584">
                  <c:v>79.168616433433883</c:v>
                </c:pt>
                <c:pt idx="1585">
                  <c:v>78.719181994020872</c:v>
                </c:pt>
                <c:pt idx="1586">
                  <c:v>77.105091900766951</c:v>
                </c:pt>
                <c:pt idx="1587">
                  <c:v>77.105091900766951</c:v>
                </c:pt>
                <c:pt idx="1588">
                  <c:v>77.105091900766951</c:v>
                </c:pt>
                <c:pt idx="1589">
                  <c:v>77.889101791854543</c:v>
                </c:pt>
                <c:pt idx="1590">
                  <c:v>79.068375039485645</c:v>
                </c:pt>
                <c:pt idx="1591">
                  <c:v>79.318774873668715</c:v>
                </c:pt>
                <c:pt idx="1592">
                  <c:v>78.882962402462667</c:v>
                </c:pt>
                <c:pt idx="1593">
                  <c:v>80.185421688164666</c:v>
                </c:pt>
                <c:pt idx="1594">
                  <c:v>80.185421688164666</c:v>
                </c:pt>
                <c:pt idx="1595">
                  <c:v>80.185421688164666</c:v>
                </c:pt>
                <c:pt idx="1596">
                  <c:v>80.476958961218614</c:v>
                </c:pt>
                <c:pt idx="1597">
                  <c:v>78.92907796924969</c:v>
                </c:pt>
                <c:pt idx="1598">
                  <c:v>78.376324747722094</c:v>
                </c:pt>
                <c:pt idx="1599">
                  <c:v>79.385481787745334</c:v>
                </c:pt>
                <c:pt idx="1600">
                  <c:v>80.966082656835951</c:v>
                </c:pt>
                <c:pt idx="1601">
                  <c:v>80.966082656835951</c:v>
                </c:pt>
                <c:pt idx="1602">
                  <c:v>80.966082656835951</c:v>
                </c:pt>
                <c:pt idx="1603">
                  <c:v>81.883732654618427</c:v>
                </c:pt>
                <c:pt idx="1604">
                  <c:v>81.874138444452726</c:v>
                </c:pt>
                <c:pt idx="1605">
                  <c:v>81.844993768288987</c:v>
                </c:pt>
                <c:pt idx="1606">
                  <c:v>81.973746258484354</c:v>
                </c:pt>
                <c:pt idx="1607">
                  <c:v>82.189706498629263</c:v>
                </c:pt>
                <c:pt idx="1608">
                  <c:v>82.189706498629263</c:v>
                </c:pt>
                <c:pt idx="1609">
                  <c:v>82.189706498629263</c:v>
                </c:pt>
                <c:pt idx="1610">
                  <c:v>82.359098614903857</c:v>
                </c:pt>
                <c:pt idx="1611">
                  <c:v>82.920993489513862</c:v>
                </c:pt>
                <c:pt idx="1612">
                  <c:v>84.160456829222227</c:v>
                </c:pt>
                <c:pt idx="1613">
                  <c:v>83.985362493698204</c:v>
                </c:pt>
                <c:pt idx="1614">
                  <c:v>83.932277547828562</c:v>
                </c:pt>
                <c:pt idx="1615">
                  <c:v>83.932277547828562</c:v>
                </c:pt>
                <c:pt idx="1616">
                  <c:v>83.932277547828562</c:v>
                </c:pt>
                <c:pt idx="1617">
                  <c:v>84.511369591603497</c:v>
                </c:pt>
                <c:pt idx="1618">
                  <c:v>84.690627452293754</c:v>
                </c:pt>
                <c:pt idx="1619">
                  <c:v>84.651707543131025</c:v>
                </c:pt>
                <c:pt idx="1620">
                  <c:v>84.281470593293349</c:v>
                </c:pt>
                <c:pt idx="1621">
                  <c:v>85.118520174542283</c:v>
                </c:pt>
                <c:pt idx="1622">
                  <c:v>85.118520174542283</c:v>
                </c:pt>
                <c:pt idx="1623">
                  <c:v>85.118520174542283</c:v>
                </c:pt>
                <c:pt idx="1624">
                  <c:v>85.118520174542283</c:v>
                </c:pt>
                <c:pt idx="1625">
                  <c:v>85.394987296722732</c:v>
                </c:pt>
                <c:pt idx="1626">
                  <c:v>84.794489302908289</c:v>
                </c:pt>
                <c:pt idx="1627">
                  <c:v>83.898018976623689</c:v>
                </c:pt>
                <c:pt idx="1628">
                  <c:v>83.888922579249609</c:v>
                </c:pt>
                <c:pt idx="1629">
                  <c:v>83.888922579249609</c:v>
                </c:pt>
                <c:pt idx="1630">
                  <c:v>83.888922579249609</c:v>
                </c:pt>
                <c:pt idx="1631">
                  <c:v>84.18000729522025</c:v>
                </c:pt>
                <c:pt idx="1632">
                  <c:v>84.423799795987321</c:v>
                </c:pt>
                <c:pt idx="1633">
                  <c:v>86.144467082355476</c:v>
                </c:pt>
                <c:pt idx="1634">
                  <c:v>86.081742670611803</c:v>
                </c:pt>
                <c:pt idx="1635">
                  <c:v>85.99014511695438</c:v>
                </c:pt>
                <c:pt idx="1636">
                  <c:v>85.99014511695438</c:v>
                </c:pt>
                <c:pt idx="1637">
                  <c:v>85.99014511695438</c:v>
                </c:pt>
                <c:pt idx="1638">
                  <c:v>86.323770198754062</c:v>
                </c:pt>
                <c:pt idx="1639">
                  <c:v>86.93703030231724</c:v>
                </c:pt>
                <c:pt idx="1640">
                  <c:v>88.09105086470089</c:v>
                </c:pt>
                <c:pt idx="1641">
                  <c:v>88.596738149566548</c:v>
                </c:pt>
                <c:pt idx="1642">
                  <c:v>88.971817460195396</c:v>
                </c:pt>
                <c:pt idx="1643">
                  <c:v>88.971817460195396</c:v>
                </c:pt>
                <c:pt idx="1644">
                  <c:v>88.971817460195396</c:v>
                </c:pt>
                <c:pt idx="1645">
                  <c:v>90.071304894042868</c:v>
                </c:pt>
                <c:pt idx="1646">
                  <c:v>90.098956131831741</c:v>
                </c:pt>
                <c:pt idx="1647">
                  <c:v>90.098956131831741</c:v>
                </c:pt>
                <c:pt idx="1648">
                  <c:v>89.390432762236514</c:v>
                </c:pt>
                <c:pt idx="1649">
                  <c:v>89.155691403135179</c:v>
                </c:pt>
                <c:pt idx="1650">
                  <c:v>89.155691403135179</c:v>
                </c:pt>
                <c:pt idx="1651">
                  <c:v>89.155691403135179</c:v>
                </c:pt>
                <c:pt idx="1652">
                  <c:v>88.133772253363219</c:v>
                </c:pt>
                <c:pt idx="1653">
                  <c:v>89.158859302718184</c:v>
                </c:pt>
                <c:pt idx="1654">
                  <c:v>89.384775798695401</c:v>
                </c:pt>
                <c:pt idx="1655">
                  <c:v>89.556656978928061</c:v>
                </c:pt>
                <c:pt idx="1656">
                  <c:v>89.07622237930984</c:v>
                </c:pt>
                <c:pt idx="1657">
                  <c:v>89.07622237930984</c:v>
                </c:pt>
                <c:pt idx="1658">
                  <c:v>89.07622237930984</c:v>
                </c:pt>
                <c:pt idx="1659">
                  <c:v>89.661604966542484</c:v>
                </c:pt>
                <c:pt idx="1660">
                  <c:v>90.565225694743035</c:v>
                </c:pt>
                <c:pt idx="1661">
                  <c:v>91.356023942079972</c:v>
                </c:pt>
                <c:pt idx="1662">
                  <c:v>91.356023942079972</c:v>
                </c:pt>
                <c:pt idx="1663">
                  <c:v>92.285304656902937</c:v>
                </c:pt>
                <c:pt idx="1664">
                  <c:v>92.285304656902937</c:v>
                </c:pt>
                <c:pt idx="1665">
                  <c:v>92.285304656902937</c:v>
                </c:pt>
                <c:pt idx="1666">
                  <c:v>92.500586061422894</c:v>
                </c:pt>
                <c:pt idx="1667">
                  <c:v>92.561590756250069</c:v>
                </c:pt>
                <c:pt idx="1668">
                  <c:v>93.567896686648595</c:v>
                </c:pt>
                <c:pt idx="1669">
                  <c:v>91.467941308777</c:v>
                </c:pt>
                <c:pt idx="1670">
                  <c:v>92.011598132930516</c:v>
                </c:pt>
                <c:pt idx="1671">
                  <c:v>92.011598132930516</c:v>
                </c:pt>
                <c:pt idx="1672">
                  <c:v>92.011598132930516</c:v>
                </c:pt>
                <c:pt idx="1673">
                  <c:v>92.262269501363576</c:v>
                </c:pt>
                <c:pt idx="1674">
                  <c:v>92.315444958649891</c:v>
                </c:pt>
                <c:pt idx="1675">
                  <c:v>89.60241050004845</c:v>
                </c:pt>
                <c:pt idx="1676">
                  <c:v>89.176780563216369</c:v>
                </c:pt>
                <c:pt idx="1677">
                  <c:v>88.350999653341304</c:v>
                </c:pt>
                <c:pt idx="1678">
                  <c:v>88.350999653341304</c:v>
                </c:pt>
                <c:pt idx="1679">
                  <c:v>88.350999653341304</c:v>
                </c:pt>
                <c:pt idx="1680">
                  <c:v>89.709802295912638</c:v>
                </c:pt>
                <c:pt idx="1681">
                  <c:v>89.399664926735582</c:v>
                </c:pt>
                <c:pt idx="1682">
                  <c:v>86.132429063940023</c:v>
                </c:pt>
                <c:pt idx="1683">
                  <c:v>85.219123614157127</c:v>
                </c:pt>
                <c:pt idx="1684">
                  <c:v>86.092920830569014</c:v>
                </c:pt>
                <c:pt idx="1685">
                  <c:v>86.092920830569014</c:v>
                </c:pt>
                <c:pt idx="1686">
                  <c:v>86.092920830569014</c:v>
                </c:pt>
                <c:pt idx="1687">
                  <c:v>86.255072033511013</c:v>
                </c:pt>
                <c:pt idx="1688">
                  <c:v>85.063851278881117</c:v>
                </c:pt>
                <c:pt idx="1689">
                  <c:v>87.626048461622759</c:v>
                </c:pt>
                <c:pt idx="1690">
                  <c:v>85.489798005671489</c:v>
                </c:pt>
                <c:pt idx="1691">
                  <c:v>83.455372893459952</c:v>
                </c:pt>
                <c:pt idx="1692">
                  <c:v>83.455372893459952</c:v>
                </c:pt>
                <c:pt idx="1693">
                  <c:v>83.455372893459952</c:v>
                </c:pt>
                <c:pt idx="1694">
                  <c:v>80.985768889958976</c:v>
                </c:pt>
                <c:pt idx="1695">
                  <c:v>81.812907471083889</c:v>
                </c:pt>
                <c:pt idx="1696">
                  <c:v>80.86004853222164</c:v>
                </c:pt>
                <c:pt idx="1697">
                  <c:v>83.333046713847281</c:v>
                </c:pt>
                <c:pt idx="1698">
                  <c:v>83.78234538613529</c:v>
                </c:pt>
                <c:pt idx="1699">
                  <c:v>83.78234538613529</c:v>
                </c:pt>
                <c:pt idx="1700">
                  <c:v>83.78234538613529</c:v>
                </c:pt>
                <c:pt idx="1701">
                  <c:v>83.913270150330419</c:v>
                </c:pt>
                <c:pt idx="1702">
                  <c:v>86.014945245118511</c:v>
                </c:pt>
                <c:pt idx="1703">
                  <c:v>86.088485771152747</c:v>
                </c:pt>
                <c:pt idx="1704">
                  <c:v>88.204054368397763</c:v>
                </c:pt>
                <c:pt idx="1705">
                  <c:v>88.287189104597701</c:v>
                </c:pt>
                <c:pt idx="1706">
                  <c:v>88.287189104597701</c:v>
                </c:pt>
                <c:pt idx="1707">
                  <c:v>88.287189104597701</c:v>
                </c:pt>
                <c:pt idx="1708">
                  <c:v>89.454650612354982</c:v>
                </c:pt>
                <c:pt idx="1709">
                  <c:v>89.243442221584601</c:v>
                </c:pt>
                <c:pt idx="1710">
                  <c:v>89.718717670453344</c:v>
                </c:pt>
                <c:pt idx="1711">
                  <c:v>88.211702583105293</c:v>
                </c:pt>
                <c:pt idx="1712">
                  <c:v>89.248194070959102</c:v>
                </c:pt>
                <c:pt idx="1713">
                  <c:v>89.248194070959102</c:v>
                </c:pt>
                <c:pt idx="1714">
                  <c:v>89.248194070959102</c:v>
                </c:pt>
                <c:pt idx="1715">
                  <c:v>88.323031625594055</c:v>
                </c:pt>
                <c:pt idx="1716">
                  <c:v>88.61755577539769</c:v>
                </c:pt>
                <c:pt idx="1717">
                  <c:v>87.573325561419637</c:v>
                </c:pt>
                <c:pt idx="1718">
                  <c:v>87.458738107931197</c:v>
                </c:pt>
                <c:pt idx="1719">
                  <c:v>88.586419848067493</c:v>
                </c:pt>
                <c:pt idx="1720">
                  <c:v>88.586419848067493</c:v>
                </c:pt>
                <c:pt idx="1721">
                  <c:v>88.586419848067493</c:v>
                </c:pt>
                <c:pt idx="1722">
                  <c:v>88.586419848067493</c:v>
                </c:pt>
                <c:pt idx="1723">
                  <c:v>85.799075516390218</c:v>
                </c:pt>
                <c:pt idx="1724">
                  <c:v>85.630135957198917</c:v>
                </c:pt>
                <c:pt idx="1725">
                  <c:v>85.670549304736511</c:v>
                </c:pt>
                <c:pt idx="1726">
                  <c:v>83.366943239385463</c:v>
                </c:pt>
                <c:pt idx="1727">
                  <c:v>83.366943239385463</c:v>
                </c:pt>
                <c:pt idx="1728">
                  <c:v>83.366943239385463</c:v>
                </c:pt>
                <c:pt idx="1729">
                  <c:v>84.450681686734512</c:v>
                </c:pt>
                <c:pt idx="1730">
                  <c:v>85.212606792157686</c:v>
                </c:pt>
                <c:pt idx="1731">
                  <c:v>87.059763783304774</c:v>
                </c:pt>
                <c:pt idx="1732">
                  <c:v>87.900479076928335</c:v>
                </c:pt>
                <c:pt idx="1733">
                  <c:v>88.314614063844914</c:v>
                </c:pt>
                <c:pt idx="1734">
                  <c:v>88.314614063844914</c:v>
                </c:pt>
                <c:pt idx="1735">
                  <c:v>88.314614063844914</c:v>
                </c:pt>
                <c:pt idx="1736">
                  <c:v>87.900433821220005</c:v>
                </c:pt>
                <c:pt idx="1737">
                  <c:v>87.942702652799071</c:v>
                </c:pt>
                <c:pt idx="1738">
                  <c:v>87.544859720880865</c:v>
                </c:pt>
                <c:pt idx="1739">
                  <c:v>89.786555977238166</c:v>
                </c:pt>
                <c:pt idx="1740">
                  <c:v>89.567789883176886</c:v>
                </c:pt>
                <c:pt idx="1741">
                  <c:v>89.567789883176886</c:v>
                </c:pt>
                <c:pt idx="1742">
                  <c:v>89.567789883176886</c:v>
                </c:pt>
                <c:pt idx="1743">
                  <c:v>89.842537288440852</c:v>
                </c:pt>
                <c:pt idx="1744">
                  <c:v>90.261786170398565</c:v>
                </c:pt>
                <c:pt idx="1745">
                  <c:v>90.387461272427572</c:v>
                </c:pt>
                <c:pt idx="1746">
                  <c:v>91.034301111570684</c:v>
                </c:pt>
                <c:pt idx="1747">
                  <c:v>90.550427078119469</c:v>
                </c:pt>
                <c:pt idx="1748">
                  <c:v>90.550427078119469</c:v>
                </c:pt>
                <c:pt idx="1749">
                  <c:v>90.550427078119469</c:v>
                </c:pt>
                <c:pt idx="1750">
                  <c:v>90.786073551387389</c:v>
                </c:pt>
                <c:pt idx="1751">
                  <c:v>89.485469749726875</c:v>
                </c:pt>
                <c:pt idx="1752">
                  <c:v>89.617978463713527</c:v>
                </c:pt>
                <c:pt idx="1753">
                  <c:v>89.57616218921774</c:v>
                </c:pt>
                <c:pt idx="1754">
                  <c:v>90.669902148107454</c:v>
                </c:pt>
                <c:pt idx="1755">
                  <c:v>90.669902148107454</c:v>
                </c:pt>
                <c:pt idx="1756">
                  <c:v>90.669902148107454</c:v>
                </c:pt>
                <c:pt idx="1757">
                  <c:v>89.60965141338103</c:v>
                </c:pt>
                <c:pt idx="1758">
                  <c:v>90.99918268190757</c:v>
                </c:pt>
                <c:pt idx="1759">
                  <c:v>91.728161631667405</c:v>
                </c:pt>
                <c:pt idx="1760">
                  <c:v>91.605518662096429</c:v>
                </c:pt>
                <c:pt idx="1761">
                  <c:v>91.742236156957645</c:v>
                </c:pt>
                <c:pt idx="1762">
                  <c:v>91.742236156957645</c:v>
                </c:pt>
                <c:pt idx="1763">
                  <c:v>91.742236156957645</c:v>
                </c:pt>
                <c:pt idx="1764">
                  <c:v>92.498368531714732</c:v>
                </c:pt>
                <c:pt idx="1765">
                  <c:v>91.234738643758831</c:v>
                </c:pt>
                <c:pt idx="1766">
                  <c:v>91.299092261002343</c:v>
                </c:pt>
                <c:pt idx="1767">
                  <c:v>91.37317585553653</c:v>
                </c:pt>
                <c:pt idx="1768">
                  <c:v>91.977882630225579</c:v>
                </c:pt>
                <c:pt idx="1769">
                  <c:v>91.977882630225579</c:v>
                </c:pt>
                <c:pt idx="1770">
                  <c:v>91.977882630225579</c:v>
                </c:pt>
                <c:pt idx="1771">
                  <c:v>92.147274746500173</c:v>
                </c:pt>
                <c:pt idx="1772">
                  <c:v>92.247651907573385</c:v>
                </c:pt>
                <c:pt idx="1773">
                  <c:v>90.814448880509559</c:v>
                </c:pt>
                <c:pt idx="1774">
                  <c:v>91.56528633739218</c:v>
                </c:pt>
                <c:pt idx="1775">
                  <c:v>92.104508102129472</c:v>
                </c:pt>
                <c:pt idx="1776">
                  <c:v>92.104508102129472</c:v>
                </c:pt>
                <c:pt idx="1777">
                  <c:v>92.104508102129472</c:v>
                </c:pt>
                <c:pt idx="1778">
                  <c:v>92.100208809838236</c:v>
                </c:pt>
                <c:pt idx="1779">
                  <c:v>93.003422236663837</c:v>
                </c:pt>
                <c:pt idx="1780">
                  <c:v>92.265980469446532</c:v>
                </c:pt>
                <c:pt idx="1781">
                  <c:v>90.015504605673442</c:v>
                </c:pt>
                <c:pt idx="1782">
                  <c:v>90.661394074941654</c:v>
                </c:pt>
                <c:pt idx="1783">
                  <c:v>90.661394074941654</c:v>
                </c:pt>
                <c:pt idx="1784">
                  <c:v>90.661394074941654</c:v>
                </c:pt>
                <c:pt idx="1785">
                  <c:v>90.346685879223372</c:v>
                </c:pt>
                <c:pt idx="1786">
                  <c:v>91.540802999186297</c:v>
                </c:pt>
                <c:pt idx="1787">
                  <c:v>94.047380916391887</c:v>
                </c:pt>
                <c:pt idx="1788">
                  <c:v>95.496649719912412</c:v>
                </c:pt>
                <c:pt idx="1789">
                  <c:v>95.567293880613633</c:v>
                </c:pt>
                <c:pt idx="1790">
                  <c:v>95.567293880613633</c:v>
                </c:pt>
                <c:pt idx="1791">
                  <c:v>95.567293880613633</c:v>
                </c:pt>
                <c:pt idx="1792">
                  <c:v>95.519368085493468</c:v>
                </c:pt>
                <c:pt idx="1793">
                  <c:v>95.357352649676471</c:v>
                </c:pt>
                <c:pt idx="1794">
                  <c:v>95.20063213173394</c:v>
                </c:pt>
                <c:pt idx="1795">
                  <c:v>94.569360256255919</c:v>
                </c:pt>
                <c:pt idx="1796">
                  <c:v>92.295079889901913</c:v>
                </c:pt>
                <c:pt idx="1797">
                  <c:v>92.295079889901913</c:v>
                </c:pt>
                <c:pt idx="1798">
                  <c:v>92.295079889901913</c:v>
                </c:pt>
                <c:pt idx="1799">
                  <c:v>92.951559194919042</c:v>
                </c:pt>
                <c:pt idx="1800">
                  <c:v>93.609577194019352</c:v>
                </c:pt>
                <c:pt idx="1801">
                  <c:v>93.530424960152331</c:v>
                </c:pt>
                <c:pt idx="1802">
                  <c:v>93.863869019118724</c:v>
                </c:pt>
                <c:pt idx="1803">
                  <c:v>94.024300505144211</c:v>
                </c:pt>
                <c:pt idx="1804">
                  <c:v>94.024300505144211</c:v>
                </c:pt>
                <c:pt idx="1805">
                  <c:v>94.024300505144211</c:v>
                </c:pt>
                <c:pt idx="1806">
                  <c:v>94.154003365214464</c:v>
                </c:pt>
                <c:pt idx="1807">
                  <c:v>94.688065979202293</c:v>
                </c:pt>
                <c:pt idx="1808">
                  <c:v>93.880658886908705</c:v>
                </c:pt>
                <c:pt idx="1809">
                  <c:v>93.880658886908705</c:v>
                </c:pt>
                <c:pt idx="1810">
                  <c:v>94.721871993323859</c:v>
                </c:pt>
                <c:pt idx="1811">
                  <c:v>94.721871993323859</c:v>
                </c:pt>
                <c:pt idx="1812">
                  <c:v>94.721871993323859</c:v>
                </c:pt>
                <c:pt idx="1813">
                  <c:v>95.781896449508636</c:v>
                </c:pt>
                <c:pt idx="1814">
                  <c:v>96.074791393812433</c:v>
                </c:pt>
                <c:pt idx="1815">
                  <c:v>97.265197545692402</c:v>
                </c:pt>
                <c:pt idx="1816">
                  <c:v>96.961350719973041</c:v>
                </c:pt>
                <c:pt idx="1817">
                  <c:v>97.853023941174797</c:v>
                </c:pt>
                <c:pt idx="1818">
                  <c:v>97.853023941174797</c:v>
                </c:pt>
                <c:pt idx="1819">
                  <c:v>97.853023941174797</c:v>
                </c:pt>
                <c:pt idx="1820">
                  <c:v>97.031949624965918</c:v>
                </c:pt>
                <c:pt idx="1821">
                  <c:v>96.703212159665739</c:v>
                </c:pt>
                <c:pt idx="1822">
                  <c:v>98.494433095318456</c:v>
                </c:pt>
                <c:pt idx="1823">
                  <c:v>97.821435456761321</c:v>
                </c:pt>
                <c:pt idx="1824">
                  <c:v>98.568064132769379</c:v>
                </c:pt>
                <c:pt idx="1825">
                  <c:v>98.568064132769379</c:v>
                </c:pt>
                <c:pt idx="1826">
                  <c:v>98.568064132769379</c:v>
                </c:pt>
                <c:pt idx="1827">
                  <c:v>100</c:v>
                </c:pt>
              </c:numCache>
            </c:numRef>
          </c:yVal>
          <c:smooth val="0"/>
          <c:extLst>
            <c:ext xmlns:c16="http://schemas.microsoft.com/office/drawing/2014/chart" uri="{C3380CC4-5D6E-409C-BE32-E72D297353CC}">
              <c16:uniqueId val="{00000005-65FF-470C-B49D-8CEA86FBFE21}"/>
            </c:ext>
          </c:extLst>
        </c:ser>
        <c:dLbls>
          <c:showLegendKey val="0"/>
          <c:showVal val="0"/>
          <c:showCatName val="0"/>
          <c:showSerName val="0"/>
          <c:showPercent val="0"/>
          <c:showBubbleSize val="0"/>
        </c:dLbls>
        <c:axId val="1951782463"/>
        <c:axId val="1949771839"/>
      </c:scatterChart>
      <c:valAx>
        <c:axId val="1951782463"/>
        <c:scaling>
          <c:orientation val="minMax"/>
          <c:max val="35"/>
          <c:min val="-5"/>
        </c:scaling>
        <c:delete val="0"/>
        <c:axPos val="b"/>
        <c:majorGridlines>
          <c:spPr>
            <a:ln w="9525" cap="flat" cmpd="sng" algn="ctr">
              <a:solidFill>
                <a:schemeClr val="tx1">
                  <a:lumMod val="15000"/>
                  <a:lumOff val="85000"/>
                </a:schemeClr>
              </a:solidFill>
              <a:prstDash val="dashDot"/>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949771839"/>
        <c:crosses val="autoZero"/>
        <c:crossBetween val="midCat"/>
        <c:majorUnit val="5"/>
      </c:valAx>
      <c:valAx>
        <c:axId val="1949771839"/>
        <c:scaling>
          <c:orientation val="minMax"/>
          <c:max val="140"/>
          <c:min val="0"/>
        </c:scaling>
        <c:delete val="0"/>
        <c:axPos val="l"/>
        <c:majorGridlines>
          <c:spPr>
            <a:ln w="9525" cap="flat" cmpd="sng" algn="ctr">
              <a:solidFill>
                <a:schemeClr val="tx1">
                  <a:lumMod val="15000"/>
                  <a:lumOff val="85000"/>
                </a:schemeClr>
              </a:solidFill>
              <a:prstDash val="dashDot"/>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951782463"/>
        <c:crossesAt val="-1832"/>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cap="all" spc="120" normalizeH="0" baseline="0">
                <a:solidFill>
                  <a:schemeClr val="tx1">
                    <a:lumMod val="65000"/>
                    <a:lumOff val="35000"/>
                  </a:schemeClr>
                </a:solidFill>
                <a:latin typeface="+mn-lt"/>
                <a:ea typeface="+mn-ea"/>
                <a:cs typeface="+mn-cs"/>
              </a:defRPr>
            </a:pPr>
            <a:r>
              <a:rPr lang="es-ES" sz="1400" dirty="0"/>
              <a:t>evolución volatilidad </a:t>
            </a:r>
            <a:r>
              <a:rPr lang="es-ES" sz="1400" dirty="0" err="1"/>
              <a:t>eur</a:t>
            </a:r>
            <a:r>
              <a:rPr lang="es-ES" sz="1400" dirty="0"/>
              <a:t>/</a:t>
            </a:r>
            <a:r>
              <a:rPr lang="es-ES" sz="1400" dirty="0" err="1"/>
              <a:t>usd</a:t>
            </a:r>
            <a:r>
              <a:rPr lang="es-ES" sz="1400" dirty="0"/>
              <a:t> y bitcoin últimos</a:t>
            </a:r>
            <a:r>
              <a:rPr lang="es-ES" sz="1400" baseline="0" dirty="0"/>
              <a:t> cinco años</a:t>
            </a:r>
            <a:endParaRPr lang="es-ES" sz="1400" dirty="0"/>
          </a:p>
        </c:rich>
      </c:tx>
      <c:layout>
        <c:manualLayout>
          <c:xMode val="edge"/>
          <c:yMode val="edge"/>
          <c:x val="0.27403433416416384"/>
          <c:y val="7.3183975458918679E-2"/>
        </c:manualLayout>
      </c:layout>
      <c:overlay val="0"/>
      <c:spPr>
        <a:noFill/>
        <a:ln>
          <a:noFill/>
        </a:ln>
        <a:effectLst/>
      </c:spPr>
      <c:txPr>
        <a:bodyPr rot="0" spcFirstLastPara="1" vertOverflow="ellipsis" vert="horz" wrap="square" anchor="ctr" anchorCtr="1"/>
        <a:lstStyle/>
        <a:p>
          <a:pPr>
            <a:defRPr sz="1600" b="1" i="0" u="none" strike="noStrike" kern="1200" cap="all" spc="120" normalizeH="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5.9025376201122769E-2"/>
          <c:y val="5.7313836924699033E-2"/>
          <c:w val="0.89857689539984464"/>
          <c:h val="0.82116256655296394"/>
        </c:manualLayout>
      </c:layout>
      <c:scatterChart>
        <c:scatterStyle val="lineMarker"/>
        <c:varyColors val="0"/>
        <c:ser>
          <c:idx val="0"/>
          <c:order val="0"/>
          <c:tx>
            <c:strRef>
              <c:f>'datos grafico'!$Q$1:$Q$2</c:f>
              <c:strCache>
                <c:ptCount val="2"/>
                <c:pt idx="0">
                  <c:v>Volatilidad Anual</c:v>
                </c:pt>
                <c:pt idx="1">
                  <c:v>Eur/usd</c:v>
                </c:pt>
              </c:strCache>
            </c:strRef>
          </c:tx>
          <c:spPr>
            <a:ln w="57150" cap="rnd">
              <a:solidFill>
                <a:schemeClr val="accent1"/>
              </a:solidFill>
              <a:round/>
            </a:ln>
            <a:effectLst/>
          </c:spPr>
          <c:marker>
            <c:symbol val="none"/>
          </c:marker>
          <c:xVal>
            <c:numRef>
              <c:f>'datos grafico'!$P$3:$P$1316</c:f>
              <c:numCache>
                <c:formatCode>m/d/yyyy</c:formatCode>
                <c:ptCount val="131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numCache>
            </c:numRef>
          </c:xVal>
          <c:yVal>
            <c:numRef>
              <c:f>'datos grafico'!$Q$3:$Q$1316</c:f>
              <c:numCache>
                <c:formatCode>0.00%</c:formatCode>
                <c:ptCount val="1314"/>
                <c:pt idx="0">
                  <c:v>4.8362434106329066E-2</c:v>
                </c:pt>
                <c:pt idx="1">
                  <c:v>4.8380060322123615E-2</c:v>
                </c:pt>
                <c:pt idx="2">
                  <c:v>4.7400558604141572E-2</c:v>
                </c:pt>
                <c:pt idx="3">
                  <c:v>4.7062473269879404E-2</c:v>
                </c:pt>
                <c:pt idx="4">
                  <c:v>4.7164314174747708E-2</c:v>
                </c:pt>
                <c:pt idx="5">
                  <c:v>4.6926213985576587E-2</c:v>
                </c:pt>
                <c:pt idx="6">
                  <c:v>4.6959327717246507E-2</c:v>
                </c:pt>
                <c:pt idx="7">
                  <c:v>4.6445005768946418E-2</c:v>
                </c:pt>
                <c:pt idx="8">
                  <c:v>4.6419311899454453E-2</c:v>
                </c:pt>
                <c:pt idx="9">
                  <c:v>4.6351969000020671E-2</c:v>
                </c:pt>
                <c:pt idx="10">
                  <c:v>4.6350186989603241E-2</c:v>
                </c:pt>
                <c:pt idx="11">
                  <c:v>4.5813017758553863E-2</c:v>
                </c:pt>
                <c:pt idx="12">
                  <c:v>4.5845679888438066E-2</c:v>
                </c:pt>
                <c:pt idx="13">
                  <c:v>4.5985883383037073E-2</c:v>
                </c:pt>
                <c:pt idx="14">
                  <c:v>4.5949942186544468E-2</c:v>
                </c:pt>
                <c:pt idx="15">
                  <c:v>4.5954043674478889E-2</c:v>
                </c:pt>
                <c:pt idx="16">
                  <c:v>4.5955886437611032E-2</c:v>
                </c:pt>
                <c:pt idx="17">
                  <c:v>4.6003875969012765E-2</c:v>
                </c:pt>
                <c:pt idx="18">
                  <c:v>4.5334857865507484E-2</c:v>
                </c:pt>
                <c:pt idx="19">
                  <c:v>4.4322233617297056E-2</c:v>
                </c:pt>
                <c:pt idx="20">
                  <c:v>4.4243431192824034E-2</c:v>
                </c:pt>
                <c:pt idx="21">
                  <c:v>4.4241489762177177E-2</c:v>
                </c:pt>
                <c:pt idx="22">
                  <c:v>4.4346993575808645E-2</c:v>
                </c:pt>
                <c:pt idx="23">
                  <c:v>4.4548825612029337E-2</c:v>
                </c:pt>
                <c:pt idx="24">
                  <c:v>4.4640709065309321E-2</c:v>
                </c:pt>
                <c:pt idx="25">
                  <c:v>4.463229186356811E-2</c:v>
                </c:pt>
                <c:pt idx="26">
                  <c:v>4.4705651622785655E-2</c:v>
                </c:pt>
                <c:pt idx="27">
                  <c:v>4.4676250378945626E-2</c:v>
                </c:pt>
                <c:pt idx="28">
                  <c:v>4.4690483242186864E-2</c:v>
                </c:pt>
                <c:pt idx="29">
                  <c:v>4.4749465042953733E-2</c:v>
                </c:pt>
                <c:pt idx="30">
                  <c:v>4.4543880716297689E-2</c:v>
                </c:pt>
                <c:pt idx="31">
                  <c:v>4.4481256237615063E-2</c:v>
                </c:pt>
                <c:pt idx="32">
                  <c:v>4.4436581961305045E-2</c:v>
                </c:pt>
                <c:pt idx="33">
                  <c:v>4.4401308918169215E-2</c:v>
                </c:pt>
                <c:pt idx="34">
                  <c:v>4.4401954653658232E-2</c:v>
                </c:pt>
                <c:pt idx="35">
                  <c:v>4.4442678823476023E-2</c:v>
                </c:pt>
                <c:pt idx="36">
                  <c:v>4.4318701078816601E-2</c:v>
                </c:pt>
                <c:pt idx="37">
                  <c:v>4.4284077617960063E-2</c:v>
                </c:pt>
                <c:pt idx="38">
                  <c:v>4.4491022958147108E-2</c:v>
                </c:pt>
                <c:pt idx="39">
                  <c:v>4.455105060782745E-2</c:v>
                </c:pt>
                <c:pt idx="40">
                  <c:v>4.4549817162104779E-2</c:v>
                </c:pt>
                <c:pt idx="41">
                  <c:v>4.4450726204267314E-2</c:v>
                </c:pt>
                <c:pt idx="42">
                  <c:v>4.5429523907471223E-2</c:v>
                </c:pt>
                <c:pt idx="43">
                  <c:v>4.5615493231242393E-2</c:v>
                </c:pt>
                <c:pt idx="44">
                  <c:v>4.7703194631830481E-2</c:v>
                </c:pt>
                <c:pt idx="45">
                  <c:v>4.7653185504815614E-2</c:v>
                </c:pt>
                <c:pt idx="46">
                  <c:v>4.7656246257105475E-2</c:v>
                </c:pt>
                <c:pt idx="47">
                  <c:v>4.8331808948579656E-2</c:v>
                </c:pt>
                <c:pt idx="48">
                  <c:v>4.8178326726289758E-2</c:v>
                </c:pt>
                <c:pt idx="49">
                  <c:v>5.068973083427103E-2</c:v>
                </c:pt>
                <c:pt idx="50">
                  <c:v>5.2291374871665096E-2</c:v>
                </c:pt>
                <c:pt idx="51">
                  <c:v>5.219138091762935E-2</c:v>
                </c:pt>
                <c:pt idx="52">
                  <c:v>5.29053771908388E-2</c:v>
                </c:pt>
                <c:pt idx="53">
                  <c:v>5.3365792500413678E-2</c:v>
                </c:pt>
                <c:pt idx="54">
                  <c:v>5.3519239608332311E-2</c:v>
                </c:pt>
                <c:pt idx="55">
                  <c:v>5.563898869506588E-2</c:v>
                </c:pt>
                <c:pt idx="56">
                  <c:v>5.6991074400851834E-2</c:v>
                </c:pt>
                <c:pt idx="57">
                  <c:v>5.8901890925118494E-2</c:v>
                </c:pt>
                <c:pt idx="58">
                  <c:v>5.8904552713440736E-2</c:v>
                </c:pt>
                <c:pt idx="59">
                  <c:v>5.9063445401896272E-2</c:v>
                </c:pt>
                <c:pt idx="60">
                  <c:v>5.9048799832037285E-2</c:v>
                </c:pt>
                <c:pt idx="61">
                  <c:v>5.9791389450561623E-2</c:v>
                </c:pt>
                <c:pt idx="62">
                  <c:v>6.1615708982363675E-2</c:v>
                </c:pt>
                <c:pt idx="63">
                  <c:v>6.2506377584478384E-2</c:v>
                </c:pt>
                <c:pt idx="64">
                  <c:v>6.3415124576441315E-2</c:v>
                </c:pt>
                <c:pt idx="65">
                  <c:v>6.3557713076956249E-2</c:v>
                </c:pt>
                <c:pt idx="66">
                  <c:v>6.368605317229209E-2</c:v>
                </c:pt>
                <c:pt idx="67">
                  <c:v>6.3978877627667033E-2</c:v>
                </c:pt>
                <c:pt idx="68">
                  <c:v>6.4048418961999962E-2</c:v>
                </c:pt>
                <c:pt idx="69">
                  <c:v>6.404869600689414E-2</c:v>
                </c:pt>
                <c:pt idx="70">
                  <c:v>6.4483615422965559E-2</c:v>
                </c:pt>
                <c:pt idx="71">
                  <c:v>6.4543406775843054E-2</c:v>
                </c:pt>
                <c:pt idx="72">
                  <c:v>6.4890607342578774E-2</c:v>
                </c:pt>
                <c:pt idx="73">
                  <c:v>6.4873855535197159E-2</c:v>
                </c:pt>
                <c:pt idx="74">
                  <c:v>6.4788132157247158E-2</c:v>
                </c:pt>
                <c:pt idx="75">
                  <c:v>6.4939338714957315E-2</c:v>
                </c:pt>
                <c:pt idx="76">
                  <c:v>6.5050388234118434E-2</c:v>
                </c:pt>
                <c:pt idx="77">
                  <c:v>6.5465062812480809E-2</c:v>
                </c:pt>
                <c:pt idx="78">
                  <c:v>6.5333687237307786E-2</c:v>
                </c:pt>
                <c:pt idx="79">
                  <c:v>6.5318456887527965E-2</c:v>
                </c:pt>
                <c:pt idx="80">
                  <c:v>6.5344932003676526E-2</c:v>
                </c:pt>
                <c:pt idx="81">
                  <c:v>6.5281973342094998E-2</c:v>
                </c:pt>
                <c:pt idx="82">
                  <c:v>6.5107196812381044E-2</c:v>
                </c:pt>
                <c:pt idx="83">
                  <c:v>6.5087339053392534E-2</c:v>
                </c:pt>
                <c:pt idx="84">
                  <c:v>6.5073206878160747E-2</c:v>
                </c:pt>
                <c:pt idx="85">
                  <c:v>6.5022873670631753E-2</c:v>
                </c:pt>
                <c:pt idx="86">
                  <c:v>6.4957026921624805E-2</c:v>
                </c:pt>
                <c:pt idx="87">
                  <c:v>6.5443197440137962E-2</c:v>
                </c:pt>
                <c:pt idx="88">
                  <c:v>6.5331231057512304E-2</c:v>
                </c:pt>
                <c:pt idx="89">
                  <c:v>6.5709727919956745E-2</c:v>
                </c:pt>
                <c:pt idx="90">
                  <c:v>6.5927931508550808E-2</c:v>
                </c:pt>
                <c:pt idx="91">
                  <c:v>6.594977253126004E-2</c:v>
                </c:pt>
                <c:pt idx="92">
                  <c:v>6.5938968275643564E-2</c:v>
                </c:pt>
                <c:pt idx="93">
                  <c:v>6.5938640485422736E-2</c:v>
                </c:pt>
                <c:pt idx="94">
                  <c:v>6.5974405101175471E-2</c:v>
                </c:pt>
                <c:pt idx="95">
                  <c:v>6.6101127026253148E-2</c:v>
                </c:pt>
                <c:pt idx="96">
                  <c:v>6.6116788359060666E-2</c:v>
                </c:pt>
                <c:pt idx="97">
                  <c:v>6.6211990807881829E-2</c:v>
                </c:pt>
                <c:pt idx="98">
                  <c:v>6.6266765451884022E-2</c:v>
                </c:pt>
                <c:pt idx="99">
                  <c:v>6.6766171677289973E-2</c:v>
                </c:pt>
                <c:pt idx="100">
                  <c:v>6.6786315409081129E-2</c:v>
                </c:pt>
                <c:pt idx="101">
                  <c:v>6.6925112660533317E-2</c:v>
                </c:pt>
                <c:pt idx="102">
                  <c:v>6.6950388245458861E-2</c:v>
                </c:pt>
                <c:pt idx="103">
                  <c:v>6.7085647956864031E-2</c:v>
                </c:pt>
                <c:pt idx="104">
                  <c:v>6.7059815191334263E-2</c:v>
                </c:pt>
                <c:pt idx="105">
                  <c:v>6.7491738907128548E-2</c:v>
                </c:pt>
                <c:pt idx="106">
                  <c:v>6.7453974205207504E-2</c:v>
                </c:pt>
                <c:pt idx="107">
                  <c:v>6.8101910423433817E-2</c:v>
                </c:pt>
                <c:pt idx="108">
                  <c:v>6.8123306384294757E-2</c:v>
                </c:pt>
                <c:pt idx="109">
                  <c:v>6.8108976687023218E-2</c:v>
                </c:pt>
                <c:pt idx="110">
                  <c:v>6.8093749079479307E-2</c:v>
                </c:pt>
                <c:pt idx="111">
                  <c:v>6.8277103670502576E-2</c:v>
                </c:pt>
                <c:pt idx="112">
                  <c:v>6.8755523126599882E-2</c:v>
                </c:pt>
                <c:pt idx="113">
                  <c:v>6.8642671971349045E-2</c:v>
                </c:pt>
                <c:pt idx="114">
                  <c:v>6.8547104346101215E-2</c:v>
                </c:pt>
                <c:pt idx="115">
                  <c:v>6.8682192910721612E-2</c:v>
                </c:pt>
                <c:pt idx="116">
                  <c:v>6.8676340524128909E-2</c:v>
                </c:pt>
                <c:pt idx="117">
                  <c:v>6.8623959183149175E-2</c:v>
                </c:pt>
                <c:pt idx="118">
                  <c:v>6.9229744913226754E-2</c:v>
                </c:pt>
                <c:pt idx="119">
                  <c:v>6.9013174258428053E-2</c:v>
                </c:pt>
                <c:pt idx="120">
                  <c:v>6.901225958603395E-2</c:v>
                </c:pt>
                <c:pt idx="121">
                  <c:v>6.9054599040318285E-2</c:v>
                </c:pt>
                <c:pt idx="122">
                  <c:v>6.9122284485198124E-2</c:v>
                </c:pt>
                <c:pt idx="123">
                  <c:v>6.8794892381236955E-2</c:v>
                </c:pt>
                <c:pt idx="124">
                  <c:v>6.8857644378372926E-2</c:v>
                </c:pt>
                <c:pt idx="125">
                  <c:v>6.8967417423020552E-2</c:v>
                </c:pt>
                <c:pt idx="126">
                  <c:v>6.8983919466255525E-2</c:v>
                </c:pt>
                <c:pt idx="127">
                  <c:v>6.9106220537467927E-2</c:v>
                </c:pt>
                <c:pt idx="128">
                  <c:v>6.9094278387699604E-2</c:v>
                </c:pt>
                <c:pt idx="129">
                  <c:v>6.9095266377217038E-2</c:v>
                </c:pt>
                <c:pt idx="130">
                  <c:v>6.87642223011425E-2</c:v>
                </c:pt>
                <c:pt idx="131">
                  <c:v>6.8779965539260843E-2</c:v>
                </c:pt>
                <c:pt idx="132">
                  <c:v>6.8811503585424677E-2</c:v>
                </c:pt>
                <c:pt idx="133">
                  <c:v>6.8832355345324503E-2</c:v>
                </c:pt>
                <c:pt idx="134">
                  <c:v>6.8850555966761637E-2</c:v>
                </c:pt>
                <c:pt idx="135">
                  <c:v>6.8861484234945453E-2</c:v>
                </c:pt>
                <c:pt idx="136">
                  <c:v>6.8976493848525097E-2</c:v>
                </c:pt>
                <c:pt idx="137">
                  <c:v>6.8950999066676122E-2</c:v>
                </c:pt>
                <c:pt idx="138">
                  <c:v>6.8953762539822813E-2</c:v>
                </c:pt>
                <c:pt idx="139">
                  <c:v>6.9198080652539393E-2</c:v>
                </c:pt>
                <c:pt idx="140">
                  <c:v>6.9256501819965371E-2</c:v>
                </c:pt>
                <c:pt idx="141">
                  <c:v>6.9127607777535807E-2</c:v>
                </c:pt>
                <c:pt idx="142">
                  <c:v>6.9119182640459895E-2</c:v>
                </c:pt>
                <c:pt idx="143">
                  <c:v>6.9137216223865261E-2</c:v>
                </c:pt>
                <c:pt idx="144">
                  <c:v>6.914194862127114E-2</c:v>
                </c:pt>
                <c:pt idx="145">
                  <c:v>6.9457838492335E-2</c:v>
                </c:pt>
                <c:pt idx="146">
                  <c:v>6.9374183200255554E-2</c:v>
                </c:pt>
                <c:pt idx="147">
                  <c:v>6.9461264834658809E-2</c:v>
                </c:pt>
                <c:pt idx="148">
                  <c:v>6.951271538300717E-2</c:v>
                </c:pt>
                <c:pt idx="149">
                  <c:v>6.9903798384191404E-2</c:v>
                </c:pt>
                <c:pt idx="150">
                  <c:v>6.9906521057172433E-2</c:v>
                </c:pt>
                <c:pt idx="151">
                  <c:v>6.9970099464148228E-2</c:v>
                </c:pt>
                <c:pt idx="152">
                  <c:v>6.9968196814667219E-2</c:v>
                </c:pt>
                <c:pt idx="153">
                  <c:v>6.9784575511140867E-2</c:v>
                </c:pt>
                <c:pt idx="154">
                  <c:v>6.9755084249069857E-2</c:v>
                </c:pt>
                <c:pt idx="155">
                  <c:v>6.9202989120294434E-2</c:v>
                </c:pt>
                <c:pt idx="156">
                  <c:v>6.9631563234137259E-2</c:v>
                </c:pt>
                <c:pt idx="157">
                  <c:v>6.9592639107640242E-2</c:v>
                </c:pt>
                <c:pt idx="158">
                  <c:v>7.0020481492152592E-2</c:v>
                </c:pt>
                <c:pt idx="159">
                  <c:v>7.0085118330031643E-2</c:v>
                </c:pt>
                <c:pt idx="160">
                  <c:v>7.0092353956472786E-2</c:v>
                </c:pt>
                <c:pt idx="161">
                  <c:v>7.0043571890852974E-2</c:v>
                </c:pt>
                <c:pt idx="162">
                  <c:v>6.9984774599315819E-2</c:v>
                </c:pt>
                <c:pt idx="163">
                  <c:v>6.9884398407520421E-2</c:v>
                </c:pt>
                <c:pt idx="164">
                  <c:v>6.9901348456388179E-2</c:v>
                </c:pt>
                <c:pt idx="165">
                  <c:v>7.0112643975658945E-2</c:v>
                </c:pt>
                <c:pt idx="166">
                  <c:v>7.0299788895935425E-2</c:v>
                </c:pt>
                <c:pt idx="167">
                  <c:v>7.0336721050205372E-2</c:v>
                </c:pt>
                <c:pt idx="168">
                  <c:v>7.0485489572257615E-2</c:v>
                </c:pt>
                <c:pt idx="169">
                  <c:v>7.0282503189531609E-2</c:v>
                </c:pt>
                <c:pt idx="170">
                  <c:v>7.0210193457252434E-2</c:v>
                </c:pt>
                <c:pt idx="171">
                  <c:v>7.0210672661032189E-2</c:v>
                </c:pt>
                <c:pt idx="172">
                  <c:v>7.0258855819024302E-2</c:v>
                </c:pt>
                <c:pt idx="173">
                  <c:v>7.0746805631126036E-2</c:v>
                </c:pt>
                <c:pt idx="174">
                  <c:v>7.0495975946458803E-2</c:v>
                </c:pt>
                <c:pt idx="175">
                  <c:v>7.0497688217622118E-2</c:v>
                </c:pt>
                <c:pt idx="176">
                  <c:v>7.0893269496549255E-2</c:v>
                </c:pt>
                <c:pt idx="177">
                  <c:v>7.0747477647750079E-2</c:v>
                </c:pt>
                <c:pt idx="178">
                  <c:v>7.0739382201424825E-2</c:v>
                </c:pt>
                <c:pt idx="179">
                  <c:v>7.0758370802455575E-2</c:v>
                </c:pt>
                <c:pt idx="180">
                  <c:v>7.073973126272852E-2</c:v>
                </c:pt>
                <c:pt idx="181">
                  <c:v>7.0712933604222455E-2</c:v>
                </c:pt>
                <c:pt idx="182">
                  <c:v>7.076851839045474E-2</c:v>
                </c:pt>
                <c:pt idx="183">
                  <c:v>7.0585381759275354E-2</c:v>
                </c:pt>
                <c:pt idx="184">
                  <c:v>7.0601037159890551E-2</c:v>
                </c:pt>
                <c:pt idx="185">
                  <c:v>7.0307643299433661E-2</c:v>
                </c:pt>
                <c:pt idx="186">
                  <c:v>7.0095637580800979E-2</c:v>
                </c:pt>
                <c:pt idx="187">
                  <c:v>7.0100053225033709E-2</c:v>
                </c:pt>
                <c:pt idx="188">
                  <c:v>7.0088026808739753E-2</c:v>
                </c:pt>
                <c:pt idx="189">
                  <c:v>7.0555893065555916E-2</c:v>
                </c:pt>
                <c:pt idx="190">
                  <c:v>7.0575179130274834E-2</c:v>
                </c:pt>
                <c:pt idx="191">
                  <c:v>7.0575003890560831E-2</c:v>
                </c:pt>
                <c:pt idx="192">
                  <c:v>7.0280959257623982E-2</c:v>
                </c:pt>
                <c:pt idx="193">
                  <c:v>7.0321436139246268E-2</c:v>
                </c:pt>
                <c:pt idx="194">
                  <c:v>7.0339444463570849E-2</c:v>
                </c:pt>
                <c:pt idx="195">
                  <c:v>7.0568343615611082E-2</c:v>
                </c:pt>
                <c:pt idx="196">
                  <c:v>7.0527019465208285E-2</c:v>
                </c:pt>
                <c:pt idx="197">
                  <c:v>7.0530077637222285E-2</c:v>
                </c:pt>
                <c:pt idx="198">
                  <c:v>7.0554234265222754E-2</c:v>
                </c:pt>
                <c:pt idx="199">
                  <c:v>7.0787732749094015E-2</c:v>
                </c:pt>
                <c:pt idx="200">
                  <c:v>7.0792064168871321E-2</c:v>
                </c:pt>
                <c:pt idx="201">
                  <c:v>7.0735840412161563E-2</c:v>
                </c:pt>
                <c:pt idx="202">
                  <c:v>7.0739926929952346E-2</c:v>
                </c:pt>
                <c:pt idx="203">
                  <c:v>7.0880242183832293E-2</c:v>
                </c:pt>
                <c:pt idx="204">
                  <c:v>7.0866404484886181E-2</c:v>
                </c:pt>
                <c:pt idx="205">
                  <c:v>7.1167827809449316E-2</c:v>
                </c:pt>
                <c:pt idx="206">
                  <c:v>7.1171000111976607E-2</c:v>
                </c:pt>
                <c:pt idx="207">
                  <c:v>7.1157579351706454E-2</c:v>
                </c:pt>
                <c:pt idx="208">
                  <c:v>7.1071397203946188E-2</c:v>
                </c:pt>
                <c:pt idx="209">
                  <c:v>7.1179926839704991E-2</c:v>
                </c:pt>
                <c:pt idx="210">
                  <c:v>7.1251049025815152E-2</c:v>
                </c:pt>
                <c:pt idx="211">
                  <c:v>7.1334769316125105E-2</c:v>
                </c:pt>
                <c:pt idx="212">
                  <c:v>7.1449694599321809E-2</c:v>
                </c:pt>
                <c:pt idx="213">
                  <c:v>7.1494903617632791E-2</c:v>
                </c:pt>
                <c:pt idx="214">
                  <c:v>7.1554209747640651E-2</c:v>
                </c:pt>
                <c:pt idx="215">
                  <c:v>7.1535129292040478E-2</c:v>
                </c:pt>
                <c:pt idx="216">
                  <c:v>7.1827757409623869E-2</c:v>
                </c:pt>
                <c:pt idx="217">
                  <c:v>7.2281378152779574E-2</c:v>
                </c:pt>
                <c:pt idx="218">
                  <c:v>7.2249686522595072E-2</c:v>
                </c:pt>
                <c:pt idx="219">
                  <c:v>7.2253957432396709E-2</c:v>
                </c:pt>
                <c:pt idx="220">
                  <c:v>7.2538191779966385E-2</c:v>
                </c:pt>
                <c:pt idx="221">
                  <c:v>7.2223411411381014E-2</c:v>
                </c:pt>
                <c:pt idx="222">
                  <c:v>7.2585692239832481E-2</c:v>
                </c:pt>
                <c:pt idx="223">
                  <c:v>7.2767737706937591E-2</c:v>
                </c:pt>
                <c:pt idx="224">
                  <c:v>7.2894691074563908E-2</c:v>
                </c:pt>
                <c:pt idx="225">
                  <c:v>7.2876776522115314E-2</c:v>
                </c:pt>
                <c:pt idx="226">
                  <c:v>7.2946136640778605E-2</c:v>
                </c:pt>
                <c:pt idx="227">
                  <c:v>7.2961319840545796E-2</c:v>
                </c:pt>
                <c:pt idx="228">
                  <c:v>7.2993178638952466E-2</c:v>
                </c:pt>
                <c:pt idx="229">
                  <c:v>7.2943916098076669E-2</c:v>
                </c:pt>
                <c:pt idx="230">
                  <c:v>7.2915501086201248E-2</c:v>
                </c:pt>
                <c:pt idx="231">
                  <c:v>7.2915291315391276E-2</c:v>
                </c:pt>
                <c:pt idx="232">
                  <c:v>7.29351325300618E-2</c:v>
                </c:pt>
                <c:pt idx="233">
                  <c:v>7.2935312587243686E-2</c:v>
                </c:pt>
                <c:pt idx="234">
                  <c:v>7.2839882271260328E-2</c:v>
                </c:pt>
                <c:pt idx="235">
                  <c:v>7.2860871001937957E-2</c:v>
                </c:pt>
                <c:pt idx="236">
                  <c:v>7.2929635832989781E-2</c:v>
                </c:pt>
                <c:pt idx="237">
                  <c:v>7.2900889613833966E-2</c:v>
                </c:pt>
                <c:pt idx="238">
                  <c:v>7.3002274560960465E-2</c:v>
                </c:pt>
                <c:pt idx="239">
                  <c:v>7.3007890469880196E-2</c:v>
                </c:pt>
                <c:pt idx="240">
                  <c:v>7.320948368847241E-2</c:v>
                </c:pt>
                <c:pt idx="241">
                  <c:v>7.3295196778586036E-2</c:v>
                </c:pt>
                <c:pt idx="242">
                  <c:v>7.3394782914473919E-2</c:v>
                </c:pt>
                <c:pt idx="243">
                  <c:v>7.3404847541916854E-2</c:v>
                </c:pt>
                <c:pt idx="244">
                  <c:v>7.3275638179367664E-2</c:v>
                </c:pt>
                <c:pt idx="245">
                  <c:v>7.3296075745672359E-2</c:v>
                </c:pt>
                <c:pt idx="246">
                  <c:v>7.3361292133747341E-2</c:v>
                </c:pt>
                <c:pt idx="247">
                  <c:v>7.3450764839106661E-2</c:v>
                </c:pt>
                <c:pt idx="248">
                  <c:v>7.3446562794006701E-2</c:v>
                </c:pt>
                <c:pt idx="249">
                  <c:v>7.3524489345502902E-2</c:v>
                </c:pt>
                <c:pt idx="250">
                  <c:v>7.3506569156321311E-2</c:v>
                </c:pt>
                <c:pt idx="251">
                  <c:v>7.3505781960989738E-2</c:v>
                </c:pt>
                <c:pt idx="252">
                  <c:v>7.3769181555029123E-2</c:v>
                </c:pt>
                <c:pt idx="253">
                  <c:v>7.3771436854116482E-2</c:v>
                </c:pt>
                <c:pt idx="254">
                  <c:v>7.3663107086965399E-2</c:v>
                </c:pt>
                <c:pt idx="255">
                  <c:v>7.3854115166505724E-2</c:v>
                </c:pt>
                <c:pt idx="256">
                  <c:v>7.3853900494726704E-2</c:v>
                </c:pt>
                <c:pt idx="257">
                  <c:v>7.3857002271566885E-2</c:v>
                </c:pt>
                <c:pt idx="258">
                  <c:v>7.3857059910133985E-2</c:v>
                </c:pt>
                <c:pt idx="259">
                  <c:v>7.3591764006168181E-2</c:v>
                </c:pt>
                <c:pt idx="260">
                  <c:v>7.358844509607014E-2</c:v>
                </c:pt>
                <c:pt idx="261">
                  <c:v>7.3660090212154208E-2</c:v>
                </c:pt>
                <c:pt idx="262">
                  <c:v>7.3847370546979707E-2</c:v>
                </c:pt>
                <c:pt idx="263">
                  <c:v>7.3738477610936964E-2</c:v>
                </c:pt>
                <c:pt idx="264">
                  <c:v>7.3780368274706687E-2</c:v>
                </c:pt>
                <c:pt idx="265">
                  <c:v>7.3813099750781916E-2</c:v>
                </c:pt>
                <c:pt idx="266">
                  <c:v>7.3643961217152581E-2</c:v>
                </c:pt>
                <c:pt idx="267">
                  <c:v>7.3660912965501146E-2</c:v>
                </c:pt>
                <c:pt idx="268">
                  <c:v>7.3769302554927571E-2</c:v>
                </c:pt>
                <c:pt idx="269">
                  <c:v>7.3900543868558086E-2</c:v>
                </c:pt>
                <c:pt idx="270">
                  <c:v>7.3888783925288998E-2</c:v>
                </c:pt>
                <c:pt idx="271">
                  <c:v>7.3888995367952265E-2</c:v>
                </c:pt>
                <c:pt idx="272">
                  <c:v>7.3860317123928154E-2</c:v>
                </c:pt>
                <c:pt idx="273">
                  <c:v>7.4174205598862827E-2</c:v>
                </c:pt>
                <c:pt idx="274">
                  <c:v>7.4061703086978764E-2</c:v>
                </c:pt>
                <c:pt idx="275">
                  <c:v>7.4134767541373367E-2</c:v>
                </c:pt>
                <c:pt idx="276">
                  <c:v>7.4149048318396374E-2</c:v>
                </c:pt>
                <c:pt idx="277">
                  <c:v>7.4208838473684632E-2</c:v>
                </c:pt>
                <c:pt idx="278">
                  <c:v>7.4139173354913199E-2</c:v>
                </c:pt>
                <c:pt idx="279">
                  <c:v>7.4131535602688009E-2</c:v>
                </c:pt>
                <c:pt idx="280">
                  <c:v>7.4122763413870293E-2</c:v>
                </c:pt>
                <c:pt idx="281">
                  <c:v>7.4203607638973587E-2</c:v>
                </c:pt>
                <c:pt idx="282">
                  <c:v>7.4200158412917036E-2</c:v>
                </c:pt>
                <c:pt idx="283">
                  <c:v>7.4155923764964285E-2</c:v>
                </c:pt>
                <c:pt idx="284">
                  <c:v>7.4237327250833596E-2</c:v>
                </c:pt>
                <c:pt idx="285">
                  <c:v>7.4299225290850132E-2</c:v>
                </c:pt>
                <c:pt idx="286">
                  <c:v>7.4263743338073243E-2</c:v>
                </c:pt>
                <c:pt idx="287">
                  <c:v>7.4410771765855685E-2</c:v>
                </c:pt>
                <c:pt idx="288">
                  <c:v>7.4674346744557113E-2</c:v>
                </c:pt>
                <c:pt idx="289">
                  <c:v>7.4614244774535293E-2</c:v>
                </c:pt>
                <c:pt idx="290">
                  <c:v>7.4654187355937665E-2</c:v>
                </c:pt>
                <c:pt idx="291">
                  <c:v>7.4686749663234589E-2</c:v>
                </c:pt>
                <c:pt idx="292">
                  <c:v>7.4571747656584808E-2</c:v>
                </c:pt>
                <c:pt idx="293">
                  <c:v>7.4485013261628236E-2</c:v>
                </c:pt>
                <c:pt idx="294">
                  <c:v>7.4470444284033738E-2</c:v>
                </c:pt>
                <c:pt idx="295">
                  <c:v>7.4503630491723982E-2</c:v>
                </c:pt>
                <c:pt idx="296">
                  <c:v>7.4661165453778738E-2</c:v>
                </c:pt>
                <c:pt idx="297">
                  <c:v>7.4691580832092527E-2</c:v>
                </c:pt>
                <c:pt idx="298">
                  <c:v>7.4736261395004847E-2</c:v>
                </c:pt>
                <c:pt idx="299">
                  <c:v>7.4672705584832563E-2</c:v>
                </c:pt>
                <c:pt idx="300">
                  <c:v>7.4678626104669243E-2</c:v>
                </c:pt>
                <c:pt idx="301">
                  <c:v>7.467950002480668E-2</c:v>
                </c:pt>
                <c:pt idx="302">
                  <c:v>7.4869755872943505E-2</c:v>
                </c:pt>
                <c:pt idx="303">
                  <c:v>7.5258287745577787E-2</c:v>
                </c:pt>
                <c:pt idx="304">
                  <c:v>7.5228137691147695E-2</c:v>
                </c:pt>
                <c:pt idx="305">
                  <c:v>7.4043230630319729E-2</c:v>
                </c:pt>
                <c:pt idx="306">
                  <c:v>7.4019731761112498E-2</c:v>
                </c:pt>
                <c:pt idx="307">
                  <c:v>7.4232996473975937E-2</c:v>
                </c:pt>
                <c:pt idx="308">
                  <c:v>7.4138206035937224E-2</c:v>
                </c:pt>
                <c:pt idx="309">
                  <c:v>7.4068674617578309E-2</c:v>
                </c:pt>
                <c:pt idx="310">
                  <c:v>7.2430106475621897E-2</c:v>
                </c:pt>
                <c:pt idx="311">
                  <c:v>7.1277871326692555E-2</c:v>
                </c:pt>
                <c:pt idx="312">
                  <c:v>7.1402141975184574E-2</c:v>
                </c:pt>
                <c:pt idx="313">
                  <c:v>7.085569830479925E-2</c:v>
                </c:pt>
                <c:pt idx="314">
                  <c:v>7.0515916830183378E-2</c:v>
                </c:pt>
                <c:pt idx="315">
                  <c:v>7.0417893892812139E-2</c:v>
                </c:pt>
                <c:pt idx="316">
                  <c:v>6.8672617499623945E-2</c:v>
                </c:pt>
                <c:pt idx="317">
                  <c:v>6.7433981148272856E-2</c:v>
                </c:pt>
                <c:pt idx="318">
                  <c:v>6.5678920250680506E-2</c:v>
                </c:pt>
                <c:pt idx="319">
                  <c:v>6.5736815782414498E-2</c:v>
                </c:pt>
                <c:pt idx="320">
                  <c:v>6.5937669988340525E-2</c:v>
                </c:pt>
                <c:pt idx="321">
                  <c:v>6.60012650702725E-2</c:v>
                </c:pt>
                <c:pt idx="322">
                  <c:v>6.5513144668065348E-2</c:v>
                </c:pt>
                <c:pt idx="323">
                  <c:v>6.3859157458199547E-2</c:v>
                </c:pt>
                <c:pt idx="324">
                  <c:v>6.304448203659084E-2</c:v>
                </c:pt>
                <c:pt idx="325">
                  <c:v>6.2264167748096649E-2</c:v>
                </c:pt>
                <c:pt idx="326">
                  <c:v>6.2136075591303935E-2</c:v>
                </c:pt>
                <c:pt idx="327">
                  <c:v>6.1997900576656849E-2</c:v>
                </c:pt>
                <c:pt idx="328">
                  <c:v>6.1512136284995272E-2</c:v>
                </c:pt>
                <c:pt idx="329">
                  <c:v>6.1539791947940105E-2</c:v>
                </c:pt>
                <c:pt idx="330">
                  <c:v>6.1613362160274916E-2</c:v>
                </c:pt>
                <c:pt idx="331">
                  <c:v>6.107471368928416E-2</c:v>
                </c:pt>
                <c:pt idx="332">
                  <c:v>6.1060686142320818E-2</c:v>
                </c:pt>
                <c:pt idx="333">
                  <c:v>6.0780545365398501E-2</c:v>
                </c:pt>
                <c:pt idx="334">
                  <c:v>6.0789903178336491E-2</c:v>
                </c:pt>
                <c:pt idx="335">
                  <c:v>6.0769793961522038E-2</c:v>
                </c:pt>
                <c:pt idx="336">
                  <c:v>6.0741008955785811E-2</c:v>
                </c:pt>
                <c:pt idx="337">
                  <c:v>6.0576196797651208E-2</c:v>
                </c:pt>
                <c:pt idx="338">
                  <c:v>6.00536122160557E-2</c:v>
                </c:pt>
                <c:pt idx="339">
                  <c:v>6.0104259883671879E-2</c:v>
                </c:pt>
                <c:pt idx="340">
                  <c:v>6.0107511717040735E-2</c:v>
                </c:pt>
                <c:pt idx="341">
                  <c:v>6.0045553448285716E-2</c:v>
                </c:pt>
                <c:pt idx="342">
                  <c:v>6.0004182184005807E-2</c:v>
                </c:pt>
                <c:pt idx="343">
                  <c:v>6.0395684306412699E-2</c:v>
                </c:pt>
                <c:pt idx="344">
                  <c:v>6.0404265095546028E-2</c:v>
                </c:pt>
                <c:pt idx="345">
                  <c:v>6.0431473374744929E-2</c:v>
                </c:pt>
                <c:pt idx="346">
                  <c:v>6.0439451867903858E-2</c:v>
                </c:pt>
                <c:pt idx="347">
                  <c:v>6.0459729240190059E-2</c:v>
                </c:pt>
                <c:pt idx="348">
                  <c:v>6.0551333557302994E-2</c:v>
                </c:pt>
                <c:pt idx="349">
                  <c:v>6.0487869493245368E-2</c:v>
                </c:pt>
                <c:pt idx="350">
                  <c:v>6.008044712216478E-2</c:v>
                </c:pt>
                <c:pt idx="351">
                  <c:v>5.9839269270697854E-2</c:v>
                </c:pt>
                <c:pt idx="352">
                  <c:v>5.9890997659185118E-2</c:v>
                </c:pt>
                <c:pt idx="353">
                  <c:v>6.0588455202023876E-2</c:v>
                </c:pt>
                <c:pt idx="354">
                  <c:v>6.0565844708605029E-2</c:v>
                </c:pt>
                <c:pt idx="355">
                  <c:v>6.0475485988581157E-2</c:v>
                </c:pt>
                <c:pt idx="356">
                  <c:v>6.0964354122279171E-2</c:v>
                </c:pt>
                <c:pt idx="357">
                  <c:v>6.0890572285122714E-2</c:v>
                </c:pt>
                <c:pt idx="358">
                  <c:v>6.0923677229206323E-2</c:v>
                </c:pt>
                <c:pt idx="359">
                  <c:v>6.0851692082359882E-2</c:v>
                </c:pt>
                <c:pt idx="360">
                  <c:v>6.0526613334237069E-2</c:v>
                </c:pt>
                <c:pt idx="361">
                  <c:v>6.0517639186191748E-2</c:v>
                </c:pt>
                <c:pt idx="362">
                  <c:v>6.0394076162430324E-2</c:v>
                </c:pt>
                <c:pt idx="363">
                  <c:v>6.0442553930442885E-2</c:v>
                </c:pt>
                <c:pt idx="364">
                  <c:v>6.0248545015685065E-2</c:v>
                </c:pt>
                <c:pt idx="365">
                  <c:v>6.025810403953643E-2</c:v>
                </c:pt>
                <c:pt idx="366">
                  <c:v>5.9943584050762867E-2</c:v>
                </c:pt>
                <c:pt idx="367">
                  <c:v>5.9957638851909148E-2</c:v>
                </c:pt>
                <c:pt idx="368">
                  <c:v>5.9225587480960261E-2</c:v>
                </c:pt>
                <c:pt idx="369">
                  <c:v>5.9266368225596E-2</c:v>
                </c:pt>
                <c:pt idx="370">
                  <c:v>5.9224221545181005E-2</c:v>
                </c:pt>
                <c:pt idx="371">
                  <c:v>5.9151665815317216E-2</c:v>
                </c:pt>
                <c:pt idx="372">
                  <c:v>5.943263357365107E-2</c:v>
                </c:pt>
                <c:pt idx="373">
                  <c:v>5.9016272808119614E-2</c:v>
                </c:pt>
                <c:pt idx="374">
                  <c:v>5.8943573660045316E-2</c:v>
                </c:pt>
                <c:pt idx="375">
                  <c:v>5.8966520311085985E-2</c:v>
                </c:pt>
                <c:pt idx="376">
                  <c:v>5.8810536133589005E-2</c:v>
                </c:pt>
                <c:pt idx="377">
                  <c:v>5.8809304399384504E-2</c:v>
                </c:pt>
                <c:pt idx="378">
                  <c:v>5.9094001408181385E-2</c:v>
                </c:pt>
                <c:pt idx="379">
                  <c:v>5.8317550372373406E-2</c:v>
                </c:pt>
                <c:pt idx="380">
                  <c:v>5.8272851080698733E-2</c:v>
                </c:pt>
                <c:pt idx="381">
                  <c:v>5.8250645077324734E-2</c:v>
                </c:pt>
                <c:pt idx="382">
                  <c:v>6.1027935556019701E-2</c:v>
                </c:pt>
                <c:pt idx="383">
                  <c:v>6.099614626987801E-2</c:v>
                </c:pt>
                <c:pt idx="384">
                  <c:v>6.1130884393663994E-2</c:v>
                </c:pt>
                <c:pt idx="385">
                  <c:v>6.0718885478791708E-2</c:v>
                </c:pt>
                <c:pt idx="386">
                  <c:v>6.0584962258261391E-2</c:v>
                </c:pt>
                <c:pt idx="387">
                  <c:v>6.0520716222227676E-2</c:v>
                </c:pt>
                <c:pt idx="388">
                  <c:v>6.0336062641317509E-2</c:v>
                </c:pt>
                <c:pt idx="389">
                  <c:v>6.0341380451872567E-2</c:v>
                </c:pt>
                <c:pt idx="390">
                  <c:v>6.0391020503948498E-2</c:v>
                </c:pt>
                <c:pt idx="391">
                  <c:v>6.0522247622521987E-2</c:v>
                </c:pt>
                <c:pt idx="392">
                  <c:v>6.0499822797649316E-2</c:v>
                </c:pt>
                <c:pt idx="393">
                  <c:v>6.041991022275231E-2</c:v>
                </c:pt>
                <c:pt idx="394">
                  <c:v>6.0401943300486233E-2</c:v>
                </c:pt>
                <c:pt idx="395">
                  <c:v>6.0370579845150284E-2</c:v>
                </c:pt>
                <c:pt idx="396">
                  <c:v>6.0364548849107261E-2</c:v>
                </c:pt>
                <c:pt idx="397">
                  <c:v>6.0348326319460521E-2</c:v>
                </c:pt>
                <c:pt idx="398">
                  <c:v>6.0254291630076014E-2</c:v>
                </c:pt>
                <c:pt idx="399">
                  <c:v>6.0275524307632986E-2</c:v>
                </c:pt>
                <c:pt idx="400">
                  <c:v>6.0177521522931404E-2</c:v>
                </c:pt>
                <c:pt idx="401">
                  <c:v>6.0150560178492234E-2</c:v>
                </c:pt>
                <c:pt idx="402">
                  <c:v>6.0209585205326571E-2</c:v>
                </c:pt>
                <c:pt idx="403">
                  <c:v>6.0209685463204002E-2</c:v>
                </c:pt>
                <c:pt idx="404">
                  <c:v>6.0194644987682296E-2</c:v>
                </c:pt>
                <c:pt idx="405">
                  <c:v>6.0218819164829213E-2</c:v>
                </c:pt>
                <c:pt idx="406">
                  <c:v>5.9866212367638609E-2</c:v>
                </c:pt>
                <c:pt idx="407">
                  <c:v>5.9697196748015706E-2</c:v>
                </c:pt>
                <c:pt idx="408">
                  <c:v>5.9588998122206353E-2</c:v>
                </c:pt>
                <c:pt idx="409">
                  <c:v>5.9609807954576689E-2</c:v>
                </c:pt>
                <c:pt idx="410">
                  <c:v>5.9159857120963742E-2</c:v>
                </c:pt>
                <c:pt idx="411">
                  <c:v>5.9183420049376025E-2</c:v>
                </c:pt>
                <c:pt idx="412">
                  <c:v>5.9392363973778547E-2</c:v>
                </c:pt>
                <c:pt idx="413">
                  <c:v>5.9353528818723265E-2</c:v>
                </c:pt>
                <c:pt idx="414">
                  <c:v>5.9311603401966694E-2</c:v>
                </c:pt>
                <c:pt idx="415">
                  <c:v>5.9259328523085603E-2</c:v>
                </c:pt>
                <c:pt idx="416">
                  <c:v>5.9264834267554176E-2</c:v>
                </c:pt>
                <c:pt idx="417">
                  <c:v>5.8717054097569867E-2</c:v>
                </c:pt>
                <c:pt idx="418">
                  <c:v>5.906971881213105E-2</c:v>
                </c:pt>
                <c:pt idx="419">
                  <c:v>5.8577353073383992E-2</c:v>
                </c:pt>
                <c:pt idx="420">
                  <c:v>5.8548363693915154E-2</c:v>
                </c:pt>
                <c:pt idx="421">
                  <c:v>5.8591922444894029E-2</c:v>
                </c:pt>
                <c:pt idx="422">
                  <c:v>5.8570755430618425E-2</c:v>
                </c:pt>
                <c:pt idx="423">
                  <c:v>5.874738463619552E-2</c:v>
                </c:pt>
                <c:pt idx="424">
                  <c:v>5.8738418614279003E-2</c:v>
                </c:pt>
                <c:pt idx="425">
                  <c:v>5.8959559138533152E-2</c:v>
                </c:pt>
                <c:pt idx="426">
                  <c:v>5.8681318409309902E-2</c:v>
                </c:pt>
                <c:pt idx="427">
                  <c:v>5.8492269062587081E-2</c:v>
                </c:pt>
                <c:pt idx="428">
                  <c:v>5.8466165365691915E-2</c:v>
                </c:pt>
                <c:pt idx="429">
                  <c:v>5.8377772271679264E-2</c:v>
                </c:pt>
                <c:pt idx="430">
                  <c:v>5.8381266784240243E-2</c:v>
                </c:pt>
                <c:pt idx="431">
                  <c:v>5.8382908315549181E-2</c:v>
                </c:pt>
                <c:pt idx="432">
                  <c:v>5.8360893430575933E-2</c:v>
                </c:pt>
                <c:pt idx="433">
                  <c:v>5.8395927707788578E-2</c:v>
                </c:pt>
                <c:pt idx="434">
                  <c:v>5.7701762535743988E-2</c:v>
                </c:pt>
                <c:pt idx="435">
                  <c:v>5.7603994035353323E-2</c:v>
                </c:pt>
                <c:pt idx="436">
                  <c:v>5.7704313259415864E-2</c:v>
                </c:pt>
                <c:pt idx="437">
                  <c:v>5.727292985517414E-2</c:v>
                </c:pt>
                <c:pt idx="438">
                  <c:v>5.7272156809394112E-2</c:v>
                </c:pt>
                <c:pt idx="439">
                  <c:v>5.7275990204916055E-2</c:v>
                </c:pt>
                <c:pt idx="440">
                  <c:v>5.7287764904776772E-2</c:v>
                </c:pt>
                <c:pt idx="441">
                  <c:v>5.7304872690323014E-2</c:v>
                </c:pt>
                <c:pt idx="442">
                  <c:v>5.7312197118362274E-2</c:v>
                </c:pt>
                <c:pt idx="443">
                  <c:v>5.7143769991857919E-2</c:v>
                </c:pt>
                <c:pt idx="444">
                  <c:v>5.713795574305866E-2</c:v>
                </c:pt>
                <c:pt idx="445">
                  <c:v>5.7124564630971091E-2</c:v>
                </c:pt>
                <c:pt idx="446">
                  <c:v>5.7132588857938982E-2</c:v>
                </c:pt>
                <c:pt idx="447">
                  <c:v>5.7228341385545292E-2</c:v>
                </c:pt>
                <c:pt idx="448">
                  <c:v>5.7297111925070046E-2</c:v>
                </c:pt>
                <c:pt idx="449">
                  <c:v>5.727663879464797E-2</c:v>
                </c:pt>
                <c:pt idx="450">
                  <c:v>5.6670044797987894E-2</c:v>
                </c:pt>
                <c:pt idx="451">
                  <c:v>5.6585225896702833E-2</c:v>
                </c:pt>
                <c:pt idx="452">
                  <c:v>5.6555366928467569E-2</c:v>
                </c:pt>
                <c:pt idx="453">
                  <c:v>5.6571460874000189E-2</c:v>
                </c:pt>
                <c:pt idx="454">
                  <c:v>5.6525352130091452E-2</c:v>
                </c:pt>
                <c:pt idx="455">
                  <c:v>5.6511880965355137E-2</c:v>
                </c:pt>
                <c:pt idx="456">
                  <c:v>5.6496439316454074E-2</c:v>
                </c:pt>
                <c:pt idx="457">
                  <c:v>5.6538112095332424E-2</c:v>
                </c:pt>
                <c:pt idx="458">
                  <c:v>5.6545470156673786E-2</c:v>
                </c:pt>
                <c:pt idx="459">
                  <c:v>5.6529103404294803E-2</c:v>
                </c:pt>
                <c:pt idx="460">
                  <c:v>5.6212351196364058E-2</c:v>
                </c:pt>
                <c:pt idx="461">
                  <c:v>5.6457052901221598E-2</c:v>
                </c:pt>
                <c:pt idx="462">
                  <c:v>5.6465375885997031E-2</c:v>
                </c:pt>
                <c:pt idx="463">
                  <c:v>5.6460857615735355E-2</c:v>
                </c:pt>
                <c:pt idx="464">
                  <c:v>5.6132631614878102E-2</c:v>
                </c:pt>
                <c:pt idx="465">
                  <c:v>5.6197012844658507E-2</c:v>
                </c:pt>
                <c:pt idx="466">
                  <c:v>5.6009091094856758E-2</c:v>
                </c:pt>
                <c:pt idx="467">
                  <c:v>5.5998778976910614E-2</c:v>
                </c:pt>
                <c:pt idx="468">
                  <c:v>5.5825591253855771E-2</c:v>
                </c:pt>
                <c:pt idx="469">
                  <c:v>5.5826075946640435E-2</c:v>
                </c:pt>
                <c:pt idx="470">
                  <c:v>5.5569731186214999E-2</c:v>
                </c:pt>
                <c:pt idx="471">
                  <c:v>5.5463630373922553E-2</c:v>
                </c:pt>
                <c:pt idx="472">
                  <c:v>5.5347996987407819E-2</c:v>
                </c:pt>
                <c:pt idx="473">
                  <c:v>5.5190448410528767E-2</c:v>
                </c:pt>
                <c:pt idx="474">
                  <c:v>5.5180863391607209E-2</c:v>
                </c:pt>
                <c:pt idx="475">
                  <c:v>5.5083467509900494E-2</c:v>
                </c:pt>
                <c:pt idx="476">
                  <c:v>5.5112188415736237E-2</c:v>
                </c:pt>
                <c:pt idx="477">
                  <c:v>5.5086659312702256E-2</c:v>
                </c:pt>
                <c:pt idx="478">
                  <c:v>5.5472742199725332E-2</c:v>
                </c:pt>
                <c:pt idx="479">
                  <c:v>5.5553205705147532E-2</c:v>
                </c:pt>
                <c:pt idx="480">
                  <c:v>5.5537539202629278E-2</c:v>
                </c:pt>
                <c:pt idx="481">
                  <c:v>5.508699859549699E-2</c:v>
                </c:pt>
                <c:pt idx="482">
                  <c:v>5.5174739133123984E-2</c:v>
                </c:pt>
                <c:pt idx="483">
                  <c:v>5.4683938453662671E-2</c:v>
                </c:pt>
                <c:pt idx="484">
                  <c:v>5.4371659442782383E-2</c:v>
                </c:pt>
                <c:pt idx="485">
                  <c:v>5.4184657380875217E-2</c:v>
                </c:pt>
                <c:pt idx="486">
                  <c:v>5.4610199661809564E-2</c:v>
                </c:pt>
                <c:pt idx="487">
                  <c:v>5.4719605882826018E-2</c:v>
                </c:pt>
                <c:pt idx="488">
                  <c:v>5.4668775595768729E-2</c:v>
                </c:pt>
                <c:pt idx="489">
                  <c:v>5.48165089500387E-2</c:v>
                </c:pt>
                <c:pt idx="490">
                  <c:v>5.5031658005041235E-2</c:v>
                </c:pt>
                <c:pt idx="491">
                  <c:v>5.5001040038235867E-2</c:v>
                </c:pt>
                <c:pt idx="492">
                  <c:v>5.5193206571199159E-2</c:v>
                </c:pt>
                <c:pt idx="493">
                  <c:v>5.5586416259524915E-2</c:v>
                </c:pt>
                <c:pt idx="494">
                  <c:v>5.568701639826476E-2</c:v>
                </c:pt>
                <c:pt idx="495">
                  <c:v>5.5679755112340044E-2</c:v>
                </c:pt>
                <c:pt idx="496">
                  <c:v>5.5823184437248936E-2</c:v>
                </c:pt>
                <c:pt idx="497">
                  <c:v>5.5708244622623949E-2</c:v>
                </c:pt>
                <c:pt idx="498">
                  <c:v>5.6568099689296582E-2</c:v>
                </c:pt>
                <c:pt idx="499">
                  <c:v>5.6547004627285159E-2</c:v>
                </c:pt>
                <c:pt idx="500">
                  <c:v>5.6687371723986621E-2</c:v>
                </c:pt>
                <c:pt idx="501">
                  <c:v>5.6162606621548393E-2</c:v>
                </c:pt>
                <c:pt idx="502">
                  <c:v>5.6027081409336058E-2</c:v>
                </c:pt>
                <c:pt idx="503">
                  <c:v>5.585076233909244E-2</c:v>
                </c:pt>
                <c:pt idx="504">
                  <c:v>5.5897873291162442E-2</c:v>
                </c:pt>
                <c:pt idx="505">
                  <c:v>5.5954661988655341E-2</c:v>
                </c:pt>
                <c:pt idx="506">
                  <c:v>5.6756583368945693E-2</c:v>
                </c:pt>
                <c:pt idx="507">
                  <c:v>5.687592648427936E-2</c:v>
                </c:pt>
                <c:pt idx="508">
                  <c:v>5.676508412245064E-2</c:v>
                </c:pt>
                <c:pt idx="509">
                  <c:v>5.6783629502342337E-2</c:v>
                </c:pt>
                <c:pt idx="510">
                  <c:v>5.6660226430983708E-2</c:v>
                </c:pt>
                <c:pt idx="511">
                  <c:v>5.6663055789864789E-2</c:v>
                </c:pt>
                <c:pt idx="512">
                  <c:v>5.6914049996087242E-2</c:v>
                </c:pt>
                <c:pt idx="513">
                  <c:v>5.6764911385603807E-2</c:v>
                </c:pt>
                <c:pt idx="514">
                  <c:v>5.6921883197921554E-2</c:v>
                </c:pt>
                <c:pt idx="515">
                  <c:v>5.6917180320839152E-2</c:v>
                </c:pt>
                <c:pt idx="516">
                  <c:v>5.7017771995039837E-2</c:v>
                </c:pt>
                <c:pt idx="517">
                  <c:v>5.7012322308212321E-2</c:v>
                </c:pt>
                <c:pt idx="518">
                  <c:v>5.7027391959849676E-2</c:v>
                </c:pt>
                <c:pt idx="519">
                  <c:v>5.7025321073297754E-2</c:v>
                </c:pt>
                <c:pt idx="520">
                  <c:v>5.7020664692155047E-2</c:v>
                </c:pt>
                <c:pt idx="521">
                  <c:v>5.6991630475028046E-2</c:v>
                </c:pt>
                <c:pt idx="522">
                  <c:v>5.6867988586467459E-2</c:v>
                </c:pt>
                <c:pt idx="523">
                  <c:v>5.6888666520117724E-2</c:v>
                </c:pt>
                <c:pt idx="524">
                  <c:v>5.734825408178304E-2</c:v>
                </c:pt>
                <c:pt idx="525">
                  <c:v>5.72592949669549E-2</c:v>
                </c:pt>
                <c:pt idx="526">
                  <c:v>5.7283677822209902E-2</c:v>
                </c:pt>
                <c:pt idx="527">
                  <c:v>5.7399307058895364E-2</c:v>
                </c:pt>
                <c:pt idx="528">
                  <c:v>5.7658782798970319E-2</c:v>
                </c:pt>
                <c:pt idx="529">
                  <c:v>5.7596629422826506E-2</c:v>
                </c:pt>
                <c:pt idx="530">
                  <c:v>5.7517895040698395E-2</c:v>
                </c:pt>
                <c:pt idx="531">
                  <c:v>5.8086252772905432E-2</c:v>
                </c:pt>
                <c:pt idx="532">
                  <c:v>5.8108338498452067E-2</c:v>
                </c:pt>
                <c:pt idx="533">
                  <c:v>5.825368311000563E-2</c:v>
                </c:pt>
                <c:pt idx="534">
                  <c:v>5.7871853396087566E-2</c:v>
                </c:pt>
                <c:pt idx="535">
                  <c:v>5.836227841927992E-2</c:v>
                </c:pt>
                <c:pt idx="536">
                  <c:v>5.8259563157398823E-2</c:v>
                </c:pt>
                <c:pt idx="537">
                  <c:v>5.8265900845613519E-2</c:v>
                </c:pt>
                <c:pt idx="538">
                  <c:v>5.8173715775725936E-2</c:v>
                </c:pt>
                <c:pt idx="539">
                  <c:v>5.8148198160568286E-2</c:v>
                </c:pt>
                <c:pt idx="540">
                  <c:v>5.8209399549189487E-2</c:v>
                </c:pt>
                <c:pt idx="541">
                  <c:v>5.8196382554577111E-2</c:v>
                </c:pt>
                <c:pt idx="542">
                  <c:v>5.9533423346256692E-2</c:v>
                </c:pt>
                <c:pt idx="543">
                  <c:v>5.9542973546261632E-2</c:v>
                </c:pt>
                <c:pt idx="544">
                  <c:v>5.9872651503419506E-2</c:v>
                </c:pt>
                <c:pt idx="545">
                  <c:v>5.9707090250949647E-2</c:v>
                </c:pt>
                <c:pt idx="546">
                  <c:v>5.9886522915346276E-2</c:v>
                </c:pt>
                <c:pt idx="547">
                  <c:v>6.1059021352185494E-2</c:v>
                </c:pt>
                <c:pt idx="548">
                  <c:v>6.0823795771093342E-2</c:v>
                </c:pt>
                <c:pt idx="549">
                  <c:v>6.042655664865456E-2</c:v>
                </c:pt>
                <c:pt idx="550">
                  <c:v>6.0427052785199088E-2</c:v>
                </c:pt>
                <c:pt idx="551">
                  <c:v>6.0240405445444394E-2</c:v>
                </c:pt>
                <c:pt idx="552">
                  <c:v>6.0227542622357765E-2</c:v>
                </c:pt>
                <c:pt idx="553">
                  <c:v>6.1013125376171914E-2</c:v>
                </c:pt>
                <c:pt idx="554">
                  <c:v>6.1099604775680424E-2</c:v>
                </c:pt>
                <c:pt idx="555">
                  <c:v>6.1259722518920909E-2</c:v>
                </c:pt>
                <c:pt idx="556">
                  <c:v>6.125932332056501E-2</c:v>
                </c:pt>
                <c:pt idx="557">
                  <c:v>6.1060529156604225E-2</c:v>
                </c:pt>
                <c:pt idx="558">
                  <c:v>6.1046398791417565E-2</c:v>
                </c:pt>
                <c:pt idx="559">
                  <c:v>6.0975007424583651E-2</c:v>
                </c:pt>
                <c:pt idx="560">
                  <c:v>6.0840792219398677E-2</c:v>
                </c:pt>
                <c:pt idx="561">
                  <c:v>6.0850022876642054E-2</c:v>
                </c:pt>
                <c:pt idx="562">
                  <c:v>6.2121627369280223E-2</c:v>
                </c:pt>
                <c:pt idx="563">
                  <c:v>6.2517841282725542E-2</c:v>
                </c:pt>
                <c:pt idx="564">
                  <c:v>6.177160558405069E-2</c:v>
                </c:pt>
                <c:pt idx="565">
                  <c:v>6.2270627679051303E-2</c:v>
                </c:pt>
                <c:pt idx="566">
                  <c:v>6.2170324722562405E-2</c:v>
                </c:pt>
                <c:pt idx="567">
                  <c:v>6.232042771964337E-2</c:v>
                </c:pt>
                <c:pt idx="568">
                  <c:v>6.2964088548091823E-2</c:v>
                </c:pt>
                <c:pt idx="569">
                  <c:v>6.2816291425033768E-2</c:v>
                </c:pt>
                <c:pt idx="570">
                  <c:v>6.2994774031282369E-2</c:v>
                </c:pt>
                <c:pt idx="571">
                  <c:v>6.4445794915804627E-2</c:v>
                </c:pt>
                <c:pt idx="572">
                  <c:v>6.5022825348917165E-2</c:v>
                </c:pt>
                <c:pt idx="573">
                  <c:v>6.5125605300334566E-2</c:v>
                </c:pt>
                <c:pt idx="574">
                  <c:v>6.5398180081253893E-2</c:v>
                </c:pt>
                <c:pt idx="575">
                  <c:v>6.5445147403454224E-2</c:v>
                </c:pt>
                <c:pt idx="576">
                  <c:v>6.5576077792413645E-2</c:v>
                </c:pt>
                <c:pt idx="577">
                  <c:v>6.6901436547392279E-2</c:v>
                </c:pt>
                <c:pt idx="578">
                  <c:v>6.7190725886213012E-2</c:v>
                </c:pt>
                <c:pt idx="579">
                  <c:v>6.7183649464267248E-2</c:v>
                </c:pt>
                <c:pt idx="580">
                  <c:v>6.709506346173183E-2</c:v>
                </c:pt>
                <c:pt idx="581">
                  <c:v>6.675958020101877E-2</c:v>
                </c:pt>
                <c:pt idx="582">
                  <c:v>6.672656580189637E-2</c:v>
                </c:pt>
                <c:pt idx="583">
                  <c:v>6.6603047183902989E-2</c:v>
                </c:pt>
                <c:pt idx="584">
                  <c:v>6.6588701549205043E-2</c:v>
                </c:pt>
                <c:pt idx="585">
                  <c:v>6.7057751016302625E-2</c:v>
                </c:pt>
                <c:pt idx="586">
                  <c:v>6.7283131261127685E-2</c:v>
                </c:pt>
                <c:pt idx="587">
                  <c:v>6.7534357661303723E-2</c:v>
                </c:pt>
                <c:pt idx="588">
                  <c:v>6.7579173191861172E-2</c:v>
                </c:pt>
                <c:pt idx="589">
                  <c:v>6.7829741320486789E-2</c:v>
                </c:pt>
                <c:pt idx="590">
                  <c:v>6.7841959747566905E-2</c:v>
                </c:pt>
                <c:pt idx="591">
                  <c:v>6.7742469045449644E-2</c:v>
                </c:pt>
                <c:pt idx="592">
                  <c:v>6.7742796458764604E-2</c:v>
                </c:pt>
                <c:pt idx="593">
                  <c:v>6.7642755481218009E-2</c:v>
                </c:pt>
                <c:pt idx="594">
                  <c:v>6.7625492416450494E-2</c:v>
                </c:pt>
                <c:pt idx="595">
                  <c:v>6.7667107969322834E-2</c:v>
                </c:pt>
                <c:pt idx="596">
                  <c:v>6.775163782776332E-2</c:v>
                </c:pt>
                <c:pt idx="597">
                  <c:v>6.7854343930082689E-2</c:v>
                </c:pt>
                <c:pt idx="598">
                  <c:v>6.7850036335403624E-2</c:v>
                </c:pt>
                <c:pt idx="599">
                  <c:v>6.7903275596969556E-2</c:v>
                </c:pt>
                <c:pt idx="600">
                  <c:v>6.7767512014444309E-2</c:v>
                </c:pt>
                <c:pt idx="601">
                  <c:v>6.79327722403745E-2</c:v>
                </c:pt>
                <c:pt idx="602">
                  <c:v>6.793410471791346E-2</c:v>
                </c:pt>
                <c:pt idx="603">
                  <c:v>6.8077797011062827E-2</c:v>
                </c:pt>
                <c:pt idx="604">
                  <c:v>6.7948775056684604E-2</c:v>
                </c:pt>
                <c:pt idx="605">
                  <c:v>6.8114499374403142E-2</c:v>
                </c:pt>
                <c:pt idx="606">
                  <c:v>6.8635835114097835E-2</c:v>
                </c:pt>
                <c:pt idx="607">
                  <c:v>6.8733314031803702E-2</c:v>
                </c:pt>
                <c:pt idx="608">
                  <c:v>6.8767114327070611E-2</c:v>
                </c:pt>
                <c:pt idx="609">
                  <c:v>6.8411735551734493E-2</c:v>
                </c:pt>
                <c:pt idx="610">
                  <c:v>6.8344627641934233E-2</c:v>
                </c:pt>
                <c:pt idx="611">
                  <c:v>6.839912516081062E-2</c:v>
                </c:pt>
                <c:pt idx="612">
                  <c:v>6.8453018881183617E-2</c:v>
                </c:pt>
                <c:pt idx="613">
                  <c:v>6.8393488898872895E-2</c:v>
                </c:pt>
                <c:pt idx="614">
                  <c:v>6.7693869694134753E-2</c:v>
                </c:pt>
                <c:pt idx="615">
                  <c:v>6.7771451376452574E-2</c:v>
                </c:pt>
                <c:pt idx="616">
                  <c:v>6.7765259386450283E-2</c:v>
                </c:pt>
                <c:pt idx="617">
                  <c:v>6.9187980632645363E-2</c:v>
                </c:pt>
                <c:pt idx="618">
                  <c:v>6.9406731202875618E-2</c:v>
                </c:pt>
                <c:pt idx="619">
                  <c:v>6.9203689566686558E-2</c:v>
                </c:pt>
                <c:pt idx="620">
                  <c:v>7.0188389267434662E-2</c:v>
                </c:pt>
                <c:pt idx="621">
                  <c:v>7.0128422657363285E-2</c:v>
                </c:pt>
                <c:pt idx="622">
                  <c:v>7.0931318827195652E-2</c:v>
                </c:pt>
                <c:pt idx="623">
                  <c:v>7.0956474069743133E-2</c:v>
                </c:pt>
                <c:pt idx="624">
                  <c:v>7.1793624243688209E-2</c:v>
                </c:pt>
                <c:pt idx="625">
                  <c:v>7.1936025870022555E-2</c:v>
                </c:pt>
                <c:pt idx="626">
                  <c:v>7.2190198281705337E-2</c:v>
                </c:pt>
                <c:pt idx="627">
                  <c:v>7.2330659641359207E-2</c:v>
                </c:pt>
                <c:pt idx="628">
                  <c:v>7.2399065656558195E-2</c:v>
                </c:pt>
                <c:pt idx="629">
                  <c:v>7.2581830681775816E-2</c:v>
                </c:pt>
                <c:pt idx="630">
                  <c:v>7.2647950670410424E-2</c:v>
                </c:pt>
                <c:pt idx="631">
                  <c:v>7.3086934350049218E-2</c:v>
                </c:pt>
                <c:pt idx="632">
                  <c:v>7.3806432877601816E-2</c:v>
                </c:pt>
                <c:pt idx="633">
                  <c:v>7.3492330317418156E-2</c:v>
                </c:pt>
                <c:pt idx="634">
                  <c:v>7.3373966218328993E-2</c:v>
                </c:pt>
                <c:pt idx="635">
                  <c:v>7.3322817907317359E-2</c:v>
                </c:pt>
                <c:pt idx="636">
                  <c:v>7.3382395497247913E-2</c:v>
                </c:pt>
                <c:pt idx="637">
                  <c:v>7.3684705850200177E-2</c:v>
                </c:pt>
                <c:pt idx="638">
                  <c:v>7.4642905694677852E-2</c:v>
                </c:pt>
                <c:pt idx="639">
                  <c:v>7.4823746357182946E-2</c:v>
                </c:pt>
                <c:pt idx="640">
                  <c:v>7.4813458157023907E-2</c:v>
                </c:pt>
                <c:pt idx="641">
                  <c:v>7.4872559686584766E-2</c:v>
                </c:pt>
                <c:pt idx="642">
                  <c:v>7.6927215701390439E-2</c:v>
                </c:pt>
                <c:pt idx="643">
                  <c:v>7.5026621713530667E-2</c:v>
                </c:pt>
                <c:pt idx="644">
                  <c:v>7.5043542047229808E-2</c:v>
                </c:pt>
                <c:pt idx="645">
                  <c:v>7.4886275562976848E-2</c:v>
                </c:pt>
                <c:pt idx="646">
                  <c:v>7.4990493348050205E-2</c:v>
                </c:pt>
                <c:pt idx="647">
                  <c:v>7.5217074196084796E-2</c:v>
                </c:pt>
                <c:pt idx="648">
                  <c:v>7.5365792473156931E-2</c:v>
                </c:pt>
                <c:pt idx="649">
                  <c:v>7.5504286093651396E-2</c:v>
                </c:pt>
                <c:pt idx="650">
                  <c:v>7.5790938345937156E-2</c:v>
                </c:pt>
                <c:pt idx="651">
                  <c:v>7.6076888388076844E-2</c:v>
                </c:pt>
                <c:pt idx="652">
                  <c:v>7.6103175538184686E-2</c:v>
                </c:pt>
                <c:pt idx="653">
                  <c:v>7.6345785660365581E-2</c:v>
                </c:pt>
                <c:pt idx="654">
                  <c:v>7.6335690653799262E-2</c:v>
                </c:pt>
                <c:pt idx="655">
                  <c:v>7.810060380098989E-2</c:v>
                </c:pt>
                <c:pt idx="656">
                  <c:v>7.8270033218182017E-2</c:v>
                </c:pt>
                <c:pt idx="657">
                  <c:v>7.8276121854217229E-2</c:v>
                </c:pt>
                <c:pt idx="658">
                  <c:v>7.8232924370633186E-2</c:v>
                </c:pt>
                <c:pt idx="659">
                  <c:v>7.8974676400102223E-2</c:v>
                </c:pt>
                <c:pt idx="660">
                  <c:v>7.8970729238852094E-2</c:v>
                </c:pt>
                <c:pt idx="661">
                  <c:v>7.8914714735246388E-2</c:v>
                </c:pt>
                <c:pt idx="662">
                  <c:v>7.930087672471485E-2</c:v>
                </c:pt>
                <c:pt idx="663">
                  <c:v>7.9845318726858586E-2</c:v>
                </c:pt>
                <c:pt idx="664">
                  <c:v>8.0368111048376656E-2</c:v>
                </c:pt>
                <c:pt idx="665">
                  <c:v>8.0737116190282412E-2</c:v>
                </c:pt>
                <c:pt idx="666">
                  <c:v>8.0838893851181204E-2</c:v>
                </c:pt>
                <c:pt idx="667">
                  <c:v>8.0819194571193381E-2</c:v>
                </c:pt>
                <c:pt idx="668">
                  <c:v>8.0873572976837629E-2</c:v>
                </c:pt>
                <c:pt idx="669">
                  <c:v>8.0875175092644497E-2</c:v>
                </c:pt>
                <c:pt idx="670">
                  <c:v>8.1234265546376416E-2</c:v>
                </c:pt>
                <c:pt idx="671">
                  <c:v>8.1198395675460416E-2</c:v>
                </c:pt>
                <c:pt idx="672">
                  <c:v>8.1355753688908614E-2</c:v>
                </c:pt>
                <c:pt idx="673">
                  <c:v>8.136335479528406E-2</c:v>
                </c:pt>
                <c:pt idx="674">
                  <c:v>8.1568557962586136E-2</c:v>
                </c:pt>
                <c:pt idx="675">
                  <c:v>8.187689445271254E-2</c:v>
                </c:pt>
                <c:pt idx="676">
                  <c:v>8.1965344591944211E-2</c:v>
                </c:pt>
                <c:pt idx="677">
                  <c:v>8.2447734994972474E-2</c:v>
                </c:pt>
                <c:pt idx="678">
                  <c:v>8.2579826531583328E-2</c:v>
                </c:pt>
                <c:pt idx="679">
                  <c:v>8.2385827361596733E-2</c:v>
                </c:pt>
                <c:pt idx="680">
                  <c:v>8.2421063430856326E-2</c:v>
                </c:pt>
                <c:pt idx="681">
                  <c:v>8.3127002648181916E-2</c:v>
                </c:pt>
                <c:pt idx="682">
                  <c:v>8.3070895018916485E-2</c:v>
                </c:pt>
                <c:pt idx="683">
                  <c:v>8.3313989509483849E-2</c:v>
                </c:pt>
                <c:pt idx="684">
                  <c:v>8.3471363945814989E-2</c:v>
                </c:pt>
                <c:pt idx="685">
                  <c:v>8.3462175408340028E-2</c:v>
                </c:pt>
                <c:pt idx="686">
                  <c:v>8.3310019754854595E-2</c:v>
                </c:pt>
                <c:pt idx="687">
                  <c:v>8.3588477118791846E-2</c:v>
                </c:pt>
                <c:pt idx="688">
                  <c:v>8.3718656574795103E-2</c:v>
                </c:pt>
                <c:pt idx="689">
                  <c:v>8.4283849299523386E-2</c:v>
                </c:pt>
                <c:pt idx="690">
                  <c:v>8.4352424286697744E-2</c:v>
                </c:pt>
                <c:pt idx="691">
                  <c:v>8.4365901743444355E-2</c:v>
                </c:pt>
                <c:pt idx="692">
                  <c:v>8.4360262040380954E-2</c:v>
                </c:pt>
                <c:pt idx="693">
                  <c:v>8.4367691857419699E-2</c:v>
                </c:pt>
                <c:pt idx="694">
                  <c:v>8.4444742230542436E-2</c:v>
                </c:pt>
                <c:pt idx="695">
                  <c:v>8.4454594624979534E-2</c:v>
                </c:pt>
                <c:pt idx="696">
                  <c:v>8.4514322011167306E-2</c:v>
                </c:pt>
                <c:pt idx="697">
                  <c:v>8.5114167533865442E-2</c:v>
                </c:pt>
                <c:pt idx="698">
                  <c:v>8.5121375676730671E-2</c:v>
                </c:pt>
                <c:pt idx="699">
                  <c:v>8.5119507961557775E-2</c:v>
                </c:pt>
                <c:pt idx="700">
                  <c:v>8.5129955145527389E-2</c:v>
                </c:pt>
                <c:pt idx="701">
                  <c:v>8.5412433586979364E-2</c:v>
                </c:pt>
                <c:pt idx="702">
                  <c:v>8.5398693675980644E-2</c:v>
                </c:pt>
                <c:pt idx="703">
                  <c:v>8.5749109898300965E-2</c:v>
                </c:pt>
                <c:pt idx="704">
                  <c:v>8.6412669433444195E-2</c:v>
                </c:pt>
                <c:pt idx="705">
                  <c:v>8.7503001336367181E-2</c:v>
                </c:pt>
                <c:pt idx="706">
                  <c:v>8.7484119775887811E-2</c:v>
                </c:pt>
                <c:pt idx="707">
                  <c:v>8.7492718976870013E-2</c:v>
                </c:pt>
                <c:pt idx="708">
                  <c:v>8.7452080660936918E-2</c:v>
                </c:pt>
                <c:pt idx="709">
                  <c:v>8.7420004029395065E-2</c:v>
                </c:pt>
                <c:pt idx="710">
                  <c:v>8.7457861567171474E-2</c:v>
                </c:pt>
                <c:pt idx="711">
                  <c:v>8.8064218304245476E-2</c:v>
                </c:pt>
                <c:pt idx="712">
                  <c:v>8.8087606617751099E-2</c:v>
                </c:pt>
                <c:pt idx="713">
                  <c:v>8.9315287369799712E-2</c:v>
                </c:pt>
                <c:pt idx="714">
                  <c:v>8.9511751635373477E-2</c:v>
                </c:pt>
                <c:pt idx="715">
                  <c:v>8.9569160760241143E-2</c:v>
                </c:pt>
                <c:pt idx="716">
                  <c:v>9.0534286958945859E-2</c:v>
                </c:pt>
                <c:pt idx="717">
                  <c:v>9.0696668704652442E-2</c:v>
                </c:pt>
                <c:pt idx="718">
                  <c:v>9.0735060144652102E-2</c:v>
                </c:pt>
                <c:pt idx="719">
                  <c:v>9.070090086962182E-2</c:v>
                </c:pt>
                <c:pt idx="720">
                  <c:v>9.2259485967252086E-2</c:v>
                </c:pt>
                <c:pt idx="721">
                  <c:v>9.2811321102304972E-2</c:v>
                </c:pt>
                <c:pt idx="722">
                  <c:v>9.2851904992816675E-2</c:v>
                </c:pt>
                <c:pt idx="723">
                  <c:v>9.2991558237238411E-2</c:v>
                </c:pt>
                <c:pt idx="724">
                  <c:v>9.3092345357688816E-2</c:v>
                </c:pt>
                <c:pt idx="725">
                  <c:v>9.3449402852371785E-2</c:v>
                </c:pt>
                <c:pt idx="726">
                  <c:v>9.3730904562808456E-2</c:v>
                </c:pt>
                <c:pt idx="727">
                  <c:v>9.4133780697758337E-2</c:v>
                </c:pt>
                <c:pt idx="728">
                  <c:v>9.4242527398038956E-2</c:v>
                </c:pt>
                <c:pt idx="729">
                  <c:v>9.5070874040573392E-2</c:v>
                </c:pt>
                <c:pt idx="730">
                  <c:v>9.5068817473880851E-2</c:v>
                </c:pt>
                <c:pt idx="731">
                  <c:v>9.5428765437281668E-2</c:v>
                </c:pt>
                <c:pt idx="732">
                  <c:v>9.5502271316577056E-2</c:v>
                </c:pt>
                <c:pt idx="733">
                  <c:v>9.5726459561165406E-2</c:v>
                </c:pt>
                <c:pt idx="734">
                  <c:v>9.5730901379064273E-2</c:v>
                </c:pt>
                <c:pt idx="735">
                  <c:v>9.611688337267206E-2</c:v>
                </c:pt>
                <c:pt idx="736">
                  <c:v>9.6956071936338373E-2</c:v>
                </c:pt>
                <c:pt idx="737">
                  <c:v>9.7358257115616839E-2</c:v>
                </c:pt>
                <c:pt idx="738">
                  <c:v>9.7143295508815675E-2</c:v>
                </c:pt>
                <c:pt idx="739">
                  <c:v>9.6930487761861694E-2</c:v>
                </c:pt>
                <c:pt idx="740">
                  <c:v>9.6860083907915576E-2</c:v>
                </c:pt>
                <c:pt idx="741">
                  <c:v>9.686021376158388E-2</c:v>
                </c:pt>
                <c:pt idx="742">
                  <c:v>9.7702394045083074E-2</c:v>
                </c:pt>
                <c:pt idx="743">
                  <c:v>0.10013671954608026</c:v>
                </c:pt>
                <c:pt idx="744">
                  <c:v>0.10035923873309147</c:v>
                </c:pt>
                <c:pt idx="745">
                  <c:v>0.10058636127719059</c:v>
                </c:pt>
                <c:pt idx="746">
                  <c:v>0.10073195273341992</c:v>
                </c:pt>
                <c:pt idx="747">
                  <c:v>0.10124834359678297</c:v>
                </c:pt>
                <c:pt idx="748">
                  <c:v>0.10318578385381307</c:v>
                </c:pt>
                <c:pt idx="749">
                  <c:v>0.10318799389786781</c:v>
                </c:pt>
                <c:pt idx="750">
                  <c:v>0.10320173214005025</c:v>
                </c:pt>
                <c:pt idx="751">
                  <c:v>0.10309203884330261</c:v>
                </c:pt>
                <c:pt idx="752">
                  <c:v>0.10313316667824012</c:v>
                </c:pt>
                <c:pt idx="753">
                  <c:v>0.10304081780370011</c:v>
                </c:pt>
                <c:pt idx="754">
                  <c:v>0.10317881821201598</c:v>
                </c:pt>
                <c:pt idx="755">
                  <c:v>0.10332703005324606</c:v>
                </c:pt>
                <c:pt idx="756">
                  <c:v>0.10355362336875887</c:v>
                </c:pt>
                <c:pt idx="757">
                  <c:v>0.10354183167772736</c:v>
                </c:pt>
                <c:pt idx="758">
                  <c:v>0.10353769688797541</c:v>
                </c:pt>
                <c:pt idx="759">
                  <c:v>0.10308418670982357</c:v>
                </c:pt>
                <c:pt idx="760">
                  <c:v>0.10303835985476149</c:v>
                </c:pt>
                <c:pt idx="761">
                  <c:v>0.10297687035084727</c:v>
                </c:pt>
                <c:pt idx="762">
                  <c:v>0.10470019161510018</c:v>
                </c:pt>
                <c:pt idx="763">
                  <c:v>0.10472605232872123</c:v>
                </c:pt>
                <c:pt idx="764">
                  <c:v>0.10477732928281192</c:v>
                </c:pt>
                <c:pt idx="765">
                  <c:v>0.10474136168252819</c:v>
                </c:pt>
                <c:pt idx="766">
                  <c:v>0.10476702606380683</c:v>
                </c:pt>
                <c:pt idx="767">
                  <c:v>0.10436454088981377</c:v>
                </c:pt>
                <c:pt idx="768">
                  <c:v>0.10424775554131044</c:v>
                </c:pt>
                <c:pt idx="769">
                  <c:v>0.10422330863123043</c:v>
                </c:pt>
                <c:pt idx="770">
                  <c:v>0.10451172173268267</c:v>
                </c:pt>
                <c:pt idx="771">
                  <c:v>0.10456362570416398</c:v>
                </c:pt>
                <c:pt idx="772">
                  <c:v>0.10466852899368562</c:v>
                </c:pt>
                <c:pt idx="773">
                  <c:v>0.1045358123368577</c:v>
                </c:pt>
                <c:pt idx="774">
                  <c:v>0.10439574384232486</c:v>
                </c:pt>
                <c:pt idx="775">
                  <c:v>0.10431737891072169</c:v>
                </c:pt>
                <c:pt idx="776">
                  <c:v>0.10431522860062362</c:v>
                </c:pt>
                <c:pt idx="777">
                  <c:v>0.10416747242354321</c:v>
                </c:pt>
                <c:pt idx="778">
                  <c:v>0.10421698269807612</c:v>
                </c:pt>
                <c:pt idx="779">
                  <c:v>0.10422092074147438</c:v>
                </c:pt>
                <c:pt idx="780">
                  <c:v>0.10421909427077264</c:v>
                </c:pt>
                <c:pt idx="781">
                  <c:v>0.10421364176658361</c:v>
                </c:pt>
                <c:pt idx="782">
                  <c:v>0.10431047591911546</c:v>
                </c:pt>
                <c:pt idx="783">
                  <c:v>0.1043209265800303</c:v>
                </c:pt>
                <c:pt idx="784">
                  <c:v>0.10427089697785076</c:v>
                </c:pt>
                <c:pt idx="785">
                  <c:v>0.10454593370147726</c:v>
                </c:pt>
                <c:pt idx="786">
                  <c:v>0.10471213210840949</c:v>
                </c:pt>
                <c:pt idx="787">
                  <c:v>0.104854118309251</c:v>
                </c:pt>
                <c:pt idx="788">
                  <c:v>0.10536783113891911</c:v>
                </c:pt>
                <c:pt idx="789">
                  <c:v>0.10569244368142929</c:v>
                </c:pt>
                <c:pt idx="790">
                  <c:v>0.10566998091524814</c:v>
                </c:pt>
                <c:pt idx="791">
                  <c:v>0.10565218327697527</c:v>
                </c:pt>
                <c:pt idx="792">
                  <c:v>0.1057832965683748</c:v>
                </c:pt>
                <c:pt idx="793">
                  <c:v>0.1057815791624401</c:v>
                </c:pt>
                <c:pt idx="794">
                  <c:v>0.10570737436268728</c:v>
                </c:pt>
                <c:pt idx="795">
                  <c:v>0.10574312964843259</c:v>
                </c:pt>
                <c:pt idx="796">
                  <c:v>0.10547956446476961</c:v>
                </c:pt>
                <c:pt idx="797">
                  <c:v>0.10547952461615172</c:v>
                </c:pt>
                <c:pt idx="798">
                  <c:v>0.10554090969288589</c:v>
                </c:pt>
                <c:pt idx="799">
                  <c:v>0.10553108596485214</c:v>
                </c:pt>
                <c:pt idx="800">
                  <c:v>0.10554194164573917</c:v>
                </c:pt>
                <c:pt idx="801">
                  <c:v>0.10549907603946483</c:v>
                </c:pt>
                <c:pt idx="802">
                  <c:v>0.10554150876821168</c:v>
                </c:pt>
                <c:pt idx="803">
                  <c:v>0.10472907087889449</c:v>
                </c:pt>
                <c:pt idx="804">
                  <c:v>0.10472611262442152</c:v>
                </c:pt>
                <c:pt idx="805">
                  <c:v>0.10454633068330629</c:v>
                </c:pt>
                <c:pt idx="806">
                  <c:v>0.10459689596546638</c:v>
                </c:pt>
                <c:pt idx="807">
                  <c:v>0.10442688956903017</c:v>
                </c:pt>
                <c:pt idx="808">
                  <c:v>0.10425420556891672</c:v>
                </c:pt>
                <c:pt idx="809">
                  <c:v>0.10451190023905477</c:v>
                </c:pt>
                <c:pt idx="810">
                  <c:v>0.10458971100721844</c:v>
                </c:pt>
                <c:pt idx="811">
                  <c:v>0.10462778015479189</c:v>
                </c:pt>
                <c:pt idx="812">
                  <c:v>0.10463783165568516</c:v>
                </c:pt>
                <c:pt idx="813">
                  <c:v>0.1047966934181893</c:v>
                </c:pt>
                <c:pt idx="814">
                  <c:v>0.1044139543001233</c:v>
                </c:pt>
                <c:pt idx="815">
                  <c:v>0.10436692843714847</c:v>
                </c:pt>
                <c:pt idx="816">
                  <c:v>0.10441244968390839</c:v>
                </c:pt>
                <c:pt idx="817">
                  <c:v>0.10443478941748605</c:v>
                </c:pt>
                <c:pt idx="818">
                  <c:v>0.10442971620058743</c:v>
                </c:pt>
                <c:pt idx="819">
                  <c:v>0.1043872073670539</c:v>
                </c:pt>
                <c:pt idx="820">
                  <c:v>0.10439894917498134</c:v>
                </c:pt>
                <c:pt idx="821">
                  <c:v>0.10443838292917254</c:v>
                </c:pt>
                <c:pt idx="822">
                  <c:v>0.10449386095234388</c:v>
                </c:pt>
                <c:pt idx="823">
                  <c:v>0.10378567414782693</c:v>
                </c:pt>
                <c:pt idx="824">
                  <c:v>0.1035059475635187</c:v>
                </c:pt>
                <c:pt idx="825">
                  <c:v>0.10336826102544042</c:v>
                </c:pt>
                <c:pt idx="826">
                  <c:v>0.10318569451387209</c:v>
                </c:pt>
                <c:pt idx="827">
                  <c:v>0.10347972407845267</c:v>
                </c:pt>
                <c:pt idx="828">
                  <c:v>0.10351804335840505</c:v>
                </c:pt>
                <c:pt idx="829">
                  <c:v>0.10304187563560319</c:v>
                </c:pt>
                <c:pt idx="830">
                  <c:v>0.10351198298903524</c:v>
                </c:pt>
                <c:pt idx="831">
                  <c:v>0.10333609587058165</c:v>
                </c:pt>
                <c:pt idx="832">
                  <c:v>0.10246877432325871</c:v>
                </c:pt>
                <c:pt idx="833">
                  <c:v>0.10226666184446169</c:v>
                </c:pt>
                <c:pt idx="834">
                  <c:v>0.1024205176677699</c:v>
                </c:pt>
                <c:pt idx="835">
                  <c:v>0.10225609854004875</c:v>
                </c:pt>
                <c:pt idx="836">
                  <c:v>0.10349158955800919</c:v>
                </c:pt>
                <c:pt idx="837">
                  <c:v>0.10345836057207364</c:v>
                </c:pt>
                <c:pt idx="838">
                  <c:v>0.10289485687426472</c:v>
                </c:pt>
                <c:pt idx="839">
                  <c:v>0.10277175756670019</c:v>
                </c:pt>
                <c:pt idx="840">
                  <c:v>0.10285830500170506</c:v>
                </c:pt>
                <c:pt idx="841">
                  <c:v>0.10289824121812406</c:v>
                </c:pt>
                <c:pt idx="842">
                  <c:v>0.10311750658249252</c:v>
                </c:pt>
                <c:pt idx="843">
                  <c:v>0.10359259726339218</c:v>
                </c:pt>
                <c:pt idx="844">
                  <c:v>0.10362971572235738</c:v>
                </c:pt>
                <c:pt idx="845">
                  <c:v>0.10373362542263836</c:v>
                </c:pt>
                <c:pt idx="846">
                  <c:v>0.10344302661926381</c:v>
                </c:pt>
                <c:pt idx="847">
                  <c:v>0.10345408070476271</c:v>
                </c:pt>
                <c:pt idx="848">
                  <c:v>0.10341329103760694</c:v>
                </c:pt>
                <c:pt idx="849">
                  <c:v>0.103459944619663</c:v>
                </c:pt>
                <c:pt idx="850">
                  <c:v>0.10341055555294063</c:v>
                </c:pt>
                <c:pt idx="851">
                  <c:v>0.10335813750617769</c:v>
                </c:pt>
                <c:pt idx="852">
                  <c:v>0.10341138450785431</c:v>
                </c:pt>
                <c:pt idx="853">
                  <c:v>0.10340631014305511</c:v>
                </c:pt>
                <c:pt idx="854">
                  <c:v>0.10353885132798318</c:v>
                </c:pt>
                <c:pt idx="855">
                  <c:v>0.10364423156920434</c:v>
                </c:pt>
                <c:pt idx="856">
                  <c:v>0.10396571627718505</c:v>
                </c:pt>
                <c:pt idx="857">
                  <c:v>0.10404179580992019</c:v>
                </c:pt>
                <c:pt idx="858">
                  <c:v>0.10402589499831891</c:v>
                </c:pt>
                <c:pt idx="859">
                  <c:v>0.1042822200125125</c:v>
                </c:pt>
                <c:pt idx="860">
                  <c:v>0.10435503312020467</c:v>
                </c:pt>
                <c:pt idx="861">
                  <c:v>0.10433595224456946</c:v>
                </c:pt>
                <c:pt idx="862">
                  <c:v>0.10424843342222306</c:v>
                </c:pt>
                <c:pt idx="863">
                  <c:v>0.10426167294506157</c:v>
                </c:pt>
                <c:pt idx="864">
                  <c:v>0.10422648150665936</c:v>
                </c:pt>
                <c:pt idx="865">
                  <c:v>0.10416555013588222</c:v>
                </c:pt>
                <c:pt idx="866">
                  <c:v>0.10423162505886485</c:v>
                </c:pt>
                <c:pt idx="867">
                  <c:v>0.1038737472633888</c:v>
                </c:pt>
                <c:pt idx="868">
                  <c:v>0.10375992139818674</c:v>
                </c:pt>
                <c:pt idx="869">
                  <c:v>0.10383196262573609</c:v>
                </c:pt>
                <c:pt idx="870">
                  <c:v>0.10380573372747585</c:v>
                </c:pt>
                <c:pt idx="871">
                  <c:v>0.10388416086923161</c:v>
                </c:pt>
                <c:pt idx="872">
                  <c:v>0.10386578147349419</c:v>
                </c:pt>
                <c:pt idx="873">
                  <c:v>0.10379921411149366</c:v>
                </c:pt>
                <c:pt idx="874">
                  <c:v>0.10373801517142685</c:v>
                </c:pt>
                <c:pt idx="875">
                  <c:v>0.10393418796987432</c:v>
                </c:pt>
                <c:pt idx="876">
                  <c:v>0.103866362032878</c:v>
                </c:pt>
                <c:pt idx="877">
                  <c:v>0.10395281162589613</c:v>
                </c:pt>
                <c:pt idx="878">
                  <c:v>0.1028696738595424</c:v>
                </c:pt>
                <c:pt idx="879">
                  <c:v>0.10277963751187989</c:v>
                </c:pt>
                <c:pt idx="880">
                  <c:v>0.1027821709504914</c:v>
                </c:pt>
                <c:pt idx="881">
                  <c:v>0.10220557439784091</c:v>
                </c:pt>
                <c:pt idx="882">
                  <c:v>0.10232912435730178</c:v>
                </c:pt>
                <c:pt idx="883">
                  <c:v>0.1019116095906277</c:v>
                </c:pt>
                <c:pt idx="884">
                  <c:v>0.10187282740219739</c:v>
                </c:pt>
                <c:pt idx="885">
                  <c:v>0.10140115378902585</c:v>
                </c:pt>
                <c:pt idx="886">
                  <c:v>0.10128297107784667</c:v>
                </c:pt>
                <c:pt idx="887">
                  <c:v>0.10111370984659694</c:v>
                </c:pt>
                <c:pt idx="888">
                  <c:v>0.10100634371767034</c:v>
                </c:pt>
                <c:pt idx="889">
                  <c:v>0.10097511716725122</c:v>
                </c:pt>
                <c:pt idx="890">
                  <c:v>0.10086663687868888</c:v>
                </c:pt>
                <c:pt idx="891">
                  <c:v>0.10103383890286545</c:v>
                </c:pt>
                <c:pt idx="892">
                  <c:v>0.10131461223346794</c:v>
                </c:pt>
                <c:pt idx="893">
                  <c:v>0.10095497718215242</c:v>
                </c:pt>
                <c:pt idx="894">
                  <c:v>0.10092863213208404</c:v>
                </c:pt>
                <c:pt idx="895">
                  <c:v>0.10093957630778999</c:v>
                </c:pt>
                <c:pt idx="896">
                  <c:v>0.10094058318883005</c:v>
                </c:pt>
                <c:pt idx="897">
                  <c:v>0.10126986699130136</c:v>
                </c:pt>
                <c:pt idx="898">
                  <c:v>0.10106936490413124</c:v>
                </c:pt>
                <c:pt idx="899">
                  <c:v>0.10028842586406952</c:v>
                </c:pt>
                <c:pt idx="900">
                  <c:v>0.10009116762727295</c:v>
                </c:pt>
                <c:pt idx="901">
                  <c:v>0.10021963923294669</c:v>
                </c:pt>
                <c:pt idx="902">
                  <c:v>0.10041434571353723</c:v>
                </c:pt>
                <c:pt idx="903">
                  <c:v>9.8981101662455814E-2</c:v>
                </c:pt>
                <c:pt idx="904">
                  <c:v>9.8825384812513906E-2</c:v>
                </c:pt>
                <c:pt idx="905">
                  <c:v>9.8803005320237933E-2</c:v>
                </c:pt>
                <c:pt idx="906">
                  <c:v>9.8923253221474938E-2</c:v>
                </c:pt>
                <c:pt idx="907">
                  <c:v>9.8866523363560138E-2</c:v>
                </c:pt>
                <c:pt idx="908">
                  <c:v>9.8819283559530513E-2</c:v>
                </c:pt>
                <c:pt idx="909">
                  <c:v>9.8740806585228533E-2</c:v>
                </c:pt>
                <c:pt idx="910">
                  <c:v>9.8754579108404253E-2</c:v>
                </c:pt>
                <c:pt idx="911">
                  <c:v>9.859447287403944E-2</c:v>
                </c:pt>
                <c:pt idx="912">
                  <c:v>9.8385590790336805E-2</c:v>
                </c:pt>
                <c:pt idx="913">
                  <c:v>9.8384015166277927E-2</c:v>
                </c:pt>
                <c:pt idx="914">
                  <c:v>9.8152958164038559E-2</c:v>
                </c:pt>
                <c:pt idx="915">
                  <c:v>9.8173423761941561E-2</c:v>
                </c:pt>
                <c:pt idx="916">
                  <c:v>9.670169344981161E-2</c:v>
                </c:pt>
                <c:pt idx="917">
                  <c:v>9.6431653724762645E-2</c:v>
                </c:pt>
                <c:pt idx="918">
                  <c:v>9.676943567093603E-2</c:v>
                </c:pt>
                <c:pt idx="919">
                  <c:v>9.6748260292010321E-2</c:v>
                </c:pt>
                <c:pt idx="920">
                  <c:v>9.5981675064832503E-2</c:v>
                </c:pt>
                <c:pt idx="921">
                  <c:v>9.6645160113080178E-2</c:v>
                </c:pt>
                <c:pt idx="922">
                  <c:v>9.6832465630346018E-2</c:v>
                </c:pt>
                <c:pt idx="923">
                  <c:v>9.6381979702701057E-2</c:v>
                </c:pt>
                <c:pt idx="924">
                  <c:v>9.6011481041954533E-2</c:v>
                </c:pt>
                <c:pt idx="925">
                  <c:v>9.5681647893472971E-2</c:v>
                </c:pt>
                <c:pt idx="926">
                  <c:v>9.5471061912059202E-2</c:v>
                </c:pt>
                <c:pt idx="927">
                  <c:v>9.5548949833676289E-2</c:v>
                </c:pt>
                <c:pt idx="928">
                  <c:v>9.5541616092632634E-2</c:v>
                </c:pt>
                <c:pt idx="929">
                  <c:v>9.5592024797507044E-2</c:v>
                </c:pt>
                <c:pt idx="930">
                  <c:v>9.5671421455387387E-2</c:v>
                </c:pt>
                <c:pt idx="931">
                  <c:v>9.5226737376671755E-2</c:v>
                </c:pt>
                <c:pt idx="932">
                  <c:v>9.5521335699444793E-2</c:v>
                </c:pt>
                <c:pt idx="933">
                  <c:v>9.5445737389439761E-2</c:v>
                </c:pt>
                <c:pt idx="934">
                  <c:v>9.527741465303706E-2</c:v>
                </c:pt>
                <c:pt idx="935">
                  <c:v>9.5209563960986121E-2</c:v>
                </c:pt>
                <c:pt idx="936">
                  <c:v>9.4901978416483568E-2</c:v>
                </c:pt>
                <c:pt idx="937">
                  <c:v>9.4785275153450796E-2</c:v>
                </c:pt>
                <c:pt idx="938">
                  <c:v>9.4525172316860279E-2</c:v>
                </c:pt>
                <c:pt idx="939">
                  <c:v>9.4364059252906682E-2</c:v>
                </c:pt>
                <c:pt idx="940">
                  <c:v>9.4497274148617735E-2</c:v>
                </c:pt>
                <c:pt idx="941">
                  <c:v>9.4510525086991801E-2</c:v>
                </c:pt>
                <c:pt idx="942">
                  <c:v>9.4006191734125485E-2</c:v>
                </c:pt>
                <c:pt idx="943">
                  <c:v>9.4200501816944254E-2</c:v>
                </c:pt>
                <c:pt idx="944">
                  <c:v>9.395677690853986E-2</c:v>
                </c:pt>
                <c:pt idx="945">
                  <c:v>9.3592766192897303E-2</c:v>
                </c:pt>
                <c:pt idx="946">
                  <c:v>9.3636112568034072E-2</c:v>
                </c:pt>
                <c:pt idx="947">
                  <c:v>9.3641850211561128E-2</c:v>
                </c:pt>
                <c:pt idx="948">
                  <c:v>9.333156398139214E-2</c:v>
                </c:pt>
                <c:pt idx="949">
                  <c:v>9.319527613184532E-2</c:v>
                </c:pt>
                <c:pt idx="950">
                  <c:v>9.270975506358918E-2</c:v>
                </c:pt>
                <c:pt idx="951">
                  <c:v>9.2610338772092432E-2</c:v>
                </c:pt>
                <c:pt idx="952">
                  <c:v>9.2658815225089161E-2</c:v>
                </c:pt>
                <c:pt idx="953">
                  <c:v>9.2695106880864422E-2</c:v>
                </c:pt>
                <c:pt idx="954">
                  <c:v>9.2698255163203305E-2</c:v>
                </c:pt>
                <c:pt idx="955">
                  <c:v>9.2706901491208457E-2</c:v>
                </c:pt>
                <c:pt idx="956">
                  <c:v>9.2865367541164118E-2</c:v>
                </c:pt>
                <c:pt idx="957">
                  <c:v>9.3197904662253361E-2</c:v>
                </c:pt>
                <c:pt idx="958">
                  <c:v>9.2622259924117725E-2</c:v>
                </c:pt>
                <c:pt idx="959">
                  <c:v>9.2617043259250076E-2</c:v>
                </c:pt>
                <c:pt idx="960">
                  <c:v>9.2783810178471454E-2</c:v>
                </c:pt>
                <c:pt idx="961">
                  <c:v>9.2761813909243804E-2</c:v>
                </c:pt>
                <c:pt idx="962">
                  <c:v>9.2577308001166508E-2</c:v>
                </c:pt>
                <c:pt idx="963">
                  <c:v>9.257710906744028E-2</c:v>
                </c:pt>
                <c:pt idx="964">
                  <c:v>9.2418481161283345E-2</c:v>
                </c:pt>
                <c:pt idx="965">
                  <c:v>9.1932576682968614E-2</c:v>
                </c:pt>
                <c:pt idx="966">
                  <c:v>9.0772970775813797E-2</c:v>
                </c:pt>
                <c:pt idx="967">
                  <c:v>9.1199954915201775E-2</c:v>
                </c:pt>
                <c:pt idx="968">
                  <c:v>9.1199030369145798E-2</c:v>
                </c:pt>
                <c:pt idx="969">
                  <c:v>9.1245936236976632E-2</c:v>
                </c:pt>
                <c:pt idx="970">
                  <c:v>9.1248146188413426E-2</c:v>
                </c:pt>
                <c:pt idx="971">
                  <c:v>9.1287798332084558E-2</c:v>
                </c:pt>
                <c:pt idx="972">
                  <c:v>9.0907555893545183E-2</c:v>
                </c:pt>
                <c:pt idx="973">
                  <c:v>9.0847838879481266E-2</c:v>
                </c:pt>
                <c:pt idx="974">
                  <c:v>8.9677278983502848E-2</c:v>
                </c:pt>
                <c:pt idx="975">
                  <c:v>8.9418869168382528E-2</c:v>
                </c:pt>
                <c:pt idx="976">
                  <c:v>8.9553517606390992E-2</c:v>
                </c:pt>
                <c:pt idx="977">
                  <c:v>8.8859660875143728E-2</c:v>
                </c:pt>
                <c:pt idx="978">
                  <c:v>8.856717365825037E-2</c:v>
                </c:pt>
                <c:pt idx="979">
                  <c:v>8.8916868325192938E-2</c:v>
                </c:pt>
                <c:pt idx="980">
                  <c:v>8.8961465535524559E-2</c:v>
                </c:pt>
                <c:pt idx="981">
                  <c:v>8.758275683817382E-2</c:v>
                </c:pt>
                <c:pt idx="982">
                  <c:v>8.6918955280864366E-2</c:v>
                </c:pt>
                <c:pt idx="983">
                  <c:v>8.6800096371009522E-2</c:v>
                </c:pt>
                <c:pt idx="984">
                  <c:v>8.6715581250285709E-2</c:v>
                </c:pt>
                <c:pt idx="985">
                  <c:v>8.6840697246380466E-2</c:v>
                </c:pt>
                <c:pt idx="986">
                  <c:v>8.6553710548576648E-2</c:v>
                </c:pt>
                <c:pt idx="987">
                  <c:v>8.6318546262636686E-2</c:v>
                </c:pt>
                <c:pt idx="988">
                  <c:v>8.5934943966806676E-2</c:v>
                </c:pt>
                <c:pt idx="989">
                  <c:v>8.5804241846190871E-2</c:v>
                </c:pt>
                <c:pt idx="990">
                  <c:v>8.5048988301287654E-2</c:v>
                </c:pt>
                <c:pt idx="991">
                  <c:v>8.5147252426130998E-2</c:v>
                </c:pt>
                <c:pt idx="992">
                  <c:v>8.4796683274629414E-2</c:v>
                </c:pt>
                <c:pt idx="993">
                  <c:v>8.4728069600392766E-2</c:v>
                </c:pt>
                <c:pt idx="994">
                  <c:v>8.4776644836838083E-2</c:v>
                </c:pt>
                <c:pt idx="995">
                  <c:v>8.5114149028372443E-2</c:v>
                </c:pt>
                <c:pt idx="996">
                  <c:v>8.4736561388993825E-2</c:v>
                </c:pt>
                <c:pt idx="997">
                  <c:v>8.4008506446118889E-2</c:v>
                </c:pt>
                <c:pt idx="998">
                  <c:v>8.3486745863993558E-2</c:v>
                </c:pt>
                <c:pt idx="999">
                  <c:v>8.3573254115520856E-2</c:v>
                </c:pt>
                <c:pt idx="1000">
                  <c:v>8.3262246246791641E-2</c:v>
                </c:pt>
                <c:pt idx="1001">
                  <c:v>8.3356632817433385E-2</c:v>
                </c:pt>
                <c:pt idx="1002">
                  <c:v>8.3791138640852039E-2</c:v>
                </c:pt>
                <c:pt idx="1003">
                  <c:v>8.3177109037989638E-2</c:v>
                </c:pt>
                <c:pt idx="1004">
                  <c:v>8.0439887603323157E-2</c:v>
                </c:pt>
                <c:pt idx="1005">
                  <c:v>8.0404407788319462E-2</c:v>
                </c:pt>
                <c:pt idx="1006">
                  <c:v>8.0199018920334333E-2</c:v>
                </c:pt>
                <c:pt idx="1007">
                  <c:v>7.9954003001527676E-2</c:v>
                </c:pt>
                <c:pt idx="1008">
                  <c:v>7.9175560540311024E-2</c:v>
                </c:pt>
                <c:pt idx="1009">
                  <c:v>7.6637944495002497E-2</c:v>
                </c:pt>
                <c:pt idx="1010">
                  <c:v>7.8351795552001571E-2</c:v>
                </c:pt>
                <c:pt idx="1011">
                  <c:v>7.8244220863418812E-2</c:v>
                </c:pt>
                <c:pt idx="1012">
                  <c:v>7.8244600910824025E-2</c:v>
                </c:pt>
                <c:pt idx="1013">
                  <c:v>7.8318415630819649E-2</c:v>
                </c:pt>
                <c:pt idx="1014">
                  <c:v>7.8296653490558379E-2</c:v>
                </c:pt>
                <c:pt idx="1015">
                  <c:v>7.7782149997377578E-2</c:v>
                </c:pt>
                <c:pt idx="1016">
                  <c:v>7.766503171225865E-2</c:v>
                </c:pt>
                <c:pt idx="1017">
                  <c:v>7.7435809416158144E-2</c:v>
                </c:pt>
                <c:pt idx="1018">
                  <c:v>7.7376874792352501E-2</c:v>
                </c:pt>
                <c:pt idx="1019">
                  <c:v>7.7364247581309942E-2</c:v>
                </c:pt>
                <c:pt idx="1020">
                  <c:v>7.7457763515561051E-2</c:v>
                </c:pt>
                <c:pt idx="1021">
                  <c:v>7.7404616657249375E-2</c:v>
                </c:pt>
                <c:pt idx="1022">
                  <c:v>7.7777173402141894E-2</c:v>
                </c:pt>
                <c:pt idx="1023">
                  <c:v>7.5550328125441907E-2</c:v>
                </c:pt>
                <c:pt idx="1024">
                  <c:v>7.5707451724991132E-2</c:v>
                </c:pt>
                <c:pt idx="1025">
                  <c:v>7.5676483890616403E-2</c:v>
                </c:pt>
                <c:pt idx="1026">
                  <c:v>7.5671549296062984E-2</c:v>
                </c:pt>
                <c:pt idx="1027">
                  <c:v>7.5652611992332378E-2</c:v>
                </c:pt>
                <c:pt idx="1028">
                  <c:v>7.5768531289236746E-2</c:v>
                </c:pt>
                <c:pt idx="1029">
                  <c:v>7.5789656173581091E-2</c:v>
                </c:pt>
                <c:pt idx="1030">
                  <c:v>7.5891950655288656E-2</c:v>
                </c:pt>
                <c:pt idx="1031">
                  <c:v>7.5513051217552363E-2</c:v>
                </c:pt>
                <c:pt idx="1032">
                  <c:v>7.813423517211858E-2</c:v>
                </c:pt>
                <c:pt idx="1033">
                  <c:v>7.8619933144871756E-2</c:v>
                </c:pt>
                <c:pt idx="1034">
                  <c:v>7.8661743157439803E-2</c:v>
                </c:pt>
                <c:pt idx="1035">
                  <c:v>7.8691867944368915E-2</c:v>
                </c:pt>
                <c:pt idx="1036">
                  <c:v>7.8702485157837371E-2</c:v>
                </c:pt>
                <c:pt idx="1037">
                  <c:v>7.8725871147423437E-2</c:v>
                </c:pt>
                <c:pt idx="1038">
                  <c:v>7.8742471919120025E-2</c:v>
                </c:pt>
                <c:pt idx="1039">
                  <c:v>7.868938962673809E-2</c:v>
                </c:pt>
                <c:pt idx="1040">
                  <c:v>7.8710223719557007E-2</c:v>
                </c:pt>
                <c:pt idx="1041">
                  <c:v>7.8950777154949983E-2</c:v>
                </c:pt>
                <c:pt idx="1042">
                  <c:v>7.9000808275287854E-2</c:v>
                </c:pt>
                <c:pt idx="1043">
                  <c:v>7.8922760916017382E-2</c:v>
                </c:pt>
                <c:pt idx="1044">
                  <c:v>7.8897134813380745E-2</c:v>
                </c:pt>
                <c:pt idx="1045">
                  <c:v>7.9197061274671687E-2</c:v>
                </c:pt>
                <c:pt idx="1046">
                  <c:v>7.8553286096432348E-2</c:v>
                </c:pt>
                <c:pt idx="1047">
                  <c:v>7.8442826904252458E-2</c:v>
                </c:pt>
                <c:pt idx="1048">
                  <c:v>7.8097735418848763E-2</c:v>
                </c:pt>
                <c:pt idx="1049">
                  <c:v>7.7388779057377816E-2</c:v>
                </c:pt>
                <c:pt idx="1050">
                  <c:v>7.6816402556128427E-2</c:v>
                </c:pt>
                <c:pt idx="1051">
                  <c:v>7.6856124487107991E-2</c:v>
                </c:pt>
                <c:pt idx="1052">
                  <c:v>7.686347561312748E-2</c:v>
                </c:pt>
                <c:pt idx="1053">
                  <c:v>7.6285600105874998E-2</c:v>
                </c:pt>
                <c:pt idx="1054">
                  <c:v>7.6265099597659078E-2</c:v>
                </c:pt>
                <c:pt idx="1055">
                  <c:v>7.6646909138403094E-2</c:v>
                </c:pt>
                <c:pt idx="1056">
                  <c:v>7.6589352678836042E-2</c:v>
                </c:pt>
                <c:pt idx="1057">
                  <c:v>7.6582037165463537E-2</c:v>
                </c:pt>
                <c:pt idx="1058">
                  <c:v>7.6638532771130932E-2</c:v>
                </c:pt>
                <c:pt idx="1059">
                  <c:v>7.6551468749567156E-2</c:v>
                </c:pt>
                <c:pt idx="1060">
                  <c:v>7.6774009949975949E-2</c:v>
                </c:pt>
                <c:pt idx="1061">
                  <c:v>7.7045575310232636E-2</c:v>
                </c:pt>
                <c:pt idx="1062">
                  <c:v>7.7275742636309624E-2</c:v>
                </c:pt>
                <c:pt idx="1063">
                  <c:v>7.7225428618226538E-2</c:v>
                </c:pt>
                <c:pt idx="1064">
                  <c:v>7.7316901682195252E-2</c:v>
                </c:pt>
                <c:pt idx="1065">
                  <c:v>7.7351691035161943E-2</c:v>
                </c:pt>
                <c:pt idx="1066">
                  <c:v>7.7355620396829042E-2</c:v>
                </c:pt>
                <c:pt idx="1067">
                  <c:v>7.7283731538170322E-2</c:v>
                </c:pt>
                <c:pt idx="1068">
                  <c:v>7.7674928214079716E-2</c:v>
                </c:pt>
                <c:pt idx="1069">
                  <c:v>7.7106376878823754E-2</c:v>
                </c:pt>
                <c:pt idx="1070">
                  <c:v>7.673991946260654E-2</c:v>
                </c:pt>
                <c:pt idx="1071">
                  <c:v>7.6621310219563865E-2</c:v>
                </c:pt>
                <c:pt idx="1072">
                  <c:v>7.6562754147284515E-2</c:v>
                </c:pt>
                <c:pt idx="1073">
                  <c:v>7.6544917525906031E-2</c:v>
                </c:pt>
                <c:pt idx="1074">
                  <c:v>7.6257692647562034E-2</c:v>
                </c:pt>
                <c:pt idx="1075">
                  <c:v>7.6421877842073022E-2</c:v>
                </c:pt>
                <c:pt idx="1076">
                  <c:v>7.6430654315849431E-2</c:v>
                </c:pt>
                <c:pt idx="1077">
                  <c:v>7.6270965785830119E-2</c:v>
                </c:pt>
                <c:pt idx="1078">
                  <c:v>7.6245438457402503E-2</c:v>
                </c:pt>
                <c:pt idx="1079">
                  <c:v>7.6245414658855037E-2</c:v>
                </c:pt>
                <c:pt idx="1080">
                  <c:v>7.6311041178879824E-2</c:v>
                </c:pt>
                <c:pt idx="1081">
                  <c:v>7.6274662003478821E-2</c:v>
                </c:pt>
                <c:pt idx="1082">
                  <c:v>7.6216182625270065E-2</c:v>
                </c:pt>
                <c:pt idx="1083">
                  <c:v>7.6104436647141185E-2</c:v>
                </c:pt>
                <c:pt idx="1084">
                  <c:v>7.6048673502504341E-2</c:v>
                </c:pt>
                <c:pt idx="1085">
                  <c:v>7.5891539764562019E-2</c:v>
                </c:pt>
                <c:pt idx="1086">
                  <c:v>7.5901629048850713E-2</c:v>
                </c:pt>
                <c:pt idx="1087">
                  <c:v>7.5788260971219101E-2</c:v>
                </c:pt>
                <c:pt idx="1088">
                  <c:v>7.5434968966200167E-2</c:v>
                </c:pt>
                <c:pt idx="1089">
                  <c:v>7.5285339718523789E-2</c:v>
                </c:pt>
                <c:pt idx="1090">
                  <c:v>7.5144080837938651E-2</c:v>
                </c:pt>
                <c:pt idx="1091">
                  <c:v>7.4411157130384917E-2</c:v>
                </c:pt>
                <c:pt idx="1092">
                  <c:v>7.4441182680202028E-2</c:v>
                </c:pt>
                <c:pt idx="1093">
                  <c:v>7.4385303993352386E-2</c:v>
                </c:pt>
                <c:pt idx="1094">
                  <c:v>7.4147775131695251E-2</c:v>
                </c:pt>
                <c:pt idx="1095">
                  <c:v>7.3624535002478009E-2</c:v>
                </c:pt>
                <c:pt idx="1096">
                  <c:v>7.3700587365969294E-2</c:v>
                </c:pt>
                <c:pt idx="1097">
                  <c:v>7.2135940995533096E-2</c:v>
                </c:pt>
                <c:pt idx="1098">
                  <c:v>7.2065648382594882E-2</c:v>
                </c:pt>
                <c:pt idx="1099">
                  <c:v>7.1725859333606201E-2</c:v>
                </c:pt>
                <c:pt idx="1100">
                  <c:v>7.1602897467663795E-2</c:v>
                </c:pt>
                <c:pt idx="1101">
                  <c:v>7.1466552405027917E-2</c:v>
                </c:pt>
                <c:pt idx="1102">
                  <c:v>7.1412701204088713E-2</c:v>
                </c:pt>
                <c:pt idx="1103">
                  <c:v>7.1234245889223585E-2</c:v>
                </c:pt>
                <c:pt idx="1104">
                  <c:v>7.0572708174455628E-2</c:v>
                </c:pt>
                <c:pt idx="1105">
                  <c:v>7.0517028155593298E-2</c:v>
                </c:pt>
                <c:pt idx="1106">
                  <c:v>7.0368806194611916E-2</c:v>
                </c:pt>
                <c:pt idx="1107">
                  <c:v>7.0388987730049965E-2</c:v>
                </c:pt>
                <c:pt idx="1108">
                  <c:v>7.003063391069568E-2</c:v>
                </c:pt>
                <c:pt idx="1109">
                  <c:v>6.994212504461865E-2</c:v>
                </c:pt>
                <c:pt idx="1110">
                  <c:v>6.9849146772150775E-2</c:v>
                </c:pt>
                <c:pt idx="1111">
                  <c:v>6.9898108735660228E-2</c:v>
                </c:pt>
                <c:pt idx="1112">
                  <c:v>6.9804639374770494E-2</c:v>
                </c:pt>
                <c:pt idx="1113">
                  <c:v>6.9750527060167794E-2</c:v>
                </c:pt>
                <c:pt idx="1114">
                  <c:v>6.9711517108605153E-2</c:v>
                </c:pt>
                <c:pt idx="1115">
                  <c:v>6.9517487506072242E-2</c:v>
                </c:pt>
                <c:pt idx="1116">
                  <c:v>7.0212631113945392E-2</c:v>
                </c:pt>
                <c:pt idx="1117">
                  <c:v>6.9658201621825747E-2</c:v>
                </c:pt>
                <c:pt idx="1118">
                  <c:v>6.977527315934548E-2</c:v>
                </c:pt>
                <c:pt idx="1119">
                  <c:v>6.9548068598067878E-2</c:v>
                </c:pt>
                <c:pt idx="1120">
                  <c:v>6.9184806768759335E-2</c:v>
                </c:pt>
                <c:pt idx="1121">
                  <c:v>6.9016860633468097E-2</c:v>
                </c:pt>
                <c:pt idx="1122">
                  <c:v>6.9017434967460267E-2</c:v>
                </c:pt>
                <c:pt idx="1123">
                  <c:v>6.9018226057963858E-2</c:v>
                </c:pt>
                <c:pt idx="1124">
                  <c:v>6.8996032691769821E-2</c:v>
                </c:pt>
                <c:pt idx="1125">
                  <c:v>6.9024457459254715E-2</c:v>
                </c:pt>
                <c:pt idx="1126">
                  <c:v>6.8778271348849368E-2</c:v>
                </c:pt>
                <c:pt idx="1127">
                  <c:v>6.8554488395454652E-2</c:v>
                </c:pt>
                <c:pt idx="1128">
                  <c:v>6.8583612254925763E-2</c:v>
                </c:pt>
                <c:pt idx="1129">
                  <c:v>6.8649868833170286E-2</c:v>
                </c:pt>
                <c:pt idx="1130">
                  <c:v>6.8634088222177744E-2</c:v>
                </c:pt>
                <c:pt idx="1131">
                  <c:v>6.8570210881456928E-2</c:v>
                </c:pt>
                <c:pt idx="1132">
                  <c:v>6.8566665010080172E-2</c:v>
                </c:pt>
                <c:pt idx="1133">
                  <c:v>6.8668684200516208E-2</c:v>
                </c:pt>
                <c:pt idx="1134">
                  <c:v>6.867916594615156E-2</c:v>
                </c:pt>
                <c:pt idx="1135">
                  <c:v>6.8675082338266635E-2</c:v>
                </c:pt>
                <c:pt idx="1136">
                  <c:v>6.8405918304372898E-2</c:v>
                </c:pt>
                <c:pt idx="1137">
                  <c:v>6.845028802338976E-2</c:v>
                </c:pt>
                <c:pt idx="1138">
                  <c:v>6.8332082145433071E-2</c:v>
                </c:pt>
                <c:pt idx="1139">
                  <c:v>6.8012696874559755E-2</c:v>
                </c:pt>
                <c:pt idx="1140">
                  <c:v>6.7992812336518174E-2</c:v>
                </c:pt>
                <c:pt idx="1141">
                  <c:v>6.817315365854304E-2</c:v>
                </c:pt>
                <c:pt idx="1142">
                  <c:v>6.813400255683047E-2</c:v>
                </c:pt>
                <c:pt idx="1143">
                  <c:v>6.7742390207103556E-2</c:v>
                </c:pt>
                <c:pt idx="1144">
                  <c:v>6.7633256222649069E-2</c:v>
                </c:pt>
                <c:pt idx="1145">
                  <c:v>6.7641291869350473E-2</c:v>
                </c:pt>
                <c:pt idx="1146">
                  <c:v>6.7532428714054529E-2</c:v>
                </c:pt>
                <c:pt idx="1147">
                  <c:v>6.7561446267230332E-2</c:v>
                </c:pt>
                <c:pt idx="1148">
                  <c:v>6.7492273313938062E-2</c:v>
                </c:pt>
                <c:pt idx="1149">
                  <c:v>6.7496220703648427E-2</c:v>
                </c:pt>
                <c:pt idx="1150">
                  <c:v>6.7501769646606063E-2</c:v>
                </c:pt>
                <c:pt idx="1151">
                  <c:v>6.7719448325564424E-2</c:v>
                </c:pt>
                <c:pt idx="1152">
                  <c:v>6.7304518539534966E-2</c:v>
                </c:pt>
                <c:pt idx="1153">
                  <c:v>6.6337844305213195E-2</c:v>
                </c:pt>
                <c:pt idx="1154">
                  <c:v>6.6242901595271506E-2</c:v>
                </c:pt>
                <c:pt idx="1155">
                  <c:v>6.6244311220924501E-2</c:v>
                </c:pt>
                <c:pt idx="1156">
                  <c:v>6.6222020206891483E-2</c:v>
                </c:pt>
                <c:pt idx="1157">
                  <c:v>6.6239708513252143E-2</c:v>
                </c:pt>
                <c:pt idx="1158">
                  <c:v>6.6110391692150536E-2</c:v>
                </c:pt>
                <c:pt idx="1159">
                  <c:v>6.6169264723051166E-2</c:v>
                </c:pt>
                <c:pt idx="1160">
                  <c:v>6.6188243097237254E-2</c:v>
                </c:pt>
                <c:pt idx="1161">
                  <c:v>6.6749218907214219E-2</c:v>
                </c:pt>
                <c:pt idx="1162">
                  <c:v>6.7269389541418048E-2</c:v>
                </c:pt>
                <c:pt idx="1163">
                  <c:v>6.6903388344715237E-2</c:v>
                </c:pt>
                <c:pt idx="1164">
                  <c:v>6.6934661580779084E-2</c:v>
                </c:pt>
                <c:pt idx="1165">
                  <c:v>6.6922796372145626E-2</c:v>
                </c:pt>
                <c:pt idx="1166">
                  <c:v>6.6927516911250984E-2</c:v>
                </c:pt>
                <c:pt idx="1167">
                  <c:v>6.6825707744708418E-2</c:v>
                </c:pt>
                <c:pt idx="1168">
                  <c:v>6.6822787983556023E-2</c:v>
                </c:pt>
                <c:pt idx="1169">
                  <c:v>6.6680247375357715E-2</c:v>
                </c:pt>
                <c:pt idx="1170">
                  <c:v>6.6697417416658411E-2</c:v>
                </c:pt>
                <c:pt idx="1171">
                  <c:v>6.6567174785446437E-2</c:v>
                </c:pt>
                <c:pt idx="1172">
                  <c:v>6.6472261588428463E-2</c:v>
                </c:pt>
                <c:pt idx="1173">
                  <c:v>6.6377371122390921E-2</c:v>
                </c:pt>
                <c:pt idx="1174">
                  <c:v>6.6305435911414343E-2</c:v>
                </c:pt>
                <c:pt idx="1175">
                  <c:v>6.6301949573312341E-2</c:v>
                </c:pt>
                <c:pt idx="1176">
                  <c:v>6.6545788017396232E-2</c:v>
                </c:pt>
                <c:pt idx="1177">
                  <c:v>6.6490528155055656E-2</c:v>
                </c:pt>
                <c:pt idx="1178">
                  <c:v>6.6531743712577807E-2</c:v>
                </c:pt>
                <c:pt idx="1179">
                  <c:v>6.5970950721448679E-2</c:v>
                </c:pt>
                <c:pt idx="1180">
                  <c:v>6.5968857941689801E-2</c:v>
                </c:pt>
                <c:pt idx="1181">
                  <c:v>6.5975519184420059E-2</c:v>
                </c:pt>
                <c:pt idx="1182">
                  <c:v>6.5025671444418759E-2</c:v>
                </c:pt>
                <c:pt idx="1183">
                  <c:v>6.4786446701805528E-2</c:v>
                </c:pt>
                <c:pt idx="1184">
                  <c:v>6.4753727434906705E-2</c:v>
                </c:pt>
                <c:pt idx="1185">
                  <c:v>6.4767583363967582E-2</c:v>
                </c:pt>
                <c:pt idx="1186">
                  <c:v>6.4865114330455928E-2</c:v>
                </c:pt>
                <c:pt idx="1187">
                  <c:v>6.4846466931719055E-2</c:v>
                </c:pt>
                <c:pt idx="1188">
                  <c:v>6.4640839647946216E-2</c:v>
                </c:pt>
                <c:pt idx="1189">
                  <c:v>6.4642308646128091E-2</c:v>
                </c:pt>
                <c:pt idx="1190">
                  <c:v>6.4604105880052359E-2</c:v>
                </c:pt>
                <c:pt idx="1191">
                  <c:v>6.4507305811343202E-2</c:v>
                </c:pt>
                <c:pt idx="1192">
                  <c:v>6.4456591287907025E-2</c:v>
                </c:pt>
                <c:pt idx="1193">
                  <c:v>6.4039284390374776E-2</c:v>
                </c:pt>
                <c:pt idx="1194">
                  <c:v>6.407225573015865E-2</c:v>
                </c:pt>
                <c:pt idx="1195">
                  <c:v>6.4070479198337832E-2</c:v>
                </c:pt>
                <c:pt idx="1196">
                  <c:v>6.3995804371005938E-2</c:v>
                </c:pt>
                <c:pt idx="1197">
                  <c:v>6.4002366550170567E-2</c:v>
                </c:pt>
                <c:pt idx="1198">
                  <c:v>6.5043112985668519E-2</c:v>
                </c:pt>
                <c:pt idx="1199">
                  <c:v>6.5031569253607355E-2</c:v>
                </c:pt>
                <c:pt idx="1200">
                  <c:v>6.5094771738618745E-2</c:v>
                </c:pt>
                <c:pt idx="1201">
                  <c:v>6.4919843453491083E-2</c:v>
                </c:pt>
                <c:pt idx="1202">
                  <c:v>6.4872570200344759E-2</c:v>
                </c:pt>
                <c:pt idx="1203">
                  <c:v>6.4797830398507866E-2</c:v>
                </c:pt>
                <c:pt idx="1204">
                  <c:v>6.454135302893016E-2</c:v>
                </c:pt>
                <c:pt idx="1205">
                  <c:v>6.4667039072433916E-2</c:v>
                </c:pt>
                <c:pt idx="1206">
                  <c:v>6.4793236179745264E-2</c:v>
                </c:pt>
                <c:pt idx="1207">
                  <c:v>6.4833072542972561E-2</c:v>
                </c:pt>
                <c:pt idx="1208">
                  <c:v>6.4976647730355469E-2</c:v>
                </c:pt>
                <c:pt idx="1209">
                  <c:v>6.5109137904441186E-2</c:v>
                </c:pt>
                <c:pt idx="1210">
                  <c:v>6.5158289782239795E-2</c:v>
                </c:pt>
                <c:pt idx="1211">
                  <c:v>6.5032535884670395E-2</c:v>
                </c:pt>
                <c:pt idx="1212">
                  <c:v>6.5108365808396906E-2</c:v>
                </c:pt>
                <c:pt idx="1213">
                  <c:v>6.539020594158064E-2</c:v>
                </c:pt>
                <c:pt idx="1214">
                  <c:v>6.5375450709117933E-2</c:v>
                </c:pt>
                <c:pt idx="1215">
                  <c:v>6.5370796198010339E-2</c:v>
                </c:pt>
                <c:pt idx="1216">
                  <c:v>6.5349290621534092E-2</c:v>
                </c:pt>
                <c:pt idx="1217">
                  <c:v>6.5170470661420427E-2</c:v>
                </c:pt>
                <c:pt idx="1218">
                  <c:v>6.475110323317218E-2</c:v>
                </c:pt>
                <c:pt idx="1219">
                  <c:v>6.4532922664148243E-2</c:v>
                </c:pt>
                <c:pt idx="1220">
                  <c:v>6.4571679583008995E-2</c:v>
                </c:pt>
                <c:pt idx="1221">
                  <c:v>6.4416602331332257E-2</c:v>
                </c:pt>
                <c:pt idx="1222">
                  <c:v>6.4422434286808314E-2</c:v>
                </c:pt>
                <c:pt idx="1223">
                  <c:v>6.4421007360795687E-2</c:v>
                </c:pt>
                <c:pt idx="1224">
                  <c:v>6.4502837211079231E-2</c:v>
                </c:pt>
                <c:pt idx="1225">
                  <c:v>6.4370205138892786E-2</c:v>
                </c:pt>
                <c:pt idx="1226">
                  <c:v>6.4322712881136349E-2</c:v>
                </c:pt>
                <c:pt idx="1227">
                  <c:v>6.4356481401348684E-2</c:v>
                </c:pt>
                <c:pt idx="1228">
                  <c:v>6.3816080955875987E-2</c:v>
                </c:pt>
                <c:pt idx="1229">
                  <c:v>6.3986315093960425E-2</c:v>
                </c:pt>
                <c:pt idx="1230">
                  <c:v>6.3919406886009555E-2</c:v>
                </c:pt>
                <c:pt idx="1231">
                  <c:v>6.3914888472662565E-2</c:v>
                </c:pt>
                <c:pt idx="1232">
                  <c:v>6.3813109440853596E-2</c:v>
                </c:pt>
                <c:pt idx="1233">
                  <c:v>6.3370119620698773E-2</c:v>
                </c:pt>
                <c:pt idx="1234">
                  <c:v>6.3464358323606376E-2</c:v>
                </c:pt>
                <c:pt idx="1235">
                  <c:v>6.3222781725246799E-2</c:v>
                </c:pt>
                <c:pt idx="1236">
                  <c:v>6.3231982891489374E-2</c:v>
                </c:pt>
                <c:pt idx="1237">
                  <c:v>6.2968789423869451E-2</c:v>
                </c:pt>
                <c:pt idx="1238">
                  <c:v>6.2776210496614124E-2</c:v>
                </c:pt>
                <c:pt idx="1239">
                  <c:v>6.278182934879413E-2</c:v>
                </c:pt>
                <c:pt idx="1240">
                  <c:v>6.284672128677278E-2</c:v>
                </c:pt>
                <c:pt idx="1241">
                  <c:v>6.2790827674274435E-2</c:v>
                </c:pt>
                <c:pt idx="1242">
                  <c:v>6.2648712316033736E-2</c:v>
                </c:pt>
                <c:pt idx="1243">
                  <c:v>6.2832737035141778E-2</c:v>
                </c:pt>
                <c:pt idx="1244">
                  <c:v>6.2670083206980545E-2</c:v>
                </c:pt>
                <c:pt idx="1245">
                  <c:v>6.2486782245374635E-2</c:v>
                </c:pt>
                <c:pt idx="1246">
                  <c:v>6.2115736617223527E-2</c:v>
                </c:pt>
                <c:pt idx="1247">
                  <c:v>6.2199824874724759E-2</c:v>
                </c:pt>
                <c:pt idx="1248">
                  <c:v>6.2007510027021463E-2</c:v>
                </c:pt>
                <c:pt idx="1249">
                  <c:v>6.1978803247895349E-2</c:v>
                </c:pt>
                <c:pt idx="1250">
                  <c:v>6.1901085191872283E-2</c:v>
                </c:pt>
                <c:pt idx="1251">
                  <c:v>6.1861989445034654E-2</c:v>
                </c:pt>
                <c:pt idx="1252">
                  <c:v>6.1854842019181046E-2</c:v>
                </c:pt>
                <c:pt idx="1253">
                  <c:v>6.1717947414491943E-2</c:v>
                </c:pt>
                <c:pt idx="1254">
                  <c:v>6.1880931557364752E-2</c:v>
                </c:pt>
                <c:pt idx="1255">
                  <c:v>6.1535842956196164E-2</c:v>
                </c:pt>
                <c:pt idx="1256">
                  <c:v>6.1182394975414355E-2</c:v>
                </c:pt>
                <c:pt idx="1257">
                  <c:v>6.1266881600845542E-2</c:v>
                </c:pt>
                <c:pt idx="1258">
                  <c:v>6.1116908260631396E-2</c:v>
                </c:pt>
                <c:pt idx="1259">
                  <c:v>6.1041867051735199E-2</c:v>
                </c:pt>
                <c:pt idx="1260">
                  <c:v>6.089868154741486E-2</c:v>
                </c:pt>
                <c:pt idx="1261">
                  <c:v>6.1042764625277413E-2</c:v>
                </c:pt>
                <c:pt idx="1262">
                  <c:v>6.0920447025097864E-2</c:v>
                </c:pt>
                <c:pt idx="1263">
                  <c:v>6.035409889844754E-2</c:v>
                </c:pt>
                <c:pt idx="1264">
                  <c:v>5.9794537891992988E-2</c:v>
                </c:pt>
                <c:pt idx="1265">
                  <c:v>5.9906916318464308E-2</c:v>
                </c:pt>
                <c:pt idx="1266">
                  <c:v>6.2479540231208663E-2</c:v>
                </c:pt>
                <c:pt idx="1267">
                  <c:v>6.2830499529126588E-2</c:v>
                </c:pt>
                <c:pt idx="1268">
                  <c:v>6.334507837987477E-2</c:v>
                </c:pt>
                <c:pt idx="1269">
                  <c:v>6.3645728715827465E-2</c:v>
                </c:pt>
                <c:pt idx="1270">
                  <c:v>6.3759374299683397E-2</c:v>
                </c:pt>
                <c:pt idx="1271">
                  <c:v>6.1666285740418214E-2</c:v>
                </c:pt>
                <c:pt idx="1272">
                  <c:v>6.1650142191211975E-2</c:v>
                </c:pt>
                <c:pt idx="1273">
                  <c:v>6.166992384573295E-2</c:v>
                </c:pt>
                <c:pt idx="1274">
                  <c:v>6.1651472170140428E-2</c:v>
                </c:pt>
                <c:pt idx="1275">
                  <c:v>6.1618502508644861E-2</c:v>
                </c:pt>
                <c:pt idx="1276">
                  <c:v>6.1759125683398114E-2</c:v>
                </c:pt>
                <c:pt idx="1277">
                  <c:v>6.1786158660816763E-2</c:v>
                </c:pt>
                <c:pt idx="1278">
                  <c:v>6.2062865920941811E-2</c:v>
                </c:pt>
                <c:pt idx="1279">
                  <c:v>6.233974795637582E-2</c:v>
                </c:pt>
                <c:pt idx="1280">
                  <c:v>6.2354004455834354E-2</c:v>
                </c:pt>
                <c:pt idx="1281">
                  <c:v>6.2994313811803357E-2</c:v>
                </c:pt>
                <c:pt idx="1282">
                  <c:v>6.3021166844581283E-2</c:v>
                </c:pt>
                <c:pt idx="1283">
                  <c:v>6.2595145057044901E-2</c:v>
                </c:pt>
                <c:pt idx="1284">
                  <c:v>6.3138844145790102E-2</c:v>
                </c:pt>
                <c:pt idx="1285">
                  <c:v>6.3052320406071657E-2</c:v>
                </c:pt>
                <c:pt idx="1286">
                  <c:v>6.2984564794826864E-2</c:v>
                </c:pt>
                <c:pt idx="1287">
                  <c:v>6.3050872808752587E-2</c:v>
                </c:pt>
                <c:pt idx="1288">
                  <c:v>6.2977736092136222E-2</c:v>
                </c:pt>
                <c:pt idx="1289">
                  <c:v>6.2806908031215705E-2</c:v>
                </c:pt>
                <c:pt idx="1290">
                  <c:v>6.3008604384553676E-2</c:v>
                </c:pt>
                <c:pt idx="1291">
                  <c:v>6.2901904421119453E-2</c:v>
                </c:pt>
                <c:pt idx="1292">
                  <c:v>6.2915462911840428E-2</c:v>
                </c:pt>
                <c:pt idx="1293">
                  <c:v>5.945196602676546E-2</c:v>
                </c:pt>
                <c:pt idx="1294">
                  <c:v>5.8644903152254964E-2</c:v>
                </c:pt>
                <c:pt idx="1295">
                  <c:v>5.8566634836006555E-2</c:v>
                </c:pt>
                <c:pt idx="1296">
                  <c:v>5.8439294209549526E-2</c:v>
                </c:pt>
                <c:pt idx="1297">
                  <c:v>5.9373347672268394E-2</c:v>
                </c:pt>
                <c:pt idx="1298">
                  <c:v>5.969242780336384E-2</c:v>
                </c:pt>
                <c:pt idx="1299">
                  <c:v>5.969775388707433E-2</c:v>
                </c:pt>
                <c:pt idx="1300">
                  <c:v>5.970081246825399E-2</c:v>
                </c:pt>
                <c:pt idx="1301">
                  <c:v>5.9665744035020327E-2</c:v>
                </c:pt>
                <c:pt idx="1302">
                  <c:v>5.9314042042947435E-2</c:v>
                </c:pt>
                <c:pt idx="1303">
                  <c:v>5.9279902760631456E-2</c:v>
                </c:pt>
                <c:pt idx="1304">
                  <c:v>5.9275467003068079E-2</c:v>
                </c:pt>
                <c:pt idx="1305">
                  <c:v>5.9415910417109259E-2</c:v>
                </c:pt>
                <c:pt idx="1306">
                  <c:v>5.8914816922554764E-2</c:v>
                </c:pt>
                <c:pt idx="1307">
                  <c:v>5.9384336752374714E-2</c:v>
                </c:pt>
                <c:pt idx="1308">
                  <c:v>5.9402081845603E-2</c:v>
                </c:pt>
                <c:pt idx="1309">
                  <c:v>5.9917984063965556E-2</c:v>
                </c:pt>
                <c:pt idx="1310">
                  <c:v>5.9902089962464461E-2</c:v>
                </c:pt>
                <c:pt idx="1311">
                  <c:v>6.0112273888382452E-2</c:v>
                </c:pt>
                <c:pt idx="1312">
                  <c:v>6.0028413083785315E-2</c:v>
                </c:pt>
                <c:pt idx="1313">
                  <c:v>6.0018399768559196E-2</c:v>
                </c:pt>
              </c:numCache>
            </c:numRef>
          </c:yVal>
          <c:smooth val="0"/>
          <c:extLst>
            <c:ext xmlns:c16="http://schemas.microsoft.com/office/drawing/2014/chart" uri="{C3380CC4-5D6E-409C-BE32-E72D297353CC}">
              <c16:uniqueId val="{00000000-F29A-42C4-807B-0F72544A7C0C}"/>
            </c:ext>
          </c:extLst>
        </c:ser>
        <c:ser>
          <c:idx val="1"/>
          <c:order val="1"/>
          <c:tx>
            <c:strRef>
              <c:f>'datos grafico'!$R$1:$R$2</c:f>
              <c:strCache>
                <c:ptCount val="2"/>
                <c:pt idx="0">
                  <c:v>Volatilidad Anual</c:v>
                </c:pt>
                <c:pt idx="1">
                  <c:v>Bitcoin</c:v>
                </c:pt>
              </c:strCache>
            </c:strRef>
          </c:tx>
          <c:spPr>
            <a:ln w="57150" cap="rnd">
              <a:solidFill>
                <a:schemeClr val="accent2"/>
              </a:solidFill>
              <a:round/>
            </a:ln>
            <a:effectLst/>
          </c:spPr>
          <c:marker>
            <c:symbol val="none"/>
          </c:marker>
          <c:xVal>
            <c:numRef>
              <c:f>'datos grafico'!$P$3:$P$1316</c:f>
              <c:numCache>
                <c:formatCode>m/d/yyyy</c:formatCode>
                <c:ptCount val="131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numCache>
            </c:numRef>
          </c:xVal>
          <c:yVal>
            <c:numRef>
              <c:f>'datos grafico'!$R$3:$R$1316</c:f>
              <c:numCache>
                <c:formatCode>0.00%</c:formatCode>
                <c:ptCount val="1314"/>
                <c:pt idx="0">
                  <c:v>0.71936167801949069</c:v>
                </c:pt>
                <c:pt idx="1">
                  <c:v>0.71936167801949069</c:v>
                </c:pt>
                <c:pt idx="2">
                  <c:v>0.71973990297846213</c:v>
                </c:pt>
                <c:pt idx="3">
                  <c:v>0.72046055731167935</c:v>
                </c:pt>
                <c:pt idx="4">
                  <c:v>0.72037108206933598</c:v>
                </c:pt>
                <c:pt idx="5">
                  <c:v>0.7225234670538101</c:v>
                </c:pt>
                <c:pt idx="6">
                  <c:v>0.72253069919582158</c:v>
                </c:pt>
                <c:pt idx="7">
                  <c:v>0.72316210514488144</c:v>
                </c:pt>
                <c:pt idx="8">
                  <c:v>0.7175101753798554</c:v>
                </c:pt>
                <c:pt idx="9">
                  <c:v>0.71752407717836564</c:v>
                </c:pt>
                <c:pt idx="10">
                  <c:v>0.72065349007466495</c:v>
                </c:pt>
                <c:pt idx="11">
                  <c:v>0.72026834923038852</c:v>
                </c:pt>
                <c:pt idx="12">
                  <c:v>0.7205657599803279</c:v>
                </c:pt>
                <c:pt idx="13">
                  <c:v>0.72089206202878975</c:v>
                </c:pt>
                <c:pt idx="14">
                  <c:v>0.7208754040021178</c:v>
                </c:pt>
                <c:pt idx="15">
                  <c:v>0.72129675344330557</c:v>
                </c:pt>
                <c:pt idx="16">
                  <c:v>0.72128887081779025</c:v>
                </c:pt>
                <c:pt idx="17">
                  <c:v>0.72199928601969854</c:v>
                </c:pt>
                <c:pt idx="18">
                  <c:v>0.72205832407023984</c:v>
                </c:pt>
                <c:pt idx="19">
                  <c:v>0.72365823626234782</c:v>
                </c:pt>
                <c:pt idx="20">
                  <c:v>0.72224912886799297</c:v>
                </c:pt>
                <c:pt idx="21">
                  <c:v>0.72274441770500797</c:v>
                </c:pt>
                <c:pt idx="22">
                  <c:v>0.72289039419547751</c:v>
                </c:pt>
                <c:pt idx="23">
                  <c:v>0.72323952965951299</c:v>
                </c:pt>
                <c:pt idx="24">
                  <c:v>0.72335422218131296</c:v>
                </c:pt>
                <c:pt idx="25">
                  <c:v>0.72350200733952374</c:v>
                </c:pt>
                <c:pt idx="26">
                  <c:v>0.72558130560046086</c:v>
                </c:pt>
                <c:pt idx="27">
                  <c:v>0.72528346898736085</c:v>
                </c:pt>
                <c:pt idx="28">
                  <c:v>0.72525350438318437</c:v>
                </c:pt>
                <c:pt idx="29">
                  <c:v>0.72140347924874393</c:v>
                </c:pt>
                <c:pt idx="30">
                  <c:v>0.72190878577793494</c:v>
                </c:pt>
                <c:pt idx="31">
                  <c:v>0.72190377137142847</c:v>
                </c:pt>
                <c:pt idx="32">
                  <c:v>0.72230756038572741</c:v>
                </c:pt>
                <c:pt idx="33">
                  <c:v>0.72237653760890619</c:v>
                </c:pt>
                <c:pt idx="34">
                  <c:v>0.72237392961083746</c:v>
                </c:pt>
                <c:pt idx="35">
                  <c:v>0.72279430546914447</c:v>
                </c:pt>
                <c:pt idx="36">
                  <c:v>0.71966626130490874</c:v>
                </c:pt>
                <c:pt idx="37">
                  <c:v>0.71968905053482779</c:v>
                </c:pt>
                <c:pt idx="38">
                  <c:v>0.71964483560099579</c:v>
                </c:pt>
                <c:pt idx="39">
                  <c:v>0.7197062294622989</c:v>
                </c:pt>
                <c:pt idx="40">
                  <c:v>0.71945203625625187</c:v>
                </c:pt>
                <c:pt idx="41">
                  <c:v>0.72290898996719954</c:v>
                </c:pt>
                <c:pt idx="42">
                  <c:v>0.72273385077422081</c:v>
                </c:pt>
                <c:pt idx="43">
                  <c:v>0.72282094281679321</c:v>
                </c:pt>
                <c:pt idx="44">
                  <c:v>0.72334466428690103</c:v>
                </c:pt>
                <c:pt idx="45">
                  <c:v>0.72291471055309042</c:v>
                </c:pt>
                <c:pt idx="46">
                  <c:v>0.7222589054996813</c:v>
                </c:pt>
                <c:pt idx="47">
                  <c:v>0.72336706558232922</c:v>
                </c:pt>
                <c:pt idx="48">
                  <c:v>0.72336984296402274</c:v>
                </c:pt>
                <c:pt idx="49">
                  <c:v>0.73741137890442698</c:v>
                </c:pt>
                <c:pt idx="50">
                  <c:v>0.73746050758516946</c:v>
                </c:pt>
                <c:pt idx="51">
                  <c:v>0.73773690829997052</c:v>
                </c:pt>
                <c:pt idx="52">
                  <c:v>0.78435666944112636</c:v>
                </c:pt>
                <c:pt idx="53">
                  <c:v>0.78678151451366307</c:v>
                </c:pt>
                <c:pt idx="54">
                  <c:v>0.79271802751478004</c:v>
                </c:pt>
                <c:pt idx="55">
                  <c:v>0.7997052752073941</c:v>
                </c:pt>
                <c:pt idx="56">
                  <c:v>0.8000898727415291</c:v>
                </c:pt>
                <c:pt idx="57">
                  <c:v>0.81720217095801018</c:v>
                </c:pt>
                <c:pt idx="58">
                  <c:v>0.81834599566873301</c:v>
                </c:pt>
                <c:pt idx="59">
                  <c:v>0.82113320572643456</c:v>
                </c:pt>
                <c:pt idx="60">
                  <c:v>0.8223553635175066</c:v>
                </c:pt>
                <c:pt idx="61">
                  <c:v>0.82282162879882081</c:v>
                </c:pt>
                <c:pt idx="62">
                  <c:v>0.82270095781108032</c:v>
                </c:pt>
                <c:pt idx="63">
                  <c:v>0.82278516397156221</c:v>
                </c:pt>
                <c:pt idx="64">
                  <c:v>0.82340340879562557</c:v>
                </c:pt>
                <c:pt idx="65">
                  <c:v>0.82335288443801102</c:v>
                </c:pt>
                <c:pt idx="66">
                  <c:v>0.80751076163150581</c:v>
                </c:pt>
                <c:pt idx="67">
                  <c:v>0.80367037844873856</c:v>
                </c:pt>
                <c:pt idx="68">
                  <c:v>0.79906063056479626</c:v>
                </c:pt>
                <c:pt idx="69">
                  <c:v>0.80210861023237623</c:v>
                </c:pt>
                <c:pt idx="70">
                  <c:v>0.80090151145113242</c:v>
                </c:pt>
                <c:pt idx="71">
                  <c:v>0.80117963559381944</c:v>
                </c:pt>
                <c:pt idx="72">
                  <c:v>0.80108206942619309</c:v>
                </c:pt>
                <c:pt idx="73">
                  <c:v>0.79966935758734614</c:v>
                </c:pt>
                <c:pt idx="74">
                  <c:v>0.80253955808994881</c:v>
                </c:pt>
                <c:pt idx="75">
                  <c:v>0.80252910050095272</c:v>
                </c:pt>
                <c:pt idx="76">
                  <c:v>0.80226923708693598</c:v>
                </c:pt>
                <c:pt idx="77">
                  <c:v>0.80337276281267833</c:v>
                </c:pt>
                <c:pt idx="78">
                  <c:v>0.80323648297612515</c:v>
                </c:pt>
                <c:pt idx="79">
                  <c:v>0.80380427738824134</c:v>
                </c:pt>
                <c:pt idx="80">
                  <c:v>0.8037600143389424</c:v>
                </c:pt>
                <c:pt idx="81">
                  <c:v>0.80348941798713713</c:v>
                </c:pt>
                <c:pt idx="82">
                  <c:v>0.80494010360262414</c:v>
                </c:pt>
                <c:pt idx="83">
                  <c:v>0.80490005505110829</c:v>
                </c:pt>
                <c:pt idx="84">
                  <c:v>0.80198424849858596</c:v>
                </c:pt>
                <c:pt idx="85">
                  <c:v>0.80198586933388982</c:v>
                </c:pt>
                <c:pt idx="86">
                  <c:v>0.81612730215882989</c:v>
                </c:pt>
                <c:pt idx="87">
                  <c:v>0.81620514624608664</c:v>
                </c:pt>
                <c:pt idx="88">
                  <c:v>0.8161671003119213</c:v>
                </c:pt>
                <c:pt idx="89">
                  <c:v>0.8148558375363425</c:v>
                </c:pt>
                <c:pt idx="90">
                  <c:v>0.81484887122720806</c:v>
                </c:pt>
                <c:pt idx="91">
                  <c:v>0.81497655827989635</c:v>
                </c:pt>
                <c:pt idx="92">
                  <c:v>0.81686656077486308</c:v>
                </c:pt>
                <c:pt idx="93">
                  <c:v>0.81654865581573277</c:v>
                </c:pt>
                <c:pt idx="94">
                  <c:v>0.82750619086630217</c:v>
                </c:pt>
                <c:pt idx="95">
                  <c:v>0.79052965542185683</c:v>
                </c:pt>
                <c:pt idx="96">
                  <c:v>0.79198827212299072</c:v>
                </c:pt>
                <c:pt idx="97">
                  <c:v>0.79096211418373419</c:v>
                </c:pt>
                <c:pt idx="98">
                  <c:v>0.79021908295629939</c:v>
                </c:pt>
                <c:pt idx="99">
                  <c:v>0.78735074995175147</c:v>
                </c:pt>
                <c:pt idx="100">
                  <c:v>0.7776749670483758</c:v>
                </c:pt>
                <c:pt idx="101">
                  <c:v>0.77772305665273922</c:v>
                </c:pt>
                <c:pt idx="102">
                  <c:v>0.7790559564524463</c:v>
                </c:pt>
                <c:pt idx="103">
                  <c:v>0.77911722196037736</c:v>
                </c:pt>
                <c:pt idx="104">
                  <c:v>0.77861342812341605</c:v>
                </c:pt>
                <c:pt idx="105">
                  <c:v>0.77948315265266732</c:v>
                </c:pt>
                <c:pt idx="106">
                  <c:v>0.77720373240717178</c:v>
                </c:pt>
                <c:pt idx="107">
                  <c:v>0.77774732274763769</c:v>
                </c:pt>
                <c:pt idx="108">
                  <c:v>0.7774003608056248</c:v>
                </c:pt>
                <c:pt idx="109">
                  <c:v>0.77780737969437086</c:v>
                </c:pt>
                <c:pt idx="110">
                  <c:v>0.77798093550354785</c:v>
                </c:pt>
                <c:pt idx="111">
                  <c:v>0.77060805622407225</c:v>
                </c:pt>
                <c:pt idx="112">
                  <c:v>0.77080104255112114</c:v>
                </c:pt>
                <c:pt idx="113">
                  <c:v>0.77084234077244884</c:v>
                </c:pt>
                <c:pt idx="114">
                  <c:v>0.77048229670921575</c:v>
                </c:pt>
                <c:pt idx="115">
                  <c:v>0.7704725601863569</c:v>
                </c:pt>
                <c:pt idx="116">
                  <c:v>0.77051922868284617</c:v>
                </c:pt>
                <c:pt idx="117">
                  <c:v>0.77214387808101481</c:v>
                </c:pt>
                <c:pt idx="118">
                  <c:v>0.77210279584680108</c:v>
                </c:pt>
                <c:pt idx="119">
                  <c:v>0.77178520121717153</c:v>
                </c:pt>
                <c:pt idx="120">
                  <c:v>0.76577466981144926</c:v>
                </c:pt>
                <c:pt idx="121">
                  <c:v>0.7656719753500506</c:v>
                </c:pt>
                <c:pt idx="122">
                  <c:v>0.76567829840404067</c:v>
                </c:pt>
                <c:pt idx="123">
                  <c:v>0.76456418230492385</c:v>
                </c:pt>
                <c:pt idx="124">
                  <c:v>0.76444007592210683</c:v>
                </c:pt>
                <c:pt idx="125">
                  <c:v>0.75870342150485515</c:v>
                </c:pt>
                <c:pt idx="126">
                  <c:v>0.75817848754949113</c:v>
                </c:pt>
                <c:pt idx="127">
                  <c:v>0.74804179535006254</c:v>
                </c:pt>
                <c:pt idx="128">
                  <c:v>0.73060265733160445</c:v>
                </c:pt>
                <c:pt idx="129">
                  <c:v>0.71729955498558229</c:v>
                </c:pt>
                <c:pt idx="130">
                  <c:v>0.70347908248356128</c:v>
                </c:pt>
                <c:pt idx="131">
                  <c:v>0.70319822148248812</c:v>
                </c:pt>
                <c:pt idx="132">
                  <c:v>0.70088014827400014</c:v>
                </c:pt>
                <c:pt idx="133">
                  <c:v>0.70088014827400014</c:v>
                </c:pt>
                <c:pt idx="134">
                  <c:v>0.70052710660033035</c:v>
                </c:pt>
                <c:pt idx="135">
                  <c:v>0.69246094093523025</c:v>
                </c:pt>
                <c:pt idx="136">
                  <c:v>0.6925371043935673</c:v>
                </c:pt>
                <c:pt idx="137">
                  <c:v>0.69102763124164934</c:v>
                </c:pt>
                <c:pt idx="138">
                  <c:v>0.68899033745264515</c:v>
                </c:pt>
                <c:pt idx="139">
                  <c:v>0.68569814234665472</c:v>
                </c:pt>
                <c:pt idx="140">
                  <c:v>0.67968627490141753</c:v>
                </c:pt>
                <c:pt idx="141">
                  <c:v>0.66989746229034686</c:v>
                </c:pt>
                <c:pt idx="142">
                  <c:v>0.66995693322473071</c:v>
                </c:pt>
                <c:pt idx="143">
                  <c:v>0.66321619487898187</c:v>
                </c:pt>
                <c:pt idx="144">
                  <c:v>0.663148861887769</c:v>
                </c:pt>
                <c:pt idx="145">
                  <c:v>0.66321536117773761</c:v>
                </c:pt>
                <c:pt idx="146">
                  <c:v>0.663003579294561</c:v>
                </c:pt>
                <c:pt idx="147">
                  <c:v>0.6616676982440598</c:v>
                </c:pt>
                <c:pt idx="148">
                  <c:v>0.66139945493936714</c:v>
                </c:pt>
                <c:pt idx="149">
                  <c:v>0.67372293759389001</c:v>
                </c:pt>
                <c:pt idx="150">
                  <c:v>0.67293636431515425</c:v>
                </c:pt>
                <c:pt idx="151">
                  <c:v>0.67323830966388543</c:v>
                </c:pt>
                <c:pt idx="152">
                  <c:v>0.6714036735817156</c:v>
                </c:pt>
                <c:pt idx="153">
                  <c:v>0.67062363549465109</c:v>
                </c:pt>
                <c:pt idx="154">
                  <c:v>0.67062729119460529</c:v>
                </c:pt>
                <c:pt idx="155">
                  <c:v>0.65883853257030489</c:v>
                </c:pt>
                <c:pt idx="156">
                  <c:v>0.66011182142988223</c:v>
                </c:pt>
                <c:pt idx="157">
                  <c:v>0.65999841327564535</c:v>
                </c:pt>
                <c:pt idx="158">
                  <c:v>0.66003753920622255</c:v>
                </c:pt>
                <c:pt idx="159">
                  <c:v>0.66007943581081652</c:v>
                </c:pt>
                <c:pt idx="160">
                  <c:v>0.66130277709913843</c:v>
                </c:pt>
                <c:pt idx="161">
                  <c:v>0.66020226598292275</c:v>
                </c:pt>
                <c:pt idx="162">
                  <c:v>0.65686935883683606</c:v>
                </c:pt>
                <c:pt idx="163">
                  <c:v>0.65671370289599007</c:v>
                </c:pt>
                <c:pt idx="164">
                  <c:v>0.65827744309814185</c:v>
                </c:pt>
                <c:pt idx="165">
                  <c:v>0.65825775547750431</c:v>
                </c:pt>
                <c:pt idx="166">
                  <c:v>0.65877544046274583</c:v>
                </c:pt>
                <c:pt idx="167">
                  <c:v>0.6568462797641792</c:v>
                </c:pt>
                <c:pt idx="168">
                  <c:v>0.65721883727008612</c:v>
                </c:pt>
                <c:pt idx="169">
                  <c:v>0.65707790175422665</c:v>
                </c:pt>
                <c:pt idx="170">
                  <c:v>0.65819384969096772</c:v>
                </c:pt>
                <c:pt idx="171">
                  <c:v>0.65835353810075048</c:v>
                </c:pt>
                <c:pt idx="172">
                  <c:v>0.65698395724560832</c:v>
                </c:pt>
                <c:pt idx="173">
                  <c:v>0.65704784596673549</c:v>
                </c:pt>
                <c:pt idx="174">
                  <c:v>0.65711600486552957</c:v>
                </c:pt>
                <c:pt idx="175">
                  <c:v>0.65770896479856311</c:v>
                </c:pt>
                <c:pt idx="176">
                  <c:v>0.65075018069135226</c:v>
                </c:pt>
                <c:pt idx="177">
                  <c:v>0.65282782412060048</c:v>
                </c:pt>
                <c:pt idx="178">
                  <c:v>0.65301380591547731</c:v>
                </c:pt>
                <c:pt idx="179">
                  <c:v>0.6528150590926024</c:v>
                </c:pt>
                <c:pt idx="180">
                  <c:v>0.65510337410718944</c:v>
                </c:pt>
                <c:pt idx="181">
                  <c:v>0.65526282133486924</c:v>
                </c:pt>
                <c:pt idx="182">
                  <c:v>0.65526352895464157</c:v>
                </c:pt>
                <c:pt idx="183">
                  <c:v>0.65489198984881591</c:v>
                </c:pt>
                <c:pt idx="184">
                  <c:v>0.65576642779887129</c:v>
                </c:pt>
                <c:pt idx="185">
                  <c:v>0.65590913854840782</c:v>
                </c:pt>
                <c:pt idx="186">
                  <c:v>0.65600717447559143</c:v>
                </c:pt>
                <c:pt idx="187">
                  <c:v>0.65600319029314247</c:v>
                </c:pt>
                <c:pt idx="188">
                  <c:v>0.65600574146154167</c:v>
                </c:pt>
                <c:pt idx="189">
                  <c:v>0.6570593754030124</c:v>
                </c:pt>
                <c:pt idx="190">
                  <c:v>0.65597968757279612</c:v>
                </c:pt>
                <c:pt idx="191">
                  <c:v>0.64525388845507259</c:v>
                </c:pt>
                <c:pt idx="192">
                  <c:v>0.64629884796738712</c:v>
                </c:pt>
                <c:pt idx="193">
                  <c:v>0.6442353727104474</c:v>
                </c:pt>
                <c:pt idx="194">
                  <c:v>0.64433232294537002</c:v>
                </c:pt>
                <c:pt idx="195">
                  <c:v>0.64415445880932265</c:v>
                </c:pt>
                <c:pt idx="196">
                  <c:v>0.64400309277956524</c:v>
                </c:pt>
                <c:pt idx="197">
                  <c:v>0.64381892410754959</c:v>
                </c:pt>
                <c:pt idx="198">
                  <c:v>0.64374230827556322</c:v>
                </c:pt>
                <c:pt idx="199">
                  <c:v>0.64395278729968253</c:v>
                </c:pt>
                <c:pt idx="200">
                  <c:v>0.64425346557494001</c:v>
                </c:pt>
                <c:pt idx="201">
                  <c:v>0.64420079529590124</c:v>
                </c:pt>
                <c:pt idx="202">
                  <c:v>0.6422064015766229</c:v>
                </c:pt>
                <c:pt idx="203">
                  <c:v>0.64231104814999074</c:v>
                </c:pt>
                <c:pt idx="204">
                  <c:v>0.64318932718612964</c:v>
                </c:pt>
                <c:pt idx="205">
                  <c:v>0.64330573625692644</c:v>
                </c:pt>
                <c:pt idx="206">
                  <c:v>0.64280201640057333</c:v>
                </c:pt>
                <c:pt idx="207">
                  <c:v>0.64252430807946725</c:v>
                </c:pt>
                <c:pt idx="208">
                  <c:v>0.64287943895119293</c:v>
                </c:pt>
                <c:pt idx="209">
                  <c:v>0.64365033982697439</c:v>
                </c:pt>
                <c:pt idx="210">
                  <c:v>0.64303631461485644</c:v>
                </c:pt>
                <c:pt idx="211">
                  <c:v>0.64730360723582892</c:v>
                </c:pt>
                <c:pt idx="212">
                  <c:v>0.64261532009089894</c:v>
                </c:pt>
                <c:pt idx="213">
                  <c:v>0.6427795726220128</c:v>
                </c:pt>
                <c:pt idx="214">
                  <c:v>0.62592341693568776</c:v>
                </c:pt>
                <c:pt idx="215">
                  <c:v>0.61940571236603681</c:v>
                </c:pt>
                <c:pt idx="216">
                  <c:v>0.62018156041796491</c:v>
                </c:pt>
                <c:pt idx="217">
                  <c:v>0.61978700273161258</c:v>
                </c:pt>
                <c:pt idx="218">
                  <c:v>0.61984660901534216</c:v>
                </c:pt>
                <c:pt idx="219">
                  <c:v>0.61985261827454063</c:v>
                </c:pt>
                <c:pt idx="220">
                  <c:v>0.61948729939395986</c:v>
                </c:pt>
                <c:pt idx="221">
                  <c:v>0.61962200175617876</c:v>
                </c:pt>
                <c:pt idx="222">
                  <c:v>0.62546396248318215</c:v>
                </c:pt>
                <c:pt idx="223">
                  <c:v>0.62556988988487006</c:v>
                </c:pt>
                <c:pt idx="224">
                  <c:v>0.62443610164839414</c:v>
                </c:pt>
                <c:pt idx="225">
                  <c:v>0.62419932179528004</c:v>
                </c:pt>
                <c:pt idx="226">
                  <c:v>0.62465994640105582</c:v>
                </c:pt>
                <c:pt idx="227">
                  <c:v>0.62495571928036442</c:v>
                </c:pt>
                <c:pt idx="228">
                  <c:v>0.62480510114188736</c:v>
                </c:pt>
                <c:pt idx="229">
                  <c:v>0.62462379129259304</c:v>
                </c:pt>
                <c:pt idx="230">
                  <c:v>0.62601170115688509</c:v>
                </c:pt>
                <c:pt idx="231">
                  <c:v>0.62579611935736834</c:v>
                </c:pt>
                <c:pt idx="232">
                  <c:v>0.62576919294198063</c:v>
                </c:pt>
                <c:pt idx="233">
                  <c:v>0.62344917048250681</c:v>
                </c:pt>
                <c:pt idx="234">
                  <c:v>0.62239462144476509</c:v>
                </c:pt>
                <c:pt idx="235">
                  <c:v>0.62251003806259864</c:v>
                </c:pt>
                <c:pt idx="236">
                  <c:v>0.6222710983418106</c:v>
                </c:pt>
                <c:pt idx="237">
                  <c:v>0.61963732045405362</c:v>
                </c:pt>
                <c:pt idx="238">
                  <c:v>0.62817760258392086</c:v>
                </c:pt>
                <c:pt idx="239">
                  <c:v>0.64199028394822666</c:v>
                </c:pt>
                <c:pt idx="240">
                  <c:v>0.63984821788432122</c:v>
                </c:pt>
                <c:pt idx="241">
                  <c:v>0.63984437785712722</c:v>
                </c:pt>
                <c:pt idx="242">
                  <c:v>0.6394858478900759</c:v>
                </c:pt>
                <c:pt idx="243">
                  <c:v>0.64021338489723822</c:v>
                </c:pt>
                <c:pt idx="244">
                  <c:v>0.64024621332846909</c:v>
                </c:pt>
                <c:pt idx="245">
                  <c:v>0.64028679369370345</c:v>
                </c:pt>
                <c:pt idx="246">
                  <c:v>0.64009520684138987</c:v>
                </c:pt>
                <c:pt idx="247">
                  <c:v>0.64019578806332123</c:v>
                </c:pt>
                <c:pt idx="248">
                  <c:v>0.64042596680693153</c:v>
                </c:pt>
                <c:pt idx="249">
                  <c:v>0.64282747476484514</c:v>
                </c:pt>
                <c:pt idx="250">
                  <c:v>0.64049815271995547</c:v>
                </c:pt>
                <c:pt idx="251">
                  <c:v>0.64499868304775698</c:v>
                </c:pt>
                <c:pt idx="252">
                  <c:v>0.64450750265086432</c:v>
                </c:pt>
                <c:pt idx="253">
                  <c:v>0.64450704798153025</c:v>
                </c:pt>
                <c:pt idx="254">
                  <c:v>0.64453184534217611</c:v>
                </c:pt>
                <c:pt idx="255">
                  <c:v>0.64447364810956631</c:v>
                </c:pt>
                <c:pt idx="256">
                  <c:v>0.64440645166881139</c:v>
                </c:pt>
                <c:pt idx="257">
                  <c:v>0.6443855689841731</c:v>
                </c:pt>
                <c:pt idx="258">
                  <c:v>0.64427111336954512</c:v>
                </c:pt>
                <c:pt idx="259">
                  <c:v>0.6575983316646471</c:v>
                </c:pt>
                <c:pt idx="260">
                  <c:v>0.65761385511405712</c:v>
                </c:pt>
                <c:pt idx="261">
                  <c:v>0.66093187237046813</c:v>
                </c:pt>
                <c:pt idx="262">
                  <c:v>0.66090692802881668</c:v>
                </c:pt>
                <c:pt idx="263">
                  <c:v>0.6600061134004821</c:v>
                </c:pt>
                <c:pt idx="264">
                  <c:v>0.66210341560770558</c:v>
                </c:pt>
                <c:pt idx="265">
                  <c:v>0.66605883092977591</c:v>
                </c:pt>
                <c:pt idx="266">
                  <c:v>0.66620438131893445</c:v>
                </c:pt>
                <c:pt idx="267">
                  <c:v>0.67330315732133683</c:v>
                </c:pt>
                <c:pt idx="268">
                  <c:v>0.67245199026816882</c:v>
                </c:pt>
                <c:pt idx="269">
                  <c:v>0.68972924795121782</c:v>
                </c:pt>
                <c:pt idx="270">
                  <c:v>0.68985340496198067</c:v>
                </c:pt>
                <c:pt idx="271">
                  <c:v>0.69017670327690261</c:v>
                </c:pt>
                <c:pt idx="272">
                  <c:v>0.69093407741856538</c:v>
                </c:pt>
                <c:pt idx="273">
                  <c:v>0.69409409725918836</c:v>
                </c:pt>
                <c:pt idx="274">
                  <c:v>0.69384374215672895</c:v>
                </c:pt>
                <c:pt idx="275">
                  <c:v>0.69381580362451789</c:v>
                </c:pt>
                <c:pt idx="276">
                  <c:v>0.69507190090811066</c:v>
                </c:pt>
                <c:pt idx="277">
                  <c:v>0.70351528169552002</c:v>
                </c:pt>
                <c:pt idx="278">
                  <c:v>0.70508390029218504</c:v>
                </c:pt>
                <c:pt idx="279">
                  <c:v>0.70550556189846048</c:v>
                </c:pt>
                <c:pt idx="280">
                  <c:v>0.70440242051563384</c:v>
                </c:pt>
                <c:pt idx="281">
                  <c:v>0.70541086815868914</c:v>
                </c:pt>
                <c:pt idx="282">
                  <c:v>0.70796545661005372</c:v>
                </c:pt>
                <c:pt idx="283">
                  <c:v>0.70882981484407748</c:v>
                </c:pt>
                <c:pt idx="284">
                  <c:v>0.70922439281562633</c:v>
                </c:pt>
                <c:pt idx="285">
                  <c:v>0.71115403300011537</c:v>
                </c:pt>
                <c:pt idx="286">
                  <c:v>0.71187833245252041</c:v>
                </c:pt>
                <c:pt idx="287">
                  <c:v>0.70987271321082712</c:v>
                </c:pt>
                <c:pt idx="288">
                  <c:v>0.70987037413883036</c:v>
                </c:pt>
                <c:pt idx="289">
                  <c:v>0.73053366013395671</c:v>
                </c:pt>
                <c:pt idx="290">
                  <c:v>0.73245988105853499</c:v>
                </c:pt>
                <c:pt idx="291">
                  <c:v>0.73403612477484481</c:v>
                </c:pt>
                <c:pt idx="292">
                  <c:v>0.73479820923995343</c:v>
                </c:pt>
                <c:pt idx="293">
                  <c:v>0.7344479516231972</c:v>
                </c:pt>
                <c:pt idx="294">
                  <c:v>0.73442063894586707</c:v>
                </c:pt>
                <c:pt idx="295">
                  <c:v>0.73442929474332563</c:v>
                </c:pt>
                <c:pt idx="296">
                  <c:v>0.73731471514174385</c:v>
                </c:pt>
                <c:pt idx="297">
                  <c:v>0.73514647765283558</c:v>
                </c:pt>
                <c:pt idx="298">
                  <c:v>0.73753894016171384</c:v>
                </c:pt>
                <c:pt idx="299">
                  <c:v>0.7377856552714247</c:v>
                </c:pt>
                <c:pt idx="300">
                  <c:v>0.74965628066862799</c:v>
                </c:pt>
                <c:pt idx="301">
                  <c:v>0.74908209660866576</c:v>
                </c:pt>
                <c:pt idx="302">
                  <c:v>0.74565787296177122</c:v>
                </c:pt>
                <c:pt idx="303">
                  <c:v>0.74795832175659183</c:v>
                </c:pt>
                <c:pt idx="304">
                  <c:v>0.75034414408648398</c:v>
                </c:pt>
                <c:pt idx="305">
                  <c:v>0.75084262982444527</c:v>
                </c:pt>
                <c:pt idx="306">
                  <c:v>0.75303730154853066</c:v>
                </c:pt>
                <c:pt idx="307">
                  <c:v>0.75594905717853722</c:v>
                </c:pt>
                <c:pt idx="308">
                  <c:v>0.75523987478522292</c:v>
                </c:pt>
                <c:pt idx="309">
                  <c:v>0.7568350939072781</c:v>
                </c:pt>
                <c:pt idx="310">
                  <c:v>0.74336358122516621</c:v>
                </c:pt>
                <c:pt idx="311">
                  <c:v>0.74443463336641336</c:v>
                </c:pt>
                <c:pt idx="312">
                  <c:v>0.74401801728512929</c:v>
                </c:pt>
                <c:pt idx="313">
                  <c:v>0.69268173981585057</c:v>
                </c:pt>
                <c:pt idx="314">
                  <c:v>0.68951493254865137</c:v>
                </c:pt>
                <c:pt idx="315">
                  <c:v>0.68156687171415253</c:v>
                </c:pt>
                <c:pt idx="316">
                  <c:v>0.67449688457857437</c:v>
                </c:pt>
                <c:pt idx="317">
                  <c:v>0.6738779042910561</c:v>
                </c:pt>
                <c:pt idx="318">
                  <c:v>0.65479796812766611</c:v>
                </c:pt>
                <c:pt idx="319">
                  <c:v>0.65694700970320197</c:v>
                </c:pt>
                <c:pt idx="320">
                  <c:v>0.65420737935644468</c:v>
                </c:pt>
                <c:pt idx="321">
                  <c:v>0.65262953621565067</c:v>
                </c:pt>
                <c:pt idx="322">
                  <c:v>0.65355109283286128</c:v>
                </c:pt>
                <c:pt idx="323">
                  <c:v>0.65417080906951386</c:v>
                </c:pt>
                <c:pt idx="324">
                  <c:v>0.65575765317765744</c:v>
                </c:pt>
                <c:pt idx="325">
                  <c:v>0.65472762070958479</c:v>
                </c:pt>
                <c:pt idx="326">
                  <c:v>0.65468348059202497</c:v>
                </c:pt>
                <c:pt idx="327">
                  <c:v>0.65411281151367084</c:v>
                </c:pt>
                <c:pt idx="328">
                  <c:v>0.65204456989809567</c:v>
                </c:pt>
                <c:pt idx="329">
                  <c:v>0.65199313576465667</c:v>
                </c:pt>
                <c:pt idx="330">
                  <c:v>0.64855140349447893</c:v>
                </c:pt>
                <c:pt idx="331">
                  <c:v>0.64961997402599214</c:v>
                </c:pt>
                <c:pt idx="332">
                  <c:v>0.64964070696377318</c:v>
                </c:pt>
                <c:pt idx="333">
                  <c:v>0.64955972898796288</c:v>
                </c:pt>
                <c:pt idx="334">
                  <c:v>0.64979647009246178</c:v>
                </c:pt>
                <c:pt idx="335">
                  <c:v>0.6469954840731893</c:v>
                </c:pt>
                <c:pt idx="336">
                  <c:v>0.64738196139376603</c:v>
                </c:pt>
                <c:pt idx="337">
                  <c:v>0.64684407729004789</c:v>
                </c:pt>
                <c:pt idx="338">
                  <c:v>0.64664212819339173</c:v>
                </c:pt>
                <c:pt idx="339">
                  <c:v>0.65461531780621451</c:v>
                </c:pt>
                <c:pt idx="340">
                  <c:v>0.65358018196457757</c:v>
                </c:pt>
                <c:pt idx="341">
                  <c:v>0.65484685461539127</c:v>
                </c:pt>
                <c:pt idx="342">
                  <c:v>0.65807564882954339</c:v>
                </c:pt>
                <c:pt idx="343">
                  <c:v>0.65682082508728945</c:v>
                </c:pt>
                <c:pt idx="344">
                  <c:v>0.65829573963924004</c:v>
                </c:pt>
                <c:pt idx="345">
                  <c:v>0.65874680973434152</c:v>
                </c:pt>
                <c:pt idx="346">
                  <c:v>0.65911151324506334</c:v>
                </c:pt>
                <c:pt idx="347">
                  <c:v>0.64337030813885943</c:v>
                </c:pt>
                <c:pt idx="348">
                  <c:v>0.64629219415636585</c:v>
                </c:pt>
                <c:pt idx="349">
                  <c:v>0.64611546976499201</c:v>
                </c:pt>
                <c:pt idx="350">
                  <c:v>0.64740501603068767</c:v>
                </c:pt>
                <c:pt idx="351">
                  <c:v>0.6481034763785346</c:v>
                </c:pt>
                <c:pt idx="352">
                  <c:v>0.64809352553651967</c:v>
                </c:pt>
                <c:pt idx="353">
                  <c:v>0.6464760997023874</c:v>
                </c:pt>
                <c:pt idx="354">
                  <c:v>0.64816306308577964</c:v>
                </c:pt>
                <c:pt idx="355">
                  <c:v>0.63261402211355156</c:v>
                </c:pt>
                <c:pt idx="356">
                  <c:v>0.63447044759170512</c:v>
                </c:pt>
                <c:pt idx="357">
                  <c:v>0.64119231214632111</c:v>
                </c:pt>
                <c:pt idx="358">
                  <c:v>0.6404957688304046</c:v>
                </c:pt>
                <c:pt idx="359">
                  <c:v>0.64567280469405819</c:v>
                </c:pt>
                <c:pt idx="360">
                  <c:v>0.64568096041767398</c:v>
                </c:pt>
                <c:pt idx="361">
                  <c:v>0.65678641013149686</c:v>
                </c:pt>
                <c:pt idx="362">
                  <c:v>0.65781143550656251</c:v>
                </c:pt>
                <c:pt idx="363">
                  <c:v>0.66737631287739396</c:v>
                </c:pt>
                <c:pt idx="364">
                  <c:v>0.67492301285473888</c:v>
                </c:pt>
                <c:pt idx="365">
                  <c:v>0.67618844545792822</c:v>
                </c:pt>
                <c:pt idx="366">
                  <c:v>0.67527118893611915</c:v>
                </c:pt>
                <c:pt idx="367">
                  <c:v>0.67483014147801468</c:v>
                </c:pt>
                <c:pt idx="368">
                  <c:v>0.68049827770141258</c:v>
                </c:pt>
                <c:pt idx="369">
                  <c:v>0.68046984242132791</c:v>
                </c:pt>
                <c:pt idx="370">
                  <c:v>0.68063393694204388</c:v>
                </c:pt>
                <c:pt idx="371">
                  <c:v>0.68107929004627166</c:v>
                </c:pt>
                <c:pt idx="372">
                  <c:v>0.68134558407922385</c:v>
                </c:pt>
                <c:pt idx="373">
                  <c:v>0.6828980143225154</c:v>
                </c:pt>
                <c:pt idx="374">
                  <c:v>0.68695980430488901</c:v>
                </c:pt>
                <c:pt idx="375">
                  <c:v>0.68758749698418131</c:v>
                </c:pt>
                <c:pt idx="376">
                  <c:v>0.6919079993775995</c:v>
                </c:pt>
                <c:pt idx="377">
                  <c:v>0.69189890743038773</c:v>
                </c:pt>
                <c:pt idx="378">
                  <c:v>0.68949205902472299</c:v>
                </c:pt>
                <c:pt idx="379">
                  <c:v>0.69255620365211257</c:v>
                </c:pt>
                <c:pt idx="380">
                  <c:v>0.69254628688102393</c:v>
                </c:pt>
                <c:pt idx="381">
                  <c:v>0.69382171891686473</c:v>
                </c:pt>
                <c:pt idx="382">
                  <c:v>0.69406203925442878</c:v>
                </c:pt>
                <c:pt idx="383">
                  <c:v>0.69705439258901103</c:v>
                </c:pt>
                <c:pt idx="384">
                  <c:v>0.70252903090931185</c:v>
                </c:pt>
                <c:pt idx="385">
                  <c:v>0.70188518379757125</c:v>
                </c:pt>
                <c:pt idx="386">
                  <c:v>0.70184135039803197</c:v>
                </c:pt>
                <c:pt idx="387">
                  <c:v>0.70241405702380211</c:v>
                </c:pt>
                <c:pt idx="388">
                  <c:v>0.70703915464725231</c:v>
                </c:pt>
                <c:pt idx="389">
                  <c:v>0.71021655294495456</c:v>
                </c:pt>
                <c:pt idx="390">
                  <c:v>0.71111713202140714</c:v>
                </c:pt>
                <c:pt idx="391">
                  <c:v>0.71274837727515616</c:v>
                </c:pt>
                <c:pt idx="392">
                  <c:v>0.71384918481703707</c:v>
                </c:pt>
                <c:pt idx="393">
                  <c:v>0.71365919892086904</c:v>
                </c:pt>
                <c:pt idx="394">
                  <c:v>0.71365919892086904</c:v>
                </c:pt>
                <c:pt idx="395">
                  <c:v>0.71378807757918883</c:v>
                </c:pt>
                <c:pt idx="396">
                  <c:v>0.7138269703995771</c:v>
                </c:pt>
                <c:pt idx="397">
                  <c:v>0.71590267875135671</c:v>
                </c:pt>
                <c:pt idx="398">
                  <c:v>0.71559483545048586</c:v>
                </c:pt>
                <c:pt idx="399">
                  <c:v>0.71600873841727231</c:v>
                </c:pt>
                <c:pt idx="400">
                  <c:v>0.71615411221040737</c:v>
                </c:pt>
                <c:pt idx="401">
                  <c:v>0.71614967364803528</c:v>
                </c:pt>
                <c:pt idx="402">
                  <c:v>0.71708376543409369</c:v>
                </c:pt>
                <c:pt idx="403">
                  <c:v>0.7168487384739376</c:v>
                </c:pt>
                <c:pt idx="404">
                  <c:v>0.71789134834792723</c:v>
                </c:pt>
                <c:pt idx="405">
                  <c:v>0.71876189656021128</c:v>
                </c:pt>
                <c:pt idx="406">
                  <c:v>0.72109344000745135</c:v>
                </c:pt>
                <c:pt idx="407">
                  <c:v>0.72110464553099185</c:v>
                </c:pt>
                <c:pt idx="408">
                  <c:v>0.72089768383934083</c:v>
                </c:pt>
                <c:pt idx="409">
                  <c:v>0.73694329093502164</c:v>
                </c:pt>
                <c:pt idx="410">
                  <c:v>0.72655923717458615</c:v>
                </c:pt>
                <c:pt idx="411">
                  <c:v>0.72802011521168819</c:v>
                </c:pt>
                <c:pt idx="412">
                  <c:v>0.72797222359506919</c:v>
                </c:pt>
                <c:pt idx="413">
                  <c:v>0.72809935740852161</c:v>
                </c:pt>
                <c:pt idx="414">
                  <c:v>0.72972047570133691</c:v>
                </c:pt>
                <c:pt idx="415">
                  <c:v>0.73016884190373799</c:v>
                </c:pt>
                <c:pt idx="416">
                  <c:v>0.73077847776815219</c:v>
                </c:pt>
                <c:pt idx="417">
                  <c:v>0.73022503988576426</c:v>
                </c:pt>
                <c:pt idx="418">
                  <c:v>0.73123193416739152</c:v>
                </c:pt>
                <c:pt idx="419">
                  <c:v>0.73294369888173605</c:v>
                </c:pt>
                <c:pt idx="420">
                  <c:v>0.73273246447676177</c:v>
                </c:pt>
                <c:pt idx="421">
                  <c:v>0.73031417926706266</c:v>
                </c:pt>
                <c:pt idx="422">
                  <c:v>0.73138140657375927</c:v>
                </c:pt>
                <c:pt idx="423">
                  <c:v>0.7341390637427645</c:v>
                </c:pt>
                <c:pt idx="424">
                  <c:v>0.73510695580399121</c:v>
                </c:pt>
                <c:pt idx="425">
                  <c:v>0.73453954137662758</c:v>
                </c:pt>
                <c:pt idx="426">
                  <c:v>0.73411953870586077</c:v>
                </c:pt>
                <c:pt idx="427">
                  <c:v>0.73450015883899589</c:v>
                </c:pt>
                <c:pt idx="428">
                  <c:v>0.735492296858271</c:v>
                </c:pt>
                <c:pt idx="429">
                  <c:v>0.73507328459288523</c:v>
                </c:pt>
                <c:pt idx="430">
                  <c:v>0.73568804885893657</c:v>
                </c:pt>
                <c:pt idx="431">
                  <c:v>0.73430558152058856</c:v>
                </c:pt>
                <c:pt idx="432">
                  <c:v>0.73533371659773394</c:v>
                </c:pt>
                <c:pt idx="433">
                  <c:v>0.73560847992567857</c:v>
                </c:pt>
                <c:pt idx="434">
                  <c:v>0.73557398543535557</c:v>
                </c:pt>
                <c:pt idx="435">
                  <c:v>0.73663286820450735</c:v>
                </c:pt>
                <c:pt idx="436">
                  <c:v>0.73655258609269536</c:v>
                </c:pt>
                <c:pt idx="437">
                  <c:v>0.73439671766568848</c:v>
                </c:pt>
                <c:pt idx="438">
                  <c:v>0.73207030787641614</c:v>
                </c:pt>
                <c:pt idx="439">
                  <c:v>0.73168905885097801</c:v>
                </c:pt>
                <c:pt idx="440">
                  <c:v>0.73535336754238967</c:v>
                </c:pt>
                <c:pt idx="441">
                  <c:v>0.7330840240785983</c:v>
                </c:pt>
                <c:pt idx="442">
                  <c:v>0.73287401367040494</c:v>
                </c:pt>
                <c:pt idx="443">
                  <c:v>0.733548383299647</c:v>
                </c:pt>
                <c:pt idx="444">
                  <c:v>0.73354837226431469</c:v>
                </c:pt>
                <c:pt idx="445">
                  <c:v>0.73358423627578451</c:v>
                </c:pt>
                <c:pt idx="446">
                  <c:v>0.7337106253175939</c:v>
                </c:pt>
                <c:pt idx="447">
                  <c:v>0.73404190288772619</c:v>
                </c:pt>
                <c:pt idx="448">
                  <c:v>0.7339989868591702</c:v>
                </c:pt>
                <c:pt idx="449">
                  <c:v>0.73839285095170781</c:v>
                </c:pt>
                <c:pt idx="450">
                  <c:v>0.74001198076118402</c:v>
                </c:pt>
                <c:pt idx="451">
                  <c:v>0.74214989897224004</c:v>
                </c:pt>
                <c:pt idx="452">
                  <c:v>0.74161158593704202</c:v>
                </c:pt>
                <c:pt idx="453">
                  <c:v>0.74223119681555372</c:v>
                </c:pt>
                <c:pt idx="454">
                  <c:v>0.74224292061022068</c:v>
                </c:pt>
                <c:pt idx="455">
                  <c:v>0.74331609898484485</c:v>
                </c:pt>
                <c:pt idx="456">
                  <c:v>0.74328080910808481</c:v>
                </c:pt>
                <c:pt idx="457">
                  <c:v>0.74500914221195502</c:v>
                </c:pt>
                <c:pt idx="458">
                  <c:v>0.75061032261627236</c:v>
                </c:pt>
                <c:pt idx="459">
                  <c:v>0.75078667091446027</c:v>
                </c:pt>
                <c:pt idx="460">
                  <c:v>0.75134601841536475</c:v>
                </c:pt>
                <c:pt idx="461">
                  <c:v>0.75396729884045866</c:v>
                </c:pt>
                <c:pt idx="462">
                  <c:v>0.75441386644363517</c:v>
                </c:pt>
                <c:pt idx="463">
                  <c:v>0.75426506838430507</c:v>
                </c:pt>
                <c:pt idx="464">
                  <c:v>0.75571515718381144</c:v>
                </c:pt>
                <c:pt idx="465">
                  <c:v>0.75607251113357965</c:v>
                </c:pt>
                <c:pt idx="466">
                  <c:v>0.75630449979212788</c:v>
                </c:pt>
                <c:pt idx="467">
                  <c:v>0.75624209758215322</c:v>
                </c:pt>
                <c:pt idx="468">
                  <c:v>0.75819344914168485</c:v>
                </c:pt>
                <c:pt idx="469">
                  <c:v>0.75774307961092857</c:v>
                </c:pt>
                <c:pt idx="470">
                  <c:v>0.75809843797346088</c:v>
                </c:pt>
                <c:pt idx="471">
                  <c:v>0.75856240730516922</c:v>
                </c:pt>
                <c:pt idx="472">
                  <c:v>0.7578341780202591</c:v>
                </c:pt>
                <c:pt idx="473">
                  <c:v>0.75856581735665385</c:v>
                </c:pt>
                <c:pt idx="474">
                  <c:v>0.75859754375524369</c:v>
                </c:pt>
                <c:pt idx="475">
                  <c:v>0.75881688724599428</c:v>
                </c:pt>
                <c:pt idx="476">
                  <c:v>0.75986317719950214</c:v>
                </c:pt>
                <c:pt idx="477">
                  <c:v>0.75970182576943102</c:v>
                </c:pt>
                <c:pt idx="478">
                  <c:v>0.75968803151433506</c:v>
                </c:pt>
                <c:pt idx="479">
                  <c:v>0.76008276073426617</c:v>
                </c:pt>
                <c:pt idx="480">
                  <c:v>0.76059705750366413</c:v>
                </c:pt>
                <c:pt idx="481">
                  <c:v>0.7607899140181249</c:v>
                </c:pt>
                <c:pt idx="482">
                  <c:v>0.76142723190101291</c:v>
                </c:pt>
                <c:pt idx="483">
                  <c:v>0.75711112136620284</c:v>
                </c:pt>
                <c:pt idx="484">
                  <c:v>0.76031215222934445</c:v>
                </c:pt>
                <c:pt idx="485">
                  <c:v>0.76027278040101176</c:v>
                </c:pt>
                <c:pt idx="486">
                  <c:v>0.76081507033172435</c:v>
                </c:pt>
                <c:pt idx="487">
                  <c:v>0.76080941698293147</c:v>
                </c:pt>
                <c:pt idx="488">
                  <c:v>0.76084317274557978</c:v>
                </c:pt>
                <c:pt idx="489">
                  <c:v>0.76089812417270675</c:v>
                </c:pt>
                <c:pt idx="490">
                  <c:v>0.76422812020354258</c:v>
                </c:pt>
                <c:pt idx="491">
                  <c:v>0.76265937946201467</c:v>
                </c:pt>
                <c:pt idx="492">
                  <c:v>0.76382990877006018</c:v>
                </c:pt>
                <c:pt idx="493">
                  <c:v>0.76389894347368326</c:v>
                </c:pt>
                <c:pt idx="494">
                  <c:v>0.76432596304792189</c:v>
                </c:pt>
                <c:pt idx="495">
                  <c:v>0.7646956893621305</c:v>
                </c:pt>
                <c:pt idx="496">
                  <c:v>0.76445657859188909</c:v>
                </c:pt>
                <c:pt idx="497">
                  <c:v>0.76442181494017181</c:v>
                </c:pt>
                <c:pt idx="498">
                  <c:v>0.76633959800286289</c:v>
                </c:pt>
                <c:pt idx="499">
                  <c:v>0.76153450584622495</c:v>
                </c:pt>
                <c:pt idx="500">
                  <c:v>0.7501883278508974</c:v>
                </c:pt>
                <c:pt idx="501">
                  <c:v>0.75014397367877905</c:v>
                </c:pt>
                <c:pt idx="502">
                  <c:v>0.75014364600962957</c:v>
                </c:pt>
                <c:pt idx="503">
                  <c:v>0.7532438396059038</c:v>
                </c:pt>
                <c:pt idx="504">
                  <c:v>0.75738435042114205</c:v>
                </c:pt>
                <c:pt idx="505">
                  <c:v>0.75769608520010079</c:v>
                </c:pt>
                <c:pt idx="506">
                  <c:v>0.75742307626914362</c:v>
                </c:pt>
                <c:pt idx="507">
                  <c:v>0.76027627703540834</c:v>
                </c:pt>
                <c:pt idx="508">
                  <c:v>0.76023421199426133</c:v>
                </c:pt>
                <c:pt idx="509">
                  <c:v>0.76115159075866767</c:v>
                </c:pt>
                <c:pt idx="510">
                  <c:v>0.75938866380414871</c:v>
                </c:pt>
                <c:pt idx="511">
                  <c:v>0.75987222997474024</c:v>
                </c:pt>
                <c:pt idx="512">
                  <c:v>0.75541679755953817</c:v>
                </c:pt>
                <c:pt idx="513">
                  <c:v>0.75335798362607675</c:v>
                </c:pt>
                <c:pt idx="514">
                  <c:v>0.75346045445911192</c:v>
                </c:pt>
                <c:pt idx="515">
                  <c:v>0.75399182158311062</c:v>
                </c:pt>
                <c:pt idx="516">
                  <c:v>0.75395006199038639</c:v>
                </c:pt>
                <c:pt idx="517">
                  <c:v>0.75475455609742892</c:v>
                </c:pt>
                <c:pt idx="518">
                  <c:v>0.75476557702736535</c:v>
                </c:pt>
                <c:pt idx="519">
                  <c:v>0.75475456875526958</c:v>
                </c:pt>
                <c:pt idx="520">
                  <c:v>0.7460947762384561</c:v>
                </c:pt>
                <c:pt idx="521">
                  <c:v>0.74614912537310085</c:v>
                </c:pt>
                <c:pt idx="522">
                  <c:v>0.74276359441234796</c:v>
                </c:pt>
                <c:pt idx="523">
                  <c:v>0.7433914382553547</c:v>
                </c:pt>
                <c:pt idx="524">
                  <c:v>0.74339338961725787</c:v>
                </c:pt>
                <c:pt idx="525">
                  <c:v>0.74031790112944063</c:v>
                </c:pt>
                <c:pt idx="526">
                  <c:v>0.73720562033110648</c:v>
                </c:pt>
                <c:pt idx="527">
                  <c:v>0.73506820965188246</c:v>
                </c:pt>
                <c:pt idx="528">
                  <c:v>0.72841409886471253</c:v>
                </c:pt>
                <c:pt idx="529">
                  <c:v>0.72841194743207871</c:v>
                </c:pt>
                <c:pt idx="530">
                  <c:v>0.71313920307720646</c:v>
                </c:pt>
                <c:pt idx="531">
                  <c:v>0.71332626754517381</c:v>
                </c:pt>
                <c:pt idx="532">
                  <c:v>0.71018112484414642</c:v>
                </c:pt>
                <c:pt idx="533">
                  <c:v>0.70919093570016756</c:v>
                </c:pt>
                <c:pt idx="534">
                  <c:v>0.70620915310955601</c:v>
                </c:pt>
                <c:pt idx="535">
                  <c:v>0.70700894064071529</c:v>
                </c:pt>
                <c:pt idx="536">
                  <c:v>0.70701105992824076</c:v>
                </c:pt>
                <c:pt idx="537">
                  <c:v>0.70596570764471267</c:v>
                </c:pt>
                <c:pt idx="538">
                  <c:v>0.70592561940719634</c:v>
                </c:pt>
                <c:pt idx="539">
                  <c:v>0.70369417508897902</c:v>
                </c:pt>
                <c:pt idx="540">
                  <c:v>0.7034397958563896</c:v>
                </c:pt>
                <c:pt idx="541">
                  <c:v>0.70313383916680272</c:v>
                </c:pt>
                <c:pt idx="542">
                  <c:v>0.70349778310627153</c:v>
                </c:pt>
                <c:pt idx="543">
                  <c:v>0.70239183992748611</c:v>
                </c:pt>
                <c:pt idx="544">
                  <c:v>0.70137235542437115</c:v>
                </c:pt>
                <c:pt idx="545">
                  <c:v>0.70072185741164872</c:v>
                </c:pt>
                <c:pt idx="546">
                  <c:v>0.69895231935540936</c:v>
                </c:pt>
                <c:pt idx="547">
                  <c:v>0.69835912445494519</c:v>
                </c:pt>
                <c:pt idx="548">
                  <c:v>0.70759859516696966</c:v>
                </c:pt>
                <c:pt idx="549">
                  <c:v>0.71264961973317453</c:v>
                </c:pt>
                <c:pt idx="550">
                  <c:v>0.69008521358739161</c:v>
                </c:pt>
                <c:pt idx="551">
                  <c:v>0.68760250682582125</c:v>
                </c:pt>
                <c:pt idx="552">
                  <c:v>0.68596407068032328</c:v>
                </c:pt>
                <c:pt idx="553">
                  <c:v>0.68584073818977964</c:v>
                </c:pt>
                <c:pt idx="554">
                  <c:v>0.68555962992830832</c:v>
                </c:pt>
                <c:pt idx="555">
                  <c:v>0.68708998136512001</c:v>
                </c:pt>
                <c:pt idx="556">
                  <c:v>0.68694430641528925</c:v>
                </c:pt>
                <c:pt idx="557">
                  <c:v>0.68645342660615705</c:v>
                </c:pt>
                <c:pt idx="558">
                  <c:v>0.68679664431138665</c:v>
                </c:pt>
                <c:pt idx="559">
                  <c:v>0.68342900015186836</c:v>
                </c:pt>
                <c:pt idx="560">
                  <c:v>0.68526859223746839</c:v>
                </c:pt>
                <c:pt idx="561">
                  <c:v>0.67364727529307789</c:v>
                </c:pt>
                <c:pt idx="562">
                  <c:v>0.67367205890416926</c:v>
                </c:pt>
                <c:pt idx="563">
                  <c:v>0.67379159207984385</c:v>
                </c:pt>
                <c:pt idx="564">
                  <c:v>0.67540424209671102</c:v>
                </c:pt>
                <c:pt idx="565">
                  <c:v>0.67386339450517141</c:v>
                </c:pt>
                <c:pt idx="566">
                  <c:v>0.673241962376254</c:v>
                </c:pt>
                <c:pt idx="567">
                  <c:v>0.67065123845285324</c:v>
                </c:pt>
                <c:pt idx="568">
                  <c:v>0.6706202759378922</c:v>
                </c:pt>
                <c:pt idx="569">
                  <c:v>0.67196931552481898</c:v>
                </c:pt>
                <c:pt idx="570">
                  <c:v>0.66999866470588332</c:v>
                </c:pt>
                <c:pt idx="571">
                  <c:v>0.67379609699508192</c:v>
                </c:pt>
                <c:pt idx="572">
                  <c:v>0.67401267879426341</c:v>
                </c:pt>
                <c:pt idx="573">
                  <c:v>0.67454372215326541</c:v>
                </c:pt>
                <c:pt idx="574">
                  <c:v>0.67452006264302955</c:v>
                </c:pt>
                <c:pt idx="575">
                  <c:v>0.674882671576992</c:v>
                </c:pt>
                <c:pt idx="576">
                  <c:v>0.67547730985133103</c:v>
                </c:pt>
                <c:pt idx="577">
                  <c:v>0.67499961917204454</c:v>
                </c:pt>
                <c:pt idx="578">
                  <c:v>0.6755196213776723</c:v>
                </c:pt>
                <c:pt idx="579">
                  <c:v>0.67557510845073221</c:v>
                </c:pt>
                <c:pt idx="580">
                  <c:v>0.67326484707816592</c:v>
                </c:pt>
                <c:pt idx="581">
                  <c:v>0.67326157572180478</c:v>
                </c:pt>
                <c:pt idx="582">
                  <c:v>0.6744248930957184</c:v>
                </c:pt>
                <c:pt idx="583">
                  <c:v>0.67334303440872023</c:v>
                </c:pt>
                <c:pt idx="584">
                  <c:v>0.67692711191656885</c:v>
                </c:pt>
                <c:pt idx="585">
                  <c:v>0.67449751023367688</c:v>
                </c:pt>
                <c:pt idx="586">
                  <c:v>0.67416301112128107</c:v>
                </c:pt>
                <c:pt idx="587">
                  <c:v>0.67478266038274515</c:v>
                </c:pt>
                <c:pt idx="588">
                  <c:v>0.67495194893312649</c:v>
                </c:pt>
                <c:pt idx="589">
                  <c:v>0.67501333509804118</c:v>
                </c:pt>
                <c:pt idx="590">
                  <c:v>0.67501450702292976</c:v>
                </c:pt>
                <c:pt idx="591">
                  <c:v>0.6766681066157777</c:v>
                </c:pt>
                <c:pt idx="592">
                  <c:v>0.67581301174540453</c:v>
                </c:pt>
                <c:pt idx="593">
                  <c:v>0.67548334858300918</c:v>
                </c:pt>
                <c:pt idx="594">
                  <c:v>0.67836603644487936</c:v>
                </c:pt>
                <c:pt idx="595">
                  <c:v>0.6778819024664734</c:v>
                </c:pt>
                <c:pt idx="596">
                  <c:v>0.67714795651035675</c:v>
                </c:pt>
                <c:pt idx="597">
                  <c:v>0.67775988242851837</c:v>
                </c:pt>
                <c:pt idx="598">
                  <c:v>0.67752574591537118</c:v>
                </c:pt>
                <c:pt idx="599">
                  <c:v>0.67752275064151912</c:v>
                </c:pt>
                <c:pt idx="600">
                  <c:v>0.67148980766711197</c:v>
                </c:pt>
                <c:pt idx="601">
                  <c:v>0.67141662084220233</c:v>
                </c:pt>
                <c:pt idx="602">
                  <c:v>0.67066461561078816</c:v>
                </c:pt>
                <c:pt idx="603">
                  <c:v>0.66925520311969444</c:v>
                </c:pt>
                <c:pt idx="604">
                  <c:v>0.66918844603607186</c:v>
                </c:pt>
                <c:pt idx="605">
                  <c:v>0.66873836911140305</c:v>
                </c:pt>
                <c:pt idx="606">
                  <c:v>0.66788310716714228</c:v>
                </c:pt>
                <c:pt idx="607">
                  <c:v>0.66838778171454338</c:v>
                </c:pt>
                <c:pt idx="608">
                  <c:v>0.66914722820273098</c:v>
                </c:pt>
                <c:pt idx="609">
                  <c:v>0.6651950024863732</c:v>
                </c:pt>
                <c:pt idx="610">
                  <c:v>0.66551118735896286</c:v>
                </c:pt>
                <c:pt idx="611">
                  <c:v>0.66701121713164846</c:v>
                </c:pt>
                <c:pt idx="612">
                  <c:v>0.6717975439772943</c:v>
                </c:pt>
                <c:pt idx="613">
                  <c:v>0.67163937178916178</c:v>
                </c:pt>
                <c:pt idx="614">
                  <c:v>0.68602149892485553</c:v>
                </c:pt>
                <c:pt idx="615">
                  <c:v>0.68514326634563882</c:v>
                </c:pt>
                <c:pt idx="616">
                  <c:v>0.68737894929753796</c:v>
                </c:pt>
                <c:pt idx="617">
                  <c:v>0.68653916466473641</c:v>
                </c:pt>
                <c:pt idx="618">
                  <c:v>0.68187335937432214</c:v>
                </c:pt>
                <c:pt idx="619">
                  <c:v>0.68199035031452604</c:v>
                </c:pt>
                <c:pt idx="620">
                  <c:v>0.67653124375678286</c:v>
                </c:pt>
                <c:pt idx="621">
                  <c:v>0.67621353844328624</c:v>
                </c:pt>
                <c:pt idx="622">
                  <c:v>0.66701642190293231</c:v>
                </c:pt>
                <c:pt idx="623">
                  <c:v>0.66581569279314889</c:v>
                </c:pt>
                <c:pt idx="624">
                  <c:v>0.65469540341518551</c:v>
                </c:pt>
                <c:pt idx="625">
                  <c:v>0.64590603170737815</c:v>
                </c:pt>
                <c:pt idx="626">
                  <c:v>0.64500973040990228</c:v>
                </c:pt>
                <c:pt idx="627">
                  <c:v>0.64440862264556786</c:v>
                </c:pt>
                <c:pt idx="628">
                  <c:v>0.64470731324947372</c:v>
                </c:pt>
                <c:pt idx="629">
                  <c:v>0.63911288907046704</c:v>
                </c:pt>
                <c:pt idx="630">
                  <c:v>0.64667012959536496</c:v>
                </c:pt>
                <c:pt idx="631">
                  <c:v>0.64760508769886604</c:v>
                </c:pt>
                <c:pt idx="632">
                  <c:v>0.64644438299439644</c:v>
                </c:pt>
                <c:pt idx="633">
                  <c:v>0.64634923619099494</c:v>
                </c:pt>
                <c:pt idx="634">
                  <c:v>0.64800418678563554</c:v>
                </c:pt>
                <c:pt idx="635">
                  <c:v>0.64432434462644794</c:v>
                </c:pt>
                <c:pt idx="636">
                  <c:v>0.64440597640906239</c:v>
                </c:pt>
                <c:pt idx="637">
                  <c:v>0.63907780374614487</c:v>
                </c:pt>
                <c:pt idx="638">
                  <c:v>0.64006528945629282</c:v>
                </c:pt>
                <c:pt idx="639">
                  <c:v>0.66982049293560164</c:v>
                </c:pt>
                <c:pt idx="640">
                  <c:v>0.66717532751557374</c:v>
                </c:pt>
                <c:pt idx="641">
                  <c:v>0.66747493889784382</c:v>
                </c:pt>
                <c:pt idx="642">
                  <c:v>0.66763136730291617</c:v>
                </c:pt>
                <c:pt idx="643">
                  <c:v>0.66758142157178346</c:v>
                </c:pt>
                <c:pt idx="644">
                  <c:v>0.66508095058126204</c:v>
                </c:pt>
                <c:pt idx="645">
                  <c:v>0.66051232962389295</c:v>
                </c:pt>
                <c:pt idx="646">
                  <c:v>0.66164259511307855</c:v>
                </c:pt>
                <c:pt idx="647">
                  <c:v>0.66279737515657822</c:v>
                </c:pt>
                <c:pt idx="648">
                  <c:v>0.66066526237043188</c:v>
                </c:pt>
                <c:pt idx="649">
                  <c:v>0.65666761088944403</c:v>
                </c:pt>
                <c:pt idx="650">
                  <c:v>0.65286899715118385</c:v>
                </c:pt>
                <c:pt idx="651">
                  <c:v>0.651391260464108</c:v>
                </c:pt>
                <c:pt idx="652">
                  <c:v>0.65299149153487224</c:v>
                </c:pt>
                <c:pt idx="653">
                  <c:v>0.65265197715558532</c:v>
                </c:pt>
                <c:pt idx="654">
                  <c:v>0.65260750298313142</c:v>
                </c:pt>
                <c:pt idx="655">
                  <c:v>0.65494583549931928</c:v>
                </c:pt>
                <c:pt idx="656">
                  <c:v>0.65441223899539325</c:v>
                </c:pt>
                <c:pt idx="657">
                  <c:v>0.65821475063185619</c:v>
                </c:pt>
                <c:pt idx="658">
                  <c:v>0.65637684195047197</c:v>
                </c:pt>
                <c:pt idx="659">
                  <c:v>0.65875031254511229</c:v>
                </c:pt>
                <c:pt idx="660">
                  <c:v>0.66046902837444832</c:v>
                </c:pt>
                <c:pt idx="661">
                  <c:v>0.6605540642149389</c:v>
                </c:pt>
                <c:pt idx="662">
                  <c:v>0.66248261733421887</c:v>
                </c:pt>
                <c:pt idx="663">
                  <c:v>0.66216150645188132</c:v>
                </c:pt>
                <c:pt idx="664">
                  <c:v>0.66255410825381333</c:v>
                </c:pt>
                <c:pt idx="665">
                  <c:v>0.66722307773891432</c:v>
                </c:pt>
                <c:pt idx="666">
                  <c:v>0.66662308622555466</c:v>
                </c:pt>
                <c:pt idx="667">
                  <c:v>0.66369497999278726</c:v>
                </c:pt>
                <c:pt idx="668">
                  <c:v>0.66391582272756322</c:v>
                </c:pt>
                <c:pt idx="669">
                  <c:v>0.66485254367034607</c:v>
                </c:pt>
                <c:pt idx="670">
                  <c:v>0.64653080172493438</c:v>
                </c:pt>
                <c:pt idx="671">
                  <c:v>0.65243644004462498</c:v>
                </c:pt>
                <c:pt idx="672">
                  <c:v>0.65191144841120152</c:v>
                </c:pt>
                <c:pt idx="673">
                  <c:v>0.65190421752208627</c:v>
                </c:pt>
                <c:pt idx="674">
                  <c:v>0.65247102348188168</c:v>
                </c:pt>
                <c:pt idx="675">
                  <c:v>0.65106600674975545</c:v>
                </c:pt>
                <c:pt idx="676">
                  <c:v>0.65114719105615126</c:v>
                </c:pt>
                <c:pt idx="677">
                  <c:v>0.65100364305784408</c:v>
                </c:pt>
                <c:pt idx="678">
                  <c:v>0.65062904932700272</c:v>
                </c:pt>
                <c:pt idx="679">
                  <c:v>0.65053436188652047</c:v>
                </c:pt>
                <c:pt idx="680">
                  <c:v>0.64812551690352849</c:v>
                </c:pt>
                <c:pt idx="681">
                  <c:v>0.64860706184185435</c:v>
                </c:pt>
                <c:pt idx="682">
                  <c:v>0.6488901753382933</c:v>
                </c:pt>
                <c:pt idx="683">
                  <c:v>0.64772959074684111</c:v>
                </c:pt>
                <c:pt idx="684">
                  <c:v>0.64378975807236694</c:v>
                </c:pt>
                <c:pt idx="685">
                  <c:v>0.6430814515806802</c:v>
                </c:pt>
                <c:pt idx="686">
                  <c:v>0.64324619190872434</c:v>
                </c:pt>
                <c:pt idx="687">
                  <c:v>0.64320976264214202</c:v>
                </c:pt>
                <c:pt idx="688">
                  <c:v>0.64684790449191576</c:v>
                </c:pt>
                <c:pt idx="689">
                  <c:v>0.64526624190794968</c:v>
                </c:pt>
                <c:pt idx="690">
                  <c:v>0.6454407166324756</c:v>
                </c:pt>
                <c:pt idx="691">
                  <c:v>0.64520938381215909</c:v>
                </c:pt>
                <c:pt idx="692">
                  <c:v>0.64514820194646549</c:v>
                </c:pt>
                <c:pt idx="693">
                  <c:v>0.64566401628316983</c:v>
                </c:pt>
                <c:pt idx="694">
                  <c:v>0.64469722113287686</c:v>
                </c:pt>
                <c:pt idx="695">
                  <c:v>0.64471247587352587</c:v>
                </c:pt>
                <c:pt idx="696">
                  <c:v>0.64415790266807504</c:v>
                </c:pt>
                <c:pt idx="697">
                  <c:v>0.64369573126336932</c:v>
                </c:pt>
                <c:pt idx="698">
                  <c:v>0.64304974443084539</c:v>
                </c:pt>
                <c:pt idx="699">
                  <c:v>0.64287570778917491</c:v>
                </c:pt>
                <c:pt idx="700">
                  <c:v>0.64476475095311614</c:v>
                </c:pt>
                <c:pt idx="701">
                  <c:v>0.64172521598936627</c:v>
                </c:pt>
                <c:pt idx="702">
                  <c:v>0.6418053311384555</c:v>
                </c:pt>
                <c:pt idx="703">
                  <c:v>0.65006442434222655</c:v>
                </c:pt>
                <c:pt idx="704">
                  <c:v>0.65203835569389679</c:v>
                </c:pt>
                <c:pt idx="705">
                  <c:v>0.65860307634948989</c:v>
                </c:pt>
                <c:pt idx="706">
                  <c:v>0.65761747207228571</c:v>
                </c:pt>
                <c:pt idx="707">
                  <c:v>0.65713990671333766</c:v>
                </c:pt>
                <c:pt idx="708">
                  <c:v>0.65702948474165213</c:v>
                </c:pt>
                <c:pt idx="709">
                  <c:v>0.65703969233207293</c:v>
                </c:pt>
                <c:pt idx="710">
                  <c:v>0.65343787017483612</c:v>
                </c:pt>
                <c:pt idx="711">
                  <c:v>0.65091362756113647</c:v>
                </c:pt>
                <c:pt idx="712">
                  <c:v>0.64792396529220697</c:v>
                </c:pt>
                <c:pt idx="713">
                  <c:v>0.64774946972664704</c:v>
                </c:pt>
                <c:pt idx="714">
                  <c:v>0.64719221735797694</c:v>
                </c:pt>
                <c:pt idx="715">
                  <c:v>0.64719029693389141</c:v>
                </c:pt>
                <c:pt idx="716">
                  <c:v>0.64694151988209014</c:v>
                </c:pt>
                <c:pt idx="717">
                  <c:v>0.64692569685692103</c:v>
                </c:pt>
                <c:pt idx="718">
                  <c:v>0.64417715602242342</c:v>
                </c:pt>
                <c:pt idx="719">
                  <c:v>0.6360427893740539</c:v>
                </c:pt>
                <c:pt idx="720">
                  <c:v>0.6364474379327375</c:v>
                </c:pt>
                <c:pt idx="721">
                  <c:v>0.63513664620961674</c:v>
                </c:pt>
                <c:pt idx="722">
                  <c:v>0.63034610487929499</c:v>
                </c:pt>
                <c:pt idx="723">
                  <c:v>0.63065709702416384</c:v>
                </c:pt>
                <c:pt idx="724">
                  <c:v>0.63056108233959141</c:v>
                </c:pt>
                <c:pt idx="725">
                  <c:v>0.6279481709314888</c:v>
                </c:pt>
                <c:pt idx="726">
                  <c:v>0.62708558795360403</c:v>
                </c:pt>
                <c:pt idx="727">
                  <c:v>0.62620927738682042</c:v>
                </c:pt>
                <c:pt idx="728">
                  <c:v>0.62607820391289115</c:v>
                </c:pt>
                <c:pt idx="729">
                  <c:v>0.6230144001937219</c:v>
                </c:pt>
                <c:pt idx="730">
                  <c:v>0.62313956437250817</c:v>
                </c:pt>
                <c:pt idx="731">
                  <c:v>0.62124137015998726</c:v>
                </c:pt>
                <c:pt idx="732">
                  <c:v>0.62002393271209011</c:v>
                </c:pt>
                <c:pt idx="733">
                  <c:v>0.6180700591524928</c:v>
                </c:pt>
                <c:pt idx="734">
                  <c:v>0.61763337349501701</c:v>
                </c:pt>
                <c:pt idx="735">
                  <c:v>0.61888018970004666</c:v>
                </c:pt>
                <c:pt idx="736">
                  <c:v>0.61945916086567954</c:v>
                </c:pt>
                <c:pt idx="737">
                  <c:v>0.61779682122457735</c:v>
                </c:pt>
                <c:pt idx="738">
                  <c:v>0.61632621180091274</c:v>
                </c:pt>
                <c:pt idx="739">
                  <c:v>0.61594345096722802</c:v>
                </c:pt>
                <c:pt idx="740">
                  <c:v>0.61580769909718946</c:v>
                </c:pt>
                <c:pt idx="741">
                  <c:v>0.6145560396424995</c:v>
                </c:pt>
                <c:pt idx="742">
                  <c:v>0.61452745829537114</c:v>
                </c:pt>
                <c:pt idx="743">
                  <c:v>0.61554644865048735</c:v>
                </c:pt>
                <c:pt idx="744">
                  <c:v>0.61558467577061105</c:v>
                </c:pt>
                <c:pt idx="745">
                  <c:v>0.62158247771828812</c:v>
                </c:pt>
                <c:pt idx="746">
                  <c:v>0.62952485974271166</c:v>
                </c:pt>
                <c:pt idx="747">
                  <c:v>0.63716513857549639</c:v>
                </c:pt>
                <c:pt idx="748">
                  <c:v>0.64037999105457966</c:v>
                </c:pt>
                <c:pt idx="749">
                  <c:v>0.6406019637295185</c:v>
                </c:pt>
                <c:pt idx="750">
                  <c:v>0.64174475030909539</c:v>
                </c:pt>
                <c:pt idx="751">
                  <c:v>0.6386921825302474</c:v>
                </c:pt>
                <c:pt idx="752">
                  <c:v>0.63853964084181569</c:v>
                </c:pt>
                <c:pt idx="753">
                  <c:v>0.63770609985457993</c:v>
                </c:pt>
                <c:pt idx="754">
                  <c:v>0.63928252970125909</c:v>
                </c:pt>
                <c:pt idx="755">
                  <c:v>0.63905561918922826</c:v>
                </c:pt>
                <c:pt idx="756">
                  <c:v>0.63869270423506119</c:v>
                </c:pt>
                <c:pt idx="757">
                  <c:v>0.6386963638792823</c:v>
                </c:pt>
                <c:pt idx="758">
                  <c:v>0.63868696633950284</c:v>
                </c:pt>
                <c:pt idx="759">
                  <c:v>0.63721266346033079</c:v>
                </c:pt>
                <c:pt idx="760">
                  <c:v>0.63365550809012516</c:v>
                </c:pt>
                <c:pt idx="761">
                  <c:v>0.63485451630921641</c:v>
                </c:pt>
                <c:pt idx="762">
                  <c:v>0.63481479864466261</c:v>
                </c:pt>
                <c:pt idx="763">
                  <c:v>0.63481558303286034</c:v>
                </c:pt>
                <c:pt idx="764">
                  <c:v>0.63194562922170749</c:v>
                </c:pt>
                <c:pt idx="765">
                  <c:v>0.62694938375689024</c:v>
                </c:pt>
                <c:pt idx="766">
                  <c:v>0.62615928428080248</c:v>
                </c:pt>
                <c:pt idx="767">
                  <c:v>0.62653573055711054</c:v>
                </c:pt>
                <c:pt idx="768">
                  <c:v>0.62364229584846287</c:v>
                </c:pt>
                <c:pt idx="769">
                  <c:v>0.62331272287290906</c:v>
                </c:pt>
                <c:pt idx="770">
                  <c:v>0.62382205853143458</c:v>
                </c:pt>
                <c:pt idx="771">
                  <c:v>0.62324179005577285</c:v>
                </c:pt>
                <c:pt idx="772">
                  <c:v>0.62247315718223595</c:v>
                </c:pt>
                <c:pt idx="773">
                  <c:v>0.62257148358732628</c:v>
                </c:pt>
                <c:pt idx="774">
                  <c:v>0.62188091065414663</c:v>
                </c:pt>
                <c:pt idx="775">
                  <c:v>0.6218809603410469</c:v>
                </c:pt>
                <c:pt idx="776">
                  <c:v>0.62082616466007334</c:v>
                </c:pt>
                <c:pt idx="777">
                  <c:v>0.62073754335986786</c:v>
                </c:pt>
                <c:pt idx="778">
                  <c:v>0.61921597843360132</c:v>
                </c:pt>
                <c:pt idx="779">
                  <c:v>0.61921597843360132</c:v>
                </c:pt>
                <c:pt idx="780">
                  <c:v>0.61918876763609243</c:v>
                </c:pt>
                <c:pt idx="781">
                  <c:v>0.61601645464231092</c:v>
                </c:pt>
                <c:pt idx="782">
                  <c:v>0.61600592979567992</c:v>
                </c:pt>
                <c:pt idx="783">
                  <c:v>0.61600550584865243</c:v>
                </c:pt>
                <c:pt idx="784">
                  <c:v>0.61552716683388198</c:v>
                </c:pt>
                <c:pt idx="785">
                  <c:v>0.61559495976260958</c:v>
                </c:pt>
                <c:pt idx="786">
                  <c:v>0.61558550733228801</c:v>
                </c:pt>
                <c:pt idx="787">
                  <c:v>0.61389127003857036</c:v>
                </c:pt>
                <c:pt idx="788">
                  <c:v>0.61373204695829164</c:v>
                </c:pt>
                <c:pt idx="789">
                  <c:v>0.61349393099697269</c:v>
                </c:pt>
                <c:pt idx="790">
                  <c:v>0.61374877365550584</c:v>
                </c:pt>
                <c:pt idx="791">
                  <c:v>0.61309498996892731</c:v>
                </c:pt>
                <c:pt idx="792">
                  <c:v>0.61845674197537792</c:v>
                </c:pt>
                <c:pt idx="793">
                  <c:v>0.61847538889993492</c:v>
                </c:pt>
                <c:pt idx="794">
                  <c:v>0.61836230939877723</c:v>
                </c:pt>
                <c:pt idx="795">
                  <c:v>0.62620666356018095</c:v>
                </c:pt>
                <c:pt idx="796">
                  <c:v>0.62603391714587053</c:v>
                </c:pt>
                <c:pt idx="797">
                  <c:v>0.62634243035933301</c:v>
                </c:pt>
                <c:pt idx="798">
                  <c:v>0.62812204799838045</c:v>
                </c:pt>
                <c:pt idx="799">
                  <c:v>0.62075401070011127</c:v>
                </c:pt>
                <c:pt idx="800">
                  <c:v>0.62016465693982636</c:v>
                </c:pt>
                <c:pt idx="801">
                  <c:v>0.62014217970492214</c:v>
                </c:pt>
                <c:pt idx="802">
                  <c:v>0.62019432535922014</c:v>
                </c:pt>
                <c:pt idx="803">
                  <c:v>0.61900982758815393</c:v>
                </c:pt>
                <c:pt idx="804">
                  <c:v>0.61630342383910663</c:v>
                </c:pt>
                <c:pt idx="805">
                  <c:v>0.6162318494165584</c:v>
                </c:pt>
                <c:pt idx="806">
                  <c:v>0.61652295947180613</c:v>
                </c:pt>
                <c:pt idx="807">
                  <c:v>0.61595129291411577</c:v>
                </c:pt>
                <c:pt idx="808">
                  <c:v>0.61548141891299579</c:v>
                </c:pt>
                <c:pt idx="809">
                  <c:v>0.60448593486536528</c:v>
                </c:pt>
                <c:pt idx="810">
                  <c:v>0.59817068756654235</c:v>
                </c:pt>
                <c:pt idx="811">
                  <c:v>0.59830400947442608</c:v>
                </c:pt>
                <c:pt idx="812">
                  <c:v>0.59909712498428502</c:v>
                </c:pt>
                <c:pt idx="813">
                  <c:v>0.59906644223896732</c:v>
                </c:pt>
                <c:pt idx="814">
                  <c:v>0.59799241597173003</c:v>
                </c:pt>
                <c:pt idx="815">
                  <c:v>0.59866829166541857</c:v>
                </c:pt>
                <c:pt idx="816">
                  <c:v>0.60289571689567389</c:v>
                </c:pt>
                <c:pt idx="817">
                  <c:v>0.60323440136838369</c:v>
                </c:pt>
                <c:pt idx="818">
                  <c:v>0.59907984206784304</c:v>
                </c:pt>
                <c:pt idx="819">
                  <c:v>0.5986954727944479</c:v>
                </c:pt>
                <c:pt idx="820">
                  <c:v>0.59881298128898952</c:v>
                </c:pt>
                <c:pt idx="821">
                  <c:v>0.59728259364572467</c:v>
                </c:pt>
                <c:pt idx="822">
                  <c:v>0.59731168702003246</c:v>
                </c:pt>
                <c:pt idx="823">
                  <c:v>0.59771946101705753</c:v>
                </c:pt>
                <c:pt idx="824">
                  <c:v>0.59739060305303682</c:v>
                </c:pt>
                <c:pt idx="825">
                  <c:v>0.59311952480282681</c:v>
                </c:pt>
                <c:pt idx="826">
                  <c:v>0.59063156468459166</c:v>
                </c:pt>
                <c:pt idx="827">
                  <c:v>0.59063644004357696</c:v>
                </c:pt>
                <c:pt idx="828">
                  <c:v>0.59119414556486349</c:v>
                </c:pt>
                <c:pt idx="829">
                  <c:v>0.58844823760162912</c:v>
                </c:pt>
                <c:pt idx="830">
                  <c:v>0.58665475220666796</c:v>
                </c:pt>
                <c:pt idx="831">
                  <c:v>0.58605612182534117</c:v>
                </c:pt>
                <c:pt idx="832">
                  <c:v>0.58472887030255605</c:v>
                </c:pt>
                <c:pt idx="833">
                  <c:v>0.58271096340298101</c:v>
                </c:pt>
                <c:pt idx="834">
                  <c:v>0.62131062498648293</c:v>
                </c:pt>
                <c:pt idx="835">
                  <c:v>0.62170316530696301</c:v>
                </c:pt>
                <c:pt idx="836">
                  <c:v>0.62155783961512456</c:v>
                </c:pt>
                <c:pt idx="837">
                  <c:v>0.62152957138500176</c:v>
                </c:pt>
                <c:pt idx="838">
                  <c:v>0.62585519145224633</c:v>
                </c:pt>
                <c:pt idx="839">
                  <c:v>0.62654059825299357</c:v>
                </c:pt>
                <c:pt idx="840">
                  <c:v>0.62642564130278855</c:v>
                </c:pt>
                <c:pt idx="841">
                  <c:v>0.62730366553960049</c:v>
                </c:pt>
                <c:pt idx="842">
                  <c:v>0.62964813929837937</c:v>
                </c:pt>
                <c:pt idx="843">
                  <c:v>0.62855008111192656</c:v>
                </c:pt>
                <c:pt idx="844">
                  <c:v>0.62913548791779084</c:v>
                </c:pt>
                <c:pt idx="845">
                  <c:v>0.62404026334043361</c:v>
                </c:pt>
                <c:pt idx="846">
                  <c:v>0.62518673768522059</c:v>
                </c:pt>
                <c:pt idx="847">
                  <c:v>0.62518489869011984</c:v>
                </c:pt>
                <c:pt idx="848">
                  <c:v>0.62479689305367359</c:v>
                </c:pt>
                <c:pt idx="849">
                  <c:v>0.62469572623582115</c:v>
                </c:pt>
                <c:pt idx="850">
                  <c:v>0.62465535364834079</c:v>
                </c:pt>
                <c:pt idx="851">
                  <c:v>0.62466235116157265</c:v>
                </c:pt>
                <c:pt idx="852">
                  <c:v>0.62290936103940997</c:v>
                </c:pt>
                <c:pt idx="853">
                  <c:v>0.62287217417033847</c:v>
                </c:pt>
                <c:pt idx="854">
                  <c:v>0.62409263363695477</c:v>
                </c:pt>
                <c:pt idx="855">
                  <c:v>0.62181902676571377</c:v>
                </c:pt>
                <c:pt idx="856">
                  <c:v>0.62176121591196021</c:v>
                </c:pt>
                <c:pt idx="857">
                  <c:v>0.62051485343838209</c:v>
                </c:pt>
                <c:pt idx="858">
                  <c:v>0.61970125197096204</c:v>
                </c:pt>
                <c:pt idx="859">
                  <c:v>0.6202926751959511</c:v>
                </c:pt>
                <c:pt idx="860">
                  <c:v>0.62043584106701355</c:v>
                </c:pt>
                <c:pt idx="861">
                  <c:v>0.62086067450904259</c:v>
                </c:pt>
                <c:pt idx="862">
                  <c:v>0.62199321254923168</c:v>
                </c:pt>
                <c:pt idx="863">
                  <c:v>0.62266853118087329</c:v>
                </c:pt>
                <c:pt idx="864">
                  <c:v>0.62127414584619223</c:v>
                </c:pt>
                <c:pt idx="865">
                  <c:v>0.62107752611774725</c:v>
                </c:pt>
                <c:pt idx="866">
                  <c:v>0.61953496066117753</c:v>
                </c:pt>
                <c:pt idx="867">
                  <c:v>0.62210319000408598</c:v>
                </c:pt>
                <c:pt idx="868">
                  <c:v>0.6215157571669887</c:v>
                </c:pt>
                <c:pt idx="869">
                  <c:v>0.62213691931895621</c:v>
                </c:pt>
                <c:pt idx="870">
                  <c:v>0.62287674332745802</c:v>
                </c:pt>
                <c:pt idx="871">
                  <c:v>0.62266160056248754</c:v>
                </c:pt>
                <c:pt idx="872">
                  <c:v>0.62038578786491672</c:v>
                </c:pt>
                <c:pt idx="873">
                  <c:v>0.6143235593483225</c:v>
                </c:pt>
                <c:pt idx="874">
                  <c:v>0.61858179906526201</c:v>
                </c:pt>
                <c:pt idx="875">
                  <c:v>0.60158162591382036</c:v>
                </c:pt>
                <c:pt idx="876">
                  <c:v>0.6013297296731277</c:v>
                </c:pt>
                <c:pt idx="877">
                  <c:v>0.59862229610471296</c:v>
                </c:pt>
                <c:pt idx="878">
                  <c:v>0.59841973666658921</c:v>
                </c:pt>
                <c:pt idx="879">
                  <c:v>0.59778228569436265</c:v>
                </c:pt>
                <c:pt idx="880">
                  <c:v>0.59786037997229624</c:v>
                </c:pt>
                <c:pt idx="881">
                  <c:v>0.59786193715207381</c:v>
                </c:pt>
                <c:pt idx="882">
                  <c:v>0.59769673970253456</c:v>
                </c:pt>
                <c:pt idx="883">
                  <c:v>0.59724396563346083</c:v>
                </c:pt>
                <c:pt idx="884">
                  <c:v>0.59675001949501627</c:v>
                </c:pt>
                <c:pt idx="885">
                  <c:v>0.59687076595871247</c:v>
                </c:pt>
                <c:pt idx="886">
                  <c:v>0.59785420606810391</c:v>
                </c:pt>
                <c:pt idx="887">
                  <c:v>0.59784026191112283</c:v>
                </c:pt>
                <c:pt idx="888">
                  <c:v>0.59789955884214796</c:v>
                </c:pt>
                <c:pt idx="889">
                  <c:v>0.5975248742355751</c:v>
                </c:pt>
                <c:pt idx="890">
                  <c:v>0.59877718213294862</c:v>
                </c:pt>
                <c:pt idx="891">
                  <c:v>0.59130564996885537</c:v>
                </c:pt>
                <c:pt idx="892">
                  <c:v>0.58949883604710862</c:v>
                </c:pt>
                <c:pt idx="893">
                  <c:v>0.58966848735607635</c:v>
                </c:pt>
                <c:pt idx="894">
                  <c:v>0.59234065561140337</c:v>
                </c:pt>
                <c:pt idx="895">
                  <c:v>0.59188611019433834</c:v>
                </c:pt>
                <c:pt idx="896">
                  <c:v>0.59214344597276347</c:v>
                </c:pt>
                <c:pt idx="897">
                  <c:v>0.5915580499971439</c:v>
                </c:pt>
                <c:pt idx="898">
                  <c:v>0.59156631088724942</c:v>
                </c:pt>
                <c:pt idx="899">
                  <c:v>0.59089963239071308</c:v>
                </c:pt>
                <c:pt idx="900">
                  <c:v>0.55620902155202012</c:v>
                </c:pt>
                <c:pt idx="901">
                  <c:v>0.55442552942183199</c:v>
                </c:pt>
                <c:pt idx="902">
                  <c:v>0.55427482708745301</c:v>
                </c:pt>
                <c:pt idx="903">
                  <c:v>0.554007505741406</c:v>
                </c:pt>
                <c:pt idx="904">
                  <c:v>0.553677875652547</c:v>
                </c:pt>
                <c:pt idx="905">
                  <c:v>0.5568016419687063</c:v>
                </c:pt>
                <c:pt idx="906">
                  <c:v>0.56142659586164878</c:v>
                </c:pt>
                <c:pt idx="907">
                  <c:v>0.55977250299205861</c:v>
                </c:pt>
                <c:pt idx="908">
                  <c:v>0.55897199950472154</c:v>
                </c:pt>
                <c:pt idx="909">
                  <c:v>0.55917838561485267</c:v>
                </c:pt>
                <c:pt idx="910">
                  <c:v>0.55898503240015196</c:v>
                </c:pt>
                <c:pt idx="911">
                  <c:v>0.55856793197414534</c:v>
                </c:pt>
                <c:pt idx="912">
                  <c:v>0.55871527207542193</c:v>
                </c:pt>
                <c:pt idx="913">
                  <c:v>0.55491747299361527</c:v>
                </c:pt>
                <c:pt idx="914">
                  <c:v>0.55516003867677954</c:v>
                </c:pt>
                <c:pt idx="915">
                  <c:v>0.55516003867677954</c:v>
                </c:pt>
                <c:pt idx="916">
                  <c:v>0.55345190632744901</c:v>
                </c:pt>
                <c:pt idx="917">
                  <c:v>0.55347212355873554</c:v>
                </c:pt>
                <c:pt idx="918">
                  <c:v>0.54905912871555407</c:v>
                </c:pt>
                <c:pt idx="919">
                  <c:v>0.5493088289601058</c:v>
                </c:pt>
                <c:pt idx="920">
                  <c:v>0.54578418846493959</c:v>
                </c:pt>
                <c:pt idx="921">
                  <c:v>0.54321160971008053</c:v>
                </c:pt>
                <c:pt idx="922">
                  <c:v>0.54487783564220105</c:v>
                </c:pt>
                <c:pt idx="923">
                  <c:v>0.54520407893452472</c:v>
                </c:pt>
                <c:pt idx="924">
                  <c:v>0.54486709962261826</c:v>
                </c:pt>
                <c:pt idx="925">
                  <c:v>0.54451951243463736</c:v>
                </c:pt>
                <c:pt idx="926">
                  <c:v>0.53819931274228494</c:v>
                </c:pt>
                <c:pt idx="927">
                  <c:v>0.53827213960580444</c:v>
                </c:pt>
                <c:pt idx="928">
                  <c:v>0.53780014287173816</c:v>
                </c:pt>
                <c:pt idx="929">
                  <c:v>0.53797996388348102</c:v>
                </c:pt>
                <c:pt idx="930">
                  <c:v>0.53661891551393692</c:v>
                </c:pt>
                <c:pt idx="931">
                  <c:v>0.53496216988147327</c:v>
                </c:pt>
                <c:pt idx="932">
                  <c:v>0.52820000715097892</c:v>
                </c:pt>
                <c:pt idx="933">
                  <c:v>0.52639363073066625</c:v>
                </c:pt>
                <c:pt idx="934">
                  <c:v>0.52641699600750591</c:v>
                </c:pt>
                <c:pt idx="935">
                  <c:v>0.52491489232527688</c:v>
                </c:pt>
                <c:pt idx="936">
                  <c:v>0.52493976640789053</c:v>
                </c:pt>
                <c:pt idx="937">
                  <c:v>0.52460260879193099</c:v>
                </c:pt>
                <c:pt idx="938">
                  <c:v>0.52288098433719365</c:v>
                </c:pt>
                <c:pt idx="939">
                  <c:v>0.5225680398359297</c:v>
                </c:pt>
                <c:pt idx="940">
                  <c:v>0.5214920270425587</c:v>
                </c:pt>
                <c:pt idx="941">
                  <c:v>0.52043783374316488</c:v>
                </c:pt>
                <c:pt idx="942">
                  <c:v>0.51995485438013167</c:v>
                </c:pt>
                <c:pt idx="943">
                  <c:v>0.519458070717431</c:v>
                </c:pt>
                <c:pt idx="944">
                  <c:v>0.51946167554603129</c:v>
                </c:pt>
                <c:pt idx="945">
                  <c:v>0.51943540030467317</c:v>
                </c:pt>
                <c:pt idx="946">
                  <c:v>0.51942764234330463</c:v>
                </c:pt>
                <c:pt idx="947">
                  <c:v>0.52045216084427093</c:v>
                </c:pt>
                <c:pt idx="948">
                  <c:v>0.52477680683366412</c:v>
                </c:pt>
                <c:pt idx="949">
                  <c:v>0.51765872089694975</c:v>
                </c:pt>
                <c:pt idx="950">
                  <c:v>0.5175304875414195</c:v>
                </c:pt>
                <c:pt idx="951">
                  <c:v>0.51807409637008317</c:v>
                </c:pt>
                <c:pt idx="952">
                  <c:v>0.51861717301713128</c:v>
                </c:pt>
                <c:pt idx="953">
                  <c:v>0.51857798311333414</c:v>
                </c:pt>
                <c:pt idx="954">
                  <c:v>0.51662469394150079</c:v>
                </c:pt>
                <c:pt idx="955">
                  <c:v>0.52067632162654565</c:v>
                </c:pt>
                <c:pt idx="956">
                  <c:v>0.52117705081662891</c:v>
                </c:pt>
                <c:pt idx="957">
                  <c:v>0.52254597813132553</c:v>
                </c:pt>
                <c:pt idx="958">
                  <c:v>0.52265711571908802</c:v>
                </c:pt>
                <c:pt idx="959">
                  <c:v>0.52265916755274999</c:v>
                </c:pt>
                <c:pt idx="960">
                  <c:v>0.52265931109503538</c:v>
                </c:pt>
                <c:pt idx="961">
                  <c:v>0.51988866401661737</c:v>
                </c:pt>
                <c:pt idx="962">
                  <c:v>0.51985175431749631</c:v>
                </c:pt>
                <c:pt idx="963">
                  <c:v>0.51969991791219483</c:v>
                </c:pt>
                <c:pt idx="964">
                  <c:v>0.5111831421069164</c:v>
                </c:pt>
                <c:pt idx="965">
                  <c:v>0.51016127931966526</c:v>
                </c:pt>
                <c:pt idx="966">
                  <c:v>0.50102614854980843</c:v>
                </c:pt>
                <c:pt idx="967">
                  <c:v>0.50101896875418384</c:v>
                </c:pt>
                <c:pt idx="968">
                  <c:v>0.50104884969878671</c:v>
                </c:pt>
                <c:pt idx="969">
                  <c:v>0.50116082122858263</c:v>
                </c:pt>
                <c:pt idx="970">
                  <c:v>0.50122145379659344</c:v>
                </c:pt>
                <c:pt idx="971">
                  <c:v>0.5006564536246032</c:v>
                </c:pt>
                <c:pt idx="972">
                  <c:v>0.50085263239830979</c:v>
                </c:pt>
                <c:pt idx="973">
                  <c:v>0.50066381432279106</c:v>
                </c:pt>
                <c:pt idx="974">
                  <c:v>0.49985975590767612</c:v>
                </c:pt>
                <c:pt idx="975">
                  <c:v>0.4995068385408149</c:v>
                </c:pt>
                <c:pt idx="976">
                  <c:v>0.4994485427524345</c:v>
                </c:pt>
                <c:pt idx="977">
                  <c:v>0.49986885765848127</c:v>
                </c:pt>
                <c:pt idx="978">
                  <c:v>0.49985326823296022</c:v>
                </c:pt>
                <c:pt idx="979">
                  <c:v>0.50106210539279905</c:v>
                </c:pt>
                <c:pt idx="980">
                  <c:v>0.50165633294267675</c:v>
                </c:pt>
                <c:pt idx="981">
                  <c:v>0.50068308039244758</c:v>
                </c:pt>
                <c:pt idx="982">
                  <c:v>0.500719245728516</c:v>
                </c:pt>
                <c:pt idx="983">
                  <c:v>0.50092130071973417</c:v>
                </c:pt>
                <c:pt idx="984">
                  <c:v>0.50023559720767974</c:v>
                </c:pt>
                <c:pt idx="985">
                  <c:v>0.50013323163040602</c:v>
                </c:pt>
                <c:pt idx="986">
                  <c:v>0.50058784961895408</c:v>
                </c:pt>
                <c:pt idx="987">
                  <c:v>0.50056776581832441</c:v>
                </c:pt>
                <c:pt idx="988">
                  <c:v>0.50047202296037163</c:v>
                </c:pt>
                <c:pt idx="989">
                  <c:v>0.50410562372483547</c:v>
                </c:pt>
                <c:pt idx="990">
                  <c:v>0.50384891816565236</c:v>
                </c:pt>
                <c:pt idx="991">
                  <c:v>0.50359868668951224</c:v>
                </c:pt>
                <c:pt idx="992">
                  <c:v>0.50380520863740874</c:v>
                </c:pt>
                <c:pt idx="993">
                  <c:v>0.50434100274158455</c:v>
                </c:pt>
                <c:pt idx="994">
                  <c:v>0.50778058565312822</c:v>
                </c:pt>
                <c:pt idx="995">
                  <c:v>0.51331373644555645</c:v>
                </c:pt>
                <c:pt idx="996">
                  <c:v>0.51194768264402946</c:v>
                </c:pt>
                <c:pt idx="997">
                  <c:v>0.51196288366713871</c:v>
                </c:pt>
                <c:pt idx="998">
                  <c:v>0.51205395199387072</c:v>
                </c:pt>
                <c:pt idx="999">
                  <c:v>0.512424653945039</c:v>
                </c:pt>
                <c:pt idx="1000">
                  <c:v>0.512257299346634</c:v>
                </c:pt>
                <c:pt idx="1001">
                  <c:v>0.51225734887059426</c:v>
                </c:pt>
                <c:pt idx="1002">
                  <c:v>0.51221362629257039</c:v>
                </c:pt>
                <c:pt idx="1003">
                  <c:v>0.51243026891406718</c:v>
                </c:pt>
                <c:pt idx="1004">
                  <c:v>0.51126243170662511</c:v>
                </c:pt>
                <c:pt idx="1005">
                  <c:v>0.51143296485306611</c:v>
                </c:pt>
                <c:pt idx="1006">
                  <c:v>0.49593118139360648</c:v>
                </c:pt>
                <c:pt idx="1007">
                  <c:v>0.48388155141589712</c:v>
                </c:pt>
                <c:pt idx="1008">
                  <c:v>0.47531959024731213</c:v>
                </c:pt>
                <c:pt idx="1009">
                  <c:v>0.47004482239724027</c:v>
                </c:pt>
                <c:pt idx="1010">
                  <c:v>0.47137654486959985</c:v>
                </c:pt>
                <c:pt idx="1011">
                  <c:v>0.47419871759091919</c:v>
                </c:pt>
                <c:pt idx="1012">
                  <c:v>0.47596310052902002</c:v>
                </c:pt>
                <c:pt idx="1013">
                  <c:v>0.47605736265105875</c:v>
                </c:pt>
                <c:pt idx="1014">
                  <c:v>0.47669602922995552</c:v>
                </c:pt>
                <c:pt idx="1015">
                  <c:v>0.47415612458340356</c:v>
                </c:pt>
                <c:pt idx="1016">
                  <c:v>0.47401331314482625</c:v>
                </c:pt>
                <c:pt idx="1017">
                  <c:v>0.47347754078751719</c:v>
                </c:pt>
                <c:pt idx="1018">
                  <c:v>0.4734810005619155</c:v>
                </c:pt>
                <c:pt idx="1019">
                  <c:v>0.47444515827483691</c:v>
                </c:pt>
                <c:pt idx="1020">
                  <c:v>0.4752475523059837</c:v>
                </c:pt>
                <c:pt idx="1021">
                  <c:v>0.47549308350749503</c:v>
                </c:pt>
                <c:pt idx="1022">
                  <c:v>0.47440393028534644</c:v>
                </c:pt>
                <c:pt idx="1023">
                  <c:v>0.4748467773030503</c:v>
                </c:pt>
                <c:pt idx="1024">
                  <c:v>0.48052290338241038</c:v>
                </c:pt>
                <c:pt idx="1025">
                  <c:v>0.4823241456101694</c:v>
                </c:pt>
                <c:pt idx="1026">
                  <c:v>0.48232317688414478</c:v>
                </c:pt>
                <c:pt idx="1027">
                  <c:v>0.48252144692950877</c:v>
                </c:pt>
                <c:pt idx="1028">
                  <c:v>0.48271368953031846</c:v>
                </c:pt>
                <c:pt idx="1029">
                  <c:v>0.48991105562553616</c:v>
                </c:pt>
                <c:pt idx="1030">
                  <c:v>0.48993905250560876</c:v>
                </c:pt>
                <c:pt idx="1031">
                  <c:v>0.48998223805609764</c:v>
                </c:pt>
                <c:pt idx="1032">
                  <c:v>0.48997455121329603</c:v>
                </c:pt>
                <c:pt idx="1033">
                  <c:v>0.48974557598272017</c:v>
                </c:pt>
                <c:pt idx="1034">
                  <c:v>0.48878358677124606</c:v>
                </c:pt>
                <c:pt idx="1035">
                  <c:v>0.48831710097657199</c:v>
                </c:pt>
                <c:pt idx="1036">
                  <c:v>0.48891907647786143</c:v>
                </c:pt>
                <c:pt idx="1037">
                  <c:v>0.48882262213492206</c:v>
                </c:pt>
                <c:pt idx="1038">
                  <c:v>0.48883059093927045</c:v>
                </c:pt>
                <c:pt idx="1039">
                  <c:v>0.48884004412411025</c:v>
                </c:pt>
                <c:pt idx="1040">
                  <c:v>0.49041662726253038</c:v>
                </c:pt>
                <c:pt idx="1041">
                  <c:v>0.4910099886598866</c:v>
                </c:pt>
                <c:pt idx="1042">
                  <c:v>0.4916574744088848</c:v>
                </c:pt>
                <c:pt idx="1043">
                  <c:v>0.4919053748029848</c:v>
                </c:pt>
                <c:pt idx="1044">
                  <c:v>0.49187602911374095</c:v>
                </c:pt>
                <c:pt idx="1045">
                  <c:v>0.495930190031387</c:v>
                </c:pt>
                <c:pt idx="1046">
                  <c:v>0.49851901873329807</c:v>
                </c:pt>
                <c:pt idx="1047">
                  <c:v>0.49943728346826427</c:v>
                </c:pt>
                <c:pt idx="1048">
                  <c:v>0.49956214404576033</c:v>
                </c:pt>
                <c:pt idx="1049">
                  <c:v>0.50343568533108551</c:v>
                </c:pt>
                <c:pt idx="1050">
                  <c:v>0.50333335118104272</c:v>
                </c:pt>
                <c:pt idx="1051">
                  <c:v>0.5035841955916579</c:v>
                </c:pt>
                <c:pt idx="1052">
                  <c:v>0.5035917425699914</c:v>
                </c:pt>
                <c:pt idx="1053">
                  <c:v>0.50062281396541009</c:v>
                </c:pt>
                <c:pt idx="1054">
                  <c:v>0.50025699213328989</c:v>
                </c:pt>
                <c:pt idx="1055">
                  <c:v>0.50055939708113995</c:v>
                </c:pt>
                <c:pt idx="1056">
                  <c:v>0.49198944917403831</c:v>
                </c:pt>
                <c:pt idx="1057">
                  <c:v>0.49291951649009486</c:v>
                </c:pt>
                <c:pt idx="1058">
                  <c:v>0.49293722082129743</c:v>
                </c:pt>
                <c:pt idx="1059">
                  <c:v>0.49202337153720926</c:v>
                </c:pt>
                <c:pt idx="1060">
                  <c:v>0.49182965266112105</c:v>
                </c:pt>
                <c:pt idx="1061">
                  <c:v>0.49191916328468127</c:v>
                </c:pt>
                <c:pt idx="1062">
                  <c:v>0.49188278239869815</c:v>
                </c:pt>
                <c:pt idx="1063">
                  <c:v>0.49480898977405552</c:v>
                </c:pt>
                <c:pt idx="1064">
                  <c:v>0.49547090560727131</c:v>
                </c:pt>
                <c:pt idx="1065">
                  <c:v>0.49505440603420392</c:v>
                </c:pt>
                <c:pt idx="1066">
                  <c:v>0.49546992061060691</c:v>
                </c:pt>
                <c:pt idx="1067">
                  <c:v>0.49522500583602397</c:v>
                </c:pt>
                <c:pt idx="1068">
                  <c:v>0.49516006210057206</c:v>
                </c:pt>
                <c:pt idx="1069">
                  <c:v>0.49489309725514002</c:v>
                </c:pt>
                <c:pt idx="1070">
                  <c:v>0.49480173604282651</c:v>
                </c:pt>
                <c:pt idx="1071">
                  <c:v>0.49520679086922981</c:v>
                </c:pt>
                <c:pt idx="1072">
                  <c:v>0.49567394001573578</c:v>
                </c:pt>
                <c:pt idx="1073">
                  <c:v>0.49589950604752342</c:v>
                </c:pt>
                <c:pt idx="1074">
                  <c:v>0.4982362870846373</c:v>
                </c:pt>
                <c:pt idx="1075">
                  <c:v>0.49852208332848119</c:v>
                </c:pt>
                <c:pt idx="1076">
                  <c:v>0.49986456002586166</c:v>
                </c:pt>
                <c:pt idx="1077">
                  <c:v>0.4933120074138751</c:v>
                </c:pt>
                <c:pt idx="1078">
                  <c:v>0.49307852420610088</c:v>
                </c:pt>
                <c:pt idx="1079">
                  <c:v>0.49305253678844141</c:v>
                </c:pt>
                <c:pt idx="1080">
                  <c:v>0.49304275266990721</c:v>
                </c:pt>
                <c:pt idx="1081">
                  <c:v>0.49341707695534209</c:v>
                </c:pt>
                <c:pt idx="1082">
                  <c:v>0.49267233866052351</c:v>
                </c:pt>
                <c:pt idx="1083">
                  <c:v>0.49306338039695646</c:v>
                </c:pt>
                <c:pt idx="1084">
                  <c:v>0.49601256735374116</c:v>
                </c:pt>
                <c:pt idx="1085">
                  <c:v>0.49757325645724354</c:v>
                </c:pt>
                <c:pt idx="1086">
                  <c:v>0.5007153603254253</c:v>
                </c:pt>
                <c:pt idx="1087">
                  <c:v>0.50144031505248132</c:v>
                </c:pt>
                <c:pt idx="1088">
                  <c:v>0.50150023523333853</c:v>
                </c:pt>
                <c:pt idx="1089">
                  <c:v>0.50362921652519155</c:v>
                </c:pt>
                <c:pt idx="1090">
                  <c:v>0.51068297707864485</c:v>
                </c:pt>
                <c:pt idx="1091">
                  <c:v>0.51582369685798135</c:v>
                </c:pt>
                <c:pt idx="1092">
                  <c:v>0.51582027096467031</c:v>
                </c:pt>
                <c:pt idx="1093">
                  <c:v>0.5090891627416555</c:v>
                </c:pt>
                <c:pt idx="1094">
                  <c:v>0.50983517246287224</c:v>
                </c:pt>
                <c:pt idx="1095">
                  <c:v>0.46431331646819035</c:v>
                </c:pt>
                <c:pt idx="1096">
                  <c:v>0.46439809220756928</c:v>
                </c:pt>
                <c:pt idx="1097">
                  <c:v>0.46711193615757002</c:v>
                </c:pt>
                <c:pt idx="1098">
                  <c:v>0.46670903190822605</c:v>
                </c:pt>
                <c:pt idx="1099">
                  <c:v>0.46267915181050023</c:v>
                </c:pt>
                <c:pt idx="1100">
                  <c:v>0.46311607557330364</c:v>
                </c:pt>
                <c:pt idx="1101">
                  <c:v>0.46326389516140815</c:v>
                </c:pt>
                <c:pt idx="1102">
                  <c:v>0.4605844402683294</c:v>
                </c:pt>
                <c:pt idx="1103">
                  <c:v>0.45854997326356578</c:v>
                </c:pt>
                <c:pt idx="1104">
                  <c:v>0.46970586766926425</c:v>
                </c:pt>
                <c:pt idx="1105">
                  <c:v>0.46898442731147527</c:v>
                </c:pt>
                <c:pt idx="1106">
                  <c:v>0.46919968515933591</c:v>
                </c:pt>
                <c:pt idx="1107">
                  <c:v>0.4688779484746769</c:v>
                </c:pt>
                <c:pt idx="1108">
                  <c:v>0.46854461322025082</c:v>
                </c:pt>
                <c:pt idx="1109">
                  <c:v>0.46887137147079028</c:v>
                </c:pt>
                <c:pt idx="1110">
                  <c:v>0.47162221728554049</c:v>
                </c:pt>
                <c:pt idx="1111">
                  <c:v>0.47167553170238108</c:v>
                </c:pt>
                <c:pt idx="1112">
                  <c:v>0.47310090635335778</c:v>
                </c:pt>
                <c:pt idx="1113">
                  <c:v>0.47331793675286593</c:v>
                </c:pt>
                <c:pt idx="1114">
                  <c:v>0.47672680123321132</c:v>
                </c:pt>
                <c:pt idx="1115">
                  <c:v>0.47709188519465784</c:v>
                </c:pt>
                <c:pt idx="1116">
                  <c:v>0.47621744987764719</c:v>
                </c:pt>
                <c:pt idx="1117">
                  <c:v>0.4759814456837857</c:v>
                </c:pt>
                <c:pt idx="1118">
                  <c:v>0.47854493741866838</c:v>
                </c:pt>
                <c:pt idx="1119">
                  <c:v>0.48180095782079913</c:v>
                </c:pt>
                <c:pt idx="1120">
                  <c:v>0.48103821217036474</c:v>
                </c:pt>
                <c:pt idx="1121">
                  <c:v>0.48148153086891798</c:v>
                </c:pt>
                <c:pt idx="1122">
                  <c:v>0.48150882364511405</c:v>
                </c:pt>
                <c:pt idx="1123">
                  <c:v>0.47976389552032983</c:v>
                </c:pt>
                <c:pt idx="1124">
                  <c:v>0.47956240235559827</c:v>
                </c:pt>
                <c:pt idx="1125">
                  <c:v>0.47958110103539031</c:v>
                </c:pt>
                <c:pt idx="1126">
                  <c:v>0.48116240598928489</c:v>
                </c:pt>
                <c:pt idx="1127">
                  <c:v>0.48101529577531044</c:v>
                </c:pt>
                <c:pt idx="1128">
                  <c:v>0.4781839268727604</c:v>
                </c:pt>
                <c:pt idx="1129">
                  <c:v>0.4783287266373642</c:v>
                </c:pt>
                <c:pt idx="1130">
                  <c:v>0.47879075060667431</c:v>
                </c:pt>
                <c:pt idx="1131">
                  <c:v>0.47990761376087088</c:v>
                </c:pt>
                <c:pt idx="1132">
                  <c:v>0.48086679800858345</c:v>
                </c:pt>
                <c:pt idx="1133">
                  <c:v>0.4824772669044059</c:v>
                </c:pt>
                <c:pt idx="1134">
                  <c:v>0.48236208177588158</c:v>
                </c:pt>
                <c:pt idx="1135">
                  <c:v>0.47630406284969795</c:v>
                </c:pt>
                <c:pt idx="1136">
                  <c:v>0.47654279160470209</c:v>
                </c:pt>
                <c:pt idx="1137">
                  <c:v>0.47653819359579475</c:v>
                </c:pt>
                <c:pt idx="1138">
                  <c:v>0.47634418100906378</c:v>
                </c:pt>
                <c:pt idx="1139">
                  <c:v>0.47715757898578787</c:v>
                </c:pt>
                <c:pt idx="1140">
                  <c:v>0.47650720813154607</c:v>
                </c:pt>
                <c:pt idx="1141">
                  <c:v>0.48105117419798965</c:v>
                </c:pt>
                <c:pt idx="1142">
                  <c:v>0.48117764089937765</c:v>
                </c:pt>
                <c:pt idx="1143">
                  <c:v>0.48097142528178927</c:v>
                </c:pt>
                <c:pt idx="1144">
                  <c:v>0.4825742883284217</c:v>
                </c:pt>
                <c:pt idx="1145">
                  <c:v>0.48270243477336383</c:v>
                </c:pt>
                <c:pt idx="1146">
                  <c:v>0.48262076331898796</c:v>
                </c:pt>
                <c:pt idx="1147">
                  <c:v>0.48266335370734653</c:v>
                </c:pt>
                <c:pt idx="1148">
                  <c:v>0.48321567934510051</c:v>
                </c:pt>
                <c:pt idx="1149">
                  <c:v>0.48316920213514364</c:v>
                </c:pt>
                <c:pt idx="1150">
                  <c:v>0.48335864310904003</c:v>
                </c:pt>
                <c:pt idx="1151">
                  <c:v>0.48248498845231275</c:v>
                </c:pt>
                <c:pt idx="1152">
                  <c:v>0.48168390019461277</c:v>
                </c:pt>
                <c:pt idx="1153">
                  <c:v>0.48185316921294313</c:v>
                </c:pt>
                <c:pt idx="1154">
                  <c:v>0.48202540019341944</c:v>
                </c:pt>
                <c:pt idx="1155">
                  <c:v>0.47787645111070215</c:v>
                </c:pt>
                <c:pt idx="1156">
                  <c:v>0.47490968522945842</c:v>
                </c:pt>
                <c:pt idx="1157">
                  <c:v>0.47442363307745172</c:v>
                </c:pt>
                <c:pt idx="1158">
                  <c:v>0.47492500113551472</c:v>
                </c:pt>
                <c:pt idx="1159">
                  <c:v>0.47483532814106605</c:v>
                </c:pt>
                <c:pt idx="1160">
                  <c:v>0.47534577813570766</c:v>
                </c:pt>
                <c:pt idx="1161">
                  <c:v>0.47534405677893865</c:v>
                </c:pt>
                <c:pt idx="1162">
                  <c:v>0.47568221077658612</c:v>
                </c:pt>
                <c:pt idx="1163">
                  <c:v>0.47568972371430529</c:v>
                </c:pt>
                <c:pt idx="1164">
                  <c:v>0.47469851488097964</c:v>
                </c:pt>
                <c:pt idx="1165">
                  <c:v>0.47625634934584465</c:v>
                </c:pt>
                <c:pt idx="1166">
                  <c:v>0.47286571063720673</c:v>
                </c:pt>
                <c:pt idx="1167">
                  <c:v>0.46724651425194913</c:v>
                </c:pt>
                <c:pt idx="1168">
                  <c:v>0.4675139665487415</c:v>
                </c:pt>
                <c:pt idx="1169">
                  <c:v>0.47329623119498498</c:v>
                </c:pt>
                <c:pt idx="1170">
                  <c:v>0.47447249370770378</c:v>
                </c:pt>
                <c:pt idx="1171">
                  <c:v>0.47478017236867642</c:v>
                </c:pt>
                <c:pt idx="1172">
                  <c:v>0.47423301598389167</c:v>
                </c:pt>
                <c:pt idx="1173">
                  <c:v>0.47465495562660948</c:v>
                </c:pt>
                <c:pt idx="1174">
                  <c:v>0.47689288140807562</c:v>
                </c:pt>
                <c:pt idx="1175">
                  <c:v>0.47674031187330146</c:v>
                </c:pt>
                <c:pt idx="1176">
                  <c:v>0.47821333486800466</c:v>
                </c:pt>
                <c:pt idx="1177">
                  <c:v>0.47734296134843568</c:v>
                </c:pt>
                <c:pt idx="1178">
                  <c:v>0.48063120361526751</c:v>
                </c:pt>
                <c:pt idx="1179">
                  <c:v>0.48061782491448451</c:v>
                </c:pt>
                <c:pt idx="1180">
                  <c:v>0.48083391252153834</c:v>
                </c:pt>
                <c:pt idx="1181">
                  <c:v>0.48082735835149137</c:v>
                </c:pt>
                <c:pt idx="1182">
                  <c:v>0.48067471306917081</c:v>
                </c:pt>
                <c:pt idx="1183">
                  <c:v>0.47872817210765123</c:v>
                </c:pt>
                <c:pt idx="1184">
                  <c:v>0.48543843373259532</c:v>
                </c:pt>
                <c:pt idx="1185">
                  <c:v>0.48581268548708934</c:v>
                </c:pt>
                <c:pt idx="1186">
                  <c:v>0.48582542392553546</c:v>
                </c:pt>
                <c:pt idx="1187">
                  <c:v>0.4861791236488055</c:v>
                </c:pt>
                <c:pt idx="1188">
                  <c:v>0.48898033154696752</c:v>
                </c:pt>
                <c:pt idx="1189">
                  <c:v>0.48908275273502755</c:v>
                </c:pt>
                <c:pt idx="1190">
                  <c:v>0.48997656763183894</c:v>
                </c:pt>
                <c:pt idx="1191">
                  <c:v>0.4899770741357134</c:v>
                </c:pt>
                <c:pt idx="1192">
                  <c:v>0.49034993869171312</c:v>
                </c:pt>
                <c:pt idx="1193">
                  <c:v>0.4923563477336893</c:v>
                </c:pt>
                <c:pt idx="1194">
                  <c:v>0.49251630547185332</c:v>
                </c:pt>
                <c:pt idx="1195">
                  <c:v>0.49306176248291711</c:v>
                </c:pt>
                <c:pt idx="1196">
                  <c:v>0.49321850205508994</c:v>
                </c:pt>
                <c:pt idx="1197">
                  <c:v>0.49432262014027911</c:v>
                </c:pt>
                <c:pt idx="1198">
                  <c:v>0.49454571793126817</c:v>
                </c:pt>
                <c:pt idx="1199">
                  <c:v>0.51710325609232421</c:v>
                </c:pt>
                <c:pt idx="1200">
                  <c:v>0.5208514022718147</c:v>
                </c:pt>
                <c:pt idx="1201">
                  <c:v>0.52166516608181213</c:v>
                </c:pt>
                <c:pt idx="1202">
                  <c:v>0.52792015094977363</c:v>
                </c:pt>
                <c:pt idx="1203">
                  <c:v>0.52814629915168743</c:v>
                </c:pt>
                <c:pt idx="1204">
                  <c:v>0.52899439661900272</c:v>
                </c:pt>
                <c:pt idx="1205">
                  <c:v>0.52968305212406563</c:v>
                </c:pt>
                <c:pt idx="1206">
                  <c:v>0.53071360402634282</c:v>
                </c:pt>
                <c:pt idx="1207">
                  <c:v>0.53183205231140351</c:v>
                </c:pt>
                <c:pt idx="1208">
                  <c:v>0.53162069636189191</c:v>
                </c:pt>
                <c:pt idx="1209">
                  <c:v>0.52722529982480737</c:v>
                </c:pt>
                <c:pt idx="1210">
                  <c:v>0.52723693633739699</c:v>
                </c:pt>
                <c:pt idx="1211">
                  <c:v>0.5278586385646844</c:v>
                </c:pt>
                <c:pt idx="1212">
                  <c:v>0.52753341819032751</c:v>
                </c:pt>
                <c:pt idx="1213">
                  <c:v>0.52931068452580687</c:v>
                </c:pt>
                <c:pt idx="1214">
                  <c:v>0.52934760728263941</c:v>
                </c:pt>
                <c:pt idx="1215">
                  <c:v>0.52994525676280679</c:v>
                </c:pt>
                <c:pt idx="1216">
                  <c:v>0.52751582151287024</c:v>
                </c:pt>
                <c:pt idx="1217">
                  <c:v>0.52686130752823135</c:v>
                </c:pt>
                <c:pt idx="1218">
                  <c:v>0.52534351905150189</c:v>
                </c:pt>
                <c:pt idx="1219">
                  <c:v>0.52474887819496718</c:v>
                </c:pt>
                <c:pt idx="1220">
                  <c:v>0.52501896917398438</c:v>
                </c:pt>
                <c:pt idx="1221">
                  <c:v>0.52502992277842964</c:v>
                </c:pt>
                <c:pt idx="1222">
                  <c:v>0.52637726393631523</c:v>
                </c:pt>
                <c:pt idx="1223">
                  <c:v>0.52845261104760277</c:v>
                </c:pt>
                <c:pt idx="1224">
                  <c:v>0.53206290196088313</c:v>
                </c:pt>
                <c:pt idx="1225">
                  <c:v>0.53093313943651266</c:v>
                </c:pt>
                <c:pt idx="1226">
                  <c:v>0.5295956036628009</c:v>
                </c:pt>
                <c:pt idx="1227">
                  <c:v>0.52966869755195156</c:v>
                </c:pt>
                <c:pt idx="1228">
                  <c:v>0.52983772187062217</c:v>
                </c:pt>
                <c:pt idx="1229">
                  <c:v>0.53076915435430716</c:v>
                </c:pt>
                <c:pt idx="1230">
                  <c:v>0.53160519512544169</c:v>
                </c:pt>
                <c:pt idx="1231">
                  <c:v>0.53152722223188731</c:v>
                </c:pt>
                <c:pt idx="1232">
                  <c:v>0.53358238415758619</c:v>
                </c:pt>
                <c:pt idx="1233">
                  <c:v>0.53344845000709673</c:v>
                </c:pt>
                <c:pt idx="1234">
                  <c:v>0.53342511347535981</c:v>
                </c:pt>
                <c:pt idx="1235">
                  <c:v>0.53338103189149932</c:v>
                </c:pt>
                <c:pt idx="1236">
                  <c:v>0.53367205183862243</c:v>
                </c:pt>
                <c:pt idx="1237">
                  <c:v>0.53411484782373553</c:v>
                </c:pt>
                <c:pt idx="1238">
                  <c:v>0.53342607973590805</c:v>
                </c:pt>
                <c:pt idx="1239">
                  <c:v>0.53465704988153462</c:v>
                </c:pt>
                <c:pt idx="1240">
                  <c:v>0.53449348368420802</c:v>
                </c:pt>
                <c:pt idx="1241">
                  <c:v>0.53460968127340047</c:v>
                </c:pt>
                <c:pt idx="1242">
                  <c:v>0.53459623856201521</c:v>
                </c:pt>
                <c:pt idx="1243">
                  <c:v>0.53486525562660503</c:v>
                </c:pt>
                <c:pt idx="1244">
                  <c:v>0.5348079472483942</c:v>
                </c:pt>
                <c:pt idx="1245">
                  <c:v>0.53493867563218611</c:v>
                </c:pt>
                <c:pt idx="1246">
                  <c:v>0.53535093640266174</c:v>
                </c:pt>
                <c:pt idx="1247">
                  <c:v>0.53529873540485506</c:v>
                </c:pt>
                <c:pt idx="1248">
                  <c:v>0.53784049110269105</c:v>
                </c:pt>
                <c:pt idx="1249">
                  <c:v>0.53953564694828637</c:v>
                </c:pt>
                <c:pt idx="1250">
                  <c:v>0.53636496159427771</c:v>
                </c:pt>
                <c:pt idx="1251">
                  <c:v>0.53642314267131708</c:v>
                </c:pt>
                <c:pt idx="1252">
                  <c:v>0.53659625128373523</c:v>
                </c:pt>
                <c:pt idx="1253">
                  <c:v>0.53695430890594775</c:v>
                </c:pt>
                <c:pt idx="1254">
                  <c:v>0.53669635410249816</c:v>
                </c:pt>
                <c:pt idx="1255">
                  <c:v>0.53362014460667273</c:v>
                </c:pt>
                <c:pt idx="1256">
                  <c:v>0.52878339135426444</c:v>
                </c:pt>
                <c:pt idx="1257">
                  <c:v>0.52882735736344055</c:v>
                </c:pt>
                <c:pt idx="1258">
                  <c:v>0.52882687169049214</c:v>
                </c:pt>
                <c:pt idx="1259">
                  <c:v>0.53000708311624545</c:v>
                </c:pt>
                <c:pt idx="1260">
                  <c:v>0.53129413913436152</c:v>
                </c:pt>
                <c:pt idx="1261">
                  <c:v>0.53149580138669428</c:v>
                </c:pt>
                <c:pt idx="1262">
                  <c:v>0.53218313084643987</c:v>
                </c:pt>
                <c:pt idx="1263">
                  <c:v>0.53239405988539612</c:v>
                </c:pt>
                <c:pt idx="1264">
                  <c:v>0.53295232962737493</c:v>
                </c:pt>
                <c:pt idx="1265">
                  <c:v>0.53357997569745264</c:v>
                </c:pt>
                <c:pt idx="1266">
                  <c:v>0.54128748803548943</c:v>
                </c:pt>
                <c:pt idx="1267">
                  <c:v>0.5412468726731573</c:v>
                </c:pt>
                <c:pt idx="1268">
                  <c:v>0.54083260122536436</c:v>
                </c:pt>
                <c:pt idx="1269">
                  <c:v>0.55638781213756827</c:v>
                </c:pt>
                <c:pt idx="1270">
                  <c:v>0.55673543158674543</c:v>
                </c:pt>
                <c:pt idx="1271">
                  <c:v>0.55494211189109444</c:v>
                </c:pt>
                <c:pt idx="1272">
                  <c:v>0.55254928681345561</c:v>
                </c:pt>
                <c:pt idx="1273">
                  <c:v>0.55188832954988287</c:v>
                </c:pt>
                <c:pt idx="1274">
                  <c:v>0.55181617068334055</c:v>
                </c:pt>
                <c:pt idx="1275">
                  <c:v>0.55132238355281826</c:v>
                </c:pt>
                <c:pt idx="1276">
                  <c:v>0.55116901925511474</c:v>
                </c:pt>
                <c:pt idx="1277">
                  <c:v>0.5522429499101269</c:v>
                </c:pt>
                <c:pt idx="1278">
                  <c:v>0.55226696697694067</c:v>
                </c:pt>
                <c:pt idx="1279">
                  <c:v>0.5543844176399918</c:v>
                </c:pt>
                <c:pt idx="1280">
                  <c:v>0.55514486422670761</c:v>
                </c:pt>
                <c:pt idx="1281">
                  <c:v>0.55687908301046851</c:v>
                </c:pt>
                <c:pt idx="1282">
                  <c:v>0.55656494373229026</c:v>
                </c:pt>
                <c:pt idx="1283">
                  <c:v>0.55657657568768337</c:v>
                </c:pt>
                <c:pt idx="1284">
                  <c:v>0.55653222670645097</c:v>
                </c:pt>
                <c:pt idx="1285">
                  <c:v>0.55167991361923263</c:v>
                </c:pt>
                <c:pt idx="1286">
                  <c:v>0.5508880522383498</c:v>
                </c:pt>
                <c:pt idx="1287">
                  <c:v>0.55089199949225054</c:v>
                </c:pt>
                <c:pt idx="1288">
                  <c:v>0.55097309474431877</c:v>
                </c:pt>
                <c:pt idx="1289">
                  <c:v>0.5531178272693511</c:v>
                </c:pt>
                <c:pt idx="1290">
                  <c:v>0.54673300459711216</c:v>
                </c:pt>
                <c:pt idx="1291">
                  <c:v>0.54875051226182769</c:v>
                </c:pt>
                <c:pt idx="1292">
                  <c:v>0.54790043403316957</c:v>
                </c:pt>
                <c:pt idx="1293">
                  <c:v>0.54805597256846506</c:v>
                </c:pt>
                <c:pt idx="1294">
                  <c:v>0.54905121787523159</c:v>
                </c:pt>
                <c:pt idx="1295">
                  <c:v>0.54894320608391411</c:v>
                </c:pt>
                <c:pt idx="1296">
                  <c:v>0.5519603222111058</c:v>
                </c:pt>
                <c:pt idx="1297">
                  <c:v>0.55341735886788823</c:v>
                </c:pt>
                <c:pt idx="1298">
                  <c:v>0.55342041696225586</c:v>
                </c:pt>
                <c:pt idx="1299">
                  <c:v>0.55479533661529701</c:v>
                </c:pt>
                <c:pt idx="1300">
                  <c:v>0.55636324043730889</c:v>
                </c:pt>
                <c:pt idx="1301">
                  <c:v>0.55499421944387617</c:v>
                </c:pt>
                <c:pt idx="1302">
                  <c:v>0.55476591144488552</c:v>
                </c:pt>
                <c:pt idx="1303">
                  <c:v>0.55437907236790618</c:v>
                </c:pt>
                <c:pt idx="1304">
                  <c:v>0.55417589670208522</c:v>
                </c:pt>
                <c:pt idx="1305">
                  <c:v>0.55430543978171565</c:v>
                </c:pt>
                <c:pt idx="1306">
                  <c:v>0.5506039168059188</c:v>
                </c:pt>
                <c:pt idx="1307">
                  <c:v>0.54960428292843366</c:v>
                </c:pt>
                <c:pt idx="1308">
                  <c:v>0.54877164504781017</c:v>
                </c:pt>
                <c:pt idx="1309">
                  <c:v>0.54975560058364981</c:v>
                </c:pt>
                <c:pt idx="1310">
                  <c:v>0.54931065509594446</c:v>
                </c:pt>
                <c:pt idx="1311">
                  <c:v>0.550023819834082</c:v>
                </c:pt>
                <c:pt idx="1312">
                  <c:v>0.54972253870997989</c:v>
                </c:pt>
                <c:pt idx="1313">
                  <c:v>0.54971222440589274</c:v>
                </c:pt>
              </c:numCache>
            </c:numRef>
          </c:yVal>
          <c:smooth val="0"/>
          <c:extLst>
            <c:ext xmlns:c16="http://schemas.microsoft.com/office/drawing/2014/chart" uri="{C3380CC4-5D6E-409C-BE32-E72D297353CC}">
              <c16:uniqueId val="{00000001-F29A-42C4-807B-0F72544A7C0C}"/>
            </c:ext>
          </c:extLst>
        </c:ser>
        <c:dLbls>
          <c:showLegendKey val="0"/>
          <c:showVal val="0"/>
          <c:showCatName val="0"/>
          <c:showSerName val="0"/>
          <c:showPercent val="0"/>
          <c:showBubbleSize val="0"/>
        </c:dLbls>
        <c:axId val="334208640"/>
        <c:axId val="334214880"/>
      </c:scatterChart>
      <c:valAx>
        <c:axId val="334208640"/>
        <c:scaling>
          <c:orientation val="minMax"/>
          <c:max val="45660"/>
          <c:min val="43830"/>
        </c:scaling>
        <c:delete val="0"/>
        <c:axPos val="b"/>
        <c:majorGridlines>
          <c:spPr>
            <a:ln w="9525" cap="flat" cmpd="sng" algn="ctr">
              <a:solidFill>
                <a:schemeClr val="tx1">
                  <a:lumMod val="15000"/>
                  <a:lumOff val="85000"/>
                </a:schemeClr>
              </a:solidFill>
              <a:round/>
            </a:ln>
            <a:effectLst/>
          </c:spPr>
        </c:majorGridlines>
        <c:numFmt formatCode="m/d/yyyy"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334214880"/>
        <c:crosses val="autoZero"/>
        <c:crossBetween val="midCat"/>
      </c:valAx>
      <c:valAx>
        <c:axId val="334214880"/>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334208640"/>
        <c:crosses val="autoZero"/>
        <c:crossBetween val="midCat"/>
      </c:valAx>
      <c:spPr>
        <a:noFill/>
        <a:ln>
          <a:noFill/>
        </a:ln>
        <a:effectLst/>
      </c:spPr>
    </c:plotArea>
    <c:legend>
      <c:legendPos val="t"/>
      <c:layout>
        <c:manualLayout>
          <c:xMode val="edge"/>
          <c:yMode val="edge"/>
          <c:x val="0.24005276952955268"/>
          <c:y val="0.93160072535280603"/>
          <c:w val="0.47484127108690311"/>
          <c:h val="4.992217308166607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b="1" dirty="0"/>
              <a:t>Descuento</a:t>
            </a:r>
            <a:r>
              <a:rPr lang="es-ES" b="1" baseline="0" dirty="0"/>
              <a:t> fundamental dólar/euro por PPA</a:t>
            </a:r>
            <a:endParaRPr lang="es-ES" b="1"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areaChart>
        <c:grouping val="standard"/>
        <c:varyColors val="0"/>
        <c:ser>
          <c:idx val="1"/>
          <c:order val="1"/>
          <c:tx>
            <c:strRef>
              <c:f>TIPUSdeCANVI!$P$2</c:f>
              <c:strCache>
                <c:ptCount val="1"/>
                <c:pt idx="0">
                  <c:v>% DESCOMPTE</c:v>
                </c:pt>
              </c:strCache>
            </c:strRef>
          </c:tx>
          <c:spPr>
            <a:solidFill>
              <a:srgbClr val="009999"/>
            </a:solidFill>
            <a:ln>
              <a:noFill/>
            </a:ln>
            <a:effectLst/>
          </c:spPr>
          <c:cat>
            <c:numRef>
              <c:f>TIPUSdeCANVI!$M$3:$M$13891</c:f>
              <c:numCache>
                <c:formatCode>m/d/yyyy</c:formatCode>
                <c:ptCount val="13889"/>
                <c:pt idx="0">
                  <c:v>31777</c:v>
                </c:pt>
                <c:pt idx="1">
                  <c:v>31778</c:v>
                </c:pt>
                <c:pt idx="2">
                  <c:v>31779</c:v>
                </c:pt>
                <c:pt idx="3">
                  <c:v>31780</c:v>
                </c:pt>
                <c:pt idx="4">
                  <c:v>31781</c:v>
                </c:pt>
                <c:pt idx="5">
                  <c:v>31782</c:v>
                </c:pt>
                <c:pt idx="6">
                  <c:v>31783</c:v>
                </c:pt>
                <c:pt idx="7">
                  <c:v>31784</c:v>
                </c:pt>
                <c:pt idx="8">
                  <c:v>31785</c:v>
                </c:pt>
                <c:pt idx="9">
                  <c:v>31786</c:v>
                </c:pt>
                <c:pt idx="10">
                  <c:v>31787</c:v>
                </c:pt>
                <c:pt idx="11">
                  <c:v>31788</c:v>
                </c:pt>
                <c:pt idx="12">
                  <c:v>31789</c:v>
                </c:pt>
                <c:pt idx="13">
                  <c:v>31790</c:v>
                </c:pt>
                <c:pt idx="14">
                  <c:v>31791</c:v>
                </c:pt>
                <c:pt idx="15">
                  <c:v>31792</c:v>
                </c:pt>
                <c:pt idx="16">
                  <c:v>31793</c:v>
                </c:pt>
                <c:pt idx="17">
                  <c:v>31794</c:v>
                </c:pt>
                <c:pt idx="18">
                  <c:v>31795</c:v>
                </c:pt>
                <c:pt idx="19">
                  <c:v>31796</c:v>
                </c:pt>
                <c:pt idx="20">
                  <c:v>31797</c:v>
                </c:pt>
                <c:pt idx="21">
                  <c:v>31798</c:v>
                </c:pt>
                <c:pt idx="22">
                  <c:v>31799</c:v>
                </c:pt>
                <c:pt idx="23">
                  <c:v>31800</c:v>
                </c:pt>
                <c:pt idx="24">
                  <c:v>31801</c:v>
                </c:pt>
                <c:pt idx="25">
                  <c:v>31802</c:v>
                </c:pt>
                <c:pt idx="26">
                  <c:v>31803</c:v>
                </c:pt>
                <c:pt idx="27">
                  <c:v>31804</c:v>
                </c:pt>
                <c:pt idx="28">
                  <c:v>31805</c:v>
                </c:pt>
                <c:pt idx="29">
                  <c:v>31806</c:v>
                </c:pt>
                <c:pt idx="30">
                  <c:v>31807</c:v>
                </c:pt>
                <c:pt idx="31">
                  <c:v>31808</c:v>
                </c:pt>
                <c:pt idx="32">
                  <c:v>31809</c:v>
                </c:pt>
                <c:pt idx="33">
                  <c:v>31810</c:v>
                </c:pt>
                <c:pt idx="34">
                  <c:v>31811</c:v>
                </c:pt>
                <c:pt idx="35">
                  <c:v>31812</c:v>
                </c:pt>
                <c:pt idx="36">
                  <c:v>31813</c:v>
                </c:pt>
                <c:pt idx="37">
                  <c:v>31814</c:v>
                </c:pt>
                <c:pt idx="38">
                  <c:v>31815</c:v>
                </c:pt>
                <c:pt idx="39">
                  <c:v>31816</c:v>
                </c:pt>
                <c:pt idx="40">
                  <c:v>31817</c:v>
                </c:pt>
                <c:pt idx="41">
                  <c:v>31818</c:v>
                </c:pt>
                <c:pt idx="42">
                  <c:v>31819</c:v>
                </c:pt>
                <c:pt idx="43">
                  <c:v>31820</c:v>
                </c:pt>
                <c:pt idx="44">
                  <c:v>31821</c:v>
                </c:pt>
                <c:pt idx="45">
                  <c:v>31822</c:v>
                </c:pt>
                <c:pt idx="46">
                  <c:v>31823</c:v>
                </c:pt>
                <c:pt idx="47">
                  <c:v>31824</c:v>
                </c:pt>
                <c:pt idx="48">
                  <c:v>31825</c:v>
                </c:pt>
                <c:pt idx="49">
                  <c:v>31826</c:v>
                </c:pt>
                <c:pt idx="50">
                  <c:v>31827</c:v>
                </c:pt>
                <c:pt idx="51">
                  <c:v>31828</c:v>
                </c:pt>
                <c:pt idx="52">
                  <c:v>31829</c:v>
                </c:pt>
                <c:pt idx="53">
                  <c:v>31830</c:v>
                </c:pt>
                <c:pt idx="54">
                  <c:v>31831</c:v>
                </c:pt>
                <c:pt idx="55">
                  <c:v>31832</c:v>
                </c:pt>
                <c:pt idx="56">
                  <c:v>31833</c:v>
                </c:pt>
                <c:pt idx="57">
                  <c:v>31834</c:v>
                </c:pt>
                <c:pt idx="58">
                  <c:v>31835</c:v>
                </c:pt>
                <c:pt idx="59">
                  <c:v>31836</c:v>
                </c:pt>
                <c:pt idx="60">
                  <c:v>31837</c:v>
                </c:pt>
                <c:pt idx="61">
                  <c:v>31838</c:v>
                </c:pt>
                <c:pt idx="62">
                  <c:v>31839</c:v>
                </c:pt>
                <c:pt idx="63">
                  <c:v>31840</c:v>
                </c:pt>
                <c:pt idx="64">
                  <c:v>31841</c:v>
                </c:pt>
                <c:pt idx="65">
                  <c:v>31842</c:v>
                </c:pt>
                <c:pt idx="66">
                  <c:v>31843</c:v>
                </c:pt>
                <c:pt idx="67">
                  <c:v>31844</c:v>
                </c:pt>
                <c:pt idx="68">
                  <c:v>31845</c:v>
                </c:pt>
                <c:pt idx="69">
                  <c:v>31846</c:v>
                </c:pt>
                <c:pt idx="70">
                  <c:v>31847</c:v>
                </c:pt>
                <c:pt idx="71">
                  <c:v>31848</c:v>
                </c:pt>
                <c:pt idx="72">
                  <c:v>31849</c:v>
                </c:pt>
                <c:pt idx="73">
                  <c:v>31850</c:v>
                </c:pt>
                <c:pt idx="74">
                  <c:v>31851</c:v>
                </c:pt>
                <c:pt idx="75">
                  <c:v>31852</c:v>
                </c:pt>
                <c:pt idx="76">
                  <c:v>31853</c:v>
                </c:pt>
                <c:pt idx="77">
                  <c:v>31854</c:v>
                </c:pt>
                <c:pt idx="78">
                  <c:v>31855</c:v>
                </c:pt>
                <c:pt idx="79">
                  <c:v>31856</c:v>
                </c:pt>
                <c:pt idx="80">
                  <c:v>31857</c:v>
                </c:pt>
                <c:pt idx="81">
                  <c:v>31858</c:v>
                </c:pt>
                <c:pt idx="82">
                  <c:v>31859</c:v>
                </c:pt>
                <c:pt idx="83">
                  <c:v>31860</c:v>
                </c:pt>
                <c:pt idx="84">
                  <c:v>31861</c:v>
                </c:pt>
                <c:pt idx="85">
                  <c:v>31862</c:v>
                </c:pt>
                <c:pt idx="86">
                  <c:v>31863</c:v>
                </c:pt>
                <c:pt idx="87">
                  <c:v>31864</c:v>
                </c:pt>
                <c:pt idx="88">
                  <c:v>31865</c:v>
                </c:pt>
                <c:pt idx="89">
                  <c:v>31866</c:v>
                </c:pt>
                <c:pt idx="90">
                  <c:v>31867</c:v>
                </c:pt>
                <c:pt idx="91">
                  <c:v>31868</c:v>
                </c:pt>
                <c:pt idx="92">
                  <c:v>31869</c:v>
                </c:pt>
                <c:pt idx="93">
                  <c:v>31870</c:v>
                </c:pt>
                <c:pt idx="94">
                  <c:v>31871</c:v>
                </c:pt>
                <c:pt idx="95">
                  <c:v>31872</c:v>
                </c:pt>
                <c:pt idx="96">
                  <c:v>31873</c:v>
                </c:pt>
                <c:pt idx="97">
                  <c:v>31874</c:v>
                </c:pt>
                <c:pt idx="98">
                  <c:v>31875</c:v>
                </c:pt>
                <c:pt idx="99">
                  <c:v>31876</c:v>
                </c:pt>
                <c:pt idx="100">
                  <c:v>31877</c:v>
                </c:pt>
                <c:pt idx="101">
                  <c:v>31878</c:v>
                </c:pt>
                <c:pt idx="102">
                  <c:v>31879</c:v>
                </c:pt>
                <c:pt idx="103">
                  <c:v>31880</c:v>
                </c:pt>
                <c:pt idx="104">
                  <c:v>31881</c:v>
                </c:pt>
                <c:pt idx="105">
                  <c:v>31882</c:v>
                </c:pt>
                <c:pt idx="106">
                  <c:v>31883</c:v>
                </c:pt>
                <c:pt idx="107">
                  <c:v>31884</c:v>
                </c:pt>
                <c:pt idx="108">
                  <c:v>31885</c:v>
                </c:pt>
                <c:pt idx="109">
                  <c:v>31886</c:v>
                </c:pt>
                <c:pt idx="110">
                  <c:v>31887</c:v>
                </c:pt>
                <c:pt idx="111">
                  <c:v>31888</c:v>
                </c:pt>
                <c:pt idx="112">
                  <c:v>31889</c:v>
                </c:pt>
                <c:pt idx="113">
                  <c:v>31890</c:v>
                </c:pt>
                <c:pt idx="114">
                  <c:v>31891</c:v>
                </c:pt>
                <c:pt idx="115">
                  <c:v>31892</c:v>
                </c:pt>
                <c:pt idx="116">
                  <c:v>31893</c:v>
                </c:pt>
                <c:pt idx="117">
                  <c:v>31894</c:v>
                </c:pt>
                <c:pt idx="118">
                  <c:v>31895</c:v>
                </c:pt>
                <c:pt idx="119">
                  <c:v>31896</c:v>
                </c:pt>
                <c:pt idx="120">
                  <c:v>31897</c:v>
                </c:pt>
                <c:pt idx="121">
                  <c:v>31898</c:v>
                </c:pt>
                <c:pt idx="122">
                  <c:v>31899</c:v>
                </c:pt>
                <c:pt idx="123">
                  <c:v>31900</c:v>
                </c:pt>
                <c:pt idx="124">
                  <c:v>31901</c:v>
                </c:pt>
                <c:pt idx="125">
                  <c:v>31902</c:v>
                </c:pt>
                <c:pt idx="126">
                  <c:v>31903</c:v>
                </c:pt>
                <c:pt idx="127">
                  <c:v>31904</c:v>
                </c:pt>
                <c:pt idx="128">
                  <c:v>31905</c:v>
                </c:pt>
                <c:pt idx="129">
                  <c:v>31906</c:v>
                </c:pt>
                <c:pt idx="130">
                  <c:v>31907</c:v>
                </c:pt>
                <c:pt idx="131">
                  <c:v>31908</c:v>
                </c:pt>
                <c:pt idx="132">
                  <c:v>31909</c:v>
                </c:pt>
                <c:pt idx="133">
                  <c:v>31910</c:v>
                </c:pt>
                <c:pt idx="134">
                  <c:v>31911</c:v>
                </c:pt>
                <c:pt idx="135">
                  <c:v>31912</c:v>
                </c:pt>
                <c:pt idx="136">
                  <c:v>31913</c:v>
                </c:pt>
                <c:pt idx="137">
                  <c:v>31914</c:v>
                </c:pt>
                <c:pt idx="138">
                  <c:v>31915</c:v>
                </c:pt>
                <c:pt idx="139">
                  <c:v>31916</c:v>
                </c:pt>
                <c:pt idx="140">
                  <c:v>31917</c:v>
                </c:pt>
                <c:pt idx="141">
                  <c:v>31918</c:v>
                </c:pt>
                <c:pt idx="142">
                  <c:v>31919</c:v>
                </c:pt>
                <c:pt idx="143">
                  <c:v>31920</c:v>
                </c:pt>
                <c:pt idx="144">
                  <c:v>31921</c:v>
                </c:pt>
                <c:pt idx="145">
                  <c:v>31922</c:v>
                </c:pt>
                <c:pt idx="146">
                  <c:v>31923</c:v>
                </c:pt>
                <c:pt idx="147">
                  <c:v>31924</c:v>
                </c:pt>
                <c:pt idx="148">
                  <c:v>31925</c:v>
                </c:pt>
                <c:pt idx="149">
                  <c:v>31926</c:v>
                </c:pt>
                <c:pt idx="150">
                  <c:v>31927</c:v>
                </c:pt>
                <c:pt idx="151">
                  <c:v>31928</c:v>
                </c:pt>
                <c:pt idx="152">
                  <c:v>31929</c:v>
                </c:pt>
                <c:pt idx="153">
                  <c:v>31930</c:v>
                </c:pt>
                <c:pt idx="154">
                  <c:v>31931</c:v>
                </c:pt>
                <c:pt idx="155">
                  <c:v>31932</c:v>
                </c:pt>
                <c:pt idx="156">
                  <c:v>31933</c:v>
                </c:pt>
                <c:pt idx="157">
                  <c:v>31934</c:v>
                </c:pt>
                <c:pt idx="158">
                  <c:v>31935</c:v>
                </c:pt>
                <c:pt idx="159">
                  <c:v>31936</c:v>
                </c:pt>
                <c:pt idx="160">
                  <c:v>31937</c:v>
                </c:pt>
                <c:pt idx="161">
                  <c:v>31938</c:v>
                </c:pt>
                <c:pt idx="162">
                  <c:v>31939</c:v>
                </c:pt>
                <c:pt idx="163">
                  <c:v>31940</c:v>
                </c:pt>
                <c:pt idx="164">
                  <c:v>31941</c:v>
                </c:pt>
                <c:pt idx="165">
                  <c:v>31942</c:v>
                </c:pt>
                <c:pt idx="166">
                  <c:v>31943</c:v>
                </c:pt>
                <c:pt idx="167">
                  <c:v>31944</c:v>
                </c:pt>
                <c:pt idx="168">
                  <c:v>31945</c:v>
                </c:pt>
                <c:pt idx="169">
                  <c:v>31946</c:v>
                </c:pt>
                <c:pt idx="170">
                  <c:v>31947</c:v>
                </c:pt>
                <c:pt idx="171">
                  <c:v>31948</c:v>
                </c:pt>
                <c:pt idx="172">
                  <c:v>31949</c:v>
                </c:pt>
                <c:pt idx="173">
                  <c:v>31950</c:v>
                </c:pt>
                <c:pt idx="174">
                  <c:v>31951</c:v>
                </c:pt>
                <c:pt idx="175">
                  <c:v>31952</c:v>
                </c:pt>
                <c:pt idx="176">
                  <c:v>31953</c:v>
                </c:pt>
                <c:pt idx="177">
                  <c:v>31954</c:v>
                </c:pt>
                <c:pt idx="178">
                  <c:v>31955</c:v>
                </c:pt>
                <c:pt idx="179">
                  <c:v>31956</c:v>
                </c:pt>
                <c:pt idx="180">
                  <c:v>31957</c:v>
                </c:pt>
                <c:pt idx="181">
                  <c:v>31958</c:v>
                </c:pt>
                <c:pt idx="182">
                  <c:v>31959</c:v>
                </c:pt>
                <c:pt idx="183">
                  <c:v>31960</c:v>
                </c:pt>
                <c:pt idx="184">
                  <c:v>31961</c:v>
                </c:pt>
                <c:pt idx="185">
                  <c:v>31962</c:v>
                </c:pt>
                <c:pt idx="186">
                  <c:v>31963</c:v>
                </c:pt>
                <c:pt idx="187">
                  <c:v>31964</c:v>
                </c:pt>
                <c:pt idx="188">
                  <c:v>31965</c:v>
                </c:pt>
                <c:pt idx="189">
                  <c:v>31966</c:v>
                </c:pt>
                <c:pt idx="190">
                  <c:v>31967</c:v>
                </c:pt>
                <c:pt idx="191">
                  <c:v>31968</c:v>
                </c:pt>
                <c:pt idx="192">
                  <c:v>31969</c:v>
                </c:pt>
                <c:pt idx="193">
                  <c:v>31970</c:v>
                </c:pt>
                <c:pt idx="194">
                  <c:v>31971</c:v>
                </c:pt>
                <c:pt idx="195">
                  <c:v>31972</c:v>
                </c:pt>
                <c:pt idx="196">
                  <c:v>31973</c:v>
                </c:pt>
                <c:pt idx="197">
                  <c:v>31974</c:v>
                </c:pt>
                <c:pt idx="198">
                  <c:v>31975</c:v>
                </c:pt>
                <c:pt idx="199">
                  <c:v>31976</c:v>
                </c:pt>
                <c:pt idx="200">
                  <c:v>31977</c:v>
                </c:pt>
                <c:pt idx="201">
                  <c:v>31978</c:v>
                </c:pt>
                <c:pt idx="202">
                  <c:v>31979</c:v>
                </c:pt>
                <c:pt idx="203">
                  <c:v>31980</c:v>
                </c:pt>
                <c:pt idx="204">
                  <c:v>31981</c:v>
                </c:pt>
                <c:pt idx="205">
                  <c:v>31982</c:v>
                </c:pt>
                <c:pt idx="206">
                  <c:v>31983</c:v>
                </c:pt>
                <c:pt idx="207">
                  <c:v>31984</c:v>
                </c:pt>
                <c:pt idx="208">
                  <c:v>31985</c:v>
                </c:pt>
                <c:pt idx="209">
                  <c:v>31986</c:v>
                </c:pt>
                <c:pt idx="210">
                  <c:v>31987</c:v>
                </c:pt>
                <c:pt idx="211">
                  <c:v>31988</c:v>
                </c:pt>
                <c:pt idx="212">
                  <c:v>31989</c:v>
                </c:pt>
                <c:pt idx="213">
                  <c:v>31990</c:v>
                </c:pt>
                <c:pt idx="214">
                  <c:v>31991</c:v>
                </c:pt>
                <c:pt idx="215">
                  <c:v>31992</c:v>
                </c:pt>
                <c:pt idx="216">
                  <c:v>31993</c:v>
                </c:pt>
                <c:pt idx="217">
                  <c:v>31994</c:v>
                </c:pt>
                <c:pt idx="218">
                  <c:v>31995</c:v>
                </c:pt>
                <c:pt idx="219">
                  <c:v>31996</c:v>
                </c:pt>
                <c:pt idx="220">
                  <c:v>31997</c:v>
                </c:pt>
                <c:pt idx="221">
                  <c:v>31998</c:v>
                </c:pt>
                <c:pt idx="222">
                  <c:v>31999</c:v>
                </c:pt>
                <c:pt idx="223">
                  <c:v>32000</c:v>
                </c:pt>
                <c:pt idx="224">
                  <c:v>32001</c:v>
                </c:pt>
                <c:pt idx="225">
                  <c:v>32002</c:v>
                </c:pt>
                <c:pt idx="226">
                  <c:v>32003</c:v>
                </c:pt>
                <c:pt idx="227">
                  <c:v>32004</c:v>
                </c:pt>
                <c:pt idx="228">
                  <c:v>32005</c:v>
                </c:pt>
                <c:pt idx="229">
                  <c:v>32006</c:v>
                </c:pt>
                <c:pt idx="230">
                  <c:v>32007</c:v>
                </c:pt>
                <c:pt idx="231">
                  <c:v>32008</c:v>
                </c:pt>
                <c:pt idx="232">
                  <c:v>32009</c:v>
                </c:pt>
                <c:pt idx="233">
                  <c:v>32010</c:v>
                </c:pt>
                <c:pt idx="234">
                  <c:v>32011</c:v>
                </c:pt>
                <c:pt idx="235">
                  <c:v>32012</c:v>
                </c:pt>
                <c:pt idx="236">
                  <c:v>32013</c:v>
                </c:pt>
                <c:pt idx="237">
                  <c:v>32014</c:v>
                </c:pt>
                <c:pt idx="238">
                  <c:v>32015</c:v>
                </c:pt>
                <c:pt idx="239">
                  <c:v>32016</c:v>
                </c:pt>
                <c:pt idx="240">
                  <c:v>32017</c:v>
                </c:pt>
                <c:pt idx="241">
                  <c:v>32018</c:v>
                </c:pt>
                <c:pt idx="242">
                  <c:v>32019</c:v>
                </c:pt>
                <c:pt idx="243">
                  <c:v>32020</c:v>
                </c:pt>
                <c:pt idx="244">
                  <c:v>32021</c:v>
                </c:pt>
                <c:pt idx="245">
                  <c:v>32022</c:v>
                </c:pt>
                <c:pt idx="246">
                  <c:v>32023</c:v>
                </c:pt>
                <c:pt idx="247">
                  <c:v>32024</c:v>
                </c:pt>
                <c:pt idx="248">
                  <c:v>32025</c:v>
                </c:pt>
                <c:pt idx="249">
                  <c:v>32026</c:v>
                </c:pt>
                <c:pt idx="250">
                  <c:v>32027</c:v>
                </c:pt>
                <c:pt idx="251">
                  <c:v>32028</c:v>
                </c:pt>
                <c:pt idx="252">
                  <c:v>32029</c:v>
                </c:pt>
                <c:pt idx="253">
                  <c:v>32030</c:v>
                </c:pt>
                <c:pt idx="254">
                  <c:v>32031</c:v>
                </c:pt>
                <c:pt idx="255">
                  <c:v>32032</c:v>
                </c:pt>
                <c:pt idx="256">
                  <c:v>32033</c:v>
                </c:pt>
                <c:pt idx="257">
                  <c:v>32034</c:v>
                </c:pt>
                <c:pt idx="258">
                  <c:v>32035</c:v>
                </c:pt>
                <c:pt idx="259">
                  <c:v>32036</c:v>
                </c:pt>
                <c:pt idx="260">
                  <c:v>32037</c:v>
                </c:pt>
                <c:pt idx="261">
                  <c:v>32038</c:v>
                </c:pt>
                <c:pt idx="262">
                  <c:v>32039</c:v>
                </c:pt>
                <c:pt idx="263">
                  <c:v>32040</c:v>
                </c:pt>
                <c:pt idx="264">
                  <c:v>32041</c:v>
                </c:pt>
                <c:pt idx="265">
                  <c:v>32042</c:v>
                </c:pt>
                <c:pt idx="266">
                  <c:v>32043</c:v>
                </c:pt>
                <c:pt idx="267">
                  <c:v>32044</c:v>
                </c:pt>
                <c:pt idx="268">
                  <c:v>32045</c:v>
                </c:pt>
                <c:pt idx="269">
                  <c:v>32046</c:v>
                </c:pt>
                <c:pt idx="270">
                  <c:v>32047</c:v>
                </c:pt>
                <c:pt idx="271">
                  <c:v>32048</c:v>
                </c:pt>
                <c:pt idx="272">
                  <c:v>32049</c:v>
                </c:pt>
                <c:pt idx="273">
                  <c:v>32050</c:v>
                </c:pt>
                <c:pt idx="274">
                  <c:v>32051</c:v>
                </c:pt>
                <c:pt idx="275">
                  <c:v>32052</c:v>
                </c:pt>
                <c:pt idx="276">
                  <c:v>32053</c:v>
                </c:pt>
                <c:pt idx="277">
                  <c:v>32054</c:v>
                </c:pt>
                <c:pt idx="278">
                  <c:v>32055</c:v>
                </c:pt>
                <c:pt idx="279">
                  <c:v>32056</c:v>
                </c:pt>
                <c:pt idx="280">
                  <c:v>32057</c:v>
                </c:pt>
                <c:pt idx="281">
                  <c:v>32058</c:v>
                </c:pt>
                <c:pt idx="282">
                  <c:v>32059</c:v>
                </c:pt>
                <c:pt idx="283">
                  <c:v>32060</c:v>
                </c:pt>
                <c:pt idx="284">
                  <c:v>32061</c:v>
                </c:pt>
                <c:pt idx="285">
                  <c:v>32062</c:v>
                </c:pt>
                <c:pt idx="286">
                  <c:v>32063</c:v>
                </c:pt>
                <c:pt idx="287">
                  <c:v>32064</c:v>
                </c:pt>
                <c:pt idx="288">
                  <c:v>32065</c:v>
                </c:pt>
                <c:pt idx="289">
                  <c:v>32066</c:v>
                </c:pt>
                <c:pt idx="290">
                  <c:v>32067</c:v>
                </c:pt>
                <c:pt idx="291">
                  <c:v>32068</c:v>
                </c:pt>
                <c:pt idx="292">
                  <c:v>32069</c:v>
                </c:pt>
                <c:pt idx="293">
                  <c:v>32070</c:v>
                </c:pt>
                <c:pt idx="294">
                  <c:v>32071</c:v>
                </c:pt>
                <c:pt idx="295">
                  <c:v>32072</c:v>
                </c:pt>
                <c:pt idx="296">
                  <c:v>32073</c:v>
                </c:pt>
                <c:pt idx="297">
                  <c:v>32074</c:v>
                </c:pt>
                <c:pt idx="298">
                  <c:v>32075</c:v>
                </c:pt>
                <c:pt idx="299">
                  <c:v>32076</c:v>
                </c:pt>
                <c:pt idx="300">
                  <c:v>32077</c:v>
                </c:pt>
                <c:pt idx="301">
                  <c:v>32078</c:v>
                </c:pt>
                <c:pt idx="302">
                  <c:v>32079</c:v>
                </c:pt>
                <c:pt idx="303">
                  <c:v>32080</c:v>
                </c:pt>
                <c:pt idx="304">
                  <c:v>32081</c:v>
                </c:pt>
                <c:pt idx="305">
                  <c:v>32082</c:v>
                </c:pt>
                <c:pt idx="306">
                  <c:v>32083</c:v>
                </c:pt>
                <c:pt idx="307">
                  <c:v>32084</c:v>
                </c:pt>
                <c:pt idx="308">
                  <c:v>32085</c:v>
                </c:pt>
                <c:pt idx="309">
                  <c:v>32086</c:v>
                </c:pt>
                <c:pt idx="310">
                  <c:v>32087</c:v>
                </c:pt>
                <c:pt idx="311">
                  <c:v>32088</c:v>
                </c:pt>
                <c:pt idx="312">
                  <c:v>32089</c:v>
                </c:pt>
                <c:pt idx="313">
                  <c:v>32090</c:v>
                </c:pt>
                <c:pt idx="314">
                  <c:v>32091</c:v>
                </c:pt>
                <c:pt idx="315">
                  <c:v>32092</c:v>
                </c:pt>
                <c:pt idx="316">
                  <c:v>32093</c:v>
                </c:pt>
                <c:pt idx="317">
                  <c:v>32094</c:v>
                </c:pt>
                <c:pt idx="318">
                  <c:v>32095</c:v>
                </c:pt>
                <c:pt idx="319">
                  <c:v>32096</c:v>
                </c:pt>
                <c:pt idx="320">
                  <c:v>32097</c:v>
                </c:pt>
                <c:pt idx="321">
                  <c:v>32098</c:v>
                </c:pt>
                <c:pt idx="322">
                  <c:v>32099</c:v>
                </c:pt>
                <c:pt idx="323">
                  <c:v>32100</c:v>
                </c:pt>
                <c:pt idx="324">
                  <c:v>32101</c:v>
                </c:pt>
                <c:pt idx="325">
                  <c:v>32102</c:v>
                </c:pt>
                <c:pt idx="326">
                  <c:v>32103</c:v>
                </c:pt>
                <c:pt idx="327">
                  <c:v>32104</c:v>
                </c:pt>
                <c:pt idx="328">
                  <c:v>32105</c:v>
                </c:pt>
                <c:pt idx="329">
                  <c:v>32106</c:v>
                </c:pt>
                <c:pt idx="330">
                  <c:v>32107</c:v>
                </c:pt>
                <c:pt idx="331">
                  <c:v>32108</c:v>
                </c:pt>
                <c:pt idx="332">
                  <c:v>32109</c:v>
                </c:pt>
                <c:pt idx="333">
                  <c:v>32110</c:v>
                </c:pt>
                <c:pt idx="334">
                  <c:v>32111</c:v>
                </c:pt>
                <c:pt idx="335">
                  <c:v>32112</c:v>
                </c:pt>
                <c:pt idx="336">
                  <c:v>32113</c:v>
                </c:pt>
                <c:pt idx="337">
                  <c:v>32114</c:v>
                </c:pt>
                <c:pt idx="338">
                  <c:v>32115</c:v>
                </c:pt>
                <c:pt idx="339">
                  <c:v>32116</c:v>
                </c:pt>
                <c:pt idx="340">
                  <c:v>32117</c:v>
                </c:pt>
                <c:pt idx="341">
                  <c:v>32118</c:v>
                </c:pt>
                <c:pt idx="342">
                  <c:v>32119</c:v>
                </c:pt>
                <c:pt idx="343">
                  <c:v>32120</c:v>
                </c:pt>
                <c:pt idx="344">
                  <c:v>32121</c:v>
                </c:pt>
                <c:pt idx="345">
                  <c:v>32122</c:v>
                </c:pt>
                <c:pt idx="346">
                  <c:v>32123</c:v>
                </c:pt>
                <c:pt idx="347">
                  <c:v>32124</c:v>
                </c:pt>
                <c:pt idx="348">
                  <c:v>32125</c:v>
                </c:pt>
                <c:pt idx="349">
                  <c:v>32126</c:v>
                </c:pt>
                <c:pt idx="350">
                  <c:v>32127</c:v>
                </c:pt>
                <c:pt idx="351">
                  <c:v>32128</c:v>
                </c:pt>
                <c:pt idx="352">
                  <c:v>32129</c:v>
                </c:pt>
                <c:pt idx="353">
                  <c:v>32130</c:v>
                </c:pt>
                <c:pt idx="354">
                  <c:v>32131</c:v>
                </c:pt>
                <c:pt idx="355">
                  <c:v>32132</c:v>
                </c:pt>
                <c:pt idx="356">
                  <c:v>32133</c:v>
                </c:pt>
                <c:pt idx="357">
                  <c:v>32134</c:v>
                </c:pt>
                <c:pt idx="358">
                  <c:v>32135</c:v>
                </c:pt>
                <c:pt idx="359">
                  <c:v>32136</c:v>
                </c:pt>
                <c:pt idx="360">
                  <c:v>32137</c:v>
                </c:pt>
                <c:pt idx="361">
                  <c:v>32138</c:v>
                </c:pt>
                <c:pt idx="362">
                  <c:v>32139</c:v>
                </c:pt>
                <c:pt idx="363">
                  <c:v>32140</c:v>
                </c:pt>
                <c:pt idx="364">
                  <c:v>32141</c:v>
                </c:pt>
                <c:pt idx="365">
                  <c:v>32142</c:v>
                </c:pt>
                <c:pt idx="366">
                  <c:v>32143</c:v>
                </c:pt>
                <c:pt idx="367">
                  <c:v>32144</c:v>
                </c:pt>
                <c:pt idx="368">
                  <c:v>32145</c:v>
                </c:pt>
                <c:pt idx="369">
                  <c:v>32146</c:v>
                </c:pt>
                <c:pt idx="370">
                  <c:v>32147</c:v>
                </c:pt>
                <c:pt idx="371">
                  <c:v>32148</c:v>
                </c:pt>
                <c:pt idx="372">
                  <c:v>32149</c:v>
                </c:pt>
                <c:pt idx="373">
                  <c:v>32150</c:v>
                </c:pt>
                <c:pt idx="374">
                  <c:v>32151</c:v>
                </c:pt>
                <c:pt idx="375">
                  <c:v>32152</c:v>
                </c:pt>
                <c:pt idx="376">
                  <c:v>32153</c:v>
                </c:pt>
                <c:pt idx="377">
                  <c:v>32154</c:v>
                </c:pt>
                <c:pt idx="378">
                  <c:v>32155</c:v>
                </c:pt>
                <c:pt idx="379">
                  <c:v>32156</c:v>
                </c:pt>
                <c:pt idx="380">
                  <c:v>32157</c:v>
                </c:pt>
                <c:pt idx="381">
                  <c:v>32158</c:v>
                </c:pt>
                <c:pt idx="382">
                  <c:v>32159</c:v>
                </c:pt>
                <c:pt idx="383">
                  <c:v>32160</c:v>
                </c:pt>
                <c:pt idx="384">
                  <c:v>32161</c:v>
                </c:pt>
                <c:pt idx="385">
                  <c:v>32162</c:v>
                </c:pt>
                <c:pt idx="386">
                  <c:v>32163</c:v>
                </c:pt>
                <c:pt idx="387">
                  <c:v>32164</c:v>
                </c:pt>
                <c:pt idx="388">
                  <c:v>32165</c:v>
                </c:pt>
                <c:pt idx="389">
                  <c:v>32166</c:v>
                </c:pt>
                <c:pt idx="390">
                  <c:v>32167</c:v>
                </c:pt>
                <c:pt idx="391">
                  <c:v>32168</c:v>
                </c:pt>
                <c:pt idx="392">
                  <c:v>32169</c:v>
                </c:pt>
                <c:pt idx="393">
                  <c:v>32170</c:v>
                </c:pt>
                <c:pt idx="394">
                  <c:v>32171</c:v>
                </c:pt>
                <c:pt idx="395">
                  <c:v>32172</c:v>
                </c:pt>
                <c:pt idx="396">
                  <c:v>32173</c:v>
                </c:pt>
                <c:pt idx="397">
                  <c:v>32174</c:v>
                </c:pt>
                <c:pt idx="398">
                  <c:v>32175</c:v>
                </c:pt>
                <c:pt idx="399">
                  <c:v>32176</c:v>
                </c:pt>
                <c:pt idx="400">
                  <c:v>32177</c:v>
                </c:pt>
                <c:pt idx="401">
                  <c:v>32178</c:v>
                </c:pt>
                <c:pt idx="402">
                  <c:v>32179</c:v>
                </c:pt>
                <c:pt idx="403">
                  <c:v>32180</c:v>
                </c:pt>
                <c:pt idx="404">
                  <c:v>32181</c:v>
                </c:pt>
                <c:pt idx="405">
                  <c:v>32182</c:v>
                </c:pt>
                <c:pt idx="406">
                  <c:v>32183</c:v>
                </c:pt>
                <c:pt idx="407">
                  <c:v>32184</c:v>
                </c:pt>
                <c:pt idx="408">
                  <c:v>32185</c:v>
                </c:pt>
                <c:pt idx="409">
                  <c:v>32186</c:v>
                </c:pt>
                <c:pt idx="410">
                  <c:v>32187</c:v>
                </c:pt>
                <c:pt idx="411">
                  <c:v>32188</c:v>
                </c:pt>
                <c:pt idx="412">
                  <c:v>32189</c:v>
                </c:pt>
                <c:pt idx="413">
                  <c:v>32190</c:v>
                </c:pt>
                <c:pt idx="414">
                  <c:v>32191</c:v>
                </c:pt>
                <c:pt idx="415">
                  <c:v>32192</c:v>
                </c:pt>
                <c:pt idx="416">
                  <c:v>32193</c:v>
                </c:pt>
                <c:pt idx="417">
                  <c:v>32194</c:v>
                </c:pt>
                <c:pt idx="418">
                  <c:v>32195</c:v>
                </c:pt>
                <c:pt idx="419">
                  <c:v>32196</c:v>
                </c:pt>
                <c:pt idx="420">
                  <c:v>32197</c:v>
                </c:pt>
                <c:pt idx="421">
                  <c:v>32198</c:v>
                </c:pt>
                <c:pt idx="422">
                  <c:v>32199</c:v>
                </c:pt>
                <c:pt idx="423">
                  <c:v>32200</c:v>
                </c:pt>
                <c:pt idx="424">
                  <c:v>32201</c:v>
                </c:pt>
                <c:pt idx="425">
                  <c:v>32202</c:v>
                </c:pt>
                <c:pt idx="426">
                  <c:v>32203</c:v>
                </c:pt>
                <c:pt idx="427">
                  <c:v>32204</c:v>
                </c:pt>
                <c:pt idx="428">
                  <c:v>32205</c:v>
                </c:pt>
                <c:pt idx="429">
                  <c:v>32206</c:v>
                </c:pt>
                <c:pt idx="430">
                  <c:v>32207</c:v>
                </c:pt>
                <c:pt idx="431">
                  <c:v>32208</c:v>
                </c:pt>
                <c:pt idx="432">
                  <c:v>32209</c:v>
                </c:pt>
                <c:pt idx="433">
                  <c:v>32210</c:v>
                </c:pt>
                <c:pt idx="434">
                  <c:v>32211</c:v>
                </c:pt>
                <c:pt idx="435">
                  <c:v>32212</c:v>
                </c:pt>
                <c:pt idx="436">
                  <c:v>32213</c:v>
                </c:pt>
                <c:pt idx="437">
                  <c:v>32214</c:v>
                </c:pt>
                <c:pt idx="438">
                  <c:v>32215</c:v>
                </c:pt>
                <c:pt idx="439">
                  <c:v>32216</c:v>
                </c:pt>
                <c:pt idx="440">
                  <c:v>32217</c:v>
                </c:pt>
                <c:pt idx="441">
                  <c:v>32218</c:v>
                </c:pt>
                <c:pt idx="442">
                  <c:v>32219</c:v>
                </c:pt>
                <c:pt idx="443">
                  <c:v>32220</c:v>
                </c:pt>
                <c:pt idx="444">
                  <c:v>32221</c:v>
                </c:pt>
                <c:pt idx="445">
                  <c:v>32222</c:v>
                </c:pt>
                <c:pt idx="446">
                  <c:v>32223</c:v>
                </c:pt>
                <c:pt idx="447">
                  <c:v>32224</c:v>
                </c:pt>
                <c:pt idx="448">
                  <c:v>32225</c:v>
                </c:pt>
                <c:pt idx="449">
                  <c:v>32226</c:v>
                </c:pt>
                <c:pt idx="450">
                  <c:v>32227</c:v>
                </c:pt>
                <c:pt idx="451">
                  <c:v>32228</c:v>
                </c:pt>
                <c:pt idx="452">
                  <c:v>32229</c:v>
                </c:pt>
                <c:pt idx="453">
                  <c:v>32230</c:v>
                </c:pt>
                <c:pt idx="454">
                  <c:v>32231</c:v>
                </c:pt>
                <c:pt idx="455">
                  <c:v>32232</c:v>
                </c:pt>
                <c:pt idx="456">
                  <c:v>32233</c:v>
                </c:pt>
                <c:pt idx="457">
                  <c:v>32234</c:v>
                </c:pt>
                <c:pt idx="458">
                  <c:v>32235</c:v>
                </c:pt>
                <c:pt idx="459">
                  <c:v>32236</c:v>
                </c:pt>
                <c:pt idx="460">
                  <c:v>32237</c:v>
                </c:pt>
                <c:pt idx="461">
                  <c:v>32238</c:v>
                </c:pt>
                <c:pt idx="462">
                  <c:v>32239</c:v>
                </c:pt>
                <c:pt idx="463">
                  <c:v>32240</c:v>
                </c:pt>
                <c:pt idx="464">
                  <c:v>32241</c:v>
                </c:pt>
                <c:pt idx="465">
                  <c:v>32242</c:v>
                </c:pt>
                <c:pt idx="466">
                  <c:v>32243</c:v>
                </c:pt>
                <c:pt idx="467">
                  <c:v>32244</c:v>
                </c:pt>
                <c:pt idx="468">
                  <c:v>32245</c:v>
                </c:pt>
                <c:pt idx="469">
                  <c:v>32246</c:v>
                </c:pt>
                <c:pt idx="470">
                  <c:v>32247</c:v>
                </c:pt>
                <c:pt idx="471">
                  <c:v>32248</c:v>
                </c:pt>
                <c:pt idx="472">
                  <c:v>32249</c:v>
                </c:pt>
                <c:pt idx="473">
                  <c:v>32250</c:v>
                </c:pt>
                <c:pt idx="474">
                  <c:v>32251</c:v>
                </c:pt>
                <c:pt idx="475">
                  <c:v>32252</c:v>
                </c:pt>
                <c:pt idx="476">
                  <c:v>32253</c:v>
                </c:pt>
                <c:pt idx="477">
                  <c:v>32254</c:v>
                </c:pt>
                <c:pt idx="478">
                  <c:v>32255</c:v>
                </c:pt>
                <c:pt idx="479">
                  <c:v>32256</c:v>
                </c:pt>
                <c:pt idx="480">
                  <c:v>32257</c:v>
                </c:pt>
                <c:pt idx="481">
                  <c:v>32258</c:v>
                </c:pt>
                <c:pt idx="482">
                  <c:v>32259</c:v>
                </c:pt>
                <c:pt idx="483">
                  <c:v>32260</c:v>
                </c:pt>
                <c:pt idx="484">
                  <c:v>32261</c:v>
                </c:pt>
                <c:pt idx="485">
                  <c:v>32262</c:v>
                </c:pt>
                <c:pt idx="486">
                  <c:v>32263</c:v>
                </c:pt>
                <c:pt idx="487">
                  <c:v>32264</c:v>
                </c:pt>
                <c:pt idx="488">
                  <c:v>32265</c:v>
                </c:pt>
                <c:pt idx="489">
                  <c:v>32266</c:v>
                </c:pt>
                <c:pt idx="490">
                  <c:v>32267</c:v>
                </c:pt>
                <c:pt idx="491">
                  <c:v>32268</c:v>
                </c:pt>
                <c:pt idx="492">
                  <c:v>32269</c:v>
                </c:pt>
                <c:pt idx="493">
                  <c:v>32270</c:v>
                </c:pt>
                <c:pt idx="494">
                  <c:v>32271</c:v>
                </c:pt>
                <c:pt idx="495">
                  <c:v>32272</c:v>
                </c:pt>
                <c:pt idx="496">
                  <c:v>32273</c:v>
                </c:pt>
                <c:pt idx="497">
                  <c:v>32274</c:v>
                </c:pt>
                <c:pt idx="498">
                  <c:v>32275</c:v>
                </c:pt>
                <c:pt idx="499">
                  <c:v>32276</c:v>
                </c:pt>
                <c:pt idx="500">
                  <c:v>32277</c:v>
                </c:pt>
                <c:pt idx="501">
                  <c:v>32278</c:v>
                </c:pt>
                <c:pt idx="502">
                  <c:v>32279</c:v>
                </c:pt>
                <c:pt idx="503">
                  <c:v>32280</c:v>
                </c:pt>
                <c:pt idx="504">
                  <c:v>32281</c:v>
                </c:pt>
                <c:pt idx="505">
                  <c:v>32282</c:v>
                </c:pt>
                <c:pt idx="506">
                  <c:v>32283</c:v>
                </c:pt>
                <c:pt idx="507">
                  <c:v>32284</c:v>
                </c:pt>
                <c:pt idx="508">
                  <c:v>32285</c:v>
                </c:pt>
                <c:pt idx="509">
                  <c:v>32286</c:v>
                </c:pt>
                <c:pt idx="510">
                  <c:v>32287</c:v>
                </c:pt>
                <c:pt idx="511">
                  <c:v>32288</c:v>
                </c:pt>
                <c:pt idx="512">
                  <c:v>32289</c:v>
                </c:pt>
                <c:pt idx="513">
                  <c:v>32290</c:v>
                </c:pt>
                <c:pt idx="514">
                  <c:v>32291</c:v>
                </c:pt>
                <c:pt idx="515">
                  <c:v>32292</c:v>
                </c:pt>
                <c:pt idx="516">
                  <c:v>32293</c:v>
                </c:pt>
                <c:pt idx="517">
                  <c:v>32294</c:v>
                </c:pt>
                <c:pt idx="518">
                  <c:v>32295</c:v>
                </c:pt>
                <c:pt idx="519">
                  <c:v>32296</c:v>
                </c:pt>
                <c:pt idx="520">
                  <c:v>32297</c:v>
                </c:pt>
                <c:pt idx="521">
                  <c:v>32298</c:v>
                </c:pt>
                <c:pt idx="522">
                  <c:v>32299</c:v>
                </c:pt>
                <c:pt idx="523">
                  <c:v>32300</c:v>
                </c:pt>
                <c:pt idx="524">
                  <c:v>32301</c:v>
                </c:pt>
                <c:pt idx="525">
                  <c:v>32302</c:v>
                </c:pt>
                <c:pt idx="526">
                  <c:v>32303</c:v>
                </c:pt>
                <c:pt idx="527">
                  <c:v>32304</c:v>
                </c:pt>
                <c:pt idx="528">
                  <c:v>32305</c:v>
                </c:pt>
                <c:pt idx="529">
                  <c:v>32306</c:v>
                </c:pt>
                <c:pt idx="530">
                  <c:v>32307</c:v>
                </c:pt>
                <c:pt idx="531">
                  <c:v>32308</c:v>
                </c:pt>
                <c:pt idx="532">
                  <c:v>32309</c:v>
                </c:pt>
                <c:pt idx="533">
                  <c:v>32310</c:v>
                </c:pt>
                <c:pt idx="534">
                  <c:v>32311</c:v>
                </c:pt>
                <c:pt idx="535">
                  <c:v>32312</c:v>
                </c:pt>
                <c:pt idx="536">
                  <c:v>32313</c:v>
                </c:pt>
                <c:pt idx="537">
                  <c:v>32314</c:v>
                </c:pt>
                <c:pt idx="538">
                  <c:v>32315</c:v>
                </c:pt>
                <c:pt idx="539">
                  <c:v>32316</c:v>
                </c:pt>
                <c:pt idx="540">
                  <c:v>32317</c:v>
                </c:pt>
                <c:pt idx="541">
                  <c:v>32318</c:v>
                </c:pt>
                <c:pt idx="542">
                  <c:v>32319</c:v>
                </c:pt>
                <c:pt idx="543">
                  <c:v>32320</c:v>
                </c:pt>
                <c:pt idx="544">
                  <c:v>32321</c:v>
                </c:pt>
                <c:pt idx="545">
                  <c:v>32322</c:v>
                </c:pt>
                <c:pt idx="546">
                  <c:v>32323</c:v>
                </c:pt>
                <c:pt idx="547">
                  <c:v>32324</c:v>
                </c:pt>
                <c:pt idx="548">
                  <c:v>32325</c:v>
                </c:pt>
                <c:pt idx="549">
                  <c:v>32326</c:v>
                </c:pt>
                <c:pt idx="550">
                  <c:v>32327</c:v>
                </c:pt>
                <c:pt idx="551">
                  <c:v>32328</c:v>
                </c:pt>
                <c:pt idx="552">
                  <c:v>32329</c:v>
                </c:pt>
                <c:pt idx="553">
                  <c:v>32330</c:v>
                </c:pt>
                <c:pt idx="554">
                  <c:v>32331</c:v>
                </c:pt>
                <c:pt idx="555">
                  <c:v>32332</c:v>
                </c:pt>
                <c:pt idx="556">
                  <c:v>32333</c:v>
                </c:pt>
                <c:pt idx="557">
                  <c:v>32334</c:v>
                </c:pt>
                <c:pt idx="558">
                  <c:v>32335</c:v>
                </c:pt>
                <c:pt idx="559">
                  <c:v>32336</c:v>
                </c:pt>
                <c:pt idx="560">
                  <c:v>32337</c:v>
                </c:pt>
                <c:pt idx="561">
                  <c:v>32338</c:v>
                </c:pt>
                <c:pt idx="562">
                  <c:v>32339</c:v>
                </c:pt>
                <c:pt idx="563">
                  <c:v>32340</c:v>
                </c:pt>
                <c:pt idx="564">
                  <c:v>32341</c:v>
                </c:pt>
                <c:pt idx="565">
                  <c:v>32342</c:v>
                </c:pt>
                <c:pt idx="566">
                  <c:v>32343</c:v>
                </c:pt>
                <c:pt idx="567">
                  <c:v>32344</c:v>
                </c:pt>
                <c:pt idx="568">
                  <c:v>32345</c:v>
                </c:pt>
                <c:pt idx="569">
                  <c:v>32346</c:v>
                </c:pt>
                <c:pt idx="570">
                  <c:v>32347</c:v>
                </c:pt>
                <c:pt idx="571">
                  <c:v>32348</c:v>
                </c:pt>
                <c:pt idx="572">
                  <c:v>32349</c:v>
                </c:pt>
                <c:pt idx="573">
                  <c:v>32350</c:v>
                </c:pt>
                <c:pt idx="574">
                  <c:v>32351</c:v>
                </c:pt>
                <c:pt idx="575">
                  <c:v>32352</c:v>
                </c:pt>
                <c:pt idx="576">
                  <c:v>32353</c:v>
                </c:pt>
                <c:pt idx="577">
                  <c:v>32354</c:v>
                </c:pt>
                <c:pt idx="578">
                  <c:v>32355</c:v>
                </c:pt>
                <c:pt idx="579">
                  <c:v>32356</c:v>
                </c:pt>
                <c:pt idx="580">
                  <c:v>32357</c:v>
                </c:pt>
                <c:pt idx="581">
                  <c:v>32358</c:v>
                </c:pt>
                <c:pt idx="582">
                  <c:v>32359</c:v>
                </c:pt>
                <c:pt idx="583">
                  <c:v>32360</c:v>
                </c:pt>
                <c:pt idx="584">
                  <c:v>32361</c:v>
                </c:pt>
                <c:pt idx="585">
                  <c:v>32362</c:v>
                </c:pt>
                <c:pt idx="586">
                  <c:v>32363</c:v>
                </c:pt>
                <c:pt idx="587">
                  <c:v>32364</c:v>
                </c:pt>
                <c:pt idx="588">
                  <c:v>32365</c:v>
                </c:pt>
                <c:pt idx="589">
                  <c:v>32366</c:v>
                </c:pt>
                <c:pt idx="590">
                  <c:v>32367</c:v>
                </c:pt>
                <c:pt idx="591">
                  <c:v>32368</c:v>
                </c:pt>
                <c:pt idx="592">
                  <c:v>32369</c:v>
                </c:pt>
                <c:pt idx="593">
                  <c:v>32370</c:v>
                </c:pt>
                <c:pt idx="594">
                  <c:v>32371</c:v>
                </c:pt>
                <c:pt idx="595">
                  <c:v>32372</c:v>
                </c:pt>
                <c:pt idx="596">
                  <c:v>32373</c:v>
                </c:pt>
                <c:pt idx="597">
                  <c:v>32374</c:v>
                </c:pt>
                <c:pt idx="598">
                  <c:v>32375</c:v>
                </c:pt>
                <c:pt idx="599">
                  <c:v>32376</c:v>
                </c:pt>
                <c:pt idx="600">
                  <c:v>32377</c:v>
                </c:pt>
                <c:pt idx="601">
                  <c:v>32378</c:v>
                </c:pt>
                <c:pt idx="602">
                  <c:v>32379</c:v>
                </c:pt>
                <c:pt idx="603">
                  <c:v>32380</c:v>
                </c:pt>
                <c:pt idx="604">
                  <c:v>32381</c:v>
                </c:pt>
                <c:pt idx="605">
                  <c:v>32382</c:v>
                </c:pt>
                <c:pt idx="606">
                  <c:v>32383</c:v>
                </c:pt>
                <c:pt idx="607">
                  <c:v>32384</c:v>
                </c:pt>
                <c:pt idx="608">
                  <c:v>32385</c:v>
                </c:pt>
                <c:pt idx="609">
                  <c:v>32386</c:v>
                </c:pt>
                <c:pt idx="610">
                  <c:v>32387</c:v>
                </c:pt>
                <c:pt idx="611">
                  <c:v>32388</c:v>
                </c:pt>
                <c:pt idx="612">
                  <c:v>32389</c:v>
                </c:pt>
                <c:pt idx="613">
                  <c:v>32390</c:v>
                </c:pt>
                <c:pt idx="614">
                  <c:v>32391</c:v>
                </c:pt>
                <c:pt idx="615">
                  <c:v>32392</c:v>
                </c:pt>
                <c:pt idx="616">
                  <c:v>32393</c:v>
                </c:pt>
                <c:pt idx="617">
                  <c:v>32394</c:v>
                </c:pt>
                <c:pt idx="618">
                  <c:v>32395</c:v>
                </c:pt>
                <c:pt idx="619">
                  <c:v>32396</c:v>
                </c:pt>
                <c:pt idx="620">
                  <c:v>32397</c:v>
                </c:pt>
                <c:pt idx="621">
                  <c:v>32398</c:v>
                </c:pt>
                <c:pt idx="622">
                  <c:v>32399</c:v>
                </c:pt>
                <c:pt idx="623">
                  <c:v>32400</c:v>
                </c:pt>
                <c:pt idx="624">
                  <c:v>32401</c:v>
                </c:pt>
                <c:pt idx="625">
                  <c:v>32402</c:v>
                </c:pt>
                <c:pt idx="626">
                  <c:v>32403</c:v>
                </c:pt>
                <c:pt idx="627">
                  <c:v>32404</c:v>
                </c:pt>
                <c:pt idx="628">
                  <c:v>32405</c:v>
                </c:pt>
                <c:pt idx="629">
                  <c:v>32406</c:v>
                </c:pt>
                <c:pt idx="630">
                  <c:v>32407</c:v>
                </c:pt>
                <c:pt idx="631">
                  <c:v>32408</c:v>
                </c:pt>
                <c:pt idx="632">
                  <c:v>32409</c:v>
                </c:pt>
                <c:pt idx="633">
                  <c:v>32410</c:v>
                </c:pt>
                <c:pt idx="634">
                  <c:v>32411</c:v>
                </c:pt>
                <c:pt idx="635">
                  <c:v>32412</c:v>
                </c:pt>
                <c:pt idx="636">
                  <c:v>32413</c:v>
                </c:pt>
                <c:pt idx="637">
                  <c:v>32414</c:v>
                </c:pt>
                <c:pt idx="638">
                  <c:v>32415</c:v>
                </c:pt>
                <c:pt idx="639">
                  <c:v>32416</c:v>
                </c:pt>
                <c:pt idx="640">
                  <c:v>32417</c:v>
                </c:pt>
                <c:pt idx="641">
                  <c:v>32418</c:v>
                </c:pt>
                <c:pt idx="642">
                  <c:v>32419</c:v>
                </c:pt>
                <c:pt idx="643">
                  <c:v>32420</c:v>
                </c:pt>
                <c:pt idx="644">
                  <c:v>32421</c:v>
                </c:pt>
                <c:pt idx="645">
                  <c:v>32422</c:v>
                </c:pt>
                <c:pt idx="646">
                  <c:v>32423</c:v>
                </c:pt>
                <c:pt idx="647">
                  <c:v>32424</c:v>
                </c:pt>
                <c:pt idx="648">
                  <c:v>32425</c:v>
                </c:pt>
                <c:pt idx="649">
                  <c:v>32426</c:v>
                </c:pt>
                <c:pt idx="650">
                  <c:v>32427</c:v>
                </c:pt>
                <c:pt idx="651">
                  <c:v>32428</c:v>
                </c:pt>
                <c:pt idx="652">
                  <c:v>32429</c:v>
                </c:pt>
                <c:pt idx="653">
                  <c:v>32430</c:v>
                </c:pt>
                <c:pt idx="654">
                  <c:v>32431</c:v>
                </c:pt>
                <c:pt idx="655">
                  <c:v>32432</c:v>
                </c:pt>
                <c:pt idx="656">
                  <c:v>32433</c:v>
                </c:pt>
                <c:pt idx="657">
                  <c:v>32434</c:v>
                </c:pt>
                <c:pt idx="658">
                  <c:v>32435</c:v>
                </c:pt>
                <c:pt idx="659">
                  <c:v>32436</c:v>
                </c:pt>
                <c:pt idx="660">
                  <c:v>32437</c:v>
                </c:pt>
                <c:pt idx="661">
                  <c:v>32438</c:v>
                </c:pt>
                <c:pt idx="662">
                  <c:v>32439</c:v>
                </c:pt>
                <c:pt idx="663">
                  <c:v>32440</c:v>
                </c:pt>
                <c:pt idx="664">
                  <c:v>32441</c:v>
                </c:pt>
                <c:pt idx="665">
                  <c:v>32442</c:v>
                </c:pt>
                <c:pt idx="666">
                  <c:v>32443</c:v>
                </c:pt>
                <c:pt idx="667">
                  <c:v>32444</c:v>
                </c:pt>
                <c:pt idx="668">
                  <c:v>32445</c:v>
                </c:pt>
                <c:pt idx="669">
                  <c:v>32446</c:v>
                </c:pt>
                <c:pt idx="670">
                  <c:v>32447</c:v>
                </c:pt>
                <c:pt idx="671">
                  <c:v>32448</c:v>
                </c:pt>
                <c:pt idx="672">
                  <c:v>32449</c:v>
                </c:pt>
                <c:pt idx="673">
                  <c:v>32450</c:v>
                </c:pt>
                <c:pt idx="674">
                  <c:v>32451</c:v>
                </c:pt>
                <c:pt idx="675">
                  <c:v>32452</c:v>
                </c:pt>
                <c:pt idx="676">
                  <c:v>32453</c:v>
                </c:pt>
                <c:pt idx="677">
                  <c:v>32454</c:v>
                </c:pt>
                <c:pt idx="678">
                  <c:v>32455</c:v>
                </c:pt>
                <c:pt idx="679">
                  <c:v>32456</c:v>
                </c:pt>
                <c:pt idx="680">
                  <c:v>32457</c:v>
                </c:pt>
                <c:pt idx="681">
                  <c:v>32458</c:v>
                </c:pt>
                <c:pt idx="682">
                  <c:v>32459</c:v>
                </c:pt>
                <c:pt idx="683">
                  <c:v>32460</c:v>
                </c:pt>
                <c:pt idx="684">
                  <c:v>32461</c:v>
                </c:pt>
                <c:pt idx="685">
                  <c:v>32462</c:v>
                </c:pt>
                <c:pt idx="686">
                  <c:v>32463</c:v>
                </c:pt>
                <c:pt idx="687">
                  <c:v>32464</c:v>
                </c:pt>
                <c:pt idx="688">
                  <c:v>32465</c:v>
                </c:pt>
                <c:pt idx="689">
                  <c:v>32466</c:v>
                </c:pt>
                <c:pt idx="690">
                  <c:v>32467</c:v>
                </c:pt>
                <c:pt idx="691">
                  <c:v>32468</c:v>
                </c:pt>
                <c:pt idx="692">
                  <c:v>32469</c:v>
                </c:pt>
                <c:pt idx="693">
                  <c:v>32470</c:v>
                </c:pt>
                <c:pt idx="694">
                  <c:v>32471</c:v>
                </c:pt>
                <c:pt idx="695">
                  <c:v>32472</c:v>
                </c:pt>
                <c:pt idx="696">
                  <c:v>32473</c:v>
                </c:pt>
                <c:pt idx="697">
                  <c:v>32474</c:v>
                </c:pt>
                <c:pt idx="698">
                  <c:v>32475</c:v>
                </c:pt>
                <c:pt idx="699">
                  <c:v>32476</c:v>
                </c:pt>
                <c:pt idx="700">
                  <c:v>32477</c:v>
                </c:pt>
                <c:pt idx="701">
                  <c:v>32478</c:v>
                </c:pt>
                <c:pt idx="702">
                  <c:v>32479</c:v>
                </c:pt>
                <c:pt idx="703">
                  <c:v>32480</c:v>
                </c:pt>
                <c:pt idx="704">
                  <c:v>32481</c:v>
                </c:pt>
                <c:pt idx="705">
                  <c:v>32482</c:v>
                </c:pt>
                <c:pt idx="706">
                  <c:v>32483</c:v>
                </c:pt>
                <c:pt idx="707">
                  <c:v>32484</c:v>
                </c:pt>
                <c:pt idx="708">
                  <c:v>32485</c:v>
                </c:pt>
                <c:pt idx="709">
                  <c:v>32486</c:v>
                </c:pt>
                <c:pt idx="710">
                  <c:v>32487</c:v>
                </c:pt>
                <c:pt idx="711">
                  <c:v>32488</c:v>
                </c:pt>
                <c:pt idx="712">
                  <c:v>32489</c:v>
                </c:pt>
                <c:pt idx="713">
                  <c:v>32490</c:v>
                </c:pt>
                <c:pt idx="714">
                  <c:v>32491</c:v>
                </c:pt>
                <c:pt idx="715">
                  <c:v>32492</c:v>
                </c:pt>
                <c:pt idx="716">
                  <c:v>32493</c:v>
                </c:pt>
                <c:pt idx="717">
                  <c:v>32494</c:v>
                </c:pt>
                <c:pt idx="718">
                  <c:v>32495</c:v>
                </c:pt>
                <c:pt idx="719">
                  <c:v>32496</c:v>
                </c:pt>
                <c:pt idx="720">
                  <c:v>32497</c:v>
                </c:pt>
                <c:pt idx="721">
                  <c:v>32498</c:v>
                </c:pt>
                <c:pt idx="722">
                  <c:v>32499</c:v>
                </c:pt>
                <c:pt idx="723">
                  <c:v>32500</c:v>
                </c:pt>
                <c:pt idx="724">
                  <c:v>32501</c:v>
                </c:pt>
                <c:pt idx="725">
                  <c:v>32502</c:v>
                </c:pt>
                <c:pt idx="726">
                  <c:v>32503</c:v>
                </c:pt>
                <c:pt idx="727">
                  <c:v>32504</c:v>
                </c:pt>
                <c:pt idx="728">
                  <c:v>32505</c:v>
                </c:pt>
                <c:pt idx="729">
                  <c:v>32506</c:v>
                </c:pt>
                <c:pt idx="730">
                  <c:v>32507</c:v>
                </c:pt>
                <c:pt idx="731">
                  <c:v>32508</c:v>
                </c:pt>
                <c:pt idx="732">
                  <c:v>32509</c:v>
                </c:pt>
                <c:pt idx="733">
                  <c:v>32510</c:v>
                </c:pt>
                <c:pt idx="734">
                  <c:v>32511</c:v>
                </c:pt>
                <c:pt idx="735">
                  <c:v>32512</c:v>
                </c:pt>
                <c:pt idx="736">
                  <c:v>32513</c:v>
                </c:pt>
                <c:pt idx="737">
                  <c:v>32514</c:v>
                </c:pt>
                <c:pt idx="738">
                  <c:v>32515</c:v>
                </c:pt>
                <c:pt idx="739">
                  <c:v>32516</c:v>
                </c:pt>
                <c:pt idx="740">
                  <c:v>32517</c:v>
                </c:pt>
                <c:pt idx="741">
                  <c:v>32518</c:v>
                </c:pt>
                <c:pt idx="742">
                  <c:v>32519</c:v>
                </c:pt>
                <c:pt idx="743">
                  <c:v>32520</c:v>
                </c:pt>
                <c:pt idx="744">
                  <c:v>32521</c:v>
                </c:pt>
                <c:pt idx="745">
                  <c:v>32522</c:v>
                </c:pt>
                <c:pt idx="746">
                  <c:v>32523</c:v>
                </c:pt>
                <c:pt idx="747">
                  <c:v>32524</c:v>
                </c:pt>
                <c:pt idx="748">
                  <c:v>32525</c:v>
                </c:pt>
                <c:pt idx="749">
                  <c:v>32526</c:v>
                </c:pt>
                <c:pt idx="750">
                  <c:v>32527</c:v>
                </c:pt>
                <c:pt idx="751">
                  <c:v>32528</c:v>
                </c:pt>
                <c:pt idx="752">
                  <c:v>32529</c:v>
                </c:pt>
                <c:pt idx="753">
                  <c:v>32530</c:v>
                </c:pt>
                <c:pt idx="754">
                  <c:v>32531</c:v>
                </c:pt>
                <c:pt idx="755">
                  <c:v>32532</c:v>
                </c:pt>
                <c:pt idx="756">
                  <c:v>32533</c:v>
                </c:pt>
                <c:pt idx="757">
                  <c:v>32534</c:v>
                </c:pt>
                <c:pt idx="758">
                  <c:v>32535</c:v>
                </c:pt>
                <c:pt idx="759">
                  <c:v>32536</c:v>
                </c:pt>
                <c:pt idx="760">
                  <c:v>32537</c:v>
                </c:pt>
                <c:pt idx="761">
                  <c:v>32538</c:v>
                </c:pt>
                <c:pt idx="762">
                  <c:v>32539</c:v>
                </c:pt>
                <c:pt idx="763">
                  <c:v>32540</c:v>
                </c:pt>
                <c:pt idx="764">
                  <c:v>32541</c:v>
                </c:pt>
                <c:pt idx="765">
                  <c:v>32542</c:v>
                </c:pt>
                <c:pt idx="766">
                  <c:v>32543</c:v>
                </c:pt>
                <c:pt idx="767">
                  <c:v>32544</c:v>
                </c:pt>
                <c:pt idx="768">
                  <c:v>32545</c:v>
                </c:pt>
                <c:pt idx="769">
                  <c:v>32546</c:v>
                </c:pt>
                <c:pt idx="770">
                  <c:v>32547</c:v>
                </c:pt>
                <c:pt idx="771">
                  <c:v>32548</c:v>
                </c:pt>
                <c:pt idx="772">
                  <c:v>32549</c:v>
                </c:pt>
                <c:pt idx="773">
                  <c:v>32550</c:v>
                </c:pt>
                <c:pt idx="774">
                  <c:v>32551</c:v>
                </c:pt>
                <c:pt idx="775">
                  <c:v>32552</c:v>
                </c:pt>
                <c:pt idx="776">
                  <c:v>32553</c:v>
                </c:pt>
                <c:pt idx="777">
                  <c:v>32554</c:v>
                </c:pt>
                <c:pt idx="778">
                  <c:v>32555</c:v>
                </c:pt>
                <c:pt idx="779">
                  <c:v>32556</c:v>
                </c:pt>
                <c:pt idx="780">
                  <c:v>32557</c:v>
                </c:pt>
                <c:pt idx="781">
                  <c:v>32558</c:v>
                </c:pt>
                <c:pt idx="782">
                  <c:v>32559</c:v>
                </c:pt>
                <c:pt idx="783">
                  <c:v>32560</c:v>
                </c:pt>
                <c:pt idx="784">
                  <c:v>32561</c:v>
                </c:pt>
                <c:pt idx="785">
                  <c:v>32562</c:v>
                </c:pt>
                <c:pt idx="786">
                  <c:v>32563</c:v>
                </c:pt>
                <c:pt idx="787">
                  <c:v>32564</c:v>
                </c:pt>
                <c:pt idx="788">
                  <c:v>32565</c:v>
                </c:pt>
                <c:pt idx="789">
                  <c:v>32566</c:v>
                </c:pt>
                <c:pt idx="790">
                  <c:v>32567</c:v>
                </c:pt>
                <c:pt idx="791">
                  <c:v>32568</c:v>
                </c:pt>
                <c:pt idx="792">
                  <c:v>32569</c:v>
                </c:pt>
                <c:pt idx="793">
                  <c:v>32570</c:v>
                </c:pt>
                <c:pt idx="794">
                  <c:v>32571</c:v>
                </c:pt>
                <c:pt idx="795">
                  <c:v>32572</c:v>
                </c:pt>
                <c:pt idx="796">
                  <c:v>32573</c:v>
                </c:pt>
                <c:pt idx="797">
                  <c:v>32574</c:v>
                </c:pt>
                <c:pt idx="798">
                  <c:v>32575</c:v>
                </c:pt>
                <c:pt idx="799">
                  <c:v>32576</c:v>
                </c:pt>
                <c:pt idx="800">
                  <c:v>32577</c:v>
                </c:pt>
                <c:pt idx="801">
                  <c:v>32578</c:v>
                </c:pt>
                <c:pt idx="802">
                  <c:v>32579</c:v>
                </c:pt>
                <c:pt idx="803">
                  <c:v>32580</c:v>
                </c:pt>
                <c:pt idx="804">
                  <c:v>32581</c:v>
                </c:pt>
                <c:pt idx="805">
                  <c:v>32582</c:v>
                </c:pt>
                <c:pt idx="806">
                  <c:v>32583</c:v>
                </c:pt>
                <c:pt idx="807">
                  <c:v>32584</c:v>
                </c:pt>
                <c:pt idx="808">
                  <c:v>32585</c:v>
                </c:pt>
                <c:pt idx="809">
                  <c:v>32586</c:v>
                </c:pt>
                <c:pt idx="810">
                  <c:v>32587</c:v>
                </c:pt>
                <c:pt idx="811">
                  <c:v>32588</c:v>
                </c:pt>
                <c:pt idx="812">
                  <c:v>32589</c:v>
                </c:pt>
                <c:pt idx="813">
                  <c:v>32590</c:v>
                </c:pt>
                <c:pt idx="814">
                  <c:v>32591</c:v>
                </c:pt>
                <c:pt idx="815">
                  <c:v>32592</c:v>
                </c:pt>
                <c:pt idx="816">
                  <c:v>32593</c:v>
                </c:pt>
                <c:pt idx="817">
                  <c:v>32594</c:v>
                </c:pt>
                <c:pt idx="818">
                  <c:v>32595</c:v>
                </c:pt>
                <c:pt idx="819">
                  <c:v>32596</c:v>
                </c:pt>
                <c:pt idx="820">
                  <c:v>32597</c:v>
                </c:pt>
                <c:pt idx="821">
                  <c:v>32598</c:v>
                </c:pt>
                <c:pt idx="822">
                  <c:v>32599</c:v>
                </c:pt>
                <c:pt idx="823">
                  <c:v>32600</c:v>
                </c:pt>
                <c:pt idx="824">
                  <c:v>32601</c:v>
                </c:pt>
                <c:pt idx="825">
                  <c:v>32602</c:v>
                </c:pt>
                <c:pt idx="826">
                  <c:v>32603</c:v>
                </c:pt>
                <c:pt idx="827">
                  <c:v>32604</c:v>
                </c:pt>
                <c:pt idx="828">
                  <c:v>32605</c:v>
                </c:pt>
                <c:pt idx="829">
                  <c:v>32606</c:v>
                </c:pt>
                <c:pt idx="830">
                  <c:v>32607</c:v>
                </c:pt>
                <c:pt idx="831">
                  <c:v>32608</c:v>
                </c:pt>
                <c:pt idx="832">
                  <c:v>32609</c:v>
                </c:pt>
                <c:pt idx="833">
                  <c:v>32610</c:v>
                </c:pt>
                <c:pt idx="834">
                  <c:v>32611</c:v>
                </c:pt>
                <c:pt idx="835">
                  <c:v>32612</c:v>
                </c:pt>
                <c:pt idx="836">
                  <c:v>32613</c:v>
                </c:pt>
                <c:pt idx="837">
                  <c:v>32614</c:v>
                </c:pt>
                <c:pt idx="838">
                  <c:v>32615</c:v>
                </c:pt>
                <c:pt idx="839">
                  <c:v>32616</c:v>
                </c:pt>
                <c:pt idx="840">
                  <c:v>32617</c:v>
                </c:pt>
                <c:pt idx="841">
                  <c:v>32618</c:v>
                </c:pt>
                <c:pt idx="842">
                  <c:v>32619</c:v>
                </c:pt>
                <c:pt idx="843">
                  <c:v>32620</c:v>
                </c:pt>
                <c:pt idx="844">
                  <c:v>32621</c:v>
                </c:pt>
                <c:pt idx="845">
                  <c:v>32622</c:v>
                </c:pt>
                <c:pt idx="846">
                  <c:v>32623</c:v>
                </c:pt>
                <c:pt idx="847">
                  <c:v>32624</c:v>
                </c:pt>
                <c:pt idx="848">
                  <c:v>32625</c:v>
                </c:pt>
                <c:pt idx="849">
                  <c:v>32626</c:v>
                </c:pt>
                <c:pt idx="850">
                  <c:v>32627</c:v>
                </c:pt>
                <c:pt idx="851">
                  <c:v>32628</c:v>
                </c:pt>
                <c:pt idx="852">
                  <c:v>32629</c:v>
                </c:pt>
                <c:pt idx="853">
                  <c:v>32630</c:v>
                </c:pt>
                <c:pt idx="854">
                  <c:v>32631</c:v>
                </c:pt>
                <c:pt idx="855">
                  <c:v>32632</c:v>
                </c:pt>
                <c:pt idx="856">
                  <c:v>32633</c:v>
                </c:pt>
                <c:pt idx="857">
                  <c:v>32634</c:v>
                </c:pt>
                <c:pt idx="858">
                  <c:v>32635</c:v>
                </c:pt>
                <c:pt idx="859">
                  <c:v>32636</c:v>
                </c:pt>
                <c:pt idx="860">
                  <c:v>32637</c:v>
                </c:pt>
                <c:pt idx="861">
                  <c:v>32638</c:v>
                </c:pt>
                <c:pt idx="862">
                  <c:v>32639</c:v>
                </c:pt>
                <c:pt idx="863">
                  <c:v>32640</c:v>
                </c:pt>
                <c:pt idx="864">
                  <c:v>32641</c:v>
                </c:pt>
                <c:pt idx="865">
                  <c:v>32642</c:v>
                </c:pt>
                <c:pt idx="866">
                  <c:v>32643</c:v>
                </c:pt>
                <c:pt idx="867">
                  <c:v>32644</c:v>
                </c:pt>
                <c:pt idx="868">
                  <c:v>32645</c:v>
                </c:pt>
                <c:pt idx="869">
                  <c:v>32646</c:v>
                </c:pt>
                <c:pt idx="870">
                  <c:v>32647</c:v>
                </c:pt>
                <c:pt idx="871">
                  <c:v>32648</c:v>
                </c:pt>
                <c:pt idx="872">
                  <c:v>32649</c:v>
                </c:pt>
                <c:pt idx="873">
                  <c:v>32650</c:v>
                </c:pt>
                <c:pt idx="874">
                  <c:v>32651</c:v>
                </c:pt>
                <c:pt idx="875">
                  <c:v>32652</c:v>
                </c:pt>
                <c:pt idx="876">
                  <c:v>32653</c:v>
                </c:pt>
                <c:pt idx="877">
                  <c:v>32654</c:v>
                </c:pt>
                <c:pt idx="878">
                  <c:v>32655</c:v>
                </c:pt>
                <c:pt idx="879">
                  <c:v>32656</c:v>
                </c:pt>
                <c:pt idx="880">
                  <c:v>32657</c:v>
                </c:pt>
                <c:pt idx="881">
                  <c:v>32658</c:v>
                </c:pt>
                <c:pt idx="882">
                  <c:v>32659</c:v>
                </c:pt>
                <c:pt idx="883">
                  <c:v>32660</c:v>
                </c:pt>
                <c:pt idx="884">
                  <c:v>32661</c:v>
                </c:pt>
                <c:pt idx="885">
                  <c:v>32662</c:v>
                </c:pt>
                <c:pt idx="886">
                  <c:v>32663</c:v>
                </c:pt>
                <c:pt idx="887">
                  <c:v>32664</c:v>
                </c:pt>
                <c:pt idx="888">
                  <c:v>32665</c:v>
                </c:pt>
                <c:pt idx="889">
                  <c:v>32666</c:v>
                </c:pt>
                <c:pt idx="890">
                  <c:v>32667</c:v>
                </c:pt>
                <c:pt idx="891">
                  <c:v>32668</c:v>
                </c:pt>
                <c:pt idx="892">
                  <c:v>32669</c:v>
                </c:pt>
                <c:pt idx="893">
                  <c:v>32670</c:v>
                </c:pt>
                <c:pt idx="894">
                  <c:v>32671</c:v>
                </c:pt>
                <c:pt idx="895">
                  <c:v>32672</c:v>
                </c:pt>
                <c:pt idx="896">
                  <c:v>32673</c:v>
                </c:pt>
                <c:pt idx="897">
                  <c:v>32674</c:v>
                </c:pt>
                <c:pt idx="898">
                  <c:v>32675</c:v>
                </c:pt>
                <c:pt idx="899">
                  <c:v>32676</c:v>
                </c:pt>
                <c:pt idx="900">
                  <c:v>32677</c:v>
                </c:pt>
                <c:pt idx="901">
                  <c:v>32678</c:v>
                </c:pt>
                <c:pt idx="902">
                  <c:v>32679</c:v>
                </c:pt>
                <c:pt idx="903">
                  <c:v>32680</c:v>
                </c:pt>
                <c:pt idx="904">
                  <c:v>32681</c:v>
                </c:pt>
                <c:pt idx="905">
                  <c:v>32682</c:v>
                </c:pt>
                <c:pt idx="906">
                  <c:v>32683</c:v>
                </c:pt>
                <c:pt idx="907">
                  <c:v>32684</c:v>
                </c:pt>
                <c:pt idx="908">
                  <c:v>32685</c:v>
                </c:pt>
                <c:pt idx="909">
                  <c:v>32686</c:v>
                </c:pt>
                <c:pt idx="910">
                  <c:v>32687</c:v>
                </c:pt>
                <c:pt idx="911">
                  <c:v>32688</c:v>
                </c:pt>
                <c:pt idx="912">
                  <c:v>32689</c:v>
                </c:pt>
                <c:pt idx="913">
                  <c:v>32690</c:v>
                </c:pt>
                <c:pt idx="914">
                  <c:v>32691</c:v>
                </c:pt>
                <c:pt idx="915">
                  <c:v>32692</c:v>
                </c:pt>
                <c:pt idx="916">
                  <c:v>32693</c:v>
                </c:pt>
                <c:pt idx="917">
                  <c:v>32694</c:v>
                </c:pt>
                <c:pt idx="918">
                  <c:v>32695</c:v>
                </c:pt>
                <c:pt idx="919">
                  <c:v>32696</c:v>
                </c:pt>
                <c:pt idx="920">
                  <c:v>32697</c:v>
                </c:pt>
                <c:pt idx="921">
                  <c:v>32698</c:v>
                </c:pt>
                <c:pt idx="922">
                  <c:v>32699</c:v>
                </c:pt>
                <c:pt idx="923">
                  <c:v>32700</c:v>
                </c:pt>
                <c:pt idx="924">
                  <c:v>32701</c:v>
                </c:pt>
                <c:pt idx="925">
                  <c:v>32702</c:v>
                </c:pt>
                <c:pt idx="926">
                  <c:v>32703</c:v>
                </c:pt>
                <c:pt idx="927">
                  <c:v>32704</c:v>
                </c:pt>
                <c:pt idx="928">
                  <c:v>32705</c:v>
                </c:pt>
                <c:pt idx="929">
                  <c:v>32706</c:v>
                </c:pt>
                <c:pt idx="930">
                  <c:v>32707</c:v>
                </c:pt>
                <c:pt idx="931">
                  <c:v>32708</c:v>
                </c:pt>
                <c:pt idx="932">
                  <c:v>32709</c:v>
                </c:pt>
                <c:pt idx="933">
                  <c:v>32710</c:v>
                </c:pt>
                <c:pt idx="934">
                  <c:v>32711</c:v>
                </c:pt>
                <c:pt idx="935">
                  <c:v>32712</c:v>
                </c:pt>
                <c:pt idx="936">
                  <c:v>32713</c:v>
                </c:pt>
                <c:pt idx="937">
                  <c:v>32714</c:v>
                </c:pt>
                <c:pt idx="938">
                  <c:v>32715</c:v>
                </c:pt>
                <c:pt idx="939">
                  <c:v>32716</c:v>
                </c:pt>
                <c:pt idx="940">
                  <c:v>32717</c:v>
                </c:pt>
                <c:pt idx="941">
                  <c:v>32718</c:v>
                </c:pt>
                <c:pt idx="942">
                  <c:v>32719</c:v>
                </c:pt>
                <c:pt idx="943">
                  <c:v>32720</c:v>
                </c:pt>
                <c:pt idx="944">
                  <c:v>32721</c:v>
                </c:pt>
                <c:pt idx="945">
                  <c:v>32722</c:v>
                </c:pt>
                <c:pt idx="946">
                  <c:v>32723</c:v>
                </c:pt>
                <c:pt idx="947">
                  <c:v>32724</c:v>
                </c:pt>
                <c:pt idx="948">
                  <c:v>32725</c:v>
                </c:pt>
                <c:pt idx="949">
                  <c:v>32726</c:v>
                </c:pt>
                <c:pt idx="950">
                  <c:v>32727</c:v>
                </c:pt>
                <c:pt idx="951">
                  <c:v>32728</c:v>
                </c:pt>
                <c:pt idx="952">
                  <c:v>32729</c:v>
                </c:pt>
                <c:pt idx="953">
                  <c:v>32730</c:v>
                </c:pt>
                <c:pt idx="954">
                  <c:v>32731</c:v>
                </c:pt>
                <c:pt idx="955">
                  <c:v>32732</c:v>
                </c:pt>
                <c:pt idx="956">
                  <c:v>32733</c:v>
                </c:pt>
                <c:pt idx="957">
                  <c:v>32734</c:v>
                </c:pt>
                <c:pt idx="958">
                  <c:v>32735</c:v>
                </c:pt>
                <c:pt idx="959">
                  <c:v>32736</c:v>
                </c:pt>
                <c:pt idx="960">
                  <c:v>32737</c:v>
                </c:pt>
                <c:pt idx="961">
                  <c:v>32738</c:v>
                </c:pt>
                <c:pt idx="962">
                  <c:v>32739</c:v>
                </c:pt>
                <c:pt idx="963">
                  <c:v>32740</c:v>
                </c:pt>
                <c:pt idx="964">
                  <c:v>32741</c:v>
                </c:pt>
                <c:pt idx="965">
                  <c:v>32742</c:v>
                </c:pt>
                <c:pt idx="966">
                  <c:v>32743</c:v>
                </c:pt>
                <c:pt idx="967">
                  <c:v>32744</c:v>
                </c:pt>
                <c:pt idx="968">
                  <c:v>32745</c:v>
                </c:pt>
                <c:pt idx="969">
                  <c:v>32746</c:v>
                </c:pt>
                <c:pt idx="970">
                  <c:v>32747</c:v>
                </c:pt>
                <c:pt idx="971">
                  <c:v>32748</c:v>
                </c:pt>
                <c:pt idx="972">
                  <c:v>32749</c:v>
                </c:pt>
                <c:pt idx="973">
                  <c:v>32750</c:v>
                </c:pt>
                <c:pt idx="974">
                  <c:v>32751</c:v>
                </c:pt>
                <c:pt idx="975">
                  <c:v>32752</c:v>
                </c:pt>
                <c:pt idx="976">
                  <c:v>32753</c:v>
                </c:pt>
                <c:pt idx="977">
                  <c:v>32754</c:v>
                </c:pt>
                <c:pt idx="978">
                  <c:v>32755</c:v>
                </c:pt>
                <c:pt idx="979">
                  <c:v>32756</c:v>
                </c:pt>
                <c:pt idx="980">
                  <c:v>32757</c:v>
                </c:pt>
                <c:pt idx="981">
                  <c:v>32758</c:v>
                </c:pt>
                <c:pt idx="982">
                  <c:v>32759</c:v>
                </c:pt>
                <c:pt idx="983">
                  <c:v>32760</c:v>
                </c:pt>
                <c:pt idx="984">
                  <c:v>32761</c:v>
                </c:pt>
                <c:pt idx="985">
                  <c:v>32762</c:v>
                </c:pt>
                <c:pt idx="986">
                  <c:v>32763</c:v>
                </c:pt>
                <c:pt idx="987">
                  <c:v>32764</c:v>
                </c:pt>
                <c:pt idx="988">
                  <c:v>32765</c:v>
                </c:pt>
                <c:pt idx="989">
                  <c:v>32766</c:v>
                </c:pt>
                <c:pt idx="990">
                  <c:v>32767</c:v>
                </c:pt>
                <c:pt idx="991">
                  <c:v>32768</c:v>
                </c:pt>
                <c:pt idx="992">
                  <c:v>32769</c:v>
                </c:pt>
                <c:pt idx="993">
                  <c:v>32770</c:v>
                </c:pt>
                <c:pt idx="994">
                  <c:v>32771</c:v>
                </c:pt>
                <c:pt idx="995">
                  <c:v>32772</c:v>
                </c:pt>
                <c:pt idx="996">
                  <c:v>32773</c:v>
                </c:pt>
                <c:pt idx="997">
                  <c:v>32774</c:v>
                </c:pt>
                <c:pt idx="998">
                  <c:v>32775</c:v>
                </c:pt>
                <c:pt idx="999">
                  <c:v>32776</c:v>
                </c:pt>
                <c:pt idx="1000">
                  <c:v>32777</c:v>
                </c:pt>
                <c:pt idx="1001">
                  <c:v>32778</c:v>
                </c:pt>
                <c:pt idx="1002">
                  <c:v>32779</c:v>
                </c:pt>
                <c:pt idx="1003">
                  <c:v>32780</c:v>
                </c:pt>
                <c:pt idx="1004">
                  <c:v>32781</c:v>
                </c:pt>
                <c:pt idx="1005">
                  <c:v>32782</c:v>
                </c:pt>
                <c:pt idx="1006">
                  <c:v>32783</c:v>
                </c:pt>
                <c:pt idx="1007">
                  <c:v>32784</c:v>
                </c:pt>
                <c:pt idx="1008">
                  <c:v>32785</c:v>
                </c:pt>
                <c:pt idx="1009">
                  <c:v>32786</c:v>
                </c:pt>
                <c:pt idx="1010">
                  <c:v>32787</c:v>
                </c:pt>
                <c:pt idx="1011">
                  <c:v>32788</c:v>
                </c:pt>
                <c:pt idx="1012">
                  <c:v>32789</c:v>
                </c:pt>
                <c:pt idx="1013">
                  <c:v>32790</c:v>
                </c:pt>
                <c:pt idx="1014">
                  <c:v>32791</c:v>
                </c:pt>
                <c:pt idx="1015">
                  <c:v>32792</c:v>
                </c:pt>
                <c:pt idx="1016">
                  <c:v>32793</c:v>
                </c:pt>
                <c:pt idx="1017">
                  <c:v>32794</c:v>
                </c:pt>
                <c:pt idx="1018">
                  <c:v>32795</c:v>
                </c:pt>
                <c:pt idx="1019">
                  <c:v>32796</c:v>
                </c:pt>
                <c:pt idx="1020">
                  <c:v>32797</c:v>
                </c:pt>
                <c:pt idx="1021">
                  <c:v>32798</c:v>
                </c:pt>
                <c:pt idx="1022">
                  <c:v>32799</c:v>
                </c:pt>
                <c:pt idx="1023">
                  <c:v>32800</c:v>
                </c:pt>
                <c:pt idx="1024">
                  <c:v>32801</c:v>
                </c:pt>
                <c:pt idx="1025">
                  <c:v>32802</c:v>
                </c:pt>
                <c:pt idx="1026">
                  <c:v>32803</c:v>
                </c:pt>
                <c:pt idx="1027">
                  <c:v>32804</c:v>
                </c:pt>
                <c:pt idx="1028">
                  <c:v>32805</c:v>
                </c:pt>
                <c:pt idx="1029">
                  <c:v>32806</c:v>
                </c:pt>
                <c:pt idx="1030">
                  <c:v>32807</c:v>
                </c:pt>
                <c:pt idx="1031">
                  <c:v>32808</c:v>
                </c:pt>
                <c:pt idx="1032">
                  <c:v>32809</c:v>
                </c:pt>
                <c:pt idx="1033">
                  <c:v>32810</c:v>
                </c:pt>
                <c:pt idx="1034">
                  <c:v>32811</c:v>
                </c:pt>
                <c:pt idx="1035">
                  <c:v>32812</c:v>
                </c:pt>
                <c:pt idx="1036">
                  <c:v>32813</c:v>
                </c:pt>
                <c:pt idx="1037">
                  <c:v>32814</c:v>
                </c:pt>
                <c:pt idx="1038">
                  <c:v>32815</c:v>
                </c:pt>
                <c:pt idx="1039">
                  <c:v>32816</c:v>
                </c:pt>
                <c:pt idx="1040">
                  <c:v>32817</c:v>
                </c:pt>
                <c:pt idx="1041">
                  <c:v>32818</c:v>
                </c:pt>
                <c:pt idx="1042">
                  <c:v>32819</c:v>
                </c:pt>
                <c:pt idx="1043">
                  <c:v>32820</c:v>
                </c:pt>
                <c:pt idx="1044">
                  <c:v>32821</c:v>
                </c:pt>
                <c:pt idx="1045">
                  <c:v>32822</c:v>
                </c:pt>
                <c:pt idx="1046">
                  <c:v>32823</c:v>
                </c:pt>
                <c:pt idx="1047">
                  <c:v>32824</c:v>
                </c:pt>
                <c:pt idx="1048">
                  <c:v>32825</c:v>
                </c:pt>
                <c:pt idx="1049">
                  <c:v>32826</c:v>
                </c:pt>
                <c:pt idx="1050">
                  <c:v>32827</c:v>
                </c:pt>
                <c:pt idx="1051">
                  <c:v>32828</c:v>
                </c:pt>
                <c:pt idx="1052">
                  <c:v>32829</c:v>
                </c:pt>
                <c:pt idx="1053">
                  <c:v>32830</c:v>
                </c:pt>
                <c:pt idx="1054">
                  <c:v>32831</c:v>
                </c:pt>
                <c:pt idx="1055">
                  <c:v>32832</c:v>
                </c:pt>
                <c:pt idx="1056">
                  <c:v>32833</c:v>
                </c:pt>
                <c:pt idx="1057">
                  <c:v>32834</c:v>
                </c:pt>
                <c:pt idx="1058">
                  <c:v>32835</c:v>
                </c:pt>
                <c:pt idx="1059">
                  <c:v>32836</c:v>
                </c:pt>
                <c:pt idx="1060">
                  <c:v>32837</c:v>
                </c:pt>
                <c:pt idx="1061">
                  <c:v>32838</c:v>
                </c:pt>
                <c:pt idx="1062">
                  <c:v>32839</c:v>
                </c:pt>
                <c:pt idx="1063">
                  <c:v>32840</c:v>
                </c:pt>
                <c:pt idx="1064">
                  <c:v>32841</c:v>
                </c:pt>
                <c:pt idx="1065">
                  <c:v>32842</c:v>
                </c:pt>
                <c:pt idx="1066">
                  <c:v>32843</c:v>
                </c:pt>
                <c:pt idx="1067">
                  <c:v>32844</c:v>
                </c:pt>
                <c:pt idx="1068">
                  <c:v>32845</c:v>
                </c:pt>
                <c:pt idx="1069">
                  <c:v>32846</c:v>
                </c:pt>
                <c:pt idx="1070">
                  <c:v>32847</c:v>
                </c:pt>
                <c:pt idx="1071">
                  <c:v>32848</c:v>
                </c:pt>
                <c:pt idx="1072">
                  <c:v>32849</c:v>
                </c:pt>
                <c:pt idx="1073">
                  <c:v>32850</c:v>
                </c:pt>
                <c:pt idx="1074">
                  <c:v>32851</c:v>
                </c:pt>
                <c:pt idx="1075">
                  <c:v>32852</c:v>
                </c:pt>
                <c:pt idx="1076">
                  <c:v>32853</c:v>
                </c:pt>
                <c:pt idx="1077">
                  <c:v>32854</c:v>
                </c:pt>
                <c:pt idx="1078">
                  <c:v>32855</c:v>
                </c:pt>
                <c:pt idx="1079">
                  <c:v>32856</c:v>
                </c:pt>
                <c:pt idx="1080">
                  <c:v>32857</c:v>
                </c:pt>
                <c:pt idx="1081">
                  <c:v>32858</c:v>
                </c:pt>
                <c:pt idx="1082">
                  <c:v>32859</c:v>
                </c:pt>
                <c:pt idx="1083">
                  <c:v>32860</c:v>
                </c:pt>
                <c:pt idx="1084">
                  <c:v>32861</c:v>
                </c:pt>
                <c:pt idx="1085">
                  <c:v>32862</c:v>
                </c:pt>
                <c:pt idx="1086">
                  <c:v>32863</c:v>
                </c:pt>
                <c:pt idx="1087">
                  <c:v>32864</c:v>
                </c:pt>
                <c:pt idx="1088">
                  <c:v>32865</c:v>
                </c:pt>
                <c:pt idx="1089">
                  <c:v>32866</c:v>
                </c:pt>
                <c:pt idx="1090">
                  <c:v>32867</c:v>
                </c:pt>
                <c:pt idx="1091">
                  <c:v>32868</c:v>
                </c:pt>
                <c:pt idx="1092">
                  <c:v>32869</c:v>
                </c:pt>
                <c:pt idx="1093">
                  <c:v>32870</c:v>
                </c:pt>
                <c:pt idx="1094">
                  <c:v>32871</c:v>
                </c:pt>
                <c:pt idx="1095">
                  <c:v>32872</c:v>
                </c:pt>
                <c:pt idx="1096">
                  <c:v>32873</c:v>
                </c:pt>
                <c:pt idx="1097">
                  <c:v>32874</c:v>
                </c:pt>
                <c:pt idx="1098">
                  <c:v>32875</c:v>
                </c:pt>
                <c:pt idx="1099">
                  <c:v>32876</c:v>
                </c:pt>
                <c:pt idx="1100">
                  <c:v>32877</c:v>
                </c:pt>
                <c:pt idx="1101">
                  <c:v>32878</c:v>
                </c:pt>
                <c:pt idx="1102">
                  <c:v>32879</c:v>
                </c:pt>
                <c:pt idx="1103">
                  <c:v>32880</c:v>
                </c:pt>
                <c:pt idx="1104">
                  <c:v>32881</c:v>
                </c:pt>
                <c:pt idx="1105">
                  <c:v>32882</c:v>
                </c:pt>
                <c:pt idx="1106">
                  <c:v>32883</c:v>
                </c:pt>
                <c:pt idx="1107">
                  <c:v>32884</c:v>
                </c:pt>
                <c:pt idx="1108">
                  <c:v>32885</c:v>
                </c:pt>
                <c:pt idx="1109">
                  <c:v>32886</c:v>
                </c:pt>
                <c:pt idx="1110">
                  <c:v>32887</c:v>
                </c:pt>
                <c:pt idx="1111">
                  <c:v>32888</c:v>
                </c:pt>
                <c:pt idx="1112">
                  <c:v>32889</c:v>
                </c:pt>
                <c:pt idx="1113">
                  <c:v>32890</c:v>
                </c:pt>
                <c:pt idx="1114">
                  <c:v>32891</c:v>
                </c:pt>
                <c:pt idx="1115">
                  <c:v>32892</c:v>
                </c:pt>
                <c:pt idx="1116">
                  <c:v>32893</c:v>
                </c:pt>
                <c:pt idx="1117">
                  <c:v>32894</c:v>
                </c:pt>
                <c:pt idx="1118">
                  <c:v>32895</c:v>
                </c:pt>
                <c:pt idx="1119">
                  <c:v>32896</c:v>
                </c:pt>
                <c:pt idx="1120">
                  <c:v>32897</c:v>
                </c:pt>
                <c:pt idx="1121">
                  <c:v>32898</c:v>
                </c:pt>
                <c:pt idx="1122">
                  <c:v>32899</c:v>
                </c:pt>
                <c:pt idx="1123">
                  <c:v>32900</c:v>
                </c:pt>
                <c:pt idx="1124">
                  <c:v>32901</c:v>
                </c:pt>
                <c:pt idx="1125">
                  <c:v>32902</c:v>
                </c:pt>
                <c:pt idx="1126">
                  <c:v>32903</c:v>
                </c:pt>
                <c:pt idx="1127">
                  <c:v>32904</c:v>
                </c:pt>
                <c:pt idx="1128">
                  <c:v>32905</c:v>
                </c:pt>
                <c:pt idx="1129">
                  <c:v>32906</c:v>
                </c:pt>
                <c:pt idx="1130">
                  <c:v>32907</c:v>
                </c:pt>
                <c:pt idx="1131">
                  <c:v>32908</c:v>
                </c:pt>
                <c:pt idx="1132">
                  <c:v>32909</c:v>
                </c:pt>
                <c:pt idx="1133">
                  <c:v>32910</c:v>
                </c:pt>
                <c:pt idx="1134">
                  <c:v>32911</c:v>
                </c:pt>
                <c:pt idx="1135">
                  <c:v>32912</c:v>
                </c:pt>
                <c:pt idx="1136">
                  <c:v>32913</c:v>
                </c:pt>
                <c:pt idx="1137">
                  <c:v>32914</c:v>
                </c:pt>
                <c:pt idx="1138">
                  <c:v>32915</c:v>
                </c:pt>
                <c:pt idx="1139">
                  <c:v>32916</c:v>
                </c:pt>
                <c:pt idx="1140">
                  <c:v>32917</c:v>
                </c:pt>
                <c:pt idx="1141">
                  <c:v>32918</c:v>
                </c:pt>
                <c:pt idx="1142">
                  <c:v>32919</c:v>
                </c:pt>
                <c:pt idx="1143">
                  <c:v>32920</c:v>
                </c:pt>
                <c:pt idx="1144">
                  <c:v>32921</c:v>
                </c:pt>
                <c:pt idx="1145">
                  <c:v>32922</c:v>
                </c:pt>
                <c:pt idx="1146">
                  <c:v>32923</c:v>
                </c:pt>
                <c:pt idx="1147">
                  <c:v>32924</c:v>
                </c:pt>
                <c:pt idx="1148">
                  <c:v>32925</c:v>
                </c:pt>
                <c:pt idx="1149">
                  <c:v>32926</c:v>
                </c:pt>
                <c:pt idx="1150">
                  <c:v>32927</c:v>
                </c:pt>
                <c:pt idx="1151">
                  <c:v>32928</c:v>
                </c:pt>
                <c:pt idx="1152">
                  <c:v>32929</c:v>
                </c:pt>
                <c:pt idx="1153">
                  <c:v>32930</c:v>
                </c:pt>
                <c:pt idx="1154">
                  <c:v>32931</c:v>
                </c:pt>
                <c:pt idx="1155">
                  <c:v>32932</c:v>
                </c:pt>
                <c:pt idx="1156">
                  <c:v>32933</c:v>
                </c:pt>
                <c:pt idx="1157">
                  <c:v>32934</c:v>
                </c:pt>
                <c:pt idx="1158">
                  <c:v>32935</c:v>
                </c:pt>
                <c:pt idx="1159">
                  <c:v>32936</c:v>
                </c:pt>
                <c:pt idx="1160">
                  <c:v>32937</c:v>
                </c:pt>
                <c:pt idx="1161">
                  <c:v>32938</c:v>
                </c:pt>
                <c:pt idx="1162">
                  <c:v>32939</c:v>
                </c:pt>
                <c:pt idx="1163">
                  <c:v>32940</c:v>
                </c:pt>
                <c:pt idx="1164">
                  <c:v>32941</c:v>
                </c:pt>
                <c:pt idx="1165">
                  <c:v>32942</c:v>
                </c:pt>
                <c:pt idx="1166">
                  <c:v>32943</c:v>
                </c:pt>
                <c:pt idx="1167">
                  <c:v>32944</c:v>
                </c:pt>
                <c:pt idx="1168">
                  <c:v>32945</c:v>
                </c:pt>
                <c:pt idx="1169">
                  <c:v>32946</c:v>
                </c:pt>
                <c:pt idx="1170">
                  <c:v>32947</c:v>
                </c:pt>
                <c:pt idx="1171">
                  <c:v>32948</c:v>
                </c:pt>
                <c:pt idx="1172">
                  <c:v>32949</c:v>
                </c:pt>
                <c:pt idx="1173">
                  <c:v>32950</c:v>
                </c:pt>
                <c:pt idx="1174">
                  <c:v>32951</c:v>
                </c:pt>
                <c:pt idx="1175">
                  <c:v>32952</c:v>
                </c:pt>
                <c:pt idx="1176">
                  <c:v>32953</c:v>
                </c:pt>
                <c:pt idx="1177">
                  <c:v>32954</c:v>
                </c:pt>
                <c:pt idx="1178">
                  <c:v>32955</c:v>
                </c:pt>
                <c:pt idx="1179">
                  <c:v>32956</c:v>
                </c:pt>
                <c:pt idx="1180">
                  <c:v>32957</c:v>
                </c:pt>
                <c:pt idx="1181">
                  <c:v>32958</c:v>
                </c:pt>
                <c:pt idx="1182">
                  <c:v>32959</c:v>
                </c:pt>
                <c:pt idx="1183">
                  <c:v>32960</c:v>
                </c:pt>
                <c:pt idx="1184">
                  <c:v>32961</c:v>
                </c:pt>
                <c:pt idx="1185">
                  <c:v>32962</c:v>
                </c:pt>
                <c:pt idx="1186">
                  <c:v>32963</c:v>
                </c:pt>
                <c:pt idx="1187">
                  <c:v>32964</c:v>
                </c:pt>
                <c:pt idx="1188">
                  <c:v>32965</c:v>
                </c:pt>
                <c:pt idx="1189">
                  <c:v>32966</c:v>
                </c:pt>
                <c:pt idx="1190">
                  <c:v>32967</c:v>
                </c:pt>
                <c:pt idx="1191">
                  <c:v>32968</c:v>
                </c:pt>
                <c:pt idx="1192">
                  <c:v>32969</c:v>
                </c:pt>
                <c:pt idx="1193">
                  <c:v>32970</c:v>
                </c:pt>
                <c:pt idx="1194">
                  <c:v>32971</c:v>
                </c:pt>
                <c:pt idx="1195">
                  <c:v>32972</c:v>
                </c:pt>
                <c:pt idx="1196">
                  <c:v>32973</c:v>
                </c:pt>
                <c:pt idx="1197">
                  <c:v>32974</c:v>
                </c:pt>
                <c:pt idx="1198">
                  <c:v>32975</c:v>
                </c:pt>
                <c:pt idx="1199">
                  <c:v>32976</c:v>
                </c:pt>
                <c:pt idx="1200">
                  <c:v>32977</c:v>
                </c:pt>
                <c:pt idx="1201">
                  <c:v>32978</c:v>
                </c:pt>
                <c:pt idx="1202">
                  <c:v>32979</c:v>
                </c:pt>
                <c:pt idx="1203">
                  <c:v>32980</c:v>
                </c:pt>
                <c:pt idx="1204">
                  <c:v>32981</c:v>
                </c:pt>
                <c:pt idx="1205">
                  <c:v>32982</c:v>
                </c:pt>
                <c:pt idx="1206">
                  <c:v>32983</c:v>
                </c:pt>
                <c:pt idx="1207">
                  <c:v>32984</c:v>
                </c:pt>
                <c:pt idx="1208">
                  <c:v>32985</c:v>
                </c:pt>
                <c:pt idx="1209">
                  <c:v>32986</c:v>
                </c:pt>
                <c:pt idx="1210">
                  <c:v>32987</c:v>
                </c:pt>
                <c:pt idx="1211">
                  <c:v>32988</c:v>
                </c:pt>
                <c:pt idx="1212">
                  <c:v>32989</c:v>
                </c:pt>
                <c:pt idx="1213">
                  <c:v>32990</c:v>
                </c:pt>
                <c:pt idx="1214">
                  <c:v>32991</c:v>
                </c:pt>
                <c:pt idx="1215">
                  <c:v>32992</c:v>
                </c:pt>
                <c:pt idx="1216">
                  <c:v>32993</c:v>
                </c:pt>
                <c:pt idx="1217">
                  <c:v>32994</c:v>
                </c:pt>
                <c:pt idx="1218">
                  <c:v>32995</c:v>
                </c:pt>
                <c:pt idx="1219">
                  <c:v>32996</c:v>
                </c:pt>
                <c:pt idx="1220">
                  <c:v>32997</c:v>
                </c:pt>
                <c:pt idx="1221">
                  <c:v>32998</c:v>
                </c:pt>
                <c:pt idx="1222">
                  <c:v>32999</c:v>
                </c:pt>
                <c:pt idx="1223">
                  <c:v>33000</c:v>
                </c:pt>
                <c:pt idx="1224">
                  <c:v>33001</c:v>
                </c:pt>
                <c:pt idx="1225">
                  <c:v>33002</c:v>
                </c:pt>
                <c:pt idx="1226">
                  <c:v>33003</c:v>
                </c:pt>
                <c:pt idx="1227">
                  <c:v>33004</c:v>
                </c:pt>
                <c:pt idx="1228">
                  <c:v>33005</c:v>
                </c:pt>
                <c:pt idx="1229">
                  <c:v>33006</c:v>
                </c:pt>
                <c:pt idx="1230">
                  <c:v>33007</c:v>
                </c:pt>
                <c:pt idx="1231">
                  <c:v>33008</c:v>
                </c:pt>
                <c:pt idx="1232">
                  <c:v>33009</c:v>
                </c:pt>
                <c:pt idx="1233">
                  <c:v>33010</c:v>
                </c:pt>
                <c:pt idx="1234">
                  <c:v>33011</c:v>
                </c:pt>
                <c:pt idx="1235">
                  <c:v>33012</c:v>
                </c:pt>
                <c:pt idx="1236">
                  <c:v>33013</c:v>
                </c:pt>
                <c:pt idx="1237">
                  <c:v>33014</c:v>
                </c:pt>
                <c:pt idx="1238">
                  <c:v>33015</c:v>
                </c:pt>
                <c:pt idx="1239">
                  <c:v>33016</c:v>
                </c:pt>
                <c:pt idx="1240">
                  <c:v>33017</c:v>
                </c:pt>
                <c:pt idx="1241">
                  <c:v>33018</c:v>
                </c:pt>
                <c:pt idx="1242">
                  <c:v>33019</c:v>
                </c:pt>
                <c:pt idx="1243">
                  <c:v>33020</c:v>
                </c:pt>
                <c:pt idx="1244">
                  <c:v>33021</c:v>
                </c:pt>
                <c:pt idx="1245">
                  <c:v>33022</c:v>
                </c:pt>
                <c:pt idx="1246">
                  <c:v>33023</c:v>
                </c:pt>
                <c:pt idx="1247">
                  <c:v>33024</c:v>
                </c:pt>
                <c:pt idx="1248">
                  <c:v>33025</c:v>
                </c:pt>
                <c:pt idx="1249">
                  <c:v>33026</c:v>
                </c:pt>
                <c:pt idx="1250">
                  <c:v>33027</c:v>
                </c:pt>
                <c:pt idx="1251">
                  <c:v>33028</c:v>
                </c:pt>
                <c:pt idx="1252">
                  <c:v>33029</c:v>
                </c:pt>
                <c:pt idx="1253">
                  <c:v>33030</c:v>
                </c:pt>
                <c:pt idx="1254">
                  <c:v>33031</c:v>
                </c:pt>
                <c:pt idx="1255">
                  <c:v>33032</c:v>
                </c:pt>
                <c:pt idx="1256">
                  <c:v>33033</c:v>
                </c:pt>
                <c:pt idx="1257">
                  <c:v>33034</c:v>
                </c:pt>
                <c:pt idx="1258">
                  <c:v>33035</c:v>
                </c:pt>
                <c:pt idx="1259">
                  <c:v>33036</c:v>
                </c:pt>
                <c:pt idx="1260">
                  <c:v>33037</c:v>
                </c:pt>
                <c:pt idx="1261">
                  <c:v>33038</c:v>
                </c:pt>
                <c:pt idx="1262">
                  <c:v>33039</c:v>
                </c:pt>
                <c:pt idx="1263">
                  <c:v>33040</c:v>
                </c:pt>
                <c:pt idx="1264">
                  <c:v>33041</c:v>
                </c:pt>
                <c:pt idx="1265">
                  <c:v>33042</c:v>
                </c:pt>
                <c:pt idx="1266">
                  <c:v>33043</c:v>
                </c:pt>
                <c:pt idx="1267">
                  <c:v>33044</c:v>
                </c:pt>
                <c:pt idx="1268">
                  <c:v>33045</c:v>
                </c:pt>
                <c:pt idx="1269">
                  <c:v>33046</c:v>
                </c:pt>
                <c:pt idx="1270">
                  <c:v>33047</c:v>
                </c:pt>
                <c:pt idx="1271">
                  <c:v>33048</c:v>
                </c:pt>
                <c:pt idx="1272">
                  <c:v>33049</c:v>
                </c:pt>
                <c:pt idx="1273">
                  <c:v>33050</c:v>
                </c:pt>
                <c:pt idx="1274">
                  <c:v>33051</c:v>
                </c:pt>
                <c:pt idx="1275">
                  <c:v>33052</c:v>
                </c:pt>
                <c:pt idx="1276">
                  <c:v>33053</c:v>
                </c:pt>
                <c:pt idx="1277">
                  <c:v>33054</c:v>
                </c:pt>
                <c:pt idx="1278">
                  <c:v>33055</c:v>
                </c:pt>
                <c:pt idx="1279">
                  <c:v>33056</c:v>
                </c:pt>
                <c:pt idx="1280">
                  <c:v>33057</c:v>
                </c:pt>
                <c:pt idx="1281">
                  <c:v>33058</c:v>
                </c:pt>
                <c:pt idx="1282">
                  <c:v>33059</c:v>
                </c:pt>
                <c:pt idx="1283">
                  <c:v>33060</c:v>
                </c:pt>
                <c:pt idx="1284">
                  <c:v>33061</c:v>
                </c:pt>
                <c:pt idx="1285">
                  <c:v>33062</c:v>
                </c:pt>
                <c:pt idx="1286">
                  <c:v>33063</c:v>
                </c:pt>
                <c:pt idx="1287">
                  <c:v>33064</c:v>
                </c:pt>
                <c:pt idx="1288">
                  <c:v>33065</c:v>
                </c:pt>
                <c:pt idx="1289">
                  <c:v>33066</c:v>
                </c:pt>
                <c:pt idx="1290">
                  <c:v>33067</c:v>
                </c:pt>
                <c:pt idx="1291">
                  <c:v>33068</c:v>
                </c:pt>
                <c:pt idx="1292">
                  <c:v>33069</c:v>
                </c:pt>
                <c:pt idx="1293">
                  <c:v>33070</c:v>
                </c:pt>
                <c:pt idx="1294">
                  <c:v>33071</c:v>
                </c:pt>
                <c:pt idx="1295">
                  <c:v>33072</c:v>
                </c:pt>
                <c:pt idx="1296">
                  <c:v>33073</c:v>
                </c:pt>
                <c:pt idx="1297">
                  <c:v>33074</c:v>
                </c:pt>
                <c:pt idx="1298">
                  <c:v>33075</c:v>
                </c:pt>
                <c:pt idx="1299">
                  <c:v>33076</c:v>
                </c:pt>
                <c:pt idx="1300">
                  <c:v>33077</c:v>
                </c:pt>
                <c:pt idx="1301">
                  <c:v>33078</c:v>
                </c:pt>
                <c:pt idx="1302">
                  <c:v>33079</c:v>
                </c:pt>
                <c:pt idx="1303">
                  <c:v>33080</c:v>
                </c:pt>
                <c:pt idx="1304">
                  <c:v>33081</c:v>
                </c:pt>
                <c:pt idx="1305">
                  <c:v>33082</c:v>
                </c:pt>
                <c:pt idx="1306">
                  <c:v>33083</c:v>
                </c:pt>
                <c:pt idx="1307">
                  <c:v>33084</c:v>
                </c:pt>
                <c:pt idx="1308">
                  <c:v>33085</c:v>
                </c:pt>
                <c:pt idx="1309">
                  <c:v>33086</c:v>
                </c:pt>
                <c:pt idx="1310">
                  <c:v>33087</c:v>
                </c:pt>
                <c:pt idx="1311">
                  <c:v>33088</c:v>
                </c:pt>
                <c:pt idx="1312">
                  <c:v>33089</c:v>
                </c:pt>
                <c:pt idx="1313">
                  <c:v>33090</c:v>
                </c:pt>
                <c:pt idx="1314">
                  <c:v>33091</c:v>
                </c:pt>
                <c:pt idx="1315">
                  <c:v>33092</c:v>
                </c:pt>
                <c:pt idx="1316">
                  <c:v>33093</c:v>
                </c:pt>
                <c:pt idx="1317">
                  <c:v>33094</c:v>
                </c:pt>
                <c:pt idx="1318">
                  <c:v>33095</c:v>
                </c:pt>
                <c:pt idx="1319">
                  <c:v>33096</c:v>
                </c:pt>
                <c:pt idx="1320">
                  <c:v>33097</c:v>
                </c:pt>
                <c:pt idx="1321">
                  <c:v>33098</c:v>
                </c:pt>
                <c:pt idx="1322">
                  <c:v>33099</c:v>
                </c:pt>
                <c:pt idx="1323">
                  <c:v>33100</c:v>
                </c:pt>
                <c:pt idx="1324">
                  <c:v>33101</c:v>
                </c:pt>
                <c:pt idx="1325">
                  <c:v>33102</c:v>
                </c:pt>
                <c:pt idx="1326">
                  <c:v>33103</c:v>
                </c:pt>
                <c:pt idx="1327">
                  <c:v>33104</c:v>
                </c:pt>
                <c:pt idx="1328">
                  <c:v>33105</c:v>
                </c:pt>
                <c:pt idx="1329">
                  <c:v>33106</c:v>
                </c:pt>
                <c:pt idx="1330">
                  <c:v>33107</c:v>
                </c:pt>
                <c:pt idx="1331">
                  <c:v>33108</c:v>
                </c:pt>
                <c:pt idx="1332">
                  <c:v>33109</c:v>
                </c:pt>
                <c:pt idx="1333">
                  <c:v>33110</c:v>
                </c:pt>
                <c:pt idx="1334">
                  <c:v>33111</c:v>
                </c:pt>
                <c:pt idx="1335">
                  <c:v>33112</c:v>
                </c:pt>
                <c:pt idx="1336">
                  <c:v>33113</c:v>
                </c:pt>
                <c:pt idx="1337">
                  <c:v>33114</c:v>
                </c:pt>
                <c:pt idx="1338">
                  <c:v>33115</c:v>
                </c:pt>
                <c:pt idx="1339">
                  <c:v>33116</c:v>
                </c:pt>
                <c:pt idx="1340">
                  <c:v>33117</c:v>
                </c:pt>
                <c:pt idx="1341">
                  <c:v>33118</c:v>
                </c:pt>
                <c:pt idx="1342">
                  <c:v>33119</c:v>
                </c:pt>
                <c:pt idx="1343">
                  <c:v>33120</c:v>
                </c:pt>
                <c:pt idx="1344">
                  <c:v>33121</c:v>
                </c:pt>
                <c:pt idx="1345">
                  <c:v>33122</c:v>
                </c:pt>
                <c:pt idx="1346">
                  <c:v>33123</c:v>
                </c:pt>
                <c:pt idx="1347">
                  <c:v>33124</c:v>
                </c:pt>
                <c:pt idx="1348">
                  <c:v>33125</c:v>
                </c:pt>
                <c:pt idx="1349">
                  <c:v>33126</c:v>
                </c:pt>
                <c:pt idx="1350">
                  <c:v>33127</c:v>
                </c:pt>
                <c:pt idx="1351">
                  <c:v>33128</c:v>
                </c:pt>
                <c:pt idx="1352">
                  <c:v>33129</c:v>
                </c:pt>
                <c:pt idx="1353">
                  <c:v>33130</c:v>
                </c:pt>
                <c:pt idx="1354">
                  <c:v>33131</c:v>
                </c:pt>
                <c:pt idx="1355">
                  <c:v>33132</c:v>
                </c:pt>
                <c:pt idx="1356">
                  <c:v>33133</c:v>
                </c:pt>
                <c:pt idx="1357">
                  <c:v>33134</c:v>
                </c:pt>
                <c:pt idx="1358">
                  <c:v>33135</c:v>
                </c:pt>
                <c:pt idx="1359">
                  <c:v>33136</c:v>
                </c:pt>
                <c:pt idx="1360">
                  <c:v>33137</c:v>
                </c:pt>
                <c:pt idx="1361">
                  <c:v>33138</c:v>
                </c:pt>
                <c:pt idx="1362">
                  <c:v>33139</c:v>
                </c:pt>
                <c:pt idx="1363">
                  <c:v>33140</c:v>
                </c:pt>
                <c:pt idx="1364">
                  <c:v>33141</c:v>
                </c:pt>
                <c:pt idx="1365">
                  <c:v>33142</c:v>
                </c:pt>
                <c:pt idx="1366">
                  <c:v>33143</c:v>
                </c:pt>
                <c:pt idx="1367">
                  <c:v>33144</c:v>
                </c:pt>
                <c:pt idx="1368">
                  <c:v>33145</c:v>
                </c:pt>
                <c:pt idx="1369">
                  <c:v>33146</c:v>
                </c:pt>
                <c:pt idx="1370">
                  <c:v>33147</c:v>
                </c:pt>
                <c:pt idx="1371">
                  <c:v>33148</c:v>
                </c:pt>
                <c:pt idx="1372">
                  <c:v>33149</c:v>
                </c:pt>
                <c:pt idx="1373">
                  <c:v>33150</c:v>
                </c:pt>
                <c:pt idx="1374">
                  <c:v>33151</c:v>
                </c:pt>
                <c:pt idx="1375">
                  <c:v>33152</c:v>
                </c:pt>
                <c:pt idx="1376">
                  <c:v>33153</c:v>
                </c:pt>
                <c:pt idx="1377">
                  <c:v>33154</c:v>
                </c:pt>
                <c:pt idx="1378">
                  <c:v>33155</c:v>
                </c:pt>
                <c:pt idx="1379">
                  <c:v>33156</c:v>
                </c:pt>
                <c:pt idx="1380">
                  <c:v>33157</c:v>
                </c:pt>
                <c:pt idx="1381">
                  <c:v>33158</c:v>
                </c:pt>
                <c:pt idx="1382">
                  <c:v>33159</c:v>
                </c:pt>
                <c:pt idx="1383">
                  <c:v>33160</c:v>
                </c:pt>
                <c:pt idx="1384">
                  <c:v>33161</c:v>
                </c:pt>
                <c:pt idx="1385">
                  <c:v>33162</c:v>
                </c:pt>
                <c:pt idx="1386">
                  <c:v>33163</c:v>
                </c:pt>
                <c:pt idx="1387">
                  <c:v>33164</c:v>
                </c:pt>
                <c:pt idx="1388">
                  <c:v>33165</c:v>
                </c:pt>
                <c:pt idx="1389">
                  <c:v>33166</c:v>
                </c:pt>
                <c:pt idx="1390">
                  <c:v>33167</c:v>
                </c:pt>
                <c:pt idx="1391">
                  <c:v>33168</c:v>
                </c:pt>
                <c:pt idx="1392">
                  <c:v>33169</c:v>
                </c:pt>
                <c:pt idx="1393">
                  <c:v>33170</c:v>
                </c:pt>
                <c:pt idx="1394">
                  <c:v>33171</c:v>
                </c:pt>
                <c:pt idx="1395">
                  <c:v>33172</c:v>
                </c:pt>
                <c:pt idx="1396">
                  <c:v>33173</c:v>
                </c:pt>
                <c:pt idx="1397">
                  <c:v>33174</c:v>
                </c:pt>
                <c:pt idx="1398">
                  <c:v>33175</c:v>
                </c:pt>
                <c:pt idx="1399">
                  <c:v>33176</c:v>
                </c:pt>
                <c:pt idx="1400">
                  <c:v>33177</c:v>
                </c:pt>
                <c:pt idx="1401">
                  <c:v>33178</c:v>
                </c:pt>
                <c:pt idx="1402">
                  <c:v>33179</c:v>
                </c:pt>
                <c:pt idx="1403">
                  <c:v>33180</c:v>
                </c:pt>
                <c:pt idx="1404">
                  <c:v>33181</c:v>
                </c:pt>
                <c:pt idx="1405">
                  <c:v>33182</c:v>
                </c:pt>
                <c:pt idx="1406">
                  <c:v>33183</c:v>
                </c:pt>
                <c:pt idx="1407">
                  <c:v>33184</c:v>
                </c:pt>
                <c:pt idx="1408">
                  <c:v>33185</c:v>
                </c:pt>
                <c:pt idx="1409">
                  <c:v>33186</c:v>
                </c:pt>
                <c:pt idx="1410">
                  <c:v>33187</c:v>
                </c:pt>
                <c:pt idx="1411">
                  <c:v>33188</c:v>
                </c:pt>
                <c:pt idx="1412">
                  <c:v>33189</c:v>
                </c:pt>
                <c:pt idx="1413">
                  <c:v>33190</c:v>
                </c:pt>
                <c:pt idx="1414">
                  <c:v>33191</c:v>
                </c:pt>
                <c:pt idx="1415">
                  <c:v>33192</c:v>
                </c:pt>
                <c:pt idx="1416">
                  <c:v>33193</c:v>
                </c:pt>
                <c:pt idx="1417">
                  <c:v>33194</c:v>
                </c:pt>
                <c:pt idx="1418">
                  <c:v>33195</c:v>
                </c:pt>
                <c:pt idx="1419">
                  <c:v>33196</c:v>
                </c:pt>
                <c:pt idx="1420">
                  <c:v>33197</c:v>
                </c:pt>
                <c:pt idx="1421">
                  <c:v>33198</c:v>
                </c:pt>
                <c:pt idx="1422">
                  <c:v>33199</c:v>
                </c:pt>
                <c:pt idx="1423">
                  <c:v>33200</c:v>
                </c:pt>
                <c:pt idx="1424">
                  <c:v>33201</c:v>
                </c:pt>
                <c:pt idx="1425">
                  <c:v>33202</c:v>
                </c:pt>
                <c:pt idx="1426">
                  <c:v>33203</c:v>
                </c:pt>
                <c:pt idx="1427">
                  <c:v>33204</c:v>
                </c:pt>
                <c:pt idx="1428">
                  <c:v>33205</c:v>
                </c:pt>
                <c:pt idx="1429">
                  <c:v>33206</c:v>
                </c:pt>
                <c:pt idx="1430">
                  <c:v>33207</c:v>
                </c:pt>
                <c:pt idx="1431">
                  <c:v>33208</c:v>
                </c:pt>
                <c:pt idx="1432">
                  <c:v>33209</c:v>
                </c:pt>
                <c:pt idx="1433">
                  <c:v>33210</c:v>
                </c:pt>
                <c:pt idx="1434">
                  <c:v>33211</c:v>
                </c:pt>
                <c:pt idx="1435">
                  <c:v>33212</c:v>
                </c:pt>
                <c:pt idx="1436">
                  <c:v>33213</c:v>
                </c:pt>
                <c:pt idx="1437">
                  <c:v>33214</c:v>
                </c:pt>
                <c:pt idx="1438">
                  <c:v>33215</c:v>
                </c:pt>
                <c:pt idx="1439">
                  <c:v>33216</c:v>
                </c:pt>
                <c:pt idx="1440">
                  <c:v>33217</c:v>
                </c:pt>
                <c:pt idx="1441">
                  <c:v>33218</c:v>
                </c:pt>
                <c:pt idx="1442">
                  <c:v>33219</c:v>
                </c:pt>
                <c:pt idx="1443">
                  <c:v>33220</c:v>
                </c:pt>
                <c:pt idx="1444">
                  <c:v>33221</c:v>
                </c:pt>
                <c:pt idx="1445">
                  <c:v>33222</c:v>
                </c:pt>
                <c:pt idx="1446">
                  <c:v>33223</c:v>
                </c:pt>
                <c:pt idx="1447">
                  <c:v>33224</c:v>
                </c:pt>
                <c:pt idx="1448">
                  <c:v>33225</c:v>
                </c:pt>
                <c:pt idx="1449">
                  <c:v>33226</c:v>
                </c:pt>
                <c:pt idx="1450">
                  <c:v>33227</c:v>
                </c:pt>
                <c:pt idx="1451">
                  <c:v>33228</c:v>
                </c:pt>
                <c:pt idx="1452">
                  <c:v>33229</c:v>
                </c:pt>
                <c:pt idx="1453">
                  <c:v>33230</c:v>
                </c:pt>
                <c:pt idx="1454">
                  <c:v>33231</c:v>
                </c:pt>
                <c:pt idx="1455">
                  <c:v>33232</c:v>
                </c:pt>
                <c:pt idx="1456">
                  <c:v>33233</c:v>
                </c:pt>
                <c:pt idx="1457">
                  <c:v>33234</c:v>
                </c:pt>
                <c:pt idx="1458">
                  <c:v>33235</c:v>
                </c:pt>
                <c:pt idx="1459">
                  <c:v>33236</c:v>
                </c:pt>
                <c:pt idx="1460">
                  <c:v>33237</c:v>
                </c:pt>
                <c:pt idx="1461">
                  <c:v>33238</c:v>
                </c:pt>
                <c:pt idx="1462">
                  <c:v>33239</c:v>
                </c:pt>
                <c:pt idx="1463">
                  <c:v>33240</c:v>
                </c:pt>
                <c:pt idx="1464">
                  <c:v>33241</c:v>
                </c:pt>
                <c:pt idx="1465">
                  <c:v>33242</c:v>
                </c:pt>
                <c:pt idx="1466">
                  <c:v>33243</c:v>
                </c:pt>
                <c:pt idx="1467">
                  <c:v>33244</c:v>
                </c:pt>
                <c:pt idx="1468">
                  <c:v>33245</c:v>
                </c:pt>
                <c:pt idx="1469">
                  <c:v>33246</c:v>
                </c:pt>
                <c:pt idx="1470">
                  <c:v>33247</c:v>
                </c:pt>
                <c:pt idx="1471">
                  <c:v>33248</c:v>
                </c:pt>
                <c:pt idx="1472">
                  <c:v>33249</c:v>
                </c:pt>
                <c:pt idx="1473">
                  <c:v>33250</c:v>
                </c:pt>
                <c:pt idx="1474">
                  <c:v>33251</c:v>
                </c:pt>
                <c:pt idx="1475">
                  <c:v>33252</c:v>
                </c:pt>
                <c:pt idx="1476">
                  <c:v>33253</c:v>
                </c:pt>
                <c:pt idx="1477">
                  <c:v>33254</c:v>
                </c:pt>
                <c:pt idx="1478">
                  <c:v>33255</c:v>
                </c:pt>
                <c:pt idx="1479">
                  <c:v>33256</c:v>
                </c:pt>
                <c:pt idx="1480">
                  <c:v>33257</c:v>
                </c:pt>
                <c:pt idx="1481">
                  <c:v>33258</c:v>
                </c:pt>
                <c:pt idx="1482">
                  <c:v>33259</c:v>
                </c:pt>
                <c:pt idx="1483">
                  <c:v>33260</c:v>
                </c:pt>
                <c:pt idx="1484">
                  <c:v>33261</c:v>
                </c:pt>
                <c:pt idx="1485">
                  <c:v>33262</c:v>
                </c:pt>
                <c:pt idx="1486">
                  <c:v>33263</c:v>
                </c:pt>
                <c:pt idx="1487">
                  <c:v>33264</c:v>
                </c:pt>
                <c:pt idx="1488">
                  <c:v>33265</c:v>
                </c:pt>
                <c:pt idx="1489">
                  <c:v>33266</c:v>
                </c:pt>
                <c:pt idx="1490">
                  <c:v>33267</c:v>
                </c:pt>
                <c:pt idx="1491">
                  <c:v>33268</c:v>
                </c:pt>
                <c:pt idx="1492">
                  <c:v>33269</c:v>
                </c:pt>
                <c:pt idx="1493">
                  <c:v>33270</c:v>
                </c:pt>
                <c:pt idx="1494">
                  <c:v>33271</c:v>
                </c:pt>
                <c:pt idx="1495">
                  <c:v>33272</c:v>
                </c:pt>
                <c:pt idx="1496">
                  <c:v>33273</c:v>
                </c:pt>
                <c:pt idx="1497">
                  <c:v>33274</c:v>
                </c:pt>
                <c:pt idx="1498">
                  <c:v>33275</c:v>
                </c:pt>
                <c:pt idx="1499">
                  <c:v>33276</c:v>
                </c:pt>
                <c:pt idx="1500">
                  <c:v>33277</c:v>
                </c:pt>
                <c:pt idx="1501">
                  <c:v>33278</c:v>
                </c:pt>
                <c:pt idx="1502">
                  <c:v>33279</c:v>
                </c:pt>
                <c:pt idx="1503">
                  <c:v>33280</c:v>
                </c:pt>
                <c:pt idx="1504">
                  <c:v>33281</c:v>
                </c:pt>
                <c:pt idx="1505">
                  <c:v>33282</c:v>
                </c:pt>
                <c:pt idx="1506">
                  <c:v>33283</c:v>
                </c:pt>
                <c:pt idx="1507">
                  <c:v>33284</c:v>
                </c:pt>
                <c:pt idx="1508">
                  <c:v>33285</c:v>
                </c:pt>
                <c:pt idx="1509">
                  <c:v>33286</c:v>
                </c:pt>
                <c:pt idx="1510">
                  <c:v>33287</c:v>
                </c:pt>
                <c:pt idx="1511">
                  <c:v>33288</c:v>
                </c:pt>
                <c:pt idx="1512">
                  <c:v>33289</c:v>
                </c:pt>
                <c:pt idx="1513">
                  <c:v>33290</c:v>
                </c:pt>
                <c:pt idx="1514">
                  <c:v>33291</c:v>
                </c:pt>
                <c:pt idx="1515">
                  <c:v>33292</c:v>
                </c:pt>
                <c:pt idx="1516">
                  <c:v>33293</c:v>
                </c:pt>
                <c:pt idx="1517">
                  <c:v>33294</c:v>
                </c:pt>
                <c:pt idx="1518">
                  <c:v>33295</c:v>
                </c:pt>
                <c:pt idx="1519">
                  <c:v>33296</c:v>
                </c:pt>
                <c:pt idx="1520">
                  <c:v>33297</c:v>
                </c:pt>
                <c:pt idx="1521">
                  <c:v>33298</c:v>
                </c:pt>
                <c:pt idx="1522">
                  <c:v>33299</c:v>
                </c:pt>
                <c:pt idx="1523">
                  <c:v>33300</c:v>
                </c:pt>
                <c:pt idx="1524">
                  <c:v>33301</c:v>
                </c:pt>
                <c:pt idx="1525">
                  <c:v>33302</c:v>
                </c:pt>
                <c:pt idx="1526">
                  <c:v>33303</c:v>
                </c:pt>
                <c:pt idx="1527">
                  <c:v>33304</c:v>
                </c:pt>
                <c:pt idx="1528">
                  <c:v>33305</c:v>
                </c:pt>
                <c:pt idx="1529">
                  <c:v>33306</c:v>
                </c:pt>
                <c:pt idx="1530">
                  <c:v>33307</c:v>
                </c:pt>
                <c:pt idx="1531">
                  <c:v>33308</c:v>
                </c:pt>
                <c:pt idx="1532">
                  <c:v>33309</c:v>
                </c:pt>
                <c:pt idx="1533">
                  <c:v>33310</c:v>
                </c:pt>
                <c:pt idx="1534">
                  <c:v>33311</c:v>
                </c:pt>
                <c:pt idx="1535">
                  <c:v>33312</c:v>
                </c:pt>
                <c:pt idx="1536">
                  <c:v>33313</c:v>
                </c:pt>
                <c:pt idx="1537">
                  <c:v>33314</c:v>
                </c:pt>
                <c:pt idx="1538">
                  <c:v>33315</c:v>
                </c:pt>
                <c:pt idx="1539">
                  <c:v>33316</c:v>
                </c:pt>
                <c:pt idx="1540">
                  <c:v>33317</c:v>
                </c:pt>
                <c:pt idx="1541">
                  <c:v>33318</c:v>
                </c:pt>
                <c:pt idx="1542">
                  <c:v>33319</c:v>
                </c:pt>
                <c:pt idx="1543">
                  <c:v>33320</c:v>
                </c:pt>
                <c:pt idx="1544">
                  <c:v>33321</c:v>
                </c:pt>
                <c:pt idx="1545">
                  <c:v>33322</c:v>
                </c:pt>
                <c:pt idx="1546">
                  <c:v>33323</c:v>
                </c:pt>
                <c:pt idx="1547">
                  <c:v>33324</c:v>
                </c:pt>
                <c:pt idx="1548">
                  <c:v>33325</c:v>
                </c:pt>
                <c:pt idx="1549">
                  <c:v>33326</c:v>
                </c:pt>
                <c:pt idx="1550">
                  <c:v>33327</c:v>
                </c:pt>
                <c:pt idx="1551">
                  <c:v>33328</c:v>
                </c:pt>
                <c:pt idx="1552">
                  <c:v>33329</c:v>
                </c:pt>
                <c:pt idx="1553">
                  <c:v>33330</c:v>
                </c:pt>
                <c:pt idx="1554">
                  <c:v>33331</c:v>
                </c:pt>
                <c:pt idx="1555">
                  <c:v>33332</c:v>
                </c:pt>
                <c:pt idx="1556">
                  <c:v>33333</c:v>
                </c:pt>
                <c:pt idx="1557">
                  <c:v>33334</c:v>
                </c:pt>
                <c:pt idx="1558">
                  <c:v>33335</c:v>
                </c:pt>
                <c:pt idx="1559">
                  <c:v>33336</c:v>
                </c:pt>
                <c:pt idx="1560">
                  <c:v>33337</c:v>
                </c:pt>
                <c:pt idx="1561">
                  <c:v>33338</c:v>
                </c:pt>
                <c:pt idx="1562">
                  <c:v>33339</c:v>
                </c:pt>
                <c:pt idx="1563">
                  <c:v>33340</c:v>
                </c:pt>
                <c:pt idx="1564">
                  <c:v>33341</c:v>
                </c:pt>
                <c:pt idx="1565">
                  <c:v>33342</c:v>
                </c:pt>
                <c:pt idx="1566">
                  <c:v>33343</c:v>
                </c:pt>
                <c:pt idx="1567">
                  <c:v>33344</c:v>
                </c:pt>
                <c:pt idx="1568">
                  <c:v>33345</c:v>
                </c:pt>
                <c:pt idx="1569">
                  <c:v>33346</c:v>
                </c:pt>
                <c:pt idx="1570">
                  <c:v>33347</c:v>
                </c:pt>
                <c:pt idx="1571">
                  <c:v>33348</c:v>
                </c:pt>
                <c:pt idx="1572">
                  <c:v>33349</c:v>
                </c:pt>
                <c:pt idx="1573">
                  <c:v>33350</c:v>
                </c:pt>
                <c:pt idx="1574">
                  <c:v>33351</c:v>
                </c:pt>
                <c:pt idx="1575">
                  <c:v>33352</c:v>
                </c:pt>
                <c:pt idx="1576">
                  <c:v>33353</c:v>
                </c:pt>
                <c:pt idx="1577">
                  <c:v>33354</c:v>
                </c:pt>
                <c:pt idx="1578">
                  <c:v>33355</c:v>
                </c:pt>
                <c:pt idx="1579">
                  <c:v>33356</c:v>
                </c:pt>
                <c:pt idx="1580">
                  <c:v>33357</c:v>
                </c:pt>
                <c:pt idx="1581">
                  <c:v>33358</c:v>
                </c:pt>
                <c:pt idx="1582">
                  <c:v>33359</c:v>
                </c:pt>
                <c:pt idx="1583">
                  <c:v>33360</c:v>
                </c:pt>
                <c:pt idx="1584">
                  <c:v>33361</c:v>
                </c:pt>
                <c:pt idx="1585">
                  <c:v>33362</c:v>
                </c:pt>
                <c:pt idx="1586">
                  <c:v>33363</c:v>
                </c:pt>
                <c:pt idx="1587">
                  <c:v>33364</c:v>
                </c:pt>
                <c:pt idx="1588">
                  <c:v>33365</c:v>
                </c:pt>
                <c:pt idx="1589">
                  <c:v>33366</c:v>
                </c:pt>
                <c:pt idx="1590">
                  <c:v>33367</c:v>
                </c:pt>
                <c:pt idx="1591">
                  <c:v>33368</c:v>
                </c:pt>
                <c:pt idx="1592">
                  <c:v>33369</c:v>
                </c:pt>
                <c:pt idx="1593">
                  <c:v>33370</c:v>
                </c:pt>
                <c:pt idx="1594">
                  <c:v>33371</c:v>
                </c:pt>
                <c:pt idx="1595">
                  <c:v>33372</c:v>
                </c:pt>
                <c:pt idx="1596">
                  <c:v>33373</c:v>
                </c:pt>
                <c:pt idx="1597">
                  <c:v>33374</c:v>
                </c:pt>
                <c:pt idx="1598">
                  <c:v>33375</c:v>
                </c:pt>
                <c:pt idx="1599">
                  <c:v>33376</c:v>
                </c:pt>
                <c:pt idx="1600">
                  <c:v>33377</c:v>
                </c:pt>
                <c:pt idx="1601">
                  <c:v>33378</c:v>
                </c:pt>
                <c:pt idx="1602">
                  <c:v>33379</c:v>
                </c:pt>
                <c:pt idx="1603">
                  <c:v>33380</c:v>
                </c:pt>
                <c:pt idx="1604">
                  <c:v>33381</c:v>
                </c:pt>
                <c:pt idx="1605">
                  <c:v>33382</c:v>
                </c:pt>
                <c:pt idx="1606">
                  <c:v>33383</c:v>
                </c:pt>
                <c:pt idx="1607">
                  <c:v>33384</c:v>
                </c:pt>
                <c:pt idx="1608">
                  <c:v>33385</c:v>
                </c:pt>
                <c:pt idx="1609">
                  <c:v>33386</c:v>
                </c:pt>
                <c:pt idx="1610">
                  <c:v>33387</c:v>
                </c:pt>
                <c:pt idx="1611">
                  <c:v>33388</c:v>
                </c:pt>
                <c:pt idx="1612">
                  <c:v>33389</c:v>
                </c:pt>
                <c:pt idx="1613">
                  <c:v>33390</c:v>
                </c:pt>
                <c:pt idx="1614">
                  <c:v>33391</c:v>
                </c:pt>
                <c:pt idx="1615">
                  <c:v>33392</c:v>
                </c:pt>
                <c:pt idx="1616">
                  <c:v>33393</c:v>
                </c:pt>
                <c:pt idx="1617">
                  <c:v>33394</c:v>
                </c:pt>
                <c:pt idx="1618">
                  <c:v>33395</c:v>
                </c:pt>
                <c:pt idx="1619">
                  <c:v>33396</c:v>
                </c:pt>
                <c:pt idx="1620">
                  <c:v>33397</c:v>
                </c:pt>
                <c:pt idx="1621">
                  <c:v>33398</c:v>
                </c:pt>
                <c:pt idx="1622">
                  <c:v>33399</c:v>
                </c:pt>
                <c:pt idx="1623">
                  <c:v>33400</c:v>
                </c:pt>
                <c:pt idx="1624">
                  <c:v>33401</c:v>
                </c:pt>
                <c:pt idx="1625">
                  <c:v>33402</c:v>
                </c:pt>
                <c:pt idx="1626">
                  <c:v>33403</c:v>
                </c:pt>
                <c:pt idx="1627">
                  <c:v>33404</c:v>
                </c:pt>
                <c:pt idx="1628">
                  <c:v>33405</c:v>
                </c:pt>
                <c:pt idx="1629">
                  <c:v>33406</c:v>
                </c:pt>
                <c:pt idx="1630">
                  <c:v>33407</c:v>
                </c:pt>
                <c:pt idx="1631">
                  <c:v>33408</c:v>
                </c:pt>
                <c:pt idx="1632">
                  <c:v>33409</c:v>
                </c:pt>
                <c:pt idx="1633">
                  <c:v>33410</c:v>
                </c:pt>
                <c:pt idx="1634">
                  <c:v>33411</c:v>
                </c:pt>
                <c:pt idx="1635">
                  <c:v>33412</c:v>
                </c:pt>
                <c:pt idx="1636">
                  <c:v>33413</c:v>
                </c:pt>
                <c:pt idx="1637">
                  <c:v>33414</c:v>
                </c:pt>
                <c:pt idx="1638">
                  <c:v>33415</c:v>
                </c:pt>
                <c:pt idx="1639">
                  <c:v>33416</c:v>
                </c:pt>
                <c:pt idx="1640">
                  <c:v>33417</c:v>
                </c:pt>
                <c:pt idx="1641">
                  <c:v>33418</c:v>
                </c:pt>
                <c:pt idx="1642">
                  <c:v>33419</c:v>
                </c:pt>
                <c:pt idx="1643">
                  <c:v>33420</c:v>
                </c:pt>
                <c:pt idx="1644">
                  <c:v>33421</c:v>
                </c:pt>
                <c:pt idx="1645">
                  <c:v>33422</c:v>
                </c:pt>
                <c:pt idx="1646">
                  <c:v>33423</c:v>
                </c:pt>
                <c:pt idx="1647">
                  <c:v>33424</c:v>
                </c:pt>
                <c:pt idx="1648">
                  <c:v>33425</c:v>
                </c:pt>
                <c:pt idx="1649">
                  <c:v>33426</c:v>
                </c:pt>
                <c:pt idx="1650">
                  <c:v>33427</c:v>
                </c:pt>
                <c:pt idx="1651">
                  <c:v>33428</c:v>
                </c:pt>
                <c:pt idx="1652">
                  <c:v>33429</c:v>
                </c:pt>
                <c:pt idx="1653">
                  <c:v>33430</c:v>
                </c:pt>
                <c:pt idx="1654">
                  <c:v>33431</c:v>
                </c:pt>
                <c:pt idx="1655">
                  <c:v>33432</c:v>
                </c:pt>
                <c:pt idx="1656">
                  <c:v>33433</c:v>
                </c:pt>
                <c:pt idx="1657">
                  <c:v>33434</c:v>
                </c:pt>
                <c:pt idx="1658">
                  <c:v>33435</c:v>
                </c:pt>
                <c:pt idx="1659">
                  <c:v>33436</c:v>
                </c:pt>
                <c:pt idx="1660">
                  <c:v>33437</c:v>
                </c:pt>
                <c:pt idx="1661">
                  <c:v>33438</c:v>
                </c:pt>
                <c:pt idx="1662">
                  <c:v>33439</c:v>
                </c:pt>
                <c:pt idx="1663">
                  <c:v>33440</c:v>
                </c:pt>
                <c:pt idx="1664">
                  <c:v>33441</c:v>
                </c:pt>
                <c:pt idx="1665">
                  <c:v>33442</c:v>
                </c:pt>
                <c:pt idx="1666">
                  <c:v>33443</c:v>
                </c:pt>
                <c:pt idx="1667">
                  <c:v>33444</c:v>
                </c:pt>
                <c:pt idx="1668">
                  <c:v>33445</c:v>
                </c:pt>
                <c:pt idx="1669">
                  <c:v>33446</c:v>
                </c:pt>
                <c:pt idx="1670">
                  <c:v>33447</c:v>
                </c:pt>
                <c:pt idx="1671">
                  <c:v>33448</c:v>
                </c:pt>
                <c:pt idx="1672">
                  <c:v>33449</c:v>
                </c:pt>
                <c:pt idx="1673">
                  <c:v>33450</c:v>
                </c:pt>
                <c:pt idx="1674">
                  <c:v>33451</c:v>
                </c:pt>
                <c:pt idx="1675">
                  <c:v>33452</c:v>
                </c:pt>
                <c:pt idx="1676">
                  <c:v>33453</c:v>
                </c:pt>
                <c:pt idx="1677">
                  <c:v>33454</c:v>
                </c:pt>
                <c:pt idx="1678">
                  <c:v>33455</c:v>
                </c:pt>
                <c:pt idx="1679">
                  <c:v>33456</c:v>
                </c:pt>
                <c:pt idx="1680">
                  <c:v>33457</c:v>
                </c:pt>
                <c:pt idx="1681">
                  <c:v>33458</c:v>
                </c:pt>
                <c:pt idx="1682">
                  <c:v>33459</c:v>
                </c:pt>
                <c:pt idx="1683">
                  <c:v>33460</c:v>
                </c:pt>
                <c:pt idx="1684">
                  <c:v>33461</c:v>
                </c:pt>
                <c:pt idx="1685">
                  <c:v>33462</c:v>
                </c:pt>
                <c:pt idx="1686">
                  <c:v>33463</c:v>
                </c:pt>
                <c:pt idx="1687">
                  <c:v>33464</c:v>
                </c:pt>
                <c:pt idx="1688">
                  <c:v>33465</c:v>
                </c:pt>
                <c:pt idx="1689">
                  <c:v>33466</c:v>
                </c:pt>
                <c:pt idx="1690">
                  <c:v>33467</c:v>
                </c:pt>
                <c:pt idx="1691">
                  <c:v>33468</c:v>
                </c:pt>
                <c:pt idx="1692">
                  <c:v>33469</c:v>
                </c:pt>
                <c:pt idx="1693">
                  <c:v>33470</c:v>
                </c:pt>
                <c:pt idx="1694">
                  <c:v>33471</c:v>
                </c:pt>
                <c:pt idx="1695">
                  <c:v>33472</c:v>
                </c:pt>
                <c:pt idx="1696">
                  <c:v>33473</c:v>
                </c:pt>
                <c:pt idx="1697">
                  <c:v>33474</c:v>
                </c:pt>
                <c:pt idx="1698">
                  <c:v>33475</c:v>
                </c:pt>
                <c:pt idx="1699">
                  <c:v>33476</c:v>
                </c:pt>
                <c:pt idx="1700">
                  <c:v>33477</c:v>
                </c:pt>
                <c:pt idx="1701">
                  <c:v>33478</c:v>
                </c:pt>
                <c:pt idx="1702">
                  <c:v>33479</c:v>
                </c:pt>
                <c:pt idx="1703">
                  <c:v>33480</c:v>
                </c:pt>
                <c:pt idx="1704">
                  <c:v>33481</c:v>
                </c:pt>
                <c:pt idx="1705">
                  <c:v>33482</c:v>
                </c:pt>
                <c:pt idx="1706">
                  <c:v>33483</c:v>
                </c:pt>
                <c:pt idx="1707">
                  <c:v>33484</c:v>
                </c:pt>
                <c:pt idx="1708">
                  <c:v>33485</c:v>
                </c:pt>
                <c:pt idx="1709">
                  <c:v>33486</c:v>
                </c:pt>
                <c:pt idx="1710">
                  <c:v>33487</c:v>
                </c:pt>
                <c:pt idx="1711">
                  <c:v>33488</c:v>
                </c:pt>
                <c:pt idx="1712">
                  <c:v>33489</c:v>
                </c:pt>
                <c:pt idx="1713">
                  <c:v>33490</c:v>
                </c:pt>
                <c:pt idx="1714">
                  <c:v>33491</c:v>
                </c:pt>
                <c:pt idx="1715">
                  <c:v>33492</c:v>
                </c:pt>
                <c:pt idx="1716">
                  <c:v>33493</c:v>
                </c:pt>
                <c:pt idx="1717">
                  <c:v>33494</c:v>
                </c:pt>
                <c:pt idx="1718">
                  <c:v>33495</c:v>
                </c:pt>
                <c:pt idx="1719">
                  <c:v>33496</c:v>
                </c:pt>
                <c:pt idx="1720">
                  <c:v>33497</c:v>
                </c:pt>
                <c:pt idx="1721">
                  <c:v>33498</c:v>
                </c:pt>
                <c:pt idx="1722">
                  <c:v>33499</c:v>
                </c:pt>
                <c:pt idx="1723">
                  <c:v>33500</c:v>
                </c:pt>
                <c:pt idx="1724">
                  <c:v>33501</c:v>
                </c:pt>
                <c:pt idx="1725">
                  <c:v>33502</c:v>
                </c:pt>
                <c:pt idx="1726">
                  <c:v>33503</c:v>
                </c:pt>
                <c:pt idx="1727">
                  <c:v>33504</c:v>
                </c:pt>
                <c:pt idx="1728">
                  <c:v>33505</c:v>
                </c:pt>
                <c:pt idx="1729">
                  <c:v>33506</c:v>
                </c:pt>
                <c:pt idx="1730">
                  <c:v>33507</c:v>
                </c:pt>
                <c:pt idx="1731">
                  <c:v>33508</c:v>
                </c:pt>
                <c:pt idx="1732">
                  <c:v>33509</c:v>
                </c:pt>
                <c:pt idx="1733">
                  <c:v>33510</c:v>
                </c:pt>
                <c:pt idx="1734">
                  <c:v>33511</c:v>
                </c:pt>
                <c:pt idx="1735">
                  <c:v>33512</c:v>
                </c:pt>
                <c:pt idx="1736">
                  <c:v>33513</c:v>
                </c:pt>
                <c:pt idx="1737">
                  <c:v>33514</c:v>
                </c:pt>
                <c:pt idx="1738">
                  <c:v>33515</c:v>
                </c:pt>
                <c:pt idx="1739">
                  <c:v>33516</c:v>
                </c:pt>
                <c:pt idx="1740">
                  <c:v>33517</c:v>
                </c:pt>
                <c:pt idx="1741">
                  <c:v>33518</c:v>
                </c:pt>
                <c:pt idx="1742">
                  <c:v>33519</c:v>
                </c:pt>
                <c:pt idx="1743">
                  <c:v>33520</c:v>
                </c:pt>
                <c:pt idx="1744">
                  <c:v>33521</c:v>
                </c:pt>
                <c:pt idx="1745">
                  <c:v>33522</c:v>
                </c:pt>
                <c:pt idx="1746">
                  <c:v>33523</c:v>
                </c:pt>
                <c:pt idx="1747">
                  <c:v>33524</c:v>
                </c:pt>
                <c:pt idx="1748">
                  <c:v>33525</c:v>
                </c:pt>
                <c:pt idx="1749">
                  <c:v>33526</c:v>
                </c:pt>
                <c:pt idx="1750">
                  <c:v>33527</c:v>
                </c:pt>
                <c:pt idx="1751">
                  <c:v>33528</c:v>
                </c:pt>
                <c:pt idx="1752">
                  <c:v>33529</c:v>
                </c:pt>
                <c:pt idx="1753">
                  <c:v>33530</c:v>
                </c:pt>
                <c:pt idx="1754">
                  <c:v>33531</c:v>
                </c:pt>
                <c:pt idx="1755">
                  <c:v>33532</c:v>
                </c:pt>
                <c:pt idx="1756">
                  <c:v>33533</c:v>
                </c:pt>
                <c:pt idx="1757">
                  <c:v>33534</c:v>
                </c:pt>
                <c:pt idx="1758">
                  <c:v>33535</c:v>
                </c:pt>
                <c:pt idx="1759">
                  <c:v>33536</c:v>
                </c:pt>
                <c:pt idx="1760">
                  <c:v>33537</c:v>
                </c:pt>
                <c:pt idx="1761">
                  <c:v>33538</c:v>
                </c:pt>
                <c:pt idx="1762">
                  <c:v>33539</c:v>
                </c:pt>
                <c:pt idx="1763">
                  <c:v>33540</c:v>
                </c:pt>
                <c:pt idx="1764">
                  <c:v>33541</c:v>
                </c:pt>
                <c:pt idx="1765">
                  <c:v>33542</c:v>
                </c:pt>
                <c:pt idx="1766">
                  <c:v>33543</c:v>
                </c:pt>
                <c:pt idx="1767">
                  <c:v>33544</c:v>
                </c:pt>
                <c:pt idx="1768">
                  <c:v>33545</c:v>
                </c:pt>
                <c:pt idx="1769">
                  <c:v>33546</c:v>
                </c:pt>
                <c:pt idx="1770">
                  <c:v>33547</c:v>
                </c:pt>
                <c:pt idx="1771">
                  <c:v>33548</c:v>
                </c:pt>
                <c:pt idx="1772">
                  <c:v>33549</c:v>
                </c:pt>
                <c:pt idx="1773">
                  <c:v>33550</c:v>
                </c:pt>
                <c:pt idx="1774">
                  <c:v>33551</c:v>
                </c:pt>
                <c:pt idx="1775">
                  <c:v>33552</c:v>
                </c:pt>
                <c:pt idx="1776">
                  <c:v>33553</c:v>
                </c:pt>
                <c:pt idx="1777">
                  <c:v>33554</c:v>
                </c:pt>
                <c:pt idx="1778">
                  <c:v>33555</c:v>
                </c:pt>
                <c:pt idx="1779">
                  <c:v>33556</c:v>
                </c:pt>
                <c:pt idx="1780">
                  <c:v>33557</c:v>
                </c:pt>
                <c:pt idx="1781">
                  <c:v>33558</c:v>
                </c:pt>
                <c:pt idx="1782">
                  <c:v>33559</c:v>
                </c:pt>
                <c:pt idx="1783">
                  <c:v>33560</c:v>
                </c:pt>
                <c:pt idx="1784">
                  <c:v>33561</c:v>
                </c:pt>
                <c:pt idx="1785">
                  <c:v>33562</c:v>
                </c:pt>
                <c:pt idx="1786">
                  <c:v>33563</c:v>
                </c:pt>
                <c:pt idx="1787">
                  <c:v>33564</c:v>
                </c:pt>
                <c:pt idx="1788">
                  <c:v>33565</c:v>
                </c:pt>
                <c:pt idx="1789">
                  <c:v>33566</c:v>
                </c:pt>
                <c:pt idx="1790">
                  <c:v>33567</c:v>
                </c:pt>
                <c:pt idx="1791">
                  <c:v>33568</c:v>
                </c:pt>
                <c:pt idx="1792">
                  <c:v>33569</c:v>
                </c:pt>
                <c:pt idx="1793">
                  <c:v>33570</c:v>
                </c:pt>
                <c:pt idx="1794">
                  <c:v>33571</c:v>
                </c:pt>
                <c:pt idx="1795">
                  <c:v>33572</c:v>
                </c:pt>
                <c:pt idx="1796">
                  <c:v>33573</c:v>
                </c:pt>
                <c:pt idx="1797">
                  <c:v>33574</c:v>
                </c:pt>
                <c:pt idx="1798">
                  <c:v>33575</c:v>
                </c:pt>
                <c:pt idx="1799">
                  <c:v>33576</c:v>
                </c:pt>
                <c:pt idx="1800">
                  <c:v>33577</c:v>
                </c:pt>
                <c:pt idx="1801">
                  <c:v>33578</c:v>
                </c:pt>
                <c:pt idx="1802">
                  <c:v>33579</c:v>
                </c:pt>
                <c:pt idx="1803">
                  <c:v>33580</c:v>
                </c:pt>
                <c:pt idx="1804">
                  <c:v>33581</c:v>
                </c:pt>
                <c:pt idx="1805">
                  <c:v>33582</c:v>
                </c:pt>
                <c:pt idx="1806">
                  <c:v>33583</c:v>
                </c:pt>
                <c:pt idx="1807">
                  <c:v>33584</c:v>
                </c:pt>
                <c:pt idx="1808">
                  <c:v>33585</c:v>
                </c:pt>
                <c:pt idx="1809">
                  <c:v>33586</c:v>
                </c:pt>
                <c:pt idx="1810">
                  <c:v>33587</c:v>
                </c:pt>
                <c:pt idx="1811">
                  <c:v>33588</c:v>
                </c:pt>
                <c:pt idx="1812">
                  <c:v>33589</c:v>
                </c:pt>
                <c:pt idx="1813">
                  <c:v>33590</c:v>
                </c:pt>
                <c:pt idx="1814">
                  <c:v>33591</c:v>
                </c:pt>
                <c:pt idx="1815">
                  <c:v>33592</c:v>
                </c:pt>
                <c:pt idx="1816">
                  <c:v>33593</c:v>
                </c:pt>
                <c:pt idx="1817">
                  <c:v>33594</c:v>
                </c:pt>
                <c:pt idx="1818">
                  <c:v>33595</c:v>
                </c:pt>
                <c:pt idx="1819">
                  <c:v>33596</c:v>
                </c:pt>
                <c:pt idx="1820">
                  <c:v>33597</c:v>
                </c:pt>
                <c:pt idx="1821">
                  <c:v>33598</c:v>
                </c:pt>
                <c:pt idx="1822">
                  <c:v>33599</c:v>
                </c:pt>
                <c:pt idx="1823">
                  <c:v>33600</c:v>
                </c:pt>
                <c:pt idx="1824">
                  <c:v>33601</c:v>
                </c:pt>
                <c:pt idx="1825">
                  <c:v>33602</c:v>
                </c:pt>
                <c:pt idx="1826">
                  <c:v>33603</c:v>
                </c:pt>
                <c:pt idx="1827">
                  <c:v>33604</c:v>
                </c:pt>
                <c:pt idx="1828">
                  <c:v>33605</c:v>
                </c:pt>
                <c:pt idx="1829">
                  <c:v>33606</c:v>
                </c:pt>
                <c:pt idx="1830">
                  <c:v>33607</c:v>
                </c:pt>
                <c:pt idx="1831">
                  <c:v>33608</c:v>
                </c:pt>
                <c:pt idx="1832">
                  <c:v>33609</c:v>
                </c:pt>
                <c:pt idx="1833">
                  <c:v>33610</c:v>
                </c:pt>
                <c:pt idx="1834">
                  <c:v>33611</c:v>
                </c:pt>
                <c:pt idx="1835">
                  <c:v>33612</c:v>
                </c:pt>
                <c:pt idx="1836">
                  <c:v>33613</c:v>
                </c:pt>
                <c:pt idx="1837">
                  <c:v>33614</c:v>
                </c:pt>
                <c:pt idx="1838">
                  <c:v>33615</c:v>
                </c:pt>
                <c:pt idx="1839">
                  <c:v>33616</c:v>
                </c:pt>
                <c:pt idx="1840">
                  <c:v>33617</c:v>
                </c:pt>
                <c:pt idx="1841">
                  <c:v>33618</c:v>
                </c:pt>
                <c:pt idx="1842">
                  <c:v>33619</c:v>
                </c:pt>
                <c:pt idx="1843">
                  <c:v>33620</c:v>
                </c:pt>
                <c:pt idx="1844">
                  <c:v>33621</c:v>
                </c:pt>
                <c:pt idx="1845">
                  <c:v>33622</c:v>
                </c:pt>
                <c:pt idx="1846">
                  <c:v>33623</c:v>
                </c:pt>
                <c:pt idx="1847">
                  <c:v>33624</c:v>
                </c:pt>
                <c:pt idx="1848">
                  <c:v>33625</c:v>
                </c:pt>
                <c:pt idx="1849">
                  <c:v>33626</c:v>
                </c:pt>
                <c:pt idx="1850">
                  <c:v>33627</c:v>
                </c:pt>
                <c:pt idx="1851">
                  <c:v>33628</c:v>
                </c:pt>
                <c:pt idx="1852">
                  <c:v>33629</c:v>
                </c:pt>
                <c:pt idx="1853">
                  <c:v>33630</c:v>
                </c:pt>
                <c:pt idx="1854">
                  <c:v>33631</c:v>
                </c:pt>
                <c:pt idx="1855">
                  <c:v>33632</c:v>
                </c:pt>
                <c:pt idx="1856">
                  <c:v>33633</c:v>
                </c:pt>
                <c:pt idx="1857">
                  <c:v>33634</c:v>
                </c:pt>
                <c:pt idx="1858">
                  <c:v>33635</c:v>
                </c:pt>
                <c:pt idx="1859">
                  <c:v>33636</c:v>
                </c:pt>
                <c:pt idx="1860">
                  <c:v>33637</c:v>
                </c:pt>
                <c:pt idx="1861">
                  <c:v>33638</c:v>
                </c:pt>
                <c:pt idx="1862">
                  <c:v>33639</c:v>
                </c:pt>
                <c:pt idx="1863">
                  <c:v>33640</c:v>
                </c:pt>
                <c:pt idx="1864">
                  <c:v>33641</c:v>
                </c:pt>
                <c:pt idx="1865">
                  <c:v>33642</c:v>
                </c:pt>
                <c:pt idx="1866">
                  <c:v>33643</c:v>
                </c:pt>
                <c:pt idx="1867">
                  <c:v>33644</c:v>
                </c:pt>
                <c:pt idx="1868">
                  <c:v>33645</c:v>
                </c:pt>
                <c:pt idx="1869">
                  <c:v>33646</c:v>
                </c:pt>
                <c:pt idx="1870">
                  <c:v>33647</c:v>
                </c:pt>
                <c:pt idx="1871">
                  <c:v>33648</c:v>
                </c:pt>
                <c:pt idx="1872">
                  <c:v>33649</c:v>
                </c:pt>
                <c:pt idx="1873">
                  <c:v>33650</c:v>
                </c:pt>
                <c:pt idx="1874">
                  <c:v>33651</c:v>
                </c:pt>
                <c:pt idx="1875">
                  <c:v>33652</c:v>
                </c:pt>
                <c:pt idx="1876">
                  <c:v>33653</c:v>
                </c:pt>
                <c:pt idx="1877">
                  <c:v>33654</c:v>
                </c:pt>
                <c:pt idx="1878">
                  <c:v>33655</c:v>
                </c:pt>
                <c:pt idx="1879">
                  <c:v>33656</c:v>
                </c:pt>
                <c:pt idx="1880">
                  <c:v>33657</c:v>
                </c:pt>
                <c:pt idx="1881">
                  <c:v>33658</c:v>
                </c:pt>
                <c:pt idx="1882">
                  <c:v>33659</c:v>
                </c:pt>
                <c:pt idx="1883">
                  <c:v>33660</c:v>
                </c:pt>
                <c:pt idx="1884">
                  <c:v>33661</c:v>
                </c:pt>
                <c:pt idx="1885">
                  <c:v>33662</c:v>
                </c:pt>
                <c:pt idx="1886">
                  <c:v>33663</c:v>
                </c:pt>
                <c:pt idx="1887">
                  <c:v>33664</c:v>
                </c:pt>
                <c:pt idx="1888">
                  <c:v>33665</c:v>
                </c:pt>
                <c:pt idx="1889">
                  <c:v>33666</c:v>
                </c:pt>
                <c:pt idx="1890">
                  <c:v>33667</c:v>
                </c:pt>
                <c:pt idx="1891">
                  <c:v>33668</c:v>
                </c:pt>
                <c:pt idx="1892">
                  <c:v>33669</c:v>
                </c:pt>
                <c:pt idx="1893">
                  <c:v>33670</c:v>
                </c:pt>
                <c:pt idx="1894">
                  <c:v>33671</c:v>
                </c:pt>
                <c:pt idx="1895">
                  <c:v>33672</c:v>
                </c:pt>
                <c:pt idx="1896">
                  <c:v>33673</c:v>
                </c:pt>
                <c:pt idx="1897">
                  <c:v>33674</c:v>
                </c:pt>
                <c:pt idx="1898">
                  <c:v>33675</c:v>
                </c:pt>
                <c:pt idx="1899">
                  <c:v>33676</c:v>
                </c:pt>
                <c:pt idx="1900">
                  <c:v>33677</c:v>
                </c:pt>
                <c:pt idx="1901">
                  <c:v>33678</c:v>
                </c:pt>
                <c:pt idx="1902">
                  <c:v>33679</c:v>
                </c:pt>
                <c:pt idx="1903">
                  <c:v>33680</c:v>
                </c:pt>
                <c:pt idx="1904">
                  <c:v>33681</c:v>
                </c:pt>
                <c:pt idx="1905">
                  <c:v>33682</c:v>
                </c:pt>
                <c:pt idx="1906">
                  <c:v>33683</c:v>
                </c:pt>
                <c:pt idx="1907">
                  <c:v>33684</c:v>
                </c:pt>
                <c:pt idx="1908">
                  <c:v>33685</c:v>
                </c:pt>
                <c:pt idx="1909">
                  <c:v>33686</c:v>
                </c:pt>
                <c:pt idx="1910">
                  <c:v>33687</c:v>
                </c:pt>
                <c:pt idx="1911">
                  <c:v>33688</c:v>
                </c:pt>
                <c:pt idx="1912">
                  <c:v>33689</c:v>
                </c:pt>
                <c:pt idx="1913">
                  <c:v>33690</c:v>
                </c:pt>
                <c:pt idx="1914">
                  <c:v>33691</c:v>
                </c:pt>
                <c:pt idx="1915">
                  <c:v>33692</c:v>
                </c:pt>
                <c:pt idx="1916">
                  <c:v>33693</c:v>
                </c:pt>
                <c:pt idx="1917">
                  <c:v>33694</c:v>
                </c:pt>
                <c:pt idx="1918">
                  <c:v>33695</c:v>
                </c:pt>
                <c:pt idx="1919">
                  <c:v>33696</c:v>
                </c:pt>
                <c:pt idx="1920">
                  <c:v>33697</c:v>
                </c:pt>
                <c:pt idx="1921">
                  <c:v>33698</c:v>
                </c:pt>
                <c:pt idx="1922">
                  <c:v>33699</c:v>
                </c:pt>
                <c:pt idx="1923">
                  <c:v>33700</c:v>
                </c:pt>
                <c:pt idx="1924">
                  <c:v>33701</c:v>
                </c:pt>
                <c:pt idx="1925">
                  <c:v>33702</c:v>
                </c:pt>
                <c:pt idx="1926">
                  <c:v>33703</c:v>
                </c:pt>
                <c:pt idx="1927">
                  <c:v>33704</c:v>
                </c:pt>
                <c:pt idx="1928">
                  <c:v>33705</c:v>
                </c:pt>
                <c:pt idx="1929">
                  <c:v>33706</c:v>
                </c:pt>
                <c:pt idx="1930">
                  <c:v>33707</c:v>
                </c:pt>
                <c:pt idx="1931">
                  <c:v>33708</c:v>
                </c:pt>
                <c:pt idx="1932">
                  <c:v>33709</c:v>
                </c:pt>
                <c:pt idx="1933">
                  <c:v>33710</c:v>
                </c:pt>
                <c:pt idx="1934">
                  <c:v>33711</c:v>
                </c:pt>
                <c:pt idx="1935">
                  <c:v>33712</c:v>
                </c:pt>
                <c:pt idx="1936">
                  <c:v>33713</c:v>
                </c:pt>
                <c:pt idx="1937">
                  <c:v>33714</c:v>
                </c:pt>
                <c:pt idx="1938">
                  <c:v>33715</c:v>
                </c:pt>
                <c:pt idx="1939">
                  <c:v>33716</c:v>
                </c:pt>
                <c:pt idx="1940">
                  <c:v>33717</c:v>
                </c:pt>
                <c:pt idx="1941">
                  <c:v>33718</c:v>
                </c:pt>
                <c:pt idx="1942">
                  <c:v>33719</c:v>
                </c:pt>
                <c:pt idx="1943">
                  <c:v>33720</c:v>
                </c:pt>
                <c:pt idx="1944">
                  <c:v>33721</c:v>
                </c:pt>
                <c:pt idx="1945">
                  <c:v>33722</c:v>
                </c:pt>
                <c:pt idx="1946">
                  <c:v>33723</c:v>
                </c:pt>
                <c:pt idx="1947">
                  <c:v>33724</c:v>
                </c:pt>
                <c:pt idx="1948">
                  <c:v>33725</c:v>
                </c:pt>
                <c:pt idx="1949">
                  <c:v>33726</c:v>
                </c:pt>
                <c:pt idx="1950">
                  <c:v>33727</c:v>
                </c:pt>
                <c:pt idx="1951">
                  <c:v>33728</c:v>
                </c:pt>
                <c:pt idx="1952">
                  <c:v>33729</c:v>
                </c:pt>
                <c:pt idx="1953">
                  <c:v>33730</c:v>
                </c:pt>
                <c:pt idx="1954">
                  <c:v>33731</c:v>
                </c:pt>
                <c:pt idx="1955">
                  <c:v>33732</c:v>
                </c:pt>
                <c:pt idx="1956">
                  <c:v>33733</c:v>
                </c:pt>
                <c:pt idx="1957">
                  <c:v>33734</c:v>
                </c:pt>
                <c:pt idx="1958">
                  <c:v>33735</c:v>
                </c:pt>
                <c:pt idx="1959">
                  <c:v>33736</c:v>
                </c:pt>
                <c:pt idx="1960">
                  <c:v>33737</c:v>
                </c:pt>
                <c:pt idx="1961">
                  <c:v>33738</c:v>
                </c:pt>
                <c:pt idx="1962">
                  <c:v>33739</c:v>
                </c:pt>
                <c:pt idx="1963">
                  <c:v>33740</c:v>
                </c:pt>
                <c:pt idx="1964">
                  <c:v>33741</c:v>
                </c:pt>
                <c:pt idx="1965">
                  <c:v>33742</c:v>
                </c:pt>
                <c:pt idx="1966">
                  <c:v>33743</c:v>
                </c:pt>
                <c:pt idx="1967">
                  <c:v>33744</c:v>
                </c:pt>
                <c:pt idx="1968">
                  <c:v>33745</c:v>
                </c:pt>
                <c:pt idx="1969">
                  <c:v>33746</c:v>
                </c:pt>
                <c:pt idx="1970">
                  <c:v>33747</c:v>
                </c:pt>
                <c:pt idx="1971">
                  <c:v>33748</c:v>
                </c:pt>
                <c:pt idx="1972">
                  <c:v>33749</c:v>
                </c:pt>
                <c:pt idx="1973">
                  <c:v>33750</c:v>
                </c:pt>
                <c:pt idx="1974">
                  <c:v>33751</c:v>
                </c:pt>
                <c:pt idx="1975">
                  <c:v>33752</c:v>
                </c:pt>
                <c:pt idx="1976">
                  <c:v>33753</c:v>
                </c:pt>
                <c:pt idx="1977">
                  <c:v>33754</c:v>
                </c:pt>
                <c:pt idx="1978">
                  <c:v>33755</c:v>
                </c:pt>
                <c:pt idx="1979">
                  <c:v>33756</c:v>
                </c:pt>
                <c:pt idx="1980">
                  <c:v>33757</c:v>
                </c:pt>
                <c:pt idx="1981">
                  <c:v>33758</c:v>
                </c:pt>
                <c:pt idx="1982">
                  <c:v>33759</c:v>
                </c:pt>
                <c:pt idx="1983">
                  <c:v>33760</c:v>
                </c:pt>
                <c:pt idx="1984">
                  <c:v>33761</c:v>
                </c:pt>
                <c:pt idx="1985">
                  <c:v>33762</c:v>
                </c:pt>
                <c:pt idx="1986">
                  <c:v>33763</c:v>
                </c:pt>
                <c:pt idx="1987">
                  <c:v>33764</c:v>
                </c:pt>
                <c:pt idx="1988">
                  <c:v>33765</c:v>
                </c:pt>
                <c:pt idx="1989">
                  <c:v>33766</c:v>
                </c:pt>
                <c:pt idx="1990">
                  <c:v>33767</c:v>
                </c:pt>
                <c:pt idx="1991">
                  <c:v>33768</c:v>
                </c:pt>
                <c:pt idx="1992">
                  <c:v>33769</c:v>
                </c:pt>
                <c:pt idx="1993">
                  <c:v>33770</c:v>
                </c:pt>
                <c:pt idx="1994">
                  <c:v>33771</c:v>
                </c:pt>
                <c:pt idx="1995">
                  <c:v>33772</c:v>
                </c:pt>
                <c:pt idx="1996">
                  <c:v>33773</c:v>
                </c:pt>
                <c:pt idx="1997">
                  <c:v>33774</c:v>
                </c:pt>
                <c:pt idx="1998">
                  <c:v>33775</c:v>
                </c:pt>
                <c:pt idx="1999">
                  <c:v>33776</c:v>
                </c:pt>
                <c:pt idx="2000">
                  <c:v>33777</c:v>
                </c:pt>
                <c:pt idx="2001">
                  <c:v>33778</c:v>
                </c:pt>
                <c:pt idx="2002">
                  <c:v>33779</c:v>
                </c:pt>
                <c:pt idx="2003">
                  <c:v>33780</c:v>
                </c:pt>
                <c:pt idx="2004">
                  <c:v>33781</c:v>
                </c:pt>
                <c:pt idx="2005">
                  <c:v>33782</c:v>
                </c:pt>
                <c:pt idx="2006">
                  <c:v>33783</c:v>
                </c:pt>
                <c:pt idx="2007">
                  <c:v>33784</c:v>
                </c:pt>
                <c:pt idx="2008">
                  <c:v>33785</c:v>
                </c:pt>
                <c:pt idx="2009">
                  <c:v>33786</c:v>
                </c:pt>
                <c:pt idx="2010">
                  <c:v>33787</c:v>
                </c:pt>
                <c:pt idx="2011">
                  <c:v>33788</c:v>
                </c:pt>
                <c:pt idx="2012">
                  <c:v>33789</c:v>
                </c:pt>
                <c:pt idx="2013">
                  <c:v>33790</c:v>
                </c:pt>
                <c:pt idx="2014">
                  <c:v>33791</c:v>
                </c:pt>
                <c:pt idx="2015">
                  <c:v>33792</c:v>
                </c:pt>
                <c:pt idx="2016">
                  <c:v>33793</c:v>
                </c:pt>
                <c:pt idx="2017">
                  <c:v>33794</c:v>
                </c:pt>
                <c:pt idx="2018">
                  <c:v>33795</c:v>
                </c:pt>
                <c:pt idx="2019">
                  <c:v>33796</c:v>
                </c:pt>
                <c:pt idx="2020">
                  <c:v>33797</c:v>
                </c:pt>
                <c:pt idx="2021">
                  <c:v>33798</c:v>
                </c:pt>
                <c:pt idx="2022">
                  <c:v>33799</c:v>
                </c:pt>
                <c:pt idx="2023">
                  <c:v>33800</c:v>
                </c:pt>
                <c:pt idx="2024">
                  <c:v>33801</c:v>
                </c:pt>
                <c:pt idx="2025">
                  <c:v>33802</c:v>
                </c:pt>
                <c:pt idx="2026">
                  <c:v>33803</c:v>
                </c:pt>
                <c:pt idx="2027">
                  <c:v>33804</c:v>
                </c:pt>
                <c:pt idx="2028">
                  <c:v>33805</c:v>
                </c:pt>
                <c:pt idx="2029">
                  <c:v>33806</c:v>
                </c:pt>
                <c:pt idx="2030">
                  <c:v>33807</c:v>
                </c:pt>
                <c:pt idx="2031">
                  <c:v>33808</c:v>
                </c:pt>
                <c:pt idx="2032">
                  <c:v>33809</c:v>
                </c:pt>
                <c:pt idx="2033">
                  <c:v>33810</c:v>
                </c:pt>
                <c:pt idx="2034">
                  <c:v>33811</c:v>
                </c:pt>
                <c:pt idx="2035">
                  <c:v>33812</c:v>
                </c:pt>
                <c:pt idx="2036">
                  <c:v>33813</c:v>
                </c:pt>
                <c:pt idx="2037">
                  <c:v>33814</c:v>
                </c:pt>
                <c:pt idx="2038">
                  <c:v>33815</c:v>
                </c:pt>
                <c:pt idx="2039">
                  <c:v>33816</c:v>
                </c:pt>
                <c:pt idx="2040">
                  <c:v>33817</c:v>
                </c:pt>
                <c:pt idx="2041">
                  <c:v>33818</c:v>
                </c:pt>
                <c:pt idx="2042">
                  <c:v>33819</c:v>
                </c:pt>
                <c:pt idx="2043">
                  <c:v>33820</c:v>
                </c:pt>
                <c:pt idx="2044">
                  <c:v>33821</c:v>
                </c:pt>
                <c:pt idx="2045">
                  <c:v>33822</c:v>
                </c:pt>
                <c:pt idx="2046">
                  <c:v>33823</c:v>
                </c:pt>
                <c:pt idx="2047">
                  <c:v>33824</c:v>
                </c:pt>
                <c:pt idx="2048">
                  <c:v>33825</c:v>
                </c:pt>
                <c:pt idx="2049">
                  <c:v>33826</c:v>
                </c:pt>
                <c:pt idx="2050">
                  <c:v>33827</c:v>
                </c:pt>
                <c:pt idx="2051">
                  <c:v>33828</c:v>
                </c:pt>
                <c:pt idx="2052">
                  <c:v>33829</c:v>
                </c:pt>
                <c:pt idx="2053">
                  <c:v>33830</c:v>
                </c:pt>
                <c:pt idx="2054">
                  <c:v>33831</c:v>
                </c:pt>
                <c:pt idx="2055">
                  <c:v>33832</c:v>
                </c:pt>
                <c:pt idx="2056">
                  <c:v>33833</c:v>
                </c:pt>
                <c:pt idx="2057">
                  <c:v>33834</c:v>
                </c:pt>
                <c:pt idx="2058">
                  <c:v>33835</c:v>
                </c:pt>
                <c:pt idx="2059">
                  <c:v>33836</c:v>
                </c:pt>
                <c:pt idx="2060">
                  <c:v>33837</c:v>
                </c:pt>
                <c:pt idx="2061">
                  <c:v>33838</c:v>
                </c:pt>
                <c:pt idx="2062">
                  <c:v>33839</c:v>
                </c:pt>
                <c:pt idx="2063">
                  <c:v>33840</c:v>
                </c:pt>
                <c:pt idx="2064">
                  <c:v>33841</c:v>
                </c:pt>
                <c:pt idx="2065">
                  <c:v>33842</c:v>
                </c:pt>
                <c:pt idx="2066">
                  <c:v>33843</c:v>
                </c:pt>
                <c:pt idx="2067">
                  <c:v>33844</c:v>
                </c:pt>
                <c:pt idx="2068">
                  <c:v>33845</c:v>
                </c:pt>
                <c:pt idx="2069">
                  <c:v>33846</c:v>
                </c:pt>
                <c:pt idx="2070">
                  <c:v>33847</c:v>
                </c:pt>
                <c:pt idx="2071">
                  <c:v>33848</c:v>
                </c:pt>
                <c:pt idx="2072">
                  <c:v>33849</c:v>
                </c:pt>
                <c:pt idx="2073">
                  <c:v>33850</c:v>
                </c:pt>
                <c:pt idx="2074">
                  <c:v>33851</c:v>
                </c:pt>
                <c:pt idx="2075">
                  <c:v>33852</c:v>
                </c:pt>
                <c:pt idx="2076">
                  <c:v>33853</c:v>
                </c:pt>
                <c:pt idx="2077">
                  <c:v>33854</c:v>
                </c:pt>
                <c:pt idx="2078">
                  <c:v>33855</c:v>
                </c:pt>
                <c:pt idx="2079">
                  <c:v>33856</c:v>
                </c:pt>
                <c:pt idx="2080">
                  <c:v>33857</c:v>
                </c:pt>
                <c:pt idx="2081">
                  <c:v>33858</c:v>
                </c:pt>
                <c:pt idx="2082">
                  <c:v>33859</c:v>
                </c:pt>
                <c:pt idx="2083">
                  <c:v>33860</c:v>
                </c:pt>
                <c:pt idx="2084">
                  <c:v>33861</c:v>
                </c:pt>
                <c:pt idx="2085">
                  <c:v>33862</c:v>
                </c:pt>
                <c:pt idx="2086">
                  <c:v>33863</c:v>
                </c:pt>
                <c:pt idx="2087">
                  <c:v>33864</c:v>
                </c:pt>
                <c:pt idx="2088">
                  <c:v>33865</c:v>
                </c:pt>
                <c:pt idx="2089">
                  <c:v>33866</c:v>
                </c:pt>
                <c:pt idx="2090">
                  <c:v>33867</c:v>
                </c:pt>
                <c:pt idx="2091">
                  <c:v>33868</c:v>
                </c:pt>
                <c:pt idx="2092">
                  <c:v>33869</c:v>
                </c:pt>
                <c:pt idx="2093">
                  <c:v>33870</c:v>
                </c:pt>
                <c:pt idx="2094">
                  <c:v>33871</c:v>
                </c:pt>
                <c:pt idx="2095">
                  <c:v>33872</c:v>
                </c:pt>
                <c:pt idx="2096">
                  <c:v>33873</c:v>
                </c:pt>
                <c:pt idx="2097">
                  <c:v>33874</c:v>
                </c:pt>
                <c:pt idx="2098">
                  <c:v>33875</c:v>
                </c:pt>
                <c:pt idx="2099">
                  <c:v>33876</c:v>
                </c:pt>
                <c:pt idx="2100">
                  <c:v>33877</c:v>
                </c:pt>
                <c:pt idx="2101">
                  <c:v>33878</c:v>
                </c:pt>
                <c:pt idx="2102">
                  <c:v>33879</c:v>
                </c:pt>
                <c:pt idx="2103">
                  <c:v>33880</c:v>
                </c:pt>
                <c:pt idx="2104">
                  <c:v>33881</c:v>
                </c:pt>
                <c:pt idx="2105">
                  <c:v>33882</c:v>
                </c:pt>
                <c:pt idx="2106">
                  <c:v>33883</c:v>
                </c:pt>
                <c:pt idx="2107">
                  <c:v>33884</c:v>
                </c:pt>
                <c:pt idx="2108">
                  <c:v>33885</c:v>
                </c:pt>
                <c:pt idx="2109">
                  <c:v>33886</c:v>
                </c:pt>
                <c:pt idx="2110">
                  <c:v>33887</c:v>
                </c:pt>
                <c:pt idx="2111">
                  <c:v>33888</c:v>
                </c:pt>
                <c:pt idx="2112">
                  <c:v>33889</c:v>
                </c:pt>
                <c:pt idx="2113">
                  <c:v>33890</c:v>
                </c:pt>
                <c:pt idx="2114">
                  <c:v>33891</c:v>
                </c:pt>
                <c:pt idx="2115">
                  <c:v>33892</c:v>
                </c:pt>
                <c:pt idx="2116">
                  <c:v>33893</c:v>
                </c:pt>
                <c:pt idx="2117">
                  <c:v>33894</c:v>
                </c:pt>
                <c:pt idx="2118">
                  <c:v>33895</c:v>
                </c:pt>
                <c:pt idx="2119">
                  <c:v>33896</c:v>
                </c:pt>
                <c:pt idx="2120">
                  <c:v>33897</c:v>
                </c:pt>
                <c:pt idx="2121">
                  <c:v>33898</c:v>
                </c:pt>
                <c:pt idx="2122">
                  <c:v>33899</c:v>
                </c:pt>
                <c:pt idx="2123">
                  <c:v>33900</c:v>
                </c:pt>
                <c:pt idx="2124">
                  <c:v>33901</c:v>
                </c:pt>
                <c:pt idx="2125">
                  <c:v>33902</c:v>
                </c:pt>
                <c:pt idx="2126">
                  <c:v>33903</c:v>
                </c:pt>
                <c:pt idx="2127">
                  <c:v>33904</c:v>
                </c:pt>
                <c:pt idx="2128">
                  <c:v>33905</c:v>
                </c:pt>
                <c:pt idx="2129">
                  <c:v>33906</c:v>
                </c:pt>
                <c:pt idx="2130">
                  <c:v>33907</c:v>
                </c:pt>
                <c:pt idx="2131">
                  <c:v>33908</c:v>
                </c:pt>
                <c:pt idx="2132">
                  <c:v>33909</c:v>
                </c:pt>
                <c:pt idx="2133">
                  <c:v>33910</c:v>
                </c:pt>
                <c:pt idx="2134">
                  <c:v>33911</c:v>
                </c:pt>
                <c:pt idx="2135">
                  <c:v>33912</c:v>
                </c:pt>
                <c:pt idx="2136">
                  <c:v>33913</c:v>
                </c:pt>
                <c:pt idx="2137">
                  <c:v>33914</c:v>
                </c:pt>
                <c:pt idx="2138">
                  <c:v>33915</c:v>
                </c:pt>
                <c:pt idx="2139">
                  <c:v>33916</c:v>
                </c:pt>
                <c:pt idx="2140">
                  <c:v>33917</c:v>
                </c:pt>
                <c:pt idx="2141">
                  <c:v>33918</c:v>
                </c:pt>
                <c:pt idx="2142">
                  <c:v>33919</c:v>
                </c:pt>
                <c:pt idx="2143">
                  <c:v>33920</c:v>
                </c:pt>
                <c:pt idx="2144">
                  <c:v>33921</c:v>
                </c:pt>
                <c:pt idx="2145">
                  <c:v>33922</c:v>
                </c:pt>
                <c:pt idx="2146">
                  <c:v>33923</c:v>
                </c:pt>
                <c:pt idx="2147">
                  <c:v>33924</c:v>
                </c:pt>
                <c:pt idx="2148">
                  <c:v>33925</c:v>
                </c:pt>
                <c:pt idx="2149">
                  <c:v>33926</c:v>
                </c:pt>
                <c:pt idx="2150">
                  <c:v>33927</c:v>
                </c:pt>
                <c:pt idx="2151">
                  <c:v>33928</c:v>
                </c:pt>
                <c:pt idx="2152">
                  <c:v>33929</c:v>
                </c:pt>
                <c:pt idx="2153">
                  <c:v>33930</c:v>
                </c:pt>
                <c:pt idx="2154">
                  <c:v>33931</c:v>
                </c:pt>
                <c:pt idx="2155">
                  <c:v>33932</c:v>
                </c:pt>
                <c:pt idx="2156">
                  <c:v>33933</c:v>
                </c:pt>
                <c:pt idx="2157">
                  <c:v>33934</c:v>
                </c:pt>
                <c:pt idx="2158">
                  <c:v>33935</c:v>
                </c:pt>
                <c:pt idx="2159">
                  <c:v>33936</c:v>
                </c:pt>
                <c:pt idx="2160">
                  <c:v>33937</c:v>
                </c:pt>
                <c:pt idx="2161">
                  <c:v>33938</c:v>
                </c:pt>
                <c:pt idx="2162">
                  <c:v>33939</c:v>
                </c:pt>
                <c:pt idx="2163">
                  <c:v>33940</c:v>
                </c:pt>
                <c:pt idx="2164">
                  <c:v>33941</c:v>
                </c:pt>
                <c:pt idx="2165">
                  <c:v>33942</c:v>
                </c:pt>
                <c:pt idx="2166">
                  <c:v>33943</c:v>
                </c:pt>
                <c:pt idx="2167">
                  <c:v>33944</c:v>
                </c:pt>
                <c:pt idx="2168">
                  <c:v>33945</c:v>
                </c:pt>
                <c:pt idx="2169">
                  <c:v>33946</c:v>
                </c:pt>
                <c:pt idx="2170">
                  <c:v>33947</c:v>
                </c:pt>
                <c:pt idx="2171">
                  <c:v>33948</c:v>
                </c:pt>
                <c:pt idx="2172">
                  <c:v>33949</c:v>
                </c:pt>
                <c:pt idx="2173">
                  <c:v>33950</c:v>
                </c:pt>
                <c:pt idx="2174">
                  <c:v>33951</c:v>
                </c:pt>
                <c:pt idx="2175">
                  <c:v>33952</c:v>
                </c:pt>
                <c:pt idx="2176">
                  <c:v>33953</c:v>
                </c:pt>
                <c:pt idx="2177">
                  <c:v>33954</c:v>
                </c:pt>
                <c:pt idx="2178">
                  <c:v>33955</c:v>
                </c:pt>
                <c:pt idx="2179">
                  <c:v>33956</c:v>
                </c:pt>
                <c:pt idx="2180">
                  <c:v>33957</c:v>
                </c:pt>
                <c:pt idx="2181">
                  <c:v>33958</c:v>
                </c:pt>
                <c:pt idx="2182">
                  <c:v>33959</c:v>
                </c:pt>
                <c:pt idx="2183">
                  <c:v>33960</c:v>
                </c:pt>
                <c:pt idx="2184">
                  <c:v>33961</c:v>
                </c:pt>
                <c:pt idx="2185">
                  <c:v>33962</c:v>
                </c:pt>
                <c:pt idx="2186">
                  <c:v>33963</c:v>
                </c:pt>
                <c:pt idx="2187">
                  <c:v>33964</c:v>
                </c:pt>
                <c:pt idx="2188">
                  <c:v>33965</c:v>
                </c:pt>
                <c:pt idx="2189">
                  <c:v>33966</c:v>
                </c:pt>
                <c:pt idx="2190">
                  <c:v>33967</c:v>
                </c:pt>
                <c:pt idx="2191">
                  <c:v>33968</c:v>
                </c:pt>
                <c:pt idx="2192">
                  <c:v>33969</c:v>
                </c:pt>
                <c:pt idx="2193">
                  <c:v>33970</c:v>
                </c:pt>
                <c:pt idx="2194">
                  <c:v>33971</c:v>
                </c:pt>
                <c:pt idx="2195">
                  <c:v>33972</c:v>
                </c:pt>
                <c:pt idx="2196">
                  <c:v>33973</c:v>
                </c:pt>
                <c:pt idx="2197">
                  <c:v>33974</c:v>
                </c:pt>
                <c:pt idx="2198">
                  <c:v>33975</c:v>
                </c:pt>
                <c:pt idx="2199">
                  <c:v>33976</c:v>
                </c:pt>
                <c:pt idx="2200">
                  <c:v>33977</c:v>
                </c:pt>
                <c:pt idx="2201">
                  <c:v>33978</c:v>
                </c:pt>
                <c:pt idx="2202">
                  <c:v>33979</c:v>
                </c:pt>
                <c:pt idx="2203">
                  <c:v>33980</c:v>
                </c:pt>
                <c:pt idx="2204">
                  <c:v>33981</c:v>
                </c:pt>
                <c:pt idx="2205">
                  <c:v>33982</c:v>
                </c:pt>
                <c:pt idx="2206">
                  <c:v>33983</c:v>
                </c:pt>
                <c:pt idx="2207">
                  <c:v>33984</c:v>
                </c:pt>
                <c:pt idx="2208">
                  <c:v>33985</c:v>
                </c:pt>
                <c:pt idx="2209">
                  <c:v>33986</c:v>
                </c:pt>
                <c:pt idx="2210">
                  <c:v>33987</c:v>
                </c:pt>
                <c:pt idx="2211">
                  <c:v>33988</c:v>
                </c:pt>
                <c:pt idx="2212">
                  <c:v>33989</c:v>
                </c:pt>
                <c:pt idx="2213">
                  <c:v>33990</c:v>
                </c:pt>
                <c:pt idx="2214">
                  <c:v>33991</c:v>
                </c:pt>
                <c:pt idx="2215">
                  <c:v>33992</c:v>
                </c:pt>
                <c:pt idx="2216">
                  <c:v>33993</c:v>
                </c:pt>
                <c:pt idx="2217">
                  <c:v>33994</c:v>
                </c:pt>
                <c:pt idx="2218">
                  <c:v>33995</c:v>
                </c:pt>
                <c:pt idx="2219">
                  <c:v>33996</c:v>
                </c:pt>
                <c:pt idx="2220">
                  <c:v>33997</c:v>
                </c:pt>
                <c:pt idx="2221">
                  <c:v>33998</c:v>
                </c:pt>
                <c:pt idx="2222">
                  <c:v>33999</c:v>
                </c:pt>
                <c:pt idx="2223">
                  <c:v>34000</c:v>
                </c:pt>
                <c:pt idx="2224">
                  <c:v>34001</c:v>
                </c:pt>
                <c:pt idx="2225">
                  <c:v>34002</c:v>
                </c:pt>
                <c:pt idx="2226">
                  <c:v>34003</c:v>
                </c:pt>
                <c:pt idx="2227">
                  <c:v>34004</c:v>
                </c:pt>
                <c:pt idx="2228">
                  <c:v>34005</c:v>
                </c:pt>
                <c:pt idx="2229">
                  <c:v>34006</c:v>
                </c:pt>
                <c:pt idx="2230">
                  <c:v>34007</c:v>
                </c:pt>
                <c:pt idx="2231">
                  <c:v>34008</c:v>
                </c:pt>
                <c:pt idx="2232">
                  <c:v>34009</c:v>
                </c:pt>
                <c:pt idx="2233">
                  <c:v>34010</c:v>
                </c:pt>
                <c:pt idx="2234">
                  <c:v>34011</c:v>
                </c:pt>
                <c:pt idx="2235">
                  <c:v>34012</c:v>
                </c:pt>
                <c:pt idx="2236">
                  <c:v>34013</c:v>
                </c:pt>
                <c:pt idx="2237">
                  <c:v>34014</c:v>
                </c:pt>
                <c:pt idx="2238">
                  <c:v>34015</c:v>
                </c:pt>
                <c:pt idx="2239">
                  <c:v>34016</c:v>
                </c:pt>
                <c:pt idx="2240">
                  <c:v>34017</c:v>
                </c:pt>
                <c:pt idx="2241">
                  <c:v>34018</c:v>
                </c:pt>
                <c:pt idx="2242">
                  <c:v>34019</c:v>
                </c:pt>
                <c:pt idx="2243">
                  <c:v>34020</c:v>
                </c:pt>
                <c:pt idx="2244">
                  <c:v>34021</c:v>
                </c:pt>
                <c:pt idx="2245">
                  <c:v>34022</c:v>
                </c:pt>
                <c:pt idx="2246">
                  <c:v>34023</c:v>
                </c:pt>
                <c:pt idx="2247">
                  <c:v>34024</c:v>
                </c:pt>
                <c:pt idx="2248">
                  <c:v>34025</c:v>
                </c:pt>
                <c:pt idx="2249">
                  <c:v>34026</c:v>
                </c:pt>
                <c:pt idx="2250">
                  <c:v>34027</c:v>
                </c:pt>
                <c:pt idx="2251">
                  <c:v>34028</c:v>
                </c:pt>
                <c:pt idx="2252">
                  <c:v>34029</c:v>
                </c:pt>
                <c:pt idx="2253">
                  <c:v>34030</c:v>
                </c:pt>
                <c:pt idx="2254">
                  <c:v>34031</c:v>
                </c:pt>
                <c:pt idx="2255">
                  <c:v>34032</c:v>
                </c:pt>
                <c:pt idx="2256">
                  <c:v>34033</c:v>
                </c:pt>
                <c:pt idx="2257">
                  <c:v>34034</c:v>
                </c:pt>
                <c:pt idx="2258">
                  <c:v>34035</c:v>
                </c:pt>
                <c:pt idx="2259">
                  <c:v>34036</c:v>
                </c:pt>
                <c:pt idx="2260">
                  <c:v>34037</c:v>
                </c:pt>
                <c:pt idx="2261">
                  <c:v>34038</c:v>
                </c:pt>
                <c:pt idx="2262">
                  <c:v>34039</c:v>
                </c:pt>
                <c:pt idx="2263">
                  <c:v>34040</c:v>
                </c:pt>
                <c:pt idx="2264">
                  <c:v>34041</c:v>
                </c:pt>
                <c:pt idx="2265">
                  <c:v>34042</c:v>
                </c:pt>
                <c:pt idx="2266">
                  <c:v>34043</c:v>
                </c:pt>
                <c:pt idx="2267">
                  <c:v>34044</c:v>
                </c:pt>
                <c:pt idx="2268">
                  <c:v>34045</c:v>
                </c:pt>
                <c:pt idx="2269">
                  <c:v>34046</c:v>
                </c:pt>
                <c:pt idx="2270">
                  <c:v>34047</c:v>
                </c:pt>
                <c:pt idx="2271">
                  <c:v>34048</c:v>
                </c:pt>
                <c:pt idx="2272">
                  <c:v>34049</c:v>
                </c:pt>
                <c:pt idx="2273">
                  <c:v>34050</c:v>
                </c:pt>
                <c:pt idx="2274">
                  <c:v>34051</c:v>
                </c:pt>
                <c:pt idx="2275">
                  <c:v>34052</c:v>
                </c:pt>
                <c:pt idx="2276">
                  <c:v>34053</c:v>
                </c:pt>
                <c:pt idx="2277">
                  <c:v>34054</c:v>
                </c:pt>
                <c:pt idx="2278">
                  <c:v>34055</c:v>
                </c:pt>
                <c:pt idx="2279">
                  <c:v>34056</c:v>
                </c:pt>
                <c:pt idx="2280">
                  <c:v>34057</c:v>
                </c:pt>
                <c:pt idx="2281">
                  <c:v>34058</c:v>
                </c:pt>
                <c:pt idx="2282">
                  <c:v>34059</c:v>
                </c:pt>
                <c:pt idx="2283">
                  <c:v>34060</c:v>
                </c:pt>
                <c:pt idx="2284">
                  <c:v>34061</c:v>
                </c:pt>
                <c:pt idx="2285">
                  <c:v>34062</c:v>
                </c:pt>
                <c:pt idx="2286">
                  <c:v>34063</c:v>
                </c:pt>
                <c:pt idx="2287">
                  <c:v>34064</c:v>
                </c:pt>
                <c:pt idx="2288">
                  <c:v>34065</c:v>
                </c:pt>
                <c:pt idx="2289">
                  <c:v>34066</c:v>
                </c:pt>
                <c:pt idx="2290">
                  <c:v>34067</c:v>
                </c:pt>
                <c:pt idx="2291">
                  <c:v>34068</c:v>
                </c:pt>
                <c:pt idx="2292">
                  <c:v>34069</c:v>
                </c:pt>
                <c:pt idx="2293">
                  <c:v>34070</c:v>
                </c:pt>
                <c:pt idx="2294">
                  <c:v>34071</c:v>
                </c:pt>
                <c:pt idx="2295">
                  <c:v>34072</c:v>
                </c:pt>
                <c:pt idx="2296">
                  <c:v>34073</c:v>
                </c:pt>
                <c:pt idx="2297">
                  <c:v>34074</c:v>
                </c:pt>
                <c:pt idx="2298">
                  <c:v>34075</c:v>
                </c:pt>
                <c:pt idx="2299">
                  <c:v>34076</c:v>
                </c:pt>
                <c:pt idx="2300">
                  <c:v>34077</c:v>
                </c:pt>
                <c:pt idx="2301">
                  <c:v>34078</c:v>
                </c:pt>
                <c:pt idx="2302">
                  <c:v>34079</c:v>
                </c:pt>
                <c:pt idx="2303">
                  <c:v>34080</c:v>
                </c:pt>
                <c:pt idx="2304">
                  <c:v>34081</c:v>
                </c:pt>
                <c:pt idx="2305">
                  <c:v>34082</c:v>
                </c:pt>
                <c:pt idx="2306">
                  <c:v>34083</c:v>
                </c:pt>
                <c:pt idx="2307">
                  <c:v>34084</c:v>
                </c:pt>
                <c:pt idx="2308">
                  <c:v>34085</c:v>
                </c:pt>
                <c:pt idx="2309">
                  <c:v>34086</c:v>
                </c:pt>
                <c:pt idx="2310">
                  <c:v>34087</c:v>
                </c:pt>
                <c:pt idx="2311">
                  <c:v>34088</c:v>
                </c:pt>
                <c:pt idx="2312">
                  <c:v>34089</c:v>
                </c:pt>
                <c:pt idx="2313">
                  <c:v>34090</c:v>
                </c:pt>
                <c:pt idx="2314">
                  <c:v>34091</c:v>
                </c:pt>
                <c:pt idx="2315">
                  <c:v>34092</c:v>
                </c:pt>
                <c:pt idx="2316">
                  <c:v>34093</c:v>
                </c:pt>
                <c:pt idx="2317">
                  <c:v>34094</c:v>
                </c:pt>
                <c:pt idx="2318">
                  <c:v>34095</c:v>
                </c:pt>
                <c:pt idx="2319">
                  <c:v>34096</c:v>
                </c:pt>
                <c:pt idx="2320">
                  <c:v>34097</c:v>
                </c:pt>
                <c:pt idx="2321">
                  <c:v>34098</c:v>
                </c:pt>
                <c:pt idx="2322">
                  <c:v>34099</c:v>
                </c:pt>
                <c:pt idx="2323">
                  <c:v>34100</c:v>
                </c:pt>
                <c:pt idx="2324">
                  <c:v>34101</c:v>
                </c:pt>
                <c:pt idx="2325">
                  <c:v>34102</c:v>
                </c:pt>
                <c:pt idx="2326">
                  <c:v>34103</c:v>
                </c:pt>
                <c:pt idx="2327">
                  <c:v>34104</c:v>
                </c:pt>
                <c:pt idx="2328">
                  <c:v>34105</c:v>
                </c:pt>
                <c:pt idx="2329">
                  <c:v>34106</c:v>
                </c:pt>
                <c:pt idx="2330">
                  <c:v>34107</c:v>
                </c:pt>
                <c:pt idx="2331">
                  <c:v>34108</c:v>
                </c:pt>
                <c:pt idx="2332">
                  <c:v>34109</c:v>
                </c:pt>
                <c:pt idx="2333">
                  <c:v>34110</c:v>
                </c:pt>
                <c:pt idx="2334">
                  <c:v>34111</c:v>
                </c:pt>
                <c:pt idx="2335">
                  <c:v>34112</c:v>
                </c:pt>
                <c:pt idx="2336">
                  <c:v>34113</c:v>
                </c:pt>
                <c:pt idx="2337">
                  <c:v>34114</c:v>
                </c:pt>
                <c:pt idx="2338">
                  <c:v>34115</c:v>
                </c:pt>
                <c:pt idx="2339">
                  <c:v>34116</c:v>
                </c:pt>
                <c:pt idx="2340">
                  <c:v>34117</c:v>
                </c:pt>
                <c:pt idx="2341">
                  <c:v>34118</c:v>
                </c:pt>
                <c:pt idx="2342">
                  <c:v>34119</c:v>
                </c:pt>
                <c:pt idx="2343">
                  <c:v>34120</c:v>
                </c:pt>
                <c:pt idx="2344">
                  <c:v>34121</c:v>
                </c:pt>
                <c:pt idx="2345">
                  <c:v>34122</c:v>
                </c:pt>
                <c:pt idx="2346">
                  <c:v>34123</c:v>
                </c:pt>
                <c:pt idx="2347">
                  <c:v>34124</c:v>
                </c:pt>
                <c:pt idx="2348">
                  <c:v>34125</c:v>
                </c:pt>
                <c:pt idx="2349">
                  <c:v>34126</c:v>
                </c:pt>
                <c:pt idx="2350">
                  <c:v>34127</c:v>
                </c:pt>
                <c:pt idx="2351">
                  <c:v>34128</c:v>
                </c:pt>
                <c:pt idx="2352">
                  <c:v>34129</c:v>
                </c:pt>
                <c:pt idx="2353">
                  <c:v>34130</c:v>
                </c:pt>
                <c:pt idx="2354">
                  <c:v>34131</c:v>
                </c:pt>
                <c:pt idx="2355">
                  <c:v>34132</c:v>
                </c:pt>
                <c:pt idx="2356">
                  <c:v>34133</c:v>
                </c:pt>
                <c:pt idx="2357">
                  <c:v>34134</c:v>
                </c:pt>
                <c:pt idx="2358">
                  <c:v>34135</c:v>
                </c:pt>
                <c:pt idx="2359">
                  <c:v>34136</c:v>
                </c:pt>
                <c:pt idx="2360">
                  <c:v>34137</c:v>
                </c:pt>
                <c:pt idx="2361">
                  <c:v>34138</c:v>
                </c:pt>
                <c:pt idx="2362">
                  <c:v>34139</c:v>
                </c:pt>
                <c:pt idx="2363">
                  <c:v>34140</c:v>
                </c:pt>
                <c:pt idx="2364">
                  <c:v>34141</c:v>
                </c:pt>
                <c:pt idx="2365">
                  <c:v>34142</c:v>
                </c:pt>
                <c:pt idx="2366">
                  <c:v>34143</c:v>
                </c:pt>
                <c:pt idx="2367">
                  <c:v>34144</c:v>
                </c:pt>
                <c:pt idx="2368">
                  <c:v>34145</c:v>
                </c:pt>
                <c:pt idx="2369">
                  <c:v>34146</c:v>
                </c:pt>
                <c:pt idx="2370">
                  <c:v>34147</c:v>
                </c:pt>
                <c:pt idx="2371">
                  <c:v>34148</c:v>
                </c:pt>
                <c:pt idx="2372">
                  <c:v>34149</c:v>
                </c:pt>
                <c:pt idx="2373">
                  <c:v>34150</c:v>
                </c:pt>
                <c:pt idx="2374">
                  <c:v>34151</c:v>
                </c:pt>
                <c:pt idx="2375">
                  <c:v>34152</c:v>
                </c:pt>
                <c:pt idx="2376">
                  <c:v>34153</c:v>
                </c:pt>
                <c:pt idx="2377">
                  <c:v>34154</c:v>
                </c:pt>
                <c:pt idx="2378">
                  <c:v>34155</c:v>
                </c:pt>
                <c:pt idx="2379">
                  <c:v>34156</c:v>
                </c:pt>
                <c:pt idx="2380">
                  <c:v>34157</c:v>
                </c:pt>
                <c:pt idx="2381">
                  <c:v>34158</c:v>
                </c:pt>
                <c:pt idx="2382">
                  <c:v>34159</c:v>
                </c:pt>
                <c:pt idx="2383">
                  <c:v>34160</c:v>
                </c:pt>
                <c:pt idx="2384">
                  <c:v>34161</c:v>
                </c:pt>
                <c:pt idx="2385">
                  <c:v>34162</c:v>
                </c:pt>
                <c:pt idx="2386">
                  <c:v>34163</c:v>
                </c:pt>
                <c:pt idx="2387">
                  <c:v>34164</c:v>
                </c:pt>
                <c:pt idx="2388">
                  <c:v>34165</c:v>
                </c:pt>
                <c:pt idx="2389">
                  <c:v>34166</c:v>
                </c:pt>
                <c:pt idx="2390">
                  <c:v>34167</c:v>
                </c:pt>
                <c:pt idx="2391">
                  <c:v>34168</c:v>
                </c:pt>
                <c:pt idx="2392">
                  <c:v>34169</c:v>
                </c:pt>
                <c:pt idx="2393">
                  <c:v>34170</c:v>
                </c:pt>
                <c:pt idx="2394">
                  <c:v>34171</c:v>
                </c:pt>
                <c:pt idx="2395">
                  <c:v>34172</c:v>
                </c:pt>
                <c:pt idx="2396">
                  <c:v>34173</c:v>
                </c:pt>
                <c:pt idx="2397">
                  <c:v>34174</c:v>
                </c:pt>
                <c:pt idx="2398">
                  <c:v>34175</c:v>
                </c:pt>
                <c:pt idx="2399">
                  <c:v>34176</c:v>
                </c:pt>
                <c:pt idx="2400">
                  <c:v>34177</c:v>
                </c:pt>
                <c:pt idx="2401">
                  <c:v>34178</c:v>
                </c:pt>
                <c:pt idx="2402">
                  <c:v>34179</c:v>
                </c:pt>
                <c:pt idx="2403">
                  <c:v>34180</c:v>
                </c:pt>
                <c:pt idx="2404">
                  <c:v>34181</c:v>
                </c:pt>
                <c:pt idx="2405">
                  <c:v>34182</c:v>
                </c:pt>
                <c:pt idx="2406">
                  <c:v>34183</c:v>
                </c:pt>
                <c:pt idx="2407">
                  <c:v>34184</c:v>
                </c:pt>
                <c:pt idx="2408">
                  <c:v>34185</c:v>
                </c:pt>
                <c:pt idx="2409">
                  <c:v>34186</c:v>
                </c:pt>
                <c:pt idx="2410">
                  <c:v>34187</c:v>
                </c:pt>
                <c:pt idx="2411">
                  <c:v>34188</c:v>
                </c:pt>
                <c:pt idx="2412">
                  <c:v>34189</c:v>
                </c:pt>
                <c:pt idx="2413">
                  <c:v>34190</c:v>
                </c:pt>
                <c:pt idx="2414">
                  <c:v>34191</c:v>
                </c:pt>
                <c:pt idx="2415">
                  <c:v>34192</c:v>
                </c:pt>
                <c:pt idx="2416">
                  <c:v>34193</c:v>
                </c:pt>
                <c:pt idx="2417">
                  <c:v>34194</c:v>
                </c:pt>
                <c:pt idx="2418">
                  <c:v>34195</c:v>
                </c:pt>
                <c:pt idx="2419">
                  <c:v>34196</c:v>
                </c:pt>
                <c:pt idx="2420">
                  <c:v>34197</c:v>
                </c:pt>
                <c:pt idx="2421">
                  <c:v>34198</c:v>
                </c:pt>
                <c:pt idx="2422">
                  <c:v>34199</c:v>
                </c:pt>
                <c:pt idx="2423">
                  <c:v>34200</c:v>
                </c:pt>
                <c:pt idx="2424">
                  <c:v>34201</c:v>
                </c:pt>
                <c:pt idx="2425">
                  <c:v>34202</c:v>
                </c:pt>
                <c:pt idx="2426">
                  <c:v>34203</c:v>
                </c:pt>
                <c:pt idx="2427">
                  <c:v>34204</c:v>
                </c:pt>
                <c:pt idx="2428">
                  <c:v>34205</c:v>
                </c:pt>
                <c:pt idx="2429">
                  <c:v>34206</c:v>
                </c:pt>
                <c:pt idx="2430">
                  <c:v>34207</c:v>
                </c:pt>
                <c:pt idx="2431">
                  <c:v>34208</c:v>
                </c:pt>
                <c:pt idx="2432">
                  <c:v>34209</c:v>
                </c:pt>
                <c:pt idx="2433">
                  <c:v>34210</c:v>
                </c:pt>
                <c:pt idx="2434">
                  <c:v>34211</c:v>
                </c:pt>
                <c:pt idx="2435">
                  <c:v>34212</c:v>
                </c:pt>
                <c:pt idx="2436">
                  <c:v>34213</c:v>
                </c:pt>
                <c:pt idx="2437">
                  <c:v>34214</c:v>
                </c:pt>
                <c:pt idx="2438">
                  <c:v>34215</c:v>
                </c:pt>
                <c:pt idx="2439">
                  <c:v>34216</c:v>
                </c:pt>
                <c:pt idx="2440">
                  <c:v>34217</c:v>
                </c:pt>
                <c:pt idx="2441">
                  <c:v>34218</c:v>
                </c:pt>
                <c:pt idx="2442">
                  <c:v>34219</c:v>
                </c:pt>
                <c:pt idx="2443">
                  <c:v>34220</c:v>
                </c:pt>
                <c:pt idx="2444">
                  <c:v>34221</c:v>
                </c:pt>
                <c:pt idx="2445">
                  <c:v>34222</c:v>
                </c:pt>
                <c:pt idx="2446">
                  <c:v>34223</c:v>
                </c:pt>
                <c:pt idx="2447">
                  <c:v>34224</c:v>
                </c:pt>
                <c:pt idx="2448">
                  <c:v>34225</c:v>
                </c:pt>
                <c:pt idx="2449">
                  <c:v>34226</c:v>
                </c:pt>
                <c:pt idx="2450">
                  <c:v>34227</c:v>
                </c:pt>
                <c:pt idx="2451">
                  <c:v>34228</c:v>
                </c:pt>
                <c:pt idx="2452">
                  <c:v>34229</c:v>
                </c:pt>
                <c:pt idx="2453">
                  <c:v>34230</c:v>
                </c:pt>
                <c:pt idx="2454">
                  <c:v>34231</c:v>
                </c:pt>
                <c:pt idx="2455">
                  <c:v>34232</c:v>
                </c:pt>
                <c:pt idx="2456">
                  <c:v>34233</c:v>
                </c:pt>
                <c:pt idx="2457">
                  <c:v>34234</c:v>
                </c:pt>
                <c:pt idx="2458">
                  <c:v>34235</c:v>
                </c:pt>
                <c:pt idx="2459">
                  <c:v>34236</c:v>
                </c:pt>
                <c:pt idx="2460">
                  <c:v>34237</c:v>
                </c:pt>
                <c:pt idx="2461">
                  <c:v>34238</c:v>
                </c:pt>
                <c:pt idx="2462">
                  <c:v>34239</c:v>
                </c:pt>
                <c:pt idx="2463">
                  <c:v>34240</c:v>
                </c:pt>
                <c:pt idx="2464">
                  <c:v>34241</c:v>
                </c:pt>
                <c:pt idx="2465">
                  <c:v>34242</c:v>
                </c:pt>
                <c:pt idx="2466">
                  <c:v>34243</c:v>
                </c:pt>
                <c:pt idx="2467">
                  <c:v>34244</c:v>
                </c:pt>
                <c:pt idx="2468">
                  <c:v>34245</c:v>
                </c:pt>
                <c:pt idx="2469">
                  <c:v>34246</c:v>
                </c:pt>
                <c:pt idx="2470">
                  <c:v>34247</c:v>
                </c:pt>
                <c:pt idx="2471">
                  <c:v>34248</c:v>
                </c:pt>
                <c:pt idx="2472">
                  <c:v>34249</c:v>
                </c:pt>
                <c:pt idx="2473">
                  <c:v>34250</c:v>
                </c:pt>
                <c:pt idx="2474">
                  <c:v>34251</c:v>
                </c:pt>
                <c:pt idx="2475">
                  <c:v>34252</c:v>
                </c:pt>
                <c:pt idx="2476">
                  <c:v>34253</c:v>
                </c:pt>
                <c:pt idx="2477">
                  <c:v>34254</c:v>
                </c:pt>
                <c:pt idx="2478">
                  <c:v>34255</c:v>
                </c:pt>
                <c:pt idx="2479">
                  <c:v>34256</c:v>
                </c:pt>
                <c:pt idx="2480">
                  <c:v>34257</c:v>
                </c:pt>
                <c:pt idx="2481">
                  <c:v>34258</c:v>
                </c:pt>
                <c:pt idx="2482">
                  <c:v>34259</c:v>
                </c:pt>
                <c:pt idx="2483">
                  <c:v>34260</c:v>
                </c:pt>
                <c:pt idx="2484">
                  <c:v>34261</c:v>
                </c:pt>
                <c:pt idx="2485">
                  <c:v>34262</c:v>
                </c:pt>
                <c:pt idx="2486">
                  <c:v>34263</c:v>
                </c:pt>
                <c:pt idx="2487">
                  <c:v>34264</c:v>
                </c:pt>
                <c:pt idx="2488">
                  <c:v>34265</c:v>
                </c:pt>
                <c:pt idx="2489">
                  <c:v>34266</c:v>
                </c:pt>
                <c:pt idx="2490">
                  <c:v>34267</c:v>
                </c:pt>
                <c:pt idx="2491">
                  <c:v>34268</c:v>
                </c:pt>
                <c:pt idx="2492">
                  <c:v>34269</c:v>
                </c:pt>
                <c:pt idx="2493">
                  <c:v>34270</c:v>
                </c:pt>
                <c:pt idx="2494">
                  <c:v>34271</c:v>
                </c:pt>
                <c:pt idx="2495">
                  <c:v>34272</c:v>
                </c:pt>
                <c:pt idx="2496">
                  <c:v>34273</c:v>
                </c:pt>
                <c:pt idx="2497">
                  <c:v>34274</c:v>
                </c:pt>
                <c:pt idx="2498">
                  <c:v>34275</c:v>
                </c:pt>
                <c:pt idx="2499">
                  <c:v>34276</c:v>
                </c:pt>
                <c:pt idx="2500">
                  <c:v>34277</c:v>
                </c:pt>
                <c:pt idx="2501">
                  <c:v>34278</c:v>
                </c:pt>
                <c:pt idx="2502">
                  <c:v>34279</c:v>
                </c:pt>
                <c:pt idx="2503">
                  <c:v>34280</c:v>
                </c:pt>
                <c:pt idx="2504">
                  <c:v>34281</c:v>
                </c:pt>
                <c:pt idx="2505">
                  <c:v>34282</c:v>
                </c:pt>
                <c:pt idx="2506">
                  <c:v>34283</c:v>
                </c:pt>
                <c:pt idx="2507">
                  <c:v>34284</c:v>
                </c:pt>
                <c:pt idx="2508">
                  <c:v>34285</c:v>
                </c:pt>
                <c:pt idx="2509">
                  <c:v>34286</c:v>
                </c:pt>
                <c:pt idx="2510">
                  <c:v>34287</c:v>
                </c:pt>
                <c:pt idx="2511">
                  <c:v>34288</c:v>
                </c:pt>
                <c:pt idx="2512">
                  <c:v>34289</c:v>
                </c:pt>
                <c:pt idx="2513">
                  <c:v>34290</c:v>
                </c:pt>
                <c:pt idx="2514">
                  <c:v>34291</c:v>
                </c:pt>
                <c:pt idx="2515">
                  <c:v>34292</c:v>
                </c:pt>
                <c:pt idx="2516">
                  <c:v>34293</c:v>
                </c:pt>
                <c:pt idx="2517">
                  <c:v>34294</c:v>
                </c:pt>
                <c:pt idx="2518">
                  <c:v>34295</c:v>
                </c:pt>
                <c:pt idx="2519">
                  <c:v>34296</c:v>
                </c:pt>
                <c:pt idx="2520">
                  <c:v>34297</c:v>
                </c:pt>
                <c:pt idx="2521">
                  <c:v>34298</c:v>
                </c:pt>
                <c:pt idx="2522">
                  <c:v>34299</c:v>
                </c:pt>
                <c:pt idx="2523">
                  <c:v>34300</c:v>
                </c:pt>
                <c:pt idx="2524">
                  <c:v>34301</c:v>
                </c:pt>
                <c:pt idx="2525">
                  <c:v>34302</c:v>
                </c:pt>
                <c:pt idx="2526">
                  <c:v>34303</c:v>
                </c:pt>
                <c:pt idx="2527">
                  <c:v>34304</c:v>
                </c:pt>
                <c:pt idx="2528">
                  <c:v>34305</c:v>
                </c:pt>
                <c:pt idx="2529">
                  <c:v>34306</c:v>
                </c:pt>
                <c:pt idx="2530">
                  <c:v>34307</c:v>
                </c:pt>
                <c:pt idx="2531">
                  <c:v>34308</c:v>
                </c:pt>
                <c:pt idx="2532">
                  <c:v>34309</c:v>
                </c:pt>
                <c:pt idx="2533">
                  <c:v>34310</c:v>
                </c:pt>
                <c:pt idx="2534">
                  <c:v>34311</c:v>
                </c:pt>
                <c:pt idx="2535">
                  <c:v>34312</c:v>
                </c:pt>
                <c:pt idx="2536">
                  <c:v>34313</c:v>
                </c:pt>
                <c:pt idx="2537">
                  <c:v>34314</c:v>
                </c:pt>
                <c:pt idx="2538">
                  <c:v>34315</c:v>
                </c:pt>
                <c:pt idx="2539">
                  <c:v>34316</c:v>
                </c:pt>
                <c:pt idx="2540">
                  <c:v>34317</c:v>
                </c:pt>
                <c:pt idx="2541">
                  <c:v>34318</c:v>
                </c:pt>
                <c:pt idx="2542">
                  <c:v>34319</c:v>
                </c:pt>
                <c:pt idx="2543">
                  <c:v>34320</c:v>
                </c:pt>
                <c:pt idx="2544">
                  <c:v>34321</c:v>
                </c:pt>
                <c:pt idx="2545">
                  <c:v>34322</c:v>
                </c:pt>
                <c:pt idx="2546">
                  <c:v>34323</c:v>
                </c:pt>
                <c:pt idx="2547">
                  <c:v>34324</c:v>
                </c:pt>
                <c:pt idx="2548">
                  <c:v>34325</c:v>
                </c:pt>
                <c:pt idx="2549">
                  <c:v>34326</c:v>
                </c:pt>
                <c:pt idx="2550">
                  <c:v>34327</c:v>
                </c:pt>
                <c:pt idx="2551">
                  <c:v>34328</c:v>
                </c:pt>
                <c:pt idx="2552">
                  <c:v>34329</c:v>
                </c:pt>
                <c:pt idx="2553">
                  <c:v>34330</c:v>
                </c:pt>
                <c:pt idx="2554">
                  <c:v>34331</c:v>
                </c:pt>
                <c:pt idx="2555">
                  <c:v>34332</c:v>
                </c:pt>
                <c:pt idx="2556">
                  <c:v>34333</c:v>
                </c:pt>
                <c:pt idx="2557">
                  <c:v>34334</c:v>
                </c:pt>
                <c:pt idx="2558">
                  <c:v>34335</c:v>
                </c:pt>
                <c:pt idx="2559">
                  <c:v>34336</c:v>
                </c:pt>
                <c:pt idx="2560">
                  <c:v>34337</c:v>
                </c:pt>
                <c:pt idx="2561">
                  <c:v>34338</c:v>
                </c:pt>
                <c:pt idx="2562">
                  <c:v>34339</c:v>
                </c:pt>
                <c:pt idx="2563">
                  <c:v>34340</c:v>
                </c:pt>
                <c:pt idx="2564">
                  <c:v>34341</c:v>
                </c:pt>
                <c:pt idx="2565">
                  <c:v>34342</c:v>
                </c:pt>
                <c:pt idx="2566">
                  <c:v>34343</c:v>
                </c:pt>
                <c:pt idx="2567">
                  <c:v>34344</c:v>
                </c:pt>
                <c:pt idx="2568">
                  <c:v>34345</c:v>
                </c:pt>
                <c:pt idx="2569">
                  <c:v>34346</c:v>
                </c:pt>
                <c:pt idx="2570">
                  <c:v>34347</c:v>
                </c:pt>
                <c:pt idx="2571">
                  <c:v>34348</c:v>
                </c:pt>
                <c:pt idx="2572">
                  <c:v>34349</c:v>
                </c:pt>
                <c:pt idx="2573">
                  <c:v>34350</c:v>
                </c:pt>
                <c:pt idx="2574">
                  <c:v>34351</c:v>
                </c:pt>
                <c:pt idx="2575">
                  <c:v>34352</c:v>
                </c:pt>
                <c:pt idx="2576">
                  <c:v>34353</c:v>
                </c:pt>
                <c:pt idx="2577">
                  <c:v>34354</c:v>
                </c:pt>
                <c:pt idx="2578">
                  <c:v>34355</c:v>
                </c:pt>
                <c:pt idx="2579">
                  <c:v>34356</c:v>
                </c:pt>
                <c:pt idx="2580">
                  <c:v>34357</c:v>
                </c:pt>
                <c:pt idx="2581">
                  <c:v>34358</c:v>
                </c:pt>
                <c:pt idx="2582">
                  <c:v>34359</c:v>
                </c:pt>
                <c:pt idx="2583">
                  <c:v>34360</c:v>
                </c:pt>
                <c:pt idx="2584">
                  <c:v>34361</c:v>
                </c:pt>
                <c:pt idx="2585">
                  <c:v>34362</c:v>
                </c:pt>
                <c:pt idx="2586">
                  <c:v>34363</c:v>
                </c:pt>
                <c:pt idx="2587">
                  <c:v>34364</c:v>
                </c:pt>
                <c:pt idx="2588">
                  <c:v>34365</c:v>
                </c:pt>
                <c:pt idx="2589">
                  <c:v>34366</c:v>
                </c:pt>
                <c:pt idx="2590">
                  <c:v>34367</c:v>
                </c:pt>
                <c:pt idx="2591">
                  <c:v>34368</c:v>
                </c:pt>
                <c:pt idx="2592">
                  <c:v>34369</c:v>
                </c:pt>
                <c:pt idx="2593">
                  <c:v>34370</c:v>
                </c:pt>
                <c:pt idx="2594">
                  <c:v>34371</c:v>
                </c:pt>
                <c:pt idx="2595">
                  <c:v>34372</c:v>
                </c:pt>
                <c:pt idx="2596">
                  <c:v>34373</c:v>
                </c:pt>
                <c:pt idx="2597">
                  <c:v>34374</c:v>
                </c:pt>
                <c:pt idx="2598">
                  <c:v>34375</c:v>
                </c:pt>
                <c:pt idx="2599">
                  <c:v>34376</c:v>
                </c:pt>
                <c:pt idx="2600">
                  <c:v>34377</c:v>
                </c:pt>
                <c:pt idx="2601">
                  <c:v>34378</c:v>
                </c:pt>
                <c:pt idx="2602">
                  <c:v>34379</c:v>
                </c:pt>
                <c:pt idx="2603">
                  <c:v>34380</c:v>
                </c:pt>
                <c:pt idx="2604">
                  <c:v>34381</c:v>
                </c:pt>
                <c:pt idx="2605">
                  <c:v>34382</c:v>
                </c:pt>
                <c:pt idx="2606">
                  <c:v>34383</c:v>
                </c:pt>
                <c:pt idx="2607">
                  <c:v>34384</c:v>
                </c:pt>
                <c:pt idx="2608">
                  <c:v>34385</c:v>
                </c:pt>
                <c:pt idx="2609">
                  <c:v>34386</c:v>
                </c:pt>
                <c:pt idx="2610">
                  <c:v>34387</c:v>
                </c:pt>
                <c:pt idx="2611">
                  <c:v>34388</c:v>
                </c:pt>
                <c:pt idx="2612">
                  <c:v>34389</c:v>
                </c:pt>
                <c:pt idx="2613">
                  <c:v>34390</c:v>
                </c:pt>
                <c:pt idx="2614">
                  <c:v>34391</c:v>
                </c:pt>
                <c:pt idx="2615">
                  <c:v>34392</c:v>
                </c:pt>
                <c:pt idx="2616">
                  <c:v>34393</c:v>
                </c:pt>
                <c:pt idx="2617">
                  <c:v>34394</c:v>
                </c:pt>
                <c:pt idx="2618">
                  <c:v>34395</c:v>
                </c:pt>
                <c:pt idx="2619">
                  <c:v>34396</c:v>
                </c:pt>
                <c:pt idx="2620">
                  <c:v>34397</c:v>
                </c:pt>
                <c:pt idx="2621">
                  <c:v>34398</c:v>
                </c:pt>
                <c:pt idx="2622">
                  <c:v>34399</c:v>
                </c:pt>
                <c:pt idx="2623">
                  <c:v>34400</c:v>
                </c:pt>
                <c:pt idx="2624">
                  <c:v>34401</c:v>
                </c:pt>
                <c:pt idx="2625">
                  <c:v>34402</c:v>
                </c:pt>
                <c:pt idx="2626">
                  <c:v>34403</c:v>
                </c:pt>
                <c:pt idx="2627">
                  <c:v>34404</c:v>
                </c:pt>
                <c:pt idx="2628">
                  <c:v>34405</c:v>
                </c:pt>
                <c:pt idx="2629">
                  <c:v>34406</c:v>
                </c:pt>
                <c:pt idx="2630">
                  <c:v>34407</c:v>
                </c:pt>
                <c:pt idx="2631">
                  <c:v>34408</c:v>
                </c:pt>
                <c:pt idx="2632">
                  <c:v>34409</c:v>
                </c:pt>
                <c:pt idx="2633">
                  <c:v>34410</c:v>
                </c:pt>
                <c:pt idx="2634">
                  <c:v>34411</c:v>
                </c:pt>
                <c:pt idx="2635">
                  <c:v>34412</c:v>
                </c:pt>
                <c:pt idx="2636">
                  <c:v>34413</c:v>
                </c:pt>
                <c:pt idx="2637">
                  <c:v>34414</c:v>
                </c:pt>
                <c:pt idx="2638">
                  <c:v>34415</c:v>
                </c:pt>
                <c:pt idx="2639">
                  <c:v>34416</c:v>
                </c:pt>
                <c:pt idx="2640">
                  <c:v>34417</c:v>
                </c:pt>
                <c:pt idx="2641">
                  <c:v>34418</c:v>
                </c:pt>
                <c:pt idx="2642">
                  <c:v>34419</c:v>
                </c:pt>
                <c:pt idx="2643">
                  <c:v>34420</c:v>
                </c:pt>
                <c:pt idx="2644">
                  <c:v>34421</c:v>
                </c:pt>
                <c:pt idx="2645">
                  <c:v>34422</c:v>
                </c:pt>
                <c:pt idx="2646">
                  <c:v>34423</c:v>
                </c:pt>
                <c:pt idx="2647">
                  <c:v>34424</c:v>
                </c:pt>
                <c:pt idx="2648">
                  <c:v>34425</c:v>
                </c:pt>
                <c:pt idx="2649">
                  <c:v>34426</c:v>
                </c:pt>
                <c:pt idx="2650">
                  <c:v>34427</c:v>
                </c:pt>
                <c:pt idx="2651">
                  <c:v>34428</c:v>
                </c:pt>
                <c:pt idx="2652">
                  <c:v>34429</c:v>
                </c:pt>
                <c:pt idx="2653">
                  <c:v>34430</c:v>
                </c:pt>
                <c:pt idx="2654">
                  <c:v>34431</c:v>
                </c:pt>
                <c:pt idx="2655">
                  <c:v>34432</c:v>
                </c:pt>
                <c:pt idx="2656">
                  <c:v>34433</c:v>
                </c:pt>
                <c:pt idx="2657">
                  <c:v>34434</c:v>
                </c:pt>
                <c:pt idx="2658">
                  <c:v>34435</c:v>
                </c:pt>
                <c:pt idx="2659">
                  <c:v>34436</c:v>
                </c:pt>
                <c:pt idx="2660">
                  <c:v>34437</c:v>
                </c:pt>
                <c:pt idx="2661">
                  <c:v>34438</c:v>
                </c:pt>
                <c:pt idx="2662">
                  <c:v>34439</c:v>
                </c:pt>
                <c:pt idx="2663">
                  <c:v>34440</c:v>
                </c:pt>
                <c:pt idx="2664">
                  <c:v>34441</c:v>
                </c:pt>
                <c:pt idx="2665">
                  <c:v>34442</c:v>
                </c:pt>
                <c:pt idx="2666">
                  <c:v>34443</c:v>
                </c:pt>
                <c:pt idx="2667">
                  <c:v>34444</c:v>
                </c:pt>
                <c:pt idx="2668">
                  <c:v>34445</c:v>
                </c:pt>
                <c:pt idx="2669">
                  <c:v>34446</c:v>
                </c:pt>
                <c:pt idx="2670">
                  <c:v>34447</c:v>
                </c:pt>
                <c:pt idx="2671">
                  <c:v>34448</c:v>
                </c:pt>
                <c:pt idx="2672">
                  <c:v>34449</c:v>
                </c:pt>
                <c:pt idx="2673">
                  <c:v>34450</c:v>
                </c:pt>
                <c:pt idx="2674">
                  <c:v>34451</c:v>
                </c:pt>
                <c:pt idx="2675">
                  <c:v>34452</c:v>
                </c:pt>
                <c:pt idx="2676">
                  <c:v>34453</c:v>
                </c:pt>
                <c:pt idx="2677">
                  <c:v>34454</c:v>
                </c:pt>
                <c:pt idx="2678">
                  <c:v>34455</c:v>
                </c:pt>
                <c:pt idx="2679">
                  <c:v>34456</c:v>
                </c:pt>
                <c:pt idx="2680">
                  <c:v>34457</c:v>
                </c:pt>
                <c:pt idx="2681">
                  <c:v>34458</c:v>
                </c:pt>
                <c:pt idx="2682">
                  <c:v>34459</c:v>
                </c:pt>
                <c:pt idx="2683">
                  <c:v>34460</c:v>
                </c:pt>
                <c:pt idx="2684">
                  <c:v>34461</c:v>
                </c:pt>
                <c:pt idx="2685">
                  <c:v>34462</c:v>
                </c:pt>
                <c:pt idx="2686">
                  <c:v>34463</c:v>
                </c:pt>
                <c:pt idx="2687">
                  <c:v>34464</c:v>
                </c:pt>
                <c:pt idx="2688">
                  <c:v>34465</c:v>
                </c:pt>
                <c:pt idx="2689">
                  <c:v>34466</c:v>
                </c:pt>
                <c:pt idx="2690">
                  <c:v>34467</c:v>
                </c:pt>
                <c:pt idx="2691">
                  <c:v>34468</c:v>
                </c:pt>
                <c:pt idx="2692">
                  <c:v>34469</c:v>
                </c:pt>
                <c:pt idx="2693">
                  <c:v>34470</c:v>
                </c:pt>
                <c:pt idx="2694">
                  <c:v>34471</c:v>
                </c:pt>
                <c:pt idx="2695">
                  <c:v>34472</c:v>
                </c:pt>
                <c:pt idx="2696">
                  <c:v>34473</c:v>
                </c:pt>
                <c:pt idx="2697">
                  <c:v>34474</c:v>
                </c:pt>
                <c:pt idx="2698">
                  <c:v>34475</c:v>
                </c:pt>
                <c:pt idx="2699">
                  <c:v>34476</c:v>
                </c:pt>
                <c:pt idx="2700">
                  <c:v>34477</c:v>
                </c:pt>
                <c:pt idx="2701">
                  <c:v>34478</c:v>
                </c:pt>
                <c:pt idx="2702">
                  <c:v>34479</c:v>
                </c:pt>
                <c:pt idx="2703">
                  <c:v>34480</c:v>
                </c:pt>
                <c:pt idx="2704">
                  <c:v>34481</c:v>
                </c:pt>
                <c:pt idx="2705">
                  <c:v>34482</c:v>
                </c:pt>
                <c:pt idx="2706">
                  <c:v>34483</c:v>
                </c:pt>
                <c:pt idx="2707">
                  <c:v>34484</c:v>
                </c:pt>
                <c:pt idx="2708">
                  <c:v>34485</c:v>
                </c:pt>
                <c:pt idx="2709">
                  <c:v>34486</c:v>
                </c:pt>
                <c:pt idx="2710">
                  <c:v>34487</c:v>
                </c:pt>
                <c:pt idx="2711">
                  <c:v>34488</c:v>
                </c:pt>
                <c:pt idx="2712">
                  <c:v>34489</c:v>
                </c:pt>
                <c:pt idx="2713">
                  <c:v>34490</c:v>
                </c:pt>
                <c:pt idx="2714">
                  <c:v>34491</c:v>
                </c:pt>
                <c:pt idx="2715">
                  <c:v>34492</c:v>
                </c:pt>
                <c:pt idx="2716">
                  <c:v>34493</c:v>
                </c:pt>
                <c:pt idx="2717">
                  <c:v>34494</c:v>
                </c:pt>
                <c:pt idx="2718">
                  <c:v>34495</c:v>
                </c:pt>
                <c:pt idx="2719">
                  <c:v>34496</c:v>
                </c:pt>
                <c:pt idx="2720">
                  <c:v>34497</c:v>
                </c:pt>
                <c:pt idx="2721">
                  <c:v>34498</c:v>
                </c:pt>
                <c:pt idx="2722">
                  <c:v>34499</c:v>
                </c:pt>
                <c:pt idx="2723">
                  <c:v>34500</c:v>
                </c:pt>
                <c:pt idx="2724">
                  <c:v>34501</c:v>
                </c:pt>
                <c:pt idx="2725">
                  <c:v>34502</c:v>
                </c:pt>
                <c:pt idx="2726">
                  <c:v>34503</c:v>
                </c:pt>
                <c:pt idx="2727">
                  <c:v>34504</c:v>
                </c:pt>
                <c:pt idx="2728">
                  <c:v>34505</c:v>
                </c:pt>
                <c:pt idx="2729">
                  <c:v>34506</c:v>
                </c:pt>
                <c:pt idx="2730">
                  <c:v>34507</c:v>
                </c:pt>
                <c:pt idx="2731">
                  <c:v>34508</c:v>
                </c:pt>
                <c:pt idx="2732">
                  <c:v>34509</c:v>
                </c:pt>
                <c:pt idx="2733">
                  <c:v>34510</c:v>
                </c:pt>
                <c:pt idx="2734">
                  <c:v>34511</c:v>
                </c:pt>
                <c:pt idx="2735">
                  <c:v>34512</c:v>
                </c:pt>
                <c:pt idx="2736">
                  <c:v>34513</c:v>
                </c:pt>
                <c:pt idx="2737">
                  <c:v>34514</c:v>
                </c:pt>
                <c:pt idx="2738">
                  <c:v>34515</c:v>
                </c:pt>
                <c:pt idx="2739">
                  <c:v>34516</c:v>
                </c:pt>
                <c:pt idx="2740">
                  <c:v>34517</c:v>
                </c:pt>
                <c:pt idx="2741">
                  <c:v>34518</c:v>
                </c:pt>
                <c:pt idx="2742">
                  <c:v>34519</c:v>
                </c:pt>
                <c:pt idx="2743">
                  <c:v>34520</c:v>
                </c:pt>
                <c:pt idx="2744">
                  <c:v>34521</c:v>
                </c:pt>
                <c:pt idx="2745">
                  <c:v>34522</c:v>
                </c:pt>
                <c:pt idx="2746">
                  <c:v>34523</c:v>
                </c:pt>
                <c:pt idx="2747">
                  <c:v>34524</c:v>
                </c:pt>
                <c:pt idx="2748">
                  <c:v>34525</c:v>
                </c:pt>
                <c:pt idx="2749">
                  <c:v>34526</c:v>
                </c:pt>
                <c:pt idx="2750">
                  <c:v>34527</c:v>
                </c:pt>
                <c:pt idx="2751">
                  <c:v>34528</c:v>
                </c:pt>
                <c:pt idx="2752">
                  <c:v>34529</c:v>
                </c:pt>
                <c:pt idx="2753">
                  <c:v>34530</c:v>
                </c:pt>
                <c:pt idx="2754">
                  <c:v>34531</c:v>
                </c:pt>
                <c:pt idx="2755">
                  <c:v>34532</c:v>
                </c:pt>
                <c:pt idx="2756">
                  <c:v>34533</c:v>
                </c:pt>
                <c:pt idx="2757">
                  <c:v>34534</c:v>
                </c:pt>
                <c:pt idx="2758">
                  <c:v>34535</c:v>
                </c:pt>
                <c:pt idx="2759">
                  <c:v>34536</c:v>
                </c:pt>
                <c:pt idx="2760">
                  <c:v>34537</c:v>
                </c:pt>
                <c:pt idx="2761">
                  <c:v>34538</c:v>
                </c:pt>
                <c:pt idx="2762">
                  <c:v>34539</c:v>
                </c:pt>
                <c:pt idx="2763">
                  <c:v>34540</c:v>
                </c:pt>
                <c:pt idx="2764">
                  <c:v>34541</c:v>
                </c:pt>
                <c:pt idx="2765">
                  <c:v>34542</c:v>
                </c:pt>
                <c:pt idx="2766">
                  <c:v>34543</c:v>
                </c:pt>
                <c:pt idx="2767">
                  <c:v>34544</c:v>
                </c:pt>
                <c:pt idx="2768">
                  <c:v>34545</c:v>
                </c:pt>
                <c:pt idx="2769">
                  <c:v>34546</c:v>
                </c:pt>
                <c:pt idx="2770">
                  <c:v>34547</c:v>
                </c:pt>
                <c:pt idx="2771">
                  <c:v>34548</c:v>
                </c:pt>
                <c:pt idx="2772">
                  <c:v>34549</c:v>
                </c:pt>
                <c:pt idx="2773">
                  <c:v>34550</c:v>
                </c:pt>
                <c:pt idx="2774">
                  <c:v>34551</c:v>
                </c:pt>
                <c:pt idx="2775">
                  <c:v>34552</c:v>
                </c:pt>
                <c:pt idx="2776">
                  <c:v>34553</c:v>
                </c:pt>
                <c:pt idx="2777">
                  <c:v>34554</c:v>
                </c:pt>
                <c:pt idx="2778">
                  <c:v>34555</c:v>
                </c:pt>
                <c:pt idx="2779">
                  <c:v>34556</c:v>
                </c:pt>
                <c:pt idx="2780">
                  <c:v>34557</c:v>
                </c:pt>
                <c:pt idx="2781">
                  <c:v>34558</c:v>
                </c:pt>
                <c:pt idx="2782">
                  <c:v>34559</c:v>
                </c:pt>
                <c:pt idx="2783">
                  <c:v>34560</c:v>
                </c:pt>
                <c:pt idx="2784">
                  <c:v>34561</c:v>
                </c:pt>
                <c:pt idx="2785">
                  <c:v>34562</c:v>
                </c:pt>
                <c:pt idx="2786">
                  <c:v>34563</c:v>
                </c:pt>
                <c:pt idx="2787">
                  <c:v>34564</c:v>
                </c:pt>
                <c:pt idx="2788">
                  <c:v>34565</c:v>
                </c:pt>
                <c:pt idx="2789">
                  <c:v>34566</c:v>
                </c:pt>
                <c:pt idx="2790">
                  <c:v>34567</c:v>
                </c:pt>
                <c:pt idx="2791">
                  <c:v>34568</c:v>
                </c:pt>
                <c:pt idx="2792">
                  <c:v>34569</c:v>
                </c:pt>
                <c:pt idx="2793">
                  <c:v>34570</c:v>
                </c:pt>
                <c:pt idx="2794">
                  <c:v>34571</c:v>
                </c:pt>
                <c:pt idx="2795">
                  <c:v>34572</c:v>
                </c:pt>
                <c:pt idx="2796">
                  <c:v>34573</c:v>
                </c:pt>
                <c:pt idx="2797">
                  <c:v>34574</c:v>
                </c:pt>
                <c:pt idx="2798">
                  <c:v>34575</c:v>
                </c:pt>
                <c:pt idx="2799">
                  <c:v>34576</c:v>
                </c:pt>
                <c:pt idx="2800">
                  <c:v>34577</c:v>
                </c:pt>
                <c:pt idx="2801">
                  <c:v>34578</c:v>
                </c:pt>
                <c:pt idx="2802">
                  <c:v>34579</c:v>
                </c:pt>
                <c:pt idx="2803">
                  <c:v>34580</c:v>
                </c:pt>
                <c:pt idx="2804">
                  <c:v>34581</c:v>
                </c:pt>
                <c:pt idx="2805">
                  <c:v>34582</c:v>
                </c:pt>
                <c:pt idx="2806">
                  <c:v>34583</c:v>
                </c:pt>
                <c:pt idx="2807">
                  <c:v>34584</c:v>
                </c:pt>
                <c:pt idx="2808">
                  <c:v>34585</c:v>
                </c:pt>
                <c:pt idx="2809">
                  <c:v>34586</c:v>
                </c:pt>
                <c:pt idx="2810">
                  <c:v>34587</c:v>
                </c:pt>
                <c:pt idx="2811">
                  <c:v>34588</c:v>
                </c:pt>
                <c:pt idx="2812">
                  <c:v>34589</c:v>
                </c:pt>
                <c:pt idx="2813">
                  <c:v>34590</c:v>
                </c:pt>
                <c:pt idx="2814">
                  <c:v>34591</c:v>
                </c:pt>
                <c:pt idx="2815">
                  <c:v>34592</c:v>
                </c:pt>
                <c:pt idx="2816">
                  <c:v>34593</c:v>
                </c:pt>
                <c:pt idx="2817">
                  <c:v>34594</c:v>
                </c:pt>
                <c:pt idx="2818">
                  <c:v>34595</c:v>
                </c:pt>
                <c:pt idx="2819">
                  <c:v>34596</c:v>
                </c:pt>
                <c:pt idx="2820">
                  <c:v>34597</c:v>
                </c:pt>
                <c:pt idx="2821">
                  <c:v>34598</c:v>
                </c:pt>
                <c:pt idx="2822">
                  <c:v>34599</c:v>
                </c:pt>
                <c:pt idx="2823">
                  <c:v>34600</c:v>
                </c:pt>
                <c:pt idx="2824">
                  <c:v>34601</c:v>
                </c:pt>
                <c:pt idx="2825">
                  <c:v>34602</c:v>
                </c:pt>
                <c:pt idx="2826">
                  <c:v>34603</c:v>
                </c:pt>
                <c:pt idx="2827">
                  <c:v>34604</c:v>
                </c:pt>
                <c:pt idx="2828">
                  <c:v>34605</c:v>
                </c:pt>
                <c:pt idx="2829">
                  <c:v>34606</c:v>
                </c:pt>
                <c:pt idx="2830">
                  <c:v>34607</c:v>
                </c:pt>
                <c:pt idx="2831">
                  <c:v>34608</c:v>
                </c:pt>
                <c:pt idx="2832">
                  <c:v>34609</c:v>
                </c:pt>
                <c:pt idx="2833">
                  <c:v>34610</c:v>
                </c:pt>
                <c:pt idx="2834">
                  <c:v>34611</c:v>
                </c:pt>
                <c:pt idx="2835">
                  <c:v>34612</c:v>
                </c:pt>
                <c:pt idx="2836">
                  <c:v>34613</c:v>
                </c:pt>
                <c:pt idx="2837">
                  <c:v>34614</c:v>
                </c:pt>
                <c:pt idx="2838">
                  <c:v>34615</c:v>
                </c:pt>
                <c:pt idx="2839">
                  <c:v>34616</c:v>
                </c:pt>
                <c:pt idx="2840">
                  <c:v>34617</c:v>
                </c:pt>
                <c:pt idx="2841">
                  <c:v>34618</c:v>
                </c:pt>
                <c:pt idx="2842">
                  <c:v>34619</c:v>
                </c:pt>
                <c:pt idx="2843">
                  <c:v>34620</c:v>
                </c:pt>
                <c:pt idx="2844">
                  <c:v>34621</c:v>
                </c:pt>
                <c:pt idx="2845">
                  <c:v>34622</c:v>
                </c:pt>
                <c:pt idx="2846">
                  <c:v>34623</c:v>
                </c:pt>
                <c:pt idx="2847">
                  <c:v>34624</c:v>
                </c:pt>
                <c:pt idx="2848">
                  <c:v>34625</c:v>
                </c:pt>
                <c:pt idx="2849">
                  <c:v>34626</c:v>
                </c:pt>
                <c:pt idx="2850">
                  <c:v>34627</c:v>
                </c:pt>
                <c:pt idx="2851">
                  <c:v>34628</c:v>
                </c:pt>
                <c:pt idx="2852">
                  <c:v>34629</c:v>
                </c:pt>
                <c:pt idx="2853">
                  <c:v>34630</c:v>
                </c:pt>
                <c:pt idx="2854">
                  <c:v>34631</c:v>
                </c:pt>
                <c:pt idx="2855">
                  <c:v>34632</c:v>
                </c:pt>
                <c:pt idx="2856">
                  <c:v>34633</c:v>
                </c:pt>
                <c:pt idx="2857">
                  <c:v>34634</c:v>
                </c:pt>
                <c:pt idx="2858">
                  <c:v>34635</c:v>
                </c:pt>
                <c:pt idx="2859">
                  <c:v>34636</c:v>
                </c:pt>
                <c:pt idx="2860">
                  <c:v>34637</c:v>
                </c:pt>
                <c:pt idx="2861">
                  <c:v>34638</c:v>
                </c:pt>
                <c:pt idx="2862">
                  <c:v>34639</c:v>
                </c:pt>
                <c:pt idx="2863">
                  <c:v>34640</c:v>
                </c:pt>
                <c:pt idx="2864">
                  <c:v>34641</c:v>
                </c:pt>
                <c:pt idx="2865">
                  <c:v>34642</c:v>
                </c:pt>
                <c:pt idx="2866">
                  <c:v>34643</c:v>
                </c:pt>
                <c:pt idx="2867">
                  <c:v>34644</c:v>
                </c:pt>
                <c:pt idx="2868">
                  <c:v>34645</c:v>
                </c:pt>
                <c:pt idx="2869">
                  <c:v>34646</c:v>
                </c:pt>
                <c:pt idx="2870">
                  <c:v>34647</c:v>
                </c:pt>
                <c:pt idx="2871">
                  <c:v>34648</c:v>
                </c:pt>
                <c:pt idx="2872">
                  <c:v>34649</c:v>
                </c:pt>
                <c:pt idx="2873">
                  <c:v>34650</c:v>
                </c:pt>
                <c:pt idx="2874">
                  <c:v>34651</c:v>
                </c:pt>
                <c:pt idx="2875">
                  <c:v>34652</c:v>
                </c:pt>
                <c:pt idx="2876">
                  <c:v>34653</c:v>
                </c:pt>
                <c:pt idx="2877">
                  <c:v>34654</c:v>
                </c:pt>
                <c:pt idx="2878">
                  <c:v>34655</c:v>
                </c:pt>
                <c:pt idx="2879">
                  <c:v>34656</c:v>
                </c:pt>
                <c:pt idx="2880">
                  <c:v>34657</c:v>
                </c:pt>
                <c:pt idx="2881">
                  <c:v>34658</c:v>
                </c:pt>
                <c:pt idx="2882">
                  <c:v>34659</c:v>
                </c:pt>
                <c:pt idx="2883">
                  <c:v>34660</c:v>
                </c:pt>
                <c:pt idx="2884">
                  <c:v>34661</c:v>
                </c:pt>
                <c:pt idx="2885">
                  <c:v>34662</c:v>
                </c:pt>
                <c:pt idx="2886">
                  <c:v>34663</c:v>
                </c:pt>
                <c:pt idx="2887">
                  <c:v>34664</c:v>
                </c:pt>
                <c:pt idx="2888">
                  <c:v>34665</c:v>
                </c:pt>
                <c:pt idx="2889">
                  <c:v>34666</c:v>
                </c:pt>
                <c:pt idx="2890">
                  <c:v>34667</c:v>
                </c:pt>
                <c:pt idx="2891">
                  <c:v>34668</c:v>
                </c:pt>
                <c:pt idx="2892">
                  <c:v>34669</c:v>
                </c:pt>
                <c:pt idx="2893">
                  <c:v>34670</c:v>
                </c:pt>
                <c:pt idx="2894">
                  <c:v>34671</c:v>
                </c:pt>
                <c:pt idx="2895">
                  <c:v>34672</c:v>
                </c:pt>
                <c:pt idx="2896">
                  <c:v>34673</c:v>
                </c:pt>
                <c:pt idx="2897">
                  <c:v>34674</c:v>
                </c:pt>
                <c:pt idx="2898">
                  <c:v>34675</c:v>
                </c:pt>
                <c:pt idx="2899">
                  <c:v>34676</c:v>
                </c:pt>
                <c:pt idx="2900">
                  <c:v>34677</c:v>
                </c:pt>
                <c:pt idx="2901">
                  <c:v>34678</c:v>
                </c:pt>
                <c:pt idx="2902">
                  <c:v>34679</c:v>
                </c:pt>
                <c:pt idx="2903">
                  <c:v>34680</c:v>
                </c:pt>
                <c:pt idx="2904">
                  <c:v>34681</c:v>
                </c:pt>
                <c:pt idx="2905">
                  <c:v>34682</c:v>
                </c:pt>
                <c:pt idx="2906">
                  <c:v>34683</c:v>
                </c:pt>
                <c:pt idx="2907">
                  <c:v>34684</c:v>
                </c:pt>
                <c:pt idx="2908">
                  <c:v>34685</c:v>
                </c:pt>
                <c:pt idx="2909">
                  <c:v>34686</c:v>
                </c:pt>
                <c:pt idx="2910">
                  <c:v>34687</c:v>
                </c:pt>
                <c:pt idx="2911">
                  <c:v>34688</c:v>
                </c:pt>
                <c:pt idx="2912">
                  <c:v>34689</c:v>
                </c:pt>
                <c:pt idx="2913">
                  <c:v>34690</c:v>
                </c:pt>
                <c:pt idx="2914">
                  <c:v>34691</c:v>
                </c:pt>
                <c:pt idx="2915">
                  <c:v>34692</c:v>
                </c:pt>
                <c:pt idx="2916">
                  <c:v>34693</c:v>
                </c:pt>
                <c:pt idx="2917">
                  <c:v>34694</c:v>
                </c:pt>
                <c:pt idx="2918">
                  <c:v>34695</c:v>
                </c:pt>
                <c:pt idx="2919">
                  <c:v>34696</c:v>
                </c:pt>
                <c:pt idx="2920">
                  <c:v>34697</c:v>
                </c:pt>
                <c:pt idx="2921">
                  <c:v>34698</c:v>
                </c:pt>
                <c:pt idx="2922">
                  <c:v>34699</c:v>
                </c:pt>
                <c:pt idx="2923">
                  <c:v>34700</c:v>
                </c:pt>
                <c:pt idx="2924">
                  <c:v>34701</c:v>
                </c:pt>
                <c:pt idx="2925">
                  <c:v>34702</c:v>
                </c:pt>
                <c:pt idx="2926">
                  <c:v>34703</c:v>
                </c:pt>
                <c:pt idx="2927">
                  <c:v>34704</c:v>
                </c:pt>
                <c:pt idx="2928">
                  <c:v>34705</c:v>
                </c:pt>
                <c:pt idx="2929">
                  <c:v>34706</c:v>
                </c:pt>
                <c:pt idx="2930">
                  <c:v>34707</c:v>
                </c:pt>
                <c:pt idx="2931">
                  <c:v>34708</c:v>
                </c:pt>
                <c:pt idx="2932">
                  <c:v>34709</c:v>
                </c:pt>
                <c:pt idx="2933">
                  <c:v>34710</c:v>
                </c:pt>
                <c:pt idx="2934">
                  <c:v>34711</c:v>
                </c:pt>
                <c:pt idx="2935">
                  <c:v>34712</c:v>
                </c:pt>
                <c:pt idx="2936">
                  <c:v>34713</c:v>
                </c:pt>
                <c:pt idx="2937">
                  <c:v>34714</c:v>
                </c:pt>
                <c:pt idx="2938">
                  <c:v>34715</c:v>
                </c:pt>
                <c:pt idx="2939">
                  <c:v>34716</c:v>
                </c:pt>
                <c:pt idx="2940">
                  <c:v>34717</c:v>
                </c:pt>
                <c:pt idx="2941">
                  <c:v>34718</c:v>
                </c:pt>
                <c:pt idx="2942">
                  <c:v>34719</c:v>
                </c:pt>
                <c:pt idx="2943">
                  <c:v>34720</c:v>
                </c:pt>
                <c:pt idx="2944">
                  <c:v>34721</c:v>
                </c:pt>
                <c:pt idx="2945">
                  <c:v>34722</c:v>
                </c:pt>
                <c:pt idx="2946">
                  <c:v>34723</c:v>
                </c:pt>
                <c:pt idx="2947">
                  <c:v>34724</c:v>
                </c:pt>
                <c:pt idx="2948">
                  <c:v>34725</c:v>
                </c:pt>
                <c:pt idx="2949">
                  <c:v>34726</c:v>
                </c:pt>
                <c:pt idx="2950">
                  <c:v>34727</c:v>
                </c:pt>
                <c:pt idx="2951">
                  <c:v>34728</c:v>
                </c:pt>
                <c:pt idx="2952">
                  <c:v>34729</c:v>
                </c:pt>
                <c:pt idx="2953">
                  <c:v>34730</c:v>
                </c:pt>
                <c:pt idx="2954">
                  <c:v>34731</c:v>
                </c:pt>
                <c:pt idx="2955">
                  <c:v>34732</c:v>
                </c:pt>
                <c:pt idx="2956">
                  <c:v>34733</c:v>
                </c:pt>
                <c:pt idx="2957">
                  <c:v>34734</c:v>
                </c:pt>
                <c:pt idx="2958">
                  <c:v>34735</c:v>
                </c:pt>
                <c:pt idx="2959">
                  <c:v>34736</c:v>
                </c:pt>
                <c:pt idx="2960">
                  <c:v>34737</c:v>
                </c:pt>
                <c:pt idx="2961">
                  <c:v>34738</c:v>
                </c:pt>
                <c:pt idx="2962">
                  <c:v>34739</c:v>
                </c:pt>
                <c:pt idx="2963">
                  <c:v>34740</c:v>
                </c:pt>
                <c:pt idx="2964">
                  <c:v>34741</c:v>
                </c:pt>
                <c:pt idx="2965">
                  <c:v>34742</c:v>
                </c:pt>
                <c:pt idx="2966">
                  <c:v>34743</c:v>
                </c:pt>
                <c:pt idx="2967">
                  <c:v>34744</c:v>
                </c:pt>
                <c:pt idx="2968">
                  <c:v>34745</c:v>
                </c:pt>
                <c:pt idx="2969">
                  <c:v>34746</c:v>
                </c:pt>
                <c:pt idx="2970">
                  <c:v>34747</c:v>
                </c:pt>
                <c:pt idx="2971">
                  <c:v>34748</c:v>
                </c:pt>
                <c:pt idx="2972">
                  <c:v>34749</c:v>
                </c:pt>
                <c:pt idx="2973">
                  <c:v>34750</c:v>
                </c:pt>
                <c:pt idx="2974">
                  <c:v>34751</c:v>
                </c:pt>
                <c:pt idx="2975">
                  <c:v>34752</c:v>
                </c:pt>
                <c:pt idx="2976">
                  <c:v>34753</c:v>
                </c:pt>
                <c:pt idx="2977">
                  <c:v>34754</c:v>
                </c:pt>
                <c:pt idx="2978">
                  <c:v>34755</c:v>
                </c:pt>
                <c:pt idx="2979">
                  <c:v>34756</c:v>
                </c:pt>
                <c:pt idx="2980">
                  <c:v>34757</c:v>
                </c:pt>
                <c:pt idx="2981">
                  <c:v>34758</c:v>
                </c:pt>
                <c:pt idx="2982">
                  <c:v>34759</c:v>
                </c:pt>
                <c:pt idx="2983">
                  <c:v>34760</c:v>
                </c:pt>
                <c:pt idx="2984">
                  <c:v>34761</c:v>
                </c:pt>
                <c:pt idx="2985">
                  <c:v>34762</c:v>
                </c:pt>
                <c:pt idx="2986">
                  <c:v>34763</c:v>
                </c:pt>
                <c:pt idx="2987">
                  <c:v>34764</c:v>
                </c:pt>
                <c:pt idx="2988">
                  <c:v>34765</c:v>
                </c:pt>
                <c:pt idx="2989">
                  <c:v>34766</c:v>
                </c:pt>
                <c:pt idx="2990">
                  <c:v>34767</c:v>
                </c:pt>
                <c:pt idx="2991">
                  <c:v>34768</c:v>
                </c:pt>
                <c:pt idx="2992">
                  <c:v>34769</c:v>
                </c:pt>
                <c:pt idx="2993">
                  <c:v>34770</c:v>
                </c:pt>
                <c:pt idx="2994">
                  <c:v>34771</c:v>
                </c:pt>
                <c:pt idx="2995">
                  <c:v>34772</c:v>
                </c:pt>
                <c:pt idx="2996">
                  <c:v>34773</c:v>
                </c:pt>
                <c:pt idx="2997">
                  <c:v>34774</c:v>
                </c:pt>
                <c:pt idx="2998">
                  <c:v>34775</c:v>
                </c:pt>
                <c:pt idx="2999">
                  <c:v>34776</c:v>
                </c:pt>
                <c:pt idx="3000">
                  <c:v>34777</c:v>
                </c:pt>
                <c:pt idx="3001">
                  <c:v>34778</c:v>
                </c:pt>
                <c:pt idx="3002">
                  <c:v>34779</c:v>
                </c:pt>
                <c:pt idx="3003">
                  <c:v>34780</c:v>
                </c:pt>
                <c:pt idx="3004">
                  <c:v>34781</c:v>
                </c:pt>
                <c:pt idx="3005">
                  <c:v>34782</c:v>
                </c:pt>
                <c:pt idx="3006">
                  <c:v>34783</c:v>
                </c:pt>
                <c:pt idx="3007">
                  <c:v>34784</c:v>
                </c:pt>
                <c:pt idx="3008">
                  <c:v>34785</c:v>
                </c:pt>
                <c:pt idx="3009">
                  <c:v>34786</c:v>
                </c:pt>
                <c:pt idx="3010">
                  <c:v>34787</c:v>
                </c:pt>
                <c:pt idx="3011">
                  <c:v>34788</c:v>
                </c:pt>
                <c:pt idx="3012">
                  <c:v>34789</c:v>
                </c:pt>
                <c:pt idx="3013">
                  <c:v>34790</c:v>
                </c:pt>
                <c:pt idx="3014">
                  <c:v>34791</c:v>
                </c:pt>
                <c:pt idx="3015">
                  <c:v>34792</c:v>
                </c:pt>
                <c:pt idx="3016">
                  <c:v>34793</c:v>
                </c:pt>
                <c:pt idx="3017">
                  <c:v>34794</c:v>
                </c:pt>
                <c:pt idx="3018">
                  <c:v>34795</c:v>
                </c:pt>
                <c:pt idx="3019">
                  <c:v>34796</c:v>
                </c:pt>
                <c:pt idx="3020">
                  <c:v>34797</c:v>
                </c:pt>
                <c:pt idx="3021">
                  <c:v>34798</c:v>
                </c:pt>
                <c:pt idx="3022">
                  <c:v>34799</c:v>
                </c:pt>
                <c:pt idx="3023">
                  <c:v>34800</c:v>
                </c:pt>
                <c:pt idx="3024">
                  <c:v>34801</c:v>
                </c:pt>
                <c:pt idx="3025">
                  <c:v>34802</c:v>
                </c:pt>
                <c:pt idx="3026">
                  <c:v>34803</c:v>
                </c:pt>
                <c:pt idx="3027">
                  <c:v>34804</c:v>
                </c:pt>
                <c:pt idx="3028">
                  <c:v>34805</c:v>
                </c:pt>
                <c:pt idx="3029">
                  <c:v>34806</c:v>
                </c:pt>
                <c:pt idx="3030">
                  <c:v>34807</c:v>
                </c:pt>
                <c:pt idx="3031">
                  <c:v>34808</c:v>
                </c:pt>
                <c:pt idx="3032">
                  <c:v>34809</c:v>
                </c:pt>
                <c:pt idx="3033">
                  <c:v>34810</c:v>
                </c:pt>
                <c:pt idx="3034">
                  <c:v>34811</c:v>
                </c:pt>
                <c:pt idx="3035">
                  <c:v>34812</c:v>
                </c:pt>
                <c:pt idx="3036">
                  <c:v>34813</c:v>
                </c:pt>
                <c:pt idx="3037">
                  <c:v>34814</c:v>
                </c:pt>
                <c:pt idx="3038">
                  <c:v>34815</c:v>
                </c:pt>
                <c:pt idx="3039">
                  <c:v>34816</c:v>
                </c:pt>
                <c:pt idx="3040">
                  <c:v>34817</c:v>
                </c:pt>
                <c:pt idx="3041">
                  <c:v>34818</c:v>
                </c:pt>
                <c:pt idx="3042">
                  <c:v>34819</c:v>
                </c:pt>
                <c:pt idx="3043">
                  <c:v>34820</c:v>
                </c:pt>
                <c:pt idx="3044">
                  <c:v>34821</c:v>
                </c:pt>
                <c:pt idx="3045">
                  <c:v>34822</c:v>
                </c:pt>
                <c:pt idx="3046">
                  <c:v>34823</c:v>
                </c:pt>
                <c:pt idx="3047">
                  <c:v>34824</c:v>
                </c:pt>
                <c:pt idx="3048">
                  <c:v>34825</c:v>
                </c:pt>
                <c:pt idx="3049">
                  <c:v>34826</c:v>
                </c:pt>
                <c:pt idx="3050">
                  <c:v>34827</c:v>
                </c:pt>
                <c:pt idx="3051">
                  <c:v>34828</c:v>
                </c:pt>
                <c:pt idx="3052">
                  <c:v>34829</c:v>
                </c:pt>
                <c:pt idx="3053">
                  <c:v>34830</c:v>
                </c:pt>
                <c:pt idx="3054">
                  <c:v>34831</c:v>
                </c:pt>
                <c:pt idx="3055">
                  <c:v>34832</c:v>
                </c:pt>
                <c:pt idx="3056">
                  <c:v>34833</c:v>
                </c:pt>
                <c:pt idx="3057">
                  <c:v>34834</c:v>
                </c:pt>
                <c:pt idx="3058">
                  <c:v>34835</c:v>
                </c:pt>
                <c:pt idx="3059">
                  <c:v>34836</c:v>
                </c:pt>
                <c:pt idx="3060">
                  <c:v>34837</c:v>
                </c:pt>
                <c:pt idx="3061">
                  <c:v>34838</c:v>
                </c:pt>
                <c:pt idx="3062">
                  <c:v>34839</c:v>
                </c:pt>
                <c:pt idx="3063">
                  <c:v>34840</c:v>
                </c:pt>
                <c:pt idx="3064">
                  <c:v>34841</c:v>
                </c:pt>
                <c:pt idx="3065">
                  <c:v>34842</c:v>
                </c:pt>
                <c:pt idx="3066">
                  <c:v>34843</c:v>
                </c:pt>
                <c:pt idx="3067">
                  <c:v>34844</c:v>
                </c:pt>
                <c:pt idx="3068">
                  <c:v>34845</c:v>
                </c:pt>
                <c:pt idx="3069">
                  <c:v>34846</c:v>
                </c:pt>
                <c:pt idx="3070">
                  <c:v>34847</c:v>
                </c:pt>
                <c:pt idx="3071">
                  <c:v>34848</c:v>
                </c:pt>
                <c:pt idx="3072">
                  <c:v>34849</c:v>
                </c:pt>
                <c:pt idx="3073">
                  <c:v>34850</c:v>
                </c:pt>
                <c:pt idx="3074">
                  <c:v>34851</c:v>
                </c:pt>
                <c:pt idx="3075">
                  <c:v>34852</c:v>
                </c:pt>
                <c:pt idx="3076">
                  <c:v>34853</c:v>
                </c:pt>
                <c:pt idx="3077">
                  <c:v>34854</c:v>
                </c:pt>
                <c:pt idx="3078">
                  <c:v>34855</c:v>
                </c:pt>
                <c:pt idx="3079">
                  <c:v>34856</c:v>
                </c:pt>
                <c:pt idx="3080">
                  <c:v>34857</c:v>
                </c:pt>
                <c:pt idx="3081">
                  <c:v>34858</c:v>
                </c:pt>
                <c:pt idx="3082">
                  <c:v>34859</c:v>
                </c:pt>
                <c:pt idx="3083">
                  <c:v>34860</c:v>
                </c:pt>
                <c:pt idx="3084">
                  <c:v>34861</c:v>
                </c:pt>
                <c:pt idx="3085">
                  <c:v>34862</c:v>
                </c:pt>
                <c:pt idx="3086">
                  <c:v>34863</c:v>
                </c:pt>
                <c:pt idx="3087">
                  <c:v>34864</c:v>
                </c:pt>
                <c:pt idx="3088">
                  <c:v>34865</c:v>
                </c:pt>
                <c:pt idx="3089">
                  <c:v>34866</c:v>
                </c:pt>
                <c:pt idx="3090">
                  <c:v>34867</c:v>
                </c:pt>
                <c:pt idx="3091">
                  <c:v>34868</c:v>
                </c:pt>
                <c:pt idx="3092">
                  <c:v>34869</c:v>
                </c:pt>
                <c:pt idx="3093">
                  <c:v>34870</c:v>
                </c:pt>
                <c:pt idx="3094">
                  <c:v>34871</c:v>
                </c:pt>
                <c:pt idx="3095">
                  <c:v>34872</c:v>
                </c:pt>
                <c:pt idx="3096">
                  <c:v>34873</c:v>
                </c:pt>
                <c:pt idx="3097">
                  <c:v>34874</c:v>
                </c:pt>
                <c:pt idx="3098">
                  <c:v>34875</c:v>
                </c:pt>
                <c:pt idx="3099">
                  <c:v>34876</c:v>
                </c:pt>
                <c:pt idx="3100">
                  <c:v>34877</c:v>
                </c:pt>
                <c:pt idx="3101">
                  <c:v>34878</c:v>
                </c:pt>
                <c:pt idx="3102">
                  <c:v>34879</c:v>
                </c:pt>
                <c:pt idx="3103">
                  <c:v>34880</c:v>
                </c:pt>
                <c:pt idx="3104">
                  <c:v>34881</c:v>
                </c:pt>
                <c:pt idx="3105">
                  <c:v>34882</c:v>
                </c:pt>
                <c:pt idx="3106">
                  <c:v>34883</c:v>
                </c:pt>
                <c:pt idx="3107">
                  <c:v>34884</c:v>
                </c:pt>
                <c:pt idx="3108">
                  <c:v>34885</c:v>
                </c:pt>
                <c:pt idx="3109">
                  <c:v>34886</c:v>
                </c:pt>
                <c:pt idx="3110">
                  <c:v>34887</c:v>
                </c:pt>
                <c:pt idx="3111">
                  <c:v>34888</c:v>
                </c:pt>
                <c:pt idx="3112">
                  <c:v>34889</c:v>
                </c:pt>
                <c:pt idx="3113">
                  <c:v>34890</c:v>
                </c:pt>
                <c:pt idx="3114">
                  <c:v>34891</c:v>
                </c:pt>
                <c:pt idx="3115">
                  <c:v>34892</c:v>
                </c:pt>
                <c:pt idx="3116">
                  <c:v>34893</c:v>
                </c:pt>
                <c:pt idx="3117">
                  <c:v>34894</c:v>
                </c:pt>
                <c:pt idx="3118">
                  <c:v>34895</c:v>
                </c:pt>
                <c:pt idx="3119">
                  <c:v>34896</c:v>
                </c:pt>
                <c:pt idx="3120">
                  <c:v>34897</c:v>
                </c:pt>
                <c:pt idx="3121">
                  <c:v>34898</c:v>
                </c:pt>
                <c:pt idx="3122">
                  <c:v>34899</c:v>
                </c:pt>
                <c:pt idx="3123">
                  <c:v>34900</c:v>
                </c:pt>
                <c:pt idx="3124">
                  <c:v>34901</c:v>
                </c:pt>
                <c:pt idx="3125">
                  <c:v>34902</c:v>
                </c:pt>
                <c:pt idx="3126">
                  <c:v>34903</c:v>
                </c:pt>
                <c:pt idx="3127">
                  <c:v>34904</c:v>
                </c:pt>
                <c:pt idx="3128">
                  <c:v>34905</c:v>
                </c:pt>
                <c:pt idx="3129">
                  <c:v>34906</c:v>
                </c:pt>
                <c:pt idx="3130">
                  <c:v>34907</c:v>
                </c:pt>
                <c:pt idx="3131">
                  <c:v>34908</c:v>
                </c:pt>
                <c:pt idx="3132">
                  <c:v>34909</c:v>
                </c:pt>
                <c:pt idx="3133">
                  <c:v>34910</c:v>
                </c:pt>
                <c:pt idx="3134">
                  <c:v>34911</c:v>
                </c:pt>
                <c:pt idx="3135">
                  <c:v>34912</c:v>
                </c:pt>
                <c:pt idx="3136">
                  <c:v>34913</c:v>
                </c:pt>
                <c:pt idx="3137">
                  <c:v>34914</c:v>
                </c:pt>
                <c:pt idx="3138">
                  <c:v>34915</c:v>
                </c:pt>
                <c:pt idx="3139">
                  <c:v>34916</c:v>
                </c:pt>
                <c:pt idx="3140">
                  <c:v>34917</c:v>
                </c:pt>
                <c:pt idx="3141">
                  <c:v>34918</c:v>
                </c:pt>
                <c:pt idx="3142">
                  <c:v>34919</c:v>
                </c:pt>
                <c:pt idx="3143">
                  <c:v>34920</c:v>
                </c:pt>
                <c:pt idx="3144">
                  <c:v>34921</c:v>
                </c:pt>
                <c:pt idx="3145">
                  <c:v>34922</c:v>
                </c:pt>
                <c:pt idx="3146">
                  <c:v>34923</c:v>
                </c:pt>
                <c:pt idx="3147">
                  <c:v>34924</c:v>
                </c:pt>
                <c:pt idx="3148">
                  <c:v>34925</c:v>
                </c:pt>
                <c:pt idx="3149">
                  <c:v>34926</c:v>
                </c:pt>
                <c:pt idx="3150">
                  <c:v>34927</c:v>
                </c:pt>
                <c:pt idx="3151">
                  <c:v>34928</c:v>
                </c:pt>
                <c:pt idx="3152">
                  <c:v>34929</c:v>
                </c:pt>
                <c:pt idx="3153">
                  <c:v>34930</c:v>
                </c:pt>
                <c:pt idx="3154">
                  <c:v>34931</c:v>
                </c:pt>
                <c:pt idx="3155">
                  <c:v>34932</c:v>
                </c:pt>
                <c:pt idx="3156">
                  <c:v>34933</c:v>
                </c:pt>
                <c:pt idx="3157">
                  <c:v>34934</c:v>
                </c:pt>
                <c:pt idx="3158">
                  <c:v>34935</c:v>
                </c:pt>
                <c:pt idx="3159">
                  <c:v>34936</c:v>
                </c:pt>
                <c:pt idx="3160">
                  <c:v>34937</c:v>
                </c:pt>
                <c:pt idx="3161">
                  <c:v>34938</c:v>
                </c:pt>
                <c:pt idx="3162">
                  <c:v>34939</c:v>
                </c:pt>
                <c:pt idx="3163">
                  <c:v>34940</c:v>
                </c:pt>
                <c:pt idx="3164">
                  <c:v>34941</c:v>
                </c:pt>
                <c:pt idx="3165">
                  <c:v>34942</c:v>
                </c:pt>
                <c:pt idx="3166">
                  <c:v>34943</c:v>
                </c:pt>
                <c:pt idx="3167">
                  <c:v>34944</c:v>
                </c:pt>
                <c:pt idx="3168">
                  <c:v>34945</c:v>
                </c:pt>
                <c:pt idx="3169">
                  <c:v>34946</c:v>
                </c:pt>
                <c:pt idx="3170">
                  <c:v>34947</c:v>
                </c:pt>
                <c:pt idx="3171">
                  <c:v>34948</c:v>
                </c:pt>
                <c:pt idx="3172">
                  <c:v>34949</c:v>
                </c:pt>
                <c:pt idx="3173">
                  <c:v>34950</c:v>
                </c:pt>
                <c:pt idx="3174">
                  <c:v>34951</c:v>
                </c:pt>
                <c:pt idx="3175">
                  <c:v>34952</c:v>
                </c:pt>
                <c:pt idx="3176">
                  <c:v>34953</c:v>
                </c:pt>
                <c:pt idx="3177">
                  <c:v>34954</c:v>
                </c:pt>
                <c:pt idx="3178">
                  <c:v>34955</c:v>
                </c:pt>
                <c:pt idx="3179">
                  <c:v>34956</c:v>
                </c:pt>
                <c:pt idx="3180">
                  <c:v>34957</c:v>
                </c:pt>
                <c:pt idx="3181">
                  <c:v>34958</c:v>
                </c:pt>
                <c:pt idx="3182">
                  <c:v>34959</c:v>
                </c:pt>
                <c:pt idx="3183">
                  <c:v>34960</c:v>
                </c:pt>
                <c:pt idx="3184">
                  <c:v>34961</c:v>
                </c:pt>
                <c:pt idx="3185">
                  <c:v>34962</c:v>
                </c:pt>
                <c:pt idx="3186">
                  <c:v>34963</c:v>
                </c:pt>
                <c:pt idx="3187">
                  <c:v>34964</c:v>
                </c:pt>
                <c:pt idx="3188">
                  <c:v>34965</c:v>
                </c:pt>
                <c:pt idx="3189">
                  <c:v>34966</c:v>
                </c:pt>
                <c:pt idx="3190">
                  <c:v>34967</c:v>
                </c:pt>
                <c:pt idx="3191">
                  <c:v>34968</c:v>
                </c:pt>
                <c:pt idx="3192">
                  <c:v>34969</c:v>
                </c:pt>
                <c:pt idx="3193">
                  <c:v>34970</c:v>
                </c:pt>
                <c:pt idx="3194">
                  <c:v>34971</c:v>
                </c:pt>
                <c:pt idx="3195">
                  <c:v>34972</c:v>
                </c:pt>
                <c:pt idx="3196">
                  <c:v>34973</c:v>
                </c:pt>
                <c:pt idx="3197">
                  <c:v>34974</c:v>
                </c:pt>
                <c:pt idx="3198">
                  <c:v>34975</c:v>
                </c:pt>
                <c:pt idx="3199">
                  <c:v>34976</c:v>
                </c:pt>
                <c:pt idx="3200">
                  <c:v>34977</c:v>
                </c:pt>
                <c:pt idx="3201">
                  <c:v>34978</c:v>
                </c:pt>
                <c:pt idx="3202">
                  <c:v>34979</c:v>
                </c:pt>
                <c:pt idx="3203">
                  <c:v>34980</c:v>
                </c:pt>
                <c:pt idx="3204">
                  <c:v>34981</c:v>
                </c:pt>
                <c:pt idx="3205">
                  <c:v>34982</c:v>
                </c:pt>
                <c:pt idx="3206">
                  <c:v>34983</c:v>
                </c:pt>
                <c:pt idx="3207">
                  <c:v>34984</c:v>
                </c:pt>
                <c:pt idx="3208">
                  <c:v>34985</c:v>
                </c:pt>
                <c:pt idx="3209">
                  <c:v>34986</c:v>
                </c:pt>
                <c:pt idx="3210">
                  <c:v>34987</c:v>
                </c:pt>
                <c:pt idx="3211">
                  <c:v>34988</c:v>
                </c:pt>
                <c:pt idx="3212">
                  <c:v>34989</c:v>
                </c:pt>
                <c:pt idx="3213">
                  <c:v>34990</c:v>
                </c:pt>
                <c:pt idx="3214">
                  <c:v>34991</c:v>
                </c:pt>
                <c:pt idx="3215">
                  <c:v>34992</c:v>
                </c:pt>
                <c:pt idx="3216">
                  <c:v>34993</c:v>
                </c:pt>
                <c:pt idx="3217">
                  <c:v>34994</c:v>
                </c:pt>
                <c:pt idx="3218">
                  <c:v>34995</c:v>
                </c:pt>
                <c:pt idx="3219">
                  <c:v>34996</c:v>
                </c:pt>
                <c:pt idx="3220">
                  <c:v>34997</c:v>
                </c:pt>
                <c:pt idx="3221">
                  <c:v>34998</c:v>
                </c:pt>
                <c:pt idx="3222">
                  <c:v>34999</c:v>
                </c:pt>
                <c:pt idx="3223">
                  <c:v>35000</c:v>
                </c:pt>
                <c:pt idx="3224">
                  <c:v>35001</c:v>
                </c:pt>
                <c:pt idx="3225">
                  <c:v>35002</c:v>
                </c:pt>
                <c:pt idx="3226">
                  <c:v>35003</c:v>
                </c:pt>
                <c:pt idx="3227">
                  <c:v>35004</c:v>
                </c:pt>
                <c:pt idx="3228">
                  <c:v>35005</c:v>
                </c:pt>
                <c:pt idx="3229">
                  <c:v>35006</c:v>
                </c:pt>
                <c:pt idx="3230">
                  <c:v>35007</c:v>
                </c:pt>
                <c:pt idx="3231">
                  <c:v>35008</c:v>
                </c:pt>
                <c:pt idx="3232">
                  <c:v>35009</c:v>
                </c:pt>
                <c:pt idx="3233">
                  <c:v>35010</c:v>
                </c:pt>
                <c:pt idx="3234">
                  <c:v>35011</c:v>
                </c:pt>
                <c:pt idx="3235">
                  <c:v>35012</c:v>
                </c:pt>
                <c:pt idx="3236">
                  <c:v>35013</c:v>
                </c:pt>
                <c:pt idx="3237">
                  <c:v>35014</c:v>
                </c:pt>
                <c:pt idx="3238">
                  <c:v>35015</c:v>
                </c:pt>
                <c:pt idx="3239">
                  <c:v>35016</c:v>
                </c:pt>
                <c:pt idx="3240">
                  <c:v>35017</c:v>
                </c:pt>
                <c:pt idx="3241">
                  <c:v>35018</c:v>
                </c:pt>
                <c:pt idx="3242">
                  <c:v>35019</c:v>
                </c:pt>
                <c:pt idx="3243">
                  <c:v>35020</c:v>
                </c:pt>
                <c:pt idx="3244">
                  <c:v>35021</c:v>
                </c:pt>
                <c:pt idx="3245">
                  <c:v>35022</c:v>
                </c:pt>
                <c:pt idx="3246">
                  <c:v>35023</c:v>
                </c:pt>
                <c:pt idx="3247">
                  <c:v>35024</c:v>
                </c:pt>
                <c:pt idx="3248">
                  <c:v>35025</c:v>
                </c:pt>
                <c:pt idx="3249">
                  <c:v>35026</c:v>
                </c:pt>
                <c:pt idx="3250">
                  <c:v>35027</c:v>
                </c:pt>
                <c:pt idx="3251">
                  <c:v>35028</c:v>
                </c:pt>
                <c:pt idx="3252">
                  <c:v>35029</c:v>
                </c:pt>
                <c:pt idx="3253">
                  <c:v>35030</c:v>
                </c:pt>
                <c:pt idx="3254">
                  <c:v>35031</c:v>
                </c:pt>
                <c:pt idx="3255">
                  <c:v>35032</c:v>
                </c:pt>
                <c:pt idx="3256">
                  <c:v>35033</c:v>
                </c:pt>
                <c:pt idx="3257">
                  <c:v>35034</c:v>
                </c:pt>
                <c:pt idx="3258">
                  <c:v>35035</c:v>
                </c:pt>
                <c:pt idx="3259">
                  <c:v>35036</c:v>
                </c:pt>
                <c:pt idx="3260">
                  <c:v>35037</c:v>
                </c:pt>
                <c:pt idx="3261">
                  <c:v>35038</c:v>
                </c:pt>
                <c:pt idx="3262">
                  <c:v>35039</c:v>
                </c:pt>
                <c:pt idx="3263">
                  <c:v>35040</c:v>
                </c:pt>
                <c:pt idx="3264">
                  <c:v>35041</c:v>
                </c:pt>
                <c:pt idx="3265">
                  <c:v>35042</c:v>
                </c:pt>
                <c:pt idx="3266">
                  <c:v>35043</c:v>
                </c:pt>
                <c:pt idx="3267">
                  <c:v>35044</c:v>
                </c:pt>
                <c:pt idx="3268">
                  <c:v>35045</c:v>
                </c:pt>
                <c:pt idx="3269">
                  <c:v>35046</c:v>
                </c:pt>
                <c:pt idx="3270">
                  <c:v>35047</c:v>
                </c:pt>
                <c:pt idx="3271">
                  <c:v>35048</c:v>
                </c:pt>
                <c:pt idx="3272">
                  <c:v>35049</c:v>
                </c:pt>
                <c:pt idx="3273">
                  <c:v>35050</c:v>
                </c:pt>
                <c:pt idx="3274">
                  <c:v>35051</c:v>
                </c:pt>
                <c:pt idx="3275">
                  <c:v>35052</c:v>
                </c:pt>
                <c:pt idx="3276">
                  <c:v>35053</c:v>
                </c:pt>
                <c:pt idx="3277">
                  <c:v>35054</c:v>
                </c:pt>
                <c:pt idx="3278">
                  <c:v>35055</c:v>
                </c:pt>
                <c:pt idx="3279">
                  <c:v>35056</c:v>
                </c:pt>
                <c:pt idx="3280">
                  <c:v>35057</c:v>
                </c:pt>
                <c:pt idx="3281">
                  <c:v>35058</c:v>
                </c:pt>
                <c:pt idx="3282">
                  <c:v>35059</c:v>
                </c:pt>
                <c:pt idx="3283">
                  <c:v>35060</c:v>
                </c:pt>
                <c:pt idx="3284">
                  <c:v>35061</c:v>
                </c:pt>
                <c:pt idx="3285">
                  <c:v>35062</c:v>
                </c:pt>
                <c:pt idx="3286">
                  <c:v>35063</c:v>
                </c:pt>
                <c:pt idx="3287">
                  <c:v>35064</c:v>
                </c:pt>
                <c:pt idx="3288">
                  <c:v>35065</c:v>
                </c:pt>
                <c:pt idx="3289">
                  <c:v>35066</c:v>
                </c:pt>
                <c:pt idx="3290">
                  <c:v>35067</c:v>
                </c:pt>
                <c:pt idx="3291">
                  <c:v>35068</c:v>
                </c:pt>
                <c:pt idx="3292">
                  <c:v>35069</c:v>
                </c:pt>
                <c:pt idx="3293">
                  <c:v>35070</c:v>
                </c:pt>
                <c:pt idx="3294">
                  <c:v>35071</c:v>
                </c:pt>
                <c:pt idx="3295">
                  <c:v>35072</c:v>
                </c:pt>
                <c:pt idx="3296">
                  <c:v>35073</c:v>
                </c:pt>
                <c:pt idx="3297">
                  <c:v>35074</c:v>
                </c:pt>
                <c:pt idx="3298">
                  <c:v>35075</c:v>
                </c:pt>
                <c:pt idx="3299">
                  <c:v>35076</c:v>
                </c:pt>
                <c:pt idx="3300">
                  <c:v>35077</c:v>
                </c:pt>
                <c:pt idx="3301">
                  <c:v>35078</c:v>
                </c:pt>
                <c:pt idx="3302">
                  <c:v>35079</c:v>
                </c:pt>
                <c:pt idx="3303">
                  <c:v>35080</c:v>
                </c:pt>
                <c:pt idx="3304">
                  <c:v>35081</c:v>
                </c:pt>
                <c:pt idx="3305">
                  <c:v>35082</c:v>
                </c:pt>
                <c:pt idx="3306">
                  <c:v>35083</c:v>
                </c:pt>
                <c:pt idx="3307">
                  <c:v>35084</c:v>
                </c:pt>
                <c:pt idx="3308">
                  <c:v>35085</c:v>
                </c:pt>
                <c:pt idx="3309">
                  <c:v>35086</c:v>
                </c:pt>
                <c:pt idx="3310">
                  <c:v>35087</c:v>
                </c:pt>
                <c:pt idx="3311">
                  <c:v>35088</c:v>
                </c:pt>
                <c:pt idx="3312">
                  <c:v>35089</c:v>
                </c:pt>
                <c:pt idx="3313">
                  <c:v>35090</c:v>
                </c:pt>
                <c:pt idx="3314">
                  <c:v>35091</c:v>
                </c:pt>
                <c:pt idx="3315">
                  <c:v>35092</c:v>
                </c:pt>
                <c:pt idx="3316">
                  <c:v>35093</c:v>
                </c:pt>
                <c:pt idx="3317">
                  <c:v>35094</c:v>
                </c:pt>
                <c:pt idx="3318">
                  <c:v>35095</c:v>
                </c:pt>
                <c:pt idx="3319">
                  <c:v>35096</c:v>
                </c:pt>
                <c:pt idx="3320">
                  <c:v>35097</c:v>
                </c:pt>
                <c:pt idx="3321">
                  <c:v>35098</c:v>
                </c:pt>
                <c:pt idx="3322">
                  <c:v>35099</c:v>
                </c:pt>
                <c:pt idx="3323">
                  <c:v>35100</c:v>
                </c:pt>
                <c:pt idx="3324">
                  <c:v>35101</c:v>
                </c:pt>
                <c:pt idx="3325">
                  <c:v>35102</c:v>
                </c:pt>
                <c:pt idx="3326">
                  <c:v>35103</c:v>
                </c:pt>
                <c:pt idx="3327">
                  <c:v>35104</c:v>
                </c:pt>
                <c:pt idx="3328">
                  <c:v>35105</c:v>
                </c:pt>
                <c:pt idx="3329">
                  <c:v>35106</c:v>
                </c:pt>
                <c:pt idx="3330">
                  <c:v>35107</c:v>
                </c:pt>
                <c:pt idx="3331">
                  <c:v>35108</c:v>
                </c:pt>
                <c:pt idx="3332">
                  <c:v>35109</c:v>
                </c:pt>
                <c:pt idx="3333">
                  <c:v>35110</c:v>
                </c:pt>
                <c:pt idx="3334">
                  <c:v>35111</c:v>
                </c:pt>
                <c:pt idx="3335">
                  <c:v>35112</c:v>
                </c:pt>
                <c:pt idx="3336">
                  <c:v>35113</c:v>
                </c:pt>
                <c:pt idx="3337">
                  <c:v>35114</c:v>
                </c:pt>
                <c:pt idx="3338">
                  <c:v>35115</c:v>
                </c:pt>
                <c:pt idx="3339">
                  <c:v>35116</c:v>
                </c:pt>
                <c:pt idx="3340">
                  <c:v>35117</c:v>
                </c:pt>
                <c:pt idx="3341">
                  <c:v>35118</c:v>
                </c:pt>
                <c:pt idx="3342">
                  <c:v>35119</c:v>
                </c:pt>
                <c:pt idx="3343">
                  <c:v>35120</c:v>
                </c:pt>
                <c:pt idx="3344">
                  <c:v>35121</c:v>
                </c:pt>
                <c:pt idx="3345">
                  <c:v>35122</c:v>
                </c:pt>
                <c:pt idx="3346">
                  <c:v>35123</c:v>
                </c:pt>
                <c:pt idx="3347">
                  <c:v>35124</c:v>
                </c:pt>
                <c:pt idx="3348">
                  <c:v>35125</c:v>
                </c:pt>
                <c:pt idx="3349">
                  <c:v>35126</c:v>
                </c:pt>
                <c:pt idx="3350">
                  <c:v>35127</c:v>
                </c:pt>
                <c:pt idx="3351">
                  <c:v>35128</c:v>
                </c:pt>
                <c:pt idx="3352">
                  <c:v>35129</c:v>
                </c:pt>
                <c:pt idx="3353">
                  <c:v>35130</c:v>
                </c:pt>
                <c:pt idx="3354">
                  <c:v>35131</c:v>
                </c:pt>
                <c:pt idx="3355">
                  <c:v>35132</c:v>
                </c:pt>
                <c:pt idx="3356">
                  <c:v>35133</c:v>
                </c:pt>
                <c:pt idx="3357">
                  <c:v>35134</c:v>
                </c:pt>
                <c:pt idx="3358">
                  <c:v>35135</c:v>
                </c:pt>
                <c:pt idx="3359">
                  <c:v>35136</c:v>
                </c:pt>
                <c:pt idx="3360">
                  <c:v>35137</c:v>
                </c:pt>
                <c:pt idx="3361">
                  <c:v>35138</c:v>
                </c:pt>
                <c:pt idx="3362">
                  <c:v>35139</c:v>
                </c:pt>
                <c:pt idx="3363">
                  <c:v>35140</c:v>
                </c:pt>
                <c:pt idx="3364">
                  <c:v>35141</c:v>
                </c:pt>
                <c:pt idx="3365">
                  <c:v>35142</c:v>
                </c:pt>
                <c:pt idx="3366">
                  <c:v>35143</c:v>
                </c:pt>
                <c:pt idx="3367">
                  <c:v>35144</c:v>
                </c:pt>
                <c:pt idx="3368">
                  <c:v>35145</c:v>
                </c:pt>
                <c:pt idx="3369">
                  <c:v>35146</c:v>
                </c:pt>
                <c:pt idx="3370">
                  <c:v>35147</c:v>
                </c:pt>
                <c:pt idx="3371">
                  <c:v>35148</c:v>
                </c:pt>
                <c:pt idx="3372">
                  <c:v>35149</c:v>
                </c:pt>
                <c:pt idx="3373">
                  <c:v>35150</c:v>
                </c:pt>
                <c:pt idx="3374">
                  <c:v>35151</c:v>
                </c:pt>
                <c:pt idx="3375">
                  <c:v>35152</c:v>
                </c:pt>
                <c:pt idx="3376">
                  <c:v>35153</c:v>
                </c:pt>
                <c:pt idx="3377">
                  <c:v>35154</c:v>
                </c:pt>
                <c:pt idx="3378">
                  <c:v>35155</c:v>
                </c:pt>
                <c:pt idx="3379">
                  <c:v>35156</c:v>
                </c:pt>
                <c:pt idx="3380">
                  <c:v>35157</c:v>
                </c:pt>
                <c:pt idx="3381">
                  <c:v>35158</c:v>
                </c:pt>
                <c:pt idx="3382">
                  <c:v>35159</c:v>
                </c:pt>
                <c:pt idx="3383">
                  <c:v>35160</c:v>
                </c:pt>
                <c:pt idx="3384">
                  <c:v>35161</c:v>
                </c:pt>
                <c:pt idx="3385">
                  <c:v>35162</c:v>
                </c:pt>
                <c:pt idx="3386">
                  <c:v>35163</c:v>
                </c:pt>
                <c:pt idx="3387">
                  <c:v>35164</c:v>
                </c:pt>
                <c:pt idx="3388">
                  <c:v>35165</c:v>
                </c:pt>
                <c:pt idx="3389">
                  <c:v>35166</c:v>
                </c:pt>
                <c:pt idx="3390">
                  <c:v>35167</c:v>
                </c:pt>
                <c:pt idx="3391">
                  <c:v>35168</c:v>
                </c:pt>
                <c:pt idx="3392">
                  <c:v>35169</c:v>
                </c:pt>
                <c:pt idx="3393">
                  <c:v>35170</c:v>
                </c:pt>
                <c:pt idx="3394">
                  <c:v>35171</c:v>
                </c:pt>
                <c:pt idx="3395">
                  <c:v>35172</c:v>
                </c:pt>
                <c:pt idx="3396">
                  <c:v>35173</c:v>
                </c:pt>
                <c:pt idx="3397">
                  <c:v>35174</c:v>
                </c:pt>
                <c:pt idx="3398">
                  <c:v>35175</c:v>
                </c:pt>
                <c:pt idx="3399">
                  <c:v>35176</c:v>
                </c:pt>
                <c:pt idx="3400">
                  <c:v>35177</c:v>
                </c:pt>
                <c:pt idx="3401">
                  <c:v>35178</c:v>
                </c:pt>
                <c:pt idx="3402">
                  <c:v>35179</c:v>
                </c:pt>
                <c:pt idx="3403">
                  <c:v>35180</c:v>
                </c:pt>
                <c:pt idx="3404">
                  <c:v>35181</c:v>
                </c:pt>
                <c:pt idx="3405">
                  <c:v>35182</c:v>
                </c:pt>
                <c:pt idx="3406">
                  <c:v>35183</c:v>
                </c:pt>
                <c:pt idx="3407">
                  <c:v>35184</c:v>
                </c:pt>
                <c:pt idx="3408">
                  <c:v>35185</c:v>
                </c:pt>
                <c:pt idx="3409">
                  <c:v>35186</c:v>
                </c:pt>
                <c:pt idx="3410">
                  <c:v>35187</c:v>
                </c:pt>
                <c:pt idx="3411">
                  <c:v>35188</c:v>
                </c:pt>
                <c:pt idx="3412">
                  <c:v>35189</c:v>
                </c:pt>
                <c:pt idx="3413">
                  <c:v>35190</c:v>
                </c:pt>
                <c:pt idx="3414">
                  <c:v>35191</c:v>
                </c:pt>
                <c:pt idx="3415">
                  <c:v>35192</c:v>
                </c:pt>
                <c:pt idx="3416">
                  <c:v>35193</c:v>
                </c:pt>
                <c:pt idx="3417">
                  <c:v>35194</c:v>
                </c:pt>
                <c:pt idx="3418">
                  <c:v>35195</c:v>
                </c:pt>
                <c:pt idx="3419">
                  <c:v>35196</c:v>
                </c:pt>
                <c:pt idx="3420">
                  <c:v>35197</c:v>
                </c:pt>
                <c:pt idx="3421">
                  <c:v>35198</c:v>
                </c:pt>
                <c:pt idx="3422">
                  <c:v>35199</c:v>
                </c:pt>
                <c:pt idx="3423">
                  <c:v>35200</c:v>
                </c:pt>
                <c:pt idx="3424">
                  <c:v>35201</c:v>
                </c:pt>
                <c:pt idx="3425">
                  <c:v>35202</c:v>
                </c:pt>
                <c:pt idx="3426">
                  <c:v>35203</c:v>
                </c:pt>
                <c:pt idx="3427">
                  <c:v>35204</c:v>
                </c:pt>
                <c:pt idx="3428">
                  <c:v>35205</c:v>
                </c:pt>
                <c:pt idx="3429">
                  <c:v>35206</c:v>
                </c:pt>
                <c:pt idx="3430">
                  <c:v>35207</c:v>
                </c:pt>
                <c:pt idx="3431">
                  <c:v>35208</c:v>
                </c:pt>
                <c:pt idx="3432">
                  <c:v>35209</c:v>
                </c:pt>
                <c:pt idx="3433">
                  <c:v>35210</c:v>
                </c:pt>
                <c:pt idx="3434">
                  <c:v>35211</c:v>
                </c:pt>
                <c:pt idx="3435">
                  <c:v>35212</c:v>
                </c:pt>
                <c:pt idx="3436">
                  <c:v>35213</c:v>
                </c:pt>
                <c:pt idx="3437">
                  <c:v>35214</c:v>
                </c:pt>
                <c:pt idx="3438">
                  <c:v>35215</c:v>
                </c:pt>
                <c:pt idx="3439">
                  <c:v>35216</c:v>
                </c:pt>
                <c:pt idx="3440">
                  <c:v>35217</c:v>
                </c:pt>
                <c:pt idx="3441">
                  <c:v>35218</c:v>
                </c:pt>
                <c:pt idx="3442">
                  <c:v>35219</c:v>
                </c:pt>
                <c:pt idx="3443">
                  <c:v>35220</c:v>
                </c:pt>
                <c:pt idx="3444">
                  <c:v>35221</c:v>
                </c:pt>
                <c:pt idx="3445">
                  <c:v>35222</c:v>
                </c:pt>
                <c:pt idx="3446">
                  <c:v>35223</c:v>
                </c:pt>
                <c:pt idx="3447">
                  <c:v>35224</c:v>
                </c:pt>
                <c:pt idx="3448">
                  <c:v>35225</c:v>
                </c:pt>
                <c:pt idx="3449">
                  <c:v>35226</c:v>
                </c:pt>
                <c:pt idx="3450">
                  <c:v>35227</c:v>
                </c:pt>
                <c:pt idx="3451">
                  <c:v>35228</c:v>
                </c:pt>
                <c:pt idx="3452">
                  <c:v>35229</c:v>
                </c:pt>
                <c:pt idx="3453">
                  <c:v>35230</c:v>
                </c:pt>
                <c:pt idx="3454">
                  <c:v>35231</c:v>
                </c:pt>
                <c:pt idx="3455">
                  <c:v>35232</c:v>
                </c:pt>
                <c:pt idx="3456">
                  <c:v>35233</c:v>
                </c:pt>
                <c:pt idx="3457">
                  <c:v>35234</c:v>
                </c:pt>
                <c:pt idx="3458">
                  <c:v>35235</c:v>
                </c:pt>
                <c:pt idx="3459">
                  <c:v>35236</c:v>
                </c:pt>
                <c:pt idx="3460">
                  <c:v>35237</c:v>
                </c:pt>
                <c:pt idx="3461">
                  <c:v>35238</c:v>
                </c:pt>
                <c:pt idx="3462">
                  <c:v>35239</c:v>
                </c:pt>
                <c:pt idx="3463">
                  <c:v>35240</c:v>
                </c:pt>
                <c:pt idx="3464">
                  <c:v>35241</c:v>
                </c:pt>
                <c:pt idx="3465">
                  <c:v>35242</c:v>
                </c:pt>
                <c:pt idx="3466">
                  <c:v>35243</c:v>
                </c:pt>
                <c:pt idx="3467">
                  <c:v>35244</c:v>
                </c:pt>
                <c:pt idx="3468">
                  <c:v>35245</c:v>
                </c:pt>
                <c:pt idx="3469">
                  <c:v>35246</c:v>
                </c:pt>
                <c:pt idx="3470">
                  <c:v>35247</c:v>
                </c:pt>
                <c:pt idx="3471">
                  <c:v>35248</c:v>
                </c:pt>
                <c:pt idx="3472">
                  <c:v>35249</c:v>
                </c:pt>
                <c:pt idx="3473">
                  <c:v>35250</c:v>
                </c:pt>
                <c:pt idx="3474">
                  <c:v>35251</c:v>
                </c:pt>
                <c:pt idx="3475">
                  <c:v>35252</c:v>
                </c:pt>
                <c:pt idx="3476">
                  <c:v>35253</c:v>
                </c:pt>
                <c:pt idx="3477">
                  <c:v>35254</c:v>
                </c:pt>
                <c:pt idx="3478">
                  <c:v>35255</c:v>
                </c:pt>
                <c:pt idx="3479">
                  <c:v>35256</c:v>
                </c:pt>
                <c:pt idx="3480">
                  <c:v>35257</c:v>
                </c:pt>
                <c:pt idx="3481">
                  <c:v>35258</c:v>
                </c:pt>
                <c:pt idx="3482">
                  <c:v>35259</c:v>
                </c:pt>
                <c:pt idx="3483">
                  <c:v>35260</c:v>
                </c:pt>
                <c:pt idx="3484">
                  <c:v>35261</c:v>
                </c:pt>
                <c:pt idx="3485">
                  <c:v>35262</c:v>
                </c:pt>
                <c:pt idx="3486">
                  <c:v>35263</c:v>
                </c:pt>
                <c:pt idx="3487">
                  <c:v>35264</c:v>
                </c:pt>
                <c:pt idx="3488">
                  <c:v>35265</c:v>
                </c:pt>
                <c:pt idx="3489">
                  <c:v>35266</c:v>
                </c:pt>
                <c:pt idx="3490">
                  <c:v>35267</c:v>
                </c:pt>
                <c:pt idx="3491">
                  <c:v>35268</c:v>
                </c:pt>
                <c:pt idx="3492">
                  <c:v>35269</c:v>
                </c:pt>
                <c:pt idx="3493">
                  <c:v>35270</c:v>
                </c:pt>
                <c:pt idx="3494">
                  <c:v>35271</c:v>
                </c:pt>
                <c:pt idx="3495">
                  <c:v>35272</c:v>
                </c:pt>
                <c:pt idx="3496">
                  <c:v>35273</c:v>
                </c:pt>
                <c:pt idx="3497">
                  <c:v>35274</c:v>
                </c:pt>
                <c:pt idx="3498">
                  <c:v>35275</c:v>
                </c:pt>
                <c:pt idx="3499">
                  <c:v>35276</c:v>
                </c:pt>
                <c:pt idx="3500">
                  <c:v>35277</c:v>
                </c:pt>
                <c:pt idx="3501">
                  <c:v>35278</c:v>
                </c:pt>
                <c:pt idx="3502">
                  <c:v>35279</c:v>
                </c:pt>
                <c:pt idx="3503">
                  <c:v>35280</c:v>
                </c:pt>
                <c:pt idx="3504">
                  <c:v>35281</c:v>
                </c:pt>
                <c:pt idx="3505">
                  <c:v>35282</c:v>
                </c:pt>
                <c:pt idx="3506">
                  <c:v>35283</c:v>
                </c:pt>
                <c:pt idx="3507">
                  <c:v>35284</c:v>
                </c:pt>
                <c:pt idx="3508">
                  <c:v>35285</c:v>
                </c:pt>
                <c:pt idx="3509">
                  <c:v>35286</c:v>
                </c:pt>
                <c:pt idx="3510">
                  <c:v>35287</c:v>
                </c:pt>
                <c:pt idx="3511">
                  <c:v>35288</c:v>
                </c:pt>
                <c:pt idx="3512">
                  <c:v>35289</c:v>
                </c:pt>
                <c:pt idx="3513">
                  <c:v>35290</c:v>
                </c:pt>
                <c:pt idx="3514">
                  <c:v>35291</c:v>
                </c:pt>
                <c:pt idx="3515">
                  <c:v>35292</c:v>
                </c:pt>
                <c:pt idx="3516">
                  <c:v>35293</c:v>
                </c:pt>
                <c:pt idx="3517">
                  <c:v>35294</c:v>
                </c:pt>
                <c:pt idx="3518">
                  <c:v>35295</c:v>
                </c:pt>
                <c:pt idx="3519">
                  <c:v>35296</c:v>
                </c:pt>
                <c:pt idx="3520">
                  <c:v>35297</c:v>
                </c:pt>
                <c:pt idx="3521">
                  <c:v>35298</c:v>
                </c:pt>
                <c:pt idx="3522">
                  <c:v>35299</c:v>
                </c:pt>
                <c:pt idx="3523">
                  <c:v>35300</c:v>
                </c:pt>
                <c:pt idx="3524">
                  <c:v>35301</c:v>
                </c:pt>
                <c:pt idx="3525">
                  <c:v>35302</c:v>
                </c:pt>
                <c:pt idx="3526">
                  <c:v>35303</c:v>
                </c:pt>
                <c:pt idx="3527">
                  <c:v>35304</c:v>
                </c:pt>
                <c:pt idx="3528">
                  <c:v>35305</c:v>
                </c:pt>
                <c:pt idx="3529">
                  <c:v>35306</c:v>
                </c:pt>
                <c:pt idx="3530">
                  <c:v>35307</c:v>
                </c:pt>
                <c:pt idx="3531">
                  <c:v>35308</c:v>
                </c:pt>
                <c:pt idx="3532">
                  <c:v>35309</c:v>
                </c:pt>
                <c:pt idx="3533">
                  <c:v>35310</c:v>
                </c:pt>
                <c:pt idx="3534">
                  <c:v>35311</c:v>
                </c:pt>
                <c:pt idx="3535">
                  <c:v>35312</c:v>
                </c:pt>
                <c:pt idx="3536">
                  <c:v>35313</c:v>
                </c:pt>
                <c:pt idx="3537">
                  <c:v>35314</c:v>
                </c:pt>
                <c:pt idx="3538">
                  <c:v>35315</c:v>
                </c:pt>
                <c:pt idx="3539">
                  <c:v>35316</c:v>
                </c:pt>
                <c:pt idx="3540">
                  <c:v>35317</c:v>
                </c:pt>
                <c:pt idx="3541">
                  <c:v>35318</c:v>
                </c:pt>
                <c:pt idx="3542">
                  <c:v>35319</c:v>
                </c:pt>
                <c:pt idx="3543">
                  <c:v>35320</c:v>
                </c:pt>
                <c:pt idx="3544">
                  <c:v>35321</c:v>
                </c:pt>
                <c:pt idx="3545">
                  <c:v>35322</c:v>
                </c:pt>
                <c:pt idx="3546">
                  <c:v>35323</c:v>
                </c:pt>
                <c:pt idx="3547">
                  <c:v>35324</c:v>
                </c:pt>
                <c:pt idx="3548">
                  <c:v>35325</c:v>
                </c:pt>
                <c:pt idx="3549">
                  <c:v>35326</c:v>
                </c:pt>
                <c:pt idx="3550">
                  <c:v>35327</c:v>
                </c:pt>
                <c:pt idx="3551">
                  <c:v>35328</c:v>
                </c:pt>
                <c:pt idx="3552">
                  <c:v>35329</c:v>
                </c:pt>
                <c:pt idx="3553">
                  <c:v>35330</c:v>
                </c:pt>
                <c:pt idx="3554">
                  <c:v>35331</c:v>
                </c:pt>
                <c:pt idx="3555">
                  <c:v>35332</c:v>
                </c:pt>
                <c:pt idx="3556">
                  <c:v>35333</c:v>
                </c:pt>
                <c:pt idx="3557">
                  <c:v>35334</c:v>
                </c:pt>
                <c:pt idx="3558">
                  <c:v>35335</c:v>
                </c:pt>
                <c:pt idx="3559">
                  <c:v>35336</c:v>
                </c:pt>
                <c:pt idx="3560">
                  <c:v>35337</c:v>
                </c:pt>
                <c:pt idx="3561">
                  <c:v>35338</c:v>
                </c:pt>
                <c:pt idx="3562">
                  <c:v>35339</c:v>
                </c:pt>
                <c:pt idx="3563">
                  <c:v>35340</c:v>
                </c:pt>
                <c:pt idx="3564">
                  <c:v>35341</c:v>
                </c:pt>
                <c:pt idx="3565">
                  <c:v>35342</c:v>
                </c:pt>
                <c:pt idx="3566">
                  <c:v>35343</c:v>
                </c:pt>
                <c:pt idx="3567">
                  <c:v>35344</c:v>
                </c:pt>
                <c:pt idx="3568">
                  <c:v>35345</c:v>
                </c:pt>
                <c:pt idx="3569">
                  <c:v>35346</c:v>
                </c:pt>
                <c:pt idx="3570">
                  <c:v>35347</c:v>
                </c:pt>
                <c:pt idx="3571">
                  <c:v>35348</c:v>
                </c:pt>
                <c:pt idx="3572">
                  <c:v>35349</c:v>
                </c:pt>
                <c:pt idx="3573">
                  <c:v>35350</c:v>
                </c:pt>
                <c:pt idx="3574">
                  <c:v>35351</c:v>
                </c:pt>
                <c:pt idx="3575">
                  <c:v>35352</c:v>
                </c:pt>
                <c:pt idx="3576">
                  <c:v>35353</c:v>
                </c:pt>
                <c:pt idx="3577">
                  <c:v>35354</c:v>
                </c:pt>
                <c:pt idx="3578">
                  <c:v>35355</c:v>
                </c:pt>
                <c:pt idx="3579">
                  <c:v>35356</c:v>
                </c:pt>
                <c:pt idx="3580">
                  <c:v>35357</c:v>
                </c:pt>
                <c:pt idx="3581">
                  <c:v>35358</c:v>
                </c:pt>
                <c:pt idx="3582">
                  <c:v>35359</c:v>
                </c:pt>
                <c:pt idx="3583">
                  <c:v>35360</c:v>
                </c:pt>
                <c:pt idx="3584">
                  <c:v>35361</c:v>
                </c:pt>
                <c:pt idx="3585">
                  <c:v>35362</c:v>
                </c:pt>
                <c:pt idx="3586">
                  <c:v>35363</c:v>
                </c:pt>
                <c:pt idx="3587">
                  <c:v>35364</c:v>
                </c:pt>
                <c:pt idx="3588">
                  <c:v>35365</c:v>
                </c:pt>
                <c:pt idx="3589">
                  <c:v>35366</c:v>
                </c:pt>
                <c:pt idx="3590">
                  <c:v>35367</c:v>
                </c:pt>
                <c:pt idx="3591">
                  <c:v>35368</c:v>
                </c:pt>
                <c:pt idx="3592">
                  <c:v>35369</c:v>
                </c:pt>
                <c:pt idx="3593">
                  <c:v>35370</c:v>
                </c:pt>
                <c:pt idx="3594">
                  <c:v>35371</c:v>
                </c:pt>
                <c:pt idx="3595">
                  <c:v>35372</c:v>
                </c:pt>
                <c:pt idx="3596">
                  <c:v>35373</c:v>
                </c:pt>
                <c:pt idx="3597">
                  <c:v>35374</c:v>
                </c:pt>
                <c:pt idx="3598">
                  <c:v>35375</c:v>
                </c:pt>
                <c:pt idx="3599">
                  <c:v>35376</c:v>
                </c:pt>
                <c:pt idx="3600">
                  <c:v>35377</c:v>
                </c:pt>
                <c:pt idx="3601">
                  <c:v>35378</c:v>
                </c:pt>
                <c:pt idx="3602">
                  <c:v>35379</c:v>
                </c:pt>
                <c:pt idx="3603">
                  <c:v>35380</c:v>
                </c:pt>
                <c:pt idx="3604">
                  <c:v>35381</c:v>
                </c:pt>
                <c:pt idx="3605">
                  <c:v>35382</c:v>
                </c:pt>
                <c:pt idx="3606">
                  <c:v>35383</c:v>
                </c:pt>
                <c:pt idx="3607">
                  <c:v>35384</c:v>
                </c:pt>
                <c:pt idx="3608">
                  <c:v>35385</c:v>
                </c:pt>
                <c:pt idx="3609">
                  <c:v>35386</c:v>
                </c:pt>
                <c:pt idx="3610">
                  <c:v>35387</c:v>
                </c:pt>
                <c:pt idx="3611">
                  <c:v>35388</c:v>
                </c:pt>
                <c:pt idx="3612">
                  <c:v>35389</c:v>
                </c:pt>
                <c:pt idx="3613">
                  <c:v>35390</c:v>
                </c:pt>
                <c:pt idx="3614">
                  <c:v>35391</c:v>
                </c:pt>
                <c:pt idx="3615">
                  <c:v>35392</c:v>
                </c:pt>
                <c:pt idx="3616">
                  <c:v>35393</c:v>
                </c:pt>
                <c:pt idx="3617">
                  <c:v>35394</c:v>
                </c:pt>
                <c:pt idx="3618">
                  <c:v>35395</c:v>
                </c:pt>
                <c:pt idx="3619">
                  <c:v>35396</c:v>
                </c:pt>
                <c:pt idx="3620">
                  <c:v>35397</c:v>
                </c:pt>
                <c:pt idx="3621">
                  <c:v>35398</c:v>
                </c:pt>
                <c:pt idx="3622">
                  <c:v>35399</c:v>
                </c:pt>
                <c:pt idx="3623">
                  <c:v>35400</c:v>
                </c:pt>
                <c:pt idx="3624">
                  <c:v>35401</c:v>
                </c:pt>
                <c:pt idx="3625">
                  <c:v>35402</c:v>
                </c:pt>
                <c:pt idx="3626">
                  <c:v>35403</c:v>
                </c:pt>
                <c:pt idx="3627">
                  <c:v>35404</c:v>
                </c:pt>
                <c:pt idx="3628">
                  <c:v>35405</c:v>
                </c:pt>
                <c:pt idx="3629">
                  <c:v>35406</c:v>
                </c:pt>
                <c:pt idx="3630">
                  <c:v>35407</c:v>
                </c:pt>
                <c:pt idx="3631">
                  <c:v>35408</c:v>
                </c:pt>
                <c:pt idx="3632">
                  <c:v>35409</c:v>
                </c:pt>
                <c:pt idx="3633">
                  <c:v>35410</c:v>
                </c:pt>
                <c:pt idx="3634">
                  <c:v>35411</c:v>
                </c:pt>
                <c:pt idx="3635">
                  <c:v>35412</c:v>
                </c:pt>
                <c:pt idx="3636">
                  <c:v>35413</c:v>
                </c:pt>
                <c:pt idx="3637">
                  <c:v>35414</c:v>
                </c:pt>
                <c:pt idx="3638">
                  <c:v>35415</c:v>
                </c:pt>
                <c:pt idx="3639">
                  <c:v>35416</c:v>
                </c:pt>
                <c:pt idx="3640">
                  <c:v>35417</c:v>
                </c:pt>
                <c:pt idx="3641">
                  <c:v>35418</c:v>
                </c:pt>
                <c:pt idx="3642">
                  <c:v>35419</c:v>
                </c:pt>
                <c:pt idx="3643">
                  <c:v>35420</c:v>
                </c:pt>
                <c:pt idx="3644">
                  <c:v>35421</c:v>
                </c:pt>
                <c:pt idx="3645">
                  <c:v>35422</c:v>
                </c:pt>
                <c:pt idx="3646">
                  <c:v>35423</c:v>
                </c:pt>
                <c:pt idx="3647">
                  <c:v>35424</c:v>
                </c:pt>
                <c:pt idx="3648">
                  <c:v>35425</c:v>
                </c:pt>
                <c:pt idx="3649">
                  <c:v>35426</c:v>
                </c:pt>
                <c:pt idx="3650">
                  <c:v>35427</c:v>
                </c:pt>
                <c:pt idx="3651">
                  <c:v>35428</c:v>
                </c:pt>
                <c:pt idx="3652">
                  <c:v>35429</c:v>
                </c:pt>
                <c:pt idx="3653">
                  <c:v>35430</c:v>
                </c:pt>
                <c:pt idx="3654">
                  <c:v>35431</c:v>
                </c:pt>
                <c:pt idx="3655">
                  <c:v>35432</c:v>
                </c:pt>
                <c:pt idx="3656">
                  <c:v>35433</c:v>
                </c:pt>
                <c:pt idx="3657">
                  <c:v>35434</c:v>
                </c:pt>
                <c:pt idx="3658">
                  <c:v>35435</c:v>
                </c:pt>
                <c:pt idx="3659">
                  <c:v>35436</c:v>
                </c:pt>
                <c:pt idx="3660">
                  <c:v>35437</c:v>
                </c:pt>
                <c:pt idx="3661">
                  <c:v>35438</c:v>
                </c:pt>
                <c:pt idx="3662">
                  <c:v>35439</c:v>
                </c:pt>
                <c:pt idx="3663">
                  <c:v>35440</c:v>
                </c:pt>
                <c:pt idx="3664">
                  <c:v>35441</c:v>
                </c:pt>
                <c:pt idx="3665">
                  <c:v>35442</c:v>
                </c:pt>
                <c:pt idx="3666">
                  <c:v>35443</c:v>
                </c:pt>
                <c:pt idx="3667">
                  <c:v>35444</c:v>
                </c:pt>
                <c:pt idx="3668">
                  <c:v>35445</c:v>
                </c:pt>
                <c:pt idx="3669">
                  <c:v>35446</c:v>
                </c:pt>
                <c:pt idx="3670">
                  <c:v>35447</c:v>
                </c:pt>
                <c:pt idx="3671">
                  <c:v>35448</c:v>
                </c:pt>
                <c:pt idx="3672">
                  <c:v>35449</c:v>
                </c:pt>
                <c:pt idx="3673">
                  <c:v>35450</c:v>
                </c:pt>
                <c:pt idx="3674">
                  <c:v>35451</c:v>
                </c:pt>
                <c:pt idx="3675">
                  <c:v>35452</c:v>
                </c:pt>
                <c:pt idx="3676">
                  <c:v>35453</c:v>
                </c:pt>
                <c:pt idx="3677">
                  <c:v>35454</c:v>
                </c:pt>
                <c:pt idx="3678">
                  <c:v>35455</c:v>
                </c:pt>
                <c:pt idx="3679">
                  <c:v>35456</c:v>
                </c:pt>
                <c:pt idx="3680">
                  <c:v>35457</c:v>
                </c:pt>
                <c:pt idx="3681">
                  <c:v>35458</c:v>
                </c:pt>
                <c:pt idx="3682">
                  <c:v>35459</c:v>
                </c:pt>
                <c:pt idx="3683">
                  <c:v>35460</c:v>
                </c:pt>
                <c:pt idx="3684">
                  <c:v>35461</c:v>
                </c:pt>
                <c:pt idx="3685">
                  <c:v>35462</c:v>
                </c:pt>
                <c:pt idx="3686">
                  <c:v>35463</c:v>
                </c:pt>
                <c:pt idx="3687">
                  <c:v>35464</c:v>
                </c:pt>
                <c:pt idx="3688">
                  <c:v>35465</c:v>
                </c:pt>
                <c:pt idx="3689">
                  <c:v>35466</c:v>
                </c:pt>
                <c:pt idx="3690">
                  <c:v>35467</c:v>
                </c:pt>
                <c:pt idx="3691">
                  <c:v>35468</c:v>
                </c:pt>
                <c:pt idx="3692">
                  <c:v>35469</c:v>
                </c:pt>
                <c:pt idx="3693">
                  <c:v>35470</c:v>
                </c:pt>
                <c:pt idx="3694">
                  <c:v>35471</c:v>
                </c:pt>
                <c:pt idx="3695">
                  <c:v>35472</c:v>
                </c:pt>
                <c:pt idx="3696">
                  <c:v>35473</c:v>
                </c:pt>
                <c:pt idx="3697">
                  <c:v>35474</c:v>
                </c:pt>
                <c:pt idx="3698">
                  <c:v>35475</c:v>
                </c:pt>
                <c:pt idx="3699">
                  <c:v>35476</c:v>
                </c:pt>
                <c:pt idx="3700">
                  <c:v>35477</c:v>
                </c:pt>
                <c:pt idx="3701">
                  <c:v>35478</c:v>
                </c:pt>
                <c:pt idx="3702">
                  <c:v>35479</c:v>
                </c:pt>
                <c:pt idx="3703">
                  <c:v>35480</c:v>
                </c:pt>
                <c:pt idx="3704">
                  <c:v>35481</c:v>
                </c:pt>
                <c:pt idx="3705">
                  <c:v>35482</c:v>
                </c:pt>
                <c:pt idx="3706">
                  <c:v>35483</c:v>
                </c:pt>
                <c:pt idx="3707">
                  <c:v>35484</c:v>
                </c:pt>
                <c:pt idx="3708">
                  <c:v>35485</c:v>
                </c:pt>
                <c:pt idx="3709">
                  <c:v>35486</c:v>
                </c:pt>
                <c:pt idx="3710">
                  <c:v>35487</c:v>
                </c:pt>
                <c:pt idx="3711">
                  <c:v>35488</c:v>
                </c:pt>
                <c:pt idx="3712">
                  <c:v>35489</c:v>
                </c:pt>
                <c:pt idx="3713">
                  <c:v>35490</c:v>
                </c:pt>
                <c:pt idx="3714">
                  <c:v>35491</c:v>
                </c:pt>
                <c:pt idx="3715">
                  <c:v>35492</c:v>
                </c:pt>
                <c:pt idx="3716">
                  <c:v>35493</c:v>
                </c:pt>
                <c:pt idx="3717">
                  <c:v>35494</c:v>
                </c:pt>
                <c:pt idx="3718">
                  <c:v>35495</c:v>
                </c:pt>
                <c:pt idx="3719">
                  <c:v>35496</c:v>
                </c:pt>
                <c:pt idx="3720">
                  <c:v>35497</c:v>
                </c:pt>
                <c:pt idx="3721">
                  <c:v>35498</c:v>
                </c:pt>
                <c:pt idx="3722">
                  <c:v>35499</c:v>
                </c:pt>
                <c:pt idx="3723">
                  <c:v>35500</c:v>
                </c:pt>
                <c:pt idx="3724">
                  <c:v>35501</c:v>
                </c:pt>
                <c:pt idx="3725">
                  <c:v>35502</c:v>
                </c:pt>
                <c:pt idx="3726">
                  <c:v>35503</c:v>
                </c:pt>
                <c:pt idx="3727">
                  <c:v>35504</c:v>
                </c:pt>
                <c:pt idx="3728">
                  <c:v>35505</c:v>
                </c:pt>
                <c:pt idx="3729">
                  <c:v>35506</c:v>
                </c:pt>
                <c:pt idx="3730">
                  <c:v>35507</c:v>
                </c:pt>
                <c:pt idx="3731">
                  <c:v>35508</c:v>
                </c:pt>
                <c:pt idx="3732">
                  <c:v>35509</c:v>
                </c:pt>
                <c:pt idx="3733">
                  <c:v>35510</c:v>
                </c:pt>
                <c:pt idx="3734">
                  <c:v>35511</c:v>
                </c:pt>
                <c:pt idx="3735">
                  <c:v>35512</c:v>
                </c:pt>
                <c:pt idx="3736">
                  <c:v>35513</c:v>
                </c:pt>
                <c:pt idx="3737">
                  <c:v>35514</c:v>
                </c:pt>
                <c:pt idx="3738">
                  <c:v>35515</c:v>
                </c:pt>
                <c:pt idx="3739">
                  <c:v>35516</c:v>
                </c:pt>
                <c:pt idx="3740">
                  <c:v>35517</c:v>
                </c:pt>
                <c:pt idx="3741">
                  <c:v>35518</c:v>
                </c:pt>
                <c:pt idx="3742">
                  <c:v>35519</c:v>
                </c:pt>
                <c:pt idx="3743">
                  <c:v>35520</c:v>
                </c:pt>
                <c:pt idx="3744">
                  <c:v>35521</c:v>
                </c:pt>
                <c:pt idx="3745">
                  <c:v>35522</c:v>
                </c:pt>
                <c:pt idx="3746">
                  <c:v>35523</c:v>
                </c:pt>
                <c:pt idx="3747">
                  <c:v>35524</c:v>
                </c:pt>
                <c:pt idx="3748">
                  <c:v>35525</c:v>
                </c:pt>
                <c:pt idx="3749">
                  <c:v>35526</c:v>
                </c:pt>
                <c:pt idx="3750">
                  <c:v>35527</c:v>
                </c:pt>
                <c:pt idx="3751">
                  <c:v>35528</c:v>
                </c:pt>
                <c:pt idx="3752">
                  <c:v>35529</c:v>
                </c:pt>
                <c:pt idx="3753">
                  <c:v>35530</c:v>
                </c:pt>
                <c:pt idx="3754">
                  <c:v>35531</c:v>
                </c:pt>
                <c:pt idx="3755">
                  <c:v>35532</c:v>
                </c:pt>
                <c:pt idx="3756">
                  <c:v>35533</c:v>
                </c:pt>
                <c:pt idx="3757">
                  <c:v>35534</c:v>
                </c:pt>
                <c:pt idx="3758">
                  <c:v>35535</c:v>
                </c:pt>
                <c:pt idx="3759">
                  <c:v>35536</c:v>
                </c:pt>
                <c:pt idx="3760">
                  <c:v>35537</c:v>
                </c:pt>
                <c:pt idx="3761">
                  <c:v>35538</c:v>
                </c:pt>
                <c:pt idx="3762">
                  <c:v>35539</c:v>
                </c:pt>
                <c:pt idx="3763">
                  <c:v>35540</c:v>
                </c:pt>
                <c:pt idx="3764">
                  <c:v>35541</c:v>
                </c:pt>
                <c:pt idx="3765">
                  <c:v>35542</c:v>
                </c:pt>
                <c:pt idx="3766">
                  <c:v>35543</c:v>
                </c:pt>
                <c:pt idx="3767">
                  <c:v>35544</c:v>
                </c:pt>
                <c:pt idx="3768">
                  <c:v>35545</c:v>
                </c:pt>
                <c:pt idx="3769">
                  <c:v>35546</c:v>
                </c:pt>
                <c:pt idx="3770">
                  <c:v>35547</c:v>
                </c:pt>
                <c:pt idx="3771">
                  <c:v>35548</c:v>
                </c:pt>
                <c:pt idx="3772">
                  <c:v>35549</c:v>
                </c:pt>
                <c:pt idx="3773">
                  <c:v>35550</c:v>
                </c:pt>
                <c:pt idx="3774">
                  <c:v>35551</c:v>
                </c:pt>
                <c:pt idx="3775">
                  <c:v>35552</c:v>
                </c:pt>
                <c:pt idx="3776">
                  <c:v>35553</c:v>
                </c:pt>
                <c:pt idx="3777">
                  <c:v>35554</c:v>
                </c:pt>
                <c:pt idx="3778">
                  <c:v>35555</c:v>
                </c:pt>
                <c:pt idx="3779">
                  <c:v>35556</c:v>
                </c:pt>
                <c:pt idx="3780">
                  <c:v>35557</c:v>
                </c:pt>
                <c:pt idx="3781">
                  <c:v>35558</c:v>
                </c:pt>
                <c:pt idx="3782">
                  <c:v>35559</c:v>
                </c:pt>
                <c:pt idx="3783">
                  <c:v>35560</c:v>
                </c:pt>
                <c:pt idx="3784">
                  <c:v>35561</c:v>
                </c:pt>
                <c:pt idx="3785">
                  <c:v>35562</c:v>
                </c:pt>
                <c:pt idx="3786">
                  <c:v>35563</c:v>
                </c:pt>
                <c:pt idx="3787">
                  <c:v>35564</c:v>
                </c:pt>
                <c:pt idx="3788">
                  <c:v>35565</c:v>
                </c:pt>
                <c:pt idx="3789">
                  <c:v>35566</c:v>
                </c:pt>
                <c:pt idx="3790">
                  <c:v>35567</c:v>
                </c:pt>
                <c:pt idx="3791">
                  <c:v>35568</c:v>
                </c:pt>
                <c:pt idx="3792">
                  <c:v>35569</c:v>
                </c:pt>
                <c:pt idx="3793">
                  <c:v>35570</c:v>
                </c:pt>
                <c:pt idx="3794">
                  <c:v>35571</c:v>
                </c:pt>
                <c:pt idx="3795">
                  <c:v>35572</c:v>
                </c:pt>
                <c:pt idx="3796">
                  <c:v>35573</c:v>
                </c:pt>
                <c:pt idx="3797">
                  <c:v>35574</c:v>
                </c:pt>
                <c:pt idx="3798">
                  <c:v>35575</c:v>
                </c:pt>
                <c:pt idx="3799">
                  <c:v>35576</c:v>
                </c:pt>
                <c:pt idx="3800">
                  <c:v>35577</c:v>
                </c:pt>
                <c:pt idx="3801">
                  <c:v>35578</c:v>
                </c:pt>
                <c:pt idx="3802">
                  <c:v>35579</c:v>
                </c:pt>
                <c:pt idx="3803">
                  <c:v>35580</c:v>
                </c:pt>
                <c:pt idx="3804">
                  <c:v>35581</c:v>
                </c:pt>
                <c:pt idx="3805">
                  <c:v>35582</c:v>
                </c:pt>
                <c:pt idx="3806">
                  <c:v>35583</c:v>
                </c:pt>
                <c:pt idx="3807">
                  <c:v>35584</c:v>
                </c:pt>
                <c:pt idx="3808">
                  <c:v>35585</c:v>
                </c:pt>
                <c:pt idx="3809">
                  <c:v>35586</c:v>
                </c:pt>
                <c:pt idx="3810">
                  <c:v>35587</c:v>
                </c:pt>
                <c:pt idx="3811">
                  <c:v>35588</c:v>
                </c:pt>
                <c:pt idx="3812">
                  <c:v>35589</c:v>
                </c:pt>
                <c:pt idx="3813">
                  <c:v>35590</c:v>
                </c:pt>
                <c:pt idx="3814">
                  <c:v>35591</c:v>
                </c:pt>
                <c:pt idx="3815">
                  <c:v>35592</c:v>
                </c:pt>
                <c:pt idx="3816">
                  <c:v>35593</c:v>
                </c:pt>
                <c:pt idx="3817">
                  <c:v>35594</c:v>
                </c:pt>
                <c:pt idx="3818">
                  <c:v>35595</c:v>
                </c:pt>
                <c:pt idx="3819">
                  <c:v>35596</c:v>
                </c:pt>
                <c:pt idx="3820">
                  <c:v>35597</c:v>
                </c:pt>
                <c:pt idx="3821">
                  <c:v>35598</c:v>
                </c:pt>
                <c:pt idx="3822">
                  <c:v>35599</c:v>
                </c:pt>
                <c:pt idx="3823">
                  <c:v>35600</c:v>
                </c:pt>
                <c:pt idx="3824">
                  <c:v>35601</c:v>
                </c:pt>
                <c:pt idx="3825">
                  <c:v>35602</c:v>
                </c:pt>
                <c:pt idx="3826">
                  <c:v>35603</c:v>
                </c:pt>
                <c:pt idx="3827">
                  <c:v>35604</c:v>
                </c:pt>
                <c:pt idx="3828">
                  <c:v>35605</c:v>
                </c:pt>
                <c:pt idx="3829">
                  <c:v>35606</c:v>
                </c:pt>
                <c:pt idx="3830">
                  <c:v>35607</c:v>
                </c:pt>
                <c:pt idx="3831">
                  <c:v>35608</c:v>
                </c:pt>
                <c:pt idx="3832">
                  <c:v>35609</c:v>
                </c:pt>
                <c:pt idx="3833">
                  <c:v>35610</c:v>
                </c:pt>
                <c:pt idx="3834">
                  <c:v>35611</c:v>
                </c:pt>
                <c:pt idx="3835">
                  <c:v>35612</c:v>
                </c:pt>
                <c:pt idx="3836">
                  <c:v>35613</c:v>
                </c:pt>
                <c:pt idx="3837">
                  <c:v>35614</c:v>
                </c:pt>
                <c:pt idx="3838">
                  <c:v>35615</c:v>
                </c:pt>
                <c:pt idx="3839">
                  <c:v>35616</c:v>
                </c:pt>
                <c:pt idx="3840">
                  <c:v>35617</c:v>
                </c:pt>
                <c:pt idx="3841">
                  <c:v>35618</c:v>
                </c:pt>
                <c:pt idx="3842">
                  <c:v>35619</c:v>
                </c:pt>
                <c:pt idx="3843">
                  <c:v>35620</c:v>
                </c:pt>
                <c:pt idx="3844">
                  <c:v>35621</c:v>
                </c:pt>
                <c:pt idx="3845">
                  <c:v>35622</c:v>
                </c:pt>
                <c:pt idx="3846">
                  <c:v>35623</c:v>
                </c:pt>
                <c:pt idx="3847">
                  <c:v>35624</c:v>
                </c:pt>
                <c:pt idx="3848">
                  <c:v>35625</c:v>
                </c:pt>
                <c:pt idx="3849">
                  <c:v>35626</c:v>
                </c:pt>
                <c:pt idx="3850">
                  <c:v>35627</c:v>
                </c:pt>
                <c:pt idx="3851">
                  <c:v>35628</c:v>
                </c:pt>
                <c:pt idx="3852">
                  <c:v>35629</c:v>
                </c:pt>
                <c:pt idx="3853">
                  <c:v>35630</c:v>
                </c:pt>
                <c:pt idx="3854">
                  <c:v>35631</c:v>
                </c:pt>
                <c:pt idx="3855">
                  <c:v>35632</c:v>
                </c:pt>
                <c:pt idx="3856">
                  <c:v>35633</c:v>
                </c:pt>
                <c:pt idx="3857">
                  <c:v>35634</c:v>
                </c:pt>
                <c:pt idx="3858">
                  <c:v>35635</c:v>
                </c:pt>
                <c:pt idx="3859">
                  <c:v>35636</c:v>
                </c:pt>
                <c:pt idx="3860">
                  <c:v>35637</c:v>
                </c:pt>
                <c:pt idx="3861">
                  <c:v>35638</c:v>
                </c:pt>
                <c:pt idx="3862">
                  <c:v>35639</c:v>
                </c:pt>
                <c:pt idx="3863">
                  <c:v>35640</c:v>
                </c:pt>
                <c:pt idx="3864">
                  <c:v>35641</c:v>
                </c:pt>
                <c:pt idx="3865">
                  <c:v>35642</c:v>
                </c:pt>
                <c:pt idx="3866">
                  <c:v>35643</c:v>
                </c:pt>
                <c:pt idx="3867">
                  <c:v>35644</c:v>
                </c:pt>
                <c:pt idx="3868">
                  <c:v>35645</c:v>
                </c:pt>
                <c:pt idx="3869">
                  <c:v>35646</c:v>
                </c:pt>
                <c:pt idx="3870">
                  <c:v>35647</c:v>
                </c:pt>
                <c:pt idx="3871">
                  <c:v>35648</c:v>
                </c:pt>
                <c:pt idx="3872">
                  <c:v>35649</c:v>
                </c:pt>
                <c:pt idx="3873">
                  <c:v>35650</c:v>
                </c:pt>
                <c:pt idx="3874">
                  <c:v>35651</c:v>
                </c:pt>
                <c:pt idx="3875">
                  <c:v>35652</c:v>
                </c:pt>
                <c:pt idx="3876">
                  <c:v>35653</c:v>
                </c:pt>
                <c:pt idx="3877">
                  <c:v>35654</c:v>
                </c:pt>
                <c:pt idx="3878">
                  <c:v>35655</c:v>
                </c:pt>
                <c:pt idx="3879">
                  <c:v>35656</c:v>
                </c:pt>
                <c:pt idx="3880">
                  <c:v>35657</c:v>
                </c:pt>
                <c:pt idx="3881">
                  <c:v>35658</c:v>
                </c:pt>
                <c:pt idx="3882">
                  <c:v>35659</c:v>
                </c:pt>
                <c:pt idx="3883">
                  <c:v>35660</c:v>
                </c:pt>
                <c:pt idx="3884">
                  <c:v>35661</c:v>
                </c:pt>
                <c:pt idx="3885">
                  <c:v>35662</c:v>
                </c:pt>
                <c:pt idx="3886">
                  <c:v>35663</c:v>
                </c:pt>
                <c:pt idx="3887">
                  <c:v>35664</c:v>
                </c:pt>
                <c:pt idx="3888">
                  <c:v>35665</c:v>
                </c:pt>
                <c:pt idx="3889">
                  <c:v>35666</c:v>
                </c:pt>
                <c:pt idx="3890">
                  <c:v>35667</c:v>
                </c:pt>
                <c:pt idx="3891">
                  <c:v>35668</c:v>
                </c:pt>
                <c:pt idx="3892">
                  <c:v>35669</c:v>
                </c:pt>
                <c:pt idx="3893">
                  <c:v>35670</c:v>
                </c:pt>
                <c:pt idx="3894">
                  <c:v>35671</c:v>
                </c:pt>
                <c:pt idx="3895">
                  <c:v>35672</c:v>
                </c:pt>
                <c:pt idx="3896">
                  <c:v>35673</c:v>
                </c:pt>
                <c:pt idx="3897">
                  <c:v>35674</c:v>
                </c:pt>
                <c:pt idx="3898">
                  <c:v>35675</c:v>
                </c:pt>
                <c:pt idx="3899">
                  <c:v>35676</c:v>
                </c:pt>
                <c:pt idx="3900">
                  <c:v>35677</c:v>
                </c:pt>
                <c:pt idx="3901">
                  <c:v>35678</c:v>
                </c:pt>
                <c:pt idx="3902">
                  <c:v>35679</c:v>
                </c:pt>
                <c:pt idx="3903">
                  <c:v>35680</c:v>
                </c:pt>
                <c:pt idx="3904">
                  <c:v>35681</c:v>
                </c:pt>
                <c:pt idx="3905">
                  <c:v>35682</c:v>
                </c:pt>
                <c:pt idx="3906">
                  <c:v>35683</c:v>
                </c:pt>
                <c:pt idx="3907">
                  <c:v>35684</c:v>
                </c:pt>
                <c:pt idx="3908">
                  <c:v>35685</c:v>
                </c:pt>
                <c:pt idx="3909">
                  <c:v>35686</c:v>
                </c:pt>
                <c:pt idx="3910">
                  <c:v>35687</c:v>
                </c:pt>
                <c:pt idx="3911">
                  <c:v>35688</c:v>
                </c:pt>
                <c:pt idx="3912">
                  <c:v>35689</c:v>
                </c:pt>
                <c:pt idx="3913">
                  <c:v>35690</c:v>
                </c:pt>
                <c:pt idx="3914">
                  <c:v>35691</c:v>
                </c:pt>
                <c:pt idx="3915">
                  <c:v>35692</c:v>
                </c:pt>
                <c:pt idx="3916">
                  <c:v>35693</c:v>
                </c:pt>
                <c:pt idx="3917">
                  <c:v>35694</c:v>
                </c:pt>
                <c:pt idx="3918">
                  <c:v>35695</c:v>
                </c:pt>
                <c:pt idx="3919">
                  <c:v>35696</c:v>
                </c:pt>
                <c:pt idx="3920">
                  <c:v>35697</c:v>
                </c:pt>
                <c:pt idx="3921">
                  <c:v>35698</c:v>
                </c:pt>
                <c:pt idx="3922">
                  <c:v>35699</c:v>
                </c:pt>
                <c:pt idx="3923">
                  <c:v>35700</c:v>
                </c:pt>
                <c:pt idx="3924">
                  <c:v>35701</c:v>
                </c:pt>
                <c:pt idx="3925">
                  <c:v>35702</c:v>
                </c:pt>
                <c:pt idx="3926">
                  <c:v>35703</c:v>
                </c:pt>
                <c:pt idx="3927">
                  <c:v>35704</c:v>
                </c:pt>
                <c:pt idx="3928">
                  <c:v>35705</c:v>
                </c:pt>
                <c:pt idx="3929">
                  <c:v>35706</c:v>
                </c:pt>
                <c:pt idx="3930">
                  <c:v>35707</c:v>
                </c:pt>
                <c:pt idx="3931">
                  <c:v>35708</c:v>
                </c:pt>
                <c:pt idx="3932">
                  <c:v>35709</c:v>
                </c:pt>
                <c:pt idx="3933">
                  <c:v>35710</c:v>
                </c:pt>
                <c:pt idx="3934">
                  <c:v>35711</c:v>
                </c:pt>
                <c:pt idx="3935">
                  <c:v>35712</c:v>
                </c:pt>
                <c:pt idx="3936">
                  <c:v>35713</c:v>
                </c:pt>
                <c:pt idx="3937">
                  <c:v>35714</c:v>
                </c:pt>
                <c:pt idx="3938">
                  <c:v>35715</c:v>
                </c:pt>
                <c:pt idx="3939">
                  <c:v>35716</c:v>
                </c:pt>
                <c:pt idx="3940">
                  <c:v>35717</c:v>
                </c:pt>
                <c:pt idx="3941">
                  <c:v>35718</c:v>
                </c:pt>
                <c:pt idx="3942">
                  <c:v>35719</c:v>
                </c:pt>
                <c:pt idx="3943">
                  <c:v>35720</c:v>
                </c:pt>
                <c:pt idx="3944">
                  <c:v>35721</c:v>
                </c:pt>
                <c:pt idx="3945">
                  <c:v>35722</c:v>
                </c:pt>
                <c:pt idx="3946">
                  <c:v>35723</c:v>
                </c:pt>
                <c:pt idx="3947">
                  <c:v>35724</c:v>
                </c:pt>
                <c:pt idx="3948">
                  <c:v>35725</c:v>
                </c:pt>
                <c:pt idx="3949">
                  <c:v>35726</c:v>
                </c:pt>
                <c:pt idx="3950">
                  <c:v>35727</c:v>
                </c:pt>
                <c:pt idx="3951">
                  <c:v>35728</c:v>
                </c:pt>
                <c:pt idx="3952">
                  <c:v>35729</c:v>
                </c:pt>
                <c:pt idx="3953">
                  <c:v>35730</c:v>
                </c:pt>
                <c:pt idx="3954">
                  <c:v>35731</c:v>
                </c:pt>
                <c:pt idx="3955">
                  <c:v>35732</c:v>
                </c:pt>
                <c:pt idx="3956">
                  <c:v>35733</c:v>
                </c:pt>
                <c:pt idx="3957">
                  <c:v>35734</c:v>
                </c:pt>
                <c:pt idx="3958">
                  <c:v>35735</c:v>
                </c:pt>
                <c:pt idx="3959">
                  <c:v>35736</c:v>
                </c:pt>
                <c:pt idx="3960">
                  <c:v>35737</c:v>
                </c:pt>
                <c:pt idx="3961">
                  <c:v>35738</c:v>
                </c:pt>
                <c:pt idx="3962">
                  <c:v>35739</c:v>
                </c:pt>
                <c:pt idx="3963">
                  <c:v>35740</c:v>
                </c:pt>
                <c:pt idx="3964">
                  <c:v>35741</c:v>
                </c:pt>
                <c:pt idx="3965">
                  <c:v>35742</c:v>
                </c:pt>
                <c:pt idx="3966">
                  <c:v>35743</c:v>
                </c:pt>
                <c:pt idx="3967">
                  <c:v>35744</c:v>
                </c:pt>
                <c:pt idx="3968">
                  <c:v>35745</c:v>
                </c:pt>
                <c:pt idx="3969">
                  <c:v>35746</c:v>
                </c:pt>
                <c:pt idx="3970">
                  <c:v>35747</c:v>
                </c:pt>
                <c:pt idx="3971">
                  <c:v>35748</c:v>
                </c:pt>
                <c:pt idx="3972">
                  <c:v>35749</c:v>
                </c:pt>
                <c:pt idx="3973">
                  <c:v>35750</c:v>
                </c:pt>
                <c:pt idx="3974">
                  <c:v>35751</c:v>
                </c:pt>
                <c:pt idx="3975">
                  <c:v>35752</c:v>
                </c:pt>
                <c:pt idx="3976">
                  <c:v>35753</c:v>
                </c:pt>
                <c:pt idx="3977">
                  <c:v>35754</c:v>
                </c:pt>
                <c:pt idx="3978">
                  <c:v>35755</c:v>
                </c:pt>
                <c:pt idx="3979">
                  <c:v>35756</c:v>
                </c:pt>
                <c:pt idx="3980">
                  <c:v>35757</c:v>
                </c:pt>
                <c:pt idx="3981">
                  <c:v>35758</c:v>
                </c:pt>
                <c:pt idx="3982">
                  <c:v>35759</c:v>
                </c:pt>
                <c:pt idx="3983">
                  <c:v>35760</c:v>
                </c:pt>
                <c:pt idx="3984">
                  <c:v>35761</c:v>
                </c:pt>
                <c:pt idx="3985">
                  <c:v>35762</c:v>
                </c:pt>
                <c:pt idx="3986">
                  <c:v>35763</c:v>
                </c:pt>
                <c:pt idx="3987">
                  <c:v>35764</c:v>
                </c:pt>
                <c:pt idx="3988">
                  <c:v>35765</c:v>
                </c:pt>
                <c:pt idx="3989">
                  <c:v>35766</c:v>
                </c:pt>
                <c:pt idx="3990">
                  <c:v>35767</c:v>
                </c:pt>
                <c:pt idx="3991">
                  <c:v>35768</c:v>
                </c:pt>
                <c:pt idx="3992">
                  <c:v>35769</c:v>
                </c:pt>
                <c:pt idx="3993">
                  <c:v>35770</c:v>
                </c:pt>
                <c:pt idx="3994">
                  <c:v>35771</c:v>
                </c:pt>
                <c:pt idx="3995">
                  <c:v>35772</c:v>
                </c:pt>
                <c:pt idx="3996">
                  <c:v>35773</c:v>
                </c:pt>
                <c:pt idx="3997">
                  <c:v>35774</c:v>
                </c:pt>
                <c:pt idx="3998">
                  <c:v>35775</c:v>
                </c:pt>
                <c:pt idx="3999">
                  <c:v>35776</c:v>
                </c:pt>
                <c:pt idx="4000">
                  <c:v>35777</c:v>
                </c:pt>
                <c:pt idx="4001">
                  <c:v>35778</c:v>
                </c:pt>
                <c:pt idx="4002">
                  <c:v>35779</c:v>
                </c:pt>
                <c:pt idx="4003">
                  <c:v>35780</c:v>
                </c:pt>
                <c:pt idx="4004">
                  <c:v>35781</c:v>
                </c:pt>
                <c:pt idx="4005">
                  <c:v>35782</c:v>
                </c:pt>
                <c:pt idx="4006">
                  <c:v>35783</c:v>
                </c:pt>
                <c:pt idx="4007">
                  <c:v>35784</c:v>
                </c:pt>
                <c:pt idx="4008">
                  <c:v>35785</c:v>
                </c:pt>
                <c:pt idx="4009">
                  <c:v>35786</c:v>
                </c:pt>
                <c:pt idx="4010">
                  <c:v>35787</c:v>
                </c:pt>
                <c:pt idx="4011">
                  <c:v>35788</c:v>
                </c:pt>
                <c:pt idx="4012">
                  <c:v>35789</c:v>
                </c:pt>
                <c:pt idx="4013">
                  <c:v>35790</c:v>
                </c:pt>
                <c:pt idx="4014">
                  <c:v>35791</c:v>
                </c:pt>
                <c:pt idx="4015">
                  <c:v>35792</c:v>
                </c:pt>
                <c:pt idx="4016">
                  <c:v>35793</c:v>
                </c:pt>
                <c:pt idx="4017">
                  <c:v>35794</c:v>
                </c:pt>
                <c:pt idx="4018">
                  <c:v>35795</c:v>
                </c:pt>
                <c:pt idx="4019">
                  <c:v>35796</c:v>
                </c:pt>
                <c:pt idx="4020">
                  <c:v>35797</c:v>
                </c:pt>
                <c:pt idx="4021">
                  <c:v>35798</c:v>
                </c:pt>
                <c:pt idx="4022">
                  <c:v>35799</c:v>
                </c:pt>
                <c:pt idx="4023">
                  <c:v>35800</c:v>
                </c:pt>
                <c:pt idx="4024">
                  <c:v>35801</c:v>
                </c:pt>
                <c:pt idx="4025">
                  <c:v>35802</c:v>
                </c:pt>
                <c:pt idx="4026">
                  <c:v>35803</c:v>
                </c:pt>
                <c:pt idx="4027">
                  <c:v>35804</c:v>
                </c:pt>
                <c:pt idx="4028">
                  <c:v>35805</c:v>
                </c:pt>
                <c:pt idx="4029">
                  <c:v>35806</c:v>
                </c:pt>
                <c:pt idx="4030">
                  <c:v>35807</c:v>
                </c:pt>
                <c:pt idx="4031">
                  <c:v>35808</c:v>
                </c:pt>
                <c:pt idx="4032">
                  <c:v>35809</c:v>
                </c:pt>
                <c:pt idx="4033">
                  <c:v>35810</c:v>
                </c:pt>
                <c:pt idx="4034">
                  <c:v>35811</c:v>
                </c:pt>
                <c:pt idx="4035">
                  <c:v>35812</c:v>
                </c:pt>
                <c:pt idx="4036">
                  <c:v>35813</c:v>
                </c:pt>
                <c:pt idx="4037">
                  <c:v>35814</c:v>
                </c:pt>
                <c:pt idx="4038">
                  <c:v>35815</c:v>
                </c:pt>
                <c:pt idx="4039">
                  <c:v>35816</c:v>
                </c:pt>
                <c:pt idx="4040">
                  <c:v>35817</c:v>
                </c:pt>
                <c:pt idx="4041">
                  <c:v>35818</c:v>
                </c:pt>
                <c:pt idx="4042">
                  <c:v>35819</c:v>
                </c:pt>
                <c:pt idx="4043">
                  <c:v>35820</c:v>
                </c:pt>
                <c:pt idx="4044">
                  <c:v>35821</c:v>
                </c:pt>
                <c:pt idx="4045">
                  <c:v>35822</c:v>
                </c:pt>
                <c:pt idx="4046">
                  <c:v>35823</c:v>
                </c:pt>
                <c:pt idx="4047">
                  <c:v>35824</c:v>
                </c:pt>
                <c:pt idx="4048">
                  <c:v>35825</c:v>
                </c:pt>
                <c:pt idx="4049">
                  <c:v>35826</c:v>
                </c:pt>
                <c:pt idx="4050">
                  <c:v>35827</c:v>
                </c:pt>
                <c:pt idx="4051">
                  <c:v>35828</c:v>
                </c:pt>
                <c:pt idx="4052">
                  <c:v>35829</c:v>
                </c:pt>
                <c:pt idx="4053">
                  <c:v>35830</c:v>
                </c:pt>
                <c:pt idx="4054">
                  <c:v>35831</c:v>
                </c:pt>
                <c:pt idx="4055">
                  <c:v>35832</c:v>
                </c:pt>
                <c:pt idx="4056">
                  <c:v>35833</c:v>
                </c:pt>
                <c:pt idx="4057">
                  <c:v>35834</c:v>
                </c:pt>
                <c:pt idx="4058">
                  <c:v>35835</c:v>
                </c:pt>
                <c:pt idx="4059">
                  <c:v>35836</c:v>
                </c:pt>
                <c:pt idx="4060">
                  <c:v>35837</c:v>
                </c:pt>
                <c:pt idx="4061">
                  <c:v>35838</c:v>
                </c:pt>
                <c:pt idx="4062">
                  <c:v>35839</c:v>
                </c:pt>
                <c:pt idx="4063">
                  <c:v>35840</c:v>
                </c:pt>
                <c:pt idx="4064">
                  <c:v>35841</c:v>
                </c:pt>
                <c:pt idx="4065">
                  <c:v>35842</c:v>
                </c:pt>
                <c:pt idx="4066">
                  <c:v>35843</c:v>
                </c:pt>
                <c:pt idx="4067">
                  <c:v>35844</c:v>
                </c:pt>
                <c:pt idx="4068">
                  <c:v>35845</c:v>
                </c:pt>
                <c:pt idx="4069">
                  <c:v>35846</c:v>
                </c:pt>
                <c:pt idx="4070">
                  <c:v>35847</c:v>
                </c:pt>
                <c:pt idx="4071">
                  <c:v>35848</c:v>
                </c:pt>
                <c:pt idx="4072">
                  <c:v>35849</c:v>
                </c:pt>
                <c:pt idx="4073">
                  <c:v>35850</c:v>
                </c:pt>
                <c:pt idx="4074">
                  <c:v>35851</c:v>
                </c:pt>
                <c:pt idx="4075">
                  <c:v>35852</c:v>
                </c:pt>
                <c:pt idx="4076">
                  <c:v>35853</c:v>
                </c:pt>
                <c:pt idx="4077">
                  <c:v>35854</c:v>
                </c:pt>
                <c:pt idx="4078">
                  <c:v>35855</c:v>
                </c:pt>
                <c:pt idx="4079">
                  <c:v>35856</c:v>
                </c:pt>
                <c:pt idx="4080">
                  <c:v>35857</c:v>
                </c:pt>
                <c:pt idx="4081">
                  <c:v>35858</c:v>
                </c:pt>
                <c:pt idx="4082">
                  <c:v>35859</c:v>
                </c:pt>
                <c:pt idx="4083">
                  <c:v>35860</c:v>
                </c:pt>
                <c:pt idx="4084">
                  <c:v>35861</c:v>
                </c:pt>
                <c:pt idx="4085">
                  <c:v>35862</c:v>
                </c:pt>
                <c:pt idx="4086">
                  <c:v>35863</c:v>
                </c:pt>
                <c:pt idx="4087">
                  <c:v>35864</c:v>
                </c:pt>
                <c:pt idx="4088">
                  <c:v>35865</c:v>
                </c:pt>
                <c:pt idx="4089">
                  <c:v>35866</c:v>
                </c:pt>
                <c:pt idx="4090">
                  <c:v>35867</c:v>
                </c:pt>
                <c:pt idx="4091">
                  <c:v>35868</c:v>
                </c:pt>
                <c:pt idx="4092">
                  <c:v>35869</c:v>
                </c:pt>
                <c:pt idx="4093">
                  <c:v>35870</c:v>
                </c:pt>
                <c:pt idx="4094">
                  <c:v>35871</c:v>
                </c:pt>
                <c:pt idx="4095">
                  <c:v>35872</c:v>
                </c:pt>
                <c:pt idx="4096">
                  <c:v>35873</c:v>
                </c:pt>
                <c:pt idx="4097">
                  <c:v>35874</c:v>
                </c:pt>
                <c:pt idx="4098">
                  <c:v>35875</c:v>
                </c:pt>
                <c:pt idx="4099">
                  <c:v>35876</c:v>
                </c:pt>
                <c:pt idx="4100">
                  <c:v>35877</c:v>
                </c:pt>
                <c:pt idx="4101">
                  <c:v>35878</c:v>
                </c:pt>
                <c:pt idx="4102">
                  <c:v>35879</c:v>
                </c:pt>
                <c:pt idx="4103">
                  <c:v>35880</c:v>
                </c:pt>
                <c:pt idx="4104">
                  <c:v>35881</c:v>
                </c:pt>
                <c:pt idx="4105">
                  <c:v>35882</c:v>
                </c:pt>
                <c:pt idx="4106">
                  <c:v>35883</c:v>
                </c:pt>
                <c:pt idx="4107">
                  <c:v>35884</c:v>
                </c:pt>
                <c:pt idx="4108">
                  <c:v>35885</c:v>
                </c:pt>
                <c:pt idx="4109">
                  <c:v>35886</c:v>
                </c:pt>
                <c:pt idx="4110">
                  <c:v>35887</c:v>
                </c:pt>
                <c:pt idx="4111">
                  <c:v>35888</c:v>
                </c:pt>
                <c:pt idx="4112">
                  <c:v>35889</c:v>
                </c:pt>
                <c:pt idx="4113">
                  <c:v>35890</c:v>
                </c:pt>
                <c:pt idx="4114">
                  <c:v>35891</c:v>
                </c:pt>
                <c:pt idx="4115">
                  <c:v>35892</c:v>
                </c:pt>
                <c:pt idx="4116">
                  <c:v>35893</c:v>
                </c:pt>
                <c:pt idx="4117">
                  <c:v>35894</c:v>
                </c:pt>
                <c:pt idx="4118">
                  <c:v>35895</c:v>
                </c:pt>
                <c:pt idx="4119">
                  <c:v>35896</c:v>
                </c:pt>
                <c:pt idx="4120">
                  <c:v>35897</c:v>
                </c:pt>
                <c:pt idx="4121">
                  <c:v>35898</c:v>
                </c:pt>
                <c:pt idx="4122">
                  <c:v>35899</c:v>
                </c:pt>
                <c:pt idx="4123">
                  <c:v>35900</c:v>
                </c:pt>
                <c:pt idx="4124">
                  <c:v>35901</c:v>
                </c:pt>
                <c:pt idx="4125">
                  <c:v>35902</c:v>
                </c:pt>
                <c:pt idx="4126">
                  <c:v>35903</c:v>
                </c:pt>
                <c:pt idx="4127">
                  <c:v>35904</c:v>
                </c:pt>
                <c:pt idx="4128">
                  <c:v>35905</c:v>
                </c:pt>
                <c:pt idx="4129">
                  <c:v>35906</c:v>
                </c:pt>
                <c:pt idx="4130">
                  <c:v>35907</c:v>
                </c:pt>
                <c:pt idx="4131">
                  <c:v>35908</c:v>
                </c:pt>
                <c:pt idx="4132">
                  <c:v>35909</c:v>
                </c:pt>
                <c:pt idx="4133">
                  <c:v>35910</c:v>
                </c:pt>
                <c:pt idx="4134">
                  <c:v>35911</c:v>
                </c:pt>
                <c:pt idx="4135">
                  <c:v>35912</c:v>
                </c:pt>
                <c:pt idx="4136">
                  <c:v>35913</c:v>
                </c:pt>
                <c:pt idx="4137">
                  <c:v>35914</c:v>
                </c:pt>
                <c:pt idx="4138">
                  <c:v>35915</c:v>
                </c:pt>
                <c:pt idx="4139">
                  <c:v>35916</c:v>
                </c:pt>
                <c:pt idx="4140">
                  <c:v>35917</c:v>
                </c:pt>
                <c:pt idx="4141">
                  <c:v>35918</c:v>
                </c:pt>
                <c:pt idx="4142">
                  <c:v>35919</c:v>
                </c:pt>
                <c:pt idx="4143">
                  <c:v>35920</c:v>
                </c:pt>
                <c:pt idx="4144">
                  <c:v>35921</c:v>
                </c:pt>
                <c:pt idx="4145">
                  <c:v>35922</c:v>
                </c:pt>
                <c:pt idx="4146">
                  <c:v>35923</c:v>
                </c:pt>
                <c:pt idx="4147">
                  <c:v>35924</c:v>
                </c:pt>
                <c:pt idx="4148">
                  <c:v>35925</c:v>
                </c:pt>
                <c:pt idx="4149">
                  <c:v>35926</c:v>
                </c:pt>
                <c:pt idx="4150">
                  <c:v>35927</c:v>
                </c:pt>
                <c:pt idx="4151">
                  <c:v>35928</c:v>
                </c:pt>
                <c:pt idx="4152">
                  <c:v>35929</c:v>
                </c:pt>
                <c:pt idx="4153">
                  <c:v>35930</c:v>
                </c:pt>
                <c:pt idx="4154">
                  <c:v>35931</c:v>
                </c:pt>
                <c:pt idx="4155">
                  <c:v>35932</c:v>
                </c:pt>
                <c:pt idx="4156">
                  <c:v>35933</c:v>
                </c:pt>
                <c:pt idx="4157">
                  <c:v>35934</c:v>
                </c:pt>
                <c:pt idx="4158">
                  <c:v>35935</c:v>
                </c:pt>
                <c:pt idx="4159">
                  <c:v>35936</c:v>
                </c:pt>
                <c:pt idx="4160">
                  <c:v>35937</c:v>
                </c:pt>
                <c:pt idx="4161">
                  <c:v>35938</c:v>
                </c:pt>
                <c:pt idx="4162">
                  <c:v>35939</c:v>
                </c:pt>
                <c:pt idx="4163">
                  <c:v>35940</c:v>
                </c:pt>
                <c:pt idx="4164">
                  <c:v>35941</c:v>
                </c:pt>
                <c:pt idx="4165">
                  <c:v>35942</c:v>
                </c:pt>
                <c:pt idx="4166">
                  <c:v>35943</c:v>
                </c:pt>
                <c:pt idx="4167">
                  <c:v>35944</c:v>
                </c:pt>
                <c:pt idx="4168">
                  <c:v>35945</c:v>
                </c:pt>
                <c:pt idx="4169">
                  <c:v>35946</c:v>
                </c:pt>
                <c:pt idx="4170">
                  <c:v>35947</c:v>
                </c:pt>
                <c:pt idx="4171">
                  <c:v>35948</c:v>
                </c:pt>
                <c:pt idx="4172">
                  <c:v>35949</c:v>
                </c:pt>
                <c:pt idx="4173">
                  <c:v>35950</c:v>
                </c:pt>
                <c:pt idx="4174">
                  <c:v>35951</c:v>
                </c:pt>
                <c:pt idx="4175">
                  <c:v>35952</c:v>
                </c:pt>
                <c:pt idx="4176">
                  <c:v>35953</c:v>
                </c:pt>
                <c:pt idx="4177">
                  <c:v>35954</c:v>
                </c:pt>
                <c:pt idx="4178">
                  <c:v>35955</c:v>
                </c:pt>
                <c:pt idx="4179">
                  <c:v>35956</c:v>
                </c:pt>
                <c:pt idx="4180">
                  <c:v>35957</c:v>
                </c:pt>
                <c:pt idx="4181">
                  <c:v>35958</c:v>
                </c:pt>
                <c:pt idx="4182">
                  <c:v>35959</c:v>
                </c:pt>
                <c:pt idx="4183">
                  <c:v>35960</c:v>
                </c:pt>
                <c:pt idx="4184">
                  <c:v>35961</c:v>
                </c:pt>
                <c:pt idx="4185">
                  <c:v>35962</c:v>
                </c:pt>
                <c:pt idx="4186">
                  <c:v>35963</c:v>
                </c:pt>
                <c:pt idx="4187">
                  <c:v>35964</c:v>
                </c:pt>
                <c:pt idx="4188">
                  <c:v>35965</c:v>
                </c:pt>
                <c:pt idx="4189">
                  <c:v>35966</c:v>
                </c:pt>
                <c:pt idx="4190">
                  <c:v>35967</c:v>
                </c:pt>
                <c:pt idx="4191">
                  <c:v>35968</c:v>
                </c:pt>
                <c:pt idx="4192">
                  <c:v>35969</c:v>
                </c:pt>
                <c:pt idx="4193">
                  <c:v>35970</c:v>
                </c:pt>
                <c:pt idx="4194">
                  <c:v>35971</c:v>
                </c:pt>
                <c:pt idx="4195">
                  <c:v>35972</c:v>
                </c:pt>
                <c:pt idx="4196">
                  <c:v>35973</c:v>
                </c:pt>
                <c:pt idx="4197">
                  <c:v>35974</c:v>
                </c:pt>
                <c:pt idx="4198">
                  <c:v>35975</c:v>
                </c:pt>
                <c:pt idx="4199">
                  <c:v>35976</c:v>
                </c:pt>
                <c:pt idx="4200">
                  <c:v>35977</c:v>
                </c:pt>
                <c:pt idx="4201">
                  <c:v>35978</c:v>
                </c:pt>
                <c:pt idx="4202">
                  <c:v>35979</c:v>
                </c:pt>
                <c:pt idx="4203">
                  <c:v>35980</c:v>
                </c:pt>
                <c:pt idx="4204">
                  <c:v>35981</c:v>
                </c:pt>
                <c:pt idx="4205">
                  <c:v>35982</c:v>
                </c:pt>
                <c:pt idx="4206">
                  <c:v>35983</c:v>
                </c:pt>
                <c:pt idx="4207">
                  <c:v>35984</c:v>
                </c:pt>
                <c:pt idx="4208">
                  <c:v>35985</c:v>
                </c:pt>
                <c:pt idx="4209">
                  <c:v>35986</c:v>
                </c:pt>
                <c:pt idx="4210">
                  <c:v>35987</c:v>
                </c:pt>
                <c:pt idx="4211">
                  <c:v>35988</c:v>
                </c:pt>
                <c:pt idx="4212">
                  <c:v>35989</c:v>
                </c:pt>
                <c:pt idx="4213">
                  <c:v>35990</c:v>
                </c:pt>
                <c:pt idx="4214">
                  <c:v>35991</c:v>
                </c:pt>
                <c:pt idx="4215">
                  <c:v>35992</c:v>
                </c:pt>
                <c:pt idx="4216">
                  <c:v>35993</c:v>
                </c:pt>
                <c:pt idx="4217">
                  <c:v>35994</c:v>
                </c:pt>
                <c:pt idx="4218">
                  <c:v>35995</c:v>
                </c:pt>
                <c:pt idx="4219">
                  <c:v>35996</c:v>
                </c:pt>
                <c:pt idx="4220">
                  <c:v>35997</c:v>
                </c:pt>
                <c:pt idx="4221">
                  <c:v>35998</c:v>
                </c:pt>
                <c:pt idx="4222">
                  <c:v>35999</c:v>
                </c:pt>
                <c:pt idx="4223">
                  <c:v>36000</c:v>
                </c:pt>
                <c:pt idx="4224">
                  <c:v>36001</c:v>
                </c:pt>
                <c:pt idx="4225">
                  <c:v>36002</c:v>
                </c:pt>
                <c:pt idx="4226">
                  <c:v>36003</c:v>
                </c:pt>
                <c:pt idx="4227">
                  <c:v>36004</c:v>
                </c:pt>
                <c:pt idx="4228">
                  <c:v>36005</c:v>
                </c:pt>
                <c:pt idx="4229">
                  <c:v>36006</c:v>
                </c:pt>
                <c:pt idx="4230">
                  <c:v>36007</c:v>
                </c:pt>
                <c:pt idx="4231">
                  <c:v>36008</c:v>
                </c:pt>
                <c:pt idx="4232">
                  <c:v>36009</c:v>
                </c:pt>
                <c:pt idx="4233">
                  <c:v>36010</c:v>
                </c:pt>
                <c:pt idx="4234">
                  <c:v>36011</c:v>
                </c:pt>
                <c:pt idx="4235">
                  <c:v>36012</c:v>
                </c:pt>
                <c:pt idx="4236">
                  <c:v>36013</c:v>
                </c:pt>
                <c:pt idx="4237">
                  <c:v>36014</c:v>
                </c:pt>
                <c:pt idx="4238">
                  <c:v>36015</c:v>
                </c:pt>
                <c:pt idx="4239">
                  <c:v>36016</c:v>
                </c:pt>
                <c:pt idx="4240">
                  <c:v>36017</c:v>
                </c:pt>
                <c:pt idx="4241">
                  <c:v>36018</c:v>
                </c:pt>
                <c:pt idx="4242">
                  <c:v>36019</c:v>
                </c:pt>
                <c:pt idx="4243">
                  <c:v>36020</c:v>
                </c:pt>
                <c:pt idx="4244">
                  <c:v>36021</c:v>
                </c:pt>
                <c:pt idx="4245">
                  <c:v>36022</c:v>
                </c:pt>
                <c:pt idx="4246">
                  <c:v>36023</c:v>
                </c:pt>
                <c:pt idx="4247">
                  <c:v>36024</c:v>
                </c:pt>
                <c:pt idx="4248">
                  <c:v>36025</c:v>
                </c:pt>
                <c:pt idx="4249">
                  <c:v>36026</c:v>
                </c:pt>
                <c:pt idx="4250">
                  <c:v>36027</c:v>
                </c:pt>
                <c:pt idx="4251">
                  <c:v>36028</c:v>
                </c:pt>
                <c:pt idx="4252">
                  <c:v>36029</c:v>
                </c:pt>
                <c:pt idx="4253">
                  <c:v>36030</c:v>
                </c:pt>
                <c:pt idx="4254">
                  <c:v>36031</c:v>
                </c:pt>
                <c:pt idx="4255">
                  <c:v>36032</c:v>
                </c:pt>
                <c:pt idx="4256">
                  <c:v>36033</c:v>
                </c:pt>
                <c:pt idx="4257">
                  <c:v>36034</c:v>
                </c:pt>
                <c:pt idx="4258">
                  <c:v>36035</c:v>
                </c:pt>
                <c:pt idx="4259">
                  <c:v>36036</c:v>
                </c:pt>
                <c:pt idx="4260">
                  <c:v>36037</c:v>
                </c:pt>
                <c:pt idx="4261">
                  <c:v>36038</c:v>
                </c:pt>
                <c:pt idx="4262">
                  <c:v>36039</c:v>
                </c:pt>
                <c:pt idx="4263">
                  <c:v>36040</c:v>
                </c:pt>
                <c:pt idx="4264">
                  <c:v>36041</c:v>
                </c:pt>
                <c:pt idx="4265">
                  <c:v>36042</c:v>
                </c:pt>
                <c:pt idx="4266">
                  <c:v>36043</c:v>
                </c:pt>
                <c:pt idx="4267">
                  <c:v>36044</c:v>
                </c:pt>
                <c:pt idx="4268">
                  <c:v>36045</c:v>
                </c:pt>
                <c:pt idx="4269">
                  <c:v>36046</c:v>
                </c:pt>
                <c:pt idx="4270">
                  <c:v>36047</c:v>
                </c:pt>
                <c:pt idx="4271">
                  <c:v>36048</c:v>
                </c:pt>
                <c:pt idx="4272">
                  <c:v>36049</c:v>
                </c:pt>
                <c:pt idx="4273">
                  <c:v>36050</c:v>
                </c:pt>
                <c:pt idx="4274">
                  <c:v>36051</c:v>
                </c:pt>
                <c:pt idx="4275">
                  <c:v>36052</c:v>
                </c:pt>
                <c:pt idx="4276">
                  <c:v>36053</c:v>
                </c:pt>
                <c:pt idx="4277">
                  <c:v>36054</c:v>
                </c:pt>
                <c:pt idx="4278">
                  <c:v>36055</c:v>
                </c:pt>
                <c:pt idx="4279">
                  <c:v>36056</c:v>
                </c:pt>
                <c:pt idx="4280">
                  <c:v>36057</c:v>
                </c:pt>
                <c:pt idx="4281">
                  <c:v>36058</c:v>
                </c:pt>
                <c:pt idx="4282">
                  <c:v>36059</c:v>
                </c:pt>
                <c:pt idx="4283">
                  <c:v>36060</c:v>
                </c:pt>
                <c:pt idx="4284">
                  <c:v>36061</c:v>
                </c:pt>
                <c:pt idx="4285">
                  <c:v>36062</c:v>
                </c:pt>
                <c:pt idx="4286">
                  <c:v>36063</c:v>
                </c:pt>
                <c:pt idx="4287">
                  <c:v>36064</c:v>
                </c:pt>
                <c:pt idx="4288">
                  <c:v>36065</c:v>
                </c:pt>
                <c:pt idx="4289">
                  <c:v>36066</c:v>
                </c:pt>
                <c:pt idx="4290">
                  <c:v>36067</c:v>
                </c:pt>
                <c:pt idx="4291">
                  <c:v>36068</c:v>
                </c:pt>
                <c:pt idx="4292">
                  <c:v>36069</c:v>
                </c:pt>
                <c:pt idx="4293">
                  <c:v>36070</c:v>
                </c:pt>
                <c:pt idx="4294">
                  <c:v>36071</c:v>
                </c:pt>
                <c:pt idx="4295">
                  <c:v>36072</c:v>
                </c:pt>
                <c:pt idx="4296">
                  <c:v>36073</c:v>
                </c:pt>
                <c:pt idx="4297">
                  <c:v>36074</c:v>
                </c:pt>
                <c:pt idx="4298">
                  <c:v>36075</c:v>
                </c:pt>
                <c:pt idx="4299">
                  <c:v>36076</c:v>
                </c:pt>
                <c:pt idx="4300">
                  <c:v>36077</c:v>
                </c:pt>
                <c:pt idx="4301">
                  <c:v>36078</c:v>
                </c:pt>
                <c:pt idx="4302">
                  <c:v>36079</c:v>
                </c:pt>
                <c:pt idx="4303">
                  <c:v>36080</c:v>
                </c:pt>
                <c:pt idx="4304">
                  <c:v>36081</c:v>
                </c:pt>
                <c:pt idx="4305">
                  <c:v>36082</c:v>
                </c:pt>
                <c:pt idx="4306">
                  <c:v>36083</c:v>
                </c:pt>
                <c:pt idx="4307">
                  <c:v>36084</c:v>
                </c:pt>
                <c:pt idx="4308">
                  <c:v>36085</c:v>
                </c:pt>
                <c:pt idx="4309">
                  <c:v>36086</c:v>
                </c:pt>
                <c:pt idx="4310">
                  <c:v>36087</c:v>
                </c:pt>
                <c:pt idx="4311">
                  <c:v>36088</c:v>
                </c:pt>
                <c:pt idx="4312">
                  <c:v>36089</c:v>
                </c:pt>
                <c:pt idx="4313">
                  <c:v>36090</c:v>
                </c:pt>
                <c:pt idx="4314">
                  <c:v>36091</c:v>
                </c:pt>
                <c:pt idx="4315">
                  <c:v>36092</c:v>
                </c:pt>
                <c:pt idx="4316">
                  <c:v>36093</c:v>
                </c:pt>
                <c:pt idx="4317">
                  <c:v>36094</c:v>
                </c:pt>
                <c:pt idx="4318">
                  <c:v>36095</c:v>
                </c:pt>
                <c:pt idx="4319">
                  <c:v>36096</c:v>
                </c:pt>
                <c:pt idx="4320">
                  <c:v>36097</c:v>
                </c:pt>
                <c:pt idx="4321">
                  <c:v>36098</c:v>
                </c:pt>
                <c:pt idx="4322">
                  <c:v>36099</c:v>
                </c:pt>
                <c:pt idx="4323">
                  <c:v>36100</c:v>
                </c:pt>
                <c:pt idx="4324">
                  <c:v>36101</c:v>
                </c:pt>
                <c:pt idx="4325">
                  <c:v>36102</c:v>
                </c:pt>
                <c:pt idx="4326">
                  <c:v>36103</c:v>
                </c:pt>
                <c:pt idx="4327">
                  <c:v>36104</c:v>
                </c:pt>
                <c:pt idx="4328">
                  <c:v>36105</c:v>
                </c:pt>
                <c:pt idx="4329">
                  <c:v>36106</c:v>
                </c:pt>
                <c:pt idx="4330">
                  <c:v>36107</c:v>
                </c:pt>
                <c:pt idx="4331">
                  <c:v>36108</c:v>
                </c:pt>
                <c:pt idx="4332">
                  <c:v>36109</c:v>
                </c:pt>
                <c:pt idx="4333">
                  <c:v>36110</c:v>
                </c:pt>
                <c:pt idx="4334">
                  <c:v>36111</c:v>
                </c:pt>
                <c:pt idx="4335">
                  <c:v>36112</c:v>
                </c:pt>
                <c:pt idx="4336">
                  <c:v>36113</c:v>
                </c:pt>
                <c:pt idx="4337">
                  <c:v>36114</c:v>
                </c:pt>
                <c:pt idx="4338">
                  <c:v>36115</c:v>
                </c:pt>
                <c:pt idx="4339">
                  <c:v>36116</c:v>
                </c:pt>
                <c:pt idx="4340">
                  <c:v>36117</c:v>
                </c:pt>
                <c:pt idx="4341">
                  <c:v>36118</c:v>
                </c:pt>
                <c:pt idx="4342">
                  <c:v>36119</c:v>
                </c:pt>
                <c:pt idx="4343">
                  <c:v>36120</c:v>
                </c:pt>
                <c:pt idx="4344">
                  <c:v>36121</c:v>
                </c:pt>
                <c:pt idx="4345">
                  <c:v>36122</c:v>
                </c:pt>
                <c:pt idx="4346">
                  <c:v>36123</c:v>
                </c:pt>
                <c:pt idx="4347">
                  <c:v>36124</c:v>
                </c:pt>
                <c:pt idx="4348">
                  <c:v>36125</c:v>
                </c:pt>
                <c:pt idx="4349">
                  <c:v>36126</c:v>
                </c:pt>
                <c:pt idx="4350">
                  <c:v>36127</c:v>
                </c:pt>
                <c:pt idx="4351">
                  <c:v>36128</c:v>
                </c:pt>
                <c:pt idx="4352">
                  <c:v>36129</c:v>
                </c:pt>
                <c:pt idx="4353">
                  <c:v>36130</c:v>
                </c:pt>
                <c:pt idx="4354">
                  <c:v>36131</c:v>
                </c:pt>
                <c:pt idx="4355">
                  <c:v>36132</c:v>
                </c:pt>
                <c:pt idx="4356">
                  <c:v>36133</c:v>
                </c:pt>
                <c:pt idx="4357">
                  <c:v>36134</c:v>
                </c:pt>
                <c:pt idx="4358">
                  <c:v>36135</c:v>
                </c:pt>
                <c:pt idx="4359">
                  <c:v>36136</c:v>
                </c:pt>
                <c:pt idx="4360">
                  <c:v>36137</c:v>
                </c:pt>
                <c:pt idx="4361">
                  <c:v>36138</c:v>
                </c:pt>
                <c:pt idx="4362">
                  <c:v>36139</c:v>
                </c:pt>
                <c:pt idx="4363">
                  <c:v>36140</c:v>
                </c:pt>
                <c:pt idx="4364">
                  <c:v>36141</c:v>
                </c:pt>
                <c:pt idx="4365">
                  <c:v>36142</c:v>
                </c:pt>
                <c:pt idx="4366">
                  <c:v>36143</c:v>
                </c:pt>
                <c:pt idx="4367">
                  <c:v>36144</c:v>
                </c:pt>
                <c:pt idx="4368">
                  <c:v>36145</c:v>
                </c:pt>
                <c:pt idx="4369">
                  <c:v>36146</c:v>
                </c:pt>
                <c:pt idx="4370">
                  <c:v>36147</c:v>
                </c:pt>
                <c:pt idx="4371">
                  <c:v>36148</c:v>
                </c:pt>
                <c:pt idx="4372">
                  <c:v>36149</c:v>
                </c:pt>
                <c:pt idx="4373">
                  <c:v>36150</c:v>
                </c:pt>
                <c:pt idx="4374">
                  <c:v>36151</c:v>
                </c:pt>
                <c:pt idx="4375">
                  <c:v>36152</c:v>
                </c:pt>
                <c:pt idx="4376">
                  <c:v>36153</c:v>
                </c:pt>
                <c:pt idx="4377">
                  <c:v>36154</c:v>
                </c:pt>
                <c:pt idx="4378">
                  <c:v>36155</c:v>
                </c:pt>
                <c:pt idx="4379">
                  <c:v>36156</c:v>
                </c:pt>
                <c:pt idx="4380">
                  <c:v>36157</c:v>
                </c:pt>
                <c:pt idx="4381">
                  <c:v>36158</c:v>
                </c:pt>
                <c:pt idx="4382">
                  <c:v>36159</c:v>
                </c:pt>
                <c:pt idx="4383">
                  <c:v>36160</c:v>
                </c:pt>
                <c:pt idx="4384">
                  <c:v>36161</c:v>
                </c:pt>
                <c:pt idx="4385">
                  <c:v>36162</c:v>
                </c:pt>
                <c:pt idx="4386">
                  <c:v>36163</c:v>
                </c:pt>
                <c:pt idx="4387">
                  <c:v>36164</c:v>
                </c:pt>
                <c:pt idx="4388">
                  <c:v>36165</c:v>
                </c:pt>
                <c:pt idx="4389">
                  <c:v>36166</c:v>
                </c:pt>
                <c:pt idx="4390">
                  <c:v>36167</c:v>
                </c:pt>
                <c:pt idx="4391">
                  <c:v>36168</c:v>
                </c:pt>
                <c:pt idx="4392">
                  <c:v>36169</c:v>
                </c:pt>
                <c:pt idx="4393">
                  <c:v>36170</c:v>
                </c:pt>
                <c:pt idx="4394">
                  <c:v>36171</c:v>
                </c:pt>
                <c:pt idx="4395">
                  <c:v>36172</c:v>
                </c:pt>
                <c:pt idx="4396">
                  <c:v>36173</c:v>
                </c:pt>
                <c:pt idx="4397">
                  <c:v>36174</c:v>
                </c:pt>
                <c:pt idx="4398">
                  <c:v>36175</c:v>
                </c:pt>
                <c:pt idx="4399">
                  <c:v>36176</c:v>
                </c:pt>
                <c:pt idx="4400">
                  <c:v>36177</c:v>
                </c:pt>
                <c:pt idx="4401">
                  <c:v>36178</c:v>
                </c:pt>
                <c:pt idx="4402">
                  <c:v>36179</c:v>
                </c:pt>
                <c:pt idx="4403">
                  <c:v>36180</c:v>
                </c:pt>
                <c:pt idx="4404">
                  <c:v>36181</c:v>
                </c:pt>
                <c:pt idx="4405">
                  <c:v>36182</c:v>
                </c:pt>
                <c:pt idx="4406">
                  <c:v>36183</c:v>
                </c:pt>
                <c:pt idx="4407">
                  <c:v>36184</c:v>
                </c:pt>
                <c:pt idx="4408">
                  <c:v>36185</c:v>
                </c:pt>
                <c:pt idx="4409">
                  <c:v>36186</c:v>
                </c:pt>
                <c:pt idx="4410">
                  <c:v>36187</c:v>
                </c:pt>
                <c:pt idx="4411">
                  <c:v>36188</c:v>
                </c:pt>
                <c:pt idx="4412">
                  <c:v>36189</c:v>
                </c:pt>
                <c:pt idx="4413">
                  <c:v>36190</c:v>
                </c:pt>
                <c:pt idx="4414">
                  <c:v>36191</c:v>
                </c:pt>
                <c:pt idx="4415">
                  <c:v>36192</c:v>
                </c:pt>
                <c:pt idx="4416">
                  <c:v>36193</c:v>
                </c:pt>
                <c:pt idx="4417">
                  <c:v>36194</c:v>
                </c:pt>
                <c:pt idx="4418">
                  <c:v>36195</c:v>
                </c:pt>
                <c:pt idx="4419">
                  <c:v>36196</c:v>
                </c:pt>
                <c:pt idx="4420">
                  <c:v>36197</c:v>
                </c:pt>
                <c:pt idx="4421">
                  <c:v>36198</c:v>
                </c:pt>
                <c:pt idx="4422">
                  <c:v>36199</c:v>
                </c:pt>
                <c:pt idx="4423">
                  <c:v>36200</c:v>
                </c:pt>
                <c:pt idx="4424">
                  <c:v>36201</c:v>
                </c:pt>
                <c:pt idx="4425">
                  <c:v>36202</c:v>
                </c:pt>
                <c:pt idx="4426">
                  <c:v>36203</c:v>
                </c:pt>
                <c:pt idx="4427">
                  <c:v>36204</c:v>
                </c:pt>
                <c:pt idx="4428">
                  <c:v>36205</c:v>
                </c:pt>
                <c:pt idx="4429">
                  <c:v>36206</c:v>
                </c:pt>
                <c:pt idx="4430">
                  <c:v>36207</c:v>
                </c:pt>
                <c:pt idx="4431">
                  <c:v>36208</c:v>
                </c:pt>
                <c:pt idx="4432">
                  <c:v>36209</c:v>
                </c:pt>
                <c:pt idx="4433">
                  <c:v>36210</c:v>
                </c:pt>
                <c:pt idx="4434">
                  <c:v>36211</c:v>
                </c:pt>
                <c:pt idx="4435">
                  <c:v>36212</c:v>
                </c:pt>
                <c:pt idx="4436">
                  <c:v>36213</c:v>
                </c:pt>
                <c:pt idx="4437">
                  <c:v>36214</c:v>
                </c:pt>
                <c:pt idx="4438">
                  <c:v>36215</c:v>
                </c:pt>
                <c:pt idx="4439">
                  <c:v>36216</c:v>
                </c:pt>
                <c:pt idx="4440">
                  <c:v>36217</c:v>
                </c:pt>
                <c:pt idx="4441">
                  <c:v>36218</c:v>
                </c:pt>
                <c:pt idx="4442">
                  <c:v>36219</c:v>
                </c:pt>
                <c:pt idx="4443">
                  <c:v>36220</c:v>
                </c:pt>
                <c:pt idx="4444">
                  <c:v>36221</c:v>
                </c:pt>
                <c:pt idx="4445">
                  <c:v>36222</c:v>
                </c:pt>
                <c:pt idx="4446">
                  <c:v>36223</c:v>
                </c:pt>
                <c:pt idx="4447">
                  <c:v>36224</c:v>
                </c:pt>
                <c:pt idx="4448">
                  <c:v>36225</c:v>
                </c:pt>
                <c:pt idx="4449">
                  <c:v>36226</c:v>
                </c:pt>
                <c:pt idx="4450">
                  <c:v>36227</c:v>
                </c:pt>
                <c:pt idx="4451">
                  <c:v>36228</c:v>
                </c:pt>
                <c:pt idx="4452">
                  <c:v>36229</c:v>
                </c:pt>
                <c:pt idx="4453">
                  <c:v>36230</c:v>
                </c:pt>
                <c:pt idx="4454">
                  <c:v>36231</c:v>
                </c:pt>
                <c:pt idx="4455">
                  <c:v>36232</c:v>
                </c:pt>
                <c:pt idx="4456">
                  <c:v>36233</c:v>
                </c:pt>
                <c:pt idx="4457">
                  <c:v>36234</c:v>
                </c:pt>
                <c:pt idx="4458">
                  <c:v>36235</c:v>
                </c:pt>
                <c:pt idx="4459">
                  <c:v>36236</c:v>
                </c:pt>
                <c:pt idx="4460">
                  <c:v>36237</c:v>
                </c:pt>
                <c:pt idx="4461">
                  <c:v>36238</c:v>
                </c:pt>
                <c:pt idx="4462">
                  <c:v>36239</c:v>
                </c:pt>
                <c:pt idx="4463">
                  <c:v>36240</c:v>
                </c:pt>
                <c:pt idx="4464">
                  <c:v>36241</c:v>
                </c:pt>
                <c:pt idx="4465">
                  <c:v>36242</c:v>
                </c:pt>
                <c:pt idx="4466">
                  <c:v>36243</c:v>
                </c:pt>
                <c:pt idx="4467">
                  <c:v>36244</c:v>
                </c:pt>
                <c:pt idx="4468">
                  <c:v>36245</c:v>
                </c:pt>
                <c:pt idx="4469">
                  <c:v>36246</c:v>
                </c:pt>
                <c:pt idx="4470">
                  <c:v>36247</c:v>
                </c:pt>
                <c:pt idx="4471">
                  <c:v>36248</c:v>
                </c:pt>
                <c:pt idx="4472">
                  <c:v>36249</c:v>
                </c:pt>
                <c:pt idx="4473">
                  <c:v>36250</c:v>
                </c:pt>
                <c:pt idx="4474">
                  <c:v>36251</c:v>
                </c:pt>
                <c:pt idx="4475">
                  <c:v>36252</c:v>
                </c:pt>
                <c:pt idx="4476">
                  <c:v>36253</c:v>
                </c:pt>
                <c:pt idx="4477">
                  <c:v>36254</c:v>
                </c:pt>
                <c:pt idx="4478">
                  <c:v>36255</c:v>
                </c:pt>
                <c:pt idx="4479">
                  <c:v>36256</c:v>
                </c:pt>
                <c:pt idx="4480">
                  <c:v>36257</c:v>
                </c:pt>
                <c:pt idx="4481">
                  <c:v>36258</c:v>
                </c:pt>
                <c:pt idx="4482">
                  <c:v>36259</c:v>
                </c:pt>
                <c:pt idx="4483">
                  <c:v>36260</c:v>
                </c:pt>
                <c:pt idx="4484">
                  <c:v>36261</c:v>
                </c:pt>
                <c:pt idx="4485">
                  <c:v>36262</c:v>
                </c:pt>
                <c:pt idx="4486">
                  <c:v>36263</c:v>
                </c:pt>
                <c:pt idx="4487">
                  <c:v>36264</c:v>
                </c:pt>
                <c:pt idx="4488">
                  <c:v>36265</c:v>
                </c:pt>
                <c:pt idx="4489">
                  <c:v>36266</c:v>
                </c:pt>
                <c:pt idx="4490">
                  <c:v>36267</c:v>
                </c:pt>
                <c:pt idx="4491">
                  <c:v>36268</c:v>
                </c:pt>
                <c:pt idx="4492">
                  <c:v>36269</c:v>
                </c:pt>
                <c:pt idx="4493">
                  <c:v>36270</c:v>
                </c:pt>
                <c:pt idx="4494">
                  <c:v>36271</c:v>
                </c:pt>
                <c:pt idx="4495">
                  <c:v>36272</c:v>
                </c:pt>
                <c:pt idx="4496">
                  <c:v>36273</c:v>
                </c:pt>
                <c:pt idx="4497">
                  <c:v>36274</c:v>
                </c:pt>
                <c:pt idx="4498">
                  <c:v>36275</c:v>
                </c:pt>
                <c:pt idx="4499">
                  <c:v>36276</c:v>
                </c:pt>
                <c:pt idx="4500">
                  <c:v>36277</c:v>
                </c:pt>
                <c:pt idx="4501">
                  <c:v>36278</c:v>
                </c:pt>
                <c:pt idx="4502">
                  <c:v>36279</c:v>
                </c:pt>
                <c:pt idx="4503">
                  <c:v>36280</c:v>
                </c:pt>
                <c:pt idx="4504">
                  <c:v>36281</c:v>
                </c:pt>
                <c:pt idx="4505">
                  <c:v>36282</c:v>
                </c:pt>
                <c:pt idx="4506">
                  <c:v>36283</c:v>
                </c:pt>
                <c:pt idx="4507">
                  <c:v>36284</c:v>
                </c:pt>
                <c:pt idx="4508">
                  <c:v>36285</c:v>
                </c:pt>
                <c:pt idx="4509">
                  <c:v>36286</c:v>
                </c:pt>
                <c:pt idx="4510">
                  <c:v>36287</c:v>
                </c:pt>
                <c:pt idx="4511">
                  <c:v>36288</c:v>
                </c:pt>
                <c:pt idx="4512">
                  <c:v>36289</c:v>
                </c:pt>
                <c:pt idx="4513">
                  <c:v>36290</c:v>
                </c:pt>
                <c:pt idx="4514">
                  <c:v>36291</c:v>
                </c:pt>
                <c:pt idx="4515">
                  <c:v>36292</c:v>
                </c:pt>
                <c:pt idx="4516">
                  <c:v>36293</c:v>
                </c:pt>
                <c:pt idx="4517">
                  <c:v>36294</c:v>
                </c:pt>
                <c:pt idx="4518">
                  <c:v>36295</c:v>
                </c:pt>
                <c:pt idx="4519">
                  <c:v>36296</c:v>
                </c:pt>
                <c:pt idx="4520">
                  <c:v>36297</c:v>
                </c:pt>
                <c:pt idx="4521">
                  <c:v>36298</c:v>
                </c:pt>
                <c:pt idx="4522">
                  <c:v>36299</c:v>
                </c:pt>
                <c:pt idx="4523">
                  <c:v>36300</c:v>
                </c:pt>
                <c:pt idx="4524">
                  <c:v>36301</c:v>
                </c:pt>
                <c:pt idx="4525">
                  <c:v>36302</c:v>
                </c:pt>
                <c:pt idx="4526">
                  <c:v>36303</c:v>
                </c:pt>
                <c:pt idx="4527">
                  <c:v>36304</c:v>
                </c:pt>
                <c:pt idx="4528">
                  <c:v>36305</c:v>
                </c:pt>
                <c:pt idx="4529">
                  <c:v>36306</c:v>
                </c:pt>
                <c:pt idx="4530">
                  <c:v>36307</c:v>
                </c:pt>
                <c:pt idx="4531">
                  <c:v>36308</c:v>
                </c:pt>
                <c:pt idx="4532">
                  <c:v>36309</c:v>
                </c:pt>
                <c:pt idx="4533">
                  <c:v>36310</c:v>
                </c:pt>
                <c:pt idx="4534">
                  <c:v>36311</c:v>
                </c:pt>
                <c:pt idx="4535">
                  <c:v>36312</c:v>
                </c:pt>
                <c:pt idx="4536">
                  <c:v>36313</c:v>
                </c:pt>
                <c:pt idx="4537">
                  <c:v>36314</c:v>
                </c:pt>
                <c:pt idx="4538">
                  <c:v>36315</c:v>
                </c:pt>
                <c:pt idx="4539">
                  <c:v>36316</c:v>
                </c:pt>
                <c:pt idx="4540">
                  <c:v>36317</c:v>
                </c:pt>
                <c:pt idx="4541">
                  <c:v>36318</c:v>
                </c:pt>
                <c:pt idx="4542">
                  <c:v>36319</c:v>
                </c:pt>
                <c:pt idx="4543">
                  <c:v>36320</c:v>
                </c:pt>
                <c:pt idx="4544">
                  <c:v>36321</c:v>
                </c:pt>
                <c:pt idx="4545">
                  <c:v>36322</c:v>
                </c:pt>
                <c:pt idx="4546">
                  <c:v>36323</c:v>
                </c:pt>
                <c:pt idx="4547">
                  <c:v>36324</c:v>
                </c:pt>
                <c:pt idx="4548">
                  <c:v>36325</c:v>
                </c:pt>
                <c:pt idx="4549">
                  <c:v>36326</c:v>
                </c:pt>
                <c:pt idx="4550">
                  <c:v>36327</c:v>
                </c:pt>
                <c:pt idx="4551">
                  <c:v>36328</c:v>
                </c:pt>
                <c:pt idx="4552">
                  <c:v>36329</c:v>
                </c:pt>
                <c:pt idx="4553">
                  <c:v>36330</c:v>
                </c:pt>
                <c:pt idx="4554">
                  <c:v>36331</c:v>
                </c:pt>
                <c:pt idx="4555">
                  <c:v>36332</c:v>
                </c:pt>
                <c:pt idx="4556">
                  <c:v>36333</c:v>
                </c:pt>
                <c:pt idx="4557">
                  <c:v>36334</c:v>
                </c:pt>
                <c:pt idx="4558">
                  <c:v>36335</c:v>
                </c:pt>
                <c:pt idx="4559">
                  <c:v>36336</c:v>
                </c:pt>
                <c:pt idx="4560">
                  <c:v>36337</c:v>
                </c:pt>
                <c:pt idx="4561">
                  <c:v>36338</c:v>
                </c:pt>
                <c:pt idx="4562">
                  <c:v>36339</c:v>
                </c:pt>
                <c:pt idx="4563">
                  <c:v>36340</c:v>
                </c:pt>
                <c:pt idx="4564">
                  <c:v>36341</c:v>
                </c:pt>
                <c:pt idx="4565">
                  <c:v>36342</c:v>
                </c:pt>
                <c:pt idx="4566">
                  <c:v>36343</c:v>
                </c:pt>
                <c:pt idx="4567">
                  <c:v>36344</c:v>
                </c:pt>
                <c:pt idx="4568">
                  <c:v>36345</c:v>
                </c:pt>
                <c:pt idx="4569">
                  <c:v>36346</c:v>
                </c:pt>
                <c:pt idx="4570">
                  <c:v>36347</c:v>
                </c:pt>
                <c:pt idx="4571">
                  <c:v>36348</c:v>
                </c:pt>
                <c:pt idx="4572">
                  <c:v>36349</c:v>
                </c:pt>
                <c:pt idx="4573">
                  <c:v>36350</c:v>
                </c:pt>
                <c:pt idx="4574">
                  <c:v>36351</c:v>
                </c:pt>
                <c:pt idx="4575">
                  <c:v>36352</c:v>
                </c:pt>
                <c:pt idx="4576">
                  <c:v>36353</c:v>
                </c:pt>
                <c:pt idx="4577">
                  <c:v>36354</c:v>
                </c:pt>
                <c:pt idx="4578">
                  <c:v>36355</c:v>
                </c:pt>
                <c:pt idx="4579">
                  <c:v>36356</c:v>
                </c:pt>
                <c:pt idx="4580">
                  <c:v>36357</c:v>
                </c:pt>
                <c:pt idx="4581">
                  <c:v>36358</c:v>
                </c:pt>
                <c:pt idx="4582">
                  <c:v>36359</c:v>
                </c:pt>
                <c:pt idx="4583">
                  <c:v>36360</c:v>
                </c:pt>
                <c:pt idx="4584">
                  <c:v>36361</c:v>
                </c:pt>
                <c:pt idx="4585">
                  <c:v>36362</c:v>
                </c:pt>
                <c:pt idx="4586">
                  <c:v>36363</c:v>
                </c:pt>
                <c:pt idx="4587">
                  <c:v>36364</c:v>
                </c:pt>
                <c:pt idx="4588">
                  <c:v>36365</c:v>
                </c:pt>
                <c:pt idx="4589">
                  <c:v>36366</c:v>
                </c:pt>
                <c:pt idx="4590">
                  <c:v>36367</c:v>
                </c:pt>
                <c:pt idx="4591">
                  <c:v>36368</c:v>
                </c:pt>
                <c:pt idx="4592">
                  <c:v>36369</c:v>
                </c:pt>
                <c:pt idx="4593">
                  <c:v>36370</c:v>
                </c:pt>
                <c:pt idx="4594">
                  <c:v>36371</c:v>
                </c:pt>
                <c:pt idx="4595">
                  <c:v>36372</c:v>
                </c:pt>
                <c:pt idx="4596">
                  <c:v>36373</c:v>
                </c:pt>
                <c:pt idx="4597">
                  <c:v>36374</c:v>
                </c:pt>
                <c:pt idx="4598">
                  <c:v>36375</c:v>
                </c:pt>
                <c:pt idx="4599">
                  <c:v>36376</c:v>
                </c:pt>
                <c:pt idx="4600">
                  <c:v>36377</c:v>
                </c:pt>
                <c:pt idx="4601">
                  <c:v>36378</c:v>
                </c:pt>
                <c:pt idx="4602">
                  <c:v>36379</c:v>
                </c:pt>
                <c:pt idx="4603">
                  <c:v>36380</c:v>
                </c:pt>
                <c:pt idx="4604">
                  <c:v>36381</c:v>
                </c:pt>
                <c:pt idx="4605">
                  <c:v>36382</c:v>
                </c:pt>
                <c:pt idx="4606">
                  <c:v>36383</c:v>
                </c:pt>
                <c:pt idx="4607">
                  <c:v>36384</c:v>
                </c:pt>
                <c:pt idx="4608">
                  <c:v>36385</c:v>
                </c:pt>
                <c:pt idx="4609">
                  <c:v>36386</c:v>
                </c:pt>
                <c:pt idx="4610">
                  <c:v>36387</c:v>
                </c:pt>
                <c:pt idx="4611">
                  <c:v>36388</c:v>
                </c:pt>
                <c:pt idx="4612">
                  <c:v>36389</c:v>
                </c:pt>
                <c:pt idx="4613">
                  <c:v>36390</c:v>
                </c:pt>
                <c:pt idx="4614">
                  <c:v>36391</c:v>
                </c:pt>
                <c:pt idx="4615">
                  <c:v>36392</c:v>
                </c:pt>
                <c:pt idx="4616">
                  <c:v>36393</c:v>
                </c:pt>
                <c:pt idx="4617">
                  <c:v>36394</c:v>
                </c:pt>
                <c:pt idx="4618">
                  <c:v>36395</c:v>
                </c:pt>
                <c:pt idx="4619">
                  <c:v>36396</c:v>
                </c:pt>
                <c:pt idx="4620">
                  <c:v>36397</c:v>
                </c:pt>
                <c:pt idx="4621">
                  <c:v>36398</c:v>
                </c:pt>
                <c:pt idx="4622">
                  <c:v>36399</c:v>
                </c:pt>
                <c:pt idx="4623">
                  <c:v>36400</c:v>
                </c:pt>
                <c:pt idx="4624">
                  <c:v>36401</c:v>
                </c:pt>
                <c:pt idx="4625">
                  <c:v>36402</c:v>
                </c:pt>
                <c:pt idx="4626">
                  <c:v>36403</c:v>
                </c:pt>
                <c:pt idx="4627">
                  <c:v>36404</c:v>
                </c:pt>
                <c:pt idx="4628">
                  <c:v>36405</c:v>
                </c:pt>
                <c:pt idx="4629">
                  <c:v>36406</c:v>
                </c:pt>
                <c:pt idx="4630">
                  <c:v>36407</c:v>
                </c:pt>
                <c:pt idx="4631">
                  <c:v>36408</c:v>
                </c:pt>
                <c:pt idx="4632">
                  <c:v>36409</c:v>
                </c:pt>
                <c:pt idx="4633">
                  <c:v>36410</c:v>
                </c:pt>
                <c:pt idx="4634">
                  <c:v>36411</c:v>
                </c:pt>
                <c:pt idx="4635">
                  <c:v>36412</c:v>
                </c:pt>
                <c:pt idx="4636">
                  <c:v>36413</c:v>
                </c:pt>
                <c:pt idx="4637">
                  <c:v>36414</c:v>
                </c:pt>
                <c:pt idx="4638">
                  <c:v>36415</c:v>
                </c:pt>
                <c:pt idx="4639">
                  <c:v>36416</c:v>
                </c:pt>
                <c:pt idx="4640">
                  <c:v>36417</c:v>
                </c:pt>
                <c:pt idx="4641">
                  <c:v>36418</c:v>
                </c:pt>
                <c:pt idx="4642">
                  <c:v>36419</c:v>
                </c:pt>
                <c:pt idx="4643">
                  <c:v>36420</c:v>
                </c:pt>
                <c:pt idx="4644">
                  <c:v>36421</c:v>
                </c:pt>
                <c:pt idx="4645">
                  <c:v>36422</c:v>
                </c:pt>
                <c:pt idx="4646">
                  <c:v>36423</c:v>
                </c:pt>
                <c:pt idx="4647">
                  <c:v>36424</c:v>
                </c:pt>
                <c:pt idx="4648">
                  <c:v>36425</c:v>
                </c:pt>
                <c:pt idx="4649">
                  <c:v>36426</c:v>
                </c:pt>
                <c:pt idx="4650">
                  <c:v>36427</c:v>
                </c:pt>
                <c:pt idx="4651">
                  <c:v>36428</c:v>
                </c:pt>
                <c:pt idx="4652">
                  <c:v>36429</c:v>
                </c:pt>
                <c:pt idx="4653">
                  <c:v>36430</c:v>
                </c:pt>
                <c:pt idx="4654">
                  <c:v>36431</c:v>
                </c:pt>
                <c:pt idx="4655">
                  <c:v>36432</c:v>
                </c:pt>
                <c:pt idx="4656">
                  <c:v>36433</c:v>
                </c:pt>
                <c:pt idx="4657">
                  <c:v>36434</c:v>
                </c:pt>
                <c:pt idx="4658">
                  <c:v>36435</c:v>
                </c:pt>
                <c:pt idx="4659">
                  <c:v>36436</c:v>
                </c:pt>
                <c:pt idx="4660">
                  <c:v>36437</c:v>
                </c:pt>
                <c:pt idx="4661">
                  <c:v>36438</c:v>
                </c:pt>
                <c:pt idx="4662">
                  <c:v>36439</c:v>
                </c:pt>
                <c:pt idx="4663">
                  <c:v>36440</c:v>
                </c:pt>
                <c:pt idx="4664">
                  <c:v>36441</c:v>
                </c:pt>
                <c:pt idx="4665">
                  <c:v>36442</c:v>
                </c:pt>
                <c:pt idx="4666">
                  <c:v>36443</c:v>
                </c:pt>
                <c:pt idx="4667">
                  <c:v>36444</c:v>
                </c:pt>
                <c:pt idx="4668">
                  <c:v>36445</c:v>
                </c:pt>
                <c:pt idx="4669">
                  <c:v>36446</c:v>
                </c:pt>
                <c:pt idx="4670">
                  <c:v>36447</c:v>
                </c:pt>
                <c:pt idx="4671">
                  <c:v>36448</c:v>
                </c:pt>
                <c:pt idx="4672">
                  <c:v>36449</c:v>
                </c:pt>
                <c:pt idx="4673">
                  <c:v>36450</c:v>
                </c:pt>
                <c:pt idx="4674">
                  <c:v>36451</c:v>
                </c:pt>
                <c:pt idx="4675">
                  <c:v>36452</c:v>
                </c:pt>
                <c:pt idx="4676">
                  <c:v>36453</c:v>
                </c:pt>
                <c:pt idx="4677">
                  <c:v>36454</c:v>
                </c:pt>
                <c:pt idx="4678">
                  <c:v>36455</c:v>
                </c:pt>
                <c:pt idx="4679">
                  <c:v>36456</c:v>
                </c:pt>
                <c:pt idx="4680">
                  <c:v>36457</c:v>
                </c:pt>
                <c:pt idx="4681">
                  <c:v>36458</c:v>
                </c:pt>
                <c:pt idx="4682">
                  <c:v>36459</c:v>
                </c:pt>
                <c:pt idx="4683">
                  <c:v>36460</c:v>
                </c:pt>
                <c:pt idx="4684">
                  <c:v>36461</c:v>
                </c:pt>
                <c:pt idx="4685">
                  <c:v>36462</c:v>
                </c:pt>
                <c:pt idx="4686">
                  <c:v>36463</c:v>
                </c:pt>
                <c:pt idx="4687">
                  <c:v>36464</c:v>
                </c:pt>
                <c:pt idx="4688">
                  <c:v>36465</c:v>
                </c:pt>
                <c:pt idx="4689">
                  <c:v>36466</c:v>
                </c:pt>
                <c:pt idx="4690">
                  <c:v>36467</c:v>
                </c:pt>
                <c:pt idx="4691">
                  <c:v>36468</c:v>
                </c:pt>
                <c:pt idx="4692">
                  <c:v>36469</c:v>
                </c:pt>
                <c:pt idx="4693">
                  <c:v>36470</c:v>
                </c:pt>
                <c:pt idx="4694">
                  <c:v>36471</c:v>
                </c:pt>
                <c:pt idx="4695">
                  <c:v>36472</c:v>
                </c:pt>
                <c:pt idx="4696">
                  <c:v>36473</c:v>
                </c:pt>
                <c:pt idx="4697">
                  <c:v>36474</c:v>
                </c:pt>
                <c:pt idx="4698">
                  <c:v>36475</c:v>
                </c:pt>
                <c:pt idx="4699">
                  <c:v>36476</c:v>
                </c:pt>
                <c:pt idx="4700">
                  <c:v>36477</c:v>
                </c:pt>
                <c:pt idx="4701">
                  <c:v>36478</c:v>
                </c:pt>
                <c:pt idx="4702">
                  <c:v>36479</c:v>
                </c:pt>
                <c:pt idx="4703">
                  <c:v>36480</c:v>
                </c:pt>
                <c:pt idx="4704">
                  <c:v>36481</c:v>
                </c:pt>
                <c:pt idx="4705">
                  <c:v>36482</c:v>
                </c:pt>
                <c:pt idx="4706">
                  <c:v>36483</c:v>
                </c:pt>
                <c:pt idx="4707">
                  <c:v>36484</c:v>
                </c:pt>
                <c:pt idx="4708">
                  <c:v>36485</c:v>
                </c:pt>
                <c:pt idx="4709">
                  <c:v>36486</c:v>
                </c:pt>
                <c:pt idx="4710">
                  <c:v>36487</c:v>
                </c:pt>
                <c:pt idx="4711">
                  <c:v>36488</c:v>
                </c:pt>
                <c:pt idx="4712">
                  <c:v>36489</c:v>
                </c:pt>
                <c:pt idx="4713">
                  <c:v>36490</c:v>
                </c:pt>
                <c:pt idx="4714">
                  <c:v>36491</c:v>
                </c:pt>
                <c:pt idx="4715">
                  <c:v>36492</c:v>
                </c:pt>
                <c:pt idx="4716">
                  <c:v>36493</c:v>
                </c:pt>
                <c:pt idx="4717">
                  <c:v>36494</c:v>
                </c:pt>
                <c:pt idx="4718">
                  <c:v>36495</c:v>
                </c:pt>
                <c:pt idx="4719">
                  <c:v>36496</c:v>
                </c:pt>
                <c:pt idx="4720">
                  <c:v>36497</c:v>
                </c:pt>
                <c:pt idx="4721">
                  <c:v>36498</c:v>
                </c:pt>
                <c:pt idx="4722">
                  <c:v>36499</c:v>
                </c:pt>
                <c:pt idx="4723">
                  <c:v>36500</c:v>
                </c:pt>
                <c:pt idx="4724">
                  <c:v>36501</c:v>
                </c:pt>
                <c:pt idx="4725">
                  <c:v>36502</c:v>
                </c:pt>
                <c:pt idx="4726">
                  <c:v>36503</c:v>
                </c:pt>
                <c:pt idx="4727">
                  <c:v>36504</c:v>
                </c:pt>
                <c:pt idx="4728">
                  <c:v>36505</c:v>
                </c:pt>
                <c:pt idx="4729">
                  <c:v>36506</c:v>
                </c:pt>
                <c:pt idx="4730">
                  <c:v>36507</c:v>
                </c:pt>
                <c:pt idx="4731">
                  <c:v>36508</c:v>
                </c:pt>
                <c:pt idx="4732">
                  <c:v>36509</c:v>
                </c:pt>
                <c:pt idx="4733">
                  <c:v>36510</c:v>
                </c:pt>
                <c:pt idx="4734">
                  <c:v>36511</c:v>
                </c:pt>
                <c:pt idx="4735">
                  <c:v>36512</c:v>
                </c:pt>
                <c:pt idx="4736">
                  <c:v>36513</c:v>
                </c:pt>
                <c:pt idx="4737">
                  <c:v>36514</c:v>
                </c:pt>
                <c:pt idx="4738">
                  <c:v>36515</c:v>
                </c:pt>
                <c:pt idx="4739">
                  <c:v>36516</c:v>
                </c:pt>
                <c:pt idx="4740">
                  <c:v>36517</c:v>
                </c:pt>
                <c:pt idx="4741">
                  <c:v>36518</c:v>
                </c:pt>
                <c:pt idx="4742">
                  <c:v>36519</c:v>
                </c:pt>
                <c:pt idx="4743">
                  <c:v>36520</c:v>
                </c:pt>
                <c:pt idx="4744">
                  <c:v>36521</c:v>
                </c:pt>
                <c:pt idx="4745">
                  <c:v>36522</c:v>
                </c:pt>
                <c:pt idx="4746">
                  <c:v>36523</c:v>
                </c:pt>
                <c:pt idx="4747">
                  <c:v>36524</c:v>
                </c:pt>
                <c:pt idx="4748">
                  <c:v>36525</c:v>
                </c:pt>
                <c:pt idx="4749">
                  <c:v>36526</c:v>
                </c:pt>
                <c:pt idx="4750">
                  <c:v>36527</c:v>
                </c:pt>
                <c:pt idx="4751">
                  <c:v>36528</c:v>
                </c:pt>
                <c:pt idx="4752">
                  <c:v>36529</c:v>
                </c:pt>
                <c:pt idx="4753">
                  <c:v>36530</c:v>
                </c:pt>
                <c:pt idx="4754">
                  <c:v>36531</c:v>
                </c:pt>
                <c:pt idx="4755">
                  <c:v>36532</c:v>
                </c:pt>
                <c:pt idx="4756">
                  <c:v>36533</c:v>
                </c:pt>
                <c:pt idx="4757">
                  <c:v>36534</c:v>
                </c:pt>
                <c:pt idx="4758">
                  <c:v>36535</c:v>
                </c:pt>
                <c:pt idx="4759">
                  <c:v>36536</c:v>
                </c:pt>
                <c:pt idx="4760">
                  <c:v>36537</c:v>
                </c:pt>
                <c:pt idx="4761">
                  <c:v>36538</c:v>
                </c:pt>
                <c:pt idx="4762">
                  <c:v>36539</c:v>
                </c:pt>
                <c:pt idx="4763">
                  <c:v>36540</c:v>
                </c:pt>
                <c:pt idx="4764">
                  <c:v>36541</c:v>
                </c:pt>
                <c:pt idx="4765">
                  <c:v>36542</c:v>
                </c:pt>
                <c:pt idx="4766">
                  <c:v>36543</c:v>
                </c:pt>
                <c:pt idx="4767">
                  <c:v>36544</c:v>
                </c:pt>
                <c:pt idx="4768">
                  <c:v>36545</c:v>
                </c:pt>
                <c:pt idx="4769">
                  <c:v>36546</c:v>
                </c:pt>
                <c:pt idx="4770">
                  <c:v>36547</c:v>
                </c:pt>
                <c:pt idx="4771">
                  <c:v>36548</c:v>
                </c:pt>
                <c:pt idx="4772">
                  <c:v>36549</c:v>
                </c:pt>
                <c:pt idx="4773">
                  <c:v>36550</c:v>
                </c:pt>
                <c:pt idx="4774">
                  <c:v>36551</c:v>
                </c:pt>
                <c:pt idx="4775">
                  <c:v>36552</c:v>
                </c:pt>
                <c:pt idx="4776">
                  <c:v>36553</c:v>
                </c:pt>
                <c:pt idx="4777">
                  <c:v>36554</c:v>
                </c:pt>
                <c:pt idx="4778">
                  <c:v>36555</c:v>
                </c:pt>
                <c:pt idx="4779">
                  <c:v>36556</c:v>
                </c:pt>
                <c:pt idx="4780">
                  <c:v>36557</c:v>
                </c:pt>
                <c:pt idx="4781">
                  <c:v>36558</c:v>
                </c:pt>
                <c:pt idx="4782">
                  <c:v>36559</c:v>
                </c:pt>
                <c:pt idx="4783">
                  <c:v>36560</c:v>
                </c:pt>
                <c:pt idx="4784">
                  <c:v>36561</c:v>
                </c:pt>
                <c:pt idx="4785">
                  <c:v>36562</c:v>
                </c:pt>
                <c:pt idx="4786">
                  <c:v>36563</c:v>
                </c:pt>
                <c:pt idx="4787">
                  <c:v>36564</c:v>
                </c:pt>
                <c:pt idx="4788">
                  <c:v>36565</c:v>
                </c:pt>
                <c:pt idx="4789">
                  <c:v>36566</c:v>
                </c:pt>
                <c:pt idx="4790">
                  <c:v>36567</c:v>
                </c:pt>
                <c:pt idx="4791">
                  <c:v>36568</c:v>
                </c:pt>
                <c:pt idx="4792">
                  <c:v>36569</c:v>
                </c:pt>
                <c:pt idx="4793">
                  <c:v>36570</c:v>
                </c:pt>
                <c:pt idx="4794">
                  <c:v>36571</c:v>
                </c:pt>
                <c:pt idx="4795">
                  <c:v>36572</c:v>
                </c:pt>
                <c:pt idx="4796">
                  <c:v>36573</c:v>
                </c:pt>
                <c:pt idx="4797">
                  <c:v>36574</c:v>
                </c:pt>
                <c:pt idx="4798">
                  <c:v>36575</c:v>
                </c:pt>
                <c:pt idx="4799">
                  <c:v>36576</c:v>
                </c:pt>
                <c:pt idx="4800">
                  <c:v>36577</c:v>
                </c:pt>
                <c:pt idx="4801">
                  <c:v>36578</c:v>
                </c:pt>
                <c:pt idx="4802">
                  <c:v>36579</c:v>
                </c:pt>
                <c:pt idx="4803">
                  <c:v>36580</c:v>
                </c:pt>
                <c:pt idx="4804">
                  <c:v>36581</c:v>
                </c:pt>
                <c:pt idx="4805">
                  <c:v>36582</c:v>
                </c:pt>
                <c:pt idx="4806">
                  <c:v>36583</c:v>
                </c:pt>
                <c:pt idx="4807">
                  <c:v>36584</c:v>
                </c:pt>
                <c:pt idx="4808">
                  <c:v>36585</c:v>
                </c:pt>
                <c:pt idx="4809">
                  <c:v>36586</c:v>
                </c:pt>
                <c:pt idx="4810">
                  <c:v>36587</c:v>
                </c:pt>
                <c:pt idx="4811">
                  <c:v>36588</c:v>
                </c:pt>
                <c:pt idx="4812">
                  <c:v>36589</c:v>
                </c:pt>
                <c:pt idx="4813">
                  <c:v>36590</c:v>
                </c:pt>
                <c:pt idx="4814">
                  <c:v>36591</c:v>
                </c:pt>
                <c:pt idx="4815">
                  <c:v>36592</c:v>
                </c:pt>
                <c:pt idx="4816">
                  <c:v>36593</c:v>
                </c:pt>
                <c:pt idx="4817">
                  <c:v>36594</c:v>
                </c:pt>
                <c:pt idx="4818">
                  <c:v>36595</c:v>
                </c:pt>
                <c:pt idx="4819">
                  <c:v>36596</c:v>
                </c:pt>
                <c:pt idx="4820">
                  <c:v>36597</c:v>
                </c:pt>
                <c:pt idx="4821">
                  <c:v>36598</c:v>
                </c:pt>
                <c:pt idx="4822">
                  <c:v>36599</c:v>
                </c:pt>
                <c:pt idx="4823">
                  <c:v>36600</c:v>
                </c:pt>
                <c:pt idx="4824">
                  <c:v>36601</c:v>
                </c:pt>
                <c:pt idx="4825">
                  <c:v>36602</c:v>
                </c:pt>
                <c:pt idx="4826">
                  <c:v>36603</c:v>
                </c:pt>
                <c:pt idx="4827">
                  <c:v>36604</c:v>
                </c:pt>
                <c:pt idx="4828">
                  <c:v>36605</c:v>
                </c:pt>
                <c:pt idx="4829">
                  <c:v>36606</c:v>
                </c:pt>
                <c:pt idx="4830">
                  <c:v>36607</c:v>
                </c:pt>
                <c:pt idx="4831">
                  <c:v>36608</c:v>
                </c:pt>
                <c:pt idx="4832">
                  <c:v>36609</c:v>
                </c:pt>
                <c:pt idx="4833">
                  <c:v>36610</c:v>
                </c:pt>
                <c:pt idx="4834">
                  <c:v>36611</c:v>
                </c:pt>
                <c:pt idx="4835">
                  <c:v>36612</c:v>
                </c:pt>
                <c:pt idx="4836">
                  <c:v>36613</c:v>
                </c:pt>
                <c:pt idx="4837">
                  <c:v>36614</c:v>
                </c:pt>
                <c:pt idx="4838">
                  <c:v>36615</c:v>
                </c:pt>
                <c:pt idx="4839">
                  <c:v>36616</c:v>
                </c:pt>
                <c:pt idx="4840">
                  <c:v>36617</c:v>
                </c:pt>
                <c:pt idx="4841">
                  <c:v>36618</c:v>
                </c:pt>
                <c:pt idx="4842">
                  <c:v>36619</c:v>
                </c:pt>
                <c:pt idx="4843">
                  <c:v>36620</c:v>
                </c:pt>
                <c:pt idx="4844">
                  <c:v>36621</c:v>
                </c:pt>
                <c:pt idx="4845">
                  <c:v>36622</c:v>
                </c:pt>
                <c:pt idx="4846">
                  <c:v>36623</c:v>
                </c:pt>
                <c:pt idx="4847">
                  <c:v>36624</c:v>
                </c:pt>
                <c:pt idx="4848">
                  <c:v>36625</c:v>
                </c:pt>
                <c:pt idx="4849">
                  <c:v>36626</c:v>
                </c:pt>
                <c:pt idx="4850">
                  <c:v>36627</c:v>
                </c:pt>
                <c:pt idx="4851">
                  <c:v>36628</c:v>
                </c:pt>
                <c:pt idx="4852">
                  <c:v>36629</c:v>
                </c:pt>
                <c:pt idx="4853">
                  <c:v>36630</c:v>
                </c:pt>
                <c:pt idx="4854">
                  <c:v>36631</c:v>
                </c:pt>
                <c:pt idx="4855">
                  <c:v>36632</c:v>
                </c:pt>
                <c:pt idx="4856">
                  <c:v>36633</c:v>
                </c:pt>
                <c:pt idx="4857">
                  <c:v>36634</c:v>
                </c:pt>
                <c:pt idx="4858">
                  <c:v>36635</c:v>
                </c:pt>
                <c:pt idx="4859">
                  <c:v>36636</c:v>
                </c:pt>
                <c:pt idx="4860">
                  <c:v>36637</c:v>
                </c:pt>
                <c:pt idx="4861">
                  <c:v>36638</c:v>
                </c:pt>
                <c:pt idx="4862">
                  <c:v>36639</c:v>
                </c:pt>
                <c:pt idx="4863">
                  <c:v>36640</c:v>
                </c:pt>
                <c:pt idx="4864">
                  <c:v>36641</c:v>
                </c:pt>
                <c:pt idx="4865">
                  <c:v>36642</c:v>
                </c:pt>
                <c:pt idx="4866">
                  <c:v>36643</c:v>
                </c:pt>
                <c:pt idx="4867">
                  <c:v>36644</c:v>
                </c:pt>
                <c:pt idx="4868">
                  <c:v>36645</c:v>
                </c:pt>
                <c:pt idx="4869">
                  <c:v>36646</c:v>
                </c:pt>
                <c:pt idx="4870">
                  <c:v>36647</c:v>
                </c:pt>
                <c:pt idx="4871">
                  <c:v>36648</c:v>
                </c:pt>
                <c:pt idx="4872">
                  <c:v>36649</c:v>
                </c:pt>
                <c:pt idx="4873">
                  <c:v>36650</c:v>
                </c:pt>
                <c:pt idx="4874">
                  <c:v>36651</c:v>
                </c:pt>
                <c:pt idx="4875">
                  <c:v>36652</c:v>
                </c:pt>
                <c:pt idx="4876">
                  <c:v>36653</c:v>
                </c:pt>
                <c:pt idx="4877">
                  <c:v>36654</c:v>
                </c:pt>
                <c:pt idx="4878">
                  <c:v>36655</c:v>
                </c:pt>
                <c:pt idx="4879">
                  <c:v>36656</c:v>
                </c:pt>
                <c:pt idx="4880">
                  <c:v>36657</c:v>
                </c:pt>
                <c:pt idx="4881">
                  <c:v>36658</c:v>
                </c:pt>
                <c:pt idx="4882">
                  <c:v>36659</c:v>
                </c:pt>
                <c:pt idx="4883">
                  <c:v>36660</c:v>
                </c:pt>
                <c:pt idx="4884">
                  <c:v>36661</c:v>
                </c:pt>
                <c:pt idx="4885">
                  <c:v>36662</c:v>
                </c:pt>
                <c:pt idx="4886">
                  <c:v>36663</c:v>
                </c:pt>
                <c:pt idx="4887">
                  <c:v>36664</c:v>
                </c:pt>
                <c:pt idx="4888">
                  <c:v>36665</c:v>
                </c:pt>
                <c:pt idx="4889">
                  <c:v>36666</c:v>
                </c:pt>
                <c:pt idx="4890">
                  <c:v>36667</c:v>
                </c:pt>
                <c:pt idx="4891">
                  <c:v>36668</c:v>
                </c:pt>
                <c:pt idx="4892">
                  <c:v>36669</c:v>
                </c:pt>
                <c:pt idx="4893">
                  <c:v>36670</c:v>
                </c:pt>
                <c:pt idx="4894">
                  <c:v>36671</c:v>
                </c:pt>
                <c:pt idx="4895">
                  <c:v>36672</c:v>
                </c:pt>
                <c:pt idx="4896">
                  <c:v>36673</c:v>
                </c:pt>
                <c:pt idx="4897">
                  <c:v>36674</c:v>
                </c:pt>
                <c:pt idx="4898">
                  <c:v>36675</c:v>
                </c:pt>
                <c:pt idx="4899">
                  <c:v>36676</c:v>
                </c:pt>
                <c:pt idx="4900">
                  <c:v>36677</c:v>
                </c:pt>
                <c:pt idx="4901">
                  <c:v>36678</c:v>
                </c:pt>
                <c:pt idx="4902">
                  <c:v>36679</c:v>
                </c:pt>
                <c:pt idx="4903">
                  <c:v>36680</c:v>
                </c:pt>
                <c:pt idx="4904">
                  <c:v>36681</c:v>
                </c:pt>
                <c:pt idx="4905">
                  <c:v>36682</c:v>
                </c:pt>
                <c:pt idx="4906">
                  <c:v>36683</c:v>
                </c:pt>
                <c:pt idx="4907">
                  <c:v>36684</c:v>
                </c:pt>
                <c:pt idx="4908">
                  <c:v>36685</c:v>
                </c:pt>
                <c:pt idx="4909">
                  <c:v>36686</c:v>
                </c:pt>
                <c:pt idx="4910">
                  <c:v>36687</c:v>
                </c:pt>
                <c:pt idx="4911">
                  <c:v>36688</c:v>
                </c:pt>
                <c:pt idx="4912">
                  <c:v>36689</c:v>
                </c:pt>
                <c:pt idx="4913">
                  <c:v>36690</c:v>
                </c:pt>
                <c:pt idx="4914">
                  <c:v>36691</c:v>
                </c:pt>
                <c:pt idx="4915">
                  <c:v>36692</c:v>
                </c:pt>
                <c:pt idx="4916">
                  <c:v>36693</c:v>
                </c:pt>
                <c:pt idx="4917">
                  <c:v>36694</c:v>
                </c:pt>
                <c:pt idx="4918">
                  <c:v>36695</c:v>
                </c:pt>
                <c:pt idx="4919">
                  <c:v>36696</c:v>
                </c:pt>
                <c:pt idx="4920">
                  <c:v>36697</c:v>
                </c:pt>
                <c:pt idx="4921">
                  <c:v>36698</c:v>
                </c:pt>
                <c:pt idx="4922">
                  <c:v>36699</c:v>
                </c:pt>
                <c:pt idx="4923">
                  <c:v>36700</c:v>
                </c:pt>
                <c:pt idx="4924">
                  <c:v>36701</c:v>
                </c:pt>
                <c:pt idx="4925">
                  <c:v>36702</c:v>
                </c:pt>
                <c:pt idx="4926">
                  <c:v>36703</c:v>
                </c:pt>
                <c:pt idx="4927">
                  <c:v>36704</c:v>
                </c:pt>
                <c:pt idx="4928">
                  <c:v>36705</c:v>
                </c:pt>
                <c:pt idx="4929">
                  <c:v>36706</c:v>
                </c:pt>
                <c:pt idx="4930">
                  <c:v>36707</c:v>
                </c:pt>
                <c:pt idx="4931">
                  <c:v>36708</c:v>
                </c:pt>
                <c:pt idx="4932">
                  <c:v>36709</c:v>
                </c:pt>
                <c:pt idx="4933">
                  <c:v>36710</c:v>
                </c:pt>
                <c:pt idx="4934">
                  <c:v>36711</c:v>
                </c:pt>
                <c:pt idx="4935">
                  <c:v>36712</c:v>
                </c:pt>
                <c:pt idx="4936">
                  <c:v>36713</c:v>
                </c:pt>
                <c:pt idx="4937">
                  <c:v>36714</c:v>
                </c:pt>
                <c:pt idx="4938">
                  <c:v>36715</c:v>
                </c:pt>
                <c:pt idx="4939">
                  <c:v>36716</c:v>
                </c:pt>
                <c:pt idx="4940">
                  <c:v>36717</c:v>
                </c:pt>
                <c:pt idx="4941">
                  <c:v>36718</c:v>
                </c:pt>
                <c:pt idx="4942">
                  <c:v>36719</c:v>
                </c:pt>
                <c:pt idx="4943">
                  <c:v>36720</c:v>
                </c:pt>
                <c:pt idx="4944">
                  <c:v>36721</c:v>
                </c:pt>
                <c:pt idx="4945">
                  <c:v>36722</c:v>
                </c:pt>
                <c:pt idx="4946">
                  <c:v>36723</c:v>
                </c:pt>
                <c:pt idx="4947">
                  <c:v>36724</c:v>
                </c:pt>
                <c:pt idx="4948">
                  <c:v>36725</c:v>
                </c:pt>
                <c:pt idx="4949">
                  <c:v>36726</c:v>
                </c:pt>
                <c:pt idx="4950">
                  <c:v>36727</c:v>
                </c:pt>
                <c:pt idx="4951">
                  <c:v>36728</c:v>
                </c:pt>
                <c:pt idx="4952">
                  <c:v>36729</c:v>
                </c:pt>
                <c:pt idx="4953">
                  <c:v>36730</c:v>
                </c:pt>
                <c:pt idx="4954">
                  <c:v>36731</c:v>
                </c:pt>
                <c:pt idx="4955">
                  <c:v>36732</c:v>
                </c:pt>
                <c:pt idx="4956">
                  <c:v>36733</c:v>
                </c:pt>
                <c:pt idx="4957">
                  <c:v>36734</c:v>
                </c:pt>
                <c:pt idx="4958">
                  <c:v>36735</c:v>
                </c:pt>
                <c:pt idx="4959">
                  <c:v>36736</c:v>
                </c:pt>
                <c:pt idx="4960">
                  <c:v>36737</c:v>
                </c:pt>
                <c:pt idx="4961">
                  <c:v>36738</c:v>
                </c:pt>
                <c:pt idx="4962">
                  <c:v>36739</c:v>
                </c:pt>
                <c:pt idx="4963">
                  <c:v>36740</c:v>
                </c:pt>
                <c:pt idx="4964">
                  <c:v>36741</c:v>
                </c:pt>
                <c:pt idx="4965">
                  <c:v>36742</c:v>
                </c:pt>
                <c:pt idx="4966">
                  <c:v>36743</c:v>
                </c:pt>
                <c:pt idx="4967">
                  <c:v>36744</c:v>
                </c:pt>
                <c:pt idx="4968">
                  <c:v>36745</c:v>
                </c:pt>
                <c:pt idx="4969">
                  <c:v>36746</c:v>
                </c:pt>
                <c:pt idx="4970">
                  <c:v>36747</c:v>
                </c:pt>
                <c:pt idx="4971">
                  <c:v>36748</c:v>
                </c:pt>
                <c:pt idx="4972">
                  <c:v>36749</c:v>
                </c:pt>
                <c:pt idx="4973">
                  <c:v>36750</c:v>
                </c:pt>
                <c:pt idx="4974">
                  <c:v>36751</c:v>
                </c:pt>
                <c:pt idx="4975">
                  <c:v>36752</c:v>
                </c:pt>
                <c:pt idx="4976">
                  <c:v>36753</c:v>
                </c:pt>
                <c:pt idx="4977">
                  <c:v>36754</c:v>
                </c:pt>
                <c:pt idx="4978">
                  <c:v>36755</c:v>
                </c:pt>
                <c:pt idx="4979">
                  <c:v>36756</c:v>
                </c:pt>
                <c:pt idx="4980">
                  <c:v>36757</c:v>
                </c:pt>
                <c:pt idx="4981">
                  <c:v>36758</c:v>
                </c:pt>
                <c:pt idx="4982">
                  <c:v>36759</c:v>
                </c:pt>
                <c:pt idx="4983">
                  <c:v>36760</c:v>
                </c:pt>
                <c:pt idx="4984">
                  <c:v>36761</c:v>
                </c:pt>
                <c:pt idx="4985">
                  <c:v>36762</c:v>
                </c:pt>
                <c:pt idx="4986">
                  <c:v>36763</c:v>
                </c:pt>
                <c:pt idx="4987">
                  <c:v>36764</c:v>
                </c:pt>
                <c:pt idx="4988">
                  <c:v>36765</c:v>
                </c:pt>
                <c:pt idx="4989">
                  <c:v>36766</c:v>
                </c:pt>
                <c:pt idx="4990">
                  <c:v>36767</c:v>
                </c:pt>
                <c:pt idx="4991">
                  <c:v>36768</c:v>
                </c:pt>
                <c:pt idx="4992">
                  <c:v>36769</c:v>
                </c:pt>
                <c:pt idx="4993">
                  <c:v>36770</c:v>
                </c:pt>
                <c:pt idx="4994">
                  <c:v>36771</c:v>
                </c:pt>
                <c:pt idx="4995">
                  <c:v>36772</c:v>
                </c:pt>
                <c:pt idx="4996">
                  <c:v>36773</c:v>
                </c:pt>
                <c:pt idx="4997">
                  <c:v>36774</c:v>
                </c:pt>
                <c:pt idx="4998">
                  <c:v>36775</c:v>
                </c:pt>
                <c:pt idx="4999">
                  <c:v>36776</c:v>
                </c:pt>
                <c:pt idx="5000">
                  <c:v>36777</c:v>
                </c:pt>
                <c:pt idx="5001">
                  <c:v>36778</c:v>
                </c:pt>
                <c:pt idx="5002">
                  <c:v>36779</c:v>
                </c:pt>
                <c:pt idx="5003">
                  <c:v>36780</c:v>
                </c:pt>
                <c:pt idx="5004">
                  <c:v>36781</c:v>
                </c:pt>
                <c:pt idx="5005">
                  <c:v>36782</c:v>
                </c:pt>
                <c:pt idx="5006">
                  <c:v>36783</c:v>
                </c:pt>
                <c:pt idx="5007">
                  <c:v>36784</c:v>
                </c:pt>
                <c:pt idx="5008">
                  <c:v>36785</c:v>
                </c:pt>
                <c:pt idx="5009">
                  <c:v>36786</c:v>
                </c:pt>
                <c:pt idx="5010">
                  <c:v>36787</c:v>
                </c:pt>
                <c:pt idx="5011">
                  <c:v>36788</c:v>
                </c:pt>
                <c:pt idx="5012">
                  <c:v>36789</c:v>
                </c:pt>
                <c:pt idx="5013">
                  <c:v>36790</c:v>
                </c:pt>
                <c:pt idx="5014">
                  <c:v>36791</c:v>
                </c:pt>
                <c:pt idx="5015">
                  <c:v>36792</c:v>
                </c:pt>
                <c:pt idx="5016">
                  <c:v>36793</c:v>
                </c:pt>
                <c:pt idx="5017">
                  <c:v>36794</c:v>
                </c:pt>
                <c:pt idx="5018">
                  <c:v>36795</c:v>
                </c:pt>
                <c:pt idx="5019">
                  <c:v>36796</c:v>
                </c:pt>
                <c:pt idx="5020">
                  <c:v>36797</c:v>
                </c:pt>
                <c:pt idx="5021">
                  <c:v>36798</c:v>
                </c:pt>
                <c:pt idx="5022">
                  <c:v>36799</c:v>
                </c:pt>
                <c:pt idx="5023">
                  <c:v>36800</c:v>
                </c:pt>
                <c:pt idx="5024">
                  <c:v>36801</c:v>
                </c:pt>
                <c:pt idx="5025">
                  <c:v>36802</c:v>
                </c:pt>
                <c:pt idx="5026">
                  <c:v>36803</c:v>
                </c:pt>
                <c:pt idx="5027">
                  <c:v>36804</c:v>
                </c:pt>
                <c:pt idx="5028">
                  <c:v>36805</c:v>
                </c:pt>
                <c:pt idx="5029">
                  <c:v>36806</c:v>
                </c:pt>
                <c:pt idx="5030">
                  <c:v>36807</c:v>
                </c:pt>
                <c:pt idx="5031">
                  <c:v>36808</c:v>
                </c:pt>
                <c:pt idx="5032">
                  <c:v>36809</c:v>
                </c:pt>
                <c:pt idx="5033">
                  <c:v>36810</c:v>
                </c:pt>
                <c:pt idx="5034">
                  <c:v>36811</c:v>
                </c:pt>
                <c:pt idx="5035">
                  <c:v>36812</c:v>
                </c:pt>
                <c:pt idx="5036">
                  <c:v>36813</c:v>
                </c:pt>
                <c:pt idx="5037">
                  <c:v>36814</c:v>
                </c:pt>
                <c:pt idx="5038">
                  <c:v>36815</c:v>
                </c:pt>
                <c:pt idx="5039">
                  <c:v>36816</c:v>
                </c:pt>
                <c:pt idx="5040">
                  <c:v>36817</c:v>
                </c:pt>
                <c:pt idx="5041">
                  <c:v>36818</c:v>
                </c:pt>
                <c:pt idx="5042">
                  <c:v>36819</c:v>
                </c:pt>
                <c:pt idx="5043">
                  <c:v>36820</c:v>
                </c:pt>
                <c:pt idx="5044">
                  <c:v>36821</c:v>
                </c:pt>
                <c:pt idx="5045">
                  <c:v>36822</c:v>
                </c:pt>
                <c:pt idx="5046">
                  <c:v>36823</c:v>
                </c:pt>
                <c:pt idx="5047">
                  <c:v>36824</c:v>
                </c:pt>
                <c:pt idx="5048">
                  <c:v>36825</c:v>
                </c:pt>
                <c:pt idx="5049">
                  <c:v>36826</c:v>
                </c:pt>
                <c:pt idx="5050">
                  <c:v>36827</c:v>
                </c:pt>
                <c:pt idx="5051">
                  <c:v>36828</c:v>
                </c:pt>
                <c:pt idx="5052">
                  <c:v>36829</c:v>
                </c:pt>
                <c:pt idx="5053">
                  <c:v>36830</c:v>
                </c:pt>
                <c:pt idx="5054">
                  <c:v>36831</c:v>
                </c:pt>
                <c:pt idx="5055">
                  <c:v>36832</c:v>
                </c:pt>
                <c:pt idx="5056">
                  <c:v>36833</c:v>
                </c:pt>
                <c:pt idx="5057">
                  <c:v>36834</c:v>
                </c:pt>
                <c:pt idx="5058">
                  <c:v>36835</c:v>
                </c:pt>
                <c:pt idx="5059">
                  <c:v>36836</c:v>
                </c:pt>
                <c:pt idx="5060">
                  <c:v>36837</c:v>
                </c:pt>
                <c:pt idx="5061">
                  <c:v>36838</c:v>
                </c:pt>
                <c:pt idx="5062">
                  <c:v>36839</c:v>
                </c:pt>
                <c:pt idx="5063">
                  <c:v>36840</c:v>
                </c:pt>
                <c:pt idx="5064">
                  <c:v>36841</c:v>
                </c:pt>
                <c:pt idx="5065">
                  <c:v>36842</c:v>
                </c:pt>
                <c:pt idx="5066">
                  <c:v>36843</c:v>
                </c:pt>
                <c:pt idx="5067">
                  <c:v>36844</c:v>
                </c:pt>
                <c:pt idx="5068">
                  <c:v>36845</c:v>
                </c:pt>
                <c:pt idx="5069">
                  <c:v>36846</c:v>
                </c:pt>
                <c:pt idx="5070">
                  <c:v>36847</c:v>
                </c:pt>
                <c:pt idx="5071">
                  <c:v>36848</c:v>
                </c:pt>
                <c:pt idx="5072">
                  <c:v>36849</c:v>
                </c:pt>
                <c:pt idx="5073">
                  <c:v>36850</c:v>
                </c:pt>
                <c:pt idx="5074">
                  <c:v>36851</c:v>
                </c:pt>
                <c:pt idx="5075">
                  <c:v>36852</c:v>
                </c:pt>
                <c:pt idx="5076">
                  <c:v>36853</c:v>
                </c:pt>
                <c:pt idx="5077">
                  <c:v>36854</c:v>
                </c:pt>
                <c:pt idx="5078">
                  <c:v>36855</c:v>
                </c:pt>
                <c:pt idx="5079">
                  <c:v>36856</c:v>
                </c:pt>
                <c:pt idx="5080">
                  <c:v>36857</c:v>
                </c:pt>
                <c:pt idx="5081">
                  <c:v>36858</c:v>
                </c:pt>
                <c:pt idx="5082">
                  <c:v>36859</c:v>
                </c:pt>
                <c:pt idx="5083">
                  <c:v>36860</c:v>
                </c:pt>
                <c:pt idx="5084">
                  <c:v>36861</c:v>
                </c:pt>
                <c:pt idx="5085">
                  <c:v>36862</c:v>
                </c:pt>
                <c:pt idx="5086">
                  <c:v>36863</c:v>
                </c:pt>
                <c:pt idx="5087">
                  <c:v>36864</c:v>
                </c:pt>
                <c:pt idx="5088">
                  <c:v>36865</c:v>
                </c:pt>
                <c:pt idx="5089">
                  <c:v>36866</c:v>
                </c:pt>
                <c:pt idx="5090">
                  <c:v>36867</c:v>
                </c:pt>
                <c:pt idx="5091">
                  <c:v>36868</c:v>
                </c:pt>
                <c:pt idx="5092">
                  <c:v>36869</c:v>
                </c:pt>
                <c:pt idx="5093">
                  <c:v>36870</c:v>
                </c:pt>
                <c:pt idx="5094">
                  <c:v>36871</c:v>
                </c:pt>
                <c:pt idx="5095">
                  <c:v>36872</c:v>
                </c:pt>
                <c:pt idx="5096">
                  <c:v>36873</c:v>
                </c:pt>
                <c:pt idx="5097">
                  <c:v>36874</c:v>
                </c:pt>
                <c:pt idx="5098">
                  <c:v>36875</c:v>
                </c:pt>
                <c:pt idx="5099">
                  <c:v>36876</c:v>
                </c:pt>
                <c:pt idx="5100">
                  <c:v>36877</c:v>
                </c:pt>
                <c:pt idx="5101">
                  <c:v>36878</c:v>
                </c:pt>
                <c:pt idx="5102">
                  <c:v>36879</c:v>
                </c:pt>
                <c:pt idx="5103">
                  <c:v>36880</c:v>
                </c:pt>
                <c:pt idx="5104">
                  <c:v>36881</c:v>
                </c:pt>
                <c:pt idx="5105">
                  <c:v>36882</c:v>
                </c:pt>
                <c:pt idx="5106">
                  <c:v>36883</c:v>
                </c:pt>
                <c:pt idx="5107">
                  <c:v>36884</c:v>
                </c:pt>
                <c:pt idx="5108">
                  <c:v>36885</c:v>
                </c:pt>
                <c:pt idx="5109">
                  <c:v>36886</c:v>
                </c:pt>
                <c:pt idx="5110">
                  <c:v>36887</c:v>
                </c:pt>
                <c:pt idx="5111">
                  <c:v>36888</c:v>
                </c:pt>
                <c:pt idx="5112">
                  <c:v>36889</c:v>
                </c:pt>
                <c:pt idx="5113">
                  <c:v>36890</c:v>
                </c:pt>
                <c:pt idx="5114">
                  <c:v>36891</c:v>
                </c:pt>
                <c:pt idx="5115">
                  <c:v>36892</c:v>
                </c:pt>
                <c:pt idx="5116">
                  <c:v>36893</c:v>
                </c:pt>
                <c:pt idx="5117">
                  <c:v>36894</c:v>
                </c:pt>
                <c:pt idx="5118">
                  <c:v>36895</c:v>
                </c:pt>
                <c:pt idx="5119">
                  <c:v>36896</c:v>
                </c:pt>
                <c:pt idx="5120">
                  <c:v>36897</c:v>
                </c:pt>
                <c:pt idx="5121">
                  <c:v>36898</c:v>
                </c:pt>
                <c:pt idx="5122">
                  <c:v>36899</c:v>
                </c:pt>
                <c:pt idx="5123">
                  <c:v>36900</c:v>
                </c:pt>
                <c:pt idx="5124">
                  <c:v>36901</c:v>
                </c:pt>
                <c:pt idx="5125">
                  <c:v>36902</c:v>
                </c:pt>
                <c:pt idx="5126">
                  <c:v>36903</c:v>
                </c:pt>
                <c:pt idx="5127">
                  <c:v>36904</c:v>
                </c:pt>
                <c:pt idx="5128">
                  <c:v>36905</c:v>
                </c:pt>
                <c:pt idx="5129">
                  <c:v>36906</c:v>
                </c:pt>
                <c:pt idx="5130">
                  <c:v>36907</c:v>
                </c:pt>
                <c:pt idx="5131">
                  <c:v>36908</c:v>
                </c:pt>
                <c:pt idx="5132">
                  <c:v>36909</c:v>
                </c:pt>
                <c:pt idx="5133">
                  <c:v>36910</c:v>
                </c:pt>
                <c:pt idx="5134">
                  <c:v>36911</c:v>
                </c:pt>
                <c:pt idx="5135">
                  <c:v>36912</c:v>
                </c:pt>
                <c:pt idx="5136">
                  <c:v>36913</c:v>
                </c:pt>
                <c:pt idx="5137">
                  <c:v>36914</c:v>
                </c:pt>
                <c:pt idx="5138">
                  <c:v>36915</c:v>
                </c:pt>
                <c:pt idx="5139">
                  <c:v>36916</c:v>
                </c:pt>
                <c:pt idx="5140">
                  <c:v>36917</c:v>
                </c:pt>
                <c:pt idx="5141">
                  <c:v>36918</c:v>
                </c:pt>
                <c:pt idx="5142">
                  <c:v>36919</c:v>
                </c:pt>
                <c:pt idx="5143">
                  <c:v>36920</c:v>
                </c:pt>
                <c:pt idx="5144">
                  <c:v>36921</c:v>
                </c:pt>
                <c:pt idx="5145">
                  <c:v>36922</c:v>
                </c:pt>
                <c:pt idx="5146">
                  <c:v>36923</c:v>
                </c:pt>
                <c:pt idx="5147">
                  <c:v>36924</c:v>
                </c:pt>
                <c:pt idx="5148">
                  <c:v>36925</c:v>
                </c:pt>
                <c:pt idx="5149">
                  <c:v>36926</c:v>
                </c:pt>
                <c:pt idx="5150">
                  <c:v>36927</c:v>
                </c:pt>
                <c:pt idx="5151">
                  <c:v>36928</c:v>
                </c:pt>
                <c:pt idx="5152">
                  <c:v>36929</c:v>
                </c:pt>
                <c:pt idx="5153">
                  <c:v>36930</c:v>
                </c:pt>
                <c:pt idx="5154">
                  <c:v>36931</c:v>
                </c:pt>
                <c:pt idx="5155">
                  <c:v>36932</c:v>
                </c:pt>
                <c:pt idx="5156">
                  <c:v>36933</c:v>
                </c:pt>
                <c:pt idx="5157">
                  <c:v>36934</c:v>
                </c:pt>
                <c:pt idx="5158">
                  <c:v>36935</c:v>
                </c:pt>
                <c:pt idx="5159">
                  <c:v>36936</c:v>
                </c:pt>
                <c:pt idx="5160">
                  <c:v>36937</c:v>
                </c:pt>
                <c:pt idx="5161">
                  <c:v>36938</c:v>
                </c:pt>
                <c:pt idx="5162">
                  <c:v>36939</c:v>
                </c:pt>
                <c:pt idx="5163">
                  <c:v>36940</c:v>
                </c:pt>
                <c:pt idx="5164">
                  <c:v>36941</c:v>
                </c:pt>
                <c:pt idx="5165">
                  <c:v>36942</c:v>
                </c:pt>
                <c:pt idx="5166">
                  <c:v>36943</c:v>
                </c:pt>
                <c:pt idx="5167">
                  <c:v>36944</c:v>
                </c:pt>
                <c:pt idx="5168">
                  <c:v>36945</c:v>
                </c:pt>
                <c:pt idx="5169">
                  <c:v>36946</c:v>
                </c:pt>
                <c:pt idx="5170">
                  <c:v>36947</c:v>
                </c:pt>
                <c:pt idx="5171">
                  <c:v>36948</c:v>
                </c:pt>
                <c:pt idx="5172">
                  <c:v>36949</c:v>
                </c:pt>
                <c:pt idx="5173">
                  <c:v>36950</c:v>
                </c:pt>
                <c:pt idx="5174">
                  <c:v>36951</c:v>
                </c:pt>
                <c:pt idx="5175">
                  <c:v>36952</c:v>
                </c:pt>
                <c:pt idx="5176">
                  <c:v>36953</c:v>
                </c:pt>
                <c:pt idx="5177">
                  <c:v>36954</c:v>
                </c:pt>
                <c:pt idx="5178">
                  <c:v>36955</c:v>
                </c:pt>
                <c:pt idx="5179">
                  <c:v>36956</c:v>
                </c:pt>
                <c:pt idx="5180">
                  <c:v>36957</c:v>
                </c:pt>
                <c:pt idx="5181">
                  <c:v>36958</c:v>
                </c:pt>
                <c:pt idx="5182">
                  <c:v>36959</c:v>
                </c:pt>
                <c:pt idx="5183">
                  <c:v>36960</c:v>
                </c:pt>
                <c:pt idx="5184">
                  <c:v>36961</c:v>
                </c:pt>
                <c:pt idx="5185">
                  <c:v>36962</c:v>
                </c:pt>
                <c:pt idx="5186">
                  <c:v>36963</c:v>
                </c:pt>
                <c:pt idx="5187">
                  <c:v>36964</c:v>
                </c:pt>
                <c:pt idx="5188">
                  <c:v>36965</c:v>
                </c:pt>
                <c:pt idx="5189">
                  <c:v>36966</c:v>
                </c:pt>
                <c:pt idx="5190">
                  <c:v>36967</c:v>
                </c:pt>
                <c:pt idx="5191">
                  <c:v>36968</c:v>
                </c:pt>
                <c:pt idx="5192">
                  <c:v>36969</c:v>
                </c:pt>
                <c:pt idx="5193">
                  <c:v>36970</c:v>
                </c:pt>
                <c:pt idx="5194">
                  <c:v>36971</c:v>
                </c:pt>
                <c:pt idx="5195">
                  <c:v>36972</c:v>
                </c:pt>
                <c:pt idx="5196">
                  <c:v>36973</c:v>
                </c:pt>
                <c:pt idx="5197">
                  <c:v>36974</c:v>
                </c:pt>
                <c:pt idx="5198">
                  <c:v>36975</c:v>
                </c:pt>
                <c:pt idx="5199">
                  <c:v>36976</c:v>
                </c:pt>
                <c:pt idx="5200">
                  <c:v>36977</c:v>
                </c:pt>
                <c:pt idx="5201">
                  <c:v>36978</c:v>
                </c:pt>
                <c:pt idx="5202">
                  <c:v>36979</c:v>
                </c:pt>
                <c:pt idx="5203">
                  <c:v>36980</c:v>
                </c:pt>
                <c:pt idx="5204">
                  <c:v>36981</c:v>
                </c:pt>
                <c:pt idx="5205">
                  <c:v>36982</c:v>
                </c:pt>
                <c:pt idx="5206">
                  <c:v>36983</c:v>
                </c:pt>
                <c:pt idx="5207">
                  <c:v>36984</c:v>
                </c:pt>
                <c:pt idx="5208">
                  <c:v>36985</c:v>
                </c:pt>
                <c:pt idx="5209">
                  <c:v>36986</c:v>
                </c:pt>
                <c:pt idx="5210">
                  <c:v>36987</c:v>
                </c:pt>
                <c:pt idx="5211">
                  <c:v>36988</c:v>
                </c:pt>
                <c:pt idx="5212">
                  <c:v>36989</c:v>
                </c:pt>
                <c:pt idx="5213">
                  <c:v>36990</c:v>
                </c:pt>
                <c:pt idx="5214">
                  <c:v>36991</c:v>
                </c:pt>
                <c:pt idx="5215">
                  <c:v>36992</c:v>
                </c:pt>
                <c:pt idx="5216">
                  <c:v>36993</c:v>
                </c:pt>
                <c:pt idx="5217">
                  <c:v>36994</c:v>
                </c:pt>
                <c:pt idx="5218">
                  <c:v>36995</c:v>
                </c:pt>
                <c:pt idx="5219">
                  <c:v>36996</c:v>
                </c:pt>
                <c:pt idx="5220">
                  <c:v>36997</c:v>
                </c:pt>
                <c:pt idx="5221">
                  <c:v>36998</c:v>
                </c:pt>
                <c:pt idx="5222">
                  <c:v>36999</c:v>
                </c:pt>
                <c:pt idx="5223">
                  <c:v>37000</c:v>
                </c:pt>
                <c:pt idx="5224">
                  <c:v>37001</c:v>
                </c:pt>
                <c:pt idx="5225">
                  <c:v>37002</c:v>
                </c:pt>
                <c:pt idx="5226">
                  <c:v>37003</c:v>
                </c:pt>
                <c:pt idx="5227">
                  <c:v>37004</c:v>
                </c:pt>
                <c:pt idx="5228">
                  <c:v>37005</c:v>
                </c:pt>
                <c:pt idx="5229">
                  <c:v>37006</c:v>
                </c:pt>
                <c:pt idx="5230">
                  <c:v>37007</c:v>
                </c:pt>
                <c:pt idx="5231">
                  <c:v>37008</c:v>
                </c:pt>
                <c:pt idx="5232">
                  <c:v>37009</c:v>
                </c:pt>
                <c:pt idx="5233">
                  <c:v>37010</c:v>
                </c:pt>
                <c:pt idx="5234">
                  <c:v>37011</c:v>
                </c:pt>
                <c:pt idx="5235">
                  <c:v>37012</c:v>
                </c:pt>
                <c:pt idx="5236">
                  <c:v>37013</c:v>
                </c:pt>
                <c:pt idx="5237">
                  <c:v>37014</c:v>
                </c:pt>
                <c:pt idx="5238">
                  <c:v>37015</c:v>
                </c:pt>
                <c:pt idx="5239">
                  <c:v>37016</c:v>
                </c:pt>
                <c:pt idx="5240">
                  <c:v>37017</c:v>
                </c:pt>
                <c:pt idx="5241">
                  <c:v>37018</c:v>
                </c:pt>
                <c:pt idx="5242">
                  <c:v>37019</c:v>
                </c:pt>
                <c:pt idx="5243">
                  <c:v>37020</c:v>
                </c:pt>
                <c:pt idx="5244">
                  <c:v>37021</c:v>
                </c:pt>
                <c:pt idx="5245">
                  <c:v>37022</c:v>
                </c:pt>
                <c:pt idx="5246">
                  <c:v>37023</c:v>
                </c:pt>
                <c:pt idx="5247">
                  <c:v>37024</c:v>
                </c:pt>
                <c:pt idx="5248">
                  <c:v>37025</c:v>
                </c:pt>
                <c:pt idx="5249">
                  <c:v>37026</c:v>
                </c:pt>
                <c:pt idx="5250">
                  <c:v>37027</c:v>
                </c:pt>
                <c:pt idx="5251">
                  <c:v>37028</c:v>
                </c:pt>
                <c:pt idx="5252">
                  <c:v>37029</c:v>
                </c:pt>
                <c:pt idx="5253">
                  <c:v>37030</c:v>
                </c:pt>
                <c:pt idx="5254">
                  <c:v>37031</c:v>
                </c:pt>
                <c:pt idx="5255">
                  <c:v>37032</c:v>
                </c:pt>
                <c:pt idx="5256">
                  <c:v>37033</c:v>
                </c:pt>
                <c:pt idx="5257">
                  <c:v>37034</c:v>
                </c:pt>
                <c:pt idx="5258">
                  <c:v>37035</c:v>
                </c:pt>
                <c:pt idx="5259">
                  <c:v>37036</c:v>
                </c:pt>
                <c:pt idx="5260">
                  <c:v>37037</c:v>
                </c:pt>
                <c:pt idx="5261">
                  <c:v>37038</c:v>
                </c:pt>
                <c:pt idx="5262">
                  <c:v>37039</c:v>
                </c:pt>
                <c:pt idx="5263">
                  <c:v>37040</c:v>
                </c:pt>
                <c:pt idx="5264">
                  <c:v>37041</c:v>
                </c:pt>
                <c:pt idx="5265">
                  <c:v>37042</c:v>
                </c:pt>
                <c:pt idx="5266">
                  <c:v>37043</c:v>
                </c:pt>
                <c:pt idx="5267">
                  <c:v>37044</c:v>
                </c:pt>
                <c:pt idx="5268">
                  <c:v>37045</c:v>
                </c:pt>
                <c:pt idx="5269">
                  <c:v>37046</c:v>
                </c:pt>
                <c:pt idx="5270">
                  <c:v>37047</c:v>
                </c:pt>
                <c:pt idx="5271">
                  <c:v>37048</c:v>
                </c:pt>
                <c:pt idx="5272">
                  <c:v>37049</c:v>
                </c:pt>
                <c:pt idx="5273">
                  <c:v>37050</c:v>
                </c:pt>
                <c:pt idx="5274">
                  <c:v>37051</c:v>
                </c:pt>
                <c:pt idx="5275">
                  <c:v>37052</c:v>
                </c:pt>
                <c:pt idx="5276">
                  <c:v>37053</c:v>
                </c:pt>
                <c:pt idx="5277">
                  <c:v>37054</c:v>
                </c:pt>
                <c:pt idx="5278">
                  <c:v>37055</c:v>
                </c:pt>
                <c:pt idx="5279">
                  <c:v>37056</c:v>
                </c:pt>
                <c:pt idx="5280">
                  <c:v>37057</c:v>
                </c:pt>
                <c:pt idx="5281">
                  <c:v>37058</c:v>
                </c:pt>
                <c:pt idx="5282">
                  <c:v>37059</c:v>
                </c:pt>
                <c:pt idx="5283">
                  <c:v>37060</c:v>
                </c:pt>
                <c:pt idx="5284">
                  <c:v>37061</c:v>
                </c:pt>
                <c:pt idx="5285">
                  <c:v>37062</c:v>
                </c:pt>
                <c:pt idx="5286">
                  <c:v>37063</c:v>
                </c:pt>
                <c:pt idx="5287">
                  <c:v>37064</c:v>
                </c:pt>
                <c:pt idx="5288">
                  <c:v>37065</c:v>
                </c:pt>
                <c:pt idx="5289">
                  <c:v>37066</c:v>
                </c:pt>
                <c:pt idx="5290">
                  <c:v>37067</c:v>
                </c:pt>
                <c:pt idx="5291">
                  <c:v>37068</c:v>
                </c:pt>
                <c:pt idx="5292">
                  <c:v>37069</c:v>
                </c:pt>
                <c:pt idx="5293">
                  <c:v>37070</c:v>
                </c:pt>
                <c:pt idx="5294">
                  <c:v>37071</c:v>
                </c:pt>
                <c:pt idx="5295">
                  <c:v>37072</c:v>
                </c:pt>
                <c:pt idx="5296">
                  <c:v>37073</c:v>
                </c:pt>
                <c:pt idx="5297">
                  <c:v>37074</c:v>
                </c:pt>
                <c:pt idx="5298">
                  <c:v>37075</c:v>
                </c:pt>
                <c:pt idx="5299">
                  <c:v>37076</c:v>
                </c:pt>
                <c:pt idx="5300">
                  <c:v>37077</c:v>
                </c:pt>
                <c:pt idx="5301">
                  <c:v>37078</c:v>
                </c:pt>
                <c:pt idx="5302">
                  <c:v>37079</c:v>
                </c:pt>
                <c:pt idx="5303">
                  <c:v>37080</c:v>
                </c:pt>
                <c:pt idx="5304">
                  <c:v>37081</c:v>
                </c:pt>
                <c:pt idx="5305">
                  <c:v>37082</c:v>
                </c:pt>
                <c:pt idx="5306">
                  <c:v>37083</c:v>
                </c:pt>
                <c:pt idx="5307">
                  <c:v>37084</c:v>
                </c:pt>
                <c:pt idx="5308">
                  <c:v>37085</c:v>
                </c:pt>
                <c:pt idx="5309">
                  <c:v>37086</c:v>
                </c:pt>
                <c:pt idx="5310">
                  <c:v>37087</c:v>
                </c:pt>
                <c:pt idx="5311">
                  <c:v>37088</c:v>
                </c:pt>
                <c:pt idx="5312">
                  <c:v>37089</c:v>
                </c:pt>
                <c:pt idx="5313">
                  <c:v>37090</c:v>
                </c:pt>
                <c:pt idx="5314">
                  <c:v>37091</c:v>
                </c:pt>
                <c:pt idx="5315">
                  <c:v>37092</c:v>
                </c:pt>
                <c:pt idx="5316">
                  <c:v>37093</c:v>
                </c:pt>
                <c:pt idx="5317">
                  <c:v>37094</c:v>
                </c:pt>
                <c:pt idx="5318">
                  <c:v>37095</c:v>
                </c:pt>
                <c:pt idx="5319">
                  <c:v>37096</c:v>
                </c:pt>
                <c:pt idx="5320">
                  <c:v>37097</c:v>
                </c:pt>
                <c:pt idx="5321">
                  <c:v>37098</c:v>
                </c:pt>
                <c:pt idx="5322">
                  <c:v>37099</c:v>
                </c:pt>
                <c:pt idx="5323">
                  <c:v>37100</c:v>
                </c:pt>
                <c:pt idx="5324">
                  <c:v>37101</c:v>
                </c:pt>
                <c:pt idx="5325">
                  <c:v>37102</c:v>
                </c:pt>
                <c:pt idx="5326">
                  <c:v>37103</c:v>
                </c:pt>
                <c:pt idx="5327">
                  <c:v>37104</c:v>
                </c:pt>
                <c:pt idx="5328">
                  <c:v>37105</c:v>
                </c:pt>
                <c:pt idx="5329">
                  <c:v>37106</c:v>
                </c:pt>
                <c:pt idx="5330">
                  <c:v>37107</c:v>
                </c:pt>
                <c:pt idx="5331">
                  <c:v>37108</c:v>
                </c:pt>
                <c:pt idx="5332">
                  <c:v>37109</c:v>
                </c:pt>
                <c:pt idx="5333">
                  <c:v>37110</c:v>
                </c:pt>
                <c:pt idx="5334">
                  <c:v>37111</c:v>
                </c:pt>
                <c:pt idx="5335">
                  <c:v>37112</c:v>
                </c:pt>
                <c:pt idx="5336">
                  <c:v>37113</c:v>
                </c:pt>
                <c:pt idx="5337">
                  <c:v>37114</c:v>
                </c:pt>
                <c:pt idx="5338">
                  <c:v>37115</c:v>
                </c:pt>
                <c:pt idx="5339">
                  <c:v>37116</c:v>
                </c:pt>
                <c:pt idx="5340">
                  <c:v>37117</c:v>
                </c:pt>
                <c:pt idx="5341">
                  <c:v>37118</c:v>
                </c:pt>
                <c:pt idx="5342">
                  <c:v>37119</c:v>
                </c:pt>
                <c:pt idx="5343">
                  <c:v>37120</c:v>
                </c:pt>
                <c:pt idx="5344">
                  <c:v>37121</c:v>
                </c:pt>
                <c:pt idx="5345">
                  <c:v>37122</c:v>
                </c:pt>
                <c:pt idx="5346">
                  <c:v>37123</c:v>
                </c:pt>
                <c:pt idx="5347">
                  <c:v>37124</c:v>
                </c:pt>
                <c:pt idx="5348">
                  <c:v>37125</c:v>
                </c:pt>
                <c:pt idx="5349">
                  <c:v>37126</c:v>
                </c:pt>
                <c:pt idx="5350">
                  <c:v>37127</c:v>
                </c:pt>
                <c:pt idx="5351">
                  <c:v>37128</c:v>
                </c:pt>
                <c:pt idx="5352">
                  <c:v>37129</c:v>
                </c:pt>
                <c:pt idx="5353">
                  <c:v>37130</c:v>
                </c:pt>
                <c:pt idx="5354">
                  <c:v>37131</c:v>
                </c:pt>
                <c:pt idx="5355">
                  <c:v>37132</c:v>
                </c:pt>
                <c:pt idx="5356">
                  <c:v>37133</c:v>
                </c:pt>
                <c:pt idx="5357">
                  <c:v>37134</c:v>
                </c:pt>
                <c:pt idx="5358">
                  <c:v>37135</c:v>
                </c:pt>
                <c:pt idx="5359">
                  <c:v>37136</c:v>
                </c:pt>
                <c:pt idx="5360">
                  <c:v>37137</c:v>
                </c:pt>
                <c:pt idx="5361">
                  <c:v>37138</c:v>
                </c:pt>
                <c:pt idx="5362">
                  <c:v>37139</c:v>
                </c:pt>
                <c:pt idx="5363">
                  <c:v>37140</c:v>
                </c:pt>
                <c:pt idx="5364">
                  <c:v>37141</c:v>
                </c:pt>
                <c:pt idx="5365">
                  <c:v>37142</c:v>
                </c:pt>
                <c:pt idx="5366">
                  <c:v>37143</c:v>
                </c:pt>
                <c:pt idx="5367">
                  <c:v>37144</c:v>
                </c:pt>
                <c:pt idx="5368">
                  <c:v>37145</c:v>
                </c:pt>
                <c:pt idx="5369">
                  <c:v>37146</c:v>
                </c:pt>
                <c:pt idx="5370">
                  <c:v>37147</c:v>
                </c:pt>
                <c:pt idx="5371">
                  <c:v>37148</c:v>
                </c:pt>
                <c:pt idx="5372">
                  <c:v>37149</c:v>
                </c:pt>
                <c:pt idx="5373">
                  <c:v>37150</c:v>
                </c:pt>
                <c:pt idx="5374">
                  <c:v>37151</c:v>
                </c:pt>
                <c:pt idx="5375">
                  <c:v>37152</c:v>
                </c:pt>
                <c:pt idx="5376">
                  <c:v>37153</c:v>
                </c:pt>
                <c:pt idx="5377">
                  <c:v>37154</c:v>
                </c:pt>
                <c:pt idx="5378">
                  <c:v>37155</c:v>
                </c:pt>
                <c:pt idx="5379">
                  <c:v>37156</c:v>
                </c:pt>
                <c:pt idx="5380">
                  <c:v>37157</c:v>
                </c:pt>
                <c:pt idx="5381">
                  <c:v>37158</c:v>
                </c:pt>
                <c:pt idx="5382">
                  <c:v>37159</c:v>
                </c:pt>
                <c:pt idx="5383">
                  <c:v>37160</c:v>
                </c:pt>
                <c:pt idx="5384">
                  <c:v>37161</c:v>
                </c:pt>
                <c:pt idx="5385">
                  <c:v>37162</c:v>
                </c:pt>
                <c:pt idx="5386">
                  <c:v>37163</c:v>
                </c:pt>
                <c:pt idx="5387">
                  <c:v>37164</c:v>
                </c:pt>
                <c:pt idx="5388">
                  <c:v>37165</c:v>
                </c:pt>
                <c:pt idx="5389">
                  <c:v>37166</c:v>
                </c:pt>
                <c:pt idx="5390">
                  <c:v>37167</c:v>
                </c:pt>
                <c:pt idx="5391">
                  <c:v>37168</c:v>
                </c:pt>
                <c:pt idx="5392">
                  <c:v>37169</c:v>
                </c:pt>
                <c:pt idx="5393">
                  <c:v>37170</c:v>
                </c:pt>
                <c:pt idx="5394">
                  <c:v>37171</c:v>
                </c:pt>
                <c:pt idx="5395">
                  <c:v>37172</c:v>
                </c:pt>
                <c:pt idx="5396">
                  <c:v>37173</c:v>
                </c:pt>
                <c:pt idx="5397">
                  <c:v>37174</c:v>
                </c:pt>
                <c:pt idx="5398">
                  <c:v>37175</c:v>
                </c:pt>
                <c:pt idx="5399">
                  <c:v>37176</c:v>
                </c:pt>
                <c:pt idx="5400">
                  <c:v>37177</c:v>
                </c:pt>
                <c:pt idx="5401">
                  <c:v>37178</c:v>
                </c:pt>
                <c:pt idx="5402">
                  <c:v>37179</c:v>
                </c:pt>
                <c:pt idx="5403">
                  <c:v>37180</c:v>
                </c:pt>
                <c:pt idx="5404">
                  <c:v>37181</c:v>
                </c:pt>
                <c:pt idx="5405">
                  <c:v>37182</c:v>
                </c:pt>
                <c:pt idx="5406">
                  <c:v>37183</c:v>
                </c:pt>
                <c:pt idx="5407">
                  <c:v>37184</c:v>
                </c:pt>
                <c:pt idx="5408">
                  <c:v>37185</c:v>
                </c:pt>
                <c:pt idx="5409">
                  <c:v>37186</c:v>
                </c:pt>
                <c:pt idx="5410">
                  <c:v>37187</c:v>
                </c:pt>
                <c:pt idx="5411">
                  <c:v>37188</c:v>
                </c:pt>
                <c:pt idx="5412">
                  <c:v>37189</c:v>
                </c:pt>
                <c:pt idx="5413">
                  <c:v>37190</c:v>
                </c:pt>
                <c:pt idx="5414">
                  <c:v>37191</c:v>
                </c:pt>
                <c:pt idx="5415">
                  <c:v>37192</c:v>
                </c:pt>
                <c:pt idx="5416">
                  <c:v>37193</c:v>
                </c:pt>
                <c:pt idx="5417">
                  <c:v>37194</c:v>
                </c:pt>
                <c:pt idx="5418">
                  <c:v>37195</c:v>
                </c:pt>
                <c:pt idx="5419">
                  <c:v>37196</c:v>
                </c:pt>
                <c:pt idx="5420">
                  <c:v>37197</c:v>
                </c:pt>
                <c:pt idx="5421">
                  <c:v>37198</c:v>
                </c:pt>
                <c:pt idx="5422">
                  <c:v>37199</c:v>
                </c:pt>
                <c:pt idx="5423">
                  <c:v>37200</c:v>
                </c:pt>
                <c:pt idx="5424">
                  <c:v>37201</c:v>
                </c:pt>
                <c:pt idx="5425">
                  <c:v>37202</c:v>
                </c:pt>
                <c:pt idx="5426">
                  <c:v>37203</c:v>
                </c:pt>
                <c:pt idx="5427">
                  <c:v>37204</c:v>
                </c:pt>
                <c:pt idx="5428">
                  <c:v>37205</c:v>
                </c:pt>
                <c:pt idx="5429">
                  <c:v>37206</c:v>
                </c:pt>
                <c:pt idx="5430">
                  <c:v>37207</c:v>
                </c:pt>
                <c:pt idx="5431">
                  <c:v>37208</c:v>
                </c:pt>
                <c:pt idx="5432">
                  <c:v>37209</c:v>
                </c:pt>
                <c:pt idx="5433">
                  <c:v>37210</c:v>
                </c:pt>
                <c:pt idx="5434">
                  <c:v>37211</c:v>
                </c:pt>
                <c:pt idx="5435">
                  <c:v>37212</c:v>
                </c:pt>
                <c:pt idx="5436">
                  <c:v>37213</c:v>
                </c:pt>
                <c:pt idx="5437">
                  <c:v>37214</c:v>
                </c:pt>
                <c:pt idx="5438">
                  <c:v>37215</c:v>
                </c:pt>
                <c:pt idx="5439">
                  <c:v>37216</c:v>
                </c:pt>
                <c:pt idx="5440">
                  <c:v>37217</c:v>
                </c:pt>
                <c:pt idx="5441">
                  <c:v>37218</c:v>
                </c:pt>
                <c:pt idx="5442">
                  <c:v>37219</c:v>
                </c:pt>
                <c:pt idx="5443">
                  <c:v>37220</c:v>
                </c:pt>
                <c:pt idx="5444">
                  <c:v>37221</c:v>
                </c:pt>
                <c:pt idx="5445">
                  <c:v>37222</c:v>
                </c:pt>
                <c:pt idx="5446">
                  <c:v>37223</c:v>
                </c:pt>
                <c:pt idx="5447">
                  <c:v>37224</c:v>
                </c:pt>
                <c:pt idx="5448">
                  <c:v>37225</c:v>
                </c:pt>
                <c:pt idx="5449">
                  <c:v>37226</c:v>
                </c:pt>
                <c:pt idx="5450">
                  <c:v>37227</c:v>
                </c:pt>
                <c:pt idx="5451">
                  <c:v>37228</c:v>
                </c:pt>
                <c:pt idx="5452">
                  <c:v>37229</c:v>
                </c:pt>
                <c:pt idx="5453">
                  <c:v>37230</c:v>
                </c:pt>
                <c:pt idx="5454">
                  <c:v>37231</c:v>
                </c:pt>
                <c:pt idx="5455">
                  <c:v>37232</c:v>
                </c:pt>
                <c:pt idx="5456">
                  <c:v>37233</c:v>
                </c:pt>
                <c:pt idx="5457">
                  <c:v>37234</c:v>
                </c:pt>
                <c:pt idx="5458">
                  <c:v>37235</c:v>
                </c:pt>
                <c:pt idx="5459">
                  <c:v>37236</c:v>
                </c:pt>
                <c:pt idx="5460">
                  <c:v>37237</c:v>
                </c:pt>
                <c:pt idx="5461">
                  <c:v>37238</c:v>
                </c:pt>
                <c:pt idx="5462">
                  <c:v>37239</c:v>
                </c:pt>
                <c:pt idx="5463">
                  <c:v>37240</c:v>
                </c:pt>
                <c:pt idx="5464">
                  <c:v>37241</c:v>
                </c:pt>
                <c:pt idx="5465">
                  <c:v>37242</c:v>
                </c:pt>
                <c:pt idx="5466">
                  <c:v>37243</c:v>
                </c:pt>
                <c:pt idx="5467">
                  <c:v>37244</c:v>
                </c:pt>
                <c:pt idx="5468">
                  <c:v>37245</c:v>
                </c:pt>
                <c:pt idx="5469">
                  <c:v>37246</c:v>
                </c:pt>
                <c:pt idx="5470">
                  <c:v>37247</c:v>
                </c:pt>
                <c:pt idx="5471">
                  <c:v>37248</c:v>
                </c:pt>
                <c:pt idx="5472">
                  <c:v>37249</c:v>
                </c:pt>
                <c:pt idx="5473">
                  <c:v>37250</c:v>
                </c:pt>
                <c:pt idx="5474">
                  <c:v>37251</c:v>
                </c:pt>
                <c:pt idx="5475">
                  <c:v>37252</c:v>
                </c:pt>
                <c:pt idx="5476">
                  <c:v>37253</c:v>
                </c:pt>
                <c:pt idx="5477">
                  <c:v>37254</c:v>
                </c:pt>
                <c:pt idx="5478">
                  <c:v>37255</c:v>
                </c:pt>
                <c:pt idx="5479">
                  <c:v>37256</c:v>
                </c:pt>
                <c:pt idx="5480">
                  <c:v>37257</c:v>
                </c:pt>
                <c:pt idx="5481">
                  <c:v>37258</c:v>
                </c:pt>
                <c:pt idx="5482">
                  <c:v>37259</c:v>
                </c:pt>
                <c:pt idx="5483">
                  <c:v>37260</c:v>
                </c:pt>
                <c:pt idx="5484">
                  <c:v>37261</c:v>
                </c:pt>
                <c:pt idx="5485">
                  <c:v>37262</c:v>
                </c:pt>
                <c:pt idx="5486">
                  <c:v>37263</c:v>
                </c:pt>
                <c:pt idx="5487">
                  <c:v>37264</c:v>
                </c:pt>
                <c:pt idx="5488">
                  <c:v>37265</c:v>
                </c:pt>
                <c:pt idx="5489">
                  <c:v>37266</c:v>
                </c:pt>
                <c:pt idx="5490">
                  <c:v>37267</c:v>
                </c:pt>
                <c:pt idx="5491">
                  <c:v>37268</c:v>
                </c:pt>
                <c:pt idx="5492">
                  <c:v>37269</c:v>
                </c:pt>
                <c:pt idx="5493">
                  <c:v>37270</c:v>
                </c:pt>
                <c:pt idx="5494">
                  <c:v>37271</c:v>
                </c:pt>
                <c:pt idx="5495">
                  <c:v>37272</c:v>
                </c:pt>
                <c:pt idx="5496">
                  <c:v>37273</c:v>
                </c:pt>
                <c:pt idx="5497">
                  <c:v>37274</c:v>
                </c:pt>
                <c:pt idx="5498">
                  <c:v>37275</c:v>
                </c:pt>
                <c:pt idx="5499">
                  <c:v>37276</c:v>
                </c:pt>
                <c:pt idx="5500">
                  <c:v>37277</c:v>
                </c:pt>
                <c:pt idx="5501">
                  <c:v>37278</c:v>
                </c:pt>
                <c:pt idx="5502">
                  <c:v>37279</c:v>
                </c:pt>
                <c:pt idx="5503">
                  <c:v>37280</c:v>
                </c:pt>
                <c:pt idx="5504">
                  <c:v>37281</c:v>
                </c:pt>
                <c:pt idx="5505">
                  <c:v>37282</c:v>
                </c:pt>
                <c:pt idx="5506">
                  <c:v>37283</c:v>
                </c:pt>
                <c:pt idx="5507">
                  <c:v>37284</c:v>
                </c:pt>
                <c:pt idx="5508">
                  <c:v>37285</c:v>
                </c:pt>
                <c:pt idx="5509">
                  <c:v>37286</c:v>
                </c:pt>
                <c:pt idx="5510">
                  <c:v>37287</c:v>
                </c:pt>
                <c:pt idx="5511">
                  <c:v>37288</c:v>
                </c:pt>
                <c:pt idx="5512">
                  <c:v>37289</c:v>
                </c:pt>
                <c:pt idx="5513">
                  <c:v>37290</c:v>
                </c:pt>
                <c:pt idx="5514">
                  <c:v>37291</c:v>
                </c:pt>
                <c:pt idx="5515">
                  <c:v>37292</c:v>
                </c:pt>
                <c:pt idx="5516">
                  <c:v>37293</c:v>
                </c:pt>
                <c:pt idx="5517">
                  <c:v>37294</c:v>
                </c:pt>
                <c:pt idx="5518">
                  <c:v>37295</c:v>
                </c:pt>
                <c:pt idx="5519">
                  <c:v>37296</c:v>
                </c:pt>
                <c:pt idx="5520">
                  <c:v>37297</c:v>
                </c:pt>
                <c:pt idx="5521">
                  <c:v>37298</c:v>
                </c:pt>
                <c:pt idx="5522">
                  <c:v>37299</c:v>
                </c:pt>
                <c:pt idx="5523">
                  <c:v>37300</c:v>
                </c:pt>
                <c:pt idx="5524">
                  <c:v>37301</c:v>
                </c:pt>
                <c:pt idx="5525">
                  <c:v>37302</c:v>
                </c:pt>
                <c:pt idx="5526">
                  <c:v>37303</c:v>
                </c:pt>
                <c:pt idx="5527">
                  <c:v>37304</c:v>
                </c:pt>
                <c:pt idx="5528">
                  <c:v>37305</c:v>
                </c:pt>
                <c:pt idx="5529">
                  <c:v>37306</c:v>
                </c:pt>
                <c:pt idx="5530">
                  <c:v>37307</c:v>
                </c:pt>
                <c:pt idx="5531">
                  <c:v>37308</c:v>
                </c:pt>
                <c:pt idx="5532">
                  <c:v>37309</c:v>
                </c:pt>
                <c:pt idx="5533">
                  <c:v>37310</c:v>
                </c:pt>
                <c:pt idx="5534">
                  <c:v>37311</c:v>
                </c:pt>
                <c:pt idx="5535">
                  <c:v>37312</c:v>
                </c:pt>
                <c:pt idx="5536">
                  <c:v>37313</c:v>
                </c:pt>
                <c:pt idx="5537">
                  <c:v>37314</c:v>
                </c:pt>
                <c:pt idx="5538">
                  <c:v>37315</c:v>
                </c:pt>
                <c:pt idx="5539">
                  <c:v>37316</c:v>
                </c:pt>
                <c:pt idx="5540">
                  <c:v>37317</c:v>
                </c:pt>
                <c:pt idx="5541">
                  <c:v>37318</c:v>
                </c:pt>
                <c:pt idx="5542">
                  <c:v>37319</c:v>
                </c:pt>
                <c:pt idx="5543">
                  <c:v>37320</c:v>
                </c:pt>
                <c:pt idx="5544">
                  <c:v>37321</c:v>
                </c:pt>
                <c:pt idx="5545">
                  <c:v>37322</c:v>
                </c:pt>
                <c:pt idx="5546">
                  <c:v>37323</c:v>
                </c:pt>
                <c:pt idx="5547">
                  <c:v>37324</c:v>
                </c:pt>
                <c:pt idx="5548">
                  <c:v>37325</c:v>
                </c:pt>
                <c:pt idx="5549">
                  <c:v>37326</c:v>
                </c:pt>
                <c:pt idx="5550">
                  <c:v>37327</c:v>
                </c:pt>
                <c:pt idx="5551">
                  <c:v>37328</c:v>
                </c:pt>
                <c:pt idx="5552">
                  <c:v>37329</c:v>
                </c:pt>
                <c:pt idx="5553">
                  <c:v>37330</c:v>
                </c:pt>
                <c:pt idx="5554">
                  <c:v>37331</c:v>
                </c:pt>
                <c:pt idx="5555">
                  <c:v>37332</c:v>
                </c:pt>
                <c:pt idx="5556">
                  <c:v>37333</c:v>
                </c:pt>
                <c:pt idx="5557">
                  <c:v>37334</c:v>
                </c:pt>
                <c:pt idx="5558">
                  <c:v>37335</c:v>
                </c:pt>
                <c:pt idx="5559">
                  <c:v>37336</c:v>
                </c:pt>
                <c:pt idx="5560">
                  <c:v>37337</c:v>
                </c:pt>
                <c:pt idx="5561">
                  <c:v>37338</c:v>
                </c:pt>
                <c:pt idx="5562">
                  <c:v>37339</c:v>
                </c:pt>
                <c:pt idx="5563">
                  <c:v>37340</c:v>
                </c:pt>
                <c:pt idx="5564">
                  <c:v>37341</c:v>
                </c:pt>
                <c:pt idx="5565">
                  <c:v>37342</c:v>
                </c:pt>
                <c:pt idx="5566">
                  <c:v>37343</c:v>
                </c:pt>
                <c:pt idx="5567">
                  <c:v>37344</c:v>
                </c:pt>
                <c:pt idx="5568">
                  <c:v>37345</c:v>
                </c:pt>
                <c:pt idx="5569">
                  <c:v>37346</c:v>
                </c:pt>
                <c:pt idx="5570">
                  <c:v>37347</c:v>
                </c:pt>
                <c:pt idx="5571">
                  <c:v>37348</c:v>
                </c:pt>
                <c:pt idx="5572">
                  <c:v>37349</c:v>
                </c:pt>
                <c:pt idx="5573">
                  <c:v>37350</c:v>
                </c:pt>
                <c:pt idx="5574">
                  <c:v>37351</c:v>
                </c:pt>
                <c:pt idx="5575">
                  <c:v>37352</c:v>
                </c:pt>
                <c:pt idx="5576">
                  <c:v>37353</c:v>
                </c:pt>
                <c:pt idx="5577">
                  <c:v>37354</c:v>
                </c:pt>
                <c:pt idx="5578">
                  <c:v>37355</c:v>
                </c:pt>
                <c:pt idx="5579">
                  <c:v>37356</c:v>
                </c:pt>
                <c:pt idx="5580">
                  <c:v>37357</c:v>
                </c:pt>
                <c:pt idx="5581">
                  <c:v>37358</c:v>
                </c:pt>
                <c:pt idx="5582">
                  <c:v>37359</c:v>
                </c:pt>
                <c:pt idx="5583">
                  <c:v>37360</c:v>
                </c:pt>
                <c:pt idx="5584">
                  <c:v>37361</c:v>
                </c:pt>
                <c:pt idx="5585">
                  <c:v>37362</c:v>
                </c:pt>
                <c:pt idx="5586">
                  <c:v>37363</c:v>
                </c:pt>
                <c:pt idx="5587">
                  <c:v>37364</c:v>
                </c:pt>
                <c:pt idx="5588">
                  <c:v>37365</c:v>
                </c:pt>
                <c:pt idx="5589">
                  <c:v>37366</c:v>
                </c:pt>
                <c:pt idx="5590">
                  <c:v>37367</c:v>
                </c:pt>
                <c:pt idx="5591">
                  <c:v>37368</c:v>
                </c:pt>
                <c:pt idx="5592">
                  <c:v>37369</c:v>
                </c:pt>
                <c:pt idx="5593">
                  <c:v>37370</c:v>
                </c:pt>
                <c:pt idx="5594">
                  <c:v>37371</c:v>
                </c:pt>
                <c:pt idx="5595">
                  <c:v>37372</c:v>
                </c:pt>
                <c:pt idx="5596">
                  <c:v>37373</c:v>
                </c:pt>
                <c:pt idx="5597">
                  <c:v>37374</c:v>
                </c:pt>
                <c:pt idx="5598">
                  <c:v>37375</c:v>
                </c:pt>
                <c:pt idx="5599">
                  <c:v>37376</c:v>
                </c:pt>
                <c:pt idx="5600">
                  <c:v>37377</c:v>
                </c:pt>
                <c:pt idx="5601">
                  <c:v>37378</c:v>
                </c:pt>
                <c:pt idx="5602">
                  <c:v>37379</c:v>
                </c:pt>
                <c:pt idx="5603">
                  <c:v>37380</c:v>
                </c:pt>
                <c:pt idx="5604">
                  <c:v>37381</c:v>
                </c:pt>
                <c:pt idx="5605">
                  <c:v>37382</c:v>
                </c:pt>
                <c:pt idx="5606">
                  <c:v>37383</c:v>
                </c:pt>
                <c:pt idx="5607">
                  <c:v>37384</c:v>
                </c:pt>
                <c:pt idx="5608">
                  <c:v>37385</c:v>
                </c:pt>
                <c:pt idx="5609">
                  <c:v>37386</c:v>
                </c:pt>
                <c:pt idx="5610">
                  <c:v>37387</c:v>
                </c:pt>
                <c:pt idx="5611">
                  <c:v>37388</c:v>
                </c:pt>
                <c:pt idx="5612">
                  <c:v>37389</c:v>
                </c:pt>
                <c:pt idx="5613">
                  <c:v>37390</c:v>
                </c:pt>
                <c:pt idx="5614">
                  <c:v>37391</c:v>
                </c:pt>
                <c:pt idx="5615">
                  <c:v>37392</c:v>
                </c:pt>
                <c:pt idx="5616">
                  <c:v>37393</c:v>
                </c:pt>
                <c:pt idx="5617">
                  <c:v>37394</c:v>
                </c:pt>
                <c:pt idx="5618">
                  <c:v>37395</c:v>
                </c:pt>
                <c:pt idx="5619">
                  <c:v>37396</c:v>
                </c:pt>
                <c:pt idx="5620">
                  <c:v>37397</c:v>
                </c:pt>
                <c:pt idx="5621">
                  <c:v>37398</c:v>
                </c:pt>
                <c:pt idx="5622">
                  <c:v>37399</c:v>
                </c:pt>
                <c:pt idx="5623">
                  <c:v>37400</c:v>
                </c:pt>
                <c:pt idx="5624">
                  <c:v>37401</c:v>
                </c:pt>
                <c:pt idx="5625">
                  <c:v>37402</c:v>
                </c:pt>
                <c:pt idx="5626">
                  <c:v>37403</c:v>
                </c:pt>
                <c:pt idx="5627">
                  <c:v>37404</c:v>
                </c:pt>
                <c:pt idx="5628">
                  <c:v>37405</c:v>
                </c:pt>
                <c:pt idx="5629">
                  <c:v>37406</c:v>
                </c:pt>
                <c:pt idx="5630">
                  <c:v>37407</c:v>
                </c:pt>
                <c:pt idx="5631">
                  <c:v>37408</c:v>
                </c:pt>
                <c:pt idx="5632">
                  <c:v>37409</c:v>
                </c:pt>
                <c:pt idx="5633">
                  <c:v>37410</c:v>
                </c:pt>
                <c:pt idx="5634">
                  <c:v>37411</c:v>
                </c:pt>
                <c:pt idx="5635">
                  <c:v>37412</c:v>
                </c:pt>
                <c:pt idx="5636">
                  <c:v>37413</c:v>
                </c:pt>
                <c:pt idx="5637">
                  <c:v>37414</c:v>
                </c:pt>
                <c:pt idx="5638">
                  <c:v>37415</c:v>
                </c:pt>
                <c:pt idx="5639">
                  <c:v>37416</c:v>
                </c:pt>
                <c:pt idx="5640">
                  <c:v>37417</c:v>
                </c:pt>
                <c:pt idx="5641">
                  <c:v>37418</c:v>
                </c:pt>
                <c:pt idx="5642">
                  <c:v>37419</c:v>
                </c:pt>
                <c:pt idx="5643">
                  <c:v>37420</c:v>
                </c:pt>
                <c:pt idx="5644">
                  <c:v>37421</c:v>
                </c:pt>
                <c:pt idx="5645">
                  <c:v>37422</c:v>
                </c:pt>
                <c:pt idx="5646">
                  <c:v>37423</c:v>
                </c:pt>
                <c:pt idx="5647">
                  <c:v>37424</c:v>
                </c:pt>
                <c:pt idx="5648">
                  <c:v>37425</c:v>
                </c:pt>
                <c:pt idx="5649">
                  <c:v>37426</c:v>
                </c:pt>
                <c:pt idx="5650">
                  <c:v>37427</c:v>
                </c:pt>
                <c:pt idx="5651">
                  <c:v>37428</c:v>
                </c:pt>
                <c:pt idx="5652">
                  <c:v>37429</c:v>
                </c:pt>
                <c:pt idx="5653">
                  <c:v>37430</c:v>
                </c:pt>
                <c:pt idx="5654">
                  <c:v>37431</c:v>
                </c:pt>
                <c:pt idx="5655">
                  <c:v>37432</c:v>
                </c:pt>
                <c:pt idx="5656">
                  <c:v>37433</c:v>
                </c:pt>
                <c:pt idx="5657">
                  <c:v>37434</c:v>
                </c:pt>
                <c:pt idx="5658">
                  <c:v>37435</c:v>
                </c:pt>
                <c:pt idx="5659">
                  <c:v>37436</c:v>
                </c:pt>
                <c:pt idx="5660">
                  <c:v>37437</c:v>
                </c:pt>
                <c:pt idx="5661">
                  <c:v>37438</c:v>
                </c:pt>
                <c:pt idx="5662">
                  <c:v>37439</c:v>
                </c:pt>
                <c:pt idx="5663">
                  <c:v>37440</c:v>
                </c:pt>
                <c:pt idx="5664">
                  <c:v>37441</c:v>
                </c:pt>
                <c:pt idx="5665">
                  <c:v>37442</c:v>
                </c:pt>
                <c:pt idx="5666">
                  <c:v>37443</c:v>
                </c:pt>
                <c:pt idx="5667">
                  <c:v>37444</c:v>
                </c:pt>
                <c:pt idx="5668">
                  <c:v>37445</c:v>
                </c:pt>
                <c:pt idx="5669">
                  <c:v>37446</c:v>
                </c:pt>
                <c:pt idx="5670">
                  <c:v>37447</c:v>
                </c:pt>
                <c:pt idx="5671">
                  <c:v>37448</c:v>
                </c:pt>
                <c:pt idx="5672">
                  <c:v>37449</c:v>
                </c:pt>
                <c:pt idx="5673">
                  <c:v>37450</c:v>
                </c:pt>
                <c:pt idx="5674">
                  <c:v>37451</c:v>
                </c:pt>
                <c:pt idx="5675">
                  <c:v>37452</c:v>
                </c:pt>
                <c:pt idx="5676">
                  <c:v>37453</c:v>
                </c:pt>
                <c:pt idx="5677">
                  <c:v>37454</c:v>
                </c:pt>
                <c:pt idx="5678">
                  <c:v>37455</c:v>
                </c:pt>
                <c:pt idx="5679">
                  <c:v>37456</c:v>
                </c:pt>
                <c:pt idx="5680">
                  <c:v>37457</c:v>
                </c:pt>
                <c:pt idx="5681">
                  <c:v>37458</c:v>
                </c:pt>
                <c:pt idx="5682">
                  <c:v>37459</c:v>
                </c:pt>
                <c:pt idx="5683">
                  <c:v>37460</c:v>
                </c:pt>
                <c:pt idx="5684">
                  <c:v>37461</c:v>
                </c:pt>
                <c:pt idx="5685">
                  <c:v>37462</c:v>
                </c:pt>
                <c:pt idx="5686">
                  <c:v>37463</c:v>
                </c:pt>
                <c:pt idx="5687">
                  <c:v>37464</c:v>
                </c:pt>
                <c:pt idx="5688">
                  <c:v>37465</c:v>
                </c:pt>
                <c:pt idx="5689">
                  <c:v>37466</c:v>
                </c:pt>
                <c:pt idx="5690">
                  <c:v>37467</c:v>
                </c:pt>
                <c:pt idx="5691">
                  <c:v>37468</c:v>
                </c:pt>
                <c:pt idx="5692">
                  <c:v>37469</c:v>
                </c:pt>
                <c:pt idx="5693">
                  <c:v>37470</c:v>
                </c:pt>
                <c:pt idx="5694">
                  <c:v>37471</c:v>
                </c:pt>
                <c:pt idx="5695">
                  <c:v>37472</c:v>
                </c:pt>
                <c:pt idx="5696">
                  <c:v>37473</c:v>
                </c:pt>
                <c:pt idx="5697">
                  <c:v>37474</c:v>
                </c:pt>
                <c:pt idx="5698">
                  <c:v>37475</c:v>
                </c:pt>
                <c:pt idx="5699">
                  <c:v>37476</c:v>
                </c:pt>
                <c:pt idx="5700">
                  <c:v>37477</c:v>
                </c:pt>
                <c:pt idx="5701">
                  <c:v>37478</c:v>
                </c:pt>
                <c:pt idx="5702">
                  <c:v>37479</c:v>
                </c:pt>
                <c:pt idx="5703">
                  <c:v>37480</c:v>
                </c:pt>
                <c:pt idx="5704">
                  <c:v>37481</c:v>
                </c:pt>
                <c:pt idx="5705">
                  <c:v>37482</c:v>
                </c:pt>
                <c:pt idx="5706">
                  <c:v>37483</c:v>
                </c:pt>
                <c:pt idx="5707">
                  <c:v>37484</c:v>
                </c:pt>
                <c:pt idx="5708">
                  <c:v>37485</c:v>
                </c:pt>
                <c:pt idx="5709">
                  <c:v>37486</c:v>
                </c:pt>
                <c:pt idx="5710">
                  <c:v>37487</c:v>
                </c:pt>
                <c:pt idx="5711">
                  <c:v>37488</c:v>
                </c:pt>
                <c:pt idx="5712">
                  <c:v>37489</c:v>
                </c:pt>
                <c:pt idx="5713">
                  <c:v>37490</c:v>
                </c:pt>
                <c:pt idx="5714">
                  <c:v>37491</c:v>
                </c:pt>
                <c:pt idx="5715">
                  <c:v>37492</c:v>
                </c:pt>
                <c:pt idx="5716">
                  <c:v>37493</c:v>
                </c:pt>
                <c:pt idx="5717">
                  <c:v>37494</c:v>
                </c:pt>
                <c:pt idx="5718">
                  <c:v>37495</c:v>
                </c:pt>
                <c:pt idx="5719">
                  <c:v>37496</c:v>
                </c:pt>
                <c:pt idx="5720">
                  <c:v>37497</c:v>
                </c:pt>
                <c:pt idx="5721">
                  <c:v>37498</c:v>
                </c:pt>
                <c:pt idx="5722">
                  <c:v>37499</c:v>
                </c:pt>
                <c:pt idx="5723">
                  <c:v>37500</c:v>
                </c:pt>
                <c:pt idx="5724">
                  <c:v>37501</c:v>
                </c:pt>
                <c:pt idx="5725">
                  <c:v>37502</c:v>
                </c:pt>
                <c:pt idx="5726">
                  <c:v>37503</c:v>
                </c:pt>
                <c:pt idx="5727">
                  <c:v>37504</c:v>
                </c:pt>
                <c:pt idx="5728">
                  <c:v>37505</c:v>
                </c:pt>
                <c:pt idx="5729">
                  <c:v>37506</c:v>
                </c:pt>
                <c:pt idx="5730">
                  <c:v>37507</c:v>
                </c:pt>
                <c:pt idx="5731">
                  <c:v>37508</c:v>
                </c:pt>
                <c:pt idx="5732">
                  <c:v>37509</c:v>
                </c:pt>
                <c:pt idx="5733">
                  <c:v>37510</c:v>
                </c:pt>
                <c:pt idx="5734">
                  <c:v>37511</c:v>
                </c:pt>
                <c:pt idx="5735">
                  <c:v>37512</c:v>
                </c:pt>
                <c:pt idx="5736">
                  <c:v>37513</c:v>
                </c:pt>
                <c:pt idx="5737">
                  <c:v>37514</c:v>
                </c:pt>
                <c:pt idx="5738">
                  <c:v>37515</c:v>
                </c:pt>
                <c:pt idx="5739">
                  <c:v>37516</c:v>
                </c:pt>
                <c:pt idx="5740">
                  <c:v>37517</c:v>
                </c:pt>
                <c:pt idx="5741">
                  <c:v>37518</c:v>
                </c:pt>
                <c:pt idx="5742">
                  <c:v>37519</c:v>
                </c:pt>
                <c:pt idx="5743">
                  <c:v>37520</c:v>
                </c:pt>
                <c:pt idx="5744">
                  <c:v>37521</c:v>
                </c:pt>
                <c:pt idx="5745">
                  <c:v>37522</c:v>
                </c:pt>
                <c:pt idx="5746">
                  <c:v>37523</c:v>
                </c:pt>
                <c:pt idx="5747">
                  <c:v>37524</c:v>
                </c:pt>
                <c:pt idx="5748">
                  <c:v>37525</c:v>
                </c:pt>
                <c:pt idx="5749">
                  <c:v>37526</c:v>
                </c:pt>
                <c:pt idx="5750">
                  <c:v>37527</c:v>
                </c:pt>
                <c:pt idx="5751">
                  <c:v>37528</c:v>
                </c:pt>
                <c:pt idx="5752">
                  <c:v>37529</c:v>
                </c:pt>
                <c:pt idx="5753">
                  <c:v>37530</c:v>
                </c:pt>
                <c:pt idx="5754">
                  <c:v>37531</c:v>
                </c:pt>
                <c:pt idx="5755">
                  <c:v>37532</c:v>
                </c:pt>
                <c:pt idx="5756">
                  <c:v>37533</c:v>
                </c:pt>
                <c:pt idx="5757">
                  <c:v>37534</c:v>
                </c:pt>
                <c:pt idx="5758">
                  <c:v>37535</c:v>
                </c:pt>
                <c:pt idx="5759">
                  <c:v>37536</c:v>
                </c:pt>
                <c:pt idx="5760">
                  <c:v>37537</c:v>
                </c:pt>
                <c:pt idx="5761">
                  <c:v>37538</c:v>
                </c:pt>
                <c:pt idx="5762">
                  <c:v>37539</c:v>
                </c:pt>
                <c:pt idx="5763">
                  <c:v>37540</c:v>
                </c:pt>
                <c:pt idx="5764">
                  <c:v>37541</c:v>
                </c:pt>
                <c:pt idx="5765">
                  <c:v>37542</c:v>
                </c:pt>
                <c:pt idx="5766">
                  <c:v>37543</c:v>
                </c:pt>
                <c:pt idx="5767">
                  <c:v>37544</c:v>
                </c:pt>
                <c:pt idx="5768">
                  <c:v>37545</c:v>
                </c:pt>
                <c:pt idx="5769">
                  <c:v>37546</c:v>
                </c:pt>
                <c:pt idx="5770">
                  <c:v>37547</c:v>
                </c:pt>
                <c:pt idx="5771">
                  <c:v>37548</c:v>
                </c:pt>
                <c:pt idx="5772">
                  <c:v>37549</c:v>
                </c:pt>
                <c:pt idx="5773">
                  <c:v>37550</c:v>
                </c:pt>
                <c:pt idx="5774">
                  <c:v>37551</c:v>
                </c:pt>
                <c:pt idx="5775">
                  <c:v>37552</c:v>
                </c:pt>
                <c:pt idx="5776">
                  <c:v>37553</c:v>
                </c:pt>
                <c:pt idx="5777">
                  <c:v>37554</c:v>
                </c:pt>
                <c:pt idx="5778">
                  <c:v>37555</c:v>
                </c:pt>
                <c:pt idx="5779">
                  <c:v>37556</c:v>
                </c:pt>
                <c:pt idx="5780">
                  <c:v>37557</c:v>
                </c:pt>
                <c:pt idx="5781">
                  <c:v>37558</c:v>
                </c:pt>
                <c:pt idx="5782">
                  <c:v>37559</c:v>
                </c:pt>
                <c:pt idx="5783">
                  <c:v>37560</c:v>
                </c:pt>
                <c:pt idx="5784">
                  <c:v>37561</c:v>
                </c:pt>
                <c:pt idx="5785">
                  <c:v>37562</c:v>
                </c:pt>
                <c:pt idx="5786">
                  <c:v>37563</c:v>
                </c:pt>
                <c:pt idx="5787">
                  <c:v>37564</c:v>
                </c:pt>
                <c:pt idx="5788">
                  <c:v>37565</c:v>
                </c:pt>
                <c:pt idx="5789">
                  <c:v>37566</c:v>
                </c:pt>
                <c:pt idx="5790">
                  <c:v>37567</c:v>
                </c:pt>
                <c:pt idx="5791">
                  <c:v>37568</c:v>
                </c:pt>
                <c:pt idx="5792">
                  <c:v>37569</c:v>
                </c:pt>
                <c:pt idx="5793">
                  <c:v>37570</c:v>
                </c:pt>
                <c:pt idx="5794">
                  <c:v>37571</c:v>
                </c:pt>
                <c:pt idx="5795">
                  <c:v>37572</c:v>
                </c:pt>
                <c:pt idx="5796">
                  <c:v>37573</c:v>
                </c:pt>
                <c:pt idx="5797">
                  <c:v>37574</c:v>
                </c:pt>
                <c:pt idx="5798">
                  <c:v>37575</c:v>
                </c:pt>
                <c:pt idx="5799">
                  <c:v>37576</c:v>
                </c:pt>
                <c:pt idx="5800">
                  <c:v>37577</c:v>
                </c:pt>
                <c:pt idx="5801">
                  <c:v>37578</c:v>
                </c:pt>
                <c:pt idx="5802">
                  <c:v>37579</c:v>
                </c:pt>
                <c:pt idx="5803">
                  <c:v>37580</c:v>
                </c:pt>
                <c:pt idx="5804">
                  <c:v>37581</c:v>
                </c:pt>
                <c:pt idx="5805">
                  <c:v>37582</c:v>
                </c:pt>
                <c:pt idx="5806">
                  <c:v>37583</c:v>
                </c:pt>
                <c:pt idx="5807">
                  <c:v>37584</c:v>
                </c:pt>
                <c:pt idx="5808">
                  <c:v>37585</c:v>
                </c:pt>
                <c:pt idx="5809">
                  <c:v>37586</c:v>
                </c:pt>
                <c:pt idx="5810">
                  <c:v>37587</c:v>
                </c:pt>
                <c:pt idx="5811">
                  <c:v>37588</c:v>
                </c:pt>
                <c:pt idx="5812">
                  <c:v>37589</c:v>
                </c:pt>
                <c:pt idx="5813">
                  <c:v>37590</c:v>
                </c:pt>
                <c:pt idx="5814">
                  <c:v>37591</c:v>
                </c:pt>
                <c:pt idx="5815">
                  <c:v>37592</c:v>
                </c:pt>
                <c:pt idx="5816">
                  <c:v>37593</c:v>
                </c:pt>
                <c:pt idx="5817">
                  <c:v>37594</c:v>
                </c:pt>
                <c:pt idx="5818">
                  <c:v>37595</c:v>
                </c:pt>
                <c:pt idx="5819">
                  <c:v>37596</c:v>
                </c:pt>
                <c:pt idx="5820">
                  <c:v>37597</c:v>
                </c:pt>
                <c:pt idx="5821">
                  <c:v>37598</c:v>
                </c:pt>
                <c:pt idx="5822">
                  <c:v>37599</c:v>
                </c:pt>
                <c:pt idx="5823">
                  <c:v>37600</c:v>
                </c:pt>
                <c:pt idx="5824">
                  <c:v>37601</c:v>
                </c:pt>
                <c:pt idx="5825">
                  <c:v>37602</c:v>
                </c:pt>
                <c:pt idx="5826">
                  <c:v>37603</c:v>
                </c:pt>
                <c:pt idx="5827">
                  <c:v>37604</c:v>
                </c:pt>
                <c:pt idx="5828">
                  <c:v>37605</c:v>
                </c:pt>
                <c:pt idx="5829">
                  <c:v>37606</c:v>
                </c:pt>
                <c:pt idx="5830">
                  <c:v>37607</c:v>
                </c:pt>
                <c:pt idx="5831">
                  <c:v>37608</c:v>
                </c:pt>
                <c:pt idx="5832">
                  <c:v>37609</c:v>
                </c:pt>
                <c:pt idx="5833">
                  <c:v>37610</c:v>
                </c:pt>
                <c:pt idx="5834">
                  <c:v>37611</c:v>
                </c:pt>
                <c:pt idx="5835">
                  <c:v>37612</c:v>
                </c:pt>
                <c:pt idx="5836">
                  <c:v>37613</c:v>
                </c:pt>
                <c:pt idx="5837">
                  <c:v>37614</c:v>
                </c:pt>
                <c:pt idx="5838">
                  <c:v>37615</c:v>
                </c:pt>
                <c:pt idx="5839">
                  <c:v>37616</c:v>
                </c:pt>
                <c:pt idx="5840">
                  <c:v>37617</c:v>
                </c:pt>
                <c:pt idx="5841">
                  <c:v>37618</c:v>
                </c:pt>
                <c:pt idx="5842">
                  <c:v>37619</c:v>
                </c:pt>
                <c:pt idx="5843">
                  <c:v>37620</c:v>
                </c:pt>
                <c:pt idx="5844">
                  <c:v>37621</c:v>
                </c:pt>
                <c:pt idx="5845">
                  <c:v>37622</c:v>
                </c:pt>
                <c:pt idx="5846">
                  <c:v>37623</c:v>
                </c:pt>
                <c:pt idx="5847">
                  <c:v>37624</c:v>
                </c:pt>
                <c:pt idx="5848">
                  <c:v>37625</c:v>
                </c:pt>
                <c:pt idx="5849">
                  <c:v>37626</c:v>
                </c:pt>
                <c:pt idx="5850">
                  <c:v>37627</c:v>
                </c:pt>
                <c:pt idx="5851">
                  <c:v>37628</c:v>
                </c:pt>
                <c:pt idx="5852">
                  <c:v>37629</c:v>
                </c:pt>
                <c:pt idx="5853">
                  <c:v>37630</c:v>
                </c:pt>
                <c:pt idx="5854">
                  <c:v>37631</c:v>
                </c:pt>
                <c:pt idx="5855">
                  <c:v>37632</c:v>
                </c:pt>
                <c:pt idx="5856">
                  <c:v>37633</c:v>
                </c:pt>
                <c:pt idx="5857">
                  <c:v>37634</c:v>
                </c:pt>
                <c:pt idx="5858">
                  <c:v>37635</c:v>
                </c:pt>
                <c:pt idx="5859">
                  <c:v>37636</c:v>
                </c:pt>
                <c:pt idx="5860">
                  <c:v>37637</c:v>
                </c:pt>
                <c:pt idx="5861">
                  <c:v>37638</c:v>
                </c:pt>
                <c:pt idx="5862">
                  <c:v>37639</c:v>
                </c:pt>
                <c:pt idx="5863">
                  <c:v>37640</c:v>
                </c:pt>
                <c:pt idx="5864">
                  <c:v>37641</c:v>
                </c:pt>
                <c:pt idx="5865">
                  <c:v>37642</c:v>
                </c:pt>
                <c:pt idx="5866">
                  <c:v>37643</c:v>
                </c:pt>
                <c:pt idx="5867">
                  <c:v>37644</c:v>
                </c:pt>
                <c:pt idx="5868">
                  <c:v>37645</c:v>
                </c:pt>
                <c:pt idx="5869">
                  <c:v>37646</c:v>
                </c:pt>
                <c:pt idx="5870">
                  <c:v>37647</c:v>
                </c:pt>
                <c:pt idx="5871">
                  <c:v>37648</c:v>
                </c:pt>
                <c:pt idx="5872">
                  <c:v>37649</c:v>
                </c:pt>
                <c:pt idx="5873">
                  <c:v>37650</c:v>
                </c:pt>
                <c:pt idx="5874">
                  <c:v>37651</c:v>
                </c:pt>
                <c:pt idx="5875">
                  <c:v>37652</c:v>
                </c:pt>
                <c:pt idx="5876">
                  <c:v>37653</c:v>
                </c:pt>
                <c:pt idx="5877">
                  <c:v>37654</c:v>
                </c:pt>
                <c:pt idx="5878">
                  <c:v>37655</c:v>
                </c:pt>
                <c:pt idx="5879">
                  <c:v>37656</c:v>
                </c:pt>
                <c:pt idx="5880">
                  <c:v>37657</c:v>
                </c:pt>
                <c:pt idx="5881">
                  <c:v>37658</c:v>
                </c:pt>
                <c:pt idx="5882">
                  <c:v>37659</c:v>
                </c:pt>
                <c:pt idx="5883">
                  <c:v>37660</c:v>
                </c:pt>
                <c:pt idx="5884">
                  <c:v>37661</c:v>
                </c:pt>
                <c:pt idx="5885">
                  <c:v>37662</c:v>
                </c:pt>
                <c:pt idx="5886">
                  <c:v>37663</c:v>
                </c:pt>
                <c:pt idx="5887">
                  <c:v>37664</c:v>
                </c:pt>
                <c:pt idx="5888">
                  <c:v>37665</c:v>
                </c:pt>
                <c:pt idx="5889">
                  <c:v>37666</c:v>
                </c:pt>
                <c:pt idx="5890">
                  <c:v>37667</c:v>
                </c:pt>
                <c:pt idx="5891">
                  <c:v>37668</c:v>
                </c:pt>
                <c:pt idx="5892">
                  <c:v>37669</c:v>
                </c:pt>
                <c:pt idx="5893">
                  <c:v>37670</c:v>
                </c:pt>
                <c:pt idx="5894">
                  <c:v>37671</c:v>
                </c:pt>
                <c:pt idx="5895">
                  <c:v>37672</c:v>
                </c:pt>
                <c:pt idx="5896">
                  <c:v>37673</c:v>
                </c:pt>
                <c:pt idx="5897">
                  <c:v>37674</c:v>
                </c:pt>
                <c:pt idx="5898">
                  <c:v>37675</c:v>
                </c:pt>
                <c:pt idx="5899">
                  <c:v>37676</c:v>
                </c:pt>
                <c:pt idx="5900">
                  <c:v>37677</c:v>
                </c:pt>
                <c:pt idx="5901">
                  <c:v>37678</c:v>
                </c:pt>
                <c:pt idx="5902">
                  <c:v>37679</c:v>
                </c:pt>
                <c:pt idx="5903">
                  <c:v>37680</c:v>
                </c:pt>
                <c:pt idx="5904">
                  <c:v>37681</c:v>
                </c:pt>
                <c:pt idx="5905">
                  <c:v>37682</c:v>
                </c:pt>
                <c:pt idx="5906">
                  <c:v>37683</c:v>
                </c:pt>
                <c:pt idx="5907">
                  <c:v>37684</c:v>
                </c:pt>
                <c:pt idx="5908">
                  <c:v>37685</c:v>
                </c:pt>
                <c:pt idx="5909">
                  <c:v>37686</c:v>
                </c:pt>
                <c:pt idx="5910">
                  <c:v>37687</c:v>
                </c:pt>
                <c:pt idx="5911">
                  <c:v>37688</c:v>
                </c:pt>
                <c:pt idx="5912">
                  <c:v>37689</c:v>
                </c:pt>
                <c:pt idx="5913">
                  <c:v>37690</c:v>
                </c:pt>
                <c:pt idx="5914">
                  <c:v>37691</c:v>
                </c:pt>
                <c:pt idx="5915">
                  <c:v>37692</c:v>
                </c:pt>
                <c:pt idx="5916">
                  <c:v>37693</c:v>
                </c:pt>
                <c:pt idx="5917">
                  <c:v>37694</c:v>
                </c:pt>
                <c:pt idx="5918">
                  <c:v>37695</c:v>
                </c:pt>
                <c:pt idx="5919">
                  <c:v>37696</c:v>
                </c:pt>
                <c:pt idx="5920">
                  <c:v>37697</c:v>
                </c:pt>
                <c:pt idx="5921">
                  <c:v>37698</c:v>
                </c:pt>
                <c:pt idx="5922">
                  <c:v>37699</c:v>
                </c:pt>
                <c:pt idx="5923">
                  <c:v>37700</c:v>
                </c:pt>
                <c:pt idx="5924">
                  <c:v>37701</c:v>
                </c:pt>
                <c:pt idx="5925">
                  <c:v>37702</c:v>
                </c:pt>
                <c:pt idx="5926">
                  <c:v>37703</c:v>
                </c:pt>
                <c:pt idx="5927">
                  <c:v>37704</c:v>
                </c:pt>
                <c:pt idx="5928">
                  <c:v>37705</c:v>
                </c:pt>
                <c:pt idx="5929">
                  <c:v>37706</c:v>
                </c:pt>
                <c:pt idx="5930">
                  <c:v>37707</c:v>
                </c:pt>
                <c:pt idx="5931">
                  <c:v>37708</c:v>
                </c:pt>
                <c:pt idx="5932">
                  <c:v>37709</c:v>
                </c:pt>
                <c:pt idx="5933">
                  <c:v>37710</c:v>
                </c:pt>
                <c:pt idx="5934">
                  <c:v>37711</c:v>
                </c:pt>
                <c:pt idx="5935">
                  <c:v>37712</c:v>
                </c:pt>
                <c:pt idx="5936">
                  <c:v>37713</c:v>
                </c:pt>
                <c:pt idx="5937">
                  <c:v>37714</c:v>
                </c:pt>
                <c:pt idx="5938">
                  <c:v>37715</c:v>
                </c:pt>
                <c:pt idx="5939">
                  <c:v>37716</c:v>
                </c:pt>
                <c:pt idx="5940">
                  <c:v>37717</c:v>
                </c:pt>
                <c:pt idx="5941">
                  <c:v>37718</c:v>
                </c:pt>
                <c:pt idx="5942">
                  <c:v>37719</c:v>
                </c:pt>
                <c:pt idx="5943">
                  <c:v>37720</c:v>
                </c:pt>
                <c:pt idx="5944">
                  <c:v>37721</c:v>
                </c:pt>
                <c:pt idx="5945">
                  <c:v>37722</c:v>
                </c:pt>
                <c:pt idx="5946">
                  <c:v>37723</c:v>
                </c:pt>
                <c:pt idx="5947">
                  <c:v>37724</c:v>
                </c:pt>
                <c:pt idx="5948">
                  <c:v>37725</c:v>
                </c:pt>
                <c:pt idx="5949">
                  <c:v>37726</c:v>
                </c:pt>
                <c:pt idx="5950">
                  <c:v>37727</c:v>
                </c:pt>
                <c:pt idx="5951">
                  <c:v>37728</c:v>
                </c:pt>
                <c:pt idx="5952">
                  <c:v>37729</c:v>
                </c:pt>
                <c:pt idx="5953">
                  <c:v>37730</c:v>
                </c:pt>
                <c:pt idx="5954">
                  <c:v>37731</c:v>
                </c:pt>
                <c:pt idx="5955">
                  <c:v>37732</c:v>
                </c:pt>
                <c:pt idx="5956">
                  <c:v>37733</c:v>
                </c:pt>
                <c:pt idx="5957">
                  <c:v>37734</c:v>
                </c:pt>
                <c:pt idx="5958">
                  <c:v>37735</c:v>
                </c:pt>
                <c:pt idx="5959">
                  <c:v>37736</c:v>
                </c:pt>
                <c:pt idx="5960">
                  <c:v>37737</c:v>
                </c:pt>
                <c:pt idx="5961">
                  <c:v>37738</c:v>
                </c:pt>
                <c:pt idx="5962">
                  <c:v>37739</c:v>
                </c:pt>
                <c:pt idx="5963">
                  <c:v>37740</c:v>
                </c:pt>
                <c:pt idx="5964">
                  <c:v>37741</c:v>
                </c:pt>
                <c:pt idx="5965">
                  <c:v>37742</c:v>
                </c:pt>
                <c:pt idx="5966">
                  <c:v>37743</c:v>
                </c:pt>
                <c:pt idx="5967">
                  <c:v>37744</c:v>
                </c:pt>
                <c:pt idx="5968">
                  <c:v>37745</c:v>
                </c:pt>
                <c:pt idx="5969">
                  <c:v>37746</c:v>
                </c:pt>
                <c:pt idx="5970">
                  <c:v>37747</c:v>
                </c:pt>
                <c:pt idx="5971">
                  <c:v>37748</c:v>
                </c:pt>
                <c:pt idx="5972">
                  <c:v>37749</c:v>
                </c:pt>
                <c:pt idx="5973">
                  <c:v>37750</c:v>
                </c:pt>
                <c:pt idx="5974">
                  <c:v>37751</c:v>
                </c:pt>
                <c:pt idx="5975">
                  <c:v>37752</c:v>
                </c:pt>
                <c:pt idx="5976">
                  <c:v>37753</c:v>
                </c:pt>
                <c:pt idx="5977">
                  <c:v>37754</c:v>
                </c:pt>
                <c:pt idx="5978">
                  <c:v>37755</c:v>
                </c:pt>
                <c:pt idx="5979">
                  <c:v>37756</c:v>
                </c:pt>
                <c:pt idx="5980">
                  <c:v>37757</c:v>
                </c:pt>
                <c:pt idx="5981">
                  <c:v>37758</c:v>
                </c:pt>
                <c:pt idx="5982">
                  <c:v>37759</c:v>
                </c:pt>
                <c:pt idx="5983">
                  <c:v>37760</c:v>
                </c:pt>
                <c:pt idx="5984">
                  <c:v>37761</c:v>
                </c:pt>
                <c:pt idx="5985">
                  <c:v>37762</c:v>
                </c:pt>
                <c:pt idx="5986">
                  <c:v>37763</c:v>
                </c:pt>
                <c:pt idx="5987">
                  <c:v>37764</c:v>
                </c:pt>
                <c:pt idx="5988">
                  <c:v>37765</c:v>
                </c:pt>
                <c:pt idx="5989">
                  <c:v>37766</c:v>
                </c:pt>
                <c:pt idx="5990">
                  <c:v>37767</c:v>
                </c:pt>
                <c:pt idx="5991">
                  <c:v>37768</c:v>
                </c:pt>
                <c:pt idx="5992">
                  <c:v>37769</c:v>
                </c:pt>
                <c:pt idx="5993">
                  <c:v>37770</c:v>
                </c:pt>
                <c:pt idx="5994">
                  <c:v>37771</c:v>
                </c:pt>
                <c:pt idx="5995">
                  <c:v>37772</c:v>
                </c:pt>
                <c:pt idx="5996">
                  <c:v>37773</c:v>
                </c:pt>
                <c:pt idx="5997">
                  <c:v>37774</c:v>
                </c:pt>
                <c:pt idx="5998">
                  <c:v>37775</c:v>
                </c:pt>
                <c:pt idx="5999">
                  <c:v>37776</c:v>
                </c:pt>
                <c:pt idx="6000">
                  <c:v>37777</c:v>
                </c:pt>
                <c:pt idx="6001">
                  <c:v>37778</c:v>
                </c:pt>
                <c:pt idx="6002">
                  <c:v>37779</c:v>
                </c:pt>
                <c:pt idx="6003">
                  <c:v>37780</c:v>
                </c:pt>
                <c:pt idx="6004">
                  <c:v>37781</c:v>
                </c:pt>
                <c:pt idx="6005">
                  <c:v>37782</c:v>
                </c:pt>
                <c:pt idx="6006">
                  <c:v>37783</c:v>
                </c:pt>
                <c:pt idx="6007">
                  <c:v>37784</c:v>
                </c:pt>
                <c:pt idx="6008">
                  <c:v>37785</c:v>
                </c:pt>
                <c:pt idx="6009">
                  <c:v>37786</c:v>
                </c:pt>
                <c:pt idx="6010">
                  <c:v>37787</c:v>
                </c:pt>
                <c:pt idx="6011">
                  <c:v>37788</c:v>
                </c:pt>
                <c:pt idx="6012">
                  <c:v>37789</c:v>
                </c:pt>
                <c:pt idx="6013">
                  <c:v>37790</c:v>
                </c:pt>
                <c:pt idx="6014">
                  <c:v>37791</c:v>
                </c:pt>
                <c:pt idx="6015">
                  <c:v>37792</c:v>
                </c:pt>
                <c:pt idx="6016">
                  <c:v>37793</c:v>
                </c:pt>
                <c:pt idx="6017">
                  <c:v>37794</c:v>
                </c:pt>
                <c:pt idx="6018">
                  <c:v>37795</c:v>
                </c:pt>
                <c:pt idx="6019">
                  <c:v>37796</c:v>
                </c:pt>
                <c:pt idx="6020">
                  <c:v>37797</c:v>
                </c:pt>
                <c:pt idx="6021">
                  <c:v>37798</c:v>
                </c:pt>
                <c:pt idx="6022">
                  <c:v>37799</c:v>
                </c:pt>
                <c:pt idx="6023">
                  <c:v>37800</c:v>
                </c:pt>
                <c:pt idx="6024">
                  <c:v>37801</c:v>
                </c:pt>
                <c:pt idx="6025">
                  <c:v>37802</c:v>
                </c:pt>
                <c:pt idx="6026">
                  <c:v>37803</c:v>
                </c:pt>
                <c:pt idx="6027">
                  <c:v>37804</c:v>
                </c:pt>
                <c:pt idx="6028">
                  <c:v>37805</c:v>
                </c:pt>
                <c:pt idx="6029">
                  <c:v>37806</c:v>
                </c:pt>
                <c:pt idx="6030">
                  <c:v>37807</c:v>
                </c:pt>
                <c:pt idx="6031">
                  <c:v>37808</c:v>
                </c:pt>
                <c:pt idx="6032">
                  <c:v>37809</c:v>
                </c:pt>
                <c:pt idx="6033">
                  <c:v>37810</c:v>
                </c:pt>
                <c:pt idx="6034">
                  <c:v>37811</c:v>
                </c:pt>
                <c:pt idx="6035">
                  <c:v>37812</c:v>
                </c:pt>
                <c:pt idx="6036">
                  <c:v>37813</c:v>
                </c:pt>
                <c:pt idx="6037">
                  <c:v>37814</c:v>
                </c:pt>
                <c:pt idx="6038">
                  <c:v>37815</c:v>
                </c:pt>
                <c:pt idx="6039">
                  <c:v>37816</c:v>
                </c:pt>
                <c:pt idx="6040">
                  <c:v>37817</c:v>
                </c:pt>
                <c:pt idx="6041">
                  <c:v>37818</c:v>
                </c:pt>
                <c:pt idx="6042">
                  <c:v>37819</c:v>
                </c:pt>
                <c:pt idx="6043">
                  <c:v>37820</c:v>
                </c:pt>
                <c:pt idx="6044">
                  <c:v>37821</c:v>
                </c:pt>
                <c:pt idx="6045">
                  <c:v>37822</c:v>
                </c:pt>
                <c:pt idx="6046">
                  <c:v>37823</c:v>
                </c:pt>
                <c:pt idx="6047">
                  <c:v>37824</c:v>
                </c:pt>
                <c:pt idx="6048">
                  <c:v>37825</c:v>
                </c:pt>
                <c:pt idx="6049">
                  <c:v>37826</c:v>
                </c:pt>
                <c:pt idx="6050">
                  <c:v>37827</c:v>
                </c:pt>
                <c:pt idx="6051">
                  <c:v>37828</c:v>
                </c:pt>
                <c:pt idx="6052">
                  <c:v>37829</c:v>
                </c:pt>
                <c:pt idx="6053">
                  <c:v>37830</c:v>
                </c:pt>
                <c:pt idx="6054">
                  <c:v>37831</c:v>
                </c:pt>
                <c:pt idx="6055">
                  <c:v>37832</c:v>
                </c:pt>
                <c:pt idx="6056">
                  <c:v>37833</c:v>
                </c:pt>
                <c:pt idx="6057">
                  <c:v>37834</c:v>
                </c:pt>
                <c:pt idx="6058">
                  <c:v>37835</c:v>
                </c:pt>
                <c:pt idx="6059">
                  <c:v>37836</c:v>
                </c:pt>
                <c:pt idx="6060">
                  <c:v>37837</c:v>
                </c:pt>
                <c:pt idx="6061">
                  <c:v>37838</c:v>
                </c:pt>
                <c:pt idx="6062">
                  <c:v>37839</c:v>
                </c:pt>
                <c:pt idx="6063">
                  <c:v>37840</c:v>
                </c:pt>
                <c:pt idx="6064">
                  <c:v>37841</c:v>
                </c:pt>
                <c:pt idx="6065">
                  <c:v>37842</c:v>
                </c:pt>
                <c:pt idx="6066">
                  <c:v>37843</c:v>
                </c:pt>
                <c:pt idx="6067">
                  <c:v>37844</c:v>
                </c:pt>
                <c:pt idx="6068">
                  <c:v>37845</c:v>
                </c:pt>
                <c:pt idx="6069">
                  <c:v>37846</c:v>
                </c:pt>
                <c:pt idx="6070">
                  <c:v>37847</c:v>
                </c:pt>
                <c:pt idx="6071">
                  <c:v>37848</c:v>
                </c:pt>
                <c:pt idx="6072">
                  <c:v>37849</c:v>
                </c:pt>
                <c:pt idx="6073">
                  <c:v>37850</c:v>
                </c:pt>
                <c:pt idx="6074">
                  <c:v>37851</c:v>
                </c:pt>
                <c:pt idx="6075">
                  <c:v>37852</c:v>
                </c:pt>
                <c:pt idx="6076">
                  <c:v>37853</c:v>
                </c:pt>
                <c:pt idx="6077">
                  <c:v>37854</c:v>
                </c:pt>
                <c:pt idx="6078">
                  <c:v>37855</c:v>
                </c:pt>
                <c:pt idx="6079">
                  <c:v>37856</c:v>
                </c:pt>
                <c:pt idx="6080">
                  <c:v>37857</c:v>
                </c:pt>
                <c:pt idx="6081">
                  <c:v>37858</c:v>
                </c:pt>
                <c:pt idx="6082">
                  <c:v>37859</c:v>
                </c:pt>
                <c:pt idx="6083">
                  <c:v>37860</c:v>
                </c:pt>
                <c:pt idx="6084">
                  <c:v>37861</c:v>
                </c:pt>
                <c:pt idx="6085">
                  <c:v>37862</c:v>
                </c:pt>
                <c:pt idx="6086">
                  <c:v>37863</c:v>
                </c:pt>
                <c:pt idx="6087">
                  <c:v>37864</c:v>
                </c:pt>
                <c:pt idx="6088">
                  <c:v>37865</c:v>
                </c:pt>
                <c:pt idx="6089">
                  <c:v>37866</c:v>
                </c:pt>
                <c:pt idx="6090">
                  <c:v>37867</c:v>
                </c:pt>
                <c:pt idx="6091">
                  <c:v>37868</c:v>
                </c:pt>
                <c:pt idx="6092">
                  <c:v>37869</c:v>
                </c:pt>
                <c:pt idx="6093">
                  <c:v>37870</c:v>
                </c:pt>
                <c:pt idx="6094">
                  <c:v>37871</c:v>
                </c:pt>
                <c:pt idx="6095">
                  <c:v>37872</c:v>
                </c:pt>
                <c:pt idx="6096">
                  <c:v>37873</c:v>
                </c:pt>
                <c:pt idx="6097">
                  <c:v>37874</c:v>
                </c:pt>
                <c:pt idx="6098">
                  <c:v>37875</c:v>
                </c:pt>
                <c:pt idx="6099">
                  <c:v>37876</c:v>
                </c:pt>
                <c:pt idx="6100">
                  <c:v>37877</c:v>
                </c:pt>
                <c:pt idx="6101">
                  <c:v>37878</c:v>
                </c:pt>
                <c:pt idx="6102">
                  <c:v>37879</c:v>
                </c:pt>
                <c:pt idx="6103">
                  <c:v>37880</c:v>
                </c:pt>
                <c:pt idx="6104">
                  <c:v>37881</c:v>
                </c:pt>
                <c:pt idx="6105">
                  <c:v>37882</c:v>
                </c:pt>
                <c:pt idx="6106">
                  <c:v>37883</c:v>
                </c:pt>
                <c:pt idx="6107">
                  <c:v>37884</c:v>
                </c:pt>
                <c:pt idx="6108">
                  <c:v>37885</c:v>
                </c:pt>
                <c:pt idx="6109">
                  <c:v>37886</c:v>
                </c:pt>
                <c:pt idx="6110">
                  <c:v>37887</c:v>
                </c:pt>
                <c:pt idx="6111">
                  <c:v>37888</c:v>
                </c:pt>
                <c:pt idx="6112">
                  <c:v>37889</c:v>
                </c:pt>
                <c:pt idx="6113">
                  <c:v>37890</c:v>
                </c:pt>
                <c:pt idx="6114">
                  <c:v>37891</c:v>
                </c:pt>
                <c:pt idx="6115">
                  <c:v>37892</c:v>
                </c:pt>
                <c:pt idx="6116">
                  <c:v>37893</c:v>
                </c:pt>
                <c:pt idx="6117">
                  <c:v>37894</c:v>
                </c:pt>
                <c:pt idx="6118">
                  <c:v>37895</c:v>
                </c:pt>
                <c:pt idx="6119">
                  <c:v>37896</c:v>
                </c:pt>
                <c:pt idx="6120">
                  <c:v>37897</c:v>
                </c:pt>
                <c:pt idx="6121">
                  <c:v>37898</c:v>
                </c:pt>
                <c:pt idx="6122">
                  <c:v>37899</c:v>
                </c:pt>
                <c:pt idx="6123">
                  <c:v>37900</c:v>
                </c:pt>
                <c:pt idx="6124">
                  <c:v>37901</c:v>
                </c:pt>
                <c:pt idx="6125">
                  <c:v>37902</c:v>
                </c:pt>
                <c:pt idx="6126">
                  <c:v>37903</c:v>
                </c:pt>
                <c:pt idx="6127">
                  <c:v>37904</c:v>
                </c:pt>
                <c:pt idx="6128">
                  <c:v>37905</c:v>
                </c:pt>
                <c:pt idx="6129">
                  <c:v>37906</c:v>
                </c:pt>
                <c:pt idx="6130">
                  <c:v>37907</c:v>
                </c:pt>
                <c:pt idx="6131">
                  <c:v>37908</c:v>
                </c:pt>
                <c:pt idx="6132">
                  <c:v>37909</c:v>
                </c:pt>
                <c:pt idx="6133">
                  <c:v>37910</c:v>
                </c:pt>
                <c:pt idx="6134">
                  <c:v>37911</c:v>
                </c:pt>
                <c:pt idx="6135">
                  <c:v>37912</c:v>
                </c:pt>
                <c:pt idx="6136">
                  <c:v>37913</c:v>
                </c:pt>
                <c:pt idx="6137">
                  <c:v>37914</c:v>
                </c:pt>
                <c:pt idx="6138">
                  <c:v>37915</c:v>
                </c:pt>
                <c:pt idx="6139">
                  <c:v>37916</c:v>
                </c:pt>
                <c:pt idx="6140">
                  <c:v>37917</c:v>
                </c:pt>
                <c:pt idx="6141">
                  <c:v>37918</c:v>
                </c:pt>
                <c:pt idx="6142">
                  <c:v>37919</c:v>
                </c:pt>
                <c:pt idx="6143">
                  <c:v>37920</c:v>
                </c:pt>
                <c:pt idx="6144">
                  <c:v>37921</c:v>
                </c:pt>
                <c:pt idx="6145">
                  <c:v>37922</c:v>
                </c:pt>
                <c:pt idx="6146">
                  <c:v>37923</c:v>
                </c:pt>
                <c:pt idx="6147">
                  <c:v>37924</c:v>
                </c:pt>
                <c:pt idx="6148">
                  <c:v>37925</c:v>
                </c:pt>
                <c:pt idx="6149">
                  <c:v>37926</c:v>
                </c:pt>
                <c:pt idx="6150">
                  <c:v>37927</c:v>
                </c:pt>
                <c:pt idx="6151">
                  <c:v>37928</c:v>
                </c:pt>
                <c:pt idx="6152">
                  <c:v>37929</c:v>
                </c:pt>
                <c:pt idx="6153">
                  <c:v>37930</c:v>
                </c:pt>
                <c:pt idx="6154">
                  <c:v>37931</c:v>
                </c:pt>
                <c:pt idx="6155">
                  <c:v>37932</c:v>
                </c:pt>
                <c:pt idx="6156">
                  <c:v>37933</c:v>
                </c:pt>
                <c:pt idx="6157">
                  <c:v>37934</c:v>
                </c:pt>
                <c:pt idx="6158">
                  <c:v>37935</c:v>
                </c:pt>
                <c:pt idx="6159">
                  <c:v>37936</c:v>
                </c:pt>
                <c:pt idx="6160">
                  <c:v>37937</c:v>
                </c:pt>
                <c:pt idx="6161">
                  <c:v>37938</c:v>
                </c:pt>
                <c:pt idx="6162">
                  <c:v>37939</c:v>
                </c:pt>
                <c:pt idx="6163">
                  <c:v>37940</c:v>
                </c:pt>
                <c:pt idx="6164">
                  <c:v>37941</c:v>
                </c:pt>
                <c:pt idx="6165">
                  <c:v>37942</c:v>
                </c:pt>
                <c:pt idx="6166">
                  <c:v>37943</c:v>
                </c:pt>
                <c:pt idx="6167">
                  <c:v>37944</c:v>
                </c:pt>
                <c:pt idx="6168">
                  <c:v>37945</c:v>
                </c:pt>
                <c:pt idx="6169">
                  <c:v>37946</c:v>
                </c:pt>
                <c:pt idx="6170">
                  <c:v>37947</c:v>
                </c:pt>
                <c:pt idx="6171">
                  <c:v>37948</c:v>
                </c:pt>
                <c:pt idx="6172">
                  <c:v>37949</c:v>
                </c:pt>
                <c:pt idx="6173">
                  <c:v>37950</c:v>
                </c:pt>
                <c:pt idx="6174">
                  <c:v>37951</c:v>
                </c:pt>
                <c:pt idx="6175">
                  <c:v>37952</c:v>
                </c:pt>
                <c:pt idx="6176">
                  <c:v>37953</c:v>
                </c:pt>
                <c:pt idx="6177">
                  <c:v>37954</c:v>
                </c:pt>
                <c:pt idx="6178">
                  <c:v>37955</c:v>
                </c:pt>
                <c:pt idx="6179">
                  <c:v>37956</c:v>
                </c:pt>
                <c:pt idx="6180">
                  <c:v>37957</c:v>
                </c:pt>
                <c:pt idx="6181">
                  <c:v>37958</c:v>
                </c:pt>
                <c:pt idx="6182">
                  <c:v>37959</c:v>
                </c:pt>
                <c:pt idx="6183">
                  <c:v>37960</c:v>
                </c:pt>
                <c:pt idx="6184">
                  <c:v>37961</c:v>
                </c:pt>
                <c:pt idx="6185">
                  <c:v>37962</c:v>
                </c:pt>
                <c:pt idx="6186">
                  <c:v>37963</c:v>
                </c:pt>
                <c:pt idx="6187">
                  <c:v>37964</c:v>
                </c:pt>
                <c:pt idx="6188">
                  <c:v>37965</c:v>
                </c:pt>
                <c:pt idx="6189">
                  <c:v>37966</c:v>
                </c:pt>
                <c:pt idx="6190">
                  <c:v>37967</c:v>
                </c:pt>
                <c:pt idx="6191">
                  <c:v>37968</c:v>
                </c:pt>
                <c:pt idx="6192">
                  <c:v>37969</c:v>
                </c:pt>
                <c:pt idx="6193">
                  <c:v>37970</c:v>
                </c:pt>
                <c:pt idx="6194">
                  <c:v>37971</c:v>
                </c:pt>
                <c:pt idx="6195">
                  <c:v>37972</c:v>
                </c:pt>
                <c:pt idx="6196">
                  <c:v>37973</c:v>
                </c:pt>
                <c:pt idx="6197">
                  <c:v>37974</c:v>
                </c:pt>
                <c:pt idx="6198">
                  <c:v>37975</c:v>
                </c:pt>
                <c:pt idx="6199">
                  <c:v>37976</c:v>
                </c:pt>
                <c:pt idx="6200">
                  <c:v>37977</c:v>
                </c:pt>
                <c:pt idx="6201">
                  <c:v>37978</c:v>
                </c:pt>
                <c:pt idx="6202">
                  <c:v>37979</c:v>
                </c:pt>
                <c:pt idx="6203">
                  <c:v>37980</c:v>
                </c:pt>
                <c:pt idx="6204">
                  <c:v>37981</c:v>
                </c:pt>
                <c:pt idx="6205">
                  <c:v>37982</c:v>
                </c:pt>
                <c:pt idx="6206">
                  <c:v>37983</c:v>
                </c:pt>
                <c:pt idx="6207">
                  <c:v>37984</c:v>
                </c:pt>
                <c:pt idx="6208">
                  <c:v>37985</c:v>
                </c:pt>
                <c:pt idx="6209">
                  <c:v>37986</c:v>
                </c:pt>
                <c:pt idx="6210">
                  <c:v>37987</c:v>
                </c:pt>
                <c:pt idx="6211">
                  <c:v>37988</c:v>
                </c:pt>
                <c:pt idx="6212">
                  <c:v>37989</c:v>
                </c:pt>
                <c:pt idx="6213">
                  <c:v>37990</c:v>
                </c:pt>
                <c:pt idx="6214">
                  <c:v>37991</c:v>
                </c:pt>
                <c:pt idx="6215">
                  <c:v>37992</c:v>
                </c:pt>
                <c:pt idx="6216">
                  <c:v>37993</c:v>
                </c:pt>
                <c:pt idx="6217">
                  <c:v>37994</c:v>
                </c:pt>
                <c:pt idx="6218">
                  <c:v>37995</c:v>
                </c:pt>
                <c:pt idx="6219">
                  <c:v>37996</c:v>
                </c:pt>
                <c:pt idx="6220">
                  <c:v>37997</c:v>
                </c:pt>
                <c:pt idx="6221">
                  <c:v>37998</c:v>
                </c:pt>
                <c:pt idx="6222">
                  <c:v>37999</c:v>
                </c:pt>
                <c:pt idx="6223">
                  <c:v>38000</c:v>
                </c:pt>
                <c:pt idx="6224">
                  <c:v>38001</c:v>
                </c:pt>
                <c:pt idx="6225">
                  <c:v>38002</c:v>
                </c:pt>
                <c:pt idx="6226">
                  <c:v>38003</c:v>
                </c:pt>
                <c:pt idx="6227">
                  <c:v>38004</c:v>
                </c:pt>
                <c:pt idx="6228">
                  <c:v>38005</c:v>
                </c:pt>
                <c:pt idx="6229">
                  <c:v>38006</c:v>
                </c:pt>
                <c:pt idx="6230">
                  <c:v>38007</c:v>
                </c:pt>
                <c:pt idx="6231">
                  <c:v>38008</c:v>
                </c:pt>
                <c:pt idx="6232">
                  <c:v>38009</c:v>
                </c:pt>
                <c:pt idx="6233">
                  <c:v>38010</c:v>
                </c:pt>
                <c:pt idx="6234">
                  <c:v>38011</c:v>
                </c:pt>
                <c:pt idx="6235">
                  <c:v>38012</c:v>
                </c:pt>
                <c:pt idx="6236">
                  <c:v>38013</c:v>
                </c:pt>
                <c:pt idx="6237">
                  <c:v>38014</c:v>
                </c:pt>
                <c:pt idx="6238">
                  <c:v>38015</c:v>
                </c:pt>
                <c:pt idx="6239">
                  <c:v>38016</c:v>
                </c:pt>
                <c:pt idx="6240">
                  <c:v>38017</c:v>
                </c:pt>
                <c:pt idx="6241">
                  <c:v>38018</c:v>
                </c:pt>
                <c:pt idx="6242">
                  <c:v>38019</c:v>
                </c:pt>
                <c:pt idx="6243">
                  <c:v>38020</c:v>
                </c:pt>
                <c:pt idx="6244">
                  <c:v>38021</c:v>
                </c:pt>
                <c:pt idx="6245">
                  <c:v>38022</c:v>
                </c:pt>
                <c:pt idx="6246">
                  <c:v>38023</c:v>
                </c:pt>
                <c:pt idx="6247">
                  <c:v>38024</c:v>
                </c:pt>
                <c:pt idx="6248">
                  <c:v>38025</c:v>
                </c:pt>
                <c:pt idx="6249">
                  <c:v>38026</c:v>
                </c:pt>
                <c:pt idx="6250">
                  <c:v>38027</c:v>
                </c:pt>
                <c:pt idx="6251">
                  <c:v>38028</c:v>
                </c:pt>
                <c:pt idx="6252">
                  <c:v>38029</c:v>
                </c:pt>
                <c:pt idx="6253">
                  <c:v>38030</c:v>
                </c:pt>
                <c:pt idx="6254">
                  <c:v>38031</c:v>
                </c:pt>
                <c:pt idx="6255">
                  <c:v>38032</c:v>
                </c:pt>
                <c:pt idx="6256">
                  <c:v>38033</c:v>
                </c:pt>
                <c:pt idx="6257">
                  <c:v>38034</c:v>
                </c:pt>
                <c:pt idx="6258">
                  <c:v>38035</c:v>
                </c:pt>
                <c:pt idx="6259">
                  <c:v>38036</c:v>
                </c:pt>
                <c:pt idx="6260">
                  <c:v>38037</c:v>
                </c:pt>
                <c:pt idx="6261">
                  <c:v>38038</c:v>
                </c:pt>
                <c:pt idx="6262">
                  <c:v>38039</c:v>
                </c:pt>
                <c:pt idx="6263">
                  <c:v>38040</c:v>
                </c:pt>
                <c:pt idx="6264">
                  <c:v>38041</c:v>
                </c:pt>
                <c:pt idx="6265">
                  <c:v>38042</c:v>
                </c:pt>
                <c:pt idx="6266">
                  <c:v>38043</c:v>
                </c:pt>
                <c:pt idx="6267">
                  <c:v>38044</c:v>
                </c:pt>
                <c:pt idx="6268">
                  <c:v>38045</c:v>
                </c:pt>
                <c:pt idx="6269">
                  <c:v>38046</c:v>
                </c:pt>
                <c:pt idx="6270">
                  <c:v>38047</c:v>
                </c:pt>
                <c:pt idx="6271">
                  <c:v>38048</c:v>
                </c:pt>
                <c:pt idx="6272">
                  <c:v>38049</c:v>
                </c:pt>
                <c:pt idx="6273">
                  <c:v>38050</c:v>
                </c:pt>
                <c:pt idx="6274">
                  <c:v>38051</c:v>
                </c:pt>
                <c:pt idx="6275">
                  <c:v>38052</c:v>
                </c:pt>
                <c:pt idx="6276">
                  <c:v>38053</c:v>
                </c:pt>
                <c:pt idx="6277">
                  <c:v>38054</c:v>
                </c:pt>
                <c:pt idx="6278">
                  <c:v>38055</c:v>
                </c:pt>
                <c:pt idx="6279">
                  <c:v>38056</c:v>
                </c:pt>
                <c:pt idx="6280">
                  <c:v>38057</c:v>
                </c:pt>
                <c:pt idx="6281">
                  <c:v>38058</c:v>
                </c:pt>
                <c:pt idx="6282">
                  <c:v>38059</c:v>
                </c:pt>
                <c:pt idx="6283">
                  <c:v>38060</c:v>
                </c:pt>
                <c:pt idx="6284">
                  <c:v>38061</c:v>
                </c:pt>
                <c:pt idx="6285">
                  <c:v>38062</c:v>
                </c:pt>
                <c:pt idx="6286">
                  <c:v>38063</c:v>
                </c:pt>
                <c:pt idx="6287">
                  <c:v>38064</c:v>
                </c:pt>
                <c:pt idx="6288">
                  <c:v>38065</c:v>
                </c:pt>
                <c:pt idx="6289">
                  <c:v>38066</c:v>
                </c:pt>
                <c:pt idx="6290">
                  <c:v>38067</c:v>
                </c:pt>
                <c:pt idx="6291">
                  <c:v>38068</c:v>
                </c:pt>
                <c:pt idx="6292">
                  <c:v>38069</c:v>
                </c:pt>
                <c:pt idx="6293">
                  <c:v>38070</c:v>
                </c:pt>
                <c:pt idx="6294">
                  <c:v>38071</c:v>
                </c:pt>
                <c:pt idx="6295">
                  <c:v>38072</c:v>
                </c:pt>
                <c:pt idx="6296">
                  <c:v>38073</c:v>
                </c:pt>
                <c:pt idx="6297">
                  <c:v>38074</c:v>
                </c:pt>
                <c:pt idx="6298">
                  <c:v>38075</c:v>
                </c:pt>
                <c:pt idx="6299">
                  <c:v>38076</c:v>
                </c:pt>
                <c:pt idx="6300">
                  <c:v>38077</c:v>
                </c:pt>
                <c:pt idx="6301">
                  <c:v>38078</c:v>
                </c:pt>
                <c:pt idx="6302">
                  <c:v>38079</c:v>
                </c:pt>
                <c:pt idx="6303">
                  <c:v>38080</c:v>
                </c:pt>
                <c:pt idx="6304">
                  <c:v>38081</c:v>
                </c:pt>
                <c:pt idx="6305">
                  <c:v>38082</c:v>
                </c:pt>
                <c:pt idx="6306">
                  <c:v>38083</c:v>
                </c:pt>
                <c:pt idx="6307">
                  <c:v>38084</c:v>
                </c:pt>
                <c:pt idx="6308">
                  <c:v>38085</c:v>
                </c:pt>
                <c:pt idx="6309">
                  <c:v>38086</c:v>
                </c:pt>
                <c:pt idx="6310">
                  <c:v>38087</c:v>
                </c:pt>
                <c:pt idx="6311">
                  <c:v>38088</c:v>
                </c:pt>
                <c:pt idx="6312">
                  <c:v>38089</c:v>
                </c:pt>
                <c:pt idx="6313">
                  <c:v>38090</c:v>
                </c:pt>
                <c:pt idx="6314">
                  <c:v>38091</c:v>
                </c:pt>
                <c:pt idx="6315">
                  <c:v>38092</c:v>
                </c:pt>
                <c:pt idx="6316">
                  <c:v>38093</c:v>
                </c:pt>
                <c:pt idx="6317">
                  <c:v>38094</c:v>
                </c:pt>
                <c:pt idx="6318">
                  <c:v>38095</c:v>
                </c:pt>
                <c:pt idx="6319">
                  <c:v>38096</c:v>
                </c:pt>
                <c:pt idx="6320">
                  <c:v>38097</c:v>
                </c:pt>
                <c:pt idx="6321">
                  <c:v>38098</c:v>
                </c:pt>
                <c:pt idx="6322">
                  <c:v>38099</c:v>
                </c:pt>
                <c:pt idx="6323">
                  <c:v>38100</c:v>
                </c:pt>
                <c:pt idx="6324">
                  <c:v>38101</c:v>
                </c:pt>
                <c:pt idx="6325">
                  <c:v>38102</c:v>
                </c:pt>
                <c:pt idx="6326">
                  <c:v>38103</c:v>
                </c:pt>
                <c:pt idx="6327">
                  <c:v>38104</c:v>
                </c:pt>
                <c:pt idx="6328">
                  <c:v>38105</c:v>
                </c:pt>
                <c:pt idx="6329">
                  <c:v>38106</c:v>
                </c:pt>
                <c:pt idx="6330">
                  <c:v>38107</c:v>
                </c:pt>
                <c:pt idx="6331">
                  <c:v>38108</c:v>
                </c:pt>
                <c:pt idx="6332">
                  <c:v>38109</c:v>
                </c:pt>
                <c:pt idx="6333">
                  <c:v>38110</c:v>
                </c:pt>
                <c:pt idx="6334">
                  <c:v>38111</c:v>
                </c:pt>
                <c:pt idx="6335">
                  <c:v>38112</c:v>
                </c:pt>
                <c:pt idx="6336">
                  <c:v>38113</c:v>
                </c:pt>
                <c:pt idx="6337">
                  <c:v>38114</c:v>
                </c:pt>
                <c:pt idx="6338">
                  <c:v>38115</c:v>
                </c:pt>
                <c:pt idx="6339">
                  <c:v>38116</c:v>
                </c:pt>
                <c:pt idx="6340">
                  <c:v>38117</c:v>
                </c:pt>
                <c:pt idx="6341">
                  <c:v>38118</c:v>
                </c:pt>
                <c:pt idx="6342">
                  <c:v>38119</c:v>
                </c:pt>
                <c:pt idx="6343">
                  <c:v>38120</c:v>
                </c:pt>
                <c:pt idx="6344">
                  <c:v>38121</c:v>
                </c:pt>
                <c:pt idx="6345">
                  <c:v>38122</c:v>
                </c:pt>
                <c:pt idx="6346">
                  <c:v>38123</c:v>
                </c:pt>
                <c:pt idx="6347">
                  <c:v>38124</c:v>
                </c:pt>
                <c:pt idx="6348">
                  <c:v>38125</c:v>
                </c:pt>
                <c:pt idx="6349">
                  <c:v>38126</c:v>
                </c:pt>
                <c:pt idx="6350">
                  <c:v>38127</c:v>
                </c:pt>
                <c:pt idx="6351">
                  <c:v>38128</c:v>
                </c:pt>
                <c:pt idx="6352">
                  <c:v>38129</c:v>
                </c:pt>
                <c:pt idx="6353">
                  <c:v>38130</c:v>
                </c:pt>
                <c:pt idx="6354">
                  <c:v>38131</c:v>
                </c:pt>
                <c:pt idx="6355">
                  <c:v>38132</c:v>
                </c:pt>
                <c:pt idx="6356">
                  <c:v>38133</c:v>
                </c:pt>
                <c:pt idx="6357">
                  <c:v>38134</c:v>
                </c:pt>
                <c:pt idx="6358">
                  <c:v>38135</c:v>
                </c:pt>
                <c:pt idx="6359">
                  <c:v>38136</c:v>
                </c:pt>
                <c:pt idx="6360">
                  <c:v>38137</c:v>
                </c:pt>
                <c:pt idx="6361">
                  <c:v>38138</c:v>
                </c:pt>
                <c:pt idx="6362">
                  <c:v>38139</c:v>
                </c:pt>
                <c:pt idx="6363">
                  <c:v>38140</c:v>
                </c:pt>
                <c:pt idx="6364">
                  <c:v>38141</c:v>
                </c:pt>
                <c:pt idx="6365">
                  <c:v>38142</c:v>
                </c:pt>
                <c:pt idx="6366">
                  <c:v>38143</c:v>
                </c:pt>
                <c:pt idx="6367">
                  <c:v>38144</c:v>
                </c:pt>
                <c:pt idx="6368">
                  <c:v>38145</c:v>
                </c:pt>
                <c:pt idx="6369">
                  <c:v>38146</c:v>
                </c:pt>
                <c:pt idx="6370">
                  <c:v>38147</c:v>
                </c:pt>
                <c:pt idx="6371">
                  <c:v>38148</c:v>
                </c:pt>
                <c:pt idx="6372">
                  <c:v>38149</c:v>
                </c:pt>
                <c:pt idx="6373">
                  <c:v>38150</c:v>
                </c:pt>
                <c:pt idx="6374">
                  <c:v>38151</c:v>
                </c:pt>
                <c:pt idx="6375">
                  <c:v>38152</c:v>
                </c:pt>
                <c:pt idx="6376">
                  <c:v>38153</c:v>
                </c:pt>
                <c:pt idx="6377">
                  <c:v>38154</c:v>
                </c:pt>
                <c:pt idx="6378">
                  <c:v>38155</c:v>
                </c:pt>
                <c:pt idx="6379">
                  <c:v>38156</c:v>
                </c:pt>
                <c:pt idx="6380">
                  <c:v>38157</c:v>
                </c:pt>
                <c:pt idx="6381">
                  <c:v>38158</c:v>
                </c:pt>
                <c:pt idx="6382">
                  <c:v>38159</c:v>
                </c:pt>
                <c:pt idx="6383">
                  <c:v>38160</c:v>
                </c:pt>
                <c:pt idx="6384">
                  <c:v>38161</c:v>
                </c:pt>
                <c:pt idx="6385">
                  <c:v>38162</c:v>
                </c:pt>
                <c:pt idx="6386">
                  <c:v>38163</c:v>
                </c:pt>
                <c:pt idx="6387">
                  <c:v>38164</c:v>
                </c:pt>
                <c:pt idx="6388">
                  <c:v>38165</c:v>
                </c:pt>
                <c:pt idx="6389">
                  <c:v>38166</c:v>
                </c:pt>
                <c:pt idx="6390">
                  <c:v>38167</c:v>
                </c:pt>
                <c:pt idx="6391">
                  <c:v>38168</c:v>
                </c:pt>
                <c:pt idx="6392">
                  <c:v>38169</c:v>
                </c:pt>
                <c:pt idx="6393">
                  <c:v>38170</c:v>
                </c:pt>
                <c:pt idx="6394">
                  <c:v>38171</c:v>
                </c:pt>
                <c:pt idx="6395">
                  <c:v>38172</c:v>
                </c:pt>
                <c:pt idx="6396">
                  <c:v>38173</c:v>
                </c:pt>
                <c:pt idx="6397">
                  <c:v>38174</c:v>
                </c:pt>
                <c:pt idx="6398">
                  <c:v>38175</c:v>
                </c:pt>
                <c:pt idx="6399">
                  <c:v>38176</c:v>
                </c:pt>
                <c:pt idx="6400">
                  <c:v>38177</c:v>
                </c:pt>
                <c:pt idx="6401">
                  <c:v>38178</c:v>
                </c:pt>
                <c:pt idx="6402">
                  <c:v>38179</c:v>
                </c:pt>
                <c:pt idx="6403">
                  <c:v>38180</c:v>
                </c:pt>
                <c:pt idx="6404">
                  <c:v>38181</c:v>
                </c:pt>
                <c:pt idx="6405">
                  <c:v>38182</c:v>
                </c:pt>
                <c:pt idx="6406">
                  <c:v>38183</c:v>
                </c:pt>
                <c:pt idx="6407">
                  <c:v>38184</c:v>
                </c:pt>
                <c:pt idx="6408">
                  <c:v>38185</c:v>
                </c:pt>
                <c:pt idx="6409">
                  <c:v>38186</c:v>
                </c:pt>
                <c:pt idx="6410">
                  <c:v>38187</c:v>
                </c:pt>
                <c:pt idx="6411">
                  <c:v>38188</c:v>
                </c:pt>
                <c:pt idx="6412">
                  <c:v>38189</c:v>
                </c:pt>
                <c:pt idx="6413">
                  <c:v>38190</c:v>
                </c:pt>
                <c:pt idx="6414">
                  <c:v>38191</c:v>
                </c:pt>
                <c:pt idx="6415">
                  <c:v>38192</c:v>
                </c:pt>
                <c:pt idx="6416">
                  <c:v>38193</c:v>
                </c:pt>
                <c:pt idx="6417">
                  <c:v>38194</c:v>
                </c:pt>
                <c:pt idx="6418">
                  <c:v>38195</c:v>
                </c:pt>
                <c:pt idx="6419">
                  <c:v>38196</c:v>
                </c:pt>
                <c:pt idx="6420">
                  <c:v>38197</c:v>
                </c:pt>
                <c:pt idx="6421">
                  <c:v>38198</c:v>
                </c:pt>
                <c:pt idx="6422">
                  <c:v>38199</c:v>
                </c:pt>
                <c:pt idx="6423">
                  <c:v>38200</c:v>
                </c:pt>
                <c:pt idx="6424">
                  <c:v>38201</c:v>
                </c:pt>
                <c:pt idx="6425">
                  <c:v>38202</c:v>
                </c:pt>
                <c:pt idx="6426">
                  <c:v>38203</c:v>
                </c:pt>
                <c:pt idx="6427">
                  <c:v>38204</c:v>
                </c:pt>
                <c:pt idx="6428">
                  <c:v>38205</c:v>
                </c:pt>
                <c:pt idx="6429">
                  <c:v>38206</c:v>
                </c:pt>
                <c:pt idx="6430">
                  <c:v>38207</c:v>
                </c:pt>
                <c:pt idx="6431">
                  <c:v>38208</c:v>
                </c:pt>
                <c:pt idx="6432">
                  <c:v>38209</c:v>
                </c:pt>
                <c:pt idx="6433">
                  <c:v>38210</c:v>
                </c:pt>
                <c:pt idx="6434">
                  <c:v>38211</c:v>
                </c:pt>
                <c:pt idx="6435">
                  <c:v>38212</c:v>
                </c:pt>
                <c:pt idx="6436">
                  <c:v>38213</c:v>
                </c:pt>
                <c:pt idx="6437">
                  <c:v>38214</c:v>
                </c:pt>
                <c:pt idx="6438">
                  <c:v>38215</c:v>
                </c:pt>
                <c:pt idx="6439">
                  <c:v>38216</c:v>
                </c:pt>
                <c:pt idx="6440">
                  <c:v>38217</c:v>
                </c:pt>
                <c:pt idx="6441">
                  <c:v>38218</c:v>
                </c:pt>
                <c:pt idx="6442">
                  <c:v>38219</c:v>
                </c:pt>
                <c:pt idx="6443">
                  <c:v>38220</c:v>
                </c:pt>
                <c:pt idx="6444">
                  <c:v>38221</c:v>
                </c:pt>
                <c:pt idx="6445">
                  <c:v>38222</c:v>
                </c:pt>
                <c:pt idx="6446">
                  <c:v>38223</c:v>
                </c:pt>
                <c:pt idx="6447">
                  <c:v>38224</c:v>
                </c:pt>
                <c:pt idx="6448">
                  <c:v>38225</c:v>
                </c:pt>
                <c:pt idx="6449">
                  <c:v>38226</c:v>
                </c:pt>
                <c:pt idx="6450">
                  <c:v>38227</c:v>
                </c:pt>
                <c:pt idx="6451">
                  <c:v>38228</c:v>
                </c:pt>
                <c:pt idx="6452">
                  <c:v>38229</c:v>
                </c:pt>
                <c:pt idx="6453">
                  <c:v>38230</c:v>
                </c:pt>
                <c:pt idx="6454">
                  <c:v>38231</c:v>
                </c:pt>
                <c:pt idx="6455">
                  <c:v>38232</c:v>
                </c:pt>
                <c:pt idx="6456">
                  <c:v>38233</c:v>
                </c:pt>
                <c:pt idx="6457">
                  <c:v>38234</c:v>
                </c:pt>
                <c:pt idx="6458">
                  <c:v>38235</c:v>
                </c:pt>
                <c:pt idx="6459">
                  <c:v>38236</c:v>
                </c:pt>
                <c:pt idx="6460">
                  <c:v>38237</c:v>
                </c:pt>
                <c:pt idx="6461">
                  <c:v>38238</c:v>
                </c:pt>
                <c:pt idx="6462">
                  <c:v>38239</c:v>
                </c:pt>
                <c:pt idx="6463">
                  <c:v>38240</c:v>
                </c:pt>
                <c:pt idx="6464">
                  <c:v>38241</c:v>
                </c:pt>
                <c:pt idx="6465">
                  <c:v>38242</c:v>
                </c:pt>
                <c:pt idx="6466">
                  <c:v>38243</c:v>
                </c:pt>
                <c:pt idx="6467">
                  <c:v>38244</c:v>
                </c:pt>
                <c:pt idx="6468">
                  <c:v>38245</c:v>
                </c:pt>
                <c:pt idx="6469">
                  <c:v>38246</c:v>
                </c:pt>
                <c:pt idx="6470">
                  <c:v>38247</c:v>
                </c:pt>
                <c:pt idx="6471">
                  <c:v>38248</c:v>
                </c:pt>
                <c:pt idx="6472">
                  <c:v>38249</c:v>
                </c:pt>
                <c:pt idx="6473">
                  <c:v>38250</c:v>
                </c:pt>
                <c:pt idx="6474">
                  <c:v>38251</c:v>
                </c:pt>
                <c:pt idx="6475">
                  <c:v>38252</c:v>
                </c:pt>
                <c:pt idx="6476">
                  <c:v>38253</c:v>
                </c:pt>
                <c:pt idx="6477">
                  <c:v>38254</c:v>
                </c:pt>
                <c:pt idx="6478">
                  <c:v>38255</c:v>
                </c:pt>
                <c:pt idx="6479">
                  <c:v>38256</c:v>
                </c:pt>
                <c:pt idx="6480">
                  <c:v>38257</c:v>
                </c:pt>
                <c:pt idx="6481">
                  <c:v>38258</c:v>
                </c:pt>
                <c:pt idx="6482">
                  <c:v>38259</c:v>
                </c:pt>
                <c:pt idx="6483">
                  <c:v>38260</c:v>
                </c:pt>
                <c:pt idx="6484">
                  <c:v>38261</c:v>
                </c:pt>
                <c:pt idx="6485">
                  <c:v>38262</c:v>
                </c:pt>
                <c:pt idx="6486">
                  <c:v>38263</c:v>
                </c:pt>
                <c:pt idx="6487">
                  <c:v>38264</c:v>
                </c:pt>
                <c:pt idx="6488">
                  <c:v>38265</c:v>
                </c:pt>
                <c:pt idx="6489">
                  <c:v>38266</c:v>
                </c:pt>
                <c:pt idx="6490">
                  <c:v>38267</c:v>
                </c:pt>
                <c:pt idx="6491">
                  <c:v>38268</c:v>
                </c:pt>
                <c:pt idx="6492">
                  <c:v>38269</c:v>
                </c:pt>
                <c:pt idx="6493">
                  <c:v>38270</c:v>
                </c:pt>
                <c:pt idx="6494">
                  <c:v>38271</c:v>
                </c:pt>
                <c:pt idx="6495">
                  <c:v>38272</c:v>
                </c:pt>
                <c:pt idx="6496">
                  <c:v>38273</c:v>
                </c:pt>
                <c:pt idx="6497">
                  <c:v>38274</c:v>
                </c:pt>
                <c:pt idx="6498">
                  <c:v>38275</c:v>
                </c:pt>
                <c:pt idx="6499">
                  <c:v>38276</c:v>
                </c:pt>
                <c:pt idx="6500">
                  <c:v>38277</c:v>
                </c:pt>
                <c:pt idx="6501">
                  <c:v>38278</c:v>
                </c:pt>
                <c:pt idx="6502">
                  <c:v>38279</c:v>
                </c:pt>
                <c:pt idx="6503">
                  <c:v>38280</c:v>
                </c:pt>
                <c:pt idx="6504">
                  <c:v>38281</c:v>
                </c:pt>
                <c:pt idx="6505">
                  <c:v>38282</c:v>
                </c:pt>
                <c:pt idx="6506">
                  <c:v>38283</c:v>
                </c:pt>
                <c:pt idx="6507">
                  <c:v>38284</c:v>
                </c:pt>
                <c:pt idx="6508">
                  <c:v>38285</c:v>
                </c:pt>
                <c:pt idx="6509">
                  <c:v>38286</c:v>
                </c:pt>
                <c:pt idx="6510">
                  <c:v>38287</c:v>
                </c:pt>
                <c:pt idx="6511">
                  <c:v>38288</c:v>
                </c:pt>
                <c:pt idx="6512">
                  <c:v>38289</c:v>
                </c:pt>
                <c:pt idx="6513">
                  <c:v>38290</c:v>
                </c:pt>
                <c:pt idx="6514">
                  <c:v>38291</c:v>
                </c:pt>
                <c:pt idx="6515">
                  <c:v>38292</c:v>
                </c:pt>
                <c:pt idx="6516">
                  <c:v>38293</c:v>
                </c:pt>
                <c:pt idx="6517">
                  <c:v>38294</c:v>
                </c:pt>
                <c:pt idx="6518">
                  <c:v>38295</c:v>
                </c:pt>
                <c:pt idx="6519">
                  <c:v>38296</c:v>
                </c:pt>
                <c:pt idx="6520">
                  <c:v>38297</c:v>
                </c:pt>
                <c:pt idx="6521">
                  <c:v>38298</c:v>
                </c:pt>
                <c:pt idx="6522">
                  <c:v>38299</c:v>
                </c:pt>
                <c:pt idx="6523">
                  <c:v>38300</c:v>
                </c:pt>
                <c:pt idx="6524">
                  <c:v>38301</c:v>
                </c:pt>
                <c:pt idx="6525">
                  <c:v>38302</c:v>
                </c:pt>
                <c:pt idx="6526">
                  <c:v>38303</c:v>
                </c:pt>
                <c:pt idx="6527">
                  <c:v>38304</c:v>
                </c:pt>
                <c:pt idx="6528">
                  <c:v>38305</c:v>
                </c:pt>
                <c:pt idx="6529">
                  <c:v>38306</c:v>
                </c:pt>
                <c:pt idx="6530">
                  <c:v>38307</c:v>
                </c:pt>
                <c:pt idx="6531">
                  <c:v>38308</c:v>
                </c:pt>
                <c:pt idx="6532">
                  <c:v>38309</c:v>
                </c:pt>
                <c:pt idx="6533">
                  <c:v>38310</c:v>
                </c:pt>
                <c:pt idx="6534">
                  <c:v>38311</c:v>
                </c:pt>
                <c:pt idx="6535">
                  <c:v>38312</c:v>
                </c:pt>
                <c:pt idx="6536">
                  <c:v>38313</c:v>
                </c:pt>
                <c:pt idx="6537">
                  <c:v>38314</c:v>
                </c:pt>
                <c:pt idx="6538">
                  <c:v>38315</c:v>
                </c:pt>
                <c:pt idx="6539">
                  <c:v>38316</c:v>
                </c:pt>
                <c:pt idx="6540">
                  <c:v>38317</c:v>
                </c:pt>
                <c:pt idx="6541">
                  <c:v>38318</c:v>
                </c:pt>
                <c:pt idx="6542">
                  <c:v>38319</c:v>
                </c:pt>
                <c:pt idx="6543">
                  <c:v>38320</c:v>
                </c:pt>
                <c:pt idx="6544">
                  <c:v>38321</c:v>
                </c:pt>
                <c:pt idx="6545">
                  <c:v>38322</c:v>
                </c:pt>
                <c:pt idx="6546">
                  <c:v>38323</c:v>
                </c:pt>
                <c:pt idx="6547">
                  <c:v>38324</c:v>
                </c:pt>
                <c:pt idx="6548">
                  <c:v>38325</c:v>
                </c:pt>
                <c:pt idx="6549">
                  <c:v>38326</c:v>
                </c:pt>
                <c:pt idx="6550">
                  <c:v>38327</c:v>
                </c:pt>
                <c:pt idx="6551">
                  <c:v>38328</c:v>
                </c:pt>
                <c:pt idx="6552">
                  <c:v>38329</c:v>
                </c:pt>
                <c:pt idx="6553">
                  <c:v>38330</c:v>
                </c:pt>
                <c:pt idx="6554">
                  <c:v>38331</c:v>
                </c:pt>
                <c:pt idx="6555">
                  <c:v>38332</c:v>
                </c:pt>
                <c:pt idx="6556">
                  <c:v>38333</c:v>
                </c:pt>
                <c:pt idx="6557">
                  <c:v>38334</c:v>
                </c:pt>
                <c:pt idx="6558">
                  <c:v>38335</c:v>
                </c:pt>
                <c:pt idx="6559">
                  <c:v>38336</c:v>
                </c:pt>
                <c:pt idx="6560">
                  <c:v>38337</c:v>
                </c:pt>
                <c:pt idx="6561">
                  <c:v>38338</c:v>
                </c:pt>
                <c:pt idx="6562">
                  <c:v>38339</c:v>
                </c:pt>
                <c:pt idx="6563">
                  <c:v>38340</c:v>
                </c:pt>
                <c:pt idx="6564">
                  <c:v>38341</c:v>
                </c:pt>
                <c:pt idx="6565">
                  <c:v>38342</c:v>
                </c:pt>
                <c:pt idx="6566">
                  <c:v>38343</c:v>
                </c:pt>
                <c:pt idx="6567">
                  <c:v>38344</c:v>
                </c:pt>
                <c:pt idx="6568">
                  <c:v>38345</c:v>
                </c:pt>
                <c:pt idx="6569">
                  <c:v>38346</c:v>
                </c:pt>
                <c:pt idx="6570">
                  <c:v>38347</c:v>
                </c:pt>
                <c:pt idx="6571">
                  <c:v>38348</c:v>
                </c:pt>
                <c:pt idx="6572">
                  <c:v>38349</c:v>
                </c:pt>
                <c:pt idx="6573">
                  <c:v>38350</c:v>
                </c:pt>
                <c:pt idx="6574">
                  <c:v>38351</c:v>
                </c:pt>
                <c:pt idx="6575">
                  <c:v>38352</c:v>
                </c:pt>
                <c:pt idx="6576">
                  <c:v>38353</c:v>
                </c:pt>
                <c:pt idx="6577">
                  <c:v>38354</c:v>
                </c:pt>
                <c:pt idx="6578">
                  <c:v>38355</c:v>
                </c:pt>
                <c:pt idx="6579">
                  <c:v>38356</c:v>
                </c:pt>
                <c:pt idx="6580">
                  <c:v>38357</c:v>
                </c:pt>
                <c:pt idx="6581">
                  <c:v>38358</c:v>
                </c:pt>
                <c:pt idx="6582">
                  <c:v>38359</c:v>
                </c:pt>
                <c:pt idx="6583">
                  <c:v>38360</c:v>
                </c:pt>
                <c:pt idx="6584">
                  <c:v>38361</c:v>
                </c:pt>
                <c:pt idx="6585">
                  <c:v>38362</c:v>
                </c:pt>
                <c:pt idx="6586">
                  <c:v>38363</c:v>
                </c:pt>
                <c:pt idx="6587">
                  <c:v>38364</c:v>
                </c:pt>
                <c:pt idx="6588">
                  <c:v>38365</c:v>
                </c:pt>
                <c:pt idx="6589">
                  <c:v>38366</c:v>
                </c:pt>
                <c:pt idx="6590">
                  <c:v>38367</c:v>
                </c:pt>
                <c:pt idx="6591">
                  <c:v>38368</c:v>
                </c:pt>
                <c:pt idx="6592">
                  <c:v>38369</c:v>
                </c:pt>
                <c:pt idx="6593">
                  <c:v>38370</c:v>
                </c:pt>
                <c:pt idx="6594">
                  <c:v>38371</c:v>
                </c:pt>
                <c:pt idx="6595">
                  <c:v>38372</c:v>
                </c:pt>
                <c:pt idx="6596">
                  <c:v>38373</c:v>
                </c:pt>
                <c:pt idx="6597">
                  <c:v>38374</c:v>
                </c:pt>
                <c:pt idx="6598">
                  <c:v>38375</c:v>
                </c:pt>
                <c:pt idx="6599">
                  <c:v>38376</c:v>
                </c:pt>
                <c:pt idx="6600">
                  <c:v>38377</c:v>
                </c:pt>
                <c:pt idx="6601">
                  <c:v>38378</c:v>
                </c:pt>
                <c:pt idx="6602">
                  <c:v>38379</c:v>
                </c:pt>
                <c:pt idx="6603">
                  <c:v>38380</c:v>
                </c:pt>
                <c:pt idx="6604">
                  <c:v>38381</c:v>
                </c:pt>
                <c:pt idx="6605">
                  <c:v>38382</c:v>
                </c:pt>
                <c:pt idx="6606">
                  <c:v>38383</c:v>
                </c:pt>
                <c:pt idx="6607">
                  <c:v>38384</c:v>
                </c:pt>
                <c:pt idx="6608">
                  <c:v>38385</c:v>
                </c:pt>
                <c:pt idx="6609">
                  <c:v>38386</c:v>
                </c:pt>
                <c:pt idx="6610">
                  <c:v>38387</c:v>
                </c:pt>
                <c:pt idx="6611">
                  <c:v>38388</c:v>
                </c:pt>
                <c:pt idx="6612">
                  <c:v>38389</c:v>
                </c:pt>
                <c:pt idx="6613">
                  <c:v>38390</c:v>
                </c:pt>
                <c:pt idx="6614">
                  <c:v>38391</c:v>
                </c:pt>
                <c:pt idx="6615">
                  <c:v>38392</c:v>
                </c:pt>
                <c:pt idx="6616">
                  <c:v>38393</c:v>
                </c:pt>
                <c:pt idx="6617">
                  <c:v>38394</c:v>
                </c:pt>
                <c:pt idx="6618">
                  <c:v>38395</c:v>
                </c:pt>
                <c:pt idx="6619">
                  <c:v>38396</c:v>
                </c:pt>
                <c:pt idx="6620">
                  <c:v>38397</c:v>
                </c:pt>
                <c:pt idx="6621">
                  <c:v>38398</c:v>
                </c:pt>
                <c:pt idx="6622">
                  <c:v>38399</c:v>
                </c:pt>
                <c:pt idx="6623">
                  <c:v>38400</c:v>
                </c:pt>
                <c:pt idx="6624">
                  <c:v>38401</c:v>
                </c:pt>
                <c:pt idx="6625">
                  <c:v>38402</c:v>
                </c:pt>
                <c:pt idx="6626">
                  <c:v>38403</c:v>
                </c:pt>
                <c:pt idx="6627">
                  <c:v>38404</c:v>
                </c:pt>
                <c:pt idx="6628">
                  <c:v>38405</c:v>
                </c:pt>
                <c:pt idx="6629">
                  <c:v>38406</c:v>
                </c:pt>
                <c:pt idx="6630">
                  <c:v>38407</c:v>
                </c:pt>
                <c:pt idx="6631">
                  <c:v>38408</c:v>
                </c:pt>
                <c:pt idx="6632">
                  <c:v>38409</c:v>
                </c:pt>
                <c:pt idx="6633">
                  <c:v>38410</c:v>
                </c:pt>
                <c:pt idx="6634">
                  <c:v>38411</c:v>
                </c:pt>
                <c:pt idx="6635">
                  <c:v>38412</c:v>
                </c:pt>
                <c:pt idx="6636">
                  <c:v>38413</c:v>
                </c:pt>
                <c:pt idx="6637">
                  <c:v>38414</c:v>
                </c:pt>
                <c:pt idx="6638">
                  <c:v>38415</c:v>
                </c:pt>
                <c:pt idx="6639">
                  <c:v>38416</c:v>
                </c:pt>
                <c:pt idx="6640">
                  <c:v>38417</c:v>
                </c:pt>
                <c:pt idx="6641">
                  <c:v>38418</c:v>
                </c:pt>
                <c:pt idx="6642">
                  <c:v>38419</c:v>
                </c:pt>
                <c:pt idx="6643">
                  <c:v>38420</c:v>
                </c:pt>
                <c:pt idx="6644">
                  <c:v>38421</c:v>
                </c:pt>
                <c:pt idx="6645">
                  <c:v>38422</c:v>
                </c:pt>
                <c:pt idx="6646">
                  <c:v>38423</c:v>
                </c:pt>
                <c:pt idx="6647">
                  <c:v>38424</c:v>
                </c:pt>
                <c:pt idx="6648">
                  <c:v>38425</c:v>
                </c:pt>
                <c:pt idx="6649">
                  <c:v>38426</c:v>
                </c:pt>
                <c:pt idx="6650">
                  <c:v>38427</c:v>
                </c:pt>
                <c:pt idx="6651">
                  <c:v>38428</c:v>
                </c:pt>
                <c:pt idx="6652">
                  <c:v>38429</c:v>
                </c:pt>
                <c:pt idx="6653">
                  <c:v>38430</c:v>
                </c:pt>
                <c:pt idx="6654">
                  <c:v>38431</c:v>
                </c:pt>
                <c:pt idx="6655">
                  <c:v>38432</c:v>
                </c:pt>
                <c:pt idx="6656">
                  <c:v>38433</c:v>
                </c:pt>
                <c:pt idx="6657">
                  <c:v>38434</c:v>
                </c:pt>
                <c:pt idx="6658">
                  <c:v>38435</c:v>
                </c:pt>
                <c:pt idx="6659">
                  <c:v>38436</c:v>
                </c:pt>
                <c:pt idx="6660">
                  <c:v>38437</c:v>
                </c:pt>
                <c:pt idx="6661">
                  <c:v>38438</c:v>
                </c:pt>
                <c:pt idx="6662">
                  <c:v>38439</c:v>
                </c:pt>
                <c:pt idx="6663">
                  <c:v>38440</c:v>
                </c:pt>
                <c:pt idx="6664">
                  <c:v>38441</c:v>
                </c:pt>
                <c:pt idx="6665">
                  <c:v>38442</c:v>
                </c:pt>
                <c:pt idx="6666">
                  <c:v>38443</c:v>
                </c:pt>
                <c:pt idx="6667">
                  <c:v>38444</c:v>
                </c:pt>
                <c:pt idx="6668">
                  <c:v>38445</c:v>
                </c:pt>
                <c:pt idx="6669">
                  <c:v>38446</c:v>
                </c:pt>
                <c:pt idx="6670">
                  <c:v>38447</c:v>
                </c:pt>
                <c:pt idx="6671">
                  <c:v>38448</c:v>
                </c:pt>
                <c:pt idx="6672">
                  <c:v>38449</c:v>
                </c:pt>
                <c:pt idx="6673">
                  <c:v>38450</c:v>
                </c:pt>
                <c:pt idx="6674">
                  <c:v>38451</c:v>
                </c:pt>
                <c:pt idx="6675">
                  <c:v>38452</c:v>
                </c:pt>
                <c:pt idx="6676">
                  <c:v>38453</c:v>
                </c:pt>
                <c:pt idx="6677">
                  <c:v>38454</c:v>
                </c:pt>
                <c:pt idx="6678">
                  <c:v>38455</c:v>
                </c:pt>
                <c:pt idx="6679">
                  <c:v>38456</c:v>
                </c:pt>
                <c:pt idx="6680">
                  <c:v>38457</c:v>
                </c:pt>
                <c:pt idx="6681">
                  <c:v>38458</c:v>
                </c:pt>
                <c:pt idx="6682">
                  <c:v>38459</c:v>
                </c:pt>
                <c:pt idx="6683">
                  <c:v>38460</c:v>
                </c:pt>
                <c:pt idx="6684">
                  <c:v>38461</c:v>
                </c:pt>
                <c:pt idx="6685">
                  <c:v>38462</c:v>
                </c:pt>
                <c:pt idx="6686">
                  <c:v>38463</c:v>
                </c:pt>
                <c:pt idx="6687">
                  <c:v>38464</c:v>
                </c:pt>
                <c:pt idx="6688">
                  <c:v>38465</c:v>
                </c:pt>
                <c:pt idx="6689">
                  <c:v>38466</c:v>
                </c:pt>
                <c:pt idx="6690">
                  <c:v>38467</c:v>
                </c:pt>
                <c:pt idx="6691">
                  <c:v>38468</c:v>
                </c:pt>
                <c:pt idx="6692">
                  <c:v>38469</c:v>
                </c:pt>
                <c:pt idx="6693">
                  <c:v>38470</c:v>
                </c:pt>
                <c:pt idx="6694">
                  <c:v>38471</c:v>
                </c:pt>
                <c:pt idx="6695">
                  <c:v>38472</c:v>
                </c:pt>
                <c:pt idx="6696">
                  <c:v>38473</c:v>
                </c:pt>
                <c:pt idx="6697">
                  <c:v>38474</c:v>
                </c:pt>
                <c:pt idx="6698">
                  <c:v>38475</c:v>
                </c:pt>
                <c:pt idx="6699">
                  <c:v>38476</c:v>
                </c:pt>
                <c:pt idx="6700">
                  <c:v>38477</c:v>
                </c:pt>
                <c:pt idx="6701">
                  <c:v>38478</c:v>
                </c:pt>
                <c:pt idx="6702">
                  <c:v>38479</c:v>
                </c:pt>
                <c:pt idx="6703">
                  <c:v>38480</c:v>
                </c:pt>
                <c:pt idx="6704">
                  <c:v>38481</c:v>
                </c:pt>
                <c:pt idx="6705">
                  <c:v>38482</c:v>
                </c:pt>
                <c:pt idx="6706">
                  <c:v>38483</c:v>
                </c:pt>
                <c:pt idx="6707">
                  <c:v>38484</c:v>
                </c:pt>
                <c:pt idx="6708">
                  <c:v>38485</c:v>
                </c:pt>
                <c:pt idx="6709">
                  <c:v>38486</c:v>
                </c:pt>
                <c:pt idx="6710">
                  <c:v>38487</c:v>
                </c:pt>
                <c:pt idx="6711">
                  <c:v>38488</c:v>
                </c:pt>
                <c:pt idx="6712">
                  <c:v>38489</c:v>
                </c:pt>
                <c:pt idx="6713">
                  <c:v>38490</c:v>
                </c:pt>
                <c:pt idx="6714">
                  <c:v>38491</c:v>
                </c:pt>
                <c:pt idx="6715">
                  <c:v>38492</c:v>
                </c:pt>
                <c:pt idx="6716">
                  <c:v>38493</c:v>
                </c:pt>
                <c:pt idx="6717">
                  <c:v>38494</c:v>
                </c:pt>
                <c:pt idx="6718">
                  <c:v>38495</c:v>
                </c:pt>
                <c:pt idx="6719">
                  <c:v>38496</c:v>
                </c:pt>
                <c:pt idx="6720">
                  <c:v>38497</c:v>
                </c:pt>
                <c:pt idx="6721">
                  <c:v>38498</c:v>
                </c:pt>
                <c:pt idx="6722">
                  <c:v>38499</c:v>
                </c:pt>
                <c:pt idx="6723">
                  <c:v>38500</c:v>
                </c:pt>
                <c:pt idx="6724">
                  <c:v>38501</c:v>
                </c:pt>
                <c:pt idx="6725">
                  <c:v>38502</c:v>
                </c:pt>
                <c:pt idx="6726">
                  <c:v>38503</c:v>
                </c:pt>
                <c:pt idx="6727">
                  <c:v>38504</c:v>
                </c:pt>
                <c:pt idx="6728">
                  <c:v>38505</c:v>
                </c:pt>
                <c:pt idx="6729">
                  <c:v>38506</c:v>
                </c:pt>
                <c:pt idx="6730">
                  <c:v>38507</c:v>
                </c:pt>
                <c:pt idx="6731">
                  <c:v>38508</c:v>
                </c:pt>
                <c:pt idx="6732">
                  <c:v>38509</c:v>
                </c:pt>
                <c:pt idx="6733">
                  <c:v>38510</c:v>
                </c:pt>
                <c:pt idx="6734">
                  <c:v>38511</c:v>
                </c:pt>
                <c:pt idx="6735">
                  <c:v>38512</c:v>
                </c:pt>
                <c:pt idx="6736">
                  <c:v>38513</c:v>
                </c:pt>
                <c:pt idx="6737">
                  <c:v>38514</c:v>
                </c:pt>
                <c:pt idx="6738">
                  <c:v>38515</c:v>
                </c:pt>
                <c:pt idx="6739">
                  <c:v>38516</c:v>
                </c:pt>
                <c:pt idx="6740">
                  <c:v>38517</c:v>
                </c:pt>
                <c:pt idx="6741">
                  <c:v>38518</c:v>
                </c:pt>
                <c:pt idx="6742">
                  <c:v>38519</c:v>
                </c:pt>
                <c:pt idx="6743">
                  <c:v>38520</c:v>
                </c:pt>
                <c:pt idx="6744">
                  <c:v>38521</c:v>
                </c:pt>
                <c:pt idx="6745">
                  <c:v>38522</c:v>
                </c:pt>
                <c:pt idx="6746">
                  <c:v>38523</c:v>
                </c:pt>
                <c:pt idx="6747">
                  <c:v>38524</c:v>
                </c:pt>
                <c:pt idx="6748">
                  <c:v>38525</c:v>
                </c:pt>
                <c:pt idx="6749">
                  <c:v>38526</c:v>
                </c:pt>
                <c:pt idx="6750">
                  <c:v>38527</c:v>
                </c:pt>
                <c:pt idx="6751">
                  <c:v>38528</c:v>
                </c:pt>
                <c:pt idx="6752">
                  <c:v>38529</c:v>
                </c:pt>
                <c:pt idx="6753">
                  <c:v>38530</c:v>
                </c:pt>
                <c:pt idx="6754">
                  <c:v>38531</c:v>
                </c:pt>
                <c:pt idx="6755">
                  <c:v>38532</c:v>
                </c:pt>
                <c:pt idx="6756">
                  <c:v>38533</c:v>
                </c:pt>
                <c:pt idx="6757">
                  <c:v>38534</c:v>
                </c:pt>
                <c:pt idx="6758">
                  <c:v>38535</c:v>
                </c:pt>
                <c:pt idx="6759">
                  <c:v>38536</c:v>
                </c:pt>
                <c:pt idx="6760">
                  <c:v>38537</c:v>
                </c:pt>
                <c:pt idx="6761">
                  <c:v>38538</c:v>
                </c:pt>
                <c:pt idx="6762">
                  <c:v>38539</c:v>
                </c:pt>
                <c:pt idx="6763">
                  <c:v>38540</c:v>
                </c:pt>
                <c:pt idx="6764">
                  <c:v>38541</c:v>
                </c:pt>
                <c:pt idx="6765">
                  <c:v>38542</c:v>
                </c:pt>
                <c:pt idx="6766">
                  <c:v>38543</c:v>
                </c:pt>
                <c:pt idx="6767">
                  <c:v>38544</c:v>
                </c:pt>
                <c:pt idx="6768">
                  <c:v>38545</c:v>
                </c:pt>
                <c:pt idx="6769">
                  <c:v>38546</c:v>
                </c:pt>
                <c:pt idx="6770">
                  <c:v>38547</c:v>
                </c:pt>
                <c:pt idx="6771">
                  <c:v>38548</c:v>
                </c:pt>
                <c:pt idx="6772">
                  <c:v>38549</c:v>
                </c:pt>
                <c:pt idx="6773">
                  <c:v>38550</c:v>
                </c:pt>
                <c:pt idx="6774">
                  <c:v>38551</c:v>
                </c:pt>
                <c:pt idx="6775">
                  <c:v>38552</c:v>
                </c:pt>
                <c:pt idx="6776">
                  <c:v>38553</c:v>
                </c:pt>
                <c:pt idx="6777">
                  <c:v>38554</c:v>
                </c:pt>
                <c:pt idx="6778">
                  <c:v>38555</c:v>
                </c:pt>
                <c:pt idx="6779">
                  <c:v>38556</c:v>
                </c:pt>
                <c:pt idx="6780">
                  <c:v>38557</c:v>
                </c:pt>
                <c:pt idx="6781">
                  <c:v>38558</c:v>
                </c:pt>
                <c:pt idx="6782">
                  <c:v>38559</c:v>
                </c:pt>
                <c:pt idx="6783">
                  <c:v>38560</c:v>
                </c:pt>
                <c:pt idx="6784">
                  <c:v>38561</c:v>
                </c:pt>
                <c:pt idx="6785">
                  <c:v>38562</c:v>
                </c:pt>
                <c:pt idx="6786">
                  <c:v>38563</c:v>
                </c:pt>
                <c:pt idx="6787">
                  <c:v>38564</c:v>
                </c:pt>
                <c:pt idx="6788">
                  <c:v>38565</c:v>
                </c:pt>
                <c:pt idx="6789">
                  <c:v>38566</c:v>
                </c:pt>
                <c:pt idx="6790">
                  <c:v>38567</c:v>
                </c:pt>
                <c:pt idx="6791">
                  <c:v>38568</c:v>
                </c:pt>
                <c:pt idx="6792">
                  <c:v>38569</c:v>
                </c:pt>
                <c:pt idx="6793">
                  <c:v>38570</c:v>
                </c:pt>
                <c:pt idx="6794">
                  <c:v>38571</c:v>
                </c:pt>
                <c:pt idx="6795">
                  <c:v>38572</c:v>
                </c:pt>
                <c:pt idx="6796">
                  <c:v>38573</c:v>
                </c:pt>
                <c:pt idx="6797">
                  <c:v>38574</c:v>
                </c:pt>
                <c:pt idx="6798">
                  <c:v>38575</c:v>
                </c:pt>
                <c:pt idx="6799">
                  <c:v>38576</c:v>
                </c:pt>
                <c:pt idx="6800">
                  <c:v>38577</c:v>
                </c:pt>
                <c:pt idx="6801">
                  <c:v>38578</c:v>
                </c:pt>
                <c:pt idx="6802">
                  <c:v>38579</c:v>
                </c:pt>
                <c:pt idx="6803">
                  <c:v>38580</c:v>
                </c:pt>
                <c:pt idx="6804">
                  <c:v>38581</c:v>
                </c:pt>
                <c:pt idx="6805">
                  <c:v>38582</c:v>
                </c:pt>
                <c:pt idx="6806">
                  <c:v>38583</c:v>
                </c:pt>
                <c:pt idx="6807">
                  <c:v>38584</c:v>
                </c:pt>
                <c:pt idx="6808">
                  <c:v>38585</c:v>
                </c:pt>
                <c:pt idx="6809">
                  <c:v>38586</c:v>
                </c:pt>
                <c:pt idx="6810">
                  <c:v>38587</c:v>
                </c:pt>
                <c:pt idx="6811">
                  <c:v>38588</c:v>
                </c:pt>
                <c:pt idx="6812">
                  <c:v>38589</c:v>
                </c:pt>
                <c:pt idx="6813">
                  <c:v>38590</c:v>
                </c:pt>
                <c:pt idx="6814">
                  <c:v>38591</c:v>
                </c:pt>
                <c:pt idx="6815">
                  <c:v>38592</c:v>
                </c:pt>
                <c:pt idx="6816">
                  <c:v>38593</c:v>
                </c:pt>
                <c:pt idx="6817">
                  <c:v>38594</c:v>
                </c:pt>
                <c:pt idx="6818">
                  <c:v>38595</c:v>
                </c:pt>
                <c:pt idx="6819">
                  <c:v>38596</c:v>
                </c:pt>
                <c:pt idx="6820">
                  <c:v>38597</c:v>
                </c:pt>
                <c:pt idx="6821">
                  <c:v>38598</c:v>
                </c:pt>
                <c:pt idx="6822">
                  <c:v>38599</c:v>
                </c:pt>
                <c:pt idx="6823">
                  <c:v>38600</c:v>
                </c:pt>
                <c:pt idx="6824">
                  <c:v>38601</c:v>
                </c:pt>
                <c:pt idx="6825">
                  <c:v>38602</c:v>
                </c:pt>
                <c:pt idx="6826">
                  <c:v>38603</c:v>
                </c:pt>
                <c:pt idx="6827">
                  <c:v>38604</c:v>
                </c:pt>
                <c:pt idx="6828">
                  <c:v>38605</c:v>
                </c:pt>
                <c:pt idx="6829">
                  <c:v>38606</c:v>
                </c:pt>
                <c:pt idx="6830">
                  <c:v>38607</c:v>
                </c:pt>
                <c:pt idx="6831">
                  <c:v>38608</c:v>
                </c:pt>
                <c:pt idx="6832">
                  <c:v>38609</c:v>
                </c:pt>
                <c:pt idx="6833">
                  <c:v>38610</c:v>
                </c:pt>
                <c:pt idx="6834">
                  <c:v>38611</c:v>
                </c:pt>
                <c:pt idx="6835">
                  <c:v>38612</c:v>
                </c:pt>
                <c:pt idx="6836">
                  <c:v>38613</c:v>
                </c:pt>
                <c:pt idx="6837">
                  <c:v>38614</c:v>
                </c:pt>
                <c:pt idx="6838">
                  <c:v>38615</c:v>
                </c:pt>
                <c:pt idx="6839">
                  <c:v>38616</c:v>
                </c:pt>
                <c:pt idx="6840">
                  <c:v>38617</c:v>
                </c:pt>
                <c:pt idx="6841">
                  <c:v>38618</c:v>
                </c:pt>
                <c:pt idx="6842">
                  <c:v>38619</c:v>
                </c:pt>
                <c:pt idx="6843">
                  <c:v>38620</c:v>
                </c:pt>
                <c:pt idx="6844">
                  <c:v>38621</c:v>
                </c:pt>
                <c:pt idx="6845">
                  <c:v>38622</c:v>
                </c:pt>
                <c:pt idx="6846">
                  <c:v>38623</c:v>
                </c:pt>
                <c:pt idx="6847">
                  <c:v>38624</c:v>
                </c:pt>
                <c:pt idx="6848">
                  <c:v>38625</c:v>
                </c:pt>
                <c:pt idx="6849">
                  <c:v>38626</c:v>
                </c:pt>
                <c:pt idx="6850">
                  <c:v>38627</c:v>
                </c:pt>
                <c:pt idx="6851">
                  <c:v>38628</c:v>
                </c:pt>
                <c:pt idx="6852">
                  <c:v>38629</c:v>
                </c:pt>
                <c:pt idx="6853">
                  <c:v>38630</c:v>
                </c:pt>
                <c:pt idx="6854">
                  <c:v>38631</c:v>
                </c:pt>
                <c:pt idx="6855">
                  <c:v>38632</c:v>
                </c:pt>
                <c:pt idx="6856">
                  <c:v>38633</c:v>
                </c:pt>
                <c:pt idx="6857">
                  <c:v>38634</c:v>
                </c:pt>
                <c:pt idx="6858">
                  <c:v>38635</c:v>
                </c:pt>
                <c:pt idx="6859">
                  <c:v>38636</c:v>
                </c:pt>
                <c:pt idx="6860">
                  <c:v>38637</c:v>
                </c:pt>
                <c:pt idx="6861">
                  <c:v>38638</c:v>
                </c:pt>
                <c:pt idx="6862">
                  <c:v>38639</c:v>
                </c:pt>
                <c:pt idx="6863">
                  <c:v>38640</c:v>
                </c:pt>
                <c:pt idx="6864">
                  <c:v>38641</c:v>
                </c:pt>
                <c:pt idx="6865">
                  <c:v>38642</c:v>
                </c:pt>
                <c:pt idx="6866">
                  <c:v>38643</c:v>
                </c:pt>
                <c:pt idx="6867">
                  <c:v>38644</c:v>
                </c:pt>
                <c:pt idx="6868">
                  <c:v>38645</c:v>
                </c:pt>
                <c:pt idx="6869">
                  <c:v>38646</c:v>
                </c:pt>
                <c:pt idx="6870">
                  <c:v>38647</c:v>
                </c:pt>
                <c:pt idx="6871">
                  <c:v>38648</c:v>
                </c:pt>
                <c:pt idx="6872">
                  <c:v>38649</c:v>
                </c:pt>
                <c:pt idx="6873">
                  <c:v>38650</c:v>
                </c:pt>
                <c:pt idx="6874">
                  <c:v>38651</c:v>
                </c:pt>
                <c:pt idx="6875">
                  <c:v>38652</c:v>
                </c:pt>
                <c:pt idx="6876">
                  <c:v>38653</c:v>
                </c:pt>
                <c:pt idx="6877">
                  <c:v>38654</c:v>
                </c:pt>
                <c:pt idx="6878">
                  <c:v>38655</c:v>
                </c:pt>
                <c:pt idx="6879">
                  <c:v>38656</c:v>
                </c:pt>
                <c:pt idx="6880">
                  <c:v>38657</c:v>
                </c:pt>
                <c:pt idx="6881">
                  <c:v>38658</c:v>
                </c:pt>
                <c:pt idx="6882">
                  <c:v>38659</c:v>
                </c:pt>
                <c:pt idx="6883">
                  <c:v>38660</c:v>
                </c:pt>
                <c:pt idx="6884">
                  <c:v>38661</c:v>
                </c:pt>
                <c:pt idx="6885">
                  <c:v>38662</c:v>
                </c:pt>
                <c:pt idx="6886">
                  <c:v>38663</c:v>
                </c:pt>
                <c:pt idx="6887">
                  <c:v>38664</c:v>
                </c:pt>
                <c:pt idx="6888">
                  <c:v>38665</c:v>
                </c:pt>
                <c:pt idx="6889">
                  <c:v>38666</c:v>
                </c:pt>
                <c:pt idx="6890">
                  <c:v>38667</c:v>
                </c:pt>
                <c:pt idx="6891">
                  <c:v>38668</c:v>
                </c:pt>
                <c:pt idx="6892">
                  <c:v>38669</c:v>
                </c:pt>
                <c:pt idx="6893">
                  <c:v>38670</c:v>
                </c:pt>
                <c:pt idx="6894">
                  <c:v>38671</c:v>
                </c:pt>
                <c:pt idx="6895">
                  <c:v>38672</c:v>
                </c:pt>
                <c:pt idx="6896">
                  <c:v>38673</c:v>
                </c:pt>
                <c:pt idx="6897">
                  <c:v>38674</c:v>
                </c:pt>
                <c:pt idx="6898">
                  <c:v>38675</c:v>
                </c:pt>
                <c:pt idx="6899">
                  <c:v>38676</c:v>
                </c:pt>
                <c:pt idx="6900">
                  <c:v>38677</c:v>
                </c:pt>
                <c:pt idx="6901">
                  <c:v>38678</c:v>
                </c:pt>
                <c:pt idx="6902">
                  <c:v>38679</c:v>
                </c:pt>
                <c:pt idx="6903">
                  <c:v>38680</c:v>
                </c:pt>
                <c:pt idx="6904">
                  <c:v>38681</c:v>
                </c:pt>
                <c:pt idx="6905">
                  <c:v>38682</c:v>
                </c:pt>
                <c:pt idx="6906">
                  <c:v>38683</c:v>
                </c:pt>
                <c:pt idx="6907">
                  <c:v>38684</c:v>
                </c:pt>
                <c:pt idx="6908">
                  <c:v>38685</c:v>
                </c:pt>
                <c:pt idx="6909">
                  <c:v>38686</c:v>
                </c:pt>
                <c:pt idx="6910">
                  <c:v>38687</c:v>
                </c:pt>
                <c:pt idx="6911">
                  <c:v>38688</c:v>
                </c:pt>
                <c:pt idx="6912">
                  <c:v>38689</c:v>
                </c:pt>
                <c:pt idx="6913">
                  <c:v>38690</c:v>
                </c:pt>
                <c:pt idx="6914">
                  <c:v>38691</c:v>
                </c:pt>
                <c:pt idx="6915">
                  <c:v>38692</c:v>
                </c:pt>
                <c:pt idx="6916">
                  <c:v>38693</c:v>
                </c:pt>
                <c:pt idx="6917">
                  <c:v>38694</c:v>
                </c:pt>
                <c:pt idx="6918">
                  <c:v>38695</c:v>
                </c:pt>
                <c:pt idx="6919">
                  <c:v>38696</c:v>
                </c:pt>
                <c:pt idx="6920">
                  <c:v>38697</c:v>
                </c:pt>
                <c:pt idx="6921">
                  <c:v>38698</c:v>
                </c:pt>
                <c:pt idx="6922">
                  <c:v>38699</c:v>
                </c:pt>
                <c:pt idx="6923">
                  <c:v>38700</c:v>
                </c:pt>
                <c:pt idx="6924">
                  <c:v>38701</c:v>
                </c:pt>
                <c:pt idx="6925">
                  <c:v>38702</c:v>
                </c:pt>
                <c:pt idx="6926">
                  <c:v>38703</c:v>
                </c:pt>
                <c:pt idx="6927">
                  <c:v>38704</c:v>
                </c:pt>
                <c:pt idx="6928">
                  <c:v>38705</c:v>
                </c:pt>
                <c:pt idx="6929">
                  <c:v>38706</c:v>
                </c:pt>
                <c:pt idx="6930">
                  <c:v>38707</c:v>
                </c:pt>
                <c:pt idx="6931">
                  <c:v>38708</c:v>
                </c:pt>
                <c:pt idx="6932">
                  <c:v>38709</c:v>
                </c:pt>
                <c:pt idx="6933">
                  <c:v>38710</c:v>
                </c:pt>
                <c:pt idx="6934">
                  <c:v>38711</c:v>
                </c:pt>
                <c:pt idx="6935">
                  <c:v>38712</c:v>
                </c:pt>
                <c:pt idx="6936">
                  <c:v>38713</c:v>
                </c:pt>
                <c:pt idx="6937">
                  <c:v>38714</c:v>
                </c:pt>
                <c:pt idx="6938">
                  <c:v>38715</c:v>
                </c:pt>
                <c:pt idx="6939">
                  <c:v>38716</c:v>
                </c:pt>
                <c:pt idx="6940">
                  <c:v>38717</c:v>
                </c:pt>
                <c:pt idx="6941">
                  <c:v>38718</c:v>
                </c:pt>
                <c:pt idx="6942">
                  <c:v>38719</c:v>
                </c:pt>
                <c:pt idx="6943">
                  <c:v>38720</c:v>
                </c:pt>
                <c:pt idx="6944">
                  <c:v>38721</c:v>
                </c:pt>
                <c:pt idx="6945">
                  <c:v>38722</c:v>
                </c:pt>
                <c:pt idx="6946">
                  <c:v>38723</c:v>
                </c:pt>
                <c:pt idx="6947">
                  <c:v>38724</c:v>
                </c:pt>
                <c:pt idx="6948">
                  <c:v>38725</c:v>
                </c:pt>
                <c:pt idx="6949">
                  <c:v>38726</c:v>
                </c:pt>
                <c:pt idx="6950">
                  <c:v>38727</c:v>
                </c:pt>
                <c:pt idx="6951">
                  <c:v>38728</c:v>
                </c:pt>
                <c:pt idx="6952">
                  <c:v>38729</c:v>
                </c:pt>
                <c:pt idx="6953">
                  <c:v>38730</c:v>
                </c:pt>
                <c:pt idx="6954">
                  <c:v>38731</c:v>
                </c:pt>
                <c:pt idx="6955">
                  <c:v>38732</c:v>
                </c:pt>
                <c:pt idx="6956">
                  <c:v>38733</c:v>
                </c:pt>
                <c:pt idx="6957">
                  <c:v>38734</c:v>
                </c:pt>
                <c:pt idx="6958">
                  <c:v>38735</c:v>
                </c:pt>
                <c:pt idx="6959">
                  <c:v>38736</c:v>
                </c:pt>
                <c:pt idx="6960">
                  <c:v>38737</c:v>
                </c:pt>
                <c:pt idx="6961">
                  <c:v>38738</c:v>
                </c:pt>
                <c:pt idx="6962">
                  <c:v>38739</c:v>
                </c:pt>
                <c:pt idx="6963">
                  <c:v>38740</c:v>
                </c:pt>
                <c:pt idx="6964">
                  <c:v>38741</c:v>
                </c:pt>
                <c:pt idx="6965">
                  <c:v>38742</c:v>
                </c:pt>
                <c:pt idx="6966">
                  <c:v>38743</c:v>
                </c:pt>
                <c:pt idx="6967">
                  <c:v>38744</c:v>
                </c:pt>
                <c:pt idx="6968">
                  <c:v>38745</c:v>
                </c:pt>
                <c:pt idx="6969">
                  <c:v>38746</c:v>
                </c:pt>
                <c:pt idx="6970">
                  <c:v>38747</c:v>
                </c:pt>
                <c:pt idx="6971">
                  <c:v>38748</c:v>
                </c:pt>
                <c:pt idx="6972">
                  <c:v>38749</c:v>
                </c:pt>
                <c:pt idx="6973">
                  <c:v>38750</c:v>
                </c:pt>
                <c:pt idx="6974">
                  <c:v>38751</c:v>
                </c:pt>
                <c:pt idx="6975">
                  <c:v>38752</c:v>
                </c:pt>
                <c:pt idx="6976">
                  <c:v>38753</c:v>
                </c:pt>
                <c:pt idx="6977">
                  <c:v>38754</c:v>
                </c:pt>
                <c:pt idx="6978">
                  <c:v>38755</c:v>
                </c:pt>
                <c:pt idx="6979">
                  <c:v>38756</c:v>
                </c:pt>
                <c:pt idx="6980">
                  <c:v>38757</c:v>
                </c:pt>
                <c:pt idx="6981">
                  <c:v>38758</c:v>
                </c:pt>
                <c:pt idx="6982">
                  <c:v>38759</c:v>
                </c:pt>
                <c:pt idx="6983">
                  <c:v>38760</c:v>
                </c:pt>
                <c:pt idx="6984">
                  <c:v>38761</c:v>
                </c:pt>
                <c:pt idx="6985">
                  <c:v>38762</c:v>
                </c:pt>
                <c:pt idx="6986">
                  <c:v>38763</c:v>
                </c:pt>
                <c:pt idx="6987">
                  <c:v>38764</c:v>
                </c:pt>
                <c:pt idx="6988">
                  <c:v>38765</c:v>
                </c:pt>
                <c:pt idx="6989">
                  <c:v>38766</c:v>
                </c:pt>
                <c:pt idx="6990">
                  <c:v>38767</c:v>
                </c:pt>
                <c:pt idx="6991">
                  <c:v>38768</c:v>
                </c:pt>
                <c:pt idx="6992">
                  <c:v>38769</c:v>
                </c:pt>
                <c:pt idx="6993">
                  <c:v>38770</c:v>
                </c:pt>
                <c:pt idx="6994">
                  <c:v>38771</c:v>
                </c:pt>
                <c:pt idx="6995">
                  <c:v>38772</c:v>
                </c:pt>
                <c:pt idx="6996">
                  <c:v>38773</c:v>
                </c:pt>
                <c:pt idx="6997">
                  <c:v>38774</c:v>
                </c:pt>
                <c:pt idx="6998">
                  <c:v>38775</c:v>
                </c:pt>
                <c:pt idx="6999">
                  <c:v>38776</c:v>
                </c:pt>
                <c:pt idx="7000">
                  <c:v>38777</c:v>
                </c:pt>
                <c:pt idx="7001">
                  <c:v>38778</c:v>
                </c:pt>
                <c:pt idx="7002">
                  <c:v>38779</c:v>
                </c:pt>
                <c:pt idx="7003">
                  <c:v>38780</c:v>
                </c:pt>
                <c:pt idx="7004">
                  <c:v>38781</c:v>
                </c:pt>
                <c:pt idx="7005">
                  <c:v>38782</c:v>
                </c:pt>
                <c:pt idx="7006">
                  <c:v>38783</c:v>
                </c:pt>
                <c:pt idx="7007">
                  <c:v>38784</c:v>
                </c:pt>
                <c:pt idx="7008">
                  <c:v>38785</c:v>
                </c:pt>
                <c:pt idx="7009">
                  <c:v>38786</c:v>
                </c:pt>
                <c:pt idx="7010">
                  <c:v>38787</c:v>
                </c:pt>
                <c:pt idx="7011">
                  <c:v>38788</c:v>
                </c:pt>
                <c:pt idx="7012">
                  <c:v>38789</c:v>
                </c:pt>
                <c:pt idx="7013">
                  <c:v>38790</c:v>
                </c:pt>
                <c:pt idx="7014">
                  <c:v>38791</c:v>
                </c:pt>
                <c:pt idx="7015">
                  <c:v>38792</c:v>
                </c:pt>
                <c:pt idx="7016">
                  <c:v>38793</c:v>
                </c:pt>
                <c:pt idx="7017">
                  <c:v>38794</c:v>
                </c:pt>
                <c:pt idx="7018">
                  <c:v>38795</c:v>
                </c:pt>
                <c:pt idx="7019">
                  <c:v>38796</c:v>
                </c:pt>
                <c:pt idx="7020">
                  <c:v>38797</c:v>
                </c:pt>
                <c:pt idx="7021">
                  <c:v>38798</c:v>
                </c:pt>
                <c:pt idx="7022">
                  <c:v>38799</c:v>
                </c:pt>
                <c:pt idx="7023">
                  <c:v>38800</c:v>
                </c:pt>
                <c:pt idx="7024">
                  <c:v>38801</c:v>
                </c:pt>
                <c:pt idx="7025">
                  <c:v>38802</c:v>
                </c:pt>
                <c:pt idx="7026">
                  <c:v>38803</c:v>
                </c:pt>
                <c:pt idx="7027">
                  <c:v>38804</c:v>
                </c:pt>
                <c:pt idx="7028">
                  <c:v>38805</c:v>
                </c:pt>
                <c:pt idx="7029">
                  <c:v>38806</c:v>
                </c:pt>
                <c:pt idx="7030">
                  <c:v>38807</c:v>
                </c:pt>
                <c:pt idx="7031">
                  <c:v>38808</c:v>
                </c:pt>
                <c:pt idx="7032">
                  <c:v>38809</c:v>
                </c:pt>
                <c:pt idx="7033">
                  <c:v>38810</c:v>
                </c:pt>
                <c:pt idx="7034">
                  <c:v>38811</c:v>
                </c:pt>
                <c:pt idx="7035">
                  <c:v>38812</c:v>
                </c:pt>
                <c:pt idx="7036">
                  <c:v>38813</c:v>
                </c:pt>
                <c:pt idx="7037">
                  <c:v>38814</c:v>
                </c:pt>
                <c:pt idx="7038">
                  <c:v>38815</c:v>
                </c:pt>
                <c:pt idx="7039">
                  <c:v>38816</c:v>
                </c:pt>
                <c:pt idx="7040">
                  <c:v>38817</c:v>
                </c:pt>
                <c:pt idx="7041">
                  <c:v>38818</c:v>
                </c:pt>
                <c:pt idx="7042">
                  <c:v>38819</c:v>
                </c:pt>
                <c:pt idx="7043">
                  <c:v>38820</c:v>
                </c:pt>
                <c:pt idx="7044">
                  <c:v>38821</c:v>
                </c:pt>
                <c:pt idx="7045">
                  <c:v>38822</c:v>
                </c:pt>
                <c:pt idx="7046">
                  <c:v>38823</c:v>
                </c:pt>
                <c:pt idx="7047">
                  <c:v>38824</c:v>
                </c:pt>
                <c:pt idx="7048">
                  <c:v>38825</c:v>
                </c:pt>
                <c:pt idx="7049">
                  <c:v>38826</c:v>
                </c:pt>
                <c:pt idx="7050">
                  <c:v>38827</c:v>
                </c:pt>
                <c:pt idx="7051">
                  <c:v>38828</c:v>
                </c:pt>
                <c:pt idx="7052">
                  <c:v>38829</c:v>
                </c:pt>
                <c:pt idx="7053">
                  <c:v>38830</c:v>
                </c:pt>
                <c:pt idx="7054">
                  <c:v>38831</c:v>
                </c:pt>
                <c:pt idx="7055">
                  <c:v>38832</c:v>
                </c:pt>
                <c:pt idx="7056">
                  <c:v>38833</c:v>
                </c:pt>
                <c:pt idx="7057">
                  <c:v>38834</c:v>
                </c:pt>
                <c:pt idx="7058">
                  <c:v>38835</c:v>
                </c:pt>
                <c:pt idx="7059">
                  <c:v>38836</c:v>
                </c:pt>
                <c:pt idx="7060">
                  <c:v>38837</c:v>
                </c:pt>
                <c:pt idx="7061">
                  <c:v>38838</c:v>
                </c:pt>
                <c:pt idx="7062">
                  <c:v>38839</c:v>
                </c:pt>
                <c:pt idx="7063">
                  <c:v>38840</c:v>
                </c:pt>
                <c:pt idx="7064">
                  <c:v>38841</c:v>
                </c:pt>
                <c:pt idx="7065">
                  <c:v>38842</c:v>
                </c:pt>
                <c:pt idx="7066">
                  <c:v>38843</c:v>
                </c:pt>
                <c:pt idx="7067">
                  <c:v>38844</c:v>
                </c:pt>
                <c:pt idx="7068">
                  <c:v>38845</c:v>
                </c:pt>
                <c:pt idx="7069">
                  <c:v>38846</c:v>
                </c:pt>
                <c:pt idx="7070">
                  <c:v>38847</c:v>
                </c:pt>
                <c:pt idx="7071">
                  <c:v>38848</c:v>
                </c:pt>
                <c:pt idx="7072">
                  <c:v>38849</c:v>
                </c:pt>
                <c:pt idx="7073">
                  <c:v>38850</c:v>
                </c:pt>
                <c:pt idx="7074">
                  <c:v>38851</c:v>
                </c:pt>
                <c:pt idx="7075">
                  <c:v>38852</c:v>
                </c:pt>
                <c:pt idx="7076">
                  <c:v>38853</c:v>
                </c:pt>
                <c:pt idx="7077">
                  <c:v>38854</c:v>
                </c:pt>
                <c:pt idx="7078">
                  <c:v>38855</c:v>
                </c:pt>
                <c:pt idx="7079">
                  <c:v>38856</c:v>
                </c:pt>
                <c:pt idx="7080">
                  <c:v>38857</c:v>
                </c:pt>
                <c:pt idx="7081">
                  <c:v>38858</c:v>
                </c:pt>
                <c:pt idx="7082">
                  <c:v>38859</c:v>
                </c:pt>
                <c:pt idx="7083">
                  <c:v>38860</c:v>
                </c:pt>
                <c:pt idx="7084">
                  <c:v>38861</c:v>
                </c:pt>
                <c:pt idx="7085">
                  <c:v>38862</c:v>
                </c:pt>
                <c:pt idx="7086">
                  <c:v>38863</c:v>
                </c:pt>
                <c:pt idx="7087">
                  <c:v>38864</c:v>
                </c:pt>
                <c:pt idx="7088">
                  <c:v>38865</c:v>
                </c:pt>
                <c:pt idx="7089">
                  <c:v>38866</c:v>
                </c:pt>
                <c:pt idx="7090">
                  <c:v>38867</c:v>
                </c:pt>
                <c:pt idx="7091">
                  <c:v>38868</c:v>
                </c:pt>
                <c:pt idx="7092">
                  <c:v>38869</c:v>
                </c:pt>
                <c:pt idx="7093">
                  <c:v>38870</c:v>
                </c:pt>
                <c:pt idx="7094">
                  <c:v>38871</c:v>
                </c:pt>
                <c:pt idx="7095">
                  <c:v>38872</c:v>
                </c:pt>
                <c:pt idx="7096">
                  <c:v>38873</c:v>
                </c:pt>
                <c:pt idx="7097">
                  <c:v>38874</c:v>
                </c:pt>
                <c:pt idx="7098">
                  <c:v>38875</c:v>
                </c:pt>
                <c:pt idx="7099">
                  <c:v>38876</c:v>
                </c:pt>
                <c:pt idx="7100">
                  <c:v>38877</c:v>
                </c:pt>
                <c:pt idx="7101">
                  <c:v>38878</c:v>
                </c:pt>
                <c:pt idx="7102">
                  <c:v>38879</c:v>
                </c:pt>
                <c:pt idx="7103">
                  <c:v>38880</c:v>
                </c:pt>
                <c:pt idx="7104">
                  <c:v>38881</c:v>
                </c:pt>
                <c:pt idx="7105">
                  <c:v>38882</c:v>
                </c:pt>
                <c:pt idx="7106">
                  <c:v>38883</c:v>
                </c:pt>
                <c:pt idx="7107">
                  <c:v>38884</c:v>
                </c:pt>
                <c:pt idx="7108">
                  <c:v>38885</c:v>
                </c:pt>
                <c:pt idx="7109">
                  <c:v>38886</c:v>
                </c:pt>
                <c:pt idx="7110">
                  <c:v>38887</c:v>
                </c:pt>
                <c:pt idx="7111">
                  <c:v>38888</c:v>
                </c:pt>
                <c:pt idx="7112">
                  <c:v>38889</c:v>
                </c:pt>
                <c:pt idx="7113">
                  <c:v>38890</c:v>
                </c:pt>
                <c:pt idx="7114">
                  <c:v>38891</c:v>
                </c:pt>
                <c:pt idx="7115">
                  <c:v>38892</c:v>
                </c:pt>
                <c:pt idx="7116">
                  <c:v>38893</c:v>
                </c:pt>
                <c:pt idx="7117">
                  <c:v>38894</c:v>
                </c:pt>
                <c:pt idx="7118">
                  <c:v>38895</c:v>
                </c:pt>
                <c:pt idx="7119">
                  <c:v>38896</c:v>
                </c:pt>
                <c:pt idx="7120">
                  <c:v>38897</c:v>
                </c:pt>
                <c:pt idx="7121">
                  <c:v>38898</c:v>
                </c:pt>
                <c:pt idx="7122">
                  <c:v>38899</c:v>
                </c:pt>
                <c:pt idx="7123">
                  <c:v>38900</c:v>
                </c:pt>
                <c:pt idx="7124">
                  <c:v>38901</c:v>
                </c:pt>
                <c:pt idx="7125">
                  <c:v>38902</c:v>
                </c:pt>
                <c:pt idx="7126">
                  <c:v>38903</c:v>
                </c:pt>
                <c:pt idx="7127">
                  <c:v>38904</c:v>
                </c:pt>
                <c:pt idx="7128">
                  <c:v>38905</c:v>
                </c:pt>
                <c:pt idx="7129">
                  <c:v>38906</c:v>
                </c:pt>
                <c:pt idx="7130">
                  <c:v>38907</c:v>
                </c:pt>
                <c:pt idx="7131">
                  <c:v>38908</c:v>
                </c:pt>
                <c:pt idx="7132">
                  <c:v>38909</c:v>
                </c:pt>
                <c:pt idx="7133">
                  <c:v>38910</c:v>
                </c:pt>
                <c:pt idx="7134">
                  <c:v>38911</c:v>
                </c:pt>
                <c:pt idx="7135">
                  <c:v>38912</c:v>
                </c:pt>
                <c:pt idx="7136">
                  <c:v>38913</c:v>
                </c:pt>
                <c:pt idx="7137">
                  <c:v>38914</c:v>
                </c:pt>
                <c:pt idx="7138">
                  <c:v>38915</c:v>
                </c:pt>
                <c:pt idx="7139">
                  <c:v>38916</c:v>
                </c:pt>
                <c:pt idx="7140">
                  <c:v>38917</c:v>
                </c:pt>
                <c:pt idx="7141">
                  <c:v>38918</c:v>
                </c:pt>
                <c:pt idx="7142">
                  <c:v>38919</c:v>
                </c:pt>
                <c:pt idx="7143">
                  <c:v>38920</c:v>
                </c:pt>
                <c:pt idx="7144">
                  <c:v>38921</c:v>
                </c:pt>
                <c:pt idx="7145">
                  <c:v>38922</c:v>
                </c:pt>
                <c:pt idx="7146">
                  <c:v>38923</c:v>
                </c:pt>
                <c:pt idx="7147">
                  <c:v>38924</c:v>
                </c:pt>
                <c:pt idx="7148">
                  <c:v>38925</c:v>
                </c:pt>
                <c:pt idx="7149">
                  <c:v>38926</c:v>
                </c:pt>
                <c:pt idx="7150">
                  <c:v>38927</c:v>
                </c:pt>
                <c:pt idx="7151">
                  <c:v>38928</c:v>
                </c:pt>
                <c:pt idx="7152">
                  <c:v>38929</c:v>
                </c:pt>
                <c:pt idx="7153">
                  <c:v>38930</c:v>
                </c:pt>
                <c:pt idx="7154">
                  <c:v>38931</c:v>
                </c:pt>
                <c:pt idx="7155">
                  <c:v>38932</c:v>
                </c:pt>
                <c:pt idx="7156">
                  <c:v>38933</c:v>
                </c:pt>
                <c:pt idx="7157">
                  <c:v>38934</c:v>
                </c:pt>
                <c:pt idx="7158">
                  <c:v>38935</c:v>
                </c:pt>
                <c:pt idx="7159">
                  <c:v>38936</c:v>
                </c:pt>
                <c:pt idx="7160">
                  <c:v>38937</c:v>
                </c:pt>
                <c:pt idx="7161">
                  <c:v>38938</c:v>
                </c:pt>
                <c:pt idx="7162">
                  <c:v>38939</c:v>
                </c:pt>
                <c:pt idx="7163">
                  <c:v>38940</c:v>
                </c:pt>
                <c:pt idx="7164">
                  <c:v>38941</c:v>
                </c:pt>
                <c:pt idx="7165">
                  <c:v>38942</c:v>
                </c:pt>
                <c:pt idx="7166">
                  <c:v>38943</c:v>
                </c:pt>
                <c:pt idx="7167">
                  <c:v>38944</c:v>
                </c:pt>
                <c:pt idx="7168">
                  <c:v>38945</c:v>
                </c:pt>
                <c:pt idx="7169">
                  <c:v>38946</c:v>
                </c:pt>
                <c:pt idx="7170">
                  <c:v>38947</c:v>
                </c:pt>
                <c:pt idx="7171">
                  <c:v>38948</c:v>
                </c:pt>
                <c:pt idx="7172">
                  <c:v>38949</c:v>
                </c:pt>
                <c:pt idx="7173">
                  <c:v>38950</c:v>
                </c:pt>
                <c:pt idx="7174">
                  <c:v>38951</c:v>
                </c:pt>
                <c:pt idx="7175">
                  <c:v>38952</c:v>
                </c:pt>
                <c:pt idx="7176">
                  <c:v>38953</c:v>
                </c:pt>
                <c:pt idx="7177">
                  <c:v>38954</c:v>
                </c:pt>
                <c:pt idx="7178">
                  <c:v>38955</c:v>
                </c:pt>
                <c:pt idx="7179">
                  <c:v>38956</c:v>
                </c:pt>
                <c:pt idx="7180">
                  <c:v>38957</c:v>
                </c:pt>
                <c:pt idx="7181">
                  <c:v>38958</c:v>
                </c:pt>
                <c:pt idx="7182">
                  <c:v>38959</c:v>
                </c:pt>
                <c:pt idx="7183">
                  <c:v>38960</c:v>
                </c:pt>
                <c:pt idx="7184">
                  <c:v>38961</c:v>
                </c:pt>
                <c:pt idx="7185">
                  <c:v>38962</c:v>
                </c:pt>
                <c:pt idx="7186">
                  <c:v>38963</c:v>
                </c:pt>
                <c:pt idx="7187">
                  <c:v>38964</c:v>
                </c:pt>
                <c:pt idx="7188">
                  <c:v>38965</c:v>
                </c:pt>
                <c:pt idx="7189">
                  <c:v>38966</c:v>
                </c:pt>
                <c:pt idx="7190">
                  <c:v>38967</c:v>
                </c:pt>
                <c:pt idx="7191">
                  <c:v>38968</c:v>
                </c:pt>
                <c:pt idx="7192">
                  <c:v>38969</c:v>
                </c:pt>
                <c:pt idx="7193">
                  <c:v>38970</c:v>
                </c:pt>
                <c:pt idx="7194">
                  <c:v>38971</c:v>
                </c:pt>
                <c:pt idx="7195">
                  <c:v>38972</c:v>
                </c:pt>
                <c:pt idx="7196">
                  <c:v>38973</c:v>
                </c:pt>
                <c:pt idx="7197">
                  <c:v>38974</c:v>
                </c:pt>
                <c:pt idx="7198">
                  <c:v>38975</c:v>
                </c:pt>
                <c:pt idx="7199">
                  <c:v>38976</c:v>
                </c:pt>
                <c:pt idx="7200">
                  <c:v>38977</c:v>
                </c:pt>
                <c:pt idx="7201">
                  <c:v>38978</c:v>
                </c:pt>
                <c:pt idx="7202">
                  <c:v>38979</c:v>
                </c:pt>
                <c:pt idx="7203">
                  <c:v>38980</c:v>
                </c:pt>
                <c:pt idx="7204">
                  <c:v>38981</c:v>
                </c:pt>
                <c:pt idx="7205">
                  <c:v>38982</c:v>
                </c:pt>
                <c:pt idx="7206">
                  <c:v>38983</c:v>
                </c:pt>
                <c:pt idx="7207">
                  <c:v>38984</c:v>
                </c:pt>
                <c:pt idx="7208">
                  <c:v>38985</c:v>
                </c:pt>
                <c:pt idx="7209">
                  <c:v>38986</c:v>
                </c:pt>
                <c:pt idx="7210">
                  <c:v>38987</c:v>
                </c:pt>
                <c:pt idx="7211">
                  <c:v>38988</c:v>
                </c:pt>
                <c:pt idx="7212">
                  <c:v>38989</c:v>
                </c:pt>
                <c:pt idx="7213">
                  <c:v>38990</c:v>
                </c:pt>
                <c:pt idx="7214">
                  <c:v>38991</c:v>
                </c:pt>
                <c:pt idx="7215">
                  <c:v>38992</c:v>
                </c:pt>
                <c:pt idx="7216">
                  <c:v>38993</c:v>
                </c:pt>
                <c:pt idx="7217">
                  <c:v>38994</c:v>
                </c:pt>
                <c:pt idx="7218">
                  <c:v>38995</c:v>
                </c:pt>
                <c:pt idx="7219">
                  <c:v>38996</c:v>
                </c:pt>
                <c:pt idx="7220">
                  <c:v>38997</c:v>
                </c:pt>
                <c:pt idx="7221">
                  <c:v>38998</c:v>
                </c:pt>
                <c:pt idx="7222">
                  <c:v>38999</c:v>
                </c:pt>
                <c:pt idx="7223">
                  <c:v>39000</c:v>
                </c:pt>
                <c:pt idx="7224">
                  <c:v>39001</c:v>
                </c:pt>
                <c:pt idx="7225">
                  <c:v>39002</c:v>
                </c:pt>
                <c:pt idx="7226">
                  <c:v>39003</c:v>
                </c:pt>
                <c:pt idx="7227">
                  <c:v>39004</c:v>
                </c:pt>
                <c:pt idx="7228">
                  <c:v>39005</c:v>
                </c:pt>
                <c:pt idx="7229">
                  <c:v>39006</c:v>
                </c:pt>
                <c:pt idx="7230">
                  <c:v>39007</c:v>
                </c:pt>
                <c:pt idx="7231">
                  <c:v>39008</c:v>
                </c:pt>
                <c:pt idx="7232">
                  <c:v>39009</c:v>
                </c:pt>
                <c:pt idx="7233">
                  <c:v>39010</c:v>
                </c:pt>
                <c:pt idx="7234">
                  <c:v>39011</c:v>
                </c:pt>
                <c:pt idx="7235">
                  <c:v>39012</c:v>
                </c:pt>
                <c:pt idx="7236">
                  <c:v>39013</c:v>
                </c:pt>
                <c:pt idx="7237">
                  <c:v>39014</c:v>
                </c:pt>
                <c:pt idx="7238">
                  <c:v>39015</c:v>
                </c:pt>
                <c:pt idx="7239">
                  <c:v>39016</c:v>
                </c:pt>
                <c:pt idx="7240">
                  <c:v>39017</c:v>
                </c:pt>
                <c:pt idx="7241">
                  <c:v>39018</c:v>
                </c:pt>
                <c:pt idx="7242">
                  <c:v>39019</c:v>
                </c:pt>
                <c:pt idx="7243">
                  <c:v>39020</c:v>
                </c:pt>
                <c:pt idx="7244">
                  <c:v>39021</c:v>
                </c:pt>
                <c:pt idx="7245">
                  <c:v>39022</c:v>
                </c:pt>
                <c:pt idx="7246">
                  <c:v>39023</c:v>
                </c:pt>
                <c:pt idx="7247">
                  <c:v>39024</c:v>
                </c:pt>
                <c:pt idx="7248">
                  <c:v>39025</c:v>
                </c:pt>
                <c:pt idx="7249">
                  <c:v>39026</c:v>
                </c:pt>
                <c:pt idx="7250">
                  <c:v>39027</c:v>
                </c:pt>
                <c:pt idx="7251">
                  <c:v>39028</c:v>
                </c:pt>
                <c:pt idx="7252">
                  <c:v>39029</c:v>
                </c:pt>
                <c:pt idx="7253">
                  <c:v>39030</c:v>
                </c:pt>
                <c:pt idx="7254">
                  <c:v>39031</c:v>
                </c:pt>
                <c:pt idx="7255">
                  <c:v>39032</c:v>
                </c:pt>
                <c:pt idx="7256">
                  <c:v>39033</c:v>
                </c:pt>
                <c:pt idx="7257">
                  <c:v>39034</c:v>
                </c:pt>
                <c:pt idx="7258">
                  <c:v>39035</c:v>
                </c:pt>
                <c:pt idx="7259">
                  <c:v>39036</c:v>
                </c:pt>
                <c:pt idx="7260">
                  <c:v>39037</c:v>
                </c:pt>
                <c:pt idx="7261">
                  <c:v>39038</c:v>
                </c:pt>
                <c:pt idx="7262">
                  <c:v>39039</c:v>
                </c:pt>
                <c:pt idx="7263">
                  <c:v>39040</c:v>
                </c:pt>
                <c:pt idx="7264">
                  <c:v>39041</c:v>
                </c:pt>
                <c:pt idx="7265">
                  <c:v>39042</c:v>
                </c:pt>
                <c:pt idx="7266">
                  <c:v>39043</c:v>
                </c:pt>
                <c:pt idx="7267">
                  <c:v>39044</c:v>
                </c:pt>
                <c:pt idx="7268">
                  <c:v>39045</c:v>
                </c:pt>
                <c:pt idx="7269">
                  <c:v>39046</c:v>
                </c:pt>
                <c:pt idx="7270">
                  <c:v>39047</c:v>
                </c:pt>
                <c:pt idx="7271">
                  <c:v>39048</c:v>
                </c:pt>
                <c:pt idx="7272">
                  <c:v>39049</c:v>
                </c:pt>
                <c:pt idx="7273">
                  <c:v>39050</c:v>
                </c:pt>
                <c:pt idx="7274">
                  <c:v>39051</c:v>
                </c:pt>
                <c:pt idx="7275">
                  <c:v>39052</c:v>
                </c:pt>
                <c:pt idx="7276">
                  <c:v>39053</c:v>
                </c:pt>
                <c:pt idx="7277">
                  <c:v>39054</c:v>
                </c:pt>
                <c:pt idx="7278">
                  <c:v>39055</c:v>
                </c:pt>
                <c:pt idx="7279">
                  <c:v>39056</c:v>
                </c:pt>
                <c:pt idx="7280">
                  <c:v>39057</c:v>
                </c:pt>
                <c:pt idx="7281">
                  <c:v>39058</c:v>
                </c:pt>
                <c:pt idx="7282">
                  <c:v>39059</c:v>
                </c:pt>
                <c:pt idx="7283">
                  <c:v>39060</c:v>
                </c:pt>
                <c:pt idx="7284">
                  <c:v>39061</c:v>
                </c:pt>
                <c:pt idx="7285">
                  <c:v>39062</c:v>
                </c:pt>
                <c:pt idx="7286">
                  <c:v>39063</c:v>
                </c:pt>
                <c:pt idx="7287">
                  <c:v>39064</c:v>
                </c:pt>
                <c:pt idx="7288">
                  <c:v>39065</c:v>
                </c:pt>
                <c:pt idx="7289">
                  <c:v>39066</c:v>
                </c:pt>
                <c:pt idx="7290">
                  <c:v>39067</c:v>
                </c:pt>
                <c:pt idx="7291">
                  <c:v>39068</c:v>
                </c:pt>
                <c:pt idx="7292">
                  <c:v>39069</c:v>
                </c:pt>
                <c:pt idx="7293">
                  <c:v>39070</c:v>
                </c:pt>
                <c:pt idx="7294">
                  <c:v>39071</c:v>
                </c:pt>
                <c:pt idx="7295">
                  <c:v>39072</c:v>
                </c:pt>
                <c:pt idx="7296">
                  <c:v>39073</c:v>
                </c:pt>
                <c:pt idx="7297">
                  <c:v>39074</c:v>
                </c:pt>
                <c:pt idx="7298">
                  <c:v>39075</c:v>
                </c:pt>
                <c:pt idx="7299">
                  <c:v>39076</c:v>
                </c:pt>
                <c:pt idx="7300">
                  <c:v>39077</c:v>
                </c:pt>
                <c:pt idx="7301">
                  <c:v>39078</c:v>
                </c:pt>
                <c:pt idx="7302">
                  <c:v>39079</c:v>
                </c:pt>
                <c:pt idx="7303">
                  <c:v>39080</c:v>
                </c:pt>
                <c:pt idx="7304">
                  <c:v>39081</c:v>
                </c:pt>
                <c:pt idx="7305">
                  <c:v>39082</c:v>
                </c:pt>
                <c:pt idx="7306">
                  <c:v>39083</c:v>
                </c:pt>
                <c:pt idx="7307">
                  <c:v>39084</c:v>
                </c:pt>
                <c:pt idx="7308">
                  <c:v>39085</c:v>
                </c:pt>
                <c:pt idx="7309">
                  <c:v>39086</c:v>
                </c:pt>
                <c:pt idx="7310">
                  <c:v>39087</c:v>
                </c:pt>
                <c:pt idx="7311">
                  <c:v>39088</c:v>
                </c:pt>
                <c:pt idx="7312">
                  <c:v>39089</c:v>
                </c:pt>
                <c:pt idx="7313">
                  <c:v>39090</c:v>
                </c:pt>
                <c:pt idx="7314">
                  <c:v>39091</c:v>
                </c:pt>
                <c:pt idx="7315">
                  <c:v>39092</c:v>
                </c:pt>
                <c:pt idx="7316">
                  <c:v>39093</c:v>
                </c:pt>
                <c:pt idx="7317">
                  <c:v>39094</c:v>
                </c:pt>
                <c:pt idx="7318">
                  <c:v>39095</c:v>
                </c:pt>
                <c:pt idx="7319">
                  <c:v>39096</c:v>
                </c:pt>
                <c:pt idx="7320">
                  <c:v>39097</c:v>
                </c:pt>
                <c:pt idx="7321">
                  <c:v>39098</c:v>
                </c:pt>
                <c:pt idx="7322">
                  <c:v>39099</c:v>
                </c:pt>
                <c:pt idx="7323">
                  <c:v>39100</c:v>
                </c:pt>
                <c:pt idx="7324">
                  <c:v>39101</c:v>
                </c:pt>
                <c:pt idx="7325">
                  <c:v>39102</c:v>
                </c:pt>
                <c:pt idx="7326">
                  <c:v>39103</c:v>
                </c:pt>
                <c:pt idx="7327">
                  <c:v>39104</c:v>
                </c:pt>
                <c:pt idx="7328">
                  <c:v>39105</c:v>
                </c:pt>
                <c:pt idx="7329">
                  <c:v>39106</c:v>
                </c:pt>
                <c:pt idx="7330">
                  <c:v>39107</c:v>
                </c:pt>
                <c:pt idx="7331">
                  <c:v>39108</c:v>
                </c:pt>
                <c:pt idx="7332">
                  <c:v>39109</c:v>
                </c:pt>
                <c:pt idx="7333">
                  <c:v>39110</c:v>
                </c:pt>
                <c:pt idx="7334">
                  <c:v>39111</c:v>
                </c:pt>
                <c:pt idx="7335">
                  <c:v>39112</c:v>
                </c:pt>
                <c:pt idx="7336">
                  <c:v>39113</c:v>
                </c:pt>
                <c:pt idx="7337">
                  <c:v>39114</c:v>
                </c:pt>
                <c:pt idx="7338">
                  <c:v>39115</c:v>
                </c:pt>
                <c:pt idx="7339">
                  <c:v>39116</c:v>
                </c:pt>
                <c:pt idx="7340">
                  <c:v>39117</c:v>
                </c:pt>
                <c:pt idx="7341">
                  <c:v>39118</c:v>
                </c:pt>
                <c:pt idx="7342">
                  <c:v>39119</c:v>
                </c:pt>
                <c:pt idx="7343">
                  <c:v>39120</c:v>
                </c:pt>
                <c:pt idx="7344">
                  <c:v>39121</c:v>
                </c:pt>
                <c:pt idx="7345">
                  <c:v>39122</c:v>
                </c:pt>
                <c:pt idx="7346">
                  <c:v>39123</c:v>
                </c:pt>
                <c:pt idx="7347">
                  <c:v>39124</c:v>
                </c:pt>
                <c:pt idx="7348">
                  <c:v>39125</c:v>
                </c:pt>
                <c:pt idx="7349">
                  <c:v>39126</c:v>
                </c:pt>
                <c:pt idx="7350">
                  <c:v>39127</c:v>
                </c:pt>
                <c:pt idx="7351">
                  <c:v>39128</c:v>
                </c:pt>
                <c:pt idx="7352">
                  <c:v>39129</c:v>
                </c:pt>
                <c:pt idx="7353">
                  <c:v>39130</c:v>
                </c:pt>
                <c:pt idx="7354">
                  <c:v>39131</c:v>
                </c:pt>
                <c:pt idx="7355">
                  <c:v>39132</c:v>
                </c:pt>
                <c:pt idx="7356">
                  <c:v>39133</c:v>
                </c:pt>
                <c:pt idx="7357">
                  <c:v>39134</c:v>
                </c:pt>
                <c:pt idx="7358">
                  <c:v>39135</c:v>
                </c:pt>
                <c:pt idx="7359">
                  <c:v>39136</c:v>
                </c:pt>
                <c:pt idx="7360">
                  <c:v>39137</c:v>
                </c:pt>
                <c:pt idx="7361">
                  <c:v>39138</c:v>
                </c:pt>
                <c:pt idx="7362">
                  <c:v>39139</c:v>
                </c:pt>
                <c:pt idx="7363">
                  <c:v>39140</c:v>
                </c:pt>
                <c:pt idx="7364">
                  <c:v>39141</c:v>
                </c:pt>
                <c:pt idx="7365">
                  <c:v>39142</c:v>
                </c:pt>
                <c:pt idx="7366">
                  <c:v>39143</c:v>
                </c:pt>
                <c:pt idx="7367">
                  <c:v>39144</c:v>
                </c:pt>
                <c:pt idx="7368">
                  <c:v>39145</c:v>
                </c:pt>
                <c:pt idx="7369">
                  <c:v>39146</c:v>
                </c:pt>
                <c:pt idx="7370">
                  <c:v>39147</c:v>
                </c:pt>
                <c:pt idx="7371">
                  <c:v>39148</c:v>
                </c:pt>
                <c:pt idx="7372">
                  <c:v>39149</c:v>
                </c:pt>
                <c:pt idx="7373">
                  <c:v>39150</c:v>
                </c:pt>
                <c:pt idx="7374">
                  <c:v>39151</c:v>
                </c:pt>
                <c:pt idx="7375">
                  <c:v>39152</c:v>
                </c:pt>
                <c:pt idx="7376">
                  <c:v>39153</c:v>
                </c:pt>
                <c:pt idx="7377">
                  <c:v>39154</c:v>
                </c:pt>
                <c:pt idx="7378">
                  <c:v>39155</c:v>
                </c:pt>
                <c:pt idx="7379">
                  <c:v>39156</c:v>
                </c:pt>
                <c:pt idx="7380">
                  <c:v>39157</c:v>
                </c:pt>
                <c:pt idx="7381">
                  <c:v>39158</c:v>
                </c:pt>
                <c:pt idx="7382">
                  <c:v>39159</c:v>
                </c:pt>
                <c:pt idx="7383">
                  <c:v>39160</c:v>
                </c:pt>
                <c:pt idx="7384">
                  <c:v>39161</c:v>
                </c:pt>
                <c:pt idx="7385">
                  <c:v>39162</c:v>
                </c:pt>
                <c:pt idx="7386">
                  <c:v>39163</c:v>
                </c:pt>
                <c:pt idx="7387">
                  <c:v>39164</c:v>
                </c:pt>
                <c:pt idx="7388">
                  <c:v>39165</c:v>
                </c:pt>
                <c:pt idx="7389">
                  <c:v>39166</c:v>
                </c:pt>
                <c:pt idx="7390">
                  <c:v>39167</c:v>
                </c:pt>
                <c:pt idx="7391">
                  <c:v>39168</c:v>
                </c:pt>
                <c:pt idx="7392">
                  <c:v>39169</c:v>
                </c:pt>
                <c:pt idx="7393">
                  <c:v>39170</c:v>
                </c:pt>
                <c:pt idx="7394">
                  <c:v>39171</c:v>
                </c:pt>
                <c:pt idx="7395">
                  <c:v>39172</c:v>
                </c:pt>
                <c:pt idx="7396">
                  <c:v>39173</c:v>
                </c:pt>
                <c:pt idx="7397">
                  <c:v>39174</c:v>
                </c:pt>
                <c:pt idx="7398">
                  <c:v>39175</c:v>
                </c:pt>
                <c:pt idx="7399">
                  <c:v>39176</c:v>
                </c:pt>
                <c:pt idx="7400">
                  <c:v>39177</c:v>
                </c:pt>
                <c:pt idx="7401">
                  <c:v>39178</c:v>
                </c:pt>
                <c:pt idx="7402">
                  <c:v>39179</c:v>
                </c:pt>
                <c:pt idx="7403">
                  <c:v>39180</c:v>
                </c:pt>
                <c:pt idx="7404">
                  <c:v>39181</c:v>
                </c:pt>
                <c:pt idx="7405">
                  <c:v>39182</c:v>
                </c:pt>
                <c:pt idx="7406">
                  <c:v>39183</c:v>
                </c:pt>
                <c:pt idx="7407">
                  <c:v>39184</c:v>
                </c:pt>
                <c:pt idx="7408">
                  <c:v>39185</c:v>
                </c:pt>
                <c:pt idx="7409">
                  <c:v>39186</c:v>
                </c:pt>
                <c:pt idx="7410">
                  <c:v>39187</c:v>
                </c:pt>
                <c:pt idx="7411">
                  <c:v>39188</c:v>
                </c:pt>
                <c:pt idx="7412">
                  <c:v>39189</c:v>
                </c:pt>
                <c:pt idx="7413">
                  <c:v>39190</c:v>
                </c:pt>
                <c:pt idx="7414">
                  <c:v>39191</c:v>
                </c:pt>
                <c:pt idx="7415">
                  <c:v>39192</c:v>
                </c:pt>
                <c:pt idx="7416">
                  <c:v>39193</c:v>
                </c:pt>
                <c:pt idx="7417">
                  <c:v>39194</c:v>
                </c:pt>
                <c:pt idx="7418">
                  <c:v>39195</c:v>
                </c:pt>
                <c:pt idx="7419">
                  <c:v>39196</c:v>
                </c:pt>
                <c:pt idx="7420">
                  <c:v>39197</c:v>
                </c:pt>
                <c:pt idx="7421">
                  <c:v>39198</c:v>
                </c:pt>
                <c:pt idx="7422">
                  <c:v>39199</c:v>
                </c:pt>
                <c:pt idx="7423">
                  <c:v>39200</c:v>
                </c:pt>
                <c:pt idx="7424">
                  <c:v>39201</c:v>
                </c:pt>
                <c:pt idx="7425">
                  <c:v>39202</c:v>
                </c:pt>
                <c:pt idx="7426">
                  <c:v>39203</c:v>
                </c:pt>
                <c:pt idx="7427">
                  <c:v>39204</c:v>
                </c:pt>
                <c:pt idx="7428">
                  <c:v>39205</c:v>
                </c:pt>
                <c:pt idx="7429">
                  <c:v>39206</c:v>
                </c:pt>
                <c:pt idx="7430">
                  <c:v>39207</c:v>
                </c:pt>
                <c:pt idx="7431">
                  <c:v>39208</c:v>
                </c:pt>
                <c:pt idx="7432">
                  <c:v>39209</c:v>
                </c:pt>
                <c:pt idx="7433">
                  <c:v>39210</c:v>
                </c:pt>
                <c:pt idx="7434">
                  <c:v>39211</c:v>
                </c:pt>
                <c:pt idx="7435">
                  <c:v>39212</c:v>
                </c:pt>
                <c:pt idx="7436">
                  <c:v>39213</c:v>
                </c:pt>
                <c:pt idx="7437">
                  <c:v>39214</c:v>
                </c:pt>
                <c:pt idx="7438">
                  <c:v>39215</c:v>
                </c:pt>
                <c:pt idx="7439">
                  <c:v>39216</c:v>
                </c:pt>
                <c:pt idx="7440">
                  <c:v>39217</c:v>
                </c:pt>
                <c:pt idx="7441">
                  <c:v>39218</c:v>
                </c:pt>
                <c:pt idx="7442">
                  <c:v>39219</c:v>
                </c:pt>
                <c:pt idx="7443">
                  <c:v>39220</c:v>
                </c:pt>
                <c:pt idx="7444">
                  <c:v>39221</c:v>
                </c:pt>
                <c:pt idx="7445">
                  <c:v>39222</c:v>
                </c:pt>
                <c:pt idx="7446">
                  <c:v>39223</c:v>
                </c:pt>
                <c:pt idx="7447">
                  <c:v>39224</c:v>
                </c:pt>
                <c:pt idx="7448">
                  <c:v>39225</c:v>
                </c:pt>
                <c:pt idx="7449">
                  <c:v>39226</c:v>
                </c:pt>
                <c:pt idx="7450">
                  <c:v>39227</c:v>
                </c:pt>
                <c:pt idx="7451">
                  <c:v>39228</c:v>
                </c:pt>
                <c:pt idx="7452">
                  <c:v>39229</c:v>
                </c:pt>
                <c:pt idx="7453">
                  <c:v>39230</c:v>
                </c:pt>
                <c:pt idx="7454">
                  <c:v>39231</c:v>
                </c:pt>
                <c:pt idx="7455">
                  <c:v>39232</c:v>
                </c:pt>
                <c:pt idx="7456">
                  <c:v>39233</c:v>
                </c:pt>
                <c:pt idx="7457">
                  <c:v>39234</c:v>
                </c:pt>
                <c:pt idx="7458">
                  <c:v>39235</c:v>
                </c:pt>
                <c:pt idx="7459">
                  <c:v>39236</c:v>
                </c:pt>
                <c:pt idx="7460">
                  <c:v>39237</c:v>
                </c:pt>
                <c:pt idx="7461">
                  <c:v>39238</c:v>
                </c:pt>
                <c:pt idx="7462">
                  <c:v>39239</c:v>
                </c:pt>
                <c:pt idx="7463">
                  <c:v>39240</c:v>
                </c:pt>
                <c:pt idx="7464">
                  <c:v>39241</c:v>
                </c:pt>
                <c:pt idx="7465">
                  <c:v>39242</c:v>
                </c:pt>
                <c:pt idx="7466">
                  <c:v>39243</c:v>
                </c:pt>
                <c:pt idx="7467">
                  <c:v>39244</c:v>
                </c:pt>
                <c:pt idx="7468">
                  <c:v>39245</c:v>
                </c:pt>
                <c:pt idx="7469">
                  <c:v>39246</c:v>
                </c:pt>
                <c:pt idx="7470">
                  <c:v>39247</c:v>
                </c:pt>
                <c:pt idx="7471">
                  <c:v>39248</c:v>
                </c:pt>
                <c:pt idx="7472">
                  <c:v>39249</c:v>
                </c:pt>
                <c:pt idx="7473">
                  <c:v>39250</c:v>
                </c:pt>
                <c:pt idx="7474">
                  <c:v>39251</c:v>
                </c:pt>
                <c:pt idx="7475">
                  <c:v>39252</c:v>
                </c:pt>
                <c:pt idx="7476">
                  <c:v>39253</c:v>
                </c:pt>
                <c:pt idx="7477">
                  <c:v>39254</c:v>
                </c:pt>
                <c:pt idx="7478">
                  <c:v>39255</c:v>
                </c:pt>
                <c:pt idx="7479">
                  <c:v>39256</c:v>
                </c:pt>
                <c:pt idx="7480">
                  <c:v>39257</c:v>
                </c:pt>
                <c:pt idx="7481">
                  <c:v>39258</c:v>
                </c:pt>
                <c:pt idx="7482">
                  <c:v>39259</c:v>
                </c:pt>
                <c:pt idx="7483">
                  <c:v>39260</c:v>
                </c:pt>
                <c:pt idx="7484">
                  <c:v>39261</c:v>
                </c:pt>
                <c:pt idx="7485">
                  <c:v>39262</c:v>
                </c:pt>
                <c:pt idx="7486">
                  <c:v>39263</c:v>
                </c:pt>
                <c:pt idx="7487">
                  <c:v>39264</c:v>
                </c:pt>
                <c:pt idx="7488">
                  <c:v>39265</c:v>
                </c:pt>
                <c:pt idx="7489">
                  <c:v>39266</c:v>
                </c:pt>
                <c:pt idx="7490">
                  <c:v>39267</c:v>
                </c:pt>
                <c:pt idx="7491">
                  <c:v>39268</c:v>
                </c:pt>
                <c:pt idx="7492">
                  <c:v>39269</c:v>
                </c:pt>
                <c:pt idx="7493">
                  <c:v>39270</c:v>
                </c:pt>
                <c:pt idx="7494">
                  <c:v>39271</c:v>
                </c:pt>
                <c:pt idx="7495">
                  <c:v>39272</c:v>
                </c:pt>
                <c:pt idx="7496">
                  <c:v>39273</c:v>
                </c:pt>
                <c:pt idx="7497">
                  <c:v>39274</c:v>
                </c:pt>
                <c:pt idx="7498">
                  <c:v>39275</c:v>
                </c:pt>
                <c:pt idx="7499">
                  <c:v>39276</c:v>
                </c:pt>
                <c:pt idx="7500">
                  <c:v>39277</c:v>
                </c:pt>
                <c:pt idx="7501">
                  <c:v>39278</c:v>
                </c:pt>
                <c:pt idx="7502">
                  <c:v>39279</c:v>
                </c:pt>
                <c:pt idx="7503">
                  <c:v>39280</c:v>
                </c:pt>
                <c:pt idx="7504">
                  <c:v>39281</c:v>
                </c:pt>
                <c:pt idx="7505">
                  <c:v>39282</c:v>
                </c:pt>
                <c:pt idx="7506">
                  <c:v>39283</c:v>
                </c:pt>
                <c:pt idx="7507">
                  <c:v>39284</c:v>
                </c:pt>
                <c:pt idx="7508">
                  <c:v>39285</c:v>
                </c:pt>
                <c:pt idx="7509">
                  <c:v>39286</c:v>
                </c:pt>
                <c:pt idx="7510">
                  <c:v>39287</c:v>
                </c:pt>
                <c:pt idx="7511">
                  <c:v>39288</c:v>
                </c:pt>
                <c:pt idx="7512">
                  <c:v>39289</c:v>
                </c:pt>
                <c:pt idx="7513">
                  <c:v>39290</c:v>
                </c:pt>
                <c:pt idx="7514">
                  <c:v>39291</c:v>
                </c:pt>
                <c:pt idx="7515">
                  <c:v>39292</c:v>
                </c:pt>
                <c:pt idx="7516">
                  <c:v>39293</c:v>
                </c:pt>
                <c:pt idx="7517">
                  <c:v>39294</c:v>
                </c:pt>
                <c:pt idx="7518">
                  <c:v>39295</c:v>
                </c:pt>
                <c:pt idx="7519">
                  <c:v>39296</c:v>
                </c:pt>
                <c:pt idx="7520">
                  <c:v>39297</c:v>
                </c:pt>
                <c:pt idx="7521">
                  <c:v>39298</c:v>
                </c:pt>
                <c:pt idx="7522">
                  <c:v>39299</c:v>
                </c:pt>
                <c:pt idx="7523">
                  <c:v>39300</c:v>
                </c:pt>
                <c:pt idx="7524">
                  <c:v>39301</c:v>
                </c:pt>
                <c:pt idx="7525">
                  <c:v>39302</c:v>
                </c:pt>
                <c:pt idx="7526">
                  <c:v>39303</c:v>
                </c:pt>
                <c:pt idx="7527">
                  <c:v>39304</c:v>
                </c:pt>
                <c:pt idx="7528">
                  <c:v>39305</c:v>
                </c:pt>
                <c:pt idx="7529">
                  <c:v>39306</c:v>
                </c:pt>
                <c:pt idx="7530">
                  <c:v>39307</c:v>
                </c:pt>
                <c:pt idx="7531">
                  <c:v>39308</c:v>
                </c:pt>
                <c:pt idx="7532">
                  <c:v>39309</c:v>
                </c:pt>
                <c:pt idx="7533">
                  <c:v>39310</c:v>
                </c:pt>
                <c:pt idx="7534">
                  <c:v>39311</c:v>
                </c:pt>
                <c:pt idx="7535">
                  <c:v>39312</c:v>
                </c:pt>
                <c:pt idx="7536">
                  <c:v>39313</c:v>
                </c:pt>
                <c:pt idx="7537">
                  <c:v>39314</c:v>
                </c:pt>
                <c:pt idx="7538">
                  <c:v>39315</c:v>
                </c:pt>
                <c:pt idx="7539">
                  <c:v>39316</c:v>
                </c:pt>
                <c:pt idx="7540">
                  <c:v>39317</c:v>
                </c:pt>
                <c:pt idx="7541">
                  <c:v>39318</c:v>
                </c:pt>
                <c:pt idx="7542">
                  <c:v>39319</c:v>
                </c:pt>
                <c:pt idx="7543">
                  <c:v>39320</c:v>
                </c:pt>
                <c:pt idx="7544">
                  <c:v>39321</c:v>
                </c:pt>
                <c:pt idx="7545">
                  <c:v>39322</c:v>
                </c:pt>
                <c:pt idx="7546">
                  <c:v>39323</c:v>
                </c:pt>
                <c:pt idx="7547">
                  <c:v>39324</c:v>
                </c:pt>
                <c:pt idx="7548">
                  <c:v>39325</c:v>
                </c:pt>
                <c:pt idx="7549">
                  <c:v>39326</c:v>
                </c:pt>
                <c:pt idx="7550">
                  <c:v>39327</c:v>
                </c:pt>
                <c:pt idx="7551">
                  <c:v>39328</c:v>
                </c:pt>
                <c:pt idx="7552">
                  <c:v>39329</c:v>
                </c:pt>
                <c:pt idx="7553">
                  <c:v>39330</c:v>
                </c:pt>
                <c:pt idx="7554">
                  <c:v>39331</c:v>
                </c:pt>
                <c:pt idx="7555">
                  <c:v>39332</c:v>
                </c:pt>
                <c:pt idx="7556">
                  <c:v>39333</c:v>
                </c:pt>
                <c:pt idx="7557">
                  <c:v>39334</c:v>
                </c:pt>
                <c:pt idx="7558">
                  <c:v>39335</c:v>
                </c:pt>
                <c:pt idx="7559">
                  <c:v>39336</c:v>
                </c:pt>
                <c:pt idx="7560">
                  <c:v>39337</c:v>
                </c:pt>
                <c:pt idx="7561">
                  <c:v>39338</c:v>
                </c:pt>
                <c:pt idx="7562">
                  <c:v>39339</c:v>
                </c:pt>
                <c:pt idx="7563">
                  <c:v>39340</c:v>
                </c:pt>
                <c:pt idx="7564">
                  <c:v>39341</c:v>
                </c:pt>
                <c:pt idx="7565">
                  <c:v>39342</c:v>
                </c:pt>
                <c:pt idx="7566">
                  <c:v>39343</c:v>
                </c:pt>
                <c:pt idx="7567">
                  <c:v>39344</c:v>
                </c:pt>
                <c:pt idx="7568">
                  <c:v>39345</c:v>
                </c:pt>
                <c:pt idx="7569">
                  <c:v>39346</c:v>
                </c:pt>
                <c:pt idx="7570">
                  <c:v>39347</c:v>
                </c:pt>
                <c:pt idx="7571">
                  <c:v>39348</c:v>
                </c:pt>
                <c:pt idx="7572">
                  <c:v>39349</c:v>
                </c:pt>
                <c:pt idx="7573">
                  <c:v>39350</c:v>
                </c:pt>
                <c:pt idx="7574">
                  <c:v>39351</c:v>
                </c:pt>
                <c:pt idx="7575">
                  <c:v>39352</c:v>
                </c:pt>
                <c:pt idx="7576">
                  <c:v>39353</c:v>
                </c:pt>
                <c:pt idx="7577">
                  <c:v>39354</c:v>
                </c:pt>
                <c:pt idx="7578">
                  <c:v>39355</c:v>
                </c:pt>
                <c:pt idx="7579">
                  <c:v>39356</c:v>
                </c:pt>
                <c:pt idx="7580">
                  <c:v>39357</c:v>
                </c:pt>
                <c:pt idx="7581">
                  <c:v>39358</c:v>
                </c:pt>
                <c:pt idx="7582">
                  <c:v>39359</c:v>
                </c:pt>
                <c:pt idx="7583">
                  <c:v>39360</c:v>
                </c:pt>
                <c:pt idx="7584">
                  <c:v>39361</c:v>
                </c:pt>
                <c:pt idx="7585">
                  <c:v>39362</c:v>
                </c:pt>
                <c:pt idx="7586">
                  <c:v>39363</c:v>
                </c:pt>
                <c:pt idx="7587">
                  <c:v>39364</c:v>
                </c:pt>
                <c:pt idx="7588">
                  <c:v>39365</c:v>
                </c:pt>
                <c:pt idx="7589">
                  <c:v>39366</c:v>
                </c:pt>
                <c:pt idx="7590">
                  <c:v>39367</c:v>
                </c:pt>
                <c:pt idx="7591">
                  <c:v>39368</c:v>
                </c:pt>
                <c:pt idx="7592">
                  <c:v>39369</c:v>
                </c:pt>
                <c:pt idx="7593">
                  <c:v>39370</c:v>
                </c:pt>
                <c:pt idx="7594">
                  <c:v>39371</c:v>
                </c:pt>
                <c:pt idx="7595">
                  <c:v>39372</c:v>
                </c:pt>
                <c:pt idx="7596">
                  <c:v>39373</c:v>
                </c:pt>
                <c:pt idx="7597">
                  <c:v>39374</c:v>
                </c:pt>
                <c:pt idx="7598">
                  <c:v>39375</c:v>
                </c:pt>
                <c:pt idx="7599">
                  <c:v>39376</c:v>
                </c:pt>
                <c:pt idx="7600">
                  <c:v>39377</c:v>
                </c:pt>
                <c:pt idx="7601">
                  <c:v>39378</c:v>
                </c:pt>
                <c:pt idx="7602">
                  <c:v>39379</c:v>
                </c:pt>
                <c:pt idx="7603">
                  <c:v>39380</c:v>
                </c:pt>
                <c:pt idx="7604">
                  <c:v>39381</c:v>
                </c:pt>
                <c:pt idx="7605">
                  <c:v>39382</c:v>
                </c:pt>
                <c:pt idx="7606">
                  <c:v>39383</c:v>
                </c:pt>
                <c:pt idx="7607">
                  <c:v>39384</c:v>
                </c:pt>
                <c:pt idx="7608">
                  <c:v>39385</c:v>
                </c:pt>
                <c:pt idx="7609">
                  <c:v>39386</c:v>
                </c:pt>
                <c:pt idx="7610">
                  <c:v>39387</c:v>
                </c:pt>
                <c:pt idx="7611">
                  <c:v>39388</c:v>
                </c:pt>
                <c:pt idx="7612">
                  <c:v>39389</c:v>
                </c:pt>
                <c:pt idx="7613">
                  <c:v>39390</c:v>
                </c:pt>
                <c:pt idx="7614">
                  <c:v>39391</c:v>
                </c:pt>
                <c:pt idx="7615">
                  <c:v>39392</c:v>
                </c:pt>
                <c:pt idx="7616">
                  <c:v>39393</c:v>
                </c:pt>
                <c:pt idx="7617">
                  <c:v>39394</c:v>
                </c:pt>
                <c:pt idx="7618">
                  <c:v>39395</c:v>
                </c:pt>
                <c:pt idx="7619">
                  <c:v>39396</c:v>
                </c:pt>
                <c:pt idx="7620">
                  <c:v>39397</c:v>
                </c:pt>
                <c:pt idx="7621">
                  <c:v>39398</c:v>
                </c:pt>
                <c:pt idx="7622">
                  <c:v>39399</c:v>
                </c:pt>
                <c:pt idx="7623">
                  <c:v>39400</c:v>
                </c:pt>
                <c:pt idx="7624">
                  <c:v>39401</c:v>
                </c:pt>
                <c:pt idx="7625">
                  <c:v>39402</c:v>
                </c:pt>
                <c:pt idx="7626">
                  <c:v>39403</c:v>
                </c:pt>
                <c:pt idx="7627">
                  <c:v>39404</c:v>
                </c:pt>
                <c:pt idx="7628">
                  <c:v>39405</c:v>
                </c:pt>
                <c:pt idx="7629">
                  <c:v>39406</c:v>
                </c:pt>
                <c:pt idx="7630">
                  <c:v>39407</c:v>
                </c:pt>
                <c:pt idx="7631">
                  <c:v>39408</c:v>
                </c:pt>
                <c:pt idx="7632">
                  <c:v>39409</c:v>
                </c:pt>
                <c:pt idx="7633">
                  <c:v>39410</c:v>
                </c:pt>
                <c:pt idx="7634">
                  <c:v>39411</c:v>
                </c:pt>
                <c:pt idx="7635">
                  <c:v>39412</c:v>
                </c:pt>
                <c:pt idx="7636">
                  <c:v>39413</c:v>
                </c:pt>
                <c:pt idx="7637">
                  <c:v>39414</c:v>
                </c:pt>
                <c:pt idx="7638">
                  <c:v>39415</c:v>
                </c:pt>
                <c:pt idx="7639">
                  <c:v>39416</c:v>
                </c:pt>
                <c:pt idx="7640">
                  <c:v>39417</c:v>
                </c:pt>
                <c:pt idx="7641">
                  <c:v>39418</c:v>
                </c:pt>
                <c:pt idx="7642">
                  <c:v>39419</c:v>
                </c:pt>
                <c:pt idx="7643">
                  <c:v>39420</c:v>
                </c:pt>
                <c:pt idx="7644">
                  <c:v>39421</c:v>
                </c:pt>
                <c:pt idx="7645">
                  <c:v>39422</c:v>
                </c:pt>
                <c:pt idx="7646">
                  <c:v>39423</c:v>
                </c:pt>
                <c:pt idx="7647">
                  <c:v>39424</c:v>
                </c:pt>
                <c:pt idx="7648">
                  <c:v>39425</c:v>
                </c:pt>
                <c:pt idx="7649">
                  <c:v>39426</c:v>
                </c:pt>
                <c:pt idx="7650">
                  <c:v>39427</c:v>
                </c:pt>
                <c:pt idx="7651">
                  <c:v>39428</c:v>
                </c:pt>
                <c:pt idx="7652">
                  <c:v>39429</c:v>
                </c:pt>
                <c:pt idx="7653">
                  <c:v>39430</c:v>
                </c:pt>
                <c:pt idx="7654">
                  <c:v>39431</c:v>
                </c:pt>
                <c:pt idx="7655">
                  <c:v>39432</c:v>
                </c:pt>
                <c:pt idx="7656">
                  <c:v>39433</c:v>
                </c:pt>
                <c:pt idx="7657">
                  <c:v>39434</c:v>
                </c:pt>
                <c:pt idx="7658">
                  <c:v>39435</c:v>
                </c:pt>
                <c:pt idx="7659">
                  <c:v>39436</c:v>
                </c:pt>
                <c:pt idx="7660">
                  <c:v>39437</c:v>
                </c:pt>
                <c:pt idx="7661">
                  <c:v>39438</c:v>
                </c:pt>
                <c:pt idx="7662">
                  <c:v>39439</c:v>
                </c:pt>
                <c:pt idx="7663">
                  <c:v>39440</c:v>
                </c:pt>
                <c:pt idx="7664">
                  <c:v>39441</c:v>
                </c:pt>
                <c:pt idx="7665">
                  <c:v>39442</c:v>
                </c:pt>
                <c:pt idx="7666">
                  <c:v>39443</c:v>
                </c:pt>
                <c:pt idx="7667">
                  <c:v>39444</c:v>
                </c:pt>
                <c:pt idx="7668">
                  <c:v>39445</c:v>
                </c:pt>
                <c:pt idx="7669">
                  <c:v>39446</c:v>
                </c:pt>
                <c:pt idx="7670">
                  <c:v>39447</c:v>
                </c:pt>
                <c:pt idx="7671">
                  <c:v>39448</c:v>
                </c:pt>
                <c:pt idx="7672">
                  <c:v>39449</c:v>
                </c:pt>
                <c:pt idx="7673">
                  <c:v>39450</c:v>
                </c:pt>
                <c:pt idx="7674">
                  <c:v>39451</c:v>
                </c:pt>
                <c:pt idx="7675">
                  <c:v>39452</c:v>
                </c:pt>
                <c:pt idx="7676">
                  <c:v>39453</c:v>
                </c:pt>
                <c:pt idx="7677">
                  <c:v>39454</c:v>
                </c:pt>
                <c:pt idx="7678">
                  <c:v>39455</c:v>
                </c:pt>
                <c:pt idx="7679">
                  <c:v>39456</c:v>
                </c:pt>
                <c:pt idx="7680">
                  <c:v>39457</c:v>
                </c:pt>
                <c:pt idx="7681">
                  <c:v>39458</c:v>
                </c:pt>
                <c:pt idx="7682">
                  <c:v>39459</c:v>
                </c:pt>
                <c:pt idx="7683">
                  <c:v>39460</c:v>
                </c:pt>
                <c:pt idx="7684">
                  <c:v>39461</c:v>
                </c:pt>
                <c:pt idx="7685">
                  <c:v>39462</c:v>
                </c:pt>
                <c:pt idx="7686">
                  <c:v>39463</c:v>
                </c:pt>
                <c:pt idx="7687">
                  <c:v>39464</c:v>
                </c:pt>
                <c:pt idx="7688">
                  <c:v>39465</c:v>
                </c:pt>
                <c:pt idx="7689">
                  <c:v>39466</c:v>
                </c:pt>
                <c:pt idx="7690">
                  <c:v>39467</c:v>
                </c:pt>
                <c:pt idx="7691">
                  <c:v>39468</c:v>
                </c:pt>
                <c:pt idx="7692">
                  <c:v>39469</c:v>
                </c:pt>
                <c:pt idx="7693">
                  <c:v>39470</c:v>
                </c:pt>
                <c:pt idx="7694">
                  <c:v>39471</c:v>
                </c:pt>
                <c:pt idx="7695">
                  <c:v>39472</c:v>
                </c:pt>
                <c:pt idx="7696">
                  <c:v>39473</c:v>
                </c:pt>
                <c:pt idx="7697">
                  <c:v>39474</c:v>
                </c:pt>
                <c:pt idx="7698">
                  <c:v>39475</c:v>
                </c:pt>
                <c:pt idx="7699">
                  <c:v>39476</c:v>
                </c:pt>
                <c:pt idx="7700">
                  <c:v>39477</c:v>
                </c:pt>
                <c:pt idx="7701">
                  <c:v>39478</c:v>
                </c:pt>
                <c:pt idx="7702">
                  <c:v>39479</c:v>
                </c:pt>
                <c:pt idx="7703">
                  <c:v>39480</c:v>
                </c:pt>
                <c:pt idx="7704">
                  <c:v>39481</c:v>
                </c:pt>
                <c:pt idx="7705">
                  <c:v>39482</c:v>
                </c:pt>
                <c:pt idx="7706">
                  <c:v>39483</c:v>
                </c:pt>
                <c:pt idx="7707">
                  <c:v>39484</c:v>
                </c:pt>
                <c:pt idx="7708">
                  <c:v>39485</c:v>
                </c:pt>
                <c:pt idx="7709">
                  <c:v>39486</c:v>
                </c:pt>
                <c:pt idx="7710">
                  <c:v>39487</c:v>
                </c:pt>
                <c:pt idx="7711">
                  <c:v>39488</c:v>
                </c:pt>
                <c:pt idx="7712">
                  <c:v>39489</c:v>
                </c:pt>
                <c:pt idx="7713">
                  <c:v>39490</c:v>
                </c:pt>
                <c:pt idx="7714">
                  <c:v>39491</c:v>
                </c:pt>
                <c:pt idx="7715">
                  <c:v>39492</c:v>
                </c:pt>
                <c:pt idx="7716">
                  <c:v>39493</c:v>
                </c:pt>
                <c:pt idx="7717">
                  <c:v>39494</c:v>
                </c:pt>
                <c:pt idx="7718">
                  <c:v>39495</c:v>
                </c:pt>
                <c:pt idx="7719">
                  <c:v>39496</c:v>
                </c:pt>
                <c:pt idx="7720">
                  <c:v>39497</c:v>
                </c:pt>
                <c:pt idx="7721">
                  <c:v>39498</c:v>
                </c:pt>
                <c:pt idx="7722">
                  <c:v>39499</c:v>
                </c:pt>
                <c:pt idx="7723">
                  <c:v>39500</c:v>
                </c:pt>
                <c:pt idx="7724">
                  <c:v>39501</c:v>
                </c:pt>
                <c:pt idx="7725">
                  <c:v>39502</c:v>
                </c:pt>
                <c:pt idx="7726">
                  <c:v>39503</c:v>
                </c:pt>
                <c:pt idx="7727">
                  <c:v>39504</c:v>
                </c:pt>
                <c:pt idx="7728">
                  <c:v>39505</c:v>
                </c:pt>
                <c:pt idx="7729">
                  <c:v>39506</c:v>
                </c:pt>
                <c:pt idx="7730">
                  <c:v>39507</c:v>
                </c:pt>
                <c:pt idx="7731">
                  <c:v>39508</c:v>
                </c:pt>
                <c:pt idx="7732">
                  <c:v>39509</c:v>
                </c:pt>
                <c:pt idx="7733">
                  <c:v>39510</c:v>
                </c:pt>
                <c:pt idx="7734">
                  <c:v>39511</c:v>
                </c:pt>
                <c:pt idx="7735">
                  <c:v>39512</c:v>
                </c:pt>
                <c:pt idx="7736">
                  <c:v>39513</c:v>
                </c:pt>
                <c:pt idx="7737">
                  <c:v>39514</c:v>
                </c:pt>
                <c:pt idx="7738">
                  <c:v>39515</c:v>
                </c:pt>
                <c:pt idx="7739">
                  <c:v>39516</c:v>
                </c:pt>
                <c:pt idx="7740">
                  <c:v>39517</c:v>
                </c:pt>
                <c:pt idx="7741">
                  <c:v>39518</c:v>
                </c:pt>
                <c:pt idx="7742">
                  <c:v>39519</c:v>
                </c:pt>
                <c:pt idx="7743">
                  <c:v>39520</c:v>
                </c:pt>
                <c:pt idx="7744">
                  <c:v>39521</c:v>
                </c:pt>
                <c:pt idx="7745">
                  <c:v>39522</c:v>
                </c:pt>
                <c:pt idx="7746">
                  <c:v>39523</c:v>
                </c:pt>
                <c:pt idx="7747">
                  <c:v>39524</c:v>
                </c:pt>
                <c:pt idx="7748">
                  <c:v>39525</c:v>
                </c:pt>
                <c:pt idx="7749">
                  <c:v>39526</c:v>
                </c:pt>
                <c:pt idx="7750">
                  <c:v>39527</c:v>
                </c:pt>
                <c:pt idx="7751">
                  <c:v>39528</c:v>
                </c:pt>
                <c:pt idx="7752">
                  <c:v>39529</c:v>
                </c:pt>
                <c:pt idx="7753">
                  <c:v>39530</c:v>
                </c:pt>
                <c:pt idx="7754">
                  <c:v>39531</c:v>
                </c:pt>
                <c:pt idx="7755">
                  <c:v>39532</c:v>
                </c:pt>
                <c:pt idx="7756">
                  <c:v>39533</c:v>
                </c:pt>
                <c:pt idx="7757">
                  <c:v>39534</c:v>
                </c:pt>
                <c:pt idx="7758">
                  <c:v>39535</c:v>
                </c:pt>
                <c:pt idx="7759">
                  <c:v>39536</c:v>
                </c:pt>
                <c:pt idx="7760">
                  <c:v>39537</c:v>
                </c:pt>
                <c:pt idx="7761">
                  <c:v>39538</c:v>
                </c:pt>
                <c:pt idx="7762">
                  <c:v>39539</c:v>
                </c:pt>
                <c:pt idx="7763">
                  <c:v>39540</c:v>
                </c:pt>
                <c:pt idx="7764">
                  <c:v>39541</c:v>
                </c:pt>
                <c:pt idx="7765">
                  <c:v>39542</c:v>
                </c:pt>
                <c:pt idx="7766">
                  <c:v>39543</c:v>
                </c:pt>
                <c:pt idx="7767">
                  <c:v>39544</c:v>
                </c:pt>
                <c:pt idx="7768">
                  <c:v>39545</c:v>
                </c:pt>
                <c:pt idx="7769">
                  <c:v>39546</c:v>
                </c:pt>
                <c:pt idx="7770">
                  <c:v>39547</c:v>
                </c:pt>
                <c:pt idx="7771">
                  <c:v>39548</c:v>
                </c:pt>
                <c:pt idx="7772">
                  <c:v>39549</c:v>
                </c:pt>
                <c:pt idx="7773">
                  <c:v>39550</c:v>
                </c:pt>
                <c:pt idx="7774">
                  <c:v>39551</c:v>
                </c:pt>
                <c:pt idx="7775">
                  <c:v>39552</c:v>
                </c:pt>
                <c:pt idx="7776">
                  <c:v>39553</c:v>
                </c:pt>
                <c:pt idx="7777">
                  <c:v>39554</c:v>
                </c:pt>
                <c:pt idx="7778">
                  <c:v>39555</c:v>
                </c:pt>
                <c:pt idx="7779">
                  <c:v>39556</c:v>
                </c:pt>
                <c:pt idx="7780">
                  <c:v>39557</c:v>
                </c:pt>
                <c:pt idx="7781">
                  <c:v>39558</c:v>
                </c:pt>
                <c:pt idx="7782">
                  <c:v>39559</c:v>
                </c:pt>
                <c:pt idx="7783">
                  <c:v>39560</c:v>
                </c:pt>
                <c:pt idx="7784">
                  <c:v>39561</c:v>
                </c:pt>
                <c:pt idx="7785">
                  <c:v>39562</c:v>
                </c:pt>
                <c:pt idx="7786">
                  <c:v>39563</c:v>
                </c:pt>
                <c:pt idx="7787">
                  <c:v>39564</c:v>
                </c:pt>
                <c:pt idx="7788">
                  <c:v>39565</c:v>
                </c:pt>
                <c:pt idx="7789">
                  <c:v>39566</c:v>
                </c:pt>
                <c:pt idx="7790">
                  <c:v>39567</c:v>
                </c:pt>
                <c:pt idx="7791">
                  <c:v>39568</c:v>
                </c:pt>
                <c:pt idx="7792">
                  <c:v>39569</c:v>
                </c:pt>
                <c:pt idx="7793">
                  <c:v>39570</c:v>
                </c:pt>
                <c:pt idx="7794">
                  <c:v>39571</c:v>
                </c:pt>
                <c:pt idx="7795">
                  <c:v>39572</c:v>
                </c:pt>
                <c:pt idx="7796">
                  <c:v>39573</c:v>
                </c:pt>
                <c:pt idx="7797">
                  <c:v>39574</c:v>
                </c:pt>
                <c:pt idx="7798">
                  <c:v>39575</c:v>
                </c:pt>
                <c:pt idx="7799">
                  <c:v>39576</c:v>
                </c:pt>
                <c:pt idx="7800">
                  <c:v>39577</c:v>
                </c:pt>
                <c:pt idx="7801">
                  <c:v>39578</c:v>
                </c:pt>
                <c:pt idx="7802">
                  <c:v>39579</c:v>
                </c:pt>
                <c:pt idx="7803">
                  <c:v>39580</c:v>
                </c:pt>
                <c:pt idx="7804">
                  <c:v>39581</c:v>
                </c:pt>
                <c:pt idx="7805">
                  <c:v>39582</c:v>
                </c:pt>
                <c:pt idx="7806">
                  <c:v>39583</c:v>
                </c:pt>
                <c:pt idx="7807">
                  <c:v>39584</c:v>
                </c:pt>
                <c:pt idx="7808">
                  <c:v>39585</c:v>
                </c:pt>
                <c:pt idx="7809">
                  <c:v>39586</c:v>
                </c:pt>
                <c:pt idx="7810">
                  <c:v>39587</c:v>
                </c:pt>
                <c:pt idx="7811">
                  <c:v>39588</c:v>
                </c:pt>
                <c:pt idx="7812">
                  <c:v>39589</c:v>
                </c:pt>
                <c:pt idx="7813">
                  <c:v>39590</c:v>
                </c:pt>
                <c:pt idx="7814">
                  <c:v>39591</c:v>
                </c:pt>
                <c:pt idx="7815">
                  <c:v>39592</c:v>
                </c:pt>
                <c:pt idx="7816">
                  <c:v>39593</c:v>
                </c:pt>
                <c:pt idx="7817">
                  <c:v>39594</c:v>
                </c:pt>
                <c:pt idx="7818">
                  <c:v>39595</c:v>
                </c:pt>
                <c:pt idx="7819">
                  <c:v>39596</c:v>
                </c:pt>
                <c:pt idx="7820">
                  <c:v>39597</c:v>
                </c:pt>
                <c:pt idx="7821">
                  <c:v>39598</c:v>
                </c:pt>
                <c:pt idx="7822">
                  <c:v>39599</c:v>
                </c:pt>
                <c:pt idx="7823">
                  <c:v>39600</c:v>
                </c:pt>
                <c:pt idx="7824">
                  <c:v>39601</c:v>
                </c:pt>
                <c:pt idx="7825">
                  <c:v>39602</c:v>
                </c:pt>
                <c:pt idx="7826">
                  <c:v>39603</c:v>
                </c:pt>
                <c:pt idx="7827">
                  <c:v>39604</c:v>
                </c:pt>
                <c:pt idx="7828">
                  <c:v>39605</c:v>
                </c:pt>
                <c:pt idx="7829">
                  <c:v>39606</c:v>
                </c:pt>
                <c:pt idx="7830">
                  <c:v>39607</c:v>
                </c:pt>
                <c:pt idx="7831">
                  <c:v>39608</c:v>
                </c:pt>
                <c:pt idx="7832">
                  <c:v>39609</c:v>
                </c:pt>
                <c:pt idx="7833">
                  <c:v>39610</c:v>
                </c:pt>
                <c:pt idx="7834">
                  <c:v>39611</c:v>
                </c:pt>
                <c:pt idx="7835">
                  <c:v>39612</c:v>
                </c:pt>
                <c:pt idx="7836">
                  <c:v>39613</c:v>
                </c:pt>
                <c:pt idx="7837">
                  <c:v>39614</c:v>
                </c:pt>
                <c:pt idx="7838">
                  <c:v>39615</c:v>
                </c:pt>
                <c:pt idx="7839">
                  <c:v>39616</c:v>
                </c:pt>
                <c:pt idx="7840">
                  <c:v>39617</c:v>
                </c:pt>
                <c:pt idx="7841">
                  <c:v>39618</c:v>
                </c:pt>
                <c:pt idx="7842">
                  <c:v>39619</c:v>
                </c:pt>
                <c:pt idx="7843">
                  <c:v>39620</c:v>
                </c:pt>
                <c:pt idx="7844">
                  <c:v>39621</c:v>
                </c:pt>
                <c:pt idx="7845">
                  <c:v>39622</c:v>
                </c:pt>
                <c:pt idx="7846">
                  <c:v>39623</c:v>
                </c:pt>
                <c:pt idx="7847">
                  <c:v>39624</c:v>
                </c:pt>
                <c:pt idx="7848">
                  <c:v>39625</c:v>
                </c:pt>
                <c:pt idx="7849">
                  <c:v>39626</c:v>
                </c:pt>
                <c:pt idx="7850">
                  <c:v>39627</c:v>
                </c:pt>
                <c:pt idx="7851">
                  <c:v>39628</c:v>
                </c:pt>
                <c:pt idx="7852">
                  <c:v>39629</c:v>
                </c:pt>
                <c:pt idx="7853">
                  <c:v>39630</c:v>
                </c:pt>
                <c:pt idx="7854">
                  <c:v>39631</c:v>
                </c:pt>
                <c:pt idx="7855">
                  <c:v>39632</c:v>
                </c:pt>
                <c:pt idx="7856">
                  <c:v>39633</c:v>
                </c:pt>
                <c:pt idx="7857">
                  <c:v>39634</c:v>
                </c:pt>
                <c:pt idx="7858">
                  <c:v>39635</c:v>
                </c:pt>
                <c:pt idx="7859">
                  <c:v>39636</c:v>
                </c:pt>
                <c:pt idx="7860">
                  <c:v>39637</c:v>
                </c:pt>
                <c:pt idx="7861">
                  <c:v>39638</c:v>
                </c:pt>
                <c:pt idx="7862">
                  <c:v>39639</c:v>
                </c:pt>
                <c:pt idx="7863">
                  <c:v>39640</c:v>
                </c:pt>
                <c:pt idx="7864">
                  <c:v>39641</c:v>
                </c:pt>
                <c:pt idx="7865">
                  <c:v>39642</c:v>
                </c:pt>
                <c:pt idx="7866">
                  <c:v>39643</c:v>
                </c:pt>
                <c:pt idx="7867">
                  <c:v>39644</c:v>
                </c:pt>
                <c:pt idx="7868">
                  <c:v>39645</c:v>
                </c:pt>
                <c:pt idx="7869">
                  <c:v>39646</c:v>
                </c:pt>
                <c:pt idx="7870">
                  <c:v>39647</c:v>
                </c:pt>
                <c:pt idx="7871">
                  <c:v>39648</c:v>
                </c:pt>
                <c:pt idx="7872">
                  <c:v>39649</c:v>
                </c:pt>
                <c:pt idx="7873">
                  <c:v>39650</c:v>
                </c:pt>
                <c:pt idx="7874">
                  <c:v>39651</c:v>
                </c:pt>
                <c:pt idx="7875">
                  <c:v>39652</c:v>
                </c:pt>
                <c:pt idx="7876">
                  <c:v>39653</c:v>
                </c:pt>
                <c:pt idx="7877">
                  <c:v>39654</c:v>
                </c:pt>
                <c:pt idx="7878">
                  <c:v>39655</c:v>
                </c:pt>
                <c:pt idx="7879">
                  <c:v>39656</c:v>
                </c:pt>
                <c:pt idx="7880">
                  <c:v>39657</c:v>
                </c:pt>
                <c:pt idx="7881">
                  <c:v>39658</c:v>
                </c:pt>
                <c:pt idx="7882">
                  <c:v>39659</c:v>
                </c:pt>
                <c:pt idx="7883">
                  <c:v>39660</c:v>
                </c:pt>
                <c:pt idx="7884">
                  <c:v>39661</c:v>
                </c:pt>
                <c:pt idx="7885">
                  <c:v>39662</c:v>
                </c:pt>
                <c:pt idx="7886">
                  <c:v>39663</c:v>
                </c:pt>
                <c:pt idx="7887">
                  <c:v>39664</c:v>
                </c:pt>
                <c:pt idx="7888">
                  <c:v>39665</c:v>
                </c:pt>
                <c:pt idx="7889">
                  <c:v>39666</c:v>
                </c:pt>
                <c:pt idx="7890">
                  <c:v>39667</c:v>
                </c:pt>
                <c:pt idx="7891">
                  <c:v>39668</c:v>
                </c:pt>
                <c:pt idx="7892">
                  <c:v>39669</c:v>
                </c:pt>
                <c:pt idx="7893">
                  <c:v>39670</c:v>
                </c:pt>
                <c:pt idx="7894">
                  <c:v>39671</c:v>
                </c:pt>
                <c:pt idx="7895">
                  <c:v>39672</c:v>
                </c:pt>
                <c:pt idx="7896">
                  <c:v>39673</c:v>
                </c:pt>
                <c:pt idx="7897">
                  <c:v>39674</c:v>
                </c:pt>
                <c:pt idx="7898">
                  <c:v>39675</c:v>
                </c:pt>
                <c:pt idx="7899">
                  <c:v>39676</c:v>
                </c:pt>
                <c:pt idx="7900">
                  <c:v>39677</c:v>
                </c:pt>
                <c:pt idx="7901">
                  <c:v>39678</c:v>
                </c:pt>
                <c:pt idx="7902">
                  <c:v>39679</c:v>
                </c:pt>
                <c:pt idx="7903">
                  <c:v>39680</c:v>
                </c:pt>
                <c:pt idx="7904">
                  <c:v>39681</c:v>
                </c:pt>
                <c:pt idx="7905">
                  <c:v>39682</c:v>
                </c:pt>
                <c:pt idx="7906">
                  <c:v>39683</c:v>
                </c:pt>
                <c:pt idx="7907">
                  <c:v>39684</c:v>
                </c:pt>
                <c:pt idx="7908">
                  <c:v>39685</c:v>
                </c:pt>
                <c:pt idx="7909">
                  <c:v>39686</c:v>
                </c:pt>
                <c:pt idx="7910">
                  <c:v>39687</c:v>
                </c:pt>
                <c:pt idx="7911">
                  <c:v>39688</c:v>
                </c:pt>
                <c:pt idx="7912">
                  <c:v>39689</c:v>
                </c:pt>
                <c:pt idx="7913">
                  <c:v>39690</c:v>
                </c:pt>
                <c:pt idx="7914">
                  <c:v>39691</c:v>
                </c:pt>
                <c:pt idx="7915">
                  <c:v>39692</c:v>
                </c:pt>
                <c:pt idx="7916">
                  <c:v>39693</c:v>
                </c:pt>
                <c:pt idx="7917">
                  <c:v>39694</c:v>
                </c:pt>
                <c:pt idx="7918">
                  <c:v>39695</c:v>
                </c:pt>
                <c:pt idx="7919">
                  <c:v>39696</c:v>
                </c:pt>
                <c:pt idx="7920">
                  <c:v>39697</c:v>
                </c:pt>
                <c:pt idx="7921">
                  <c:v>39698</c:v>
                </c:pt>
                <c:pt idx="7922">
                  <c:v>39699</c:v>
                </c:pt>
                <c:pt idx="7923">
                  <c:v>39700</c:v>
                </c:pt>
                <c:pt idx="7924">
                  <c:v>39701</c:v>
                </c:pt>
                <c:pt idx="7925">
                  <c:v>39702</c:v>
                </c:pt>
                <c:pt idx="7926">
                  <c:v>39703</c:v>
                </c:pt>
                <c:pt idx="7927">
                  <c:v>39704</c:v>
                </c:pt>
                <c:pt idx="7928">
                  <c:v>39705</c:v>
                </c:pt>
                <c:pt idx="7929">
                  <c:v>39706</c:v>
                </c:pt>
                <c:pt idx="7930">
                  <c:v>39707</c:v>
                </c:pt>
                <c:pt idx="7931">
                  <c:v>39708</c:v>
                </c:pt>
                <c:pt idx="7932">
                  <c:v>39709</c:v>
                </c:pt>
                <c:pt idx="7933">
                  <c:v>39710</c:v>
                </c:pt>
                <c:pt idx="7934">
                  <c:v>39711</c:v>
                </c:pt>
                <c:pt idx="7935">
                  <c:v>39712</c:v>
                </c:pt>
                <c:pt idx="7936">
                  <c:v>39713</c:v>
                </c:pt>
                <c:pt idx="7937">
                  <c:v>39714</c:v>
                </c:pt>
                <c:pt idx="7938">
                  <c:v>39715</c:v>
                </c:pt>
                <c:pt idx="7939">
                  <c:v>39716</c:v>
                </c:pt>
                <c:pt idx="7940">
                  <c:v>39717</c:v>
                </c:pt>
                <c:pt idx="7941">
                  <c:v>39718</c:v>
                </c:pt>
                <c:pt idx="7942">
                  <c:v>39719</c:v>
                </c:pt>
                <c:pt idx="7943">
                  <c:v>39720</c:v>
                </c:pt>
                <c:pt idx="7944">
                  <c:v>39721</c:v>
                </c:pt>
                <c:pt idx="7945">
                  <c:v>39722</c:v>
                </c:pt>
                <c:pt idx="7946">
                  <c:v>39723</c:v>
                </c:pt>
                <c:pt idx="7947">
                  <c:v>39724</c:v>
                </c:pt>
                <c:pt idx="7948">
                  <c:v>39725</c:v>
                </c:pt>
                <c:pt idx="7949">
                  <c:v>39726</c:v>
                </c:pt>
                <c:pt idx="7950">
                  <c:v>39727</c:v>
                </c:pt>
                <c:pt idx="7951">
                  <c:v>39728</c:v>
                </c:pt>
                <c:pt idx="7952">
                  <c:v>39729</c:v>
                </c:pt>
                <c:pt idx="7953">
                  <c:v>39730</c:v>
                </c:pt>
                <c:pt idx="7954">
                  <c:v>39731</c:v>
                </c:pt>
                <c:pt idx="7955">
                  <c:v>39732</c:v>
                </c:pt>
                <c:pt idx="7956">
                  <c:v>39733</c:v>
                </c:pt>
                <c:pt idx="7957">
                  <c:v>39734</c:v>
                </c:pt>
                <c:pt idx="7958">
                  <c:v>39735</c:v>
                </c:pt>
                <c:pt idx="7959">
                  <c:v>39736</c:v>
                </c:pt>
                <c:pt idx="7960">
                  <c:v>39737</c:v>
                </c:pt>
                <c:pt idx="7961">
                  <c:v>39738</c:v>
                </c:pt>
                <c:pt idx="7962">
                  <c:v>39739</c:v>
                </c:pt>
                <c:pt idx="7963">
                  <c:v>39740</c:v>
                </c:pt>
                <c:pt idx="7964">
                  <c:v>39741</c:v>
                </c:pt>
                <c:pt idx="7965">
                  <c:v>39742</c:v>
                </c:pt>
                <c:pt idx="7966">
                  <c:v>39743</c:v>
                </c:pt>
                <c:pt idx="7967">
                  <c:v>39744</c:v>
                </c:pt>
                <c:pt idx="7968">
                  <c:v>39745</c:v>
                </c:pt>
                <c:pt idx="7969">
                  <c:v>39746</c:v>
                </c:pt>
                <c:pt idx="7970">
                  <c:v>39747</c:v>
                </c:pt>
                <c:pt idx="7971">
                  <c:v>39748</c:v>
                </c:pt>
                <c:pt idx="7972">
                  <c:v>39749</c:v>
                </c:pt>
                <c:pt idx="7973">
                  <c:v>39750</c:v>
                </c:pt>
                <c:pt idx="7974">
                  <c:v>39751</c:v>
                </c:pt>
                <c:pt idx="7975">
                  <c:v>39752</c:v>
                </c:pt>
                <c:pt idx="7976">
                  <c:v>39753</c:v>
                </c:pt>
                <c:pt idx="7977">
                  <c:v>39754</c:v>
                </c:pt>
                <c:pt idx="7978">
                  <c:v>39755</c:v>
                </c:pt>
                <c:pt idx="7979">
                  <c:v>39756</c:v>
                </c:pt>
                <c:pt idx="7980">
                  <c:v>39757</c:v>
                </c:pt>
                <c:pt idx="7981">
                  <c:v>39758</c:v>
                </c:pt>
                <c:pt idx="7982">
                  <c:v>39759</c:v>
                </c:pt>
                <c:pt idx="7983">
                  <c:v>39760</c:v>
                </c:pt>
                <c:pt idx="7984">
                  <c:v>39761</c:v>
                </c:pt>
                <c:pt idx="7985">
                  <c:v>39762</c:v>
                </c:pt>
                <c:pt idx="7986">
                  <c:v>39763</c:v>
                </c:pt>
                <c:pt idx="7987">
                  <c:v>39764</c:v>
                </c:pt>
                <c:pt idx="7988">
                  <c:v>39765</c:v>
                </c:pt>
                <c:pt idx="7989">
                  <c:v>39766</c:v>
                </c:pt>
                <c:pt idx="7990">
                  <c:v>39767</c:v>
                </c:pt>
                <c:pt idx="7991">
                  <c:v>39768</c:v>
                </c:pt>
                <c:pt idx="7992">
                  <c:v>39769</c:v>
                </c:pt>
                <c:pt idx="7993">
                  <c:v>39770</c:v>
                </c:pt>
                <c:pt idx="7994">
                  <c:v>39771</c:v>
                </c:pt>
                <c:pt idx="7995">
                  <c:v>39772</c:v>
                </c:pt>
                <c:pt idx="7996">
                  <c:v>39773</c:v>
                </c:pt>
                <c:pt idx="7997">
                  <c:v>39774</c:v>
                </c:pt>
                <c:pt idx="7998">
                  <c:v>39775</c:v>
                </c:pt>
                <c:pt idx="7999">
                  <c:v>39776</c:v>
                </c:pt>
                <c:pt idx="8000">
                  <c:v>39777</c:v>
                </c:pt>
                <c:pt idx="8001">
                  <c:v>39778</c:v>
                </c:pt>
                <c:pt idx="8002">
                  <c:v>39779</c:v>
                </c:pt>
                <c:pt idx="8003">
                  <c:v>39780</c:v>
                </c:pt>
                <c:pt idx="8004">
                  <c:v>39781</c:v>
                </c:pt>
                <c:pt idx="8005">
                  <c:v>39782</c:v>
                </c:pt>
                <c:pt idx="8006">
                  <c:v>39783</c:v>
                </c:pt>
                <c:pt idx="8007">
                  <c:v>39784</c:v>
                </c:pt>
                <c:pt idx="8008">
                  <c:v>39785</c:v>
                </c:pt>
                <c:pt idx="8009">
                  <c:v>39786</c:v>
                </c:pt>
                <c:pt idx="8010">
                  <c:v>39787</c:v>
                </c:pt>
                <c:pt idx="8011">
                  <c:v>39788</c:v>
                </c:pt>
                <c:pt idx="8012">
                  <c:v>39789</c:v>
                </c:pt>
                <c:pt idx="8013">
                  <c:v>39790</c:v>
                </c:pt>
                <c:pt idx="8014">
                  <c:v>39791</c:v>
                </c:pt>
                <c:pt idx="8015">
                  <c:v>39792</c:v>
                </c:pt>
                <c:pt idx="8016">
                  <c:v>39793</c:v>
                </c:pt>
                <c:pt idx="8017">
                  <c:v>39794</c:v>
                </c:pt>
                <c:pt idx="8018">
                  <c:v>39795</c:v>
                </c:pt>
                <c:pt idx="8019">
                  <c:v>39796</c:v>
                </c:pt>
                <c:pt idx="8020">
                  <c:v>39797</c:v>
                </c:pt>
                <c:pt idx="8021">
                  <c:v>39798</c:v>
                </c:pt>
                <c:pt idx="8022">
                  <c:v>39799</c:v>
                </c:pt>
                <c:pt idx="8023">
                  <c:v>39800</c:v>
                </c:pt>
                <c:pt idx="8024">
                  <c:v>39801</c:v>
                </c:pt>
                <c:pt idx="8025">
                  <c:v>39802</c:v>
                </c:pt>
                <c:pt idx="8026">
                  <c:v>39803</c:v>
                </c:pt>
                <c:pt idx="8027">
                  <c:v>39804</c:v>
                </c:pt>
                <c:pt idx="8028">
                  <c:v>39805</c:v>
                </c:pt>
                <c:pt idx="8029">
                  <c:v>39806</c:v>
                </c:pt>
                <c:pt idx="8030">
                  <c:v>39807</c:v>
                </c:pt>
                <c:pt idx="8031">
                  <c:v>39808</c:v>
                </c:pt>
                <c:pt idx="8032">
                  <c:v>39809</c:v>
                </c:pt>
                <c:pt idx="8033">
                  <c:v>39810</c:v>
                </c:pt>
                <c:pt idx="8034">
                  <c:v>39811</c:v>
                </c:pt>
                <c:pt idx="8035">
                  <c:v>39812</c:v>
                </c:pt>
                <c:pt idx="8036">
                  <c:v>39813</c:v>
                </c:pt>
                <c:pt idx="8037">
                  <c:v>39814</c:v>
                </c:pt>
                <c:pt idx="8038">
                  <c:v>39815</c:v>
                </c:pt>
                <c:pt idx="8039">
                  <c:v>39816</c:v>
                </c:pt>
                <c:pt idx="8040">
                  <c:v>39817</c:v>
                </c:pt>
                <c:pt idx="8041">
                  <c:v>39818</c:v>
                </c:pt>
                <c:pt idx="8042">
                  <c:v>39819</c:v>
                </c:pt>
                <c:pt idx="8043">
                  <c:v>39820</c:v>
                </c:pt>
                <c:pt idx="8044">
                  <c:v>39821</c:v>
                </c:pt>
                <c:pt idx="8045">
                  <c:v>39822</c:v>
                </c:pt>
                <c:pt idx="8046">
                  <c:v>39823</c:v>
                </c:pt>
                <c:pt idx="8047">
                  <c:v>39824</c:v>
                </c:pt>
                <c:pt idx="8048">
                  <c:v>39825</c:v>
                </c:pt>
                <c:pt idx="8049">
                  <c:v>39826</c:v>
                </c:pt>
                <c:pt idx="8050">
                  <c:v>39827</c:v>
                </c:pt>
                <c:pt idx="8051">
                  <c:v>39828</c:v>
                </c:pt>
                <c:pt idx="8052">
                  <c:v>39829</c:v>
                </c:pt>
                <c:pt idx="8053">
                  <c:v>39830</c:v>
                </c:pt>
                <c:pt idx="8054">
                  <c:v>39831</c:v>
                </c:pt>
                <c:pt idx="8055">
                  <c:v>39832</c:v>
                </c:pt>
                <c:pt idx="8056">
                  <c:v>39833</c:v>
                </c:pt>
                <c:pt idx="8057">
                  <c:v>39834</c:v>
                </c:pt>
                <c:pt idx="8058">
                  <c:v>39835</c:v>
                </c:pt>
                <c:pt idx="8059">
                  <c:v>39836</c:v>
                </c:pt>
                <c:pt idx="8060">
                  <c:v>39837</c:v>
                </c:pt>
                <c:pt idx="8061">
                  <c:v>39838</c:v>
                </c:pt>
                <c:pt idx="8062">
                  <c:v>39839</c:v>
                </c:pt>
                <c:pt idx="8063">
                  <c:v>39840</c:v>
                </c:pt>
                <c:pt idx="8064">
                  <c:v>39841</c:v>
                </c:pt>
                <c:pt idx="8065">
                  <c:v>39842</c:v>
                </c:pt>
                <c:pt idx="8066">
                  <c:v>39843</c:v>
                </c:pt>
                <c:pt idx="8067">
                  <c:v>39844</c:v>
                </c:pt>
                <c:pt idx="8068">
                  <c:v>39845</c:v>
                </c:pt>
                <c:pt idx="8069">
                  <c:v>39846</c:v>
                </c:pt>
                <c:pt idx="8070">
                  <c:v>39847</c:v>
                </c:pt>
                <c:pt idx="8071">
                  <c:v>39848</c:v>
                </c:pt>
                <c:pt idx="8072">
                  <c:v>39849</c:v>
                </c:pt>
                <c:pt idx="8073">
                  <c:v>39850</c:v>
                </c:pt>
                <c:pt idx="8074">
                  <c:v>39851</c:v>
                </c:pt>
                <c:pt idx="8075">
                  <c:v>39852</c:v>
                </c:pt>
                <c:pt idx="8076">
                  <c:v>39853</c:v>
                </c:pt>
                <c:pt idx="8077">
                  <c:v>39854</c:v>
                </c:pt>
                <c:pt idx="8078">
                  <c:v>39855</c:v>
                </c:pt>
                <c:pt idx="8079">
                  <c:v>39856</c:v>
                </c:pt>
                <c:pt idx="8080">
                  <c:v>39857</c:v>
                </c:pt>
                <c:pt idx="8081">
                  <c:v>39858</c:v>
                </c:pt>
                <c:pt idx="8082">
                  <c:v>39859</c:v>
                </c:pt>
                <c:pt idx="8083">
                  <c:v>39860</c:v>
                </c:pt>
                <c:pt idx="8084">
                  <c:v>39861</c:v>
                </c:pt>
                <c:pt idx="8085">
                  <c:v>39862</c:v>
                </c:pt>
                <c:pt idx="8086">
                  <c:v>39863</c:v>
                </c:pt>
                <c:pt idx="8087">
                  <c:v>39864</c:v>
                </c:pt>
                <c:pt idx="8088">
                  <c:v>39865</c:v>
                </c:pt>
                <c:pt idx="8089">
                  <c:v>39866</c:v>
                </c:pt>
                <c:pt idx="8090">
                  <c:v>39867</c:v>
                </c:pt>
                <c:pt idx="8091">
                  <c:v>39868</c:v>
                </c:pt>
                <c:pt idx="8092">
                  <c:v>39869</c:v>
                </c:pt>
                <c:pt idx="8093">
                  <c:v>39870</c:v>
                </c:pt>
                <c:pt idx="8094">
                  <c:v>39871</c:v>
                </c:pt>
                <c:pt idx="8095">
                  <c:v>39872</c:v>
                </c:pt>
                <c:pt idx="8096">
                  <c:v>39873</c:v>
                </c:pt>
                <c:pt idx="8097">
                  <c:v>39874</c:v>
                </c:pt>
                <c:pt idx="8098">
                  <c:v>39875</c:v>
                </c:pt>
                <c:pt idx="8099">
                  <c:v>39876</c:v>
                </c:pt>
                <c:pt idx="8100">
                  <c:v>39877</c:v>
                </c:pt>
                <c:pt idx="8101">
                  <c:v>39878</c:v>
                </c:pt>
                <c:pt idx="8102">
                  <c:v>39879</c:v>
                </c:pt>
                <c:pt idx="8103">
                  <c:v>39880</c:v>
                </c:pt>
                <c:pt idx="8104">
                  <c:v>39881</c:v>
                </c:pt>
                <c:pt idx="8105">
                  <c:v>39882</c:v>
                </c:pt>
                <c:pt idx="8106">
                  <c:v>39883</c:v>
                </c:pt>
                <c:pt idx="8107">
                  <c:v>39884</c:v>
                </c:pt>
                <c:pt idx="8108">
                  <c:v>39885</c:v>
                </c:pt>
                <c:pt idx="8109">
                  <c:v>39886</c:v>
                </c:pt>
                <c:pt idx="8110">
                  <c:v>39887</c:v>
                </c:pt>
                <c:pt idx="8111">
                  <c:v>39888</c:v>
                </c:pt>
                <c:pt idx="8112">
                  <c:v>39889</c:v>
                </c:pt>
                <c:pt idx="8113">
                  <c:v>39890</c:v>
                </c:pt>
                <c:pt idx="8114">
                  <c:v>39891</c:v>
                </c:pt>
                <c:pt idx="8115">
                  <c:v>39892</c:v>
                </c:pt>
                <c:pt idx="8116">
                  <c:v>39893</c:v>
                </c:pt>
                <c:pt idx="8117">
                  <c:v>39894</c:v>
                </c:pt>
                <c:pt idx="8118">
                  <c:v>39895</c:v>
                </c:pt>
                <c:pt idx="8119">
                  <c:v>39896</c:v>
                </c:pt>
                <c:pt idx="8120">
                  <c:v>39897</c:v>
                </c:pt>
                <c:pt idx="8121">
                  <c:v>39898</c:v>
                </c:pt>
                <c:pt idx="8122">
                  <c:v>39899</c:v>
                </c:pt>
                <c:pt idx="8123">
                  <c:v>39900</c:v>
                </c:pt>
                <c:pt idx="8124">
                  <c:v>39901</c:v>
                </c:pt>
                <c:pt idx="8125">
                  <c:v>39902</c:v>
                </c:pt>
                <c:pt idx="8126">
                  <c:v>39903</c:v>
                </c:pt>
                <c:pt idx="8127">
                  <c:v>39904</c:v>
                </c:pt>
                <c:pt idx="8128">
                  <c:v>39905</c:v>
                </c:pt>
                <c:pt idx="8129">
                  <c:v>39906</c:v>
                </c:pt>
                <c:pt idx="8130">
                  <c:v>39907</c:v>
                </c:pt>
                <c:pt idx="8131">
                  <c:v>39908</c:v>
                </c:pt>
                <c:pt idx="8132">
                  <c:v>39909</c:v>
                </c:pt>
                <c:pt idx="8133">
                  <c:v>39910</c:v>
                </c:pt>
                <c:pt idx="8134">
                  <c:v>39911</c:v>
                </c:pt>
                <c:pt idx="8135">
                  <c:v>39912</c:v>
                </c:pt>
                <c:pt idx="8136">
                  <c:v>39913</c:v>
                </c:pt>
                <c:pt idx="8137">
                  <c:v>39914</c:v>
                </c:pt>
                <c:pt idx="8138">
                  <c:v>39915</c:v>
                </c:pt>
                <c:pt idx="8139">
                  <c:v>39916</c:v>
                </c:pt>
                <c:pt idx="8140">
                  <c:v>39917</c:v>
                </c:pt>
                <c:pt idx="8141">
                  <c:v>39918</c:v>
                </c:pt>
                <c:pt idx="8142">
                  <c:v>39919</c:v>
                </c:pt>
                <c:pt idx="8143">
                  <c:v>39920</c:v>
                </c:pt>
                <c:pt idx="8144">
                  <c:v>39921</c:v>
                </c:pt>
                <c:pt idx="8145">
                  <c:v>39922</c:v>
                </c:pt>
                <c:pt idx="8146">
                  <c:v>39923</c:v>
                </c:pt>
                <c:pt idx="8147">
                  <c:v>39924</c:v>
                </c:pt>
                <c:pt idx="8148">
                  <c:v>39925</c:v>
                </c:pt>
                <c:pt idx="8149">
                  <c:v>39926</c:v>
                </c:pt>
                <c:pt idx="8150">
                  <c:v>39927</c:v>
                </c:pt>
                <c:pt idx="8151">
                  <c:v>39928</c:v>
                </c:pt>
                <c:pt idx="8152">
                  <c:v>39929</c:v>
                </c:pt>
                <c:pt idx="8153">
                  <c:v>39930</c:v>
                </c:pt>
                <c:pt idx="8154">
                  <c:v>39931</c:v>
                </c:pt>
                <c:pt idx="8155">
                  <c:v>39932</c:v>
                </c:pt>
                <c:pt idx="8156">
                  <c:v>39933</c:v>
                </c:pt>
                <c:pt idx="8157">
                  <c:v>39934</c:v>
                </c:pt>
                <c:pt idx="8158">
                  <c:v>39935</c:v>
                </c:pt>
                <c:pt idx="8159">
                  <c:v>39936</c:v>
                </c:pt>
                <c:pt idx="8160">
                  <c:v>39937</c:v>
                </c:pt>
                <c:pt idx="8161">
                  <c:v>39938</c:v>
                </c:pt>
                <c:pt idx="8162">
                  <c:v>39939</c:v>
                </c:pt>
                <c:pt idx="8163">
                  <c:v>39940</c:v>
                </c:pt>
                <c:pt idx="8164">
                  <c:v>39941</c:v>
                </c:pt>
                <c:pt idx="8165">
                  <c:v>39942</c:v>
                </c:pt>
                <c:pt idx="8166">
                  <c:v>39943</c:v>
                </c:pt>
                <c:pt idx="8167">
                  <c:v>39944</c:v>
                </c:pt>
                <c:pt idx="8168">
                  <c:v>39945</c:v>
                </c:pt>
                <c:pt idx="8169">
                  <c:v>39946</c:v>
                </c:pt>
                <c:pt idx="8170">
                  <c:v>39947</c:v>
                </c:pt>
                <c:pt idx="8171">
                  <c:v>39948</c:v>
                </c:pt>
                <c:pt idx="8172">
                  <c:v>39949</c:v>
                </c:pt>
                <c:pt idx="8173">
                  <c:v>39950</c:v>
                </c:pt>
                <c:pt idx="8174">
                  <c:v>39951</c:v>
                </c:pt>
                <c:pt idx="8175">
                  <c:v>39952</c:v>
                </c:pt>
                <c:pt idx="8176">
                  <c:v>39953</c:v>
                </c:pt>
                <c:pt idx="8177">
                  <c:v>39954</c:v>
                </c:pt>
                <c:pt idx="8178">
                  <c:v>39955</c:v>
                </c:pt>
                <c:pt idx="8179">
                  <c:v>39956</c:v>
                </c:pt>
                <c:pt idx="8180">
                  <c:v>39957</c:v>
                </c:pt>
                <c:pt idx="8181">
                  <c:v>39958</c:v>
                </c:pt>
                <c:pt idx="8182">
                  <c:v>39959</c:v>
                </c:pt>
                <c:pt idx="8183">
                  <c:v>39960</c:v>
                </c:pt>
                <c:pt idx="8184">
                  <c:v>39961</c:v>
                </c:pt>
                <c:pt idx="8185">
                  <c:v>39962</c:v>
                </c:pt>
                <c:pt idx="8186">
                  <c:v>39963</c:v>
                </c:pt>
                <c:pt idx="8187">
                  <c:v>39964</c:v>
                </c:pt>
                <c:pt idx="8188">
                  <c:v>39965</c:v>
                </c:pt>
                <c:pt idx="8189">
                  <c:v>39966</c:v>
                </c:pt>
                <c:pt idx="8190">
                  <c:v>39967</c:v>
                </c:pt>
                <c:pt idx="8191">
                  <c:v>39968</c:v>
                </c:pt>
                <c:pt idx="8192">
                  <c:v>39969</c:v>
                </c:pt>
                <c:pt idx="8193">
                  <c:v>39970</c:v>
                </c:pt>
                <c:pt idx="8194">
                  <c:v>39971</c:v>
                </c:pt>
                <c:pt idx="8195">
                  <c:v>39972</c:v>
                </c:pt>
                <c:pt idx="8196">
                  <c:v>39973</c:v>
                </c:pt>
                <c:pt idx="8197">
                  <c:v>39974</c:v>
                </c:pt>
                <c:pt idx="8198">
                  <c:v>39975</c:v>
                </c:pt>
                <c:pt idx="8199">
                  <c:v>39976</c:v>
                </c:pt>
                <c:pt idx="8200">
                  <c:v>39977</c:v>
                </c:pt>
                <c:pt idx="8201">
                  <c:v>39978</c:v>
                </c:pt>
                <c:pt idx="8202">
                  <c:v>39979</c:v>
                </c:pt>
                <c:pt idx="8203">
                  <c:v>39980</c:v>
                </c:pt>
                <c:pt idx="8204">
                  <c:v>39981</c:v>
                </c:pt>
                <c:pt idx="8205">
                  <c:v>39982</c:v>
                </c:pt>
                <c:pt idx="8206">
                  <c:v>39983</c:v>
                </c:pt>
                <c:pt idx="8207">
                  <c:v>39984</c:v>
                </c:pt>
                <c:pt idx="8208">
                  <c:v>39985</c:v>
                </c:pt>
                <c:pt idx="8209">
                  <c:v>39986</c:v>
                </c:pt>
                <c:pt idx="8210">
                  <c:v>39987</c:v>
                </c:pt>
                <c:pt idx="8211">
                  <c:v>39988</c:v>
                </c:pt>
                <c:pt idx="8212">
                  <c:v>39989</c:v>
                </c:pt>
                <c:pt idx="8213">
                  <c:v>39990</c:v>
                </c:pt>
                <c:pt idx="8214">
                  <c:v>39991</c:v>
                </c:pt>
                <c:pt idx="8215">
                  <c:v>39992</c:v>
                </c:pt>
                <c:pt idx="8216">
                  <c:v>39993</c:v>
                </c:pt>
                <c:pt idx="8217">
                  <c:v>39994</c:v>
                </c:pt>
                <c:pt idx="8218">
                  <c:v>39995</c:v>
                </c:pt>
                <c:pt idx="8219">
                  <c:v>39996</c:v>
                </c:pt>
                <c:pt idx="8220">
                  <c:v>39997</c:v>
                </c:pt>
                <c:pt idx="8221">
                  <c:v>39998</c:v>
                </c:pt>
                <c:pt idx="8222">
                  <c:v>39999</c:v>
                </c:pt>
                <c:pt idx="8223">
                  <c:v>40000</c:v>
                </c:pt>
                <c:pt idx="8224">
                  <c:v>40001</c:v>
                </c:pt>
                <c:pt idx="8225">
                  <c:v>40002</c:v>
                </c:pt>
                <c:pt idx="8226">
                  <c:v>40003</c:v>
                </c:pt>
                <c:pt idx="8227">
                  <c:v>40004</c:v>
                </c:pt>
                <c:pt idx="8228">
                  <c:v>40005</c:v>
                </c:pt>
                <c:pt idx="8229">
                  <c:v>40006</c:v>
                </c:pt>
                <c:pt idx="8230">
                  <c:v>40007</c:v>
                </c:pt>
                <c:pt idx="8231">
                  <c:v>40008</c:v>
                </c:pt>
                <c:pt idx="8232">
                  <c:v>40009</c:v>
                </c:pt>
                <c:pt idx="8233">
                  <c:v>40010</c:v>
                </c:pt>
                <c:pt idx="8234">
                  <c:v>40011</c:v>
                </c:pt>
                <c:pt idx="8235">
                  <c:v>40012</c:v>
                </c:pt>
                <c:pt idx="8236">
                  <c:v>40013</c:v>
                </c:pt>
                <c:pt idx="8237">
                  <c:v>40014</c:v>
                </c:pt>
                <c:pt idx="8238">
                  <c:v>40015</c:v>
                </c:pt>
                <c:pt idx="8239">
                  <c:v>40016</c:v>
                </c:pt>
                <c:pt idx="8240">
                  <c:v>40017</c:v>
                </c:pt>
                <c:pt idx="8241">
                  <c:v>40018</c:v>
                </c:pt>
                <c:pt idx="8242">
                  <c:v>40019</c:v>
                </c:pt>
                <c:pt idx="8243">
                  <c:v>40020</c:v>
                </c:pt>
                <c:pt idx="8244">
                  <c:v>40021</c:v>
                </c:pt>
                <c:pt idx="8245">
                  <c:v>40022</c:v>
                </c:pt>
                <c:pt idx="8246">
                  <c:v>40023</c:v>
                </c:pt>
                <c:pt idx="8247">
                  <c:v>40024</c:v>
                </c:pt>
                <c:pt idx="8248">
                  <c:v>40025</c:v>
                </c:pt>
                <c:pt idx="8249">
                  <c:v>40026</c:v>
                </c:pt>
                <c:pt idx="8250">
                  <c:v>40027</c:v>
                </c:pt>
                <c:pt idx="8251">
                  <c:v>40028</c:v>
                </c:pt>
                <c:pt idx="8252">
                  <c:v>40029</c:v>
                </c:pt>
                <c:pt idx="8253">
                  <c:v>40030</c:v>
                </c:pt>
                <c:pt idx="8254">
                  <c:v>40031</c:v>
                </c:pt>
                <c:pt idx="8255">
                  <c:v>40032</c:v>
                </c:pt>
                <c:pt idx="8256">
                  <c:v>40033</c:v>
                </c:pt>
                <c:pt idx="8257">
                  <c:v>40034</c:v>
                </c:pt>
                <c:pt idx="8258">
                  <c:v>40035</c:v>
                </c:pt>
                <c:pt idx="8259">
                  <c:v>40036</c:v>
                </c:pt>
                <c:pt idx="8260">
                  <c:v>40037</c:v>
                </c:pt>
                <c:pt idx="8261">
                  <c:v>40038</c:v>
                </c:pt>
                <c:pt idx="8262">
                  <c:v>40039</c:v>
                </c:pt>
                <c:pt idx="8263">
                  <c:v>40040</c:v>
                </c:pt>
                <c:pt idx="8264">
                  <c:v>40041</c:v>
                </c:pt>
                <c:pt idx="8265">
                  <c:v>40042</c:v>
                </c:pt>
                <c:pt idx="8266">
                  <c:v>40043</c:v>
                </c:pt>
                <c:pt idx="8267">
                  <c:v>40044</c:v>
                </c:pt>
                <c:pt idx="8268">
                  <c:v>40045</c:v>
                </c:pt>
                <c:pt idx="8269">
                  <c:v>40046</c:v>
                </c:pt>
                <c:pt idx="8270">
                  <c:v>40047</c:v>
                </c:pt>
                <c:pt idx="8271">
                  <c:v>40048</c:v>
                </c:pt>
                <c:pt idx="8272">
                  <c:v>40049</c:v>
                </c:pt>
                <c:pt idx="8273">
                  <c:v>40050</c:v>
                </c:pt>
                <c:pt idx="8274">
                  <c:v>40051</c:v>
                </c:pt>
                <c:pt idx="8275">
                  <c:v>40052</c:v>
                </c:pt>
                <c:pt idx="8276">
                  <c:v>40053</c:v>
                </c:pt>
                <c:pt idx="8277">
                  <c:v>40054</c:v>
                </c:pt>
                <c:pt idx="8278">
                  <c:v>40055</c:v>
                </c:pt>
                <c:pt idx="8279">
                  <c:v>40056</c:v>
                </c:pt>
                <c:pt idx="8280">
                  <c:v>40057</c:v>
                </c:pt>
                <c:pt idx="8281">
                  <c:v>40058</c:v>
                </c:pt>
                <c:pt idx="8282">
                  <c:v>40059</c:v>
                </c:pt>
                <c:pt idx="8283">
                  <c:v>40060</c:v>
                </c:pt>
                <c:pt idx="8284">
                  <c:v>40061</c:v>
                </c:pt>
                <c:pt idx="8285">
                  <c:v>40062</c:v>
                </c:pt>
                <c:pt idx="8286">
                  <c:v>40063</c:v>
                </c:pt>
                <c:pt idx="8287">
                  <c:v>40064</c:v>
                </c:pt>
                <c:pt idx="8288">
                  <c:v>40065</c:v>
                </c:pt>
                <c:pt idx="8289">
                  <c:v>40066</c:v>
                </c:pt>
                <c:pt idx="8290">
                  <c:v>40067</c:v>
                </c:pt>
                <c:pt idx="8291">
                  <c:v>40068</c:v>
                </c:pt>
                <c:pt idx="8292">
                  <c:v>40069</c:v>
                </c:pt>
                <c:pt idx="8293">
                  <c:v>40070</c:v>
                </c:pt>
                <c:pt idx="8294">
                  <c:v>40071</c:v>
                </c:pt>
                <c:pt idx="8295">
                  <c:v>40072</c:v>
                </c:pt>
                <c:pt idx="8296">
                  <c:v>40073</c:v>
                </c:pt>
                <c:pt idx="8297">
                  <c:v>40074</c:v>
                </c:pt>
                <c:pt idx="8298">
                  <c:v>40075</c:v>
                </c:pt>
                <c:pt idx="8299">
                  <c:v>40076</c:v>
                </c:pt>
                <c:pt idx="8300">
                  <c:v>40077</c:v>
                </c:pt>
                <c:pt idx="8301">
                  <c:v>40078</c:v>
                </c:pt>
                <c:pt idx="8302">
                  <c:v>40079</c:v>
                </c:pt>
                <c:pt idx="8303">
                  <c:v>40080</c:v>
                </c:pt>
                <c:pt idx="8304">
                  <c:v>40081</c:v>
                </c:pt>
                <c:pt idx="8305">
                  <c:v>40082</c:v>
                </c:pt>
                <c:pt idx="8306">
                  <c:v>40083</c:v>
                </c:pt>
                <c:pt idx="8307">
                  <c:v>40084</c:v>
                </c:pt>
                <c:pt idx="8308">
                  <c:v>40085</c:v>
                </c:pt>
                <c:pt idx="8309">
                  <c:v>40086</c:v>
                </c:pt>
                <c:pt idx="8310">
                  <c:v>40087</c:v>
                </c:pt>
                <c:pt idx="8311">
                  <c:v>40088</c:v>
                </c:pt>
                <c:pt idx="8312">
                  <c:v>40089</c:v>
                </c:pt>
                <c:pt idx="8313">
                  <c:v>40090</c:v>
                </c:pt>
                <c:pt idx="8314">
                  <c:v>40091</c:v>
                </c:pt>
                <c:pt idx="8315">
                  <c:v>40092</c:v>
                </c:pt>
                <c:pt idx="8316">
                  <c:v>40093</c:v>
                </c:pt>
                <c:pt idx="8317">
                  <c:v>40094</c:v>
                </c:pt>
                <c:pt idx="8318">
                  <c:v>40095</c:v>
                </c:pt>
                <c:pt idx="8319">
                  <c:v>40096</c:v>
                </c:pt>
                <c:pt idx="8320">
                  <c:v>40097</c:v>
                </c:pt>
                <c:pt idx="8321">
                  <c:v>40098</c:v>
                </c:pt>
                <c:pt idx="8322">
                  <c:v>40099</c:v>
                </c:pt>
                <c:pt idx="8323">
                  <c:v>40100</c:v>
                </c:pt>
                <c:pt idx="8324">
                  <c:v>40101</c:v>
                </c:pt>
                <c:pt idx="8325">
                  <c:v>40102</c:v>
                </c:pt>
                <c:pt idx="8326">
                  <c:v>40103</c:v>
                </c:pt>
                <c:pt idx="8327">
                  <c:v>40104</c:v>
                </c:pt>
                <c:pt idx="8328">
                  <c:v>40105</c:v>
                </c:pt>
                <c:pt idx="8329">
                  <c:v>40106</c:v>
                </c:pt>
                <c:pt idx="8330">
                  <c:v>40107</c:v>
                </c:pt>
                <c:pt idx="8331">
                  <c:v>40108</c:v>
                </c:pt>
                <c:pt idx="8332">
                  <c:v>40109</c:v>
                </c:pt>
                <c:pt idx="8333">
                  <c:v>40110</c:v>
                </c:pt>
                <c:pt idx="8334">
                  <c:v>40111</c:v>
                </c:pt>
                <c:pt idx="8335">
                  <c:v>40112</c:v>
                </c:pt>
                <c:pt idx="8336">
                  <c:v>40113</c:v>
                </c:pt>
                <c:pt idx="8337">
                  <c:v>40114</c:v>
                </c:pt>
                <c:pt idx="8338">
                  <c:v>40115</c:v>
                </c:pt>
                <c:pt idx="8339">
                  <c:v>40116</c:v>
                </c:pt>
                <c:pt idx="8340">
                  <c:v>40117</c:v>
                </c:pt>
                <c:pt idx="8341">
                  <c:v>40118</c:v>
                </c:pt>
                <c:pt idx="8342">
                  <c:v>40119</c:v>
                </c:pt>
                <c:pt idx="8343">
                  <c:v>40120</c:v>
                </c:pt>
                <c:pt idx="8344">
                  <c:v>40121</c:v>
                </c:pt>
                <c:pt idx="8345">
                  <c:v>40122</c:v>
                </c:pt>
                <c:pt idx="8346">
                  <c:v>40123</c:v>
                </c:pt>
                <c:pt idx="8347">
                  <c:v>40124</c:v>
                </c:pt>
                <c:pt idx="8348">
                  <c:v>40125</c:v>
                </c:pt>
                <c:pt idx="8349">
                  <c:v>40126</c:v>
                </c:pt>
                <c:pt idx="8350">
                  <c:v>40127</c:v>
                </c:pt>
                <c:pt idx="8351">
                  <c:v>40128</c:v>
                </c:pt>
                <c:pt idx="8352">
                  <c:v>40129</c:v>
                </c:pt>
                <c:pt idx="8353">
                  <c:v>40130</c:v>
                </c:pt>
                <c:pt idx="8354">
                  <c:v>40131</c:v>
                </c:pt>
                <c:pt idx="8355">
                  <c:v>40132</c:v>
                </c:pt>
                <c:pt idx="8356">
                  <c:v>40133</c:v>
                </c:pt>
                <c:pt idx="8357">
                  <c:v>40134</c:v>
                </c:pt>
                <c:pt idx="8358">
                  <c:v>40135</c:v>
                </c:pt>
                <c:pt idx="8359">
                  <c:v>40136</c:v>
                </c:pt>
                <c:pt idx="8360">
                  <c:v>40137</c:v>
                </c:pt>
                <c:pt idx="8361">
                  <c:v>40138</c:v>
                </c:pt>
                <c:pt idx="8362">
                  <c:v>40139</c:v>
                </c:pt>
                <c:pt idx="8363">
                  <c:v>40140</c:v>
                </c:pt>
                <c:pt idx="8364">
                  <c:v>40141</c:v>
                </c:pt>
                <c:pt idx="8365">
                  <c:v>40142</c:v>
                </c:pt>
                <c:pt idx="8366">
                  <c:v>40143</c:v>
                </c:pt>
                <c:pt idx="8367">
                  <c:v>40144</c:v>
                </c:pt>
                <c:pt idx="8368">
                  <c:v>40145</c:v>
                </c:pt>
                <c:pt idx="8369">
                  <c:v>40146</c:v>
                </c:pt>
                <c:pt idx="8370">
                  <c:v>40147</c:v>
                </c:pt>
                <c:pt idx="8371">
                  <c:v>40148</c:v>
                </c:pt>
                <c:pt idx="8372">
                  <c:v>40149</c:v>
                </c:pt>
                <c:pt idx="8373">
                  <c:v>40150</c:v>
                </c:pt>
                <c:pt idx="8374">
                  <c:v>40151</c:v>
                </c:pt>
                <c:pt idx="8375">
                  <c:v>40152</c:v>
                </c:pt>
                <c:pt idx="8376">
                  <c:v>40153</c:v>
                </c:pt>
                <c:pt idx="8377">
                  <c:v>40154</c:v>
                </c:pt>
                <c:pt idx="8378">
                  <c:v>40155</c:v>
                </c:pt>
                <c:pt idx="8379">
                  <c:v>40156</c:v>
                </c:pt>
                <c:pt idx="8380">
                  <c:v>40157</c:v>
                </c:pt>
                <c:pt idx="8381">
                  <c:v>40158</c:v>
                </c:pt>
                <c:pt idx="8382">
                  <c:v>40159</c:v>
                </c:pt>
                <c:pt idx="8383">
                  <c:v>40160</c:v>
                </c:pt>
                <c:pt idx="8384">
                  <c:v>40161</c:v>
                </c:pt>
                <c:pt idx="8385">
                  <c:v>40162</c:v>
                </c:pt>
                <c:pt idx="8386">
                  <c:v>40163</c:v>
                </c:pt>
                <c:pt idx="8387">
                  <c:v>40164</c:v>
                </c:pt>
                <c:pt idx="8388">
                  <c:v>40165</c:v>
                </c:pt>
                <c:pt idx="8389">
                  <c:v>40166</c:v>
                </c:pt>
                <c:pt idx="8390">
                  <c:v>40167</c:v>
                </c:pt>
                <c:pt idx="8391">
                  <c:v>40168</c:v>
                </c:pt>
                <c:pt idx="8392">
                  <c:v>40169</c:v>
                </c:pt>
                <c:pt idx="8393">
                  <c:v>40170</c:v>
                </c:pt>
                <c:pt idx="8394">
                  <c:v>40171</c:v>
                </c:pt>
                <c:pt idx="8395">
                  <c:v>40172</c:v>
                </c:pt>
                <c:pt idx="8396">
                  <c:v>40173</c:v>
                </c:pt>
                <c:pt idx="8397">
                  <c:v>40174</c:v>
                </c:pt>
                <c:pt idx="8398">
                  <c:v>40175</c:v>
                </c:pt>
                <c:pt idx="8399">
                  <c:v>40176</c:v>
                </c:pt>
                <c:pt idx="8400">
                  <c:v>40177</c:v>
                </c:pt>
                <c:pt idx="8401">
                  <c:v>40178</c:v>
                </c:pt>
                <c:pt idx="8402">
                  <c:v>40179</c:v>
                </c:pt>
                <c:pt idx="8403">
                  <c:v>40180</c:v>
                </c:pt>
                <c:pt idx="8404">
                  <c:v>40181</c:v>
                </c:pt>
                <c:pt idx="8405">
                  <c:v>40182</c:v>
                </c:pt>
                <c:pt idx="8406">
                  <c:v>40183</c:v>
                </c:pt>
                <c:pt idx="8407">
                  <c:v>40184</c:v>
                </c:pt>
                <c:pt idx="8408">
                  <c:v>40185</c:v>
                </c:pt>
                <c:pt idx="8409">
                  <c:v>40186</c:v>
                </c:pt>
                <c:pt idx="8410">
                  <c:v>40187</c:v>
                </c:pt>
                <c:pt idx="8411">
                  <c:v>40188</c:v>
                </c:pt>
                <c:pt idx="8412">
                  <c:v>40189</c:v>
                </c:pt>
                <c:pt idx="8413">
                  <c:v>40190</c:v>
                </c:pt>
                <c:pt idx="8414">
                  <c:v>40191</c:v>
                </c:pt>
                <c:pt idx="8415">
                  <c:v>40192</c:v>
                </c:pt>
                <c:pt idx="8416">
                  <c:v>40193</c:v>
                </c:pt>
                <c:pt idx="8417">
                  <c:v>40194</c:v>
                </c:pt>
                <c:pt idx="8418">
                  <c:v>40195</c:v>
                </c:pt>
                <c:pt idx="8419">
                  <c:v>40196</c:v>
                </c:pt>
                <c:pt idx="8420">
                  <c:v>40197</c:v>
                </c:pt>
                <c:pt idx="8421">
                  <c:v>40198</c:v>
                </c:pt>
                <c:pt idx="8422">
                  <c:v>40199</c:v>
                </c:pt>
                <c:pt idx="8423">
                  <c:v>40200</c:v>
                </c:pt>
                <c:pt idx="8424">
                  <c:v>40201</c:v>
                </c:pt>
                <c:pt idx="8425">
                  <c:v>40202</c:v>
                </c:pt>
                <c:pt idx="8426">
                  <c:v>40203</c:v>
                </c:pt>
                <c:pt idx="8427">
                  <c:v>40204</c:v>
                </c:pt>
                <c:pt idx="8428">
                  <c:v>40205</c:v>
                </c:pt>
                <c:pt idx="8429">
                  <c:v>40206</c:v>
                </c:pt>
                <c:pt idx="8430">
                  <c:v>40207</c:v>
                </c:pt>
                <c:pt idx="8431">
                  <c:v>40208</c:v>
                </c:pt>
                <c:pt idx="8432">
                  <c:v>40209</c:v>
                </c:pt>
                <c:pt idx="8433">
                  <c:v>40210</c:v>
                </c:pt>
                <c:pt idx="8434">
                  <c:v>40211</c:v>
                </c:pt>
                <c:pt idx="8435">
                  <c:v>40212</c:v>
                </c:pt>
                <c:pt idx="8436">
                  <c:v>40213</c:v>
                </c:pt>
                <c:pt idx="8437">
                  <c:v>40214</c:v>
                </c:pt>
                <c:pt idx="8438">
                  <c:v>40215</c:v>
                </c:pt>
                <c:pt idx="8439">
                  <c:v>40216</c:v>
                </c:pt>
                <c:pt idx="8440">
                  <c:v>40217</c:v>
                </c:pt>
                <c:pt idx="8441">
                  <c:v>40218</c:v>
                </c:pt>
                <c:pt idx="8442">
                  <c:v>40219</c:v>
                </c:pt>
                <c:pt idx="8443">
                  <c:v>40220</c:v>
                </c:pt>
                <c:pt idx="8444">
                  <c:v>40221</c:v>
                </c:pt>
                <c:pt idx="8445">
                  <c:v>40222</c:v>
                </c:pt>
                <c:pt idx="8446">
                  <c:v>40223</c:v>
                </c:pt>
                <c:pt idx="8447">
                  <c:v>40224</c:v>
                </c:pt>
                <c:pt idx="8448">
                  <c:v>40225</c:v>
                </c:pt>
                <c:pt idx="8449">
                  <c:v>40226</c:v>
                </c:pt>
                <c:pt idx="8450">
                  <c:v>40227</c:v>
                </c:pt>
                <c:pt idx="8451">
                  <c:v>40228</c:v>
                </c:pt>
                <c:pt idx="8452">
                  <c:v>40229</c:v>
                </c:pt>
                <c:pt idx="8453">
                  <c:v>40230</c:v>
                </c:pt>
                <c:pt idx="8454">
                  <c:v>40231</c:v>
                </c:pt>
                <c:pt idx="8455">
                  <c:v>40232</c:v>
                </c:pt>
                <c:pt idx="8456">
                  <c:v>40233</c:v>
                </c:pt>
                <c:pt idx="8457">
                  <c:v>40234</c:v>
                </c:pt>
                <c:pt idx="8458">
                  <c:v>40235</c:v>
                </c:pt>
                <c:pt idx="8459">
                  <c:v>40236</c:v>
                </c:pt>
                <c:pt idx="8460">
                  <c:v>40237</c:v>
                </c:pt>
                <c:pt idx="8461">
                  <c:v>40238</c:v>
                </c:pt>
                <c:pt idx="8462">
                  <c:v>40239</c:v>
                </c:pt>
                <c:pt idx="8463">
                  <c:v>40240</c:v>
                </c:pt>
                <c:pt idx="8464">
                  <c:v>40241</c:v>
                </c:pt>
                <c:pt idx="8465">
                  <c:v>40242</c:v>
                </c:pt>
                <c:pt idx="8466">
                  <c:v>40243</c:v>
                </c:pt>
                <c:pt idx="8467">
                  <c:v>40244</c:v>
                </c:pt>
                <c:pt idx="8468">
                  <c:v>40245</c:v>
                </c:pt>
                <c:pt idx="8469">
                  <c:v>40246</c:v>
                </c:pt>
                <c:pt idx="8470">
                  <c:v>40247</c:v>
                </c:pt>
                <c:pt idx="8471">
                  <c:v>40248</c:v>
                </c:pt>
                <c:pt idx="8472">
                  <c:v>40249</c:v>
                </c:pt>
                <c:pt idx="8473">
                  <c:v>40250</c:v>
                </c:pt>
                <c:pt idx="8474">
                  <c:v>40251</c:v>
                </c:pt>
                <c:pt idx="8475">
                  <c:v>40252</c:v>
                </c:pt>
                <c:pt idx="8476">
                  <c:v>40253</c:v>
                </c:pt>
                <c:pt idx="8477">
                  <c:v>40254</c:v>
                </c:pt>
                <c:pt idx="8478">
                  <c:v>40255</c:v>
                </c:pt>
                <c:pt idx="8479">
                  <c:v>40256</c:v>
                </c:pt>
                <c:pt idx="8480">
                  <c:v>40257</c:v>
                </c:pt>
                <c:pt idx="8481">
                  <c:v>40258</c:v>
                </c:pt>
                <c:pt idx="8482">
                  <c:v>40259</c:v>
                </c:pt>
                <c:pt idx="8483">
                  <c:v>40260</c:v>
                </c:pt>
                <c:pt idx="8484">
                  <c:v>40261</c:v>
                </c:pt>
                <c:pt idx="8485">
                  <c:v>40262</c:v>
                </c:pt>
                <c:pt idx="8486">
                  <c:v>40263</c:v>
                </c:pt>
                <c:pt idx="8487">
                  <c:v>40264</c:v>
                </c:pt>
                <c:pt idx="8488">
                  <c:v>40265</c:v>
                </c:pt>
                <c:pt idx="8489">
                  <c:v>40266</c:v>
                </c:pt>
                <c:pt idx="8490">
                  <c:v>40267</c:v>
                </c:pt>
                <c:pt idx="8491">
                  <c:v>40268</c:v>
                </c:pt>
                <c:pt idx="8492">
                  <c:v>40269</c:v>
                </c:pt>
                <c:pt idx="8493">
                  <c:v>40270</c:v>
                </c:pt>
                <c:pt idx="8494">
                  <c:v>40271</c:v>
                </c:pt>
                <c:pt idx="8495">
                  <c:v>40272</c:v>
                </c:pt>
                <c:pt idx="8496">
                  <c:v>40273</c:v>
                </c:pt>
                <c:pt idx="8497">
                  <c:v>40274</c:v>
                </c:pt>
                <c:pt idx="8498">
                  <c:v>40275</c:v>
                </c:pt>
                <c:pt idx="8499">
                  <c:v>40276</c:v>
                </c:pt>
                <c:pt idx="8500">
                  <c:v>40277</c:v>
                </c:pt>
                <c:pt idx="8501">
                  <c:v>40278</c:v>
                </c:pt>
                <c:pt idx="8502">
                  <c:v>40279</c:v>
                </c:pt>
                <c:pt idx="8503">
                  <c:v>40280</c:v>
                </c:pt>
                <c:pt idx="8504">
                  <c:v>40281</c:v>
                </c:pt>
                <c:pt idx="8505">
                  <c:v>40282</c:v>
                </c:pt>
                <c:pt idx="8506">
                  <c:v>40283</c:v>
                </c:pt>
                <c:pt idx="8507">
                  <c:v>40284</c:v>
                </c:pt>
                <c:pt idx="8508">
                  <c:v>40285</c:v>
                </c:pt>
                <c:pt idx="8509">
                  <c:v>40286</c:v>
                </c:pt>
                <c:pt idx="8510">
                  <c:v>40287</c:v>
                </c:pt>
                <c:pt idx="8511">
                  <c:v>40288</c:v>
                </c:pt>
                <c:pt idx="8512">
                  <c:v>40289</c:v>
                </c:pt>
                <c:pt idx="8513">
                  <c:v>40290</c:v>
                </c:pt>
                <c:pt idx="8514">
                  <c:v>40291</c:v>
                </c:pt>
                <c:pt idx="8515">
                  <c:v>40292</c:v>
                </c:pt>
                <c:pt idx="8516">
                  <c:v>40293</c:v>
                </c:pt>
                <c:pt idx="8517">
                  <c:v>40294</c:v>
                </c:pt>
                <c:pt idx="8518">
                  <c:v>40295</c:v>
                </c:pt>
                <c:pt idx="8519">
                  <c:v>40296</c:v>
                </c:pt>
                <c:pt idx="8520">
                  <c:v>40297</c:v>
                </c:pt>
                <c:pt idx="8521">
                  <c:v>40298</c:v>
                </c:pt>
                <c:pt idx="8522">
                  <c:v>40299</c:v>
                </c:pt>
                <c:pt idx="8523">
                  <c:v>40300</c:v>
                </c:pt>
                <c:pt idx="8524">
                  <c:v>40301</c:v>
                </c:pt>
                <c:pt idx="8525">
                  <c:v>40302</c:v>
                </c:pt>
                <c:pt idx="8526">
                  <c:v>40303</c:v>
                </c:pt>
                <c:pt idx="8527">
                  <c:v>40304</c:v>
                </c:pt>
                <c:pt idx="8528">
                  <c:v>40305</c:v>
                </c:pt>
                <c:pt idx="8529">
                  <c:v>40306</c:v>
                </c:pt>
                <c:pt idx="8530">
                  <c:v>40307</c:v>
                </c:pt>
                <c:pt idx="8531">
                  <c:v>40308</c:v>
                </c:pt>
                <c:pt idx="8532">
                  <c:v>40309</c:v>
                </c:pt>
                <c:pt idx="8533">
                  <c:v>40310</c:v>
                </c:pt>
                <c:pt idx="8534">
                  <c:v>40311</c:v>
                </c:pt>
                <c:pt idx="8535">
                  <c:v>40312</c:v>
                </c:pt>
                <c:pt idx="8536">
                  <c:v>40313</c:v>
                </c:pt>
                <c:pt idx="8537">
                  <c:v>40314</c:v>
                </c:pt>
                <c:pt idx="8538">
                  <c:v>40315</c:v>
                </c:pt>
                <c:pt idx="8539">
                  <c:v>40316</c:v>
                </c:pt>
                <c:pt idx="8540">
                  <c:v>40317</c:v>
                </c:pt>
                <c:pt idx="8541">
                  <c:v>40318</c:v>
                </c:pt>
                <c:pt idx="8542">
                  <c:v>40319</c:v>
                </c:pt>
                <c:pt idx="8543">
                  <c:v>40320</c:v>
                </c:pt>
                <c:pt idx="8544">
                  <c:v>40321</c:v>
                </c:pt>
                <c:pt idx="8545">
                  <c:v>40322</c:v>
                </c:pt>
                <c:pt idx="8546">
                  <c:v>40323</c:v>
                </c:pt>
                <c:pt idx="8547">
                  <c:v>40324</c:v>
                </c:pt>
                <c:pt idx="8548">
                  <c:v>40325</c:v>
                </c:pt>
                <c:pt idx="8549">
                  <c:v>40326</c:v>
                </c:pt>
                <c:pt idx="8550">
                  <c:v>40327</c:v>
                </c:pt>
                <c:pt idx="8551">
                  <c:v>40328</c:v>
                </c:pt>
                <c:pt idx="8552">
                  <c:v>40329</c:v>
                </c:pt>
                <c:pt idx="8553">
                  <c:v>40330</c:v>
                </c:pt>
                <c:pt idx="8554">
                  <c:v>40331</c:v>
                </c:pt>
                <c:pt idx="8555">
                  <c:v>40332</c:v>
                </c:pt>
                <c:pt idx="8556">
                  <c:v>40333</c:v>
                </c:pt>
                <c:pt idx="8557">
                  <c:v>40334</c:v>
                </c:pt>
                <c:pt idx="8558">
                  <c:v>40335</c:v>
                </c:pt>
                <c:pt idx="8559">
                  <c:v>40336</c:v>
                </c:pt>
                <c:pt idx="8560">
                  <c:v>40337</c:v>
                </c:pt>
                <c:pt idx="8561">
                  <c:v>40338</c:v>
                </c:pt>
                <c:pt idx="8562">
                  <c:v>40339</c:v>
                </c:pt>
                <c:pt idx="8563">
                  <c:v>40340</c:v>
                </c:pt>
                <c:pt idx="8564">
                  <c:v>40341</c:v>
                </c:pt>
                <c:pt idx="8565">
                  <c:v>40342</c:v>
                </c:pt>
                <c:pt idx="8566">
                  <c:v>40343</c:v>
                </c:pt>
                <c:pt idx="8567">
                  <c:v>40344</c:v>
                </c:pt>
                <c:pt idx="8568">
                  <c:v>40345</c:v>
                </c:pt>
                <c:pt idx="8569">
                  <c:v>40346</c:v>
                </c:pt>
                <c:pt idx="8570">
                  <c:v>40347</c:v>
                </c:pt>
                <c:pt idx="8571">
                  <c:v>40348</c:v>
                </c:pt>
                <c:pt idx="8572">
                  <c:v>40349</c:v>
                </c:pt>
                <c:pt idx="8573">
                  <c:v>40350</c:v>
                </c:pt>
                <c:pt idx="8574">
                  <c:v>40351</c:v>
                </c:pt>
                <c:pt idx="8575">
                  <c:v>40352</c:v>
                </c:pt>
                <c:pt idx="8576">
                  <c:v>40353</c:v>
                </c:pt>
                <c:pt idx="8577">
                  <c:v>40354</c:v>
                </c:pt>
                <c:pt idx="8578">
                  <c:v>40355</c:v>
                </c:pt>
                <c:pt idx="8579">
                  <c:v>40356</c:v>
                </c:pt>
                <c:pt idx="8580">
                  <c:v>40357</c:v>
                </c:pt>
                <c:pt idx="8581">
                  <c:v>40358</c:v>
                </c:pt>
                <c:pt idx="8582">
                  <c:v>40359</c:v>
                </c:pt>
                <c:pt idx="8583">
                  <c:v>40360</c:v>
                </c:pt>
                <c:pt idx="8584">
                  <c:v>40361</c:v>
                </c:pt>
                <c:pt idx="8585">
                  <c:v>40362</c:v>
                </c:pt>
                <c:pt idx="8586">
                  <c:v>40363</c:v>
                </c:pt>
                <c:pt idx="8587">
                  <c:v>40364</c:v>
                </c:pt>
                <c:pt idx="8588">
                  <c:v>40365</c:v>
                </c:pt>
                <c:pt idx="8589">
                  <c:v>40366</c:v>
                </c:pt>
                <c:pt idx="8590">
                  <c:v>40367</c:v>
                </c:pt>
                <c:pt idx="8591">
                  <c:v>40368</c:v>
                </c:pt>
                <c:pt idx="8592">
                  <c:v>40369</c:v>
                </c:pt>
                <c:pt idx="8593">
                  <c:v>40370</c:v>
                </c:pt>
                <c:pt idx="8594">
                  <c:v>40371</c:v>
                </c:pt>
                <c:pt idx="8595">
                  <c:v>40372</c:v>
                </c:pt>
                <c:pt idx="8596">
                  <c:v>40373</c:v>
                </c:pt>
                <c:pt idx="8597">
                  <c:v>40374</c:v>
                </c:pt>
                <c:pt idx="8598">
                  <c:v>40375</c:v>
                </c:pt>
                <c:pt idx="8599">
                  <c:v>40376</c:v>
                </c:pt>
                <c:pt idx="8600">
                  <c:v>40377</c:v>
                </c:pt>
                <c:pt idx="8601">
                  <c:v>40378</c:v>
                </c:pt>
                <c:pt idx="8602">
                  <c:v>40379</c:v>
                </c:pt>
                <c:pt idx="8603">
                  <c:v>40380</c:v>
                </c:pt>
                <c:pt idx="8604">
                  <c:v>40381</c:v>
                </c:pt>
                <c:pt idx="8605">
                  <c:v>40382</c:v>
                </c:pt>
                <c:pt idx="8606">
                  <c:v>40383</c:v>
                </c:pt>
                <c:pt idx="8607">
                  <c:v>40384</c:v>
                </c:pt>
                <c:pt idx="8608">
                  <c:v>40385</c:v>
                </c:pt>
                <c:pt idx="8609">
                  <c:v>40386</c:v>
                </c:pt>
                <c:pt idx="8610">
                  <c:v>40387</c:v>
                </c:pt>
                <c:pt idx="8611">
                  <c:v>40388</c:v>
                </c:pt>
                <c:pt idx="8612">
                  <c:v>40389</c:v>
                </c:pt>
                <c:pt idx="8613">
                  <c:v>40390</c:v>
                </c:pt>
                <c:pt idx="8614">
                  <c:v>40391</c:v>
                </c:pt>
                <c:pt idx="8615">
                  <c:v>40392</c:v>
                </c:pt>
                <c:pt idx="8616">
                  <c:v>40393</c:v>
                </c:pt>
                <c:pt idx="8617">
                  <c:v>40394</c:v>
                </c:pt>
                <c:pt idx="8618">
                  <c:v>40395</c:v>
                </c:pt>
                <c:pt idx="8619">
                  <c:v>40396</c:v>
                </c:pt>
                <c:pt idx="8620">
                  <c:v>40397</c:v>
                </c:pt>
                <c:pt idx="8621">
                  <c:v>40398</c:v>
                </c:pt>
                <c:pt idx="8622">
                  <c:v>40399</c:v>
                </c:pt>
                <c:pt idx="8623">
                  <c:v>40400</c:v>
                </c:pt>
                <c:pt idx="8624">
                  <c:v>40401</c:v>
                </c:pt>
                <c:pt idx="8625">
                  <c:v>40402</c:v>
                </c:pt>
                <c:pt idx="8626">
                  <c:v>40403</c:v>
                </c:pt>
                <c:pt idx="8627">
                  <c:v>40404</c:v>
                </c:pt>
                <c:pt idx="8628">
                  <c:v>40405</c:v>
                </c:pt>
                <c:pt idx="8629">
                  <c:v>40406</c:v>
                </c:pt>
                <c:pt idx="8630">
                  <c:v>40407</c:v>
                </c:pt>
                <c:pt idx="8631">
                  <c:v>40408</c:v>
                </c:pt>
                <c:pt idx="8632">
                  <c:v>40409</c:v>
                </c:pt>
                <c:pt idx="8633">
                  <c:v>40410</c:v>
                </c:pt>
                <c:pt idx="8634">
                  <c:v>40411</c:v>
                </c:pt>
                <c:pt idx="8635">
                  <c:v>40412</c:v>
                </c:pt>
                <c:pt idx="8636">
                  <c:v>40413</c:v>
                </c:pt>
                <c:pt idx="8637">
                  <c:v>40414</c:v>
                </c:pt>
                <c:pt idx="8638">
                  <c:v>40415</c:v>
                </c:pt>
                <c:pt idx="8639">
                  <c:v>40416</c:v>
                </c:pt>
                <c:pt idx="8640">
                  <c:v>40417</c:v>
                </c:pt>
                <c:pt idx="8641">
                  <c:v>40418</c:v>
                </c:pt>
                <c:pt idx="8642">
                  <c:v>40419</c:v>
                </c:pt>
                <c:pt idx="8643">
                  <c:v>40420</c:v>
                </c:pt>
                <c:pt idx="8644">
                  <c:v>40421</c:v>
                </c:pt>
                <c:pt idx="8645">
                  <c:v>40422</c:v>
                </c:pt>
                <c:pt idx="8646">
                  <c:v>40423</c:v>
                </c:pt>
                <c:pt idx="8647">
                  <c:v>40424</c:v>
                </c:pt>
                <c:pt idx="8648">
                  <c:v>40425</c:v>
                </c:pt>
                <c:pt idx="8649">
                  <c:v>40426</c:v>
                </c:pt>
                <c:pt idx="8650">
                  <c:v>40427</c:v>
                </c:pt>
                <c:pt idx="8651">
                  <c:v>40428</c:v>
                </c:pt>
                <c:pt idx="8652">
                  <c:v>40429</c:v>
                </c:pt>
                <c:pt idx="8653">
                  <c:v>40430</c:v>
                </c:pt>
                <c:pt idx="8654">
                  <c:v>40431</c:v>
                </c:pt>
                <c:pt idx="8655">
                  <c:v>40432</c:v>
                </c:pt>
                <c:pt idx="8656">
                  <c:v>40433</c:v>
                </c:pt>
                <c:pt idx="8657">
                  <c:v>40434</c:v>
                </c:pt>
                <c:pt idx="8658">
                  <c:v>40435</c:v>
                </c:pt>
                <c:pt idx="8659">
                  <c:v>40436</c:v>
                </c:pt>
                <c:pt idx="8660">
                  <c:v>40437</c:v>
                </c:pt>
                <c:pt idx="8661">
                  <c:v>40438</c:v>
                </c:pt>
                <c:pt idx="8662">
                  <c:v>40439</c:v>
                </c:pt>
                <c:pt idx="8663">
                  <c:v>40440</c:v>
                </c:pt>
                <c:pt idx="8664">
                  <c:v>40441</c:v>
                </c:pt>
                <c:pt idx="8665">
                  <c:v>40442</c:v>
                </c:pt>
                <c:pt idx="8666">
                  <c:v>40443</c:v>
                </c:pt>
                <c:pt idx="8667">
                  <c:v>40444</c:v>
                </c:pt>
                <c:pt idx="8668">
                  <c:v>40445</c:v>
                </c:pt>
                <c:pt idx="8669">
                  <c:v>40446</c:v>
                </c:pt>
                <c:pt idx="8670">
                  <c:v>40447</c:v>
                </c:pt>
                <c:pt idx="8671">
                  <c:v>40448</c:v>
                </c:pt>
                <c:pt idx="8672">
                  <c:v>40449</c:v>
                </c:pt>
                <c:pt idx="8673">
                  <c:v>40450</c:v>
                </c:pt>
                <c:pt idx="8674">
                  <c:v>40451</c:v>
                </c:pt>
                <c:pt idx="8675">
                  <c:v>40452</c:v>
                </c:pt>
                <c:pt idx="8676">
                  <c:v>40453</c:v>
                </c:pt>
                <c:pt idx="8677">
                  <c:v>40454</c:v>
                </c:pt>
                <c:pt idx="8678">
                  <c:v>40455</c:v>
                </c:pt>
                <c:pt idx="8679">
                  <c:v>40456</c:v>
                </c:pt>
                <c:pt idx="8680">
                  <c:v>40457</c:v>
                </c:pt>
                <c:pt idx="8681">
                  <c:v>40458</c:v>
                </c:pt>
                <c:pt idx="8682">
                  <c:v>40459</c:v>
                </c:pt>
                <c:pt idx="8683">
                  <c:v>40460</c:v>
                </c:pt>
                <c:pt idx="8684">
                  <c:v>40461</c:v>
                </c:pt>
                <c:pt idx="8685">
                  <c:v>40462</c:v>
                </c:pt>
                <c:pt idx="8686">
                  <c:v>40463</c:v>
                </c:pt>
                <c:pt idx="8687">
                  <c:v>40464</c:v>
                </c:pt>
                <c:pt idx="8688">
                  <c:v>40465</c:v>
                </c:pt>
                <c:pt idx="8689">
                  <c:v>40466</c:v>
                </c:pt>
                <c:pt idx="8690">
                  <c:v>40467</c:v>
                </c:pt>
                <c:pt idx="8691">
                  <c:v>40468</c:v>
                </c:pt>
                <c:pt idx="8692">
                  <c:v>40469</c:v>
                </c:pt>
                <c:pt idx="8693">
                  <c:v>40470</c:v>
                </c:pt>
                <c:pt idx="8694">
                  <c:v>40471</c:v>
                </c:pt>
                <c:pt idx="8695">
                  <c:v>40472</c:v>
                </c:pt>
                <c:pt idx="8696">
                  <c:v>40473</c:v>
                </c:pt>
                <c:pt idx="8697">
                  <c:v>40474</c:v>
                </c:pt>
                <c:pt idx="8698">
                  <c:v>40475</c:v>
                </c:pt>
                <c:pt idx="8699">
                  <c:v>40476</c:v>
                </c:pt>
                <c:pt idx="8700">
                  <c:v>40477</c:v>
                </c:pt>
                <c:pt idx="8701">
                  <c:v>40478</c:v>
                </c:pt>
                <c:pt idx="8702">
                  <c:v>40479</c:v>
                </c:pt>
                <c:pt idx="8703">
                  <c:v>40480</c:v>
                </c:pt>
                <c:pt idx="8704">
                  <c:v>40481</c:v>
                </c:pt>
                <c:pt idx="8705">
                  <c:v>40482</c:v>
                </c:pt>
                <c:pt idx="8706">
                  <c:v>40483</c:v>
                </c:pt>
                <c:pt idx="8707">
                  <c:v>40484</c:v>
                </c:pt>
                <c:pt idx="8708">
                  <c:v>40485</c:v>
                </c:pt>
                <c:pt idx="8709">
                  <c:v>40486</c:v>
                </c:pt>
                <c:pt idx="8710">
                  <c:v>40487</c:v>
                </c:pt>
                <c:pt idx="8711">
                  <c:v>40488</c:v>
                </c:pt>
                <c:pt idx="8712">
                  <c:v>40489</c:v>
                </c:pt>
                <c:pt idx="8713">
                  <c:v>40490</c:v>
                </c:pt>
                <c:pt idx="8714">
                  <c:v>40491</c:v>
                </c:pt>
                <c:pt idx="8715">
                  <c:v>40492</c:v>
                </c:pt>
                <c:pt idx="8716">
                  <c:v>40493</c:v>
                </c:pt>
                <c:pt idx="8717">
                  <c:v>40494</c:v>
                </c:pt>
                <c:pt idx="8718">
                  <c:v>40495</c:v>
                </c:pt>
                <c:pt idx="8719">
                  <c:v>40496</c:v>
                </c:pt>
                <c:pt idx="8720">
                  <c:v>40497</c:v>
                </c:pt>
                <c:pt idx="8721">
                  <c:v>40498</c:v>
                </c:pt>
                <c:pt idx="8722">
                  <c:v>40499</c:v>
                </c:pt>
                <c:pt idx="8723">
                  <c:v>40500</c:v>
                </c:pt>
                <c:pt idx="8724">
                  <c:v>40501</c:v>
                </c:pt>
                <c:pt idx="8725">
                  <c:v>40502</c:v>
                </c:pt>
                <c:pt idx="8726">
                  <c:v>40503</c:v>
                </c:pt>
                <c:pt idx="8727">
                  <c:v>40504</c:v>
                </c:pt>
                <c:pt idx="8728">
                  <c:v>40505</c:v>
                </c:pt>
                <c:pt idx="8729">
                  <c:v>40506</c:v>
                </c:pt>
                <c:pt idx="8730">
                  <c:v>40507</c:v>
                </c:pt>
                <c:pt idx="8731">
                  <c:v>40508</c:v>
                </c:pt>
                <c:pt idx="8732">
                  <c:v>40509</c:v>
                </c:pt>
                <c:pt idx="8733">
                  <c:v>40510</c:v>
                </c:pt>
                <c:pt idx="8734">
                  <c:v>40511</c:v>
                </c:pt>
                <c:pt idx="8735">
                  <c:v>40512</c:v>
                </c:pt>
                <c:pt idx="8736">
                  <c:v>40513</c:v>
                </c:pt>
                <c:pt idx="8737">
                  <c:v>40514</c:v>
                </c:pt>
                <c:pt idx="8738">
                  <c:v>40515</c:v>
                </c:pt>
                <c:pt idx="8739">
                  <c:v>40516</c:v>
                </c:pt>
                <c:pt idx="8740">
                  <c:v>40517</c:v>
                </c:pt>
                <c:pt idx="8741">
                  <c:v>40518</c:v>
                </c:pt>
                <c:pt idx="8742">
                  <c:v>40519</c:v>
                </c:pt>
                <c:pt idx="8743">
                  <c:v>40520</c:v>
                </c:pt>
                <c:pt idx="8744">
                  <c:v>40521</c:v>
                </c:pt>
                <c:pt idx="8745">
                  <c:v>40522</c:v>
                </c:pt>
                <c:pt idx="8746">
                  <c:v>40523</c:v>
                </c:pt>
                <c:pt idx="8747">
                  <c:v>40524</c:v>
                </c:pt>
                <c:pt idx="8748">
                  <c:v>40525</c:v>
                </c:pt>
                <c:pt idx="8749">
                  <c:v>40526</c:v>
                </c:pt>
                <c:pt idx="8750">
                  <c:v>40527</c:v>
                </c:pt>
                <c:pt idx="8751">
                  <c:v>40528</c:v>
                </c:pt>
                <c:pt idx="8752">
                  <c:v>40529</c:v>
                </c:pt>
                <c:pt idx="8753">
                  <c:v>40530</c:v>
                </c:pt>
                <c:pt idx="8754">
                  <c:v>40531</c:v>
                </c:pt>
                <c:pt idx="8755">
                  <c:v>40532</c:v>
                </c:pt>
                <c:pt idx="8756">
                  <c:v>40533</c:v>
                </c:pt>
                <c:pt idx="8757">
                  <c:v>40534</c:v>
                </c:pt>
                <c:pt idx="8758">
                  <c:v>40535</c:v>
                </c:pt>
                <c:pt idx="8759">
                  <c:v>40536</c:v>
                </c:pt>
                <c:pt idx="8760">
                  <c:v>40537</c:v>
                </c:pt>
                <c:pt idx="8761">
                  <c:v>40538</c:v>
                </c:pt>
                <c:pt idx="8762">
                  <c:v>40539</c:v>
                </c:pt>
                <c:pt idx="8763">
                  <c:v>40540</c:v>
                </c:pt>
                <c:pt idx="8764">
                  <c:v>40541</c:v>
                </c:pt>
                <c:pt idx="8765">
                  <c:v>40542</c:v>
                </c:pt>
                <c:pt idx="8766">
                  <c:v>40543</c:v>
                </c:pt>
                <c:pt idx="8767">
                  <c:v>40544</c:v>
                </c:pt>
                <c:pt idx="8768">
                  <c:v>40545</c:v>
                </c:pt>
                <c:pt idx="8769">
                  <c:v>40546</c:v>
                </c:pt>
                <c:pt idx="8770">
                  <c:v>40547</c:v>
                </c:pt>
                <c:pt idx="8771">
                  <c:v>40548</c:v>
                </c:pt>
                <c:pt idx="8772">
                  <c:v>40549</c:v>
                </c:pt>
                <c:pt idx="8773">
                  <c:v>40550</c:v>
                </c:pt>
                <c:pt idx="8774">
                  <c:v>40551</c:v>
                </c:pt>
                <c:pt idx="8775">
                  <c:v>40552</c:v>
                </c:pt>
                <c:pt idx="8776">
                  <c:v>40553</c:v>
                </c:pt>
                <c:pt idx="8777">
                  <c:v>40554</c:v>
                </c:pt>
                <c:pt idx="8778">
                  <c:v>40555</c:v>
                </c:pt>
                <c:pt idx="8779">
                  <c:v>40556</c:v>
                </c:pt>
                <c:pt idx="8780">
                  <c:v>40557</c:v>
                </c:pt>
                <c:pt idx="8781">
                  <c:v>40558</c:v>
                </c:pt>
                <c:pt idx="8782">
                  <c:v>40559</c:v>
                </c:pt>
                <c:pt idx="8783">
                  <c:v>40560</c:v>
                </c:pt>
                <c:pt idx="8784">
                  <c:v>40561</c:v>
                </c:pt>
                <c:pt idx="8785">
                  <c:v>40562</c:v>
                </c:pt>
                <c:pt idx="8786">
                  <c:v>40563</c:v>
                </c:pt>
                <c:pt idx="8787">
                  <c:v>40564</c:v>
                </c:pt>
                <c:pt idx="8788">
                  <c:v>40565</c:v>
                </c:pt>
                <c:pt idx="8789">
                  <c:v>40566</c:v>
                </c:pt>
                <c:pt idx="8790">
                  <c:v>40567</c:v>
                </c:pt>
                <c:pt idx="8791">
                  <c:v>40568</c:v>
                </c:pt>
                <c:pt idx="8792">
                  <c:v>40569</c:v>
                </c:pt>
                <c:pt idx="8793">
                  <c:v>40570</c:v>
                </c:pt>
                <c:pt idx="8794">
                  <c:v>40571</c:v>
                </c:pt>
                <c:pt idx="8795">
                  <c:v>40572</c:v>
                </c:pt>
                <c:pt idx="8796">
                  <c:v>40573</c:v>
                </c:pt>
                <c:pt idx="8797">
                  <c:v>40574</c:v>
                </c:pt>
                <c:pt idx="8798">
                  <c:v>40575</c:v>
                </c:pt>
                <c:pt idx="8799">
                  <c:v>40576</c:v>
                </c:pt>
                <c:pt idx="8800">
                  <c:v>40577</c:v>
                </c:pt>
                <c:pt idx="8801">
                  <c:v>40578</c:v>
                </c:pt>
                <c:pt idx="8802">
                  <c:v>40579</c:v>
                </c:pt>
                <c:pt idx="8803">
                  <c:v>40580</c:v>
                </c:pt>
                <c:pt idx="8804">
                  <c:v>40581</c:v>
                </c:pt>
                <c:pt idx="8805">
                  <c:v>40582</c:v>
                </c:pt>
                <c:pt idx="8806">
                  <c:v>40583</c:v>
                </c:pt>
                <c:pt idx="8807">
                  <c:v>40584</c:v>
                </c:pt>
                <c:pt idx="8808">
                  <c:v>40585</c:v>
                </c:pt>
                <c:pt idx="8809">
                  <c:v>40586</c:v>
                </c:pt>
                <c:pt idx="8810">
                  <c:v>40587</c:v>
                </c:pt>
                <c:pt idx="8811">
                  <c:v>40588</c:v>
                </c:pt>
                <c:pt idx="8812">
                  <c:v>40589</c:v>
                </c:pt>
                <c:pt idx="8813">
                  <c:v>40590</c:v>
                </c:pt>
                <c:pt idx="8814">
                  <c:v>40591</c:v>
                </c:pt>
                <c:pt idx="8815">
                  <c:v>40592</c:v>
                </c:pt>
                <c:pt idx="8816">
                  <c:v>40593</c:v>
                </c:pt>
                <c:pt idx="8817">
                  <c:v>40594</c:v>
                </c:pt>
                <c:pt idx="8818">
                  <c:v>40595</c:v>
                </c:pt>
                <c:pt idx="8819">
                  <c:v>40596</c:v>
                </c:pt>
                <c:pt idx="8820">
                  <c:v>40597</c:v>
                </c:pt>
                <c:pt idx="8821">
                  <c:v>40598</c:v>
                </c:pt>
                <c:pt idx="8822">
                  <c:v>40599</c:v>
                </c:pt>
                <c:pt idx="8823">
                  <c:v>40600</c:v>
                </c:pt>
                <c:pt idx="8824">
                  <c:v>40601</c:v>
                </c:pt>
                <c:pt idx="8825">
                  <c:v>40602</c:v>
                </c:pt>
                <c:pt idx="8826">
                  <c:v>40603</c:v>
                </c:pt>
                <c:pt idx="8827">
                  <c:v>40604</c:v>
                </c:pt>
                <c:pt idx="8828">
                  <c:v>40605</c:v>
                </c:pt>
                <c:pt idx="8829">
                  <c:v>40606</c:v>
                </c:pt>
                <c:pt idx="8830">
                  <c:v>40607</c:v>
                </c:pt>
                <c:pt idx="8831">
                  <c:v>40608</c:v>
                </c:pt>
                <c:pt idx="8832">
                  <c:v>40609</c:v>
                </c:pt>
                <c:pt idx="8833">
                  <c:v>40610</c:v>
                </c:pt>
                <c:pt idx="8834">
                  <c:v>40611</c:v>
                </c:pt>
                <c:pt idx="8835">
                  <c:v>40612</c:v>
                </c:pt>
                <c:pt idx="8836">
                  <c:v>40613</c:v>
                </c:pt>
                <c:pt idx="8837">
                  <c:v>40614</c:v>
                </c:pt>
                <c:pt idx="8838">
                  <c:v>40615</c:v>
                </c:pt>
                <c:pt idx="8839">
                  <c:v>40616</c:v>
                </c:pt>
                <c:pt idx="8840">
                  <c:v>40617</c:v>
                </c:pt>
                <c:pt idx="8841">
                  <c:v>40618</c:v>
                </c:pt>
                <c:pt idx="8842">
                  <c:v>40619</c:v>
                </c:pt>
                <c:pt idx="8843">
                  <c:v>40620</c:v>
                </c:pt>
                <c:pt idx="8844">
                  <c:v>40621</c:v>
                </c:pt>
                <c:pt idx="8845">
                  <c:v>40622</c:v>
                </c:pt>
                <c:pt idx="8846">
                  <c:v>40623</c:v>
                </c:pt>
                <c:pt idx="8847">
                  <c:v>40624</c:v>
                </c:pt>
                <c:pt idx="8848">
                  <c:v>40625</c:v>
                </c:pt>
                <c:pt idx="8849">
                  <c:v>40626</c:v>
                </c:pt>
                <c:pt idx="8850">
                  <c:v>40627</c:v>
                </c:pt>
                <c:pt idx="8851">
                  <c:v>40628</c:v>
                </c:pt>
                <c:pt idx="8852">
                  <c:v>40629</c:v>
                </c:pt>
                <c:pt idx="8853">
                  <c:v>40630</c:v>
                </c:pt>
                <c:pt idx="8854">
                  <c:v>40631</c:v>
                </c:pt>
                <c:pt idx="8855">
                  <c:v>40632</c:v>
                </c:pt>
                <c:pt idx="8856">
                  <c:v>40633</c:v>
                </c:pt>
                <c:pt idx="8857">
                  <c:v>40634</c:v>
                </c:pt>
                <c:pt idx="8858">
                  <c:v>40635</c:v>
                </c:pt>
                <c:pt idx="8859">
                  <c:v>40636</c:v>
                </c:pt>
                <c:pt idx="8860">
                  <c:v>40637</c:v>
                </c:pt>
                <c:pt idx="8861">
                  <c:v>40638</c:v>
                </c:pt>
                <c:pt idx="8862">
                  <c:v>40639</c:v>
                </c:pt>
                <c:pt idx="8863">
                  <c:v>40640</c:v>
                </c:pt>
                <c:pt idx="8864">
                  <c:v>40641</c:v>
                </c:pt>
                <c:pt idx="8865">
                  <c:v>40642</c:v>
                </c:pt>
                <c:pt idx="8866">
                  <c:v>40643</c:v>
                </c:pt>
                <c:pt idx="8867">
                  <c:v>40644</c:v>
                </c:pt>
                <c:pt idx="8868">
                  <c:v>40645</c:v>
                </c:pt>
                <c:pt idx="8869">
                  <c:v>40646</c:v>
                </c:pt>
                <c:pt idx="8870">
                  <c:v>40647</c:v>
                </c:pt>
                <c:pt idx="8871">
                  <c:v>40648</c:v>
                </c:pt>
                <c:pt idx="8872">
                  <c:v>40649</c:v>
                </c:pt>
                <c:pt idx="8873">
                  <c:v>40650</c:v>
                </c:pt>
                <c:pt idx="8874">
                  <c:v>40651</c:v>
                </c:pt>
                <c:pt idx="8875">
                  <c:v>40652</c:v>
                </c:pt>
                <c:pt idx="8876">
                  <c:v>40653</c:v>
                </c:pt>
                <c:pt idx="8877">
                  <c:v>40654</c:v>
                </c:pt>
                <c:pt idx="8878">
                  <c:v>40655</c:v>
                </c:pt>
                <c:pt idx="8879">
                  <c:v>40656</c:v>
                </c:pt>
                <c:pt idx="8880">
                  <c:v>40657</c:v>
                </c:pt>
                <c:pt idx="8881">
                  <c:v>40658</c:v>
                </c:pt>
                <c:pt idx="8882">
                  <c:v>40659</c:v>
                </c:pt>
                <c:pt idx="8883">
                  <c:v>40660</c:v>
                </c:pt>
                <c:pt idx="8884">
                  <c:v>40661</c:v>
                </c:pt>
                <c:pt idx="8885">
                  <c:v>40662</c:v>
                </c:pt>
                <c:pt idx="8886">
                  <c:v>40663</c:v>
                </c:pt>
                <c:pt idx="8887">
                  <c:v>40664</c:v>
                </c:pt>
                <c:pt idx="8888">
                  <c:v>40665</c:v>
                </c:pt>
                <c:pt idx="8889">
                  <c:v>40666</c:v>
                </c:pt>
                <c:pt idx="8890">
                  <c:v>40667</c:v>
                </c:pt>
                <c:pt idx="8891">
                  <c:v>40668</c:v>
                </c:pt>
                <c:pt idx="8892">
                  <c:v>40669</c:v>
                </c:pt>
                <c:pt idx="8893">
                  <c:v>40670</c:v>
                </c:pt>
                <c:pt idx="8894">
                  <c:v>40671</c:v>
                </c:pt>
                <c:pt idx="8895">
                  <c:v>40672</c:v>
                </c:pt>
                <c:pt idx="8896">
                  <c:v>40673</c:v>
                </c:pt>
                <c:pt idx="8897">
                  <c:v>40674</c:v>
                </c:pt>
                <c:pt idx="8898">
                  <c:v>40675</c:v>
                </c:pt>
                <c:pt idx="8899">
                  <c:v>40676</c:v>
                </c:pt>
                <c:pt idx="8900">
                  <c:v>40677</c:v>
                </c:pt>
                <c:pt idx="8901">
                  <c:v>40678</c:v>
                </c:pt>
                <c:pt idx="8902">
                  <c:v>40679</c:v>
                </c:pt>
                <c:pt idx="8903">
                  <c:v>40680</c:v>
                </c:pt>
                <c:pt idx="8904">
                  <c:v>40681</c:v>
                </c:pt>
                <c:pt idx="8905">
                  <c:v>40682</c:v>
                </c:pt>
                <c:pt idx="8906">
                  <c:v>40683</c:v>
                </c:pt>
                <c:pt idx="8907">
                  <c:v>40684</c:v>
                </c:pt>
                <c:pt idx="8908">
                  <c:v>40685</c:v>
                </c:pt>
                <c:pt idx="8909">
                  <c:v>40686</c:v>
                </c:pt>
                <c:pt idx="8910">
                  <c:v>40687</c:v>
                </c:pt>
                <c:pt idx="8911">
                  <c:v>40688</c:v>
                </c:pt>
                <c:pt idx="8912">
                  <c:v>40689</c:v>
                </c:pt>
                <c:pt idx="8913">
                  <c:v>40690</c:v>
                </c:pt>
                <c:pt idx="8914">
                  <c:v>40691</c:v>
                </c:pt>
                <c:pt idx="8915">
                  <c:v>40692</c:v>
                </c:pt>
                <c:pt idx="8916">
                  <c:v>40693</c:v>
                </c:pt>
                <c:pt idx="8917">
                  <c:v>40694</c:v>
                </c:pt>
                <c:pt idx="8918">
                  <c:v>40695</c:v>
                </c:pt>
                <c:pt idx="8919">
                  <c:v>40696</c:v>
                </c:pt>
                <c:pt idx="8920">
                  <c:v>40697</c:v>
                </c:pt>
                <c:pt idx="8921">
                  <c:v>40698</c:v>
                </c:pt>
                <c:pt idx="8922">
                  <c:v>40699</c:v>
                </c:pt>
                <c:pt idx="8923">
                  <c:v>40700</c:v>
                </c:pt>
                <c:pt idx="8924">
                  <c:v>40701</c:v>
                </c:pt>
                <c:pt idx="8925">
                  <c:v>40702</c:v>
                </c:pt>
                <c:pt idx="8926">
                  <c:v>40703</c:v>
                </c:pt>
                <c:pt idx="8927">
                  <c:v>40704</c:v>
                </c:pt>
                <c:pt idx="8928">
                  <c:v>40705</c:v>
                </c:pt>
                <c:pt idx="8929">
                  <c:v>40706</c:v>
                </c:pt>
                <c:pt idx="8930">
                  <c:v>40707</c:v>
                </c:pt>
                <c:pt idx="8931">
                  <c:v>40708</c:v>
                </c:pt>
                <c:pt idx="8932">
                  <c:v>40709</c:v>
                </c:pt>
                <c:pt idx="8933">
                  <c:v>40710</c:v>
                </c:pt>
                <c:pt idx="8934">
                  <c:v>40711</c:v>
                </c:pt>
                <c:pt idx="8935">
                  <c:v>40712</c:v>
                </c:pt>
                <c:pt idx="8936">
                  <c:v>40713</c:v>
                </c:pt>
                <c:pt idx="8937">
                  <c:v>40714</c:v>
                </c:pt>
                <c:pt idx="8938">
                  <c:v>40715</c:v>
                </c:pt>
                <c:pt idx="8939">
                  <c:v>40716</c:v>
                </c:pt>
                <c:pt idx="8940">
                  <c:v>40717</c:v>
                </c:pt>
                <c:pt idx="8941">
                  <c:v>40718</c:v>
                </c:pt>
                <c:pt idx="8942">
                  <c:v>40719</c:v>
                </c:pt>
                <c:pt idx="8943">
                  <c:v>40720</c:v>
                </c:pt>
                <c:pt idx="8944">
                  <c:v>40721</c:v>
                </c:pt>
                <c:pt idx="8945">
                  <c:v>40722</c:v>
                </c:pt>
                <c:pt idx="8946">
                  <c:v>40723</c:v>
                </c:pt>
                <c:pt idx="8947">
                  <c:v>40724</c:v>
                </c:pt>
                <c:pt idx="8948">
                  <c:v>40725</c:v>
                </c:pt>
                <c:pt idx="8949">
                  <c:v>40726</c:v>
                </c:pt>
                <c:pt idx="8950">
                  <c:v>40727</c:v>
                </c:pt>
                <c:pt idx="8951">
                  <c:v>40728</c:v>
                </c:pt>
                <c:pt idx="8952">
                  <c:v>40729</c:v>
                </c:pt>
                <c:pt idx="8953">
                  <c:v>40730</c:v>
                </c:pt>
                <c:pt idx="8954">
                  <c:v>40731</c:v>
                </c:pt>
                <c:pt idx="8955">
                  <c:v>40732</c:v>
                </c:pt>
                <c:pt idx="8956">
                  <c:v>40733</c:v>
                </c:pt>
                <c:pt idx="8957">
                  <c:v>40734</c:v>
                </c:pt>
                <c:pt idx="8958">
                  <c:v>40735</c:v>
                </c:pt>
                <c:pt idx="8959">
                  <c:v>40736</c:v>
                </c:pt>
                <c:pt idx="8960">
                  <c:v>40737</c:v>
                </c:pt>
                <c:pt idx="8961">
                  <c:v>40738</c:v>
                </c:pt>
                <c:pt idx="8962">
                  <c:v>40739</c:v>
                </c:pt>
                <c:pt idx="8963">
                  <c:v>40740</c:v>
                </c:pt>
                <c:pt idx="8964">
                  <c:v>40741</c:v>
                </c:pt>
                <c:pt idx="8965">
                  <c:v>40742</c:v>
                </c:pt>
                <c:pt idx="8966">
                  <c:v>40743</c:v>
                </c:pt>
                <c:pt idx="8967">
                  <c:v>40744</c:v>
                </c:pt>
                <c:pt idx="8968">
                  <c:v>40745</c:v>
                </c:pt>
                <c:pt idx="8969">
                  <c:v>40746</c:v>
                </c:pt>
                <c:pt idx="8970">
                  <c:v>40747</c:v>
                </c:pt>
                <c:pt idx="8971">
                  <c:v>40748</c:v>
                </c:pt>
                <c:pt idx="8972">
                  <c:v>40749</c:v>
                </c:pt>
                <c:pt idx="8973">
                  <c:v>40750</c:v>
                </c:pt>
                <c:pt idx="8974">
                  <c:v>40751</c:v>
                </c:pt>
                <c:pt idx="8975">
                  <c:v>40752</c:v>
                </c:pt>
                <c:pt idx="8976">
                  <c:v>40753</c:v>
                </c:pt>
                <c:pt idx="8977">
                  <c:v>40754</c:v>
                </c:pt>
                <c:pt idx="8978">
                  <c:v>40755</c:v>
                </c:pt>
                <c:pt idx="8979">
                  <c:v>40756</c:v>
                </c:pt>
                <c:pt idx="8980">
                  <c:v>40757</c:v>
                </c:pt>
                <c:pt idx="8981">
                  <c:v>40758</c:v>
                </c:pt>
                <c:pt idx="8982">
                  <c:v>40759</c:v>
                </c:pt>
                <c:pt idx="8983">
                  <c:v>40760</c:v>
                </c:pt>
                <c:pt idx="8984">
                  <c:v>40761</c:v>
                </c:pt>
                <c:pt idx="8985">
                  <c:v>40762</c:v>
                </c:pt>
                <c:pt idx="8986">
                  <c:v>40763</c:v>
                </c:pt>
                <c:pt idx="8987">
                  <c:v>40764</c:v>
                </c:pt>
                <c:pt idx="8988">
                  <c:v>40765</c:v>
                </c:pt>
                <c:pt idx="8989">
                  <c:v>40766</c:v>
                </c:pt>
                <c:pt idx="8990">
                  <c:v>40767</c:v>
                </c:pt>
                <c:pt idx="8991">
                  <c:v>40768</c:v>
                </c:pt>
                <c:pt idx="8992">
                  <c:v>40769</c:v>
                </c:pt>
                <c:pt idx="8993">
                  <c:v>40770</c:v>
                </c:pt>
                <c:pt idx="8994">
                  <c:v>40771</c:v>
                </c:pt>
                <c:pt idx="8995">
                  <c:v>40772</c:v>
                </c:pt>
                <c:pt idx="8996">
                  <c:v>40773</c:v>
                </c:pt>
                <c:pt idx="8997">
                  <c:v>40774</c:v>
                </c:pt>
                <c:pt idx="8998">
                  <c:v>40775</c:v>
                </c:pt>
                <c:pt idx="8999">
                  <c:v>40776</c:v>
                </c:pt>
                <c:pt idx="9000">
                  <c:v>40777</c:v>
                </c:pt>
                <c:pt idx="9001">
                  <c:v>40778</c:v>
                </c:pt>
                <c:pt idx="9002">
                  <c:v>40779</c:v>
                </c:pt>
                <c:pt idx="9003">
                  <c:v>40780</c:v>
                </c:pt>
                <c:pt idx="9004">
                  <c:v>40781</c:v>
                </c:pt>
                <c:pt idx="9005">
                  <c:v>40782</c:v>
                </c:pt>
                <c:pt idx="9006">
                  <c:v>40783</c:v>
                </c:pt>
                <c:pt idx="9007">
                  <c:v>40784</c:v>
                </c:pt>
                <c:pt idx="9008">
                  <c:v>40785</c:v>
                </c:pt>
                <c:pt idx="9009">
                  <c:v>40786</c:v>
                </c:pt>
                <c:pt idx="9010">
                  <c:v>40787</c:v>
                </c:pt>
                <c:pt idx="9011">
                  <c:v>40788</c:v>
                </c:pt>
                <c:pt idx="9012">
                  <c:v>40789</c:v>
                </c:pt>
                <c:pt idx="9013">
                  <c:v>40790</c:v>
                </c:pt>
                <c:pt idx="9014">
                  <c:v>40791</c:v>
                </c:pt>
                <c:pt idx="9015">
                  <c:v>40792</c:v>
                </c:pt>
                <c:pt idx="9016">
                  <c:v>40793</c:v>
                </c:pt>
                <c:pt idx="9017">
                  <c:v>40794</c:v>
                </c:pt>
                <c:pt idx="9018">
                  <c:v>40795</c:v>
                </c:pt>
                <c:pt idx="9019">
                  <c:v>40796</c:v>
                </c:pt>
                <c:pt idx="9020">
                  <c:v>40797</c:v>
                </c:pt>
                <c:pt idx="9021">
                  <c:v>40798</c:v>
                </c:pt>
                <c:pt idx="9022">
                  <c:v>40799</c:v>
                </c:pt>
                <c:pt idx="9023">
                  <c:v>40800</c:v>
                </c:pt>
                <c:pt idx="9024">
                  <c:v>40801</c:v>
                </c:pt>
                <c:pt idx="9025">
                  <c:v>40802</c:v>
                </c:pt>
                <c:pt idx="9026">
                  <c:v>40803</c:v>
                </c:pt>
                <c:pt idx="9027">
                  <c:v>40804</c:v>
                </c:pt>
                <c:pt idx="9028">
                  <c:v>40805</c:v>
                </c:pt>
                <c:pt idx="9029">
                  <c:v>40806</c:v>
                </c:pt>
                <c:pt idx="9030">
                  <c:v>40807</c:v>
                </c:pt>
                <c:pt idx="9031">
                  <c:v>40808</c:v>
                </c:pt>
                <c:pt idx="9032">
                  <c:v>40809</c:v>
                </c:pt>
                <c:pt idx="9033">
                  <c:v>40810</c:v>
                </c:pt>
                <c:pt idx="9034">
                  <c:v>40811</c:v>
                </c:pt>
                <c:pt idx="9035">
                  <c:v>40812</c:v>
                </c:pt>
                <c:pt idx="9036">
                  <c:v>40813</c:v>
                </c:pt>
                <c:pt idx="9037">
                  <c:v>40814</c:v>
                </c:pt>
                <c:pt idx="9038">
                  <c:v>40815</c:v>
                </c:pt>
                <c:pt idx="9039">
                  <c:v>40816</c:v>
                </c:pt>
                <c:pt idx="9040">
                  <c:v>40817</c:v>
                </c:pt>
                <c:pt idx="9041">
                  <c:v>40818</c:v>
                </c:pt>
                <c:pt idx="9042">
                  <c:v>40819</c:v>
                </c:pt>
                <c:pt idx="9043">
                  <c:v>40820</c:v>
                </c:pt>
                <c:pt idx="9044">
                  <c:v>40821</c:v>
                </c:pt>
                <c:pt idx="9045">
                  <c:v>40822</c:v>
                </c:pt>
                <c:pt idx="9046">
                  <c:v>40823</c:v>
                </c:pt>
                <c:pt idx="9047">
                  <c:v>40824</c:v>
                </c:pt>
                <c:pt idx="9048">
                  <c:v>40825</c:v>
                </c:pt>
                <c:pt idx="9049">
                  <c:v>40826</c:v>
                </c:pt>
                <c:pt idx="9050">
                  <c:v>40827</c:v>
                </c:pt>
                <c:pt idx="9051">
                  <c:v>40828</c:v>
                </c:pt>
                <c:pt idx="9052">
                  <c:v>40829</c:v>
                </c:pt>
                <c:pt idx="9053">
                  <c:v>40830</c:v>
                </c:pt>
                <c:pt idx="9054">
                  <c:v>40831</c:v>
                </c:pt>
                <c:pt idx="9055">
                  <c:v>40832</c:v>
                </c:pt>
                <c:pt idx="9056">
                  <c:v>40833</c:v>
                </c:pt>
                <c:pt idx="9057">
                  <c:v>40834</c:v>
                </c:pt>
                <c:pt idx="9058">
                  <c:v>40835</c:v>
                </c:pt>
                <c:pt idx="9059">
                  <c:v>40836</c:v>
                </c:pt>
                <c:pt idx="9060">
                  <c:v>40837</c:v>
                </c:pt>
                <c:pt idx="9061">
                  <c:v>40838</c:v>
                </c:pt>
                <c:pt idx="9062">
                  <c:v>40839</c:v>
                </c:pt>
                <c:pt idx="9063">
                  <c:v>40840</c:v>
                </c:pt>
                <c:pt idx="9064">
                  <c:v>40841</c:v>
                </c:pt>
                <c:pt idx="9065">
                  <c:v>40842</c:v>
                </c:pt>
                <c:pt idx="9066">
                  <c:v>40843</c:v>
                </c:pt>
                <c:pt idx="9067">
                  <c:v>40844</c:v>
                </c:pt>
                <c:pt idx="9068">
                  <c:v>40845</c:v>
                </c:pt>
                <c:pt idx="9069">
                  <c:v>40846</c:v>
                </c:pt>
                <c:pt idx="9070">
                  <c:v>40847</c:v>
                </c:pt>
                <c:pt idx="9071">
                  <c:v>40848</c:v>
                </c:pt>
                <c:pt idx="9072">
                  <c:v>40849</c:v>
                </c:pt>
                <c:pt idx="9073">
                  <c:v>40850</c:v>
                </c:pt>
                <c:pt idx="9074">
                  <c:v>40851</c:v>
                </c:pt>
                <c:pt idx="9075">
                  <c:v>40852</c:v>
                </c:pt>
                <c:pt idx="9076">
                  <c:v>40853</c:v>
                </c:pt>
                <c:pt idx="9077">
                  <c:v>40854</c:v>
                </c:pt>
                <c:pt idx="9078">
                  <c:v>40855</c:v>
                </c:pt>
                <c:pt idx="9079">
                  <c:v>40856</c:v>
                </c:pt>
                <c:pt idx="9080">
                  <c:v>40857</c:v>
                </c:pt>
                <c:pt idx="9081">
                  <c:v>40858</c:v>
                </c:pt>
                <c:pt idx="9082">
                  <c:v>40859</c:v>
                </c:pt>
                <c:pt idx="9083">
                  <c:v>40860</c:v>
                </c:pt>
                <c:pt idx="9084">
                  <c:v>40861</c:v>
                </c:pt>
                <c:pt idx="9085">
                  <c:v>40862</c:v>
                </c:pt>
                <c:pt idx="9086">
                  <c:v>40863</c:v>
                </c:pt>
                <c:pt idx="9087">
                  <c:v>40864</c:v>
                </c:pt>
                <c:pt idx="9088">
                  <c:v>40865</c:v>
                </c:pt>
                <c:pt idx="9089">
                  <c:v>40866</c:v>
                </c:pt>
                <c:pt idx="9090">
                  <c:v>40867</c:v>
                </c:pt>
                <c:pt idx="9091">
                  <c:v>40868</c:v>
                </c:pt>
                <c:pt idx="9092">
                  <c:v>40869</c:v>
                </c:pt>
                <c:pt idx="9093">
                  <c:v>40870</c:v>
                </c:pt>
                <c:pt idx="9094">
                  <c:v>40871</c:v>
                </c:pt>
                <c:pt idx="9095">
                  <c:v>40872</c:v>
                </c:pt>
                <c:pt idx="9096">
                  <c:v>40873</c:v>
                </c:pt>
                <c:pt idx="9097">
                  <c:v>40874</c:v>
                </c:pt>
                <c:pt idx="9098">
                  <c:v>40875</c:v>
                </c:pt>
                <c:pt idx="9099">
                  <c:v>40876</c:v>
                </c:pt>
                <c:pt idx="9100">
                  <c:v>40877</c:v>
                </c:pt>
                <c:pt idx="9101">
                  <c:v>40878</c:v>
                </c:pt>
                <c:pt idx="9102">
                  <c:v>40879</c:v>
                </c:pt>
                <c:pt idx="9103">
                  <c:v>40880</c:v>
                </c:pt>
                <c:pt idx="9104">
                  <c:v>40881</c:v>
                </c:pt>
                <c:pt idx="9105">
                  <c:v>40882</c:v>
                </c:pt>
                <c:pt idx="9106">
                  <c:v>40883</c:v>
                </c:pt>
                <c:pt idx="9107">
                  <c:v>40884</c:v>
                </c:pt>
                <c:pt idx="9108">
                  <c:v>40885</c:v>
                </c:pt>
                <c:pt idx="9109">
                  <c:v>40886</c:v>
                </c:pt>
                <c:pt idx="9110">
                  <c:v>40887</c:v>
                </c:pt>
                <c:pt idx="9111">
                  <c:v>40888</c:v>
                </c:pt>
                <c:pt idx="9112">
                  <c:v>40889</c:v>
                </c:pt>
                <c:pt idx="9113">
                  <c:v>40890</c:v>
                </c:pt>
                <c:pt idx="9114">
                  <c:v>40891</c:v>
                </c:pt>
                <c:pt idx="9115">
                  <c:v>40892</c:v>
                </c:pt>
                <c:pt idx="9116">
                  <c:v>40893</c:v>
                </c:pt>
                <c:pt idx="9117">
                  <c:v>40894</c:v>
                </c:pt>
                <c:pt idx="9118">
                  <c:v>40895</c:v>
                </c:pt>
                <c:pt idx="9119">
                  <c:v>40896</c:v>
                </c:pt>
                <c:pt idx="9120">
                  <c:v>40897</c:v>
                </c:pt>
                <c:pt idx="9121">
                  <c:v>40898</c:v>
                </c:pt>
                <c:pt idx="9122">
                  <c:v>40899</c:v>
                </c:pt>
                <c:pt idx="9123">
                  <c:v>40900</c:v>
                </c:pt>
                <c:pt idx="9124">
                  <c:v>40901</c:v>
                </c:pt>
                <c:pt idx="9125">
                  <c:v>40902</c:v>
                </c:pt>
                <c:pt idx="9126">
                  <c:v>40903</c:v>
                </c:pt>
                <c:pt idx="9127">
                  <c:v>40904</c:v>
                </c:pt>
                <c:pt idx="9128">
                  <c:v>40905</c:v>
                </c:pt>
                <c:pt idx="9129">
                  <c:v>40906</c:v>
                </c:pt>
                <c:pt idx="9130">
                  <c:v>40907</c:v>
                </c:pt>
                <c:pt idx="9131">
                  <c:v>40908</c:v>
                </c:pt>
                <c:pt idx="9132">
                  <c:v>40909</c:v>
                </c:pt>
                <c:pt idx="9133">
                  <c:v>40910</c:v>
                </c:pt>
                <c:pt idx="9134">
                  <c:v>40911</c:v>
                </c:pt>
                <c:pt idx="9135">
                  <c:v>40912</c:v>
                </c:pt>
                <c:pt idx="9136">
                  <c:v>40913</c:v>
                </c:pt>
                <c:pt idx="9137">
                  <c:v>40914</c:v>
                </c:pt>
                <c:pt idx="9138">
                  <c:v>40915</c:v>
                </c:pt>
                <c:pt idx="9139">
                  <c:v>40916</c:v>
                </c:pt>
                <c:pt idx="9140">
                  <c:v>40917</c:v>
                </c:pt>
                <c:pt idx="9141">
                  <c:v>40918</c:v>
                </c:pt>
                <c:pt idx="9142">
                  <c:v>40919</c:v>
                </c:pt>
                <c:pt idx="9143">
                  <c:v>40920</c:v>
                </c:pt>
                <c:pt idx="9144">
                  <c:v>40921</c:v>
                </c:pt>
                <c:pt idx="9145">
                  <c:v>40922</c:v>
                </c:pt>
                <c:pt idx="9146">
                  <c:v>40923</c:v>
                </c:pt>
                <c:pt idx="9147">
                  <c:v>40924</c:v>
                </c:pt>
                <c:pt idx="9148">
                  <c:v>40925</c:v>
                </c:pt>
                <c:pt idx="9149">
                  <c:v>40926</c:v>
                </c:pt>
                <c:pt idx="9150">
                  <c:v>40927</c:v>
                </c:pt>
                <c:pt idx="9151">
                  <c:v>40928</c:v>
                </c:pt>
                <c:pt idx="9152">
                  <c:v>40929</c:v>
                </c:pt>
                <c:pt idx="9153">
                  <c:v>40930</c:v>
                </c:pt>
                <c:pt idx="9154">
                  <c:v>40931</c:v>
                </c:pt>
                <c:pt idx="9155">
                  <c:v>40932</c:v>
                </c:pt>
                <c:pt idx="9156">
                  <c:v>40933</c:v>
                </c:pt>
                <c:pt idx="9157">
                  <c:v>40934</c:v>
                </c:pt>
                <c:pt idx="9158">
                  <c:v>40935</c:v>
                </c:pt>
                <c:pt idx="9159">
                  <c:v>40936</c:v>
                </c:pt>
                <c:pt idx="9160">
                  <c:v>40937</c:v>
                </c:pt>
                <c:pt idx="9161">
                  <c:v>40938</c:v>
                </c:pt>
                <c:pt idx="9162">
                  <c:v>40939</c:v>
                </c:pt>
                <c:pt idx="9163">
                  <c:v>40940</c:v>
                </c:pt>
                <c:pt idx="9164">
                  <c:v>40941</c:v>
                </c:pt>
                <c:pt idx="9165">
                  <c:v>40942</c:v>
                </c:pt>
                <c:pt idx="9166">
                  <c:v>40943</c:v>
                </c:pt>
                <c:pt idx="9167">
                  <c:v>40944</c:v>
                </c:pt>
                <c:pt idx="9168">
                  <c:v>40945</c:v>
                </c:pt>
                <c:pt idx="9169">
                  <c:v>40946</c:v>
                </c:pt>
                <c:pt idx="9170">
                  <c:v>40947</c:v>
                </c:pt>
                <c:pt idx="9171">
                  <c:v>40948</c:v>
                </c:pt>
                <c:pt idx="9172">
                  <c:v>40949</c:v>
                </c:pt>
                <c:pt idx="9173">
                  <c:v>40950</c:v>
                </c:pt>
                <c:pt idx="9174">
                  <c:v>40951</c:v>
                </c:pt>
                <c:pt idx="9175">
                  <c:v>40952</c:v>
                </c:pt>
                <c:pt idx="9176">
                  <c:v>40953</c:v>
                </c:pt>
                <c:pt idx="9177">
                  <c:v>40954</c:v>
                </c:pt>
                <c:pt idx="9178">
                  <c:v>40955</c:v>
                </c:pt>
                <c:pt idx="9179">
                  <c:v>40956</c:v>
                </c:pt>
                <c:pt idx="9180">
                  <c:v>40957</c:v>
                </c:pt>
                <c:pt idx="9181">
                  <c:v>40958</c:v>
                </c:pt>
                <c:pt idx="9182">
                  <c:v>40959</c:v>
                </c:pt>
                <c:pt idx="9183">
                  <c:v>40960</c:v>
                </c:pt>
                <c:pt idx="9184">
                  <c:v>40961</c:v>
                </c:pt>
                <c:pt idx="9185">
                  <c:v>40962</c:v>
                </c:pt>
                <c:pt idx="9186">
                  <c:v>40963</c:v>
                </c:pt>
                <c:pt idx="9187">
                  <c:v>40964</c:v>
                </c:pt>
                <c:pt idx="9188">
                  <c:v>40965</c:v>
                </c:pt>
                <c:pt idx="9189">
                  <c:v>40966</c:v>
                </c:pt>
                <c:pt idx="9190">
                  <c:v>40967</c:v>
                </c:pt>
                <c:pt idx="9191">
                  <c:v>40968</c:v>
                </c:pt>
                <c:pt idx="9192">
                  <c:v>40969</c:v>
                </c:pt>
                <c:pt idx="9193">
                  <c:v>40970</c:v>
                </c:pt>
                <c:pt idx="9194">
                  <c:v>40971</c:v>
                </c:pt>
                <c:pt idx="9195">
                  <c:v>40972</c:v>
                </c:pt>
                <c:pt idx="9196">
                  <c:v>40973</c:v>
                </c:pt>
                <c:pt idx="9197">
                  <c:v>40974</c:v>
                </c:pt>
                <c:pt idx="9198">
                  <c:v>40975</c:v>
                </c:pt>
                <c:pt idx="9199">
                  <c:v>40976</c:v>
                </c:pt>
                <c:pt idx="9200">
                  <c:v>40977</c:v>
                </c:pt>
                <c:pt idx="9201">
                  <c:v>40978</c:v>
                </c:pt>
                <c:pt idx="9202">
                  <c:v>40979</c:v>
                </c:pt>
                <c:pt idx="9203">
                  <c:v>40980</c:v>
                </c:pt>
                <c:pt idx="9204">
                  <c:v>40981</c:v>
                </c:pt>
                <c:pt idx="9205">
                  <c:v>40982</c:v>
                </c:pt>
                <c:pt idx="9206">
                  <c:v>40983</c:v>
                </c:pt>
                <c:pt idx="9207">
                  <c:v>40984</c:v>
                </c:pt>
                <c:pt idx="9208">
                  <c:v>40985</c:v>
                </c:pt>
                <c:pt idx="9209">
                  <c:v>40986</c:v>
                </c:pt>
                <c:pt idx="9210">
                  <c:v>40987</c:v>
                </c:pt>
                <c:pt idx="9211">
                  <c:v>40988</c:v>
                </c:pt>
                <c:pt idx="9212">
                  <c:v>40989</c:v>
                </c:pt>
                <c:pt idx="9213">
                  <c:v>40990</c:v>
                </c:pt>
                <c:pt idx="9214">
                  <c:v>40991</c:v>
                </c:pt>
                <c:pt idx="9215">
                  <c:v>40992</c:v>
                </c:pt>
                <c:pt idx="9216">
                  <c:v>40993</c:v>
                </c:pt>
                <c:pt idx="9217">
                  <c:v>40994</c:v>
                </c:pt>
                <c:pt idx="9218">
                  <c:v>40995</c:v>
                </c:pt>
                <c:pt idx="9219">
                  <c:v>40996</c:v>
                </c:pt>
                <c:pt idx="9220">
                  <c:v>40997</c:v>
                </c:pt>
                <c:pt idx="9221">
                  <c:v>40998</c:v>
                </c:pt>
                <c:pt idx="9222">
                  <c:v>40999</c:v>
                </c:pt>
                <c:pt idx="9223">
                  <c:v>41000</c:v>
                </c:pt>
                <c:pt idx="9224">
                  <c:v>41001</c:v>
                </c:pt>
                <c:pt idx="9225">
                  <c:v>41002</c:v>
                </c:pt>
                <c:pt idx="9226">
                  <c:v>41003</c:v>
                </c:pt>
                <c:pt idx="9227">
                  <c:v>41004</c:v>
                </c:pt>
                <c:pt idx="9228">
                  <c:v>41005</c:v>
                </c:pt>
                <c:pt idx="9229">
                  <c:v>41006</c:v>
                </c:pt>
                <c:pt idx="9230">
                  <c:v>41007</c:v>
                </c:pt>
                <c:pt idx="9231">
                  <c:v>41008</c:v>
                </c:pt>
                <c:pt idx="9232">
                  <c:v>41009</c:v>
                </c:pt>
                <c:pt idx="9233">
                  <c:v>41010</c:v>
                </c:pt>
                <c:pt idx="9234">
                  <c:v>41011</c:v>
                </c:pt>
                <c:pt idx="9235">
                  <c:v>41012</c:v>
                </c:pt>
                <c:pt idx="9236">
                  <c:v>41013</c:v>
                </c:pt>
                <c:pt idx="9237">
                  <c:v>41014</c:v>
                </c:pt>
                <c:pt idx="9238">
                  <c:v>41015</c:v>
                </c:pt>
                <c:pt idx="9239">
                  <c:v>41016</c:v>
                </c:pt>
                <c:pt idx="9240">
                  <c:v>41017</c:v>
                </c:pt>
                <c:pt idx="9241">
                  <c:v>41018</c:v>
                </c:pt>
                <c:pt idx="9242">
                  <c:v>41019</c:v>
                </c:pt>
                <c:pt idx="9243">
                  <c:v>41020</c:v>
                </c:pt>
                <c:pt idx="9244">
                  <c:v>41021</c:v>
                </c:pt>
                <c:pt idx="9245">
                  <c:v>41022</c:v>
                </c:pt>
                <c:pt idx="9246">
                  <c:v>41023</c:v>
                </c:pt>
                <c:pt idx="9247">
                  <c:v>41024</c:v>
                </c:pt>
                <c:pt idx="9248">
                  <c:v>41025</c:v>
                </c:pt>
                <c:pt idx="9249">
                  <c:v>41026</c:v>
                </c:pt>
                <c:pt idx="9250">
                  <c:v>41027</c:v>
                </c:pt>
                <c:pt idx="9251">
                  <c:v>41028</c:v>
                </c:pt>
                <c:pt idx="9252">
                  <c:v>41029</c:v>
                </c:pt>
                <c:pt idx="9253">
                  <c:v>41030</c:v>
                </c:pt>
                <c:pt idx="9254">
                  <c:v>41031</c:v>
                </c:pt>
                <c:pt idx="9255">
                  <c:v>41032</c:v>
                </c:pt>
                <c:pt idx="9256">
                  <c:v>41033</c:v>
                </c:pt>
                <c:pt idx="9257">
                  <c:v>41034</c:v>
                </c:pt>
                <c:pt idx="9258">
                  <c:v>41035</c:v>
                </c:pt>
                <c:pt idx="9259">
                  <c:v>41036</c:v>
                </c:pt>
                <c:pt idx="9260">
                  <c:v>41037</c:v>
                </c:pt>
                <c:pt idx="9261">
                  <c:v>41038</c:v>
                </c:pt>
                <c:pt idx="9262">
                  <c:v>41039</c:v>
                </c:pt>
                <c:pt idx="9263">
                  <c:v>41040</c:v>
                </c:pt>
                <c:pt idx="9264">
                  <c:v>41041</c:v>
                </c:pt>
                <c:pt idx="9265">
                  <c:v>41042</c:v>
                </c:pt>
                <c:pt idx="9266">
                  <c:v>41043</c:v>
                </c:pt>
                <c:pt idx="9267">
                  <c:v>41044</c:v>
                </c:pt>
                <c:pt idx="9268">
                  <c:v>41045</c:v>
                </c:pt>
                <c:pt idx="9269">
                  <c:v>41046</c:v>
                </c:pt>
                <c:pt idx="9270">
                  <c:v>41047</c:v>
                </c:pt>
                <c:pt idx="9271">
                  <c:v>41048</c:v>
                </c:pt>
                <c:pt idx="9272">
                  <c:v>41049</c:v>
                </c:pt>
                <c:pt idx="9273">
                  <c:v>41050</c:v>
                </c:pt>
                <c:pt idx="9274">
                  <c:v>41051</c:v>
                </c:pt>
                <c:pt idx="9275">
                  <c:v>41052</c:v>
                </c:pt>
                <c:pt idx="9276">
                  <c:v>41053</c:v>
                </c:pt>
                <c:pt idx="9277">
                  <c:v>41054</c:v>
                </c:pt>
                <c:pt idx="9278">
                  <c:v>41055</c:v>
                </c:pt>
                <c:pt idx="9279">
                  <c:v>41056</c:v>
                </c:pt>
                <c:pt idx="9280">
                  <c:v>41057</c:v>
                </c:pt>
                <c:pt idx="9281">
                  <c:v>41058</c:v>
                </c:pt>
                <c:pt idx="9282">
                  <c:v>41059</c:v>
                </c:pt>
                <c:pt idx="9283">
                  <c:v>41060</c:v>
                </c:pt>
                <c:pt idx="9284">
                  <c:v>41061</c:v>
                </c:pt>
                <c:pt idx="9285">
                  <c:v>41062</c:v>
                </c:pt>
                <c:pt idx="9286">
                  <c:v>41063</c:v>
                </c:pt>
                <c:pt idx="9287">
                  <c:v>41064</c:v>
                </c:pt>
                <c:pt idx="9288">
                  <c:v>41065</c:v>
                </c:pt>
                <c:pt idx="9289">
                  <c:v>41066</c:v>
                </c:pt>
                <c:pt idx="9290">
                  <c:v>41067</c:v>
                </c:pt>
                <c:pt idx="9291">
                  <c:v>41068</c:v>
                </c:pt>
                <c:pt idx="9292">
                  <c:v>41069</c:v>
                </c:pt>
                <c:pt idx="9293">
                  <c:v>41070</c:v>
                </c:pt>
                <c:pt idx="9294">
                  <c:v>41071</c:v>
                </c:pt>
                <c:pt idx="9295">
                  <c:v>41072</c:v>
                </c:pt>
                <c:pt idx="9296">
                  <c:v>41073</c:v>
                </c:pt>
                <c:pt idx="9297">
                  <c:v>41074</c:v>
                </c:pt>
                <c:pt idx="9298">
                  <c:v>41075</c:v>
                </c:pt>
                <c:pt idx="9299">
                  <c:v>41076</c:v>
                </c:pt>
                <c:pt idx="9300">
                  <c:v>41077</c:v>
                </c:pt>
                <c:pt idx="9301">
                  <c:v>41078</c:v>
                </c:pt>
                <c:pt idx="9302">
                  <c:v>41079</c:v>
                </c:pt>
                <c:pt idx="9303">
                  <c:v>41080</c:v>
                </c:pt>
                <c:pt idx="9304">
                  <c:v>41081</c:v>
                </c:pt>
                <c:pt idx="9305">
                  <c:v>41082</c:v>
                </c:pt>
                <c:pt idx="9306">
                  <c:v>41083</c:v>
                </c:pt>
                <c:pt idx="9307">
                  <c:v>41084</c:v>
                </c:pt>
                <c:pt idx="9308">
                  <c:v>41085</c:v>
                </c:pt>
                <c:pt idx="9309">
                  <c:v>41086</c:v>
                </c:pt>
                <c:pt idx="9310">
                  <c:v>41087</c:v>
                </c:pt>
                <c:pt idx="9311">
                  <c:v>41088</c:v>
                </c:pt>
                <c:pt idx="9312">
                  <c:v>41089</c:v>
                </c:pt>
                <c:pt idx="9313">
                  <c:v>41090</c:v>
                </c:pt>
                <c:pt idx="9314">
                  <c:v>41091</c:v>
                </c:pt>
                <c:pt idx="9315">
                  <c:v>41092</c:v>
                </c:pt>
                <c:pt idx="9316">
                  <c:v>41093</c:v>
                </c:pt>
                <c:pt idx="9317">
                  <c:v>41094</c:v>
                </c:pt>
                <c:pt idx="9318">
                  <c:v>41095</c:v>
                </c:pt>
                <c:pt idx="9319">
                  <c:v>41096</c:v>
                </c:pt>
                <c:pt idx="9320">
                  <c:v>41097</c:v>
                </c:pt>
                <c:pt idx="9321">
                  <c:v>41098</c:v>
                </c:pt>
                <c:pt idx="9322">
                  <c:v>41099</c:v>
                </c:pt>
                <c:pt idx="9323">
                  <c:v>41100</c:v>
                </c:pt>
                <c:pt idx="9324">
                  <c:v>41101</c:v>
                </c:pt>
                <c:pt idx="9325">
                  <c:v>41102</c:v>
                </c:pt>
                <c:pt idx="9326">
                  <c:v>41103</c:v>
                </c:pt>
                <c:pt idx="9327">
                  <c:v>41104</c:v>
                </c:pt>
                <c:pt idx="9328">
                  <c:v>41105</c:v>
                </c:pt>
                <c:pt idx="9329">
                  <c:v>41106</c:v>
                </c:pt>
                <c:pt idx="9330">
                  <c:v>41107</c:v>
                </c:pt>
                <c:pt idx="9331">
                  <c:v>41108</c:v>
                </c:pt>
                <c:pt idx="9332">
                  <c:v>41109</c:v>
                </c:pt>
                <c:pt idx="9333">
                  <c:v>41110</c:v>
                </c:pt>
                <c:pt idx="9334">
                  <c:v>41111</c:v>
                </c:pt>
                <c:pt idx="9335">
                  <c:v>41112</c:v>
                </c:pt>
                <c:pt idx="9336">
                  <c:v>41113</c:v>
                </c:pt>
                <c:pt idx="9337">
                  <c:v>41114</c:v>
                </c:pt>
                <c:pt idx="9338">
                  <c:v>41115</c:v>
                </c:pt>
                <c:pt idx="9339">
                  <c:v>41116</c:v>
                </c:pt>
                <c:pt idx="9340">
                  <c:v>41117</c:v>
                </c:pt>
                <c:pt idx="9341">
                  <c:v>41118</c:v>
                </c:pt>
                <c:pt idx="9342">
                  <c:v>41119</c:v>
                </c:pt>
                <c:pt idx="9343">
                  <c:v>41120</c:v>
                </c:pt>
                <c:pt idx="9344">
                  <c:v>41121</c:v>
                </c:pt>
                <c:pt idx="9345">
                  <c:v>41122</c:v>
                </c:pt>
                <c:pt idx="9346">
                  <c:v>41123</c:v>
                </c:pt>
                <c:pt idx="9347">
                  <c:v>41124</c:v>
                </c:pt>
                <c:pt idx="9348">
                  <c:v>41125</c:v>
                </c:pt>
                <c:pt idx="9349">
                  <c:v>41126</c:v>
                </c:pt>
                <c:pt idx="9350">
                  <c:v>41127</c:v>
                </c:pt>
                <c:pt idx="9351">
                  <c:v>41128</c:v>
                </c:pt>
                <c:pt idx="9352">
                  <c:v>41129</c:v>
                </c:pt>
                <c:pt idx="9353">
                  <c:v>41130</c:v>
                </c:pt>
                <c:pt idx="9354">
                  <c:v>41131</c:v>
                </c:pt>
                <c:pt idx="9355">
                  <c:v>41132</c:v>
                </c:pt>
                <c:pt idx="9356">
                  <c:v>41133</c:v>
                </c:pt>
                <c:pt idx="9357">
                  <c:v>41134</c:v>
                </c:pt>
                <c:pt idx="9358">
                  <c:v>41135</c:v>
                </c:pt>
                <c:pt idx="9359">
                  <c:v>41136</c:v>
                </c:pt>
                <c:pt idx="9360">
                  <c:v>41137</c:v>
                </c:pt>
                <c:pt idx="9361">
                  <c:v>41138</c:v>
                </c:pt>
                <c:pt idx="9362">
                  <c:v>41139</c:v>
                </c:pt>
                <c:pt idx="9363">
                  <c:v>41140</c:v>
                </c:pt>
                <c:pt idx="9364">
                  <c:v>41141</c:v>
                </c:pt>
                <c:pt idx="9365">
                  <c:v>41142</c:v>
                </c:pt>
                <c:pt idx="9366">
                  <c:v>41143</c:v>
                </c:pt>
                <c:pt idx="9367">
                  <c:v>41144</c:v>
                </c:pt>
                <c:pt idx="9368">
                  <c:v>41145</c:v>
                </c:pt>
                <c:pt idx="9369">
                  <c:v>41146</c:v>
                </c:pt>
                <c:pt idx="9370">
                  <c:v>41147</c:v>
                </c:pt>
                <c:pt idx="9371">
                  <c:v>41148</c:v>
                </c:pt>
                <c:pt idx="9372">
                  <c:v>41149</c:v>
                </c:pt>
                <c:pt idx="9373">
                  <c:v>41150</c:v>
                </c:pt>
                <c:pt idx="9374">
                  <c:v>41151</c:v>
                </c:pt>
                <c:pt idx="9375">
                  <c:v>41152</c:v>
                </c:pt>
                <c:pt idx="9376">
                  <c:v>41153</c:v>
                </c:pt>
                <c:pt idx="9377">
                  <c:v>41154</c:v>
                </c:pt>
                <c:pt idx="9378">
                  <c:v>41155</c:v>
                </c:pt>
                <c:pt idx="9379">
                  <c:v>41156</c:v>
                </c:pt>
                <c:pt idx="9380">
                  <c:v>41157</c:v>
                </c:pt>
                <c:pt idx="9381">
                  <c:v>41158</c:v>
                </c:pt>
                <c:pt idx="9382">
                  <c:v>41159</c:v>
                </c:pt>
                <c:pt idx="9383">
                  <c:v>41160</c:v>
                </c:pt>
                <c:pt idx="9384">
                  <c:v>41161</c:v>
                </c:pt>
                <c:pt idx="9385">
                  <c:v>41162</c:v>
                </c:pt>
                <c:pt idx="9386">
                  <c:v>41163</c:v>
                </c:pt>
                <c:pt idx="9387">
                  <c:v>41164</c:v>
                </c:pt>
                <c:pt idx="9388">
                  <c:v>41165</c:v>
                </c:pt>
                <c:pt idx="9389">
                  <c:v>41166</c:v>
                </c:pt>
                <c:pt idx="9390">
                  <c:v>41167</c:v>
                </c:pt>
                <c:pt idx="9391">
                  <c:v>41168</c:v>
                </c:pt>
                <c:pt idx="9392">
                  <c:v>41169</c:v>
                </c:pt>
                <c:pt idx="9393">
                  <c:v>41170</c:v>
                </c:pt>
                <c:pt idx="9394">
                  <c:v>41171</c:v>
                </c:pt>
                <c:pt idx="9395">
                  <c:v>41172</c:v>
                </c:pt>
                <c:pt idx="9396">
                  <c:v>41173</c:v>
                </c:pt>
                <c:pt idx="9397">
                  <c:v>41174</c:v>
                </c:pt>
                <c:pt idx="9398">
                  <c:v>41175</c:v>
                </c:pt>
                <c:pt idx="9399">
                  <c:v>41176</c:v>
                </c:pt>
                <c:pt idx="9400">
                  <c:v>41177</c:v>
                </c:pt>
                <c:pt idx="9401">
                  <c:v>41178</c:v>
                </c:pt>
                <c:pt idx="9402">
                  <c:v>41179</c:v>
                </c:pt>
                <c:pt idx="9403">
                  <c:v>41180</c:v>
                </c:pt>
                <c:pt idx="9404">
                  <c:v>41181</c:v>
                </c:pt>
                <c:pt idx="9405">
                  <c:v>41182</c:v>
                </c:pt>
                <c:pt idx="9406">
                  <c:v>41183</c:v>
                </c:pt>
                <c:pt idx="9407">
                  <c:v>41184</c:v>
                </c:pt>
                <c:pt idx="9408">
                  <c:v>41185</c:v>
                </c:pt>
                <c:pt idx="9409">
                  <c:v>41186</c:v>
                </c:pt>
                <c:pt idx="9410">
                  <c:v>41187</c:v>
                </c:pt>
                <c:pt idx="9411">
                  <c:v>41188</c:v>
                </c:pt>
                <c:pt idx="9412">
                  <c:v>41189</c:v>
                </c:pt>
                <c:pt idx="9413">
                  <c:v>41190</c:v>
                </c:pt>
                <c:pt idx="9414">
                  <c:v>41191</c:v>
                </c:pt>
                <c:pt idx="9415">
                  <c:v>41192</c:v>
                </c:pt>
                <c:pt idx="9416">
                  <c:v>41193</c:v>
                </c:pt>
                <c:pt idx="9417">
                  <c:v>41194</c:v>
                </c:pt>
                <c:pt idx="9418">
                  <c:v>41195</c:v>
                </c:pt>
                <c:pt idx="9419">
                  <c:v>41196</c:v>
                </c:pt>
                <c:pt idx="9420">
                  <c:v>41197</c:v>
                </c:pt>
                <c:pt idx="9421">
                  <c:v>41198</c:v>
                </c:pt>
                <c:pt idx="9422">
                  <c:v>41199</c:v>
                </c:pt>
                <c:pt idx="9423">
                  <c:v>41200</c:v>
                </c:pt>
                <c:pt idx="9424">
                  <c:v>41201</c:v>
                </c:pt>
                <c:pt idx="9425">
                  <c:v>41202</c:v>
                </c:pt>
                <c:pt idx="9426">
                  <c:v>41203</c:v>
                </c:pt>
                <c:pt idx="9427">
                  <c:v>41204</c:v>
                </c:pt>
                <c:pt idx="9428">
                  <c:v>41205</c:v>
                </c:pt>
                <c:pt idx="9429">
                  <c:v>41206</c:v>
                </c:pt>
                <c:pt idx="9430">
                  <c:v>41207</c:v>
                </c:pt>
                <c:pt idx="9431">
                  <c:v>41208</c:v>
                </c:pt>
                <c:pt idx="9432">
                  <c:v>41209</c:v>
                </c:pt>
                <c:pt idx="9433">
                  <c:v>41210</c:v>
                </c:pt>
                <c:pt idx="9434">
                  <c:v>41211</c:v>
                </c:pt>
                <c:pt idx="9435">
                  <c:v>41212</c:v>
                </c:pt>
                <c:pt idx="9436">
                  <c:v>41213</c:v>
                </c:pt>
                <c:pt idx="9437">
                  <c:v>41214</c:v>
                </c:pt>
                <c:pt idx="9438">
                  <c:v>41215</c:v>
                </c:pt>
                <c:pt idx="9439">
                  <c:v>41216</c:v>
                </c:pt>
                <c:pt idx="9440">
                  <c:v>41217</c:v>
                </c:pt>
                <c:pt idx="9441">
                  <c:v>41218</c:v>
                </c:pt>
                <c:pt idx="9442">
                  <c:v>41219</c:v>
                </c:pt>
                <c:pt idx="9443">
                  <c:v>41220</c:v>
                </c:pt>
                <c:pt idx="9444">
                  <c:v>41221</c:v>
                </c:pt>
                <c:pt idx="9445">
                  <c:v>41222</c:v>
                </c:pt>
                <c:pt idx="9446">
                  <c:v>41223</c:v>
                </c:pt>
                <c:pt idx="9447">
                  <c:v>41224</c:v>
                </c:pt>
                <c:pt idx="9448">
                  <c:v>41225</c:v>
                </c:pt>
                <c:pt idx="9449">
                  <c:v>41226</c:v>
                </c:pt>
                <c:pt idx="9450">
                  <c:v>41227</c:v>
                </c:pt>
                <c:pt idx="9451">
                  <c:v>41228</c:v>
                </c:pt>
                <c:pt idx="9452">
                  <c:v>41229</c:v>
                </c:pt>
                <c:pt idx="9453">
                  <c:v>41230</c:v>
                </c:pt>
                <c:pt idx="9454">
                  <c:v>41231</c:v>
                </c:pt>
                <c:pt idx="9455">
                  <c:v>41232</c:v>
                </c:pt>
                <c:pt idx="9456">
                  <c:v>41233</c:v>
                </c:pt>
                <c:pt idx="9457">
                  <c:v>41234</c:v>
                </c:pt>
                <c:pt idx="9458">
                  <c:v>41235</c:v>
                </c:pt>
                <c:pt idx="9459">
                  <c:v>41236</c:v>
                </c:pt>
                <c:pt idx="9460">
                  <c:v>41237</c:v>
                </c:pt>
                <c:pt idx="9461">
                  <c:v>41238</c:v>
                </c:pt>
                <c:pt idx="9462">
                  <c:v>41239</c:v>
                </c:pt>
                <c:pt idx="9463">
                  <c:v>41240</c:v>
                </c:pt>
                <c:pt idx="9464">
                  <c:v>41241</c:v>
                </c:pt>
                <c:pt idx="9465">
                  <c:v>41242</c:v>
                </c:pt>
                <c:pt idx="9466">
                  <c:v>41243</c:v>
                </c:pt>
                <c:pt idx="9467">
                  <c:v>41244</c:v>
                </c:pt>
                <c:pt idx="9468">
                  <c:v>41245</c:v>
                </c:pt>
                <c:pt idx="9469">
                  <c:v>41246</c:v>
                </c:pt>
                <c:pt idx="9470">
                  <c:v>41247</c:v>
                </c:pt>
                <c:pt idx="9471">
                  <c:v>41248</c:v>
                </c:pt>
                <c:pt idx="9472">
                  <c:v>41249</c:v>
                </c:pt>
                <c:pt idx="9473">
                  <c:v>41250</c:v>
                </c:pt>
                <c:pt idx="9474">
                  <c:v>41251</c:v>
                </c:pt>
                <c:pt idx="9475">
                  <c:v>41252</c:v>
                </c:pt>
                <c:pt idx="9476">
                  <c:v>41253</c:v>
                </c:pt>
                <c:pt idx="9477">
                  <c:v>41254</c:v>
                </c:pt>
                <c:pt idx="9478">
                  <c:v>41255</c:v>
                </c:pt>
                <c:pt idx="9479">
                  <c:v>41256</c:v>
                </c:pt>
                <c:pt idx="9480">
                  <c:v>41257</c:v>
                </c:pt>
                <c:pt idx="9481">
                  <c:v>41258</c:v>
                </c:pt>
                <c:pt idx="9482">
                  <c:v>41259</c:v>
                </c:pt>
                <c:pt idx="9483">
                  <c:v>41260</c:v>
                </c:pt>
                <c:pt idx="9484">
                  <c:v>41261</c:v>
                </c:pt>
                <c:pt idx="9485">
                  <c:v>41262</c:v>
                </c:pt>
                <c:pt idx="9486">
                  <c:v>41263</c:v>
                </c:pt>
                <c:pt idx="9487">
                  <c:v>41264</c:v>
                </c:pt>
                <c:pt idx="9488">
                  <c:v>41265</c:v>
                </c:pt>
                <c:pt idx="9489">
                  <c:v>41266</c:v>
                </c:pt>
                <c:pt idx="9490">
                  <c:v>41267</c:v>
                </c:pt>
                <c:pt idx="9491">
                  <c:v>41268</c:v>
                </c:pt>
                <c:pt idx="9492">
                  <c:v>41269</c:v>
                </c:pt>
                <c:pt idx="9493">
                  <c:v>41270</c:v>
                </c:pt>
                <c:pt idx="9494">
                  <c:v>41271</c:v>
                </c:pt>
                <c:pt idx="9495">
                  <c:v>41272</c:v>
                </c:pt>
                <c:pt idx="9496">
                  <c:v>41273</c:v>
                </c:pt>
                <c:pt idx="9497">
                  <c:v>41274</c:v>
                </c:pt>
                <c:pt idx="9498">
                  <c:v>41275</c:v>
                </c:pt>
                <c:pt idx="9499">
                  <c:v>41276</c:v>
                </c:pt>
                <c:pt idx="9500">
                  <c:v>41277</c:v>
                </c:pt>
                <c:pt idx="9501">
                  <c:v>41278</c:v>
                </c:pt>
                <c:pt idx="9502">
                  <c:v>41279</c:v>
                </c:pt>
                <c:pt idx="9503">
                  <c:v>41280</c:v>
                </c:pt>
                <c:pt idx="9504">
                  <c:v>41281</c:v>
                </c:pt>
                <c:pt idx="9505">
                  <c:v>41282</c:v>
                </c:pt>
                <c:pt idx="9506">
                  <c:v>41283</c:v>
                </c:pt>
                <c:pt idx="9507">
                  <c:v>41284</c:v>
                </c:pt>
                <c:pt idx="9508">
                  <c:v>41285</c:v>
                </c:pt>
                <c:pt idx="9509">
                  <c:v>41286</c:v>
                </c:pt>
                <c:pt idx="9510">
                  <c:v>41287</c:v>
                </c:pt>
                <c:pt idx="9511">
                  <c:v>41288</c:v>
                </c:pt>
                <c:pt idx="9512">
                  <c:v>41289</c:v>
                </c:pt>
                <c:pt idx="9513">
                  <c:v>41290</c:v>
                </c:pt>
                <c:pt idx="9514">
                  <c:v>41291</c:v>
                </c:pt>
                <c:pt idx="9515">
                  <c:v>41292</c:v>
                </c:pt>
                <c:pt idx="9516">
                  <c:v>41293</c:v>
                </c:pt>
                <c:pt idx="9517">
                  <c:v>41294</c:v>
                </c:pt>
                <c:pt idx="9518">
                  <c:v>41295</c:v>
                </c:pt>
                <c:pt idx="9519">
                  <c:v>41296</c:v>
                </c:pt>
                <c:pt idx="9520">
                  <c:v>41297</c:v>
                </c:pt>
                <c:pt idx="9521">
                  <c:v>41298</c:v>
                </c:pt>
                <c:pt idx="9522">
                  <c:v>41299</c:v>
                </c:pt>
                <c:pt idx="9523">
                  <c:v>41300</c:v>
                </c:pt>
                <c:pt idx="9524">
                  <c:v>41301</c:v>
                </c:pt>
                <c:pt idx="9525">
                  <c:v>41302</c:v>
                </c:pt>
                <c:pt idx="9526">
                  <c:v>41303</c:v>
                </c:pt>
                <c:pt idx="9527">
                  <c:v>41304</c:v>
                </c:pt>
                <c:pt idx="9528">
                  <c:v>41305</c:v>
                </c:pt>
                <c:pt idx="9529">
                  <c:v>41306</c:v>
                </c:pt>
                <c:pt idx="9530">
                  <c:v>41307</c:v>
                </c:pt>
                <c:pt idx="9531">
                  <c:v>41308</c:v>
                </c:pt>
                <c:pt idx="9532">
                  <c:v>41309</c:v>
                </c:pt>
                <c:pt idx="9533">
                  <c:v>41310</c:v>
                </c:pt>
                <c:pt idx="9534">
                  <c:v>41311</c:v>
                </c:pt>
                <c:pt idx="9535">
                  <c:v>41312</c:v>
                </c:pt>
                <c:pt idx="9536">
                  <c:v>41313</c:v>
                </c:pt>
                <c:pt idx="9537">
                  <c:v>41314</c:v>
                </c:pt>
                <c:pt idx="9538">
                  <c:v>41315</c:v>
                </c:pt>
                <c:pt idx="9539">
                  <c:v>41316</c:v>
                </c:pt>
                <c:pt idx="9540">
                  <c:v>41317</c:v>
                </c:pt>
                <c:pt idx="9541">
                  <c:v>41318</c:v>
                </c:pt>
                <c:pt idx="9542">
                  <c:v>41319</c:v>
                </c:pt>
                <c:pt idx="9543">
                  <c:v>41320</c:v>
                </c:pt>
                <c:pt idx="9544">
                  <c:v>41321</c:v>
                </c:pt>
                <c:pt idx="9545">
                  <c:v>41322</c:v>
                </c:pt>
                <c:pt idx="9546">
                  <c:v>41323</c:v>
                </c:pt>
                <c:pt idx="9547">
                  <c:v>41324</c:v>
                </c:pt>
                <c:pt idx="9548">
                  <c:v>41325</c:v>
                </c:pt>
                <c:pt idx="9549">
                  <c:v>41326</c:v>
                </c:pt>
                <c:pt idx="9550">
                  <c:v>41327</c:v>
                </c:pt>
                <c:pt idx="9551">
                  <c:v>41328</c:v>
                </c:pt>
                <c:pt idx="9552">
                  <c:v>41329</c:v>
                </c:pt>
                <c:pt idx="9553">
                  <c:v>41330</c:v>
                </c:pt>
                <c:pt idx="9554">
                  <c:v>41331</c:v>
                </c:pt>
                <c:pt idx="9555">
                  <c:v>41332</c:v>
                </c:pt>
                <c:pt idx="9556">
                  <c:v>41333</c:v>
                </c:pt>
                <c:pt idx="9557">
                  <c:v>41334</c:v>
                </c:pt>
                <c:pt idx="9558">
                  <c:v>41335</c:v>
                </c:pt>
                <c:pt idx="9559">
                  <c:v>41336</c:v>
                </c:pt>
                <c:pt idx="9560">
                  <c:v>41337</c:v>
                </c:pt>
                <c:pt idx="9561">
                  <c:v>41338</c:v>
                </c:pt>
                <c:pt idx="9562">
                  <c:v>41339</c:v>
                </c:pt>
                <c:pt idx="9563">
                  <c:v>41340</c:v>
                </c:pt>
                <c:pt idx="9564">
                  <c:v>41341</c:v>
                </c:pt>
                <c:pt idx="9565">
                  <c:v>41342</c:v>
                </c:pt>
                <c:pt idx="9566">
                  <c:v>41343</c:v>
                </c:pt>
                <c:pt idx="9567">
                  <c:v>41344</c:v>
                </c:pt>
                <c:pt idx="9568">
                  <c:v>41345</c:v>
                </c:pt>
                <c:pt idx="9569">
                  <c:v>41346</c:v>
                </c:pt>
                <c:pt idx="9570">
                  <c:v>41347</c:v>
                </c:pt>
                <c:pt idx="9571">
                  <c:v>41348</c:v>
                </c:pt>
                <c:pt idx="9572">
                  <c:v>41349</c:v>
                </c:pt>
                <c:pt idx="9573">
                  <c:v>41350</c:v>
                </c:pt>
                <c:pt idx="9574">
                  <c:v>41351</c:v>
                </c:pt>
                <c:pt idx="9575">
                  <c:v>41352</c:v>
                </c:pt>
                <c:pt idx="9576">
                  <c:v>41353</c:v>
                </c:pt>
                <c:pt idx="9577">
                  <c:v>41354</c:v>
                </c:pt>
                <c:pt idx="9578">
                  <c:v>41355</c:v>
                </c:pt>
                <c:pt idx="9579">
                  <c:v>41356</c:v>
                </c:pt>
                <c:pt idx="9580">
                  <c:v>41357</c:v>
                </c:pt>
                <c:pt idx="9581">
                  <c:v>41358</c:v>
                </c:pt>
                <c:pt idx="9582">
                  <c:v>41359</c:v>
                </c:pt>
                <c:pt idx="9583">
                  <c:v>41360</c:v>
                </c:pt>
                <c:pt idx="9584">
                  <c:v>41361</c:v>
                </c:pt>
                <c:pt idx="9585">
                  <c:v>41362</c:v>
                </c:pt>
                <c:pt idx="9586">
                  <c:v>41363</c:v>
                </c:pt>
                <c:pt idx="9587">
                  <c:v>41364</c:v>
                </c:pt>
                <c:pt idx="9588">
                  <c:v>41365</c:v>
                </c:pt>
                <c:pt idx="9589">
                  <c:v>41366</c:v>
                </c:pt>
                <c:pt idx="9590">
                  <c:v>41367</c:v>
                </c:pt>
                <c:pt idx="9591">
                  <c:v>41368</c:v>
                </c:pt>
                <c:pt idx="9592">
                  <c:v>41369</c:v>
                </c:pt>
                <c:pt idx="9593">
                  <c:v>41370</c:v>
                </c:pt>
                <c:pt idx="9594">
                  <c:v>41371</c:v>
                </c:pt>
                <c:pt idx="9595">
                  <c:v>41372</c:v>
                </c:pt>
                <c:pt idx="9596">
                  <c:v>41373</c:v>
                </c:pt>
                <c:pt idx="9597">
                  <c:v>41374</c:v>
                </c:pt>
                <c:pt idx="9598">
                  <c:v>41375</c:v>
                </c:pt>
                <c:pt idx="9599">
                  <c:v>41376</c:v>
                </c:pt>
                <c:pt idx="9600">
                  <c:v>41377</c:v>
                </c:pt>
                <c:pt idx="9601">
                  <c:v>41378</c:v>
                </c:pt>
                <c:pt idx="9602">
                  <c:v>41379</c:v>
                </c:pt>
                <c:pt idx="9603">
                  <c:v>41380</c:v>
                </c:pt>
                <c:pt idx="9604">
                  <c:v>41381</c:v>
                </c:pt>
                <c:pt idx="9605">
                  <c:v>41382</c:v>
                </c:pt>
                <c:pt idx="9606">
                  <c:v>41383</c:v>
                </c:pt>
                <c:pt idx="9607">
                  <c:v>41384</c:v>
                </c:pt>
                <c:pt idx="9608">
                  <c:v>41385</c:v>
                </c:pt>
                <c:pt idx="9609">
                  <c:v>41386</c:v>
                </c:pt>
                <c:pt idx="9610">
                  <c:v>41387</c:v>
                </c:pt>
                <c:pt idx="9611">
                  <c:v>41388</c:v>
                </c:pt>
                <c:pt idx="9612">
                  <c:v>41389</c:v>
                </c:pt>
                <c:pt idx="9613">
                  <c:v>41390</c:v>
                </c:pt>
                <c:pt idx="9614">
                  <c:v>41391</c:v>
                </c:pt>
                <c:pt idx="9615">
                  <c:v>41392</c:v>
                </c:pt>
                <c:pt idx="9616">
                  <c:v>41393</c:v>
                </c:pt>
                <c:pt idx="9617">
                  <c:v>41394</c:v>
                </c:pt>
                <c:pt idx="9618">
                  <c:v>41395</c:v>
                </c:pt>
                <c:pt idx="9619">
                  <c:v>41396</c:v>
                </c:pt>
                <c:pt idx="9620">
                  <c:v>41397</c:v>
                </c:pt>
                <c:pt idx="9621">
                  <c:v>41398</c:v>
                </c:pt>
                <c:pt idx="9622">
                  <c:v>41399</c:v>
                </c:pt>
                <c:pt idx="9623">
                  <c:v>41400</c:v>
                </c:pt>
                <c:pt idx="9624">
                  <c:v>41401</c:v>
                </c:pt>
                <c:pt idx="9625">
                  <c:v>41402</c:v>
                </c:pt>
                <c:pt idx="9626">
                  <c:v>41403</c:v>
                </c:pt>
                <c:pt idx="9627">
                  <c:v>41404</c:v>
                </c:pt>
                <c:pt idx="9628">
                  <c:v>41405</c:v>
                </c:pt>
                <c:pt idx="9629">
                  <c:v>41406</c:v>
                </c:pt>
                <c:pt idx="9630">
                  <c:v>41407</c:v>
                </c:pt>
                <c:pt idx="9631">
                  <c:v>41408</c:v>
                </c:pt>
                <c:pt idx="9632">
                  <c:v>41409</c:v>
                </c:pt>
                <c:pt idx="9633">
                  <c:v>41410</c:v>
                </c:pt>
                <c:pt idx="9634">
                  <c:v>41411</c:v>
                </c:pt>
                <c:pt idx="9635">
                  <c:v>41412</c:v>
                </c:pt>
                <c:pt idx="9636">
                  <c:v>41413</c:v>
                </c:pt>
                <c:pt idx="9637">
                  <c:v>41414</c:v>
                </c:pt>
                <c:pt idx="9638">
                  <c:v>41415</c:v>
                </c:pt>
                <c:pt idx="9639">
                  <c:v>41416</c:v>
                </c:pt>
                <c:pt idx="9640">
                  <c:v>41417</c:v>
                </c:pt>
                <c:pt idx="9641">
                  <c:v>41418</c:v>
                </c:pt>
                <c:pt idx="9642">
                  <c:v>41419</c:v>
                </c:pt>
                <c:pt idx="9643">
                  <c:v>41420</c:v>
                </c:pt>
                <c:pt idx="9644">
                  <c:v>41421</c:v>
                </c:pt>
                <c:pt idx="9645">
                  <c:v>41422</c:v>
                </c:pt>
                <c:pt idx="9646">
                  <c:v>41423</c:v>
                </c:pt>
                <c:pt idx="9647">
                  <c:v>41424</c:v>
                </c:pt>
                <c:pt idx="9648">
                  <c:v>41425</c:v>
                </c:pt>
                <c:pt idx="9649">
                  <c:v>41426</c:v>
                </c:pt>
                <c:pt idx="9650">
                  <c:v>41427</c:v>
                </c:pt>
                <c:pt idx="9651">
                  <c:v>41428</c:v>
                </c:pt>
                <c:pt idx="9652">
                  <c:v>41429</c:v>
                </c:pt>
                <c:pt idx="9653">
                  <c:v>41430</c:v>
                </c:pt>
                <c:pt idx="9654">
                  <c:v>41431</c:v>
                </c:pt>
                <c:pt idx="9655">
                  <c:v>41432</c:v>
                </c:pt>
                <c:pt idx="9656">
                  <c:v>41433</c:v>
                </c:pt>
                <c:pt idx="9657">
                  <c:v>41434</c:v>
                </c:pt>
                <c:pt idx="9658">
                  <c:v>41435</c:v>
                </c:pt>
                <c:pt idx="9659">
                  <c:v>41436</c:v>
                </c:pt>
                <c:pt idx="9660">
                  <c:v>41437</c:v>
                </c:pt>
                <c:pt idx="9661">
                  <c:v>41438</c:v>
                </c:pt>
                <c:pt idx="9662">
                  <c:v>41439</c:v>
                </c:pt>
                <c:pt idx="9663">
                  <c:v>41440</c:v>
                </c:pt>
                <c:pt idx="9664">
                  <c:v>41441</c:v>
                </c:pt>
                <c:pt idx="9665">
                  <c:v>41442</c:v>
                </c:pt>
                <c:pt idx="9666">
                  <c:v>41443</c:v>
                </c:pt>
                <c:pt idx="9667">
                  <c:v>41444</c:v>
                </c:pt>
                <c:pt idx="9668">
                  <c:v>41445</c:v>
                </c:pt>
                <c:pt idx="9669">
                  <c:v>41446</c:v>
                </c:pt>
                <c:pt idx="9670">
                  <c:v>41447</c:v>
                </c:pt>
                <c:pt idx="9671">
                  <c:v>41448</c:v>
                </c:pt>
                <c:pt idx="9672">
                  <c:v>41449</c:v>
                </c:pt>
                <c:pt idx="9673">
                  <c:v>41450</c:v>
                </c:pt>
                <c:pt idx="9674">
                  <c:v>41451</c:v>
                </c:pt>
                <c:pt idx="9675">
                  <c:v>41452</c:v>
                </c:pt>
                <c:pt idx="9676">
                  <c:v>41453</c:v>
                </c:pt>
                <c:pt idx="9677">
                  <c:v>41454</c:v>
                </c:pt>
                <c:pt idx="9678">
                  <c:v>41455</c:v>
                </c:pt>
                <c:pt idx="9679">
                  <c:v>41456</c:v>
                </c:pt>
                <c:pt idx="9680">
                  <c:v>41457</c:v>
                </c:pt>
                <c:pt idx="9681">
                  <c:v>41458</c:v>
                </c:pt>
                <c:pt idx="9682">
                  <c:v>41459</c:v>
                </c:pt>
                <c:pt idx="9683">
                  <c:v>41460</c:v>
                </c:pt>
                <c:pt idx="9684">
                  <c:v>41461</c:v>
                </c:pt>
                <c:pt idx="9685">
                  <c:v>41462</c:v>
                </c:pt>
                <c:pt idx="9686">
                  <c:v>41463</c:v>
                </c:pt>
                <c:pt idx="9687">
                  <c:v>41464</c:v>
                </c:pt>
                <c:pt idx="9688">
                  <c:v>41465</c:v>
                </c:pt>
                <c:pt idx="9689">
                  <c:v>41466</c:v>
                </c:pt>
                <c:pt idx="9690">
                  <c:v>41467</c:v>
                </c:pt>
                <c:pt idx="9691">
                  <c:v>41468</c:v>
                </c:pt>
                <c:pt idx="9692">
                  <c:v>41469</c:v>
                </c:pt>
                <c:pt idx="9693">
                  <c:v>41470</c:v>
                </c:pt>
                <c:pt idx="9694">
                  <c:v>41471</c:v>
                </c:pt>
                <c:pt idx="9695">
                  <c:v>41472</c:v>
                </c:pt>
                <c:pt idx="9696">
                  <c:v>41473</c:v>
                </c:pt>
                <c:pt idx="9697">
                  <c:v>41474</c:v>
                </c:pt>
                <c:pt idx="9698">
                  <c:v>41475</c:v>
                </c:pt>
                <c:pt idx="9699">
                  <c:v>41476</c:v>
                </c:pt>
                <c:pt idx="9700">
                  <c:v>41477</c:v>
                </c:pt>
                <c:pt idx="9701">
                  <c:v>41478</c:v>
                </c:pt>
                <c:pt idx="9702">
                  <c:v>41479</c:v>
                </c:pt>
                <c:pt idx="9703">
                  <c:v>41480</c:v>
                </c:pt>
                <c:pt idx="9704">
                  <c:v>41481</c:v>
                </c:pt>
                <c:pt idx="9705">
                  <c:v>41482</c:v>
                </c:pt>
                <c:pt idx="9706">
                  <c:v>41483</c:v>
                </c:pt>
                <c:pt idx="9707">
                  <c:v>41484</c:v>
                </c:pt>
                <c:pt idx="9708">
                  <c:v>41485</c:v>
                </c:pt>
                <c:pt idx="9709">
                  <c:v>41486</c:v>
                </c:pt>
                <c:pt idx="9710">
                  <c:v>41487</c:v>
                </c:pt>
                <c:pt idx="9711">
                  <c:v>41488</c:v>
                </c:pt>
                <c:pt idx="9712">
                  <c:v>41489</c:v>
                </c:pt>
                <c:pt idx="9713">
                  <c:v>41490</c:v>
                </c:pt>
                <c:pt idx="9714">
                  <c:v>41491</c:v>
                </c:pt>
                <c:pt idx="9715">
                  <c:v>41492</c:v>
                </c:pt>
                <c:pt idx="9716">
                  <c:v>41493</c:v>
                </c:pt>
                <c:pt idx="9717">
                  <c:v>41494</c:v>
                </c:pt>
                <c:pt idx="9718">
                  <c:v>41495</c:v>
                </c:pt>
                <c:pt idx="9719">
                  <c:v>41496</c:v>
                </c:pt>
                <c:pt idx="9720">
                  <c:v>41497</c:v>
                </c:pt>
                <c:pt idx="9721">
                  <c:v>41498</c:v>
                </c:pt>
                <c:pt idx="9722">
                  <c:v>41499</c:v>
                </c:pt>
                <c:pt idx="9723">
                  <c:v>41500</c:v>
                </c:pt>
                <c:pt idx="9724">
                  <c:v>41501</c:v>
                </c:pt>
                <c:pt idx="9725">
                  <c:v>41502</c:v>
                </c:pt>
                <c:pt idx="9726">
                  <c:v>41503</c:v>
                </c:pt>
                <c:pt idx="9727">
                  <c:v>41504</c:v>
                </c:pt>
                <c:pt idx="9728">
                  <c:v>41505</c:v>
                </c:pt>
                <c:pt idx="9729">
                  <c:v>41506</c:v>
                </c:pt>
                <c:pt idx="9730">
                  <c:v>41507</c:v>
                </c:pt>
                <c:pt idx="9731">
                  <c:v>41508</c:v>
                </c:pt>
                <c:pt idx="9732">
                  <c:v>41509</c:v>
                </c:pt>
                <c:pt idx="9733">
                  <c:v>41510</c:v>
                </c:pt>
                <c:pt idx="9734">
                  <c:v>41511</c:v>
                </c:pt>
                <c:pt idx="9735">
                  <c:v>41512</c:v>
                </c:pt>
                <c:pt idx="9736">
                  <c:v>41513</c:v>
                </c:pt>
                <c:pt idx="9737">
                  <c:v>41514</c:v>
                </c:pt>
                <c:pt idx="9738">
                  <c:v>41515</c:v>
                </c:pt>
                <c:pt idx="9739">
                  <c:v>41516</c:v>
                </c:pt>
                <c:pt idx="9740">
                  <c:v>41517</c:v>
                </c:pt>
                <c:pt idx="9741">
                  <c:v>41518</c:v>
                </c:pt>
                <c:pt idx="9742">
                  <c:v>41519</c:v>
                </c:pt>
                <c:pt idx="9743">
                  <c:v>41520</c:v>
                </c:pt>
                <c:pt idx="9744">
                  <c:v>41521</c:v>
                </c:pt>
                <c:pt idx="9745">
                  <c:v>41522</c:v>
                </c:pt>
                <c:pt idx="9746">
                  <c:v>41523</c:v>
                </c:pt>
                <c:pt idx="9747">
                  <c:v>41524</c:v>
                </c:pt>
                <c:pt idx="9748">
                  <c:v>41525</c:v>
                </c:pt>
                <c:pt idx="9749">
                  <c:v>41526</c:v>
                </c:pt>
                <c:pt idx="9750">
                  <c:v>41527</c:v>
                </c:pt>
                <c:pt idx="9751">
                  <c:v>41528</c:v>
                </c:pt>
                <c:pt idx="9752">
                  <c:v>41529</c:v>
                </c:pt>
                <c:pt idx="9753">
                  <c:v>41530</c:v>
                </c:pt>
                <c:pt idx="9754">
                  <c:v>41531</c:v>
                </c:pt>
                <c:pt idx="9755">
                  <c:v>41532</c:v>
                </c:pt>
                <c:pt idx="9756">
                  <c:v>41533</c:v>
                </c:pt>
                <c:pt idx="9757">
                  <c:v>41534</c:v>
                </c:pt>
                <c:pt idx="9758">
                  <c:v>41535</c:v>
                </c:pt>
                <c:pt idx="9759">
                  <c:v>41536</c:v>
                </c:pt>
                <c:pt idx="9760">
                  <c:v>41537</c:v>
                </c:pt>
                <c:pt idx="9761">
                  <c:v>41538</c:v>
                </c:pt>
                <c:pt idx="9762">
                  <c:v>41539</c:v>
                </c:pt>
                <c:pt idx="9763">
                  <c:v>41540</c:v>
                </c:pt>
                <c:pt idx="9764">
                  <c:v>41541</c:v>
                </c:pt>
                <c:pt idx="9765">
                  <c:v>41542</c:v>
                </c:pt>
                <c:pt idx="9766">
                  <c:v>41543</c:v>
                </c:pt>
                <c:pt idx="9767">
                  <c:v>41544</c:v>
                </c:pt>
                <c:pt idx="9768">
                  <c:v>41545</c:v>
                </c:pt>
                <c:pt idx="9769">
                  <c:v>41546</c:v>
                </c:pt>
                <c:pt idx="9770">
                  <c:v>41547</c:v>
                </c:pt>
                <c:pt idx="9771">
                  <c:v>41548</c:v>
                </c:pt>
                <c:pt idx="9772">
                  <c:v>41549</c:v>
                </c:pt>
                <c:pt idx="9773">
                  <c:v>41550</c:v>
                </c:pt>
                <c:pt idx="9774">
                  <c:v>41551</c:v>
                </c:pt>
                <c:pt idx="9775">
                  <c:v>41552</c:v>
                </c:pt>
                <c:pt idx="9776">
                  <c:v>41553</c:v>
                </c:pt>
                <c:pt idx="9777">
                  <c:v>41554</c:v>
                </c:pt>
                <c:pt idx="9778">
                  <c:v>41555</c:v>
                </c:pt>
                <c:pt idx="9779">
                  <c:v>41556</c:v>
                </c:pt>
                <c:pt idx="9780">
                  <c:v>41557</c:v>
                </c:pt>
                <c:pt idx="9781">
                  <c:v>41558</c:v>
                </c:pt>
                <c:pt idx="9782">
                  <c:v>41559</c:v>
                </c:pt>
                <c:pt idx="9783">
                  <c:v>41560</c:v>
                </c:pt>
                <c:pt idx="9784">
                  <c:v>41561</c:v>
                </c:pt>
                <c:pt idx="9785">
                  <c:v>41562</c:v>
                </c:pt>
                <c:pt idx="9786">
                  <c:v>41563</c:v>
                </c:pt>
                <c:pt idx="9787">
                  <c:v>41564</c:v>
                </c:pt>
                <c:pt idx="9788">
                  <c:v>41565</c:v>
                </c:pt>
                <c:pt idx="9789">
                  <c:v>41566</c:v>
                </c:pt>
                <c:pt idx="9790">
                  <c:v>41567</c:v>
                </c:pt>
                <c:pt idx="9791">
                  <c:v>41568</c:v>
                </c:pt>
                <c:pt idx="9792">
                  <c:v>41569</c:v>
                </c:pt>
                <c:pt idx="9793">
                  <c:v>41570</c:v>
                </c:pt>
                <c:pt idx="9794">
                  <c:v>41571</c:v>
                </c:pt>
                <c:pt idx="9795">
                  <c:v>41572</c:v>
                </c:pt>
                <c:pt idx="9796">
                  <c:v>41573</c:v>
                </c:pt>
                <c:pt idx="9797">
                  <c:v>41574</c:v>
                </c:pt>
                <c:pt idx="9798">
                  <c:v>41575</c:v>
                </c:pt>
                <c:pt idx="9799">
                  <c:v>41576</c:v>
                </c:pt>
                <c:pt idx="9800">
                  <c:v>41577</c:v>
                </c:pt>
                <c:pt idx="9801">
                  <c:v>41578</c:v>
                </c:pt>
                <c:pt idx="9802">
                  <c:v>41579</c:v>
                </c:pt>
                <c:pt idx="9803">
                  <c:v>41580</c:v>
                </c:pt>
                <c:pt idx="9804">
                  <c:v>41581</c:v>
                </c:pt>
                <c:pt idx="9805">
                  <c:v>41582</c:v>
                </c:pt>
                <c:pt idx="9806">
                  <c:v>41583</c:v>
                </c:pt>
                <c:pt idx="9807">
                  <c:v>41584</c:v>
                </c:pt>
                <c:pt idx="9808">
                  <c:v>41585</c:v>
                </c:pt>
                <c:pt idx="9809">
                  <c:v>41586</c:v>
                </c:pt>
                <c:pt idx="9810">
                  <c:v>41587</c:v>
                </c:pt>
                <c:pt idx="9811">
                  <c:v>41588</c:v>
                </c:pt>
                <c:pt idx="9812">
                  <c:v>41589</c:v>
                </c:pt>
                <c:pt idx="9813">
                  <c:v>41590</c:v>
                </c:pt>
                <c:pt idx="9814">
                  <c:v>41591</c:v>
                </c:pt>
                <c:pt idx="9815">
                  <c:v>41592</c:v>
                </c:pt>
                <c:pt idx="9816">
                  <c:v>41593</c:v>
                </c:pt>
                <c:pt idx="9817">
                  <c:v>41594</c:v>
                </c:pt>
                <c:pt idx="9818">
                  <c:v>41595</c:v>
                </c:pt>
                <c:pt idx="9819">
                  <c:v>41596</c:v>
                </c:pt>
                <c:pt idx="9820">
                  <c:v>41597</c:v>
                </c:pt>
                <c:pt idx="9821">
                  <c:v>41598</c:v>
                </c:pt>
                <c:pt idx="9822">
                  <c:v>41599</c:v>
                </c:pt>
                <c:pt idx="9823">
                  <c:v>41600</c:v>
                </c:pt>
                <c:pt idx="9824">
                  <c:v>41601</c:v>
                </c:pt>
                <c:pt idx="9825">
                  <c:v>41602</c:v>
                </c:pt>
                <c:pt idx="9826">
                  <c:v>41603</c:v>
                </c:pt>
                <c:pt idx="9827">
                  <c:v>41604</c:v>
                </c:pt>
                <c:pt idx="9828">
                  <c:v>41605</c:v>
                </c:pt>
                <c:pt idx="9829">
                  <c:v>41606</c:v>
                </c:pt>
                <c:pt idx="9830">
                  <c:v>41607</c:v>
                </c:pt>
                <c:pt idx="9831">
                  <c:v>41608</c:v>
                </c:pt>
                <c:pt idx="9832">
                  <c:v>41609</c:v>
                </c:pt>
                <c:pt idx="9833">
                  <c:v>41610</c:v>
                </c:pt>
                <c:pt idx="9834">
                  <c:v>41611</c:v>
                </c:pt>
                <c:pt idx="9835">
                  <c:v>41612</c:v>
                </c:pt>
                <c:pt idx="9836">
                  <c:v>41613</c:v>
                </c:pt>
                <c:pt idx="9837">
                  <c:v>41614</c:v>
                </c:pt>
                <c:pt idx="9838">
                  <c:v>41615</c:v>
                </c:pt>
                <c:pt idx="9839">
                  <c:v>41616</c:v>
                </c:pt>
                <c:pt idx="9840">
                  <c:v>41617</c:v>
                </c:pt>
                <c:pt idx="9841">
                  <c:v>41618</c:v>
                </c:pt>
                <c:pt idx="9842">
                  <c:v>41619</c:v>
                </c:pt>
                <c:pt idx="9843">
                  <c:v>41620</c:v>
                </c:pt>
                <c:pt idx="9844">
                  <c:v>41621</c:v>
                </c:pt>
                <c:pt idx="9845">
                  <c:v>41622</c:v>
                </c:pt>
                <c:pt idx="9846">
                  <c:v>41623</c:v>
                </c:pt>
                <c:pt idx="9847">
                  <c:v>41624</c:v>
                </c:pt>
                <c:pt idx="9848">
                  <c:v>41625</c:v>
                </c:pt>
                <c:pt idx="9849">
                  <c:v>41626</c:v>
                </c:pt>
                <c:pt idx="9850">
                  <c:v>41627</c:v>
                </c:pt>
                <c:pt idx="9851">
                  <c:v>41628</c:v>
                </c:pt>
                <c:pt idx="9852">
                  <c:v>41629</c:v>
                </c:pt>
                <c:pt idx="9853">
                  <c:v>41630</c:v>
                </c:pt>
                <c:pt idx="9854">
                  <c:v>41631</c:v>
                </c:pt>
                <c:pt idx="9855">
                  <c:v>41632</c:v>
                </c:pt>
                <c:pt idx="9856">
                  <c:v>41633</c:v>
                </c:pt>
                <c:pt idx="9857">
                  <c:v>41634</c:v>
                </c:pt>
                <c:pt idx="9858">
                  <c:v>41635</c:v>
                </c:pt>
                <c:pt idx="9859">
                  <c:v>41636</c:v>
                </c:pt>
                <c:pt idx="9860">
                  <c:v>41637</c:v>
                </c:pt>
                <c:pt idx="9861">
                  <c:v>41638</c:v>
                </c:pt>
                <c:pt idx="9862">
                  <c:v>41639</c:v>
                </c:pt>
                <c:pt idx="9863">
                  <c:v>41640</c:v>
                </c:pt>
                <c:pt idx="9864">
                  <c:v>41641</c:v>
                </c:pt>
                <c:pt idx="9865">
                  <c:v>41642</c:v>
                </c:pt>
                <c:pt idx="9866">
                  <c:v>41643</c:v>
                </c:pt>
                <c:pt idx="9867">
                  <c:v>41644</c:v>
                </c:pt>
                <c:pt idx="9868">
                  <c:v>41645</c:v>
                </c:pt>
                <c:pt idx="9869">
                  <c:v>41646</c:v>
                </c:pt>
                <c:pt idx="9870">
                  <c:v>41647</c:v>
                </c:pt>
                <c:pt idx="9871">
                  <c:v>41648</c:v>
                </c:pt>
                <c:pt idx="9872">
                  <c:v>41649</c:v>
                </c:pt>
                <c:pt idx="9873">
                  <c:v>41650</c:v>
                </c:pt>
                <c:pt idx="9874">
                  <c:v>41651</c:v>
                </c:pt>
                <c:pt idx="9875">
                  <c:v>41652</c:v>
                </c:pt>
                <c:pt idx="9876">
                  <c:v>41653</c:v>
                </c:pt>
                <c:pt idx="9877">
                  <c:v>41654</c:v>
                </c:pt>
                <c:pt idx="9878">
                  <c:v>41655</c:v>
                </c:pt>
                <c:pt idx="9879">
                  <c:v>41656</c:v>
                </c:pt>
                <c:pt idx="9880">
                  <c:v>41657</c:v>
                </c:pt>
                <c:pt idx="9881">
                  <c:v>41658</c:v>
                </c:pt>
                <c:pt idx="9882">
                  <c:v>41659</c:v>
                </c:pt>
                <c:pt idx="9883">
                  <c:v>41660</c:v>
                </c:pt>
                <c:pt idx="9884">
                  <c:v>41661</c:v>
                </c:pt>
                <c:pt idx="9885">
                  <c:v>41662</c:v>
                </c:pt>
                <c:pt idx="9886">
                  <c:v>41663</c:v>
                </c:pt>
                <c:pt idx="9887">
                  <c:v>41664</c:v>
                </c:pt>
                <c:pt idx="9888">
                  <c:v>41665</c:v>
                </c:pt>
                <c:pt idx="9889">
                  <c:v>41666</c:v>
                </c:pt>
                <c:pt idx="9890">
                  <c:v>41667</c:v>
                </c:pt>
                <c:pt idx="9891">
                  <c:v>41668</c:v>
                </c:pt>
                <c:pt idx="9892">
                  <c:v>41669</c:v>
                </c:pt>
                <c:pt idx="9893">
                  <c:v>41670</c:v>
                </c:pt>
                <c:pt idx="9894">
                  <c:v>41671</c:v>
                </c:pt>
                <c:pt idx="9895">
                  <c:v>41672</c:v>
                </c:pt>
                <c:pt idx="9896">
                  <c:v>41673</c:v>
                </c:pt>
                <c:pt idx="9897">
                  <c:v>41674</c:v>
                </c:pt>
                <c:pt idx="9898">
                  <c:v>41675</c:v>
                </c:pt>
                <c:pt idx="9899">
                  <c:v>41676</c:v>
                </c:pt>
                <c:pt idx="9900">
                  <c:v>41677</c:v>
                </c:pt>
                <c:pt idx="9901">
                  <c:v>41678</c:v>
                </c:pt>
                <c:pt idx="9902">
                  <c:v>41679</c:v>
                </c:pt>
                <c:pt idx="9903">
                  <c:v>41680</c:v>
                </c:pt>
                <c:pt idx="9904">
                  <c:v>41681</c:v>
                </c:pt>
                <c:pt idx="9905">
                  <c:v>41682</c:v>
                </c:pt>
                <c:pt idx="9906">
                  <c:v>41683</c:v>
                </c:pt>
                <c:pt idx="9907">
                  <c:v>41684</c:v>
                </c:pt>
                <c:pt idx="9908">
                  <c:v>41685</c:v>
                </c:pt>
                <c:pt idx="9909">
                  <c:v>41686</c:v>
                </c:pt>
                <c:pt idx="9910">
                  <c:v>41687</c:v>
                </c:pt>
                <c:pt idx="9911">
                  <c:v>41688</c:v>
                </c:pt>
                <c:pt idx="9912">
                  <c:v>41689</c:v>
                </c:pt>
                <c:pt idx="9913">
                  <c:v>41690</c:v>
                </c:pt>
                <c:pt idx="9914">
                  <c:v>41691</c:v>
                </c:pt>
                <c:pt idx="9915">
                  <c:v>41692</c:v>
                </c:pt>
                <c:pt idx="9916">
                  <c:v>41693</c:v>
                </c:pt>
                <c:pt idx="9917">
                  <c:v>41694</c:v>
                </c:pt>
                <c:pt idx="9918">
                  <c:v>41695</c:v>
                </c:pt>
                <c:pt idx="9919">
                  <c:v>41696</c:v>
                </c:pt>
                <c:pt idx="9920">
                  <c:v>41697</c:v>
                </c:pt>
                <c:pt idx="9921">
                  <c:v>41698</c:v>
                </c:pt>
                <c:pt idx="9922">
                  <c:v>41699</c:v>
                </c:pt>
                <c:pt idx="9923">
                  <c:v>41700</c:v>
                </c:pt>
                <c:pt idx="9924">
                  <c:v>41701</c:v>
                </c:pt>
                <c:pt idx="9925">
                  <c:v>41702</c:v>
                </c:pt>
                <c:pt idx="9926">
                  <c:v>41703</c:v>
                </c:pt>
                <c:pt idx="9927">
                  <c:v>41704</c:v>
                </c:pt>
                <c:pt idx="9928">
                  <c:v>41705</c:v>
                </c:pt>
                <c:pt idx="9929">
                  <c:v>41706</c:v>
                </c:pt>
                <c:pt idx="9930">
                  <c:v>41707</c:v>
                </c:pt>
                <c:pt idx="9931">
                  <c:v>41708</c:v>
                </c:pt>
                <c:pt idx="9932">
                  <c:v>41709</c:v>
                </c:pt>
                <c:pt idx="9933">
                  <c:v>41710</c:v>
                </c:pt>
                <c:pt idx="9934">
                  <c:v>41711</c:v>
                </c:pt>
                <c:pt idx="9935">
                  <c:v>41712</c:v>
                </c:pt>
                <c:pt idx="9936">
                  <c:v>41713</c:v>
                </c:pt>
                <c:pt idx="9937">
                  <c:v>41714</c:v>
                </c:pt>
                <c:pt idx="9938">
                  <c:v>41715</c:v>
                </c:pt>
                <c:pt idx="9939">
                  <c:v>41716</c:v>
                </c:pt>
                <c:pt idx="9940">
                  <c:v>41717</c:v>
                </c:pt>
                <c:pt idx="9941">
                  <c:v>41718</c:v>
                </c:pt>
                <c:pt idx="9942">
                  <c:v>41719</c:v>
                </c:pt>
                <c:pt idx="9943">
                  <c:v>41720</c:v>
                </c:pt>
                <c:pt idx="9944">
                  <c:v>41721</c:v>
                </c:pt>
                <c:pt idx="9945">
                  <c:v>41722</c:v>
                </c:pt>
                <c:pt idx="9946">
                  <c:v>41723</c:v>
                </c:pt>
                <c:pt idx="9947">
                  <c:v>41724</c:v>
                </c:pt>
                <c:pt idx="9948">
                  <c:v>41725</c:v>
                </c:pt>
                <c:pt idx="9949">
                  <c:v>41726</c:v>
                </c:pt>
                <c:pt idx="9950">
                  <c:v>41727</c:v>
                </c:pt>
                <c:pt idx="9951">
                  <c:v>41728</c:v>
                </c:pt>
                <c:pt idx="9952">
                  <c:v>41729</c:v>
                </c:pt>
                <c:pt idx="9953">
                  <c:v>41730</c:v>
                </c:pt>
                <c:pt idx="9954">
                  <c:v>41731</c:v>
                </c:pt>
                <c:pt idx="9955">
                  <c:v>41732</c:v>
                </c:pt>
                <c:pt idx="9956">
                  <c:v>41733</c:v>
                </c:pt>
                <c:pt idx="9957">
                  <c:v>41734</c:v>
                </c:pt>
                <c:pt idx="9958">
                  <c:v>41735</c:v>
                </c:pt>
                <c:pt idx="9959">
                  <c:v>41736</c:v>
                </c:pt>
                <c:pt idx="9960">
                  <c:v>41737</c:v>
                </c:pt>
                <c:pt idx="9961">
                  <c:v>41738</c:v>
                </c:pt>
                <c:pt idx="9962">
                  <c:v>41739</c:v>
                </c:pt>
                <c:pt idx="9963">
                  <c:v>41740</c:v>
                </c:pt>
                <c:pt idx="9964">
                  <c:v>41741</c:v>
                </c:pt>
                <c:pt idx="9965">
                  <c:v>41742</c:v>
                </c:pt>
                <c:pt idx="9966">
                  <c:v>41743</c:v>
                </c:pt>
                <c:pt idx="9967">
                  <c:v>41744</c:v>
                </c:pt>
                <c:pt idx="9968">
                  <c:v>41745</c:v>
                </c:pt>
                <c:pt idx="9969">
                  <c:v>41746</c:v>
                </c:pt>
                <c:pt idx="9970">
                  <c:v>41747</c:v>
                </c:pt>
                <c:pt idx="9971">
                  <c:v>41748</c:v>
                </c:pt>
                <c:pt idx="9972">
                  <c:v>41749</c:v>
                </c:pt>
                <c:pt idx="9973">
                  <c:v>41750</c:v>
                </c:pt>
                <c:pt idx="9974">
                  <c:v>41751</c:v>
                </c:pt>
                <c:pt idx="9975">
                  <c:v>41752</c:v>
                </c:pt>
                <c:pt idx="9976">
                  <c:v>41753</c:v>
                </c:pt>
                <c:pt idx="9977">
                  <c:v>41754</c:v>
                </c:pt>
                <c:pt idx="9978">
                  <c:v>41755</c:v>
                </c:pt>
                <c:pt idx="9979">
                  <c:v>41756</c:v>
                </c:pt>
                <c:pt idx="9980">
                  <c:v>41757</c:v>
                </c:pt>
                <c:pt idx="9981">
                  <c:v>41758</c:v>
                </c:pt>
                <c:pt idx="9982">
                  <c:v>41759</c:v>
                </c:pt>
                <c:pt idx="9983">
                  <c:v>41760</c:v>
                </c:pt>
                <c:pt idx="9984">
                  <c:v>41761</c:v>
                </c:pt>
                <c:pt idx="9985">
                  <c:v>41762</c:v>
                </c:pt>
                <c:pt idx="9986">
                  <c:v>41763</c:v>
                </c:pt>
                <c:pt idx="9987">
                  <c:v>41764</c:v>
                </c:pt>
                <c:pt idx="9988">
                  <c:v>41765</c:v>
                </c:pt>
                <c:pt idx="9989">
                  <c:v>41766</c:v>
                </c:pt>
                <c:pt idx="9990">
                  <c:v>41767</c:v>
                </c:pt>
                <c:pt idx="9991">
                  <c:v>41768</c:v>
                </c:pt>
                <c:pt idx="9992">
                  <c:v>41769</c:v>
                </c:pt>
                <c:pt idx="9993">
                  <c:v>41770</c:v>
                </c:pt>
                <c:pt idx="9994">
                  <c:v>41771</c:v>
                </c:pt>
                <c:pt idx="9995">
                  <c:v>41772</c:v>
                </c:pt>
                <c:pt idx="9996">
                  <c:v>41773</c:v>
                </c:pt>
                <c:pt idx="9997">
                  <c:v>41774</c:v>
                </c:pt>
                <c:pt idx="9998">
                  <c:v>41775</c:v>
                </c:pt>
                <c:pt idx="9999">
                  <c:v>41776</c:v>
                </c:pt>
                <c:pt idx="10000">
                  <c:v>41777</c:v>
                </c:pt>
                <c:pt idx="10001">
                  <c:v>41778</c:v>
                </c:pt>
                <c:pt idx="10002">
                  <c:v>41779</c:v>
                </c:pt>
                <c:pt idx="10003">
                  <c:v>41780</c:v>
                </c:pt>
                <c:pt idx="10004">
                  <c:v>41781</c:v>
                </c:pt>
                <c:pt idx="10005">
                  <c:v>41782</c:v>
                </c:pt>
                <c:pt idx="10006">
                  <c:v>41783</c:v>
                </c:pt>
                <c:pt idx="10007">
                  <c:v>41784</c:v>
                </c:pt>
                <c:pt idx="10008">
                  <c:v>41785</c:v>
                </c:pt>
                <c:pt idx="10009">
                  <c:v>41786</c:v>
                </c:pt>
                <c:pt idx="10010">
                  <c:v>41787</c:v>
                </c:pt>
                <c:pt idx="10011">
                  <c:v>41788</c:v>
                </c:pt>
                <c:pt idx="10012">
                  <c:v>41789</c:v>
                </c:pt>
                <c:pt idx="10013">
                  <c:v>41790</c:v>
                </c:pt>
                <c:pt idx="10014">
                  <c:v>41791</c:v>
                </c:pt>
                <c:pt idx="10015">
                  <c:v>41792</c:v>
                </c:pt>
                <c:pt idx="10016">
                  <c:v>41793</c:v>
                </c:pt>
                <c:pt idx="10017">
                  <c:v>41794</c:v>
                </c:pt>
                <c:pt idx="10018">
                  <c:v>41795</c:v>
                </c:pt>
                <c:pt idx="10019">
                  <c:v>41796</c:v>
                </c:pt>
                <c:pt idx="10020">
                  <c:v>41797</c:v>
                </c:pt>
                <c:pt idx="10021">
                  <c:v>41798</c:v>
                </c:pt>
                <c:pt idx="10022">
                  <c:v>41799</c:v>
                </c:pt>
                <c:pt idx="10023">
                  <c:v>41800</c:v>
                </c:pt>
                <c:pt idx="10024">
                  <c:v>41801</c:v>
                </c:pt>
                <c:pt idx="10025">
                  <c:v>41802</c:v>
                </c:pt>
                <c:pt idx="10026">
                  <c:v>41803</c:v>
                </c:pt>
                <c:pt idx="10027">
                  <c:v>41804</c:v>
                </c:pt>
                <c:pt idx="10028">
                  <c:v>41805</c:v>
                </c:pt>
                <c:pt idx="10029">
                  <c:v>41806</c:v>
                </c:pt>
                <c:pt idx="10030">
                  <c:v>41807</c:v>
                </c:pt>
                <c:pt idx="10031">
                  <c:v>41808</c:v>
                </c:pt>
                <c:pt idx="10032">
                  <c:v>41809</c:v>
                </c:pt>
                <c:pt idx="10033">
                  <c:v>41810</c:v>
                </c:pt>
                <c:pt idx="10034">
                  <c:v>41811</c:v>
                </c:pt>
                <c:pt idx="10035">
                  <c:v>41812</c:v>
                </c:pt>
                <c:pt idx="10036">
                  <c:v>41813</c:v>
                </c:pt>
                <c:pt idx="10037">
                  <c:v>41814</c:v>
                </c:pt>
                <c:pt idx="10038">
                  <c:v>41815</c:v>
                </c:pt>
                <c:pt idx="10039">
                  <c:v>41816</c:v>
                </c:pt>
                <c:pt idx="10040">
                  <c:v>41817</c:v>
                </c:pt>
                <c:pt idx="10041">
                  <c:v>41818</c:v>
                </c:pt>
                <c:pt idx="10042">
                  <c:v>41819</c:v>
                </c:pt>
                <c:pt idx="10043">
                  <c:v>41820</c:v>
                </c:pt>
                <c:pt idx="10044">
                  <c:v>41821</c:v>
                </c:pt>
                <c:pt idx="10045">
                  <c:v>41822</c:v>
                </c:pt>
                <c:pt idx="10046">
                  <c:v>41823</c:v>
                </c:pt>
                <c:pt idx="10047">
                  <c:v>41824</c:v>
                </c:pt>
                <c:pt idx="10048">
                  <c:v>41825</c:v>
                </c:pt>
                <c:pt idx="10049">
                  <c:v>41826</c:v>
                </c:pt>
                <c:pt idx="10050">
                  <c:v>41827</c:v>
                </c:pt>
                <c:pt idx="10051">
                  <c:v>41828</c:v>
                </c:pt>
                <c:pt idx="10052">
                  <c:v>41829</c:v>
                </c:pt>
                <c:pt idx="10053">
                  <c:v>41830</c:v>
                </c:pt>
                <c:pt idx="10054">
                  <c:v>41831</c:v>
                </c:pt>
                <c:pt idx="10055">
                  <c:v>41832</c:v>
                </c:pt>
                <c:pt idx="10056">
                  <c:v>41833</c:v>
                </c:pt>
                <c:pt idx="10057">
                  <c:v>41834</c:v>
                </c:pt>
                <c:pt idx="10058">
                  <c:v>41835</c:v>
                </c:pt>
                <c:pt idx="10059">
                  <c:v>41836</c:v>
                </c:pt>
                <c:pt idx="10060">
                  <c:v>41837</c:v>
                </c:pt>
                <c:pt idx="10061">
                  <c:v>41838</c:v>
                </c:pt>
                <c:pt idx="10062">
                  <c:v>41839</c:v>
                </c:pt>
                <c:pt idx="10063">
                  <c:v>41840</c:v>
                </c:pt>
                <c:pt idx="10064">
                  <c:v>41841</c:v>
                </c:pt>
                <c:pt idx="10065">
                  <c:v>41842</c:v>
                </c:pt>
                <c:pt idx="10066">
                  <c:v>41843</c:v>
                </c:pt>
                <c:pt idx="10067">
                  <c:v>41844</c:v>
                </c:pt>
                <c:pt idx="10068">
                  <c:v>41845</c:v>
                </c:pt>
                <c:pt idx="10069">
                  <c:v>41846</c:v>
                </c:pt>
                <c:pt idx="10070">
                  <c:v>41847</c:v>
                </c:pt>
                <c:pt idx="10071">
                  <c:v>41848</c:v>
                </c:pt>
                <c:pt idx="10072">
                  <c:v>41849</c:v>
                </c:pt>
                <c:pt idx="10073">
                  <c:v>41850</c:v>
                </c:pt>
                <c:pt idx="10074">
                  <c:v>41851</c:v>
                </c:pt>
                <c:pt idx="10075">
                  <c:v>41852</c:v>
                </c:pt>
                <c:pt idx="10076">
                  <c:v>41853</c:v>
                </c:pt>
                <c:pt idx="10077">
                  <c:v>41854</c:v>
                </c:pt>
                <c:pt idx="10078">
                  <c:v>41855</c:v>
                </c:pt>
                <c:pt idx="10079">
                  <c:v>41856</c:v>
                </c:pt>
                <c:pt idx="10080">
                  <c:v>41857</c:v>
                </c:pt>
                <c:pt idx="10081">
                  <c:v>41858</c:v>
                </c:pt>
                <c:pt idx="10082">
                  <c:v>41859</c:v>
                </c:pt>
                <c:pt idx="10083">
                  <c:v>41860</c:v>
                </c:pt>
                <c:pt idx="10084">
                  <c:v>41861</c:v>
                </c:pt>
                <c:pt idx="10085">
                  <c:v>41862</c:v>
                </c:pt>
                <c:pt idx="10086">
                  <c:v>41863</c:v>
                </c:pt>
                <c:pt idx="10087">
                  <c:v>41864</c:v>
                </c:pt>
                <c:pt idx="10088">
                  <c:v>41865</c:v>
                </c:pt>
                <c:pt idx="10089">
                  <c:v>41866</c:v>
                </c:pt>
                <c:pt idx="10090">
                  <c:v>41867</c:v>
                </c:pt>
                <c:pt idx="10091">
                  <c:v>41868</c:v>
                </c:pt>
                <c:pt idx="10092">
                  <c:v>41869</c:v>
                </c:pt>
                <c:pt idx="10093">
                  <c:v>41870</c:v>
                </c:pt>
                <c:pt idx="10094">
                  <c:v>41871</c:v>
                </c:pt>
                <c:pt idx="10095">
                  <c:v>41872</c:v>
                </c:pt>
                <c:pt idx="10096">
                  <c:v>41873</c:v>
                </c:pt>
                <c:pt idx="10097">
                  <c:v>41874</c:v>
                </c:pt>
                <c:pt idx="10098">
                  <c:v>41875</c:v>
                </c:pt>
                <c:pt idx="10099">
                  <c:v>41876</c:v>
                </c:pt>
                <c:pt idx="10100">
                  <c:v>41877</c:v>
                </c:pt>
                <c:pt idx="10101">
                  <c:v>41878</c:v>
                </c:pt>
                <c:pt idx="10102">
                  <c:v>41879</c:v>
                </c:pt>
                <c:pt idx="10103">
                  <c:v>41880</c:v>
                </c:pt>
                <c:pt idx="10104">
                  <c:v>41881</c:v>
                </c:pt>
                <c:pt idx="10105">
                  <c:v>41882</c:v>
                </c:pt>
                <c:pt idx="10106">
                  <c:v>41883</c:v>
                </c:pt>
                <c:pt idx="10107">
                  <c:v>41884</c:v>
                </c:pt>
                <c:pt idx="10108">
                  <c:v>41885</c:v>
                </c:pt>
                <c:pt idx="10109">
                  <c:v>41886</c:v>
                </c:pt>
                <c:pt idx="10110">
                  <c:v>41887</c:v>
                </c:pt>
                <c:pt idx="10111">
                  <c:v>41888</c:v>
                </c:pt>
                <c:pt idx="10112">
                  <c:v>41889</c:v>
                </c:pt>
                <c:pt idx="10113">
                  <c:v>41890</c:v>
                </c:pt>
                <c:pt idx="10114">
                  <c:v>41891</c:v>
                </c:pt>
                <c:pt idx="10115">
                  <c:v>41892</c:v>
                </c:pt>
                <c:pt idx="10116">
                  <c:v>41893</c:v>
                </c:pt>
                <c:pt idx="10117">
                  <c:v>41894</c:v>
                </c:pt>
                <c:pt idx="10118">
                  <c:v>41895</c:v>
                </c:pt>
                <c:pt idx="10119">
                  <c:v>41896</c:v>
                </c:pt>
                <c:pt idx="10120">
                  <c:v>41897</c:v>
                </c:pt>
                <c:pt idx="10121">
                  <c:v>41898</c:v>
                </c:pt>
                <c:pt idx="10122">
                  <c:v>41899</c:v>
                </c:pt>
                <c:pt idx="10123">
                  <c:v>41900</c:v>
                </c:pt>
                <c:pt idx="10124">
                  <c:v>41901</c:v>
                </c:pt>
                <c:pt idx="10125">
                  <c:v>41902</c:v>
                </c:pt>
                <c:pt idx="10126">
                  <c:v>41903</c:v>
                </c:pt>
                <c:pt idx="10127">
                  <c:v>41904</c:v>
                </c:pt>
                <c:pt idx="10128">
                  <c:v>41905</c:v>
                </c:pt>
                <c:pt idx="10129">
                  <c:v>41906</c:v>
                </c:pt>
                <c:pt idx="10130">
                  <c:v>41907</c:v>
                </c:pt>
                <c:pt idx="10131">
                  <c:v>41908</c:v>
                </c:pt>
                <c:pt idx="10132">
                  <c:v>41909</c:v>
                </c:pt>
                <c:pt idx="10133">
                  <c:v>41910</c:v>
                </c:pt>
                <c:pt idx="10134">
                  <c:v>41911</c:v>
                </c:pt>
                <c:pt idx="10135">
                  <c:v>41912</c:v>
                </c:pt>
                <c:pt idx="10136">
                  <c:v>41913</c:v>
                </c:pt>
                <c:pt idx="10137">
                  <c:v>41914</c:v>
                </c:pt>
                <c:pt idx="10138">
                  <c:v>41915</c:v>
                </c:pt>
                <c:pt idx="10139">
                  <c:v>41916</c:v>
                </c:pt>
                <c:pt idx="10140">
                  <c:v>41917</c:v>
                </c:pt>
                <c:pt idx="10141">
                  <c:v>41918</c:v>
                </c:pt>
                <c:pt idx="10142">
                  <c:v>41919</c:v>
                </c:pt>
                <c:pt idx="10143">
                  <c:v>41920</c:v>
                </c:pt>
                <c:pt idx="10144">
                  <c:v>41921</c:v>
                </c:pt>
                <c:pt idx="10145">
                  <c:v>41922</c:v>
                </c:pt>
                <c:pt idx="10146">
                  <c:v>41923</c:v>
                </c:pt>
                <c:pt idx="10147">
                  <c:v>41924</c:v>
                </c:pt>
                <c:pt idx="10148">
                  <c:v>41925</c:v>
                </c:pt>
                <c:pt idx="10149">
                  <c:v>41926</c:v>
                </c:pt>
                <c:pt idx="10150">
                  <c:v>41927</c:v>
                </c:pt>
                <c:pt idx="10151">
                  <c:v>41928</c:v>
                </c:pt>
                <c:pt idx="10152">
                  <c:v>41929</c:v>
                </c:pt>
                <c:pt idx="10153">
                  <c:v>41930</c:v>
                </c:pt>
                <c:pt idx="10154">
                  <c:v>41931</c:v>
                </c:pt>
                <c:pt idx="10155">
                  <c:v>41932</c:v>
                </c:pt>
                <c:pt idx="10156">
                  <c:v>41933</c:v>
                </c:pt>
                <c:pt idx="10157">
                  <c:v>41934</c:v>
                </c:pt>
                <c:pt idx="10158">
                  <c:v>41935</c:v>
                </c:pt>
                <c:pt idx="10159">
                  <c:v>41936</c:v>
                </c:pt>
                <c:pt idx="10160">
                  <c:v>41937</c:v>
                </c:pt>
                <c:pt idx="10161">
                  <c:v>41938</c:v>
                </c:pt>
                <c:pt idx="10162">
                  <c:v>41939</c:v>
                </c:pt>
                <c:pt idx="10163">
                  <c:v>41940</c:v>
                </c:pt>
                <c:pt idx="10164">
                  <c:v>41941</c:v>
                </c:pt>
                <c:pt idx="10165">
                  <c:v>41942</c:v>
                </c:pt>
                <c:pt idx="10166">
                  <c:v>41943</c:v>
                </c:pt>
                <c:pt idx="10167">
                  <c:v>41944</c:v>
                </c:pt>
                <c:pt idx="10168">
                  <c:v>41945</c:v>
                </c:pt>
                <c:pt idx="10169">
                  <c:v>41946</c:v>
                </c:pt>
                <c:pt idx="10170">
                  <c:v>41947</c:v>
                </c:pt>
                <c:pt idx="10171">
                  <c:v>41948</c:v>
                </c:pt>
                <c:pt idx="10172">
                  <c:v>41949</c:v>
                </c:pt>
                <c:pt idx="10173">
                  <c:v>41950</c:v>
                </c:pt>
                <c:pt idx="10174">
                  <c:v>41951</c:v>
                </c:pt>
                <c:pt idx="10175">
                  <c:v>41952</c:v>
                </c:pt>
                <c:pt idx="10176">
                  <c:v>41953</c:v>
                </c:pt>
                <c:pt idx="10177">
                  <c:v>41954</c:v>
                </c:pt>
                <c:pt idx="10178">
                  <c:v>41955</c:v>
                </c:pt>
                <c:pt idx="10179">
                  <c:v>41956</c:v>
                </c:pt>
                <c:pt idx="10180">
                  <c:v>41957</c:v>
                </c:pt>
                <c:pt idx="10181">
                  <c:v>41958</c:v>
                </c:pt>
                <c:pt idx="10182">
                  <c:v>41959</c:v>
                </c:pt>
                <c:pt idx="10183">
                  <c:v>41960</c:v>
                </c:pt>
                <c:pt idx="10184">
                  <c:v>41961</c:v>
                </c:pt>
                <c:pt idx="10185">
                  <c:v>41962</c:v>
                </c:pt>
                <c:pt idx="10186">
                  <c:v>41963</c:v>
                </c:pt>
                <c:pt idx="10187">
                  <c:v>41964</c:v>
                </c:pt>
                <c:pt idx="10188">
                  <c:v>41965</c:v>
                </c:pt>
                <c:pt idx="10189">
                  <c:v>41966</c:v>
                </c:pt>
                <c:pt idx="10190">
                  <c:v>41967</c:v>
                </c:pt>
                <c:pt idx="10191">
                  <c:v>41968</c:v>
                </c:pt>
                <c:pt idx="10192">
                  <c:v>41969</c:v>
                </c:pt>
                <c:pt idx="10193">
                  <c:v>41970</c:v>
                </c:pt>
                <c:pt idx="10194">
                  <c:v>41971</c:v>
                </c:pt>
                <c:pt idx="10195">
                  <c:v>41972</c:v>
                </c:pt>
                <c:pt idx="10196">
                  <c:v>41973</c:v>
                </c:pt>
                <c:pt idx="10197">
                  <c:v>41974</c:v>
                </c:pt>
                <c:pt idx="10198">
                  <c:v>41975</c:v>
                </c:pt>
                <c:pt idx="10199">
                  <c:v>41976</c:v>
                </c:pt>
                <c:pt idx="10200">
                  <c:v>41977</c:v>
                </c:pt>
                <c:pt idx="10201">
                  <c:v>41978</c:v>
                </c:pt>
                <c:pt idx="10202">
                  <c:v>41979</c:v>
                </c:pt>
                <c:pt idx="10203">
                  <c:v>41980</c:v>
                </c:pt>
                <c:pt idx="10204">
                  <c:v>41981</c:v>
                </c:pt>
                <c:pt idx="10205">
                  <c:v>41982</c:v>
                </c:pt>
                <c:pt idx="10206">
                  <c:v>41983</c:v>
                </c:pt>
                <c:pt idx="10207">
                  <c:v>41984</c:v>
                </c:pt>
                <c:pt idx="10208">
                  <c:v>41985</c:v>
                </c:pt>
                <c:pt idx="10209">
                  <c:v>41986</c:v>
                </c:pt>
                <c:pt idx="10210">
                  <c:v>41987</c:v>
                </c:pt>
                <c:pt idx="10211">
                  <c:v>41988</c:v>
                </c:pt>
                <c:pt idx="10212">
                  <c:v>41989</c:v>
                </c:pt>
                <c:pt idx="10213">
                  <c:v>41990</c:v>
                </c:pt>
                <c:pt idx="10214">
                  <c:v>41991</c:v>
                </c:pt>
                <c:pt idx="10215">
                  <c:v>41992</c:v>
                </c:pt>
                <c:pt idx="10216">
                  <c:v>41993</c:v>
                </c:pt>
                <c:pt idx="10217">
                  <c:v>41994</c:v>
                </c:pt>
                <c:pt idx="10218">
                  <c:v>41995</c:v>
                </c:pt>
                <c:pt idx="10219">
                  <c:v>41996</c:v>
                </c:pt>
                <c:pt idx="10220">
                  <c:v>41997</c:v>
                </c:pt>
                <c:pt idx="10221">
                  <c:v>41998</c:v>
                </c:pt>
                <c:pt idx="10222">
                  <c:v>41999</c:v>
                </c:pt>
                <c:pt idx="10223">
                  <c:v>42000</c:v>
                </c:pt>
                <c:pt idx="10224">
                  <c:v>42001</c:v>
                </c:pt>
                <c:pt idx="10225">
                  <c:v>42002</c:v>
                </c:pt>
                <c:pt idx="10226">
                  <c:v>42003</c:v>
                </c:pt>
                <c:pt idx="10227">
                  <c:v>42004</c:v>
                </c:pt>
                <c:pt idx="10228">
                  <c:v>42005</c:v>
                </c:pt>
                <c:pt idx="10229">
                  <c:v>42006</c:v>
                </c:pt>
                <c:pt idx="10230">
                  <c:v>42007</c:v>
                </c:pt>
                <c:pt idx="10231">
                  <c:v>42008</c:v>
                </c:pt>
                <c:pt idx="10232">
                  <c:v>42009</c:v>
                </c:pt>
                <c:pt idx="10233">
                  <c:v>42010</c:v>
                </c:pt>
                <c:pt idx="10234">
                  <c:v>42011</c:v>
                </c:pt>
                <c:pt idx="10235">
                  <c:v>42012</c:v>
                </c:pt>
                <c:pt idx="10236">
                  <c:v>42013</c:v>
                </c:pt>
                <c:pt idx="10237">
                  <c:v>42014</c:v>
                </c:pt>
                <c:pt idx="10238">
                  <c:v>42015</c:v>
                </c:pt>
                <c:pt idx="10239">
                  <c:v>42016</c:v>
                </c:pt>
                <c:pt idx="10240">
                  <c:v>42017</c:v>
                </c:pt>
                <c:pt idx="10241">
                  <c:v>42018</c:v>
                </c:pt>
                <c:pt idx="10242">
                  <c:v>42019</c:v>
                </c:pt>
                <c:pt idx="10243">
                  <c:v>42020</c:v>
                </c:pt>
                <c:pt idx="10244">
                  <c:v>42021</c:v>
                </c:pt>
                <c:pt idx="10245">
                  <c:v>42022</c:v>
                </c:pt>
                <c:pt idx="10246">
                  <c:v>42023</c:v>
                </c:pt>
                <c:pt idx="10247">
                  <c:v>42024</c:v>
                </c:pt>
                <c:pt idx="10248">
                  <c:v>42025</c:v>
                </c:pt>
                <c:pt idx="10249">
                  <c:v>42026</c:v>
                </c:pt>
                <c:pt idx="10250">
                  <c:v>42027</c:v>
                </c:pt>
                <c:pt idx="10251">
                  <c:v>42028</c:v>
                </c:pt>
                <c:pt idx="10252">
                  <c:v>42029</c:v>
                </c:pt>
                <c:pt idx="10253">
                  <c:v>42030</c:v>
                </c:pt>
                <c:pt idx="10254">
                  <c:v>42031</c:v>
                </c:pt>
                <c:pt idx="10255">
                  <c:v>42032</c:v>
                </c:pt>
                <c:pt idx="10256">
                  <c:v>42033</c:v>
                </c:pt>
                <c:pt idx="10257">
                  <c:v>42034</c:v>
                </c:pt>
                <c:pt idx="10258">
                  <c:v>42035</c:v>
                </c:pt>
                <c:pt idx="10259">
                  <c:v>42036</c:v>
                </c:pt>
                <c:pt idx="10260">
                  <c:v>42037</c:v>
                </c:pt>
                <c:pt idx="10261">
                  <c:v>42038</c:v>
                </c:pt>
                <c:pt idx="10262">
                  <c:v>42039</c:v>
                </c:pt>
                <c:pt idx="10263">
                  <c:v>42040</c:v>
                </c:pt>
                <c:pt idx="10264">
                  <c:v>42041</c:v>
                </c:pt>
                <c:pt idx="10265">
                  <c:v>42042</c:v>
                </c:pt>
                <c:pt idx="10266">
                  <c:v>42043</c:v>
                </c:pt>
                <c:pt idx="10267">
                  <c:v>42044</c:v>
                </c:pt>
                <c:pt idx="10268">
                  <c:v>42045</c:v>
                </c:pt>
                <c:pt idx="10269">
                  <c:v>42046</c:v>
                </c:pt>
                <c:pt idx="10270">
                  <c:v>42047</c:v>
                </c:pt>
                <c:pt idx="10271">
                  <c:v>42048</c:v>
                </c:pt>
                <c:pt idx="10272">
                  <c:v>42049</c:v>
                </c:pt>
                <c:pt idx="10273">
                  <c:v>42050</c:v>
                </c:pt>
                <c:pt idx="10274">
                  <c:v>42051</c:v>
                </c:pt>
                <c:pt idx="10275">
                  <c:v>42052</c:v>
                </c:pt>
                <c:pt idx="10276">
                  <c:v>42053</c:v>
                </c:pt>
                <c:pt idx="10277">
                  <c:v>42054</c:v>
                </c:pt>
                <c:pt idx="10278">
                  <c:v>42055</c:v>
                </c:pt>
                <c:pt idx="10279">
                  <c:v>42056</c:v>
                </c:pt>
                <c:pt idx="10280">
                  <c:v>42057</c:v>
                </c:pt>
                <c:pt idx="10281">
                  <c:v>42058</c:v>
                </c:pt>
                <c:pt idx="10282">
                  <c:v>42059</c:v>
                </c:pt>
                <c:pt idx="10283">
                  <c:v>42060</c:v>
                </c:pt>
                <c:pt idx="10284">
                  <c:v>42061</c:v>
                </c:pt>
                <c:pt idx="10285">
                  <c:v>42062</c:v>
                </c:pt>
                <c:pt idx="10286">
                  <c:v>42063</c:v>
                </c:pt>
                <c:pt idx="10287">
                  <c:v>42064</c:v>
                </c:pt>
                <c:pt idx="10288">
                  <c:v>42065</c:v>
                </c:pt>
                <c:pt idx="10289">
                  <c:v>42066</c:v>
                </c:pt>
                <c:pt idx="10290">
                  <c:v>42067</c:v>
                </c:pt>
                <c:pt idx="10291">
                  <c:v>42068</c:v>
                </c:pt>
                <c:pt idx="10292">
                  <c:v>42069</c:v>
                </c:pt>
                <c:pt idx="10293">
                  <c:v>42070</c:v>
                </c:pt>
                <c:pt idx="10294">
                  <c:v>42071</c:v>
                </c:pt>
                <c:pt idx="10295">
                  <c:v>42072</c:v>
                </c:pt>
                <c:pt idx="10296">
                  <c:v>42073</c:v>
                </c:pt>
                <c:pt idx="10297">
                  <c:v>42074</c:v>
                </c:pt>
                <c:pt idx="10298">
                  <c:v>42075</c:v>
                </c:pt>
                <c:pt idx="10299">
                  <c:v>42076</c:v>
                </c:pt>
                <c:pt idx="10300">
                  <c:v>42077</c:v>
                </c:pt>
                <c:pt idx="10301">
                  <c:v>42078</c:v>
                </c:pt>
                <c:pt idx="10302">
                  <c:v>42079</c:v>
                </c:pt>
                <c:pt idx="10303">
                  <c:v>42080</c:v>
                </c:pt>
                <c:pt idx="10304">
                  <c:v>42081</c:v>
                </c:pt>
                <c:pt idx="10305">
                  <c:v>42082</c:v>
                </c:pt>
                <c:pt idx="10306">
                  <c:v>42083</c:v>
                </c:pt>
                <c:pt idx="10307">
                  <c:v>42084</c:v>
                </c:pt>
                <c:pt idx="10308">
                  <c:v>42085</c:v>
                </c:pt>
                <c:pt idx="10309">
                  <c:v>42086</c:v>
                </c:pt>
                <c:pt idx="10310">
                  <c:v>42087</c:v>
                </c:pt>
                <c:pt idx="10311">
                  <c:v>42088</c:v>
                </c:pt>
                <c:pt idx="10312">
                  <c:v>42089</c:v>
                </c:pt>
                <c:pt idx="10313">
                  <c:v>42090</c:v>
                </c:pt>
                <c:pt idx="10314">
                  <c:v>42091</c:v>
                </c:pt>
                <c:pt idx="10315">
                  <c:v>42092</c:v>
                </c:pt>
                <c:pt idx="10316">
                  <c:v>42093</c:v>
                </c:pt>
                <c:pt idx="10317">
                  <c:v>42094</c:v>
                </c:pt>
                <c:pt idx="10318">
                  <c:v>42095</c:v>
                </c:pt>
                <c:pt idx="10319">
                  <c:v>42096</c:v>
                </c:pt>
                <c:pt idx="10320">
                  <c:v>42097</c:v>
                </c:pt>
                <c:pt idx="10321">
                  <c:v>42098</c:v>
                </c:pt>
                <c:pt idx="10322">
                  <c:v>42099</c:v>
                </c:pt>
                <c:pt idx="10323">
                  <c:v>42100</c:v>
                </c:pt>
                <c:pt idx="10324">
                  <c:v>42101</c:v>
                </c:pt>
                <c:pt idx="10325">
                  <c:v>42102</c:v>
                </c:pt>
                <c:pt idx="10326">
                  <c:v>42103</c:v>
                </c:pt>
                <c:pt idx="10327">
                  <c:v>42104</c:v>
                </c:pt>
                <c:pt idx="10328">
                  <c:v>42105</c:v>
                </c:pt>
                <c:pt idx="10329">
                  <c:v>42106</c:v>
                </c:pt>
                <c:pt idx="10330">
                  <c:v>42107</c:v>
                </c:pt>
                <c:pt idx="10331">
                  <c:v>42108</c:v>
                </c:pt>
                <c:pt idx="10332">
                  <c:v>42109</c:v>
                </c:pt>
                <c:pt idx="10333">
                  <c:v>42110</c:v>
                </c:pt>
                <c:pt idx="10334">
                  <c:v>42111</c:v>
                </c:pt>
                <c:pt idx="10335">
                  <c:v>42112</c:v>
                </c:pt>
                <c:pt idx="10336">
                  <c:v>42113</c:v>
                </c:pt>
                <c:pt idx="10337">
                  <c:v>42114</c:v>
                </c:pt>
                <c:pt idx="10338">
                  <c:v>42115</c:v>
                </c:pt>
                <c:pt idx="10339">
                  <c:v>42116</c:v>
                </c:pt>
                <c:pt idx="10340">
                  <c:v>42117</c:v>
                </c:pt>
                <c:pt idx="10341">
                  <c:v>42118</c:v>
                </c:pt>
                <c:pt idx="10342">
                  <c:v>42119</c:v>
                </c:pt>
                <c:pt idx="10343">
                  <c:v>42120</c:v>
                </c:pt>
                <c:pt idx="10344">
                  <c:v>42121</c:v>
                </c:pt>
                <c:pt idx="10345">
                  <c:v>42122</c:v>
                </c:pt>
                <c:pt idx="10346">
                  <c:v>42123</c:v>
                </c:pt>
                <c:pt idx="10347">
                  <c:v>42124</c:v>
                </c:pt>
                <c:pt idx="10348">
                  <c:v>42125</c:v>
                </c:pt>
                <c:pt idx="10349">
                  <c:v>42126</c:v>
                </c:pt>
                <c:pt idx="10350">
                  <c:v>42127</c:v>
                </c:pt>
                <c:pt idx="10351">
                  <c:v>42128</c:v>
                </c:pt>
                <c:pt idx="10352">
                  <c:v>42129</c:v>
                </c:pt>
                <c:pt idx="10353">
                  <c:v>42130</c:v>
                </c:pt>
                <c:pt idx="10354">
                  <c:v>42131</c:v>
                </c:pt>
                <c:pt idx="10355">
                  <c:v>42132</c:v>
                </c:pt>
                <c:pt idx="10356">
                  <c:v>42133</c:v>
                </c:pt>
                <c:pt idx="10357">
                  <c:v>42134</c:v>
                </c:pt>
                <c:pt idx="10358">
                  <c:v>42135</c:v>
                </c:pt>
                <c:pt idx="10359">
                  <c:v>42136</c:v>
                </c:pt>
                <c:pt idx="10360">
                  <c:v>42137</c:v>
                </c:pt>
                <c:pt idx="10361">
                  <c:v>42138</c:v>
                </c:pt>
                <c:pt idx="10362">
                  <c:v>42139</c:v>
                </c:pt>
                <c:pt idx="10363">
                  <c:v>42140</c:v>
                </c:pt>
                <c:pt idx="10364">
                  <c:v>42141</c:v>
                </c:pt>
                <c:pt idx="10365">
                  <c:v>42142</c:v>
                </c:pt>
                <c:pt idx="10366">
                  <c:v>42143</c:v>
                </c:pt>
                <c:pt idx="10367">
                  <c:v>42144</c:v>
                </c:pt>
                <c:pt idx="10368">
                  <c:v>42145</c:v>
                </c:pt>
                <c:pt idx="10369">
                  <c:v>42146</c:v>
                </c:pt>
                <c:pt idx="10370">
                  <c:v>42147</c:v>
                </c:pt>
                <c:pt idx="10371">
                  <c:v>42148</c:v>
                </c:pt>
                <c:pt idx="10372">
                  <c:v>42149</c:v>
                </c:pt>
                <c:pt idx="10373">
                  <c:v>42150</c:v>
                </c:pt>
                <c:pt idx="10374">
                  <c:v>42151</c:v>
                </c:pt>
                <c:pt idx="10375">
                  <c:v>42152</c:v>
                </c:pt>
                <c:pt idx="10376">
                  <c:v>42153</c:v>
                </c:pt>
                <c:pt idx="10377">
                  <c:v>42154</c:v>
                </c:pt>
                <c:pt idx="10378">
                  <c:v>42155</c:v>
                </c:pt>
                <c:pt idx="10379">
                  <c:v>42156</c:v>
                </c:pt>
                <c:pt idx="10380">
                  <c:v>42157</c:v>
                </c:pt>
                <c:pt idx="10381">
                  <c:v>42158</c:v>
                </c:pt>
                <c:pt idx="10382">
                  <c:v>42159</c:v>
                </c:pt>
                <c:pt idx="10383">
                  <c:v>42160</c:v>
                </c:pt>
                <c:pt idx="10384">
                  <c:v>42161</c:v>
                </c:pt>
                <c:pt idx="10385">
                  <c:v>42162</c:v>
                </c:pt>
                <c:pt idx="10386">
                  <c:v>42163</c:v>
                </c:pt>
                <c:pt idx="10387">
                  <c:v>42164</c:v>
                </c:pt>
                <c:pt idx="10388">
                  <c:v>42165</c:v>
                </c:pt>
                <c:pt idx="10389">
                  <c:v>42166</c:v>
                </c:pt>
                <c:pt idx="10390">
                  <c:v>42167</c:v>
                </c:pt>
                <c:pt idx="10391">
                  <c:v>42168</c:v>
                </c:pt>
                <c:pt idx="10392">
                  <c:v>42169</c:v>
                </c:pt>
                <c:pt idx="10393">
                  <c:v>42170</c:v>
                </c:pt>
                <c:pt idx="10394">
                  <c:v>42171</c:v>
                </c:pt>
                <c:pt idx="10395">
                  <c:v>42172</c:v>
                </c:pt>
                <c:pt idx="10396">
                  <c:v>42173</c:v>
                </c:pt>
                <c:pt idx="10397">
                  <c:v>42174</c:v>
                </c:pt>
                <c:pt idx="10398">
                  <c:v>42175</c:v>
                </c:pt>
                <c:pt idx="10399">
                  <c:v>42176</c:v>
                </c:pt>
                <c:pt idx="10400">
                  <c:v>42177</c:v>
                </c:pt>
                <c:pt idx="10401">
                  <c:v>42178</c:v>
                </c:pt>
                <c:pt idx="10402">
                  <c:v>42179</c:v>
                </c:pt>
                <c:pt idx="10403">
                  <c:v>42180</c:v>
                </c:pt>
                <c:pt idx="10404">
                  <c:v>42181</c:v>
                </c:pt>
                <c:pt idx="10405">
                  <c:v>42182</c:v>
                </c:pt>
                <c:pt idx="10406">
                  <c:v>42183</c:v>
                </c:pt>
                <c:pt idx="10407">
                  <c:v>42184</c:v>
                </c:pt>
                <c:pt idx="10408">
                  <c:v>42185</c:v>
                </c:pt>
                <c:pt idx="10409">
                  <c:v>42186</c:v>
                </c:pt>
                <c:pt idx="10410">
                  <c:v>42187</c:v>
                </c:pt>
                <c:pt idx="10411">
                  <c:v>42188</c:v>
                </c:pt>
                <c:pt idx="10412">
                  <c:v>42189</c:v>
                </c:pt>
                <c:pt idx="10413">
                  <c:v>42190</c:v>
                </c:pt>
                <c:pt idx="10414">
                  <c:v>42191</c:v>
                </c:pt>
                <c:pt idx="10415">
                  <c:v>42192</c:v>
                </c:pt>
                <c:pt idx="10416">
                  <c:v>42193</c:v>
                </c:pt>
                <c:pt idx="10417">
                  <c:v>42194</c:v>
                </c:pt>
                <c:pt idx="10418">
                  <c:v>42195</c:v>
                </c:pt>
                <c:pt idx="10419">
                  <c:v>42196</c:v>
                </c:pt>
                <c:pt idx="10420">
                  <c:v>42197</c:v>
                </c:pt>
                <c:pt idx="10421">
                  <c:v>42198</c:v>
                </c:pt>
                <c:pt idx="10422">
                  <c:v>42199</c:v>
                </c:pt>
                <c:pt idx="10423">
                  <c:v>42200</c:v>
                </c:pt>
                <c:pt idx="10424">
                  <c:v>42201</c:v>
                </c:pt>
                <c:pt idx="10425">
                  <c:v>42202</c:v>
                </c:pt>
                <c:pt idx="10426">
                  <c:v>42203</c:v>
                </c:pt>
                <c:pt idx="10427">
                  <c:v>42204</c:v>
                </c:pt>
                <c:pt idx="10428">
                  <c:v>42205</c:v>
                </c:pt>
                <c:pt idx="10429">
                  <c:v>42206</c:v>
                </c:pt>
                <c:pt idx="10430">
                  <c:v>42207</c:v>
                </c:pt>
                <c:pt idx="10431">
                  <c:v>42208</c:v>
                </c:pt>
                <c:pt idx="10432">
                  <c:v>42209</c:v>
                </c:pt>
                <c:pt idx="10433">
                  <c:v>42210</c:v>
                </c:pt>
                <c:pt idx="10434">
                  <c:v>42211</c:v>
                </c:pt>
                <c:pt idx="10435">
                  <c:v>42212</c:v>
                </c:pt>
                <c:pt idx="10436">
                  <c:v>42213</c:v>
                </c:pt>
                <c:pt idx="10437">
                  <c:v>42214</c:v>
                </c:pt>
                <c:pt idx="10438">
                  <c:v>42215</c:v>
                </c:pt>
                <c:pt idx="10439">
                  <c:v>42216</c:v>
                </c:pt>
                <c:pt idx="10440">
                  <c:v>42217</c:v>
                </c:pt>
                <c:pt idx="10441">
                  <c:v>42218</c:v>
                </c:pt>
                <c:pt idx="10442">
                  <c:v>42219</c:v>
                </c:pt>
                <c:pt idx="10443">
                  <c:v>42220</c:v>
                </c:pt>
                <c:pt idx="10444">
                  <c:v>42221</c:v>
                </c:pt>
                <c:pt idx="10445">
                  <c:v>42222</c:v>
                </c:pt>
                <c:pt idx="10446">
                  <c:v>42223</c:v>
                </c:pt>
                <c:pt idx="10447">
                  <c:v>42224</c:v>
                </c:pt>
                <c:pt idx="10448">
                  <c:v>42225</c:v>
                </c:pt>
                <c:pt idx="10449">
                  <c:v>42226</c:v>
                </c:pt>
                <c:pt idx="10450">
                  <c:v>42227</c:v>
                </c:pt>
                <c:pt idx="10451">
                  <c:v>42228</c:v>
                </c:pt>
                <c:pt idx="10452">
                  <c:v>42229</c:v>
                </c:pt>
                <c:pt idx="10453">
                  <c:v>42230</c:v>
                </c:pt>
                <c:pt idx="10454">
                  <c:v>42231</c:v>
                </c:pt>
                <c:pt idx="10455">
                  <c:v>42232</c:v>
                </c:pt>
                <c:pt idx="10456">
                  <c:v>42233</c:v>
                </c:pt>
                <c:pt idx="10457">
                  <c:v>42234</c:v>
                </c:pt>
                <c:pt idx="10458">
                  <c:v>42235</c:v>
                </c:pt>
                <c:pt idx="10459">
                  <c:v>42236</c:v>
                </c:pt>
                <c:pt idx="10460">
                  <c:v>42237</c:v>
                </c:pt>
                <c:pt idx="10461">
                  <c:v>42238</c:v>
                </c:pt>
                <c:pt idx="10462">
                  <c:v>42239</c:v>
                </c:pt>
                <c:pt idx="10463">
                  <c:v>42240</c:v>
                </c:pt>
                <c:pt idx="10464">
                  <c:v>42241</c:v>
                </c:pt>
                <c:pt idx="10465">
                  <c:v>42242</c:v>
                </c:pt>
                <c:pt idx="10466">
                  <c:v>42243</c:v>
                </c:pt>
                <c:pt idx="10467">
                  <c:v>42244</c:v>
                </c:pt>
                <c:pt idx="10468">
                  <c:v>42245</c:v>
                </c:pt>
                <c:pt idx="10469">
                  <c:v>42246</c:v>
                </c:pt>
                <c:pt idx="10470">
                  <c:v>42247</c:v>
                </c:pt>
                <c:pt idx="10471">
                  <c:v>42248</c:v>
                </c:pt>
                <c:pt idx="10472">
                  <c:v>42249</c:v>
                </c:pt>
                <c:pt idx="10473">
                  <c:v>42250</c:v>
                </c:pt>
                <c:pt idx="10474">
                  <c:v>42251</c:v>
                </c:pt>
                <c:pt idx="10475">
                  <c:v>42252</c:v>
                </c:pt>
                <c:pt idx="10476">
                  <c:v>42253</c:v>
                </c:pt>
                <c:pt idx="10477">
                  <c:v>42254</c:v>
                </c:pt>
                <c:pt idx="10478">
                  <c:v>42255</c:v>
                </c:pt>
                <c:pt idx="10479">
                  <c:v>42256</c:v>
                </c:pt>
                <c:pt idx="10480">
                  <c:v>42257</c:v>
                </c:pt>
                <c:pt idx="10481">
                  <c:v>42258</c:v>
                </c:pt>
                <c:pt idx="10482">
                  <c:v>42259</c:v>
                </c:pt>
                <c:pt idx="10483">
                  <c:v>42260</c:v>
                </c:pt>
                <c:pt idx="10484">
                  <c:v>42261</c:v>
                </c:pt>
                <c:pt idx="10485">
                  <c:v>42262</c:v>
                </c:pt>
                <c:pt idx="10486">
                  <c:v>42263</c:v>
                </c:pt>
                <c:pt idx="10487">
                  <c:v>42264</c:v>
                </c:pt>
                <c:pt idx="10488">
                  <c:v>42265</c:v>
                </c:pt>
                <c:pt idx="10489">
                  <c:v>42266</c:v>
                </c:pt>
                <c:pt idx="10490">
                  <c:v>42267</c:v>
                </c:pt>
                <c:pt idx="10491">
                  <c:v>42268</c:v>
                </c:pt>
                <c:pt idx="10492">
                  <c:v>42269</c:v>
                </c:pt>
                <c:pt idx="10493">
                  <c:v>42270</c:v>
                </c:pt>
                <c:pt idx="10494">
                  <c:v>42271</c:v>
                </c:pt>
                <c:pt idx="10495">
                  <c:v>42272</c:v>
                </c:pt>
                <c:pt idx="10496">
                  <c:v>42273</c:v>
                </c:pt>
                <c:pt idx="10497">
                  <c:v>42274</c:v>
                </c:pt>
                <c:pt idx="10498">
                  <c:v>42275</c:v>
                </c:pt>
                <c:pt idx="10499">
                  <c:v>42276</c:v>
                </c:pt>
                <c:pt idx="10500">
                  <c:v>42277</c:v>
                </c:pt>
                <c:pt idx="10501">
                  <c:v>42278</c:v>
                </c:pt>
                <c:pt idx="10502">
                  <c:v>42279</c:v>
                </c:pt>
                <c:pt idx="10503">
                  <c:v>42280</c:v>
                </c:pt>
                <c:pt idx="10504">
                  <c:v>42281</c:v>
                </c:pt>
                <c:pt idx="10505">
                  <c:v>42282</c:v>
                </c:pt>
                <c:pt idx="10506">
                  <c:v>42283</c:v>
                </c:pt>
                <c:pt idx="10507">
                  <c:v>42284</c:v>
                </c:pt>
                <c:pt idx="10508">
                  <c:v>42285</c:v>
                </c:pt>
                <c:pt idx="10509">
                  <c:v>42286</c:v>
                </c:pt>
                <c:pt idx="10510">
                  <c:v>42287</c:v>
                </c:pt>
                <c:pt idx="10511">
                  <c:v>42288</c:v>
                </c:pt>
                <c:pt idx="10512">
                  <c:v>42289</c:v>
                </c:pt>
                <c:pt idx="10513">
                  <c:v>42290</c:v>
                </c:pt>
                <c:pt idx="10514">
                  <c:v>42291</c:v>
                </c:pt>
                <c:pt idx="10515">
                  <c:v>42292</c:v>
                </c:pt>
                <c:pt idx="10516">
                  <c:v>42293</c:v>
                </c:pt>
                <c:pt idx="10517">
                  <c:v>42294</c:v>
                </c:pt>
                <c:pt idx="10518">
                  <c:v>42295</c:v>
                </c:pt>
                <c:pt idx="10519">
                  <c:v>42296</c:v>
                </c:pt>
                <c:pt idx="10520">
                  <c:v>42297</c:v>
                </c:pt>
                <c:pt idx="10521">
                  <c:v>42298</c:v>
                </c:pt>
                <c:pt idx="10522">
                  <c:v>42299</c:v>
                </c:pt>
                <c:pt idx="10523">
                  <c:v>42300</c:v>
                </c:pt>
                <c:pt idx="10524">
                  <c:v>42301</c:v>
                </c:pt>
                <c:pt idx="10525">
                  <c:v>42302</c:v>
                </c:pt>
                <c:pt idx="10526">
                  <c:v>42303</c:v>
                </c:pt>
                <c:pt idx="10527">
                  <c:v>42304</c:v>
                </c:pt>
                <c:pt idx="10528">
                  <c:v>42305</c:v>
                </c:pt>
                <c:pt idx="10529">
                  <c:v>42306</c:v>
                </c:pt>
                <c:pt idx="10530">
                  <c:v>42307</c:v>
                </c:pt>
                <c:pt idx="10531">
                  <c:v>42308</c:v>
                </c:pt>
                <c:pt idx="10532">
                  <c:v>42309</c:v>
                </c:pt>
                <c:pt idx="10533">
                  <c:v>42310</c:v>
                </c:pt>
                <c:pt idx="10534">
                  <c:v>42311</c:v>
                </c:pt>
                <c:pt idx="10535">
                  <c:v>42312</c:v>
                </c:pt>
                <c:pt idx="10536">
                  <c:v>42313</c:v>
                </c:pt>
                <c:pt idx="10537">
                  <c:v>42314</c:v>
                </c:pt>
                <c:pt idx="10538">
                  <c:v>42315</c:v>
                </c:pt>
                <c:pt idx="10539">
                  <c:v>42316</c:v>
                </c:pt>
                <c:pt idx="10540">
                  <c:v>42317</c:v>
                </c:pt>
                <c:pt idx="10541">
                  <c:v>42318</c:v>
                </c:pt>
                <c:pt idx="10542">
                  <c:v>42319</c:v>
                </c:pt>
                <c:pt idx="10543">
                  <c:v>42320</c:v>
                </c:pt>
                <c:pt idx="10544">
                  <c:v>42321</c:v>
                </c:pt>
                <c:pt idx="10545">
                  <c:v>42322</c:v>
                </c:pt>
                <c:pt idx="10546">
                  <c:v>42323</c:v>
                </c:pt>
                <c:pt idx="10547">
                  <c:v>42324</c:v>
                </c:pt>
                <c:pt idx="10548">
                  <c:v>42325</c:v>
                </c:pt>
                <c:pt idx="10549">
                  <c:v>42326</c:v>
                </c:pt>
                <c:pt idx="10550">
                  <c:v>42327</c:v>
                </c:pt>
                <c:pt idx="10551">
                  <c:v>42328</c:v>
                </c:pt>
                <c:pt idx="10552">
                  <c:v>42329</c:v>
                </c:pt>
                <c:pt idx="10553">
                  <c:v>42330</c:v>
                </c:pt>
                <c:pt idx="10554">
                  <c:v>42331</c:v>
                </c:pt>
                <c:pt idx="10555">
                  <c:v>42332</c:v>
                </c:pt>
                <c:pt idx="10556">
                  <c:v>42333</c:v>
                </c:pt>
                <c:pt idx="10557">
                  <c:v>42334</c:v>
                </c:pt>
                <c:pt idx="10558">
                  <c:v>42335</c:v>
                </c:pt>
                <c:pt idx="10559">
                  <c:v>42336</c:v>
                </c:pt>
                <c:pt idx="10560">
                  <c:v>42337</c:v>
                </c:pt>
                <c:pt idx="10561">
                  <c:v>42338</c:v>
                </c:pt>
                <c:pt idx="10562">
                  <c:v>42339</c:v>
                </c:pt>
                <c:pt idx="10563">
                  <c:v>42340</c:v>
                </c:pt>
                <c:pt idx="10564">
                  <c:v>42341</c:v>
                </c:pt>
                <c:pt idx="10565">
                  <c:v>42342</c:v>
                </c:pt>
                <c:pt idx="10566">
                  <c:v>42343</c:v>
                </c:pt>
                <c:pt idx="10567">
                  <c:v>42344</c:v>
                </c:pt>
                <c:pt idx="10568">
                  <c:v>42345</c:v>
                </c:pt>
                <c:pt idx="10569">
                  <c:v>42346</c:v>
                </c:pt>
                <c:pt idx="10570">
                  <c:v>42347</c:v>
                </c:pt>
                <c:pt idx="10571">
                  <c:v>42348</c:v>
                </c:pt>
                <c:pt idx="10572">
                  <c:v>42349</c:v>
                </c:pt>
                <c:pt idx="10573">
                  <c:v>42350</c:v>
                </c:pt>
                <c:pt idx="10574">
                  <c:v>42351</c:v>
                </c:pt>
                <c:pt idx="10575">
                  <c:v>42352</c:v>
                </c:pt>
                <c:pt idx="10576">
                  <c:v>42353</c:v>
                </c:pt>
                <c:pt idx="10577">
                  <c:v>42354</c:v>
                </c:pt>
                <c:pt idx="10578">
                  <c:v>42355</c:v>
                </c:pt>
                <c:pt idx="10579">
                  <c:v>42356</c:v>
                </c:pt>
                <c:pt idx="10580">
                  <c:v>42357</c:v>
                </c:pt>
                <c:pt idx="10581">
                  <c:v>42358</c:v>
                </c:pt>
                <c:pt idx="10582">
                  <c:v>42359</c:v>
                </c:pt>
                <c:pt idx="10583">
                  <c:v>42360</c:v>
                </c:pt>
                <c:pt idx="10584">
                  <c:v>42361</c:v>
                </c:pt>
                <c:pt idx="10585">
                  <c:v>42362</c:v>
                </c:pt>
                <c:pt idx="10586">
                  <c:v>42363</c:v>
                </c:pt>
                <c:pt idx="10587">
                  <c:v>42364</c:v>
                </c:pt>
                <c:pt idx="10588">
                  <c:v>42365</c:v>
                </c:pt>
                <c:pt idx="10589">
                  <c:v>42366</c:v>
                </c:pt>
                <c:pt idx="10590">
                  <c:v>42367</c:v>
                </c:pt>
                <c:pt idx="10591">
                  <c:v>42368</c:v>
                </c:pt>
                <c:pt idx="10592">
                  <c:v>42369</c:v>
                </c:pt>
                <c:pt idx="10593">
                  <c:v>42370</c:v>
                </c:pt>
                <c:pt idx="10594">
                  <c:v>42371</c:v>
                </c:pt>
                <c:pt idx="10595">
                  <c:v>42372</c:v>
                </c:pt>
                <c:pt idx="10596">
                  <c:v>42373</c:v>
                </c:pt>
                <c:pt idx="10597">
                  <c:v>42374</c:v>
                </c:pt>
                <c:pt idx="10598">
                  <c:v>42375</c:v>
                </c:pt>
                <c:pt idx="10599">
                  <c:v>42376</c:v>
                </c:pt>
                <c:pt idx="10600">
                  <c:v>42377</c:v>
                </c:pt>
                <c:pt idx="10601">
                  <c:v>42378</c:v>
                </c:pt>
                <c:pt idx="10602">
                  <c:v>42379</c:v>
                </c:pt>
                <c:pt idx="10603">
                  <c:v>42380</c:v>
                </c:pt>
                <c:pt idx="10604">
                  <c:v>42381</c:v>
                </c:pt>
                <c:pt idx="10605">
                  <c:v>42382</c:v>
                </c:pt>
                <c:pt idx="10606">
                  <c:v>42383</c:v>
                </c:pt>
                <c:pt idx="10607">
                  <c:v>42384</c:v>
                </c:pt>
                <c:pt idx="10608">
                  <c:v>42385</c:v>
                </c:pt>
                <c:pt idx="10609">
                  <c:v>42386</c:v>
                </c:pt>
                <c:pt idx="10610">
                  <c:v>42387</c:v>
                </c:pt>
                <c:pt idx="10611">
                  <c:v>42388</c:v>
                </c:pt>
                <c:pt idx="10612">
                  <c:v>42389</c:v>
                </c:pt>
                <c:pt idx="10613">
                  <c:v>42390</c:v>
                </c:pt>
                <c:pt idx="10614">
                  <c:v>42391</c:v>
                </c:pt>
                <c:pt idx="10615">
                  <c:v>42392</c:v>
                </c:pt>
                <c:pt idx="10616">
                  <c:v>42393</c:v>
                </c:pt>
                <c:pt idx="10617">
                  <c:v>42394</c:v>
                </c:pt>
                <c:pt idx="10618">
                  <c:v>42395</c:v>
                </c:pt>
                <c:pt idx="10619">
                  <c:v>42396</c:v>
                </c:pt>
                <c:pt idx="10620">
                  <c:v>42397</c:v>
                </c:pt>
                <c:pt idx="10621">
                  <c:v>42398</c:v>
                </c:pt>
                <c:pt idx="10622">
                  <c:v>42399</c:v>
                </c:pt>
                <c:pt idx="10623">
                  <c:v>42400</c:v>
                </c:pt>
                <c:pt idx="10624">
                  <c:v>42401</c:v>
                </c:pt>
                <c:pt idx="10625">
                  <c:v>42402</c:v>
                </c:pt>
                <c:pt idx="10626">
                  <c:v>42403</c:v>
                </c:pt>
                <c:pt idx="10627">
                  <c:v>42404</c:v>
                </c:pt>
                <c:pt idx="10628">
                  <c:v>42405</c:v>
                </c:pt>
                <c:pt idx="10629">
                  <c:v>42406</c:v>
                </c:pt>
                <c:pt idx="10630">
                  <c:v>42407</c:v>
                </c:pt>
                <c:pt idx="10631">
                  <c:v>42408</c:v>
                </c:pt>
                <c:pt idx="10632">
                  <c:v>42409</c:v>
                </c:pt>
                <c:pt idx="10633">
                  <c:v>42410</c:v>
                </c:pt>
                <c:pt idx="10634">
                  <c:v>42411</c:v>
                </c:pt>
                <c:pt idx="10635">
                  <c:v>42412</c:v>
                </c:pt>
                <c:pt idx="10636">
                  <c:v>42413</c:v>
                </c:pt>
                <c:pt idx="10637">
                  <c:v>42414</c:v>
                </c:pt>
                <c:pt idx="10638">
                  <c:v>42415</c:v>
                </c:pt>
                <c:pt idx="10639">
                  <c:v>42416</c:v>
                </c:pt>
                <c:pt idx="10640">
                  <c:v>42417</c:v>
                </c:pt>
                <c:pt idx="10641">
                  <c:v>42418</c:v>
                </c:pt>
                <c:pt idx="10642">
                  <c:v>42419</c:v>
                </c:pt>
                <c:pt idx="10643">
                  <c:v>42420</c:v>
                </c:pt>
                <c:pt idx="10644">
                  <c:v>42421</c:v>
                </c:pt>
                <c:pt idx="10645">
                  <c:v>42422</c:v>
                </c:pt>
                <c:pt idx="10646">
                  <c:v>42423</c:v>
                </c:pt>
                <c:pt idx="10647">
                  <c:v>42424</c:v>
                </c:pt>
                <c:pt idx="10648">
                  <c:v>42425</c:v>
                </c:pt>
                <c:pt idx="10649">
                  <c:v>42426</c:v>
                </c:pt>
                <c:pt idx="10650">
                  <c:v>42427</c:v>
                </c:pt>
                <c:pt idx="10651">
                  <c:v>42428</c:v>
                </c:pt>
                <c:pt idx="10652">
                  <c:v>42429</c:v>
                </c:pt>
                <c:pt idx="10653">
                  <c:v>42430</c:v>
                </c:pt>
                <c:pt idx="10654">
                  <c:v>42431</c:v>
                </c:pt>
                <c:pt idx="10655">
                  <c:v>42432</c:v>
                </c:pt>
                <c:pt idx="10656">
                  <c:v>42433</c:v>
                </c:pt>
                <c:pt idx="10657">
                  <c:v>42434</c:v>
                </c:pt>
                <c:pt idx="10658">
                  <c:v>42435</c:v>
                </c:pt>
                <c:pt idx="10659">
                  <c:v>42436</c:v>
                </c:pt>
                <c:pt idx="10660">
                  <c:v>42437</c:v>
                </c:pt>
                <c:pt idx="10661">
                  <c:v>42438</c:v>
                </c:pt>
                <c:pt idx="10662">
                  <c:v>42439</c:v>
                </c:pt>
                <c:pt idx="10663">
                  <c:v>42440</c:v>
                </c:pt>
                <c:pt idx="10664">
                  <c:v>42441</c:v>
                </c:pt>
                <c:pt idx="10665">
                  <c:v>42442</c:v>
                </c:pt>
                <c:pt idx="10666">
                  <c:v>42443</c:v>
                </c:pt>
                <c:pt idx="10667">
                  <c:v>42444</c:v>
                </c:pt>
                <c:pt idx="10668">
                  <c:v>42445</c:v>
                </c:pt>
                <c:pt idx="10669">
                  <c:v>42446</c:v>
                </c:pt>
                <c:pt idx="10670">
                  <c:v>42447</c:v>
                </c:pt>
                <c:pt idx="10671">
                  <c:v>42448</c:v>
                </c:pt>
                <c:pt idx="10672">
                  <c:v>42449</c:v>
                </c:pt>
                <c:pt idx="10673">
                  <c:v>42450</c:v>
                </c:pt>
                <c:pt idx="10674">
                  <c:v>42451</c:v>
                </c:pt>
                <c:pt idx="10675">
                  <c:v>42452</c:v>
                </c:pt>
                <c:pt idx="10676">
                  <c:v>42453</c:v>
                </c:pt>
                <c:pt idx="10677">
                  <c:v>42454</c:v>
                </c:pt>
                <c:pt idx="10678">
                  <c:v>42455</c:v>
                </c:pt>
                <c:pt idx="10679">
                  <c:v>42456</c:v>
                </c:pt>
                <c:pt idx="10680">
                  <c:v>42457</c:v>
                </c:pt>
                <c:pt idx="10681">
                  <c:v>42458</c:v>
                </c:pt>
                <c:pt idx="10682">
                  <c:v>42459</c:v>
                </c:pt>
                <c:pt idx="10683">
                  <c:v>42460</c:v>
                </c:pt>
                <c:pt idx="10684">
                  <c:v>42461</c:v>
                </c:pt>
                <c:pt idx="10685">
                  <c:v>42462</c:v>
                </c:pt>
                <c:pt idx="10686">
                  <c:v>42463</c:v>
                </c:pt>
                <c:pt idx="10687">
                  <c:v>42464</c:v>
                </c:pt>
                <c:pt idx="10688">
                  <c:v>42465</c:v>
                </c:pt>
                <c:pt idx="10689">
                  <c:v>42466</c:v>
                </c:pt>
                <c:pt idx="10690">
                  <c:v>42467</c:v>
                </c:pt>
                <c:pt idx="10691">
                  <c:v>42468</c:v>
                </c:pt>
                <c:pt idx="10692">
                  <c:v>42469</c:v>
                </c:pt>
                <c:pt idx="10693">
                  <c:v>42470</c:v>
                </c:pt>
                <c:pt idx="10694">
                  <c:v>42471</c:v>
                </c:pt>
                <c:pt idx="10695">
                  <c:v>42472</c:v>
                </c:pt>
                <c:pt idx="10696">
                  <c:v>42473</c:v>
                </c:pt>
                <c:pt idx="10697">
                  <c:v>42474</c:v>
                </c:pt>
                <c:pt idx="10698">
                  <c:v>42475</c:v>
                </c:pt>
                <c:pt idx="10699">
                  <c:v>42476</c:v>
                </c:pt>
                <c:pt idx="10700">
                  <c:v>42477</c:v>
                </c:pt>
                <c:pt idx="10701">
                  <c:v>42478</c:v>
                </c:pt>
                <c:pt idx="10702">
                  <c:v>42479</c:v>
                </c:pt>
                <c:pt idx="10703">
                  <c:v>42480</c:v>
                </c:pt>
                <c:pt idx="10704">
                  <c:v>42481</c:v>
                </c:pt>
                <c:pt idx="10705">
                  <c:v>42482</c:v>
                </c:pt>
                <c:pt idx="10706">
                  <c:v>42483</c:v>
                </c:pt>
                <c:pt idx="10707">
                  <c:v>42484</c:v>
                </c:pt>
                <c:pt idx="10708">
                  <c:v>42485</c:v>
                </c:pt>
                <c:pt idx="10709">
                  <c:v>42486</c:v>
                </c:pt>
                <c:pt idx="10710">
                  <c:v>42487</c:v>
                </c:pt>
                <c:pt idx="10711">
                  <c:v>42488</c:v>
                </c:pt>
                <c:pt idx="10712">
                  <c:v>42489</c:v>
                </c:pt>
                <c:pt idx="10713">
                  <c:v>42490</c:v>
                </c:pt>
                <c:pt idx="10714">
                  <c:v>42491</c:v>
                </c:pt>
                <c:pt idx="10715">
                  <c:v>42492</c:v>
                </c:pt>
                <c:pt idx="10716">
                  <c:v>42493</c:v>
                </c:pt>
                <c:pt idx="10717">
                  <c:v>42494</c:v>
                </c:pt>
                <c:pt idx="10718">
                  <c:v>42495</c:v>
                </c:pt>
                <c:pt idx="10719">
                  <c:v>42496</c:v>
                </c:pt>
                <c:pt idx="10720">
                  <c:v>42497</c:v>
                </c:pt>
                <c:pt idx="10721">
                  <c:v>42498</c:v>
                </c:pt>
                <c:pt idx="10722">
                  <c:v>42499</c:v>
                </c:pt>
                <c:pt idx="10723">
                  <c:v>42500</c:v>
                </c:pt>
                <c:pt idx="10724">
                  <c:v>42501</c:v>
                </c:pt>
                <c:pt idx="10725">
                  <c:v>42502</c:v>
                </c:pt>
                <c:pt idx="10726">
                  <c:v>42503</c:v>
                </c:pt>
                <c:pt idx="10727">
                  <c:v>42504</c:v>
                </c:pt>
                <c:pt idx="10728">
                  <c:v>42505</c:v>
                </c:pt>
                <c:pt idx="10729">
                  <c:v>42506</c:v>
                </c:pt>
                <c:pt idx="10730">
                  <c:v>42507</c:v>
                </c:pt>
                <c:pt idx="10731">
                  <c:v>42508</c:v>
                </c:pt>
                <c:pt idx="10732">
                  <c:v>42509</c:v>
                </c:pt>
                <c:pt idx="10733">
                  <c:v>42510</c:v>
                </c:pt>
                <c:pt idx="10734">
                  <c:v>42511</c:v>
                </c:pt>
                <c:pt idx="10735">
                  <c:v>42512</c:v>
                </c:pt>
                <c:pt idx="10736">
                  <c:v>42513</c:v>
                </c:pt>
                <c:pt idx="10737">
                  <c:v>42514</c:v>
                </c:pt>
                <c:pt idx="10738">
                  <c:v>42515</c:v>
                </c:pt>
                <c:pt idx="10739">
                  <c:v>42516</c:v>
                </c:pt>
                <c:pt idx="10740">
                  <c:v>42517</c:v>
                </c:pt>
                <c:pt idx="10741">
                  <c:v>42518</c:v>
                </c:pt>
                <c:pt idx="10742">
                  <c:v>42519</c:v>
                </c:pt>
                <c:pt idx="10743">
                  <c:v>42520</c:v>
                </c:pt>
                <c:pt idx="10744">
                  <c:v>42521</c:v>
                </c:pt>
                <c:pt idx="10745">
                  <c:v>42522</c:v>
                </c:pt>
                <c:pt idx="10746">
                  <c:v>42523</c:v>
                </c:pt>
                <c:pt idx="10747">
                  <c:v>42524</c:v>
                </c:pt>
                <c:pt idx="10748">
                  <c:v>42525</c:v>
                </c:pt>
                <c:pt idx="10749">
                  <c:v>42526</c:v>
                </c:pt>
                <c:pt idx="10750">
                  <c:v>42527</c:v>
                </c:pt>
                <c:pt idx="10751">
                  <c:v>42528</c:v>
                </c:pt>
                <c:pt idx="10752">
                  <c:v>42529</c:v>
                </c:pt>
                <c:pt idx="10753">
                  <c:v>42530</c:v>
                </c:pt>
                <c:pt idx="10754">
                  <c:v>42531</c:v>
                </c:pt>
                <c:pt idx="10755">
                  <c:v>42532</c:v>
                </c:pt>
                <c:pt idx="10756">
                  <c:v>42533</c:v>
                </c:pt>
                <c:pt idx="10757">
                  <c:v>42534</c:v>
                </c:pt>
                <c:pt idx="10758">
                  <c:v>42535</c:v>
                </c:pt>
                <c:pt idx="10759">
                  <c:v>42536</c:v>
                </c:pt>
                <c:pt idx="10760">
                  <c:v>42537</c:v>
                </c:pt>
                <c:pt idx="10761">
                  <c:v>42538</c:v>
                </c:pt>
                <c:pt idx="10762">
                  <c:v>42539</c:v>
                </c:pt>
                <c:pt idx="10763">
                  <c:v>42540</c:v>
                </c:pt>
                <c:pt idx="10764">
                  <c:v>42541</c:v>
                </c:pt>
                <c:pt idx="10765">
                  <c:v>42542</c:v>
                </c:pt>
                <c:pt idx="10766">
                  <c:v>42543</c:v>
                </c:pt>
                <c:pt idx="10767">
                  <c:v>42544</c:v>
                </c:pt>
                <c:pt idx="10768">
                  <c:v>42545</c:v>
                </c:pt>
                <c:pt idx="10769">
                  <c:v>42546</c:v>
                </c:pt>
                <c:pt idx="10770">
                  <c:v>42547</c:v>
                </c:pt>
                <c:pt idx="10771">
                  <c:v>42548</c:v>
                </c:pt>
                <c:pt idx="10772">
                  <c:v>42549</c:v>
                </c:pt>
                <c:pt idx="10773">
                  <c:v>42550</c:v>
                </c:pt>
                <c:pt idx="10774">
                  <c:v>42551</c:v>
                </c:pt>
                <c:pt idx="10775">
                  <c:v>42552</c:v>
                </c:pt>
                <c:pt idx="10776">
                  <c:v>42553</c:v>
                </c:pt>
                <c:pt idx="10777">
                  <c:v>42554</c:v>
                </c:pt>
                <c:pt idx="10778">
                  <c:v>42555</c:v>
                </c:pt>
                <c:pt idx="10779">
                  <c:v>42556</c:v>
                </c:pt>
                <c:pt idx="10780">
                  <c:v>42557</c:v>
                </c:pt>
                <c:pt idx="10781">
                  <c:v>42558</c:v>
                </c:pt>
                <c:pt idx="10782">
                  <c:v>42559</c:v>
                </c:pt>
                <c:pt idx="10783">
                  <c:v>42560</c:v>
                </c:pt>
                <c:pt idx="10784">
                  <c:v>42561</c:v>
                </c:pt>
                <c:pt idx="10785">
                  <c:v>42562</c:v>
                </c:pt>
                <c:pt idx="10786">
                  <c:v>42563</c:v>
                </c:pt>
                <c:pt idx="10787">
                  <c:v>42564</c:v>
                </c:pt>
                <c:pt idx="10788">
                  <c:v>42565</c:v>
                </c:pt>
                <c:pt idx="10789">
                  <c:v>42566</c:v>
                </c:pt>
                <c:pt idx="10790">
                  <c:v>42567</c:v>
                </c:pt>
                <c:pt idx="10791">
                  <c:v>42568</c:v>
                </c:pt>
                <c:pt idx="10792">
                  <c:v>42569</c:v>
                </c:pt>
                <c:pt idx="10793">
                  <c:v>42570</c:v>
                </c:pt>
                <c:pt idx="10794">
                  <c:v>42571</c:v>
                </c:pt>
                <c:pt idx="10795">
                  <c:v>42572</c:v>
                </c:pt>
                <c:pt idx="10796">
                  <c:v>42573</c:v>
                </c:pt>
                <c:pt idx="10797">
                  <c:v>42574</c:v>
                </c:pt>
                <c:pt idx="10798">
                  <c:v>42575</c:v>
                </c:pt>
                <c:pt idx="10799">
                  <c:v>42576</c:v>
                </c:pt>
                <c:pt idx="10800">
                  <c:v>42577</c:v>
                </c:pt>
                <c:pt idx="10801">
                  <c:v>42578</c:v>
                </c:pt>
                <c:pt idx="10802">
                  <c:v>42579</c:v>
                </c:pt>
                <c:pt idx="10803">
                  <c:v>42580</c:v>
                </c:pt>
                <c:pt idx="10804">
                  <c:v>42581</c:v>
                </c:pt>
                <c:pt idx="10805">
                  <c:v>42582</c:v>
                </c:pt>
                <c:pt idx="10806">
                  <c:v>42583</c:v>
                </c:pt>
                <c:pt idx="10807">
                  <c:v>42584</c:v>
                </c:pt>
                <c:pt idx="10808">
                  <c:v>42585</c:v>
                </c:pt>
                <c:pt idx="10809">
                  <c:v>42586</c:v>
                </c:pt>
                <c:pt idx="10810">
                  <c:v>42587</c:v>
                </c:pt>
                <c:pt idx="10811">
                  <c:v>42588</c:v>
                </c:pt>
                <c:pt idx="10812">
                  <c:v>42589</c:v>
                </c:pt>
                <c:pt idx="10813">
                  <c:v>42590</c:v>
                </c:pt>
                <c:pt idx="10814">
                  <c:v>42591</c:v>
                </c:pt>
                <c:pt idx="10815">
                  <c:v>42592</c:v>
                </c:pt>
                <c:pt idx="10816">
                  <c:v>42593</c:v>
                </c:pt>
                <c:pt idx="10817">
                  <c:v>42594</c:v>
                </c:pt>
                <c:pt idx="10818">
                  <c:v>42595</c:v>
                </c:pt>
                <c:pt idx="10819">
                  <c:v>42596</c:v>
                </c:pt>
                <c:pt idx="10820">
                  <c:v>42597</c:v>
                </c:pt>
                <c:pt idx="10821">
                  <c:v>42598</c:v>
                </c:pt>
                <c:pt idx="10822">
                  <c:v>42599</c:v>
                </c:pt>
                <c:pt idx="10823">
                  <c:v>42600</c:v>
                </c:pt>
                <c:pt idx="10824">
                  <c:v>42601</c:v>
                </c:pt>
                <c:pt idx="10825">
                  <c:v>42602</c:v>
                </c:pt>
                <c:pt idx="10826">
                  <c:v>42603</c:v>
                </c:pt>
                <c:pt idx="10827">
                  <c:v>42604</c:v>
                </c:pt>
                <c:pt idx="10828">
                  <c:v>42605</c:v>
                </c:pt>
                <c:pt idx="10829">
                  <c:v>42606</c:v>
                </c:pt>
                <c:pt idx="10830">
                  <c:v>42607</c:v>
                </c:pt>
                <c:pt idx="10831">
                  <c:v>42608</c:v>
                </c:pt>
                <c:pt idx="10832">
                  <c:v>42609</c:v>
                </c:pt>
                <c:pt idx="10833">
                  <c:v>42610</c:v>
                </c:pt>
                <c:pt idx="10834">
                  <c:v>42611</c:v>
                </c:pt>
                <c:pt idx="10835">
                  <c:v>42612</c:v>
                </c:pt>
                <c:pt idx="10836">
                  <c:v>42613</c:v>
                </c:pt>
                <c:pt idx="10837">
                  <c:v>42614</c:v>
                </c:pt>
                <c:pt idx="10838">
                  <c:v>42615</c:v>
                </c:pt>
                <c:pt idx="10839">
                  <c:v>42616</c:v>
                </c:pt>
                <c:pt idx="10840">
                  <c:v>42617</c:v>
                </c:pt>
                <c:pt idx="10841">
                  <c:v>42618</c:v>
                </c:pt>
                <c:pt idx="10842">
                  <c:v>42619</c:v>
                </c:pt>
                <c:pt idx="10843">
                  <c:v>42620</c:v>
                </c:pt>
                <c:pt idx="10844">
                  <c:v>42621</c:v>
                </c:pt>
                <c:pt idx="10845">
                  <c:v>42622</c:v>
                </c:pt>
                <c:pt idx="10846">
                  <c:v>42623</c:v>
                </c:pt>
                <c:pt idx="10847">
                  <c:v>42624</c:v>
                </c:pt>
                <c:pt idx="10848">
                  <c:v>42625</c:v>
                </c:pt>
                <c:pt idx="10849">
                  <c:v>42626</c:v>
                </c:pt>
                <c:pt idx="10850">
                  <c:v>42627</c:v>
                </c:pt>
                <c:pt idx="10851">
                  <c:v>42628</c:v>
                </c:pt>
                <c:pt idx="10852">
                  <c:v>42629</c:v>
                </c:pt>
                <c:pt idx="10853">
                  <c:v>42630</c:v>
                </c:pt>
                <c:pt idx="10854">
                  <c:v>42631</c:v>
                </c:pt>
                <c:pt idx="10855">
                  <c:v>42632</c:v>
                </c:pt>
                <c:pt idx="10856">
                  <c:v>42633</c:v>
                </c:pt>
                <c:pt idx="10857">
                  <c:v>42634</c:v>
                </c:pt>
                <c:pt idx="10858">
                  <c:v>42635</c:v>
                </c:pt>
                <c:pt idx="10859">
                  <c:v>42636</c:v>
                </c:pt>
                <c:pt idx="10860">
                  <c:v>42637</c:v>
                </c:pt>
                <c:pt idx="10861">
                  <c:v>42638</c:v>
                </c:pt>
                <c:pt idx="10862">
                  <c:v>42639</c:v>
                </c:pt>
                <c:pt idx="10863">
                  <c:v>42640</c:v>
                </c:pt>
                <c:pt idx="10864">
                  <c:v>42641</c:v>
                </c:pt>
                <c:pt idx="10865">
                  <c:v>42642</c:v>
                </c:pt>
                <c:pt idx="10866">
                  <c:v>42643</c:v>
                </c:pt>
                <c:pt idx="10867">
                  <c:v>42644</c:v>
                </c:pt>
                <c:pt idx="10868">
                  <c:v>42645</c:v>
                </c:pt>
                <c:pt idx="10869">
                  <c:v>42646</c:v>
                </c:pt>
                <c:pt idx="10870">
                  <c:v>42647</c:v>
                </c:pt>
                <c:pt idx="10871">
                  <c:v>42648</c:v>
                </c:pt>
                <c:pt idx="10872">
                  <c:v>42649</c:v>
                </c:pt>
                <c:pt idx="10873">
                  <c:v>42650</c:v>
                </c:pt>
                <c:pt idx="10874">
                  <c:v>42651</c:v>
                </c:pt>
                <c:pt idx="10875">
                  <c:v>42652</c:v>
                </c:pt>
                <c:pt idx="10876">
                  <c:v>42653</c:v>
                </c:pt>
                <c:pt idx="10877">
                  <c:v>42654</c:v>
                </c:pt>
                <c:pt idx="10878">
                  <c:v>42655</c:v>
                </c:pt>
                <c:pt idx="10879">
                  <c:v>42656</c:v>
                </c:pt>
                <c:pt idx="10880">
                  <c:v>42657</c:v>
                </c:pt>
                <c:pt idx="10881">
                  <c:v>42658</c:v>
                </c:pt>
                <c:pt idx="10882">
                  <c:v>42659</c:v>
                </c:pt>
                <c:pt idx="10883">
                  <c:v>42660</c:v>
                </c:pt>
                <c:pt idx="10884">
                  <c:v>42661</c:v>
                </c:pt>
                <c:pt idx="10885">
                  <c:v>42662</c:v>
                </c:pt>
                <c:pt idx="10886">
                  <c:v>42663</c:v>
                </c:pt>
                <c:pt idx="10887">
                  <c:v>42664</c:v>
                </c:pt>
                <c:pt idx="10888">
                  <c:v>42665</c:v>
                </c:pt>
                <c:pt idx="10889">
                  <c:v>42666</c:v>
                </c:pt>
                <c:pt idx="10890">
                  <c:v>42667</c:v>
                </c:pt>
                <c:pt idx="10891">
                  <c:v>42668</c:v>
                </c:pt>
                <c:pt idx="10892">
                  <c:v>42669</c:v>
                </c:pt>
                <c:pt idx="10893">
                  <c:v>42670</c:v>
                </c:pt>
                <c:pt idx="10894">
                  <c:v>42671</c:v>
                </c:pt>
                <c:pt idx="10895">
                  <c:v>42672</c:v>
                </c:pt>
                <c:pt idx="10896">
                  <c:v>42673</c:v>
                </c:pt>
                <c:pt idx="10897">
                  <c:v>42674</c:v>
                </c:pt>
                <c:pt idx="10898">
                  <c:v>42675</c:v>
                </c:pt>
                <c:pt idx="10899">
                  <c:v>42676</c:v>
                </c:pt>
                <c:pt idx="10900">
                  <c:v>42677</c:v>
                </c:pt>
                <c:pt idx="10901">
                  <c:v>42678</c:v>
                </c:pt>
                <c:pt idx="10902">
                  <c:v>42679</c:v>
                </c:pt>
                <c:pt idx="10903">
                  <c:v>42680</c:v>
                </c:pt>
                <c:pt idx="10904">
                  <c:v>42681</c:v>
                </c:pt>
                <c:pt idx="10905">
                  <c:v>42682</c:v>
                </c:pt>
                <c:pt idx="10906">
                  <c:v>42683</c:v>
                </c:pt>
                <c:pt idx="10907">
                  <c:v>42684</c:v>
                </c:pt>
                <c:pt idx="10908">
                  <c:v>42685</c:v>
                </c:pt>
                <c:pt idx="10909">
                  <c:v>42686</c:v>
                </c:pt>
                <c:pt idx="10910">
                  <c:v>42687</c:v>
                </c:pt>
                <c:pt idx="10911">
                  <c:v>42688</c:v>
                </c:pt>
                <c:pt idx="10912">
                  <c:v>42689</c:v>
                </c:pt>
                <c:pt idx="10913">
                  <c:v>42690</c:v>
                </c:pt>
                <c:pt idx="10914">
                  <c:v>42691</c:v>
                </c:pt>
                <c:pt idx="10915">
                  <c:v>42692</c:v>
                </c:pt>
                <c:pt idx="10916">
                  <c:v>42693</c:v>
                </c:pt>
                <c:pt idx="10917">
                  <c:v>42694</c:v>
                </c:pt>
                <c:pt idx="10918">
                  <c:v>42695</c:v>
                </c:pt>
                <c:pt idx="10919">
                  <c:v>42696</c:v>
                </c:pt>
                <c:pt idx="10920">
                  <c:v>42697</c:v>
                </c:pt>
                <c:pt idx="10921">
                  <c:v>42698</c:v>
                </c:pt>
                <c:pt idx="10922">
                  <c:v>42699</c:v>
                </c:pt>
                <c:pt idx="10923">
                  <c:v>42700</c:v>
                </c:pt>
                <c:pt idx="10924">
                  <c:v>42701</c:v>
                </c:pt>
                <c:pt idx="10925">
                  <c:v>42702</c:v>
                </c:pt>
                <c:pt idx="10926">
                  <c:v>42703</c:v>
                </c:pt>
                <c:pt idx="10927">
                  <c:v>42704</c:v>
                </c:pt>
                <c:pt idx="10928">
                  <c:v>42705</c:v>
                </c:pt>
                <c:pt idx="10929">
                  <c:v>42706</c:v>
                </c:pt>
                <c:pt idx="10930">
                  <c:v>42707</c:v>
                </c:pt>
                <c:pt idx="10931">
                  <c:v>42708</c:v>
                </c:pt>
                <c:pt idx="10932">
                  <c:v>42709</c:v>
                </c:pt>
                <c:pt idx="10933">
                  <c:v>42710</c:v>
                </c:pt>
                <c:pt idx="10934">
                  <c:v>42711</c:v>
                </c:pt>
                <c:pt idx="10935">
                  <c:v>42712</c:v>
                </c:pt>
                <c:pt idx="10936">
                  <c:v>42713</c:v>
                </c:pt>
                <c:pt idx="10937">
                  <c:v>42714</c:v>
                </c:pt>
                <c:pt idx="10938">
                  <c:v>42715</c:v>
                </c:pt>
                <c:pt idx="10939">
                  <c:v>42716</c:v>
                </c:pt>
                <c:pt idx="10940">
                  <c:v>42717</c:v>
                </c:pt>
                <c:pt idx="10941">
                  <c:v>42718</c:v>
                </c:pt>
                <c:pt idx="10942">
                  <c:v>42719</c:v>
                </c:pt>
                <c:pt idx="10943">
                  <c:v>42720</c:v>
                </c:pt>
                <c:pt idx="10944">
                  <c:v>42721</c:v>
                </c:pt>
                <c:pt idx="10945">
                  <c:v>42722</c:v>
                </c:pt>
                <c:pt idx="10946">
                  <c:v>42723</c:v>
                </c:pt>
                <c:pt idx="10947">
                  <c:v>42724</c:v>
                </c:pt>
                <c:pt idx="10948">
                  <c:v>42725</c:v>
                </c:pt>
                <c:pt idx="10949">
                  <c:v>42726</c:v>
                </c:pt>
                <c:pt idx="10950">
                  <c:v>42727</c:v>
                </c:pt>
                <c:pt idx="10951">
                  <c:v>42728</c:v>
                </c:pt>
                <c:pt idx="10952">
                  <c:v>42729</c:v>
                </c:pt>
                <c:pt idx="10953">
                  <c:v>42730</c:v>
                </c:pt>
                <c:pt idx="10954">
                  <c:v>42731</c:v>
                </c:pt>
                <c:pt idx="10955">
                  <c:v>42732</c:v>
                </c:pt>
                <c:pt idx="10956">
                  <c:v>42733</c:v>
                </c:pt>
                <c:pt idx="10957">
                  <c:v>42734</c:v>
                </c:pt>
                <c:pt idx="10958">
                  <c:v>42735</c:v>
                </c:pt>
                <c:pt idx="10959">
                  <c:v>42736</c:v>
                </c:pt>
                <c:pt idx="10960">
                  <c:v>42737</c:v>
                </c:pt>
                <c:pt idx="10961">
                  <c:v>42738</c:v>
                </c:pt>
                <c:pt idx="10962">
                  <c:v>42739</c:v>
                </c:pt>
                <c:pt idx="10963">
                  <c:v>42740</c:v>
                </c:pt>
                <c:pt idx="10964">
                  <c:v>42741</c:v>
                </c:pt>
                <c:pt idx="10965">
                  <c:v>42742</c:v>
                </c:pt>
                <c:pt idx="10966">
                  <c:v>42743</c:v>
                </c:pt>
                <c:pt idx="10967">
                  <c:v>42744</c:v>
                </c:pt>
                <c:pt idx="10968">
                  <c:v>42745</c:v>
                </c:pt>
                <c:pt idx="10969">
                  <c:v>42746</c:v>
                </c:pt>
                <c:pt idx="10970">
                  <c:v>42747</c:v>
                </c:pt>
                <c:pt idx="10971">
                  <c:v>42748</c:v>
                </c:pt>
                <c:pt idx="10972">
                  <c:v>42749</c:v>
                </c:pt>
                <c:pt idx="10973">
                  <c:v>42750</c:v>
                </c:pt>
                <c:pt idx="10974">
                  <c:v>42751</c:v>
                </c:pt>
                <c:pt idx="10975">
                  <c:v>42752</c:v>
                </c:pt>
                <c:pt idx="10976">
                  <c:v>42753</c:v>
                </c:pt>
                <c:pt idx="10977">
                  <c:v>42754</c:v>
                </c:pt>
                <c:pt idx="10978">
                  <c:v>42755</c:v>
                </c:pt>
                <c:pt idx="10979">
                  <c:v>42756</c:v>
                </c:pt>
                <c:pt idx="10980">
                  <c:v>42757</c:v>
                </c:pt>
                <c:pt idx="10981">
                  <c:v>42758</c:v>
                </c:pt>
                <c:pt idx="10982">
                  <c:v>42759</c:v>
                </c:pt>
                <c:pt idx="10983">
                  <c:v>42760</c:v>
                </c:pt>
                <c:pt idx="10984">
                  <c:v>42761</c:v>
                </c:pt>
                <c:pt idx="10985">
                  <c:v>42762</c:v>
                </c:pt>
                <c:pt idx="10986">
                  <c:v>42763</c:v>
                </c:pt>
                <c:pt idx="10987">
                  <c:v>42764</c:v>
                </c:pt>
                <c:pt idx="10988">
                  <c:v>42765</c:v>
                </c:pt>
                <c:pt idx="10989">
                  <c:v>42766</c:v>
                </c:pt>
                <c:pt idx="10990">
                  <c:v>42767</c:v>
                </c:pt>
                <c:pt idx="10991">
                  <c:v>42768</c:v>
                </c:pt>
                <c:pt idx="10992">
                  <c:v>42769</c:v>
                </c:pt>
                <c:pt idx="10993">
                  <c:v>42770</c:v>
                </c:pt>
                <c:pt idx="10994">
                  <c:v>42771</c:v>
                </c:pt>
                <c:pt idx="10995">
                  <c:v>42772</c:v>
                </c:pt>
                <c:pt idx="10996">
                  <c:v>42773</c:v>
                </c:pt>
                <c:pt idx="10997">
                  <c:v>42774</c:v>
                </c:pt>
                <c:pt idx="10998">
                  <c:v>42775</c:v>
                </c:pt>
                <c:pt idx="10999">
                  <c:v>42776</c:v>
                </c:pt>
                <c:pt idx="11000">
                  <c:v>42777</c:v>
                </c:pt>
                <c:pt idx="11001">
                  <c:v>42778</c:v>
                </c:pt>
                <c:pt idx="11002">
                  <c:v>42779</c:v>
                </c:pt>
                <c:pt idx="11003">
                  <c:v>42780</c:v>
                </c:pt>
                <c:pt idx="11004">
                  <c:v>42781</c:v>
                </c:pt>
                <c:pt idx="11005">
                  <c:v>42782</c:v>
                </c:pt>
                <c:pt idx="11006">
                  <c:v>42783</c:v>
                </c:pt>
                <c:pt idx="11007">
                  <c:v>42784</c:v>
                </c:pt>
                <c:pt idx="11008">
                  <c:v>42785</c:v>
                </c:pt>
                <c:pt idx="11009">
                  <c:v>42786</c:v>
                </c:pt>
                <c:pt idx="11010">
                  <c:v>42787</c:v>
                </c:pt>
                <c:pt idx="11011">
                  <c:v>42788</c:v>
                </c:pt>
                <c:pt idx="11012">
                  <c:v>42789</c:v>
                </c:pt>
                <c:pt idx="11013">
                  <c:v>42790</c:v>
                </c:pt>
                <c:pt idx="11014">
                  <c:v>42791</c:v>
                </c:pt>
                <c:pt idx="11015">
                  <c:v>42792</c:v>
                </c:pt>
                <c:pt idx="11016">
                  <c:v>42793</c:v>
                </c:pt>
                <c:pt idx="11017">
                  <c:v>42794</c:v>
                </c:pt>
                <c:pt idx="11018">
                  <c:v>42795</c:v>
                </c:pt>
                <c:pt idx="11019">
                  <c:v>42796</c:v>
                </c:pt>
                <c:pt idx="11020">
                  <c:v>42797</c:v>
                </c:pt>
                <c:pt idx="11021">
                  <c:v>42798</c:v>
                </c:pt>
                <c:pt idx="11022">
                  <c:v>42799</c:v>
                </c:pt>
                <c:pt idx="11023">
                  <c:v>42800</c:v>
                </c:pt>
                <c:pt idx="11024">
                  <c:v>42801</c:v>
                </c:pt>
                <c:pt idx="11025">
                  <c:v>42802</c:v>
                </c:pt>
                <c:pt idx="11026">
                  <c:v>42803</c:v>
                </c:pt>
                <c:pt idx="11027">
                  <c:v>42804</c:v>
                </c:pt>
                <c:pt idx="11028">
                  <c:v>42805</c:v>
                </c:pt>
                <c:pt idx="11029">
                  <c:v>42806</c:v>
                </c:pt>
                <c:pt idx="11030">
                  <c:v>42807</c:v>
                </c:pt>
                <c:pt idx="11031">
                  <c:v>42808</c:v>
                </c:pt>
                <c:pt idx="11032">
                  <c:v>42809</c:v>
                </c:pt>
                <c:pt idx="11033">
                  <c:v>42810</c:v>
                </c:pt>
                <c:pt idx="11034">
                  <c:v>42811</c:v>
                </c:pt>
                <c:pt idx="11035">
                  <c:v>42812</c:v>
                </c:pt>
                <c:pt idx="11036">
                  <c:v>42813</c:v>
                </c:pt>
                <c:pt idx="11037">
                  <c:v>42814</c:v>
                </c:pt>
                <c:pt idx="11038">
                  <c:v>42815</c:v>
                </c:pt>
                <c:pt idx="11039">
                  <c:v>42816</c:v>
                </c:pt>
                <c:pt idx="11040">
                  <c:v>42817</c:v>
                </c:pt>
                <c:pt idx="11041">
                  <c:v>42818</c:v>
                </c:pt>
                <c:pt idx="11042">
                  <c:v>42819</c:v>
                </c:pt>
                <c:pt idx="11043">
                  <c:v>42820</c:v>
                </c:pt>
                <c:pt idx="11044">
                  <c:v>42821</c:v>
                </c:pt>
                <c:pt idx="11045">
                  <c:v>42822</c:v>
                </c:pt>
                <c:pt idx="11046">
                  <c:v>42823</c:v>
                </c:pt>
                <c:pt idx="11047">
                  <c:v>42824</c:v>
                </c:pt>
                <c:pt idx="11048">
                  <c:v>42825</c:v>
                </c:pt>
                <c:pt idx="11049">
                  <c:v>42826</c:v>
                </c:pt>
                <c:pt idx="11050">
                  <c:v>42827</c:v>
                </c:pt>
                <c:pt idx="11051">
                  <c:v>42828</c:v>
                </c:pt>
                <c:pt idx="11052">
                  <c:v>42829</c:v>
                </c:pt>
                <c:pt idx="11053">
                  <c:v>42830</c:v>
                </c:pt>
                <c:pt idx="11054">
                  <c:v>42831</c:v>
                </c:pt>
                <c:pt idx="11055">
                  <c:v>42832</c:v>
                </c:pt>
                <c:pt idx="11056">
                  <c:v>42833</c:v>
                </c:pt>
                <c:pt idx="11057">
                  <c:v>42834</c:v>
                </c:pt>
                <c:pt idx="11058">
                  <c:v>42835</c:v>
                </c:pt>
                <c:pt idx="11059">
                  <c:v>42836</c:v>
                </c:pt>
                <c:pt idx="11060">
                  <c:v>42837</c:v>
                </c:pt>
                <c:pt idx="11061">
                  <c:v>42838</c:v>
                </c:pt>
                <c:pt idx="11062">
                  <c:v>42839</c:v>
                </c:pt>
                <c:pt idx="11063">
                  <c:v>42840</c:v>
                </c:pt>
                <c:pt idx="11064">
                  <c:v>42841</c:v>
                </c:pt>
                <c:pt idx="11065">
                  <c:v>42842</c:v>
                </c:pt>
                <c:pt idx="11066">
                  <c:v>42843</c:v>
                </c:pt>
                <c:pt idx="11067">
                  <c:v>42844</c:v>
                </c:pt>
                <c:pt idx="11068">
                  <c:v>42845</c:v>
                </c:pt>
                <c:pt idx="11069">
                  <c:v>42846</c:v>
                </c:pt>
                <c:pt idx="11070">
                  <c:v>42847</c:v>
                </c:pt>
                <c:pt idx="11071">
                  <c:v>42848</c:v>
                </c:pt>
                <c:pt idx="11072">
                  <c:v>42849</c:v>
                </c:pt>
                <c:pt idx="11073">
                  <c:v>42850</c:v>
                </c:pt>
                <c:pt idx="11074">
                  <c:v>42851</c:v>
                </c:pt>
                <c:pt idx="11075">
                  <c:v>42852</c:v>
                </c:pt>
                <c:pt idx="11076">
                  <c:v>42853</c:v>
                </c:pt>
                <c:pt idx="11077">
                  <c:v>42854</c:v>
                </c:pt>
                <c:pt idx="11078">
                  <c:v>42855</c:v>
                </c:pt>
                <c:pt idx="11079">
                  <c:v>42856</c:v>
                </c:pt>
                <c:pt idx="11080">
                  <c:v>42857</c:v>
                </c:pt>
                <c:pt idx="11081">
                  <c:v>42858</c:v>
                </c:pt>
                <c:pt idx="11082">
                  <c:v>42859</c:v>
                </c:pt>
                <c:pt idx="11083">
                  <c:v>42860</c:v>
                </c:pt>
                <c:pt idx="11084">
                  <c:v>42861</c:v>
                </c:pt>
                <c:pt idx="11085">
                  <c:v>42862</c:v>
                </c:pt>
                <c:pt idx="11086">
                  <c:v>42863</c:v>
                </c:pt>
                <c:pt idx="11087">
                  <c:v>42864</c:v>
                </c:pt>
                <c:pt idx="11088">
                  <c:v>42865</c:v>
                </c:pt>
                <c:pt idx="11089">
                  <c:v>42866</c:v>
                </c:pt>
                <c:pt idx="11090">
                  <c:v>42867</c:v>
                </c:pt>
                <c:pt idx="11091">
                  <c:v>42868</c:v>
                </c:pt>
                <c:pt idx="11092">
                  <c:v>42869</c:v>
                </c:pt>
                <c:pt idx="11093">
                  <c:v>42870</c:v>
                </c:pt>
                <c:pt idx="11094">
                  <c:v>42871</c:v>
                </c:pt>
                <c:pt idx="11095">
                  <c:v>42872</c:v>
                </c:pt>
                <c:pt idx="11096">
                  <c:v>42873</c:v>
                </c:pt>
                <c:pt idx="11097">
                  <c:v>42874</c:v>
                </c:pt>
                <c:pt idx="11098">
                  <c:v>42875</c:v>
                </c:pt>
                <c:pt idx="11099">
                  <c:v>42876</c:v>
                </c:pt>
                <c:pt idx="11100">
                  <c:v>42877</c:v>
                </c:pt>
                <c:pt idx="11101">
                  <c:v>42878</c:v>
                </c:pt>
                <c:pt idx="11102">
                  <c:v>42879</c:v>
                </c:pt>
                <c:pt idx="11103">
                  <c:v>42880</c:v>
                </c:pt>
                <c:pt idx="11104">
                  <c:v>42881</c:v>
                </c:pt>
                <c:pt idx="11105">
                  <c:v>42882</c:v>
                </c:pt>
                <c:pt idx="11106">
                  <c:v>42883</c:v>
                </c:pt>
                <c:pt idx="11107">
                  <c:v>42884</c:v>
                </c:pt>
                <c:pt idx="11108">
                  <c:v>42885</c:v>
                </c:pt>
                <c:pt idx="11109">
                  <c:v>42886</c:v>
                </c:pt>
                <c:pt idx="11110">
                  <c:v>42887</c:v>
                </c:pt>
                <c:pt idx="11111">
                  <c:v>42888</c:v>
                </c:pt>
                <c:pt idx="11112">
                  <c:v>42889</c:v>
                </c:pt>
                <c:pt idx="11113">
                  <c:v>42890</c:v>
                </c:pt>
                <c:pt idx="11114">
                  <c:v>42891</c:v>
                </c:pt>
                <c:pt idx="11115">
                  <c:v>42892</c:v>
                </c:pt>
                <c:pt idx="11116">
                  <c:v>42893</c:v>
                </c:pt>
                <c:pt idx="11117">
                  <c:v>42894</c:v>
                </c:pt>
                <c:pt idx="11118">
                  <c:v>42895</c:v>
                </c:pt>
                <c:pt idx="11119">
                  <c:v>42896</c:v>
                </c:pt>
                <c:pt idx="11120">
                  <c:v>42897</c:v>
                </c:pt>
                <c:pt idx="11121">
                  <c:v>42898</c:v>
                </c:pt>
                <c:pt idx="11122">
                  <c:v>42899</c:v>
                </c:pt>
                <c:pt idx="11123">
                  <c:v>42900</c:v>
                </c:pt>
                <c:pt idx="11124">
                  <c:v>42901</c:v>
                </c:pt>
                <c:pt idx="11125">
                  <c:v>42902</c:v>
                </c:pt>
                <c:pt idx="11126">
                  <c:v>42903</c:v>
                </c:pt>
                <c:pt idx="11127">
                  <c:v>42904</c:v>
                </c:pt>
                <c:pt idx="11128">
                  <c:v>42905</c:v>
                </c:pt>
                <c:pt idx="11129">
                  <c:v>42906</c:v>
                </c:pt>
                <c:pt idx="11130">
                  <c:v>42907</c:v>
                </c:pt>
                <c:pt idx="11131">
                  <c:v>42908</c:v>
                </c:pt>
                <c:pt idx="11132">
                  <c:v>42909</c:v>
                </c:pt>
                <c:pt idx="11133">
                  <c:v>42910</c:v>
                </c:pt>
                <c:pt idx="11134">
                  <c:v>42911</c:v>
                </c:pt>
                <c:pt idx="11135">
                  <c:v>42912</c:v>
                </c:pt>
                <c:pt idx="11136">
                  <c:v>42913</c:v>
                </c:pt>
                <c:pt idx="11137">
                  <c:v>42914</c:v>
                </c:pt>
                <c:pt idx="11138">
                  <c:v>42915</c:v>
                </c:pt>
                <c:pt idx="11139">
                  <c:v>42916</c:v>
                </c:pt>
                <c:pt idx="11140">
                  <c:v>42917</c:v>
                </c:pt>
                <c:pt idx="11141">
                  <c:v>42918</c:v>
                </c:pt>
                <c:pt idx="11142">
                  <c:v>42919</c:v>
                </c:pt>
                <c:pt idx="11143">
                  <c:v>42920</c:v>
                </c:pt>
                <c:pt idx="11144">
                  <c:v>42921</c:v>
                </c:pt>
                <c:pt idx="11145">
                  <c:v>42922</c:v>
                </c:pt>
                <c:pt idx="11146">
                  <c:v>42923</c:v>
                </c:pt>
                <c:pt idx="11147">
                  <c:v>42924</c:v>
                </c:pt>
                <c:pt idx="11148">
                  <c:v>42925</c:v>
                </c:pt>
                <c:pt idx="11149">
                  <c:v>42926</c:v>
                </c:pt>
                <c:pt idx="11150">
                  <c:v>42927</c:v>
                </c:pt>
                <c:pt idx="11151">
                  <c:v>42928</c:v>
                </c:pt>
                <c:pt idx="11152">
                  <c:v>42929</c:v>
                </c:pt>
                <c:pt idx="11153">
                  <c:v>42930</c:v>
                </c:pt>
                <c:pt idx="11154">
                  <c:v>42931</c:v>
                </c:pt>
                <c:pt idx="11155">
                  <c:v>42932</c:v>
                </c:pt>
                <c:pt idx="11156">
                  <c:v>42933</c:v>
                </c:pt>
                <c:pt idx="11157">
                  <c:v>42934</c:v>
                </c:pt>
                <c:pt idx="11158">
                  <c:v>42935</c:v>
                </c:pt>
                <c:pt idx="11159">
                  <c:v>42936</c:v>
                </c:pt>
                <c:pt idx="11160">
                  <c:v>42937</c:v>
                </c:pt>
                <c:pt idx="11161">
                  <c:v>42938</c:v>
                </c:pt>
                <c:pt idx="11162">
                  <c:v>42939</c:v>
                </c:pt>
                <c:pt idx="11163">
                  <c:v>42940</c:v>
                </c:pt>
                <c:pt idx="11164">
                  <c:v>42941</c:v>
                </c:pt>
                <c:pt idx="11165">
                  <c:v>42942</c:v>
                </c:pt>
                <c:pt idx="11166">
                  <c:v>42943</c:v>
                </c:pt>
                <c:pt idx="11167">
                  <c:v>42944</c:v>
                </c:pt>
                <c:pt idx="11168">
                  <c:v>42945</c:v>
                </c:pt>
                <c:pt idx="11169">
                  <c:v>42946</c:v>
                </c:pt>
                <c:pt idx="11170">
                  <c:v>42947</c:v>
                </c:pt>
                <c:pt idx="11171">
                  <c:v>42948</c:v>
                </c:pt>
                <c:pt idx="11172">
                  <c:v>42949</c:v>
                </c:pt>
                <c:pt idx="11173">
                  <c:v>42950</c:v>
                </c:pt>
                <c:pt idx="11174">
                  <c:v>42951</c:v>
                </c:pt>
                <c:pt idx="11175">
                  <c:v>42952</c:v>
                </c:pt>
                <c:pt idx="11176">
                  <c:v>42953</c:v>
                </c:pt>
                <c:pt idx="11177">
                  <c:v>42954</c:v>
                </c:pt>
                <c:pt idx="11178">
                  <c:v>42955</c:v>
                </c:pt>
                <c:pt idx="11179">
                  <c:v>42956</c:v>
                </c:pt>
                <c:pt idx="11180">
                  <c:v>42957</c:v>
                </c:pt>
                <c:pt idx="11181">
                  <c:v>42958</c:v>
                </c:pt>
                <c:pt idx="11182">
                  <c:v>42959</c:v>
                </c:pt>
                <c:pt idx="11183">
                  <c:v>42960</c:v>
                </c:pt>
                <c:pt idx="11184">
                  <c:v>42961</c:v>
                </c:pt>
                <c:pt idx="11185">
                  <c:v>42962</c:v>
                </c:pt>
                <c:pt idx="11186">
                  <c:v>42963</c:v>
                </c:pt>
                <c:pt idx="11187">
                  <c:v>42964</c:v>
                </c:pt>
                <c:pt idx="11188">
                  <c:v>42965</c:v>
                </c:pt>
                <c:pt idx="11189">
                  <c:v>42966</c:v>
                </c:pt>
                <c:pt idx="11190">
                  <c:v>42967</c:v>
                </c:pt>
                <c:pt idx="11191">
                  <c:v>42968</c:v>
                </c:pt>
                <c:pt idx="11192">
                  <c:v>42969</c:v>
                </c:pt>
                <c:pt idx="11193">
                  <c:v>42970</c:v>
                </c:pt>
                <c:pt idx="11194">
                  <c:v>42971</c:v>
                </c:pt>
                <c:pt idx="11195">
                  <c:v>42972</c:v>
                </c:pt>
                <c:pt idx="11196">
                  <c:v>42973</c:v>
                </c:pt>
                <c:pt idx="11197">
                  <c:v>42974</c:v>
                </c:pt>
                <c:pt idx="11198">
                  <c:v>42975</c:v>
                </c:pt>
                <c:pt idx="11199">
                  <c:v>42976</c:v>
                </c:pt>
                <c:pt idx="11200">
                  <c:v>42977</c:v>
                </c:pt>
                <c:pt idx="11201">
                  <c:v>42978</c:v>
                </c:pt>
                <c:pt idx="11202">
                  <c:v>42979</c:v>
                </c:pt>
                <c:pt idx="11203">
                  <c:v>42980</c:v>
                </c:pt>
                <c:pt idx="11204">
                  <c:v>42981</c:v>
                </c:pt>
                <c:pt idx="11205">
                  <c:v>42982</c:v>
                </c:pt>
                <c:pt idx="11206">
                  <c:v>42983</c:v>
                </c:pt>
                <c:pt idx="11207">
                  <c:v>42984</c:v>
                </c:pt>
                <c:pt idx="11208">
                  <c:v>42985</c:v>
                </c:pt>
                <c:pt idx="11209">
                  <c:v>42986</c:v>
                </c:pt>
                <c:pt idx="11210">
                  <c:v>42987</c:v>
                </c:pt>
                <c:pt idx="11211">
                  <c:v>42988</c:v>
                </c:pt>
                <c:pt idx="11212">
                  <c:v>42989</c:v>
                </c:pt>
                <c:pt idx="11213">
                  <c:v>42990</c:v>
                </c:pt>
                <c:pt idx="11214">
                  <c:v>42991</c:v>
                </c:pt>
                <c:pt idx="11215">
                  <c:v>42992</c:v>
                </c:pt>
                <c:pt idx="11216">
                  <c:v>42993</c:v>
                </c:pt>
                <c:pt idx="11217">
                  <c:v>42994</c:v>
                </c:pt>
                <c:pt idx="11218">
                  <c:v>42995</c:v>
                </c:pt>
                <c:pt idx="11219">
                  <c:v>42996</c:v>
                </c:pt>
                <c:pt idx="11220">
                  <c:v>42997</c:v>
                </c:pt>
                <c:pt idx="11221">
                  <c:v>42998</c:v>
                </c:pt>
                <c:pt idx="11222">
                  <c:v>42999</c:v>
                </c:pt>
                <c:pt idx="11223">
                  <c:v>43000</c:v>
                </c:pt>
                <c:pt idx="11224">
                  <c:v>43001</c:v>
                </c:pt>
                <c:pt idx="11225">
                  <c:v>43002</c:v>
                </c:pt>
                <c:pt idx="11226">
                  <c:v>43003</c:v>
                </c:pt>
                <c:pt idx="11227">
                  <c:v>43004</c:v>
                </c:pt>
                <c:pt idx="11228">
                  <c:v>43005</c:v>
                </c:pt>
                <c:pt idx="11229">
                  <c:v>43006</c:v>
                </c:pt>
                <c:pt idx="11230">
                  <c:v>43007</c:v>
                </c:pt>
                <c:pt idx="11231">
                  <c:v>43008</c:v>
                </c:pt>
                <c:pt idx="11232">
                  <c:v>43009</c:v>
                </c:pt>
                <c:pt idx="11233">
                  <c:v>43010</c:v>
                </c:pt>
                <c:pt idx="11234">
                  <c:v>43011</c:v>
                </c:pt>
                <c:pt idx="11235">
                  <c:v>43012</c:v>
                </c:pt>
                <c:pt idx="11236">
                  <c:v>43013</c:v>
                </c:pt>
                <c:pt idx="11237">
                  <c:v>43014</c:v>
                </c:pt>
                <c:pt idx="11238">
                  <c:v>43015</c:v>
                </c:pt>
                <c:pt idx="11239">
                  <c:v>43016</c:v>
                </c:pt>
                <c:pt idx="11240">
                  <c:v>43017</c:v>
                </c:pt>
                <c:pt idx="11241">
                  <c:v>43018</c:v>
                </c:pt>
                <c:pt idx="11242">
                  <c:v>43019</c:v>
                </c:pt>
                <c:pt idx="11243">
                  <c:v>43020</c:v>
                </c:pt>
                <c:pt idx="11244">
                  <c:v>43021</c:v>
                </c:pt>
                <c:pt idx="11245">
                  <c:v>43022</c:v>
                </c:pt>
                <c:pt idx="11246">
                  <c:v>43023</c:v>
                </c:pt>
                <c:pt idx="11247">
                  <c:v>43024</c:v>
                </c:pt>
                <c:pt idx="11248">
                  <c:v>43025</c:v>
                </c:pt>
                <c:pt idx="11249">
                  <c:v>43026</c:v>
                </c:pt>
                <c:pt idx="11250">
                  <c:v>43027</c:v>
                </c:pt>
                <c:pt idx="11251">
                  <c:v>43028</c:v>
                </c:pt>
                <c:pt idx="11252">
                  <c:v>43029</c:v>
                </c:pt>
                <c:pt idx="11253">
                  <c:v>43030</c:v>
                </c:pt>
                <c:pt idx="11254">
                  <c:v>43031</c:v>
                </c:pt>
                <c:pt idx="11255">
                  <c:v>43032</c:v>
                </c:pt>
                <c:pt idx="11256">
                  <c:v>43033</c:v>
                </c:pt>
                <c:pt idx="11257">
                  <c:v>43034</c:v>
                </c:pt>
                <c:pt idx="11258">
                  <c:v>43035</c:v>
                </c:pt>
                <c:pt idx="11259">
                  <c:v>43036</c:v>
                </c:pt>
                <c:pt idx="11260">
                  <c:v>43037</c:v>
                </c:pt>
                <c:pt idx="11261">
                  <c:v>43038</c:v>
                </c:pt>
                <c:pt idx="11262">
                  <c:v>43039</c:v>
                </c:pt>
                <c:pt idx="11263">
                  <c:v>43040</c:v>
                </c:pt>
                <c:pt idx="11264">
                  <c:v>43041</c:v>
                </c:pt>
                <c:pt idx="11265">
                  <c:v>43042</c:v>
                </c:pt>
                <c:pt idx="11266">
                  <c:v>43043</c:v>
                </c:pt>
                <c:pt idx="11267">
                  <c:v>43044</c:v>
                </c:pt>
                <c:pt idx="11268">
                  <c:v>43045</c:v>
                </c:pt>
                <c:pt idx="11269">
                  <c:v>43046</c:v>
                </c:pt>
                <c:pt idx="11270">
                  <c:v>43047</c:v>
                </c:pt>
                <c:pt idx="11271">
                  <c:v>43048</c:v>
                </c:pt>
                <c:pt idx="11272">
                  <c:v>43049</c:v>
                </c:pt>
                <c:pt idx="11273">
                  <c:v>43050</c:v>
                </c:pt>
                <c:pt idx="11274">
                  <c:v>43051</c:v>
                </c:pt>
                <c:pt idx="11275">
                  <c:v>43052</c:v>
                </c:pt>
                <c:pt idx="11276">
                  <c:v>43053</c:v>
                </c:pt>
                <c:pt idx="11277">
                  <c:v>43054</c:v>
                </c:pt>
                <c:pt idx="11278">
                  <c:v>43055</c:v>
                </c:pt>
                <c:pt idx="11279">
                  <c:v>43056</c:v>
                </c:pt>
                <c:pt idx="11280">
                  <c:v>43057</c:v>
                </c:pt>
                <c:pt idx="11281">
                  <c:v>43058</c:v>
                </c:pt>
                <c:pt idx="11282">
                  <c:v>43059</c:v>
                </c:pt>
                <c:pt idx="11283">
                  <c:v>43060</c:v>
                </c:pt>
                <c:pt idx="11284">
                  <c:v>43061</c:v>
                </c:pt>
                <c:pt idx="11285">
                  <c:v>43062</c:v>
                </c:pt>
                <c:pt idx="11286">
                  <c:v>43063</c:v>
                </c:pt>
                <c:pt idx="11287">
                  <c:v>43064</c:v>
                </c:pt>
                <c:pt idx="11288">
                  <c:v>43065</c:v>
                </c:pt>
                <c:pt idx="11289">
                  <c:v>43066</c:v>
                </c:pt>
                <c:pt idx="11290">
                  <c:v>43067</c:v>
                </c:pt>
                <c:pt idx="11291">
                  <c:v>43068</c:v>
                </c:pt>
                <c:pt idx="11292">
                  <c:v>43069</c:v>
                </c:pt>
                <c:pt idx="11293">
                  <c:v>43070</c:v>
                </c:pt>
                <c:pt idx="11294">
                  <c:v>43071</c:v>
                </c:pt>
                <c:pt idx="11295">
                  <c:v>43072</c:v>
                </c:pt>
                <c:pt idx="11296">
                  <c:v>43073</c:v>
                </c:pt>
                <c:pt idx="11297">
                  <c:v>43074</c:v>
                </c:pt>
                <c:pt idx="11298">
                  <c:v>43075</c:v>
                </c:pt>
                <c:pt idx="11299">
                  <c:v>43076</c:v>
                </c:pt>
                <c:pt idx="11300">
                  <c:v>43077</c:v>
                </c:pt>
                <c:pt idx="11301">
                  <c:v>43078</c:v>
                </c:pt>
                <c:pt idx="11302">
                  <c:v>43079</c:v>
                </c:pt>
                <c:pt idx="11303">
                  <c:v>43080</c:v>
                </c:pt>
                <c:pt idx="11304">
                  <c:v>43081</c:v>
                </c:pt>
                <c:pt idx="11305">
                  <c:v>43082</c:v>
                </c:pt>
                <c:pt idx="11306">
                  <c:v>43083</c:v>
                </c:pt>
                <c:pt idx="11307">
                  <c:v>43084</c:v>
                </c:pt>
                <c:pt idx="11308">
                  <c:v>43085</c:v>
                </c:pt>
                <c:pt idx="11309">
                  <c:v>43086</c:v>
                </c:pt>
                <c:pt idx="11310">
                  <c:v>43087</c:v>
                </c:pt>
                <c:pt idx="11311">
                  <c:v>43088</c:v>
                </c:pt>
                <c:pt idx="11312">
                  <c:v>43089</c:v>
                </c:pt>
                <c:pt idx="11313">
                  <c:v>43090</c:v>
                </c:pt>
                <c:pt idx="11314">
                  <c:v>43091</c:v>
                </c:pt>
                <c:pt idx="11315">
                  <c:v>43092</c:v>
                </c:pt>
                <c:pt idx="11316">
                  <c:v>43093</c:v>
                </c:pt>
                <c:pt idx="11317">
                  <c:v>43094</c:v>
                </c:pt>
                <c:pt idx="11318">
                  <c:v>43095</c:v>
                </c:pt>
                <c:pt idx="11319">
                  <c:v>43096</c:v>
                </c:pt>
                <c:pt idx="11320">
                  <c:v>43097</c:v>
                </c:pt>
                <c:pt idx="11321">
                  <c:v>43098</c:v>
                </c:pt>
                <c:pt idx="11322">
                  <c:v>43099</c:v>
                </c:pt>
                <c:pt idx="11323">
                  <c:v>43100</c:v>
                </c:pt>
                <c:pt idx="11324">
                  <c:v>43101</c:v>
                </c:pt>
                <c:pt idx="11325">
                  <c:v>43102</c:v>
                </c:pt>
                <c:pt idx="11326">
                  <c:v>43103</c:v>
                </c:pt>
                <c:pt idx="11327">
                  <c:v>43104</c:v>
                </c:pt>
                <c:pt idx="11328">
                  <c:v>43105</c:v>
                </c:pt>
                <c:pt idx="11329">
                  <c:v>43106</c:v>
                </c:pt>
                <c:pt idx="11330">
                  <c:v>43107</c:v>
                </c:pt>
                <c:pt idx="11331">
                  <c:v>43108</c:v>
                </c:pt>
                <c:pt idx="11332">
                  <c:v>43109</c:v>
                </c:pt>
                <c:pt idx="11333">
                  <c:v>43110</c:v>
                </c:pt>
                <c:pt idx="11334">
                  <c:v>43111</c:v>
                </c:pt>
                <c:pt idx="11335">
                  <c:v>43112</c:v>
                </c:pt>
                <c:pt idx="11336">
                  <c:v>43113</c:v>
                </c:pt>
                <c:pt idx="11337">
                  <c:v>43114</c:v>
                </c:pt>
                <c:pt idx="11338">
                  <c:v>43115</c:v>
                </c:pt>
                <c:pt idx="11339">
                  <c:v>43116</c:v>
                </c:pt>
                <c:pt idx="11340">
                  <c:v>43117</c:v>
                </c:pt>
                <c:pt idx="11341">
                  <c:v>43118</c:v>
                </c:pt>
                <c:pt idx="11342">
                  <c:v>43119</c:v>
                </c:pt>
                <c:pt idx="11343">
                  <c:v>43120</c:v>
                </c:pt>
                <c:pt idx="11344">
                  <c:v>43121</c:v>
                </c:pt>
                <c:pt idx="11345">
                  <c:v>43122</c:v>
                </c:pt>
                <c:pt idx="11346">
                  <c:v>43123</c:v>
                </c:pt>
                <c:pt idx="11347">
                  <c:v>43124</c:v>
                </c:pt>
                <c:pt idx="11348">
                  <c:v>43125</c:v>
                </c:pt>
                <c:pt idx="11349">
                  <c:v>43126</c:v>
                </c:pt>
                <c:pt idx="11350">
                  <c:v>43127</c:v>
                </c:pt>
                <c:pt idx="11351">
                  <c:v>43128</c:v>
                </c:pt>
                <c:pt idx="11352">
                  <c:v>43129</c:v>
                </c:pt>
                <c:pt idx="11353">
                  <c:v>43130</c:v>
                </c:pt>
                <c:pt idx="11354">
                  <c:v>43131</c:v>
                </c:pt>
                <c:pt idx="11355">
                  <c:v>43132</c:v>
                </c:pt>
                <c:pt idx="11356">
                  <c:v>43133</c:v>
                </c:pt>
                <c:pt idx="11357">
                  <c:v>43134</c:v>
                </c:pt>
                <c:pt idx="11358">
                  <c:v>43135</c:v>
                </c:pt>
                <c:pt idx="11359">
                  <c:v>43136</c:v>
                </c:pt>
                <c:pt idx="11360">
                  <c:v>43137</c:v>
                </c:pt>
                <c:pt idx="11361">
                  <c:v>43138</c:v>
                </c:pt>
                <c:pt idx="11362">
                  <c:v>43139</c:v>
                </c:pt>
                <c:pt idx="11363">
                  <c:v>43140</c:v>
                </c:pt>
                <c:pt idx="11364">
                  <c:v>43141</c:v>
                </c:pt>
                <c:pt idx="11365">
                  <c:v>43142</c:v>
                </c:pt>
                <c:pt idx="11366">
                  <c:v>43143</c:v>
                </c:pt>
                <c:pt idx="11367">
                  <c:v>43144</c:v>
                </c:pt>
                <c:pt idx="11368">
                  <c:v>43145</c:v>
                </c:pt>
                <c:pt idx="11369">
                  <c:v>43146</c:v>
                </c:pt>
                <c:pt idx="11370">
                  <c:v>43147</c:v>
                </c:pt>
                <c:pt idx="11371">
                  <c:v>43148</c:v>
                </c:pt>
                <c:pt idx="11372">
                  <c:v>43149</c:v>
                </c:pt>
                <c:pt idx="11373">
                  <c:v>43150</c:v>
                </c:pt>
                <c:pt idx="11374">
                  <c:v>43151</c:v>
                </c:pt>
                <c:pt idx="11375">
                  <c:v>43152</c:v>
                </c:pt>
                <c:pt idx="11376">
                  <c:v>43153</c:v>
                </c:pt>
                <c:pt idx="11377">
                  <c:v>43154</c:v>
                </c:pt>
                <c:pt idx="11378">
                  <c:v>43155</c:v>
                </c:pt>
                <c:pt idx="11379">
                  <c:v>43156</c:v>
                </c:pt>
                <c:pt idx="11380">
                  <c:v>43157</c:v>
                </c:pt>
                <c:pt idx="11381">
                  <c:v>43158</c:v>
                </c:pt>
                <c:pt idx="11382">
                  <c:v>43159</c:v>
                </c:pt>
                <c:pt idx="11383">
                  <c:v>43160</c:v>
                </c:pt>
                <c:pt idx="11384">
                  <c:v>43161</c:v>
                </c:pt>
                <c:pt idx="11385">
                  <c:v>43162</c:v>
                </c:pt>
                <c:pt idx="11386">
                  <c:v>43163</c:v>
                </c:pt>
                <c:pt idx="11387">
                  <c:v>43164</c:v>
                </c:pt>
                <c:pt idx="11388">
                  <c:v>43165</c:v>
                </c:pt>
                <c:pt idx="11389">
                  <c:v>43166</c:v>
                </c:pt>
                <c:pt idx="11390">
                  <c:v>43167</c:v>
                </c:pt>
                <c:pt idx="11391">
                  <c:v>43168</c:v>
                </c:pt>
                <c:pt idx="11392">
                  <c:v>43169</c:v>
                </c:pt>
                <c:pt idx="11393">
                  <c:v>43170</c:v>
                </c:pt>
                <c:pt idx="11394">
                  <c:v>43171</c:v>
                </c:pt>
                <c:pt idx="11395">
                  <c:v>43172</c:v>
                </c:pt>
                <c:pt idx="11396">
                  <c:v>43173</c:v>
                </c:pt>
                <c:pt idx="11397">
                  <c:v>43174</c:v>
                </c:pt>
                <c:pt idx="11398">
                  <c:v>43175</c:v>
                </c:pt>
                <c:pt idx="11399">
                  <c:v>43176</c:v>
                </c:pt>
                <c:pt idx="11400">
                  <c:v>43177</c:v>
                </c:pt>
                <c:pt idx="11401">
                  <c:v>43178</c:v>
                </c:pt>
                <c:pt idx="11402">
                  <c:v>43179</c:v>
                </c:pt>
                <c:pt idx="11403">
                  <c:v>43180</c:v>
                </c:pt>
                <c:pt idx="11404">
                  <c:v>43181</c:v>
                </c:pt>
                <c:pt idx="11405">
                  <c:v>43182</c:v>
                </c:pt>
                <c:pt idx="11406">
                  <c:v>43183</c:v>
                </c:pt>
                <c:pt idx="11407">
                  <c:v>43184</c:v>
                </c:pt>
                <c:pt idx="11408">
                  <c:v>43185</c:v>
                </c:pt>
                <c:pt idx="11409">
                  <c:v>43186</c:v>
                </c:pt>
                <c:pt idx="11410">
                  <c:v>43187</c:v>
                </c:pt>
                <c:pt idx="11411">
                  <c:v>43188</c:v>
                </c:pt>
                <c:pt idx="11412">
                  <c:v>43189</c:v>
                </c:pt>
                <c:pt idx="11413">
                  <c:v>43190</c:v>
                </c:pt>
                <c:pt idx="11414">
                  <c:v>43191</c:v>
                </c:pt>
                <c:pt idx="11415">
                  <c:v>43192</c:v>
                </c:pt>
                <c:pt idx="11416">
                  <c:v>43193</c:v>
                </c:pt>
                <c:pt idx="11417">
                  <c:v>43194</c:v>
                </c:pt>
                <c:pt idx="11418">
                  <c:v>43195</c:v>
                </c:pt>
                <c:pt idx="11419">
                  <c:v>43196</c:v>
                </c:pt>
                <c:pt idx="11420">
                  <c:v>43197</c:v>
                </c:pt>
                <c:pt idx="11421">
                  <c:v>43198</c:v>
                </c:pt>
                <c:pt idx="11422">
                  <c:v>43199</c:v>
                </c:pt>
                <c:pt idx="11423">
                  <c:v>43200</c:v>
                </c:pt>
                <c:pt idx="11424">
                  <c:v>43201</c:v>
                </c:pt>
                <c:pt idx="11425">
                  <c:v>43202</c:v>
                </c:pt>
                <c:pt idx="11426">
                  <c:v>43203</c:v>
                </c:pt>
                <c:pt idx="11427">
                  <c:v>43204</c:v>
                </c:pt>
                <c:pt idx="11428">
                  <c:v>43205</c:v>
                </c:pt>
                <c:pt idx="11429">
                  <c:v>43206</c:v>
                </c:pt>
                <c:pt idx="11430">
                  <c:v>43207</c:v>
                </c:pt>
                <c:pt idx="11431">
                  <c:v>43208</c:v>
                </c:pt>
                <c:pt idx="11432">
                  <c:v>43209</c:v>
                </c:pt>
                <c:pt idx="11433">
                  <c:v>43210</c:v>
                </c:pt>
                <c:pt idx="11434">
                  <c:v>43211</c:v>
                </c:pt>
                <c:pt idx="11435">
                  <c:v>43212</c:v>
                </c:pt>
                <c:pt idx="11436">
                  <c:v>43213</c:v>
                </c:pt>
                <c:pt idx="11437">
                  <c:v>43214</c:v>
                </c:pt>
                <c:pt idx="11438">
                  <c:v>43215</c:v>
                </c:pt>
                <c:pt idx="11439">
                  <c:v>43216</c:v>
                </c:pt>
                <c:pt idx="11440">
                  <c:v>43217</c:v>
                </c:pt>
                <c:pt idx="11441">
                  <c:v>43218</c:v>
                </c:pt>
                <c:pt idx="11442">
                  <c:v>43219</c:v>
                </c:pt>
                <c:pt idx="11443">
                  <c:v>43220</c:v>
                </c:pt>
                <c:pt idx="11444">
                  <c:v>43221</c:v>
                </c:pt>
                <c:pt idx="11445">
                  <c:v>43222</c:v>
                </c:pt>
                <c:pt idx="11446">
                  <c:v>43223</c:v>
                </c:pt>
                <c:pt idx="11447">
                  <c:v>43224</c:v>
                </c:pt>
                <c:pt idx="11448">
                  <c:v>43225</c:v>
                </c:pt>
                <c:pt idx="11449">
                  <c:v>43226</c:v>
                </c:pt>
                <c:pt idx="11450">
                  <c:v>43227</c:v>
                </c:pt>
                <c:pt idx="11451">
                  <c:v>43228</c:v>
                </c:pt>
                <c:pt idx="11452">
                  <c:v>43229</c:v>
                </c:pt>
                <c:pt idx="11453">
                  <c:v>43230</c:v>
                </c:pt>
                <c:pt idx="11454">
                  <c:v>43231</c:v>
                </c:pt>
                <c:pt idx="11455">
                  <c:v>43232</c:v>
                </c:pt>
                <c:pt idx="11456">
                  <c:v>43233</c:v>
                </c:pt>
                <c:pt idx="11457">
                  <c:v>43234</c:v>
                </c:pt>
                <c:pt idx="11458">
                  <c:v>43235</c:v>
                </c:pt>
                <c:pt idx="11459">
                  <c:v>43236</c:v>
                </c:pt>
                <c:pt idx="11460">
                  <c:v>43237</c:v>
                </c:pt>
                <c:pt idx="11461">
                  <c:v>43238</c:v>
                </c:pt>
                <c:pt idx="11462">
                  <c:v>43239</c:v>
                </c:pt>
                <c:pt idx="11463">
                  <c:v>43240</c:v>
                </c:pt>
                <c:pt idx="11464">
                  <c:v>43241</c:v>
                </c:pt>
                <c:pt idx="11465">
                  <c:v>43242</c:v>
                </c:pt>
                <c:pt idx="11466">
                  <c:v>43243</c:v>
                </c:pt>
                <c:pt idx="11467">
                  <c:v>43244</c:v>
                </c:pt>
                <c:pt idx="11468">
                  <c:v>43245</c:v>
                </c:pt>
                <c:pt idx="11469">
                  <c:v>43246</c:v>
                </c:pt>
                <c:pt idx="11470">
                  <c:v>43247</c:v>
                </c:pt>
                <c:pt idx="11471">
                  <c:v>43248</c:v>
                </c:pt>
                <c:pt idx="11472">
                  <c:v>43249</c:v>
                </c:pt>
                <c:pt idx="11473">
                  <c:v>43250</c:v>
                </c:pt>
                <c:pt idx="11474">
                  <c:v>43251</c:v>
                </c:pt>
                <c:pt idx="11475">
                  <c:v>43252</c:v>
                </c:pt>
                <c:pt idx="11476">
                  <c:v>43253</c:v>
                </c:pt>
                <c:pt idx="11477">
                  <c:v>43254</c:v>
                </c:pt>
                <c:pt idx="11478">
                  <c:v>43255</c:v>
                </c:pt>
                <c:pt idx="11479">
                  <c:v>43256</c:v>
                </c:pt>
                <c:pt idx="11480">
                  <c:v>43257</c:v>
                </c:pt>
                <c:pt idx="11481">
                  <c:v>43258</c:v>
                </c:pt>
                <c:pt idx="11482">
                  <c:v>43259</c:v>
                </c:pt>
                <c:pt idx="11483">
                  <c:v>43260</c:v>
                </c:pt>
                <c:pt idx="11484">
                  <c:v>43261</c:v>
                </c:pt>
                <c:pt idx="11485">
                  <c:v>43262</c:v>
                </c:pt>
                <c:pt idx="11486">
                  <c:v>43263</c:v>
                </c:pt>
                <c:pt idx="11487">
                  <c:v>43264</c:v>
                </c:pt>
                <c:pt idx="11488">
                  <c:v>43265</c:v>
                </c:pt>
                <c:pt idx="11489">
                  <c:v>43266</c:v>
                </c:pt>
                <c:pt idx="11490">
                  <c:v>43267</c:v>
                </c:pt>
                <c:pt idx="11491">
                  <c:v>43268</c:v>
                </c:pt>
                <c:pt idx="11492">
                  <c:v>43269</c:v>
                </c:pt>
                <c:pt idx="11493">
                  <c:v>43270</c:v>
                </c:pt>
                <c:pt idx="11494">
                  <c:v>43271</c:v>
                </c:pt>
                <c:pt idx="11495">
                  <c:v>43272</c:v>
                </c:pt>
                <c:pt idx="11496">
                  <c:v>43273</c:v>
                </c:pt>
                <c:pt idx="11497">
                  <c:v>43274</c:v>
                </c:pt>
                <c:pt idx="11498">
                  <c:v>43275</c:v>
                </c:pt>
                <c:pt idx="11499">
                  <c:v>43276</c:v>
                </c:pt>
                <c:pt idx="11500">
                  <c:v>43277</c:v>
                </c:pt>
                <c:pt idx="11501">
                  <c:v>43278</c:v>
                </c:pt>
                <c:pt idx="11502">
                  <c:v>43279</c:v>
                </c:pt>
                <c:pt idx="11503">
                  <c:v>43280</c:v>
                </c:pt>
                <c:pt idx="11504">
                  <c:v>43281</c:v>
                </c:pt>
                <c:pt idx="11505">
                  <c:v>43282</c:v>
                </c:pt>
                <c:pt idx="11506">
                  <c:v>43283</c:v>
                </c:pt>
                <c:pt idx="11507">
                  <c:v>43284</c:v>
                </c:pt>
                <c:pt idx="11508">
                  <c:v>43285</c:v>
                </c:pt>
                <c:pt idx="11509">
                  <c:v>43286</c:v>
                </c:pt>
                <c:pt idx="11510">
                  <c:v>43287</c:v>
                </c:pt>
                <c:pt idx="11511">
                  <c:v>43288</c:v>
                </c:pt>
                <c:pt idx="11512">
                  <c:v>43289</c:v>
                </c:pt>
                <c:pt idx="11513">
                  <c:v>43290</c:v>
                </c:pt>
                <c:pt idx="11514">
                  <c:v>43291</c:v>
                </c:pt>
                <c:pt idx="11515">
                  <c:v>43292</c:v>
                </c:pt>
                <c:pt idx="11516">
                  <c:v>43293</c:v>
                </c:pt>
                <c:pt idx="11517">
                  <c:v>43294</c:v>
                </c:pt>
                <c:pt idx="11518">
                  <c:v>43295</c:v>
                </c:pt>
                <c:pt idx="11519">
                  <c:v>43296</c:v>
                </c:pt>
                <c:pt idx="11520">
                  <c:v>43297</c:v>
                </c:pt>
                <c:pt idx="11521">
                  <c:v>43298</c:v>
                </c:pt>
                <c:pt idx="11522">
                  <c:v>43299</c:v>
                </c:pt>
                <c:pt idx="11523">
                  <c:v>43300</c:v>
                </c:pt>
                <c:pt idx="11524">
                  <c:v>43301</c:v>
                </c:pt>
                <c:pt idx="11525">
                  <c:v>43302</c:v>
                </c:pt>
                <c:pt idx="11526">
                  <c:v>43303</c:v>
                </c:pt>
                <c:pt idx="11527">
                  <c:v>43304</c:v>
                </c:pt>
                <c:pt idx="11528">
                  <c:v>43305</c:v>
                </c:pt>
                <c:pt idx="11529">
                  <c:v>43306</c:v>
                </c:pt>
                <c:pt idx="11530">
                  <c:v>43307</c:v>
                </c:pt>
                <c:pt idx="11531">
                  <c:v>43308</c:v>
                </c:pt>
                <c:pt idx="11532">
                  <c:v>43309</c:v>
                </c:pt>
                <c:pt idx="11533">
                  <c:v>43310</c:v>
                </c:pt>
                <c:pt idx="11534">
                  <c:v>43311</c:v>
                </c:pt>
                <c:pt idx="11535">
                  <c:v>43312</c:v>
                </c:pt>
                <c:pt idx="11536">
                  <c:v>43313</c:v>
                </c:pt>
                <c:pt idx="11537">
                  <c:v>43314</c:v>
                </c:pt>
                <c:pt idx="11538">
                  <c:v>43315</c:v>
                </c:pt>
                <c:pt idx="11539">
                  <c:v>43316</c:v>
                </c:pt>
                <c:pt idx="11540">
                  <c:v>43317</c:v>
                </c:pt>
                <c:pt idx="11541">
                  <c:v>43318</c:v>
                </c:pt>
                <c:pt idx="11542">
                  <c:v>43319</c:v>
                </c:pt>
                <c:pt idx="11543">
                  <c:v>43320</c:v>
                </c:pt>
                <c:pt idx="11544">
                  <c:v>43321</c:v>
                </c:pt>
                <c:pt idx="11545">
                  <c:v>43322</c:v>
                </c:pt>
                <c:pt idx="11546">
                  <c:v>43323</c:v>
                </c:pt>
                <c:pt idx="11547">
                  <c:v>43324</c:v>
                </c:pt>
                <c:pt idx="11548">
                  <c:v>43325</c:v>
                </c:pt>
                <c:pt idx="11549">
                  <c:v>43326</c:v>
                </c:pt>
                <c:pt idx="11550">
                  <c:v>43327</c:v>
                </c:pt>
                <c:pt idx="11551">
                  <c:v>43328</c:v>
                </c:pt>
                <c:pt idx="11552">
                  <c:v>43329</c:v>
                </c:pt>
                <c:pt idx="11553">
                  <c:v>43330</c:v>
                </c:pt>
                <c:pt idx="11554">
                  <c:v>43331</c:v>
                </c:pt>
                <c:pt idx="11555">
                  <c:v>43332</c:v>
                </c:pt>
                <c:pt idx="11556">
                  <c:v>43333</c:v>
                </c:pt>
                <c:pt idx="11557">
                  <c:v>43334</c:v>
                </c:pt>
                <c:pt idx="11558">
                  <c:v>43335</c:v>
                </c:pt>
                <c:pt idx="11559">
                  <c:v>43336</c:v>
                </c:pt>
                <c:pt idx="11560">
                  <c:v>43337</c:v>
                </c:pt>
                <c:pt idx="11561">
                  <c:v>43338</c:v>
                </c:pt>
                <c:pt idx="11562">
                  <c:v>43339</c:v>
                </c:pt>
                <c:pt idx="11563">
                  <c:v>43340</c:v>
                </c:pt>
                <c:pt idx="11564">
                  <c:v>43341</c:v>
                </c:pt>
                <c:pt idx="11565">
                  <c:v>43342</c:v>
                </c:pt>
                <c:pt idx="11566">
                  <c:v>43343</c:v>
                </c:pt>
                <c:pt idx="11567">
                  <c:v>43344</c:v>
                </c:pt>
                <c:pt idx="11568">
                  <c:v>43345</c:v>
                </c:pt>
                <c:pt idx="11569">
                  <c:v>43346</c:v>
                </c:pt>
                <c:pt idx="11570">
                  <c:v>43347</c:v>
                </c:pt>
                <c:pt idx="11571">
                  <c:v>43348</c:v>
                </c:pt>
                <c:pt idx="11572">
                  <c:v>43349</c:v>
                </c:pt>
                <c:pt idx="11573">
                  <c:v>43350</c:v>
                </c:pt>
                <c:pt idx="11574">
                  <c:v>43351</c:v>
                </c:pt>
                <c:pt idx="11575">
                  <c:v>43352</c:v>
                </c:pt>
                <c:pt idx="11576">
                  <c:v>43353</c:v>
                </c:pt>
                <c:pt idx="11577">
                  <c:v>43354</c:v>
                </c:pt>
                <c:pt idx="11578">
                  <c:v>43355</c:v>
                </c:pt>
                <c:pt idx="11579">
                  <c:v>43356</c:v>
                </c:pt>
                <c:pt idx="11580">
                  <c:v>43357</c:v>
                </c:pt>
                <c:pt idx="11581">
                  <c:v>43358</c:v>
                </c:pt>
                <c:pt idx="11582">
                  <c:v>43359</c:v>
                </c:pt>
                <c:pt idx="11583">
                  <c:v>43360</c:v>
                </c:pt>
                <c:pt idx="11584">
                  <c:v>43361</c:v>
                </c:pt>
                <c:pt idx="11585">
                  <c:v>43362</c:v>
                </c:pt>
                <c:pt idx="11586">
                  <c:v>43363</c:v>
                </c:pt>
                <c:pt idx="11587">
                  <c:v>43364</c:v>
                </c:pt>
                <c:pt idx="11588">
                  <c:v>43365</c:v>
                </c:pt>
                <c:pt idx="11589">
                  <c:v>43366</c:v>
                </c:pt>
                <c:pt idx="11590">
                  <c:v>43367</c:v>
                </c:pt>
                <c:pt idx="11591">
                  <c:v>43368</c:v>
                </c:pt>
                <c:pt idx="11592">
                  <c:v>43369</c:v>
                </c:pt>
                <c:pt idx="11593">
                  <c:v>43370</c:v>
                </c:pt>
                <c:pt idx="11594">
                  <c:v>43371</c:v>
                </c:pt>
                <c:pt idx="11595">
                  <c:v>43372</c:v>
                </c:pt>
                <c:pt idx="11596">
                  <c:v>43373</c:v>
                </c:pt>
                <c:pt idx="11597">
                  <c:v>43374</c:v>
                </c:pt>
                <c:pt idx="11598">
                  <c:v>43375</c:v>
                </c:pt>
                <c:pt idx="11599">
                  <c:v>43376</c:v>
                </c:pt>
                <c:pt idx="11600">
                  <c:v>43377</c:v>
                </c:pt>
                <c:pt idx="11601">
                  <c:v>43378</c:v>
                </c:pt>
                <c:pt idx="11602">
                  <c:v>43379</c:v>
                </c:pt>
                <c:pt idx="11603">
                  <c:v>43380</c:v>
                </c:pt>
                <c:pt idx="11604">
                  <c:v>43381</c:v>
                </c:pt>
                <c:pt idx="11605">
                  <c:v>43382</c:v>
                </c:pt>
                <c:pt idx="11606">
                  <c:v>43383</c:v>
                </c:pt>
                <c:pt idx="11607">
                  <c:v>43384</c:v>
                </c:pt>
                <c:pt idx="11608">
                  <c:v>43385</c:v>
                </c:pt>
                <c:pt idx="11609">
                  <c:v>43386</c:v>
                </c:pt>
                <c:pt idx="11610">
                  <c:v>43387</c:v>
                </c:pt>
                <c:pt idx="11611">
                  <c:v>43388</c:v>
                </c:pt>
                <c:pt idx="11612">
                  <c:v>43389</c:v>
                </c:pt>
                <c:pt idx="11613">
                  <c:v>43390</c:v>
                </c:pt>
                <c:pt idx="11614">
                  <c:v>43391</c:v>
                </c:pt>
                <c:pt idx="11615">
                  <c:v>43392</c:v>
                </c:pt>
                <c:pt idx="11616">
                  <c:v>43393</c:v>
                </c:pt>
                <c:pt idx="11617">
                  <c:v>43394</c:v>
                </c:pt>
                <c:pt idx="11618">
                  <c:v>43395</c:v>
                </c:pt>
                <c:pt idx="11619">
                  <c:v>43396</c:v>
                </c:pt>
                <c:pt idx="11620">
                  <c:v>43397</c:v>
                </c:pt>
                <c:pt idx="11621">
                  <c:v>43398</c:v>
                </c:pt>
                <c:pt idx="11622">
                  <c:v>43399</c:v>
                </c:pt>
                <c:pt idx="11623">
                  <c:v>43400</c:v>
                </c:pt>
                <c:pt idx="11624">
                  <c:v>43401</c:v>
                </c:pt>
                <c:pt idx="11625">
                  <c:v>43402</c:v>
                </c:pt>
                <c:pt idx="11626">
                  <c:v>43403</c:v>
                </c:pt>
                <c:pt idx="11627">
                  <c:v>43404</c:v>
                </c:pt>
                <c:pt idx="11628">
                  <c:v>43405</c:v>
                </c:pt>
                <c:pt idx="11629">
                  <c:v>43406</c:v>
                </c:pt>
                <c:pt idx="11630">
                  <c:v>43407</c:v>
                </c:pt>
                <c:pt idx="11631">
                  <c:v>43408</c:v>
                </c:pt>
                <c:pt idx="11632">
                  <c:v>43409</c:v>
                </c:pt>
                <c:pt idx="11633">
                  <c:v>43410</c:v>
                </c:pt>
                <c:pt idx="11634">
                  <c:v>43411</c:v>
                </c:pt>
                <c:pt idx="11635">
                  <c:v>43412</c:v>
                </c:pt>
                <c:pt idx="11636">
                  <c:v>43413</c:v>
                </c:pt>
                <c:pt idx="11637">
                  <c:v>43414</c:v>
                </c:pt>
                <c:pt idx="11638">
                  <c:v>43415</c:v>
                </c:pt>
                <c:pt idx="11639">
                  <c:v>43416</c:v>
                </c:pt>
                <c:pt idx="11640">
                  <c:v>43417</c:v>
                </c:pt>
                <c:pt idx="11641">
                  <c:v>43418</c:v>
                </c:pt>
                <c:pt idx="11642">
                  <c:v>43419</c:v>
                </c:pt>
                <c:pt idx="11643">
                  <c:v>43420</c:v>
                </c:pt>
                <c:pt idx="11644">
                  <c:v>43421</c:v>
                </c:pt>
                <c:pt idx="11645">
                  <c:v>43422</c:v>
                </c:pt>
                <c:pt idx="11646">
                  <c:v>43423</c:v>
                </c:pt>
                <c:pt idx="11647">
                  <c:v>43424</c:v>
                </c:pt>
                <c:pt idx="11648">
                  <c:v>43425</c:v>
                </c:pt>
                <c:pt idx="11649">
                  <c:v>43426</c:v>
                </c:pt>
                <c:pt idx="11650">
                  <c:v>43427</c:v>
                </c:pt>
                <c:pt idx="11651">
                  <c:v>43428</c:v>
                </c:pt>
                <c:pt idx="11652">
                  <c:v>43429</c:v>
                </c:pt>
                <c:pt idx="11653">
                  <c:v>43430</c:v>
                </c:pt>
                <c:pt idx="11654">
                  <c:v>43431</c:v>
                </c:pt>
                <c:pt idx="11655">
                  <c:v>43432</c:v>
                </c:pt>
                <c:pt idx="11656">
                  <c:v>43433</c:v>
                </c:pt>
                <c:pt idx="11657">
                  <c:v>43434</c:v>
                </c:pt>
                <c:pt idx="11658">
                  <c:v>43435</c:v>
                </c:pt>
                <c:pt idx="11659">
                  <c:v>43436</c:v>
                </c:pt>
                <c:pt idx="11660">
                  <c:v>43437</c:v>
                </c:pt>
                <c:pt idx="11661">
                  <c:v>43438</c:v>
                </c:pt>
                <c:pt idx="11662">
                  <c:v>43439</c:v>
                </c:pt>
                <c:pt idx="11663">
                  <c:v>43440</c:v>
                </c:pt>
                <c:pt idx="11664">
                  <c:v>43441</c:v>
                </c:pt>
                <c:pt idx="11665">
                  <c:v>43442</c:v>
                </c:pt>
                <c:pt idx="11666">
                  <c:v>43443</c:v>
                </c:pt>
                <c:pt idx="11667">
                  <c:v>43444</c:v>
                </c:pt>
                <c:pt idx="11668">
                  <c:v>43445</c:v>
                </c:pt>
                <c:pt idx="11669">
                  <c:v>43446</c:v>
                </c:pt>
                <c:pt idx="11670">
                  <c:v>43447</c:v>
                </c:pt>
                <c:pt idx="11671">
                  <c:v>43448</c:v>
                </c:pt>
                <c:pt idx="11672">
                  <c:v>43449</c:v>
                </c:pt>
                <c:pt idx="11673">
                  <c:v>43450</c:v>
                </c:pt>
                <c:pt idx="11674">
                  <c:v>43451</c:v>
                </c:pt>
                <c:pt idx="11675">
                  <c:v>43452</c:v>
                </c:pt>
                <c:pt idx="11676">
                  <c:v>43453</c:v>
                </c:pt>
                <c:pt idx="11677">
                  <c:v>43454</c:v>
                </c:pt>
                <c:pt idx="11678">
                  <c:v>43455</c:v>
                </c:pt>
                <c:pt idx="11679">
                  <c:v>43456</c:v>
                </c:pt>
                <c:pt idx="11680">
                  <c:v>43457</c:v>
                </c:pt>
                <c:pt idx="11681">
                  <c:v>43458</c:v>
                </c:pt>
                <c:pt idx="11682">
                  <c:v>43459</c:v>
                </c:pt>
                <c:pt idx="11683">
                  <c:v>43460</c:v>
                </c:pt>
                <c:pt idx="11684">
                  <c:v>43461</c:v>
                </c:pt>
                <c:pt idx="11685">
                  <c:v>43462</c:v>
                </c:pt>
                <c:pt idx="11686">
                  <c:v>43463</c:v>
                </c:pt>
                <c:pt idx="11687">
                  <c:v>43464</c:v>
                </c:pt>
                <c:pt idx="11688">
                  <c:v>43465</c:v>
                </c:pt>
                <c:pt idx="11689">
                  <c:v>43466</c:v>
                </c:pt>
                <c:pt idx="11690">
                  <c:v>43467</c:v>
                </c:pt>
                <c:pt idx="11691">
                  <c:v>43468</c:v>
                </c:pt>
                <c:pt idx="11692">
                  <c:v>43469</c:v>
                </c:pt>
                <c:pt idx="11693">
                  <c:v>43470</c:v>
                </c:pt>
                <c:pt idx="11694">
                  <c:v>43471</c:v>
                </c:pt>
                <c:pt idx="11695">
                  <c:v>43472</c:v>
                </c:pt>
                <c:pt idx="11696">
                  <c:v>43473</c:v>
                </c:pt>
                <c:pt idx="11697">
                  <c:v>43474</c:v>
                </c:pt>
                <c:pt idx="11698">
                  <c:v>43475</c:v>
                </c:pt>
                <c:pt idx="11699">
                  <c:v>43476</c:v>
                </c:pt>
                <c:pt idx="11700">
                  <c:v>43477</c:v>
                </c:pt>
                <c:pt idx="11701">
                  <c:v>43478</c:v>
                </c:pt>
                <c:pt idx="11702">
                  <c:v>43479</c:v>
                </c:pt>
                <c:pt idx="11703">
                  <c:v>43480</c:v>
                </c:pt>
                <c:pt idx="11704">
                  <c:v>43481</c:v>
                </c:pt>
                <c:pt idx="11705">
                  <c:v>43482</c:v>
                </c:pt>
                <c:pt idx="11706">
                  <c:v>43483</c:v>
                </c:pt>
                <c:pt idx="11707">
                  <c:v>43484</c:v>
                </c:pt>
                <c:pt idx="11708">
                  <c:v>43485</c:v>
                </c:pt>
                <c:pt idx="11709">
                  <c:v>43486</c:v>
                </c:pt>
                <c:pt idx="11710">
                  <c:v>43487</c:v>
                </c:pt>
                <c:pt idx="11711">
                  <c:v>43488</c:v>
                </c:pt>
                <c:pt idx="11712">
                  <c:v>43489</c:v>
                </c:pt>
                <c:pt idx="11713">
                  <c:v>43490</c:v>
                </c:pt>
                <c:pt idx="11714">
                  <c:v>43491</c:v>
                </c:pt>
                <c:pt idx="11715">
                  <c:v>43492</c:v>
                </c:pt>
                <c:pt idx="11716">
                  <c:v>43493</c:v>
                </c:pt>
                <c:pt idx="11717">
                  <c:v>43494</c:v>
                </c:pt>
                <c:pt idx="11718">
                  <c:v>43495</c:v>
                </c:pt>
                <c:pt idx="11719">
                  <c:v>43496</c:v>
                </c:pt>
                <c:pt idx="11720">
                  <c:v>43497</c:v>
                </c:pt>
                <c:pt idx="11721">
                  <c:v>43498</c:v>
                </c:pt>
                <c:pt idx="11722">
                  <c:v>43499</c:v>
                </c:pt>
                <c:pt idx="11723">
                  <c:v>43500</c:v>
                </c:pt>
                <c:pt idx="11724">
                  <c:v>43501</c:v>
                </c:pt>
                <c:pt idx="11725">
                  <c:v>43502</c:v>
                </c:pt>
                <c:pt idx="11726">
                  <c:v>43503</c:v>
                </c:pt>
                <c:pt idx="11727">
                  <c:v>43504</c:v>
                </c:pt>
                <c:pt idx="11728">
                  <c:v>43505</c:v>
                </c:pt>
                <c:pt idx="11729">
                  <c:v>43506</c:v>
                </c:pt>
                <c:pt idx="11730">
                  <c:v>43507</c:v>
                </c:pt>
                <c:pt idx="11731">
                  <c:v>43508</c:v>
                </c:pt>
                <c:pt idx="11732">
                  <c:v>43509</c:v>
                </c:pt>
                <c:pt idx="11733">
                  <c:v>43510</c:v>
                </c:pt>
                <c:pt idx="11734">
                  <c:v>43511</c:v>
                </c:pt>
                <c:pt idx="11735">
                  <c:v>43512</c:v>
                </c:pt>
                <c:pt idx="11736">
                  <c:v>43513</c:v>
                </c:pt>
                <c:pt idx="11737">
                  <c:v>43514</c:v>
                </c:pt>
                <c:pt idx="11738">
                  <c:v>43515</c:v>
                </c:pt>
                <c:pt idx="11739">
                  <c:v>43516</c:v>
                </c:pt>
                <c:pt idx="11740">
                  <c:v>43517</c:v>
                </c:pt>
                <c:pt idx="11741">
                  <c:v>43518</c:v>
                </c:pt>
                <c:pt idx="11742">
                  <c:v>43519</c:v>
                </c:pt>
                <c:pt idx="11743">
                  <c:v>43520</c:v>
                </c:pt>
                <c:pt idx="11744">
                  <c:v>43521</c:v>
                </c:pt>
                <c:pt idx="11745">
                  <c:v>43522</c:v>
                </c:pt>
                <c:pt idx="11746">
                  <c:v>43523</c:v>
                </c:pt>
                <c:pt idx="11747">
                  <c:v>43524</c:v>
                </c:pt>
                <c:pt idx="11748">
                  <c:v>43525</c:v>
                </c:pt>
                <c:pt idx="11749">
                  <c:v>43526</c:v>
                </c:pt>
                <c:pt idx="11750">
                  <c:v>43527</c:v>
                </c:pt>
                <c:pt idx="11751">
                  <c:v>43528</c:v>
                </c:pt>
                <c:pt idx="11752">
                  <c:v>43529</c:v>
                </c:pt>
                <c:pt idx="11753">
                  <c:v>43530</c:v>
                </c:pt>
                <c:pt idx="11754">
                  <c:v>43531</c:v>
                </c:pt>
                <c:pt idx="11755">
                  <c:v>43532</c:v>
                </c:pt>
                <c:pt idx="11756">
                  <c:v>43533</c:v>
                </c:pt>
                <c:pt idx="11757">
                  <c:v>43534</c:v>
                </c:pt>
                <c:pt idx="11758">
                  <c:v>43535</c:v>
                </c:pt>
                <c:pt idx="11759">
                  <c:v>43536</c:v>
                </c:pt>
                <c:pt idx="11760">
                  <c:v>43537</c:v>
                </c:pt>
                <c:pt idx="11761">
                  <c:v>43538</c:v>
                </c:pt>
                <c:pt idx="11762">
                  <c:v>43539</c:v>
                </c:pt>
                <c:pt idx="11763">
                  <c:v>43540</c:v>
                </c:pt>
                <c:pt idx="11764">
                  <c:v>43541</c:v>
                </c:pt>
                <c:pt idx="11765">
                  <c:v>43542</c:v>
                </c:pt>
                <c:pt idx="11766">
                  <c:v>43543</c:v>
                </c:pt>
                <c:pt idx="11767">
                  <c:v>43544</c:v>
                </c:pt>
                <c:pt idx="11768">
                  <c:v>43545</c:v>
                </c:pt>
                <c:pt idx="11769">
                  <c:v>43546</c:v>
                </c:pt>
                <c:pt idx="11770">
                  <c:v>43547</c:v>
                </c:pt>
                <c:pt idx="11771">
                  <c:v>43548</c:v>
                </c:pt>
                <c:pt idx="11772">
                  <c:v>43549</c:v>
                </c:pt>
                <c:pt idx="11773">
                  <c:v>43550</c:v>
                </c:pt>
                <c:pt idx="11774">
                  <c:v>43551</c:v>
                </c:pt>
                <c:pt idx="11775">
                  <c:v>43552</c:v>
                </c:pt>
                <c:pt idx="11776">
                  <c:v>43553</c:v>
                </c:pt>
                <c:pt idx="11777">
                  <c:v>43554</c:v>
                </c:pt>
                <c:pt idx="11778">
                  <c:v>43555</c:v>
                </c:pt>
                <c:pt idx="11779">
                  <c:v>43556</c:v>
                </c:pt>
                <c:pt idx="11780">
                  <c:v>43557</c:v>
                </c:pt>
                <c:pt idx="11781">
                  <c:v>43558</c:v>
                </c:pt>
                <c:pt idx="11782">
                  <c:v>43559</c:v>
                </c:pt>
                <c:pt idx="11783">
                  <c:v>43560</c:v>
                </c:pt>
                <c:pt idx="11784">
                  <c:v>43561</c:v>
                </c:pt>
                <c:pt idx="11785">
                  <c:v>43562</c:v>
                </c:pt>
                <c:pt idx="11786">
                  <c:v>43563</c:v>
                </c:pt>
                <c:pt idx="11787">
                  <c:v>43564</c:v>
                </c:pt>
                <c:pt idx="11788">
                  <c:v>43565</c:v>
                </c:pt>
                <c:pt idx="11789">
                  <c:v>43566</c:v>
                </c:pt>
                <c:pt idx="11790">
                  <c:v>43567</c:v>
                </c:pt>
                <c:pt idx="11791">
                  <c:v>43568</c:v>
                </c:pt>
                <c:pt idx="11792">
                  <c:v>43569</c:v>
                </c:pt>
                <c:pt idx="11793">
                  <c:v>43570</c:v>
                </c:pt>
                <c:pt idx="11794">
                  <c:v>43571</c:v>
                </c:pt>
                <c:pt idx="11795">
                  <c:v>43572</c:v>
                </c:pt>
                <c:pt idx="11796">
                  <c:v>43573</c:v>
                </c:pt>
                <c:pt idx="11797">
                  <c:v>43574</c:v>
                </c:pt>
                <c:pt idx="11798">
                  <c:v>43575</c:v>
                </c:pt>
                <c:pt idx="11799">
                  <c:v>43576</c:v>
                </c:pt>
                <c:pt idx="11800">
                  <c:v>43577</c:v>
                </c:pt>
                <c:pt idx="11801">
                  <c:v>43578</c:v>
                </c:pt>
                <c:pt idx="11802">
                  <c:v>43579</c:v>
                </c:pt>
                <c:pt idx="11803">
                  <c:v>43580</c:v>
                </c:pt>
                <c:pt idx="11804">
                  <c:v>43581</c:v>
                </c:pt>
                <c:pt idx="11805">
                  <c:v>43582</c:v>
                </c:pt>
                <c:pt idx="11806">
                  <c:v>43583</c:v>
                </c:pt>
                <c:pt idx="11807">
                  <c:v>43584</c:v>
                </c:pt>
                <c:pt idx="11808">
                  <c:v>43585</c:v>
                </c:pt>
                <c:pt idx="11809">
                  <c:v>43586</c:v>
                </c:pt>
                <c:pt idx="11810">
                  <c:v>43587</c:v>
                </c:pt>
                <c:pt idx="11811">
                  <c:v>43588</c:v>
                </c:pt>
                <c:pt idx="11812">
                  <c:v>43589</c:v>
                </c:pt>
                <c:pt idx="11813">
                  <c:v>43590</c:v>
                </c:pt>
                <c:pt idx="11814">
                  <c:v>43591</c:v>
                </c:pt>
                <c:pt idx="11815">
                  <c:v>43592</c:v>
                </c:pt>
                <c:pt idx="11816">
                  <c:v>43593</c:v>
                </c:pt>
                <c:pt idx="11817">
                  <c:v>43594</c:v>
                </c:pt>
                <c:pt idx="11818">
                  <c:v>43595</c:v>
                </c:pt>
                <c:pt idx="11819">
                  <c:v>43596</c:v>
                </c:pt>
                <c:pt idx="11820">
                  <c:v>43597</c:v>
                </c:pt>
                <c:pt idx="11821">
                  <c:v>43598</c:v>
                </c:pt>
                <c:pt idx="11822">
                  <c:v>43599</c:v>
                </c:pt>
                <c:pt idx="11823">
                  <c:v>43600</c:v>
                </c:pt>
                <c:pt idx="11824">
                  <c:v>43601</c:v>
                </c:pt>
                <c:pt idx="11825">
                  <c:v>43602</c:v>
                </c:pt>
                <c:pt idx="11826">
                  <c:v>43603</c:v>
                </c:pt>
                <c:pt idx="11827">
                  <c:v>43604</c:v>
                </c:pt>
                <c:pt idx="11828">
                  <c:v>43605</c:v>
                </c:pt>
                <c:pt idx="11829">
                  <c:v>43606</c:v>
                </c:pt>
                <c:pt idx="11830">
                  <c:v>43607</c:v>
                </c:pt>
                <c:pt idx="11831">
                  <c:v>43608</c:v>
                </c:pt>
                <c:pt idx="11832">
                  <c:v>43609</c:v>
                </c:pt>
                <c:pt idx="11833">
                  <c:v>43610</c:v>
                </c:pt>
                <c:pt idx="11834">
                  <c:v>43611</c:v>
                </c:pt>
                <c:pt idx="11835">
                  <c:v>43612</c:v>
                </c:pt>
                <c:pt idx="11836">
                  <c:v>43613</c:v>
                </c:pt>
                <c:pt idx="11837">
                  <c:v>43614</c:v>
                </c:pt>
                <c:pt idx="11838">
                  <c:v>43615</c:v>
                </c:pt>
                <c:pt idx="11839">
                  <c:v>43616</c:v>
                </c:pt>
                <c:pt idx="11840">
                  <c:v>43617</c:v>
                </c:pt>
                <c:pt idx="11841">
                  <c:v>43618</c:v>
                </c:pt>
                <c:pt idx="11842">
                  <c:v>43619</c:v>
                </c:pt>
                <c:pt idx="11843">
                  <c:v>43620</c:v>
                </c:pt>
                <c:pt idx="11844">
                  <c:v>43621</c:v>
                </c:pt>
                <c:pt idx="11845">
                  <c:v>43622</c:v>
                </c:pt>
                <c:pt idx="11846">
                  <c:v>43623</c:v>
                </c:pt>
                <c:pt idx="11847">
                  <c:v>43624</c:v>
                </c:pt>
                <c:pt idx="11848">
                  <c:v>43625</c:v>
                </c:pt>
                <c:pt idx="11849">
                  <c:v>43626</c:v>
                </c:pt>
                <c:pt idx="11850">
                  <c:v>43627</c:v>
                </c:pt>
                <c:pt idx="11851">
                  <c:v>43628</c:v>
                </c:pt>
                <c:pt idx="11852">
                  <c:v>43629</c:v>
                </c:pt>
                <c:pt idx="11853">
                  <c:v>43630</c:v>
                </c:pt>
                <c:pt idx="11854">
                  <c:v>43631</c:v>
                </c:pt>
                <c:pt idx="11855">
                  <c:v>43632</c:v>
                </c:pt>
                <c:pt idx="11856">
                  <c:v>43633</c:v>
                </c:pt>
                <c:pt idx="11857">
                  <c:v>43634</c:v>
                </c:pt>
                <c:pt idx="11858">
                  <c:v>43635</c:v>
                </c:pt>
                <c:pt idx="11859">
                  <c:v>43636</c:v>
                </c:pt>
                <c:pt idx="11860">
                  <c:v>43637</c:v>
                </c:pt>
                <c:pt idx="11861">
                  <c:v>43638</c:v>
                </c:pt>
                <c:pt idx="11862">
                  <c:v>43639</c:v>
                </c:pt>
                <c:pt idx="11863">
                  <c:v>43640</c:v>
                </c:pt>
                <c:pt idx="11864">
                  <c:v>43641</c:v>
                </c:pt>
                <c:pt idx="11865">
                  <c:v>43642</c:v>
                </c:pt>
                <c:pt idx="11866">
                  <c:v>43643</c:v>
                </c:pt>
                <c:pt idx="11867">
                  <c:v>43644</c:v>
                </c:pt>
                <c:pt idx="11868">
                  <c:v>43645</c:v>
                </c:pt>
                <c:pt idx="11869">
                  <c:v>43646</c:v>
                </c:pt>
                <c:pt idx="11870">
                  <c:v>43647</c:v>
                </c:pt>
                <c:pt idx="11871">
                  <c:v>43648</c:v>
                </c:pt>
                <c:pt idx="11872">
                  <c:v>43649</c:v>
                </c:pt>
                <c:pt idx="11873">
                  <c:v>43650</c:v>
                </c:pt>
                <c:pt idx="11874">
                  <c:v>43651</c:v>
                </c:pt>
                <c:pt idx="11875">
                  <c:v>43652</c:v>
                </c:pt>
                <c:pt idx="11876">
                  <c:v>43653</c:v>
                </c:pt>
                <c:pt idx="11877">
                  <c:v>43654</c:v>
                </c:pt>
                <c:pt idx="11878">
                  <c:v>43655</c:v>
                </c:pt>
                <c:pt idx="11879">
                  <c:v>43656</c:v>
                </c:pt>
                <c:pt idx="11880">
                  <c:v>43657</c:v>
                </c:pt>
                <c:pt idx="11881">
                  <c:v>43658</c:v>
                </c:pt>
                <c:pt idx="11882">
                  <c:v>43659</c:v>
                </c:pt>
                <c:pt idx="11883">
                  <c:v>43660</c:v>
                </c:pt>
                <c:pt idx="11884">
                  <c:v>43661</c:v>
                </c:pt>
                <c:pt idx="11885">
                  <c:v>43662</c:v>
                </c:pt>
                <c:pt idx="11886">
                  <c:v>43663</c:v>
                </c:pt>
                <c:pt idx="11887">
                  <c:v>43664</c:v>
                </c:pt>
                <c:pt idx="11888">
                  <c:v>43665</c:v>
                </c:pt>
                <c:pt idx="11889">
                  <c:v>43666</c:v>
                </c:pt>
                <c:pt idx="11890">
                  <c:v>43667</c:v>
                </c:pt>
                <c:pt idx="11891">
                  <c:v>43668</c:v>
                </c:pt>
                <c:pt idx="11892">
                  <c:v>43669</c:v>
                </c:pt>
                <c:pt idx="11893">
                  <c:v>43670</c:v>
                </c:pt>
                <c:pt idx="11894">
                  <c:v>43671</c:v>
                </c:pt>
                <c:pt idx="11895">
                  <c:v>43672</c:v>
                </c:pt>
                <c:pt idx="11896">
                  <c:v>43673</c:v>
                </c:pt>
                <c:pt idx="11897">
                  <c:v>43674</c:v>
                </c:pt>
                <c:pt idx="11898">
                  <c:v>43675</c:v>
                </c:pt>
                <c:pt idx="11899">
                  <c:v>43676</c:v>
                </c:pt>
                <c:pt idx="11900">
                  <c:v>43677</c:v>
                </c:pt>
                <c:pt idx="11901">
                  <c:v>43678</c:v>
                </c:pt>
                <c:pt idx="11902">
                  <c:v>43679</c:v>
                </c:pt>
                <c:pt idx="11903">
                  <c:v>43680</c:v>
                </c:pt>
                <c:pt idx="11904">
                  <c:v>43681</c:v>
                </c:pt>
                <c:pt idx="11905">
                  <c:v>43682</c:v>
                </c:pt>
                <c:pt idx="11906">
                  <c:v>43683</c:v>
                </c:pt>
                <c:pt idx="11907">
                  <c:v>43684</c:v>
                </c:pt>
                <c:pt idx="11908">
                  <c:v>43685</c:v>
                </c:pt>
                <c:pt idx="11909">
                  <c:v>43686</c:v>
                </c:pt>
                <c:pt idx="11910">
                  <c:v>43687</c:v>
                </c:pt>
                <c:pt idx="11911">
                  <c:v>43688</c:v>
                </c:pt>
                <c:pt idx="11912">
                  <c:v>43689</c:v>
                </c:pt>
                <c:pt idx="11913">
                  <c:v>43690</c:v>
                </c:pt>
                <c:pt idx="11914">
                  <c:v>43691</c:v>
                </c:pt>
                <c:pt idx="11915">
                  <c:v>43692</c:v>
                </c:pt>
                <c:pt idx="11916">
                  <c:v>43693</c:v>
                </c:pt>
                <c:pt idx="11917">
                  <c:v>43694</c:v>
                </c:pt>
                <c:pt idx="11918">
                  <c:v>43695</c:v>
                </c:pt>
                <c:pt idx="11919">
                  <c:v>43696</c:v>
                </c:pt>
                <c:pt idx="11920">
                  <c:v>43697</c:v>
                </c:pt>
                <c:pt idx="11921">
                  <c:v>43698</c:v>
                </c:pt>
                <c:pt idx="11922">
                  <c:v>43699</c:v>
                </c:pt>
                <c:pt idx="11923">
                  <c:v>43700</c:v>
                </c:pt>
                <c:pt idx="11924">
                  <c:v>43701</c:v>
                </c:pt>
                <c:pt idx="11925">
                  <c:v>43702</c:v>
                </c:pt>
                <c:pt idx="11926">
                  <c:v>43703</c:v>
                </c:pt>
                <c:pt idx="11927">
                  <c:v>43704</c:v>
                </c:pt>
                <c:pt idx="11928">
                  <c:v>43705</c:v>
                </c:pt>
                <c:pt idx="11929">
                  <c:v>43706</c:v>
                </c:pt>
                <c:pt idx="11930">
                  <c:v>43707</c:v>
                </c:pt>
                <c:pt idx="11931">
                  <c:v>43708</c:v>
                </c:pt>
                <c:pt idx="11932">
                  <c:v>43709</c:v>
                </c:pt>
                <c:pt idx="11933">
                  <c:v>43710</c:v>
                </c:pt>
                <c:pt idx="11934">
                  <c:v>43711</c:v>
                </c:pt>
                <c:pt idx="11935">
                  <c:v>43712</c:v>
                </c:pt>
                <c:pt idx="11936">
                  <c:v>43713</c:v>
                </c:pt>
                <c:pt idx="11937">
                  <c:v>43714</c:v>
                </c:pt>
                <c:pt idx="11938">
                  <c:v>43715</c:v>
                </c:pt>
                <c:pt idx="11939">
                  <c:v>43716</c:v>
                </c:pt>
                <c:pt idx="11940">
                  <c:v>43717</c:v>
                </c:pt>
                <c:pt idx="11941">
                  <c:v>43718</c:v>
                </c:pt>
                <c:pt idx="11942">
                  <c:v>43719</c:v>
                </c:pt>
                <c:pt idx="11943">
                  <c:v>43720</c:v>
                </c:pt>
                <c:pt idx="11944">
                  <c:v>43721</c:v>
                </c:pt>
                <c:pt idx="11945">
                  <c:v>43722</c:v>
                </c:pt>
                <c:pt idx="11946">
                  <c:v>43723</c:v>
                </c:pt>
                <c:pt idx="11947">
                  <c:v>43724</c:v>
                </c:pt>
                <c:pt idx="11948">
                  <c:v>43725</c:v>
                </c:pt>
                <c:pt idx="11949">
                  <c:v>43726</c:v>
                </c:pt>
                <c:pt idx="11950">
                  <c:v>43727</c:v>
                </c:pt>
                <c:pt idx="11951">
                  <c:v>43728</c:v>
                </c:pt>
                <c:pt idx="11952">
                  <c:v>43729</c:v>
                </c:pt>
                <c:pt idx="11953">
                  <c:v>43730</c:v>
                </c:pt>
                <c:pt idx="11954">
                  <c:v>43731</c:v>
                </c:pt>
                <c:pt idx="11955">
                  <c:v>43732</c:v>
                </c:pt>
                <c:pt idx="11956">
                  <c:v>43733</c:v>
                </c:pt>
                <c:pt idx="11957">
                  <c:v>43734</c:v>
                </c:pt>
                <c:pt idx="11958">
                  <c:v>43735</c:v>
                </c:pt>
                <c:pt idx="11959">
                  <c:v>43736</c:v>
                </c:pt>
                <c:pt idx="11960">
                  <c:v>43737</c:v>
                </c:pt>
                <c:pt idx="11961">
                  <c:v>43738</c:v>
                </c:pt>
                <c:pt idx="11962">
                  <c:v>43739</c:v>
                </c:pt>
                <c:pt idx="11963">
                  <c:v>43740</c:v>
                </c:pt>
                <c:pt idx="11964">
                  <c:v>43741</c:v>
                </c:pt>
                <c:pt idx="11965">
                  <c:v>43742</c:v>
                </c:pt>
                <c:pt idx="11966">
                  <c:v>43743</c:v>
                </c:pt>
                <c:pt idx="11967">
                  <c:v>43744</c:v>
                </c:pt>
                <c:pt idx="11968">
                  <c:v>43745</c:v>
                </c:pt>
                <c:pt idx="11969">
                  <c:v>43746</c:v>
                </c:pt>
                <c:pt idx="11970">
                  <c:v>43747</c:v>
                </c:pt>
                <c:pt idx="11971">
                  <c:v>43748</c:v>
                </c:pt>
                <c:pt idx="11972">
                  <c:v>43749</c:v>
                </c:pt>
                <c:pt idx="11973">
                  <c:v>43750</c:v>
                </c:pt>
                <c:pt idx="11974">
                  <c:v>43751</c:v>
                </c:pt>
                <c:pt idx="11975">
                  <c:v>43752</c:v>
                </c:pt>
                <c:pt idx="11976">
                  <c:v>43753</c:v>
                </c:pt>
                <c:pt idx="11977">
                  <c:v>43754</c:v>
                </c:pt>
                <c:pt idx="11978">
                  <c:v>43755</c:v>
                </c:pt>
                <c:pt idx="11979">
                  <c:v>43756</c:v>
                </c:pt>
                <c:pt idx="11980">
                  <c:v>43757</c:v>
                </c:pt>
                <c:pt idx="11981">
                  <c:v>43758</c:v>
                </c:pt>
                <c:pt idx="11982">
                  <c:v>43759</c:v>
                </c:pt>
                <c:pt idx="11983">
                  <c:v>43760</c:v>
                </c:pt>
                <c:pt idx="11984">
                  <c:v>43761</c:v>
                </c:pt>
                <c:pt idx="11985">
                  <c:v>43762</c:v>
                </c:pt>
                <c:pt idx="11986">
                  <c:v>43763</c:v>
                </c:pt>
                <c:pt idx="11987">
                  <c:v>43764</c:v>
                </c:pt>
                <c:pt idx="11988">
                  <c:v>43765</c:v>
                </c:pt>
                <c:pt idx="11989">
                  <c:v>43766</c:v>
                </c:pt>
                <c:pt idx="11990">
                  <c:v>43767</c:v>
                </c:pt>
                <c:pt idx="11991">
                  <c:v>43768</c:v>
                </c:pt>
                <c:pt idx="11992">
                  <c:v>43769</c:v>
                </c:pt>
                <c:pt idx="11993">
                  <c:v>43770</c:v>
                </c:pt>
                <c:pt idx="11994">
                  <c:v>43771</c:v>
                </c:pt>
                <c:pt idx="11995">
                  <c:v>43772</c:v>
                </c:pt>
                <c:pt idx="11996">
                  <c:v>43773</c:v>
                </c:pt>
                <c:pt idx="11997">
                  <c:v>43774</c:v>
                </c:pt>
                <c:pt idx="11998">
                  <c:v>43775</c:v>
                </c:pt>
                <c:pt idx="11999">
                  <c:v>43776</c:v>
                </c:pt>
                <c:pt idx="12000">
                  <c:v>43777</c:v>
                </c:pt>
                <c:pt idx="12001">
                  <c:v>43778</c:v>
                </c:pt>
                <c:pt idx="12002">
                  <c:v>43779</c:v>
                </c:pt>
                <c:pt idx="12003">
                  <c:v>43780</c:v>
                </c:pt>
                <c:pt idx="12004">
                  <c:v>43781</c:v>
                </c:pt>
                <c:pt idx="12005">
                  <c:v>43782</c:v>
                </c:pt>
                <c:pt idx="12006">
                  <c:v>43783</c:v>
                </c:pt>
                <c:pt idx="12007">
                  <c:v>43784</c:v>
                </c:pt>
                <c:pt idx="12008">
                  <c:v>43785</c:v>
                </c:pt>
                <c:pt idx="12009">
                  <c:v>43786</c:v>
                </c:pt>
                <c:pt idx="12010">
                  <c:v>43787</c:v>
                </c:pt>
                <c:pt idx="12011">
                  <c:v>43788</c:v>
                </c:pt>
                <c:pt idx="12012">
                  <c:v>43789</c:v>
                </c:pt>
                <c:pt idx="12013">
                  <c:v>43790</c:v>
                </c:pt>
                <c:pt idx="12014">
                  <c:v>43791</c:v>
                </c:pt>
                <c:pt idx="12015">
                  <c:v>43792</c:v>
                </c:pt>
                <c:pt idx="12016">
                  <c:v>43793</c:v>
                </c:pt>
                <c:pt idx="12017">
                  <c:v>43794</c:v>
                </c:pt>
                <c:pt idx="12018">
                  <c:v>43795</c:v>
                </c:pt>
                <c:pt idx="12019">
                  <c:v>43796</c:v>
                </c:pt>
                <c:pt idx="12020">
                  <c:v>43797</c:v>
                </c:pt>
                <c:pt idx="12021">
                  <c:v>43798</c:v>
                </c:pt>
                <c:pt idx="12022">
                  <c:v>43799</c:v>
                </c:pt>
                <c:pt idx="12023">
                  <c:v>43800</c:v>
                </c:pt>
                <c:pt idx="12024">
                  <c:v>43801</c:v>
                </c:pt>
                <c:pt idx="12025">
                  <c:v>43802</c:v>
                </c:pt>
                <c:pt idx="12026">
                  <c:v>43803</c:v>
                </c:pt>
                <c:pt idx="12027">
                  <c:v>43804</c:v>
                </c:pt>
                <c:pt idx="12028">
                  <c:v>43805</c:v>
                </c:pt>
                <c:pt idx="12029">
                  <c:v>43806</c:v>
                </c:pt>
                <c:pt idx="12030">
                  <c:v>43807</c:v>
                </c:pt>
                <c:pt idx="12031">
                  <c:v>43808</c:v>
                </c:pt>
                <c:pt idx="12032">
                  <c:v>43809</c:v>
                </c:pt>
                <c:pt idx="12033">
                  <c:v>43810</c:v>
                </c:pt>
                <c:pt idx="12034">
                  <c:v>43811</c:v>
                </c:pt>
                <c:pt idx="12035">
                  <c:v>43812</c:v>
                </c:pt>
                <c:pt idx="12036">
                  <c:v>43813</c:v>
                </c:pt>
                <c:pt idx="12037">
                  <c:v>43814</c:v>
                </c:pt>
                <c:pt idx="12038">
                  <c:v>43815</c:v>
                </c:pt>
                <c:pt idx="12039">
                  <c:v>43816</c:v>
                </c:pt>
                <c:pt idx="12040">
                  <c:v>43817</c:v>
                </c:pt>
                <c:pt idx="12041">
                  <c:v>43818</c:v>
                </c:pt>
                <c:pt idx="12042">
                  <c:v>43819</c:v>
                </c:pt>
                <c:pt idx="12043">
                  <c:v>43820</c:v>
                </c:pt>
                <c:pt idx="12044">
                  <c:v>43821</c:v>
                </c:pt>
                <c:pt idx="12045">
                  <c:v>43822</c:v>
                </c:pt>
                <c:pt idx="12046">
                  <c:v>43823</c:v>
                </c:pt>
                <c:pt idx="12047">
                  <c:v>43824</c:v>
                </c:pt>
                <c:pt idx="12048">
                  <c:v>43825</c:v>
                </c:pt>
                <c:pt idx="12049">
                  <c:v>43826</c:v>
                </c:pt>
                <c:pt idx="12050">
                  <c:v>43827</c:v>
                </c:pt>
                <c:pt idx="12051">
                  <c:v>43828</c:v>
                </c:pt>
                <c:pt idx="12052">
                  <c:v>43829</c:v>
                </c:pt>
                <c:pt idx="12053">
                  <c:v>43830</c:v>
                </c:pt>
                <c:pt idx="12054">
                  <c:v>43831</c:v>
                </c:pt>
                <c:pt idx="12055">
                  <c:v>43832</c:v>
                </c:pt>
                <c:pt idx="12056">
                  <c:v>43833</c:v>
                </c:pt>
                <c:pt idx="12057">
                  <c:v>43834</c:v>
                </c:pt>
                <c:pt idx="12058">
                  <c:v>43835</c:v>
                </c:pt>
                <c:pt idx="12059">
                  <c:v>43836</c:v>
                </c:pt>
                <c:pt idx="12060">
                  <c:v>43837</c:v>
                </c:pt>
                <c:pt idx="12061">
                  <c:v>43838</c:v>
                </c:pt>
                <c:pt idx="12062">
                  <c:v>43839</c:v>
                </c:pt>
                <c:pt idx="12063">
                  <c:v>43840</c:v>
                </c:pt>
                <c:pt idx="12064">
                  <c:v>43841</c:v>
                </c:pt>
                <c:pt idx="12065">
                  <c:v>43842</c:v>
                </c:pt>
                <c:pt idx="12066">
                  <c:v>43843</c:v>
                </c:pt>
                <c:pt idx="12067">
                  <c:v>43844</c:v>
                </c:pt>
                <c:pt idx="12068">
                  <c:v>43845</c:v>
                </c:pt>
                <c:pt idx="12069">
                  <c:v>43846</c:v>
                </c:pt>
                <c:pt idx="12070">
                  <c:v>43847</c:v>
                </c:pt>
                <c:pt idx="12071">
                  <c:v>43848</c:v>
                </c:pt>
                <c:pt idx="12072">
                  <c:v>43849</c:v>
                </c:pt>
                <c:pt idx="12073">
                  <c:v>43850</c:v>
                </c:pt>
                <c:pt idx="12074">
                  <c:v>43851</c:v>
                </c:pt>
                <c:pt idx="12075">
                  <c:v>43852</c:v>
                </c:pt>
                <c:pt idx="12076">
                  <c:v>43853</c:v>
                </c:pt>
                <c:pt idx="12077">
                  <c:v>43854</c:v>
                </c:pt>
                <c:pt idx="12078">
                  <c:v>43855</c:v>
                </c:pt>
                <c:pt idx="12079">
                  <c:v>43856</c:v>
                </c:pt>
                <c:pt idx="12080">
                  <c:v>43857</c:v>
                </c:pt>
                <c:pt idx="12081">
                  <c:v>43858</c:v>
                </c:pt>
                <c:pt idx="12082">
                  <c:v>43859</c:v>
                </c:pt>
                <c:pt idx="12083">
                  <c:v>43860</c:v>
                </c:pt>
                <c:pt idx="12084">
                  <c:v>43861</c:v>
                </c:pt>
                <c:pt idx="12085">
                  <c:v>43862</c:v>
                </c:pt>
                <c:pt idx="12086">
                  <c:v>43863</c:v>
                </c:pt>
                <c:pt idx="12087">
                  <c:v>43864</c:v>
                </c:pt>
                <c:pt idx="12088">
                  <c:v>43865</c:v>
                </c:pt>
                <c:pt idx="12089">
                  <c:v>43866</c:v>
                </c:pt>
                <c:pt idx="12090">
                  <c:v>43867</c:v>
                </c:pt>
                <c:pt idx="12091">
                  <c:v>43868</c:v>
                </c:pt>
                <c:pt idx="12092">
                  <c:v>43869</c:v>
                </c:pt>
                <c:pt idx="12093">
                  <c:v>43870</c:v>
                </c:pt>
                <c:pt idx="12094">
                  <c:v>43871</c:v>
                </c:pt>
                <c:pt idx="12095">
                  <c:v>43872</c:v>
                </c:pt>
                <c:pt idx="12096">
                  <c:v>43873</c:v>
                </c:pt>
                <c:pt idx="12097">
                  <c:v>43874</c:v>
                </c:pt>
                <c:pt idx="12098">
                  <c:v>43875</c:v>
                </c:pt>
                <c:pt idx="12099">
                  <c:v>43876</c:v>
                </c:pt>
                <c:pt idx="12100">
                  <c:v>43877</c:v>
                </c:pt>
                <c:pt idx="12101">
                  <c:v>43878</c:v>
                </c:pt>
                <c:pt idx="12102">
                  <c:v>43879</c:v>
                </c:pt>
                <c:pt idx="12103">
                  <c:v>43880</c:v>
                </c:pt>
                <c:pt idx="12104">
                  <c:v>43881</c:v>
                </c:pt>
                <c:pt idx="12105">
                  <c:v>43882</c:v>
                </c:pt>
                <c:pt idx="12106">
                  <c:v>43883</c:v>
                </c:pt>
                <c:pt idx="12107">
                  <c:v>43884</c:v>
                </c:pt>
                <c:pt idx="12108">
                  <c:v>43885</c:v>
                </c:pt>
                <c:pt idx="12109">
                  <c:v>43886</c:v>
                </c:pt>
                <c:pt idx="12110">
                  <c:v>43887</c:v>
                </c:pt>
                <c:pt idx="12111">
                  <c:v>43888</c:v>
                </c:pt>
                <c:pt idx="12112">
                  <c:v>43889</c:v>
                </c:pt>
                <c:pt idx="12113">
                  <c:v>43890</c:v>
                </c:pt>
                <c:pt idx="12114">
                  <c:v>43891</c:v>
                </c:pt>
                <c:pt idx="12115">
                  <c:v>43892</c:v>
                </c:pt>
                <c:pt idx="12116">
                  <c:v>43893</c:v>
                </c:pt>
                <c:pt idx="12117">
                  <c:v>43894</c:v>
                </c:pt>
                <c:pt idx="12118">
                  <c:v>43895</c:v>
                </c:pt>
                <c:pt idx="12119">
                  <c:v>43896</c:v>
                </c:pt>
                <c:pt idx="12120">
                  <c:v>43897</c:v>
                </c:pt>
                <c:pt idx="12121">
                  <c:v>43898</c:v>
                </c:pt>
                <c:pt idx="12122">
                  <c:v>43899</c:v>
                </c:pt>
                <c:pt idx="12123">
                  <c:v>43900</c:v>
                </c:pt>
                <c:pt idx="12124">
                  <c:v>43901</c:v>
                </c:pt>
                <c:pt idx="12125">
                  <c:v>43902</c:v>
                </c:pt>
                <c:pt idx="12126">
                  <c:v>43903</c:v>
                </c:pt>
                <c:pt idx="12127">
                  <c:v>43904</c:v>
                </c:pt>
                <c:pt idx="12128">
                  <c:v>43905</c:v>
                </c:pt>
                <c:pt idx="12129">
                  <c:v>43906</c:v>
                </c:pt>
                <c:pt idx="12130">
                  <c:v>43907</c:v>
                </c:pt>
                <c:pt idx="12131">
                  <c:v>43908</c:v>
                </c:pt>
                <c:pt idx="12132">
                  <c:v>43909</c:v>
                </c:pt>
                <c:pt idx="12133">
                  <c:v>43910</c:v>
                </c:pt>
                <c:pt idx="12134">
                  <c:v>43911</c:v>
                </c:pt>
                <c:pt idx="12135">
                  <c:v>43912</c:v>
                </c:pt>
                <c:pt idx="12136">
                  <c:v>43913</c:v>
                </c:pt>
                <c:pt idx="12137">
                  <c:v>43914</c:v>
                </c:pt>
                <c:pt idx="12138">
                  <c:v>43915</c:v>
                </c:pt>
                <c:pt idx="12139">
                  <c:v>43916</c:v>
                </c:pt>
                <c:pt idx="12140">
                  <c:v>43917</c:v>
                </c:pt>
                <c:pt idx="12141">
                  <c:v>43918</c:v>
                </c:pt>
                <c:pt idx="12142">
                  <c:v>43919</c:v>
                </c:pt>
                <c:pt idx="12143">
                  <c:v>43920</c:v>
                </c:pt>
                <c:pt idx="12144">
                  <c:v>43921</c:v>
                </c:pt>
                <c:pt idx="12145">
                  <c:v>43922</c:v>
                </c:pt>
                <c:pt idx="12146">
                  <c:v>43923</c:v>
                </c:pt>
                <c:pt idx="12147">
                  <c:v>43924</c:v>
                </c:pt>
                <c:pt idx="12148">
                  <c:v>43925</c:v>
                </c:pt>
                <c:pt idx="12149">
                  <c:v>43926</c:v>
                </c:pt>
                <c:pt idx="12150">
                  <c:v>43927</c:v>
                </c:pt>
                <c:pt idx="12151">
                  <c:v>43928</c:v>
                </c:pt>
                <c:pt idx="12152">
                  <c:v>43929</c:v>
                </c:pt>
                <c:pt idx="12153">
                  <c:v>43930</c:v>
                </c:pt>
                <c:pt idx="12154">
                  <c:v>43931</c:v>
                </c:pt>
                <c:pt idx="12155">
                  <c:v>43932</c:v>
                </c:pt>
                <c:pt idx="12156">
                  <c:v>43933</c:v>
                </c:pt>
                <c:pt idx="12157">
                  <c:v>43934</c:v>
                </c:pt>
                <c:pt idx="12158">
                  <c:v>43935</c:v>
                </c:pt>
                <c:pt idx="12159">
                  <c:v>43936</c:v>
                </c:pt>
                <c:pt idx="12160">
                  <c:v>43937</c:v>
                </c:pt>
                <c:pt idx="12161">
                  <c:v>43938</c:v>
                </c:pt>
                <c:pt idx="12162">
                  <c:v>43939</c:v>
                </c:pt>
                <c:pt idx="12163">
                  <c:v>43940</c:v>
                </c:pt>
                <c:pt idx="12164">
                  <c:v>43941</c:v>
                </c:pt>
                <c:pt idx="12165">
                  <c:v>43942</c:v>
                </c:pt>
                <c:pt idx="12166">
                  <c:v>43943</c:v>
                </c:pt>
                <c:pt idx="12167">
                  <c:v>43944</c:v>
                </c:pt>
                <c:pt idx="12168">
                  <c:v>43945</c:v>
                </c:pt>
                <c:pt idx="12169">
                  <c:v>43946</c:v>
                </c:pt>
                <c:pt idx="12170">
                  <c:v>43947</c:v>
                </c:pt>
                <c:pt idx="12171">
                  <c:v>43948</c:v>
                </c:pt>
                <c:pt idx="12172">
                  <c:v>43949</c:v>
                </c:pt>
                <c:pt idx="12173">
                  <c:v>43950</c:v>
                </c:pt>
                <c:pt idx="12174">
                  <c:v>43951</c:v>
                </c:pt>
                <c:pt idx="12175">
                  <c:v>43952</c:v>
                </c:pt>
                <c:pt idx="12176">
                  <c:v>43953</c:v>
                </c:pt>
                <c:pt idx="12177">
                  <c:v>43954</c:v>
                </c:pt>
                <c:pt idx="12178">
                  <c:v>43955</c:v>
                </c:pt>
                <c:pt idx="12179">
                  <c:v>43956</c:v>
                </c:pt>
                <c:pt idx="12180">
                  <c:v>43957</c:v>
                </c:pt>
                <c:pt idx="12181">
                  <c:v>43958</c:v>
                </c:pt>
                <c:pt idx="12182">
                  <c:v>43959</c:v>
                </c:pt>
                <c:pt idx="12183">
                  <c:v>43960</c:v>
                </c:pt>
                <c:pt idx="12184">
                  <c:v>43961</c:v>
                </c:pt>
                <c:pt idx="12185">
                  <c:v>43962</c:v>
                </c:pt>
                <c:pt idx="12186">
                  <c:v>43963</c:v>
                </c:pt>
                <c:pt idx="12187">
                  <c:v>43964</c:v>
                </c:pt>
                <c:pt idx="12188">
                  <c:v>43965</c:v>
                </c:pt>
                <c:pt idx="12189">
                  <c:v>43966</c:v>
                </c:pt>
                <c:pt idx="12190">
                  <c:v>43967</c:v>
                </c:pt>
                <c:pt idx="12191">
                  <c:v>43968</c:v>
                </c:pt>
                <c:pt idx="12192">
                  <c:v>43969</c:v>
                </c:pt>
                <c:pt idx="12193">
                  <c:v>43970</c:v>
                </c:pt>
                <c:pt idx="12194">
                  <c:v>43971</c:v>
                </c:pt>
                <c:pt idx="12195">
                  <c:v>43972</c:v>
                </c:pt>
                <c:pt idx="12196">
                  <c:v>43973</c:v>
                </c:pt>
                <c:pt idx="12197">
                  <c:v>43974</c:v>
                </c:pt>
                <c:pt idx="12198">
                  <c:v>43975</c:v>
                </c:pt>
                <c:pt idx="12199">
                  <c:v>43976</c:v>
                </c:pt>
                <c:pt idx="12200">
                  <c:v>43977</c:v>
                </c:pt>
                <c:pt idx="12201">
                  <c:v>43978</c:v>
                </c:pt>
                <c:pt idx="12202">
                  <c:v>43979</c:v>
                </c:pt>
                <c:pt idx="12203">
                  <c:v>43980</c:v>
                </c:pt>
                <c:pt idx="12204">
                  <c:v>43981</c:v>
                </c:pt>
                <c:pt idx="12205">
                  <c:v>43982</c:v>
                </c:pt>
                <c:pt idx="12206">
                  <c:v>43983</c:v>
                </c:pt>
                <c:pt idx="12207">
                  <c:v>43984</c:v>
                </c:pt>
                <c:pt idx="12208">
                  <c:v>43985</c:v>
                </c:pt>
                <c:pt idx="12209">
                  <c:v>43986</c:v>
                </c:pt>
                <c:pt idx="12210">
                  <c:v>43987</c:v>
                </c:pt>
                <c:pt idx="12211">
                  <c:v>43988</c:v>
                </c:pt>
                <c:pt idx="12212">
                  <c:v>43989</c:v>
                </c:pt>
                <c:pt idx="12213">
                  <c:v>43990</c:v>
                </c:pt>
                <c:pt idx="12214">
                  <c:v>43991</c:v>
                </c:pt>
                <c:pt idx="12215">
                  <c:v>43992</c:v>
                </c:pt>
                <c:pt idx="12216">
                  <c:v>43993</c:v>
                </c:pt>
                <c:pt idx="12217">
                  <c:v>43994</c:v>
                </c:pt>
                <c:pt idx="12218">
                  <c:v>43995</c:v>
                </c:pt>
                <c:pt idx="12219">
                  <c:v>43996</c:v>
                </c:pt>
                <c:pt idx="12220">
                  <c:v>43997</c:v>
                </c:pt>
                <c:pt idx="12221">
                  <c:v>43998</c:v>
                </c:pt>
                <c:pt idx="12222">
                  <c:v>43999</c:v>
                </c:pt>
                <c:pt idx="12223">
                  <c:v>44000</c:v>
                </c:pt>
                <c:pt idx="12224">
                  <c:v>44001</c:v>
                </c:pt>
                <c:pt idx="12225">
                  <c:v>44002</c:v>
                </c:pt>
                <c:pt idx="12226">
                  <c:v>44003</c:v>
                </c:pt>
                <c:pt idx="12227">
                  <c:v>44004</c:v>
                </c:pt>
                <c:pt idx="12228">
                  <c:v>44005</c:v>
                </c:pt>
                <c:pt idx="12229">
                  <c:v>44006</c:v>
                </c:pt>
                <c:pt idx="12230">
                  <c:v>44007</c:v>
                </c:pt>
                <c:pt idx="12231">
                  <c:v>44008</c:v>
                </c:pt>
                <c:pt idx="12232">
                  <c:v>44009</c:v>
                </c:pt>
                <c:pt idx="12233">
                  <c:v>44010</c:v>
                </c:pt>
                <c:pt idx="12234">
                  <c:v>44011</c:v>
                </c:pt>
                <c:pt idx="12235">
                  <c:v>44012</c:v>
                </c:pt>
                <c:pt idx="12236">
                  <c:v>44013</c:v>
                </c:pt>
                <c:pt idx="12237">
                  <c:v>44014</c:v>
                </c:pt>
                <c:pt idx="12238">
                  <c:v>44015</c:v>
                </c:pt>
                <c:pt idx="12239">
                  <c:v>44016</c:v>
                </c:pt>
                <c:pt idx="12240">
                  <c:v>44017</c:v>
                </c:pt>
                <c:pt idx="12241">
                  <c:v>44018</c:v>
                </c:pt>
                <c:pt idx="12242">
                  <c:v>44019</c:v>
                </c:pt>
                <c:pt idx="12243">
                  <c:v>44020</c:v>
                </c:pt>
                <c:pt idx="12244">
                  <c:v>44021</c:v>
                </c:pt>
                <c:pt idx="12245">
                  <c:v>44022</c:v>
                </c:pt>
                <c:pt idx="12246">
                  <c:v>44023</c:v>
                </c:pt>
                <c:pt idx="12247">
                  <c:v>44024</c:v>
                </c:pt>
                <c:pt idx="12248">
                  <c:v>44025</c:v>
                </c:pt>
                <c:pt idx="12249">
                  <c:v>44026</c:v>
                </c:pt>
                <c:pt idx="12250">
                  <c:v>44027</c:v>
                </c:pt>
                <c:pt idx="12251">
                  <c:v>44028</c:v>
                </c:pt>
                <c:pt idx="12252">
                  <c:v>44029</c:v>
                </c:pt>
                <c:pt idx="12253">
                  <c:v>44030</c:v>
                </c:pt>
                <c:pt idx="12254">
                  <c:v>44031</c:v>
                </c:pt>
                <c:pt idx="12255">
                  <c:v>44032</c:v>
                </c:pt>
                <c:pt idx="12256">
                  <c:v>44033</c:v>
                </c:pt>
                <c:pt idx="12257">
                  <c:v>44034</c:v>
                </c:pt>
                <c:pt idx="12258">
                  <c:v>44035</c:v>
                </c:pt>
                <c:pt idx="12259">
                  <c:v>44036</c:v>
                </c:pt>
                <c:pt idx="12260">
                  <c:v>44037</c:v>
                </c:pt>
                <c:pt idx="12261">
                  <c:v>44038</c:v>
                </c:pt>
                <c:pt idx="12262">
                  <c:v>44039</c:v>
                </c:pt>
                <c:pt idx="12263">
                  <c:v>44040</c:v>
                </c:pt>
                <c:pt idx="12264">
                  <c:v>44041</c:v>
                </c:pt>
                <c:pt idx="12265">
                  <c:v>44042</c:v>
                </c:pt>
                <c:pt idx="12266">
                  <c:v>44043</c:v>
                </c:pt>
                <c:pt idx="12267">
                  <c:v>44044</c:v>
                </c:pt>
                <c:pt idx="12268">
                  <c:v>44045</c:v>
                </c:pt>
                <c:pt idx="12269">
                  <c:v>44046</c:v>
                </c:pt>
                <c:pt idx="12270">
                  <c:v>44047</c:v>
                </c:pt>
                <c:pt idx="12271">
                  <c:v>44048</c:v>
                </c:pt>
                <c:pt idx="12272">
                  <c:v>44049</c:v>
                </c:pt>
                <c:pt idx="12273">
                  <c:v>44050</c:v>
                </c:pt>
                <c:pt idx="12274">
                  <c:v>44051</c:v>
                </c:pt>
                <c:pt idx="12275">
                  <c:v>44052</c:v>
                </c:pt>
                <c:pt idx="12276">
                  <c:v>44053</c:v>
                </c:pt>
                <c:pt idx="12277">
                  <c:v>44054</c:v>
                </c:pt>
                <c:pt idx="12278">
                  <c:v>44055</c:v>
                </c:pt>
                <c:pt idx="12279">
                  <c:v>44056</c:v>
                </c:pt>
                <c:pt idx="12280">
                  <c:v>44057</c:v>
                </c:pt>
                <c:pt idx="12281">
                  <c:v>44058</c:v>
                </c:pt>
                <c:pt idx="12282">
                  <c:v>44059</c:v>
                </c:pt>
                <c:pt idx="12283">
                  <c:v>44060</c:v>
                </c:pt>
                <c:pt idx="12284">
                  <c:v>44061</c:v>
                </c:pt>
                <c:pt idx="12285">
                  <c:v>44062</c:v>
                </c:pt>
                <c:pt idx="12286">
                  <c:v>44063</c:v>
                </c:pt>
                <c:pt idx="12287">
                  <c:v>44064</c:v>
                </c:pt>
                <c:pt idx="12288">
                  <c:v>44065</c:v>
                </c:pt>
                <c:pt idx="12289">
                  <c:v>44066</c:v>
                </c:pt>
                <c:pt idx="12290">
                  <c:v>44067</c:v>
                </c:pt>
                <c:pt idx="12291">
                  <c:v>44068</c:v>
                </c:pt>
                <c:pt idx="12292">
                  <c:v>44069</c:v>
                </c:pt>
                <c:pt idx="12293">
                  <c:v>44070</c:v>
                </c:pt>
                <c:pt idx="12294">
                  <c:v>44071</c:v>
                </c:pt>
                <c:pt idx="12295">
                  <c:v>44072</c:v>
                </c:pt>
                <c:pt idx="12296">
                  <c:v>44073</c:v>
                </c:pt>
                <c:pt idx="12297">
                  <c:v>44074</c:v>
                </c:pt>
                <c:pt idx="12298">
                  <c:v>44075</c:v>
                </c:pt>
                <c:pt idx="12299">
                  <c:v>44076</c:v>
                </c:pt>
                <c:pt idx="12300">
                  <c:v>44077</c:v>
                </c:pt>
                <c:pt idx="12301">
                  <c:v>44078</c:v>
                </c:pt>
                <c:pt idx="12302">
                  <c:v>44079</c:v>
                </c:pt>
                <c:pt idx="12303">
                  <c:v>44080</c:v>
                </c:pt>
                <c:pt idx="12304">
                  <c:v>44081</c:v>
                </c:pt>
                <c:pt idx="12305">
                  <c:v>44082</c:v>
                </c:pt>
                <c:pt idx="12306">
                  <c:v>44083</c:v>
                </c:pt>
                <c:pt idx="12307">
                  <c:v>44084</c:v>
                </c:pt>
                <c:pt idx="12308">
                  <c:v>44085</c:v>
                </c:pt>
                <c:pt idx="12309">
                  <c:v>44086</c:v>
                </c:pt>
                <c:pt idx="12310">
                  <c:v>44087</c:v>
                </c:pt>
                <c:pt idx="12311">
                  <c:v>44088</c:v>
                </c:pt>
                <c:pt idx="12312">
                  <c:v>44089</c:v>
                </c:pt>
                <c:pt idx="12313">
                  <c:v>44090</c:v>
                </c:pt>
                <c:pt idx="12314">
                  <c:v>44091</c:v>
                </c:pt>
                <c:pt idx="12315">
                  <c:v>44092</c:v>
                </c:pt>
                <c:pt idx="12316">
                  <c:v>44093</c:v>
                </c:pt>
                <c:pt idx="12317">
                  <c:v>44094</c:v>
                </c:pt>
                <c:pt idx="12318">
                  <c:v>44095</c:v>
                </c:pt>
                <c:pt idx="12319">
                  <c:v>44096</c:v>
                </c:pt>
                <c:pt idx="12320">
                  <c:v>44097</c:v>
                </c:pt>
                <c:pt idx="12321">
                  <c:v>44098</c:v>
                </c:pt>
                <c:pt idx="12322">
                  <c:v>44099</c:v>
                </c:pt>
                <c:pt idx="12323">
                  <c:v>44100</c:v>
                </c:pt>
                <c:pt idx="12324">
                  <c:v>44101</c:v>
                </c:pt>
                <c:pt idx="12325">
                  <c:v>44102</c:v>
                </c:pt>
                <c:pt idx="12326">
                  <c:v>44103</c:v>
                </c:pt>
                <c:pt idx="12327">
                  <c:v>44104</c:v>
                </c:pt>
                <c:pt idx="12328">
                  <c:v>44105</c:v>
                </c:pt>
                <c:pt idx="12329">
                  <c:v>44106</c:v>
                </c:pt>
                <c:pt idx="12330">
                  <c:v>44107</c:v>
                </c:pt>
                <c:pt idx="12331">
                  <c:v>44108</c:v>
                </c:pt>
                <c:pt idx="12332">
                  <c:v>44109</c:v>
                </c:pt>
                <c:pt idx="12333">
                  <c:v>44110</c:v>
                </c:pt>
                <c:pt idx="12334">
                  <c:v>44111</c:v>
                </c:pt>
                <c:pt idx="12335">
                  <c:v>44112</c:v>
                </c:pt>
                <c:pt idx="12336">
                  <c:v>44113</c:v>
                </c:pt>
                <c:pt idx="12337">
                  <c:v>44114</c:v>
                </c:pt>
                <c:pt idx="12338">
                  <c:v>44115</c:v>
                </c:pt>
                <c:pt idx="12339">
                  <c:v>44116</c:v>
                </c:pt>
                <c:pt idx="12340">
                  <c:v>44117</c:v>
                </c:pt>
                <c:pt idx="12341">
                  <c:v>44118</c:v>
                </c:pt>
                <c:pt idx="12342">
                  <c:v>44119</c:v>
                </c:pt>
                <c:pt idx="12343">
                  <c:v>44120</c:v>
                </c:pt>
                <c:pt idx="12344">
                  <c:v>44121</c:v>
                </c:pt>
                <c:pt idx="12345">
                  <c:v>44122</c:v>
                </c:pt>
                <c:pt idx="12346">
                  <c:v>44123</c:v>
                </c:pt>
                <c:pt idx="12347">
                  <c:v>44124</c:v>
                </c:pt>
                <c:pt idx="12348">
                  <c:v>44125</c:v>
                </c:pt>
                <c:pt idx="12349">
                  <c:v>44126</c:v>
                </c:pt>
                <c:pt idx="12350">
                  <c:v>44127</c:v>
                </c:pt>
                <c:pt idx="12351">
                  <c:v>44128</c:v>
                </c:pt>
                <c:pt idx="12352">
                  <c:v>44129</c:v>
                </c:pt>
                <c:pt idx="12353">
                  <c:v>44130</c:v>
                </c:pt>
                <c:pt idx="12354">
                  <c:v>44131</c:v>
                </c:pt>
                <c:pt idx="12355">
                  <c:v>44132</c:v>
                </c:pt>
                <c:pt idx="12356">
                  <c:v>44133</c:v>
                </c:pt>
                <c:pt idx="12357">
                  <c:v>44134</c:v>
                </c:pt>
                <c:pt idx="12358">
                  <c:v>44135</c:v>
                </c:pt>
                <c:pt idx="12359">
                  <c:v>44136</c:v>
                </c:pt>
                <c:pt idx="12360">
                  <c:v>44137</c:v>
                </c:pt>
                <c:pt idx="12361">
                  <c:v>44138</c:v>
                </c:pt>
                <c:pt idx="12362">
                  <c:v>44139</c:v>
                </c:pt>
                <c:pt idx="12363">
                  <c:v>44140</c:v>
                </c:pt>
                <c:pt idx="12364">
                  <c:v>44141</c:v>
                </c:pt>
                <c:pt idx="12365">
                  <c:v>44142</c:v>
                </c:pt>
                <c:pt idx="12366">
                  <c:v>44143</c:v>
                </c:pt>
                <c:pt idx="12367">
                  <c:v>44144</c:v>
                </c:pt>
                <c:pt idx="12368">
                  <c:v>44145</c:v>
                </c:pt>
                <c:pt idx="12369">
                  <c:v>44146</c:v>
                </c:pt>
                <c:pt idx="12370">
                  <c:v>44147</c:v>
                </c:pt>
                <c:pt idx="12371">
                  <c:v>44148</c:v>
                </c:pt>
                <c:pt idx="12372">
                  <c:v>44149</c:v>
                </c:pt>
                <c:pt idx="12373">
                  <c:v>44150</c:v>
                </c:pt>
                <c:pt idx="12374">
                  <c:v>44151</c:v>
                </c:pt>
                <c:pt idx="12375">
                  <c:v>44152</c:v>
                </c:pt>
                <c:pt idx="12376">
                  <c:v>44153</c:v>
                </c:pt>
                <c:pt idx="12377">
                  <c:v>44154</c:v>
                </c:pt>
                <c:pt idx="12378">
                  <c:v>44155</c:v>
                </c:pt>
                <c:pt idx="12379">
                  <c:v>44156</c:v>
                </c:pt>
                <c:pt idx="12380">
                  <c:v>44157</c:v>
                </c:pt>
                <c:pt idx="12381">
                  <c:v>44158</c:v>
                </c:pt>
                <c:pt idx="12382">
                  <c:v>44159</c:v>
                </c:pt>
                <c:pt idx="12383">
                  <c:v>44160</c:v>
                </c:pt>
                <c:pt idx="12384">
                  <c:v>44161</c:v>
                </c:pt>
                <c:pt idx="12385">
                  <c:v>44162</c:v>
                </c:pt>
                <c:pt idx="12386">
                  <c:v>44163</c:v>
                </c:pt>
                <c:pt idx="12387">
                  <c:v>44164</c:v>
                </c:pt>
                <c:pt idx="12388">
                  <c:v>44165</c:v>
                </c:pt>
                <c:pt idx="12389">
                  <c:v>44166</c:v>
                </c:pt>
                <c:pt idx="12390">
                  <c:v>44167</c:v>
                </c:pt>
                <c:pt idx="12391">
                  <c:v>44168</c:v>
                </c:pt>
                <c:pt idx="12392">
                  <c:v>44169</c:v>
                </c:pt>
                <c:pt idx="12393">
                  <c:v>44170</c:v>
                </c:pt>
                <c:pt idx="12394">
                  <c:v>44171</c:v>
                </c:pt>
                <c:pt idx="12395">
                  <c:v>44172</c:v>
                </c:pt>
                <c:pt idx="12396">
                  <c:v>44173</c:v>
                </c:pt>
                <c:pt idx="12397">
                  <c:v>44174</c:v>
                </c:pt>
                <c:pt idx="12398">
                  <c:v>44175</c:v>
                </c:pt>
                <c:pt idx="12399">
                  <c:v>44176</c:v>
                </c:pt>
                <c:pt idx="12400">
                  <c:v>44177</c:v>
                </c:pt>
                <c:pt idx="12401">
                  <c:v>44178</c:v>
                </c:pt>
                <c:pt idx="12402">
                  <c:v>44179</c:v>
                </c:pt>
                <c:pt idx="12403">
                  <c:v>44180</c:v>
                </c:pt>
                <c:pt idx="12404">
                  <c:v>44181</c:v>
                </c:pt>
                <c:pt idx="12405">
                  <c:v>44182</c:v>
                </c:pt>
                <c:pt idx="12406">
                  <c:v>44183</c:v>
                </c:pt>
                <c:pt idx="12407">
                  <c:v>44184</c:v>
                </c:pt>
                <c:pt idx="12408">
                  <c:v>44185</c:v>
                </c:pt>
                <c:pt idx="12409">
                  <c:v>44186</c:v>
                </c:pt>
                <c:pt idx="12410">
                  <c:v>44187</c:v>
                </c:pt>
                <c:pt idx="12411">
                  <c:v>44188</c:v>
                </c:pt>
                <c:pt idx="12412">
                  <c:v>44189</c:v>
                </c:pt>
                <c:pt idx="12413">
                  <c:v>44190</c:v>
                </c:pt>
                <c:pt idx="12414">
                  <c:v>44191</c:v>
                </c:pt>
                <c:pt idx="12415">
                  <c:v>44192</c:v>
                </c:pt>
                <c:pt idx="12416">
                  <c:v>44193</c:v>
                </c:pt>
                <c:pt idx="12417">
                  <c:v>44194</c:v>
                </c:pt>
                <c:pt idx="12418">
                  <c:v>44195</c:v>
                </c:pt>
                <c:pt idx="12419">
                  <c:v>44196</c:v>
                </c:pt>
                <c:pt idx="12420">
                  <c:v>44197</c:v>
                </c:pt>
                <c:pt idx="12421">
                  <c:v>44198</c:v>
                </c:pt>
                <c:pt idx="12422">
                  <c:v>44199</c:v>
                </c:pt>
                <c:pt idx="12423">
                  <c:v>44200</c:v>
                </c:pt>
                <c:pt idx="12424">
                  <c:v>44201</c:v>
                </c:pt>
                <c:pt idx="12425">
                  <c:v>44202</c:v>
                </c:pt>
                <c:pt idx="12426">
                  <c:v>44203</c:v>
                </c:pt>
                <c:pt idx="12427">
                  <c:v>44204</c:v>
                </c:pt>
                <c:pt idx="12428">
                  <c:v>44205</c:v>
                </c:pt>
                <c:pt idx="12429">
                  <c:v>44206</c:v>
                </c:pt>
                <c:pt idx="12430">
                  <c:v>44207</c:v>
                </c:pt>
                <c:pt idx="12431">
                  <c:v>44208</c:v>
                </c:pt>
                <c:pt idx="12432">
                  <c:v>44209</c:v>
                </c:pt>
                <c:pt idx="12433">
                  <c:v>44210</c:v>
                </c:pt>
                <c:pt idx="12434">
                  <c:v>44211</c:v>
                </c:pt>
                <c:pt idx="12435">
                  <c:v>44212</c:v>
                </c:pt>
                <c:pt idx="12436">
                  <c:v>44213</c:v>
                </c:pt>
                <c:pt idx="12437">
                  <c:v>44214</c:v>
                </c:pt>
                <c:pt idx="12438">
                  <c:v>44215</c:v>
                </c:pt>
                <c:pt idx="12439">
                  <c:v>44216</c:v>
                </c:pt>
                <c:pt idx="12440">
                  <c:v>44217</c:v>
                </c:pt>
                <c:pt idx="12441">
                  <c:v>44218</c:v>
                </c:pt>
                <c:pt idx="12442">
                  <c:v>44219</c:v>
                </c:pt>
                <c:pt idx="12443">
                  <c:v>44220</c:v>
                </c:pt>
                <c:pt idx="12444">
                  <c:v>44221</c:v>
                </c:pt>
                <c:pt idx="12445">
                  <c:v>44222</c:v>
                </c:pt>
                <c:pt idx="12446">
                  <c:v>44223</c:v>
                </c:pt>
                <c:pt idx="12447">
                  <c:v>44224</c:v>
                </c:pt>
                <c:pt idx="12448">
                  <c:v>44225</c:v>
                </c:pt>
                <c:pt idx="12449">
                  <c:v>44226</c:v>
                </c:pt>
                <c:pt idx="12450">
                  <c:v>44227</c:v>
                </c:pt>
                <c:pt idx="12451">
                  <c:v>44228</c:v>
                </c:pt>
                <c:pt idx="12452">
                  <c:v>44229</c:v>
                </c:pt>
                <c:pt idx="12453">
                  <c:v>44230</c:v>
                </c:pt>
                <c:pt idx="12454">
                  <c:v>44231</c:v>
                </c:pt>
                <c:pt idx="12455">
                  <c:v>44232</c:v>
                </c:pt>
                <c:pt idx="12456">
                  <c:v>44233</c:v>
                </c:pt>
                <c:pt idx="12457">
                  <c:v>44234</c:v>
                </c:pt>
                <c:pt idx="12458">
                  <c:v>44235</c:v>
                </c:pt>
                <c:pt idx="12459">
                  <c:v>44236</c:v>
                </c:pt>
                <c:pt idx="12460">
                  <c:v>44237</c:v>
                </c:pt>
                <c:pt idx="12461">
                  <c:v>44238</c:v>
                </c:pt>
                <c:pt idx="12462">
                  <c:v>44239</c:v>
                </c:pt>
                <c:pt idx="12463">
                  <c:v>44240</c:v>
                </c:pt>
                <c:pt idx="12464">
                  <c:v>44241</c:v>
                </c:pt>
                <c:pt idx="12465">
                  <c:v>44242</c:v>
                </c:pt>
                <c:pt idx="12466">
                  <c:v>44243</c:v>
                </c:pt>
                <c:pt idx="12467">
                  <c:v>44244</c:v>
                </c:pt>
                <c:pt idx="12468">
                  <c:v>44245</c:v>
                </c:pt>
                <c:pt idx="12469">
                  <c:v>44246</c:v>
                </c:pt>
                <c:pt idx="12470">
                  <c:v>44247</c:v>
                </c:pt>
                <c:pt idx="12471">
                  <c:v>44248</c:v>
                </c:pt>
                <c:pt idx="12472">
                  <c:v>44249</c:v>
                </c:pt>
                <c:pt idx="12473">
                  <c:v>44250</c:v>
                </c:pt>
                <c:pt idx="12474">
                  <c:v>44251</c:v>
                </c:pt>
                <c:pt idx="12475">
                  <c:v>44252</c:v>
                </c:pt>
                <c:pt idx="12476">
                  <c:v>44253</c:v>
                </c:pt>
                <c:pt idx="12477">
                  <c:v>44254</c:v>
                </c:pt>
                <c:pt idx="12478">
                  <c:v>44255</c:v>
                </c:pt>
                <c:pt idx="12479">
                  <c:v>44256</c:v>
                </c:pt>
                <c:pt idx="12480">
                  <c:v>44257</c:v>
                </c:pt>
                <c:pt idx="12481">
                  <c:v>44258</c:v>
                </c:pt>
                <c:pt idx="12482">
                  <c:v>44259</c:v>
                </c:pt>
                <c:pt idx="12483">
                  <c:v>44260</c:v>
                </c:pt>
                <c:pt idx="12484">
                  <c:v>44261</c:v>
                </c:pt>
                <c:pt idx="12485">
                  <c:v>44262</c:v>
                </c:pt>
                <c:pt idx="12486">
                  <c:v>44263</c:v>
                </c:pt>
                <c:pt idx="12487">
                  <c:v>44264</c:v>
                </c:pt>
                <c:pt idx="12488">
                  <c:v>44265</c:v>
                </c:pt>
                <c:pt idx="12489">
                  <c:v>44266</c:v>
                </c:pt>
                <c:pt idx="12490">
                  <c:v>44267</c:v>
                </c:pt>
                <c:pt idx="12491">
                  <c:v>44268</c:v>
                </c:pt>
                <c:pt idx="12492">
                  <c:v>44269</c:v>
                </c:pt>
                <c:pt idx="12493">
                  <c:v>44270</c:v>
                </c:pt>
                <c:pt idx="12494">
                  <c:v>44271</c:v>
                </c:pt>
                <c:pt idx="12495">
                  <c:v>44272</c:v>
                </c:pt>
                <c:pt idx="12496">
                  <c:v>44273</c:v>
                </c:pt>
                <c:pt idx="12497">
                  <c:v>44274</c:v>
                </c:pt>
                <c:pt idx="12498">
                  <c:v>44275</c:v>
                </c:pt>
                <c:pt idx="12499">
                  <c:v>44276</c:v>
                </c:pt>
                <c:pt idx="12500">
                  <c:v>44277</c:v>
                </c:pt>
                <c:pt idx="12501">
                  <c:v>44278</c:v>
                </c:pt>
                <c:pt idx="12502">
                  <c:v>44279</c:v>
                </c:pt>
                <c:pt idx="12503">
                  <c:v>44280</c:v>
                </c:pt>
                <c:pt idx="12504">
                  <c:v>44281</c:v>
                </c:pt>
                <c:pt idx="12505">
                  <c:v>44282</c:v>
                </c:pt>
                <c:pt idx="12506">
                  <c:v>44283</c:v>
                </c:pt>
                <c:pt idx="12507">
                  <c:v>44284</c:v>
                </c:pt>
                <c:pt idx="12508">
                  <c:v>44285</c:v>
                </c:pt>
                <c:pt idx="12509">
                  <c:v>44286</c:v>
                </c:pt>
                <c:pt idx="12510">
                  <c:v>44287</c:v>
                </c:pt>
                <c:pt idx="12511">
                  <c:v>44288</c:v>
                </c:pt>
                <c:pt idx="12512">
                  <c:v>44289</c:v>
                </c:pt>
                <c:pt idx="12513">
                  <c:v>44290</c:v>
                </c:pt>
                <c:pt idx="12514">
                  <c:v>44291</c:v>
                </c:pt>
                <c:pt idx="12515">
                  <c:v>44292</c:v>
                </c:pt>
                <c:pt idx="12516">
                  <c:v>44293</c:v>
                </c:pt>
                <c:pt idx="12517">
                  <c:v>44294</c:v>
                </c:pt>
                <c:pt idx="12518">
                  <c:v>44295</c:v>
                </c:pt>
                <c:pt idx="12519">
                  <c:v>44296</c:v>
                </c:pt>
                <c:pt idx="12520">
                  <c:v>44297</c:v>
                </c:pt>
                <c:pt idx="12521">
                  <c:v>44298</c:v>
                </c:pt>
                <c:pt idx="12522">
                  <c:v>44299</c:v>
                </c:pt>
                <c:pt idx="12523">
                  <c:v>44300</c:v>
                </c:pt>
                <c:pt idx="12524">
                  <c:v>44301</c:v>
                </c:pt>
                <c:pt idx="12525">
                  <c:v>44302</c:v>
                </c:pt>
                <c:pt idx="12526">
                  <c:v>44303</c:v>
                </c:pt>
                <c:pt idx="12527">
                  <c:v>44304</c:v>
                </c:pt>
                <c:pt idx="12528">
                  <c:v>44305</c:v>
                </c:pt>
                <c:pt idx="12529">
                  <c:v>44306</c:v>
                </c:pt>
                <c:pt idx="12530">
                  <c:v>44307</c:v>
                </c:pt>
                <c:pt idx="12531">
                  <c:v>44308</c:v>
                </c:pt>
                <c:pt idx="12532">
                  <c:v>44309</c:v>
                </c:pt>
                <c:pt idx="12533">
                  <c:v>44310</c:v>
                </c:pt>
                <c:pt idx="12534">
                  <c:v>44311</c:v>
                </c:pt>
                <c:pt idx="12535">
                  <c:v>44312</c:v>
                </c:pt>
                <c:pt idx="12536">
                  <c:v>44313</c:v>
                </c:pt>
                <c:pt idx="12537">
                  <c:v>44314</c:v>
                </c:pt>
                <c:pt idx="12538">
                  <c:v>44315</c:v>
                </c:pt>
                <c:pt idx="12539">
                  <c:v>44316</c:v>
                </c:pt>
                <c:pt idx="12540">
                  <c:v>44317</c:v>
                </c:pt>
                <c:pt idx="12541">
                  <c:v>44318</c:v>
                </c:pt>
                <c:pt idx="12542">
                  <c:v>44319</c:v>
                </c:pt>
                <c:pt idx="12543">
                  <c:v>44320</c:v>
                </c:pt>
                <c:pt idx="12544">
                  <c:v>44321</c:v>
                </c:pt>
                <c:pt idx="12545">
                  <c:v>44322</c:v>
                </c:pt>
                <c:pt idx="12546">
                  <c:v>44323</c:v>
                </c:pt>
                <c:pt idx="12547">
                  <c:v>44324</c:v>
                </c:pt>
                <c:pt idx="12548">
                  <c:v>44325</c:v>
                </c:pt>
                <c:pt idx="12549">
                  <c:v>44326</c:v>
                </c:pt>
                <c:pt idx="12550">
                  <c:v>44327</c:v>
                </c:pt>
                <c:pt idx="12551">
                  <c:v>44328</c:v>
                </c:pt>
                <c:pt idx="12552">
                  <c:v>44329</c:v>
                </c:pt>
                <c:pt idx="12553">
                  <c:v>44330</c:v>
                </c:pt>
                <c:pt idx="12554">
                  <c:v>44331</c:v>
                </c:pt>
                <c:pt idx="12555">
                  <c:v>44332</c:v>
                </c:pt>
                <c:pt idx="12556">
                  <c:v>44333</c:v>
                </c:pt>
                <c:pt idx="12557">
                  <c:v>44334</c:v>
                </c:pt>
                <c:pt idx="12558">
                  <c:v>44335</c:v>
                </c:pt>
                <c:pt idx="12559">
                  <c:v>44336</c:v>
                </c:pt>
                <c:pt idx="12560">
                  <c:v>44337</c:v>
                </c:pt>
                <c:pt idx="12561">
                  <c:v>44338</c:v>
                </c:pt>
                <c:pt idx="12562">
                  <c:v>44339</c:v>
                </c:pt>
                <c:pt idx="12563">
                  <c:v>44340</c:v>
                </c:pt>
                <c:pt idx="12564">
                  <c:v>44341</c:v>
                </c:pt>
                <c:pt idx="12565">
                  <c:v>44342</c:v>
                </c:pt>
                <c:pt idx="12566">
                  <c:v>44343</c:v>
                </c:pt>
                <c:pt idx="12567">
                  <c:v>44344</c:v>
                </c:pt>
                <c:pt idx="12568">
                  <c:v>44345</c:v>
                </c:pt>
                <c:pt idx="12569">
                  <c:v>44346</c:v>
                </c:pt>
                <c:pt idx="12570">
                  <c:v>44347</c:v>
                </c:pt>
                <c:pt idx="12571">
                  <c:v>44348</c:v>
                </c:pt>
                <c:pt idx="12572">
                  <c:v>44349</c:v>
                </c:pt>
                <c:pt idx="12573">
                  <c:v>44350</c:v>
                </c:pt>
                <c:pt idx="12574">
                  <c:v>44351</c:v>
                </c:pt>
                <c:pt idx="12575">
                  <c:v>44352</c:v>
                </c:pt>
                <c:pt idx="12576">
                  <c:v>44353</c:v>
                </c:pt>
                <c:pt idx="12577">
                  <c:v>44354</c:v>
                </c:pt>
                <c:pt idx="12578">
                  <c:v>44355</c:v>
                </c:pt>
                <c:pt idx="12579">
                  <c:v>44356</c:v>
                </c:pt>
                <c:pt idx="12580">
                  <c:v>44357</c:v>
                </c:pt>
                <c:pt idx="12581">
                  <c:v>44358</c:v>
                </c:pt>
                <c:pt idx="12582">
                  <c:v>44359</c:v>
                </c:pt>
                <c:pt idx="12583">
                  <c:v>44360</c:v>
                </c:pt>
                <c:pt idx="12584">
                  <c:v>44361</c:v>
                </c:pt>
                <c:pt idx="12585">
                  <c:v>44362</c:v>
                </c:pt>
                <c:pt idx="12586">
                  <c:v>44363</c:v>
                </c:pt>
                <c:pt idx="12587">
                  <c:v>44364</c:v>
                </c:pt>
                <c:pt idx="12588">
                  <c:v>44365</c:v>
                </c:pt>
                <c:pt idx="12589">
                  <c:v>44366</c:v>
                </c:pt>
                <c:pt idx="12590">
                  <c:v>44367</c:v>
                </c:pt>
                <c:pt idx="12591">
                  <c:v>44368</c:v>
                </c:pt>
                <c:pt idx="12592">
                  <c:v>44369</c:v>
                </c:pt>
                <c:pt idx="12593">
                  <c:v>44370</c:v>
                </c:pt>
                <c:pt idx="12594">
                  <c:v>44371</c:v>
                </c:pt>
                <c:pt idx="12595">
                  <c:v>44372</c:v>
                </c:pt>
                <c:pt idx="12596">
                  <c:v>44373</c:v>
                </c:pt>
                <c:pt idx="12597">
                  <c:v>44374</c:v>
                </c:pt>
                <c:pt idx="12598">
                  <c:v>44375</c:v>
                </c:pt>
                <c:pt idx="12599">
                  <c:v>44376</c:v>
                </c:pt>
                <c:pt idx="12600">
                  <c:v>44377</c:v>
                </c:pt>
                <c:pt idx="12601">
                  <c:v>44378</c:v>
                </c:pt>
                <c:pt idx="12602">
                  <c:v>44379</c:v>
                </c:pt>
                <c:pt idx="12603">
                  <c:v>44380</c:v>
                </c:pt>
                <c:pt idx="12604">
                  <c:v>44381</c:v>
                </c:pt>
                <c:pt idx="12605">
                  <c:v>44382</c:v>
                </c:pt>
                <c:pt idx="12606">
                  <c:v>44383</c:v>
                </c:pt>
                <c:pt idx="12607">
                  <c:v>44384</c:v>
                </c:pt>
                <c:pt idx="12608">
                  <c:v>44385</c:v>
                </c:pt>
                <c:pt idx="12609">
                  <c:v>44386</c:v>
                </c:pt>
                <c:pt idx="12610">
                  <c:v>44387</c:v>
                </c:pt>
                <c:pt idx="12611">
                  <c:v>44388</c:v>
                </c:pt>
                <c:pt idx="12612">
                  <c:v>44389</c:v>
                </c:pt>
                <c:pt idx="12613">
                  <c:v>44390</c:v>
                </c:pt>
                <c:pt idx="12614">
                  <c:v>44391</c:v>
                </c:pt>
                <c:pt idx="12615">
                  <c:v>44392</c:v>
                </c:pt>
                <c:pt idx="12616">
                  <c:v>44393</c:v>
                </c:pt>
                <c:pt idx="12617">
                  <c:v>44394</c:v>
                </c:pt>
                <c:pt idx="12618">
                  <c:v>44395</c:v>
                </c:pt>
                <c:pt idx="12619">
                  <c:v>44396</c:v>
                </c:pt>
                <c:pt idx="12620">
                  <c:v>44397</c:v>
                </c:pt>
                <c:pt idx="12621">
                  <c:v>44398</c:v>
                </c:pt>
                <c:pt idx="12622">
                  <c:v>44399</c:v>
                </c:pt>
                <c:pt idx="12623">
                  <c:v>44400</c:v>
                </c:pt>
                <c:pt idx="12624">
                  <c:v>44401</c:v>
                </c:pt>
                <c:pt idx="12625">
                  <c:v>44402</c:v>
                </c:pt>
                <c:pt idx="12626">
                  <c:v>44403</c:v>
                </c:pt>
                <c:pt idx="12627">
                  <c:v>44404</c:v>
                </c:pt>
                <c:pt idx="12628">
                  <c:v>44405</c:v>
                </c:pt>
                <c:pt idx="12629">
                  <c:v>44406</c:v>
                </c:pt>
                <c:pt idx="12630">
                  <c:v>44407</c:v>
                </c:pt>
                <c:pt idx="12631">
                  <c:v>44408</c:v>
                </c:pt>
                <c:pt idx="12632">
                  <c:v>44409</c:v>
                </c:pt>
                <c:pt idx="12633">
                  <c:v>44410</c:v>
                </c:pt>
                <c:pt idx="12634">
                  <c:v>44411</c:v>
                </c:pt>
                <c:pt idx="12635">
                  <c:v>44412</c:v>
                </c:pt>
                <c:pt idx="12636">
                  <c:v>44413</c:v>
                </c:pt>
                <c:pt idx="12637">
                  <c:v>44414</c:v>
                </c:pt>
                <c:pt idx="12638">
                  <c:v>44415</c:v>
                </c:pt>
                <c:pt idx="12639">
                  <c:v>44416</c:v>
                </c:pt>
                <c:pt idx="12640">
                  <c:v>44417</c:v>
                </c:pt>
                <c:pt idx="12641">
                  <c:v>44418</c:v>
                </c:pt>
                <c:pt idx="12642">
                  <c:v>44419</c:v>
                </c:pt>
                <c:pt idx="12643">
                  <c:v>44420</c:v>
                </c:pt>
                <c:pt idx="12644">
                  <c:v>44421</c:v>
                </c:pt>
                <c:pt idx="12645">
                  <c:v>44422</c:v>
                </c:pt>
                <c:pt idx="12646">
                  <c:v>44423</c:v>
                </c:pt>
                <c:pt idx="12647">
                  <c:v>44424</c:v>
                </c:pt>
                <c:pt idx="12648">
                  <c:v>44425</c:v>
                </c:pt>
                <c:pt idx="12649">
                  <c:v>44426</c:v>
                </c:pt>
                <c:pt idx="12650">
                  <c:v>44427</c:v>
                </c:pt>
                <c:pt idx="12651">
                  <c:v>44428</c:v>
                </c:pt>
                <c:pt idx="12652">
                  <c:v>44429</c:v>
                </c:pt>
                <c:pt idx="12653">
                  <c:v>44430</c:v>
                </c:pt>
                <c:pt idx="12654">
                  <c:v>44431</c:v>
                </c:pt>
                <c:pt idx="12655">
                  <c:v>44432</c:v>
                </c:pt>
                <c:pt idx="12656">
                  <c:v>44433</c:v>
                </c:pt>
                <c:pt idx="12657">
                  <c:v>44434</c:v>
                </c:pt>
                <c:pt idx="12658">
                  <c:v>44435</c:v>
                </c:pt>
                <c:pt idx="12659">
                  <c:v>44436</c:v>
                </c:pt>
                <c:pt idx="12660">
                  <c:v>44437</c:v>
                </c:pt>
                <c:pt idx="12661">
                  <c:v>44438</c:v>
                </c:pt>
                <c:pt idx="12662">
                  <c:v>44439</c:v>
                </c:pt>
                <c:pt idx="12663">
                  <c:v>44440</c:v>
                </c:pt>
                <c:pt idx="12664">
                  <c:v>44441</c:v>
                </c:pt>
                <c:pt idx="12665">
                  <c:v>44442</c:v>
                </c:pt>
                <c:pt idx="12666">
                  <c:v>44443</c:v>
                </c:pt>
                <c:pt idx="12667">
                  <c:v>44444</c:v>
                </c:pt>
                <c:pt idx="12668">
                  <c:v>44445</c:v>
                </c:pt>
                <c:pt idx="12669">
                  <c:v>44446</c:v>
                </c:pt>
                <c:pt idx="12670">
                  <c:v>44447</c:v>
                </c:pt>
                <c:pt idx="12671">
                  <c:v>44448</c:v>
                </c:pt>
                <c:pt idx="12672">
                  <c:v>44449</c:v>
                </c:pt>
                <c:pt idx="12673">
                  <c:v>44450</c:v>
                </c:pt>
                <c:pt idx="12674">
                  <c:v>44451</c:v>
                </c:pt>
                <c:pt idx="12675">
                  <c:v>44452</c:v>
                </c:pt>
                <c:pt idx="12676">
                  <c:v>44453</c:v>
                </c:pt>
                <c:pt idx="12677">
                  <c:v>44454</c:v>
                </c:pt>
                <c:pt idx="12678">
                  <c:v>44455</c:v>
                </c:pt>
                <c:pt idx="12679">
                  <c:v>44456</c:v>
                </c:pt>
                <c:pt idx="12680">
                  <c:v>44457</c:v>
                </c:pt>
                <c:pt idx="12681">
                  <c:v>44458</c:v>
                </c:pt>
                <c:pt idx="12682">
                  <c:v>44459</c:v>
                </c:pt>
                <c:pt idx="12683">
                  <c:v>44460</c:v>
                </c:pt>
                <c:pt idx="12684">
                  <c:v>44461</c:v>
                </c:pt>
                <c:pt idx="12685">
                  <c:v>44462</c:v>
                </c:pt>
                <c:pt idx="12686">
                  <c:v>44463</c:v>
                </c:pt>
                <c:pt idx="12687">
                  <c:v>44464</c:v>
                </c:pt>
                <c:pt idx="12688">
                  <c:v>44465</c:v>
                </c:pt>
                <c:pt idx="12689">
                  <c:v>44466</c:v>
                </c:pt>
                <c:pt idx="12690">
                  <c:v>44467</c:v>
                </c:pt>
                <c:pt idx="12691">
                  <c:v>44468</c:v>
                </c:pt>
                <c:pt idx="12692">
                  <c:v>44469</c:v>
                </c:pt>
                <c:pt idx="12693">
                  <c:v>44470</c:v>
                </c:pt>
                <c:pt idx="12694">
                  <c:v>44471</c:v>
                </c:pt>
                <c:pt idx="12695">
                  <c:v>44472</c:v>
                </c:pt>
                <c:pt idx="12696">
                  <c:v>44473</c:v>
                </c:pt>
                <c:pt idx="12697">
                  <c:v>44474</c:v>
                </c:pt>
                <c:pt idx="12698">
                  <c:v>44475</c:v>
                </c:pt>
                <c:pt idx="12699">
                  <c:v>44476</c:v>
                </c:pt>
                <c:pt idx="12700">
                  <c:v>44477</c:v>
                </c:pt>
                <c:pt idx="12701">
                  <c:v>44478</c:v>
                </c:pt>
                <c:pt idx="12702">
                  <c:v>44479</c:v>
                </c:pt>
                <c:pt idx="12703">
                  <c:v>44480</c:v>
                </c:pt>
                <c:pt idx="12704">
                  <c:v>44481</c:v>
                </c:pt>
                <c:pt idx="12705">
                  <c:v>44482</c:v>
                </c:pt>
                <c:pt idx="12706">
                  <c:v>44483</c:v>
                </c:pt>
                <c:pt idx="12707">
                  <c:v>44484</c:v>
                </c:pt>
                <c:pt idx="12708">
                  <c:v>44485</c:v>
                </c:pt>
                <c:pt idx="12709">
                  <c:v>44486</c:v>
                </c:pt>
                <c:pt idx="12710">
                  <c:v>44487</c:v>
                </c:pt>
                <c:pt idx="12711">
                  <c:v>44488</c:v>
                </c:pt>
                <c:pt idx="12712">
                  <c:v>44489</c:v>
                </c:pt>
                <c:pt idx="12713">
                  <c:v>44490</c:v>
                </c:pt>
                <c:pt idx="12714">
                  <c:v>44491</c:v>
                </c:pt>
                <c:pt idx="12715">
                  <c:v>44492</c:v>
                </c:pt>
                <c:pt idx="12716">
                  <c:v>44493</c:v>
                </c:pt>
                <c:pt idx="12717">
                  <c:v>44494</c:v>
                </c:pt>
                <c:pt idx="12718">
                  <c:v>44495</c:v>
                </c:pt>
                <c:pt idx="12719">
                  <c:v>44496</c:v>
                </c:pt>
                <c:pt idx="12720">
                  <c:v>44497</c:v>
                </c:pt>
                <c:pt idx="12721">
                  <c:v>44498</c:v>
                </c:pt>
                <c:pt idx="12722">
                  <c:v>44499</c:v>
                </c:pt>
                <c:pt idx="12723">
                  <c:v>44500</c:v>
                </c:pt>
                <c:pt idx="12724">
                  <c:v>44501</c:v>
                </c:pt>
                <c:pt idx="12725">
                  <c:v>44502</c:v>
                </c:pt>
                <c:pt idx="12726">
                  <c:v>44503</c:v>
                </c:pt>
                <c:pt idx="12727">
                  <c:v>44504</c:v>
                </c:pt>
                <c:pt idx="12728">
                  <c:v>44505</c:v>
                </c:pt>
                <c:pt idx="12729">
                  <c:v>44506</c:v>
                </c:pt>
                <c:pt idx="12730">
                  <c:v>44507</c:v>
                </c:pt>
                <c:pt idx="12731">
                  <c:v>44508</c:v>
                </c:pt>
                <c:pt idx="12732">
                  <c:v>44509</c:v>
                </c:pt>
                <c:pt idx="12733">
                  <c:v>44510</c:v>
                </c:pt>
                <c:pt idx="12734">
                  <c:v>44511</c:v>
                </c:pt>
                <c:pt idx="12735">
                  <c:v>44512</c:v>
                </c:pt>
                <c:pt idx="12736">
                  <c:v>44513</c:v>
                </c:pt>
                <c:pt idx="12737">
                  <c:v>44514</c:v>
                </c:pt>
                <c:pt idx="12738">
                  <c:v>44515</c:v>
                </c:pt>
                <c:pt idx="12739">
                  <c:v>44516</c:v>
                </c:pt>
                <c:pt idx="12740">
                  <c:v>44517</c:v>
                </c:pt>
                <c:pt idx="12741">
                  <c:v>44518</c:v>
                </c:pt>
                <c:pt idx="12742">
                  <c:v>44519</c:v>
                </c:pt>
                <c:pt idx="12743">
                  <c:v>44520</c:v>
                </c:pt>
                <c:pt idx="12744">
                  <c:v>44521</c:v>
                </c:pt>
                <c:pt idx="12745">
                  <c:v>44522</c:v>
                </c:pt>
                <c:pt idx="12746">
                  <c:v>44523</c:v>
                </c:pt>
                <c:pt idx="12747">
                  <c:v>44524</c:v>
                </c:pt>
                <c:pt idx="12748">
                  <c:v>44525</c:v>
                </c:pt>
                <c:pt idx="12749">
                  <c:v>44526</c:v>
                </c:pt>
                <c:pt idx="12750">
                  <c:v>44527</c:v>
                </c:pt>
                <c:pt idx="12751">
                  <c:v>44528</c:v>
                </c:pt>
                <c:pt idx="12752">
                  <c:v>44529</c:v>
                </c:pt>
                <c:pt idx="12753">
                  <c:v>44530</c:v>
                </c:pt>
                <c:pt idx="12754">
                  <c:v>44531</c:v>
                </c:pt>
                <c:pt idx="12755">
                  <c:v>44532</c:v>
                </c:pt>
                <c:pt idx="12756">
                  <c:v>44533</c:v>
                </c:pt>
                <c:pt idx="12757">
                  <c:v>44534</c:v>
                </c:pt>
                <c:pt idx="12758">
                  <c:v>44535</c:v>
                </c:pt>
                <c:pt idx="12759">
                  <c:v>44536</c:v>
                </c:pt>
                <c:pt idx="12760">
                  <c:v>44537</c:v>
                </c:pt>
                <c:pt idx="12761">
                  <c:v>44538</c:v>
                </c:pt>
                <c:pt idx="12762">
                  <c:v>44539</c:v>
                </c:pt>
                <c:pt idx="12763">
                  <c:v>44540</c:v>
                </c:pt>
                <c:pt idx="12764">
                  <c:v>44541</c:v>
                </c:pt>
                <c:pt idx="12765">
                  <c:v>44542</c:v>
                </c:pt>
                <c:pt idx="12766">
                  <c:v>44543</c:v>
                </c:pt>
                <c:pt idx="12767">
                  <c:v>44544</c:v>
                </c:pt>
                <c:pt idx="12768">
                  <c:v>44545</c:v>
                </c:pt>
                <c:pt idx="12769">
                  <c:v>44546</c:v>
                </c:pt>
                <c:pt idx="12770">
                  <c:v>44547</c:v>
                </c:pt>
                <c:pt idx="12771">
                  <c:v>44548</c:v>
                </c:pt>
                <c:pt idx="12772">
                  <c:v>44549</c:v>
                </c:pt>
                <c:pt idx="12773">
                  <c:v>44550</c:v>
                </c:pt>
                <c:pt idx="12774">
                  <c:v>44551</c:v>
                </c:pt>
                <c:pt idx="12775">
                  <c:v>44552</c:v>
                </c:pt>
                <c:pt idx="12776">
                  <c:v>44553</c:v>
                </c:pt>
                <c:pt idx="12777">
                  <c:v>44554</c:v>
                </c:pt>
                <c:pt idx="12778">
                  <c:v>44555</c:v>
                </c:pt>
                <c:pt idx="12779">
                  <c:v>44556</c:v>
                </c:pt>
                <c:pt idx="12780">
                  <c:v>44557</c:v>
                </c:pt>
                <c:pt idx="12781">
                  <c:v>44558</c:v>
                </c:pt>
                <c:pt idx="12782">
                  <c:v>44559</c:v>
                </c:pt>
                <c:pt idx="12783">
                  <c:v>44560</c:v>
                </c:pt>
                <c:pt idx="12784">
                  <c:v>44561</c:v>
                </c:pt>
                <c:pt idx="12785">
                  <c:v>44562</c:v>
                </c:pt>
                <c:pt idx="12786">
                  <c:v>44563</c:v>
                </c:pt>
                <c:pt idx="12787">
                  <c:v>44564</c:v>
                </c:pt>
                <c:pt idx="12788">
                  <c:v>44565</c:v>
                </c:pt>
                <c:pt idx="12789">
                  <c:v>44566</c:v>
                </c:pt>
                <c:pt idx="12790">
                  <c:v>44567</c:v>
                </c:pt>
                <c:pt idx="12791">
                  <c:v>44568</c:v>
                </c:pt>
                <c:pt idx="12792">
                  <c:v>44569</c:v>
                </c:pt>
                <c:pt idx="12793">
                  <c:v>44570</c:v>
                </c:pt>
                <c:pt idx="12794">
                  <c:v>44571</c:v>
                </c:pt>
                <c:pt idx="12795">
                  <c:v>44572</c:v>
                </c:pt>
                <c:pt idx="12796">
                  <c:v>44573</c:v>
                </c:pt>
                <c:pt idx="12797">
                  <c:v>44574</c:v>
                </c:pt>
                <c:pt idx="12798">
                  <c:v>44575</c:v>
                </c:pt>
                <c:pt idx="12799">
                  <c:v>44576</c:v>
                </c:pt>
                <c:pt idx="12800">
                  <c:v>44577</c:v>
                </c:pt>
                <c:pt idx="12801">
                  <c:v>44578</c:v>
                </c:pt>
                <c:pt idx="12802">
                  <c:v>44579</c:v>
                </c:pt>
                <c:pt idx="12803">
                  <c:v>44580</c:v>
                </c:pt>
                <c:pt idx="12804">
                  <c:v>44581</c:v>
                </c:pt>
                <c:pt idx="12805">
                  <c:v>44582</c:v>
                </c:pt>
                <c:pt idx="12806">
                  <c:v>44583</c:v>
                </c:pt>
                <c:pt idx="12807">
                  <c:v>44584</c:v>
                </c:pt>
                <c:pt idx="12808">
                  <c:v>44585</c:v>
                </c:pt>
                <c:pt idx="12809">
                  <c:v>44586</c:v>
                </c:pt>
                <c:pt idx="12810">
                  <c:v>44587</c:v>
                </c:pt>
                <c:pt idx="12811">
                  <c:v>44588</c:v>
                </c:pt>
                <c:pt idx="12812">
                  <c:v>44589</c:v>
                </c:pt>
                <c:pt idx="12813">
                  <c:v>44590</c:v>
                </c:pt>
                <c:pt idx="12814">
                  <c:v>44591</c:v>
                </c:pt>
                <c:pt idx="12815">
                  <c:v>44592</c:v>
                </c:pt>
                <c:pt idx="12816">
                  <c:v>44593</c:v>
                </c:pt>
                <c:pt idx="12817">
                  <c:v>44594</c:v>
                </c:pt>
                <c:pt idx="12818">
                  <c:v>44595</c:v>
                </c:pt>
                <c:pt idx="12819">
                  <c:v>44596</c:v>
                </c:pt>
                <c:pt idx="12820">
                  <c:v>44597</c:v>
                </c:pt>
                <c:pt idx="12821">
                  <c:v>44598</c:v>
                </c:pt>
                <c:pt idx="12822">
                  <c:v>44599</c:v>
                </c:pt>
                <c:pt idx="12823">
                  <c:v>44600</c:v>
                </c:pt>
                <c:pt idx="12824">
                  <c:v>44601</c:v>
                </c:pt>
                <c:pt idx="12825">
                  <c:v>44602</c:v>
                </c:pt>
                <c:pt idx="12826">
                  <c:v>44603</c:v>
                </c:pt>
                <c:pt idx="12827">
                  <c:v>44604</c:v>
                </c:pt>
                <c:pt idx="12828">
                  <c:v>44605</c:v>
                </c:pt>
                <c:pt idx="12829">
                  <c:v>44606</c:v>
                </c:pt>
                <c:pt idx="12830">
                  <c:v>44607</c:v>
                </c:pt>
                <c:pt idx="12831">
                  <c:v>44608</c:v>
                </c:pt>
                <c:pt idx="12832">
                  <c:v>44609</c:v>
                </c:pt>
                <c:pt idx="12833">
                  <c:v>44610</c:v>
                </c:pt>
                <c:pt idx="12834">
                  <c:v>44611</c:v>
                </c:pt>
                <c:pt idx="12835">
                  <c:v>44612</c:v>
                </c:pt>
                <c:pt idx="12836">
                  <c:v>44613</c:v>
                </c:pt>
                <c:pt idx="12837">
                  <c:v>44614</c:v>
                </c:pt>
                <c:pt idx="12838">
                  <c:v>44615</c:v>
                </c:pt>
                <c:pt idx="12839">
                  <c:v>44616</c:v>
                </c:pt>
                <c:pt idx="12840">
                  <c:v>44617</c:v>
                </c:pt>
                <c:pt idx="12841">
                  <c:v>44618</c:v>
                </c:pt>
                <c:pt idx="12842">
                  <c:v>44619</c:v>
                </c:pt>
                <c:pt idx="12843">
                  <c:v>44620</c:v>
                </c:pt>
                <c:pt idx="12844">
                  <c:v>44621</c:v>
                </c:pt>
                <c:pt idx="12845">
                  <c:v>44622</c:v>
                </c:pt>
                <c:pt idx="12846">
                  <c:v>44623</c:v>
                </c:pt>
                <c:pt idx="12847">
                  <c:v>44624</c:v>
                </c:pt>
                <c:pt idx="12848">
                  <c:v>44625</c:v>
                </c:pt>
                <c:pt idx="12849">
                  <c:v>44626</c:v>
                </c:pt>
                <c:pt idx="12850">
                  <c:v>44627</c:v>
                </c:pt>
                <c:pt idx="12851">
                  <c:v>44628</c:v>
                </c:pt>
                <c:pt idx="12852">
                  <c:v>44629</c:v>
                </c:pt>
                <c:pt idx="12853">
                  <c:v>44630</c:v>
                </c:pt>
                <c:pt idx="12854">
                  <c:v>44631</c:v>
                </c:pt>
                <c:pt idx="12855">
                  <c:v>44632</c:v>
                </c:pt>
                <c:pt idx="12856">
                  <c:v>44633</c:v>
                </c:pt>
                <c:pt idx="12857">
                  <c:v>44634</c:v>
                </c:pt>
                <c:pt idx="12858">
                  <c:v>44635</c:v>
                </c:pt>
                <c:pt idx="12859">
                  <c:v>44636</c:v>
                </c:pt>
                <c:pt idx="12860">
                  <c:v>44637</c:v>
                </c:pt>
                <c:pt idx="12861">
                  <c:v>44638</c:v>
                </c:pt>
                <c:pt idx="12862">
                  <c:v>44639</c:v>
                </c:pt>
                <c:pt idx="12863">
                  <c:v>44640</c:v>
                </c:pt>
                <c:pt idx="12864">
                  <c:v>44641</c:v>
                </c:pt>
                <c:pt idx="12865">
                  <c:v>44642</c:v>
                </c:pt>
                <c:pt idx="12866">
                  <c:v>44643</c:v>
                </c:pt>
                <c:pt idx="12867">
                  <c:v>44644</c:v>
                </c:pt>
                <c:pt idx="12868">
                  <c:v>44645</c:v>
                </c:pt>
                <c:pt idx="12869">
                  <c:v>44646</c:v>
                </c:pt>
                <c:pt idx="12870">
                  <c:v>44647</c:v>
                </c:pt>
                <c:pt idx="12871">
                  <c:v>44648</c:v>
                </c:pt>
                <c:pt idx="12872">
                  <c:v>44649</c:v>
                </c:pt>
                <c:pt idx="12873">
                  <c:v>44650</c:v>
                </c:pt>
                <c:pt idx="12874">
                  <c:v>44651</c:v>
                </c:pt>
                <c:pt idx="12875">
                  <c:v>44652</c:v>
                </c:pt>
                <c:pt idx="12876">
                  <c:v>44653</c:v>
                </c:pt>
                <c:pt idx="12877">
                  <c:v>44654</c:v>
                </c:pt>
                <c:pt idx="12878">
                  <c:v>44655</c:v>
                </c:pt>
                <c:pt idx="12879">
                  <c:v>44656</c:v>
                </c:pt>
                <c:pt idx="12880">
                  <c:v>44657</c:v>
                </c:pt>
                <c:pt idx="12881">
                  <c:v>44658</c:v>
                </c:pt>
                <c:pt idx="12882">
                  <c:v>44659</c:v>
                </c:pt>
                <c:pt idx="12883">
                  <c:v>44660</c:v>
                </c:pt>
                <c:pt idx="12884">
                  <c:v>44661</c:v>
                </c:pt>
                <c:pt idx="12885">
                  <c:v>44662</c:v>
                </c:pt>
                <c:pt idx="12886">
                  <c:v>44663</c:v>
                </c:pt>
                <c:pt idx="12887">
                  <c:v>44664</c:v>
                </c:pt>
                <c:pt idx="12888">
                  <c:v>44665</c:v>
                </c:pt>
                <c:pt idx="12889">
                  <c:v>44666</c:v>
                </c:pt>
                <c:pt idx="12890">
                  <c:v>44667</c:v>
                </c:pt>
                <c:pt idx="12891">
                  <c:v>44668</c:v>
                </c:pt>
                <c:pt idx="12892">
                  <c:v>44669</c:v>
                </c:pt>
                <c:pt idx="12893">
                  <c:v>44670</c:v>
                </c:pt>
                <c:pt idx="12894">
                  <c:v>44671</c:v>
                </c:pt>
                <c:pt idx="12895">
                  <c:v>44672</c:v>
                </c:pt>
                <c:pt idx="12896">
                  <c:v>44673</c:v>
                </c:pt>
                <c:pt idx="12897">
                  <c:v>44674</c:v>
                </c:pt>
                <c:pt idx="12898">
                  <c:v>44675</c:v>
                </c:pt>
                <c:pt idx="12899">
                  <c:v>44676</c:v>
                </c:pt>
                <c:pt idx="12900">
                  <c:v>44677</c:v>
                </c:pt>
                <c:pt idx="12901">
                  <c:v>44678</c:v>
                </c:pt>
                <c:pt idx="12902">
                  <c:v>44679</c:v>
                </c:pt>
                <c:pt idx="12903">
                  <c:v>44680</c:v>
                </c:pt>
                <c:pt idx="12904">
                  <c:v>44681</c:v>
                </c:pt>
                <c:pt idx="12905">
                  <c:v>44682</c:v>
                </c:pt>
                <c:pt idx="12906">
                  <c:v>44683</c:v>
                </c:pt>
                <c:pt idx="12907">
                  <c:v>44684</c:v>
                </c:pt>
                <c:pt idx="12908">
                  <c:v>44685</c:v>
                </c:pt>
                <c:pt idx="12909">
                  <c:v>44686</c:v>
                </c:pt>
                <c:pt idx="12910">
                  <c:v>44687</c:v>
                </c:pt>
                <c:pt idx="12911">
                  <c:v>44688</c:v>
                </c:pt>
                <c:pt idx="12912">
                  <c:v>44689</c:v>
                </c:pt>
                <c:pt idx="12913">
                  <c:v>44690</c:v>
                </c:pt>
                <c:pt idx="12914">
                  <c:v>44691</c:v>
                </c:pt>
                <c:pt idx="12915">
                  <c:v>44692</c:v>
                </c:pt>
                <c:pt idx="12916">
                  <c:v>44693</c:v>
                </c:pt>
                <c:pt idx="12917">
                  <c:v>44694</c:v>
                </c:pt>
                <c:pt idx="12918">
                  <c:v>44695</c:v>
                </c:pt>
                <c:pt idx="12919">
                  <c:v>44696</c:v>
                </c:pt>
                <c:pt idx="12920">
                  <c:v>44697</c:v>
                </c:pt>
                <c:pt idx="12921">
                  <c:v>44698</c:v>
                </c:pt>
                <c:pt idx="12922">
                  <c:v>44699</c:v>
                </c:pt>
                <c:pt idx="12923">
                  <c:v>44700</c:v>
                </c:pt>
                <c:pt idx="12924">
                  <c:v>44701</c:v>
                </c:pt>
                <c:pt idx="12925">
                  <c:v>44702</c:v>
                </c:pt>
                <c:pt idx="12926">
                  <c:v>44703</c:v>
                </c:pt>
                <c:pt idx="12927">
                  <c:v>44704</c:v>
                </c:pt>
                <c:pt idx="12928">
                  <c:v>44705</c:v>
                </c:pt>
                <c:pt idx="12929">
                  <c:v>44706</c:v>
                </c:pt>
                <c:pt idx="12930">
                  <c:v>44707</c:v>
                </c:pt>
                <c:pt idx="12931">
                  <c:v>44708</c:v>
                </c:pt>
                <c:pt idx="12932">
                  <c:v>44709</c:v>
                </c:pt>
                <c:pt idx="12933">
                  <c:v>44710</c:v>
                </c:pt>
                <c:pt idx="12934">
                  <c:v>44711</c:v>
                </c:pt>
                <c:pt idx="12935">
                  <c:v>44712</c:v>
                </c:pt>
                <c:pt idx="12936">
                  <c:v>44713</c:v>
                </c:pt>
                <c:pt idx="12937">
                  <c:v>44714</c:v>
                </c:pt>
                <c:pt idx="12938">
                  <c:v>44715</c:v>
                </c:pt>
                <c:pt idx="12939">
                  <c:v>44716</c:v>
                </c:pt>
                <c:pt idx="12940">
                  <c:v>44717</c:v>
                </c:pt>
                <c:pt idx="12941">
                  <c:v>44718</c:v>
                </c:pt>
                <c:pt idx="12942">
                  <c:v>44719</c:v>
                </c:pt>
                <c:pt idx="12943">
                  <c:v>44720</c:v>
                </c:pt>
                <c:pt idx="12944">
                  <c:v>44721</c:v>
                </c:pt>
                <c:pt idx="12945">
                  <c:v>44722</c:v>
                </c:pt>
                <c:pt idx="12946">
                  <c:v>44723</c:v>
                </c:pt>
                <c:pt idx="12947">
                  <c:v>44724</c:v>
                </c:pt>
                <c:pt idx="12948">
                  <c:v>44725</c:v>
                </c:pt>
                <c:pt idx="12949">
                  <c:v>44726</c:v>
                </c:pt>
                <c:pt idx="12950">
                  <c:v>44727</c:v>
                </c:pt>
                <c:pt idx="12951">
                  <c:v>44728</c:v>
                </c:pt>
                <c:pt idx="12952">
                  <c:v>44729</c:v>
                </c:pt>
                <c:pt idx="12953">
                  <c:v>44730</c:v>
                </c:pt>
                <c:pt idx="12954">
                  <c:v>44731</c:v>
                </c:pt>
                <c:pt idx="12955">
                  <c:v>44732</c:v>
                </c:pt>
                <c:pt idx="12956">
                  <c:v>44733</c:v>
                </c:pt>
                <c:pt idx="12957">
                  <c:v>44734</c:v>
                </c:pt>
                <c:pt idx="12958">
                  <c:v>44735</c:v>
                </c:pt>
                <c:pt idx="12959">
                  <c:v>44736</c:v>
                </c:pt>
                <c:pt idx="12960">
                  <c:v>44737</c:v>
                </c:pt>
                <c:pt idx="12961">
                  <c:v>44738</c:v>
                </c:pt>
                <c:pt idx="12962">
                  <c:v>44739</c:v>
                </c:pt>
                <c:pt idx="12963">
                  <c:v>44740</c:v>
                </c:pt>
                <c:pt idx="12964">
                  <c:v>44741</c:v>
                </c:pt>
                <c:pt idx="12965">
                  <c:v>44742</c:v>
                </c:pt>
                <c:pt idx="12966">
                  <c:v>44743</c:v>
                </c:pt>
                <c:pt idx="12967">
                  <c:v>44744</c:v>
                </c:pt>
                <c:pt idx="12968">
                  <c:v>44745</c:v>
                </c:pt>
                <c:pt idx="12969">
                  <c:v>44746</c:v>
                </c:pt>
                <c:pt idx="12970">
                  <c:v>44747</c:v>
                </c:pt>
                <c:pt idx="12971">
                  <c:v>44748</c:v>
                </c:pt>
                <c:pt idx="12972">
                  <c:v>44749</c:v>
                </c:pt>
                <c:pt idx="12973">
                  <c:v>44750</c:v>
                </c:pt>
                <c:pt idx="12974">
                  <c:v>44751</c:v>
                </c:pt>
                <c:pt idx="12975">
                  <c:v>44752</c:v>
                </c:pt>
                <c:pt idx="12976">
                  <c:v>44753</c:v>
                </c:pt>
                <c:pt idx="12977">
                  <c:v>44754</c:v>
                </c:pt>
                <c:pt idx="12978">
                  <c:v>44755</c:v>
                </c:pt>
                <c:pt idx="12979">
                  <c:v>44756</c:v>
                </c:pt>
                <c:pt idx="12980">
                  <c:v>44757</c:v>
                </c:pt>
                <c:pt idx="12981">
                  <c:v>44758</c:v>
                </c:pt>
                <c:pt idx="12982">
                  <c:v>44759</c:v>
                </c:pt>
                <c:pt idx="12983">
                  <c:v>44760</c:v>
                </c:pt>
                <c:pt idx="12984">
                  <c:v>44761</c:v>
                </c:pt>
                <c:pt idx="12985">
                  <c:v>44762</c:v>
                </c:pt>
                <c:pt idx="12986">
                  <c:v>44763</c:v>
                </c:pt>
                <c:pt idx="12987">
                  <c:v>44764</c:v>
                </c:pt>
                <c:pt idx="12988">
                  <c:v>44765</c:v>
                </c:pt>
                <c:pt idx="12989">
                  <c:v>44766</c:v>
                </c:pt>
                <c:pt idx="12990">
                  <c:v>44767</c:v>
                </c:pt>
                <c:pt idx="12991">
                  <c:v>44768</c:v>
                </c:pt>
                <c:pt idx="12992">
                  <c:v>44769</c:v>
                </c:pt>
                <c:pt idx="12993">
                  <c:v>44770</c:v>
                </c:pt>
                <c:pt idx="12994">
                  <c:v>44771</c:v>
                </c:pt>
                <c:pt idx="12995">
                  <c:v>44772</c:v>
                </c:pt>
                <c:pt idx="12996">
                  <c:v>44773</c:v>
                </c:pt>
                <c:pt idx="12997">
                  <c:v>44774</c:v>
                </c:pt>
                <c:pt idx="12998">
                  <c:v>44775</c:v>
                </c:pt>
                <c:pt idx="12999">
                  <c:v>44776</c:v>
                </c:pt>
                <c:pt idx="13000">
                  <c:v>44777</c:v>
                </c:pt>
                <c:pt idx="13001">
                  <c:v>44778</c:v>
                </c:pt>
                <c:pt idx="13002">
                  <c:v>44779</c:v>
                </c:pt>
                <c:pt idx="13003">
                  <c:v>44780</c:v>
                </c:pt>
                <c:pt idx="13004">
                  <c:v>44781</c:v>
                </c:pt>
                <c:pt idx="13005">
                  <c:v>44782</c:v>
                </c:pt>
                <c:pt idx="13006">
                  <c:v>44783</c:v>
                </c:pt>
                <c:pt idx="13007">
                  <c:v>44784</c:v>
                </c:pt>
                <c:pt idx="13008">
                  <c:v>44785</c:v>
                </c:pt>
                <c:pt idx="13009">
                  <c:v>44786</c:v>
                </c:pt>
                <c:pt idx="13010">
                  <c:v>44787</c:v>
                </c:pt>
                <c:pt idx="13011">
                  <c:v>44788</c:v>
                </c:pt>
                <c:pt idx="13012">
                  <c:v>44789</c:v>
                </c:pt>
                <c:pt idx="13013">
                  <c:v>44790</c:v>
                </c:pt>
                <c:pt idx="13014">
                  <c:v>44791</c:v>
                </c:pt>
                <c:pt idx="13015">
                  <c:v>44792</c:v>
                </c:pt>
                <c:pt idx="13016">
                  <c:v>44793</c:v>
                </c:pt>
                <c:pt idx="13017">
                  <c:v>44794</c:v>
                </c:pt>
                <c:pt idx="13018">
                  <c:v>44795</c:v>
                </c:pt>
                <c:pt idx="13019">
                  <c:v>44796</c:v>
                </c:pt>
                <c:pt idx="13020">
                  <c:v>44797</c:v>
                </c:pt>
                <c:pt idx="13021">
                  <c:v>44798</c:v>
                </c:pt>
                <c:pt idx="13022">
                  <c:v>44799</c:v>
                </c:pt>
                <c:pt idx="13023">
                  <c:v>44800</c:v>
                </c:pt>
                <c:pt idx="13024">
                  <c:v>44801</c:v>
                </c:pt>
                <c:pt idx="13025">
                  <c:v>44802</c:v>
                </c:pt>
                <c:pt idx="13026">
                  <c:v>44803</c:v>
                </c:pt>
                <c:pt idx="13027">
                  <c:v>44804</c:v>
                </c:pt>
                <c:pt idx="13028">
                  <c:v>44805</c:v>
                </c:pt>
                <c:pt idx="13029">
                  <c:v>44806</c:v>
                </c:pt>
                <c:pt idx="13030">
                  <c:v>44807</c:v>
                </c:pt>
                <c:pt idx="13031">
                  <c:v>44808</c:v>
                </c:pt>
                <c:pt idx="13032">
                  <c:v>44809</c:v>
                </c:pt>
                <c:pt idx="13033">
                  <c:v>44810</c:v>
                </c:pt>
                <c:pt idx="13034">
                  <c:v>44811</c:v>
                </c:pt>
                <c:pt idx="13035">
                  <c:v>44812</c:v>
                </c:pt>
                <c:pt idx="13036">
                  <c:v>44813</c:v>
                </c:pt>
                <c:pt idx="13037">
                  <c:v>44814</c:v>
                </c:pt>
                <c:pt idx="13038">
                  <c:v>44815</c:v>
                </c:pt>
                <c:pt idx="13039">
                  <c:v>44816</c:v>
                </c:pt>
                <c:pt idx="13040">
                  <c:v>44817</c:v>
                </c:pt>
                <c:pt idx="13041">
                  <c:v>44818</c:v>
                </c:pt>
                <c:pt idx="13042">
                  <c:v>44819</c:v>
                </c:pt>
                <c:pt idx="13043">
                  <c:v>44820</c:v>
                </c:pt>
                <c:pt idx="13044">
                  <c:v>44821</c:v>
                </c:pt>
                <c:pt idx="13045">
                  <c:v>44822</c:v>
                </c:pt>
                <c:pt idx="13046">
                  <c:v>44823</c:v>
                </c:pt>
                <c:pt idx="13047">
                  <c:v>44824</c:v>
                </c:pt>
                <c:pt idx="13048">
                  <c:v>44825</c:v>
                </c:pt>
                <c:pt idx="13049">
                  <c:v>44826</c:v>
                </c:pt>
                <c:pt idx="13050">
                  <c:v>44827</c:v>
                </c:pt>
                <c:pt idx="13051">
                  <c:v>44828</c:v>
                </c:pt>
                <c:pt idx="13052">
                  <c:v>44829</c:v>
                </c:pt>
                <c:pt idx="13053">
                  <c:v>44830</c:v>
                </c:pt>
                <c:pt idx="13054">
                  <c:v>44831</c:v>
                </c:pt>
                <c:pt idx="13055">
                  <c:v>44832</c:v>
                </c:pt>
                <c:pt idx="13056">
                  <c:v>44833</c:v>
                </c:pt>
                <c:pt idx="13057">
                  <c:v>44834</c:v>
                </c:pt>
                <c:pt idx="13058">
                  <c:v>44835</c:v>
                </c:pt>
                <c:pt idx="13059">
                  <c:v>44836</c:v>
                </c:pt>
                <c:pt idx="13060">
                  <c:v>44837</c:v>
                </c:pt>
                <c:pt idx="13061">
                  <c:v>44838</c:v>
                </c:pt>
                <c:pt idx="13062">
                  <c:v>44839</c:v>
                </c:pt>
                <c:pt idx="13063">
                  <c:v>44840</c:v>
                </c:pt>
                <c:pt idx="13064">
                  <c:v>44841</c:v>
                </c:pt>
                <c:pt idx="13065">
                  <c:v>44842</c:v>
                </c:pt>
                <c:pt idx="13066">
                  <c:v>44843</c:v>
                </c:pt>
                <c:pt idx="13067">
                  <c:v>44844</c:v>
                </c:pt>
                <c:pt idx="13068">
                  <c:v>44845</c:v>
                </c:pt>
                <c:pt idx="13069">
                  <c:v>44846</c:v>
                </c:pt>
                <c:pt idx="13070">
                  <c:v>44847</c:v>
                </c:pt>
                <c:pt idx="13071">
                  <c:v>44848</c:v>
                </c:pt>
                <c:pt idx="13072">
                  <c:v>44849</c:v>
                </c:pt>
                <c:pt idx="13073">
                  <c:v>44850</c:v>
                </c:pt>
                <c:pt idx="13074">
                  <c:v>44851</c:v>
                </c:pt>
                <c:pt idx="13075">
                  <c:v>44852</c:v>
                </c:pt>
                <c:pt idx="13076">
                  <c:v>44853</c:v>
                </c:pt>
                <c:pt idx="13077">
                  <c:v>44854</c:v>
                </c:pt>
                <c:pt idx="13078">
                  <c:v>44855</c:v>
                </c:pt>
                <c:pt idx="13079">
                  <c:v>44856</c:v>
                </c:pt>
                <c:pt idx="13080">
                  <c:v>44857</c:v>
                </c:pt>
                <c:pt idx="13081">
                  <c:v>44858</c:v>
                </c:pt>
                <c:pt idx="13082">
                  <c:v>44859</c:v>
                </c:pt>
                <c:pt idx="13083">
                  <c:v>44860</c:v>
                </c:pt>
                <c:pt idx="13084">
                  <c:v>44861</c:v>
                </c:pt>
                <c:pt idx="13085">
                  <c:v>44862</c:v>
                </c:pt>
                <c:pt idx="13086">
                  <c:v>44863</c:v>
                </c:pt>
                <c:pt idx="13087">
                  <c:v>44864</c:v>
                </c:pt>
                <c:pt idx="13088">
                  <c:v>44865</c:v>
                </c:pt>
                <c:pt idx="13089">
                  <c:v>44866</c:v>
                </c:pt>
                <c:pt idx="13090">
                  <c:v>44867</c:v>
                </c:pt>
                <c:pt idx="13091">
                  <c:v>44868</c:v>
                </c:pt>
                <c:pt idx="13092">
                  <c:v>44869</c:v>
                </c:pt>
                <c:pt idx="13093">
                  <c:v>44870</c:v>
                </c:pt>
                <c:pt idx="13094">
                  <c:v>44871</c:v>
                </c:pt>
                <c:pt idx="13095">
                  <c:v>44872</c:v>
                </c:pt>
                <c:pt idx="13096">
                  <c:v>44873</c:v>
                </c:pt>
                <c:pt idx="13097">
                  <c:v>44874</c:v>
                </c:pt>
                <c:pt idx="13098">
                  <c:v>44875</c:v>
                </c:pt>
                <c:pt idx="13099">
                  <c:v>44876</c:v>
                </c:pt>
                <c:pt idx="13100">
                  <c:v>44877</c:v>
                </c:pt>
                <c:pt idx="13101">
                  <c:v>44878</c:v>
                </c:pt>
                <c:pt idx="13102">
                  <c:v>44879</c:v>
                </c:pt>
                <c:pt idx="13103">
                  <c:v>44880</c:v>
                </c:pt>
                <c:pt idx="13104">
                  <c:v>44881</c:v>
                </c:pt>
                <c:pt idx="13105">
                  <c:v>44882</c:v>
                </c:pt>
                <c:pt idx="13106">
                  <c:v>44883</c:v>
                </c:pt>
                <c:pt idx="13107">
                  <c:v>44884</c:v>
                </c:pt>
                <c:pt idx="13108">
                  <c:v>44885</c:v>
                </c:pt>
                <c:pt idx="13109">
                  <c:v>44886</c:v>
                </c:pt>
                <c:pt idx="13110">
                  <c:v>44887</c:v>
                </c:pt>
                <c:pt idx="13111">
                  <c:v>44888</c:v>
                </c:pt>
                <c:pt idx="13112">
                  <c:v>44889</c:v>
                </c:pt>
                <c:pt idx="13113">
                  <c:v>44890</c:v>
                </c:pt>
                <c:pt idx="13114">
                  <c:v>44891</c:v>
                </c:pt>
                <c:pt idx="13115">
                  <c:v>44892</c:v>
                </c:pt>
                <c:pt idx="13116">
                  <c:v>44893</c:v>
                </c:pt>
                <c:pt idx="13117">
                  <c:v>44894</c:v>
                </c:pt>
                <c:pt idx="13118">
                  <c:v>44895</c:v>
                </c:pt>
                <c:pt idx="13119">
                  <c:v>44896</c:v>
                </c:pt>
                <c:pt idx="13120">
                  <c:v>44897</c:v>
                </c:pt>
                <c:pt idx="13121">
                  <c:v>44898</c:v>
                </c:pt>
                <c:pt idx="13122">
                  <c:v>44899</c:v>
                </c:pt>
                <c:pt idx="13123">
                  <c:v>44900</c:v>
                </c:pt>
                <c:pt idx="13124">
                  <c:v>44901</c:v>
                </c:pt>
                <c:pt idx="13125">
                  <c:v>44902</c:v>
                </c:pt>
                <c:pt idx="13126">
                  <c:v>44903</c:v>
                </c:pt>
                <c:pt idx="13127">
                  <c:v>44904</c:v>
                </c:pt>
                <c:pt idx="13128">
                  <c:v>44905</c:v>
                </c:pt>
                <c:pt idx="13129">
                  <c:v>44906</c:v>
                </c:pt>
                <c:pt idx="13130">
                  <c:v>44907</c:v>
                </c:pt>
                <c:pt idx="13131">
                  <c:v>44908</c:v>
                </c:pt>
                <c:pt idx="13132">
                  <c:v>44909</c:v>
                </c:pt>
                <c:pt idx="13133">
                  <c:v>44910</c:v>
                </c:pt>
                <c:pt idx="13134">
                  <c:v>44911</c:v>
                </c:pt>
                <c:pt idx="13135">
                  <c:v>44912</c:v>
                </c:pt>
                <c:pt idx="13136">
                  <c:v>44913</c:v>
                </c:pt>
                <c:pt idx="13137">
                  <c:v>44914</c:v>
                </c:pt>
                <c:pt idx="13138">
                  <c:v>44915</c:v>
                </c:pt>
                <c:pt idx="13139">
                  <c:v>44916</c:v>
                </c:pt>
                <c:pt idx="13140">
                  <c:v>44917</c:v>
                </c:pt>
                <c:pt idx="13141">
                  <c:v>44918</c:v>
                </c:pt>
                <c:pt idx="13142">
                  <c:v>44919</c:v>
                </c:pt>
                <c:pt idx="13143">
                  <c:v>44920</c:v>
                </c:pt>
                <c:pt idx="13144">
                  <c:v>44921</c:v>
                </c:pt>
                <c:pt idx="13145">
                  <c:v>44922</c:v>
                </c:pt>
                <c:pt idx="13146">
                  <c:v>44923</c:v>
                </c:pt>
                <c:pt idx="13147">
                  <c:v>44924</c:v>
                </c:pt>
                <c:pt idx="13148">
                  <c:v>44925</c:v>
                </c:pt>
                <c:pt idx="13149">
                  <c:v>44926</c:v>
                </c:pt>
                <c:pt idx="13150">
                  <c:v>44927</c:v>
                </c:pt>
                <c:pt idx="13151">
                  <c:v>44928</c:v>
                </c:pt>
                <c:pt idx="13152">
                  <c:v>44929</c:v>
                </c:pt>
                <c:pt idx="13153">
                  <c:v>44930</c:v>
                </c:pt>
                <c:pt idx="13154">
                  <c:v>44931</c:v>
                </c:pt>
                <c:pt idx="13155">
                  <c:v>44932</c:v>
                </c:pt>
                <c:pt idx="13156">
                  <c:v>44933</c:v>
                </c:pt>
                <c:pt idx="13157">
                  <c:v>44934</c:v>
                </c:pt>
                <c:pt idx="13158">
                  <c:v>44935</c:v>
                </c:pt>
                <c:pt idx="13159">
                  <c:v>44936</c:v>
                </c:pt>
                <c:pt idx="13160">
                  <c:v>44937</c:v>
                </c:pt>
                <c:pt idx="13161">
                  <c:v>44938</c:v>
                </c:pt>
                <c:pt idx="13162">
                  <c:v>44939</c:v>
                </c:pt>
                <c:pt idx="13163">
                  <c:v>44940</c:v>
                </c:pt>
                <c:pt idx="13164">
                  <c:v>44941</c:v>
                </c:pt>
                <c:pt idx="13165">
                  <c:v>44942</c:v>
                </c:pt>
                <c:pt idx="13166">
                  <c:v>44943</c:v>
                </c:pt>
                <c:pt idx="13167">
                  <c:v>44944</c:v>
                </c:pt>
                <c:pt idx="13168">
                  <c:v>44945</c:v>
                </c:pt>
                <c:pt idx="13169">
                  <c:v>44946</c:v>
                </c:pt>
                <c:pt idx="13170">
                  <c:v>44947</c:v>
                </c:pt>
                <c:pt idx="13171">
                  <c:v>44948</c:v>
                </c:pt>
                <c:pt idx="13172">
                  <c:v>44949</c:v>
                </c:pt>
                <c:pt idx="13173">
                  <c:v>44950</c:v>
                </c:pt>
                <c:pt idx="13174">
                  <c:v>44951</c:v>
                </c:pt>
                <c:pt idx="13175">
                  <c:v>44952</c:v>
                </c:pt>
                <c:pt idx="13176">
                  <c:v>44953</c:v>
                </c:pt>
                <c:pt idx="13177">
                  <c:v>44954</c:v>
                </c:pt>
                <c:pt idx="13178">
                  <c:v>44955</c:v>
                </c:pt>
                <c:pt idx="13179">
                  <c:v>44956</c:v>
                </c:pt>
                <c:pt idx="13180">
                  <c:v>44957</c:v>
                </c:pt>
                <c:pt idx="13181">
                  <c:v>44958</c:v>
                </c:pt>
                <c:pt idx="13182">
                  <c:v>44959</c:v>
                </c:pt>
                <c:pt idx="13183">
                  <c:v>44960</c:v>
                </c:pt>
                <c:pt idx="13184">
                  <c:v>44961</c:v>
                </c:pt>
                <c:pt idx="13185">
                  <c:v>44962</c:v>
                </c:pt>
                <c:pt idx="13186">
                  <c:v>44963</c:v>
                </c:pt>
                <c:pt idx="13187">
                  <c:v>44964</c:v>
                </c:pt>
                <c:pt idx="13188">
                  <c:v>44965</c:v>
                </c:pt>
                <c:pt idx="13189">
                  <c:v>44966</c:v>
                </c:pt>
                <c:pt idx="13190">
                  <c:v>44967</c:v>
                </c:pt>
                <c:pt idx="13191">
                  <c:v>44968</c:v>
                </c:pt>
                <c:pt idx="13192">
                  <c:v>44969</c:v>
                </c:pt>
                <c:pt idx="13193">
                  <c:v>44970</c:v>
                </c:pt>
                <c:pt idx="13194">
                  <c:v>44971</c:v>
                </c:pt>
                <c:pt idx="13195">
                  <c:v>44972</c:v>
                </c:pt>
                <c:pt idx="13196">
                  <c:v>44973</c:v>
                </c:pt>
                <c:pt idx="13197">
                  <c:v>44974</c:v>
                </c:pt>
                <c:pt idx="13198">
                  <c:v>44975</c:v>
                </c:pt>
                <c:pt idx="13199">
                  <c:v>44976</c:v>
                </c:pt>
                <c:pt idx="13200">
                  <c:v>44977</c:v>
                </c:pt>
                <c:pt idx="13201">
                  <c:v>44978</c:v>
                </c:pt>
                <c:pt idx="13202">
                  <c:v>44979</c:v>
                </c:pt>
                <c:pt idx="13203">
                  <c:v>44980</c:v>
                </c:pt>
                <c:pt idx="13204">
                  <c:v>44981</c:v>
                </c:pt>
                <c:pt idx="13205">
                  <c:v>44982</c:v>
                </c:pt>
                <c:pt idx="13206">
                  <c:v>44983</c:v>
                </c:pt>
                <c:pt idx="13207">
                  <c:v>44984</c:v>
                </c:pt>
                <c:pt idx="13208">
                  <c:v>44985</c:v>
                </c:pt>
                <c:pt idx="13209">
                  <c:v>44986</c:v>
                </c:pt>
                <c:pt idx="13210">
                  <c:v>44987</c:v>
                </c:pt>
                <c:pt idx="13211">
                  <c:v>44988</c:v>
                </c:pt>
                <c:pt idx="13212">
                  <c:v>44989</c:v>
                </c:pt>
                <c:pt idx="13213">
                  <c:v>44990</c:v>
                </c:pt>
                <c:pt idx="13214">
                  <c:v>44991</c:v>
                </c:pt>
                <c:pt idx="13215">
                  <c:v>44992</c:v>
                </c:pt>
                <c:pt idx="13216">
                  <c:v>44993</c:v>
                </c:pt>
                <c:pt idx="13217">
                  <c:v>44994</c:v>
                </c:pt>
                <c:pt idx="13218">
                  <c:v>44995</c:v>
                </c:pt>
                <c:pt idx="13219">
                  <c:v>44996</c:v>
                </c:pt>
                <c:pt idx="13220">
                  <c:v>44997</c:v>
                </c:pt>
                <c:pt idx="13221">
                  <c:v>44998</c:v>
                </c:pt>
                <c:pt idx="13222">
                  <c:v>44999</c:v>
                </c:pt>
                <c:pt idx="13223">
                  <c:v>45000</c:v>
                </c:pt>
                <c:pt idx="13224">
                  <c:v>45001</c:v>
                </c:pt>
                <c:pt idx="13225">
                  <c:v>45002</c:v>
                </c:pt>
                <c:pt idx="13226">
                  <c:v>45003</c:v>
                </c:pt>
                <c:pt idx="13227">
                  <c:v>45004</c:v>
                </c:pt>
                <c:pt idx="13228">
                  <c:v>45005</c:v>
                </c:pt>
                <c:pt idx="13229">
                  <c:v>45006</c:v>
                </c:pt>
                <c:pt idx="13230">
                  <c:v>45007</c:v>
                </c:pt>
                <c:pt idx="13231">
                  <c:v>45008</c:v>
                </c:pt>
                <c:pt idx="13232">
                  <c:v>45009</c:v>
                </c:pt>
                <c:pt idx="13233">
                  <c:v>45010</c:v>
                </c:pt>
                <c:pt idx="13234">
                  <c:v>45011</c:v>
                </c:pt>
                <c:pt idx="13235">
                  <c:v>45012</c:v>
                </c:pt>
                <c:pt idx="13236">
                  <c:v>45013</c:v>
                </c:pt>
                <c:pt idx="13237">
                  <c:v>45014</c:v>
                </c:pt>
                <c:pt idx="13238">
                  <c:v>45015</c:v>
                </c:pt>
                <c:pt idx="13239">
                  <c:v>45016</c:v>
                </c:pt>
                <c:pt idx="13240">
                  <c:v>45017</c:v>
                </c:pt>
                <c:pt idx="13241">
                  <c:v>45018</c:v>
                </c:pt>
                <c:pt idx="13242">
                  <c:v>45019</c:v>
                </c:pt>
                <c:pt idx="13243">
                  <c:v>45020</c:v>
                </c:pt>
                <c:pt idx="13244">
                  <c:v>45021</c:v>
                </c:pt>
                <c:pt idx="13245">
                  <c:v>45022</c:v>
                </c:pt>
                <c:pt idx="13246">
                  <c:v>45023</c:v>
                </c:pt>
                <c:pt idx="13247">
                  <c:v>45024</c:v>
                </c:pt>
                <c:pt idx="13248">
                  <c:v>45025</c:v>
                </c:pt>
                <c:pt idx="13249">
                  <c:v>45026</c:v>
                </c:pt>
                <c:pt idx="13250">
                  <c:v>45027</c:v>
                </c:pt>
                <c:pt idx="13251">
                  <c:v>45028</c:v>
                </c:pt>
                <c:pt idx="13252">
                  <c:v>45029</c:v>
                </c:pt>
                <c:pt idx="13253">
                  <c:v>45030</c:v>
                </c:pt>
                <c:pt idx="13254">
                  <c:v>45031</c:v>
                </c:pt>
                <c:pt idx="13255">
                  <c:v>45032</c:v>
                </c:pt>
                <c:pt idx="13256">
                  <c:v>45033</c:v>
                </c:pt>
                <c:pt idx="13257">
                  <c:v>45034</c:v>
                </c:pt>
                <c:pt idx="13258">
                  <c:v>45035</c:v>
                </c:pt>
                <c:pt idx="13259">
                  <c:v>45036</c:v>
                </c:pt>
                <c:pt idx="13260">
                  <c:v>45037</c:v>
                </c:pt>
                <c:pt idx="13261">
                  <c:v>45038</c:v>
                </c:pt>
                <c:pt idx="13262">
                  <c:v>45039</c:v>
                </c:pt>
                <c:pt idx="13263">
                  <c:v>45040</c:v>
                </c:pt>
                <c:pt idx="13264">
                  <c:v>45041</c:v>
                </c:pt>
                <c:pt idx="13265">
                  <c:v>45042</c:v>
                </c:pt>
                <c:pt idx="13266">
                  <c:v>45043</c:v>
                </c:pt>
                <c:pt idx="13267">
                  <c:v>45044</c:v>
                </c:pt>
                <c:pt idx="13268">
                  <c:v>45045</c:v>
                </c:pt>
                <c:pt idx="13269">
                  <c:v>45046</c:v>
                </c:pt>
                <c:pt idx="13270">
                  <c:v>45047</c:v>
                </c:pt>
                <c:pt idx="13271">
                  <c:v>45048</c:v>
                </c:pt>
                <c:pt idx="13272">
                  <c:v>45049</c:v>
                </c:pt>
                <c:pt idx="13273">
                  <c:v>45050</c:v>
                </c:pt>
                <c:pt idx="13274">
                  <c:v>45051</c:v>
                </c:pt>
                <c:pt idx="13275">
                  <c:v>45052</c:v>
                </c:pt>
                <c:pt idx="13276">
                  <c:v>45053</c:v>
                </c:pt>
                <c:pt idx="13277">
                  <c:v>45054</c:v>
                </c:pt>
                <c:pt idx="13278">
                  <c:v>45055</c:v>
                </c:pt>
                <c:pt idx="13279">
                  <c:v>45056</c:v>
                </c:pt>
                <c:pt idx="13280">
                  <c:v>45057</c:v>
                </c:pt>
                <c:pt idx="13281">
                  <c:v>45058</c:v>
                </c:pt>
                <c:pt idx="13282">
                  <c:v>45059</c:v>
                </c:pt>
                <c:pt idx="13283">
                  <c:v>45060</c:v>
                </c:pt>
                <c:pt idx="13284">
                  <c:v>45061</c:v>
                </c:pt>
                <c:pt idx="13285">
                  <c:v>45062</c:v>
                </c:pt>
                <c:pt idx="13286">
                  <c:v>45063</c:v>
                </c:pt>
                <c:pt idx="13287">
                  <c:v>45064</c:v>
                </c:pt>
                <c:pt idx="13288">
                  <c:v>45065</c:v>
                </c:pt>
                <c:pt idx="13289">
                  <c:v>45066</c:v>
                </c:pt>
                <c:pt idx="13290">
                  <c:v>45067</c:v>
                </c:pt>
                <c:pt idx="13291">
                  <c:v>45068</c:v>
                </c:pt>
                <c:pt idx="13292">
                  <c:v>45069</c:v>
                </c:pt>
                <c:pt idx="13293">
                  <c:v>45070</c:v>
                </c:pt>
                <c:pt idx="13294">
                  <c:v>45071</c:v>
                </c:pt>
                <c:pt idx="13295">
                  <c:v>45072</c:v>
                </c:pt>
                <c:pt idx="13296">
                  <c:v>45073</c:v>
                </c:pt>
                <c:pt idx="13297">
                  <c:v>45074</c:v>
                </c:pt>
                <c:pt idx="13298">
                  <c:v>45075</c:v>
                </c:pt>
                <c:pt idx="13299">
                  <c:v>45076</c:v>
                </c:pt>
                <c:pt idx="13300">
                  <c:v>45077</c:v>
                </c:pt>
                <c:pt idx="13301">
                  <c:v>45078</c:v>
                </c:pt>
                <c:pt idx="13302">
                  <c:v>45079</c:v>
                </c:pt>
                <c:pt idx="13303">
                  <c:v>45080</c:v>
                </c:pt>
                <c:pt idx="13304">
                  <c:v>45081</c:v>
                </c:pt>
                <c:pt idx="13305">
                  <c:v>45082</c:v>
                </c:pt>
                <c:pt idx="13306">
                  <c:v>45083</c:v>
                </c:pt>
                <c:pt idx="13307">
                  <c:v>45084</c:v>
                </c:pt>
                <c:pt idx="13308">
                  <c:v>45085</c:v>
                </c:pt>
                <c:pt idx="13309">
                  <c:v>45086</c:v>
                </c:pt>
                <c:pt idx="13310">
                  <c:v>45087</c:v>
                </c:pt>
                <c:pt idx="13311">
                  <c:v>45088</c:v>
                </c:pt>
                <c:pt idx="13312">
                  <c:v>45089</c:v>
                </c:pt>
                <c:pt idx="13313">
                  <c:v>45090</c:v>
                </c:pt>
                <c:pt idx="13314">
                  <c:v>45091</c:v>
                </c:pt>
                <c:pt idx="13315">
                  <c:v>45092</c:v>
                </c:pt>
                <c:pt idx="13316">
                  <c:v>45093</c:v>
                </c:pt>
                <c:pt idx="13317">
                  <c:v>45094</c:v>
                </c:pt>
                <c:pt idx="13318">
                  <c:v>45095</c:v>
                </c:pt>
                <c:pt idx="13319">
                  <c:v>45096</c:v>
                </c:pt>
                <c:pt idx="13320">
                  <c:v>45097</c:v>
                </c:pt>
                <c:pt idx="13321">
                  <c:v>45098</c:v>
                </c:pt>
                <c:pt idx="13322">
                  <c:v>45099</c:v>
                </c:pt>
                <c:pt idx="13323">
                  <c:v>45100</c:v>
                </c:pt>
                <c:pt idx="13324">
                  <c:v>45101</c:v>
                </c:pt>
                <c:pt idx="13325">
                  <c:v>45102</c:v>
                </c:pt>
                <c:pt idx="13326">
                  <c:v>45103</c:v>
                </c:pt>
                <c:pt idx="13327">
                  <c:v>45104</c:v>
                </c:pt>
                <c:pt idx="13328">
                  <c:v>45105</c:v>
                </c:pt>
                <c:pt idx="13329">
                  <c:v>45106</c:v>
                </c:pt>
                <c:pt idx="13330">
                  <c:v>45107</c:v>
                </c:pt>
                <c:pt idx="13331">
                  <c:v>45108</c:v>
                </c:pt>
                <c:pt idx="13332">
                  <c:v>45109</c:v>
                </c:pt>
                <c:pt idx="13333">
                  <c:v>45110</c:v>
                </c:pt>
                <c:pt idx="13334">
                  <c:v>45111</c:v>
                </c:pt>
                <c:pt idx="13335">
                  <c:v>45112</c:v>
                </c:pt>
                <c:pt idx="13336">
                  <c:v>45113</c:v>
                </c:pt>
                <c:pt idx="13337">
                  <c:v>45114</c:v>
                </c:pt>
                <c:pt idx="13338">
                  <c:v>45115</c:v>
                </c:pt>
                <c:pt idx="13339">
                  <c:v>45116</c:v>
                </c:pt>
                <c:pt idx="13340">
                  <c:v>45117</c:v>
                </c:pt>
                <c:pt idx="13341">
                  <c:v>45118</c:v>
                </c:pt>
                <c:pt idx="13342">
                  <c:v>45119</c:v>
                </c:pt>
                <c:pt idx="13343">
                  <c:v>45120</c:v>
                </c:pt>
                <c:pt idx="13344">
                  <c:v>45121</c:v>
                </c:pt>
                <c:pt idx="13345">
                  <c:v>45122</c:v>
                </c:pt>
                <c:pt idx="13346">
                  <c:v>45123</c:v>
                </c:pt>
                <c:pt idx="13347">
                  <c:v>45124</c:v>
                </c:pt>
                <c:pt idx="13348">
                  <c:v>45125</c:v>
                </c:pt>
                <c:pt idx="13349">
                  <c:v>45126</c:v>
                </c:pt>
                <c:pt idx="13350">
                  <c:v>45127</c:v>
                </c:pt>
                <c:pt idx="13351">
                  <c:v>45128</c:v>
                </c:pt>
                <c:pt idx="13352">
                  <c:v>45129</c:v>
                </c:pt>
                <c:pt idx="13353">
                  <c:v>45130</c:v>
                </c:pt>
                <c:pt idx="13354">
                  <c:v>45131</c:v>
                </c:pt>
                <c:pt idx="13355">
                  <c:v>45132</c:v>
                </c:pt>
                <c:pt idx="13356">
                  <c:v>45133</c:v>
                </c:pt>
                <c:pt idx="13357">
                  <c:v>45134</c:v>
                </c:pt>
                <c:pt idx="13358">
                  <c:v>45135</c:v>
                </c:pt>
                <c:pt idx="13359">
                  <c:v>45136</c:v>
                </c:pt>
                <c:pt idx="13360">
                  <c:v>45137</c:v>
                </c:pt>
                <c:pt idx="13361">
                  <c:v>45138</c:v>
                </c:pt>
                <c:pt idx="13362">
                  <c:v>45139</c:v>
                </c:pt>
                <c:pt idx="13363">
                  <c:v>45140</c:v>
                </c:pt>
                <c:pt idx="13364">
                  <c:v>45141</c:v>
                </c:pt>
                <c:pt idx="13365">
                  <c:v>45142</c:v>
                </c:pt>
                <c:pt idx="13366">
                  <c:v>45143</c:v>
                </c:pt>
                <c:pt idx="13367">
                  <c:v>45144</c:v>
                </c:pt>
                <c:pt idx="13368">
                  <c:v>45145</c:v>
                </c:pt>
                <c:pt idx="13369">
                  <c:v>45146</c:v>
                </c:pt>
                <c:pt idx="13370">
                  <c:v>45147</c:v>
                </c:pt>
                <c:pt idx="13371">
                  <c:v>45148</c:v>
                </c:pt>
                <c:pt idx="13372">
                  <c:v>45149</c:v>
                </c:pt>
                <c:pt idx="13373">
                  <c:v>45150</c:v>
                </c:pt>
                <c:pt idx="13374">
                  <c:v>45151</c:v>
                </c:pt>
                <c:pt idx="13375">
                  <c:v>45152</c:v>
                </c:pt>
                <c:pt idx="13376">
                  <c:v>45153</c:v>
                </c:pt>
                <c:pt idx="13377">
                  <c:v>45154</c:v>
                </c:pt>
                <c:pt idx="13378">
                  <c:v>45155</c:v>
                </c:pt>
                <c:pt idx="13379">
                  <c:v>45156</c:v>
                </c:pt>
                <c:pt idx="13380">
                  <c:v>45157</c:v>
                </c:pt>
                <c:pt idx="13381">
                  <c:v>45158</c:v>
                </c:pt>
                <c:pt idx="13382">
                  <c:v>45159</c:v>
                </c:pt>
                <c:pt idx="13383">
                  <c:v>45160</c:v>
                </c:pt>
                <c:pt idx="13384">
                  <c:v>45161</c:v>
                </c:pt>
                <c:pt idx="13385">
                  <c:v>45162</c:v>
                </c:pt>
                <c:pt idx="13386">
                  <c:v>45163</c:v>
                </c:pt>
                <c:pt idx="13387">
                  <c:v>45164</c:v>
                </c:pt>
                <c:pt idx="13388">
                  <c:v>45165</c:v>
                </c:pt>
                <c:pt idx="13389">
                  <c:v>45166</c:v>
                </c:pt>
                <c:pt idx="13390">
                  <c:v>45167</c:v>
                </c:pt>
                <c:pt idx="13391">
                  <c:v>45168</c:v>
                </c:pt>
                <c:pt idx="13392">
                  <c:v>45169</c:v>
                </c:pt>
                <c:pt idx="13393">
                  <c:v>45170</c:v>
                </c:pt>
                <c:pt idx="13394">
                  <c:v>45171</c:v>
                </c:pt>
                <c:pt idx="13395">
                  <c:v>45172</c:v>
                </c:pt>
                <c:pt idx="13396">
                  <c:v>45173</c:v>
                </c:pt>
                <c:pt idx="13397">
                  <c:v>45174</c:v>
                </c:pt>
                <c:pt idx="13398">
                  <c:v>45175</c:v>
                </c:pt>
                <c:pt idx="13399">
                  <c:v>45176</c:v>
                </c:pt>
                <c:pt idx="13400">
                  <c:v>45177</c:v>
                </c:pt>
                <c:pt idx="13401">
                  <c:v>45178</c:v>
                </c:pt>
                <c:pt idx="13402">
                  <c:v>45179</c:v>
                </c:pt>
                <c:pt idx="13403">
                  <c:v>45180</c:v>
                </c:pt>
                <c:pt idx="13404">
                  <c:v>45181</c:v>
                </c:pt>
                <c:pt idx="13405">
                  <c:v>45182</c:v>
                </c:pt>
                <c:pt idx="13406">
                  <c:v>45183</c:v>
                </c:pt>
                <c:pt idx="13407">
                  <c:v>45184</c:v>
                </c:pt>
                <c:pt idx="13408">
                  <c:v>45185</c:v>
                </c:pt>
                <c:pt idx="13409">
                  <c:v>45186</c:v>
                </c:pt>
                <c:pt idx="13410">
                  <c:v>45187</c:v>
                </c:pt>
                <c:pt idx="13411">
                  <c:v>45188</c:v>
                </c:pt>
                <c:pt idx="13412">
                  <c:v>45189</c:v>
                </c:pt>
                <c:pt idx="13413">
                  <c:v>45190</c:v>
                </c:pt>
                <c:pt idx="13414">
                  <c:v>45191</c:v>
                </c:pt>
                <c:pt idx="13415">
                  <c:v>45192</c:v>
                </c:pt>
                <c:pt idx="13416">
                  <c:v>45193</c:v>
                </c:pt>
                <c:pt idx="13417">
                  <c:v>45194</c:v>
                </c:pt>
                <c:pt idx="13418">
                  <c:v>45195</c:v>
                </c:pt>
                <c:pt idx="13419">
                  <c:v>45196</c:v>
                </c:pt>
                <c:pt idx="13420">
                  <c:v>45197</c:v>
                </c:pt>
                <c:pt idx="13421">
                  <c:v>45198</c:v>
                </c:pt>
                <c:pt idx="13422">
                  <c:v>45199</c:v>
                </c:pt>
                <c:pt idx="13423">
                  <c:v>45200</c:v>
                </c:pt>
                <c:pt idx="13424">
                  <c:v>45201</c:v>
                </c:pt>
                <c:pt idx="13425">
                  <c:v>45202</c:v>
                </c:pt>
                <c:pt idx="13426">
                  <c:v>45203</c:v>
                </c:pt>
                <c:pt idx="13427">
                  <c:v>45204</c:v>
                </c:pt>
                <c:pt idx="13428">
                  <c:v>45205</c:v>
                </c:pt>
                <c:pt idx="13429">
                  <c:v>45206</c:v>
                </c:pt>
                <c:pt idx="13430">
                  <c:v>45207</c:v>
                </c:pt>
                <c:pt idx="13431">
                  <c:v>45208</c:v>
                </c:pt>
                <c:pt idx="13432">
                  <c:v>45209</c:v>
                </c:pt>
                <c:pt idx="13433">
                  <c:v>45210</c:v>
                </c:pt>
                <c:pt idx="13434">
                  <c:v>45211</c:v>
                </c:pt>
                <c:pt idx="13435">
                  <c:v>45212</c:v>
                </c:pt>
                <c:pt idx="13436">
                  <c:v>45213</c:v>
                </c:pt>
                <c:pt idx="13437">
                  <c:v>45214</c:v>
                </c:pt>
                <c:pt idx="13438">
                  <c:v>45215</c:v>
                </c:pt>
                <c:pt idx="13439">
                  <c:v>45216</c:v>
                </c:pt>
                <c:pt idx="13440">
                  <c:v>45217</c:v>
                </c:pt>
                <c:pt idx="13441">
                  <c:v>45218</c:v>
                </c:pt>
                <c:pt idx="13442">
                  <c:v>45219</c:v>
                </c:pt>
                <c:pt idx="13443">
                  <c:v>45220</c:v>
                </c:pt>
                <c:pt idx="13444">
                  <c:v>45221</c:v>
                </c:pt>
                <c:pt idx="13445">
                  <c:v>45222</c:v>
                </c:pt>
                <c:pt idx="13446">
                  <c:v>45223</c:v>
                </c:pt>
                <c:pt idx="13447">
                  <c:v>45224</c:v>
                </c:pt>
                <c:pt idx="13448">
                  <c:v>45225</c:v>
                </c:pt>
                <c:pt idx="13449">
                  <c:v>45226</c:v>
                </c:pt>
                <c:pt idx="13450">
                  <c:v>45227</c:v>
                </c:pt>
                <c:pt idx="13451">
                  <c:v>45228</c:v>
                </c:pt>
                <c:pt idx="13452">
                  <c:v>45229</c:v>
                </c:pt>
                <c:pt idx="13453">
                  <c:v>45230</c:v>
                </c:pt>
                <c:pt idx="13454">
                  <c:v>45231</c:v>
                </c:pt>
                <c:pt idx="13455">
                  <c:v>45232</c:v>
                </c:pt>
                <c:pt idx="13456">
                  <c:v>45233</c:v>
                </c:pt>
                <c:pt idx="13457">
                  <c:v>45234</c:v>
                </c:pt>
                <c:pt idx="13458">
                  <c:v>45235</c:v>
                </c:pt>
                <c:pt idx="13459">
                  <c:v>45236</c:v>
                </c:pt>
                <c:pt idx="13460">
                  <c:v>45237</c:v>
                </c:pt>
                <c:pt idx="13461">
                  <c:v>45238</c:v>
                </c:pt>
                <c:pt idx="13462">
                  <c:v>45239</c:v>
                </c:pt>
                <c:pt idx="13463">
                  <c:v>45240</c:v>
                </c:pt>
                <c:pt idx="13464">
                  <c:v>45241</c:v>
                </c:pt>
                <c:pt idx="13465">
                  <c:v>45242</c:v>
                </c:pt>
                <c:pt idx="13466">
                  <c:v>45243</c:v>
                </c:pt>
                <c:pt idx="13467">
                  <c:v>45244</c:v>
                </c:pt>
                <c:pt idx="13468">
                  <c:v>45245</c:v>
                </c:pt>
                <c:pt idx="13469">
                  <c:v>45246</c:v>
                </c:pt>
                <c:pt idx="13470">
                  <c:v>45247</c:v>
                </c:pt>
                <c:pt idx="13471">
                  <c:v>45248</c:v>
                </c:pt>
                <c:pt idx="13472">
                  <c:v>45249</c:v>
                </c:pt>
                <c:pt idx="13473">
                  <c:v>45250</c:v>
                </c:pt>
                <c:pt idx="13474">
                  <c:v>45251</c:v>
                </c:pt>
                <c:pt idx="13475">
                  <c:v>45252</c:v>
                </c:pt>
                <c:pt idx="13476">
                  <c:v>45253</c:v>
                </c:pt>
                <c:pt idx="13477">
                  <c:v>45254</c:v>
                </c:pt>
                <c:pt idx="13478">
                  <c:v>45255</c:v>
                </c:pt>
                <c:pt idx="13479">
                  <c:v>45256</c:v>
                </c:pt>
                <c:pt idx="13480">
                  <c:v>45257</c:v>
                </c:pt>
                <c:pt idx="13481">
                  <c:v>45258</c:v>
                </c:pt>
                <c:pt idx="13482">
                  <c:v>45259</c:v>
                </c:pt>
                <c:pt idx="13483">
                  <c:v>45260</c:v>
                </c:pt>
                <c:pt idx="13484">
                  <c:v>45261</c:v>
                </c:pt>
                <c:pt idx="13485">
                  <c:v>45262</c:v>
                </c:pt>
                <c:pt idx="13486">
                  <c:v>45263</c:v>
                </c:pt>
                <c:pt idx="13487">
                  <c:v>45264</c:v>
                </c:pt>
                <c:pt idx="13488">
                  <c:v>45265</c:v>
                </c:pt>
                <c:pt idx="13489">
                  <c:v>45266</c:v>
                </c:pt>
                <c:pt idx="13490">
                  <c:v>45267</c:v>
                </c:pt>
                <c:pt idx="13491">
                  <c:v>45268</c:v>
                </c:pt>
                <c:pt idx="13492">
                  <c:v>45269</c:v>
                </c:pt>
                <c:pt idx="13493">
                  <c:v>45270</c:v>
                </c:pt>
                <c:pt idx="13494">
                  <c:v>45271</c:v>
                </c:pt>
                <c:pt idx="13495">
                  <c:v>45272</c:v>
                </c:pt>
                <c:pt idx="13496">
                  <c:v>45273</c:v>
                </c:pt>
                <c:pt idx="13497">
                  <c:v>45274</c:v>
                </c:pt>
                <c:pt idx="13498">
                  <c:v>45275</c:v>
                </c:pt>
                <c:pt idx="13499">
                  <c:v>45276</c:v>
                </c:pt>
                <c:pt idx="13500">
                  <c:v>45277</c:v>
                </c:pt>
                <c:pt idx="13501">
                  <c:v>45278</c:v>
                </c:pt>
                <c:pt idx="13502">
                  <c:v>45279</c:v>
                </c:pt>
                <c:pt idx="13503">
                  <c:v>45280</c:v>
                </c:pt>
                <c:pt idx="13504">
                  <c:v>45281</c:v>
                </c:pt>
                <c:pt idx="13505">
                  <c:v>45282</c:v>
                </c:pt>
                <c:pt idx="13506">
                  <c:v>45283</c:v>
                </c:pt>
                <c:pt idx="13507">
                  <c:v>45284</c:v>
                </c:pt>
                <c:pt idx="13508">
                  <c:v>45285</c:v>
                </c:pt>
                <c:pt idx="13509">
                  <c:v>45286</c:v>
                </c:pt>
                <c:pt idx="13510">
                  <c:v>45287</c:v>
                </c:pt>
                <c:pt idx="13511">
                  <c:v>45288</c:v>
                </c:pt>
                <c:pt idx="13512">
                  <c:v>45289</c:v>
                </c:pt>
                <c:pt idx="13513">
                  <c:v>45290</c:v>
                </c:pt>
                <c:pt idx="13514">
                  <c:v>45291</c:v>
                </c:pt>
                <c:pt idx="13515">
                  <c:v>45292</c:v>
                </c:pt>
                <c:pt idx="13516">
                  <c:v>45293</c:v>
                </c:pt>
                <c:pt idx="13517">
                  <c:v>45294</c:v>
                </c:pt>
                <c:pt idx="13518">
                  <c:v>45295</c:v>
                </c:pt>
                <c:pt idx="13519">
                  <c:v>45296</c:v>
                </c:pt>
                <c:pt idx="13520">
                  <c:v>45297</c:v>
                </c:pt>
                <c:pt idx="13521">
                  <c:v>45298</c:v>
                </c:pt>
                <c:pt idx="13522">
                  <c:v>45299</c:v>
                </c:pt>
                <c:pt idx="13523">
                  <c:v>45300</c:v>
                </c:pt>
                <c:pt idx="13524">
                  <c:v>45301</c:v>
                </c:pt>
                <c:pt idx="13525">
                  <c:v>45302</c:v>
                </c:pt>
                <c:pt idx="13526">
                  <c:v>45303</c:v>
                </c:pt>
                <c:pt idx="13527">
                  <c:v>45304</c:v>
                </c:pt>
                <c:pt idx="13528">
                  <c:v>45305</c:v>
                </c:pt>
                <c:pt idx="13529">
                  <c:v>45306</c:v>
                </c:pt>
                <c:pt idx="13530">
                  <c:v>45307</c:v>
                </c:pt>
                <c:pt idx="13531">
                  <c:v>45308</c:v>
                </c:pt>
                <c:pt idx="13532">
                  <c:v>45309</c:v>
                </c:pt>
                <c:pt idx="13533">
                  <c:v>45310</c:v>
                </c:pt>
                <c:pt idx="13534">
                  <c:v>45311</c:v>
                </c:pt>
                <c:pt idx="13535">
                  <c:v>45312</c:v>
                </c:pt>
                <c:pt idx="13536">
                  <c:v>45313</c:v>
                </c:pt>
                <c:pt idx="13537">
                  <c:v>45314</c:v>
                </c:pt>
                <c:pt idx="13538">
                  <c:v>45315</c:v>
                </c:pt>
                <c:pt idx="13539">
                  <c:v>45316</c:v>
                </c:pt>
                <c:pt idx="13540">
                  <c:v>45317</c:v>
                </c:pt>
                <c:pt idx="13541">
                  <c:v>45318</c:v>
                </c:pt>
                <c:pt idx="13542">
                  <c:v>45319</c:v>
                </c:pt>
                <c:pt idx="13543">
                  <c:v>45320</c:v>
                </c:pt>
                <c:pt idx="13544">
                  <c:v>45321</c:v>
                </c:pt>
                <c:pt idx="13545">
                  <c:v>45322</c:v>
                </c:pt>
                <c:pt idx="13546">
                  <c:v>45323</c:v>
                </c:pt>
                <c:pt idx="13547">
                  <c:v>45324</c:v>
                </c:pt>
                <c:pt idx="13548">
                  <c:v>45325</c:v>
                </c:pt>
                <c:pt idx="13549">
                  <c:v>45326</c:v>
                </c:pt>
                <c:pt idx="13550">
                  <c:v>45327</c:v>
                </c:pt>
                <c:pt idx="13551">
                  <c:v>45328</c:v>
                </c:pt>
                <c:pt idx="13552">
                  <c:v>45329</c:v>
                </c:pt>
                <c:pt idx="13553">
                  <c:v>45330</c:v>
                </c:pt>
                <c:pt idx="13554">
                  <c:v>45331</c:v>
                </c:pt>
                <c:pt idx="13555">
                  <c:v>45332</c:v>
                </c:pt>
                <c:pt idx="13556">
                  <c:v>45333</c:v>
                </c:pt>
                <c:pt idx="13557">
                  <c:v>45334</c:v>
                </c:pt>
                <c:pt idx="13558">
                  <c:v>45335</c:v>
                </c:pt>
                <c:pt idx="13559">
                  <c:v>45336</c:v>
                </c:pt>
                <c:pt idx="13560">
                  <c:v>45337</c:v>
                </c:pt>
                <c:pt idx="13561">
                  <c:v>45338</c:v>
                </c:pt>
                <c:pt idx="13562">
                  <c:v>45339</c:v>
                </c:pt>
                <c:pt idx="13563">
                  <c:v>45340</c:v>
                </c:pt>
                <c:pt idx="13564">
                  <c:v>45341</c:v>
                </c:pt>
                <c:pt idx="13565">
                  <c:v>45342</c:v>
                </c:pt>
                <c:pt idx="13566">
                  <c:v>45343</c:v>
                </c:pt>
                <c:pt idx="13567">
                  <c:v>45344</c:v>
                </c:pt>
                <c:pt idx="13568">
                  <c:v>45345</c:v>
                </c:pt>
                <c:pt idx="13569">
                  <c:v>45346</c:v>
                </c:pt>
                <c:pt idx="13570">
                  <c:v>45347</c:v>
                </c:pt>
                <c:pt idx="13571">
                  <c:v>45348</c:v>
                </c:pt>
                <c:pt idx="13572">
                  <c:v>45349</c:v>
                </c:pt>
                <c:pt idx="13573">
                  <c:v>45350</c:v>
                </c:pt>
                <c:pt idx="13574">
                  <c:v>45351</c:v>
                </c:pt>
                <c:pt idx="13575">
                  <c:v>45352</c:v>
                </c:pt>
                <c:pt idx="13576">
                  <c:v>45353</c:v>
                </c:pt>
                <c:pt idx="13577">
                  <c:v>45354</c:v>
                </c:pt>
                <c:pt idx="13578">
                  <c:v>45355</c:v>
                </c:pt>
                <c:pt idx="13579">
                  <c:v>45356</c:v>
                </c:pt>
                <c:pt idx="13580">
                  <c:v>45357</c:v>
                </c:pt>
                <c:pt idx="13581">
                  <c:v>45358</c:v>
                </c:pt>
                <c:pt idx="13582">
                  <c:v>45359</c:v>
                </c:pt>
                <c:pt idx="13583">
                  <c:v>45360</c:v>
                </c:pt>
                <c:pt idx="13584">
                  <c:v>45361</c:v>
                </c:pt>
                <c:pt idx="13585">
                  <c:v>45362</c:v>
                </c:pt>
                <c:pt idx="13586">
                  <c:v>45363</c:v>
                </c:pt>
                <c:pt idx="13587">
                  <c:v>45364</c:v>
                </c:pt>
                <c:pt idx="13588">
                  <c:v>45365</c:v>
                </c:pt>
                <c:pt idx="13589">
                  <c:v>45366</c:v>
                </c:pt>
                <c:pt idx="13590">
                  <c:v>45367</c:v>
                </c:pt>
                <c:pt idx="13591">
                  <c:v>45368</c:v>
                </c:pt>
                <c:pt idx="13592">
                  <c:v>45369</c:v>
                </c:pt>
                <c:pt idx="13593">
                  <c:v>45370</c:v>
                </c:pt>
                <c:pt idx="13594">
                  <c:v>45371</c:v>
                </c:pt>
                <c:pt idx="13595">
                  <c:v>45372</c:v>
                </c:pt>
                <c:pt idx="13596">
                  <c:v>45373</c:v>
                </c:pt>
                <c:pt idx="13597">
                  <c:v>45374</c:v>
                </c:pt>
                <c:pt idx="13598">
                  <c:v>45375</c:v>
                </c:pt>
                <c:pt idx="13599">
                  <c:v>45376</c:v>
                </c:pt>
                <c:pt idx="13600">
                  <c:v>45377</c:v>
                </c:pt>
                <c:pt idx="13601">
                  <c:v>45378</c:v>
                </c:pt>
                <c:pt idx="13602">
                  <c:v>45379</c:v>
                </c:pt>
                <c:pt idx="13603">
                  <c:v>45380</c:v>
                </c:pt>
                <c:pt idx="13604">
                  <c:v>45381</c:v>
                </c:pt>
                <c:pt idx="13605">
                  <c:v>45382</c:v>
                </c:pt>
                <c:pt idx="13606">
                  <c:v>45383</c:v>
                </c:pt>
                <c:pt idx="13607">
                  <c:v>45384</c:v>
                </c:pt>
                <c:pt idx="13608">
                  <c:v>45385</c:v>
                </c:pt>
                <c:pt idx="13609">
                  <c:v>45386</c:v>
                </c:pt>
                <c:pt idx="13610">
                  <c:v>45387</c:v>
                </c:pt>
                <c:pt idx="13611">
                  <c:v>45388</c:v>
                </c:pt>
                <c:pt idx="13612">
                  <c:v>45389</c:v>
                </c:pt>
                <c:pt idx="13613">
                  <c:v>45390</c:v>
                </c:pt>
                <c:pt idx="13614">
                  <c:v>45391</c:v>
                </c:pt>
                <c:pt idx="13615">
                  <c:v>45392</c:v>
                </c:pt>
                <c:pt idx="13616">
                  <c:v>45393</c:v>
                </c:pt>
                <c:pt idx="13617">
                  <c:v>45394</c:v>
                </c:pt>
                <c:pt idx="13618">
                  <c:v>45395</c:v>
                </c:pt>
                <c:pt idx="13619">
                  <c:v>45396</c:v>
                </c:pt>
                <c:pt idx="13620">
                  <c:v>45397</c:v>
                </c:pt>
                <c:pt idx="13621">
                  <c:v>45398</c:v>
                </c:pt>
                <c:pt idx="13622">
                  <c:v>45399</c:v>
                </c:pt>
                <c:pt idx="13623">
                  <c:v>45400</c:v>
                </c:pt>
                <c:pt idx="13624">
                  <c:v>45401</c:v>
                </c:pt>
                <c:pt idx="13625">
                  <c:v>45402</c:v>
                </c:pt>
                <c:pt idx="13626">
                  <c:v>45403</c:v>
                </c:pt>
                <c:pt idx="13627">
                  <c:v>45404</c:v>
                </c:pt>
                <c:pt idx="13628">
                  <c:v>45405</c:v>
                </c:pt>
                <c:pt idx="13629">
                  <c:v>45406</c:v>
                </c:pt>
                <c:pt idx="13630">
                  <c:v>45407</c:v>
                </c:pt>
                <c:pt idx="13631">
                  <c:v>45408</c:v>
                </c:pt>
                <c:pt idx="13632">
                  <c:v>45409</c:v>
                </c:pt>
                <c:pt idx="13633">
                  <c:v>45410</c:v>
                </c:pt>
                <c:pt idx="13634">
                  <c:v>45411</c:v>
                </c:pt>
                <c:pt idx="13635">
                  <c:v>45412</c:v>
                </c:pt>
                <c:pt idx="13636">
                  <c:v>45413</c:v>
                </c:pt>
                <c:pt idx="13637">
                  <c:v>45414</c:v>
                </c:pt>
                <c:pt idx="13638">
                  <c:v>45415</c:v>
                </c:pt>
                <c:pt idx="13639">
                  <c:v>45416</c:v>
                </c:pt>
                <c:pt idx="13640">
                  <c:v>45417</c:v>
                </c:pt>
                <c:pt idx="13641">
                  <c:v>45418</c:v>
                </c:pt>
                <c:pt idx="13642">
                  <c:v>45419</c:v>
                </c:pt>
                <c:pt idx="13643">
                  <c:v>45420</c:v>
                </c:pt>
                <c:pt idx="13644">
                  <c:v>45421</c:v>
                </c:pt>
                <c:pt idx="13645">
                  <c:v>45422</c:v>
                </c:pt>
                <c:pt idx="13646">
                  <c:v>45423</c:v>
                </c:pt>
                <c:pt idx="13647">
                  <c:v>45424</c:v>
                </c:pt>
                <c:pt idx="13648">
                  <c:v>45425</c:v>
                </c:pt>
                <c:pt idx="13649">
                  <c:v>45426</c:v>
                </c:pt>
                <c:pt idx="13650">
                  <c:v>45427</c:v>
                </c:pt>
                <c:pt idx="13651">
                  <c:v>45428</c:v>
                </c:pt>
                <c:pt idx="13652">
                  <c:v>45429</c:v>
                </c:pt>
                <c:pt idx="13653">
                  <c:v>45430</c:v>
                </c:pt>
                <c:pt idx="13654">
                  <c:v>45431</c:v>
                </c:pt>
                <c:pt idx="13655">
                  <c:v>45432</c:v>
                </c:pt>
                <c:pt idx="13656">
                  <c:v>45433</c:v>
                </c:pt>
                <c:pt idx="13657">
                  <c:v>45434</c:v>
                </c:pt>
                <c:pt idx="13658">
                  <c:v>45435</c:v>
                </c:pt>
                <c:pt idx="13659">
                  <c:v>45436</c:v>
                </c:pt>
                <c:pt idx="13660">
                  <c:v>45437</c:v>
                </c:pt>
                <c:pt idx="13661">
                  <c:v>45438</c:v>
                </c:pt>
                <c:pt idx="13662">
                  <c:v>45439</c:v>
                </c:pt>
                <c:pt idx="13663">
                  <c:v>45440</c:v>
                </c:pt>
                <c:pt idx="13664">
                  <c:v>45441</c:v>
                </c:pt>
                <c:pt idx="13665">
                  <c:v>45442</c:v>
                </c:pt>
                <c:pt idx="13666">
                  <c:v>45443</c:v>
                </c:pt>
                <c:pt idx="13667">
                  <c:v>45444</c:v>
                </c:pt>
                <c:pt idx="13668">
                  <c:v>45445</c:v>
                </c:pt>
                <c:pt idx="13669">
                  <c:v>45446</c:v>
                </c:pt>
                <c:pt idx="13670">
                  <c:v>45447</c:v>
                </c:pt>
                <c:pt idx="13671">
                  <c:v>45448</c:v>
                </c:pt>
                <c:pt idx="13672">
                  <c:v>45449</c:v>
                </c:pt>
                <c:pt idx="13673">
                  <c:v>45450</c:v>
                </c:pt>
                <c:pt idx="13674">
                  <c:v>45451</c:v>
                </c:pt>
                <c:pt idx="13675">
                  <c:v>45452</c:v>
                </c:pt>
                <c:pt idx="13676">
                  <c:v>45453</c:v>
                </c:pt>
                <c:pt idx="13677">
                  <c:v>45454</c:v>
                </c:pt>
                <c:pt idx="13678">
                  <c:v>45455</c:v>
                </c:pt>
                <c:pt idx="13679">
                  <c:v>45456</c:v>
                </c:pt>
                <c:pt idx="13680">
                  <c:v>45457</c:v>
                </c:pt>
                <c:pt idx="13681">
                  <c:v>45458</c:v>
                </c:pt>
                <c:pt idx="13682">
                  <c:v>45459</c:v>
                </c:pt>
                <c:pt idx="13683">
                  <c:v>45460</c:v>
                </c:pt>
                <c:pt idx="13684">
                  <c:v>45461</c:v>
                </c:pt>
                <c:pt idx="13685">
                  <c:v>45462</c:v>
                </c:pt>
                <c:pt idx="13686">
                  <c:v>45463</c:v>
                </c:pt>
                <c:pt idx="13687">
                  <c:v>45464</c:v>
                </c:pt>
                <c:pt idx="13688">
                  <c:v>45465</c:v>
                </c:pt>
                <c:pt idx="13689">
                  <c:v>45466</c:v>
                </c:pt>
                <c:pt idx="13690">
                  <c:v>45467</c:v>
                </c:pt>
                <c:pt idx="13691">
                  <c:v>45468</c:v>
                </c:pt>
                <c:pt idx="13692">
                  <c:v>45469</c:v>
                </c:pt>
                <c:pt idx="13693">
                  <c:v>45470</c:v>
                </c:pt>
                <c:pt idx="13694">
                  <c:v>45471</c:v>
                </c:pt>
                <c:pt idx="13695">
                  <c:v>45472</c:v>
                </c:pt>
                <c:pt idx="13696">
                  <c:v>45473</c:v>
                </c:pt>
                <c:pt idx="13697">
                  <c:v>45474</c:v>
                </c:pt>
                <c:pt idx="13698">
                  <c:v>45475</c:v>
                </c:pt>
                <c:pt idx="13699">
                  <c:v>45476</c:v>
                </c:pt>
                <c:pt idx="13700">
                  <c:v>45477</c:v>
                </c:pt>
                <c:pt idx="13701">
                  <c:v>45478</c:v>
                </c:pt>
                <c:pt idx="13702">
                  <c:v>45479</c:v>
                </c:pt>
                <c:pt idx="13703">
                  <c:v>45480</c:v>
                </c:pt>
                <c:pt idx="13704">
                  <c:v>45481</c:v>
                </c:pt>
                <c:pt idx="13705">
                  <c:v>45482</c:v>
                </c:pt>
                <c:pt idx="13706">
                  <c:v>45483</c:v>
                </c:pt>
                <c:pt idx="13707">
                  <c:v>45484</c:v>
                </c:pt>
                <c:pt idx="13708">
                  <c:v>45485</c:v>
                </c:pt>
                <c:pt idx="13709">
                  <c:v>45486</c:v>
                </c:pt>
                <c:pt idx="13710">
                  <c:v>45487</c:v>
                </c:pt>
                <c:pt idx="13711">
                  <c:v>45488</c:v>
                </c:pt>
                <c:pt idx="13712">
                  <c:v>45489</c:v>
                </c:pt>
                <c:pt idx="13713">
                  <c:v>45490</c:v>
                </c:pt>
                <c:pt idx="13714">
                  <c:v>45491</c:v>
                </c:pt>
                <c:pt idx="13715">
                  <c:v>45492</c:v>
                </c:pt>
                <c:pt idx="13716">
                  <c:v>45493</c:v>
                </c:pt>
                <c:pt idx="13717">
                  <c:v>45494</c:v>
                </c:pt>
                <c:pt idx="13718">
                  <c:v>45495</c:v>
                </c:pt>
                <c:pt idx="13719">
                  <c:v>45496</c:v>
                </c:pt>
                <c:pt idx="13720">
                  <c:v>45497</c:v>
                </c:pt>
                <c:pt idx="13721">
                  <c:v>45498</c:v>
                </c:pt>
                <c:pt idx="13722">
                  <c:v>45499</c:v>
                </c:pt>
                <c:pt idx="13723">
                  <c:v>45500</c:v>
                </c:pt>
                <c:pt idx="13724">
                  <c:v>45501</c:v>
                </c:pt>
                <c:pt idx="13725">
                  <c:v>45502</c:v>
                </c:pt>
                <c:pt idx="13726">
                  <c:v>45503</c:v>
                </c:pt>
                <c:pt idx="13727">
                  <c:v>45504</c:v>
                </c:pt>
                <c:pt idx="13728">
                  <c:v>45505</c:v>
                </c:pt>
                <c:pt idx="13729">
                  <c:v>45506</c:v>
                </c:pt>
                <c:pt idx="13730">
                  <c:v>45507</c:v>
                </c:pt>
                <c:pt idx="13731">
                  <c:v>45508</c:v>
                </c:pt>
                <c:pt idx="13732">
                  <c:v>45509</c:v>
                </c:pt>
                <c:pt idx="13733">
                  <c:v>45510</c:v>
                </c:pt>
                <c:pt idx="13734">
                  <c:v>45511</c:v>
                </c:pt>
                <c:pt idx="13735">
                  <c:v>45512</c:v>
                </c:pt>
                <c:pt idx="13736">
                  <c:v>45513</c:v>
                </c:pt>
                <c:pt idx="13737">
                  <c:v>45514</c:v>
                </c:pt>
                <c:pt idx="13738">
                  <c:v>45515</c:v>
                </c:pt>
                <c:pt idx="13739">
                  <c:v>45516</c:v>
                </c:pt>
                <c:pt idx="13740">
                  <c:v>45517</c:v>
                </c:pt>
                <c:pt idx="13741">
                  <c:v>45518</c:v>
                </c:pt>
                <c:pt idx="13742">
                  <c:v>45519</c:v>
                </c:pt>
                <c:pt idx="13743">
                  <c:v>45520</c:v>
                </c:pt>
                <c:pt idx="13744">
                  <c:v>45521</c:v>
                </c:pt>
                <c:pt idx="13745">
                  <c:v>45522</c:v>
                </c:pt>
                <c:pt idx="13746">
                  <c:v>45523</c:v>
                </c:pt>
                <c:pt idx="13747">
                  <c:v>45524</c:v>
                </c:pt>
                <c:pt idx="13748">
                  <c:v>45525</c:v>
                </c:pt>
                <c:pt idx="13749">
                  <c:v>45526</c:v>
                </c:pt>
                <c:pt idx="13750">
                  <c:v>45527</c:v>
                </c:pt>
                <c:pt idx="13751">
                  <c:v>45528</c:v>
                </c:pt>
                <c:pt idx="13752">
                  <c:v>45529</c:v>
                </c:pt>
                <c:pt idx="13753">
                  <c:v>45530</c:v>
                </c:pt>
                <c:pt idx="13754">
                  <c:v>45531</c:v>
                </c:pt>
                <c:pt idx="13755">
                  <c:v>45532</c:v>
                </c:pt>
                <c:pt idx="13756">
                  <c:v>45533</c:v>
                </c:pt>
                <c:pt idx="13757">
                  <c:v>45534</c:v>
                </c:pt>
                <c:pt idx="13758">
                  <c:v>45535</c:v>
                </c:pt>
                <c:pt idx="13759">
                  <c:v>45536</c:v>
                </c:pt>
                <c:pt idx="13760">
                  <c:v>45537</c:v>
                </c:pt>
                <c:pt idx="13761">
                  <c:v>45538</c:v>
                </c:pt>
                <c:pt idx="13762">
                  <c:v>45539</c:v>
                </c:pt>
                <c:pt idx="13763">
                  <c:v>45540</c:v>
                </c:pt>
                <c:pt idx="13764">
                  <c:v>45541</c:v>
                </c:pt>
                <c:pt idx="13765">
                  <c:v>45542</c:v>
                </c:pt>
                <c:pt idx="13766">
                  <c:v>45543</c:v>
                </c:pt>
                <c:pt idx="13767">
                  <c:v>45544</c:v>
                </c:pt>
                <c:pt idx="13768">
                  <c:v>45545</c:v>
                </c:pt>
                <c:pt idx="13769">
                  <c:v>45546</c:v>
                </c:pt>
                <c:pt idx="13770">
                  <c:v>45547</c:v>
                </c:pt>
                <c:pt idx="13771">
                  <c:v>45548</c:v>
                </c:pt>
                <c:pt idx="13772">
                  <c:v>45549</c:v>
                </c:pt>
                <c:pt idx="13773">
                  <c:v>45550</c:v>
                </c:pt>
                <c:pt idx="13774">
                  <c:v>45551</c:v>
                </c:pt>
                <c:pt idx="13775">
                  <c:v>45552</c:v>
                </c:pt>
                <c:pt idx="13776">
                  <c:v>45553</c:v>
                </c:pt>
                <c:pt idx="13777">
                  <c:v>45554</c:v>
                </c:pt>
                <c:pt idx="13778">
                  <c:v>45555</c:v>
                </c:pt>
                <c:pt idx="13779">
                  <c:v>45556</c:v>
                </c:pt>
                <c:pt idx="13780">
                  <c:v>45557</c:v>
                </c:pt>
                <c:pt idx="13781">
                  <c:v>45558</c:v>
                </c:pt>
                <c:pt idx="13782">
                  <c:v>45559</c:v>
                </c:pt>
                <c:pt idx="13783">
                  <c:v>45560</c:v>
                </c:pt>
                <c:pt idx="13784">
                  <c:v>45561</c:v>
                </c:pt>
                <c:pt idx="13785">
                  <c:v>45562</c:v>
                </c:pt>
                <c:pt idx="13786">
                  <c:v>45563</c:v>
                </c:pt>
                <c:pt idx="13787">
                  <c:v>45564</c:v>
                </c:pt>
                <c:pt idx="13788">
                  <c:v>45565</c:v>
                </c:pt>
                <c:pt idx="13789">
                  <c:v>45566</c:v>
                </c:pt>
                <c:pt idx="13790">
                  <c:v>45567</c:v>
                </c:pt>
                <c:pt idx="13791">
                  <c:v>45568</c:v>
                </c:pt>
                <c:pt idx="13792">
                  <c:v>45569</c:v>
                </c:pt>
                <c:pt idx="13793">
                  <c:v>45570</c:v>
                </c:pt>
                <c:pt idx="13794">
                  <c:v>45571</c:v>
                </c:pt>
                <c:pt idx="13795">
                  <c:v>45572</c:v>
                </c:pt>
                <c:pt idx="13796">
                  <c:v>45573</c:v>
                </c:pt>
                <c:pt idx="13797">
                  <c:v>45574</c:v>
                </c:pt>
                <c:pt idx="13798">
                  <c:v>45575</c:v>
                </c:pt>
                <c:pt idx="13799">
                  <c:v>45576</c:v>
                </c:pt>
                <c:pt idx="13800">
                  <c:v>45577</c:v>
                </c:pt>
                <c:pt idx="13801">
                  <c:v>45578</c:v>
                </c:pt>
                <c:pt idx="13802">
                  <c:v>45579</c:v>
                </c:pt>
                <c:pt idx="13803">
                  <c:v>45580</c:v>
                </c:pt>
                <c:pt idx="13804">
                  <c:v>45581</c:v>
                </c:pt>
                <c:pt idx="13805">
                  <c:v>45582</c:v>
                </c:pt>
                <c:pt idx="13806">
                  <c:v>45583</c:v>
                </c:pt>
                <c:pt idx="13807">
                  <c:v>45584</c:v>
                </c:pt>
                <c:pt idx="13808">
                  <c:v>45585</c:v>
                </c:pt>
                <c:pt idx="13809">
                  <c:v>45586</c:v>
                </c:pt>
                <c:pt idx="13810">
                  <c:v>45587</c:v>
                </c:pt>
                <c:pt idx="13811">
                  <c:v>45588</c:v>
                </c:pt>
                <c:pt idx="13812">
                  <c:v>45589</c:v>
                </c:pt>
                <c:pt idx="13813">
                  <c:v>45590</c:v>
                </c:pt>
                <c:pt idx="13814">
                  <c:v>45591</c:v>
                </c:pt>
                <c:pt idx="13815">
                  <c:v>45592</c:v>
                </c:pt>
                <c:pt idx="13816">
                  <c:v>45593</c:v>
                </c:pt>
                <c:pt idx="13817">
                  <c:v>45594</c:v>
                </c:pt>
                <c:pt idx="13818">
                  <c:v>45595</c:v>
                </c:pt>
                <c:pt idx="13819">
                  <c:v>45596</c:v>
                </c:pt>
                <c:pt idx="13820">
                  <c:v>45597</c:v>
                </c:pt>
                <c:pt idx="13821">
                  <c:v>45598</c:v>
                </c:pt>
                <c:pt idx="13822">
                  <c:v>45599</c:v>
                </c:pt>
                <c:pt idx="13823">
                  <c:v>45600</c:v>
                </c:pt>
                <c:pt idx="13824">
                  <c:v>45601</c:v>
                </c:pt>
                <c:pt idx="13825">
                  <c:v>45602</c:v>
                </c:pt>
                <c:pt idx="13826">
                  <c:v>45603</c:v>
                </c:pt>
                <c:pt idx="13827">
                  <c:v>45604</c:v>
                </c:pt>
                <c:pt idx="13828">
                  <c:v>45605</c:v>
                </c:pt>
                <c:pt idx="13829">
                  <c:v>45606</c:v>
                </c:pt>
                <c:pt idx="13830">
                  <c:v>45607</c:v>
                </c:pt>
                <c:pt idx="13831">
                  <c:v>45608</c:v>
                </c:pt>
                <c:pt idx="13832">
                  <c:v>45609</c:v>
                </c:pt>
                <c:pt idx="13833">
                  <c:v>45610</c:v>
                </c:pt>
                <c:pt idx="13834">
                  <c:v>45611</c:v>
                </c:pt>
                <c:pt idx="13835">
                  <c:v>45612</c:v>
                </c:pt>
                <c:pt idx="13836">
                  <c:v>45613</c:v>
                </c:pt>
                <c:pt idx="13837">
                  <c:v>45614</c:v>
                </c:pt>
                <c:pt idx="13838">
                  <c:v>45615</c:v>
                </c:pt>
                <c:pt idx="13839">
                  <c:v>45616</c:v>
                </c:pt>
                <c:pt idx="13840">
                  <c:v>45617</c:v>
                </c:pt>
                <c:pt idx="13841">
                  <c:v>45618</c:v>
                </c:pt>
                <c:pt idx="13842">
                  <c:v>45619</c:v>
                </c:pt>
                <c:pt idx="13843">
                  <c:v>45620</c:v>
                </c:pt>
                <c:pt idx="13844">
                  <c:v>45621</c:v>
                </c:pt>
                <c:pt idx="13845">
                  <c:v>45622</c:v>
                </c:pt>
                <c:pt idx="13846">
                  <c:v>45623</c:v>
                </c:pt>
                <c:pt idx="13847">
                  <c:v>45624</c:v>
                </c:pt>
                <c:pt idx="13848">
                  <c:v>45625</c:v>
                </c:pt>
                <c:pt idx="13849">
                  <c:v>45626</c:v>
                </c:pt>
                <c:pt idx="13850">
                  <c:v>45627</c:v>
                </c:pt>
                <c:pt idx="13851">
                  <c:v>45628</c:v>
                </c:pt>
                <c:pt idx="13852">
                  <c:v>45629</c:v>
                </c:pt>
                <c:pt idx="13853">
                  <c:v>45630</c:v>
                </c:pt>
                <c:pt idx="13854">
                  <c:v>45631</c:v>
                </c:pt>
                <c:pt idx="13855">
                  <c:v>45632</c:v>
                </c:pt>
                <c:pt idx="13856">
                  <c:v>45633</c:v>
                </c:pt>
                <c:pt idx="13857">
                  <c:v>45634</c:v>
                </c:pt>
                <c:pt idx="13858">
                  <c:v>45635</c:v>
                </c:pt>
                <c:pt idx="13859">
                  <c:v>45636</c:v>
                </c:pt>
                <c:pt idx="13860">
                  <c:v>45637</c:v>
                </c:pt>
                <c:pt idx="13861">
                  <c:v>45638</c:v>
                </c:pt>
                <c:pt idx="13862">
                  <c:v>45639</c:v>
                </c:pt>
                <c:pt idx="13863">
                  <c:v>45640</c:v>
                </c:pt>
                <c:pt idx="13864">
                  <c:v>45641</c:v>
                </c:pt>
                <c:pt idx="13865">
                  <c:v>45642</c:v>
                </c:pt>
                <c:pt idx="13866">
                  <c:v>45643</c:v>
                </c:pt>
                <c:pt idx="13867">
                  <c:v>45644</c:v>
                </c:pt>
                <c:pt idx="13868">
                  <c:v>45645</c:v>
                </c:pt>
                <c:pt idx="13869">
                  <c:v>45646</c:v>
                </c:pt>
                <c:pt idx="13870">
                  <c:v>45647</c:v>
                </c:pt>
                <c:pt idx="13871">
                  <c:v>45648</c:v>
                </c:pt>
                <c:pt idx="13872">
                  <c:v>45649</c:v>
                </c:pt>
                <c:pt idx="13873">
                  <c:v>45650</c:v>
                </c:pt>
                <c:pt idx="13874">
                  <c:v>45651</c:v>
                </c:pt>
                <c:pt idx="13875">
                  <c:v>45652</c:v>
                </c:pt>
                <c:pt idx="13876">
                  <c:v>45653</c:v>
                </c:pt>
                <c:pt idx="13877">
                  <c:v>45654</c:v>
                </c:pt>
                <c:pt idx="13878">
                  <c:v>45655</c:v>
                </c:pt>
                <c:pt idx="13879">
                  <c:v>45656</c:v>
                </c:pt>
                <c:pt idx="13880">
                  <c:v>45657</c:v>
                </c:pt>
                <c:pt idx="13881">
                  <c:v>45658</c:v>
                </c:pt>
                <c:pt idx="13882">
                  <c:v>45659</c:v>
                </c:pt>
                <c:pt idx="13883">
                  <c:v>45660</c:v>
                </c:pt>
                <c:pt idx="13884">
                  <c:v>45661</c:v>
                </c:pt>
                <c:pt idx="13885">
                  <c:v>45662</c:v>
                </c:pt>
                <c:pt idx="13886">
                  <c:v>45663</c:v>
                </c:pt>
                <c:pt idx="13887">
                  <c:v>45664</c:v>
                </c:pt>
                <c:pt idx="13888">
                  <c:v>45665</c:v>
                </c:pt>
              </c:numCache>
            </c:numRef>
          </c:cat>
          <c:val>
            <c:numRef>
              <c:f>TIPUSdeCANVI!$P$3:$P$13891</c:f>
              <c:numCache>
                <c:formatCode>0.00%</c:formatCode>
                <c:ptCount val="13889"/>
                <c:pt idx="0">
                  <c:v>-0.1036468979891918</c:v>
                </c:pt>
                <c:pt idx="1">
                  <c:v>-8.9305248357018807E-2</c:v>
                </c:pt>
                <c:pt idx="2">
                  <c:v>-8.3111777435653234E-2</c:v>
                </c:pt>
                <c:pt idx="3">
                  <c:v>-8.3111777435653234E-2</c:v>
                </c:pt>
                <c:pt idx="4">
                  <c:v>-8.3111777435653234E-2</c:v>
                </c:pt>
                <c:pt idx="5">
                  <c:v>-8.8117459413195265E-2</c:v>
                </c:pt>
                <c:pt idx="6">
                  <c:v>-8.5063144986220363E-2</c:v>
                </c:pt>
                <c:pt idx="7">
                  <c:v>-8.8796195952522861E-2</c:v>
                </c:pt>
                <c:pt idx="8">
                  <c:v>-8.8796195952522861E-2</c:v>
                </c:pt>
                <c:pt idx="9">
                  <c:v>-8.5826723592964171E-2</c:v>
                </c:pt>
                <c:pt idx="10">
                  <c:v>-8.5826723592964171E-2</c:v>
                </c:pt>
                <c:pt idx="11">
                  <c:v>-8.5826723592964171E-2</c:v>
                </c:pt>
                <c:pt idx="12">
                  <c:v>-7.4457886559224695E-2</c:v>
                </c:pt>
                <c:pt idx="13">
                  <c:v>-6.6397890154707762E-2</c:v>
                </c:pt>
                <c:pt idx="14">
                  <c:v>-5.4859368986136303E-2</c:v>
                </c:pt>
                <c:pt idx="15">
                  <c:v>-4.7478109120947298E-2</c:v>
                </c:pt>
                <c:pt idx="16">
                  <c:v>-4.8920424267018814E-2</c:v>
                </c:pt>
                <c:pt idx="17">
                  <c:v>-4.8920424267018814E-2</c:v>
                </c:pt>
                <c:pt idx="18">
                  <c:v>-4.8920424267018814E-2</c:v>
                </c:pt>
                <c:pt idx="19">
                  <c:v>-3.3224641795065124E-2</c:v>
                </c:pt>
                <c:pt idx="20">
                  <c:v>-4.858105599735496E-2</c:v>
                </c:pt>
                <c:pt idx="21">
                  <c:v>-5.1635370424329752E-2</c:v>
                </c:pt>
                <c:pt idx="22">
                  <c:v>-3.6448640356871786E-2</c:v>
                </c:pt>
                <c:pt idx="23">
                  <c:v>-3.9927165120926422E-2</c:v>
                </c:pt>
                <c:pt idx="24">
                  <c:v>-3.9927165120926422E-2</c:v>
                </c:pt>
                <c:pt idx="25">
                  <c:v>-3.9927165120926422E-2</c:v>
                </c:pt>
                <c:pt idx="26">
                  <c:v>-4.0521059592838138E-2</c:v>
                </c:pt>
                <c:pt idx="27">
                  <c:v>-3.3224641795065124E-2</c:v>
                </c:pt>
                <c:pt idx="28">
                  <c:v>-1.7189491053447359E-2</c:v>
                </c:pt>
                <c:pt idx="29">
                  <c:v>-2.3298119907397052E-2</c:v>
                </c:pt>
                <c:pt idx="30">
                  <c:v>-4.5526741570380169E-2</c:v>
                </c:pt>
                <c:pt idx="31">
                  <c:v>-4.5526741570380169E-2</c:v>
                </c:pt>
                <c:pt idx="32">
                  <c:v>-4.5526741570380169E-2</c:v>
                </c:pt>
                <c:pt idx="33">
                  <c:v>-3.7127376896199493E-2</c:v>
                </c:pt>
                <c:pt idx="34">
                  <c:v>-2.7794749480443248E-2</c:v>
                </c:pt>
                <c:pt idx="35">
                  <c:v>-3.4157904536640582E-2</c:v>
                </c:pt>
                <c:pt idx="36">
                  <c:v>-4.8920424267018814E-2</c:v>
                </c:pt>
                <c:pt idx="37">
                  <c:v>-5.5453263458048241E-2</c:v>
                </c:pt>
                <c:pt idx="38">
                  <c:v>-5.5453263458048241E-2</c:v>
                </c:pt>
                <c:pt idx="39">
                  <c:v>-5.5453263458048241E-2</c:v>
                </c:pt>
                <c:pt idx="40">
                  <c:v>-3.7890955502943302E-2</c:v>
                </c:pt>
                <c:pt idx="41">
                  <c:v>-2.711601294111543E-2</c:v>
                </c:pt>
                <c:pt idx="42">
                  <c:v>-3.9248428581598604E-2</c:v>
                </c:pt>
                <c:pt idx="43">
                  <c:v>-3.9248428581598604E-2</c:v>
                </c:pt>
                <c:pt idx="44">
                  <c:v>-4.3914742289476782E-2</c:v>
                </c:pt>
                <c:pt idx="45">
                  <c:v>-4.3914742289476782E-2</c:v>
                </c:pt>
                <c:pt idx="46">
                  <c:v>-4.3914742289476782E-2</c:v>
                </c:pt>
                <c:pt idx="47">
                  <c:v>-3.8315165840023035E-2</c:v>
                </c:pt>
                <c:pt idx="48">
                  <c:v>-3.5600219682712098E-2</c:v>
                </c:pt>
                <c:pt idx="49">
                  <c:v>-4.3829900222060791E-2</c:v>
                </c:pt>
                <c:pt idx="50">
                  <c:v>-4.5272215368132307E-2</c:v>
                </c:pt>
                <c:pt idx="51">
                  <c:v>-4.1878532671493662E-2</c:v>
                </c:pt>
                <c:pt idx="52">
                  <c:v>-4.1878532671493662E-2</c:v>
                </c:pt>
                <c:pt idx="53">
                  <c:v>-4.1878532671493662E-2</c:v>
                </c:pt>
                <c:pt idx="54">
                  <c:v>-4.366021608722892E-2</c:v>
                </c:pt>
                <c:pt idx="55">
                  <c:v>-4.3914742289476782E-2</c:v>
                </c:pt>
                <c:pt idx="56">
                  <c:v>-4.2302743008573396E-2</c:v>
                </c:pt>
                <c:pt idx="57">
                  <c:v>-3.8569692042270898E-2</c:v>
                </c:pt>
                <c:pt idx="58">
                  <c:v>-4.0860427862501991E-2</c:v>
                </c:pt>
                <c:pt idx="59">
                  <c:v>-4.0860427862501991E-2</c:v>
                </c:pt>
                <c:pt idx="60">
                  <c:v>-4.0860427862501991E-2</c:v>
                </c:pt>
                <c:pt idx="61">
                  <c:v>-4.0860427862501991E-2</c:v>
                </c:pt>
                <c:pt idx="62">
                  <c:v>-4.3066321615317205E-2</c:v>
                </c:pt>
                <c:pt idx="63">
                  <c:v>-4.2896637480485111E-2</c:v>
                </c:pt>
                <c:pt idx="64">
                  <c:v>-4.2896637480485111E-2</c:v>
                </c:pt>
                <c:pt idx="65">
                  <c:v>-4.1793690604077671E-2</c:v>
                </c:pt>
                <c:pt idx="66">
                  <c:v>-4.1793690604077671E-2</c:v>
                </c:pt>
                <c:pt idx="67">
                  <c:v>-4.1793690604077671E-2</c:v>
                </c:pt>
                <c:pt idx="68">
                  <c:v>-5.0617265615338081E-2</c:v>
                </c:pt>
                <c:pt idx="69">
                  <c:v>-5.0786949750170063E-2</c:v>
                </c:pt>
                <c:pt idx="70">
                  <c:v>-5.6556210334455681E-2</c:v>
                </c:pt>
                <c:pt idx="71">
                  <c:v>-5.0956633885001934E-2</c:v>
                </c:pt>
                <c:pt idx="72">
                  <c:v>-4.9514318738930529E-2</c:v>
                </c:pt>
                <c:pt idx="73">
                  <c:v>-4.9514318738930529E-2</c:v>
                </c:pt>
                <c:pt idx="74">
                  <c:v>-4.9514318738930529E-2</c:v>
                </c:pt>
                <c:pt idx="75">
                  <c:v>-4.2217900941157405E-2</c:v>
                </c:pt>
                <c:pt idx="76">
                  <c:v>-3.9587796851262569E-2</c:v>
                </c:pt>
                <c:pt idx="77">
                  <c:v>-3.9927165120926422E-2</c:v>
                </c:pt>
                <c:pt idx="78">
                  <c:v>-3.9418112716430476E-2</c:v>
                </c:pt>
                <c:pt idx="79">
                  <c:v>-3.8909060311934751E-2</c:v>
                </c:pt>
                <c:pt idx="80">
                  <c:v>-3.8909060311934751E-2</c:v>
                </c:pt>
                <c:pt idx="81">
                  <c:v>-3.8909060311934751E-2</c:v>
                </c:pt>
                <c:pt idx="82">
                  <c:v>-3.2630747323153186E-2</c:v>
                </c:pt>
                <c:pt idx="83">
                  <c:v>-3.4666956941136529E-2</c:v>
                </c:pt>
                <c:pt idx="84">
                  <c:v>-3.9163586514182613E-2</c:v>
                </c:pt>
                <c:pt idx="85">
                  <c:v>-3.7212218963615484E-2</c:v>
                </c:pt>
                <c:pt idx="86">
                  <c:v>-3.093390597483392E-2</c:v>
                </c:pt>
                <c:pt idx="87">
                  <c:v>-3.093390597483392E-2</c:v>
                </c:pt>
                <c:pt idx="88">
                  <c:v>-3.093390597483392E-2</c:v>
                </c:pt>
                <c:pt idx="89">
                  <c:v>-2.3552646109644915E-2</c:v>
                </c:pt>
                <c:pt idx="90">
                  <c:v>-2.6522118469203715E-2</c:v>
                </c:pt>
                <c:pt idx="91">
                  <c:v>-3.8654534109686889E-2</c:v>
                </c:pt>
                <c:pt idx="92">
                  <c:v>-2.9830959098426479E-2</c:v>
                </c:pt>
                <c:pt idx="93">
                  <c:v>-3.4582114873720537E-2</c:v>
                </c:pt>
                <c:pt idx="94">
                  <c:v>-3.4582114873720537E-2</c:v>
                </c:pt>
                <c:pt idx="95">
                  <c:v>-3.4582114873720537E-2</c:v>
                </c:pt>
                <c:pt idx="96">
                  <c:v>-3.5091167278216373E-2</c:v>
                </c:pt>
                <c:pt idx="97">
                  <c:v>-3.585474588495996E-2</c:v>
                </c:pt>
                <c:pt idx="98">
                  <c:v>-3.4836641075968511E-2</c:v>
                </c:pt>
                <c:pt idx="99">
                  <c:v>-3.0849063907417928E-2</c:v>
                </c:pt>
                <c:pt idx="100">
                  <c:v>-2.7285697075947302E-2</c:v>
                </c:pt>
                <c:pt idx="101">
                  <c:v>-2.7285697075947302E-2</c:v>
                </c:pt>
                <c:pt idx="102">
                  <c:v>-2.7285697075947302E-2</c:v>
                </c:pt>
                <c:pt idx="103">
                  <c:v>-2.3298119907397052E-2</c:v>
                </c:pt>
                <c:pt idx="104">
                  <c:v>-1.8971174469182617E-2</c:v>
                </c:pt>
                <c:pt idx="105">
                  <c:v>-2.5588855727628035E-2</c:v>
                </c:pt>
                <c:pt idx="106">
                  <c:v>-2.6182750199539861E-2</c:v>
                </c:pt>
                <c:pt idx="107">
                  <c:v>-2.8643170154602826E-2</c:v>
                </c:pt>
                <c:pt idx="108">
                  <c:v>-2.8643170154602826E-2</c:v>
                </c:pt>
                <c:pt idx="109">
                  <c:v>-2.8643170154602826E-2</c:v>
                </c:pt>
                <c:pt idx="110">
                  <c:v>-2.5928223997291999E-2</c:v>
                </c:pt>
                <c:pt idx="111">
                  <c:v>-3.1952010783825591E-2</c:v>
                </c:pt>
                <c:pt idx="112">
                  <c:v>-3.2630747323153186E-2</c:v>
                </c:pt>
                <c:pt idx="113">
                  <c:v>-2.3637488177060795E-2</c:v>
                </c:pt>
                <c:pt idx="114">
                  <c:v>-1.1844440806241474E-2</c:v>
                </c:pt>
                <c:pt idx="115">
                  <c:v>-1.1844440806241474E-2</c:v>
                </c:pt>
                <c:pt idx="116">
                  <c:v>-1.1844440806241474E-2</c:v>
                </c:pt>
                <c:pt idx="117">
                  <c:v>-1.7359175188279452E-2</c:v>
                </c:pt>
                <c:pt idx="118">
                  <c:v>-1.7189491053447359E-2</c:v>
                </c:pt>
                <c:pt idx="119">
                  <c:v>-1.3201913884896999E-2</c:v>
                </c:pt>
                <c:pt idx="120">
                  <c:v>-1.7019806918615488E-2</c:v>
                </c:pt>
                <c:pt idx="121">
                  <c:v>-8.026547772523096E-3</c:v>
                </c:pt>
                <c:pt idx="122">
                  <c:v>-8.026547772523096E-3</c:v>
                </c:pt>
                <c:pt idx="123">
                  <c:v>-8.026547772523096E-3</c:v>
                </c:pt>
                <c:pt idx="124">
                  <c:v>-7.6871795028592427E-3</c:v>
                </c:pt>
                <c:pt idx="125">
                  <c:v>-8.2810739747709583E-3</c:v>
                </c:pt>
                <c:pt idx="126">
                  <c:v>-4.8873912781323137E-3</c:v>
                </c:pt>
                <c:pt idx="127">
                  <c:v>-1.040212566017007E-2</c:v>
                </c:pt>
                <c:pt idx="128">
                  <c:v>-1.617138624445591E-2</c:v>
                </c:pt>
                <c:pt idx="129">
                  <c:v>-1.617138624445591E-2</c:v>
                </c:pt>
                <c:pt idx="130">
                  <c:v>-1.617138624445591E-2</c:v>
                </c:pt>
                <c:pt idx="131">
                  <c:v>-1.6680438648951634E-2</c:v>
                </c:pt>
                <c:pt idx="132">
                  <c:v>-1.7613701390527314E-2</c:v>
                </c:pt>
                <c:pt idx="133">
                  <c:v>-1.820759586243903E-2</c:v>
                </c:pt>
                <c:pt idx="134">
                  <c:v>-1.1589914603993612E-2</c:v>
                </c:pt>
                <c:pt idx="135">
                  <c:v>-8.874968446682785E-3</c:v>
                </c:pt>
                <c:pt idx="136">
                  <c:v>-8.874968446682785E-3</c:v>
                </c:pt>
                <c:pt idx="137">
                  <c:v>-8.874968446682785E-3</c:v>
                </c:pt>
                <c:pt idx="138">
                  <c:v>-1.1250546334329758E-2</c:v>
                </c:pt>
                <c:pt idx="139">
                  <c:v>-5.5661278174601314E-3</c:v>
                </c:pt>
                <c:pt idx="140">
                  <c:v>-8.1962319073549672E-3</c:v>
                </c:pt>
                <c:pt idx="141">
                  <c:v>-8.959810514098776E-3</c:v>
                </c:pt>
                <c:pt idx="142">
                  <c:v>-1.2353493210737421E-2</c:v>
                </c:pt>
                <c:pt idx="143">
                  <c:v>-1.2353493210737421E-2</c:v>
                </c:pt>
                <c:pt idx="144">
                  <c:v>-1.2353493210737421E-2</c:v>
                </c:pt>
                <c:pt idx="145">
                  <c:v>-1.218380907590555E-2</c:v>
                </c:pt>
                <c:pt idx="146">
                  <c:v>-3.1612642514161737E-2</c:v>
                </c:pt>
                <c:pt idx="147">
                  <c:v>-3.3054957660233142E-2</c:v>
                </c:pt>
                <c:pt idx="148">
                  <c:v>-3.1273274244497884E-2</c:v>
                </c:pt>
                <c:pt idx="149">
                  <c:v>-3.27155893905694E-2</c:v>
                </c:pt>
                <c:pt idx="150">
                  <c:v>-3.27155893905694E-2</c:v>
                </c:pt>
                <c:pt idx="151">
                  <c:v>-3.27155893905694E-2</c:v>
                </c:pt>
                <c:pt idx="152">
                  <c:v>-3.6703166559119649E-2</c:v>
                </c:pt>
                <c:pt idx="153">
                  <c:v>-1.8037911727607159E-2</c:v>
                </c:pt>
                <c:pt idx="154">
                  <c:v>-2.9491590828762626E-2</c:v>
                </c:pt>
                <c:pt idx="155">
                  <c:v>-3.2545905255737195E-2</c:v>
                </c:pt>
                <c:pt idx="156">
                  <c:v>-3.2291379053489333E-2</c:v>
                </c:pt>
                <c:pt idx="157">
                  <c:v>-3.2291379053489333E-2</c:v>
                </c:pt>
                <c:pt idx="158">
                  <c:v>-3.2291379053489333E-2</c:v>
                </c:pt>
                <c:pt idx="159">
                  <c:v>-2.5249487457964181E-2</c:v>
                </c:pt>
                <c:pt idx="160">
                  <c:v>-1.5407807637712101E-2</c:v>
                </c:pt>
                <c:pt idx="161">
                  <c:v>-1.7698543457943305E-2</c:v>
                </c:pt>
                <c:pt idx="162">
                  <c:v>-1.8037911727607159E-2</c:v>
                </c:pt>
                <c:pt idx="163">
                  <c:v>-2.6861486738867568E-2</c:v>
                </c:pt>
                <c:pt idx="164">
                  <c:v>-2.6861486738867568E-2</c:v>
                </c:pt>
                <c:pt idx="165">
                  <c:v>-2.6861486738867568E-2</c:v>
                </c:pt>
                <c:pt idx="166">
                  <c:v>-3.5685061750127978E-2</c:v>
                </c:pt>
                <c:pt idx="167">
                  <c:v>-3.5176009345632253E-2</c:v>
                </c:pt>
                <c:pt idx="168">
                  <c:v>-3.9248428581598604E-2</c:v>
                </c:pt>
                <c:pt idx="169">
                  <c:v>-3.5515377615296106E-2</c:v>
                </c:pt>
                <c:pt idx="170">
                  <c:v>-3.873937617710288E-2</c:v>
                </c:pt>
                <c:pt idx="171">
                  <c:v>-3.873937617710288E-2</c:v>
                </c:pt>
                <c:pt idx="172">
                  <c:v>-3.873937617710288E-2</c:v>
                </c:pt>
                <c:pt idx="173">
                  <c:v>-4.4254110559140636E-2</c:v>
                </c:pt>
                <c:pt idx="174">
                  <c:v>-4.1878532671493662E-2</c:v>
                </c:pt>
                <c:pt idx="175">
                  <c:v>-3.1697484581577728E-2</c:v>
                </c:pt>
                <c:pt idx="176">
                  <c:v>-3.7890955502943302E-2</c:v>
                </c:pt>
                <c:pt idx="177">
                  <c:v>-3.7636429300695218E-2</c:v>
                </c:pt>
                <c:pt idx="178">
                  <c:v>-3.7636429300695218E-2</c:v>
                </c:pt>
                <c:pt idx="179">
                  <c:v>-3.7636429300695218E-2</c:v>
                </c:pt>
                <c:pt idx="180">
                  <c:v>-4.0266533390590276E-2</c:v>
                </c:pt>
                <c:pt idx="181">
                  <c:v>-3.7721271368111209E-2</c:v>
                </c:pt>
                <c:pt idx="182">
                  <c:v>-3.8400007907439027E-2</c:v>
                </c:pt>
                <c:pt idx="183">
                  <c:v>-4.0012007188342413E-2</c:v>
                </c:pt>
                <c:pt idx="184">
                  <c:v>-4.3236005750149076E-2</c:v>
                </c:pt>
                <c:pt idx="185">
                  <c:v>-4.3236005750149076E-2</c:v>
                </c:pt>
                <c:pt idx="186">
                  <c:v>-4.3236005750149076E-2</c:v>
                </c:pt>
                <c:pt idx="187">
                  <c:v>-4.0775585795086E-2</c:v>
                </c:pt>
                <c:pt idx="188">
                  <c:v>-4.4508636761388498E-2</c:v>
                </c:pt>
                <c:pt idx="189">
                  <c:v>-4.2642111278237249E-2</c:v>
                </c:pt>
                <c:pt idx="190">
                  <c:v>-4.2048216806325533E-2</c:v>
                </c:pt>
                <c:pt idx="191">
                  <c:v>-4.6375162244539747E-2</c:v>
                </c:pt>
                <c:pt idx="192">
                  <c:v>-4.6375162244539747E-2</c:v>
                </c:pt>
                <c:pt idx="193">
                  <c:v>-4.6375162244539747E-2</c:v>
                </c:pt>
                <c:pt idx="194">
                  <c:v>-4.4848005031052462E-2</c:v>
                </c:pt>
                <c:pt idx="195">
                  <c:v>-4.8920424267018814E-2</c:v>
                </c:pt>
                <c:pt idx="196">
                  <c:v>-3.7042534828783502E-2</c:v>
                </c:pt>
                <c:pt idx="197">
                  <c:v>-4.2048216806325533E-2</c:v>
                </c:pt>
                <c:pt idx="198">
                  <c:v>-5.4010948311976836E-2</c:v>
                </c:pt>
                <c:pt idx="199">
                  <c:v>-5.4010948311976836E-2</c:v>
                </c:pt>
                <c:pt idx="200">
                  <c:v>-5.4010948311976836E-2</c:v>
                </c:pt>
                <c:pt idx="201">
                  <c:v>-5.3586737974896992E-2</c:v>
                </c:pt>
                <c:pt idx="202">
                  <c:v>-5.1889896626577725E-2</c:v>
                </c:pt>
                <c:pt idx="203">
                  <c:v>-5.4689684851304432E-2</c:v>
                </c:pt>
                <c:pt idx="204">
                  <c:v>-5.2823159368153183E-2</c:v>
                </c:pt>
                <c:pt idx="205">
                  <c:v>-4.8496213929938969E-2</c:v>
                </c:pt>
                <c:pt idx="206">
                  <c:v>-4.8496213929938969E-2</c:v>
                </c:pt>
                <c:pt idx="207">
                  <c:v>-4.8496213929938969E-2</c:v>
                </c:pt>
                <c:pt idx="208">
                  <c:v>-5.1380844222081778E-2</c:v>
                </c:pt>
                <c:pt idx="209">
                  <c:v>-5.0277897345674338E-2</c:v>
                </c:pt>
                <c:pt idx="210">
                  <c:v>-5.239894903107345E-2</c:v>
                </c:pt>
                <c:pt idx="211">
                  <c:v>-5.1380844222081778E-2</c:v>
                </c:pt>
                <c:pt idx="212">
                  <c:v>-5.3756422109728863E-2</c:v>
                </c:pt>
                <c:pt idx="213">
                  <c:v>-5.3756422109728863E-2</c:v>
                </c:pt>
                <c:pt idx="214">
                  <c:v>-5.3756422109728863E-2</c:v>
                </c:pt>
                <c:pt idx="215">
                  <c:v>-6.2070944716493659E-2</c:v>
                </c:pt>
                <c:pt idx="216">
                  <c:v>-6.7500837031115424E-2</c:v>
                </c:pt>
                <c:pt idx="217">
                  <c:v>-6.3852628132228917E-2</c:v>
                </c:pt>
                <c:pt idx="218">
                  <c:v>-6.6397890154707762E-2</c:v>
                </c:pt>
                <c:pt idx="219">
                  <c:v>-7.0470309390674335E-2</c:v>
                </c:pt>
                <c:pt idx="220">
                  <c:v>-7.0470309390674335E-2</c:v>
                </c:pt>
                <c:pt idx="221">
                  <c:v>-7.0470309390674335E-2</c:v>
                </c:pt>
                <c:pt idx="222">
                  <c:v>-7.0215783188426251E-2</c:v>
                </c:pt>
                <c:pt idx="223">
                  <c:v>-7.1064203862586051E-2</c:v>
                </c:pt>
                <c:pt idx="224">
                  <c:v>-6.8858310109770948E-2</c:v>
                </c:pt>
                <c:pt idx="225">
                  <c:v>-6.8858310109770948E-2</c:v>
                </c:pt>
                <c:pt idx="226">
                  <c:v>-6.3767786064812926E-2</c:v>
                </c:pt>
                <c:pt idx="227">
                  <c:v>-6.3767786064812926E-2</c:v>
                </c:pt>
                <c:pt idx="228">
                  <c:v>-6.3767786064812926E-2</c:v>
                </c:pt>
                <c:pt idx="229">
                  <c:v>-5.9610524761430472E-2</c:v>
                </c:pt>
                <c:pt idx="230">
                  <c:v>-4.5526741570380169E-2</c:v>
                </c:pt>
                <c:pt idx="231">
                  <c:v>-3.9163586514182613E-2</c:v>
                </c:pt>
                <c:pt idx="232">
                  <c:v>-4.2217900941157405E-2</c:v>
                </c:pt>
                <c:pt idx="233">
                  <c:v>-3.280043145798528E-2</c:v>
                </c:pt>
                <c:pt idx="234">
                  <c:v>-3.280043145798528E-2</c:v>
                </c:pt>
                <c:pt idx="235">
                  <c:v>-3.280043145798528E-2</c:v>
                </c:pt>
                <c:pt idx="236">
                  <c:v>-3.4582114873720537E-2</c:v>
                </c:pt>
                <c:pt idx="237">
                  <c:v>-3.9927165120926422E-2</c:v>
                </c:pt>
                <c:pt idx="238">
                  <c:v>-3.6957692761367622E-2</c:v>
                </c:pt>
                <c:pt idx="239">
                  <c:v>-2.9406748761346635E-2</c:v>
                </c:pt>
                <c:pt idx="240">
                  <c:v>-3.0255169435506213E-2</c:v>
                </c:pt>
                <c:pt idx="241">
                  <c:v>-3.0255169435506213E-2</c:v>
                </c:pt>
                <c:pt idx="242">
                  <c:v>-3.0255169435506213E-2</c:v>
                </c:pt>
                <c:pt idx="243">
                  <c:v>-3.4073062469224702E-2</c:v>
                </c:pt>
                <c:pt idx="244">
                  <c:v>-2.8643170154602826E-2</c:v>
                </c:pt>
                <c:pt idx="245">
                  <c:v>-2.1770962693909546E-2</c:v>
                </c:pt>
                <c:pt idx="246">
                  <c:v>-1.9310542738846692E-2</c:v>
                </c:pt>
                <c:pt idx="247">
                  <c:v>-2.219517303098939E-2</c:v>
                </c:pt>
                <c:pt idx="248">
                  <c:v>-2.219517303098939E-2</c:v>
                </c:pt>
                <c:pt idx="249">
                  <c:v>-2.219517303098939E-2</c:v>
                </c:pt>
                <c:pt idx="250">
                  <c:v>-1.8801490334350746E-2</c:v>
                </c:pt>
                <c:pt idx="251">
                  <c:v>-2.0074121345590279E-2</c:v>
                </c:pt>
                <c:pt idx="252">
                  <c:v>-2.5673697795044026E-2</c:v>
                </c:pt>
                <c:pt idx="253">
                  <c:v>-2.6861486738867568E-2</c:v>
                </c:pt>
                <c:pt idx="254">
                  <c:v>-2.7709907413027368E-2</c:v>
                </c:pt>
                <c:pt idx="255">
                  <c:v>-2.7709907413027368E-2</c:v>
                </c:pt>
                <c:pt idx="256">
                  <c:v>-2.7709907413027368E-2</c:v>
                </c:pt>
                <c:pt idx="257">
                  <c:v>-3.280043145798528E-2</c:v>
                </c:pt>
                <c:pt idx="258">
                  <c:v>-2.804927568269111E-2</c:v>
                </c:pt>
                <c:pt idx="259">
                  <c:v>-2.9661274963594497E-2</c:v>
                </c:pt>
                <c:pt idx="260">
                  <c:v>-3.1612642514161737E-2</c:v>
                </c:pt>
                <c:pt idx="261">
                  <c:v>-2.5334329525380173E-2</c:v>
                </c:pt>
                <c:pt idx="262">
                  <c:v>-2.5334329525380173E-2</c:v>
                </c:pt>
                <c:pt idx="263">
                  <c:v>-2.5334329525380173E-2</c:v>
                </c:pt>
                <c:pt idx="264">
                  <c:v>-2.7285697075947302E-2</c:v>
                </c:pt>
                <c:pt idx="265">
                  <c:v>-3.4582114873720537E-2</c:v>
                </c:pt>
                <c:pt idx="266">
                  <c:v>-3.4157904536640582E-2</c:v>
                </c:pt>
                <c:pt idx="267">
                  <c:v>-3.1188432177081893E-2</c:v>
                </c:pt>
                <c:pt idx="268">
                  <c:v>-3.280043145798528E-2</c:v>
                </c:pt>
                <c:pt idx="269">
                  <c:v>-3.280043145798528E-2</c:v>
                </c:pt>
                <c:pt idx="270">
                  <c:v>-3.280043145798528E-2</c:v>
                </c:pt>
                <c:pt idx="271">
                  <c:v>-3.6872850693951631E-2</c:v>
                </c:pt>
                <c:pt idx="272">
                  <c:v>-4.3151163682733196E-2</c:v>
                </c:pt>
                <c:pt idx="273">
                  <c:v>-4.4763162963636582E-2</c:v>
                </c:pt>
                <c:pt idx="274">
                  <c:v>-4.3575374019812929E-2</c:v>
                </c:pt>
                <c:pt idx="275">
                  <c:v>-4.6290320177123756E-2</c:v>
                </c:pt>
                <c:pt idx="276">
                  <c:v>-4.6290320177123756E-2</c:v>
                </c:pt>
                <c:pt idx="277">
                  <c:v>-4.6290320177123756E-2</c:v>
                </c:pt>
                <c:pt idx="278">
                  <c:v>-4.2387585075989387E-2</c:v>
                </c:pt>
                <c:pt idx="279">
                  <c:v>-3.9248428581598604E-2</c:v>
                </c:pt>
                <c:pt idx="280">
                  <c:v>-3.4157904536640582E-2</c:v>
                </c:pt>
                <c:pt idx="281">
                  <c:v>-3.0000643233258351E-2</c:v>
                </c:pt>
                <c:pt idx="282">
                  <c:v>-2.8473486019770955E-2</c:v>
                </c:pt>
                <c:pt idx="283">
                  <c:v>-2.8473486019770955E-2</c:v>
                </c:pt>
                <c:pt idx="284">
                  <c:v>-2.8473486019770955E-2</c:v>
                </c:pt>
                <c:pt idx="285">
                  <c:v>-2.8473486019770955E-2</c:v>
                </c:pt>
                <c:pt idx="286">
                  <c:v>-3.3733694199560849E-2</c:v>
                </c:pt>
                <c:pt idx="287">
                  <c:v>-2.3722330244476786E-2</c:v>
                </c:pt>
                <c:pt idx="288">
                  <c:v>-2.2534541300653355E-2</c:v>
                </c:pt>
                <c:pt idx="289">
                  <c:v>-2.0583173750086003E-2</c:v>
                </c:pt>
                <c:pt idx="290">
                  <c:v>-2.0583173750086003E-2</c:v>
                </c:pt>
                <c:pt idx="291">
                  <c:v>-2.0583173750086003E-2</c:v>
                </c:pt>
                <c:pt idx="292">
                  <c:v>-8.7901263792669049E-3</c:v>
                </c:pt>
                <c:pt idx="293">
                  <c:v>-2.8473486019770955E-2</c:v>
                </c:pt>
                <c:pt idx="294">
                  <c:v>-3.1188432177081893E-2</c:v>
                </c:pt>
                <c:pt idx="295">
                  <c:v>-3.1612642514161737E-2</c:v>
                </c:pt>
                <c:pt idx="296">
                  <c:v>-1.0826335997250025E-2</c:v>
                </c:pt>
                <c:pt idx="297">
                  <c:v>-1.0826335997250025E-2</c:v>
                </c:pt>
                <c:pt idx="298">
                  <c:v>-1.0826335997250025E-2</c:v>
                </c:pt>
                <c:pt idx="299">
                  <c:v>-1.0826335997250025E-2</c:v>
                </c:pt>
                <c:pt idx="300">
                  <c:v>-5.6044583991810004E-4</c:v>
                </c:pt>
                <c:pt idx="301">
                  <c:v>1.0978075328653247E-2</c:v>
                </c:pt>
                <c:pt idx="302">
                  <c:v>7.4995505645987226E-3</c:v>
                </c:pt>
                <c:pt idx="303">
                  <c:v>1.0638707058989505E-2</c:v>
                </c:pt>
                <c:pt idx="304">
                  <c:v>1.0638707058989505E-2</c:v>
                </c:pt>
                <c:pt idx="305">
                  <c:v>1.0638707058989505E-2</c:v>
                </c:pt>
                <c:pt idx="306">
                  <c:v>2.2007544092728759E-2</c:v>
                </c:pt>
                <c:pt idx="307">
                  <c:v>1.8444177261258243E-2</c:v>
                </c:pt>
                <c:pt idx="308">
                  <c:v>2.5910279193863461E-2</c:v>
                </c:pt>
                <c:pt idx="309">
                  <c:v>4.3811955418632254E-2</c:v>
                </c:pt>
                <c:pt idx="310">
                  <c:v>4.7375322250102769E-2</c:v>
                </c:pt>
                <c:pt idx="311">
                  <c:v>4.7375322250102769E-2</c:v>
                </c:pt>
                <c:pt idx="312">
                  <c:v>4.7375322250102769E-2</c:v>
                </c:pt>
                <c:pt idx="313">
                  <c:v>5.2805214564724645E-2</c:v>
                </c:pt>
                <c:pt idx="314">
                  <c:v>4.8478269126510432E-2</c:v>
                </c:pt>
                <c:pt idx="315">
                  <c:v>4.6526901575943302E-2</c:v>
                </c:pt>
                <c:pt idx="316">
                  <c:v>3.6770063823106991E-2</c:v>
                </c:pt>
                <c:pt idx="317">
                  <c:v>3.6770063823106991E-2</c:v>
                </c:pt>
                <c:pt idx="318">
                  <c:v>3.6770063823106991E-2</c:v>
                </c:pt>
                <c:pt idx="319">
                  <c:v>3.6770063823106991E-2</c:v>
                </c:pt>
                <c:pt idx="320">
                  <c:v>2.9897856362413711E-2</c:v>
                </c:pt>
                <c:pt idx="321">
                  <c:v>3.5158064542203604E-2</c:v>
                </c:pt>
                <c:pt idx="322">
                  <c:v>3.9909220317497773E-2</c:v>
                </c:pt>
                <c:pt idx="323">
                  <c:v>3.8297221036594387E-2</c:v>
                </c:pt>
                <c:pt idx="324">
                  <c:v>4.0248588587161738E-2</c:v>
                </c:pt>
                <c:pt idx="325">
                  <c:v>4.0248588587161738E-2</c:v>
                </c:pt>
                <c:pt idx="326">
                  <c:v>4.0248588587161738E-2</c:v>
                </c:pt>
                <c:pt idx="327">
                  <c:v>4.4575534025375951E-2</c:v>
                </c:pt>
                <c:pt idx="328">
                  <c:v>4.7714690519766734E-2</c:v>
                </c:pt>
                <c:pt idx="329">
                  <c:v>4.7375322250102769E-2</c:v>
                </c:pt>
                <c:pt idx="330">
                  <c:v>4.9326689800669898E-2</c:v>
                </c:pt>
                <c:pt idx="331">
                  <c:v>5.8319948946762512E-2</c:v>
                </c:pt>
                <c:pt idx="332">
                  <c:v>5.8319948946762512E-2</c:v>
                </c:pt>
                <c:pt idx="333">
                  <c:v>5.8319948946762512E-2</c:v>
                </c:pt>
                <c:pt idx="334">
                  <c:v>6.6973839823191161E-2</c:v>
                </c:pt>
                <c:pt idx="335">
                  <c:v>5.6792791733275116E-2</c:v>
                </c:pt>
                <c:pt idx="336">
                  <c:v>6.2307526115312983E-2</c:v>
                </c:pt>
                <c:pt idx="337">
                  <c:v>5.0853847014157294E-2</c:v>
                </c:pt>
                <c:pt idx="338">
                  <c:v>4.8478269126510432E-2</c:v>
                </c:pt>
                <c:pt idx="339">
                  <c:v>4.8478269126510432E-2</c:v>
                </c:pt>
                <c:pt idx="340">
                  <c:v>4.8478269126510432E-2</c:v>
                </c:pt>
                <c:pt idx="341">
                  <c:v>4.3048376811888556E-2</c:v>
                </c:pt>
                <c:pt idx="342">
                  <c:v>5.1278057351237472E-2</c:v>
                </c:pt>
                <c:pt idx="343">
                  <c:v>5.4417213845628032E-2</c:v>
                </c:pt>
                <c:pt idx="344">
                  <c:v>7.1470469396237135E-2</c:v>
                </c:pt>
                <c:pt idx="345">
                  <c:v>7.3082468677140522E-2</c:v>
                </c:pt>
                <c:pt idx="346">
                  <c:v>7.3082468677140522E-2</c:v>
                </c:pt>
                <c:pt idx="347">
                  <c:v>7.3082468677140522E-2</c:v>
                </c:pt>
                <c:pt idx="348">
                  <c:v>7.1894679733317091E-2</c:v>
                </c:pt>
                <c:pt idx="349">
                  <c:v>7.1131101126573393E-2</c:v>
                </c:pt>
                <c:pt idx="350">
                  <c:v>7.5033836227707651E-2</c:v>
                </c:pt>
                <c:pt idx="351">
                  <c:v>8.1736359553569171E-2</c:v>
                </c:pt>
                <c:pt idx="352">
                  <c:v>7.1131101126573393E-2</c:v>
                </c:pt>
                <c:pt idx="353">
                  <c:v>7.1131101126573393E-2</c:v>
                </c:pt>
                <c:pt idx="354">
                  <c:v>7.1131101126573393E-2</c:v>
                </c:pt>
                <c:pt idx="355">
                  <c:v>7.5797414834451571E-2</c:v>
                </c:pt>
                <c:pt idx="356">
                  <c:v>7.5458046564787606E-2</c:v>
                </c:pt>
                <c:pt idx="357">
                  <c:v>6.9519101845670006E-2</c:v>
                </c:pt>
                <c:pt idx="358">
                  <c:v>7.3846047283884442E-2</c:v>
                </c:pt>
                <c:pt idx="359">
                  <c:v>9.3190038654724638E-2</c:v>
                </c:pt>
                <c:pt idx="360">
                  <c:v>9.3190038654724638E-2</c:v>
                </c:pt>
                <c:pt idx="361">
                  <c:v>9.3190038654724638E-2</c:v>
                </c:pt>
                <c:pt idx="362">
                  <c:v>9.3868775194052123E-2</c:v>
                </c:pt>
                <c:pt idx="363">
                  <c:v>9.5820142744619696E-2</c:v>
                </c:pt>
                <c:pt idx="364">
                  <c:v>9.5820142744619696E-2</c:v>
                </c:pt>
                <c:pt idx="365">
                  <c:v>0.10140868972530925</c:v>
                </c:pt>
                <c:pt idx="366">
                  <c:v>0.10140868972530925</c:v>
                </c:pt>
                <c:pt idx="367">
                  <c:v>0.10140868972530925</c:v>
                </c:pt>
                <c:pt idx="368">
                  <c:v>0.10140868972530925</c:v>
                </c:pt>
                <c:pt idx="369">
                  <c:v>8.9565585534714609E-2</c:v>
                </c:pt>
                <c:pt idx="370">
                  <c:v>5.9579853647889758E-2</c:v>
                </c:pt>
                <c:pt idx="371">
                  <c:v>5.2440393674836105E-2</c:v>
                </c:pt>
                <c:pt idx="372">
                  <c:v>4.5468920995266116E-2</c:v>
                </c:pt>
                <c:pt idx="373">
                  <c:v>5.731202518586076E-2</c:v>
                </c:pt>
                <c:pt idx="374">
                  <c:v>5.731202518586076E-2</c:v>
                </c:pt>
                <c:pt idx="375">
                  <c:v>5.731202518586076E-2</c:v>
                </c:pt>
                <c:pt idx="376">
                  <c:v>5.731202518586076E-2</c:v>
                </c:pt>
                <c:pt idx="377">
                  <c:v>6.1679694816434871E-2</c:v>
                </c:pt>
                <c:pt idx="378">
                  <c:v>5.9243879060922433E-2</c:v>
                </c:pt>
                <c:pt idx="379">
                  <c:v>6.3863529631721816E-2</c:v>
                </c:pt>
                <c:pt idx="380">
                  <c:v>2.9258147174097582E-2</c:v>
                </c:pt>
                <c:pt idx="381">
                  <c:v>2.9258147174097582E-2</c:v>
                </c:pt>
                <c:pt idx="382">
                  <c:v>2.9258147174097582E-2</c:v>
                </c:pt>
                <c:pt idx="383">
                  <c:v>3.1777956576351629E-2</c:v>
                </c:pt>
                <c:pt idx="384">
                  <c:v>3.4297765978605899E-2</c:v>
                </c:pt>
                <c:pt idx="385">
                  <c:v>4.8156717691004047E-2</c:v>
                </c:pt>
                <c:pt idx="386">
                  <c:v>4.2697130652786575E-2</c:v>
                </c:pt>
                <c:pt idx="387">
                  <c:v>4.0765276777725123E-2</c:v>
                </c:pt>
                <c:pt idx="388">
                  <c:v>4.0765276777725123E-2</c:v>
                </c:pt>
                <c:pt idx="389">
                  <c:v>4.0765276777725123E-2</c:v>
                </c:pt>
                <c:pt idx="390">
                  <c:v>3.1441981989384526E-2</c:v>
                </c:pt>
                <c:pt idx="391">
                  <c:v>3.6649588087376506E-2</c:v>
                </c:pt>
                <c:pt idx="392">
                  <c:v>4.0513295837499408E-2</c:v>
                </c:pt>
                <c:pt idx="393">
                  <c:v>4.0177321250532305E-2</c:v>
                </c:pt>
                <c:pt idx="394">
                  <c:v>3.1273994695900864E-2</c:v>
                </c:pt>
                <c:pt idx="395">
                  <c:v>3.1273994695900864E-2</c:v>
                </c:pt>
                <c:pt idx="396">
                  <c:v>3.1273994695900864E-2</c:v>
                </c:pt>
                <c:pt idx="397">
                  <c:v>2.5310445777232404E-2</c:v>
                </c:pt>
                <c:pt idx="398">
                  <c:v>3.0938020108933761E-2</c:v>
                </c:pt>
                <c:pt idx="399">
                  <c:v>2.4806483896781639E-2</c:v>
                </c:pt>
                <c:pt idx="400">
                  <c:v>3.0266070934999112E-2</c:v>
                </c:pt>
                <c:pt idx="401">
                  <c:v>1.9010922271597064E-2</c:v>
                </c:pt>
                <c:pt idx="402">
                  <c:v>1.9010922271597064E-2</c:v>
                </c:pt>
                <c:pt idx="403">
                  <c:v>1.9010922271597064E-2</c:v>
                </c:pt>
                <c:pt idx="404">
                  <c:v>2.0354820619466141E-2</c:v>
                </c:pt>
                <c:pt idx="405">
                  <c:v>2.3630572842396447E-2</c:v>
                </c:pt>
                <c:pt idx="406">
                  <c:v>2.3630572842396447E-2</c:v>
                </c:pt>
                <c:pt idx="407">
                  <c:v>2.4554502956556368E-2</c:v>
                </c:pt>
                <c:pt idx="408">
                  <c:v>1.3131366999670657E-2</c:v>
                </c:pt>
                <c:pt idx="409">
                  <c:v>1.3131366999670657E-2</c:v>
                </c:pt>
                <c:pt idx="410">
                  <c:v>1.3131366999670657E-2</c:v>
                </c:pt>
                <c:pt idx="411">
                  <c:v>1.4979227227990277E-2</c:v>
                </c:pt>
                <c:pt idx="412">
                  <c:v>1.430727805405585E-2</c:v>
                </c:pt>
                <c:pt idx="413">
                  <c:v>1.8926928624855455E-2</c:v>
                </c:pt>
                <c:pt idx="414">
                  <c:v>1.2963379706186995E-2</c:v>
                </c:pt>
                <c:pt idx="415">
                  <c:v>1.5231208168215993E-2</c:v>
                </c:pt>
                <c:pt idx="416">
                  <c:v>1.5231208168215993E-2</c:v>
                </c:pt>
                <c:pt idx="417">
                  <c:v>1.5231208168215993E-2</c:v>
                </c:pt>
                <c:pt idx="418">
                  <c:v>2.1530731673851333E-2</c:v>
                </c:pt>
                <c:pt idx="419">
                  <c:v>2.4218528369589043E-2</c:v>
                </c:pt>
                <c:pt idx="420">
                  <c:v>2.3294598255429122E-2</c:v>
                </c:pt>
                <c:pt idx="421">
                  <c:v>2.5058464837007133E-2</c:v>
                </c:pt>
                <c:pt idx="422">
                  <c:v>2.7998242472970336E-2</c:v>
                </c:pt>
                <c:pt idx="423">
                  <c:v>2.7998242472970336E-2</c:v>
                </c:pt>
                <c:pt idx="424">
                  <c:v>2.7998242472970336E-2</c:v>
                </c:pt>
                <c:pt idx="425">
                  <c:v>2.7074312358810637E-2</c:v>
                </c:pt>
                <c:pt idx="426">
                  <c:v>2.8502204353421101E-2</c:v>
                </c:pt>
                <c:pt idx="427">
                  <c:v>2.2370668141269423E-2</c:v>
                </c:pt>
                <c:pt idx="428">
                  <c:v>2.4050541076105603E-2</c:v>
                </c:pt>
                <c:pt idx="429">
                  <c:v>2.7326293299035909E-2</c:v>
                </c:pt>
                <c:pt idx="430">
                  <c:v>2.7326293299035909E-2</c:v>
                </c:pt>
                <c:pt idx="431">
                  <c:v>2.7326293299035909E-2</c:v>
                </c:pt>
                <c:pt idx="432">
                  <c:v>3.7405530908052764E-2</c:v>
                </c:pt>
                <c:pt idx="433">
                  <c:v>4.3873041707171767E-2</c:v>
                </c:pt>
                <c:pt idx="434">
                  <c:v>4.1689206891884822E-2</c:v>
                </c:pt>
                <c:pt idx="435">
                  <c:v>4.3789048060429936E-2</c:v>
                </c:pt>
                <c:pt idx="436">
                  <c:v>4.7736749457294891E-2</c:v>
                </c:pt>
                <c:pt idx="437">
                  <c:v>4.7736749457294891E-2</c:v>
                </c:pt>
                <c:pt idx="438">
                  <c:v>4.7736749457294891E-2</c:v>
                </c:pt>
                <c:pt idx="439">
                  <c:v>4.4377003587622754E-2</c:v>
                </c:pt>
                <c:pt idx="440">
                  <c:v>4.0513295837499408E-2</c:v>
                </c:pt>
                <c:pt idx="441">
                  <c:v>3.7825499141761698E-2</c:v>
                </c:pt>
                <c:pt idx="442">
                  <c:v>2.8922172587130257E-2</c:v>
                </c:pt>
                <c:pt idx="443">
                  <c:v>2.7326293299035909E-2</c:v>
                </c:pt>
                <c:pt idx="444">
                  <c:v>2.7326293299035909E-2</c:v>
                </c:pt>
                <c:pt idx="445">
                  <c:v>2.7326293299035909E-2</c:v>
                </c:pt>
                <c:pt idx="446">
                  <c:v>3.0014089994773618E-2</c:v>
                </c:pt>
                <c:pt idx="447">
                  <c:v>2.8922172587130257E-2</c:v>
                </c:pt>
                <c:pt idx="448">
                  <c:v>2.9426134467581022E-2</c:v>
                </c:pt>
                <c:pt idx="449">
                  <c:v>3.7237543614569102E-2</c:v>
                </c:pt>
                <c:pt idx="450">
                  <c:v>4.0009333957048643E-2</c:v>
                </c:pt>
                <c:pt idx="451">
                  <c:v>4.0009333957048643E-2</c:v>
                </c:pt>
                <c:pt idx="452">
                  <c:v>4.0009333957048643E-2</c:v>
                </c:pt>
                <c:pt idx="453">
                  <c:v>5.1180488973709082E-2</c:v>
                </c:pt>
                <c:pt idx="454">
                  <c:v>4.4712978174589857E-2</c:v>
                </c:pt>
                <c:pt idx="455">
                  <c:v>4.7736749457294891E-2</c:v>
                </c:pt>
                <c:pt idx="456">
                  <c:v>5.1180488973709082E-2</c:v>
                </c:pt>
                <c:pt idx="457">
                  <c:v>5.2356400028094274E-2</c:v>
                </c:pt>
                <c:pt idx="458">
                  <c:v>5.2356400028094274E-2</c:v>
                </c:pt>
                <c:pt idx="459">
                  <c:v>5.2356400028094274E-2</c:v>
                </c:pt>
                <c:pt idx="460">
                  <c:v>5.4204260256414116E-2</c:v>
                </c:pt>
                <c:pt idx="461">
                  <c:v>4.3873041707171767E-2</c:v>
                </c:pt>
                <c:pt idx="462">
                  <c:v>3.9169397489630775E-2</c:v>
                </c:pt>
                <c:pt idx="463">
                  <c:v>4.0177321250532305E-2</c:v>
                </c:pt>
                <c:pt idx="464">
                  <c:v>4.0849270424466955E-2</c:v>
                </c:pt>
                <c:pt idx="465">
                  <c:v>4.0849270424466955E-2</c:v>
                </c:pt>
                <c:pt idx="466">
                  <c:v>4.0849270424466955E-2</c:v>
                </c:pt>
                <c:pt idx="467">
                  <c:v>3.5725657973216585E-2</c:v>
                </c:pt>
                <c:pt idx="468">
                  <c:v>3.1525975636126358E-2</c:v>
                </c:pt>
                <c:pt idx="469">
                  <c:v>2.8502204353421101E-2</c:v>
                </c:pt>
                <c:pt idx="470">
                  <c:v>4.7820743104036723E-2</c:v>
                </c:pt>
                <c:pt idx="471">
                  <c:v>4.8660679571454812E-2</c:v>
                </c:pt>
                <c:pt idx="472">
                  <c:v>4.8660679571454812E-2</c:v>
                </c:pt>
                <c:pt idx="473">
                  <c:v>4.8660679571454812E-2</c:v>
                </c:pt>
                <c:pt idx="474">
                  <c:v>5.017256521280733E-2</c:v>
                </c:pt>
                <c:pt idx="475">
                  <c:v>4.8240711337745878E-2</c:v>
                </c:pt>
                <c:pt idx="476">
                  <c:v>4.6056876522458934E-2</c:v>
                </c:pt>
                <c:pt idx="477">
                  <c:v>4.496495911481535E-2</c:v>
                </c:pt>
                <c:pt idx="478">
                  <c:v>4.1437225951659551E-2</c:v>
                </c:pt>
                <c:pt idx="479">
                  <c:v>4.1437225951659551E-2</c:v>
                </c:pt>
                <c:pt idx="480">
                  <c:v>4.1437225951659551E-2</c:v>
                </c:pt>
                <c:pt idx="481">
                  <c:v>4.0345308544015968E-2</c:v>
                </c:pt>
                <c:pt idx="482">
                  <c:v>3.9757353016823371E-2</c:v>
                </c:pt>
                <c:pt idx="483">
                  <c:v>4.0933264071208564E-2</c:v>
                </c:pt>
                <c:pt idx="484">
                  <c:v>4.2949111593012068E-2</c:v>
                </c:pt>
                <c:pt idx="485">
                  <c:v>3.883342290266345E-2</c:v>
                </c:pt>
                <c:pt idx="486">
                  <c:v>3.883342290266345E-2</c:v>
                </c:pt>
                <c:pt idx="487">
                  <c:v>3.883342290266345E-2</c:v>
                </c:pt>
                <c:pt idx="488">
                  <c:v>3.8749429255921619E-2</c:v>
                </c:pt>
                <c:pt idx="489">
                  <c:v>3.7321537261310933E-2</c:v>
                </c:pt>
                <c:pt idx="490">
                  <c:v>3.7573518201536427E-2</c:v>
                </c:pt>
                <c:pt idx="491">
                  <c:v>3.2869873983995213E-2</c:v>
                </c:pt>
                <c:pt idx="492">
                  <c:v>3.6397607147151012E-2</c:v>
                </c:pt>
                <c:pt idx="493">
                  <c:v>3.6397607147151012E-2</c:v>
                </c:pt>
                <c:pt idx="494">
                  <c:v>3.6397607147151012E-2</c:v>
                </c:pt>
                <c:pt idx="495">
                  <c:v>3.7489524554794595E-2</c:v>
                </c:pt>
                <c:pt idx="496">
                  <c:v>3.9589365723339709E-2</c:v>
                </c:pt>
                <c:pt idx="497">
                  <c:v>3.7237543614569102E-2</c:v>
                </c:pt>
                <c:pt idx="498">
                  <c:v>3.2869873983995213E-2</c:v>
                </c:pt>
                <c:pt idx="499">
                  <c:v>3.7405530908052764E-2</c:v>
                </c:pt>
                <c:pt idx="500">
                  <c:v>3.7405530908052764E-2</c:v>
                </c:pt>
                <c:pt idx="501">
                  <c:v>3.7405530908052764E-2</c:v>
                </c:pt>
                <c:pt idx="502">
                  <c:v>3.4129778685122236E-2</c:v>
                </c:pt>
                <c:pt idx="503">
                  <c:v>2.3630572842396447E-2</c:v>
                </c:pt>
                <c:pt idx="504">
                  <c:v>2.7074312358810637E-2</c:v>
                </c:pt>
                <c:pt idx="505">
                  <c:v>2.6906325065326753E-2</c:v>
                </c:pt>
                <c:pt idx="506">
                  <c:v>2.6906325065326753E-2</c:v>
                </c:pt>
                <c:pt idx="507">
                  <c:v>2.6906325065326753E-2</c:v>
                </c:pt>
                <c:pt idx="508">
                  <c:v>2.6906325065326753E-2</c:v>
                </c:pt>
                <c:pt idx="509">
                  <c:v>2.7998242472970336E-2</c:v>
                </c:pt>
                <c:pt idx="510">
                  <c:v>2.7578274239261402E-2</c:v>
                </c:pt>
                <c:pt idx="511">
                  <c:v>2.5310445777232404E-2</c:v>
                </c:pt>
                <c:pt idx="512">
                  <c:v>2.4386515663072705E-2</c:v>
                </c:pt>
                <c:pt idx="513">
                  <c:v>2.0018846032498816E-2</c:v>
                </c:pt>
                <c:pt idx="514">
                  <c:v>2.0018846032498816E-2</c:v>
                </c:pt>
                <c:pt idx="515">
                  <c:v>2.0018846032498816E-2</c:v>
                </c:pt>
                <c:pt idx="516">
                  <c:v>1.5735170048666758E-2</c:v>
                </c:pt>
                <c:pt idx="517">
                  <c:v>9.6036338365146356E-3</c:v>
                </c:pt>
                <c:pt idx="518">
                  <c:v>1.0611557597416388E-2</c:v>
                </c:pt>
                <c:pt idx="519">
                  <c:v>1.1031525831125544E-2</c:v>
                </c:pt>
                <c:pt idx="520">
                  <c:v>8.343729135387612E-3</c:v>
                </c:pt>
                <c:pt idx="521">
                  <c:v>8.343729135387612E-3</c:v>
                </c:pt>
                <c:pt idx="522">
                  <c:v>8.343729135387612E-3</c:v>
                </c:pt>
                <c:pt idx="523">
                  <c:v>1.5735170048666758E-2</c:v>
                </c:pt>
                <c:pt idx="524">
                  <c:v>1.8086992157437143E-2</c:v>
                </c:pt>
                <c:pt idx="525">
                  <c:v>1.0107595716965623E-2</c:v>
                </c:pt>
                <c:pt idx="526">
                  <c:v>1.6575106516084626E-2</c:v>
                </c:pt>
                <c:pt idx="527">
                  <c:v>1.3383347939895929E-2</c:v>
                </c:pt>
                <c:pt idx="528">
                  <c:v>1.3383347939895929E-2</c:v>
                </c:pt>
                <c:pt idx="529">
                  <c:v>1.3383347939895929E-2</c:v>
                </c:pt>
                <c:pt idx="530">
                  <c:v>1.2627405119219892E-2</c:v>
                </c:pt>
                <c:pt idx="531">
                  <c:v>-1.9874894138546262E-3</c:v>
                </c:pt>
                <c:pt idx="532">
                  <c:v>-4.6752861095923359E-3</c:v>
                </c:pt>
                <c:pt idx="533">
                  <c:v>-2.9114195280143251E-3</c:v>
                </c:pt>
                <c:pt idx="534">
                  <c:v>-3.0794068214979875E-3</c:v>
                </c:pt>
                <c:pt idx="535">
                  <c:v>-3.0794068214979875E-3</c:v>
                </c:pt>
                <c:pt idx="536">
                  <c:v>-3.0794068214979875E-3</c:v>
                </c:pt>
                <c:pt idx="537">
                  <c:v>-8.455000212973518E-3</c:v>
                </c:pt>
                <c:pt idx="538">
                  <c:v>-5.5992162237522569E-3</c:v>
                </c:pt>
                <c:pt idx="539">
                  <c:v>-2.0382098050310216E-2</c:v>
                </c:pt>
                <c:pt idx="540">
                  <c:v>-2.2061970985146395E-2</c:v>
                </c:pt>
                <c:pt idx="541">
                  <c:v>-3.8776706686765694E-2</c:v>
                </c:pt>
                <c:pt idx="542">
                  <c:v>-3.8776706686765694E-2</c:v>
                </c:pt>
                <c:pt idx="543">
                  <c:v>-3.8776706686765694E-2</c:v>
                </c:pt>
                <c:pt idx="544">
                  <c:v>-4.4068306431499726E-2</c:v>
                </c:pt>
                <c:pt idx="545">
                  <c:v>-4.5832173013077626E-2</c:v>
                </c:pt>
                <c:pt idx="546">
                  <c:v>-4.2220446203179773E-2</c:v>
                </c:pt>
                <c:pt idx="547">
                  <c:v>-4.003661138789294E-2</c:v>
                </c:pt>
                <c:pt idx="548">
                  <c:v>-4.4068306431499726E-2</c:v>
                </c:pt>
                <c:pt idx="549">
                  <c:v>-4.4068306431499726E-2</c:v>
                </c:pt>
                <c:pt idx="550">
                  <c:v>-4.4068306431499726E-2</c:v>
                </c:pt>
                <c:pt idx="551">
                  <c:v>-4.8351982415331785E-2</c:v>
                </c:pt>
                <c:pt idx="552">
                  <c:v>-4.1548497029245457E-2</c:v>
                </c:pt>
                <c:pt idx="553">
                  <c:v>-4.0204598681376491E-2</c:v>
                </c:pt>
                <c:pt idx="554">
                  <c:v>-4.3144376317339805E-2</c:v>
                </c:pt>
                <c:pt idx="555">
                  <c:v>-4.9611887116458919E-2</c:v>
                </c:pt>
                <c:pt idx="556">
                  <c:v>-4.9611887116458919E-2</c:v>
                </c:pt>
                <c:pt idx="557">
                  <c:v>-4.9611887116458919E-2</c:v>
                </c:pt>
                <c:pt idx="558">
                  <c:v>-5.2551664752422123E-2</c:v>
                </c:pt>
                <c:pt idx="559">
                  <c:v>-5.0031855350167853E-2</c:v>
                </c:pt>
                <c:pt idx="560">
                  <c:v>-5.414754404051636E-2</c:v>
                </c:pt>
                <c:pt idx="561">
                  <c:v>-5.9943105665701046E-2</c:v>
                </c:pt>
                <c:pt idx="562">
                  <c:v>-7.2878127263939385E-2</c:v>
                </c:pt>
                <c:pt idx="563">
                  <c:v>-7.2878127263939385E-2</c:v>
                </c:pt>
                <c:pt idx="564">
                  <c:v>-7.2878127263939385E-2</c:v>
                </c:pt>
                <c:pt idx="565">
                  <c:v>-6.8594451280107105E-2</c:v>
                </c:pt>
                <c:pt idx="566">
                  <c:v>-5.8431220024348529E-2</c:v>
                </c:pt>
                <c:pt idx="567">
                  <c:v>-6.0111092959184709E-2</c:v>
                </c:pt>
                <c:pt idx="568">
                  <c:v>-4.8939937942524381E-2</c:v>
                </c:pt>
                <c:pt idx="569">
                  <c:v>-4.4068306431499726E-2</c:v>
                </c:pt>
                <c:pt idx="570">
                  <c:v>-4.4068306431499726E-2</c:v>
                </c:pt>
                <c:pt idx="571">
                  <c:v>-4.4068306431499726E-2</c:v>
                </c:pt>
                <c:pt idx="572">
                  <c:v>-5.4315531334000133E-2</c:v>
                </c:pt>
                <c:pt idx="573">
                  <c:v>-5.9019175551541125E-2</c:v>
                </c:pt>
                <c:pt idx="574">
                  <c:v>-5.3559588513323764E-2</c:v>
                </c:pt>
                <c:pt idx="575">
                  <c:v>-6.2210934127729822E-2</c:v>
                </c:pt>
                <c:pt idx="576">
                  <c:v>-6.8426463986623554E-2</c:v>
                </c:pt>
                <c:pt idx="577">
                  <c:v>-6.8426463986623554E-2</c:v>
                </c:pt>
                <c:pt idx="578">
                  <c:v>-6.8426463986623554E-2</c:v>
                </c:pt>
                <c:pt idx="579">
                  <c:v>-6.3134864241889743E-2</c:v>
                </c:pt>
                <c:pt idx="580">
                  <c:v>-6.7838508459430957E-2</c:v>
                </c:pt>
                <c:pt idx="581">
                  <c:v>-6.6410616464820271E-2</c:v>
                </c:pt>
                <c:pt idx="582">
                  <c:v>-6.8930425867074319E-2</c:v>
                </c:pt>
                <c:pt idx="583">
                  <c:v>-7.6489854073837016E-2</c:v>
                </c:pt>
                <c:pt idx="584">
                  <c:v>-7.6489854073837016E-2</c:v>
                </c:pt>
                <c:pt idx="585">
                  <c:v>-7.6489854073837016E-2</c:v>
                </c:pt>
                <c:pt idx="586">
                  <c:v>-7.7413784187996826E-2</c:v>
                </c:pt>
                <c:pt idx="587">
                  <c:v>-8.749302179701357E-2</c:v>
                </c:pt>
                <c:pt idx="588">
                  <c:v>-8.1781453818570826E-2</c:v>
                </c:pt>
                <c:pt idx="589">
                  <c:v>-7.2878127263939385E-2</c:v>
                </c:pt>
                <c:pt idx="590">
                  <c:v>-6.9434387747525084E-2</c:v>
                </c:pt>
                <c:pt idx="591">
                  <c:v>-6.9434387747525084E-2</c:v>
                </c:pt>
                <c:pt idx="592">
                  <c:v>-6.9434387747525084E-2</c:v>
                </c:pt>
                <c:pt idx="593">
                  <c:v>-7.0190330568201453E-2</c:v>
                </c:pt>
                <c:pt idx="594">
                  <c:v>-7.4725987492259116E-2</c:v>
                </c:pt>
                <c:pt idx="595">
                  <c:v>-8.4133275927341322E-2</c:v>
                </c:pt>
                <c:pt idx="596">
                  <c:v>-7.8841676182607512E-2</c:v>
                </c:pt>
                <c:pt idx="597">
                  <c:v>-7.8505701595640298E-2</c:v>
                </c:pt>
                <c:pt idx="598">
                  <c:v>-7.8505701595640298E-2</c:v>
                </c:pt>
                <c:pt idx="599">
                  <c:v>-7.8505701595640298E-2</c:v>
                </c:pt>
                <c:pt idx="600">
                  <c:v>-8.3209345813181512E-2</c:v>
                </c:pt>
                <c:pt idx="601">
                  <c:v>-8.6821072623079254E-2</c:v>
                </c:pt>
                <c:pt idx="602">
                  <c:v>-7.3298095497648319E-2</c:v>
                </c:pt>
                <c:pt idx="603">
                  <c:v>-6.5486686350660239E-2</c:v>
                </c:pt>
                <c:pt idx="604">
                  <c:v>-6.3722819769082339E-2</c:v>
                </c:pt>
                <c:pt idx="605">
                  <c:v>-6.3722819769082339E-2</c:v>
                </c:pt>
                <c:pt idx="606">
                  <c:v>-6.3722819769082339E-2</c:v>
                </c:pt>
                <c:pt idx="607">
                  <c:v>-6.9518381394267137E-2</c:v>
                </c:pt>
                <c:pt idx="608">
                  <c:v>-6.6998571992012756E-2</c:v>
                </c:pt>
                <c:pt idx="609">
                  <c:v>-7.161822256281225E-2</c:v>
                </c:pt>
                <c:pt idx="610">
                  <c:v>-7.1114260682361263E-2</c:v>
                </c:pt>
                <c:pt idx="611">
                  <c:v>-6.1538984953795395E-2</c:v>
                </c:pt>
                <c:pt idx="612">
                  <c:v>-6.1538984953795395E-2</c:v>
                </c:pt>
                <c:pt idx="613">
                  <c:v>-6.1538984953795395E-2</c:v>
                </c:pt>
                <c:pt idx="614">
                  <c:v>-6.279888965492253E-2</c:v>
                </c:pt>
                <c:pt idx="615">
                  <c:v>-5.6163391562319864E-2</c:v>
                </c:pt>
                <c:pt idx="616">
                  <c:v>-5.591141062209426E-2</c:v>
                </c:pt>
                <c:pt idx="617">
                  <c:v>-5.8095245437381315E-2</c:v>
                </c:pt>
                <c:pt idx="618">
                  <c:v>-6.0447067546151922E-2</c:v>
                </c:pt>
                <c:pt idx="619">
                  <c:v>-6.0447067546151922E-2</c:v>
                </c:pt>
                <c:pt idx="620">
                  <c:v>-6.0447067546151922E-2</c:v>
                </c:pt>
                <c:pt idx="621">
                  <c:v>-5.7927258143897764E-2</c:v>
                </c:pt>
                <c:pt idx="622">
                  <c:v>-6.1203010366828181E-2</c:v>
                </c:pt>
                <c:pt idx="623">
                  <c:v>-7.2038190796521184E-2</c:v>
                </c:pt>
                <c:pt idx="624">
                  <c:v>-7.161822256281225E-2</c:v>
                </c:pt>
                <c:pt idx="625">
                  <c:v>-7.0274324214943285E-2</c:v>
                </c:pt>
                <c:pt idx="626">
                  <c:v>-7.0274324214943285E-2</c:v>
                </c:pt>
                <c:pt idx="627">
                  <c:v>-7.0274324214943285E-2</c:v>
                </c:pt>
                <c:pt idx="628">
                  <c:v>-6.8594451280107105E-2</c:v>
                </c:pt>
                <c:pt idx="629">
                  <c:v>-6.7670521165947184E-2</c:v>
                </c:pt>
                <c:pt idx="630">
                  <c:v>-7.1366241622586868E-2</c:v>
                </c:pt>
                <c:pt idx="631">
                  <c:v>-7.338208914439015E-2</c:v>
                </c:pt>
                <c:pt idx="632">
                  <c:v>-7.2710139970455612E-2</c:v>
                </c:pt>
                <c:pt idx="633">
                  <c:v>-7.2710139970455612E-2</c:v>
                </c:pt>
                <c:pt idx="634">
                  <c:v>-7.2710139970455612E-2</c:v>
                </c:pt>
                <c:pt idx="635">
                  <c:v>-7.4809981139000836E-2</c:v>
                </c:pt>
                <c:pt idx="636">
                  <c:v>-7.338208914439015E-2</c:v>
                </c:pt>
                <c:pt idx="637">
                  <c:v>-7.2206178090004847E-2</c:v>
                </c:pt>
                <c:pt idx="638">
                  <c:v>-7.4474006552033511E-2</c:v>
                </c:pt>
                <c:pt idx="639">
                  <c:v>-6.8258476693140002E-2</c:v>
                </c:pt>
                <c:pt idx="640">
                  <c:v>-6.8258476693140002E-2</c:v>
                </c:pt>
                <c:pt idx="641">
                  <c:v>-6.8258476693140002E-2</c:v>
                </c:pt>
                <c:pt idx="642">
                  <c:v>-6.4226781649533105E-2</c:v>
                </c:pt>
                <c:pt idx="643">
                  <c:v>-6.6158635524594778E-2</c:v>
                </c:pt>
                <c:pt idx="644">
                  <c:v>-6.6158635524594778E-2</c:v>
                </c:pt>
                <c:pt idx="645">
                  <c:v>-6.6998571992012756E-2</c:v>
                </c:pt>
                <c:pt idx="646">
                  <c:v>-6.5486686350660239E-2</c:v>
                </c:pt>
                <c:pt idx="647">
                  <c:v>-6.5486686350660239E-2</c:v>
                </c:pt>
                <c:pt idx="648">
                  <c:v>-6.5486686350660239E-2</c:v>
                </c:pt>
                <c:pt idx="649">
                  <c:v>-6.1454991307053675E-2</c:v>
                </c:pt>
                <c:pt idx="650">
                  <c:v>-6.0783042133119025E-2</c:v>
                </c:pt>
                <c:pt idx="651">
                  <c:v>-5.0703804524102281E-2</c:v>
                </c:pt>
                <c:pt idx="652">
                  <c:v>-4.0708560561827478E-2</c:v>
                </c:pt>
                <c:pt idx="653">
                  <c:v>-3.6004916344286264E-2</c:v>
                </c:pt>
                <c:pt idx="654">
                  <c:v>-3.6004916344286264E-2</c:v>
                </c:pt>
                <c:pt idx="655">
                  <c:v>-3.6004916344286264E-2</c:v>
                </c:pt>
                <c:pt idx="656">
                  <c:v>-3.7768782925864164E-2</c:v>
                </c:pt>
                <c:pt idx="657">
                  <c:v>-3.8944693980249356E-2</c:v>
                </c:pt>
                <c:pt idx="658">
                  <c:v>-3.9868624094409277E-2</c:v>
                </c:pt>
                <c:pt idx="659">
                  <c:v>-3.3233126001806612E-2</c:v>
                </c:pt>
                <c:pt idx="660">
                  <c:v>-2.3069894746047925E-2</c:v>
                </c:pt>
                <c:pt idx="661">
                  <c:v>-2.3069894746047925E-2</c:v>
                </c:pt>
                <c:pt idx="662">
                  <c:v>-2.3069894746047925E-2</c:v>
                </c:pt>
                <c:pt idx="663">
                  <c:v>-3.1049291186519667E-2</c:v>
                </c:pt>
                <c:pt idx="664">
                  <c:v>-2.8445488137523567E-2</c:v>
                </c:pt>
                <c:pt idx="665">
                  <c:v>-2.0970053577502812E-2</c:v>
                </c:pt>
                <c:pt idx="666">
                  <c:v>-2.1474015457953577E-2</c:v>
                </c:pt>
                <c:pt idx="667">
                  <c:v>-1.8366250528506711E-2</c:v>
                </c:pt>
                <c:pt idx="668">
                  <c:v>-1.8366250528506711E-2</c:v>
                </c:pt>
                <c:pt idx="669">
                  <c:v>-1.8366250528506711E-2</c:v>
                </c:pt>
                <c:pt idx="670">
                  <c:v>-2.600967238201124E-2</c:v>
                </c:pt>
                <c:pt idx="671">
                  <c:v>-2.3069894746047925E-2</c:v>
                </c:pt>
                <c:pt idx="672">
                  <c:v>-1.8870212408957698E-2</c:v>
                </c:pt>
                <c:pt idx="673">
                  <c:v>-2.1306028164470026E-2</c:v>
                </c:pt>
                <c:pt idx="674">
                  <c:v>-2.7689545316847419E-2</c:v>
                </c:pt>
                <c:pt idx="675">
                  <c:v>-2.7689545316847419E-2</c:v>
                </c:pt>
                <c:pt idx="676">
                  <c:v>-2.7689545316847419E-2</c:v>
                </c:pt>
                <c:pt idx="677">
                  <c:v>-2.0970053577502812E-2</c:v>
                </c:pt>
                <c:pt idx="678">
                  <c:v>-2.6681621555945667E-2</c:v>
                </c:pt>
                <c:pt idx="679">
                  <c:v>-1.2822669843547629E-2</c:v>
                </c:pt>
                <c:pt idx="680">
                  <c:v>-8.0350319792645841E-3</c:v>
                </c:pt>
                <c:pt idx="681">
                  <c:v>4.4832634165792307E-4</c:v>
                </c:pt>
                <c:pt idx="682">
                  <c:v>4.4832634165792307E-4</c:v>
                </c:pt>
                <c:pt idx="683">
                  <c:v>4.4832634165792307E-4</c:v>
                </c:pt>
                <c:pt idx="684">
                  <c:v>-3.6673623486906948E-3</c:v>
                </c:pt>
                <c:pt idx="685">
                  <c:v>-1.9874894138546262E-3</c:v>
                </c:pt>
                <c:pt idx="686">
                  <c:v>1.346734158663776E-2</c:v>
                </c:pt>
                <c:pt idx="687">
                  <c:v>9.3516528962893641E-3</c:v>
                </c:pt>
                <c:pt idx="688">
                  <c:v>1.0362818688505193E-3</c:v>
                </c:pt>
                <c:pt idx="689">
                  <c:v>1.0362818688505193E-3</c:v>
                </c:pt>
                <c:pt idx="690">
                  <c:v>1.0362818688505193E-3</c:v>
                </c:pt>
                <c:pt idx="691">
                  <c:v>6.7478498472934856E-3</c:v>
                </c:pt>
                <c:pt idx="692">
                  <c:v>1.2039449592027296E-2</c:v>
                </c:pt>
                <c:pt idx="693">
                  <c:v>1.2795392412703332E-2</c:v>
                </c:pt>
                <c:pt idx="694">
                  <c:v>1.3803316173605085E-2</c:v>
                </c:pt>
                <c:pt idx="695">
                  <c:v>1.3635328880121644E-2</c:v>
                </c:pt>
                <c:pt idx="696">
                  <c:v>1.3635328880121644E-2</c:v>
                </c:pt>
                <c:pt idx="697">
                  <c:v>1.3635328880121644E-2</c:v>
                </c:pt>
                <c:pt idx="698">
                  <c:v>3.220116684137464E-3</c:v>
                </c:pt>
                <c:pt idx="699">
                  <c:v>5.8239197331335646E-3</c:v>
                </c:pt>
                <c:pt idx="700">
                  <c:v>8.0917481951621184E-3</c:v>
                </c:pt>
                <c:pt idx="701">
                  <c:v>7.7557736081950157E-3</c:v>
                </c:pt>
                <c:pt idx="702">
                  <c:v>1.3299354293154098E-2</c:v>
                </c:pt>
                <c:pt idx="703">
                  <c:v>1.3299354293154098E-2</c:v>
                </c:pt>
                <c:pt idx="704">
                  <c:v>1.3299354293154098E-2</c:v>
                </c:pt>
                <c:pt idx="705">
                  <c:v>1.1703475005059749E-2</c:v>
                </c:pt>
                <c:pt idx="706">
                  <c:v>4.8159959722318124E-3</c:v>
                </c:pt>
                <c:pt idx="707">
                  <c:v>-7.6150637455555392E-3</c:v>
                </c:pt>
                <c:pt idx="708">
                  <c:v>4.144046798297385E-3</c:v>
                </c:pt>
                <c:pt idx="709">
                  <c:v>4.3120340917810474E-3</c:v>
                </c:pt>
                <c:pt idx="710">
                  <c:v>4.3120340917810474E-3</c:v>
                </c:pt>
                <c:pt idx="711">
                  <c:v>4.3120340917810474E-3</c:v>
                </c:pt>
                <c:pt idx="712">
                  <c:v>1.8762183362686091E-3</c:v>
                </c:pt>
                <c:pt idx="713">
                  <c:v>-4.0033369356579085E-3</c:v>
                </c:pt>
                <c:pt idx="714">
                  <c:v>1.372256455817622E-3</c:v>
                </c:pt>
                <c:pt idx="715">
                  <c:v>-6.9431145716212228E-3</c:v>
                </c:pt>
                <c:pt idx="716">
                  <c:v>-7.8670446857809218E-3</c:v>
                </c:pt>
                <c:pt idx="717">
                  <c:v>-7.8670446857809218E-3</c:v>
                </c:pt>
                <c:pt idx="718">
                  <c:v>-7.8670446857809218E-3</c:v>
                </c:pt>
                <c:pt idx="719">
                  <c:v>-1.1310784202195001E-2</c:v>
                </c:pt>
                <c:pt idx="720">
                  <c:v>-2.0298104403568273E-2</c:v>
                </c:pt>
                <c:pt idx="721">
                  <c:v>-1.374659995770755E-2</c:v>
                </c:pt>
                <c:pt idx="722">
                  <c:v>-1.6686377593670643E-2</c:v>
                </c:pt>
                <c:pt idx="723">
                  <c:v>-1.6098422066478046E-2</c:v>
                </c:pt>
                <c:pt idx="724">
                  <c:v>-1.6098422066478046E-2</c:v>
                </c:pt>
                <c:pt idx="725">
                  <c:v>-1.6098422066478046E-2</c:v>
                </c:pt>
                <c:pt idx="726">
                  <c:v>-1.6854364887154194E-2</c:v>
                </c:pt>
                <c:pt idx="727">
                  <c:v>-1.8534237821990374E-2</c:v>
                </c:pt>
                <c:pt idx="728">
                  <c:v>-2.5505710501560475E-2</c:v>
                </c:pt>
                <c:pt idx="729">
                  <c:v>-2.3405869333015139E-2</c:v>
                </c:pt>
                <c:pt idx="730">
                  <c:v>-1.9346456385983757E-2</c:v>
                </c:pt>
                <c:pt idx="731">
                  <c:v>-1.9346456385983757E-2</c:v>
                </c:pt>
                <c:pt idx="732">
                  <c:v>-1.9346456385983757E-2</c:v>
                </c:pt>
                <c:pt idx="733">
                  <c:v>-1.9680751100016103E-2</c:v>
                </c:pt>
                <c:pt idx="734">
                  <c:v>-1.6922819709249026E-2</c:v>
                </c:pt>
                <c:pt idx="735">
                  <c:v>-2.7453103201269258E-2</c:v>
                </c:pt>
                <c:pt idx="736">
                  <c:v>-3.4306144838933239E-2</c:v>
                </c:pt>
                <c:pt idx="737">
                  <c:v>-4.2914233725267259E-2</c:v>
                </c:pt>
                <c:pt idx="738">
                  <c:v>-4.2914233725267259E-2</c:v>
                </c:pt>
                <c:pt idx="739">
                  <c:v>-4.2914233725267259E-2</c:v>
                </c:pt>
                <c:pt idx="740">
                  <c:v>-4.4836428330953471E-2</c:v>
                </c:pt>
                <c:pt idx="741">
                  <c:v>-5.102088054055276E-2</c:v>
                </c:pt>
                <c:pt idx="742">
                  <c:v>-4.6507901901115423E-2</c:v>
                </c:pt>
                <c:pt idx="743">
                  <c:v>-4.7260065007688423E-2</c:v>
                </c:pt>
                <c:pt idx="744">
                  <c:v>-5.5617432858498184E-2</c:v>
                </c:pt>
                <c:pt idx="745">
                  <c:v>-5.5617432858498184E-2</c:v>
                </c:pt>
                <c:pt idx="746">
                  <c:v>-5.5617432858498184E-2</c:v>
                </c:pt>
                <c:pt idx="747">
                  <c:v>-6.2386900817654078E-2</c:v>
                </c:pt>
                <c:pt idx="748">
                  <c:v>-5.8208216892249087E-2</c:v>
                </c:pt>
                <c:pt idx="749">
                  <c:v>-6.8738500384269319E-2</c:v>
                </c:pt>
                <c:pt idx="750">
                  <c:v>-6.0130411497935299E-2</c:v>
                </c:pt>
                <c:pt idx="751">
                  <c:v>-5.0937306862044673E-2</c:v>
                </c:pt>
                <c:pt idx="752">
                  <c:v>-5.0937306862044673E-2</c:v>
                </c:pt>
                <c:pt idx="753">
                  <c:v>-5.0937306862044673E-2</c:v>
                </c:pt>
                <c:pt idx="754">
                  <c:v>-4.8513670185309721E-2</c:v>
                </c:pt>
                <c:pt idx="755">
                  <c:v>-5.4280254002368578E-2</c:v>
                </c:pt>
                <c:pt idx="756">
                  <c:v>-5.2692354110714712E-2</c:v>
                </c:pt>
                <c:pt idx="757">
                  <c:v>-5.6703890679103308E-2</c:v>
                </c:pt>
                <c:pt idx="758">
                  <c:v>-6.455981645886455E-2</c:v>
                </c:pt>
                <c:pt idx="759">
                  <c:v>-6.455981645886455E-2</c:v>
                </c:pt>
                <c:pt idx="760">
                  <c:v>-6.455981645886455E-2</c:v>
                </c:pt>
                <c:pt idx="761">
                  <c:v>-6.2386900817654078E-2</c:v>
                </c:pt>
                <c:pt idx="762">
                  <c:v>-6.9992105561890838E-2</c:v>
                </c:pt>
                <c:pt idx="763">
                  <c:v>-7.0075679240398925E-2</c:v>
                </c:pt>
                <c:pt idx="764">
                  <c:v>-7.0994989703988098E-2</c:v>
                </c:pt>
                <c:pt idx="765">
                  <c:v>-7.1580005453544704E-2</c:v>
                </c:pt>
                <c:pt idx="766">
                  <c:v>-7.1580005453544704E-2</c:v>
                </c:pt>
                <c:pt idx="767">
                  <c:v>-7.1580005453544704E-2</c:v>
                </c:pt>
                <c:pt idx="768">
                  <c:v>-6.9072795098301887E-2</c:v>
                </c:pt>
                <c:pt idx="769">
                  <c:v>-6.9407089812334233E-2</c:v>
                </c:pt>
                <c:pt idx="770">
                  <c:v>-6.8320631991728886E-2</c:v>
                </c:pt>
                <c:pt idx="771">
                  <c:v>-5.7706774821200568E-2</c:v>
                </c:pt>
                <c:pt idx="772">
                  <c:v>-6.8487779348745059E-2</c:v>
                </c:pt>
                <c:pt idx="773">
                  <c:v>-6.8487779348745059E-2</c:v>
                </c:pt>
                <c:pt idx="774">
                  <c:v>-6.8487779348745059E-2</c:v>
                </c:pt>
                <c:pt idx="775">
                  <c:v>-6.430909542334029E-2</c:v>
                </c:pt>
                <c:pt idx="776">
                  <c:v>-5.4363827680876664E-2</c:v>
                </c:pt>
                <c:pt idx="777">
                  <c:v>-5.4363827680876664E-2</c:v>
                </c:pt>
                <c:pt idx="778">
                  <c:v>-5.2859501467730885E-2</c:v>
                </c:pt>
                <c:pt idx="779">
                  <c:v>-5.2441633075190452E-2</c:v>
                </c:pt>
                <c:pt idx="780">
                  <c:v>-5.2441633075190452E-2</c:v>
                </c:pt>
                <c:pt idx="781">
                  <c:v>-5.2441633075190452E-2</c:v>
                </c:pt>
                <c:pt idx="782">
                  <c:v>-5.5868153894022443E-2</c:v>
                </c:pt>
                <c:pt idx="783">
                  <c:v>-5.5784580215514357E-2</c:v>
                </c:pt>
                <c:pt idx="784">
                  <c:v>-5.2441633075190452E-2</c:v>
                </c:pt>
                <c:pt idx="785">
                  <c:v>-4.8095801792769288E-2</c:v>
                </c:pt>
                <c:pt idx="786">
                  <c:v>-4.5755738794542644E-2</c:v>
                </c:pt>
                <c:pt idx="787">
                  <c:v>-4.5755738794542644E-2</c:v>
                </c:pt>
                <c:pt idx="788">
                  <c:v>-4.5755738794542644E-2</c:v>
                </c:pt>
                <c:pt idx="789">
                  <c:v>-4.9098685934866548E-2</c:v>
                </c:pt>
                <c:pt idx="790">
                  <c:v>-4.8430096506801634E-2</c:v>
                </c:pt>
                <c:pt idx="791">
                  <c:v>-5.6286022286562876E-2</c:v>
                </c:pt>
                <c:pt idx="792">
                  <c:v>-6.1216869318540645E-2</c:v>
                </c:pt>
                <c:pt idx="793">
                  <c:v>-5.8709658963297606E-2</c:v>
                </c:pt>
                <c:pt idx="794">
                  <c:v>-5.8709658963297606E-2</c:v>
                </c:pt>
                <c:pt idx="795">
                  <c:v>-5.8709658963297606E-2</c:v>
                </c:pt>
                <c:pt idx="796">
                  <c:v>-6.2637621853178338E-2</c:v>
                </c:pt>
                <c:pt idx="797">
                  <c:v>-6.2971916567210684E-2</c:v>
                </c:pt>
                <c:pt idx="798">
                  <c:v>-6.798633727769654E-2</c:v>
                </c:pt>
                <c:pt idx="799">
                  <c:v>-6.3389784959751116E-2</c:v>
                </c:pt>
                <c:pt idx="800">
                  <c:v>-6.6482011064550761E-2</c:v>
                </c:pt>
                <c:pt idx="801">
                  <c:v>-6.6482011064550761E-2</c:v>
                </c:pt>
                <c:pt idx="802">
                  <c:v>-6.6482011064550761E-2</c:v>
                </c:pt>
                <c:pt idx="803">
                  <c:v>-6.9072795098301887E-2</c:v>
                </c:pt>
                <c:pt idx="804">
                  <c:v>-6.5228405886929242E-2</c:v>
                </c:pt>
                <c:pt idx="805">
                  <c:v>-7.0326400275923184E-2</c:v>
                </c:pt>
                <c:pt idx="806">
                  <c:v>-6.8905647741285492E-2</c:v>
                </c:pt>
                <c:pt idx="807">
                  <c:v>-7.266646327415005E-2</c:v>
                </c:pt>
                <c:pt idx="808">
                  <c:v>-7.266646327415005E-2</c:v>
                </c:pt>
                <c:pt idx="809">
                  <c:v>-7.266646327415005E-2</c:v>
                </c:pt>
                <c:pt idx="810">
                  <c:v>-6.8905647741285492E-2</c:v>
                </c:pt>
                <c:pt idx="811">
                  <c:v>-7.0994989703988098E-2</c:v>
                </c:pt>
                <c:pt idx="812">
                  <c:v>-6.7568468885156108E-2</c:v>
                </c:pt>
                <c:pt idx="813">
                  <c:v>-7.066069498995553E-2</c:v>
                </c:pt>
                <c:pt idx="814">
                  <c:v>-7.1580005453544704E-2</c:v>
                </c:pt>
                <c:pt idx="815">
                  <c:v>-7.1580005453544704E-2</c:v>
                </c:pt>
                <c:pt idx="816">
                  <c:v>-7.1580005453544704E-2</c:v>
                </c:pt>
                <c:pt idx="817">
                  <c:v>-7.5758689378949473E-2</c:v>
                </c:pt>
                <c:pt idx="818">
                  <c:v>-8.2110288945564935E-2</c:v>
                </c:pt>
                <c:pt idx="819">
                  <c:v>-8.1190978481975984E-2</c:v>
                </c:pt>
                <c:pt idx="820">
                  <c:v>-8.0188094339878724E-2</c:v>
                </c:pt>
                <c:pt idx="821">
                  <c:v>-8.2695304695121763E-2</c:v>
                </c:pt>
                <c:pt idx="822">
                  <c:v>-8.2695304695121763E-2</c:v>
                </c:pt>
                <c:pt idx="823">
                  <c:v>-8.2695304695121763E-2</c:v>
                </c:pt>
                <c:pt idx="824">
                  <c:v>-7.1830726489068963E-2</c:v>
                </c:pt>
                <c:pt idx="825">
                  <c:v>-6.9992105561890838E-2</c:v>
                </c:pt>
                <c:pt idx="826">
                  <c:v>-7.0493547632939357E-2</c:v>
                </c:pt>
                <c:pt idx="827">
                  <c:v>-7.1580005453544704E-2</c:v>
                </c:pt>
                <c:pt idx="828">
                  <c:v>-7.3836494773263261E-2</c:v>
                </c:pt>
                <c:pt idx="829">
                  <c:v>-7.3836494773263261E-2</c:v>
                </c:pt>
                <c:pt idx="830">
                  <c:v>-7.3836494773263261E-2</c:v>
                </c:pt>
                <c:pt idx="831">
                  <c:v>-7.6260131449998214E-2</c:v>
                </c:pt>
                <c:pt idx="832">
                  <c:v>-7.8349473412700599E-2</c:v>
                </c:pt>
                <c:pt idx="833">
                  <c:v>-7.6260131449998214E-2</c:v>
                </c:pt>
                <c:pt idx="834">
                  <c:v>-7.1997873846085136E-2</c:v>
                </c:pt>
                <c:pt idx="835">
                  <c:v>-6.7568468885156108E-2</c:v>
                </c:pt>
                <c:pt idx="836">
                  <c:v>-6.7568468885156108E-2</c:v>
                </c:pt>
                <c:pt idx="837">
                  <c:v>-6.7568468885156108E-2</c:v>
                </c:pt>
                <c:pt idx="838">
                  <c:v>-6.6064142672010329E-2</c:v>
                </c:pt>
                <c:pt idx="839">
                  <c:v>-6.2386900817654078E-2</c:v>
                </c:pt>
                <c:pt idx="840">
                  <c:v>-6.6732732100075021E-2</c:v>
                </c:pt>
                <c:pt idx="841">
                  <c:v>-6.1133295640032559E-2</c:v>
                </c:pt>
                <c:pt idx="842">
                  <c:v>-6.1384016675556818E-2</c:v>
                </c:pt>
                <c:pt idx="843">
                  <c:v>-6.1384016675556818E-2</c:v>
                </c:pt>
                <c:pt idx="844">
                  <c:v>-6.1384016675556818E-2</c:v>
                </c:pt>
                <c:pt idx="845">
                  <c:v>-6.6649158421566934E-2</c:v>
                </c:pt>
                <c:pt idx="846">
                  <c:v>-6.9574237169350406E-2</c:v>
                </c:pt>
                <c:pt idx="847">
                  <c:v>-7.5257247307900954E-2</c:v>
                </c:pt>
                <c:pt idx="848">
                  <c:v>-7.4337936844312003E-2</c:v>
                </c:pt>
                <c:pt idx="849">
                  <c:v>-7.6260131449998214E-2</c:v>
                </c:pt>
                <c:pt idx="850">
                  <c:v>-7.6260131449998214E-2</c:v>
                </c:pt>
                <c:pt idx="851">
                  <c:v>-7.6260131449998214E-2</c:v>
                </c:pt>
                <c:pt idx="852">
                  <c:v>-8.0605962732419156E-2</c:v>
                </c:pt>
                <c:pt idx="853">
                  <c:v>-8.127455216048407E-2</c:v>
                </c:pt>
                <c:pt idx="854">
                  <c:v>-8.127455216048407E-2</c:v>
                </c:pt>
                <c:pt idx="855">
                  <c:v>-8.1859567910040676E-2</c:v>
                </c:pt>
                <c:pt idx="856">
                  <c:v>-8.3196746766170282E-2</c:v>
                </c:pt>
                <c:pt idx="857">
                  <c:v>-8.3196746766170282E-2</c:v>
                </c:pt>
                <c:pt idx="858">
                  <c:v>-8.3196746766170282E-2</c:v>
                </c:pt>
                <c:pt idx="859">
                  <c:v>-8.8629035869196571E-2</c:v>
                </c:pt>
                <c:pt idx="860">
                  <c:v>-8.8963330583228917E-2</c:v>
                </c:pt>
                <c:pt idx="861">
                  <c:v>-8.4951794014840321E-2</c:v>
                </c:pt>
                <c:pt idx="862">
                  <c:v>-9.1219819902947696E-2</c:v>
                </c:pt>
                <c:pt idx="863">
                  <c:v>-9.3894177615206686E-2</c:v>
                </c:pt>
                <c:pt idx="864">
                  <c:v>-9.3894177615206686E-2</c:v>
                </c:pt>
                <c:pt idx="865">
                  <c:v>-9.3894177615206686E-2</c:v>
                </c:pt>
                <c:pt idx="866">
                  <c:v>-0.10258584018004879</c:v>
                </c:pt>
                <c:pt idx="867">
                  <c:v>-0.1019172507519841</c:v>
                </c:pt>
                <c:pt idx="868">
                  <c:v>-0.11779624966852253</c:v>
                </c:pt>
                <c:pt idx="869">
                  <c:v>-0.1167933655264255</c:v>
                </c:pt>
                <c:pt idx="870">
                  <c:v>-0.12038703370227366</c:v>
                </c:pt>
                <c:pt idx="871">
                  <c:v>-0.12038703370227366</c:v>
                </c:pt>
                <c:pt idx="872">
                  <c:v>-0.12038703370227366</c:v>
                </c:pt>
                <c:pt idx="873">
                  <c:v>-0.13568101686925549</c:v>
                </c:pt>
                <c:pt idx="874">
                  <c:v>-0.13651675365433658</c:v>
                </c:pt>
                <c:pt idx="875">
                  <c:v>-0.13601531158328783</c:v>
                </c:pt>
                <c:pt idx="876">
                  <c:v>-0.12339568612856522</c:v>
                </c:pt>
                <c:pt idx="877">
                  <c:v>-0.12356283348558139</c:v>
                </c:pt>
                <c:pt idx="878">
                  <c:v>-0.12356283348558139</c:v>
                </c:pt>
                <c:pt idx="879">
                  <c:v>-0.12356283348558139</c:v>
                </c:pt>
                <c:pt idx="880">
                  <c:v>-0.13442741169163397</c:v>
                </c:pt>
                <c:pt idx="881">
                  <c:v>-0.12807581212501873</c:v>
                </c:pt>
                <c:pt idx="882">
                  <c:v>-0.12506715969872717</c:v>
                </c:pt>
                <c:pt idx="883">
                  <c:v>-0.12372998084259756</c:v>
                </c:pt>
                <c:pt idx="884">
                  <c:v>-0.10793455560456722</c:v>
                </c:pt>
                <c:pt idx="885">
                  <c:v>-0.10793455560456722</c:v>
                </c:pt>
                <c:pt idx="886">
                  <c:v>-0.10793455560456722</c:v>
                </c:pt>
                <c:pt idx="887">
                  <c:v>-0.12581932280529995</c:v>
                </c:pt>
                <c:pt idx="888">
                  <c:v>-0.12180778623691135</c:v>
                </c:pt>
                <c:pt idx="889">
                  <c:v>-0.12189135991541944</c:v>
                </c:pt>
                <c:pt idx="890">
                  <c:v>-0.12005273898824131</c:v>
                </c:pt>
                <c:pt idx="891">
                  <c:v>-0.13777035883195787</c:v>
                </c:pt>
                <c:pt idx="892">
                  <c:v>-0.13777035883195787</c:v>
                </c:pt>
                <c:pt idx="893">
                  <c:v>-0.13777035883195787</c:v>
                </c:pt>
                <c:pt idx="894">
                  <c:v>-0.14153117436482243</c:v>
                </c:pt>
                <c:pt idx="895">
                  <c:v>-0.14052829022272517</c:v>
                </c:pt>
                <c:pt idx="896">
                  <c:v>-0.14830064232397833</c:v>
                </c:pt>
                <c:pt idx="897">
                  <c:v>-0.13969255343764408</c:v>
                </c:pt>
                <c:pt idx="898">
                  <c:v>-0.12782509108949425</c:v>
                </c:pt>
                <c:pt idx="899">
                  <c:v>-0.12782509108949425</c:v>
                </c:pt>
                <c:pt idx="900">
                  <c:v>-0.12782509108949425</c:v>
                </c:pt>
                <c:pt idx="901">
                  <c:v>-0.12498358602021908</c:v>
                </c:pt>
                <c:pt idx="902">
                  <c:v>-0.12958013833816429</c:v>
                </c:pt>
                <c:pt idx="903">
                  <c:v>-0.11712766024045784</c:v>
                </c:pt>
                <c:pt idx="904">
                  <c:v>-0.11219681320848007</c:v>
                </c:pt>
                <c:pt idx="905">
                  <c:v>-0.11094320803085855</c:v>
                </c:pt>
                <c:pt idx="906">
                  <c:v>-0.11094320803085855</c:v>
                </c:pt>
                <c:pt idx="907">
                  <c:v>-0.11094320803085855</c:v>
                </c:pt>
                <c:pt idx="908">
                  <c:v>-0.11829769173957128</c:v>
                </c:pt>
                <c:pt idx="909">
                  <c:v>-0.11512189195626354</c:v>
                </c:pt>
                <c:pt idx="910">
                  <c:v>-0.11930057588166831</c:v>
                </c:pt>
                <c:pt idx="911">
                  <c:v>-0.11988559163122514</c:v>
                </c:pt>
                <c:pt idx="912">
                  <c:v>-0.11512189195626354</c:v>
                </c:pt>
                <c:pt idx="913">
                  <c:v>-0.11512189195626354</c:v>
                </c:pt>
                <c:pt idx="914">
                  <c:v>-0.11512189195626354</c:v>
                </c:pt>
                <c:pt idx="915">
                  <c:v>-0.10450803478573523</c:v>
                </c:pt>
                <c:pt idx="916">
                  <c:v>-0.10024577718182215</c:v>
                </c:pt>
                <c:pt idx="917">
                  <c:v>-8.0438815375402983E-2</c:v>
                </c:pt>
                <c:pt idx="918">
                  <c:v>-8.0856683767943416E-2</c:v>
                </c:pt>
                <c:pt idx="919">
                  <c:v>-7.6009410414473955E-2</c:v>
                </c:pt>
                <c:pt idx="920">
                  <c:v>-7.6009410414473955E-2</c:v>
                </c:pt>
                <c:pt idx="921">
                  <c:v>-7.6009410414473955E-2</c:v>
                </c:pt>
                <c:pt idx="922">
                  <c:v>-7.2332168560117482E-2</c:v>
                </c:pt>
                <c:pt idx="923">
                  <c:v>-8.2026715267056849E-2</c:v>
                </c:pt>
                <c:pt idx="924">
                  <c:v>-7.7179441913587166E-2</c:v>
                </c:pt>
                <c:pt idx="925">
                  <c:v>-8.5703957121413099E-2</c:v>
                </c:pt>
                <c:pt idx="926">
                  <c:v>-9.5732798542384812E-2</c:v>
                </c:pt>
                <c:pt idx="927">
                  <c:v>-9.5732798542384812E-2</c:v>
                </c:pt>
                <c:pt idx="928">
                  <c:v>-9.5732798542384812E-2</c:v>
                </c:pt>
                <c:pt idx="929">
                  <c:v>-9.1052672545931523E-2</c:v>
                </c:pt>
                <c:pt idx="930">
                  <c:v>-8.7542578048591224E-2</c:v>
                </c:pt>
                <c:pt idx="931">
                  <c:v>-9.5732798542384812E-2</c:v>
                </c:pt>
                <c:pt idx="932">
                  <c:v>-9.1052672545931523E-2</c:v>
                </c:pt>
                <c:pt idx="933">
                  <c:v>-9.3476309222666254E-2</c:v>
                </c:pt>
                <c:pt idx="934">
                  <c:v>-9.3476309222666254E-2</c:v>
                </c:pt>
                <c:pt idx="935">
                  <c:v>-9.3476309222666254E-2</c:v>
                </c:pt>
                <c:pt idx="936">
                  <c:v>-8.64561202279861E-2</c:v>
                </c:pt>
                <c:pt idx="937">
                  <c:v>-7.9603078590322118E-2</c:v>
                </c:pt>
                <c:pt idx="938">
                  <c:v>-7.1078563382496185E-2</c:v>
                </c:pt>
                <c:pt idx="939">
                  <c:v>-7.5090099950884781E-2</c:v>
                </c:pt>
                <c:pt idx="940">
                  <c:v>-7.6761573521046733E-2</c:v>
                </c:pt>
                <c:pt idx="941">
                  <c:v>-7.6761573521046733E-2</c:v>
                </c:pt>
                <c:pt idx="942">
                  <c:v>-7.6761573521046733E-2</c:v>
                </c:pt>
                <c:pt idx="943">
                  <c:v>-6.9574237169350406E-2</c:v>
                </c:pt>
                <c:pt idx="944">
                  <c:v>-6.5395553243945415E-2</c:v>
                </c:pt>
                <c:pt idx="945">
                  <c:v>-6.7819189920680367E-2</c:v>
                </c:pt>
                <c:pt idx="946">
                  <c:v>-7.55915420219333E-2</c:v>
                </c:pt>
                <c:pt idx="947">
                  <c:v>-9.3142014508633908E-2</c:v>
                </c:pt>
                <c:pt idx="948">
                  <c:v>-9.3142014508633908E-2</c:v>
                </c:pt>
                <c:pt idx="949">
                  <c:v>-9.3142014508633908E-2</c:v>
                </c:pt>
                <c:pt idx="950">
                  <c:v>-9.6317814291941639E-2</c:v>
                </c:pt>
                <c:pt idx="951">
                  <c:v>-8.4366778265283715E-2</c:v>
                </c:pt>
                <c:pt idx="952">
                  <c:v>-8.6038251835445667E-2</c:v>
                </c:pt>
                <c:pt idx="953">
                  <c:v>-9.0216935760850436E-2</c:v>
                </c:pt>
                <c:pt idx="954">
                  <c:v>-0.10551091892783226</c:v>
                </c:pt>
                <c:pt idx="955">
                  <c:v>-0.10551091892783226</c:v>
                </c:pt>
                <c:pt idx="956">
                  <c:v>-0.10551091892783226</c:v>
                </c:pt>
                <c:pt idx="957">
                  <c:v>-0.11127750274489112</c:v>
                </c:pt>
                <c:pt idx="958">
                  <c:v>-0.10835242399710765</c:v>
                </c:pt>
                <c:pt idx="959">
                  <c:v>-0.10659737674843761</c:v>
                </c:pt>
                <c:pt idx="960">
                  <c:v>-0.11787982334703062</c:v>
                </c:pt>
                <c:pt idx="961">
                  <c:v>-0.11370113942162585</c:v>
                </c:pt>
                <c:pt idx="962">
                  <c:v>-0.11370113942162585</c:v>
                </c:pt>
                <c:pt idx="963">
                  <c:v>-0.11370113942162585</c:v>
                </c:pt>
                <c:pt idx="964">
                  <c:v>-0.11386828677864202</c:v>
                </c:pt>
                <c:pt idx="965">
                  <c:v>-0.10509305053529183</c:v>
                </c:pt>
                <c:pt idx="966">
                  <c:v>-0.11194609217295581</c:v>
                </c:pt>
                <c:pt idx="967">
                  <c:v>-0.11345041838610159</c:v>
                </c:pt>
                <c:pt idx="968">
                  <c:v>-0.11503831827775546</c:v>
                </c:pt>
                <c:pt idx="969">
                  <c:v>-0.11503831827775546</c:v>
                </c:pt>
                <c:pt idx="970">
                  <c:v>-0.11503831827775546</c:v>
                </c:pt>
                <c:pt idx="971">
                  <c:v>-0.11629192345537698</c:v>
                </c:pt>
                <c:pt idx="972">
                  <c:v>-0.10484232949976757</c:v>
                </c:pt>
                <c:pt idx="973">
                  <c:v>-0.11177894481593964</c:v>
                </c:pt>
                <c:pt idx="974">
                  <c:v>-0.11670979184791741</c:v>
                </c:pt>
                <c:pt idx="975">
                  <c:v>-0.12322853877154905</c:v>
                </c:pt>
                <c:pt idx="976">
                  <c:v>-0.12322853877154905</c:v>
                </c:pt>
                <c:pt idx="977">
                  <c:v>-0.12322853877154905</c:v>
                </c:pt>
                <c:pt idx="978">
                  <c:v>-0.12381355452110565</c:v>
                </c:pt>
                <c:pt idx="979">
                  <c:v>-0.12782509108949425</c:v>
                </c:pt>
                <c:pt idx="980">
                  <c:v>-0.12180778623691135</c:v>
                </c:pt>
                <c:pt idx="981">
                  <c:v>-0.12314496509304096</c:v>
                </c:pt>
                <c:pt idx="982">
                  <c:v>-0.13058302248026155</c:v>
                </c:pt>
                <c:pt idx="983">
                  <c:v>-0.13058302248026155</c:v>
                </c:pt>
                <c:pt idx="984">
                  <c:v>-0.13058302248026155</c:v>
                </c:pt>
                <c:pt idx="985">
                  <c:v>-0.12673863326888912</c:v>
                </c:pt>
                <c:pt idx="986">
                  <c:v>-0.12673863326888912</c:v>
                </c:pt>
                <c:pt idx="987">
                  <c:v>-0.11988559163122514</c:v>
                </c:pt>
                <c:pt idx="988">
                  <c:v>-0.12180778623691135</c:v>
                </c:pt>
                <c:pt idx="989">
                  <c:v>-0.11787982334703062</c:v>
                </c:pt>
                <c:pt idx="990">
                  <c:v>-0.11787982334703062</c:v>
                </c:pt>
                <c:pt idx="991">
                  <c:v>-0.11787982334703062</c:v>
                </c:pt>
                <c:pt idx="992">
                  <c:v>-0.11085963435235047</c:v>
                </c:pt>
                <c:pt idx="993">
                  <c:v>-0.11278182895803668</c:v>
                </c:pt>
                <c:pt idx="994">
                  <c:v>-0.10768383456904274</c:v>
                </c:pt>
                <c:pt idx="995">
                  <c:v>-0.10885386606815617</c:v>
                </c:pt>
                <c:pt idx="996">
                  <c:v>-0.11244753424400433</c:v>
                </c:pt>
                <c:pt idx="997">
                  <c:v>-0.11244753424400433</c:v>
                </c:pt>
                <c:pt idx="998">
                  <c:v>-0.11244753424400433</c:v>
                </c:pt>
                <c:pt idx="999">
                  <c:v>-8.8712609547704657E-2</c:v>
                </c:pt>
                <c:pt idx="1000">
                  <c:v>-8.6706841263510359E-2</c:v>
                </c:pt>
                <c:pt idx="1001">
                  <c:v>-8.1190978481975984E-2</c:v>
                </c:pt>
                <c:pt idx="1002">
                  <c:v>-8.4032483551251147E-2</c:v>
                </c:pt>
                <c:pt idx="1003">
                  <c:v>-7.9686652268830205E-2</c:v>
                </c:pt>
                <c:pt idx="1004">
                  <c:v>-7.9686652268830205E-2</c:v>
                </c:pt>
                <c:pt idx="1005">
                  <c:v>-7.9686652268830205E-2</c:v>
                </c:pt>
                <c:pt idx="1006">
                  <c:v>-8.2611731016613676E-2</c:v>
                </c:pt>
                <c:pt idx="1007">
                  <c:v>-8.6706841263510359E-2</c:v>
                </c:pt>
                <c:pt idx="1008">
                  <c:v>-8.4617499300807975E-2</c:v>
                </c:pt>
                <c:pt idx="1009">
                  <c:v>-8.4784646657824148E-2</c:v>
                </c:pt>
                <c:pt idx="1010">
                  <c:v>-8.7459004370083138E-2</c:v>
                </c:pt>
                <c:pt idx="1011">
                  <c:v>-8.7459004370083138E-2</c:v>
                </c:pt>
                <c:pt idx="1012">
                  <c:v>-8.7459004370083138E-2</c:v>
                </c:pt>
                <c:pt idx="1013">
                  <c:v>-8.9214051618753176E-2</c:v>
                </c:pt>
                <c:pt idx="1014">
                  <c:v>-9.9326466718232975E-2</c:v>
                </c:pt>
                <c:pt idx="1015">
                  <c:v>-0.10308728225109753</c:v>
                </c:pt>
                <c:pt idx="1016">
                  <c:v>-9.8825024647184456E-2</c:v>
                </c:pt>
                <c:pt idx="1017">
                  <c:v>-8.0104520661370637E-2</c:v>
                </c:pt>
                <c:pt idx="1018">
                  <c:v>-8.0104520661370637E-2</c:v>
                </c:pt>
                <c:pt idx="1019">
                  <c:v>-8.0104520661370637E-2</c:v>
                </c:pt>
                <c:pt idx="1020">
                  <c:v>-8.1943141588548762E-2</c:v>
                </c:pt>
                <c:pt idx="1021">
                  <c:v>-8.0689536410927243E-2</c:v>
                </c:pt>
                <c:pt idx="1022">
                  <c:v>-7.2582889595641964E-2</c:v>
                </c:pt>
                <c:pt idx="1023">
                  <c:v>-7.0577121311447444E-2</c:v>
                </c:pt>
                <c:pt idx="1024">
                  <c:v>-7.6260131449998214E-2</c:v>
                </c:pt>
                <c:pt idx="1025">
                  <c:v>-7.6260131449998214E-2</c:v>
                </c:pt>
                <c:pt idx="1026">
                  <c:v>-7.6260131449998214E-2</c:v>
                </c:pt>
                <c:pt idx="1027">
                  <c:v>-7.1162137061004271E-2</c:v>
                </c:pt>
                <c:pt idx="1028">
                  <c:v>-6.5144832208421155E-2</c:v>
                </c:pt>
                <c:pt idx="1029">
                  <c:v>-6.4225521744832204E-2</c:v>
                </c:pt>
                <c:pt idx="1030">
                  <c:v>-6.9824958204874665E-2</c:v>
                </c:pt>
                <c:pt idx="1031">
                  <c:v>-6.4141948066324117E-2</c:v>
                </c:pt>
                <c:pt idx="1032">
                  <c:v>-6.4141948066324117E-2</c:v>
                </c:pt>
                <c:pt idx="1033">
                  <c:v>-6.4141948066324117E-2</c:v>
                </c:pt>
                <c:pt idx="1034">
                  <c:v>-6.5562700600961588E-2</c:v>
                </c:pt>
                <c:pt idx="1035">
                  <c:v>-6.9072795098301887E-2</c:v>
                </c:pt>
                <c:pt idx="1036">
                  <c:v>-7.2081447524593223E-2</c:v>
                </c:pt>
                <c:pt idx="1037">
                  <c:v>-6.9992105561890838E-2</c:v>
                </c:pt>
                <c:pt idx="1038">
                  <c:v>-7.2499315917133877E-2</c:v>
                </c:pt>
                <c:pt idx="1039">
                  <c:v>-7.2499315917133877E-2</c:v>
                </c:pt>
                <c:pt idx="1040">
                  <c:v>-7.2499315917133877E-2</c:v>
                </c:pt>
                <c:pt idx="1041">
                  <c:v>-7.266646327415005E-2</c:v>
                </c:pt>
                <c:pt idx="1042">
                  <c:v>-6.798633727769654E-2</c:v>
                </c:pt>
                <c:pt idx="1043">
                  <c:v>-6.8905647741285492E-2</c:v>
                </c:pt>
                <c:pt idx="1044">
                  <c:v>-7.2332168560117482E-2</c:v>
                </c:pt>
                <c:pt idx="1045">
                  <c:v>-7.9018062840765291E-2</c:v>
                </c:pt>
                <c:pt idx="1046">
                  <c:v>-7.9018062840765291E-2</c:v>
                </c:pt>
                <c:pt idx="1047">
                  <c:v>-7.9018062840765291E-2</c:v>
                </c:pt>
                <c:pt idx="1048">
                  <c:v>-7.6009410414473955E-2</c:v>
                </c:pt>
                <c:pt idx="1049">
                  <c:v>-6.5061258529913069E-2</c:v>
                </c:pt>
                <c:pt idx="1050">
                  <c:v>-6.8487779348745059E-2</c:v>
                </c:pt>
                <c:pt idx="1051">
                  <c:v>-7.0493547632939357E-2</c:v>
                </c:pt>
                <c:pt idx="1052">
                  <c:v>-7.0744268668463617E-2</c:v>
                </c:pt>
                <c:pt idx="1053">
                  <c:v>-7.0744268668463617E-2</c:v>
                </c:pt>
                <c:pt idx="1054">
                  <c:v>-7.0744268668463617E-2</c:v>
                </c:pt>
                <c:pt idx="1055">
                  <c:v>-6.8738500384269319E-2</c:v>
                </c:pt>
                <c:pt idx="1056">
                  <c:v>-5.9461822069870607E-2</c:v>
                </c:pt>
                <c:pt idx="1057">
                  <c:v>-5.8542511606281433E-2</c:v>
                </c:pt>
                <c:pt idx="1058">
                  <c:v>-6.1049721961524472E-2</c:v>
                </c:pt>
                <c:pt idx="1059">
                  <c:v>-5.3862385609827923E-2</c:v>
                </c:pt>
                <c:pt idx="1060">
                  <c:v>-5.3862385609827923E-2</c:v>
                </c:pt>
                <c:pt idx="1061">
                  <c:v>-5.3862385609827923E-2</c:v>
                </c:pt>
                <c:pt idx="1062">
                  <c:v>-4.9349406970390808E-2</c:v>
                </c:pt>
                <c:pt idx="1063">
                  <c:v>-4.3081381082283432E-2</c:v>
                </c:pt>
                <c:pt idx="1064">
                  <c:v>-4.8012228114261202E-2</c:v>
                </c:pt>
                <c:pt idx="1065">
                  <c:v>-4.4669280973937298E-2</c:v>
                </c:pt>
                <c:pt idx="1066">
                  <c:v>-4.8179375471277375E-2</c:v>
                </c:pt>
                <c:pt idx="1067">
                  <c:v>-4.8179375471277375E-2</c:v>
                </c:pt>
                <c:pt idx="1068">
                  <c:v>-4.8179375471277375E-2</c:v>
                </c:pt>
                <c:pt idx="1069">
                  <c:v>-4.7677933400228856E-2</c:v>
                </c:pt>
                <c:pt idx="1070">
                  <c:v>-4.2747086368251086E-2</c:v>
                </c:pt>
                <c:pt idx="1071">
                  <c:v>-3.748194462224097E-2</c:v>
                </c:pt>
                <c:pt idx="1072">
                  <c:v>-4.040702337002422E-2</c:v>
                </c:pt>
                <c:pt idx="1073">
                  <c:v>-3.8317681407321835E-2</c:v>
                </c:pt>
                <c:pt idx="1074">
                  <c:v>-3.8317681407321835E-2</c:v>
                </c:pt>
                <c:pt idx="1075">
                  <c:v>-3.8317681407321835E-2</c:v>
                </c:pt>
                <c:pt idx="1076">
                  <c:v>-3.2885392304295546E-2</c:v>
                </c:pt>
                <c:pt idx="1077">
                  <c:v>-1.9847898457032276E-2</c:v>
                </c:pt>
                <c:pt idx="1078">
                  <c:v>-1.9346456385983757E-2</c:v>
                </c:pt>
                <c:pt idx="1079">
                  <c:v>-2.1268650991669968E-2</c:v>
                </c:pt>
                <c:pt idx="1080">
                  <c:v>-1.3496298890417036E-2</c:v>
                </c:pt>
                <c:pt idx="1081">
                  <c:v>-1.3496298890417036E-2</c:v>
                </c:pt>
                <c:pt idx="1082">
                  <c:v>-1.3496298890417036E-2</c:v>
                </c:pt>
                <c:pt idx="1083">
                  <c:v>-1.6003509245659853E-2</c:v>
                </c:pt>
                <c:pt idx="1084">
                  <c:v>-2.1602945705702314E-2</c:v>
                </c:pt>
                <c:pt idx="1085">
                  <c:v>-1.7674982815821805E-2</c:v>
                </c:pt>
                <c:pt idx="1086">
                  <c:v>-1.5669214531627507E-2</c:v>
                </c:pt>
                <c:pt idx="1087">
                  <c:v>-6.5596835742447457E-3</c:v>
                </c:pt>
                <c:pt idx="1088">
                  <c:v>-6.5596835742447457E-3</c:v>
                </c:pt>
                <c:pt idx="1089">
                  <c:v>-6.5596835742447457E-3</c:v>
                </c:pt>
                <c:pt idx="1090">
                  <c:v>-6.5596835742447457E-3</c:v>
                </c:pt>
                <c:pt idx="1091">
                  <c:v>-1.795983899283371E-3</c:v>
                </c:pt>
                <c:pt idx="1092">
                  <c:v>4.1377472747916588E-3</c:v>
                </c:pt>
                <c:pt idx="1093">
                  <c:v>2.0484053120892742E-3</c:v>
                </c:pt>
                <c:pt idx="1094">
                  <c:v>-9.8080623911533937E-4</c:v>
                </c:pt>
                <c:pt idx="1095">
                  <c:v>-9.8080623911533937E-4</c:v>
                </c:pt>
                <c:pt idx="1096">
                  <c:v>-9.8080623911533937E-4</c:v>
                </c:pt>
                <c:pt idx="1097">
                  <c:v>-9.8080623911533937E-4</c:v>
                </c:pt>
                <c:pt idx="1098">
                  <c:v>-7.6029338030614291E-3</c:v>
                </c:pt>
                <c:pt idx="1099">
                  <c:v>-1.2716222175222391E-2</c:v>
                </c:pt>
                <c:pt idx="1100">
                  <c:v>1.1509029292884554E-2</c:v>
                </c:pt>
                <c:pt idx="1101">
                  <c:v>4.6354285303074061E-3</c:v>
                </c:pt>
                <c:pt idx="1102">
                  <c:v>4.6354285303074061E-3</c:v>
                </c:pt>
                <c:pt idx="1103">
                  <c:v>4.6354285303074061E-3</c:v>
                </c:pt>
                <c:pt idx="1104">
                  <c:v>1.9472347249528399E-2</c:v>
                </c:pt>
                <c:pt idx="1105">
                  <c:v>1.5532600470978153E-2</c:v>
                </c:pt>
                <c:pt idx="1106">
                  <c:v>1.2850219685582198E-2</c:v>
                </c:pt>
                <c:pt idx="1107">
                  <c:v>1.3436990482387667E-2</c:v>
                </c:pt>
                <c:pt idx="1108">
                  <c:v>1.0754609696991713E-2</c:v>
                </c:pt>
                <c:pt idx="1109">
                  <c:v>1.0754609696991713E-2</c:v>
                </c:pt>
                <c:pt idx="1110">
                  <c:v>1.0754609696991713E-2</c:v>
                </c:pt>
                <c:pt idx="1111">
                  <c:v>6.7310385188978916E-3</c:v>
                </c:pt>
                <c:pt idx="1112">
                  <c:v>7.5692825143340858E-3</c:v>
                </c:pt>
                <c:pt idx="1113">
                  <c:v>1.0084014500642891E-2</c:v>
                </c:pt>
                <c:pt idx="1114">
                  <c:v>-3.495538225423811E-3</c:v>
                </c:pt>
                <c:pt idx="1115">
                  <c:v>-2.7411186295313028E-3</c:v>
                </c:pt>
                <c:pt idx="1116">
                  <c:v>-2.7411186295313028E-3</c:v>
                </c:pt>
                <c:pt idx="1117">
                  <c:v>-2.7411186295313028E-3</c:v>
                </c:pt>
                <c:pt idx="1118">
                  <c:v>-9.3632461934775035E-3</c:v>
                </c:pt>
                <c:pt idx="1119">
                  <c:v>7.2339849161595637E-3</c:v>
                </c:pt>
                <c:pt idx="1120">
                  <c:v>1.0084014500642891E-2</c:v>
                </c:pt>
                <c:pt idx="1121">
                  <c:v>1.2766395286038623E-2</c:v>
                </c:pt>
                <c:pt idx="1122">
                  <c:v>1.2598746486951473E-2</c:v>
                </c:pt>
                <c:pt idx="1123">
                  <c:v>1.2598746486951473E-2</c:v>
                </c:pt>
                <c:pt idx="1124">
                  <c:v>1.2598746486951473E-2</c:v>
                </c:pt>
                <c:pt idx="1125">
                  <c:v>1.8131156856830311E-2</c:v>
                </c:pt>
                <c:pt idx="1126">
                  <c:v>1.8969400852266727E-2</c:v>
                </c:pt>
                <c:pt idx="1127">
                  <c:v>1.301786848466957E-2</c:v>
                </c:pt>
                <c:pt idx="1128">
                  <c:v>1.9220874050897452E-2</c:v>
                </c:pt>
                <c:pt idx="1129">
                  <c:v>1.6538493265501497E-2</c:v>
                </c:pt>
                <c:pt idx="1130">
                  <c:v>1.6538493265501497E-2</c:v>
                </c:pt>
                <c:pt idx="1131">
                  <c:v>1.6538493265501497E-2</c:v>
                </c:pt>
                <c:pt idx="1132">
                  <c:v>3.0034221592024624E-2</c:v>
                </c:pt>
                <c:pt idx="1133">
                  <c:v>3.0453343589742943E-2</c:v>
                </c:pt>
                <c:pt idx="1134">
                  <c:v>2.8609206799783182E-2</c:v>
                </c:pt>
                <c:pt idx="1135">
                  <c:v>2.4753284420776511E-2</c:v>
                </c:pt>
                <c:pt idx="1136">
                  <c:v>2.4166513623971264E-2</c:v>
                </c:pt>
                <c:pt idx="1137">
                  <c:v>2.4166513623971264E-2</c:v>
                </c:pt>
                <c:pt idx="1138">
                  <c:v>2.4166513623971264E-2</c:v>
                </c:pt>
                <c:pt idx="1139">
                  <c:v>2.0813537642226487E-2</c:v>
                </c:pt>
                <c:pt idx="1140">
                  <c:v>2.0478240044051965E-2</c:v>
                </c:pt>
                <c:pt idx="1141">
                  <c:v>1.9639996048615549E-2</c:v>
                </c:pt>
                <c:pt idx="1142">
                  <c:v>9.6648925029245714E-3</c:v>
                </c:pt>
                <c:pt idx="1143">
                  <c:v>2.1651781637662681E-2</c:v>
                </c:pt>
                <c:pt idx="1144">
                  <c:v>2.1651781637662681E-2</c:v>
                </c:pt>
                <c:pt idx="1145">
                  <c:v>2.1651781637662681E-2</c:v>
                </c:pt>
                <c:pt idx="1146">
                  <c:v>2.0478240044051965E-2</c:v>
                </c:pt>
                <c:pt idx="1147">
                  <c:v>2.6513596811192697E-2</c:v>
                </c:pt>
                <c:pt idx="1148">
                  <c:v>2.4669460021232936E-2</c:v>
                </c:pt>
                <c:pt idx="1149">
                  <c:v>2.626212361256175E-2</c:v>
                </c:pt>
                <c:pt idx="1150">
                  <c:v>2.1735606037206257E-2</c:v>
                </c:pt>
                <c:pt idx="1151">
                  <c:v>2.1735606037206257E-2</c:v>
                </c:pt>
                <c:pt idx="1152">
                  <c:v>2.1735606037206257E-2</c:v>
                </c:pt>
                <c:pt idx="1153">
                  <c:v>1.6538493265501497E-2</c:v>
                </c:pt>
                <c:pt idx="1154">
                  <c:v>1.4442883276911012E-2</c:v>
                </c:pt>
                <c:pt idx="1155">
                  <c:v>6.5633897198107416E-3</c:v>
                </c:pt>
                <c:pt idx="1156">
                  <c:v>-8.9698183957165334E-4</c:v>
                </c:pt>
                <c:pt idx="1157">
                  <c:v>-1.3999282368333255E-3</c:v>
                </c:pt>
                <c:pt idx="1158">
                  <c:v>-1.3999282368333255E-3</c:v>
                </c:pt>
                <c:pt idx="1159">
                  <c:v>-1.3999282368333255E-3</c:v>
                </c:pt>
                <c:pt idx="1160">
                  <c:v>7.9884045120521829E-3</c:v>
                </c:pt>
                <c:pt idx="1161">
                  <c:v>5.1383749275690782E-3</c:v>
                </c:pt>
                <c:pt idx="1162">
                  <c:v>9.1619461056628992E-3</c:v>
                </c:pt>
                <c:pt idx="1163">
                  <c:v>6.3119165211797945E-3</c:v>
                </c:pt>
                <c:pt idx="1164">
                  <c:v>3.0427649389785927E-3</c:v>
                </c:pt>
                <c:pt idx="1165">
                  <c:v>3.0427649389785927E-3</c:v>
                </c:pt>
                <c:pt idx="1166">
                  <c:v>3.0427649389785927E-3</c:v>
                </c:pt>
                <c:pt idx="1167">
                  <c:v>-2.9925918281621389E-3</c:v>
                </c:pt>
                <c:pt idx="1168">
                  <c:v>-1.9028746340949976E-3</c:v>
                </c:pt>
                <c:pt idx="1169">
                  <c:v>-8.9698183957165334E-4</c:v>
                </c:pt>
                <c:pt idx="1170">
                  <c:v>6.7310385188978916E-3</c:v>
                </c:pt>
                <c:pt idx="1171">
                  <c:v>5.9766189230052724E-3</c:v>
                </c:pt>
                <c:pt idx="1172">
                  <c:v>5.9766189230052724E-3</c:v>
                </c:pt>
                <c:pt idx="1173">
                  <c:v>5.9766189230052724E-3</c:v>
                </c:pt>
                <c:pt idx="1174">
                  <c:v>1.1844326891058854E-2</c:v>
                </c:pt>
                <c:pt idx="1175">
                  <c:v>1.0309793499316822E-3</c:v>
                </c:pt>
                <c:pt idx="1176">
                  <c:v>-2.3219966318133167E-3</c:v>
                </c:pt>
                <c:pt idx="1177">
                  <c:v>3.2104137380659648E-3</c:v>
                </c:pt>
                <c:pt idx="1178">
                  <c:v>-1.2322794377461754E-3</c:v>
                </c:pt>
                <c:pt idx="1179">
                  <c:v>-1.2322794377461754E-3</c:v>
                </c:pt>
                <c:pt idx="1180">
                  <c:v>-1.2322794377461754E-3</c:v>
                </c:pt>
                <c:pt idx="1181">
                  <c:v>2.8751161398912206E-3</c:v>
                </c:pt>
                <c:pt idx="1182">
                  <c:v>8.633305508443101E-4</c:v>
                </c:pt>
                <c:pt idx="1183">
                  <c:v>2.4559941421731235E-3</c:v>
                </c:pt>
                <c:pt idx="1184">
                  <c:v>1.2011975690146226E-2</c:v>
                </c:pt>
                <c:pt idx="1185">
                  <c:v>1.134138049379696E-2</c:v>
                </c:pt>
                <c:pt idx="1186">
                  <c:v>1.134138049379696E-2</c:v>
                </c:pt>
                <c:pt idx="1187">
                  <c:v>1.134138049379696E-2</c:v>
                </c:pt>
                <c:pt idx="1188">
                  <c:v>7.4016337152469358E-3</c:v>
                </c:pt>
                <c:pt idx="1189">
                  <c:v>1.0084014500642891E-2</c:v>
                </c:pt>
                <c:pt idx="1190">
                  <c:v>8.9942973065757492E-3</c:v>
                </c:pt>
                <c:pt idx="1191">
                  <c:v>8.9942973065757492E-3</c:v>
                </c:pt>
                <c:pt idx="1192">
                  <c:v>1.1592853692428129E-2</c:v>
                </c:pt>
                <c:pt idx="1193">
                  <c:v>1.1592853692428129E-2</c:v>
                </c:pt>
                <c:pt idx="1194">
                  <c:v>1.1592853692428129E-2</c:v>
                </c:pt>
                <c:pt idx="1195">
                  <c:v>1.3101692884213145E-2</c:v>
                </c:pt>
                <c:pt idx="1196">
                  <c:v>2.3495918427622442E-2</c:v>
                </c:pt>
                <c:pt idx="1197">
                  <c:v>2.4501811222145786E-2</c:v>
                </c:pt>
                <c:pt idx="1198">
                  <c:v>2.4166513623971264E-2</c:v>
                </c:pt>
                <c:pt idx="1199">
                  <c:v>2.3495918427622442E-2</c:v>
                </c:pt>
                <c:pt idx="1200">
                  <c:v>2.3495918427622442E-2</c:v>
                </c:pt>
                <c:pt idx="1201">
                  <c:v>2.3495918427622442E-2</c:v>
                </c:pt>
                <c:pt idx="1202">
                  <c:v>2.0226766845421018E-2</c:v>
                </c:pt>
                <c:pt idx="1203">
                  <c:v>2.056206444359554E-2</c:v>
                </c:pt>
                <c:pt idx="1204">
                  <c:v>2.3495918427622442E-2</c:v>
                </c:pt>
                <c:pt idx="1205">
                  <c:v>1.9891469247246496E-2</c:v>
                </c:pt>
                <c:pt idx="1206">
                  <c:v>1.5867898069152675E-2</c:v>
                </c:pt>
                <c:pt idx="1207">
                  <c:v>1.5867898069152675E-2</c:v>
                </c:pt>
                <c:pt idx="1208">
                  <c:v>1.5867898069152675E-2</c:v>
                </c:pt>
                <c:pt idx="1209">
                  <c:v>9.8325413020119434E-3</c:v>
                </c:pt>
                <c:pt idx="1210">
                  <c:v>1.0586960897904563E-2</c:v>
                </c:pt>
                <c:pt idx="1211">
                  <c:v>2.1819430436749832E-2</c:v>
                </c:pt>
                <c:pt idx="1212">
                  <c:v>2.0645888843139115E-2</c:v>
                </c:pt>
                <c:pt idx="1213">
                  <c:v>2.1484132838575309E-2</c:v>
                </c:pt>
                <c:pt idx="1214">
                  <c:v>2.1484132838575309E-2</c:v>
                </c:pt>
                <c:pt idx="1215">
                  <c:v>2.1484132838575309E-2</c:v>
                </c:pt>
                <c:pt idx="1216">
                  <c:v>2.1651781637662681E-2</c:v>
                </c:pt>
                <c:pt idx="1217">
                  <c:v>2.1316484039488159E-2</c:v>
                </c:pt>
                <c:pt idx="1218">
                  <c:v>1.8885576452723152E-2</c:v>
                </c:pt>
                <c:pt idx="1219">
                  <c:v>2.0142942445877443E-2</c:v>
                </c:pt>
                <c:pt idx="1220">
                  <c:v>3.070481678837389E-2</c:v>
                </c:pt>
                <c:pt idx="1221">
                  <c:v>3.070481678837389E-2</c:v>
                </c:pt>
                <c:pt idx="1222">
                  <c:v>3.070481678837389E-2</c:v>
                </c:pt>
                <c:pt idx="1223">
                  <c:v>3.6488700356883674E-2</c:v>
                </c:pt>
                <c:pt idx="1224">
                  <c:v>3.5566631961903905E-2</c:v>
                </c:pt>
                <c:pt idx="1225">
                  <c:v>4.7385872297554643E-2</c:v>
                </c:pt>
                <c:pt idx="1226">
                  <c:v>4.9984428683406801E-2</c:v>
                </c:pt>
                <c:pt idx="1227">
                  <c:v>4.4284369514440591E-2</c:v>
                </c:pt>
                <c:pt idx="1228">
                  <c:v>4.4284369514440591E-2</c:v>
                </c:pt>
                <c:pt idx="1229">
                  <c:v>4.4284369514440591E-2</c:v>
                </c:pt>
                <c:pt idx="1230">
                  <c:v>4.3446125519004175E-2</c:v>
                </c:pt>
                <c:pt idx="1231">
                  <c:v>4.0931393532695592E-2</c:v>
                </c:pt>
                <c:pt idx="1232">
                  <c:v>4.0847569133152017E-2</c:v>
                </c:pt>
                <c:pt idx="1233">
                  <c:v>4.0763744733608442E-2</c:v>
                </c:pt>
                <c:pt idx="1234">
                  <c:v>4.0763744733608442E-2</c:v>
                </c:pt>
                <c:pt idx="1235">
                  <c:v>4.0763744733608442E-2</c:v>
                </c:pt>
                <c:pt idx="1236">
                  <c:v>4.0763744733608442E-2</c:v>
                </c:pt>
                <c:pt idx="1237">
                  <c:v>3.347102197331342E-2</c:v>
                </c:pt>
                <c:pt idx="1238">
                  <c:v>2.9615099594306749E-2</c:v>
                </c:pt>
                <c:pt idx="1239">
                  <c:v>2.7100367607998166E-2</c:v>
                </c:pt>
                <c:pt idx="1240">
                  <c:v>2.1987079235837204E-2</c:v>
                </c:pt>
                <c:pt idx="1241">
                  <c:v>2.3579742827166017E-2</c:v>
                </c:pt>
                <c:pt idx="1242">
                  <c:v>2.3579742827166017E-2</c:v>
                </c:pt>
                <c:pt idx="1243">
                  <c:v>2.3579742827166017E-2</c:v>
                </c:pt>
                <c:pt idx="1244">
                  <c:v>2.60944748134746E-2</c:v>
                </c:pt>
                <c:pt idx="1245">
                  <c:v>2.8525382400239607E-2</c:v>
                </c:pt>
                <c:pt idx="1246">
                  <c:v>2.2741498831729601E-2</c:v>
                </c:pt>
                <c:pt idx="1247">
                  <c:v>1.5700249270065525E-2</c:v>
                </c:pt>
                <c:pt idx="1248">
                  <c:v>1.3939936879649339E-2</c:v>
                </c:pt>
                <c:pt idx="1249">
                  <c:v>1.3939936879649339E-2</c:v>
                </c:pt>
                <c:pt idx="1250">
                  <c:v>1.3939936879649339E-2</c:v>
                </c:pt>
                <c:pt idx="1251">
                  <c:v>1.9891469247246496E-2</c:v>
                </c:pt>
                <c:pt idx="1252">
                  <c:v>2.1651781637662681E-2</c:v>
                </c:pt>
                <c:pt idx="1253">
                  <c:v>2.0142942445877443E-2</c:v>
                </c:pt>
                <c:pt idx="1254">
                  <c:v>1.7292912861394338E-2</c:v>
                </c:pt>
                <c:pt idx="1255">
                  <c:v>1.5364951671891003E-2</c:v>
                </c:pt>
                <c:pt idx="1256">
                  <c:v>1.5364951671891003E-2</c:v>
                </c:pt>
                <c:pt idx="1257">
                  <c:v>1.5364951671891003E-2</c:v>
                </c:pt>
                <c:pt idx="1258">
                  <c:v>1.7460561660481488E-2</c:v>
                </c:pt>
                <c:pt idx="1259">
                  <c:v>2.2238552434467929E-2</c:v>
                </c:pt>
                <c:pt idx="1260">
                  <c:v>1.9891469247246496E-2</c:v>
                </c:pt>
                <c:pt idx="1261">
                  <c:v>2.6681245610280069E-2</c:v>
                </c:pt>
                <c:pt idx="1262">
                  <c:v>2.1316484039488159E-2</c:v>
                </c:pt>
                <c:pt idx="1263">
                  <c:v>2.1316484039488159E-2</c:v>
                </c:pt>
                <c:pt idx="1264">
                  <c:v>2.1316484039488159E-2</c:v>
                </c:pt>
                <c:pt idx="1265">
                  <c:v>3.1459236384266287E-2</c:v>
                </c:pt>
                <c:pt idx="1266">
                  <c:v>3.4728387966467489E-2</c:v>
                </c:pt>
                <c:pt idx="1267">
                  <c:v>3.1543060783809862E-2</c:v>
                </c:pt>
                <c:pt idx="1268">
                  <c:v>3.1626885183353437E-2</c:v>
                </c:pt>
                <c:pt idx="1269">
                  <c:v>3.2716602377420578E-2</c:v>
                </c:pt>
                <c:pt idx="1270">
                  <c:v>3.2716602377420578E-2</c:v>
                </c:pt>
                <c:pt idx="1271">
                  <c:v>3.2716602377420578E-2</c:v>
                </c:pt>
                <c:pt idx="1272">
                  <c:v>3.1207763185635562E-2</c:v>
                </c:pt>
                <c:pt idx="1273">
                  <c:v>3.5231334363729383E-2</c:v>
                </c:pt>
                <c:pt idx="1274">
                  <c:v>3.9003432343192257E-2</c:v>
                </c:pt>
                <c:pt idx="1275">
                  <c:v>3.7243119952776294E-2</c:v>
                </c:pt>
                <c:pt idx="1276">
                  <c:v>3.6488700356883674E-2</c:v>
                </c:pt>
                <c:pt idx="1277">
                  <c:v>3.6488700356883674E-2</c:v>
                </c:pt>
                <c:pt idx="1278">
                  <c:v>3.6488700356883674E-2</c:v>
                </c:pt>
                <c:pt idx="1279">
                  <c:v>4.4871140311245838E-2</c:v>
                </c:pt>
                <c:pt idx="1280">
                  <c:v>4.830794069253419E-2</c:v>
                </c:pt>
                <c:pt idx="1281">
                  <c:v>5.2918282667433481E-2</c:v>
                </c:pt>
                <c:pt idx="1282">
                  <c:v>5.073884827929942E-2</c:v>
                </c:pt>
                <c:pt idx="1283">
                  <c:v>4.8727062690252509E-2</c:v>
                </c:pt>
                <c:pt idx="1284">
                  <c:v>4.8727062690252509E-2</c:v>
                </c:pt>
                <c:pt idx="1285">
                  <c:v>4.8727062690252509E-2</c:v>
                </c:pt>
                <c:pt idx="1286">
                  <c:v>5.3253580265608003E-2</c:v>
                </c:pt>
                <c:pt idx="1287">
                  <c:v>5.6606556247352779E-2</c:v>
                </c:pt>
                <c:pt idx="1288">
                  <c:v>5.1157970277017517E-2</c:v>
                </c:pt>
                <c:pt idx="1289">
                  <c:v>4.5709384306682033E-2</c:v>
                </c:pt>
                <c:pt idx="1290">
                  <c:v>5.6438907448265629E-2</c:v>
                </c:pt>
                <c:pt idx="1291">
                  <c:v>5.6438907448265629E-2</c:v>
                </c:pt>
                <c:pt idx="1292">
                  <c:v>5.6438907448265629E-2</c:v>
                </c:pt>
                <c:pt idx="1293">
                  <c:v>5.0655023879755845E-2</c:v>
                </c:pt>
                <c:pt idx="1294">
                  <c:v>5.4510946258762294E-2</c:v>
                </c:pt>
                <c:pt idx="1295">
                  <c:v>5.7444800242789196E-2</c:v>
                </c:pt>
                <c:pt idx="1296">
                  <c:v>5.8702166235943265E-2</c:v>
                </c:pt>
                <c:pt idx="1297">
                  <c:v>5.8199219838681593E-2</c:v>
                </c:pt>
                <c:pt idx="1298">
                  <c:v>5.8199219838681593E-2</c:v>
                </c:pt>
                <c:pt idx="1299">
                  <c:v>5.8199219838681593E-2</c:v>
                </c:pt>
                <c:pt idx="1300">
                  <c:v>6.7922850185741845E-2</c:v>
                </c:pt>
                <c:pt idx="1301">
                  <c:v>7.0521406571594003E-2</c:v>
                </c:pt>
                <c:pt idx="1302">
                  <c:v>7.0856704169768747E-2</c:v>
                </c:pt>
                <c:pt idx="1303">
                  <c:v>7.0018460174332331E-2</c:v>
                </c:pt>
                <c:pt idx="1304">
                  <c:v>7.5886168142385912E-2</c:v>
                </c:pt>
                <c:pt idx="1305">
                  <c:v>7.5886168142385912E-2</c:v>
                </c:pt>
                <c:pt idx="1306">
                  <c:v>7.5886168142385912E-2</c:v>
                </c:pt>
                <c:pt idx="1307">
                  <c:v>7.9406792923218061E-2</c:v>
                </c:pt>
                <c:pt idx="1308">
                  <c:v>9.3656940845633807E-2</c:v>
                </c:pt>
                <c:pt idx="1309">
                  <c:v>9.0136316064801658E-2</c:v>
                </c:pt>
                <c:pt idx="1310">
                  <c:v>9.047161366297618E-2</c:v>
                </c:pt>
                <c:pt idx="1311">
                  <c:v>8.9298072069365464E-2</c:v>
                </c:pt>
                <c:pt idx="1312">
                  <c:v>8.9298072069365464E-2</c:v>
                </c:pt>
                <c:pt idx="1313">
                  <c:v>8.9298072069365464E-2</c:v>
                </c:pt>
                <c:pt idx="1314">
                  <c:v>0.10287762479543217</c:v>
                </c:pt>
                <c:pt idx="1315">
                  <c:v>9.9859946411861689E-2</c:v>
                </c:pt>
                <c:pt idx="1316">
                  <c:v>9.3740765245177382E-2</c:v>
                </c:pt>
                <c:pt idx="1317">
                  <c:v>9.3489292046546435E-2</c:v>
                </c:pt>
                <c:pt idx="1318">
                  <c:v>9.3908414044264532E-2</c:v>
                </c:pt>
                <c:pt idx="1319">
                  <c:v>9.3908414044264532E-2</c:v>
                </c:pt>
                <c:pt idx="1320">
                  <c:v>9.3908414044264532E-2</c:v>
                </c:pt>
                <c:pt idx="1321">
                  <c:v>0.10497323478402265</c:v>
                </c:pt>
                <c:pt idx="1322">
                  <c:v>0.11025417195527076</c:v>
                </c:pt>
                <c:pt idx="1323">
                  <c:v>0.11528363592788815</c:v>
                </c:pt>
                <c:pt idx="1324">
                  <c:v>0.11193065994614337</c:v>
                </c:pt>
                <c:pt idx="1325">
                  <c:v>0.12073222189822364</c:v>
                </c:pt>
                <c:pt idx="1326">
                  <c:v>0.12073222189822364</c:v>
                </c:pt>
                <c:pt idx="1327">
                  <c:v>0.12073222189822364</c:v>
                </c:pt>
                <c:pt idx="1328">
                  <c:v>0.11570275792560625</c:v>
                </c:pt>
                <c:pt idx="1329">
                  <c:v>0.1084938595648548</c:v>
                </c:pt>
                <c:pt idx="1330">
                  <c:v>0.11310420153975409</c:v>
                </c:pt>
                <c:pt idx="1331">
                  <c:v>0.11779836791419673</c:v>
                </c:pt>
                <c:pt idx="1332">
                  <c:v>0.12224106109000887</c:v>
                </c:pt>
                <c:pt idx="1333">
                  <c:v>0.12224106109000887</c:v>
                </c:pt>
                <c:pt idx="1334">
                  <c:v>0.12224106109000887</c:v>
                </c:pt>
                <c:pt idx="1335">
                  <c:v>0.12349842708316316</c:v>
                </c:pt>
                <c:pt idx="1336">
                  <c:v>0.12157046589365983</c:v>
                </c:pt>
                <c:pt idx="1337">
                  <c:v>0.12048074869959269</c:v>
                </c:pt>
                <c:pt idx="1338">
                  <c:v>0.1121821331447741</c:v>
                </c:pt>
                <c:pt idx="1339">
                  <c:v>0.10312909799406311</c:v>
                </c:pt>
                <c:pt idx="1340">
                  <c:v>0.10312909799406311</c:v>
                </c:pt>
                <c:pt idx="1341">
                  <c:v>0.10312909799406311</c:v>
                </c:pt>
                <c:pt idx="1342">
                  <c:v>9.6674619229204062E-2</c:v>
                </c:pt>
                <c:pt idx="1343">
                  <c:v>9.7009916827378584E-2</c:v>
                </c:pt>
                <c:pt idx="1344">
                  <c:v>0.10941592795983457</c:v>
                </c:pt>
                <c:pt idx="1345">
                  <c:v>0.11411009433427743</c:v>
                </c:pt>
                <c:pt idx="1346">
                  <c:v>0.10732031797124408</c:v>
                </c:pt>
                <c:pt idx="1347">
                  <c:v>0.10732031797124408</c:v>
                </c:pt>
                <c:pt idx="1348">
                  <c:v>0.10732031797124408</c:v>
                </c:pt>
                <c:pt idx="1349">
                  <c:v>9.7093741226922159E-2</c:v>
                </c:pt>
                <c:pt idx="1350">
                  <c:v>9.2651048051110463E-2</c:v>
                </c:pt>
                <c:pt idx="1351">
                  <c:v>9.4243711642439054E-2</c:v>
                </c:pt>
                <c:pt idx="1352">
                  <c:v>9.0974560060237852E-2</c:v>
                </c:pt>
                <c:pt idx="1353">
                  <c:v>0.10530853238219717</c:v>
                </c:pt>
                <c:pt idx="1354">
                  <c:v>0.10530853238219717</c:v>
                </c:pt>
                <c:pt idx="1355">
                  <c:v>0.10530853238219717</c:v>
                </c:pt>
                <c:pt idx="1356">
                  <c:v>0.1183851387110022</c:v>
                </c:pt>
                <c:pt idx="1357">
                  <c:v>0.12031309990050554</c:v>
                </c:pt>
                <c:pt idx="1358">
                  <c:v>0.10773943996896218</c:v>
                </c:pt>
                <c:pt idx="1359">
                  <c:v>0.10069819040729788</c:v>
                </c:pt>
                <c:pt idx="1360">
                  <c:v>0.10120113680455978</c:v>
                </c:pt>
                <c:pt idx="1361">
                  <c:v>0.10120113680455978</c:v>
                </c:pt>
                <c:pt idx="1362">
                  <c:v>0.10120113680455978</c:v>
                </c:pt>
                <c:pt idx="1363">
                  <c:v>0.11519981152834458</c:v>
                </c:pt>
                <c:pt idx="1364">
                  <c:v>0.11193065994614337</c:v>
                </c:pt>
                <c:pt idx="1365">
                  <c:v>0.10388351758995551</c:v>
                </c:pt>
                <c:pt idx="1366">
                  <c:v>0.10019524401003621</c:v>
                </c:pt>
                <c:pt idx="1367">
                  <c:v>0.10270997599634479</c:v>
                </c:pt>
                <c:pt idx="1368">
                  <c:v>0.10270997599634479</c:v>
                </c:pt>
                <c:pt idx="1369">
                  <c:v>0.10270997599634479</c:v>
                </c:pt>
                <c:pt idx="1370">
                  <c:v>0.11360714793701576</c:v>
                </c:pt>
                <c:pt idx="1371">
                  <c:v>0.11503216272925743</c:v>
                </c:pt>
                <c:pt idx="1372">
                  <c:v>0.12240870988909602</c:v>
                </c:pt>
                <c:pt idx="1373">
                  <c:v>0.12659992986627722</c:v>
                </c:pt>
                <c:pt idx="1374">
                  <c:v>0.11964250470415649</c:v>
                </c:pt>
                <c:pt idx="1375">
                  <c:v>0.11964250470415649</c:v>
                </c:pt>
                <c:pt idx="1376">
                  <c:v>0.11964250470415649</c:v>
                </c:pt>
                <c:pt idx="1377">
                  <c:v>0.13137792064026343</c:v>
                </c:pt>
                <c:pt idx="1378">
                  <c:v>0.14001183379325677</c:v>
                </c:pt>
                <c:pt idx="1379">
                  <c:v>0.13707797980922987</c:v>
                </c:pt>
                <c:pt idx="1380">
                  <c:v>0.14152067298504178</c:v>
                </c:pt>
                <c:pt idx="1381">
                  <c:v>0.14252656577956535</c:v>
                </c:pt>
                <c:pt idx="1382">
                  <c:v>0.14252656577956535</c:v>
                </c:pt>
                <c:pt idx="1383">
                  <c:v>0.14252656577956535</c:v>
                </c:pt>
                <c:pt idx="1384">
                  <c:v>0.14085007778869274</c:v>
                </c:pt>
                <c:pt idx="1385">
                  <c:v>0.14713690775446442</c:v>
                </c:pt>
                <c:pt idx="1386">
                  <c:v>0.14621483935948465</c:v>
                </c:pt>
                <c:pt idx="1387">
                  <c:v>0.14713690775446442</c:v>
                </c:pt>
                <c:pt idx="1388">
                  <c:v>0.1534237377202361</c:v>
                </c:pt>
                <c:pt idx="1389">
                  <c:v>0.1534237377202361</c:v>
                </c:pt>
                <c:pt idx="1390">
                  <c:v>0.1534237377202361</c:v>
                </c:pt>
                <c:pt idx="1391">
                  <c:v>0.14328098537545775</c:v>
                </c:pt>
                <c:pt idx="1392">
                  <c:v>0.14378393177271964</c:v>
                </c:pt>
                <c:pt idx="1393">
                  <c:v>0.15116047893255824</c:v>
                </c:pt>
                <c:pt idx="1394">
                  <c:v>0.14755602975218252</c:v>
                </c:pt>
                <c:pt idx="1395">
                  <c:v>0.14571189296222298</c:v>
                </c:pt>
                <c:pt idx="1396">
                  <c:v>0.14571189296222298</c:v>
                </c:pt>
                <c:pt idx="1397">
                  <c:v>0.14571189296222298</c:v>
                </c:pt>
                <c:pt idx="1398">
                  <c:v>0.14520894656496131</c:v>
                </c:pt>
                <c:pt idx="1399">
                  <c:v>0.14403540497135037</c:v>
                </c:pt>
                <c:pt idx="1400">
                  <c:v>0.14671778575674654</c:v>
                </c:pt>
                <c:pt idx="1401">
                  <c:v>0.15174724972936371</c:v>
                </c:pt>
                <c:pt idx="1402">
                  <c:v>0.15384285971795419</c:v>
                </c:pt>
                <c:pt idx="1403">
                  <c:v>0.15384285971795419</c:v>
                </c:pt>
                <c:pt idx="1404">
                  <c:v>0.15384285971795419</c:v>
                </c:pt>
                <c:pt idx="1405">
                  <c:v>0.16490768045771231</c:v>
                </c:pt>
                <c:pt idx="1406">
                  <c:v>0.16633269524995375</c:v>
                </c:pt>
                <c:pt idx="1407">
                  <c:v>0.16725476364493375</c:v>
                </c:pt>
                <c:pt idx="1408">
                  <c:v>0.16365031446455802</c:v>
                </c:pt>
                <c:pt idx="1409">
                  <c:v>0.16264442167003446</c:v>
                </c:pt>
                <c:pt idx="1410">
                  <c:v>0.16264442167003446</c:v>
                </c:pt>
                <c:pt idx="1411">
                  <c:v>0.16264442167003446</c:v>
                </c:pt>
                <c:pt idx="1412">
                  <c:v>0.16641651964949755</c:v>
                </c:pt>
                <c:pt idx="1413">
                  <c:v>0.16691946604675922</c:v>
                </c:pt>
                <c:pt idx="1414">
                  <c:v>0.16666799284812828</c:v>
                </c:pt>
                <c:pt idx="1415">
                  <c:v>0.1674224124440209</c:v>
                </c:pt>
                <c:pt idx="1416">
                  <c:v>0.17228422761755113</c:v>
                </c:pt>
                <c:pt idx="1417">
                  <c:v>0.17228422761755113</c:v>
                </c:pt>
                <c:pt idx="1418">
                  <c:v>0.17228422761755113</c:v>
                </c:pt>
                <c:pt idx="1419">
                  <c:v>0.17228422761755113</c:v>
                </c:pt>
                <c:pt idx="1420">
                  <c:v>0.17077538842576589</c:v>
                </c:pt>
                <c:pt idx="1421">
                  <c:v>0.16759006124310827</c:v>
                </c:pt>
                <c:pt idx="1422">
                  <c:v>0.1698533200307859</c:v>
                </c:pt>
                <c:pt idx="1423">
                  <c:v>0.16415326086181969</c:v>
                </c:pt>
                <c:pt idx="1424">
                  <c:v>0.16415326086181969</c:v>
                </c:pt>
                <c:pt idx="1425">
                  <c:v>0.16415326086181969</c:v>
                </c:pt>
                <c:pt idx="1426">
                  <c:v>0.15945909448737683</c:v>
                </c:pt>
                <c:pt idx="1427">
                  <c:v>0.16867977843717541</c:v>
                </c:pt>
                <c:pt idx="1428">
                  <c:v>0.16524297805588661</c:v>
                </c:pt>
                <c:pt idx="1429">
                  <c:v>0.16314736806729613</c:v>
                </c:pt>
                <c:pt idx="1430">
                  <c:v>0.1492325177430549</c:v>
                </c:pt>
                <c:pt idx="1431">
                  <c:v>0.1492325177430549</c:v>
                </c:pt>
                <c:pt idx="1432">
                  <c:v>0.1492325177430549</c:v>
                </c:pt>
                <c:pt idx="1433">
                  <c:v>0.14126919978641084</c:v>
                </c:pt>
                <c:pt idx="1434">
                  <c:v>0.14822662494853156</c:v>
                </c:pt>
                <c:pt idx="1435">
                  <c:v>0.14822662494853156</c:v>
                </c:pt>
                <c:pt idx="1436">
                  <c:v>0.15610611850563205</c:v>
                </c:pt>
                <c:pt idx="1437">
                  <c:v>0.16457238285953779</c:v>
                </c:pt>
                <c:pt idx="1438">
                  <c:v>0.16457238285953779</c:v>
                </c:pt>
                <c:pt idx="1439">
                  <c:v>0.16457238285953779</c:v>
                </c:pt>
                <c:pt idx="1440">
                  <c:v>0.16884742723626256</c:v>
                </c:pt>
                <c:pt idx="1441">
                  <c:v>0.16356649006501423</c:v>
                </c:pt>
                <c:pt idx="1442">
                  <c:v>0.16247677287094731</c:v>
                </c:pt>
                <c:pt idx="1443">
                  <c:v>0.16256059727049088</c:v>
                </c:pt>
                <c:pt idx="1444">
                  <c:v>0.16012968968372565</c:v>
                </c:pt>
                <c:pt idx="1445">
                  <c:v>0.16012968968372565</c:v>
                </c:pt>
                <c:pt idx="1446">
                  <c:v>0.16012968968372565</c:v>
                </c:pt>
                <c:pt idx="1447">
                  <c:v>0.15468110371339039</c:v>
                </c:pt>
                <c:pt idx="1448">
                  <c:v>0.15543552330928301</c:v>
                </c:pt>
                <c:pt idx="1449">
                  <c:v>0.15945909448737683</c:v>
                </c:pt>
                <c:pt idx="1450">
                  <c:v>0.14319716097591417</c:v>
                </c:pt>
                <c:pt idx="1451">
                  <c:v>0.12366607588225031</c:v>
                </c:pt>
                <c:pt idx="1452">
                  <c:v>0.12366607588225031</c:v>
                </c:pt>
                <c:pt idx="1453">
                  <c:v>0.12366607588225031</c:v>
                </c:pt>
                <c:pt idx="1454">
                  <c:v>0.11813366551237148</c:v>
                </c:pt>
                <c:pt idx="1455">
                  <c:v>0.11813366551237148</c:v>
                </c:pt>
                <c:pt idx="1456">
                  <c:v>0.11813366551237148</c:v>
                </c:pt>
                <c:pt idx="1457">
                  <c:v>0.12366607588225031</c:v>
                </c:pt>
                <c:pt idx="1458">
                  <c:v>0.13783239940512249</c:v>
                </c:pt>
                <c:pt idx="1459">
                  <c:v>0.13783239940512249</c:v>
                </c:pt>
                <c:pt idx="1460">
                  <c:v>0.13783239940512249</c:v>
                </c:pt>
                <c:pt idx="1461">
                  <c:v>0.13442074634369705</c:v>
                </c:pt>
                <c:pt idx="1462">
                  <c:v>0.13442074634369705</c:v>
                </c:pt>
                <c:pt idx="1463">
                  <c:v>0.14296832036516016</c:v>
                </c:pt>
                <c:pt idx="1464">
                  <c:v>0.14330026498735271</c:v>
                </c:pt>
                <c:pt idx="1465">
                  <c:v>0.13483567712143785</c:v>
                </c:pt>
                <c:pt idx="1466">
                  <c:v>0.13483567712143785</c:v>
                </c:pt>
                <c:pt idx="1467">
                  <c:v>0.13483567712143785</c:v>
                </c:pt>
                <c:pt idx="1468">
                  <c:v>0.11740858445631885</c:v>
                </c:pt>
                <c:pt idx="1469">
                  <c:v>0.11467004132322867</c:v>
                </c:pt>
                <c:pt idx="1470">
                  <c:v>0.13151623089951037</c:v>
                </c:pt>
                <c:pt idx="1471">
                  <c:v>0.12288567072249923</c:v>
                </c:pt>
                <c:pt idx="1472">
                  <c:v>0.11715962598967433</c:v>
                </c:pt>
                <c:pt idx="1473">
                  <c:v>0.11715962598967433</c:v>
                </c:pt>
                <c:pt idx="1474">
                  <c:v>0.11715962598967433</c:v>
                </c:pt>
                <c:pt idx="1475">
                  <c:v>0.1139231659232951</c:v>
                </c:pt>
                <c:pt idx="1476">
                  <c:v>0.10977385814588581</c:v>
                </c:pt>
                <c:pt idx="1477">
                  <c:v>0.10894399659040399</c:v>
                </c:pt>
                <c:pt idx="1478">
                  <c:v>0.13060338318848053</c:v>
                </c:pt>
                <c:pt idx="1479">
                  <c:v>0.14006380492097348</c:v>
                </c:pt>
                <c:pt idx="1480">
                  <c:v>0.14006380492097348</c:v>
                </c:pt>
                <c:pt idx="1481">
                  <c:v>0.14006380492097348</c:v>
                </c:pt>
                <c:pt idx="1482">
                  <c:v>0.14620478043153939</c:v>
                </c:pt>
                <c:pt idx="1483">
                  <c:v>0.1440471403872865</c:v>
                </c:pt>
                <c:pt idx="1484">
                  <c:v>0.14869436509798506</c:v>
                </c:pt>
                <c:pt idx="1485">
                  <c:v>0.15027110205340044</c:v>
                </c:pt>
                <c:pt idx="1486">
                  <c:v>0.14769853123140675</c:v>
                </c:pt>
                <c:pt idx="1487">
                  <c:v>0.14769853123140675</c:v>
                </c:pt>
                <c:pt idx="1488">
                  <c:v>0.14769853123140675</c:v>
                </c:pt>
                <c:pt idx="1489">
                  <c:v>0.14852839278688834</c:v>
                </c:pt>
                <c:pt idx="1490">
                  <c:v>0.15134992207552678</c:v>
                </c:pt>
                <c:pt idx="1491">
                  <c:v>0.14852839278688834</c:v>
                </c:pt>
                <c:pt idx="1492">
                  <c:v>0.15616311909732161</c:v>
                </c:pt>
                <c:pt idx="1493">
                  <c:v>0.16205513614124278</c:v>
                </c:pt>
                <c:pt idx="1494">
                  <c:v>0.16205513614124278</c:v>
                </c:pt>
                <c:pt idx="1495">
                  <c:v>0.16205513614124278</c:v>
                </c:pt>
                <c:pt idx="1496">
                  <c:v>0.16305097000782087</c:v>
                </c:pt>
                <c:pt idx="1497">
                  <c:v>0.1680301393407122</c:v>
                </c:pt>
                <c:pt idx="1498">
                  <c:v>0.17500097640675971</c:v>
                </c:pt>
                <c:pt idx="1499">
                  <c:v>0.17715861645101261</c:v>
                </c:pt>
                <c:pt idx="1500">
                  <c:v>0.16886000089619402</c:v>
                </c:pt>
                <c:pt idx="1501">
                  <c:v>0.16886000089619402</c:v>
                </c:pt>
                <c:pt idx="1502">
                  <c:v>0.16886000089619402</c:v>
                </c:pt>
                <c:pt idx="1503">
                  <c:v>0.17724160260656086</c:v>
                </c:pt>
                <c:pt idx="1504">
                  <c:v>0.1721794471181215</c:v>
                </c:pt>
                <c:pt idx="1505">
                  <c:v>0.16968986245167583</c:v>
                </c:pt>
                <c:pt idx="1506">
                  <c:v>0.16105930227466447</c:v>
                </c:pt>
                <c:pt idx="1507">
                  <c:v>0.15475235445300251</c:v>
                </c:pt>
                <c:pt idx="1508">
                  <c:v>0.15475235445300251</c:v>
                </c:pt>
                <c:pt idx="1509">
                  <c:v>0.15475235445300251</c:v>
                </c:pt>
                <c:pt idx="1510">
                  <c:v>0.15110096360888225</c:v>
                </c:pt>
                <c:pt idx="1511">
                  <c:v>0.14678568352037646</c:v>
                </c:pt>
                <c:pt idx="1512">
                  <c:v>0.14230443112077462</c:v>
                </c:pt>
                <c:pt idx="1513">
                  <c:v>0.14703464198702121</c:v>
                </c:pt>
                <c:pt idx="1514">
                  <c:v>0.13624644176575695</c:v>
                </c:pt>
                <c:pt idx="1515">
                  <c:v>0.13624644176575695</c:v>
                </c:pt>
                <c:pt idx="1516">
                  <c:v>0.13624644176575695</c:v>
                </c:pt>
                <c:pt idx="1517">
                  <c:v>0.12280268456695098</c:v>
                </c:pt>
                <c:pt idx="1518">
                  <c:v>0.11973219681166802</c:v>
                </c:pt>
                <c:pt idx="1519">
                  <c:v>0.12155789223372815</c:v>
                </c:pt>
                <c:pt idx="1520">
                  <c:v>0.11674469521193331</c:v>
                </c:pt>
                <c:pt idx="1521">
                  <c:v>0.10910996890150049</c:v>
                </c:pt>
                <c:pt idx="1522">
                  <c:v>0.10910996890150049</c:v>
                </c:pt>
                <c:pt idx="1523">
                  <c:v>0.10910996890150049</c:v>
                </c:pt>
                <c:pt idx="1524">
                  <c:v>0.11101865047910864</c:v>
                </c:pt>
                <c:pt idx="1525">
                  <c:v>0.10993983045698208</c:v>
                </c:pt>
                <c:pt idx="1526">
                  <c:v>0.10803114887937393</c:v>
                </c:pt>
                <c:pt idx="1527">
                  <c:v>0.10213913183545276</c:v>
                </c:pt>
                <c:pt idx="1528">
                  <c:v>9.110197314754398E-2</c:v>
                </c:pt>
                <c:pt idx="1529">
                  <c:v>9.110197314754398E-2</c:v>
                </c:pt>
                <c:pt idx="1530">
                  <c:v>9.110197314754398E-2</c:v>
                </c:pt>
                <c:pt idx="1531">
                  <c:v>8.0645717548472717E-2</c:v>
                </c:pt>
                <c:pt idx="1532">
                  <c:v>8.421412223704472E-2</c:v>
                </c:pt>
                <c:pt idx="1533">
                  <c:v>8.0313772926279947E-2</c:v>
                </c:pt>
                <c:pt idx="1534">
                  <c:v>7.9898842148538929E-2</c:v>
                </c:pt>
                <c:pt idx="1535">
                  <c:v>6.5542237238702894E-2</c:v>
                </c:pt>
                <c:pt idx="1536">
                  <c:v>6.5542237238702894E-2</c:v>
                </c:pt>
                <c:pt idx="1537">
                  <c:v>6.5542237238702894E-2</c:v>
                </c:pt>
                <c:pt idx="1538">
                  <c:v>4.9359936906806734E-2</c:v>
                </c:pt>
                <c:pt idx="1539">
                  <c:v>2.9443259575242076E-2</c:v>
                </c:pt>
                <c:pt idx="1540">
                  <c:v>3.3592567352651592E-2</c:v>
                </c:pt>
                <c:pt idx="1541">
                  <c:v>4.1310279818632667E-2</c:v>
                </c:pt>
                <c:pt idx="1542">
                  <c:v>3.8737708996638975E-2</c:v>
                </c:pt>
                <c:pt idx="1543">
                  <c:v>3.8737708996638975E-2</c:v>
                </c:pt>
                <c:pt idx="1544">
                  <c:v>3.8737708996638975E-2</c:v>
                </c:pt>
                <c:pt idx="1545">
                  <c:v>2.2638394820291063E-2</c:v>
                </c:pt>
                <c:pt idx="1546">
                  <c:v>1.2016166910123305E-2</c:v>
                </c:pt>
                <c:pt idx="1547">
                  <c:v>3.7175513553047157E-3</c:v>
                </c:pt>
                <c:pt idx="1548">
                  <c:v>-1.6825644363560599E-5</c:v>
                </c:pt>
                <c:pt idx="1549">
                  <c:v>5.7092190884611149E-3</c:v>
                </c:pt>
                <c:pt idx="1550">
                  <c:v>5.7092190884611149E-3</c:v>
                </c:pt>
                <c:pt idx="1551">
                  <c:v>5.7092190884611149E-3</c:v>
                </c:pt>
                <c:pt idx="1552">
                  <c:v>5.7092190884611149E-3</c:v>
                </c:pt>
                <c:pt idx="1553">
                  <c:v>1.6746377776369892E-2</c:v>
                </c:pt>
                <c:pt idx="1554">
                  <c:v>2.1144644020423486E-2</c:v>
                </c:pt>
                <c:pt idx="1555">
                  <c:v>2.2804367131387338E-2</c:v>
                </c:pt>
                <c:pt idx="1556">
                  <c:v>2.0480754776038168E-2</c:v>
                </c:pt>
                <c:pt idx="1557">
                  <c:v>2.0480754776038168E-2</c:v>
                </c:pt>
                <c:pt idx="1558">
                  <c:v>2.0480754776038168E-2</c:v>
                </c:pt>
                <c:pt idx="1559">
                  <c:v>1.3426931554442412E-2</c:v>
                </c:pt>
                <c:pt idx="1560">
                  <c:v>2.4464090242350967E-2</c:v>
                </c:pt>
                <c:pt idx="1561">
                  <c:v>1.8406100887333521E-2</c:v>
                </c:pt>
                <c:pt idx="1562">
                  <c:v>2.6289785664411092E-2</c:v>
                </c:pt>
                <c:pt idx="1563">
                  <c:v>1.8655059353978043E-2</c:v>
                </c:pt>
                <c:pt idx="1564">
                  <c:v>1.8655059353978043E-2</c:v>
                </c:pt>
                <c:pt idx="1565">
                  <c:v>1.8655059353978043E-2</c:v>
                </c:pt>
                <c:pt idx="1566">
                  <c:v>2.4464090242350967E-2</c:v>
                </c:pt>
                <c:pt idx="1567">
                  <c:v>2.6953674908796632E-2</c:v>
                </c:pt>
                <c:pt idx="1568">
                  <c:v>2.5708882575573799E-2</c:v>
                </c:pt>
                <c:pt idx="1569">
                  <c:v>1.4505751576568748E-2</c:v>
                </c:pt>
                <c:pt idx="1570">
                  <c:v>-1.1966832043302289E-2</c:v>
                </c:pt>
                <c:pt idx="1571">
                  <c:v>-1.1966832043302289E-2</c:v>
                </c:pt>
                <c:pt idx="1572">
                  <c:v>-1.1966832043302289E-2</c:v>
                </c:pt>
                <c:pt idx="1573">
                  <c:v>-2.9061980086228734E-2</c:v>
                </c:pt>
                <c:pt idx="1574">
                  <c:v>-1.7443918309482664E-2</c:v>
                </c:pt>
                <c:pt idx="1575">
                  <c:v>-2.3667879975596495E-2</c:v>
                </c:pt>
                <c:pt idx="1576">
                  <c:v>-2.2423087642373885E-2</c:v>
                </c:pt>
                <c:pt idx="1577">
                  <c:v>-2.3750866131144854E-2</c:v>
                </c:pt>
                <c:pt idx="1578">
                  <c:v>-2.3750866131144854E-2</c:v>
                </c:pt>
                <c:pt idx="1579">
                  <c:v>-2.3750866131144854E-2</c:v>
                </c:pt>
                <c:pt idx="1580">
                  <c:v>-2.3252949197855588E-2</c:v>
                </c:pt>
                <c:pt idx="1581">
                  <c:v>-5.3279395994474399E-3</c:v>
                </c:pt>
                <c:pt idx="1582">
                  <c:v>-4.317564221046899E-4</c:v>
                </c:pt>
                <c:pt idx="1583">
                  <c:v>-1.2049818198850648E-2</c:v>
                </c:pt>
                <c:pt idx="1584">
                  <c:v>-2.5410589242108372E-2</c:v>
                </c:pt>
                <c:pt idx="1585">
                  <c:v>-2.5410589242108372E-2</c:v>
                </c:pt>
                <c:pt idx="1586">
                  <c:v>-2.5410589242108372E-2</c:v>
                </c:pt>
                <c:pt idx="1587">
                  <c:v>-1.462238902084434E-2</c:v>
                </c:pt>
                <c:pt idx="1588">
                  <c:v>-5.8258565327367062E-3</c:v>
                </c:pt>
                <c:pt idx="1589">
                  <c:v>-4.0001611106765811E-3</c:v>
                </c:pt>
                <c:pt idx="1590">
                  <c:v>-4.1661334217729662E-3</c:v>
                </c:pt>
                <c:pt idx="1591">
                  <c:v>-8.4814135102785349E-3</c:v>
                </c:pt>
                <c:pt idx="1592">
                  <c:v>-8.4814135102785349E-3</c:v>
                </c:pt>
                <c:pt idx="1593">
                  <c:v>-8.4814135102785349E-3</c:v>
                </c:pt>
                <c:pt idx="1594">
                  <c:v>-3.3362718662910407E-3</c:v>
                </c:pt>
                <c:pt idx="1595">
                  <c:v>7.451928354972992E-3</c:v>
                </c:pt>
                <c:pt idx="1596">
                  <c:v>1.3094986932249641E-2</c:v>
                </c:pt>
                <c:pt idx="1597">
                  <c:v>6.9540114216839477E-3</c:v>
                </c:pt>
                <c:pt idx="1598">
                  <c:v>-1.2464748976591555E-2</c:v>
                </c:pt>
                <c:pt idx="1599">
                  <c:v>-1.2464748976591555E-2</c:v>
                </c:pt>
                <c:pt idx="1600">
                  <c:v>-1.2464748976591555E-2</c:v>
                </c:pt>
                <c:pt idx="1601">
                  <c:v>-1.2879679754332463E-2</c:v>
                </c:pt>
                <c:pt idx="1602">
                  <c:v>-5.0789811328029177E-3</c:v>
                </c:pt>
                <c:pt idx="1603">
                  <c:v>-9.6432196879532306E-3</c:v>
                </c:pt>
                <c:pt idx="1604">
                  <c:v>-5.8258565327367062E-3</c:v>
                </c:pt>
                <c:pt idx="1605">
                  <c:v>-1.6825644363560599E-5</c:v>
                </c:pt>
                <c:pt idx="1606">
                  <c:v>-1.6825644363560599E-5</c:v>
                </c:pt>
                <c:pt idx="1607">
                  <c:v>-1.6825644363560599E-5</c:v>
                </c:pt>
                <c:pt idx="1608">
                  <c:v>-4.317564221046899E-4</c:v>
                </c:pt>
                <c:pt idx="1609">
                  <c:v>4.8793575329793004E-3</c:v>
                </c:pt>
                <c:pt idx="1610">
                  <c:v>-6.3237734660257505E-3</c:v>
                </c:pt>
                <c:pt idx="1611">
                  <c:v>-8.3984273547303978E-3</c:v>
                </c:pt>
                <c:pt idx="1612">
                  <c:v>-2.0431419909217374E-2</c:v>
                </c:pt>
                <c:pt idx="1613">
                  <c:v>-2.0431419909217374E-2</c:v>
                </c:pt>
                <c:pt idx="1614">
                  <c:v>-2.0431419909217374E-2</c:v>
                </c:pt>
                <c:pt idx="1615">
                  <c:v>-2.2755032264566544E-2</c:v>
                </c:pt>
                <c:pt idx="1616">
                  <c:v>-2.1012322998054667E-2</c:v>
                </c:pt>
                <c:pt idx="1617">
                  <c:v>-2.2091143020181114E-2</c:v>
                </c:pt>
                <c:pt idx="1618">
                  <c:v>-2.5078644619915713E-2</c:v>
                </c:pt>
                <c:pt idx="1619">
                  <c:v>-3.5700872530083583E-2</c:v>
                </c:pt>
                <c:pt idx="1620">
                  <c:v>-3.5700872530083583E-2</c:v>
                </c:pt>
                <c:pt idx="1621">
                  <c:v>-3.5700872530083583E-2</c:v>
                </c:pt>
                <c:pt idx="1622">
                  <c:v>-3.3709204796926961E-2</c:v>
                </c:pt>
                <c:pt idx="1623">
                  <c:v>-3.7775526418788119E-2</c:v>
                </c:pt>
                <c:pt idx="1624">
                  <c:v>-4.5659211195865801E-2</c:v>
                </c:pt>
                <c:pt idx="1625">
                  <c:v>-5.0555394373208773E-2</c:v>
                </c:pt>
                <c:pt idx="1626">
                  <c:v>-5.1551228239786862E-2</c:v>
                </c:pt>
                <c:pt idx="1627">
                  <c:v>-5.1551228239786862E-2</c:v>
                </c:pt>
                <c:pt idx="1628">
                  <c:v>-5.1551228239786862E-2</c:v>
                </c:pt>
                <c:pt idx="1629">
                  <c:v>-5.0306435906564029E-2</c:v>
                </c:pt>
                <c:pt idx="1630">
                  <c:v>-6.184151152776185E-2</c:v>
                </c:pt>
                <c:pt idx="1631">
                  <c:v>-4.9808518973274984E-2</c:v>
                </c:pt>
                <c:pt idx="1632">
                  <c:v>-5.0306435906564029E-2</c:v>
                </c:pt>
                <c:pt idx="1633">
                  <c:v>-5.5202619083907001E-2</c:v>
                </c:pt>
                <c:pt idx="1634">
                  <c:v>-5.5202619083907001E-2</c:v>
                </c:pt>
                <c:pt idx="1635">
                  <c:v>-5.5202619083907001E-2</c:v>
                </c:pt>
                <c:pt idx="1636">
                  <c:v>-4.4082474240450309E-2</c:v>
                </c:pt>
                <c:pt idx="1637">
                  <c:v>-5.0223449751015892E-2</c:v>
                </c:pt>
                <c:pt idx="1638">
                  <c:v>-4.6572058906895752E-2</c:v>
                </c:pt>
                <c:pt idx="1639">
                  <c:v>-5.1551228239786862E-2</c:v>
                </c:pt>
                <c:pt idx="1640">
                  <c:v>-5.7692203750352666E-2</c:v>
                </c:pt>
                <c:pt idx="1641">
                  <c:v>-5.7692203750352666E-2</c:v>
                </c:pt>
                <c:pt idx="1642">
                  <c:v>-5.7692203750352666E-2</c:v>
                </c:pt>
                <c:pt idx="1643">
                  <c:v>-6.6737694705104822E-2</c:v>
                </c:pt>
                <c:pt idx="1644">
                  <c:v>-6.980818246038778E-2</c:v>
                </c:pt>
                <c:pt idx="1645">
                  <c:v>-6.7733528571683133E-2</c:v>
                </c:pt>
                <c:pt idx="1646">
                  <c:v>-6.9725196304839532E-2</c:v>
                </c:pt>
                <c:pt idx="1647">
                  <c:v>-6.5243943905237467E-2</c:v>
                </c:pt>
                <c:pt idx="1648">
                  <c:v>-6.5243943905237467E-2</c:v>
                </c:pt>
                <c:pt idx="1649">
                  <c:v>-6.5243943905237467E-2</c:v>
                </c:pt>
                <c:pt idx="1650">
                  <c:v>-5.6945328350418878E-2</c:v>
                </c:pt>
                <c:pt idx="1651">
                  <c:v>-6.184151152776185E-2</c:v>
                </c:pt>
                <c:pt idx="1652">
                  <c:v>-5.9351926861316406E-2</c:v>
                </c:pt>
                <c:pt idx="1653">
                  <c:v>-6.9725196304839532E-2</c:v>
                </c:pt>
                <c:pt idx="1654">
                  <c:v>-4.698698968463666E-2</c:v>
                </c:pt>
                <c:pt idx="1655">
                  <c:v>-4.698698968463666E-2</c:v>
                </c:pt>
                <c:pt idx="1656">
                  <c:v>-4.698698968463666E-2</c:v>
                </c:pt>
                <c:pt idx="1657">
                  <c:v>-4.7816851240118585E-2</c:v>
                </c:pt>
                <c:pt idx="1658">
                  <c:v>-5.2961992884106079E-2</c:v>
                </c:pt>
                <c:pt idx="1659">
                  <c:v>-4.8231782017859492E-2</c:v>
                </c:pt>
                <c:pt idx="1660">
                  <c:v>-3.8273443352077163E-2</c:v>
                </c:pt>
                <c:pt idx="1661">
                  <c:v>-2.3750866131144854E-2</c:v>
                </c:pt>
                <c:pt idx="1662">
                  <c:v>-2.3750866131144854E-2</c:v>
                </c:pt>
                <c:pt idx="1663">
                  <c:v>-2.3750866131144854E-2</c:v>
                </c:pt>
                <c:pt idx="1664">
                  <c:v>-3.2879343241445147E-2</c:v>
                </c:pt>
                <c:pt idx="1665">
                  <c:v>-2.9559897019517778E-2</c:v>
                </c:pt>
                <c:pt idx="1666">
                  <c:v>-1.7858849087223572E-2</c:v>
                </c:pt>
                <c:pt idx="1667">
                  <c:v>-3.0555730886096089E-2</c:v>
                </c:pt>
                <c:pt idx="1668">
                  <c:v>-2.2921004575662929E-2</c:v>
                </c:pt>
                <c:pt idx="1669">
                  <c:v>-2.2921004575662929E-2</c:v>
                </c:pt>
                <c:pt idx="1670">
                  <c:v>-2.2921004575662929E-2</c:v>
                </c:pt>
                <c:pt idx="1671">
                  <c:v>-2.5410589242108372E-2</c:v>
                </c:pt>
                <c:pt idx="1672">
                  <c:v>-2.9559897019517778E-2</c:v>
                </c:pt>
                <c:pt idx="1673">
                  <c:v>-2.2921004575662929E-2</c:v>
                </c:pt>
                <c:pt idx="1674">
                  <c:v>-2.9061980086228734E-2</c:v>
                </c:pt>
                <c:pt idx="1675">
                  <c:v>-2.1261281464699189E-2</c:v>
                </c:pt>
                <c:pt idx="1676">
                  <c:v>-2.1261281464699189E-2</c:v>
                </c:pt>
                <c:pt idx="1677">
                  <c:v>-2.1261281464699189E-2</c:v>
                </c:pt>
                <c:pt idx="1678">
                  <c:v>-8.1494688880858757E-3</c:v>
                </c:pt>
                <c:pt idx="1679">
                  <c:v>-4.5810641995138734E-3</c:v>
                </c:pt>
                <c:pt idx="1680">
                  <c:v>-5.0789811328029177E-3</c:v>
                </c:pt>
                <c:pt idx="1681">
                  <c:v>-9.6432196879532306E-3</c:v>
                </c:pt>
                <c:pt idx="1682">
                  <c:v>-1.5784195198519035E-2</c:v>
                </c:pt>
                <c:pt idx="1683">
                  <c:v>-1.5784195198519035E-2</c:v>
                </c:pt>
                <c:pt idx="1684">
                  <c:v>-1.5784195198519035E-2</c:v>
                </c:pt>
                <c:pt idx="1685">
                  <c:v>-1.3792527465362525E-2</c:v>
                </c:pt>
                <c:pt idx="1686">
                  <c:v>-1.7858849087223572E-2</c:v>
                </c:pt>
                <c:pt idx="1687">
                  <c:v>-2.0846350686958282E-2</c:v>
                </c:pt>
                <c:pt idx="1688">
                  <c:v>-2.6987326197523864E-2</c:v>
                </c:pt>
                <c:pt idx="1689">
                  <c:v>-3.5119969441246068E-2</c:v>
                </c:pt>
                <c:pt idx="1690">
                  <c:v>-3.5119969441246068E-2</c:v>
                </c:pt>
                <c:pt idx="1691">
                  <c:v>-3.5119969441246068E-2</c:v>
                </c:pt>
                <c:pt idx="1692">
                  <c:v>-6.4082137727562993E-2</c:v>
                </c:pt>
                <c:pt idx="1693">
                  <c:v>-5.063838052875691E-2</c:v>
                </c:pt>
                <c:pt idx="1694">
                  <c:v>-1.9933502975928219E-2</c:v>
                </c:pt>
                <c:pt idx="1695">
                  <c:v>-1.7028987531741646E-2</c:v>
                </c:pt>
                <c:pt idx="1696">
                  <c:v>-2.5742533864301254E-2</c:v>
                </c:pt>
                <c:pt idx="1697">
                  <c:v>-2.5742533864301254E-2</c:v>
                </c:pt>
                <c:pt idx="1698">
                  <c:v>-2.5742533864301254E-2</c:v>
                </c:pt>
                <c:pt idx="1699">
                  <c:v>-2.4912672308819328E-2</c:v>
                </c:pt>
                <c:pt idx="1700">
                  <c:v>-2.5742533864301254E-2</c:v>
                </c:pt>
                <c:pt idx="1701">
                  <c:v>-1.9601558353735449E-2</c:v>
                </c:pt>
                <c:pt idx="1702">
                  <c:v>-2.2589059953470159E-2</c:v>
                </c:pt>
                <c:pt idx="1703">
                  <c:v>-2.4497741531078421E-2</c:v>
                </c:pt>
                <c:pt idx="1704">
                  <c:v>-2.4497741531078421E-2</c:v>
                </c:pt>
                <c:pt idx="1705">
                  <c:v>-2.4497741531078421E-2</c:v>
                </c:pt>
                <c:pt idx="1706">
                  <c:v>-2.3418921508951973E-2</c:v>
                </c:pt>
                <c:pt idx="1707">
                  <c:v>-1.7858849087223572E-2</c:v>
                </c:pt>
                <c:pt idx="1708">
                  <c:v>-1.8356766020512616E-2</c:v>
                </c:pt>
                <c:pt idx="1709">
                  <c:v>-1.9186627575994541E-2</c:v>
                </c:pt>
                <c:pt idx="1710">
                  <c:v>-5.8258565327367062E-3</c:v>
                </c:pt>
                <c:pt idx="1711">
                  <c:v>-5.8258565327367062E-3</c:v>
                </c:pt>
                <c:pt idx="1712">
                  <c:v>-5.8258565327367062E-3</c:v>
                </c:pt>
                <c:pt idx="1713">
                  <c:v>4.7963713774312744E-3</c:v>
                </c:pt>
                <c:pt idx="1714">
                  <c:v>5.3772744662683447E-3</c:v>
                </c:pt>
                <c:pt idx="1715">
                  <c:v>7.7838729771657622E-3</c:v>
                </c:pt>
                <c:pt idx="1716">
                  <c:v>8.6967206881958248E-3</c:v>
                </c:pt>
                <c:pt idx="1717">
                  <c:v>8.1988037549067805E-3</c:v>
                </c:pt>
                <c:pt idx="1718">
                  <c:v>8.1988037549067805E-3</c:v>
                </c:pt>
                <c:pt idx="1719">
                  <c:v>8.1988037549067805E-3</c:v>
                </c:pt>
                <c:pt idx="1720">
                  <c:v>1.4505751576568748E-2</c:v>
                </c:pt>
                <c:pt idx="1721">
                  <c:v>1.6165474687532377E-2</c:v>
                </c:pt>
                <c:pt idx="1722">
                  <c:v>9.028665310388595E-3</c:v>
                </c:pt>
                <c:pt idx="1723">
                  <c:v>7.1199837327802218E-3</c:v>
                </c:pt>
                <c:pt idx="1724">
                  <c:v>8.6967206881958248E-3</c:v>
                </c:pt>
                <c:pt idx="1725">
                  <c:v>8.6967206881958248E-3</c:v>
                </c:pt>
                <c:pt idx="1726">
                  <c:v>8.6967206881958248E-3</c:v>
                </c:pt>
                <c:pt idx="1727">
                  <c:v>1.5335613132050785E-2</c:v>
                </c:pt>
                <c:pt idx="1728">
                  <c:v>6.5390806439431515E-3</c:v>
                </c:pt>
                <c:pt idx="1729">
                  <c:v>1.1684222287930535E-2</c:v>
                </c:pt>
                <c:pt idx="1730">
                  <c:v>7.451928354972992E-3</c:v>
                </c:pt>
                <c:pt idx="1731">
                  <c:v>1.741026702075521E-2</c:v>
                </c:pt>
                <c:pt idx="1732">
                  <c:v>1.741026702075521E-2</c:v>
                </c:pt>
                <c:pt idx="1733">
                  <c:v>1.741026702075521E-2</c:v>
                </c:pt>
                <c:pt idx="1734">
                  <c:v>1.8987003976170813E-2</c:v>
                </c:pt>
                <c:pt idx="1735">
                  <c:v>1.8655059353978043E-2</c:v>
                </c:pt>
                <c:pt idx="1736">
                  <c:v>1.9484920909459857E-2</c:v>
                </c:pt>
                <c:pt idx="1737">
                  <c:v>2.1808533264809249E-2</c:v>
                </c:pt>
                <c:pt idx="1738">
                  <c:v>1.317797308779789E-2</c:v>
                </c:pt>
                <c:pt idx="1739">
                  <c:v>1.317797308779789E-2</c:v>
                </c:pt>
                <c:pt idx="1740">
                  <c:v>1.317797308779789E-2</c:v>
                </c:pt>
                <c:pt idx="1741">
                  <c:v>1.2016166910123305E-2</c:v>
                </c:pt>
                <c:pt idx="1742">
                  <c:v>-3.3362718662910407E-3</c:v>
                </c:pt>
                <c:pt idx="1743">
                  <c:v>5.9581775551056371E-3</c:v>
                </c:pt>
                <c:pt idx="1744">
                  <c:v>2.0578282443410867E-3</c:v>
                </c:pt>
                <c:pt idx="1745">
                  <c:v>6.2071360217501592E-3</c:v>
                </c:pt>
                <c:pt idx="1746">
                  <c:v>6.2071360217501592E-3</c:v>
                </c:pt>
                <c:pt idx="1747">
                  <c:v>6.2071360217501592E-3</c:v>
                </c:pt>
                <c:pt idx="1748">
                  <c:v>3.1511897782898757E-4</c:v>
                </c:pt>
                <c:pt idx="1749">
                  <c:v>-7.5685657992485833E-3</c:v>
                </c:pt>
                <c:pt idx="1750">
                  <c:v>-3.3362718662910407E-3</c:v>
                </c:pt>
                <c:pt idx="1751">
                  <c:v>2.0578282443410867E-3</c:v>
                </c:pt>
                <c:pt idx="1752">
                  <c:v>6.9540114216839477E-3</c:v>
                </c:pt>
                <c:pt idx="1753">
                  <c:v>6.9540114216839477E-3</c:v>
                </c:pt>
                <c:pt idx="1754">
                  <c:v>6.9540114216839477E-3</c:v>
                </c:pt>
                <c:pt idx="1755">
                  <c:v>3.3026205775639195E-3</c:v>
                </c:pt>
                <c:pt idx="1756">
                  <c:v>3.1511897782898757E-4</c:v>
                </c:pt>
                <c:pt idx="1757">
                  <c:v>-7.070648865959539E-3</c:v>
                </c:pt>
                <c:pt idx="1758">
                  <c:v>-1.6825644363560599E-5</c:v>
                </c:pt>
                <c:pt idx="1759">
                  <c:v>-1.827979554599457E-4</c:v>
                </c:pt>
                <c:pt idx="1760">
                  <c:v>-1.827979554599457E-4</c:v>
                </c:pt>
                <c:pt idx="1761">
                  <c:v>-1.827979554599457E-4</c:v>
                </c:pt>
                <c:pt idx="1762">
                  <c:v>-1.0058150465694027E-2</c:v>
                </c:pt>
                <c:pt idx="1763">
                  <c:v>8.5307483770995507E-3</c:v>
                </c:pt>
                <c:pt idx="1764">
                  <c:v>1.649741930972537E-2</c:v>
                </c:pt>
                <c:pt idx="1765">
                  <c:v>1.5916516220887855E-2</c:v>
                </c:pt>
                <c:pt idx="1766">
                  <c:v>3.2264788863880511E-2</c:v>
                </c:pt>
                <c:pt idx="1767">
                  <c:v>3.2264788863880511E-2</c:v>
                </c:pt>
                <c:pt idx="1768">
                  <c:v>3.2264788863880511E-2</c:v>
                </c:pt>
                <c:pt idx="1769">
                  <c:v>3.5584235085807991E-2</c:v>
                </c:pt>
                <c:pt idx="1770">
                  <c:v>3.566722124135624E-2</c:v>
                </c:pt>
                <c:pt idx="1771">
                  <c:v>3.6497082796838054E-2</c:v>
                </c:pt>
                <c:pt idx="1772">
                  <c:v>3.3509581197103344E-2</c:v>
                </c:pt>
                <c:pt idx="1773">
                  <c:v>2.8945342641953031E-2</c:v>
                </c:pt>
                <c:pt idx="1774">
                  <c:v>2.8945342641953031E-2</c:v>
                </c:pt>
                <c:pt idx="1775">
                  <c:v>2.8945342641953031E-2</c:v>
                </c:pt>
                <c:pt idx="1776">
                  <c:v>3.4256456597036911E-2</c:v>
                </c:pt>
                <c:pt idx="1777">
                  <c:v>3.4173470441488663E-2</c:v>
                </c:pt>
                <c:pt idx="1778">
                  <c:v>3.7907847441157161E-2</c:v>
                </c:pt>
                <c:pt idx="1779">
                  <c:v>4.0397432107602826E-2</c:v>
                </c:pt>
                <c:pt idx="1780">
                  <c:v>4.6040490684879254E-2</c:v>
                </c:pt>
                <c:pt idx="1781">
                  <c:v>4.6040490684879254E-2</c:v>
                </c:pt>
                <c:pt idx="1782">
                  <c:v>4.6040490684879254E-2</c:v>
                </c:pt>
                <c:pt idx="1783">
                  <c:v>5.0936673862222337E-2</c:v>
                </c:pt>
                <c:pt idx="1784">
                  <c:v>5.8903344794848156E-2</c:v>
                </c:pt>
                <c:pt idx="1785">
                  <c:v>5.8405427861559112E-2</c:v>
                </c:pt>
                <c:pt idx="1786">
                  <c:v>5.8322441706010864E-2</c:v>
                </c:pt>
                <c:pt idx="1787">
                  <c:v>6.4214458749932035E-2</c:v>
                </c:pt>
                <c:pt idx="1788">
                  <c:v>6.4214458749932035E-2</c:v>
                </c:pt>
                <c:pt idx="1789">
                  <c:v>6.4214458749932035E-2</c:v>
                </c:pt>
                <c:pt idx="1790">
                  <c:v>6.1973832550131114E-2</c:v>
                </c:pt>
                <c:pt idx="1791">
                  <c:v>4.6787366084813042E-2</c:v>
                </c:pt>
                <c:pt idx="1792">
                  <c:v>4.7285283018102087E-2</c:v>
                </c:pt>
                <c:pt idx="1793">
                  <c:v>4.5044656818301165E-2</c:v>
                </c:pt>
                <c:pt idx="1794">
                  <c:v>4.1476252129728941E-2</c:v>
                </c:pt>
                <c:pt idx="1795">
                  <c:v>4.1476252129728941E-2</c:v>
                </c:pt>
                <c:pt idx="1796">
                  <c:v>4.1476252129728941E-2</c:v>
                </c:pt>
                <c:pt idx="1797">
                  <c:v>4.6621393773716768E-2</c:v>
                </c:pt>
                <c:pt idx="1798">
                  <c:v>5.0106812306740522E-2</c:v>
                </c:pt>
                <c:pt idx="1799">
                  <c:v>5.5002995484083383E-2</c:v>
                </c:pt>
                <c:pt idx="1800">
                  <c:v>6.1724874083486592E-2</c:v>
                </c:pt>
                <c:pt idx="1801">
                  <c:v>7.491967281564782E-2</c:v>
                </c:pt>
                <c:pt idx="1802">
                  <c:v>7.491967281564782E-2</c:v>
                </c:pt>
                <c:pt idx="1803">
                  <c:v>7.491967281564782E-2</c:v>
                </c:pt>
                <c:pt idx="1804">
                  <c:v>7.3176963549135943E-2</c:v>
                </c:pt>
                <c:pt idx="1805">
                  <c:v>6.8197794216244834E-2</c:v>
                </c:pt>
                <c:pt idx="1806">
                  <c:v>7.0936337349335021E-2</c:v>
                </c:pt>
                <c:pt idx="1807">
                  <c:v>6.6621057260829453E-2</c:v>
                </c:pt>
                <c:pt idx="1808">
                  <c:v>6.504432030541385E-2</c:v>
                </c:pt>
                <c:pt idx="1809">
                  <c:v>6.504432030541385E-2</c:v>
                </c:pt>
                <c:pt idx="1810">
                  <c:v>6.504432030541385E-2</c:v>
                </c:pt>
                <c:pt idx="1811">
                  <c:v>7.3591894326876961E-2</c:v>
                </c:pt>
                <c:pt idx="1812">
                  <c:v>7.6247451304418901E-2</c:v>
                </c:pt>
                <c:pt idx="1813">
                  <c:v>7.5251617437840812E-2</c:v>
                </c:pt>
                <c:pt idx="1814">
                  <c:v>8.2886343748273639E-2</c:v>
                </c:pt>
                <c:pt idx="1815">
                  <c:v>9.7076976347013622E-2</c:v>
                </c:pt>
                <c:pt idx="1816">
                  <c:v>9.7076976347013622E-2</c:v>
                </c:pt>
                <c:pt idx="1817">
                  <c:v>9.7076976347013622E-2</c:v>
                </c:pt>
                <c:pt idx="1818">
                  <c:v>0.11068670585691587</c:v>
                </c:pt>
                <c:pt idx="1819">
                  <c:v>0.10703531501279584</c:v>
                </c:pt>
                <c:pt idx="1820">
                  <c:v>0.10828010734601845</c:v>
                </c:pt>
                <c:pt idx="1821">
                  <c:v>0.1176575429229636</c:v>
                </c:pt>
                <c:pt idx="1822">
                  <c:v>0.10745024579053664</c:v>
                </c:pt>
                <c:pt idx="1823">
                  <c:v>0.10745024579053664</c:v>
                </c:pt>
                <c:pt idx="1824">
                  <c:v>0.10745024579053664</c:v>
                </c:pt>
                <c:pt idx="1825">
                  <c:v>0.10861205196821144</c:v>
                </c:pt>
                <c:pt idx="1826">
                  <c:v>0.13495907753473801</c:v>
                </c:pt>
                <c:pt idx="1827">
                  <c:v>0.13495907753473801</c:v>
                </c:pt>
                <c:pt idx="1828">
                  <c:v>0.12782791121617132</c:v>
                </c:pt>
                <c:pt idx="1829">
                  <c:v>0.11908374299221469</c:v>
                </c:pt>
                <c:pt idx="1830">
                  <c:v>0.11908374299221469</c:v>
                </c:pt>
                <c:pt idx="1831">
                  <c:v>0.11908374299221469</c:v>
                </c:pt>
                <c:pt idx="1832">
                  <c:v>0.14073192645929189</c:v>
                </c:pt>
                <c:pt idx="1833">
                  <c:v>0.14565582701258806</c:v>
                </c:pt>
                <c:pt idx="1834">
                  <c:v>0.14514645798983339</c:v>
                </c:pt>
                <c:pt idx="1835">
                  <c:v>0.10702867612035183</c:v>
                </c:pt>
                <c:pt idx="1836">
                  <c:v>9.0389288043696281E-2</c:v>
                </c:pt>
                <c:pt idx="1837">
                  <c:v>9.0389288043696281E-2</c:v>
                </c:pt>
                <c:pt idx="1838">
                  <c:v>9.0389288043696281E-2</c:v>
                </c:pt>
                <c:pt idx="1839">
                  <c:v>9.5652767945495487E-2</c:v>
                </c:pt>
                <c:pt idx="1840">
                  <c:v>8.7333073907167602E-2</c:v>
                </c:pt>
                <c:pt idx="1841">
                  <c:v>6.5175521417335514E-2</c:v>
                </c:pt>
                <c:pt idx="1842">
                  <c:v>7.043900131913472E-2</c:v>
                </c:pt>
                <c:pt idx="1843">
                  <c:v>8.9964813858067316E-2</c:v>
                </c:pt>
                <c:pt idx="1844">
                  <c:v>8.9964813858067316E-2</c:v>
                </c:pt>
                <c:pt idx="1845">
                  <c:v>8.9964813858067316E-2</c:v>
                </c:pt>
                <c:pt idx="1846">
                  <c:v>9.089865706645095E-2</c:v>
                </c:pt>
                <c:pt idx="1847">
                  <c:v>9.208718478621214E-2</c:v>
                </c:pt>
                <c:pt idx="1848">
                  <c:v>9.0304393206570355E-2</c:v>
                </c:pt>
                <c:pt idx="1849">
                  <c:v>7.816443149758201E-2</c:v>
                </c:pt>
                <c:pt idx="1850">
                  <c:v>8.5804966838903374E-2</c:v>
                </c:pt>
                <c:pt idx="1851">
                  <c:v>8.5804966838903374E-2</c:v>
                </c:pt>
                <c:pt idx="1852">
                  <c:v>8.5804966838903374E-2</c:v>
                </c:pt>
                <c:pt idx="1853">
                  <c:v>7.6381639917940225E-2</c:v>
                </c:pt>
                <c:pt idx="1854">
                  <c:v>8.368259591075855E-2</c:v>
                </c:pt>
                <c:pt idx="1855">
                  <c:v>8.2409173353871656E-2</c:v>
                </c:pt>
                <c:pt idx="1856">
                  <c:v>7.3240530944285842E-2</c:v>
                </c:pt>
                <c:pt idx="1857">
                  <c:v>7.6891008940694894E-2</c:v>
                </c:pt>
                <c:pt idx="1858">
                  <c:v>7.6891008940694894E-2</c:v>
                </c:pt>
                <c:pt idx="1859">
                  <c:v>7.6891008940694894E-2</c:v>
                </c:pt>
                <c:pt idx="1860">
                  <c:v>8.368259591075855E-2</c:v>
                </c:pt>
                <c:pt idx="1861">
                  <c:v>8.7927337767048197E-2</c:v>
                </c:pt>
                <c:pt idx="1862">
                  <c:v>9.6416821479627712E-2</c:v>
                </c:pt>
                <c:pt idx="1863">
                  <c:v>9.9388140779030243E-2</c:v>
                </c:pt>
                <c:pt idx="1864">
                  <c:v>0.11169789216227066</c:v>
                </c:pt>
                <c:pt idx="1865">
                  <c:v>0.11169789216227066</c:v>
                </c:pt>
                <c:pt idx="1866">
                  <c:v>0.11169789216227066</c:v>
                </c:pt>
                <c:pt idx="1867">
                  <c:v>9.89636665934015E-2</c:v>
                </c:pt>
                <c:pt idx="1868">
                  <c:v>8.6823704884412933E-2</c:v>
                </c:pt>
                <c:pt idx="1869">
                  <c:v>7.9437854054468904E-2</c:v>
                </c:pt>
                <c:pt idx="1870">
                  <c:v>6.9674947785002495E-2</c:v>
                </c:pt>
                <c:pt idx="1871">
                  <c:v>6.7552576856857671E-2</c:v>
                </c:pt>
                <c:pt idx="1872">
                  <c:v>6.7552576856857671E-2</c:v>
                </c:pt>
                <c:pt idx="1873">
                  <c:v>6.7552576856857671E-2</c:v>
                </c:pt>
                <c:pt idx="1874">
                  <c:v>6.9929632296379829E-2</c:v>
                </c:pt>
                <c:pt idx="1875">
                  <c:v>5.6601142867630294E-2</c:v>
                </c:pt>
                <c:pt idx="1876">
                  <c:v>5.7365196401762519E-2</c:v>
                </c:pt>
                <c:pt idx="1877">
                  <c:v>5.6516248030504368E-2</c:v>
                </c:pt>
                <c:pt idx="1878">
                  <c:v>4.9809555897566637E-2</c:v>
                </c:pt>
                <c:pt idx="1879">
                  <c:v>4.9809555897566637E-2</c:v>
                </c:pt>
                <c:pt idx="1880">
                  <c:v>4.9809555897566637E-2</c:v>
                </c:pt>
                <c:pt idx="1881">
                  <c:v>5.1252768128705162E-2</c:v>
                </c:pt>
                <c:pt idx="1882">
                  <c:v>4.760229013229611E-2</c:v>
                </c:pt>
                <c:pt idx="1883">
                  <c:v>5.5921984170623995E-2</c:v>
                </c:pt>
                <c:pt idx="1884">
                  <c:v>6.305315048919069E-2</c:v>
                </c:pt>
                <c:pt idx="1885">
                  <c:v>5.9912041515536307E-2</c:v>
                </c:pt>
                <c:pt idx="1886">
                  <c:v>5.9912041515536307E-2</c:v>
                </c:pt>
                <c:pt idx="1887">
                  <c:v>5.9912041515536307E-2</c:v>
                </c:pt>
                <c:pt idx="1888">
                  <c:v>5.7450091238888223E-2</c:v>
                </c:pt>
                <c:pt idx="1889">
                  <c:v>4.8705923014931596E-2</c:v>
                </c:pt>
                <c:pt idx="1890">
                  <c:v>4.2169020556245274E-2</c:v>
                </c:pt>
                <c:pt idx="1891">
                  <c:v>3.8773227071213556E-2</c:v>
                </c:pt>
                <c:pt idx="1892">
                  <c:v>4.1659651533490605E-2</c:v>
                </c:pt>
                <c:pt idx="1893">
                  <c:v>4.1659651533490605E-2</c:v>
                </c:pt>
                <c:pt idx="1894">
                  <c:v>4.1659651533490605E-2</c:v>
                </c:pt>
                <c:pt idx="1895">
                  <c:v>4.5395024367025583E-2</c:v>
                </c:pt>
                <c:pt idx="1896">
                  <c:v>3.9961754790974746E-2</c:v>
                </c:pt>
                <c:pt idx="1897">
                  <c:v>4.5140339855648248E-2</c:v>
                </c:pt>
                <c:pt idx="1898">
                  <c:v>4.0216439302352081E-2</c:v>
                </c:pt>
                <c:pt idx="1899">
                  <c:v>3.9622175442471486E-2</c:v>
                </c:pt>
                <c:pt idx="1900">
                  <c:v>3.9622175442471486E-2</c:v>
                </c:pt>
                <c:pt idx="1901">
                  <c:v>3.9622175442471486E-2</c:v>
                </c:pt>
                <c:pt idx="1902">
                  <c:v>4.4376286321516023E-2</c:v>
                </c:pt>
                <c:pt idx="1903">
                  <c:v>5.4308982265233841E-2</c:v>
                </c:pt>
                <c:pt idx="1904">
                  <c:v>4.913039720056056E-2</c:v>
                </c:pt>
                <c:pt idx="1905">
                  <c:v>3.8348752885584592E-2</c:v>
                </c:pt>
                <c:pt idx="1906">
                  <c:v>3.8688332234087852E-2</c:v>
                </c:pt>
                <c:pt idx="1907">
                  <c:v>3.8688332234087852E-2</c:v>
                </c:pt>
                <c:pt idx="1908">
                  <c:v>3.8688332234087852E-2</c:v>
                </c:pt>
                <c:pt idx="1909">
                  <c:v>4.1999230881993865E-2</c:v>
                </c:pt>
                <c:pt idx="1910">
                  <c:v>4.3357548276006463E-2</c:v>
                </c:pt>
                <c:pt idx="1911">
                  <c:v>5.1167873291579458E-2</c:v>
                </c:pt>
                <c:pt idx="1912">
                  <c:v>4.5479919204151287E-2</c:v>
                </c:pt>
                <c:pt idx="1913">
                  <c:v>5.6940722216133555E-2</c:v>
                </c:pt>
                <c:pt idx="1914">
                  <c:v>5.6940722216133555E-2</c:v>
                </c:pt>
                <c:pt idx="1915">
                  <c:v>5.6940722216133555E-2</c:v>
                </c:pt>
                <c:pt idx="1916">
                  <c:v>5.3969402916730802E-2</c:v>
                </c:pt>
                <c:pt idx="1917">
                  <c:v>5.53277203107434E-2</c:v>
                </c:pt>
                <c:pt idx="1918">
                  <c:v>4.9724661060440933E-2</c:v>
                </c:pt>
                <c:pt idx="1919">
                  <c:v>5.5242825473617696E-2</c:v>
                </c:pt>
                <c:pt idx="1920">
                  <c:v>6.5854680114341813E-2</c:v>
                </c:pt>
                <c:pt idx="1921">
                  <c:v>6.5854680114341813E-2</c:v>
                </c:pt>
                <c:pt idx="1922">
                  <c:v>6.5854680114341813E-2</c:v>
                </c:pt>
                <c:pt idx="1923">
                  <c:v>6.6703628485599742E-2</c:v>
                </c:pt>
                <c:pt idx="1924">
                  <c:v>6.9674947785002495E-2</c:v>
                </c:pt>
                <c:pt idx="1925">
                  <c:v>6.5854680114341813E-2</c:v>
                </c:pt>
                <c:pt idx="1926">
                  <c:v>7.1797318713147318E-2</c:v>
                </c:pt>
                <c:pt idx="1927">
                  <c:v>6.1609938258052166E-2</c:v>
                </c:pt>
                <c:pt idx="1928">
                  <c:v>6.1609938258052166E-2</c:v>
                </c:pt>
                <c:pt idx="1929">
                  <c:v>6.1609938258052166E-2</c:v>
                </c:pt>
                <c:pt idx="1930">
                  <c:v>5.2695980359843686E-2</c:v>
                </c:pt>
                <c:pt idx="1931">
                  <c:v>5.1422557802956792E-2</c:v>
                </c:pt>
                <c:pt idx="1932">
                  <c:v>4.6328867575409216E-2</c:v>
                </c:pt>
                <c:pt idx="1933">
                  <c:v>4.2933074090377499E-2</c:v>
                </c:pt>
                <c:pt idx="1934">
                  <c:v>4.3102863764628907E-2</c:v>
                </c:pt>
                <c:pt idx="1935">
                  <c:v>4.3102863764628907E-2</c:v>
                </c:pt>
                <c:pt idx="1936">
                  <c:v>4.3102863764628907E-2</c:v>
                </c:pt>
                <c:pt idx="1937">
                  <c:v>4.4630970832893357E-2</c:v>
                </c:pt>
                <c:pt idx="1938">
                  <c:v>4.3951812135887058E-2</c:v>
                </c:pt>
                <c:pt idx="1939">
                  <c:v>4.8705923014931596E-2</c:v>
                </c:pt>
                <c:pt idx="1940">
                  <c:v>5.0573609431699085E-2</c:v>
                </c:pt>
                <c:pt idx="1941">
                  <c:v>5.4818351287988509E-2</c:v>
                </c:pt>
                <c:pt idx="1942">
                  <c:v>5.4818351287988509E-2</c:v>
                </c:pt>
                <c:pt idx="1943">
                  <c:v>5.4818351287988509E-2</c:v>
                </c:pt>
                <c:pt idx="1944">
                  <c:v>5.3544928731101837E-2</c:v>
                </c:pt>
                <c:pt idx="1945">
                  <c:v>5.4563666776611175E-2</c:v>
                </c:pt>
                <c:pt idx="1946">
                  <c:v>5.1082978454453754E-2</c:v>
                </c:pt>
                <c:pt idx="1947">
                  <c:v>5.7365196401762519E-2</c:v>
                </c:pt>
                <c:pt idx="1948">
                  <c:v>6.2034412443680909E-2</c:v>
                </c:pt>
                <c:pt idx="1949">
                  <c:v>6.2034412443680909E-2</c:v>
                </c:pt>
                <c:pt idx="1950">
                  <c:v>6.2034412443680909E-2</c:v>
                </c:pt>
                <c:pt idx="1951">
                  <c:v>5.8383934447271857E-2</c:v>
                </c:pt>
                <c:pt idx="1952">
                  <c:v>6.4666152394580623E-2</c:v>
                </c:pt>
                <c:pt idx="1953">
                  <c:v>7.0354106482008794E-2</c:v>
                </c:pt>
                <c:pt idx="1954">
                  <c:v>6.7128102671228707E-2</c:v>
                </c:pt>
                <c:pt idx="1955">
                  <c:v>6.0591200212542606E-2</c:v>
                </c:pt>
                <c:pt idx="1956">
                  <c:v>6.0591200212542606E-2</c:v>
                </c:pt>
                <c:pt idx="1957">
                  <c:v>6.0591200212542606E-2</c:v>
                </c:pt>
                <c:pt idx="1958">
                  <c:v>6.5005731743083883E-2</c:v>
                </c:pt>
                <c:pt idx="1959">
                  <c:v>7.5023322523927627E-2</c:v>
                </c:pt>
                <c:pt idx="1960">
                  <c:v>8.4956018467645444E-2</c:v>
                </c:pt>
                <c:pt idx="1961">
                  <c:v>7.8249326334707714E-2</c:v>
                </c:pt>
                <c:pt idx="1962">
                  <c:v>8.3852385585010181E-2</c:v>
                </c:pt>
                <c:pt idx="1963">
                  <c:v>8.3852385585010181E-2</c:v>
                </c:pt>
                <c:pt idx="1964">
                  <c:v>8.3852385585010181E-2</c:v>
                </c:pt>
                <c:pt idx="1965">
                  <c:v>9.3021027994595995E-2</c:v>
                </c:pt>
                <c:pt idx="1966">
                  <c:v>9.4718924737111854E-2</c:v>
                </c:pt>
                <c:pt idx="1967">
                  <c:v>8.9795024183815686E-2</c:v>
                </c:pt>
                <c:pt idx="1968">
                  <c:v>7.9013379868839717E-2</c:v>
                </c:pt>
                <c:pt idx="1969">
                  <c:v>7.9862328240097868E-2</c:v>
                </c:pt>
                <c:pt idx="1970">
                  <c:v>7.9862328240097868E-2</c:v>
                </c:pt>
                <c:pt idx="1971">
                  <c:v>7.9862328240097868E-2</c:v>
                </c:pt>
                <c:pt idx="1972">
                  <c:v>8.0286802425726833E-2</c:v>
                </c:pt>
                <c:pt idx="1973">
                  <c:v>8.1135750796984762E-2</c:v>
                </c:pt>
                <c:pt idx="1974">
                  <c:v>6.6703628485599742E-2</c:v>
                </c:pt>
                <c:pt idx="1975">
                  <c:v>7.3919689641292141E-2</c:v>
                </c:pt>
                <c:pt idx="1976">
                  <c:v>8.5380492653274409E-2</c:v>
                </c:pt>
                <c:pt idx="1977">
                  <c:v>8.5380492653274409E-2</c:v>
                </c:pt>
                <c:pt idx="1978">
                  <c:v>8.5380492653274409E-2</c:v>
                </c:pt>
                <c:pt idx="1979">
                  <c:v>8.6484125535909673E-2</c:v>
                </c:pt>
                <c:pt idx="1980">
                  <c:v>7.9692538565846238E-2</c:v>
                </c:pt>
                <c:pt idx="1981">
                  <c:v>8.5380492653274409E-2</c:v>
                </c:pt>
                <c:pt idx="1982">
                  <c:v>9.3275712505973329E-2</c:v>
                </c:pt>
                <c:pt idx="1983">
                  <c:v>9.4039766040105333E-2</c:v>
                </c:pt>
                <c:pt idx="1984">
                  <c:v>9.4039766040105333E-2</c:v>
                </c:pt>
                <c:pt idx="1985">
                  <c:v>9.4039766040105333E-2</c:v>
                </c:pt>
                <c:pt idx="1986">
                  <c:v>9.624703180537586E-2</c:v>
                </c:pt>
                <c:pt idx="1987">
                  <c:v>9.3275712505973329E-2</c:v>
                </c:pt>
                <c:pt idx="1988">
                  <c:v>9.4549135062860001E-2</c:v>
                </c:pt>
                <c:pt idx="1989">
                  <c:v>0.10235946007843322</c:v>
                </c:pt>
                <c:pt idx="1990">
                  <c:v>0.10235946007843322</c:v>
                </c:pt>
                <c:pt idx="1991">
                  <c:v>0.10235946007843322</c:v>
                </c:pt>
                <c:pt idx="1992">
                  <c:v>0.10235946007843322</c:v>
                </c:pt>
                <c:pt idx="1993">
                  <c:v>0.10787762449160976</c:v>
                </c:pt>
                <c:pt idx="1994">
                  <c:v>0.11237705085927696</c:v>
                </c:pt>
                <c:pt idx="1995">
                  <c:v>0.10490630519220701</c:v>
                </c:pt>
                <c:pt idx="1996">
                  <c:v>0.10957552123412562</c:v>
                </c:pt>
                <c:pt idx="1997">
                  <c:v>0.1061797277490939</c:v>
                </c:pt>
                <c:pt idx="1998">
                  <c:v>0.1061797277490939</c:v>
                </c:pt>
                <c:pt idx="1999">
                  <c:v>0.1061797277490939</c:v>
                </c:pt>
                <c:pt idx="2000">
                  <c:v>0.11212236634789963</c:v>
                </c:pt>
                <c:pt idx="2001">
                  <c:v>0.11084894379101251</c:v>
                </c:pt>
                <c:pt idx="2002">
                  <c:v>0.12358316935988167</c:v>
                </c:pt>
                <c:pt idx="2003">
                  <c:v>0.13207265307246097</c:v>
                </c:pt>
                <c:pt idx="2004">
                  <c:v>0.13385544465210253</c:v>
                </c:pt>
                <c:pt idx="2005">
                  <c:v>0.13385544465210253</c:v>
                </c:pt>
                <c:pt idx="2006">
                  <c:v>0.13385544465210253</c:v>
                </c:pt>
                <c:pt idx="2007">
                  <c:v>0.14302408706168857</c:v>
                </c:pt>
                <c:pt idx="2008">
                  <c:v>0.14158087483055004</c:v>
                </c:pt>
                <c:pt idx="2009">
                  <c:v>0.14183555934192738</c:v>
                </c:pt>
                <c:pt idx="2010">
                  <c:v>0.15244741398265149</c:v>
                </c:pt>
                <c:pt idx="2011">
                  <c:v>0.14548603733833643</c:v>
                </c:pt>
                <c:pt idx="2012">
                  <c:v>0.14548603733833643</c:v>
                </c:pt>
                <c:pt idx="2013">
                  <c:v>0.14548603733833643</c:v>
                </c:pt>
                <c:pt idx="2014">
                  <c:v>0.14905162049761977</c:v>
                </c:pt>
                <c:pt idx="2015">
                  <c:v>0.16687953629403651</c:v>
                </c:pt>
                <c:pt idx="2016">
                  <c:v>0.16586079824852695</c:v>
                </c:pt>
                <c:pt idx="2017">
                  <c:v>0.14905162049761977</c:v>
                </c:pt>
                <c:pt idx="2018">
                  <c:v>0.15966347513834411</c:v>
                </c:pt>
                <c:pt idx="2019">
                  <c:v>0.15966347513834411</c:v>
                </c:pt>
                <c:pt idx="2020">
                  <c:v>0.15966347513834411</c:v>
                </c:pt>
                <c:pt idx="2021">
                  <c:v>0.17536902000661603</c:v>
                </c:pt>
                <c:pt idx="2022">
                  <c:v>0.16620037759702999</c:v>
                </c:pt>
                <c:pt idx="2023">
                  <c:v>0.16687953629403651</c:v>
                </c:pt>
                <c:pt idx="2024">
                  <c:v>0.17112427815032616</c:v>
                </c:pt>
                <c:pt idx="2025">
                  <c:v>0.18555640046171118</c:v>
                </c:pt>
                <c:pt idx="2026">
                  <c:v>0.18555640046171118</c:v>
                </c:pt>
                <c:pt idx="2027">
                  <c:v>0.18555640046171118</c:v>
                </c:pt>
                <c:pt idx="2028">
                  <c:v>0.15839005258145722</c:v>
                </c:pt>
                <c:pt idx="2029">
                  <c:v>0.16518163955152065</c:v>
                </c:pt>
                <c:pt idx="2030">
                  <c:v>0.16390821699463376</c:v>
                </c:pt>
                <c:pt idx="2031">
                  <c:v>0.16747380015391711</c:v>
                </c:pt>
                <c:pt idx="2032">
                  <c:v>0.15074951724013563</c:v>
                </c:pt>
                <c:pt idx="2033">
                  <c:v>0.15074951724013563</c:v>
                </c:pt>
                <c:pt idx="2034">
                  <c:v>0.15074951724013563</c:v>
                </c:pt>
                <c:pt idx="2035">
                  <c:v>0.17027532977906823</c:v>
                </c:pt>
                <c:pt idx="2036">
                  <c:v>0.17494454582098684</c:v>
                </c:pt>
                <c:pt idx="2037">
                  <c:v>0.16849253819942667</c:v>
                </c:pt>
                <c:pt idx="2038">
                  <c:v>0.17282217489284202</c:v>
                </c:pt>
                <c:pt idx="2039">
                  <c:v>0.1739258077754775</c:v>
                </c:pt>
                <c:pt idx="2040">
                  <c:v>0.1739258077754775</c:v>
                </c:pt>
                <c:pt idx="2041">
                  <c:v>0.1739258077754775</c:v>
                </c:pt>
                <c:pt idx="2042">
                  <c:v>0.17477475614673521</c:v>
                </c:pt>
                <c:pt idx="2043">
                  <c:v>0.17180343684733268</c:v>
                </c:pt>
                <c:pt idx="2044">
                  <c:v>0.16815295885092341</c:v>
                </c:pt>
                <c:pt idx="2045">
                  <c:v>0.17180343684733268</c:v>
                </c:pt>
                <c:pt idx="2046">
                  <c:v>0.17986844637428301</c:v>
                </c:pt>
                <c:pt idx="2047">
                  <c:v>0.17986844637428301</c:v>
                </c:pt>
                <c:pt idx="2048">
                  <c:v>0.17986844637428301</c:v>
                </c:pt>
                <c:pt idx="2049">
                  <c:v>0.18199081730242783</c:v>
                </c:pt>
                <c:pt idx="2050">
                  <c:v>0.17978355153715708</c:v>
                </c:pt>
                <c:pt idx="2051">
                  <c:v>0.18139655344254724</c:v>
                </c:pt>
                <c:pt idx="2052">
                  <c:v>0.18649024367009481</c:v>
                </c:pt>
                <c:pt idx="2053">
                  <c:v>0.17876481349164774</c:v>
                </c:pt>
                <c:pt idx="2054">
                  <c:v>0.17876481349164774</c:v>
                </c:pt>
                <c:pt idx="2055">
                  <c:v>0.17876481349164774</c:v>
                </c:pt>
                <c:pt idx="2056">
                  <c:v>0.17978355153715708</c:v>
                </c:pt>
                <c:pt idx="2057">
                  <c:v>0.18538661078745977</c:v>
                </c:pt>
                <c:pt idx="2058">
                  <c:v>0.18640534883296911</c:v>
                </c:pt>
                <c:pt idx="2059">
                  <c:v>0.19149903906051668</c:v>
                </c:pt>
                <c:pt idx="2060">
                  <c:v>0.20635563555753067</c:v>
                </c:pt>
                <c:pt idx="2061">
                  <c:v>0.20635563555753067</c:v>
                </c:pt>
                <c:pt idx="2062">
                  <c:v>0.20635563555753067</c:v>
                </c:pt>
                <c:pt idx="2063">
                  <c:v>0.22503249972520534</c:v>
                </c:pt>
                <c:pt idx="2064">
                  <c:v>0.22460802553957615</c:v>
                </c:pt>
                <c:pt idx="2065">
                  <c:v>0.2195992301491545</c:v>
                </c:pt>
                <c:pt idx="2066">
                  <c:v>0.21696749019825479</c:v>
                </c:pt>
                <c:pt idx="2067">
                  <c:v>0.21696749019825479</c:v>
                </c:pt>
                <c:pt idx="2068">
                  <c:v>0.21696749019825479</c:v>
                </c:pt>
                <c:pt idx="2069">
                  <c:v>0.21696749019825479</c:v>
                </c:pt>
                <c:pt idx="2070">
                  <c:v>0.22333460298268948</c:v>
                </c:pt>
                <c:pt idx="2071">
                  <c:v>0.23403135246053952</c:v>
                </c:pt>
                <c:pt idx="2072">
                  <c:v>0.23055066413838188</c:v>
                </c:pt>
                <c:pt idx="2073">
                  <c:v>0.21442064508448122</c:v>
                </c:pt>
                <c:pt idx="2074">
                  <c:v>0.22630592228209223</c:v>
                </c:pt>
                <c:pt idx="2075">
                  <c:v>0.22630592228209223</c:v>
                </c:pt>
                <c:pt idx="2076">
                  <c:v>0.22630592228209223</c:v>
                </c:pt>
                <c:pt idx="2077">
                  <c:v>0.2261361326078406</c:v>
                </c:pt>
                <c:pt idx="2078">
                  <c:v>0.2339464576234136</c:v>
                </c:pt>
                <c:pt idx="2079">
                  <c:v>0.21467532959585856</c:v>
                </c:pt>
                <c:pt idx="2080">
                  <c:v>0.20754416327729186</c:v>
                </c:pt>
                <c:pt idx="2081">
                  <c:v>0.1831793450221888</c:v>
                </c:pt>
                <c:pt idx="2082">
                  <c:v>0.1831793450221888</c:v>
                </c:pt>
                <c:pt idx="2083">
                  <c:v>0.1831793450221888</c:v>
                </c:pt>
                <c:pt idx="2084">
                  <c:v>0.15584320746768321</c:v>
                </c:pt>
                <c:pt idx="2085">
                  <c:v>0.1432787715730659</c:v>
                </c:pt>
                <c:pt idx="2086">
                  <c:v>0.10193498589280425</c:v>
                </c:pt>
                <c:pt idx="2087">
                  <c:v>0.12655448865928443</c:v>
                </c:pt>
                <c:pt idx="2088">
                  <c:v>0.10405735682094908</c:v>
                </c:pt>
                <c:pt idx="2089">
                  <c:v>0.10405735682094908</c:v>
                </c:pt>
                <c:pt idx="2090">
                  <c:v>0.10405735682094908</c:v>
                </c:pt>
                <c:pt idx="2091">
                  <c:v>0.12103632424610788</c:v>
                </c:pt>
                <c:pt idx="2092">
                  <c:v>9.8114718222143571E-2</c:v>
                </c:pt>
                <c:pt idx="2093">
                  <c:v>0.11042446960538355</c:v>
                </c:pt>
                <c:pt idx="2094">
                  <c:v>0.11169789216227066</c:v>
                </c:pt>
                <c:pt idx="2095">
                  <c:v>0.12103632424610788</c:v>
                </c:pt>
                <c:pt idx="2096">
                  <c:v>0.12103632424610788</c:v>
                </c:pt>
                <c:pt idx="2097">
                  <c:v>0.12103632424610788</c:v>
                </c:pt>
                <c:pt idx="2098">
                  <c:v>0.14905162049761977</c:v>
                </c:pt>
                <c:pt idx="2099">
                  <c:v>0.17893460316589938</c:v>
                </c:pt>
                <c:pt idx="2100">
                  <c:v>0.1766424425635027</c:v>
                </c:pt>
                <c:pt idx="2101">
                  <c:v>0.17027532977906823</c:v>
                </c:pt>
                <c:pt idx="2102">
                  <c:v>0.17027532977906823</c:v>
                </c:pt>
                <c:pt idx="2103">
                  <c:v>0.17027532977906823</c:v>
                </c:pt>
                <c:pt idx="2104">
                  <c:v>0.17027532977906823</c:v>
                </c:pt>
                <c:pt idx="2105">
                  <c:v>0.15822026290720559</c:v>
                </c:pt>
                <c:pt idx="2106">
                  <c:v>0.15839005258145722</c:v>
                </c:pt>
                <c:pt idx="2107">
                  <c:v>0.14013766259941152</c:v>
                </c:pt>
                <c:pt idx="2108">
                  <c:v>0.11823479462095654</c:v>
                </c:pt>
                <c:pt idx="2109">
                  <c:v>0.11679158238981802</c:v>
                </c:pt>
                <c:pt idx="2110">
                  <c:v>0.11679158238981802</c:v>
                </c:pt>
                <c:pt idx="2111">
                  <c:v>0.11679158238981802</c:v>
                </c:pt>
                <c:pt idx="2112">
                  <c:v>0.1244321177311396</c:v>
                </c:pt>
                <c:pt idx="2113">
                  <c:v>0.13122370470120304</c:v>
                </c:pt>
                <c:pt idx="2114">
                  <c:v>0.13716634330000854</c:v>
                </c:pt>
                <c:pt idx="2115">
                  <c:v>0.1387793452053987</c:v>
                </c:pt>
                <c:pt idx="2116">
                  <c:v>0.1172160565754472</c:v>
                </c:pt>
                <c:pt idx="2117">
                  <c:v>0.1172160565754472</c:v>
                </c:pt>
                <c:pt idx="2118">
                  <c:v>0.1172160565754472</c:v>
                </c:pt>
                <c:pt idx="2119">
                  <c:v>0.10278393426406218</c:v>
                </c:pt>
                <c:pt idx="2120">
                  <c:v>9.7180875013759715E-2</c:v>
                </c:pt>
                <c:pt idx="2121">
                  <c:v>9.140802608920584E-2</c:v>
                </c:pt>
                <c:pt idx="2122">
                  <c:v>0.10303861877543952</c:v>
                </c:pt>
                <c:pt idx="2123">
                  <c:v>9.004970869519302E-2</c:v>
                </c:pt>
                <c:pt idx="2124">
                  <c:v>9.004970869519302E-2</c:v>
                </c:pt>
                <c:pt idx="2125">
                  <c:v>9.004970869519302E-2</c:v>
                </c:pt>
                <c:pt idx="2126">
                  <c:v>8.7842442929922493E-2</c:v>
                </c:pt>
                <c:pt idx="2127">
                  <c:v>8.9455444835312647E-2</c:v>
                </c:pt>
                <c:pt idx="2128">
                  <c:v>7.8928485031714013E-2</c:v>
                </c:pt>
                <c:pt idx="2129">
                  <c:v>8.3427911399381216E-2</c:v>
                </c:pt>
                <c:pt idx="2130">
                  <c:v>8.0626381774229872E-2</c:v>
                </c:pt>
                <c:pt idx="2131">
                  <c:v>8.0626381774229872E-2</c:v>
                </c:pt>
                <c:pt idx="2132">
                  <c:v>8.0626381774229872E-2</c:v>
                </c:pt>
                <c:pt idx="2133">
                  <c:v>6.5515100765838774E-2</c:v>
                </c:pt>
                <c:pt idx="2134">
                  <c:v>6.5005731743083883E-2</c:v>
                </c:pt>
                <c:pt idx="2135">
                  <c:v>6.2798465977813356E-2</c:v>
                </c:pt>
                <c:pt idx="2136">
                  <c:v>5.3629823568227541E-2</c:v>
                </c:pt>
                <c:pt idx="2137">
                  <c:v>4.5649708878402917E-2</c:v>
                </c:pt>
                <c:pt idx="2138">
                  <c:v>4.5649708878402917E-2</c:v>
                </c:pt>
                <c:pt idx="2139">
                  <c:v>4.5649708878402917E-2</c:v>
                </c:pt>
                <c:pt idx="2140">
                  <c:v>4.3782022461635428E-2</c:v>
                </c:pt>
                <c:pt idx="2141">
                  <c:v>4.6328867575409216E-2</c:v>
                </c:pt>
                <c:pt idx="2142">
                  <c:v>4.9894450734692564E-2</c:v>
                </c:pt>
                <c:pt idx="2143">
                  <c:v>5.515793063649177E-2</c:v>
                </c:pt>
                <c:pt idx="2144">
                  <c:v>6.1185464072423201E-2</c:v>
                </c:pt>
                <c:pt idx="2145">
                  <c:v>6.1185464072423201E-2</c:v>
                </c:pt>
                <c:pt idx="2146">
                  <c:v>6.1185464072423201E-2</c:v>
                </c:pt>
                <c:pt idx="2147">
                  <c:v>4.9300186874811969E-2</c:v>
                </c:pt>
                <c:pt idx="2148">
                  <c:v>5.0318924920321528E-2</c:v>
                </c:pt>
                <c:pt idx="2149">
                  <c:v>5.014913524607012E-2</c:v>
                </c:pt>
                <c:pt idx="2150">
                  <c:v>5.8893303470026748E-2</c:v>
                </c:pt>
                <c:pt idx="2151">
                  <c:v>4.5310129529899879E-2</c:v>
                </c:pt>
                <c:pt idx="2152">
                  <c:v>4.5310129529899879E-2</c:v>
                </c:pt>
                <c:pt idx="2153">
                  <c:v>4.5310129529899879E-2</c:v>
                </c:pt>
                <c:pt idx="2154">
                  <c:v>4.1150282510735714E-2</c:v>
                </c:pt>
                <c:pt idx="2155">
                  <c:v>4.3272653438880759E-2</c:v>
                </c:pt>
                <c:pt idx="2156">
                  <c:v>4.8451238503554261E-2</c:v>
                </c:pt>
                <c:pt idx="2157">
                  <c:v>4.3357548276006463E-2</c:v>
                </c:pt>
                <c:pt idx="2158">
                  <c:v>3.9537280605345781E-2</c:v>
                </c:pt>
                <c:pt idx="2159">
                  <c:v>3.9537280605345781E-2</c:v>
                </c:pt>
                <c:pt idx="2160">
                  <c:v>3.9537280605345781E-2</c:v>
                </c:pt>
                <c:pt idx="2161">
                  <c:v>4.5225234692773952E-2</c:v>
                </c:pt>
                <c:pt idx="2162">
                  <c:v>5.5073035799365844E-2</c:v>
                </c:pt>
                <c:pt idx="2163">
                  <c:v>5.6261563519127034E-2</c:v>
                </c:pt>
                <c:pt idx="2164">
                  <c:v>5.1422557802956792E-2</c:v>
                </c:pt>
                <c:pt idx="2165">
                  <c:v>4.862102817780567E-2</c:v>
                </c:pt>
                <c:pt idx="2166">
                  <c:v>4.862102817780567E-2</c:v>
                </c:pt>
                <c:pt idx="2167">
                  <c:v>4.862102817780567E-2</c:v>
                </c:pt>
                <c:pt idx="2168">
                  <c:v>7.1118160016141019E-2</c:v>
                </c:pt>
                <c:pt idx="2169">
                  <c:v>7.0948370341889611E-2</c:v>
                </c:pt>
                <c:pt idx="2170">
                  <c:v>5.7789670587391484E-2</c:v>
                </c:pt>
                <c:pt idx="2171">
                  <c:v>5.2780875196969612E-2</c:v>
                </c:pt>
                <c:pt idx="2172">
                  <c:v>5.5242825473617696E-2</c:v>
                </c:pt>
                <c:pt idx="2173">
                  <c:v>5.5242825473617696E-2</c:v>
                </c:pt>
                <c:pt idx="2174">
                  <c:v>5.5242825473617696E-2</c:v>
                </c:pt>
                <c:pt idx="2175">
                  <c:v>6.0760989886794237E-2</c:v>
                </c:pt>
                <c:pt idx="2176">
                  <c:v>6.2119307280807057E-2</c:v>
                </c:pt>
                <c:pt idx="2177">
                  <c:v>6.7212997508354633E-2</c:v>
                </c:pt>
                <c:pt idx="2178">
                  <c:v>6.6279154299970777E-2</c:v>
                </c:pt>
                <c:pt idx="2179">
                  <c:v>5.9912041515536307E-2</c:v>
                </c:pt>
                <c:pt idx="2180">
                  <c:v>5.9912041515536307E-2</c:v>
                </c:pt>
                <c:pt idx="2181">
                  <c:v>5.9912041515536307E-2</c:v>
                </c:pt>
                <c:pt idx="2182">
                  <c:v>5.7025617053259259E-2</c:v>
                </c:pt>
                <c:pt idx="2183">
                  <c:v>4.344244311313239E-2</c:v>
                </c:pt>
                <c:pt idx="2184">
                  <c:v>3.9961754790974746E-2</c:v>
                </c:pt>
                <c:pt idx="2185">
                  <c:v>3.7414909677200958E-2</c:v>
                </c:pt>
                <c:pt idx="2186">
                  <c:v>3.7414909677200958E-2</c:v>
                </c:pt>
                <c:pt idx="2187">
                  <c:v>3.7414909677200958E-2</c:v>
                </c:pt>
                <c:pt idx="2188">
                  <c:v>3.7414909677200958E-2</c:v>
                </c:pt>
                <c:pt idx="2189">
                  <c:v>2.2982787365815938E-2</c:v>
                </c:pt>
                <c:pt idx="2190">
                  <c:v>2.6378580850847655E-2</c:v>
                </c:pt>
                <c:pt idx="2191">
                  <c:v>2.4171315085576905E-2</c:v>
                </c:pt>
                <c:pt idx="2192">
                  <c:v>3.3978111985837334E-2</c:v>
                </c:pt>
                <c:pt idx="2193">
                  <c:v>3.3978111985837334E-2</c:v>
                </c:pt>
                <c:pt idx="2194">
                  <c:v>3.3978111985837334E-2</c:v>
                </c:pt>
                <c:pt idx="2195">
                  <c:v>3.3978111985837334E-2</c:v>
                </c:pt>
                <c:pt idx="2196">
                  <c:v>2.2133754099720848E-2</c:v>
                </c:pt>
                <c:pt idx="2197">
                  <c:v>3.3377311223498074E-2</c:v>
                </c:pt>
                <c:pt idx="2198">
                  <c:v>2.9085877206789235E-2</c:v>
                </c:pt>
                <c:pt idx="2199">
                  <c:v>2.8227590403447467E-2</c:v>
                </c:pt>
                <c:pt idx="2200">
                  <c:v>2.2219582780055092E-2</c:v>
                </c:pt>
                <c:pt idx="2201">
                  <c:v>2.2219582780055092E-2</c:v>
                </c:pt>
                <c:pt idx="2202">
                  <c:v>2.2219582780055092E-2</c:v>
                </c:pt>
                <c:pt idx="2203">
                  <c:v>3.4578912748176593E-2</c:v>
                </c:pt>
                <c:pt idx="2204">
                  <c:v>3.389228330550309E-2</c:v>
                </c:pt>
                <c:pt idx="2205">
                  <c:v>3.8097888641877908E-2</c:v>
                </c:pt>
                <c:pt idx="2206">
                  <c:v>3.6810458436865146E-2</c:v>
                </c:pt>
                <c:pt idx="2207">
                  <c:v>3.080245081347277E-2</c:v>
                </c:pt>
                <c:pt idx="2208">
                  <c:v>3.080245081347277E-2</c:v>
                </c:pt>
                <c:pt idx="2209">
                  <c:v>3.080245081347277E-2</c:v>
                </c:pt>
                <c:pt idx="2210">
                  <c:v>4.4706697027609543E-2</c:v>
                </c:pt>
                <c:pt idx="2211">
                  <c:v>4.5822469871953819E-2</c:v>
                </c:pt>
                <c:pt idx="2212">
                  <c:v>5.1487162774009665E-2</c:v>
                </c:pt>
                <c:pt idx="2213">
                  <c:v>4.341926682259678E-2</c:v>
                </c:pt>
                <c:pt idx="2214">
                  <c:v>5.749517039740204E-2</c:v>
                </c:pt>
                <c:pt idx="2215">
                  <c:v>5.749517039740204E-2</c:v>
                </c:pt>
                <c:pt idx="2216">
                  <c:v>5.749517039740204E-2</c:v>
                </c:pt>
                <c:pt idx="2217">
                  <c:v>6.7708783357169011E-2</c:v>
                </c:pt>
                <c:pt idx="2218">
                  <c:v>6.6936325234161487E-2</c:v>
                </c:pt>
                <c:pt idx="2219">
                  <c:v>5.6980198315397024E-2</c:v>
                </c:pt>
                <c:pt idx="2220">
                  <c:v>5.6636883594060272E-2</c:v>
                </c:pt>
                <c:pt idx="2221">
                  <c:v>3.9385318846890449E-2</c:v>
                </c:pt>
                <c:pt idx="2222">
                  <c:v>3.9385318846890449E-2</c:v>
                </c:pt>
                <c:pt idx="2223">
                  <c:v>3.9385318846890449E-2</c:v>
                </c:pt>
                <c:pt idx="2224">
                  <c:v>2.4107813747406892E-2</c:v>
                </c:pt>
                <c:pt idx="2225">
                  <c:v>2.1189638616044837E-2</c:v>
                </c:pt>
                <c:pt idx="2226">
                  <c:v>1.4065858148308186E-2</c:v>
                </c:pt>
                <c:pt idx="2227">
                  <c:v>9.2594520495941079E-3</c:v>
                </c:pt>
                <c:pt idx="2228">
                  <c:v>8.4869939265865835E-3</c:v>
                </c:pt>
                <c:pt idx="2229">
                  <c:v>8.4869939265865835E-3</c:v>
                </c:pt>
                <c:pt idx="2230">
                  <c:v>8.4869939265865835E-3</c:v>
                </c:pt>
                <c:pt idx="2231">
                  <c:v>1.1147683016945908E-2</c:v>
                </c:pt>
                <c:pt idx="2232">
                  <c:v>1.1319340377614395E-2</c:v>
                </c:pt>
                <c:pt idx="2233">
                  <c:v>6.7704203199030477E-3</c:v>
                </c:pt>
                <c:pt idx="2234">
                  <c:v>7.8861931642473238E-3</c:v>
                </c:pt>
                <c:pt idx="2235">
                  <c:v>7.6287071232448156E-3</c:v>
                </c:pt>
                <c:pt idx="2236">
                  <c:v>7.6287071232448156E-3</c:v>
                </c:pt>
                <c:pt idx="2237">
                  <c:v>7.6287071232448156E-3</c:v>
                </c:pt>
                <c:pt idx="2238">
                  <c:v>7.0279063609055559E-3</c:v>
                </c:pt>
                <c:pt idx="2239">
                  <c:v>2.3936156386738627E-2</c:v>
                </c:pt>
                <c:pt idx="2240">
                  <c:v>2.5223586591751168E-2</c:v>
                </c:pt>
                <c:pt idx="2241">
                  <c:v>2.1790439378384097E-2</c:v>
                </c:pt>
                <c:pt idx="2242">
                  <c:v>1.8958092927356285E-2</c:v>
                </c:pt>
                <c:pt idx="2243">
                  <c:v>1.8958092927356285E-2</c:v>
                </c:pt>
                <c:pt idx="2244">
                  <c:v>1.8958092927356285E-2</c:v>
                </c:pt>
                <c:pt idx="2245">
                  <c:v>2.3507012985067632E-2</c:v>
                </c:pt>
                <c:pt idx="2246">
                  <c:v>2.2820383542394129E-2</c:v>
                </c:pt>
                <c:pt idx="2247">
                  <c:v>2.0073865771700339E-2</c:v>
                </c:pt>
                <c:pt idx="2248">
                  <c:v>1.483831627131571E-2</c:v>
                </c:pt>
                <c:pt idx="2249">
                  <c:v>1.1061854336611887E-2</c:v>
                </c:pt>
                <c:pt idx="2250">
                  <c:v>1.1061854336611887E-2</c:v>
                </c:pt>
                <c:pt idx="2251">
                  <c:v>1.1061854336611887E-2</c:v>
                </c:pt>
                <c:pt idx="2252">
                  <c:v>7.4570497625763288E-3</c:v>
                </c:pt>
                <c:pt idx="2253">
                  <c:v>1.6125746476328251E-2</c:v>
                </c:pt>
                <c:pt idx="2254">
                  <c:v>1.2692599262961179E-2</c:v>
                </c:pt>
                <c:pt idx="2255">
                  <c:v>1.7413176681341014E-2</c:v>
                </c:pt>
                <c:pt idx="2256">
                  <c:v>2.0498429015232134E-3</c:v>
                </c:pt>
                <c:pt idx="2257">
                  <c:v>2.0498429015232134E-3</c:v>
                </c:pt>
                <c:pt idx="2258">
                  <c:v>2.0498429015232134E-3</c:v>
                </c:pt>
                <c:pt idx="2259">
                  <c:v>3.9380738688750139E-3</c:v>
                </c:pt>
                <c:pt idx="2260">
                  <c:v>6.7658401617642916E-4</c:v>
                </c:pt>
                <c:pt idx="2261">
                  <c:v>1.6161193417141284E-4</c:v>
                </c:pt>
                <c:pt idx="2262">
                  <c:v>2.4789863031939863E-3</c:v>
                </c:pt>
                <c:pt idx="2263">
                  <c:v>-9.587410683120634E-5</c:v>
                </c:pt>
                <c:pt idx="2264">
                  <c:v>-9.587410683120634E-5</c:v>
                </c:pt>
                <c:pt idx="2265">
                  <c:v>-9.587410683120634E-5</c:v>
                </c:pt>
                <c:pt idx="2266">
                  <c:v>1.0198987375129587E-3</c:v>
                </c:pt>
                <c:pt idx="2267">
                  <c:v>9.3407005717893732E-4</c:v>
                </c:pt>
                <c:pt idx="2268">
                  <c:v>2.0498429015232134E-3</c:v>
                </c:pt>
                <c:pt idx="2269">
                  <c:v>1.3636714746637191E-2</c:v>
                </c:pt>
                <c:pt idx="2270">
                  <c:v>1.7670662722343522E-2</c:v>
                </c:pt>
                <c:pt idx="2271">
                  <c:v>1.7670662722343522E-2</c:v>
                </c:pt>
                <c:pt idx="2272">
                  <c:v>1.7670662722343522E-2</c:v>
                </c:pt>
                <c:pt idx="2273">
                  <c:v>1.6469061197665003E-2</c:v>
                </c:pt>
                <c:pt idx="2274">
                  <c:v>2.0932152575042329E-2</c:v>
                </c:pt>
                <c:pt idx="2275">
                  <c:v>1.5353288353320727E-2</c:v>
                </c:pt>
                <c:pt idx="2276">
                  <c:v>1.3550886066303169E-2</c:v>
                </c:pt>
                <c:pt idx="2277">
                  <c:v>1.9215578968358793E-2</c:v>
                </c:pt>
                <c:pt idx="2278">
                  <c:v>1.9215578968358793E-2</c:v>
                </c:pt>
                <c:pt idx="2279">
                  <c:v>1.9215578968358793E-2</c:v>
                </c:pt>
                <c:pt idx="2280">
                  <c:v>2.2906212222728373E-2</c:v>
                </c:pt>
                <c:pt idx="2281">
                  <c:v>2.805593304277898E-2</c:v>
                </c:pt>
                <c:pt idx="2282">
                  <c:v>3.5952171633523378E-2</c:v>
                </c:pt>
                <c:pt idx="2283">
                  <c:v>4.522166910961456E-2</c:v>
                </c:pt>
                <c:pt idx="2284">
                  <c:v>4.2646808699589256E-2</c:v>
                </c:pt>
                <c:pt idx="2285">
                  <c:v>4.2646808699589256E-2</c:v>
                </c:pt>
                <c:pt idx="2286">
                  <c:v>4.2646808699589256E-2</c:v>
                </c:pt>
                <c:pt idx="2287">
                  <c:v>4.402006758493604E-2</c:v>
                </c:pt>
                <c:pt idx="2288">
                  <c:v>3.5694685592520869E-2</c:v>
                </c:pt>
                <c:pt idx="2289">
                  <c:v>3.1145765534809522E-2</c:v>
                </c:pt>
                <c:pt idx="2290">
                  <c:v>4.0501091691234725E-2</c:v>
                </c:pt>
                <c:pt idx="2291">
                  <c:v>4.1101892453574207E-2</c:v>
                </c:pt>
                <c:pt idx="2292">
                  <c:v>4.1101892453574207E-2</c:v>
                </c:pt>
                <c:pt idx="2293">
                  <c:v>4.1101892453574207E-2</c:v>
                </c:pt>
                <c:pt idx="2294">
                  <c:v>4.8912302363984139E-2</c:v>
                </c:pt>
                <c:pt idx="2295">
                  <c:v>5.7409341717067797E-2</c:v>
                </c:pt>
                <c:pt idx="2296">
                  <c:v>4.856898764264761E-2</c:v>
                </c:pt>
                <c:pt idx="2297">
                  <c:v>4.1359378494576715E-2</c:v>
                </c:pt>
                <c:pt idx="2298">
                  <c:v>3.4750570108844858E-2</c:v>
                </c:pt>
                <c:pt idx="2299">
                  <c:v>3.4750570108844858E-2</c:v>
                </c:pt>
                <c:pt idx="2300">
                  <c:v>3.4750570108844858E-2</c:v>
                </c:pt>
                <c:pt idx="2301">
                  <c:v>4.6079955912956327E-2</c:v>
                </c:pt>
                <c:pt idx="2302">
                  <c:v>4.7367386117968868E-2</c:v>
                </c:pt>
                <c:pt idx="2303">
                  <c:v>4.6251613273624814E-2</c:v>
                </c:pt>
                <c:pt idx="2304">
                  <c:v>5.3117907700358957E-2</c:v>
                </c:pt>
                <c:pt idx="2305">
                  <c:v>5.7924313799072813E-2</c:v>
                </c:pt>
                <c:pt idx="2306">
                  <c:v>5.7924313799072813E-2</c:v>
                </c:pt>
                <c:pt idx="2307">
                  <c:v>5.7924313799072813E-2</c:v>
                </c:pt>
                <c:pt idx="2308">
                  <c:v>6.7708783357169011E-2</c:v>
                </c:pt>
                <c:pt idx="2309">
                  <c:v>5.6980198315397024E-2</c:v>
                </c:pt>
                <c:pt idx="2310">
                  <c:v>6.3245691979791685E-2</c:v>
                </c:pt>
                <c:pt idx="2311">
                  <c:v>6.3245691979791685E-2</c:v>
                </c:pt>
                <c:pt idx="2312">
                  <c:v>5.8267628520409565E-2</c:v>
                </c:pt>
                <c:pt idx="2313">
                  <c:v>5.8267628520409565E-2</c:v>
                </c:pt>
                <c:pt idx="2314">
                  <c:v>5.8267628520409565E-2</c:v>
                </c:pt>
                <c:pt idx="2315">
                  <c:v>6.1700775733776858E-2</c:v>
                </c:pt>
                <c:pt idx="2316">
                  <c:v>6.4704779545472935E-2</c:v>
                </c:pt>
                <c:pt idx="2317">
                  <c:v>6.2988205938789177E-2</c:v>
                </c:pt>
                <c:pt idx="2318">
                  <c:v>6.7279639955498238E-2</c:v>
                </c:pt>
                <c:pt idx="2319">
                  <c:v>5.9640887405756349E-2</c:v>
                </c:pt>
                <c:pt idx="2320">
                  <c:v>5.9640887405756349E-2</c:v>
                </c:pt>
                <c:pt idx="2321">
                  <c:v>5.9640887405756349E-2</c:v>
                </c:pt>
                <c:pt idx="2322">
                  <c:v>4.3247609461928516E-2</c:v>
                </c:pt>
                <c:pt idx="2323">
                  <c:v>4.3676752863599289E-2</c:v>
                </c:pt>
                <c:pt idx="2324">
                  <c:v>4.2303493978252504E-2</c:v>
                </c:pt>
                <c:pt idx="2325">
                  <c:v>3.5694685592520869E-2</c:v>
                </c:pt>
                <c:pt idx="2326">
                  <c:v>4.522166910961456E-2</c:v>
                </c:pt>
                <c:pt idx="2327">
                  <c:v>4.522166910961456E-2</c:v>
                </c:pt>
                <c:pt idx="2328">
                  <c:v>4.522166910961456E-2</c:v>
                </c:pt>
                <c:pt idx="2329">
                  <c:v>3.8956175445219454E-2</c:v>
                </c:pt>
                <c:pt idx="2330">
                  <c:v>3.4922227469513345E-2</c:v>
                </c:pt>
                <c:pt idx="2331">
                  <c:v>3.5008056149847366E-2</c:v>
                </c:pt>
                <c:pt idx="2332">
                  <c:v>3.9127832805888163E-2</c:v>
                </c:pt>
                <c:pt idx="2333">
                  <c:v>3.4836398789179102E-2</c:v>
                </c:pt>
                <c:pt idx="2334">
                  <c:v>3.4836398789179102E-2</c:v>
                </c:pt>
                <c:pt idx="2335">
                  <c:v>3.4836398789179102E-2</c:v>
                </c:pt>
                <c:pt idx="2336">
                  <c:v>2.805593304277898E-2</c:v>
                </c:pt>
                <c:pt idx="2337">
                  <c:v>3.174656629714856E-2</c:v>
                </c:pt>
                <c:pt idx="2338">
                  <c:v>3.2347367059488041E-2</c:v>
                </c:pt>
                <c:pt idx="2339">
                  <c:v>4.5393326470282824E-2</c:v>
                </c:pt>
                <c:pt idx="2340">
                  <c:v>5.5263624708713488E-2</c:v>
                </c:pt>
                <c:pt idx="2341">
                  <c:v>5.5263624708713488E-2</c:v>
                </c:pt>
                <c:pt idx="2342">
                  <c:v>5.5263624708713488E-2</c:v>
                </c:pt>
                <c:pt idx="2343">
                  <c:v>5.0628875970667675E-2</c:v>
                </c:pt>
                <c:pt idx="2344">
                  <c:v>5.5692768110384261E-2</c:v>
                </c:pt>
                <c:pt idx="2345">
                  <c:v>4.7367386117968868E-2</c:v>
                </c:pt>
                <c:pt idx="2346">
                  <c:v>4.9255617085320891E-2</c:v>
                </c:pt>
                <c:pt idx="2347">
                  <c:v>2.9858335329796759E-2</c:v>
                </c:pt>
                <c:pt idx="2348">
                  <c:v>2.9858335329796759E-2</c:v>
                </c:pt>
                <c:pt idx="2349">
                  <c:v>2.9858335329796759E-2</c:v>
                </c:pt>
                <c:pt idx="2350">
                  <c:v>3.509388483018161E-2</c:v>
                </c:pt>
                <c:pt idx="2351">
                  <c:v>3.2261538379153798E-2</c:v>
                </c:pt>
                <c:pt idx="2352">
                  <c:v>2.6682674157432196E-2</c:v>
                </c:pt>
                <c:pt idx="2353">
                  <c:v>3.0888279493807014E-2</c:v>
                </c:pt>
                <c:pt idx="2354">
                  <c:v>3.0716622133138527E-2</c:v>
                </c:pt>
                <c:pt idx="2355">
                  <c:v>3.0716622133138527E-2</c:v>
                </c:pt>
                <c:pt idx="2356">
                  <c:v>3.0716622133138527E-2</c:v>
                </c:pt>
                <c:pt idx="2357">
                  <c:v>3.0974108174141035E-2</c:v>
                </c:pt>
                <c:pt idx="2358">
                  <c:v>1.9988037091366317E-2</c:v>
                </c:pt>
                <c:pt idx="2359">
                  <c:v>1.3636714746637191E-2</c:v>
                </c:pt>
                <c:pt idx="2360">
                  <c:v>1.3293400025300661E-2</c:v>
                </c:pt>
                <c:pt idx="2361">
                  <c:v>1.0198987375129587E-3</c:v>
                </c:pt>
                <c:pt idx="2362">
                  <c:v>1.0198987375129587E-3</c:v>
                </c:pt>
                <c:pt idx="2363">
                  <c:v>1.0198987375129587E-3</c:v>
                </c:pt>
                <c:pt idx="2364">
                  <c:v>-3.3573639595299021E-3</c:v>
                </c:pt>
                <c:pt idx="2365">
                  <c:v>-8.6787421402488851E-3</c:v>
                </c:pt>
                <c:pt idx="2366">
                  <c:v>-6.2755390908920683E-3</c:v>
                </c:pt>
                <c:pt idx="2367">
                  <c:v>-1.5030064484978123E-2</c:v>
                </c:pt>
                <c:pt idx="2368">
                  <c:v>-1.5802522607985647E-2</c:v>
                </c:pt>
                <c:pt idx="2369">
                  <c:v>-1.5802522607985647E-2</c:v>
                </c:pt>
                <c:pt idx="2370">
                  <c:v>-1.5802522607985647E-2</c:v>
                </c:pt>
                <c:pt idx="2371">
                  <c:v>-8.6787421402488851E-3</c:v>
                </c:pt>
                <c:pt idx="2372">
                  <c:v>-3.8723360415349184E-3</c:v>
                </c:pt>
                <c:pt idx="2373">
                  <c:v>-1.5459207886649007E-2</c:v>
                </c:pt>
                <c:pt idx="2374">
                  <c:v>-6.876339853231217E-3</c:v>
                </c:pt>
                <c:pt idx="2375">
                  <c:v>-9.537028943590764E-3</c:v>
                </c:pt>
                <c:pt idx="2376">
                  <c:v>-9.537028943590764E-3</c:v>
                </c:pt>
                <c:pt idx="2377">
                  <c:v>-9.537028943590764E-3</c:v>
                </c:pt>
                <c:pt idx="2378">
                  <c:v>-9.537028943590764E-3</c:v>
                </c:pt>
                <c:pt idx="2379">
                  <c:v>-1.4171777681636244E-2</c:v>
                </c:pt>
                <c:pt idx="2380">
                  <c:v>-1.5115893165312255E-2</c:v>
                </c:pt>
                <c:pt idx="2381">
                  <c:v>-1.494423580464399E-2</c:v>
                </c:pt>
                <c:pt idx="2382">
                  <c:v>-2.7475223133433868E-2</c:v>
                </c:pt>
                <c:pt idx="2383">
                  <c:v>-2.7475223133433868E-2</c:v>
                </c:pt>
                <c:pt idx="2384">
                  <c:v>-2.7475223133433868E-2</c:v>
                </c:pt>
                <c:pt idx="2385">
                  <c:v>-3.2367457912481967E-2</c:v>
                </c:pt>
                <c:pt idx="2386">
                  <c:v>-2.4900362723408453E-2</c:v>
                </c:pt>
                <c:pt idx="2387">
                  <c:v>-2.4728705362740078E-2</c:v>
                </c:pt>
                <c:pt idx="2388">
                  <c:v>-2.9535111461454044E-2</c:v>
                </c:pt>
                <c:pt idx="2389">
                  <c:v>-2.8419338617109879E-2</c:v>
                </c:pt>
                <c:pt idx="2390">
                  <c:v>-2.8419338617109879E-2</c:v>
                </c:pt>
                <c:pt idx="2391">
                  <c:v>-2.8419338617109879E-2</c:v>
                </c:pt>
                <c:pt idx="2392">
                  <c:v>-2.1553044190375625E-2</c:v>
                </c:pt>
                <c:pt idx="2393">
                  <c:v>-1.6574980730993394E-2</c:v>
                </c:pt>
                <c:pt idx="2394">
                  <c:v>-1.6145837329322288E-2</c:v>
                </c:pt>
                <c:pt idx="2395">
                  <c:v>-2.1381386829707139E-2</c:v>
                </c:pt>
                <c:pt idx="2396">
                  <c:v>-3.1680828469808464E-2</c:v>
                </c:pt>
                <c:pt idx="2397">
                  <c:v>-3.1680828469808464E-2</c:v>
                </c:pt>
                <c:pt idx="2398">
                  <c:v>-3.1680828469808464E-2</c:v>
                </c:pt>
                <c:pt idx="2399">
                  <c:v>-3.3139916035489492E-2</c:v>
                </c:pt>
                <c:pt idx="2400">
                  <c:v>-3.4942318322507271E-2</c:v>
                </c:pt>
                <c:pt idx="2401">
                  <c:v>-2.9964254863124928E-2</c:v>
                </c:pt>
                <c:pt idx="2402">
                  <c:v>-4.3696843716593325E-2</c:v>
                </c:pt>
                <c:pt idx="2403">
                  <c:v>-6.1463380545768276E-2</c:v>
                </c:pt>
                <c:pt idx="2404">
                  <c:v>-6.1463380545768276E-2</c:v>
                </c:pt>
                <c:pt idx="2405">
                  <c:v>-6.1463380545768276E-2</c:v>
                </c:pt>
                <c:pt idx="2406">
                  <c:v>-4.6700847528289624E-2</c:v>
                </c:pt>
                <c:pt idx="2407">
                  <c:v>-4.1036154626233889E-2</c:v>
                </c:pt>
                <c:pt idx="2408">
                  <c:v>-3.3998202838831371E-2</c:v>
                </c:pt>
                <c:pt idx="2409">
                  <c:v>-3.8032150814537702E-2</c:v>
                </c:pt>
                <c:pt idx="2410">
                  <c:v>-3.2710772633818719E-2</c:v>
                </c:pt>
                <c:pt idx="2411">
                  <c:v>-3.2710772633818719E-2</c:v>
                </c:pt>
                <c:pt idx="2412">
                  <c:v>-3.2710772633818719E-2</c:v>
                </c:pt>
                <c:pt idx="2413">
                  <c:v>-3.8547122896542718E-2</c:v>
                </c:pt>
                <c:pt idx="2414">
                  <c:v>-4.7988277733302276E-2</c:v>
                </c:pt>
                <c:pt idx="2415">
                  <c:v>-4.6185875446284608E-2</c:v>
                </c:pt>
                <c:pt idx="2416">
                  <c:v>-4.5585074683945237E-2</c:v>
                </c:pt>
                <c:pt idx="2417">
                  <c:v>-4.6700847528289624E-2</c:v>
                </c:pt>
                <c:pt idx="2418">
                  <c:v>-4.6700847528289624E-2</c:v>
                </c:pt>
                <c:pt idx="2419">
                  <c:v>-4.6700847528289624E-2</c:v>
                </c:pt>
                <c:pt idx="2420">
                  <c:v>-3.2624943953484475E-2</c:v>
                </c:pt>
                <c:pt idx="2421">
                  <c:v>-3.3397402076492E-2</c:v>
                </c:pt>
                <c:pt idx="2422">
                  <c:v>-2.5501163485747824E-2</c:v>
                </c:pt>
                <c:pt idx="2423">
                  <c:v>-2.8076023895773017E-2</c:v>
                </c:pt>
                <c:pt idx="2424">
                  <c:v>-1.983647058369209E-2</c:v>
                </c:pt>
                <c:pt idx="2425">
                  <c:v>-1.983647058369209E-2</c:v>
                </c:pt>
                <c:pt idx="2426">
                  <c:v>-1.983647058369209E-2</c:v>
                </c:pt>
                <c:pt idx="2427">
                  <c:v>-2.5157848764411073E-2</c:v>
                </c:pt>
                <c:pt idx="2428">
                  <c:v>-2.2153844952714885E-2</c:v>
                </c:pt>
                <c:pt idx="2429">
                  <c:v>-2.7303565772765492E-2</c:v>
                </c:pt>
                <c:pt idx="2430">
                  <c:v>-2.0523100026365482E-2</c:v>
                </c:pt>
                <c:pt idx="2431">
                  <c:v>-1.9407327182021095E-2</c:v>
                </c:pt>
                <c:pt idx="2432">
                  <c:v>-1.9407327182021095E-2</c:v>
                </c:pt>
                <c:pt idx="2433">
                  <c:v>-1.9407327182021095E-2</c:v>
                </c:pt>
                <c:pt idx="2434">
                  <c:v>-2.3269617797059272E-2</c:v>
                </c:pt>
                <c:pt idx="2435">
                  <c:v>-2.3269617797059272E-2</c:v>
                </c:pt>
                <c:pt idx="2436">
                  <c:v>-1.7004124132664167E-2</c:v>
                </c:pt>
                <c:pt idx="2437">
                  <c:v>-1.1682745951945184E-2</c:v>
                </c:pt>
                <c:pt idx="2438">
                  <c:v>-9.587410683120634E-5</c:v>
                </c:pt>
                <c:pt idx="2439">
                  <c:v>-9.587410683120634E-5</c:v>
                </c:pt>
                <c:pt idx="2440">
                  <c:v>-9.587410683120634E-5</c:v>
                </c:pt>
                <c:pt idx="2441">
                  <c:v>8.2295078855840753E-3</c:v>
                </c:pt>
                <c:pt idx="2442">
                  <c:v>5.3113327542220201E-3</c:v>
                </c:pt>
                <c:pt idx="2443">
                  <c:v>4.7963606722170038E-3</c:v>
                </c:pt>
                <c:pt idx="2444">
                  <c:v>1.3636714746637191E-2</c:v>
                </c:pt>
                <c:pt idx="2445">
                  <c:v>1.8357292165017025E-2</c:v>
                </c:pt>
                <c:pt idx="2446">
                  <c:v>1.8357292165017025E-2</c:v>
                </c:pt>
                <c:pt idx="2447">
                  <c:v>1.8357292165017025E-2</c:v>
                </c:pt>
                <c:pt idx="2448">
                  <c:v>1.8528949525685512E-2</c:v>
                </c:pt>
                <c:pt idx="2449">
                  <c:v>1.543911703365497E-2</c:v>
                </c:pt>
                <c:pt idx="2450">
                  <c:v>2.2133754099720848E-2</c:v>
                </c:pt>
                <c:pt idx="2451">
                  <c:v>1.7241519320672749E-2</c:v>
                </c:pt>
                <c:pt idx="2452">
                  <c:v>1.0976025656277644E-2</c:v>
                </c:pt>
                <c:pt idx="2453">
                  <c:v>1.0976025656277644E-2</c:v>
                </c:pt>
                <c:pt idx="2454">
                  <c:v>1.0976025656277644E-2</c:v>
                </c:pt>
                <c:pt idx="2455">
                  <c:v>1.483831627131571E-2</c:v>
                </c:pt>
                <c:pt idx="2456">
                  <c:v>1.0117738852936098E-2</c:v>
                </c:pt>
                <c:pt idx="2457">
                  <c:v>1.6206994998524404E-3</c:v>
                </c:pt>
                <c:pt idx="2458">
                  <c:v>-3.786507361200786E-3</c:v>
                </c:pt>
                <c:pt idx="2459">
                  <c:v>-1.8982763938488745E-3</c:v>
                </c:pt>
                <c:pt idx="2460">
                  <c:v>-1.8982763938488745E-3</c:v>
                </c:pt>
                <c:pt idx="2461">
                  <c:v>-1.8982763938488745E-3</c:v>
                </c:pt>
                <c:pt idx="2462">
                  <c:v>3.1656157458677114E-3</c:v>
                </c:pt>
                <c:pt idx="2463">
                  <c:v>1.0461053574272627E-2</c:v>
                </c:pt>
                <c:pt idx="2464">
                  <c:v>1.08901969759434E-2</c:v>
                </c:pt>
                <c:pt idx="2465">
                  <c:v>-2.8423918775248858E-3</c:v>
                </c:pt>
                <c:pt idx="2466">
                  <c:v>-1.5549616725122339E-3</c:v>
                </c:pt>
                <c:pt idx="2467">
                  <c:v>-1.5549616725122339E-3</c:v>
                </c:pt>
                <c:pt idx="2468">
                  <c:v>-1.5549616725122339E-3</c:v>
                </c:pt>
                <c:pt idx="2469">
                  <c:v>4.0239025492092573E-3</c:v>
                </c:pt>
                <c:pt idx="2470">
                  <c:v>1.534870819518197E-3</c:v>
                </c:pt>
                <c:pt idx="2471">
                  <c:v>2.3931576228599649E-3</c:v>
                </c:pt>
                <c:pt idx="2472">
                  <c:v>7.578325383716944E-5</c:v>
                </c:pt>
                <c:pt idx="2473">
                  <c:v>1.0375224893938384E-2</c:v>
                </c:pt>
                <c:pt idx="2474">
                  <c:v>1.0375224893938384E-2</c:v>
                </c:pt>
                <c:pt idx="2475">
                  <c:v>1.0375224893938384E-2</c:v>
                </c:pt>
                <c:pt idx="2476">
                  <c:v>1.0461053574272627E-2</c:v>
                </c:pt>
                <c:pt idx="2477">
                  <c:v>1.792814876334603E-2</c:v>
                </c:pt>
                <c:pt idx="2478">
                  <c:v>1.3636714746637191E-2</c:v>
                </c:pt>
                <c:pt idx="2479">
                  <c:v>4.7963606722170038E-3</c:v>
                </c:pt>
                <c:pt idx="2480">
                  <c:v>3.508930467204241E-3</c:v>
                </c:pt>
                <c:pt idx="2481">
                  <c:v>3.508930467204241E-3</c:v>
                </c:pt>
                <c:pt idx="2482">
                  <c:v>3.508930467204241E-3</c:v>
                </c:pt>
                <c:pt idx="2483">
                  <c:v>-7.6487979762389635E-3</c:v>
                </c:pt>
                <c:pt idx="2484">
                  <c:v>-7.9921126975756041E-3</c:v>
                </c:pt>
                <c:pt idx="2485">
                  <c:v>-6.1038817302236925E-3</c:v>
                </c:pt>
                <c:pt idx="2486">
                  <c:v>-1.8720697739347703E-2</c:v>
                </c:pt>
                <c:pt idx="2487">
                  <c:v>-2.1724701551044001E-2</c:v>
                </c:pt>
                <c:pt idx="2488">
                  <c:v>-2.1724701551044001E-2</c:v>
                </c:pt>
                <c:pt idx="2489">
                  <c:v>-2.1724701551044001E-2</c:v>
                </c:pt>
                <c:pt idx="2490">
                  <c:v>-2.5157848764411073E-2</c:v>
                </c:pt>
                <c:pt idx="2491">
                  <c:v>-2.1553044190375625E-2</c:v>
                </c:pt>
                <c:pt idx="2492">
                  <c:v>-2.3183789116725029E-2</c:v>
                </c:pt>
                <c:pt idx="2493">
                  <c:v>-2.0265613985362974E-2</c:v>
                </c:pt>
                <c:pt idx="2494">
                  <c:v>-2.7561051813768001E-2</c:v>
                </c:pt>
                <c:pt idx="2495">
                  <c:v>-2.7561051813768001E-2</c:v>
                </c:pt>
                <c:pt idx="2496">
                  <c:v>-2.7561051813768001E-2</c:v>
                </c:pt>
                <c:pt idx="2497">
                  <c:v>-3.0994199027135072E-2</c:v>
                </c:pt>
                <c:pt idx="2498">
                  <c:v>-3.0994199027135072E-2</c:v>
                </c:pt>
                <c:pt idx="2499">
                  <c:v>-2.7561051813768001E-2</c:v>
                </c:pt>
                <c:pt idx="2500">
                  <c:v>-2.8247681256441393E-2</c:v>
                </c:pt>
                <c:pt idx="2501">
                  <c:v>-2.7303565772765492E-2</c:v>
                </c:pt>
                <c:pt idx="2502">
                  <c:v>-2.7303565772765492E-2</c:v>
                </c:pt>
                <c:pt idx="2503">
                  <c:v>-2.7303565772765492E-2</c:v>
                </c:pt>
                <c:pt idx="2504">
                  <c:v>-2.4557048002071702E-2</c:v>
                </c:pt>
                <c:pt idx="2505">
                  <c:v>-2.970676882212242E-2</c:v>
                </c:pt>
                <c:pt idx="2506">
                  <c:v>-2.6702765010426344E-2</c:v>
                </c:pt>
                <c:pt idx="2507">
                  <c:v>-2.9964254863124928E-2</c:v>
                </c:pt>
                <c:pt idx="2508">
                  <c:v>-2.3870418559398421E-2</c:v>
                </c:pt>
                <c:pt idx="2509">
                  <c:v>-2.3870418559398421E-2</c:v>
                </c:pt>
                <c:pt idx="2510">
                  <c:v>-2.3870418559398421E-2</c:v>
                </c:pt>
                <c:pt idx="2511">
                  <c:v>-2.7646880494102133E-2</c:v>
                </c:pt>
                <c:pt idx="2512">
                  <c:v>-3.2796601314152851E-2</c:v>
                </c:pt>
                <c:pt idx="2513">
                  <c:v>-3.1594999789474332E-2</c:v>
                </c:pt>
                <c:pt idx="2514">
                  <c:v>-3.6229748527519923E-2</c:v>
                </c:pt>
                <c:pt idx="2515">
                  <c:v>-3.8632951576876851E-2</c:v>
                </c:pt>
                <c:pt idx="2516">
                  <c:v>-3.8632951576876851E-2</c:v>
                </c:pt>
                <c:pt idx="2517">
                  <c:v>-3.8632951576876851E-2</c:v>
                </c:pt>
                <c:pt idx="2518">
                  <c:v>-3.3569059437160598E-2</c:v>
                </c:pt>
                <c:pt idx="2519">
                  <c:v>-3.3139916035489492E-2</c:v>
                </c:pt>
                <c:pt idx="2520">
                  <c:v>-3.2367457912481967E-2</c:v>
                </c:pt>
                <c:pt idx="2521">
                  <c:v>-3.4942318322507271E-2</c:v>
                </c:pt>
                <c:pt idx="2522">
                  <c:v>-3.7002206650527447E-2</c:v>
                </c:pt>
                <c:pt idx="2523">
                  <c:v>-3.7002206650527447E-2</c:v>
                </c:pt>
                <c:pt idx="2524">
                  <c:v>-3.7002206650527447E-2</c:v>
                </c:pt>
                <c:pt idx="2525">
                  <c:v>-3.3912374158497238E-2</c:v>
                </c:pt>
                <c:pt idx="2526">
                  <c:v>-3.828963685554021E-2</c:v>
                </c:pt>
                <c:pt idx="2527">
                  <c:v>-4.2409413511580785E-2</c:v>
                </c:pt>
                <c:pt idx="2528">
                  <c:v>-4.2151927470578165E-2</c:v>
                </c:pt>
                <c:pt idx="2529">
                  <c:v>-3.9147923658882089E-2</c:v>
                </c:pt>
                <c:pt idx="2530">
                  <c:v>-3.9147923658882089E-2</c:v>
                </c:pt>
                <c:pt idx="2531">
                  <c:v>-3.9147923658882089E-2</c:v>
                </c:pt>
                <c:pt idx="2532">
                  <c:v>-2.6702765010426344E-2</c:v>
                </c:pt>
                <c:pt idx="2533">
                  <c:v>-2.8848482018780763E-2</c:v>
                </c:pt>
                <c:pt idx="2534">
                  <c:v>-2.8848482018780763E-2</c:v>
                </c:pt>
                <c:pt idx="2535">
                  <c:v>-2.9020139379449028E-2</c:v>
                </c:pt>
                <c:pt idx="2536">
                  <c:v>-2.4557048002071702E-2</c:v>
                </c:pt>
                <c:pt idx="2537">
                  <c:v>-2.4557048002071702E-2</c:v>
                </c:pt>
                <c:pt idx="2538">
                  <c:v>-2.4557048002071702E-2</c:v>
                </c:pt>
                <c:pt idx="2539">
                  <c:v>-3.0050083543459061E-2</c:v>
                </c:pt>
                <c:pt idx="2540">
                  <c:v>-3.2796601314152851E-2</c:v>
                </c:pt>
                <c:pt idx="2541">
                  <c:v>-3.4599003601170519E-2</c:v>
                </c:pt>
                <c:pt idx="2542">
                  <c:v>-3.1337513748471824E-2</c:v>
                </c:pt>
                <c:pt idx="2543">
                  <c:v>-3.0650884305798431E-2</c:v>
                </c:pt>
                <c:pt idx="2544">
                  <c:v>-3.0650884305798431E-2</c:v>
                </c:pt>
                <c:pt idx="2545">
                  <c:v>-3.0650884305798431E-2</c:v>
                </c:pt>
                <c:pt idx="2546">
                  <c:v>-3.125168506813758E-2</c:v>
                </c:pt>
                <c:pt idx="2547">
                  <c:v>-2.7818537854770509E-2</c:v>
                </c:pt>
                <c:pt idx="2548">
                  <c:v>-2.6359450289089481E-2</c:v>
                </c:pt>
                <c:pt idx="2549">
                  <c:v>-2.0694757387033746E-2</c:v>
                </c:pt>
                <c:pt idx="2550">
                  <c:v>-2.0694757387033746E-2</c:v>
                </c:pt>
                <c:pt idx="2551">
                  <c:v>-2.0694757387033746E-2</c:v>
                </c:pt>
                <c:pt idx="2552">
                  <c:v>-2.0694757387033746E-2</c:v>
                </c:pt>
                <c:pt idx="2553">
                  <c:v>-2.481453404307421E-2</c:v>
                </c:pt>
                <c:pt idx="2554">
                  <c:v>-2.4042075920066686E-2</c:v>
                </c:pt>
                <c:pt idx="2555">
                  <c:v>-3.8976266298213713E-2</c:v>
                </c:pt>
                <c:pt idx="2556">
                  <c:v>-4.1894441429575657E-2</c:v>
                </c:pt>
                <c:pt idx="2557">
                  <c:v>-3.1352962910931925E-2</c:v>
                </c:pt>
                <c:pt idx="2558">
                  <c:v>-3.1352962910931925E-2</c:v>
                </c:pt>
                <c:pt idx="2559">
                  <c:v>-3.1352962910931925E-2</c:v>
                </c:pt>
                <c:pt idx="2560">
                  <c:v>-3.2484356575097073E-2</c:v>
                </c:pt>
                <c:pt idx="2561">
                  <c:v>-2.7262539663565732E-2</c:v>
                </c:pt>
                <c:pt idx="2562">
                  <c:v>-2.8829084737025168E-2</c:v>
                </c:pt>
                <c:pt idx="2563">
                  <c:v>-3.152702347464964E-2</c:v>
                </c:pt>
                <c:pt idx="2564">
                  <c:v>-2.3520237543634748E-2</c:v>
                </c:pt>
                <c:pt idx="2565">
                  <c:v>-2.3520237543634748E-2</c:v>
                </c:pt>
                <c:pt idx="2566">
                  <c:v>-2.3520237543634748E-2</c:v>
                </c:pt>
                <c:pt idx="2567">
                  <c:v>-2.8916115018884025E-2</c:v>
                </c:pt>
                <c:pt idx="2568">
                  <c:v>-3.1701084038367244E-2</c:v>
                </c:pt>
                <c:pt idx="2569">
                  <c:v>-2.7088479099848017E-2</c:v>
                </c:pt>
                <c:pt idx="2570">
                  <c:v>-3.4660113621568511E-2</c:v>
                </c:pt>
                <c:pt idx="2571">
                  <c:v>-3.5095265030862688E-2</c:v>
                </c:pt>
                <c:pt idx="2572">
                  <c:v>-3.5095265030862688E-2</c:v>
                </c:pt>
                <c:pt idx="2573">
                  <c:v>-3.5095265030862688E-2</c:v>
                </c:pt>
                <c:pt idx="2574">
                  <c:v>-3.6748840386180981E-2</c:v>
                </c:pt>
                <c:pt idx="2575">
                  <c:v>-3.2223265729520389E-2</c:v>
                </c:pt>
                <c:pt idx="2576">
                  <c:v>-3.2919507984391361E-2</c:v>
                </c:pt>
                <c:pt idx="2577">
                  <c:v>-2.9003145300742883E-2</c:v>
                </c:pt>
                <c:pt idx="2578">
                  <c:v>-3.5095265030862688E-2</c:v>
                </c:pt>
                <c:pt idx="2579">
                  <c:v>-3.5095265030862688E-2</c:v>
                </c:pt>
                <c:pt idx="2580">
                  <c:v>-3.5095265030862688E-2</c:v>
                </c:pt>
                <c:pt idx="2581">
                  <c:v>-3.4137931930415366E-2</c:v>
                </c:pt>
                <c:pt idx="2582">
                  <c:v>-3.2397326293238216E-2</c:v>
                </c:pt>
                <c:pt idx="2583">
                  <c:v>-3.0482660092343239E-2</c:v>
                </c:pt>
                <c:pt idx="2584">
                  <c:v>-2.2649934725046283E-2</c:v>
                </c:pt>
                <c:pt idx="2585">
                  <c:v>-2.9525326991895917E-2</c:v>
                </c:pt>
                <c:pt idx="2586">
                  <c:v>-2.9525326991895917E-2</c:v>
                </c:pt>
                <c:pt idx="2587">
                  <c:v>-2.9525326991895917E-2</c:v>
                </c:pt>
                <c:pt idx="2588">
                  <c:v>-2.4390540362223434E-2</c:v>
                </c:pt>
                <c:pt idx="2589">
                  <c:v>-2.2911025570622856E-2</c:v>
                </c:pt>
                <c:pt idx="2590">
                  <c:v>-2.4738661489658753E-2</c:v>
                </c:pt>
                <c:pt idx="2591">
                  <c:v>-2.8567993891448484E-2</c:v>
                </c:pt>
                <c:pt idx="2592">
                  <c:v>-3.6835870668039838E-2</c:v>
                </c:pt>
                <c:pt idx="2593">
                  <c:v>-3.6835870668039838E-2</c:v>
                </c:pt>
                <c:pt idx="2594">
                  <c:v>-3.6835870668039838E-2</c:v>
                </c:pt>
                <c:pt idx="2595">
                  <c:v>-3.6922900949898696E-2</c:v>
                </c:pt>
                <c:pt idx="2596">
                  <c:v>-3.9968960814958709E-2</c:v>
                </c:pt>
                <c:pt idx="2597">
                  <c:v>-3.3528719957403252E-2</c:v>
                </c:pt>
                <c:pt idx="2598">
                  <c:v>-3.6313688976886693E-2</c:v>
                </c:pt>
                <c:pt idx="2599">
                  <c:v>-3.744508264105173E-2</c:v>
                </c:pt>
                <c:pt idx="2600">
                  <c:v>-3.744508264105173E-2</c:v>
                </c:pt>
                <c:pt idx="2601">
                  <c:v>-3.744508264105173E-2</c:v>
                </c:pt>
                <c:pt idx="2602">
                  <c:v>-2.3259146698058175E-2</c:v>
                </c:pt>
                <c:pt idx="2603">
                  <c:v>-2.6305206563118189E-2</c:v>
                </c:pt>
                <c:pt idx="2604">
                  <c:v>-2.2388843879469711E-2</c:v>
                </c:pt>
                <c:pt idx="2605">
                  <c:v>-2.1605571342739993E-2</c:v>
                </c:pt>
                <c:pt idx="2606">
                  <c:v>-1.7428117813514943E-2</c:v>
                </c:pt>
                <c:pt idx="2607">
                  <c:v>-1.7428117813514943E-2</c:v>
                </c:pt>
                <c:pt idx="2608">
                  <c:v>-1.7428117813514943E-2</c:v>
                </c:pt>
                <c:pt idx="2609">
                  <c:v>-2.6044115717541727E-2</c:v>
                </c:pt>
                <c:pt idx="2610">
                  <c:v>-2.1518541060881136E-2</c:v>
                </c:pt>
                <c:pt idx="2611">
                  <c:v>-2.4390540362223434E-2</c:v>
                </c:pt>
                <c:pt idx="2612">
                  <c:v>-1.8820602323256663E-2</c:v>
                </c:pt>
                <c:pt idx="2613">
                  <c:v>-1.5252360767043616E-2</c:v>
                </c:pt>
                <c:pt idx="2614">
                  <c:v>-1.5252360767043616E-2</c:v>
                </c:pt>
                <c:pt idx="2615">
                  <c:v>-1.5252360767043616E-2</c:v>
                </c:pt>
                <c:pt idx="2616">
                  <c:v>-1.3772845975443038E-2</c:v>
                </c:pt>
                <c:pt idx="2617">
                  <c:v>-1.6557814994926479E-2</c:v>
                </c:pt>
                <c:pt idx="2618">
                  <c:v>-1.3424724848007608E-2</c:v>
                </c:pt>
                <c:pt idx="2619">
                  <c:v>-1.6557814994926479E-2</c:v>
                </c:pt>
                <c:pt idx="2620">
                  <c:v>-2.0300117114857241E-2</c:v>
                </c:pt>
                <c:pt idx="2621">
                  <c:v>-2.0300117114857241E-2</c:v>
                </c:pt>
                <c:pt idx="2622">
                  <c:v>-2.0300117114857241E-2</c:v>
                </c:pt>
                <c:pt idx="2623">
                  <c:v>-1.9429814296268555E-2</c:v>
                </c:pt>
                <c:pt idx="2624">
                  <c:v>-1.8124360068385692E-2</c:v>
                </c:pt>
                <c:pt idx="2625">
                  <c:v>-1.333769456614875E-2</c:v>
                </c:pt>
                <c:pt idx="2626">
                  <c:v>-1.3275156696266333E-3</c:v>
                </c:pt>
                <c:pt idx="2627">
                  <c:v>-1.7626670789208099E-3</c:v>
                </c:pt>
                <c:pt idx="2628">
                  <c:v>-1.7626670789208099E-3</c:v>
                </c:pt>
                <c:pt idx="2629">
                  <c:v>-1.7626670789208099E-3</c:v>
                </c:pt>
                <c:pt idx="2630">
                  <c:v>-5.0698177895573959E-3</c:v>
                </c:pt>
                <c:pt idx="2631">
                  <c:v>-8.8121199094881586E-3</c:v>
                </c:pt>
                <c:pt idx="2632">
                  <c:v>-4.8957572258396809E-3</c:v>
                </c:pt>
                <c:pt idx="2633">
                  <c:v>-5.5049691988515725E-3</c:v>
                </c:pt>
                <c:pt idx="2634">
                  <c:v>-9.5953924462179874E-3</c:v>
                </c:pt>
                <c:pt idx="2635">
                  <c:v>-9.5953924462179874E-3</c:v>
                </c:pt>
                <c:pt idx="2636">
                  <c:v>-9.5953924462179874E-3</c:v>
                </c:pt>
                <c:pt idx="2637">
                  <c:v>-7.5066656816052957E-3</c:v>
                </c:pt>
                <c:pt idx="2638">
                  <c:v>-6.8104234267345465E-3</c:v>
                </c:pt>
                <c:pt idx="2639">
                  <c:v>-2.11078820635624E-3</c:v>
                </c:pt>
                <c:pt idx="2640">
                  <c:v>4.7646040604933937E-3</c:v>
                </c:pt>
                <c:pt idx="2641">
                  <c:v>4.7646040604933937E-3</c:v>
                </c:pt>
                <c:pt idx="2642">
                  <c:v>4.7646040604933937E-3</c:v>
                </c:pt>
                <c:pt idx="2643">
                  <c:v>4.7646040604933937E-3</c:v>
                </c:pt>
                <c:pt idx="2644">
                  <c:v>3.5461801144693883E-3</c:v>
                </c:pt>
                <c:pt idx="2645">
                  <c:v>1.4574533498568076E-3</c:v>
                </c:pt>
                <c:pt idx="2646">
                  <c:v>1.2833927861390926E-3</c:v>
                </c:pt>
                <c:pt idx="2647">
                  <c:v>2.3277561684453829E-3</c:v>
                </c:pt>
                <c:pt idx="2648">
                  <c:v>-1.0639755828524167E-2</c:v>
                </c:pt>
                <c:pt idx="2649">
                  <c:v>-1.0639755828524167E-2</c:v>
                </c:pt>
                <c:pt idx="2650">
                  <c:v>-1.0639755828524167E-2</c:v>
                </c:pt>
                <c:pt idx="2651">
                  <c:v>-1.0030543855512164E-2</c:v>
                </c:pt>
                <c:pt idx="2652">
                  <c:v>-2.0039026269280669E-2</c:v>
                </c:pt>
                <c:pt idx="2653">
                  <c:v>-1.8733572041397806E-2</c:v>
                </c:pt>
                <c:pt idx="2654">
                  <c:v>-1.8298420632103629E-2</c:v>
                </c:pt>
                <c:pt idx="2655">
                  <c:v>-1.6731875558644194E-2</c:v>
                </c:pt>
                <c:pt idx="2656">
                  <c:v>-1.6731875558644194E-2</c:v>
                </c:pt>
                <c:pt idx="2657">
                  <c:v>-1.6731875558644194E-2</c:v>
                </c:pt>
                <c:pt idx="2658">
                  <c:v>-1.612266358563208E-2</c:v>
                </c:pt>
                <c:pt idx="2659">
                  <c:v>-1.7863269222809119E-2</c:v>
                </c:pt>
                <c:pt idx="2660">
                  <c:v>-1.4382057948454929E-2</c:v>
                </c:pt>
                <c:pt idx="2661">
                  <c:v>-1.5252360767043616E-2</c:v>
                </c:pt>
                <c:pt idx="2662">
                  <c:v>-1.716702696793837E-2</c:v>
                </c:pt>
                <c:pt idx="2663">
                  <c:v>-1.716702696793837E-2</c:v>
                </c:pt>
                <c:pt idx="2664">
                  <c:v>-1.716702696793837E-2</c:v>
                </c:pt>
                <c:pt idx="2665">
                  <c:v>-1.5687512176337792E-2</c:v>
                </c:pt>
                <c:pt idx="2666">
                  <c:v>-1.1248967801536058E-2</c:v>
                </c:pt>
                <c:pt idx="2667">
                  <c:v>-5.243878353275111E-3</c:v>
                </c:pt>
                <c:pt idx="2668">
                  <c:v>-3.938424125392137E-3</c:v>
                </c:pt>
                <c:pt idx="2669">
                  <c:v>-5.0698177895573959E-3</c:v>
                </c:pt>
                <c:pt idx="2670">
                  <c:v>-5.0698177895573959E-3</c:v>
                </c:pt>
                <c:pt idx="2671">
                  <c:v>-5.0698177895573959E-3</c:v>
                </c:pt>
                <c:pt idx="2672">
                  <c:v>-5.4424313289680448E-4</c:v>
                </c:pt>
                <c:pt idx="2673">
                  <c:v>3.2850892688929267E-3</c:v>
                </c:pt>
                <c:pt idx="2674">
                  <c:v>6.3311491339528292E-3</c:v>
                </c:pt>
                <c:pt idx="2675">
                  <c:v>1.1117814636189882E-2</c:v>
                </c:pt>
                <c:pt idx="2676">
                  <c:v>1.642666182958008E-2</c:v>
                </c:pt>
                <c:pt idx="2677">
                  <c:v>1.642666182958008E-2</c:v>
                </c:pt>
                <c:pt idx="2678">
                  <c:v>1.642666182958008E-2</c:v>
                </c:pt>
                <c:pt idx="2679">
                  <c:v>1.9124600567204553E-2</c:v>
                </c:pt>
                <c:pt idx="2680">
                  <c:v>2.3911266069441828E-2</c:v>
                </c:pt>
                <c:pt idx="2681">
                  <c:v>1.3032480837084526E-2</c:v>
                </c:pt>
                <c:pt idx="2682">
                  <c:v>5.634906879081969E-3</c:v>
                </c:pt>
                <c:pt idx="2683">
                  <c:v>7.9847244892710112E-3</c:v>
                </c:pt>
                <c:pt idx="2684">
                  <c:v>7.9847244892710112E-3</c:v>
                </c:pt>
                <c:pt idx="2685">
                  <c:v>7.9847244892710112E-3</c:v>
                </c:pt>
                <c:pt idx="2686">
                  <c:v>1.3467632246379146E-2</c:v>
                </c:pt>
                <c:pt idx="2687">
                  <c:v>2.9369681414574966E-3</c:v>
                </c:pt>
                <c:pt idx="2688">
                  <c:v>4.5905434967756786E-3</c:v>
                </c:pt>
                <c:pt idx="2689">
                  <c:v>5.9830280065173991E-3</c:v>
                </c:pt>
                <c:pt idx="2690">
                  <c:v>4.7646040604933937E-3</c:v>
                </c:pt>
                <c:pt idx="2691">
                  <c:v>4.7646040604933937E-3</c:v>
                </c:pt>
                <c:pt idx="2692">
                  <c:v>4.7646040604933937E-3</c:v>
                </c:pt>
                <c:pt idx="2693">
                  <c:v>2.9369681414574966E-3</c:v>
                </c:pt>
                <c:pt idx="2694">
                  <c:v>3.8943012419048184E-3</c:v>
                </c:pt>
                <c:pt idx="2695">
                  <c:v>1.3467632246379146E-2</c:v>
                </c:pt>
                <c:pt idx="2696">
                  <c:v>1.1814056891060742E-2</c:v>
                </c:pt>
                <c:pt idx="2697">
                  <c:v>1.8167267466757231E-2</c:v>
                </c:pt>
                <c:pt idx="2698">
                  <c:v>1.8167267466757231E-2</c:v>
                </c:pt>
                <c:pt idx="2699">
                  <c:v>1.8167267466757231E-2</c:v>
                </c:pt>
                <c:pt idx="2700">
                  <c:v>1.9559751976498951E-2</c:v>
                </c:pt>
                <c:pt idx="2701">
                  <c:v>1.3902783655673323E-2</c:v>
                </c:pt>
                <c:pt idx="2702">
                  <c:v>1.9124600567204553E-2</c:v>
                </c:pt>
                <c:pt idx="2703">
                  <c:v>1.6513692111438827E-2</c:v>
                </c:pt>
                <c:pt idx="2704">
                  <c:v>1.9733812540216666E-2</c:v>
                </c:pt>
                <c:pt idx="2705">
                  <c:v>1.9733812540216666E-2</c:v>
                </c:pt>
                <c:pt idx="2706">
                  <c:v>1.9733812540216666E-2</c:v>
                </c:pt>
                <c:pt idx="2707">
                  <c:v>1.8080237184898262E-2</c:v>
                </c:pt>
                <c:pt idx="2708">
                  <c:v>1.895054000348706E-2</c:v>
                </c:pt>
                <c:pt idx="2709">
                  <c:v>1.7906176621180547E-2</c:v>
                </c:pt>
                <c:pt idx="2710">
                  <c:v>1.4250904783108753E-2</c:v>
                </c:pt>
                <c:pt idx="2711">
                  <c:v>4.329452651198995E-3</c:v>
                </c:pt>
                <c:pt idx="2712">
                  <c:v>4.329452651198995E-3</c:v>
                </c:pt>
                <c:pt idx="2713">
                  <c:v>4.329452651198995E-3</c:v>
                </c:pt>
                <c:pt idx="2714">
                  <c:v>5.4608463153642539E-3</c:v>
                </c:pt>
                <c:pt idx="2715">
                  <c:v>7.3755125162591195E-3</c:v>
                </c:pt>
                <c:pt idx="2716">
                  <c:v>7.1144216706824359E-3</c:v>
                </c:pt>
                <c:pt idx="2717">
                  <c:v>7.2014519525414045E-3</c:v>
                </c:pt>
                <c:pt idx="2718">
                  <c:v>8.5939364622831249E-3</c:v>
                </c:pt>
                <c:pt idx="2719">
                  <c:v>8.5939364622831249E-3</c:v>
                </c:pt>
                <c:pt idx="2720">
                  <c:v>8.5939364622831249E-3</c:v>
                </c:pt>
                <c:pt idx="2721">
                  <c:v>2.025599423136959E-2</c:v>
                </c:pt>
                <c:pt idx="2722">
                  <c:v>1.9385691412781236E-2</c:v>
                </c:pt>
                <c:pt idx="2723">
                  <c:v>2.4520478042453719E-2</c:v>
                </c:pt>
                <c:pt idx="2724">
                  <c:v>2.2605811841558854E-2</c:v>
                </c:pt>
                <c:pt idx="2725">
                  <c:v>3.8010171730576525E-2</c:v>
                </c:pt>
                <c:pt idx="2726">
                  <c:v>3.8010171730576525E-2</c:v>
                </c:pt>
                <c:pt idx="2727">
                  <c:v>3.8010171730576525E-2</c:v>
                </c:pt>
                <c:pt idx="2728">
                  <c:v>4.410229146069633E-2</c:v>
                </c:pt>
                <c:pt idx="2729">
                  <c:v>4.7844593580627093E-2</c:v>
                </c:pt>
                <c:pt idx="2730">
                  <c:v>3.9750777367753676E-2</c:v>
                </c:pt>
                <c:pt idx="2731">
                  <c:v>4.0882171031918491E-2</c:v>
                </c:pt>
                <c:pt idx="2732">
                  <c:v>5.2892349928440829E-2</c:v>
                </c:pt>
                <c:pt idx="2733">
                  <c:v>5.2892349928440829E-2</c:v>
                </c:pt>
                <c:pt idx="2734">
                  <c:v>5.2892349928440829E-2</c:v>
                </c:pt>
                <c:pt idx="2735">
                  <c:v>5.2544228801005399E-2</c:v>
                </c:pt>
                <c:pt idx="2736">
                  <c:v>5.6112470357218447E-2</c:v>
                </c:pt>
                <c:pt idx="2737">
                  <c:v>4.9585199217804243E-2</c:v>
                </c:pt>
                <c:pt idx="2738">
                  <c:v>4.8888956962933383E-2</c:v>
                </c:pt>
                <c:pt idx="2739">
                  <c:v>4.2796837232813356E-2</c:v>
                </c:pt>
                <c:pt idx="2740">
                  <c:v>4.2796837232813356E-2</c:v>
                </c:pt>
                <c:pt idx="2741">
                  <c:v>4.2796837232813356E-2</c:v>
                </c:pt>
                <c:pt idx="2742">
                  <c:v>4.2100594977942718E-2</c:v>
                </c:pt>
                <c:pt idx="2743">
                  <c:v>5.3849683028888373E-2</c:v>
                </c:pt>
                <c:pt idx="2744">
                  <c:v>6.1508347832467614E-2</c:v>
                </c:pt>
                <c:pt idx="2745">
                  <c:v>5.7243864021383706E-2</c:v>
                </c:pt>
                <c:pt idx="2746">
                  <c:v>5.3588592183311468E-2</c:v>
                </c:pt>
                <c:pt idx="2747">
                  <c:v>5.3588592183311468E-2</c:v>
                </c:pt>
                <c:pt idx="2748">
                  <c:v>5.3588592183311468E-2</c:v>
                </c:pt>
                <c:pt idx="2749">
                  <c:v>8.7095250698971283E-2</c:v>
                </c:pt>
                <c:pt idx="2750">
                  <c:v>8.6573069007817915E-2</c:v>
                </c:pt>
                <c:pt idx="2751">
                  <c:v>7.943658589539182E-2</c:v>
                </c:pt>
                <c:pt idx="2752">
                  <c:v>7.0472466863929606E-2</c:v>
                </c:pt>
                <c:pt idx="2753">
                  <c:v>6.9254042917905601E-2</c:v>
                </c:pt>
                <c:pt idx="2754">
                  <c:v>6.9254042917905601E-2</c:v>
                </c:pt>
                <c:pt idx="2755">
                  <c:v>6.9254042917905601E-2</c:v>
                </c:pt>
                <c:pt idx="2756">
                  <c:v>7.2387133064824472E-2</c:v>
                </c:pt>
                <c:pt idx="2757">
                  <c:v>5.9158530222278571E-2</c:v>
                </c:pt>
                <c:pt idx="2758">
                  <c:v>6.263974149663265E-2</c:v>
                </c:pt>
                <c:pt idx="2759">
                  <c:v>4.6278048507167657E-2</c:v>
                </c:pt>
                <c:pt idx="2760">
                  <c:v>4.3493079487684438E-2</c:v>
                </c:pt>
                <c:pt idx="2761">
                  <c:v>4.3493079487684438E-2</c:v>
                </c:pt>
                <c:pt idx="2762">
                  <c:v>4.3493079487684438E-2</c:v>
                </c:pt>
                <c:pt idx="2763">
                  <c:v>4.7757563298768346E-2</c:v>
                </c:pt>
                <c:pt idx="2764">
                  <c:v>5.0890653445686995E-2</c:v>
                </c:pt>
                <c:pt idx="2765">
                  <c:v>5.6112470357218447E-2</c:v>
                </c:pt>
                <c:pt idx="2766">
                  <c:v>4.4363382306272792E-2</c:v>
                </c:pt>
                <c:pt idx="2767">
                  <c:v>5.1847986546134317E-2</c:v>
                </c:pt>
                <c:pt idx="2768">
                  <c:v>5.1847986546134317E-2</c:v>
                </c:pt>
                <c:pt idx="2769">
                  <c:v>5.1847986546134317E-2</c:v>
                </c:pt>
                <c:pt idx="2770">
                  <c:v>5.3240471055876259E-2</c:v>
                </c:pt>
                <c:pt idx="2771">
                  <c:v>5.2370168237287684E-2</c:v>
                </c:pt>
                <c:pt idx="2772">
                  <c:v>4.7844593580627093E-2</c:v>
                </c:pt>
                <c:pt idx="2773">
                  <c:v>4.7148351325756233E-2</c:v>
                </c:pt>
                <c:pt idx="2774">
                  <c:v>5.2457198519146431E-2</c:v>
                </c:pt>
                <c:pt idx="2775">
                  <c:v>5.2457198519146431E-2</c:v>
                </c:pt>
                <c:pt idx="2776">
                  <c:v>5.2457198519146431E-2</c:v>
                </c:pt>
                <c:pt idx="2777">
                  <c:v>5.1238774573122425E-2</c:v>
                </c:pt>
                <c:pt idx="2778">
                  <c:v>5.1586895700557855E-2</c:v>
                </c:pt>
                <c:pt idx="2779">
                  <c:v>4.9411138654086528E-2</c:v>
                </c:pt>
                <c:pt idx="2780">
                  <c:v>6.3161923187785796E-2</c:v>
                </c:pt>
                <c:pt idx="2781">
                  <c:v>6.4119256288233117E-2</c:v>
                </c:pt>
                <c:pt idx="2782">
                  <c:v>6.4119256288233117E-2</c:v>
                </c:pt>
                <c:pt idx="2783">
                  <c:v>6.4119256288233117E-2</c:v>
                </c:pt>
                <c:pt idx="2784">
                  <c:v>6.5250649952398376E-2</c:v>
                </c:pt>
                <c:pt idx="2785">
                  <c:v>6.2465680932914935E-2</c:v>
                </c:pt>
                <c:pt idx="2786">
                  <c:v>6.5946892207269237E-2</c:v>
                </c:pt>
                <c:pt idx="2787">
                  <c:v>7.0037315454635429E-2</c:v>
                </c:pt>
                <c:pt idx="2788">
                  <c:v>7.3953678138283907E-2</c:v>
                </c:pt>
                <c:pt idx="2789">
                  <c:v>7.3953678138283907E-2</c:v>
                </c:pt>
                <c:pt idx="2790">
                  <c:v>7.3953678138283907E-2</c:v>
                </c:pt>
                <c:pt idx="2791">
                  <c:v>8.2395615478592976E-2</c:v>
                </c:pt>
                <c:pt idx="2792">
                  <c:v>7.9958767586544965E-2</c:v>
                </c:pt>
                <c:pt idx="2793">
                  <c:v>7.2213072501106756E-2</c:v>
                </c:pt>
                <c:pt idx="2794">
                  <c:v>7.4388829547578084E-2</c:v>
                </c:pt>
                <c:pt idx="2795">
                  <c:v>5.2718289364723114E-2</c:v>
                </c:pt>
                <c:pt idx="2796">
                  <c:v>5.2718289364723114E-2</c:v>
                </c:pt>
                <c:pt idx="2797">
                  <c:v>5.2718289364723114E-2</c:v>
                </c:pt>
                <c:pt idx="2798">
                  <c:v>5.2805319646581861E-2</c:v>
                </c:pt>
                <c:pt idx="2799">
                  <c:v>5.2979380210299576E-2</c:v>
                </c:pt>
                <c:pt idx="2800">
                  <c:v>5.0368471754534072E-2</c:v>
                </c:pt>
                <c:pt idx="2801">
                  <c:v>5.567731894792427E-2</c:v>
                </c:pt>
                <c:pt idx="2802">
                  <c:v>6.7861558408164102E-2</c:v>
                </c:pt>
                <c:pt idx="2803">
                  <c:v>6.7861558408164102E-2</c:v>
                </c:pt>
                <c:pt idx="2804">
                  <c:v>6.7861558408164102E-2</c:v>
                </c:pt>
                <c:pt idx="2805">
                  <c:v>6.8557800663034962E-2</c:v>
                </c:pt>
                <c:pt idx="2806">
                  <c:v>7.3083375319695554E-2</c:v>
                </c:pt>
                <c:pt idx="2807">
                  <c:v>6.8383740099317247E-2</c:v>
                </c:pt>
                <c:pt idx="2808">
                  <c:v>6.5511740797974838E-2</c:v>
                </c:pt>
                <c:pt idx="2809">
                  <c:v>7.769598025821467E-2</c:v>
                </c:pt>
                <c:pt idx="2810">
                  <c:v>7.769598025821467E-2</c:v>
                </c:pt>
                <c:pt idx="2811">
                  <c:v>7.769598025821467E-2</c:v>
                </c:pt>
                <c:pt idx="2812">
                  <c:v>7.4649920393154767E-2</c:v>
                </c:pt>
                <c:pt idx="2813">
                  <c:v>7.3257435883413269E-2</c:v>
                </c:pt>
                <c:pt idx="2814">
                  <c:v>7.6042404902896488E-2</c:v>
                </c:pt>
                <c:pt idx="2815">
                  <c:v>7.0646527427647321E-2</c:v>
                </c:pt>
                <c:pt idx="2816">
                  <c:v>7.874034364052096E-2</c:v>
                </c:pt>
                <c:pt idx="2817">
                  <c:v>7.874034364052096E-2</c:v>
                </c:pt>
                <c:pt idx="2818">
                  <c:v>7.874034364052096E-2</c:v>
                </c:pt>
                <c:pt idx="2819">
                  <c:v>7.177792109181258E-2</c:v>
                </c:pt>
                <c:pt idx="2820">
                  <c:v>7.1342769682518403E-2</c:v>
                </c:pt>
                <c:pt idx="2821">
                  <c:v>7.3605557010848477E-2</c:v>
                </c:pt>
                <c:pt idx="2822">
                  <c:v>7.3605557010848477E-2</c:v>
                </c:pt>
                <c:pt idx="2823">
                  <c:v>7.31704056015543E-2</c:v>
                </c:pt>
                <c:pt idx="2824">
                  <c:v>7.31704056015543E-2</c:v>
                </c:pt>
                <c:pt idx="2825">
                  <c:v>7.31704056015543E-2</c:v>
                </c:pt>
                <c:pt idx="2826">
                  <c:v>6.9776224609058968E-2</c:v>
                </c:pt>
                <c:pt idx="2827">
                  <c:v>7.7957071103791353E-2</c:v>
                </c:pt>
                <c:pt idx="2828">
                  <c:v>7.1255739400659435E-2</c:v>
                </c:pt>
                <c:pt idx="2829">
                  <c:v>7.4301799265719337E-2</c:v>
                </c:pt>
                <c:pt idx="2830">
                  <c:v>7.2561193628542187E-2</c:v>
                </c:pt>
                <c:pt idx="2831">
                  <c:v>7.2561193628542187E-2</c:v>
                </c:pt>
                <c:pt idx="2832">
                  <c:v>7.2561193628542187E-2</c:v>
                </c:pt>
                <c:pt idx="2833">
                  <c:v>7.1603860528094865E-2</c:v>
                </c:pt>
                <c:pt idx="2834">
                  <c:v>7.6216465466614203E-2</c:v>
                </c:pt>
                <c:pt idx="2835">
                  <c:v>7.6738647157767348E-2</c:v>
                </c:pt>
                <c:pt idx="2836">
                  <c:v>7.7434889412638208E-2</c:v>
                </c:pt>
                <c:pt idx="2837">
                  <c:v>7.5520223211743343E-2</c:v>
                </c:pt>
                <c:pt idx="2838">
                  <c:v>7.5520223211743343E-2</c:v>
                </c:pt>
                <c:pt idx="2839">
                  <c:v>7.5520223211743343E-2</c:v>
                </c:pt>
                <c:pt idx="2840">
                  <c:v>8.1351252096286686E-2</c:v>
                </c:pt>
                <c:pt idx="2841">
                  <c:v>7.5346162648025627E-2</c:v>
                </c:pt>
                <c:pt idx="2842">
                  <c:v>7.8305192231226783E-2</c:v>
                </c:pt>
                <c:pt idx="2843">
                  <c:v>8.5876826752947277E-2</c:v>
                </c:pt>
                <c:pt idx="2844">
                  <c:v>9.0837552818902045E-2</c:v>
                </c:pt>
                <c:pt idx="2845">
                  <c:v>9.0837552818902045E-2</c:v>
                </c:pt>
                <c:pt idx="2846">
                  <c:v>9.0837552818902045E-2</c:v>
                </c:pt>
                <c:pt idx="2847">
                  <c:v>0.10458833735260131</c:v>
                </c:pt>
                <c:pt idx="2848">
                  <c:v>0.10415318594330691</c:v>
                </c:pt>
                <c:pt idx="2849">
                  <c:v>0.10424021622516588</c:v>
                </c:pt>
                <c:pt idx="2850">
                  <c:v>0.10963609370041483</c:v>
                </c:pt>
                <c:pt idx="2851">
                  <c:v>0.10415318594330691</c:v>
                </c:pt>
                <c:pt idx="2852">
                  <c:v>0.10415318594330691</c:v>
                </c:pt>
                <c:pt idx="2853">
                  <c:v>0.10415318594330691</c:v>
                </c:pt>
                <c:pt idx="2854">
                  <c:v>0.10876579088182647</c:v>
                </c:pt>
                <c:pt idx="2855">
                  <c:v>0.10676409439907264</c:v>
                </c:pt>
                <c:pt idx="2856">
                  <c:v>0.11198591131060409</c:v>
                </c:pt>
                <c:pt idx="2857">
                  <c:v>0.10833063947253208</c:v>
                </c:pt>
                <c:pt idx="2858">
                  <c:v>9.7625914803892933E-2</c:v>
                </c:pt>
                <c:pt idx="2859">
                  <c:v>9.7625914803892933E-2</c:v>
                </c:pt>
                <c:pt idx="2860">
                  <c:v>9.7625914803892933E-2</c:v>
                </c:pt>
                <c:pt idx="2861">
                  <c:v>0.10345694368843628</c:v>
                </c:pt>
                <c:pt idx="2862">
                  <c:v>0.10789548806323768</c:v>
                </c:pt>
                <c:pt idx="2863">
                  <c:v>9.4144703529538631E-2</c:v>
                </c:pt>
                <c:pt idx="2864">
                  <c:v>9.1620825355631652E-2</c:v>
                </c:pt>
                <c:pt idx="2865">
                  <c:v>9.3361430992808803E-2</c:v>
                </c:pt>
                <c:pt idx="2866">
                  <c:v>9.3361430992808803E-2</c:v>
                </c:pt>
                <c:pt idx="2867">
                  <c:v>9.3361430992808803E-2</c:v>
                </c:pt>
                <c:pt idx="2868">
                  <c:v>9.1968946483067082E-2</c:v>
                </c:pt>
                <c:pt idx="2869">
                  <c:v>9.6059369730433497E-2</c:v>
                </c:pt>
                <c:pt idx="2870">
                  <c:v>8.370106970647595E-2</c:v>
                </c:pt>
                <c:pt idx="2871">
                  <c:v>8.2656706324169438E-2</c:v>
                </c:pt>
                <c:pt idx="2872">
                  <c:v>8.2395615478592976E-2</c:v>
                </c:pt>
                <c:pt idx="2873">
                  <c:v>8.2395615478592976E-2</c:v>
                </c:pt>
                <c:pt idx="2874">
                  <c:v>8.2395615478592976E-2</c:v>
                </c:pt>
                <c:pt idx="2875">
                  <c:v>7.2909314755977617E-2</c:v>
                </c:pt>
                <c:pt idx="2876">
                  <c:v>7.0907618273224005E-2</c:v>
                </c:pt>
                <c:pt idx="2877">
                  <c:v>6.8818891508611424E-2</c:v>
                </c:pt>
                <c:pt idx="2878">
                  <c:v>6.9428103481623316E-2</c:v>
                </c:pt>
                <c:pt idx="2879">
                  <c:v>6.6120952770986952E-2</c:v>
                </c:pt>
                <c:pt idx="2880">
                  <c:v>6.6120952770986952E-2</c:v>
                </c:pt>
                <c:pt idx="2881">
                  <c:v>6.6120952770986952E-2</c:v>
                </c:pt>
                <c:pt idx="2882">
                  <c:v>6.5076589388680661E-2</c:v>
                </c:pt>
                <c:pt idx="2883">
                  <c:v>6.6033922489128205E-2</c:v>
                </c:pt>
                <c:pt idx="2884">
                  <c:v>6.7339376717010735E-2</c:v>
                </c:pt>
                <c:pt idx="2885">
                  <c:v>6.3423014033362257E-2</c:v>
                </c:pt>
                <c:pt idx="2886">
                  <c:v>6.3335983751503511E-2</c:v>
                </c:pt>
                <c:pt idx="2887">
                  <c:v>6.3335983751503511E-2</c:v>
                </c:pt>
                <c:pt idx="2888">
                  <c:v>6.3335983751503511E-2</c:v>
                </c:pt>
                <c:pt idx="2889">
                  <c:v>5.8549318249266458E-2</c:v>
                </c:pt>
                <c:pt idx="2890">
                  <c:v>5.6895742893948054E-2</c:v>
                </c:pt>
                <c:pt idx="2891">
                  <c:v>5.7766045712536851E-2</c:v>
                </c:pt>
                <c:pt idx="2892">
                  <c:v>5.6112470357218447E-2</c:v>
                </c:pt>
                <c:pt idx="2893">
                  <c:v>5.1499865418699109E-2</c:v>
                </c:pt>
                <c:pt idx="2894">
                  <c:v>5.1499865418699109E-2</c:v>
                </c:pt>
                <c:pt idx="2895">
                  <c:v>5.1499865418699109E-2</c:v>
                </c:pt>
                <c:pt idx="2896">
                  <c:v>5.5416228102347587E-2</c:v>
                </c:pt>
                <c:pt idx="2897">
                  <c:v>5.60254400753597E-2</c:v>
                </c:pt>
                <c:pt idx="2898">
                  <c:v>5.8897439376701666E-2</c:v>
                </c:pt>
                <c:pt idx="2899">
                  <c:v>5.393671331074712E-2</c:v>
                </c:pt>
                <c:pt idx="2900">
                  <c:v>5.3849683028888373E-2</c:v>
                </c:pt>
                <c:pt idx="2901">
                  <c:v>5.3849683028888373E-2</c:v>
                </c:pt>
                <c:pt idx="2902">
                  <c:v>5.3849683028888373E-2</c:v>
                </c:pt>
                <c:pt idx="2903">
                  <c:v>5.4807016129335473E-2</c:v>
                </c:pt>
                <c:pt idx="2904">
                  <c:v>5.5068106974912157E-2</c:v>
                </c:pt>
                <c:pt idx="2905">
                  <c:v>5.6721682330230339E-2</c:v>
                </c:pt>
                <c:pt idx="2906">
                  <c:v>5.6286530920936162E-2</c:v>
                </c:pt>
                <c:pt idx="2907">
                  <c:v>5.4981076693053188E-2</c:v>
                </c:pt>
                <c:pt idx="2908">
                  <c:v>5.4981076693053188E-2</c:v>
                </c:pt>
                <c:pt idx="2909">
                  <c:v>5.4981076693053188E-2</c:v>
                </c:pt>
                <c:pt idx="2910">
                  <c:v>5.428483443818255E-2</c:v>
                </c:pt>
                <c:pt idx="2911">
                  <c:v>5.5938409793500732E-2</c:v>
                </c:pt>
                <c:pt idx="2912">
                  <c:v>4.9933320345239673E-2</c:v>
                </c:pt>
                <c:pt idx="2913">
                  <c:v>5.1935016827993508E-2</c:v>
                </c:pt>
                <c:pt idx="2914">
                  <c:v>4.8279744989921269E-2</c:v>
                </c:pt>
                <c:pt idx="2915">
                  <c:v>4.8279744989921269E-2</c:v>
                </c:pt>
                <c:pt idx="2916">
                  <c:v>4.8279744989921269E-2</c:v>
                </c:pt>
                <c:pt idx="2917">
                  <c:v>4.8279744989921269E-2</c:v>
                </c:pt>
                <c:pt idx="2918">
                  <c:v>5.0194411190816357E-2</c:v>
                </c:pt>
                <c:pt idx="2919">
                  <c:v>5.4197804156323581E-2</c:v>
                </c:pt>
                <c:pt idx="2920">
                  <c:v>6.4902528824962946E-2</c:v>
                </c:pt>
                <c:pt idx="2921">
                  <c:v>7.2045626238810501E-2</c:v>
                </c:pt>
                <c:pt idx="2922">
                  <c:v>7.2045626238810501E-2</c:v>
                </c:pt>
                <c:pt idx="2923">
                  <c:v>7.2045626238810501E-2</c:v>
                </c:pt>
                <c:pt idx="2924">
                  <c:v>6.5142732402893477E-2</c:v>
                </c:pt>
                <c:pt idx="2925">
                  <c:v>6.8288354910399862E-2</c:v>
                </c:pt>
                <c:pt idx="2926">
                  <c:v>6.6977678865605572E-2</c:v>
                </c:pt>
                <c:pt idx="2927">
                  <c:v>7.1958247835824052E-2</c:v>
                </c:pt>
                <c:pt idx="2928">
                  <c:v>6.3395164343167609E-2</c:v>
                </c:pt>
                <c:pt idx="2929">
                  <c:v>6.3395164343167609E-2</c:v>
                </c:pt>
                <c:pt idx="2930">
                  <c:v>6.3395164343167609E-2</c:v>
                </c:pt>
                <c:pt idx="2931">
                  <c:v>7.86863848657684E-2</c:v>
                </c:pt>
                <c:pt idx="2932">
                  <c:v>7.8948520074727302E-2</c:v>
                </c:pt>
                <c:pt idx="2933">
                  <c:v>7.7113573612015207E-2</c:v>
                </c:pt>
                <c:pt idx="2934">
                  <c:v>8.174462897028878E-2</c:v>
                </c:pt>
                <c:pt idx="2935">
                  <c:v>7.8773763268754848E-2</c:v>
                </c:pt>
                <c:pt idx="2936">
                  <c:v>7.8773763268754848E-2</c:v>
                </c:pt>
                <c:pt idx="2937">
                  <c:v>7.8773763268754848E-2</c:v>
                </c:pt>
                <c:pt idx="2938">
                  <c:v>8.1045601746398521E-2</c:v>
                </c:pt>
                <c:pt idx="2939">
                  <c:v>7.8511628059795946E-2</c:v>
                </c:pt>
                <c:pt idx="2940">
                  <c:v>7.8162114447850817E-2</c:v>
                </c:pt>
                <c:pt idx="2941">
                  <c:v>8.9783442045027639E-2</c:v>
                </c:pt>
                <c:pt idx="2942">
                  <c:v>9.2317415731629993E-2</c:v>
                </c:pt>
                <c:pt idx="2943">
                  <c:v>9.2317415731629993E-2</c:v>
                </c:pt>
                <c:pt idx="2944">
                  <c:v>9.2317415731629993E-2</c:v>
                </c:pt>
                <c:pt idx="2945">
                  <c:v>9.1531010104753507E-2</c:v>
                </c:pt>
                <c:pt idx="2946">
                  <c:v>9.3103821358506478E-2</c:v>
                </c:pt>
                <c:pt idx="2947">
                  <c:v>8.9608685239055186E-2</c:v>
                </c:pt>
                <c:pt idx="2948">
                  <c:v>8.8298009194260674E-2</c:v>
                </c:pt>
                <c:pt idx="2949">
                  <c:v>8.8822279612178257E-2</c:v>
                </c:pt>
                <c:pt idx="2950">
                  <c:v>8.8822279612178257E-2</c:v>
                </c:pt>
                <c:pt idx="2951">
                  <c:v>8.8822279612178257E-2</c:v>
                </c:pt>
                <c:pt idx="2952">
                  <c:v>9.5550416642122826E-2</c:v>
                </c:pt>
                <c:pt idx="2953">
                  <c:v>8.2967926612096843E-2</c:v>
                </c:pt>
                <c:pt idx="2954">
                  <c:v>8.6550441134534806E-2</c:v>
                </c:pt>
                <c:pt idx="2955">
                  <c:v>8.6288305925575903E-2</c:v>
                </c:pt>
                <c:pt idx="2956">
                  <c:v>7.86863848657684E-2</c:v>
                </c:pt>
                <c:pt idx="2957">
                  <c:v>7.86863848657684E-2</c:v>
                </c:pt>
                <c:pt idx="2958">
                  <c:v>7.86863848657684E-2</c:v>
                </c:pt>
                <c:pt idx="2959">
                  <c:v>7.7200952015001434E-2</c:v>
                </c:pt>
                <c:pt idx="2960">
                  <c:v>7.4492221522426627E-2</c:v>
                </c:pt>
                <c:pt idx="2961">
                  <c:v>7.7113573612015207E-2</c:v>
                </c:pt>
                <c:pt idx="2962">
                  <c:v>7.8948520074727302E-2</c:v>
                </c:pt>
                <c:pt idx="2963">
                  <c:v>8.4977629880781613E-2</c:v>
                </c:pt>
                <c:pt idx="2964">
                  <c:v>8.4977629880781613E-2</c:v>
                </c:pt>
                <c:pt idx="2965">
                  <c:v>8.4977629880781613E-2</c:v>
                </c:pt>
                <c:pt idx="2966">
                  <c:v>8.3492197030014648E-2</c:v>
                </c:pt>
                <c:pt idx="2967">
                  <c:v>9.1967902119684863E-2</c:v>
                </c:pt>
                <c:pt idx="2968">
                  <c:v>9.07446044778768E-2</c:v>
                </c:pt>
                <c:pt idx="2969">
                  <c:v>0.10262806728401253</c:v>
                </c:pt>
                <c:pt idx="2970">
                  <c:v>0.10769601465721745</c:v>
                </c:pt>
                <c:pt idx="2971">
                  <c:v>0.10769601465721745</c:v>
                </c:pt>
                <c:pt idx="2972">
                  <c:v>0.10769601465721745</c:v>
                </c:pt>
                <c:pt idx="2973">
                  <c:v>0.11363774606028509</c:v>
                </c:pt>
                <c:pt idx="2974">
                  <c:v>0.11337561085132619</c:v>
                </c:pt>
                <c:pt idx="2975">
                  <c:v>0.111802799597573</c:v>
                </c:pt>
                <c:pt idx="2976">
                  <c:v>0.113899881269244</c:v>
                </c:pt>
                <c:pt idx="2977">
                  <c:v>0.11311347564236751</c:v>
                </c:pt>
                <c:pt idx="2978">
                  <c:v>0.11311347564236751</c:v>
                </c:pt>
                <c:pt idx="2979">
                  <c:v>0.11311347564236751</c:v>
                </c:pt>
                <c:pt idx="2980">
                  <c:v>0.10891931229902529</c:v>
                </c:pt>
                <c:pt idx="2981">
                  <c:v>0.11084163716472384</c:v>
                </c:pt>
                <c:pt idx="2982">
                  <c:v>0.11276396203042238</c:v>
                </c:pt>
                <c:pt idx="2983">
                  <c:v>0.12735615532913291</c:v>
                </c:pt>
                <c:pt idx="2984">
                  <c:v>0.13635613083672093</c:v>
                </c:pt>
                <c:pt idx="2985">
                  <c:v>0.13635613083672093</c:v>
                </c:pt>
                <c:pt idx="2986">
                  <c:v>0.13635613083672093</c:v>
                </c:pt>
                <c:pt idx="2987">
                  <c:v>0.14701629600104837</c:v>
                </c:pt>
                <c:pt idx="2988">
                  <c:v>0.15584151470266394</c:v>
                </c:pt>
                <c:pt idx="2989">
                  <c:v>0.14754056641896618</c:v>
                </c:pt>
                <c:pt idx="2990">
                  <c:v>0.14701629600104837</c:v>
                </c:pt>
                <c:pt idx="2991">
                  <c:v>0.12866683137392743</c:v>
                </c:pt>
                <c:pt idx="2992">
                  <c:v>0.12866683137392743</c:v>
                </c:pt>
                <c:pt idx="2993">
                  <c:v>0.12866683137392743</c:v>
                </c:pt>
                <c:pt idx="2994">
                  <c:v>0.13417167076206371</c:v>
                </c:pt>
                <c:pt idx="2995">
                  <c:v>0.13093866985157088</c:v>
                </c:pt>
                <c:pt idx="2996">
                  <c:v>0.14701629600104837</c:v>
                </c:pt>
                <c:pt idx="2997">
                  <c:v>0.14229786223978858</c:v>
                </c:pt>
                <c:pt idx="2998">
                  <c:v>0.13819107729943303</c:v>
                </c:pt>
                <c:pt idx="2999">
                  <c:v>0.13819107729943303</c:v>
                </c:pt>
                <c:pt idx="3000">
                  <c:v>0.13819107729943303</c:v>
                </c:pt>
                <c:pt idx="3001">
                  <c:v>0.13146294026948846</c:v>
                </c:pt>
                <c:pt idx="3002">
                  <c:v>0.12892896658288611</c:v>
                </c:pt>
                <c:pt idx="3003">
                  <c:v>0.13329788673220078</c:v>
                </c:pt>
                <c:pt idx="3004">
                  <c:v>0.13460856277699507</c:v>
                </c:pt>
                <c:pt idx="3005">
                  <c:v>0.12779304734406427</c:v>
                </c:pt>
                <c:pt idx="3006">
                  <c:v>0.12779304734406427</c:v>
                </c:pt>
                <c:pt idx="3007">
                  <c:v>0.12779304734406427</c:v>
                </c:pt>
                <c:pt idx="3008">
                  <c:v>0.1349580763889402</c:v>
                </c:pt>
                <c:pt idx="3009">
                  <c:v>0.14998716170258253</c:v>
                </c:pt>
                <c:pt idx="3010">
                  <c:v>0.15269589219515733</c:v>
                </c:pt>
                <c:pt idx="3011">
                  <c:v>0.137579428478529</c:v>
                </c:pt>
                <c:pt idx="3012">
                  <c:v>0.16379294937441657</c:v>
                </c:pt>
                <c:pt idx="3013">
                  <c:v>0.16379294937441657</c:v>
                </c:pt>
                <c:pt idx="3014">
                  <c:v>0.16379294937441657</c:v>
                </c:pt>
                <c:pt idx="3015">
                  <c:v>0.16213275971767693</c:v>
                </c:pt>
                <c:pt idx="3016">
                  <c:v>0.15802597477732117</c:v>
                </c:pt>
                <c:pt idx="3017">
                  <c:v>0.16021043485197861</c:v>
                </c:pt>
                <c:pt idx="3018">
                  <c:v>0.16484149021025196</c:v>
                </c:pt>
                <c:pt idx="3019">
                  <c:v>0.16667643667296406</c:v>
                </c:pt>
                <c:pt idx="3020">
                  <c:v>0.16667643667296406</c:v>
                </c:pt>
                <c:pt idx="3021">
                  <c:v>0.16667643667296406</c:v>
                </c:pt>
                <c:pt idx="3022">
                  <c:v>0.13661826604567984</c:v>
                </c:pt>
                <c:pt idx="3023">
                  <c:v>0.14850172885181556</c:v>
                </c:pt>
                <c:pt idx="3024">
                  <c:v>0.14832697204584289</c:v>
                </c:pt>
                <c:pt idx="3025">
                  <c:v>0.1615211108967729</c:v>
                </c:pt>
                <c:pt idx="3026">
                  <c:v>0.15881238040419787</c:v>
                </c:pt>
                <c:pt idx="3027">
                  <c:v>0.15881238040419787</c:v>
                </c:pt>
                <c:pt idx="3028">
                  <c:v>0.15881238040419787</c:v>
                </c:pt>
                <c:pt idx="3029">
                  <c:v>0.17349195210589485</c:v>
                </c:pt>
                <c:pt idx="3030">
                  <c:v>0.17523952016562072</c:v>
                </c:pt>
                <c:pt idx="3031">
                  <c:v>0.16160848929975913</c:v>
                </c:pt>
                <c:pt idx="3032">
                  <c:v>0.15391918983696562</c:v>
                </c:pt>
                <c:pt idx="3033">
                  <c:v>0.16318130055351232</c:v>
                </c:pt>
                <c:pt idx="3034">
                  <c:v>0.16318130055351232</c:v>
                </c:pt>
                <c:pt idx="3035">
                  <c:v>0.16318130055351232</c:v>
                </c:pt>
                <c:pt idx="3036">
                  <c:v>0.16169586770274536</c:v>
                </c:pt>
                <c:pt idx="3037">
                  <c:v>0.16859876153866238</c:v>
                </c:pt>
                <c:pt idx="3038">
                  <c:v>0.16851138313567615</c:v>
                </c:pt>
                <c:pt idx="3039">
                  <c:v>0.16213275971767693</c:v>
                </c:pt>
                <c:pt idx="3040">
                  <c:v>0.15785121797134849</c:v>
                </c:pt>
                <c:pt idx="3041">
                  <c:v>0.15785121797134849</c:v>
                </c:pt>
                <c:pt idx="3042">
                  <c:v>0.15785121797134849</c:v>
                </c:pt>
                <c:pt idx="3043">
                  <c:v>0.1541813250459243</c:v>
                </c:pt>
                <c:pt idx="3044">
                  <c:v>0.16029781325496484</c:v>
                </c:pt>
                <c:pt idx="3045">
                  <c:v>0.16457935500129306</c:v>
                </c:pt>
                <c:pt idx="3046">
                  <c:v>0.16580265264310112</c:v>
                </c:pt>
                <c:pt idx="3047">
                  <c:v>0.16300654374753987</c:v>
                </c:pt>
                <c:pt idx="3048">
                  <c:v>0.16300654374753987</c:v>
                </c:pt>
                <c:pt idx="3049">
                  <c:v>0.16300654374753987</c:v>
                </c:pt>
                <c:pt idx="3050">
                  <c:v>0.1709579784192925</c:v>
                </c:pt>
                <c:pt idx="3051">
                  <c:v>0.16204538131469071</c:v>
                </c:pt>
                <c:pt idx="3052">
                  <c:v>0.15811335318030739</c:v>
                </c:pt>
                <c:pt idx="3053">
                  <c:v>0.1349580763889402</c:v>
                </c:pt>
                <c:pt idx="3054">
                  <c:v>0.11940472065738028</c:v>
                </c:pt>
                <c:pt idx="3055">
                  <c:v>0.11940472065738028</c:v>
                </c:pt>
                <c:pt idx="3056">
                  <c:v>0.11940472065738028</c:v>
                </c:pt>
                <c:pt idx="3057">
                  <c:v>0.12753091213510559</c:v>
                </c:pt>
                <c:pt idx="3058">
                  <c:v>0.12220082955294176</c:v>
                </c:pt>
                <c:pt idx="3059">
                  <c:v>0.11870569343349002</c:v>
                </c:pt>
                <c:pt idx="3060">
                  <c:v>0.11057950195576494</c:v>
                </c:pt>
                <c:pt idx="3061">
                  <c:v>0.1188804502394627</c:v>
                </c:pt>
                <c:pt idx="3062">
                  <c:v>0.1188804502394627</c:v>
                </c:pt>
                <c:pt idx="3063">
                  <c:v>0.1188804502394627</c:v>
                </c:pt>
                <c:pt idx="3064">
                  <c:v>0.12001636947828453</c:v>
                </c:pt>
                <c:pt idx="3065">
                  <c:v>0.113899881269244</c:v>
                </c:pt>
                <c:pt idx="3066">
                  <c:v>0.12001636947828453</c:v>
                </c:pt>
                <c:pt idx="3067">
                  <c:v>0.15024929691154121</c:v>
                </c:pt>
                <c:pt idx="3068">
                  <c:v>0.16781235591178589</c:v>
                </c:pt>
                <c:pt idx="3069">
                  <c:v>0.16781235591178589</c:v>
                </c:pt>
                <c:pt idx="3070">
                  <c:v>0.16781235591178589</c:v>
                </c:pt>
                <c:pt idx="3071">
                  <c:v>0.159161894016143</c:v>
                </c:pt>
                <c:pt idx="3072">
                  <c:v>0.15584151470266394</c:v>
                </c:pt>
                <c:pt idx="3073">
                  <c:v>0.14028815897110403</c:v>
                </c:pt>
                <c:pt idx="3074">
                  <c:v>0.1496376480906374</c:v>
                </c:pt>
                <c:pt idx="3075">
                  <c:v>0.1378415636874879</c:v>
                </c:pt>
                <c:pt idx="3076">
                  <c:v>0.1378415636874879</c:v>
                </c:pt>
                <c:pt idx="3077">
                  <c:v>0.1378415636874879</c:v>
                </c:pt>
                <c:pt idx="3078">
                  <c:v>0.14666678238910325</c:v>
                </c:pt>
                <c:pt idx="3079">
                  <c:v>0.14579299835924031</c:v>
                </c:pt>
                <c:pt idx="3080">
                  <c:v>0.14448232231444602</c:v>
                </c:pt>
                <c:pt idx="3081">
                  <c:v>0.14710367440403482</c:v>
                </c:pt>
                <c:pt idx="3082">
                  <c:v>0.14832697204584289</c:v>
                </c:pt>
                <c:pt idx="3083">
                  <c:v>0.14832697204584289</c:v>
                </c:pt>
                <c:pt idx="3084">
                  <c:v>0.14832697204584289</c:v>
                </c:pt>
                <c:pt idx="3085">
                  <c:v>0.14928813447869205</c:v>
                </c:pt>
                <c:pt idx="3086">
                  <c:v>0.14588037676222654</c:v>
                </c:pt>
                <c:pt idx="3087">
                  <c:v>0.15339491941904781</c:v>
                </c:pt>
                <c:pt idx="3088">
                  <c:v>0.14902599926973314</c:v>
                </c:pt>
                <c:pt idx="3089">
                  <c:v>0.15304540580710269</c:v>
                </c:pt>
                <c:pt idx="3090">
                  <c:v>0.15304540580710269</c:v>
                </c:pt>
                <c:pt idx="3091">
                  <c:v>0.15304540580710269</c:v>
                </c:pt>
                <c:pt idx="3092">
                  <c:v>0.15488035226981478</c:v>
                </c:pt>
                <c:pt idx="3093">
                  <c:v>0.15986092124003326</c:v>
                </c:pt>
                <c:pt idx="3094">
                  <c:v>0.16073470526989619</c:v>
                </c:pt>
                <c:pt idx="3095">
                  <c:v>0.15391918983696562</c:v>
                </c:pt>
                <c:pt idx="3096">
                  <c:v>0.16344343576247122</c:v>
                </c:pt>
                <c:pt idx="3097">
                  <c:v>0.16344343576247122</c:v>
                </c:pt>
                <c:pt idx="3098">
                  <c:v>0.16344343576247122</c:v>
                </c:pt>
                <c:pt idx="3099">
                  <c:v>0.15741432595641713</c:v>
                </c:pt>
                <c:pt idx="3100">
                  <c:v>0.15898713721017055</c:v>
                </c:pt>
                <c:pt idx="3101">
                  <c:v>0.15234637858321221</c:v>
                </c:pt>
                <c:pt idx="3102">
                  <c:v>0.16676381507595028</c:v>
                </c:pt>
                <c:pt idx="3103">
                  <c:v>0.16396770618038903</c:v>
                </c:pt>
                <c:pt idx="3104">
                  <c:v>0.16396770618038903</c:v>
                </c:pt>
                <c:pt idx="3105">
                  <c:v>0.16396770618038903</c:v>
                </c:pt>
                <c:pt idx="3106">
                  <c:v>0.16580265264310112</c:v>
                </c:pt>
                <c:pt idx="3107">
                  <c:v>0.16431721979233416</c:v>
                </c:pt>
                <c:pt idx="3108">
                  <c:v>0.16851138313567615</c:v>
                </c:pt>
                <c:pt idx="3109">
                  <c:v>0.16929778876255286</c:v>
                </c:pt>
                <c:pt idx="3110">
                  <c:v>0.16090946207586887</c:v>
                </c:pt>
                <c:pt idx="3111">
                  <c:v>0.16090946207586887</c:v>
                </c:pt>
                <c:pt idx="3112">
                  <c:v>0.16090946207586887</c:v>
                </c:pt>
                <c:pt idx="3113">
                  <c:v>0.15994829964301949</c:v>
                </c:pt>
                <c:pt idx="3114">
                  <c:v>0.15182210816529462</c:v>
                </c:pt>
                <c:pt idx="3115">
                  <c:v>0.15479297386682855</c:v>
                </c:pt>
                <c:pt idx="3116">
                  <c:v>0.16370557097143035</c:v>
                </c:pt>
                <c:pt idx="3117">
                  <c:v>0.16256965173260851</c:v>
                </c:pt>
                <c:pt idx="3118">
                  <c:v>0.16256965173260851</c:v>
                </c:pt>
                <c:pt idx="3119">
                  <c:v>0.16256965173260851</c:v>
                </c:pt>
                <c:pt idx="3120">
                  <c:v>0.15907451561315678</c:v>
                </c:pt>
                <c:pt idx="3121">
                  <c:v>0.16475411180726574</c:v>
                </c:pt>
                <c:pt idx="3122">
                  <c:v>0.17436573613575779</c:v>
                </c:pt>
                <c:pt idx="3123">
                  <c:v>0.16903565355359396</c:v>
                </c:pt>
                <c:pt idx="3124">
                  <c:v>0.16763759910581344</c:v>
                </c:pt>
                <c:pt idx="3125">
                  <c:v>0.16763759910581344</c:v>
                </c:pt>
                <c:pt idx="3126">
                  <c:v>0.16763759910581344</c:v>
                </c:pt>
                <c:pt idx="3127">
                  <c:v>0.16824924792671725</c:v>
                </c:pt>
                <c:pt idx="3128">
                  <c:v>0.16204538131469071</c:v>
                </c:pt>
                <c:pt idx="3129">
                  <c:v>0.16990943758345689</c:v>
                </c:pt>
                <c:pt idx="3130">
                  <c:v>0.17523952016562072</c:v>
                </c:pt>
                <c:pt idx="3131">
                  <c:v>0.17489000655367559</c:v>
                </c:pt>
                <c:pt idx="3132">
                  <c:v>0.17489000655367559</c:v>
                </c:pt>
                <c:pt idx="3133">
                  <c:v>0.17489000655367559</c:v>
                </c:pt>
                <c:pt idx="3134">
                  <c:v>0.17130749203123763</c:v>
                </c:pt>
                <c:pt idx="3135">
                  <c:v>0.17960844031493539</c:v>
                </c:pt>
                <c:pt idx="3136">
                  <c:v>0.16405508458337548</c:v>
                </c:pt>
                <c:pt idx="3137">
                  <c:v>0.17017157279241579</c:v>
                </c:pt>
                <c:pt idx="3138">
                  <c:v>0.16527838222518332</c:v>
                </c:pt>
                <c:pt idx="3139">
                  <c:v>0.16527838222518332</c:v>
                </c:pt>
                <c:pt idx="3140">
                  <c:v>0.16527838222518332</c:v>
                </c:pt>
                <c:pt idx="3141">
                  <c:v>0.15496773067280101</c:v>
                </c:pt>
                <c:pt idx="3142">
                  <c:v>0.15540462268773259</c:v>
                </c:pt>
                <c:pt idx="3143">
                  <c:v>0.15697743394148578</c:v>
                </c:pt>
                <c:pt idx="3144">
                  <c:v>0.14832697204584289</c:v>
                </c:pt>
                <c:pt idx="3145">
                  <c:v>0.13679302285165229</c:v>
                </c:pt>
                <c:pt idx="3146">
                  <c:v>0.13679302285165229</c:v>
                </c:pt>
                <c:pt idx="3147">
                  <c:v>0.13679302285165229</c:v>
                </c:pt>
                <c:pt idx="3148">
                  <c:v>0.13854059091137816</c:v>
                </c:pt>
                <c:pt idx="3149">
                  <c:v>0.11145328598562787</c:v>
                </c:pt>
                <c:pt idx="3150">
                  <c:v>0.1123270700154908</c:v>
                </c:pt>
                <c:pt idx="3151">
                  <c:v>0.11197755640354567</c:v>
                </c:pt>
                <c:pt idx="3152">
                  <c:v>0.11302609723938106</c:v>
                </c:pt>
                <c:pt idx="3153">
                  <c:v>0.11302609723938106</c:v>
                </c:pt>
                <c:pt idx="3154">
                  <c:v>0.11302609723938106</c:v>
                </c:pt>
                <c:pt idx="3155">
                  <c:v>0.11066688035875116</c:v>
                </c:pt>
                <c:pt idx="3156">
                  <c:v>0.10411350013477949</c:v>
                </c:pt>
                <c:pt idx="3157">
                  <c:v>0.10690960903034075</c:v>
                </c:pt>
                <c:pt idx="3158">
                  <c:v>0.11101639397069651</c:v>
                </c:pt>
                <c:pt idx="3159">
                  <c:v>0.109705717925902</c:v>
                </c:pt>
                <c:pt idx="3160">
                  <c:v>0.109705717925902</c:v>
                </c:pt>
                <c:pt idx="3161">
                  <c:v>0.109705717925902</c:v>
                </c:pt>
                <c:pt idx="3162">
                  <c:v>0.11739501738869573</c:v>
                </c:pt>
                <c:pt idx="3163">
                  <c:v>0.1068222306273543</c:v>
                </c:pt>
                <c:pt idx="3164">
                  <c:v>0.11057950195576494</c:v>
                </c:pt>
                <c:pt idx="3165">
                  <c:v>0.11372512446327132</c:v>
                </c:pt>
                <c:pt idx="3166">
                  <c:v>0.11538531412001096</c:v>
                </c:pt>
                <c:pt idx="3167">
                  <c:v>0.11538531412001096</c:v>
                </c:pt>
                <c:pt idx="3168">
                  <c:v>0.11538531412001096</c:v>
                </c:pt>
                <c:pt idx="3169">
                  <c:v>0.1162590981498739</c:v>
                </c:pt>
                <c:pt idx="3170">
                  <c:v>0.11756977419466819</c:v>
                </c:pt>
                <c:pt idx="3171">
                  <c:v>0.1070843658363132</c:v>
                </c:pt>
                <c:pt idx="3172">
                  <c:v>0.10507466256762843</c:v>
                </c:pt>
                <c:pt idx="3173">
                  <c:v>0.10900669070201174</c:v>
                </c:pt>
                <c:pt idx="3174">
                  <c:v>0.10900669070201174</c:v>
                </c:pt>
                <c:pt idx="3175">
                  <c:v>0.10900669070201174</c:v>
                </c:pt>
                <c:pt idx="3176">
                  <c:v>0.10909406910499797</c:v>
                </c:pt>
                <c:pt idx="3177">
                  <c:v>0.10856979868708017</c:v>
                </c:pt>
                <c:pt idx="3178">
                  <c:v>9.8433903940670531E-2</c:v>
                </c:pt>
                <c:pt idx="3179">
                  <c:v>0.10140476964220424</c:v>
                </c:pt>
                <c:pt idx="3180">
                  <c:v>0.10210379686609472</c:v>
                </c:pt>
                <c:pt idx="3181">
                  <c:v>0.10210379686609472</c:v>
                </c:pt>
                <c:pt idx="3182">
                  <c:v>0.10210379686609472</c:v>
                </c:pt>
                <c:pt idx="3183">
                  <c:v>0.10446301374672462</c:v>
                </c:pt>
                <c:pt idx="3184">
                  <c:v>0.10114263443324556</c:v>
                </c:pt>
                <c:pt idx="3185">
                  <c:v>0.11512317891105206</c:v>
                </c:pt>
                <c:pt idx="3186">
                  <c:v>0.13390953555310481</c:v>
                </c:pt>
                <c:pt idx="3187">
                  <c:v>0.13591923882178958</c:v>
                </c:pt>
                <c:pt idx="3188">
                  <c:v>0.13591923882178958</c:v>
                </c:pt>
                <c:pt idx="3189">
                  <c:v>0.13591923882178958</c:v>
                </c:pt>
                <c:pt idx="3190">
                  <c:v>0.12997750741872149</c:v>
                </c:pt>
                <c:pt idx="3191">
                  <c:v>0.12927848019483124</c:v>
                </c:pt>
                <c:pt idx="3192">
                  <c:v>0.13591923882178958</c:v>
                </c:pt>
                <c:pt idx="3193">
                  <c:v>0.13941437494124109</c:v>
                </c:pt>
                <c:pt idx="3194">
                  <c:v>0.133385265135187</c:v>
                </c:pt>
                <c:pt idx="3195">
                  <c:v>0.133385265135187</c:v>
                </c:pt>
                <c:pt idx="3196">
                  <c:v>0.133385265135187</c:v>
                </c:pt>
                <c:pt idx="3197">
                  <c:v>0.13434642756803616</c:v>
                </c:pt>
                <c:pt idx="3198">
                  <c:v>0.12578334407537972</c:v>
                </c:pt>
                <c:pt idx="3199">
                  <c:v>0.12805518255302317</c:v>
                </c:pt>
                <c:pt idx="3200">
                  <c:v>0.13120080506052978</c:v>
                </c:pt>
                <c:pt idx="3201">
                  <c:v>0.1263076144932973</c:v>
                </c:pt>
                <c:pt idx="3202">
                  <c:v>0.1263076144932973</c:v>
                </c:pt>
                <c:pt idx="3203">
                  <c:v>0.1263076144932973</c:v>
                </c:pt>
                <c:pt idx="3204">
                  <c:v>0.13216196749337894</c:v>
                </c:pt>
                <c:pt idx="3205">
                  <c:v>0.12980275061274904</c:v>
                </c:pt>
                <c:pt idx="3206">
                  <c:v>0.12683188491121533</c:v>
                </c:pt>
                <c:pt idx="3207">
                  <c:v>0.13443380597102261</c:v>
                </c:pt>
                <c:pt idx="3208">
                  <c:v>0.13015226422469439</c:v>
                </c:pt>
                <c:pt idx="3209">
                  <c:v>0.13015226422469439</c:v>
                </c:pt>
                <c:pt idx="3210">
                  <c:v>0.13015226422469439</c:v>
                </c:pt>
                <c:pt idx="3211">
                  <c:v>0.13006488582170794</c:v>
                </c:pt>
                <c:pt idx="3212">
                  <c:v>0.1331231299262281</c:v>
                </c:pt>
                <c:pt idx="3213">
                  <c:v>0.12796780415003695</c:v>
                </c:pt>
                <c:pt idx="3214">
                  <c:v>0.13766680688151545</c:v>
                </c:pt>
                <c:pt idx="3215">
                  <c:v>0.14360853828458309</c:v>
                </c:pt>
                <c:pt idx="3216">
                  <c:v>0.14360853828458309</c:v>
                </c:pt>
                <c:pt idx="3217">
                  <c:v>0.14360853828458309</c:v>
                </c:pt>
                <c:pt idx="3218">
                  <c:v>0.14815221523987043</c:v>
                </c:pt>
                <c:pt idx="3219">
                  <c:v>0.14413280870250089</c:v>
                </c:pt>
                <c:pt idx="3220">
                  <c:v>0.14456970071743247</c:v>
                </c:pt>
                <c:pt idx="3221">
                  <c:v>0.14448232231444602</c:v>
                </c:pt>
                <c:pt idx="3222">
                  <c:v>0.13915223973228241</c:v>
                </c:pt>
                <c:pt idx="3223">
                  <c:v>0.13915223973228241</c:v>
                </c:pt>
                <c:pt idx="3224">
                  <c:v>0.13915223973228241</c:v>
                </c:pt>
                <c:pt idx="3225">
                  <c:v>0.13941437494124109</c:v>
                </c:pt>
                <c:pt idx="3226">
                  <c:v>0.13705515806061119</c:v>
                </c:pt>
                <c:pt idx="3227">
                  <c:v>0.13268623791129674</c:v>
                </c:pt>
                <c:pt idx="3228">
                  <c:v>0.12753091213510559</c:v>
                </c:pt>
                <c:pt idx="3229">
                  <c:v>0.13006488582170794</c:v>
                </c:pt>
                <c:pt idx="3230">
                  <c:v>0.13006488582170794</c:v>
                </c:pt>
                <c:pt idx="3231">
                  <c:v>0.13006488582170794</c:v>
                </c:pt>
                <c:pt idx="3232">
                  <c:v>0.13259885950831052</c:v>
                </c:pt>
                <c:pt idx="3233">
                  <c:v>0.13259885950831052</c:v>
                </c:pt>
                <c:pt idx="3234">
                  <c:v>0.12954061540379014</c:v>
                </c:pt>
                <c:pt idx="3235">
                  <c:v>0.1396765101502</c:v>
                </c:pt>
                <c:pt idx="3236">
                  <c:v>0.12866683137392743</c:v>
                </c:pt>
                <c:pt idx="3237">
                  <c:v>0.12866683137392743</c:v>
                </c:pt>
                <c:pt idx="3238">
                  <c:v>0.12866683137392743</c:v>
                </c:pt>
                <c:pt idx="3239">
                  <c:v>0.12805518255302317</c:v>
                </c:pt>
                <c:pt idx="3240">
                  <c:v>0.13242410270233784</c:v>
                </c:pt>
                <c:pt idx="3241">
                  <c:v>0.13644350923970716</c:v>
                </c:pt>
                <c:pt idx="3242">
                  <c:v>0.13626875243373471</c:v>
                </c:pt>
                <c:pt idx="3243">
                  <c:v>0.14378329509055576</c:v>
                </c:pt>
                <c:pt idx="3244">
                  <c:v>0.14378329509055576</c:v>
                </c:pt>
                <c:pt idx="3245">
                  <c:v>0.14378329509055576</c:v>
                </c:pt>
                <c:pt idx="3246">
                  <c:v>0.13836583410540571</c:v>
                </c:pt>
                <c:pt idx="3247">
                  <c:v>0.137579428478529</c:v>
                </c:pt>
                <c:pt idx="3248">
                  <c:v>0.13731729326957032</c:v>
                </c:pt>
                <c:pt idx="3249">
                  <c:v>0.13600661722477581</c:v>
                </c:pt>
                <c:pt idx="3250">
                  <c:v>0.13530759000088532</c:v>
                </c:pt>
                <c:pt idx="3251">
                  <c:v>0.13530759000088532</c:v>
                </c:pt>
                <c:pt idx="3252">
                  <c:v>0.13530759000088532</c:v>
                </c:pt>
                <c:pt idx="3253">
                  <c:v>0.12656974970225621</c:v>
                </c:pt>
                <c:pt idx="3254">
                  <c:v>0.12936585859781768</c:v>
                </c:pt>
                <c:pt idx="3255">
                  <c:v>0.1235988840007225</c:v>
                </c:pt>
                <c:pt idx="3256">
                  <c:v>0.11451153009014803</c:v>
                </c:pt>
                <c:pt idx="3257">
                  <c:v>0.1146862868961207</c:v>
                </c:pt>
                <c:pt idx="3258">
                  <c:v>0.1146862868961207</c:v>
                </c:pt>
                <c:pt idx="3259">
                  <c:v>0.1146862868961207</c:v>
                </c:pt>
                <c:pt idx="3260">
                  <c:v>0.11582220613494232</c:v>
                </c:pt>
                <c:pt idx="3261">
                  <c:v>0.12289985677683202</c:v>
                </c:pt>
                <c:pt idx="3262">
                  <c:v>0.11669599016480547</c:v>
                </c:pt>
                <c:pt idx="3263">
                  <c:v>0.11320085404535374</c:v>
                </c:pt>
                <c:pt idx="3264">
                  <c:v>0.11241444841847703</c:v>
                </c:pt>
                <c:pt idx="3265">
                  <c:v>0.11241444841847703</c:v>
                </c:pt>
                <c:pt idx="3266">
                  <c:v>0.11241444841847703</c:v>
                </c:pt>
                <c:pt idx="3267">
                  <c:v>0.1115406643886141</c:v>
                </c:pt>
                <c:pt idx="3268">
                  <c:v>0.10725912264228588</c:v>
                </c:pt>
                <c:pt idx="3269">
                  <c:v>0.10393874332880682</c:v>
                </c:pt>
                <c:pt idx="3270">
                  <c:v>0.11276396203042238</c:v>
                </c:pt>
                <c:pt idx="3271">
                  <c:v>0.1123270700154908</c:v>
                </c:pt>
                <c:pt idx="3272">
                  <c:v>0.1123270700154908</c:v>
                </c:pt>
                <c:pt idx="3273">
                  <c:v>0.1123270700154908</c:v>
                </c:pt>
                <c:pt idx="3274">
                  <c:v>0.1217639375380104</c:v>
                </c:pt>
                <c:pt idx="3275">
                  <c:v>0.1123270700154908</c:v>
                </c:pt>
                <c:pt idx="3276">
                  <c:v>0.11547269252299719</c:v>
                </c:pt>
                <c:pt idx="3277">
                  <c:v>0.11538531412001096</c:v>
                </c:pt>
                <c:pt idx="3278">
                  <c:v>0.11634647655286035</c:v>
                </c:pt>
                <c:pt idx="3279">
                  <c:v>0.11634647655286035</c:v>
                </c:pt>
                <c:pt idx="3280">
                  <c:v>0.11634647655286035</c:v>
                </c:pt>
                <c:pt idx="3281">
                  <c:v>0.11590958453792854</c:v>
                </c:pt>
                <c:pt idx="3282">
                  <c:v>0.11931734225439405</c:v>
                </c:pt>
                <c:pt idx="3283">
                  <c:v>0.11756977419466819</c:v>
                </c:pt>
                <c:pt idx="3284">
                  <c:v>0.11564744932896986</c:v>
                </c:pt>
                <c:pt idx="3285">
                  <c:v>0.12201602423062563</c:v>
                </c:pt>
                <c:pt idx="3286">
                  <c:v>0.12201602423062563</c:v>
                </c:pt>
                <c:pt idx="3287">
                  <c:v>0.12201602423062563</c:v>
                </c:pt>
                <c:pt idx="3288">
                  <c:v>0.12201602423062563</c:v>
                </c:pt>
                <c:pt idx="3289">
                  <c:v>0.12377233013065014</c:v>
                </c:pt>
                <c:pt idx="3290">
                  <c:v>0.11894248890558279</c:v>
                </c:pt>
                <c:pt idx="3291">
                  <c:v>0.12403577601565385</c:v>
                </c:pt>
                <c:pt idx="3292">
                  <c:v>0.12781183370070637</c:v>
                </c:pt>
                <c:pt idx="3293">
                  <c:v>0.12781183370070637</c:v>
                </c:pt>
                <c:pt idx="3294">
                  <c:v>0.12781183370070637</c:v>
                </c:pt>
                <c:pt idx="3295">
                  <c:v>0.12939250901072841</c:v>
                </c:pt>
                <c:pt idx="3296">
                  <c:v>0.13404671964579329</c:v>
                </c:pt>
                <c:pt idx="3297">
                  <c:v>0.13606647143082129</c:v>
                </c:pt>
                <c:pt idx="3298">
                  <c:v>0.13193915256576383</c:v>
                </c:pt>
                <c:pt idx="3299">
                  <c:v>0.12517737485066971</c:v>
                </c:pt>
                <c:pt idx="3300">
                  <c:v>0.12517737485066971</c:v>
                </c:pt>
                <c:pt idx="3301">
                  <c:v>0.12517737485066971</c:v>
                </c:pt>
                <c:pt idx="3302">
                  <c:v>0.12227947011562934</c:v>
                </c:pt>
                <c:pt idx="3303">
                  <c:v>0.10875591468544088</c:v>
                </c:pt>
                <c:pt idx="3304">
                  <c:v>0.10489204170538713</c:v>
                </c:pt>
                <c:pt idx="3305">
                  <c:v>0.10146724520033956</c:v>
                </c:pt>
                <c:pt idx="3306">
                  <c:v>9.4266391010239259E-2</c:v>
                </c:pt>
                <c:pt idx="3307">
                  <c:v>9.4266391010239259E-2</c:v>
                </c:pt>
                <c:pt idx="3308">
                  <c:v>9.4266391010239259E-2</c:v>
                </c:pt>
                <c:pt idx="3309">
                  <c:v>9.505672866525039E-2</c:v>
                </c:pt>
                <c:pt idx="3310">
                  <c:v>9.2334454520212272E-2</c:v>
                </c:pt>
                <c:pt idx="3311">
                  <c:v>8.7943689770151101E-2</c:v>
                </c:pt>
                <c:pt idx="3312">
                  <c:v>8.2674772070077784E-2</c:v>
                </c:pt>
                <c:pt idx="3313">
                  <c:v>7.6176440239987375E-2</c:v>
                </c:pt>
                <c:pt idx="3314">
                  <c:v>7.6176440239987375E-2</c:v>
                </c:pt>
                <c:pt idx="3315">
                  <c:v>7.6176440239987375E-2</c:v>
                </c:pt>
                <c:pt idx="3316">
                  <c:v>8.1884434415066654E-2</c:v>
                </c:pt>
                <c:pt idx="3317">
                  <c:v>8.0128128515042363E-2</c:v>
                </c:pt>
                <c:pt idx="3318">
                  <c:v>8.3640740315091167E-2</c:v>
                </c:pt>
                <c:pt idx="3319">
                  <c:v>8.6363014460129284E-2</c:v>
                </c:pt>
                <c:pt idx="3320">
                  <c:v>8.7416798000143681E-2</c:v>
                </c:pt>
                <c:pt idx="3321">
                  <c:v>8.7416798000143681E-2</c:v>
                </c:pt>
                <c:pt idx="3322">
                  <c:v>8.7416798000143681E-2</c:v>
                </c:pt>
                <c:pt idx="3323">
                  <c:v>9.7691187515286826E-2</c:v>
                </c:pt>
                <c:pt idx="3324">
                  <c:v>9.5934881615262535E-2</c:v>
                </c:pt>
                <c:pt idx="3325">
                  <c:v>9.1983193340207547E-2</c:v>
                </c:pt>
                <c:pt idx="3326">
                  <c:v>9.2422269815213509E-2</c:v>
                </c:pt>
                <c:pt idx="3327">
                  <c:v>9.3124792175223181E-2</c:v>
                </c:pt>
                <c:pt idx="3328">
                  <c:v>9.3124792175223181E-2</c:v>
                </c:pt>
                <c:pt idx="3329">
                  <c:v>9.3124792175223181E-2</c:v>
                </c:pt>
                <c:pt idx="3330">
                  <c:v>9.4178575715238022E-2</c:v>
                </c:pt>
                <c:pt idx="3331">
                  <c:v>9.5144543960251626E-2</c:v>
                </c:pt>
                <c:pt idx="3332">
                  <c:v>9.9184047530307629E-2</c:v>
                </c:pt>
                <c:pt idx="3333">
                  <c:v>9.7866818105289299E-2</c:v>
                </c:pt>
                <c:pt idx="3334">
                  <c:v>0.10383825816537251</c:v>
                </c:pt>
                <c:pt idx="3335">
                  <c:v>0.10383825816537251</c:v>
                </c:pt>
                <c:pt idx="3336">
                  <c:v>0.10383825816537251</c:v>
                </c:pt>
                <c:pt idx="3337">
                  <c:v>0.11226852648548991</c:v>
                </c:pt>
                <c:pt idx="3338">
                  <c:v>0.1120050806004862</c:v>
                </c:pt>
                <c:pt idx="3339">
                  <c:v>0.11244415707549238</c:v>
                </c:pt>
                <c:pt idx="3340">
                  <c:v>0.11130255824047652</c:v>
                </c:pt>
                <c:pt idx="3341">
                  <c:v>0.113497940615507</c:v>
                </c:pt>
                <c:pt idx="3342">
                  <c:v>0.113497940615507</c:v>
                </c:pt>
                <c:pt idx="3343">
                  <c:v>0.113497940615507</c:v>
                </c:pt>
                <c:pt idx="3344">
                  <c:v>0.11156600412548023</c:v>
                </c:pt>
                <c:pt idx="3345">
                  <c:v>0.11525424651553151</c:v>
                </c:pt>
                <c:pt idx="3346">
                  <c:v>0.10849246880043739</c:v>
                </c:pt>
                <c:pt idx="3347">
                  <c:v>0.10216976756034946</c:v>
                </c:pt>
                <c:pt idx="3348">
                  <c:v>9.9447493415311339E-2</c:v>
                </c:pt>
                <c:pt idx="3349">
                  <c:v>9.9447493415311339E-2</c:v>
                </c:pt>
                <c:pt idx="3350">
                  <c:v>9.9447493415311339E-2</c:v>
                </c:pt>
                <c:pt idx="3351">
                  <c:v>0.10252102874035418</c:v>
                </c:pt>
                <c:pt idx="3352">
                  <c:v>0.10620927113040546</c:v>
                </c:pt>
                <c:pt idx="3353">
                  <c:v>0.10366262757537004</c:v>
                </c:pt>
                <c:pt idx="3354">
                  <c:v>0.10366262757537004</c:v>
                </c:pt>
                <c:pt idx="3355">
                  <c:v>9.681303456527468E-2</c:v>
                </c:pt>
                <c:pt idx="3356">
                  <c:v>9.681303456527468E-2</c:v>
                </c:pt>
                <c:pt idx="3357">
                  <c:v>9.681303456527468E-2</c:v>
                </c:pt>
                <c:pt idx="3358">
                  <c:v>9.681303456527468E-2</c:v>
                </c:pt>
                <c:pt idx="3359">
                  <c:v>0.10225758285535047</c:v>
                </c:pt>
                <c:pt idx="3360">
                  <c:v>0.1030479205103616</c:v>
                </c:pt>
                <c:pt idx="3361">
                  <c:v>0.10331136639536509</c:v>
                </c:pt>
                <c:pt idx="3362">
                  <c:v>0.1045407805253824</c:v>
                </c:pt>
                <c:pt idx="3363">
                  <c:v>0.1045407805253824</c:v>
                </c:pt>
                <c:pt idx="3364">
                  <c:v>0.1045407805253824</c:v>
                </c:pt>
                <c:pt idx="3365">
                  <c:v>9.9798754595316286E-2</c:v>
                </c:pt>
                <c:pt idx="3366">
                  <c:v>0.10410170405037622</c:v>
                </c:pt>
                <c:pt idx="3367">
                  <c:v>0.10401388875537498</c:v>
                </c:pt>
                <c:pt idx="3368">
                  <c:v>9.9974385185318537E-2</c:v>
                </c:pt>
                <c:pt idx="3369">
                  <c:v>0.10094035343033214</c:v>
                </c:pt>
                <c:pt idx="3370">
                  <c:v>0.10094035343033214</c:v>
                </c:pt>
                <c:pt idx="3371">
                  <c:v>0.10094035343033214</c:v>
                </c:pt>
                <c:pt idx="3372">
                  <c:v>0.10269665933035665</c:v>
                </c:pt>
                <c:pt idx="3373">
                  <c:v>0.10252102874035418</c:v>
                </c:pt>
                <c:pt idx="3374">
                  <c:v>9.8481525170297735E-2</c:v>
                </c:pt>
                <c:pt idx="3375">
                  <c:v>0.10620927113040546</c:v>
                </c:pt>
                <c:pt idx="3376">
                  <c:v>0.10269665933035665</c:v>
                </c:pt>
                <c:pt idx="3377">
                  <c:v>0.10269665933035665</c:v>
                </c:pt>
                <c:pt idx="3378">
                  <c:v>0.10269665933035665</c:v>
                </c:pt>
                <c:pt idx="3379">
                  <c:v>9.8569340465298971E-2</c:v>
                </c:pt>
                <c:pt idx="3380">
                  <c:v>0.10392607346037375</c:v>
                </c:pt>
                <c:pt idx="3381">
                  <c:v>0.10181850638034429</c:v>
                </c:pt>
                <c:pt idx="3382">
                  <c:v>0.10436514993537993</c:v>
                </c:pt>
                <c:pt idx="3383">
                  <c:v>0.10050127695532618</c:v>
                </c:pt>
                <c:pt idx="3384">
                  <c:v>0.10050127695532618</c:v>
                </c:pt>
                <c:pt idx="3385">
                  <c:v>0.10050127695532618</c:v>
                </c:pt>
                <c:pt idx="3386">
                  <c:v>0.10216976756034946</c:v>
                </c:pt>
                <c:pt idx="3387">
                  <c:v>9.505672866525039E-2</c:v>
                </c:pt>
                <c:pt idx="3388">
                  <c:v>9.5144543960251626E-2</c:v>
                </c:pt>
                <c:pt idx="3389">
                  <c:v>9.2246639225211036E-2</c:v>
                </c:pt>
                <c:pt idx="3390">
                  <c:v>9.2334454520212272E-2</c:v>
                </c:pt>
                <c:pt idx="3391">
                  <c:v>9.2334454520212272E-2</c:v>
                </c:pt>
                <c:pt idx="3392">
                  <c:v>9.2334454520212272E-2</c:v>
                </c:pt>
                <c:pt idx="3393">
                  <c:v>8.7416798000143681E-2</c:v>
                </c:pt>
                <c:pt idx="3394">
                  <c:v>8.7592428590146154E-2</c:v>
                </c:pt>
                <c:pt idx="3395">
                  <c:v>9.0665963915188996E-2</c:v>
                </c:pt>
                <c:pt idx="3396">
                  <c:v>9.2949161585220708E-2</c:v>
                </c:pt>
                <c:pt idx="3397">
                  <c:v>8.7328982705142666E-2</c:v>
                </c:pt>
                <c:pt idx="3398">
                  <c:v>8.7328982705142666E-2</c:v>
                </c:pt>
                <c:pt idx="3399">
                  <c:v>8.7328982705142666E-2</c:v>
                </c:pt>
                <c:pt idx="3400">
                  <c:v>8.6626460345132772E-2</c:v>
                </c:pt>
                <c:pt idx="3401">
                  <c:v>8.5309230920114443E-2</c:v>
                </c:pt>
                <c:pt idx="3402">
                  <c:v>8.6714275640134009E-2</c:v>
                </c:pt>
                <c:pt idx="3403">
                  <c:v>7.6615516714993337E-2</c:v>
                </c:pt>
                <c:pt idx="3404">
                  <c:v>8.0742835580050798E-2</c:v>
                </c:pt>
                <c:pt idx="3405">
                  <c:v>8.0742835580050798E-2</c:v>
                </c:pt>
                <c:pt idx="3406">
                  <c:v>8.0742835580050798E-2</c:v>
                </c:pt>
                <c:pt idx="3407">
                  <c:v>8.1533173235061929E-2</c:v>
                </c:pt>
                <c:pt idx="3408">
                  <c:v>7.7405854370004468E-2</c:v>
                </c:pt>
                <c:pt idx="3409">
                  <c:v>7.3366350799948021E-2</c:v>
                </c:pt>
                <c:pt idx="3410">
                  <c:v>7.8196192025015376E-2</c:v>
                </c:pt>
                <c:pt idx="3411">
                  <c:v>8.1620988530063165E-2</c:v>
                </c:pt>
                <c:pt idx="3412">
                  <c:v>8.1620988530063165E-2</c:v>
                </c:pt>
                <c:pt idx="3413">
                  <c:v>8.1620988530063165E-2</c:v>
                </c:pt>
                <c:pt idx="3414">
                  <c:v>8.0128128515042363E-2</c:v>
                </c:pt>
                <c:pt idx="3415">
                  <c:v>8.0479389695047088E-2</c:v>
                </c:pt>
                <c:pt idx="3416">
                  <c:v>8.5836122690121641E-2</c:v>
                </c:pt>
                <c:pt idx="3417">
                  <c:v>8.3201663840085205E-2</c:v>
                </c:pt>
                <c:pt idx="3418">
                  <c:v>7.8459637910019087E-2</c:v>
                </c:pt>
                <c:pt idx="3419">
                  <c:v>7.8459637910019087E-2</c:v>
                </c:pt>
                <c:pt idx="3420">
                  <c:v>7.8459637910019087E-2</c:v>
                </c:pt>
                <c:pt idx="3421">
                  <c:v>7.7493669665005704E-2</c:v>
                </c:pt>
                <c:pt idx="3422">
                  <c:v>7.7142408485000757E-2</c:v>
                </c:pt>
                <c:pt idx="3423">
                  <c:v>7.6264255534988612E-2</c:v>
                </c:pt>
                <c:pt idx="3424">
                  <c:v>7.8547453205020323E-2</c:v>
                </c:pt>
                <c:pt idx="3425">
                  <c:v>7.8547453205020323E-2</c:v>
                </c:pt>
                <c:pt idx="3426">
                  <c:v>7.8547453205020323E-2</c:v>
                </c:pt>
                <c:pt idx="3427">
                  <c:v>7.8547453205020323E-2</c:v>
                </c:pt>
                <c:pt idx="3428">
                  <c:v>7.7493669665005704E-2</c:v>
                </c:pt>
                <c:pt idx="3429">
                  <c:v>7.3981057864956679E-2</c:v>
                </c:pt>
                <c:pt idx="3430">
                  <c:v>7.292727432494206E-2</c:v>
                </c:pt>
                <c:pt idx="3431">
                  <c:v>7.5912994354983665E-2</c:v>
                </c:pt>
                <c:pt idx="3432">
                  <c:v>7.5561733174978718E-2</c:v>
                </c:pt>
                <c:pt idx="3433">
                  <c:v>7.5561733174978718E-2</c:v>
                </c:pt>
                <c:pt idx="3434">
                  <c:v>7.5561733174978718E-2</c:v>
                </c:pt>
                <c:pt idx="3435">
                  <c:v>7.6615516714993337E-2</c:v>
                </c:pt>
                <c:pt idx="3436">
                  <c:v>7.4068873159957915E-2</c:v>
                </c:pt>
                <c:pt idx="3437">
                  <c:v>8.1269727350058218E-2</c:v>
                </c:pt>
                <c:pt idx="3438">
                  <c:v>7.9425606155032691E-2</c:v>
                </c:pt>
                <c:pt idx="3439">
                  <c:v>8.8207135655154811E-2</c:v>
                </c:pt>
                <c:pt idx="3440">
                  <c:v>8.8207135655154811E-2</c:v>
                </c:pt>
                <c:pt idx="3441">
                  <c:v>8.8207135655154811E-2</c:v>
                </c:pt>
                <c:pt idx="3442">
                  <c:v>8.9348734490170667E-2</c:v>
                </c:pt>
                <c:pt idx="3443">
                  <c:v>8.4957969740109496E-2</c:v>
                </c:pt>
                <c:pt idx="3444">
                  <c:v>8.5221415625113206E-2</c:v>
                </c:pt>
                <c:pt idx="3445">
                  <c:v>8.6099568575125351E-2</c:v>
                </c:pt>
                <c:pt idx="3446">
                  <c:v>8.0830650875052035E-2</c:v>
                </c:pt>
                <c:pt idx="3447">
                  <c:v>8.0830650875052035E-2</c:v>
                </c:pt>
                <c:pt idx="3448">
                  <c:v>8.0830650875052035E-2</c:v>
                </c:pt>
                <c:pt idx="3449">
                  <c:v>8.1269727350058218E-2</c:v>
                </c:pt>
                <c:pt idx="3450">
                  <c:v>8.1620988530063165E-2</c:v>
                </c:pt>
                <c:pt idx="3451">
                  <c:v>8.4518893265103534E-2</c:v>
                </c:pt>
                <c:pt idx="3452">
                  <c:v>8.6275199165128047E-2</c:v>
                </c:pt>
                <c:pt idx="3453">
                  <c:v>8.6099568575125351E-2</c:v>
                </c:pt>
                <c:pt idx="3454">
                  <c:v>8.6099568575125351E-2</c:v>
                </c:pt>
                <c:pt idx="3455">
                  <c:v>8.6099568575125351E-2</c:v>
                </c:pt>
                <c:pt idx="3456">
                  <c:v>9.110504039019518E-2</c:v>
                </c:pt>
                <c:pt idx="3457">
                  <c:v>9.654958868027097E-2</c:v>
                </c:pt>
                <c:pt idx="3458">
                  <c:v>9.2861346290219471E-2</c:v>
                </c:pt>
                <c:pt idx="3459">
                  <c:v>9.0578148620187759E-2</c:v>
                </c:pt>
                <c:pt idx="3460">
                  <c:v>8.566049210011939E-2</c:v>
                </c:pt>
                <c:pt idx="3461">
                  <c:v>8.566049210011939E-2</c:v>
                </c:pt>
                <c:pt idx="3462">
                  <c:v>8.566049210011939E-2</c:v>
                </c:pt>
                <c:pt idx="3463">
                  <c:v>8.7592428590146154E-2</c:v>
                </c:pt>
                <c:pt idx="3464">
                  <c:v>8.8119320360153575E-2</c:v>
                </c:pt>
                <c:pt idx="3465">
                  <c:v>8.9348734490170667E-2</c:v>
                </c:pt>
                <c:pt idx="3466">
                  <c:v>9.4881098075247694E-2</c:v>
                </c:pt>
                <c:pt idx="3467">
                  <c:v>9.1719747455203837E-2</c:v>
                </c:pt>
                <c:pt idx="3468">
                  <c:v>9.1719747455203837E-2</c:v>
                </c:pt>
                <c:pt idx="3469">
                  <c:v>9.1719747455203837E-2</c:v>
                </c:pt>
                <c:pt idx="3470">
                  <c:v>9.2158823930209799E-2</c:v>
                </c:pt>
                <c:pt idx="3471">
                  <c:v>9.0665963915188996E-2</c:v>
                </c:pt>
                <c:pt idx="3472">
                  <c:v>9.5144543960251626E-2</c:v>
                </c:pt>
                <c:pt idx="3473">
                  <c:v>9.2510085110214746E-2</c:v>
                </c:pt>
                <c:pt idx="3474">
                  <c:v>9.1368486275198668E-2</c:v>
                </c:pt>
                <c:pt idx="3475">
                  <c:v>9.1368486275198668E-2</c:v>
                </c:pt>
                <c:pt idx="3476">
                  <c:v>9.1368486275198668E-2</c:v>
                </c:pt>
                <c:pt idx="3477">
                  <c:v>8.9963441555179324E-2</c:v>
                </c:pt>
                <c:pt idx="3478">
                  <c:v>8.9875626260178088E-2</c:v>
                </c:pt>
                <c:pt idx="3479">
                  <c:v>8.9963441555179324E-2</c:v>
                </c:pt>
                <c:pt idx="3480">
                  <c:v>9.347605335522835E-2</c:v>
                </c:pt>
                <c:pt idx="3481">
                  <c:v>9.1983193340207547E-2</c:v>
                </c:pt>
                <c:pt idx="3482">
                  <c:v>9.1983193340207547E-2</c:v>
                </c:pt>
                <c:pt idx="3483">
                  <c:v>9.1983193340207547E-2</c:v>
                </c:pt>
                <c:pt idx="3484">
                  <c:v>9.4354206305240496E-2</c:v>
                </c:pt>
                <c:pt idx="3485">
                  <c:v>0.11613239946554366</c:v>
                </c:pt>
                <c:pt idx="3486">
                  <c:v>0.11314667943550227</c:v>
                </c:pt>
                <c:pt idx="3487">
                  <c:v>0.1107756664704691</c:v>
                </c:pt>
                <c:pt idx="3488">
                  <c:v>0.11323449473050351</c:v>
                </c:pt>
                <c:pt idx="3489">
                  <c:v>0.11323449473050351</c:v>
                </c:pt>
                <c:pt idx="3490">
                  <c:v>0.11323449473050351</c:v>
                </c:pt>
                <c:pt idx="3491">
                  <c:v>0.11595676887554118</c:v>
                </c:pt>
                <c:pt idx="3492">
                  <c:v>0.11139037353547776</c:v>
                </c:pt>
                <c:pt idx="3493">
                  <c:v>0.10937062175044954</c:v>
                </c:pt>
                <c:pt idx="3494">
                  <c:v>0.1171861830055585</c:v>
                </c:pt>
                <c:pt idx="3495">
                  <c:v>0.11314667943550227</c:v>
                </c:pt>
                <c:pt idx="3496">
                  <c:v>0.11314667943550227</c:v>
                </c:pt>
                <c:pt idx="3497">
                  <c:v>0.11314667943550227</c:v>
                </c:pt>
                <c:pt idx="3498">
                  <c:v>0.11560550769553646</c:v>
                </c:pt>
                <c:pt idx="3499">
                  <c:v>0.11701055241555602</c:v>
                </c:pt>
                <c:pt idx="3500">
                  <c:v>0.12113787128061348</c:v>
                </c:pt>
                <c:pt idx="3501">
                  <c:v>0.11894248890558279</c:v>
                </c:pt>
                <c:pt idx="3502">
                  <c:v>0.11701055241555602</c:v>
                </c:pt>
                <c:pt idx="3503">
                  <c:v>0.11701055241555602</c:v>
                </c:pt>
                <c:pt idx="3504">
                  <c:v>0.11701055241555602</c:v>
                </c:pt>
                <c:pt idx="3505">
                  <c:v>0.1149908006305278</c:v>
                </c:pt>
                <c:pt idx="3506">
                  <c:v>0.11182945001048372</c:v>
                </c:pt>
                <c:pt idx="3507">
                  <c:v>0.10998532881545819</c:v>
                </c:pt>
                <c:pt idx="3508">
                  <c:v>0.11165381942048147</c:v>
                </c:pt>
                <c:pt idx="3509">
                  <c:v>0.11525424651553151</c:v>
                </c:pt>
                <c:pt idx="3510">
                  <c:v>0.11525424651553151</c:v>
                </c:pt>
                <c:pt idx="3511">
                  <c:v>0.11525424651553151</c:v>
                </c:pt>
                <c:pt idx="3512">
                  <c:v>0.11490298533552656</c:v>
                </c:pt>
                <c:pt idx="3513">
                  <c:v>0.11525424651553151</c:v>
                </c:pt>
                <c:pt idx="3514">
                  <c:v>0.10963406763545325</c:v>
                </c:pt>
                <c:pt idx="3515">
                  <c:v>0.11384920179551195</c:v>
                </c:pt>
                <c:pt idx="3516">
                  <c:v>0.10910717586544583</c:v>
                </c:pt>
                <c:pt idx="3517">
                  <c:v>0.10910717586544583</c:v>
                </c:pt>
                <c:pt idx="3518">
                  <c:v>0.10910717586544583</c:v>
                </c:pt>
                <c:pt idx="3519">
                  <c:v>0.11165381942048147</c:v>
                </c:pt>
                <c:pt idx="3520">
                  <c:v>0.1107756664704691</c:v>
                </c:pt>
                <c:pt idx="3521">
                  <c:v>0.11428827827051791</c:v>
                </c:pt>
                <c:pt idx="3522">
                  <c:v>0.10849246880043739</c:v>
                </c:pt>
                <c:pt idx="3523">
                  <c:v>0.1164836606455486</c:v>
                </c:pt>
                <c:pt idx="3524">
                  <c:v>0.1164836606455486</c:v>
                </c:pt>
                <c:pt idx="3525">
                  <c:v>0.1164836606455486</c:v>
                </c:pt>
                <c:pt idx="3526">
                  <c:v>0.11665929123555108</c:v>
                </c:pt>
                <c:pt idx="3527">
                  <c:v>0.1177130747755657</c:v>
                </c:pt>
                <c:pt idx="3528">
                  <c:v>0.11859122772557806</c:v>
                </c:pt>
                <c:pt idx="3529">
                  <c:v>0.11841559713557559</c:v>
                </c:pt>
                <c:pt idx="3530">
                  <c:v>0.11788870536556817</c:v>
                </c:pt>
                <c:pt idx="3531">
                  <c:v>0.11788870536556817</c:v>
                </c:pt>
                <c:pt idx="3532">
                  <c:v>0.11788870536556817</c:v>
                </c:pt>
                <c:pt idx="3533">
                  <c:v>0.11358575591050823</c:v>
                </c:pt>
                <c:pt idx="3534">
                  <c:v>0.11525424651553151</c:v>
                </c:pt>
                <c:pt idx="3535">
                  <c:v>0.11850341243057683</c:v>
                </c:pt>
                <c:pt idx="3536">
                  <c:v>0.11472735474552431</c:v>
                </c:pt>
                <c:pt idx="3537">
                  <c:v>0.11121474294547529</c:v>
                </c:pt>
                <c:pt idx="3538">
                  <c:v>0.11121474294547529</c:v>
                </c:pt>
                <c:pt idx="3539">
                  <c:v>0.11121474294547529</c:v>
                </c:pt>
                <c:pt idx="3540">
                  <c:v>0.10805339232543121</c:v>
                </c:pt>
                <c:pt idx="3541">
                  <c:v>9.9974385185318537E-2</c:v>
                </c:pt>
                <c:pt idx="3542">
                  <c:v>9.9974385185318537E-2</c:v>
                </c:pt>
                <c:pt idx="3543">
                  <c:v>9.892060164530414E-2</c:v>
                </c:pt>
                <c:pt idx="3544">
                  <c:v>9.7866818105289299E-2</c:v>
                </c:pt>
                <c:pt idx="3545">
                  <c:v>9.7866818105289299E-2</c:v>
                </c:pt>
                <c:pt idx="3546">
                  <c:v>9.7866818105289299E-2</c:v>
                </c:pt>
                <c:pt idx="3547">
                  <c:v>0.10137942990533833</c:v>
                </c:pt>
                <c:pt idx="3548">
                  <c:v>9.9447493415311339E-2</c:v>
                </c:pt>
                <c:pt idx="3549">
                  <c:v>0.102081952265348</c:v>
                </c:pt>
                <c:pt idx="3550">
                  <c:v>9.9710939300315049E-2</c:v>
                </c:pt>
                <c:pt idx="3551">
                  <c:v>0.10120379931533585</c:v>
                </c:pt>
                <c:pt idx="3552">
                  <c:v>0.10120379931533585</c:v>
                </c:pt>
                <c:pt idx="3553">
                  <c:v>0.10120379931533585</c:v>
                </c:pt>
                <c:pt idx="3554">
                  <c:v>0.1045407805253824</c:v>
                </c:pt>
                <c:pt idx="3555">
                  <c:v>0.1120050806004862</c:v>
                </c:pt>
                <c:pt idx="3556">
                  <c:v>0.10647271701540917</c:v>
                </c:pt>
                <c:pt idx="3557">
                  <c:v>0.1008525381353309</c:v>
                </c:pt>
                <c:pt idx="3558">
                  <c:v>9.7866818105289299E-2</c:v>
                </c:pt>
                <c:pt idx="3559">
                  <c:v>9.7866818105289299E-2</c:v>
                </c:pt>
                <c:pt idx="3560">
                  <c:v>9.7866818105289299E-2</c:v>
                </c:pt>
                <c:pt idx="3561">
                  <c:v>9.8042448695291773E-2</c:v>
                </c:pt>
                <c:pt idx="3562">
                  <c:v>9.5934881615262535E-2</c:v>
                </c:pt>
                <c:pt idx="3563">
                  <c:v>9.3915129830234312E-2</c:v>
                </c:pt>
                <c:pt idx="3564">
                  <c:v>9.5495805140256351E-2</c:v>
                </c:pt>
                <c:pt idx="3565">
                  <c:v>9.4968913370248931E-2</c:v>
                </c:pt>
                <c:pt idx="3566">
                  <c:v>9.4968913370248931E-2</c:v>
                </c:pt>
                <c:pt idx="3567">
                  <c:v>9.4968913370248931E-2</c:v>
                </c:pt>
                <c:pt idx="3568">
                  <c:v>9.7427741630283338E-2</c:v>
                </c:pt>
                <c:pt idx="3569">
                  <c:v>9.8569340465298971E-2</c:v>
                </c:pt>
                <c:pt idx="3570">
                  <c:v>9.9447493415311339E-2</c:v>
                </c:pt>
                <c:pt idx="3571">
                  <c:v>9.9184047530307629E-2</c:v>
                </c:pt>
                <c:pt idx="3572">
                  <c:v>9.9359678120310102E-2</c:v>
                </c:pt>
                <c:pt idx="3573">
                  <c:v>9.9359678120310102E-2</c:v>
                </c:pt>
                <c:pt idx="3574">
                  <c:v>9.9359678120310102E-2</c:v>
                </c:pt>
                <c:pt idx="3575">
                  <c:v>0.10023783107032225</c:v>
                </c:pt>
                <c:pt idx="3576">
                  <c:v>9.4617652190243984E-2</c:v>
                </c:pt>
                <c:pt idx="3577">
                  <c:v>9.5320174550253878E-2</c:v>
                </c:pt>
                <c:pt idx="3578">
                  <c:v>9.2334454520212272E-2</c:v>
                </c:pt>
                <c:pt idx="3579">
                  <c:v>9.5671435730258825E-2</c:v>
                </c:pt>
                <c:pt idx="3580">
                  <c:v>9.5671435730258825E-2</c:v>
                </c:pt>
                <c:pt idx="3581">
                  <c:v>9.5671435730258825E-2</c:v>
                </c:pt>
                <c:pt idx="3582">
                  <c:v>9.9008416940305377E-2</c:v>
                </c:pt>
                <c:pt idx="3583">
                  <c:v>0.10120379931533585</c:v>
                </c:pt>
                <c:pt idx="3584">
                  <c:v>0.10533111818039331</c:v>
                </c:pt>
                <c:pt idx="3585">
                  <c:v>0.10858028409543841</c:v>
                </c:pt>
                <c:pt idx="3586">
                  <c:v>0.10682397819541412</c:v>
                </c:pt>
                <c:pt idx="3587">
                  <c:v>0.10682397819541412</c:v>
                </c:pt>
                <c:pt idx="3588">
                  <c:v>0.10682397819541412</c:v>
                </c:pt>
                <c:pt idx="3589">
                  <c:v>0.10735086996542131</c:v>
                </c:pt>
                <c:pt idx="3590">
                  <c:v>0.11288323355049856</c:v>
                </c:pt>
                <c:pt idx="3591">
                  <c:v>0.11463953945052308</c:v>
                </c:pt>
                <c:pt idx="3592">
                  <c:v>0.11016095940546045</c:v>
                </c:pt>
                <c:pt idx="3593">
                  <c:v>0.11191726530548496</c:v>
                </c:pt>
                <c:pt idx="3594">
                  <c:v>0.11191726530548496</c:v>
                </c:pt>
                <c:pt idx="3595">
                  <c:v>0.11191726530548496</c:v>
                </c:pt>
                <c:pt idx="3596">
                  <c:v>0.11437609356551914</c:v>
                </c:pt>
                <c:pt idx="3597">
                  <c:v>0.10866809939043964</c:v>
                </c:pt>
                <c:pt idx="3598">
                  <c:v>0.10884372998044212</c:v>
                </c:pt>
                <c:pt idx="3599">
                  <c:v>0.1120050806004862</c:v>
                </c:pt>
                <c:pt idx="3600">
                  <c:v>0.1164836606455486</c:v>
                </c:pt>
                <c:pt idx="3601">
                  <c:v>0.1164836606455486</c:v>
                </c:pt>
                <c:pt idx="3602">
                  <c:v>0.1164836606455486</c:v>
                </c:pt>
                <c:pt idx="3603">
                  <c:v>0.12236728541063058</c:v>
                </c:pt>
                <c:pt idx="3604">
                  <c:v>0.11490298533552656</c:v>
                </c:pt>
                <c:pt idx="3605">
                  <c:v>0.11744962889056199</c:v>
                </c:pt>
                <c:pt idx="3606">
                  <c:v>0.11551769240053522</c:v>
                </c:pt>
                <c:pt idx="3607">
                  <c:v>0.11753744418556322</c:v>
                </c:pt>
                <c:pt idx="3608">
                  <c:v>0.11753744418556322</c:v>
                </c:pt>
                <c:pt idx="3609">
                  <c:v>0.11753744418556322</c:v>
                </c:pt>
                <c:pt idx="3610">
                  <c:v>0.12289417718063778</c:v>
                </c:pt>
                <c:pt idx="3611">
                  <c:v>0.12078661010060854</c:v>
                </c:pt>
                <c:pt idx="3612">
                  <c:v>0.12781183370070637</c:v>
                </c:pt>
                <c:pt idx="3613">
                  <c:v>0.12658241957068928</c:v>
                </c:pt>
                <c:pt idx="3614">
                  <c:v>0.11990845715059639</c:v>
                </c:pt>
                <c:pt idx="3615">
                  <c:v>0.11990845715059639</c:v>
                </c:pt>
                <c:pt idx="3616">
                  <c:v>0.11990845715059639</c:v>
                </c:pt>
                <c:pt idx="3617">
                  <c:v>0.11139037353547776</c:v>
                </c:pt>
                <c:pt idx="3618">
                  <c:v>0.10972188293045448</c:v>
                </c:pt>
                <c:pt idx="3619">
                  <c:v>0.10858028409543841</c:v>
                </c:pt>
                <c:pt idx="3620">
                  <c:v>0.10550674877039556</c:v>
                </c:pt>
                <c:pt idx="3621">
                  <c:v>0.10120379931533585</c:v>
                </c:pt>
                <c:pt idx="3622">
                  <c:v>0.10120379931533585</c:v>
                </c:pt>
                <c:pt idx="3623">
                  <c:v>0.10120379931533585</c:v>
                </c:pt>
                <c:pt idx="3624">
                  <c:v>9.7691187515286826E-2</c:v>
                </c:pt>
                <c:pt idx="3625">
                  <c:v>9.0139072145181798E-2</c:v>
                </c:pt>
                <c:pt idx="3626">
                  <c:v>8.8119320360153575E-2</c:v>
                </c:pt>
                <c:pt idx="3627">
                  <c:v>9.16319321602026E-2</c:v>
                </c:pt>
                <c:pt idx="3628">
                  <c:v>9.5407989845255115E-2</c:v>
                </c:pt>
                <c:pt idx="3629">
                  <c:v>9.5407989845255115E-2</c:v>
                </c:pt>
                <c:pt idx="3630">
                  <c:v>9.5407989845255115E-2</c:v>
                </c:pt>
                <c:pt idx="3631">
                  <c:v>8.899747331016572E-2</c:v>
                </c:pt>
                <c:pt idx="3632">
                  <c:v>8.9436549785171904E-2</c:v>
                </c:pt>
                <c:pt idx="3633">
                  <c:v>9.9359678120310102E-2</c:v>
                </c:pt>
                <c:pt idx="3634">
                  <c:v>9.7866818105289299E-2</c:v>
                </c:pt>
                <c:pt idx="3635">
                  <c:v>9.1368486275198668E-2</c:v>
                </c:pt>
                <c:pt idx="3636">
                  <c:v>9.1368486275198668E-2</c:v>
                </c:pt>
                <c:pt idx="3637">
                  <c:v>9.1368486275198668E-2</c:v>
                </c:pt>
                <c:pt idx="3638">
                  <c:v>9.5232359255252641E-2</c:v>
                </c:pt>
                <c:pt idx="3639">
                  <c:v>9.0490333325186523E-2</c:v>
                </c:pt>
                <c:pt idx="3640">
                  <c:v>8.9348734490170667E-2</c:v>
                </c:pt>
                <c:pt idx="3641">
                  <c:v>8.4343262675100839E-2</c:v>
                </c:pt>
                <c:pt idx="3642">
                  <c:v>8.9524365080173141E-2</c:v>
                </c:pt>
                <c:pt idx="3643">
                  <c:v>8.9524365080173141E-2</c:v>
                </c:pt>
                <c:pt idx="3644">
                  <c:v>8.9524365080173141E-2</c:v>
                </c:pt>
                <c:pt idx="3645">
                  <c:v>8.8382766245157285E-2</c:v>
                </c:pt>
                <c:pt idx="3646">
                  <c:v>8.803150506515256E-2</c:v>
                </c:pt>
                <c:pt idx="3647">
                  <c:v>8.7855874475149864E-2</c:v>
                </c:pt>
                <c:pt idx="3648">
                  <c:v>8.9085288605166957E-2</c:v>
                </c:pt>
                <c:pt idx="3649">
                  <c:v>9.0226887440183035E-2</c:v>
                </c:pt>
                <c:pt idx="3650">
                  <c:v>9.0226887440183035E-2</c:v>
                </c:pt>
                <c:pt idx="3651">
                  <c:v>9.0226887440183035E-2</c:v>
                </c:pt>
                <c:pt idx="3652">
                  <c:v>9.0402518030185508E-2</c:v>
                </c:pt>
                <c:pt idx="3653">
                  <c:v>8.561377436317863E-2</c:v>
                </c:pt>
                <c:pt idx="3654">
                  <c:v>8.561377436317863E-2</c:v>
                </c:pt>
                <c:pt idx="3655">
                  <c:v>8.4747915554466591E-2</c:v>
                </c:pt>
                <c:pt idx="3656">
                  <c:v>7.0114901687232889E-2</c:v>
                </c:pt>
                <c:pt idx="3657">
                  <c:v>7.0114901687232889E-2</c:v>
                </c:pt>
                <c:pt idx="3658">
                  <c:v>7.0114901687232889E-2</c:v>
                </c:pt>
                <c:pt idx="3659">
                  <c:v>7.4184438088179538E-2</c:v>
                </c:pt>
                <c:pt idx="3660">
                  <c:v>7.3924680445565993E-2</c:v>
                </c:pt>
                <c:pt idx="3661">
                  <c:v>6.7603911141967954E-2</c:v>
                </c:pt>
                <c:pt idx="3662">
                  <c:v>6.7690497022839136E-2</c:v>
                </c:pt>
                <c:pt idx="3663">
                  <c:v>6.0677040672271421E-2</c:v>
                </c:pt>
                <c:pt idx="3664">
                  <c:v>6.0677040672271421E-2</c:v>
                </c:pt>
                <c:pt idx="3665">
                  <c:v>6.0677040672271421E-2</c:v>
                </c:pt>
                <c:pt idx="3666">
                  <c:v>5.97245959826882E-2</c:v>
                </c:pt>
                <c:pt idx="3667">
                  <c:v>5.6520918390453589E-2</c:v>
                </c:pt>
                <c:pt idx="3668">
                  <c:v>5.9897767744430563E-2</c:v>
                </c:pt>
                <c:pt idx="3669">
                  <c:v>5.6520918390453589E-2</c:v>
                </c:pt>
                <c:pt idx="3670">
                  <c:v>4.2926935093674068E-2</c:v>
                </c:pt>
                <c:pt idx="3671">
                  <c:v>4.2926935093674068E-2</c:v>
                </c:pt>
                <c:pt idx="3672">
                  <c:v>4.2926935093674068E-2</c:v>
                </c:pt>
                <c:pt idx="3673">
                  <c:v>3.7645196360530653E-2</c:v>
                </c:pt>
                <c:pt idx="3674">
                  <c:v>3.4874448172652173E-2</c:v>
                </c:pt>
                <c:pt idx="3675">
                  <c:v>2.7341476536857368E-2</c:v>
                </c:pt>
                <c:pt idx="3676">
                  <c:v>2.5003657753334574E-2</c:v>
                </c:pt>
                <c:pt idx="3677">
                  <c:v>2.9246365916023809E-2</c:v>
                </c:pt>
                <c:pt idx="3678">
                  <c:v>2.9246365916023809E-2</c:v>
                </c:pt>
                <c:pt idx="3679">
                  <c:v>2.9246365916023809E-2</c:v>
                </c:pt>
                <c:pt idx="3680">
                  <c:v>2.387804130200899E-2</c:v>
                </c:pt>
                <c:pt idx="3681">
                  <c:v>1.9288989615835028E-2</c:v>
                </c:pt>
                <c:pt idx="3682">
                  <c:v>2.0501191948032016E-2</c:v>
                </c:pt>
                <c:pt idx="3683">
                  <c:v>2.3964627182880172E-2</c:v>
                </c:pt>
                <c:pt idx="3684">
                  <c:v>2.1367050756744055E-2</c:v>
                </c:pt>
                <c:pt idx="3685">
                  <c:v>2.1367050756744055E-2</c:v>
                </c:pt>
                <c:pt idx="3686">
                  <c:v>2.1367050756744055E-2</c:v>
                </c:pt>
                <c:pt idx="3687">
                  <c:v>2.0328020186289431E-2</c:v>
                </c:pt>
                <c:pt idx="3688">
                  <c:v>1.8336544926251808E-2</c:v>
                </c:pt>
                <c:pt idx="3689">
                  <c:v>2.1540222518486418E-2</c:v>
                </c:pt>
                <c:pt idx="3690">
                  <c:v>1.703775671318386E-2</c:v>
                </c:pt>
                <c:pt idx="3691">
                  <c:v>1.3920665001820431E-2</c:v>
                </c:pt>
                <c:pt idx="3692">
                  <c:v>1.3920665001820431E-2</c:v>
                </c:pt>
                <c:pt idx="3693">
                  <c:v>1.3920665001820431E-2</c:v>
                </c:pt>
                <c:pt idx="3694">
                  <c:v>1.487310969140343E-2</c:v>
                </c:pt>
                <c:pt idx="3695">
                  <c:v>5.1754910338286386E-3</c:v>
                </c:pt>
                <c:pt idx="3696">
                  <c:v>6.6924062427364817E-5</c:v>
                </c:pt>
                <c:pt idx="3697">
                  <c:v>-4.5259122279983632E-4</c:v>
                </c:pt>
                <c:pt idx="3698">
                  <c:v>-3.5696829341632652E-3</c:v>
                </c:pt>
                <c:pt idx="3699">
                  <c:v>-3.5696829341632652E-3</c:v>
                </c:pt>
                <c:pt idx="3700">
                  <c:v>-3.5696829341632652E-3</c:v>
                </c:pt>
                <c:pt idx="3701">
                  <c:v>-8.5916640246932463E-3</c:v>
                </c:pt>
                <c:pt idx="3702">
                  <c:v>-4.0891982193905774E-3</c:v>
                </c:pt>
                <c:pt idx="3703">
                  <c:v>-1.1016068689086889E-2</c:v>
                </c:pt>
                <c:pt idx="3704">
                  <c:v>-3.1367535298072458E-3</c:v>
                </c:pt>
                <c:pt idx="3705">
                  <c:v>-5.301400551587343E-3</c:v>
                </c:pt>
                <c:pt idx="3706">
                  <c:v>-5.301400551587343E-3</c:v>
                </c:pt>
                <c:pt idx="3707">
                  <c:v>-5.301400551587343E-3</c:v>
                </c:pt>
                <c:pt idx="3708">
                  <c:v>4.3096322251163777E-3</c:v>
                </c:pt>
                <c:pt idx="3709">
                  <c:v>5.2620769146998203E-3</c:v>
                </c:pt>
                <c:pt idx="3710">
                  <c:v>-4.1757841002618701E-3</c:v>
                </c:pt>
                <c:pt idx="3711">
                  <c:v>-4.6087135046177785E-3</c:v>
                </c:pt>
                <c:pt idx="3712">
                  <c:v>-7.0331181690115319E-3</c:v>
                </c:pt>
                <c:pt idx="3713">
                  <c:v>-7.0331181690115319E-3</c:v>
                </c:pt>
                <c:pt idx="3714">
                  <c:v>-7.0331181690115319E-3</c:v>
                </c:pt>
                <c:pt idx="3715">
                  <c:v>-9.803866356890123E-3</c:v>
                </c:pt>
                <c:pt idx="3716">
                  <c:v>-1.7077080350071383E-2</c:v>
                </c:pt>
                <c:pt idx="3717">
                  <c:v>-1.6730736826586656E-2</c:v>
                </c:pt>
                <c:pt idx="3718">
                  <c:v>-1.7856353277912129E-2</c:v>
                </c:pt>
                <c:pt idx="3719">
                  <c:v>-1.7769767397040948E-2</c:v>
                </c:pt>
                <c:pt idx="3720">
                  <c:v>-1.7769767397040948E-2</c:v>
                </c:pt>
                <c:pt idx="3721">
                  <c:v>-1.7769767397040948E-2</c:v>
                </c:pt>
                <c:pt idx="3722">
                  <c:v>-1.0929482808215707E-2</c:v>
                </c:pt>
                <c:pt idx="3723">
                  <c:v>-1.196851337867022E-2</c:v>
                </c:pt>
                <c:pt idx="3724">
                  <c:v>-1.0150209880374961E-2</c:v>
                </c:pt>
                <c:pt idx="3725">
                  <c:v>-1.3094129829996026E-2</c:v>
                </c:pt>
                <c:pt idx="3726">
                  <c:v>-8.2453205012084085E-3</c:v>
                </c:pt>
                <c:pt idx="3727">
                  <c:v>-8.2453205012084085E-3</c:v>
                </c:pt>
                <c:pt idx="3728">
                  <c:v>-8.2453205012084085E-3</c:v>
                </c:pt>
                <c:pt idx="3729">
                  <c:v>-8.5916640246932463E-3</c:v>
                </c:pt>
                <c:pt idx="3730">
                  <c:v>6.6924062427364817E-5</c:v>
                </c:pt>
                <c:pt idx="3731">
                  <c:v>-2.4440664828376812E-3</c:v>
                </c:pt>
                <c:pt idx="3732">
                  <c:v>-8.7648357864356097E-3</c:v>
                </c:pt>
                <c:pt idx="3733">
                  <c:v>-3.3099252915496091E-3</c:v>
                </c:pt>
                <c:pt idx="3734">
                  <c:v>-3.3099252915496091E-3</c:v>
                </c:pt>
                <c:pt idx="3735">
                  <c:v>-3.3099252915496091E-3</c:v>
                </c:pt>
                <c:pt idx="3736">
                  <c:v>-3.5696829341632652E-3</c:v>
                </c:pt>
                <c:pt idx="3737">
                  <c:v>-4.4355417428754151E-3</c:v>
                </c:pt>
                <c:pt idx="3738">
                  <c:v>-3.0501676489360641E-3</c:v>
                </c:pt>
                <c:pt idx="3739">
                  <c:v>6.1279357234116372E-3</c:v>
                </c:pt>
                <c:pt idx="3740">
                  <c:v>2.4913287268211182E-3</c:v>
                </c:pt>
                <c:pt idx="3741">
                  <c:v>2.4913287268211182E-3</c:v>
                </c:pt>
                <c:pt idx="3742">
                  <c:v>2.4913287268211182E-3</c:v>
                </c:pt>
                <c:pt idx="3743">
                  <c:v>9.6779568391311965E-3</c:v>
                </c:pt>
                <c:pt idx="3744">
                  <c:v>1.0630401528714417E-2</c:v>
                </c:pt>
                <c:pt idx="3745">
                  <c:v>5.8681780807980921E-3</c:v>
                </c:pt>
                <c:pt idx="3746">
                  <c:v>9.1584415539038844E-3</c:v>
                </c:pt>
                <c:pt idx="3747">
                  <c:v>7.5961110939704035E-4</c:v>
                </c:pt>
                <c:pt idx="3748">
                  <c:v>7.5961110939704035E-4</c:v>
                </c:pt>
                <c:pt idx="3749">
                  <c:v>7.5961110939704035E-4</c:v>
                </c:pt>
                <c:pt idx="3750">
                  <c:v>-1.0929482808215707E-2</c:v>
                </c:pt>
                <c:pt idx="3751">
                  <c:v>-1.2920958068253552E-2</c:v>
                </c:pt>
                <c:pt idx="3752">
                  <c:v>-1.924172737185148E-2</c:v>
                </c:pt>
                <c:pt idx="3753">
                  <c:v>-1.6211221541359233E-2</c:v>
                </c:pt>
                <c:pt idx="3754">
                  <c:v>-1.7596595635298584E-2</c:v>
                </c:pt>
                <c:pt idx="3755">
                  <c:v>-1.7596595635298584E-2</c:v>
                </c:pt>
                <c:pt idx="3756">
                  <c:v>-1.7596595635298584E-2</c:v>
                </c:pt>
                <c:pt idx="3757">
                  <c:v>-2.0713687346662013E-2</c:v>
                </c:pt>
                <c:pt idx="3758">
                  <c:v>-2.0453929704048468E-2</c:v>
                </c:pt>
                <c:pt idx="3759">
                  <c:v>-2.1579546155374163E-2</c:v>
                </c:pt>
                <c:pt idx="3760">
                  <c:v>-1.8375868563139552E-2</c:v>
                </c:pt>
                <c:pt idx="3761">
                  <c:v>-1.2055099259541402E-2</c:v>
                </c:pt>
                <c:pt idx="3762">
                  <c:v>-1.2055099259541402E-2</c:v>
                </c:pt>
                <c:pt idx="3763">
                  <c:v>-1.2055099259541402E-2</c:v>
                </c:pt>
                <c:pt idx="3764">
                  <c:v>-7.3794616924962586E-3</c:v>
                </c:pt>
                <c:pt idx="3765">
                  <c:v>-1.7942939158783422E-2</c:v>
                </c:pt>
                <c:pt idx="3766">
                  <c:v>-1.4652675685677741E-2</c:v>
                </c:pt>
                <c:pt idx="3767">
                  <c:v>-1.7510009754427402E-2</c:v>
                </c:pt>
                <c:pt idx="3768">
                  <c:v>-2.3917364938896735E-2</c:v>
                </c:pt>
                <c:pt idx="3769">
                  <c:v>-2.3917364938896735E-2</c:v>
                </c:pt>
                <c:pt idx="3770">
                  <c:v>-2.3917364938896735E-2</c:v>
                </c:pt>
                <c:pt idx="3771">
                  <c:v>-2.4869809628479844E-2</c:v>
                </c:pt>
                <c:pt idx="3772">
                  <c:v>-1.9934414418821267E-2</c:v>
                </c:pt>
                <c:pt idx="3773">
                  <c:v>-2.5475910794578449E-2</c:v>
                </c:pt>
                <c:pt idx="3774">
                  <c:v>-2.0194172061434812E-2</c:v>
                </c:pt>
                <c:pt idx="3775">
                  <c:v>-2.2791748487570929E-2</c:v>
                </c:pt>
                <c:pt idx="3776">
                  <c:v>-2.2791748487570929E-2</c:v>
                </c:pt>
                <c:pt idx="3777">
                  <c:v>-2.2791748487570929E-2</c:v>
                </c:pt>
                <c:pt idx="3778">
                  <c:v>-2.5649082556320812E-2</c:v>
                </c:pt>
                <c:pt idx="3779">
                  <c:v>-2.1146616751018033E-2</c:v>
                </c:pt>
                <c:pt idx="3780">
                  <c:v>-1.9847828537950085E-2</c:v>
                </c:pt>
                <c:pt idx="3781">
                  <c:v>-1.2920958068253552E-2</c:v>
                </c:pt>
                <c:pt idx="3782">
                  <c:v>-2.8769958871937007E-3</c:v>
                </c:pt>
                <c:pt idx="3783">
                  <c:v>-2.8769958871937007E-3</c:v>
                </c:pt>
                <c:pt idx="3784">
                  <c:v>-2.8769958871937007E-3</c:v>
                </c:pt>
                <c:pt idx="3785">
                  <c:v>-1.3094129829996026E-2</c:v>
                </c:pt>
                <c:pt idx="3786">
                  <c:v>-3.4830970532920835E-3</c:v>
                </c:pt>
                <c:pt idx="3787">
                  <c:v>-2.9635817680648824E-3</c:v>
                </c:pt>
                <c:pt idx="3788">
                  <c:v>-4.5221276237465968E-3</c:v>
                </c:pt>
                <c:pt idx="3789">
                  <c:v>-1.8379653167391874E-3</c:v>
                </c:pt>
                <c:pt idx="3790">
                  <c:v>-1.8379653167391874E-3</c:v>
                </c:pt>
                <c:pt idx="3791">
                  <c:v>-1.8379653167391874E-3</c:v>
                </c:pt>
                <c:pt idx="3792">
                  <c:v>-1.0756311046473344E-2</c:v>
                </c:pt>
                <c:pt idx="3793">
                  <c:v>7.859653340835715E-3</c:v>
                </c:pt>
                <c:pt idx="3794">
                  <c:v>-1.664793554996713E-3</c:v>
                </c:pt>
                <c:pt idx="3795">
                  <c:v>-3.6562688150344469E-3</c:v>
                </c:pt>
                <c:pt idx="3796">
                  <c:v>-3.3965111724209018E-3</c:v>
                </c:pt>
                <c:pt idx="3797">
                  <c:v>-3.3965111724209018E-3</c:v>
                </c:pt>
                <c:pt idx="3798">
                  <c:v>-3.3965111724209018E-3</c:v>
                </c:pt>
                <c:pt idx="3799">
                  <c:v>-2.3574806019664996E-3</c:v>
                </c:pt>
                <c:pt idx="3800">
                  <c:v>-1.0409967522988506E-2</c:v>
                </c:pt>
                <c:pt idx="3801">
                  <c:v>-6.9465322881402392E-3</c:v>
                </c:pt>
                <c:pt idx="3802">
                  <c:v>-7.2062899307538952E-3</c:v>
                </c:pt>
                <c:pt idx="3803">
                  <c:v>-1.2055099259541402E-2</c:v>
                </c:pt>
                <c:pt idx="3804">
                  <c:v>-1.2055099259541402E-2</c:v>
                </c:pt>
                <c:pt idx="3805">
                  <c:v>-1.2055099259541402E-2</c:v>
                </c:pt>
                <c:pt idx="3806">
                  <c:v>-2.3224677891926948E-2</c:v>
                </c:pt>
                <c:pt idx="3807">
                  <c:v>-2.1839303797987819E-2</c:v>
                </c:pt>
                <c:pt idx="3808">
                  <c:v>-2.1925889678859001E-2</c:v>
                </c:pt>
                <c:pt idx="3809">
                  <c:v>-2.2791748487570929E-2</c:v>
                </c:pt>
                <c:pt idx="3810">
                  <c:v>-2.2445404964086202E-2</c:v>
                </c:pt>
                <c:pt idx="3811">
                  <c:v>-2.2445404964086202E-2</c:v>
                </c:pt>
                <c:pt idx="3812">
                  <c:v>-2.2445404964086202E-2</c:v>
                </c:pt>
                <c:pt idx="3813">
                  <c:v>-1.2574614544768603E-2</c:v>
                </c:pt>
                <c:pt idx="3814">
                  <c:v>-1.9761242657078681E-2</c:v>
                </c:pt>
                <c:pt idx="3815">
                  <c:v>-1.9155141490980299E-2</c:v>
                </c:pt>
                <c:pt idx="3816">
                  <c:v>-2.4003950819767916E-2</c:v>
                </c:pt>
                <c:pt idx="3817">
                  <c:v>-2.6774699007646396E-2</c:v>
                </c:pt>
                <c:pt idx="3818">
                  <c:v>-2.6774699007646396E-2</c:v>
                </c:pt>
                <c:pt idx="3819">
                  <c:v>-2.6774699007646396E-2</c:v>
                </c:pt>
                <c:pt idx="3820">
                  <c:v>-2.1839303797987819E-2</c:v>
                </c:pt>
                <c:pt idx="3821">
                  <c:v>-2.0800273227533195E-2</c:v>
                </c:pt>
                <c:pt idx="3822">
                  <c:v>-2.3397849653669534E-2</c:v>
                </c:pt>
                <c:pt idx="3823">
                  <c:v>-1.8635626205753097E-2</c:v>
                </c:pt>
                <c:pt idx="3824">
                  <c:v>-1.8808797967495572E-2</c:v>
                </c:pt>
                <c:pt idx="3825">
                  <c:v>-1.8808797967495572E-2</c:v>
                </c:pt>
                <c:pt idx="3826">
                  <c:v>-1.8808797967495572E-2</c:v>
                </c:pt>
                <c:pt idx="3827">
                  <c:v>-1.1362412212571837E-2</c:v>
                </c:pt>
                <c:pt idx="3828">
                  <c:v>-1.6211221541359233E-2</c:v>
                </c:pt>
                <c:pt idx="3829">
                  <c:v>-1.5951463898745688E-2</c:v>
                </c:pt>
                <c:pt idx="3830">
                  <c:v>-1.6644150945715475E-2</c:v>
                </c:pt>
                <c:pt idx="3831">
                  <c:v>-2.3657607296283079E-2</c:v>
                </c:pt>
                <c:pt idx="3832">
                  <c:v>-2.3657607296283079E-2</c:v>
                </c:pt>
                <c:pt idx="3833">
                  <c:v>-2.3657607296283079E-2</c:v>
                </c:pt>
                <c:pt idx="3834">
                  <c:v>-2.4436880224123825E-2</c:v>
                </c:pt>
                <c:pt idx="3835">
                  <c:v>-2.6774699007646396E-2</c:v>
                </c:pt>
                <c:pt idx="3836">
                  <c:v>-2.8246658982456929E-2</c:v>
                </c:pt>
                <c:pt idx="3837">
                  <c:v>-2.6601527245903922E-2</c:v>
                </c:pt>
                <c:pt idx="3838">
                  <c:v>-2.7640557816358546E-2</c:v>
                </c:pt>
                <c:pt idx="3839">
                  <c:v>-2.7640557816358546E-2</c:v>
                </c:pt>
                <c:pt idx="3840">
                  <c:v>-2.7640557816358546E-2</c:v>
                </c:pt>
                <c:pt idx="3841">
                  <c:v>-2.7986901339843273E-2</c:v>
                </c:pt>
                <c:pt idx="3842">
                  <c:v>-3.1969851859918741E-2</c:v>
                </c:pt>
                <c:pt idx="3843">
                  <c:v>-3.1969851859918741E-2</c:v>
                </c:pt>
                <c:pt idx="3844">
                  <c:v>-2.7553971935487365E-2</c:v>
                </c:pt>
                <c:pt idx="3845">
                  <c:v>-4.3052844611433216E-2</c:v>
                </c:pt>
                <c:pt idx="3846">
                  <c:v>-4.3052844611433216E-2</c:v>
                </c:pt>
                <c:pt idx="3847">
                  <c:v>-4.3052844611433216E-2</c:v>
                </c:pt>
                <c:pt idx="3848">
                  <c:v>-4.6602865727152665E-2</c:v>
                </c:pt>
                <c:pt idx="3849">
                  <c:v>-4.6949209250637391E-2</c:v>
                </c:pt>
                <c:pt idx="3850">
                  <c:v>-4.6083350441925464E-2</c:v>
                </c:pt>
                <c:pt idx="3851">
                  <c:v>-4.686262336976621E-2</c:v>
                </c:pt>
                <c:pt idx="3852">
                  <c:v>-4.6776037488895028E-2</c:v>
                </c:pt>
                <c:pt idx="3853">
                  <c:v>-4.6776037488895028E-2</c:v>
                </c:pt>
                <c:pt idx="3854">
                  <c:v>-4.6776037488895028E-2</c:v>
                </c:pt>
                <c:pt idx="3855">
                  <c:v>-4.7988239821091905E-2</c:v>
                </c:pt>
                <c:pt idx="3856">
                  <c:v>-6.0456606666545509E-2</c:v>
                </c:pt>
                <c:pt idx="3857">
                  <c:v>-6.0283434904803146E-2</c:v>
                </c:pt>
                <c:pt idx="3858">
                  <c:v>-6.4093213663136139E-2</c:v>
                </c:pt>
                <c:pt idx="3859">
                  <c:v>-6.7816406540598062E-2</c:v>
                </c:pt>
                <c:pt idx="3860">
                  <c:v>-6.7816406540598062E-2</c:v>
                </c:pt>
                <c:pt idx="3861">
                  <c:v>-6.7816406540598062E-2</c:v>
                </c:pt>
                <c:pt idx="3862">
                  <c:v>-7.2578629988514387E-2</c:v>
                </c:pt>
                <c:pt idx="3863">
                  <c:v>-7.0500568847605471E-2</c:v>
                </c:pt>
                <c:pt idx="3864">
                  <c:v>-7.0327397085862886E-2</c:v>
                </c:pt>
                <c:pt idx="3865">
                  <c:v>-7.0673740609347835E-2</c:v>
                </c:pt>
                <c:pt idx="3866">
                  <c:v>-8.1496975718248543E-2</c:v>
                </c:pt>
                <c:pt idx="3867">
                  <c:v>-8.1496975718248543E-2</c:v>
                </c:pt>
                <c:pt idx="3868">
                  <c:v>-8.1496975718248543E-2</c:v>
                </c:pt>
                <c:pt idx="3869">
                  <c:v>-8.3661622740028641E-2</c:v>
                </c:pt>
                <c:pt idx="3870">
                  <c:v>-9.0415321447982699E-2</c:v>
                </c:pt>
                <c:pt idx="3871">
                  <c:v>-9.2839726112376453E-2</c:v>
                </c:pt>
                <c:pt idx="3872">
                  <c:v>-8.7990916783589057E-2</c:v>
                </c:pt>
                <c:pt idx="3873">
                  <c:v>-7.7254267555559419E-2</c:v>
                </c:pt>
                <c:pt idx="3874">
                  <c:v>-7.7254267555559419E-2</c:v>
                </c:pt>
                <c:pt idx="3875">
                  <c:v>-7.7254267555559419E-2</c:v>
                </c:pt>
                <c:pt idx="3876">
                  <c:v>-8.5046996833967992E-2</c:v>
                </c:pt>
                <c:pt idx="3877">
                  <c:v>-8.5912855642679919E-2</c:v>
                </c:pt>
                <c:pt idx="3878">
                  <c:v>-7.3531074678097497E-2</c:v>
                </c:pt>
                <c:pt idx="3879">
                  <c:v>-7.2665215869385569E-2</c:v>
                </c:pt>
                <c:pt idx="3880">
                  <c:v>-6.3400526616166464E-2</c:v>
                </c:pt>
                <c:pt idx="3881">
                  <c:v>-6.3400526616166464E-2</c:v>
                </c:pt>
                <c:pt idx="3882">
                  <c:v>-6.3400526616166464E-2</c:v>
                </c:pt>
                <c:pt idx="3883">
                  <c:v>-7.2665215869385569E-2</c:v>
                </c:pt>
                <c:pt idx="3884">
                  <c:v>-7.3704246439839971E-2</c:v>
                </c:pt>
                <c:pt idx="3885">
                  <c:v>-8.1756733360862199E-2</c:v>
                </c:pt>
                <c:pt idx="3886">
                  <c:v>-7.223228646502966E-2</c:v>
                </c:pt>
                <c:pt idx="3887">
                  <c:v>-6.4093213663136139E-2</c:v>
                </c:pt>
                <c:pt idx="3888">
                  <c:v>-6.4093213663136139E-2</c:v>
                </c:pt>
                <c:pt idx="3889">
                  <c:v>-6.4093213663136139E-2</c:v>
                </c:pt>
                <c:pt idx="3890">
                  <c:v>-6.5132244233590542E-2</c:v>
                </c:pt>
                <c:pt idx="3891">
                  <c:v>-5.4222423243818652E-2</c:v>
                </c:pt>
                <c:pt idx="3892">
                  <c:v>-5.7079757312568535E-2</c:v>
                </c:pt>
                <c:pt idx="3893">
                  <c:v>-5.1191917413326404E-2</c:v>
                </c:pt>
                <c:pt idx="3894">
                  <c:v>-5.8118787883022827E-2</c:v>
                </c:pt>
                <c:pt idx="3895">
                  <c:v>-5.8118787883022827E-2</c:v>
                </c:pt>
                <c:pt idx="3896">
                  <c:v>-5.8118787883022827E-2</c:v>
                </c:pt>
                <c:pt idx="3897">
                  <c:v>-6.1582223117871093E-2</c:v>
                </c:pt>
                <c:pt idx="3898">
                  <c:v>-7.1712771179802237E-2</c:v>
                </c:pt>
                <c:pt idx="3899">
                  <c:v>-6.6690790089272256E-2</c:v>
                </c:pt>
                <c:pt idx="3900">
                  <c:v>-6.461272894836334E-2</c:v>
                </c:pt>
                <c:pt idx="3901">
                  <c:v>-5.7685858478666918E-2</c:v>
                </c:pt>
                <c:pt idx="3902">
                  <c:v>-5.7685858478666918E-2</c:v>
                </c:pt>
                <c:pt idx="3903">
                  <c:v>-5.7685858478666918E-2</c:v>
                </c:pt>
                <c:pt idx="3904">
                  <c:v>-6.0802950190030347E-2</c:v>
                </c:pt>
                <c:pt idx="3905">
                  <c:v>-6.2621253688325718E-2</c:v>
                </c:pt>
                <c:pt idx="3906">
                  <c:v>-5.6213898503856385E-2</c:v>
                </c:pt>
                <c:pt idx="3907">
                  <c:v>-4.5910178680182878E-2</c:v>
                </c:pt>
                <c:pt idx="3908">
                  <c:v>-4.1840642279236229E-2</c:v>
                </c:pt>
                <c:pt idx="3909">
                  <c:v>-4.1840642279236229E-2</c:v>
                </c:pt>
                <c:pt idx="3910">
                  <c:v>-4.1840642279236229E-2</c:v>
                </c:pt>
                <c:pt idx="3911">
                  <c:v>-3.7684519997418398E-2</c:v>
                </c:pt>
                <c:pt idx="3912">
                  <c:v>-4.1494298755751502E-2</c:v>
                </c:pt>
                <c:pt idx="3913">
                  <c:v>-4.2013814040978592E-2</c:v>
                </c:pt>
                <c:pt idx="3914">
                  <c:v>-4.5390663394955677E-2</c:v>
                </c:pt>
                <c:pt idx="3915">
                  <c:v>-4.3399188134917943E-2</c:v>
                </c:pt>
                <c:pt idx="3916">
                  <c:v>-4.3399188134917943E-2</c:v>
                </c:pt>
                <c:pt idx="3917">
                  <c:v>-4.3399188134917943E-2</c:v>
                </c:pt>
                <c:pt idx="3918">
                  <c:v>-5.0326058604614476E-2</c:v>
                </c:pt>
                <c:pt idx="3919">
                  <c:v>-5.1624846817682535E-2</c:v>
                </c:pt>
                <c:pt idx="3920">
                  <c:v>-4.1754056398365047E-2</c:v>
                </c:pt>
                <c:pt idx="3921">
                  <c:v>-3.5433287094766897E-2</c:v>
                </c:pt>
                <c:pt idx="3922">
                  <c:v>-3.5779630618251956E-2</c:v>
                </c:pt>
                <c:pt idx="3923">
                  <c:v>-3.5779630618251956E-2</c:v>
                </c:pt>
                <c:pt idx="3924">
                  <c:v>-3.5779630618251956E-2</c:v>
                </c:pt>
                <c:pt idx="3925">
                  <c:v>-3.7165004712191085E-2</c:v>
                </c:pt>
                <c:pt idx="3926">
                  <c:v>-3.6991832950448722E-2</c:v>
                </c:pt>
                <c:pt idx="3927">
                  <c:v>-4.3399188134917943E-2</c:v>
                </c:pt>
                <c:pt idx="3928">
                  <c:v>-4.2273571683592248E-2</c:v>
                </c:pt>
                <c:pt idx="3929">
                  <c:v>-3.4047913000827768E-2</c:v>
                </c:pt>
                <c:pt idx="3930">
                  <c:v>-3.4047913000827768E-2</c:v>
                </c:pt>
                <c:pt idx="3931">
                  <c:v>-3.4047913000827768E-2</c:v>
                </c:pt>
                <c:pt idx="3932">
                  <c:v>-3.4740600047797332E-2</c:v>
                </c:pt>
                <c:pt idx="3933">
                  <c:v>-3.4827185928668625E-2</c:v>
                </c:pt>
                <c:pt idx="3934">
                  <c:v>-2.9632033076396169E-2</c:v>
                </c:pt>
                <c:pt idx="3935">
                  <c:v>-2.7553971935487365E-2</c:v>
                </c:pt>
                <c:pt idx="3936">
                  <c:v>-3.101740717033552E-2</c:v>
                </c:pt>
                <c:pt idx="3937">
                  <c:v>-3.101740717033552E-2</c:v>
                </c:pt>
                <c:pt idx="3938">
                  <c:v>-3.101740717033552E-2</c:v>
                </c:pt>
                <c:pt idx="3939">
                  <c:v>-2.9545447195524988E-2</c:v>
                </c:pt>
                <c:pt idx="3940">
                  <c:v>-3.0064962480752189E-2</c:v>
                </c:pt>
                <c:pt idx="3941">
                  <c:v>-2.7294214292873709E-2</c:v>
                </c:pt>
                <c:pt idx="3942">
                  <c:v>-2.6774699007646396E-2</c:v>
                </c:pt>
                <c:pt idx="3943">
                  <c:v>-3.829062116351678E-2</c:v>
                </c:pt>
                <c:pt idx="3944">
                  <c:v>-3.829062116351678E-2</c:v>
                </c:pt>
                <c:pt idx="3945">
                  <c:v>-3.829062116351678E-2</c:v>
                </c:pt>
                <c:pt idx="3946">
                  <c:v>-3.7251590593062267E-2</c:v>
                </c:pt>
                <c:pt idx="3947">
                  <c:v>-4.5390663394955677E-2</c:v>
                </c:pt>
                <c:pt idx="3948">
                  <c:v>-4.3399188134917943E-2</c:v>
                </c:pt>
                <c:pt idx="3949">
                  <c:v>-3.4394256524312605E-2</c:v>
                </c:pt>
                <c:pt idx="3950">
                  <c:v>-3.8636964687001618E-2</c:v>
                </c:pt>
                <c:pt idx="3951">
                  <c:v>-3.8636964687001618E-2</c:v>
                </c:pt>
                <c:pt idx="3952">
                  <c:v>-3.8636964687001618E-2</c:v>
                </c:pt>
                <c:pt idx="3953">
                  <c:v>-2.6947870769388982E-2</c:v>
                </c:pt>
                <c:pt idx="3954">
                  <c:v>-2.0453929704048468E-2</c:v>
                </c:pt>
                <c:pt idx="3955">
                  <c:v>-1.2055099259541402E-2</c:v>
                </c:pt>
                <c:pt idx="3956">
                  <c:v>-8.7648357864356097E-3</c:v>
                </c:pt>
                <c:pt idx="3957">
                  <c:v>-1.0323381642117324E-2</c:v>
                </c:pt>
                <c:pt idx="3958">
                  <c:v>-1.0323381642117324E-2</c:v>
                </c:pt>
                <c:pt idx="3959">
                  <c:v>-1.0323381642117324E-2</c:v>
                </c:pt>
                <c:pt idx="3960">
                  <c:v>-1.6297807422230415E-2</c:v>
                </c:pt>
                <c:pt idx="3961">
                  <c:v>-8.3319063820795902E-3</c:v>
                </c:pt>
                <c:pt idx="3962">
                  <c:v>-4.5221276237465968E-3</c:v>
                </c:pt>
                <c:pt idx="3963">
                  <c:v>-7.6392193351100257E-3</c:v>
                </c:pt>
                <c:pt idx="3964">
                  <c:v>8.4619699026822204E-4</c:v>
                </c:pt>
                <c:pt idx="3965">
                  <c:v>8.4619699026822204E-4</c:v>
                </c:pt>
                <c:pt idx="3966">
                  <c:v>8.4619699026822204E-4</c:v>
                </c:pt>
                <c:pt idx="3967">
                  <c:v>2.4913287268211182E-3</c:v>
                </c:pt>
                <c:pt idx="3968">
                  <c:v>1.3657122754955342E-3</c:v>
                </c:pt>
                <c:pt idx="3969">
                  <c:v>-2.4440664828376812E-3</c:v>
                </c:pt>
                <c:pt idx="3970">
                  <c:v>-7.8989769777236818E-3</c:v>
                </c:pt>
                <c:pt idx="3971">
                  <c:v>-9.0245934290491547E-3</c:v>
                </c:pt>
                <c:pt idx="3972">
                  <c:v>-9.0245934290491547E-3</c:v>
                </c:pt>
                <c:pt idx="3973">
                  <c:v>-9.0245934290491547E-3</c:v>
                </c:pt>
                <c:pt idx="3974">
                  <c:v>-9.7172804760189413E-3</c:v>
                </c:pt>
                <c:pt idx="3975">
                  <c:v>-8.5916640246932463E-3</c:v>
                </c:pt>
                <c:pt idx="3976">
                  <c:v>-9.8904522377613047E-3</c:v>
                </c:pt>
                <c:pt idx="3977">
                  <c:v>-1.2747786306510966E-2</c:v>
                </c:pt>
                <c:pt idx="3978">
                  <c:v>-1.2488028663897421E-2</c:v>
                </c:pt>
                <c:pt idx="3979">
                  <c:v>-1.2488028663897421E-2</c:v>
                </c:pt>
                <c:pt idx="3980">
                  <c:v>-1.2488028663897421E-2</c:v>
                </c:pt>
                <c:pt idx="3981">
                  <c:v>-1.3180715710867208E-2</c:v>
                </c:pt>
                <c:pt idx="3982">
                  <c:v>-1.9761242657078681E-2</c:v>
                </c:pt>
                <c:pt idx="3983">
                  <c:v>-2.6601527245903922E-2</c:v>
                </c:pt>
                <c:pt idx="3984">
                  <c:v>-2.867958838681306E-2</c:v>
                </c:pt>
                <c:pt idx="3985">
                  <c:v>-2.7640557816358546E-2</c:v>
                </c:pt>
                <c:pt idx="3986">
                  <c:v>-2.7640557816358546E-2</c:v>
                </c:pt>
                <c:pt idx="3987">
                  <c:v>-2.7640557816358546E-2</c:v>
                </c:pt>
                <c:pt idx="3988">
                  <c:v>-3.3874741239085404E-2</c:v>
                </c:pt>
                <c:pt idx="3989">
                  <c:v>-3.4913771809539806E-2</c:v>
                </c:pt>
                <c:pt idx="3990">
                  <c:v>-3.1363750693820358E-2</c:v>
                </c:pt>
                <c:pt idx="3991">
                  <c:v>-3.1103993051206702E-2</c:v>
                </c:pt>
                <c:pt idx="3992">
                  <c:v>-3.7771105878289579E-2</c:v>
                </c:pt>
                <c:pt idx="3993">
                  <c:v>-3.7771105878289579E-2</c:v>
                </c:pt>
                <c:pt idx="3994">
                  <c:v>-3.7771105878289579E-2</c:v>
                </c:pt>
                <c:pt idx="3995">
                  <c:v>-4.1321126994009028E-2</c:v>
                </c:pt>
                <c:pt idx="3996">
                  <c:v>-4.322601637317558E-2</c:v>
                </c:pt>
                <c:pt idx="3997">
                  <c:v>-4.0888197589653119E-2</c:v>
                </c:pt>
                <c:pt idx="3998">
                  <c:v>-2.738080017374489E-2</c:v>
                </c:pt>
                <c:pt idx="3999">
                  <c:v>-3.6905247069577429E-2</c:v>
                </c:pt>
                <c:pt idx="4000">
                  <c:v>-3.6905247069577429E-2</c:v>
                </c:pt>
                <c:pt idx="4001">
                  <c:v>-3.6905247069577429E-2</c:v>
                </c:pt>
                <c:pt idx="4002">
                  <c:v>-3.829062116351678E-2</c:v>
                </c:pt>
                <c:pt idx="4003">
                  <c:v>-4.0541854066168059E-2</c:v>
                </c:pt>
                <c:pt idx="4004">
                  <c:v>-3.6472317665221521E-2</c:v>
                </c:pt>
                <c:pt idx="4005">
                  <c:v>-3.5433287094766897E-2</c:v>
                </c:pt>
                <c:pt idx="4006">
                  <c:v>-3.5433287094766897E-2</c:v>
                </c:pt>
                <c:pt idx="4007">
                  <c:v>-3.5433287094766897E-2</c:v>
                </c:pt>
                <c:pt idx="4008">
                  <c:v>-3.5433287094766897E-2</c:v>
                </c:pt>
                <c:pt idx="4009">
                  <c:v>-3.8463792925259255E-2</c:v>
                </c:pt>
                <c:pt idx="4010">
                  <c:v>-3.5433287094766897E-2</c:v>
                </c:pt>
                <c:pt idx="4011">
                  <c:v>-3.4480842405183787E-2</c:v>
                </c:pt>
                <c:pt idx="4012">
                  <c:v>-3.4307670643441424E-2</c:v>
                </c:pt>
                <c:pt idx="4013">
                  <c:v>-3.413449888169906E-2</c:v>
                </c:pt>
                <c:pt idx="4014">
                  <c:v>-3.413449888169906E-2</c:v>
                </c:pt>
                <c:pt idx="4015">
                  <c:v>-3.413449888169906E-2</c:v>
                </c:pt>
                <c:pt idx="4016">
                  <c:v>-4.2619915207077197E-2</c:v>
                </c:pt>
                <c:pt idx="4017">
                  <c:v>-4.2706501087948379E-2</c:v>
                </c:pt>
                <c:pt idx="4018">
                  <c:v>-5.0237914177887699E-2</c:v>
                </c:pt>
                <c:pt idx="4019">
                  <c:v>-5.0237914177887699E-2</c:v>
                </c:pt>
                <c:pt idx="4020">
                  <c:v>-5.3089533578499881E-2</c:v>
                </c:pt>
                <c:pt idx="4021">
                  <c:v>-5.3089533578499881E-2</c:v>
                </c:pt>
                <c:pt idx="4022">
                  <c:v>-5.3089533578499881E-2</c:v>
                </c:pt>
                <c:pt idx="4023">
                  <c:v>-6.3718296798964014E-2</c:v>
                </c:pt>
                <c:pt idx="4024">
                  <c:v>-6.6051439944919466E-2</c:v>
                </c:pt>
                <c:pt idx="4025">
                  <c:v>-6.363188408985454E-2</c:v>
                </c:pt>
                <c:pt idx="4026">
                  <c:v>-6.3026995126088226E-2</c:v>
                </c:pt>
                <c:pt idx="4027">
                  <c:v>-6.3718296798964014E-2</c:v>
                </c:pt>
                <c:pt idx="4028">
                  <c:v>-6.3718296798964014E-2</c:v>
                </c:pt>
                <c:pt idx="4029">
                  <c:v>-6.3718296798964014E-2</c:v>
                </c:pt>
                <c:pt idx="4030">
                  <c:v>-6.3286233253416535E-2</c:v>
                </c:pt>
                <c:pt idx="4031">
                  <c:v>-6.1557979071227287E-2</c:v>
                </c:pt>
                <c:pt idx="4032">
                  <c:v>-6.3026995126088226E-2</c:v>
                </c:pt>
                <c:pt idx="4033">
                  <c:v>-6.6915567036013979E-2</c:v>
                </c:pt>
                <c:pt idx="4034">
                  <c:v>-6.8298170381765444E-2</c:v>
                </c:pt>
                <c:pt idx="4035">
                  <c:v>-6.8298170381765444E-2</c:v>
                </c:pt>
                <c:pt idx="4036">
                  <c:v>-6.8298170381765444E-2</c:v>
                </c:pt>
                <c:pt idx="4037">
                  <c:v>-6.9162297472860179E-2</c:v>
                </c:pt>
                <c:pt idx="4038">
                  <c:v>-6.6310678072247775E-2</c:v>
                </c:pt>
                <c:pt idx="4039">
                  <c:v>-6.2594931580540969E-2</c:v>
                </c:pt>
                <c:pt idx="4040">
                  <c:v>-5.5854740270002701E-2</c:v>
                </c:pt>
                <c:pt idx="4041">
                  <c:v>-4.2287944939816913E-2</c:v>
                </c:pt>
                <c:pt idx="4042">
                  <c:v>-4.2287944939816913E-2</c:v>
                </c:pt>
                <c:pt idx="4043">
                  <c:v>-4.2287944939816913E-2</c:v>
                </c:pt>
                <c:pt idx="4044">
                  <c:v>-5.0237914177887699E-2</c:v>
                </c:pt>
                <c:pt idx="4045">
                  <c:v>-4.7559120195494242E-2</c:v>
                </c:pt>
                <c:pt idx="4046">
                  <c:v>-6.0002550307256874E-2</c:v>
                </c:pt>
                <c:pt idx="4047">
                  <c:v>-6.6829154326904505E-2</c:v>
                </c:pt>
                <c:pt idx="4048">
                  <c:v>-6.7606868708889767E-2</c:v>
                </c:pt>
                <c:pt idx="4049">
                  <c:v>-6.7606868708889767E-2</c:v>
                </c:pt>
                <c:pt idx="4050">
                  <c:v>-6.7606868708889767E-2</c:v>
                </c:pt>
                <c:pt idx="4051">
                  <c:v>-5.7669407161301423E-2</c:v>
                </c:pt>
                <c:pt idx="4052">
                  <c:v>-5.8706359670615105E-2</c:v>
                </c:pt>
                <c:pt idx="4053">
                  <c:v>-5.3348771705828413E-2</c:v>
                </c:pt>
                <c:pt idx="4054">
                  <c:v>-4.6694993104399729E-2</c:v>
                </c:pt>
                <c:pt idx="4055">
                  <c:v>-5.784223257952037E-2</c:v>
                </c:pt>
                <c:pt idx="4056">
                  <c:v>-5.784223257952037E-2</c:v>
                </c:pt>
                <c:pt idx="4057">
                  <c:v>-5.784223257952037E-2</c:v>
                </c:pt>
                <c:pt idx="4058">
                  <c:v>-6.2767756998759805E-2</c:v>
                </c:pt>
                <c:pt idx="4059">
                  <c:v>-5.784223257952037E-2</c:v>
                </c:pt>
                <c:pt idx="4060">
                  <c:v>-6.2249280744103075E-2</c:v>
                </c:pt>
                <c:pt idx="4061">
                  <c:v>-5.6373216524659431E-2</c:v>
                </c:pt>
                <c:pt idx="4062">
                  <c:v>-6.0953090107461083E-2</c:v>
                </c:pt>
                <c:pt idx="4063">
                  <c:v>-6.0953090107461083E-2</c:v>
                </c:pt>
                <c:pt idx="4064">
                  <c:v>-6.0953090107461083E-2</c:v>
                </c:pt>
                <c:pt idx="4065">
                  <c:v>-5.9656899470819091E-2</c:v>
                </c:pt>
                <c:pt idx="4066">
                  <c:v>-6.3977534926292323E-2</c:v>
                </c:pt>
                <c:pt idx="4067">
                  <c:v>-6.1817217198555596E-2</c:v>
                </c:pt>
                <c:pt idx="4068">
                  <c:v>-5.9138423216162361E-2</c:v>
                </c:pt>
                <c:pt idx="4069">
                  <c:v>-6.112591552568003E-2</c:v>
                </c:pt>
                <c:pt idx="4070">
                  <c:v>-6.112591552568003E-2</c:v>
                </c:pt>
                <c:pt idx="4071">
                  <c:v>-6.112591552568003E-2</c:v>
                </c:pt>
                <c:pt idx="4072">
                  <c:v>-4.9114548959464543E-2</c:v>
                </c:pt>
                <c:pt idx="4073">
                  <c:v>-4.9719437923230969E-2</c:v>
                </c:pt>
                <c:pt idx="4074">
                  <c:v>-5.9656899470819091E-2</c:v>
                </c:pt>
                <c:pt idx="4075">
                  <c:v>-5.8619946961505631E-2</c:v>
                </c:pt>
                <c:pt idx="4076">
                  <c:v>-5.9484074052600144E-2</c:v>
                </c:pt>
                <c:pt idx="4077">
                  <c:v>-5.9484074052600144E-2</c:v>
                </c:pt>
                <c:pt idx="4078">
                  <c:v>-5.9484074052600144E-2</c:v>
                </c:pt>
                <c:pt idx="4079">
                  <c:v>-5.784223257952037E-2</c:v>
                </c:pt>
                <c:pt idx="4080">
                  <c:v>-5.5249851306236608E-2</c:v>
                </c:pt>
                <c:pt idx="4081">
                  <c:v>-5.9484074052600144E-2</c:v>
                </c:pt>
                <c:pt idx="4082">
                  <c:v>-6.7434043290670931E-2</c:v>
                </c:pt>
                <c:pt idx="4083">
                  <c:v>-6.6742741617795143E-2</c:v>
                </c:pt>
                <c:pt idx="4084">
                  <c:v>-6.6742741617795143E-2</c:v>
                </c:pt>
                <c:pt idx="4085">
                  <c:v>-6.6742741617795143E-2</c:v>
                </c:pt>
                <c:pt idx="4086">
                  <c:v>-6.3891122217182961E-2</c:v>
                </c:pt>
                <c:pt idx="4087">
                  <c:v>-6.415036034451127E-2</c:v>
                </c:pt>
                <c:pt idx="4088">
                  <c:v>-6.4496011180949053E-2</c:v>
                </c:pt>
                <c:pt idx="4089">
                  <c:v>-6.2422106162322022E-2</c:v>
                </c:pt>
                <c:pt idx="4090">
                  <c:v>-5.706451819753533E-2</c:v>
                </c:pt>
                <c:pt idx="4091">
                  <c:v>-5.706451819753533E-2</c:v>
                </c:pt>
                <c:pt idx="4092">
                  <c:v>-5.706451819753533E-2</c:v>
                </c:pt>
                <c:pt idx="4093">
                  <c:v>-5.758299445219206E-2</c:v>
                </c:pt>
                <c:pt idx="4094">
                  <c:v>-5.7755819870410896E-2</c:v>
                </c:pt>
                <c:pt idx="4095">
                  <c:v>-6.0953090107461083E-2</c:v>
                </c:pt>
                <c:pt idx="4096">
                  <c:v>-6.2854169707869278E-2</c:v>
                </c:pt>
                <c:pt idx="4097">
                  <c:v>-6.2681344289650331E-2</c:v>
                </c:pt>
                <c:pt idx="4098">
                  <c:v>-6.2681344289650331E-2</c:v>
                </c:pt>
                <c:pt idx="4099">
                  <c:v>-6.2681344289650331E-2</c:v>
                </c:pt>
                <c:pt idx="4100">
                  <c:v>-5.8792772379724578E-2</c:v>
                </c:pt>
                <c:pt idx="4101">
                  <c:v>-6.1557979071227287E-2</c:v>
                </c:pt>
                <c:pt idx="4102">
                  <c:v>-6.0953090107461083E-2</c:v>
                </c:pt>
                <c:pt idx="4103">
                  <c:v>-5.6891692779316383E-2</c:v>
                </c:pt>
                <c:pt idx="4104">
                  <c:v>-5.9829724889038038E-2</c:v>
                </c:pt>
                <c:pt idx="4105">
                  <c:v>-5.9829724889038038E-2</c:v>
                </c:pt>
                <c:pt idx="4106">
                  <c:v>-5.9829724889038038E-2</c:v>
                </c:pt>
                <c:pt idx="4107">
                  <c:v>-6.9767186436626383E-2</c:v>
                </c:pt>
                <c:pt idx="4108">
                  <c:v>-6.9507948309297962E-2</c:v>
                </c:pt>
                <c:pt idx="4109">
                  <c:v>-7.2186742291691308E-2</c:v>
                </c:pt>
                <c:pt idx="4110">
                  <c:v>-7.3396520219223826E-2</c:v>
                </c:pt>
                <c:pt idx="4111">
                  <c:v>-7.1322615200596684E-2</c:v>
                </c:pt>
                <c:pt idx="4112">
                  <c:v>-7.1322615200596684E-2</c:v>
                </c:pt>
                <c:pt idx="4113">
                  <c:v>-7.1322615200596684E-2</c:v>
                </c:pt>
                <c:pt idx="4114">
                  <c:v>-6.7520455999780404E-2</c:v>
                </c:pt>
                <c:pt idx="4115">
                  <c:v>-6.5446550981153262E-2</c:v>
                </c:pt>
                <c:pt idx="4116">
                  <c:v>-5.5077025888017661E-2</c:v>
                </c:pt>
                <c:pt idx="4117">
                  <c:v>-6.0693851980132774E-2</c:v>
                </c:pt>
                <c:pt idx="4118">
                  <c:v>-5.9656899470819091E-2</c:v>
                </c:pt>
                <c:pt idx="4119">
                  <c:v>-5.9656899470819091E-2</c:v>
                </c:pt>
                <c:pt idx="4120">
                  <c:v>-5.9656899470819091E-2</c:v>
                </c:pt>
                <c:pt idx="4121">
                  <c:v>-6.0175375725476044E-2</c:v>
                </c:pt>
                <c:pt idx="4122">
                  <c:v>-4.9719437923230969E-2</c:v>
                </c:pt>
                <c:pt idx="4123">
                  <c:v>-4.9287374377683491E-2</c:v>
                </c:pt>
                <c:pt idx="4124">
                  <c:v>-5.0151501468778226E-2</c:v>
                </c:pt>
                <c:pt idx="4125">
                  <c:v>-5.1706930232748527E-2</c:v>
                </c:pt>
                <c:pt idx="4126">
                  <c:v>-5.1706930232748527E-2</c:v>
                </c:pt>
                <c:pt idx="4127">
                  <c:v>-5.1706930232748527E-2</c:v>
                </c:pt>
                <c:pt idx="4128">
                  <c:v>-4.9200961668574017E-2</c:v>
                </c:pt>
                <c:pt idx="4129">
                  <c:v>-4.522597704953879E-2</c:v>
                </c:pt>
                <c:pt idx="4130">
                  <c:v>-4.7472707486384769E-2</c:v>
                </c:pt>
                <c:pt idx="4131">
                  <c:v>-4.9633025214121274E-2</c:v>
                </c:pt>
                <c:pt idx="4132">
                  <c:v>-4.6781405813509092E-2</c:v>
                </c:pt>
                <c:pt idx="4133">
                  <c:v>-4.6781405813509092E-2</c:v>
                </c:pt>
                <c:pt idx="4134">
                  <c:v>-4.6781405813509092E-2</c:v>
                </c:pt>
                <c:pt idx="4135">
                  <c:v>-4.496673892221037E-2</c:v>
                </c:pt>
                <c:pt idx="4136">
                  <c:v>-4.7904771031932247E-2</c:v>
                </c:pt>
                <c:pt idx="4137">
                  <c:v>-4.8423247286588977E-2</c:v>
                </c:pt>
                <c:pt idx="4138">
                  <c:v>-4.7731945613713078E-2</c:v>
                </c:pt>
                <c:pt idx="4139">
                  <c:v>-4.194229410337913E-2</c:v>
                </c:pt>
                <c:pt idx="4140">
                  <c:v>-4.194229410337913E-2</c:v>
                </c:pt>
                <c:pt idx="4141">
                  <c:v>-4.194229410337913E-2</c:v>
                </c:pt>
                <c:pt idx="4142">
                  <c:v>-4.0559690757627664E-2</c:v>
                </c:pt>
                <c:pt idx="4143">
                  <c:v>-3.6066229883935708E-2</c:v>
                </c:pt>
                <c:pt idx="4144">
                  <c:v>-3.5115690083731499E-2</c:v>
                </c:pt>
                <c:pt idx="4145">
                  <c:v>-3.7103182393249168E-2</c:v>
                </c:pt>
                <c:pt idx="4146">
                  <c:v>-3.8831436575438416E-2</c:v>
                </c:pt>
                <c:pt idx="4147">
                  <c:v>-3.8831436575438416E-2</c:v>
                </c:pt>
                <c:pt idx="4148">
                  <c:v>-3.8831436575438416E-2</c:v>
                </c:pt>
                <c:pt idx="4149">
                  <c:v>-4.2720008485364391E-2</c:v>
                </c:pt>
                <c:pt idx="4150">
                  <c:v>-4.2115119521598077E-2</c:v>
                </c:pt>
                <c:pt idx="4151">
                  <c:v>-4.3411310158240068E-2</c:v>
                </c:pt>
                <c:pt idx="4152">
                  <c:v>-4.3238484740021121E-2</c:v>
                </c:pt>
                <c:pt idx="4153">
                  <c:v>-4.6867818522618565E-2</c:v>
                </c:pt>
                <c:pt idx="4154">
                  <c:v>-4.6867818522618565E-2</c:v>
                </c:pt>
                <c:pt idx="4155">
                  <c:v>-4.6867818522618565E-2</c:v>
                </c:pt>
                <c:pt idx="4156">
                  <c:v>-4.6954231231728039E-2</c:v>
                </c:pt>
                <c:pt idx="4157">
                  <c:v>-4.5398802467757626E-2</c:v>
                </c:pt>
                <c:pt idx="4158">
                  <c:v>-3.9349912830095368E-2</c:v>
                </c:pt>
                <c:pt idx="4159">
                  <c:v>-3.3733086737980034E-2</c:v>
                </c:pt>
                <c:pt idx="4160">
                  <c:v>-2.8289086064083868E-2</c:v>
                </c:pt>
                <c:pt idx="4161">
                  <c:v>-2.8289086064083868E-2</c:v>
                </c:pt>
                <c:pt idx="4162">
                  <c:v>-2.8289086064083868E-2</c:v>
                </c:pt>
                <c:pt idx="4163">
                  <c:v>-3.7535245938796646E-2</c:v>
                </c:pt>
                <c:pt idx="4164">
                  <c:v>-3.8831436575438416E-2</c:v>
                </c:pt>
                <c:pt idx="4165">
                  <c:v>-4.522597704953879E-2</c:v>
                </c:pt>
                <c:pt idx="4166">
                  <c:v>-4.3670548285568378E-2</c:v>
                </c:pt>
                <c:pt idx="4167">
                  <c:v>-4.6954231231728039E-2</c:v>
                </c:pt>
                <c:pt idx="4168">
                  <c:v>-4.6954231231728039E-2</c:v>
                </c:pt>
                <c:pt idx="4169">
                  <c:v>-4.6954231231728039E-2</c:v>
                </c:pt>
                <c:pt idx="4170">
                  <c:v>-4.2633595776254807E-2</c:v>
                </c:pt>
                <c:pt idx="4171">
                  <c:v>-4.3411310158240068E-2</c:v>
                </c:pt>
                <c:pt idx="4172">
                  <c:v>-3.7794484066124956E-2</c:v>
                </c:pt>
                <c:pt idx="4173">
                  <c:v>-3.7794484066124956E-2</c:v>
                </c:pt>
                <c:pt idx="4174">
                  <c:v>-4.0386865339408717E-2</c:v>
                </c:pt>
                <c:pt idx="4175">
                  <c:v>-4.0386865339408717E-2</c:v>
                </c:pt>
                <c:pt idx="4176">
                  <c:v>-4.0386865339408717E-2</c:v>
                </c:pt>
                <c:pt idx="4177">
                  <c:v>-4.2979246612692812E-2</c:v>
                </c:pt>
                <c:pt idx="4178">
                  <c:v>-4.2979246612692812E-2</c:v>
                </c:pt>
                <c:pt idx="4179">
                  <c:v>-5.1188453978091686E-2</c:v>
                </c:pt>
                <c:pt idx="4180">
                  <c:v>-5.8187883415958153E-2</c:v>
                </c:pt>
                <c:pt idx="4181">
                  <c:v>-5.4904200469798714E-2</c:v>
                </c:pt>
                <c:pt idx="4182">
                  <c:v>-5.4904200469798714E-2</c:v>
                </c:pt>
                <c:pt idx="4183">
                  <c:v>-5.4904200469798714E-2</c:v>
                </c:pt>
                <c:pt idx="4184">
                  <c:v>-5.6978105488425856E-2</c:v>
                </c:pt>
                <c:pt idx="4185">
                  <c:v>-5.0756390432544429E-2</c:v>
                </c:pt>
                <c:pt idx="4186">
                  <c:v>-4.3929786412896799E-2</c:v>
                </c:pt>
                <c:pt idx="4187">
                  <c:v>-4.6522167686180782E-2</c:v>
                </c:pt>
                <c:pt idx="4188">
                  <c:v>-4.4102611831115635E-2</c:v>
                </c:pt>
                <c:pt idx="4189">
                  <c:v>-4.4102611831115635E-2</c:v>
                </c:pt>
                <c:pt idx="4190">
                  <c:v>-4.4102611831115635E-2</c:v>
                </c:pt>
                <c:pt idx="4191">
                  <c:v>-4.7472707486384769E-2</c:v>
                </c:pt>
                <c:pt idx="4192">
                  <c:v>-5.0842803141653792E-2</c:v>
                </c:pt>
                <c:pt idx="4193">
                  <c:v>-5.0497152305216009E-2</c:v>
                </c:pt>
                <c:pt idx="4194">
                  <c:v>-4.825042186837003E-2</c:v>
                </c:pt>
                <c:pt idx="4195">
                  <c:v>-5.4472136924251346E-2</c:v>
                </c:pt>
                <c:pt idx="4196">
                  <c:v>-5.4472136924251346E-2</c:v>
                </c:pt>
                <c:pt idx="4197">
                  <c:v>-5.4472136924251346E-2</c:v>
                </c:pt>
                <c:pt idx="4198">
                  <c:v>-5.4472136924251346E-2</c:v>
                </c:pt>
                <c:pt idx="4199">
                  <c:v>-5.3608009833156722E-2</c:v>
                </c:pt>
                <c:pt idx="4200">
                  <c:v>-5.8533534252396158E-2</c:v>
                </c:pt>
                <c:pt idx="4201">
                  <c:v>-5.9484074052600144E-2</c:v>
                </c:pt>
                <c:pt idx="4202">
                  <c:v>-5.9829724889038038E-2</c:v>
                </c:pt>
                <c:pt idx="4203">
                  <c:v>-5.9829724889038038E-2</c:v>
                </c:pt>
                <c:pt idx="4204">
                  <c:v>-5.9829724889038038E-2</c:v>
                </c:pt>
                <c:pt idx="4205">
                  <c:v>-5.6373216524659431E-2</c:v>
                </c:pt>
                <c:pt idx="4206">
                  <c:v>-5.8360708834177322E-2</c:v>
                </c:pt>
                <c:pt idx="4207">
                  <c:v>-5.9743312179928565E-2</c:v>
                </c:pt>
                <c:pt idx="4208">
                  <c:v>-6.3891122217182961E-2</c:v>
                </c:pt>
                <c:pt idx="4209">
                  <c:v>-5.9138423216162361E-2</c:v>
                </c:pt>
                <c:pt idx="4210">
                  <c:v>-5.9138423216162361E-2</c:v>
                </c:pt>
                <c:pt idx="4211">
                  <c:v>-5.9138423216162361E-2</c:v>
                </c:pt>
                <c:pt idx="4212">
                  <c:v>-5.0929215850763265E-2</c:v>
                </c:pt>
                <c:pt idx="4213">
                  <c:v>-5.2571057323843151E-2</c:v>
                </c:pt>
                <c:pt idx="4214">
                  <c:v>-5.0929215850763265E-2</c:v>
                </c:pt>
                <c:pt idx="4215">
                  <c:v>-4.4534675376663113E-2</c:v>
                </c:pt>
                <c:pt idx="4216">
                  <c:v>-4.5312389758648264E-2</c:v>
                </c:pt>
                <c:pt idx="4217">
                  <c:v>-4.5312389758648264E-2</c:v>
                </c:pt>
                <c:pt idx="4218">
                  <c:v>-4.5312389758648264E-2</c:v>
                </c:pt>
                <c:pt idx="4219">
                  <c:v>-4.2633595776254807E-2</c:v>
                </c:pt>
                <c:pt idx="4220">
                  <c:v>-4.496673892221037E-2</c:v>
                </c:pt>
                <c:pt idx="4221">
                  <c:v>-4.6435754977071309E-2</c:v>
                </c:pt>
                <c:pt idx="4222">
                  <c:v>-4.5658040595086047E-2</c:v>
                </c:pt>
                <c:pt idx="4223">
                  <c:v>-4.116457972139409E-2</c:v>
                </c:pt>
                <c:pt idx="4224">
                  <c:v>-4.116457972139409E-2</c:v>
                </c:pt>
                <c:pt idx="4225">
                  <c:v>-4.116457972139409E-2</c:v>
                </c:pt>
                <c:pt idx="4226">
                  <c:v>-4.4880326213100896E-2</c:v>
                </c:pt>
                <c:pt idx="4227">
                  <c:v>-3.7103182393249168E-2</c:v>
                </c:pt>
                <c:pt idx="4228">
                  <c:v>-3.8658611157219469E-2</c:v>
                </c:pt>
                <c:pt idx="4229">
                  <c:v>-4.4016199122006272E-2</c:v>
                </c:pt>
                <c:pt idx="4230">
                  <c:v>-4.1250992430503453E-2</c:v>
                </c:pt>
                <c:pt idx="4231">
                  <c:v>-4.1250992430503453E-2</c:v>
                </c:pt>
                <c:pt idx="4232">
                  <c:v>-4.1250992430503453E-2</c:v>
                </c:pt>
                <c:pt idx="4233">
                  <c:v>-4.6435754977071309E-2</c:v>
                </c:pt>
                <c:pt idx="4234">
                  <c:v>-3.9090674702766726E-2</c:v>
                </c:pt>
                <c:pt idx="4235">
                  <c:v>-3.8831436575438416E-2</c:v>
                </c:pt>
                <c:pt idx="4236">
                  <c:v>-3.9868389084752098E-2</c:v>
                </c:pt>
                <c:pt idx="4237">
                  <c:v>-4.1855881394269656E-2</c:v>
                </c:pt>
                <c:pt idx="4238">
                  <c:v>-4.1855881394269656E-2</c:v>
                </c:pt>
                <c:pt idx="4239">
                  <c:v>-4.1855881394269656E-2</c:v>
                </c:pt>
                <c:pt idx="4240">
                  <c:v>-4.2547183067145333E-2</c:v>
                </c:pt>
                <c:pt idx="4241">
                  <c:v>-4.4016199122006272E-2</c:v>
                </c:pt>
                <c:pt idx="4242">
                  <c:v>-4.0473278048518191E-2</c:v>
                </c:pt>
                <c:pt idx="4243">
                  <c:v>-4.5053151631319843E-2</c:v>
                </c:pt>
                <c:pt idx="4244">
                  <c:v>-5.3867247960485143E-2</c:v>
                </c:pt>
                <c:pt idx="4245">
                  <c:v>-5.3867247960485143E-2</c:v>
                </c:pt>
                <c:pt idx="4246">
                  <c:v>-5.3867247960485143E-2</c:v>
                </c:pt>
                <c:pt idx="4247">
                  <c:v>-5.1015628559872739E-2</c:v>
                </c:pt>
                <c:pt idx="4248">
                  <c:v>-5.4299311506032399E-2</c:v>
                </c:pt>
                <c:pt idx="4249">
                  <c:v>-5.2225406487405257E-2</c:v>
                </c:pt>
                <c:pt idx="4250">
                  <c:v>-5.1966168360076948E-2</c:v>
                </c:pt>
                <c:pt idx="4251">
                  <c:v>-5.0842803141653792E-2</c:v>
                </c:pt>
                <c:pt idx="4252">
                  <c:v>-5.0842803141653792E-2</c:v>
                </c:pt>
                <c:pt idx="4253">
                  <c:v>-5.0842803141653792E-2</c:v>
                </c:pt>
                <c:pt idx="4254">
                  <c:v>-5.0065088759668752E-2</c:v>
                </c:pt>
                <c:pt idx="4255">
                  <c:v>-5.1447692105420217E-2</c:v>
                </c:pt>
                <c:pt idx="4256">
                  <c:v>-5.4990613178908188E-2</c:v>
                </c:pt>
                <c:pt idx="4257">
                  <c:v>-5.0756390432544429E-2</c:v>
                </c:pt>
                <c:pt idx="4258">
                  <c:v>-3.5029277374622025E-2</c:v>
                </c:pt>
                <c:pt idx="4259">
                  <c:v>-3.5029277374622025E-2</c:v>
                </c:pt>
                <c:pt idx="4260">
                  <c:v>-3.5029277374622025E-2</c:v>
                </c:pt>
                <c:pt idx="4261">
                  <c:v>-2.3363561644844433E-2</c:v>
                </c:pt>
                <c:pt idx="4262">
                  <c:v>-2.7252133554770408E-2</c:v>
                </c:pt>
                <c:pt idx="4263">
                  <c:v>-2.5437466663471686E-2</c:v>
                </c:pt>
                <c:pt idx="4264">
                  <c:v>-1.5154354279445559E-2</c:v>
                </c:pt>
                <c:pt idx="4265">
                  <c:v>-1.6536957625197024E-2</c:v>
                </c:pt>
                <c:pt idx="4266">
                  <c:v>-1.6536957625197024E-2</c:v>
                </c:pt>
                <c:pt idx="4267">
                  <c:v>-1.6536957625197024E-2</c:v>
                </c:pt>
                <c:pt idx="4268">
                  <c:v>-1.3858163642803567E-2</c:v>
                </c:pt>
                <c:pt idx="4269">
                  <c:v>-1.9042926189371312E-2</c:v>
                </c:pt>
                <c:pt idx="4270">
                  <c:v>-1.1006544242191163E-2</c:v>
                </c:pt>
                <c:pt idx="4271">
                  <c:v>8.1770771801097375E-3</c:v>
                </c:pt>
                <c:pt idx="4272">
                  <c:v>1.2640604513525222E-3</c:v>
                </c:pt>
                <c:pt idx="4273">
                  <c:v>1.2640604513525222E-3</c:v>
                </c:pt>
                <c:pt idx="4274">
                  <c:v>1.2640604513525222E-3</c:v>
                </c:pt>
                <c:pt idx="4275">
                  <c:v>1.3504731604621067E-3</c:v>
                </c:pt>
                <c:pt idx="4276">
                  <c:v>2.8194892153230455E-3</c:v>
                </c:pt>
                <c:pt idx="4277">
                  <c:v>3.1651400517607176E-3</c:v>
                </c:pt>
                <c:pt idx="4278">
                  <c:v>1.9553621242283103E-3</c:v>
                </c:pt>
                <c:pt idx="4279">
                  <c:v>4.5477433975122938E-3</c:v>
                </c:pt>
                <c:pt idx="4280">
                  <c:v>4.5477433975122938E-3</c:v>
                </c:pt>
                <c:pt idx="4281">
                  <c:v>4.5477433975122938E-3</c:v>
                </c:pt>
                <c:pt idx="4282">
                  <c:v>4.0292671428552307E-3</c:v>
                </c:pt>
                <c:pt idx="4283">
                  <c:v>9.2140296894231977E-3</c:v>
                </c:pt>
                <c:pt idx="4284">
                  <c:v>1.0596633035174552E-2</c:v>
                </c:pt>
                <c:pt idx="4285">
                  <c:v>1.4398792235990943E-2</c:v>
                </c:pt>
                <c:pt idx="4286">
                  <c:v>1.2584125344692332E-2</c:v>
                </c:pt>
                <c:pt idx="4287">
                  <c:v>1.2584125344692332E-2</c:v>
                </c:pt>
                <c:pt idx="4288">
                  <c:v>1.2584125344692332E-2</c:v>
                </c:pt>
                <c:pt idx="4289">
                  <c:v>1.5176506617976315E-2</c:v>
                </c:pt>
                <c:pt idx="4290">
                  <c:v>1.7855300600369439E-2</c:v>
                </c:pt>
                <c:pt idx="4291">
                  <c:v>1.9237903946121016E-2</c:v>
                </c:pt>
                <c:pt idx="4292">
                  <c:v>3.0644381548570188E-2</c:v>
                </c:pt>
                <c:pt idx="4293">
                  <c:v>3.3236762821853949E-2</c:v>
                </c:pt>
                <c:pt idx="4294">
                  <c:v>3.3236762821853949E-2</c:v>
                </c:pt>
                <c:pt idx="4295">
                  <c:v>3.3236762821853949E-2</c:v>
                </c:pt>
                <c:pt idx="4296">
                  <c:v>4.1532382896362519E-2</c:v>
                </c:pt>
                <c:pt idx="4297">
                  <c:v>4.4470415006084396E-2</c:v>
                </c:pt>
                <c:pt idx="4298">
                  <c:v>5.2247558825935903E-2</c:v>
                </c:pt>
                <c:pt idx="4299">
                  <c:v>5.8123623045379436E-2</c:v>
                </c:pt>
                <c:pt idx="4300">
                  <c:v>4.6889970861149211E-2</c:v>
                </c:pt>
                <c:pt idx="4301">
                  <c:v>4.6889970861149211E-2</c:v>
                </c:pt>
                <c:pt idx="4302">
                  <c:v>4.6889970861149211E-2</c:v>
                </c:pt>
                <c:pt idx="4303">
                  <c:v>3.5224255131371729E-2</c:v>
                </c:pt>
                <c:pt idx="4304">
                  <c:v>4.084108122348673E-2</c:v>
                </c:pt>
                <c:pt idx="4305">
                  <c:v>3.6866096604451393E-2</c:v>
                </c:pt>
                <c:pt idx="4306">
                  <c:v>4.2482922696566616E-2</c:v>
                </c:pt>
                <c:pt idx="4307">
                  <c:v>5.1383431734841167E-2</c:v>
                </c:pt>
                <c:pt idx="4308">
                  <c:v>5.1383431734841167E-2</c:v>
                </c:pt>
                <c:pt idx="4309">
                  <c:v>5.1383431734841167E-2</c:v>
                </c:pt>
                <c:pt idx="4310">
                  <c:v>4.0409017677939474E-2</c:v>
                </c:pt>
                <c:pt idx="4311">
                  <c:v>3.8940001623078535E-2</c:v>
                </c:pt>
                <c:pt idx="4312">
                  <c:v>3.3409588240072896E-2</c:v>
                </c:pt>
                <c:pt idx="4313">
                  <c:v>3.7903049113765075E-2</c:v>
                </c:pt>
                <c:pt idx="4314">
                  <c:v>3.8248699950202969E-2</c:v>
                </c:pt>
                <c:pt idx="4315">
                  <c:v>3.8248699950202969E-2</c:v>
                </c:pt>
                <c:pt idx="4316">
                  <c:v>3.8248699950202969E-2</c:v>
                </c:pt>
                <c:pt idx="4317">
                  <c:v>2.6150920674878009E-2</c:v>
                </c:pt>
                <c:pt idx="4318">
                  <c:v>2.7360698602410638E-2</c:v>
                </c:pt>
                <c:pt idx="4319">
                  <c:v>2.6842222347753575E-2</c:v>
                </c:pt>
                <c:pt idx="4320">
                  <c:v>2.874330194816177E-2</c:v>
                </c:pt>
                <c:pt idx="4321">
                  <c:v>2.7187873184191691E-2</c:v>
                </c:pt>
                <c:pt idx="4322">
                  <c:v>2.7187873184191691E-2</c:v>
                </c:pt>
                <c:pt idx="4323">
                  <c:v>2.7187873184191691E-2</c:v>
                </c:pt>
                <c:pt idx="4324">
                  <c:v>2.5718857129330752E-2</c:v>
                </c:pt>
                <c:pt idx="4325">
                  <c:v>2.1484634382966883E-2</c:v>
                </c:pt>
                <c:pt idx="4326">
                  <c:v>1.733682434571282E-2</c:v>
                </c:pt>
                <c:pt idx="4327">
                  <c:v>2.1138983546529211E-2</c:v>
                </c:pt>
                <c:pt idx="4328">
                  <c:v>1.4917268490647784E-2</c:v>
                </c:pt>
                <c:pt idx="4329">
                  <c:v>1.4917268490647784E-2</c:v>
                </c:pt>
                <c:pt idx="4330">
                  <c:v>1.4917268490647784E-2</c:v>
                </c:pt>
                <c:pt idx="4331">
                  <c:v>6.7080611252487987E-3</c:v>
                </c:pt>
                <c:pt idx="4332">
                  <c:v>1.0164569489627295E-2</c:v>
                </c:pt>
                <c:pt idx="4333">
                  <c:v>1.3448252435786845E-2</c:v>
                </c:pt>
                <c:pt idx="4334">
                  <c:v>8.5227280165474095E-3</c:v>
                </c:pt>
                <c:pt idx="4335">
                  <c:v>8.8683788529853036E-3</c:v>
                </c:pt>
                <c:pt idx="4336">
                  <c:v>8.8683788529853036E-3</c:v>
                </c:pt>
                <c:pt idx="4337">
                  <c:v>8.8683788529853036E-3</c:v>
                </c:pt>
                <c:pt idx="4338">
                  <c:v>1.9669967491668272E-2</c:v>
                </c:pt>
                <c:pt idx="4339">
                  <c:v>1.8287364145916696E-2</c:v>
                </c:pt>
                <c:pt idx="4340">
                  <c:v>1.4225966817771996E-2</c:v>
                </c:pt>
                <c:pt idx="4341">
                  <c:v>8.3499025983286845E-3</c:v>
                </c:pt>
                <c:pt idx="4342">
                  <c:v>3.8564417246365057E-3</c:v>
                </c:pt>
                <c:pt idx="4343">
                  <c:v>3.8564417246365057E-3</c:v>
                </c:pt>
                <c:pt idx="4344">
                  <c:v>3.8564417246365057E-3</c:v>
                </c:pt>
                <c:pt idx="4345">
                  <c:v>-1.9332097856975539E-3</c:v>
                </c:pt>
                <c:pt idx="4346">
                  <c:v>-1.1554954037125142E-3</c:v>
                </c:pt>
                <c:pt idx="4347">
                  <c:v>-2.0196224948070274E-3</c:v>
                </c:pt>
                <c:pt idx="4348">
                  <c:v>-2.624511458573342E-3</c:v>
                </c:pt>
                <c:pt idx="4349">
                  <c:v>-7.2907977504842458E-3</c:v>
                </c:pt>
                <c:pt idx="4350">
                  <c:v>-7.2907977504842458E-3</c:v>
                </c:pt>
                <c:pt idx="4351">
                  <c:v>-7.2907977504842458E-3</c:v>
                </c:pt>
                <c:pt idx="4352">
                  <c:v>2.4738383788849294E-3</c:v>
                </c:pt>
                <c:pt idx="4353">
                  <c:v>7.3993627981243648E-3</c:v>
                </c:pt>
                <c:pt idx="4354">
                  <c:v>1.4139554108662633E-2</c:v>
                </c:pt>
                <c:pt idx="4355">
                  <c:v>1.5781395581742297E-2</c:v>
                </c:pt>
                <c:pt idx="4356">
                  <c:v>1.2411299926473385E-2</c:v>
                </c:pt>
                <c:pt idx="4357">
                  <c:v>1.2411299926473385E-2</c:v>
                </c:pt>
                <c:pt idx="4358">
                  <c:v>1.2411299926473385E-2</c:v>
                </c:pt>
                <c:pt idx="4359">
                  <c:v>9.5596805258608697E-3</c:v>
                </c:pt>
                <c:pt idx="4360">
                  <c:v>1.6645522672837032E-2</c:v>
                </c:pt>
                <c:pt idx="4361">
                  <c:v>1.5867808290851881E-2</c:v>
                </c:pt>
                <c:pt idx="4362">
                  <c:v>2.7015047765972522E-2</c:v>
                </c:pt>
                <c:pt idx="4363">
                  <c:v>2.8829714657271577E-2</c:v>
                </c:pt>
                <c:pt idx="4364">
                  <c:v>2.8829714657271577E-2</c:v>
                </c:pt>
                <c:pt idx="4365">
                  <c:v>2.8829714657271577E-2</c:v>
                </c:pt>
                <c:pt idx="4366">
                  <c:v>2.9434603621037558E-2</c:v>
                </c:pt>
                <c:pt idx="4367">
                  <c:v>2.2435174183171203E-2</c:v>
                </c:pt>
                <c:pt idx="4368">
                  <c:v>1.8200951436807333E-2</c:v>
                </c:pt>
                <c:pt idx="4369">
                  <c:v>1.8114538727697749E-2</c:v>
                </c:pt>
                <c:pt idx="4370">
                  <c:v>1.941072936433974E-2</c:v>
                </c:pt>
                <c:pt idx="4371">
                  <c:v>1.941072936433974E-2</c:v>
                </c:pt>
                <c:pt idx="4372">
                  <c:v>1.941072936433974E-2</c:v>
                </c:pt>
                <c:pt idx="4373">
                  <c:v>1.6213459127289775E-2</c:v>
                </c:pt>
                <c:pt idx="4374">
                  <c:v>1.5694982872632934E-2</c:v>
                </c:pt>
                <c:pt idx="4375">
                  <c:v>1.3361839726677482E-2</c:v>
                </c:pt>
                <c:pt idx="4376">
                  <c:v>8.6955534347663566E-3</c:v>
                </c:pt>
                <c:pt idx="4377">
                  <c:v>8.6955534347663566E-3</c:v>
                </c:pt>
                <c:pt idx="4378">
                  <c:v>8.6955534347663566E-3</c:v>
                </c:pt>
                <c:pt idx="4379">
                  <c:v>8.6955534347663566E-3</c:v>
                </c:pt>
                <c:pt idx="4380">
                  <c:v>1.2411299926473385E-2</c:v>
                </c:pt>
                <c:pt idx="4381">
                  <c:v>1.4485204945100305E-2</c:v>
                </c:pt>
                <c:pt idx="4382">
                  <c:v>9.3868551076421447E-3</c:v>
                </c:pt>
                <c:pt idx="4383">
                  <c:v>4.9120593791174283E-3</c:v>
                </c:pt>
                <c:pt idx="4384">
                  <c:v>4.9120593791174283E-3</c:v>
                </c:pt>
                <c:pt idx="4385">
                  <c:v>4.9120593791174283E-3</c:v>
                </c:pt>
                <c:pt idx="4386">
                  <c:v>4.9120593791174283E-3</c:v>
                </c:pt>
                <c:pt idx="4387">
                  <c:v>1.3827085752522672E-2</c:v>
                </c:pt>
                <c:pt idx="4388">
                  <c:v>8.4266370840175853E-3</c:v>
                </c:pt>
                <c:pt idx="4389">
                  <c:v>-4.0886884017241609E-3</c:v>
                </c:pt>
                <c:pt idx="4390">
                  <c:v>3.7119596750054829E-3</c:v>
                </c:pt>
                <c:pt idx="4391">
                  <c:v>-7.774708921497453E-3</c:v>
                </c:pt>
                <c:pt idx="4392">
                  <c:v>-7.774708921497453E-3</c:v>
                </c:pt>
                <c:pt idx="4393">
                  <c:v>-7.774708921497453E-3</c:v>
                </c:pt>
                <c:pt idx="4394">
                  <c:v>-1.4032371664368437E-2</c:v>
                </c:pt>
                <c:pt idx="4395">
                  <c:v>-8.0318731438071556E-3</c:v>
                </c:pt>
                <c:pt idx="4396">
                  <c:v>6.2598900728816353E-4</c:v>
                </c:pt>
                <c:pt idx="4397">
                  <c:v>2.7690241932027959E-3</c:v>
                </c:pt>
                <c:pt idx="4398">
                  <c:v>-9.3176942553560016E-3</c:v>
                </c:pt>
                <c:pt idx="4399">
                  <c:v>-9.3176942553560016E-3</c:v>
                </c:pt>
                <c:pt idx="4400">
                  <c:v>-9.3176942553560016E-3</c:v>
                </c:pt>
                <c:pt idx="4401">
                  <c:v>-4.0886884017241609E-3</c:v>
                </c:pt>
                <c:pt idx="4402">
                  <c:v>-4.9459024760899473E-3</c:v>
                </c:pt>
                <c:pt idx="4403">
                  <c:v>-8.8890872181731639E-3</c:v>
                </c:pt>
                <c:pt idx="4404">
                  <c:v>-5.6316737355828206E-3</c:v>
                </c:pt>
                <c:pt idx="4405">
                  <c:v>-6.4888878099486069E-3</c:v>
                </c:pt>
                <c:pt idx="4406">
                  <c:v>-6.4888878099486069E-3</c:v>
                </c:pt>
                <c:pt idx="4407">
                  <c:v>-6.4888878099486069E-3</c:v>
                </c:pt>
                <c:pt idx="4408">
                  <c:v>-9.6605798851023827E-3</c:v>
                </c:pt>
                <c:pt idx="4409">
                  <c:v>-8.8033658107363744E-3</c:v>
                </c:pt>
                <c:pt idx="4410">
                  <c:v>-1.9089934703126921E-2</c:v>
                </c:pt>
                <c:pt idx="4411">
                  <c:v>-2.106152707416864E-2</c:v>
                </c:pt>
                <c:pt idx="4412">
                  <c:v>-2.5690483075744175E-2</c:v>
                </c:pt>
                <c:pt idx="4413">
                  <c:v>-2.5690483075744175E-2</c:v>
                </c:pt>
                <c:pt idx="4414">
                  <c:v>-2.5690483075744175E-2</c:v>
                </c:pt>
                <c:pt idx="4415">
                  <c:v>-3.1090931744249151E-2</c:v>
                </c:pt>
                <c:pt idx="4416">
                  <c:v>-2.6976304187293021E-2</c:v>
                </c:pt>
                <c:pt idx="4417">
                  <c:v>-3.0919488929376016E-2</c:v>
                </c:pt>
                <c:pt idx="4418">
                  <c:v>-2.8262125298841867E-2</c:v>
                </c:pt>
                <c:pt idx="4419">
                  <c:v>-3.4176902411966359E-2</c:v>
                </c:pt>
                <c:pt idx="4420">
                  <c:v>-3.4176902411966359E-2</c:v>
                </c:pt>
                <c:pt idx="4421">
                  <c:v>-3.4176902411966359E-2</c:v>
                </c:pt>
                <c:pt idx="4422">
                  <c:v>-2.9290782188080899E-2</c:v>
                </c:pt>
                <c:pt idx="4423">
                  <c:v>-3.0833767521939448E-2</c:v>
                </c:pt>
                <c:pt idx="4424">
                  <c:v>-2.8776453743461383E-2</c:v>
                </c:pt>
                <c:pt idx="4425">
                  <c:v>-3.8977301228415362E-2</c:v>
                </c:pt>
                <c:pt idx="4426">
                  <c:v>-3.0833767521939448E-2</c:v>
                </c:pt>
                <c:pt idx="4427">
                  <c:v>-3.0833767521939448E-2</c:v>
                </c:pt>
                <c:pt idx="4428">
                  <c:v>-3.0833767521939448E-2</c:v>
                </c:pt>
                <c:pt idx="4429">
                  <c:v>-3.7862922931739651E-2</c:v>
                </c:pt>
                <c:pt idx="4430">
                  <c:v>-3.9748793895344581E-2</c:v>
                </c:pt>
                <c:pt idx="4431">
                  <c:v>-3.5977051968134721E-2</c:v>
                </c:pt>
                <c:pt idx="4432">
                  <c:v>-3.9920236710217716E-2</c:v>
                </c:pt>
                <c:pt idx="4433">
                  <c:v>-5.0463969824918187E-2</c:v>
                </c:pt>
                <c:pt idx="4434">
                  <c:v>-5.0463969824918187E-2</c:v>
                </c:pt>
                <c:pt idx="4435">
                  <c:v>-5.0463969824918187E-2</c:v>
                </c:pt>
                <c:pt idx="4436">
                  <c:v>-5.40642689372548E-2</c:v>
                </c:pt>
                <c:pt idx="4437">
                  <c:v>-5.6378746938042679E-2</c:v>
                </c:pt>
                <c:pt idx="4438">
                  <c:v>-5.7064518197535219E-2</c:v>
                </c:pt>
                <c:pt idx="4439">
                  <c:v>-5.3464219085198605E-2</c:v>
                </c:pt>
                <c:pt idx="4440">
                  <c:v>-5.4921483011620587E-2</c:v>
                </c:pt>
                <c:pt idx="4441">
                  <c:v>-5.4921483011620587E-2</c:v>
                </c:pt>
                <c:pt idx="4442">
                  <c:v>-5.4921483011620587E-2</c:v>
                </c:pt>
                <c:pt idx="4443">
                  <c:v>-6.6493873015559979E-2</c:v>
                </c:pt>
                <c:pt idx="4444">
                  <c:v>-6.272213108835023E-2</c:v>
                </c:pt>
                <c:pt idx="4445">
                  <c:v>-6.717964427505263E-2</c:v>
                </c:pt>
                <c:pt idx="4446">
                  <c:v>-7.3523028425360182E-2</c:v>
                </c:pt>
                <c:pt idx="4447">
                  <c:v>-7.1379993239445549E-2</c:v>
                </c:pt>
                <c:pt idx="4448">
                  <c:v>-7.1379993239445549E-2</c:v>
                </c:pt>
                <c:pt idx="4449">
                  <c:v>-7.1379993239445549E-2</c:v>
                </c:pt>
                <c:pt idx="4450">
                  <c:v>-6.6922480052742928E-2</c:v>
                </c:pt>
                <c:pt idx="4451">
                  <c:v>-6.683675864530636E-2</c:v>
                </c:pt>
                <c:pt idx="4452">
                  <c:v>-6.1779195606547654E-2</c:v>
                </c:pt>
                <c:pt idx="4453">
                  <c:v>-5.4407154567001181E-2</c:v>
                </c:pt>
                <c:pt idx="4454">
                  <c:v>-6.4608002051955049E-2</c:v>
                </c:pt>
                <c:pt idx="4455">
                  <c:v>-6.4608002051955049E-2</c:v>
                </c:pt>
                <c:pt idx="4456">
                  <c:v>-6.4608002051955049E-2</c:v>
                </c:pt>
                <c:pt idx="4457">
                  <c:v>-6.1950638421420789E-2</c:v>
                </c:pt>
                <c:pt idx="4458">
                  <c:v>-5.7921732271901227E-2</c:v>
                </c:pt>
                <c:pt idx="4459">
                  <c:v>-5.6893075382662084E-2</c:v>
                </c:pt>
                <c:pt idx="4460">
                  <c:v>-5.8950389161140149E-2</c:v>
                </c:pt>
                <c:pt idx="4461">
                  <c:v>-6.5722380348630649E-2</c:v>
                </c:pt>
                <c:pt idx="4462">
                  <c:v>-6.5722380348630649E-2</c:v>
                </c:pt>
                <c:pt idx="4463">
                  <c:v>-6.5722380348630649E-2</c:v>
                </c:pt>
                <c:pt idx="4464">
                  <c:v>-6.4522280644518482E-2</c:v>
                </c:pt>
                <c:pt idx="4465">
                  <c:v>-6.4350837829645346E-2</c:v>
                </c:pt>
                <c:pt idx="4466">
                  <c:v>-6.6922480052742928E-2</c:v>
                </c:pt>
                <c:pt idx="4467">
                  <c:v>-7.1208550424572414E-2</c:v>
                </c:pt>
                <c:pt idx="4468">
                  <c:v>-7.6780441907950525E-2</c:v>
                </c:pt>
                <c:pt idx="4469">
                  <c:v>-7.6780441907950525E-2</c:v>
                </c:pt>
                <c:pt idx="4470">
                  <c:v>-7.6780441907950525E-2</c:v>
                </c:pt>
                <c:pt idx="4471">
                  <c:v>-7.9780691168231166E-2</c:v>
                </c:pt>
                <c:pt idx="4472">
                  <c:v>-8.0809348057470087E-2</c:v>
                </c:pt>
                <c:pt idx="4473">
                  <c:v>-7.6780441907950525E-2</c:v>
                </c:pt>
                <c:pt idx="4474">
                  <c:v>-7.4380242499725968E-2</c:v>
                </c:pt>
                <c:pt idx="4475">
                  <c:v>-7.4637406722035893E-2</c:v>
                </c:pt>
                <c:pt idx="4476">
                  <c:v>-7.4637406722035893E-2</c:v>
                </c:pt>
                <c:pt idx="4477">
                  <c:v>-7.4637406722035893E-2</c:v>
                </c:pt>
                <c:pt idx="4478">
                  <c:v>-8.1409397909526171E-2</c:v>
                </c:pt>
                <c:pt idx="4479">
                  <c:v>-7.1122829017135847E-2</c:v>
                </c:pt>
                <c:pt idx="4480">
                  <c:v>-7.6780441907950525E-2</c:v>
                </c:pt>
                <c:pt idx="4481">
                  <c:v>-7.7637655982316311E-2</c:v>
                </c:pt>
                <c:pt idx="4482">
                  <c:v>-7.3865914055106452E-2</c:v>
                </c:pt>
                <c:pt idx="4483">
                  <c:v>-7.3865914055106452E-2</c:v>
                </c:pt>
                <c:pt idx="4484">
                  <c:v>-7.3865914055106452E-2</c:v>
                </c:pt>
                <c:pt idx="4485">
                  <c:v>-7.3523028425360182E-2</c:v>
                </c:pt>
                <c:pt idx="4486">
                  <c:v>-7.5666063611274814E-2</c:v>
                </c:pt>
                <c:pt idx="4487">
                  <c:v>-7.4037356869979698E-2</c:v>
                </c:pt>
                <c:pt idx="4488">
                  <c:v>-8.2523776206201882E-2</c:v>
                </c:pt>
                <c:pt idx="4489">
                  <c:v>-8.1838004946709231E-2</c:v>
                </c:pt>
                <c:pt idx="4490">
                  <c:v>-8.1838004946709231E-2</c:v>
                </c:pt>
                <c:pt idx="4491">
                  <c:v>-8.1838004946709231E-2</c:v>
                </c:pt>
                <c:pt idx="4492">
                  <c:v>-8.560974687391909E-2</c:v>
                </c:pt>
                <c:pt idx="4493">
                  <c:v>-8.9038603171382569E-2</c:v>
                </c:pt>
                <c:pt idx="4494">
                  <c:v>-9.238173806140948E-2</c:v>
                </c:pt>
                <c:pt idx="4495">
                  <c:v>-8.7067010800341071E-2</c:v>
                </c:pt>
                <c:pt idx="4496">
                  <c:v>-9.0924474134987499E-2</c:v>
                </c:pt>
                <c:pt idx="4497">
                  <c:v>-9.0924474134987499E-2</c:v>
                </c:pt>
                <c:pt idx="4498">
                  <c:v>-9.0924474134987499E-2</c:v>
                </c:pt>
                <c:pt idx="4499">
                  <c:v>-9.1953131024226642E-2</c:v>
                </c:pt>
                <c:pt idx="4500">
                  <c:v>-8.5781189688792225E-2</c:v>
                </c:pt>
                <c:pt idx="4501">
                  <c:v>-8.9038603171382569E-2</c:v>
                </c:pt>
                <c:pt idx="4502">
                  <c:v>-9.0238702875494847E-2</c:v>
                </c:pt>
                <c:pt idx="4503">
                  <c:v>-9.3924723395268139E-2</c:v>
                </c:pt>
                <c:pt idx="4504">
                  <c:v>-9.3924723395268139E-2</c:v>
                </c:pt>
                <c:pt idx="4505">
                  <c:v>-9.3924723395268139E-2</c:v>
                </c:pt>
                <c:pt idx="4506">
                  <c:v>-9.4439051839887544E-2</c:v>
                </c:pt>
                <c:pt idx="4507">
                  <c:v>-8.8524274726763053E-2</c:v>
                </c:pt>
                <c:pt idx="4508">
                  <c:v>-7.7466213167443176E-2</c:v>
                </c:pt>
                <c:pt idx="4509">
                  <c:v>-7.5580342203838247E-2</c:v>
                </c:pt>
                <c:pt idx="4510">
                  <c:v>-7.7980541612062804E-2</c:v>
                </c:pt>
                <c:pt idx="4511">
                  <c:v>-7.7980541612062804E-2</c:v>
                </c:pt>
                <c:pt idx="4512">
                  <c:v>-7.7980541612062804E-2</c:v>
                </c:pt>
                <c:pt idx="4513">
                  <c:v>-7.5751785018711382E-2</c:v>
                </c:pt>
                <c:pt idx="4514">
                  <c:v>-8.2180890576455501E-2</c:v>
                </c:pt>
                <c:pt idx="4515">
                  <c:v>-8.7067010800341071E-2</c:v>
                </c:pt>
                <c:pt idx="4516">
                  <c:v>-8.6724125170594801E-2</c:v>
                </c:pt>
                <c:pt idx="4517">
                  <c:v>-8.6466960948284877E-2</c:v>
                </c:pt>
                <c:pt idx="4518">
                  <c:v>-8.6466960948284877E-2</c:v>
                </c:pt>
                <c:pt idx="4519">
                  <c:v>-8.6466960948284877E-2</c:v>
                </c:pt>
                <c:pt idx="4520">
                  <c:v>-8.5781189688792225E-2</c:v>
                </c:pt>
                <c:pt idx="4521">
                  <c:v>-8.4495368577243379E-2</c:v>
                </c:pt>
                <c:pt idx="4522">
                  <c:v>-8.595263250366536E-2</c:v>
                </c:pt>
                <c:pt idx="4523">
                  <c:v>-8.9381488801128839E-2</c:v>
                </c:pt>
                <c:pt idx="4524">
                  <c:v>-9.2124573839099777E-2</c:v>
                </c:pt>
                <c:pt idx="4525">
                  <c:v>-9.2124573839099777E-2</c:v>
                </c:pt>
                <c:pt idx="4526">
                  <c:v>-9.2124573839099777E-2</c:v>
                </c:pt>
                <c:pt idx="4527">
                  <c:v>-9.0924474134987499E-2</c:v>
                </c:pt>
                <c:pt idx="4528">
                  <c:v>-8.9895817245748355E-2</c:v>
                </c:pt>
                <c:pt idx="4529">
                  <c:v>-0.10506850636202436</c:v>
                </c:pt>
                <c:pt idx="4530">
                  <c:v>-0.1058399990289538</c:v>
                </c:pt>
                <c:pt idx="4531">
                  <c:v>-0.10601144184382694</c:v>
                </c:pt>
                <c:pt idx="4532">
                  <c:v>-0.10601144184382694</c:v>
                </c:pt>
                <c:pt idx="4533">
                  <c:v>-0.10601144184382694</c:v>
                </c:pt>
                <c:pt idx="4534">
                  <c:v>-0.10652577028844645</c:v>
                </c:pt>
                <c:pt idx="4535">
                  <c:v>-0.10386840665791208</c:v>
                </c:pt>
                <c:pt idx="4536">
                  <c:v>-0.11192621895695143</c:v>
                </c:pt>
                <c:pt idx="4537">
                  <c:v>-0.11501218962466864</c:v>
                </c:pt>
                <c:pt idx="4538">
                  <c:v>-0.11055467643796602</c:v>
                </c:pt>
                <c:pt idx="4539">
                  <c:v>-0.11055467643796602</c:v>
                </c:pt>
                <c:pt idx="4540">
                  <c:v>-0.11055467643796602</c:v>
                </c:pt>
                <c:pt idx="4541">
                  <c:v>-0.116812339180837</c:v>
                </c:pt>
                <c:pt idx="4542">
                  <c:v>-0.10292547117610973</c:v>
                </c:pt>
                <c:pt idx="4543">
                  <c:v>-0.10249686413892689</c:v>
                </c:pt>
                <c:pt idx="4544">
                  <c:v>-0.10146820724968775</c:v>
                </c:pt>
                <c:pt idx="4545">
                  <c:v>-9.8553679396843674E-2</c:v>
                </c:pt>
                <c:pt idx="4546">
                  <c:v>-9.8553679396843674E-2</c:v>
                </c:pt>
                <c:pt idx="4547">
                  <c:v>-9.8553679396843674E-2</c:v>
                </c:pt>
                <c:pt idx="4548">
                  <c:v>-0.10652577028844645</c:v>
                </c:pt>
                <c:pt idx="4549">
                  <c:v>-0.10635432747357332</c:v>
                </c:pt>
                <c:pt idx="4550">
                  <c:v>-0.11629801073621748</c:v>
                </c:pt>
                <c:pt idx="4551">
                  <c:v>-0.11304059725362714</c:v>
                </c:pt>
                <c:pt idx="4552">
                  <c:v>-0.10892596969667079</c:v>
                </c:pt>
                <c:pt idx="4553">
                  <c:v>-0.10892596969667079</c:v>
                </c:pt>
                <c:pt idx="4554">
                  <c:v>-0.10892596969667079</c:v>
                </c:pt>
                <c:pt idx="4555">
                  <c:v>-0.11269771162388087</c:v>
                </c:pt>
                <c:pt idx="4556">
                  <c:v>-0.11466930399492237</c:v>
                </c:pt>
                <c:pt idx="4557">
                  <c:v>-0.11389781132799293</c:v>
                </c:pt>
                <c:pt idx="4558">
                  <c:v>-0.10832591984461482</c:v>
                </c:pt>
                <c:pt idx="4559">
                  <c:v>-0.10601144184382694</c:v>
                </c:pt>
                <c:pt idx="4560">
                  <c:v>-0.10601144184382694</c:v>
                </c:pt>
                <c:pt idx="4561">
                  <c:v>-0.10601144184382694</c:v>
                </c:pt>
                <c:pt idx="4562">
                  <c:v>-0.11406925414286606</c:v>
                </c:pt>
                <c:pt idx="4563">
                  <c:v>-0.11501218962466864</c:v>
                </c:pt>
                <c:pt idx="4564">
                  <c:v>-0.11218338317926113</c:v>
                </c:pt>
                <c:pt idx="4565">
                  <c:v>-0.12264139488652481</c:v>
                </c:pt>
                <c:pt idx="4566">
                  <c:v>-0.12152701658984932</c:v>
                </c:pt>
                <c:pt idx="4567">
                  <c:v>-0.12152701658984932</c:v>
                </c:pt>
                <c:pt idx="4568">
                  <c:v>-0.12152701658984932</c:v>
                </c:pt>
                <c:pt idx="4569">
                  <c:v>-0.12367005177576396</c:v>
                </c:pt>
                <c:pt idx="4570">
                  <c:v>-0.12238423066421511</c:v>
                </c:pt>
                <c:pt idx="4571">
                  <c:v>-0.12401293740551034</c:v>
                </c:pt>
                <c:pt idx="4572">
                  <c:v>-0.12401293740551034</c:v>
                </c:pt>
                <c:pt idx="4573">
                  <c:v>-0.12564164414680545</c:v>
                </c:pt>
                <c:pt idx="4574">
                  <c:v>-0.12564164414680545</c:v>
                </c:pt>
                <c:pt idx="4575">
                  <c:v>-0.12564164414680545</c:v>
                </c:pt>
                <c:pt idx="4576">
                  <c:v>-0.13035632155581789</c:v>
                </c:pt>
                <c:pt idx="4577">
                  <c:v>-0.12864189340708609</c:v>
                </c:pt>
                <c:pt idx="4578">
                  <c:v>-0.12529875851705918</c:v>
                </c:pt>
                <c:pt idx="4579">
                  <c:v>-0.12649885822117146</c:v>
                </c:pt>
                <c:pt idx="4580">
                  <c:v>-0.12564164414680545</c:v>
                </c:pt>
                <c:pt idx="4581">
                  <c:v>-0.12564164414680545</c:v>
                </c:pt>
                <c:pt idx="4582">
                  <c:v>-0.12564164414680545</c:v>
                </c:pt>
                <c:pt idx="4583">
                  <c:v>-0.11604084651390778</c:v>
                </c:pt>
                <c:pt idx="4584">
                  <c:v>-0.10764014858512216</c:v>
                </c:pt>
                <c:pt idx="4585">
                  <c:v>-9.7353579692731618E-2</c:v>
                </c:pt>
                <c:pt idx="4586">
                  <c:v>-9.9325172063773115E-2</c:v>
                </c:pt>
                <c:pt idx="4587">
                  <c:v>-9.8639400804280242E-2</c:v>
                </c:pt>
                <c:pt idx="4588">
                  <c:v>-9.8639400804280242E-2</c:v>
                </c:pt>
                <c:pt idx="4589">
                  <c:v>-9.8639400804280242E-2</c:v>
                </c:pt>
                <c:pt idx="4590">
                  <c:v>-8.6552682355721444E-2</c:v>
                </c:pt>
                <c:pt idx="4591">
                  <c:v>-8.8524274726763053E-2</c:v>
                </c:pt>
                <c:pt idx="4592">
                  <c:v>-8.560974687391909E-2</c:v>
                </c:pt>
                <c:pt idx="4593">
                  <c:v>-8.072362665003352E-2</c:v>
                </c:pt>
                <c:pt idx="4594">
                  <c:v>-8.2180890576455501E-2</c:v>
                </c:pt>
                <c:pt idx="4595">
                  <c:v>-8.2180890576455501E-2</c:v>
                </c:pt>
                <c:pt idx="4596">
                  <c:v>-8.2180890576455501E-2</c:v>
                </c:pt>
                <c:pt idx="4597">
                  <c:v>-8.4066761540060431E-2</c:v>
                </c:pt>
                <c:pt idx="4598">
                  <c:v>-8.4752532799553082E-2</c:v>
                </c:pt>
                <c:pt idx="4599">
                  <c:v>-7.6437556278204255E-2</c:v>
                </c:pt>
                <c:pt idx="4600">
                  <c:v>-7.7894820204626014E-2</c:v>
                </c:pt>
                <c:pt idx="4601">
                  <c:v>-7.9952133983104301E-2</c:v>
                </c:pt>
                <c:pt idx="4602">
                  <c:v>-7.9952133983104301E-2</c:v>
                </c:pt>
                <c:pt idx="4603">
                  <c:v>-7.9952133983104301E-2</c:v>
                </c:pt>
                <c:pt idx="4604">
                  <c:v>-8.072362665003352E-2</c:v>
                </c:pt>
                <c:pt idx="4605">
                  <c:v>-8.2352333391328747E-2</c:v>
                </c:pt>
                <c:pt idx="4606">
                  <c:v>-8.6638403763158234E-2</c:v>
                </c:pt>
                <c:pt idx="4607">
                  <c:v>-8.4666811392116514E-2</c:v>
                </c:pt>
                <c:pt idx="4608">
                  <c:v>-9.4524773247324112E-2</c:v>
                </c:pt>
                <c:pt idx="4609">
                  <c:v>-9.4524773247324112E-2</c:v>
                </c:pt>
                <c:pt idx="4610">
                  <c:v>-9.4524773247324112E-2</c:v>
                </c:pt>
                <c:pt idx="4611">
                  <c:v>-9.2810345098592428E-2</c:v>
                </c:pt>
                <c:pt idx="4612">
                  <c:v>-9.9325172063773115E-2</c:v>
                </c:pt>
                <c:pt idx="4613">
                  <c:v>-9.8210793767097404E-2</c:v>
                </c:pt>
                <c:pt idx="4614">
                  <c:v>-8.7752782059833723E-2</c:v>
                </c:pt>
                <c:pt idx="4615">
                  <c:v>-8.4923975614426439E-2</c:v>
                </c:pt>
                <c:pt idx="4616">
                  <c:v>-8.4923975614426439E-2</c:v>
                </c:pt>
                <c:pt idx="4617">
                  <c:v>-8.4923975614426439E-2</c:v>
                </c:pt>
                <c:pt idx="4618">
                  <c:v>-0.1007824359901951</c:v>
                </c:pt>
                <c:pt idx="4619">
                  <c:v>-9.6067758581182772E-2</c:v>
                </c:pt>
                <c:pt idx="4620">
                  <c:v>-0.10652577028844645</c:v>
                </c:pt>
                <c:pt idx="4621">
                  <c:v>-0.10352552102816581</c:v>
                </c:pt>
                <c:pt idx="4622">
                  <c:v>-0.10292547117610973</c:v>
                </c:pt>
                <c:pt idx="4623">
                  <c:v>-0.10292547117610973</c:v>
                </c:pt>
                <c:pt idx="4624">
                  <c:v>-0.10292547117610973</c:v>
                </c:pt>
                <c:pt idx="4625">
                  <c:v>-0.10121104302737804</c:v>
                </c:pt>
                <c:pt idx="4626">
                  <c:v>-9.4439051839887544E-2</c:v>
                </c:pt>
                <c:pt idx="4627">
                  <c:v>-9.2896066506028996E-2</c:v>
                </c:pt>
                <c:pt idx="4628">
                  <c:v>-8.3638154502877593E-2</c:v>
                </c:pt>
                <c:pt idx="4629">
                  <c:v>-9.0238702875494847E-2</c:v>
                </c:pt>
                <c:pt idx="4630">
                  <c:v>-9.0238702875494847E-2</c:v>
                </c:pt>
                <c:pt idx="4631">
                  <c:v>-9.0238702875494847E-2</c:v>
                </c:pt>
                <c:pt idx="4632">
                  <c:v>-9.2896066506028996E-2</c:v>
                </c:pt>
                <c:pt idx="4633">
                  <c:v>-9.238173806140948E-2</c:v>
                </c:pt>
                <c:pt idx="4634">
                  <c:v>-9.1438802579606904E-2</c:v>
                </c:pt>
                <c:pt idx="4635">
                  <c:v>-9.6239201396055907E-2</c:v>
                </c:pt>
                <c:pt idx="4636">
                  <c:v>-0.11175477614207829</c:v>
                </c:pt>
                <c:pt idx="4637">
                  <c:v>-0.11175477614207829</c:v>
                </c:pt>
                <c:pt idx="4638">
                  <c:v>-0.11175477614207829</c:v>
                </c:pt>
                <c:pt idx="4639">
                  <c:v>-0.10635432747357332</c:v>
                </c:pt>
                <c:pt idx="4640">
                  <c:v>-0.11218338317926113</c:v>
                </c:pt>
                <c:pt idx="4641">
                  <c:v>-0.10789731280743187</c:v>
                </c:pt>
                <c:pt idx="4642">
                  <c:v>-0.10969746236360023</c:v>
                </c:pt>
                <c:pt idx="4643">
                  <c:v>-0.10635432747357332</c:v>
                </c:pt>
                <c:pt idx="4644">
                  <c:v>-0.10635432747357332</c:v>
                </c:pt>
                <c:pt idx="4645">
                  <c:v>-0.10635432747357332</c:v>
                </c:pt>
                <c:pt idx="4646">
                  <c:v>-0.1122691045866977</c:v>
                </c:pt>
                <c:pt idx="4647">
                  <c:v>-0.1004395503604486</c:v>
                </c:pt>
                <c:pt idx="4648">
                  <c:v>-0.10506850636202436</c:v>
                </c:pt>
                <c:pt idx="4649">
                  <c:v>-9.949661487864625E-2</c:v>
                </c:pt>
                <c:pt idx="4650">
                  <c:v>-0.10515422776946104</c:v>
                </c:pt>
                <c:pt idx="4651">
                  <c:v>-0.10515422776946104</c:v>
                </c:pt>
                <c:pt idx="4652">
                  <c:v>-0.10515422776946104</c:v>
                </c:pt>
                <c:pt idx="4653">
                  <c:v>-0.10318263539841954</c:v>
                </c:pt>
                <c:pt idx="4654">
                  <c:v>-9.7867908137351023E-2</c:v>
                </c:pt>
                <c:pt idx="4655">
                  <c:v>-8.7752782059833723E-2</c:v>
                </c:pt>
                <c:pt idx="4656">
                  <c:v>-8.4152482947496998E-2</c:v>
                </c:pt>
                <c:pt idx="4657">
                  <c:v>-8.106651227977979E-2</c:v>
                </c:pt>
                <c:pt idx="4658">
                  <c:v>-8.106651227977979E-2</c:v>
                </c:pt>
                <c:pt idx="4659">
                  <c:v>-8.106651227977979E-2</c:v>
                </c:pt>
                <c:pt idx="4660">
                  <c:v>-7.9694969760794376E-2</c:v>
                </c:pt>
                <c:pt idx="4661">
                  <c:v>-7.9523526945921241E-2</c:v>
                </c:pt>
                <c:pt idx="4662">
                  <c:v>-8.3638154502877593E-2</c:v>
                </c:pt>
                <c:pt idx="4663">
                  <c:v>-8.1580840724399528E-2</c:v>
                </c:pt>
                <c:pt idx="4664">
                  <c:v>-8.8352831911889917E-2</c:v>
                </c:pt>
                <c:pt idx="4665">
                  <c:v>-8.8352831911889917E-2</c:v>
                </c:pt>
                <c:pt idx="4666">
                  <c:v>-8.8352831911889917E-2</c:v>
                </c:pt>
                <c:pt idx="4667">
                  <c:v>-8.8438553319326485E-2</c:v>
                </c:pt>
                <c:pt idx="4668">
                  <c:v>-7.660899909307739E-2</c:v>
                </c:pt>
                <c:pt idx="4669">
                  <c:v>-7.3523028425360182E-2</c:v>
                </c:pt>
                <c:pt idx="4670">
                  <c:v>-7.626611346333112E-2</c:v>
                </c:pt>
                <c:pt idx="4671">
                  <c:v>-6.683675864530636E-2</c:v>
                </c:pt>
                <c:pt idx="4672">
                  <c:v>-6.683675864530636E-2</c:v>
                </c:pt>
                <c:pt idx="4673">
                  <c:v>-6.683675864530636E-2</c:v>
                </c:pt>
                <c:pt idx="4674">
                  <c:v>-7.2837257165867531E-2</c:v>
                </c:pt>
                <c:pt idx="4675">
                  <c:v>-7.1894321684065066E-2</c:v>
                </c:pt>
                <c:pt idx="4676">
                  <c:v>-7.8580591464118887E-2</c:v>
                </c:pt>
                <c:pt idx="4677">
                  <c:v>-7.4037356869979698E-2</c:v>
                </c:pt>
                <c:pt idx="4678">
                  <c:v>-8.3981040132623863E-2</c:v>
                </c:pt>
                <c:pt idx="4679">
                  <c:v>-8.3981040132623863E-2</c:v>
                </c:pt>
                <c:pt idx="4680">
                  <c:v>-8.3981040132623863E-2</c:v>
                </c:pt>
                <c:pt idx="4681">
                  <c:v>-8.4752532799553082E-2</c:v>
                </c:pt>
                <c:pt idx="4682">
                  <c:v>-9.1867409616790074E-2</c:v>
                </c:pt>
                <c:pt idx="4683">
                  <c:v>-9.8210793767097404E-2</c:v>
                </c:pt>
                <c:pt idx="4684">
                  <c:v>-9.8039350952224269E-2</c:v>
                </c:pt>
                <c:pt idx="4685">
                  <c:v>-9.5553430136563255E-2</c:v>
                </c:pt>
                <c:pt idx="4686">
                  <c:v>-9.5553430136563255E-2</c:v>
                </c:pt>
                <c:pt idx="4687">
                  <c:v>-9.5553430136563255E-2</c:v>
                </c:pt>
                <c:pt idx="4688">
                  <c:v>-9.8810843619153599E-2</c:v>
                </c:pt>
                <c:pt idx="4689">
                  <c:v>-9.8296515174533972E-2</c:v>
                </c:pt>
                <c:pt idx="4690">
                  <c:v>-0.10129676443481461</c:v>
                </c:pt>
                <c:pt idx="4691">
                  <c:v>-0.11029751221565631</c:v>
                </c:pt>
                <c:pt idx="4692">
                  <c:v>-0.1072115415479391</c:v>
                </c:pt>
                <c:pt idx="4693">
                  <c:v>-0.1072115415479391</c:v>
                </c:pt>
                <c:pt idx="4694">
                  <c:v>-0.1072115415479391</c:v>
                </c:pt>
                <c:pt idx="4695">
                  <c:v>-0.10944029814129053</c:v>
                </c:pt>
                <c:pt idx="4696">
                  <c:v>-0.108068755622305</c:v>
                </c:pt>
                <c:pt idx="4697">
                  <c:v>-0.10438273510253182</c:v>
                </c:pt>
                <c:pt idx="4698">
                  <c:v>-0.10764014858512216</c:v>
                </c:pt>
                <c:pt idx="4699">
                  <c:v>-0.11544079666185147</c:v>
                </c:pt>
                <c:pt idx="4700">
                  <c:v>-0.11544079666185147</c:v>
                </c:pt>
                <c:pt idx="4701">
                  <c:v>-0.11544079666185147</c:v>
                </c:pt>
                <c:pt idx="4702">
                  <c:v>-0.11441213977261255</c:v>
                </c:pt>
                <c:pt idx="4703">
                  <c:v>-0.11724094621801984</c:v>
                </c:pt>
                <c:pt idx="4704">
                  <c:v>-0.10746870577024903</c:v>
                </c:pt>
                <c:pt idx="4705">
                  <c:v>-0.1173266676254564</c:v>
                </c:pt>
                <c:pt idx="4706">
                  <c:v>-0.11646945355109062</c:v>
                </c:pt>
                <c:pt idx="4707">
                  <c:v>-0.11646945355109062</c:v>
                </c:pt>
                <c:pt idx="4708">
                  <c:v>-0.11646945355109062</c:v>
                </c:pt>
                <c:pt idx="4709">
                  <c:v>-0.11544079666185147</c:v>
                </c:pt>
                <c:pt idx="4710">
                  <c:v>-0.11861248873700525</c:v>
                </c:pt>
                <c:pt idx="4711">
                  <c:v>-0.12641313681373489</c:v>
                </c:pt>
                <c:pt idx="4712">
                  <c:v>-0.12649885822117146</c:v>
                </c:pt>
                <c:pt idx="4713">
                  <c:v>-0.12855617199964953</c:v>
                </c:pt>
                <c:pt idx="4714">
                  <c:v>-0.12855617199964953</c:v>
                </c:pt>
                <c:pt idx="4715">
                  <c:v>-0.12855617199964953</c:v>
                </c:pt>
                <c:pt idx="4716">
                  <c:v>-0.13464239192764715</c:v>
                </c:pt>
                <c:pt idx="4717">
                  <c:v>-0.13498527755739342</c:v>
                </c:pt>
                <c:pt idx="4718">
                  <c:v>-0.135928213039196</c:v>
                </c:pt>
                <c:pt idx="4719">
                  <c:v>-0.14192871155975728</c:v>
                </c:pt>
                <c:pt idx="4720">
                  <c:v>-0.140728611855645</c:v>
                </c:pt>
                <c:pt idx="4721">
                  <c:v>-0.140728611855645</c:v>
                </c:pt>
                <c:pt idx="4722">
                  <c:v>-0.140728611855645</c:v>
                </c:pt>
                <c:pt idx="4723">
                  <c:v>-0.12289855910883463</c:v>
                </c:pt>
                <c:pt idx="4724">
                  <c:v>-0.1210126881452297</c:v>
                </c:pt>
                <c:pt idx="4725">
                  <c:v>-0.11938398140393447</c:v>
                </c:pt>
                <c:pt idx="4726">
                  <c:v>-0.1249558728873128</c:v>
                </c:pt>
                <c:pt idx="4727">
                  <c:v>-0.1317278640748033</c:v>
                </c:pt>
                <c:pt idx="4728">
                  <c:v>-0.1317278640748033</c:v>
                </c:pt>
                <c:pt idx="4729">
                  <c:v>-0.1317278640748033</c:v>
                </c:pt>
                <c:pt idx="4730">
                  <c:v>-0.13087065000043729</c:v>
                </c:pt>
                <c:pt idx="4731">
                  <c:v>-0.13772836259536436</c:v>
                </c:pt>
                <c:pt idx="4732">
                  <c:v>-0.13644254148381552</c:v>
                </c:pt>
                <c:pt idx="4733">
                  <c:v>-0.12881333622195923</c:v>
                </c:pt>
                <c:pt idx="4734">
                  <c:v>-0.13575677022432286</c:v>
                </c:pt>
                <c:pt idx="4735">
                  <c:v>-0.13575677022432286</c:v>
                </c:pt>
                <c:pt idx="4736">
                  <c:v>-0.13575677022432286</c:v>
                </c:pt>
                <c:pt idx="4737">
                  <c:v>-0.13147069985249338</c:v>
                </c:pt>
                <c:pt idx="4738">
                  <c:v>-0.13447094911277402</c:v>
                </c:pt>
                <c:pt idx="4739">
                  <c:v>-0.13447094911277402</c:v>
                </c:pt>
                <c:pt idx="4740">
                  <c:v>-0.1288990576293958</c:v>
                </c:pt>
                <c:pt idx="4741">
                  <c:v>-0.13155642125993017</c:v>
                </c:pt>
                <c:pt idx="4742">
                  <c:v>-0.13155642125993017</c:v>
                </c:pt>
                <c:pt idx="4743">
                  <c:v>-0.13155642125993017</c:v>
                </c:pt>
                <c:pt idx="4744">
                  <c:v>-0.13181358548223987</c:v>
                </c:pt>
                <c:pt idx="4745">
                  <c:v>-0.13669970570612522</c:v>
                </c:pt>
                <c:pt idx="4746">
                  <c:v>-0.13884274089204007</c:v>
                </c:pt>
                <c:pt idx="4747">
                  <c:v>-0.13575677022432286</c:v>
                </c:pt>
                <c:pt idx="4748">
                  <c:v>-0.14499325187561507</c:v>
                </c:pt>
                <c:pt idx="4749">
                  <c:v>-0.14499325187561507</c:v>
                </c:pt>
                <c:pt idx="4750">
                  <c:v>-0.14499325187561507</c:v>
                </c:pt>
                <c:pt idx="4751">
                  <c:v>-0.12886905513679303</c:v>
                </c:pt>
                <c:pt idx="4752">
                  <c:v>-0.12488043804876869</c:v>
                </c:pt>
                <c:pt idx="4753">
                  <c:v>-0.12454098127531965</c:v>
                </c:pt>
                <c:pt idx="4754">
                  <c:v>-0.1238620677284219</c:v>
                </c:pt>
                <c:pt idx="4755">
                  <c:v>-0.12657772191601313</c:v>
                </c:pt>
                <c:pt idx="4756">
                  <c:v>-0.12657772191601313</c:v>
                </c:pt>
                <c:pt idx="4757">
                  <c:v>-0.12657772191601313</c:v>
                </c:pt>
                <c:pt idx="4758">
                  <c:v>-0.12954796868369067</c:v>
                </c:pt>
                <c:pt idx="4759">
                  <c:v>-0.12292856160143739</c:v>
                </c:pt>
                <c:pt idx="4760">
                  <c:v>-0.12488043804876869</c:v>
                </c:pt>
                <c:pt idx="4761">
                  <c:v>-0.12980256126377732</c:v>
                </c:pt>
                <c:pt idx="4762">
                  <c:v>-0.14049544962741745</c:v>
                </c:pt>
                <c:pt idx="4763">
                  <c:v>-0.14049544962741745</c:v>
                </c:pt>
                <c:pt idx="4764">
                  <c:v>-0.14049544962741745</c:v>
                </c:pt>
                <c:pt idx="4765">
                  <c:v>-0.14134409156103955</c:v>
                </c:pt>
                <c:pt idx="4766">
                  <c:v>-0.1402408570473308</c:v>
                </c:pt>
                <c:pt idx="4767">
                  <c:v>-0.14100463478759073</c:v>
                </c:pt>
                <c:pt idx="4768">
                  <c:v>-0.13650683253939289</c:v>
                </c:pt>
                <c:pt idx="4769">
                  <c:v>-0.14363542478181945</c:v>
                </c:pt>
                <c:pt idx="4770">
                  <c:v>-0.14363542478181945</c:v>
                </c:pt>
                <c:pt idx="4771">
                  <c:v>-0.14363542478181945</c:v>
                </c:pt>
                <c:pt idx="4772">
                  <c:v>-0.14473865929552843</c:v>
                </c:pt>
                <c:pt idx="4773">
                  <c:v>-0.15084888121760853</c:v>
                </c:pt>
                <c:pt idx="4774">
                  <c:v>-0.15033969605743502</c:v>
                </c:pt>
                <c:pt idx="4775">
                  <c:v>-0.16111744861443722</c:v>
                </c:pt>
                <c:pt idx="4776">
                  <c:v>-0.17257411471833728</c:v>
                </c:pt>
                <c:pt idx="4777">
                  <c:v>-0.17257411471833728</c:v>
                </c:pt>
                <c:pt idx="4778">
                  <c:v>-0.17257411471833728</c:v>
                </c:pt>
                <c:pt idx="4779">
                  <c:v>-0.17724164535325937</c:v>
                </c:pt>
                <c:pt idx="4780">
                  <c:v>-0.174780583745755</c:v>
                </c:pt>
                <c:pt idx="4781">
                  <c:v>-0.17130115181790384</c:v>
                </c:pt>
                <c:pt idx="4782">
                  <c:v>-0.15958989313391736</c:v>
                </c:pt>
                <c:pt idx="4783">
                  <c:v>-0.16595470763608389</c:v>
                </c:pt>
                <c:pt idx="4784">
                  <c:v>-0.16595470763608389</c:v>
                </c:pt>
                <c:pt idx="4785">
                  <c:v>-0.16595470763608389</c:v>
                </c:pt>
                <c:pt idx="4786">
                  <c:v>-0.16748226311660397</c:v>
                </c:pt>
                <c:pt idx="4787">
                  <c:v>-0.16340878183521723</c:v>
                </c:pt>
                <c:pt idx="4788">
                  <c:v>-0.15644991797951513</c:v>
                </c:pt>
                <c:pt idx="4789">
                  <c:v>-0.16391796699539063</c:v>
                </c:pt>
                <c:pt idx="4790">
                  <c:v>-0.16247527570823284</c:v>
                </c:pt>
                <c:pt idx="4791">
                  <c:v>-0.16247527570823284</c:v>
                </c:pt>
                <c:pt idx="4792">
                  <c:v>-0.16247527570823284</c:v>
                </c:pt>
                <c:pt idx="4793">
                  <c:v>-0.16943413956393505</c:v>
                </c:pt>
                <c:pt idx="4794">
                  <c:v>-0.16714280634315504</c:v>
                </c:pt>
                <c:pt idx="4795">
                  <c:v>-0.16256013990159501</c:v>
                </c:pt>
                <c:pt idx="4796">
                  <c:v>-0.16162663377461062</c:v>
                </c:pt>
                <c:pt idx="4797">
                  <c:v>-0.16281473248168166</c:v>
                </c:pt>
                <c:pt idx="4798">
                  <c:v>-0.16281473248168166</c:v>
                </c:pt>
                <c:pt idx="4799">
                  <c:v>-0.16281473248168166</c:v>
                </c:pt>
                <c:pt idx="4800">
                  <c:v>-0.16205095474142173</c:v>
                </c:pt>
                <c:pt idx="4801">
                  <c:v>-0.14796349864329295</c:v>
                </c:pt>
                <c:pt idx="4802">
                  <c:v>-0.14881214057691516</c:v>
                </c:pt>
                <c:pt idx="4803">
                  <c:v>-0.15721369571977506</c:v>
                </c:pt>
                <c:pt idx="4804">
                  <c:v>-0.17299843568514828</c:v>
                </c:pt>
                <c:pt idx="4805">
                  <c:v>-0.17299843568514828</c:v>
                </c:pt>
                <c:pt idx="4806">
                  <c:v>-0.17299843568514828</c:v>
                </c:pt>
                <c:pt idx="4807">
                  <c:v>-0.17520490471256611</c:v>
                </c:pt>
                <c:pt idx="4808">
                  <c:v>-0.18131512663464611</c:v>
                </c:pt>
                <c:pt idx="4809">
                  <c:v>-0.17359248503868385</c:v>
                </c:pt>
                <c:pt idx="4810">
                  <c:v>-0.18156971921473275</c:v>
                </c:pt>
                <c:pt idx="4811">
                  <c:v>-0.18538860791603273</c:v>
                </c:pt>
                <c:pt idx="4812">
                  <c:v>-0.18538860791603273</c:v>
                </c:pt>
                <c:pt idx="4813">
                  <c:v>-0.18538860791603273</c:v>
                </c:pt>
                <c:pt idx="4814">
                  <c:v>-0.18581292888284384</c:v>
                </c:pt>
                <c:pt idx="4815">
                  <c:v>-0.18547347210939491</c:v>
                </c:pt>
                <c:pt idx="4816">
                  <c:v>-0.18462483017577269</c:v>
                </c:pt>
                <c:pt idx="4817">
                  <c:v>-0.17987243534748831</c:v>
                </c:pt>
                <c:pt idx="4818">
                  <c:v>-0.1827578179218039</c:v>
                </c:pt>
                <c:pt idx="4819">
                  <c:v>-0.1827578179218039</c:v>
                </c:pt>
                <c:pt idx="4820">
                  <c:v>-0.1827578179218039</c:v>
                </c:pt>
                <c:pt idx="4821">
                  <c:v>-0.18131512663464611</c:v>
                </c:pt>
                <c:pt idx="4822">
                  <c:v>-0.17826001567360605</c:v>
                </c:pt>
                <c:pt idx="4823">
                  <c:v>-0.17893892922050381</c:v>
                </c:pt>
                <c:pt idx="4824">
                  <c:v>-0.17554436148601493</c:v>
                </c:pt>
                <c:pt idx="4825">
                  <c:v>-0.174780583745755</c:v>
                </c:pt>
                <c:pt idx="4826">
                  <c:v>-0.174780583745755</c:v>
                </c:pt>
                <c:pt idx="4827">
                  <c:v>-0.174780583745755</c:v>
                </c:pt>
                <c:pt idx="4828">
                  <c:v>-0.17410167019885725</c:v>
                </c:pt>
                <c:pt idx="4829">
                  <c:v>-0.1818243117948195</c:v>
                </c:pt>
                <c:pt idx="4830">
                  <c:v>-0.18428537340232376</c:v>
                </c:pt>
                <c:pt idx="4831">
                  <c:v>-0.17528976890592829</c:v>
                </c:pt>
                <c:pt idx="4832">
                  <c:v>-0.17079196665773055</c:v>
                </c:pt>
                <c:pt idx="4833">
                  <c:v>-0.17079196665773055</c:v>
                </c:pt>
                <c:pt idx="4834">
                  <c:v>-0.17079196665773055</c:v>
                </c:pt>
                <c:pt idx="4835">
                  <c:v>-0.17961784276740167</c:v>
                </c:pt>
                <c:pt idx="4836">
                  <c:v>-0.18470969436913498</c:v>
                </c:pt>
                <c:pt idx="4837">
                  <c:v>-0.19243233596509712</c:v>
                </c:pt>
                <c:pt idx="4838">
                  <c:v>-0.18437023759568616</c:v>
                </c:pt>
                <c:pt idx="4839">
                  <c:v>-0.18852858307043485</c:v>
                </c:pt>
                <c:pt idx="4840">
                  <c:v>-0.18852858307043485</c:v>
                </c:pt>
                <c:pt idx="4841">
                  <c:v>-0.18852858307043485</c:v>
                </c:pt>
                <c:pt idx="4842">
                  <c:v>-0.18954695339078165</c:v>
                </c:pt>
                <c:pt idx="4843">
                  <c:v>-0.18496428694922162</c:v>
                </c:pt>
                <c:pt idx="4844">
                  <c:v>-0.18335186727533936</c:v>
                </c:pt>
                <c:pt idx="4845">
                  <c:v>-0.18708589178327717</c:v>
                </c:pt>
                <c:pt idx="4846">
                  <c:v>-0.18963181758414382</c:v>
                </c:pt>
                <c:pt idx="4847">
                  <c:v>-0.18963181758414382</c:v>
                </c:pt>
                <c:pt idx="4848">
                  <c:v>-0.18963181758414382</c:v>
                </c:pt>
                <c:pt idx="4849">
                  <c:v>-0.18301241050189054</c:v>
                </c:pt>
                <c:pt idx="4850">
                  <c:v>-0.1860675214629306</c:v>
                </c:pt>
                <c:pt idx="4851">
                  <c:v>-0.18632211404301724</c:v>
                </c:pt>
                <c:pt idx="4852">
                  <c:v>-0.19166855822483708</c:v>
                </c:pt>
                <c:pt idx="4853">
                  <c:v>-0.18335186727533936</c:v>
                </c:pt>
                <c:pt idx="4854">
                  <c:v>-0.18335186727533936</c:v>
                </c:pt>
                <c:pt idx="4855">
                  <c:v>-0.18335186727533936</c:v>
                </c:pt>
                <c:pt idx="4856">
                  <c:v>-0.19175342241819937</c:v>
                </c:pt>
                <c:pt idx="4857">
                  <c:v>-0.19726959498674379</c:v>
                </c:pt>
                <c:pt idx="4858">
                  <c:v>-0.20185226142830381</c:v>
                </c:pt>
                <c:pt idx="4859">
                  <c:v>-0.20405873045572154</c:v>
                </c:pt>
                <c:pt idx="4860">
                  <c:v>-0.20371927368227261</c:v>
                </c:pt>
                <c:pt idx="4861">
                  <c:v>-0.20371927368227261</c:v>
                </c:pt>
                <c:pt idx="4862">
                  <c:v>-0.20371927368227261</c:v>
                </c:pt>
                <c:pt idx="4863">
                  <c:v>-0.20354954529554825</c:v>
                </c:pt>
                <c:pt idx="4864">
                  <c:v>-0.21840077913393696</c:v>
                </c:pt>
                <c:pt idx="4865">
                  <c:v>-0.21602458171979488</c:v>
                </c:pt>
                <c:pt idx="4866">
                  <c:v>-0.22773584040378136</c:v>
                </c:pt>
                <c:pt idx="4867">
                  <c:v>-0.22578396395645028</c:v>
                </c:pt>
                <c:pt idx="4868">
                  <c:v>-0.22578396395645028</c:v>
                </c:pt>
                <c:pt idx="4869">
                  <c:v>-0.22578396395645028</c:v>
                </c:pt>
                <c:pt idx="4870">
                  <c:v>-0.22264398880204805</c:v>
                </c:pt>
                <c:pt idx="4871">
                  <c:v>-0.22765097621041919</c:v>
                </c:pt>
                <c:pt idx="4872">
                  <c:v>-0.23978655586121689</c:v>
                </c:pt>
                <c:pt idx="4873">
                  <c:v>-0.2439449013359658</c:v>
                </c:pt>
                <c:pt idx="4874">
                  <c:v>-0.23885304973423249</c:v>
                </c:pt>
                <c:pt idx="4875">
                  <c:v>-0.23885304973423249</c:v>
                </c:pt>
                <c:pt idx="4876">
                  <c:v>-0.23885304973423249</c:v>
                </c:pt>
                <c:pt idx="4877">
                  <c:v>-0.23834386457405921</c:v>
                </c:pt>
                <c:pt idx="4878">
                  <c:v>-0.22977258104447473</c:v>
                </c:pt>
                <c:pt idx="4879">
                  <c:v>-0.23053635878473477</c:v>
                </c:pt>
                <c:pt idx="4880">
                  <c:v>-0.23486443264620804</c:v>
                </c:pt>
                <c:pt idx="4881">
                  <c:v>-0.21933428526092147</c:v>
                </c:pt>
                <c:pt idx="4882">
                  <c:v>-0.21933428526092147</c:v>
                </c:pt>
                <c:pt idx="4883">
                  <c:v>-0.21933428526092147</c:v>
                </c:pt>
                <c:pt idx="4884">
                  <c:v>-0.22629314911662368</c:v>
                </c:pt>
                <c:pt idx="4885">
                  <c:v>-0.23588280296655473</c:v>
                </c:pt>
                <c:pt idx="4886">
                  <c:v>-0.240210876828028</c:v>
                </c:pt>
                <c:pt idx="4887">
                  <c:v>-0.24080492618156357</c:v>
                </c:pt>
                <c:pt idx="4888">
                  <c:v>-0.23842872876742138</c:v>
                </c:pt>
                <c:pt idx="4889">
                  <c:v>-0.23842872876742138</c:v>
                </c:pt>
                <c:pt idx="4890">
                  <c:v>-0.23842872876742138</c:v>
                </c:pt>
                <c:pt idx="4891">
                  <c:v>-0.23376119813249918</c:v>
                </c:pt>
                <c:pt idx="4892">
                  <c:v>-0.22968771685111256</c:v>
                </c:pt>
                <c:pt idx="4893">
                  <c:v>-0.23350660555241254</c:v>
                </c:pt>
                <c:pt idx="4894">
                  <c:v>-0.22544450718300146</c:v>
                </c:pt>
                <c:pt idx="4895">
                  <c:v>-0.20974463141099042</c:v>
                </c:pt>
                <c:pt idx="4896">
                  <c:v>-0.20974463141099042</c:v>
                </c:pt>
                <c:pt idx="4897">
                  <c:v>-0.20974463141099042</c:v>
                </c:pt>
                <c:pt idx="4898">
                  <c:v>-0.21364838430565258</c:v>
                </c:pt>
                <c:pt idx="4899">
                  <c:v>-0.210763001731337</c:v>
                </c:pt>
                <c:pt idx="4900">
                  <c:v>-0.20405873045572154</c:v>
                </c:pt>
                <c:pt idx="4901">
                  <c:v>-0.20949003883090378</c:v>
                </c:pt>
                <c:pt idx="4902">
                  <c:v>-0.1967604098265705</c:v>
                </c:pt>
                <c:pt idx="4903">
                  <c:v>-0.1967604098265705</c:v>
                </c:pt>
                <c:pt idx="4904">
                  <c:v>-0.1967604098265705</c:v>
                </c:pt>
                <c:pt idx="4905">
                  <c:v>-0.19548744692613718</c:v>
                </c:pt>
                <c:pt idx="4906">
                  <c:v>-0.18988641016423047</c:v>
                </c:pt>
                <c:pt idx="4907">
                  <c:v>-0.18360645985542612</c:v>
                </c:pt>
                <c:pt idx="4908">
                  <c:v>-0.18852858307043485</c:v>
                </c:pt>
                <c:pt idx="4909">
                  <c:v>-0.19107450887130151</c:v>
                </c:pt>
                <c:pt idx="4910">
                  <c:v>-0.19107450887130151</c:v>
                </c:pt>
                <c:pt idx="4911">
                  <c:v>-0.19107450887130151</c:v>
                </c:pt>
                <c:pt idx="4912">
                  <c:v>-0.19081991629121486</c:v>
                </c:pt>
                <c:pt idx="4913">
                  <c:v>-0.1859826572695682</c:v>
                </c:pt>
                <c:pt idx="4914">
                  <c:v>-0.18700102758991499</c:v>
                </c:pt>
                <c:pt idx="4915">
                  <c:v>-0.19005613855095493</c:v>
                </c:pt>
                <c:pt idx="4916">
                  <c:v>-0.18123026244128382</c:v>
                </c:pt>
                <c:pt idx="4917">
                  <c:v>-0.18123026244128382</c:v>
                </c:pt>
                <c:pt idx="4918">
                  <c:v>-0.18123026244128382</c:v>
                </c:pt>
                <c:pt idx="4919">
                  <c:v>-0.18793453371689939</c:v>
                </c:pt>
                <c:pt idx="4920">
                  <c:v>-0.18997127435759265</c:v>
                </c:pt>
                <c:pt idx="4921">
                  <c:v>-0.19854255788717712</c:v>
                </c:pt>
                <c:pt idx="4922">
                  <c:v>-0.20575601432296597</c:v>
                </c:pt>
                <c:pt idx="4923">
                  <c:v>-0.20567115012960369</c:v>
                </c:pt>
                <c:pt idx="4924">
                  <c:v>-0.20567115012960369</c:v>
                </c:pt>
                <c:pt idx="4925">
                  <c:v>-0.20567115012960369</c:v>
                </c:pt>
                <c:pt idx="4926">
                  <c:v>-0.20482250819598147</c:v>
                </c:pt>
                <c:pt idx="4927">
                  <c:v>-0.19718473079338161</c:v>
                </c:pt>
                <c:pt idx="4928">
                  <c:v>-0.20083389110795713</c:v>
                </c:pt>
                <c:pt idx="4929">
                  <c:v>-0.1920928791916483</c:v>
                </c:pt>
                <c:pt idx="4930">
                  <c:v>-0.1915836940314749</c:v>
                </c:pt>
                <c:pt idx="4931">
                  <c:v>-0.1915836940314749</c:v>
                </c:pt>
                <c:pt idx="4932">
                  <c:v>-0.1915836940314749</c:v>
                </c:pt>
                <c:pt idx="4933">
                  <c:v>-0.19345070628544381</c:v>
                </c:pt>
                <c:pt idx="4934">
                  <c:v>-0.1930263853186327</c:v>
                </c:pt>
                <c:pt idx="4935">
                  <c:v>-0.19115937306466391</c:v>
                </c:pt>
                <c:pt idx="4936">
                  <c:v>-0.19319611370535716</c:v>
                </c:pt>
                <c:pt idx="4937">
                  <c:v>-0.19514799015268824</c:v>
                </c:pt>
                <c:pt idx="4938">
                  <c:v>-0.19514799015268824</c:v>
                </c:pt>
                <c:pt idx="4939">
                  <c:v>-0.19514799015268824</c:v>
                </c:pt>
                <c:pt idx="4940">
                  <c:v>-0.18929236081069489</c:v>
                </c:pt>
                <c:pt idx="4941">
                  <c:v>-0.19175342241819937</c:v>
                </c:pt>
                <c:pt idx="4942">
                  <c:v>-0.20032470594778373</c:v>
                </c:pt>
                <c:pt idx="4943">
                  <c:v>-0.20465277980925711</c:v>
                </c:pt>
                <c:pt idx="4944">
                  <c:v>-0.20371927368227261</c:v>
                </c:pt>
                <c:pt idx="4945">
                  <c:v>-0.20371927368227261</c:v>
                </c:pt>
                <c:pt idx="4946">
                  <c:v>-0.20371927368227261</c:v>
                </c:pt>
                <c:pt idx="4947">
                  <c:v>-0.2051619649694304</c:v>
                </c:pt>
                <c:pt idx="4948">
                  <c:v>-0.21560026075298366</c:v>
                </c:pt>
                <c:pt idx="4949">
                  <c:v>-0.21551539655962149</c:v>
                </c:pt>
                <c:pt idx="4950">
                  <c:v>-0.20821707593047034</c:v>
                </c:pt>
                <c:pt idx="4951">
                  <c:v>-0.20482250819598147</c:v>
                </c:pt>
                <c:pt idx="4952">
                  <c:v>-0.20482250819598147</c:v>
                </c:pt>
                <c:pt idx="4953">
                  <c:v>-0.20482250819598147</c:v>
                </c:pt>
                <c:pt idx="4954">
                  <c:v>-0.2075381623835727</c:v>
                </c:pt>
                <c:pt idx="4955">
                  <c:v>-0.20363440948891043</c:v>
                </c:pt>
                <c:pt idx="4956">
                  <c:v>-0.19947606401416151</c:v>
                </c:pt>
                <c:pt idx="4957">
                  <c:v>-0.20915058205745485</c:v>
                </c:pt>
                <c:pt idx="4958">
                  <c:v>-0.2163640384932437</c:v>
                </c:pt>
                <c:pt idx="4959">
                  <c:v>-0.2163640384932437</c:v>
                </c:pt>
                <c:pt idx="4960">
                  <c:v>-0.2163640384932437</c:v>
                </c:pt>
                <c:pt idx="4961">
                  <c:v>-0.21390297688573923</c:v>
                </c:pt>
                <c:pt idx="4962">
                  <c:v>-0.22417154428256814</c:v>
                </c:pt>
                <c:pt idx="4963">
                  <c:v>-0.22493532202282807</c:v>
                </c:pt>
                <c:pt idx="4964">
                  <c:v>-0.23045149459137249</c:v>
                </c:pt>
                <c:pt idx="4965">
                  <c:v>-0.22934826007766362</c:v>
                </c:pt>
                <c:pt idx="4966">
                  <c:v>-0.22934826007766362</c:v>
                </c:pt>
                <c:pt idx="4967">
                  <c:v>-0.22934826007766362</c:v>
                </c:pt>
                <c:pt idx="4968">
                  <c:v>-0.22977258104447473</c:v>
                </c:pt>
                <c:pt idx="4969">
                  <c:v>-0.23444011167939693</c:v>
                </c:pt>
                <c:pt idx="4970">
                  <c:v>-0.23503416103293251</c:v>
                </c:pt>
                <c:pt idx="4971">
                  <c:v>-0.2294331242710258</c:v>
                </c:pt>
                <c:pt idx="4972">
                  <c:v>-0.23410065490594811</c:v>
                </c:pt>
                <c:pt idx="4973">
                  <c:v>-0.23410065490594811</c:v>
                </c:pt>
                <c:pt idx="4974">
                  <c:v>-0.23410065490594811</c:v>
                </c:pt>
                <c:pt idx="4975">
                  <c:v>-0.23138500071835699</c:v>
                </c:pt>
                <c:pt idx="4976">
                  <c:v>-0.22544450718300146</c:v>
                </c:pt>
                <c:pt idx="4977">
                  <c:v>-0.22255912460868588</c:v>
                </c:pt>
                <c:pt idx="4978">
                  <c:v>-0.22230453202859923</c:v>
                </c:pt>
                <c:pt idx="4979">
                  <c:v>-0.23070608717145924</c:v>
                </c:pt>
                <c:pt idx="4980">
                  <c:v>-0.23070608717145924</c:v>
                </c:pt>
                <c:pt idx="4981">
                  <c:v>-0.23070608717145924</c:v>
                </c:pt>
                <c:pt idx="4982">
                  <c:v>-0.23444011167939693</c:v>
                </c:pt>
                <c:pt idx="4983">
                  <c:v>-0.23868332134750803</c:v>
                </c:pt>
                <c:pt idx="4984">
                  <c:v>-0.23520388941965698</c:v>
                </c:pt>
                <c:pt idx="4985">
                  <c:v>-0.23435524748603476</c:v>
                </c:pt>
                <c:pt idx="4986">
                  <c:v>-0.23435524748603476</c:v>
                </c:pt>
                <c:pt idx="4987">
                  <c:v>-0.23435524748603476</c:v>
                </c:pt>
                <c:pt idx="4988">
                  <c:v>-0.23435524748603476</c:v>
                </c:pt>
                <c:pt idx="4989">
                  <c:v>-0.23622225974000355</c:v>
                </c:pt>
                <c:pt idx="4990">
                  <c:v>-0.24267193843553247</c:v>
                </c:pt>
                <c:pt idx="4991">
                  <c:v>-0.24088979037492586</c:v>
                </c:pt>
                <c:pt idx="4992">
                  <c:v>-0.24572704939657242</c:v>
                </c:pt>
                <c:pt idx="4993">
                  <c:v>-0.23639198812672801</c:v>
                </c:pt>
                <c:pt idx="4994">
                  <c:v>-0.23639198812672801</c:v>
                </c:pt>
                <c:pt idx="4995">
                  <c:v>-0.23639198812672801</c:v>
                </c:pt>
                <c:pt idx="4996">
                  <c:v>-0.23808927199397245</c:v>
                </c:pt>
                <c:pt idx="4997">
                  <c:v>-0.24470867907622573</c:v>
                </c:pt>
                <c:pt idx="4998">
                  <c:v>-0.26176638194203239</c:v>
                </c:pt>
                <c:pt idx="4999">
                  <c:v>-0.25989936968806349</c:v>
                </c:pt>
                <c:pt idx="5000">
                  <c:v>-0.26490635709643462</c:v>
                </c:pt>
                <c:pt idx="5001">
                  <c:v>-0.26490635709643462</c:v>
                </c:pt>
                <c:pt idx="5002">
                  <c:v>-0.26490635709643462</c:v>
                </c:pt>
                <c:pt idx="5003">
                  <c:v>-0.27178035675877454</c:v>
                </c:pt>
                <c:pt idx="5004">
                  <c:v>-0.26702796193049005</c:v>
                </c:pt>
                <c:pt idx="5005">
                  <c:v>-0.27050739385834122</c:v>
                </c:pt>
                <c:pt idx="5006">
                  <c:v>-0.2663490483835923</c:v>
                </c:pt>
                <c:pt idx="5007">
                  <c:v>-0.27559924546007453</c:v>
                </c:pt>
                <c:pt idx="5008">
                  <c:v>-0.27559924546007453</c:v>
                </c:pt>
                <c:pt idx="5009">
                  <c:v>-0.27559924546007453</c:v>
                </c:pt>
                <c:pt idx="5010">
                  <c:v>-0.27559924546007453</c:v>
                </c:pt>
                <c:pt idx="5011">
                  <c:v>-0.27755112190740572</c:v>
                </c:pt>
                <c:pt idx="5012">
                  <c:v>-0.27924840577465004</c:v>
                </c:pt>
                <c:pt idx="5013">
                  <c:v>-0.26872524579773449</c:v>
                </c:pt>
                <c:pt idx="5014">
                  <c:v>-0.25650480195357461</c:v>
                </c:pt>
                <c:pt idx="5015">
                  <c:v>-0.25650480195357461</c:v>
                </c:pt>
                <c:pt idx="5016">
                  <c:v>-0.25650480195357461</c:v>
                </c:pt>
                <c:pt idx="5017">
                  <c:v>-0.25786262904737012</c:v>
                </c:pt>
                <c:pt idx="5018">
                  <c:v>-0.25081890099830573</c:v>
                </c:pt>
                <c:pt idx="5019">
                  <c:v>-0.25039458003149462</c:v>
                </c:pt>
                <c:pt idx="5020">
                  <c:v>-0.25370428357262131</c:v>
                </c:pt>
                <c:pt idx="5021">
                  <c:v>-0.24988539487132133</c:v>
                </c:pt>
                <c:pt idx="5022">
                  <c:v>-0.24988539487132133</c:v>
                </c:pt>
                <c:pt idx="5023">
                  <c:v>-0.24988539487132133</c:v>
                </c:pt>
                <c:pt idx="5024">
                  <c:v>-0.25540156743986575</c:v>
                </c:pt>
                <c:pt idx="5025">
                  <c:v>-0.25692912292038572</c:v>
                </c:pt>
                <c:pt idx="5026">
                  <c:v>-0.25726857969383465</c:v>
                </c:pt>
                <c:pt idx="5027">
                  <c:v>-0.26253015968229232</c:v>
                </c:pt>
                <c:pt idx="5028">
                  <c:v>-0.26295448064910343</c:v>
                </c:pt>
                <c:pt idx="5029">
                  <c:v>-0.26295448064910343</c:v>
                </c:pt>
                <c:pt idx="5030">
                  <c:v>-0.26295448064910343</c:v>
                </c:pt>
                <c:pt idx="5031">
                  <c:v>-0.26312420903582801</c:v>
                </c:pt>
                <c:pt idx="5032">
                  <c:v>-0.26023882646151231</c:v>
                </c:pt>
                <c:pt idx="5033">
                  <c:v>-0.26516094967652126</c:v>
                </c:pt>
                <c:pt idx="5034">
                  <c:v>-0.26804633225083674</c:v>
                </c:pt>
                <c:pt idx="5035">
                  <c:v>-0.27330791223929463</c:v>
                </c:pt>
                <c:pt idx="5036">
                  <c:v>-0.27330791223929463</c:v>
                </c:pt>
                <c:pt idx="5037">
                  <c:v>-0.27330791223929463</c:v>
                </c:pt>
                <c:pt idx="5038">
                  <c:v>-0.27865435642111458</c:v>
                </c:pt>
                <c:pt idx="5039">
                  <c:v>-0.27509006029990124</c:v>
                </c:pt>
                <c:pt idx="5040">
                  <c:v>-0.28781968930423452</c:v>
                </c:pt>
                <c:pt idx="5041">
                  <c:v>-0.28425539318302118</c:v>
                </c:pt>
                <c:pt idx="5042">
                  <c:v>-0.28535862769673004</c:v>
                </c:pt>
                <c:pt idx="5043">
                  <c:v>-0.28535862769673004</c:v>
                </c:pt>
                <c:pt idx="5044">
                  <c:v>-0.28535862769673004</c:v>
                </c:pt>
                <c:pt idx="5045">
                  <c:v>-0.29087480026527446</c:v>
                </c:pt>
                <c:pt idx="5046">
                  <c:v>-0.29062020768518781</c:v>
                </c:pt>
                <c:pt idx="5047">
                  <c:v>-0.29791852831433885</c:v>
                </c:pt>
                <c:pt idx="5048">
                  <c:v>-0.29537260251347219</c:v>
                </c:pt>
                <c:pt idx="5049">
                  <c:v>-0.28748023253078558</c:v>
                </c:pt>
                <c:pt idx="5050">
                  <c:v>-0.28748023253078558</c:v>
                </c:pt>
                <c:pt idx="5051">
                  <c:v>-0.28748023253078558</c:v>
                </c:pt>
                <c:pt idx="5052">
                  <c:v>-0.28705591156397448</c:v>
                </c:pt>
                <c:pt idx="5053">
                  <c:v>-0.27924840577465004</c:v>
                </c:pt>
                <c:pt idx="5054">
                  <c:v>-0.26881010999109678</c:v>
                </c:pt>
                <c:pt idx="5055">
                  <c:v>-0.27042252966497893</c:v>
                </c:pt>
                <c:pt idx="5056">
                  <c:v>-0.2644820361296234</c:v>
                </c:pt>
                <c:pt idx="5057">
                  <c:v>-0.2644820361296234</c:v>
                </c:pt>
                <c:pt idx="5058">
                  <c:v>-0.2644820361296234</c:v>
                </c:pt>
                <c:pt idx="5059">
                  <c:v>-0.26897983837782113</c:v>
                </c:pt>
                <c:pt idx="5060">
                  <c:v>-0.26974361611808118</c:v>
                </c:pt>
                <c:pt idx="5061">
                  <c:v>-0.27373223320610562</c:v>
                </c:pt>
                <c:pt idx="5062">
                  <c:v>-0.26482149290307244</c:v>
                </c:pt>
                <c:pt idx="5063">
                  <c:v>-0.26982848031144335</c:v>
                </c:pt>
                <c:pt idx="5064">
                  <c:v>-0.26982848031144335</c:v>
                </c:pt>
                <c:pt idx="5065">
                  <c:v>-0.26982848031144335</c:v>
                </c:pt>
                <c:pt idx="5066">
                  <c:v>-0.27050739385834122</c:v>
                </c:pt>
                <c:pt idx="5067">
                  <c:v>-0.27178035675877454</c:v>
                </c:pt>
                <c:pt idx="5068">
                  <c:v>-0.27237440611231001</c:v>
                </c:pt>
                <c:pt idx="5069">
                  <c:v>-0.27687220836050785</c:v>
                </c:pt>
                <c:pt idx="5070">
                  <c:v>-0.27958786254809898</c:v>
                </c:pt>
                <c:pt idx="5071">
                  <c:v>-0.27958786254809898</c:v>
                </c:pt>
                <c:pt idx="5072">
                  <c:v>-0.27958786254809898</c:v>
                </c:pt>
                <c:pt idx="5073">
                  <c:v>-0.27755112190740572</c:v>
                </c:pt>
                <c:pt idx="5074">
                  <c:v>-0.28425539318302118</c:v>
                </c:pt>
                <c:pt idx="5075">
                  <c:v>-0.28349161544276114</c:v>
                </c:pt>
                <c:pt idx="5076">
                  <c:v>-0.28858346704449445</c:v>
                </c:pt>
                <c:pt idx="5077">
                  <c:v>-0.2883288744644078</c:v>
                </c:pt>
                <c:pt idx="5078">
                  <c:v>-0.2883288744644078</c:v>
                </c:pt>
                <c:pt idx="5079">
                  <c:v>-0.2883288744644078</c:v>
                </c:pt>
                <c:pt idx="5080">
                  <c:v>-0.27729652932731896</c:v>
                </c:pt>
                <c:pt idx="5081">
                  <c:v>-0.27288359127248341</c:v>
                </c:pt>
                <c:pt idx="5082">
                  <c:v>-0.27203494933886119</c:v>
                </c:pt>
                <c:pt idx="5083">
                  <c:v>-0.25964477710797684</c:v>
                </c:pt>
                <c:pt idx="5084">
                  <c:v>-0.25429833292615678</c:v>
                </c:pt>
                <c:pt idx="5085">
                  <c:v>-0.25429833292615678</c:v>
                </c:pt>
                <c:pt idx="5086">
                  <c:v>-0.25429833292615678</c:v>
                </c:pt>
                <c:pt idx="5087">
                  <c:v>-0.24521786423639913</c:v>
                </c:pt>
                <c:pt idx="5088">
                  <c:v>-0.2532799626058102</c:v>
                </c:pt>
                <c:pt idx="5089">
                  <c:v>-0.24343571617579252</c:v>
                </c:pt>
                <c:pt idx="5090">
                  <c:v>-0.24504813584967466</c:v>
                </c:pt>
                <c:pt idx="5091">
                  <c:v>-0.24784865423062796</c:v>
                </c:pt>
                <c:pt idx="5092">
                  <c:v>-0.24784865423062796</c:v>
                </c:pt>
                <c:pt idx="5093">
                  <c:v>-0.24784865423062796</c:v>
                </c:pt>
                <c:pt idx="5094">
                  <c:v>-0.25650480195357461</c:v>
                </c:pt>
                <c:pt idx="5095">
                  <c:v>-0.25395887615270796</c:v>
                </c:pt>
                <c:pt idx="5096">
                  <c:v>-0.25574102421331457</c:v>
                </c:pt>
                <c:pt idx="5097">
                  <c:v>-0.24411462972269016</c:v>
                </c:pt>
                <c:pt idx="5098">
                  <c:v>-0.23995628424794135</c:v>
                </c:pt>
                <c:pt idx="5099">
                  <c:v>-0.23995628424794135</c:v>
                </c:pt>
                <c:pt idx="5100">
                  <c:v>-0.23995628424794135</c:v>
                </c:pt>
                <c:pt idx="5101">
                  <c:v>-0.24148383972846132</c:v>
                </c:pt>
                <c:pt idx="5102">
                  <c:v>-0.24088979037492586</c:v>
                </c:pt>
                <c:pt idx="5103">
                  <c:v>-0.22799043298386812</c:v>
                </c:pt>
                <c:pt idx="5104">
                  <c:v>-0.22238939622196141</c:v>
                </c:pt>
                <c:pt idx="5105">
                  <c:v>-0.21551539655962149</c:v>
                </c:pt>
                <c:pt idx="5106">
                  <c:v>-0.21551539655962149</c:v>
                </c:pt>
                <c:pt idx="5107">
                  <c:v>-0.21551539655962149</c:v>
                </c:pt>
                <c:pt idx="5108">
                  <c:v>-0.21475161881936145</c:v>
                </c:pt>
                <c:pt idx="5109">
                  <c:v>-0.2098294956043526</c:v>
                </c:pt>
                <c:pt idx="5110">
                  <c:v>-0.21025381657116371</c:v>
                </c:pt>
                <c:pt idx="5111">
                  <c:v>-0.21110245850478593</c:v>
                </c:pt>
                <c:pt idx="5112">
                  <c:v>-0.20743768317863176</c:v>
                </c:pt>
                <c:pt idx="5113">
                  <c:v>-0.20743768317863176</c:v>
                </c:pt>
                <c:pt idx="5114">
                  <c:v>-0.20743768317863176</c:v>
                </c:pt>
                <c:pt idx="5115">
                  <c:v>-0.2088673902442052</c:v>
                </c:pt>
                <c:pt idx="5116">
                  <c:v>-0.2012142524226066</c:v>
                </c:pt>
                <c:pt idx="5117">
                  <c:v>-0.21929584178132844</c:v>
                </c:pt>
                <c:pt idx="5118">
                  <c:v>-0.20163475450071644</c:v>
                </c:pt>
                <c:pt idx="5119">
                  <c:v>-0.19431801834160578</c:v>
                </c:pt>
                <c:pt idx="5120">
                  <c:v>-0.19431801834160578</c:v>
                </c:pt>
                <c:pt idx="5121">
                  <c:v>-0.19431801834160578</c:v>
                </c:pt>
                <c:pt idx="5122">
                  <c:v>-0.20289626073504585</c:v>
                </c:pt>
                <c:pt idx="5123">
                  <c:v>-0.20474646987872902</c:v>
                </c:pt>
                <c:pt idx="5124">
                  <c:v>-0.21223140686908359</c:v>
                </c:pt>
                <c:pt idx="5125">
                  <c:v>-0.19843893870708196</c:v>
                </c:pt>
                <c:pt idx="5126">
                  <c:v>-0.19936404327892354</c:v>
                </c:pt>
                <c:pt idx="5127">
                  <c:v>-0.19936404327892354</c:v>
                </c:pt>
                <c:pt idx="5128">
                  <c:v>-0.19936404327892354</c:v>
                </c:pt>
                <c:pt idx="5129">
                  <c:v>-0.20735358276300986</c:v>
                </c:pt>
                <c:pt idx="5130">
                  <c:v>-0.20811048650360753</c:v>
                </c:pt>
                <c:pt idx="5131">
                  <c:v>-0.21324061185654719</c:v>
                </c:pt>
                <c:pt idx="5132">
                  <c:v>-0.20575567486619251</c:v>
                </c:pt>
                <c:pt idx="5133">
                  <c:v>-0.21450211809087649</c:v>
                </c:pt>
                <c:pt idx="5134">
                  <c:v>-0.21450211809087649</c:v>
                </c:pt>
                <c:pt idx="5135">
                  <c:v>-0.21450211809087649</c:v>
                </c:pt>
                <c:pt idx="5136">
                  <c:v>-0.20987659523166868</c:v>
                </c:pt>
                <c:pt idx="5137">
                  <c:v>-0.21122220188162011</c:v>
                </c:pt>
                <c:pt idx="5138">
                  <c:v>-0.22509877045924376</c:v>
                </c:pt>
                <c:pt idx="5139">
                  <c:v>-0.22249165757496292</c:v>
                </c:pt>
                <c:pt idx="5140">
                  <c:v>-0.22274395882182885</c:v>
                </c:pt>
                <c:pt idx="5141">
                  <c:v>-0.22274395882182885</c:v>
                </c:pt>
                <c:pt idx="5142">
                  <c:v>-0.22274395882182885</c:v>
                </c:pt>
                <c:pt idx="5143">
                  <c:v>-0.22921969082471993</c:v>
                </c:pt>
                <c:pt idx="5144">
                  <c:v>-0.22064144843127986</c:v>
                </c:pt>
                <c:pt idx="5145">
                  <c:v>-0.21239960770032751</c:v>
                </c:pt>
                <c:pt idx="5146">
                  <c:v>-0.21021299689415651</c:v>
                </c:pt>
                <c:pt idx="5147">
                  <c:v>-0.21248370811594952</c:v>
                </c:pt>
                <c:pt idx="5148">
                  <c:v>-0.21248370811594952</c:v>
                </c:pt>
                <c:pt idx="5149">
                  <c:v>-0.21248370811594952</c:v>
                </c:pt>
                <c:pt idx="5150">
                  <c:v>-0.21080169980351027</c:v>
                </c:pt>
                <c:pt idx="5151">
                  <c:v>-0.21710923097515744</c:v>
                </c:pt>
                <c:pt idx="5152">
                  <c:v>-0.21937994219695034</c:v>
                </c:pt>
                <c:pt idx="5153">
                  <c:v>-0.22728538126541487</c:v>
                </c:pt>
                <c:pt idx="5154">
                  <c:v>-0.22232345674371912</c:v>
                </c:pt>
                <c:pt idx="5155">
                  <c:v>-0.22232345674371912</c:v>
                </c:pt>
                <c:pt idx="5156">
                  <c:v>-0.22232345674371912</c:v>
                </c:pt>
                <c:pt idx="5157">
                  <c:v>-0.2166887288970476</c:v>
                </c:pt>
                <c:pt idx="5158">
                  <c:v>-0.2255192725373536</c:v>
                </c:pt>
                <c:pt idx="5159">
                  <c:v>-0.2277058833435246</c:v>
                </c:pt>
                <c:pt idx="5160">
                  <c:v>-0.23914353986811143</c:v>
                </c:pt>
                <c:pt idx="5161">
                  <c:v>-0.23207910495586659</c:v>
                </c:pt>
                <c:pt idx="5162">
                  <c:v>-0.23207910495586659</c:v>
                </c:pt>
                <c:pt idx="5163">
                  <c:v>-0.23207910495586659</c:v>
                </c:pt>
                <c:pt idx="5164">
                  <c:v>-0.22459416796551201</c:v>
                </c:pt>
                <c:pt idx="5165">
                  <c:v>-0.23275190828084236</c:v>
                </c:pt>
                <c:pt idx="5166">
                  <c:v>-0.23502261950263525</c:v>
                </c:pt>
                <c:pt idx="5167">
                  <c:v>-0.23872303779000159</c:v>
                </c:pt>
                <c:pt idx="5168">
                  <c:v>-0.22829458625287835</c:v>
                </c:pt>
                <c:pt idx="5169">
                  <c:v>-0.22829458625287835</c:v>
                </c:pt>
                <c:pt idx="5170">
                  <c:v>-0.22829458625287835</c:v>
                </c:pt>
                <c:pt idx="5171">
                  <c:v>-0.23317241035895209</c:v>
                </c:pt>
                <c:pt idx="5172">
                  <c:v>-0.22812638542163444</c:v>
                </c:pt>
                <c:pt idx="5173">
                  <c:v>-0.2234167621468045</c:v>
                </c:pt>
                <c:pt idx="5174">
                  <c:v>-0.21803433554699903</c:v>
                </c:pt>
                <c:pt idx="5175">
                  <c:v>-0.21391341518152285</c:v>
                </c:pt>
                <c:pt idx="5176">
                  <c:v>-0.21391341518152285</c:v>
                </c:pt>
                <c:pt idx="5177">
                  <c:v>-0.21391341518152285</c:v>
                </c:pt>
                <c:pt idx="5178">
                  <c:v>-0.21820253637824294</c:v>
                </c:pt>
                <c:pt idx="5179">
                  <c:v>-0.21416571642838877</c:v>
                </c:pt>
                <c:pt idx="5180">
                  <c:v>-0.21820253637824294</c:v>
                </c:pt>
                <c:pt idx="5181">
                  <c:v>-0.21584772474082803</c:v>
                </c:pt>
                <c:pt idx="5182">
                  <c:v>-0.21542722266271819</c:v>
                </c:pt>
                <c:pt idx="5183">
                  <c:v>-0.21542722266271819</c:v>
                </c:pt>
                <c:pt idx="5184">
                  <c:v>-0.21542722266271819</c:v>
                </c:pt>
                <c:pt idx="5185">
                  <c:v>-0.21895944011884061</c:v>
                </c:pt>
                <c:pt idx="5186">
                  <c:v>-0.23073349830591527</c:v>
                </c:pt>
                <c:pt idx="5187">
                  <c:v>-0.23392931409954976</c:v>
                </c:pt>
                <c:pt idx="5188">
                  <c:v>-0.24444186605229501</c:v>
                </c:pt>
                <c:pt idx="5189">
                  <c:v>-0.24511466937727078</c:v>
                </c:pt>
                <c:pt idx="5190">
                  <c:v>-0.24511466937727078</c:v>
                </c:pt>
                <c:pt idx="5191">
                  <c:v>-0.24511466937727078</c:v>
                </c:pt>
                <c:pt idx="5192">
                  <c:v>-0.24393726355856316</c:v>
                </c:pt>
                <c:pt idx="5193">
                  <c:v>-0.23502261950263525</c:v>
                </c:pt>
                <c:pt idx="5194">
                  <c:v>-0.24629207519597818</c:v>
                </c:pt>
                <c:pt idx="5195">
                  <c:v>-0.25293600803011318</c:v>
                </c:pt>
                <c:pt idx="5196">
                  <c:v>-0.25150630096453974</c:v>
                </c:pt>
                <c:pt idx="5197">
                  <c:v>-0.25150630096453974</c:v>
                </c:pt>
                <c:pt idx="5198">
                  <c:v>-0.25150630096453974</c:v>
                </c:pt>
                <c:pt idx="5199">
                  <c:v>-0.24646027602722209</c:v>
                </c:pt>
                <c:pt idx="5200">
                  <c:v>-0.248815087664637</c:v>
                </c:pt>
                <c:pt idx="5201">
                  <c:v>-0.25503851842066216</c:v>
                </c:pt>
                <c:pt idx="5202">
                  <c:v>-0.257645631304943</c:v>
                </c:pt>
                <c:pt idx="5203">
                  <c:v>-0.26176655167041907</c:v>
                </c:pt>
                <c:pt idx="5204">
                  <c:v>-0.26176655167041907</c:v>
                </c:pt>
                <c:pt idx="5205">
                  <c:v>-0.26176655167041907</c:v>
                </c:pt>
                <c:pt idx="5206">
                  <c:v>-0.26008454335797992</c:v>
                </c:pt>
                <c:pt idx="5207">
                  <c:v>-0.24469416729916083</c:v>
                </c:pt>
                <c:pt idx="5208">
                  <c:v>-0.24200295399925809</c:v>
                </c:pt>
                <c:pt idx="5209">
                  <c:v>-0.24587157311786834</c:v>
                </c:pt>
                <c:pt idx="5210">
                  <c:v>-0.23956404194622116</c:v>
                </c:pt>
                <c:pt idx="5211">
                  <c:v>-0.23956404194622116</c:v>
                </c:pt>
                <c:pt idx="5212">
                  <c:v>-0.23956404194622116</c:v>
                </c:pt>
                <c:pt idx="5213">
                  <c:v>-0.24561927187100241</c:v>
                </c:pt>
                <c:pt idx="5214">
                  <c:v>-0.25243140553638133</c:v>
                </c:pt>
                <c:pt idx="5215">
                  <c:v>-0.25293600803011318</c:v>
                </c:pt>
                <c:pt idx="5216">
                  <c:v>-0.24931969015836886</c:v>
                </c:pt>
                <c:pt idx="5217">
                  <c:v>-0.25302010844573508</c:v>
                </c:pt>
                <c:pt idx="5218">
                  <c:v>-0.25302010844573508</c:v>
                </c:pt>
                <c:pt idx="5219">
                  <c:v>-0.25302010844573508</c:v>
                </c:pt>
                <c:pt idx="5220">
                  <c:v>-0.25251550595200334</c:v>
                </c:pt>
                <c:pt idx="5221">
                  <c:v>-0.2566364263174794</c:v>
                </c:pt>
                <c:pt idx="5222">
                  <c:v>-0.25806613338305284</c:v>
                </c:pt>
                <c:pt idx="5223">
                  <c:v>-0.24477826771478284</c:v>
                </c:pt>
                <c:pt idx="5224">
                  <c:v>-0.24124605025866042</c:v>
                </c:pt>
                <c:pt idx="5225">
                  <c:v>-0.24124605025866042</c:v>
                </c:pt>
                <c:pt idx="5226">
                  <c:v>-0.24124605025866042</c:v>
                </c:pt>
                <c:pt idx="5227">
                  <c:v>-0.24612387436473426</c:v>
                </c:pt>
                <c:pt idx="5228">
                  <c:v>-0.24797408350841743</c:v>
                </c:pt>
                <c:pt idx="5229">
                  <c:v>-0.24511466937727078</c:v>
                </c:pt>
                <c:pt idx="5230">
                  <c:v>-0.24040504610244084</c:v>
                </c:pt>
                <c:pt idx="5231">
                  <c:v>-0.24965609182085668</c:v>
                </c:pt>
                <c:pt idx="5232">
                  <c:v>-0.24965609182085668</c:v>
                </c:pt>
                <c:pt idx="5233">
                  <c:v>-0.24965609182085668</c:v>
                </c:pt>
                <c:pt idx="5234">
                  <c:v>-0.25310420886135709</c:v>
                </c:pt>
                <c:pt idx="5235">
                  <c:v>-0.24898328849588092</c:v>
                </c:pt>
                <c:pt idx="5236">
                  <c:v>-0.24822638475528325</c:v>
                </c:pt>
                <c:pt idx="5237">
                  <c:v>-0.25175860221140567</c:v>
                </c:pt>
                <c:pt idx="5238">
                  <c:v>-0.24923558974274673</c:v>
                </c:pt>
                <c:pt idx="5239">
                  <c:v>-0.24923558974274673</c:v>
                </c:pt>
                <c:pt idx="5240">
                  <c:v>-0.24923558974274673</c:v>
                </c:pt>
                <c:pt idx="5241">
                  <c:v>-0.25142220054891784</c:v>
                </c:pt>
                <c:pt idx="5242">
                  <c:v>-0.255459020498772</c:v>
                </c:pt>
                <c:pt idx="5243">
                  <c:v>-0.25487031758941825</c:v>
                </c:pt>
                <c:pt idx="5244">
                  <c:v>-0.2586548362924066</c:v>
                </c:pt>
                <c:pt idx="5245">
                  <c:v>-0.26386906206096816</c:v>
                </c:pt>
                <c:pt idx="5246">
                  <c:v>-0.26386906206096816</c:v>
                </c:pt>
                <c:pt idx="5247">
                  <c:v>-0.26386906206096816</c:v>
                </c:pt>
                <c:pt idx="5248">
                  <c:v>-0.26471006621718784</c:v>
                </c:pt>
                <c:pt idx="5249">
                  <c:v>-0.26143015000793135</c:v>
                </c:pt>
                <c:pt idx="5250">
                  <c:v>-0.25705692839558936</c:v>
                </c:pt>
                <c:pt idx="5251">
                  <c:v>-0.257645631304943</c:v>
                </c:pt>
                <c:pt idx="5252">
                  <c:v>-0.2587389367080285</c:v>
                </c:pt>
                <c:pt idx="5253">
                  <c:v>-0.2587389367080285</c:v>
                </c:pt>
                <c:pt idx="5254">
                  <c:v>-0.2587389367080285</c:v>
                </c:pt>
                <c:pt idx="5255">
                  <c:v>-0.26269165624226065</c:v>
                </c:pt>
                <c:pt idx="5256">
                  <c:v>-0.27253140487003025</c:v>
                </c:pt>
                <c:pt idx="5257">
                  <c:v>-0.27967994019789699</c:v>
                </c:pt>
                <c:pt idx="5258">
                  <c:v>-0.27934353853540916</c:v>
                </c:pt>
                <c:pt idx="5259">
                  <c:v>-0.27572722066366484</c:v>
                </c:pt>
                <c:pt idx="5260">
                  <c:v>-0.27572722066366484</c:v>
                </c:pt>
                <c:pt idx="5261">
                  <c:v>-0.27572722066366484</c:v>
                </c:pt>
                <c:pt idx="5262">
                  <c:v>-0.27656822481988441</c:v>
                </c:pt>
                <c:pt idx="5263">
                  <c:v>-0.28026864310725075</c:v>
                </c:pt>
                <c:pt idx="5264">
                  <c:v>-0.27942763895103107</c:v>
                </c:pt>
                <c:pt idx="5265">
                  <c:v>-0.288594584253825</c:v>
                </c:pt>
                <c:pt idx="5266">
                  <c:v>-0.28708077677262966</c:v>
                </c:pt>
                <c:pt idx="5267">
                  <c:v>-0.28708077677262966</c:v>
                </c:pt>
                <c:pt idx="5268">
                  <c:v>-0.28708077677262966</c:v>
                </c:pt>
                <c:pt idx="5269">
                  <c:v>-0.28808998176009315</c:v>
                </c:pt>
                <c:pt idx="5270">
                  <c:v>-0.28169835017282407</c:v>
                </c:pt>
                <c:pt idx="5271">
                  <c:v>-0.28699667635700765</c:v>
                </c:pt>
                <c:pt idx="5272">
                  <c:v>-0.28464186471959274</c:v>
                </c:pt>
                <c:pt idx="5273">
                  <c:v>-0.28447366388834883</c:v>
                </c:pt>
                <c:pt idx="5274">
                  <c:v>-0.28447366388834883</c:v>
                </c:pt>
                <c:pt idx="5275">
                  <c:v>-0.28447366388834883</c:v>
                </c:pt>
                <c:pt idx="5276">
                  <c:v>-0.29086529547561801</c:v>
                </c:pt>
                <c:pt idx="5277">
                  <c:v>-0.28245525391342174</c:v>
                </c:pt>
                <c:pt idx="5278">
                  <c:v>-0.28110964726347032</c:v>
                </c:pt>
                <c:pt idx="5279">
                  <c:v>-0.27480211609182326</c:v>
                </c:pt>
                <c:pt idx="5280">
                  <c:v>-0.27547491941679891</c:v>
                </c:pt>
                <c:pt idx="5281">
                  <c:v>-0.27547491941679891</c:v>
                </c:pt>
                <c:pt idx="5282">
                  <c:v>-0.27547491941679891</c:v>
                </c:pt>
                <c:pt idx="5283">
                  <c:v>-0.27606362232615267</c:v>
                </c:pt>
                <c:pt idx="5284">
                  <c:v>-0.28186655100406799</c:v>
                </c:pt>
                <c:pt idx="5285">
                  <c:v>-0.28119374767909233</c:v>
                </c:pt>
                <c:pt idx="5286">
                  <c:v>-0.28153014934158016</c:v>
                </c:pt>
                <c:pt idx="5287">
                  <c:v>-0.27900713687292134</c:v>
                </c:pt>
                <c:pt idx="5288">
                  <c:v>-0.27900713687292134</c:v>
                </c:pt>
                <c:pt idx="5289">
                  <c:v>-0.27900713687292134</c:v>
                </c:pt>
                <c:pt idx="5290">
                  <c:v>-0.27774563063859192</c:v>
                </c:pt>
                <c:pt idx="5291">
                  <c:v>-0.27354060985749373</c:v>
                </c:pt>
                <c:pt idx="5292">
                  <c:v>-0.27740922897610409</c:v>
                </c:pt>
                <c:pt idx="5293">
                  <c:v>-0.29036069298188616</c:v>
                </c:pt>
                <c:pt idx="5294">
                  <c:v>-0.28514646721332459</c:v>
                </c:pt>
                <c:pt idx="5295">
                  <c:v>-0.28514646721332459</c:v>
                </c:pt>
                <c:pt idx="5296">
                  <c:v>-0.28514646721332459</c:v>
                </c:pt>
                <c:pt idx="5297">
                  <c:v>-0.28649207386327591</c:v>
                </c:pt>
                <c:pt idx="5298">
                  <c:v>-0.28632387303203199</c:v>
                </c:pt>
                <c:pt idx="5299">
                  <c:v>-0.28792178092884924</c:v>
                </c:pt>
                <c:pt idx="5300">
                  <c:v>-0.29523851708796001</c:v>
                </c:pt>
                <c:pt idx="5301">
                  <c:v>-0.28724897760387358</c:v>
                </c:pt>
                <c:pt idx="5302">
                  <c:v>-0.28724897760387358</c:v>
                </c:pt>
                <c:pt idx="5303">
                  <c:v>-0.28724897760387358</c:v>
                </c:pt>
                <c:pt idx="5304">
                  <c:v>-0.28422136264148301</c:v>
                </c:pt>
                <c:pt idx="5305">
                  <c:v>-0.28110964726347032</c:v>
                </c:pt>
                <c:pt idx="5306">
                  <c:v>-0.27690462648237224</c:v>
                </c:pt>
                <c:pt idx="5307">
                  <c:v>-0.28228705308217783</c:v>
                </c:pt>
                <c:pt idx="5308">
                  <c:v>-0.28102554684784842</c:v>
                </c:pt>
                <c:pt idx="5309">
                  <c:v>-0.28102554684784842</c:v>
                </c:pt>
                <c:pt idx="5310">
                  <c:v>-0.28102554684784842</c:v>
                </c:pt>
                <c:pt idx="5311">
                  <c:v>-0.28262345474466566</c:v>
                </c:pt>
                <c:pt idx="5312">
                  <c:v>-0.27682052606675034</c:v>
                </c:pt>
                <c:pt idx="5313">
                  <c:v>-0.26521466871091959</c:v>
                </c:pt>
                <c:pt idx="5314">
                  <c:v>-0.26740127951709058</c:v>
                </c:pt>
                <c:pt idx="5315">
                  <c:v>-0.26740127951709058</c:v>
                </c:pt>
                <c:pt idx="5316">
                  <c:v>-0.26740127951709058</c:v>
                </c:pt>
                <c:pt idx="5317">
                  <c:v>-0.26740127951709058</c:v>
                </c:pt>
                <c:pt idx="5318">
                  <c:v>-0.26908328782952984</c:v>
                </c:pt>
                <c:pt idx="5319">
                  <c:v>-0.26521466871091959</c:v>
                </c:pt>
                <c:pt idx="5320">
                  <c:v>-0.25924353920176024</c:v>
                </c:pt>
                <c:pt idx="5321">
                  <c:v>-0.26151425042355325</c:v>
                </c:pt>
                <c:pt idx="5322">
                  <c:v>-0.26185065208604108</c:v>
                </c:pt>
                <c:pt idx="5323">
                  <c:v>-0.26185065208604108</c:v>
                </c:pt>
                <c:pt idx="5324">
                  <c:v>-0.26185065208604108</c:v>
                </c:pt>
                <c:pt idx="5325">
                  <c:v>-0.26454186538594382</c:v>
                </c:pt>
                <c:pt idx="5326">
                  <c:v>-0.26311215832037049</c:v>
                </c:pt>
                <c:pt idx="5327">
                  <c:v>-0.25899123795489443</c:v>
                </c:pt>
                <c:pt idx="5328">
                  <c:v>-0.2565523259018575</c:v>
                </c:pt>
                <c:pt idx="5329">
                  <c:v>-0.25621592423936967</c:v>
                </c:pt>
                <c:pt idx="5330">
                  <c:v>-0.25621592423936967</c:v>
                </c:pt>
                <c:pt idx="5331">
                  <c:v>-0.25621592423936967</c:v>
                </c:pt>
                <c:pt idx="5332">
                  <c:v>-0.25831843462991866</c:v>
                </c:pt>
                <c:pt idx="5333">
                  <c:v>-0.26193475250166298</c:v>
                </c:pt>
                <c:pt idx="5334">
                  <c:v>-0.25957994086424818</c:v>
                </c:pt>
                <c:pt idx="5335">
                  <c:v>-0.24948789098961277</c:v>
                </c:pt>
                <c:pt idx="5336">
                  <c:v>-0.2487309872490151</c:v>
                </c:pt>
                <c:pt idx="5337">
                  <c:v>-0.2487309872490151</c:v>
                </c:pt>
                <c:pt idx="5338">
                  <c:v>-0.2487309872490151</c:v>
                </c:pt>
                <c:pt idx="5339">
                  <c:v>-0.24612387436473426</c:v>
                </c:pt>
                <c:pt idx="5340">
                  <c:v>-0.24040504610244084</c:v>
                </c:pt>
                <c:pt idx="5341">
                  <c:v>-0.231154000384025</c:v>
                </c:pt>
                <c:pt idx="5342">
                  <c:v>-0.23292010911208616</c:v>
                </c:pt>
                <c:pt idx="5343">
                  <c:v>-0.2277899837591465</c:v>
                </c:pt>
                <c:pt idx="5344">
                  <c:v>-0.2277899837591465</c:v>
                </c:pt>
                <c:pt idx="5345">
                  <c:v>-0.2277899837591465</c:v>
                </c:pt>
                <c:pt idx="5346">
                  <c:v>-0.23073349830591527</c:v>
                </c:pt>
                <c:pt idx="5347">
                  <c:v>-0.22812638542163444</c:v>
                </c:pt>
                <c:pt idx="5348">
                  <c:v>-0.23081759872153718</c:v>
                </c:pt>
                <c:pt idx="5349">
                  <c:v>-0.23022889581218342</c:v>
                </c:pt>
                <c:pt idx="5350">
                  <c:v>-0.23048119705904935</c:v>
                </c:pt>
                <c:pt idx="5351">
                  <c:v>-0.23048119705904935</c:v>
                </c:pt>
                <c:pt idx="5352">
                  <c:v>-0.23048119705904935</c:v>
                </c:pt>
                <c:pt idx="5353">
                  <c:v>-0.23350881202144003</c:v>
                </c:pt>
                <c:pt idx="5354">
                  <c:v>-0.23249960703397643</c:v>
                </c:pt>
                <c:pt idx="5355">
                  <c:v>-0.23527492074950118</c:v>
                </c:pt>
                <c:pt idx="5356">
                  <c:v>-0.22921969082471993</c:v>
                </c:pt>
                <c:pt idx="5357">
                  <c:v>-0.23266780786522034</c:v>
                </c:pt>
                <c:pt idx="5358">
                  <c:v>-0.23266780786522034</c:v>
                </c:pt>
                <c:pt idx="5359">
                  <c:v>-0.23266780786522034</c:v>
                </c:pt>
                <c:pt idx="5360">
                  <c:v>-0.23704102947756234</c:v>
                </c:pt>
                <c:pt idx="5361">
                  <c:v>-0.25268370678324725</c:v>
                </c:pt>
                <c:pt idx="5362">
                  <c:v>-0.25512261883628407</c:v>
                </c:pt>
                <c:pt idx="5363">
                  <c:v>-0.24637617561160008</c:v>
                </c:pt>
                <c:pt idx="5364">
                  <c:v>-0.23687282864631842</c:v>
                </c:pt>
                <c:pt idx="5365">
                  <c:v>-0.23687282864631842</c:v>
                </c:pt>
                <c:pt idx="5366">
                  <c:v>-0.23687282864631842</c:v>
                </c:pt>
                <c:pt idx="5367">
                  <c:v>-0.24469416729916083</c:v>
                </c:pt>
                <c:pt idx="5368">
                  <c:v>-0.2310698999684031</c:v>
                </c:pt>
                <c:pt idx="5369">
                  <c:v>-0.23729333072442826</c:v>
                </c:pt>
                <c:pt idx="5370">
                  <c:v>-0.23367701285268383</c:v>
                </c:pt>
                <c:pt idx="5371">
                  <c:v>-0.22560337295297561</c:v>
                </c:pt>
                <c:pt idx="5372">
                  <c:v>-0.22560337295297561</c:v>
                </c:pt>
                <c:pt idx="5373">
                  <c:v>-0.22560337295297561</c:v>
                </c:pt>
                <c:pt idx="5374">
                  <c:v>-0.22257575799058493</c:v>
                </c:pt>
                <c:pt idx="5375">
                  <c:v>-0.21996864510630409</c:v>
                </c:pt>
                <c:pt idx="5376">
                  <c:v>-0.22055734801565785</c:v>
                </c:pt>
                <c:pt idx="5377">
                  <c:v>-0.21963224344381627</c:v>
                </c:pt>
                <c:pt idx="5378">
                  <c:v>-0.23056529747467125</c:v>
                </c:pt>
                <c:pt idx="5379">
                  <c:v>-0.23056529747467125</c:v>
                </c:pt>
                <c:pt idx="5380">
                  <c:v>-0.23056529747467125</c:v>
                </c:pt>
                <c:pt idx="5381">
                  <c:v>-0.22879918874661009</c:v>
                </c:pt>
                <c:pt idx="5382">
                  <c:v>-0.22350086256242652</c:v>
                </c:pt>
                <c:pt idx="5383">
                  <c:v>-0.22350086256242652</c:v>
                </c:pt>
                <c:pt idx="5384">
                  <c:v>-0.2277058833435246</c:v>
                </c:pt>
                <c:pt idx="5385">
                  <c:v>-0.2332565107745741</c:v>
                </c:pt>
                <c:pt idx="5386">
                  <c:v>-0.2332565107745741</c:v>
                </c:pt>
                <c:pt idx="5387">
                  <c:v>-0.2332565107745741</c:v>
                </c:pt>
                <c:pt idx="5388">
                  <c:v>-0.22837868666850025</c:v>
                </c:pt>
                <c:pt idx="5389">
                  <c:v>-0.22711718043417084</c:v>
                </c:pt>
                <c:pt idx="5390">
                  <c:v>-0.23081759872153718</c:v>
                </c:pt>
                <c:pt idx="5391">
                  <c:v>-0.22787408417476851</c:v>
                </c:pt>
                <c:pt idx="5392">
                  <c:v>-0.22753768251228068</c:v>
                </c:pt>
                <c:pt idx="5393">
                  <c:v>-0.22753768251228068</c:v>
                </c:pt>
                <c:pt idx="5394">
                  <c:v>-0.22753768251228068</c:v>
                </c:pt>
                <c:pt idx="5395">
                  <c:v>-0.22518287087486577</c:v>
                </c:pt>
                <c:pt idx="5396">
                  <c:v>-0.23199500454024469</c:v>
                </c:pt>
                <c:pt idx="5397">
                  <c:v>-0.23367701285268383</c:v>
                </c:pt>
                <c:pt idx="5398">
                  <c:v>-0.2410778494274165</c:v>
                </c:pt>
                <c:pt idx="5399">
                  <c:v>-0.23334061119019611</c:v>
                </c:pt>
                <c:pt idx="5400">
                  <c:v>-0.23334061119019611</c:v>
                </c:pt>
                <c:pt idx="5401">
                  <c:v>-0.23334061119019611</c:v>
                </c:pt>
                <c:pt idx="5402">
                  <c:v>-0.23519082033387917</c:v>
                </c:pt>
                <c:pt idx="5403">
                  <c:v>-0.23611592490572075</c:v>
                </c:pt>
                <c:pt idx="5404">
                  <c:v>-0.23990044360870899</c:v>
                </c:pt>
                <c:pt idx="5405">
                  <c:v>-0.24065734734930666</c:v>
                </c:pt>
                <c:pt idx="5406">
                  <c:v>-0.24376906272731935</c:v>
                </c:pt>
                <c:pt idx="5407">
                  <c:v>-0.24376906272731935</c:v>
                </c:pt>
                <c:pt idx="5408">
                  <c:v>-0.24376906272731935</c:v>
                </c:pt>
                <c:pt idx="5409">
                  <c:v>-0.24965609182085668</c:v>
                </c:pt>
                <c:pt idx="5410">
                  <c:v>-0.25133810013329583</c:v>
                </c:pt>
                <c:pt idx="5411">
                  <c:v>-0.24805818392403933</c:v>
                </c:pt>
                <c:pt idx="5412">
                  <c:v>-0.24948789098961277</c:v>
                </c:pt>
                <c:pt idx="5413">
                  <c:v>-0.248815087664637</c:v>
                </c:pt>
                <c:pt idx="5414">
                  <c:v>-0.248815087664637</c:v>
                </c:pt>
                <c:pt idx="5415">
                  <c:v>-0.248815087664637</c:v>
                </c:pt>
                <c:pt idx="5416">
                  <c:v>-0.23914353986811143</c:v>
                </c:pt>
                <c:pt idx="5417">
                  <c:v>-0.23922764028373344</c:v>
                </c:pt>
                <c:pt idx="5418">
                  <c:v>-0.2432644602335875</c:v>
                </c:pt>
                <c:pt idx="5419">
                  <c:v>-0.24082554818055069</c:v>
                </c:pt>
                <c:pt idx="5420">
                  <c:v>-0.24116194984303851</c:v>
                </c:pt>
                <c:pt idx="5421">
                  <c:v>-0.24116194984303851</c:v>
                </c:pt>
                <c:pt idx="5422">
                  <c:v>-0.24116194984303851</c:v>
                </c:pt>
                <c:pt idx="5423">
                  <c:v>-0.24469416729916083</c:v>
                </c:pt>
                <c:pt idx="5424">
                  <c:v>-0.24721717976781976</c:v>
                </c:pt>
                <c:pt idx="5425">
                  <c:v>-0.24435776563667311</c:v>
                </c:pt>
                <c:pt idx="5426">
                  <c:v>-0.24915148932712483</c:v>
                </c:pt>
                <c:pt idx="5427">
                  <c:v>-0.24797408350841743</c:v>
                </c:pt>
                <c:pt idx="5428">
                  <c:v>-0.24797408350841743</c:v>
                </c:pt>
                <c:pt idx="5429">
                  <c:v>-0.24797408350841743</c:v>
                </c:pt>
                <c:pt idx="5430">
                  <c:v>-0.24780588267717352</c:v>
                </c:pt>
                <c:pt idx="5431">
                  <c:v>-0.25907533837051633</c:v>
                </c:pt>
                <c:pt idx="5432">
                  <c:v>-0.25730922964245517</c:v>
                </c:pt>
                <c:pt idx="5433">
                  <c:v>-0.25815023379867474</c:v>
                </c:pt>
                <c:pt idx="5434">
                  <c:v>-0.25638412507061359</c:v>
                </c:pt>
                <c:pt idx="5435">
                  <c:v>-0.25638412507061359</c:v>
                </c:pt>
                <c:pt idx="5436">
                  <c:v>-0.25638412507061359</c:v>
                </c:pt>
                <c:pt idx="5437">
                  <c:v>-0.26109374834544341</c:v>
                </c:pt>
                <c:pt idx="5438">
                  <c:v>-0.25739333005807707</c:v>
                </c:pt>
                <c:pt idx="5439">
                  <c:v>-0.26067324626733368</c:v>
                </c:pt>
                <c:pt idx="5440">
                  <c:v>-0.26185065208604108</c:v>
                </c:pt>
                <c:pt idx="5441">
                  <c:v>-0.26151425042355325</c:v>
                </c:pt>
                <c:pt idx="5442">
                  <c:v>-0.26151425042355325</c:v>
                </c:pt>
                <c:pt idx="5443">
                  <c:v>-0.26151425042355325</c:v>
                </c:pt>
                <c:pt idx="5444">
                  <c:v>-0.25949584044862617</c:v>
                </c:pt>
                <c:pt idx="5445">
                  <c:v>-0.25705692839558936</c:v>
                </c:pt>
                <c:pt idx="5446">
                  <c:v>-0.25327240969260101</c:v>
                </c:pt>
                <c:pt idx="5447">
                  <c:v>-0.25352471093946694</c:v>
                </c:pt>
                <c:pt idx="5448">
                  <c:v>-0.24603977394911225</c:v>
                </c:pt>
                <c:pt idx="5449">
                  <c:v>-0.24603977394911225</c:v>
                </c:pt>
                <c:pt idx="5450">
                  <c:v>-0.24603977394911225</c:v>
                </c:pt>
                <c:pt idx="5451">
                  <c:v>-0.25016069431458843</c:v>
                </c:pt>
                <c:pt idx="5452">
                  <c:v>-0.25142220054891784</c:v>
                </c:pt>
                <c:pt idx="5453">
                  <c:v>-0.25293600803011318</c:v>
                </c:pt>
                <c:pt idx="5454">
                  <c:v>-0.24730128018344166</c:v>
                </c:pt>
                <c:pt idx="5455">
                  <c:v>-0.25184270262702768</c:v>
                </c:pt>
                <c:pt idx="5456">
                  <c:v>-0.25184270262702768</c:v>
                </c:pt>
                <c:pt idx="5457">
                  <c:v>-0.25184270262702768</c:v>
                </c:pt>
                <c:pt idx="5458">
                  <c:v>-0.25083349763956408</c:v>
                </c:pt>
                <c:pt idx="5459">
                  <c:v>-0.24915148932712483</c:v>
                </c:pt>
                <c:pt idx="5460">
                  <c:v>-0.24477826771478284</c:v>
                </c:pt>
                <c:pt idx="5461">
                  <c:v>-0.24931969015836886</c:v>
                </c:pt>
                <c:pt idx="5462">
                  <c:v>-0.24074144776492867</c:v>
                </c:pt>
                <c:pt idx="5463">
                  <c:v>-0.24074144776492867</c:v>
                </c:pt>
                <c:pt idx="5464">
                  <c:v>-0.24074144776492867</c:v>
                </c:pt>
                <c:pt idx="5465">
                  <c:v>-0.24133015067428243</c:v>
                </c:pt>
                <c:pt idx="5466">
                  <c:v>-0.24040504610244084</c:v>
                </c:pt>
                <c:pt idx="5467">
                  <c:v>-0.24259165690861184</c:v>
                </c:pt>
                <c:pt idx="5468">
                  <c:v>-0.24250755649298994</c:v>
                </c:pt>
                <c:pt idx="5469">
                  <c:v>-0.253188309276979</c:v>
                </c:pt>
                <c:pt idx="5470">
                  <c:v>-0.253188309276979</c:v>
                </c:pt>
                <c:pt idx="5471">
                  <c:v>-0.253188309276979</c:v>
                </c:pt>
                <c:pt idx="5472">
                  <c:v>-0.26185065208604108</c:v>
                </c:pt>
                <c:pt idx="5473">
                  <c:v>-0.26269165624226065</c:v>
                </c:pt>
                <c:pt idx="5474">
                  <c:v>-0.259832242111114</c:v>
                </c:pt>
                <c:pt idx="5475">
                  <c:v>-0.25739333005807707</c:v>
                </c:pt>
                <c:pt idx="5476">
                  <c:v>-0.25688872756434533</c:v>
                </c:pt>
                <c:pt idx="5477">
                  <c:v>-0.25688872756434533</c:v>
                </c:pt>
                <c:pt idx="5478">
                  <c:v>-0.25688872756434533</c:v>
                </c:pt>
                <c:pt idx="5479">
                  <c:v>-0.24700314421006186</c:v>
                </c:pt>
                <c:pt idx="5480">
                  <c:v>-0.24818643705786292</c:v>
                </c:pt>
                <c:pt idx="5481">
                  <c:v>-0.23626898766215276</c:v>
                </c:pt>
                <c:pt idx="5482">
                  <c:v>-0.2396498243701557</c:v>
                </c:pt>
                <c:pt idx="5483">
                  <c:v>-0.24353778658435887</c:v>
                </c:pt>
                <c:pt idx="5484">
                  <c:v>-0.24353778658435887</c:v>
                </c:pt>
                <c:pt idx="5485">
                  <c:v>-0.24353778658435887</c:v>
                </c:pt>
                <c:pt idx="5486">
                  <c:v>-0.24480560034985999</c:v>
                </c:pt>
                <c:pt idx="5487">
                  <c:v>-0.24514368402066034</c:v>
                </c:pt>
                <c:pt idx="5488">
                  <c:v>-0.24658053962156157</c:v>
                </c:pt>
                <c:pt idx="5489">
                  <c:v>-0.24658053962156157</c:v>
                </c:pt>
                <c:pt idx="5490">
                  <c:v>-0.24556628860916074</c:v>
                </c:pt>
                <c:pt idx="5491">
                  <c:v>-0.24556628860916074</c:v>
                </c:pt>
                <c:pt idx="5492">
                  <c:v>-0.24556628860916074</c:v>
                </c:pt>
                <c:pt idx="5493">
                  <c:v>-0.24404491209055934</c:v>
                </c:pt>
                <c:pt idx="5494">
                  <c:v>-0.25334221303756732</c:v>
                </c:pt>
                <c:pt idx="5495">
                  <c:v>-0.25376481762606762</c:v>
                </c:pt>
                <c:pt idx="5496">
                  <c:v>-0.25570879873316921</c:v>
                </c:pt>
                <c:pt idx="5497">
                  <c:v>-0.25258152477826656</c:v>
                </c:pt>
                <c:pt idx="5498">
                  <c:v>-0.25258152477826656</c:v>
                </c:pt>
                <c:pt idx="5499">
                  <c:v>-0.25258152477826656</c:v>
                </c:pt>
                <c:pt idx="5500">
                  <c:v>-0.25300412936676697</c:v>
                </c:pt>
                <c:pt idx="5501">
                  <c:v>-0.25106014825966527</c:v>
                </c:pt>
                <c:pt idx="5502">
                  <c:v>-0.25799086351107114</c:v>
                </c:pt>
                <c:pt idx="5503">
                  <c:v>-0.25841346809957155</c:v>
                </c:pt>
                <c:pt idx="5504">
                  <c:v>-0.2679643317996796</c:v>
                </c:pt>
                <c:pt idx="5505">
                  <c:v>-0.2679643317996796</c:v>
                </c:pt>
                <c:pt idx="5506">
                  <c:v>-0.2679643317996796</c:v>
                </c:pt>
                <c:pt idx="5507">
                  <c:v>-0.27083804300148207</c:v>
                </c:pt>
                <c:pt idx="5508">
                  <c:v>-0.26847145730588007</c:v>
                </c:pt>
                <c:pt idx="5509">
                  <c:v>-0.27168325217848277</c:v>
                </c:pt>
                <c:pt idx="5510">
                  <c:v>-0.27438792154488501</c:v>
                </c:pt>
                <c:pt idx="5511">
                  <c:v>-0.27134516850768253</c:v>
                </c:pt>
                <c:pt idx="5512">
                  <c:v>-0.27134516850768253</c:v>
                </c:pt>
                <c:pt idx="5513">
                  <c:v>-0.27134516850768253</c:v>
                </c:pt>
                <c:pt idx="5514">
                  <c:v>-0.26416089050317637</c:v>
                </c:pt>
                <c:pt idx="5515">
                  <c:v>-0.26661199711647843</c:v>
                </c:pt>
                <c:pt idx="5516">
                  <c:v>-0.26669651803417849</c:v>
                </c:pt>
                <c:pt idx="5517">
                  <c:v>-0.26382280683237613</c:v>
                </c:pt>
                <c:pt idx="5518">
                  <c:v>-0.26170978388987431</c:v>
                </c:pt>
                <c:pt idx="5519">
                  <c:v>-0.26170978388987431</c:v>
                </c:pt>
                <c:pt idx="5520">
                  <c:v>-0.26170978388987431</c:v>
                </c:pt>
                <c:pt idx="5521">
                  <c:v>-0.25925867727657226</c:v>
                </c:pt>
                <c:pt idx="5522">
                  <c:v>-0.2591741563588722</c:v>
                </c:pt>
                <c:pt idx="5523">
                  <c:v>-0.26365376499697601</c:v>
                </c:pt>
                <c:pt idx="5524">
                  <c:v>-0.26137170021907408</c:v>
                </c:pt>
                <c:pt idx="5525">
                  <c:v>-0.26179430480757448</c:v>
                </c:pt>
                <c:pt idx="5526">
                  <c:v>-0.26179430480757448</c:v>
                </c:pt>
                <c:pt idx="5527">
                  <c:v>-0.26179430480757448</c:v>
                </c:pt>
                <c:pt idx="5528">
                  <c:v>-0.26390732775007619</c:v>
                </c:pt>
                <c:pt idx="5529">
                  <c:v>-0.25908963544117203</c:v>
                </c:pt>
                <c:pt idx="5530">
                  <c:v>-0.26517514151557731</c:v>
                </c:pt>
                <c:pt idx="5531">
                  <c:v>-0.26483705784477696</c:v>
                </c:pt>
                <c:pt idx="5532">
                  <c:v>-0.25985032370047267</c:v>
                </c:pt>
                <c:pt idx="5533">
                  <c:v>-0.25985032370047267</c:v>
                </c:pt>
                <c:pt idx="5534">
                  <c:v>-0.25985032370047267</c:v>
                </c:pt>
                <c:pt idx="5535">
                  <c:v>-0.26542870426867748</c:v>
                </c:pt>
                <c:pt idx="5536">
                  <c:v>-0.2699083129067813</c:v>
                </c:pt>
                <c:pt idx="5537">
                  <c:v>-0.26838693638818001</c:v>
                </c:pt>
                <c:pt idx="5538">
                  <c:v>-0.26585130885717778</c:v>
                </c:pt>
                <c:pt idx="5539">
                  <c:v>-0.26897858281208054</c:v>
                </c:pt>
                <c:pt idx="5540">
                  <c:v>-0.26897858281208054</c:v>
                </c:pt>
                <c:pt idx="5541">
                  <c:v>-0.26897858281208054</c:v>
                </c:pt>
                <c:pt idx="5542">
                  <c:v>-0.26500609968017708</c:v>
                </c:pt>
                <c:pt idx="5543">
                  <c:v>-0.26247047214917496</c:v>
                </c:pt>
                <c:pt idx="5544">
                  <c:v>-0.25908963544117203</c:v>
                </c:pt>
                <c:pt idx="5545">
                  <c:v>-0.25418742221456803</c:v>
                </c:pt>
                <c:pt idx="5546">
                  <c:v>-0.26137170021907408</c:v>
                </c:pt>
                <c:pt idx="5547">
                  <c:v>-0.26137170021907408</c:v>
                </c:pt>
                <c:pt idx="5548">
                  <c:v>-0.26137170021907408</c:v>
                </c:pt>
                <c:pt idx="5549">
                  <c:v>-0.26027292828897308</c:v>
                </c:pt>
                <c:pt idx="5550">
                  <c:v>-0.25976580278277261</c:v>
                </c:pt>
                <c:pt idx="5551">
                  <c:v>-0.25934319819427232</c:v>
                </c:pt>
                <c:pt idx="5552">
                  <c:v>-0.25368029670836756</c:v>
                </c:pt>
                <c:pt idx="5553">
                  <c:v>-0.25418742221456803</c:v>
                </c:pt>
                <c:pt idx="5554">
                  <c:v>-0.25418742221456803</c:v>
                </c:pt>
                <c:pt idx="5555">
                  <c:v>-0.25418742221456803</c:v>
                </c:pt>
                <c:pt idx="5556">
                  <c:v>-0.2540183803791678</c:v>
                </c:pt>
                <c:pt idx="5557">
                  <c:v>-0.2540183803791678</c:v>
                </c:pt>
                <c:pt idx="5558">
                  <c:v>-0.25173631560126586</c:v>
                </c:pt>
                <c:pt idx="5559">
                  <c:v>-0.25435646404996815</c:v>
                </c:pt>
                <c:pt idx="5560">
                  <c:v>-0.25875155177037179</c:v>
                </c:pt>
                <c:pt idx="5561">
                  <c:v>-0.25875155177037179</c:v>
                </c:pt>
                <c:pt idx="5562">
                  <c:v>-0.25875155177037179</c:v>
                </c:pt>
                <c:pt idx="5563">
                  <c:v>-0.2580753844287712</c:v>
                </c:pt>
                <c:pt idx="5564">
                  <c:v>-0.25883607268807185</c:v>
                </c:pt>
                <c:pt idx="5565">
                  <c:v>-0.26221690939607478</c:v>
                </c:pt>
                <c:pt idx="5566">
                  <c:v>-0.2643299323385766</c:v>
                </c:pt>
                <c:pt idx="5567">
                  <c:v>-0.26314663949077555</c:v>
                </c:pt>
                <c:pt idx="5568">
                  <c:v>-0.26314663949077555</c:v>
                </c:pt>
                <c:pt idx="5569">
                  <c:v>-0.26314663949077555</c:v>
                </c:pt>
                <c:pt idx="5570">
                  <c:v>-0.25579331965086938</c:v>
                </c:pt>
                <c:pt idx="5571">
                  <c:v>-0.25672304974557014</c:v>
                </c:pt>
                <c:pt idx="5572">
                  <c:v>-0.25579331965086938</c:v>
                </c:pt>
                <c:pt idx="5573">
                  <c:v>-0.25824442626417132</c:v>
                </c:pt>
                <c:pt idx="5574">
                  <c:v>-0.25706113341637038</c:v>
                </c:pt>
                <c:pt idx="5575">
                  <c:v>-0.25706113341637038</c:v>
                </c:pt>
                <c:pt idx="5576">
                  <c:v>-0.25706113341637038</c:v>
                </c:pt>
                <c:pt idx="5577">
                  <c:v>-0.26078005379517355</c:v>
                </c:pt>
                <c:pt idx="5578">
                  <c:v>-0.25528619414466891</c:v>
                </c:pt>
                <c:pt idx="5579">
                  <c:v>-0.25604688240396956</c:v>
                </c:pt>
                <c:pt idx="5580">
                  <c:v>-0.25410290129686797</c:v>
                </c:pt>
                <c:pt idx="5581">
                  <c:v>-0.25604688240396956</c:v>
                </c:pt>
                <c:pt idx="5582">
                  <c:v>-0.25604688240396956</c:v>
                </c:pt>
                <c:pt idx="5583">
                  <c:v>-0.25604688240396956</c:v>
                </c:pt>
                <c:pt idx="5584">
                  <c:v>-0.2568075706632702</c:v>
                </c:pt>
                <c:pt idx="5585">
                  <c:v>-0.2540183803791678</c:v>
                </c:pt>
                <c:pt idx="5586">
                  <c:v>-0.24734122788086221</c:v>
                </c:pt>
                <c:pt idx="5587">
                  <c:v>-0.24683410237466175</c:v>
                </c:pt>
                <c:pt idx="5588">
                  <c:v>-0.24590437227996098</c:v>
                </c:pt>
                <c:pt idx="5589">
                  <c:v>-0.24590437227996098</c:v>
                </c:pt>
                <c:pt idx="5590">
                  <c:v>-0.24590437227996098</c:v>
                </c:pt>
                <c:pt idx="5591">
                  <c:v>-0.24835547889326304</c:v>
                </c:pt>
                <c:pt idx="5592">
                  <c:v>-0.24886260439946339</c:v>
                </c:pt>
                <c:pt idx="5593">
                  <c:v>-0.24522820493836039</c:v>
                </c:pt>
                <c:pt idx="5594">
                  <c:v>-0.24108667997105682</c:v>
                </c:pt>
                <c:pt idx="5595">
                  <c:v>-0.23779036418075405</c:v>
                </c:pt>
                <c:pt idx="5596">
                  <c:v>-0.23779036418075405</c:v>
                </c:pt>
                <c:pt idx="5597">
                  <c:v>-0.23779036418075405</c:v>
                </c:pt>
                <c:pt idx="5598">
                  <c:v>-0.23584638307365235</c:v>
                </c:pt>
                <c:pt idx="5599">
                  <c:v>-0.23914269886395523</c:v>
                </c:pt>
                <c:pt idx="5600">
                  <c:v>-0.23390240196655077</c:v>
                </c:pt>
                <c:pt idx="5601">
                  <c:v>-0.236607071332953</c:v>
                </c:pt>
                <c:pt idx="5602">
                  <c:v>-0.22468962193724296</c:v>
                </c:pt>
                <c:pt idx="5603">
                  <c:v>-0.22468962193724296</c:v>
                </c:pt>
                <c:pt idx="5604">
                  <c:v>-0.22468962193724296</c:v>
                </c:pt>
                <c:pt idx="5605">
                  <c:v>-0.22375989184254219</c:v>
                </c:pt>
                <c:pt idx="5606">
                  <c:v>-0.22638004029124437</c:v>
                </c:pt>
                <c:pt idx="5607">
                  <c:v>-0.23542377848515206</c:v>
                </c:pt>
                <c:pt idx="5608">
                  <c:v>-0.23119773260014853</c:v>
                </c:pt>
                <c:pt idx="5609">
                  <c:v>-0.22747881222134525</c:v>
                </c:pt>
                <c:pt idx="5610">
                  <c:v>-0.22747881222134525</c:v>
                </c:pt>
                <c:pt idx="5611">
                  <c:v>-0.22747881222134525</c:v>
                </c:pt>
                <c:pt idx="5612">
                  <c:v>-0.22950731424614712</c:v>
                </c:pt>
                <c:pt idx="5613">
                  <c:v>-0.23711419683915347</c:v>
                </c:pt>
                <c:pt idx="5614">
                  <c:v>-0.22874662598684636</c:v>
                </c:pt>
                <c:pt idx="5615">
                  <c:v>-0.22967635608154724</c:v>
                </c:pt>
                <c:pt idx="5616">
                  <c:v>-0.22198495257084072</c:v>
                </c:pt>
                <c:pt idx="5617">
                  <c:v>-0.22198495257084072</c:v>
                </c:pt>
                <c:pt idx="5618">
                  <c:v>-0.22198495257084072</c:v>
                </c:pt>
                <c:pt idx="5619">
                  <c:v>-0.22130878522924013</c:v>
                </c:pt>
                <c:pt idx="5620">
                  <c:v>-0.2222385153239409</c:v>
                </c:pt>
                <c:pt idx="5621">
                  <c:v>-0.21758986485043696</c:v>
                </c:pt>
                <c:pt idx="5622">
                  <c:v>-0.22147782706464025</c:v>
                </c:pt>
                <c:pt idx="5623">
                  <c:v>-0.22215399440624084</c:v>
                </c:pt>
                <c:pt idx="5624">
                  <c:v>-0.22215399440624084</c:v>
                </c:pt>
                <c:pt idx="5625">
                  <c:v>-0.22215399440624084</c:v>
                </c:pt>
                <c:pt idx="5626">
                  <c:v>-0.22164686890004037</c:v>
                </c:pt>
                <c:pt idx="5627">
                  <c:v>-0.21547684190793515</c:v>
                </c:pt>
                <c:pt idx="5628">
                  <c:v>-0.20989846133973045</c:v>
                </c:pt>
                <c:pt idx="5629">
                  <c:v>-0.20786995931492869</c:v>
                </c:pt>
                <c:pt idx="5630">
                  <c:v>-0.21065914959903109</c:v>
                </c:pt>
                <c:pt idx="5631">
                  <c:v>-0.21065914959903109</c:v>
                </c:pt>
                <c:pt idx="5632">
                  <c:v>-0.21065914959903109</c:v>
                </c:pt>
                <c:pt idx="5633">
                  <c:v>-0.2044046016892257</c:v>
                </c:pt>
                <c:pt idx="5634">
                  <c:v>-0.20601049912552716</c:v>
                </c:pt>
                <c:pt idx="5635">
                  <c:v>-0.20626406187862734</c:v>
                </c:pt>
                <c:pt idx="5636">
                  <c:v>-0.19916430479182134</c:v>
                </c:pt>
                <c:pt idx="5637">
                  <c:v>-0.20229157874672399</c:v>
                </c:pt>
                <c:pt idx="5638">
                  <c:v>-0.20229157874672399</c:v>
                </c:pt>
                <c:pt idx="5639">
                  <c:v>-0.20229157874672399</c:v>
                </c:pt>
                <c:pt idx="5640">
                  <c:v>-0.20195349507592364</c:v>
                </c:pt>
                <c:pt idx="5641">
                  <c:v>-0.1984036165325207</c:v>
                </c:pt>
                <c:pt idx="5642">
                  <c:v>-0.20254514149982417</c:v>
                </c:pt>
                <c:pt idx="5643">
                  <c:v>-0.20279870425292434</c:v>
                </c:pt>
                <c:pt idx="5644">
                  <c:v>-0.20034759763962229</c:v>
                </c:pt>
                <c:pt idx="5645">
                  <c:v>-0.20034759763962229</c:v>
                </c:pt>
                <c:pt idx="5646">
                  <c:v>-0.20034759763962229</c:v>
                </c:pt>
                <c:pt idx="5647">
                  <c:v>-0.2016154114051234</c:v>
                </c:pt>
                <c:pt idx="5648">
                  <c:v>-0.19519182165991789</c:v>
                </c:pt>
                <c:pt idx="5649">
                  <c:v>-0.19054317118641406</c:v>
                </c:pt>
                <c:pt idx="5650">
                  <c:v>-0.1844576651120089</c:v>
                </c:pt>
                <c:pt idx="5651">
                  <c:v>-0.17947093096770461</c:v>
                </c:pt>
                <c:pt idx="5652">
                  <c:v>-0.17947093096770461</c:v>
                </c:pt>
                <c:pt idx="5653">
                  <c:v>-0.17947093096770461</c:v>
                </c:pt>
                <c:pt idx="5654">
                  <c:v>-0.17963997280310473</c:v>
                </c:pt>
                <c:pt idx="5655">
                  <c:v>-0.17169500653929803</c:v>
                </c:pt>
                <c:pt idx="5656">
                  <c:v>-0.17042719277379692</c:v>
                </c:pt>
                <c:pt idx="5657">
                  <c:v>-0.1651023749586924</c:v>
                </c:pt>
                <c:pt idx="5658">
                  <c:v>-0.16172153825068958</c:v>
                </c:pt>
                <c:pt idx="5659">
                  <c:v>-0.16172153825068958</c:v>
                </c:pt>
                <c:pt idx="5660">
                  <c:v>-0.16172153825068958</c:v>
                </c:pt>
                <c:pt idx="5661">
                  <c:v>-0.16155249641528946</c:v>
                </c:pt>
                <c:pt idx="5662">
                  <c:v>-0.16620114688879339</c:v>
                </c:pt>
                <c:pt idx="5663">
                  <c:v>-0.17101883919769745</c:v>
                </c:pt>
                <c:pt idx="5664">
                  <c:v>-0.17245569479859868</c:v>
                </c:pt>
                <c:pt idx="5665">
                  <c:v>-0.1782031172022035</c:v>
                </c:pt>
                <c:pt idx="5666">
                  <c:v>-0.1782031172022035</c:v>
                </c:pt>
                <c:pt idx="5667">
                  <c:v>-0.1782031172022035</c:v>
                </c:pt>
                <c:pt idx="5668">
                  <c:v>-0.16214414283918999</c:v>
                </c:pt>
                <c:pt idx="5669">
                  <c:v>-0.16062276632058869</c:v>
                </c:pt>
                <c:pt idx="5670">
                  <c:v>-0.16375004027549134</c:v>
                </c:pt>
                <c:pt idx="5671">
                  <c:v>-0.1646797703701921</c:v>
                </c:pt>
                <c:pt idx="5672">
                  <c:v>-0.16231318467459011</c:v>
                </c:pt>
                <c:pt idx="5673">
                  <c:v>-0.16231318467459011</c:v>
                </c:pt>
                <c:pt idx="5674">
                  <c:v>-0.16231318467459011</c:v>
                </c:pt>
                <c:pt idx="5675">
                  <c:v>-0.1522551954682817</c:v>
                </c:pt>
                <c:pt idx="5676">
                  <c:v>-0.14498639654607537</c:v>
                </c:pt>
                <c:pt idx="5677">
                  <c:v>-0.14870531692487843</c:v>
                </c:pt>
                <c:pt idx="5678">
                  <c:v>-0.14481735471067525</c:v>
                </c:pt>
                <c:pt idx="5679">
                  <c:v>-0.14498639654607537</c:v>
                </c:pt>
                <c:pt idx="5680">
                  <c:v>-0.14498639654607537</c:v>
                </c:pt>
                <c:pt idx="5681">
                  <c:v>-0.14498639654607537</c:v>
                </c:pt>
                <c:pt idx="5682">
                  <c:v>-0.14777558683017777</c:v>
                </c:pt>
                <c:pt idx="5683">
                  <c:v>-0.16341195660469099</c:v>
                </c:pt>
                <c:pt idx="5684">
                  <c:v>-0.15859426429578694</c:v>
                </c:pt>
                <c:pt idx="5685">
                  <c:v>-0.15031121436117989</c:v>
                </c:pt>
                <c:pt idx="5686">
                  <c:v>-0.16670827239499386</c:v>
                </c:pt>
                <c:pt idx="5687">
                  <c:v>-0.16670827239499386</c:v>
                </c:pt>
                <c:pt idx="5688">
                  <c:v>-0.16670827239499386</c:v>
                </c:pt>
                <c:pt idx="5689">
                  <c:v>-0.17059623460919715</c:v>
                </c:pt>
                <c:pt idx="5690">
                  <c:v>-0.16958198359679622</c:v>
                </c:pt>
                <c:pt idx="5691">
                  <c:v>-0.17380802948179985</c:v>
                </c:pt>
                <c:pt idx="5692">
                  <c:v>-0.16806060707819503</c:v>
                </c:pt>
                <c:pt idx="5693">
                  <c:v>-0.16569402138259293</c:v>
                </c:pt>
                <c:pt idx="5694">
                  <c:v>-0.16569402138259293</c:v>
                </c:pt>
                <c:pt idx="5695">
                  <c:v>-0.16569402138259293</c:v>
                </c:pt>
                <c:pt idx="5696">
                  <c:v>-0.17144144378619786</c:v>
                </c:pt>
                <c:pt idx="5697">
                  <c:v>-0.18335889318190801</c:v>
                </c:pt>
                <c:pt idx="5698">
                  <c:v>-0.17600557334200173</c:v>
                </c:pt>
                <c:pt idx="5699">
                  <c:v>-0.18242916308720714</c:v>
                </c:pt>
                <c:pt idx="5700">
                  <c:v>-0.18023161922700526</c:v>
                </c:pt>
                <c:pt idx="5701">
                  <c:v>-0.18023161922700526</c:v>
                </c:pt>
                <c:pt idx="5702">
                  <c:v>-0.18023161922700526</c:v>
                </c:pt>
                <c:pt idx="5703">
                  <c:v>-0.17228665296319856</c:v>
                </c:pt>
                <c:pt idx="5704">
                  <c:v>-0.16806060707819503</c:v>
                </c:pt>
                <c:pt idx="5705">
                  <c:v>-0.17254021571629874</c:v>
                </c:pt>
                <c:pt idx="5706">
                  <c:v>-0.17017363002069674</c:v>
                </c:pt>
                <c:pt idx="5707">
                  <c:v>-0.16797608616049486</c:v>
                </c:pt>
                <c:pt idx="5708">
                  <c:v>-0.16797608616049486</c:v>
                </c:pt>
                <c:pt idx="5709">
                  <c:v>-0.16797608616049486</c:v>
                </c:pt>
                <c:pt idx="5710">
                  <c:v>-0.17448419682340044</c:v>
                </c:pt>
                <c:pt idx="5711">
                  <c:v>-0.17296282030479904</c:v>
                </c:pt>
                <c:pt idx="5712">
                  <c:v>-0.17068075552689721</c:v>
                </c:pt>
                <c:pt idx="5713">
                  <c:v>-0.18073874473320561</c:v>
                </c:pt>
                <c:pt idx="5714">
                  <c:v>-0.17803407536680338</c:v>
                </c:pt>
                <c:pt idx="5715">
                  <c:v>-0.17803407536680338</c:v>
                </c:pt>
                <c:pt idx="5716">
                  <c:v>-0.17803407536680338</c:v>
                </c:pt>
                <c:pt idx="5717">
                  <c:v>-0.17845667995530379</c:v>
                </c:pt>
                <c:pt idx="5718">
                  <c:v>-0.16924389992599598</c:v>
                </c:pt>
                <c:pt idx="5719">
                  <c:v>-0.17287829938709898</c:v>
                </c:pt>
                <c:pt idx="5720">
                  <c:v>-0.16780704432509475</c:v>
                </c:pt>
                <c:pt idx="5721">
                  <c:v>-0.17000458818529662</c:v>
                </c:pt>
                <c:pt idx="5722">
                  <c:v>-0.17000458818529662</c:v>
                </c:pt>
                <c:pt idx="5723">
                  <c:v>-0.17000458818529662</c:v>
                </c:pt>
                <c:pt idx="5724">
                  <c:v>-0.1678915652427948</c:v>
                </c:pt>
                <c:pt idx="5725">
                  <c:v>-0.15698836685948558</c:v>
                </c:pt>
                <c:pt idx="5726">
                  <c:v>-0.16163701733298952</c:v>
                </c:pt>
                <c:pt idx="5727">
                  <c:v>-0.16231318467459011</c:v>
                </c:pt>
                <c:pt idx="5728">
                  <c:v>-0.17076527644459727</c:v>
                </c:pt>
                <c:pt idx="5729">
                  <c:v>-0.17076527644459727</c:v>
                </c:pt>
                <c:pt idx="5730">
                  <c:v>-0.17076527644459727</c:v>
                </c:pt>
                <c:pt idx="5731">
                  <c:v>-0.17194856929239821</c:v>
                </c:pt>
                <c:pt idx="5732">
                  <c:v>-0.17583653150660161</c:v>
                </c:pt>
                <c:pt idx="5733">
                  <c:v>-0.17516036416500103</c:v>
                </c:pt>
                <c:pt idx="5734">
                  <c:v>-0.17051171369149698</c:v>
                </c:pt>
                <c:pt idx="5735">
                  <c:v>-0.1790483263792042</c:v>
                </c:pt>
                <c:pt idx="5736">
                  <c:v>-0.1790483263792042</c:v>
                </c:pt>
                <c:pt idx="5737">
                  <c:v>-0.1790483263792042</c:v>
                </c:pt>
                <c:pt idx="5738">
                  <c:v>-0.18116134932170602</c:v>
                </c:pt>
                <c:pt idx="5739">
                  <c:v>-0.17634365701280197</c:v>
                </c:pt>
                <c:pt idx="5740">
                  <c:v>-0.17321638305789933</c:v>
                </c:pt>
                <c:pt idx="5741">
                  <c:v>-0.16577854230029299</c:v>
                </c:pt>
                <c:pt idx="5742">
                  <c:v>-0.16966650451449627</c:v>
                </c:pt>
                <c:pt idx="5743">
                  <c:v>-0.16966650451449627</c:v>
                </c:pt>
                <c:pt idx="5744">
                  <c:v>-0.16966650451449627</c:v>
                </c:pt>
                <c:pt idx="5745">
                  <c:v>-0.17321638305789933</c:v>
                </c:pt>
                <c:pt idx="5746">
                  <c:v>-0.17008910910299668</c:v>
                </c:pt>
                <c:pt idx="5747">
                  <c:v>-0.17465323865880056</c:v>
                </c:pt>
                <c:pt idx="5748">
                  <c:v>-0.17423063407030026</c:v>
                </c:pt>
                <c:pt idx="5749">
                  <c:v>-0.17101883919769745</c:v>
                </c:pt>
                <c:pt idx="5750">
                  <c:v>-0.17101883919769745</c:v>
                </c:pt>
                <c:pt idx="5751">
                  <c:v>-0.17101883919769745</c:v>
                </c:pt>
                <c:pt idx="5752">
                  <c:v>-0.16594758413569322</c:v>
                </c:pt>
                <c:pt idx="5753">
                  <c:v>-0.16915937900829592</c:v>
                </c:pt>
                <c:pt idx="5754">
                  <c:v>-0.16603210505339328</c:v>
                </c:pt>
                <c:pt idx="5755">
                  <c:v>-0.16459524945249204</c:v>
                </c:pt>
                <c:pt idx="5756">
                  <c:v>-0.17220213204549839</c:v>
                </c:pt>
                <c:pt idx="5757">
                  <c:v>-0.17220213204549839</c:v>
                </c:pt>
                <c:pt idx="5758">
                  <c:v>-0.17220213204549839</c:v>
                </c:pt>
                <c:pt idx="5759">
                  <c:v>-0.16907485809059586</c:v>
                </c:pt>
                <c:pt idx="5760">
                  <c:v>-0.17279377846939892</c:v>
                </c:pt>
                <c:pt idx="5761">
                  <c:v>-0.16358099844009111</c:v>
                </c:pt>
                <c:pt idx="5762">
                  <c:v>-0.16637018872419362</c:v>
                </c:pt>
                <c:pt idx="5763">
                  <c:v>-0.16527141679409252</c:v>
                </c:pt>
                <c:pt idx="5764">
                  <c:v>-0.16527141679409252</c:v>
                </c:pt>
                <c:pt idx="5765">
                  <c:v>-0.16527141679409252</c:v>
                </c:pt>
                <c:pt idx="5766">
                  <c:v>-0.16552497954719281</c:v>
                </c:pt>
                <c:pt idx="5767">
                  <c:v>-0.17017363002069674</c:v>
                </c:pt>
                <c:pt idx="5768">
                  <c:v>-0.17101883919769745</c:v>
                </c:pt>
                <c:pt idx="5769">
                  <c:v>-0.17955545188540467</c:v>
                </c:pt>
                <c:pt idx="5770">
                  <c:v>-0.17854120087300385</c:v>
                </c:pt>
                <c:pt idx="5771">
                  <c:v>-0.17854120087300385</c:v>
                </c:pt>
                <c:pt idx="5772">
                  <c:v>-0.17854120087300385</c:v>
                </c:pt>
                <c:pt idx="5773">
                  <c:v>-0.17727338710750273</c:v>
                </c:pt>
                <c:pt idx="5774">
                  <c:v>-0.17330090397559939</c:v>
                </c:pt>
                <c:pt idx="5775">
                  <c:v>-0.1754139269181012</c:v>
                </c:pt>
                <c:pt idx="5776">
                  <c:v>-0.1734699458109995</c:v>
                </c:pt>
                <c:pt idx="5777">
                  <c:v>-0.17524488508270109</c:v>
                </c:pt>
                <c:pt idx="5778">
                  <c:v>-0.17524488508270109</c:v>
                </c:pt>
                <c:pt idx="5779">
                  <c:v>-0.17524488508270109</c:v>
                </c:pt>
                <c:pt idx="5780">
                  <c:v>-0.16763800248969463</c:v>
                </c:pt>
                <c:pt idx="5781">
                  <c:v>-0.16882129533749557</c:v>
                </c:pt>
                <c:pt idx="5782">
                  <c:v>-0.16848321166669533</c:v>
                </c:pt>
                <c:pt idx="5783">
                  <c:v>-0.16265126834539034</c:v>
                </c:pt>
                <c:pt idx="5784">
                  <c:v>-0.15741097144798588</c:v>
                </c:pt>
                <c:pt idx="5785">
                  <c:v>-0.15741097144798588</c:v>
                </c:pt>
                <c:pt idx="5786">
                  <c:v>-0.15741097144798588</c:v>
                </c:pt>
                <c:pt idx="5787">
                  <c:v>-0.15648124135328512</c:v>
                </c:pt>
                <c:pt idx="5788">
                  <c:v>-0.15495986483468382</c:v>
                </c:pt>
                <c:pt idx="5789">
                  <c:v>-0.152677800056782</c:v>
                </c:pt>
                <c:pt idx="5790">
                  <c:v>-0.1468458567354769</c:v>
                </c:pt>
                <c:pt idx="5791">
                  <c:v>-0.14380310369827454</c:v>
                </c:pt>
                <c:pt idx="5792">
                  <c:v>-0.14380310369827454</c:v>
                </c:pt>
                <c:pt idx="5793">
                  <c:v>-0.14380310369827454</c:v>
                </c:pt>
                <c:pt idx="5794">
                  <c:v>-0.14591612664077624</c:v>
                </c:pt>
                <c:pt idx="5795">
                  <c:v>-0.14422570828677483</c:v>
                </c:pt>
                <c:pt idx="5796">
                  <c:v>-0.14794462866557789</c:v>
                </c:pt>
                <c:pt idx="5797">
                  <c:v>-0.15098738170278059</c:v>
                </c:pt>
                <c:pt idx="5798">
                  <c:v>-0.14676133581777684</c:v>
                </c:pt>
                <c:pt idx="5799">
                  <c:v>-0.14676133581777684</c:v>
                </c:pt>
                <c:pt idx="5800">
                  <c:v>-0.14676133581777684</c:v>
                </c:pt>
                <c:pt idx="5801">
                  <c:v>-0.1475220240770776</c:v>
                </c:pt>
                <c:pt idx="5802">
                  <c:v>-0.15208615363288136</c:v>
                </c:pt>
                <c:pt idx="5803">
                  <c:v>-0.15369205106918271</c:v>
                </c:pt>
                <c:pt idx="5804">
                  <c:v>-0.15301588372758224</c:v>
                </c:pt>
                <c:pt idx="5805">
                  <c:v>-0.15732645053028582</c:v>
                </c:pt>
                <c:pt idx="5806">
                  <c:v>-0.15732645053028582</c:v>
                </c:pt>
                <c:pt idx="5807">
                  <c:v>-0.15732645053028582</c:v>
                </c:pt>
                <c:pt idx="5808">
                  <c:v>-0.1618905800860897</c:v>
                </c:pt>
                <c:pt idx="5809">
                  <c:v>-0.16020016173208829</c:v>
                </c:pt>
                <c:pt idx="5810">
                  <c:v>-0.16290483109849063</c:v>
                </c:pt>
                <c:pt idx="5811">
                  <c:v>-0.15952399439048781</c:v>
                </c:pt>
                <c:pt idx="5812">
                  <c:v>-0.15935495255508758</c:v>
                </c:pt>
                <c:pt idx="5813">
                  <c:v>-0.15935495255508758</c:v>
                </c:pt>
                <c:pt idx="5814">
                  <c:v>-0.15935495255508758</c:v>
                </c:pt>
                <c:pt idx="5815">
                  <c:v>-0.15741097144798588</c:v>
                </c:pt>
                <c:pt idx="5816">
                  <c:v>-0.15783357603648629</c:v>
                </c:pt>
                <c:pt idx="5817">
                  <c:v>-0.15428369749308335</c:v>
                </c:pt>
                <c:pt idx="5818">
                  <c:v>-0.15419917657538329</c:v>
                </c:pt>
                <c:pt idx="5819">
                  <c:v>-0.1464232521469766</c:v>
                </c:pt>
                <c:pt idx="5820">
                  <c:v>-0.1464232521469766</c:v>
                </c:pt>
                <c:pt idx="5821">
                  <c:v>-0.1464232521469766</c:v>
                </c:pt>
                <c:pt idx="5822">
                  <c:v>-0.14574708480537613</c:v>
                </c:pt>
                <c:pt idx="5823">
                  <c:v>-0.1475220240770776</c:v>
                </c:pt>
                <c:pt idx="5824">
                  <c:v>-0.14769106591247771</c:v>
                </c:pt>
                <c:pt idx="5825">
                  <c:v>-0.13898541138937037</c:v>
                </c:pt>
                <c:pt idx="5826">
                  <c:v>-0.13501292825746691</c:v>
                </c:pt>
                <c:pt idx="5827">
                  <c:v>-0.13501292825746691</c:v>
                </c:pt>
                <c:pt idx="5828">
                  <c:v>-0.13501292825746691</c:v>
                </c:pt>
                <c:pt idx="5829">
                  <c:v>-0.13594265835216779</c:v>
                </c:pt>
                <c:pt idx="5830">
                  <c:v>-0.13053331961936321</c:v>
                </c:pt>
                <c:pt idx="5831">
                  <c:v>-0.13222373797336462</c:v>
                </c:pt>
                <c:pt idx="5832">
                  <c:v>-0.13171661246716404</c:v>
                </c:pt>
                <c:pt idx="5833">
                  <c:v>-0.1320546961379645</c:v>
                </c:pt>
                <c:pt idx="5834">
                  <c:v>-0.1320546961379645</c:v>
                </c:pt>
                <c:pt idx="5835">
                  <c:v>-0.1320546961379645</c:v>
                </c:pt>
                <c:pt idx="5836">
                  <c:v>-0.13239277980876474</c:v>
                </c:pt>
                <c:pt idx="5837">
                  <c:v>-0.12943454768926221</c:v>
                </c:pt>
                <c:pt idx="5838">
                  <c:v>-0.12749056658216062</c:v>
                </c:pt>
                <c:pt idx="5839">
                  <c:v>-0.12275739519095652</c:v>
                </c:pt>
                <c:pt idx="5840">
                  <c:v>-0.11777066104665235</c:v>
                </c:pt>
                <c:pt idx="5841">
                  <c:v>-0.11777066104665235</c:v>
                </c:pt>
                <c:pt idx="5842">
                  <c:v>-0.11777066104665235</c:v>
                </c:pt>
                <c:pt idx="5843">
                  <c:v>-0.11354461516164882</c:v>
                </c:pt>
                <c:pt idx="5844">
                  <c:v>-0.11333339738831627</c:v>
                </c:pt>
                <c:pt idx="5845">
                  <c:v>-0.11409332495935776</c:v>
                </c:pt>
                <c:pt idx="5846">
                  <c:v>-0.12507005654106595</c:v>
                </c:pt>
                <c:pt idx="5847">
                  <c:v>-0.11991943633734126</c:v>
                </c:pt>
                <c:pt idx="5848">
                  <c:v>-0.11991943633734126</c:v>
                </c:pt>
                <c:pt idx="5849">
                  <c:v>-0.11991943633734126</c:v>
                </c:pt>
                <c:pt idx="5850">
                  <c:v>-0.11603536208535226</c:v>
                </c:pt>
                <c:pt idx="5851">
                  <c:v>-0.12051049111481782</c:v>
                </c:pt>
                <c:pt idx="5852">
                  <c:v>-0.11367114297544567</c:v>
                </c:pt>
                <c:pt idx="5853">
                  <c:v>-0.11459994334005186</c:v>
                </c:pt>
                <c:pt idx="5854">
                  <c:v>-0.10700066762963834</c:v>
                </c:pt>
                <c:pt idx="5855">
                  <c:v>-0.10700066762963834</c:v>
                </c:pt>
                <c:pt idx="5856">
                  <c:v>-0.10700066762963834</c:v>
                </c:pt>
                <c:pt idx="5857">
                  <c:v>-0.10987150512023902</c:v>
                </c:pt>
                <c:pt idx="5858">
                  <c:v>-0.10902714115241541</c:v>
                </c:pt>
                <c:pt idx="5859">
                  <c:v>-0.10911157754919776</c:v>
                </c:pt>
                <c:pt idx="5860">
                  <c:v>-0.10336990256799639</c:v>
                </c:pt>
                <c:pt idx="5861">
                  <c:v>-9.9148082728877873E-2</c:v>
                </c:pt>
                <c:pt idx="5862">
                  <c:v>-9.9148082728877873E-2</c:v>
                </c:pt>
                <c:pt idx="5863">
                  <c:v>-9.9148082728877873E-2</c:v>
                </c:pt>
                <c:pt idx="5864">
                  <c:v>-9.8219282364271687E-2</c:v>
                </c:pt>
                <c:pt idx="5865">
                  <c:v>-9.4504080905847387E-2</c:v>
                </c:pt>
                <c:pt idx="5866">
                  <c:v>-9.4166335318717986E-2</c:v>
                </c:pt>
                <c:pt idx="5867">
                  <c:v>-9.1633243415246701E-2</c:v>
                </c:pt>
                <c:pt idx="5868">
                  <c:v>-8.6313750417957302E-2</c:v>
                </c:pt>
                <c:pt idx="5869">
                  <c:v>-8.6313750417957302E-2</c:v>
                </c:pt>
                <c:pt idx="5870">
                  <c:v>-8.6313750417957302E-2</c:v>
                </c:pt>
                <c:pt idx="5871">
                  <c:v>-8.3358476530574488E-2</c:v>
                </c:pt>
                <c:pt idx="5872">
                  <c:v>-8.6229314021174952E-2</c:v>
                </c:pt>
                <c:pt idx="5873">
                  <c:v>-8.5047204466221937E-2</c:v>
                </c:pt>
                <c:pt idx="5874">
                  <c:v>-8.6144877624392602E-2</c:v>
                </c:pt>
                <c:pt idx="5875">
                  <c:v>-9.0704443050640737E-2</c:v>
                </c:pt>
                <c:pt idx="5876">
                  <c:v>-9.0704443050640737E-2</c:v>
                </c:pt>
                <c:pt idx="5877">
                  <c:v>-9.0704443050640737E-2</c:v>
                </c:pt>
                <c:pt idx="5878">
                  <c:v>-8.9860079082816902E-2</c:v>
                </c:pt>
                <c:pt idx="5879">
                  <c:v>-8.1163130214232715E-2</c:v>
                </c:pt>
                <c:pt idx="5880">
                  <c:v>-8.9184587908557988E-2</c:v>
                </c:pt>
                <c:pt idx="5881">
                  <c:v>-8.6060441227610252E-2</c:v>
                </c:pt>
                <c:pt idx="5882">
                  <c:v>-8.5976004830827901E-2</c:v>
                </c:pt>
                <c:pt idx="5883">
                  <c:v>-8.5976004830827901E-2</c:v>
                </c:pt>
                <c:pt idx="5884">
                  <c:v>-8.5976004830827901E-2</c:v>
                </c:pt>
                <c:pt idx="5885">
                  <c:v>-9.3406407747676501E-2</c:v>
                </c:pt>
                <c:pt idx="5886">
                  <c:v>-9.3490844144458851E-2</c:v>
                </c:pt>
                <c:pt idx="5887">
                  <c:v>-9.4672953699412088E-2</c:v>
                </c:pt>
                <c:pt idx="5888">
                  <c:v>-8.5891568434045551E-2</c:v>
                </c:pt>
                <c:pt idx="5889">
                  <c:v>-8.8846842321428587E-2</c:v>
                </c:pt>
                <c:pt idx="5890">
                  <c:v>-8.8846842321428587E-2</c:v>
                </c:pt>
                <c:pt idx="5891">
                  <c:v>-8.8846842321428587E-2</c:v>
                </c:pt>
                <c:pt idx="5892">
                  <c:v>-9.3828589731588474E-2</c:v>
                </c:pt>
                <c:pt idx="5893">
                  <c:v>-9.7374918396448074E-2</c:v>
                </c:pt>
                <c:pt idx="5894">
                  <c:v>-9.2730916573417588E-2</c:v>
                </c:pt>
                <c:pt idx="5895">
                  <c:v>-8.6735932401869387E-2</c:v>
                </c:pt>
                <c:pt idx="5896">
                  <c:v>-9.0788879447423088E-2</c:v>
                </c:pt>
                <c:pt idx="5897">
                  <c:v>-9.0788879447423088E-2</c:v>
                </c:pt>
                <c:pt idx="5898">
                  <c:v>-9.0788879447423088E-2</c:v>
                </c:pt>
                <c:pt idx="5899">
                  <c:v>-8.8255787543951913E-2</c:v>
                </c:pt>
                <c:pt idx="5900">
                  <c:v>-9.1633243415246701E-2</c:v>
                </c:pt>
                <c:pt idx="5901">
                  <c:v>-8.943789709890515E-2</c:v>
                </c:pt>
                <c:pt idx="5902">
                  <c:v>-9.2393170986288187E-2</c:v>
                </c:pt>
                <c:pt idx="5903">
                  <c:v>-8.8255787543951913E-2</c:v>
                </c:pt>
                <c:pt idx="5904">
                  <c:v>-8.8255787543951913E-2</c:v>
                </c:pt>
                <c:pt idx="5905">
                  <c:v>-8.8255787543951913E-2</c:v>
                </c:pt>
                <c:pt idx="5906">
                  <c:v>-7.9812147865714667E-2</c:v>
                </c:pt>
                <c:pt idx="5907">
                  <c:v>-8.0403202643191451E-2</c:v>
                </c:pt>
                <c:pt idx="5908">
                  <c:v>-7.4745964058772429E-2</c:v>
                </c:pt>
                <c:pt idx="5909">
                  <c:v>-7.3732727297384004E-2</c:v>
                </c:pt>
                <c:pt idx="5910">
                  <c:v>-7.0524144219653917E-2</c:v>
                </c:pt>
                <c:pt idx="5911">
                  <c:v>-7.0524144219653917E-2</c:v>
                </c:pt>
                <c:pt idx="5912">
                  <c:v>-7.0524144219653917E-2</c:v>
                </c:pt>
                <c:pt idx="5913">
                  <c:v>-6.6555633570882566E-2</c:v>
                </c:pt>
                <c:pt idx="5914">
                  <c:v>-6.748443393548853E-2</c:v>
                </c:pt>
                <c:pt idx="5915">
                  <c:v>-7.0693017013218618E-2</c:v>
                </c:pt>
                <c:pt idx="5916">
                  <c:v>-8.8509096734299186E-2</c:v>
                </c:pt>
                <c:pt idx="5917">
                  <c:v>-9.30686621605471E-2</c:v>
                </c:pt>
                <c:pt idx="5918">
                  <c:v>-9.30686621605471E-2</c:v>
                </c:pt>
                <c:pt idx="5919">
                  <c:v>-9.30686621605471E-2</c:v>
                </c:pt>
                <c:pt idx="5920">
                  <c:v>-0.10260997499695512</c:v>
                </c:pt>
                <c:pt idx="5921">
                  <c:v>-0.10218779301304337</c:v>
                </c:pt>
                <c:pt idx="5922">
                  <c:v>-0.10852052277172108</c:v>
                </c:pt>
                <c:pt idx="5923">
                  <c:v>-0.10303215698086698</c:v>
                </c:pt>
                <c:pt idx="5924">
                  <c:v>-0.11054699629449816</c:v>
                </c:pt>
                <c:pt idx="5925">
                  <c:v>-0.11054699629449816</c:v>
                </c:pt>
                <c:pt idx="5926">
                  <c:v>-0.11054699629449816</c:v>
                </c:pt>
                <c:pt idx="5927">
                  <c:v>-0.10176561102913129</c:v>
                </c:pt>
                <c:pt idx="5928">
                  <c:v>-0.10075237426774297</c:v>
                </c:pt>
                <c:pt idx="5929">
                  <c:v>-9.7712663983577586E-2</c:v>
                </c:pt>
                <c:pt idx="5930">
                  <c:v>-9.7121609206101023E-2</c:v>
                </c:pt>
                <c:pt idx="5931">
                  <c:v>-8.9606769892469851E-2</c:v>
                </c:pt>
                <c:pt idx="5932">
                  <c:v>-8.9606769892469851E-2</c:v>
                </c:pt>
                <c:pt idx="5933">
                  <c:v>-8.9606769892469851E-2</c:v>
                </c:pt>
                <c:pt idx="5934">
                  <c:v>-7.7616801549373116E-2</c:v>
                </c:pt>
                <c:pt idx="5935">
                  <c:v>-7.8630038310761652E-2</c:v>
                </c:pt>
                <c:pt idx="5936">
                  <c:v>-9.0788879447423088E-2</c:v>
                </c:pt>
                <c:pt idx="5937">
                  <c:v>-9.1717679812029052E-2</c:v>
                </c:pt>
                <c:pt idx="5938">
                  <c:v>-9.3997462525153286E-2</c:v>
                </c:pt>
                <c:pt idx="5939">
                  <c:v>-9.3997462525153286E-2</c:v>
                </c:pt>
                <c:pt idx="5940">
                  <c:v>-9.3997462525153286E-2</c:v>
                </c:pt>
                <c:pt idx="5941">
                  <c:v>-9.7037172809318673E-2</c:v>
                </c:pt>
                <c:pt idx="5942">
                  <c:v>-9.5432881270453573E-2</c:v>
                </c:pt>
                <c:pt idx="5943">
                  <c:v>-9.0282261066728875E-2</c:v>
                </c:pt>
                <c:pt idx="5944">
                  <c:v>-8.9015715114993288E-2</c:v>
                </c:pt>
                <c:pt idx="5945">
                  <c:v>-9.2562043779852887E-2</c:v>
                </c:pt>
                <c:pt idx="5946">
                  <c:v>-9.2562043779852887E-2</c:v>
                </c:pt>
                <c:pt idx="5947">
                  <c:v>-9.2562043779852887E-2</c:v>
                </c:pt>
                <c:pt idx="5948">
                  <c:v>-9.0366697463511336E-2</c:v>
                </c:pt>
                <c:pt idx="5949">
                  <c:v>-8.8340223940734264E-2</c:v>
                </c:pt>
                <c:pt idx="5950">
                  <c:v>-7.8630038310761652E-2</c:v>
                </c:pt>
                <c:pt idx="5951">
                  <c:v>-8.1923057785274089E-2</c:v>
                </c:pt>
                <c:pt idx="5952">
                  <c:v>-8.1838621388491739E-2</c:v>
                </c:pt>
                <c:pt idx="5953">
                  <c:v>-8.1838621388491739E-2</c:v>
                </c:pt>
                <c:pt idx="5954">
                  <c:v>-8.1838621388491739E-2</c:v>
                </c:pt>
                <c:pt idx="5955">
                  <c:v>-8.1923057785274089E-2</c:v>
                </c:pt>
                <c:pt idx="5956">
                  <c:v>-7.3563854503819304E-2</c:v>
                </c:pt>
                <c:pt idx="5957">
                  <c:v>-7.4239345678078217E-2</c:v>
                </c:pt>
                <c:pt idx="5958">
                  <c:v>-6.8413234300094716E-2</c:v>
                </c:pt>
                <c:pt idx="5959">
                  <c:v>-6.8328797903312255E-2</c:v>
                </c:pt>
                <c:pt idx="5960">
                  <c:v>-6.8328797903312255E-2</c:v>
                </c:pt>
                <c:pt idx="5961">
                  <c:v>-6.8328797903312255E-2</c:v>
                </c:pt>
                <c:pt idx="5962">
                  <c:v>-7.2381744948866067E-2</c:v>
                </c:pt>
                <c:pt idx="5963">
                  <c:v>-6.4782469238452767E-2</c:v>
                </c:pt>
                <c:pt idx="5964">
                  <c:v>-5.5747774782738846E-2</c:v>
                </c:pt>
                <c:pt idx="5965">
                  <c:v>-5.1525954943620333E-2</c:v>
                </c:pt>
                <c:pt idx="5966">
                  <c:v>-5.1694827737185034E-2</c:v>
                </c:pt>
                <c:pt idx="5967">
                  <c:v>-5.1694827737185034E-2</c:v>
                </c:pt>
                <c:pt idx="5968">
                  <c:v>-5.1694827737185034E-2</c:v>
                </c:pt>
                <c:pt idx="5969">
                  <c:v>-4.6544207533460447E-2</c:v>
                </c:pt>
                <c:pt idx="5970">
                  <c:v>-3.3963184412887149E-2</c:v>
                </c:pt>
                <c:pt idx="5971">
                  <c:v>-4.1055841742606347E-2</c:v>
                </c:pt>
                <c:pt idx="5972">
                  <c:v>-3.06701649383746E-2</c:v>
                </c:pt>
                <c:pt idx="5973">
                  <c:v>-3.0079110160897926E-2</c:v>
                </c:pt>
                <c:pt idx="5974">
                  <c:v>-3.0079110160897926E-2</c:v>
                </c:pt>
                <c:pt idx="5975">
                  <c:v>-3.0079110160897926E-2</c:v>
                </c:pt>
                <c:pt idx="5976">
                  <c:v>-2.3661944005437641E-2</c:v>
                </c:pt>
                <c:pt idx="5977">
                  <c:v>-2.7123836273515001E-2</c:v>
                </c:pt>
                <c:pt idx="5978">
                  <c:v>-3.0163546557680276E-2</c:v>
                </c:pt>
                <c:pt idx="5979">
                  <c:v>-3.8860495426264463E-2</c:v>
                </c:pt>
                <c:pt idx="5980">
                  <c:v>-2.1213288498748928E-2</c:v>
                </c:pt>
                <c:pt idx="5981">
                  <c:v>-2.1213288498748928E-2</c:v>
                </c:pt>
                <c:pt idx="5982">
                  <c:v>-2.1213288498748928E-2</c:v>
                </c:pt>
                <c:pt idx="5983">
                  <c:v>-1.5893795501459529E-2</c:v>
                </c:pt>
                <c:pt idx="5984">
                  <c:v>-1.0827611694517181E-2</c:v>
                </c:pt>
                <c:pt idx="5985">
                  <c:v>-1.7498087040324628E-2</c:v>
                </c:pt>
                <c:pt idx="5986">
                  <c:v>-1.234746683659993E-2</c:v>
                </c:pt>
                <c:pt idx="5987">
                  <c:v>-4.4193489028554467E-4</c:v>
                </c:pt>
                <c:pt idx="5988">
                  <c:v>-4.4193489028554467E-4</c:v>
                </c:pt>
                <c:pt idx="5989">
                  <c:v>-4.4193489028554467E-4</c:v>
                </c:pt>
                <c:pt idx="5990">
                  <c:v>2.6822117906621923E-3</c:v>
                </c:pt>
                <c:pt idx="5991">
                  <c:v>-2.6372812066272067E-3</c:v>
                </c:pt>
                <c:pt idx="5992">
                  <c:v>-6.521355458616207E-3</c:v>
                </c:pt>
                <c:pt idx="5993">
                  <c:v>4.793121710221504E-3</c:v>
                </c:pt>
                <c:pt idx="5994">
                  <c:v>-4.7481911261864074E-3</c:v>
                </c:pt>
                <c:pt idx="5995">
                  <c:v>-4.7481911261864074E-3</c:v>
                </c:pt>
                <c:pt idx="5996">
                  <c:v>-4.7481911261864074E-3</c:v>
                </c:pt>
                <c:pt idx="5997">
                  <c:v>-6.6057918553985573E-3</c:v>
                </c:pt>
                <c:pt idx="5998">
                  <c:v>-9.645502139563944E-3</c:v>
                </c:pt>
                <c:pt idx="5999">
                  <c:v>-1.6907032262848065E-2</c:v>
                </c:pt>
                <c:pt idx="6000">
                  <c:v>-1.9752906373793344E-5</c:v>
                </c:pt>
                <c:pt idx="6001">
                  <c:v>-1.2094157646252879E-2</c:v>
                </c:pt>
                <c:pt idx="6002">
                  <c:v>-1.2094157646252879E-2</c:v>
                </c:pt>
                <c:pt idx="6003">
                  <c:v>-1.2094157646252879E-2</c:v>
                </c:pt>
                <c:pt idx="6004">
                  <c:v>-1.0912048091299642E-2</c:v>
                </c:pt>
                <c:pt idx="6005">
                  <c:v>-1.437394035937678E-2</c:v>
                </c:pt>
                <c:pt idx="6006">
                  <c:v>-7.6190286167870935E-3</c:v>
                </c:pt>
                <c:pt idx="6007">
                  <c:v>-6.4369190618338568E-3</c:v>
                </c:pt>
                <c:pt idx="6008">
                  <c:v>1.6689750292737671E-3</c:v>
                </c:pt>
                <c:pt idx="6009">
                  <c:v>1.6689750292737671E-3</c:v>
                </c:pt>
                <c:pt idx="6010">
                  <c:v>1.6689750292737671E-3</c:v>
                </c:pt>
                <c:pt idx="6011">
                  <c:v>-1.4551716516738589E-3</c:v>
                </c:pt>
                <c:pt idx="6012">
                  <c:v>-4.9170639197511079E-3</c:v>
                </c:pt>
                <c:pt idx="6013">
                  <c:v>-1.260077602694698E-2</c:v>
                </c:pt>
                <c:pt idx="6014">
                  <c:v>-1.0320993313823079E-2</c:v>
                </c:pt>
                <c:pt idx="6015">
                  <c:v>-1.9693433356666179E-2</c:v>
                </c:pt>
                <c:pt idx="6016">
                  <c:v>-1.9693433356666179E-2</c:v>
                </c:pt>
                <c:pt idx="6017">
                  <c:v>-1.9693433356666179E-2</c:v>
                </c:pt>
                <c:pt idx="6018">
                  <c:v>-2.3830816799002563E-2</c:v>
                </c:pt>
                <c:pt idx="6019">
                  <c:v>-2.8052636638120965E-2</c:v>
                </c:pt>
                <c:pt idx="6020">
                  <c:v>-2.6195035908908815E-2</c:v>
                </c:pt>
                <c:pt idx="6021">
                  <c:v>-3.5483039554969675E-2</c:v>
                </c:pt>
                <c:pt idx="6022">
                  <c:v>-3.430093000001655E-2</c:v>
                </c:pt>
                <c:pt idx="6023">
                  <c:v>-3.430093000001655E-2</c:v>
                </c:pt>
                <c:pt idx="6024">
                  <c:v>-3.430093000001655E-2</c:v>
                </c:pt>
                <c:pt idx="6025">
                  <c:v>-2.8052636638120965E-2</c:v>
                </c:pt>
                <c:pt idx="6026">
                  <c:v>-2.3661944005437641E-2</c:v>
                </c:pt>
                <c:pt idx="6027">
                  <c:v>-2.5772853924997063E-2</c:v>
                </c:pt>
                <c:pt idx="6028">
                  <c:v>-2.9234746193074312E-2</c:v>
                </c:pt>
                <c:pt idx="6029">
                  <c:v>-2.9572491780203713E-2</c:v>
                </c:pt>
                <c:pt idx="6030">
                  <c:v>-2.9572491780203713E-2</c:v>
                </c:pt>
                <c:pt idx="6031">
                  <c:v>-2.9572491780203713E-2</c:v>
                </c:pt>
                <c:pt idx="6032">
                  <c:v>-4.4433297613901135E-2</c:v>
                </c:pt>
                <c:pt idx="6033">
                  <c:v>-4.4095552026771512E-2</c:v>
                </c:pt>
                <c:pt idx="6034">
                  <c:v>-4.1731332916865149E-2</c:v>
                </c:pt>
                <c:pt idx="6035">
                  <c:v>-3.9367113806958898E-2</c:v>
                </c:pt>
                <c:pt idx="6036">
                  <c:v>-4.6881953120589848E-2</c:v>
                </c:pt>
                <c:pt idx="6037">
                  <c:v>-4.6881953120589848E-2</c:v>
                </c:pt>
                <c:pt idx="6038">
                  <c:v>-4.6881953120589848E-2</c:v>
                </c:pt>
                <c:pt idx="6039">
                  <c:v>-4.7473007898066411E-2</c:v>
                </c:pt>
                <c:pt idx="6040">
                  <c:v>-5.633882956021552E-2</c:v>
                </c:pt>
                <c:pt idx="6041">
                  <c:v>-5.2623628101790998E-2</c:v>
                </c:pt>
                <c:pt idx="6042">
                  <c:v>-5.3636864863179534E-2</c:v>
                </c:pt>
                <c:pt idx="6043">
                  <c:v>-4.8401808262672597E-2</c:v>
                </c:pt>
                <c:pt idx="6044">
                  <c:v>-4.8401808262672597E-2</c:v>
                </c:pt>
                <c:pt idx="6045">
                  <c:v>-4.8401808262672597E-2</c:v>
                </c:pt>
                <c:pt idx="6046">
                  <c:v>-4.2406824091124062E-2</c:v>
                </c:pt>
                <c:pt idx="6047">
                  <c:v>-4.3504497249294949E-2</c:v>
                </c:pt>
                <c:pt idx="6048">
                  <c:v>-2.9910237367333115E-2</c:v>
                </c:pt>
                <c:pt idx="6049">
                  <c:v>-3.1092346922286462E-2</c:v>
                </c:pt>
                <c:pt idx="6050">
                  <c:v>-2.7968200241338614E-2</c:v>
                </c:pt>
                <c:pt idx="6051">
                  <c:v>-2.7968200241338614E-2</c:v>
                </c:pt>
                <c:pt idx="6052">
                  <c:v>-2.7968200241338614E-2</c:v>
                </c:pt>
                <c:pt idx="6053">
                  <c:v>-2.9994673764115576E-2</c:v>
                </c:pt>
                <c:pt idx="6054">
                  <c:v>-3.4638675587146062E-2</c:v>
                </c:pt>
                <c:pt idx="6055">
                  <c:v>-4.0633659758694263E-2</c:v>
                </c:pt>
                <c:pt idx="6056">
                  <c:v>-5.1694827737185034E-2</c:v>
                </c:pt>
                <c:pt idx="6057">
                  <c:v>-4.8064062675543084E-2</c:v>
                </c:pt>
                <c:pt idx="6058">
                  <c:v>-4.8064062675543084E-2</c:v>
                </c:pt>
                <c:pt idx="6059">
                  <c:v>-4.8064062675543084E-2</c:v>
                </c:pt>
                <c:pt idx="6060">
                  <c:v>-4.1140278139388697E-2</c:v>
                </c:pt>
                <c:pt idx="6061">
                  <c:v>-3.7678385871311448E-2</c:v>
                </c:pt>
                <c:pt idx="6062">
                  <c:v>-4.2913442471818497E-2</c:v>
                </c:pt>
                <c:pt idx="6063">
                  <c:v>-3.9029368219829386E-2</c:v>
                </c:pt>
                <c:pt idx="6064">
                  <c:v>-4.5193225184942398E-2</c:v>
                </c:pt>
                <c:pt idx="6065">
                  <c:v>-4.5193225184942398E-2</c:v>
                </c:pt>
                <c:pt idx="6066">
                  <c:v>-4.5193225184942398E-2</c:v>
                </c:pt>
                <c:pt idx="6067">
                  <c:v>-4.0464786965129562E-2</c:v>
                </c:pt>
                <c:pt idx="6068">
                  <c:v>-4.7557444294848983E-2</c:v>
                </c:pt>
                <c:pt idx="6069">
                  <c:v>-4.4095552026771512E-2</c:v>
                </c:pt>
                <c:pt idx="6070">
                  <c:v>-4.721969870771936E-2</c:v>
                </c:pt>
                <c:pt idx="6071">
                  <c:v>-4.9330608627278782E-2</c:v>
                </c:pt>
                <c:pt idx="6072">
                  <c:v>-4.9330608627278782E-2</c:v>
                </c:pt>
                <c:pt idx="6073">
                  <c:v>-4.9330608627278782E-2</c:v>
                </c:pt>
                <c:pt idx="6074">
                  <c:v>-5.8618612273339532E-2</c:v>
                </c:pt>
                <c:pt idx="6075">
                  <c:v>-5.9040794257251283E-2</c:v>
                </c:pt>
                <c:pt idx="6076">
                  <c:v>-6.1320576970375518E-2</c:v>
                </c:pt>
                <c:pt idx="6077">
                  <c:v>-7.7616801549373116E-2</c:v>
                </c:pt>
                <c:pt idx="6078">
                  <c:v>-8.0740948230320853E-2</c:v>
                </c:pt>
                <c:pt idx="6079">
                  <c:v>-8.0740948230320853E-2</c:v>
                </c:pt>
                <c:pt idx="6080">
                  <c:v>-8.0740948230320853E-2</c:v>
                </c:pt>
                <c:pt idx="6081">
                  <c:v>-8.2682985356315353E-2</c:v>
                </c:pt>
                <c:pt idx="6082">
                  <c:v>-8.3358476530574488E-2</c:v>
                </c:pt>
                <c:pt idx="6083">
                  <c:v>-8.1332003007797415E-2</c:v>
                </c:pt>
                <c:pt idx="6084">
                  <c:v>-8.0909821023885553E-2</c:v>
                </c:pt>
                <c:pt idx="6085">
                  <c:v>-7.288836332956028E-2</c:v>
                </c:pt>
                <c:pt idx="6086">
                  <c:v>-7.288836332956028E-2</c:v>
                </c:pt>
                <c:pt idx="6087">
                  <c:v>-7.288836332956028E-2</c:v>
                </c:pt>
                <c:pt idx="6088">
                  <c:v>-7.3901600090948816E-2</c:v>
                </c:pt>
                <c:pt idx="6089">
                  <c:v>-8.7242550782563488E-2</c:v>
                </c:pt>
                <c:pt idx="6090">
                  <c:v>-8.4202840498398102E-2</c:v>
                </c:pt>
                <c:pt idx="6091">
                  <c:v>-7.5843637216943316E-2</c:v>
                </c:pt>
                <c:pt idx="6092">
                  <c:v>-6.2164940938199131E-2</c:v>
                </c:pt>
                <c:pt idx="6093">
                  <c:v>-6.2164940938199131E-2</c:v>
                </c:pt>
                <c:pt idx="6094">
                  <c:v>-6.2164940938199131E-2</c:v>
                </c:pt>
                <c:pt idx="6095">
                  <c:v>-6.5373524015929219E-2</c:v>
                </c:pt>
                <c:pt idx="6096">
                  <c:v>-5.1948136927532196E-2</c:v>
                </c:pt>
                <c:pt idx="6097">
                  <c:v>-5.3299119276050133E-2</c:v>
                </c:pt>
                <c:pt idx="6098">
                  <c:v>-5.3552428466397184E-2</c:v>
                </c:pt>
                <c:pt idx="6099">
                  <c:v>-4.6628643930242797E-2</c:v>
                </c:pt>
                <c:pt idx="6100">
                  <c:v>-4.6628643930242797E-2</c:v>
                </c:pt>
                <c:pt idx="6101">
                  <c:v>-4.6628643930242797E-2</c:v>
                </c:pt>
                <c:pt idx="6102">
                  <c:v>-4.6881953120589848E-2</c:v>
                </c:pt>
                <c:pt idx="6103">
                  <c:v>-5.6085520369868469E-2</c:v>
                </c:pt>
                <c:pt idx="6104">
                  <c:v>-4.6966389517372198E-2</c:v>
                </c:pt>
                <c:pt idx="6105">
                  <c:v>-5.0259408991884746E-2</c:v>
                </c:pt>
                <c:pt idx="6106">
                  <c:v>-3.9029368219829386E-2</c:v>
                </c:pt>
                <c:pt idx="6107">
                  <c:v>-3.9029368219829386E-2</c:v>
                </c:pt>
                <c:pt idx="6108">
                  <c:v>-3.9029368219829386E-2</c:v>
                </c:pt>
                <c:pt idx="6109">
                  <c:v>-3.1767838096545375E-2</c:v>
                </c:pt>
                <c:pt idx="6110">
                  <c:v>-3.3456566032192714E-2</c:v>
                </c:pt>
                <c:pt idx="6111">
                  <c:v>-2.9403618986639013E-2</c:v>
                </c:pt>
                <c:pt idx="6112">
                  <c:v>-3.0079110160897926E-2</c:v>
                </c:pt>
                <c:pt idx="6113">
                  <c:v>-3.1176783319068813E-2</c:v>
                </c:pt>
                <c:pt idx="6114">
                  <c:v>-3.1176783319068813E-2</c:v>
                </c:pt>
                <c:pt idx="6115">
                  <c:v>-3.1176783319068813E-2</c:v>
                </c:pt>
                <c:pt idx="6116">
                  <c:v>-2.1128852101966578E-2</c:v>
                </c:pt>
                <c:pt idx="6117">
                  <c:v>-1.5471613517547667E-2</c:v>
                </c:pt>
                <c:pt idx="6118">
                  <c:v>-1.074317529773483E-2</c:v>
                </c:pt>
                <c:pt idx="6119">
                  <c:v>-1.2685212423729442E-2</c:v>
                </c:pt>
                <c:pt idx="6120">
                  <c:v>-2.2310961656919814E-2</c:v>
                </c:pt>
                <c:pt idx="6121">
                  <c:v>-2.2310961656919814E-2</c:v>
                </c:pt>
                <c:pt idx="6122">
                  <c:v>-2.2310961656919814E-2</c:v>
                </c:pt>
                <c:pt idx="6123">
                  <c:v>-1.1165357281646693E-2</c:v>
                </c:pt>
                <c:pt idx="6124">
                  <c:v>-6.2680462682691562E-3</c:v>
                </c:pt>
                <c:pt idx="6125">
                  <c:v>-2.6372812066272067E-3</c:v>
                </c:pt>
                <c:pt idx="6126">
                  <c:v>-8.3789561878283569E-3</c:v>
                </c:pt>
                <c:pt idx="6127">
                  <c:v>-3.7349543647980932E-3</c:v>
                </c:pt>
                <c:pt idx="6128">
                  <c:v>-3.7349543647980932E-3</c:v>
                </c:pt>
                <c:pt idx="6129">
                  <c:v>-3.7349543647980932E-3</c:v>
                </c:pt>
                <c:pt idx="6130">
                  <c:v>-1.1334230075211393E-2</c:v>
                </c:pt>
                <c:pt idx="6131">
                  <c:v>-8.8011381717403303E-3</c:v>
                </c:pt>
                <c:pt idx="6132">
                  <c:v>-1.7920269024236379E-2</c:v>
                </c:pt>
                <c:pt idx="6133">
                  <c:v>-2.0959979308401877E-2</c:v>
                </c:pt>
                <c:pt idx="6134">
                  <c:v>-1.3445139994770705E-2</c:v>
                </c:pt>
                <c:pt idx="6135">
                  <c:v>-1.3445139994770705E-2</c:v>
                </c:pt>
                <c:pt idx="6136">
                  <c:v>-1.3445139994770705E-2</c:v>
                </c:pt>
                <c:pt idx="6137">
                  <c:v>-1.7920269024236379E-2</c:v>
                </c:pt>
                <c:pt idx="6138">
                  <c:v>-1.4542813152941592E-2</c:v>
                </c:pt>
                <c:pt idx="6139">
                  <c:v>-3.1438995873213083E-3</c:v>
                </c:pt>
                <c:pt idx="6140">
                  <c:v>-1.792917238803482E-3</c:v>
                </c:pt>
                <c:pt idx="6141">
                  <c:v>-5.0859367133160305E-3</c:v>
                </c:pt>
                <c:pt idx="6142">
                  <c:v>-5.0859367133160305E-3</c:v>
                </c:pt>
                <c:pt idx="6143">
                  <c:v>-5.0859367133160305E-3</c:v>
                </c:pt>
                <c:pt idx="6144">
                  <c:v>-8.1256469974813061E-3</c:v>
                </c:pt>
                <c:pt idx="6145">
                  <c:v>-1.5049431533635693E-2</c:v>
                </c:pt>
                <c:pt idx="6146">
                  <c:v>-1.5049431533635693E-2</c:v>
                </c:pt>
                <c:pt idx="6147">
                  <c:v>-1.8089141817801191E-2</c:v>
                </c:pt>
                <c:pt idx="6148">
                  <c:v>-2.1888779673007841E-2</c:v>
                </c:pt>
                <c:pt idx="6149">
                  <c:v>-2.1888779673007841E-2</c:v>
                </c:pt>
                <c:pt idx="6150">
                  <c:v>-2.1888779673007841E-2</c:v>
                </c:pt>
                <c:pt idx="6151">
                  <c:v>-3.2021147286892426E-2</c:v>
                </c:pt>
                <c:pt idx="6152">
                  <c:v>-2.8728127812379878E-2</c:v>
                </c:pt>
                <c:pt idx="6153">
                  <c:v>-3.4047620809669499E-2</c:v>
                </c:pt>
                <c:pt idx="6154">
                  <c:v>-3.6411839919575861E-2</c:v>
                </c:pt>
                <c:pt idx="6155">
                  <c:v>-2.6026163115344114E-2</c:v>
                </c:pt>
                <c:pt idx="6156">
                  <c:v>-2.6026163115344114E-2</c:v>
                </c:pt>
                <c:pt idx="6157">
                  <c:v>-2.6026163115344114E-2</c:v>
                </c:pt>
                <c:pt idx="6158">
                  <c:v>-3.0332419351244977E-2</c:v>
                </c:pt>
                <c:pt idx="6159">
                  <c:v>-2.8221509431685776E-2</c:v>
                </c:pt>
                <c:pt idx="6160">
                  <c:v>-1.7413650643542278E-2</c:v>
                </c:pt>
                <c:pt idx="6161">
                  <c:v>-9.7299385363462942E-3</c:v>
                </c:pt>
                <c:pt idx="6162">
                  <c:v>-5.3392459036630813E-3</c:v>
                </c:pt>
                <c:pt idx="6163">
                  <c:v>-5.3392459036630813E-3</c:v>
                </c:pt>
                <c:pt idx="6164">
                  <c:v>-5.3392459036630813E-3</c:v>
                </c:pt>
                <c:pt idx="6165">
                  <c:v>-8.0412106006989559E-3</c:v>
                </c:pt>
                <c:pt idx="6166">
                  <c:v>9.9437419139460914E-3</c:v>
                </c:pt>
                <c:pt idx="6167">
                  <c:v>3.526575758485917E-3</c:v>
                </c:pt>
                <c:pt idx="6168">
                  <c:v>5.8907948683923905E-3</c:v>
                </c:pt>
                <c:pt idx="6169">
                  <c:v>5.8907948683923905E-3</c:v>
                </c:pt>
                <c:pt idx="6170">
                  <c:v>5.8907948683923905E-3</c:v>
                </c:pt>
                <c:pt idx="6171">
                  <c:v>5.8907948683923905E-3</c:v>
                </c:pt>
                <c:pt idx="6172">
                  <c:v>-6.3524826650515065E-3</c:v>
                </c:pt>
                <c:pt idx="6173">
                  <c:v>-4.8326275229687576E-3</c:v>
                </c:pt>
                <c:pt idx="6174">
                  <c:v>8.3394503750811033E-3</c:v>
                </c:pt>
                <c:pt idx="6175">
                  <c:v>5.3841764876982889E-3</c:v>
                </c:pt>
                <c:pt idx="6176">
                  <c:v>1.2730143007764427E-2</c:v>
                </c:pt>
                <c:pt idx="6177">
                  <c:v>1.2730143007764427E-2</c:v>
                </c:pt>
                <c:pt idx="6178">
                  <c:v>1.2730143007764427E-2</c:v>
                </c:pt>
                <c:pt idx="6179">
                  <c:v>1.0197051104293253E-2</c:v>
                </c:pt>
                <c:pt idx="6180">
                  <c:v>2.0582727908525111E-2</c:v>
                </c:pt>
                <c:pt idx="6181">
                  <c:v>2.2018146653825177E-2</c:v>
                </c:pt>
                <c:pt idx="6182">
                  <c:v>2.0836037098872273E-2</c:v>
                </c:pt>
                <c:pt idx="6183">
                  <c:v>2.7084330460767525E-2</c:v>
                </c:pt>
                <c:pt idx="6184">
                  <c:v>2.7084330460767525E-2</c:v>
                </c:pt>
                <c:pt idx="6185">
                  <c:v>2.7084330460767525E-2</c:v>
                </c:pt>
                <c:pt idx="6186">
                  <c:v>3.1981641474145173E-2</c:v>
                </c:pt>
                <c:pt idx="6187">
                  <c:v>3.5443533742222311E-2</c:v>
                </c:pt>
                <c:pt idx="6188">
                  <c:v>3.2066077870927412E-2</c:v>
                </c:pt>
                <c:pt idx="6189">
                  <c:v>3.0883968315974508E-2</c:v>
                </c:pt>
                <c:pt idx="6190">
                  <c:v>3.7554443661781622E-2</c:v>
                </c:pt>
                <c:pt idx="6191">
                  <c:v>3.7554443661781622E-2</c:v>
                </c:pt>
                <c:pt idx="6192">
                  <c:v>3.7554443661781622E-2</c:v>
                </c:pt>
                <c:pt idx="6193">
                  <c:v>3.8736553216734748E-2</c:v>
                </c:pt>
                <c:pt idx="6194">
                  <c:v>4.0509717549164659E-2</c:v>
                </c:pt>
                <c:pt idx="6195">
                  <c:v>4.7264629291754456E-2</c:v>
                </c:pt>
                <c:pt idx="6196">
                  <c:v>4.9966593988790331E-2</c:v>
                </c:pt>
                <c:pt idx="6197">
                  <c:v>4.4900410181847983E-2</c:v>
                </c:pt>
                <c:pt idx="6198">
                  <c:v>4.4900410181847983E-2</c:v>
                </c:pt>
                <c:pt idx="6199">
                  <c:v>4.4900410181847983E-2</c:v>
                </c:pt>
                <c:pt idx="6200">
                  <c:v>4.6251392530366031E-2</c:v>
                </c:pt>
                <c:pt idx="6201">
                  <c:v>4.5998083340018647E-2</c:v>
                </c:pt>
                <c:pt idx="6202">
                  <c:v>5.1570885527655319E-2</c:v>
                </c:pt>
                <c:pt idx="6203">
                  <c:v>5.1233139940525918E-2</c:v>
                </c:pt>
                <c:pt idx="6204">
                  <c:v>4.9544412004878469E-2</c:v>
                </c:pt>
                <c:pt idx="6205">
                  <c:v>4.9544412004878469E-2</c:v>
                </c:pt>
                <c:pt idx="6206">
                  <c:v>4.9544412004878469E-2</c:v>
                </c:pt>
                <c:pt idx="6207">
                  <c:v>5.4103977431126493E-2</c:v>
                </c:pt>
                <c:pt idx="6208">
                  <c:v>5.9761216015545404E-2</c:v>
                </c:pt>
                <c:pt idx="6209">
                  <c:v>6.3948248059189305E-2</c:v>
                </c:pt>
                <c:pt idx="6210">
                  <c:v>5.9722206400231848E-2</c:v>
                </c:pt>
                <c:pt idx="6211">
                  <c:v>6.3863727226010303E-2</c:v>
                </c:pt>
                <c:pt idx="6212">
                  <c:v>6.3863727226010303E-2</c:v>
                </c:pt>
                <c:pt idx="6213">
                  <c:v>6.3863727226010303E-2</c:v>
                </c:pt>
                <c:pt idx="6214">
                  <c:v>7.0202789714446823E-2</c:v>
                </c:pt>
                <c:pt idx="6215">
                  <c:v>7.6034727203808439E-2</c:v>
                </c:pt>
                <c:pt idx="6216">
                  <c:v>6.8258810551326432E-2</c:v>
                </c:pt>
                <c:pt idx="6217">
                  <c:v>7.8739393865541407E-2</c:v>
                </c:pt>
                <c:pt idx="6218">
                  <c:v>8.4486810521723799E-2</c:v>
                </c:pt>
                <c:pt idx="6219">
                  <c:v>8.4486810521723799E-2</c:v>
                </c:pt>
                <c:pt idx="6220">
                  <c:v>8.4486810521723799E-2</c:v>
                </c:pt>
                <c:pt idx="6221">
                  <c:v>7.7218018868316696E-2</c:v>
                </c:pt>
                <c:pt idx="6222">
                  <c:v>7.9077477198258084E-2</c:v>
                </c:pt>
                <c:pt idx="6223">
                  <c:v>6.8681414717222111E-2</c:v>
                </c:pt>
                <c:pt idx="6224">
                  <c:v>6.3103039727397947E-2</c:v>
                </c:pt>
                <c:pt idx="6225">
                  <c:v>4.6959560590179361E-2</c:v>
                </c:pt>
                <c:pt idx="6226">
                  <c:v>4.6959560590179361E-2</c:v>
                </c:pt>
                <c:pt idx="6227">
                  <c:v>4.6959560590179361E-2</c:v>
                </c:pt>
                <c:pt idx="6228">
                  <c:v>4.4423935594804842E-2</c:v>
                </c:pt>
                <c:pt idx="6229">
                  <c:v>6.3272081393756174E-2</c:v>
                </c:pt>
                <c:pt idx="6230">
                  <c:v>6.741360221953463E-2</c:v>
                </c:pt>
                <c:pt idx="6231">
                  <c:v>7.4428831373404725E-2</c:v>
                </c:pt>
                <c:pt idx="6232">
                  <c:v>6.3948248059189305E-2</c:v>
                </c:pt>
                <c:pt idx="6233">
                  <c:v>6.3948248059189305E-2</c:v>
                </c:pt>
                <c:pt idx="6234">
                  <c:v>6.3948248059189305E-2</c:v>
                </c:pt>
                <c:pt idx="6235">
                  <c:v>5.4312873076765911E-2</c:v>
                </c:pt>
                <c:pt idx="6236">
                  <c:v>6.8427852217684659E-2</c:v>
                </c:pt>
                <c:pt idx="6237">
                  <c:v>5.4904518909020039E-2</c:v>
                </c:pt>
                <c:pt idx="6238">
                  <c:v>4.9157102252837648E-2</c:v>
                </c:pt>
                <c:pt idx="6239">
                  <c:v>5.3890268910870009E-2</c:v>
                </c:pt>
                <c:pt idx="6240">
                  <c:v>5.3890268910870009E-2</c:v>
                </c:pt>
                <c:pt idx="6241">
                  <c:v>5.3890268910870009E-2</c:v>
                </c:pt>
                <c:pt idx="6242">
                  <c:v>5.050943558370391E-2</c:v>
                </c:pt>
                <c:pt idx="6243">
                  <c:v>5.9215081401156944E-2</c:v>
                </c:pt>
                <c:pt idx="6244">
                  <c:v>5.9384123067515171E-2</c:v>
                </c:pt>
                <c:pt idx="6245">
                  <c:v>5.9891248066590075E-2</c:v>
                </c:pt>
                <c:pt idx="6246">
                  <c:v>7.3752664707971372E-2</c:v>
                </c:pt>
                <c:pt idx="6247">
                  <c:v>7.3752664707971372E-2</c:v>
                </c:pt>
                <c:pt idx="6248">
                  <c:v>7.3752664707971372E-2</c:v>
                </c:pt>
                <c:pt idx="6249">
                  <c:v>7.2653893876642339E-2</c:v>
                </c:pt>
                <c:pt idx="6250">
                  <c:v>7.2991977209359016E-2</c:v>
                </c:pt>
                <c:pt idx="6251">
                  <c:v>8.4486810521723799E-2</c:v>
                </c:pt>
                <c:pt idx="6252">
                  <c:v>8.2035706359528504E-2</c:v>
                </c:pt>
                <c:pt idx="6253">
                  <c:v>7.6795414702420794E-2</c:v>
                </c:pt>
                <c:pt idx="6254">
                  <c:v>7.6795414702420794E-2</c:v>
                </c:pt>
                <c:pt idx="6255">
                  <c:v>7.6795414702420794E-2</c:v>
                </c:pt>
                <c:pt idx="6256">
                  <c:v>7.9838164696870439E-2</c:v>
                </c:pt>
                <c:pt idx="6257">
                  <c:v>8.4993935520798924E-2</c:v>
                </c:pt>
                <c:pt idx="6258">
                  <c:v>7.1470602212134304E-2</c:v>
                </c:pt>
                <c:pt idx="6259">
                  <c:v>7.4513352206583727E-2</c:v>
                </c:pt>
                <c:pt idx="6260">
                  <c:v>5.9215081401156944E-2</c:v>
                </c:pt>
                <c:pt idx="6261">
                  <c:v>5.9215081401156944E-2</c:v>
                </c:pt>
                <c:pt idx="6262">
                  <c:v>5.9215081401156944E-2</c:v>
                </c:pt>
                <c:pt idx="6263">
                  <c:v>6.1074539731098332E-2</c:v>
                </c:pt>
                <c:pt idx="6264">
                  <c:v>7.2231289710746438E-2</c:v>
                </c:pt>
                <c:pt idx="6265">
                  <c:v>5.6172331406707299E-2</c:v>
                </c:pt>
                <c:pt idx="6266">
                  <c:v>5.1016560582779036E-2</c:v>
                </c:pt>
                <c:pt idx="6267">
                  <c:v>5.5665206407632395E-2</c:v>
                </c:pt>
                <c:pt idx="6268">
                  <c:v>5.5665206407632395E-2</c:v>
                </c:pt>
                <c:pt idx="6269">
                  <c:v>5.5665206407632395E-2</c:v>
                </c:pt>
                <c:pt idx="6270">
                  <c:v>5.1861768914570394E-2</c:v>
                </c:pt>
                <c:pt idx="6271">
                  <c:v>3.3098143948798286E-2</c:v>
                </c:pt>
                <c:pt idx="6272">
                  <c:v>3.1830331451111027E-2</c:v>
                </c:pt>
                <c:pt idx="6273">
                  <c:v>3.0900602286140222E-2</c:v>
                </c:pt>
                <c:pt idx="6274">
                  <c:v>4.6029831425208778E-2</c:v>
                </c:pt>
                <c:pt idx="6275">
                  <c:v>4.6029831425208778E-2</c:v>
                </c:pt>
                <c:pt idx="6276">
                  <c:v>4.6029831425208778E-2</c:v>
                </c:pt>
                <c:pt idx="6277">
                  <c:v>4.839641475422507E-2</c:v>
                </c:pt>
                <c:pt idx="6278">
                  <c:v>4.121214393399697E-2</c:v>
                </c:pt>
                <c:pt idx="6279">
                  <c:v>3.4619518946022998E-2</c:v>
                </c:pt>
                <c:pt idx="6280">
                  <c:v>4.4508456427984067E-2</c:v>
                </c:pt>
                <c:pt idx="6281">
                  <c:v>3.2591018949723383E-2</c:v>
                </c:pt>
                <c:pt idx="6282">
                  <c:v>3.2591018949723383E-2</c:v>
                </c:pt>
                <c:pt idx="6283">
                  <c:v>3.2591018949723383E-2</c:v>
                </c:pt>
                <c:pt idx="6284">
                  <c:v>3.6986102275039512E-2</c:v>
                </c:pt>
                <c:pt idx="6285">
                  <c:v>3.6648018942322613E-2</c:v>
                </c:pt>
                <c:pt idx="6286">
                  <c:v>3.4281435613306543E-2</c:v>
                </c:pt>
                <c:pt idx="6287">
                  <c:v>4.7213123089717035E-2</c:v>
                </c:pt>
                <c:pt idx="6288">
                  <c:v>3.7239664774576964E-2</c:v>
                </c:pt>
                <c:pt idx="6289">
                  <c:v>3.7239664774576964E-2</c:v>
                </c:pt>
                <c:pt idx="6290">
                  <c:v>3.7239664774576964E-2</c:v>
                </c:pt>
                <c:pt idx="6291">
                  <c:v>4.2648998098042679E-2</c:v>
                </c:pt>
                <c:pt idx="6292">
                  <c:v>4.2057352265788772E-2</c:v>
                </c:pt>
                <c:pt idx="6293">
                  <c:v>2.515318562995783E-2</c:v>
                </c:pt>
                <c:pt idx="6294">
                  <c:v>2.515318562995783E-2</c:v>
                </c:pt>
                <c:pt idx="6295">
                  <c:v>2.5491268962674507E-2</c:v>
                </c:pt>
                <c:pt idx="6296">
                  <c:v>2.5491268962674507E-2</c:v>
                </c:pt>
                <c:pt idx="6297">
                  <c:v>2.5491268962674507E-2</c:v>
                </c:pt>
                <c:pt idx="6298">
                  <c:v>2.768881062533235E-2</c:v>
                </c:pt>
                <c:pt idx="6299">
                  <c:v>2.8449498123944927E-2</c:v>
                </c:pt>
                <c:pt idx="6300">
                  <c:v>4.0874060601280515E-2</c:v>
                </c:pt>
                <c:pt idx="6301">
                  <c:v>4.4762018927521519E-2</c:v>
                </c:pt>
                <c:pt idx="6302">
                  <c:v>2.5913873128570186E-2</c:v>
                </c:pt>
                <c:pt idx="6303">
                  <c:v>2.5913873128570186E-2</c:v>
                </c:pt>
                <c:pt idx="6304">
                  <c:v>2.5913873128570186E-2</c:v>
                </c:pt>
                <c:pt idx="6305">
                  <c:v>1.5433289814355211E-2</c:v>
                </c:pt>
                <c:pt idx="6306">
                  <c:v>2.3800852299091346E-2</c:v>
                </c:pt>
                <c:pt idx="6307">
                  <c:v>2.8956623123019831E-2</c:v>
                </c:pt>
                <c:pt idx="6308">
                  <c:v>2.1096185637358378E-2</c:v>
                </c:pt>
                <c:pt idx="6309">
                  <c:v>2.1518789803254057E-2</c:v>
                </c:pt>
                <c:pt idx="6310">
                  <c:v>2.1518789803254057E-2</c:v>
                </c:pt>
                <c:pt idx="6311">
                  <c:v>2.1518789803254057E-2</c:v>
                </c:pt>
                <c:pt idx="6312">
                  <c:v>2.1096185637358378E-2</c:v>
                </c:pt>
                <c:pt idx="6313">
                  <c:v>9.601352324993373E-3</c:v>
                </c:pt>
                <c:pt idx="6314">
                  <c:v>1.1122727322218307E-2</c:v>
                </c:pt>
                <c:pt idx="6315">
                  <c:v>1.289766481898047E-2</c:v>
                </c:pt>
                <c:pt idx="6316">
                  <c:v>1.4334518983026179E-2</c:v>
                </c:pt>
                <c:pt idx="6317">
                  <c:v>1.4334518983026179E-2</c:v>
                </c:pt>
                <c:pt idx="6318">
                  <c:v>1.4334518983026179E-2</c:v>
                </c:pt>
                <c:pt idx="6319">
                  <c:v>1.5095206481638535E-2</c:v>
                </c:pt>
                <c:pt idx="6320">
                  <c:v>2.3325606715862701E-3</c:v>
                </c:pt>
                <c:pt idx="6321">
                  <c:v>1.1492690070782352E-3</c:v>
                </c:pt>
                <c:pt idx="6322">
                  <c:v>6.7276439969023993E-3</c:v>
                </c:pt>
                <c:pt idx="6323">
                  <c:v>1.2337898402574599E-3</c:v>
                </c:pt>
                <c:pt idx="6324">
                  <c:v>1.2337898402574599E-3</c:v>
                </c:pt>
                <c:pt idx="6325">
                  <c:v>1.2337898402574599E-3</c:v>
                </c:pt>
                <c:pt idx="6326">
                  <c:v>2.2480398384070455E-3</c:v>
                </c:pt>
                <c:pt idx="6327">
                  <c:v>8.1644981609478862E-3</c:v>
                </c:pt>
                <c:pt idx="6328">
                  <c:v>7.2666484118233399E-4</c:v>
                </c:pt>
                <c:pt idx="6329">
                  <c:v>1.1376289821755758E-2</c:v>
                </c:pt>
                <c:pt idx="6330">
                  <c:v>1.2728623152622243E-2</c:v>
                </c:pt>
                <c:pt idx="6331">
                  <c:v>1.2728623152622243E-2</c:v>
                </c:pt>
                <c:pt idx="6332">
                  <c:v>1.2728623152622243E-2</c:v>
                </c:pt>
                <c:pt idx="6333">
                  <c:v>8.5025814936645627E-3</c:v>
                </c:pt>
                <c:pt idx="6334">
                  <c:v>2.3631810632733119E-2</c:v>
                </c:pt>
                <c:pt idx="6335">
                  <c:v>2.7857852291690799E-2</c:v>
                </c:pt>
                <c:pt idx="6336">
                  <c:v>2.0758102304641923E-2</c:v>
                </c:pt>
                <c:pt idx="6337">
                  <c:v>4.5301023342441127E-3</c:v>
                </c:pt>
                <c:pt idx="6338">
                  <c:v>4.5301023342441127E-3</c:v>
                </c:pt>
                <c:pt idx="6339">
                  <c:v>4.5301023342441127E-3</c:v>
                </c:pt>
                <c:pt idx="6340">
                  <c:v>4.7310234164488207E-4</c:v>
                </c:pt>
                <c:pt idx="6341">
                  <c:v>3.8539356688109816E-3</c:v>
                </c:pt>
                <c:pt idx="6342">
                  <c:v>5.7133939987523696E-3</c:v>
                </c:pt>
                <c:pt idx="6343">
                  <c:v>-9.637518224008268E-4</c:v>
                </c:pt>
                <c:pt idx="6344">
                  <c:v>4.1920190015276582E-3</c:v>
                </c:pt>
                <c:pt idx="6345">
                  <c:v>4.1920190015276582E-3</c:v>
                </c:pt>
                <c:pt idx="6346">
                  <c:v>4.1920190015276582E-3</c:v>
                </c:pt>
                <c:pt idx="6347">
                  <c:v>1.6109456479788342E-2</c:v>
                </c:pt>
                <c:pt idx="6348">
                  <c:v>1.0446560656784953E-2</c:v>
                </c:pt>
                <c:pt idx="6349">
                  <c:v>1.5433289814355211E-2</c:v>
                </c:pt>
                <c:pt idx="6350">
                  <c:v>1.1122727322218307E-2</c:v>
                </c:pt>
                <c:pt idx="6351">
                  <c:v>1.3996435650309502E-2</c:v>
                </c:pt>
                <c:pt idx="6352">
                  <c:v>1.3996435650309502E-2</c:v>
                </c:pt>
                <c:pt idx="6353">
                  <c:v>1.3996435650309502E-2</c:v>
                </c:pt>
                <c:pt idx="6354">
                  <c:v>1.4503560649384406E-2</c:v>
                </c:pt>
                <c:pt idx="6355">
                  <c:v>2.2533039801404087E-2</c:v>
                </c:pt>
                <c:pt idx="6356">
                  <c:v>2.3885373132270571E-2</c:v>
                </c:pt>
                <c:pt idx="6357">
                  <c:v>3.6986102275039512E-2</c:v>
                </c:pt>
                <c:pt idx="6358">
                  <c:v>3.2337456450185931E-2</c:v>
                </c:pt>
                <c:pt idx="6359">
                  <c:v>3.2337456450185931E-2</c:v>
                </c:pt>
                <c:pt idx="6360">
                  <c:v>3.2337456450185931E-2</c:v>
                </c:pt>
                <c:pt idx="6361">
                  <c:v>2.9970873121169417E-2</c:v>
                </c:pt>
                <c:pt idx="6362">
                  <c:v>3.5211164778277126E-2</c:v>
                </c:pt>
                <c:pt idx="6363">
                  <c:v>3.1999373117469476E-2</c:v>
                </c:pt>
                <c:pt idx="6364">
                  <c:v>3.276006061608161E-2</c:v>
                </c:pt>
                <c:pt idx="6365">
                  <c:v>3.6732539775501838E-2</c:v>
                </c:pt>
                <c:pt idx="6366">
                  <c:v>3.6732539775501838E-2</c:v>
                </c:pt>
                <c:pt idx="6367">
                  <c:v>3.6732539775501838E-2</c:v>
                </c:pt>
                <c:pt idx="6368">
                  <c:v>4.121214393399697E-2</c:v>
                </c:pt>
                <c:pt idx="6369">
                  <c:v>3.6394456442785161E-2</c:v>
                </c:pt>
                <c:pt idx="6370">
                  <c:v>1.7799873143371281E-2</c:v>
                </c:pt>
                <c:pt idx="6371">
                  <c:v>2.3293727300016442E-2</c:v>
                </c:pt>
                <c:pt idx="6372">
                  <c:v>1.5010685648459532E-2</c:v>
                </c:pt>
                <c:pt idx="6373">
                  <c:v>1.5010685648459532E-2</c:v>
                </c:pt>
                <c:pt idx="6374">
                  <c:v>1.5010685648459532E-2</c:v>
                </c:pt>
                <c:pt idx="6375">
                  <c:v>1.8814123141521311E-2</c:v>
                </c:pt>
                <c:pt idx="6376">
                  <c:v>2.7857852291690799E-2</c:v>
                </c:pt>
                <c:pt idx="6377">
                  <c:v>1.5264248147996762E-2</c:v>
                </c:pt>
                <c:pt idx="6378">
                  <c:v>1.7799873143371281E-2</c:v>
                </c:pt>
                <c:pt idx="6379">
                  <c:v>2.6251956461286863E-2</c:v>
                </c:pt>
                <c:pt idx="6380">
                  <c:v>2.6251956461286863E-2</c:v>
                </c:pt>
                <c:pt idx="6381">
                  <c:v>2.6251956461286863E-2</c:v>
                </c:pt>
                <c:pt idx="6382">
                  <c:v>2.3885373132270571E-2</c:v>
                </c:pt>
                <c:pt idx="6383">
                  <c:v>2.3800852299091346E-2</c:v>
                </c:pt>
                <c:pt idx="6384">
                  <c:v>2.1941393969149958E-2</c:v>
                </c:pt>
                <c:pt idx="6385">
                  <c:v>2.9041143956198834E-2</c:v>
                </c:pt>
                <c:pt idx="6386">
                  <c:v>2.8956623123019831E-2</c:v>
                </c:pt>
                <c:pt idx="6387">
                  <c:v>2.8956623123019831E-2</c:v>
                </c:pt>
                <c:pt idx="6388">
                  <c:v>2.8956623123019831E-2</c:v>
                </c:pt>
                <c:pt idx="6389">
                  <c:v>3.0055393954348641E-2</c:v>
                </c:pt>
                <c:pt idx="6390">
                  <c:v>2.0927143971000151E-2</c:v>
                </c:pt>
                <c:pt idx="6391">
                  <c:v>3.0055393954348641E-2</c:v>
                </c:pt>
                <c:pt idx="6392">
                  <c:v>2.7857852291690799E-2</c:v>
                </c:pt>
                <c:pt idx="6393">
                  <c:v>4.1803789766251098E-2</c:v>
                </c:pt>
                <c:pt idx="6394">
                  <c:v>4.1803789766251098E-2</c:v>
                </c:pt>
                <c:pt idx="6395">
                  <c:v>4.1803789766251098E-2</c:v>
                </c:pt>
                <c:pt idx="6396">
                  <c:v>3.88455606049809E-2</c:v>
                </c:pt>
                <c:pt idx="6397">
                  <c:v>3.8591998105443226E-2</c:v>
                </c:pt>
                <c:pt idx="6398">
                  <c:v>4.5860789758850551E-2</c:v>
                </c:pt>
                <c:pt idx="6399">
                  <c:v>4.712860225653781E-2</c:v>
                </c:pt>
                <c:pt idx="6400">
                  <c:v>4.9326143919195875E-2</c:v>
                </c:pt>
                <c:pt idx="6401">
                  <c:v>4.9326143919195875E-2</c:v>
                </c:pt>
                <c:pt idx="6402">
                  <c:v>4.9326143919195875E-2</c:v>
                </c:pt>
                <c:pt idx="6403">
                  <c:v>4.9157102252837648E-2</c:v>
                </c:pt>
                <c:pt idx="6404">
                  <c:v>4.2395435598505227E-2</c:v>
                </c:pt>
                <c:pt idx="6405">
                  <c:v>4.6705998090642131E-2</c:v>
                </c:pt>
                <c:pt idx="6406">
                  <c:v>4.4423935594804842E-2</c:v>
                </c:pt>
                <c:pt idx="6407">
                  <c:v>5.2537935580003747E-2</c:v>
                </c:pt>
                <c:pt idx="6408">
                  <c:v>5.2537935580003747E-2</c:v>
                </c:pt>
                <c:pt idx="6409">
                  <c:v>5.2537935580003747E-2</c:v>
                </c:pt>
                <c:pt idx="6410">
                  <c:v>5.1692727248212167E-2</c:v>
                </c:pt>
                <c:pt idx="6411">
                  <c:v>4.2057352265788772E-2</c:v>
                </c:pt>
                <c:pt idx="6412">
                  <c:v>3.7070623108218514E-2</c:v>
                </c:pt>
                <c:pt idx="6413">
                  <c:v>3.5549248110993803E-2</c:v>
                </c:pt>
                <c:pt idx="6414">
                  <c:v>2.219495646868741E-2</c:v>
                </c:pt>
                <c:pt idx="6415">
                  <c:v>2.219495646868741E-2</c:v>
                </c:pt>
                <c:pt idx="6416">
                  <c:v>2.219495646868741E-2</c:v>
                </c:pt>
                <c:pt idx="6417">
                  <c:v>2.6674560627182542E-2</c:v>
                </c:pt>
                <c:pt idx="6418">
                  <c:v>1.8983164807879538E-2</c:v>
                </c:pt>
                <c:pt idx="6419">
                  <c:v>1.8898643974700535E-2</c:v>
                </c:pt>
                <c:pt idx="6420">
                  <c:v>1.7377268977475602E-2</c:v>
                </c:pt>
                <c:pt idx="6421">
                  <c:v>1.5940414813430115E-2</c:v>
                </c:pt>
                <c:pt idx="6422">
                  <c:v>1.5940414813430115E-2</c:v>
                </c:pt>
                <c:pt idx="6423">
                  <c:v>1.5940414813430115E-2</c:v>
                </c:pt>
                <c:pt idx="6424">
                  <c:v>1.6193977312967345E-2</c:v>
                </c:pt>
                <c:pt idx="6425">
                  <c:v>1.8645081475163083E-2</c:v>
                </c:pt>
                <c:pt idx="6426">
                  <c:v>1.8645081475163083E-2</c:v>
                </c:pt>
                <c:pt idx="6427">
                  <c:v>1.9321248140596214E-2</c:v>
                </c:pt>
                <c:pt idx="6428">
                  <c:v>3.783131060683087E-2</c:v>
                </c:pt>
                <c:pt idx="6429">
                  <c:v>3.783131060683087E-2</c:v>
                </c:pt>
                <c:pt idx="6430">
                  <c:v>3.783131060683087E-2</c:v>
                </c:pt>
                <c:pt idx="6431">
                  <c:v>3.7155143941397739E-2</c:v>
                </c:pt>
                <c:pt idx="6432">
                  <c:v>3.3351706448335738E-2</c:v>
                </c:pt>
                <c:pt idx="6433">
                  <c:v>3.3520748114694188E-2</c:v>
                </c:pt>
                <c:pt idx="6434">
                  <c:v>3.5380206444635576E-2</c:v>
                </c:pt>
                <c:pt idx="6435">
                  <c:v>4.6029831425208778E-2</c:v>
                </c:pt>
                <c:pt idx="6436">
                  <c:v>4.6029831425208778E-2</c:v>
                </c:pt>
                <c:pt idx="6437">
                  <c:v>4.6029831425208778E-2</c:v>
                </c:pt>
                <c:pt idx="6438">
                  <c:v>4.4762018927521519E-2</c:v>
                </c:pt>
                <c:pt idx="6439">
                  <c:v>4.4423935594804842E-2</c:v>
                </c:pt>
                <c:pt idx="6440">
                  <c:v>4.2902560597580131E-2</c:v>
                </c:pt>
                <c:pt idx="6441">
                  <c:v>4.5269143926596422E-2</c:v>
                </c:pt>
                <c:pt idx="6442">
                  <c:v>4.0620498101743063E-2</c:v>
                </c:pt>
                <c:pt idx="6443">
                  <c:v>4.0620498101743063E-2</c:v>
                </c:pt>
                <c:pt idx="6444">
                  <c:v>4.0620498101743063E-2</c:v>
                </c:pt>
                <c:pt idx="6445">
                  <c:v>2.5575789795853732E-2</c:v>
                </c:pt>
                <c:pt idx="6446">
                  <c:v>2.1265227303716605E-2</c:v>
                </c:pt>
                <c:pt idx="6447">
                  <c:v>2.1265227303716605E-2</c:v>
                </c:pt>
                <c:pt idx="6448">
                  <c:v>2.3209206466837218E-2</c:v>
                </c:pt>
                <c:pt idx="6449">
                  <c:v>1.4926164815280307E-2</c:v>
                </c:pt>
                <c:pt idx="6450">
                  <c:v>1.4926164815280307E-2</c:v>
                </c:pt>
                <c:pt idx="6451">
                  <c:v>1.4926164815280307E-2</c:v>
                </c:pt>
                <c:pt idx="6452">
                  <c:v>1.9152206474237987E-2</c:v>
                </c:pt>
                <c:pt idx="6453">
                  <c:v>3.0139914787528088E-2</c:v>
                </c:pt>
                <c:pt idx="6454">
                  <c:v>3.0985123119319447E-2</c:v>
                </c:pt>
                <c:pt idx="6455">
                  <c:v>2.9210185622557283E-2</c:v>
                </c:pt>
                <c:pt idx="6456">
                  <c:v>1.8645081475163083E-2</c:v>
                </c:pt>
                <c:pt idx="6457">
                  <c:v>1.8645081475163083E-2</c:v>
                </c:pt>
                <c:pt idx="6458">
                  <c:v>1.8645081475163083E-2</c:v>
                </c:pt>
                <c:pt idx="6459">
                  <c:v>1.9321248140596214E-2</c:v>
                </c:pt>
                <c:pt idx="6460">
                  <c:v>2.3293727300016442E-2</c:v>
                </c:pt>
                <c:pt idx="6461">
                  <c:v>2.980183145481119E-2</c:v>
                </c:pt>
                <c:pt idx="6462">
                  <c:v>3.360526894787319E-2</c:v>
                </c:pt>
                <c:pt idx="6463">
                  <c:v>3.6394456442785161E-2</c:v>
                </c:pt>
                <c:pt idx="6464">
                  <c:v>3.6394456442785161E-2</c:v>
                </c:pt>
                <c:pt idx="6465">
                  <c:v>3.6394456442785161E-2</c:v>
                </c:pt>
                <c:pt idx="6466">
                  <c:v>3.6056373110068707E-2</c:v>
                </c:pt>
                <c:pt idx="6467">
                  <c:v>3.5211164778277126E-2</c:v>
                </c:pt>
                <c:pt idx="6468">
                  <c:v>2.7012643959899219E-2</c:v>
                </c:pt>
                <c:pt idx="6469">
                  <c:v>2.9970873121169417E-2</c:v>
                </c:pt>
                <c:pt idx="6470">
                  <c:v>3.1069643952498671E-2</c:v>
                </c:pt>
                <c:pt idx="6471">
                  <c:v>3.1069643952498671E-2</c:v>
                </c:pt>
                <c:pt idx="6472">
                  <c:v>3.1069643952498671E-2</c:v>
                </c:pt>
                <c:pt idx="6473">
                  <c:v>2.9294706455736286E-2</c:v>
                </c:pt>
                <c:pt idx="6474">
                  <c:v>4.2226393932146999E-2</c:v>
                </c:pt>
                <c:pt idx="6475">
                  <c:v>3.6901581441860065E-2</c:v>
                </c:pt>
                <c:pt idx="6476">
                  <c:v>3.6901581441860065E-2</c:v>
                </c:pt>
                <c:pt idx="6477">
                  <c:v>3.7746789773651868E-2</c:v>
                </c:pt>
                <c:pt idx="6478">
                  <c:v>3.7746789773651868E-2</c:v>
                </c:pt>
                <c:pt idx="6479">
                  <c:v>3.7746789773651868E-2</c:v>
                </c:pt>
                <c:pt idx="6480">
                  <c:v>3.9859810603130486E-2</c:v>
                </c:pt>
                <c:pt idx="6481">
                  <c:v>4.1803789766251098E-2</c:v>
                </c:pt>
                <c:pt idx="6482">
                  <c:v>4.2310914765326224E-2</c:v>
                </c:pt>
                <c:pt idx="6483">
                  <c:v>5.0762998083241584E-2</c:v>
                </c:pt>
                <c:pt idx="6484">
                  <c:v>4.924162308601665E-2</c:v>
                </c:pt>
                <c:pt idx="6485">
                  <c:v>4.924162308601665E-2</c:v>
                </c:pt>
                <c:pt idx="6486">
                  <c:v>4.924162308601665E-2</c:v>
                </c:pt>
                <c:pt idx="6487">
                  <c:v>3.9014602271339127E-2</c:v>
                </c:pt>
                <c:pt idx="6488">
                  <c:v>4.0620498101743063E-2</c:v>
                </c:pt>
                <c:pt idx="6489">
                  <c:v>3.8591998105443226E-2</c:v>
                </c:pt>
                <c:pt idx="6490">
                  <c:v>3.8338435605905774E-2</c:v>
                </c:pt>
                <c:pt idx="6491">
                  <c:v>4.8649977253762522E-2</c:v>
                </c:pt>
                <c:pt idx="6492">
                  <c:v>4.8649977253762522E-2</c:v>
                </c:pt>
                <c:pt idx="6493">
                  <c:v>4.8649977253762522E-2</c:v>
                </c:pt>
                <c:pt idx="6494">
                  <c:v>4.6621477257462907E-2</c:v>
                </c:pt>
                <c:pt idx="6495">
                  <c:v>4.1381185600355419E-2</c:v>
                </c:pt>
                <c:pt idx="6496">
                  <c:v>4.3494206429834259E-2</c:v>
                </c:pt>
                <c:pt idx="6497">
                  <c:v>4.6367914757925455E-2</c:v>
                </c:pt>
                <c:pt idx="6498">
                  <c:v>5.3636706411332558E-2</c:v>
                </c:pt>
                <c:pt idx="6499">
                  <c:v>5.3636706411332558E-2</c:v>
                </c:pt>
                <c:pt idx="6500">
                  <c:v>5.3636706411332558E-2</c:v>
                </c:pt>
                <c:pt idx="6501">
                  <c:v>5.6172331406707299E-2</c:v>
                </c:pt>
                <c:pt idx="6502">
                  <c:v>5.8116310569827911E-2</c:v>
                </c:pt>
                <c:pt idx="6503">
                  <c:v>6.3779206392831078E-2</c:v>
                </c:pt>
                <c:pt idx="6504">
                  <c:v>6.6483873054564047E-2</c:v>
                </c:pt>
                <c:pt idx="6505">
                  <c:v>7.2315810543925663E-2</c:v>
                </c:pt>
                <c:pt idx="6506">
                  <c:v>7.2315810543925663E-2</c:v>
                </c:pt>
                <c:pt idx="6507">
                  <c:v>7.2315810543925663E-2</c:v>
                </c:pt>
                <c:pt idx="6508">
                  <c:v>8.2458310525424183E-2</c:v>
                </c:pt>
                <c:pt idx="6509">
                  <c:v>7.8063227200108276E-2</c:v>
                </c:pt>
                <c:pt idx="6510">
                  <c:v>7.4090748040687826E-2</c:v>
                </c:pt>
                <c:pt idx="6511">
                  <c:v>7.7302539701495698E-2</c:v>
                </c:pt>
                <c:pt idx="6512">
                  <c:v>8.0598852195482795E-2</c:v>
                </c:pt>
                <c:pt idx="6513">
                  <c:v>8.0598852195482795E-2</c:v>
                </c:pt>
                <c:pt idx="6514">
                  <c:v>8.0598852195482795E-2</c:v>
                </c:pt>
                <c:pt idx="6515">
                  <c:v>7.7809664700570602E-2</c:v>
                </c:pt>
                <c:pt idx="6516">
                  <c:v>7.5696643871091762E-2</c:v>
                </c:pt>
                <c:pt idx="6517">
                  <c:v>8.3557081356753216E-2</c:v>
                </c:pt>
                <c:pt idx="6518">
                  <c:v>8.7698602182531671E-2</c:v>
                </c:pt>
                <c:pt idx="6519">
                  <c:v>9.5981643834088803E-2</c:v>
                </c:pt>
                <c:pt idx="6520">
                  <c:v>9.5981643834088803E-2</c:v>
                </c:pt>
                <c:pt idx="6521">
                  <c:v>9.5981643834088803E-2</c:v>
                </c:pt>
                <c:pt idx="6522">
                  <c:v>9.1924643841489351E-2</c:v>
                </c:pt>
                <c:pt idx="6523">
                  <c:v>8.9811623012010733E-2</c:v>
                </c:pt>
                <c:pt idx="6524">
                  <c:v>8.9389018846114832E-2</c:v>
                </c:pt>
                <c:pt idx="6525">
                  <c:v>9.0825873010160318E-2</c:v>
                </c:pt>
                <c:pt idx="6526">
                  <c:v>9.6742331332701159E-2</c:v>
                </c:pt>
                <c:pt idx="6527">
                  <c:v>9.6742331332701159E-2</c:v>
                </c:pt>
                <c:pt idx="6528">
                  <c:v>9.6742331332701159E-2</c:v>
                </c:pt>
                <c:pt idx="6529">
                  <c:v>9.4375748003684867E-2</c:v>
                </c:pt>
                <c:pt idx="6530">
                  <c:v>9.5136435502297223E-2</c:v>
                </c:pt>
                <c:pt idx="6531">
                  <c:v>0.10206714382298787</c:v>
                </c:pt>
                <c:pt idx="6532">
                  <c:v>9.505191466911822E-2</c:v>
                </c:pt>
                <c:pt idx="6533">
                  <c:v>0.10046124799258394</c:v>
                </c:pt>
                <c:pt idx="6534">
                  <c:v>0.10046124799258394</c:v>
                </c:pt>
                <c:pt idx="6535">
                  <c:v>0.10046124799258394</c:v>
                </c:pt>
                <c:pt idx="6536">
                  <c:v>0.10240522715570455</c:v>
                </c:pt>
                <c:pt idx="6537">
                  <c:v>0.10570153964969142</c:v>
                </c:pt>
                <c:pt idx="6538">
                  <c:v>0.1137310188017111</c:v>
                </c:pt>
                <c:pt idx="6539">
                  <c:v>0.11964747712425194</c:v>
                </c:pt>
                <c:pt idx="6540">
                  <c:v>0.12353543545049295</c:v>
                </c:pt>
                <c:pt idx="6541">
                  <c:v>0.12353543545049295</c:v>
                </c:pt>
                <c:pt idx="6542">
                  <c:v>0.12353543545049295</c:v>
                </c:pt>
                <c:pt idx="6543">
                  <c:v>0.12176049795373078</c:v>
                </c:pt>
                <c:pt idx="6544">
                  <c:v>0.12353543545049295</c:v>
                </c:pt>
                <c:pt idx="6545">
                  <c:v>0.12657818544494259</c:v>
                </c:pt>
                <c:pt idx="6546">
                  <c:v>0.12159145628737233</c:v>
                </c:pt>
                <c:pt idx="6547">
                  <c:v>0.13731233125869502</c:v>
                </c:pt>
                <c:pt idx="6548">
                  <c:v>0.13731233125869502</c:v>
                </c:pt>
                <c:pt idx="6549">
                  <c:v>0.13731233125869502</c:v>
                </c:pt>
                <c:pt idx="6550">
                  <c:v>0.13266368543384166</c:v>
                </c:pt>
                <c:pt idx="6551">
                  <c:v>0.1347767062633205</c:v>
                </c:pt>
                <c:pt idx="6552">
                  <c:v>0.12733887294355495</c:v>
                </c:pt>
                <c:pt idx="6553">
                  <c:v>0.12573297711315101</c:v>
                </c:pt>
                <c:pt idx="6554">
                  <c:v>0.11778801879431056</c:v>
                </c:pt>
                <c:pt idx="6555">
                  <c:v>0.11778801879431056</c:v>
                </c:pt>
                <c:pt idx="6556">
                  <c:v>0.11778801879431056</c:v>
                </c:pt>
                <c:pt idx="6557">
                  <c:v>0.12505681044771766</c:v>
                </c:pt>
                <c:pt idx="6558">
                  <c:v>0.12438064378228453</c:v>
                </c:pt>
                <c:pt idx="6559">
                  <c:v>0.13131135210297518</c:v>
                </c:pt>
                <c:pt idx="6560">
                  <c:v>0.11939391462471449</c:v>
                </c:pt>
                <c:pt idx="6561">
                  <c:v>0.12488776878135943</c:v>
                </c:pt>
                <c:pt idx="6562">
                  <c:v>0.12488776878135943</c:v>
                </c:pt>
                <c:pt idx="6563">
                  <c:v>0.12488776878135943</c:v>
                </c:pt>
                <c:pt idx="6564">
                  <c:v>0.13207203960158753</c:v>
                </c:pt>
                <c:pt idx="6565">
                  <c:v>0.13012806043846692</c:v>
                </c:pt>
                <c:pt idx="6566">
                  <c:v>0.13156491460251263</c:v>
                </c:pt>
                <c:pt idx="6567">
                  <c:v>0.1419609770835486</c:v>
                </c:pt>
                <c:pt idx="6568">
                  <c:v>0.14365139374713154</c:v>
                </c:pt>
                <c:pt idx="6569">
                  <c:v>0.14365139374713154</c:v>
                </c:pt>
                <c:pt idx="6570">
                  <c:v>0.14365139374713154</c:v>
                </c:pt>
                <c:pt idx="6571">
                  <c:v>0.15083566456735964</c:v>
                </c:pt>
                <c:pt idx="6572">
                  <c:v>0.15041306040146396</c:v>
                </c:pt>
                <c:pt idx="6573">
                  <c:v>0.14990593540238906</c:v>
                </c:pt>
                <c:pt idx="6574">
                  <c:v>0.15277964373048025</c:v>
                </c:pt>
                <c:pt idx="6575">
                  <c:v>0.13447412168053896</c:v>
                </c:pt>
                <c:pt idx="6576">
                  <c:v>0.13447412168053896</c:v>
                </c:pt>
                <c:pt idx="6577">
                  <c:v>0.13447412168053896</c:v>
                </c:pt>
                <c:pt idx="6578">
                  <c:v>0.12652493732003967</c:v>
                </c:pt>
                <c:pt idx="6579">
                  <c:v>0.1105428929741934</c:v>
                </c:pt>
                <c:pt idx="6580">
                  <c:v>0.10970613672571972</c:v>
                </c:pt>
                <c:pt idx="6581">
                  <c:v>0.1020916548646098</c:v>
                </c:pt>
                <c:pt idx="6582">
                  <c:v>9.2301606757468235E-2</c:v>
                </c:pt>
                <c:pt idx="6583">
                  <c:v>9.2301606757468235E-2</c:v>
                </c:pt>
                <c:pt idx="6584">
                  <c:v>9.2301606757468235E-2</c:v>
                </c:pt>
                <c:pt idx="6585">
                  <c:v>9.4811875502889276E-2</c:v>
                </c:pt>
                <c:pt idx="6586">
                  <c:v>9.7322144248310094E-2</c:v>
                </c:pt>
                <c:pt idx="6587">
                  <c:v>0.10995716360026186</c:v>
                </c:pt>
                <c:pt idx="6588">
                  <c:v>0.10602440923243583</c:v>
                </c:pt>
                <c:pt idx="6589">
                  <c:v>9.6652739249531106E-2</c:v>
                </c:pt>
                <c:pt idx="6590">
                  <c:v>9.6652739249531106E-2</c:v>
                </c:pt>
                <c:pt idx="6591">
                  <c:v>9.6652739249531106E-2</c:v>
                </c:pt>
                <c:pt idx="6592">
                  <c:v>9.3138363005941915E-2</c:v>
                </c:pt>
                <c:pt idx="6593">
                  <c:v>9.0042364886589565E-2</c:v>
                </c:pt>
                <c:pt idx="6594">
                  <c:v>8.786679864055813E-2</c:v>
                </c:pt>
                <c:pt idx="6595">
                  <c:v>8.5105503020595163E-2</c:v>
                </c:pt>
                <c:pt idx="6596">
                  <c:v>9.1966904258078852E-2</c:v>
                </c:pt>
                <c:pt idx="6597">
                  <c:v>9.1966904258078852E-2</c:v>
                </c:pt>
                <c:pt idx="6598">
                  <c:v>9.1966904258078852E-2</c:v>
                </c:pt>
                <c:pt idx="6599">
                  <c:v>9.2468958007163149E-2</c:v>
                </c:pt>
                <c:pt idx="6600">
                  <c:v>8.560755676967946E-2</c:v>
                </c:pt>
                <c:pt idx="6601">
                  <c:v>9.4811875502889276E-2</c:v>
                </c:pt>
                <c:pt idx="6602">
                  <c:v>9.0711769885368554E-2</c:v>
                </c:pt>
                <c:pt idx="6603">
                  <c:v>9.1464850508994777E-2</c:v>
                </c:pt>
                <c:pt idx="6604">
                  <c:v>9.1464850508994777E-2</c:v>
                </c:pt>
                <c:pt idx="6605">
                  <c:v>9.1464850508994777E-2</c:v>
                </c:pt>
                <c:pt idx="6606">
                  <c:v>9.0628094260521097E-2</c:v>
                </c:pt>
                <c:pt idx="6607">
                  <c:v>9.1297499259300086E-2</c:v>
                </c:pt>
                <c:pt idx="6608">
                  <c:v>9.0795445510216011E-2</c:v>
                </c:pt>
                <c:pt idx="6609">
                  <c:v>8.5523881144832004E-2</c:v>
                </c:pt>
                <c:pt idx="6610">
                  <c:v>7.7072643035248412E-2</c:v>
                </c:pt>
                <c:pt idx="6611">
                  <c:v>7.7072643035248412E-2</c:v>
                </c:pt>
                <c:pt idx="6612">
                  <c:v>7.7072643035248412E-2</c:v>
                </c:pt>
                <c:pt idx="6613">
                  <c:v>6.7617297427496448E-2</c:v>
                </c:pt>
                <c:pt idx="6614">
                  <c:v>6.8454053675970128E-2</c:v>
                </c:pt>
                <c:pt idx="6615">
                  <c:v>7.1466376170475021E-2</c:v>
                </c:pt>
                <c:pt idx="6616">
                  <c:v>7.7407345534638017E-2</c:v>
                </c:pt>
                <c:pt idx="6617">
                  <c:v>7.6570589286164337E-2</c:v>
                </c:pt>
                <c:pt idx="6618">
                  <c:v>7.6570589286164337E-2</c:v>
                </c:pt>
                <c:pt idx="6619">
                  <c:v>7.6570589286164337E-2</c:v>
                </c:pt>
                <c:pt idx="6620">
                  <c:v>8.4687124896358323E-2</c:v>
                </c:pt>
                <c:pt idx="6621">
                  <c:v>8.9456635512658034E-2</c:v>
                </c:pt>
                <c:pt idx="6622">
                  <c:v>9.0460743010826405E-2</c:v>
                </c:pt>
                <c:pt idx="6623">
                  <c:v>9.3640416755026212E-2</c:v>
                </c:pt>
                <c:pt idx="6624">
                  <c:v>9.3807768004720904E-2</c:v>
                </c:pt>
                <c:pt idx="6625">
                  <c:v>9.3807768004720904E-2</c:v>
                </c:pt>
                <c:pt idx="6626">
                  <c:v>9.3807768004720904E-2</c:v>
                </c:pt>
                <c:pt idx="6627">
                  <c:v>9.3054687381094681E-2</c:v>
                </c:pt>
                <c:pt idx="6628">
                  <c:v>0.1087857048523988</c:v>
                </c:pt>
                <c:pt idx="6629">
                  <c:v>0.10560603110819899</c:v>
                </c:pt>
                <c:pt idx="6630">
                  <c:v>0.10476927485972531</c:v>
                </c:pt>
                <c:pt idx="6631">
                  <c:v>0.10811629985361981</c:v>
                </c:pt>
                <c:pt idx="6632">
                  <c:v>0.10811629985361981</c:v>
                </c:pt>
                <c:pt idx="6633">
                  <c:v>0.10811629985361981</c:v>
                </c:pt>
                <c:pt idx="6634">
                  <c:v>0.10761424610453574</c:v>
                </c:pt>
                <c:pt idx="6635">
                  <c:v>0.1033467892373201</c:v>
                </c:pt>
                <c:pt idx="6636">
                  <c:v>9.8744629870715306E-2</c:v>
                </c:pt>
                <c:pt idx="6637">
                  <c:v>9.6987441748920711E-2</c:v>
                </c:pt>
                <c:pt idx="6638">
                  <c:v>0.10794894860392512</c:v>
                </c:pt>
                <c:pt idx="6639">
                  <c:v>0.10794894860392512</c:v>
                </c:pt>
                <c:pt idx="6640">
                  <c:v>0.10794894860392512</c:v>
                </c:pt>
                <c:pt idx="6641">
                  <c:v>0.10527132860880961</c:v>
                </c:pt>
                <c:pt idx="6642">
                  <c:v>0.1165675379632034</c:v>
                </c:pt>
                <c:pt idx="6643">
                  <c:v>0.12024926545648751</c:v>
                </c:pt>
                <c:pt idx="6644">
                  <c:v>0.12359629045038201</c:v>
                </c:pt>
                <c:pt idx="6645">
                  <c:v>0.12577185669641322</c:v>
                </c:pt>
                <c:pt idx="6646">
                  <c:v>0.12577185669641322</c:v>
                </c:pt>
                <c:pt idx="6647">
                  <c:v>0.12577185669641322</c:v>
                </c:pt>
                <c:pt idx="6648">
                  <c:v>0.1188267798340823</c:v>
                </c:pt>
                <c:pt idx="6649">
                  <c:v>0.11355521546869851</c:v>
                </c:pt>
                <c:pt idx="6650">
                  <c:v>0.12301056107645048</c:v>
                </c:pt>
                <c:pt idx="6651">
                  <c:v>0.11932883358316637</c:v>
                </c:pt>
                <c:pt idx="6652">
                  <c:v>0.11439197171717219</c:v>
                </c:pt>
                <c:pt idx="6653">
                  <c:v>0.11439197171717219</c:v>
                </c:pt>
                <c:pt idx="6654">
                  <c:v>0.11439197171717219</c:v>
                </c:pt>
                <c:pt idx="6655">
                  <c:v>0.10217533048945704</c:v>
                </c:pt>
                <c:pt idx="6656">
                  <c:v>9.5062902377431424E-2</c:v>
                </c:pt>
                <c:pt idx="6657">
                  <c:v>8.6779015517542524E-2</c:v>
                </c:pt>
                <c:pt idx="6658">
                  <c:v>8.2846261149716494E-2</c:v>
                </c:pt>
                <c:pt idx="6659">
                  <c:v>8.4268746772121705E-2</c:v>
                </c:pt>
                <c:pt idx="6660">
                  <c:v>8.4268746772121705E-2</c:v>
                </c:pt>
                <c:pt idx="6661">
                  <c:v>8.4268746772121705E-2</c:v>
                </c:pt>
                <c:pt idx="6662">
                  <c:v>7.8495128657653623E-2</c:v>
                </c:pt>
                <c:pt idx="6663">
                  <c:v>8.1172748652769133E-2</c:v>
                </c:pt>
                <c:pt idx="6664">
                  <c:v>8.1340099902463825E-2</c:v>
                </c:pt>
                <c:pt idx="6665">
                  <c:v>8.4687124896358323E-2</c:v>
                </c:pt>
                <c:pt idx="6666">
                  <c:v>8.0084965529753527E-2</c:v>
                </c:pt>
                <c:pt idx="6667">
                  <c:v>8.0084965529753527E-2</c:v>
                </c:pt>
                <c:pt idx="6668">
                  <c:v>8.0084965529753527E-2</c:v>
                </c:pt>
                <c:pt idx="6669">
                  <c:v>7.5148103663759125E-2</c:v>
                </c:pt>
                <c:pt idx="6670">
                  <c:v>7.5901184287385348E-2</c:v>
                </c:pt>
                <c:pt idx="6671">
                  <c:v>7.7072643035248412E-2</c:v>
                </c:pt>
                <c:pt idx="6672">
                  <c:v>7.5650157412843422E-2</c:v>
                </c:pt>
                <c:pt idx="6673">
                  <c:v>8.2595234275174345E-2</c:v>
                </c:pt>
                <c:pt idx="6674">
                  <c:v>8.2595234275174345E-2</c:v>
                </c:pt>
                <c:pt idx="6675">
                  <c:v>8.2595234275174345E-2</c:v>
                </c:pt>
                <c:pt idx="6676">
                  <c:v>8.5774908019374152E-2</c:v>
                </c:pt>
                <c:pt idx="6677">
                  <c:v>8.1340099902463825E-2</c:v>
                </c:pt>
                <c:pt idx="6678">
                  <c:v>8.083804615337975E-2</c:v>
                </c:pt>
                <c:pt idx="6679">
                  <c:v>7.1633727420169935E-2</c:v>
                </c:pt>
                <c:pt idx="6680">
                  <c:v>8.083804615337975E-2</c:v>
                </c:pt>
                <c:pt idx="6681">
                  <c:v>8.083804615337975E-2</c:v>
                </c:pt>
                <c:pt idx="6682">
                  <c:v>8.083804615337975E-2</c:v>
                </c:pt>
                <c:pt idx="6683">
                  <c:v>8.912193301326865E-2</c:v>
                </c:pt>
                <c:pt idx="6684">
                  <c:v>9.2552633632010606E-2</c:v>
                </c:pt>
                <c:pt idx="6685">
                  <c:v>9.489555112773651E-2</c:v>
                </c:pt>
                <c:pt idx="6686">
                  <c:v>9.2301606757468235E-2</c:v>
                </c:pt>
                <c:pt idx="6687">
                  <c:v>9.3473065505331521E-2</c:v>
                </c:pt>
                <c:pt idx="6688">
                  <c:v>9.3473065505331521E-2</c:v>
                </c:pt>
                <c:pt idx="6689">
                  <c:v>9.3473065505331521E-2</c:v>
                </c:pt>
                <c:pt idx="6690">
                  <c:v>8.786679864055813E-2</c:v>
                </c:pt>
                <c:pt idx="6691">
                  <c:v>8.6946366767237215E-2</c:v>
                </c:pt>
                <c:pt idx="6692">
                  <c:v>8.1842153651548122E-2</c:v>
                </c:pt>
                <c:pt idx="6693">
                  <c:v>7.9415560530974538E-2</c:v>
                </c:pt>
                <c:pt idx="6694">
                  <c:v>7.7156318660095868E-2</c:v>
                </c:pt>
                <c:pt idx="6695">
                  <c:v>7.7156318660095868E-2</c:v>
                </c:pt>
                <c:pt idx="6696">
                  <c:v>7.7156318660095868E-2</c:v>
                </c:pt>
                <c:pt idx="6697">
                  <c:v>7.6403238036469423E-2</c:v>
                </c:pt>
                <c:pt idx="6698">
                  <c:v>7.6737940535859028E-2</c:v>
                </c:pt>
                <c:pt idx="6699">
                  <c:v>8.3264639273953334E-2</c:v>
                </c:pt>
                <c:pt idx="6700">
                  <c:v>8.435242239696894E-2</c:v>
                </c:pt>
                <c:pt idx="6701">
                  <c:v>7.4143996165590753E-2</c:v>
                </c:pt>
                <c:pt idx="6702">
                  <c:v>7.4143996165590753E-2</c:v>
                </c:pt>
                <c:pt idx="6703">
                  <c:v>7.4143996165590753E-2</c:v>
                </c:pt>
                <c:pt idx="6704">
                  <c:v>7.6737940535859028E-2</c:v>
                </c:pt>
                <c:pt idx="6705">
                  <c:v>7.7993074908569326E-2</c:v>
                </c:pt>
                <c:pt idx="6706">
                  <c:v>7.1382700545627786E-2</c:v>
                </c:pt>
                <c:pt idx="6707">
                  <c:v>6.0170166816081228E-2</c:v>
                </c:pt>
                <c:pt idx="6708">
                  <c:v>5.5819034324018357E-2</c:v>
                </c:pt>
                <c:pt idx="6709">
                  <c:v>5.5819034324018357E-2</c:v>
                </c:pt>
                <c:pt idx="6710">
                  <c:v>5.5819034324018357E-2</c:v>
                </c:pt>
                <c:pt idx="6711">
                  <c:v>5.7241519946423569E-2</c:v>
                </c:pt>
                <c:pt idx="6712">
                  <c:v>5.4731251201002751E-2</c:v>
                </c:pt>
                <c:pt idx="6713">
                  <c:v>6.0923247439707451E-2</c:v>
                </c:pt>
                <c:pt idx="6714">
                  <c:v>5.7910924945202336E-2</c:v>
                </c:pt>
                <c:pt idx="6715">
                  <c:v>5.0882172458023955E-2</c:v>
                </c:pt>
                <c:pt idx="6716">
                  <c:v>5.0882172458023955E-2</c:v>
                </c:pt>
                <c:pt idx="6717">
                  <c:v>5.0882172458023955E-2</c:v>
                </c:pt>
                <c:pt idx="6718">
                  <c:v>5.2472009330123859E-2</c:v>
                </c:pt>
                <c:pt idx="6719">
                  <c:v>5.2555684954971316E-2</c:v>
                </c:pt>
                <c:pt idx="6720">
                  <c:v>5.4563899951307837E-2</c:v>
                </c:pt>
                <c:pt idx="6721">
                  <c:v>4.6949418090198147E-2</c:v>
                </c:pt>
                <c:pt idx="6722">
                  <c:v>5.2220982455581932E-2</c:v>
                </c:pt>
                <c:pt idx="6723">
                  <c:v>5.2220982455581932E-2</c:v>
                </c:pt>
                <c:pt idx="6724">
                  <c:v>5.2220982455581932E-2</c:v>
                </c:pt>
                <c:pt idx="6725">
                  <c:v>4.3686068721150884E-2</c:v>
                </c:pt>
                <c:pt idx="6726">
                  <c:v>3.0046941871030963E-2</c:v>
                </c:pt>
                <c:pt idx="6727">
                  <c:v>1.9838515639652554E-2</c:v>
                </c:pt>
                <c:pt idx="6728">
                  <c:v>2.7118295001373083E-2</c:v>
                </c:pt>
                <c:pt idx="6729">
                  <c:v>2.3771270007478584E-2</c:v>
                </c:pt>
                <c:pt idx="6730">
                  <c:v>2.3771270007478584E-2</c:v>
                </c:pt>
                <c:pt idx="6731">
                  <c:v>2.3771270007478584E-2</c:v>
                </c:pt>
                <c:pt idx="6732">
                  <c:v>2.5612133754120636E-2</c:v>
                </c:pt>
                <c:pt idx="6733">
                  <c:v>2.7955051249846763E-2</c:v>
                </c:pt>
                <c:pt idx="6734">
                  <c:v>2.4105972506867968E-2</c:v>
                </c:pt>
                <c:pt idx="6735">
                  <c:v>2.3436567508089201E-2</c:v>
                </c:pt>
                <c:pt idx="6736">
                  <c:v>1.4399600024573855E-2</c:v>
                </c:pt>
                <c:pt idx="6737">
                  <c:v>1.4399600024573855E-2</c:v>
                </c:pt>
                <c:pt idx="6738">
                  <c:v>1.4399600024573855E-2</c:v>
                </c:pt>
                <c:pt idx="6739">
                  <c:v>1.3646519400947854E-2</c:v>
                </c:pt>
                <c:pt idx="6740">
                  <c:v>6.4504156640745602E-3</c:v>
                </c:pt>
                <c:pt idx="6741">
                  <c:v>1.4232248774879164E-2</c:v>
                </c:pt>
                <c:pt idx="6742">
                  <c:v>1.3228141276711014E-2</c:v>
                </c:pt>
                <c:pt idx="6743">
                  <c:v>2.8289753749236146E-2</c:v>
                </c:pt>
                <c:pt idx="6744">
                  <c:v>2.8289753749236146E-2</c:v>
                </c:pt>
                <c:pt idx="6745">
                  <c:v>2.8289753749236146E-2</c:v>
                </c:pt>
                <c:pt idx="6746">
                  <c:v>1.6407815020910599E-2</c:v>
                </c:pt>
                <c:pt idx="6747">
                  <c:v>1.9001759391178874E-2</c:v>
                </c:pt>
                <c:pt idx="6748">
                  <c:v>1.4650626899116004E-2</c:v>
                </c:pt>
                <c:pt idx="6749">
                  <c:v>7.3708475373954752E-3</c:v>
                </c:pt>
                <c:pt idx="6750">
                  <c:v>1.2224033778542642E-2</c:v>
                </c:pt>
                <c:pt idx="6751">
                  <c:v>1.2224033778542642E-2</c:v>
                </c:pt>
                <c:pt idx="6752">
                  <c:v>1.2224033778542642E-2</c:v>
                </c:pt>
                <c:pt idx="6753">
                  <c:v>1.7913976268163267E-2</c:v>
                </c:pt>
                <c:pt idx="6754">
                  <c:v>9.1280356591900702E-3</c:v>
                </c:pt>
                <c:pt idx="6755">
                  <c:v>1.0550521281595282E-2</c:v>
                </c:pt>
                <c:pt idx="6756">
                  <c:v>1.264241190277926E-2</c:v>
                </c:pt>
                <c:pt idx="6757">
                  <c:v>6.767975496064782E-4</c:v>
                </c:pt>
                <c:pt idx="6758">
                  <c:v>6.767975496064782E-4</c:v>
                </c:pt>
                <c:pt idx="6759">
                  <c:v>6.767975496064782E-4</c:v>
                </c:pt>
                <c:pt idx="6760">
                  <c:v>-4.0927130666931211E-3</c:v>
                </c:pt>
                <c:pt idx="6761">
                  <c:v>-2.9212543188299467E-3</c:v>
                </c:pt>
                <c:pt idx="6762">
                  <c:v>-1.5824443212721917E-3</c:v>
                </c:pt>
                <c:pt idx="6763">
                  <c:v>1.7474380052240335E-4</c:v>
                </c:pt>
                <c:pt idx="6764">
                  <c:v>1.680905047775072E-3</c:v>
                </c:pt>
                <c:pt idx="6765">
                  <c:v>1.680905047775072E-3</c:v>
                </c:pt>
                <c:pt idx="6766">
                  <c:v>1.680905047775072E-3</c:v>
                </c:pt>
                <c:pt idx="6767">
                  <c:v>1.038317003190059E-2</c:v>
                </c:pt>
                <c:pt idx="6768">
                  <c:v>2.4273323756562659E-2</c:v>
                </c:pt>
                <c:pt idx="6769">
                  <c:v>1.1973006904000494E-2</c:v>
                </c:pt>
                <c:pt idx="6770">
                  <c:v>1.1052575030679357E-2</c:v>
                </c:pt>
                <c:pt idx="6771">
                  <c:v>7.0361450380060919E-3</c:v>
                </c:pt>
                <c:pt idx="6772">
                  <c:v>7.0361450380060919E-3</c:v>
                </c:pt>
                <c:pt idx="6773">
                  <c:v>7.0361450380060919E-3</c:v>
                </c:pt>
                <c:pt idx="6774">
                  <c:v>8.6259819101059954E-3</c:v>
                </c:pt>
                <c:pt idx="6775">
                  <c:v>7.0361450380060919E-3</c:v>
                </c:pt>
                <c:pt idx="6776">
                  <c:v>1.6156788146368672E-2</c:v>
                </c:pt>
                <c:pt idx="6777">
                  <c:v>1.8081327517857959E-2</c:v>
                </c:pt>
                <c:pt idx="6778">
                  <c:v>9.7137650331218239E-3</c:v>
                </c:pt>
                <c:pt idx="6779">
                  <c:v>9.7137650331218239E-3</c:v>
                </c:pt>
                <c:pt idx="6780">
                  <c:v>9.7137650331218239E-3</c:v>
                </c:pt>
                <c:pt idx="6781">
                  <c:v>9.1280356591900702E-3</c:v>
                </c:pt>
                <c:pt idx="6782">
                  <c:v>5.1116056665168053E-3</c:v>
                </c:pt>
                <c:pt idx="6783">
                  <c:v>1.0048467532511207E-2</c:v>
                </c:pt>
                <c:pt idx="6784">
                  <c:v>1.5152680648200301E-2</c:v>
                </c:pt>
                <c:pt idx="6785">
                  <c:v>1.4985329398505609E-2</c:v>
                </c:pt>
                <c:pt idx="6786">
                  <c:v>1.4985329398505609E-2</c:v>
                </c:pt>
                <c:pt idx="6787">
                  <c:v>1.4985329398505609E-2</c:v>
                </c:pt>
                <c:pt idx="6788">
                  <c:v>1.8834408141484182E-2</c:v>
                </c:pt>
                <c:pt idx="6789">
                  <c:v>2.0758947512973469E-2</c:v>
                </c:pt>
                <c:pt idx="6790">
                  <c:v>3.2640886241299016E-2</c:v>
                </c:pt>
                <c:pt idx="6791">
                  <c:v>3.648996498427759E-2</c:v>
                </c:pt>
                <c:pt idx="6792">
                  <c:v>3.4481749987940846E-2</c:v>
                </c:pt>
                <c:pt idx="6793">
                  <c:v>3.4481749987940846E-2</c:v>
                </c:pt>
                <c:pt idx="6794">
                  <c:v>3.4481749987940846E-2</c:v>
                </c:pt>
                <c:pt idx="6795">
                  <c:v>3.3393966864925462E-2</c:v>
                </c:pt>
                <c:pt idx="6796">
                  <c:v>3.5151154986720057E-2</c:v>
                </c:pt>
                <c:pt idx="6797">
                  <c:v>3.6322613734582898E-2</c:v>
                </c:pt>
                <c:pt idx="6798">
                  <c:v>4.3602393096303649E-2</c:v>
                </c:pt>
                <c:pt idx="6799">
                  <c:v>4.0673746226645768E-2</c:v>
                </c:pt>
                <c:pt idx="6800">
                  <c:v>4.0673746226645768E-2</c:v>
                </c:pt>
                <c:pt idx="6801">
                  <c:v>4.0673746226645768E-2</c:v>
                </c:pt>
                <c:pt idx="6802">
                  <c:v>3.50674793618726E-2</c:v>
                </c:pt>
                <c:pt idx="6803">
                  <c:v>3.4481749987940846E-2</c:v>
                </c:pt>
                <c:pt idx="6804">
                  <c:v>2.7034619376525848E-2</c:v>
                </c:pt>
                <c:pt idx="6805">
                  <c:v>1.8834408141484182E-2</c:v>
                </c:pt>
                <c:pt idx="6806">
                  <c:v>1.6993544394842353E-2</c:v>
                </c:pt>
                <c:pt idx="6807">
                  <c:v>1.6993544394842353E-2</c:v>
                </c:pt>
                <c:pt idx="6808">
                  <c:v>1.6993544394842353E-2</c:v>
                </c:pt>
                <c:pt idx="6809">
                  <c:v>2.2934513759004904E-2</c:v>
                </c:pt>
                <c:pt idx="6810">
                  <c:v>2.3436567508089201E-2</c:v>
                </c:pt>
                <c:pt idx="6811">
                  <c:v>2.6616241252289008E-2</c:v>
                </c:pt>
                <c:pt idx="6812">
                  <c:v>2.9042834372862369E-2</c:v>
                </c:pt>
                <c:pt idx="6813">
                  <c:v>2.7787700000151849E-2</c:v>
                </c:pt>
                <c:pt idx="6814">
                  <c:v>2.7787700000151849E-2</c:v>
                </c:pt>
                <c:pt idx="6815">
                  <c:v>2.7787700000151849E-2</c:v>
                </c:pt>
                <c:pt idx="6816">
                  <c:v>2.3436567508089201E-2</c:v>
                </c:pt>
                <c:pt idx="6817">
                  <c:v>2.2348784385073373E-2</c:v>
                </c:pt>
                <c:pt idx="6818">
                  <c:v>3.2891913115840943E-2</c:v>
                </c:pt>
                <c:pt idx="6819">
                  <c:v>4.602898621687701E-2</c:v>
                </c:pt>
                <c:pt idx="6820">
                  <c:v>4.8037201213213754E-2</c:v>
                </c:pt>
                <c:pt idx="6821">
                  <c:v>4.8037201213213754E-2</c:v>
                </c:pt>
                <c:pt idx="6822">
                  <c:v>4.8037201213213754E-2</c:v>
                </c:pt>
                <c:pt idx="6823">
                  <c:v>4.9292335585924052E-2</c:v>
                </c:pt>
                <c:pt idx="6824">
                  <c:v>4.2765636847829747E-2</c:v>
                </c:pt>
                <c:pt idx="6825">
                  <c:v>3.9083909354545865E-2</c:v>
                </c:pt>
                <c:pt idx="6826">
                  <c:v>3.7828774981835345E-2</c:v>
                </c:pt>
                <c:pt idx="6827">
                  <c:v>3.8330828730919642E-2</c:v>
                </c:pt>
                <c:pt idx="6828">
                  <c:v>3.8330828730919642E-2</c:v>
                </c:pt>
                <c:pt idx="6829">
                  <c:v>3.8330828730919642E-2</c:v>
                </c:pt>
                <c:pt idx="6830">
                  <c:v>2.7536673125609923E-2</c:v>
                </c:pt>
                <c:pt idx="6831">
                  <c:v>2.6281538752899403E-2</c:v>
                </c:pt>
                <c:pt idx="6832">
                  <c:v>2.8206078124388689E-2</c:v>
                </c:pt>
                <c:pt idx="6833">
                  <c:v>2.2683486884462756E-2</c:v>
                </c:pt>
                <c:pt idx="6834">
                  <c:v>2.3854945632326041E-2</c:v>
                </c:pt>
                <c:pt idx="6835">
                  <c:v>2.3854945632326041E-2</c:v>
                </c:pt>
                <c:pt idx="6836">
                  <c:v>2.3854945632326041E-2</c:v>
                </c:pt>
                <c:pt idx="6837">
                  <c:v>1.5654734397284376E-2</c:v>
                </c:pt>
                <c:pt idx="6838">
                  <c:v>1.389754627548978E-2</c:v>
                </c:pt>
                <c:pt idx="6839">
                  <c:v>2.2265108760226138E-2</c:v>
                </c:pt>
                <c:pt idx="6840">
                  <c:v>1.6909868769994896E-2</c:v>
                </c:pt>
                <c:pt idx="6841">
                  <c:v>7.3708475373954752E-3</c:v>
                </c:pt>
                <c:pt idx="6842">
                  <c:v>7.3708475373954752E-3</c:v>
                </c:pt>
                <c:pt idx="6843">
                  <c:v>7.3708475373954752E-3</c:v>
                </c:pt>
                <c:pt idx="6844">
                  <c:v>1.038317003190059E-2</c:v>
                </c:pt>
                <c:pt idx="6845">
                  <c:v>5.4463081659061885E-3</c:v>
                </c:pt>
                <c:pt idx="6846">
                  <c:v>7.5381987870901668E-3</c:v>
                </c:pt>
                <c:pt idx="6847">
                  <c:v>6.8687937883114003E-3</c:v>
                </c:pt>
                <c:pt idx="6848">
                  <c:v>6.6177669137694739E-3</c:v>
                </c:pt>
                <c:pt idx="6849">
                  <c:v>6.6177669137694739E-3</c:v>
                </c:pt>
                <c:pt idx="6850">
                  <c:v>6.6177669137694739E-3</c:v>
                </c:pt>
                <c:pt idx="6851">
                  <c:v>-2.335524944898526E-3</c:v>
                </c:pt>
                <c:pt idx="6852">
                  <c:v>-2.8375786939826009E-3</c:v>
                </c:pt>
                <c:pt idx="6853">
                  <c:v>2.09928317201169E-3</c:v>
                </c:pt>
                <c:pt idx="6854">
                  <c:v>1.9587488765110406E-2</c:v>
                </c:pt>
                <c:pt idx="6855">
                  <c:v>1.4064897525184472E-2</c:v>
                </c:pt>
                <c:pt idx="6856">
                  <c:v>1.4064897525184472E-2</c:v>
                </c:pt>
                <c:pt idx="6857">
                  <c:v>1.4064897525184472E-2</c:v>
                </c:pt>
                <c:pt idx="6858">
                  <c:v>1.0048467532511207E-2</c:v>
                </c:pt>
                <c:pt idx="6859">
                  <c:v>3.3544175447222102E-3</c:v>
                </c:pt>
                <c:pt idx="6860">
                  <c:v>6.115713164685177E-3</c:v>
                </c:pt>
                <c:pt idx="6861">
                  <c:v>6.3667400392273255E-3</c:v>
                </c:pt>
                <c:pt idx="6862">
                  <c:v>1.0550521281595282E-2</c:v>
                </c:pt>
                <c:pt idx="6863">
                  <c:v>1.0550521281595282E-2</c:v>
                </c:pt>
                <c:pt idx="6864">
                  <c:v>1.0550521281595282E-2</c:v>
                </c:pt>
                <c:pt idx="6865">
                  <c:v>6.1993887895324118E-3</c:v>
                </c:pt>
                <c:pt idx="6866">
                  <c:v>1.0115000489958614E-3</c:v>
                </c:pt>
                <c:pt idx="6867">
                  <c:v>3.5217687944169018E-3</c:v>
                </c:pt>
                <c:pt idx="6868">
                  <c:v>5.4463081659061885E-3</c:v>
                </c:pt>
                <c:pt idx="6869">
                  <c:v>-1.5995869886697989E-4</c:v>
                </c:pt>
                <c:pt idx="6870">
                  <c:v>-1.5995869886697989E-4</c:v>
                </c:pt>
                <c:pt idx="6871">
                  <c:v>-1.5995869886697989E-4</c:v>
                </c:pt>
                <c:pt idx="6872">
                  <c:v>2.8523637956379133E-3</c:v>
                </c:pt>
                <c:pt idx="6873">
                  <c:v>1.3562843776100397E-2</c:v>
                </c:pt>
                <c:pt idx="6874">
                  <c:v>9.6300894082743671E-3</c:v>
                </c:pt>
                <c:pt idx="6875">
                  <c:v>1.5654734397284376E-2</c:v>
                </c:pt>
                <c:pt idx="6876">
                  <c:v>9.2953869088847618E-3</c:v>
                </c:pt>
                <c:pt idx="6877">
                  <c:v>9.2953869088847618E-3</c:v>
                </c:pt>
                <c:pt idx="6878">
                  <c:v>9.2953869088847618E-3</c:v>
                </c:pt>
                <c:pt idx="6879">
                  <c:v>3.1033906701800618E-3</c:v>
                </c:pt>
                <c:pt idx="6880">
                  <c:v>4.9442544168221136E-3</c:v>
                </c:pt>
                <c:pt idx="6881">
                  <c:v>9.7137650331218239E-3</c:v>
                </c:pt>
                <c:pt idx="6882">
                  <c:v>-4.9466119825658517E-4</c:v>
                </c:pt>
                <c:pt idx="6883">
                  <c:v>-1.0786763054482118E-2</c:v>
                </c:pt>
                <c:pt idx="6884">
                  <c:v>-1.0786763054482118E-2</c:v>
                </c:pt>
                <c:pt idx="6885">
                  <c:v>-1.0786763054482118E-2</c:v>
                </c:pt>
                <c:pt idx="6886">
                  <c:v>-1.1623519302955687E-2</c:v>
                </c:pt>
                <c:pt idx="6887">
                  <c:v>-1.4133788048376617E-2</c:v>
                </c:pt>
                <c:pt idx="6888">
                  <c:v>-1.547259804593426E-2</c:v>
                </c:pt>
                <c:pt idx="6889">
                  <c:v>-2.2166648033723257E-2</c:v>
                </c:pt>
                <c:pt idx="6890">
                  <c:v>-1.8986974289523451E-2</c:v>
                </c:pt>
                <c:pt idx="6891">
                  <c:v>-1.8986974289523451E-2</c:v>
                </c:pt>
                <c:pt idx="6892">
                  <c:v>-1.8986974289523451E-2</c:v>
                </c:pt>
                <c:pt idx="6893">
                  <c:v>-2.1497243034944491E-2</c:v>
                </c:pt>
                <c:pt idx="6894">
                  <c:v>-1.923800116406571E-2</c:v>
                </c:pt>
                <c:pt idx="6895">
                  <c:v>-2.3338106781586432E-2</c:v>
                </c:pt>
                <c:pt idx="6896">
                  <c:v>-1.6058327419865903E-2</c:v>
                </c:pt>
                <c:pt idx="6897">
                  <c:v>-1.5305246796239569E-2</c:v>
                </c:pt>
                <c:pt idx="6898">
                  <c:v>-1.5305246796239569E-2</c:v>
                </c:pt>
                <c:pt idx="6899">
                  <c:v>-1.5305246796239569E-2</c:v>
                </c:pt>
                <c:pt idx="6900">
                  <c:v>-1.8652271790134067E-2</c:v>
                </c:pt>
                <c:pt idx="6901">
                  <c:v>-1.1623519302955687E-2</c:v>
                </c:pt>
                <c:pt idx="6902">
                  <c:v>-1.095411430417681E-2</c:v>
                </c:pt>
                <c:pt idx="6903">
                  <c:v>-1.3715409924139665E-2</c:v>
                </c:pt>
                <c:pt idx="6904">
                  <c:v>-1.8986974289523451E-2</c:v>
                </c:pt>
                <c:pt idx="6905">
                  <c:v>-1.8986974289523451E-2</c:v>
                </c:pt>
                <c:pt idx="6906">
                  <c:v>-1.8986974289523451E-2</c:v>
                </c:pt>
                <c:pt idx="6907">
                  <c:v>-8.3601699339085345E-3</c:v>
                </c:pt>
                <c:pt idx="6908">
                  <c:v>-1.3882761173834357E-2</c:v>
                </c:pt>
                <c:pt idx="6909">
                  <c:v>-1.3548058674444974E-2</c:v>
                </c:pt>
                <c:pt idx="6910">
                  <c:v>-1.8150218041049992E-2</c:v>
                </c:pt>
                <c:pt idx="6911">
                  <c:v>-1.9572703663455093E-2</c:v>
                </c:pt>
                <c:pt idx="6912">
                  <c:v>-1.9572703663455093E-2</c:v>
                </c:pt>
                <c:pt idx="6913">
                  <c:v>-1.9572703663455093E-2</c:v>
                </c:pt>
                <c:pt idx="6914">
                  <c:v>-1.3966436798681925E-2</c:v>
                </c:pt>
                <c:pt idx="6915">
                  <c:v>-1.3715409924139665E-2</c:v>
                </c:pt>
                <c:pt idx="6916">
                  <c:v>-1.9154325539218364E-2</c:v>
                </c:pt>
                <c:pt idx="6917">
                  <c:v>-1.1205141178718847E-2</c:v>
                </c:pt>
                <c:pt idx="6918">
                  <c:v>-1.1623519302955687E-2</c:v>
                </c:pt>
                <c:pt idx="6919">
                  <c:v>-1.1623519302955687E-2</c:v>
                </c:pt>
                <c:pt idx="6920">
                  <c:v>-1.1623519302955687E-2</c:v>
                </c:pt>
                <c:pt idx="6921">
                  <c:v>3.4209505021709496E-4</c:v>
                </c:pt>
                <c:pt idx="6922">
                  <c:v>-1.1640661970353516E-3</c:v>
                </c:pt>
                <c:pt idx="6923">
                  <c:v>4.4422006677378167E-3</c:v>
                </c:pt>
                <c:pt idx="6924">
                  <c:v>2.2666344217063816E-3</c:v>
                </c:pt>
                <c:pt idx="6925">
                  <c:v>5.1952812913642621E-3</c:v>
                </c:pt>
                <c:pt idx="6926">
                  <c:v>5.1952812913642621E-3</c:v>
                </c:pt>
                <c:pt idx="6927">
                  <c:v>5.1952812913642621E-3</c:v>
                </c:pt>
                <c:pt idx="6928">
                  <c:v>4.4422006677378167E-3</c:v>
                </c:pt>
                <c:pt idx="6929">
                  <c:v>-6.770333061808631E-3</c:v>
                </c:pt>
                <c:pt idx="6930">
                  <c:v>-9.9500068060084379E-3</c:v>
                </c:pt>
                <c:pt idx="6931">
                  <c:v>-6.8540086866559768E-3</c:v>
                </c:pt>
                <c:pt idx="6932">
                  <c:v>-6.351954937571902E-3</c:v>
                </c:pt>
                <c:pt idx="6933">
                  <c:v>-6.351954937571902E-3</c:v>
                </c:pt>
                <c:pt idx="6934">
                  <c:v>-6.351954937571902E-3</c:v>
                </c:pt>
                <c:pt idx="6935">
                  <c:v>-8.6111968084505719E-3</c:v>
                </c:pt>
                <c:pt idx="6936">
                  <c:v>-1.0033682430855784E-2</c:v>
                </c:pt>
                <c:pt idx="6937">
                  <c:v>-9.6989799314664005E-3</c:v>
                </c:pt>
                <c:pt idx="6938">
                  <c:v>-8.9458993078401772E-3</c:v>
                </c:pt>
                <c:pt idx="6939">
                  <c:v>-1.9930249608428041E-2</c:v>
                </c:pt>
                <c:pt idx="6940">
                  <c:v>-1.9930249608428041E-2</c:v>
                </c:pt>
                <c:pt idx="6941">
                  <c:v>-1.9930249608428041E-2</c:v>
                </c:pt>
                <c:pt idx="6942">
                  <c:v>-2.1419843081960543E-2</c:v>
                </c:pt>
                <c:pt idx="6943">
                  <c:v>-5.9446219958149138E-3</c:v>
                </c:pt>
                <c:pt idx="6944">
                  <c:v>3.6549803891738897E-3</c:v>
                </c:pt>
                <c:pt idx="6945">
                  <c:v>1.5033453718487078E-3</c:v>
                </c:pt>
                <c:pt idx="6946">
                  <c:v>5.3928394416287162E-3</c:v>
                </c:pt>
                <c:pt idx="6947">
                  <c:v>5.3928394416287162E-3</c:v>
                </c:pt>
                <c:pt idx="6948">
                  <c:v>5.3928394416287162E-3</c:v>
                </c:pt>
                <c:pt idx="6949">
                  <c:v>2.6201747723830771E-4</c:v>
                </c:pt>
                <c:pt idx="6950">
                  <c:v>-1.3930863822425588E-3</c:v>
                </c:pt>
                <c:pt idx="6951">
                  <c:v>3.4067148102516764E-3</c:v>
                </c:pt>
                <c:pt idx="6952">
                  <c:v>-4.0412525574119451E-3</c:v>
                </c:pt>
                <c:pt idx="6953">
                  <c:v>4.4825323189141564E-3</c:v>
                </c:pt>
                <c:pt idx="6954">
                  <c:v>4.4825323189141564E-3</c:v>
                </c:pt>
                <c:pt idx="6955">
                  <c:v>4.4825323189141564E-3</c:v>
                </c:pt>
                <c:pt idx="6956">
                  <c:v>3.0756940383556142E-3</c:v>
                </c:pt>
                <c:pt idx="6957">
                  <c:v>1.9171213367190632E-3</c:v>
                </c:pt>
                <c:pt idx="6958">
                  <c:v>1.751610950770921E-3</c:v>
                </c:pt>
                <c:pt idx="6959">
                  <c:v>1.1723245999526455E-3</c:v>
                </c:pt>
                <c:pt idx="6960">
                  <c:v>4.4825323189141564E-3</c:v>
                </c:pt>
                <c:pt idx="6961">
                  <c:v>4.4825323189141564E-3</c:v>
                </c:pt>
                <c:pt idx="6962">
                  <c:v>4.4825323189141564E-3</c:v>
                </c:pt>
                <c:pt idx="6963">
                  <c:v>1.8881935896397417E-2</c:v>
                </c:pt>
                <c:pt idx="6964">
                  <c:v>1.6316524914202102E-2</c:v>
                </c:pt>
                <c:pt idx="6965">
                  <c:v>1.3420093160110724E-2</c:v>
                </c:pt>
                <c:pt idx="6966">
                  <c:v>1.0771926984941338E-2</c:v>
                </c:pt>
                <c:pt idx="6967">
                  <c:v>1.3378349859005656E-3</c:v>
                </c:pt>
                <c:pt idx="6968">
                  <c:v>1.3378349859005656E-3</c:v>
                </c:pt>
                <c:pt idx="6969">
                  <c:v>1.3378349859005656E-3</c:v>
                </c:pt>
                <c:pt idx="6970">
                  <c:v>3.4477267021237878E-4</c:v>
                </c:pt>
                <c:pt idx="6971">
                  <c:v>5.8893705994729206E-3</c:v>
                </c:pt>
                <c:pt idx="6972">
                  <c:v>-1.8896175400869852E-3</c:v>
                </c:pt>
                <c:pt idx="6973">
                  <c:v>1.1723245999526455E-3</c:v>
                </c:pt>
                <c:pt idx="6974">
                  <c:v>-4.9515596801265049E-3</c:v>
                </c:pt>
                <c:pt idx="6975">
                  <c:v>-4.9515596801265049E-3</c:v>
                </c:pt>
                <c:pt idx="6976">
                  <c:v>-4.9515596801265049E-3</c:v>
                </c:pt>
                <c:pt idx="6977">
                  <c:v>-9.9996264515430644E-3</c:v>
                </c:pt>
                <c:pt idx="6978">
                  <c:v>-9.0893193288285046E-3</c:v>
                </c:pt>
                <c:pt idx="6979">
                  <c:v>-1.06616679953353E-2</c:v>
                </c:pt>
                <c:pt idx="6980">
                  <c:v>-8.5100329780102291E-3</c:v>
                </c:pt>
                <c:pt idx="6981">
                  <c:v>-1.5213203608907655E-2</c:v>
                </c:pt>
                <c:pt idx="6982">
                  <c:v>-1.5213203608907655E-2</c:v>
                </c:pt>
                <c:pt idx="6983">
                  <c:v>-1.5213203608907655E-2</c:v>
                </c:pt>
                <c:pt idx="6984">
                  <c:v>-1.4799427644037411E-2</c:v>
                </c:pt>
                <c:pt idx="6985">
                  <c:v>-1.3971875714296922E-2</c:v>
                </c:pt>
                <c:pt idx="6986">
                  <c:v>-1.6454531503518277E-2</c:v>
                </c:pt>
                <c:pt idx="6987">
                  <c:v>-1.5544224380803717E-2</c:v>
                </c:pt>
                <c:pt idx="6988">
                  <c:v>-1.2399527047790126E-2</c:v>
                </c:pt>
                <c:pt idx="6989">
                  <c:v>-1.2399527047790126E-2</c:v>
                </c:pt>
                <c:pt idx="6990">
                  <c:v>-1.2399527047790126E-2</c:v>
                </c:pt>
                <c:pt idx="6991">
                  <c:v>-1.2068506275894064E-2</c:v>
                </c:pt>
                <c:pt idx="6992">
                  <c:v>-1.4302896486193095E-2</c:v>
                </c:pt>
                <c:pt idx="6993">
                  <c:v>-1.4302896486193095E-2</c:v>
                </c:pt>
                <c:pt idx="6994">
                  <c:v>-1.3309834170504686E-2</c:v>
                </c:pt>
                <c:pt idx="6995">
                  <c:v>-1.7447593819206686E-2</c:v>
                </c:pt>
                <c:pt idx="6996">
                  <c:v>-1.7447593819206686E-2</c:v>
                </c:pt>
                <c:pt idx="6997">
                  <c:v>-1.7447593819206686E-2</c:v>
                </c:pt>
                <c:pt idx="6998">
                  <c:v>-1.9681984029505717E-2</c:v>
                </c:pt>
                <c:pt idx="6999">
                  <c:v>-1.3475344556452717E-2</c:v>
                </c:pt>
                <c:pt idx="7000">
                  <c:v>-1.3971875714296922E-2</c:v>
                </c:pt>
                <c:pt idx="7001">
                  <c:v>-3.5447213995677407E-3</c:v>
                </c:pt>
                <c:pt idx="7002">
                  <c:v>-3.7102317855158828E-3</c:v>
                </c:pt>
                <c:pt idx="7003">
                  <c:v>-3.7102317855158828E-3</c:v>
                </c:pt>
                <c:pt idx="7004">
                  <c:v>-3.7102317855158828E-3</c:v>
                </c:pt>
                <c:pt idx="7005">
                  <c:v>-5.4480908379707094E-3</c:v>
                </c:pt>
                <c:pt idx="7006">
                  <c:v>-1.6371776310544095E-2</c:v>
                </c:pt>
                <c:pt idx="7007">
                  <c:v>-1.3309834170504686E-2</c:v>
                </c:pt>
                <c:pt idx="7008">
                  <c:v>-1.4054630907270993E-2</c:v>
                </c:pt>
                <c:pt idx="7009">
                  <c:v>-1.3971875714296922E-2</c:v>
                </c:pt>
                <c:pt idx="7010">
                  <c:v>-1.3971875714296922E-2</c:v>
                </c:pt>
                <c:pt idx="7011">
                  <c:v>-1.3971875714296922E-2</c:v>
                </c:pt>
                <c:pt idx="7012">
                  <c:v>-1.0165136837491096E-2</c:v>
                </c:pt>
                <c:pt idx="7013">
                  <c:v>-5.6136012239187405E-3</c:v>
                </c:pt>
                <c:pt idx="7014">
                  <c:v>-1.0620656103464965E-3</c:v>
                </c:pt>
                <c:pt idx="7015">
                  <c:v>7.9582504238240315E-3</c:v>
                </c:pt>
                <c:pt idx="7016">
                  <c:v>8.7858023535645202E-3</c:v>
                </c:pt>
                <c:pt idx="7017">
                  <c:v>8.7858023535645202E-3</c:v>
                </c:pt>
                <c:pt idx="7018">
                  <c:v>8.7858023535645202E-3</c:v>
                </c:pt>
                <c:pt idx="7019">
                  <c:v>6.8824329151613295E-3</c:v>
                </c:pt>
                <c:pt idx="7020">
                  <c:v>3.4477267021237878E-4</c:v>
                </c:pt>
                <c:pt idx="7021">
                  <c:v>-4.000240665541499E-4</c:v>
                </c:pt>
                <c:pt idx="7022">
                  <c:v>-9.2548297147765357E-3</c:v>
                </c:pt>
                <c:pt idx="7023">
                  <c:v>-3.9584973644379851E-3</c:v>
                </c:pt>
                <c:pt idx="7024">
                  <c:v>-3.9584973644379851E-3</c:v>
                </c:pt>
                <c:pt idx="7025">
                  <c:v>-3.9584973644379851E-3</c:v>
                </c:pt>
                <c:pt idx="7026">
                  <c:v>-5.7791116098668827E-3</c:v>
                </c:pt>
                <c:pt idx="7027">
                  <c:v>-6.6894187325813315E-3</c:v>
                </c:pt>
                <c:pt idx="7028">
                  <c:v>-4.5377837152561495E-3</c:v>
                </c:pt>
                <c:pt idx="7029">
                  <c:v>7.1306984940837648E-3</c:v>
                </c:pt>
                <c:pt idx="7030">
                  <c:v>2.910183652407472E-3</c:v>
                </c:pt>
                <c:pt idx="7031">
                  <c:v>2.910183652407472E-3</c:v>
                </c:pt>
                <c:pt idx="7032">
                  <c:v>2.910183652407472E-3</c:v>
                </c:pt>
                <c:pt idx="7033">
                  <c:v>4.4825323189141564E-3</c:v>
                </c:pt>
                <c:pt idx="7034">
                  <c:v>1.4247645089851213E-2</c:v>
                </c:pt>
                <c:pt idx="7035">
                  <c:v>1.7557852808812724E-2</c:v>
                </c:pt>
                <c:pt idx="7036">
                  <c:v>1.1764989300629747E-2</c:v>
                </c:pt>
                <c:pt idx="7037">
                  <c:v>5.102830561602989E-4</c:v>
                </c:pt>
                <c:pt idx="7038">
                  <c:v>5.102830561602989E-4</c:v>
                </c:pt>
                <c:pt idx="7039">
                  <c:v>5.102830561602989E-4</c:v>
                </c:pt>
                <c:pt idx="7040">
                  <c:v>2.5791628805114097E-3</c:v>
                </c:pt>
                <c:pt idx="7041">
                  <c:v>5.227329055680574E-3</c:v>
                </c:pt>
                <c:pt idx="7042">
                  <c:v>1.9171213367190632E-3</c:v>
                </c:pt>
                <c:pt idx="7043">
                  <c:v>2.6619180734852588E-3</c:v>
                </c:pt>
                <c:pt idx="7044">
                  <c:v>2.1653869156412764E-3</c:v>
                </c:pt>
                <c:pt idx="7045">
                  <c:v>2.1653869156412764E-3</c:v>
                </c:pt>
                <c:pt idx="7046">
                  <c:v>2.1653869156412764E-3</c:v>
                </c:pt>
                <c:pt idx="7047">
                  <c:v>1.3999379510929E-2</c:v>
                </c:pt>
                <c:pt idx="7048">
                  <c:v>2.2109388422385079E-2</c:v>
                </c:pt>
                <c:pt idx="7049">
                  <c:v>2.4592044211606323E-2</c:v>
                </c:pt>
                <c:pt idx="7050">
                  <c:v>1.9626732633163835E-2</c:v>
                </c:pt>
                <c:pt idx="7051">
                  <c:v>2.128183649264459E-2</c:v>
                </c:pt>
                <c:pt idx="7052">
                  <c:v>2.128183649264459E-2</c:v>
                </c:pt>
                <c:pt idx="7053">
                  <c:v>2.128183649264459E-2</c:v>
                </c:pt>
                <c:pt idx="7054">
                  <c:v>2.5750616913242874E-2</c:v>
                </c:pt>
                <c:pt idx="7055">
                  <c:v>2.9060824632204607E-2</c:v>
                </c:pt>
                <c:pt idx="7056">
                  <c:v>2.9888376561944874E-2</c:v>
                </c:pt>
                <c:pt idx="7057">
                  <c:v>3.7088078350686615E-2</c:v>
                </c:pt>
                <c:pt idx="7058">
                  <c:v>4.577737361296097E-2</c:v>
                </c:pt>
                <c:pt idx="7059">
                  <c:v>4.577737361296097E-2</c:v>
                </c:pt>
                <c:pt idx="7060">
                  <c:v>4.577737361296097E-2</c:v>
                </c:pt>
                <c:pt idx="7061">
                  <c:v>4.1556858771284677E-2</c:v>
                </c:pt>
                <c:pt idx="7062">
                  <c:v>4.4039514560506143E-2</c:v>
                </c:pt>
                <c:pt idx="7063">
                  <c:v>4.6108394384857032E-2</c:v>
                </c:pt>
                <c:pt idx="7064">
                  <c:v>5.0494419612481245E-2</c:v>
                </c:pt>
                <c:pt idx="7065">
                  <c:v>5.305983059467656E-2</c:v>
                </c:pt>
                <c:pt idx="7066">
                  <c:v>5.305983059467656E-2</c:v>
                </c:pt>
                <c:pt idx="7067">
                  <c:v>5.305983059467656E-2</c:v>
                </c:pt>
                <c:pt idx="7068">
                  <c:v>5.1652992314117796E-2</c:v>
                </c:pt>
                <c:pt idx="7069">
                  <c:v>5.6204527927690151E-2</c:v>
                </c:pt>
                <c:pt idx="7070">
                  <c:v>5.827340775204104E-2</c:v>
                </c:pt>
                <c:pt idx="7071">
                  <c:v>6.2080146628847199E-2</c:v>
                </c:pt>
                <c:pt idx="7072">
                  <c:v>7.0190155540303056E-2</c:v>
                </c:pt>
                <c:pt idx="7073">
                  <c:v>7.0190155540303056E-2</c:v>
                </c:pt>
                <c:pt idx="7074">
                  <c:v>7.0190155540303056E-2</c:v>
                </c:pt>
                <c:pt idx="7075">
                  <c:v>5.901820448880768E-2</c:v>
                </c:pt>
                <c:pt idx="7076">
                  <c:v>6.4397292032120301E-2</c:v>
                </c:pt>
                <c:pt idx="7077">
                  <c:v>5.397013771739112E-2</c:v>
                </c:pt>
                <c:pt idx="7078">
                  <c:v>6.4397292032120301E-2</c:v>
                </c:pt>
                <c:pt idx="7079">
                  <c:v>5.7114835050404711E-2</c:v>
                </c:pt>
                <c:pt idx="7080">
                  <c:v>5.7114835050404711E-2</c:v>
                </c:pt>
                <c:pt idx="7081">
                  <c:v>5.7114835050404711E-2</c:v>
                </c:pt>
                <c:pt idx="7082">
                  <c:v>6.5307599154834861E-2</c:v>
                </c:pt>
                <c:pt idx="7083">
                  <c:v>6.0921573927210426E-2</c:v>
                </c:pt>
                <c:pt idx="7084">
                  <c:v>5.5294220804975591E-2</c:v>
                </c:pt>
                <c:pt idx="7085">
                  <c:v>5.9680246032599804E-2</c:v>
                </c:pt>
                <c:pt idx="7086">
                  <c:v>5.3887382524417049E-2</c:v>
                </c:pt>
                <c:pt idx="7087">
                  <c:v>5.3887382524417049E-2</c:v>
                </c:pt>
                <c:pt idx="7088">
                  <c:v>5.3887382524417049E-2</c:v>
                </c:pt>
                <c:pt idx="7089">
                  <c:v>5.5294220804975591E-2</c:v>
                </c:pt>
                <c:pt idx="7090">
                  <c:v>6.5473109540782781E-2</c:v>
                </c:pt>
                <c:pt idx="7091">
                  <c:v>6.025953238341808E-2</c:v>
                </c:pt>
                <c:pt idx="7092">
                  <c:v>6.0094021997469937E-2</c:v>
                </c:pt>
                <c:pt idx="7093">
                  <c:v>6.9031582838666505E-2</c:v>
                </c:pt>
                <c:pt idx="7094">
                  <c:v>6.9031582838666505E-2</c:v>
                </c:pt>
                <c:pt idx="7095">
                  <c:v>6.9031582838666505E-2</c:v>
                </c:pt>
                <c:pt idx="7096">
                  <c:v>6.8038520522978096E-2</c:v>
                </c:pt>
                <c:pt idx="7097">
                  <c:v>6.0921573927210426E-2</c:v>
                </c:pt>
                <c:pt idx="7098">
                  <c:v>5.8438918137989182E-2</c:v>
                </c:pt>
                <c:pt idx="7099">
                  <c:v>4.6935946314597299E-2</c:v>
                </c:pt>
                <c:pt idx="7100">
                  <c:v>4.6356659963779245E-2</c:v>
                </c:pt>
                <c:pt idx="7101">
                  <c:v>4.6356659963779245E-2</c:v>
                </c:pt>
                <c:pt idx="7102">
                  <c:v>4.6356659963779245E-2</c:v>
                </c:pt>
                <c:pt idx="7103">
                  <c:v>4.1474103578310828E-2</c:v>
                </c:pt>
                <c:pt idx="7104">
                  <c:v>3.8081140666375024E-2</c:v>
                </c:pt>
                <c:pt idx="7105">
                  <c:v>4.3129207437791584E-2</c:v>
                </c:pt>
                <c:pt idx="7106">
                  <c:v>4.5611863227012828E-2</c:v>
                </c:pt>
                <c:pt idx="7107">
                  <c:v>4.6439415156753316E-2</c:v>
                </c:pt>
                <c:pt idx="7108">
                  <c:v>4.6439415156753316E-2</c:v>
                </c:pt>
                <c:pt idx="7109">
                  <c:v>4.6439415156753316E-2</c:v>
                </c:pt>
                <c:pt idx="7110">
                  <c:v>4.0563796455596268E-2</c:v>
                </c:pt>
                <c:pt idx="7111">
                  <c:v>4.1391348385336757E-2</c:v>
                </c:pt>
                <c:pt idx="7112">
                  <c:v>4.7680743051363939E-2</c:v>
                </c:pt>
                <c:pt idx="7113">
                  <c:v>4.0894817227492553E-2</c:v>
                </c:pt>
                <c:pt idx="7114">
                  <c:v>3.543297449120586E-2</c:v>
                </c:pt>
                <c:pt idx="7115">
                  <c:v>3.543297449120586E-2</c:v>
                </c:pt>
                <c:pt idx="7116">
                  <c:v>3.543297449120586E-2</c:v>
                </c:pt>
                <c:pt idx="7117">
                  <c:v>4.1722369157232819E-2</c:v>
                </c:pt>
                <c:pt idx="7118">
                  <c:v>4.1391348385336757E-2</c:v>
                </c:pt>
                <c:pt idx="7119">
                  <c:v>3.9156958175037726E-2</c:v>
                </c:pt>
                <c:pt idx="7120">
                  <c:v>4.7846253437311859E-2</c:v>
                </c:pt>
                <c:pt idx="7121">
                  <c:v>5.8356162945015111E-2</c:v>
                </c:pt>
                <c:pt idx="7122">
                  <c:v>5.8356162945015111E-2</c:v>
                </c:pt>
                <c:pt idx="7123">
                  <c:v>5.8356162945015111E-2</c:v>
                </c:pt>
                <c:pt idx="7124">
                  <c:v>5.9100959681781529E-2</c:v>
                </c:pt>
                <c:pt idx="7125">
                  <c:v>5.8852694102859537E-2</c:v>
                </c:pt>
                <c:pt idx="7126">
                  <c:v>5.2728809822780498E-2</c:v>
                </c:pt>
                <c:pt idx="7127">
                  <c:v>5.7445855822300773E-2</c:v>
                </c:pt>
                <c:pt idx="7128">
                  <c:v>6.0094021997469937E-2</c:v>
                </c:pt>
                <c:pt idx="7129">
                  <c:v>6.0094021997469937E-2</c:v>
                </c:pt>
                <c:pt idx="7130">
                  <c:v>6.0094021997469937E-2</c:v>
                </c:pt>
                <c:pt idx="7131">
                  <c:v>5.4052892910365191E-2</c:v>
                </c:pt>
                <c:pt idx="7132">
                  <c:v>5.6949324664456347E-2</c:v>
                </c:pt>
                <c:pt idx="7133">
                  <c:v>5.1156461156273592E-2</c:v>
                </c:pt>
                <c:pt idx="7134">
                  <c:v>5.0328909226533325E-2</c:v>
                </c:pt>
                <c:pt idx="7135">
                  <c:v>4.6935946314597299E-2</c:v>
                </c:pt>
                <c:pt idx="7136">
                  <c:v>4.6935946314597299E-2</c:v>
                </c:pt>
                <c:pt idx="7137">
                  <c:v>4.6935946314597299E-2</c:v>
                </c:pt>
                <c:pt idx="7138">
                  <c:v>3.6012260842024135E-2</c:v>
                </c:pt>
                <c:pt idx="7139">
                  <c:v>3.4936443333361433E-2</c:v>
                </c:pt>
                <c:pt idx="7140">
                  <c:v>4.2136145122103175E-2</c:v>
                </c:pt>
                <c:pt idx="7141">
                  <c:v>4.5032576876194552E-2</c:v>
                </c:pt>
                <c:pt idx="7142">
                  <c:v>5.0742685191403458E-2</c:v>
                </c:pt>
                <c:pt idx="7143">
                  <c:v>5.0742685191403458E-2</c:v>
                </c:pt>
                <c:pt idx="7144">
                  <c:v>5.0742685191403458E-2</c:v>
                </c:pt>
                <c:pt idx="7145">
                  <c:v>4.5611863227012828E-2</c:v>
                </c:pt>
                <c:pt idx="7146">
                  <c:v>4.0894817227492553E-2</c:v>
                </c:pt>
                <c:pt idx="7147">
                  <c:v>5.2397789050884214E-2</c:v>
                </c:pt>
                <c:pt idx="7148">
                  <c:v>5.0825440384377529E-2</c:v>
                </c:pt>
                <c:pt idx="7149">
                  <c:v>5.6287283120664222E-2</c:v>
                </c:pt>
                <c:pt idx="7150">
                  <c:v>5.6287283120664222E-2</c:v>
                </c:pt>
                <c:pt idx="7151">
                  <c:v>5.6287283120664222E-2</c:v>
                </c:pt>
                <c:pt idx="7152">
                  <c:v>5.6204527927690151E-2</c:v>
                </c:pt>
                <c:pt idx="7153">
                  <c:v>6.1583615471002773E-2</c:v>
                </c:pt>
                <c:pt idx="7154">
                  <c:v>5.827340775204104E-2</c:v>
                </c:pt>
                <c:pt idx="7155">
                  <c:v>5.9680246032599804E-2</c:v>
                </c:pt>
                <c:pt idx="7156">
                  <c:v>6.539035434780871E-2</c:v>
                </c:pt>
                <c:pt idx="7157">
                  <c:v>6.539035434780871E-2</c:v>
                </c:pt>
                <c:pt idx="7158">
                  <c:v>6.539035434780871E-2</c:v>
                </c:pt>
                <c:pt idx="7159">
                  <c:v>6.1997391435873128E-2</c:v>
                </c:pt>
                <c:pt idx="7160">
                  <c:v>6.2080146628847199E-2</c:v>
                </c:pt>
                <c:pt idx="7161">
                  <c:v>6.4397292032120301E-2</c:v>
                </c:pt>
                <c:pt idx="7162">
                  <c:v>5.8769938909885466E-2</c:v>
                </c:pt>
                <c:pt idx="7163">
                  <c:v>5.2811565015754347E-2</c:v>
                </c:pt>
                <c:pt idx="7164">
                  <c:v>5.2811565015754347E-2</c:v>
                </c:pt>
                <c:pt idx="7165">
                  <c:v>5.2811565015754347E-2</c:v>
                </c:pt>
                <c:pt idx="7166">
                  <c:v>5.2563299436832356E-2</c:v>
                </c:pt>
                <c:pt idx="7167">
                  <c:v>5.8190652559067191E-2</c:v>
                </c:pt>
                <c:pt idx="7168">
                  <c:v>6.2990453751561537E-2</c:v>
                </c:pt>
                <c:pt idx="7169">
                  <c:v>6.1914636242898835E-2</c:v>
                </c:pt>
                <c:pt idx="7170">
                  <c:v>6.1418105085054631E-2</c:v>
                </c:pt>
                <c:pt idx="7171">
                  <c:v>6.1418105085054631E-2</c:v>
                </c:pt>
                <c:pt idx="7172">
                  <c:v>6.1418105085054631E-2</c:v>
                </c:pt>
                <c:pt idx="7173">
                  <c:v>6.6797192628367252E-2</c:v>
                </c:pt>
                <c:pt idx="7174">
                  <c:v>5.9680246032599804E-2</c:v>
                </c:pt>
                <c:pt idx="7175">
                  <c:v>5.827340775204104E-2</c:v>
                </c:pt>
                <c:pt idx="7176">
                  <c:v>5.6535548699586213E-2</c:v>
                </c:pt>
                <c:pt idx="7177">
                  <c:v>5.5128710419027449E-2</c:v>
                </c:pt>
                <c:pt idx="7178">
                  <c:v>5.5128710419027449E-2</c:v>
                </c:pt>
                <c:pt idx="7179">
                  <c:v>5.5128710419027449E-2</c:v>
                </c:pt>
                <c:pt idx="7180">
                  <c:v>5.7445855822300773E-2</c:v>
                </c:pt>
                <c:pt idx="7181">
                  <c:v>6.1666370663976844E-2</c:v>
                </c:pt>
                <c:pt idx="7182">
                  <c:v>6.2493922593717333E-2</c:v>
                </c:pt>
                <c:pt idx="7183">
                  <c:v>5.9845756418547946E-2</c:v>
                </c:pt>
                <c:pt idx="7184">
                  <c:v>6.2245657014795119E-2</c:v>
                </c:pt>
                <c:pt idx="7185">
                  <c:v>6.2245657014795119E-2</c:v>
                </c:pt>
                <c:pt idx="7186">
                  <c:v>6.2245657014795119E-2</c:v>
                </c:pt>
                <c:pt idx="7187">
                  <c:v>6.5307599154834861E-2</c:v>
                </c:pt>
                <c:pt idx="7188">
                  <c:v>6.0756063541262506E-2</c:v>
                </c:pt>
                <c:pt idx="7189">
                  <c:v>5.9680246032599804E-2</c:v>
                </c:pt>
                <c:pt idx="7190">
                  <c:v>5.3639116945494836E-2</c:v>
                </c:pt>
                <c:pt idx="7191">
                  <c:v>4.8756560560026418E-2</c:v>
                </c:pt>
                <c:pt idx="7192">
                  <c:v>4.8756560560026418E-2</c:v>
                </c:pt>
                <c:pt idx="7193">
                  <c:v>4.8756560560026418E-2</c:v>
                </c:pt>
                <c:pt idx="7194">
                  <c:v>5.1321971542221734E-2</c:v>
                </c:pt>
                <c:pt idx="7195">
                  <c:v>4.9749622875714827E-2</c:v>
                </c:pt>
                <c:pt idx="7196">
                  <c:v>5.0494419612481245E-2</c:v>
                </c:pt>
                <c:pt idx="7197">
                  <c:v>5.2728809822780498E-2</c:v>
                </c:pt>
                <c:pt idx="7198">
                  <c:v>4.6604925542701237E-2</c:v>
                </c:pt>
                <c:pt idx="7199">
                  <c:v>4.6604925542701237E-2</c:v>
                </c:pt>
                <c:pt idx="7200">
                  <c:v>4.6604925542701237E-2</c:v>
                </c:pt>
                <c:pt idx="7201">
                  <c:v>5.1239216349247663E-2</c:v>
                </c:pt>
                <c:pt idx="7202">
                  <c:v>4.9253091717870623E-2</c:v>
                </c:pt>
                <c:pt idx="7203">
                  <c:v>4.9915133261662969E-2</c:v>
                </c:pt>
                <c:pt idx="7204">
                  <c:v>5.7611366208248915E-2</c:v>
                </c:pt>
                <c:pt idx="7205">
                  <c:v>5.7611366208248915E-2</c:v>
                </c:pt>
                <c:pt idx="7206">
                  <c:v>5.7611366208248915E-2</c:v>
                </c:pt>
                <c:pt idx="7207">
                  <c:v>5.7611366208248915E-2</c:v>
                </c:pt>
                <c:pt idx="7208">
                  <c:v>5.5294220804975591E-2</c:v>
                </c:pt>
                <c:pt idx="7209">
                  <c:v>4.9749622875714827E-2</c:v>
                </c:pt>
                <c:pt idx="7210">
                  <c:v>5.0990950770325449E-2</c:v>
                </c:pt>
                <c:pt idx="7211">
                  <c:v>5.1487481928169654E-2</c:v>
                </c:pt>
                <c:pt idx="7212">
                  <c:v>4.8673805367052347E-2</c:v>
                </c:pt>
                <c:pt idx="7213">
                  <c:v>4.8673805367052347E-2</c:v>
                </c:pt>
                <c:pt idx="7214">
                  <c:v>4.8673805367052347E-2</c:v>
                </c:pt>
                <c:pt idx="7215">
                  <c:v>5.413564810333904E-2</c:v>
                </c:pt>
                <c:pt idx="7216">
                  <c:v>5.397013771739112E-2</c:v>
                </c:pt>
                <c:pt idx="7217">
                  <c:v>5.2397789050884214E-2</c:v>
                </c:pt>
                <c:pt idx="7218">
                  <c:v>5.0577174805455316E-2</c:v>
                </c:pt>
                <c:pt idx="7219">
                  <c:v>4.271543147292145E-2</c:v>
                </c:pt>
                <c:pt idx="7220">
                  <c:v>4.271543147292145E-2</c:v>
                </c:pt>
                <c:pt idx="7221">
                  <c:v>4.271543147292145E-2</c:v>
                </c:pt>
                <c:pt idx="7222">
                  <c:v>4.2301655508051317E-2</c:v>
                </c:pt>
                <c:pt idx="7223">
                  <c:v>3.758460950853082E-2</c:v>
                </c:pt>
                <c:pt idx="7224">
                  <c:v>3.5846750456075993E-2</c:v>
                </c:pt>
                <c:pt idx="7225">
                  <c:v>3.9322468560985646E-2</c:v>
                </c:pt>
                <c:pt idx="7226">
                  <c:v>3.5681240070127851E-2</c:v>
                </c:pt>
                <c:pt idx="7227">
                  <c:v>3.5681240070127851E-2</c:v>
                </c:pt>
                <c:pt idx="7228">
                  <c:v>3.5681240070127851E-2</c:v>
                </c:pt>
                <c:pt idx="7229">
                  <c:v>3.6922567964738473E-2</c:v>
                </c:pt>
                <c:pt idx="7230">
                  <c:v>3.758460950853082E-2</c:v>
                </c:pt>
                <c:pt idx="7231">
                  <c:v>3.7170833543660686E-2</c:v>
                </c:pt>
                <c:pt idx="7232">
                  <c:v>4.5032576876194552E-2</c:v>
                </c:pt>
                <c:pt idx="7233">
                  <c:v>4.3874004174558001E-2</c:v>
                </c:pt>
                <c:pt idx="7234">
                  <c:v>4.3874004174558001E-2</c:v>
                </c:pt>
                <c:pt idx="7235">
                  <c:v>4.3874004174558001E-2</c:v>
                </c:pt>
                <c:pt idx="7236">
                  <c:v>3.8412161438271086E-2</c:v>
                </c:pt>
                <c:pt idx="7237">
                  <c:v>3.9156958175037726E-2</c:v>
                </c:pt>
                <c:pt idx="7238">
                  <c:v>4.288094185886937E-2</c:v>
                </c:pt>
                <c:pt idx="7239">
                  <c:v>5.0328909226533325E-2</c:v>
                </c:pt>
                <c:pt idx="7240">
                  <c:v>5.4383913682261253E-2</c:v>
                </c:pt>
                <c:pt idx="7241">
                  <c:v>5.4383913682261253E-2</c:v>
                </c:pt>
                <c:pt idx="7242">
                  <c:v>5.4383913682261253E-2</c:v>
                </c:pt>
                <c:pt idx="7243">
                  <c:v>5.3639116945494836E-2</c:v>
                </c:pt>
                <c:pt idx="7244">
                  <c:v>5.6204527927690151E-2</c:v>
                </c:pt>
                <c:pt idx="7245">
                  <c:v>5.5542486383897804E-2</c:v>
                </c:pt>
                <c:pt idx="7246">
                  <c:v>5.7280345436352631E-2</c:v>
                </c:pt>
                <c:pt idx="7247">
                  <c:v>5.2480544243858285E-2</c:v>
                </c:pt>
                <c:pt idx="7248">
                  <c:v>5.2480544243858285E-2</c:v>
                </c:pt>
                <c:pt idx="7249">
                  <c:v>5.2480544243858285E-2</c:v>
                </c:pt>
                <c:pt idx="7250">
                  <c:v>5.2728809822780498E-2</c:v>
                </c:pt>
                <c:pt idx="7251">
                  <c:v>5.6949324664456347E-2</c:v>
                </c:pt>
                <c:pt idx="7252">
                  <c:v>5.5707996769845947E-2</c:v>
                </c:pt>
                <c:pt idx="7253">
                  <c:v>6.1418105085054631E-2</c:v>
                </c:pt>
                <c:pt idx="7254">
                  <c:v>6.2907698558587466E-2</c:v>
                </c:pt>
                <c:pt idx="7255">
                  <c:v>6.2907698558587466E-2</c:v>
                </c:pt>
                <c:pt idx="7256">
                  <c:v>6.2907698558587466E-2</c:v>
                </c:pt>
                <c:pt idx="7257">
                  <c:v>5.9514735646651884E-2</c:v>
                </c:pt>
                <c:pt idx="7258">
                  <c:v>6.025953238341808E-2</c:v>
                </c:pt>
                <c:pt idx="7259">
                  <c:v>6.1418105085054631E-2</c:v>
                </c:pt>
                <c:pt idx="7260">
                  <c:v>5.9100959681781529E-2</c:v>
                </c:pt>
                <c:pt idx="7261">
                  <c:v>6.1583615471002773E-2</c:v>
                </c:pt>
                <c:pt idx="7262">
                  <c:v>6.1583615471002773E-2</c:v>
                </c:pt>
                <c:pt idx="7263">
                  <c:v>6.1583615471002773E-2</c:v>
                </c:pt>
                <c:pt idx="7264">
                  <c:v>6.025953238341808E-2</c:v>
                </c:pt>
                <c:pt idx="7265">
                  <c:v>6.2990453751561537E-2</c:v>
                </c:pt>
                <c:pt idx="7266">
                  <c:v>7.1183217855991687E-2</c:v>
                </c:pt>
                <c:pt idx="7267">
                  <c:v>7.1017707470043545E-2</c:v>
                </c:pt>
                <c:pt idx="7268">
                  <c:v>8.3513741609123615E-2</c:v>
                </c:pt>
                <c:pt idx="7269">
                  <c:v>8.3513741609123615E-2</c:v>
                </c:pt>
                <c:pt idx="7270">
                  <c:v>8.3513741609123615E-2</c:v>
                </c:pt>
                <c:pt idx="7271">
                  <c:v>8.6823949328085348E-2</c:v>
                </c:pt>
                <c:pt idx="7272">
                  <c:v>9.2451302450320405E-2</c:v>
                </c:pt>
                <c:pt idx="7273">
                  <c:v>8.806527722269597E-2</c:v>
                </c:pt>
                <c:pt idx="7274">
                  <c:v>9.5761510169281916E-2</c:v>
                </c:pt>
                <c:pt idx="7275">
                  <c:v>0.10362325350181578</c:v>
                </c:pt>
                <c:pt idx="7276">
                  <c:v>0.10362325350181578</c:v>
                </c:pt>
                <c:pt idx="7277">
                  <c:v>0.10362325350181578</c:v>
                </c:pt>
                <c:pt idx="7278">
                  <c:v>0.10238192560720538</c:v>
                </c:pt>
                <c:pt idx="7279">
                  <c:v>0.1025474359931533</c:v>
                </c:pt>
                <c:pt idx="7280">
                  <c:v>0.10006478020393206</c:v>
                </c:pt>
                <c:pt idx="7281">
                  <c:v>9.9899269817983916E-2</c:v>
                </c:pt>
                <c:pt idx="7282">
                  <c:v>9.2451302450320405E-2</c:v>
                </c:pt>
                <c:pt idx="7283">
                  <c:v>9.2451302450320405E-2</c:v>
                </c:pt>
                <c:pt idx="7284">
                  <c:v>9.2451302450320405E-2</c:v>
                </c:pt>
                <c:pt idx="7285">
                  <c:v>9.5430489397385854E-2</c:v>
                </c:pt>
                <c:pt idx="7286">
                  <c:v>9.8988962695269578E-2</c:v>
                </c:pt>
                <c:pt idx="7287">
                  <c:v>9.3858140730878947E-2</c:v>
                </c:pt>
                <c:pt idx="7288">
                  <c:v>8.789976683674805E-2</c:v>
                </c:pt>
                <c:pt idx="7289">
                  <c:v>8.2686189679383348E-2</c:v>
                </c:pt>
                <c:pt idx="7290">
                  <c:v>8.2686189679383348E-2</c:v>
                </c:pt>
                <c:pt idx="7291">
                  <c:v>8.2686189679383348E-2</c:v>
                </c:pt>
                <c:pt idx="7292">
                  <c:v>8.4093027959942113E-2</c:v>
                </c:pt>
                <c:pt idx="7293">
                  <c:v>9.1706505713553765E-2</c:v>
                </c:pt>
                <c:pt idx="7294">
                  <c:v>9.0547933011917436E-2</c:v>
                </c:pt>
                <c:pt idx="7295">
                  <c:v>9.0134157047047081E-2</c:v>
                </c:pt>
                <c:pt idx="7296">
                  <c:v>8.7734256450799908E-2</c:v>
                </c:pt>
                <c:pt idx="7297">
                  <c:v>8.7734256450799908E-2</c:v>
                </c:pt>
                <c:pt idx="7298">
                  <c:v>8.7734256450799908E-2</c:v>
                </c:pt>
                <c:pt idx="7299">
                  <c:v>8.6658438942137206E-2</c:v>
                </c:pt>
                <c:pt idx="7300">
                  <c:v>8.376200718804605E-2</c:v>
                </c:pt>
                <c:pt idx="7301">
                  <c:v>8.5748131819422868E-2</c:v>
                </c:pt>
                <c:pt idx="7302">
                  <c:v>8.806527722269597E-2</c:v>
                </c:pt>
                <c:pt idx="7303">
                  <c:v>8.5732077311986066E-2</c:v>
                </c:pt>
                <c:pt idx="7304">
                  <c:v>8.5732077311986066E-2</c:v>
                </c:pt>
                <c:pt idx="7305">
                  <c:v>8.5732077311986066E-2</c:v>
                </c:pt>
                <c:pt idx="7306">
                  <c:v>8.5732077311986066E-2</c:v>
                </c:pt>
                <c:pt idx="7307">
                  <c:v>9.2148252933649477E-2</c:v>
                </c:pt>
                <c:pt idx="7308">
                  <c:v>8.2770765486603004E-2</c:v>
                </c:pt>
                <c:pt idx="7309">
                  <c:v>7.6354589864939593E-2</c:v>
                </c:pt>
                <c:pt idx="7310">
                  <c:v>6.9609379596011323E-2</c:v>
                </c:pt>
                <c:pt idx="7311">
                  <c:v>6.9609379596011323E-2</c:v>
                </c:pt>
                <c:pt idx="7312">
                  <c:v>6.9609379596011323E-2</c:v>
                </c:pt>
                <c:pt idx="7313">
                  <c:v>7.1007776846886639E-2</c:v>
                </c:pt>
                <c:pt idx="7314">
                  <c:v>6.9115827625114257E-2</c:v>
                </c:pt>
                <c:pt idx="7315">
                  <c:v>6.3933531930693732E-2</c:v>
                </c:pt>
                <c:pt idx="7316">
                  <c:v>6.0560926796229486E-2</c:v>
                </c:pt>
                <c:pt idx="7317">
                  <c:v>6.2535134679818416E-2</c:v>
                </c:pt>
                <c:pt idx="7318">
                  <c:v>6.2535134679818416E-2</c:v>
                </c:pt>
                <c:pt idx="7319">
                  <c:v>6.2535134679818416E-2</c:v>
                </c:pt>
                <c:pt idx="7320">
                  <c:v>6.4098049254326162E-2</c:v>
                </c:pt>
                <c:pt idx="7321">
                  <c:v>6.2699652003450845E-2</c:v>
                </c:pt>
                <c:pt idx="7322">
                  <c:v>6.4262566577958591E-2</c:v>
                </c:pt>
                <c:pt idx="7323">
                  <c:v>6.5578705167017803E-2</c:v>
                </c:pt>
                <c:pt idx="7324">
                  <c:v>6.6565809108811935E-2</c:v>
                </c:pt>
                <c:pt idx="7325">
                  <c:v>6.6565809108811935E-2</c:v>
                </c:pt>
                <c:pt idx="7326">
                  <c:v>6.6565809108811935E-2</c:v>
                </c:pt>
                <c:pt idx="7327">
                  <c:v>6.5085153196120515E-2</c:v>
                </c:pt>
                <c:pt idx="7328">
                  <c:v>7.1419070155967601E-2</c:v>
                </c:pt>
                <c:pt idx="7329">
                  <c:v>6.6154515799730973E-2</c:v>
                </c:pt>
                <c:pt idx="7330">
                  <c:v>6.3851273268877407E-2</c:v>
                </c:pt>
                <c:pt idx="7331">
                  <c:v>6.2370617356185987E-2</c:v>
                </c:pt>
                <c:pt idx="7332">
                  <c:v>6.2370617356185987E-2</c:v>
                </c:pt>
                <c:pt idx="7333">
                  <c:v>6.2370617356185987E-2</c:v>
                </c:pt>
                <c:pt idx="7334">
                  <c:v>6.5660963828833907E-2</c:v>
                </c:pt>
                <c:pt idx="7335">
                  <c:v>6.6483550446995832E-2</c:v>
                </c:pt>
                <c:pt idx="7336">
                  <c:v>7.2159398112313422E-2</c:v>
                </c:pt>
                <c:pt idx="7337">
                  <c:v>7.1172294170519068E-2</c:v>
                </c:pt>
                <c:pt idx="7338">
                  <c:v>6.681258509426069E-2</c:v>
                </c:pt>
                <c:pt idx="7339">
                  <c:v>6.681258509426069E-2</c:v>
                </c:pt>
                <c:pt idx="7340">
                  <c:v>6.681258509426069E-2</c:v>
                </c:pt>
                <c:pt idx="7341">
                  <c:v>6.3028686650715482E-2</c:v>
                </c:pt>
                <c:pt idx="7342">
                  <c:v>6.7881947697871148E-2</c:v>
                </c:pt>
                <c:pt idx="7343">
                  <c:v>7.0925518185070535E-2</c:v>
                </c:pt>
                <c:pt idx="7344">
                  <c:v>7.2570691421394384E-2</c:v>
                </c:pt>
                <c:pt idx="7345">
                  <c:v>6.9773896919643752E-2</c:v>
                </c:pt>
                <c:pt idx="7346">
                  <c:v>6.9773896919643752E-2</c:v>
                </c:pt>
                <c:pt idx="7347">
                  <c:v>6.9773896919643752E-2</c:v>
                </c:pt>
                <c:pt idx="7348">
                  <c:v>6.6483550446995832E-2</c:v>
                </c:pt>
                <c:pt idx="7349">
                  <c:v>7.2406174097762177E-2</c:v>
                </c:pt>
                <c:pt idx="7350">
                  <c:v>7.997397098485215E-2</c:v>
                </c:pt>
                <c:pt idx="7351">
                  <c:v>8.1372368235727466E-2</c:v>
                </c:pt>
                <c:pt idx="7352">
                  <c:v>8.0961074926646504E-2</c:v>
                </c:pt>
                <c:pt idx="7353">
                  <c:v>8.0961074926646504E-2</c:v>
                </c:pt>
                <c:pt idx="7354">
                  <c:v>8.0961074926646504E-2</c:v>
                </c:pt>
                <c:pt idx="7355">
                  <c:v>8.2112696192073287E-2</c:v>
                </c:pt>
                <c:pt idx="7356">
                  <c:v>8.0714298941197971E-2</c:v>
                </c:pt>
                <c:pt idx="7357">
                  <c:v>8.0714298941197971E-2</c:v>
                </c:pt>
                <c:pt idx="7358">
                  <c:v>7.9644936337587291E-2</c:v>
                </c:pt>
                <c:pt idx="7359">
                  <c:v>8.3099800133867641E-2</c:v>
                </c:pt>
                <c:pt idx="7360">
                  <c:v>8.3099800133867641E-2</c:v>
                </c:pt>
                <c:pt idx="7361">
                  <c:v>8.3099800133867641E-2</c:v>
                </c:pt>
                <c:pt idx="7362">
                  <c:v>8.4498197384742957E-2</c:v>
                </c:pt>
                <c:pt idx="7363">
                  <c:v>8.9269199770082519E-2</c:v>
                </c:pt>
                <c:pt idx="7364">
                  <c:v>8.8693389137368905E-2</c:v>
                </c:pt>
                <c:pt idx="7365">
                  <c:v>8.4662714708375386E-2</c:v>
                </c:pt>
                <c:pt idx="7366">
                  <c:v>8.5320784002904881E-2</c:v>
                </c:pt>
                <c:pt idx="7367">
                  <c:v>8.5320784002904881E-2</c:v>
                </c:pt>
                <c:pt idx="7368">
                  <c:v>8.5320784002904881E-2</c:v>
                </c:pt>
                <c:pt idx="7369">
                  <c:v>7.7177176483101517E-2</c:v>
                </c:pt>
                <c:pt idx="7370">
                  <c:v>7.980945366121972E-2</c:v>
                </c:pt>
                <c:pt idx="7371">
                  <c:v>8.3840128090213462E-2</c:v>
                </c:pt>
                <c:pt idx="7372">
                  <c:v>7.997397098485215E-2</c:v>
                </c:pt>
                <c:pt idx="7373">
                  <c:v>7.8740091057609041E-2</c:v>
                </c:pt>
                <c:pt idx="7374">
                  <c:v>7.8740091057609041E-2</c:v>
                </c:pt>
                <c:pt idx="7375">
                  <c:v>7.8740091057609041E-2</c:v>
                </c:pt>
                <c:pt idx="7376">
                  <c:v>8.4827232032007815E-2</c:v>
                </c:pt>
                <c:pt idx="7377">
                  <c:v>8.564981865016974E-2</c:v>
                </c:pt>
                <c:pt idx="7378">
                  <c:v>8.7788543857390877E-2</c:v>
                </c:pt>
                <c:pt idx="7379">
                  <c:v>8.9022423784633986E-2</c:v>
                </c:pt>
                <c:pt idx="7380">
                  <c:v>9.5191823420848642E-2</c:v>
                </c:pt>
                <c:pt idx="7381">
                  <c:v>9.5191823420848642E-2</c:v>
                </c:pt>
                <c:pt idx="7382">
                  <c:v>9.5191823420848642E-2</c:v>
                </c:pt>
                <c:pt idx="7383">
                  <c:v>9.4204719479054289E-2</c:v>
                </c:pt>
                <c:pt idx="7384">
                  <c:v>9.535634074448085E-2</c:v>
                </c:pt>
                <c:pt idx="7385">
                  <c:v>0.10111444707161477</c:v>
                </c:pt>
                <c:pt idx="7386">
                  <c:v>9.6754737995356388E-2</c:v>
                </c:pt>
                <c:pt idx="7387">
                  <c:v>9.2806322228178972E-2</c:v>
                </c:pt>
                <c:pt idx="7388">
                  <c:v>9.2806322228178972E-2</c:v>
                </c:pt>
                <c:pt idx="7389">
                  <c:v>9.2806322228178972E-2</c:v>
                </c:pt>
                <c:pt idx="7390">
                  <c:v>9.6919255318988817E-2</c:v>
                </c:pt>
                <c:pt idx="7391">
                  <c:v>9.8482169893496563E-2</c:v>
                </c:pt>
                <c:pt idx="7392">
                  <c:v>9.5438599406297397E-2</c:v>
                </c:pt>
                <c:pt idx="7393">
                  <c:v>9.6754737995356388E-2</c:v>
                </c:pt>
                <c:pt idx="7394">
                  <c:v>9.8811204540761421E-2</c:v>
                </c:pt>
                <c:pt idx="7395">
                  <c:v>9.8811204540761421E-2</c:v>
                </c:pt>
                <c:pt idx="7396">
                  <c:v>9.8811204540761421E-2</c:v>
                </c:pt>
                <c:pt idx="7397">
                  <c:v>9.971604982073945E-2</c:v>
                </c:pt>
                <c:pt idx="7398">
                  <c:v>9.6919255318988817E-2</c:v>
                </c:pt>
                <c:pt idx="7399">
                  <c:v>0.10004508446800431</c:v>
                </c:pt>
                <c:pt idx="7400">
                  <c:v>0.10407575889699805</c:v>
                </c:pt>
                <c:pt idx="7401">
                  <c:v>0.1005386364389016</c:v>
                </c:pt>
                <c:pt idx="7402">
                  <c:v>0.1005386364389016</c:v>
                </c:pt>
                <c:pt idx="7403">
                  <c:v>0.1005386364389016</c:v>
                </c:pt>
                <c:pt idx="7404">
                  <c:v>9.8482169893496563E-2</c:v>
                </c:pt>
                <c:pt idx="7405">
                  <c:v>0.10530963882424071</c:v>
                </c:pt>
                <c:pt idx="7406">
                  <c:v>0.10489834551515997</c:v>
                </c:pt>
                <c:pt idx="7407">
                  <c:v>0.10942257191505078</c:v>
                </c:pt>
                <c:pt idx="7408">
                  <c:v>0.11287743571133113</c:v>
                </c:pt>
                <c:pt idx="7409">
                  <c:v>0.11287743571133113</c:v>
                </c:pt>
                <c:pt idx="7410">
                  <c:v>0.11287743571133113</c:v>
                </c:pt>
                <c:pt idx="7411">
                  <c:v>0.11320647035859577</c:v>
                </c:pt>
                <c:pt idx="7412">
                  <c:v>0.11641455816942758</c:v>
                </c:pt>
                <c:pt idx="7413">
                  <c:v>0.11945812865662675</c:v>
                </c:pt>
                <c:pt idx="7414">
                  <c:v>0.11937586999481065</c:v>
                </c:pt>
                <c:pt idx="7415">
                  <c:v>0.11797747274393533</c:v>
                </c:pt>
                <c:pt idx="7416">
                  <c:v>0.11797747274393533</c:v>
                </c:pt>
                <c:pt idx="7417">
                  <c:v>0.11797747274393533</c:v>
                </c:pt>
                <c:pt idx="7418">
                  <c:v>0.11682585147850832</c:v>
                </c:pt>
                <c:pt idx="7419">
                  <c:v>0.1222549231583776</c:v>
                </c:pt>
                <c:pt idx="7420">
                  <c:v>0.12184362984929642</c:v>
                </c:pt>
                <c:pt idx="7421">
                  <c:v>0.11822424872938386</c:v>
                </c:pt>
                <c:pt idx="7422">
                  <c:v>0.12307750977653953</c:v>
                </c:pt>
                <c:pt idx="7423">
                  <c:v>0.12307750977653953</c:v>
                </c:pt>
                <c:pt idx="7424">
                  <c:v>0.12307750977653953</c:v>
                </c:pt>
                <c:pt idx="7425">
                  <c:v>0.12258395780564224</c:v>
                </c:pt>
                <c:pt idx="7426">
                  <c:v>0.11912909400936211</c:v>
                </c:pt>
                <c:pt idx="7427">
                  <c:v>0.117895214082119</c:v>
                </c:pt>
                <c:pt idx="7428">
                  <c:v>0.11509841958036837</c:v>
                </c:pt>
                <c:pt idx="7429">
                  <c:v>0.117895214082119</c:v>
                </c:pt>
                <c:pt idx="7430">
                  <c:v>0.117895214082119</c:v>
                </c:pt>
                <c:pt idx="7431">
                  <c:v>0.117895214082119</c:v>
                </c:pt>
                <c:pt idx="7432">
                  <c:v>0.11863554203846483</c:v>
                </c:pt>
                <c:pt idx="7433">
                  <c:v>0.11394679831494159</c:v>
                </c:pt>
                <c:pt idx="7434">
                  <c:v>0.11287743571133113</c:v>
                </c:pt>
                <c:pt idx="7435">
                  <c:v>0.10925805459141835</c:v>
                </c:pt>
                <c:pt idx="7436">
                  <c:v>0.11287743571133113</c:v>
                </c:pt>
                <c:pt idx="7437">
                  <c:v>0.11287743571133113</c:v>
                </c:pt>
                <c:pt idx="7438">
                  <c:v>0.11287743571133113</c:v>
                </c:pt>
                <c:pt idx="7439">
                  <c:v>0.11394679831494159</c:v>
                </c:pt>
                <c:pt idx="7440">
                  <c:v>0.11805973140575143</c:v>
                </c:pt>
                <c:pt idx="7441">
                  <c:v>0.11221936641680141</c:v>
                </c:pt>
                <c:pt idx="7442">
                  <c:v>0.11008064120958028</c:v>
                </c:pt>
                <c:pt idx="7443">
                  <c:v>0.11123226247500706</c:v>
                </c:pt>
                <c:pt idx="7444">
                  <c:v>0.11123226247500706</c:v>
                </c:pt>
                <c:pt idx="7445">
                  <c:v>0.11123226247500706</c:v>
                </c:pt>
                <c:pt idx="7446">
                  <c:v>0.10785965734054304</c:v>
                </c:pt>
                <c:pt idx="7447">
                  <c:v>0.10646126008966772</c:v>
                </c:pt>
                <c:pt idx="7448">
                  <c:v>0.10736610536964597</c:v>
                </c:pt>
                <c:pt idx="7449">
                  <c:v>0.10456931086789512</c:v>
                </c:pt>
                <c:pt idx="7450">
                  <c:v>0.1056386734715058</c:v>
                </c:pt>
                <c:pt idx="7451">
                  <c:v>0.1056386734715058</c:v>
                </c:pt>
                <c:pt idx="7452">
                  <c:v>0.1056386734715058</c:v>
                </c:pt>
                <c:pt idx="7453">
                  <c:v>0.10662577741329993</c:v>
                </c:pt>
                <c:pt idx="7454">
                  <c:v>0.10604996678058676</c:v>
                </c:pt>
                <c:pt idx="7455">
                  <c:v>0.10456931086789512</c:v>
                </c:pt>
                <c:pt idx="7456">
                  <c:v>0.10662577741329993</c:v>
                </c:pt>
                <c:pt idx="7457">
                  <c:v>0.10629674276603529</c:v>
                </c:pt>
                <c:pt idx="7458">
                  <c:v>0.10629674276603529</c:v>
                </c:pt>
                <c:pt idx="7459">
                  <c:v>0.10629674276603529</c:v>
                </c:pt>
                <c:pt idx="7460">
                  <c:v>0.10991612388594785</c:v>
                </c:pt>
                <c:pt idx="7461">
                  <c:v>0.11246614240225017</c:v>
                </c:pt>
                <c:pt idx="7462">
                  <c:v>0.1108209691659261</c:v>
                </c:pt>
                <c:pt idx="7463">
                  <c:v>0.10473382819152754</c:v>
                </c:pt>
                <c:pt idx="7464">
                  <c:v>0.10012734312982041</c:v>
                </c:pt>
                <c:pt idx="7465">
                  <c:v>0.10012734312982041</c:v>
                </c:pt>
                <c:pt idx="7466">
                  <c:v>0.10012734312982041</c:v>
                </c:pt>
                <c:pt idx="7467">
                  <c:v>9.8893463202577525E-2</c:v>
                </c:pt>
                <c:pt idx="7468">
                  <c:v>9.4204719479054289E-2</c:v>
                </c:pt>
                <c:pt idx="7469">
                  <c:v>9.5027306097216213E-2</c:v>
                </c:pt>
                <c:pt idx="7470">
                  <c:v>9.5027306097216213E-2</c:v>
                </c:pt>
                <c:pt idx="7471">
                  <c:v>0.1012789643952472</c:v>
                </c:pt>
                <c:pt idx="7472">
                  <c:v>0.1012789643952472</c:v>
                </c:pt>
                <c:pt idx="7473">
                  <c:v>0.1012789643952472</c:v>
                </c:pt>
                <c:pt idx="7474">
                  <c:v>0.10349994826428444</c:v>
                </c:pt>
                <c:pt idx="7475">
                  <c:v>0.10448705220607901</c:v>
                </c:pt>
                <c:pt idx="7476">
                  <c:v>0.10267736164612251</c:v>
                </c:pt>
                <c:pt idx="7477">
                  <c:v>0.10193703368977669</c:v>
                </c:pt>
                <c:pt idx="7478">
                  <c:v>0.10794191600235914</c:v>
                </c:pt>
                <c:pt idx="7479">
                  <c:v>0.10794191600235914</c:v>
                </c:pt>
                <c:pt idx="7480">
                  <c:v>0.10794191600235914</c:v>
                </c:pt>
                <c:pt idx="7481">
                  <c:v>0.10753062269327818</c:v>
                </c:pt>
                <c:pt idx="7482">
                  <c:v>0.10662577741329993</c:v>
                </c:pt>
                <c:pt idx="7483">
                  <c:v>0.10654351875148382</c:v>
                </c:pt>
                <c:pt idx="7484">
                  <c:v>0.10604996678058676</c:v>
                </c:pt>
                <c:pt idx="7485">
                  <c:v>0.11394679831494159</c:v>
                </c:pt>
                <c:pt idx="7486">
                  <c:v>0.11394679831494159</c:v>
                </c:pt>
                <c:pt idx="7487">
                  <c:v>0.11394679831494159</c:v>
                </c:pt>
                <c:pt idx="7488">
                  <c:v>0.12085652590750229</c:v>
                </c:pt>
                <c:pt idx="7489">
                  <c:v>0.11970490464207528</c:v>
                </c:pt>
                <c:pt idx="7490">
                  <c:v>0.11970490464207528</c:v>
                </c:pt>
                <c:pt idx="7491">
                  <c:v>0.1185532833766485</c:v>
                </c:pt>
                <c:pt idx="7492">
                  <c:v>0.1210210432311345</c:v>
                </c:pt>
                <c:pt idx="7493">
                  <c:v>0.1210210432311345</c:v>
                </c:pt>
                <c:pt idx="7494">
                  <c:v>0.1210210432311345</c:v>
                </c:pt>
                <c:pt idx="7495">
                  <c:v>0.12110330189295082</c:v>
                </c:pt>
                <c:pt idx="7496">
                  <c:v>0.13072756532544583</c:v>
                </c:pt>
                <c:pt idx="7497">
                  <c:v>0.13072756532544583</c:v>
                </c:pt>
                <c:pt idx="7498">
                  <c:v>0.13467598109262324</c:v>
                </c:pt>
                <c:pt idx="7499">
                  <c:v>0.13385339447446132</c:v>
                </c:pt>
                <c:pt idx="7500">
                  <c:v>0.13385339447446132</c:v>
                </c:pt>
                <c:pt idx="7501">
                  <c:v>0.13385339447446132</c:v>
                </c:pt>
                <c:pt idx="7502">
                  <c:v>0.13278403187085064</c:v>
                </c:pt>
                <c:pt idx="7503">
                  <c:v>0.13418242912172618</c:v>
                </c:pt>
                <c:pt idx="7504">
                  <c:v>0.13541630904896906</c:v>
                </c:pt>
                <c:pt idx="7505">
                  <c:v>0.13500501573988788</c:v>
                </c:pt>
                <c:pt idx="7506">
                  <c:v>0.13739051693255777</c:v>
                </c:pt>
                <c:pt idx="7507">
                  <c:v>0.13739051693255777</c:v>
                </c:pt>
                <c:pt idx="7508">
                  <c:v>0.13739051693255777</c:v>
                </c:pt>
                <c:pt idx="7509">
                  <c:v>0.13607437834349856</c:v>
                </c:pt>
                <c:pt idx="7510">
                  <c:v>0.1374727755943741</c:v>
                </c:pt>
                <c:pt idx="7511">
                  <c:v>0.12891787476548955</c:v>
                </c:pt>
                <c:pt idx="7512">
                  <c:v>0.1305630480018134</c:v>
                </c:pt>
                <c:pt idx="7513">
                  <c:v>0.12151459520203178</c:v>
                </c:pt>
                <c:pt idx="7514">
                  <c:v>0.12151459520203178</c:v>
                </c:pt>
                <c:pt idx="7515">
                  <c:v>0.12151459520203178</c:v>
                </c:pt>
                <c:pt idx="7516">
                  <c:v>0.12636785624918723</c:v>
                </c:pt>
                <c:pt idx="7517">
                  <c:v>0.12472268301286338</c:v>
                </c:pt>
                <c:pt idx="7518">
                  <c:v>0.12447590702741484</c:v>
                </c:pt>
                <c:pt idx="7519">
                  <c:v>0.12694366688190084</c:v>
                </c:pt>
                <c:pt idx="7520">
                  <c:v>0.13303080785629939</c:v>
                </c:pt>
                <c:pt idx="7521">
                  <c:v>0.13303080785629939</c:v>
                </c:pt>
                <c:pt idx="7522">
                  <c:v>0.13303080785629939</c:v>
                </c:pt>
                <c:pt idx="7523">
                  <c:v>0.13467598109262324</c:v>
                </c:pt>
                <c:pt idx="7524">
                  <c:v>0.1305630480018134</c:v>
                </c:pt>
                <c:pt idx="7525">
                  <c:v>0.13484049841625567</c:v>
                </c:pt>
                <c:pt idx="7526">
                  <c:v>0.12464042435104727</c:v>
                </c:pt>
                <c:pt idx="7527">
                  <c:v>0.12636785624918723</c:v>
                </c:pt>
                <c:pt idx="7528">
                  <c:v>0.12636785624918723</c:v>
                </c:pt>
                <c:pt idx="7529">
                  <c:v>0.12636785624918723</c:v>
                </c:pt>
                <c:pt idx="7530">
                  <c:v>0.11962264598025918</c:v>
                </c:pt>
                <c:pt idx="7531">
                  <c:v>0.11353550500586063</c:v>
                </c:pt>
                <c:pt idx="7532">
                  <c:v>0.10440479354426269</c:v>
                </c:pt>
                <c:pt idx="7533">
                  <c:v>0.10424027622063026</c:v>
                </c:pt>
                <c:pt idx="7534">
                  <c:v>0.10851772663507253</c:v>
                </c:pt>
                <c:pt idx="7535">
                  <c:v>0.10851772663507253</c:v>
                </c:pt>
                <c:pt idx="7536">
                  <c:v>0.10851772663507253</c:v>
                </c:pt>
                <c:pt idx="7537">
                  <c:v>0.108270950649624</c:v>
                </c:pt>
                <c:pt idx="7538">
                  <c:v>0.10736610536964597</c:v>
                </c:pt>
                <c:pt idx="7539">
                  <c:v>0.11460486760947108</c:v>
                </c:pt>
                <c:pt idx="7540">
                  <c:v>0.11616778218397883</c:v>
                </c:pt>
                <c:pt idx="7541">
                  <c:v>0.1253807523073931</c:v>
                </c:pt>
                <c:pt idx="7542">
                  <c:v>0.1253807523073931</c:v>
                </c:pt>
                <c:pt idx="7543">
                  <c:v>0.1253807523073931</c:v>
                </c:pt>
                <c:pt idx="7544">
                  <c:v>0.12233718182019371</c:v>
                </c:pt>
                <c:pt idx="7545">
                  <c:v>0.11904683534754579</c:v>
                </c:pt>
                <c:pt idx="7546">
                  <c:v>0.12496945899831191</c:v>
                </c:pt>
                <c:pt idx="7547">
                  <c:v>0.12184362984929642</c:v>
                </c:pt>
                <c:pt idx="7548">
                  <c:v>0.12118556055476692</c:v>
                </c:pt>
                <c:pt idx="7549">
                  <c:v>0.12118556055476692</c:v>
                </c:pt>
                <c:pt idx="7550">
                  <c:v>0.12118556055476692</c:v>
                </c:pt>
                <c:pt idx="7551">
                  <c:v>0.12044523259842133</c:v>
                </c:pt>
                <c:pt idx="7552">
                  <c:v>0.11929361133299432</c:v>
                </c:pt>
                <c:pt idx="7553">
                  <c:v>0.12283073379109077</c:v>
                </c:pt>
                <c:pt idx="7554">
                  <c:v>0.12603882160192259</c:v>
                </c:pt>
                <c:pt idx="7555">
                  <c:v>0.13253725588540211</c:v>
                </c:pt>
                <c:pt idx="7556">
                  <c:v>0.13253725588540211</c:v>
                </c:pt>
                <c:pt idx="7557">
                  <c:v>0.13253725588540211</c:v>
                </c:pt>
                <c:pt idx="7558">
                  <c:v>0.13500501573988788</c:v>
                </c:pt>
                <c:pt idx="7559">
                  <c:v>0.1382953622125358</c:v>
                </c:pt>
                <c:pt idx="7560">
                  <c:v>0.14372443389240508</c:v>
                </c:pt>
                <c:pt idx="7561">
                  <c:v>0.1407631220670218</c:v>
                </c:pt>
                <c:pt idx="7562">
                  <c:v>0.14133893269973519</c:v>
                </c:pt>
                <c:pt idx="7563">
                  <c:v>0.14133893269973519</c:v>
                </c:pt>
                <c:pt idx="7564">
                  <c:v>0.14133893269973519</c:v>
                </c:pt>
                <c:pt idx="7565">
                  <c:v>0.14059860474338959</c:v>
                </c:pt>
                <c:pt idx="7566">
                  <c:v>0.15014060951406849</c:v>
                </c:pt>
                <c:pt idx="7567">
                  <c:v>0.14890672958682538</c:v>
                </c:pt>
                <c:pt idx="7568">
                  <c:v>0.15770840640115846</c:v>
                </c:pt>
                <c:pt idx="7569">
                  <c:v>0.15910680365203378</c:v>
                </c:pt>
                <c:pt idx="7570">
                  <c:v>0.15910680365203378</c:v>
                </c:pt>
                <c:pt idx="7571">
                  <c:v>0.15910680365203378</c:v>
                </c:pt>
                <c:pt idx="7572">
                  <c:v>0.15861325168113671</c:v>
                </c:pt>
                <c:pt idx="7573">
                  <c:v>0.16363103005192481</c:v>
                </c:pt>
                <c:pt idx="7574">
                  <c:v>0.1623148914628656</c:v>
                </c:pt>
                <c:pt idx="7575">
                  <c:v>0.16404232336100577</c:v>
                </c:pt>
                <c:pt idx="7576">
                  <c:v>0.17399562144076541</c:v>
                </c:pt>
                <c:pt idx="7577">
                  <c:v>0.17399562144076541</c:v>
                </c:pt>
                <c:pt idx="7578">
                  <c:v>0.17399562144076541</c:v>
                </c:pt>
                <c:pt idx="7579">
                  <c:v>0.17070527496811772</c:v>
                </c:pt>
                <c:pt idx="7580">
                  <c:v>0.16420684068463798</c:v>
                </c:pt>
                <c:pt idx="7581">
                  <c:v>0.15861325168113671</c:v>
                </c:pt>
                <c:pt idx="7582">
                  <c:v>0.16272618477194656</c:v>
                </c:pt>
                <c:pt idx="7583">
                  <c:v>0.16280844343376266</c:v>
                </c:pt>
                <c:pt idx="7584">
                  <c:v>0.16280844343376266</c:v>
                </c:pt>
                <c:pt idx="7585">
                  <c:v>0.16280844343376266</c:v>
                </c:pt>
                <c:pt idx="7586">
                  <c:v>0.15631000915028315</c:v>
                </c:pt>
                <c:pt idx="7587">
                  <c:v>0.16050520090290932</c:v>
                </c:pt>
                <c:pt idx="7588">
                  <c:v>0.16371328871374091</c:v>
                </c:pt>
                <c:pt idx="7589">
                  <c:v>0.16757944581910222</c:v>
                </c:pt>
                <c:pt idx="7590">
                  <c:v>0.16634556589185912</c:v>
                </c:pt>
                <c:pt idx="7591">
                  <c:v>0.16634556589185912</c:v>
                </c:pt>
                <c:pt idx="7592">
                  <c:v>0.16634556589185912</c:v>
                </c:pt>
                <c:pt idx="7593">
                  <c:v>0.16906010173179364</c:v>
                </c:pt>
                <c:pt idx="7594">
                  <c:v>0.1650294273027999</c:v>
                </c:pt>
                <c:pt idx="7595">
                  <c:v>0.16831977377544782</c:v>
                </c:pt>
                <c:pt idx="7596">
                  <c:v>0.17572305333890559</c:v>
                </c:pt>
                <c:pt idx="7597">
                  <c:v>0.17671015728070016</c:v>
                </c:pt>
                <c:pt idx="7598">
                  <c:v>0.17671015728070016</c:v>
                </c:pt>
                <c:pt idx="7599">
                  <c:v>0.17671015728070016</c:v>
                </c:pt>
                <c:pt idx="7600">
                  <c:v>0.16618104856822669</c:v>
                </c:pt>
                <c:pt idx="7601">
                  <c:v>0.17309077616078716</c:v>
                </c:pt>
                <c:pt idx="7602">
                  <c:v>0.17358432813168467</c:v>
                </c:pt>
                <c:pt idx="7603">
                  <c:v>0.17819081319339158</c:v>
                </c:pt>
                <c:pt idx="7604">
                  <c:v>0.18427795416779014</c:v>
                </c:pt>
                <c:pt idx="7605">
                  <c:v>0.18427795416779014</c:v>
                </c:pt>
                <c:pt idx="7606">
                  <c:v>0.18427795416779014</c:v>
                </c:pt>
                <c:pt idx="7607">
                  <c:v>0.18658119669864348</c:v>
                </c:pt>
                <c:pt idx="7608">
                  <c:v>0.18781507662588659</c:v>
                </c:pt>
                <c:pt idx="7609">
                  <c:v>0.19118768176035061</c:v>
                </c:pt>
                <c:pt idx="7610">
                  <c:v>0.18616990338956274</c:v>
                </c:pt>
                <c:pt idx="7611">
                  <c:v>0.19340866562938808</c:v>
                </c:pt>
                <c:pt idx="7612">
                  <c:v>0.19340866562938808</c:v>
                </c:pt>
                <c:pt idx="7613">
                  <c:v>0.19340866562938808</c:v>
                </c:pt>
                <c:pt idx="7614">
                  <c:v>0.18970702584765919</c:v>
                </c:pt>
                <c:pt idx="7615">
                  <c:v>0.19735708139656549</c:v>
                </c:pt>
                <c:pt idx="7616">
                  <c:v>0.20459584363639083</c:v>
                </c:pt>
                <c:pt idx="7617">
                  <c:v>0.20706360349087682</c:v>
                </c:pt>
                <c:pt idx="7618">
                  <c:v>0.20722812081450925</c:v>
                </c:pt>
                <c:pt idx="7619">
                  <c:v>0.20722812081450925</c:v>
                </c:pt>
                <c:pt idx="7620">
                  <c:v>0.20722812081450925</c:v>
                </c:pt>
                <c:pt idx="7621">
                  <c:v>0.19562964949842532</c:v>
                </c:pt>
                <c:pt idx="7622">
                  <c:v>0.2012232385019268</c:v>
                </c:pt>
                <c:pt idx="7623">
                  <c:v>0.20566520624000151</c:v>
                </c:pt>
                <c:pt idx="7624">
                  <c:v>0.20253937709098579</c:v>
                </c:pt>
                <c:pt idx="7625">
                  <c:v>0.20582972356363372</c:v>
                </c:pt>
                <c:pt idx="7626">
                  <c:v>0.20582972356363372</c:v>
                </c:pt>
                <c:pt idx="7627">
                  <c:v>0.20582972356363372</c:v>
                </c:pt>
                <c:pt idx="7628">
                  <c:v>0.20615875821089857</c:v>
                </c:pt>
                <c:pt idx="7629">
                  <c:v>0.21932014410149003</c:v>
                </c:pt>
                <c:pt idx="7630">
                  <c:v>0.22211693860324089</c:v>
                </c:pt>
                <c:pt idx="7631">
                  <c:v>0.22195242127960846</c:v>
                </c:pt>
                <c:pt idx="7632">
                  <c:v>0.22047176536691682</c:v>
                </c:pt>
                <c:pt idx="7633">
                  <c:v>0.22047176536691682</c:v>
                </c:pt>
                <c:pt idx="7634">
                  <c:v>0.22047176536691682</c:v>
                </c:pt>
                <c:pt idx="7635">
                  <c:v>0.2240911464868296</c:v>
                </c:pt>
                <c:pt idx="7636">
                  <c:v>0.21997821339601975</c:v>
                </c:pt>
                <c:pt idx="7637">
                  <c:v>0.21997821339601975</c:v>
                </c:pt>
                <c:pt idx="7638">
                  <c:v>0.21257493383256199</c:v>
                </c:pt>
                <c:pt idx="7639">
                  <c:v>0.20360873969459647</c:v>
                </c:pt>
                <c:pt idx="7640">
                  <c:v>0.20360873969459647</c:v>
                </c:pt>
                <c:pt idx="7641">
                  <c:v>0.20360873969459647</c:v>
                </c:pt>
                <c:pt idx="7642">
                  <c:v>0.206323275534531</c:v>
                </c:pt>
                <c:pt idx="7643">
                  <c:v>0.2146314003779668</c:v>
                </c:pt>
                <c:pt idx="7644">
                  <c:v>0.20130549716374291</c:v>
                </c:pt>
                <c:pt idx="7645">
                  <c:v>0.20360873969459647</c:v>
                </c:pt>
                <c:pt idx="7646">
                  <c:v>0.20566520624000151</c:v>
                </c:pt>
                <c:pt idx="7647">
                  <c:v>0.20566520624000151</c:v>
                </c:pt>
                <c:pt idx="7648">
                  <c:v>0.20566520624000151</c:v>
                </c:pt>
                <c:pt idx="7649">
                  <c:v>0.21035394996352474</c:v>
                </c:pt>
                <c:pt idx="7650">
                  <c:v>0.20517165426910422</c:v>
                </c:pt>
                <c:pt idx="7651">
                  <c:v>0.20977813933081113</c:v>
                </c:pt>
                <c:pt idx="7652">
                  <c:v>0.20319744638551529</c:v>
                </c:pt>
                <c:pt idx="7653">
                  <c:v>0.18608764472774642</c:v>
                </c:pt>
                <c:pt idx="7654">
                  <c:v>0.18608764472774642</c:v>
                </c:pt>
                <c:pt idx="7655">
                  <c:v>0.18608764472774642</c:v>
                </c:pt>
                <c:pt idx="7656">
                  <c:v>0.18452473015323867</c:v>
                </c:pt>
                <c:pt idx="7657">
                  <c:v>0.18526505810958449</c:v>
                </c:pt>
                <c:pt idx="7658">
                  <c:v>0.18271503959328239</c:v>
                </c:pt>
                <c:pt idx="7659">
                  <c:v>0.17794403720794283</c:v>
                </c:pt>
                <c:pt idx="7660">
                  <c:v>0.18181019431330436</c:v>
                </c:pt>
                <c:pt idx="7661">
                  <c:v>0.18181019431330436</c:v>
                </c:pt>
                <c:pt idx="7662">
                  <c:v>0.18181019431330436</c:v>
                </c:pt>
                <c:pt idx="7663">
                  <c:v>0.18444247149142257</c:v>
                </c:pt>
                <c:pt idx="7664">
                  <c:v>0.18493602346231963</c:v>
                </c:pt>
                <c:pt idx="7665">
                  <c:v>0.19217478570214519</c:v>
                </c:pt>
                <c:pt idx="7666">
                  <c:v>0.20204582512008873</c:v>
                </c:pt>
                <c:pt idx="7667">
                  <c:v>0.21060072594897328</c:v>
                </c:pt>
                <c:pt idx="7668">
                  <c:v>0.21060072594897328</c:v>
                </c:pt>
                <c:pt idx="7669">
                  <c:v>0.21060072594897328</c:v>
                </c:pt>
                <c:pt idx="7670">
                  <c:v>0.18815233713933299</c:v>
                </c:pt>
                <c:pt idx="7671">
                  <c:v>0.18807090106413504</c:v>
                </c:pt>
                <c:pt idx="7672">
                  <c:v>0.19930907944146359</c:v>
                </c:pt>
                <c:pt idx="7673">
                  <c:v>0.20101923702062252</c:v>
                </c:pt>
                <c:pt idx="7674">
                  <c:v>0.20077492879502823</c:v>
                </c:pt>
                <c:pt idx="7675">
                  <c:v>0.20077492879502823</c:v>
                </c:pt>
                <c:pt idx="7676">
                  <c:v>0.20077492879502823</c:v>
                </c:pt>
                <c:pt idx="7677">
                  <c:v>0.19621450858393841</c:v>
                </c:pt>
                <c:pt idx="7678">
                  <c:v>0.19776179401270122</c:v>
                </c:pt>
                <c:pt idx="7679">
                  <c:v>0.19393429847839339</c:v>
                </c:pt>
                <c:pt idx="7680">
                  <c:v>0.20582396545730641</c:v>
                </c:pt>
                <c:pt idx="7681">
                  <c:v>0.20338088320136549</c:v>
                </c:pt>
                <c:pt idx="7682">
                  <c:v>0.20338088320136549</c:v>
                </c:pt>
                <c:pt idx="7683">
                  <c:v>0.20338088320136549</c:v>
                </c:pt>
                <c:pt idx="7684">
                  <c:v>0.21079156604438665</c:v>
                </c:pt>
                <c:pt idx="7685">
                  <c:v>0.20590540153250458</c:v>
                </c:pt>
                <c:pt idx="7686">
                  <c:v>0.19377142632799726</c:v>
                </c:pt>
                <c:pt idx="7687">
                  <c:v>0.19377142632799726</c:v>
                </c:pt>
                <c:pt idx="7688">
                  <c:v>0.1898624947184917</c:v>
                </c:pt>
                <c:pt idx="7689">
                  <c:v>0.1898624947184917</c:v>
                </c:pt>
                <c:pt idx="7690">
                  <c:v>0.1898624947184917</c:v>
                </c:pt>
                <c:pt idx="7691">
                  <c:v>0.17642554231081586</c:v>
                </c:pt>
                <c:pt idx="7692">
                  <c:v>0.19116547192166022</c:v>
                </c:pt>
                <c:pt idx="7693">
                  <c:v>0.19206126874883855</c:v>
                </c:pt>
                <c:pt idx="7694">
                  <c:v>0.20264795852458306</c:v>
                </c:pt>
                <c:pt idx="7695">
                  <c:v>0.19483009530557194</c:v>
                </c:pt>
                <c:pt idx="7696">
                  <c:v>0.19483009530557194</c:v>
                </c:pt>
                <c:pt idx="7697">
                  <c:v>0.19483009530557194</c:v>
                </c:pt>
                <c:pt idx="7698">
                  <c:v>0.2041138078781477</c:v>
                </c:pt>
                <c:pt idx="7699">
                  <c:v>0.20338088320136549</c:v>
                </c:pt>
                <c:pt idx="7700">
                  <c:v>0.21176879894676315</c:v>
                </c:pt>
                <c:pt idx="7701">
                  <c:v>0.21062869389399053</c:v>
                </c:pt>
                <c:pt idx="7702">
                  <c:v>0.20525391293092032</c:v>
                </c:pt>
                <c:pt idx="7703">
                  <c:v>0.20525391293092032</c:v>
                </c:pt>
                <c:pt idx="7704">
                  <c:v>0.20525391293092032</c:v>
                </c:pt>
                <c:pt idx="7705">
                  <c:v>0.20745268696126717</c:v>
                </c:pt>
                <c:pt idx="7706">
                  <c:v>0.19214270482403673</c:v>
                </c:pt>
                <c:pt idx="7707">
                  <c:v>0.19075829154567003</c:v>
                </c:pt>
                <c:pt idx="7708">
                  <c:v>0.17960154924353922</c:v>
                </c:pt>
                <c:pt idx="7709">
                  <c:v>0.18163745112349017</c:v>
                </c:pt>
                <c:pt idx="7710">
                  <c:v>0.18163745112349017</c:v>
                </c:pt>
                <c:pt idx="7711">
                  <c:v>0.18163745112349017</c:v>
                </c:pt>
                <c:pt idx="7712">
                  <c:v>0.18294042832665847</c:v>
                </c:pt>
                <c:pt idx="7713">
                  <c:v>0.18758228461294668</c:v>
                </c:pt>
                <c:pt idx="7714">
                  <c:v>0.18652361563537223</c:v>
                </c:pt>
                <c:pt idx="7715">
                  <c:v>0.19206126874883855</c:v>
                </c:pt>
                <c:pt idx="7716">
                  <c:v>0.19548158390715598</c:v>
                </c:pt>
                <c:pt idx="7717">
                  <c:v>0.19548158390715598</c:v>
                </c:pt>
                <c:pt idx="7718">
                  <c:v>0.19548158390715598</c:v>
                </c:pt>
                <c:pt idx="7719">
                  <c:v>0.19377142632799726</c:v>
                </c:pt>
                <c:pt idx="7720">
                  <c:v>0.19930907944146359</c:v>
                </c:pt>
                <c:pt idx="7721">
                  <c:v>0.19816897438869119</c:v>
                </c:pt>
                <c:pt idx="7722">
                  <c:v>0.20631258190849477</c:v>
                </c:pt>
                <c:pt idx="7723">
                  <c:v>0.20785986733725759</c:v>
                </c:pt>
                <c:pt idx="7724">
                  <c:v>0.20785986733725759</c:v>
                </c:pt>
                <c:pt idx="7725">
                  <c:v>0.20785986733725759</c:v>
                </c:pt>
                <c:pt idx="7726">
                  <c:v>0.20761555911166329</c:v>
                </c:pt>
                <c:pt idx="7727">
                  <c:v>0.21950522609057654</c:v>
                </c:pt>
                <c:pt idx="7728">
                  <c:v>0.23155776521988569</c:v>
                </c:pt>
                <c:pt idx="7729">
                  <c:v>0.23970137273968906</c:v>
                </c:pt>
                <c:pt idx="7730">
                  <c:v>0.23628105758137163</c:v>
                </c:pt>
                <c:pt idx="7731">
                  <c:v>0.23628105758137163</c:v>
                </c:pt>
                <c:pt idx="7732">
                  <c:v>0.23628105758137163</c:v>
                </c:pt>
                <c:pt idx="7733">
                  <c:v>0.23847983161171848</c:v>
                </c:pt>
                <c:pt idx="7734">
                  <c:v>0.23864270376211461</c:v>
                </c:pt>
                <c:pt idx="7735">
                  <c:v>0.24361030434919484</c:v>
                </c:pt>
                <c:pt idx="7736">
                  <c:v>0.25321976122256284</c:v>
                </c:pt>
                <c:pt idx="7737">
                  <c:v>0.25012519036503766</c:v>
                </c:pt>
                <c:pt idx="7738">
                  <c:v>0.25012519036503766</c:v>
                </c:pt>
                <c:pt idx="7739">
                  <c:v>0.25012519036503766</c:v>
                </c:pt>
                <c:pt idx="7740">
                  <c:v>0.24931082961305728</c:v>
                </c:pt>
                <c:pt idx="7741">
                  <c:v>0.24865934101147302</c:v>
                </c:pt>
                <c:pt idx="7742">
                  <c:v>0.26804112690860538</c:v>
                </c:pt>
                <c:pt idx="7743">
                  <c:v>0.27366021609726987</c:v>
                </c:pt>
                <c:pt idx="7744">
                  <c:v>0.27651047872920098</c:v>
                </c:pt>
                <c:pt idx="7745">
                  <c:v>0.27651047872920098</c:v>
                </c:pt>
                <c:pt idx="7746">
                  <c:v>0.27651047872920098</c:v>
                </c:pt>
                <c:pt idx="7747">
                  <c:v>0.2809080267898949</c:v>
                </c:pt>
                <c:pt idx="7748">
                  <c:v>0.27252011104449725</c:v>
                </c:pt>
                <c:pt idx="7749">
                  <c:v>0.27309016357088356</c:v>
                </c:pt>
                <c:pt idx="7750">
                  <c:v>0.25688438460647478</c:v>
                </c:pt>
                <c:pt idx="7751">
                  <c:v>0.25672151245607844</c:v>
                </c:pt>
                <c:pt idx="7752">
                  <c:v>0.25672151245607844</c:v>
                </c:pt>
                <c:pt idx="7753">
                  <c:v>0.25672151245607844</c:v>
                </c:pt>
                <c:pt idx="7754">
                  <c:v>0.25672151245607844</c:v>
                </c:pt>
                <c:pt idx="7755">
                  <c:v>0.27276441927009132</c:v>
                </c:pt>
                <c:pt idx="7756">
                  <c:v>0.29035461151286701</c:v>
                </c:pt>
                <c:pt idx="7757">
                  <c:v>0.28514270270019293</c:v>
                </c:pt>
                <c:pt idx="7758">
                  <c:v>0.28685286027935164</c:v>
                </c:pt>
                <c:pt idx="7759">
                  <c:v>0.28685286027935164</c:v>
                </c:pt>
                <c:pt idx="7760">
                  <c:v>0.28685286027935164</c:v>
                </c:pt>
                <c:pt idx="7761">
                  <c:v>0.2845726501738064</c:v>
                </c:pt>
                <c:pt idx="7762">
                  <c:v>0.27121713384132873</c:v>
                </c:pt>
                <c:pt idx="7763">
                  <c:v>0.27756914770677543</c:v>
                </c:pt>
                <c:pt idx="7764">
                  <c:v>0.27691765910519117</c:v>
                </c:pt>
                <c:pt idx="7765">
                  <c:v>0.28155951539147939</c:v>
                </c:pt>
                <c:pt idx="7766">
                  <c:v>0.28155951539147939</c:v>
                </c:pt>
                <c:pt idx="7767">
                  <c:v>0.28155951539147939</c:v>
                </c:pt>
                <c:pt idx="7768">
                  <c:v>0.278790688834746</c:v>
                </c:pt>
                <c:pt idx="7769">
                  <c:v>0.2786278166843501</c:v>
                </c:pt>
                <c:pt idx="7770">
                  <c:v>0.28929594253529256</c:v>
                </c:pt>
                <c:pt idx="7771">
                  <c:v>0.28204813184266753</c:v>
                </c:pt>
                <c:pt idx="7772">
                  <c:v>0.28726004065534161</c:v>
                </c:pt>
                <c:pt idx="7773">
                  <c:v>0.28726004065534161</c:v>
                </c:pt>
                <c:pt idx="7774">
                  <c:v>0.28726004065534161</c:v>
                </c:pt>
                <c:pt idx="7775">
                  <c:v>0.29035461151286701</c:v>
                </c:pt>
                <c:pt idx="7776">
                  <c:v>0.28603849952737104</c:v>
                </c:pt>
                <c:pt idx="7777">
                  <c:v>0.29890539940866079</c:v>
                </c:pt>
                <c:pt idx="7778">
                  <c:v>0.29450785134796664</c:v>
                </c:pt>
                <c:pt idx="7779">
                  <c:v>0.28791152925692587</c:v>
                </c:pt>
                <c:pt idx="7780">
                  <c:v>0.28791152925692587</c:v>
                </c:pt>
                <c:pt idx="7781">
                  <c:v>0.28791152925692587</c:v>
                </c:pt>
                <c:pt idx="7782">
                  <c:v>0.29532221209994725</c:v>
                </c:pt>
                <c:pt idx="7783">
                  <c:v>0.30199997026618597</c:v>
                </c:pt>
                <c:pt idx="7784">
                  <c:v>0.2938563627463826</c:v>
                </c:pt>
                <c:pt idx="7785">
                  <c:v>0.27716196733078546</c:v>
                </c:pt>
                <c:pt idx="7786">
                  <c:v>0.2724386749692993</c:v>
                </c:pt>
                <c:pt idx="7787">
                  <c:v>0.2724386749692993</c:v>
                </c:pt>
                <c:pt idx="7788">
                  <c:v>0.2724386749692993</c:v>
                </c:pt>
                <c:pt idx="7789">
                  <c:v>0.27528893760123063</c:v>
                </c:pt>
                <c:pt idx="7790">
                  <c:v>0.26787825475820926</c:v>
                </c:pt>
                <c:pt idx="7791">
                  <c:v>0.27178718636771504</c:v>
                </c:pt>
                <c:pt idx="7792">
                  <c:v>0.25981608331360384</c:v>
                </c:pt>
                <c:pt idx="7793">
                  <c:v>0.25647720423048437</c:v>
                </c:pt>
                <c:pt idx="7794">
                  <c:v>0.25647720423048437</c:v>
                </c:pt>
                <c:pt idx="7795">
                  <c:v>0.25647720423048437</c:v>
                </c:pt>
                <c:pt idx="7796">
                  <c:v>0.2616076769679605</c:v>
                </c:pt>
                <c:pt idx="7797">
                  <c:v>0.26478368390068385</c:v>
                </c:pt>
                <c:pt idx="7798">
                  <c:v>0.25338263337295897</c:v>
                </c:pt>
                <c:pt idx="7799">
                  <c:v>0.25468561057612771</c:v>
                </c:pt>
                <c:pt idx="7800">
                  <c:v>0.26087475229117829</c:v>
                </c:pt>
                <c:pt idx="7801">
                  <c:v>0.26087475229117829</c:v>
                </c:pt>
                <c:pt idx="7802">
                  <c:v>0.26087475229117829</c:v>
                </c:pt>
                <c:pt idx="7803">
                  <c:v>0.2660866611038526</c:v>
                </c:pt>
                <c:pt idx="7804">
                  <c:v>0.25900172256162346</c:v>
                </c:pt>
                <c:pt idx="7805">
                  <c:v>0.2603046997647922</c:v>
                </c:pt>
                <c:pt idx="7806">
                  <c:v>0.25769874535845494</c:v>
                </c:pt>
                <c:pt idx="7807">
                  <c:v>0.26852974335979374</c:v>
                </c:pt>
                <c:pt idx="7808">
                  <c:v>0.26852974335979374</c:v>
                </c:pt>
                <c:pt idx="7809">
                  <c:v>0.26852974335979374</c:v>
                </c:pt>
                <c:pt idx="7810">
                  <c:v>0.26372501492310962</c:v>
                </c:pt>
                <c:pt idx="7811">
                  <c:v>0.27504462937563656</c:v>
                </c:pt>
                <c:pt idx="7812">
                  <c:v>0.28579419130177697</c:v>
                </c:pt>
                <c:pt idx="7813">
                  <c:v>0.28098946286509285</c:v>
                </c:pt>
                <c:pt idx="7814">
                  <c:v>0.28392116157222236</c:v>
                </c:pt>
                <c:pt idx="7815">
                  <c:v>0.28392116157222236</c:v>
                </c:pt>
                <c:pt idx="7816">
                  <c:v>0.28392116157222236</c:v>
                </c:pt>
                <c:pt idx="7817">
                  <c:v>0.28473552232420252</c:v>
                </c:pt>
                <c:pt idx="7818">
                  <c:v>0.27732483948118136</c:v>
                </c:pt>
                <c:pt idx="7819">
                  <c:v>0.27349734394687375</c:v>
                </c:pt>
                <c:pt idx="7820">
                  <c:v>0.2635621427727135</c:v>
                </c:pt>
                <c:pt idx="7821">
                  <c:v>0.26665671363023868</c:v>
                </c:pt>
                <c:pt idx="7822">
                  <c:v>0.26665671363023868</c:v>
                </c:pt>
                <c:pt idx="7823">
                  <c:v>0.26665671363023868</c:v>
                </c:pt>
                <c:pt idx="7824">
                  <c:v>0.26584235287825853</c:v>
                </c:pt>
                <c:pt idx="7825">
                  <c:v>0.25786161750885106</c:v>
                </c:pt>
                <c:pt idx="7826">
                  <c:v>0.25680294853127639</c:v>
                </c:pt>
                <c:pt idx="7827">
                  <c:v>0.26926266803657595</c:v>
                </c:pt>
                <c:pt idx="7828">
                  <c:v>0.28481695839940069</c:v>
                </c:pt>
                <c:pt idx="7829">
                  <c:v>0.28481695839940069</c:v>
                </c:pt>
                <c:pt idx="7830">
                  <c:v>0.28481695839940069</c:v>
                </c:pt>
                <c:pt idx="7831">
                  <c:v>0.27398596039806189</c:v>
                </c:pt>
                <c:pt idx="7832">
                  <c:v>0.25924603078721753</c:v>
                </c:pt>
                <c:pt idx="7833">
                  <c:v>0.26665671363023868</c:v>
                </c:pt>
                <c:pt idx="7834">
                  <c:v>0.25794305358404901</c:v>
                </c:pt>
                <c:pt idx="7835">
                  <c:v>0.25248683654578064</c:v>
                </c:pt>
                <c:pt idx="7836">
                  <c:v>0.25248683654578064</c:v>
                </c:pt>
                <c:pt idx="7837">
                  <c:v>0.25248683654578064</c:v>
                </c:pt>
                <c:pt idx="7838">
                  <c:v>0.25957177508800977</c:v>
                </c:pt>
                <c:pt idx="7839">
                  <c:v>0.26299209024632719</c:v>
                </c:pt>
                <c:pt idx="7840">
                  <c:v>0.26502799212627792</c:v>
                </c:pt>
                <c:pt idx="7841">
                  <c:v>0.26234060164474293</c:v>
                </c:pt>
                <c:pt idx="7842">
                  <c:v>0.27080995346533854</c:v>
                </c:pt>
                <c:pt idx="7843">
                  <c:v>0.27080995346533854</c:v>
                </c:pt>
                <c:pt idx="7844">
                  <c:v>0.27080995346533854</c:v>
                </c:pt>
                <c:pt idx="7845">
                  <c:v>0.26421363137429776</c:v>
                </c:pt>
                <c:pt idx="7846">
                  <c:v>0.26763394653261519</c:v>
                </c:pt>
                <c:pt idx="7847">
                  <c:v>0.27618473442840896</c:v>
                </c:pt>
                <c:pt idx="7848">
                  <c:v>0.28302536474504381</c:v>
                </c:pt>
                <c:pt idx="7849">
                  <c:v>0.28628280775296511</c:v>
                </c:pt>
                <c:pt idx="7850">
                  <c:v>0.28628280775296511</c:v>
                </c:pt>
                <c:pt idx="7851">
                  <c:v>0.28628280775296511</c:v>
                </c:pt>
                <c:pt idx="7852">
                  <c:v>0.28310680082024176</c:v>
                </c:pt>
                <c:pt idx="7853">
                  <c:v>0.28587562737697514</c:v>
                </c:pt>
                <c:pt idx="7854">
                  <c:v>0.29320487414479834</c:v>
                </c:pt>
                <c:pt idx="7855">
                  <c:v>0.27838350845875603</c:v>
                </c:pt>
                <c:pt idx="7856">
                  <c:v>0.27903499706034007</c:v>
                </c:pt>
                <c:pt idx="7857">
                  <c:v>0.27903499706034007</c:v>
                </c:pt>
                <c:pt idx="7858">
                  <c:v>0.27903499706034007</c:v>
                </c:pt>
                <c:pt idx="7859">
                  <c:v>0.28033797426350882</c:v>
                </c:pt>
                <c:pt idx="7860">
                  <c:v>0.27626617050360691</c:v>
                </c:pt>
                <c:pt idx="7861">
                  <c:v>0.28196669576746936</c:v>
                </c:pt>
                <c:pt idx="7862">
                  <c:v>0.28546844700098495</c:v>
                </c:pt>
                <c:pt idx="7863">
                  <c:v>0.29825391080707653</c:v>
                </c:pt>
                <c:pt idx="7864">
                  <c:v>0.29825391080707653</c:v>
                </c:pt>
                <c:pt idx="7865">
                  <c:v>0.29825391080707653</c:v>
                </c:pt>
                <c:pt idx="7866">
                  <c:v>0.29524077602474907</c:v>
                </c:pt>
                <c:pt idx="7867">
                  <c:v>0.2963808810775217</c:v>
                </c:pt>
                <c:pt idx="7868">
                  <c:v>0.2886444539337083</c:v>
                </c:pt>
                <c:pt idx="7869">
                  <c:v>0.29182046086643165</c:v>
                </c:pt>
                <c:pt idx="7870">
                  <c:v>0.29059891973846108</c:v>
                </c:pt>
                <c:pt idx="7871">
                  <c:v>0.29059891973846108</c:v>
                </c:pt>
                <c:pt idx="7872">
                  <c:v>0.29059891973846108</c:v>
                </c:pt>
                <c:pt idx="7873">
                  <c:v>0.29727667790470003</c:v>
                </c:pt>
                <c:pt idx="7874">
                  <c:v>0.285387010925787</c:v>
                </c:pt>
                <c:pt idx="7875">
                  <c:v>0.27756914770677543</c:v>
                </c:pt>
                <c:pt idx="7876">
                  <c:v>0.27659191480439915</c:v>
                </c:pt>
                <c:pt idx="7877">
                  <c:v>0.27936074136113231</c:v>
                </c:pt>
                <c:pt idx="7878">
                  <c:v>0.27936074136113231</c:v>
                </c:pt>
                <c:pt idx="7879">
                  <c:v>0.27936074136113231</c:v>
                </c:pt>
                <c:pt idx="7880">
                  <c:v>0.2822924400682616</c:v>
                </c:pt>
                <c:pt idx="7881">
                  <c:v>0.26950697626217002</c:v>
                </c:pt>
                <c:pt idx="7882">
                  <c:v>0.26852974335979374</c:v>
                </c:pt>
                <c:pt idx="7883">
                  <c:v>0.27048420916454652</c:v>
                </c:pt>
                <c:pt idx="7884">
                  <c:v>0.26763394653261519</c:v>
                </c:pt>
                <c:pt idx="7885">
                  <c:v>0.26763394653261519</c:v>
                </c:pt>
                <c:pt idx="7886">
                  <c:v>0.26763394653261519</c:v>
                </c:pt>
                <c:pt idx="7887">
                  <c:v>0.26852974335979374</c:v>
                </c:pt>
                <c:pt idx="7888">
                  <c:v>0.25883885041122756</c:v>
                </c:pt>
                <c:pt idx="7889">
                  <c:v>0.25525566310251402</c:v>
                </c:pt>
                <c:pt idx="7890">
                  <c:v>0.24776354418429469</c:v>
                </c:pt>
                <c:pt idx="7891">
                  <c:v>0.22202974442171541</c:v>
                </c:pt>
                <c:pt idx="7892">
                  <c:v>0.22202974442171541</c:v>
                </c:pt>
                <c:pt idx="7893">
                  <c:v>0.22202974442171541</c:v>
                </c:pt>
                <c:pt idx="7894">
                  <c:v>0.21380470082671388</c:v>
                </c:pt>
                <c:pt idx="7895">
                  <c:v>0.21502624195468445</c:v>
                </c:pt>
                <c:pt idx="7896">
                  <c:v>0.21535198625547669</c:v>
                </c:pt>
                <c:pt idx="7897">
                  <c:v>0.20590540153250458</c:v>
                </c:pt>
                <c:pt idx="7898">
                  <c:v>0.19621450858393841</c:v>
                </c:pt>
                <c:pt idx="7899">
                  <c:v>0.19621450858393841</c:v>
                </c:pt>
                <c:pt idx="7900">
                  <c:v>0.19621450858393841</c:v>
                </c:pt>
                <c:pt idx="7901">
                  <c:v>0.19678456111032472</c:v>
                </c:pt>
                <c:pt idx="7902">
                  <c:v>0.20435811610374199</c:v>
                </c:pt>
                <c:pt idx="7903">
                  <c:v>0.20069349271983028</c:v>
                </c:pt>
                <c:pt idx="7904">
                  <c:v>0.21396757297711</c:v>
                </c:pt>
                <c:pt idx="7905">
                  <c:v>0.20468386040453401</c:v>
                </c:pt>
                <c:pt idx="7906">
                  <c:v>0.20468386040453401</c:v>
                </c:pt>
                <c:pt idx="7907">
                  <c:v>0.20468386040453401</c:v>
                </c:pt>
                <c:pt idx="7908">
                  <c:v>0.20126354524621659</c:v>
                </c:pt>
                <c:pt idx="7909">
                  <c:v>0.19303850165121506</c:v>
                </c:pt>
                <c:pt idx="7910">
                  <c:v>0.19890189906547362</c:v>
                </c:pt>
                <c:pt idx="7911">
                  <c:v>0.19702886933591879</c:v>
                </c:pt>
                <c:pt idx="7912">
                  <c:v>0.19499296745596784</c:v>
                </c:pt>
                <c:pt idx="7913">
                  <c:v>0.19499296745596784</c:v>
                </c:pt>
                <c:pt idx="7914">
                  <c:v>0.19499296745596784</c:v>
                </c:pt>
                <c:pt idx="7915">
                  <c:v>0.18945531434250129</c:v>
                </c:pt>
                <c:pt idx="7916">
                  <c:v>0.18220750364987626</c:v>
                </c:pt>
                <c:pt idx="7917">
                  <c:v>0.17992729354433146</c:v>
                </c:pt>
                <c:pt idx="7918">
                  <c:v>0.1605455076471991</c:v>
                </c:pt>
                <c:pt idx="7919">
                  <c:v>0.16201135700076374</c:v>
                </c:pt>
                <c:pt idx="7920">
                  <c:v>0.16201135700076374</c:v>
                </c:pt>
                <c:pt idx="7921">
                  <c:v>0.16201135700076374</c:v>
                </c:pt>
                <c:pt idx="7922">
                  <c:v>0.15044743432264274</c:v>
                </c:pt>
                <c:pt idx="7923">
                  <c:v>0.1512617950746229</c:v>
                </c:pt>
                <c:pt idx="7924">
                  <c:v>0.13896494771971968</c:v>
                </c:pt>
                <c:pt idx="7925">
                  <c:v>0.14254813502843322</c:v>
                </c:pt>
                <c:pt idx="7926">
                  <c:v>0.15867247791764427</c:v>
                </c:pt>
                <c:pt idx="7927">
                  <c:v>0.15867247791764427</c:v>
                </c:pt>
                <c:pt idx="7928">
                  <c:v>0.15867247791764427</c:v>
                </c:pt>
                <c:pt idx="7929">
                  <c:v>0.16176704877516968</c:v>
                </c:pt>
                <c:pt idx="7930">
                  <c:v>0.14995881787145438</c:v>
                </c:pt>
                <c:pt idx="7931">
                  <c:v>0.16494305570789303</c:v>
                </c:pt>
                <c:pt idx="7932">
                  <c:v>0.16771188226462597</c:v>
                </c:pt>
                <c:pt idx="7933">
                  <c:v>0.17805426381477663</c:v>
                </c:pt>
                <c:pt idx="7934">
                  <c:v>0.17805426381477663</c:v>
                </c:pt>
                <c:pt idx="7935">
                  <c:v>0.17805426381477663</c:v>
                </c:pt>
                <c:pt idx="7936">
                  <c:v>0.2041138078781477</c:v>
                </c:pt>
                <c:pt idx="7937">
                  <c:v>0.19263132127522486</c:v>
                </c:pt>
                <c:pt idx="7938">
                  <c:v>0.19002536686888782</c:v>
                </c:pt>
                <c:pt idx="7939">
                  <c:v>0.19075829154567003</c:v>
                </c:pt>
                <c:pt idx="7940">
                  <c:v>0.19018823901928372</c:v>
                </c:pt>
                <c:pt idx="7941">
                  <c:v>0.19018823901928372</c:v>
                </c:pt>
                <c:pt idx="7942">
                  <c:v>0.19018823901928372</c:v>
                </c:pt>
                <c:pt idx="7943">
                  <c:v>0.17414533220527084</c:v>
                </c:pt>
                <c:pt idx="7944">
                  <c:v>0.14857440459308791</c:v>
                </c:pt>
                <c:pt idx="7945">
                  <c:v>0.14181521035165079</c:v>
                </c:pt>
                <c:pt idx="7946">
                  <c:v>0.12528368708644977</c:v>
                </c:pt>
                <c:pt idx="7947">
                  <c:v>0.12145619155214216</c:v>
                </c:pt>
                <c:pt idx="7948">
                  <c:v>0.12145619155214216</c:v>
                </c:pt>
                <c:pt idx="7949">
                  <c:v>0.12145619155214216</c:v>
                </c:pt>
                <c:pt idx="7950">
                  <c:v>9.857265442149421E-2</c:v>
                </c:pt>
                <c:pt idx="7951">
                  <c:v>0.10907790812204077</c:v>
                </c:pt>
                <c:pt idx="7952">
                  <c:v>0.1099737049492191</c:v>
                </c:pt>
                <c:pt idx="7953">
                  <c:v>0.10728631446768389</c:v>
                </c:pt>
                <c:pt idx="7954">
                  <c:v>9.2383512706443405E-2</c:v>
                </c:pt>
                <c:pt idx="7955">
                  <c:v>9.2383512706443405E-2</c:v>
                </c:pt>
                <c:pt idx="7956">
                  <c:v>9.2383512706443405E-2</c:v>
                </c:pt>
                <c:pt idx="7957">
                  <c:v>0.10696057016689187</c:v>
                </c:pt>
                <c:pt idx="7958">
                  <c:v>0.10948508849803096</c:v>
                </c:pt>
                <c:pt idx="7959">
                  <c:v>9.612957216555329E-2</c:v>
                </c:pt>
                <c:pt idx="7960">
                  <c:v>9.832834619590014E-2</c:v>
                </c:pt>
                <c:pt idx="7961">
                  <c:v>9.1976332330453436E-2</c:v>
                </c:pt>
                <c:pt idx="7962">
                  <c:v>9.1976332330453436E-2</c:v>
                </c:pt>
                <c:pt idx="7963">
                  <c:v>9.1976332330453436E-2</c:v>
                </c:pt>
                <c:pt idx="7964">
                  <c:v>8.6682987442581183E-2</c:v>
                </c:pt>
                <c:pt idx="7965">
                  <c:v>6.3473706011141218E-2</c:v>
                </c:pt>
                <c:pt idx="7966">
                  <c:v>4.6779310595543855E-2</c:v>
                </c:pt>
                <c:pt idx="7967">
                  <c:v>5.7040256070496342E-2</c:v>
                </c:pt>
                <c:pt idx="7968">
                  <c:v>2.8049013299995762E-2</c:v>
                </c:pt>
                <c:pt idx="7969">
                  <c:v>2.8049013299995762E-2</c:v>
                </c:pt>
                <c:pt idx="7970">
                  <c:v>2.8049013299995762E-2</c:v>
                </c:pt>
                <c:pt idx="7971">
                  <c:v>1.5263549493904183E-2</c:v>
                </c:pt>
                <c:pt idx="7972">
                  <c:v>3.5459696143017139E-2</c:v>
                </c:pt>
                <c:pt idx="7973">
                  <c:v>5.5655842792129651E-2</c:v>
                </c:pt>
                <c:pt idx="7974">
                  <c:v>5.1176858656237778E-2</c:v>
                </c:pt>
                <c:pt idx="7975">
                  <c:v>3.692554549658178E-2</c:v>
                </c:pt>
                <c:pt idx="7976">
                  <c:v>3.692554549658178E-2</c:v>
                </c:pt>
                <c:pt idx="7977">
                  <c:v>3.692554549658178E-2</c:v>
                </c:pt>
                <c:pt idx="7978">
                  <c:v>2.9596298728758352E-2</c:v>
                </c:pt>
                <c:pt idx="7979">
                  <c:v>6.1437804131190044E-2</c:v>
                </c:pt>
                <c:pt idx="7980">
                  <c:v>5.476004596495132E-2</c:v>
                </c:pt>
                <c:pt idx="7981">
                  <c:v>3.4401027165442466E-2</c:v>
                </c:pt>
                <c:pt idx="7982">
                  <c:v>3.7414161947769919E-2</c:v>
                </c:pt>
                <c:pt idx="7983">
                  <c:v>3.7414161947769919E-2</c:v>
                </c:pt>
                <c:pt idx="7984">
                  <c:v>3.7414161947769919E-2</c:v>
                </c:pt>
                <c:pt idx="7985">
                  <c:v>3.692554549658178E-2</c:v>
                </c:pt>
                <c:pt idx="7986">
                  <c:v>1.9498225404202207E-2</c:v>
                </c:pt>
                <c:pt idx="7987">
                  <c:v>1.5670729869894595E-2</c:v>
                </c:pt>
                <c:pt idx="7988">
                  <c:v>4.4824844790791074E-2</c:v>
                </c:pt>
                <c:pt idx="7989">
                  <c:v>2.8863374051976143E-2</c:v>
                </c:pt>
                <c:pt idx="7990">
                  <c:v>2.8863374051976143E-2</c:v>
                </c:pt>
                <c:pt idx="7991">
                  <c:v>2.8863374051976143E-2</c:v>
                </c:pt>
                <c:pt idx="7992">
                  <c:v>2.9922043029550593E-2</c:v>
                </c:pt>
                <c:pt idx="7993">
                  <c:v>2.7886141149599641E-2</c:v>
                </c:pt>
                <c:pt idx="7994">
                  <c:v>1.9823969704994227E-2</c:v>
                </c:pt>
                <c:pt idx="7995">
                  <c:v>1.4530624817121973E-2</c:v>
                </c:pt>
                <c:pt idx="7996">
                  <c:v>2.4547262066480391E-2</c:v>
                </c:pt>
                <c:pt idx="7997">
                  <c:v>2.4547262066480391E-2</c:v>
                </c:pt>
                <c:pt idx="7998">
                  <c:v>2.4547262066480391E-2</c:v>
                </c:pt>
                <c:pt idx="7999">
                  <c:v>5.166547510742614E-2</c:v>
                </c:pt>
                <c:pt idx="8000">
                  <c:v>6.3392269935943046E-2</c:v>
                </c:pt>
                <c:pt idx="8001">
                  <c:v>4.9955317528267207E-2</c:v>
                </c:pt>
                <c:pt idx="8002">
                  <c:v>4.9955317528267207E-2</c:v>
                </c:pt>
                <c:pt idx="8003">
                  <c:v>3.4075282864650447E-2</c:v>
                </c:pt>
                <c:pt idx="8004">
                  <c:v>3.4075282864650447E-2</c:v>
                </c:pt>
                <c:pt idx="8005">
                  <c:v>3.4075282864650447E-2</c:v>
                </c:pt>
                <c:pt idx="8006">
                  <c:v>2.8211885450391883E-2</c:v>
                </c:pt>
                <c:pt idx="8007">
                  <c:v>3.5459696143017139E-2</c:v>
                </c:pt>
                <c:pt idx="8008">
                  <c:v>3.5459696143017139E-2</c:v>
                </c:pt>
                <c:pt idx="8009">
                  <c:v>4.002011635410696E-2</c:v>
                </c:pt>
                <c:pt idx="8010">
                  <c:v>3.716985372217585E-2</c:v>
                </c:pt>
                <c:pt idx="8011">
                  <c:v>3.716985372217585E-2</c:v>
                </c:pt>
                <c:pt idx="8012">
                  <c:v>3.716985372217585E-2</c:v>
                </c:pt>
                <c:pt idx="8013">
                  <c:v>5.3538504836980971E-2</c:v>
                </c:pt>
                <c:pt idx="8014">
                  <c:v>5.1584039032227968E-2</c:v>
                </c:pt>
                <c:pt idx="8015">
                  <c:v>6.0134826928021745E-2</c:v>
                </c:pt>
                <c:pt idx="8016">
                  <c:v>8.7904528570551754E-2</c:v>
                </c:pt>
                <c:pt idx="8017">
                  <c:v>8.9044633623324154E-2</c:v>
                </c:pt>
                <c:pt idx="8018">
                  <c:v>8.9044633623324154E-2</c:v>
                </c:pt>
                <c:pt idx="8019">
                  <c:v>8.9044633623324154E-2</c:v>
                </c:pt>
                <c:pt idx="8020">
                  <c:v>0.11665146311545804</c:v>
                </c:pt>
                <c:pt idx="8021">
                  <c:v>0.14824866029229566</c:v>
                </c:pt>
                <c:pt idx="8022">
                  <c:v>0.17292379107730027</c:v>
                </c:pt>
                <c:pt idx="8023">
                  <c:v>0.15728806463927758</c:v>
                </c:pt>
                <c:pt idx="8024">
                  <c:v>0.1335087306814513</c:v>
                </c:pt>
                <c:pt idx="8025">
                  <c:v>0.1335087306814513</c:v>
                </c:pt>
                <c:pt idx="8026">
                  <c:v>0.1335087306814513</c:v>
                </c:pt>
                <c:pt idx="8027">
                  <c:v>0.13562606863660021</c:v>
                </c:pt>
                <c:pt idx="8028">
                  <c:v>0.13709191799016485</c:v>
                </c:pt>
                <c:pt idx="8029">
                  <c:v>0.14043079707328432</c:v>
                </c:pt>
                <c:pt idx="8030">
                  <c:v>0.14132659390046265</c:v>
                </c:pt>
                <c:pt idx="8031">
                  <c:v>0.14523552550996843</c:v>
                </c:pt>
                <c:pt idx="8032">
                  <c:v>0.14523552550996843</c:v>
                </c:pt>
                <c:pt idx="8033">
                  <c:v>0.14523552550996843</c:v>
                </c:pt>
                <c:pt idx="8034">
                  <c:v>0.13823202304293725</c:v>
                </c:pt>
                <c:pt idx="8035">
                  <c:v>0.14596845018675064</c:v>
                </c:pt>
                <c:pt idx="8036">
                  <c:v>0.15555347623755922</c:v>
                </c:pt>
                <c:pt idx="8037">
                  <c:v>0.15638005240081942</c:v>
                </c:pt>
                <c:pt idx="8038">
                  <c:v>0.14720505698863273</c:v>
                </c:pt>
                <c:pt idx="8039">
                  <c:v>0.14720505698863273</c:v>
                </c:pt>
                <c:pt idx="8040">
                  <c:v>0.14720505698863273</c:v>
                </c:pt>
                <c:pt idx="8041">
                  <c:v>0.12455687011530725</c:v>
                </c:pt>
                <c:pt idx="8042">
                  <c:v>0.11670439656433662</c:v>
                </c:pt>
                <c:pt idx="8043">
                  <c:v>0.12695394098876123</c:v>
                </c:pt>
                <c:pt idx="8044">
                  <c:v>0.1346410993070799</c:v>
                </c:pt>
                <c:pt idx="8045">
                  <c:v>0.11091836342151629</c:v>
                </c:pt>
                <c:pt idx="8046">
                  <c:v>0.11091836342151629</c:v>
                </c:pt>
                <c:pt idx="8047">
                  <c:v>0.11091836342151629</c:v>
                </c:pt>
                <c:pt idx="8048">
                  <c:v>0.10521498789502193</c:v>
                </c:pt>
                <c:pt idx="8049">
                  <c:v>9.0749905037970979E-2</c:v>
                </c:pt>
                <c:pt idx="8050">
                  <c:v>8.7939546082886677E-2</c:v>
                </c:pt>
                <c:pt idx="8051">
                  <c:v>8.7278285152278645E-2</c:v>
                </c:pt>
                <c:pt idx="8052">
                  <c:v>9.9676927601179521E-2</c:v>
                </c:pt>
                <c:pt idx="8053">
                  <c:v>9.9676927601179521E-2</c:v>
                </c:pt>
                <c:pt idx="8054">
                  <c:v>9.9676927601179521E-2</c:v>
                </c:pt>
                <c:pt idx="8055">
                  <c:v>8.3806665266586311E-2</c:v>
                </c:pt>
                <c:pt idx="8056">
                  <c:v>6.5374016825887171E-2</c:v>
                </c:pt>
                <c:pt idx="8057">
                  <c:v>7.793797450744E-2</c:v>
                </c:pt>
                <c:pt idx="8058">
                  <c:v>7.3391805609509753E-2</c:v>
                </c:pt>
                <c:pt idx="8059">
                  <c:v>7.388775130746561E-2</c:v>
                </c:pt>
                <c:pt idx="8060">
                  <c:v>7.388775130746561E-2</c:v>
                </c:pt>
                <c:pt idx="8061">
                  <c:v>7.388775130746561E-2</c:v>
                </c:pt>
                <c:pt idx="8062">
                  <c:v>8.8270176548190804E-2</c:v>
                </c:pt>
                <c:pt idx="8063">
                  <c:v>8.9262067944102963E-2</c:v>
                </c:pt>
                <c:pt idx="8064">
                  <c:v>8.5955763291062581E-2</c:v>
                </c:pt>
                <c:pt idx="8065">
                  <c:v>7.1160049968707506E-2</c:v>
                </c:pt>
                <c:pt idx="8066">
                  <c:v>5.6529651879004605E-2</c:v>
                </c:pt>
                <c:pt idx="8067">
                  <c:v>5.6529651879004605E-2</c:v>
                </c:pt>
                <c:pt idx="8068">
                  <c:v>5.6529651879004605E-2</c:v>
                </c:pt>
                <c:pt idx="8069">
                  <c:v>6.2233027405498964E-2</c:v>
                </c:pt>
                <c:pt idx="8070">
                  <c:v>7.7607344042136095E-2</c:v>
                </c:pt>
                <c:pt idx="8071">
                  <c:v>6.0497217462652797E-2</c:v>
                </c:pt>
                <c:pt idx="8072">
                  <c:v>5.686028234430851E-2</c:v>
                </c:pt>
                <c:pt idx="8073">
                  <c:v>6.9010951944231236E-2</c:v>
                </c:pt>
                <c:pt idx="8074">
                  <c:v>6.9010951944231236E-2</c:v>
                </c:pt>
                <c:pt idx="8075">
                  <c:v>6.9010951944231236E-2</c:v>
                </c:pt>
                <c:pt idx="8076">
                  <c:v>7.5375588401333848E-2</c:v>
                </c:pt>
                <c:pt idx="8077">
                  <c:v>6.6117935372821179E-2</c:v>
                </c:pt>
                <c:pt idx="8078">
                  <c:v>6.5952620140169227E-2</c:v>
                </c:pt>
                <c:pt idx="8079">
                  <c:v>6.3307576417737099E-2</c:v>
                </c:pt>
                <c:pt idx="8080">
                  <c:v>6.3142261185084925E-2</c:v>
                </c:pt>
                <c:pt idx="8081">
                  <c:v>6.3142261185084925E-2</c:v>
                </c:pt>
                <c:pt idx="8082">
                  <c:v>6.3142261185084925E-2</c:v>
                </c:pt>
                <c:pt idx="8083">
                  <c:v>5.6199021413700478E-2</c:v>
                </c:pt>
                <c:pt idx="8084">
                  <c:v>4.0742047160737593E-2</c:v>
                </c:pt>
                <c:pt idx="8085">
                  <c:v>3.6443851111785275E-2</c:v>
                </c:pt>
                <c:pt idx="8086">
                  <c:v>4.6693395536209881E-2</c:v>
                </c:pt>
                <c:pt idx="8087">
                  <c:v>6.1571766474890932E-2</c:v>
                </c:pt>
                <c:pt idx="8088">
                  <c:v>6.1571766474890932E-2</c:v>
                </c:pt>
                <c:pt idx="8089">
                  <c:v>6.1571766474890932E-2</c:v>
                </c:pt>
                <c:pt idx="8090">
                  <c:v>5.0412988270880144E-2</c:v>
                </c:pt>
                <c:pt idx="8091">
                  <c:v>6.1323793625912781E-2</c:v>
                </c:pt>
                <c:pt idx="8092">
                  <c:v>5.0578303503532096E-2</c:v>
                </c:pt>
                <c:pt idx="8093">
                  <c:v>5.2314113446378263E-2</c:v>
                </c:pt>
                <c:pt idx="8094">
                  <c:v>4.7189341234165738E-2</c:v>
                </c:pt>
                <c:pt idx="8095">
                  <c:v>4.7189341234165738E-2</c:v>
                </c:pt>
                <c:pt idx="8096">
                  <c:v>4.7189341234165738E-2</c:v>
                </c:pt>
                <c:pt idx="8097">
                  <c:v>4.0163443846455316E-2</c:v>
                </c:pt>
                <c:pt idx="8098">
                  <c:v>3.8758264368913276E-2</c:v>
                </c:pt>
                <c:pt idx="8099">
                  <c:v>4.4544297511733832E-2</c:v>
                </c:pt>
                <c:pt idx="8100">
                  <c:v>3.8262318670957196E-2</c:v>
                </c:pt>
                <c:pt idx="8101">
                  <c:v>4.4874927977037737E-2</c:v>
                </c:pt>
                <c:pt idx="8102">
                  <c:v>4.4874927977037737E-2</c:v>
                </c:pt>
                <c:pt idx="8103">
                  <c:v>4.4874927977037737E-2</c:v>
                </c:pt>
                <c:pt idx="8104">
                  <c:v>4.2395199487257562E-2</c:v>
                </c:pt>
                <c:pt idx="8105">
                  <c:v>4.7354656466817913E-2</c:v>
                </c:pt>
                <c:pt idx="8106">
                  <c:v>6.0414559846326821E-2</c:v>
                </c:pt>
                <c:pt idx="8107">
                  <c:v>6.7275142001385291E-2</c:v>
                </c:pt>
                <c:pt idx="8108">
                  <c:v>6.8349691013623426E-2</c:v>
                </c:pt>
                <c:pt idx="8109">
                  <c:v>6.8349691013623426E-2</c:v>
                </c:pt>
                <c:pt idx="8110">
                  <c:v>6.8349691013623426E-2</c:v>
                </c:pt>
                <c:pt idx="8111">
                  <c:v>7.1738653282989562E-2</c:v>
                </c:pt>
                <c:pt idx="8112">
                  <c:v>7.5623561250311777E-2</c:v>
                </c:pt>
                <c:pt idx="8113">
                  <c:v>0.11653908133168467</c:v>
                </c:pt>
                <c:pt idx="8114">
                  <c:v>0.12959898471119358</c:v>
                </c:pt>
                <c:pt idx="8115">
                  <c:v>0.12273840255613511</c:v>
                </c:pt>
                <c:pt idx="8116">
                  <c:v>0.12273840255613511</c:v>
                </c:pt>
                <c:pt idx="8117">
                  <c:v>0.12273840255613511</c:v>
                </c:pt>
                <c:pt idx="8118">
                  <c:v>0.12662331052345732</c:v>
                </c:pt>
                <c:pt idx="8119">
                  <c:v>0.11257151574803648</c:v>
                </c:pt>
                <c:pt idx="8120">
                  <c:v>0.12298637540511304</c:v>
                </c:pt>
                <c:pt idx="8121">
                  <c:v>0.11868817935616072</c:v>
                </c:pt>
                <c:pt idx="8122">
                  <c:v>9.9428954752201593E-2</c:v>
                </c:pt>
                <c:pt idx="8123">
                  <c:v>9.9428954752201593E-2</c:v>
                </c:pt>
                <c:pt idx="8124">
                  <c:v>9.9428954752201593E-2</c:v>
                </c:pt>
                <c:pt idx="8125">
                  <c:v>9.165913881755694E-2</c:v>
                </c:pt>
                <c:pt idx="8126">
                  <c:v>9.5296073935901227E-2</c:v>
                </c:pt>
                <c:pt idx="8127">
                  <c:v>9.3725579225707012E-2</c:v>
                </c:pt>
                <c:pt idx="8128">
                  <c:v>0.11281948859701441</c:v>
                </c:pt>
                <c:pt idx="8129">
                  <c:v>0.1144726409235346</c:v>
                </c:pt>
                <c:pt idx="8130">
                  <c:v>0.1144726409235346</c:v>
                </c:pt>
                <c:pt idx="8131">
                  <c:v>0.1144726409235346</c:v>
                </c:pt>
                <c:pt idx="8132">
                  <c:v>0.10819066208275818</c:v>
                </c:pt>
                <c:pt idx="8133">
                  <c:v>9.6701253413443267E-2</c:v>
                </c:pt>
                <c:pt idx="8134">
                  <c:v>9.6039992482835235E-2</c:v>
                </c:pt>
                <c:pt idx="8135">
                  <c:v>8.8187518931864606E-2</c:v>
                </c:pt>
                <c:pt idx="8136">
                  <c:v>9.0088644107362725E-2</c:v>
                </c:pt>
                <c:pt idx="8137">
                  <c:v>9.0088644107362725E-2</c:v>
                </c:pt>
                <c:pt idx="8138">
                  <c:v>9.0088644107362725E-2</c:v>
                </c:pt>
                <c:pt idx="8139">
                  <c:v>0.10471904219706585</c:v>
                </c:pt>
                <c:pt idx="8140">
                  <c:v>9.5626704401205131E-2</c:v>
                </c:pt>
                <c:pt idx="8141">
                  <c:v>9.2733687829795075E-2</c:v>
                </c:pt>
                <c:pt idx="8142">
                  <c:v>8.9344725560428939E-2</c:v>
                </c:pt>
                <c:pt idx="8143">
                  <c:v>7.793797450744E-2</c:v>
                </c:pt>
                <c:pt idx="8144">
                  <c:v>7.793797450744E-2</c:v>
                </c:pt>
                <c:pt idx="8145">
                  <c:v>7.793797450744E-2</c:v>
                </c:pt>
                <c:pt idx="8146">
                  <c:v>6.7605772466689418E-2</c:v>
                </c:pt>
                <c:pt idx="8147">
                  <c:v>6.917626717688341E-2</c:v>
                </c:pt>
                <c:pt idx="8148">
                  <c:v>7.4466354621747888E-2</c:v>
                </c:pt>
                <c:pt idx="8149">
                  <c:v>8.6699681837996589E-2</c:v>
                </c:pt>
                <c:pt idx="8150">
                  <c:v>9.5626704401205131E-2</c:v>
                </c:pt>
                <c:pt idx="8151">
                  <c:v>9.5626704401205131E-2</c:v>
                </c:pt>
                <c:pt idx="8152">
                  <c:v>9.5626704401205131E-2</c:v>
                </c:pt>
                <c:pt idx="8153">
                  <c:v>7.6119506948267857E-2</c:v>
                </c:pt>
                <c:pt idx="8154">
                  <c:v>8.6617024221670613E-2</c:v>
                </c:pt>
                <c:pt idx="8155">
                  <c:v>9.6535938180791314E-2</c:v>
                </c:pt>
                <c:pt idx="8156">
                  <c:v>9.3229633527751155E-2</c:v>
                </c:pt>
                <c:pt idx="8157">
                  <c:v>9.6535938180791314E-2</c:v>
                </c:pt>
                <c:pt idx="8158">
                  <c:v>9.6535938180791314E-2</c:v>
                </c:pt>
                <c:pt idx="8159">
                  <c:v>9.6535938180791314E-2</c:v>
                </c:pt>
                <c:pt idx="8160">
                  <c:v>0.10802534685010601</c:v>
                </c:pt>
                <c:pt idx="8161">
                  <c:v>0.10124742231137374</c:v>
                </c:pt>
                <c:pt idx="8162">
                  <c:v>0.10091679184606961</c:v>
                </c:pt>
                <c:pt idx="8163">
                  <c:v>0.10752940115215015</c:v>
                </c:pt>
                <c:pt idx="8164">
                  <c:v>0.12802849000099936</c:v>
                </c:pt>
                <c:pt idx="8165">
                  <c:v>0.12802849000099936</c:v>
                </c:pt>
                <c:pt idx="8166">
                  <c:v>0.12802849000099936</c:v>
                </c:pt>
                <c:pt idx="8167">
                  <c:v>0.12207714162552707</c:v>
                </c:pt>
                <c:pt idx="8168">
                  <c:v>0.12778051715202143</c:v>
                </c:pt>
                <c:pt idx="8169">
                  <c:v>0.12406092441735117</c:v>
                </c:pt>
                <c:pt idx="8170">
                  <c:v>0.12695394098876123</c:v>
                </c:pt>
                <c:pt idx="8171">
                  <c:v>0.11554718993577251</c:v>
                </c:pt>
                <c:pt idx="8172">
                  <c:v>0.11554718993577251</c:v>
                </c:pt>
                <c:pt idx="8173">
                  <c:v>0.11554718993577251</c:v>
                </c:pt>
                <c:pt idx="8174">
                  <c:v>0.12058930453165884</c:v>
                </c:pt>
                <c:pt idx="8175">
                  <c:v>0.12621002244182744</c:v>
                </c:pt>
                <c:pt idx="8176">
                  <c:v>0.13827803442542419</c:v>
                </c:pt>
                <c:pt idx="8177">
                  <c:v>0.14836226361719684</c:v>
                </c:pt>
                <c:pt idx="8178">
                  <c:v>0.15671068286612333</c:v>
                </c:pt>
                <c:pt idx="8179">
                  <c:v>0.15671068286612333</c:v>
                </c:pt>
                <c:pt idx="8180">
                  <c:v>0.15671068286612333</c:v>
                </c:pt>
                <c:pt idx="8181">
                  <c:v>0.15795054711101364</c:v>
                </c:pt>
                <c:pt idx="8182">
                  <c:v>0.1564627100171454</c:v>
                </c:pt>
                <c:pt idx="8183">
                  <c:v>0.14365077948661442</c:v>
                </c:pt>
                <c:pt idx="8184">
                  <c:v>0.15199919873554113</c:v>
                </c:pt>
                <c:pt idx="8185">
                  <c:v>0.16993590147828441</c:v>
                </c:pt>
                <c:pt idx="8186">
                  <c:v>0.16993590147828441</c:v>
                </c:pt>
                <c:pt idx="8187">
                  <c:v>0.16993590147828441</c:v>
                </c:pt>
                <c:pt idx="8188">
                  <c:v>0.17084513525787037</c:v>
                </c:pt>
                <c:pt idx="8189">
                  <c:v>0.18241720154351126</c:v>
                </c:pt>
                <c:pt idx="8190">
                  <c:v>0.16977058624563224</c:v>
                </c:pt>
                <c:pt idx="8191">
                  <c:v>0.17274626043336849</c:v>
                </c:pt>
                <c:pt idx="8192">
                  <c:v>0.15514018815592934</c:v>
                </c:pt>
                <c:pt idx="8193">
                  <c:v>0.15514018815592934</c:v>
                </c:pt>
                <c:pt idx="8194">
                  <c:v>0.15514018815592934</c:v>
                </c:pt>
                <c:pt idx="8195">
                  <c:v>0.14877555169882672</c:v>
                </c:pt>
                <c:pt idx="8196">
                  <c:v>0.16266203124159584</c:v>
                </c:pt>
                <c:pt idx="8197">
                  <c:v>0.15447892722532131</c:v>
                </c:pt>
                <c:pt idx="8198">
                  <c:v>0.16596833589463622</c:v>
                </c:pt>
                <c:pt idx="8199">
                  <c:v>0.15919041135590373</c:v>
                </c:pt>
                <c:pt idx="8200">
                  <c:v>0.15919041135590373</c:v>
                </c:pt>
                <c:pt idx="8201">
                  <c:v>0.15919041135590373</c:v>
                </c:pt>
                <c:pt idx="8202">
                  <c:v>0.14001384436827036</c:v>
                </c:pt>
                <c:pt idx="8203">
                  <c:v>0.14365077948661442</c:v>
                </c:pt>
                <c:pt idx="8204">
                  <c:v>0.15241248681717123</c:v>
                </c:pt>
                <c:pt idx="8205">
                  <c:v>0.14943681262943498</c:v>
                </c:pt>
                <c:pt idx="8206">
                  <c:v>0.15249514443349721</c:v>
                </c:pt>
                <c:pt idx="8207">
                  <c:v>0.15249514443349721</c:v>
                </c:pt>
                <c:pt idx="8208">
                  <c:v>0.15249514443349721</c:v>
                </c:pt>
                <c:pt idx="8209">
                  <c:v>0.14579987751109069</c:v>
                </c:pt>
                <c:pt idx="8210">
                  <c:v>0.16373658025383375</c:v>
                </c:pt>
                <c:pt idx="8211">
                  <c:v>0.15108996495595517</c:v>
                </c:pt>
                <c:pt idx="8212">
                  <c:v>0.15621473716816747</c:v>
                </c:pt>
                <c:pt idx="8213">
                  <c:v>0.1615874822293577</c:v>
                </c:pt>
                <c:pt idx="8214">
                  <c:v>0.1615874822293577</c:v>
                </c:pt>
                <c:pt idx="8215">
                  <c:v>0.1615874822293577</c:v>
                </c:pt>
                <c:pt idx="8216">
                  <c:v>0.16348860740485582</c:v>
                </c:pt>
                <c:pt idx="8217">
                  <c:v>0.16018230275181566</c:v>
                </c:pt>
                <c:pt idx="8218">
                  <c:v>0.16977058624563224</c:v>
                </c:pt>
                <c:pt idx="8219">
                  <c:v>0.15232982920084503</c:v>
                </c:pt>
                <c:pt idx="8220">
                  <c:v>0.15423095437634338</c:v>
                </c:pt>
                <c:pt idx="8221">
                  <c:v>0.15423095437634338</c:v>
                </c:pt>
                <c:pt idx="8222">
                  <c:v>0.15423095437634338</c:v>
                </c:pt>
                <c:pt idx="8223">
                  <c:v>0.15514018815592934</c:v>
                </c:pt>
                <c:pt idx="8224">
                  <c:v>0.15075933449065104</c:v>
                </c:pt>
                <c:pt idx="8225">
                  <c:v>0.14703974175598078</c:v>
                </c:pt>
                <c:pt idx="8226">
                  <c:v>0.15935572658855568</c:v>
                </c:pt>
                <c:pt idx="8227">
                  <c:v>0.151668568270237</c:v>
                </c:pt>
                <c:pt idx="8228">
                  <c:v>0.151668568270237</c:v>
                </c:pt>
                <c:pt idx="8229">
                  <c:v>0.151668568270237</c:v>
                </c:pt>
                <c:pt idx="8230">
                  <c:v>0.15547081862123324</c:v>
                </c:pt>
                <c:pt idx="8231">
                  <c:v>0.15472690007429923</c:v>
                </c:pt>
                <c:pt idx="8232">
                  <c:v>0.16596833589463622</c:v>
                </c:pt>
                <c:pt idx="8233">
                  <c:v>0.16943995578032833</c:v>
                </c:pt>
                <c:pt idx="8234">
                  <c:v>0.16538973258035394</c:v>
                </c:pt>
                <c:pt idx="8235">
                  <c:v>0.16538973258035394</c:v>
                </c:pt>
                <c:pt idx="8236">
                  <c:v>0.16538973258035394</c:v>
                </c:pt>
                <c:pt idx="8237">
                  <c:v>0.17605256508640887</c:v>
                </c:pt>
                <c:pt idx="8238">
                  <c:v>0.17481270084151856</c:v>
                </c:pt>
                <c:pt idx="8239">
                  <c:v>0.17464738560886661</c:v>
                </c:pt>
                <c:pt idx="8240">
                  <c:v>0.17043184717624027</c:v>
                </c:pt>
                <c:pt idx="8241">
                  <c:v>0.17415143991091075</c:v>
                </c:pt>
                <c:pt idx="8242">
                  <c:v>0.17415143991091075</c:v>
                </c:pt>
                <c:pt idx="8243">
                  <c:v>0.17415143991091075</c:v>
                </c:pt>
                <c:pt idx="8244">
                  <c:v>0.17745774456395091</c:v>
                </c:pt>
                <c:pt idx="8245">
                  <c:v>0.17183702665378253</c:v>
                </c:pt>
                <c:pt idx="8246">
                  <c:v>0.16026496036814164</c:v>
                </c:pt>
                <c:pt idx="8247">
                  <c:v>0.16332329217220387</c:v>
                </c:pt>
                <c:pt idx="8248">
                  <c:v>0.1778710326455808</c:v>
                </c:pt>
                <c:pt idx="8249">
                  <c:v>0.1778710326455808</c:v>
                </c:pt>
                <c:pt idx="8250">
                  <c:v>0.1778710326455808</c:v>
                </c:pt>
                <c:pt idx="8251">
                  <c:v>0.19175751218834969</c:v>
                </c:pt>
                <c:pt idx="8252">
                  <c:v>0.19026967509448167</c:v>
                </c:pt>
                <c:pt idx="8253">
                  <c:v>0.19126156649039383</c:v>
                </c:pt>
                <c:pt idx="8254">
                  <c:v>0.18597147904552958</c:v>
                </c:pt>
                <c:pt idx="8255">
                  <c:v>0.17274626043336849</c:v>
                </c:pt>
                <c:pt idx="8256">
                  <c:v>0.17274626043336849</c:v>
                </c:pt>
                <c:pt idx="8257">
                  <c:v>0.17274626043336849</c:v>
                </c:pt>
                <c:pt idx="8258">
                  <c:v>0.16927464054767638</c:v>
                </c:pt>
                <c:pt idx="8259">
                  <c:v>0.16927464054767638</c:v>
                </c:pt>
                <c:pt idx="8260">
                  <c:v>0.17398612467825858</c:v>
                </c:pt>
                <c:pt idx="8261">
                  <c:v>0.1810946796822952</c:v>
                </c:pt>
                <c:pt idx="8262">
                  <c:v>0.17415143991091075</c:v>
                </c:pt>
                <c:pt idx="8263">
                  <c:v>0.17415143991091075</c:v>
                </c:pt>
                <c:pt idx="8264">
                  <c:v>0.17415143991091075</c:v>
                </c:pt>
                <c:pt idx="8265">
                  <c:v>0.16365392263750778</c:v>
                </c:pt>
                <c:pt idx="8266">
                  <c:v>0.16820009153543825</c:v>
                </c:pt>
                <c:pt idx="8267">
                  <c:v>0.17671382601701668</c:v>
                </c:pt>
                <c:pt idx="8268">
                  <c:v>0.1778710326455808</c:v>
                </c:pt>
                <c:pt idx="8269">
                  <c:v>0.18390503863737928</c:v>
                </c:pt>
                <c:pt idx="8270">
                  <c:v>0.18390503863737928</c:v>
                </c:pt>
                <c:pt idx="8271">
                  <c:v>0.18390503863737928</c:v>
                </c:pt>
                <c:pt idx="8272">
                  <c:v>0.18225188631085909</c:v>
                </c:pt>
                <c:pt idx="8273">
                  <c:v>0.18183859822922921</c:v>
                </c:pt>
                <c:pt idx="8274">
                  <c:v>0.1778710326455808</c:v>
                </c:pt>
                <c:pt idx="8275">
                  <c:v>0.1862194518945075</c:v>
                </c:pt>
                <c:pt idx="8276">
                  <c:v>0.18192125584555519</c:v>
                </c:pt>
                <c:pt idx="8277">
                  <c:v>0.18192125584555519</c:v>
                </c:pt>
                <c:pt idx="8278">
                  <c:v>0.18192125584555519</c:v>
                </c:pt>
                <c:pt idx="8279">
                  <c:v>0.18456629956798731</c:v>
                </c:pt>
                <c:pt idx="8280">
                  <c:v>0.1754739617721266</c:v>
                </c:pt>
                <c:pt idx="8281">
                  <c:v>0.17902823927414491</c:v>
                </c:pt>
                <c:pt idx="8282">
                  <c:v>0.17820166311088492</c:v>
                </c:pt>
                <c:pt idx="8283">
                  <c:v>0.18142531014759911</c:v>
                </c:pt>
                <c:pt idx="8284">
                  <c:v>0.18142531014759911</c:v>
                </c:pt>
                <c:pt idx="8285">
                  <c:v>0.18142531014759911</c:v>
                </c:pt>
                <c:pt idx="8286">
                  <c:v>0.18489693003329144</c:v>
                </c:pt>
                <c:pt idx="8287">
                  <c:v>0.19729557248219209</c:v>
                </c:pt>
                <c:pt idx="8288">
                  <c:v>0.20357755132296851</c:v>
                </c:pt>
                <c:pt idx="8289">
                  <c:v>0.20506538841683675</c:v>
                </c:pt>
                <c:pt idx="8290">
                  <c:v>0.20432146986990274</c:v>
                </c:pt>
                <c:pt idx="8291">
                  <c:v>0.20432146986990274</c:v>
                </c:pt>
                <c:pt idx="8292">
                  <c:v>0.20432146986990274</c:v>
                </c:pt>
                <c:pt idx="8293">
                  <c:v>0.20878498115150701</c:v>
                </c:pt>
                <c:pt idx="8294">
                  <c:v>0.21184331295556924</c:v>
                </c:pt>
                <c:pt idx="8295">
                  <c:v>0.21605885138819558</c:v>
                </c:pt>
                <c:pt idx="8296">
                  <c:v>0.21829060702899761</c:v>
                </c:pt>
                <c:pt idx="8297">
                  <c:v>0.21589353615554363</c:v>
                </c:pt>
                <c:pt idx="8298">
                  <c:v>0.21589353615554363</c:v>
                </c:pt>
                <c:pt idx="8299">
                  <c:v>0.21589353615554363</c:v>
                </c:pt>
                <c:pt idx="8300">
                  <c:v>0.21300051958413335</c:v>
                </c:pt>
                <c:pt idx="8301">
                  <c:v>0.22250614546162395</c:v>
                </c:pt>
                <c:pt idx="8302">
                  <c:v>0.21762934609838958</c:v>
                </c:pt>
                <c:pt idx="8303">
                  <c:v>0.21184331295556924</c:v>
                </c:pt>
                <c:pt idx="8304">
                  <c:v>0.21407506859637149</c:v>
                </c:pt>
                <c:pt idx="8305">
                  <c:v>0.21407506859637149</c:v>
                </c:pt>
                <c:pt idx="8306">
                  <c:v>0.21407506859637149</c:v>
                </c:pt>
                <c:pt idx="8307">
                  <c:v>0.20853700830252886</c:v>
                </c:pt>
                <c:pt idx="8308">
                  <c:v>0.2055613341147926</c:v>
                </c:pt>
                <c:pt idx="8309">
                  <c:v>0.20977687254741917</c:v>
                </c:pt>
                <c:pt idx="8310">
                  <c:v>0.20126313806584051</c:v>
                </c:pt>
                <c:pt idx="8311">
                  <c:v>0.20448678510255469</c:v>
                </c:pt>
                <c:pt idx="8312">
                  <c:v>0.20448678510255469</c:v>
                </c:pt>
                <c:pt idx="8313">
                  <c:v>0.20448678510255469</c:v>
                </c:pt>
                <c:pt idx="8314">
                  <c:v>0.21093407917598328</c:v>
                </c:pt>
                <c:pt idx="8315">
                  <c:v>0.21655479708615144</c:v>
                </c:pt>
                <c:pt idx="8316">
                  <c:v>0.21407506859637149</c:v>
                </c:pt>
                <c:pt idx="8317">
                  <c:v>0.22250614546162395</c:v>
                </c:pt>
                <c:pt idx="8318">
                  <c:v>0.2175466884820636</c:v>
                </c:pt>
                <c:pt idx="8319">
                  <c:v>0.2175466884820636</c:v>
                </c:pt>
                <c:pt idx="8320">
                  <c:v>0.2175466884820636</c:v>
                </c:pt>
                <c:pt idx="8321">
                  <c:v>0.22110096598408191</c:v>
                </c:pt>
                <c:pt idx="8322">
                  <c:v>0.22820952098811831</c:v>
                </c:pt>
                <c:pt idx="8323">
                  <c:v>0.23374758128196071</c:v>
                </c:pt>
                <c:pt idx="8324">
                  <c:v>0.23531807599215471</c:v>
                </c:pt>
                <c:pt idx="8325">
                  <c:v>0.23209442895544052</c:v>
                </c:pt>
                <c:pt idx="8326">
                  <c:v>0.23209442895544052</c:v>
                </c:pt>
                <c:pt idx="8327">
                  <c:v>0.23209442895544052</c:v>
                </c:pt>
                <c:pt idx="8328">
                  <c:v>0.23688857070234892</c:v>
                </c:pt>
                <c:pt idx="8329">
                  <c:v>0.23482213029419885</c:v>
                </c:pt>
                <c:pt idx="8330">
                  <c:v>0.24069082105334516</c:v>
                </c:pt>
                <c:pt idx="8331">
                  <c:v>0.2417653700655833</c:v>
                </c:pt>
                <c:pt idx="8332">
                  <c:v>0.24011221773906311</c:v>
                </c:pt>
                <c:pt idx="8333">
                  <c:v>0.24011221773906311</c:v>
                </c:pt>
                <c:pt idx="8334">
                  <c:v>0.24011221773906311</c:v>
                </c:pt>
                <c:pt idx="8335">
                  <c:v>0.22911875476770449</c:v>
                </c:pt>
                <c:pt idx="8336">
                  <c:v>0.22407664017181816</c:v>
                </c:pt>
                <c:pt idx="8337">
                  <c:v>0.21605885138819558</c:v>
                </c:pt>
                <c:pt idx="8338">
                  <c:v>0.22614308057996824</c:v>
                </c:pt>
                <c:pt idx="8339">
                  <c:v>0.21655479708615144</c:v>
                </c:pt>
                <c:pt idx="8340">
                  <c:v>0.21655479708615144</c:v>
                </c:pt>
                <c:pt idx="8341">
                  <c:v>0.21655479708615144</c:v>
                </c:pt>
                <c:pt idx="8342">
                  <c:v>0.220770335518778</c:v>
                </c:pt>
                <c:pt idx="8343">
                  <c:v>0.21630682423717351</c:v>
                </c:pt>
                <c:pt idx="8344">
                  <c:v>0.22978001569831252</c:v>
                </c:pt>
                <c:pt idx="8345">
                  <c:v>0.23002798854729045</c:v>
                </c:pt>
                <c:pt idx="8346">
                  <c:v>0.22738294482485832</c:v>
                </c:pt>
                <c:pt idx="8347">
                  <c:v>0.22738294482485832</c:v>
                </c:pt>
                <c:pt idx="8348">
                  <c:v>0.22738294482485832</c:v>
                </c:pt>
                <c:pt idx="8349">
                  <c:v>0.2393682991921291</c:v>
                </c:pt>
                <c:pt idx="8350">
                  <c:v>0.23845906541254291</c:v>
                </c:pt>
                <c:pt idx="8351">
                  <c:v>0.23845906541254291</c:v>
                </c:pt>
                <c:pt idx="8352">
                  <c:v>0.22688699912690224</c:v>
                </c:pt>
                <c:pt idx="8353">
                  <c:v>0.23300366273502671</c:v>
                </c:pt>
                <c:pt idx="8354">
                  <c:v>0.23300366273502671</c:v>
                </c:pt>
                <c:pt idx="8355">
                  <c:v>0.23300366273502671</c:v>
                </c:pt>
                <c:pt idx="8356">
                  <c:v>0.23763248924928293</c:v>
                </c:pt>
                <c:pt idx="8357">
                  <c:v>0.22887078191872634</c:v>
                </c:pt>
                <c:pt idx="8358">
                  <c:v>0.2369712283186749</c:v>
                </c:pt>
                <c:pt idx="8359">
                  <c:v>0.23308632035135268</c:v>
                </c:pt>
                <c:pt idx="8360">
                  <c:v>0.22837483622077026</c:v>
                </c:pt>
                <c:pt idx="8361">
                  <c:v>0.22837483622077026</c:v>
                </c:pt>
                <c:pt idx="8362">
                  <c:v>0.22837483622077026</c:v>
                </c:pt>
                <c:pt idx="8363">
                  <c:v>0.23705388593500087</c:v>
                </c:pt>
                <c:pt idx="8364">
                  <c:v>0.23664059785337099</c:v>
                </c:pt>
                <c:pt idx="8365">
                  <c:v>0.25143631117572585</c:v>
                </c:pt>
                <c:pt idx="8366">
                  <c:v>0.24093879390232331</c:v>
                </c:pt>
                <c:pt idx="8367">
                  <c:v>0.23713654355132685</c:v>
                </c:pt>
                <c:pt idx="8368">
                  <c:v>0.23713654355132685</c:v>
                </c:pt>
                <c:pt idx="8369">
                  <c:v>0.23713654355132685</c:v>
                </c:pt>
                <c:pt idx="8370">
                  <c:v>0.24060816343701918</c:v>
                </c:pt>
                <c:pt idx="8371">
                  <c:v>0.24713811512677353</c:v>
                </c:pt>
                <c:pt idx="8372">
                  <c:v>0.24366649524108142</c:v>
                </c:pt>
                <c:pt idx="8373">
                  <c:v>0.24565027803290551</c:v>
                </c:pt>
                <c:pt idx="8374">
                  <c:v>0.22754826005751028</c:v>
                </c:pt>
                <c:pt idx="8375">
                  <c:v>0.22754826005751028</c:v>
                </c:pt>
                <c:pt idx="8376">
                  <c:v>0.22754826005751028</c:v>
                </c:pt>
                <c:pt idx="8377">
                  <c:v>0.22490321633507815</c:v>
                </c:pt>
                <c:pt idx="8378">
                  <c:v>0.21498430237595745</c:v>
                </c:pt>
                <c:pt idx="8379">
                  <c:v>0.21729871563308545</c:v>
                </c:pt>
                <c:pt idx="8380">
                  <c:v>0.2179599765636937</c:v>
                </c:pt>
                <c:pt idx="8381">
                  <c:v>0.20870232353518103</c:v>
                </c:pt>
                <c:pt idx="8382">
                  <c:v>0.20870232353518103</c:v>
                </c:pt>
                <c:pt idx="8383">
                  <c:v>0.20870232353518103</c:v>
                </c:pt>
                <c:pt idx="8384">
                  <c:v>0.21143002487393914</c:v>
                </c:pt>
                <c:pt idx="8385">
                  <c:v>0.20151111091481844</c:v>
                </c:pt>
                <c:pt idx="8386">
                  <c:v>0.20159376853114441</c:v>
                </c:pt>
                <c:pt idx="8387">
                  <c:v>0.18572350619655142</c:v>
                </c:pt>
                <c:pt idx="8388">
                  <c:v>0.18555819096389925</c:v>
                </c:pt>
                <c:pt idx="8389">
                  <c:v>0.18555819096389925</c:v>
                </c:pt>
                <c:pt idx="8390">
                  <c:v>0.18555819096389925</c:v>
                </c:pt>
                <c:pt idx="8391">
                  <c:v>0.18068139160066488</c:v>
                </c:pt>
                <c:pt idx="8392">
                  <c:v>0.1778710326455808</c:v>
                </c:pt>
                <c:pt idx="8393">
                  <c:v>0.18423566910268341</c:v>
                </c:pt>
                <c:pt idx="8394">
                  <c:v>0.1882032346863316</c:v>
                </c:pt>
                <c:pt idx="8395">
                  <c:v>0.19002170224550374</c:v>
                </c:pt>
                <c:pt idx="8396">
                  <c:v>0.19002170224550374</c:v>
                </c:pt>
                <c:pt idx="8397">
                  <c:v>0.19002170224550374</c:v>
                </c:pt>
                <c:pt idx="8398">
                  <c:v>0.18886449561693963</c:v>
                </c:pt>
                <c:pt idx="8399">
                  <c:v>0.18646742474348543</c:v>
                </c:pt>
                <c:pt idx="8400">
                  <c:v>0.18489693003329144</c:v>
                </c:pt>
                <c:pt idx="8401">
                  <c:v>0.16218889904574563</c:v>
                </c:pt>
                <c:pt idx="8402">
                  <c:v>0.16283825727960277</c:v>
                </c:pt>
                <c:pt idx="8403">
                  <c:v>0.16283825727960277</c:v>
                </c:pt>
                <c:pt idx="8404">
                  <c:v>0.16283825727960277</c:v>
                </c:pt>
                <c:pt idx="8405">
                  <c:v>0.16990002807279869</c:v>
                </c:pt>
                <c:pt idx="8406">
                  <c:v>0.16632855778658473</c:v>
                </c:pt>
                <c:pt idx="8407">
                  <c:v>0.16990002807279869</c:v>
                </c:pt>
                <c:pt idx="8408">
                  <c:v>0.16218889904574563</c:v>
                </c:pt>
                <c:pt idx="8409">
                  <c:v>0.16990002807279869</c:v>
                </c:pt>
                <c:pt idx="8410">
                  <c:v>0.16990002807279869</c:v>
                </c:pt>
                <c:pt idx="8411">
                  <c:v>0.16990002807279869</c:v>
                </c:pt>
                <c:pt idx="8412">
                  <c:v>0.17809817577524467</c:v>
                </c:pt>
                <c:pt idx="8413">
                  <c:v>0.17655594996983393</c:v>
                </c:pt>
                <c:pt idx="8414">
                  <c:v>0.17793583621678044</c:v>
                </c:pt>
                <c:pt idx="8415">
                  <c:v>0.17720530820369107</c:v>
                </c:pt>
                <c:pt idx="8416">
                  <c:v>0.1676272742542988</c:v>
                </c:pt>
                <c:pt idx="8417">
                  <c:v>0.1676272742542988</c:v>
                </c:pt>
                <c:pt idx="8418">
                  <c:v>0.1676272742542988</c:v>
                </c:pt>
                <c:pt idx="8419">
                  <c:v>0.16770844403353102</c:v>
                </c:pt>
                <c:pt idx="8420">
                  <c:v>0.16080901279879933</c:v>
                </c:pt>
                <c:pt idx="8421">
                  <c:v>0.14457505695237183</c:v>
                </c:pt>
                <c:pt idx="8422">
                  <c:v>0.14376335916005045</c:v>
                </c:pt>
                <c:pt idx="8423">
                  <c:v>0.14757833878396087</c:v>
                </c:pt>
                <c:pt idx="8424">
                  <c:v>0.14757833878396087</c:v>
                </c:pt>
                <c:pt idx="8425">
                  <c:v>0.14757833878396087</c:v>
                </c:pt>
                <c:pt idx="8426">
                  <c:v>0.14871471569321093</c:v>
                </c:pt>
                <c:pt idx="8427">
                  <c:v>0.14254581247156839</c:v>
                </c:pt>
                <c:pt idx="8428">
                  <c:v>0.13791913505533637</c:v>
                </c:pt>
                <c:pt idx="8429">
                  <c:v>0.13337362741833703</c:v>
                </c:pt>
                <c:pt idx="8430">
                  <c:v>0.12533781927435528</c:v>
                </c:pt>
                <c:pt idx="8431">
                  <c:v>0.12533781927435528</c:v>
                </c:pt>
                <c:pt idx="8432">
                  <c:v>0.12533781927435528</c:v>
                </c:pt>
                <c:pt idx="8433">
                  <c:v>0.13061385492444422</c:v>
                </c:pt>
                <c:pt idx="8434">
                  <c:v>0.13337362741833703</c:v>
                </c:pt>
                <c:pt idx="8435">
                  <c:v>0.12817876154747987</c:v>
                </c:pt>
                <c:pt idx="8436">
                  <c:v>0.11494808753264163</c:v>
                </c:pt>
                <c:pt idx="8437">
                  <c:v>0.10910386342792777</c:v>
                </c:pt>
                <c:pt idx="8438">
                  <c:v>0.10910386342792777</c:v>
                </c:pt>
                <c:pt idx="8439">
                  <c:v>0.10910386342792777</c:v>
                </c:pt>
                <c:pt idx="8440">
                  <c:v>0.10821099585637417</c:v>
                </c:pt>
                <c:pt idx="8441">
                  <c:v>0.11933125561117697</c:v>
                </c:pt>
                <c:pt idx="8442">
                  <c:v>0.11421755951955248</c:v>
                </c:pt>
                <c:pt idx="8443">
                  <c:v>0.11056491945410629</c:v>
                </c:pt>
                <c:pt idx="8444">
                  <c:v>0.10537005358324936</c:v>
                </c:pt>
                <c:pt idx="8445">
                  <c:v>0.10537005358324936</c:v>
                </c:pt>
                <c:pt idx="8446">
                  <c:v>0.10537005358324936</c:v>
                </c:pt>
                <c:pt idx="8447">
                  <c:v>0.10382782777783883</c:v>
                </c:pt>
                <c:pt idx="8448">
                  <c:v>0.11762669024730221</c:v>
                </c:pt>
                <c:pt idx="8449">
                  <c:v>0.10439601623246375</c:v>
                </c:pt>
                <c:pt idx="8450">
                  <c:v>0.10528888380401713</c:v>
                </c:pt>
                <c:pt idx="8451">
                  <c:v>0.1051265442455529</c:v>
                </c:pt>
                <c:pt idx="8452">
                  <c:v>0.1051265442455529</c:v>
                </c:pt>
                <c:pt idx="8453">
                  <c:v>0.1051265442455529</c:v>
                </c:pt>
                <c:pt idx="8454">
                  <c:v>0.10374665799860661</c:v>
                </c:pt>
                <c:pt idx="8455">
                  <c:v>9.6279038309249998E-2</c:v>
                </c:pt>
                <c:pt idx="8456">
                  <c:v>9.8308282790053436E-2</c:v>
                </c:pt>
                <c:pt idx="8457">
                  <c:v>0.10033752727085687</c:v>
                </c:pt>
                <c:pt idx="8458">
                  <c:v>0.1060194118171065</c:v>
                </c:pt>
                <c:pt idx="8459">
                  <c:v>0.1060194118171065</c:v>
                </c:pt>
                <c:pt idx="8460">
                  <c:v>0.1060194118171065</c:v>
                </c:pt>
                <c:pt idx="8461">
                  <c:v>0.10074337616701756</c:v>
                </c:pt>
                <c:pt idx="8462">
                  <c:v>0.10431484645323152</c:v>
                </c:pt>
                <c:pt idx="8463">
                  <c:v>0.11202597548028481</c:v>
                </c:pt>
                <c:pt idx="8464">
                  <c:v>0.10228560197242831</c:v>
                </c:pt>
                <c:pt idx="8465">
                  <c:v>0.10569473270017804</c:v>
                </c:pt>
                <c:pt idx="8466">
                  <c:v>0.10569473270017804</c:v>
                </c:pt>
                <c:pt idx="8467">
                  <c:v>0.10569473270017804</c:v>
                </c:pt>
                <c:pt idx="8468">
                  <c:v>0.10634409093403496</c:v>
                </c:pt>
                <c:pt idx="8469">
                  <c:v>0.10399016733630306</c:v>
                </c:pt>
                <c:pt idx="8470">
                  <c:v>0.10877918431099931</c:v>
                </c:pt>
                <c:pt idx="8471">
                  <c:v>0.11032141011640961</c:v>
                </c:pt>
                <c:pt idx="8472">
                  <c:v>0.1171396715719093</c:v>
                </c:pt>
                <c:pt idx="8473">
                  <c:v>0.1171396715719093</c:v>
                </c:pt>
                <c:pt idx="8474">
                  <c:v>0.1171396715719093</c:v>
                </c:pt>
                <c:pt idx="8475">
                  <c:v>0.11007790077871338</c:v>
                </c:pt>
                <c:pt idx="8476">
                  <c:v>0.11787019958499845</c:v>
                </c:pt>
                <c:pt idx="8477">
                  <c:v>0.11511042709110586</c:v>
                </c:pt>
                <c:pt idx="8478">
                  <c:v>0.10447718601169598</c:v>
                </c:pt>
                <c:pt idx="8479">
                  <c:v>9.8551792127749671E-2</c:v>
                </c:pt>
                <c:pt idx="8480">
                  <c:v>9.8551792127749671E-2</c:v>
                </c:pt>
                <c:pt idx="8481">
                  <c:v>9.8551792127749671E-2</c:v>
                </c:pt>
                <c:pt idx="8482">
                  <c:v>0.10033752727085687</c:v>
                </c:pt>
                <c:pt idx="8483">
                  <c:v>9.5792019633857306E-2</c:v>
                </c:pt>
                <c:pt idx="8484">
                  <c:v>8.0694440696679415E-2</c:v>
                </c:pt>
                <c:pt idx="8485">
                  <c:v>7.7853498423554823E-2</c:v>
                </c:pt>
                <c:pt idx="8486">
                  <c:v>8.8730248840661163E-2</c:v>
                </c:pt>
                <c:pt idx="8487">
                  <c:v>8.8730248840661163E-2</c:v>
                </c:pt>
                <c:pt idx="8488">
                  <c:v>8.8730248840661163E-2</c:v>
                </c:pt>
                <c:pt idx="8489">
                  <c:v>9.4006284490750103E-2</c:v>
                </c:pt>
                <c:pt idx="8490">
                  <c:v>8.8730248840661163E-2</c:v>
                </c:pt>
                <c:pt idx="8491">
                  <c:v>9.676605698464269E-2</c:v>
                </c:pt>
                <c:pt idx="8492">
                  <c:v>0.10244794153089254</c:v>
                </c:pt>
                <c:pt idx="8493">
                  <c:v>9.6116698750785767E-2</c:v>
                </c:pt>
                <c:pt idx="8494">
                  <c:v>9.6116698750785767E-2</c:v>
                </c:pt>
                <c:pt idx="8495">
                  <c:v>9.6116698750785767E-2</c:v>
                </c:pt>
                <c:pt idx="8496">
                  <c:v>9.4655642724607247E-2</c:v>
                </c:pt>
                <c:pt idx="8497">
                  <c:v>8.7593871931411327E-2</c:v>
                </c:pt>
                <c:pt idx="8498">
                  <c:v>8.2804854956715301E-2</c:v>
                </c:pt>
                <c:pt idx="8499">
                  <c:v>8.4428250541358052E-2</c:v>
                </c:pt>
                <c:pt idx="8500">
                  <c:v>9.571084985462508E-2</c:v>
                </c:pt>
                <c:pt idx="8501">
                  <c:v>9.571084985462508E-2</c:v>
                </c:pt>
                <c:pt idx="8502">
                  <c:v>9.571084985462508E-2</c:v>
                </c:pt>
                <c:pt idx="8503">
                  <c:v>0.102772620647821</c:v>
                </c:pt>
                <c:pt idx="8504">
                  <c:v>0.10447718601169598</c:v>
                </c:pt>
                <c:pt idx="8505">
                  <c:v>0.10821099585637417</c:v>
                </c:pt>
                <c:pt idx="8506">
                  <c:v>0.10228560197242831</c:v>
                </c:pt>
                <c:pt idx="8507">
                  <c:v>9.571084985462508E-2</c:v>
                </c:pt>
                <c:pt idx="8508">
                  <c:v>9.571084985462508E-2</c:v>
                </c:pt>
                <c:pt idx="8509">
                  <c:v>9.571084985462508E-2</c:v>
                </c:pt>
                <c:pt idx="8510">
                  <c:v>9.4574472945375021E-2</c:v>
                </c:pt>
                <c:pt idx="8511">
                  <c:v>9.0759493321464602E-2</c:v>
                </c:pt>
                <c:pt idx="8512">
                  <c:v>8.6619834580625499E-2</c:v>
                </c:pt>
                <c:pt idx="8513">
                  <c:v>7.898987533280466E-2</c:v>
                </c:pt>
                <c:pt idx="8514">
                  <c:v>8.6538664801393494E-2</c:v>
                </c:pt>
                <c:pt idx="8515">
                  <c:v>8.6538664801393494E-2</c:v>
                </c:pt>
                <c:pt idx="8516">
                  <c:v>8.6538664801393494E-2</c:v>
                </c:pt>
                <c:pt idx="8517">
                  <c:v>8.7431532372946874E-2</c:v>
                </c:pt>
                <c:pt idx="8518">
                  <c:v>6.8600143591091012E-2</c:v>
                </c:pt>
                <c:pt idx="8519">
                  <c:v>7.2577462773465662E-2</c:v>
                </c:pt>
                <c:pt idx="8520">
                  <c:v>7.3470330345019264E-2</c:v>
                </c:pt>
                <c:pt idx="8521">
                  <c:v>7.9395724228965348E-2</c:v>
                </c:pt>
                <c:pt idx="8522">
                  <c:v>7.9395724228965348E-2</c:v>
                </c:pt>
                <c:pt idx="8523">
                  <c:v>7.9395724228965348E-2</c:v>
                </c:pt>
                <c:pt idx="8524">
                  <c:v>7.0954067188822911E-2</c:v>
                </c:pt>
                <c:pt idx="8525">
                  <c:v>5.37460739916098E-2</c:v>
                </c:pt>
                <c:pt idx="8526">
                  <c:v>4.0109551080610872E-2</c:v>
                </c:pt>
                <c:pt idx="8527">
                  <c:v>2.7284725961933098E-2</c:v>
                </c:pt>
                <c:pt idx="8528">
                  <c:v>3.5888722560539543E-2</c:v>
                </c:pt>
                <c:pt idx="8529">
                  <c:v>3.5888722560539543E-2</c:v>
                </c:pt>
                <c:pt idx="8530">
                  <c:v>3.5888722560539543E-2</c:v>
                </c:pt>
                <c:pt idx="8531">
                  <c:v>3.7512118145182294E-2</c:v>
                </c:pt>
                <c:pt idx="8532">
                  <c:v>2.7203556182700872E-2</c:v>
                </c:pt>
                <c:pt idx="8533">
                  <c:v>2.4524953468040289E-2</c:v>
                </c:pt>
                <c:pt idx="8534">
                  <c:v>1.7057333778683681E-2</c:v>
                </c:pt>
                <c:pt idx="8535">
                  <c:v>3.501980646916758E-3</c:v>
                </c:pt>
                <c:pt idx="8536">
                  <c:v>3.501980646916758E-3</c:v>
                </c:pt>
                <c:pt idx="8537">
                  <c:v>3.501980646916758E-3</c:v>
                </c:pt>
                <c:pt idx="8538">
                  <c:v>6.0994135823451145E-3</c:v>
                </c:pt>
                <c:pt idx="8539">
                  <c:v>-1.1108579614868108E-2</c:v>
                </c:pt>
                <c:pt idx="8540">
                  <c:v>8.8591860762377017E-3</c:v>
                </c:pt>
                <c:pt idx="8541">
                  <c:v>1.2024807466291199E-2</c:v>
                </c:pt>
                <c:pt idx="8542">
                  <c:v>2.0547634285665639E-2</c:v>
                </c:pt>
                <c:pt idx="8543">
                  <c:v>2.0547634285665639E-2</c:v>
                </c:pt>
                <c:pt idx="8544">
                  <c:v>2.0547634285665639E-2</c:v>
                </c:pt>
                <c:pt idx="8545">
                  <c:v>2.6902828545953827E-3</c:v>
                </c:pt>
                <c:pt idx="8546">
                  <c:v>3.6643202053809887E-3</c:v>
                </c:pt>
                <c:pt idx="8547">
                  <c:v>-1.232612630335006E-2</c:v>
                </c:pt>
                <c:pt idx="8548">
                  <c:v>3.988999322309672E-3</c:v>
                </c:pt>
                <c:pt idx="8549">
                  <c:v>-4.0468088216719655E-3</c:v>
                </c:pt>
                <c:pt idx="8550">
                  <c:v>-4.0468088216719655E-3</c:v>
                </c:pt>
                <c:pt idx="8551">
                  <c:v>-4.0468088216719655E-3</c:v>
                </c:pt>
                <c:pt idx="8552">
                  <c:v>-1.1246967693151477E-3</c:v>
                </c:pt>
                <c:pt idx="8553">
                  <c:v>-7.5371093286540347E-3</c:v>
                </c:pt>
                <c:pt idx="8554">
                  <c:v>-5.5890346270826008E-3</c:v>
                </c:pt>
                <c:pt idx="8555">
                  <c:v>-1.3218993874903551E-2</c:v>
                </c:pt>
                <c:pt idx="8556">
                  <c:v>-2.7910723915920532E-2</c:v>
                </c:pt>
                <c:pt idx="8557">
                  <c:v>-2.7910723915920532E-2</c:v>
                </c:pt>
                <c:pt idx="8558">
                  <c:v>-2.7910723915920532E-2</c:v>
                </c:pt>
                <c:pt idx="8559">
                  <c:v>-3.2862080449080899E-2</c:v>
                </c:pt>
                <c:pt idx="8560">
                  <c:v>-2.7991893695152648E-2</c:v>
                </c:pt>
                <c:pt idx="8561">
                  <c:v>-2.7099026123599046E-2</c:v>
                </c:pt>
                <c:pt idx="8562">
                  <c:v>-1.7115143278046085E-2</c:v>
                </c:pt>
                <c:pt idx="8563">
                  <c:v>-1.6790464161117624E-2</c:v>
                </c:pt>
                <c:pt idx="8564">
                  <c:v>-1.6790464161117624E-2</c:v>
                </c:pt>
                <c:pt idx="8565">
                  <c:v>-1.6790464161117624E-2</c:v>
                </c:pt>
                <c:pt idx="8566">
                  <c:v>-8.2676373417431837E-3</c:v>
                </c:pt>
                <c:pt idx="8567">
                  <c:v>3.3635925686326118E-4</c:v>
                </c:pt>
                <c:pt idx="8568">
                  <c:v>-9.6235721085091708E-4</c:v>
                </c:pt>
                <c:pt idx="8569">
                  <c:v>4.8818668938630516E-3</c:v>
                </c:pt>
                <c:pt idx="8570">
                  <c:v>5.4500553484879699E-3</c:v>
                </c:pt>
                <c:pt idx="8571">
                  <c:v>5.4500553484879699E-3</c:v>
                </c:pt>
                <c:pt idx="8572">
                  <c:v>5.4500553484879699E-3</c:v>
                </c:pt>
                <c:pt idx="8573">
                  <c:v>-9.6235721085091708E-4</c:v>
                </c:pt>
                <c:pt idx="8574">
                  <c:v>-4.2091483801364182E-3</c:v>
                </c:pt>
                <c:pt idx="8575">
                  <c:v>-3.9416875622588776E-4</c:v>
                </c:pt>
                <c:pt idx="8576">
                  <c:v>1.1480570491848585E-3</c:v>
                </c:pt>
                <c:pt idx="8577">
                  <c:v>4.6383575561665946E-3</c:v>
                </c:pt>
                <c:pt idx="8578">
                  <c:v>4.6383575561665946E-3</c:v>
                </c:pt>
                <c:pt idx="8579">
                  <c:v>4.6383575561665946E-3</c:v>
                </c:pt>
                <c:pt idx="8580">
                  <c:v>-3.3162808085828166E-3</c:v>
                </c:pt>
                <c:pt idx="8581">
                  <c:v>-1.1189749394100224E-2</c:v>
                </c:pt>
                <c:pt idx="8582">
                  <c:v>-6.8065813155647747E-3</c:v>
                </c:pt>
                <c:pt idx="8583">
                  <c:v>1.6164466207130301E-2</c:v>
                </c:pt>
                <c:pt idx="8584">
                  <c:v>1.9735936493344264E-2</c:v>
                </c:pt>
                <c:pt idx="8585">
                  <c:v>1.9735936493344264E-2</c:v>
                </c:pt>
                <c:pt idx="8586">
                  <c:v>1.9735936493344264E-2</c:v>
                </c:pt>
                <c:pt idx="8587">
                  <c:v>1.7869031571005056E-2</c:v>
                </c:pt>
                <c:pt idx="8588">
                  <c:v>2.468729302650452E-2</c:v>
                </c:pt>
                <c:pt idx="8589">
                  <c:v>2.5580160598058121E-2</c:v>
                </c:pt>
                <c:pt idx="8590">
                  <c:v>3.0369177572754369E-2</c:v>
                </c:pt>
                <c:pt idx="8591">
                  <c:v>2.5742500156522352E-2</c:v>
                </c:pt>
                <c:pt idx="8592">
                  <c:v>2.5742500156522352E-2</c:v>
                </c:pt>
                <c:pt idx="8593">
                  <c:v>2.5742500156522352E-2</c:v>
                </c:pt>
                <c:pt idx="8594">
                  <c:v>2.1927520532611933E-2</c:v>
                </c:pt>
                <c:pt idx="8595">
                  <c:v>3.3128950066646956E-2</c:v>
                </c:pt>
                <c:pt idx="8596">
                  <c:v>3.4184157196664788E-2</c:v>
                </c:pt>
                <c:pt idx="8597">
                  <c:v>5.0255773484628063E-2</c:v>
                </c:pt>
                <c:pt idx="8598">
                  <c:v>4.9768754809235149E-2</c:v>
                </c:pt>
                <c:pt idx="8599">
                  <c:v>4.9768754809235149E-2</c:v>
                </c:pt>
                <c:pt idx="8600">
                  <c:v>4.9768754809235149E-2</c:v>
                </c:pt>
                <c:pt idx="8601">
                  <c:v>5.0336943263860068E-2</c:v>
                </c:pt>
                <c:pt idx="8602">
                  <c:v>4.595377518532473E-2</c:v>
                </c:pt>
                <c:pt idx="8603">
                  <c:v>3.5482873664379078E-2</c:v>
                </c:pt>
                <c:pt idx="8604">
                  <c:v>4.6359624081485196E-2</c:v>
                </c:pt>
                <c:pt idx="8605">
                  <c:v>4.7658340549199485E-2</c:v>
                </c:pt>
                <c:pt idx="8606">
                  <c:v>4.7658340549199485E-2</c:v>
                </c:pt>
                <c:pt idx="8607">
                  <c:v>4.7658340549199485E-2</c:v>
                </c:pt>
                <c:pt idx="8608">
                  <c:v>5.4801281121627854E-2</c:v>
                </c:pt>
                <c:pt idx="8609">
                  <c:v>5.4801281121627854E-2</c:v>
                </c:pt>
                <c:pt idx="8610">
                  <c:v>5.4638941563163401E-2</c:v>
                </c:pt>
                <c:pt idx="8611">
                  <c:v>6.1619542577127318E-2</c:v>
                </c:pt>
                <c:pt idx="8612">
                  <c:v>5.9103279420930965E-2</c:v>
                </c:pt>
                <c:pt idx="8613">
                  <c:v>5.9103279420930965E-2</c:v>
                </c:pt>
                <c:pt idx="8614">
                  <c:v>5.9103279420930965E-2</c:v>
                </c:pt>
                <c:pt idx="8615">
                  <c:v>6.9980029838037527E-2</c:v>
                </c:pt>
                <c:pt idx="8616">
                  <c:v>7.3713839682715721E-2</c:v>
                </c:pt>
                <c:pt idx="8617">
                  <c:v>6.8194294694930324E-2</c:v>
                </c:pt>
                <c:pt idx="8618">
                  <c:v>7.0791727630358681E-2</c:v>
                </c:pt>
                <c:pt idx="8619">
                  <c:v>7.8340517098947515E-2</c:v>
                </c:pt>
                <c:pt idx="8620">
                  <c:v>7.8340517098947515E-2</c:v>
                </c:pt>
                <c:pt idx="8621">
                  <c:v>7.8340517098947515E-2</c:v>
                </c:pt>
                <c:pt idx="8622">
                  <c:v>7.4282028137340639E-2</c:v>
                </c:pt>
                <c:pt idx="8623">
                  <c:v>6.9655350721108844E-2</c:v>
                </c:pt>
                <c:pt idx="8624">
                  <c:v>4.1651776886021397E-2</c:v>
                </c:pt>
                <c:pt idx="8625">
                  <c:v>4.0921248872932248E-2</c:v>
                </c:pt>
                <c:pt idx="8626">
                  <c:v>3.5077024768218168E-2</c:v>
                </c:pt>
                <c:pt idx="8627">
                  <c:v>3.5077024768218168E-2</c:v>
                </c:pt>
                <c:pt idx="8628">
                  <c:v>3.5077024768218168E-2</c:v>
                </c:pt>
                <c:pt idx="8629">
                  <c:v>4.1083588431396478E-2</c:v>
                </c:pt>
                <c:pt idx="8630">
                  <c:v>4.5547926289164042E-2</c:v>
                </c:pt>
                <c:pt idx="8631">
                  <c:v>4.3599851587592831E-2</c:v>
                </c:pt>
                <c:pt idx="8632">
                  <c:v>4.0677739535235791E-2</c:v>
                </c:pt>
                <c:pt idx="8633">
                  <c:v>3.1505554482004205E-2</c:v>
                </c:pt>
                <c:pt idx="8634">
                  <c:v>3.1505554482004205E-2</c:v>
                </c:pt>
                <c:pt idx="8635">
                  <c:v>3.1505554482004205E-2</c:v>
                </c:pt>
                <c:pt idx="8636">
                  <c:v>2.7447065520397329E-2</c:v>
                </c:pt>
                <c:pt idx="8637">
                  <c:v>2.4768462805736746E-2</c:v>
                </c:pt>
                <c:pt idx="8638">
                  <c:v>2.7447065520397329E-2</c:v>
                </c:pt>
                <c:pt idx="8639">
                  <c:v>3.2479591832789811E-2</c:v>
                </c:pt>
                <c:pt idx="8640">
                  <c:v>3.6132231898236E-2</c:v>
                </c:pt>
                <c:pt idx="8641">
                  <c:v>3.6132231898236E-2</c:v>
                </c:pt>
                <c:pt idx="8642">
                  <c:v>3.6132231898236E-2</c:v>
                </c:pt>
                <c:pt idx="8643">
                  <c:v>2.7934084195790021E-2</c:v>
                </c:pt>
                <c:pt idx="8644">
                  <c:v>2.9800989118129229E-2</c:v>
                </c:pt>
                <c:pt idx="8645">
                  <c:v>3.994721152214642E-2</c:v>
                </c:pt>
                <c:pt idx="8646">
                  <c:v>4.1083588431396478E-2</c:v>
                </c:pt>
                <c:pt idx="8647">
                  <c:v>4.6765472977646105E-2</c:v>
                </c:pt>
                <c:pt idx="8648">
                  <c:v>4.6765472977646105E-2</c:v>
                </c:pt>
                <c:pt idx="8649">
                  <c:v>4.6765472977646105E-2</c:v>
                </c:pt>
                <c:pt idx="8650">
                  <c:v>4.4898568055306898E-2</c:v>
                </c:pt>
                <c:pt idx="8651">
                  <c:v>2.9476310001200767E-2</c:v>
                </c:pt>
                <c:pt idx="8652">
                  <c:v>3.2723101170486268E-2</c:v>
                </c:pt>
                <c:pt idx="8653">
                  <c:v>3.0369177572754369E-2</c:v>
                </c:pt>
                <c:pt idx="8654">
                  <c:v>2.923280066350431E-2</c:v>
                </c:pt>
                <c:pt idx="8655">
                  <c:v>2.923280066350431E-2</c:v>
                </c:pt>
                <c:pt idx="8656">
                  <c:v>2.923280066350431E-2</c:v>
                </c:pt>
                <c:pt idx="8657">
                  <c:v>4.5466756509931816E-2</c:v>
                </c:pt>
                <c:pt idx="8658">
                  <c:v>5.4882450900859858E-2</c:v>
                </c:pt>
                <c:pt idx="8659">
                  <c:v>5.5612978913949007E-2</c:v>
                </c:pt>
                <c:pt idx="8660">
                  <c:v>6.1376033239430861E-2</c:v>
                </c:pt>
                <c:pt idx="8661">
                  <c:v>5.9103279420930965E-2</c:v>
                </c:pt>
                <c:pt idx="8662">
                  <c:v>5.9103279420930965E-2</c:v>
                </c:pt>
                <c:pt idx="8663">
                  <c:v>5.9103279420930965E-2</c:v>
                </c:pt>
                <c:pt idx="8664">
                  <c:v>6.0564335447109485E-2</c:v>
                </c:pt>
                <c:pt idx="8665">
                  <c:v>7.5661914384286932E-2</c:v>
                </c:pt>
                <c:pt idx="8666">
                  <c:v>8.7675041710643553E-2</c:v>
                </c:pt>
                <c:pt idx="8667">
                  <c:v>8.0532101138215184E-2</c:v>
                </c:pt>
                <c:pt idx="8668">
                  <c:v>9.5061491620767935E-2</c:v>
                </c:pt>
                <c:pt idx="8669">
                  <c:v>9.5061491620767935E-2</c:v>
                </c:pt>
                <c:pt idx="8670">
                  <c:v>9.5061491620767935E-2</c:v>
                </c:pt>
                <c:pt idx="8671">
                  <c:v>9.2301719126875126E-2</c:v>
                </c:pt>
                <c:pt idx="8672">
                  <c:v>0.10244794153089254</c:v>
                </c:pt>
                <c:pt idx="8673">
                  <c:v>0.10626292115480296</c:v>
                </c:pt>
                <c:pt idx="8674">
                  <c:v>0.10658760027173142</c:v>
                </c:pt>
                <c:pt idx="8675">
                  <c:v>0.1194935951696412</c:v>
                </c:pt>
                <c:pt idx="8676">
                  <c:v>0.1194935951696412</c:v>
                </c:pt>
                <c:pt idx="8677">
                  <c:v>0.1194935951696412</c:v>
                </c:pt>
                <c:pt idx="8678">
                  <c:v>0.11056491945410629</c:v>
                </c:pt>
                <c:pt idx="8679">
                  <c:v>0.12290272589739115</c:v>
                </c:pt>
                <c:pt idx="8680">
                  <c:v>0.13126321315830114</c:v>
                </c:pt>
                <c:pt idx="8681">
                  <c:v>0.13045151536597999</c:v>
                </c:pt>
                <c:pt idx="8682">
                  <c:v>0.13175023183369405</c:v>
                </c:pt>
                <c:pt idx="8683">
                  <c:v>0.13175023183369405</c:v>
                </c:pt>
                <c:pt idx="8684">
                  <c:v>0.13175023183369405</c:v>
                </c:pt>
                <c:pt idx="8685">
                  <c:v>0.12614951706667665</c:v>
                </c:pt>
                <c:pt idx="8686">
                  <c:v>0.13028917580751576</c:v>
                </c:pt>
                <c:pt idx="8687">
                  <c:v>0.13337362741833703</c:v>
                </c:pt>
                <c:pt idx="8688">
                  <c:v>0.14295166136772908</c:v>
                </c:pt>
                <c:pt idx="8689">
                  <c:v>0.13467234388605087</c:v>
                </c:pt>
                <c:pt idx="8690">
                  <c:v>0.13467234388605087</c:v>
                </c:pt>
                <c:pt idx="8691">
                  <c:v>0.13467234388605087</c:v>
                </c:pt>
                <c:pt idx="8692">
                  <c:v>0.13215608072985474</c:v>
                </c:pt>
                <c:pt idx="8693">
                  <c:v>0.1148669177534094</c:v>
                </c:pt>
                <c:pt idx="8694">
                  <c:v>0.13369830653526549</c:v>
                </c:pt>
                <c:pt idx="8695">
                  <c:v>0.12988332691135485</c:v>
                </c:pt>
                <c:pt idx="8696">
                  <c:v>0.13248075984678342</c:v>
                </c:pt>
                <c:pt idx="8697">
                  <c:v>0.13248075984678342</c:v>
                </c:pt>
                <c:pt idx="8698">
                  <c:v>0.13248075984678342</c:v>
                </c:pt>
                <c:pt idx="8699">
                  <c:v>0.13361713675603326</c:v>
                </c:pt>
                <c:pt idx="8700">
                  <c:v>0.12509430993665882</c:v>
                </c:pt>
                <c:pt idx="8701">
                  <c:v>0.11762669024730221</c:v>
                </c:pt>
                <c:pt idx="8702">
                  <c:v>0.13085736426214067</c:v>
                </c:pt>
                <c:pt idx="8703">
                  <c:v>0.13231842028831897</c:v>
                </c:pt>
                <c:pt idx="8704">
                  <c:v>0.13231842028831897</c:v>
                </c:pt>
                <c:pt idx="8705">
                  <c:v>0.13231842028831897</c:v>
                </c:pt>
                <c:pt idx="8706">
                  <c:v>0.12752940331362295</c:v>
                </c:pt>
                <c:pt idx="8707">
                  <c:v>0.13962370041921135</c:v>
                </c:pt>
                <c:pt idx="8708">
                  <c:v>0.14814652723858601</c:v>
                </c:pt>
                <c:pt idx="8709">
                  <c:v>0.15261086509635335</c:v>
                </c:pt>
                <c:pt idx="8710">
                  <c:v>0.13913668174381866</c:v>
                </c:pt>
                <c:pt idx="8711">
                  <c:v>0.13913668174381866</c:v>
                </c:pt>
                <c:pt idx="8712">
                  <c:v>0.13913668174381866</c:v>
                </c:pt>
                <c:pt idx="8713">
                  <c:v>0.12996449669058707</c:v>
                </c:pt>
                <c:pt idx="8714">
                  <c:v>0.11843838803962337</c:v>
                </c:pt>
                <c:pt idx="8715">
                  <c:v>0.11884423693578428</c:v>
                </c:pt>
                <c:pt idx="8716">
                  <c:v>0.10861684475253486</c:v>
                </c:pt>
                <c:pt idx="8717">
                  <c:v>0.11145778702565967</c:v>
                </c:pt>
                <c:pt idx="8718">
                  <c:v>0.11145778702565967</c:v>
                </c:pt>
                <c:pt idx="8719">
                  <c:v>0.11145778702565967</c:v>
                </c:pt>
                <c:pt idx="8720">
                  <c:v>0.102772620647821</c:v>
                </c:pt>
                <c:pt idx="8721">
                  <c:v>9.5223831179232166E-2</c:v>
                </c:pt>
                <c:pt idx="8722">
                  <c:v>9.733424543926783E-2</c:v>
                </c:pt>
                <c:pt idx="8723">
                  <c:v>0.10756163762251703</c:v>
                </c:pt>
                <c:pt idx="8724">
                  <c:v>0.11097076835026698</c:v>
                </c:pt>
                <c:pt idx="8725">
                  <c:v>0.11097076835026698</c:v>
                </c:pt>
                <c:pt idx="8726">
                  <c:v>0.11097076835026698</c:v>
                </c:pt>
                <c:pt idx="8727">
                  <c:v>0.1060194118171065</c:v>
                </c:pt>
                <c:pt idx="8728">
                  <c:v>8.5483457671375662E-2</c:v>
                </c:pt>
                <c:pt idx="8729">
                  <c:v>8.2155496722857935E-2</c:v>
                </c:pt>
                <c:pt idx="8730">
                  <c:v>8.4671759879054287E-2</c:v>
                </c:pt>
                <c:pt idx="8731">
                  <c:v>7.4931386371197783E-2</c:v>
                </c:pt>
                <c:pt idx="8732">
                  <c:v>7.4931386371197783E-2</c:v>
                </c:pt>
                <c:pt idx="8733">
                  <c:v>7.4931386371197783E-2</c:v>
                </c:pt>
                <c:pt idx="8734">
                  <c:v>6.5028673304877049E-2</c:v>
                </c:pt>
                <c:pt idx="8735">
                  <c:v>5.3583734433145569E-2</c:v>
                </c:pt>
                <c:pt idx="8736">
                  <c:v>6.6814408447984031E-2</c:v>
                </c:pt>
                <c:pt idx="8737">
                  <c:v>7.3632669903483494E-2</c:v>
                </c:pt>
                <c:pt idx="8738">
                  <c:v>8.8892588399125394E-2</c:v>
                </c:pt>
                <c:pt idx="8739">
                  <c:v>8.8892588399125394E-2</c:v>
                </c:pt>
                <c:pt idx="8740">
                  <c:v>8.8892588399125394E-2</c:v>
                </c:pt>
                <c:pt idx="8741">
                  <c:v>8.0045082462822492E-2</c:v>
                </c:pt>
                <c:pt idx="8742">
                  <c:v>7.663595173507276E-2</c:v>
                </c:pt>
                <c:pt idx="8743">
                  <c:v>7.6230102838912073E-2</c:v>
                </c:pt>
                <c:pt idx="8744">
                  <c:v>7.5093725929662014E-2</c:v>
                </c:pt>
                <c:pt idx="8745">
                  <c:v>7.4200858358108412E-2</c:v>
                </c:pt>
                <c:pt idx="8746">
                  <c:v>7.4200858358108412E-2</c:v>
                </c:pt>
                <c:pt idx="8747">
                  <c:v>7.4200858358108412E-2</c:v>
                </c:pt>
                <c:pt idx="8748">
                  <c:v>8.6944513697554182E-2</c:v>
                </c:pt>
                <c:pt idx="8749">
                  <c:v>8.6376325242929264E-2</c:v>
                </c:pt>
                <c:pt idx="8750">
                  <c:v>7.2496292994233658E-2</c:v>
                </c:pt>
                <c:pt idx="8751">
                  <c:v>7.4606707254269322E-2</c:v>
                </c:pt>
                <c:pt idx="8752">
                  <c:v>6.9980029838037527E-2</c:v>
                </c:pt>
                <c:pt idx="8753">
                  <c:v>6.9980029838037527E-2</c:v>
                </c:pt>
                <c:pt idx="8754">
                  <c:v>6.9980029838037527E-2</c:v>
                </c:pt>
                <c:pt idx="8755">
                  <c:v>6.5028673304877049E-2</c:v>
                </c:pt>
                <c:pt idx="8756">
                  <c:v>6.2999428824073611E-2</c:v>
                </c:pt>
                <c:pt idx="8757">
                  <c:v>6.3324107941002072E-2</c:v>
                </c:pt>
                <c:pt idx="8758">
                  <c:v>6.4947503525644823E-2</c:v>
                </c:pt>
                <c:pt idx="8759">
                  <c:v>6.4785163967180592E-2</c:v>
                </c:pt>
                <c:pt idx="8760">
                  <c:v>6.4785163967180592E-2</c:v>
                </c:pt>
                <c:pt idx="8761">
                  <c:v>6.4785163967180592E-2</c:v>
                </c:pt>
                <c:pt idx="8762">
                  <c:v>6.827546447416255E-2</c:v>
                </c:pt>
                <c:pt idx="8763">
                  <c:v>6.4947503525644823E-2</c:v>
                </c:pt>
                <c:pt idx="8764">
                  <c:v>7.3389160565787259E-2</c:v>
                </c:pt>
                <c:pt idx="8765">
                  <c:v>7.8178177540483285E-2</c:v>
                </c:pt>
                <c:pt idx="8766">
                  <c:v>9.3572269681195808E-2</c:v>
                </c:pt>
                <c:pt idx="8767">
                  <c:v>9.3572269681195808E-2</c:v>
                </c:pt>
                <c:pt idx="8768">
                  <c:v>9.3572269681195808E-2</c:v>
                </c:pt>
                <c:pt idx="8769">
                  <c:v>9.1528820489026774E-2</c:v>
                </c:pt>
                <c:pt idx="8770">
                  <c:v>8.7441922104688707E-2</c:v>
                </c:pt>
                <c:pt idx="8771">
                  <c:v>7.5017751016300593E-2</c:v>
                </c:pt>
                <c:pt idx="8772">
                  <c:v>6.2675317895599658E-2</c:v>
                </c:pt>
                <c:pt idx="8773">
                  <c:v>5.5972804545285193E-2</c:v>
                </c:pt>
                <c:pt idx="8774">
                  <c:v>5.5972804545285193E-2</c:v>
                </c:pt>
                <c:pt idx="8775">
                  <c:v>5.5972804545285193E-2</c:v>
                </c:pt>
                <c:pt idx="8776">
                  <c:v>5.8016253737454226E-2</c:v>
                </c:pt>
                <c:pt idx="8777">
                  <c:v>6.0795344638804094E-2</c:v>
                </c:pt>
                <c:pt idx="8778">
                  <c:v>7.3791681500999351E-2</c:v>
                </c:pt>
                <c:pt idx="8779">
                  <c:v>9.1528820489026774E-2</c:v>
                </c:pt>
                <c:pt idx="8780">
                  <c:v>9.3408793745822116E-2</c:v>
                </c:pt>
                <c:pt idx="8781">
                  <c:v>9.3408793745822116E-2</c:v>
                </c:pt>
                <c:pt idx="8782">
                  <c:v>9.3408793745822116E-2</c:v>
                </c:pt>
                <c:pt idx="8783">
                  <c:v>8.6624542427820916E-2</c:v>
                </c:pt>
                <c:pt idx="8784">
                  <c:v>9.3735745616569499E-2</c:v>
                </c:pt>
                <c:pt idx="8785">
                  <c:v>0.10092868677300437</c:v>
                </c:pt>
                <c:pt idx="8786">
                  <c:v>0.10166432848218543</c:v>
                </c:pt>
                <c:pt idx="8787">
                  <c:v>0.11310764395833206</c:v>
                </c:pt>
                <c:pt idx="8788">
                  <c:v>0.11310764395833206</c:v>
                </c:pt>
                <c:pt idx="8789">
                  <c:v>0.11310764395833206</c:v>
                </c:pt>
                <c:pt idx="8790">
                  <c:v>0.11515109315050109</c:v>
                </c:pt>
                <c:pt idx="8791">
                  <c:v>0.11899277763177896</c:v>
                </c:pt>
                <c:pt idx="8792">
                  <c:v>0.11964668137327306</c:v>
                </c:pt>
                <c:pt idx="8793">
                  <c:v>0.12201708243618925</c:v>
                </c:pt>
                <c:pt idx="8794">
                  <c:v>0.11269895411989816</c:v>
                </c:pt>
                <c:pt idx="8795">
                  <c:v>0.11269895411989816</c:v>
                </c:pt>
                <c:pt idx="8796">
                  <c:v>0.11269895411989816</c:v>
                </c:pt>
                <c:pt idx="8797">
                  <c:v>0.11866582576103202</c:v>
                </c:pt>
                <c:pt idx="8798">
                  <c:v>0.13076304497867275</c:v>
                </c:pt>
                <c:pt idx="8799">
                  <c:v>0.12839264391575678</c:v>
                </c:pt>
                <c:pt idx="8800">
                  <c:v>0.11425197550594679</c:v>
                </c:pt>
                <c:pt idx="8801">
                  <c:v>0.11049202899235566</c:v>
                </c:pt>
                <c:pt idx="8802">
                  <c:v>0.11049202899235566</c:v>
                </c:pt>
                <c:pt idx="8803">
                  <c:v>0.11049202899235566</c:v>
                </c:pt>
                <c:pt idx="8804">
                  <c:v>0.11065550492772913</c:v>
                </c:pt>
                <c:pt idx="8805">
                  <c:v>0.11441545144132026</c:v>
                </c:pt>
                <c:pt idx="8806">
                  <c:v>0.12234403430693619</c:v>
                </c:pt>
                <c:pt idx="8807">
                  <c:v>0.1112276707015365</c:v>
                </c:pt>
                <c:pt idx="8808">
                  <c:v>0.10746772418794537</c:v>
                </c:pt>
                <c:pt idx="8809">
                  <c:v>0.10746772418794537</c:v>
                </c:pt>
                <c:pt idx="8810">
                  <c:v>0.10746772418794537</c:v>
                </c:pt>
                <c:pt idx="8811">
                  <c:v>0.10231823222367953</c:v>
                </c:pt>
                <c:pt idx="8812">
                  <c:v>0.10264518409442647</c:v>
                </c:pt>
                <c:pt idx="8813">
                  <c:v>0.10902074557399399</c:v>
                </c:pt>
                <c:pt idx="8814">
                  <c:v>0.11179983647534386</c:v>
                </c:pt>
                <c:pt idx="8815">
                  <c:v>0.11956494340558632</c:v>
                </c:pt>
                <c:pt idx="8816">
                  <c:v>0.11956494340558632</c:v>
                </c:pt>
                <c:pt idx="8817">
                  <c:v>0.11956494340558632</c:v>
                </c:pt>
                <c:pt idx="8818">
                  <c:v>0.11793018405185096</c:v>
                </c:pt>
                <c:pt idx="8819">
                  <c:v>0.1160502107950554</c:v>
                </c:pt>
                <c:pt idx="8820">
                  <c:v>0.12365184178992439</c:v>
                </c:pt>
                <c:pt idx="8821">
                  <c:v>0.12831090594807004</c:v>
                </c:pt>
                <c:pt idx="8822">
                  <c:v>0.12397879366067155</c:v>
                </c:pt>
                <c:pt idx="8823">
                  <c:v>0.12397879366067155</c:v>
                </c:pt>
                <c:pt idx="8824">
                  <c:v>0.12397879366067155</c:v>
                </c:pt>
                <c:pt idx="8825">
                  <c:v>0.12814743001269657</c:v>
                </c:pt>
                <c:pt idx="8826">
                  <c:v>0.12602224285284058</c:v>
                </c:pt>
                <c:pt idx="8827">
                  <c:v>0.13321518400927568</c:v>
                </c:pt>
                <c:pt idx="8828">
                  <c:v>0.1415524567133255</c:v>
                </c:pt>
                <c:pt idx="8829">
                  <c:v>0.14310547809937391</c:v>
                </c:pt>
                <c:pt idx="8830">
                  <c:v>0.14310547809937391</c:v>
                </c:pt>
                <c:pt idx="8831">
                  <c:v>0.14310547809937391</c:v>
                </c:pt>
                <c:pt idx="8832">
                  <c:v>0.14212462248713287</c:v>
                </c:pt>
                <c:pt idx="8833">
                  <c:v>0.13648470271674618</c:v>
                </c:pt>
                <c:pt idx="8834">
                  <c:v>0.13681165458749334</c:v>
                </c:pt>
                <c:pt idx="8835">
                  <c:v>0.12749352627120225</c:v>
                </c:pt>
                <c:pt idx="8836">
                  <c:v>0.13697513052286681</c:v>
                </c:pt>
                <c:pt idx="8837">
                  <c:v>0.13697513052286681</c:v>
                </c:pt>
                <c:pt idx="8838">
                  <c:v>0.13697513052286681</c:v>
                </c:pt>
                <c:pt idx="8839">
                  <c:v>0.1435141679378078</c:v>
                </c:pt>
                <c:pt idx="8840">
                  <c:v>0.14400459574392821</c:v>
                </c:pt>
                <c:pt idx="8841">
                  <c:v>0.13640296474905944</c:v>
                </c:pt>
                <c:pt idx="8842">
                  <c:v>0.14612978290378398</c:v>
                </c:pt>
                <c:pt idx="8843">
                  <c:v>0.15896264383060577</c:v>
                </c:pt>
                <c:pt idx="8844">
                  <c:v>0.15896264383060577</c:v>
                </c:pt>
                <c:pt idx="8845">
                  <c:v>0.15896264383060577</c:v>
                </c:pt>
                <c:pt idx="8846">
                  <c:v>0.16288606627957058</c:v>
                </c:pt>
                <c:pt idx="8847">
                  <c:v>0.16084261708740133</c:v>
                </c:pt>
                <c:pt idx="8848">
                  <c:v>0.15111579893267679</c:v>
                </c:pt>
                <c:pt idx="8849">
                  <c:v>0.15863569195985883</c:v>
                </c:pt>
                <c:pt idx="8850">
                  <c:v>0.15119753690036353</c:v>
                </c:pt>
                <c:pt idx="8851">
                  <c:v>0.15119753690036353</c:v>
                </c:pt>
                <c:pt idx="8852">
                  <c:v>0.15119753690036353</c:v>
                </c:pt>
                <c:pt idx="8853">
                  <c:v>0.15127927486805026</c:v>
                </c:pt>
                <c:pt idx="8854">
                  <c:v>0.15340446202790603</c:v>
                </c:pt>
                <c:pt idx="8855">
                  <c:v>0.15471226951089423</c:v>
                </c:pt>
                <c:pt idx="8856">
                  <c:v>0.15798178821836473</c:v>
                </c:pt>
                <c:pt idx="8857">
                  <c:v>0.16321301815031752</c:v>
                </c:pt>
                <c:pt idx="8858">
                  <c:v>0.16321301815031752</c:v>
                </c:pt>
                <c:pt idx="8859">
                  <c:v>0.16321301815031752</c:v>
                </c:pt>
                <c:pt idx="8860">
                  <c:v>0.16247737644113647</c:v>
                </c:pt>
                <c:pt idx="8861">
                  <c:v>0.16255911440882342</c:v>
                </c:pt>
                <c:pt idx="8862">
                  <c:v>0.17155029085436735</c:v>
                </c:pt>
                <c:pt idx="8863">
                  <c:v>0.16917988979145115</c:v>
                </c:pt>
                <c:pt idx="8864">
                  <c:v>0.18364751007200808</c:v>
                </c:pt>
                <c:pt idx="8865">
                  <c:v>0.18364751007200808</c:v>
                </c:pt>
                <c:pt idx="8866">
                  <c:v>0.18364751007200808</c:v>
                </c:pt>
                <c:pt idx="8867">
                  <c:v>0.17988756355841717</c:v>
                </c:pt>
                <c:pt idx="8868">
                  <c:v>0.18332055820126114</c:v>
                </c:pt>
                <c:pt idx="8869">
                  <c:v>0.18037799136453758</c:v>
                </c:pt>
                <c:pt idx="8870">
                  <c:v>0.1843014138135024</c:v>
                </c:pt>
                <c:pt idx="8871">
                  <c:v>0.17964234965535675</c:v>
                </c:pt>
                <c:pt idx="8872">
                  <c:v>0.17964234965535675</c:v>
                </c:pt>
                <c:pt idx="8873">
                  <c:v>0.17964234965535675</c:v>
                </c:pt>
                <c:pt idx="8874">
                  <c:v>0.16345823205337773</c:v>
                </c:pt>
                <c:pt idx="8875">
                  <c:v>0.17187724272511429</c:v>
                </c:pt>
                <c:pt idx="8876">
                  <c:v>0.18667181487641837</c:v>
                </c:pt>
                <c:pt idx="8877">
                  <c:v>0.18945090577776824</c:v>
                </c:pt>
                <c:pt idx="8878">
                  <c:v>0.1897778576485154</c:v>
                </c:pt>
                <c:pt idx="8879">
                  <c:v>0.1897778576485154</c:v>
                </c:pt>
                <c:pt idx="8880">
                  <c:v>0.1897778576485154</c:v>
                </c:pt>
                <c:pt idx="8881">
                  <c:v>0.19182130684068444</c:v>
                </c:pt>
                <c:pt idx="8882">
                  <c:v>0.19697079880495028</c:v>
                </c:pt>
                <c:pt idx="8883">
                  <c:v>0.20784194850728976</c:v>
                </c:pt>
                <c:pt idx="8884">
                  <c:v>0.21168363298856763</c:v>
                </c:pt>
                <c:pt idx="8885">
                  <c:v>0.2098853976994588</c:v>
                </c:pt>
                <c:pt idx="8886">
                  <c:v>0.2098853976994588</c:v>
                </c:pt>
                <c:pt idx="8887">
                  <c:v>0.2098853976994588</c:v>
                </c:pt>
                <c:pt idx="8888">
                  <c:v>0.21192884689162783</c:v>
                </c:pt>
                <c:pt idx="8889">
                  <c:v>0.21201058485931457</c:v>
                </c:pt>
                <c:pt idx="8890">
                  <c:v>0.21168363298856763</c:v>
                </c:pt>
                <c:pt idx="8891">
                  <c:v>0.18855178813321394</c:v>
                </c:pt>
                <c:pt idx="8892">
                  <c:v>0.16967031759757178</c:v>
                </c:pt>
                <c:pt idx="8893">
                  <c:v>0.16967031759757178</c:v>
                </c:pt>
                <c:pt idx="8894">
                  <c:v>0.16967031759757178</c:v>
                </c:pt>
                <c:pt idx="8895">
                  <c:v>0.17408416785265679</c:v>
                </c:pt>
                <c:pt idx="8896">
                  <c:v>0.17759890046318771</c:v>
                </c:pt>
                <c:pt idx="8897">
                  <c:v>0.16043392724896766</c:v>
                </c:pt>
                <c:pt idx="8898">
                  <c:v>0.16419387376255856</c:v>
                </c:pt>
                <c:pt idx="8899">
                  <c:v>0.1542218417047736</c:v>
                </c:pt>
                <c:pt idx="8900">
                  <c:v>0.1542218417047736</c:v>
                </c:pt>
                <c:pt idx="8901">
                  <c:v>0.1542218417047736</c:v>
                </c:pt>
                <c:pt idx="8902">
                  <c:v>0.15691919463843673</c:v>
                </c:pt>
                <c:pt idx="8903">
                  <c:v>0.16378518392412489</c:v>
                </c:pt>
                <c:pt idx="8904">
                  <c:v>0.16443908766561899</c:v>
                </c:pt>
                <c:pt idx="8905">
                  <c:v>0.16999726946831872</c:v>
                </c:pt>
                <c:pt idx="8906">
                  <c:v>0.15700093260612347</c:v>
                </c:pt>
                <c:pt idx="8907">
                  <c:v>0.15700093260612347</c:v>
                </c:pt>
                <c:pt idx="8908">
                  <c:v>0.15700093260612347</c:v>
                </c:pt>
                <c:pt idx="8909">
                  <c:v>0.14850018396670017</c:v>
                </c:pt>
                <c:pt idx="8910">
                  <c:v>0.15283229625409867</c:v>
                </c:pt>
                <c:pt idx="8911">
                  <c:v>0.15144275080342373</c:v>
                </c:pt>
                <c:pt idx="8912">
                  <c:v>0.15569312512313527</c:v>
                </c:pt>
                <c:pt idx="8913">
                  <c:v>0.17081464914518629</c:v>
                </c:pt>
                <c:pt idx="8914">
                  <c:v>0.17081464914518629</c:v>
                </c:pt>
                <c:pt idx="8915">
                  <c:v>0.17081464914518629</c:v>
                </c:pt>
                <c:pt idx="8916">
                  <c:v>0.16721817856696886</c:v>
                </c:pt>
                <c:pt idx="8917">
                  <c:v>0.17669978281863341</c:v>
                </c:pt>
                <c:pt idx="8918">
                  <c:v>0.16999726946831872</c:v>
                </c:pt>
                <c:pt idx="8919">
                  <c:v>0.18446488974887587</c:v>
                </c:pt>
                <c:pt idx="8920">
                  <c:v>0.19639863303114313</c:v>
                </c:pt>
                <c:pt idx="8921">
                  <c:v>0.19639863303114313</c:v>
                </c:pt>
                <c:pt idx="8922">
                  <c:v>0.19639863303114313</c:v>
                </c:pt>
                <c:pt idx="8923">
                  <c:v>0.19149435496993727</c:v>
                </c:pt>
                <c:pt idx="8924">
                  <c:v>0.20081248328622836</c:v>
                </c:pt>
                <c:pt idx="8925">
                  <c:v>0.19149435496993727</c:v>
                </c:pt>
                <c:pt idx="8926">
                  <c:v>0.1858544351995508</c:v>
                </c:pt>
                <c:pt idx="8927">
                  <c:v>0.17277636036966881</c:v>
                </c:pt>
                <c:pt idx="8928">
                  <c:v>0.17277636036966881</c:v>
                </c:pt>
                <c:pt idx="8929">
                  <c:v>0.17277636036966881</c:v>
                </c:pt>
                <c:pt idx="8930">
                  <c:v>0.17841628014005528</c:v>
                </c:pt>
                <c:pt idx="8931">
                  <c:v>0.18037799136453758</c:v>
                </c:pt>
                <c:pt idx="8932">
                  <c:v>0.15806352618605146</c:v>
                </c:pt>
                <c:pt idx="8933">
                  <c:v>0.16174173473195586</c:v>
                </c:pt>
                <c:pt idx="8934">
                  <c:v>0.16975205556525852</c:v>
                </c:pt>
                <c:pt idx="8935">
                  <c:v>0.16975205556525852</c:v>
                </c:pt>
                <c:pt idx="8936">
                  <c:v>0.16975205556525852</c:v>
                </c:pt>
                <c:pt idx="8937">
                  <c:v>0.16958857962988505</c:v>
                </c:pt>
                <c:pt idx="8938">
                  <c:v>0.17759890046318771</c:v>
                </c:pt>
                <c:pt idx="8939">
                  <c:v>0.17326678817578922</c:v>
                </c:pt>
                <c:pt idx="8940">
                  <c:v>0.16550168124554676</c:v>
                </c:pt>
                <c:pt idx="8941">
                  <c:v>0.1601069753782205</c:v>
                </c:pt>
                <c:pt idx="8942">
                  <c:v>0.1601069753782205</c:v>
                </c:pt>
                <c:pt idx="8943">
                  <c:v>0.1601069753782205</c:v>
                </c:pt>
                <c:pt idx="8944">
                  <c:v>0.16754513043771579</c:v>
                </c:pt>
                <c:pt idx="8945">
                  <c:v>0.17449285769109069</c:v>
                </c:pt>
                <c:pt idx="8946">
                  <c:v>0.17996930152610391</c:v>
                </c:pt>
                <c:pt idx="8947">
                  <c:v>0.18569095926417711</c:v>
                </c:pt>
                <c:pt idx="8948">
                  <c:v>0.18724398065022552</c:v>
                </c:pt>
                <c:pt idx="8949">
                  <c:v>0.18724398065022552</c:v>
                </c:pt>
                <c:pt idx="8950">
                  <c:v>0.18724398065022552</c:v>
                </c:pt>
                <c:pt idx="8951">
                  <c:v>0.18855178813321394</c:v>
                </c:pt>
                <c:pt idx="8952">
                  <c:v>0.17890670794617591</c:v>
                </c:pt>
                <c:pt idx="8953">
                  <c:v>0.17032422133906588</c:v>
                </c:pt>
                <c:pt idx="8954">
                  <c:v>0.17383895394959659</c:v>
                </c:pt>
                <c:pt idx="8955">
                  <c:v>0.16640079889010129</c:v>
                </c:pt>
                <c:pt idx="8956">
                  <c:v>0.16640079889010129</c:v>
                </c:pt>
                <c:pt idx="8957">
                  <c:v>0.16640079889010129</c:v>
                </c:pt>
                <c:pt idx="8958">
                  <c:v>0.14727411445139871</c:v>
                </c:pt>
                <c:pt idx="8959">
                  <c:v>0.14261505029325328</c:v>
                </c:pt>
                <c:pt idx="8960">
                  <c:v>0.15937133366903966</c:v>
                </c:pt>
                <c:pt idx="8961">
                  <c:v>0.15618355292925612</c:v>
                </c:pt>
                <c:pt idx="8962">
                  <c:v>0.15683745667075</c:v>
                </c:pt>
                <c:pt idx="8963">
                  <c:v>0.15683745667075</c:v>
                </c:pt>
                <c:pt idx="8964">
                  <c:v>0.15683745667075</c:v>
                </c:pt>
                <c:pt idx="8965">
                  <c:v>0.15340446202790603</c:v>
                </c:pt>
                <c:pt idx="8966">
                  <c:v>0.1570826705738102</c:v>
                </c:pt>
                <c:pt idx="8967">
                  <c:v>0.162313900505763</c:v>
                </c:pt>
                <c:pt idx="8968">
                  <c:v>0.17890670794617591</c:v>
                </c:pt>
                <c:pt idx="8969">
                  <c:v>0.17343026411116291</c:v>
                </c:pt>
                <c:pt idx="8970">
                  <c:v>0.17343026411116291</c:v>
                </c:pt>
                <c:pt idx="8971">
                  <c:v>0.17343026411116291</c:v>
                </c:pt>
                <c:pt idx="8972">
                  <c:v>0.17506502346489805</c:v>
                </c:pt>
                <c:pt idx="8973">
                  <c:v>0.18618138707029774</c:v>
                </c:pt>
                <c:pt idx="8974">
                  <c:v>0.17416590582034375</c:v>
                </c:pt>
                <c:pt idx="8975">
                  <c:v>0.17138681491899388</c:v>
                </c:pt>
                <c:pt idx="8976">
                  <c:v>0.17669978281863341</c:v>
                </c:pt>
                <c:pt idx="8977">
                  <c:v>0.17669978281863341</c:v>
                </c:pt>
                <c:pt idx="8978">
                  <c:v>0.17669978281863341</c:v>
                </c:pt>
                <c:pt idx="8979">
                  <c:v>0.16484777750405288</c:v>
                </c:pt>
                <c:pt idx="8980">
                  <c:v>0.1601069753782205</c:v>
                </c:pt>
                <c:pt idx="8981">
                  <c:v>0.17089638711287325</c:v>
                </c:pt>
                <c:pt idx="8982">
                  <c:v>0.15315924812484583</c:v>
                </c:pt>
                <c:pt idx="8983">
                  <c:v>0.16738165450234233</c:v>
                </c:pt>
                <c:pt idx="8984">
                  <c:v>0.16738165450234233</c:v>
                </c:pt>
                <c:pt idx="8985">
                  <c:v>0.16738165450234233</c:v>
                </c:pt>
                <c:pt idx="8986">
                  <c:v>0.1587991678952323</c:v>
                </c:pt>
                <c:pt idx="8987">
                  <c:v>0.17457459565877764</c:v>
                </c:pt>
                <c:pt idx="8988">
                  <c:v>0.15855395399217209</c:v>
                </c:pt>
                <c:pt idx="8989">
                  <c:v>0.16419387376255856</c:v>
                </c:pt>
                <c:pt idx="8990">
                  <c:v>0.16468430156867919</c:v>
                </c:pt>
                <c:pt idx="8991">
                  <c:v>0.16468430156867919</c:v>
                </c:pt>
                <c:pt idx="8992">
                  <c:v>0.16468430156867919</c:v>
                </c:pt>
                <c:pt idx="8993">
                  <c:v>0.18078668120297148</c:v>
                </c:pt>
                <c:pt idx="8994">
                  <c:v>0.17776237639856141</c:v>
                </c:pt>
                <c:pt idx="8995">
                  <c:v>0.17907018388154938</c:v>
                </c:pt>
                <c:pt idx="8996">
                  <c:v>0.17138681491899388</c:v>
                </c:pt>
                <c:pt idx="8997">
                  <c:v>0.17686325875400688</c:v>
                </c:pt>
                <c:pt idx="8998">
                  <c:v>0.17686325875400688</c:v>
                </c:pt>
                <c:pt idx="8999">
                  <c:v>0.17686325875400688</c:v>
                </c:pt>
                <c:pt idx="9000">
                  <c:v>0.17375721598190985</c:v>
                </c:pt>
                <c:pt idx="9001">
                  <c:v>0.18013277746147738</c:v>
                </c:pt>
                <c:pt idx="9002">
                  <c:v>0.17808932826930834</c:v>
                </c:pt>
                <c:pt idx="9003">
                  <c:v>0.17539197533564499</c:v>
                </c:pt>
                <c:pt idx="9004">
                  <c:v>0.18511879349036975</c:v>
                </c:pt>
                <c:pt idx="9005">
                  <c:v>0.18511879349036975</c:v>
                </c:pt>
                <c:pt idx="9006">
                  <c:v>0.18511879349036975</c:v>
                </c:pt>
                <c:pt idx="9007">
                  <c:v>0.18601791113492427</c:v>
                </c:pt>
                <c:pt idx="9008">
                  <c:v>0.18078668120297148</c:v>
                </c:pt>
                <c:pt idx="9009">
                  <c:v>0.17531023736795825</c:v>
                </c:pt>
                <c:pt idx="9010">
                  <c:v>0.16550168124554676</c:v>
                </c:pt>
                <c:pt idx="9011">
                  <c:v>0.16108783099046176</c:v>
                </c:pt>
                <c:pt idx="9012">
                  <c:v>0.16108783099046176</c:v>
                </c:pt>
                <c:pt idx="9013">
                  <c:v>0.16108783099046176</c:v>
                </c:pt>
                <c:pt idx="9014">
                  <c:v>0.15185144064185763</c:v>
                </c:pt>
                <c:pt idx="9015">
                  <c:v>0.14433154761467537</c:v>
                </c:pt>
                <c:pt idx="9016">
                  <c:v>0.1522601304802913</c:v>
                </c:pt>
                <c:pt idx="9017">
                  <c:v>0.13468646742763757</c:v>
                </c:pt>
                <c:pt idx="9018">
                  <c:v>0.11596847282736866</c:v>
                </c:pt>
                <c:pt idx="9019">
                  <c:v>0.11596847282736866</c:v>
                </c:pt>
                <c:pt idx="9020">
                  <c:v>0.11596847282736866</c:v>
                </c:pt>
                <c:pt idx="9021">
                  <c:v>0.11760323218110402</c:v>
                </c:pt>
                <c:pt idx="9022">
                  <c:v>0.11842061185797181</c:v>
                </c:pt>
                <c:pt idx="9023">
                  <c:v>0.12365184178992439</c:v>
                </c:pt>
                <c:pt idx="9024">
                  <c:v>0.13435951555689019</c:v>
                </c:pt>
                <c:pt idx="9025">
                  <c:v>0.12798395407732288</c:v>
                </c:pt>
                <c:pt idx="9026">
                  <c:v>0.12798395407732288</c:v>
                </c:pt>
                <c:pt idx="9027">
                  <c:v>0.12798395407732288</c:v>
                </c:pt>
                <c:pt idx="9028">
                  <c:v>0.11858408779334528</c:v>
                </c:pt>
                <c:pt idx="9029">
                  <c:v>0.12030058511476716</c:v>
                </c:pt>
                <c:pt idx="9030">
                  <c:v>0.10885726963862052</c:v>
                </c:pt>
                <c:pt idx="9031">
                  <c:v>0.10019304506382376</c:v>
                </c:pt>
                <c:pt idx="9032">
                  <c:v>0.10329908783592057</c:v>
                </c:pt>
                <c:pt idx="9033">
                  <c:v>0.10329908783592057</c:v>
                </c:pt>
                <c:pt idx="9034">
                  <c:v>0.10329908783592057</c:v>
                </c:pt>
                <c:pt idx="9035">
                  <c:v>0.10673208247876476</c:v>
                </c:pt>
                <c:pt idx="9036">
                  <c:v>0.11098245679847629</c:v>
                </c:pt>
                <c:pt idx="9037">
                  <c:v>0.10689555841413823</c:v>
                </c:pt>
                <c:pt idx="9038">
                  <c:v>0.11114593273384976</c:v>
                </c:pt>
                <c:pt idx="9039">
                  <c:v>9.4144435455003173E-2</c:v>
                </c:pt>
                <c:pt idx="9040">
                  <c:v>9.4144435455003173E-2</c:v>
                </c:pt>
                <c:pt idx="9041">
                  <c:v>9.4144435455003173E-2</c:v>
                </c:pt>
                <c:pt idx="9042">
                  <c:v>7.6407296466975749E-2</c:v>
                </c:pt>
                <c:pt idx="9043">
                  <c:v>9.0384488941412267E-2</c:v>
                </c:pt>
                <c:pt idx="9044">
                  <c:v>9.1038392682906144E-2</c:v>
                </c:pt>
                <c:pt idx="9045">
                  <c:v>9.7904381968594301E-2</c:v>
                </c:pt>
                <c:pt idx="9046">
                  <c:v>9.3408793745822116E-2</c:v>
                </c:pt>
                <c:pt idx="9047">
                  <c:v>9.3408793745822116E-2</c:v>
                </c:pt>
                <c:pt idx="9048">
                  <c:v>9.3408793745822116E-2</c:v>
                </c:pt>
                <c:pt idx="9049">
                  <c:v>0.11515109315050109</c:v>
                </c:pt>
                <c:pt idx="9050">
                  <c:v>0.11531456908587479</c:v>
                </c:pt>
                <c:pt idx="9051">
                  <c:v>0.12692136049739489</c:v>
                </c:pt>
                <c:pt idx="9052">
                  <c:v>0.12602224285284058</c:v>
                </c:pt>
                <c:pt idx="9053">
                  <c:v>0.13427777758920345</c:v>
                </c:pt>
                <c:pt idx="9054">
                  <c:v>0.13427777758920345</c:v>
                </c:pt>
                <c:pt idx="9055">
                  <c:v>0.13427777758920345</c:v>
                </c:pt>
                <c:pt idx="9056">
                  <c:v>0.12324315195149071</c:v>
                </c:pt>
                <c:pt idx="9057">
                  <c:v>0.12299793804843029</c:v>
                </c:pt>
                <c:pt idx="9058">
                  <c:v>0.12438748349910522</c:v>
                </c:pt>
                <c:pt idx="9059">
                  <c:v>0.12610398082052732</c:v>
                </c:pt>
                <c:pt idx="9060">
                  <c:v>0.13583079897525208</c:v>
                </c:pt>
                <c:pt idx="9061">
                  <c:v>0.13583079897525208</c:v>
                </c:pt>
                <c:pt idx="9062">
                  <c:v>0.13583079897525208</c:v>
                </c:pt>
                <c:pt idx="9063">
                  <c:v>0.13820120003816827</c:v>
                </c:pt>
                <c:pt idx="9064">
                  <c:v>0.13664817865211965</c:v>
                </c:pt>
                <c:pt idx="9065">
                  <c:v>0.13632122678137271</c:v>
                </c:pt>
                <c:pt idx="9066">
                  <c:v>0.16002523741053376</c:v>
                </c:pt>
                <c:pt idx="9067">
                  <c:v>0.15642876683231632</c:v>
                </c:pt>
                <c:pt idx="9068">
                  <c:v>0.15642876683231632</c:v>
                </c:pt>
                <c:pt idx="9069">
                  <c:v>0.15642876683231632</c:v>
                </c:pt>
                <c:pt idx="9070">
                  <c:v>0.13264301823546831</c:v>
                </c:pt>
                <c:pt idx="9071">
                  <c:v>0.11948320543789959</c:v>
                </c:pt>
                <c:pt idx="9072">
                  <c:v>0.12357010382223765</c:v>
                </c:pt>
                <c:pt idx="9073">
                  <c:v>0.12921002359262435</c:v>
                </c:pt>
                <c:pt idx="9074">
                  <c:v>0.12765700220657572</c:v>
                </c:pt>
                <c:pt idx="9075">
                  <c:v>0.12765700220657572</c:v>
                </c:pt>
                <c:pt idx="9076">
                  <c:v>0.12765700220657572</c:v>
                </c:pt>
                <c:pt idx="9077">
                  <c:v>0.12602224285284058</c:v>
                </c:pt>
                <c:pt idx="9078">
                  <c:v>0.13108999684941969</c:v>
                </c:pt>
                <c:pt idx="9079">
                  <c:v>0.10722251028488516</c:v>
                </c:pt>
                <c:pt idx="9080">
                  <c:v>0.1118815744430306</c:v>
                </c:pt>
                <c:pt idx="9081">
                  <c:v>0.12406053162835828</c:v>
                </c:pt>
                <c:pt idx="9082">
                  <c:v>0.12406053162835828</c:v>
                </c:pt>
                <c:pt idx="9083">
                  <c:v>0.12406053162835828</c:v>
                </c:pt>
                <c:pt idx="9084">
                  <c:v>0.11376154769982616</c:v>
                </c:pt>
                <c:pt idx="9085">
                  <c:v>0.10615991670495717</c:v>
                </c:pt>
                <c:pt idx="9086">
                  <c:v>0.10043825896688396</c:v>
                </c:pt>
                <c:pt idx="9087">
                  <c:v>0.10019304506382376</c:v>
                </c:pt>
                <c:pt idx="9088">
                  <c:v>0.1042799434481616</c:v>
                </c:pt>
                <c:pt idx="9089">
                  <c:v>0.1042799434481616</c:v>
                </c:pt>
                <c:pt idx="9090">
                  <c:v>0.1042799434481616</c:v>
                </c:pt>
                <c:pt idx="9091">
                  <c:v>0.10305387393286014</c:v>
                </c:pt>
                <c:pt idx="9092">
                  <c:v>0.10460689531890877</c:v>
                </c:pt>
                <c:pt idx="9093">
                  <c:v>8.9975799102978149E-2</c:v>
                </c:pt>
                <c:pt idx="9094">
                  <c:v>9.1201868618279613E-2</c:v>
                </c:pt>
                <c:pt idx="9095">
                  <c:v>8.1720264366615281E-2</c:v>
                </c:pt>
                <c:pt idx="9096">
                  <c:v>8.1720264366615281E-2</c:v>
                </c:pt>
                <c:pt idx="9097">
                  <c:v>8.1720264366615281E-2</c:v>
                </c:pt>
                <c:pt idx="9098">
                  <c:v>8.7932349910809116E-2</c:v>
                </c:pt>
                <c:pt idx="9099">
                  <c:v>8.964884723223121E-2</c:v>
                </c:pt>
                <c:pt idx="9100">
                  <c:v>9.8803499613148604E-2</c:v>
                </c:pt>
                <c:pt idx="9101">
                  <c:v>0.1005199969345707</c:v>
                </c:pt>
                <c:pt idx="9102">
                  <c:v>9.5533980905678106E-2</c:v>
                </c:pt>
                <c:pt idx="9103">
                  <c:v>9.5533980905678106E-2</c:v>
                </c:pt>
                <c:pt idx="9104">
                  <c:v>9.5533980905678106E-2</c:v>
                </c:pt>
                <c:pt idx="9105">
                  <c:v>9.5533980905678106E-2</c:v>
                </c:pt>
                <c:pt idx="9106">
                  <c:v>9.5533980905678106E-2</c:v>
                </c:pt>
                <c:pt idx="9107">
                  <c:v>9.6351360582545675E-2</c:v>
                </c:pt>
                <c:pt idx="9108">
                  <c:v>9.0874916747532675E-2</c:v>
                </c:pt>
                <c:pt idx="9109">
                  <c:v>9.3245317810448647E-2</c:v>
                </c:pt>
                <c:pt idx="9110">
                  <c:v>9.3245317810448647E-2</c:v>
                </c:pt>
                <c:pt idx="9111">
                  <c:v>9.3245317810448647E-2</c:v>
                </c:pt>
                <c:pt idx="9112">
                  <c:v>7.7796841917650683E-2</c:v>
                </c:pt>
                <c:pt idx="9113">
                  <c:v>6.5372670829262791E-2</c:v>
                </c:pt>
                <c:pt idx="9114">
                  <c:v>6.1040558541864298E-2</c:v>
                </c:pt>
                <c:pt idx="9115">
                  <c:v>6.4064863346274592E-2</c:v>
                </c:pt>
                <c:pt idx="9116">
                  <c:v>6.5454408796949526E-2</c:v>
                </c:pt>
                <c:pt idx="9117">
                  <c:v>6.5454408796949526E-2</c:v>
                </c:pt>
                <c:pt idx="9118">
                  <c:v>6.5454408796949526E-2</c:v>
                </c:pt>
                <c:pt idx="9119">
                  <c:v>6.2184890089479028E-2</c:v>
                </c:pt>
                <c:pt idx="9120">
                  <c:v>6.9050879375167185E-2</c:v>
                </c:pt>
                <c:pt idx="9121">
                  <c:v>6.6271788473817095E-2</c:v>
                </c:pt>
                <c:pt idx="9122">
                  <c:v>6.6762216279937725E-2</c:v>
                </c:pt>
                <c:pt idx="9123">
                  <c:v>6.6108312538443625E-2</c:v>
                </c:pt>
                <c:pt idx="9124">
                  <c:v>6.6108312538443625E-2</c:v>
                </c:pt>
                <c:pt idx="9125">
                  <c:v>6.6108312538443625E-2</c:v>
                </c:pt>
                <c:pt idx="9126">
                  <c:v>6.7497857989118559E-2</c:v>
                </c:pt>
                <c:pt idx="9127">
                  <c:v>6.8151761730612659E-2</c:v>
                </c:pt>
                <c:pt idx="9128">
                  <c:v>5.7362349995960127E-2</c:v>
                </c:pt>
                <c:pt idx="9129">
                  <c:v>5.9487537155815895E-2</c:v>
                </c:pt>
                <c:pt idx="9130">
                  <c:v>5.6226519196984848E-2</c:v>
                </c:pt>
                <c:pt idx="9131">
                  <c:v>5.6226519196984848E-2</c:v>
                </c:pt>
                <c:pt idx="9132">
                  <c:v>5.6226519196984848E-2</c:v>
                </c:pt>
                <c:pt idx="9133">
                  <c:v>5.4676603853708539E-2</c:v>
                </c:pt>
                <c:pt idx="9134">
                  <c:v>6.4628691847377961E-2</c:v>
                </c:pt>
                <c:pt idx="9135">
                  <c:v>5.5737072246476504E-2</c:v>
                </c:pt>
                <c:pt idx="9136">
                  <c:v>4.252200458275146E-2</c:v>
                </c:pt>
                <c:pt idx="9137">
                  <c:v>3.770910956941953E-2</c:v>
                </c:pt>
                <c:pt idx="9138">
                  <c:v>3.770910956941953E-2</c:v>
                </c:pt>
                <c:pt idx="9139">
                  <c:v>3.770910956941953E-2</c:v>
                </c:pt>
                <c:pt idx="9140">
                  <c:v>4.1461536189983494E-2</c:v>
                </c:pt>
                <c:pt idx="9141">
                  <c:v>4.1869408648740336E-2</c:v>
                </c:pt>
                <c:pt idx="9142">
                  <c:v>3.6322343209646002E-2</c:v>
                </c:pt>
                <c:pt idx="9143">
                  <c:v>4.6274431203315425E-2</c:v>
                </c:pt>
                <c:pt idx="9144">
                  <c:v>3.4119831932358569E-2</c:v>
                </c:pt>
                <c:pt idx="9145">
                  <c:v>3.4119831932358569E-2</c:v>
                </c:pt>
                <c:pt idx="9146">
                  <c:v>3.4119831932358569E-2</c:v>
                </c:pt>
                <c:pt idx="9147">
                  <c:v>3.3059363539590381E-2</c:v>
                </c:pt>
                <c:pt idx="9148">
                  <c:v>3.9259024912696061E-2</c:v>
                </c:pt>
                <c:pt idx="9149">
                  <c:v>4.855851697235436E-2</c:v>
                </c:pt>
                <c:pt idx="9150">
                  <c:v>5.7613285556758376E-2</c:v>
                </c:pt>
                <c:pt idx="9151">
                  <c:v>5.5410774279470942E-2</c:v>
                </c:pt>
                <c:pt idx="9152">
                  <c:v>5.5410774279470942E-2</c:v>
                </c:pt>
                <c:pt idx="9153">
                  <c:v>5.5410774279470942E-2</c:v>
                </c:pt>
                <c:pt idx="9154">
                  <c:v>6.2915627520598649E-2</c:v>
                </c:pt>
                <c:pt idx="9155">
                  <c:v>6.2263031586587747E-2</c:v>
                </c:pt>
                <c:pt idx="9156">
                  <c:v>6.9441586860709892E-2</c:v>
                </c:pt>
                <c:pt idx="9157">
                  <c:v>6.8625841943195987E-2</c:v>
                </c:pt>
                <c:pt idx="9158">
                  <c:v>7.8904227903870972E-2</c:v>
                </c:pt>
                <c:pt idx="9159">
                  <c:v>7.8904227903870972E-2</c:v>
                </c:pt>
                <c:pt idx="9160">
                  <c:v>7.8904227903870972E-2</c:v>
                </c:pt>
                <c:pt idx="9161">
                  <c:v>7.082835322048342E-2</c:v>
                </c:pt>
                <c:pt idx="9162">
                  <c:v>6.6912777616416896E-2</c:v>
                </c:pt>
                <c:pt idx="9163">
                  <c:v>7.3438736956527917E-2</c:v>
                </c:pt>
                <c:pt idx="9164">
                  <c:v>7.2378268563759951E-2</c:v>
                </c:pt>
                <c:pt idx="9165">
                  <c:v>7.221511958025717E-2</c:v>
                </c:pt>
                <c:pt idx="9166">
                  <c:v>7.221511958025717E-2</c:v>
                </c:pt>
                <c:pt idx="9167">
                  <c:v>7.221511958025717E-2</c:v>
                </c:pt>
                <c:pt idx="9168">
                  <c:v>7.1399374662743265E-2</c:v>
                </c:pt>
                <c:pt idx="9169">
                  <c:v>8.2167207573926593E-2</c:v>
                </c:pt>
                <c:pt idx="9170">
                  <c:v>8.1514611639915469E-2</c:v>
                </c:pt>
                <c:pt idx="9171">
                  <c:v>8.3553973933700121E-2</c:v>
                </c:pt>
                <c:pt idx="9172">
                  <c:v>7.4743928824550165E-2</c:v>
                </c:pt>
                <c:pt idx="9173">
                  <c:v>7.4743928824550165E-2</c:v>
                </c:pt>
                <c:pt idx="9174">
                  <c:v>7.4743928824550165E-2</c:v>
                </c:pt>
                <c:pt idx="9175">
                  <c:v>7.6293844167826474E-2</c:v>
                </c:pt>
                <c:pt idx="9176">
                  <c:v>7.0175757286472518E-2</c:v>
                </c:pt>
                <c:pt idx="9177">
                  <c:v>6.6260181682405772E-2</c:v>
                </c:pt>
                <c:pt idx="9178">
                  <c:v>7.1970396105002887E-2</c:v>
                </c:pt>
                <c:pt idx="9179">
                  <c:v>7.2867715514268072E-2</c:v>
                </c:pt>
                <c:pt idx="9180">
                  <c:v>7.2867715514268072E-2</c:v>
                </c:pt>
                <c:pt idx="9181">
                  <c:v>7.2867715514268072E-2</c:v>
                </c:pt>
                <c:pt idx="9182">
                  <c:v>8.0046270788390439E-2</c:v>
                </c:pt>
                <c:pt idx="9183">
                  <c:v>8.0127845280141941E-2</c:v>
                </c:pt>
                <c:pt idx="9184">
                  <c:v>8.0454143247147503E-2</c:v>
                </c:pt>
                <c:pt idx="9185">
                  <c:v>9.0569380224319707E-2</c:v>
                </c:pt>
                <c:pt idx="9186">
                  <c:v>9.7747935498441851E-2</c:v>
                </c:pt>
                <c:pt idx="9187">
                  <c:v>9.7747935498441851E-2</c:v>
                </c:pt>
                <c:pt idx="9188">
                  <c:v>9.7747935498441851E-2</c:v>
                </c:pt>
                <c:pt idx="9189">
                  <c:v>9.3098189468612702E-2</c:v>
                </c:pt>
                <c:pt idx="9190">
                  <c:v>9.8808403891209817E-2</c:v>
                </c:pt>
                <c:pt idx="9191">
                  <c:v>8.7061677079010025E-2</c:v>
                </c:pt>
                <c:pt idx="9192">
                  <c:v>8.5919634194490335E-2</c:v>
                </c:pt>
                <c:pt idx="9193">
                  <c:v>7.70280145935891E-2</c:v>
                </c:pt>
                <c:pt idx="9194">
                  <c:v>7.70280145935891E-2</c:v>
                </c:pt>
                <c:pt idx="9195">
                  <c:v>7.70280145935891E-2</c:v>
                </c:pt>
                <c:pt idx="9196">
                  <c:v>7.8251631969860069E-2</c:v>
                </c:pt>
                <c:pt idx="9197">
                  <c:v>6.9849459319466956E-2</c:v>
                </c:pt>
                <c:pt idx="9198">
                  <c:v>7.2704566530765513E-2</c:v>
                </c:pt>
                <c:pt idx="9199">
                  <c:v>8.2575080032683434E-2</c:v>
                </c:pt>
                <c:pt idx="9200">
                  <c:v>6.9767884827715454E-2</c:v>
                </c:pt>
                <c:pt idx="9201">
                  <c:v>6.9767884827715454E-2</c:v>
                </c:pt>
                <c:pt idx="9202">
                  <c:v>6.9767884827715454E-2</c:v>
                </c:pt>
                <c:pt idx="9203">
                  <c:v>7.3112438989522355E-2</c:v>
                </c:pt>
                <c:pt idx="9204">
                  <c:v>6.7320650075173738E-2</c:v>
                </c:pt>
                <c:pt idx="9205">
                  <c:v>6.283405302884737E-2</c:v>
                </c:pt>
                <c:pt idx="9206">
                  <c:v>6.7239075583422458E-2</c:v>
                </c:pt>
                <c:pt idx="9207">
                  <c:v>7.4743928824550165E-2</c:v>
                </c:pt>
                <c:pt idx="9208">
                  <c:v>7.4743928824550165E-2</c:v>
                </c:pt>
                <c:pt idx="9209">
                  <c:v>7.4743928824550165E-2</c:v>
                </c:pt>
                <c:pt idx="9210">
                  <c:v>8.0127845280141941E-2</c:v>
                </c:pt>
                <c:pt idx="9211">
                  <c:v>7.8822653412119692E-2</c:v>
                </c:pt>
                <c:pt idx="9212">
                  <c:v>7.7762185019351504E-2</c:v>
                </c:pt>
                <c:pt idx="9213">
                  <c:v>7.6620142134832259E-2</c:v>
                </c:pt>
                <c:pt idx="9214">
                  <c:v>8.2738229016186216E-2</c:v>
                </c:pt>
                <c:pt idx="9215">
                  <c:v>8.2738229016186216E-2</c:v>
                </c:pt>
                <c:pt idx="9216">
                  <c:v>8.2738229016186216E-2</c:v>
                </c:pt>
                <c:pt idx="9217">
                  <c:v>8.9672060815054522E-2</c:v>
                </c:pt>
                <c:pt idx="9218">
                  <c:v>8.64090811449989E-2</c:v>
                </c:pt>
                <c:pt idx="9219">
                  <c:v>8.6327506653247621E-2</c:v>
                </c:pt>
                <c:pt idx="9220">
                  <c:v>8.5103889276976652E-2</c:v>
                </c:pt>
                <c:pt idx="9221">
                  <c:v>8.8530017930535054E-2</c:v>
                </c:pt>
                <c:pt idx="9222">
                  <c:v>8.8530017930535054E-2</c:v>
                </c:pt>
                <c:pt idx="9223">
                  <c:v>8.8530017930535054E-2</c:v>
                </c:pt>
                <c:pt idx="9224">
                  <c:v>8.6816953603755742E-2</c:v>
                </c:pt>
                <c:pt idx="9225">
                  <c:v>7.9556823837882096E-2</c:v>
                </c:pt>
                <c:pt idx="9226">
                  <c:v>7.2051970596754389E-2</c:v>
                </c:pt>
                <c:pt idx="9227">
                  <c:v>6.5689160240145927E-2</c:v>
                </c:pt>
                <c:pt idx="9228">
                  <c:v>6.8299543976190424E-2</c:v>
                </c:pt>
                <c:pt idx="9229">
                  <c:v>6.8299543976190424E-2</c:v>
                </c:pt>
                <c:pt idx="9230">
                  <c:v>6.8299543976190424E-2</c:v>
                </c:pt>
                <c:pt idx="9231">
                  <c:v>6.8788990926698768E-2</c:v>
                </c:pt>
                <c:pt idx="9232">
                  <c:v>6.7075926599919677E-2</c:v>
                </c:pt>
                <c:pt idx="9233">
                  <c:v>6.9441586860709892E-2</c:v>
                </c:pt>
                <c:pt idx="9234">
                  <c:v>7.564124823381535E-2</c:v>
                </c:pt>
                <c:pt idx="9235">
                  <c:v>6.6749628632914115E-2</c:v>
                </c:pt>
                <c:pt idx="9236">
                  <c:v>6.6749628632914115E-2</c:v>
                </c:pt>
                <c:pt idx="9237">
                  <c:v>6.6749628632914115E-2</c:v>
                </c:pt>
                <c:pt idx="9238">
                  <c:v>7.1807247121500328E-2</c:v>
                </c:pt>
                <c:pt idx="9239">
                  <c:v>7.0665204236980639E-2</c:v>
                </c:pt>
                <c:pt idx="9240">
                  <c:v>7.0338906269975299E-2</c:v>
                </c:pt>
                <c:pt idx="9241">
                  <c:v>7.1562523646246046E-2</c:v>
                </c:pt>
                <c:pt idx="9242">
                  <c:v>7.874107892036819E-2</c:v>
                </c:pt>
                <c:pt idx="9243">
                  <c:v>7.874107892036819E-2</c:v>
                </c:pt>
                <c:pt idx="9244">
                  <c:v>7.874107892036819E-2</c:v>
                </c:pt>
                <c:pt idx="9245">
                  <c:v>7.3112438989522355E-2</c:v>
                </c:pt>
                <c:pt idx="9246">
                  <c:v>7.6293844167826474E-2</c:v>
                </c:pt>
                <c:pt idx="9247">
                  <c:v>7.8659504428616911E-2</c:v>
                </c:pt>
                <c:pt idx="9248">
                  <c:v>7.7517461544097443E-2</c:v>
                </c:pt>
                <c:pt idx="9249">
                  <c:v>8.1269888164661186E-2</c:v>
                </c:pt>
                <c:pt idx="9250">
                  <c:v>8.1269888164661186E-2</c:v>
                </c:pt>
                <c:pt idx="9251">
                  <c:v>8.1269888164661186E-2</c:v>
                </c:pt>
                <c:pt idx="9252">
                  <c:v>8.0127845280141941E-2</c:v>
                </c:pt>
                <c:pt idx="9253">
                  <c:v>7.9964696296639159E-2</c:v>
                </c:pt>
                <c:pt idx="9254">
                  <c:v>7.3275587973025358E-2</c:v>
                </c:pt>
                <c:pt idx="9255">
                  <c:v>7.2867715514268072E-2</c:v>
                </c:pt>
                <c:pt idx="9256">
                  <c:v>6.7239075583422458E-2</c:v>
                </c:pt>
                <c:pt idx="9257">
                  <c:v>6.7239075583422458E-2</c:v>
                </c:pt>
                <c:pt idx="9258">
                  <c:v>6.7239075583422458E-2</c:v>
                </c:pt>
                <c:pt idx="9259">
                  <c:v>6.4873415322632022E-2</c:v>
                </c:pt>
                <c:pt idx="9260">
                  <c:v>6.0713116243311216E-2</c:v>
                </c:pt>
                <c:pt idx="9261">
                  <c:v>5.5002901820713879E-2</c:v>
                </c:pt>
                <c:pt idx="9262">
                  <c:v>5.5247625295968383E-2</c:v>
                </c:pt>
                <c:pt idx="9263">
                  <c:v>5.3697709952691852E-2</c:v>
                </c:pt>
                <c:pt idx="9264">
                  <c:v>5.3697709952691852E-2</c:v>
                </c:pt>
                <c:pt idx="9265">
                  <c:v>5.3697709952691852E-2</c:v>
                </c:pt>
                <c:pt idx="9266">
                  <c:v>4.6274431203315425E-2</c:v>
                </c:pt>
                <c:pt idx="9267">
                  <c:v>3.8524854486933435E-2</c:v>
                </c:pt>
                <c:pt idx="9268">
                  <c:v>3.7301237110662688E-2</c:v>
                </c:pt>
                <c:pt idx="9269">
                  <c:v>3.5506598292132097E-2</c:v>
                </c:pt>
                <c:pt idx="9270">
                  <c:v>4.2766728058005743E-2</c:v>
                </c:pt>
                <c:pt idx="9271">
                  <c:v>4.2766728058005743E-2</c:v>
                </c:pt>
                <c:pt idx="9272">
                  <c:v>4.2766728058005743E-2</c:v>
                </c:pt>
                <c:pt idx="9273">
                  <c:v>4.5295537302298738E-2</c:v>
                </c:pt>
                <c:pt idx="9274">
                  <c:v>3.4690853374618191E-2</c:v>
                </c:pt>
                <c:pt idx="9275">
                  <c:v>2.6696553182981919E-2</c:v>
                </c:pt>
                <c:pt idx="9276">
                  <c:v>2.2617828595412615E-2</c:v>
                </c:pt>
                <c:pt idx="9277">
                  <c:v>2.1067913252136306E-2</c:v>
                </c:pt>
                <c:pt idx="9278">
                  <c:v>2.1067913252136306E-2</c:v>
                </c:pt>
                <c:pt idx="9279">
                  <c:v>2.1067913252136306E-2</c:v>
                </c:pt>
                <c:pt idx="9280">
                  <c:v>2.3107275545920958E-2</c:v>
                </c:pt>
                <c:pt idx="9281">
                  <c:v>1.9517997908859774E-2</c:v>
                </c:pt>
                <c:pt idx="9282">
                  <c:v>9.0764629646820083E-3</c:v>
                </c:pt>
                <c:pt idx="9283">
                  <c:v>8.1791435554168235E-3</c:v>
                </c:pt>
                <c:pt idx="9284">
                  <c:v>1.4378804928522282E-2</c:v>
                </c:pt>
                <c:pt idx="9285">
                  <c:v>1.4378804928522282E-2</c:v>
                </c:pt>
                <c:pt idx="9286">
                  <c:v>1.4378804928522282E-2</c:v>
                </c:pt>
                <c:pt idx="9287">
                  <c:v>1.9517997908859774E-2</c:v>
                </c:pt>
                <c:pt idx="9288">
                  <c:v>1.5928720271798813E-2</c:v>
                </c:pt>
                <c:pt idx="9289">
                  <c:v>2.5554510298462674E-2</c:v>
                </c:pt>
                <c:pt idx="9290">
                  <c:v>2.4738765380948768E-2</c:v>
                </c:pt>
                <c:pt idx="9291">
                  <c:v>2.1067913252136306E-2</c:v>
                </c:pt>
                <c:pt idx="9292">
                  <c:v>2.1067913252136306E-2</c:v>
                </c:pt>
                <c:pt idx="9293">
                  <c:v>2.1067913252136306E-2</c:v>
                </c:pt>
                <c:pt idx="9294">
                  <c:v>1.7641784598577903E-2</c:v>
                </c:pt>
                <c:pt idx="9295">
                  <c:v>2.0741615285130743E-2</c:v>
                </c:pt>
                <c:pt idx="9296">
                  <c:v>2.4249318430440425E-2</c:v>
                </c:pt>
                <c:pt idx="9297">
                  <c:v>3.0367405311794382E-2</c:v>
                </c:pt>
                <c:pt idx="9298">
                  <c:v>3.0938426754054227E-2</c:v>
                </c:pt>
                <c:pt idx="9299">
                  <c:v>3.0938426754054227E-2</c:v>
                </c:pt>
                <c:pt idx="9300">
                  <c:v>3.0938426754054227E-2</c:v>
                </c:pt>
                <c:pt idx="9301">
                  <c:v>2.5880808265468236E-2</c:v>
                </c:pt>
                <c:pt idx="9302">
                  <c:v>3.5017151341623753E-2</c:v>
                </c:pt>
                <c:pt idx="9303">
                  <c:v>3.6322343209646002E-2</c:v>
                </c:pt>
                <c:pt idx="9304">
                  <c:v>2.3270424529423739E-2</c:v>
                </c:pt>
                <c:pt idx="9305">
                  <c:v>2.5391361314959671E-2</c:v>
                </c:pt>
                <c:pt idx="9306">
                  <c:v>2.5391361314959671E-2</c:v>
                </c:pt>
                <c:pt idx="9307">
                  <c:v>2.5391361314959671E-2</c:v>
                </c:pt>
                <c:pt idx="9308">
                  <c:v>2.0089019351119397E-2</c:v>
                </c:pt>
                <c:pt idx="9309">
                  <c:v>1.8865401974848872E-2</c:v>
                </c:pt>
                <c:pt idx="9310">
                  <c:v>1.7233912139821062E-2</c:v>
                </c:pt>
                <c:pt idx="9311">
                  <c:v>1.4786677387279346E-2</c:v>
                </c:pt>
                <c:pt idx="9312">
                  <c:v>3.2733065572584819E-2</c:v>
                </c:pt>
                <c:pt idx="9313">
                  <c:v>3.2733065572584819E-2</c:v>
                </c:pt>
                <c:pt idx="9314">
                  <c:v>3.2733065572584819E-2</c:v>
                </c:pt>
                <c:pt idx="9315">
                  <c:v>2.6696553182981919E-2</c:v>
                </c:pt>
                <c:pt idx="9316">
                  <c:v>2.8409617509761231E-2</c:v>
                </c:pt>
                <c:pt idx="9317">
                  <c:v>2.1557360202644427E-2</c:v>
                </c:pt>
                <c:pt idx="9318">
                  <c:v>1.0952676274964102E-2</c:v>
                </c:pt>
                <c:pt idx="9319">
                  <c:v>2.3873546410679847E-3</c:v>
                </c:pt>
                <c:pt idx="9320">
                  <c:v>2.3873546410679847E-3</c:v>
                </c:pt>
                <c:pt idx="9321">
                  <c:v>2.3873546410679847E-3</c:v>
                </c:pt>
                <c:pt idx="9322">
                  <c:v>4.9161638853612022E-3</c:v>
                </c:pt>
                <c:pt idx="9323">
                  <c:v>-5.4932706198185244E-4</c:v>
                </c:pt>
                <c:pt idx="9324">
                  <c:v>-1.6097954547499294E-3</c:v>
                </c:pt>
                <c:pt idx="9325">
                  <c:v>-4.9543496165568301E-3</c:v>
                </c:pt>
                <c:pt idx="9326">
                  <c:v>-5.4932706198185244E-4</c:v>
                </c:pt>
                <c:pt idx="9327">
                  <c:v>-5.4932706198185244E-4</c:v>
                </c:pt>
                <c:pt idx="9328">
                  <c:v>-5.4932706198185244E-4</c:v>
                </c:pt>
                <c:pt idx="9329">
                  <c:v>1.1637372647972377E-3</c:v>
                </c:pt>
                <c:pt idx="9330">
                  <c:v>2.8768015915765499E-3</c:v>
                </c:pt>
                <c:pt idx="9331">
                  <c:v>2.0610566740624225E-3</c:v>
                </c:pt>
                <c:pt idx="9332">
                  <c:v>1.7347587070570825E-3</c:v>
                </c:pt>
                <c:pt idx="9333">
                  <c:v>-8.298903778363842E-3</c:v>
                </c:pt>
                <c:pt idx="9334">
                  <c:v>-8.298903778363842E-3</c:v>
                </c:pt>
                <c:pt idx="9335">
                  <c:v>-8.298903778363842E-3</c:v>
                </c:pt>
                <c:pt idx="9336">
                  <c:v>-1.1725032431922133E-2</c:v>
                </c:pt>
                <c:pt idx="9337">
                  <c:v>-1.6211629478248613E-2</c:v>
                </c:pt>
                <c:pt idx="9338">
                  <c:v>-8.1357547948610609E-3</c:v>
                </c:pt>
                <c:pt idx="9339">
                  <c:v>1.979482182311143E-3</c:v>
                </c:pt>
                <c:pt idx="9340">
                  <c:v>4.9161638853612022E-3</c:v>
                </c:pt>
                <c:pt idx="9341">
                  <c:v>4.9161638853612022E-3</c:v>
                </c:pt>
                <c:pt idx="9342">
                  <c:v>4.9161638853612022E-3</c:v>
                </c:pt>
                <c:pt idx="9343">
                  <c:v>1.0326887202927182E-4</c:v>
                </c:pt>
                <c:pt idx="9344">
                  <c:v>3.6925465090902332E-3</c:v>
                </c:pt>
                <c:pt idx="9345">
                  <c:v>-2.6702638475180063E-3</c:v>
                </c:pt>
                <c:pt idx="9346">
                  <c:v>-6.4226904680818597E-3</c:v>
                </c:pt>
                <c:pt idx="9347">
                  <c:v>1.0463229324455536E-2</c:v>
                </c:pt>
                <c:pt idx="9348">
                  <c:v>1.0463229324455536E-2</c:v>
                </c:pt>
                <c:pt idx="9349">
                  <c:v>1.0463229324455536E-2</c:v>
                </c:pt>
                <c:pt idx="9350">
                  <c:v>1.1605272208975004E-2</c:v>
                </c:pt>
                <c:pt idx="9351">
                  <c:v>1.1605272208975004E-2</c:v>
                </c:pt>
                <c:pt idx="9352">
                  <c:v>8.6685905059249446E-3</c:v>
                </c:pt>
                <c:pt idx="9353">
                  <c:v>3.8556954925930143E-3</c:v>
                </c:pt>
                <c:pt idx="9354">
                  <c:v>2.5505036245709878E-3</c:v>
                </c:pt>
                <c:pt idx="9355">
                  <c:v>2.5505036245709878E-3</c:v>
                </c:pt>
                <c:pt idx="9356">
                  <c:v>2.5505036245709878E-3</c:v>
                </c:pt>
                <c:pt idx="9357">
                  <c:v>5.9766322781293901E-3</c:v>
                </c:pt>
                <c:pt idx="9358">
                  <c:v>5.1608873606152628E-3</c:v>
                </c:pt>
                <c:pt idx="9359">
                  <c:v>2.4689291328197083E-3</c:v>
                </c:pt>
                <c:pt idx="9360">
                  <c:v>7.8528455884112613E-3</c:v>
                </c:pt>
                <c:pt idx="9361">
                  <c:v>6.1397812616321712E-3</c:v>
                </c:pt>
                <c:pt idx="9362">
                  <c:v>6.1397812616321712E-3</c:v>
                </c:pt>
                <c:pt idx="9363">
                  <c:v>6.1397812616321712E-3</c:v>
                </c:pt>
                <c:pt idx="9364">
                  <c:v>6.9555261791458545E-3</c:v>
                </c:pt>
                <c:pt idx="9365">
                  <c:v>1.7397061123323843E-2</c:v>
                </c:pt>
                <c:pt idx="9366">
                  <c:v>2.196523266140149E-2</c:v>
                </c:pt>
                <c:pt idx="9367">
                  <c:v>2.4901914364451549E-2</c:v>
                </c:pt>
                <c:pt idx="9368">
                  <c:v>2.0741615285130743E-2</c:v>
                </c:pt>
                <c:pt idx="9369">
                  <c:v>2.0741615285130743E-2</c:v>
                </c:pt>
                <c:pt idx="9370">
                  <c:v>2.0741615285130743E-2</c:v>
                </c:pt>
                <c:pt idx="9371">
                  <c:v>1.9681146892362555E-2</c:v>
                </c:pt>
                <c:pt idx="9372">
                  <c:v>2.4983488856202829E-2</c:v>
                </c:pt>
                <c:pt idx="9373">
                  <c:v>2.204680715315277E-2</c:v>
                </c:pt>
                <c:pt idx="9374">
                  <c:v>2.0170593842870899E-2</c:v>
                </c:pt>
                <c:pt idx="9375">
                  <c:v>2.5962382757219515E-2</c:v>
                </c:pt>
                <c:pt idx="9376">
                  <c:v>2.5962382757219515E-2</c:v>
                </c:pt>
                <c:pt idx="9377">
                  <c:v>2.5962382757219515E-2</c:v>
                </c:pt>
                <c:pt idx="9378">
                  <c:v>2.7349149116993265E-2</c:v>
                </c:pt>
                <c:pt idx="9379">
                  <c:v>2.514663783970561E-2</c:v>
                </c:pt>
                <c:pt idx="9380">
                  <c:v>2.7920170559252888E-2</c:v>
                </c:pt>
                <c:pt idx="9381">
                  <c:v>3.0367405311794382E-2</c:v>
                </c:pt>
                <c:pt idx="9382">
                  <c:v>4.5458686285801519E-2</c:v>
                </c:pt>
                <c:pt idx="9383">
                  <c:v>4.5458686285801519E-2</c:v>
                </c:pt>
                <c:pt idx="9384">
                  <c:v>4.5458686285801519E-2</c:v>
                </c:pt>
                <c:pt idx="9385">
                  <c:v>4.080894025597237E-2</c:v>
                </c:pt>
                <c:pt idx="9386">
                  <c:v>4.8640091464105861E-2</c:v>
                </c:pt>
                <c:pt idx="9387">
                  <c:v>5.2310943592918324E-2</c:v>
                </c:pt>
                <c:pt idx="9388">
                  <c:v>5.9571073358791748E-2</c:v>
                </c:pt>
                <c:pt idx="9389">
                  <c:v>7.082835322048342E-2</c:v>
                </c:pt>
                <c:pt idx="9390">
                  <c:v>7.082835322048342E-2</c:v>
                </c:pt>
                <c:pt idx="9391">
                  <c:v>7.082835322048342E-2</c:v>
                </c:pt>
                <c:pt idx="9392">
                  <c:v>7.0012608302969737E-2</c:v>
                </c:pt>
                <c:pt idx="9393">
                  <c:v>6.4383968372123679E-2</c:v>
                </c:pt>
                <c:pt idx="9394">
                  <c:v>6.4383968372123679E-2</c:v>
                </c:pt>
                <c:pt idx="9395">
                  <c:v>5.7939583523763938E-2</c:v>
                </c:pt>
                <c:pt idx="9396">
                  <c:v>5.8836902933029345E-2</c:v>
                </c:pt>
                <c:pt idx="9397">
                  <c:v>5.8836902933029345E-2</c:v>
                </c:pt>
                <c:pt idx="9398">
                  <c:v>5.8836902933029345E-2</c:v>
                </c:pt>
                <c:pt idx="9399">
                  <c:v>5.4839752837211098E-2</c:v>
                </c:pt>
                <c:pt idx="9400">
                  <c:v>5.2310943592918324E-2</c:v>
                </c:pt>
                <c:pt idx="9401">
                  <c:v>5.0026857823879167E-2</c:v>
                </c:pt>
                <c:pt idx="9402">
                  <c:v>5.3452986477437792E-2</c:v>
                </c:pt>
                <c:pt idx="9403">
                  <c:v>4.8884814939359922E-2</c:v>
                </c:pt>
                <c:pt idx="9404">
                  <c:v>4.8884814939359922E-2</c:v>
                </c:pt>
                <c:pt idx="9405">
                  <c:v>4.8884814939359922E-2</c:v>
                </c:pt>
                <c:pt idx="9406">
                  <c:v>5.1413624183652917E-2</c:v>
                </c:pt>
                <c:pt idx="9407">
                  <c:v>5.3942433427945913E-2</c:v>
                </c:pt>
                <c:pt idx="9408">
                  <c:v>5.2800390543426445E-2</c:v>
                </c:pt>
                <c:pt idx="9409">
                  <c:v>6.1936733619582185E-2</c:v>
                </c:pt>
                <c:pt idx="9410">
                  <c:v>6.3241925487604211E-2</c:v>
                </c:pt>
                <c:pt idx="9411">
                  <c:v>6.3241925487604211E-2</c:v>
                </c:pt>
                <c:pt idx="9412">
                  <c:v>6.3241925487604211E-2</c:v>
                </c:pt>
                <c:pt idx="9413">
                  <c:v>5.8021158015515439E-2</c:v>
                </c:pt>
                <c:pt idx="9414">
                  <c:v>5.1087326216647355E-2</c:v>
                </c:pt>
                <c:pt idx="9415">
                  <c:v>5.027158129913345E-2</c:v>
                </c:pt>
                <c:pt idx="9416">
                  <c:v>5.4513454870205758E-2</c:v>
                </c:pt>
                <c:pt idx="9417">
                  <c:v>5.6389668180487629E-2</c:v>
                </c:pt>
                <c:pt idx="9418">
                  <c:v>5.6389668180487629E-2</c:v>
                </c:pt>
                <c:pt idx="9419">
                  <c:v>5.6389668180487629E-2</c:v>
                </c:pt>
                <c:pt idx="9420">
                  <c:v>5.6389668180487629E-2</c:v>
                </c:pt>
                <c:pt idx="9421">
                  <c:v>6.4873415322632022E-2</c:v>
                </c:pt>
                <c:pt idx="9422">
                  <c:v>7.0175757286472518E-2</c:v>
                </c:pt>
                <c:pt idx="9423">
                  <c:v>6.5852309223648708E-2</c:v>
                </c:pt>
                <c:pt idx="9424">
                  <c:v>6.2263031586587747E-2</c:v>
                </c:pt>
                <c:pt idx="9425">
                  <c:v>6.2263031586587747E-2</c:v>
                </c:pt>
                <c:pt idx="9426">
                  <c:v>6.2263031586587747E-2</c:v>
                </c:pt>
                <c:pt idx="9427">
                  <c:v>6.5362862273140587E-2</c:v>
                </c:pt>
                <c:pt idx="9428">
                  <c:v>5.9326349883537688E-2</c:v>
                </c:pt>
                <c:pt idx="9429">
                  <c:v>5.8347455982521002E-2</c:v>
                </c:pt>
                <c:pt idx="9430">
                  <c:v>5.5084476312465602E-2</c:v>
                </c:pt>
                <c:pt idx="9431">
                  <c:v>5.5737072246476504E-2</c:v>
                </c:pt>
                <c:pt idx="9432">
                  <c:v>5.5737072246476504E-2</c:v>
                </c:pt>
                <c:pt idx="9433">
                  <c:v>5.5737072246476504E-2</c:v>
                </c:pt>
                <c:pt idx="9434">
                  <c:v>5.2637241559923664E-2</c:v>
                </c:pt>
                <c:pt idx="9435">
                  <c:v>5.7123838606250255E-2</c:v>
                </c:pt>
                <c:pt idx="9436">
                  <c:v>5.7205413098001534E-2</c:v>
                </c:pt>
                <c:pt idx="9437">
                  <c:v>5.5737072246476504E-2</c:v>
                </c:pt>
                <c:pt idx="9438">
                  <c:v>4.7171750612580832E-2</c:v>
                </c:pt>
                <c:pt idx="9439">
                  <c:v>4.7171750612580832E-2</c:v>
                </c:pt>
                <c:pt idx="9440">
                  <c:v>4.7171750612580832E-2</c:v>
                </c:pt>
                <c:pt idx="9441">
                  <c:v>4.390877094252521E-2</c:v>
                </c:pt>
                <c:pt idx="9442">
                  <c:v>4.5295537302298738E-2</c:v>
                </c:pt>
                <c:pt idx="9443">
                  <c:v>4.1787834156989057E-2</c:v>
                </c:pt>
                <c:pt idx="9444">
                  <c:v>3.9830046354955684E-2</c:v>
                </c:pt>
                <c:pt idx="9445">
                  <c:v>3.6730215668402844E-2</c:v>
                </c:pt>
                <c:pt idx="9446">
                  <c:v>3.6730215668402844E-2</c:v>
                </c:pt>
                <c:pt idx="9447">
                  <c:v>3.6730215668402844E-2</c:v>
                </c:pt>
                <c:pt idx="9448">
                  <c:v>3.6811790160154123E-2</c:v>
                </c:pt>
                <c:pt idx="9449">
                  <c:v>3.6322343209646002E-2</c:v>
                </c:pt>
                <c:pt idx="9450">
                  <c:v>3.8932726945690499E-2</c:v>
                </c:pt>
                <c:pt idx="9451">
                  <c:v>4.252200458275146E-2</c:v>
                </c:pt>
                <c:pt idx="9452">
                  <c:v>3.9585322879701401E-2</c:v>
                </c:pt>
                <c:pt idx="9453">
                  <c:v>3.9585322879701401E-2</c:v>
                </c:pt>
                <c:pt idx="9454">
                  <c:v>3.9585322879701401E-2</c:v>
                </c:pt>
                <c:pt idx="9455">
                  <c:v>4.5213962810547459E-2</c:v>
                </c:pt>
                <c:pt idx="9456">
                  <c:v>4.5621835269304301E-2</c:v>
                </c:pt>
                <c:pt idx="9457">
                  <c:v>4.6519154678569485E-2</c:v>
                </c:pt>
                <c:pt idx="9458">
                  <c:v>5.0924177233144574E-2</c:v>
                </c:pt>
                <c:pt idx="9459">
                  <c:v>5.8510604966023783E-2</c:v>
                </c:pt>
                <c:pt idx="9460">
                  <c:v>5.8510604966023783E-2</c:v>
                </c:pt>
                <c:pt idx="9461">
                  <c:v>5.8510604966023783E-2</c:v>
                </c:pt>
                <c:pt idx="9462">
                  <c:v>5.82658814907695E-2</c:v>
                </c:pt>
                <c:pt idx="9463">
                  <c:v>5.5981795721730787E-2</c:v>
                </c:pt>
                <c:pt idx="9464">
                  <c:v>5.6634391655741689E-2</c:v>
                </c:pt>
                <c:pt idx="9465">
                  <c:v>5.8673753949526564E-2</c:v>
                </c:pt>
                <c:pt idx="9466">
                  <c:v>5.9326349883537688E-2</c:v>
                </c:pt>
                <c:pt idx="9467">
                  <c:v>5.9326349883537688E-2</c:v>
                </c:pt>
                <c:pt idx="9468">
                  <c:v>5.9326349883537688E-2</c:v>
                </c:pt>
                <c:pt idx="9469">
                  <c:v>6.4873415322632022E-2</c:v>
                </c:pt>
                <c:pt idx="9470">
                  <c:v>6.8136394992687643E-2</c:v>
                </c:pt>
                <c:pt idx="9471">
                  <c:v>6.6015458207151489E-2</c:v>
                </c:pt>
                <c:pt idx="9472">
                  <c:v>5.7858009032012658E-2</c:v>
                </c:pt>
                <c:pt idx="9473">
                  <c:v>5.4513454870205758E-2</c:v>
                </c:pt>
                <c:pt idx="9474">
                  <c:v>5.4513454870205758E-2</c:v>
                </c:pt>
                <c:pt idx="9475">
                  <c:v>5.4513454870205758E-2</c:v>
                </c:pt>
                <c:pt idx="9476">
                  <c:v>5.5655497754725225E-2</c:v>
                </c:pt>
                <c:pt idx="9477">
                  <c:v>6.0957839718565499E-2</c:v>
                </c:pt>
                <c:pt idx="9478">
                  <c:v>6.6504905157659833E-2</c:v>
                </c:pt>
                <c:pt idx="9479">
                  <c:v>6.6831203124665617E-2</c:v>
                </c:pt>
                <c:pt idx="9480">
                  <c:v>7.3765034923533479E-2</c:v>
                </c:pt>
                <c:pt idx="9481">
                  <c:v>7.3765034923533479E-2</c:v>
                </c:pt>
                <c:pt idx="9482">
                  <c:v>7.3765034923533479E-2</c:v>
                </c:pt>
                <c:pt idx="9483">
                  <c:v>7.392818390703626E-2</c:v>
                </c:pt>
                <c:pt idx="9484">
                  <c:v>7.9230525870876534E-2</c:v>
                </c:pt>
                <c:pt idx="9485">
                  <c:v>7.9067376887373753E-2</c:v>
                </c:pt>
                <c:pt idx="9486">
                  <c:v>8.0372568755396001E-2</c:v>
                </c:pt>
                <c:pt idx="9487">
                  <c:v>7.5804397217318131E-2</c:v>
                </c:pt>
                <c:pt idx="9488">
                  <c:v>7.5804397217318131E-2</c:v>
                </c:pt>
                <c:pt idx="9489">
                  <c:v>7.5804397217318131E-2</c:v>
                </c:pt>
                <c:pt idx="9490">
                  <c:v>7.564124823381535E-2</c:v>
                </c:pt>
                <c:pt idx="9491">
                  <c:v>7.539652475856129E-2</c:v>
                </c:pt>
                <c:pt idx="9492">
                  <c:v>7.874107892036819E-2</c:v>
                </c:pt>
                <c:pt idx="9493">
                  <c:v>7.9719972821385099E-2</c:v>
                </c:pt>
                <c:pt idx="9494">
                  <c:v>7.8088482986357288E-2</c:v>
                </c:pt>
                <c:pt idx="9495">
                  <c:v>7.8088482986357288E-2</c:v>
                </c:pt>
                <c:pt idx="9496">
                  <c:v>7.8088482986357288E-2</c:v>
                </c:pt>
                <c:pt idx="9497">
                  <c:v>8.1839278117085801E-2</c:v>
                </c:pt>
                <c:pt idx="9498">
                  <c:v>8.2577119394977139E-2</c:v>
                </c:pt>
                <c:pt idx="9499">
                  <c:v>8.1019454474984265E-2</c:v>
                </c:pt>
                <c:pt idx="9500">
                  <c:v>6.9705888213984268E-2</c:v>
                </c:pt>
                <c:pt idx="9501">
                  <c:v>7.1427517862397316E-2</c:v>
                </c:pt>
                <c:pt idx="9502">
                  <c:v>7.1427517862397316E-2</c:v>
                </c:pt>
                <c:pt idx="9503">
                  <c:v>7.1427517862397316E-2</c:v>
                </c:pt>
                <c:pt idx="9504">
                  <c:v>7.5362671344484378E-2</c:v>
                </c:pt>
                <c:pt idx="9505">
                  <c:v>7.2575270961339422E-2</c:v>
                </c:pt>
                <c:pt idx="9506">
                  <c:v>7.1017606041346548E-2</c:v>
                </c:pt>
                <c:pt idx="9507">
                  <c:v>8.7987955432846654E-2</c:v>
                </c:pt>
                <c:pt idx="9508">
                  <c:v>9.3972668020187333E-2</c:v>
                </c:pt>
                <c:pt idx="9509">
                  <c:v>9.3972668020187333E-2</c:v>
                </c:pt>
                <c:pt idx="9510">
                  <c:v>9.3972668020187333E-2</c:v>
                </c:pt>
                <c:pt idx="9511">
                  <c:v>9.7169980224383057E-2</c:v>
                </c:pt>
                <c:pt idx="9512">
                  <c:v>9.0693373451781634E-2</c:v>
                </c:pt>
                <c:pt idx="9513">
                  <c:v>8.9545620352839528E-2</c:v>
                </c:pt>
                <c:pt idx="9514">
                  <c:v>9.6678086039122091E-2</c:v>
                </c:pt>
                <c:pt idx="9515">
                  <c:v>9.1923108914933938E-2</c:v>
                </c:pt>
                <c:pt idx="9516">
                  <c:v>9.1923108914933938E-2</c:v>
                </c:pt>
                <c:pt idx="9517">
                  <c:v>9.1923108914933938E-2</c:v>
                </c:pt>
                <c:pt idx="9518">
                  <c:v>9.1513197093882948E-2</c:v>
                </c:pt>
                <c:pt idx="9519">
                  <c:v>9.2087073643354111E-2</c:v>
                </c:pt>
                <c:pt idx="9520">
                  <c:v>9.184112655072374E-2</c:v>
                </c:pt>
                <c:pt idx="9521">
                  <c:v>9.6596103674911893E-2</c:v>
                </c:pt>
                <c:pt idx="9522">
                  <c:v>0.1036465869969847</c:v>
                </c:pt>
                <c:pt idx="9523">
                  <c:v>0.1036465869969847</c:v>
                </c:pt>
                <c:pt idx="9524">
                  <c:v>0.1036465869969847</c:v>
                </c:pt>
                <c:pt idx="9525">
                  <c:v>0.10315469281172374</c:v>
                </c:pt>
                <c:pt idx="9526">
                  <c:v>0.10618804028749906</c:v>
                </c:pt>
                <c:pt idx="9527">
                  <c:v>0.11233671760326014</c:v>
                </c:pt>
                <c:pt idx="9528">
                  <c:v>0.11323852360957187</c:v>
                </c:pt>
                <c:pt idx="9529">
                  <c:v>0.11823944782639062</c:v>
                </c:pt>
                <c:pt idx="9530">
                  <c:v>0.11823944782639062</c:v>
                </c:pt>
                <c:pt idx="9531">
                  <c:v>0.11823944782639062</c:v>
                </c:pt>
                <c:pt idx="9532">
                  <c:v>0.10790966993591211</c:v>
                </c:pt>
                <c:pt idx="9533">
                  <c:v>0.11364843543062242</c:v>
                </c:pt>
                <c:pt idx="9534">
                  <c:v>0.10864751121380367</c:v>
                </c:pt>
                <c:pt idx="9535">
                  <c:v>9.8235750959114965E-2</c:v>
                </c:pt>
                <c:pt idx="9536">
                  <c:v>9.5694297668600603E-2</c:v>
                </c:pt>
                <c:pt idx="9537">
                  <c:v>9.5694297668600603E-2</c:v>
                </c:pt>
                <c:pt idx="9538">
                  <c:v>9.5694297668600603E-2</c:v>
                </c:pt>
                <c:pt idx="9539">
                  <c:v>9.9137556965426699E-2</c:v>
                </c:pt>
                <c:pt idx="9540">
                  <c:v>0.10299072808330334</c:v>
                </c:pt>
                <c:pt idx="9541">
                  <c:v>0.10290874571909336</c:v>
                </c:pt>
                <c:pt idx="9542">
                  <c:v>9.5366368211760033E-2</c:v>
                </c:pt>
                <c:pt idx="9543">
                  <c:v>9.5530332940180207E-2</c:v>
                </c:pt>
                <c:pt idx="9544">
                  <c:v>9.5530332940180207E-2</c:v>
                </c:pt>
                <c:pt idx="9545">
                  <c:v>9.5530332940180207E-2</c:v>
                </c:pt>
                <c:pt idx="9546">
                  <c:v>9.4628526933868473E-2</c:v>
                </c:pt>
                <c:pt idx="9547">
                  <c:v>9.7579892045433825E-2</c:v>
                </c:pt>
                <c:pt idx="9548">
                  <c:v>8.880777907494819E-2</c:v>
                </c:pt>
                <c:pt idx="9549">
                  <c:v>8.1265401567614859E-2</c:v>
                </c:pt>
                <c:pt idx="9550">
                  <c:v>8.1347383931824835E-2</c:v>
                </c:pt>
                <c:pt idx="9551">
                  <c:v>8.1347383931824835E-2</c:v>
                </c:pt>
                <c:pt idx="9552">
                  <c:v>8.1347383931824835E-2</c:v>
                </c:pt>
                <c:pt idx="9553">
                  <c:v>7.0853641312926374E-2</c:v>
                </c:pt>
                <c:pt idx="9554">
                  <c:v>7.0853641312926374E-2</c:v>
                </c:pt>
                <c:pt idx="9555">
                  <c:v>7.7166283357107623E-2</c:v>
                </c:pt>
                <c:pt idx="9556">
                  <c:v>7.0361747127665408E-2</c:v>
                </c:pt>
                <c:pt idx="9557">
                  <c:v>6.7574346744520453E-2</c:v>
                </c:pt>
                <c:pt idx="9558">
                  <c:v>6.7574346744520453E-2</c:v>
                </c:pt>
                <c:pt idx="9559">
                  <c:v>6.7574346744520453E-2</c:v>
                </c:pt>
                <c:pt idx="9560">
                  <c:v>6.7902276201361023E-2</c:v>
                </c:pt>
                <c:pt idx="9561">
                  <c:v>6.995183530661464E-2</c:v>
                </c:pt>
                <c:pt idx="9562">
                  <c:v>6.3065316712962449E-2</c:v>
                </c:pt>
                <c:pt idx="9563">
                  <c:v>7.4460865338172644E-2</c:v>
                </c:pt>
                <c:pt idx="9564">
                  <c:v>6.6262628917158173E-2</c:v>
                </c:pt>
                <c:pt idx="9565">
                  <c:v>6.6262628917158173E-2</c:v>
                </c:pt>
                <c:pt idx="9566">
                  <c:v>6.6262628917158173E-2</c:v>
                </c:pt>
                <c:pt idx="9567">
                  <c:v>6.9459941121353674E-2</c:v>
                </c:pt>
                <c:pt idx="9568">
                  <c:v>6.8558135115042163E-2</c:v>
                </c:pt>
                <c:pt idx="9569">
                  <c:v>6.2573422527701483E-2</c:v>
                </c:pt>
                <c:pt idx="9570">
                  <c:v>6.6180646552947975E-2</c:v>
                </c:pt>
                <c:pt idx="9571">
                  <c:v>7.200139441186848E-2</c:v>
                </c:pt>
                <c:pt idx="9572">
                  <c:v>7.200139441186848E-2</c:v>
                </c:pt>
                <c:pt idx="9573">
                  <c:v>7.200139441186848E-2</c:v>
                </c:pt>
                <c:pt idx="9574">
                  <c:v>6.2163510706650937E-2</c:v>
                </c:pt>
                <c:pt idx="9575">
                  <c:v>5.6178798119310036E-2</c:v>
                </c:pt>
                <c:pt idx="9576">
                  <c:v>6.0277916329817272E-2</c:v>
                </c:pt>
                <c:pt idx="9577">
                  <c:v>5.740853358246234E-2</c:v>
                </c:pt>
                <c:pt idx="9578">
                  <c:v>6.4786946361375497E-2</c:v>
                </c:pt>
                <c:pt idx="9579">
                  <c:v>6.4786946361375497E-2</c:v>
                </c:pt>
                <c:pt idx="9580">
                  <c:v>6.4786946361375497E-2</c:v>
                </c:pt>
                <c:pt idx="9581">
                  <c:v>5.3637344828795452E-2</c:v>
                </c:pt>
                <c:pt idx="9582">
                  <c:v>5.4375186106687012E-2</c:v>
                </c:pt>
                <c:pt idx="9583">
                  <c:v>4.7734614605665193E-2</c:v>
                </c:pt>
                <c:pt idx="9584">
                  <c:v>5.0685979717230323E-2</c:v>
                </c:pt>
                <c:pt idx="9585">
                  <c:v>5.1013909174070893E-2</c:v>
                </c:pt>
                <c:pt idx="9586">
                  <c:v>5.1013909174070893E-2</c:v>
                </c:pt>
                <c:pt idx="9587">
                  <c:v>5.1013909174070893E-2</c:v>
                </c:pt>
                <c:pt idx="9588">
                  <c:v>5.339139773616508E-2</c:v>
                </c:pt>
                <c:pt idx="9589">
                  <c:v>5.1013909174070893E-2</c:v>
                </c:pt>
                <c:pt idx="9590">
                  <c:v>5.3555362464585476E-2</c:v>
                </c:pt>
                <c:pt idx="9591">
                  <c:v>6.0523863422447866E-2</c:v>
                </c:pt>
                <c:pt idx="9592">
                  <c:v>6.4950911089795671E-2</c:v>
                </c:pt>
                <c:pt idx="9593">
                  <c:v>6.4950911089795671E-2</c:v>
                </c:pt>
                <c:pt idx="9594">
                  <c:v>6.4950911089795671E-2</c:v>
                </c:pt>
                <c:pt idx="9595">
                  <c:v>6.6508576009788545E-2</c:v>
                </c:pt>
                <c:pt idx="9596">
                  <c:v>7.2493288597129224E-2</c:v>
                </c:pt>
                <c:pt idx="9597">
                  <c:v>7.1509500226607292E-2</c:v>
                </c:pt>
                <c:pt idx="9598">
                  <c:v>7.4214918245542272E-2</c:v>
                </c:pt>
                <c:pt idx="9599">
                  <c:v>7.4952759523433388E-2</c:v>
                </c:pt>
                <c:pt idx="9600">
                  <c:v>7.4952759523433388E-2</c:v>
                </c:pt>
                <c:pt idx="9601">
                  <c:v>7.4952759523433388E-2</c:v>
                </c:pt>
                <c:pt idx="9602">
                  <c:v>6.8722099843462559E-2</c:v>
                </c:pt>
                <c:pt idx="9603">
                  <c:v>8.0363595561303347E-2</c:v>
                </c:pt>
                <c:pt idx="9604">
                  <c:v>6.8230205658201593E-2</c:v>
                </c:pt>
                <c:pt idx="9605">
                  <c:v>7.0033817670824838E-2</c:v>
                </c:pt>
                <c:pt idx="9606">
                  <c:v>7.0033817670824838E-2</c:v>
                </c:pt>
                <c:pt idx="9607">
                  <c:v>7.0033817670824838E-2</c:v>
                </c:pt>
                <c:pt idx="9608">
                  <c:v>7.0033817670824838E-2</c:v>
                </c:pt>
                <c:pt idx="9609">
                  <c:v>7.126355313397692E-2</c:v>
                </c:pt>
                <c:pt idx="9610">
                  <c:v>6.5688752367687009E-2</c:v>
                </c:pt>
                <c:pt idx="9611">
                  <c:v>6.7082452559259709E-2</c:v>
                </c:pt>
                <c:pt idx="9612">
                  <c:v>6.6836505466629115E-2</c:v>
                </c:pt>
                <c:pt idx="9613">
                  <c:v>6.8066240929781197E-2</c:v>
                </c:pt>
                <c:pt idx="9614">
                  <c:v>6.8066240929781197E-2</c:v>
                </c:pt>
                <c:pt idx="9615">
                  <c:v>6.8066240929781197E-2</c:v>
                </c:pt>
                <c:pt idx="9616">
                  <c:v>7.39689711529119E-2</c:v>
                </c:pt>
                <c:pt idx="9617">
                  <c:v>7.9461789554991613E-2</c:v>
                </c:pt>
                <c:pt idx="9618">
                  <c:v>8.0527560289723521E-2</c:v>
                </c:pt>
                <c:pt idx="9619">
                  <c:v>7.1017606041346548E-2</c:v>
                </c:pt>
                <c:pt idx="9620">
                  <c:v>7.5198706616063982E-2</c:v>
                </c:pt>
                <c:pt idx="9621">
                  <c:v>7.5198706616063982E-2</c:v>
                </c:pt>
                <c:pt idx="9622">
                  <c:v>7.5198706616063982E-2</c:v>
                </c:pt>
                <c:pt idx="9623">
                  <c:v>7.200139441186848E-2</c:v>
                </c:pt>
                <c:pt idx="9624">
                  <c:v>7.2247341504498852E-2</c:v>
                </c:pt>
                <c:pt idx="9625">
                  <c:v>7.8232054091839309E-2</c:v>
                </c:pt>
                <c:pt idx="9626">
                  <c:v>6.92959763929335E-2</c:v>
                </c:pt>
                <c:pt idx="9627">
                  <c:v>6.5196858182426043E-2</c:v>
                </c:pt>
                <c:pt idx="9628">
                  <c:v>6.5196858182426043E-2</c:v>
                </c:pt>
                <c:pt idx="9629">
                  <c:v>6.5196858182426043E-2</c:v>
                </c:pt>
                <c:pt idx="9630">
                  <c:v>6.3803157990853787E-2</c:v>
                </c:pt>
                <c:pt idx="9631">
                  <c:v>5.9212145595085586E-2</c:v>
                </c:pt>
                <c:pt idx="9632">
                  <c:v>5.6506727576150606E-2</c:v>
                </c:pt>
                <c:pt idx="9633">
                  <c:v>5.609681575510006E-2</c:v>
                </c:pt>
                <c:pt idx="9634">
                  <c:v>5.2571574094063767E-2</c:v>
                </c:pt>
                <c:pt idx="9635">
                  <c:v>5.2571574094063767E-2</c:v>
                </c:pt>
                <c:pt idx="9636">
                  <c:v>5.2571574094063767E-2</c:v>
                </c:pt>
                <c:pt idx="9637">
                  <c:v>5.6178798119310036E-2</c:v>
                </c:pt>
                <c:pt idx="9638">
                  <c:v>5.806439249614348E-2</c:v>
                </c:pt>
                <c:pt idx="9639">
                  <c:v>5.412923901405664E-2</c:v>
                </c:pt>
                <c:pt idx="9640">
                  <c:v>6.0523863422447866E-2</c:v>
                </c:pt>
                <c:pt idx="9641">
                  <c:v>6.0195933965607296E-2</c:v>
                </c:pt>
                <c:pt idx="9642">
                  <c:v>6.0195933965607296E-2</c:v>
                </c:pt>
                <c:pt idx="9643">
                  <c:v>6.0195933965607296E-2</c:v>
                </c:pt>
                <c:pt idx="9644">
                  <c:v>6.0195933965607296E-2</c:v>
                </c:pt>
                <c:pt idx="9645">
                  <c:v>5.3965274285636244E-2</c:v>
                </c:pt>
                <c:pt idx="9646">
                  <c:v>6.0933775243498634E-2</c:v>
                </c:pt>
                <c:pt idx="9647">
                  <c:v>6.9869852942404442E-2</c:v>
                </c:pt>
                <c:pt idx="9648">
                  <c:v>6.5688752367687009E-2</c:v>
                </c:pt>
                <c:pt idx="9649">
                  <c:v>6.5688752367687009E-2</c:v>
                </c:pt>
                <c:pt idx="9650">
                  <c:v>6.5688752367687009E-2</c:v>
                </c:pt>
                <c:pt idx="9651">
                  <c:v>7.200139441186848E-2</c:v>
                </c:pt>
                <c:pt idx="9652">
                  <c:v>7.2411306232919026E-2</c:v>
                </c:pt>
                <c:pt idx="9653">
                  <c:v>7.3477076967650934E-2</c:v>
                </c:pt>
                <c:pt idx="9654">
                  <c:v>8.6020378691803234E-2</c:v>
                </c:pt>
                <c:pt idx="9655">
                  <c:v>8.4052801950759815E-2</c:v>
                </c:pt>
                <c:pt idx="9656">
                  <c:v>8.4052801950759815E-2</c:v>
                </c:pt>
                <c:pt idx="9657">
                  <c:v>8.4052801950759815E-2</c:v>
                </c:pt>
                <c:pt idx="9658">
                  <c:v>8.684020233390477E-2</c:v>
                </c:pt>
                <c:pt idx="9659">
                  <c:v>9.1595179458093146E-2</c:v>
                </c:pt>
                <c:pt idx="9660">
                  <c:v>9.3398791470716391E-2</c:v>
                </c:pt>
                <c:pt idx="9661">
                  <c:v>9.6514121310701917E-2</c:v>
                </c:pt>
                <c:pt idx="9662">
                  <c:v>9.4218615112817927E-2</c:v>
                </c:pt>
                <c:pt idx="9663">
                  <c:v>9.4218615112817927E-2</c:v>
                </c:pt>
                <c:pt idx="9664">
                  <c:v>9.4218615112817927E-2</c:v>
                </c:pt>
                <c:pt idx="9665">
                  <c:v>9.6022227125440951E-2</c:v>
                </c:pt>
                <c:pt idx="9666">
                  <c:v>9.8071786230694569E-2</c:v>
                </c:pt>
                <c:pt idx="9667">
                  <c:v>8.9955532173890074E-2</c:v>
                </c:pt>
                <c:pt idx="9668">
                  <c:v>8.3806854858129443E-2</c:v>
                </c:pt>
                <c:pt idx="9669">
                  <c:v>7.5854565529745122E-2</c:v>
                </c:pt>
                <c:pt idx="9670">
                  <c:v>7.5854565529745122E-2</c:v>
                </c:pt>
                <c:pt idx="9671">
                  <c:v>7.5854565529745122E-2</c:v>
                </c:pt>
                <c:pt idx="9672">
                  <c:v>7.5526636072904552E-2</c:v>
                </c:pt>
                <c:pt idx="9673">
                  <c:v>7.2739235689759596E-2</c:v>
                </c:pt>
                <c:pt idx="9674">
                  <c:v>6.6754523102418917E-2</c:v>
                </c:pt>
                <c:pt idx="9675">
                  <c:v>6.8804082207672757E-2</c:v>
                </c:pt>
                <c:pt idx="9676">
                  <c:v>6.6590558373998521E-2</c:v>
                </c:pt>
                <c:pt idx="9677">
                  <c:v>6.6590558373998521E-2</c:v>
                </c:pt>
                <c:pt idx="9678">
                  <c:v>6.6590558373998521E-2</c:v>
                </c:pt>
                <c:pt idx="9679">
                  <c:v>7.1017606041346548E-2</c:v>
                </c:pt>
                <c:pt idx="9680">
                  <c:v>6.4049105083484159E-2</c:v>
                </c:pt>
                <c:pt idx="9681">
                  <c:v>6.6508576009788545E-2</c:v>
                </c:pt>
                <c:pt idx="9682">
                  <c:v>5.8638269045614422E-2</c:v>
                </c:pt>
                <c:pt idx="9683">
                  <c:v>5.1997697544592603E-2</c:v>
                </c:pt>
                <c:pt idx="9684">
                  <c:v>5.1997697544592603E-2</c:v>
                </c:pt>
                <c:pt idx="9685">
                  <c:v>5.1997697544592603E-2</c:v>
                </c:pt>
                <c:pt idx="9686">
                  <c:v>5.5113027384578128E-2</c:v>
                </c:pt>
                <c:pt idx="9687">
                  <c:v>4.7816596969875169E-2</c:v>
                </c:pt>
                <c:pt idx="9688">
                  <c:v>6.3803157990853787E-2</c:v>
                </c:pt>
                <c:pt idx="9689">
                  <c:v>7.364104169607133E-2</c:v>
                </c:pt>
                <c:pt idx="9690">
                  <c:v>7.1345535498187118E-2</c:v>
                </c:pt>
                <c:pt idx="9691">
                  <c:v>7.1345535498187118E-2</c:v>
                </c:pt>
                <c:pt idx="9692">
                  <c:v>7.1345535498187118E-2</c:v>
                </c:pt>
                <c:pt idx="9693">
                  <c:v>7.0853641312926374E-2</c:v>
                </c:pt>
                <c:pt idx="9694">
                  <c:v>7.9051877733940845E-2</c:v>
                </c:pt>
                <c:pt idx="9695">
                  <c:v>7.6018530258165518E-2</c:v>
                </c:pt>
                <c:pt idx="9696">
                  <c:v>7.4788794795013214E-2</c:v>
                </c:pt>
                <c:pt idx="9697">
                  <c:v>7.7412230449737995E-2</c:v>
                </c:pt>
                <c:pt idx="9698">
                  <c:v>7.7412230449737995E-2</c:v>
                </c:pt>
                <c:pt idx="9699">
                  <c:v>7.7412230449737995E-2</c:v>
                </c:pt>
                <c:pt idx="9700">
                  <c:v>8.1019454474984265E-2</c:v>
                </c:pt>
                <c:pt idx="9701">
                  <c:v>8.4134784314970013E-2</c:v>
                </c:pt>
                <c:pt idx="9702">
                  <c:v>8.2249189938136569E-2</c:v>
                </c:pt>
                <c:pt idx="9703">
                  <c:v>8.847984961810762E-2</c:v>
                </c:pt>
                <c:pt idx="9704">
                  <c:v>8.8643814346528016E-2</c:v>
                </c:pt>
                <c:pt idx="9705">
                  <c:v>8.8643814346528016E-2</c:v>
                </c:pt>
                <c:pt idx="9706">
                  <c:v>8.8643814346528016E-2</c:v>
                </c:pt>
                <c:pt idx="9707">
                  <c:v>8.7250114154955538E-2</c:v>
                </c:pt>
                <c:pt idx="9708">
                  <c:v>8.7332096519165514E-2</c:v>
                </c:pt>
                <c:pt idx="9709">
                  <c:v>9.0529408723361238E-2</c:v>
                </c:pt>
                <c:pt idx="9710">
                  <c:v>8.2741084123397313E-2</c:v>
                </c:pt>
                <c:pt idx="9711">
                  <c:v>8.8971743803368586E-2</c:v>
                </c:pt>
                <c:pt idx="9712">
                  <c:v>8.8971743803368586E-2</c:v>
                </c:pt>
                <c:pt idx="9713">
                  <c:v>8.8971743803368586E-2</c:v>
                </c:pt>
                <c:pt idx="9714">
                  <c:v>8.6922184698114968E-2</c:v>
                </c:pt>
                <c:pt idx="9715">
                  <c:v>9.0857338180201808E-2</c:v>
                </c:pt>
                <c:pt idx="9716">
                  <c:v>9.3398791470716391E-2</c:v>
                </c:pt>
                <c:pt idx="9717">
                  <c:v>9.7087997860173081E-2</c:v>
                </c:pt>
                <c:pt idx="9718">
                  <c:v>9.3890685655977357E-2</c:v>
                </c:pt>
                <c:pt idx="9719">
                  <c:v>9.3890685655977357E-2</c:v>
                </c:pt>
                <c:pt idx="9720">
                  <c:v>9.3890685655977357E-2</c:v>
                </c:pt>
                <c:pt idx="9721">
                  <c:v>9.0365443994941064E-2</c:v>
                </c:pt>
                <c:pt idx="9722">
                  <c:v>8.7250114154955538E-2</c:v>
                </c:pt>
                <c:pt idx="9723">
                  <c:v>8.6758219969694572E-2</c:v>
                </c:pt>
                <c:pt idx="9724">
                  <c:v>9.4300597477027903E-2</c:v>
                </c:pt>
                <c:pt idx="9725">
                  <c:v>9.2742932557035251E-2</c:v>
                </c:pt>
                <c:pt idx="9726">
                  <c:v>9.2742932557035251E-2</c:v>
                </c:pt>
                <c:pt idx="9727">
                  <c:v>9.2742932557035251E-2</c:v>
                </c:pt>
                <c:pt idx="9728">
                  <c:v>9.3234826742295995E-2</c:v>
                </c:pt>
                <c:pt idx="9729">
                  <c:v>9.9957380607528012E-2</c:v>
                </c:pt>
                <c:pt idx="9730">
                  <c:v>9.5038438754919463E-2</c:v>
                </c:pt>
                <c:pt idx="9731">
                  <c:v>9.4956456390709043E-2</c:v>
                </c:pt>
                <c:pt idx="9732">
                  <c:v>9.7087997860173081E-2</c:v>
                </c:pt>
                <c:pt idx="9733">
                  <c:v>9.7087997860173081E-2</c:v>
                </c:pt>
                <c:pt idx="9734">
                  <c:v>9.7087997860173081E-2</c:v>
                </c:pt>
                <c:pt idx="9735">
                  <c:v>9.6022227125440951E-2</c:v>
                </c:pt>
                <c:pt idx="9736">
                  <c:v>9.7989803866484593E-2</c:v>
                </c:pt>
                <c:pt idx="9737">
                  <c:v>9.3644738563346985E-2</c:v>
                </c:pt>
                <c:pt idx="9738">
                  <c:v>8.552848450654249E-2</c:v>
                </c:pt>
                <c:pt idx="9739">
                  <c:v>8.3970819586549617E-2</c:v>
                </c:pt>
                <c:pt idx="9740">
                  <c:v>8.3970819586549617E-2</c:v>
                </c:pt>
                <c:pt idx="9741">
                  <c:v>8.3970819586549617E-2</c:v>
                </c:pt>
                <c:pt idx="9742">
                  <c:v>8.1511348660245231E-2</c:v>
                </c:pt>
                <c:pt idx="9743">
                  <c:v>7.9707736647621985E-2</c:v>
                </c:pt>
                <c:pt idx="9744">
                  <c:v>8.2905048851817709E-2</c:v>
                </c:pt>
                <c:pt idx="9745">
                  <c:v>7.560861843711475E-2</c:v>
                </c:pt>
                <c:pt idx="9746">
                  <c:v>8.0527560289723521E-2</c:v>
                </c:pt>
                <c:pt idx="9747">
                  <c:v>8.0527560289723521E-2</c:v>
                </c:pt>
                <c:pt idx="9748">
                  <c:v>8.0527560289723521E-2</c:v>
                </c:pt>
                <c:pt idx="9749">
                  <c:v>8.6676237605484374E-2</c:v>
                </c:pt>
                <c:pt idx="9750">
                  <c:v>8.7742008340216282E-2</c:v>
                </c:pt>
                <c:pt idx="9751">
                  <c:v>9.1349232365462774E-2</c:v>
                </c:pt>
                <c:pt idx="9752">
                  <c:v>9.0283461630730866E-2</c:v>
                </c:pt>
                <c:pt idx="9753">
                  <c:v>8.9873549809680098E-2</c:v>
                </c:pt>
                <c:pt idx="9754">
                  <c:v>8.9873549809680098E-2</c:v>
                </c:pt>
                <c:pt idx="9755">
                  <c:v>8.9873549809680098E-2</c:v>
                </c:pt>
                <c:pt idx="9756">
                  <c:v>9.3152844378085797E-2</c:v>
                </c:pt>
                <c:pt idx="9757">
                  <c:v>9.5202403483339637E-2</c:v>
                </c:pt>
                <c:pt idx="9758">
                  <c:v>0.10856552884959347</c:v>
                </c:pt>
                <c:pt idx="9759">
                  <c:v>0.10922138776327461</c:v>
                </c:pt>
                <c:pt idx="9760">
                  <c:v>0.10872949357801365</c:v>
                </c:pt>
                <c:pt idx="9761">
                  <c:v>0.10872949357801365</c:v>
                </c:pt>
                <c:pt idx="9762">
                  <c:v>0.10872949357801365</c:v>
                </c:pt>
                <c:pt idx="9763">
                  <c:v>0.10618804028749906</c:v>
                </c:pt>
                <c:pt idx="9764">
                  <c:v>0.10463037536750641</c:v>
                </c:pt>
                <c:pt idx="9765">
                  <c:v>0.10889345830643404</c:v>
                </c:pt>
                <c:pt idx="9766">
                  <c:v>0.10586011083065849</c:v>
                </c:pt>
                <c:pt idx="9767">
                  <c:v>0.10856552884959347</c:v>
                </c:pt>
                <c:pt idx="9768">
                  <c:v>0.10856552884959347</c:v>
                </c:pt>
                <c:pt idx="9769">
                  <c:v>0.10856552884959347</c:v>
                </c:pt>
                <c:pt idx="9770">
                  <c:v>0.10889345830643404</c:v>
                </c:pt>
                <c:pt idx="9771">
                  <c:v>0.10889345830643404</c:v>
                </c:pt>
                <c:pt idx="9772">
                  <c:v>0.11323852360957187</c:v>
                </c:pt>
                <c:pt idx="9773">
                  <c:v>0.11643583581376737</c:v>
                </c:pt>
                <c:pt idx="9774">
                  <c:v>0.1115168939611586</c:v>
                </c:pt>
                <c:pt idx="9775">
                  <c:v>0.1115168939611586</c:v>
                </c:pt>
                <c:pt idx="9776">
                  <c:v>0.1115168939611586</c:v>
                </c:pt>
                <c:pt idx="9777">
                  <c:v>0.11348447070220224</c:v>
                </c:pt>
                <c:pt idx="9778">
                  <c:v>0.11274662942431068</c:v>
                </c:pt>
                <c:pt idx="9779">
                  <c:v>0.10872949357801365</c:v>
                </c:pt>
                <c:pt idx="9780">
                  <c:v>0.10840156412117308</c:v>
                </c:pt>
                <c:pt idx="9781">
                  <c:v>0.11020517613379632</c:v>
                </c:pt>
                <c:pt idx="9782">
                  <c:v>0.11020517613379632</c:v>
                </c:pt>
                <c:pt idx="9783">
                  <c:v>0.11020517613379632</c:v>
                </c:pt>
                <c:pt idx="9784">
                  <c:v>0.1117628410537892</c:v>
                </c:pt>
                <c:pt idx="9785">
                  <c:v>0.10864751121380367</c:v>
                </c:pt>
                <c:pt idx="9786">
                  <c:v>0.10963129958432516</c:v>
                </c:pt>
                <c:pt idx="9787">
                  <c:v>0.12119081293795575</c:v>
                </c:pt>
                <c:pt idx="9788">
                  <c:v>0.12192865421584731</c:v>
                </c:pt>
                <c:pt idx="9789">
                  <c:v>0.12192865421584731</c:v>
                </c:pt>
                <c:pt idx="9790">
                  <c:v>0.12192865421584731</c:v>
                </c:pt>
                <c:pt idx="9791">
                  <c:v>0.12176468948742691</c:v>
                </c:pt>
                <c:pt idx="9792">
                  <c:v>0.12979896118002121</c:v>
                </c:pt>
                <c:pt idx="9793">
                  <c:v>0.12947103172318064</c:v>
                </c:pt>
                <c:pt idx="9794">
                  <c:v>0.13135662610001386</c:v>
                </c:pt>
                <c:pt idx="9795">
                  <c:v>0.13176653792106485</c:v>
                </c:pt>
                <c:pt idx="9796">
                  <c:v>0.13176653792106485</c:v>
                </c:pt>
                <c:pt idx="9797">
                  <c:v>0.13176653792106485</c:v>
                </c:pt>
                <c:pt idx="9798">
                  <c:v>0.13004490827265158</c:v>
                </c:pt>
                <c:pt idx="9799">
                  <c:v>0.12692957843266606</c:v>
                </c:pt>
                <c:pt idx="9800">
                  <c:v>0.12610975479056452</c:v>
                </c:pt>
                <c:pt idx="9801">
                  <c:v>0.11364843543062242</c:v>
                </c:pt>
                <c:pt idx="9802">
                  <c:v>0.10569614610223832</c:v>
                </c:pt>
                <c:pt idx="9803">
                  <c:v>0.10569614610223832</c:v>
                </c:pt>
                <c:pt idx="9804">
                  <c:v>0.10569614610223832</c:v>
                </c:pt>
                <c:pt idx="9805">
                  <c:v>0.10807363466433251</c:v>
                </c:pt>
                <c:pt idx="9806">
                  <c:v>0.10463037536750641</c:v>
                </c:pt>
                <c:pt idx="9807">
                  <c:v>0.10774570520749194</c:v>
                </c:pt>
                <c:pt idx="9808">
                  <c:v>0.10020332770015861</c:v>
                </c:pt>
                <c:pt idx="9809">
                  <c:v>9.6186191853861347E-2</c:v>
                </c:pt>
                <c:pt idx="9810">
                  <c:v>9.6186191853861347E-2</c:v>
                </c:pt>
                <c:pt idx="9811">
                  <c:v>9.6186191853861347E-2</c:v>
                </c:pt>
                <c:pt idx="9812">
                  <c:v>9.9137556965426699E-2</c:v>
                </c:pt>
                <c:pt idx="9813">
                  <c:v>0.10151504552752066</c:v>
                </c:pt>
                <c:pt idx="9814">
                  <c:v>0.10569614610223832</c:v>
                </c:pt>
                <c:pt idx="9815">
                  <c:v>0.10340063990435433</c:v>
                </c:pt>
                <c:pt idx="9816">
                  <c:v>0.10635200501591946</c:v>
                </c:pt>
                <c:pt idx="9817">
                  <c:v>0.10635200501591946</c:v>
                </c:pt>
                <c:pt idx="9818">
                  <c:v>0.10635200501591946</c:v>
                </c:pt>
                <c:pt idx="9819">
                  <c:v>0.107171828658021</c:v>
                </c:pt>
                <c:pt idx="9820">
                  <c:v>0.10995922904116595</c:v>
                </c:pt>
                <c:pt idx="9821">
                  <c:v>0.10176099262015126</c:v>
                </c:pt>
                <c:pt idx="9822">
                  <c:v>0.10528623428118755</c:v>
                </c:pt>
                <c:pt idx="9823">
                  <c:v>0.1115168939611586</c:v>
                </c:pt>
                <c:pt idx="9824">
                  <c:v>0.1115168939611586</c:v>
                </c:pt>
                <c:pt idx="9825">
                  <c:v>0.1115168939611586</c:v>
                </c:pt>
                <c:pt idx="9826">
                  <c:v>0.10807363466433251</c:v>
                </c:pt>
                <c:pt idx="9827">
                  <c:v>0.11266464706010071</c:v>
                </c:pt>
                <c:pt idx="9828">
                  <c:v>0.11323852360957187</c:v>
                </c:pt>
                <c:pt idx="9829">
                  <c:v>0.11537006507903547</c:v>
                </c:pt>
                <c:pt idx="9830">
                  <c:v>0.11414032961588338</c:v>
                </c:pt>
                <c:pt idx="9831">
                  <c:v>0.11414032961588338</c:v>
                </c:pt>
                <c:pt idx="9832">
                  <c:v>0.11414032961588338</c:v>
                </c:pt>
                <c:pt idx="9833">
                  <c:v>0.11020517613379632</c:v>
                </c:pt>
                <c:pt idx="9834">
                  <c:v>0.11414032961588338</c:v>
                </c:pt>
                <c:pt idx="9835">
                  <c:v>0.11446825907272395</c:v>
                </c:pt>
                <c:pt idx="9836">
                  <c:v>0.12053495402427461</c:v>
                </c:pt>
                <c:pt idx="9837">
                  <c:v>0.12365028386426036</c:v>
                </c:pt>
                <c:pt idx="9838">
                  <c:v>0.12365028386426036</c:v>
                </c:pt>
                <c:pt idx="9839">
                  <c:v>0.12365028386426036</c:v>
                </c:pt>
                <c:pt idx="9840">
                  <c:v>0.12635570188319489</c:v>
                </c:pt>
                <c:pt idx="9841">
                  <c:v>0.12815931389581836</c:v>
                </c:pt>
                <c:pt idx="9842">
                  <c:v>0.13020887300107198</c:v>
                </c:pt>
                <c:pt idx="9843">
                  <c:v>0.12766741971055739</c:v>
                </c:pt>
                <c:pt idx="9844">
                  <c:v>0.12668363134003569</c:v>
                </c:pt>
                <c:pt idx="9845">
                  <c:v>0.12668363134003569</c:v>
                </c:pt>
                <c:pt idx="9846">
                  <c:v>0.12668363134003569</c:v>
                </c:pt>
                <c:pt idx="9847">
                  <c:v>0.12815931389581836</c:v>
                </c:pt>
                <c:pt idx="9848">
                  <c:v>0.1287331904452893</c:v>
                </c:pt>
                <c:pt idx="9849">
                  <c:v>0.12192865421584731</c:v>
                </c:pt>
                <c:pt idx="9850">
                  <c:v>0.12012504220322406</c:v>
                </c:pt>
                <c:pt idx="9851">
                  <c:v>0.12086288348111518</c:v>
                </c:pt>
                <c:pt idx="9852">
                  <c:v>0.12086288348111518</c:v>
                </c:pt>
                <c:pt idx="9853">
                  <c:v>0.12086288348111518</c:v>
                </c:pt>
                <c:pt idx="9854">
                  <c:v>0.12283046022215882</c:v>
                </c:pt>
                <c:pt idx="9855">
                  <c:v>0.12184667185163711</c:v>
                </c:pt>
                <c:pt idx="9856">
                  <c:v>0.12151874239479654</c:v>
                </c:pt>
                <c:pt idx="9857">
                  <c:v>0.12242054840110805</c:v>
                </c:pt>
                <c:pt idx="9858">
                  <c:v>0.12660164897582549</c:v>
                </c:pt>
                <c:pt idx="9859">
                  <c:v>0.12660164897582549</c:v>
                </c:pt>
                <c:pt idx="9860">
                  <c:v>0.12660164897582549</c:v>
                </c:pt>
                <c:pt idx="9861">
                  <c:v>0.13176653792106485</c:v>
                </c:pt>
                <c:pt idx="9862">
                  <c:v>0.1190410713836374</c:v>
                </c:pt>
                <c:pt idx="9863">
                  <c:v>0.11969233928492273</c:v>
                </c:pt>
                <c:pt idx="9864">
                  <c:v>0.11301684329674755</c:v>
                </c:pt>
                <c:pt idx="9865">
                  <c:v>0.10617853033325075</c:v>
                </c:pt>
                <c:pt idx="9866">
                  <c:v>0.10617853033325075</c:v>
                </c:pt>
                <c:pt idx="9867">
                  <c:v>0.10617853033325075</c:v>
                </c:pt>
                <c:pt idx="9868">
                  <c:v>0.10943486983967787</c:v>
                </c:pt>
                <c:pt idx="9869">
                  <c:v>0.10845796798774954</c:v>
                </c:pt>
                <c:pt idx="9870">
                  <c:v>0.10512021999366206</c:v>
                </c:pt>
                <c:pt idx="9871">
                  <c:v>0.10788810857412501</c:v>
                </c:pt>
                <c:pt idx="9872">
                  <c:v>0.11285402632142616</c:v>
                </c:pt>
                <c:pt idx="9873">
                  <c:v>0.11285402632142616</c:v>
                </c:pt>
                <c:pt idx="9874">
                  <c:v>0.11285402632142616</c:v>
                </c:pt>
                <c:pt idx="9875">
                  <c:v>0.11301684329674755</c:v>
                </c:pt>
                <c:pt idx="9876">
                  <c:v>0.11358670271037208</c:v>
                </c:pt>
                <c:pt idx="9877">
                  <c:v>0.10756247462348223</c:v>
                </c:pt>
                <c:pt idx="9878">
                  <c:v>0.10878360193839254</c:v>
                </c:pt>
                <c:pt idx="9879">
                  <c:v>0.1023523314131991</c:v>
                </c:pt>
                <c:pt idx="9880">
                  <c:v>0.1023523314131991</c:v>
                </c:pt>
                <c:pt idx="9881">
                  <c:v>0.1023523314131991</c:v>
                </c:pt>
                <c:pt idx="9882">
                  <c:v>0.10324782477746641</c:v>
                </c:pt>
                <c:pt idx="9883">
                  <c:v>0.10398050116641255</c:v>
                </c:pt>
                <c:pt idx="9884">
                  <c:v>0.10292219082682386</c:v>
                </c:pt>
                <c:pt idx="9885">
                  <c:v>0.11488923851294297</c:v>
                </c:pt>
                <c:pt idx="9886">
                  <c:v>0.11350529422271149</c:v>
                </c:pt>
                <c:pt idx="9887">
                  <c:v>0.11350529422271149</c:v>
                </c:pt>
                <c:pt idx="9888">
                  <c:v>0.11350529422271149</c:v>
                </c:pt>
                <c:pt idx="9889">
                  <c:v>0.11301684329674755</c:v>
                </c:pt>
                <c:pt idx="9890">
                  <c:v>0.11277261783376558</c:v>
                </c:pt>
                <c:pt idx="9891">
                  <c:v>0.11228416690780141</c:v>
                </c:pt>
                <c:pt idx="9892">
                  <c:v>0.10357345872810919</c:v>
                </c:pt>
                <c:pt idx="9893">
                  <c:v>9.7956273079522704E-2</c:v>
                </c:pt>
                <c:pt idx="9894">
                  <c:v>9.7956273079522704E-2</c:v>
                </c:pt>
                <c:pt idx="9895">
                  <c:v>9.7956273079522704E-2</c:v>
                </c:pt>
                <c:pt idx="9896">
                  <c:v>0.10104979561062821</c:v>
                </c:pt>
                <c:pt idx="9897">
                  <c:v>0.10056134468466427</c:v>
                </c:pt>
                <c:pt idx="9898">
                  <c:v>0.10170106351191355</c:v>
                </c:pt>
                <c:pt idx="9899">
                  <c:v>0.10634134730857214</c:v>
                </c:pt>
                <c:pt idx="9900">
                  <c:v>0.1100047292533024</c:v>
                </c:pt>
                <c:pt idx="9901">
                  <c:v>0.1100047292533024</c:v>
                </c:pt>
                <c:pt idx="9902">
                  <c:v>0.1100047292533024</c:v>
                </c:pt>
                <c:pt idx="9903">
                  <c:v>0.11098163110523074</c:v>
                </c:pt>
                <c:pt idx="9904">
                  <c:v>0.11033036320394518</c:v>
                </c:pt>
                <c:pt idx="9905">
                  <c:v>0.1066669812592147</c:v>
                </c:pt>
                <c:pt idx="9906">
                  <c:v>0.11374951968569369</c:v>
                </c:pt>
                <c:pt idx="9907">
                  <c:v>0.11472642153762158</c:v>
                </c:pt>
                <c:pt idx="9908">
                  <c:v>0.11472642153762158</c:v>
                </c:pt>
                <c:pt idx="9909">
                  <c:v>0.11472642153762158</c:v>
                </c:pt>
                <c:pt idx="9910">
                  <c:v>0.11594754885253189</c:v>
                </c:pt>
                <c:pt idx="9911">
                  <c:v>0.12001797323556551</c:v>
                </c:pt>
                <c:pt idx="9912">
                  <c:v>0.1179827610440487</c:v>
                </c:pt>
                <c:pt idx="9913">
                  <c:v>0.11676163372913839</c:v>
                </c:pt>
                <c:pt idx="9914">
                  <c:v>0.11855262045767345</c:v>
                </c:pt>
                <c:pt idx="9915">
                  <c:v>0.11855262045767345</c:v>
                </c:pt>
                <c:pt idx="9916">
                  <c:v>0.11855262045767345</c:v>
                </c:pt>
                <c:pt idx="9917">
                  <c:v>0.11814557801936987</c:v>
                </c:pt>
                <c:pt idx="9918">
                  <c:v>0.1190410713836374</c:v>
                </c:pt>
                <c:pt idx="9919">
                  <c:v>0.11431937909931822</c:v>
                </c:pt>
                <c:pt idx="9920">
                  <c:v>0.11602895734019247</c:v>
                </c:pt>
                <c:pt idx="9921">
                  <c:v>0.12368135518029599</c:v>
                </c:pt>
                <c:pt idx="9922">
                  <c:v>0.12368135518029599</c:v>
                </c:pt>
                <c:pt idx="9923">
                  <c:v>0.12368135518029599</c:v>
                </c:pt>
                <c:pt idx="9924">
                  <c:v>0.11814557801936987</c:v>
                </c:pt>
                <c:pt idx="9925">
                  <c:v>0.11887825440831623</c:v>
                </c:pt>
                <c:pt idx="9926">
                  <c:v>0.1179827610440487</c:v>
                </c:pt>
                <c:pt idx="9927">
                  <c:v>0.12840304746461517</c:v>
                </c:pt>
                <c:pt idx="9928">
                  <c:v>0.12978699175484643</c:v>
                </c:pt>
                <c:pt idx="9929">
                  <c:v>0.12978699175484643</c:v>
                </c:pt>
                <c:pt idx="9930">
                  <c:v>0.12978699175484643</c:v>
                </c:pt>
                <c:pt idx="9931">
                  <c:v>0.12970558326718584</c:v>
                </c:pt>
                <c:pt idx="9932">
                  <c:v>0.12824023048929356</c:v>
                </c:pt>
                <c:pt idx="9933">
                  <c:v>0.13190361243402404</c:v>
                </c:pt>
                <c:pt idx="9934">
                  <c:v>0.12905431536590051</c:v>
                </c:pt>
                <c:pt idx="9935">
                  <c:v>0.13271769731063077</c:v>
                </c:pt>
                <c:pt idx="9936">
                  <c:v>0.13271769731063077</c:v>
                </c:pt>
                <c:pt idx="9937">
                  <c:v>0.13271769731063077</c:v>
                </c:pt>
                <c:pt idx="9938">
                  <c:v>0.13336896521191632</c:v>
                </c:pt>
                <c:pt idx="9939">
                  <c:v>0.13434586706384422</c:v>
                </c:pt>
                <c:pt idx="9940">
                  <c:v>0.12612360981011617</c:v>
                </c:pt>
                <c:pt idx="9941">
                  <c:v>0.12172755147643954</c:v>
                </c:pt>
                <c:pt idx="9942">
                  <c:v>0.12294867879134985</c:v>
                </c:pt>
                <c:pt idx="9943">
                  <c:v>0.12294867879134985</c:v>
                </c:pt>
                <c:pt idx="9944">
                  <c:v>0.12294867879134985</c:v>
                </c:pt>
                <c:pt idx="9945">
                  <c:v>0.12661206073608011</c:v>
                </c:pt>
                <c:pt idx="9946">
                  <c:v>0.12563515888415222</c:v>
                </c:pt>
                <c:pt idx="9947">
                  <c:v>0.12205318542708254</c:v>
                </c:pt>
                <c:pt idx="9948">
                  <c:v>0.11855262045767345</c:v>
                </c:pt>
                <c:pt idx="9949">
                  <c:v>0.11961093079726215</c:v>
                </c:pt>
                <c:pt idx="9950">
                  <c:v>0.11961093079726215</c:v>
                </c:pt>
                <c:pt idx="9951">
                  <c:v>0.11961093079726215</c:v>
                </c:pt>
                <c:pt idx="9952">
                  <c:v>0.12107628357515421</c:v>
                </c:pt>
                <c:pt idx="9953">
                  <c:v>0.12294867879134985</c:v>
                </c:pt>
                <c:pt idx="9954">
                  <c:v>0.12075064962451165</c:v>
                </c:pt>
                <c:pt idx="9955">
                  <c:v>0.11692445070446</c:v>
                </c:pt>
                <c:pt idx="9956">
                  <c:v>0.11554050641422853</c:v>
                </c:pt>
                <c:pt idx="9957">
                  <c:v>0.11554050641422853</c:v>
                </c:pt>
                <c:pt idx="9958">
                  <c:v>0.11554050641422853</c:v>
                </c:pt>
                <c:pt idx="9959">
                  <c:v>0.11863402894533404</c:v>
                </c:pt>
                <c:pt idx="9960">
                  <c:v>0.12311149576667102</c:v>
                </c:pt>
                <c:pt idx="9961">
                  <c:v>0.127914596538651</c:v>
                </c:pt>
                <c:pt idx="9962">
                  <c:v>0.13060107663145337</c:v>
                </c:pt>
                <c:pt idx="9963">
                  <c:v>0.1303568511684714</c:v>
                </c:pt>
                <c:pt idx="9964">
                  <c:v>0.1303568511684714</c:v>
                </c:pt>
                <c:pt idx="9965">
                  <c:v>0.1303568511684714</c:v>
                </c:pt>
                <c:pt idx="9966">
                  <c:v>0.12514670795818805</c:v>
                </c:pt>
                <c:pt idx="9967">
                  <c:v>0.1245768485445633</c:v>
                </c:pt>
                <c:pt idx="9968">
                  <c:v>0.12473966551988469</c:v>
                </c:pt>
                <c:pt idx="9969">
                  <c:v>0.12465825703222388</c:v>
                </c:pt>
                <c:pt idx="9970">
                  <c:v>0.12465825703222388</c:v>
                </c:pt>
                <c:pt idx="9971">
                  <c:v>0.12465825703222388</c:v>
                </c:pt>
                <c:pt idx="9972">
                  <c:v>0.12465825703222388</c:v>
                </c:pt>
                <c:pt idx="9973">
                  <c:v>0.12278586181602846</c:v>
                </c:pt>
                <c:pt idx="9974">
                  <c:v>0.12384417215561738</c:v>
                </c:pt>
                <c:pt idx="9975">
                  <c:v>0.12482107400754527</c:v>
                </c:pt>
                <c:pt idx="9976">
                  <c:v>0.12604220132245536</c:v>
                </c:pt>
                <c:pt idx="9977">
                  <c:v>0.12612360981011617</c:v>
                </c:pt>
                <c:pt idx="9978">
                  <c:v>0.12612360981011617</c:v>
                </c:pt>
                <c:pt idx="9979">
                  <c:v>0.12612360981011617</c:v>
                </c:pt>
                <c:pt idx="9980">
                  <c:v>0.12750755410034764</c:v>
                </c:pt>
                <c:pt idx="9981">
                  <c:v>0.12441403156924191</c:v>
                </c:pt>
                <c:pt idx="9982">
                  <c:v>0.1289729068782397</c:v>
                </c:pt>
                <c:pt idx="9983">
                  <c:v>0.12913572385356109</c:v>
                </c:pt>
                <c:pt idx="9984">
                  <c:v>0.12913572385356109</c:v>
                </c:pt>
                <c:pt idx="9985">
                  <c:v>0.12913572385356109</c:v>
                </c:pt>
                <c:pt idx="9986">
                  <c:v>0.12913572385356109</c:v>
                </c:pt>
                <c:pt idx="9987">
                  <c:v>0.12962417477952504</c:v>
                </c:pt>
                <c:pt idx="9988">
                  <c:v>0.13385741613788027</c:v>
                </c:pt>
                <c:pt idx="9989">
                  <c:v>0.13255488033530938</c:v>
                </c:pt>
                <c:pt idx="9990">
                  <c:v>0.12677487771140172</c:v>
                </c:pt>
                <c:pt idx="9991">
                  <c:v>0.1201807902108869</c:v>
                </c:pt>
                <c:pt idx="9992">
                  <c:v>0.1201807902108869</c:v>
                </c:pt>
                <c:pt idx="9993">
                  <c:v>0.1201807902108869</c:v>
                </c:pt>
                <c:pt idx="9994">
                  <c:v>0.11993656474790471</c:v>
                </c:pt>
                <c:pt idx="9995">
                  <c:v>0.11562191490188911</c:v>
                </c:pt>
                <c:pt idx="9996">
                  <c:v>0.11651740826615642</c:v>
                </c:pt>
                <c:pt idx="9997">
                  <c:v>0.11619177431551386</c:v>
                </c:pt>
                <c:pt idx="9998">
                  <c:v>0.11488923851294297</c:v>
                </c:pt>
                <c:pt idx="9999">
                  <c:v>0.11488923851294297</c:v>
                </c:pt>
                <c:pt idx="10000">
                  <c:v>0.11488923851294297</c:v>
                </c:pt>
                <c:pt idx="10001">
                  <c:v>0.11602895734019247</c:v>
                </c:pt>
                <c:pt idx="10002">
                  <c:v>0.11554050641422853</c:v>
                </c:pt>
                <c:pt idx="10003">
                  <c:v>0.11423797061165764</c:v>
                </c:pt>
                <c:pt idx="10004">
                  <c:v>0.11171430749417666</c:v>
                </c:pt>
                <c:pt idx="10005">
                  <c:v>0.10992332076564182</c:v>
                </c:pt>
                <c:pt idx="10006">
                  <c:v>0.10992332076564182</c:v>
                </c:pt>
                <c:pt idx="10007">
                  <c:v>0.10992332076564182</c:v>
                </c:pt>
                <c:pt idx="10008">
                  <c:v>0.11090022261756993</c:v>
                </c:pt>
                <c:pt idx="10009">
                  <c:v>0.10992332076564182</c:v>
                </c:pt>
                <c:pt idx="10010">
                  <c:v>0.10642275579623273</c:v>
                </c:pt>
                <c:pt idx="10011">
                  <c:v>0.10731824916050026</c:v>
                </c:pt>
                <c:pt idx="10012">
                  <c:v>0.10967909530265985</c:v>
                </c:pt>
                <c:pt idx="10013">
                  <c:v>0.10967909530265985</c:v>
                </c:pt>
                <c:pt idx="10014">
                  <c:v>0.10967909530265985</c:v>
                </c:pt>
                <c:pt idx="10015">
                  <c:v>0.10691120672219689</c:v>
                </c:pt>
                <c:pt idx="10016">
                  <c:v>0.10943486983967787</c:v>
                </c:pt>
                <c:pt idx="10017">
                  <c:v>0.10707402369751828</c:v>
                </c:pt>
                <c:pt idx="10018">
                  <c:v>0.11203994144481944</c:v>
                </c:pt>
                <c:pt idx="10019">
                  <c:v>0.11065599715458796</c:v>
                </c:pt>
                <c:pt idx="10020">
                  <c:v>0.11065599715458796</c:v>
                </c:pt>
                <c:pt idx="10021">
                  <c:v>0.11065599715458796</c:v>
                </c:pt>
                <c:pt idx="10022">
                  <c:v>0.1066669812592147</c:v>
                </c:pt>
                <c:pt idx="10023">
                  <c:v>0.10292219082682386</c:v>
                </c:pt>
                <c:pt idx="10024">
                  <c:v>0.10170106351191355</c:v>
                </c:pt>
                <c:pt idx="10025">
                  <c:v>0.10332923326512722</c:v>
                </c:pt>
                <c:pt idx="10026">
                  <c:v>0.10243373990085991</c:v>
                </c:pt>
                <c:pt idx="10027">
                  <c:v>0.10243373990085991</c:v>
                </c:pt>
                <c:pt idx="10028">
                  <c:v>0.10243373990085991</c:v>
                </c:pt>
                <c:pt idx="10029">
                  <c:v>0.10512021999366206</c:v>
                </c:pt>
                <c:pt idx="10030">
                  <c:v>0.10275937385150247</c:v>
                </c:pt>
                <c:pt idx="10031">
                  <c:v>0.10682979823453609</c:v>
                </c:pt>
                <c:pt idx="10032">
                  <c:v>0.10788810857412501</c:v>
                </c:pt>
                <c:pt idx="10033">
                  <c:v>0.10707402369751828</c:v>
                </c:pt>
                <c:pt idx="10034">
                  <c:v>0.10707402369751828</c:v>
                </c:pt>
                <c:pt idx="10035">
                  <c:v>0.10707402369751828</c:v>
                </c:pt>
                <c:pt idx="10036">
                  <c:v>0.10756247462348223</c:v>
                </c:pt>
                <c:pt idx="10037">
                  <c:v>0.10756247462348223</c:v>
                </c:pt>
                <c:pt idx="10038">
                  <c:v>0.10959768681499904</c:v>
                </c:pt>
                <c:pt idx="10039">
                  <c:v>0.1080509255494464</c:v>
                </c:pt>
                <c:pt idx="10040">
                  <c:v>0.11114444808055191</c:v>
                </c:pt>
                <c:pt idx="10041">
                  <c:v>0.11114444808055191</c:v>
                </c:pt>
                <c:pt idx="10042">
                  <c:v>0.11114444808055191</c:v>
                </c:pt>
                <c:pt idx="10043">
                  <c:v>0.114645013049961</c:v>
                </c:pt>
                <c:pt idx="10044">
                  <c:v>0.11358670271037208</c:v>
                </c:pt>
                <c:pt idx="10045">
                  <c:v>0.11203994144481944</c:v>
                </c:pt>
                <c:pt idx="10046">
                  <c:v>0.1080509255494464</c:v>
                </c:pt>
                <c:pt idx="10047">
                  <c:v>0.10682979823453609</c:v>
                </c:pt>
                <c:pt idx="10048">
                  <c:v>0.10682979823453609</c:v>
                </c:pt>
                <c:pt idx="10049">
                  <c:v>0.10682979823453609</c:v>
                </c:pt>
                <c:pt idx="10050">
                  <c:v>0.10756247462348223</c:v>
                </c:pt>
                <c:pt idx="10051">
                  <c:v>0.10821374252476756</c:v>
                </c:pt>
                <c:pt idx="10052">
                  <c:v>0.11081881412990935</c:v>
                </c:pt>
                <c:pt idx="10053">
                  <c:v>0.10796951706178559</c:v>
                </c:pt>
                <c:pt idx="10054">
                  <c:v>0.10788810857412501</c:v>
                </c:pt>
                <c:pt idx="10055">
                  <c:v>0.10788810857412501</c:v>
                </c:pt>
                <c:pt idx="10056">
                  <c:v>0.10788810857412501</c:v>
                </c:pt>
                <c:pt idx="10057">
                  <c:v>0.10878360193839254</c:v>
                </c:pt>
                <c:pt idx="10058">
                  <c:v>0.10487599453067986</c:v>
                </c:pt>
                <c:pt idx="10059">
                  <c:v>0.10104979561062821</c:v>
                </c:pt>
                <c:pt idx="10060">
                  <c:v>0.1012126125859496</c:v>
                </c:pt>
                <c:pt idx="10061">
                  <c:v>0.10104979561062821</c:v>
                </c:pt>
                <c:pt idx="10062">
                  <c:v>0.10104979561062821</c:v>
                </c:pt>
                <c:pt idx="10063">
                  <c:v>0.10104979561062821</c:v>
                </c:pt>
                <c:pt idx="10064">
                  <c:v>0.10088697863530705</c:v>
                </c:pt>
                <c:pt idx="10065">
                  <c:v>9.624669483864845E-2</c:v>
                </c:pt>
                <c:pt idx="10066">
                  <c:v>9.6165286350987866E-2</c:v>
                </c:pt>
                <c:pt idx="10067">
                  <c:v>9.6083877863327061E-2</c:v>
                </c:pt>
                <c:pt idx="10068">
                  <c:v>9.3478806258185498E-2</c:v>
                </c:pt>
                <c:pt idx="10069">
                  <c:v>9.3478806258185498E-2</c:v>
                </c:pt>
                <c:pt idx="10070">
                  <c:v>9.3478806258185498E-2</c:v>
                </c:pt>
                <c:pt idx="10071">
                  <c:v>9.4211482647131639E-2</c:v>
                </c:pt>
                <c:pt idx="10072">
                  <c:v>9.168781952965066E-2</c:v>
                </c:pt>
                <c:pt idx="10073">
                  <c:v>9.0629509190061741E-2</c:v>
                </c:pt>
                <c:pt idx="10074">
                  <c:v>8.9978241288776406E-2</c:v>
                </c:pt>
                <c:pt idx="10075">
                  <c:v>9.3315989282864109E-2</c:v>
                </c:pt>
                <c:pt idx="10076">
                  <c:v>9.3315989282864109E-2</c:v>
                </c:pt>
                <c:pt idx="10077">
                  <c:v>9.3315989282864109E-2</c:v>
                </c:pt>
                <c:pt idx="10078">
                  <c:v>9.2664721381578774E-2</c:v>
                </c:pt>
                <c:pt idx="10079">
                  <c:v>8.8919930949187709E-2</c:v>
                </c:pt>
                <c:pt idx="10080">
                  <c:v>8.9408381875151877E-2</c:v>
                </c:pt>
                <c:pt idx="10081">
                  <c:v>8.7861620609599012E-2</c:v>
                </c:pt>
                <c:pt idx="10082">
                  <c:v>9.1769228017311244E-2</c:v>
                </c:pt>
                <c:pt idx="10083">
                  <c:v>9.1769228017311244E-2</c:v>
                </c:pt>
                <c:pt idx="10084">
                  <c:v>9.1769228017311244E-2</c:v>
                </c:pt>
                <c:pt idx="10085">
                  <c:v>8.9734015825794433E-2</c:v>
                </c:pt>
                <c:pt idx="10086">
                  <c:v>8.8350071535562957E-2</c:v>
                </c:pt>
                <c:pt idx="10087">
                  <c:v>8.8024437584920401E-2</c:v>
                </c:pt>
                <c:pt idx="10088">
                  <c:v>8.8024437584920401E-2</c:v>
                </c:pt>
                <c:pt idx="10089">
                  <c:v>9.0792326165383352E-2</c:v>
                </c:pt>
                <c:pt idx="10090">
                  <c:v>9.0792326165383352E-2</c:v>
                </c:pt>
                <c:pt idx="10091">
                  <c:v>9.0792326165383352E-2</c:v>
                </c:pt>
                <c:pt idx="10092">
                  <c:v>8.7861620609599012E-2</c:v>
                </c:pt>
                <c:pt idx="10093">
                  <c:v>8.4361055640189919E-2</c:v>
                </c:pt>
                <c:pt idx="10094">
                  <c:v>7.9476546380549573E-2</c:v>
                </c:pt>
                <c:pt idx="10095">
                  <c:v>8.1267533109084411E-2</c:v>
                </c:pt>
                <c:pt idx="10096">
                  <c:v>7.8092602090317875E-2</c:v>
                </c:pt>
                <c:pt idx="10097">
                  <c:v>7.8092602090317875E-2</c:v>
                </c:pt>
                <c:pt idx="10098">
                  <c:v>7.8092602090317875E-2</c:v>
                </c:pt>
                <c:pt idx="10099">
                  <c:v>7.3940769219623448E-2</c:v>
                </c:pt>
                <c:pt idx="10100">
                  <c:v>7.2068374003428026E-2</c:v>
                </c:pt>
                <c:pt idx="10101">
                  <c:v>7.4022177707284031E-2</c:v>
                </c:pt>
                <c:pt idx="10102">
                  <c:v>7.3208092830677529E-2</c:v>
                </c:pt>
                <c:pt idx="10103">
                  <c:v>6.9137668447643685E-2</c:v>
                </c:pt>
                <c:pt idx="10104">
                  <c:v>6.9137668447643685E-2</c:v>
                </c:pt>
                <c:pt idx="10105">
                  <c:v>6.9137668447643685E-2</c:v>
                </c:pt>
                <c:pt idx="10106">
                  <c:v>6.8730626009340323E-2</c:v>
                </c:pt>
                <c:pt idx="10107">
                  <c:v>6.9137668447643685E-2</c:v>
                </c:pt>
                <c:pt idx="10108">
                  <c:v>7.0603021225535745E-2</c:v>
                </c:pt>
                <c:pt idx="10109">
                  <c:v>5.3832872767436868E-2</c:v>
                </c:pt>
                <c:pt idx="10110">
                  <c:v>5.423991520574023E-2</c:v>
                </c:pt>
                <c:pt idx="10111">
                  <c:v>5.423991520574023E-2</c:v>
                </c:pt>
                <c:pt idx="10112">
                  <c:v>5.423991520574023E-2</c:v>
                </c:pt>
                <c:pt idx="10113">
                  <c:v>4.9925265359724413E-2</c:v>
                </c:pt>
                <c:pt idx="10114">
                  <c:v>5.3263013353812116E-2</c:v>
                </c:pt>
                <c:pt idx="10115">
                  <c:v>5.1553435112938084E-2</c:v>
                </c:pt>
                <c:pt idx="10116">
                  <c:v>5.2286111501884003E-2</c:v>
                </c:pt>
                <c:pt idx="10117">
                  <c:v>5.5461042520650317E-2</c:v>
                </c:pt>
                <c:pt idx="10118">
                  <c:v>5.5461042520650317E-2</c:v>
                </c:pt>
                <c:pt idx="10119">
                  <c:v>5.5461042520650317E-2</c:v>
                </c:pt>
                <c:pt idx="10120">
                  <c:v>5.3588647304454895E-2</c:v>
                </c:pt>
                <c:pt idx="10121">
                  <c:v>5.5054000082346954E-2</c:v>
                </c:pt>
                <c:pt idx="10122">
                  <c:v>4.7401602242243435E-2</c:v>
                </c:pt>
                <c:pt idx="10123">
                  <c:v>5.204188603890203E-2</c:v>
                </c:pt>
                <c:pt idx="10124">
                  <c:v>4.438948819879851E-2</c:v>
                </c:pt>
                <c:pt idx="10125">
                  <c:v>4.438948819879851E-2</c:v>
                </c:pt>
                <c:pt idx="10126">
                  <c:v>4.438948819879851E-2</c:v>
                </c:pt>
                <c:pt idx="10127">
                  <c:v>4.6099066439672542E-2</c:v>
                </c:pt>
                <c:pt idx="10128">
                  <c:v>4.585484097669057E-2</c:v>
                </c:pt>
                <c:pt idx="10129">
                  <c:v>4.0400472303425472E-2</c:v>
                </c:pt>
                <c:pt idx="10130">
                  <c:v>3.7958217673605077E-2</c:v>
                </c:pt>
                <c:pt idx="10131">
                  <c:v>3.2666665975661369E-2</c:v>
                </c:pt>
                <c:pt idx="10132">
                  <c:v>3.2666665975661369E-2</c:v>
                </c:pt>
                <c:pt idx="10133">
                  <c:v>3.2666665975661369E-2</c:v>
                </c:pt>
                <c:pt idx="10134">
                  <c:v>3.2666665975661369E-2</c:v>
                </c:pt>
                <c:pt idx="10135">
                  <c:v>2.8352016129645552E-2</c:v>
                </c:pt>
                <c:pt idx="10136">
                  <c:v>2.7700748228360217E-2</c:v>
                </c:pt>
                <c:pt idx="10137">
                  <c:v>3.1282721685429893E-2</c:v>
                </c:pt>
                <c:pt idx="10138">
                  <c:v>1.8990040048668E-2</c:v>
                </c:pt>
                <c:pt idx="10139">
                  <c:v>1.8990040048668E-2</c:v>
                </c:pt>
                <c:pt idx="10140">
                  <c:v>1.8990040048668E-2</c:v>
                </c:pt>
                <c:pt idx="10141">
                  <c:v>3.014300285818039E-2</c:v>
                </c:pt>
                <c:pt idx="10142">
                  <c:v>3.144553866075106E-2</c:v>
                </c:pt>
                <c:pt idx="10143">
                  <c:v>3.6655681871034407E-2</c:v>
                </c:pt>
                <c:pt idx="10144">
                  <c:v>3.3155116901625314E-2</c:v>
                </c:pt>
                <c:pt idx="10145">
                  <c:v>2.8026382179002773E-2</c:v>
                </c:pt>
                <c:pt idx="10146">
                  <c:v>2.8026382179002773E-2</c:v>
                </c:pt>
                <c:pt idx="10147">
                  <c:v>2.8026382179002773E-2</c:v>
                </c:pt>
                <c:pt idx="10148">
                  <c:v>3.8202443136587272E-2</c:v>
                </c:pt>
                <c:pt idx="10149">
                  <c:v>3.0550045296483752E-2</c:v>
                </c:pt>
                <c:pt idx="10150">
                  <c:v>4.5040756100084067E-2</c:v>
                </c:pt>
                <c:pt idx="10151">
                  <c:v>4.2761318445585061E-2</c:v>
                </c:pt>
                <c:pt idx="10152">
                  <c:v>3.9016528013193996E-2</c:v>
                </c:pt>
                <c:pt idx="10153">
                  <c:v>3.9016528013193996E-2</c:v>
                </c:pt>
                <c:pt idx="10154">
                  <c:v>3.9016528013193996E-2</c:v>
                </c:pt>
                <c:pt idx="10155">
                  <c:v>4.1947233568978337E-2</c:v>
                </c:pt>
                <c:pt idx="10156">
                  <c:v>3.5108920605481542E-2</c:v>
                </c:pt>
                <c:pt idx="10157">
                  <c:v>2.9735960419877028E-2</c:v>
                </c:pt>
                <c:pt idx="10158">
                  <c:v>2.9573143444555638E-2</c:v>
                </c:pt>
                <c:pt idx="10159">
                  <c:v>3.144553866075106E-2</c:v>
                </c:pt>
                <c:pt idx="10160">
                  <c:v>3.144553866075106E-2</c:v>
                </c:pt>
                <c:pt idx="10161">
                  <c:v>3.144553866075106E-2</c:v>
                </c:pt>
                <c:pt idx="10162">
                  <c:v>3.3724976315250066E-2</c:v>
                </c:pt>
                <c:pt idx="10163">
                  <c:v>3.6655681871034407E-2</c:v>
                </c:pt>
                <c:pt idx="10164">
                  <c:v>2.8352016129645552E-2</c:v>
                </c:pt>
                <c:pt idx="10165">
                  <c:v>2.6805254864092909E-2</c:v>
                </c:pt>
                <c:pt idx="10166">
                  <c:v>1.9641307949953335E-2</c:v>
                </c:pt>
                <c:pt idx="10167">
                  <c:v>1.9641307949953335E-2</c:v>
                </c:pt>
                <c:pt idx="10168">
                  <c:v>1.9641307949953335E-2</c:v>
                </c:pt>
                <c:pt idx="10169">
                  <c:v>1.6222151468205048E-2</c:v>
                </c:pt>
                <c:pt idx="10170">
                  <c:v>2.1350886190827589E-2</c:v>
                </c:pt>
                <c:pt idx="10171">
                  <c:v>1.6466376931187021E-2</c:v>
                </c:pt>
                <c:pt idx="10172">
                  <c:v>7.4300348008522477E-3</c:v>
                </c:pt>
                <c:pt idx="10173">
                  <c:v>1.3861305326045459E-2</c:v>
                </c:pt>
                <c:pt idx="10174">
                  <c:v>1.3861305326045459E-2</c:v>
                </c:pt>
                <c:pt idx="10175">
                  <c:v>1.3861305326045459E-2</c:v>
                </c:pt>
                <c:pt idx="10176">
                  <c:v>1.1174825233243091E-2</c:v>
                </c:pt>
                <c:pt idx="10177">
                  <c:v>1.5570883566919713E-2</c:v>
                </c:pt>
                <c:pt idx="10178">
                  <c:v>1.2640178011135372E-2</c:v>
                </c:pt>
                <c:pt idx="10179">
                  <c:v>1.573370054224088E-2</c:v>
                </c:pt>
                <c:pt idx="10180">
                  <c:v>1.9478490974631946E-2</c:v>
                </c:pt>
                <c:pt idx="10181">
                  <c:v>1.9478490974631946E-2</c:v>
                </c:pt>
                <c:pt idx="10182">
                  <c:v>1.9478490974631946E-2</c:v>
                </c:pt>
                <c:pt idx="10183">
                  <c:v>1.3535671375402902E-2</c:v>
                </c:pt>
                <c:pt idx="10184">
                  <c:v>2.0618209801881449E-2</c:v>
                </c:pt>
                <c:pt idx="10185">
                  <c:v>2.2002154092112924E-2</c:v>
                </c:pt>
                <c:pt idx="10186">
                  <c:v>2.0862435264863421E-2</c:v>
                </c:pt>
                <c:pt idx="10187">
                  <c:v>8.6511621157623342E-3</c:v>
                </c:pt>
                <c:pt idx="10188">
                  <c:v>8.6511621157623342E-3</c:v>
                </c:pt>
                <c:pt idx="10189">
                  <c:v>8.6511621157623342E-3</c:v>
                </c:pt>
                <c:pt idx="10190">
                  <c:v>1.2965811961777929E-2</c:v>
                </c:pt>
                <c:pt idx="10191">
                  <c:v>1.5570883566919713E-2</c:v>
                </c:pt>
                <c:pt idx="10192">
                  <c:v>1.809454668440047E-2</c:v>
                </c:pt>
                <c:pt idx="10193">
                  <c:v>1.4919615665634156E-2</c:v>
                </c:pt>
                <c:pt idx="10194">
                  <c:v>1.369848835072407E-2</c:v>
                </c:pt>
                <c:pt idx="10195">
                  <c:v>1.369848835072407E-2</c:v>
                </c:pt>
                <c:pt idx="10196">
                  <c:v>1.369848835072407E-2</c:v>
                </c:pt>
                <c:pt idx="10197">
                  <c:v>1.5163841128616351E-2</c:v>
                </c:pt>
                <c:pt idx="10198">
                  <c:v>8.0813027021375827E-3</c:v>
                </c:pt>
                <c:pt idx="10199">
                  <c:v>2.219891590568901E-3</c:v>
                </c:pt>
                <c:pt idx="10200">
                  <c:v>7.7556687514948042E-3</c:v>
                </c:pt>
                <c:pt idx="10201">
                  <c:v>1.0327091139128441E-4</c:v>
                </c:pt>
                <c:pt idx="10202">
                  <c:v>1.0327091139128441E-4</c:v>
                </c:pt>
                <c:pt idx="10203">
                  <c:v>1.0327091139128441E-4</c:v>
                </c:pt>
                <c:pt idx="10204">
                  <c:v>2.7083425165330688E-3</c:v>
                </c:pt>
                <c:pt idx="10205">
                  <c:v>7.4300348008522477E-3</c:v>
                </c:pt>
                <c:pt idx="10206">
                  <c:v>1.3372854400081291E-2</c:v>
                </c:pt>
                <c:pt idx="10207">
                  <c:v>1.0360740356636589E-2</c:v>
                </c:pt>
                <c:pt idx="10208">
                  <c:v>1.4512573227330794E-2</c:v>
                </c:pt>
                <c:pt idx="10209">
                  <c:v>1.4512573227330794E-2</c:v>
                </c:pt>
                <c:pt idx="10210">
                  <c:v>1.4512573227330794E-2</c:v>
                </c:pt>
                <c:pt idx="10211">
                  <c:v>1.2477361035813983E-2</c:v>
                </c:pt>
                <c:pt idx="10212">
                  <c:v>1.8501589122704054E-2</c:v>
                </c:pt>
                <c:pt idx="10213">
                  <c:v>4.8249631957104633E-3</c:v>
                </c:pt>
                <c:pt idx="10214">
                  <c:v>1.8467939905209008E-4</c:v>
                </c:pt>
                <c:pt idx="10215">
                  <c:v>-4.5370128852669778E-3</c:v>
                </c:pt>
                <c:pt idx="10216">
                  <c:v>-4.5370128852669778E-3</c:v>
                </c:pt>
                <c:pt idx="10217">
                  <c:v>-4.5370128852669778E-3</c:v>
                </c:pt>
                <c:pt idx="10218">
                  <c:v>-4.2927874222850049E-3</c:v>
                </c:pt>
                <c:pt idx="10219">
                  <c:v>-9.0958881942648784E-3</c:v>
                </c:pt>
                <c:pt idx="10220">
                  <c:v>-7.2234929780693458E-3</c:v>
                </c:pt>
                <c:pt idx="10221">
                  <c:v>-5.0254638112311456E-3</c:v>
                </c:pt>
                <c:pt idx="10222">
                  <c:v>-8.7702542436222108E-3</c:v>
                </c:pt>
                <c:pt idx="10223">
                  <c:v>-8.7702542436222108E-3</c:v>
                </c:pt>
                <c:pt idx="10224">
                  <c:v>-8.7702542436222108E-3</c:v>
                </c:pt>
                <c:pt idx="10225">
                  <c:v>-1.0724057947478327E-2</c:v>
                </c:pt>
                <c:pt idx="10226">
                  <c:v>-1.0317015509174965E-2</c:v>
                </c:pt>
                <c:pt idx="10227">
                  <c:v>-2.4968915118343205E-2</c:v>
                </c:pt>
                <c:pt idx="10228">
                  <c:v>-2.4485348701638876E-2</c:v>
                </c:pt>
                <c:pt idx="10229">
                  <c:v>-3.262538338282972E-2</c:v>
                </c:pt>
                <c:pt idx="10230">
                  <c:v>-3.262538338282972E-2</c:v>
                </c:pt>
                <c:pt idx="10231">
                  <c:v>-3.262538338282972E-2</c:v>
                </c:pt>
                <c:pt idx="10232">
                  <c:v>-3.8186397174930331E-2</c:v>
                </c:pt>
                <c:pt idx="10233">
                  <c:v>-4.1813145300213406E-2</c:v>
                </c:pt>
                <c:pt idx="10234">
                  <c:v>-4.5842865439416958E-2</c:v>
                </c:pt>
                <c:pt idx="10235">
                  <c:v>-4.9550207967483995E-2</c:v>
                </c:pt>
                <c:pt idx="10236">
                  <c:v>-4.5681676633848811E-2</c:v>
                </c:pt>
                <c:pt idx="10237">
                  <c:v>-4.5681676633848811E-2</c:v>
                </c:pt>
                <c:pt idx="10238">
                  <c:v>-4.5681676633848811E-2</c:v>
                </c:pt>
                <c:pt idx="10239">
                  <c:v>-4.6245837453337213E-2</c:v>
                </c:pt>
                <c:pt idx="10240">
                  <c:v>-5.1242690425949422E-2</c:v>
                </c:pt>
                <c:pt idx="10241">
                  <c:v>-4.9872585578620177E-2</c:v>
                </c:pt>
                <c:pt idx="10242">
                  <c:v>-6.2606501218502975E-2</c:v>
                </c:pt>
                <c:pt idx="10243">
                  <c:v>-6.7522759788331221E-2</c:v>
                </c:pt>
                <c:pt idx="10244">
                  <c:v>-6.7522759788331221E-2</c:v>
                </c:pt>
                <c:pt idx="10245">
                  <c:v>-6.7522759788331221E-2</c:v>
                </c:pt>
                <c:pt idx="10246">
                  <c:v>-6.4621361288104695E-2</c:v>
                </c:pt>
                <c:pt idx="10247">
                  <c:v>-6.9054053441228502E-2</c:v>
                </c:pt>
                <c:pt idx="10248">
                  <c:v>-6.4298983676968402E-2</c:v>
                </c:pt>
                <c:pt idx="10249">
                  <c:v>-8.3964017956281056E-2</c:v>
                </c:pt>
                <c:pt idx="10250">
                  <c:v>-9.6697933596163854E-2</c:v>
                </c:pt>
                <c:pt idx="10251">
                  <c:v>-9.6697933596163854E-2</c:v>
                </c:pt>
                <c:pt idx="10252">
                  <c:v>-9.6697933596163854E-2</c:v>
                </c:pt>
                <c:pt idx="10253">
                  <c:v>-9.4199507109857805E-2</c:v>
                </c:pt>
                <c:pt idx="10254">
                  <c:v>-8.2755101914520179E-2</c:v>
                </c:pt>
                <c:pt idx="10255">
                  <c:v>-9.0250381373438437E-2</c:v>
                </c:pt>
                <c:pt idx="10256">
                  <c:v>-8.7671360484348315E-2</c:v>
                </c:pt>
                <c:pt idx="10257">
                  <c:v>-9.0250381373438437E-2</c:v>
                </c:pt>
                <c:pt idx="10258">
                  <c:v>-9.0250381373438437E-2</c:v>
                </c:pt>
                <c:pt idx="10259">
                  <c:v>-9.0250381373438437E-2</c:v>
                </c:pt>
                <c:pt idx="10260">
                  <c:v>-8.5898283623098703E-2</c:v>
                </c:pt>
                <c:pt idx="10261">
                  <c:v>-7.4695661636113408E-2</c:v>
                </c:pt>
                <c:pt idx="10262">
                  <c:v>-8.5495311609178337E-2</c:v>
                </c:pt>
                <c:pt idx="10263">
                  <c:v>-7.501803924724959E-2</c:v>
                </c:pt>
                <c:pt idx="10264">
                  <c:v>-8.8074332498268681E-2</c:v>
                </c:pt>
                <c:pt idx="10265">
                  <c:v>-8.8074332498268681E-2</c:v>
                </c:pt>
                <c:pt idx="10266">
                  <c:v>-8.8074332498268681E-2</c:v>
                </c:pt>
                <c:pt idx="10267">
                  <c:v>-8.7348982873211911E-2</c:v>
                </c:pt>
                <c:pt idx="10268">
                  <c:v>-8.7590766081564131E-2</c:v>
                </c:pt>
                <c:pt idx="10269">
                  <c:v>-8.654303884537129E-2</c:v>
                </c:pt>
                <c:pt idx="10270">
                  <c:v>-8.0982025053270568E-2</c:v>
                </c:pt>
                <c:pt idx="10271">
                  <c:v>-8.2432724303383775E-2</c:v>
                </c:pt>
                <c:pt idx="10272">
                  <c:v>-8.2432724303383775E-2</c:v>
                </c:pt>
                <c:pt idx="10273">
                  <c:v>-8.2432724303383775E-2</c:v>
                </c:pt>
                <c:pt idx="10274">
                  <c:v>-8.5011745192474009E-2</c:v>
                </c:pt>
                <c:pt idx="10275">
                  <c:v>-8.0256675428214019E-2</c:v>
                </c:pt>
                <c:pt idx="10276">
                  <c:v>-8.1465591469975007E-2</c:v>
                </c:pt>
                <c:pt idx="10277">
                  <c:v>-8.3964017956281056E-2</c:v>
                </c:pt>
                <c:pt idx="10278">
                  <c:v>-8.2755101914520179E-2</c:v>
                </c:pt>
                <c:pt idx="10279">
                  <c:v>-8.2755101914520179E-2</c:v>
                </c:pt>
                <c:pt idx="10280">
                  <c:v>-8.2755101914520179E-2</c:v>
                </c:pt>
                <c:pt idx="10281">
                  <c:v>-8.6704227650939436E-2</c:v>
                </c:pt>
                <c:pt idx="10282">
                  <c:v>-8.5978878025882777E-2</c:v>
                </c:pt>
                <c:pt idx="10283">
                  <c:v>-8.4286395567417349E-2</c:v>
                </c:pt>
                <c:pt idx="10284">
                  <c:v>-9.7503877624004587E-2</c:v>
                </c:pt>
                <c:pt idx="10285">
                  <c:v>-9.7745660832356807E-2</c:v>
                </c:pt>
                <c:pt idx="10286">
                  <c:v>-9.7745660832356807E-2</c:v>
                </c:pt>
                <c:pt idx="10287">
                  <c:v>-9.7745660832356807E-2</c:v>
                </c:pt>
                <c:pt idx="10288">
                  <c:v>-9.8551604860197428E-2</c:v>
                </c:pt>
                <c:pt idx="10289">
                  <c:v>-9.9276954485254088E-2</c:v>
                </c:pt>
                <c:pt idx="10290">
                  <c:v>-0.10709461155530864</c:v>
                </c:pt>
                <c:pt idx="10291">
                  <c:v>-0.11096314288894393</c:v>
                </c:pt>
                <c:pt idx="10292">
                  <c:v>-0.12603429620956463</c:v>
                </c:pt>
                <c:pt idx="10293">
                  <c:v>-0.12603429620956463</c:v>
                </c:pt>
                <c:pt idx="10294">
                  <c:v>-0.12603429620956463</c:v>
                </c:pt>
                <c:pt idx="10295">
                  <c:v>-0.12538954098729216</c:v>
                </c:pt>
                <c:pt idx="10296">
                  <c:v>-0.13780107901603855</c:v>
                </c:pt>
                <c:pt idx="10297">
                  <c:v>-0.14997083383643295</c:v>
                </c:pt>
                <c:pt idx="10298">
                  <c:v>-0.14287852639143506</c:v>
                </c:pt>
                <c:pt idx="10299">
                  <c:v>-0.15416174278120442</c:v>
                </c:pt>
                <c:pt idx="10300">
                  <c:v>-0.15416174278120442</c:v>
                </c:pt>
                <c:pt idx="10301">
                  <c:v>-0.15416174278120442</c:v>
                </c:pt>
                <c:pt idx="10302">
                  <c:v>-0.14827835137796752</c:v>
                </c:pt>
                <c:pt idx="10303">
                  <c:v>-0.14586051929444543</c:v>
                </c:pt>
                <c:pt idx="10304">
                  <c:v>-0.12418062494553117</c:v>
                </c:pt>
                <c:pt idx="10305">
                  <c:v>-0.14086366632183323</c:v>
                </c:pt>
                <c:pt idx="10306">
                  <c:v>-0.12780737307081413</c:v>
                </c:pt>
                <c:pt idx="10307">
                  <c:v>-0.12780737307081413</c:v>
                </c:pt>
                <c:pt idx="10308">
                  <c:v>-0.12780737307081413</c:v>
                </c:pt>
                <c:pt idx="10309">
                  <c:v>-0.11773307272280564</c:v>
                </c:pt>
                <c:pt idx="10310">
                  <c:v>-0.11942555518127107</c:v>
                </c:pt>
                <c:pt idx="10311">
                  <c:v>-0.11571821265320403</c:v>
                </c:pt>
                <c:pt idx="10312">
                  <c:v>-0.12281052009820193</c:v>
                </c:pt>
                <c:pt idx="10313">
                  <c:v>-0.12248814248706574</c:v>
                </c:pt>
                <c:pt idx="10314">
                  <c:v>-0.12248814248706574</c:v>
                </c:pt>
                <c:pt idx="10315">
                  <c:v>-0.12248814248706574</c:v>
                </c:pt>
                <c:pt idx="10316">
                  <c:v>-0.12684024023740548</c:v>
                </c:pt>
                <c:pt idx="10317">
                  <c:v>-0.13514146372416447</c:v>
                </c:pt>
                <c:pt idx="10318">
                  <c:v>-0.13248184843229016</c:v>
                </c:pt>
                <c:pt idx="10319">
                  <c:v>-0.12281052009820193</c:v>
                </c:pt>
                <c:pt idx="10320">
                  <c:v>-0.11523464623649948</c:v>
                </c:pt>
                <c:pt idx="10321">
                  <c:v>-0.11523464623649948</c:v>
                </c:pt>
                <c:pt idx="10322">
                  <c:v>-0.11523464623649948</c:v>
                </c:pt>
                <c:pt idx="10323">
                  <c:v>-0.11958674398683922</c:v>
                </c:pt>
                <c:pt idx="10324">
                  <c:v>-0.12829093948751868</c:v>
                </c:pt>
                <c:pt idx="10325">
                  <c:v>-0.13111174358496092</c:v>
                </c:pt>
                <c:pt idx="10326">
                  <c:v>-0.1409442607246173</c:v>
                </c:pt>
                <c:pt idx="10327">
                  <c:v>-0.14537695287774111</c:v>
                </c:pt>
                <c:pt idx="10328">
                  <c:v>-0.14537695287774111</c:v>
                </c:pt>
                <c:pt idx="10329">
                  <c:v>-0.14537695287774111</c:v>
                </c:pt>
                <c:pt idx="10330">
                  <c:v>-0.14827835137796752</c:v>
                </c:pt>
                <c:pt idx="10331">
                  <c:v>-0.14134723273853778</c:v>
                </c:pt>
                <c:pt idx="10332">
                  <c:v>-0.13876821184944743</c:v>
                </c:pt>
                <c:pt idx="10333">
                  <c:v>-0.13264303723785831</c:v>
                </c:pt>
                <c:pt idx="10334">
                  <c:v>-0.12901628911257523</c:v>
                </c:pt>
                <c:pt idx="10335">
                  <c:v>-0.12901628911257523</c:v>
                </c:pt>
                <c:pt idx="10336">
                  <c:v>-0.12901628911257523</c:v>
                </c:pt>
                <c:pt idx="10337">
                  <c:v>-0.13465789730745992</c:v>
                </c:pt>
                <c:pt idx="10338">
                  <c:v>-0.13473849171024399</c:v>
                </c:pt>
                <c:pt idx="10339">
                  <c:v>-0.13554443573808472</c:v>
                </c:pt>
                <c:pt idx="10340">
                  <c:v>-0.12740440105689388</c:v>
                </c:pt>
                <c:pt idx="10341">
                  <c:v>-0.12361646412604277</c:v>
                </c:pt>
                <c:pt idx="10342">
                  <c:v>-0.12361646412604277</c:v>
                </c:pt>
                <c:pt idx="10343">
                  <c:v>-0.12361646412604277</c:v>
                </c:pt>
                <c:pt idx="10344">
                  <c:v>-0.12248814248706574</c:v>
                </c:pt>
                <c:pt idx="10345">
                  <c:v>-0.11499286302814726</c:v>
                </c:pt>
                <c:pt idx="10346">
                  <c:v>-0.10282310820775309</c:v>
                </c:pt>
                <c:pt idx="10347">
                  <c:v>-9.532782874883472E-2</c:v>
                </c:pt>
                <c:pt idx="10348">
                  <c:v>-9.7181500012868183E-2</c:v>
                </c:pt>
                <c:pt idx="10349">
                  <c:v>-9.7181500012868183E-2</c:v>
                </c:pt>
                <c:pt idx="10350">
                  <c:v>-9.7181500012868183E-2</c:v>
                </c:pt>
                <c:pt idx="10351">
                  <c:v>-0.10169478656877606</c:v>
                </c:pt>
                <c:pt idx="10352">
                  <c:v>-9.8471010457413355E-2</c:v>
                </c:pt>
                <c:pt idx="10353">
                  <c:v>-8.5011745192474009E-2</c:v>
                </c:pt>
                <c:pt idx="10354">
                  <c:v>-9.1942863831903865E-2</c:v>
                </c:pt>
                <c:pt idx="10355">
                  <c:v>-9.7020311207300147E-2</c:v>
                </c:pt>
                <c:pt idx="10356">
                  <c:v>-9.7020311207300147E-2</c:v>
                </c:pt>
                <c:pt idx="10357">
                  <c:v>-9.7020311207300147E-2</c:v>
                </c:pt>
                <c:pt idx="10358">
                  <c:v>-0.10096943694371951</c:v>
                </c:pt>
                <c:pt idx="10359">
                  <c:v>-9.6214367179459526E-2</c:v>
                </c:pt>
                <c:pt idx="10360">
                  <c:v>-8.4689367581337827E-2</c:v>
                </c:pt>
                <c:pt idx="10361">
                  <c:v>-8.0417864233782055E-2</c:v>
                </c:pt>
                <c:pt idx="10362">
                  <c:v>-7.70328993168512E-2</c:v>
                </c:pt>
                <c:pt idx="10363">
                  <c:v>-7.70328993168512E-2</c:v>
                </c:pt>
                <c:pt idx="10364">
                  <c:v>-7.70328993168512E-2</c:v>
                </c:pt>
                <c:pt idx="10365">
                  <c:v>-8.8074332498268681E-2</c:v>
                </c:pt>
                <c:pt idx="10366">
                  <c:v>-0.10145300336042395</c:v>
                </c:pt>
                <c:pt idx="10367">
                  <c:v>-0.10596628991633172</c:v>
                </c:pt>
                <c:pt idx="10368">
                  <c:v>-0.10435440186065037</c:v>
                </c:pt>
                <c:pt idx="10369">
                  <c:v>-0.11201087012513689</c:v>
                </c:pt>
                <c:pt idx="10370">
                  <c:v>-0.11201087012513689</c:v>
                </c:pt>
                <c:pt idx="10371">
                  <c:v>-0.11201087012513689</c:v>
                </c:pt>
                <c:pt idx="10372">
                  <c:v>-0.11523464623649948</c:v>
                </c:pt>
                <c:pt idx="10373">
                  <c:v>-0.12369705852882673</c:v>
                </c:pt>
                <c:pt idx="10374">
                  <c:v>-0.1211180376397365</c:v>
                </c:pt>
                <c:pt idx="10375">
                  <c:v>-0.11757188391723761</c:v>
                </c:pt>
                <c:pt idx="10376">
                  <c:v>-0.11442870220865886</c:v>
                </c:pt>
                <c:pt idx="10377">
                  <c:v>-0.11442870220865886</c:v>
                </c:pt>
                <c:pt idx="10378">
                  <c:v>-0.11442870220865886</c:v>
                </c:pt>
                <c:pt idx="10379">
                  <c:v>-0.11926436637570292</c:v>
                </c:pt>
                <c:pt idx="10380">
                  <c:v>-0.10096943694371951</c:v>
                </c:pt>
                <c:pt idx="10381">
                  <c:v>-9.129810860963139E-2</c:v>
                </c:pt>
                <c:pt idx="10382">
                  <c:v>-9.4199507109857805E-2</c:v>
                </c:pt>
                <c:pt idx="10383">
                  <c:v>-0.10435440186065037</c:v>
                </c:pt>
                <c:pt idx="10384">
                  <c:v>-0.10435440186065037</c:v>
                </c:pt>
                <c:pt idx="10385">
                  <c:v>-0.10435440186065037</c:v>
                </c:pt>
                <c:pt idx="10386">
                  <c:v>-8.9928003762302144E-2</c:v>
                </c:pt>
                <c:pt idx="10387">
                  <c:v>-9.0572758984574619E-2</c:v>
                </c:pt>
                <c:pt idx="10388">
                  <c:v>-8.7187794067643765E-2</c:v>
                </c:pt>
                <c:pt idx="10389">
                  <c:v>-9.2668213456960524E-2</c:v>
                </c:pt>
                <c:pt idx="10390">
                  <c:v>-9.1781675026335718E-2</c:v>
                </c:pt>
                <c:pt idx="10391">
                  <c:v>-9.1781675026335718E-2</c:v>
                </c:pt>
                <c:pt idx="10392">
                  <c:v>-9.1781675026335718E-2</c:v>
                </c:pt>
                <c:pt idx="10393">
                  <c:v>-9.0572758984574619E-2</c:v>
                </c:pt>
                <c:pt idx="10394">
                  <c:v>-9.3474157484801146E-2</c:v>
                </c:pt>
                <c:pt idx="10395">
                  <c:v>-8.6301255637019181E-2</c:v>
                </c:pt>
                <c:pt idx="10396">
                  <c:v>-8.4447584372985607E-2</c:v>
                </c:pt>
                <c:pt idx="10397">
                  <c:v>-8.5011745192474009E-2</c:v>
                </c:pt>
                <c:pt idx="10398">
                  <c:v>-8.5011745192474009E-2</c:v>
                </c:pt>
                <c:pt idx="10399">
                  <c:v>-8.5011745192474009E-2</c:v>
                </c:pt>
                <c:pt idx="10400">
                  <c:v>-8.5978878025882777E-2</c:v>
                </c:pt>
                <c:pt idx="10401">
                  <c:v>-9.9760520901958527E-2</c:v>
                </c:pt>
                <c:pt idx="10402">
                  <c:v>-9.6778527998947927E-2</c:v>
                </c:pt>
                <c:pt idx="10403">
                  <c:v>-9.7020311207300147E-2</c:v>
                </c:pt>
                <c:pt idx="10404">
                  <c:v>-0.10008289851309471</c:v>
                </c:pt>
                <c:pt idx="10405">
                  <c:v>-0.10008289851309471</c:v>
                </c:pt>
                <c:pt idx="10406">
                  <c:v>-0.10008289851309471</c:v>
                </c:pt>
                <c:pt idx="10407">
                  <c:v>-9.4441290318210025E-2</c:v>
                </c:pt>
                <c:pt idx="10408">
                  <c:v>-0.10233954179104876</c:v>
                </c:pt>
                <c:pt idx="10409">
                  <c:v>-0.10910947162491047</c:v>
                </c:pt>
                <c:pt idx="10410">
                  <c:v>-0.10669163954138827</c:v>
                </c:pt>
                <c:pt idx="10411">
                  <c:v>-0.1042738074578663</c:v>
                </c:pt>
                <c:pt idx="10412">
                  <c:v>-0.1042738074578663</c:v>
                </c:pt>
                <c:pt idx="10413">
                  <c:v>-0.1042738074578663</c:v>
                </c:pt>
                <c:pt idx="10414">
                  <c:v>-0.10886768841655825</c:v>
                </c:pt>
                <c:pt idx="10415">
                  <c:v>-0.11249443654184133</c:v>
                </c:pt>
                <c:pt idx="10416">
                  <c:v>-0.1072558003608769</c:v>
                </c:pt>
                <c:pt idx="10417">
                  <c:v>-0.11039898206945553</c:v>
                </c:pt>
                <c:pt idx="10418">
                  <c:v>-0.10024408731866286</c:v>
                </c:pt>
                <c:pt idx="10419">
                  <c:v>-0.10024408731866286</c:v>
                </c:pt>
                <c:pt idx="10420">
                  <c:v>-0.10024408731866286</c:v>
                </c:pt>
                <c:pt idx="10421">
                  <c:v>-0.1131391917641138</c:v>
                </c:pt>
                <c:pt idx="10422">
                  <c:v>-0.11249443654184133</c:v>
                </c:pt>
                <c:pt idx="10423">
                  <c:v>-0.11757188391723761</c:v>
                </c:pt>
                <c:pt idx="10424">
                  <c:v>-0.1235358697232587</c:v>
                </c:pt>
                <c:pt idx="10425">
                  <c:v>-0.12724321225132573</c:v>
                </c:pt>
                <c:pt idx="10426">
                  <c:v>-0.12724321225132573</c:v>
                </c:pt>
                <c:pt idx="10427">
                  <c:v>-0.12724321225132573</c:v>
                </c:pt>
                <c:pt idx="10428">
                  <c:v>-0.12740440105689388</c:v>
                </c:pt>
                <c:pt idx="10429">
                  <c:v>-0.11853901675064649</c:v>
                </c:pt>
                <c:pt idx="10430">
                  <c:v>-0.1187807999589986</c:v>
                </c:pt>
                <c:pt idx="10431">
                  <c:v>-0.11483167422257923</c:v>
                </c:pt>
                <c:pt idx="10432">
                  <c:v>-0.11475107981979515</c:v>
                </c:pt>
                <c:pt idx="10433">
                  <c:v>-0.11475107981979515</c:v>
                </c:pt>
                <c:pt idx="10434">
                  <c:v>-0.11475107981979515</c:v>
                </c:pt>
                <c:pt idx="10435">
                  <c:v>-0.10588569551354765</c:v>
                </c:pt>
                <c:pt idx="10436">
                  <c:v>-0.10870649961098999</c:v>
                </c:pt>
                <c:pt idx="10437">
                  <c:v>-0.11458989101422701</c:v>
                </c:pt>
                <c:pt idx="10438">
                  <c:v>-0.11886139436178267</c:v>
                </c:pt>
                <c:pt idx="10439">
                  <c:v>-0.11442870220865886</c:v>
                </c:pt>
                <c:pt idx="10440">
                  <c:v>-0.11442870220865886</c:v>
                </c:pt>
                <c:pt idx="10441">
                  <c:v>-0.11442870220865886</c:v>
                </c:pt>
                <c:pt idx="10442">
                  <c:v>-0.11741069511166946</c:v>
                </c:pt>
                <c:pt idx="10443">
                  <c:v>-0.12297170890377007</c:v>
                </c:pt>
                <c:pt idx="10444">
                  <c:v>-0.12103744323695242</c:v>
                </c:pt>
                <c:pt idx="10445">
                  <c:v>-0.11950614958405514</c:v>
                </c:pt>
                <c:pt idx="10446">
                  <c:v>-0.11604059026434022</c:v>
                </c:pt>
                <c:pt idx="10447">
                  <c:v>-0.11604059026434022</c:v>
                </c:pt>
                <c:pt idx="10448">
                  <c:v>-0.11604059026434022</c:v>
                </c:pt>
                <c:pt idx="10449">
                  <c:v>-0.1119302757223527</c:v>
                </c:pt>
                <c:pt idx="10450">
                  <c:v>-0.11023779326388727</c:v>
                </c:pt>
                <c:pt idx="10451">
                  <c:v>-0.10080824813815148</c:v>
                </c:pt>
                <c:pt idx="10452">
                  <c:v>-0.10145300336042395</c:v>
                </c:pt>
                <c:pt idx="10453">
                  <c:v>-0.1048379682773547</c:v>
                </c:pt>
                <c:pt idx="10454">
                  <c:v>-0.1048379682773547</c:v>
                </c:pt>
                <c:pt idx="10455">
                  <c:v>-0.1048379682773547</c:v>
                </c:pt>
                <c:pt idx="10456">
                  <c:v>-0.10693342274974049</c:v>
                </c:pt>
                <c:pt idx="10457">
                  <c:v>-0.11176908691678455</c:v>
                </c:pt>
                <c:pt idx="10458">
                  <c:v>-0.10387083544394582</c:v>
                </c:pt>
                <c:pt idx="10459">
                  <c:v>-9.3957723901505474E-2</c:v>
                </c:pt>
                <c:pt idx="10460">
                  <c:v>-8.2110346692247482E-2</c:v>
                </c:pt>
                <c:pt idx="10461">
                  <c:v>-8.2110346692247482E-2</c:v>
                </c:pt>
                <c:pt idx="10462">
                  <c:v>-8.2110346692247482E-2</c:v>
                </c:pt>
                <c:pt idx="10463">
                  <c:v>-6.3493039649127891E-2</c:v>
                </c:pt>
                <c:pt idx="10464">
                  <c:v>-7.1794263135886882E-2</c:v>
                </c:pt>
                <c:pt idx="10465">
                  <c:v>-8.8074332498268681E-2</c:v>
                </c:pt>
                <c:pt idx="10466">
                  <c:v>-9.3715940693153366E-2</c:v>
                </c:pt>
                <c:pt idx="10467">
                  <c:v>-9.9035171276901979E-2</c:v>
                </c:pt>
                <c:pt idx="10468">
                  <c:v>-9.9035171276901979E-2</c:v>
                </c:pt>
                <c:pt idx="10469">
                  <c:v>-9.9035171276901979E-2</c:v>
                </c:pt>
                <c:pt idx="10470">
                  <c:v>-9.6214367179459526E-2</c:v>
                </c:pt>
                <c:pt idx="10471">
                  <c:v>-8.7751954887132388E-2</c:v>
                </c:pt>
                <c:pt idx="10472">
                  <c:v>-9.5166639943266573E-2</c:v>
                </c:pt>
                <c:pt idx="10473">
                  <c:v>-0.10346786343002556</c:v>
                </c:pt>
                <c:pt idx="10474">
                  <c:v>-0.10161419216599199</c:v>
                </c:pt>
                <c:pt idx="10475">
                  <c:v>-0.10161419216599199</c:v>
                </c:pt>
                <c:pt idx="10476">
                  <c:v>-0.10161419216599199</c:v>
                </c:pt>
                <c:pt idx="10477">
                  <c:v>-9.9921709707526563E-2</c:v>
                </c:pt>
                <c:pt idx="10478">
                  <c:v>-9.7342688818436329E-2</c:v>
                </c:pt>
                <c:pt idx="10479">
                  <c:v>-9.6778527998947927E-2</c:v>
                </c:pt>
                <c:pt idx="10480">
                  <c:v>-9.0895136595711024E-2</c:v>
                </c:pt>
                <c:pt idx="10481">
                  <c:v>-8.6059472428666961E-2</c:v>
                </c:pt>
                <c:pt idx="10482">
                  <c:v>-8.6059472428666961E-2</c:v>
                </c:pt>
                <c:pt idx="10483">
                  <c:v>-8.6059472428666961E-2</c:v>
                </c:pt>
                <c:pt idx="10484">
                  <c:v>-8.7590766081564131E-2</c:v>
                </c:pt>
                <c:pt idx="10485">
                  <c:v>-9.1942863831903865E-2</c:v>
                </c:pt>
                <c:pt idx="10486">
                  <c:v>-9.0089192567870291E-2</c:v>
                </c:pt>
                <c:pt idx="10487">
                  <c:v>-7.8241815358612299E-2</c:v>
                </c:pt>
                <c:pt idx="10488">
                  <c:v>-8.8880276526109192E-2</c:v>
                </c:pt>
                <c:pt idx="10489">
                  <c:v>-8.8880276526109192E-2</c:v>
                </c:pt>
                <c:pt idx="10490">
                  <c:v>-8.8880276526109192E-2</c:v>
                </c:pt>
                <c:pt idx="10491">
                  <c:v>-9.8229227249061135E-2</c:v>
                </c:pt>
                <c:pt idx="10492">
                  <c:v>-0.10379024104116186</c:v>
                </c:pt>
                <c:pt idx="10493">
                  <c:v>-9.8390416054629282E-2</c:v>
                </c:pt>
                <c:pt idx="10494">
                  <c:v>-9.4924856734914353E-2</c:v>
                </c:pt>
                <c:pt idx="10495">
                  <c:v>-9.7745660832356807E-2</c:v>
                </c:pt>
                <c:pt idx="10496">
                  <c:v>-9.7745660832356807E-2</c:v>
                </c:pt>
                <c:pt idx="10497">
                  <c:v>-9.7745660832356807E-2</c:v>
                </c:pt>
                <c:pt idx="10498">
                  <c:v>-9.3635346290369292E-2</c:v>
                </c:pt>
                <c:pt idx="10499">
                  <c:v>-9.3393563082017073E-2</c:v>
                </c:pt>
                <c:pt idx="10500">
                  <c:v>-9.9196360082470014E-2</c:v>
                </c:pt>
                <c:pt idx="10501">
                  <c:v>-9.7745660832356807E-2</c:v>
                </c:pt>
                <c:pt idx="10502">
                  <c:v>-9.6456150387811745E-2</c:v>
                </c:pt>
                <c:pt idx="10503">
                  <c:v>-9.6456150387811745E-2</c:v>
                </c:pt>
                <c:pt idx="10504">
                  <c:v>-9.6456150387811745E-2</c:v>
                </c:pt>
                <c:pt idx="10505">
                  <c:v>-9.8551604860197428E-2</c:v>
                </c:pt>
                <c:pt idx="10506">
                  <c:v>-9.1620486220767572E-2</c:v>
                </c:pt>
                <c:pt idx="10507">
                  <c:v>-9.4521884720994098E-2</c:v>
                </c:pt>
                <c:pt idx="10508">
                  <c:v>-9.0975730998495097E-2</c:v>
                </c:pt>
                <c:pt idx="10509">
                  <c:v>-8.4608773178553753E-2</c:v>
                </c:pt>
                <c:pt idx="10510">
                  <c:v>-8.4608773178553753E-2</c:v>
                </c:pt>
                <c:pt idx="10511">
                  <c:v>-8.4608773178553753E-2</c:v>
                </c:pt>
                <c:pt idx="10512">
                  <c:v>-8.4850556386905862E-2</c:v>
                </c:pt>
                <c:pt idx="10513">
                  <c:v>-8.2916290720088326E-2</c:v>
                </c:pt>
                <c:pt idx="10514">
                  <c:v>-7.5340416858385884E-2</c:v>
                </c:pt>
                <c:pt idx="10515">
                  <c:v>-8.2593913108951922E-2</c:v>
                </c:pt>
                <c:pt idx="10516">
                  <c:v>-8.5495311609178337E-2</c:v>
                </c:pt>
                <c:pt idx="10517">
                  <c:v>-8.5495311609178337E-2</c:v>
                </c:pt>
                <c:pt idx="10518">
                  <c:v>-8.5495311609178337E-2</c:v>
                </c:pt>
                <c:pt idx="10519">
                  <c:v>-8.7107199664859691E-2</c:v>
                </c:pt>
                <c:pt idx="10520">
                  <c:v>-8.5656500414746484E-2</c:v>
                </c:pt>
                <c:pt idx="10521">
                  <c:v>-8.6140066831451034E-2</c:v>
                </c:pt>
                <c:pt idx="10522">
                  <c:v>-0.1048379682773547</c:v>
                </c:pt>
                <c:pt idx="10523">
                  <c:v>-0.11201087012513689</c:v>
                </c:pt>
                <c:pt idx="10524">
                  <c:v>-0.11201087012513689</c:v>
                </c:pt>
                <c:pt idx="10525">
                  <c:v>-0.11201087012513689</c:v>
                </c:pt>
                <c:pt idx="10526">
                  <c:v>-0.10894828281934232</c:v>
                </c:pt>
                <c:pt idx="10527">
                  <c:v>-0.1095930380416148</c:v>
                </c:pt>
                <c:pt idx="10528">
                  <c:v>-0.1199091215979754</c:v>
                </c:pt>
                <c:pt idx="10529">
                  <c:v>-0.11539583504206774</c:v>
                </c:pt>
                <c:pt idx="10530">
                  <c:v>-0.11297800295854565</c:v>
                </c:pt>
                <c:pt idx="10531">
                  <c:v>-0.11297800295854565</c:v>
                </c:pt>
                <c:pt idx="10532">
                  <c:v>-0.11297800295854565</c:v>
                </c:pt>
                <c:pt idx="10533">
                  <c:v>-0.11225265333348911</c:v>
                </c:pt>
                <c:pt idx="10534">
                  <c:v>-0.11604059026434022</c:v>
                </c:pt>
                <c:pt idx="10535">
                  <c:v>-0.12450300255666735</c:v>
                </c:pt>
                <c:pt idx="10536">
                  <c:v>-0.12281052009820193</c:v>
                </c:pt>
                <c:pt idx="10537">
                  <c:v>-0.13433551969632362</c:v>
                </c:pt>
                <c:pt idx="10538">
                  <c:v>-0.13433551969632362</c:v>
                </c:pt>
                <c:pt idx="10539">
                  <c:v>-0.13433551969632362</c:v>
                </c:pt>
                <c:pt idx="10540">
                  <c:v>-0.13344898126569904</c:v>
                </c:pt>
                <c:pt idx="10541">
                  <c:v>-0.13570562454365287</c:v>
                </c:pt>
                <c:pt idx="10542">
                  <c:v>-0.13409373648797152</c:v>
                </c:pt>
                <c:pt idx="10543">
                  <c:v>-0.1282103450847345</c:v>
                </c:pt>
                <c:pt idx="10544">
                  <c:v>-0.13127293239052906</c:v>
                </c:pt>
                <c:pt idx="10545">
                  <c:v>-0.13127293239052906</c:v>
                </c:pt>
                <c:pt idx="10546">
                  <c:v>-0.13127293239052906</c:v>
                </c:pt>
                <c:pt idx="10547">
                  <c:v>-0.13876821184944743</c:v>
                </c:pt>
                <c:pt idx="10548">
                  <c:v>-0.14215317676637829</c:v>
                </c:pt>
                <c:pt idx="10549">
                  <c:v>-0.1409442607246173</c:v>
                </c:pt>
                <c:pt idx="10550">
                  <c:v>-0.13489968051581225</c:v>
                </c:pt>
                <c:pt idx="10551">
                  <c:v>-0.14199198796081025</c:v>
                </c:pt>
                <c:pt idx="10552">
                  <c:v>-0.14199198796081025</c:v>
                </c:pt>
                <c:pt idx="10553">
                  <c:v>-0.14199198796081025</c:v>
                </c:pt>
                <c:pt idx="10554">
                  <c:v>-0.14279793198865076</c:v>
                </c:pt>
                <c:pt idx="10555">
                  <c:v>-0.14239495997473051</c:v>
                </c:pt>
                <c:pt idx="10556">
                  <c:v>-0.14352328161370753</c:v>
                </c:pt>
                <c:pt idx="10557">
                  <c:v>-0.14489338646103667</c:v>
                </c:pt>
                <c:pt idx="10558">
                  <c:v>-0.14626349130836591</c:v>
                </c:pt>
                <c:pt idx="10559">
                  <c:v>-0.14626349130836591</c:v>
                </c:pt>
                <c:pt idx="10560">
                  <c:v>-0.14626349130836591</c:v>
                </c:pt>
                <c:pt idx="10561">
                  <c:v>-0.14860072898910381</c:v>
                </c:pt>
                <c:pt idx="10562">
                  <c:v>-0.14320090400257124</c:v>
                </c:pt>
                <c:pt idx="10563">
                  <c:v>-0.14449041444711619</c:v>
                </c:pt>
                <c:pt idx="10564">
                  <c:v>-0.11821663913951008</c:v>
                </c:pt>
                <c:pt idx="10565">
                  <c:v>-0.12264933129263378</c:v>
                </c:pt>
                <c:pt idx="10566">
                  <c:v>-0.12264933129263378</c:v>
                </c:pt>
                <c:pt idx="10567">
                  <c:v>-0.12264933129263378</c:v>
                </c:pt>
                <c:pt idx="10568">
                  <c:v>-0.1267596458346214</c:v>
                </c:pt>
                <c:pt idx="10569">
                  <c:v>-0.1220045760703613</c:v>
                </c:pt>
                <c:pt idx="10570">
                  <c:v>-0.11144670930564837</c:v>
                </c:pt>
                <c:pt idx="10571">
                  <c:v>-0.11821663913951008</c:v>
                </c:pt>
                <c:pt idx="10572">
                  <c:v>-0.11434810780587479</c:v>
                </c:pt>
                <c:pt idx="10573">
                  <c:v>-0.11434810780587479</c:v>
                </c:pt>
                <c:pt idx="10574">
                  <c:v>-0.11434810780587479</c:v>
                </c:pt>
                <c:pt idx="10575">
                  <c:v>-0.11410632459752268</c:v>
                </c:pt>
                <c:pt idx="10576">
                  <c:v>-0.11926436637570292</c:v>
                </c:pt>
                <c:pt idx="10577">
                  <c:v>-0.12047328241746402</c:v>
                </c:pt>
                <c:pt idx="10578">
                  <c:v>-0.12756558986246203</c:v>
                </c:pt>
                <c:pt idx="10579">
                  <c:v>-0.1241000305427471</c:v>
                </c:pt>
                <c:pt idx="10580">
                  <c:v>-0.1241000305427471</c:v>
                </c:pt>
                <c:pt idx="10581">
                  <c:v>-0.1241000305427471</c:v>
                </c:pt>
                <c:pt idx="10582">
                  <c:v>-0.12031209361189588</c:v>
                </c:pt>
                <c:pt idx="10583">
                  <c:v>-0.11708831750053317</c:v>
                </c:pt>
                <c:pt idx="10584">
                  <c:v>-0.12079566002860032</c:v>
                </c:pt>
                <c:pt idx="10585">
                  <c:v>-0.11571821265320403</c:v>
                </c:pt>
                <c:pt idx="10586">
                  <c:v>-0.11531524063928367</c:v>
                </c:pt>
                <c:pt idx="10587">
                  <c:v>-0.11531524063928367</c:v>
                </c:pt>
                <c:pt idx="10588">
                  <c:v>-0.11531524063928367</c:v>
                </c:pt>
                <c:pt idx="10589">
                  <c:v>-0.11604059026434022</c:v>
                </c:pt>
                <c:pt idx="10590">
                  <c:v>-0.12015090480632784</c:v>
                </c:pt>
                <c:pt idx="10591">
                  <c:v>-0.11894198876456674</c:v>
                </c:pt>
                <c:pt idx="10592">
                  <c:v>-0.12816553459678648</c:v>
                </c:pt>
                <c:pt idx="10593">
                  <c:v>-0.1282458066219595</c:v>
                </c:pt>
                <c:pt idx="10594">
                  <c:v>-0.1282458066219595</c:v>
                </c:pt>
                <c:pt idx="10595">
                  <c:v>-0.1282458066219595</c:v>
                </c:pt>
                <c:pt idx="10596">
                  <c:v>-0.13057369535197461</c:v>
                </c:pt>
                <c:pt idx="10597">
                  <c:v>-0.13723627344132794</c:v>
                </c:pt>
                <c:pt idx="10598">
                  <c:v>-0.13458729661062108</c:v>
                </c:pt>
                <c:pt idx="10599">
                  <c:v>-0.12214513270881677</c:v>
                </c:pt>
                <c:pt idx="10600">
                  <c:v>-0.12246622080950842</c:v>
                </c:pt>
                <c:pt idx="10601">
                  <c:v>-0.12246622080950842</c:v>
                </c:pt>
                <c:pt idx="10602">
                  <c:v>-0.12246622080950842</c:v>
                </c:pt>
                <c:pt idx="10603">
                  <c:v>-0.1282458066219595</c:v>
                </c:pt>
                <c:pt idx="10604">
                  <c:v>-0.12848662269747824</c:v>
                </c:pt>
                <c:pt idx="10605">
                  <c:v>-0.12688118219401978</c:v>
                </c:pt>
                <c:pt idx="10606">
                  <c:v>-0.12784444649609483</c:v>
                </c:pt>
                <c:pt idx="10607">
                  <c:v>-0.12367030118710243</c:v>
                </c:pt>
                <c:pt idx="10608">
                  <c:v>-0.12367030118710243</c:v>
                </c:pt>
                <c:pt idx="10609">
                  <c:v>-0.12367030118710243</c:v>
                </c:pt>
                <c:pt idx="10610">
                  <c:v>-0.12567710181642577</c:v>
                </c:pt>
                <c:pt idx="10611">
                  <c:v>-0.12431247738848583</c:v>
                </c:pt>
                <c:pt idx="10612">
                  <c:v>-0.12575737384159869</c:v>
                </c:pt>
                <c:pt idx="10613">
                  <c:v>-0.12712199826953852</c:v>
                </c:pt>
                <c:pt idx="10614">
                  <c:v>-0.13330294420785416</c:v>
                </c:pt>
                <c:pt idx="10615">
                  <c:v>-0.13330294420785416</c:v>
                </c:pt>
                <c:pt idx="10616">
                  <c:v>-0.13330294420785416</c:v>
                </c:pt>
                <c:pt idx="10617">
                  <c:v>-0.12912879889886175</c:v>
                </c:pt>
                <c:pt idx="10618">
                  <c:v>-0.12736281434505725</c:v>
                </c:pt>
                <c:pt idx="10619">
                  <c:v>-0.12559682979125286</c:v>
                </c:pt>
                <c:pt idx="10620">
                  <c:v>-0.12190431663329782</c:v>
                </c:pt>
                <c:pt idx="10621">
                  <c:v>-0.13009206320093691</c:v>
                </c:pt>
                <c:pt idx="10622">
                  <c:v>-0.13009206320093691</c:v>
                </c:pt>
                <c:pt idx="10623">
                  <c:v>-0.13009206320093691</c:v>
                </c:pt>
                <c:pt idx="10624">
                  <c:v>-0.12599818991711742</c:v>
                </c:pt>
                <c:pt idx="10625">
                  <c:v>-0.12350975713675649</c:v>
                </c:pt>
                <c:pt idx="10626">
                  <c:v>-0.10865943247976406</c:v>
                </c:pt>
                <c:pt idx="10627">
                  <c:v>-0.10031114186177914</c:v>
                </c:pt>
                <c:pt idx="10628">
                  <c:v>-0.10424447109525292</c:v>
                </c:pt>
                <c:pt idx="10629">
                  <c:v>-0.10424447109525292</c:v>
                </c:pt>
                <c:pt idx="10630">
                  <c:v>-0.10424447109525292</c:v>
                </c:pt>
                <c:pt idx="10631">
                  <c:v>-0.10111386211350859</c:v>
                </c:pt>
                <c:pt idx="10632">
                  <c:v>-9.3488019722079985E-2</c:v>
                </c:pt>
                <c:pt idx="10633">
                  <c:v>-9.3728835797598831E-2</c:v>
                </c:pt>
                <c:pt idx="10634">
                  <c:v>-9.0999586941719057E-2</c:v>
                </c:pt>
                <c:pt idx="10635">
                  <c:v>-9.6136996552786846E-2</c:v>
                </c:pt>
                <c:pt idx="10636">
                  <c:v>-9.6136996552786846E-2</c:v>
                </c:pt>
                <c:pt idx="10637">
                  <c:v>-9.6136996552786846E-2</c:v>
                </c:pt>
                <c:pt idx="10638">
                  <c:v>-0.10456555919594468</c:v>
                </c:pt>
                <c:pt idx="10639">
                  <c:v>-0.10544855147284682</c:v>
                </c:pt>
                <c:pt idx="10640">
                  <c:v>-0.10673290387561374</c:v>
                </c:pt>
                <c:pt idx="10641">
                  <c:v>-0.10841861640424533</c:v>
                </c:pt>
                <c:pt idx="10642">
                  <c:v>-0.10625127172457627</c:v>
                </c:pt>
                <c:pt idx="10643">
                  <c:v>-0.10625127172457627</c:v>
                </c:pt>
                <c:pt idx="10644">
                  <c:v>-0.10625127172457627</c:v>
                </c:pt>
                <c:pt idx="10645">
                  <c:v>-0.11467983436773399</c:v>
                </c:pt>
                <c:pt idx="10646">
                  <c:v>-0.11540228259429031</c:v>
                </c:pt>
                <c:pt idx="10647">
                  <c:v>-0.11596418677050102</c:v>
                </c:pt>
                <c:pt idx="10648">
                  <c:v>-0.11516146651877157</c:v>
                </c:pt>
                <c:pt idx="10649">
                  <c:v>-0.1223056767591626</c:v>
                </c:pt>
                <c:pt idx="10650">
                  <c:v>-0.1223056767591626</c:v>
                </c:pt>
                <c:pt idx="10651">
                  <c:v>-0.1223056767591626</c:v>
                </c:pt>
                <c:pt idx="10652">
                  <c:v>-0.12720227029471143</c:v>
                </c:pt>
                <c:pt idx="10653">
                  <c:v>-0.12768390244574901</c:v>
                </c:pt>
                <c:pt idx="10654">
                  <c:v>-0.1276036304205761</c:v>
                </c:pt>
                <c:pt idx="10655">
                  <c:v>-0.12045942018018518</c:v>
                </c:pt>
                <c:pt idx="10656">
                  <c:v>-0.11668663499705734</c:v>
                </c:pt>
                <c:pt idx="10657">
                  <c:v>-0.11668663499705734</c:v>
                </c:pt>
                <c:pt idx="10658">
                  <c:v>-0.11668663499705734</c:v>
                </c:pt>
                <c:pt idx="10659">
                  <c:v>-0.115883914745328</c:v>
                </c:pt>
                <c:pt idx="10660">
                  <c:v>-0.11612473082084684</c:v>
                </c:pt>
                <c:pt idx="10661">
                  <c:v>-0.1170879951229219</c:v>
                </c:pt>
                <c:pt idx="10662">
                  <c:v>-0.10279957464214018</c:v>
                </c:pt>
                <c:pt idx="10663">
                  <c:v>-0.1047261032462905</c:v>
                </c:pt>
                <c:pt idx="10664">
                  <c:v>-0.1047261032462905</c:v>
                </c:pt>
                <c:pt idx="10665">
                  <c:v>-0.1047261032462905</c:v>
                </c:pt>
                <c:pt idx="10666">
                  <c:v>-0.10849888842941824</c:v>
                </c:pt>
                <c:pt idx="10667">
                  <c:v>-0.1082580723538995</c:v>
                </c:pt>
                <c:pt idx="10668">
                  <c:v>-9.8946517433839309E-2</c:v>
                </c:pt>
                <c:pt idx="10669">
                  <c:v>-9.1400947067583838E-2</c:v>
                </c:pt>
                <c:pt idx="10670">
                  <c:v>-9.5334276301057397E-2</c:v>
                </c:pt>
                <c:pt idx="10671">
                  <c:v>-9.5334276301057397E-2</c:v>
                </c:pt>
                <c:pt idx="10672">
                  <c:v>-9.5334276301057397E-2</c:v>
                </c:pt>
                <c:pt idx="10673">
                  <c:v>-9.766216503107239E-2</c:v>
                </c:pt>
                <c:pt idx="10674">
                  <c:v>-9.9588693635222936E-2</c:v>
                </c:pt>
                <c:pt idx="10675">
                  <c:v>-0.10223767046592958</c:v>
                </c:pt>
                <c:pt idx="10676">
                  <c:v>-0.10304039071765891</c:v>
                </c:pt>
                <c:pt idx="10677">
                  <c:v>-0.10368256691904232</c:v>
                </c:pt>
                <c:pt idx="10678">
                  <c:v>-0.10368256691904232</c:v>
                </c:pt>
                <c:pt idx="10679">
                  <c:v>-0.10368256691904232</c:v>
                </c:pt>
                <c:pt idx="10680">
                  <c:v>-0.10127440616385441</c:v>
                </c:pt>
                <c:pt idx="10681">
                  <c:v>-9.3648563772425919E-2</c:v>
                </c:pt>
                <c:pt idx="10682">
                  <c:v>-8.9875778589298072E-2</c:v>
                </c:pt>
                <c:pt idx="10683">
                  <c:v>-8.6504353532035005E-2</c:v>
                </c:pt>
                <c:pt idx="10684">
                  <c:v>-8.5942449355824402E-2</c:v>
                </c:pt>
                <c:pt idx="10685">
                  <c:v>-8.5942449355824402E-2</c:v>
                </c:pt>
                <c:pt idx="10686">
                  <c:v>-8.5942449355824402E-2</c:v>
                </c:pt>
                <c:pt idx="10687">
                  <c:v>-8.5541089229959733E-2</c:v>
                </c:pt>
                <c:pt idx="10688">
                  <c:v>-8.6183265431343137E-2</c:v>
                </c:pt>
                <c:pt idx="10689">
                  <c:v>-8.497918505374924E-2</c:v>
                </c:pt>
                <c:pt idx="10690">
                  <c:v>-8.674516960755374E-2</c:v>
                </c:pt>
                <c:pt idx="10691">
                  <c:v>-8.4818641003403417E-2</c:v>
                </c:pt>
                <c:pt idx="10692">
                  <c:v>-8.4818641003403417E-2</c:v>
                </c:pt>
                <c:pt idx="10693">
                  <c:v>-8.4818641003403417E-2</c:v>
                </c:pt>
                <c:pt idx="10694">
                  <c:v>-8.4256736827192813E-2</c:v>
                </c:pt>
                <c:pt idx="10695">
                  <c:v>-8.6022721380997313E-2</c:v>
                </c:pt>
                <c:pt idx="10696">
                  <c:v>-9.501318820036575E-2</c:v>
                </c:pt>
                <c:pt idx="10697">
                  <c:v>-9.5494820351403331E-2</c:v>
                </c:pt>
                <c:pt idx="10698">
                  <c:v>-9.4290739973809212E-2</c:v>
                </c:pt>
                <c:pt idx="10699">
                  <c:v>-9.4290739973809212E-2</c:v>
                </c:pt>
                <c:pt idx="10700">
                  <c:v>-9.4290739973809212E-2</c:v>
                </c:pt>
                <c:pt idx="10701">
                  <c:v>-9.1802307193448507E-2</c:v>
                </c:pt>
                <c:pt idx="10702">
                  <c:v>-8.8270338085839506E-2</c:v>
                </c:pt>
                <c:pt idx="10703">
                  <c:v>-9.3166931621388338E-2</c:v>
                </c:pt>
                <c:pt idx="10704">
                  <c:v>-9.3889379847944654E-2</c:v>
                </c:pt>
                <c:pt idx="10705">
                  <c:v>-9.8304341232455905E-2</c:v>
                </c:pt>
                <c:pt idx="10706">
                  <c:v>-9.8304341232455905E-2</c:v>
                </c:pt>
                <c:pt idx="10707">
                  <c:v>-9.8304341232455905E-2</c:v>
                </c:pt>
                <c:pt idx="10708">
                  <c:v>-9.5655364401749154E-2</c:v>
                </c:pt>
                <c:pt idx="10709">
                  <c:v>-9.3086659596215426E-2</c:v>
                </c:pt>
                <c:pt idx="10710">
                  <c:v>-9.1240403017237792E-2</c:v>
                </c:pt>
                <c:pt idx="10711">
                  <c:v>-8.8671698211704064E-2</c:v>
                </c:pt>
                <c:pt idx="10712">
                  <c:v>-8.0403679618892165E-2</c:v>
                </c:pt>
                <c:pt idx="10713">
                  <c:v>-8.0403679618892165E-2</c:v>
                </c:pt>
                <c:pt idx="10714">
                  <c:v>-8.0403679618892165E-2</c:v>
                </c:pt>
                <c:pt idx="10715">
                  <c:v>-7.4303005705749325E-2</c:v>
                </c:pt>
                <c:pt idx="10716">
                  <c:v>-7.7112526586801899E-2</c:v>
                </c:pt>
                <c:pt idx="10717">
                  <c:v>-7.7915246838531127E-2</c:v>
                </c:pt>
                <c:pt idx="10718">
                  <c:v>-8.4497552902711548E-2</c:v>
                </c:pt>
                <c:pt idx="10719">
                  <c:v>-8.4497552902711548E-2</c:v>
                </c:pt>
                <c:pt idx="10720">
                  <c:v>-8.4497552902711548E-2</c:v>
                </c:pt>
                <c:pt idx="10721">
                  <c:v>-8.4497552902711548E-2</c:v>
                </c:pt>
                <c:pt idx="10722">
                  <c:v>-8.6263537456516048E-2</c:v>
                </c:pt>
                <c:pt idx="10723">
                  <c:v>-8.714652973341841E-2</c:v>
                </c:pt>
                <c:pt idx="10724">
                  <c:v>-8.2731568348907047E-2</c:v>
                </c:pt>
                <c:pt idx="10725">
                  <c:v>-8.674516960755374E-2</c:v>
                </c:pt>
                <c:pt idx="10726">
                  <c:v>-9.2283939344485977E-2</c:v>
                </c:pt>
                <c:pt idx="10727">
                  <c:v>-9.2283939344485977E-2</c:v>
                </c:pt>
                <c:pt idx="10728">
                  <c:v>-9.2283939344485977E-2</c:v>
                </c:pt>
                <c:pt idx="10729">
                  <c:v>-9.1320675042410926E-2</c:v>
                </c:pt>
                <c:pt idx="10730">
                  <c:v>-9.1802307193448507E-2</c:v>
                </c:pt>
                <c:pt idx="10731">
                  <c:v>-9.9588693635222936E-2</c:v>
                </c:pt>
                <c:pt idx="10732">
                  <c:v>-0.10071250198764381</c:v>
                </c:pt>
                <c:pt idx="10733">
                  <c:v>-9.9026789459012221E-2</c:v>
                </c:pt>
                <c:pt idx="10734">
                  <c:v>-9.9026789459012221E-2</c:v>
                </c:pt>
                <c:pt idx="10735">
                  <c:v>-9.9026789459012221E-2</c:v>
                </c:pt>
                <c:pt idx="10736">
                  <c:v>-9.9428149584877001E-2</c:v>
                </c:pt>
                <c:pt idx="10737">
                  <c:v>-0.10568936754836555</c:v>
                </c:pt>
                <c:pt idx="10738">
                  <c:v>-0.10456555919594468</c:v>
                </c:pt>
                <c:pt idx="10739">
                  <c:v>-0.10143495021420035</c:v>
                </c:pt>
                <c:pt idx="10740">
                  <c:v>-0.10777644020286192</c:v>
                </c:pt>
                <c:pt idx="10741">
                  <c:v>-0.10777644020286192</c:v>
                </c:pt>
                <c:pt idx="10742">
                  <c:v>-0.10777644020286192</c:v>
                </c:pt>
                <c:pt idx="10743">
                  <c:v>-0.10520773539732808</c:v>
                </c:pt>
                <c:pt idx="10744">
                  <c:v>-0.10641181577492209</c:v>
                </c:pt>
                <c:pt idx="10745">
                  <c:v>-0.10191658236523782</c:v>
                </c:pt>
                <c:pt idx="10746">
                  <c:v>-0.10488664729663633</c:v>
                </c:pt>
                <c:pt idx="10747">
                  <c:v>-8.7547889859282968E-2</c:v>
                </c:pt>
                <c:pt idx="10748">
                  <c:v>-8.7547889859282968E-2</c:v>
                </c:pt>
                <c:pt idx="10749">
                  <c:v>-8.7547889859282968E-2</c:v>
                </c:pt>
                <c:pt idx="10750">
                  <c:v>-8.8511154161358241E-2</c:v>
                </c:pt>
                <c:pt idx="10751">
                  <c:v>-8.8270338085839506E-2</c:v>
                </c:pt>
                <c:pt idx="10752">
                  <c:v>-8.5380545179613909E-2</c:v>
                </c:pt>
                <c:pt idx="10753">
                  <c:v>-9.1641763143102573E-2</c:v>
                </c:pt>
                <c:pt idx="10754">
                  <c:v>-9.6859444779343162E-2</c:v>
                </c:pt>
                <c:pt idx="10755">
                  <c:v>-9.6859444779343162E-2</c:v>
                </c:pt>
                <c:pt idx="10756">
                  <c:v>-9.6859444779343162E-2</c:v>
                </c:pt>
                <c:pt idx="10757">
                  <c:v>-9.3568291747252896E-2</c:v>
                </c:pt>
                <c:pt idx="10758">
                  <c:v>-0.10031114186177914</c:v>
                </c:pt>
                <c:pt idx="10759">
                  <c:v>-9.6217268577959758E-2</c:v>
                </c:pt>
                <c:pt idx="10760">
                  <c:v>-9.8866245408666398E-2</c:v>
                </c:pt>
                <c:pt idx="10761">
                  <c:v>-9.4772372124847015E-2</c:v>
                </c:pt>
                <c:pt idx="10762">
                  <c:v>-9.4772372124847015E-2</c:v>
                </c:pt>
                <c:pt idx="10763">
                  <c:v>-9.4772372124847015E-2</c:v>
                </c:pt>
                <c:pt idx="10764">
                  <c:v>-9.1802307193448507E-2</c:v>
                </c:pt>
                <c:pt idx="10765">
                  <c:v>-9.7581893005899478E-2</c:v>
                </c:pt>
                <c:pt idx="10766">
                  <c:v>-9.3166931621388338E-2</c:v>
                </c:pt>
                <c:pt idx="10767">
                  <c:v>-8.5781905305478467E-2</c:v>
                </c:pt>
                <c:pt idx="10768">
                  <c:v>-0.1076158961525161</c:v>
                </c:pt>
                <c:pt idx="10769">
                  <c:v>-0.1076158961525161</c:v>
                </c:pt>
                <c:pt idx="10770">
                  <c:v>-0.1076158961525161</c:v>
                </c:pt>
                <c:pt idx="10771">
                  <c:v>-0.11492065044325284</c:v>
                </c:pt>
                <c:pt idx="10772">
                  <c:v>-0.11162949741116257</c:v>
                </c:pt>
                <c:pt idx="10773">
                  <c:v>-0.10697371995113247</c:v>
                </c:pt>
                <c:pt idx="10774">
                  <c:v>-0.10857916045459115</c:v>
                </c:pt>
                <c:pt idx="10775">
                  <c:v>-0.10609072767423033</c:v>
                </c:pt>
                <c:pt idx="10776">
                  <c:v>-0.10609072767423033</c:v>
                </c:pt>
                <c:pt idx="10777">
                  <c:v>-0.10609072767423033</c:v>
                </c:pt>
                <c:pt idx="10778">
                  <c:v>-0.10448528717077177</c:v>
                </c:pt>
                <c:pt idx="10779">
                  <c:v>-0.11090704918460625</c:v>
                </c:pt>
                <c:pt idx="10780">
                  <c:v>-0.10906079260562873</c:v>
                </c:pt>
                <c:pt idx="10781">
                  <c:v>-0.11195058551185433</c:v>
                </c:pt>
                <c:pt idx="10782">
                  <c:v>-0.11267303373841075</c:v>
                </c:pt>
                <c:pt idx="10783">
                  <c:v>-0.11267303373841075</c:v>
                </c:pt>
                <c:pt idx="10784">
                  <c:v>-0.11267303373841075</c:v>
                </c:pt>
                <c:pt idx="10785">
                  <c:v>-0.11235194563771911</c:v>
                </c:pt>
                <c:pt idx="10786">
                  <c:v>-0.11227167361254597</c:v>
                </c:pt>
                <c:pt idx="10787">
                  <c:v>-0.10978324083218516</c:v>
                </c:pt>
                <c:pt idx="10788">
                  <c:v>-0.10737508007699714</c:v>
                </c:pt>
                <c:pt idx="10789">
                  <c:v>-0.11411793019152361</c:v>
                </c:pt>
                <c:pt idx="10790">
                  <c:v>-0.11411793019152361</c:v>
                </c:pt>
                <c:pt idx="10791">
                  <c:v>-0.11411793019152361</c:v>
                </c:pt>
                <c:pt idx="10792">
                  <c:v>-0.11106759323495208</c:v>
                </c:pt>
                <c:pt idx="10793">
                  <c:v>-0.11524173854394448</c:v>
                </c:pt>
                <c:pt idx="10794">
                  <c:v>-0.11580364272015509</c:v>
                </c:pt>
                <c:pt idx="10795">
                  <c:v>-0.11500092246842575</c:v>
                </c:pt>
                <c:pt idx="10796">
                  <c:v>-0.11893425170189953</c:v>
                </c:pt>
                <c:pt idx="10797">
                  <c:v>-0.11893425170189953</c:v>
                </c:pt>
                <c:pt idx="10798">
                  <c:v>-0.11893425170189953</c:v>
                </c:pt>
                <c:pt idx="10799">
                  <c:v>-0.11748935524878668</c:v>
                </c:pt>
                <c:pt idx="10800">
                  <c:v>-0.11805125942499717</c:v>
                </c:pt>
                <c:pt idx="10801">
                  <c:v>-0.11235194563771911</c:v>
                </c:pt>
                <c:pt idx="10802">
                  <c:v>-0.11098732120977917</c:v>
                </c:pt>
                <c:pt idx="10803">
                  <c:v>-0.10304039071765891</c:v>
                </c:pt>
                <c:pt idx="10804">
                  <c:v>-0.10304039071765891</c:v>
                </c:pt>
                <c:pt idx="10805">
                  <c:v>-0.10304039071765891</c:v>
                </c:pt>
                <c:pt idx="10806">
                  <c:v>-0.10400365501973396</c:v>
                </c:pt>
                <c:pt idx="10807">
                  <c:v>-9.8785973383493486E-2</c:v>
                </c:pt>
                <c:pt idx="10808">
                  <c:v>-0.10504719134698215</c:v>
                </c:pt>
                <c:pt idx="10809">
                  <c:v>-0.10657235982526791</c:v>
                </c:pt>
                <c:pt idx="10810">
                  <c:v>-0.11010432893287692</c:v>
                </c:pt>
                <c:pt idx="10811">
                  <c:v>-0.11010432893287692</c:v>
                </c:pt>
                <c:pt idx="10812">
                  <c:v>-0.11010432893287692</c:v>
                </c:pt>
                <c:pt idx="10813">
                  <c:v>-0.10962269678183933</c:v>
                </c:pt>
                <c:pt idx="10814">
                  <c:v>-0.10745535210217005</c:v>
                </c:pt>
                <c:pt idx="10815">
                  <c:v>-0.10287984666731309</c:v>
                </c:pt>
                <c:pt idx="10816">
                  <c:v>-0.10601045564905742</c:v>
                </c:pt>
                <c:pt idx="10817">
                  <c:v>-0.10408392704490699</c:v>
                </c:pt>
                <c:pt idx="10818">
                  <c:v>-0.10408392704490699</c:v>
                </c:pt>
                <c:pt idx="10819">
                  <c:v>-0.10408392704490699</c:v>
                </c:pt>
                <c:pt idx="10820">
                  <c:v>-0.10223767046592958</c:v>
                </c:pt>
                <c:pt idx="10821">
                  <c:v>-9.4692100099673993E-2</c:v>
                </c:pt>
                <c:pt idx="10822">
                  <c:v>-9.3889379847944654E-2</c:v>
                </c:pt>
                <c:pt idx="10823">
                  <c:v>-8.8591426186531153E-2</c:v>
                </c:pt>
                <c:pt idx="10824">
                  <c:v>-9.0839042891373234E-2</c:v>
                </c:pt>
                <c:pt idx="10825">
                  <c:v>-9.0839042891373234E-2</c:v>
                </c:pt>
                <c:pt idx="10826">
                  <c:v>-9.0839042891373234E-2</c:v>
                </c:pt>
                <c:pt idx="10827">
                  <c:v>-9.1400947067583838E-2</c:v>
                </c:pt>
                <c:pt idx="10828">
                  <c:v>-9.24444833948318E-2</c:v>
                </c:pt>
                <c:pt idx="10829">
                  <c:v>-9.5896180477267889E-2</c:v>
                </c:pt>
                <c:pt idx="10830">
                  <c:v>-9.4290739973809212E-2</c:v>
                </c:pt>
                <c:pt idx="10831">
                  <c:v>-0.10111386211350859</c:v>
                </c:pt>
                <c:pt idx="10832">
                  <c:v>-0.10111386211350859</c:v>
                </c:pt>
                <c:pt idx="10833">
                  <c:v>-0.10111386211350859</c:v>
                </c:pt>
                <c:pt idx="10834">
                  <c:v>-0.10183631034006491</c:v>
                </c:pt>
                <c:pt idx="10835">
                  <c:v>-0.10552882349801973</c:v>
                </c:pt>
                <c:pt idx="10836">
                  <c:v>-0.10432474312042583</c:v>
                </c:pt>
                <c:pt idx="10837">
                  <c:v>-0.10111386211350859</c:v>
                </c:pt>
                <c:pt idx="10838">
                  <c:v>-0.10448528717077177</c:v>
                </c:pt>
                <c:pt idx="10839">
                  <c:v>-0.10448528717077177</c:v>
                </c:pt>
                <c:pt idx="10840">
                  <c:v>-0.10448528717077177</c:v>
                </c:pt>
                <c:pt idx="10841">
                  <c:v>-0.10520773539732808</c:v>
                </c:pt>
                <c:pt idx="10842">
                  <c:v>-9.6458084653478493E-2</c:v>
                </c:pt>
                <c:pt idx="10843">
                  <c:v>-9.7822709081418435E-2</c:v>
                </c:pt>
                <c:pt idx="10844">
                  <c:v>-9.6056724527613713E-2</c:v>
                </c:pt>
                <c:pt idx="10845">
                  <c:v>-9.8304341232455905E-2</c:v>
                </c:pt>
                <c:pt idx="10846">
                  <c:v>-9.8304341232455905E-2</c:v>
                </c:pt>
                <c:pt idx="10847">
                  <c:v>-9.8304341232455905E-2</c:v>
                </c:pt>
                <c:pt idx="10848">
                  <c:v>-9.8224069207282994E-2</c:v>
                </c:pt>
                <c:pt idx="10849">
                  <c:v>-9.9347877559703979E-2</c:v>
                </c:pt>
                <c:pt idx="10850">
                  <c:v>-9.6939716804516074E-2</c:v>
                </c:pt>
                <c:pt idx="10851">
                  <c:v>-9.7421348955553655E-2</c:v>
                </c:pt>
                <c:pt idx="10852">
                  <c:v>-0.10456555919594468</c:v>
                </c:pt>
                <c:pt idx="10853">
                  <c:v>-0.10456555919594468</c:v>
                </c:pt>
                <c:pt idx="10854">
                  <c:v>-0.10456555919594468</c:v>
                </c:pt>
                <c:pt idx="10855">
                  <c:v>-0.10304039071765891</c:v>
                </c:pt>
                <c:pt idx="10856">
                  <c:v>-0.10456555919594468</c:v>
                </c:pt>
                <c:pt idx="10857">
                  <c:v>-0.10183631034006491</c:v>
                </c:pt>
                <c:pt idx="10858">
                  <c:v>-0.10031114186177914</c:v>
                </c:pt>
                <c:pt idx="10859">
                  <c:v>-9.8866245408666398E-2</c:v>
                </c:pt>
                <c:pt idx="10860">
                  <c:v>-9.8866245408666398E-2</c:v>
                </c:pt>
                <c:pt idx="10861">
                  <c:v>-9.8866245408666398E-2</c:v>
                </c:pt>
                <c:pt idx="10862">
                  <c:v>-9.6618628703824427E-2</c:v>
                </c:pt>
                <c:pt idx="10863">
                  <c:v>-9.9749237685568759E-2</c:v>
                </c:pt>
                <c:pt idx="10864">
                  <c:v>-9.9668965660395847E-2</c:v>
                </c:pt>
                <c:pt idx="10865">
                  <c:v>-9.9107061484185133E-2</c:v>
                </c:pt>
                <c:pt idx="10866">
                  <c:v>-9.766216503107239E-2</c:v>
                </c:pt>
                <c:pt idx="10867">
                  <c:v>-9.766216503107239E-2</c:v>
                </c:pt>
                <c:pt idx="10868">
                  <c:v>-9.766216503107239E-2</c:v>
                </c:pt>
                <c:pt idx="10869">
                  <c:v>-0.10007032578626041</c:v>
                </c:pt>
                <c:pt idx="10870">
                  <c:v>-0.1006322299624709</c:v>
                </c:pt>
                <c:pt idx="10871">
                  <c:v>-0.10047168591212507</c:v>
                </c:pt>
                <c:pt idx="10872">
                  <c:v>-0.10488664729663633</c:v>
                </c:pt>
                <c:pt idx="10873">
                  <c:v>-0.10087304603798963</c:v>
                </c:pt>
                <c:pt idx="10874">
                  <c:v>-0.10087304603798963</c:v>
                </c:pt>
                <c:pt idx="10875">
                  <c:v>-0.10087304603798963</c:v>
                </c:pt>
                <c:pt idx="10876">
                  <c:v>-0.10593018362388451</c:v>
                </c:pt>
                <c:pt idx="10877">
                  <c:v>-0.11267303373841075</c:v>
                </c:pt>
                <c:pt idx="10878">
                  <c:v>-0.11636554689636558</c:v>
                </c:pt>
                <c:pt idx="10879">
                  <c:v>-0.11251248968806493</c:v>
                </c:pt>
                <c:pt idx="10880">
                  <c:v>-0.11933561182776409</c:v>
                </c:pt>
                <c:pt idx="10881">
                  <c:v>-0.11933561182776409</c:v>
                </c:pt>
                <c:pt idx="10882">
                  <c:v>-0.11933561182776409</c:v>
                </c:pt>
                <c:pt idx="10883">
                  <c:v>-0.1170879951229219</c:v>
                </c:pt>
                <c:pt idx="10884">
                  <c:v>-0.11853289157603464</c:v>
                </c:pt>
                <c:pt idx="10885">
                  <c:v>-0.11909479575224535</c:v>
                </c:pt>
                <c:pt idx="10886">
                  <c:v>-0.12262676485985435</c:v>
                </c:pt>
                <c:pt idx="10887">
                  <c:v>-0.12631927801780907</c:v>
                </c:pt>
                <c:pt idx="10888">
                  <c:v>-0.12631927801780907</c:v>
                </c:pt>
                <c:pt idx="10889">
                  <c:v>-0.12631927801780907</c:v>
                </c:pt>
                <c:pt idx="10890">
                  <c:v>-0.12639955004298209</c:v>
                </c:pt>
                <c:pt idx="10891">
                  <c:v>-0.12599818991711742</c:v>
                </c:pt>
                <c:pt idx="10892">
                  <c:v>-0.12431247738848583</c:v>
                </c:pt>
                <c:pt idx="10893">
                  <c:v>-0.1252757416905611</c:v>
                </c:pt>
                <c:pt idx="10894">
                  <c:v>-0.11805125942499717</c:v>
                </c:pt>
                <c:pt idx="10895">
                  <c:v>-0.11805125942499717</c:v>
                </c:pt>
                <c:pt idx="10896">
                  <c:v>-0.11805125942499717</c:v>
                </c:pt>
                <c:pt idx="10897">
                  <c:v>-0.11853289157603464</c:v>
                </c:pt>
                <c:pt idx="10898">
                  <c:v>-0.11251248968806493</c:v>
                </c:pt>
                <c:pt idx="10899">
                  <c:v>-0.10922133665597478</c:v>
                </c:pt>
                <c:pt idx="10900">
                  <c:v>-0.10857916045459115</c:v>
                </c:pt>
                <c:pt idx="10901">
                  <c:v>-0.10593018362388451</c:v>
                </c:pt>
                <c:pt idx="10902">
                  <c:v>-0.10593018362388451</c:v>
                </c:pt>
                <c:pt idx="10903">
                  <c:v>-0.10593018362388451</c:v>
                </c:pt>
                <c:pt idx="10904">
                  <c:v>-0.11379684209083174</c:v>
                </c:pt>
                <c:pt idx="10905">
                  <c:v>-0.11492065044325284</c:v>
                </c:pt>
                <c:pt idx="10906">
                  <c:v>-0.12431247738848583</c:v>
                </c:pt>
                <c:pt idx="10907">
                  <c:v>-0.12559682979125286</c:v>
                </c:pt>
                <c:pt idx="10908">
                  <c:v>-0.12856689472265137</c:v>
                </c:pt>
                <c:pt idx="10909">
                  <c:v>-0.12856689472265137</c:v>
                </c:pt>
                <c:pt idx="10910">
                  <c:v>-0.12856689472265137</c:v>
                </c:pt>
                <c:pt idx="10911">
                  <c:v>-0.13811926571823008</c:v>
                </c:pt>
                <c:pt idx="10912">
                  <c:v>-0.13932334609582409</c:v>
                </c:pt>
                <c:pt idx="10913">
                  <c:v>-0.14189205090135792</c:v>
                </c:pt>
                <c:pt idx="10914">
                  <c:v>-0.1470294605124256</c:v>
                </c:pt>
                <c:pt idx="10915">
                  <c:v>-0.15007979746899702</c:v>
                </c:pt>
                <c:pt idx="10916">
                  <c:v>-0.15007979746899702</c:v>
                </c:pt>
                <c:pt idx="10917">
                  <c:v>-0.15007979746899702</c:v>
                </c:pt>
                <c:pt idx="10918">
                  <c:v>-0.14678864443690687</c:v>
                </c:pt>
                <c:pt idx="10919">
                  <c:v>-0.1470294605124256</c:v>
                </c:pt>
                <c:pt idx="10920">
                  <c:v>-0.15232741417383899</c:v>
                </c:pt>
                <c:pt idx="10921">
                  <c:v>-0.1528090463248768</c:v>
                </c:pt>
                <c:pt idx="10922">
                  <c:v>-0.15016006949416993</c:v>
                </c:pt>
                <c:pt idx="10923">
                  <c:v>-0.15016006949416993</c:v>
                </c:pt>
                <c:pt idx="10924">
                  <c:v>-0.15016006949416993</c:v>
                </c:pt>
                <c:pt idx="10925">
                  <c:v>-0.14791245278932774</c:v>
                </c:pt>
                <c:pt idx="10926">
                  <c:v>-0.14510293190827528</c:v>
                </c:pt>
                <c:pt idx="10927">
                  <c:v>-0.15007979746899702</c:v>
                </c:pt>
                <c:pt idx="10928">
                  <c:v>-0.14413966760620001</c:v>
                </c:pt>
                <c:pt idx="10929">
                  <c:v>-0.14325667532929787</c:v>
                </c:pt>
                <c:pt idx="10930">
                  <c:v>-0.14325667532929787</c:v>
                </c:pt>
                <c:pt idx="10931">
                  <c:v>-0.14325667532929787</c:v>
                </c:pt>
                <c:pt idx="10932">
                  <c:v>-0.13595192103856091</c:v>
                </c:pt>
                <c:pt idx="10933">
                  <c:v>-0.13956416217134282</c:v>
                </c:pt>
                <c:pt idx="10934">
                  <c:v>-0.13683491331546327</c:v>
                </c:pt>
                <c:pt idx="10935">
                  <c:v>-0.14791245278932774</c:v>
                </c:pt>
                <c:pt idx="10936">
                  <c:v>-0.15216687012349317</c:v>
                </c:pt>
                <c:pt idx="10937">
                  <c:v>-0.15216687012349317</c:v>
                </c:pt>
                <c:pt idx="10938">
                  <c:v>-0.15216687012349317</c:v>
                </c:pt>
                <c:pt idx="10939">
                  <c:v>-0.14630701228586929</c:v>
                </c:pt>
                <c:pt idx="10940">
                  <c:v>-0.14694918848725269</c:v>
                </c:pt>
                <c:pt idx="10941">
                  <c:v>-0.15417367075281641</c:v>
                </c:pt>
                <c:pt idx="10942">
                  <c:v>-0.16404712984908709</c:v>
                </c:pt>
                <c:pt idx="10943">
                  <c:v>-0.16107706491768869</c:v>
                </c:pt>
                <c:pt idx="10944">
                  <c:v>-0.16107706491768869</c:v>
                </c:pt>
                <c:pt idx="10945">
                  <c:v>-0.16107706491768869</c:v>
                </c:pt>
                <c:pt idx="10946">
                  <c:v>-0.16501039415116237</c:v>
                </c:pt>
                <c:pt idx="10947">
                  <c:v>-0.16621447452875637</c:v>
                </c:pt>
                <c:pt idx="10948">
                  <c:v>-0.16316413757218495</c:v>
                </c:pt>
                <c:pt idx="10949">
                  <c:v>-0.16220087327010968</c:v>
                </c:pt>
                <c:pt idx="10950">
                  <c:v>-0.160595432766651</c:v>
                </c:pt>
                <c:pt idx="10951">
                  <c:v>-0.160595432766651</c:v>
                </c:pt>
                <c:pt idx="10952">
                  <c:v>-0.160595432766651</c:v>
                </c:pt>
                <c:pt idx="10953">
                  <c:v>-0.16067570479182391</c:v>
                </c:pt>
                <c:pt idx="10954">
                  <c:v>-0.160595432766651</c:v>
                </c:pt>
                <c:pt idx="10955">
                  <c:v>-0.16420767389943314</c:v>
                </c:pt>
                <c:pt idx="10956">
                  <c:v>-0.15778591188559854</c:v>
                </c:pt>
                <c:pt idx="10957">
                  <c:v>-0.16430078944863358</c:v>
                </c:pt>
                <c:pt idx="10958">
                  <c:v>-0.16430078944863358</c:v>
                </c:pt>
                <c:pt idx="10959">
                  <c:v>-0.16430078944863358</c:v>
                </c:pt>
                <c:pt idx="10960">
                  <c:v>-0.1688305398291422</c:v>
                </c:pt>
                <c:pt idx="10961">
                  <c:v>-0.17304241298996603</c:v>
                </c:pt>
                <c:pt idx="10962">
                  <c:v>-0.16652592998642735</c:v>
                </c:pt>
                <c:pt idx="10963">
                  <c:v>-0.15706908270080422</c:v>
                </c:pt>
                <c:pt idx="10964">
                  <c:v>-0.16294981126497332</c:v>
                </c:pt>
                <c:pt idx="10965">
                  <c:v>-0.16294981126497332</c:v>
                </c:pt>
                <c:pt idx="10966">
                  <c:v>-0.16294981126497332</c:v>
                </c:pt>
                <c:pt idx="10967">
                  <c:v>-0.15969156976320398</c:v>
                </c:pt>
                <c:pt idx="10968">
                  <c:v>-0.16128095586162805</c:v>
                </c:pt>
                <c:pt idx="10969">
                  <c:v>-0.15905581532383428</c:v>
                </c:pt>
                <c:pt idx="10970">
                  <c:v>-0.15659226687127714</c:v>
                </c:pt>
                <c:pt idx="10971">
                  <c:v>-0.15412871841871978</c:v>
                </c:pt>
                <c:pt idx="10972">
                  <c:v>-0.15412871841871978</c:v>
                </c:pt>
                <c:pt idx="10973">
                  <c:v>-0.15412871841871978</c:v>
                </c:pt>
                <c:pt idx="10974">
                  <c:v>-0.15738695992048901</c:v>
                </c:pt>
                <c:pt idx="10975">
                  <c:v>-0.14864533637915689</c:v>
                </c:pt>
                <c:pt idx="10976">
                  <c:v>-0.15516181938269547</c:v>
                </c:pt>
                <c:pt idx="10977">
                  <c:v>-0.15253933232029571</c:v>
                </c:pt>
                <c:pt idx="10978">
                  <c:v>-0.14944002942836876</c:v>
                </c:pt>
                <c:pt idx="10979">
                  <c:v>-0.14944002942836876</c:v>
                </c:pt>
                <c:pt idx="10980">
                  <c:v>-0.14944002942836876</c:v>
                </c:pt>
                <c:pt idx="10981">
                  <c:v>-0.14451293252325426</c:v>
                </c:pt>
                <c:pt idx="10982">
                  <c:v>-0.14721488889057521</c:v>
                </c:pt>
                <c:pt idx="10983">
                  <c:v>-0.14586391070691473</c:v>
                </c:pt>
                <c:pt idx="10984">
                  <c:v>-0.15110888483171403</c:v>
                </c:pt>
                <c:pt idx="10985">
                  <c:v>-0.14975790664805355</c:v>
                </c:pt>
                <c:pt idx="10986">
                  <c:v>-0.14975790664805355</c:v>
                </c:pt>
                <c:pt idx="10987">
                  <c:v>-0.14975790664805355</c:v>
                </c:pt>
                <c:pt idx="10988">
                  <c:v>-0.15007578386773845</c:v>
                </c:pt>
                <c:pt idx="10989">
                  <c:v>-0.1418904454608545</c:v>
                </c:pt>
                <c:pt idx="10990">
                  <c:v>-0.14419505530356946</c:v>
                </c:pt>
                <c:pt idx="10991">
                  <c:v>-0.14506921765770253</c:v>
                </c:pt>
                <c:pt idx="10992">
                  <c:v>-0.14300301572975138</c:v>
                </c:pt>
                <c:pt idx="10993">
                  <c:v>-0.14300301572975138</c:v>
                </c:pt>
                <c:pt idx="10994">
                  <c:v>-0.14300301572975138</c:v>
                </c:pt>
                <c:pt idx="10995">
                  <c:v>-0.14570497209707234</c:v>
                </c:pt>
                <c:pt idx="10996">
                  <c:v>-0.15118835413663523</c:v>
                </c:pt>
                <c:pt idx="10997">
                  <c:v>-0.14975790664805355</c:v>
                </c:pt>
                <c:pt idx="10998">
                  <c:v>-0.15317508675966529</c:v>
                </c:pt>
                <c:pt idx="10999">
                  <c:v>-0.15436712633348337</c:v>
                </c:pt>
                <c:pt idx="11000">
                  <c:v>-0.15436712633348337</c:v>
                </c:pt>
                <c:pt idx="11001">
                  <c:v>-0.15436712633348337</c:v>
                </c:pt>
                <c:pt idx="11002">
                  <c:v>-0.157784306445095</c:v>
                </c:pt>
                <c:pt idx="11003">
                  <c:v>-0.15945316184844027</c:v>
                </c:pt>
                <c:pt idx="11004">
                  <c:v>-0.15754589853033141</c:v>
                </c:pt>
                <c:pt idx="11005">
                  <c:v>-0.15174463927108373</c:v>
                </c:pt>
                <c:pt idx="11006">
                  <c:v>-0.15651279756635594</c:v>
                </c:pt>
                <c:pt idx="11007">
                  <c:v>-0.15651279756635594</c:v>
                </c:pt>
                <c:pt idx="11008">
                  <c:v>-0.15651279756635594</c:v>
                </c:pt>
                <c:pt idx="11009">
                  <c:v>-0.15651279756635594</c:v>
                </c:pt>
                <c:pt idx="11010">
                  <c:v>-0.16263193404528831</c:v>
                </c:pt>
                <c:pt idx="11011">
                  <c:v>-0.16112201725178554</c:v>
                </c:pt>
                <c:pt idx="11012">
                  <c:v>-0.15913528462875548</c:v>
                </c:pt>
                <c:pt idx="11013">
                  <c:v>-0.16056573211733716</c:v>
                </c:pt>
                <c:pt idx="11014">
                  <c:v>-0.16056573211733716</c:v>
                </c:pt>
                <c:pt idx="11015">
                  <c:v>-0.16056573211733716</c:v>
                </c:pt>
                <c:pt idx="11016">
                  <c:v>-0.15865846879922829</c:v>
                </c:pt>
                <c:pt idx="11017">
                  <c:v>-0.15945316184844027</c:v>
                </c:pt>
                <c:pt idx="11018">
                  <c:v>-0.16183724099607644</c:v>
                </c:pt>
                <c:pt idx="11019">
                  <c:v>-0.16501601319292458</c:v>
                </c:pt>
                <c:pt idx="11020">
                  <c:v>-0.15579757382206494</c:v>
                </c:pt>
                <c:pt idx="11021">
                  <c:v>-0.15579757382206494</c:v>
                </c:pt>
                <c:pt idx="11022">
                  <c:v>-0.15579757382206494</c:v>
                </c:pt>
                <c:pt idx="11023">
                  <c:v>-0.15913528462875548</c:v>
                </c:pt>
                <c:pt idx="11024">
                  <c:v>-0.16032732420257356</c:v>
                </c:pt>
                <c:pt idx="11025">
                  <c:v>-0.16231405682560363</c:v>
                </c:pt>
                <c:pt idx="11026">
                  <c:v>-0.15945316184844027</c:v>
                </c:pt>
                <c:pt idx="11027">
                  <c:v>-0.15190357788092612</c:v>
                </c:pt>
                <c:pt idx="11028">
                  <c:v>-0.15190357788092612</c:v>
                </c:pt>
                <c:pt idx="11029">
                  <c:v>-0.15190357788092612</c:v>
                </c:pt>
                <c:pt idx="11030">
                  <c:v>-0.1533340253695078</c:v>
                </c:pt>
                <c:pt idx="11031">
                  <c:v>-0.15730749061556781</c:v>
                </c:pt>
                <c:pt idx="11032">
                  <c:v>-0.14689701167089042</c:v>
                </c:pt>
                <c:pt idx="11033">
                  <c:v>-0.14443346321833306</c:v>
                </c:pt>
                <c:pt idx="11034">
                  <c:v>-0.1466586037561266</c:v>
                </c:pt>
                <c:pt idx="11035">
                  <c:v>-0.1466586037561266</c:v>
                </c:pt>
                <c:pt idx="11036">
                  <c:v>-0.1466586037561266</c:v>
                </c:pt>
                <c:pt idx="11037">
                  <c:v>-0.14657913445120541</c:v>
                </c:pt>
                <c:pt idx="11038">
                  <c:v>-0.14085734449687892</c:v>
                </c:pt>
                <c:pt idx="11039">
                  <c:v>-0.1419699147657757</c:v>
                </c:pt>
                <c:pt idx="11040">
                  <c:v>-0.14308248503467258</c:v>
                </c:pt>
                <c:pt idx="11041">
                  <c:v>-0.1418109761559333</c:v>
                </c:pt>
                <c:pt idx="11042">
                  <c:v>-0.1418109761559333</c:v>
                </c:pt>
                <c:pt idx="11043">
                  <c:v>-0.1418109761559333</c:v>
                </c:pt>
                <c:pt idx="11044">
                  <c:v>-0.136566002031134</c:v>
                </c:pt>
                <c:pt idx="11045">
                  <c:v>-0.14069840588703653</c:v>
                </c:pt>
                <c:pt idx="11046">
                  <c:v>-0.14435399391341186</c:v>
                </c:pt>
                <c:pt idx="11047">
                  <c:v>-0.15166516996616253</c:v>
                </c:pt>
                <c:pt idx="11048">
                  <c:v>-0.15349296397935019</c:v>
                </c:pt>
                <c:pt idx="11049">
                  <c:v>-0.15349296397935019</c:v>
                </c:pt>
                <c:pt idx="11050">
                  <c:v>-0.15349296397935019</c:v>
                </c:pt>
                <c:pt idx="11051">
                  <c:v>-0.15198304718584732</c:v>
                </c:pt>
                <c:pt idx="11052">
                  <c:v>-0.15182410857600492</c:v>
                </c:pt>
                <c:pt idx="11053">
                  <c:v>-0.1526188016252169</c:v>
                </c:pt>
                <c:pt idx="11054">
                  <c:v>-0.15412871841871978</c:v>
                </c:pt>
                <c:pt idx="11055">
                  <c:v>-0.1584200608844647</c:v>
                </c:pt>
                <c:pt idx="11056">
                  <c:v>-0.1584200608844647</c:v>
                </c:pt>
                <c:pt idx="11057">
                  <c:v>-0.1584200608844647</c:v>
                </c:pt>
                <c:pt idx="11058">
                  <c:v>-0.1579432450549374</c:v>
                </c:pt>
                <c:pt idx="11059">
                  <c:v>-0.15746642922541021</c:v>
                </c:pt>
                <c:pt idx="11060">
                  <c:v>-0.15238039371045331</c:v>
                </c:pt>
                <c:pt idx="11061">
                  <c:v>-0.15651279756635594</c:v>
                </c:pt>
                <c:pt idx="11062">
                  <c:v>-0.15667173617619834</c:v>
                </c:pt>
                <c:pt idx="11063">
                  <c:v>-0.15667173617619834</c:v>
                </c:pt>
                <c:pt idx="11064">
                  <c:v>-0.15667173617619834</c:v>
                </c:pt>
                <c:pt idx="11065">
                  <c:v>-0.15412871841871978</c:v>
                </c:pt>
                <c:pt idx="11066">
                  <c:v>-0.14697648097581162</c:v>
                </c:pt>
                <c:pt idx="11067">
                  <c:v>-0.14880427498899917</c:v>
                </c:pt>
                <c:pt idx="11068">
                  <c:v>-0.14832745915947187</c:v>
                </c:pt>
                <c:pt idx="11069">
                  <c:v>-0.14745329680533881</c:v>
                </c:pt>
                <c:pt idx="11070">
                  <c:v>-0.14745329680533881</c:v>
                </c:pt>
                <c:pt idx="11071">
                  <c:v>-0.14745329680533881</c:v>
                </c:pt>
                <c:pt idx="11072">
                  <c:v>-0.13640706342129161</c:v>
                </c:pt>
                <c:pt idx="11073">
                  <c:v>-0.13171837443094059</c:v>
                </c:pt>
                <c:pt idx="11074">
                  <c:v>-0.13354616844412825</c:v>
                </c:pt>
                <c:pt idx="11075">
                  <c:v>-0.13593024759176442</c:v>
                </c:pt>
                <c:pt idx="11076">
                  <c:v>-0.13402298427365555</c:v>
                </c:pt>
                <c:pt idx="11077">
                  <c:v>-0.13402298427365555</c:v>
                </c:pt>
                <c:pt idx="11078">
                  <c:v>-0.13402298427365555</c:v>
                </c:pt>
                <c:pt idx="11079">
                  <c:v>-0.13386404566381305</c:v>
                </c:pt>
                <c:pt idx="11080">
                  <c:v>-0.1314004972112558</c:v>
                </c:pt>
                <c:pt idx="11081">
                  <c:v>-0.13497661593270993</c:v>
                </c:pt>
                <c:pt idx="11082">
                  <c:v>-0.12702968544058968</c:v>
                </c:pt>
                <c:pt idx="11083">
                  <c:v>-0.12599658447661399</c:v>
                </c:pt>
                <c:pt idx="11084">
                  <c:v>-0.12599658447661399</c:v>
                </c:pt>
                <c:pt idx="11085">
                  <c:v>-0.12599658447661399</c:v>
                </c:pt>
                <c:pt idx="11086">
                  <c:v>-0.13187731304078298</c:v>
                </c:pt>
                <c:pt idx="11087">
                  <c:v>-0.13593024759176442</c:v>
                </c:pt>
                <c:pt idx="11088">
                  <c:v>-0.13632759411637041</c:v>
                </c:pt>
                <c:pt idx="11089">
                  <c:v>-0.13688387925081869</c:v>
                </c:pt>
                <c:pt idx="11090">
                  <c:v>-0.1313210279063346</c:v>
                </c:pt>
                <c:pt idx="11091">
                  <c:v>-0.1313210279063346</c:v>
                </c:pt>
                <c:pt idx="11092">
                  <c:v>-0.1313210279063346</c:v>
                </c:pt>
                <c:pt idx="11093">
                  <c:v>-0.12782437848980177</c:v>
                </c:pt>
                <c:pt idx="11094">
                  <c:v>-0.11932116286323291</c:v>
                </c:pt>
                <c:pt idx="11095">
                  <c:v>-0.11320202638430055</c:v>
                </c:pt>
                <c:pt idx="11096">
                  <c:v>-0.11765230745988775</c:v>
                </c:pt>
                <c:pt idx="11097">
                  <c:v>-0.10938749974808271</c:v>
                </c:pt>
                <c:pt idx="11098">
                  <c:v>-0.10938749974808271</c:v>
                </c:pt>
                <c:pt idx="11099">
                  <c:v>-0.10938749974808271</c:v>
                </c:pt>
                <c:pt idx="11100">
                  <c:v>-0.10692395129552545</c:v>
                </c:pt>
                <c:pt idx="11101">
                  <c:v>-0.11129476306619146</c:v>
                </c:pt>
                <c:pt idx="11102">
                  <c:v>-0.10843386808902833</c:v>
                </c:pt>
                <c:pt idx="11103">
                  <c:v>-0.10914909183331911</c:v>
                </c:pt>
                <c:pt idx="11104">
                  <c:v>-0.11129476306619146</c:v>
                </c:pt>
                <c:pt idx="11105">
                  <c:v>-0.11129476306619146</c:v>
                </c:pt>
                <c:pt idx="11106">
                  <c:v>-0.11129476306619146</c:v>
                </c:pt>
                <c:pt idx="11107">
                  <c:v>-0.11264574124985194</c:v>
                </c:pt>
                <c:pt idx="11108">
                  <c:v>-0.11113582445634906</c:v>
                </c:pt>
                <c:pt idx="11109">
                  <c:v>-0.10644713546599816</c:v>
                </c:pt>
                <c:pt idx="11110">
                  <c:v>-0.10891068391855552</c:v>
                </c:pt>
                <c:pt idx="11111">
                  <c:v>-0.10342730187899241</c:v>
                </c:pt>
                <c:pt idx="11112">
                  <c:v>-0.10342730187899241</c:v>
                </c:pt>
                <c:pt idx="11113">
                  <c:v>-0.10342730187899241</c:v>
                </c:pt>
                <c:pt idx="11114">
                  <c:v>-0.10565244241678617</c:v>
                </c:pt>
                <c:pt idx="11115">
                  <c:v>-0.10382464840359862</c:v>
                </c:pt>
                <c:pt idx="11116">
                  <c:v>-0.10541403450202258</c:v>
                </c:pt>
                <c:pt idx="11117">
                  <c:v>-0.10883121461363432</c:v>
                </c:pt>
                <c:pt idx="11118">
                  <c:v>-0.11034113140713719</c:v>
                </c:pt>
                <c:pt idx="11119">
                  <c:v>-0.11034113140713719</c:v>
                </c:pt>
                <c:pt idx="11120">
                  <c:v>-0.11034113140713719</c:v>
                </c:pt>
                <c:pt idx="11121">
                  <c:v>-0.1097053769677675</c:v>
                </c:pt>
                <c:pt idx="11122">
                  <c:v>-0.10867227600379192</c:v>
                </c:pt>
                <c:pt idx="11123">
                  <c:v>-0.10851333739394953</c:v>
                </c:pt>
                <c:pt idx="11124">
                  <c:v>-0.11431459665319721</c:v>
                </c:pt>
                <c:pt idx="11125">
                  <c:v>-0.1101821927972948</c:v>
                </c:pt>
                <c:pt idx="11126">
                  <c:v>-0.1101821927972948</c:v>
                </c:pt>
                <c:pt idx="11127">
                  <c:v>-0.1101821927972948</c:v>
                </c:pt>
                <c:pt idx="11128">
                  <c:v>-0.11399671943351242</c:v>
                </c:pt>
                <c:pt idx="11129">
                  <c:v>-0.1151887590073305</c:v>
                </c:pt>
                <c:pt idx="11130">
                  <c:v>-0.11248680264000954</c:v>
                </c:pt>
                <c:pt idx="11131">
                  <c:v>-0.11367884221382762</c:v>
                </c:pt>
                <c:pt idx="11132">
                  <c:v>-0.11042060071205839</c:v>
                </c:pt>
                <c:pt idx="11133">
                  <c:v>-0.11042060071205839</c:v>
                </c:pt>
                <c:pt idx="11134">
                  <c:v>-0.11042060071205839</c:v>
                </c:pt>
                <c:pt idx="11135">
                  <c:v>-0.11137423237111266</c:v>
                </c:pt>
                <c:pt idx="11136">
                  <c:v>-9.8897551498484004E-2</c:v>
                </c:pt>
                <c:pt idx="11137">
                  <c:v>-9.5798248606557168E-2</c:v>
                </c:pt>
                <c:pt idx="11138">
                  <c:v>-9.0791682396521356E-2</c:v>
                </c:pt>
                <c:pt idx="11139">
                  <c:v>-9.1983721970339327E-2</c:v>
                </c:pt>
                <c:pt idx="11140">
                  <c:v>-9.1983721970339327E-2</c:v>
                </c:pt>
                <c:pt idx="11141">
                  <c:v>-9.1983721970339327E-2</c:v>
                </c:pt>
                <c:pt idx="11142">
                  <c:v>-9.691081887545383E-2</c:v>
                </c:pt>
                <c:pt idx="11143">
                  <c:v>-9.8420735668956705E-2</c:v>
                </c:pt>
                <c:pt idx="11144">
                  <c:v>-9.778498122958712E-2</c:v>
                </c:pt>
                <c:pt idx="11145">
                  <c:v>-9.2222129885102921E-2</c:v>
                </c:pt>
                <c:pt idx="11146">
                  <c:v>-9.3970454593369501E-2</c:v>
                </c:pt>
                <c:pt idx="11147">
                  <c:v>-9.3970454593369501E-2</c:v>
                </c:pt>
                <c:pt idx="11148">
                  <c:v>-9.3970454593369501E-2</c:v>
                </c:pt>
                <c:pt idx="11149">
                  <c:v>-9.4049923898290699E-2</c:v>
                </c:pt>
                <c:pt idx="11150">
                  <c:v>-8.8725480468569984E-2</c:v>
                </c:pt>
                <c:pt idx="11151">
                  <c:v>-9.3096292239236211E-2</c:v>
                </c:pt>
                <c:pt idx="11152">
                  <c:v>-9.4129393203211897E-2</c:v>
                </c:pt>
                <c:pt idx="11153">
                  <c:v>-8.8566541858727588E-2</c:v>
                </c:pt>
                <c:pt idx="11154">
                  <c:v>-8.8566541858727588E-2</c:v>
                </c:pt>
                <c:pt idx="11155">
                  <c:v>-8.8566541858727588E-2</c:v>
                </c:pt>
                <c:pt idx="11156">
                  <c:v>-8.7771848809515607E-2</c:v>
                </c:pt>
                <c:pt idx="11157">
                  <c:v>-8.173218163550422E-2</c:v>
                </c:pt>
                <c:pt idx="11158">
                  <c:v>-8.4910953832352365E-2</c:v>
                </c:pt>
                <c:pt idx="11159">
                  <c:v>-7.5692514461492832E-2</c:v>
                </c:pt>
                <c:pt idx="11160">
                  <c:v>-7.3149496704014383E-2</c:v>
                </c:pt>
                <c:pt idx="11161">
                  <c:v>-7.3149496704014383E-2</c:v>
                </c:pt>
                <c:pt idx="11162">
                  <c:v>-7.3149496704014383E-2</c:v>
                </c:pt>
                <c:pt idx="11163">
                  <c:v>-7.4818352107359654E-2</c:v>
                </c:pt>
                <c:pt idx="11164">
                  <c:v>-7.4023659058147562E-2</c:v>
                </c:pt>
                <c:pt idx="11165">
                  <c:v>-6.7507176054608986E-2</c:v>
                </c:pt>
                <c:pt idx="11166">
                  <c:v>-7.2036926435117499E-2</c:v>
                </c:pt>
                <c:pt idx="11167">
                  <c:v>-6.607672856602731E-2</c:v>
                </c:pt>
                <c:pt idx="11168">
                  <c:v>-6.607672856602731E-2</c:v>
                </c:pt>
                <c:pt idx="11169">
                  <c:v>-6.607672856602731E-2</c:v>
                </c:pt>
                <c:pt idx="11170">
                  <c:v>-5.8924491123119149E-2</c:v>
                </c:pt>
                <c:pt idx="11171">
                  <c:v>-6.2182732624888382E-2</c:v>
                </c:pt>
                <c:pt idx="11172">
                  <c:v>-5.7811920854222265E-2</c:v>
                </c:pt>
                <c:pt idx="11173">
                  <c:v>-5.6699350585325381E-2</c:v>
                </c:pt>
                <c:pt idx="11174">
                  <c:v>-6.4487342467603237E-2</c:v>
                </c:pt>
                <c:pt idx="11175">
                  <c:v>-6.4487342467603237E-2</c:v>
                </c:pt>
                <c:pt idx="11176">
                  <c:v>-6.4487342467603237E-2</c:v>
                </c:pt>
                <c:pt idx="11177">
                  <c:v>-6.265954845441557E-2</c:v>
                </c:pt>
                <c:pt idx="11178">
                  <c:v>-6.6235667175869706E-2</c:v>
                </c:pt>
                <c:pt idx="11179">
                  <c:v>-6.5520443431578923E-2</c:v>
                </c:pt>
                <c:pt idx="11180">
                  <c:v>-6.4487342467603237E-2</c:v>
                </c:pt>
                <c:pt idx="11181">
                  <c:v>-6.0672815831385618E-2</c:v>
                </c:pt>
                <c:pt idx="11182">
                  <c:v>-6.0672815831385618E-2</c:v>
                </c:pt>
                <c:pt idx="11183">
                  <c:v>-6.0672815831385618E-2</c:v>
                </c:pt>
                <c:pt idx="11184">
                  <c:v>-6.3851588028233652E-2</c:v>
                </c:pt>
                <c:pt idx="11185">
                  <c:v>-6.7427706749687788E-2</c:v>
                </c:pt>
                <c:pt idx="11186">
                  <c:v>-6.4646281077445633E-2</c:v>
                </c:pt>
                <c:pt idx="11187">
                  <c:v>-6.8301869103820856E-2</c:v>
                </c:pt>
                <c:pt idx="11188">
                  <c:v>-6.5282035516815329E-2</c:v>
                </c:pt>
                <c:pt idx="11189">
                  <c:v>-6.5282035516815329E-2</c:v>
                </c:pt>
                <c:pt idx="11190">
                  <c:v>-6.5282035516815329E-2</c:v>
                </c:pt>
                <c:pt idx="11191">
                  <c:v>-6.0990693051070299E-2</c:v>
                </c:pt>
                <c:pt idx="11192">
                  <c:v>-6.5282035516815329E-2</c:v>
                </c:pt>
                <c:pt idx="11193">
                  <c:v>-6.1626447490439884E-2</c:v>
                </c:pt>
                <c:pt idx="11194">
                  <c:v>-6.2341671234730778E-2</c:v>
                </c:pt>
                <c:pt idx="11195">
                  <c:v>-5.2249069509737955E-2</c:v>
                </c:pt>
                <c:pt idx="11196">
                  <c:v>-5.2249069509737955E-2</c:v>
                </c:pt>
                <c:pt idx="11197">
                  <c:v>-5.2249069509737955E-2</c:v>
                </c:pt>
                <c:pt idx="11198">
                  <c:v>-4.8037196348914346E-2</c:v>
                </c:pt>
                <c:pt idx="11199">
                  <c:v>-4.8593481483362733E-2</c:v>
                </c:pt>
                <c:pt idx="11200">
                  <c:v>-5.5666249621349806E-2</c:v>
                </c:pt>
                <c:pt idx="11201">
                  <c:v>-5.3520578388477236E-2</c:v>
                </c:pt>
                <c:pt idx="11202">
                  <c:v>-5.7573512939458671E-2</c:v>
                </c:pt>
                <c:pt idx="11203">
                  <c:v>-5.7573512939458671E-2</c:v>
                </c:pt>
                <c:pt idx="11204">
                  <c:v>-5.7573512939458671E-2</c:v>
                </c:pt>
                <c:pt idx="11205">
                  <c:v>-5.463314865737412E-2</c:v>
                </c:pt>
                <c:pt idx="11206">
                  <c:v>-5.3202701168792443E-2</c:v>
                </c:pt>
                <c:pt idx="11207">
                  <c:v>-5.2964293254028849E-2</c:v>
                </c:pt>
                <c:pt idx="11208">
                  <c:v>-4.4540546932381408E-2</c:v>
                </c:pt>
                <c:pt idx="11209">
                  <c:v>-4.3586915273326921E-2</c:v>
                </c:pt>
                <c:pt idx="11210">
                  <c:v>-4.3586915273326921E-2</c:v>
                </c:pt>
                <c:pt idx="11211">
                  <c:v>-4.3586915273326921E-2</c:v>
                </c:pt>
                <c:pt idx="11212">
                  <c:v>-5.0103398276865496E-2</c:v>
                </c:pt>
                <c:pt idx="11213">
                  <c:v>-4.8990828007968612E-2</c:v>
                </c:pt>
                <c:pt idx="11214">
                  <c:v>-5.5427841706586101E-2</c:v>
                </c:pt>
                <c:pt idx="11215">
                  <c:v>-5.2805354644186453E-2</c:v>
                </c:pt>
                <c:pt idx="11216">
                  <c:v>-5.0898091326077699E-2</c:v>
                </c:pt>
                <c:pt idx="11217">
                  <c:v>-5.0898091326077699E-2</c:v>
                </c:pt>
                <c:pt idx="11218">
                  <c:v>-5.0898091326077699E-2</c:v>
                </c:pt>
                <c:pt idx="11219">
                  <c:v>-5.0023928971944409E-2</c:v>
                </c:pt>
                <c:pt idx="11220">
                  <c:v>-4.6845156775096264E-2</c:v>
                </c:pt>
                <c:pt idx="11221">
                  <c:v>-5.4871556572137714E-2</c:v>
                </c:pt>
                <c:pt idx="11222">
                  <c:v>-5.1057029935920095E-2</c:v>
                </c:pt>
                <c:pt idx="11223">
                  <c:v>-5.0023928971944409E-2</c:v>
                </c:pt>
                <c:pt idx="11224">
                  <c:v>-5.0023928971944409E-2</c:v>
                </c:pt>
                <c:pt idx="11225">
                  <c:v>-5.0023928971944409E-2</c:v>
                </c:pt>
                <c:pt idx="11226">
                  <c:v>-5.8447675293591739E-2</c:v>
                </c:pt>
                <c:pt idx="11227">
                  <c:v>-6.2818487064257966E-2</c:v>
                </c:pt>
                <c:pt idx="11228">
                  <c:v>-6.6712483005396783E-2</c:v>
                </c:pt>
                <c:pt idx="11229">
                  <c:v>-6.3374772198706353E-2</c:v>
                </c:pt>
                <c:pt idx="11230">
                  <c:v>-6.1149631660912696E-2</c:v>
                </c:pt>
                <c:pt idx="11231">
                  <c:v>-6.1149631660912696E-2</c:v>
                </c:pt>
                <c:pt idx="11232">
                  <c:v>-6.1149631660912696E-2</c:v>
                </c:pt>
                <c:pt idx="11233">
                  <c:v>-6.7666114664451382E-2</c:v>
                </c:pt>
                <c:pt idx="11234">
                  <c:v>-6.6712483005396783E-2</c:v>
                </c:pt>
                <c:pt idx="11235">
                  <c:v>-6.5520443431578923E-2</c:v>
                </c:pt>
                <c:pt idx="11236">
                  <c:v>-6.9334970067796542E-2</c:v>
                </c:pt>
                <c:pt idx="11237">
                  <c:v>-6.7507176054608986E-2</c:v>
                </c:pt>
                <c:pt idx="11238">
                  <c:v>-6.7507176054608986E-2</c:v>
                </c:pt>
                <c:pt idx="11239">
                  <c:v>-6.7507176054608986E-2</c:v>
                </c:pt>
                <c:pt idx="11240">
                  <c:v>-6.7030360225081798E-2</c:v>
                </c:pt>
                <c:pt idx="11241">
                  <c:v>-6.178538610028228E-2</c:v>
                </c:pt>
                <c:pt idx="11242">
                  <c:v>-5.7573512939458671E-2</c:v>
                </c:pt>
                <c:pt idx="11243">
                  <c:v>-5.9798653477252217E-2</c:v>
                </c:pt>
                <c:pt idx="11244">
                  <c:v>-6.0434407916622024E-2</c:v>
                </c:pt>
                <c:pt idx="11245">
                  <c:v>-6.0434407916622024E-2</c:v>
                </c:pt>
                <c:pt idx="11246">
                  <c:v>-6.0434407916622024E-2</c:v>
                </c:pt>
                <c:pt idx="11247">
                  <c:v>-6.2500609844573174E-2</c:v>
                </c:pt>
                <c:pt idx="11248">
                  <c:v>-6.4964158297130425E-2</c:v>
                </c:pt>
                <c:pt idx="11249">
                  <c:v>-6.3295302893785155E-2</c:v>
                </c:pt>
                <c:pt idx="11250">
                  <c:v>-5.8129798073907057E-2</c:v>
                </c:pt>
                <c:pt idx="11251">
                  <c:v>-6.3454241503627551E-2</c:v>
                </c:pt>
                <c:pt idx="11252">
                  <c:v>-6.3454241503627551E-2</c:v>
                </c:pt>
                <c:pt idx="11253">
                  <c:v>-6.3454241503627551E-2</c:v>
                </c:pt>
                <c:pt idx="11254">
                  <c:v>-6.6315136480790904E-2</c:v>
                </c:pt>
                <c:pt idx="11255">
                  <c:v>-6.5361504821736527E-2</c:v>
                </c:pt>
                <c:pt idx="11256">
                  <c:v>-6.1229100965833894E-2</c:v>
                </c:pt>
                <c:pt idx="11257">
                  <c:v>-7.4182597667989958E-2</c:v>
                </c:pt>
                <c:pt idx="11258">
                  <c:v>-7.7361369864837992E-2</c:v>
                </c:pt>
                <c:pt idx="11259">
                  <c:v>-7.7361369864837992E-2</c:v>
                </c:pt>
                <c:pt idx="11260">
                  <c:v>-7.7361369864837992E-2</c:v>
                </c:pt>
                <c:pt idx="11261">
                  <c:v>-7.410312836306876E-2</c:v>
                </c:pt>
                <c:pt idx="11262">
                  <c:v>-7.450047488767475E-2</c:v>
                </c:pt>
                <c:pt idx="11263">
                  <c:v>-7.664614612054732E-2</c:v>
                </c:pt>
                <c:pt idx="11264">
                  <c:v>-7.3546843228620373E-2</c:v>
                </c:pt>
                <c:pt idx="11265">
                  <c:v>-7.744083916975919E-2</c:v>
                </c:pt>
                <c:pt idx="11266">
                  <c:v>-7.744083916975919E-2</c:v>
                </c:pt>
                <c:pt idx="11267">
                  <c:v>-7.744083916975919E-2</c:v>
                </c:pt>
                <c:pt idx="11268">
                  <c:v>-7.7361369864837992E-2</c:v>
                </c:pt>
                <c:pt idx="11269">
                  <c:v>-7.9189163878025659E-2</c:v>
                </c:pt>
                <c:pt idx="11270">
                  <c:v>-7.8553409438656074E-2</c:v>
                </c:pt>
                <c:pt idx="11271">
                  <c:v>-7.4818352107359654E-2</c:v>
                </c:pt>
                <c:pt idx="11272">
                  <c:v>-7.2990558094171876E-2</c:v>
                </c:pt>
                <c:pt idx="11273">
                  <c:v>-7.2990558094171876E-2</c:v>
                </c:pt>
                <c:pt idx="11274">
                  <c:v>-7.2990558094171876E-2</c:v>
                </c:pt>
                <c:pt idx="11275">
                  <c:v>-7.283161948432948E-2</c:v>
                </c:pt>
                <c:pt idx="11276">
                  <c:v>-6.2421140539651976E-2</c:v>
                </c:pt>
                <c:pt idx="11277">
                  <c:v>-6.2897956369179164E-2</c:v>
                </c:pt>
                <c:pt idx="11278">
                  <c:v>-6.4646281077445633E-2</c:v>
                </c:pt>
                <c:pt idx="11279">
                  <c:v>-6.265954845441557E-2</c:v>
                </c:pt>
                <c:pt idx="11280">
                  <c:v>-6.265954845441557E-2</c:v>
                </c:pt>
                <c:pt idx="11281">
                  <c:v>-6.265954845441557E-2</c:v>
                </c:pt>
                <c:pt idx="11282">
                  <c:v>-6.7666114664451382E-2</c:v>
                </c:pt>
                <c:pt idx="11283">
                  <c:v>-6.7189298834924194E-2</c:v>
                </c:pt>
                <c:pt idx="11284">
                  <c:v>-6.0513877221543222E-2</c:v>
                </c:pt>
                <c:pt idx="11285">
                  <c:v>-5.8129798073907057E-2</c:v>
                </c:pt>
                <c:pt idx="11286">
                  <c:v>-5.1931192290053163E-2</c:v>
                </c:pt>
                <c:pt idx="11287">
                  <c:v>-5.1931192290053163E-2</c:v>
                </c:pt>
                <c:pt idx="11288">
                  <c:v>-5.1931192290053163E-2</c:v>
                </c:pt>
                <c:pt idx="11289">
                  <c:v>-5.4474210047531724E-2</c:v>
                </c:pt>
                <c:pt idx="11290">
                  <c:v>-5.9003960428040347E-2</c:v>
                </c:pt>
                <c:pt idx="11291">
                  <c:v>-5.8447675293591739E-2</c:v>
                </c:pt>
                <c:pt idx="11292">
                  <c:v>-5.3997394218004535E-2</c:v>
                </c:pt>
                <c:pt idx="11293">
                  <c:v>-5.503049518198011E-2</c:v>
                </c:pt>
                <c:pt idx="11294">
                  <c:v>-5.503049518198011E-2</c:v>
                </c:pt>
                <c:pt idx="11295">
                  <c:v>-5.503049518198011E-2</c:v>
                </c:pt>
                <c:pt idx="11296">
                  <c:v>-5.7017227805010173E-2</c:v>
                </c:pt>
                <c:pt idx="11297">
                  <c:v>-6.0196000001858208E-2</c:v>
                </c:pt>
                <c:pt idx="11298">
                  <c:v>-6.2580079149494372E-2</c:v>
                </c:pt>
                <c:pt idx="11299">
                  <c:v>-6.4407873162682039E-2</c:v>
                </c:pt>
                <c:pt idx="11300">
                  <c:v>-6.5123096906972933E-2</c:v>
                </c:pt>
                <c:pt idx="11301">
                  <c:v>-6.5123096906972933E-2</c:v>
                </c:pt>
                <c:pt idx="11302">
                  <c:v>-6.5123096906972933E-2</c:v>
                </c:pt>
                <c:pt idx="11303">
                  <c:v>-6.4805219687288029E-2</c:v>
                </c:pt>
                <c:pt idx="11304">
                  <c:v>-6.6871421615239401E-2</c:v>
                </c:pt>
                <c:pt idx="11305">
                  <c:v>-6.0196000001858208E-2</c:v>
                </c:pt>
                <c:pt idx="11306">
                  <c:v>-6.4010526638076048E-2</c:v>
                </c:pt>
                <c:pt idx="11307">
                  <c:v>-6.5917789956184913E-2</c:v>
                </c:pt>
                <c:pt idx="11308">
                  <c:v>-6.5917789956184913E-2</c:v>
                </c:pt>
                <c:pt idx="11309">
                  <c:v>-6.5917789956184913E-2</c:v>
                </c:pt>
                <c:pt idx="11310">
                  <c:v>-6.3692649418391256E-2</c:v>
                </c:pt>
                <c:pt idx="11311">
                  <c:v>-5.9083429732961545E-2</c:v>
                </c:pt>
                <c:pt idx="11312">
                  <c:v>-5.6619881280404183E-2</c:v>
                </c:pt>
                <c:pt idx="11313">
                  <c:v>-5.6460942670561787E-2</c:v>
                </c:pt>
                <c:pt idx="11314">
                  <c:v>-5.7573512939458671E-2</c:v>
                </c:pt>
                <c:pt idx="11315">
                  <c:v>-5.7573512939458671E-2</c:v>
                </c:pt>
                <c:pt idx="11316">
                  <c:v>-5.7573512939458671E-2</c:v>
                </c:pt>
                <c:pt idx="11317">
                  <c:v>-5.6778819890246579E-2</c:v>
                </c:pt>
                <c:pt idx="11318">
                  <c:v>-5.7573512939458671E-2</c:v>
                </c:pt>
                <c:pt idx="11319">
                  <c:v>-5.5268903096743704E-2</c:v>
                </c:pt>
                <c:pt idx="11320">
                  <c:v>-5.0898091326077699E-2</c:v>
                </c:pt>
                <c:pt idx="11321">
                  <c:v>-5.4155061318968301E-2</c:v>
                </c:pt>
                <c:pt idx="11322">
                  <c:v>-5.4155061318968301E-2</c:v>
                </c:pt>
                <c:pt idx="11323">
                  <c:v>-5.4155061318968301E-2</c:v>
                </c:pt>
                <c:pt idx="11324">
                  <c:v>-5.3209058713186153E-2</c:v>
                </c:pt>
                <c:pt idx="11325">
                  <c:v>-4.9346214739576455E-2</c:v>
                </c:pt>
                <c:pt idx="11326">
                  <c:v>-5.2893724511258844E-2</c:v>
                </c:pt>
                <c:pt idx="11327">
                  <c:v>-4.8636712785239844E-2</c:v>
                </c:pt>
                <c:pt idx="11328">
                  <c:v>-5.1632387703549498E-2</c:v>
                </c:pt>
                <c:pt idx="11329">
                  <c:v>-5.1632387703549498E-2</c:v>
                </c:pt>
                <c:pt idx="11330">
                  <c:v>-5.1632387703549498E-2</c:v>
                </c:pt>
                <c:pt idx="11331">
                  <c:v>-5.6598901383904998E-2</c:v>
                </c:pt>
                <c:pt idx="11332">
                  <c:v>-5.8963907898360035E-2</c:v>
                </c:pt>
                <c:pt idx="11333">
                  <c:v>-5.8175572393541652E-2</c:v>
                </c:pt>
                <c:pt idx="11334">
                  <c:v>-5.1474720602585844E-2</c:v>
                </c:pt>
                <c:pt idx="11335">
                  <c:v>-3.9255520277901912E-2</c:v>
                </c:pt>
                <c:pt idx="11336">
                  <c:v>-3.9255520277901912E-2</c:v>
                </c:pt>
                <c:pt idx="11337">
                  <c:v>-3.9255520277901912E-2</c:v>
                </c:pt>
                <c:pt idx="11338">
                  <c:v>-3.3264170441282492E-2</c:v>
                </c:pt>
                <c:pt idx="11339">
                  <c:v>-3.3421837542246147E-2</c:v>
                </c:pt>
                <c:pt idx="11340">
                  <c:v>-3.9334353828383684E-2</c:v>
                </c:pt>
                <c:pt idx="11341">
                  <c:v>-3.5156175652846455E-2</c:v>
                </c:pt>
                <c:pt idx="11342">
                  <c:v>-3.6496346011037684E-2</c:v>
                </c:pt>
                <c:pt idx="11343">
                  <c:v>-3.6496346011037684E-2</c:v>
                </c:pt>
                <c:pt idx="11344">
                  <c:v>-3.6496346011037684E-2</c:v>
                </c:pt>
                <c:pt idx="11345">
                  <c:v>-3.3343003991764375E-2</c:v>
                </c:pt>
                <c:pt idx="11346">
                  <c:v>-3.0426162623936492E-2</c:v>
                </c:pt>
                <c:pt idx="11347">
                  <c:v>-2.1833305621416832E-2</c:v>
                </c:pt>
                <c:pt idx="11348">
                  <c:v>-2.2779308227198647E-2</c:v>
                </c:pt>
                <c:pt idx="11349">
                  <c:v>-2.0808469465152912E-2</c:v>
                </c:pt>
                <c:pt idx="11350">
                  <c:v>-2.0808469465152912E-2</c:v>
                </c:pt>
                <c:pt idx="11351">
                  <c:v>-2.0808469465152912E-2</c:v>
                </c:pt>
                <c:pt idx="11352">
                  <c:v>-2.3804144383462567E-2</c:v>
                </c:pt>
                <c:pt idx="11353">
                  <c:v>-2.2306306924307795E-2</c:v>
                </c:pt>
                <c:pt idx="11354">
                  <c:v>-2.0808469465152912E-2</c:v>
                </c:pt>
                <c:pt idx="11355">
                  <c:v>-1.3792283472269795E-2</c:v>
                </c:pt>
                <c:pt idx="11356">
                  <c:v>-1.7576293895397721E-2</c:v>
                </c:pt>
                <c:pt idx="11357">
                  <c:v>-1.7576293895397721E-2</c:v>
                </c:pt>
                <c:pt idx="11358">
                  <c:v>-1.7576293895397721E-2</c:v>
                </c:pt>
                <c:pt idx="11359">
                  <c:v>-2.4986647640690141E-2</c:v>
                </c:pt>
                <c:pt idx="11360">
                  <c:v>-2.427714568635353E-2</c:v>
                </c:pt>
                <c:pt idx="11361">
                  <c:v>-3.3185336890800721E-2</c:v>
                </c:pt>
                <c:pt idx="11362">
                  <c:v>-3.4525507248991949E-2</c:v>
                </c:pt>
                <c:pt idx="11363">
                  <c:v>-3.5471509854773764E-2</c:v>
                </c:pt>
                <c:pt idx="11364">
                  <c:v>-3.5471509854773764E-2</c:v>
                </c:pt>
                <c:pt idx="11365">
                  <c:v>-3.5471509854773764E-2</c:v>
                </c:pt>
                <c:pt idx="11366">
                  <c:v>-3.0977997477309338E-2</c:v>
                </c:pt>
                <c:pt idx="11367">
                  <c:v>-2.6247984448399264E-2</c:v>
                </c:pt>
                <c:pt idx="11368">
                  <c:v>-1.8522296501179647E-2</c:v>
                </c:pt>
                <c:pt idx="11369">
                  <c:v>-1.4107617674197104E-2</c:v>
                </c:pt>
                <c:pt idx="11370">
                  <c:v>-2.1990972722380486E-2</c:v>
                </c:pt>
                <c:pt idx="11371">
                  <c:v>-2.1990972722380486E-2</c:v>
                </c:pt>
                <c:pt idx="11372">
                  <c:v>-2.1990972722380486E-2</c:v>
                </c:pt>
                <c:pt idx="11373">
                  <c:v>-2.1833305621416832E-2</c:v>
                </c:pt>
                <c:pt idx="11374">
                  <c:v>-2.7351654155145066E-2</c:v>
                </c:pt>
                <c:pt idx="11375">
                  <c:v>-3.1608665881164066E-2</c:v>
                </c:pt>
                <c:pt idx="11376">
                  <c:v>-2.7903489008517801E-2</c:v>
                </c:pt>
                <c:pt idx="11377">
                  <c:v>-3.0899163926827455E-2</c:v>
                </c:pt>
                <c:pt idx="11378">
                  <c:v>-3.0899163926827455E-2</c:v>
                </c:pt>
                <c:pt idx="11379">
                  <c:v>-3.0899163926827455E-2</c:v>
                </c:pt>
                <c:pt idx="11380">
                  <c:v>-2.8928325164781721E-2</c:v>
                </c:pt>
                <c:pt idx="11381">
                  <c:v>-3.5708010506219301E-2</c:v>
                </c:pt>
                <c:pt idx="11382">
                  <c:v>-3.8703685424528955E-2</c:v>
                </c:pt>
                <c:pt idx="11383">
                  <c:v>-3.2870002688873412E-2</c:v>
                </c:pt>
                <c:pt idx="11384">
                  <c:v>-2.9007158715263492E-2</c:v>
                </c:pt>
                <c:pt idx="11385">
                  <c:v>-2.9007158715263492E-2</c:v>
                </c:pt>
                <c:pt idx="11386">
                  <c:v>-2.9007158715263492E-2</c:v>
                </c:pt>
                <c:pt idx="11387">
                  <c:v>-2.7509321256108721E-2</c:v>
                </c:pt>
                <c:pt idx="11388">
                  <c:v>-2.2148639823344141E-2</c:v>
                </c:pt>
                <c:pt idx="11389">
                  <c:v>-2.143913786900753E-2</c:v>
                </c:pt>
                <c:pt idx="11390">
                  <c:v>-2.9401326467672573E-2</c:v>
                </c:pt>
                <c:pt idx="11391">
                  <c:v>-2.9795494220081875E-2</c:v>
                </c:pt>
                <c:pt idx="11392">
                  <c:v>-2.9795494220081875E-2</c:v>
                </c:pt>
                <c:pt idx="11393">
                  <c:v>-2.9795494220081875E-2</c:v>
                </c:pt>
                <c:pt idx="11394">
                  <c:v>-2.7666988357072264E-2</c:v>
                </c:pt>
                <c:pt idx="11395">
                  <c:v>-2.325230953008961E-2</c:v>
                </c:pt>
                <c:pt idx="11396">
                  <c:v>-2.5065481191171912E-2</c:v>
                </c:pt>
                <c:pt idx="11397">
                  <c:v>-2.9953161321045529E-2</c:v>
                </c:pt>
                <c:pt idx="11398">
                  <c:v>-3.1214498128754764E-2</c:v>
                </c:pt>
                <c:pt idx="11399">
                  <c:v>-3.1214498128754764E-2</c:v>
                </c:pt>
                <c:pt idx="11400">
                  <c:v>-3.1214498128754764E-2</c:v>
                </c:pt>
                <c:pt idx="11401">
                  <c:v>-2.7588154806590492E-2</c:v>
                </c:pt>
                <c:pt idx="11402">
                  <c:v>-3.4919675001401029E-2</c:v>
                </c:pt>
                <c:pt idx="11403">
                  <c:v>-2.7351654155145066E-2</c:v>
                </c:pt>
                <c:pt idx="11404">
                  <c:v>-3.0189661972491066E-2</c:v>
                </c:pt>
                <c:pt idx="11405">
                  <c:v>-2.6169150897917492E-2</c:v>
                </c:pt>
                <c:pt idx="11406">
                  <c:v>-2.6169150897917492E-2</c:v>
                </c:pt>
                <c:pt idx="11407">
                  <c:v>-2.6169150897917492E-2</c:v>
                </c:pt>
                <c:pt idx="11408">
                  <c:v>-1.9074131354552604E-2</c:v>
                </c:pt>
                <c:pt idx="11409">
                  <c:v>-2.2227473373825912E-2</c:v>
                </c:pt>
                <c:pt idx="11410">
                  <c:v>-2.9716660669600103E-2</c:v>
                </c:pt>
                <c:pt idx="11411">
                  <c:v>-3.0189661972491066E-2</c:v>
                </c:pt>
                <c:pt idx="11412">
                  <c:v>-2.8534157412372529E-2</c:v>
                </c:pt>
                <c:pt idx="11413">
                  <c:v>-2.8534157412372529E-2</c:v>
                </c:pt>
                <c:pt idx="11414">
                  <c:v>-2.8534157412372529E-2</c:v>
                </c:pt>
                <c:pt idx="11415">
                  <c:v>-3.0189661972491066E-2</c:v>
                </c:pt>
                <c:pt idx="11416">
                  <c:v>-3.2712335587909647E-2</c:v>
                </c:pt>
                <c:pt idx="11417">
                  <c:v>-3.2081667184055029E-2</c:v>
                </c:pt>
                <c:pt idx="11418">
                  <c:v>-3.5077342102364684E-2</c:v>
                </c:pt>
                <c:pt idx="11419">
                  <c:v>-3.1687499431645838E-2</c:v>
                </c:pt>
                <c:pt idx="11420">
                  <c:v>-3.1687499431645838E-2</c:v>
                </c:pt>
                <c:pt idx="11421">
                  <c:v>-3.1687499431645838E-2</c:v>
                </c:pt>
                <c:pt idx="11422">
                  <c:v>-2.8691824513336184E-2</c:v>
                </c:pt>
                <c:pt idx="11423">
                  <c:v>-2.5932650246471955E-2</c:v>
                </c:pt>
                <c:pt idx="11424">
                  <c:v>-2.5065481191171912E-2</c:v>
                </c:pt>
                <c:pt idx="11425">
                  <c:v>-2.8218823210445221E-2</c:v>
                </c:pt>
                <c:pt idx="11426">
                  <c:v>-2.7903489008517801E-2</c:v>
                </c:pt>
                <c:pt idx="11427">
                  <c:v>-2.7903489008517801E-2</c:v>
                </c:pt>
                <c:pt idx="11428">
                  <c:v>-2.7903489008517801E-2</c:v>
                </c:pt>
                <c:pt idx="11429">
                  <c:v>-2.4040645034908104E-2</c:v>
                </c:pt>
                <c:pt idx="11430">
                  <c:v>-2.4828980539726264E-2</c:v>
                </c:pt>
                <c:pt idx="11431">
                  <c:v>-2.4592479888280838E-2</c:v>
                </c:pt>
                <c:pt idx="11432">
                  <c:v>-2.6720985751290449E-2</c:v>
                </c:pt>
                <c:pt idx="11433">
                  <c:v>-3.1293331679236758E-2</c:v>
                </c:pt>
                <c:pt idx="11434">
                  <c:v>-3.1293331679236758E-2</c:v>
                </c:pt>
                <c:pt idx="11435">
                  <c:v>-3.1293331679236758E-2</c:v>
                </c:pt>
                <c:pt idx="11436">
                  <c:v>-3.7521182167301381E-2</c:v>
                </c:pt>
                <c:pt idx="11437">
                  <c:v>-3.5708010506219301E-2</c:v>
                </c:pt>
                <c:pt idx="11438">
                  <c:v>-4.1305192590429529E-2</c:v>
                </c:pt>
                <c:pt idx="11439">
                  <c:v>-4.5877538518375838E-2</c:v>
                </c:pt>
                <c:pt idx="11440">
                  <c:v>-4.3749032655366227E-2</c:v>
                </c:pt>
                <c:pt idx="11441">
                  <c:v>-4.3749032655366227E-2</c:v>
                </c:pt>
                <c:pt idx="11442">
                  <c:v>-4.3749032655366227E-2</c:v>
                </c:pt>
                <c:pt idx="11443">
                  <c:v>-4.7769543729939801E-2</c:v>
                </c:pt>
                <c:pt idx="11444">
                  <c:v>-5.4549229071377381E-2</c:v>
                </c:pt>
                <c:pt idx="11445">
                  <c:v>-5.7860238191614344E-2</c:v>
                </c:pt>
                <c:pt idx="11446">
                  <c:v>-5.4943396823786461E-2</c:v>
                </c:pt>
                <c:pt idx="11447">
                  <c:v>-5.7150736237277955E-2</c:v>
                </c:pt>
                <c:pt idx="11448">
                  <c:v>-5.7150736237277955E-2</c:v>
                </c:pt>
                <c:pt idx="11449">
                  <c:v>-5.7150736237277955E-2</c:v>
                </c:pt>
                <c:pt idx="11450">
                  <c:v>-6.0146411155587609E-2</c:v>
                </c:pt>
                <c:pt idx="11451">
                  <c:v>-6.4718757083533918E-2</c:v>
                </c:pt>
                <c:pt idx="11452">
                  <c:v>-6.5822426790279498E-2</c:v>
                </c:pt>
                <c:pt idx="11453">
                  <c:v>-6.0698246008960344E-2</c:v>
                </c:pt>
                <c:pt idx="11454">
                  <c:v>-5.84120730449873E-2</c:v>
                </c:pt>
                <c:pt idx="11455">
                  <c:v>-5.84120730449873E-2</c:v>
                </c:pt>
                <c:pt idx="11456">
                  <c:v>-5.84120730449873E-2</c:v>
                </c:pt>
                <c:pt idx="11457">
                  <c:v>-5.9752243403178307E-2</c:v>
                </c:pt>
                <c:pt idx="11458">
                  <c:v>-6.6768429396061535E-2</c:v>
                </c:pt>
                <c:pt idx="11459">
                  <c:v>-6.9212269460998233E-2</c:v>
                </c:pt>
                <c:pt idx="11460">
                  <c:v>-7.0158272066780381E-2</c:v>
                </c:pt>
                <c:pt idx="11461">
                  <c:v>-7.1498442424971498E-2</c:v>
                </c:pt>
                <c:pt idx="11462">
                  <c:v>-7.1498442424971498E-2</c:v>
                </c:pt>
                <c:pt idx="11463">
                  <c:v>-7.1498442424971498E-2</c:v>
                </c:pt>
                <c:pt idx="11464">
                  <c:v>-7.0473606268707578E-2</c:v>
                </c:pt>
                <c:pt idx="11465">
                  <c:v>-7.1419608874489726E-2</c:v>
                </c:pt>
                <c:pt idx="11466">
                  <c:v>-7.7883960013999998E-2</c:v>
                </c:pt>
                <c:pt idx="11467">
                  <c:v>-7.6070788352917806E-2</c:v>
                </c:pt>
                <c:pt idx="11468">
                  <c:v>-8.1431469785682387E-2</c:v>
                </c:pt>
                <c:pt idx="11469">
                  <c:v>-8.1431469785682387E-2</c:v>
                </c:pt>
                <c:pt idx="11470">
                  <c:v>-8.1431469785682387E-2</c:v>
                </c:pt>
                <c:pt idx="11471">
                  <c:v>-8.3717642749655541E-2</c:v>
                </c:pt>
                <c:pt idx="11472">
                  <c:v>-9.0260827439647806E-2</c:v>
                </c:pt>
                <c:pt idx="11473">
                  <c:v>-8.0564300730382343E-2</c:v>
                </c:pt>
                <c:pt idx="11474">
                  <c:v>-7.8278127766409078E-2</c:v>
                </c:pt>
                <c:pt idx="11475">
                  <c:v>-8.0721967831345998E-2</c:v>
                </c:pt>
                <c:pt idx="11476">
                  <c:v>-8.0721967831345998E-2</c:v>
                </c:pt>
                <c:pt idx="11477">
                  <c:v>-8.0721967831345998E-2</c:v>
                </c:pt>
                <c:pt idx="11478">
                  <c:v>-7.7726292913036343E-2</c:v>
                </c:pt>
                <c:pt idx="11479">
                  <c:v>-7.6228455453881461E-2</c:v>
                </c:pt>
                <c:pt idx="11480">
                  <c:v>-7.1892610177380689E-2</c:v>
                </c:pt>
                <c:pt idx="11481">
                  <c:v>-6.9842937864853072E-2</c:v>
                </c:pt>
                <c:pt idx="11482">
                  <c:v>-7.2286777929789769E-2</c:v>
                </c:pt>
                <c:pt idx="11483">
                  <c:v>-7.2286777929789769E-2</c:v>
                </c:pt>
                <c:pt idx="11484">
                  <c:v>-7.2286777929789769E-2</c:v>
                </c:pt>
                <c:pt idx="11485">
                  <c:v>-7.1025441122080535E-2</c:v>
                </c:pt>
                <c:pt idx="11486">
                  <c:v>-7.409994959087185E-2</c:v>
                </c:pt>
                <c:pt idx="11487">
                  <c:v>-7.0473606268707578E-2</c:v>
                </c:pt>
                <c:pt idx="11488">
                  <c:v>-8.7974654475674541E-2</c:v>
                </c:pt>
                <c:pt idx="11489">
                  <c:v>-8.4821312456401232E-2</c:v>
                </c:pt>
                <c:pt idx="11490">
                  <c:v>-8.4821312456401232E-2</c:v>
                </c:pt>
                <c:pt idx="11491">
                  <c:v>-8.4821312456401232E-2</c:v>
                </c:pt>
                <c:pt idx="11492">
                  <c:v>-8.3717642749655541E-2</c:v>
                </c:pt>
                <c:pt idx="11493">
                  <c:v>-8.6319149915556004E-2</c:v>
                </c:pt>
                <c:pt idx="11494">
                  <c:v>-8.7738153824229115E-2</c:v>
                </c:pt>
                <c:pt idx="11495">
                  <c:v>-8.5294313759292195E-2</c:v>
                </c:pt>
                <c:pt idx="11496">
                  <c:v>-8.1037302033273306E-2</c:v>
                </c:pt>
                <c:pt idx="11497">
                  <c:v>-8.1037302033273306E-2</c:v>
                </c:pt>
                <c:pt idx="11498">
                  <c:v>-8.1037302033273306E-2</c:v>
                </c:pt>
                <c:pt idx="11499">
                  <c:v>-7.7332125160627041E-2</c:v>
                </c:pt>
                <c:pt idx="11500">
                  <c:v>-8.1825637538091578E-2</c:v>
                </c:pt>
                <c:pt idx="11501">
                  <c:v>-8.9157157732902115E-2</c:v>
                </c:pt>
                <c:pt idx="11502">
                  <c:v>-8.7974654475674541E-2</c:v>
                </c:pt>
                <c:pt idx="11503">
                  <c:v>-7.8829962619781924E-2</c:v>
                </c:pt>
                <c:pt idx="11504">
                  <c:v>-7.8829962619781924E-2</c:v>
                </c:pt>
                <c:pt idx="11505">
                  <c:v>-7.8829962619781924E-2</c:v>
                </c:pt>
                <c:pt idx="11506">
                  <c:v>-8.2298638840982652E-2</c:v>
                </c:pt>
                <c:pt idx="11507">
                  <c:v>-8.1037302033273306E-2</c:v>
                </c:pt>
                <c:pt idx="11508">
                  <c:v>-8.1116135583755078E-2</c:v>
                </c:pt>
                <c:pt idx="11509">
                  <c:v>-7.8356961316890961E-2</c:v>
                </c:pt>
                <c:pt idx="11510">
                  <c:v>-7.3942282489908195E-2</c:v>
                </c:pt>
                <c:pt idx="11511">
                  <c:v>-7.3942282489908195E-2</c:v>
                </c:pt>
                <c:pt idx="11512">
                  <c:v>-7.3942282489908195E-2</c:v>
                </c:pt>
                <c:pt idx="11513">
                  <c:v>-7.3626948287980998E-2</c:v>
                </c:pt>
                <c:pt idx="11514">
                  <c:v>-7.4178783141353732E-2</c:v>
                </c:pt>
                <c:pt idx="11515">
                  <c:v>-7.9697131675082078E-2</c:v>
                </c:pt>
                <c:pt idx="11516">
                  <c:v>-7.9854798776045732E-2</c:v>
                </c:pt>
                <c:pt idx="11517">
                  <c:v>-7.8829962619781924E-2</c:v>
                </c:pt>
                <c:pt idx="11518">
                  <c:v>-7.8829962619781924E-2</c:v>
                </c:pt>
                <c:pt idx="11519">
                  <c:v>-7.8829962619781924E-2</c:v>
                </c:pt>
                <c:pt idx="11520">
                  <c:v>-7.6859123857736078E-2</c:v>
                </c:pt>
                <c:pt idx="11521">
                  <c:v>-8.0721967831345998E-2</c:v>
                </c:pt>
                <c:pt idx="11522">
                  <c:v>-8.2456305941946306E-2</c:v>
                </c:pt>
                <c:pt idx="11523">
                  <c:v>-8.2140971740018998E-2</c:v>
                </c:pt>
                <c:pt idx="11524">
                  <c:v>-7.6070788352917806E-2</c:v>
                </c:pt>
                <c:pt idx="11525">
                  <c:v>-7.6070788352917806E-2</c:v>
                </c:pt>
                <c:pt idx="11526">
                  <c:v>-7.6070788352917806E-2</c:v>
                </c:pt>
                <c:pt idx="11527">
                  <c:v>-7.8278127766409078E-2</c:v>
                </c:pt>
                <c:pt idx="11528">
                  <c:v>-7.8751129069300041E-2</c:v>
                </c:pt>
                <c:pt idx="11529">
                  <c:v>-7.5440119949063078E-2</c:v>
                </c:pt>
                <c:pt idx="11530">
                  <c:v>-8.2140971740018998E-2</c:v>
                </c:pt>
                <c:pt idx="11531">
                  <c:v>-8.0958468482791424E-2</c:v>
                </c:pt>
                <c:pt idx="11532">
                  <c:v>-8.0958468482791424E-2</c:v>
                </c:pt>
                <c:pt idx="11533">
                  <c:v>-8.0958468482791424E-2</c:v>
                </c:pt>
                <c:pt idx="11534">
                  <c:v>-7.7174458059663387E-2</c:v>
                </c:pt>
                <c:pt idx="11535">
                  <c:v>-7.8356961316890961E-2</c:v>
                </c:pt>
                <c:pt idx="11536">
                  <c:v>-8.080080138182788E-2</c:v>
                </c:pt>
                <c:pt idx="11537">
                  <c:v>-8.6792151218446967E-2</c:v>
                </c:pt>
                <c:pt idx="11538">
                  <c:v>-8.8132321576638195E-2</c:v>
                </c:pt>
                <c:pt idx="11539">
                  <c:v>-8.8132321576638195E-2</c:v>
                </c:pt>
                <c:pt idx="11540">
                  <c:v>-8.8132321576638195E-2</c:v>
                </c:pt>
                <c:pt idx="11541">
                  <c:v>-8.9157157732902115E-2</c:v>
                </c:pt>
                <c:pt idx="11542">
                  <c:v>-8.5609647961219615E-2</c:v>
                </c:pt>
                <c:pt idx="11543">
                  <c:v>-8.4663645355437578E-2</c:v>
                </c:pt>
                <c:pt idx="11544">
                  <c:v>-9.1285663595911504E-2</c:v>
                </c:pt>
                <c:pt idx="11545">
                  <c:v>-0.10043035545180412</c:v>
                </c:pt>
                <c:pt idx="11546">
                  <c:v>-0.10043035545180412</c:v>
                </c:pt>
                <c:pt idx="11547">
                  <c:v>-0.10043035545180412</c:v>
                </c:pt>
                <c:pt idx="11548">
                  <c:v>-0.10058802255276778</c:v>
                </c:pt>
                <c:pt idx="11549">
                  <c:v>-0.10571220333408693</c:v>
                </c:pt>
                <c:pt idx="11550">
                  <c:v>-0.10563336978360505</c:v>
                </c:pt>
                <c:pt idx="11551">
                  <c:v>-0.10311069616818658</c:v>
                </c:pt>
                <c:pt idx="11552">
                  <c:v>-9.822301603831296E-2</c:v>
                </c:pt>
                <c:pt idx="11553">
                  <c:v>-9.822301603831296E-2</c:v>
                </c:pt>
                <c:pt idx="11554">
                  <c:v>-9.822301603831296E-2</c:v>
                </c:pt>
                <c:pt idx="11555">
                  <c:v>-9.4912006918075997E-2</c:v>
                </c:pt>
                <c:pt idx="11556">
                  <c:v>-8.7816987374710886E-2</c:v>
                </c:pt>
                <c:pt idx="11557">
                  <c:v>-8.5767315062183269E-2</c:v>
                </c:pt>
                <c:pt idx="11558">
                  <c:v>-9.0339660990129578E-2</c:v>
                </c:pt>
                <c:pt idx="11559">
                  <c:v>-8.3717642749655541E-2</c:v>
                </c:pt>
                <c:pt idx="11560">
                  <c:v>-8.3717642749655541E-2</c:v>
                </c:pt>
                <c:pt idx="11561">
                  <c:v>-8.3717642749655541E-2</c:v>
                </c:pt>
                <c:pt idx="11562">
                  <c:v>-7.9381797473154769E-2</c:v>
                </c:pt>
                <c:pt idx="11563">
                  <c:v>-7.8041627114963652E-2</c:v>
                </c:pt>
                <c:pt idx="11564">
                  <c:v>-7.7016790958699732E-2</c:v>
                </c:pt>
                <c:pt idx="11565">
                  <c:v>-7.9933632326527615E-2</c:v>
                </c:pt>
                <c:pt idx="11566">
                  <c:v>-8.5451980860255961E-2</c:v>
                </c:pt>
                <c:pt idx="11567">
                  <c:v>-8.5451980860255961E-2</c:v>
                </c:pt>
                <c:pt idx="11568">
                  <c:v>-8.5451980860255961E-2</c:v>
                </c:pt>
                <c:pt idx="11569">
                  <c:v>-8.3638809199173658E-2</c:v>
                </c:pt>
                <c:pt idx="11570">
                  <c:v>-8.6949818319410843E-2</c:v>
                </c:pt>
                <c:pt idx="11571">
                  <c:v>-8.3244641446764578E-2</c:v>
                </c:pt>
                <c:pt idx="11572">
                  <c:v>-8.3796476300137535E-2</c:v>
                </c:pt>
                <c:pt idx="11573">
                  <c:v>-8.9235991283383886E-2</c:v>
                </c:pt>
                <c:pt idx="11574">
                  <c:v>-8.9235991283383886E-2</c:v>
                </c:pt>
                <c:pt idx="11575">
                  <c:v>-8.9235991283383886E-2</c:v>
                </c:pt>
                <c:pt idx="11576">
                  <c:v>-8.6003815713628806E-2</c:v>
                </c:pt>
                <c:pt idx="11577">
                  <c:v>-8.4978979557364887E-2</c:v>
                </c:pt>
                <c:pt idx="11578">
                  <c:v>-8.3481142098210004E-2</c:v>
                </c:pt>
                <c:pt idx="11579">
                  <c:v>-7.8435794867372732E-2</c:v>
                </c:pt>
                <c:pt idx="11580">
                  <c:v>-8.3165807896282695E-2</c:v>
                </c:pt>
                <c:pt idx="11581">
                  <c:v>-8.3165807896282695E-2</c:v>
                </c:pt>
                <c:pt idx="11582">
                  <c:v>-8.3165807896282695E-2</c:v>
                </c:pt>
                <c:pt idx="11583">
                  <c:v>-7.8987629720745689E-2</c:v>
                </c:pt>
                <c:pt idx="11584">
                  <c:v>-8.0248966528454924E-2</c:v>
                </c:pt>
                <c:pt idx="11585">
                  <c:v>-7.9775965225563961E-2</c:v>
                </c:pt>
                <c:pt idx="11586">
                  <c:v>-7.157727597545338E-2</c:v>
                </c:pt>
                <c:pt idx="11587">
                  <c:v>-7.3705781838462769E-2</c:v>
                </c:pt>
                <c:pt idx="11588">
                  <c:v>-7.3705781838462769E-2</c:v>
                </c:pt>
                <c:pt idx="11589">
                  <c:v>-7.3705781838462769E-2</c:v>
                </c:pt>
                <c:pt idx="11590">
                  <c:v>-7.3863448939426424E-2</c:v>
                </c:pt>
                <c:pt idx="11591">
                  <c:v>-7.1971443727862461E-2</c:v>
                </c:pt>
                <c:pt idx="11592">
                  <c:v>-7.4494117343281152E-2</c:v>
                </c:pt>
                <c:pt idx="11593">
                  <c:v>-8.2298638840982652E-2</c:v>
                </c:pt>
                <c:pt idx="11594">
                  <c:v>-8.4821312456401232E-2</c:v>
                </c:pt>
                <c:pt idx="11595">
                  <c:v>-8.4821312456401232E-2</c:v>
                </c:pt>
                <c:pt idx="11596">
                  <c:v>-8.4821312456401232E-2</c:v>
                </c:pt>
                <c:pt idx="11597">
                  <c:v>-8.7265152521338152E-2</c:v>
                </c:pt>
                <c:pt idx="11598">
                  <c:v>-8.9630159035792967E-2</c:v>
                </c:pt>
                <c:pt idx="11599">
                  <c:v>-9.5148507569521423E-2</c:v>
                </c:pt>
                <c:pt idx="11600">
                  <c:v>-9.2231666201693541E-2</c:v>
                </c:pt>
                <c:pt idx="11601">
                  <c:v>-9.152216424735693E-2</c:v>
                </c:pt>
                <c:pt idx="11602">
                  <c:v>-9.152216424735693E-2</c:v>
                </c:pt>
                <c:pt idx="11603">
                  <c:v>-9.152216424735693E-2</c:v>
                </c:pt>
                <c:pt idx="11604">
                  <c:v>-9.4044837862775732E-2</c:v>
                </c:pt>
                <c:pt idx="11605">
                  <c:v>-9.4202504963739386E-2</c:v>
                </c:pt>
                <c:pt idx="11606">
                  <c:v>-9.183749844928446E-2</c:v>
                </c:pt>
                <c:pt idx="11607">
                  <c:v>-8.6003815713628806E-2</c:v>
                </c:pt>
                <c:pt idx="11608">
                  <c:v>-8.8447655778565504E-2</c:v>
                </c:pt>
                <c:pt idx="11609">
                  <c:v>-8.8447655778565504E-2</c:v>
                </c:pt>
                <c:pt idx="11610">
                  <c:v>-8.8447655778565504E-2</c:v>
                </c:pt>
                <c:pt idx="11611">
                  <c:v>-8.7186318970856269E-2</c:v>
                </c:pt>
                <c:pt idx="11612">
                  <c:v>-8.7501653172783578E-2</c:v>
                </c:pt>
                <c:pt idx="11613">
                  <c:v>-9.3335335908439343E-2</c:v>
                </c:pt>
                <c:pt idx="11614">
                  <c:v>-9.7119346331567158E-2</c:v>
                </c:pt>
                <c:pt idx="11615">
                  <c:v>-9.2231666201693541E-2</c:v>
                </c:pt>
                <c:pt idx="11616">
                  <c:v>-9.2231666201693541E-2</c:v>
                </c:pt>
                <c:pt idx="11617">
                  <c:v>-9.2231666201693541E-2</c:v>
                </c:pt>
                <c:pt idx="11618">
                  <c:v>-9.6173343725785121E-2</c:v>
                </c:pt>
                <c:pt idx="11619">
                  <c:v>-9.5700342422894158E-2</c:v>
                </c:pt>
                <c:pt idx="11620">
                  <c:v>-0.101928192910959</c:v>
                </c:pt>
                <c:pt idx="11621">
                  <c:v>-0.10318952971866835</c:v>
                </c:pt>
                <c:pt idx="11622">
                  <c:v>-0.10106102385565874</c:v>
                </c:pt>
                <c:pt idx="11623">
                  <c:v>-0.10106102385565874</c:v>
                </c:pt>
                <c:pt idx="11624">
                  <c:v>-0.10106102385565874</c:v>
                </c:pt>
                <c:pt idx="11625">
                  <c:v>-0.10342603037011389</c:v>
                </c:pt>
                <c:pt idx="11626">
                  <c:v>-0.10571220333408693</c:v>
                </c:pt>
                <c:pt idx="11627">
                  <c:v>-0.10823487694950562</c:v>
                </c:pt>
                <c:pt idx="11628">
                  <c:v>-0.10058802255276778</c:v>
                </c:pt>
                <c:pt idx="11629">
                  <c:v>-0.10232236066336808</c:v>
                </c:pt>
                <c:pt idx="11630">
                  <c:v>-0.10232236066336808</c:v>
                </c:pt>
                <c:pt idx="11631">
                  <c:v>-0.10232236066336808</c:v>
                </c:pt>
                <c:pt idx="11632">
                  <c:v>-0.10074568965373143</c:v>
                </c:pt>
                <c:pt idx="11633">
                  <c:v>-9.9169018644094775E-2</c:v>
                </c:pt>
                <c:pt idx="11634">
                  <c:v>-9.9247852194576658E-2</c:v>
                </c:pt>
                <c:pt idx="11635">
                  <c:v>-0.10421436587493205</c:v>
                </c:pt>
                <c:pt idx="11636">
                  <c:v>-0.10634287173794166</c:v>
                </c:pt>
                <c:pt idx="11637">
                  <c:v>-0.10634287173794166</c:v>
                </c:pt>
                <c:pt idx="11638">
                  <c:v>-0.10634287173794166</c:v>
                </c:pt>
                <c:pt idx="11639">
                  <c:v>-0.11564523069479804</c:v>
                </c:pt>
                <c:pt idx="11640">
                  <c:v>-0.10989038150962416</c:v>
                </c:pt>
                <c:pt idx="11641">
                  <c:v>-0.10839254405046927</c:v>
                </c:pt>
                <c:pt idx="11642">
                  <c:v>-0.10697354014179628</c:v>
                </c:pt>
                <c:pt idx="11643">
                  <c:v>-9.9720853497467732E-2</c:v>
                </c:pt>
                <c:pt idx="11644">
                  <c:v>-9.9720853497467732E-2</c:v>
                </c:pt>
                <c:pt idx="11645">
                  <c:v>-9.9720853497467732E-2</c:v>
                </c:pt>
                <c:pt idx="11646">
                  <c:v>-9.7119346331567158E-2</c:v>
                </c:pt>
                <c:pt idx="11647">
                  <c:v>-0.10358369747107754</c:v>
                </c:pt>
                <c:pt idx="11648">
                  <c:v>-0.10248002776433174</c:v>
                </c:pt>
                <c:pt idx="11649">
                  <c:v>-0.10066685610324966</c:v>
                </c:pt>
                <c:pt idx="11650">
                  <c:v>-0.10594870398553236</c:v>
                </c:pt>
                <c:pt idx="11651">
                  <c:v>-0.10594870398553236</c:v>
                </c:pt>
                <c:pt idx="11652">
                  <c:v>-0.10594870398553236</c:v>
                </c:pt>
                <c:pt idx="11653">
                  <c:v>-0.10697354014179628</c:v>
                </c:pt>
                <c:pt idx="11654">
                  <c:v>-0.11012688216106958</c:v>
                </c:pt>
                <c:pt idx="11655">
                  <c:v>-0.10397786522348662</c:v>
                </c:pt>
                <c:pt idx="11656">
                  <c:v>-0.10184935936047723</c:v>
                </c:pt>
                <c:pt idx="11657">
                  <c:v>-0.10784070919709654</c:v>
                </c:pt>
                <c:pt idx="11658">
                  <c:v>-0.10784070919709654</c:v>
                </c:pt>
                <c:pt idx="11659">
                  <c:v>-0.10784070919709654</c:v>
                </c:pt>
                <c:pt idx="11660">
                  <c:v>-0.10492386782926866</c:v>
                </c:pt>
                <c:pt idx="11661">
                  <c:v>-0.10563336978360505</c:v>
                </c:pt>
                <c:pt idx="11662">
                  <c:v>-0.10571220333408693</c:v>
                </c:pt>
                <c:pt idx="11663">
                  <c:v>-0.10318952971866835</c:v>
                </c:pt>
                <c:pt idx="11664">
                  <c:v>-0.10303186261770469</c:v>
                </c:pt>
                <c:pt idx="11665">
                  <c:v>-0.10303186261770469</c:v>
                </c:pt>
                <c:pt idx="11666">
                  <c:v>-0.10303186261770469</c:v>
                </c:pt>
                <c:pt idx="11667">
                  <c:v>-0.104766200728305</c:v>
                </c:pt>
                <c:pt idx="11668">
                  <c:v>-0.10791954274757831</c:v>
                </c:pt>
                <c:pt idx="11669">
                  <c:v>-0.10382019812252297</c:v>
                </c:pt>
                <c:pt idx="11670">
                  <c:v>-0.10421436587493205</c:v>
                </c:pt>
                <c:pt idx="11671">
                  <c:v>-0.10847137760095116</c:v>
                </c:pt>
                <c:pt idx="11672">
                  <c:v>-0.10847137760095116</c:v>
                </c:pt>
                <c:pt idx="11673">
                  <c:v>-0.10847137760095116</c:v>
                </c:pt>
                <c:pt idx="11674">
                  <c:v>-0.1054757026826415</c:v>
                </c:pt>
                <c:pt idx="11675">
                  <c:v>-0.1043720329758957</c:v>
                </c:pt>
                <c:pt idx="11676">
                  <c:v>-0.10311069616818658</c:v>
                </c:pt>
                <c:pt idx="11677">
                  <c:v>-9.7671181184940004E-2</c:v>
                </c:pt>
                <c:pt idx="11678">
                  <c:v>-0.10374136457204119</c:v>
                </c:pt>
                <c:pt idx="11679">
                  <c:v>-0.10374136457204119</c:v>
                </c:pt>
                <c:pt idx="11680">
                  <c:v>-0.10374136457204119</c:v>
                </c:pt>
                <c:pt idx="11681">
                  <c:v>-0.10129752450710439</c:v>
                </c:pt>
                <c:pt idx="11682">
                  <c:v>-0.10429319942541393</c:v>
                </c:pt>
                <c:pt idx="11683">
                  <c:v>-0.10500270137975054</c:v>
                </c:pt>
                <c:pt idx="11684">
                  <c:v>-9.8932517992649349E-2</c:v>
                </c:pt>
                <c:pt idx="11685">
                  <c:v>-9.8301849588794732E-2</c:v>
                </c:pt>
                <c:pt idx="11686">
                  <c:v>-9.8301849588794732E-2</c:v>
                </c:pt>
                <c:pt idx="11687">
                  <c:v>-9.8301849588794732E-2</c:v>
                </c:pt>
                <c:pt idx="11688">
                  <c:v>-9.9396059269482473E-2</c:v>
                </c:pt>
                <c:pt idx="11689">
                  <c:v>-9.9867168567161824E-2</c:v>
                </c:pt>
                <c:pt idx="11690">
                  <c:v>-0.10936787273703041</c:v>
                </c:pt>
                <c:pt idx="11691">
                  <c:v>-0.10536344370675532</c:v>
                </c:pt>
                <c:pt idx="11692">
                  <c:v>-0.10528492549047541</c:v>
                </c:pt>
                <c:pt idx="11693">
                  <c:v>-0.10528492549047541</c:v>
                </c:pt>
                <c:pt idx="11694">
                  <c:v>-0.10528492549047541</c:v>
                </c:pt>
                <c:pt idx="11695">
                  <c:v>-9.8924949971803122E-2</c:v>
                </c:pt>
                <c:pt idx="11696">
                  <c:v>-0.10159456932531974</c:v>
                </c:pt>
                <c:pt idx="11697">
                  <c:v>-9.3664229481049244E-2</c:v>
                </c:pt>
                <c:pt idx="11698">
                  <c:v>-9.7040512781085386E-2</c:v>
                </c:pt>
                <c:pt idx="11699">
                  <c:v>-9.9474577485762383E-2</c:v>
                </c:pt>
                <c:pt idx="11700">
                  <c:v>-9.9474577485762383E-2</c:v>
                </c:pt>
                <c:pt idx="11701">
                  <c:v>-9.9474577485762383E-2</c:v>
                </c:pt>
                <c:pt idx="11702">
                  <c:v>-9.8846431755523212E-2</c:v>
                </c:pt>
                <c:pt idx="11703">
                  <c:v>-0.1035575247323175</c:v>
                </c:pt>
                <c:pt idx="11704">
                  <c:v>-0.10489233440907597</c:v>
                </c:pt>
                <c:pt idx="11705">
                  <c:v>-0.10504937084163579</c:v>
                </c:pt>
                <c:pt idx="11706">
                  <c:v>-0.10779750841143232</c:v>
                </c:pt>
                <c:pt idx="11707">
                  <c:v>-0.10779750841143232</c:v>
                </c:pt>
                <c:pt idx="11708">
                  <c:v>-0.10779750841143232</c:v>
                </c:pt>
                <c:pt idx="11709">
                  <c:v>-0.10756195376259259</c:v>
                </c:pt>
                <c:pt idx="11710">
                  <c:v>-0.10811158127655207</c:v>
                </c:pt>
                <c:pt idx="11711">
                  <c:v>-0.10638418051839416</c:v>
                </c:pt>
                <c:pt idx="11712">
                  <c:v>-0.11227304673938698</c:v>
                </c:pt>
                <c:pt idx="11713">
                  <c:v>-0.10371456116487732</c:v>
                </c:pt>
                <c:pt idx="11714">
                  <c:v>-0.10371456116487732</c:v>
                </c:pt>
                <c:pt idx="11715">
                  <c:v>-0.10371456116487732</c:v>
                </c:pt>
                <c:pt idx="11716">
                  <c:v>-0.10222271505555913</c:v>
                </c:pt>
                <c:pt idx="11717">
                  <c:v>-0.10237975148811895</c:v>
                </c:pt>
                <c:pt idx="11718">
                  <c:v>-9.8689395322963391E-2</c:v>
                </c:pt>
                <c:pt idx="11719">
                  <c:v>-0.10128049646020021</c:v>
                </c:pt>
                <c:pt idx="11720">
                  <c:v>-0.10049531429740122</c:v>
                </c:pt>
                <c:pt idx="11721">
                  <c:v>-0.10049531429740122</c:v>
                </c:pt>
                <c:pt idx="11722">
                  <c:v>-0.10049531429740122</c:v>
                </c:pt>
                <c:pt idx="11723">
                  <c:v>-0.10190864219043949</c:v>
                </c:pt>
                <c:pt idx="11724">
                  <c:v>-0.10371456116487732</c:v>
                </c:pt>
                <c:pt idx="11725">
                  <c:v>-0.10787602662771223</c:v>
                </c:pt>
                <c:pt idx="11726">
                  <c:v>-0.10952490916959023</c:v>
                </c:pt>
                <c:pt idx="11727">
                  <c:v>-0.11038860954866925</c:v>
                </c:pt>
                <c:pt idx="11728">
                  <c:v>-0.11038860954866925</c:v>
                </c:pt>
                <c:pt idx="11729">
                  <c:v>-0.11038860954866925</c:v>
                </c:pt>
                <c:pt idx="11730">
                  <c:v>-0.11462859322778418</c:v>
                </c:pt>
                <c:pt idx="11731">
                  <c:v>-0.1107812006300688</c:v>
                </c:pt>
                <c:pt idx="11732">
                  <c:v>-0.11533525717430326</c:v>
                </c:pt>
                <c:pt idx="11733">
                  <c:v>-0.11266563782078642</c:v>
                </c:pt>
                <c:pt idx="11734">
                  <c:v>-0.113136747118466</c:v>
                </c:pt>
                <c:pt idx="11735">
                  <c:v>-0.113136747118466</c:v>
                </c:pt>
                <c:pt idx="11736">
                  <c:v>-0.113136747118466</c:v>
                </c:pt>
                <c:pt idx="11737">
                  <c:v>-0.11188045565798743</c:v>
                </c:pt>
                <c:pt idx="11738">
                  <c:v>-0.10952490916959023</c:v>
                </c:pt>
                <c:pt idx="11739">
                  <c:v>-0.10983898203470999</c:v>
                </c:pt>
                <c:pt idx="11740">
                  <c:v>-0.1099175002509899</c:v>
                </c:pt>
                <c:pt idx="11741">
                  <c:v>-0.10936787273703041</c:v>
                </c:pt>
                <c:pt idx="11742">
                  <c:v>-0.10936787273703041</c:v>
                </c:pt>
                <c:pt idx="11743">
                  <c:v>-0.10936787273703041</c:v>
                </c:pt>
                <c:pt idx="11744">
                  <c:v>-0.10811158127655207</c:v>
                </c:pt>
                <c:pt idx="11745">
                  <c:v>-0.10591307122071458</c:v>
                </c:pt>
                <c:pt idx="11746">
                  <c:v>-0.10732639911375297</c:v>
                </c:pt>
                <c:pt idx="11747">
                  <c:v>-0.10716936268119315</c:v>
                </c:pt>
                <c:pt idx="11748">
                  <c:v>-0.1066982533835138</c:v>
                </c:pt>
                <c:pt idx="11749">
                  <c:v>-0.1066982533835138</c:v>
                </c:pt>
                <c:pt idx="11750">
                  <c:v>-0.1066982533835138</c:v>
                </c:pt>
                <c:pt idx="11751">
                  <c:v>-0.10960342738587026</c:v>
                </c:pt>
                <c:pt idx="11752">
                  <c:v>-0.11211601030682716</c:v>
                </c:pt>
                <c:pt idx="11753">
                  <c:v>-0.11219452852310707</c:v>
                </c:pt>
                <c:pt idx="11754">
                  <c:v>-0.12106708696273649</c:v>
                </c:pt>
                <c:pt idx="11755">
                  <c:v>-0.11745524901386073</c:v>
                </c:pt>
                <c:pt idx="11756">
                  <c:v>-0.11745524901386073</c:v>
                </c:pt>
                <c:pt idx="11757">
                  <c:v>-0.11745524901386073</c:v>
                </c:pt>
                <c:pt idx="11758">
                  <c:v>-0.11690562149990136</c:v>
                </c:pt>
                <c:pt idx="11759">
                  <c:v>-0.11384341106498508</c:v>
                </c:pt>
                <c:pt idx="11760">
                  <c:v>-0.1107812006300688</c:v>
                </c:pt>
                <c:pt idx="11761">
                  <c:v>-0.11258711960450651</c:v>
                </c:pt>
                <c:pt idx="11762">
                  <c:v>-0.1107812006300688</c:v>
                </c:pt>
                <c:pt idx="11763">
                  <c:v>-0.1107812006300688</c:v>
                </c:pt>
                <c:pt idx="11764">
                  <c:v>-0.1107812006300688</c:v>
                </c:pt>
                <c:pt idx="11765">
                  <c:v>-0.1099175002509899</c:v>
                </c:pt>
                <c:pt idx="11766">
                  <c:v>-0.10889676343935106</c:v>
                </c:pt>
                <c:pt idx="11767">
                  <c:v>-0.10402863402999696</c:v>
                </c:pt>
                <c:pt idx="11768">
                  <c:v>-0.10701232624863333</c:v>
                </c:pt>
                <c:pt idx="11769">
                  <c:v>-0.11172341922542772</c:v>
                </c:pt>
                <c:pt idx="11770">
                  <c:v>-0.11172341922542772</c:v>
                </c:pt>
                <c:pt idx="11771">
                  <c:v>-0.11172341922542772</c:v>
                </c:pt>
                <c:pt idx="11772">
                  <c:v>-0.11188045565798743</c:v>
                </c:pt>
                <c:pt idx="11773">
                  <c:v>-0.11557081182314299</c:v>
                </c:pt>
                <c:pt idx="11774">
                  <c:v>-0.11690562149990136</c:v>
                </c:pt>
                <c:pt idx="11775">
                  <c:v>-0.11902561333945882</c:v>
                </c:pt>
                <c:pt idx="11776">
                  <c:v>-0.11926116798829867</c:v>
                </c:pt>
                <c:pt idx="11777">
                  <c:v>-0.11926116798829867</c:v>
                </c:pt>
                <c:pt idx="11778">
                  <c:v>-0.11926116798829867</c:v>
                </c:pt>
                <c:pt idx="11779">
                  <c:v>-0.11965375906969811</c:v>
                </c:pt>
                <c:pt idx="11780">
                  <c:v>-0.1204389412324971</c:v>
                </c:pt>
                <c:pt idx="11781">
                  <c:v>-0.11792635831154019</c:v>
                </c:pt>
                <c:pt idx="11782">
                  <c:v>-0.11902561333945882</c:v>
                </c:pt>
                <c:pt idx="11783">
                  <c:v>-0.1194967226371384</c:v>
                </c:pt>
                <c:pt idx="11784">
                  <c:v>-0.1194967226371384</c:v>
                </c:pt>
                <c:pt idx="11785">
                  <c:v>-0.1194967226371384</c:v>
                </c:pt>
                <c:pt idx="11786">
                  <c:v>-0.11596340290454266</c:v>
                </c:pt>
                <c:pt idx="11787">
                  <c:v>-0.11580636647198272</c:v>
                </c:pt>
                <c:pt idx="11788">
                  <c:v>-0.11486414787662391</c:v>
                </c:pt>
                <c:pt idx="11789">
                  <c:v>-0.11667006685106174</c:v>
                </c:pt>
                <c:pt idx="11790">
                  <c:v>-0.11274415603706656</c:v>
                </c:pt>
                <c:pt idx="11791">
                  <c:v>-0.11274415603706656</c:v>
                </c:pt>
                <c:pt idx="11792">
                  <c:v>-0.11274415603706656</c:v>
                </c:pt>
                <c:pt idx="11793">
                  <c:v>-0.11219452852310707</c:v>
                </c:pt>
                <c:pt idx="11794">
                  <c:v>-0.11431452036266465</c:v>
                </c:pt>
                <c:pt idx="11795">
                  <c:v>-0.11321526533474591</c:v>
                </c:pt>
                <c:pt idx="11796">
                  <c:v>-0.11831894939293974</c:v>
                </c:pt>
                <c:pt idx="11797">
                  <c:v>-0.11698413971618127</c:v>
                </c:pt>
                <c:pt idx="11798">
                  <c:v>-0.11698413971618127</c:v>
                </c:pt>
                <c:pt idx="11799">
                  <c:v>-0.11698413971618127</c:v>
                </c:pt>
                <c:pt idx="11800">
                  <c:v>-0.11627747576966219</c:v>
                </c:pt>
                <c:pt idx="11801">
                  <c:v>-0.11863302225805927</c:v>
                </c:pt>
                <c:pt idx="11802">
                  <c:v>-0.1243648520464925</c:v>
                </c:pt>
                <c:pt idx="11803">
                  <c:v>-0.12609225280465042</c:v>
                </c:pt>
                <c:pt idx="11804">
                  <c:v>-0.12467892491161203</c:v>
                </c:pt>
                <c:pt idx="11805">
                  <c:v>-0.12467892491161203</c:v>
                </c:pt>
                <c:pt idx="11806">
                  <c:v>-0.12467892491161203</c:v>
                </c:pt>
                <c:pt idx="11807">
                  <c:v>-0.12177375090925557</c:v>
                </c:pt>
                <c:pt idx="11808">
                  <c:v>-0.11941820442085849</c:v>
                </c:pt>
                <c:pt idx="11809">
                  <c:v>-0.12106708696273649</c:v>
                </c:pt>
                <c:pt idx="11810">
                  <c:v>-0.12248041485577477</c:v>
                </c:pt>
                <c:pt idx="11811">
                  <c:v>-0.12059597766505692</c:v>
                </c:pt>
                <c:pt idx="11812">
                  <c:v>-0.12059597766505692</c:v>
                </c:pt>
                <c:pt idx="11813">
                  <c:v>-0.12059597766505692</c:v>
                </c:pt>
                <c:pt idx="11814">
                  <c:v>-0.12083153231389676</c:v>
                </c:pt>
                <c:pt idx="11815">
                  <c:v>-0.12138115982785602</c:v>
                </c:pt>
                <c:pt idx="11816">
                  <c:v>-0.12130264161157611</c:v>
                </c:pt>
                <c:pt idx="11817">
                  <c:v>-0.11902561333945882</c:v>
                </c:pt>
                <c:pt idx="11818">
                  <c:v>-0.1180048765278201</c:v>
                </c:pt>
                <c:pt idx="11819">
                  <c:v>-0.1180048765278201</c:v>
                </c:pt>
                <c:pt idx="11820">
                  <c:v>-0.1180048765278201</c:v>
                </c:pt>
                <c:pt idx="11821">
                  <c:v>-0.11879005869061909</c:v>
                </c:pt>
                <c:pt idx="11822">
                  <c:v>-0.12036042301621719</c:v>
                </c:pt>
                <c:pt idx="11823">
                  <c:v>-0.12059597766505692</c:v>
                </c:pt>
                <c:pt idx="11824">
                  <c:v>-0.12279448772089441</c:v>
                </c:pt>
                <c:pt idx="11825">
                  <c:v>-0.12405077918137286</c:v>
                </c:pt>
                <c:pt idx="11826">
                  <c:v>-0.12405077918137286</c:v>
                </c:pt>
                <c:pt idx="11827">
                  <c:v>-0.12405077918137286</c:v>
                </c:pt>
                <c:pt idx="11828">
                  <c:v>-0.12295152415345423</c:v>
                </c:pt>
                <c:pt idx="11829">
                  <c:v>-0.12389374274881315</c:v>
                </c:pt>
                <c:pt idx="11830">
                  <c:v>-0.1243648520464925</c:v>
                </c:pt>
                <c:pt idx="11831">
                  <c:v>-0.12216634199065501</c:v>
                </c:pt>
                <c:pt idx="11832">
                  <c:v>-0.1204389412324971</c:v>
                </c:pt>
                <c:pt idx="11833">
                  <c:v>-0.1204389412324971</c:v>
                </c:pt>
                <c:pt idx="11834">
                  <c:v>-0.1204389412324971</c:v>
                </c:pt>
                <c:pt idx="11835">
                  <c:v>-0.12091005053017667</c:v>
                </c:pt>
                <c:pt idx="11836">
                  <c:v>-0.12373670631625311</c:v>
                </c:pt>
                <c:pt idx="11837">
                  <c:v>-0.12617077102093033</c:v>
                </c:pt>
                <c:pt idx="11838">
                  <c:v>-0.12609225280465042</c:v>
                </c:pt>
                <c:pt idx="11839">
                  <c:v>-0.12318707880229385</c:v>
                </c:pt>
                <c:pt idx="11840">
                  <c:v>-0.12318707880229385</c:v>
                </c:pt>
                <c:pt idx="11841">
                  <c:v>-0.12318707880229385</c:v>
                </c:pt>
                <c:pt idx="11842">
                  <c:v>-0.11745524901386073</c:v>
                </c:pt>
                <c:pt idx="11843">
                  <c:v>-0.11659154863478183</c:v>
                </c:pt>
                <c:pt idx="11844">
                  <c:v>-0.11910413155573885</c:v>
                </c:pt>
                <c:pt idx="11845">
                  <c:v>-0.114785629660344</c:v>
                </c:pt>
                <c:pt idx="11846">
                  <c:v>-0.11031009133238934</c:v>
                </c:pt>
                <c:pt idx="11847">
                  <c:v>-0.11031009133238934</c:v>
                </c:pt>
                <c:pt idx="11848">
                  <c:v>-0.11031009133238934</c:v>
                </c:pt>
                <c:pt idx="11849">
                  <c:v>-0.11180193744170763</c:v>
                </c:pt>
                <c:pt idx="11850">
                  <c:v>-0.11046712776494916</c:v>
                </c:pt>
                <c:pt idx="11851">
                  <c:v>-0.11376489284870517</c:v>
                </c:pt>
                <c:pt idx="11852">
                  <c:v>-0.11470711144406409</c:v>
                </c:pt>
                <c:pt idx="11853">
                  <c:v>-0.12004635015109766</c:v>
                </c:pt>
                <c:pt idx="11854">
                  <c:v>-0.12004635015109766</c:v>
                </c:pt>
                <c:pt idx="11855">
                  <c:v>-0.12004635015109766</c:v>
                </c:pt>
                <c:pt idx="11856">
                  <c:v>-0.11926116798829867</c:v>
                </c:pt>
                <c:pt idx="11857">
                  <c:v>-0.12130264161157611</c:v>
                </c:pt>
                <c:pt idx="11858">
                  <c:v>-0.11871154047433918</c:v>
                </c:pt>
                <c:pt idx="11859">
                  <c:v>-0.11345081998358564</c:v>
                </c:pt>
                <c:pt idx="11860">
                  <c:v>-0.10756195376259259</c:v>
                </c:pt>
                <c:pt idx="11861">
                  <c:v>-0.10756195376259259</c:v>
                </c:pt>
                <c:pt idx="11862">
                  <c:v>-0.10756195376259259</c:v>
                </c:pt>
                <c:pt idx="11863">
                  <c:v>-0.1052064072741955</c:v>
                </c:pt>
                <c:pt idx="11864">
                  <c:v>-0.1076404719788725</c:v>
                </c:pt>
                <c:pt idx="11865">
                  <c:v>-0.10740491733003288</c:v>
                </c:pt>
                <c:pt idx="11866">
                  <c:v>-0.10740491733003288</c:v>
                </c:pt>
                <c:pt idx="11867">
                  <c:v>-0.10740491733003288</c:v>
                </c:pt>
                <c:pt idx="11868">
                  <c:v>-0.10740491733003288</c:v>
                </c:pt>
                <c:pt idx="11869">
                  <c:v>-0.10740491733003288</c:v>
                </c:pt>
                <c:pt idx="11870">
                  <c:v>-0.11392192928126499</c:v>
                </c:pt>
                <c:pt idx="11871">
                  <c:v>-0.11407896571382481</c:v>
                </c:pt>
                <c:pt idx="11872">
                  <c:v>-0.11455007501150427</c:v>
                </c:pt>
                <c:pt idx="11873">
                  <c:v>-0.1140004474975449</c:v>
                </c:pt>
                <c:pt idx="11874">
                  <c:v>-0.11871154047433918</c:v>
                </c:pt>
                <c:pt idx="11875">
                  <c:v>-0.11871154047433918</c:v>
                </c:pt>
                <c:pt idx="11876">
                  <c:v>-0.11871154047433918</c:v>
                </c:pt>
                <c:pt idx="11877">
                  <c:v>-0.1194967226371384</c:v>
                </c:pt>
                <c:pt idx="11878">
                  <c:v>-0.12012486836737757</c:v>
                </c:pt>
                <c:pt idx="11879">
                  <c:v>-0.11674858506734165</c:v>
                </c:pt>
                <c:pt idx="11880">
                  <c:v>-0.11651303041850192</c:v>
                </c:pt>
                <c:pt idx="11881">
                  <c:v>-0.11517822074174355</c:v>
                </c:pt>
                <c:pt idx="11882">
                  <c:v>-0.11517822074174355</c:v>
                </c:pt>
                <c:pt idx="11883">
                  <c:v>-0.11517822074174355</c:v>
                </c:pt>
                <c:pt idx="11884">
                  <c:v>-0.11612043933710248</c:v>
                </c:pt>
                <c:pt idx="11885">
                  <c:v>-0.11988931371853784</c:v>
                </c:pt>
                <c:pt idx="11886">
                  <c:v>-0.11879005869061909</c:v>
                </c:pt>
                <c:pt idx="11887">
                  <c:v>-0.11470711144406409</c:v>
                </c:pt>
                <c:pt idx="11888">
                  <c:v>-0.11902561333945882</c:v>
                </c:pt>
                <c:pt idx="11889">
                  <c:v>-0.11902561333945882</c:v>
                </c:pt>
                <c:pt idx="11890">
                  <c:v>-0.11902561333945882</c:v>
                </c:pt>
                <c:pt idx="11891">
                  <c:v>-0.11996783193481775</c:v>
                </c:pt>
                <c:pt idx="11892">
                  <c:v>-0.12444337026277241</c:v>
                </c:pt>
                <c:pt idx="11893">
                  <c:v>-0.12538558885813134</c:v>
                </c:pt>
                <c:pt idx="11894">
                  <c:v>-0.12491447956045176</c:v>
                </c:pt>
                <c:pt idx="11895">
                  <c:v>-0.12648484388604986</c:v>
                </c:pt>
                <c:pt idx="11896">
                  <c:v>-0.12648484388604986</c:v>
                </c:pt>
                <c:pt idx="11897">
                  <c:v>-0.12648484388604986</c:v>
                </c:pt>
                <c:pt idx="11898">
                  <c:v>-0.12499299777673167</c:v>
                </c:pt>
                <c:pt idx="11899">
                  <c:v>-0.12428633383021259</c:v>
                </c:pt>
                <c:pt idx="11900">
                  <c:v>-0.13048927291632517</c:v>
                </c:pt>
                <c:pt idx="11901">
                  <c:v>-0.12978260896980587</c:v>
                </c:pt>
                <c:pt idx="11902">
                  <c:v>-0.12789817177908824</c:v>
                </c:pt>
                <c:pt idx="11903">
                  <c:v>-0.12789817177908824</c:v>
                </c:pt>
                <c:pt idx="11904">
                  <c:v>-0.12789817177908824</c:v>
                </c:pt>
                <c:pt idx="11905">
                  <c:v>-0.1204389412324971</c:v>
                </c:pt>
                <c:pt idx="11906">
                  <c:v>-0.12075301409761685</c:v>
                </c:pt>
                <c:pt idx="11907">
                  <c:v>-0.12083153231389676</c:v>
                </c:pt>
                <c:pt idx="11908">
                  <c:v>-0.12232337842321495</c:v>
                </c:pt>
                <c:pt idx="11909">
                  <c:v>-0.12075301409761685</c:v>
                </c:pt>
                <c:pt idx="11910">
                  <c:v>-0.12075301409761685</c:v>
                </c:pt>
                <c:pt idx="11911">
                  <c:v>-0.12075301409761685</c:v>
                </c:pt>
                <c:pt idx="11912">
                  <c:v>-0.11965375906969811</c:v>
                </c:pt>
                <c:pt idx="11913">
                  <c:v>-0.12303004236973403</c:v>
                </c:pt>
                <c:pt idx="11914">
                  <c:v>-0.12546410707441125</c:v>
                </c:pt>
                <c:pt idx="11915">
                  <c:v>-0.12797668999536815</c:v>
                </c:pt>
                <c:pt idx="11916">
                  <c:v>-0.12931149967212652</c:v>
                </c:pt>
                <c:pt idx="11917">
                  <c:v>-0.12931149967212652</c:v>
                </c:pt>
                <c:pt idx="11918">
                  <c:v>-0.12931149967212652</c:v>
                </c:pt>
                <c:pt idx="11919">
                  <c:v>-0.13033223648376535</c:v>
                </c:pt>
                <c:pt idx="11920">
                  <c:v>-0.12852631750932741</c:v>
                </c:pt>
                <c:pt idx="11921">
                  <c:v>-0.12978260896980587</c:v>
                </c:pt>
                <c:pt idx="11922">
                  <c:v>-0.13017520005120553</c:v>
                </c:pt>
                <c:pt idx="11923">
                  <c:v>-0.12499299777673167</c:v>
                </c:pt>
                <c:pt idx="11924">
                  <c:v>-0.12499299777673167</c:v>
                </c:pt>
                <c:pt idx="11925">
                  <c:v>-0.12499299777673167</c:v>
                </c:pt>
                <c:pt idx="11926">
                  <c:v>-0.1284477992930475</c:v>
                </c:pt>
                <c:pt idx="11927">
                  <c:v>-0.12923298145584661</c:v>
                </c:pt>
                <c:pt idx="11928">
                  <c:v>-0.13025371826748544</c:v>
                </c:pt>
                <c:pt idx="11929">
                  <c:v>-0.13198111902564336</c:v>
                </c:pt>
                <c:pt idx="11930">
                  <c:v>-0.1371633213001171</c:v>
                </c:pt>
                <c:pt idx="11931">
                  <c:v>-0.1371633213001171</c:v>
                </c:pt>
                <c:pt idx="11932">
                  <c:v>-0.1371633213001171</c:v>
                </c:pt>
                <c:pt idx="11933">
                  <c:v>-0.13896924027455493</c:v>
                </c:pt>
                <c:pt idx="11934">
                  <c:v>-0.13849813097687547</c:v>
                </c:pt>
                <c:pt idx="11935">
                  <c:v>-0.13370851978380127</c:v>
                </c:pt>
                <c:pt idx="11936">
                  <c:v>-0.13370851978380127</c:v>
                </c:pt>
                <c:pt idx="11937">
                  <c:v>-0.13417962908148062</c:v>
                </c:pt>
                <c:pt idx="11938">
                  <c:v>-0.13417962908148062</c:v>
                </c:pt>
                <c:pt idx="11939">
                  <c:v>-0.13417962908148062</c:v>
                </c:pt>
                <c:pt idx="11940">
                  <c:v>-0.13268778297216244</c:v>
                </c:pt>
                <c:pt idx="11941">
                  <c:v>-0.13292333762100217</c:v>
                </c:pt>
                <c:pt idx="11942">
                  <c:v>-0.13559295697451901</c:v>
                </c:pt>
                <c:pt idx="11943">
                  <c:v>-0.13151000972796378</c:v>
                </c:pt>
                <c:pt idx="11944">
                  <c:v>-0.13056779113260508</c:v>
                </c:pt>
                <c:pt idx="11945">
                  <c:v>-0.13056779113260508</c:v>
                </c:pt>
                <c:pt idx="11946">
                  <c:v>-0.13056779113260508</c:v>
                </c:pt>
                <c:pt idx="11947">
                  <c:v>-0.13629962092103809</c:v>
                </c:pt>
                <c:pt idx="11948">
                  <c:v>-0.13072482756516479</c:v>
                </c:pt>
                <c:pt idx="11949">
                  <c:v>-0.13402259264892091</c:v>
                </c:pt>
                <c:pt idx="11950">
                  <c:v>-0.13315889226984179</c:v>
                </c:pt>
                <c:pt idx="11951">
                  <c:v>-0.13496481124427984</c:v>
                </c:pt>
                <c:pt idx="11952">
                  <c:v>-0.13496481124427984</c:v>
                </c:pt>
                <c:pt idx="11953">
                  <c:v>-0.13496481124427984</c:v>
                </c:pt>
                <c:pt idx="11954">
                  <c:v>-0.13700628486755728</c:v>
                </c:pt>
                <c:pt idx="11955">
                  <c:v>-0.13488629302799993</c:v>
                </c:pt>
                <c:pt idx="11956">
                  <c:v>-0.14093219568155246</c:v>
                </c:pt>
                <c:pt idx="11957">
                  <c:v>-0.14250256000715067</c:v>
                </c:pt>
                <c:pt idx="11958">
                  <c:v>-0.14116775033039219</c:v>
                </c:pt>
                <c:pt idx="11959">
                  <c:v>-0.14116775033039219</c:v>
                </c:pt>
                <c:pt idx="11960">
                  <c:v>-0.14116775033039219</c:v>
                </c:pt>
                <c:pt idx="11961">
                  <c:v>-0.14430847898158838</c:v>
                </c:pt>
                <c:pt idx="11962">
                  <c:v>-0.14179589606063159</c:v>
                </c:pt>
                <c:pt idx="11963">
                  <c:v>-0.1395973860047941</c:v>
                </c:pt>
                <c:pt idx="11964">
                  <c:v>-0.13912627670711475</c:v>
                </c:pt>
                <c:pt idx="11965">
                  <c:v>-0.13818405811175594</c:v>
                </c:pt>
                <c:pt idx="11966">
                  <c:v>-0.13818405811175594</c:v>
                </c:pt>
                <c:pt idx="11967">
                  <c:v>-0.13818405811175594</c:v>
                </c:pt>
                <c:pt idx="11968">
                  <c:v>-0.13865516740943529</c:v>
                </c:pt>
                <c:pt idx="11969">
                  <c:v>-0.13991145886991385</c:v>
                </c:pt>
                <c:pt idx="11970">
                  <c:v>-0.1387336856257152</c:v>
                </c:pt>
                <c:pt idx="11971">
                  <c:v>-0.13598554805591845</c:v>
                </c:pt>
                <c:pt idx="11972">
                  <c:v>-0.13315889226984179</c:v>
                </c:pt>
                <c:pt idx="11973">
                  <c:v>-0.13315889226984179</c:v>
                </c:pt>
                <c:pt idx="11974">
                  <c:v>-0.13315889226984179</c:v>
                </c:pt>
                <c:pt idx="11975">
                  <c:v>-0.13410111086520071</c:v>
                </c:pt>
                <c:pt idx="11976">
                  <c:v>-0.13386555621636109</c:v>
                </c:pt>
                <c:pt idx="11977">
                  <c:v>-0.1308033457814447</c:v>
                </c:pt>
                <c:pt idx="11978">
                  <c:v>-0.12672039853488959</c:v>
                </c:pt>
                <c:pt idx="11979">
                  <c:v>-0.12303004236973403</c:v>
                </c:pt>
                <c:pt idx="11980">
                  <c:v>-0.12303004236973403</c:v>
                </c:pt>
                <c:pt idx="11981">
                  <c:v>-0.12303004236973403</c:v>
                </c:pt>
                <c:pt idx="11982">
                  <c:v>-0.12467892491161203</c:v>
                </c:pt>
                <c:pt idx="11983">
                  <c:v>-0.12656336210232977</c:v>
                </c:pt>
                <c:pt idx="11984">
                  <c:v>-0.12617077102093033</c:v>
                </c:pt>
                <c:pt idx="11985">
                  <c:v>-0.12813372642792786</c:v>
                </c:pt>
                <c:pt idx="11986">
                  <c:v>-0.13017520005120553</c:v>
                </c:pt>
                <c:pt idx="11987">
                  <c:v>-0.13017520005120553</c:v>
                </c:pt>
                <c:pt idx="11988">
                  <c:v>-0.13017520005120553</c:v>
                </c:pt>
                <c:pt idx="11989">
                  <c:v>-0.12860483572560744</c:v>
                </c:pt>
                <c:pt idx="11990">
                  <c:v>-0.12766261713024851</c:v>
                </c:pt>
                <c:pt idx="11991">
                  <c:v>-0.12467892491161203</c:v>
                </c:pt>
                <c:pt idx="11992">
                  <c:v>-0.12452188847905232</c:v>
                </c:pt>
                <c:pt idx="11993">
                  <c:v>-0.12334411523485367</c:v>
                </c:pt>
                <c:pt idx="11994">
                  <c:v>-0.12334411523485367</c:v>
                </c:pt>
                <c:pt idx="11995">
                  <c:v>-0.12334411523485367</c:v>
                </c:pt>
                <c:pt idx="11996">
                  <c:v>-0.12640632566976995</c:v>
                </c:pt>
                <c:pt idx="11997">
                  <c:v>-0.13048927291632517</c:v>
                </c:pt>
                <c:pt idx="11998">
                  <c:v>-0.13119593686284425</c:v>
                </c:pt>
                <c:pt idx="11999">
                  <c:v>-0.13245222832332271</c:v>
                </c:pt>
                <c:pt idx="12000">
                  <c:v>-0.13504332946055975</c:v>
                </c:pt>
                <c:pt idx="12001">
                  <c:v>-0.13504332946055975</c:v>
                </c:pt>
                <c:pt idx="12002">
                  <c:v>-0.13504332946055975</c:v>
                </c:pt>
                <c:pt idx="12003">
                  <c:v>-0.13378703800008118</c:v>
                </c:pt>
                <c:pt idx="12004">
                  <c:v>-0.13574999340707883</c:v>
                </c:pt>
                <c:pt idx="12005">
                  <c:v>-0.13582851162335863</c:v>
                </c:pt>
                <c:pt idx="12006">
                  <c:v>-0.13465073837916008</c:v>
                </c:pt>
                <c:pt idx="12007">
                  <c:v>-0.13237371010704291</c:v>
                </c:pt>
                <c:pt idx="12008">
                  <c:v>-0.13237371010704291</c:v>
                </c:pt>
                <c:pt idx="12009">
                  <c:v>-0.13237371010704291</c:v>
                </c:pt>
                <c:pt idx="12010">
                  <c:v>-0.1308033457814447</c:v>
                </c:pt>
                <c:pt idx="12011">
                  <c:v>-0.13017520005120553</c:v>
                </c:pt>
                <c:pt idx="12012">
                  <c:v>-0.13064630934888499</c:v>
                </c:pt>
                <c:pt idx="12013">
                  <c:v>-0.13182408259308354</c:v>
                </c:pt>
                <c:pt idx="12014">
                  <c:v>-0.13457222016288017</c:v>
                </c:pt>
                <c:pt idx="12015">
                  <c:v>-0.13457222016288017</c:v>
                </c:pt>
                <c:pt idx="12016">
                  <c:v>-0.13457222016288017</c:v>
                </c:pt>
                <c:pt idx="12017">
                  <c:v>-0.13527888410939937</c:v>
                </c:pt>
                <c:pt idx="12018">
                  <c:v>-0.13488629302799993</c:v>
                </c:pt>
                <c:pt idx="12019">
                  <c:v>-0.1364566573535978</c:v>
                </c:pt>
                <c:pt idx="12020">
                  <c:v>-0.13574999340707883</c:v>
                </c:pt>
                <c:pt idx="12021">
                  <c:v>-0.13512184767683955</c:v>
                </c:pt>
                <c:pt idx="12022">
                  <c:v>-0.13512184767683955</c:v>
                </c:pt>
                <c:pt idx="12023">
                  <c:v>-0.13512184767683955</c:v>
                </c:pt>
                <c:pt idx="12024">
                  <c:v>-0.13025371826748544</c:v>
                </c:pt>
                <c:pt idx="12025">
                  <c:v>-0.12993964540236569</c:v>
                </c:pt>
                <c:pt idx="12026">
                  <c:v>-0.13033223648376535</c:v>
                </c:pt>
                <c:pt idx="12027">
                  <c:v>-0.12829076286048768</c:v>
                </c:pt>
                <c:pt idx="12028">
                  <c:v>-0.13182408259308354</c:v>
                </c:pt>
                <c:pt idx="12029">
                  <c:v>-0.13182408259308354</c:v>
                </c:pt>
                <c:pt idx="12030">
                  <c:v>-0.13182408259308354</c:v>
                </c:pt>
                <c:pt idx="12031">
                  <c:v>-0.13143149151168387</c:v>
                </c:pt>
                <c:pt idx="12032">
                  <c:v>-0.12907594502328679</c:v>
                </c:pt>
                <c:pt idx="12033">
                  <c:v>-0.12624928923721024</c:v>
                </c:pt>
                <c:pt idx="12034">
                  <c:v>-0.12624928923721024</c:v>
                </c:pt>
                <c:pt idx="12035">
                  <c:v>-0.12695595318372932</c:v>
                </c:pt>
                <c:pt idx="12036">
                  <c:v>-0.12695595318372932</c:v>
                </c:pt>
                <c:pt idx="12037">
                  <c:v>-0.12695595318372932</c:v>
                </c:pt>
                <c:pt idx="12038">
                  <c:v>-0.12515003420929149</c:v>
                </c:pt>
                <c:pt idx="12039">
                  <c:v>-0.12460040669533223</c:v>
                </c:pt>
                <c:pt idx="12040">
                  <c:v>-0.1275840989139686</c:v>
                </c:pt>
                <c:pt idx="12041">
                  <c:v>-0.12687743496744941</c:v>
                </c:pt>
                <c:pt idx="12042">
                  <c:v>-0.13017520005120553</c:v>
                </c:pt>
                <c:pt idx="12043">
                  <c:v>-0.13017520005120553</c:v>
                </c:pt>
                <c:pt idx="12044">
                  <c:v>-0.13017520005120553</c:v>
                </c:pt>
                <c:pt idx="12045">
                  <c:v>-0.12954705432096625</c:v>
                </c:pt>
                <c:pt idx="12046">
                  <c:v>-0.12946853610468634</c:v>
                </c:pt>
                <c:pt idx="12047">
                  <c:v>-0.12923298145584661</c:v>
                </c:pt>
                <c:pt idx="12048">
                  <c:v>-0.12876187215816726</c:v>
                </c:pt>
                <c:pt idx="12049">
                  <c:v>-0.12255893307205468</c:v>
                </c:pt>
                <c:pt idx="12050">
                  <c:v>-0.12255893307205468</c:v>
                </c:pt>
                <c:pt idx="12051">
                  <c:v>-0.12255893307205468</c:v>
                </c:pt>
                <c:pt idx="12052">
                  <c:v>-0.12083153231389676</c:v>
                </c:pt>
                <c:pt idx="12053">
                  <c:v>-0.12861268754723543</c:v>
                </c:pt>
                <c:pt idx="12054">
                  <c:v>-0.12861268754723543</c:v>
                </c:pt>
                <c:pt idx="12055">
                  <c:v>-0.13172200891191965</c:v>
                </c:pt>
                <c:pt idx="12056">
                  <c:v>-0.13265480532132501</c:v>
                </c:pt>
                <c:pt idx="12057">
                  <c:v>-0.13265480532132501</c:v>
                </c:pt>
                <c:pt idx="12058">
                  <c:v>-0.13265480532132501</c:v>
                </c:pt>
                <c:pt idx="12059">
                  <c:v>-0.12993414912722623</c:v>
                </c:pt>
                <c:pt idx="12060">
                  <c:v>-0.1331989365601447</c:v>
                </c:pt>
                <c:pt idx="12061">
                  <c:v>-0.13693012219776579</c:v>
                </c:pt>
                <c:pt idx="12062">
                  <c:v>-0.13677465612953155</c:v>
                </c:pt>
                <c:pt idx="12063">
                  <c:v>-0.13560866061777488</c:v>
                </c:pt>
                <c:pt idx="12064">
                  <c:v>-0.13560866061777488</c:v>
                </c:pt>
                <c:pt idx="12065">
                  <c:v>-0.13560866061777488</c:v>
                </c:pt>
                <c:pt idx="12066">
                  <c:v>-0.13459813117425268</c:v>
                </c:pt>
                <c:pt idx="12067">
                  <c:v>-0.13506452937895519</c:v>
                </c:pt>
                <c:pt idx="12068">
                  <c:v>-0.13335440262837894</c:v>
                </c:pt>
                <c:pt idx="12069">
                  <c:v>-0.13444266510601843</c:v>
                </c:pt>
                <c:pt idx="12070">
                  <c:v>-0.13809611770952246</c:v>
                </c:pt>
                <c:pt idx="12071">
                  <c:v>-0.13809611770952246</c:v>
                </c:pt>
                <c:pt idx="12072">
                  <c:v>-0.13809611770952246</c:v>
                </c:pt>
                <c:pt idx="12073">
                  <c:v>-0.13762971950481984</c:v>
                </c:pt>
                <c:pt idx="12074">
                  <c:v>-0.13856251591422497</c:v>
                </c:pt>
                <c:pt idx="12075">
                  <c:v>-0.13786291860717115</c:v>
                </c:pt>
                <c:pt idx="12076">
                  <c:v>-0.14089450693773831</c:v>
                </c:pt>
                <c:pt idx="12077">
                  <c:v>-0.14314876492713424</c:v>
                </c:pt>
                <c:pt idx="12078">
                  <c:v>-0.14314876492713424</c:v>
                </c:pt>
                <c:pt idx="12079">
                  <c:v>-0.14314876492713424</c:v>
                </c:pt>
                <c:pt idx="12080">
                  <c:v>-0.14369289616595415</c:v>
                </c:pt>
                <c:pt idx="12081">
                  <c:v>-0.14338196402948555</c:v>
                </c:pt>
                <c:pt idx="12082">
                  <c:v>-0.14423702740477384</c:v>
                </c:pt>
                <c:pt idx="12083">
                  <c:v>-0.14260463368831455</c:v>
                </c:pt>
                <c:pt idx="12084">
                  <c:v>-0.1377074525389369</c:v>
                </c:pt>
                <c:pt idx="12085">
                  <c:v>-0.1377074525389369</c:v>
                </c:pt>
                <c:pt idx="12086">
                  <c:v>-0.1377074525389369</c:v>
                </c:pt>
                <c:pt idx="12087">
                  <c:v>-0.14042810873303568</c:v>
                </c:pt>
                <c:pt idx="12088">
                  <c:v>-0.14167183727890931</c:v>
                </c:pt>
                <c:pt idx="12089">
                  <c:v>-0.1451698238141792</c:v>
                </c:pt>
                <c:pt idx="12090">
                  <c:v>-0.14649128539416989</c:v>
                </c:pt>
                <c:pt idx="12091">
                  <c:v>-0.1493674076565028</c:v>
                </c:pt>
                <c:pt idx="12092">
                  <c:v>-0.1493674076565028</c:v>
                </c:pt>
                <c:pt idx="12093">
                  <c:v>-0.1493674076565028</c:v>
                </c:pt>
                <c:pt idx="12094">
                  <c:v>-0.15201033081648452</c:v>
                </c:pt>
                <c:pt idx="12095">
                  <c:v>-0.15162166564589896</c:v>
                </c:pt>
                <c:pt idx="12096">
                  <c:v>-0.15496418611293461</c:v>
                </c:pt>
                <c:pt idx="12097">
                  <c:v>-0.15737391017056479</c:v>
                </c:pt>
                <c:pt idx="12098">
                  <c:v>-0.1581512405117359</c:v>
                </c:pt>
                <c:pt idx="12099">
                  <c:v>-0.1581512405117359</c:v>
                </c:pt>
                <c:pt idx="12100">
                  <c:v>-0.1581512405117359</c:v>
                </c:pt>
                <c:pt idx="12101">
                  <c:v>-0.15784030837526752</c:v>
                </c:pt>
                <c:pt idx="12102">
                  <c:v>-0.16118282884230306</c:v>
                </c:pt>
                <c:pt idx="12103">
                  <c:v>-0.16017229939878064</c:v>
                </c:pt>
                <c:pt idx="12104">
                  <c:v>-0.16180469311523993</c:v>
                </c:pt>
                <c:pt idx="12105">
                  <c:v>-0.15714071106821348</c:v>
                </c:pt>
                <c:pt idx="12106">
                  <c:v>-0.15714071106821348</c:v>
                </c:pt>
                <c:pt idx="12107">
                  <c:v>-0.15714071106821348</c:v>
                </c:pt>
                <c:pt idx="12108">
                  <c:v>-0.15644111376115966</c:v>
                </c:pt>
                <c:pt idx="12109">
                  <c:v>-0.15434232183999763</c:v>
                </c:pt>
                <c:pt idx="12110">
                  <c:v>-0.15434232183999763</c:v>
                </c:pt>
                <c:pt idx="12111">
                  <c:v>-0.14509209078006191</c:v>
                </c:pt>
                <c:pt idx="12112">
                  <c:v>-0.14299329885890011</c:v>
                </c:pt>
                <c:pt idx="12113">
                  <c:v>-0.14299329885890011</c:v>
                </c:pt>
                <c:pt idx="12114">
                  <c:v>-0.14299329885890011</c:v>
                </c:pt>
                <c:pt idx="12115">
                  <c:v>-0.13467586420836974</c:v>
                </c:pt>
                <c:pt idx="12116">
                  <c:v>-0.13164427587780259</c:v>
                </c:pt>
                <c:pt idx="12117">
                  <c:v>-0.1345203981401355</c:v>
                </c:pt>
                <c:pt idx="12118">
                  <c:v>-0.12635842955783938</c:v>
                </c:pt>
                <c:pt idx="12119">
                  <c:v>-0.12278270998845242</c:v>
                </c:pt>
                <c:pt idx="12120">
                  <c:v>-0.12278270998845242</c:v>
                </c:pt>
                <c:pt idx="12121">
                  <c:v>-0.12278270998845242</c:v>
                </c:pt>
                <c:pt idx="12122">
                  <c:v>-0.11018995846148116</c:v>
                </c:pt>
                <c:pt idx="12123">
                  <c:v>-0.12324910819315515</c:v>
                </c:pt>
                <c:pt idx="12124">
                  <c:v>-0.12418190460256029</c:v>
                </c:pt>
                <c:pt idx="12125">
                  <c:v>-0.13071147946839723</c:v>
                </c:pt>
                <c:pt idx="12126">
                  <c:v>-0.13677465612953155</c:v>
                </c:pt>
                <c:pt idx="12127">
                  <c:v>-0.13677465612953155</c:v>
                </c:pt>
                <c:pt idx="12128">
                  <c:v>-0.13677465612953155</c:v>
                </c:pt>
                <c:pt idx="12129">
                  <c:v>-0.13086694553663147</c:v>
                </c:pt>
                <c:pt idx="12130">
                  <c:v>-0.14524755684829627</c:v>
                </c:pt>
                <c:pt idx="12131">
                  <c:v>-0.15169939868001614</c:v>
                </c:pt>
                <c:pt idx="12132">
                  <c:v>-0.16903386528813091</c:v>
                </c:pt>
                <c:pt idx="12133">
                  <c:v>-0.16872293315166242</c:v>
                </c:pt>
                <c:pt idx="12134">
                  <c:v>-0.16872293315166242</c:v>
                </c:pt>
                <c:pt idx="12135">
                  <c:v>-0.16872293315166242</c:v>
                </c:pt>
                <c:pt idx="12136">
                  <c:v>-0.16662414123050051</c:v>
                </c:pt>
                <c:pt idx="12137">
                  <c:v>-0.16149376097877144</c:v>
                </c:pt>
                <c:pt idx="12138">
                  <c:v>-0.15426458880588056</c:v>
                </c:pt>
                <c:pt idx="12139">
                  <c:v>-0.1427600997565488</c:v>
                </c:pt>
                <c:pt idx="12140">
                  <c:v>-0.13405399993543277</c:v>
                </c:pt>
                <c:pt idx="12141">
                  <c:v>-0.13405399993543277</c:v>
                </c:pt>
                <c:pt idx="12142">
                  <c:v>-0.13405399993543277</c:v>
                </c:pt>
                <c:pt idx="12143">
                  <c:v>-0.14136090514244082</c:v>
                </c:pt>
                <c:pt idx="12144">
                  <c:v>-0.14268236672243173</c:v>
                </c:pt>
                <c:pt idx="12145">
                  <c:v>-0.14789048000827776</c:v>
                </c:pt>
                <c:pt idx="12146">
                  <c:v>-0.15613018162469117</c:v>
                </c:pt>
                <c:pt idx="12147">
                  <c:v>-0.15986136726231226</c:v>
                </c:pt>
                <c:pt idx="12148">
                  <c:v>-0.15986136726231226</c:v>
                </c:pt>
                <c:pt idx="12149">
                  <c:v>-0.15986136726231226</c:v>
                </c:pt>
                <c:pt idx="12150">
                  <c:v>-0.16118282884230306</c:v>
                </c:pt>
                <c:pt idx="12151">
                  <c:v>-0.15356499149882663</c:v>
                </c:pt>
                <c:pt idx="12152">
                  <c:v>-0.15613018162469117</c:v>
                </c:pt>
                <c:pt idx="12153">
                  <c:v>-0.15061113620237654</c:v>
                </c:pt>
                <c:pt idx="12154">
                  <c:v>-0.14998927192943978</c:v>
                </c:pt>
                <c:pt idx="12155">
                  <c:v>-0.14998927192943978</c:v>
                </c:pt>
                <c:pt idx="12156">
                  <c:v>-0.14998927192943978</c:v>
                </c:pt>
                <c:pt idx="12157">
                  <c:v>-0.15169939868001614</c:v>
                </c:pt>
                <c:pt idx="12158">
                  <c:v>-0.14656901842828696</c:v>
                </c:pt>
                <c:pt idx="12159">
                  <c:v>-0.15216579688471865</c:v>
                </c:pt>
                <c:pt idx="12160">
                  <c:v>-0.15776257534115046</c:v>
                </c:pt>
                <c:pt idx="12161">
                  <c:v>-0.15457552094234905</c:v>
                </c:pt>
                <c:pt idx="12162">
                  <c:v>-0.15457552094234905</c:v>
                </c:pt>
                <c:pt idx="12163">
                  <c:v>-0.15457552094234905</c:v>
                </c:pt>
                <c:pt idx="12164">
                  <c:v>-0.15566378341998843</c:v>
                </c:pt>
                <c:pt idx="12165">
                  <c:v>-0.15613018162469117</c:v>
                </c:pt>
                <c:pt idx="12166">
                  <c:v>-0.15877310478467277</c:v>
                </c:pt>
                <c:pt idx="12167">
                  <c:v>-0.16234882435405973</c:v>
                </c:pt>
                <c:pt idx="12168">
                  <c:v>-0.1589285708529069</c:v>
                </c:pt>
                <c:pt idx="12169">
                  <c:v>-0.1589285708529069</c:v>
                </c:pt>
                <c:pt idx="12170">
                  <c:v>-0.1589285708529069</c:v>
                </c:pt>
                <c:pt idx="12171">
                  <c:v>-0.15830670657997015</c:v>
                </c:pt>
                <c:pt idx="12172">
                  <c:v>-0.15908403692114115</c:v>
                </c:pt>
                <c:pt idx="12173">
                  <c:v>-0.15480872004470037</c:v>
                </c:pt>
                <c:pt idx="12174">
                  <c:v>-0.14843461124709767</c:v>
                </c:pt>
                <c:pt idx="12175">
                  <c:v>-0.14625808629181858</c:v>
                </c:pt>
                <c:pt idx="12176">
                  <c:v>-0.14625808629181858</c:v>
                </c:pt>
                <c:pt idx="12177">
                  <c:v>-0.14625808629181858</c:v>
                </c:pt>
                <c:pt idx="12178">
                  <c:v>-0.15224352991883583</c:v>
                </c:pt>
                <c:pt idx="12179">
                  <c:v>-0.15752937623879892</c:v>
                </c:pt>
                <c:pt idx="12180">
                  <c:v>-0.16094962973995186</c:v>
                </c:pt>
                <c:pt idx="12181">
                  <c:v>-0.15799577444350177</c:v>
                </c:pt>
                <c:pt idx="12182">
                  <c:v>-0.15737391017056479</c:v>
                </c:pt>
                <c:pt idx="12183">
                  <c:v>-0.15737391017056479</c:v>
                </c:pt>
                <c:pt idx="12184">
                  <c:v>-0.15737391017056479</c:v>
                </c:pt>
                <c:pt idx="12185">
                  <c:v>-0.1600168333305465</c:v>
                </c:pt>
                <c:pt idx="12186">
                  <c:v>-0.15690751196586217</c:v>
                </c:pt>
                <c:pt idx="12187">
                  <c:v>-0.1592395029893755</c:v>
                </c:pt>
                <c:pt idx="12188">
                  <c:v>-0.16017229939878064</c:v>
                </c:pt>
                <c:pt idx="12189">
                  <c:v>-0.15931723602349257</c:v>
                </c:pt>
                <c:pt idx="12190">
                  <c:v>-0.15931723602349257</c:v>
                </c:pt>
                <c:pt idx="12191">
                  <c:v>-0.15931723602349257</c:v>
                </c:pt>
                <c:pt idx="12192">
                  <c:v>-0.15177713171413321</c:v>
                </c:pt>
                <c:pt idx="12193">
                  <c:v>-0.15107753440707916</c:v>
                </c:pt>
                <c:pt idx="12194">
                  <c:v>-0.14672448449652131</c:v>
                </c:pt>
                <c:pt idx="12195">
                  <c:v>-0.14890100945180018</c:v>
                </c:pt>
                <c:pt idx="12196">
                  <c:v>-0.15270992812353834</c:v>
                </c:pt>
                <c:pt idx="12197">
                  <c:v>-0.15270992812353834</c:v>
                </c:pt>
                <c:pt idx="12198">
                  <c:v>-0.15270992812353834</c:v>
                </c:pt>
                <c:pt idx="12199">
                  <c:v>-0.15278766115765552</c:v>
                </c:pt>
                <c:pt idx="12200">
                  <c:v>-0.14649128539416989</c:v>
                </c:pt>
                <c:pt idx="12201">
                  <c:v>-0.14470342560947647</c:v>
                </c:pt>
                <c:pt idx="12202">
                  <c:v>-0.1390289141189277</c:v>
                </c:pt>
                <c:pt idx="12203">
                  <c:v>-0.13731878736835146</c:v>
                </c:pt>
                <c:pt idx="12204">
                  <c:v>-0.13731878736835146</c:v>
                </c:pt>
                <c:pt idx="12205">
                  <c:v>-0.13731878736835146</c:v>
                </c:pt>
                <c:pt idx="12206">
                  <c:v>-0.1345203981401355</c:v>
                </c:pt>
                <c:pt idx="12207">
                  <c:v>-0.13179974194603683</c:v>
                </c:pt>
                <c:pt idx="12208">
                  <c:v>-0.12690256079665907</c:v>
                </c:pt>
                <c:pt idx="12209">
                  <c:v>-0.11881832524848002</c:v>
                </c:pt>
                <c:pt idx="12210">
                  <c:v>-0.12286044302256949</c:v>
                </c:pt>
                <c:pt idx="12211">
                  <c:v>-0.12286044302256949</c:v>
                </c:pt>
                <c:pt idx="12212">
                  <c:v>-0.12286044302256949</c:v>
                </c:pt>
                <c:pt idx="12213">
                  <c:v>-0.12223857874963273</c:v>
                </c:pt>
                <c:pt idx="12214">
                  <c:v>-0.11850739311201164</c:v>
                </c:pt>
                <c:pt idx="12215">
                  <c:v>-0.11625313512261548</c:v>
                </c:pt>
                <c:pt idx="12216">
                  <c:v>-0.12184991357904718</c:v>
                </c:pt>
                <c:pt idx="12217">
                  <c:v>-0.12519243404608271</c:v>
                </c:pt>
                <c:pt idx="12218">
                  <c:v>-0.12519243404608271</c:v>
                </c:pt>
                <c:pt idx="12219">
                  <c:v>-0.12519243404608271</c:v>
                </c:pt>
                <c:pt idx="12220">
                  <c:v>-0.1199065877261194</c:v>
                </c:pt>
                <c:pt idx="12221">
                  <c:v>-0.12449283673902867</c:v>
                </c:pt>
                <c:pt idx="12222">
                  <c:v>-0.12604749742137078</c:v>
                </c:pt>
                <c:pt idx="12223">
                  <c:v>-0.12923455182017218</c:v>
                </c:pt>
                <c:pt idx="12224">
                  <c:v>-0.13133334374133421</c:v>
                </c:pt>
                <c:pt idx="12225">
                  <c:v>-0.13133334374133421</c:v>
                </c:pt>
                <c:pt idx="12226">
                  <c:v>-0.13133334374133421</c:v>
                </c:pt>
                <c:pt idx="12227">
                  <c:v>-0.12488150190961433</c:v>
                </c:pt>
                <c:pt idx="12228">
                  <c:v>-0.12115031627199313</c:v>
                </c:pt>
                <c:pt idx="12229">
                  <c:v>-0.1255033661825512</c:v>
                </c:pt>
                <c:pt idx="12230">
                  <c:v>-0.12806855630841574</c:v>
                </c:pt>
                <c:pt idx="12231">
                  <c:v>-0.12806855630841574</c:v>
                </c:pt>
                <c:pt idx="12232">
                  <c:v>-0.12806855630841574</c:v>
                </c:pt>
                <c:pt idx="12233">
                  <c:v>-0.12806855630841574</c:v>
                </c:pt>
                <c:pt idx="12234">
                  <c:v>-0.12628069652372209</c:v>
                </c:pt>
                <c:pt idx="12235">
                  <c:v>-0.12698029383077614</c:v>
                </c:pt>
                <c:pt idx="12236">
                  <c:v>-0.1255033661825512</c:v>
                </c:pt>
                <c:pt idx="12237">
                  <c:v>-0.12643616259195645</c:v>
                </c:pt>
                <c:pt idx="12238">
                  <c:v>-0.12565883225078534</c:v>
                </c:pt>
                <c:pt idx="12239">
                  <c:v>-0.12565883225078534</c:v>
                </c:pt>
                <c:pt idx="12240">
                  <c:v>-0.12565883225078534</c:v>
                </c:pt>
                <c:pt idx="12241">
                  <c:v>-0.120994850203759</c:v>
                </c:pt>
                <c:pt idx="12242">
                  <c:v>-0.12394870550020898</c:v>
                </c:pt>
                <c:pt idx="12243">
                  <c:v>-0.11936245648729971</c:v>
                </c:pt>
                <c:pt idx="12244">
                  <c:v>-0.1230936421249208</c:v>
                </c:pt>
                <c:pt idx="12245">
                  <c:v>-0.12177218054493011</c:v>
                </c:pt>
                <c:pt idx="12246">
                  <c:v>-0.12177218054493011</c:v>
                </c:pt>
                <c:pt idx="12247">
                  <c:v>-0.12177218054493011</c:v>
                </c:pt>
                <c:pt idx="12248">
                  <c:v>-0.11850739311201164</c:v>
                </c:pt>
                <c:pt idx="12249">
                  <c:v>-0.11415434320145368</c:v>
                </c:pt>
                <c:pt idx="12250">
                  <c:v>-0.11306608072381408</c:v>
                </c:pt>
                <c:pt idx="12251">
                  <c:v>-0.11516487264497588</c:v>
                </c:pt>
                <c:pt idx="12252">
                  <c:v>-0.11182235217794034</c:v>
                </c:pt>
                <c:pt idx="12253">
                  <c:v>-0.11182235217794034</c:v>
                </c:pt>
                <c:pt idx="12254">
                  <c:v>-0.11182235217794034</c:v>
                </c:pt>
                <c:pt idx="12255">
                  <c:v>-0.11042315756383236</c:v>
                </c:pt>
                <c:pt idx="12256">
                  <c:v>-0.10404904876622967</c:v>
                </c:pt>
                <c:pt idx="12257">
                  <c:v>-0.1007842613333112</c:v>
                </c:pt>
                <c:pt idx="12258">
                  <c:v>-9.8763202446266463E-2</c:v>
                </c:pt>
                <c:pt idx="12259">
                  <c:v>-9.4099220399240124E-2</c:v>
                </c:pt>
                <c:pt idx="12260">
                  <c:v>-9.4099220399240124E-2</c:v>
                </c:pt>
                <c:pt idx="12261">
                  <c:v>-9.4099220399240124E-2</c:v>
                </c:pt>
                <c:pt idx="12262">
                  <c:v>-8.6559116089880761E-2</c:v>
                </c:pt>
                <c:pt idx="12263">
                  <c:v>-8.9435238352213675E-2</c:v>
                </c:pt>
                <c:pt idx="12264">
                  <c:v>-8.3527527759313602E-2</c:v>
                </c:pt>
                <c:pt idx="12265">
                  <c:v>-7.9174477848755531E-2</c:v>
                </c:pt>
                <c:pt idx="12266">
                  <c:v>-8.4771256305187337E-2</c:v>
                </c:pt>
                <c:pt idx="12267">
                  <c:v>-8.4771256305187337E-2</c:v>
                </c:pt>
                <c:pt idx="12268">
                  <c:v>-8.4771256305187337E-2</c:v>
                </c:pt>
                <c:pt idx="12269">
                  <c:v>-8.578178574870976E-2</c:v>
                </c:pt>
                <c:pt idx="12270">
                  <c:v>-8.2750197418142601E-2</c:v>
                </c:pt>
                <c:pt idx="12271">
                  <c:v>-7.8008482336999085E-2</c:v>
                </c:pt>
                <c:pt idx="12272">
                  <c:v>-7.6920219859359595E-2</c:v>
                </c:pt>
                <c:pt idx="12273">
                  <c:v>-8.383845989578198E-2</c:v>
                </c:pt>
                <c:pt idx="12274">
                  <c:v>-8.383845989578198E-2</c:v>
                </c:pt>
                <c:pt idx="12275">
                  <c:v>-8.383845989578198E-2</c:v>
                </c:pt>
                <c:pt idx="12276">
                  <c:v>-8.7725111601637429E-2</c:v>
                </c:pt>
                <c:pt idx="12277">
                  <c:v>-8.7491912499286117E-2</c:v>
                </c:pt>
                <c:pt idx="12278">
                  <c:v>-8.414939203225047E-2</c:v>
                </c:pt>
                <c:pt idx="12279">
                  <c:v>-8.1817401008737245E-2</c:v>
                </c:pt>
                <c:pt idx="12280">
                  <c:v>-7.9563143019341198E-2</c:v>
                </c:pt>
                <c:pt idx="12281">
                  <c:v>-7.9563143019341198E-2</c:v>
                </c:pt>
                <c:pt idx="12282">
                  <c:v>-7.9563143019341198E-2</c:v>
                </c:pt>
                <c:pt idx="12283">
                  <c:v>-7.7386618064062107E-2</c:v>
                </c:pt>
                <c:pt idx="12284">
                  <c:v>-7.2722636017035769E-2</c:v>
                </c:pt>
                <c:pt idx="12285">
                  <c:v>-7.9951808189926754E-2</c:v>
                </c:pt>
                <c:pt idx="12286">
                  <c:v>-7.816394840523333E-2</c:v>
                </c:pt>
                <c:pt idx="12287">
                  <c:v>-8.3138862588728046E-2</c:v>
                </c:pt>
                <c:pt idx="12288">
                  <c:v>-8.3138862588728046E-2</c:v>
                </c:pt>
                <c:pt idx="12289">
                  <c:v>-8.3138862588728046E-2</c:v>
                </c:pt>
                <c:pt idx="12290">
                  <c:v>-8.3760726861664914E-2</c:v>
                </c:pt>
                <c:pt idx="12291">
                  <c:v>-8.0185007292277954E-2</c:v>
                </c:pt>
                <c:pt idx="12292">
                  <c:v>-8.0495939428746444E-2</c:v>
                </c:pt>
                <c:pt idx="12293">
                  <c:v>-8.1117803701683311E-2</c:v>
                </c:pt>
                <c:pt idx="12294">
                  <c:v>-7.4743694904080615E-2</c:v>
                </c:pt>
                <c:pt idx="12295">
                  <c:v>-7.4743694904080615E-2</c:v>
                </c:pt>
                <c:pt idx="12296">
                  <c:v>-7.4743694904080615E-2</c:v>
                </c:pt>
                <c:pt idx="12297">
                  <c:v>-7.2178504778216079E-2</c:v>
                </c:pt>
                <c:pt idx="12298">
                  <c:v>-7.4199563665260815E-2</c:v>
                </c:pt>
                <c:pt idx="12299">
                  <c:v>-7.8630346609935842E-2</c:v>
                </c:pt>
                <c:pt idx="12300">
                  <c:v>-7.894127874640422E-2</c:v>
                </c:pt>
                <c:pt idx="12301">
                  <c:v>-7.979634212169251E-2</c:v>
                </c:pt>
                <c:pt idx="12302">
                  <c:v>-7.979634212169251E-2</c:v>
                </c:pt>
                <c:pt idx="12303">
                  <c:v>-7.979634212169251E-2</c:v>
                </c:pt>
                <c:pt idx="12304">
                  <c:v>-8.14287358381518E-2</c:v>
                </c:pt>
                <c:pt idx="12305">
                  <c:v>-8.4382591134601781E-2</c:v>
                </c:pt>
                <c:pt idx="12306">
                  <c:v>-8.2594731349908357E-2</c:v>
                </c:pt>
                <c:pt idx="12307">
                  <c:v>-8.1739667974620178E-2</c:v>
                </c:pt>
                <c:pt idx="12308">
                  <c:v>-7.9252210882872709E-2</c:v>
                </c:pt>
                <c:pt idx="12309">
                  <c:v>-7.9252210882872709E-2</c:v>
                </c:pt>
                <c:pt idx="12310">
                  <c:v>-7.9252210882872709E-2</c:v>
                </c:pt>
                <c:pt idx="12311">
                  <c:v>-7.7464351098179285E-2</c:v>
                </c:pt>
                <c:pt idx="12312">
                  <c:v>-7.9252210882872709E-2</c:v>
                </c:pt>
                <c:pt idx="12313">
                  <c:v>-8.1661934940503E-2</c:v>
                </c:pt>
                <c:pt idx="12314">
                  <c:v>-7.9096744814638464E-2</c:v>
                </c:pt>
                <c:pt idx="12315">
                  <c:v>-7.9874075155809576E-2</c:v>
                </c:pt>
                <c:pt idx="12316">
                  <c:v>-7.9874075155809576E-2</c:v>
                </c:pt>
                <c:pt idx="12317">
                  <c:v>-7.9874075155809576E-2</c:v>
                </c:pt>
                <c:pt idx="12318">
                  <c:v>-8.5159921475772782E-2</c:v>
                </c:pt>
                <c:pt idx="12319">
                  <c:v>-9.0057102625150542E-2</c:v>
                </c:pt>
                <c:pt idx="12320">
                  <c:v>-9.3710555228654568E-2</c:v>
                </c:pt>
                <c:pt idx="12321">
                  <c:v>-9.2700025785132145E-2</c:v>
                </c:pt>
                <c:pt idx="12322">
                  <c:v>-9.5964813218050615E-2</c:v>
                </c:pt>
                <c:pt idx="12323">
                  <c:v>-9.5964813218050615E-2</c:v>
                </c:pt>
                <c:pt idx="12324">
                  <c:v>-9.5964813218050615E-2</c:v>
                </c:pt>
                <c:pt idx="12325">
                  <c:v>-9.3321890058068901E-2</c:v>
                </c:pt>
                <c:pt idx="12326">
                  <c:v>-8.7258713396934806E-2</c:v>
                </c:pt>
                <c:pt idx="12327">
                  <c:v>-8.9124306215745297E-2</c:v>
                </c:pt>
                <c:pt idx="12328">
                  <c:v>-8.6870048226349139E-2</c:v>
                </c:pt>
                <c:pt idx="12329">
                  <c:v>-8.9512971386330853E-2</c:v>
                </c:pt>
                <c:pt idx="12330">
                  <c:v>-8.9512971386330853E-2</c:v>
                </c:pt>
                <c:pt idx="12331">
                  <c:v>-8.9512971386330853E-2</c:v>
                </c:pt>
                <c:pt idx="12332">
                  <c:v>-8.4227125066367647E-2</c:v>
                </c:pt>
                <c:pt idx="12333">
                  <c:v>-8.7880577669871562E-2</c:v>
                </c:pt>
                <c:pt idx="12334">
                  <c:v>-8.5859518782826827E-2</c:v>
                </c:pt>
                <c:pt idx="12335">
                  <c:v>-8.6014984851061072E-2</c:v>
                </c:pt>
                <c:pt idx="12336">
                  <c:v>-8.0884604599332111E-2</c:v>
                </c:pt>
                <c:pt idx="12337">
                  <c:v>-8.0884604599332111E-2</c:v>
                </c:pt>
                <c:pt idx="12338">
                  <c:v>-8.0884604599332111E-2</c:v>
                </c:pt>
                <c:pt idx="12339">
                  <c:v>-8.1739667974620178E-2</c:v>
                </c:pt>
                <c:pt idx="12340">
                  <c:v>-8.7103247328700451E-2</c:v>
                </c:pt>
                <c:pt idx="12341">
                  <c:v>-8.6947781260466206E-2</c:v>
                </c:pt>
                <c:pt idx="12342">
                  <c:v>-9.0057102625150542E-2</c:v>
                </c:pt>
                <c:pt idx="12343">
                  <c:v>-8.9124306215745297E-2</c:v>
                </c:pt>
                <c:pt idx="12344">
                  <c:v>-8.9124306215745297E-2</c:v>
                </c:pt>
                <c:pt idx="12345">
                  <c:v>-8.9124306215745297E-2</c:v>
                </c:pt>
                <c:pt idx="12346">
                  <c:v>-8.5393120578124093E-2</c:v>
                </c:pt>
                <c:pt idx="12347">
                  <c:v>-8.1117803701683311E-2</c:v>
                </c:pt>
                <c:pt idx="12348">
                  <c:v>-7.8008482336999085E-2</c:v>
                </c:pt>
                <c:pt idx="12349">
                  <c:v>-8.1506468872268867E-2</c:v>
                </c:pt>
                <c:pt idx="12350">
                  <c:v>-7.816394840523333E-2</c:v>
                </c:pt>
                <c:pt idx="12351">
                  <c:v>-7.816394840523333E-2</c:v>
                </c:pt>
                <c:pt idx="12352">
                  <c:v>-7.816394840523333E-2</c:v>
                </c:pt>
                <c:pt idx="12353">
                  <c:v>-8.2128333145205623E-2</c:v>
                </c:pt>
                <c:pt idx="12354">
                  <c:v>-8.3138862588728046E-2</c:v>
                </c:pt>
                <c:pt idx="12355">
                  <c:v>-8.7103247328700451E-2</c:v>
                </c:pt>
                <c:pt idx="12356">
                  <c:v>-9.2544559716898012E-2</c:v>
                </c:pt>
                <c:pt idx="12357">
                  <c:v>-9.4643351638059814E-2</c:v>
                </c:pt>
                <c:pt idx="12358">
                  <c:v>-9.4643351638059814E-2</c:v>
                </c:pt>
                <c:pt idx="12359">
                  <c:v>-9.4643351638059814E-2</c:v>
                </c:pt>
                <c:pt idx="12360">
                  <c:v>-9.5187482876879614E-2</c:v>
                </c:pt>
                <c:pt idx="12361">
                  <c:v>-8.9668437454564986E-2</c:v>
                </c:pt>
                <c:pt idx="12362">
                  <c:v>-8.8813374079276919E-2</c:v>
                </c:pt>
                <c:pt idx="12363">
                  <c:v>-8.1117803701683311E-2</c:v>
                </c:pt>
                <c:pt idx="12364">
                  <c:v>-7.7153418961710796E-2</c:v>
                </c:pt>
                <c:pt idx="12365">
                  <c:v>-7.7153418961710796E-2</c:v>
                </c:pt>
                <c:pt idx="12366">
                  <c:v>-7.7153418961710796E-2</c:v>
                </c:pt>
                <c:pt idx="12367">
                  <c:v>-8.1739667974620178E-2</c:v>
                </c:pt>
                <c:pt idx="12368">
                  <c:v>-8.1661934940503E-2</c:v>
                </c:pt>
                <c:pt idx="12369">
                  <c:v>-8.4538057202836026E-2</c:v>
                </c:pt>
                <c:pt idx="12370">
                  <c:v>-8.2439265281674223E-2</c:v>
                </c:pt>
                <c:pt idx="12371">
                  <c:v>-8.0262740326395132E-2</c:v>
                </c:pt>
                <c:pt idx="12372">
                  <c:v>-8.0262740326395132E-2</c:v>
                </c:pt>
                <c:pt idx="12373">
                  <c:v>-8.0262740326395132E-2</c:v>
                </c:pt>
                <c:pt idx="12374">
                  <c:v>-7.8630346609935842E-2</c:v>
                </c:pt>
                <c:pt idx="12375">
                  <c:v>-7.8008482336999085E-2</c:v>
                </c:pt>
                <c:pt idx="12376">
                  <c:v>-7.8708079644053019E-2</c:v>
                </c:pt>
                <c:pt idx="12377">
                  <c:v>-7.7075685927593729E-2</c:v>
                </c:pt>
                <c:pt idx="12378">
                  <c:v>-7.8630346609935842E-2</c:v>
                </c:pt>
                <c:pt idx="12379">
                  <c:v>-7.8630346609935842E-2</c:v>
                </c:pt>
                <c:pt idx="12380">
                  <c:v>-7.8630346609935842E-2</c:v>
                </c:pt>
                <c:pt idx="12381">
                  <c:v>-7.9640876053458265E-2</c:v>
                </c:pt>
                <c:pt idx="12382">
                  <c:v>-7.5909690415837061E-2</c:v>
                </c:pt>
                <c:pt idx="12383">
                  <c:v>-7.3966364562909503E-2</c:v>
                </c:pt>
                <c:pt idx="12384">
                  <c:v>-7.3966364562909503E-2</c:v>
                </c:pt>
                <c:pt idx="12385">
                  <c:v>-7.0157445891171344E-2</c:v>
                </c:pt>
                <c:pt idx="12386">
                  <c:v>-7.0157445891171344E-2</c:v>
                </c:pt>
                <c:pt idx="12387">
                  <c:v>-7.0157445891171344E-2</c:v>
                </c:pt>
                <c:pt idx="12388">
                  <c:v>-7.2800369051152836E-2</c:v>
                </c:pt>
                <c:pt idx="12389">
                  <c:v>-6.1762278206523691E-2</c:v>
                </c:pt>
                <c:pt idx="12390">
                  <c:v>-5.8264291671253909E-2</c:v>
                </c:pt>
                <c:pt idx="12391">
                  <c:v>-5.6320965818326352E-2</c:v>
                </c:pt>
                <c:pt idx="12392">
                  <c:v>-5.7875626500668464E-2</c:v>
                </c:pt>
                <c:pt idx="12393">
                  <c:v>-5.7875626500668464E-2</c:v>
                </c:pt>
                <c:pt idx="12394">
                  <c:v>-5.7875626500668464E-2</c:v>
                </c:pt>
                <c:pt idx="12395">
                  <c:v>-5.8808422910073599E-2</c:v>
                </c:pt>
                <c:pt idx="12396">
                  <c:v>-5.935255414889351E-2</c:v>
                </c:pt>
                <c:pt idx="12397">
                  <c:v>-6.0907214831235623E-2</c:v>
                </c:pt>
                <c:pt idx="12398">
                  <c:v>-5.663189795479473E-2</c:v>
                </c:pt>
                <c:pt idx="12399">
                  <c:v>-5.8575223807722399E-2</c:v>
                </c:pt>
                <c:pt idx="12400">
                  <c:v>-5.8575223807722399E-2</c:v>
                </c:pt>
                <c:pt idx="12401">
                  <c:v>-5.8575223807722399E-2</c:v>
                </c:pt>
                <c:pt idx="12402">
                  <c:v>-5.608776671597504E-2</c:v>
                </c:pt>
                <c:pt idx="12403">
                  <c:v>-5.5465902443038062E-2</c:v>
                </c:pt>
                <c:pt idx="12404">
                  <c:v>-5.1890182873651214E-2</c:v>
                </c:pt>
                <c:pt idx="12405">
                  <c:v>-4.6526603519570942E-2</c:v>
                </c:pt>
                <c:pt idx="12406">
                  <c:v>-4.7381666894859009E-2</c:v>
                </c:pt>
                <c:pt idx="12407">
                  <c:v>-4.7381666894859009E-2</c:v>
                </c:pt>
                <c:pt idx="12408">
                  <c:v>-4.7381666894859009E-2</c:v>
                </c:pt>
                <c:pt idx="12409">
                  <c:v>-4.8392196338381432E-2</c:v>
                </c:pt>
                <c:pt idx="12410">
                  <c:v>-5.4688572101867061E-2</c:v>
                </c:pt>
                <c:pt idx="12411">
                  <c:v>-5.282297928305657E-2</c:v>
                </c:pt>
                <c:pt idx="12412">
                  <c:v>-5.2745246248939504E-2</c:v>
                </c:pt>
                <c:pt idx="12413">
                  <c:v>-5.1346051634831524E-2</c:v>
                </c:pt>
                <c:pt idx="12414">
                  <c:v>-5.1346051634831524E-2</c:v>
                </c:pt>
                <c:pt idx="12415">
                  <c:v>-5.1346051634831524E-2</c:v>
                </c:pt>
                <c:pt idx="12416">
                  <c:v>-5.0568721293660412E-2</c:v>
                </c:pt>
                <c:pt idx="12417">
                  <c:v>-4.8003531167795987E-2</c:v>
                </c:pt>
                <c:pt idx="12418">
                  <c:v>-4.4272345530174784E-2</c:v>
                </c:pt>
                <c:pt idx="12419">
                  <c:v>-6.6785464604205313E-2</c:v>
                </c:pt>
                <c:pt idx="12420">
                  <c:v>-6.6861876176742441E-2</c:v>
                </c:pt>
                <c:pt idx="12421">
                  <c:v>-6.6861876176742441E-2</c:v>
                </c:pt>
                <c:pt idx="12422">
                  <c:v>-6.6861876176742441E-2</c:v>
                </c:pt>
                <c:pt idx="12423">
                  <c:v>-6.4111059565406192E-2</c:v>
                </c:pt>
                <c:pt idx="12424">
                  <c:v>-6.0596127228698893E-2</c:v>
                </c:pt>
                <c:pt idx="12425">
                  <c:v>-5.8227368480048391E-2</c:v>
                </c:pt>
                <c:pt idx="12426">
                  <c:v>-6.2430004969589725E-2</c:v>
                </c:pt>
                <c:pt idx="12427">
                  <c:v>-6.6403406741519788E-2</c:v>
                </c:pt>
                <c:pt idx="12428">
                  <c:v>-6.6403406741519788E-2</c:v>
                </c:pt>
                <c:pt idx="12429">
                  <c:v>-6.6403406741519788E-2</c:v>
                </c:pt>
                <c:pt idx="12430">
                  <c:v>-7.1675805246580682E-2</c:v>
                </c:pt>
                <c:pt idx="12431">
                  <c:v>-6.7243934039428077E-2</c:v>
                </c:pt>
                <c:pt idx="12432">
                  <c:v>-7.1064512666283775E-2</c:v>
                </c:pt>
                <c:pt idx="12433">
                  <c:v>-7.1140924238820902E-2</c:v>
                </c:pt>
                <c:pt idx="12434">
                  <c:v>-7.7101026896715941E-2</c:v>
                </c:pt>
                <c:pt idx="12435">
                  <c:v>-7.7101026896715941E-2</c:v>
                </c:pt>
                <c:pt idx="12436">
                  <c:v>-7.7101026896715941E-2</c:v>
                </c:pt>
                <c:pt idx="12437">
                  <c:v>-7.7253850041790195E-2</c:v>
                </c:pt>
                <c:pt idx="12438">
                  <c:v>-7.3280448269860132E-2</c:v>
                </c:pt>
                <c:pt idx="12439">
                  <c:v>-7.5114326010750965E-2</c:v>
                </c:pt>
                <c:pt idx="12440">
                  <c:v>-7.0682454803598249E-2</c:v>
                </c:pt>
                <c:pt idx="12441">
                  <c:v>-7.0300396940912724E-2</c:v>
                </c:pt>
                <c:pt idx="12442">
                  <c:v>-7.0300396940912724E-2</c:v>
                </c:pt>
                <c:pt idx="12443">
                  <c:v>-7.0300396940912724E-2</c:v>
                </c:pt>
                <c:pt idx="12444">
                  <c:v>-7.2592744117026098E-2</c:v>
                </c:pt>
                <c:pt idx="12445">
                  <c:v>-7.0835277948672504E-2</c:v>
                </c:pt>
                <c:pt idx="12446">
                  <c:v>-7.4808679720602456E-2</c:v>
                </c:pt>
                <c:pt idx="12447">
                  <c:v>-7.3815329277620023E-2</c:v>
                </c:pt>
                <c:pt idx="12448">
                  <c:v>-7.2669155689563225E-2</c:v>
                </c:pt>
                <c:pt idx="12449">
                  <c:v>-7.2669155689563225E-2</c:v>
                </c:pt>
                <c:pt idx="12450">
                  <c:v>-7.2669155689563225E-2</c:v>
                </c:pt>
                <c:pt idx="12451">
                  <c:v>-7.8552846774921137E-2</c:v>
                </c:pt>
                <c:pt idx="12452">
                  <c:v>-7.9851843508052189E-2</c:v>
                </c:pt>
                <c:pt idx="12453">
                  <c:v>-8.0463136088348985E-2</c:v>
                </c:pt>
                <c:pt idx="12454">
                  <c:v>-8.5964769311021483E-2</c:v>
                </c:pt>
                <c:pt idx="12455">
                  <c:v>-7.9851843508052189E-2</c:v>
                </c:pt>
                <c:pt idx="12456">
                  <c:v>-7.9851843508052189E-2</c:v>
                </c:pt>
                <c:pt idx="12457">
                  <c:v>-7.9851843508052189E-2</c:v>
                </c:pt>
                <c:pt idx="12458">
                  <c:v>-7.9393374072829315E-2</c:v>
                </c:pt>
                <c:pt idx="12459">
                  <c:v>-7.4120975567768421E-2</c:v>
                </c:pt>
                <c:pt idx="12460">
                  <c:v>-7.4197387140305548E-2</c:v>
                </c:pt>
                <c:pt idx="12461">
                  <c:v>-7.3280448269860132E-2</c:v>
                </c:pt>
                <c:pt idx="12462">
                  <c:v>-7.4044563995231294E-2</c:v>
                </c:pt>
                <c:pt idx="12463">
                  <c:v>-7.4044563995231294E-2</c:v>
                </c:pt>
                <c:pt idx="12464">
                  <c:v>-7.4044563995231294E-2</c:v>
                </c:pt>
                <c:pt idx="12465">
                  <c:v>-7.3356859842397371E-2</c:v>
                </c:pt>
                <c:pt idx="12466">
                  <c:v>-7.5114326010750965E-2</c:v>
                </c:pt>
                <c:pt idx="12467">
                  <c:v>-8.0310312943274842E-2</c:v>
                </c:pt>
                <c:pt idx="12468">
                  <c:v>-7.6336911171344779E-2</c:v>
                </c:pt>
                <c:pt idx="12469">
                  <c:v>-7.4120975567768421E-2</c:v>
                </c:pt>
                <c:pt idx="12470">
                  <c:v>-7.4120975567768421E-2</c:v>
                </c:pt>
                <c:pt idx="12471">
                  <c:v>-7.4120975567768421E-2</c:v>
                </c:pt>
                <c:pt idx="12472">
                  <c:v>-7.1293747383895156E-2</c:v>
                </c:pt>
                <c:pt idx="12473">
                  <c:v>-7.1675805246580682E-2</c:v>
                </c:pt>
                <c:pt idx="12474">
                  <c:v>-7.0529631658524106E-2</c:v>
                </c:pt>
                <c:pt idx="12475">
                  <c:v>-6.9612692788078578E-2</c:v>
                </c:pt>
                <c:pt idx="12476">
                  <c:v>-7.740667318686445E-2</c:v>
                </c:pt>
                <c:pt idx="12477">
                  <c:v>-7.740667318686445E-2</c:v>
                </c:pt>
                <c:pt idx="12478">
                  <c:v>-7.740667318686445E-2</c:v>
                </c:pt>
                <c:pt idx="12479">
                  <c:v>-7.9469785645366442E-2</c:v>
                </c:pt>
                <c:pt idx="12480">
                  <c:v>-7.6260499598807652E-2</c:v>
                </c:pt>
                <c:pt idx="12481">
                  <c:v>-7.8323612057309866E-2</c:v>
                </c:pt>
                <c:pt idx="12482">
                  <c:v>-8.5659123020872863E-2</c:v>
                </c:pt>
                <c:pt idx="12483">
                  <c:v>-8.9403290075191655E-2</c:v>
                </c:pt>
                <c:pt idx="12484">
                  <c:v>-8.9403290075191655E-2</c:v>
                </c:pt>
                <c:pt idx="12485">
                  <c:v>-8.9403290075191655E-2</c:v>
                </c:pt>
                <c:pt idx="12486">
                  <c:v>-9.5057746442938185E-2</c:v>
                </c:pt>
                <c:pt idx="12487">
                  <c:v>-9.0855109953396851E-2</c:v>
                </c:pt>
                <c:pt idx="12488">
                  <c:v>-8.8791997494894748E-2</c:v>
                </c:pt>
                <c:pt idx="12489">
                  <c:v>-8.4283714715204905E-2</c:v>
                </c:pt>
                <c:pt idx="12490">
                  <c:v>-8.6728885036392533E-2</c:v>
                </c:pt>
                <c:pt idx="12491">
                  <c:v>-8.6728885036392533E-2</c:v>
                </c:pt>
                <c:pt idx="12492">
                  <c:v>-8.6728885036392533E-2</c:v>
                </c:pt>
                <c:pt idx="12493">
                  <c:v>-8.8562762777283255E-2</c:v>
                </c:pt>
                <c:pt idx="12494">
                  <c:v>-9.0702286808322596E-2</c:v>
                </c:pt>
                <c:pt idx="12495">
                  <c:v>-8.4742184150427557E-2</c:v>
                </c:pt>
                <c:pt idx="12496">
                  <c:v>-8.9556113220265798E-2</c:v>
                </c:pt>
                <c:pt idx="12497">
                  <c:v>-9.0473052090711326E-2</c:v>
                </c:pt>
                <c:pt idx="12498">
                  <c:v>-9.0473052090711326E-2</c:v>
                </c:pt>
                <c:pt idx="12499">
                  <c:v>-9.0473052090711326E-2</c:v>
                </c:pt>
                <c:pt idx="12500">
                  <c:v>-8.8333528059671984E-2</c:v>
                </c:pt>
                <c:pt idx="12501">
                  <c:v>-9.4599277007715421E-2</c:v>
                </c:pt>
                <c:pt idx="12502">
                  <c:v>-9.7426505191588686E-2</c:v>
                </c:pt>
                <c:pt idx="12503">
                  <c:v>-0.10109426067337035</c:v>
                </c:pt>
                <c:pt idx="12504">
                  <c:v>-9.8649090352182611E-2</c:v>
                </c:pt>
                <c:pt idx="12505">
                  <c:v>-9.8649090352182611E-2</c:v>
                </c:pt>
                <c:pt idx="12506">
                  <c:v>-9.8649090352182611E-2</c:v>
                </c:pt>
                <c:pt idx="12507">
                  <c:v>-0.10124708381844461</c:v>
                </c:pt>
                <c:pt idx="12508">
                  <c:v>-0.10491483930022605</c:v>
                </c:pt>
                <c:pt idx="12509">
                  <c:v>-0.10384507728470638</c:v>
                </c:pt>
                <c:pt idx="12510">
                  <c:v>-0.10025373337546206</c:v>
                </c:pt>
                <c:pt idx="12511">
                  <c:v>-0.10124708381844461</c:v>
                </c:pt>
                <c:pt idx="12512">
                  <c:v>-0.10124708381844461</c:v>
                </c:pt>
                <c:pt idx="12513">
                  <c:v>-0.10124708381844461</c:v>
                </c:pt>
                <c:pt idx="12514">
                  <c:v>-9.7502916764125813E-2</c:v>
                </c:pt>
                <c:pt idx="12515">
                  <c:v>-9.2612576121750445E-2</c:v>
                </c:pt>
                <c:pt idx="12516">
                  <c:v>-9.299463398443597E-2</c:v>
                </c:pt>
                <c:pt idx="12517">
                  <c:v>-8.978534793787718E-2</c:v>
                </c:pt>
                <c:pt idx="12518">
                  <c:v>-9.1007933098470994E-2</c:v>
                </c:pt>
                <c:pt idx="12519">
                  <c:v>-9.1007933098470994E-2</c:v>
                </c:pt>
                <c:pt idx="12520">
                  <c:v>-9.1007933098470994E-2</c:v>
                </c:pt>
                <c:pt idx="12521">
                  <c:v>-9.0014582655488451E-2</c:v>
                </c:pt>
                <c:pt idx="12522">
                  <c:v>-8.7187354471615186E-2</c:v>
                </c:pt>
                <c:pt idx="12523">
                  <c:v>-8.4742184150427557E-2</c:v>
                </c:pt>
                <c:pt idx="12524">
                  <c:v>-8.5735534593410101E-2</c:v>
                </c:pt>
                <c:pt idx="12525">
                  <c:v>-8.4360126287742032E-2</c:v>
                </c:pt>
                <c:pt idx="12526">
                  <c:v>-8.4360126287742032E-2</c:v>
                </c:pt>
                <c:pt idx="12527">
                  <c:v>-8.4360126287742032E-2</c:v>
                </c:pt>
                <c:pt idx="12528">
                  <c:v>-8.0539547660886113E-2</c:v>
                </c:pt>
                <c:pt idx="12529">
                  <c:v>-8.0539547660886113E-2</c:v>
                </c:pt>
                <c:pt idx="12530">
                  <c:v>-8.0539547660886113E-2</c:v>
                </c:pt>
                <c:pt idx="12531">
                  <c:v>-8.1914955966554293E-2</c:v>
                </c:pt>
                <c:pt idx="12532">
                  <c:v>-7.5496383873436601E-2</c:v>
                </c:pt>
                <c:pt idx="12533">
                  <c:v>-7.5496383873436601E-2</c:v>
                </c:pt>
                <c:pt idx="12534">
                  <c:v>-7.5496383873436601E-2</c:v>
                </c:pt>
                <c:pt idx="12535">
                  <c:v>-7.6718969034030415E-2</c:v>
                </c:pt>
                <c:pt idx="12536">
                  <c:v>-7.6184088026270524E-2</c:v>
                </c:pt>
                <c:pt idx="12537">
                  <c:v>-7.3662506132545769E-2</c:v>
                </c:pt>
                <c:pt idx="12538">
                  <c:v>-7.4044563995231294E-2</c:v>
                </c:pt>
                <c:pt idx="12539">
                  <c:v>-8.1685721248942911E-2</c:v>
                </c:pt>
                <c:pt idx="12540">
                  <c:v>-8.1685721248942911E-2</c:v>
                </c:pt>
                <c:pt idx="12541">
                  <c:v>-8.1685721248942911E-2</c:v>
                </c:pt>
                <c:pt idx="12542">
                  <c:v>-7.8400023629846993E-2</c:v>
                </c:pt>
                <c:pt idx="12543">
                  <c:v>-8.2067779111628436E-2</c:v>
                </c:pt>
                <c:pt idx="12544">
                  <c:v>-8.2679071691925454E-2</c:v>
                </c:pt>
                <c:pt idx="12545">
                  <c:v>-7.8170788912235611E-2</c:v>
                </c:pt>
                <c:pt idx="12546">
                  <c:v>-7.0606043231061122E-2</c:v>
                </c:pt>
                <c:pt idx="12547">
                  <c:v>-7.0606043231061122E-2</c:v>
                </c:pt>
                <c:pt idx="12548">
                  <c:v>-7.0606043231061122E-2</c:v>
                </c:pt>
                <c:pt idx="12549">
                  <c:v>-7.3204036697323005E-2</c:v>
                </c:pt>
                <c:pt idx="12550">
                  <c:v>-7.1905039964192174E-2</c:v>
                </c:pt>
                <c:pt idx="12551">
                  <c:v>-7.7788731049549975E-2</c:v>
                </c:pt>
                <c:pt idx="12552">
                  <c:v>-7.7101026896715941E-2</c:v>
                </c:pt>
                <c:pt idx="12553">
                  <c:v>-7.2363509399414827E-2</c:v>
                </c:pt>
                <c:pt idx="12554">
                  <c:v>-7.2363509399414827E-2</c:v>
                </c:pt>
                <c:pt idx="12555">
                  <c:v>-7.2363509399414827E-2</c:v>
                </c:pt>
                <c:pt idx="12556">
                  <c:v>-7.1522982101506427E-2</c:v>
                </c:pt>
                <c:pt idx="12557">
                  <c:v>-6.6250583596445534E-2</c:v>
                </c:pt>
                <c:pt idx="12558">
                  <c:v>-6.9918339078227087E-2</c:v>
                </c:pt>
                <c:pt idx="12559">
                  <c:v>-6.5792114161222881E-2</c:v>
                </c:pt>
                <c:pt idx="12560">
                  <c:v>-6.9383458070467308E-2</c:v>
                </c:pt>
                <c:pt idx="12561">
                  <c:v>-6.9383458070467308E-2</c:v>
                </c:pt>
                <c:pt idx="12562">
                  <c:v>-6.9383458070467308E-2</c:v>
                </c:pt>
                <c:pt idx="12563">
                  <c:v>-6.6632641459131059E-2</c:v>
                </c:pt>
                <c:pt idx="12564">
                  <c:v>-6.3958236420331938E-2</c:v>
                </c:pt>
                <c:pt idx="12565">
                  <c:v>-6.8542930772558908E-2</c:v>
                </c:pt>
                <c:pt idx="12566">
                  <c:v>-6.8390107627484764E-2</c:v>
                </c:pt>
                <c:pt idx="12567">
                  <c:v>-6.8619342345096035E-2</c:v>
                </c:pt>
                <c:pt idx="12568">
                  <c:v>-6.8619342345096035E-2</c:v>
                </c:pt>
                <c:pt idx="12569">
                  <c:v>-6.8619342345096035E-2</c:v>
                </c:pt>
                <c:pt idx="12570">
                  <c:v>-6.5868525733760008E-2</c:v>
                </c:pt>
                <c:pt idx="12571">
                  <c:v>-6.6938287749279568E-2</c:v>
                </c:pt>
                <c:pt idx="12572">
                  <c:v>-6.7091110894353712E-2</c:v>
                </c:pt>
                <c:pt idx="12573">
                  <c:v>-7.3586094560008752E-2</c:v>
                </c:pt>
                <c:pt idx="12574">
                  <c:v>-7.0453220085986978E-2</c:v>
                </c:pt>
                <c:pt idx="12575">
                  <c:v>-7.0453220085986978E-2</c:v>
                </c:pt>
                <c:pt idx="12576">
                  <c:v>-7.0453220085986978E-2</c:v>
                </c:pt>
                <c:pt idx="12577">
                  <c:v>-6.8619342345096035E-2</c:v>
                </c:pt>
                <c:pt idx="12578">
                  <c:v>-6.9994750650764104E-2</c:v>
                </c:pt>
                <c:pt idx="12579">
                  <c:v>-6.9459869643004435E-2</c:v>
                </c:pt>
                <c:pt idx="12580">
                  <c:v>-7.0147573795838358E-2</c:v>
                </c:pt>
                <c:pt idx="12581">
                  <c:v>-7.4961502865676821E-2</c:v>
                </c:pt>
                <c:pt idx="12582">
                  <c:v>-7.4961502865676821E-2</c:v>
                </c:pt>
                <c:pt idx="12583">
                  <c:v>-7.4961502865676821E-2</c:v>
                </c:pt>
                <c:pt idx="12584">
                  <c:v>-7.4044563995231294E-2</c:v>
                </c:pt>
                <c:pt idx="12585">
                  <c:v>-7.3586094560008752E-2</c:v>
                </c:pt>
                <c:pt idx="12586">
                  <c:v>-8.3519598989833632E-2</c:v>
                </c:pt>
                <c:pt idx="12587">
                  <c:v>-9.0243817373099833E-2</c:v>
                </c:pt>
                <c:pt idx="12588">
                  <c:v>-9.3758749709807243E-2</c:v>
                </c:pt>
                <c:pt idx="12589">
                  <c:v>-9.3758749709807243E-2</c:v>
                </c:pt>
                <c:pt idx="12590">
                  <c:v>-9.3758749709807243E-2</c:v>
                </c:pt>
                <c:pt idx="12591">
                  <c:v>-8.9556113220265798E-2</c:v>
                </c:pt>
                <c:pt idx="12592">
                  <c:v>-8.7798647051912204E-2</c:v>
                </c:pt>
                <c:pt idx="12593">
                  <c:v>-8.8791997494894748E-2</c:v>
                </c:pt>
                <c:pt idx="12594">
                  <c:v>-8.8409939632209E-2</c:v>
                </c:pt>
                <c:pt idx="12595">
                  <c:v>-8.818070491459773E-2</c:v>
                </c:pt>
                <c:pt idx="12596">
                  <c:v>-8.818070491459773E-2</c:v>
                </c:pt>
                <c:pt idx="12597">
                  <c:v>-8.818070491459773E-2</c:v>
                </c:pt>
                <c:pt idx="12598">
                  <c:v>-8.8868409067431875E-2</c:v>
                </c:pt>
                <c:pt idx="12599">
                  <c:v>-9.1084344671008122E-2</c:v>
                </c:pt>
                <c:pt idx="12600">
                  <c:v>-9.4140807572492768E-2</c:v>
                </c:pt>
                <c:pt idx="12601">
                  <c:v>-9.4675688580252548E-2</c:v>
                </c:pt>
                <c:pt idx="12602">
                  <c:v>-9.3453103419658845E-2</c:v>
                </c:pt>
                <c:pt idx="12603">
                  <c:v>-9.3453103419658845E-2</c:v>
                </c:pt>
                <c:pt idx="12604">
                  <c:v>-9.3453103419658845E-2</c:v>
                </c:pt>
                <c:pt idx="12605">
                  <c:v>-9.3682338137270116E-2</c:v>
                </c:pt>
                <c:pt idx="12606">
                  <c:v>-9.6662389466217635E-2</c:v>
                </c:pt>
                <c:pt idx="12607">
                  <c:v>-9.9183971359942391E-2</c:v>
                </c:pt>
                <c:pt idx="12608">
                  <c:v>-9.5134158015475312E-2</c:v>
                </c:pt>
                <c:pt idx="12609">
                  <c:v>-9.27653992668247E-2</c:v>
                </c:pt>
                <c:pt idx="12610">
                  <c:v>-9.27653992668247E-2</c:v>
                </c:pt>
                <c:pt idx="12611">
                  <c:v>-9.27653992668247E-2</c:v>
                </c:pt>
                <c:pt idx="12612">
                  <c:v>-9.383516128234437E-2</c:v>
                </c:pt>
                <c:pt idx="12613">
                  <c:v>-0.10033014494799919</c:v>
                </c:pt>
                <c:pt idx="12614">
                  <c:v>-9.5669039023235092E-2</c:v>
                </c:pt>
                <c:pt idx="12615">
                  <c:v>-9.7426505191588686E-2</c:v>
                </c:pt>
                <c:pt idx="12616">
                  <c:v>-9.7961386199348466E-2</c:v>
                </c:pt>
                <c:pt idx="12617">
                  <c:v>-9.7961386199348466E-2</c:v>
                </c:pt>
                <c:pt idx="12618">
                  <c:v>-9.7961386199348466E-2</c:v>
                </c:pt>
                <c:pt idx="12619">
                  <c:v>-9.8496267207108357E-2</c:v>
                </c:pt>
                <c:pt idx="12620">
                  <c:v>-9.9948087085313664E-2</c:v>
                </c:pt>
                <c:pt idx="12621">
                  <c:v>-9.8954736642331009E-2</c:v>
                </c:pt>
                <c:pt idx="12622">
                  <c:v>-0.10063579123814759</c:v>
                </c:pt>
                <c:pt idx="12623">
                  <c:v>-0.10055937966561046</c:v>
                </c:pt>
                <c:pt idx="12624">
                  <c:v>-0.10055937966561046</c:v>
                </c:pt>
                <c:pt idx="12625">
                  <c:v>-0.10055937966561046</c:v>
                </c:pt>
                <c:pt idx="12626">
                  <c:v>-9.841985563457134E-2</c:v>
                </c:pt>
                <c:pt idx="12627">
                  <c:v>-9.7273682046514542E-2</c:v>
                </c:pt>
                <c:pt idx="12628">
                  <c:v>-9.5134158015475312E-2</c:v>
                </c:pt>
                <c:pt idx="12629">
                  <c:v>-9.1772048823842156E-2</c:v>
                </c:pt>
                <c:pt idx="12630">
                  <c:v>-9.299463398443597E-2</c:v>
                </c:pt>
                <c:pt idx="12631">
                  <c:v>-9.299463398443597E-2</c:v>
                </c:pt>
                <c:pt idx="12632">
                  <c:v>-9.299463398443597E-2</c:v>
                </c:pt>
                <c:pt idx="12633">
                  <c:v>-9.3223868702047352E-2</c:v>
                </c:pt>
                <c:pt idx="12634">
                  <c:v>-9.3758749709807243E-2</c:v>
                </c:pt>
                <c:pt idx="12635">
                  <c:v>-9.5669039023235092E-2</c:v>
                </c:pt>
                <c:pt idx="12636">
                  <c:v>-9.5898273740846363E-2</c:v>
                </c:pt>
                <c:pt idx="12637">
                  <c:v>-0.10139990696351886</c:v>
                </c:pt>
                <c:pt idx="12638">
                  <c:v>-0.10139990696351886</c:v>
                </c:pt>
                <c:pt idx="12639">
                  <c:v>-0.10139990696351886</c:v>
                </c:pt>
                <c:pt idx="12640">
                  <c:v>-0.10315737313187245</c:v>
                </c:pt>
                <c:pt idx="12641">
                  <c:v>-0.10460919301007765</c:v>
                </c:pt>
                <c:pt idx="12642">
                  <c:v>-0.10315737313187245</c:v>
                </c:pt>
                <c:pt idx="12643">
                  <c:v>-0.1039214888572435</c:v>
                </c:pt>
                <c:pt idx="12644">
                  <c:v>-9.9031148214868137E-2</c:v>
                </c:pt>
                <c:pt idx="12645">
                  <c:v>-9.9031148214868137E-2</c:v>
                </c:pt>
                <c:pt idx="12646">
                  <c:v>-9.9031148214868137E-2</c:v>
                </c:pt>
                <c:pt idx="12647">
                  <c:v>-0.10010091023038781</c:v>
                </c:pt>
                <c:pt idx="12648">
                  <c:v>-0.1053733087354487</c:v>
                </c:pt>
                <c:pt idx="12649">
                  <c:v>-0.10522048559037456</c:v>
                </c:pt>
                <c:pt idx="12650">
                  <c:v>-0.10797130220171069</c:v>
                </c:pt>
                <c:pt idx="12651">
                  <c:v>-0.10629024760589423</c:v>
                </c:pt>
                <c:pt idx="12652">
                  <c:v>-0.10629024760589423</c:v>
                </c:pt>
                <c:pt idx="12653">
                  <c:v>-0.10629024760589423</c:v>
                </c:pt>
                <c:pt idx="12654">
                  <c:v>-0.1026989036966498</c:v>
                </c:pt>
                <c:pt idx="12655">
                  <c:v>-0.10193478797127853</c:v>
                </c:pt>
                <c:pt idx="12656">
                  <c:v>-0.10063579123814759</c:v>
                </c:pt>
                <c:pt idx="12657">
                  <c:v>-0.10216402268888991</c:v>
                </c:pt>
                <c:pt idx="12658">
                  <c:v>-9.8878325069793993E-2</c:v>
                </c:pt>
                <c:pt idx="12659">
                  <c:v>-9.8878325069793993E-2</c:v>
                </c:pt>
                <c:pt idx="12660">
                  <c:v>-9.8878325069793993E-2</c:v>
                </c:pt>
                <c:pt idx="12661">
                  <c:v>-9.8725501924719739E-2</c:v>
                </c:pt>
                <c:pt idx="12662">
                  <c:v>-9.7808563054274322E-2</c:v>
                </c:pt>
                <c:pt idx="12663">
                  <c:v>-9.5516215878160837E-2</c:v>
                </c:pt>
                <c:pt idx="12664">
                  <c:v>-9.27653992668247E-2</c:v>
                </c:pt>
                <c:pt idx="12665">
                  <c:v>-9.2077695113990665E-2</c:v>
                </c:pt>
                <c:pt idx="12666">
                  <c:v>-9.2077695113990665E-2</c:v>
                </c:pt>
                <c:pt idx="12667">
                  <c:v>-9.2077695113990665E-2</c:v>
                </c:pt>
                <c:pt idx="12668">
                  <c:v>-9.3147457129510225E-2</c:v>
                </c:pt>
                <c:pt idx="12669">
                  <c:v>-9.5363392733086694E-2</c:v>
                </c:pt>
                <c:pt idx="12670">
                  <c:v>-9.735009361905167E-2</c:v>
                </c:pt>
                <c:pt idx="12671">
                  <c:v>-9.6433154748606142E-2</c:v>
                </c:pt>
                <c:pt idx="12672">
                  <c:v>-9.7273682046514542E-2</c:v>
                </c:pt>
                <c:pt idx="12673">
                  <c:v>-9.7273682046514542E-2</c:v>
                </c:pt>
                <c:pt idx="12674">
                  <c:v>-9.7273682046514542E-2</c:v>
                </c:pt>
                <c:pt idx="12675">
                  <c:v>-9.7732151481737195E-2</c:v>
                </c:pt>
                <c:pt idx="12676">
                  <c:v>-9.8190620916959959E-2</c:v>
                </c:pt>
                <c:pt idx="12677">
                  <c:v>-9.7197270473977415E-2</c:v>
                </c:pt>
                <c:pt idx="12678">
                  <c:v>-0.10109426067337035</c:v>
                </c:pt>
                <c:pt idx="12679">
                  <c:v>-0.10407431200231776</c:v>
                </c:pt>
                <c:pt idx="12680">
                  <c:v>-0.10407431200231776</c:v>
                </c:pt>
                <c:pt idx="12681">
                  <c:v>-0.10407431200231776</c:v>
                </c:pt>
                <c:pt idx="12682">
                  <c:v>-0.10407431200231776</c:v>
                </c:pt>
                <c:pt idx="12683">
                  <c:v>-0.10422713514739212</c:v>
                </c:pt>
                <c:pt idx="12684">
                  <c:v>-0.10705436333126528</c:v>
                </c:pt>
                <c:pt idx="12685">
                  <c:v>-0.10323378470440958</c:v>
                </c:pt>
                <c:pt idx="12686">
                  <c:v>-0.10491483930022605</c:v>
                </c:pt>
                <c:pt idx="12687">
                  <c:v>-0.10491483930022605</c:v>
                </c:pt>
                <c:pt idx="12688">
                  <c:v>-0.10491483930022605</c:v>
                </c:pt>
                <c:pt idx="12689">
                  <c:v>-0.10644307075096837</c:v>
                </c:pt>
                <c:pt idx="12690">
                  <c:v>-0.10743642119395103</c:v>
                </c:pt>
                <c:pt idx="12691">
                  <c:v>-0.11400781643214286</c:v>
                </c:pt>
                <c:pt idx="12692">
                  <c:v>-0.11507757844766253</c:v>
                </c:pt>
                <c:pt idx="12693">
                  <c:v>-0.11408422800467999</c:v>
                </c:pt>
                <c:pt idx="12694">
                  <c:v>-0.11408422800467999</c:v>
                </c:pt>
                <c:pt idx="12695">
                  <c:v>-0.11408422800467999</c:v>
                </c:pt>
                <c:pt idx="12696">
                  <c:v>-0.11202111554617789</c:v>
                </c:pt>
                <c:pt idx="12697">
                  <c:v>-0.11393140485960573</c:v>
                </c:pt>
                <c:pt idx="12698">
                  <c:v>-0.11698786776109038</c:v>
                </c:pt>
                <c:pt idx="12699">
                  <c:v>-0.11744633719631303</c:v>
                </c:pt>
                <c:pt idx="12700">
                  <c:v>-0.11614734046318209</c:v>
                </c:pt>
                <c:pt idx="12701">
                  <c:v>-0.11614734046318209</c:v>
                </c:pt>
                <c:pt idx="12702">
                  <c:v>-0.11614734046318209</c:v>
                </c:pt>
                <c:pt idx="12703">
                  <c:v>-0.11736992562377591</c:v>
                </c:pt>
                <c:pt idx="12704">
                  <c:v>-0.11920380336466674</c:v>
                </c:pt>
                <c:pt idx="12705">
                  <c:v>-0.11423705114975424</c:v>
                </c:pt>
                <c:pt idx="12706">
                  <c:v>-0.11408422800467999</c:v>
                </c:pt>
                <c:pt idx="12707">
                  <c:v>-0.11362575856945734</c:v>
                </c:pt>
                <c:pt idx="12708">
                  <c:v>-0.11362575856945734</c:v>
                </c:pt>
                <c:pt idx="12709">
                  <c:v>-0.11362575856945734</c:v>
                </c:pt>
                <c:pt idx="12710">
                  <c:v>-0.11293805441662319</c:v>
                </c:pt>
                <c:pt idx="12711">
                  <c:v>-0.1111805882482696</c:v>
                </c:pt>
                <c:pt idx="12712">
                  <c:v>-0.10988159151513854</c:v>
                </c:pt>
                <c:pt idx="12713">
                  <c:v>-0.11202111554617789</c:v>
                </c:pt>
                <c:pt idx="12714">
                  <c:v>-0.1100344146602128</c:v>
                </c:pt>
                <c:pt idx="12715">
                  <c:v>-0.1100344146602128</c:v>
                </c:pt>
                <c:pt idx="12716">
                  <c:v>-0.1100344146602128</c:v>
                </c:pt>
                <c:pt idx="12717">
                  <c:v>-0.11316728913423457</c:v>
                </c:pt>
                <c:pt idx="12718">
                  <c:v>-0.11400781643214286</c:v>
                </c:pt>
                <c:pt idx="12719">
                  <c:v>-0.11332011227930872</c:v>
                </c:pt>
                <c:pt idx="12720">
                  <c:v>-0.10758924433902517</c:v>
                </c:pt>
                <c:pt idx="12721">
                  <c:v>-0.11660580989840486</c:v>
                </c:pt>
                <c:pt idx="12722">
                  <c:v>-0.11660580989840486</c:v>
                </c:pt>
                <c:pt idx="12723">
                  <c:v>-0.11660580989840486</c:v>
                </c:pt>
                <c:pt idx="12724">
                  <c:v>-0.11316728913423457</c:v>
                </c:pt>
                <c:pt idx="12725">
                  <c:v>-0.11538322473781104</c:v>
                </c:pt>
                <c:pt idx="12726">
                  <c:v>-0.11286164284408606</c:v>
                </c:pt>
                <c:pt idx="12727">
                  <c:v>-0.11729351405123889</c:v>
                </c:pt>
                <c:pt idx="12728">
                  <c:v>-0.11622375203571922</c:v>
                </c:pt>
                <c:pt idx="12729">
                  <c:v>-0.11622375203571922</c:v>
                </c:pt>
                <c:pt idx="12730">
                  <c:v>-0.11622375203571922</c:v>
                </c:pt>
                <c:pt idx="12731">
                  <c:v>-0.1146955205849769</c:v>
                </c:pt>
                <c:pt idx="12732">
                  <c:v>-0.11431346272229137</c:v>
                </c:pt>
                <c:pt idx="12733">
                  <c:v>-0.12294797041898542</c:v>
                </c:pt>
                <c:pt idx="12734">
                  <c:v>-0.12508749445002465</c:v>
                </c:pt>
                <c:pt idx="12735">
                  <c:v>-0.12508749445002465</c:v>
                </c:pt>
                <c:pt idx="12736">
                  <c:v>-0.12508749445002465</c:v>
                </c:pt>
                <c:pt idx="12737">
                  <c:v>-0.12508749445002465</c:v>
                </c:pt>
                <c:pt idx="12738">
                  <c:v>-0.13142965497060521</c:v>
                </c:pt>
                <c:pt idx="12739">
                  <c:v>-0.13509741045238688</c:v>
                </c:pt>
                <c:pt idx="12740">
                  <c:v>-0.13509741045238688</c:v>
                </c:pt>
                <c:pt idx="12741">
                  <c:v>-0.13127683182553107</c:v>
                </c:pt>
                <c:pt idx="12742">
                  <c:v>-0.13746616920103738</c:v>
                </c:pt>
                <c:pt idx="12743">
                  <c:v>-0.13746616920103738</c:v>
                </c:pt>
                <c:pt idx="12744">
                  <c:v>-0.13746616920103738</c:v>
                </c:pt>
                <c:pt idx="12745">
                  <c:v>-0.1415923941180417</c:v>
                </c:pt>
                <c:pt idx="12746">
                  <c:v>-0.14067545524759628</c:v>
                </c:pt>
                <c:pt idx="12747">
                  <c:v>-0.14441962230191496</c:v>
                </c:pt>
                <c:pt idx="12748">
                  <c:v>-0.14373191814908082</c:v>
                </c:pt>
                <c:pt idx="12749">
                  <c:v>-0.13525023359746113</c:v>
                </c:pt>
                <c:pt idx="12750">
                  <c:v>-0.13525023359746113</c:v>
                </c:pt>
                <c:pt idx="12751">
                  <c:v>-0.13525023359746113</c:v>
                </c:pt>
                <c:pt idx="12752">
                  <c:v>-0.13723693448342611</c:v>
                </c:pt>
                <c:pt idx="12753">
                  <c:v>-0.13379841371925594</c:v>
                </c:pt>
                <c:pt idx="12754">
                  <c:v>-0.13509741045238688</c:v>
                </c:pt>
                <c:pt idx="12755">
                  <c:v>-0.1366256419031292</c:v>
                </c:pt>
                <c:pt idx="12756">
                  <c:v>-0.13555587988760953</c:v>
                </c:pt>
                <c:pt idx="12757">
                  <c:v>-0.13555587988760953</c:v>
                </c:pt>
                <c:pt idx="12758">
                  <c:v>-0.13555587988760953</c:v>
                </c:pt>
                <c:pt idx="12759">
                  <c:v>-0.13769540391864876</c:v>
                </c:pt>
                <c:pt idx="12760">
                  <c:v>-0.13937645851446523</c:v>
                </c:pt>
                <c:pt idx="12761">
                  <c:v>-0.13333994428403306</c:v>
                </c:pt>
                <c:pt idx="12762">
                  <c:v>-0.13716052291088898</c:v>
                </c:pt>
                <c:pt idx="12763">
                  <c:v>-0.13570870303268379</c:v>
                </c:pt>
                <c:pt idx="12764">
                  <c:v>-0.13570870303268379</c:v>
                </c:pt>
                <c:pt idx="12765">
                  <c:v>-0.13570870303268379</c:v>
                </c:pt>
                <c:pt idx="12766">
                  <c:v>-0.13784822706372291</c:v>
                </c:pt>
                <c:pt idx="12767">
                  <c:v>-0.1398349279496881</c:v>
                </c:pt>
                <c:pt idx="12768">
                  <c:v>-0.13769540391864876</c:v>
                </c:pt>
                <c:pt idx="12769">
                  <c:v>-0.13440970629955273</c:v>
                </c:pt>
                <c:pt idx="12770">
                  <c:v>-0.14121033625535617</c:v>
                </c:pt>
                <c:pt idx="12771">
                  <c:v>-0.14121033625535617</c:v>
                </c:pt>
                <c:pt idx="12772">
                  <c:v>-0.14121033625535617</c:v>
                </c:pt>
                <c:pt idx="12773">
                  <c:v>-0.13845951964401992</c:v>
                </c:pt>
                <c:pt idx="12774">
                  <c:v>-0.13784822706372291</c:v>
                </c:pt>
                <c:pt idx="12775">
                  <c:v>-0.13471535258970113</c:v>
                </c:pt>
                <c:pt idx="12776">
                  <c:v>-0.13440970629955273</c:v>
                </c:pt>
                <c:pt idx="12777">
                  <c:v>-0.13525023359746113</c:v>
                </c:pt>
                <c:pt idx="12778">
                  <c:v>-0.13525023359746113</c:v>
                </c:pt>
                <c:pt idx="12779">
                  <c:v>-0.13525023359746113</c:v>
                </c:pt>
                <c:pt idx="12780">
                  <c:v>-0.13463894101716412</c:v>
                </c:pt>
                <c:pt idx="12781">
                  <c:v>-0.13586152617775793</c:v>
                </c:pt>
                <c:pt idx="12782">
                  <c:v>-0.13288147484881041</c:v>
                </c:pt>
                <c:pt idx="12783">
                  <c:v>-0.13479176416223826</c:v>
                </c:pt>
                <c:pt idx="12784">
                  <c:v>-0.14872617853010683</c:v>
                </c:pt>
                <c:pt idx="12785">
                  <c:v>-0.14872617853010683</c:v>
                </c:pt>
                <c:pt idx="12786">
                  <c:v>-0.14872617853010683</c:v>
                </c:pt>
                <c:pt idx="12787">
                  <c:v>-0.1542675457704985</c:v>
                </c:pt>
                <c:pt idx="12788">
                  <c:v>-0.15494149584027583</c:v>
                </c:pt>
                <c:pt idx="12789">
                  <c:v>-0.15284476228985744</c:v>
                </c:pt>
                <c:pt idx="12790">
                  <c:v>-0.15449219579375761</c:v>
                </c:pt>
                <c:pt idx="12791">
                  <c:v>-0.14940012859988427</c:v>
                </c:pt>
                <c:pt idx="12792">
                  <c:v>-0.14940012859988427</c:v>
                </c:pt>
                <c:pt idx="12793">
                  <c:v>-0.14940012859988427</c:v>
                </c:pt>
                <c:pt idx="12794">
                  <c:v>-0.15202104553790718</c:v>
                </c:pt>
                <c:pt idx="12795">
                  <c:v>-0.14902571189445224</c:v>
                </c:pt>
                <c:pt idx="12796">
                  <c:v>-0.14318481128971516</c:v>
                </c:pt>
                <c:pt idx="12797">
                  <c:v>-0.14236109453776513</c:v>
                </c:pt>
                <c:pt idx="12798">
                  <c:v>-0.14528154484013367</c:v>
                </c:pt>
                <c:pt idx="12799">
                  <c:v>-0.14528154484013367</c:v>
                </c:pt>
                <c:pt idx="12800">
                  <c:v>-0.14528154484013367</c:v>
                </c:pt>
                <c:pt idx="12801">
                  <c:v>-0.14580572822773818</c:v>
                </c:pt>
                <c:pt idx="12802">
                  <c:v>-0.15194616219682089</c:v>
                </c:pt>
                <c:pt idx="12803">
                  <c:v>-0.15074802873943882</c:v>
                </c:pt>
                <c:pt idx="12804">
                  <c:v>-0.15306941231311644</c:v>
                </c:pt>
                <c:pt idx="12805">
                  <c:v>-0.15082291208052534</c:v>
                </c:pt>
                <c:pt idx="12806">
                  <c:v>-0.15082291208052534</c:v>
                </c:pt>
                <c:pt idx="12807">
                  <c:v>-0.15082291208052534</c:v>
                </c:pt>
                <c:pt idx="12808">
                  <c:v>-0.15209592887899359</c:v>
                </c:pt>
                <c:pt idx="12809">
                  <c:v>-0.15389312906506669</c:v>
                </c:pt>
                <c:pt idx="12810">
                  <c:v>-0.15853589621242181</c:v>
                </c:pt>
                <c:pt idx="12811">
                  <c:v>-0.16557493027454084</c:v>
                </c:pt>
                <c:pt idx="12812">
                  <c:v>-0.16557493027454084</c:v>
                </c:pt>
                <c:pt idx="12813">
                  <c:v>-0.16557493027454084</c:v>
                </c:pt>
                <c:pt idx="12814">
                  <c:v>-0.16557493027454084</c:v>
                </c:pt>
                <c:pt idx="12815">
                  <c:v>-0.15883542957676733</c:v>
                </c:pt>
                <c:pt idx="12816">
                  <c:v>-0.15613962929765779</c:v>
                </c:pt>
                <c:pt idx="12817">
                  <c:v>-0.15359359570072106</c:v>
                </c:pt>
                <c:pt idx="12818">
                  <c:v>-0.14348434465406079</c:v>
                </c:pt>
                <c:pt idx="12819">
                  <c:v>-0.14288527792536965</c:v>
                </c:pt>
                <c:pt idx="12820">
                  <c:v>-0.14288527792536965</c:v>
                </c:pt>
                <c:pt idx="12821">
                  <c:v>-0.14288527792536965</c:v>
                </c:pt>
                <c:pt idx="12822">
                  <c:v>-0.14318481128971516</c:v>
                </c:pt>
                <c:pt idx="12823">
                  <c:v>-0.14528154484013367</c:v>
                </c:pt>
                <c:pt idx="12824">
                  <c:v>-0.14468247811144264</c:v>
                </c:pt>
                <c:pt idx="12825">
                  <c:v>-0.14430806140601071</c:v>
                </c:pt>
                <c:pt idx="12826">
                  <c:v>-0.1501489620107479</c:v>
                </c:pt>
                <c:pt idx="12827">
                  <c:v>-0.1501489620107479</c:v>
                </c:pt>
                <c:pt idx="12828">
                  <c:v>-0.1501489620107479</c:v>
                </c:pt>
                <c:pt idx="12829">
                  <c:v>-0.15344382901854836</c:v>
                </c:pt>
                <c:pt idx="12830">
                  <c:v>-0.14962477862314338</c:v>
                </c:pt>
                <c:pt idx="12831">
                  <c:v>-0.14835176182467502</c:v>
                </c:pt>
                <c:pt idx="12832">
                  <c:v>-0.14932524525879787</c:v>
                </c:pt>
                <c:pt idx="12833">
                  <c:v>-0.15224569556116629</c:v>
                </c:pt>
                <c:pt idx="12834">
                  <c:v>-0.15224569556116629</c:v>
                </c:pt>
                <c:pt idx="12835">
                  <c:v>-0.15224569556116629</c:v>
                </c:pt>
                <c:pt idx="12836">
                  <c:v>-0.15306941231311644</c:v>
                </c:pt>
                <c:pt idx="12837">
                  <c:v>-0.15194616219682089</c:v>
                </c:pt>
                <c:pt idx="12838">
                  <c:v>-0.15314429565420284</c:v>
                </c:pt>
                <c:pt idx="12839">
                  <c:v>-0.16198052990239498</c:v>
                </c:pt>
                <c:pt idx="12840">
                  <c:v>-0.15628939597983049</c:v>
                </c:pt>
                <c:pt idx="12841">
                  <c:v>-0.15628939597983049</c:v>
                </c:pt>
                <c:pt idx="12842">
                  <c:v>-0.15628939597983049</c:v>
                </c:pt>
                <c:pt idx="12843">
                  <c:v>-0.15988379635197658</c:v>
                </c:pt>
                <c:pt idx="12844">
                  <c:v>-0.16684794707300921</c:v>
                </c:pt>
                <c:pt idx="12845">
                  <c:v>-0.16722236377844102</c:v>
                </c:pt>
                <c:pt idx="12846">
                  <c:v>-0.17149071422036433</c:v>
                </c:pt>
                <c:pt idx="12847">
                  <c:v>-0.18182461529028393</c:v>
                </c:pt>
                <c:pt idx="12848">
                  <c:v>-0.18182461529028393</c:v>
                </c:pt>
                <c:pt idx="12849">
                  <c:v>-0.18182461529028393</c:v>
                </c:pt>
                <c:pt idx="12850">
                  <c:v>-0.1873659825306756</c:v>
                </c:pt>
                <c:pt idx="12851">
                  <c:v>-0.18384646549961592</c:v>
                </c:pt>
                <c:pt idx="12852">
                  <c:v>-0.17066699746841429</c:v>
                </c:pt>
                <c:pt idx="12853">
                  <c:v>-0.17755626484836051</c:v>
                </c:pt>
                <c:pt idx="12854">
                  <c:v>-0.18309763208875229</c:v>
                </c:pt>
                <c:pt idx="12855">
                  <c:v>-0.18309763208875229</c:v>
                </c:pt>
                <c:pt idx="12856">
                  <c:v>-0.18309763208875229</c:v>
                </c:pt>
                <c:pt idx="12857">
                  <c:v>-0.18085113185616097</c:v>
                </c:pt>
                <c:pt idx="12858">
                  <c:v>-0.17995253176312453</c:v>
                </c:pt>
                <c:pt idx="12859">
                  <c:v>-0.17388698113512835</c:v>
                </c:pt>
                <c:pt idx="12860">
                  <c:v>-0.16961863069320504</c:v>
                </c:pt>
                <c:pt idx="12861">
                  <c:v>-0.17216466429014177</c:v>
                </c:pt>
                <c:pt idx="12862">
                  <c:v>-0.17216466429014177</c:v>
                </c:pt>
                <c:pt idx="12863">
                  <c:v>-0.17216466429014177</c:v>
                </c:pt>
                <c:pt idx="12864">
                  <c:v>-0.17523488127468312</c:v>
                </c:pt>
                <c:pt idx="12865">
                  <c:v>-0.17426139784056016</c:v>
                </c:pt>
                <c:pt idx="12866">
                  <c:v>-0.17598371468554674</c:v>
                </c:pt>
                <c:pt idx="12867">
                  <c:v>-0.17658278141423778</c:v>
                </c:pt>
                <c:pt idx="12868">
                  <c:v>-0.17770603153053333</c:v>
                </c:pt>
                <c:pt idx="12869">
                  <c:v>-0.17770603153053333</c:v>
                </c:pt>
                <c:pt idx="12870">
                  <c:v>-0.17770603153053333</c:v>
                </c:pt>
                <c:pt idx="12871">
                  <c:v>-0.17793068155379244</c:v>
                </c:pt>
                <c:pt idx="12872">
                  <c:v>-0.16991816405755045</c:v>
                </c:pt>
                <c:pt idx="12873">
                  <c:v>-0.16460144684041811</c:v>
                </c:pt>
                <c:pt idx="12874">
                  <c:v>-0.17141583087927792</c:v>
                </c:pt>
                <c:pt idx="12875">
                  <c:v>-0.17231443097231447</c:v>
                </c:pt>
                <c:pt idx="12876">
                  <c:v>-0.17231443097231447</c:v>
                </c:pt>
                <c:pt idx="12877">
                  <c:v>-0.17231443097231447</c:v>
                </c:pt>
                <c:pt idx="12878">
                  <c:v>-0.17852974828248347</c:v>
                </c:pt>
                <c:pt idx="12879">
                  <c:v>-0.1835469321352704</c:v>
                </c:pt>
                <c:pt idx="12880">
                  <c:v>-0.18429576554613425</c:v>
                </c:pt>
                <c:pt idx="12881">
                  <c:v>-0.1854190156624298</c:v>
                </c:pt>
                <c:pt idx="12882">
                  <c:v>-0.18556878234460261</c:v>
                </c:pt>
                <c:pt idx="12883">
                  <c:v>-0.18556878234460261</c:v>
                </c:pt>
                <c:pt idx="12884">
                  <c:v>-0.18556878234460261</c:v>
                </c:pt>
                <c:pt idx="12885">
                  <c:v>-0.18504459895699787</c:v>
                </c:pt>
                <c:pt idx="12886">
                  <c:v>-0.18931294939892118</c:v>
                </c:pt>
                <c:pt idx="12887">
                  <c:v>-0.18489483227482517</c:v>
                </c:pt>
                <c:pt idx="12888">
                  <c:v>-0.18923806605783489</c:v>
                </c:pt>
                <c:pt idx="12889">
                  <c:v>-0.19081061622064865</c:v>
                </c:pt>
                <c:pt idx="12890">
                  <c:v>-0.19081061622064865</c:v>
                </c:pt>
                <c:pt idx="12891">
                  <c:v>-0.19081061622064865</c:v>
                </c:pt>
                <c:pt idx="12892">
                  <c:v>-0.19275758308889435</c:v>
                </c:pt>
                <c:pt idx="12893">
                  <c:v>-0.19230828304237613</c:v>
                </c:pt>
                <c:pt idx="12894">
                  <c:v>-0.1875157492128483</c:v>
                </c:pt>
                <c:pt idx="12895">
                  <c:v>-0.18856411598805756</c:v>
                </c:pt>
                <c:pt idx="12896">
                  <c:v>-0.1917092163136852</c:v>
                </c:pt>
                <c:pt idx="12897">
                  <c:v>-0.1917092163136852</c:v>
                </c:pt>
                <c:pt idx="12898">
                  <c:v>-0.1917092163136852</c:v>
                </c:pt>
                <c:pt idx="12899">
                  <c:v>-0.1979245336238542</c:v>
                </c:pt>
                <c:pt idx="12900">
                  <c:v>-0.20354078420533206</c:v>
                </c:pt>
                <c:pt idx="12901">
                  <c:v>-0.20960633483332836</c:v>
                </c:pt>
                <c:pt idx="12902">
                  <c:v>-0.21417421863959718</c:v>
                </c:pt>
                <c:pt idx="12903">
                  <c:v>-0.21065470160853761</c:v>
                </c:pt>
                <c:pt idx="12904">
                  <c:v>-0.21065470160853761</c:v>
                </c:pt>
                <c:pt idx="12905">
                  <c:v>-0.21065470160853761</c:v>
                </c:pt>
                <c:pt idx="12906">
                  <c:v>-0.21342538522873344</c:v>
                </c:pt>
                <c:pt idx="12907">
                  <c:v>-0.21222725177135149</c:v>
                </c:pt>
                <c:pt idx="12908">
                  <c:v>-0.20466403432162772</c:v>
                </c:pt>
                <c:pt idx="12909">
                  <c:v>-0.21072958494962402</c:v>
                </c:pt>
                <c:pt idx="12910">
                  <c:v>-0.20990586819767398</c:v>
                </c:pt>
                <c:pt idx="12911">
                  <c:v>-0.20990586819767398</c:v>
                </c:pt>
                <c:pt idx="12912">
                  <c:v>-0.20990586819767398</c:v>
                </c:pt>
                <c:pt idx="12913">
                  <c:v>-0.20960633483332836</c:v>
                </c:pt>
                <c:pt idx="12914">
                  <c:v>-0.21170306838374686</c:v>
                </c:pt>
                <c:pt idx="12915">
                  <c:v>-0.21290120184112893</c:v>
                </c:pt>
                <c:pt idx="12916">
                  <c:v>-0.22278580286453009</c:v>
                </c:pt>
                <c:pt idx="12917">
                  <c:v>-0.22038953594976629</c:v>
                </c:pt>
                <c:pt idx="12918">
                  <c:v>-0.22038953594976629</c:v>
                </c:pt>
                <c:pt idx="12919">
                  <c:v>-0.22038953594976629</c:v>
                </c:pt>
                <c:pt idx="12920">
                  <c:v>-0.21889186912803882</c:v>
                </c:pt>
                <c:pt idx="12921">
                  <c:v>-0.2102054015620195</c:v>
                </c:pt>
                <c:pt idx="12922">
                  <c:v>-0.21627095219001569</c:v>
                </c:pt>
                <c:pt idx="12923">
                  <c:v>-0.20728495125965085</c:v>
                </c:pt>
                <c:pt idx="12924">
                  <c:v>-0.20923191812789654</c:v>
                </c:pt>
                <c:pt idx="12925">
                  <c:v>-0.20923191812789654</c:v>
                </c:pt>
                <c:pt idx="12926">
                  <c:v>-0.20923191812789654</c:v>
                </c:pt>
                <c:pt idx="12927">
                  <c:v>-0.19957196712775438</c:v>
                </c:pt>
                <c:pt idx="12928">
                  <c:v>-0.19620221677886762</c:v>
                </c:pt>
                <c:pt idx="12929">
                  <c:v>-0.20024591719753171</c:v>
                </c:pt>
                <c:pt idx="12930">
                  <c:v>-0.19695105018973136</c:v>
                </c:pt>
                <c:pt idx="12931">
                  <c:v>-0.19672640016647225</c:v>
                </c:pt>
                <c:pt idx="12932">
                  <c:v>-0.19672640016647225</c:v>
                </c:pt>
                <c:pt idx="12933">
                  <c:v>-0.19672640016647225</c:v>
                </c:pt>
                <c:pt idx="12934">
                  <c:v>-0.19298223311215346</c:v>
                </c:pt>
                <c:pt idx="12935">
                  <c:v>-0.19627710011995403</c:v>
                </c:pt>
                <c:pt idx="12936">
                  <c:v>-0.20279195079446843</c:v>
                </c:pt>
                <c:pt idx="12937">
                  <c:v>-0.19537850002691748</c:v>
                </c:pt>
                <c:pt idx="12938">
                  <c:v>-0.19740035023624947</c:v>
                </c:pt>
                <c:pt idx="12939">
                  <c:v>-0.19740035023624947</c:v>
                </c:pt>
                <c:pt idx="12940">
                  <c:v>-0.19740035023624947</c:v>
                </c:pt>
                <c:pt idx="12941">
                  <c:v>-0.19919755042232257</c:v>
                </c:pt>
                <c:pt idx="12942">
                  <c:v>-0.19882313371689064</c:v>
                </c:pt>
                <c:pt idx="12943">
                  <c:v>-0.19769988360059509</c:v>
                </c:pt>
                <c:pt idx="12944">
                  <c:v>-0.20518821770923246</c:v>
                </c:pt>
                <c:pt idx="12945">
                  <c:v>-0.2126016684767833</c:v>
                </c:pt>
                <c:pt idx="12946">
                  <c:v>-0.2126016684767833</c:v>
                </c:pt>
                <c:pt idx="12947">
                  <c:v>-0.2126016684767833</c:v>
                </c:pt>
                <c:pt idx="12948">
                  <c:v>-0.2206141859730254</c:v>
                </c:pt>
                <c:pt idx="12949">
                  <c:v>-0.22016488592650696</c:v>
                </c:pt>
                <c:pt idx="12950">
                  <c:v>-0.21799326903500227</c:v>
                </c:pt>
                <c:pt idx="12951">
                  <c:v>-0.2102054015620195</c:v>
                </c:pt>
                <c:pt idx="12952">
                  <c:v>-0.21387468527525166</c:v>
                </c:pt>
                <c:pt idx="12953">
                  <c:v>-0.21387468527525166</c:v>
                </c:pt>
                <c:pt idx="12954">
                  <c:v>-0.21387468527525166</c:v>
                </c:pt>
                <c:pt idx="12955">
                  <c:v>-0.21305096852330163</c:v>
                </c:pt>
                <c:pt idx="12956">
                  <c:v>-0.21185283506591968</c:v>
                </c:pt>
                <c:pt idx="12957">
                  <c:v>-0.20885750142246473</c:v>
                </c:pt>
                <c:pt idx="12958">
                  <c:v>-0.21200260174809238</c:v>
                </c:pt>
                <c:pt idx="12959">
                  <c:v>-0.20968121817441487</c:v>
                </c:pt>
                <c:pt idx="12960">
                  <c:v>-0.20968121817441487</c:v>
                </c:pt>
                <c:pt idx="12961">
                  <c:v>-0.20968121817441487</c:v>
                </c:pt>
                <c:pt idx="12962">
                  <c:v>-0.20750960128290996</c:v>
                </c:pt>
                <c:pt idx="12963">
                  <c:v>-0.21237701845352419</c:v>
                </c:pt>
                <c:pt idx="12964">
                  <c:v>-0.21829280239934767</c:v>
                </c:pt>
                <c:pt idx="12965">
                  <c:v>-0.21507281873263373</c:v>
                </c:pt>
                <c:pt idx="12966">
                  <c:v>-0.21911651915129793</c:v>
                </c:pt>
                <c:pt idx="12967">
                  <c:v>-0.21911651915129793</c:v>
                </c:pt>
                <c:pt idx="12968">
                  <c:v>-0.21911651915129793</c:v>
                </c:pt>
                <c:pt idx="12969">
                  <c:v>-0.21964070253890244</c:v>
                </c:pt>
                <c:pt idx="12970">
                  <c:v>-0.23124762040729041</c:v>
                </c:pt>
                <c:pt idx="12971">
                  <c:v>-0.23761270439963211</c:v>
                </c:pt>
                <c:pt idx="12972">
                  <c:v>-0.23926013790353229</c:v>
                </c:pt>
                <c:pt idx="12973">
                  <c:v>-0.23746293771745941</c:v>
                </c:pt>
                <c:pt idx="12974">
                  <c:v>-0.23746293771745941</c:v>
                </c:pt>
                <c:pt idx="12975">
                  <c:v>-0.23746293771745941</c:v>
                </c:pt>
                <c:pt idx="12976">
                  <c:v>-0.24824613883389712</c:v>
                </c:pt>
                <c:pt idx="12977">
                  <c:v>-0.24847078885715623</c:v>
                </c:pt>
                <c:pt idx="12978">
                  <c:v>-0.24667358867108324</c:v>
                </c:pt>
                <c:pt idx="12979">
                  <c:v>-0.24996845567888371</c:v>
                </c:pt>
                <c:pt idx="12980">
                  <c:v>-0.24465173846175126</c:v>
                </c:pt>
                <c:pt idx="12981">
                  <c:v>-0.24465173846175126</c:v>
                </c:pt>
                <c:pt idx="12982">
                  <c:v>-0.24465173846175126</c:v>
                </c:pt>
                <c:pt idx="12983">
                  <c:v>-0.24060803804308706</c:v>
                </c:pt>
                <c:pt idx="12984">
                  <c:v>-0.23439272073291806</c:v>
                </c:pt>
                <c:pt idx="12985">
                  <c:v>-0.23791223776397752</c:v>
                </c:pt>
                <c:pt idx="12986">
                  <c:v>-0.23409318736857265</c:v>
                </c:pt>
                <c:pt idx="12987">
                  <c:v>-0.23544108750812731</c:v>
                </c:pt>
                <c:pt idx="12988">
                  <c:v>-0.23544108750812731</c:v>
                </c:pt>
                <c:pt idx="12989">
                  <c:v>-0.23544108750812731</c:v>
                </c:pt>
                <c:pt idx="12990">
                  <c:v>-0.23469225409726358</c:v>
                </c:pt>
                <c:pt idx="12991">
                  <c:v>-0.24262988825241905</c:v>
                </c:pt>
                <c:pt idx="12992">
                  <c:v>-0.23604015423681823</c:v>
                </c:pt>
                <c:pt idx="12993">
                  <c:v>-0.23648945428333645</c:v>
                </c:pt>
                <c:pt idx="12994">
                  <c:v>-0.23484202077943628</c:v>
                </c:pt>
                <c:pt idx="12995">
                  <c:v>-0.23484202077943628</c:v>
                </c:pt>
                <c:pt idx="12996">
                  <c:v>-0.23484202077943628</c:v>
                </c:pt>
                <c:pt idx="12997">
                  <c:v>-0.23162203711272222</c:v>
                </c:pt>
                <c:pt idx="12998">
                  <c:v>-0.23888572119810048</c:v>
                </c:pt>
                <c:pt idx="12999">
                  <c:v>-0.23888572119810048</c:v>
                </c:pt>
                <c:pt idx="13000">
                  <c:v>-0.23296993725227699</c:v>
                </c:pt>
                <c:pt idx="13001">
                  <c:v>-0.23761270439963211</c:v>
                </c:pt>
                <c:pt idx="13002">
                  <c:v>-0.23761270439963211</c:v>
                </c:pt>
                <c:pt idx="13003">
                  <c:v>-0.23761270439963211</c:v>
                </c:pt>
                <c:pt idx="13004">
                  <c:v>-0.23656433762442286</c:v>
                </c:pt>
                <c:pt idx="13005">
                  <c:v>-0.23536620416704102</c:v>
                </c:pt>
                <c:pt idx="13006">
                  <c:v>-0.22892623683361268</c:v>
                </c:pt>
                <c:pt idx="13007">
                  <c:v>-0.22742857001188521</c:v>
                </c:pt>
                <c:pt idx="13008">
                  <c:v>-0.23184668713598133</c:v>
                </c:pt>
                <c:pt idx="13009">
                  <c:v>-0.23184668713598133</c:v>
                </c:pt>
                <c:pt idx="13010">
                  <c:v>-0.23184668713598133</c:v>
                </c:pt>
                <c:pt idx="13011">
                  <c:v>-0.23918525456244588</c:v>
                </c:pt>
                <c:pt idx="13012">
                  <c:v>-0.23843642115158226</c:v>
                </c:pt>
                <c:pt idx="13013">
                  <c:v>-0.23768758774071841</c:v>
                </c:pt>
                <c:pt idx="13014">
                  <c:v>-0.24457685512066485</c:v>
                </c:pt>
                <c:pt idx="13015">
                  <c:v>-0.24862055553932894</c:v>
                </c:pt>
                <c:pt idx="13016">
                  <c:v>-0.24862055553932894</c:v>
                </c:pt>
                <c:pt idx="13017">
                  <c:v>-0.24862055553932894</c:v>
                </c:pt>
                <c:pt idx="13018">
                  <c:v>-0.25558470626036178</c:v>
                </c:pt>
                <c:pt idx="13019">
                  <c:v>-0.25363773939211598</c:v>
                </c:pt>
                <c:pt idx="13020">
                  <c:v>-0.25378750607428868</c:v>
                </c:pt>
                <c:pt idx="13021">
                  <c:v>-0.25311355600451146</c:v>
                </c:pt>
                <c:pt idx="13022">
                  <c:v>-0.25408703943863431</c:v>
                </c:pt>
                <c:pt idx="13023">
                  <c:v>-0.25408703943863431</c:v>
                </c:pt>
                <c:pt idx="13024">
                  <c:v>-0.25408703943863431</c:v>
                </c:pt>
                <c:pt idx="13025">
                  <c:v>-0.25154100584169747</c:v>
                </c:pt>
                <c:pt idx="13026">
                  <c:v>-0.25026798904322911</c:v>
                </c:pt>
                <c:pt idx="13027">
                  <c:v>-0.24689823869434235</c:v>
                </c:pt>
                <c:pt idx="13028">
                  <c:v>-0.25536005623710267</c:v>
                </c:pt>
                <c:pt idx="13029">
                  <c:v>-0.25483587284949805</c:v>
                </c:pt>
                <c:pt idx="13030">
                  <c:v>-0.25483587284949805</c:v>
                </c:pt>
                <c:pt idx="13031">
                  <c:v>-0.25483587284949805</c:v>
                </c:pt>
                <c:pt idx="13032">
                  <c:v>-0.25670795637665733</c:v>
                </c:pt>
                <c:pt idx="13033">
                  <c:v>-0.25850515656273032</c:v>
                </c:pt>
                <c:pt idx="13034">
                  <c:v>-0.25124147247735207</c:v>
                </c:pt>
                <c:pt idx="13035">
                  <c:v>-0.25161588918278399</c:v>
                </c:pt>
                <c:pt idx="13036">
                  <c:v>-0.24824613883389712</c:v>
                </c:pt>
                <c:pt idx="13037">
                  <c:v>-0.24824613883389712</c:v>
                </c:pt>
                <c:pt idx="13038">
                  <c:v>-0.24824613883389712</c:v>
                </c:pt>
                <c:pt idx="13039">
                  <c:v>-0.24225547154698723</c:v>
                </c:pt>
                <c:pt idx="13040">
                  <c:v>-0.25341308936885687</c:v>
                </c:pt>
                <c:pt idx="13041">
                  <c:v>-0.25288890598125224</c:v>
                </c:pt>
                <c:pt idx="13042">
                  <c:v>-0.25124147247735207</c:v>
                </c:pt>
                <c:pt idx="13043">
                  <c:v>-0.25004333901997</c:v>
                </c:pt>
                <c:pt idx="13044">
                  <c:v>-0.25004333901997</c:v>
                </c:pt>
                <c:pt idx="13045">
                  <c:v>-0.25004333901997</c:v>
                </c:pt>
                <c:pt idx="13046">
                  <c:v>-0.24951915563236549</c:v>
                </c:pt>
                <c:pt idx="13047">
                  <c:v>-0.25341308936885687</c:v>
                </c:pt>
                <c:pt idx="13048">
                  <c:v>-0.26337257373334455</c:v>
                </c:pt>
                <c:pt idx="13049">
                  <c:v>-0.26344745707443096</c:v>
                </c:pt>
                <c:pt idx="13050">
                  <c:v>-0.27438042487304148</c:v>
                </c:pt>
                <c:pt idx="13051">
                  <c:v>-0.27438042487304148</c:v>
                </c:pt>
                <c:pt idx="13052">
                  <c:v>-0.27438042487304148</c:v>
                </c:pt>
                <c:pt idx="13053">
                  <c:v>-0.28067062552429678</c:v>
                </c:pt>
                <c:pt idx="13054">
                  <c:v>-0.28171899229950603</c:v>
                </c:pt>
                <c:pt idx="13055">
                  <c:v>-0.27108555786524102</c:v>
                </c:pt>
                <c:pt idx="13056">
                  <c:v>-0.26509489057833113</c:v>
                </c:pt>
                <c:pt idx="13057">
                  <c:v>-0.26621814069462679</c:v>
                </c:pt>
                <c:pt idx="13058">
                  <c:v>-0.26621814069462679</c:v>
                </c:pt>
                <c:pt idx="13059">
                  <c:v>-0.26621814069462679</c:v>
                </c:pt>
                <c:pt idx="13060">
                  <c:v>-0.2643460571674674</c:v>
                </c:pt>
                <c:pt idx="13061">
                  <c:v>-0.25243960593473402</c:v>
                </c:pt>
                <c:pt idx="13062">
                  <c:v>-0.26000282338445779</c:v>
                </c:pt>
                <c:pt idx="13063">
                  <c:v>-0.26704185744657682</c:v>
                </c:pt>
                <c:pt idx="13064">
                  <c:v>-0.2705613744776364</c:v>
                </c:pt>
                <c:pt idx="13065">
                  <c:v>-0.2705613744776364</c:v>
                </c:pt>
                <c:pt idx="13066">
                  <c:v>-0.2705613744776364</c:v>
                </c:pt>
                <c:pt idx="13067">
                  <c:v>-0.27363159146217775</c:v>
                </c:pt>
                <c:pt idx="13068">
                  <c:v>-0.27340694143891853</c:v>
                </c:pt>
                <c:pt idx="13069">
                  <c:v>-0.27333205809783223</c:v>
                </c:pt>
                <c:pt idx="13070">
                  <c:v>-0.26816510756287248</c:v>
                </c:pt>
                <c:pt idx="13071">
                  <c:v>-0.27220880798153668</c:v>
                </c:pt>
                <c:pt idx="13072">
                  <c:v>-0.27220880798153668</c:v>
                </c:pt>
                <c:pt idx="13073">
                  <c:v>-0.27220880798153668</c:v>
                </c:pt>
                <c:pt idx="13074">
                  <c:v>-0.26329769039225814</c:v>
                </c:pt>
                <c:pt idx="13075">
                  <c:v>-0.262249323617049</c:v>
                </c:pt>
                <c:pt idx="13076">
                  <c:v>-0.26831487424504519</c:v>
                </c:pt>
                <c:pt idx="13077">
                  <c:v>-0.26741627415200875</c:v>
                </c:pt>
                <c:pt idx="13078">
                  <c:v>-0.26165025688835797</c:v>
                </c:pt>
                <c:pt idx="13079">
                  <c:v>-0.26165025688835797</c:v>
                </c:pt>
                <c:pt idx="13080">
                  <c:v>-0.26165025688835797</c:v>
                </c:pt>
                <c:pt idx="13081">
                  <c:v>-0.26060189011314872</c:v>
                </c:pt>
                <c:pt idx="13082">
                  <c:v>-0.2538623894153752</c:v>
                </c:pt>
                <c:pt idx="13083">
                  <c:v>-0.24540057187261488</c:v>
                </c:pt>
                <c:pt idx="13084">
                  <c:v>-0.2540121560975479</c:v>
                </c:pt>
                <c:pt idx="13085">
                  <c:v>-0.2539372727564615</c:v>
                </c:pt>
                <c:pt idx="13086">
                  <c:v>-0.2539372727564615</c:v>
                </c:pt>
                <c:pt idx="13087">
                  <c:v>-0.2539372727564615</c:v>
                </c:pt>
                <c:pt idx="13088">
                  <c:v>-0.25992794004337139</c:v>
                </c:pt>
                <c:pt idx="13089">
                  <c:v>-0.26060189011314872</c:v>
                </c:pt>
                <c:pt idx="13090">
                  <c:v>-0.26487024055507202</c:v>
                </c:pt>
                <c:pt idx="13091">
                  <c:v>-0.26981254106677266</c:v>
                </c:pt>
                <c:pt idx="13092">
                  <c:v>-0.25416192277972061</c:v>
                </c:pt>
                <c:pt idx="13093">
                  <c:v>-0.25416192277972061</c:v>
                </c:pt>
                <c:pt idx="13094">
                  <c:v>-0.25416192277972061</c:v>
                </c:pt>
                <c:pt idx="13095">
                  <c:v>-0.2497438056556246</c:v>
                </c:pt>
                <c:pt idx="13096">
                  <c:v>-0.24577498857804669</c:v>
                </c:pt>
                <c:pt idx="13097">
                  <c:v>-0.25034287238431552</c:v>
                </c:pt>
                <c:pt idx="13098">
                  <c:v>-0.23559085419030001</c:v>
                </c:pt>
                <c:pt idx="13099">
                  <c:v>-0.2248076530738623</c:v>
                </c:pt>
                <c:pt idx="13100">
                  <c:v>-0.2248076530738623</c:v>
                </c:pt>
                <c:pt idx="13101">
                  <c:v>-0.2248076530738623</c:v>
                </c:pt>
                <c:pt idx="13102">
                  <c:v>-0.2268295032831944</c:v>
                </c:pt>
                <c:pt idx="13103">
                  <c:v>-0.22510718643820782</c:v>
                </c:pt>
                <c:pt idx="13104">
                  <c:v>-0.22181231943040736</c:v>
                </c:pt>
                <c:pt idx="13105">
                  <c:v>-0.22420858634517127</c:v>
                </c:pt>
                <c:pt idx="13106">
                  <c:v>-0.2269043866242807</c:v>
                </c:pt>
                <c:pt idx="13107">
                  <c:v>-0.2269043866242807</c:v>
                </c:pt>
                <c:pt idx="13108">
                  <c:v>-0.2269043866242807</c:v>
                </c:pt>
                <c:pt idx="13109">
                  <c:v>-0.2331197039344497</c:v>
                </c:pt>
                <c:pt idx="13110">
                  <c:v>-0.22855182012818087</c:v>
                </c:pt>
                <c:pt idx="13111">
                  <c:v>-0.22158766940714814</c:v>
                </c:pt>
                <c:pt idx="13112">
                  <c:v>-0.2206141859730254</c:v>
                </c:pt>
                <c:pt idx="13113">
                  <c:v>-0.22158766940714814</c:v>
                </c:pt>
                <c:pt idx="13114">
                  <c:v>-0.22158766940714814</c:v>
                </c:pt>
                <c:pt idx="13115">
                  <c:v>-0.22158766940714814</c:v>
                </c:pt>
                <c:pt idx="13116">
                  <c:v>-0.22593090319015785</c:v>
                </c:pt>
                <c:pt idx="13117">
                  <c:v>-0.22667973660102159</c:v>
                </c:pt>
                <c:pt idx="13118">
                  <c:v>-0.22083883599628451</c:v>
                </c:pt>
                <c:pt idx="13119">
                  <c:v>-0.21207748508917879</c:v>
                </c:pt>
                <c:pt idx="13120">
                  <c:v>-0.21087935163179672</c:v>
                </c:pt>
                <c:pt idx="13121">
                  <c:v>-0.21087935163179672</c:v>
                </c:pt>
                <c:pt idx="13122">
                  <c:v>-0.21087935163179672</c:v>
                </c:pt>
                <c:pt idx="13123">
                  <c:v>-0.2143988686628564</c:v>
                </c:pt>
                <c:pt idx="13124">
                  <c:v>-0.21604630216675658</c:v>
                </c:pt>
                <c:pt idx="13125">
                  <c:v>-0.21335050188764715</c:v>
                </c:pt>
                <c:pt idx="13126">
                  <c:v>-0.20953145149224195</c:v>
                </c:pt>
                <c:pt idx="13127">
                  <c:v>-0.21147841836048786</c:v>
                </c:pt>
                <c:pt idx="13128">
                  <c:v>-0.21147841836048786</c:v>
                </c:pt>
                <c:pt idx="13129">
                  <c:v>-0.21147841836048786</c:v>
                </c:pt>
                <c:pt idx="13130">
                  <c:v>-0.21110400165505583</c:v>
                </c:pt>
                <c:pt idx="13131">
                  <c:v>-0.2039900842518505</c:v>
                </c:pt>
                <c:pt idx="13132">
                  <c:v>-0.20009615051535901</c:v>
                </c:pt>
                <c:pt idx="13133">
                  <c:v>-0.20428961761619591</c:v>
                </c:pt>
                <c:pt idx="13134">
                  <c:v>-0.20758448462399637</c:v>
                </c:pt>
                <c:pt idx="13135">
                  <c:v>-0.20758448462399637</c:v>
                </c:pt>
                <c:pt idx="13136">
                  <c:v>-0.20758448462399637</c:v>
                </c:pt>
                <c:pt idx="13137">
                  <c:v>-0.20586216777900979</c:v>
                </c:pt>
                <c:pt idx="13138">
                  <c:v>-0.20466403432162772</c:v>
                </c:pt>
                <c:pt idx="13139">
                  <c:v>-0.20601193446118249</c:v>
                </c:pt>
                <c:pt idx="13140">
                  <c:v>-0.20676076787204634</c:v>
                </c:pt>
                <c:pt idx="13141">
                  <c:v>-0.20518821770923246</c:v>
                </c:pt>
                <c:pt idx="13142">
                  <c:v>-0.20518821770923246</c:v>
                </c:pt>
                <c:pt idx="13143">
                  <c:v>-0.20518821770923246</c:v>
                </c:pt>
                <c:pt idx="13144">
                  <c:v>-0.20361566754641869</c:v>
                </c:pt>
                <c:pt idx="13145">
                  <c:v>-0.20339101752315936</c:v>
                </c:pt>
                <c:pt idx="13146">
                  <c:v>-0.20563751775575068</c:v>
                </c:pt>
                <c:pt idx="13147">
                  <c:v>-0.20166870067817277</c:v>
                </c:pt>
                <c:pt idx="13148">
                  <c:v>-0.17696064275335965</c:v>
                </c:pt>
                <c:pt idx="13149">
                  <c:v>-0.17696064275335965</c:v>
                </c:pt>
                <c:pt idx="13150">
                  <c:v>-0.17696064275335965</c:v>
                </c:pt>
                <c:pt idx="13151">
                  <c:v>-0.18003685040518791</c:v>
                </c:pt>
                <c:pt idx="13152">
                  <c:v>-0.18895785259548981</c:v>
                </c:pt>
                <c:pt idx="13153">
                  <c:v>-0.18488187745681728</c:v>
                </c:pt>
                <c:pt idx="13154">
                  <c:v>-0.19095738756917813</c:v>
                </c:pt>
                <c:pt idx="13155">
                  <c:v>-0.1814211438485106</c:v>
                </c:pt>
                <c:pt idx="13156">
                  <c:v>-0.1814211438485106</c:v>
                </c:pt>
                <c:pt idx="13157">
                  <c:v>-0.1814211438485106</c:v>
                </c:pt>
                <c:pt idx="13158">
                  <c:v>-0.17496110777967144</c:v>
                </c:pt>
                <c:pt idx="13159">
                  <c:v>-0.17449967663189725</c:v>
                </c:pt>
                <c:pt idx="13160">
                  <c:v>-0.17288466761468735</c:v>
                </c:pt>
                <c:pt idx="13161">
                  <c:v>-0.16588629520677811</c:v>
                </c:pt>
                <c:pt idx="13162">
                  <c:v>-0.1672705886501008</c:v>
                </c:pt>
                <c:pt idx="13163">
                  <c:v>-0.1672705886501008</c:v>
                </c:pt>
                <c:pt idx="13164">
                  <c:v>-0.1672705886501008</c:v>
                </c:pt>
                <c:pt idx="13165">
                  <c:v>-0.16819345094564941</c:v>
                </c:pt>
                <c:pt idx="13166">
                  <c:v>-0.17034679630192906</c:v>
                </c:pt>
                <c:pt idx="13167">
                  <c:v>-0.1700391755367463</c:v>
                </c:pt>
                <c:pt idx="13168">
                  <c:v>-0.16734749384139658</c:v>
                </c:pt>
                <c:pt idx="13169">
                  <c:v>-0.16519414848511682</c:v>
                </c:pt>
                <c:pt idx="13170">
                  <c:v>-0.16519414848511682</c:v>
                </c:pt>
                <c:pt idx="13171">
                  <c:v>-0.16519414848511682</c:v>
                </c:pt>
                <c:pt idx="13172">
                  <c:v>-0.16419438099827266</c:v>
                </c:pt>
                <c:pt idx="13173">
                  <c:v>-0.16288699274624563</c:v>
                </c:pt>
                <c:pt idx="13174">
                  <c:v>-0.16057983700737455</c:v>
                </c:pt>
                <c:pt idx="13175">
                  <c:v>-0.16257937198106276</c:v>
                </c:pt>
                <c:pt idx="13176">
                  <c:v>-0.16427128618956832</c:v>
                </c:pt>
                <c:pt idx="13177">
                  <c:v>-0.16427128618956832</c:v>
                </c:pt>
                <c:pt idx="13178">
                  <c:v>-0.16427128618956832</c:v>
                </c:pt>
                <c:pt idx="13179">
                  <c:v>-0.16604010558936955</c:v>
                </c:pt>
                <c:pt idx="13180">
                  <c:v>-0.16465581214604674</c:v>
                </c:pt>
                <c:pt idx="13181">
                  <c:v>-0.15488885285149223</c:v>
                </c:pt>
                <c:pt idx="13182">
                  <c:v>-0.16096436296385297</c:v>
                </c:pt>
                <c:pt idx="13183">
                  <c:v>-0.16996227034545053</c:v>
                </c:pt>
                <c:pt idx="13184">
                  <c:v>-0.16996227034545053</c:v>
                </c:pt>
                <c:pt idx="13185">
                  <c:v>-0.16996227034545053</c:v>
                </c:pt>
                <c:pt idx="13186">
                  <c:v>-0.17480729739708001</c:v>
                </c:pt>
                <c:pt idx="13187">
                  <c:v>-0.17534563373614986</c:v>
                </c:pt>
                <c:pt idx="13188">
                  <c:v>-0.1764223064142898</c:v>
                </c:pt>
                <c:pt idx="13189">
                  <c:v>-0.17434586624930559</c:v>
                </c:pt>
                <c:pt idx="13190">
                  <c:v>-0.17903708291834386</c:v>
                </c:pt>
                <c:pt idx="13191">
                  <c:v>-0.17903708291834386</c:v>
                </c:pt>
                <c:pt idx="13192">
                  <c:v>-0.17903708291834386</c:v>
                </c:pt>
                <c:pt idx="13193">
                  <c:v>-0.17557634931003696</c:v>
                </c:pt>
                <c:pt idx="13194">
                  <c:v>-0.17442277144060148</c:v>
                </c:pt>
                <c:pt idx="13195">
                  <c:v>-0.17796041024020393</c:v>
                </c:pt>
                <c:pt idx="13196">
                  <c:v>-0.17957541925741372</c:v>
                </c:pt>
                <c:pt idx="13197">
                  <c:v>-0.17757588428372539</c:v>
                </c:pt>
                <c:pt idx="13198">
                  <c:v>-0.17757588428372539</c:v>
                </c:pt>
                <c:pt idx="13199">
                  <c:v>-0.17757588428372539</c:v>
                </c:pt>
                <c:pt idx="13200">
                  <c:v>-0.17849874657927378</c:v>
                </c:pt>
                <c:pt idx="13201">
                  <c:v>-0.18126733346591928</c:v>
                </c:pt>
                <c:pt idx="13202">
                  <c:v>-0.18472806707422595</c:v>
                </c:pt>
                <c:pt idx="13203">
                  <c:v>-0.18518949822200015</c:v>
                </c:pt>
                <c:pt idx="13204">
                  <c:v>-0.18895785259548981</c:v>
                </c:pt>
                <c:pt idx="13205">
                  <c:v>-0.18895785259548981</c:v>
                </c:pt>
                <c:pt idx="13206">
                  <c:v>-0.18895785259548981</c:v>
                </c:pt>
                <c:pt idx="13207">
                  <c:v>-0.18426663592645176</c:v>
                </c:pt>
                <c:pt idx="13208">
                  <c:v>-0.1866506968566185</c:v>
                </c:pt>
                <c:pt idx="13209">
                  <c:v>-0.17980613483130081</c:v>
                </c:pt>
                <c:pt idx="13210">
                  <c:v>-0.18511259303070438</c:v>
                </c:pt>
                <c:pt idx="13211">
                  <c:v>-0.18234400614405921</c:v>
                </c:pt>
                <c:pt idx="13212">
                  <c:v>-0.18234400614405921</c:v>
                </c:pt>
                <c:pt idx="13213">
                  <c:v>-0.18234400614405921</c:v>
                </c:pt>
                <c:pt idx="13214">
                  <c:v>-0.17880636734445654</c:v>
                </c:pt>
                <c:pt idx="13215">
                  <c:v>-0.18888094740419403</c:v>
                </c:pt>
                <c:pt idx="13216">
                  <c:v>-0.18911166297808113</c:v>
                </c:pt>
                <c:pt idx="13217">
                  <c:v>-0.18634307609143574</c:v>
                </c:pt>
                <c:pt idx="13218">
                  <c:v>-0.18149804903980626</c:v>
                </c:pt>
                <c:pt idx="13219">
                  <c:v>-0.18149804903980626</c:v>
                </c:pt>
                <c:pt idx="13220">
                  <c:v>-0.18149804903980626</c:v>
                </c:pt>
                <c:pt idx="13221">
                  <c:v>-0.17488420258837567</c:v>
                </c:pt>
                <c:pt idx="13222">
                  <c:v>-0.17465348701448857</c:v>
                </c:pt>
                <c:pt idx="13223">
                  <c:v>-0.18672760204791428</c:v>
                </c:pt>
                <c:pt idx="13224">
                  <c:v>-0.1844204463090432</c:v>
                </c:pt>
                <c:pt idx="13225">
                  <c:v>-0.17972922964000515</c:v>
                </c:pt>
                <c:pt idx="13226">
                  <c:v>-0.17972922964000515</c:v>
                </c:pt>
                <c:pt idx="13227">
                  <c:v>-0.17972922964000515</c:v>
                </c:pt>
                <c:pt idx="13228">
                  <c:v>-0.17565325450133262</c:v>
                </c:pt>
                <c:pt idx="13229">
                  <c:v>-0.17196180531913885</c:v>
                </c:pt>
                <c:pt idx="13230">
                  <c:v>-0.16519414848511682</c:v>
                </c:pt>
                <c:pt idx="13231">
                  <c:v>-0.16711677826750948</c:v>
                </c:pt>
                <c:pt idx="13232">
                  <c:v>-0.17257704684950448</c:v>
                </c:pt>
                <c:pt idx="13233">
                  <c:v>-0.17257704684950448</c:v>
                </c:pt>
                <c:pt idx="13234">
                  <c:v>-0.17257704684950448</c:v>
                </c:pt>
                <c:pt idx="13235">
                  <c:v>-0.16973155477156343</c:v>
                </c:pt>
                <c:pt idx="13236">
                  <c:v>-0.16611701078066521</c:v>
                </c:pt>
                <c:pt idx="13237">
                  <c:v>-0.16611701078066521</c:v>
                </c:pt>
                <c:pt idx="13238">
                  <c:v>-0.16165650968551426</c:v>
                </c:pt>
                <c:pt idx="13239">
                  <c:v>-0.16642463154584797</c:v>
                </c:pt>
                <c:pt idx="13240">
                  <c:v>-0.16642463154584797</c:v>
                </c:pt>
                <c:pt idx="13241">
                  <c:v>-0.16642463154584797</c:v>
                </c:pt>
                <c:pt idx="13242">
                  <c:v>-0.16211794083328857</c:v>
                </c:pt>
                <c:pt idx="13243">
                  <c:v>-0.15773434492943339</c:v>
                </c:pt>
                <c:pt idx="13244">
                  <c:v>-0.16150269930292283</c:v>
                </c:pt>
                <c:pt idx="13245">
                  <c:v>-0.16019531105089591</c:v>
                </c:pt>
                <c:pt idx="13246">
                  <c:v>-0.16196413045069724</c:v>
                </c:pt>
                <c:pt idx="13247">
                  <c:v>-0.16196413045069724</c:v>
                </c:pt>
                <c:pt idx="13248">
                  <c:v>-0.16196413045069724</c:v>
                </c:pt>
                <c:pt idx="13249">
                  <c:v>-0.16488652771993384</c:v>
                </c:pt>
                <c:pt idx="13250">
                  <c:v>-0.16096436296385297</c:v>
                </c:pt>
                <c:pt idx="13251">
                  <c:v>-0.15488885285149223</c:v>
                </c:pt>
                <c:pt idx="13252">
                  <c:v>-0.15065906733022838</c:v>
                </c:pt>
                <c:pt idx="13253">
                  <c:v>-0.15404289574723939</c:v>
                </c:pt>
                <c:pt idx="13254">
                  <c:v>-0.15404289574723939</c:v>
                </c:pt>
                <c:pt idx="13255">
                  <c:v>-0.15404289574723939</c:v>
                </c:pt>
                <c:pt idx="13256">
                  <c:v>-0.15973387990312171</c:v>
                </c:pt>
                <c:pt idx="13257">
                  <c:v>-0.15627314629481492</c:v>
                </c:pt>
                <c:pt idx="13258">
                  <c:v>-0.15758053454684195</c:v>
                </c:pt>
                <c:pt idx="13259">
                  <c:v>-0.15658076705999779</c:v>
                </c:pt>
                <c:pt idx="13260">
                  <c:v>-0.15504266323408367</c:v>
                </c:pt>
                <c:pt idx="13261">
                  <c:v>-0.15504266323408367</c:v>
                </c:pt>
                <c:pt idx="13262">
                  <c:v>-0.15504266323408367</c:v>
                </c:pt>
                <c:pt idx="13263">
                  <c:v>-0.15088978290411548</c:v>
                </c:pt>
                <c:pt idx="13264">
                  <c:v>-0.15619624110351926</c:v>
                </c:pt>
                <c:pt idx="13265">
                  <c:v>-0.15096668809541114</c:v>
                </c:pt>
                <c:pt idx="13266">
                  <c:v>-0.15196645558225541</c:v>
                </c:pt>
                <c:pt idx="13267">
                  <c:v>-0.15250479192132527</c:v>
                </c:pt>
                <c:pt idx="13268">
                  <c:v>-0.15250479192132527</c:v>
                </c:pt>
                <c:pt idx="13269">
                  <c:v>-0.15250479192132527</c:v>
                </c:pt>
                <c:pt idx="13270">
                  <c:v>-0.15596552552963217</c:v>
                </c:pt>
                <c:pt idx="13271">
                  <c:v>-0.15411980093853506</c:v>
                </c:pt>
                <c:pt idx="13272">
                  <c:v>-0.14950548946079278</c:v>
                </c:pt>
                <c:pt idx="13273">
                  <c:v>-0.15319693864298678</c:v>
                </c:pt>
                <c:pt idx="13274">
                  <c:v>-0.15273550749521259</c:v>
                </c:pt>
                <c:pt idx="13275">
                  <c:v>-0.15273550749521259</c:v>
                </c:pt>
                <c:pt idx="13276">
                  <c:v>-0.15273550749521259</c:v>
                </c:pt>
                <c:pt idx="13277">
                  <c:v>-0.15373527498205664</c:v>
                </c:pt>
                <c:pt idx="13278">
                  <c:v>-0.15711910339906765</c:v>
                </c:pt>
                <c:pt idx="13279">
                  <c:v>-0.15558099957315352</c:v>
                </c:pt>
                <c:pt idx="13280">
                  <c:v>-0.16065674219867021</c:v>
                </c:pt>
                <c:pt idx="13281">
                  <c:v>-0.16573248482418668</c:v>
                </c:pt>
                <c:pt idx="13282">
                  <c:v>-0.16573248482418668</c:v>
                </c:pt>
                <c:pt idx="13283">
                  <c:v>-0.16573248482418668</c:v>
                </c:pt>
                <c:pt idx="13284">
                  <c:v>-0.16388676023308979</c:v>
                </c:pt>
                <c:pt idx="13285">
                  <c:v>-0.16473271733734252</c:v>
                </c:pt>
                <c:pt idx="13286">
                  <c:v>-0.16642463154584797</c:v>
                </c:pt>
                <c:pt idx="13287">
                  <c:v>-0.17180799493654741</c:v>
                </c:pt>
                <c:pt idx="13288">
                  <c:v>-0.16927012362378913</c:v>
                </c:pt>
                <c:pt idx="13289">
                  <c:v>-0.16927012362378913</c:v>
                </c:pt>
                <c:pt idx="13290">
                  <c:v>-0.16927012362378913</c:v>
                </c:pt>
                <c:pt idx="13291">
                  <c:v>-0.16857797690212784</c:v>
                </c:pt>
                <c:pt idx="13292">
                  <c:v>-0.17188490012784319</c:v>
                </c:pt>
                <c:pt idx="13293">
                  <c:v>-0.17342300395375732</c:v>
                </c:pt>
                <c:pt idx="13294">
                  <c:v>-0.17565325450133262</c:v>
                </c:pt>
                <c:pt idx="13295">
                  <c:v>-0.1752687285448542</c:v>
                </c:pt>
                <c:pt idx="13296">
                  <c:v>-0.1752687285448542</c:v>
                </c:pt>
                <c:pt idx="13297">
                  <c:v>-0.1752687285448542</c:v>
                </c:pt>
                <c:pt idx="13298">
                  <c:v>-0.17672992717947256</c:v>
                </c:pt>
                <c:pt idx="13299">
                  <c:v>-0.17457658182319291</c:v>
                </c:pt>
                <c:pt idx="13300">
                  <c:v>-0.17803731543149959</c:v>
                </c:pt>
                <c:pt idx="13301">
                  <c:v>-0.17242323646691304</c:v>
                </c:pt>
                <c:pt idx="13302">
                  <c:v>-0.17665302198817689</c:v>
                </c:pt>
                <c:pt idx="13303">
                  <c:v>-0.17665302198817689</c:v>
                </c:pt>
                <c:pt idx="13304">
                  <c:v>-0.17665302198817689</c:v>
                </c:pt>
                <c:pt idx="13305">
                  <c:v>-0.1761915908404027</c:v>
                </c:pt>
                <c:pt idx="13306">
                  <c:v>-0.17780659985761249</c:v>
                </c:pt>
                <c:pt idx="13307">
                  <c:v>-0.17734516870983819</c:v>
                </c:pt>
                <c:pt idx="13308">
                  <c:v>-0.17088513264099892</c:v>
                </c:pt>
                <c:pt idx="13309">
                  <c:v>-0.17349990914505298</c:v>
                </c:pt>
                <c:pt idx="13310">
                  <c:v>-0.17349990914505298</c:v>
                </c:pt>
                <c:pt idx="13311">
                  <c:v>-0.17349990914505298</c:v>
                </c:pt>
                <c:pt idx="13312">
                  <c:v>-0.1727308572320958</c:v>
                </c:pt>
                <c:pt idx="13313">
                  <c:v>-0.17011608072804196</c:v>
                </c:pt>
                <c:pt idx="13314">
                  <c:v>-0.16703987307621371</c:v>
                </c:pt>
                <c:pt idx="13315">
                  <c:v>-0.15827268126850325</c:v>
                </c:pt>
                <c:pt idx="13316">
                  <c:v>-0.15919554356405174</c:v>
                </c:pt>
                <c:pt idx="13317">
                  <c:v>-0.15919554356405174</c:v>
                </c:pt>
                <c:pt idx="13318">
                  <c:v>-0.15919554356405174</c:v>
                </c:pt>
                <c:pt idx="13319">
                  <c:v>-0.16004150066830447</c:v>
                </c:pt>
                <c:pt idx="13320">
                  <c:v>-0.16050293181607878</c:v>
                </c:pt>
                <c:pt idx="13321">
                  <c:v>-0.15527337880797076</c:v>
                </c:pt>
                <c:pt idx="13322">
                  <c:v>-0.15742672416425063</c:v>
                </c:pt>
                <c:pt idx="13323">
                  <c:v>-0.16257937198106276</c:v>
                </c:pt>
                <c:pt idx="13324">
                  <c:v>-0.16257937198106276</c:v>
                </c:pt>
                <c:pt idx="13325">
                  <c:v>-0.16257937198106276</c:v>
                </c:pt>
                <c:pt idx="13326">
                  <c:v>-0.16142579411162716</c:v>
                </c:pt>
                <c:pt idx="13327">
                  <c:v>-0.15719600859036331</c:v>
                </c:pt>
                <c:pt idx="13328">
                  <c:v>-0.16088745777255731</c:v>
                </c:pt>
                <c:pt idx="13329">
                  <c:v>-0.16450200176345542</c:v>
                </c:pt>
                <c:pt idx="13330">
                  <c:v>-0.16096436296385297</c:v>
                </c:pt>
                <c:pt idx="13331">
                  <c:v>-0.16096436296385297</c:v>
                </c:pt>
                <c:pt idx="13332">
                  <c:v>-0.16096436296385297</c:v>
                </c:pt>
                <c:pt idx="13333">
                  <c:v>-0.16088745777255731</c:v>
                </c:pt>
                <c:pt idx="13334">
                  <c:v>-0.16350223427661137</c:v>
                </c:pt>
                <c:pt idx="13335">
                  <c:v>-0.16550176925029958</c:v>
                </c:pt>
                <c:pt idx="13336">
                  <c:v>-0.16273318236365419</c:v>
                </c:pt>
                <c:pt idx="13337">
                  <c:v>-0.15658076705999779</c:v>
                </c:pt>
                <c:pt idx="13338">
                  <c:v>-0.15658076705999779</c:v>
                </c:pt>
                <c:pt idx="13339">
                  <c:v>-0.15658076705999779</c:v>
                </c:pt>
                <c:pt idx="13340">
                  <c:v>-0.15411980093853506</c:v>
                </c:pt>
                <c:pt idx="13341">
                  <c:v>-0.1535814645994652</c:v>
                </c:pt>
                <c:pt idx="13342">
                  <c:v>-0.14419903126138911</c:v>
                </c:pt>
                <c:pt idx="13343">
                  <c:v>-0.13681613289700134</c:v>
                </c:pt>
                <c:pt idx="13344">
                  <c:v>-0.13658541732311436</c:v>
                </c:pt>
                <c:pt idx="13345">
                  <c:v>-0.13658541732311436</c:v>
                </c:pt>
                <c:pt idx="13346">
                  <c:v>-0.13658541732311436</c:v>
                </c:pt>
                <c:pt idx="13347">
                  <c:v>-0.13604708098404439</c:v>
                </c:pt>
                <c:pt idx="13348">
                  <c:v>-0.13666232251441002</c:v>
                </c:pt>
                <c:pt idx="13349">
                  <c:v>-0.13881566787068988</c:v>
                </c:pt>
                <c:pt idx="13350">
                  <c:v>-0.14419903126138911</c:v>
                </c:pt>
                <c:pt idx="13351">
                  <c:v>-0.14458355721786764</c:v>
                </c:pt>
                <c:pt idx="13352">
                  <c:v>-0.14458355721786764</c:v>
                </c:pt>
                <c:pt idx="13353">
                  <c:v>-0.14458355721786764</c:v>
                </c:pt>
                <c:pt idx="13354">
                  <c:v>-0.14927477388690569</c:v>
                </c:pt>
                <c:pt idx="13355">
                  <c:v>-0.14996692060856709</c:v>
                </c:pt>
                <c:pt idx="13356">
                  <c:v>-0.1476597648696959</c:v>
                </c:pt>
                <c:pt idx="13357">
                  <c:v>-0.1561193359122236</c:v>
                </c:pt>
                <c:pt idx="13358">
                  <c:v>-0.15288931787780391</c:v>
                </c:pt>
                <c:pt idx="13359">
                  <c:v>-0.15288931787780391</c:v>
                </c:pt>
                <c:pt idx="13360">
                  <c:v>-0.15288931787780391</c:v>
                </c:pt>
                <c:pt idx="13361">
                  <c:v>-0.15458123208630947</c:v>
                </c:pt>
                <c:pt idx="13362">
                  <c:v>-0.15542718919056209</c:v>
                </c:pt>
                <c:pt idx="13363">
                  <c:v>-0.15896482799016465</c:v>
                </c:pt>
                <c:pt idx="13364">
                  <c:v>-0.15834958645979891</c:v>
                </c:pt>
                <c:pt idx="13365">
                  <c:v>-0.15327384383428244</c:v>
                </c:pt>
                <c:pt idx="13366">
                  <c:v>-0.15327384383428244</c:v>
                </c:pt>
                <c:pt idx="13367">
                  <c:v>-0.15327384383428244</c:v>
                </c:pt>
                <c:pt idx="13368">
                  <c:v>-0.15388908536464796</c:v>
                </c:pt>
                <c:pt idx="13369">
                  <c:v>-0.15758053454684195</c:v>
                </c:pt>
                <c:pt idx="13370">
                  <c:v>-0.1561193359122236</c:v>
                </c:pt>
                <c:pt idx="13371">
                  <c:v>-0.15565790476444918</c:v>
                </c:pt>
                <c:pt idx="13372">
                  <c:v>-0.15834958645979891</c:v>
                </c:pt>
                <c:pt idx="13373">
                  <c:v>-0.15834958645979891</c:v>
                </c:pt>
                <c:pt idx="13374">
                  <c:v>-0.15834958645979891</c:v>
                </c:pt>
                <c:pt idx="13375">
                  <c:v>-0.16142579411162716</c:v>
                </c:pt>
                <c:pt idx="13376">
                  <c:v>-0.16142579411162716</c:v>
                </c:pt>
                <c:pt idx="13377">
                  <c:v>-0.16373294985049847</c:v>
                </c:pt>
                <c:pt idx="13378">
                  <c:v>-0.16396366542438556</c:v>
                </c:pt>
                <c:pt idx="13379">
                  <c:v>-0.16442509657215965</c:v>
                </c:pt>
                <c:pt idx="13380">
                  <c:v>-0.16442509657215965</c:v>
                </c:pt>
                <c:pt idx="13381">
                  <c:v>-0.16442509657215965</c:v>
                </c:pt>
                <c:pt idx="13382">
                  <c:v>-0.16242556159847144</c:v>
                </c:pt>
                <c:pt idx="13383">
                  <c:v>-0.16604010558936955</c:v>
                </c:pt>
                <c:pt idx="13384">
                  <c:v>-0.16488652771993384</c:v>
                </c:pt>
                <c:pt idx="13385">
                  <c:v>-0.16873178728471927</c:v>
                </c:pt>
                <c:pt idx="13386">
                  <c:v>-0.16942393400638056</c:v>
                </c:pt>
                <c:pt idx="13387">
                  <c:v>-0.16942393400638056</c:v>
                </c:pt>
                <c:pt idx="13388">
                  <c:v>-0.16942393400638056</c:v>
                </c:pt>
                <c:pt idx="13389">
                  <c:v>-0.16811654575435353</c:v>
                </c:pt>
                <c:pt idx="13390">
                  <c:v>-0.16350223427661137</c:v>
                </c:pt>
                <c:pt idx="13391">
                  <c:v>-0.15988769028571304</c:v>
                </c:pt>
                <c:pt idx="13392">
                  <c:v>-0.16627082116325664</c:v>
                </c:pt>
                <c:pt idx="13393">
                  <c:v>-0.17150037417136466</c:v>
                </c:pt>
                <c:pt idx="13394">
                  <c:v>-0.17150037417136466</c:v>
                </c:pt>
                <c:pt idx="13395">
                  <c:v>-0.17150037417136466</c:v>
                </c:pt>
                <c:pt idx="13396">
                  <c:v>-0.16988536515415487</c:v>
                </c:pt>
                <c:pt idx="13397">
                  <c:v>-0.17557634931003696</c:v>
                </c:pt>
                <c:pt idx="13398">
                  <c:v>-0.17503801297096711</c:v>
                </c:pt>
                <c:pt idx="13399">
                  <c:v>-0.17719135832724675</c:v>
                </c:pt>
                <c:pt idx="13400">
                  <c:v>-0.17719135832724675</c:v>
                </c:pt>
                <c:pt idx="13401">
                  <c:v>-0.17719135832724675</c:v>
                </c:pt>
                <c:pt idx="13402">
                  <c:v>-0.17719135832724675</c:v>
                </c:pt>
                <c:pt idx="13403">
                  <c:v>-0.17342300395375732</c:v>
                </c:pt>
                <c:pt idx="13404">
                  <c:v>-0.17311538318857445</c:v>
                </c:pt>
                <c:pt idx="13405">
                  <c:v>-0.17496110777967144</c:v>
                </c:pt>
                <c:pt idx="13406">
                  <c:v>-0.1816518594223977</c:v>
                </c:pt>
                <c:pt idx="13407">
                  <c:v>-0.18057518674425799</c:v>
                </c:pt>
                <c:pt idx="13408">
                  <c:v>-0.18057518674425799</c:v>
                </c:pt>
                <c:pt idx="13409">
                  <c:v>-0.18057518674425799</c:v>
                </c:pt>
                <c:pt idx="13410">
                  <c:v>-0.17788350504890826</c:v>
                </c:pt>
                <c:pt idx="13411">
                  <c:v>-0.17888327253575231</c:v>
                </c:pt>
                <c:pt idx="13412">
                  <c:v>-0.18026756597907501</c:v>
                </c:pt>
                <c:pt idx="13413">
                  <c:v>-0.18034447117037067</c:v>
                </c:pt>
                <c:pt idx="13414">
                  <c:v>-0.18080590231814508</c:v>
                </c:pt>
                <c:pt idx="13415">
                  <c:v>-0.18080590231814508</c:v>
                </c:pt>
                <c:pt idx="13416">
                  <c:v>-0.18080590231814508</c:v>
                </c:pt>
                <c:pt idx="13417">
                  <c:v>-0.18557402417847879</c:v>
                </c:pt>
                <c:pt idx="13418">
                  <c:v>-0.18711212800439292</c:v>
                </c:pt>
                <c:pt idx="13419">
                  <c:v>-0.19249549139509214</c:v>
                </c:pt>
                <c:pt idx="13420">
                  <c:v>-0.18795808510864553</c:v>
                </c:pt>
                <c:pt idx="13421">
                  <c:v>-0.18711212800439292</c:v>
                </c:pt>
                <c:pt idx="13422">
                  <c:v>-0.18711212800439292</c:v>
                </c:pt>
                <c:pt idx="13423">
                  <c:v>-0.18711212800439292</c:v>
                </c:pt>
                <c:pt idx="13424">
                  <c:v>-0.19434121598618914</c:v>
                </c:pt>
                <c:pt idx="13425">
                  <c:v>-0.19518717309044198</c:v>
                </c:pt>
                <c:pt idx="13426">
                  <c:v>-0.19226477582120505</c:v>
                </c:pt>
                <c:pt idx="13427">
                  <c:v>-0.18880404221289837</c:v>
                </c:pt>
                <c:pt idx="13428">
                  <c:v>-0.18588164494366155</c:v>
                </c:pt>
                <c:pt idx="13429">
                  <c:v>-0.18588164494366155</c:v>
                </c:pt>
                <c:pt idx="13430">
                  <c:v>-0.18588164494366155</c:v>
                </c:pt>
                <c:pt idx="13431">
                  <c:v>-0.18749665396087134</c:v>
                </c:pt>
                <c:pt idx="13432">
                  <c:v>-0.18457425669163452</c:v>
                </c:pt>
                <c:pt idx="13433">
                  <c:v>-0.18349758401349459</c:v>
                </c:pt>
                <c:pt idx="13434">
                  <c:v>-0.19049595642140393</c:v>
                </c:pt>
                <c:pt idx="13435">
                  <c:v>-0.19180334467343096</c:v>
                </c:pt>
                <c:pt idx="13436">
                  <c:v>-0.19180334467343096</c:v>
                </c:pt>
                <c:pt idx="13437">
                  <c:v>-0.19180334467343096</c:v>
                </c:pt>
                <c:pt idx="13438">
                  <c:v>-0.1880349902999412</c:v>
                </c:pt>
                <c:pt idx="13439">
                  <c:v>-0.18672760204791428</c:v>
                </c:pt>
                <c:pt idx="13440">
                  <c:v>-0.18980380969974242</c:v>
                </c:pt>
                <c:pt idx="13441">
                  <c:v>-0.18641998128273141</c:v>
                </c:pt>
                <c:pt idx="13442">
                  <c:v>-0.18534330860459169</c:v>
                </c:pt>
                <c:pt idx="13443">
                  <c:v>-0.18534330860459169</c:v>
                </c:pt>
                <c:pt idx="13444">
                  <c:v>-0.18534330860459169</c:v>
                </c:pt>
                <c:pt idx="13445">
                  <c:v>-0.17957541925741372</c:v>
                </c:pt>
                <c:pt idx="13446">
                  <c:v>-0.18572783456107012</c:v>
                </c:pt>
                <c:pt idx="13447">
                  <c:v>-0.18765046434346278</c:v>
                </c:pt>
                <c:pt idx="13448">
                  <c:v>-0.18788117991734987</c:v>
                </c:pt>
                <c:pt idx="13449">
                  <c:v>-0.18757355915216711</c:v>
                </c:pt>
                <c:pt idx="13450">
                  <c:v>-0.18757355915216711</c:v>
                </c:pt>
                <c:pt idx="13451">
                  <c:v>-0.18757355915216711</c:v>
                </c:pt>
                <c:pt idx="13452">
                  <c:v>-0.18380520477867757</c:v>
                </c:pt>
                <c:pt idx="13453">
                  <c:v>-0.1866506968566185</c:v>
                </c:pt>
                <c:pt idx="13454">
                  <c:v>-0.18726593838698424</c:v>
                </c:pt>
                <c:pt idx="13455">
                  <c:v>-0.18326686843960749</c:v>
                </c:pt>
                <c:pt idx="13456">
                  <c:v>-0.17488420258837567</c:v>
                </c:pt>
                <c:pt idx="13457">
                  <c:v>-0.17488420258837567</c:v>
                </c:pt>
                <c:pt idx="13458">
                  <c:v>-0.17488420258837567</c:v>
                </c:pt>
                <c:pt idx="13459">
                  <c:v>-0.1759608752665156</c:v>
                </c:pt>
                <c:pt idx="13460">
                  <c:v>-0.17719135832724675</c:v>
                </c:pt>
                <c:pt idx="13461">
                  <c:v>-0.17657611679688123</c:v>
                </c:pt>
                <c:pt idx="13462">
                  <c:v>-0.17972922964000515</c:v>
                </c:pt>
                <c:pt idx="13463">
                  <c:v>-0.17857565177056944</c:v>
                </c:pt>
                <c:pt idx="13464">
                  <c:v>-0.17857565177056944</c:v>
                </c:pt>
                <c:pt idx="13465">
                  <c:v>-0.17857565177056944</c:v>
                </c:pt>
                <c:pt idx="13466">
                  <c:v>-0.17734516870983819</c:v>
                </c:pt>
                <c:pt idx="13467">
                  <c:v>-0.16334842389401982</c:v>
                </c:pt>
                <c:pt idx="13468">
                  <c:v>-0.16588629520677811</c:v>
                </c:pt>
                <c:pt idx="13469">
                  <c:v>-0.16557867444159535</c:v>
                </c:pt>
                <c:pt idx="13470">
                  <c:v>-0.16119507853774007</c:v>
                </c:pt>
                <c:pt idx="13471">
                  <c:v>-0.16119507853774007</c:v>
                </c:pt>
                <c:pt idx="13472">
                  <c:v>-0.16119507853774007</c:v>
                </c:pt>
                <c:pt idx="13473">
                  <c:v>-0.1588110176075731</c:v>
                </c:pt>
                <c:pt idx="13474">
                  <c:v>-0.16104126815514874</c:v>
                </c:pt>
                <c:pt idx="13475">
                  <c:v>-0.16273318236365419</c:v>
                </c:pt>
                <c:pt idx="13476">
                  <c:v>-0.16142579411162716</c:v>
                </c:pt>
                <c:pt idx="13477">
                  <c:v>-0.15873411241627744</c:v>
                </c:pt>
                <c:pt idx="13478">
                  <c:v>-0.15873411241627744</c:v>
                </c:pt>
                <c:pt idx="13479">
                  <c:v>-0.15873411241627744</c:v>
                </c:pt>
                <c:pt idx="13480">
                  <c:v>-0.15765743973813773</c:v>
                </c:pt>
                <c:pt idx="13481">
                  <c:v>-0.15481194766019657</c:v>
                </c:pt>
                <c:pt idx="13482">
                  <c:v>-0.15650386186870202</c:v>
                </c:pt>
                <c:pt idx="13483">
                  <c:v>-0.16281008755494986</c:v>
                </c:pt>
                <c:pt idx="13484">
                  <c:v>-0.16319461351142839</c:v>
                </c:pt>
                <c:pt idx="13485">
                  <c:v>-0.16319461351142839</c:v>
                </c:pt>
                <c:pt idx="13486">
                  <c:v>-0.16319461351142839</c:v>
                </c:pt>
                <c:pt idx="13487">
                  <c:v>-0.16665534711973529</c:v>
                </c:pt>
                <c:pt idx="13488">
                  <c:v>-0.1698084599628592</c:v>
                </c:pt>
                <c:pt idx="13489">
                  <c:v>-0.17234633127561738</c:v>
                </c:pt>
                <c:pt idx="13490">
                  <c:v>-0.1700391755367463</c:v>
                </c:pt>
                <c:pt idx="13491">
                  <c:v>-0.17242323646691304</c:v>
                </c:pt>
                <c:pt idx="13492">
                  <c:v>-0.17242323646691304</c:v>
                </c:pt>
                <c:pt idx="13493">
                  <c:v>-0.17242323646691304</c:v>
                </c:pt>
                <c:pt idx="13494">
                  <c:v>-0.17242323646691304</c:v>
                </c:pt>
                <c:pt idx="13495">
                  <c:v>-0.1700391755367463</c:v>
                </c:pt>
                <c:pt idx="13496">
                  <c:v>-0.16380985504179413</c:v>
                </c:pt>
                <c:pt idx="13497">
                  <c:v>-0.1547350424689008</c:v>
                </c:pt>
                <c:pt idx="13498">
                  <c:v>-0.16219484602458434</c:v>
                </c:pt>
                <c:pt idx="13499">
                  <c:v>-0.16219484602458434</c:v>
                </c:pt>
                <c:pt idx="13500">
                  <c:v>-0.16219484602458434</c:v>
                </c:pt>
                <c:pt idx="13501">
                  <c:v>-0.16004150066830447</c:v>
                </c:pt>
                <c:pt idx="13502">
                  <c:v>-0.15558099957315352</c:v>
                </c:pt>
                <c:pt idx="13503">
                  <c:v>-0.1588110176075731</c:v>
                </c:pt>
                <c:pt idx="13504">
                  <c:v>-0.15342765421687388</c:v>
                </c:pt>
                <c:pt idx="13505">
                  <c:v>-0.15327384383428244</c:v>
                </c:pt>
                <c:pt idx="13506">
                  <c:v>-0.15327384383428244</c:v>
                </c:pt>
                <c:pt idx="13507">
                  <c:v>-0.15327384383428244</c:v>
                </c:pt>
                <c:pt idx="13508">
                  <c:v>-0.15350455940816954</c:v>
                </c:pt>
                <c:pt idx="13509">
                  <c:v>-0.15081287771281982</c:v>
                </c:pt>
                <c:pt idx="13510">
                  <c:v>-0.14612166104378177</c:v>
                </c:pt>
                <c:pt idx="13511">
                  <c:v>-0.14950548946079278</c:v>
                </c:pt>
                <c:pt idx="13512">
                  <c:v>-0.15551793731629115</c:v>
                </c:pt>
                <c:pt idx="13513">
                  <c:v>-0.15551793731629115</c:v>
                </c:pt>
                <c:pt idx="13514">
                  <c:v>-0.15551793731629115</c:v>
                </c:pt>
                <c:pt idx="13515">
                  <c:v>-0.15490577199357725</c:v>
                </c:pt>
                <c:pt idx="13516">
                  <c:v>-0.1623282765314823</c:v>
                </c:pt>
                <c:pt idx="13517">
                  <c:v>-0.1643178138303022</c:v>
                </c:pt>
                <c:pt idx="13518">
                  <c:v>-0.1626343591928392</c:v>
                </c:pt>
                <c:pt idx="13519">
                  <c:v>-0.16278740052351759</c:v>
                </c:pt>
                <c:pt idx="13520">
                  <c:v>-0.16278740052351759</c:v>
                </c:pt>
                <c:pt idx="13521">
                  <c:v>-0.16278740052351759</c:v>
                </c:pt>
                <c:pt idx="13522">
                  <c:v>-0.1621752352008039</c:v>
                </c:pt>
                <c:pt idx="13523">
                  <c:v>-0.16355260717691</c:v>
                </c:pt>
                <c:pt idx="13524">
                  <c:v>-0.1604917805633409</c:v>
                </c:pt>
                <c:pt idx="13525">
                  <c:v>-0.16056830122868015</c:v>
                </c:pt>
                <c:pt idx="13526">
                  <c:v>-0.1621752352008039</c:v>
                </c:pt>
                <c:pt idx="13527">
                  <c:v>-0.1621752352008039</c:v>
                </c:pt>
                <c:pt idx="13528">
                  <c:v>-0.1621752352008039</c:v>
                </c:pt>
                <c:pt idx="13529">
                  <c:v>-0.16225175586614315</c:v>
                </c:pt>
                <c:pt idx="13530">
                  <c:v>-0.16791428510124595</c:v>
                </c:pt>
                <c:pt idx="13531">
                  <c:v>-0.1673786404438713</c:v>
                </c:pt>
                <c:pt idx="13532">
                  <c:v>-0.16791428510124595</c:v>
                </c:pt>
                <c:pt idx="13533">
                  <c:v>-0.16615430979844381</c:v>
                </c:pt>
                <c:pt idx="13534">
                  <c:v>-0.16615430979844381</c:v>
                </c:pt>
                <c:pt idx="13535">
                  <c:v>-0.16615430979844381</c:v>
                </c:pt>
                <c:pt idx="13536">
                  <c:v>-0.1673786404438713</c:v>
                </c:pt>
                <c:pt idx="13537">
                  <c:v>-0.1696742604040482</c:v>
                </c:pt>
                <c:pt idx="13538">
                  <c:v>-0.16722559911319279</c:v>
                </c:pt>
                <c:pt idx="13539">
                  <c:v>-0.17005686373074425</c:v>
                </c:pt>
                <c:pt idx="13540">
                  <c:v>-0.16959773973870895</c:v>
                </c:pt>
                <c:pt idx="13541">
                  <c:v>-0.16959773973870895</c:v>
                </c:pt>
                <c:pt idx="13542">
                  <c:v>-0.16959773973870895</c:v>
                </c:pt>
                <c:pt idx="13543">
                  <c:v>-0.17105163238015431</c:v>
                </c:pt>
                <c:pt idx="13544">
                  <c:v>-0.17051598772277954</c:v>
                </c:pt>
                <c:pt idx="13545">
                  <c:v>-0.17255939556999844</c:v>
                </c:pt>
                <c:pt idx="13546">
                  <c:v>-0.16839006190307571</c:v>
                </c:pt>
                <c:pt idx="13547">
                  <c:v>-0.17424242934380207</c:v>
                </c:pt>
                <c:pt idx="13548">
                  <c:v>-0.17424242934380207</c:v>
                </c:pt>
                <c:pt idx="13549">
                  <c:v>-0.17424242934380207</c:v>
                </c:pt>
                <c:pt idx="13550">
                  <c:v>-0.17814400763761939</c:v>
                </c:pt>
                <c:pt idx="13551">
                  <c:v>-0.17707298614519895</c:v>
                </c:pt>
                <c:pt idx="13552">
                  <c:v>-0.17584896158243279</c:v>
                </c:pt>
                <c:pt idx="13553">
                  <c:v>-0.17554295544174103</c:v>
                </c:pt>
                <c:pt idx="13554">
                  <c:v>-0.17485444162518515</c:v>
                </c:pt>
                <c:pt idx="13555">
                  <c:v>-0.17485444162518515</c:v>
                </c:pt>
                <c:pt idx="13556">
                  <c:v>-0.17485444162518515</c:v>
                </c:pt>
                <c:pt idx="13557">
                  <c:v>-0.17577246004725988</c:v>
                </c:pt>
                <c:pt idx="13558">
                  <c:v>-0.18082156136867067</c:v>
                </c:pt>
                <c:pt idx="13559">
                  <c:v>-0.17929153066521286</c:v>
                </c:pt>
                <c:pt idx="13560">
                  <c:v>-0.17600196465277851</c:v>
                </c:pt>
                <c:pt idx="13561">
                  <c:v>-0.17561945697691406</c:v>
                </c:pt>
                <c:pt idx="13562">
                  <c:v>-0.17561945697691406</c:v>
                </c:pt>
                <c:pt idx="13563">
                  <c:v>-0.17561945697691406</c:v>
                </c:pt>
                <c:pt idx="13564">
                  <c:v>-0.17535170160380897</c:v>
                </c:pt>
                <c:pt idx="13565">
                  <c:v>-0.17294190324586278</c:v>
                </c:pt>
                <c:pt idx="13566">
                  <c:v>-0.17240639249965251</c:v>
                </c:pt>
                <c:pt idx="13567">
                  <c:v>-0.17210038635896097</c:v>
                </c:pt>
                <c:pt idx="13568">
                  <c:v>-0.17210038635896097</c:v>
                </c:pt>
                <c:pt idx="13569">
                  <c:v>-0.17210038635896097</c:v>
                </c:pt>
                <c:pt idx="13570">
                  <c:v>-0.17210038635896097</c:v>
                </c:pt>
                <c:pt idx="13571">
                  <c:v>-0.16988184183894717</c:v>
                </c:pt>
                <c:pt idx="13572">
                  <c:v>-0.17034085104998442</c:v>
                </c:pt>
                <c:pt idx="13573">
                  <c:v>-0.17087636179619459</c:v>
                </c:pt>
                <c:pt idx="13574">
                  <c:v>-0.17358482214745574</c:v>
                </c:pt>
                <c:pt idx="13575">
                  <c:v>-0.17129092361529641</c:v>
                </c:pt>
                <c:pt idx="13576">
                  <c:v>-0.17129092361529641</c:v>
                </c:pt>
                <c:pt idx="13577">
                  <c:v>-0.17129092361529641</c:v>
                </c:pt>
                <c:pt idx="13578">
                  <c:v>-0.16991458449600116</c:v>
                </c:pt>
                <c:pt idx="13579">
                  <c:v>-0.16976165792719033</c:v>
                </c:pt>
                <c:pt idx="13580">
                  <c:v>-0.16662666326657283</c:v>
                </c:pt>
                <c:pt idx="13581">
                  <c:v>-0.16295642561511825</c:v>
                </c:pt>
                <c:pt idx="13582">
                  <c:v>-0.16379752174357665</c:v>
                </c:pt>
                <c:pt idx="13583">
                  <c:v>-0.16379752174357665</c:v>
                </c:pt>
                <c:pt idx="13584">
                  <c:v>-0.16379752174357665</c:v>
                </c:pt>
                <c:pt idx="13585">
                  <c:v>-0.16456215458762957</c:v>
                </c:pt>
                <c:pt idx="13586">
                  <c:v>-0.16460038622983231</c:v>
                </c:pt>
                <c:pt idx="13587">
                  <c:v>-0.16295642561511825</c:v>
                </c:pt>
                <c:pt idx="13588">
                  <c:v>-0.16739129611062598</c:v>
                </c:pt>
                <c:pt idx="13589">
                  <c:v>-0.16739129611062598</c:v>
                </c:pt>
                <c:pt idx="13590">
                  <c:v>-0.16739129611062598</c:v>
                </c:pt>
                <c:pt idx="13591">
                  <c:v>-0.16739129611062598</c:v>
                </c:pt>
                <c:pt idx="13592">
                  <c:v>-0.16899702508313741</c:v>
                </c:pt>
                <c:pt idx="13593">
                  <c:v>-0.16922641493635326</c:v>
                </c:pt>
                <c:pt idx="13594">
                  <c:v>-0.16486800772525079</c:v>
                </c:pt>
                <c:pt idx="13595">
                  <c:v>-0.16991458449600116</c:v>
                </c:pt>
                <c:pt idx="13596">
                  <c:v>-0.17373774871626635</c:v>
                </c:pt>
                <c:pt idx="13597">
                  <c:v>-0.17373774871626635</c:v>
                </c:pt>
                <c:pt idx="13598">
                  <c:v>-0.17373774871626635</c:v>
                </c:pt>
                <c:pt idx="13599">
                  <c:v>-0.17117622868868865</c:v>
                </c:pt>
                <c:pt idx="13600">
                  <c:v>-0.17190262989053906</c:v>
                </c:pt>
                <c:pt idx="13601">
                  <c:v>-0.17213201974375492</c:v>
                </c:pt>
                <c:pt idx="13602">
                  <c:v>-0.17511408783556182</c:v>
                </c:pt>
                <c:pt idx="13603">
                  <c:v>-0.17511408783556182</c:v>
                </c:pt>
                <c:pt idx="13604">
                  <c:v>-0.17511408783556182</c:v>
                </c:pt>
                <c:pt idx="13605">
                  <c:v>-0.17587023325504592</c:v>
                </c:pt>
                <c:pt idx="13606">
                  <c:v>-0.17938432013586425</c:v>
                </c:pt>
                <c:pt idx="13607">
                  <c:v>-0.1774744903093326</c:v>
                </c:pt>
                <c:pt idx="13608">
                  <c:v>-0.17235614637422769</c:v>
                </c:pt>
                <c:pt idx="13609">
                  <c:v>-0.17220335998810521</c:v>
                </c:pt>
                <c:pt idx="13610">
                  <c:v>-0.17220335998810521</c:v>
                </c:pt>
                <c:pt idx="13611">
                  <c:v>-0.17220335998810521</c:v>
                </c:pt>
                <c:pt idx="13612">
                  <c:v>-0.17220335998810521</c:v>
                </c:pt>
                <c:pt idx="13613">
                  <c:v>-0.17063729953034912</c:v>
                </c:pt>
                <c:pt idx="13614">
                  <c:v>-0.17059910293381841</c:v>
                </c:pt>
                <c:pt idx="13615">
                  <c:v>-0.17915514055668047</c:v>
                </c:pt>
                <c:pt idx="13616">
                  <c:v>-0.18037743164566078</c:v>
                </c:pt>
                <c:pt idx="13617">
                  <c:v>-0.18725281902117474</c:v>
                </c:pt>
                <c:pt idx="13618">
                  <c:v>-0.18725281902117474</c:v>
                </c:pt>
                <c:pt idx="13619">
                  <c:v>-0.18725281902117474</c:v>
                </c:pt>
                <c:pt idx="13620">
                  <c:v>-0.18824593053097127</c:v>
                </c:pt>
                <c:pt idx="13621">
                  <c:v>-0.18870428968933883</c:v>
                </c:pt>
                <c:pt idx="13622">
                  <c:v>-0.18488463003627553</c:v>
                </c:pt>
                <c:pt idx="13623">
                  <c:v>-0.18687085305586848</c:v>
                </c:pt>
                <c:pt idx="13624">
                  <c:v>-0.18610692112525584</c:v>
                </c:pt>
                <c:pt idx="13625">
                  <c:v>-0.18610692112525584</c:v>
                </c:pt>
                <c:pt idx="13626">
                  <c:v>-0.18610692112525584</c:v>
                </c:pt>
                <c:pt idx="13627">
                  <c:v>-0.18625970751137844</c:v>
                </c:pt>
                <c:pt idx="13628">
                  <c:v>-0.18236365466525362</c:v>
                </c:pt>
                <c:pt idx="13629">
                  <c:v>-0.18251644105137621</c:v>
                </c:pt>
                <c:pt idx="13630">
                  <c:v>-0.18045382483872208</c:v>
                </c:pt>
                <c:pt idx="13631">
                  <c:v>-0.18266922743749869</c:v>
                </c:pt>
                <c:pt idx="13632">
                  <c:v>-0.18266922743749869</c:v>
                </c:pt>
                <c:pt idx="13633">
                  <c:v>-0.18266922743749869</c:v>
                </c:pt>
                <c:pt idx="13634">
                  <c:v>-0.18098857719015082</c:v>
                </c:pt>
                <c:pt idx="13635">
                  <c:v>-0.18525857471631046</c:v>
                </c:pt>
                <c:pt idx="13636">
                  <c:v>-0.18399913743720409</c:v>
                </c:pt>
                <c:pt idx="13637">
                  <c:v>-0.18121310951675684</c:v>
                </c:pt>
                <c:pt idx="13638">
                  <c:v>-0.17831258729820887</c:v>
                </c:pt>
                <c:pt idx="13639">
                  <c:v>-0.17831258729820887</c:v>
                </c:pt>
                <c:pt idx="13640">
                  <c:v>-0.17831258729820887</c:v>
                </c:pt>
                <c:pt idx="13641">
                  <c:v>-0.17815992823407478</c:v>
                </c:pt>
                <c:pt idx="13642">
                  <c:v>-0.17892322355474521</c:v>
                </c:pt>
                <c:pt idx="13643">
                  <c:v>-0.17983917793954984</c:v>
                </c:pt>
                <c:pt idx="13644">
                  <c:v>-0.17693865572100198</c:v>
                </c:pt>
                <c:pt idx="13645">
                  <c:v>-0.17777828057373957</c:v>
                </c:pt>
                <c:pt idx="13646">
                  <c:v>-0.17777828057373957</c:v>
                </c:pt>
                <c:pt idx="13647">
                  <c:v>-0.17777828057373957</c:v>
                </c:pt>
                <c:pt idx="13648">
                  <c:v>-0.17655700806066676</c:v>
                </c:pt>
                <c:pt idx="13649">
                  <c:v>-0.17403813350245412</c:v>
                </c:pt>
                <c:pt idx="13650">
                  <c:v>-0.16938203204636404</c:v>
                </c:pt>
                <c:pt idx="13651">
                  <c:v>-0.1705269750273698</c:v>
                </c:pt>
                <c:pt idx="13652">
                  <c:v>-0.17014532736703458</c:v>
                </c:pt>
                <c:pt idx="13653">
                  <c:v>-0.17014532736703458</c:v>
                </c:pt>
                <c:pt idx="13654">
                  <c:v>-0.17014532736703458</c:v>
                </c:pt>
                <c:pt idx="13655">
                  <c:v>-0.1710612817518391</c:v>
                </c:pt>
                <c:pt idx="13656">
                  <c:v>-0.17144292941217454</c:v>
                </c:pt>
                <c:pt idx="13657">
                  <c:v>-0.17403813350245412</c:v>
                </c:pt>
                <c:pt idx="13658">
                  <c:v>-0.1748777583551917</c:v>
                </c:pt>
                <c:pt idx="13659">
                  <c:v>-0.1719009066045768</c:v>
                </c:pt>
                <c:pt idx="13660">
                  <c:v>-0.1719009066045768</c:v>
                </c:pt>
                <c:pt idx="13661">
                  <c:v>-0.1719009066045768</c:v>
                </c:pt>
                <c:pt idx="13662">
                  <c:v>-0.17113761128390614</c:v>
                </c:pt>
                <c:pt idx="13663">
                  <c:v>-0.17098495221977206</c:v>
                </c:pt>
                <c:pt idx="13664">
                  <c:v>-0.17556472414379509</c:v>
                </c:pt>
                <c:pt idx="13665">
                  <c:v>-0.17327483818178369</c:v>
                </c:pt>
                <c:pt idx="13666">
                  <c:v>-0.1719009066045768</c:v>
                </c:pt>
                <c:pt idx="13667">
                  <c:v>-0.1719009066045768</c:v>
                </c:pt>
                <c:pt idx="13668">
                  <c:v>-0.1719009066045768</c:v>
                </c:pt>
                <c:pt idx="13669">
                  <c:v>-0.16800810046915715</c:v>
                </c:pt>
                <c:pt idx="13670">
                  <c:v>-0.16938203204636404</c:v>
                </c:pt>
                <c:pt idx="13671">
                  <c:v>-0.1699926683029005</c:v>
                </c:pt>
                <c:pt idx="13672">
                  <c:v>-0.16884772532189474</c:v>
                </c:pt>
                <c:pt idx="13673">
                  <c:v>-0.17556472414379509</c:v>
                </c:pt>
                <c:pt idx="13674">
                  <c:v>-0.17556472414379509</c:v>
                </c:pt>
                <c:pt idx="13675">
                  <c:v>-0.17556472414379509</c:v>
                </c:pt>
                <c:pt idx="13676">
                  <c:v>-0.17846524636234296</c:v>
                </c:pt>
                <c:pt idx="13677">
                  <c:v>-0.18006816653575097</c:v>
                </c:pt>
                <c:pt idx="13678">
                  <c:v>-0.17518307648345988</c:v>
                </c:pt>
                <c:pt idx="13679">
                  <c:v>-0.18006816653575097</c:v>
                </c:pt>
                <c:pt idx="13680">
                  <c:v>-0.18296868875429895</c:v>
                </c:pt>
                <c:pt idx="13681">
                  <c:v>-0.18296868875429895</c:v>
                </c:pt>
                <c:pt idx="13682">
                  <c:v>-0.18296868875429895</c:v>
                </c:pt>
                <c:pt idx="13683">
                  <c:v>-0.18083146185642163</c:v>
                </c:pt>
                <c:pt idx="13684">
                  <c:v>-0.18037348466401915</c:v>
                </c:pt>
                <c:pt idx="13685">
                  <c:v>-0.17980101317351649</c:v>
                </c:pt>
                <c:pt idx="13686">
                  <c:v>-0.18281602969016486</c:v>
                </c:pt>
                <c:pt idx="13687">
                  <c:v>-0.18388464313910358</c:v>
                </c:pt>
                <c:pt idx="13688">
                  <c:v>-0.18388464313910358</c:v>
                </c:pt>
                <c:pt idx="13689">
                  <c:v>-0.18388464313910358</c:v>
                </c:pt>
                <c:pt idx="13690">
                  <c:v>-0.18052614372815323</c:v>
                </c:pt>
                <c:pt idx="13691">
                  <c:v>-0.18205273436949432</c:v>
                </c:pt>
                <c:pt idx="13692">
                  <c:v>-0.18472426799184105</c:v>
                </c:pt>
                <c:pt idx="13693">
                  <c:v>-0.18308318305239957</c:v>
                </c:pt>
                <c:pt idx="13694">
                  <c:v>-0.18243438202982964</c:v>
                </c:pt>
                <c:pt idx="13695">
                  <c:v>-0.18243438202982964</c:v>
                </c:pt>
                <c:pt idx="13696">
                  <c:v>-0.18243438202982964</c:v>
                </c:pt>
                <c:pt idx="13697">
                  <c:v>-0.18037348466401915</c:v>
                </c:pt>
                <c:pt idx="13698">
                  <c:v>-0.17980101317351649</c:v>
                </c:pt>
                <c:pt idx="13699">
                  <c:v>-0.17670966712480085</c:v>
                </c:pt>
                <c:pt idx="13700">
                  <c:v>-0.1748777583551917</c:v>
                </c:pt>
                <c:pt idx="13701">
                  <c:v>-0.17289319052144847</c:v>
                </c:pt>
                <c:pt idx="13702">
                  <c:v>-0.17289319052144847</c:v>
                </c:pt>
                <c:pt idx="13703">
                  <c:v>-0.17289319052144847</c:v>
                </c:pt>
                <c:pt idx="13704">
                  <c:v>-0.17396180397038707</c:v>
                </c:pt>
                <c:pt idx="13705">
                  <c:v>-0.17472509929105762</c:v>
                </c:pt>
                <c:pt idx="13706">
                  <c:v>-0.17335116771385073</c:v>
                </c:pt>
                <c:pt idx="13707">
                  <c:v>-0.17067963409150388</c:v>
                </c:pt>
                <c:pt idx="13708">
                  <c:v>-0.16755012327675489</c:v>
                </c:pt>
                <c:pt idx="13709">
                  <c:v>-0.16755012327675489</c:v>
                </c:pt>
                <c:pt idx="13710">
                  <c:v>-0.16755012327675489</c:v>
                </c:pt>
                <c:pt idx="13711">
                  <c:v>-0.16846607766155952</c:v>
                </c:pt>
                <c:pt idx="13712">
                  <c:v>-0.16823708906535839</c:v>
                </c:pt>
                <c:pt idx="13713">
                  <c:v>-0.16518390778267644</c:v>
                </c:pt>
                <c:pt idx="13714">
                  <c:v>-0.16831341859742543</c:v>
                </c:pt>
                <c:pt idx="13715">
                  <c:v>-0.16976367970669937</c:v>
                </c:pt>
                <c:pt idx="13716">
                  <c:v>-0.16976367970669937</c:v>
                </c:pt>
                <c:pt idx="13717">
                  <c:v>-0.16976367970669937</c:v>
                </c:pt>
                <c:pt idx="13718">
                  <c:v>-0.16884772532189474</c:v>
                </c:pt>
                <c:pt idx="13719">
                  <c:v>-0.17174824754044271</c:v>
                </c:pt>
                <c:pt idx="13720">
                  <c:v>-0.17266420192524712</c:v>
                </c:pt>
                <c:pt idx="13721">
                  <c:v>-0.1722825542649119</c:v>
                </c:pt>
                <c:pt idx="13722">
                  <c:v>-0.17129027034804023</c:v>
                </c:pt>
                <c:pt idx="13723">
                  <c:v>-0.17129027034804023</c:v>
                </c:pt>
                <c:pt idx="13724">
                  <c:v>-0.17129027034804023</c:v>
                </c:pt>
                <c:pt idx="13725">
                  <c:v>-0.1741907925665882</c:v>
                </c:pt>
                <c:pt idx="13726">
                  <c:v>-0.17449611069485649</c:v>
                </c:pt>
                <c:pt idx="13727">
                  <c:v>-0.17373281537418594</c:v>
                </c:pt>
                <c:pt idx="13728">
                  <c:v>-0.17632801946446564</c:v>
                </c:pt>
                <c:pt idx="13729">
                  <c:v>-0.16739746421262081</c:v>
                </c:pt>
                <c:pt idx="13730">
                  <c:v>-0.16739746421262081</c:v>
                </c:pt>
                <c:pt idx="13731">
                  <c:v>-0.16739746421262081</c:v>
                </c:pt>
                <c:pt idx="13732">
                  <c:v>-0.16403896480167068</c:v>
                </c:pt>
                <c:pt idx="13733">
                  <c:v>-0.16571821450714574</c:v>
                </c:pt>
                <c:pt idx="13734">
                  <c:v>-0.16640518029574913</c:v>
                </c:pt>
                <c:pt idx="13735">
                  <c:v>-0.16663416889195026</c:v>
                </c:pt>
                <c:pt idx="13736">
                  <c:v>-0.16678682795608446</c:v>
                </c:pt>
                <c:pt idx="13737">
                  <c:v>-0.16678682795608446</c:v>
                </c:pt>
                <c:pt idx="13738">
                  <c:v>-0.16678682795608446</c:v>
                </c:pt>
                <c:pt idx="13739">
                  <c:v>-0.1656418849750787</c:v>
                </c:pt>
                <c:pt idx="13740">
                  <c:v>-0.16098578351898862</c:v>
                </c:pt>
                <c:pt idx="13741">
                  <c:v>-0.15945919287764765</c:v>
                </c:pt>
                <c:pt idx="13742">
                  <c:v>-0.16258870369239664</c:v>
                </c:pt>
                <c:pt idx="13743">
                  <c:v>-0.15823792036457485</c:v>
                </c:pt>
                <c:pt idx="13744">
                  <c:v>-0.15823792036457485</c:v>
                </c:pt>
                <c:pt idx="13745">
                  <c:v>-0.15823792036457485</c:v>
                </c:pt>
                <c:pt idx="13746">
                  <c:v>-0.15388713703675294</c:v>
                </c:pt>
                <c:pt idx="13747">
                  <c:v>-0.15045230809373578</c:v>
                </c:pt>
                <c:pt idx="13748">
                  <c:v>-0.14892571745239469</c:v>
                </c:pt>
                <c:pt idx="13749">
                  <c:v>-0.15182623967094266</c:v>
                </c:pt>
                <c:pt idx="13750">
                  <c:v>-0.14587253616971274</c:v>
                </c:pt>
                <c:pt idx="13751">
                  <c:v>-0.14587253616971274</c:v>
                </c:pt>
                <c:pt idx="13752">
                  <c:v>-0.14587253616971274</c:v>
                </c:pt>
                <c:pt idx="13753">
                  <c:v>-0.1480860925996571</c:v>
                </c:pt>
                <c:pt idx="13754">
                  <c:v>-0.146330513362115</c:v>
                </c:pt>
                <c:pt idx="13755">
                  <c:v>-0.15121560341440621</c:v>
                </c:pt>
                <c:pt idx="13756">
                  <c:v>-0.1544977732932894</c:v>
                </c:pt>
                <c:pt idx="13757">
                  <c:v>-0.1567876592553008</c:v>
                </c:pt>
                <c:pt idx="13758">
                  <c:v>-0.15701664785150193</c:v>
                </c:pt>
                <c:pt idx="13759">
                  <c:v>-0.1564060115949657</c:v>
                </c:pt>
                <c:pt idx="13760">
                  <c:v>-0.15487942095362461</c:v>
                </c:pt>
                <c:pt idx="13761">
                  <c:v>-0.15724563644770306</c:v>
                </c:pt>
                <c:pt idx="13762">
                  <c:v>-0.15430694946312173</c:v>
                </c:pt>
                <c:pt idx="13763">
                  <c:v>-0.15243687592747901</c:v>
                </c:pt>
                <c:pt idx="13764">
                  <c:v>-0.15365814844055181</c:v>
                </c:pt>
                <c:pt idx="13765">
                  <c:v>-0.15365814844055181</c:v>
                </c:pt>
                <c:pt idx="13766">
                  <c:v>-0.15365814844055181</c:v>
                </c:pt>
                <c:pt idx="13767">
                  <c:v>-0.15739829551183715</c:v>
                </c:pt>
                <c:pt idx="13768">
                  <c:v>-0.15839057942870893</c:v>
                </c:pt>
                <c:pt idx="13769">
                  <c:v>-0.15900121568524539</c:v>
                </c:pt>
                <c:pt idx="13770">
                  <c:v>-0.15510840954982574</c:v>
                </c:pt>
                <c:pt idx="13771">
                  <c:v>-0.15442144376122235</c:v>
                </c:pt>
                <c:pt idx="13772">
                  <c:v>-0.15442144376122235</c:v>
                </c:pt>
                <c:pt idx="13773">
                  <c:v>-0.15442144376122235</c:v>
                </c:pt>
                <c:pt idx="13774">
                  <c:v>-0.15052863762580282</c:v>
                </c:pt>
                <c:pt idx="13775">
                  <c:v>-0.15159725107474153</c:v>
                </c:pt>
                <c:pt idx="13776">
                  <c:v>-0.15236054639541197</c:v>
                </c:pt>
                <c:pt idx="13777">
                  <c:v>-0.14800976306759006</c:v>
                </c:pt>
                <c:pt idx="13778">
                  <c:v>-0.14793343353552302</c:v>
                </c:pt>
                <c:pt idx="13779">
                  <c:v>-0.14793343353552302</c:v>
                </c:pt>
                <c:pt idx="13780">
                  <c:v>-0.14793343353552302</c:v>
                </c:pt>
                <c:pt idx="13781">
                  <c:v>-0.15167358060680858</c:v>
                </c:pt>
                <c:pt idx="13782">
                  <c:v>-0.14694114961865146</c:v>
                </c:pt>
                <c:pt idx="13783">
                  <c:v>-0.15068129668993691</c:v>
                </c:pt>
                <c:pt idx="13784">
                  <c:v>-0.14678849055451737</c:v>
                </c:pt>
                <c:pt idx="13785">
                  <c:v>-0.14785710400345597</c:v>
                </c:pt>
                <c:pt idx="13786">
                  <c:v>-0.14785710400345597</c:v>
                </c:pt>
                <c:pt idx="13787">
                  <c:v>-0.14785710400345597</c:v>
                </c:pt>
                <c:pt idx="13788">
                  <c:v>-0.15022331949753465</c:v>
                </c:pt>
                <c:pt idx="13789">
                  <c:v>-0.15526106861395983</c:v>
                </c:pt>
                <c:pt idx="13790">
                  <c:v>-0.15671132972323376</c:v>
                </c:pt>
                <c:pt idx="13791">
                  <c:v>-0.1581615908325078</c:v>
                </c:pt>
                <c:pt idx="13792">
                  <c:v>-0.16224522079809489</c:v>
                </c:pt>
                <c:pt idx="13793">
                  <c:v>-0.16224522079809489</c:v>
                </c:pt>
                <c:pt idx="13794">
                  <c:v>-0.16224522079809489</c:v>
                </c:pt>
                <c:pt idx="13795">
                  <c:v>-0.16258870369239664</c:v>
                </c:pt>
                <c:pt idx="13796">
                  <c:v>-0.16205439696792723</c:v>
                </c:pt>
                <c:pt idx="13797">
                  <c:v>-0.16503124871854213</c:v>
                </c:pt>
                <c:pt idx="13798">
                  <c:v>-0.16548922591094462</c:v>
                </c:pt>
                <c:pt idx="13799">
                  <c:v>-0.16541289637887757</c:v>
                </c:pt>
                <c:pt idx="13800">
                  <c:v>-0.16541289637887757</c:v>
                </c:pt>
                <c:pt idx="13801">
                  <c:v>-0.16541289637887757</c:v>
                </c:pt>
                <c:pt idx="13802">
                  <c:v>-0.16766461757485551</c:v>
                </c:pt>
                <c:pt idx="13803">
                  <c:v>-0.16900038438602882</c:v>
                </c:pt>
                <c:pt idx="13804">
                  <c:v>-0.17121394081597319</c:v>
                </c:pt>
                <c:pt idx="13805">
                  <c:v>-0.17350382677798482</c:v>
                </c:pt>
                <c:pt idx="13806">
                  <c:v>-0.17071779885753757</c:v>
                </c:pt>
                <c:pt idx="13807">
                  <c:v>-0.17071779885753757</c:v>
                </c:pt>
                <c:pt idx="13808">
                  <c:v>-0.17071779885753757</c:v>
                </c:pt>
                <c:pt idx="13809">
                  <c:v>-0.17449611069485649</c:v>
                </c:pt>
                <c:pt idx="13810">
                  <c:v>-0.17602270133619746</c:v>
                </c:pt>
                <c:pt idx="13811">
                  <c:v>-0.17670966712480085</c:v>
                </c:pt>
                <c:pt idx="13812">
                  <c:v>-0.17350382677798482</c:v>
                </c:pt>
                <c:pt idx="13813">
                  <c:v>-0.17602270133619746</c:v>
                </c:pt>
                <c:pt idx="13814">
                  <c:v>-0.17602270133619746</c:v>
                </c:pt>
                <c:pt idx="13815">
                  <c:v>-0.17602270133619746</c:v>
                </c:pt>
                <c:pt idx="13816">
                  <c:v>-0.17434345163072229</c:v>
                </c:pt>
                <c:pt idx="13817">
                  <c:v>-0.17464876975899057</c:v>
                </c:pt>
                <c:pt idx="13818">
                  <c:v>-0.1710612817518391</c:v>
                </c:pt>
                <c:pt idx="13819">
                  <c:v>-0.16976367970669937</c:v>
                </c:pt>
                <c:pt idx="13820">
                  <c:v>-0.17289319052144847</c:v>
                </c:pt>
                <c:pt idx="13821">
                  <c:v>-0.17289319052144847</c:v>
                </c:pt>
                <c:pt idx="13822">
                  <c:v>-0.17289319052144847</c:v>
                </c:pt>
                <c:pt idx="13823">
                  <c:v>-0.16984000923876641</c:v>
                </c:pt>
                <c:pt idx="13824">
                  <c:v>-0.16609986216748096</c:v>
                </c:pt>
                <c:pt idx="13825">
                  <c:v>-0.1806024732602205</c:v>
                </c:pt>
                <c:pt idx="13826">
                  <c:v>-0.17571738320792918</c:v>
                </c:pt>
                <c:pt idx="13827">
                  <c:v>-0.18182374577329319</c:v>
                </c:pt>
                <c:pt idx="13828">
                  <c:v>-0.18182374577329319</c:v>
                </c:pt>
                <c:pt idx="13829">
                  <c:v>-0.18182374577329319</c:v>
                </c:pt>
                <c:pt idx="13830">
                  <c:v>-0.18670883582558451</c:v>
                </c:pt>
                <c:pt idx="13831">
                  <c:v>-0.18930403991586409</c:v>
                </c:pt>
                <c:pt idx="13832">
                  <c:v>-0.19396014137195405</c:v>
                </c:pt>
                <c:pt idx="13833">
                  <c:v>-0.19701332265463611</c:v>
                </c:pt>
                <c:pt idx="13834">
                  <c:v>-0.19647901593016681</c:v>
                </c:pt>
                <c:pt idx="13835">
                  <c:v>-0.19647901593016681</c:v>
                </c:pt>
                <c:pt idx="13836">
                  <c:v>-0.19647901593016681</c:v>
                </c:pt>
                <c:pt idx="13837">
                  <c:v>-0.1915939258778756</c:v>
                </c:pt>
                <c:pt idx="13838">
                  <c:v>-0.19128860774960732</c:v>
                </c:pt>
                <c:pt idx="13839">
                  <c:v>-0.19563939107742911</c:v>
                </c:pt>
                <c:pt idx="13840">
                  <c:v>-0.20006650393731806</c:v>
                </c:pt>
                <c:pt idx="13841">
                  <c:v>-0.20510425305374336</c:v>
                </c:pt>
                <c:pt idx="13842">
                  <c:v>-0.20510425305374336</c:v>
                </c:pt>
                <c:pt idx="13843">
                  <c:v>-0.20510425305374336</c:v>
                </c:pt>
                <c:pt idx="13844">
                  <c:v>-0.1990742200204465</c:v>
                </c:pt>
                <c:pt idx="13845">
                  <c:v>-0.20006650393731806</c:v>
                </c:pt>
                <c:pt idx="13846">
                  <c:v>-0.19350216417955179</c:v>
                </c:pt>
                <c:pt idx="13847">
                  <c:v>-0.19434178903228927</c:v>
                </c:pt>
                <c:pt idx="13848">
                  <c:v>-0.19228089166647899</c:v>
                </c:pt>
                <c:pt idx="13849">
                  <c:v>-0.19228089166647899</c:v>
                </c:pt>
                <c:pt idx="13850">
                  <c:v>-0.19228089166647899</c:v>
                </c:pt>
                <c:pt idx="13851">
                  <c:v>-0.19850174852994362</c:v>
                </c:pt>
                <c:pt idx="13852">
                  <c:v>-0.1978529475073737</c:v>
                </c:pt>
                <c:pt idx="13853">
                  <c:v>-0.19747129984703848</c:v>
                </c:pt>
                <c:pt idx="13854">
                  <c:v>-0.19220456213441195</c:v>
                </c:pt>
                <c:pt idx="13855">
                  <c:v>-0.19380748230781997</c:v>
                </c:pt>
                <c:pt idx="13856">
                  <c:v>-0.19380748230781997</c:v>
                </c:pt>
                <c:pt idx="13857">
                  <c:v>-0.19380748230781997</c:v>
                </c:pt>
                <c:pt idx="13858">
                  <c:v>-0.19472343669262471</c:v>
                </c:pt>
                <c:pt idx="13859">
                  <c:v>-0.19647901593016681</c:v>
                </c:pt>
                <c:pt idx="13860">
                  <c:v>-0.19922687908458059</c:v>
                </c:pt>
                <c:pt idx="13861">
                  <c:v>-0.20105878785418974</c:v>
                </c:pt>
                <c:pt idx="13862">
                  <c:v>-0.19876890189217822</c:v>
                </c:pt>
                <c:pt idx="13863">
                  <c:v>-0.19876890189217822</c:v>
                </c:pt>
                <c:pt idx="13864">
                  <c:v>-0.19876890189217822</c:v>
                </c:pt>
                <c:pt idx="13865">
                  <c:v>-0.1978529475073737</c:v>
                </c:pt>
                <c:pt idx="13866">
                  <c:v>-0.19945586768078172</c:v>
                </c:pt>
                <c:pt idx="13867">
                  <c:v>-0.20880623535899523</c:v>
                </c:pt>
                <c:pt idx="13868">
                  <c:v>-0.20861541152882768</c:v>
                </c:pt>
                <c:pt idx="13869">
                  <c:v>-0.20376848624257005</c:v>
                </c:pt>
                <c:pt idx="13870">
                  <c:v>-0.20376848624257005</c:v>
                </c:pt>
                <c:pt idx="13871">
                  <c:v>-0.20376848624257005</c:v>
                </c:pt>
                <c:pt idx="13872">
                  <c:v>-0.20560039501217919</c:v>
                </c:pt>
                <c:pt idx="13873">
                  <c:v>-0.20609653697061503</c:v>
                </c:pt>
                <c:pt idx="13874">
                  <c:v>-0.20609653697061503</c:v>
                </c:pt>
                <c:pt idx="13875">
                  <c:v>-0.2046462758613411</c:v>
                </c:pt>
                <c:pt idx="13876">
                  <c:v>-0.20418829866893884</c:v>
                </c:pt>
                <c:pt idx="13877">
                  <c:v>-0.20418829866893884</c:v>
                </c:pt>
                <c:pt idx="13878">
                  <c:v>-0.20418829866893884</c:v>
                </c:pt>
                <c:pt idx="13879">
                  <c:v>-0.20617286650268207</c:v>
                </c:pt>
                <c:pt idx="13880">
                  <c:v>-0.20934054208346475</c:v>
                </c:pt>
                <c:pt idx="13881">
                  <c:v>-0.20934054208346475</c:v>
                </c:pt>
                <c:pt idx="13882">
                  <c:v>-0.21663001239586788</c:v>
                </c:pt>
                <c:pt idx="13883">
                  <c:v>-0.2133478425169848</c:v>
                </c:pt>
                <c:pt idx="13884">
                  <c:v>-0.2133478425169848</c:v>
                </c:pt>
                <c:pt idx="13885">
                  <c:v>-0.2133478425169848</c:v>
                </c:pt>
                <c:pt idx="13886">
                  <c:v>-0.20716515041955375</c:v>
                </c:pt>
                <c:pt idx="13887">
                  <c:v>-0.21029466123430285</c:v>
                </c:pt>
                <c:pt idx="13888">
                  <c:v>-0.21258454719631426</c:v>
                </c:pt>
              </c:numCache>
            </c:numRef>
          </c:val>
          <c:extLst>
            <c:ext xmlns:c16="http://schemas.microsoft.com/office/drawing/2014/chart" uri="{C3380CC4-5D6E-409C-BE32-E72D297353CC}">
              <c16:uniqueId val="{00000000-98CF-4CD4-BC85-EFE2CB38242E}"/>
            </c:ext>
          </c:extLst>
        </c:ser>
        <c:dLbls>
          <c:showLegendKey val="0"/>
          <c:showVal val="0"/>
          <c:showCatName val="0"/>
          <c:showSerName val="0"/>
          <c:showPercent val="0"/>
          <c:showBubbleSize val="0"/>
        </c:dLbls>
        <c:axId val="257565472"/>
        <c:axId val="257571712"/>
      </c:areaChart>
      <c:lineChart>
        <c:grouping val="standard"/>
        <c:varyColors val="0"/>
        <c:ser>
          <c:idx val="0"/>
          <c:order val="0"/>
          <c:tx>
            <c:strRef>
              <c:f>TIPUSdeCANVI!$R$2</c:f>
              <c:strCache>
                <c:ptCount val="1"/>
                <c:pt idx="0">
                  <c:v>MXEF</c:v>
                </c:pt>
              </c:strCache>
            </c:strRef>
          </c:tx>
          <c:spPr>
            <a:ln w="28575" cap="rnd">
              <a:solidFill>
                <a:srgbClr val="FF6600"/>
              </a:solidFill>
              <a:round/>
            </a:ln>
            <a:effectLst/>
          </c:spPr>
          <c:marker>
            <c:symbol val="none"/>
          </c:marker>
          <c:cat>
            <c:numRef>
              <c:f>TIPUSdeCANVI!$M$3:$M$13891</c:f>
              <c:numCache>
                <c:formatCode>m/d/yyyy</c:formatCode>
                <c:ptCount val="13889"/>
                <c:pt idx="0">
                  <c:v>31777</c:v>
                </c:pt>
                <c:pt idx="1">
                  <c:v>31778</c:v>
                </c:pt>
                <c:pt idx="2">
                  <c:v>31779</c:v>
                </c:pt>
                <c:pt idx="3">
                  <c:v>31780</c:v>
                </c:pt>
                <c:pt idx="4">
                  <c:v>31781</c:v>
                </c:pt>
                <c:pt idx="5">
                  <c:v>31782</c:v>
                </c:pt>
                <c:pt idx="6">
                  <c:v>31783</c:v>
                </c:pt>
                <c:pt idx="7">
                  <c:v>31784</c:v>
                </c:pt>
                <c:pt idx="8">
                  <c:v>31785</c:v>
                </c:pt>
                <c:pt idx="9">
                  <c:v>31786</c:v>
                </c:pt>
                <c:pt idx="10">
                  <c:v>31787</c:v>
                </c:pt>
                <c:pt idx="11">
                  <c:v>31788</c:v>
                </c:pt>
                <c:pt idx="12">
                  <c:v>31789</c:v>
                </c:pt>
                <c:pt idx="13">
                  <c:v>31790</c:v>
                </c:pt>
                <c:pt idx="14">
                  <c:v>31791</c:v>
                </c:pt>
                <c:pt idx="15">
                  <c:v>31792</c:v>
                </c:pt>
                <c:pt idx="16">
                  <c:v>31793</c:v>
                </c:pt>
                <c:pt idx="17">
                  <c:v>31794</c:v>
                </c:pt>
                <c:pt idx="18">
                  <c:v>31795</c:v>
                </c:pt>
                <c:pt idx="19">
                  <c:v>31796</c:v>
                </c:pt>
                <c:pt idx="20">
                  <c:v>31797</c:v>
                </c:pt>
                <c:pt idx="21">
                  <c:v>31798</c:v>
                </c:pt>
                <c:pt idx="22">
                  <c:v>31799</c:v>
                </c:pt>
                <c:pt idx="23">
                  <c:v>31800</c:v>
                </c:pt>
                <c:pt idx="24">
                  <c:v>31801</c:v>
                </c:pt>
                <c:pt idx="25">
                  <c:v>31802</c:v>
                </c:pt>
                <c:pt idx="26">
                  <c:v>31803</c:v>
                </c:pt>
                <c:pt idx="27">
                  <c:v>31804</c:v>
                </c:pt>
                <c:pt idx="28">
                  <c:v>31805</c:v>
                </c:pt>
                <c:pt idx="29">
                  <c:v>31806</c:v>
                </c:pt>
                <c:pt idx="30">
                  <c:v>31807</c:v>
                </c:pt>
                <c:pt idx="31">
                  <c:v>31808</c:v>
                </c:pt>
                <c:pt idx="32">
                  <c:v>31809</c:v>
                </c:pt>
                <c:pt idx="33">
                  <c:v>31810</c:v>
                </c:pt>
                <c:pt idx="34">
                  <c:v>31811</c:v>
                </c:pt>
                <c:pt idx="35">
                  <c:v>31812</c:v>
                </c:pt>
                <c:pt idx="36">
                  <c:v>31813</c:v>
                </c:pt>
                <c:pt idx="37">
                  <c:v>31814</c:v>
                </c:pt>
                <c:pt idx="38">
                  <c:v>31815</c:v>
                </c:pt>
                <c:pt idx="39">
                  <c:v>31816</c:v>
                </c:pt>
                <c:pt idx="40">
                  <c:v>31817</c:v>
                </c:pt>
                <c:pt idx="41">
                  <c:v>31818</c:v>
                </c:pt>
                <c:pt idx="42">
                  <c:v>31819</c:v>
                </c:pt>
                <c:pt idx="43">
                  <c:v>31820</c:v>
                </c:pt>
                <c:pt idx="44">
                  <c:v>31821</c:v>
                </c:pt>
                <c:pt idx="45">
                  <c:v>31822</c:v>
                </c:pt>
                <c:pt idx="46">
                  <c:v>31823</c:v>
                </c:pt>
                <c:pt idx="47">
                  <c:v>31824</c:v>
                </c:pt>
                <c:pt idx="48">
                  <c:v>31825</c:v>
                </c:pt>
                <c:pt idx="49">
                  <c:v>31826</c:v>
                </c:pt>
                <c:pt idx="50">
                  <c:v>31827</c:v>
                </c:pt>
                <c:pt idx="51">
                  <c:v>31828</c:v>
                </c:pt>
                <c:pt idx="52">
                  <c:v>31829</c:v>
                </c:pt>
                <c:pt idx="53">
                  <c:v>31830</c:v>
                </c:pt>
                <c:pt idx="54">
                  <c:v>31831</c:v>
                </c:pt>
                <c:pt idx="55">
                  <c:v>31832</c:v>
                </c:pt>
                <c:pt idx="56">
                  <c:v>31833</c:v>
                </c:pt>
                <c:pt idx="57">
                  <c:v>31834</c:v>
                </c:pt>
                <c:pt idx="58">
                  <c:v>31835</c:v>
                </c:pt>
                <c:pt idx="59">
                  <c:v>31836</c:v>
                </c:pt>
                <c:pt idx="60">
                  <c:v>31837</c:v>
                </c:pt>
                <c:pt idx="61">
                  <c:v>31838</c:v>
                </c:pt>
                <c:pt idx="62">
                  <c:v>31839</c:v>
                </c:pt>
                <c:pt idx="63">
                  <c:v>31840</c:v>
                </c:pt>
                <c:pt idx="64">
                  <c:v>31841</c:v>
                </c:pt>
                <c:pt idx="65">
                  <c:v>31842</c:v>
                </c:pt>
                <c:pt idx="66">
                  <c:v>31843</c:v>
                </c:pt>
                <c:pt idx="67">
                  <c:v>31844</c:v>
                </c:pt>
                <c:pt idx="68">
                  <c:v>31845</c:v>
                </c:pt>
                <c:pt idx="69">
                  <c:v>31846</c:v>
                </c:pt>
                <c:pt idx="70">
                  <c:v>31847</c:v>
                </c:pt>
                <c:pt idx="71">
                  <c:v>31848</c:v>
                </c:pt>
                <c:pt idx="72">
                  <c:v>31849</c:v>
                </c:pt>
                <c:pt idx="73">
                  <c:v>31850</c:v>
                </c:pt>
                <c:pt idx="74">
                  <c:v>31851</c:v>
                </c:pt>
                <c:pt idx="75">
                  <c:v>31852</c:v>
                </c:pt>
                <c:pt idx="76">
                  <c:v>31853</c:v>
                </c:pt>
                <c:pt idx="77">
                  <c:v>31854</c:v>
                </c:pt>
                <c:pt idx="78">
                  <c:v>31855</c:v>
                </c:pt>
                <c:pt idx="79">
                  <c:v>31856</c:v>
                </c:pt>
                <c:pt idx="80">
                  <c:v>31857</c:v>
                </c:pt>
                <c:pt idx="81">
                  <c:v>31858</c:v>
                </c:pt>
                <c:pt idx="82">
                  <c:v>31859</c:v>
                </c:pt>
                <c:pt idx="83">
                  <c:v>31860</c:v>
                </c:pt>
                <c:pt idx="84">
                  <c:v>31861</c:v>
                </c:pt>
                <c:pt idx="85">
                  <c:v>31862</c:v>
                </c:pt>
                <c:pt idx="86">
                  <c:v>31863</c:v>
                </c:pt>
                <c:pt idx="87">
                  <c:v>31864</c:v>
                </c:pt>
                <c:pt idx="88">
                  <c:v>31865</c:v>
                </c:pt>
                <c:pt idx="89">
                  <c:v>31866</c:v>
                </c:pt>
                <c:pt idx="90">
                  <c:v>31867</c:v>
                </c:pt>
                <c:pt idx="91">
                  <c:v>31868</c:v>
                </c:pt>
                <c:pt idx="92">
                  <c:v>31869</c:v>
                </c:pt>
                <c:pt idx="93">
                  <c:v>31870</c:v>
                </c:pt>
                <c:pt idx="94">
                  <c:v>31871</c:v>
                </c:pt>
                <c:pt idx="95">
                  <c:v>31872</c:v>
                </c:pt>
                <c:pt idx="96">
                  <c:v>31873</c:v>
                </c:pt>
                <c:pt idx="97">
                  <c:v>31874</c:v>
                </c:pt>
                <c:pt idx="98">
                  <c:v>31875</c:v>
                </c:pt>
                <c:pt idx="99">
                  <c:v>31876</c:v>
                </c:pt>
                <c:pt idx="100">
                  <c:v>31877</c:v>
                </c:pt>
                <c:pt idx="101">
                  <c:v>31878</c:v>
                </c:pt>
                <c:pt idx="102">
                  <c:v>31879</c:v>
                </c:pt>
                <c:pt idx="103">
                  <c:v>31880</c:v>
                </c:pt>
                <c:pt idx="104">
                  <c:v>31881</c:v>
                </c:pt>
                <c:pt idx="105">
                  <c:v>31882</c:v>
                </c:pt>
                <c:pt idx="106">
                  <c:v>31883</c:v>
                </c:pt>
                <c:pt idx="107">
                  <c:v>31884</c:v>
                </c:pt>
                <c:pt idx="108">
                  <c:v>31885</c:v>
                </c:pt>
                <c:pt idx="109">
                  <c:v>31886</c:v>
                </c:pt>
                <c:pt idx="110">
                  <c:v>31887</c:v>
                </c:pt>
                <c:pt idx="111">
                  <c:v>31888</c:v>
                </c:pt>
                <c:pt idx="112">
                  <c:v>31889</c:v>
                </c:pt>
                <c:pt idx="113">
                  <c:v>31890</c:v>
                </c:pt>
                <c:pt idx="114">
                  <c:v>31891</c:v>
                </c:pt>
                <c:pt idx="115">
                  <c:v>31892</c:v>
                </c:pt>
                <c:pt idx="116">
                  <c:v>31893</c:v>
                </c:pt>
                <c:pt idx="117">
                  <c:v>31894</c:v>
                </c:pt>
                <c:pt idx="118">
                  <c:v>31895</c:v>
                </c:pt>
                <c:pt idx="119">
                  <c:v>31896</c:v>
                </c:pt>
                <c:pt idx="120">
                  <c:v>31897</c:v>
                </c:pt>
                <c:pt idx="121">
                  <c:v>31898</c:v>
                </c:pt>
                <c:pt idx="122">
                  <c:v>31899</c:v>
                </c:pt>
                <c:pt idx="123">
                  <c:v>31900</c:v>
                </c:pt>
                <c:pt idx="124">
                  <c:v>31901</c:v>
                </c:pt>
                <c:pt idx="125">
                  <c:v>31902</c:v>
                </c:pt>
                <c:pt idx="126">
                  <c:v>31903</c:v>
                </c:pt>
                <c:pt idx="127">
                  <c:v>31904</c:v>
                </c:pt>
                <c:pt idx="128">
                  <c:v>31905</c:v>
                </c:pt>
                <c:pt idx="129">
                  <c:v>31906</c:v>
                </c:pt>
                <c:pt idx="130">
                  <c:v>31907</c:v>
                </c:pt>
                <c:pt idx="131">
                  <c:v>31908</c:v>
                </c:pt>
                <c:pt idx="132">
                  <c:v>31909</c:v>
                </c:pt>
                <c:pt idx="133">
                  <c:v>31910</c:v>
                </c:pt>
                <c:pt idx="134">
                  <c:v>31911</c:v>
                </c:pt>
                <c:pt idx="135">
                  <c:v>31912</c:v>
                </c:pt>
                <c:pt idx="136">
                  <c:v>31913</c:v>
                </c:pt>
                <c:pt idx="137">
                  <c:v>31914</c:v>
                </c:pt>
                <c:pt idx="138">
                  <c:v>31915</c:v>
                </c:pt>
                <c:pt idx="139">
                  <c:v>31916</c:v>
                </c:pt>
                <c:pt idx="140">
                  <c:v>31917</c:v>
                </c:pt>
                <c:pt idx="141">
                  <c:v>31918</c:v>
                </c:pt>
                <c:pt idx="142">
                  <c:v>31919</c:v>
                </c:pt>
                <c:pt idx="143">
                  <c:v>31920</c:v>
                </c:pt>
                <c:pt idx="144">
                  <c:v>31921</c:v>
                </c:pt>
                <c:pt idx="145">
                  <c:v>31922</c:v>
                </c:pt>
                <c:pt idx="146">
                  <c:v>31923</c:v>
                </c:pt>
                <c:pt idx="147">
                  <c:v>31924</c:v>
                </c:pt>
                <c:pt idx="148">
                  <c:v>31925</c:v>
                </c:pt>
                <c:pt idx="149">
                  <c:v>31926</c:v>
                </c:pt>
                <c:pt idx="150">
                  <c:v>31927</c:v>
                </c:pt>
                <c:pt idx="151">
                  <c:v>31928</c:v>
                </c:pt>
                <c:pt idx="152">
                  <c:v>31929</c:v>
                </c:pt>
                <c:pt idx="153">
                  <c:v>31930</c:v>
                </c:pt>
                <c:pt idx="154">
                  <c:v>31931</c:v>
                </c:pt>
                <c:pt idx="155">
                  <c:v>31932</c:v>
                </c:pt>
                <c:pt idx="156">
                  <c:v>31933</c:v>
                </c:pt>
                <c:pt idx="157">
                  <c:v>31934</c:v>
                </c:pt>
                <c:pt idx="158">
                  <c:v>31935</c:v>
                </c:pt>
                <c:pt idx="159">
                  <c:v>31936</c:v>
                </c:pt>
                <c:pt idx="160">
                  <c:v>31937</c:v>
                </c:pt>
                <c:pt idx="161">
                  <c:v>31938</c:v>
                </c:pt>
                <c:pt idx="162">
                  <c:v>31939</c:v>
                </c:pt>
                <c:pt idx="163">
                  <c:v>31940</c:v>
                </c:pt>
                <c:pt idx="164">
                  <c:v>31941</c:v>
                </c:pt>
                <c:pt idx="165">
                  <c:v>31942</c:v>
                </c:pt>
                <c:pt idx="166">
                  <c:v>31943</c:v>
                </c:pt>
                <c:pt idx="167">
                  <c:v>31944</c:v>
                </c:pt>
                <c:pt idx="168">
                  <c:v>31945</c:v>
                </c:pt>
                <c:pt idx="169">
                  <c:v>31946</c:v>
                </c:pt>
                <c:pt idx="170">
                  <c:v>31947</c:v>
                </c:pt>
                <c:pt idx="171">
                  <c:v>31948</c:v>
                </c:pt>
                <c:pt idx="172">
                  <c:v>31949</c:v>
                </c:pt>
                <c:pt idx="173">
                  <c:v>31950</c:v>
                </c:pt>
                <c:pt idx="174">
                  <c:v>31951</c:v>
                </c:pt>
                <c:pt idx="175">
                  <c:v>31952</c:v>
                </c:pt>
                <c:pt idx="176">
                  <c:v>31953</c:v>
                </c:pt>
                <c:pt idx="177">
                  <c:v>31954</c:v>
                </c:pt>
                <c:pt idx="178">
                  <c:v>31955</c:v>
                </c:pt>
                <c:pt idx="179">
                  <c:v>31956</c:v>
                </c:pt>
                <c:pt idx="180">
                  <c:v>31957</c:v>
                </c:pt>
                <c:pt idx="181">
                  <c:v>31958</c:v>
                </c:pt>
                <c:pt idx="182">
                  <c:v>31959</c:v>
                </c:pt>
                <c:pt idx="183">
                  <c:v>31960</c:v>
                </c:pt>
                <c:pt idx="184">
                  <c:v>31961</c:v>
                </c:pt>
                <c:pt idx="185">
                  <c:v>31962</c:v>
                </c:pt>
                <c:pt idx="186">
                  <c:v>31963</c:v>
                </c:pt>
                <c:pt idx="187">
                  <c:v>31964</c:v>
                </c:pt>
                <c:pt idx="188">
                  <c:v>31965</c:v>
                </c:pt>
                <c:pt idx="189">
                  <c:v>31966</c:v>
                </c:pt>
                <c:pt idx="190">
                  <c:v>31967</c:v>
                </c:pt>
                <c:pt idx="191">
                  <c:v>31968</c:v>
                </c:pt>
                <c:pt idx="192">
                  <c:v>31969</c:v>
                </c:pt>
                <c:pt idx="193">
                  <c:v>31970</c:v>
                </c:pt>
                <c:pt idx="194">
                  <c:v>31971</c:v>
                </c:pt>
                <c:pt idx="195">
                  <c:v>31972</c:v>
                </c:pt>
                <c:pt idx="196">
                  <c:v>31973</c:v>
                </c:pt>
                <c:pt idx="197">
                  <c:v>31974</c:v>
                </c:pt>
                <c:pt idx="198">
                  <c:v>31975</c:v>
                </c:pt>
                <c:pt idx="199">
                  <c:v>31976</c:v>
                </c:pt>
                <c:pt idx="200">
                  <c:v>31977</c:v>
                </c:pt>
                <c:pt idx="201">
                  <c:v>31978</c:v>
                </c:pt>
                <c:pt idx="202">
                  <c:v>31979</c:v>
                </c:pt>
                <c:pt idx="203">
                  <c:v>31980</c:v>
                </c:pt>
                <c:pt idx="204">
                  <c:v>31981</c:v>
                </c:pt>
                <c:pt idx="205">
                  <c:v>31982</c:v>
                </c:pt>
                <c:pt idx="206">
                  <c:v>31983</c:v>
                </c:pt>
                <c:pt idx="207">
                  <c:v>31984</c:v>
                </c:pt>
                <c:pt idx="208">
                  <c:v>31985</c:v>
                </c:pt>
                <c:pt idx="209">
                  <c:v>31986</c:v>
                </c:pt>
                <c:pt idx="210">
                  <c:v>31987</c:v>
                </c:pt>
                <c:pt idx="211">
                  <c:v>31988</c:v>
                </c:pt>
                <c:pt idx="212">
                  <c:v>31989</c:v>
                </c:pt>
                <c:pt idx="213">
                  <c:v>31990</c:v>
                </c:pt>
                <c:pt idx="214">
                  <c:v>31991</c:v>
                </c:pt>
                <c:pt idx="215">
                  <c:v>31992</c:v>
                </c:pt>
                <c:pt idx="216">
                  <c:v>31993</c:v>
                </c:pt>
                <c:pt idx="217">
                  <c:v>31994</c:v>
                </c:pt>
                <c:pt idx="218">
                  <c:v>31995</c:v>
                </c:pt>
                <c:pt idx="219">
                  <c:v>31996</c:v>
                </c:pt>
                <c:pt idx="220">
                  <c:v>31997</c:v>
                </c:pt>
                <c:pt idx="221">
                  <c:v>31998</c:v>
                </c:pt>
                <c:pt idx="222">
                  <c:v>31999</c:v>
                </c:pt>
                <c:pt idx="223">
                  <c:v>32000</c:v>
                </c:pt>
                <c:pt idx="224">
                  <c:v>32001</c:v>
                </c:pt>
                <c:pt idx="225">
                  <c:v>32002</c:v>
                </c:pt>
                <c:pt idx="226">
                  <c:v>32003</c:v>
                </c:pt>
                <c:pt idx="227">
                  <c:v>32004</c:v>
                </c:pt>
                <c:pt idx="228">
                  <c:v>32005</c:v>
                </c:pt>
                <c:pt idx="229">
                  <c:v>32006</c:v>
                </c:pt>
                <c:pt idx="230">
                  <c:v>32007</c:v>
                </c:pt>
                <c:pt idx="231">
                  <c:v>32008</c:v>
                </c:pt>
                <c:pt idx="232">
                  <c:v>32009</c:v>
                </c:pt>
                <c:pt idx="233">
                  <c:v>32010</c:v>
                </c:pt>
                <c:pt idx="234">
                  <c:v>32011</c:v>
                </c:pt>
                <c:pt idx="235">
                  <c:v>32012</c:v>
                </c:pt>
                <c:pt idx="236">
                  <c:v>32013</c:v>
                </c:pt>
                <c:pt idx="237">
                  <c:v>32014</c:v>
                </c:pt>
                <c:pt idx="238">
                  <c:v>32015</c:v>
                </c:pt>
                <c:pt idx="239">
                  <c:v>32016</c:v>
                </c:pt>
                <c:pt idx="240">
                  <c:v>32017</c:v>
                </c:pt>
                <c:pt idx="241">
                  <c:v>32018</c:v>
                </c:pt>
                <c:pt idx="242">
                  <c:v>32019</c:v>
                </c:pt>
                <c:pt idx="243">
                  <c:v>32020</c:v>
                </c:pt>
                <c:pt idx="244">
                  <c:v>32021</c:v>
                </c:pt>
                <c:pt idx="245">
                  <c:v>32022</c:v>
                </c:pt>
                <c:pt idx="246">
                  <c:v>32023</c:v>
                </c:pt>
                <c:pt idx="247">
                  <c:v>32024</c:v>
                </c:pt>
                <c:pt idx="248">
                  <c:v>32025</c:v>
                </c:pt>
                <c:pt idx="249">
                  <c:v>32026</c:v>
                </c:pt>
                <c:pt idx="250">
                  <c:v>32027</c:v>
                </c:pt>
                <c:pt idx="251">
                  <c:v>32028</c:v>
                </c:pt>
                <c:pt idx="252">
                  <c:v>32029</c:v>
                </c:pt>
                <c:pt idx="253">
                  <c:v>32030</c:v>
                </c:pt>
                <c:pt idx="254">
                  <c:v>32031</c:v>
                </c:pt>
                <c:pt idx="255">
                  <c:v>32032</c:v>
                </c:pt>
                <c:pt idx="256">
                  <c:v>32033</c:v>
                </c:pt>
                <c:pt idx="257">
                  <c:v>32034</c:v>
                </c:pt>
                <c:pt idx="258">
                  <c:v>32035</c:v>
                </c:pt>
                <c:pt idx="259">
                  <c:v>32036</c:v>
                </c:pt>
                <c:pt idx="260">
                  <c:v>32037</c:v>
                </c:pt>
                <c:pt idx="261">
                  <c:v>32038</c:v>
                </c:pt>
                <c:pt idx="262">
                  <c:v>32039</c:v>
                </c:pt>
                <c:pt idx="263">
                  <c:v>32040</c:v>
                </c:pt>
                <c:pt idx="264">
                  <c:v>32041</c:v>
                </c:pt>
                <c:pt idx="265">
                  <c:v>32042</c:v>
                </c:pt>
                <c:pt idx="266">
                  <c:v>32043</c:v>
                </c:pt>
                <c:pt idx="267">
                  <c:v>32044</c:v>
                </c:pt>
                <c:pt idx="268">
                  <c:v>32045</c:v>
                </c:pt>
                <c:pt idx="269">
                  <c:v>32046</c:v>
                </c:pt>
                <c:pt idx="270">
                  <c:v>32047</c:v>
                </c:pt>
                <c:pt idx="271">
                  <c:v>32048</c:v>
                </c:pt>
                <c:pt idx="272">
                  <c:v>32049</c:v>
                </c:pt>
                <c:pt idx="273">
                  <c:v>32050</c:v>
                </c:pt>
                <c:pt idx="274">
                  <c:v>32051</c:v>
                </c:pt>
                <c:pt idx="275">
                  <c:v>32052</c:v>
                </c:pt>
                <c:pt idx="276">
                  <c:v>32053</c:v>
                </c:pt>
                <c:pt idx="277">
                  <c:v>32054</c:v>
                </c:pt>
                <c:pt idx="278">
                  <c:v>32055</c:v>
                </c:pt>
                <c:pt idx="279">
                  <c:v>32056</c:v>
                </c:pt>
                <c:pt idx="280">
                  <c:v>32057</c:v>
                </c:pt>
                <c:pt idx="281">
                  <c:v>32058</c:v>
                </c:pt>
                <c:pt idx="282">
                  <c:v>32059</c:v>
                </c:pt>
                <c:pt idx="283">
                  <c:v>32060</c:v>
                </c:pt>
                <c:pt idx="284">
                  <c:v>32061</c:v>
                </c:pt>
                <c:pt idx="285">
                  <c:v>32062</c:v>
                </c:pt>
                <c:pt idx="286">
                  <c:v>32063</c:v>
                </c:pt>
                <c:pt idx="287">
                  <c:v>32064</c:v>
                </c:pt>
                <c:pt idx="288">
                  <c:v>32065</c:v>
                </c:pt>
                <c:pt idx="289">
                  <c:v>32066</c:v>
                </c:pt>
                <c:pt idx="290">
                  <c:v>32067</c:v>
                </c:pt>
                <c:pt idx="291">
                  <c:v>32068</c:v>
                </c:pt>
                <c:pt idx="292">
                  <c:v>32069</c:v>
                </c:pt>
                <c:pt idx="293">
                  <c:v>32070</c:v>
                </c:pt>
                <c:pt idx="294">
                  <c:v>32071</c:v>
                </c:pt>
                <c:pt idx="295">
                  <c:v>32072</c:v>
                </c:pt>
                <c:pt idx="296">
                  <c:v>32073</c:v>
                </c:pt>
                <c:pt idx="297">
                  <c:v>32074</c:v>
                </c:pt>
                <c:pt idx="298">
                  <c:v>32075</c:v>
                </c:pt>
                <c:pt idx="299">
                  <c:v>32076</c:v>
                </c:pt>
                <c:pt idx="300">
                  <c:v>32077</c:v>
                </c:pt>
                <c:pt idx="301">
                  <c:v>32078</c:v>
                </c:pt>
                <c:pt idx="302">
                  <c:v>32079</c:v>
                </c:pt>
                <c:pt idx="303">
                  <c:v>32080</c:v>
                </c:pt>
                <c:pt idx="304">
                  <c:v>32081</c:v>
                </c:pt>
                <c:pt idx="305">
                  <c:v>32082</c:v>
                </c:pt>
                <c:pt idx="306">
                  <c:v>32083</c:v>
                </c:pt>
                <c:pt idx="307">
                  <c:v>32084</c:v>
                </c:pt>
                <c:pt idx="308">
                  <c:v>32085</c:v>
                </c:pt>
                <c:pt idx="309">
                  <c:v>32086</c:v>
                </c:pt>
                <c:pt idx="310">
                  <c:v>32087</c:v>
                </c:pt>
                <c:pt idx="311">
                  <c:v>32088</c:v>
                </c:pt>
                <c:pt idx="312">
                  <c:v>32089</c:v>
                </c:pt>
                <c:pt idx="313">
                  <c:v>32090</c:v>
                </c:pt>
                <c:pt idx="314">
                  <c:v>32091</c:v>
                </c:pt>
                <c:pt idx="315">
                  <c:v>32092</c:v>
                </c:pt>
                <c:pt idx="316">
                  <c:v>32093</c:v>
                </c:pt>
                <c:pt idx="317">
                  <c:v>32094</c:v>
                </c:pt>
                <c:pt idx="318">
                  <c:v>32095</c:v>
                </c:pt>
                <c:pt idx="319">
                  <c:v>32096</c:v>
                </c:pt>
                <c:pt idx="320">
                  <c:v>32097</c:v>
                </c:pt>
                <c:pt idx="321">
                  <c:v>32098</c:v>
                </c:pt>
                <c:pt idx="322">
                  <c:v>32099</c:v>
                </c:pt>
                <c:pt idx="323">
                  <c:v>32100</c:v>
                </c:pt>
                <c:pt idx="324">
                  <c:v>32101</c:v>
                </c:pt>
                <c:pt idx="325">
                  <c:v>32102</c:v>
                </c:pt>
                <c:pt idx="326">
                  <c:v>32103</c:v>
                </c:pt>
                <c:pt idx="327">
                  <c:v>32104</c:v>
                </c:pt>
                <c:pt idx="328">
                  <c:v>32105</c:v>
                </c:pt>
                <c:pt idx="329">
                  <c:v>32106</c:v>
                </c:pt>
                <c:pt idx="330">
                  <c:v>32107</c:v>
                </c:pt>
                <c:pt idx="331">
                  <c:v>32108</c:v>
                </c:pt>
                <c:pt idx="332">
                  <c:v>32109</c:v>
                </c:pt>
                <c:pt idx="333">
                  <c:v>32110</c:v>
                </c:pt>
                <c:pt idx="334">
                  <c:v>32111</c:v>
                </c:pt>
                <c:pt idx="335">
                  <c:v>32112</c:v>
                </c:pt>
                <c:pt idx="336">
                  <c:v>32113</c:v>
                </c:pt>
                <c:pt idx="337">
                  <c:v>32114</c:v>
                </c:pt>
                <c:pt idx="338">
                  <c:v>32115</c:v>
                </c:pt>
                <c:pt idx="339">
                  <c:v>32116</c:v>
                </c:pt>
                <c:pt idx="340">
                  <c:v>32117</c:v>
                </c:pt>
                <c:pt idx="341">
                  <c:v>32118</c:v>
                </c:pt>
                <c:pt idx="342">
                  <c:v>32119</c:v>
                </c:pt>
                <c:pt idx="343">
                  <c:v>32120</c:v>
                </c:pt>
                <c:pt idx="344">
                  <c:v>32121</c:v>
                </c:pt>
                <c:pt idx="345">
                  <c:v>32122</c:v>
                </c:pt>
                <c:pt idx="346">
                  <c:v>32123</c:v>
                </c:pt>
                <c:pt idx="347">
                  <c:v>32124</c:v>
                </c:pt>
                <c:pt idx="348">
                  <c:v>32125</c:v>
                </c:pt>
                <c:pt idx="349">
                  <c:v>32126</c:v>
                </c:pt>
                <c:pt idx="350">
                  <c:v>32127</c:v>
                </c:pt>
                <c:pt idx="351">
                  <c:v>32128</c:v>
                </c:pt>
                <c:pt idx="352">
                  <c:v>32129</c:v>
                </c:pt>
                <c:pt idx="353">
                  <c:v>32130</c:v>
                </c:pt>
                <c:pt idx="354">
                  <c:v>32131</c:v>
                </c:pt>
                <c:pt idx="355">
                  <c:v>32132</c:v>
                </c:pt>
                <c:pt idx="356">
                  <c:v>32133</c:v>
                </c:pt>
                <c:pt idx="357">
                  <c:v>32134</c:v>
                </c:pt>
                <c:pt idx="358">
                  <c:v>32135</c:v>
                </c:pt>
                <c:pt idx="359">
                  <c:v>32136</c:v>
                </c:pt>
                <c:pt idx="360">
                  <c:v>32137</c:v>
                </c:pt>
                <c:pt idx="361">
                  <c:v>32138</c:v>
                </c:pt>
                <c:pt idx="362">
                  <c:v>32139</c:v>
                </c:pt>
                <c:pt idx="363">
                  <c:v>32140</c:v>
                </c:pt>
                <c:pt idx="364">
                  <c:v>32141</c:v>
                </c:pt>
                <c:pt idx="365">
                  <c:v>32142</c:v>
                </c:pt>
                <c:pt idx="366">
                  <c:v>32143</c:v>
                </c:pt>
                <c:pt idx="367">
                  <c:v>32144</c:v>
                </c:pt>
                <c:pt idx="368">
                  <c:v>32145</c:v>
                </c:pt>
                <c:pt idx="369">
                  <c:v>32146</c:v>
                </c:pt>
                <c:pt idx="370">
                  <c:v>32147</c:v>
                </c:pt>
                <c:pt idx="371">
                  <c:v>32148</c:v>
                </c:pt>
                <c:pt idx="372">
                  <c:v>32149</c:v>
                </c:pt>
                <c:pt idx="373">
                  <c:v>32150</c:v>
                </c:pt>
                <c:pt idx="374">
                  <c:v>32151</c:v>
                </c:pt>
                <c:pt idx="375">
                  <c:v>32152</c:v>
                </c:pt>
                <c:pt idx="376">
                  <c:v>32153</c:v>
                </c:pt>
                <c:pt idx="377">
                  <c:v>32154</c:v>
                </c:pt>
                <c:pt idx="378">
                  <c:v>32155</c:v>
                </c:pt>
                <c:pt idx="379">
                  <c:v>32156</c:v>
                </c:pt>
                <c:pt idx="380">
                  <c:v>32157</c:v>
                </c:pt>
                <c:pt idx="381">
                  <c:v>32158</c:v>
                </c:pt>
                <c:pt idx="382">
                  <c:v>32159</c:v>
                </c:pt>
                <c:pt idx="383">
                  <c:v>32160</c:v>
                </c:pt>
                <c:pt idx="384">
                  <c:v>32161</c:v>
                </c:pt>
                <c:pt idx="385">
                  <c:v>32162</c:v>
                </c:pt>
                <c:pt idx="386">
                  <c:v>32163</c:v>
                </c:pt>
                <c:pt idx="387">
                  <c:v>32164</c:v>
                </c:pt>
                <c:pt idx="388">
                  <c:v>32165</c:v>
                </c:pt>
                <c:pt idx="389">
                  <c:v>32166</c:v>
                </c:pt>
                <c:pt idx="390">
                  <c:v>32167</c:v>
                </c:pt>
                <c:pt idx="391">
                  <c:v>32168</c:v>
                </c:pt>
                <c:pt idx="392">
                  <c:v>32169</c:v>
                </c:pt>
                <c:pt idx="393">
                  <c:v>32170</c:v>
                </c:pt>
                <c:pt idx="394">
                  <c:v>32171</c:v>
                </c:pt>
                <c:pt idx="395">
                  <c:v>32172</c:v>
                </c:pt>
                <c:pt idx="396">
                  <c:v>32173</c:v>
                </c:pt>
                <c:pt idx="397">
                  <c:v>32174</c:v>
                </c:pt>
                <c:pt idx="398">
                  <c:v>32175</c:v>
                </c:pt>
                <c:pt idx="399">
                  <c:v>32176</c:v>
                </c:pt>
                <c:pt idx="400">
                  <c:v>32177</c:v>
                </c:pt>
                <c:pt idx="401">
                  <c:v>32178</c:v>
                </c:pt>
                <c:pt idx="402">
                  <c:v>32179</c:v>
                </c:pt>
                <c:pt idx="403">
                  <c:v>32180</c:v>
                </c:pt>
                <c:pt idx="404">
                  <c:v>32181</c:v>
                </c:pt>
                <c:pt idx="405">
                  <c:v>32182</c:v>
                </c:pt>
                <c:pt idx="406">
                  <c:v>32183</c:v>
                </c:pt>
                <c:pt idx="407">
                  <c:v>32184</c:v>
                </c:pt>
                <c:pt idx="408">
                  <c:v>32185</c:v>
                </c:pt>
                <c:pt idx="409">
                  <c:v>32186</c:v>
                </c:pt>
                <c:pt idx="410">
                  <c:v>32187</c:v>
                </c:pt>
                <c:pt idx="411">
                  <c:v>32188</c:v>
                </c:pt>
                <c:pt idx="412">
                  <c:v>32189</c:v>
                </c:pt>
                <c:pt idx="413">
                  <c:v>32190</c:v>
                </c:pt>
                <c:pt idx="414">
                  <c:v>32191</c:v>
                </c:pt>
                <c:pt idx="415">
                  <c:v>32192</c:v>
                </c:pt>
                <c:pt idx="416">
                  <c:v>32193</c:v>
                </c:pt>
                <c:pt idx="417">
                  <c:v>32194</c:v>
                </c:pt>
                <c:pt idx="418">
                  <c:v>32195</c:v>
                </c:pt>
                <c:pt idx="419">
                  <c:v>32196</c:v>
                </c:pt>
                <c:pt idx="420">
                  <c:v>32197</c:v>
                </c:pt>
                <c:pt idx="421">
                  <c:v>32198</c:v>
                </c:pt>
                <c:pt idx="422">
                  <c:v>32199</c:v>
                </c:pt>
                <c:pt idx="423">
                  <c:v>32200</c:v>
                </c:pt>
                <c:pt idx="424">
                  <c:v>32201</c:v>
                </c:pt>
                <c:pt idx="425">
                  <c:v>32202</c:v>
                </c:pt>
                <c:pt idx="426">
                  <c:v>32203</c:v>
                </c:pt>
                <c:pt idx="427">
                  <c:v>32204</c:v>
                </c:pt>
                <c:pt idx="428">
                  <c:v>32205</c:v>
                </c:pt>
                <c:pt idx="429">
                  <c:v>32206</c:v>
                </c:pt>
                <c:pt idx="430">
                  <c:v>32207</c:v>
                </c:pt>
                <c:pt idx="431">
                  <c:v>32208</c:v>
                </c:pt>
                <c:pt idx="432">
                  <c:v>32209</c:v>
                </c:pt>
                <c:pt idx="433">
                  <c:v>32210</c:v>
                </c:pt>
                <c:pt idx="434">
                  <c:v>32211</c:v>
                </c:pt>
                <c:pt idx="435">
                  <c:v>32212</c:v>
                </c:pt>
                <c:pt idx="436">
                  <c:v>32213</c:v>
                </c:pt>
                <c:pt idx="437">
                  <c:v>32214</c:v>
                </c:pt>
                <c:pt idx="438">
                  <c:v>32215</c:v>
                </c:pt>
                <c:pt idx="439">
                  <c:v>32216</c:v>
                </c:pt>
                <c:pt idx="440">
                  <c:v>32217</c:v>
                </c:pt>
                <c:pt idx="441">
                  <c:v>32218</c:v>
                </c:pt>
                <c:pt idx="442">
                  <c:v>32219</c:v>
                </c:pt>
                <c:pt idx="443">
                  <c:v>32220</c:v>
                </c:pt>
                <c:pt idx="444">
                  <c:v>32221</c:v>
                </c:pt>
                <c:pt idx="445">
                  <c:v>32222</c:v>
                </c:pt>
                <c:pt idx="446">
                  <c:v>32223</c:v>
                </c:pt>
                <c:pt idx="447">
                  <c:v>32224</c:v>
                </c:pt>
                <c:pt idx="448">
                  <c:v>32225</c:v>
                </c:pt>
                <c:pt idx="449">
                  <c:v>32226</c:v>
                </c:pt>
                <c:pt idx="450">
                  <c:v>32227</c:v>
                </c:pt>
                <c:pt idx="451">
                  <c:v>32228</c:v>
                </c:pt>
                <c:pt idx="452">
                  <c:v>32229</c:v>
                </c:pt>
                <c:pt idx="453">
                  <c:v>32230</c:v>
                </c:pt>
                <c:pt idx="454">
                  <c:v>32231</c:v>
                </c:pt>
                <c:pt idx="455">
                  <c:v>32232</c:v>
                </c:pt>
                <c:pt idx="456">
                  <c:v>32233</c:v>
                </c:pt>
                <c:pt idx="457">
                  <c:v>32234</c:v>
                </c:pt>
                <c:pt idx="458">
                  <c:v>32235</c:v>
                </c:pt>
                <c:pt idx="459">
                  <c:v>32236</c:v>
                </c:pt>
                <c:pt idx="460">
                  <c:v>32237</c:v>
                </c:pt>
                <c:pt idx="461">
                  <c:v>32238</c:v>
                </c:pt>
                <c:pt idx="462">
                  <c:v>32239</c:v>
                </c:pt>
                <c:pt idx="463">
                  <c:v>32240</c:v>
                </c:pt>
                <c:pt idx="464">
                  <c:v>32241</c:v>
                </c:pt>
                <c:pt idx="465">
                  <c:v>32242</c:v>
                </c:pt>
                <c:pt idx="466">
                  <c:v>32243</c:v>
                </c:pt>
                <c:pt idx="467">
                  <c:v>32244</c:v>
                </c:pt>
                <c:pt idx="468">
                  <c:v>32245</c:v>
                </c:pt>
                <c:pt idx="469">
                  <c:v>32246</c:v>
                </c:pt>
                <c:pt idx="470">
                  <c:v>32247</c:v>
                </c:pt>
                <c:pt idx="471">
                  <c:v>32248</c:v>
                </c:pt>
                <c:pt idx="472">
                  <c:v>32249</c:v>
                </c:pt>
                <c:pt idx="473">
                  <c:v>32250</c:v>
                </c:pt>
                <c:pt idx="474">
                  <c:v>32251</c:v>
                </c:pt>
                <c:pt idx="475">
                  <c:v>32252</c:v>
                </c:pt>
                <c:pt idx="476">
                  <c:v>32253</c:v>
                </c:pt>
                <c:pt idx="477">
                  <c:v>32254</c:v>
                </c:pt>
                <c:pt idx="478">
                  <c:v>32255</c:v>
                </c:pt>
                <c:pt idx="479">
                  <c:v>32256</c:v>
                </c:pt>
                <c:pt idx="480">
                  <c:v>32257</c:v>
                </c:pt>
                <c:pt idx="481">
                  <c:v>32258</c:v>
                </c:pt>
                <c:pt idx="482">
                  <c:v>32259</c:v>
                </c:pt>
                <c:pt idx="483">
                  <c:v>32260</c:v>
                </c:pt>
                <c:pt idx="484">
                  <c:v>32261</c:v>
                </c:pt>
                <c:pt idx="485">
                  <c:v>32262</c:v>
                </c:pt>
                <c:pt idx="486">
                  <c:v>32263</c:v>
                </c:pt>
                <c:pt idx="487">
                  <c:v>32264</c:v>
                </c:pt>
                <c:pt idx="488">
                  <c:v>32265</c:v>
                </c:pt>
                <c:pt idx="489">
                  <c:v>32266</c:v>
                </c:pt>
                <c:pt idx="490">
                  <c:v>32267</c:v>
                </c:pt>
                <c:pt idx="491">
                  <c:v>32268</c:v>
                </c:pt>
                <c:pt idx="492">
                  <c:v>32269</c:v>
                </c:pt>
                <c:pt idx="493">
                  <c:v>32270</c:v>
                </c:pt>
                <c:pt idx="494">
                  <c:v>32271</c:v>
                </c:pt>
                <c:pt idx="495">
                  <c:v>32272</c:v>
                </c:pt>
                <c:pt idx="496">
                  <c:v>32273</c:v>
                </c:pt>
                <c:pt idx="497">
                  <c:v>32274</c:v>
                </c:pt>
                <c:pt idx="498">
                  <c:v>32275</c:v>
                </c:pt>
                <c:pt idx="499">
                  <c:v>32276</c:v>
                </c:pt>
                <c:pt idx="500">
                  <c:v>32277</c:v>
                </c:pt>
                <c:pt idx="501">
                  <c:v>32278</c:v>
                </c:pt>
                <c:pt idx="502">
                  <c:v>32279</c:v>
                </c:pt>
                <c:pt idx="503">
                  <c:v>32280</c:v>
                </c:pt>
                <c:pt idx="504">
                  <c:v>32281</c:v>
                </c:pt>
                <c:pt idx="505">
                  <c:v>32282</c:v>
                </c:pt>
                <c:pt idx="506">
                  <c:v>32283</c:v>
                </c:pt>
                <c:pt idx="507">
                  <c:v>32284</c:v>
                </c:pt>
                <c:pt idx="508">
                  <c:v>32285</c:v>
                </c:pt>
                <c:pt idx="509">
                  <c:v>32286</c:v>
                </c:pt>
                <c:pt idx="510">
                  <c:v>32287</c:v>
                </c:pt>
                <c:pt idx="511">
                  <c:v>32288</c:v>
                </c:pt>
                <c:pt idx="512">
                  <c:v>32289</c:v>
                </c:pt>
                <c:pt idx="513">
                  <c:v>32290</c:v>
                </c:pt>
                <c:pt idx="514">
                  <c:v>32291</c:v>
                </c:pt>
                <c:pt idx="515">
                  <c:v>32292</c:v>
                </c:pt>
                <c:pt idx="516">
                  <c:v>32293</c:v>
                </c:pt>
                <c:pt idx="517">
                  <c:v>32294</c:v>
                </c:pt>
                <c:pt idx="518">
                  <c:v>32295</c:v>
                </c:pt>
                <c:pt idx="519">
                  <c:v>32296</c:v>
                </c:pt>
                <c:pt idx="520">
                  <c:v>32297</c:v>
                </c:pt>
                <c:pt idx="521">
                  <c:v>32298</c:v>
                </c:pt>
                <c:pt idx="522">
                  <c:v>32299</c:v>
                </c:pt>
                <c:pt idx="523">
                  <c:v>32300</c:v>
                </c:pt>
                <c:pt idx="524">
                  <c:v>32301</c:v>
                </c:pt>
                <c:pt idx="525">
                  <c:v>32302</c:v>
                </c:pt>
                <c:pt idx="526">
                  <c:v>32303</c:v>
                </c:pt>
                <c:pt idx="527">
                  <c:v>32304</c:v>
                </c:pt>
                <c:pt idx="528">
                  <c:v>32305</c:v>
                </c:pt>
                <c:pt idx="529">
                  <c:v>32306</c:v>
                </c:pt>
                <c:pt idx="530">
                  <c:v>32307</c:v>
                </c:pt>
                <c:pt idx="531">
                  <c:v>32308</c:v>
                </c:pt>
                <c:pt idx="532">
                  <c:v>32309</c:v>
                </c:pt>
                <c:pt idx="533">
                  <c:v>32310</c:v>
                </c:pt>
                <c:pt idx="534">
                  <c:v>32311</c:v>
                </c:pt>
                <c:pt idx="535">
                  <c:v>32312</c:v>
                </c:pt>
                <c:pt idx="536">
                  <c:v>32313</c:v>
                </c:pt>
                <c:pt idx="537">
                  <c:v>32314</c:v>
                </c:pt>
                <c:pt idx="538">
                  <c:v>32315</c:v>
                </c:pt>
                <c:pt idx="539">
                  <c:v>32316</c:v>
                </c:pt>
                <c:pt idx="540">
                  <c:v>32317</c:v>
                </c:pt>
                <c:pt idx="541">
                  <c:v>32318</c:v>
                </c:pt>
                <c:pt idx="542">
                  <c:v>32319</c:v>
                </c:pt>
                <c:pt idx="543">
                  <c:v>32320</c:v>
                </c:pt>
                <c:pt idx="544">
                  <c:v>32321</c:v>
                </c:pt>
                <c:pt idx="545">
                  <c:v>32322</c:v>
                </c:pt>
                <c:pt idx="546">
                  <c:v>32323</c:v>
                </c:pt>
                <c:pt idx="547">
                  <c:v>32324</c:v>
                </c:pt>
                <c:pt idx="548">
                  <c:v>32325</c:v>
                </c:pt>
                <c:pt idx="549">
                  <c:v>32326</c:v>
                </c:pt>
                <c:pt idx="550">
                  <c:v>32327</c:v>
                </c:pt>
                <c:pt idx="551">
                  <c:v>32328</c:v>
                </c:pt>
                <c:pt idx="552">
                  <c:v>32329</c:v>
                </c:pt>
                <c:pt idx="553">
                  <c:v>32330</c:v>
                </c:pt>
                <c:pt idx="554">
                  <c:v>32331</c:v>
                </c:pt>
                <c:pt idx="555">
                  <c:v>32332</c:v>
                </c:pt>
                <c:pt idx="556">
                  <c:v>32333</c:v>
                </c:pt>
                <c:pt idx="557">
                  <c:v>32334</c:v>
                </c:pt>
                <c:pt idx="558">
                  <c:v>32335</c:v>
                </c:pt>
                <c:pt idx="559">
                  <c:v>32336</c:v>
                </c:pt>
                <c:pt idx="560">
                  <c:v>32337</c:v>
                </c:pt>
                <c:pt idx="561">
                  <c:v>32338</c:v>
                </c:pt>
                <c:pt idx="562">
                  <c:v>32339</c:v>
                </c:pt>
                <c:pt idx="563">
                  <c:v>32340</c:v>
                </c:pt>
                <c:pt idx="564">
                  <c:v>32341</c:v>
                </c:pt>
                <c:pt idx="565">
                  <c:v>32342</c:v>
                </c:pt>
                <c:pt idx="566">
                  <c:v>32343</c:v>
                </c:pt>
                <c:pt idx="567">
                  <c:v>32344</c:v>
                </c:pt>
                <c:pt idx="568">
                  <c:v>32345</c:v>
                </c:pt>
                <c:pt idx="569">
                  <c:v>32346</c:v>
                </c:pt>
                <c:pt idx="570">
                  <c:v>32347</c:v>
                </c:pt>
                <c:pt idx="571">
                  <c:v>32348</c:v>
                </c:pt>
                <c:pt idx="572">
                  <c:v>32349</c:v>
                </c:pt>
                <c:pt idx="573">
                  <c:v>32350</c:v>
                </c:pt>
                <c:pt idx="574">
                  <c:v>32351</c:v>
                </c:pt>
                <c:pt idx="575">
                  <c:v>32352</c:v>
                </c:pt>
                <c:pt idx="576">
                  <c:v>32353</c:v>
                </c:pt>
                <c:pt idx="577">
                  <c:v>32354</c:v>
                </c:pt>
                <c:pt idx="578">
                  <c:v>32355</c:v>
                </c:pt>
                <c:pt idx="579">
                  <c:v>32356</c:v>
                </c:pt>
                <c:pt idx="580">
                  <c:v>32357</c:v>
                </c:pt>
                <c:pt idx="581">
                  <c:v>32358</c:v>
                </c:pt>
                <c:pt idx="582">
                  <c:v>32359</c:v>
                </c:pt>
                <c:pt idx="583">
                  <c:v>32360</c:v>
                </c:pt>
                <c:pt idx="584">
                  <c:v>32361</c:v>
                </c:pt>
                <c:pt idx="585">
                  <c:v>32362</c:v>
                </c:pt>
                <c:pt idx="586">
                  <c:v>32363</c:v>
                </c:pt>
                <c:pt idx="587">
                  <c:v>32364</c:v>
                </c:pt>
                <c:pt idx="588">
                  <c:v>32365</c:v>
                </c:pt>
                <c:pt idx="589">
                  <c:v>32366</c:v>
                </c:pt>
                <c:pt idx="590">
                  <c:v>32367</c:v>
                </c:pt>
                <c:pt idx="591">
                  <c:v>32368</c:v>
                </c:pt>
                <c:pt idx="592">
                  <c:v>32369</c:v>
                </c:pt>
                <c:pt idx="593">
                  <c:v>32370</c:v>
                </c:pt>
                <c:pt idx="594">
                  <c:v>32371</c:v>
                </c:pt>
                <c:pt idx="595">
                  <c:v>32372</c:v>
                </c:pt>
                <c:pt idx="596">
                  <c:v>32373</c:v>
                </c:pt>
                <c:pt idx="597">
                  <c:v>32374</c:v>
                </c:pt>
                <c:pt idx="598">
                  <c:v>32375</c:v>
                </c:pt>
                <c:pt idx="599">
                  <c:v>32376</c:v>
                </c:pt>
                <c:pt idx="600">
                  <c:v>32377</c:v>
                </c:pt>
                <c:pt idx="601">
                  <c:v>32378</c:v>
                </c:pt>
                <c:pt idx="602">
                  <c:v>32379</c:v>
                </c:pt>
                <c:pt idx="603">
                  <c:v>32380</c:v>
                </c:pt>
                <c:pt idx="604">
                  <c:v>32381</c:v>
                </c:pt>
                <c:pt idx="605">
                  <c:v>32382</c:v>
                </c:pt>
                <c:pt idx="606">
                  <c:v>32383</c:v>
                </c:pt>
                <c:pt idx="607">
                  <c:v>32384</c:v>
                </c:pt>
                <c:pt idx="608">
                  <c:v>32385</c:v>
                </c:pt>
                <c:pt idx="609">
                  <c:v>32386</c:v>
                </c:pt>
                <c:pt idx="610">
                  <c:v>32387</c:v>
                </c:pt>
                <c:pt idx="611">
                  <c:v>32388</c:v>
                </c:pt>
                <c:pt idx="612">
                  <c:v>32389</c:v>
                </c:pt>
                <c:pt idx="613">
                  <c:v>32390</c:v>
                </c:pt>
                <c:pt idx="614">
                  <c:v>32391</c:v>
                </c:pt>
                <c:pt idx="615">
                  <c:v>32392</c:v>
                </c:pt>
                <c:pt idx="616">
                  <c:v>32393</c:v>
                </c:pt>
                <c:pt idx="617">
                  <c:v>32394</c:v>
                </c:pt>
                <c:pt idx="618">
                  <c:v>32395</c:v>
                </c:pt>
                <c:pt idx="619">
                  <c:v>32396</c:v>
                </c:pt>
                <c:pt idx="620">
                  <c:v>32397</c:v>
                </c:pt>
                <c:pt idx="621">
                  <c:v>32398</c:v>
                </c:pt>
                <c:pt idx="622">
                  <c:v>32399</c:v>
                </c:pt>
                <c:pt idx="623">
                  <c:v>32400</c:v>
                </c:pt>
                <c:pt idx="624">
                  <c:v>32401</c:v>
                </c:pt>
                <c:pt idx="625">
                  <c:v>32402</c:v>
                </c:pt>
                <c:pt idx="626">
                  <c:v>32403</c:v>
                </c:pt>
                <c:pt idx="627">
                  <c:v>32404</c:v>
                </c:pt>
                <c:pt idx="628">
                  <c:v>32405</c:v>
                </c:pt>
                <c:pt idx="629">
                  <c:v>32406</c:v>
                </c:pt>
                <c:pt idx="630">
                  <c:v>32407</c:v>
                </c:pt>
                <c:pt idx="631">
                  <c:v>32408</c:v>
                </c:pt>
                <c:pt idx="632">
                  <c:v>32409</c:v>
                </c:pt>
                <c:pt idx="633">
                  <c:v>32410</c:v>
                </c:pt>
                <c:pt idx="634">
                  <c:v>32411</c:v>
                </c:pt>
                <c:pt idx="635">
                  <c:v>32412</c:v>
                </c:pt>
                <c:pt idx="636">
                  <c:v>32413</c:v>
                </c:pt>
                <c:pt idx="637">
                  <c:v>32414</c:v>
                </c:pt>
                <c:pt idx="638">
                  <c:v>32415</c:v>
                </c:pt>
                <c:pt idx="639">
                  <c:v>32416</c:v>
                </c:pt>
                <c:pt idx="640">
                  <c:v>32417</c:v>
                </c:pt>
                <c:pt idx="641">
                  <c:v>32418</c:v>
                </c:pt>
                <c:pt idx="642">
                  <c:v>32419</c:v>
                </c:pt>
                <c:pt idx="643">
                  <c:v>32420</c:v>
                </c:pt>
                <c:pt idx="644">
                  <c:v>32421</c:v>
                </c:pt>
                <c:pt idx="645">
                  <c:v>32422</c:v>
                </c:pt>
                <c:pt idx="646">
                  <c:v>32423</c:v>
                </c:pt>
                <c:pt idx="647">
                  <c:v>32424</c:v>
                </c:pt>
                <c:pt idx="648">
                  <c:v>32425</c:v>
                </c:pt>
                <c:pt idx="649">
                  <c:v>32426</c:v>
                </c:pt>
                <c:pt idx="650">
                  <c:v>32427</c:v>
                </c:pt>
                <c:pt idx="651">
                  <c:v>32428</c:v>
                </c:pt>
                <c:pt idx="652">
                  <c:v>32429</c:v>
                </c:pt>
                <c:pt idx="653">
                  <c:v>32430</c:v>
                </c:pt>
                <c:pt idx="654">
                  <c:v>32431</c:v>
                </c:pt>
                <c:pt idx="655">
                  <c:v>32432</c:v>
                </c:pt>
                <c:pt idx="656">
                  <c:v>32433</c:v>
                </c:pt>
                <c:pt idx="657">
                  <c:v>32434</c:v>
                </c:pt>
                <c:pt idx="658">
                  <c:v>32435</c:v>
                </c:pt>
                <c:pt idx="659">
                  <c:v>32436</c:v>
                </c:pt>
                <c:pt idx="660">
                  <c:v>32437</c:v>
                </c:pt>
                <c:pt idx="661">
                  <c:v>32438</c:v>
                </c:pt>
                <c:pt idx="662">
                  <c:v>32439</c:v>
                </c:pt>
                <c:pt idx="663">
                  <c:v>32440</c:v>
                </c:pt>
                <c:pt idx="664">
                  <c:v>32441</c:v>
                </c:pt>
                <c:pt idx="665">
                  <c:v>32442</c:v>
                </c:pt>
                <c:pt idx="666">
                  <c:v>32443</c:v>
                </c:pt>
                <c:pt idx="667">
                  <c:v>32444</c:v>
                </c:pt>
                <c:pt idx="668">
                  <c:v>32445</c:v>
                </c:pt>
                <c:pt idx="669">
                  <c:v>32446</c:v>
                </c:pt>
                <c:pt idx="670">
                  <c:v>32447</c:v>
                </c:pt>
                <c:pt idx="671">
                  <c:v>32448</c:v>
                </c:pt>
                <c:pt idx="672">
                  <c:v>32449</c:v>
                </c:pt>
                <c:pt idx="673">
                  <c:v>32450</c:v>
                </c:pt>
                <c:pt idx="674">
                  <c:v>32451</c:v>
                </c:pt>
                <c:pt idx="675">
                  <c:v>32452</c:v>
                </c:pt>
                <c:pt idx="676">
                  <c:v>32453</c:v>
                </c:pt>
                <c:pt idx="677">
                  <c:v>32454</c:v>
                </c:pt>
                <c:pt idx="678">
                  <c:v>32455</c:v>
                </c:pt>
                <c:pt idx="679">
                  <c:v>32456</c:v>
                </c:pt>
                <c:pt idx="680">
                  <c:v>32457</c:v>
                </c:pt>
                <c:pt idx="681">
                  <c:v>32458</c:v>
                </c:pt>
                <c:pt idx="682">
                  <c:v>32459</c:v>
                </c:pt>
                <c:pt idx="683">
                  <c:v>32460</c:v>
                </c:pt>
                <c:pt idx="684">
                  <c:v>32461</c:v>
                </c:pt>
                <c:pt idx="685">
                  <c:v>32462</c:v>
                </c:pt>
                <c:pt idx="686">
                  <c:v>32463</c:v>
                </c:pt>
                <c:pt idx="687">
                  <c:v>32464</c:v>
                </c:pt>
                <c:pt idx="688">
                  <c:v>32465</c:v>
                </c:pt>
                <c:pt idx="689">
                  <c:v>32466</c:v>
                </c:pt>
                <c:pt idx="690">
                  <c:v>32467</c:v>
                </c:pt>
                <c:pt idx="691">
                  <c:v>32468</c:v>
                </c:pt>
                <c:pt idx="692">
                  <c:v>32469</c:v>
                </c:pt>
                <c:pt idx="693">
                  <c:v>32470</c:v>
                </c:pt>
                <c:pt idx="694">
                  <c:v>32471</c:v>
                </c:pt>
                <c:pt idx="695">
                  <c:v>32472</c:v>
                </c:pt>
                <c:pt idx="696">
                  <c:v>32473</c:v>
                </c:pt>
                <c:pt idx="697">
                  <c:v>32474</c:v>
                </c:pt>
                <c:pt idx="698">
                  <c:v>32475</c:v>
                </c:pt>
                <c:pt idx="699">
                  <c:v>32476</c:v>
                </c:pt>
                <c:pt idx="700">
                  <c:v>32477</c:v>
                </c:pt>
                <c:pt idx="701">
                  <c:v>32478</c:v>
                </c:pt>
                <c:pt idx="702">
                  <c:v>32479</c:v>
                </c:pt>
                <c:pt idx="703">
                  <c:v>32480</c:v>
                </c:pt>
                <c:pt idx="704">
                  <c:v>32481</c:v>
                </c:pt>
                <c:pt idx="705">
                  <c:v>32482</c:v>
                </c:pt>
                <c:pt idx="706">
                  <c:v>32483</c:v>
                </c:pt>
                <c:pt idx="707">
                  <c:v>32484</c:v>
                </c:pt>
                <c:pt idx="708">
                  <c:v>32485</c:v>
                </c:pt>
                <c:pt idx="709">
                  <c:v>32486</c:v>
                </c:pt>
                <c:pt idx="710">
                  <c:v>32487</c:v>
                </c:pt>
                <c:pt idx="711">
                  <c:v>32488</c:v>
                </c:pt>
                <c:pt idx="712">
                  <c:v>32489</c:v>
                </c:pt>
                <c:pt idx="713">
                  <c:v>32490</c:v>
                </c:pt>
                <c:pt idx="714">
                  <c:v>32491</c:v>
                </c:pt>
                <c:pt idx="715">
                  <c:v>32492</c:v>
                </c:pt>
                <c:pt idx="716">
                  <c:v>32493</c:v>
                </c:pt>
                <c:pt idx="717">
                  <c:v>32494</c:v>
                </c:pt>
                <c:pt idx="718">
                  <c:v>32495</c:v>
                </c:pt>
                <c:pt idx="719">
                  <c:v>32496</c:v>
                </c:pt>
                <c:pt idx="720">
                  <c:v>32497</c:v>
                </c:pt>
                <c:pt idx="721">
                  <c:v>32498</c:v>
                </c:pt>
                <c:pt idx="722">
                  <c:v>32499</c:v>
                </c:pt>
                <c:pt idx="723">
                  <c:v>32500</c:v>
                </c:pt>
                <c:pt idx="724">
                  <c:v>32501</c:v>
                </c:pt>
                <c:pt idx="725">
                  <c:v>32502</c:v>
                </c:pt>
                <c:pt idx="726">
                  <c:v>32503</c:v>
                </c:pt>
                <c:pt idx="727">
                  <c:v>32504</c:v>
                </c:pt>
                <c:pt idx="728">
                  <c:v>32505</c:v>
                </c:pt>
                <c:pt idx="729">
                  <c:v>32506</c:v>
                </c:pt>
                <c:pt idx="730">
                  <c:v>32507</c:v>
                </c:pt>
                <c:pt idx="731">
                  <c:v>32508</c:v>
                </c:pt>
                <c:pt idx="732">
                  <c:v>32509</c:v>
                </c:pt>
                <c:pt idx="733">
                  <c:v>32510</c:v>
                </c:pt>
                <c:pt idx="734">
                  <c:v>32511</c:v>
                </c:pt>
                <c:pt idx="735">
                  <c:v>32512</c:v>
                </c:pt>
                <c:pt idx="736">
                  <c:v>32513</c:v>
                </c:pt>
                <c:pt idx="737">
                  <c:v>32514</c:v>
                </c:pt>
                <c:pt idx="738">
                  <c:v>32515</c:v>
                </c:pt>
                <c:pt idx="739">
                  <c:v>32516</c:v>
                </c:pt>
                <c:pt idx="740">
                  <c:v>32517</c:v>
                </c:pt>
                <c:pt idx="741">
                  <c:v>32518</c:v>
                </c:pt>
                <c:pt idx="742">
                  <c:v>32519</c:v>
                </c:pt>
                <c:pt idx="743">
                  <c:v>32520</c:v>
                </c:pt>
                <c:pt idx="744">
                  <c:v>32521</c:v>
                </c:pt>
                <c:pt idx="745">
                  <c:v>32522</c:v>
                </c:pt>
                <c:pt idx="746">
                  <c:v>32523</c:v>
                </c:pt>
                <c:pt idx="747">
                  <c:v>32524</c:v>
                </c:pt>
                <c:pt idx="748">
                  <c:v>32525</c:v>
                </c:pt>
                <c:pt idx="749">
                  <c:v>32526</c:v>
                </c:pt>
                <c:pt idx="750">
                  <c:v>32527</c:v>
                </c:pt>
                <c:pt idx="751">
                  <c:v>32528</c:v>
                </c:pt>
                <c:pt idx="752">
                  <c:v>32529</c:v>
                </c:pt>
                <c:pt idx="753">
                  <c:v>32530</c:v>
                </c:pt>
                <c:pt idx="754">
                  <c:v>32531</c:v>
                </c:pt>
                <c:pt idx="755">
                  <c:v>32532</c:v>
                </c:pt>
                <c:pt idx="756">
                  <c:v>32533</c:v>
                </c:pt>
                <c:pt idx="757">
                  <c:v>32534</c:v>
                </c:pt>
                <c:pt idx="758">
                  <c:v>32535</c:v>
                </c:pt>
                <c:pt idx="759">
                  <c:v>32536</c:v>
                </c:pt>
                <c:pt idx="760">
                  <c:v>32537</c:v>
                </c:pt>
                <c:pt idx="761">
                  <c:v>32538</c:v>
                </c:pt>
                <c:pt idx="762">
                  <c:v>32539</c:v>
                </c:pt>
                <c:pt idx="763">
                  <c:v>32540</c:v>
                </c:pt>
                <c:pt idx="764">
                  <c:v>32541</c:v>
                </c:pt>
                <c:pt idx="765">
                  <c:v>32542</c:v>
                </c:pt>
                <c:pt idx="766">
                  <c:v>32543</c:v>
                </c:pt>
                <c:pt idx="767">
                  <c:v>32544</c:v>
                </c:pt>
                <c:pt idx="768">
                  <c:v>32545</c:v>
                </c:pt>
                <c:pt idx="769">
                  <c:v>32546</c:v>
                </c:pt>
                <c:pt idx="770">
                  <c:v>32547</c:v>
                </c:pt>
                <c:pt idx="771">
                  <c:v>32548</c:v>
                </c:pt>
                <c:pt idx="772">
                  <c:v>32549</c:v>
                </c:pt>
                <c:pt idx="773">
                  <c:v>32550</c:v>
                </c:pt>
                <c:pt idx="774">
                  <c:v>32551</c:v>
                </c:pt>
                <c:pt idx="775">
                  <c:v>32552</c:v>
                </c:pt>
                <c:pt idx="776">
                  <c:v>32553</c:v>
                </c:pt>
                <c:pt idx="777">
                  <c:v>32554</c:v>
                </c:pt>
                <c:pt idx="778">
                  <c:v>32555</c:v>
                </c:pt>
                <c:pt idx="779">
                  <c:v>32556</c:v>
                </c:pt>
                <c:pt idx="780">
                  <c:v>32557</c:v>
                </c:pt>
                <c:pt idx="781">
                  <c:v>32558</c:v>
                </c:pt>
                <c:pt idx="782">
                  <c:v>32559</c:v>
                </c:pt>
                <c:pt idx="783">
                  <c:v>32560</c:v>
                </c:pt>
                <c:pt idx="784">
                  <c:v>32561</c:v>
                </c:pt>
                <c:pt idx="785">
                  <c:v>32562</c:v>
                </c:pt>
                <c:pt idx="786">
                  <c:v>32563</c:v>
                </c:pt>
                <c:pt idx="787">
                  <c:v>32564</c:v>
                </c:pt>
                <c:pt idx="788">
                  <c:v>32565</c:v>
                </c:pt>
                <c:pt idx="789">
                  <c:v>32566</c:v>
                </c:pt>
                <c:pt idx="790">
                  <c:v>32567</c:v>
                </c:pt>
                <c:pt idx="791">
                  <c:v>32568</c:v>
                </c:pt>
                <c:pt idx="792">
                  <c:v>32569</c:v>
                </c:pt>
                <c:pt idx="793">
                  <c:v>32570</c:v>
                </c:pt>
                <c:pt idx="794">
                  <c:v>32571</c:v>
                </c:pt>
                <c:pt idx="795">
                  <c:v>32572</c:v>
                </c:pt>
                <c:pt idx="796">
                  <c:v>32573</c:v>
                </c:pt>
                <c:pt idx="797">
                  <c:v>32574</c:v>
                </c:pt>
                <c:pt idx="798">
                  <c:v>32575</c:v>
                </c:pt>
                <c:pt idx="799">
                  <c:v>32576</c:v>
                </c:pt>
                <c:pt idx="800">
                  <c:v>32577</c:v>
                </c:pt>
                <c:pt idx="801">
                  <c:v>32578</c:v>
                </c:pt>
                <c:pt idx="802">
                  <c:v>32579</c:v>
                </c:pt>
                <c:pt idx="803">
                  <c:v>32580</c:v>
                </c:pt>
                <c:pt idx="804">
                  <c:v>32581</c:v>
                </c:pt>
                <c:pt idx="805">
                  <c:v>32582</c:v>
                </c:pt>
                <c:pt idx="806">
                  <c:v>32583</c:v>
                </c:pt>
                <c:pt idx="807">
                  <c:v>32584</c:v>
                </c:pt>
                <c:pt idx="808">
                  <c:v>32585</c:v>
                </c:pt>
                <c:pt idx="809">
                  <c:v>32586</c:v>
                </c:pt>
                <c:pt idx="810">
                  <c:v>32587</c:v>
                </c:pt>
                <c:pt idx="811">
                  <c:v>32588</c:v>
                </c:pt>
                <c:pt idx="812">
                  <c:v>32589</c:v>
                </c:pt>
                <c:pt idx="813">
                  <c:v>32590</c:v>
                </c:pt>
                <c:pt idx="814">
                  <c:v>32591</c:v>
                </c:pt>
                <c:pt idx="815">
                  <c:v>32592</c:v>
                </c:pt>
                <c:pt idx="816">
                  <c:v>32593</c:v>
                </c:pt>
                <c:pt idx="817">
                  <c:v>32594</c:v>
                </c:pt>
                <c:pt idx="818">
                  <c:v>32595</c:v>
                </c:pt>
                <c:pt idx="819">
                  <c:v>32596</c:v>
                </c:pt>
                <c:pt idx="820">
                  <c:v>32597</c:v>
                </c:pt>
                <c:pt idx="821">
                  <c:v>32598</c:v>
                </c:pt>
                <c:pt idx="822">
                  <c:v>32599</c:v>
                </c:pt>
                <c:pt idx="823">
                  <c:v>32600</c:v>
                </c:pt>
                <c:pt idx="824">
                  <c:v>32601</c:v>
                </c:pt>
                <c:pt idx="825">
                  <c:v>32602</c:v>
                </c:pt>
                <c:pt idx="826">
                  <c:v>32603</c:v>
                </c:pt>
                <c:pt idx="827">
                  <c:v>32604</c:v>
                </c:pt>
                <c:pt idx="828">
                  <c:v>32605</c:v>
                </c:pt>
                <c:pt idx="829">
                  <c:v>32606</c:v>
                </c:pt>
                <c:pt idx="830">
                  <c:v>32607</c:v>
                </c:pt>
                <c:pt idx="831">
                  <c:v>32608</c:v>
                </c:pt>
                <c:pt idx="832">
                  <c:v>32609</c:v>
                </c:pt>
                <c:pt idx="833">
                  <c:v>32610</c:v>
                </c:pt>
                <c:pt idx="834">
                  <c:v>32611</c:v>
                </c:pt>
                <c:pt idx="835">
                  <c:v>32612</c:v>
                </c:pt>
                <c:pt idx="836">
                  <c:v>32613</c:v>
                </c:pt>
                <c:pt idx="837">
                  <c:v>32614</c:v>
                </c:pt>
                <c:pt idx="838">
                  <c:v>32615</c:v>
                </c:pt>
                <c:pt idx="839">
                  <c:v>32616</c:v>
                </c:pt>
                <c:pt idx="840">
                  <c:v>32617</c:v>
                </c:pt>
                <c:pt idx="841">
                  <c:v>32618</c:v>
                </c:pt>
                <c:pt idx="842">
                  <c:v>32619</c:v>
                </c:pt>
                <c:pt idx="843">
                  <c:v>32620</c:v>
                </c:pt>
                <c:pt idx="844">
                  <c:v>32621</c:v>
                </c:pt>
                <c:pt idx="845">
                  <c:v>32622</c:v>
                </c:pt>
                <c:pt idx="846">
                  <c:v>32623</c:v>
                </c:pt>
                <c:pt idx="847">
                  <c:v>32624</c:v>
                </c:pt>
                <c:pt idx="848">
                  <c:v>32625</c:v>
                </c:pt>
                <c:pt idx="849">
                  <c:v>32626</c:v>
                </c:pt>
                <c:pt idx="850">
                  <c:v>32627</c:v>
                </c:pt>
                <c:pt idx="851">
                  <c:v>32628</c:v>
                </c:pt>
                <c:pt idx="852">
                  <c:v>32629</c:v>
                </c:pt>
                <c:pt idx="853">
                  <c:v>32630</c:v>
                </c:pt>
                <c:pt idx="854">
                  <c:v>32631</c:v>
                </c:pt>
                <c:pt idx="855">
                  <c:v>32632</c:v>
                </c:pt>
                <c:pt idx="856">
                  <c:v>32633</c:v>
                </c:pt>
                <c:pt idx="857">
                  <c:v>32634</c:v>
                </c:pt>
                <c:pt idx="858">
                  <c:v>32635</c:v>
                </c:pt>
                <c:pt idx="859">
                  <c:v>32636</c:v>
                </c:pt>
                <c:pt idx="860">
                  <c:v>32637</c:v>
                </c:pt>
                <c:pt idx="861">
                  <c:v>32638</c:v>
                </c:pt>
                <c:pt idx="862">
                  <c:v>32639</c:v>
                </c:pt>
                <c:pt idx="863">
                  <c:v>32640</c:v>
                </c:pt>
                <c:pt idx="864">
                  <c:v>32641</c:v>
                </c:pt>
                <c:pt idx="865">
                  <c:v>32642</c:v>
                </c:pt>
                <c:pt idx="866">
                  <c:v>32643</c:v>
                </c:pt>
                <c:pt idx="867">
                  <c:v>32644</c:v>
                </c:pt>
                <c:pt idx="868">
                  <c:v>32645</c:v>
                </c:pt>
                <c:pt idx="869">
                  <c:v>32646</c:v>
                </c:pt>
                <c:pt idx="870">
                  <c:v>32647</c:v>
                </c:pt>
                <c:pt idx="871">
                  <c:v>32648</c:v>
                </c:pt>
                <c:pt idx="872">
                  <c:v>32649</c:v>
                </c:pt>
                <c:pt idx="873">
                  <c:v>32650</c:v>
                </c:pt>
                <c:pt idx="874">
                  <c:v>32651</c:v>
                </c:pt>
                <c:pt idx="875">
                  <c:v>32652</c:v>
                </c:pt>
                <c:pt idx="876">
                  <c:v>32653</c:v>
                </c:pt>
                <c:pt idx="877">
                  <c:v>32654</c:v>
                </c:pt>
                <c:pt idx="878">
                  <c:v>32655</c:v>
                </c:pt>
                <c:pt idx="879">
                  <c:v>32656</c:v>
                </c:pt>
                <c:pt idx="880">
                  <c:v>32657</c:v>
                </c:pt>
                <c:pt idx="881">
                  <c:v>32658</c:v>
                </c:pt>
                <c:pt idx="882">
                  <c:v>32659</c:v>
                </c:pt>
                <c:pt idx="883">
                  <c:v>32660</c:v>
                </c:pt>
                <c:pt idx="884">
                  <c:v>32661</c:v>
                </c:pt>
                <c:pt idx="885">
                  <c:v>32662</c:v>
                </c:pt>
                <c:pt idx="886">
                  <c:v>32663</c:v>
                </c:pt>
                <c:pt idx="887">
                  <c:v>32664</c:v>
                </c:pt>
                <c:pt idx="888">
                  <c:v>32665</c:v>
                </c:pt>
                <c:pt idx="889">
                  <c:v>32666</c:v>
                </c:pt>
                <c:pt idx="890">
                  <c:v>32667</c:v>
                </c:pt>
                <c:pt idx="891">
                  <c:v>32668</c:v>
                </c:pt>
                <c:pt idx="892">
                  <c:v>32669</c:v>
                </c:pt>
                <c:pt idx="893">
                  <c:v>32670</c:v>
                </c:pt>
                <c:pt idx="894">
                  <c:v>32671</c:v>
                </c:pt>
                <c:pt idx="895">
                  <c:v>32672</c:v>
                </c:pt>
                <c:pt idx="896">
                  <c:v>32673</c:v>
                </c:pt>
                <c:pt idx="897">
                  <c:v>32674</c:v>
                </c:pt>
                <c:pt idx="898">
                  <c:v>32675</c:v>
                </c:pt>
                <c:pt idx="899">
                  <c:v>32676</c:v>
                </c:pt>
                <c:pt idx="900">
                  <c:v>32677</c:v>
                </c:pt>
                <c:pt idx="901">
                  <c:v>32678</c:v>
                </c:pt>
                <c:pt idx="902">
                  <c:v>32679</c:v>
                </c:pt>
                <c:pt idx="903">
                  <c:v>32680</c:v>
                </c:pt>
                <c:pt idx="904">
                  <c:v>32681</c:v>
                </c:pt>
                <c:pt idx="905">
                  <c:v>32682</c:v>
                </c:pt>
                <c:pt idx="906">
                  <c:v>32683</c:v>
                </c:pt>
                <c:pt idx="907">
                  <c:v>32684</c:v>
                </c:pt>
                <c:pt idx="908">
                  <c:v>32685</c:v>
                </c:pt>
                <c:pt idx="909">
                  <c:v>32686</c:v>
                </c:pt>
                <c:pt idx="910">
                  <c:v>32687</c:v>
                </c:pt>
                <c:pt idx="911">
                  <c:v>32688</c:v>
                </c:pt>
                <c:pt idx="912">
                  <c:v>32689</c:v>
                </c:pt>
                <c:pt idx="913">
                  <c:v>32690</c:v>
                </c:pt>
                <c:pt idx="914">
                  <c:v>32691</c:v>
                </c:pt>
                <c:pt idx="915">
                  <c:v>32692</c:v>
                </c:pt>
                <c:pt idx="916">
                  <c:v>32693</c:v>
                </c:pt>
                <c:pt idx="917">
                  <c:v>32694</c:v>
                </c:pt>
                <c:pt idx="918">
                  <c:v>32695</c:v>
                </c:pt>
                <c:pt idx="919">
                  <c:v>32696</c:v>
                </c:pt>
                <c:pt idx="920">
                  <c:v>32697</c:v>
                </c:pt>
                <c:pt idx="921">
                  <c:v>32698</c:v>
                </c:pt>
                <c:pt idx="922">
                  <c:v>32699</c:v>
                </c:pt>
                <c:pt idx="923">
                  <c:v>32700</c:v>
                </c:pt>
                <c:pt idx="924">
                  <c:v>32701</c:v>
                </c:pt>
                <c:pt idx="925">
                  <c:v>32702</c:v>
                </c:pt>
                <c:pt idx="926">
                  <c:v>32703</c:v>
                </c:pt>
                <c:pt idx="927">
                  <c:v>32704</c:v>
                </c:pt>
                <c:pt idx="928">
                  <c:v>32705</c:v>
                </c:pt>
                <c:pt idx="929">
                  <c:v>32706</c:v>
                </c:pt>
                <c:pt idx="930">
                  <c:v>32707</c:v>
                </c:pt>
                <c:pt idx="931">
                  <c:v>32708</c:v>
                </c:pt>
                <c:pt idx="932">
                  <c:v>32709</c:v>
                </c:pt>
                <c:pt idx="933">
                  <c:v>32710</c:v>
                </c:pt>
                <c:pt idx="934">
                  <c:v>32711</c:v>
                </c:pt>
                <c:pt idx="935">
                  <c:v>32712</c:v>
                </c:pt>
                <c:pt idx="936">
                  <c:v>32713</c:v>
                </c:pt>
                <c:pt idx="937">
                  <c:v>32714</c:v>
                </c:pt>
                <c:pt idx="938">
                  <c:v>32715</c:v>
                </c:pt>
                <c:pt idx="939">
                  <c:v>32716</c:v>
                </c:pt>
                <c:pt idx="940">
                  <c:v>32717</c:v>
                </c:pt>
                <c:pt idx="941">
                  <c:v>32718</c:v>
                </c:pt>
                <c:pt idx="942">
                  <c:v>32719</c:v>
                </c:pt>
                <c:pt idx="943">
                  <c:v>32720</c:v>
                </c:pt>
                <c:pt idx="944">
                  <c:v>32721</c:v>
                </c:pt>
                <c:pt idx="945">
                  <c:v>32722</c:v>
                </c:pt>
                <c:pt idx="946">
                  <c:v>32723</c:v>
                </c:pt>
                <c:pt idx="947">
                  <c:v>32724</c:v>
                </c:pt>
                <c:pt idx="948">
                  <c:v>32725</c:v>
                </c:pt>
                <c:pt idx="949">
                  <c:v>32726</c:v>
                </c:pt>
                <c:pt idx="950">
                  <c:v>32727</c:v>
                </c:pt>
                <c:pt idx="951">
                  <c:v>32728</c:v>
                </c:pt>
                <c:pt idx="952">
                  <c:v>32729</c:v>
                </c:pt>
                <c:pt idx="953">
                  <c:v>32730</c:v>
                </c:pt>
                <c:pt idx="954">
                  <c:v>32731</c:v>
                </c:pt>
                <c:pt idx="955">
                  <c:v>32732</c:v>
                </c:pt>
                <c:pt idx="956">
                  <c:v>32733</c:v>
                </c:pt>
                <c:pt idx="957">
                  <c:v>32734</c:v>
                </c:pt>
                <c:pt idx="958">
                  <c:v>32735</c:v>
                </c:pt>
                <c:pt idx="959">
                  <c:v>32736</c:v>
                </c:pt>
                <c:pt idx="960">
                  <c:v>32737</c:v>
                </c:pt>
                <c:pt idx="961">
                  <c:v>32738</c:v>
                </c:pt>
                <c:pt idx="962">
                  <c:v>32739</c:v>
                </c:pt>
                <c:pt idx="963">
                  <c:v>32740</c:v>
                </c:pt>
                <c:pt idx="964">
                  <c:v>32741</c:v>
                </c:pt>
                <c:pt idx="965">
                  <c:v>32742</c:v>
                </c:pt>
                <c:pt idx="966">
                  <c:v>32743</c:v>
                </c:pt>
                <c:pt idx="967">
                  <c:v>32744</c:v>
                </c:pt>
                <c:pt idx="968">
                  <c:v>32745</c:v>
                </c:pt>
                <c:pt idx="969">
                  <c:v>32746</c:v>
                </c:pt>
                <c:pt idx="970">
                  <c:v>32747</c:v>
                </c:pt>
                <c:pt idx="971">
                  <c:v>32748</c:v>
                </c:pt>
                <c:pt idx="972">
                  <c:v>32749</c:v>
                </c:pt>
                <c:pt idx="973">
                  <c:v>32750</c:v>
                </c:pt>
                <c:pt idx="974">
                  <c:v>32751</c:v>
                </c:pt>
                <c:pt idx="975">
                  <c:v>32752</c:v>
                </c:pt>
                <c:pt idx="976">
                  <c:v>32753</c:v>
                </c:pt>
                <c:pt idx="977">
                  <c:v>32754</c:v>
                </c:pt>
                <c:pt idx="978">
                  <c:v>32755</c:v>
                </c:pt>
                <c:pt idx="979">
                  <c:v>32756</c:v>
                </c:pt>
                <c:pt idx="980">
                  <c:v>32757</c:v>
                </c:pt>
                <c:pt idx="981">
                  <c:v>32758</c:v>
                </c:pt>
                <c:pt idx="982">
                  <c:v>32759</c:v>
                </c:pt>
                <c:pt idx="983">
                  <c:v>32760</c:v>
                </c:pt>
                <c:pt idx="984">
                  <c:v>32761</c:v>
                </c:pt>
                <c:pt idx="985">
                  <c:v>32762</c:v>
                </c:pt>
                <c:pt idx="986">
                  <c:v>32763</c:v>
                </c:pt>
                <c:pt idx="987">
                  <c:v>32764</c:v>
                </c:pt>
                <c:pt idx="988">
                  <c:v>32765</c:v>
                </c:pt>
                <c:pt idx="989">
                  <c:v>32766</c:v>
                </c:pt>
                <c:pt idx="990">
                  <c:v>32767</c:v>
                </c:pt>
                <c:pt idx="991">
                  <c:v>32768</c:v>
                </c:pt>
                <c:pt idx="992">
                  <c:v>32769</c:v>
                </c:pt>
                <c:pt idx="993">
                  <c:v>32770</c:v>
                </c:pt>
                <c:pt idx="994">
                  <c:v>32771</c:v>
                </c:pt>
                <c:pt idx="995">
                  <c:v>32772</c:v>
                </c:pt>
                <c:pt idx="996">
                  <c:v>32773</c:v>
                </c:pt>
                <c:pt idx="997">
                  <c:v>32774</c:v>
                </c:pt>
                <c:pt idx="998">
                  <c:v>32775</c:v>
                </c:pt>
                <c:pt idx="999">
                  <c:v>32776</c:v>
                </c:pt>
                <c:pt idx="1000">
                  <c:v>32777</c:v>
                </c:pt>
                <c:pt idx="1001">
                  <c:v>32778</c:v>
                </c:pt>
                <c:pt idx="1002">
                  <c:v>32779</c:v>
                </c:pt>
                <c:pt idx="1003">
                  <c:v>32780</c:v>
                </c:pt>
                <c:pt idx="1004">
                  <c:v>32781</c:v>
                </c:pt>
                <c:pt idx="1005">
                  <c:v>32782</c:v>
                </c:pt>
                <c:pt idx="1006">
                  <c:v>32783</c:v>
                </c:pt>
                <c:pt idx="1007">
                  <c:v>32784</c:v>
                </c:pt>
                <c:pt idx="1008">
                  <c:v>32785</c:v>
                </c:pt>
                <c:pt idx="1009">
                  <c:v>32786</c:v>
                </c:pt>
                <c:pt idx="1010">
                  <c:v>32787</c:v>
                </c:pt>
                <c:pt idx="1011">
                  <c:v>32788</c:v>
                </c:pt>
                <c:pt idx="1012">
                  <c:v>32789</c:v>
                </c:pt>
                <c:pt idx="1013">
                  <c:v>32790</c:v>
                </c:pt>
                <c:pt idx="1014">
                  <c:v>32791</c:v>
                </c:pt>
                <c:pt idx="1015">
                  <c:v>32792</c:v>
                </c:pt>
                <c:pt idx="1016">
                  <c:v>32793</c:v>
                </c:pt>
                <c:pt idx="1017">
                  <c:v>32794</c:v>
                </c:pt>
                <c:pt idx="1018">
                  <c:v>32795</c:v>
                </c:pt>
                <c:pt idx="1019">
                  <c:v>32796</c:v>
                </c:pt>
                <c:pt idx="1020">
                  <c:v>32797</c:v>
                </c:pt>
                <c:pt idx="1021">
                  <c:v>32798</c:v>
                </c:pt>
                <c:pt idx="1022">
                  <c:v>32799</c:v>
                </c:pt>
                <c:pt idx="1023">
                  <c:v>32800</c:v>
                </c:pt>
                <c:pt idx="1024">
                  <c:v>32801</c:v>
                </c:pt>
                <c:pt idx="1025">
                  <c:v>32802</c:v>
                </c:pt>
                <c:pt idx="1026">
                  <c:v>32803</c:v>
                </c:pt>
                <c:pt idx="1027">
                  <c:v>32804</c:v>
                </c:pt>
                <c:pt idx="1028">
                  <c:v>32805</c:v>
                </c:pt>
                <c:pt idx="1029">
                  <c:v>32806</c:v>
                </c:pt>
                <c:pt idx="1030">
                  <c:v>32807</c:v>
                </c:pt>
                <c:pt idx="1031">
                  <c:v>32808</c:v>
                </c:pt>
                <c:pt idx="1032">
                  <c:v>32809</c:v>
                </c:pt>
                <c:pt idx="1033">
                  <c:v>32810</c:v>
                </c:pt>
                <c:pt idx="1034">
                  <c:v>32811</c:v>
                </c:pt>
                <c:pt idx="1035">
                  <c:v>32812</c:v>
                </c:pt>
                <c:pt idx="1036">
                  <c:v>32813</c:v>
                </c:pt>
                <c:pt idx="1037">
                  <c:v>32814</c:v>
                </c:pt>
                <c:pt idx="1038">
                  <c:v>32815</c:v>
                </c:pt>
                <c:pt idx="1039">
                  <c:v>32816</c:v>
                </c:pt>
                <c:pt idx="1040">
                  <c:v>32817</c:v>
                </c:pt>
                <c:pt idx="1041">
                  <c:v>32818</c:v>
                </c:pt>
                <c:pt idx="1042">
                  <c:v>32819</c:v>
                </c:pt>
                <c:pt idx="1043">
                  <c:v>32820</c:v>
                </c:pt>
                <c:pt idx="1044">
                  <c:v>32821</c:v>
                </c:pt>
                <c:pt idx="1045">
                  <c:v>32822</c:v>
                </c:pt>
                <c:pt idx="1046">
                  <c:v>32823</c:v>
                </c:pt>
                <c:pt idx="1047">
                  <c:v>32824</c:v>
                </c:pt>
                <c:pt idx="1048">
                  <c:v>32825</c:v>
                </c:pt>
                <c:pt idx="1049">
                  <c:v>32826</c:v>
                </c:pt>
                <c:pt idx="1050">
                  <c:v>32827</c:v>
                </c:pt>
                <c:pt idx="1051">
                  <c:v>32828</c:v>
                </c:pt>
                <c:pt idx="1052">
                  <c:v>32829</c:v>
                </c:pt>
                <c:pt idx="1053">
                  <c:v>32830</c:v>
                </c:pt>
                <c:pt idx="1054">
                  <c:v>32831</c:v>
                </c:pt>
                <c:pt idx="1055">
                  <c:v>32832</c:v>
                </c:pt>
                <c:pt idx="1056">
                  <c:v>32833</c:v>
                </c:pt>
                <c:pt idx="1057">
                  <c:v>32834</c:v>
                </c:pt>
                <c:pt idx="1058">
                  <c:v>32835</c:v>
                </c:pt>
                <c:pt idx="1059">
                  <c:v>32836</c:v>
                </c:pt>
                <c:pt idx="1060">
                  <c:v>32837</c:v>
                </c:pt>
                <c:pt idx="1061">
                  <c:v>32838</c:v>
                </c:pt>
                <c:pt idx="1062">
                  <c:v>32839</c:v>
                </c:pt>
                <c:pt idx="1063">
                  <c:v>32840</c:v>
                </c:pt>
                <c:pt idx="1064">
                  <c:v>32841</c:v>
                </c:pt>
                <c:pt idx="1065">
                  <c:v>32842</c:v>
                </c:pt>
                <c:pt idx="1066">
                  <c:v>32843</c:v>
                </c:pt>
                <c:pt idx="1067">
                  <c:v>32844</c:v>
                </c:pt>
                <c:pt idx="1068">
                  <c:v>32845</c:v>
                </c:pt>
                <c:pt idx="1069">
                  <c:v>32846</c:v>
                </c:pt>
                <c:pt idx="1070">
                  <c:v>32847</c:v>
                </c:pt>
                <c:pt idx="1071">
                  <c:v>32848</c:v>
                </c:pt>
                <c:pt idx="1072">
                  <c:v>32849</c:v>
                </c:pt>
                <c:pt idx="1073">
                  <c:v>32850</c:v>
                </c:pt>
                <c:pt idx="1074">
                  <c:v>32851</c:v>
                </c:pt>
                <c:pt idx="1075">
                  <c:v>32852</c:v>
                </c:pt>
                <c:pt idx="1076">
                  <c:v>32853</c:v>
                </c:pt>
                <c:pt idx="1077">
                  <c:v>32854</c:v>
                </c:pt>
                <c:pt idx="1078">
                  <c:v>32855</c:v>
                </c:pt>
                <c:pt idx="1079">
                  <c:v>32856</c:v>
                </c:pt>
                <c:pt idx="1080">
                  <c:v>32857</c:v>
                </c:pt>
                <c:pt idx="1081">
                  <c:v>32858</c:v>
                </c:pt>
                <c:pt idx="1082">
                  <c:v>32859</c:v>
                </c:pt>
                <c:pt idx="1083">
                  <c:v>32860</c:v>
                </c:pt>
                <c:pt idx="1084">
                  <c:v>32861</c:v>
                </c:pt>
                <c:pt idx="1085">
                  <c:v>32862</c:v>
                </c:pt>
                <c:pt idx="1086">
                  <c:v>32863</c:v>
                </c:pt>
                <c:pt idx="1087">
                  <c:v>32864</c:v>
                </c:pt>
                <c:pt idx="1088">
                  <c:v>32865</c:v>
                </c:pt>
                <c:pt idx="1089">
                  <c:v>32866</c:v>
                </c:pt>
                <c:pt idx="1090">
                  <c:v>32867</c:v>
                </c:pt>
                <c:pt idx="1091">
                  <c:v>32868</c:v>
                </c:pt>
                <c:pt idx="1092">
                  <c:v>32869</c:v>
                </c:pt>
                <c:pt idx="1093">
                  <c:v>32870</c:v>
                </c:pt>
                <c:pt idx="1094">
                  <c:v>32871</c:v>
                </c:pt>
                <c:pt idx="1095">
                  <c:v>32872</c:v>
                </c:pt>
                <c:pt idx="1096">
                  <c:v>32873</c:v>
                </c:pt>
                <c:pt idx="1097">
                  <c:v>32874</c:v>
                </c:pt>
                <c:pt idx="1098">
                  <c:v>32875</c:v>
                </c:pt>
                <c:pt idx="1099">
                  <c:v>32876</c:v>
                </c:pt>
                <c:pt idx="1100">
                  <c:v>32877</c:v>
                </c:pt>
                <c:pt idx="1101">
                  <c:v>32878</c:v>
                </c:pt>
                <c:pt idx="1102">
                  <c:v>32879</c:v>
                </c:pt>
                <c:pt idx="1103">
                  <c:v>32880</c:v>
                </c:pt>
                <c:pt idx="1104">
                  <c:v>32881</c:v>
                </c:pt>
                <c:pt idx="1105">
                  <c:v>32882</c:v>
                </c:pt>
                <c:pt idx="1106">
                  <c:v>32883</c:v>
                </c:pt>
                <c:pt idx="1107">
                  <c:v>32884</c:v>
                </c:pt>
                <c:pt idx="1108">
                  <c:v>32885</c:v>
                </c:pt>
                <c:pt idx="1109">
                  <c:v>32886</c:v>
                </c:pt>
                <c:pt idx="1110">
                  <c:v>32887</c:v>
                </c:pt>
                <c:pt idx="1111">
                  <c:v>32888</c:v>
                </c:pt>
                <c:pt idx="1112">
                  <c:v>32889</c:v>
                </c:pt>
                <c:pt idx="1113">
                  <c:v>32890</c:v>
                </c:pt>
                <c:pt idx="1114">
                  <c:v>32891</c:v>
                </c:pt>
                <c:pt idx="1115">
                  <c:v>32892</c:v>
                </c:pt>
                <c:pt idx="1116">
                  <c:v>32893</c:v>
                </c:pt>
                <c:pt idx="1117">
                  <c:v>32894</c:v>
                </c:pt>
                <c:pt idx="1118">
                  <c:v>32895</c:v>
                </c:pt>
                <c:pt idx="1119">
                  <c:v>32896</c:v>
                </c:pt>
                <c:pt idx="1120">
                  <c:v>32897</c:v>
                </c:pt>
                <c:pt idx="1121">
                  <c:v>32898</c:v>
                </c:pt>
                <c:pt idx="1122">
                  <c:v>32899</c:v>
                </c:pt>
                <c:pt idx="1123">
                  <c:v>32900</c:v>
                </c:pt>
                <c:pt idx="1124">
                  <c:v>32901</c:v>
                </c:pt>
                <c:pt idx="1125">
                  <c:v>32902</c:v>
                </c:pt>
                <c:pt idx="1126">
                  <c:v>32903</c:v>
                </c:pt>
                <c:pt idx="1127">
                  <c:v>32904</c:v>
                </c:pt>
                <c:pt idx="1128">
                  <c:v>32905</c:v>
                </c:pt>
                <c:pt idx="1129">
                  <c:v>32906</c:v>
                </c:pt>
                <c:pt idx="1130">
                  <c:v>32907</c:v>
                </c:pt>
                <c:pt idx="1131">
                  <c:v>32908</c:v>
                </c:pt>
                <c:pt idx="1132">
                  <c:v>32909</c:v>
                </c:pt>
                <c:pt idx="1133">
                  <c:v>32910</c:v>
                </c:pt>
                <c:pt idx="1134">
                  <c:v>32911</c:v>
                </c:pt>
                <c:pt idx="1135">
                  <c:v>32912</c:v>
                </c:pt>
                <c:pt idx="1136">
                  <c:v>32913</c:v>
                </c:pt>
                <c:pt idx="1137">
                  <c:v>32914</c:v>
                </c:pt>
                <c:pt idx="1138">
                  <c:v>32915</c:v>
                </c:pt>
                <c:pt idx="1139">
                  <c:v>32916</c:v>
                </c:pt>
                <c:pt idx="1140">
                  <c:v>32917</c:v>
                </c:pt>
                <c:pt idx="1141">
                  <c:v>32918</c:v>
                </c:pt>
                <c:pt idx="1142">
                  <c:v>32919</c:v>
                </c:pt>
                <c:pt idx="1143">
                  <c:v>32920</c:v>
                </c:pt>
                <c:pt idx="1144">
                  <c:v>32921</c:v>
                </c:pt>
                <c:pt idx="1145">
                  <c:v>32922</c:v>
                </c:pt>
                <c:pt idx="1146">
                  <c:v>32923</c:v>
                </c:pt>
                <c:pt idx="1147">
                  <c:v>32924</c:v>
                </c:pt>
                <c:pt idx="1148">
                  <c:v>32925</c:v>
                </c:pt>
                <c:pt idx="1149">
                  <c:v>32926</c:v>
                </c:pt>
                <c:pt idx="1150">
                  <c:v>32927</c:v>
                </c:pt>
                <c:pt idx="1151">
                  <c:v>32928</c:v>
                </c:pt>
                <c:pt idx="1152">
                  <c:v>32929</c:v>
                </c:pt>
                <c:pt idx="1153">
                  <c:v>32930</c:v>
                </c:pt>
                <c:pt idx="1154">
                  <c:v>32931</c:v>
                </c:pt>
                <c:pt idx="1155">
                  <c:v>32932</c:v>
                </c:pt>
                <c:pt idx="1156">
                  <c:v>32933</c:v>
                </c:pt>
                <c:pt idx="1157">
                  <c:v>32934</c:v>
                </c:pt>
                <c:pt idx="1158">
                  <c:v>32935</c:v>
                </c:pt>
                <c:pt idx="1159">
                  <c:v>32936</c:v>
                </c:pt>
                <c:pt idx="1160">
                  <c:v>32937</c:v>
                </c:pt>
                <c:pt idx="1161">
                  <c:v>32938</c:v>
                </c:pt>
                <c:pt idx="1162">
                  <c:v>32939</c:v>
                </c:pt>
                <c:pt idx="1163">
                  <c:v>32940</c:v>
                </c:pt>
                <c:pt idx="1164">
                  <c:v>32941</c:v>
                </c:pt>
                <c:pt idx="1165">
                  <c:v>32942</c:v>
                </c:pt>
                <c:pt idx="1166">
                  <c:v>32943</c:v>
                </c:pt>
                <c:pt idx="1167">
                  <c:v>32944</c:v>
                </c:pt>
                <c:pt idx="1168">
                  <c:v>32945</c:v>
                </c:pt>
                <c:pt idx="1169">
                  <c:v>32946</c:v>
                </c:pt>
                <c:pt idx="1170">
                  <c:v>32947</c:v>
                </c:pt>
                <c:pt idx="1171">
                  <c:v>32948</c:v>
                </c:pt>
                <c:pt idx="1172">
                  <c:v>32949</c:v>
                </c:pt>
                <c:pt idx="1173">
                  <c:v>32950</c:v>
                </c:pt>
                <c:pt idx="1174">
                  <c:v>32951</c:v>
                </c:pt>
                <c:pt idx="1175">
                  <c:v>32952</c:v>
                </c:pt>
                <c:pt idx="1176">
                  <c:v>32953</c:v>
                </c:pt>
                <c:pt idx="1177">
                  <c:v>32954</c:v>
                </c:pt>
                <c:pt idx="1178">
                  <c:v>32955</c:v>
                </c:pt>
                <c:pt idx="1179">
                  <c:v>32956</c:v>
                </c:pt>
                <c:pt idx="1180">
                  <c:v>32957</c:v>
                </c:pt>
                <c:pt idx="1181">
                  <c:v>32958</c:v>
                </c:pt>
                <c:pt idx="1182">
                  <c:v>32959</c:v>
                </c:pt>
                <c:pt idx="1183">
                  <c:v>32960</c:v>
                </c:pt>
                <c:pt idx="1184">
                  <c:v>32961</c:v>
                </c:pt>
                <c:pt idx="1185">
                  <c:v>32962</c:v>
                </c:pt>
                <c:pt idx="1186">
                  <c:v>32963</c:v>
                </c:pt>
                <c:pt idx="1187">
                  <c:v>32964</c:v>
                </c:pt>
                <c:pt idx="1188">
                  <c:v>32965</c:v>
                </c:pt>
                <c:pt idx="1189">
                  <c:v>32966</c:v>
                </c:pt>
                <c:pt idx="1190">
                  <c:v>32967</c:v>
                </c:pt>
                <c:pt idx="1191">
                  <c:v>32968</c:v>
                </c:pt>
                <c:pt idx="1192">
                  <c:v>32969</c:v>
                </c:pt>
                <c:pt idx="1193">
                  <c:v>32970</c:v>
                </c:pt>
                <c:pt idx="1194">
                  <c:v>32971</c:v>
                </c:pt>
                <c:pt idx="1195">
                  <c:v>32972</c:v>
                </c:pt>
                <c:pt idx="1196">
                  <c:v>32973</c:v>
                </c:pt>
                <c:pt idx="1197">
                  <c:v>32974</c:v>
                </c:pt>
                <c:pt idx="1198">
                  <c:v>32975</c:v>
                </c:pt>
                <c:pt idx="1199">
                  <c:v>32976</c:v>
                </c:pt>
                <c:pt idx="1200">
                  <c:v>32977</c:v>
                </c:pt>
                <c:pt idx="1201">
                  <c:v>32978</c:v>
                </c:pt>
                <c:pt idx="1202">
                  <c:v>32979</c:v>
                </c:pt>
                <c:pt idx="1203">
                  <c:v>32980</c:v>
                </c:pt>
                <c:pt idx="1204">
                  <c:v>32981</c:v>
                </c:pt>
                <c:pt idx="1205">
                  <c:v>32982</c:v>
                </c:pt>
                <c:pt idx="1206">
                  <c:v>32983</c:v>
                </c:pt>
                <c:pt idx="1207">
                  <c:v>32984</c:v>
                </c:pt>
                <c:pt idx="1208">
                  <c:v>32985</c:v>
                </c:pt>
                <c:pt idx="1209">
                  <c:v>32986</c:v>
                </c:pt>
                <c:pt idx="1210">
                  <c:v>32987</c:v>
                </c:pt>
                <c:pt idx="1211">
                  <c:v>32988</c:v>
                </c:pt>
                <c:pt idx="1212">
                  <c:v>32989</c:v>
                </c:pt>
                <c:pt idx="1213">
                  <c:v>32990</c:v>
                </c:pt>
                <c:pt idx="1214">
                  <c:v>32991</c:v>
                </c:pt>
                <c:pt idx="1215">
                  <c:v>32992</c:v>
                </c:pt>
                <c:pt idx="1216">
                  <c:v>32993</c:v>
                </c:pt>
                <c:pt idx="1217">
                  <c:v>32994</c:v>
                </c:pt>
                <c:pt idx="1218">
                  <c:v>32995</c:v>
                </c:pt>
                <c:pt idx="1219">
                  <c:v>32996</c:v>
                </c:pt>
                <c:pt idx="1220">
                  <c:v>32997</c:v>
                </c:pt>
                <c:pt idx="1221">
                  <c:v>32998</c:v>
                </c:pt>
                <c:pt idx="1222">
                  <c:v>32999</c:v>
                </c:pt>
                <c:pt idx="1223">
                  <c:v>33000</c:v>
                </c:pt>
                <c:pt idx="1224">
                  <c:v>33001</c:v>
                </c:pt>
                <c:pt idx="1225">
                  <c:v>33002</c:v>
                </c:pt>
                <c:pt idx="1226">
                  <c:v>33003</c:v>
                </c:pt>
                <c:pt idx="1227">
                  <c:v>33004</c:v>
                </c:pt>
                <c:pt idx="1228">
                  <c:v>33005</c:v>
                </c:pt>
                <c:pt idx="1229">
                  <c:v>33006</c:v>
                </c:pt>
                <c:pt idx="1230">
                  <c:v>33007</c:v>
                </c:pt>
                <c:pt idx="1231">
                  <c:v>33008</c:v>
                </c:pt>
                <c:pt idx="1232">
                  <c:v>33009</c:v>
                </c:pt>
                <c:pt idx="1233">
                  <c:v>33010</c:v>
                </c:pt>
                <c:pt idx="1234">
                  <c:v>33011</c:v>
                </c:pt>
                <c:pt idx="1235">
                  <c:v>33012</c:v>
                </c:pt>
                <c:pt idx="1236">
                  <c:v>33013</c:v>
                </c:pt>
                <c:pt idx="1237">
                  <c:v>33014</c:v>
                </c:pt>
                <c:pt idx="1238">
                  <c:v>33015</c:v>
                </c:pt>
                <c:pt idx="1239">
                  <c:v>33016</c:v>
                </c:pt>
                <c:pt idx="1240">
                  <c:v>33017</c:v>
                </c:pt>
                <c:pt idx="1241">
                  <c:v>33018</c:v>
                </c:pt>
                <c:pt idx="1242">
                  <c:v>33019</c:v>
                </c:pt>
                <c:pt idx="1243">
                  <c:v>33020</c:v>
                </c:pt>
                <c:pt idx="1244">
                  <c:v>33021</c:v>
                </c:pt>
                <c:pt idx="1245">
                  <c:v>33022</c:v>
                </c:pt>
                <c:pt idx="1246">
                  <c:v>33023</c:v>
                </c:pt>
                <c:pt idx="1247">
                  <c:v>33024</c:v>
                </c:pt>
                <c:pt idx="1248">
                  <c:v>33025</c:v>
                </c:pt>
                <c:pt idx="1249">
                  <c:v>33026</c:v>
                </c:pt>
                <c:pt idx="1250">
                  <c:v>33027</c:v>
                </c:pt>
                <c:pt idx="1251">
                  <c:v>33028</c:v>
                </c:pt>
                <c:pt idx="1252">
                  <c:v>33029</c:v>
                </c:pt>
                <c:pt idx="1253">
                  <c:v>33030</c:v>
                </c:pt>
                <c:pt idx="1254">
                  <c:v>33031</c:v>
                </c:pt>
                <c:pt idx="1255">
                  <c:v>33032</c:v>
                </c:pt>
                <c:pt idx="1256">
                  <c:v>33033</c:v>
                </c:pt>
                <c:pt idx="1257">
                  <c:v>33034</c:v>
                </c:pt>
                <c:pt idx="1258">
                  <c:v>33035</c:v>
                </c:pt>
                <c:pt idx="1259">
                  <c:v>33036</c:v>
                </c:pt>
                <c:pt idx="1260">
                  <c:v>33037</c:v>
                </c:pt>
                <c:pt idx="1261">
                  <c:v>33038</c:v>
                </c:pt>
                <c:pt idx="1262">
                  <c:v>33039</c:v>
                </c:pt>
                <c:pt idx="1263">
                  <c:v>33040</c:v>
                </c:pt>
                <c:pt idx="1264">
                  <c:v>33041</c:v>
                </c:pt>
                <c:pt idx="1265">
                  <c:v>33042</c:v>
                </c:pt>
                <c:pt idx="1266">
                  <c:v>33043</c:v>
                </c:pt>
                <c:pt idx="1267">
                  <c:v>33044</c:v>
                </c:pt>
                <c:pt idx="1268">
                  <c:v>33045</c:v>
                </c:pt>
                <c:pt idx="1269">
                  <c:v>33046</c:v>
                </c:pt>
                <c:pt idx="1270">
                  <c:v>33047</c:v>
                </c:pt>
                <c:pt idx="1271">
                  <c:v>33048</c:v>
                </c:pt>
                <c:pt idx="1272">
                  <c:v>33049</c:v>
                </c:pt>
                <c:pt idx="1273">
                  <c:v>33050</c:v>
                </c:pt>
                <c:pt idx="1274">
                  <c:v>33051</c:v>
                </c:pt>
                <c:pt idx="1275">
                  <c:v>33052</c:v>
                </c:pt>
                <c:pt idx="1276">
                  <c:v>33053</c:v>
                </c:pt>
                <c:pt idx="1277">
                  <c:v>33054</c:v>
                </c:pt>
                <c:pt idx="1278">
                  <c:v>33055</c:v>
                </c:pt>
                <c:pt idx="1279">
                  <c:v>33056</c:v>
                </c:pt>
                <c:pt idx="1280">
                  <c:v>33057</c:v>
                </c:pt>
                <c:pt idx="1281">
                  <c:v>33058</c:v>
                </c:pt>
                <c:pt idx="1282">
                  <c:v>33059</c:v>
                </c:pt>
                <c:pt idx="1283">
                  <c:v>33060</c:v>
                </c:pt>
                <c:pt idx="1284">
                  <c:v>33061</c:v>
                </c:pt>
                <c:pt idx="1285">
                  <c:v>33062</c:v>
                </c:pt>
                <c:pt idx="1286">
                  <c:v>33063</c:v>
                </c:pt>
                <c:pt idx="1287">
                  <c:v>33064</c:v>
                </c:pt>
                <c:pt idx="1288">
                  <c:v>33065</c:v>
                </c:pt>
                <c:pt idx="1289">
                  <c:v>33066</c:v>
                </c:pt>
                <c:pt idx="1290">
                  <c:v>33067</c:v>
                </c:pt>
                <c:pt idx="1291">
                  <c:v>33068</c:v>
                </c:pt>
                <c:pt idx="1292">
                  <c:v>33069</c:v>
                </c:pt>
                <c:pt idx="1293">
                  <c:v>33070</c:v>
                </c:pt>
                <c:pt idx="1294">
                  <c:v>33071</c:v>
                </c:pt>
                <c:pt idx="1295">
                  <c:v>33072</c:v>
                </c:pt>
                <c:pt idx="1296">
                  <c:v>33073</c:v>
                </c:pt>
                <c:pt idx="1297">
                  <c:v>33074</c:v>
                </c:pt>
                <c:pt idx="1298">
                  <c:v>33075</c:v>
                </c:pt>
                <c:pt idx="1299">
                  <c:v>33076</c:v>
                </c:pt>
                <c:pt idx="1300">
                  <c:v>33077</c:v>
                </c:pt>
                <c:pt idx="1301">
                  <c:v>33078</c:v>
                </c:pt>
                <c:pt idx="1302">
                  <c:v>33079</c:v>
                </c:pt>
                <c:pt idx="1303">
                  <c:v>33080</c:v>
                </c:pt>
                <c:pt idx="1304">
                  <c:v>33081</c:v>
                </c:pt>
                <c:pt idx="1305">
                  <c:v>33082</c:v>
                </c:pt>
                <c:pt idx="1306">
                  <c:v>33083</c:v>
                </c:pt>
                <c:pt idx="1307">
                  <c:v>33084</c:v>
                </c:pt>
                <c:pt idx="1308">
                  <c:v>33085</c:v>
                </c:pt>
                <c:pt idx="1309">
                  <c:v>33086</c:v>
                </c:pt>
                <c:pt idx="1310">
                  <c:v>33087</c:v>
                </c:pt>
                <c:pt idx="1311">
                  <c:v>33088</c:v>
                </c:pt>
                <c:pt idx="1312">
                  <c:v>33089</c:v>
                </c:pt>
                <c:pt idx="1313">
                  <c:v>33090</c:v>
                </c:pt>
                <c:pt idx="1314">
                  <c:v>33091</c:v>
                </c:pt>
                <c:pt idx="1315">
                  <c:v>33092</c:v>
                </c:pt>
                <c:pt idx="1316">
                  <c:v>33093</c:v>
                </c:pt>
                <c:pt idx="1317">
                  <c:v>33094</c:v>
                </c:pt>
                <c:pt idx="1318">
                  <c:v>33095</c:v>
                </c:pt>
                <c:pt idx="1319">
                  <c:v>33096</c:v>
                </c:pt>
                <c:pt idx="1320">
                  <c:v>33097</c:v>
                </c:pt>
                <c:pt idx="1321">
                  <c:v>33098</c:v>
                </c:pt>
                <c:pt idx="1322">
                  <c:v>33099</c:v>
                </c:pt>
                <c:pt idx="1323">
                  <c:v>33100</c:v>
                </c:pt>
                <c:pt idx="1324">
                  <c:v>33101</c:v>
                </c:pt>
                <c:pt idx="1325">
                  <c:v>33102</c:v>
                </c:pt>
                <c:pt idx="1326">
                  <c:v>33103</c:v>
                </c:pt>
                <c:pt idx="1327">
                  <c:v>33104</c:v>
                </c:pt>
                <c:pt idx="1328">
                  <c:v>33105</c:v>
                </c:pt>
                <c:pt idx="1329">
                  <c:v>33106</c:v>
                </c:pt>
                <c:pt idx="1330">
                  <c:v>33107</c:v>
                </c:pt>
                <c:pt idx="1331">
                  <c:v>33108</c:v>
                </c:pt>
                <c:pt idx="1332">
                  <c:v>33109</c:v>
                </c:pt>
                <c:pt idx="1333">
                  <c:v>33110</c:v>
                </c:pt>
                <c:pt idx="1334">
                  <c:v>33111</c:v>
                </c:pt>
                <c:pt idx="1335">
                  <c:v>33112</c:v>
                </c:pt>
                <c:pt idx="1336">
                  <c:v>33113</c:v>
                </c:pt>
                <c:pt idx="1337">
                  <c:v>33114</c:v>
                </c:pt>
                <c:pt idx="1338">
                  <c:v>33115</c:v>
                </c:pt>
                <c:pt idx="1339">
                  <c:v>33116</c:v>
                </c:pt>
                <c:pt idx="1340">
                  <c:v>33117</c:v>
                </c:pt>
                <c:pt idx="1341">
                  <c:v>33118</c:v>
                </c:pt>
                <c:pt idx="1342">
                  <c:v>33119</c:v>
                </c:pt>
                <c:pt idx="1343">
                  <c:v>33120</c:v>
                </c:pt>
                <c:pt idx="1344">
                  <c:v>33121</c:v>
                </c:pt>
                <c:pt idx="1345">
                  <c:v>33122</c:v>
                </c:pt>
                <c:pt idx="1346">
                  <c:v>33123</c:v>
                </c:pt>
                <c:pt idx="1347">
                  <c:v>33124</c:v>
                </c:pt>
                <c:pt idx="1348">
                  <c:v>33125</c:v>
                </c:pt>
                <c:pt idx="1349">
                  <c:v>33126</c:v>
                </c:pt>
                <c:pt idx="1350">
                  <c:v>33127</c:v>
                </c:pt>
                <c:pt idx="1351">
                  <c:v>33128</c:v>
                </c:pt>
                <c:pt idx="1352">
                  <c:v>33129</c:v>
                </c:pt>
                <c:pt idx="1353">
                  <c:v>33130</c:v>
                </c:pt>
                <c:pt idx="1354">
                  <c:v>33131</c:v>
                </c:pt>
                <c:pt idx="1355">
                  <c:v>33132</c:v>
                </c:pt>
                <c:pt idx="1356">
                  <c:v>33133</c:v>
                </c:pt>
                <c:pt idx="1357">
                  <c:v>33134</c:v>
                </c:pt>
                <c:pt idx="1358">
                  <c:v>33135</c:v>
                </c:pt>
                <c:pt idx="1359">
                  <c:v>33136</c:v>
                </c:pt>
                <c:pt idx="1360">
                  <c:v>33137</c:v>
                </c:pt>
                <c:pt idx="1361">
                  <c:v>33138</c:v>
                </c:pt>
                <c:pt idx="1362">
                  <c:v>33139</c:v>
                </c:pt>
                <c:pt idx="1363">
                  <c:v>33140</c:v>
                </c:pt>
                <c:pt idx="1364">
                  <c:v>33141</c:v>
                </c:pt>
                <c:pt idx="1365">
                  <c:v>33142</c:v>
                </c:pt>
                <c:pt idx="1366">
                  <c:v>33143</c:v>
                </c:pt>
                <c:pt idx="1367">
                  <c:v>33144</c:v>
                </c:pt>
                <c:pt idx="1368">
                  <c:v>33145</c:v>
                </c:pt>
                <c:pt idx="1369">
                  <c:v>33146</c:v>
                </c:pt>
                <c:pt idx="1370">
                  <c:v>33147</c:v>
                </c:pt>
                <c:pt idx="1371">
                  <c:v>33148</c:v>
                </c:pt>
                <c:pt idx="1372">
                  <c:v>33149</c:v>
                </c:pt>
                <c:pt idx="1373">
                  <c:v>33150</c:v>
                </c:pt>
                <c:pt idx="1374">
                  <c:v>33151</c:v>
                </c:pt>
                <c:pt idx="1375">
                  <c:v>33152</c:v>
                </c:pt>
                <c:pt idx="1376">
                  <c:v>33153</c:v>
                </c:pt>
                <c:pt idx="1377">
                  <c:v>33154</c:v>
                </c:pt>
                <c:pt idx="1378">
                  <c:v>33155</c:v>
                </c:pt>
                <c:pt idx="1379">
                  <c:v>33156</c:v>
                </c:pt>
                <c:pt idx="1380">
                  <c:v>33157</c:v>
                </c:pt>
                <c:pt idx="1381">
                  <c:v>33158</c:v>
                </c:pt>
                <c:pt idx="1382">
                  <c:v>33159</c:v>
                </c:pt>
                <c:pt idx="1383">
                  <c:v>33160</c:v>
                </c:pt>
                <c:pt idx="1384">
                  <c:v>33161</c:v>
                </c:pt>
                <c:pt idx="1385">
                  <c:v>33162</c:v>
                </c:pt>
                <c:pt idx="1386">
                  <c:v>33163</c:v>
                </c:pt>
                <c:pt idx="1387">
                  <c:v>33164</c:v>
                </c:pt>
                <c:pt idx="1388">
                  <c:v>33165</c:v>
                </c:pt>
                <c:pt idx="1389">
                  <c:v>33166</c:v>
                </c:pt>
                <c:pt idx="1390">
                  <c:v>33167</c:v>
                </c:pt>
                <c:pt idx="1391">
                  <c:v>33168</c:v>
                </c:pt>
                <c:pt idx="1392">
                  <c:v>33169</c:v>
                </c:pt>
                <c:pt idx="1393">
                  <c:v>33170</c:v>
                </c:pt>
                <c:pt idx="1394">
                  <c:v>33171</c:v>
                </c:pt>
                <c:pt idx="1395">
                  <c:v>33172</c:v>
                </c:pt>
                <c:pt idx="1396">
                  <c:v>33173</c:v>
                </c:pt>
                <c:pt idx="1397">
                  <c:v>33174</c:v>
                </c:pt>
                <c:pt idx="1398">
                  <c:v>33175</c:v>
                </c:pt>
                <c:pt idx="1399">
                  <c:v>33176</c:v>
                </c:pt>
                <c:pt idx="1400">
                  <c:v>33177</c:v>
                </c:pt>
                <c:pt idx="1401">
                  <c:v>33178</c:v>
                </c:pt>
                <c:pt idx="1402">
                  <c:v>33179</c:v>
                </c:pt>
                <c:pt idx="1403">
                  <c:v>33180</c:v>
                </c:pt>
                <c:pt idx="1404">
                  <c:v>33181</c:v>
                </c:pt>
                <c:pt idx="1405">
                  <c:v>33182</c:v>
                </c:pt>
                <c:pt idx="1406">
                  <c:v>33183</c:v>
                </c:pt>
                <c:pt idx="1407">
                  <c:v>33184</c:v>
                </c:pt>
                <c:pt idx="1408">
                  <c:v>33185</c:v>
                </c:pt>
                <c:pt idx="1409">
                  <c:v>33186</c:v>
                </c:pt>
                <c:pt idx="1410">
                  <c:v>33187</c:v>
                </c:pt>
                <c:pt idx="1411">
                  <c:v>33188</c:v>
                </c:pt>
                <c:pt idx="1412">
                  <c:v>33189</c:v>
                </c:pt>
                <c:pt idx="1413">
                  <c:v>33190</c:v>
                </c:pt>
                <c:pt idx="1414">
                  <c:v>33191</c:v>
                </c:pt>
                <c:pt idx="1415">
                  <c:v>33192</c:v>
                </c:pt>
                <c:pt idx="1416">
                  <c:v>33193</c:v>
                </c:pt>
                <c:pt idx="1417">
                  <c:v>33194</c:v>
                </c:pt>
                <c:pt idx="1418">
                  <c:v>33195</c:v>
                </c:pt>
                <c:pt idx="1419">
                  <c:v>33196</c:v>
                </c:pt>
                <c:pt idx="1420">
                  <c:v>33197</c:v>
                </c:pt>
                <c:pt idx="1421">
                  <c:v>33198</c:v>
                </c:pt>
                <c:pt idx="1422">
                  <c:v>33199</c:v>
                </c:pt>
                <c:pt idx="1423">
                  <c:v>33200</c:v>
                </c:pt>
                <c:pt idx="1424">
                  <c:v>33201</c:v>
                </c:pt>
                <c:pt idx="1425">
                  <c:v>33202</c:v>
                </c:pt>
                <c:pt idx="1426">
                  <c:v>33203</c:v>
                </c:pt>
                <c:pt idx="1427">
                  <c:v>33204</c:v>
                </c:pt>
                <c:pt idx="1428">
                  <c:v>33205</c:v>
                </c:pt>
                <c:pt idx="1429">
                  <c:v>33206</c:v>
                </c:pt>
                <c:pt idx="1430">
                  <c:v>33207</c:v>
                </c:pt>
                <c:pt idx="1431">
                  <c:v>33208</c:v>
                </c:pt>
                <c:pt idx="1432">
                  <c:v>33209</c:v>
                </c:pt>
                <c:pt idx="1433">
                  <c:v>33210</c:v>
                </c:pt>
                <c:pt idx="1434">
                  <c:v>33211</c:v>
                </c:pt>
                <c:pt idx="1435">
                  <c:v>33212</c:v>
                </c:pt>
                <c:pt idx="1436">
                  <c:v>33213</c:v>
                </c:pt>
                <c:pt idx="1437">
                  <c:v>33214</c:v>
                </c:pt>
                <c:pt idx="1438">
                  <c:v>33215</c:v>
                </c:pt>
                <c:pt idx="1439">
                  <c:v>33216</c:v>
                </c:pt>
                <c:pt idx="1440">
                  <c:v>33217</c:v>
                </c:pt>
                <c:pt idx="1441">
                  <c:v>33218</c:v>
                </c:pt>
                <c:pt idx="1442">
                  <c:v>33219</c:v>
                </c:pt>
                <c:pt idx="1443">
                  <c:v>33220</c:v>
                </c:pt>
                <c:pt idx="1444">
                  <c:v>33221</c:v>
                </c:pt>
                <c:pt idx="1445">
                  <c:v>33222</c:v>
                </c:pt>
                <c:pt idx="1446">
                  <c:v>33223</c:v>
                </c:pt>
                <c:pt idx="1447">
                  <c:v>33224</c:v>
                </c:pt>
                <c:pt idx="1448">
                  <c:v>33225</c:v>
                </c:pt>
                <c:pt idx="1449">
                  <c:v>33226</c:v>
                </c:pt>
                <c:pt idx="1450">
                  <c:v>33227</c:v>
                </c:pt>
                <c:pt idx="1451">
                  <c:v>33228</c:v>
                </c:pt>
                <c:pt idx="1452">
                  <c:v>33229</c:v>
                </c:pt>
                <c:pt idx="1453">
                  <c:v>33230</c:v>
                </c:pt>
                <c:pt idx="1454">
                  <c:v>33231</c:v>
                </c:pt>
                <c:pt idx="1455">
                  <c:v>33232</c:v>
                </c:pt>
                <c:pt idx="1456">
                  <c:v>33233</c:v>
                </c:pt>
                <c:pt idx="1457">
                  <c:v>33234</c:v>
                </c:pt>
                <c:pt idx="1458">
                  <c:v>33235</c:v>
                </c:pt>
                <c:pt idx="1459">
                  <c:v>33236</c:v>
                </c:pt>
                <c:pt idx="1460">
                  <c:v>33237</c:v>
                </c:pt>
                <c:pt idx="1461">
                  <c:v>33238</c:v>
                </c:pt>
                <c:pt idx="1462">
                  <c:v>33239</c:v>
                </c:pt>
                <c:pt idx="1463">
                  <c:v>33240</c:v>
                </c:pt>
                <c:pt idx="1464">
                  <c:v>33241</c:v>
                </c:pt>
                <c:pt idx="1465">
                  <c:v>33242</c:v>
                </c:pt>
                <c:pt idx="1466">
                  <c:v>33243</c:v>
                </c:pt>
                <c:pt idx="1467">
                  <c:v>33244</c:v>
                </c:pt>
                <c:pt idx="1468">
                  <c:v>33245</c:v>
                </c:pt>
                <c:pt idx="1469">
                  <c:v>33246</c:v>
                </c:pt>
                <c:pt idx="1470">
                  <c:v>33247</c:v>
                </c:pt>
                <c:pt idx="1471">
                  <c:v>33248</c:v>
                </c:pt>
                <c:pt idx="1472">
                  <c:v>33249</c:v>
                </c:pt>
                <c:pt idx="1473">
                  <c:v>33250</c:v>
                </c:pt>
                <c:pt idx="1474">
                  <c:v>33251</c:v>
                </c:pt>
                <c:pt idx="1475">
                  <c:v>33252</c:v>
                </c:pt>
                <c:pt idx="1476">
                  <c:v>33253</c:v>
                </c:pt>
                <c:pt idx="1477">
                  <c:v>33254</c:v>
                </c:pt>
                <c:pt idx="1478">
                  <c:v>33255</c:v>
                </c:pt>
                <c:pt idx="1479">
                  <c:v>33256</c:v>
                </c:pt>
                <c:pt idx="1480">
                  <c:v>33257</c:v>
                </c:pt>
                <c:pt idx="1481">
                  <c:v>33258</c:v>
                </c:pt>
                <c:pt idx="1482">
                  <c:v>33259</c:v>
                </c:pt>
                <c:pt idx="1483">
                  <c:v>33260</c:v>
                </c:pt>
                <c:pt idx="1484">
                  <c:v>33261</c:v>
                </c:pt>
                <c:pt idx="1485">
                  <c:v>33262</c:v>
                </c:pt>
                <c:pt idx="1486">
                  <c:v>33263</c:v>
                </c:pt>
                <c:pt idx="1487">
                  <c:v>33264</c:v>
                </c:pt>
                <c:pt idx="1488">
                  <c:v>33265</c:v>
                </c:pt>
                <c:pt idx="1489">
                  <c:v>33266</c:v>
                </c:pt>
                <c:pt idx="1490">
                  <c:v>33267</c:v>
                </c:pt>
                <c:pt idx="1491">
                  <c:v>33268</c:v>
                </c:pt>
                <c:pt idx="1492">
                  <c:v>33269</c:v>
                </c:pt>
                <c:pt idx="1493">
                  <c:v>33270</c:v>
                </c:pt>
                <c:pt idx="1494">
                  <c:v>33271</c:v>
                </c:pt>
                <c:pt idx="1495">
                  <c:v>33272</c:v>
                </c:pt>
                <c:pt idx="1496">
                  <c:v>33273</c:v>
                </c:pt>
                <c:pt idx="1497">
                  <c:v>33274</c:v>
                </c:pt>
                <c:pt idx="1498">
                  <c:v>33275</c:v>
                </c:pt>
                <c:pt idx="1499">
                  <c:v>33276</c:v>
                </c:pt>
                <c:pt idx="1500">
                  <c:v>33277</c:v>
                </c:pt>
                <c:pt idx="1501">
                  <c:v>33278</c:v>
                </c:pt>
                <c:pt idx="1502">
                  <c:v>33279</c:v>
                </c:pt>
                <c:pt idx="1503">
                  <c:v>33280</c:v>
                </c:pt>
                <c:pt idx="1504">
                  <c:v>33281</c:v>
                </c:pt>
                <c:pt idx="1505">
                  <c:v>33282</c:v>
                </c:pt>
                <c:pt idx="1506">
                  <c:v>33283</c:v>
                </c:pt>
                <c:pt idx="1507">
                  <c:v>33284</c:v>
                </c:pt>
                <c:pt idx="1508">
                  <c:v>33285</c:v>
                </c:pt>
                <c:pt idx="1509">
                  <c:v>33286</c:v>
                </c:pt>
                <c:pt idx="1510">
                  <c:v>33287</c:v>
                </c:pt>
                <c:pt idx="1511">
                  <c:v>33288</c:v>
                </c:pt>
                <c:pt idx="1512">
                  <c:v>33289</c:v>
                </c:pt>
                <c:pt idx="1513">
                  <c:v>33290</c:v>
                </c:pt>
                <c:pt idx="1514">
                  <c:v>33291</c:v>
                </c:pt>
                <c:pt idx="1515">
                  <c:v>33292</c:v>
                </c:pt>
                <c:pt idx="1516">
                  <c:v>33293</c:v>
                </c:pt>
                <c:pt idx="1517">
                  <c:v>33294</c:v>
                </c:pt>
                <c:pt idx="1518">
                  <c:v>33295</c:v>
                </c:pt>
                <c:pt idx="1519">
                  <c:v>33296</c:v>
                </c:pt>
                <c:pt idx="1520">
                  <c:v>33297</c:v>
                </c:pt>
                <c:pt idx="1521">
                  <c:v>33298</c:v>
                </c:pt>
                <c:pt idx="1522">
                  <c:v>33299</c:v>
                </c:pt>
                <c:pt idx="1523">
                  <c:v>33300</c:v>
                </c:pt>
                <c:pt idx="1524">
                  <c:v>33301</c:v>
                </c:pt>
                <c:pt idx="1525">
                  <c:v>33302</c:v>
                </c:pt>
                <c:pt idx="1526">
                  <c:v>33303</c:v>
                </c:pt>
                <c:pt idx="1527">
                  <c:v>33304</c:v>
                </c:pt>
                <c:pt idx="1528">
                  <c:v>33305</c:v>
                </c:pt>
                <c:pt idx="1529">
                  <c:v>33306</c:v>
                </c:pt>
                <c:pt idx="1530">
                  <c:v>33307</c:v>
                </c:pt>
                <c:pt idx="1531">
                  <c:v>33308</c:v>
                </c:pt>
                <c:pt idx="1532">
                  <c:v>33309</c:v>
                </c:pt>
                <c:pt idx="1533">
                  <c:v>33310</c:v>
                </c:pt>
                <c:pt idx="1534">
                  <c:v>33311</c:v>
                </c:pt>
                <c:pt idx="1535">
                  <c:v>33312</c:v>
                </c:pt>
                <c:pt idx="1536">
                  <c:v>33313</c:v>
                </c:pt>
                <c:pt idx="1537">
                  <c:v>33314</c:v>
                </c:pt>
                <c:pt idx="1538">
                  <c:v>33315</c:v>
                </c:pt>
                <c:pt idx="1539">
                  <c:v>33316</c:v>
                </c:pt>
                <c:pt idx="1540">
                  <c:v>33317</c:v>
                </c:pt>
                <c:pt idx="1541">
                  <c:v>33318</c:v>
                </c:pt>
                <c:pt idx="1542">
                  <c:v>33319</c:v>
                </c:pt>
                <c:pt idx="1543">
                  <c:v>33320</c:v>
                </c:pt>
                <c:pt idx="1544">
                  <c:v>33321</c:v>
                </c:pt>
                <c:pt idx="1545">
                  <c:v>33322</c:v>
                </c:pt>
                <c:pt idx="1546">
                  <c:v>33323</c:v>
                </c:pt>
                <c:pt idx="1547">
                  <c:v>33324</c:v>
                </c:pt>
                <c:pt idx="1548">
                  <c:v>33325</c:v>
                </c:pt>
                <c:pt idx="1549">
                  <c:v>33326</c:v>
                </c:pt>
                <c:pt idx="1550">
                  <c:v>33327</c:v>
                </c:pt>
                <c:pt idx="1551">
                  <c:v>33328</c:v>
                </c:pt>
                <c:pt idx="1552">
                  <c:v>33329</c:v>
                </c:pt>
                <c:pt idx="1553">
                  <c:v>33330</c:v>
                </c:pt>
                <c:pt idx="1554">
                  <c:v>33331</c:v>
                </c:pt>
                <c:pt idx="1555">
                  <c:v>33332</c:v>
                </c:pt>
                <c:pt idx="1556">
                  <c:v>33333</c:v>
                </c:pt>
                <c:pt idx="1557">
                  <c:v>33334</c:v>
                </c:pt>
                <c:pt idx="1558">
                  <c:v>33335</c:v>
                </c:pt>
                <c:pt idx="1559">
                  <c:v>33336</c:v>
                </c:pt>
                <c:pt idx="1560">
                  <c:v>33337</c:v>
                </c:pt>
                <c:pt idx="1561">
                  <c:v>33338</c:v>
                </c:pt>
                <c:pt idx="1562">
                  <c:v>33339</c:v>
                </c:pt>
                <c:pt idx="1563">
                  <c:v>33340</c:v>
                </c:pt>
                <c:pt idx="1564">
                  <c:v>33341</c:v>
                </c:pt>
                <c:pt idx="1565">
                  <c:v>33342</c:v>
                </c:pt>
                <c:pt idx="1566">
                  <c:v>33343</c:v>
                </c:pt>
                <c:pt idx="1567">
                  <c:v>33344</c:v>
                </c:pt>
                <c:pt idx="1568">
                  <c:v>33345</c:v>
                </c:pt>
                <c:pt idx="1569">
                  <c:v>33346</c:v>
                </c:pt>
                <c:pt idx="1570">
                  <c:v>33347</c:v>
                </c:pt>
                <c:pt idx="1571">
                  <c:v>33348</c:v>
                </c:pt>
                <c:pt idx="1572">
                  <c:v>33349</c:v>
                </c:pt>
                <c:pt idx="1573">
                  <c:v>33350</c:v>
                </c:pt>
                <c:pt idx="1574">
                  <c:v>33351</c:v>
                </c:pt>
                <c:pt idx="1575">
                  <c:v>33352</c:v>
                </c:pt>
                <c:pt idx="1576">
                  <c:v>33353</c:v>
                </c:pt>
                <c:pt idx="1577">
                  <c:v>33354</c:v>
                </c:pt>
                <c:pt idx="1578">
                  <c:v>33355</c:v>
                </c:pt>
                <c:pt idx="1579">
                  <c:v>33356</c:v>
                </c:pt>
                <c:pt idx="1580">
                  <c:v>33357</c:v>
                </c:pt>
                <c:pt idx="1581">
                  <c:v>33358</c:v>
                </c:pt>
                <c:pt idx="1582">
                  <c:v>33359</c:v>
                </c:pt>
                <c:pt idx="1583">
                  <c:v>33360</c:v>
                </c:pt>
                <c:pt idx="1584">
                  <c:v>33361</c:v>
                </c:pt>
                <c:pt idx="1585">
                  <c:v>33362</c:v>
                </c:pt>
                <c:pt idx="1586">
                  <c:v>33363</c:v>
                </c:pt>
                <c:pt idx="1587">
                  <c:v>33364</c:v>
                </c:pt>
                <c:pt idx="1588">
                  <c:v>33365</c:v>
                </c:pt>
                <c:pt idx="1589">
                  <c:v>33366</c:v>
                </c:pt>
                <c:pt idx="1590">
                  <c:v>33367</c:v>
                </c:pt>
                <c:pt idx="1591">
                  <c:v>33368</c:v>
                </c:pt>
                <c:pt idx="1592">
                  <c:v>33369</c:v>
                </c:pt>
                <c:pt idx="1593">
                  <c:v>33370</c:v>
                </c:pt>
                <c:pt idx="1594">
                  <c:v>33371</c:v>
                </c:pt>
                <c:pt idx="1595">
                  <c:v>33372</c:v>
                </c:pt>
                <c:pt idx="1596">
                  <c:v>33373</c:v>
                </c:pt>
                <c:pt idx="1597">
                  <c:v>33374</c:v>
                </c:pt>
                <c:pt idx="1598">
                  <c:v>33375</c:v>
                </c:pt>
                <c:pt idx="1599">
                  <c:v>33376</c:v>
                </c:pt>
                <c:pt idx="1600">
                  <c:v>33377</c:v>
                </c:pt>
                <c:pt idx="1601">
                  <c:v>33378</c:v>
                </c:pt>
                <c:pt idx="1602">
                  <c:v>33379</c:v>
                </c:pt>
                <c:pt idx="1603">
                  <c:v>33380</c:v>
                </c:pt>
                <c:pt idx="1604">
                  <c:v>33381</c:v>
                </c:pt>
                <c:pt idx="1605">
                  <c:v>33382</c:v>
                </c:pt>
                <c:pt idx="1606">
                  <c:v>33383</c:v>
                </c:pt>
                <c:pt idx="1607">
                  <c:v>33384</c:v>
                </c:pt>
                <c:pt idx="1608">
                  <c:v>33385</c:v>
                </c:pt>
                <c:pt idx="1609">
                  <c:v>33386</c:v>
                </c:pt>
                <c:pt idx="1610">
                  <c:v>33387</c:v>
                </c:pt>
                <c:pt idx="1611">
                  <c:v>33388</c:v>
                </c:pt>
                <c:pt idx="1612">
                  <c:v>33389</c:v>
                </c:pt>
                <c:pt idx="1613">
                  <c:v>33390</c:v>
                </c:pt>
                <c:pt idx="1614">
                  <c:v>33391</c:v>
                </c:pt>
                <c:pt idx="1615">
                  <c:v>33392</c:v>
                </c:pt>
                <c:pt idx="1616">
                  <c:v>33393</c:v>
                </c:pt>
                <c:pt idx="1617">
                  <c:v>33394</c:v>
                </c:pt>
                <c:pt idx="1618">
                  <c:v>33395</c:v>
                </c:pt>
                <c:pt idx="1619">
                  <c:v>33396</c:v>
                </c:pt>
                <c:pt idx="1620">
                  <c:v>33397</c:v>
                </c:pt>
                <c:pt idx="1621">
                  <c:v>33398</c:v>
                </c:pt>
                <c:pt idx="1622">
                  <c:v>33399</c:v>
                </c:pt>
                <c:pt idx="1623">
                  <c:v>33400</c:v>
                </c:pt>
                <c:pt idx="1624">
                  <c:v>33401</c:v>
                </c:pt>
                <c:pt idx="1625">
                  <c:v>33402</c:v>
                </c:pt>
                <c:pt idx="1626">
                  <c:v>33403</c:v>
                </c:pt>
                <c:pt idx="1627">
                  <c:v>33404</c:v>
                </c:pt>
                <c:pt idx="1628">
                  <c:v>33405</c:v>
                </c:pt>
                <c:pt idx="1629">
                  <c:v>33406</c:v>
                </c:pt>
                <c:pt idx="1630">
                  <c:v>33407</c:v>
                </c:pt>
                <c:pt idx="1631">
                  <c:v>33408</c:v>
                </c:pt>
                <c:pt idx="1632">
                  <c:v>33409</c:v>
                </c:pt>
                <c:pt idx="1633">
                  <c:v>33410</c:v>
                </c:pt>
                <c:pt idx="1634">
                  <c:v>33411</c:v>
                </c:pt>
                <c:pt idx="1635">
                  <c:v>33412</c:v>
                </c:pt>
                <c:pt idx="1636">
                  <c:v>33413</c:v>
                </c:pt>
                <c:pt idx="1637">
                  <c:v>33414</c:v>
                </c:pt>
                <c:pt idx="1638">
                  <c:v>33415</c:v>
                </c:pt>
                <c:pt idx="1639">
                  <c:v>33416</c:v>
                </c:pt>
                <c:pt idx="1640">
                  <c:v>33417</c:v>
                </c:pt>
                <c:pt idx="1641">
                  <c:v>33418</c:v>
                </c:pt>
                <c:pt idx="1642">
                  <c:v>33419</c:v>
                </c:pt>
                <c:pt idx="1643">
                  <c:v>33420</c:v>
                </c:pt>
                <c:pt idx="1644">
                  <c:v>33421</c:v>
                </c:pt>
                <c:pt idx="1645">
                  <c:v>33422</c:v>
                </c:pt>
                <c:pt idx="1646">
                  <c:v>33423</c:v>
                </c:pt>
                <c:pt idx="1647">
                  <c:v>33424</c:v>
                </c:pt>
                <c:pt idx="1648">
                  <c:v>33425</c:v>
                </c:pt>
                <c:pt idx="1649">
                  <c:v>33426</c:v>
                </c:pt>
                <c:pt idx="1650">
                  <c:v>33427</c:v>
                </c:pt>
                <c:pt idx="1651">
                  <c:v>33428</c:v>
                </c:pt>
                <c:pt idx="1652">
                  <c:v>33429</c:v>
                </c:pt>
                <c:pt idx="1653">
                  <c:v>33430</c:v>
                </c:pt>
                <c:pt idx="1654">
                  <c:v>33431</c:v>
                </c:pt>
                <c:pt idx="1655">
                  <c:v>33432</c:v>
                </c:pt>
                <c:pt idx="1656">
                  <c:v>33433</c:v>
                </c:pt>
                <c:pt idx="1657">
                  <c:v>33434</c:v>
                </c:pt>
                <c:pt idx="1658">
                  <c:v>33435</c:v>
                </c:pt>
                <c:pt idx="1659">
                  <c:v>33436</c:v>
                </c:pt>
                <c:pt idx="1660">
                  <c:v>33437</c:v>
                </c:pt>
                <c:pt idx="1661">
                  <c:v>33438</c:v>
                </c:pt>
                <c:pt idx="1662">
                  <c:v>33439</c:v>
                </c:pt>
                <c:pt idx="1663">
                  <c:v>33440</c:v>
                </c:pt>
                <c:pt idx="1664">
                  <c:v>33441</c:v>
                </c:pt>
                <c:pt idx="1665">
                  <c:v>33442</c:v>
                </c:pt>
                <c:pt idx="1666">
                  <c:v>33443</c:v>
                </c:pt>
                <c:pt idx="1667">
                  <c:v>33444</c:v>
                </c:pt>
                <c:pt idx="1668">
                  <c:v>33445</c:v>
                </c:pt>
                <c:pt idx="1669">
                  <c:v>33446</c:v>
                </c:pt>
                <c:pt idx="1670">
                  <c:v>33447</c:v>
                </c:pt>
                <c:pt idx="1671">
                  <c:v>33448</c:v>
                </c:pt>
                <c:pt idx="1672">
                  <c:v>33449</c:v>
                </c:pt>
                <c:pt idx="1673">
                  <c:v>33450</c:v>
                </c:pt>
                <c:pt idx="1674">
                  <c:v>33451</c:v>
                </c:pt>
                <c:pt idx="1675">
                  <c:v>33452</c:v>
                </c:pt>
                <c:pt idx="1676">
                  <c:v>33453</c:v>
                </c:pt>
                <c:pt idx="1677">
                  <c:v>33454</c:v>
                </c:pt>
                <c:pt idx="1678">
                  <c:v>33455</c:v>
                </c:pt>
                <c:pt idx="1679">
                  <c:v>33456</c:v>
                </c:pt>
                <c:pt idx="1680">
                  <c:v>33457</c:v>
                </c:pt>
                <c:pt idx="1681">
                  <c:v>33458</c:v>
                </c:pt>
                <c:pt idx="1682">
                  <c:v>33459</c:v>
                </c:pt>
                <c:pt idx="1683">
                  <c:v>33460</c:v>
                </c:pt>
                <c:pt idx="1684">
                  <c:v>33461</c:v>
                </c:pt>
                <c:pt idx="1685">
                  <c:v>33462</c:v>
                </c:pt>
                <c:pt idx="1686">
                  <c:v>33463</c:v>
                </c:pt>
                <c:pt idx="1687">
                  <c:v>33464</c:v>
                </c:pt>
                <c:pt idx="1688">
                  <c:v>33465</c:v>
                </c:pt>
                <c:pt idx="1689">
                  <c:v>33466</c:v>
                </c:pt>
                <c:pt idx="1690">
                  <c:v>33467</c:v>
                </c:pt>
                <c:pt idx="1691">
                  <c:v>33468</c:v>
                </c:pt>
                <c:pt idx="1692">
                  <c:v>33469</c:v>
                </c:pt>
                <c:pt idx="1693">
                  <c:v>33470</c:v>
                </c:pt>
                <c:pt idx="1694">
                  <c:v>33471</c:v>
                </c:pt>
                <c:pt idx="1695">
                  <c:v>33472</c:v>
                </c:pt>
                <c:pt idx="1696">
                  <c:v>33473</c:v>
                </c:pt>
                <c:pt idx="1697">
                  <c:v>33474</c:v>
                </c:pt>
                <c:pt idx="1698">
                  <c:v>33475</c:v>
                </c:pt>
                <c:pt idx="1699">
                  <c:v>33476</c:v>
                </c:pt>
                <c:pt idx="1700">
                  <c:v>33477</c:v>
                </c:pt>
                <c:pt idx="1701">
                  <c:v>33478</c:v>
                </c:pt>
                <c:pt idx="1702">
                  <c:v>33479</c:v>
                </c:pt>
                <c:pt idx="1703">
                  <c:v>33480</c:v>
                </c:pt>
                <c:pt idx="1704">
                  <c:v>33481</c:v>
                </c:pt>
                <c:pt idx="1705">
                  <c:v>33482</c:v>
                </c:pt>
                <c:pt idx="1706">
                  <c:v>33483</c:v>
                </c:pt>
                <c:pt idx="1707">
                  <c:v>33484</c:v>
                </c:pt>
                <c:pt idx="1708">
                  <c:v>33485</c:v>
                </c:pt>
                <c:pt idx="1709">
                  <c:v>33486</c:v>
                </c:pt>
                <c:pt idx="1710">
                  <c:v>33487</c:v>
                </c:pt>
                <c:pt idx="1711">
                  <c:v>33488</c:v>
                </c:pt>
                <c:pt idx="1712">
                  <c:v>33489</c:v>
                </c:pt>
                <c:pt idx="1713">
                  <c:v>33490</c:v>
                </c:pt>
                <c:pt idx="1714">
                  <c:v>33491</c:v>
                </c:pt>
                <c:pt idx="1715">
                  <c:v>33492</c:v>
                </c:pt>
                <c:pt idx="1716">
                  <c:v>33493</c:v>
                </c:pt>
                <c:pt idx="1717">
                  <c:v>33494</c:v>
                </c:pt>
                <c:pt idx="1718">
                  <c:v>33495</c:v>
                </c:pt>
                <c:pt idx="1719">
                  <c:v>33496</c:v>
                </c:pt>
                <c:pt idx="1720">
                  <c:v>33497</c:v>
                </c:pt>
                <c:pt idx="1721">
                  <c:v>33498</c:v>
                </c:pt>
                <c:pt idx="1722">
                  <c:v>33499</c:v>
                </c:pt>
                <c:pt idx="1723">
                  <c:v>33500</c:v>
                </c:pt>
                <c:pt idx="1724">
                  <c:v>33501</c:v>
                </c:pt>
                <c:pt idx="1725">
                  <c:v>33502</c:v>
                </c:pt>
                <c:pt idx="1726">
                  <c:v>33503</c:v>
                </c:pt>
                <c:pt idx="1727">
                  <c:v>33504</c:v>
                </c:pt>
                <c:pt idx="1728">
                  <c:v>33505</c:v>
                </c:pt>
                <c:pt idx="1729">
                  <c:v>33506</c:v>
                </c:pt>
                <c:pt idx="1730">
                  <c:v>33507</c:v>
                </c:pt>
                <c:pt idx="1731">
                  <c:v>33508</c:v>
                </c:pt>
                <c:pt idx="1732">
                  <c:v>33509</c:v>
                </c:pt>
                <c:pt idx="1733">
                  <c:v>33510</c:v>
                </c:pt>
                <c:pt idx="1734">
                  <c:v>33511</c:v>
                </c:pt>
                <c:pt idx="1735">
                  <c:v>33512</c:v>
                </c:pt>
                <c:pt idx="1736">
                  <c:v>33513</c:v>
                </c:pt>
                <c:pt idx="1737">
                  <c:v>33514</c:v>
                </c:pt>
                <c:pt idx="1738">
                  <c:v>33515</c:v>
                </c:pt>
                <c:pt idx="1739">
                  <c:v>33516</c:v>
                </c:pt>
                <c:pt idx="1740">
                  <c:v>33517</c:v>
                </c:pt>
                <c:pt idx="1741">
                  <c:v>33518</c:v>
                </c:pt>
                <c:pt idx="1742">
                  <c:v>33519</c:v>
                </c:pt>
                <c:pt idx="1743">
                  <c:v>33520</c:v>
                </c:pt>
                <c:pt idx="1744">
                  <c:v>33521</c:v>
                </c:pt>
                <c:pt idx="1745">
                  <c:v>33522</c:v>
                </c:pt>
                <c:pt idx="1746">
                  <c:v>33523</c:v>
                </c:pt>
                <c:pt idx="1747">
                  <c:v>33524</c:v>
                </c:pt>
                <c:pt idx="1748">
                  <c:v>33525</c:v>
                </c:pt>
                <c:pt idx="1749">
                  <c:v>33526</c:v>
                </c:pt>
                <c:pt idx="1750">
                  <c:v>33527</c:v>
                </c:pt>
                <c:pt idx="1751">
                  <c:v>33528</c:v>
                </c:pt>
                <c:pt idx="1752">
                  <c:v>33529</c:v>
                </c:pt>
                <c:pt idx="1753">
                  <c:v>33530</c:v>
                </c:pt>
                <c:pt idx="1754">
                  <c:v>33531</c:v>
                </c:pt>
                <c:pt idx="1755">
                  <c:v>33532</c:v>
                </c:pt>
                <c:pt idx="1756">
                  <c:v>33533</c:v>
                </c:pt>
                <c:pt idx="1757">
                  <c:v>33534</c:v>
                </c:pt>
                <c:pt idx="1758">
                  <c:v>33535</c:v>
                </c:pt>
                <c:pt idx="1759">
                  <c:v>33536</c:v>
                </c:pt>
                <c:pt idx="1760">
                  <c:v>33537</c:v>
                </c:pt>
                <c:pt idx="1761">
                  <c:v>33538</c:v>
                </c:pt>
                <c:pt idx="1762">
                  <c:v>33539</c:v>
                </c:pt>
                <c:pt idx="1763">
                  <c:v>33540</c:v>
                </c:pt>
                <c:pt idx="1764">
                  <c:v>33541</c:v>
                </c:pt>
                <c:pt idx="1765">
                  <c:v>33542</c:v>
                </c:pt>
                <c:pt idx="1766">
                  <c:v>33543</c:v>
                </c:pt>
                <c:pt idx="1767">
                  <c:v>33544</c:v>
                </c:pt>
                <c:pt idx="1768">
                  <c:v>33545</c:v>
                </c:pt>
                <c:pt idx="1769">
                  <c:v>33546</c:v>
                </c:pt>
                <c:pt idx="1770">
                  <c:v>33547</c:v>
                </c:pt>
                <c:pt idx="1771">
                  <c:v>33548</c:v>
                </c:pt>
                <c:pt idx="1772">
                  <c:v>33549</c:v>
                </c:pt>
                <c:pt idx="1773">
                  <c:v>33550</c:v>
                </c:pt>
                <c:pt idx="1774">
                  <c:v>33551</c:v>
                </c:pt>
                <c:pt idx="1775">
                  <c:v>33552</c:v>
                </c:pt>
                <c:pt idx="1776">
                  <c:v>33553</c:v>
                </c:pt>
                <c:pt idx="1777">
                  <c:v>33554</c:v>
                </c:pt>
                <c:pt idx="1778">
                  <c:v>33555</c:v>
                </c:pt>
                <c:pt idx="1779">
                  <c:v>33556</c:v>
                </c:pt>
                <c:pt idx="1780">
                  <c:v>33557</c:v>
                </c:pt>
                <c:pt idx="1781">
                  <c:v>33558</c:v>
                </c:pt>
                <c:pt idx="1782">
                  <c:v>33559</c:v>
                </c:pt>
                <c:pt idx="1783">
                  <c:v>33560</c:v>
                </c:pt>
                <c:pt idx="1784">
                  <c:v>33561</c:v>
                </c:pt>
                <c:pt idx="1785">
                  <c:v>33562</c:v>
                </c:pt>
                <c:pt idx="1786">
                  <c:v>33563</c:v>
                </c:pt>
                <c:pt idx="1787">
                  <c:v>33564</c:v>
                </c:pt>
                <c:pt idx="1788">
                  <c:v>33565</c:v>
                </c:pt>
                <c:pt idx="1789">
                  <c:v>33566</c:v>
                </c:pt>
                <c:pt idx="1790">
                  <c:v>33567</c:v>
                </c:pt>
                <c:pt idx="1791">
                  <c:v>33568</c:v>
                </c:pt>
                <c:pt idx="1792">
                  <c:v>33569</c:v>
                </c:pt>
                <c:pt idx="1793">
                  <c:v>33570</c:v>
                </c:pt>
                <c:pt idx="1794">
                  <c:v>33571</c:v>
                </c:pt>
                <c:pt idx="1795">
                  <c:v>33572</c:v>
                </c:pt>
                <c:pt idx="1796">
                  <c:v>33573</c:v>
                </c:pt>
                <c:pt idx="1797">
                  <c:v>33574</c:v>
                </c:pt>
                <c:pt idx="1798">
                  <c:v>33575</c:v>
                </c:pt>
                <c:pt idx="1799">
                  <c:v>33576</c:v>
                </c:pt>
                <c:pt idx="1800">
                  <c:v>33577</c:v>
                </c:pt>
                <c:pt idx="1801">
                  <c:v>33578</c:v>
                </c:pt>
                <c:pt idx="1802">
                  <c:v>33579</c:v>
                </c:pt>
                <c:pt idx="1803">
                  <c:v>33580</c:v>
                </c:pt>
                <c:pt idx="1804">
                  <c:v>33581</c:v>
                </c:pt>
                <c:pt idx="1805">
                  <c:v>33582</c:v>
                </c:pt>
                <c:pt idx="1806">
                  <c:v>33583</c:v>
                </c:pt>
                <c:pt idx="1807">
                  <c:v>33584</c:v>
                </c:pt>
                <c:pt idx="1808">
                  <c:v>33585</c:v>
                </c:pt>
                <c:pt idx="1809">
                  <c:v>33586</c:v>
                </c:pt>
                <c:pt idx="1810">
                  <c:v>33587</c:v>
                </c:pt>
                <c:pt idx="1811">
                  <c:v>33588</c:v>
                </c:pt>
                <c:pt idx="1812">
                  <c:v>33589</c:v>
                </c:pt>
                <c:pt idx="1813">
                  <c:v>33590</c:v>
                </c:pt>
                <c:pt idx="1814">
                  <c:v>33591</c:v>
                </c:pt>
                <c:pt idx="1815">
                  <c:v>33592</c:v>
                </c:pt>
                <c:pt idx="1816">
                  <c:v>33593</c:v>
                </c:pt>
                <c:pt idx="1817">
                  <c:v>33594</c:v>
                </c:pt>
                <c:pt idx="1818">
                  <c:v>33595</c:v>
                </c:pt>
                <c:pt idx="1819">
                  <c:v>33596</c:v>
                </c:pt>
                <c:pt idx="1820">
                  <c:v>33597</c:v>
                </c:pt>
                <c:pt idx="1821">
                  <c:v>33598</c:v>
                </c:pt>
                <c:pt idx="1822">
                  <c:v>33599</c:v>
                </c:pt>
                <c:pt idx="1823">
                  <c:v>33600</c:v>
                </c:pt>
                <c:pt idx="1824">
                  <c:v>33601</c:v>
                </c:pt>
                <c:pt idx="1825">
                  <c:v>33602</c:v>
                </c:pt>
                <c:pt idx="1826">
                  <c:v>33603</c:v>
                </c:pt>
                <c:pt idx="1827">
                  <c:v>33604</c:v>
                </c:pt>
                <c:pt idx="1828">
                  <c:v>33605</c:v>
                </c:pt>
                <c:pt idx="1829">
                  <c:v>33606</c:v>
                </c:pt>
                <c:pt idx="1830">
                  <c:v>33607</c:v>
                </c:pt>
                <c:pt idx="1831">
                  <c:v>33608</c:v>
                </c:pt>
                <c:pt idx="1832">
                  <c:v>33609</c:v>
                </c:pt>
                <c:pt idx="1833">
                  <c:v>33610</c:v>
                </c:pt>
                <c:pt idx="1834">
                  <c:v>33611</c:v>
                </c:pt>
                <c:pt idx="1835">
                  <c:v>33612</c:v>
                </c:pt>
                <c:pt idx="1836">
                  <c:v>33613</c:v>
                </c:pt>
                <c:pt idx="1837">
                  <c:v>33614</c:v>
                </c:pt>
                <c:pt idx="1838">
                  <c:v>33615</c:v>
                </c:pt>
                <c:pt idx="1839">
                  <c:v>33616</c:v>
                </c:pt>
                <c:pt idx="1840">
                  <c:v>33617</c:v>
                </c:pt>
                <c:pt idx="1841">
                  <c:v>33618</c:v>
                </c:pt>
                <c:pt idx="1842">
                  <c:v>33619</c:v>
                </c:pt>
                <c:pt idx="1843">
                  <c:v>33620</c:v>
                </c:pt>
                <c:pt idx="1844">
                  <c:v>33621</c:v>
                </c:pt>
                <c:pt idx="1845">
                  <c:v>33622</c:v>
                </c:pt>
                <c:pt idx="1846">
                  <c:v>33623</c:v>
                </c:pt>
                <c:pt idx="1847">
                  <c:v>33624</c:v>
                </c:pt>
                <c:pt idx="1848">
                  <c:v>33625</c:v>
                </c:pt>
                <c:pt idx="1849">
                  <c:v>33626</c:v>
                </c:pt>
                <c:pt idx="1850">
                  <c:v>33627</c:v>
                </c:pt>
                <c:pt idx="1851">
                  <c:v>33628</c:v>
                </c:pt>
                <c:pt idx="1852">
                  <c:v>33629</c:v>
                </c:pt>
                <c:pt idx="1853">
                  <c:v>33630</c:v>
                </c:pt>
                <c:pt idx="1854">
                  <c:v>33631</c:v>
                </c:pt>
                <c:pt idx="1855">
                  <c:v>33632</c:v>
                </c:pt>
                <c:pt idx="1856">
                  <c:v>33633</c:v>
                </c:pt>
                <c:pt idx="1857">
                  <c:v>33634</c:v>
                </c:pt>
                <c:pt idx="1858">
                  <c:v>33635</c:v>
                </c:pt>
                <c:pt idx="1859">
                  <c:v>33636</c:v>
                </c:pt>
                <c:pt idx="1860">
                  <c:v>33637</c:v>
                </c:pt>
                <c:pt idx="1861">
                  <c:v>33638</c:v>
                </c:pt>
                <c:pt idx="1862">
                  <c:v>33639</c:v>
                </c:pt>
                <c:pt idx="1863">
                  <c:v>33640</c:v>
                </c:pt>
                <c:pt idx="1864">
                  <c:v>33641</c:v>
                </c:pt>
                <c:pt idx="1865">
                  <c:v>33642</c:v>
                </c:pt>
                <c:pt idx="1866">
                  <c:v>33643</c:v>
                </c:pt>
                <c:pt idx="1867">
                  <c:v>33644</c:v>
                </c:pt>
                <c:pt idx="1868">
                  <c:v>33645</c:v>
                </c:pt>
                <c:pt idx="1869">
                  <c:v>33646</c:v>
                </c:pt>
                <c:pt idx="1870">
                  <c:v>33647</c:v>
                </c:pt>
                <c:pt idx="1871">
                  <c:v>33648</c:v>
                </c:pt>
                <c:pt idx="1872">
                  <c:v>33649</c:v>
                </c:pt>
                <c:pt idx="1873">
                  <c:v>33650</c:v>
                </c:pt>
                <c:pt idx="1874">
                  <c:v>33651</c:v>
                </c:pt>
                <c:pt idx="1875">
                  <c:v>33652</c:v>
                </c:pt>
                <c:pt idx="1876">
                  <c:v>33653</c:v>
                </c:pt>
                <c:pt idx="1877">
                  <c:v>33654</c:v>
                </c:pt>
                <c:pt idx="1878">
                  <c:v>33655</c:v>
                </c:pt>
                <c:pt idx="1879">
                  <c:v>33656</c:v>
                </c:pt>
                <c:pt idx="1880">
                  <c:v>33657</c:v>
                </c:pt>
                <c:pt idx="1881">
                  <c:v>33658</c:v>
                </c:pt>
                <c:pt idx="1882">
                  <c:v>33659</c:v>
                </c:pt>
                <c:pt idx="1883">
                  <c:v>33660</c:v>
                </c:pt>
                <c:pt idx="1884">
                  <c:v>33661</c:v>
                </c:pt>
                <c:pt idx="1885">
                  <c:v>33662</c:v>
                </c:pt>
                <c:pt idx="1886">
                  <c:v>33663</c:v>
                </c:pt>
                <c:pt idx="1887">
                  <c:v>33664</c:v>
                </c:pt>
                <c:pt idx="1888">
                  <c:v>33665</c:v>
                </c:pt>
                <c:pt idx="1889">
                  <c:v>33666</c:v>
                </c:pt>
                <c:pt idx="1890">
                  <c:v>33667</c:v>
                </c:pt>
                <c:pt idx="1891">
                  <c:v>33668</c:v>
                </c:pt>
                <c:pt idx="1892">
                  <c:v>33669</c:v>
                </c:pt>
                <c:pt idx="1893">
                  <c:v>33670</c:v>
                </c:pt>
                <c:pt idx="1894">
                  <c:v>33671</c:v>
                </c:pt>
                <c:pt idx="1895">
                  <c:v>33672</c:v>
                </c:pt>
                <c:pt idx="1896">
                  <c:v>33673</c:v>
                </c:pt>
                <c:pt idx="1897">
                  <c:v>33674</c:v>
                </c:pt>
                <c:pt idx="1898">
                  <c:v>33675</c:v>
                </c:pt>
                <c:pt idx="1899">
                  <c:v>33676</c:v>
                </c:pt>
                <c:pt idx="1900">
                  <c:v>33677</c:v>
                </c:pt>
                <c:pt idx="1901">
                  <c:v>33678</c:v>
                </c:pt>
                <c:pt idx="1902">
                  <c:v>33679</c:v>
                </c:pt>
                <c:pt idx="1903">
                  <c:v>33680</c:v>
                </c:pt>
                <c:pt idx="1904">
                  <c:v>33681</c:v>
                </c:pt>
                <c:pt idx="1905">
                  <c:v>33682</c:v>
                </c:pt>
                <c:pt idx="1906">
                  <c:v>33683</c:v>
                </c:pt>
                <c:pt idx="1907">
                  <c:v>33684</c:v>
                </c:pt>
                <c:pt idx="1908">
                  <c:v>33685</c:v>
                </c:pt>
                <c:pt idx="1909">
                  <c:v>33686</c:v>
                </c:pt>
                <c:pt idx="1910">
                  <c:v>33687</c:v>
                </c:pt>
                <c:pt idx="1911">
                  <c:v>33688</c:v>
                </c:pt>
                <c:pt idx="1912">
                  <c:v>33689</c:v>
                </c:pt>
                <c:pt idx="1913">
                  <c:v>33690</c:v>
                </c:pt>
                <c:pt idx="1914">
                  <c:v>33691</c:v>
                </c:pt>
                <c:pt idx="1915">
                  <c:v>33692</c:v>
                </c:pt>
                <c:pt idx="1916">
                  <c:v>33693</c:v>
                </c:pt>
                <c:pt idx="1917">
                  <c:v>33694</c:v>
                </c:pt>
                <c:pt idx="1918">
                  <c:v>33695</c:v>
                </c:pt>
                <c:pt idx="1919">
                  <c:v>33696</c:v>
                </c:pt>
                <c:pt idx="1920">
                  <c:v>33697</c:v>
                </c:pt>
                <c:pt idx="1921">
                  <c:v>33698</c:v>
                </c:pt>
                <c:pt idx="1922">
                  <c:v>33699</c:v>
                </c:pt>
                <c:pt idx="1923">
                  <c:v>33700</c:v>
                </c:pt>
                <c:pt idx="1924">
                  <c:v>33701</c:v>
                </c:pt>
                <c:pt idx="1925">
                  <c:v>33702</c:v>
                </c:pt>
                <c:pt idx="1926">
                  <c:v>33703</c:v>
                </c:pt>
                <c:pt idx="1927">
                  <c:v>33704</c:v>
                </c:pt>
                <c:pt idx="1928">
                  <c:v>33705</c:v>
                </c:pt>
                <c:pt idx="1929">
                  <c:v>33706</c:v>
                </c:pt>
                <c:pt idx="1930">
                  <c:v>33707</c:v>
                </c:pt>
                <c:pt idx="1931">
                  <c:v>33708</c:v>
                </c:pt>
                <c:pt idx="1932">
                  <c:v>33709</c:v>
                </c:pt>
                <c:pt idx="1933">
                  <c:v>33710</c:v>
                </c:pt>
                <c:pt idx="1934">
                  <c:v>33711</c:v>
                </c:pt>
                <c:pt idx="1935">
                  <c:v>33712</c:v>
                </c:pt>
                <c:pt idx="1936">
                  <c:v>33713</c:v>
                </c:pt>
                <c:pt idx="1937">
                  <c:v>33714</c:v>
                </c:pt>
                <c:pt idx="1938">
                  <c:v>33715</c:v>
                </c:pt>
                <c:pt idx="1939">
                  <c:v>33716</c:v>
                </c:pt>
                <c:pt idx="1940">
                  <c:v>33717</c:v>
                </c:pt>
                <c:pt idx="1941">
                  <c:v>33718</c:v>
                </c:pt>
                <c:pt idx="1942">
                  <c:v>33719</c:v>
                </c:pt>
                <c:pt idx="1943">
                  <c:v>33720</c:v>
                </c:pt>
                <c:pt idx="1944">
                  <c:v>33721</c:v>
                </c:pt>
                <c:pt idx="1945">
                  <c:v>33722</c:v>
                </c:pt>
                <c:pt idx="1946">
                  <c:v>33723</c:v>
                </c:pt>
                <c:pt idx="1947">
                  <c:v>33724</c:v>
                </c:pt>
                <c:pt idx="1948">
                  <c:v>33725</c:v>
                </c:pt>
                <c:pt idx="1949">
                  <c:v>33726</c:v>
                </c:pt>
                <c:pt idx="1950">
                  <c:v>33727</c:v>
                </c:pt>
                <c:pt idx="1951">
                  <c:v>33728</c:v>
                </c:pt>
                <c:pt idx="1952">
                  <c:v>33729</c:v>
                </c:pt>
                <c:pt idx="1953">
                  <c:v>33730</c:v>
                </c:pt>
                <c:pt idx="1954">
                  <c:v>33731</c:v>
                </c:pt>
                <c:pt idx="1955">
                  <c:v>33732</c:v>
                </c:pt>
                <c:pt idx="1956">
                  <c:v>33733</c:v>
                </c:pt>
                <c:pt idx="1957">
                  <c:v>33734</c:v>
                </c:pt>
                <c:pt idx="1958">
                  <c:v>33735</c:v>
                </c:pt>
                <c:pt idx="1959">
                  <c:v>33736</c:v>
                </c:pt>
                <c:pt idx="1960">
                  <c:v>33737</c:v>
                </c:pt>
                <c:pt idx="1961">
                  <c:v>33738</c:v>
                </c:pt>
                <c:pt idx="1962">
                  <c:v>33739</c:v>
                </c:pt>
                <c:pt idx="1963">
                  <c:v>33740</c:v>
                </c:pt>
                <c:pt idx="1964">
                  <c:v>33741</c:v>
                </c:pt>
                <c:pt idx="1965">
                  <c:v>33742</c:v>
                </c:pt>
                <c:pt idx="1966">
                  <c:v>33743</c:v>
                </c:pt>
                <c:pt idx="1967">
                  <c:v>33744</c:v>
                </c:pt>
                <c:pt idx="1968">
                  <c:v>33745</c:v>
                </c:pt>
                <c:pt idx="1969">
                  <c:v>33746</c:v>
                </c:pt>
                <c:pt idx="1970">
                  <c:v>33747</c:v>
                </c:pt>
                <c:pt idx="1971">
                  <c:v>33748</c:v>
                </c:pt>
                <c:pt idx="1972">
                  <c:v>33749</c:v>
                </c:pt>
                <c:pt idx="1973">
                  <c:v>33750</c:v>
                </c:pt>
                <c:pt idx="1974">
                  <c:v>33751</c:v>
                </c:pt>
                <c:pt idx="1975">
                  <c:v>33752</c:v>
                </c:pt>
                <c:pt idx="1976">
                  <c:v>33753</c:v>
                </c:pt>
                <c:pt idx="1977">
                  <c:v>33754</c:v>
                </c:pt>
                <c:pt idx="1978">
                  <c:v>33755</c:v>
                </c:pt>
                <c:pt idx="1979">
                  <c:v>33756</c:v>
                </c:pt>
                <c:pt idx="1980">
                  <c:v>33757</c:v>
                </c:pt>
                <c:pt idx="1981">
                  <c:v>33758</c:v>
                </c:pt>
                <c:pt idx="1982">
                  <c:v>33759</c:v>
                </c:pt>
                <c:pt idx="1983">
                  <c:v>33760</c:v>
                </c:pt>
                <c:pt idx="1984">
                  <c:v>33761</c:v>
                </c:pt>
                <c:pt idx="1985">
                  <c:v>33762</c:v>
                </c:pt>
                <c:pt idx="1986">
                  <c:v>33763</c:v>
                </c:pt>
                <c:pt idx="1987">
                  <c:v>33764</c:v>
                </c:pt>
                <c:pt idx="1988">
                  <c:v>33765</c:v>
                </c:pt>
                <c:pt idx="1989">
                  <c:v>33766</c:v>
                </c:pt>
                <c:pt idx="1990">
                  <c:v>33767</c:v>
                </c:pt>
                <c:pt idx="1991">
                  <c:v>33768</c:v>
                </c:pt>
                <c:pt idx="1992">
                  <c:v>33769</c:v>
                </c:pt>
                <c:pt idx="1993">
                  <c:v>33770</c:v>
                </c:pt>
                <c:pt idx="1994">
                  <c:v>33771</c:v>
                </c:pt>
                <c:pt idx="1995">
                  <c:v>33772</c:v>
                </c:pt>
                <c:pt idx="1996">
                  <c:v>33773</c:v>
                </c:pt>
                <c:pt idx="1997">
                  <c:v>33774</c:v>
                </c:pt>
                <c:pt idx="1998">
                  <c:v>33775</c:v>
                </c:pt>
                <c:pt idx="1999">
                  <c:v>33776</c:v>
                </c:pt>
                <c:pt idx="2000">
                  <c:v>33777</c:v>
                </c:pt>
                <c:pt idx="2001">
                  <c:v>33778</c:v>
                </c:pt>
                <c:pt idx="2002">
                  <c:v>33779</c:v>
                </c:pt>
                <c:pt idx="2003">
                  <c:v>33780</c:v>
                </c:pt>
                <c:pt idx="2004">
                  <c:v>33781</c:v>
                </c:pt>
                <c:pt idx="2005">
                  <c:v>33782</c:v>
                </c:pt>
                <c:pt idx="2006">
                  <c:v>33783</c:v>
                </c:pt>
                <c:pt idx="2007">
                  <c:v>33784</c:v>
                </c:pt>
                <c:pt idx="2008">
                  <c:v>33785</c:v>
                </c:pt>
                <c:pt idx="2009">
                  <c:v>33786</c:v>
                </c:pt>
                <c:pt idx="2010">
                  <c:v>33787</c:v>
                </c:pt>
                <c:pt idx="2011">
                  <c:v>33788</c:v>
                </c:pt>
                <c:pt idx="2012">
                  <c:v>33789</c:v>
                </c:pt>
                <c:pt idx="2013">
                  <c:v>33790</c:v>
                </c:pt>
                <c:pt idx="2014">
                  <c:v>33791</c:v>
                </c:pt>
                <c:pt idx="2015">
                  <c:v>33792</c:v>
                </c:pt>
                <c:pt idx="2016">
                  <c:v>33793</c:v>
                </c:pt>
                <c:pt idx="2017">
                  <c:v>33794</c:v>
                </c:pt>
                <c:pt idx="2018">
                  <c:v>33795</c:v>
                </c:pt>
                <c:pt idx="2019">
                  <c:v>33796</c:v>
                </c:pt>
                <c:pt idx="2020">
                  <c:v>33797</c:v>
                </c:pt>
                <c:pt idx="2021">
                  <c:v>33798</c:v>
                </c:pt>
                <c:pt idx="2022">
                  <c:v>33799</c:v>
                </c:pt>
                <c:pt idx="2023">
                  <c:v>33800</c:v>
                </c:pt>
                <c:pt idx="2024">
                  <c:v>33801</c:v>
                </c:pt>
                <c:pt idx="2025">
                  <c:v>33802</c:v>
                </c:pt>
                <c:pt idx="2026">
                  <c:v>33803</c:v>
                </c:pt>
                <c:pt idx="2027">
                  <c:v>33804</c:v>
                </c:pt>
                <c:pt idx="2028">
                  <c:v>33805</c:v>
                </c:pt>
                <c:pt idx="2029">
                  <c:v>33806</c:v>
                </c:pt>
                <c:pt idx="2030">
                  <c:v>33807</c:v>
                </c:pt>
                <c:pt idx="2031">
                  <c:v>33808</c:v>
                </c:pt>
                <c:pt idx="2032">
                  <c:v>33809</c:v>
                </c:pt>
                <c:pt idx="2033">
                  <c:v>33810</c:v>
                </c:pt>
                <c:pt idx="2034">
                  <c:v>33811</c:v>
                </c:pt>
                <c:pt idx="2035">
                  <c:v>33812</c:v>
                </c:pt>
                <c:pt idx="2036">
                  <c:v>33813</c:v>
                </c:pt>
                <c:pt idx="2037">
                  <c:v>33814</c:v>
                </c:pt>
                <c:pt idx="2038">
                  <c:v>33815</c:v>
                </c:pt>
                <c:pt idx="2039">
                  <c:v>33816</c:v>
                </c:pt>
                <c:pt idx="2040">
                  <c:v>33817</c:v>
                </c:pt>
                <c:pt idx="2041">
                  <c:v>33818</c:v>
                </c:pt>
                <c:pt idx="2042">
                  <c:v>33819</c:v>
                </c:pt>
                <c:pt idx="2043">
                  <c:v>33820</c:v>
                </c:pt>
                <c:pt idx="2044">
                  <c:v>33821</c:v>
                </c:pt>
                <c:pt idx="2045">
                  <c:v>33822</c:v>
                </c:pt>
                <c:pt idx="2046">
                  <c:v>33823</c:v>
                </c:pt>
                <c:pt idx="2047">
                  <c:v>33824</c:v>
                </c:pt>
                <c:pt idx="2048">
                  <c:v>33825</c:v>
                </c:pt>
                <c:pt idx="2049">
                  <c:v>33826</c:v>
                </c:pt>
                <c:pt idx="2050">
                  <c:v>33827</c:v>
                </c:pt>
                <c:pt idx="2051">
                  <c:v>33828</c:v>
                </c:pt>
                <c:pt idx="2052">
                  <c:v>33829</c:v>
                </c:pt>
                <c:pt idx="2053">
                  <c:v>33830</c:v>
                </c:pt>
                <c:pt idx="2054">
                  <c:v>33831</c:v>
                </c:pt>
                <c:pt idx="2055">
                  <c:v>33832</c:v>
                </c:pt>
                <c:pt idx="2056">
                  <c:v>33833</c:v>
                </c:pt>
                <c:pt idx="2057">
                  <c:v>33834</c:v>
                </c:pt>
                <c:pt idx="2058">
                  <c:v>33835</c:v>
                </c:pt>
                <c:pt idx="2059">
                  <c:v>33836</c:v>
                </c:pt>
                <c:pt idx="2060">
                  <c:v>33837</c:v>
                </c:pt>
                <c:pt idx="2061">
                  <c:v>33838</c:v>
                </c:pt>
                <c:pt idx="2062">
                  <c:v>33839</c:v>
                </c:pt>
                <c:pt idx="2063">
                  <c:v>33840</c:v>
                </c:pt>
                <c:pt idx="2064">
                  <c:v>33841</c:v>
                </c:pt>
                <c:pt idx="2065">
                  <c:v>33842</c:v>
                </c:pt>
                <c:pt idx="2066">
                  <c:v>33843</c:v>
                </c:pt>
                <c:pt idx="2067">
                  <c:v>33844</c:v>
                </c:pt>
                <c:pt idx="2068">
                  <c:v>33845</c:v>
                </c:pt>
                <c:pt idx="2069">
                  <c:v>33846</c:v>
                </c:pt>
                <c:pt idx="2070">
                  <c:v>33847</c:v>
                </c:pt>
                <c:pt idx="2071">
                  <c:v>33848</c:v>
                </c:pt>
                <c:pt idx="2072">
                  <c:v>33849</c:v>
                </c:pt>
                <c:pt idx="2073">
                  <c:v>33850</c:v>
                </c:pt>
                <c:pt idx="2074">
                  <c:v>33851</c:v>
                </c:pt>
                <c:pt idx="2075">
                  <c:v>33852</c:v>
                </c:pt>
                <c:pt idx="2076">
                  <c:v>33853</c:v>
                </c:pt>
                <c:pt idx="2077">
                  <c:v>33854</c:v>
                </c:pt>
                <c:pt idx="2078">
                  <c:v>33855</c:v>
                </c:pt>
                <c:pt idx="2079">
                  <c:v>33856</c:v>
                </c:pt>
                <c:pt idx="2080">
                  <c:v>33857</c:v>
                </c:pt>
                <c:pt idx="2081">
                  <c:v>33858</c:v>
                </c:pt>
                <c:pt idx="2082">
                  <c:v>33859</c:v>
                </c:pt>
                <c:pt idx="2083">
                  <c:v>33860</c:v>
                </c:pt>
                <c:pt idx="2084">
                  <c:v>33861</c:v>
                </c:pt>
                <c:pt idx="2085">
                  <c:v>33862</c:v>
                </c:pt>
                <c:pt idx="2086">
                  <c:v>33863</c:v>
                </c:pt>
                <c:pt idx="2087">
                  <c:v>33864</c:v>
                </c:pt>
                <c:pt idx="2088">
                  <c:v>33865</c:v>
                </c:pt>
                <c:pt idx="2089">
                  <c:v>33866</c:v>
                </c:pt>
                <c:pt idx="2090">
                  <c:v>33867</c:v>
                </c:pt>
                <c:pt idx="2091">
                  <c:v>33868</c:v>
                </c:pt>
                <c:pt idx="2092">
                  <c:v>33869</c:v>
                </c:pt>
                <c:pt idx="2093">
                  <c:v>33870</c:v>
                </c:pt>
                <c:pt idx="2094">
                  <c:v>33871</c:v>
                </c:pt>
                <c:pt idx="2095">
                  <c:v>33872</c:v>
                </c:pt>
                <c:pt idx="2096">
                  <c:v>33873</c:v>
                </c:pt>
                <c:pt idx="2097">
                  <c:v>33874</c:v>
                </c:pt>
                <c:pt idx="2098">
                  <c:v>33875</c:v>
                </c:pt>
                <c:pt idx="2099">
                  <c:v>33876</c:v>
                </c:pt>
                <c:pt idx="2100">
                  <c:v>33877</c:v>
                </c:pt>
                <c:pt idx="2101">
                  <c:v>33878</c:v>
                </c:pt>
                <c:pt idx="2102">
                  <c:v>33879</c:v>
                </c:pt>
                <c:pt idx="2103">
                  <c:v>33880</c:v>
                </c:pt>
                <c:pt idx="2104">
                  <c:v>33881</c:v>
                </c:pt>
                <c:pt idx="2105">
                  <c:v>33882</c:v>
                </c:pt>
                <c:pt idx="2106">
                  <c:v>33883</c:v>
                </c:pt>
                <c:pt idx="2107">
                  <c:v>33884</c:v>
                </c:pt>
                <c:pt idx="2108">
                  <c:v>33885</c:v>
                </c:pt>
                <c:pt idx="2109">
                  <c:v>33886</c:v>
                </c:pt>
                <c:pt idx="2110">
                  <c:v>33887</c:v>
                </c:pt>
                <c:pt idx="2111">
                  <c:v>33888</c:v>
                </c:pt>
                <c:pt idx="2112">
                  <c:v>33889</c:v>
                </c:pt>
                <c:pt idx="2113">
                  <c:v>33890</c:v>
                </c:pt>
                <c:pt idx="2114">
                  <c:v>33891</c:v>
                </c:pt>
                <c:pt idx="2115">
                  <c:v>33892</c:v>
                </c:pt>
                <c:pt idx="2116">
                  <c:v>33893</c:v>
                </c:pt>
                <c:pt idx="2117">
                  <c:v>33894</c:v>
                </c:pt>
                <c:pt idx="2118">
                  <c:v>33895</c:v>
                </c:pt>
                <c:pt idx="2119">
                  <c:v>33896</c:v>
                </c:pt>
                <c:pt idx="2120">
                  <c:v>33897</c:v>
                </c:pt>
                <c:pt idx="2121">
                  <c:v>33898</c:v>
                </c:pt>
                <c:pt idx="2122">
                  <c:v>33899</c:v>
                </c:pt>
                <c:pt idx="2123">
                  <c:v>33900</c:v>
                </c:pt>
                <c:pt idx="2124">
                  <c:v>33901</c:v>
                </c:pt>
                <c:pt idx="2125">
                  <c:v>33902</c:v>
                </c:pt>
                <c:pt idx="2126">
                  <c:v>33903</c:v>
                </c:pt>
                <c:pt idx="2127">
                  <c:v>33904</c:v>
                </c:pt>
                <c:pt idx="2128">
                  <c:v>33905</c:v>
                </c:pt>
                <c:pt idx="2129">
                  <c:v>33906</c:v>
                </c:pt>
                <c:pt idx="2130">
                  <c:v>33907</c:v>
                </c:pt>
                <c:pt idx="2131">
                  <c:v>33908</c:v>
                </c:pt>
                <c:pt idx="2132">
                  <c:v>33909</c:v>
                </c:pt>
                <c:pt idx="2133">
                  <c:v>33910</c:v>
                </c:pt>
                <c:pt idx="2134">
                  <c:v>33911</c:v>
                </c:pt>
                <c:pt idx="2135">
                  <c:v>33912</c:v>
                </c:pt>
                <c:pt idx="2136">
                  <c:v>33913</c:v>
                </c:pt>
                <c:pt idx="2137">
                  <c:v>33914</c:v>
                </c:pt>
                <c:pt idx="2138">
                  <c:v>33915</c:v>
                </c:pt>
                <c:pt idx="2139">
                  <c:v>33916</c:v>
                </c:pt>
                <c:pt idx="2140">
                  <c:v>33917</c:v>
                </c:pt>
                <c:pt idx="2141">
                  <c:v>33918</c:v>
                </c:pt>
                <c:pt idx="2142">
                  <c:v>33919</c:v>
                </c:pt>
                <c:pt idx="2143">
                  <c:v>33920</c:v>
                </c:pt>
                <c:pt idx="2144">
                  <c:v>33921</c:v>
                </c:pt>
                <c:pt idx="2145">
                  <c:v>33922</c:v>
                </c:pt>
                <c:pt idx="2146">
                  <c:v>33923</c:v>
                </c:pt>
                <c:pt idx="2147">
                  <c:v>33924</c:v>
                </c:pt>
                <c:pt idx="2148">
                  <c:v>33925</c:v>
                </c:pt>
                <c:pt idx="2149">
                  <c:v>33926</c:v>
                </c:pt>
                <c:pt idx="2150">
                  <c:v>33927</c:v>
                </c:pt>
                <c:pt idx="2151">
                  <c:v>33928</c:v>
                </c:pt>
                <c:pt idx="2152">
                  <c:v>33929</c:v>
                </c:pt>
                <c:pt idx="2153">
                  <c:v>33930</c:v>
                </c:pt>
                <c:pt idx="2154">
                  <c:v>33931</c:v>
                </c:pt>
                <c:pt idx="2155">
                  <c:v>33932</c:v>
                </c:pt>
                <c:pt idx="2156">
                  <c:v>33933</c:v>
                </c:pt>
                <c:pt idx="2157">
                  <c:v>33934</c:v>
                </c:pt>
                <c:pt idx="2158">
                  <c:v>33935</c:v>
                </c:pt>
                <c:pt idx="2159">
                  <c:v>33936</c:v>
                </c:pt>
                <c:pt idx="2160">
                  <c:v>33937</c:v>
                </c:pt>
                <c:pt idx="2161">
                  <c:v>33938</c:v>
                </c:pt>
                <c:pt idx="2162">
                  <c:v>33939</c:v>
                </c:pt>
                <c:pt idx="2163">
                  <c:v>33940</c:v>
                </c:pt>
                <c:pt idx="2164">
                  <c:v>33941</c:v>
                </c:pt>
                <c:pt idx="2165">
                  <c:v>33942</c:v>
                </c:pt>
                <c:pt idx="2166">
                  <c:v>33943</c:v>
                </c:pt>
                <c:pt idx="2167">
                  <c:v>33944</c:v>
                </c:pt>
                <c:pt idx="2168">
                  <c:v>33945</c:v>
                </c:pt>
                <c:pt idx="2169">
                  <c:v>33946</c:v>
                </c:pt>
                <c:pt idx="2170">
                  <c:v>33947</c:v>
                </c:pt>
                <c:pt idx="2171">
                  <c:v>33948</c:v>
                </c:pt>
                <c:pt idx="2172">
                  <c:v>33949</c:v>
                </c:pt>
                <c:pt idx="2173">
                  <c:v>33950</c:v>
                </c:pt>
                <c:pt idx="2174">
                  <c:v>33951</c:v>
                </c:pt>
                <c:pt idx="2175">
                  <c:v>33952</c:v>
                </c:pt>
                <c:pt idx="2176">
                  <c:v>33953</c:v>
                </c:pt>
                <c:pt idx="2177">
                  <c:v>33954</c:v>
                </c:pt>
                <c:pt idx="2178">
                  <c:v>33955</c:v>
                </c:pt>
                <c:pt idx="2179">
                  <c:v>33956</c:v>
                </c:pt>
                <c:pt idx="2180">
                  <c:v>33957</c:v>
                </c:pt>
                <c:pt idx="2181">
                  <c:v>33958</c:v>
                </c:pt>
                <c:pt idx="2182">
                  <c:v>33959</c:v>
                </c:pt>
                <c:pt idx="2183">
                  <c:v>33960</c:v>
                </c:pt>
                <c:pt idx="2184">
                  <c:v>33961</c:v>
                </c:pt>
                <c:pt idx="2185">
                  <c:v>33962</c:v>
                </c:pt>
                <c:pt idx="2186">
                  <c:v>33963</c:v>
                </c:pt>
                <c:pt idx="2187">
                  <c:v>33964</c:v>
                </c:pt>
                <c:pt idx="2188">
                  <c:v>33965</c:v>
                </c:pt>
                <c:pt idx="2189">
                  <c:v>33966</c:v>
                </c:pt>
                <c:pt idx="2190">
                  <c:v>33967</c:v>
                </c:pt>
                <c:pt idx="2191">
                  <c:v>33968</c:v>
                </c:pt>
                <c:pt idx="2192">
                  <c:v>33969</c:v>
                </c:pt>
                <c:pt idx="2193">
                  <c:v>33970</c:v>
                </c:pt>
                <c:pt idx="2194">
                  <c:v>33971</c:v>
                </c:pt>
                <c:pt idx="2195">
                  <c:v>33972</c:v>
                </c:pt>
                <c:pt idx="2196">
                  <c:v>33973</c:v>
                </c:pt>
                <c:pt idx="2197">
                  <c:v>33974</c:v>
                </c:pt>
                <c:pt idx="2198">
                  <c:v>33975</c:v>
                </c:pt>
                <c:pt idx="2199">
                  <c:v>33976</c:v>
                </c:pt>
                <c:pt idx="2200">
                  <c:v>33977</c:v>
                </c:pt>
                <c:pt idx="2201">
                  <c:v>33978</c:v>
                </c:pt>
                <c:pt idx="2202">
                  <c:v>33979</c:v>
                </c:pt>
                <c:pt idx="2203">
                  <c:v>33980</c:v>
                </c:pt>
                <c:pt idx="2204">
                  <c:v>33981</c:v>
                </c:pt>
                <c:pt idx="2205">
                  <c:v>33982</c:v>
                </c:pt>
                <c:pt idx="2206">
                  <c:v>33983</c:v>
                </c:pt>
                <c:pt idx="2207">
                  <c:v>33984</c:v>
                </c:pt>
                <c:pt idx="2208">
                  <c:v>33985</c:v>
                </c:pt>
                <c:pt idx="2209">
                  <c:v>33986</c:v>
                </c:pt>
                <c:pt idx="2210">
                  <c:v>33987</c:v>
                </c:pt>
                <c:pt idx="2211">
                  <c:v>33988</c:v>
                </c:pt>
                <c:pt idx="2212">
                  <c:v>33989</c:v>
                </c:pt>
                <c:pt idx="2213">
                  <c:v>33990</c:v>
                </c:pt>
                <c:pt idx="2214">
                  <c:v>33991</c:v>
                </c:pt>
                <c:pt idx="2215">
                  <c:v>33992</c:v>
                </c:pt>
                <c:pt idx="2216">
                  <c:v>33993</c:v>
                </c:pt>
                <c:pt idx="2217">
                  <c:v>33994</c:v>
                </c:pt>
                <c:pt idx="2218">
                  <c:v>33995</c:v>
                </c:pt>
                <c:pt idx="2219">
                  <c:v>33996</c:v>
                </c:pt>
                <c:pt idx="2220">
                  <c:v>33997</c:v>
                </c:pt>
                <c:pt idx="2221">
                  <c:v>33998</c:v>
                </c:pt>
                <c:pt idx="2222">
                  <c:v>33999</c:v>
                </c:pt>
                <c:pt idx="2223">
                  <c:v>34000</c:v>
                </c:pt>
                <c:pt idx="2224">
                  <c:v>34001</c:v>
                </c:pt>
                <c:pt idx="2225">
                  <c:v>34002</c:v>
                </c:pt>
                <c:pt idx="2226">
                  <c:v>34003</c:v>
                </c:pt>
                <c:pt idx="2227">
                  <c:v>34004</c:v>
                </c:pt>
                <c:pt idx="2228">
                  <c:v>34005</c:v>
                </c:pt>
                <c:pt idx="2229">
                  <c:v>34006</c:v>
                </c:pt>
                <c:pt idx="2230">
                  <c:v>34007</c:v>
                </c:pt>
                <c:pt idx="2231">
                  <c:v>34008</c:v>
                </c:pt>
                <c:pt idx="2232">
                  <c:v>34009</c:v>
                </c:pt>
                <c:pt idx="2233">
                  <c:v>34010</c:v>
                </c:pt>
                <c:pt idx="2234">
                  <c:v>34011</c:v>
                </c:pt>
                <c:pt idx="2235">
                  <c:v>34012</c:v>
                </c:pt>
                <c:pt idx="2236">
                  <c:v>34013</c:v>
                </c:pt>
                <c:pt idx="2237">
                  <c:v>34014</c:v>
                </c:pt>
                <c:pt idx="2238">
                  <c:v>34015</c:v>
                </c:pt>
                <c:pt idx="2239">
                  <c:v>34016</c:v>
                </c:pt>
                <c:pt idx="2240">
                  <c:v>34017</c:v>
                </c:pt>
                <c:pt idx="2241">
                  <c:v>34018</c:v>
                </c:pt>
                <c:pt idx="2242">
                  <c:v>34019</c:v>
                </c:pt>
                <c:pt idx="2243">
                  <c:v>34020</c:v>
                </c:pt>
                <c:pt idx="2244">
                  <c:v>34021</c:v>
                </c:pt>
                <c:pt idx="2245">
                  <c:v>34022</c:v>
                </c:pt>
                <c:pt idx="2246">
                  <c:v>34023</c:v>
                </c:pt>
                <c:pt idx="2247">
                  <c:v>34024</c:v>
                </c:pt>
                <c:pt idx="2248">
                  <c:v>34025</c:v>
                </c:pt>
                <c:pt idx="2249">
                  <c:v>34026</c:v>
                </c:pt>
                <c:pt idx="2250">
                  <c:v>34027</c:v>
                </c:pt>
                <c:pt idx="2251">
                  <c:v>34028</c:v>
                </c:pt>
                <c:pt idx="2252">
                  <c:v>34029</c:v>
                </c:pt>
                <c:pt idx="2253">
                  <c:v>34030</c:v>
                </c:pt>
                <c:pt idx="2254">
                  <c:v>34031</c:v>
                </c:pt>
                <c:pt idx="2255">
                  <c:v>34032</c:v>
                </c:pt>
                <c:pt idx="2256">
                  <c:v>34033</c:v>
                </c:pt>
                <c:pt idx="2257">
                  <c:v>34034</c:v>
                </c:pt>
                <c:pt idx="2258">
                  <c:v>34035</c:v>
                </c:pt>
                <c:pt idx="2259">
                  <c:v>34036</c:v>
                </c:pt>
                <c:pt idx="2260">
                  <c:v>34037</c:v>
                </c:pt>
                <c:pt idx="2261">
                  <c:v>34038</c:v>
                </c:pt>
                <c:pt idx="2262">
                  <c:v>34039</c:v>
                </c:pt>
                <c:pt idx="2263">
                  <c:v>34040</c:v>
                </c:pt>
                <c:pt idx="2264">
                  <c:v>34041</c:v>
                </c:pt>
                <c:pt idx="2265">
                  <c:v>34042</c:v>
                </c:pt>
                <c:pt idx="2266">
                  <c:v>34043</c:v>
                </c:pt>
                <c:pt idx="2267">
                  <c:v>34044</c:v>
                </c:pt>
                <c:pt idx="2268">
                  <c:v>34045</c:v>
                </c:pt>
                <c:pt idx="2269">
                  <c:v>34046</c:v>
                </c:pt>
                <c:pt idx="2270">
                  <c:v>34047</c:v>
                </c:pt>
                <c:pt idx="2271">
                  <c:v>34048</c:v>
                </c:pt>
                <c:pt idx="2272">
                  <c:v>34049</c:v>
                </c:pt>
                <c:pt idx="2273">
                  <c:v>34050</c:v>
                </c:pt>
                <c:pt idx="2274">
                  <c:v>34051</c:v>
                </c:pt>
                <c:pt idx="2275">
                  <c:v>34052</c:v>
                </c:pt>
                <c:pt idx="2276">
                  <c:v>34053</c:v>
                </c:pt>
                <c:pt idx="2277">
                  <c:v>34054</c:v>
                </c:pt>
                <c:pt idx="2278">
                  <c:v>34055</c:v>
                </c:pt>
                <c:pt idx="2279">
                  <c:v>34056</c:v>
                </c:pt>
                <c:pt idx="2280">
                  <c:v>34057</c:v>
                </c:pt>
                <c:pt idx="2281">
                  <c:v>34058</c:v>
                </c:pt>
                <c:pt idx="2282">
                  <c:v>34059</c:v>
                </c:pt>
                <c:pt idx="2283">
                  <c:v>34060</c:v>
                </c:pt>
                <c:pt idx="2284">
                  <c:v>34061</c:v>
                </c:pt>
                <c:pt idx="2285">
                  <c:v>34062</c:v>
                </c:pt>
                <c:pt idx="2286">
                  <c:v>34063</c:v>
                </c:pt>
                <c:pt idx="2287">
                  <c:v>34064</c:v>
                </c:pt>
                <c:pt idx="2288">
                  <c:v>34065</c:v>
                </c:pt>
                <c:pt idx="2289">
                  <c:v>34066</c:v>
                </c:pt>
                <c:pt idx="2290">
                  <c:v>34067</c:v>
                </c:pt>
                <c:pt idx="2291">
                  <c:v>34068</c:v>
                </c:pt>
                <c:pt idx="2292">
                  <c:v>34069</c:v>
                </c:pt>
                <c:pt idx="2293">
                  <c:v>34070</c:v>
                </c:pt>
                <c:pt idx="2294">
                  <c:v>34071</c:v>
                </c:pt>
                <c:pt idx="2295">
                  <c:v>34072</c:v>
                </c:pt>
                <c:pt idx="2296">
                  <c:v>34073</c:v>
                </c:pt>
                <c:pt idx="2297">
                  <c:v>34074</c:v>
                </c:pt>
                <c:pt idx="2298">
                  <c:v>34075</c:v>
                </c:pt>
                <c:pt idx="2299">
                  <c:v>34076</c:v>
                </c:pt>
                <c:pt idx="2300">
                  <c:v>34077</c:v>
                </c:pt>
                <c:pt idx="2301">
                  <c:v>34078</c:v>
                </c:pt>
                <c:pt idx="2302">
                  <c:v>34079</c:v>
                </c:pt>
                <c:pt idx="2303">
                  <c:v>34080</c:v>
                </c:pt>
                <c:pt idx="2304">
                  <c:v>34081</c:v>
                </c:pt>
                <c:pt idx="2305">
                  <c:v>34082</c:v>
                </c:pt>
                <c:pt idx="2306">
                  <c:v>34083</c:v>
                </c:pt>
                <c:pt idx="2307">
                  <c:v>34084</c:v>
                </c:pt>
                <c:pt idx="2308">
                  <c:v>34085</c:v>
                </c:pt>
                <c:pt idx="2309">
                  <c:v>34086</c:v>
                </c:pt>
                <c:pt idx="2310">
                  <c:v>34087</c:v>
                </c:pt>
                <c:pt idx="2311">
                  <c:v>34088</c:v>
                </c:pt>
                <c:pt idx="2312">
                  <c:v>34089</c:v>
                </c:pt>
                <c:pt idx="2313">
                  <c:v>34090</c:v>
                </c:pt>
                <c:pt idx="2314">
                  <c:v>34091</c:v>
                </c:pt>
                <c:pt idx="2315">
                  <c:v>34092</c:v>
                </c:pt>
                <c:pt idx="2316">
                  <c:v>34093</c:v>
                </c:pt>
                <c:pt idx="2317">
                  <c:v>34094</c:v>
                </c:pt>
                <c:pt idx="2318">
                  <c:v>34095</c:v>
                </c:pt>
                <c:pt idx="2319">
                  <c:v>34096</c:v>
                </c:pt>
                <c:pt idx="2320">
                  <c:v>34097</c:v>
                </c:pt>
                <c:pt idx="2321">
                  <c:v>34098</c:v>
                </c:pt>
                <c:pt idx="2322">
                  <c:v>34099</c:v>
                </c:pt>
                <c:pt idx="2323">
                  <c:v>34100</c:v>
                </c:pt>
                <c:pt idx="2324">
                  <c:v>34101</c:v>
                </c:pt>
                <c:pt idx="2325">
                  <c:v>34102</c:v>
                </c:pt>
                <c:pt idx="2326">
                  <c:v>34103</c:v>
                </c:pt>
                <c:pt idx="2327">
                  <c:v>34104</c:v>
                </c:pt>
                <c:pt idx="2328">
                  <c:v>34105</c:v>
                </c:pt>
                <c:pt idx="2329">
                  <c:v>34106</c:v>
                </c:pt>
                <c:pt idx="2330">
                  <c:v>34107</c:v>
                </c:pt>
                <c:pt idx="2331">
                  <c:v>34108</c:v>
                </c:pt>
                <c:pt idx="2332">
                  <c:v>34109</c:v>
                </c:pt>
                <c:pt idx="2333">
                  <c:v>34110</c:v>
                </c:pt>
                <c:pt idx="2334">
                  <c:v>34111</c:v>
                </c:pt>
                <c:pt idx="2335">
                  <c:v>34112</c:v>
                </c:pt>
                <c:pt idx="2336">
                  <c:v>34113</c:v>
                </c:pt>
                <c:pt idx="2337">
                  <c:v>34114</c:v>
                </c:pt>
                <c:pt idx="2338">
                  <c:v>34115</c:v>
                </c:pt>
                <c:pt idx="2339">
                  <c:v>34116</c:v>
                </c:pt>
                <c:pt idx="2340">
                  <c:v>34117</c:v>
                </c:pt>
                <c:pt idx="2341">
                  <c:v>34118</c:v>
                </c:pt>
                <c:pt idx="2342">
                  <c:v>34119</c:v>
                </c:pt>
                <c:pt idx="2343">
                  <c:v>34120</c:v>
                </c:pt>
                <c:pt idx="2344">
                  <c:v>34121</c:v>
                </c:pt>
                <c:pt idx="2345">
                  <c:v>34122</c:v>
                </c:pt>
                <c:pt idx="2346">
                  <c:v>34123</c:v>
                </c:pt>
                <c:pt idx="2347">
                  <c:v>34124</c:v>
                </c:pt>
                <c:pt idx="2348">
                  <c:v>34125</c:v>
                </c:pt>
                <c:pt idx="2349">
                  <c:v>34126</c:v>
                </c:pt>
                <c:pt idx="2350">
                  <c:v>34127</c:v>
                </c:pt>
                <c:pt idx="2351">
                  <c:v>34128</c:v>
                </c:pt>
                <c:pt idx="2352">
                  <c:v>34129</c:v>
                </c:pt>
                <c:pt idx="2353">
                  <c:v>34130</c:v>
                </c:pt>
                <c:pt idx="2354">
                  <c:v>34131</c:v>
                </c:pt>
                <c:pt idx="2355">
                  <c:v>34132</c:v>
                </c:pt>
                <c:pt idx="2356">
                  <c:v>34133</c:v>
                </c:pt>
                <c:pt idx="2357">
                  <c:v>34134</c:v>
                </c:pt>
                <c:pt idx="2358">
                  <c:v>34135</c:v>
                </c:pt>
                <c:pt idx="2359">
                  <c:v>34136</c:v>
                </c:pt>
                <c:pt idx="2360">
                  <c:v>34137</c:v>
                </c:pt>
                <c:pt idx="2361">
                  <c:v>34138</c:v>
                </c:pt>
                <c:pt idx="2362">
                  <c:v>34139</c:v>
                </c:pt>
                <c:pt idx="2363">
                  <c:v>34140</c:v>
                </c:pt>
                <c:pt idx="2364">
                  <c:v>34141</c:v>
                </c:pt>
                <c:pt idx="2365">
                  <c:v>34142</c:v>
                </c:pt>
                <c:pt idx="2366">
                  <c:v>34143</c:v>
                </c:pt>
                <c:pt idx="2367">
                  <c:v>34144</c:v>
                </c:pt>
                <c:pt idx="2368">
                  <c:v>34145</c:v>
                </c:pt>
                <c:pt idx="2369">
                  <c:v>34146</c:v>
                </c:pt>
                <c:pt idx="2370">
                  <c:v>34147</c:v>
                </c:pt>
                <c:pt idx="2371">
                  <c:v>34148</c:v>
                </c:pt>
                <c:pt idx="2372">
                  <c:v>34149</c:v>
                </c:pt>
                <c:pt idx="2373">
                  <c:v>34150</c:v>
                </c:pt>
                <c:pt idx="2374">
                  <c:v>34151</c:v>
                </c:pt>
                <c:pt idx="2375">
                  <c:v>34152</c:v>
                </c:pt>
                <c:pt idx="2376">
                  <c:v>34153</c:v>
                </c:pt>
                <c:pt idx="2377">
                  <c:v>34154</c:v>
                </c:pt>
                <c:pt idx="2378">
                  <c:v>34155</c:v>
                </c:pt>
                <c:pt idx="2379">
                  <c:v>34156</c:v>
                </c:pt>
                <c:pt idx="2380">
                  <c:v>34157</c:v>
                </c:pt>
                <c:pt idx="2381">
                  <c:v>34158</c:v>
                </c:pt>
                <c:pt idx="2382">
                  <c:v>34159</c:v>
                </c:pt>
                <c:pt idx="2383">
                  <c:v>34160</c:v>
                </c:pt>
                <c:pt idx="2384">
                  <c:v>34161</c:v>
                </c:pt>
                <c:pt idx="2385">
                  <c:v>34162</c:v>
                </c:pt>
                <c:pt idx="2386">
                  <c:v>34163</c:v>
                </c:pt>
                <c:pt idx="2387">
                  <c:v>34164</c:v>
                </c:pt>
                <c:pt idx="2388">
                  <c:v>34165</c:v>
                </c:pt>
                <c:pt idx="2389">
                  <c:v>34166</c:v>
                </c:pt>
                <c:pt idx="2390">
                  <c:v>34167</c:v>
                </c:pt>
                <c:pt idx="2391">
                  <c:v>34168</c:v>
                </c:pt>
                <c:pt idx="2392">
                  <c:v>34169</c:v>
                </c:pt>
                <c:pt idx="2393">
                  <c:v>34170</c:v>
                </c:pt>
                <c:pt idx="2394">
                  <c:v>34171</c:v>
                </c:pt>
                <c:pt idx="2395">
                  <c:v>34172</c:v>
                </c:pt>
                <c:pt idx="2396">
                  <c:v>34173</c:v>
                </c:pt>
                <c:pt idx="2397">
                  <c:v>34174</c:v>
                </c:pt>
                <c:pt idx="2398">
                  <c:v>34175</c:v>
                </c:pt>
                <c:pt idx="2399">
                  <c:v>34176</c:v>
                </c:pt>
                <c:pt idx="2400">
                  <c:v>34177</c:v>
                </c:pt>
                <c:pt idx="2401">
                  <c:v>34178</c:v>
                </c:pt>
                <c:pt idx="2402">
                  <c:v>34179</c:v>
                </c:pt>
                <c:pt idx="2403">
                  <c:v>34180</c:v>
                </c:pt>
                <c:pt idx="2404">
                  <c:v>34181</c:v>
                </c:pt>
                <c:pt idx="2405">
                  <c:v>34182</c:v>
                </c:pt>
                <c:pt idx="2406">
                  <c:v>34183</c:v>
                </c:pt>
                <c:pt idx="2407">
                  <c:v>34184</c:v>
                </c:pt>
                <c:pt idx="2408">
                  <c:v>34185</c:v>
                </c:pt>
                <c:pt idx="2409">
                  <c:v>34186</c:v>
                </c:pt>
                <c:pt idx="2410">
                  <c:v>34187</c:v>
                </c:pt>
                <c:pt idx="2411">
                  <c:v>34188</c:v>
                </c:pt>
                <c:pt idx="2412">
                  <c:v>34189</c:v>
                </c:pt>
                <c:pt idx="2413">
                  <c:v>34190</c:v>
                </c:pt>
                <c:pt idx="2414">
                  <c:v>34191</c:v>
                </c:pt>
                <c:pt idx="2415">
                  <c:v>34192</c:v>
                </c:pt>
                <c:pt idx="2416">
                  <c:v>34193</c:v>
                </c:pt>
                <c:pt idx="2417">
                  <c:v>34194</c:v>
                </c:pt>
                <c:pt idx="2418">
                  <c:v>34195</c:v>
                </c:pt>
                <c:pt idx="2419">
                  <c:v>34196</c:v>
                </c:pt>
                <c:pt idx="2420">
                  <c:v>34197</c:v>
                </c:pt>
                <c:pt idx="2421">
                  <c:v>34198</c:v>
                </c:pt>
                <c:pt idx="2422">
                  <c:v>34199</c:v>
                </c:pt>
                <c:pt idx="2423">
                  <c:v>34200</c:v>
                </c:pt>
                <c:pt idx="2424">
                  <c:v>34201</c:v>
                </c:pt>
                <c:pt idx="2425">
                  <c:v>34202</c:v>
                </c:pt>
                <c:pt idx="2426">
                  <c:v>34203</c:v>
                </c:pt>
                <c:pt idx="2427">
                  <c:v>34204</c:v>
                </c:pt>
                <c:pt idx="2428">
                  <c:v>34205</c:v>
                </c:pt>
                <c:pt idx="2429">
                  <c:v>34206</c:v>
                </c:pt>
                <c:pt idx="2430">
                  <c:v>34207</c:v>
                </c:pt>
                <c:pt idx="2431">
                  <c:v>34208</c:v>
                </c:pt>
                <c:pt idx="2432">
                  <c:v>34209</c:v>
                </c:pt>
                <c:pt idx="2433">
                  <c:v>34210</c:v>
                </c:pt>
                <c:pt idx="2434">
                  <c:v>34211</c:v>
                </c:pt>
                <c:pt idx="2435">
                  <c:v>34212</c:v>
                </c:pt>
                <c:pt idx="2436">
                  <c:v>34213</c:v>
                </c:pt>
                <c:pt idx="2437">
                  <c:v>34214</c:v>
                </c:pt>
                <c:pt idx="2438">
                  <c:v>34215</c:v>
                </c:pt>
                <c:pt idx="2439">
                  <c:v>34216</c:v>
                </c:pt>
                <c:pt idx="2440">
                  <c:v>34217</c:v>
                </c:pt>
                <c:pt idx="2441">
                  <c:v>34218</c:v>
                </c:pt>
                <c:pt idx="2442">
                  <c:v>34219</c:v>
                </c:pt>
                <c:pt idx="2443">
                  <c:v>34220</c:v>
                </c:pt>
                <c:pt idx="2444">
                  <c:v>34221</c:v>
                </c:pt>
                <c:pt idx="2445">
                  <c:v>34222</c:v>
                </c:pt>
                <c:pt idx="2446">
                  <c:v>34223</c:v>
                </c:pt>
                <c:pt idx="2447">
                  <c:v>34224</c:v>
                </c:pt>
                <c:pt idx="2448">
                  <c:v>34225</c:v>
                </c:pt>
                <c:pt idx="2449">
                  <c:v>34226</c:v>
                </c:pt>
                <c:pt idx="2450">
                  <c:v>34227</c:v>
                </c:pt>
                <c:pt idx="2451">
                  <c:v>34228</c:v>
                </c:pt>
                <c:pt idx="2452">
                  <c:v>34229</c:v>
                </c:pt>
                <c:pt idx="2453">
                  <c:v>34230</c:v>
                </c:pt>
                <c:pt idx="2454">
                  <c:v>34231</c:v>
                </c:pt>
                <c:pt idx="2455">
                  <c:v>34232</c:v>
                </c:pt>
                <c:pt idx="2456">
                  <c:v>34233</c:v>
                </c:pt>
                <c:pt idx="2457">
                  <c:v>34234</c:v>
                </c:pt>
                <c:pt idx="2458">
                  <c:v>34235</c:v>
                </c:pt>
                <c:pt idx="2459">
                  <c:v>34236</c:v>
                </c:pt>
                <c:pt idx="2460">
                  <c:v>34237</c:v>
                </c:pt>
                <c:pt idx="2461">
                  <c:v>34238</c:v>
                </c:pt>
                <c:pt idx="2462">
                  <c:v>34239</c:v>
                </c:pt>
                <c:pt idx="2463">
                  <c:v>34240</c:v>
                </c:pt>
                <c:pt idx="2464">
                  <c:v>34241</c:v>
                </c:pt>
                <c:pt idx="2465">
                  <c:v>34242</c:v>
                </c:pt>
                <c:pt idx="2466">
                  <c:v>34243</c:v>
                </c:pt>
                <c:pt idx="2467">
                  <c:v>34244</c:v>
                </c:pt>
                <c:pt idx="2468">
                  <c:v>34245</c:v>
                </c:pt>
                <c:pt idx="2469">
                  <c:v>34246</c:v>
                </c:pt>
                <c:pt idx="2470">
                  <c:v>34247</c:v>
                </c:pt>
                <c:pt idx="2471">
                  <c:v>34248</c:v>
                </c:pt>
                <c:pt idx="2472">
                  <c:v>34249</c:v>
                </c:pt>
                <c:pt idx="2473">
                  <c:v>34250</c:v>
                </c:pt>
                <c:pt idx="2474">
                  <c:v>34251</c:v>
                </c:pt>
                <c:pt idx="2475">
                  <c:v>34252</c:v>
                </c:pt>
                <c:pt idx="2476">
                  <c:v>34253</c:v>
                </c:pt>
                <c:pt idx="2477">
                  <c:v>34254</c:v>
                </c:pt>
                <c:pt idx="2478">
                  <c:v>34255</c:v>
                </c:pt>
                <c:pt idx="2479">
                  <c:v>34256</c:v>
                </c:pt>
                <c:pt idx="2480">
                  <c:v>34257</c:v>
                </c:pt>
                <c:pt idx="2481">
                  <c:v>34258</c:v>
                </c:pt>
                <c:pt idx="2482">
                  <c:v>34259</c:v>
                </c:pt>
                <c:pt idx="2483">
                  <c:v>34260</c:v>
                </c:pt>
                <c:pt idx="2484">
                  <c:v>34261</c:v>
                </c:pt>
                <c:pt idx="2485">
                  <c:v>34262</c:v>
                </c:pt>
                <c:pt idx="2486">
                  <c:v>34263</c:v>
                </c:pt>
                <c:pt idx="2487">
                  <c:v>34264</c:v>
                </c:pt>
                <c:pt idx="2488">
                  <c:v>34265</c:v>
                </c:pt>
                <c:pt idx="2489">
                  <c:v>34266</c:v>
                </c:pt>
                <c:pt idx="2490">
                  <c:v>34267</c:v>
                </c:pt>
                <c:pt idx="2491">
                  <c:v>34268</c:v>
                </c:pt>
                <c:pt idx="2492">
                  <c:v>34269</c:v>
                </c:pt>
                <c:pt idx="2493">
                  <c:v>34270</c:v>
                </c:pt>
                <c:pt idx="2494">
                  <c:v>34271</c:v>
                </c:pt>
                <c:pt idx="2495">
                  <c:v>34272</c:v>
                </c:pt>
                <c:pt idx="2496">
                  <c:v>34273</c:v>
                </c:pt>
                <c:pt idx="2497">
                  <c:v>34274</c:v>
                </c:pt>
                <c:pt idx="2498">
                  <c:v>34275</c:v>
                </c:pt>
                <c:pt idx="2499">
                  <c:v>34276</c:v>
                </c:pt>
                <c:pt idx="2500">
                  <c:v>34277</c:v>
                </c:pt>
                <c:pt idx="2501">
                  <c:v>34278</c:v>
                </c:pt>
                <c:pt idx="2502">
                  <c:v>34279</c:v>
                </c:pt>
                <c:pt idx="2503">
                  <c:v>34280</c:v>
                </c:pt>
                <c:pt idx="2504">
                  <c:v>34281</c:v>
                </c:pt>
                <c:pt idx="2505">
                  <c:v>34282</c:v>
                </c:pt>
                <c:pt idx="2506">
                  <c:v>34283</c:v>
                </c:pt>
                <c:pt idx="2507">
                  <c:v>34284</c:v>
                </c:pt>
                <c:pt idx="2508">
                  <c:v>34285</c:v>
                </c:pt>
                <c:pt idx="2509">
                  <c:v>34286</c:v>
                </c:pt>
                <c:pt idx="2510">
                  <c:v>34287</c:v>
                </c:pt>
                <c:pt idx="2511">
                  <c:v>34288</c:v>
                </c:pt>
                <c:pt idx="2512">
                  <c:v>34289</c:v>
                </c:pt>
                <c:pt idx="2513">
                  <c:v>34290</c:v>
                </c:pt>
                <c:pt idx="2514">
                  <c:v>34291</c:v>
                </c:pt>
                <c:pt idx="2515">
                  <c:v>34292</c:v>
                </c:pt>
                <c:pt idx="2516">
                  <c:v>34293</c:v>
                </c:pt>
                <c:pt idx="2517">
                  <c:v>34294</c:v>
                </c:pt>
                <c:pt idx="2518">
                  <c:v>34295</c:v>
                </c:pt>
                <c:pt idx="2519">
                  <c:v>34296</c:v>
                </c:pt>
                <c:pt idx="2520">
                  <c:v>34297</c:v>
                </c:pt>
                <c:pt idx="2521">
                  <c:v>34298</c:v>
                </c:pt>
                <c:pt idx="2522">
                  <c:v>34299</c:v>
                </c:pt>
                <c:pt idx="2523">
                  <c:v>34300</c:v>
                </c:pt>
                <c:pt idx="2524">
                  <c:v>34301</c:v>
                </c:pt>
                <c:pt idx="2525">
                  <c:v>34302</c:v>
                </c:pt>
                <c:pt idx="2526">
                  <c:v>34303</c:v>
                </c:pt>
                <c:pt idx="2527">
                  <c:v>34304</c:v>
                </c:pt>
                <c:pt idx="2528">
                  <c:v>34305</c:v>
                </c:pt>
                <c:pt idx="2529">
                  <c:v>34306</c:v>
                </c:pt>
                <c:pt idx="2530">
                  <c:v>34307</c:v>
                </c:pt>
                <c:pt idx="2531">
                  <c:v>34308</c:v>
                </c:pt>
                <c:pt idx="2532">
                  <c:v>34309</c:v>
                </c:pt>
                <c:pt idx="2533">
                  <c:v>34310</c:v>
                </c:pt>
                <c:pt idx="2534">
                  <c:v>34311</c:v>
                </c:pt>
                <c:pt idx="2535">
                  <c:v>34312</c:v>
                </c:pt>
                <c:pt idx="2536">
                  <c:v>34313</c:v>
                </c:pt>
                <c:pt idx="2537">
                  <c:v>34314</c:v>
                </c:pt>
                <c:pt idx="2538">
                  <c:v>34315</c:v>
                </c:pt>
                <c:pt idx="2539">
                  <c:v>34316</c:v>
                </c:pt>
                <c:pt idx="2540">
                  <c:v>34317</c:v>
                </c:pt>
                <c:pt idx="2541">
                  <c:v>34318</c:v>
                </c:pt>
                <c:pt idx="2542">
                  <c:v>34319</c:v>
                </c:pt>
                <c:pt idx="2543">
                  <c:v>34320</c:v>
                </c:pt>
                <c:pt idx="2544">
                  <c:v>34321</c:v>
                </c:pt>
                <c:pt idx="2545">
                  <c:v>34322</c:v>
                </c:pt>
                <c:pt idx="2546">
                  <c:v>34323</c:v>
                </c:pt>
                <c:pt idx="2547">
                  <c:v>34324</c:v>
                </c:pt>
                <c:pt idx="2548">
                  <c:v>34325</c:v>
                </c:pt>
                <c:pt idx="2549">
                  <c:v>34326</c:v>
                </c:pt>
                <c:pt idx="2550">
                  <c:v>34327</c:v>
                </c:pt>
                <c:pt idx="2551">
                  <c:v>34328</c:v>
                </c:pt>
                <c:pt idx="2552">
                  <c:v>34329</c:v>
                </c:pt>
                <c:pt idx="2553">
                  <c:v>34330</c:v>
                </c:pt>
                <c:pt idx="2554">
                  <c:v>34331</c:v>
                </c:pt>
                <c:pt idx="2555">
                  <c:v>34332</c:v>
                </c:pt>
                <c:pt idx="2556">
                  <c:v>34333</c:v>
                </c:pt>
                <c:pt idx="2557">
                  <c:v>34334</c:v>
                </c:pt>
                <c:pt idx="2558">
                  <c:v>34335</c:v>
                </c:pt>
                <c:pt idx="2559">
                  <c:v>34336</c:v>
                </c:pt>
                <c:pt idx="2560">
                  <c:v>34337</c:v>
                </c:pt>
                <c:pt idx="2561">
                  <c:v>34338</c:v>
                </c:pt>
                <c:pt idx="2562">
                  <c:v>34339</c:v>
                </c:pt>
                <c:pt idx="2563">
                  <c:v>34340</c:v>
                </c:pt>
                <c:pt idx="2564">
                  <c:v>34341</c:v>
                </c:pt>
                <c:pt idx="2565">
                  <c:v>34342</c:v>
                </c:pt>
                <c:pt idx="2566">
                  <c:v>34343</c:v>
                </c:pt>
                <c:pt idx="2567">
                  <c:v>34344</c:v>
                </c:pt>
                <c:pt idx="2568">
                  <c:v>34345</c:v>
                </c:pt>
                <c:pt idx="2569">
                  <c:v>34346</c:v>
                </c:pt>
                <c:pt idx="2570">
                  <c:v>34347</c:v>
                </c:pt>
                <c:pt idx="2571">
                  <c:v>34348</c:v>
                </c:pt>
                <c:pt idx="2572">
                  <c:v>34349</c:v>
                </c:pt>
                <c:pt idx="2573">
                  <c:v>34350</c:v>
                </c:pt>
                <c:pt idx="2574">
                  <c:v>34351</c:v>
                </c:pt>
                <c:pt idx="2575">
                  <c:v>34352</c:v>
                </c:pt>
                <c:pt idx="2576">
                  <c:v>34353</c:v>
                </c:pt>
                <c:pt idx="2577">
                  <c:v>34354</c:v>
                </c:pt>
                <c:pt idx="2578">
                  <c:v>34355</c:v>
                </c:pt>
                <c:pt idx="2579">
                  <c:v>34356</c:v>
                </c:pt>
                <c:pt idx="2580">
                  <c:v>34357</c:v>
                </c:pt>
                <c:pt idx="2581">
                  <c:v>34358</c:v>
                </c:pt>
                <c:pt idx="2582">
                  <c:v>34359</c:v>
                </c:pt>
                <c:pt idx="2583">
                  <c:v>34360</c:v>
                </c:pt>
                <c:pt idx="2584">
                  <c:v>34361</c:v>
                </c:pt>
                <c:pt idx="2585">
                  <c:v>34362</c:v>
                </c:pt>
                <c:pt idx="2586">
                  <c:v>34363</c:v>
                </c:pt>
                <c:pt idx="2587">
                  <c:v>34364</c:v>
                </c:pt>
                <c:pt idx="2588">
                  <c:v>34365</c:v>
                </c:pt>
                <c:pt idx="2589">
                  <c:v>34366</c:v>
                </c:pt>
                <c:pt idx="2590">
                  <c:v>34367</c:v>
                </c:pt>
                <c:pt idx="2591">
                  <c:v>34368</c:v>
                </c:pt>
                <c:pt idx="2592">
                  <c:v>34369</c:v>
                </c:pt>
                <c:pt idx="2593">
                  <c:v>34370</c:v>
                </c:pt>
                <c:pt idx="2594">
                  <c:v>34371</c:v>
                </c:pt>
                <c:pt idx="2595">
                  <c:v>34372</c:v>
                </c:pt>
                <c:pt idx="2596">
                  <c:v>34373</c:v>
                </c:pt>
                <c:pt idx="2597">
                  <c:v>34374</c:v>
                </c:pt>
                <c:pt idx="2598">
                  <c:v>34375</c:v>
                </c:pt>
                <c:pt idx="2599">
                  <c:v>34376</c:v>
                </c:pt>
                <c:pt idx="2600">
                  <c:v>34377</c:v>
                </c:pt>
                <c:pt idx="2601">
                  <c:v>34378</c:v>
                </c:pt>
                <c:pt idx="2602">
                  <c:v>34379</c:v>
                </c:pt>
                <c:pt idx="2603">
                  <c:v>34380</c:v>
                </c:pt>
                <c:pt idx="2604">
                  <c:v>34381</c:v>
                </c:pt>
                <c:pt idx="2605">
                  <c:v>34382</c:v>
                </c:pt>
                <c:pt idx="2606">
                  <c:v>34383</c:v>
                </c:pt>
                <c:pt idx="2607">
                  <c:v>34384</c:v>
                </c:pt>
                <c:pt idx="2608">
                  <c:v>34385</c:v>
                </c:pt>
                <c:pt idx="2609">
                  <c:v>34386</c:v>
                </c:pt>
                <c:pt idx="2610">
                  <c:v>34387</c:v>
                </c:pt>
                <c:pt idx="2611">
                  <c:v>34388</c:v>
                </c:pt>
                <c:pt idx="2612">
                  <c:v>34389</c:v>
                </c:pt>
                <c:pt idx="2613">
                  <c:v>34390</c:v>
                </c:pt>
                <c:pt idx="2614">
                  <c:v>34391</c:v>
                </c:pt>
                <c:pt idx="2615">
                  <c:v>34392</c:v>
                </c:pt>
                <c:pt idx="2616">
                  <c:v>34393</c:v>
                </c:pt>
                <c:pt idx="2617">
                  <c:v>34394</c:v>
                </c:pt>
                <c:pt idx="2618">
                  <c:v>34395</c:v>
                </c:pt>
                <c:pt idx="2619">
                  <c:v>34396</c:v>
                </c:pt>
                <c:pt idx="2620">
                  <c:v>34397</c:v>
                </c:pt>
                <c:pt idx="2621">
                  <c:v>34398</c:v>
                </c:pt>
                <c:pt idx="2622">
                  <c:v>34399</c:v>
                </c:pt>
                <c:pt idx="2623">
                  <c:v>34400</c:v>
                </c:pt>
                <c:pt idx="2624">
                  <c:v>34401</c:v>
                </c:pt>
                <c:pt idx="2625">
                  <c:v>34402</c:v>
                </c:pt>
                <c:pt idx="2626">
                  <c:v>34403</c:v>
                </c:pt>
                <c:pt idx="2627">
                  <c:v>34404</c:v>
                </c:pt>
                <c:pt idx="2628">
                  <c:v>34405</c:v>
                </c:pt>
                <c:pt idx="2629">
                  <c:v>34406</c:v>
                </c:pt>
                <c:pt idx="2630">
                  <c:v>34407</c:v>
                </c:pt>
                <c:pt idx="2631">
                  <c:v>34408</c:v>
                </c:pt>
                <c:pt idx="2632">
                  <c:v>34409</c:v>
                </c:pt>
                <c:pt idx="2633">
                  <c:v>34410</c:v>
                </c:pt>
                <c:pt idx="2634">
                  <c:v>34411</c:v>
                </c:pt>
                <c:pt idx="2635">
                  <c:v>34412</c:v>
                </c:pt>
                <c:pt idx="2636">
                  <c:v>34413</c:v>
                </c:pt>
                <c:pt idx="2637">
                  <c:v>34414</c:v>
                </c:pt>
                <c:pt idx="2638">
                  <c:v>34415</c:v>
                </c:pt>
                <c:pt idx="2639">
                  <c:v>34416</c:v>
                </c:pt>
                <c:pt idx="2640">
                  <c:v>34417</c:v>
                </c:pt>
                <c:pt idx="2641">
                  <c:v>34418</c:v>
                </c:pt>
                <c:pt idx="2642">
                  <c:v>34419</c:v>
                </c:pt>
                <c:pt idx="2643">
                  <c:v>34420</c:v>
                </c:pt>
                <c:pt idx="2644">
                  <c:v>34421</c:v>
                </c:pt>
                <c:pt idx="2645">
                  <c:v>34422</c:v>
                </c:pt>
                <c:pt idx="2646">
                  <c:v>34423</c:v>
                </c:pt>
                <c:pt idx="2647">
                  <c:v>34424</c:v>
                </c:pt>
                <c:pt idx="2648">
                  <c:v>34425</c:v>
                </c:pt>
                <c:pt idx="2649">
                  <c:v>34426</c:v>
                </c:pt>
                <c:pt idx="2650">
                  <c:v>34427</c:v>
                </c:pt>
                <c:pt idx="2651">
                  <c:v>34428</c:v>
                </c:pt>
                <c:pt idx="2652">
                  <c:v>34429</c:v>
                </c:pt>
                <c:pt idx="2653">
                  <c:v>34430</c:v>
                </c:pt>
                <c:pt idx="2654">
                  <c:v>34431</c:v>
                </c:pt>
                <c:pt idx="2655">
                  <c:v>34432</c:v>
                </c:pt>
                <c:pt idx="2656">
                  <c:v>34433</c:v>
                </c:pt>
                <c:pt idx="2657">
                  <c:v>34434</c:v>
                </c:pt>
                <c:pt idx="2658">
                  <c:v>34435</c:v>
                </c:pt>
                <c:pt idx="2659">
                  <c:v>34436</c:v>
                </c:pt>
                <c:pt idx="2660">
                  <c:v>34437</c:v>
                </c:pt>
                <c:pt idx="2661">
                  <c:v>34438</c:v>
                </c:pt>
                <c:pt idx="2662">
                  <c:v>34439</c:v>
                </c:pt>
                <c:pt idx="2663">
                  <c:v>34440</c:v>
                </c:pt>
                <c:pt idx="2664">
                  <c:v>34441</c:v>
                </c:pt>
                <c:pt idx="2665">
                  <c:v>34442</c:v>
                </c:pt>
                <c:pt idx="2666">
                  <c:v>34443</c:v>
                </c:pt>
                <c:pt idx="2667">
                  <c:v>34444</c:v>
                </c:pt>
                <c:pt idx="2668">
                  <c:v>34445</c:v>
                </c:pt>
                <c:pt idx="2669">
                  <c:v>34446</c:v>
                </c:pt>
                <c:pt idx="2670">
                  <c:v>34447</c:v>
                </c:pt>
                <c:pt idx="2671">
                  <c:v>34448</c:v>
                </c:pt>
                <c:pt idx="2672">
                  <c:v>34449</c:v>
                </c:pt>
                <c:pt idx="2673">
                  <c:v>34450</c:v>
                </c:pt>
                <c:pt idx="2674">
                  <c:v>34451</c:v>
                </c:pt>
                <c:pt idx="2675">
                  <c:v>34452</c:v>
                </c:pt>
                <c:pt idx="2676">
                  <c:v>34453</c:v>
                </c:pt>
                <c:pt idx="2677">
                  <c:v>34454</c:v>
                </c:pt>
                <c:pt idx="2678">
                  <c:v>34455</c:v>
                </c:pt>
                <c:pt idx="2679">
                  <c:v>34456</c:v>
                </c:pt>
                <c:pt idx="2680">
                  <c:v>34457</c:v>
                </c:pt>
                <c:pt idx="2681">
                  <c:v>34458</c:v>
                </c:pt>
                <c:pt idx="2682">
                  <c:v>34459</c:v>
                </c:pt>
                <c:pt idx="2683">
                  <c:v>34460</c:v>
                </c:pt>
                <c:pt idx="2684">
                  <c:v>34461</c:v>
                </c:pt>
                <c:pt idx="2685">
                  <c:v>34462</c:v>
                </c:pt>
                <c:pt idx="2686">
                  <c:v>34463</c:v>
                </c:pt>
                <c:pt idx="2687">
                  <c:v>34464</c:v>
                </c:pt>
                <c:pt idx="2688">
                  <c:v>34465</c:v>
                </c:pt>
                <c:pt idx="2689">
                  <c:v>34466</c:v>
                </c:pt>
                <c:pt idx="2690">
                  <c:v>34467</c:v>
                </c:pt>
                <c:pt idx="2691">
                  <c:v>34468</c:v>
                </c:pt>
                <c:pt idx="2692">
                  <c:v>34469</c:v>
                </c:pt>
                <c:pt idx="2693">
                  <c:v>34470</c:v>
                </c:pt>
                <c:pt idx="2694">
                  <c:v>34471</c:v>
                </c:pt>
                <c:pt idx="2695">
                  <c:v>34472</c:v>
                </c:pt>
                <c:pt idx="2696">
                  <c:v>34473</c:v>
                </c:pt>
                <c:pt idx="2697">
                  <c:v>34474</c:v>
                </c:pt>
                <c:pt idx="2698">
                  <c:v>34475</c:v>
                </c:pt>
                <c:pt idx="2699">
                  <c:v>34476</c:v>
                </c:pt>
                <c:pt idx="2700">
                  <c:v>34477</c:v>
                </c:pt>
                <c:pt idx="2701">
                  <c:v>34478</c:v>
                </c:pt>
                <c:pt idx="2702">
                  <c:v>34479</c:v>
                </c:pt>
                <c:pt idx="2703">
                  <c:v>34480</c:v>
                </c:pt>
                <c:pt idx="2704">
                  <c:v>34481</c:v>
                </c:pt>
                <c:pt idx="2705">
                  <c:v>34482</c:v>
                </c:pt>
                <c:pt idx="2706">
                  <c:v>34483</c:v>
                </c:pt>
                <c:pt idx="2707">
                  <c:v>34484</c:v>
                </c:pt>
                <c:pt idx="2708">
                  <c:v>34485</c:v>
                </c:pt>
                <c:pt idx="2709">
                  <c:v>34486</c:v>
                </c:pt>
                <c:pt idx="2710">
                  <c:v>34487</c:v>
                </c:pt>
                <c:pt idx="2711">
                  <c:v>34488</c:v>
                </c:pt>
                <c:pt idx="2712">
                  <c:v>34489</c:v>
                </c:pt>
                <c:pt idx="2713">
                  <c:v>34490</c:v>
                </c:pt>
                <c:pt idx="2714">
                  <c:v>34491</c:v>
                </c:pt>
                <c:pt idx="2715">
                  <c:v>34492</c:v>
                </c:pt>
                <c:pt idx="2716">
                  <c:v>34493</c:v>
                </c:pt>
                <c:pt idx="2717">
                  <c:v>34494</c:v>
                </c:pt>
                <c:pt idx="2718">
                  <c:v>34495</c:v>
                </c:pt>
                <c:pt idx="2719">
                  <c:v>34496</c:v>
                </c:pt>
                <c:pt idx="2720">
                  <c:v>34497</c:v>
                </c:pt>
                <c:pt idx="2721">
                  <c:v>34498</c:v>
                </c:pt>
                <c:pt idx="2722">
                  <c:v>34499</c:v>
                </c:pt>
                <c:pt idx="2723">
                  <c:v>34500</c:v>
                </c:pt>
                <c:pt idx="2724">
                  <c:v>34501</c:v>
                </c:pt>
                <c:pt idx="2725">
                  <c:v>34502</c:v>
                </c:pt>
                <c:pt idx="2726">
                  <c:v>34503</c:v>
                </c:pt>
                <c:pt idx="2727">
                  <c:v>34504</c:v>
                </c:pt>
                <c:pt idx="2728">
                  <c:v>34505</c:v>
                </c:pt>
                <c:pt idx="2729">
                  <c:v>34506</c:v>
                </c:pt>
                <c:pt idx="2730">
                  <c:v>34507</c:v>
                </c:pt>
                <c:pt idx="2731">
                  <c:v>34508</c:v>
                </c:pt>
                <c:pt idx="2732">
                  <c:v>34509</c:v>
                </c:pt>
                <c:pt idx="2733">
                  <c:v>34510</c:v>
                </c:pt>
                <c:pt idx="2734">
                  <c:v>34511</c:v>
                </c:pt>
                <c:pt idx="2735">
                  <c:v>34512</c:v>
                </c:pt>
                <c:pt idx="2736">
                  <c:v>34513</c:v>
                </c:pt>
                <c:pt idx="2737">
                  <c:v>34514</c:v>
                </c:pt>
                <c:pt idx="2738">
                  <c:v>34515</c:v>
                </c:pt>
                <c:pt idx="2739">
                  <c:v>34516</c:v>
                </c:pt>
                <c:pt idx="2740">
                  <c:v>34517</c:v>
                </c:pt>
                <c:pt idx="2741">
                  <c:v>34518</c:v>
                </c:pt>
                <c:pt idx="2742">
                  <c:v>34519</c:v>
                </c:pt>
                <c:pt idx="2743">
                  <c:v>34520</c:v>
                </c:pt>
                <c:pt idx="2744">
                  <c:v>34521</c:v>
                </c:pt>
                <c:pt idx="2745">
                  <c:v>34522</c:v>
                </c:pt>
                <c:pt idx="2746">
                  <c:v>34523</c:v>
                </c:pt>
                <c:pt idx="2747">
                  <c:v>34524</c:v>
                </c:pt>
                <c:pt idx="2748">
                  <c:v>34525</c:v>
                </c:pt>
                <c:pt idx="2749">
                  <c:v>34526</c:v>
                </c:pt>
                <c:pt idx="2750">
                  <c:v>34527</c:v>
                </c:pt>
                <c:pt idx="2751">
                  <c:v>34528</c:v>
                </c:pt>
                <c:pt idx="2752">
                  <c:v>34529</c:v>
                </c:pt>
                <c:pt idx="2753">
                  <c:v>34530</c:v>
                </c:pt>
                <c:pt idx="2754">
                  <c:v>34531</c:v>
                </c:pt>
                <c:pt idx="2755">
                  <c:v>34532</c:v>
                </c:pt>
                <c:pt idx="2756">
                  <c:v>34533</c:v>
                </c:pt>
                <c:pt idx="2757">
                  <c:v>34534</c:v>
                </c:pt>
                <c:pt idx="2758">
                  <c:v>34535</c:v>
                </c:pt>
                <c:pt idx="2759">
                  <c:v>34536</c:v>
                </c:pt>
                <c:pt idx="2760">
                  <c:v>34537</c:v>
                </c:pt>
                <c:pt idx="2761">
                  <c:v>34538</c:v>
                </c:pt>
                <c:pt idx="2762">
                  <c:v>34539</c:v>
                </c:pt>
                <c:pt idx="2763">
                  <c:v>34540</c:v>
                </c:pt>
                <c:pt idx="2764">
                  <c:v>34541</c:v>
                </c:pt>
                <c:pt idx="2765">
                  <c:v>34542</c:v>
                </c:pt>
                <c:pt idx="2766">
                  <c:v>34543</c:v>
                </c:pt>
                <c:pt idx="2767">
                  <c:v>34544</c:v>
                </c:pt>
                <c:pt idx="2768">
                  <c:v>34545</c:v>
                </c:pt>
                <c:pt idx="2769">
                  <c:v>34546</c:v>
                </c:pt>
                <c:pt idx="2770">
                  <c:v>34547</c:v>
                </c:pt>
                <c:pt idx="2771">
                  <c:v>34548</c:v>
                </c:pt>
                <c:pt idx="2772">
                  <c:v>34549</c:v>
                </c:pt>
                <c:pt idx="2773">
                  <c:v>34550</c:v>
                </c:pt>
                <c:pt idx="2774">
                  <c:v>34551</c:v>
                </c:pt>
                <c:pt idx="2775">
                  <c:v>34552</c:v>
                </c:pt>
                <c:pt idx="2776">
                  <c:v>34553</c:v>
                </c:pt>
                <c:pt idx="2777">
                  <c:v>34554</c:v>
                </c:pt>
                <c:pt idx="2778">
                  <c:v>34555</c:v>
                </c:pt>
                <c:pt idx="2779">
                  <c:v>34556</c:v>
                </c:pt>
                <c:pt idx="2780">
                  <c:v>34557</c:v>
                </c:pt>
                <c:pt idx="2781">
                  <c:v>34558</c:v>
                </c:pt>
                <c:pt idx="2782">
                  <c:v>34559</c:v>
                </c:pt>
                <c:pt idx="2783">
                  <c:v>34560</c:v>
                </c:pt>
                <c:pt idx="2784">
                  <c:v>34561</c:v>
                </c:pt>
                <c:pt idx="2785">
                  <c:v>34562</c:v>
                </c:pt>
                <c:pt idx="2786">
                  <c:v>34563</c:v>
                </c:pt>
                <c:pt idx="2787">
                  <c:v>34564</c:v>
                </c:pt>
                <c:pt idx="2788">
                  <c:v>34565</c:v>
                </c:pt>
                <c:pt idx="2789">
                  <c:v>34566</c:v>
                </c:pt>
                <c:pt idx="2790">
                  <c:v>34567</c:v>
                </c:pt>
                <c:pt idx="2791">
                  <c:v>34568</c:v>
                </c:pt>
                <c:pt idx="2792">
                  <c:v>34569</c:v>
                </c:pt>
                <c:pt idx="2793">
                  <c:v>34570</c:v>
                </c:pt>
                <c:pt idx="2794">
                  <c:v>34571</c:v>
                </c:pt>
                <c:pt idx="2795">
                  <c:v>34572</c:v>
                </c:pt>
                <c:pt idx="2796">
                  <c:v>34573</c:v>
                </c:pt>
                <c:pt idx="2797">
                  <c:v>34574</c:v>
                </c:pt>
                <c:pt idx="2798">
                  <c:v>34575</c:v>
                </c:pt>
                <c:pt idx="2799">
                  <c:v>34576</c:v>
                </c:pt>
                <c:pt idx="2800">
                  <c:v>34577</c:v>
                </c:pt>
                <c:pt idx="2801">
                  <c:v>34578</c:v>
                </c:pt>
                <c:pt idx="2802">
                  <c:v>34579</c:v>
                </c:pt>
                <c:pt idx="2803">
                  <c:v>34580</c:v>
                </c:pt>
                <c:pt idx="2804">
                  <c:v>34581</c:v>
                </c:pt>
                <c:pt idx="2805">
                  <c:v>34582</c:v>
                </c:pt>
                <c:pt idx="2806">
                  <c:v>34583</c:v>
                </c:pt>
                <c:pt idx="2807">
                  <c:v>34584</c:v>
                </c:pt>
                <c:pt idx="2808">
                  <c:v>34585</c:v>
                </c:pt>
                <c:pt idx="2809">
                  <c:v>34586</c:v>
                </c:pt>
                <c:pt idx="2810">
                  <c:v>34587</c:v>
                </c:pt>
                <c:pt idx="2811">
                  <c:v>34588</c:v>
                </c:pt>
                <c:pt idx="2812">
                  <c:v>34589</c:v>
                </c:pt>
                <c:pt idx="2813">
                  <c:v>34590</c:v>
                </c:pt>
                <c:pt idx="2814">
                  <c:v>34591</c:v>
                </c:pt>
                <c:pt idx="2815">
                  <c:v>34592</c:v>
                </c:pt>
                <c:pt idx="2816">
                  <c:v>34593</c:v>
                </c:pt>
                <c:pt idx="2817">
                  <c:v>34594</c:v>
                </c:pt>
                <c:pt idx="2818">
                  <c:v>34595</c:v>
                </c:pt>
                <c:pt idx="2819">
                  <c:v>34596</c:v>
                </c:pt>
                <c:pt idx="2820">
                  <c:v>34597</c:v>
                </c:pt>
                <c:pt idx="2821">
                  <c:v>34598</c:v>
                </c:pt>
                <c:pt idx="2822">
                  <c:v>34599</c:v>
                </c:pt>
                <c:pt idx="2823">
                  <c:v>34600</c:v>
                </c:pt>
                <c:pt idx="2824">
                  <c:v>34601</c:v>
                </c:pt>
                <c:pt idx="2825">
                  <c:v>34602</c:v>
                </c:pt>
                <c:pt idx="2826">
                  <c:v>34603</c:v>
                </c:pt>
                <c:pt idx="2827">
                  <c:v>34604</c:v>
                </c:pt>
                <c:pt idx="2828">
                  <c:v>34605</c:v>
                </c:pt>
                <c:pt idx="2829">
                  <c:v>34606</c:v>
                </c:pt>
                <c:pt idx="2830">
                  <c:v>34607</c:v>
                </c:pt>
                <c:pt idx="2831">
                  <c:v>34608</c:v>
                </c:pt>
                <c:pt idx="2832">
                  <c:v>34609</c:v>
                </c:pt>
                <c:pt idx="2833">
                  <c:v>34610</c:v>
                </c:pt>
                <c:pt idx="2834">
                  <c:v>34611</c:v>
                </c:pt>
                <c:pt idx="2835">
                  <c:v>34612</c:v>
                </c:pt>
                <c:pt idx="2836">
                  <c:v>34613</c:v>
                </c:pt>
                <c:pt idx="2837">
                  <c:v>34614</c:v>
                </c:pt>
                <c:pt idx="2838">
                  <c:v>34615</c:v>
                </c:pt>
                <c:pt idx="2839">
                  <c:v>34616</c:v>
                </c:pt>
                <c:pt idx="2840">
                  <c:v>34617</c:v>
                </c:pt>
                <c:pt idx="2841">
                  <c:v>34618</c:v>
                </c:pt>
                <c:pt idx="2842">
                  <c:v>34619</c:v>
                </c:pt>
                <c:pt idx="2843">
                  <c:v>34620</c:v>
                </c:pt>
                <c:pt idx="2844">
                  <c:v>34621</c:v>
                </c:pt>
                <c:pt idx="2845">
                  <c:v>34622</c:v>
                </c:pt>
                <c:pt idx="2846">
                  <c:v>34623</c:v>
                </c:pt>
                <c:pt idx="2847">
                  <c:v>34624</c:v>
                </c:pt>
                <c:pt idx="2848">
                  <c:v>34625</c:v>
                </c:pt>
                <c:pt idx="2849">
                  <c:v>34626</c:v>
                </c:pt>
                <c:pt idx="2850">
                  <c:v>34627</c:v>
                </c:pt>
                <c:pt idx="2851">
                  <c:v>34628</c:v>
                </c:pt>
                <c:pt idx="2852">
                  <c:v>34629</c:v>
                </c:pt>
                <c:pt idx="2853">
                  <c:v>34630</c:v>
                </c:pt>
                <c:pt idx="2854">
                  <c:v>34631</c:v>
                </c:pt>
                <c:pt idx="2855">
                  <c:v>34632</c:v>
                </c:pt>
                <c:pt idx="2856">
                  <c:v>34633</c:v>
                </c:pt>
                <c:pt idx="2857">
                  <c:v>34634</c:v>
                </c:pt>
                <c:pt idx="2858">
                  <c:v>34635</c:v>
                </c:pt>
                <c:pt idx="2859">
                  <c:v>34636</c:v>
                </c:pt>
                <c:pt idx="2860">
                  <c:v>34637</c:v>
                </c:pt>
                <c:pt idx="2861">
                  <c:v>34638</c:v>
                </c:pt>
                <c:pt idx="2862">
                  <c:v>34639</c:v>
                </c:pt>
                <c:pt idx="2863">
                  <c:v>34640</c:v>
                </c:pt>
                <c:pt idx="2864">
                  <c:v>34641</c:v>
                </c:pt>
                <c:pt idx="2865">
                  <c:v>34642</c:v>
                </c:pt>
                <c:pt idx="2866">
                  <c:v>34643</c:v>
                </c:pt>
                <c:pt idx="2867">
                  <c:v>34644</c:v>
                </c:pt>
                <c:pt idx="2868">
                  <c:v>34645</c:v>
                </c:pt>
                <c:pt idx="2869">
                  <c:v>34646</c:v>
                </c:pt>
                <c:pt idx="2870">
                  <c:v>34647</c:v>
                </c:pt>
                <c:pt idx="2871">
                  <c:v>34648</c:v>
                </c:pt>
                <c:pt idx="2872">
                  <c:v>34649</c:v>
                </c:pt>
                <c:pt idx="2873">
                  <c:v>34650</c:v>
                </c:pt>
                <c:pt idx="2874">
                  <c:v>34651</c:v>
                </c:pt>
                <c:pt idx="2875">
                  <c:v>34652</c:v>
                </c:pt>
                <c:pt idx="2876">
                  <c:v>34653</c:v>
                </c:pt>
                <c:pt idx="2877">
                  <c:v>34654</c:v>
                </c:pt>
                <c:pt idx="2878">
                  <c:v>34655</c:v>
                </c:pt>
                <c:pt idx="2879">
                  <c:v>34656</c:v>
                </c:pt>
                <c:pt idx="2880">
                  <c:v>34657</c:v>
                </c:pt>
                <c:pt idx="2881">
                  <c:v>34658</c:v>
                </c:pt>
                <c:pt idx="2882">
                  <c:v>34659</c:v>
                </c:pt>
                <c:pt idx="2883">
                  <c:v>34660</c:v>
                </c:pt>
                <c:pt idx="2884">
                  <c:v>34661</c:v>
                </c:pt>
                <c:pt idx="2885">
                  <c:v>34662</c:v>
                </c:pt>
                <c:pt idx="2886">
                  <c:v>34663</c:v>
                </c:pt>
                <c:pt idx="2887">
                  <c:v>34664</c:v>
                </c:pt>
                <c:pt idx="2888">
                  <c:v>34665</c:v>
                </c:pt>
                <c:pt idx="2889">
                  <c:v>34666</c:v>
                </c:pt>
                <c:pt idx="2890">
                  <c:v>34667</c:v>
                </c:pt>
                <c:pt idx="2891">
                  <c:v>34668</c:v>
                </c:pt>
                <c:pt idx="2892">
                  <c:v>34669</c:v>
                </c:pt>
                <c:pt idx="2893">
                  <c:v>34670</c:v>
                </c:pt>
                <c:pt idx="2894">
                  <c:v>34671</c:v>
                </c:pt>
                <c:pt idx="2895">
                  <c:v>34672</c:v>
                </c:pt>
                <c:pt idx="2896">
                  <c:v>34673</c:v>
                </c:pt>
                <c:pt idx="2897">
                  <c:v>34674</c:v>
                </c:pt>
                <c:pt idx="2898">
                  <c:v>34675</c:v>
                </c:pt>
                <c:pt idx="2899">
                  <c:v>34676</c:v>
                </c:pt>
                <c:pt idx="2900">
                  <c:v>34677</c:v>
                </c:pt>
                <c:pt idx="2901">
                  <c:v>34678</c:v>
                </c:pt>
                <c:pt idx="2902">
                  <c:v>34679</c:v>
                </c:pt>
                <c:pt idx="2903">
                  <c:v>34680</c:v>
                </c:pt>
                <c:pt idx="2904">
                  <c:v>34681</c:v>
                </c:pt>
                <c:pt idx="2905">
                  <c:v>34682</c:v>
                </c:pt>
                <c:pt idx="2906">
                  <c:v>34683</c:v>
                </c:pt>
                <c:pt idx="2907">
                  <c:v>34684</c:v>
                </c:pt>
                <c:pt idx="2908">
                  <c:v>34685</c:v>
                </c:pt>
                <c:pt idx="2909">
                  <c:v>34686</c:v>
                </c:pt>
                <c:pt idx="2910">
                  <c:v>34687</c:v>
                </c:pt>
                <c:pt idx="2911">
                  <c:v>34688</c:v>
                </c:pt>
                <c:pt idx="2912">
                  <c:v>34689</c:v>
                </c:pt>
                <c:pt idx="2913">
                  <c:v>34690</c:v>
                </c:pt>
                <c:pt idx="2914">
                  <c:v>34691</c:v>
                </c:pt>
                <c:pt idx="2915">
                  <c:v>34692</c:v>
                </c:pt>
                <c:pt idx="2916">
                  <c:v>34693</c:v>
                </c:pt>
                <c:pt idx="2917">
                  <c:v>34694</c:v>
                </c:pt>
                <c:pt idx="2918">
                  <c:v>34695</c:v>
                </c:pt>
                <c:pt idx="2919">
                  <c:v>34696</c:v>
                </c:pt>
                <c:pt idx="2920">
                  <c:v>34697</c:v>
                </c:pt>
                <c:pt idx="2921">
                  <c:v>34698</c:v>
                </c:pt>
                <c:pt idx="2922">
                  <c:v>34699</c:v>
                </c:pt>
                <c:pt idx="2923">
                  <c:v>34700</c:v>
                </c:pt>
                <c:pt idx="2924">
                  <c:v>34701</c:v>
                </c:pt>
                <c:pt idx="2925">
                  <c:v>34702</c:v>
                </c:pt>
                <c:pt idx="2926">
                  <c:v>34703</c:v>
                </c:pt>
                <c:pt idx="2927">
                  <c:v>34704</c:v>
                </c:pt>
                <c:pt idx="2928">
                  <c:v>34705</c:v>
                </c:pt>
                <c:pt idx="2929">
                  <c:v>34706</c:v>
                </c:pt>
                <c:pt idx="2930">
                  <c:v>34707</c:v>
                </c:pt>
                <c:pt idx="2931">
                  <c:v>34708</c:v>
                </c:pt>
                <c:pt idx="2932">
                  <c:v>34709</c:v>
                </c:pt>
                <c:pt idx="2933">
                  <c:v>34710</c:v>
                </c:pt>
                <c:pt idx="2934">
                  <c:v>34711</c:v>
                </c:pt>
                <c:pt idx="2935">
                  <c:v>34712</c:v>
                </c:pt>
                <c:pt idx="2936">
                  <c:v>34713</c:v>
                </c:pt>
                <c:pt idx="2937">
                  <c:v>34714</c:v>
                </c:pt>
                <c:pt idx="2938">
                  <c:v>34715</c:v>
                </c:pt>
                <c:pt idx="2939">
                  <c:v>34716</c:v>
                </c:pt>
                <c:pt idx="2940">
                  <c:v>34717</c:v>
                </c:pt>
                <c:pt idx="2941">
                  <c:v>34718</c:v>
                </c:pt>
                <c:pt idx="2942">
                  <c:v>34719</c:v>
                </c:pt>
                <c:pt idx="2943">
                  <c:v>34720</c:v>
                </c:pt>
                <c:pt idx="2944">
                  <c:v>34721</c:v>
                </c:pt>
                <c:pt idx="2945">
                  <c:v>34722</c:v>
                </c:pt>
                <c:pt idx="2946">
                  <c:v>34723</c:v>
                </c:pt>
                <c:pt idx="2947">
                  <c:v>34724</c:v>
                </c:pt>
                <c:pt idx="2948">
                  <c:v>34725</c:v>
                </c:pt>
                <c:pt idx="2949">
                  <c:v>34726</c:v>
                </c:pt>
                <c:pt idx="2950">
                  <c:v>34727</c:v>
                </c:pt>
                <c:pt idx="2951">
                  <c:v>34728</c:v>
                </c:pt>
                <c:pt idx="2952">
                  <c:v>34729</c:v>
                </c:pt>
                <c:pt idx="2953">
                  <c:v>34730</c:v>
                </c:pt>
                <c:pt idx="2954">
                  <c:v>34731</c:v>
                </c:pt>
                <c:pt idx="2955">
                  <c:v>34732</c:v>
                </c:pt>
                <c:pt idx="2956">
                  <c:v>34733</c:v>
                </c:pt>
                <c:pt idx="2957">
                  <c:v>34734</c:v>
                </c:pt>
                <c:pt idx="2958">
                  <c:v>34735</c:v>
                </c:pt>
                <c:pt idx="2959">
                  <c:v>34736</c:v>
                </c:pt>
                <c:pt idx="2960">
                  <c:v>34737</c:v>
                </c:pt>
                <c:pt idx="2961">
                  <c:v>34738</c:v>
                </c:pt>
                <c:pt idx="2962">
                  <c:v>34739</c:v>
                </c:pt>
                <c:pt idx="2963">
                  <c:v>34740</c:v>
                </c:pt>
                <c:pt idx="2964">
                  <c:v>34741</c:v>
                </c:pt>
                <c:pt idx="2965">
                  <c:v>34742</c:v>
                </c:pt>
                <c:pt idx="2966">
                  <c:v>34743</c:v>
                </c:pt>
                <c:pt idx="2967">
                  <c:v>34744</c:v>
                </c:pt>
                <c:pt idx="2968">
                  <c:v>34745</c:v>
                </c:pt>
                <c:pt idx="2969">
                  <c:v>34746</c:v>
                </c:pt>
                <c:pt idx="2970">
                  <c:v>34747</c:v>
                </c:pt>
                <c:pt idx="2971">
                  <c:v>34748</c:v>
                </c:pt>
                <c:pt idx="2972">
                  <c:v>34749</c:v>
                </c:pt>
                <c:pt idx="2973">
                  <c:v>34750</c:v>
                </c:pt>
                <c:pt idx="2974">
                  <c:v>34751</c:v>
                </c:pt>
                <c:pt idx="2975">
                  <c:v>34752</c:v>
                </c:pt>
                <c:pt idx="2976">
                  <c:v>34753</c:v>
                </c:pt>
                <c:pt idx="2977">
                  <c:v>34754</c:v>
                </c:pt>
                <c:pt idx="2978">
                  <c:v>34755</c:v>
                </c:pt>
                <c:pt idx="2979">
                  <c:v>34756</c:v>
                </c:pt>
                <c:pt idx="2980">
                  <c:v>34757</c:v>
                </c:pt>
                <c:pt idx="2981">
                  <c:v>34758</c:v>
                </c:pt>
                <c:pt idx="2982">
                  <c:v>34759</c:v>
                </c:pt>
                <c:pt idx="2983">
                  <c:v>34760</c:v>
                </c:pt>
                <c:pt idx="2984">
                  <c:v>34761</c:v>
                </c:pt>
                <c:pt idx="2985">
                  <c:v>34762</c:v>
                </c:pt>
                <c:pt idx="2986">
                  <c:v>34763</c:v>
                </c:pt>
                <c:pt idx="2987">
                  <c:v>34764</c:v>
                </c:pt>
                <c:pt idx="2988">
                  <c:v>34765</c:v>
                </c:pt>
                <c:pt idx="2989">
                  <c:v>34766</c:v>
                </c:pt>
                <c:pt idx="2990">
                  <c:v>34767</c:v>
                </c:pt>
                <c:pt idx="2991">
                  <c:v>34768</c:v>
                </c:pt>
                <c:pt idx="2992">
                  <c:v>34769</c:v>
                </c:pt>
                <c:pt idx="2993">
                  <c:v>34770</c:v>
                </c:pt>
                <c:pt idx="2994">
                  <c:v>34771</c:v>
                </c:pt>
                <c:pt idx="2995">
                  <c:v>34772</c:v>
                </c:pt>
                <c:pt idx="2996">
                  <c:v>34773</c:v>
                </c:pt>
                <c:pt idx="2997">
                  <c:v>34774</c:v>
                </c:pt>
                <c:pt idx="2998">
                  <c:v>34775</c:v>
                </c:pt>
                <c:pt idx="2999">
                  <c:v>34776</c:v>
                </c:pt>
                <c:pt idx="3000">
                  <c:v>34777</c:v>
                </c:pt>
                <c:pt idx="3001">
                  <c:v>34778</c:v>
                </c:pt>
                <c:pt idx="3002">
                  <c:v>34779</c:v>
                </c:pt>
                <c:pt idx="3003">
                  <c:v>34780</c:v>
                </c:pt>
                <c:pt idx="3004">
                  <c:v>34781</c:v>
                </c:pt>
                <c:pt idx="3005">
                  <c:v>34782</c:v>
                </c:pt>
                <c:pt idx="3006">
                  <c:v>34783</c:v>
                </c:pt>
                <c:pt idx="3007">
                  <c:v>34784</c:v>
                </c:pt>
                <c:pt idx="3008">
                  <c:v>34785</c:v>
                </c:pt>
                <c:pt idx="3009">
                  <c:v>34786</c:v>
                </c:pt>
                <c:pt idx="3010">
                  <c:v>34787</c:v>
                </c:pt>
                <c:pt idx="3011">
                  <c:v>34788</c:v>
                </c:pt>
                <c:pt idx="3012">
                  <c:v>34789</c:v>
                </c:pt>
                <c:pt idx="3013">
                  <c:v>34790</c:v>
                </c:pt>
                <c:pt idx="3014">
                  <c:v>34791</c:v>
                </c:pt>
                <c:pt idx="3015">
                  <c:v>34792</c:v>
                </c:pt>
                <c:pt idx="3016">
                  <c:v>34793</c:v>
                </c:pt>
                <c:pt idx="3017">
                  <c:v>34794</c:v>
                </c:pt>
                <c:pt idx="3018">
                  <c:v>34795</c:v>
                </c:pt>
                <c:pt idx="3019">
                  <c:v>34796</c:v>
                </c:pt>
                <c:pt idx="3020">
                  <c:v>34797</c:v>
                </c:pt>
                <c:pt idx="3021">
                  <c:v>34798</c:v>
                </c:pt>
                <c:pt idx="3022">
                  <c:v>34799</c:v>
                </c:pt>
                <c:pt idx="3023">
                  <c:v>34800</c:v>
                </c:pt>
                <c:pt idx="3024">
                  <c:v>34801</c:v>
                </c:pt>
                <c:pt idx="3025">
                  <c:v>34802</c:v>
                </c:pt>
                <c:pt idx="3026">
                  <c:v>34803</c:v>
                </c:pt>
                <c:pt idx="3027">
                  <c:v>34804</c:v>
                </c:pt>
                <c:pt idx="3028">
                  <c:v>34805</c:v>
                </c:pt>
                <c:pt idx="3029">
                  <c:v>34806</c:v>
                </c:pt>
                <c:pt idx="3030">
                  <c:v>34807</c:v>
                </c:pt>
                <c:pt idx="3031">
                  <c:v>34808</c:v>
                </c:pt>
                <c:pt idx="3032">
                  <c:v>34809</c:v>
                </c:pt>
                <c:pt idx="3033">
                  <c:v>34810</c:v>
                </c:pt>
                <c:pt idx="3034">
                  <c:v>34811</c:v>
                </c:pt>
                <c:pt idx="3035">
                  <c:v>34812</c:v>
                </c:pt>
                <c:pt idx="3036">
                  <c:v>34813</c:v>
                </c:pt>
                <c:pt idx="3037">
                  <c:v>34814</c:v>
                </c:pt>
                <c:pt idx="3038">
                  <c:v>34815</c:v>
                </c:pt>
                <c:pt idx="3039">
                  <c:v>34816</c:v>
                </c:pt>
                <c:pt idx="3040">
                  <c:v>34817</c:v>
                </c:pt>
                <c:pt idx="3041">
                  <c:v>34818</c:v>
                </c:pt>
                <c:pt idx="3042">
                  <c:v>34819</c:v>
                </c:pt>
                <c:pt idx="3043">
                  <c:v>34820</c:v>
                </c:pt>
                <c:pt idx="3044">
                  <c:v>34821</c:v>
                </c:pt>
                <c:pt idx="3045">
                  <c:v>34822</c:v>
                </c:pt>
                <c:pt idx="3046">
                  <c:v>34823</c:v>
                </c:pt>
                <c:pt idx="3047">
                  <c:v>34824</c:v>
                </c:pt>
                <c:pt idx="3048">
                  <c:v>34825</c:v>
                </c:pt>
                <c:pt idx="3049">
                  <c:v>34826</c:v>
                </c:pt>
                <c:pt idx="3050">
                  <c:v>34827</c:v>
                </c:pt>
                <c:pt idx="3051">
                  <c:v>34828</c:v>
                </c:pt>
                <c:pt idx="3052">
                  <c:v>34829</c:v>
                </c:pt>
                <c:pt idx="3053">
                  <c:v>34830</c:v>
                </c:pt>
                <c:pt idx="3054">
                  <c:v>34831</c:v>
                </c:pt>
                <c:pt idx="3055">
                  <c:v>34832</c:v>
                </c:pt>
                <c:pt idx="3056">
                  <c:v>34833</c:v>
                </c:pt>
                <c:pt idx="3057">
                  <c:v>34834</c:v>
                </c:pt>
                <c:pt idx="3058">
                  <c:v>34835</c:v>
                </c:pt>
                <c:pt idx="3059">
                  <c:v>34836</c:v>
                </c:pt>
                <c:pt idx="3060">
                  <c:v>34837</c:v>
                </c:pt>
                <c:pt idx="3061">
                  <c:v>34838</c:v>
                </c:pt>
                <c:pt idx="3062">
                  <c:v>34839</c:v>
                </c:pt>
                <c:pt idx="3063">
                  <c:v>34840</c:v>
                </c:pt>
                <c:pt idx="3064">
                  <c:v>34841</c:v>
                </c:pt>
                <c:pt idx="3065">
                  <c:v>34842</c:v>
                </c:pt>
                <c:pt idx="3066">
                  <c:v>34843</c:v>
                </c:pt>
                <c:pt idx="3067">
                  <c:v>34844</c:v>
                </c:pt>
                <c:pt idx="3068">
                  <c:v>34845</c:v>
                </c:pt>
                <c:pt idx="3069">
                  <c:v>34846</c:v>
                </c:pt>
                <c:pt idx="3070">
                  <c:v>34847</c:v>
                </c:pt>
                <c:pt idx="3071">
                  <c:v>34848</c:v>
                </c:pt>
                <c:pt idx="3072">
                  <c:v>34849</c:v>
                </c:pt>
                <c:pt idx="3073">
                  <c:v>34850</c:v>
                </c:pt>
                <c:pt idx="3074">
                  <c:v>34851</c:v>
                </c:pt>
                <c:pt idx="3075">
                  <c:v>34852</c:v>
                </c:pt>
                <c:pt idx="3076">
                  <c:v>34853</c:v>
                </c:pt>
                <c:pt idx="3077">
                  <c:v>34854</c:v>
                </c:pt>
                <c:pt idx="3078">
                  <c:v>34855</c:v>
                </c:pt>
                <c:pt idx="3079">
                  <c:v>34856</c:v>
                </c:pt>
                <c:pt idx="3080">
                  <c:v>34857</c:v>
                </c:pt>
                <c:pt idx="3081">
                  <c:v>34858</c:v>
                </c:pt>
                <c:pt idx="3082">
                  <c:v>34859</c:v>
                </c:pt>
                <c:pt idx="3083">
                  <c:v>34860</c:v>
                </c:pt>
                <c:pt idx="3084">
                  <c:v>34861</c:v>
                </c:pt>
                <c:pt idx="3085">
                  <c:v>34862</c:v>
                </c:pt>
                <c:pt idx="3086">
                  <c:v>34863</c:v>
                </c:pt>
                <c:pt idx="3087">
                  <c:v>34864</c:v>
                </c:pt>
                <c:pt idx="3088">
                  <c:v>34865</c:v>
                </c:pt>
                <c:pt idx="3089">
                  <c:v>34866</c:v>
                </c:pt>
                <c:pt idx="3090">
                  <c:v>34867</c:v>
                </c:pt>
                <c:pt idx="3091">
                  <c:v>34868</c:v>
                </c:pt>
                <c:pt idx="3092">
                  <c:v>34869</c:v>
                </c:pt>
                <c:pt idx="3093">
                  <c:v>34870</c:v>
                </c:pt>
                <c:pt idx="3094">
                  <c:v>34871</c:v>
                </c:pt>
                <c:pt idx="3095">
                  <c:v>34872</c:v>
                </c:pt>
                <c:pt idx="3096">
                  <c:v>34873</c:v>
                </c:pt>
                <c:pt idx="3097">
                  <c:v>34874</c:v>
                </c:pt>
                <c:pt idx="3098">
                  <c:v>34875</c:v>
                </c:pt>
                <c:pt idx="3099">
                  <c:v>34876</c:v>
                </c:pt>
                <c:pt idx="3100">
                  <c:v>34877</c:v>
                </c:pt>
                <c:pt idx="3101">
                  <c:v>34878</c:v>
                </c:pt>
                <c:pt idx="3102">
                  <c:v>34879</c:v>
                </c:pt>
                <c:pt idx="3103">
                  <c:v>34880</c:v>
                </c:pt>
                <c:pt idx="3104">
                  <c:v>34881</c:v>
                </c:pt>
                <c:pt idx="3105">
                  <c:v>34882</c:v>
                </c:pt>
                <c:pt idx="3106">
                  <c:v>34883</c:v>
                </c:pt>
                <c:pt idx="3107">
                  <c:v>34884</c:v>
                </c:pt>
                <c:pt idx="3108">
                  <c:v>34885</c:v>
                </c:pt>
                <c:pt idx="3109">
                  <c:v>34886</c:v>
                </c:pt>
                <c:pt idx="3110">
                  <c:v>34887</c:v>
                </c:pt>
                <c:pt idx="3111">
                  <c:v>34888</c:v>
                </c:pt>
                <c:pt idx="3112">
                  <c:v>34889</c:v>
                </c:pt>
                <c:pt idx="3113">
                  <c:v>34890</c:v>
                </c:pt>
                <c:pt idx="3114">
                  <c:v>34891</c:v>
                </c:pt>
                <c:pt idx="3115">
                  <c:v>34892</c:v>
                </c:pt>
                <c:pt idx="3116">
                  <c:v>34893</c:v>
                </c:pt>
                <c:pt idx="3117">
                  <c:v>34894</c:v>
                </c:pt>
                <c:pt idx="3118">
                  <c:v>34895</c:v>
                </c:pt>
                <c:pt idx="3119">
                  <c:v>34896</c:v>
                </c:pt>
                <c:pt idx="3120">
                  <c:v>34897</c:v>
                </c:pt>
                <c:pt idx="3121">
                  <c:v>34898</c:v>
                </c:pt>
                <c:pt idx="3122">
                  <c:v>34899</c:v>
                </c:pt>
                <c:pt idx="3123">
                  <c:v>34900</c:v>
                </c:pt>
                <c:pt idx="3124">
                  <c:v>34901</c:v>
                </c:pt>
                <c:pt idx="3125">
                  <c:v>34902</c:v>
                </c:pt>
                <c:pt idx="3126">
                  <c:v>34903</c:v>
                </c:pt>
                <c:pt idx="3127">
                  <c:v>34904</c:v>
                </c:pt>
                <c:pt idx="3128">
                  <c:v>34905</c:v>
                </c:pt>
                <c:pt idx="3129">
                  <c:v>34906</c:v>
                </c:pt>
                <c:pt idx="3130">
                  <c:v>34907</c:v>
                </c:pt>
                <c:pt idx="3131">
                  <c:v>34908</c:v>
                </c:pt>
                <c:pt idx="3132">
                  <c:v>34909</c:v>
                </c:pt>
                <c:pt idx="3133">
                  <c:v>34910</c:v>
                </c:pt>
                <c:pt idx="3134">
                  <c:v>34911</c:v>
                </c:pt>
                <c:pt idx="3135">
                  <c:v>34912</c:v>
                </c:pt>
                <c:pt idx="3136">
                  <c:v>34913</c:v>
                </c:pt>
                <c:pt idx="3137">
                  <c:v>34914</c:v>
                </c:pt>
                <c:pt idx="3138">
                  <c:v>34915</c:v>
                </c:pt>
                <c:pt idx="3139">
                  <c:v>34916</c:v>
                </c:pt>
                <c:pt idx="3140">
                  <c:v>34917</c:v>
                </c:pt>
                <c:pt idx="3141">
                  <c:v>34918</c:v>
                </c:pt>
                <c:pt idx="3142">
                  <c:v>34919</c:v>
                </c:pt>
                <c:pt idx="3143">
                  <c:v>34920</c:v>
                </c:pt>
                <c:pt idx="3144">
                  <c:v>34921</c:v>
                </c:pt>
                <c:pt idx="3145">
                  <c:v>34922</c:v>
                </c:pt>
                <c:pt idx="3146">
                  <c:v>34923</c:v>
                </c:pt>
                <c:pt idx="3147">
                  <c:v>34924</c:v>
                </c:pt>
                <c:pt idx="3148">
                  <c:v>34925</c:v>
                </c:pt>
                <c:pt idx="3149">
                  <c:v>34926</c:v>
                </c:pt>
                <c:pt idx="3150">
                  <c:v>34927</c:v>
                </c:pt>
                <c:pt idx="3151">
                  <c:v>34928</c:v>
                </c:pt>
                <c:pt idx="3152">
                  <c:v>34929</c:v>
                </c:pt>
                <c:pt idx="3153">
                  <c:v>34930</c:v>
                </c:pt>
                <c:pt idx="3154">
                  <c:v>34931</c:v>
                </c:pt>
                <c:pt idx="3155">
                  <c:v>34932</c:v>
                </c:pt>
                <c:pt idx="3156">
                  <c:v>34933</c:v>
                </c:pt>
                <c:pt idx="3157">
                  <c:v>34934</c:v>
                </c:pt>
                <c:pt idx="3158">
                  <c:v>34935</c:v>
                </c:pt>
                <c:pt idx="3159">
                  <c:v>34936</c:v>
                </c:pt>
                <c:pt idx="3160">
                  <c:v>34937</c:v>
                </c:pt>
                <c:pt idx="3161">
                  <c:v>34938</c:v>
                </c:pt>
                <c:pt idx="3162">
                  <c:v>34939</c:v>
                </c:pt>
                <c:pt idx="3163">
                  <c:v>34940</c:v>
                </c:pt>
                <c:pt idx="3164">
                  <c:v>34941</c:v>
                </c:pt>
                <c:pt idx="3165">
                  <c:v>34942</c:v>
                </c:pt>
                <c:pt idx="3166">
                  <c:v>34943</c:v>
                </c:pt>
                <c:pt idx="3167">
                  <c:v>34944</c:v>
                </c:pt>
                <c:pt idx="3168">
                  <c:v>34945</c:v>
                </c:pt>
                <c:pt idx="3169">
                  <c:v>34946</c:v>
                </c:pt>
                <c:pt idx="3170">
                  <c:v>34947</c:v>
                </c:pt>
                <c:pt idx="3171">
                  <c:v>34948</c:v>
                </c:pt>
                <c:pt idx="3172">
                  <c:v>34949</c:v>
                </c:pt>
                <c:pt idx="3173">
                  <c:v>34950</c:v>
                </c:pt>
                <c:pt idx="3174">
                  <c:v>34951</c:v>
                </c:pt>
                <c:pt idx="3175">
                  <c:v>34952</c:v>
                </c:pt>
                <c:pt idx="3176">
                  <c:v>34953</c:v>
                </c:pt>
                <c:pt idx="3177">
                  <c:v>34954</c:v>
                </c:pt>
                <c:pt idx="3178">
                  <c:v>34955</c:v>
                </c:pt>
                <c:pt idx="3179">
                  <c:v>34956</c:v>
                </c:pt>
                <c:pt idx="3180">
                  <c:v>34957</c:v>
                </c:pt>
                <c:pt idx="3181">
                  <c:v>34958</c:v>
                </c:pt>
                <c:pt idx="3182">
                  <c:v>34959</c:v>
                </c:pt>
                <c:pt idx="3183">
                  <c:v>34960</c:v>
                </c:pt>
                <c:pt idx="3184">
                  <c:v>34961</c:v>
                </c:pt>
                <c:pt idx="3185">
                  <c:v>34962</c:v>
                </c:pt>
                <c:pt idx="3186">
                  <c:v>34963</c:v>
                </c:pt>
                <c:pt idx="3187">
                  <c:v>34964</c:v>
                </c:pt>
                <c:pt idx="3188">
                  <c:v>34965</c:v>
                </c:pt>
                <c:pt idx="3189">
                  <c:v>34966</c:v>
                </c:pt>
                <c:pt idx="3190">
                  <c:v>34967</c:v>
                </c:pt>
                <c:pt idx="3191">
                  <c:v>34968</c:v>
                </c:pt>
                <c:pt idx="3192">
                  <c:v>34969</c:v>
                </c:pt>
                <c:pt idx="3193">
                  <c:v>34970</c:v>
                </c:pt>
                <c:pt idx="3194">
                  <c:v>34971</c:v>
                </c:pt>
                <c:pt idx="3195">
                  <c:v>34972</c:v>
                </c:pt>
                <c:pt idx="3196">
                  <c:v>34973</c:v>
                </c:pt>
                <c:pt idx="3197">
                  <c:v>34974</c:v>
                </c:pt>
                <c:pt idx="3198">
                  <c:v>34975</c:v>
                </c:pt>
                <c:pt idx="3199">
                  <c:v>34976</c:v>
                </c:pt>
                <c:pt idx="3200">
                  <c:v>34977</c:v>
                </c:pt>
                <c:pt idx="3201">
                  <c:v>34978</c:v>
                </c:pt>
                <c:pt idx="3202">
                  <c:v>34979</c:v>
                </c:pt>
                <c:pt idx="3203">
                  <c:v>34980</c:v>
                </c:pt>
                <c:pt idx="3204">
                  <c:v>34981</c:v>
                </c:pt>
                <c:pt idx="3205">
                  <c:v>34982</c:v>
                </c:pt>
                <c:pt idx="3206">
                  <c:v>34983</c:v>
                </c:pt>
                <c:pt idx="3207">
                  <c:v>34984</c:v>
                </c:pt>
                <c:pt idx="3208">
                  <c:v>34985</c:v>
                </c:pt>
                <c:pt idx="3209">
                  <c:v>34986</c:v>
                </c:pt>
                <c:pt idx="3210">
                  <c:v>34987</c:v>
                </c:pt>
                <c:pt idx="3211">
                  <c:v>34988</c:v>
                </c:pt>
                <c:pt idx="3212">
                  <c:v>34989</c:v>
                </c:pt>
                <c:pt idx="3213">
                  <c:v>34990</c:v>
                </c:pt>
                <c:pt idx="3214">
                  <c:v>34991</c:v>
                </c:pt>
                <c:pt idx="3215">
                  <c:v>34992</c:v>
                </c:pt>
                <c:pt idx="3216">
                  <c:v>34993</c:v>
                </c:pt>
                <c:pt idx="3217">
                  <c:v>34994</c:v>
                </c:pt>
                <c:pt idx="3218">
                  <c:v>34995</c:v>
                </c:pt>
                <c:pt idx="3219">
                  <c:v>34996</c:v>
                </c:pt>
                <c:pt idx="3220">
                  <c:v>34997</c:v>
                </c:pt>
                <c:pt idx="3221">
                  <c:v>34998</c:v>
                </c:pt>
                <c:pt idx="3222">
                  <c:v>34999</c:v>
                </c:pt>
                <c:pt idx="3223">
                  <c:v>35000</c:v>
                </c:pt>
                <c:pt idx="3224">
                  <c:v>35001</c:v>
                </c:pt>
                <c:pt idx="3225">
                  <c:v>35002</c:v>
                </c:pt>
                <c:pt idx="3226">
                  <c:v>35003</c:v>
                </c:pt>
                <c:pt idx="3227">
                  <c:v>35004</c:v>
                </c:pt>
                <c:pt idx="3228">
                  <c:v>35005</c:v>
                </c:pt>
                <c:pt idx="3229">
                  <c:v>35006</c:v>
                </c:pt>
                <c:pt idx="3230">
                  <c:v>35007</c:v>
                </c:pt>
                <c:pt idx="3231">
                  <c:v>35008</c:v>
                </c:pt>
                <c:pt idx="3232">
                  <c:v>35009</c:v>
                </c:pt>
                <c:pt idx="3233">
                  <c:v>35010</c:v>
                </c:pt>
                <c:pt idx="3234">
                  <c:v>35011</c:v>
                </c:pt>
                <c:pt idx="3235">
                  <c:v>35012</c:v>
                </c:pt>
                <c:pt idx="3236">
                  <c:v>35013</c:v>
                </c:pt>
                <c:pt idx="3237">
                  <c:v>35014</c:v>
                </c:pt>
                <c:pt idx="3238">
                  <c:v>35015</c:v>
                </c:pt>
                <c:pt idx="3239">
                  <c:v>35016</c:v>
                </c:pt>
                <c:pt idx="3240">
                  <c:v>35017</c:v>
                </c:pt>
                <c:pt idx="3241">
                  <c:v>35018</c:v>
                </c:pt>
                <c:pt idx="3242">
                  <c:v>35019</c:v>
                </c:pt>
                <c:pt idx="3243">
                  <c:v>35020</c:v>
                </c:pt>
                <c:pt idx="3244">
                  <c:v>35021</c:v>
                </c:pt>
                <c:pt idx="3245">
                  <c:v>35022</c:v>
                </c:pt>
                <c:pt idx="3246">
                  <c:v>35023</c:v>
                </c:pt>
                <c:pt idx="3247">
                  <c:v>35024</c:v>
                </c:pt>
                <c:pt idx="3248">
                  <c:v>35025</c:v>
                </c:pt>
                <c:pt idx="3249">
                  <c:v>35026</c:v>
                </c:pt>
                <c:pt idx="3250">
                  <c:v>35027</c:v>
                </c:pt>
                <c:pt idx="3251">
                  <c:v>35028</c:v>
                </c:pt>
                <c:pt idx="3252">
                  <c:v>35029</c:v>
                </c:pt>
                <c:pt idx="3253">
                  <c:v>35030</c:v>
                </c:pt>
                <c:pt idx="3254">
                  <c:v>35031</c:v>
                </c:pt>
                <c:pt idx="3255">
                  <c:v>35032</c:v>
                </c:pt>
                <c:pt idx="3256">
                  <c:v>35033</c:v>
                </c:pt>
                <c:pt idx="3257">
                  <c:v>35034</c:v>
                </c:pt>
                <c:pt idx="3258">
                  <c:v>35035</c:v>
                </c:pt>
                <c:pt idx="3259">
                  <c:v>35036</c:v>
                </c:pt>
                <c:pt idx="3260">
                  <c:v>35037</c:v>
                </c:pt>
                <c:pt idx="3261">
                  <c:v>35038</c:v>
                </c:pt>
                <c:pt idx="3262">
                  <c:v>35039</c:v>
                </c:pt>
                <c:pt idx="3263">
                  <c:v>35040</c:v>
                </c:pt>
                <c:pt idx="3264">
                  <c:v>35041</c:v>
                </c:pt>
                <c:pt idx="3265">
                  <c:v>35042</c:v>
                </c:pt>
                <c:pt idx="3266">
                  <c:v>35043</c:v>
                </c:pt>
                <c:pt idx="3267">
                  <c:v>35044</c:v>
                </c:pt>
                <c:pt idx="3268">
                  <c:v>35045</c:v>
                </c:pt>
                <c:pt idx="3269">
                  <c:v>35046</c:v>
                </c:pt>
                <c:pt idx="3270">
                  <c:v>35047</c:v>
                </c:pt>
                <c:pt idx="3271">
                  <c:v>35048</c:v>
                </c:pt>
                <c:pt idx="3272">
                  <c:v>35049</c:v>
                </c:pt>
                <c:pt idx="3273">
                  <c:v>35050</c:v>
                </c:pt>
                <c:pt idx="3274">
                  <c:v>35051</c:v>
                </c:pt>
                <c:pt idx="3275">
                  <c:v>35052</c:v>
                </c:pt>
                <c:pt idx="3276">
                  <c:v>35053</c:v>
                </c:pt>
                <c:pt idx="3277">
                  <c:v>35054</c:v>
                </c:pt>
                <c:pt idx="3278">
                  <c:v>35055</c:v>
                </c:pt>
                <c:pt idx="3279">
                  <c:v>35056</c:v>
                </c:pt>
                <c:pt idx="3280">
                  <c:v>35057</c:v>
                </c:pt>
                <c:pt idx="3281">
                  <c:v>35058</c:v>
                </c:pt>
                <c:pt idx="3282">
                  <c:v>35059</c:v>
                </c:pt>
                <c:pt idx="3283">
                  <c:v>35060</c:v>
                </c:pt>
                <c:pt idx="3284">
                  <c:v>35061</c:v>
                </c:pt>
                <c:pt idx="3285">
                  <c:v>35062</c:v>
                </c:pt>
                <c:pt idx="3286">
                  <c:v>35063</c:v>
                </c:pt>
                <c:pt idx="3287">
                  <c:v>35064</c:v>
                </c:pt>
                <c:pt idx="3288">
                  <c:v>35065</c:v>
                </c:pt>
                <c:pt idx="3289">
                  <c:v>35066</c:v>
                </c:pt>
                <c:pt idx="3290">
                  <c:v>35067</c:v>
                </c:pt>
                <c:pt idx="3291">
                  <c:v>35068</c:v>
                </c:pt>
                <c:pt idx="3292">
                  <c:v>35069</c:v>
                </c:pt>
                <c:pt idx="3293">
                  <c:v>35070</c:v>
                </c:pt>
                <c:pt idx="3294">
                  <c:v>35071</c:v>
                </c:pt>
                <c:pt idx="3295">
                  <c:v>35072</c:v>
                </c:pt>
                <c:pt idx="3296">
                  <c:v>35073</c:v>
                </c:pt>
                <c:pt idx="3297">
                  <c:v>35074</c:v>
                </c:pt>
                <c:pt idx="3298">
                  <c:v>35075</c:v>
                </c:pt>
                <c:pt idx="3299">
                  <c:v>35076</c:v>
                </c:pt>
                <c:pt idx="3300">
                  <c:v>35077</c:v>
                </c:pt>
                <c:pt idx="3301">
                  <c:v>35078</c:v>
                </c:pt>
                <c:pt idx="3302">
                  <c:v>35079</c:v>
                </c:pt>
                <c:pt idx="3303">
                  <c:v>35080</c:v>
                </c:pt>
                <c:pt idx="3304">
                  <c:v>35081</c:v>
                </c:pt>
                <c:pt idx="3305">
                  <c:v>35082</c:v>
                </c:pt>
                <c:pt idx="3306">
                  <c:v>35083</c:v>
                </c:pt>
                <c:pt idx="3307">
                  <c:v>35084</c:v>
                </c:pt>
                <c:pt idx="3308">
                  <c:v>35085</c:v>
                </c:pt>
                <c:pt idx="3309">
                  <c:v>35086</c:v>
                </c:pt>
                <c:pt idx="3310">
                  <c:v>35087</c:v>
                </c:pt>
                <c:pt idx="3311">
                  <c:v>35088</c:v>
                </c:pt>
                <c:pt idx="3312">
                  <c:v>35089</c:v>
                </c:pt>
                <c:pt idx="3313">
                  <c:v>35090</c:v>
                </c:pt>
                <c:pt idx="3314">
                  <c:v>35091</c:v>
                </c:pt>
                <c:pt idx="3315">
                  <c:v>35092</c:v>
                </c:pt>
                <c:pt idx="3316">
                  <c:v>35093</c:v>
                </c:pt>
                <c:pt idx="3317">
                  <c:v>35094</c:v>
                </c:pt>
                <c:pt idx="3318">
                  <c:v>35095</c:v>
                </c:pt>
                <c:pt idx="3319">
                  <c:v>35096</c:v>
                </c:pt>
                <c:pt idx="3320">
                  <c:v>35097</c:v>
                </c:pt>
                <c:pt idx="3321">
                  <c:v>35098</c:v>
                </c:pt>
                <c:pt idx="3322">
                  <c:v>35099</c:v>
                </c:pt>
                <c:pt idx="3323">
                  <c:v>35100</c:v>
                </c:pt>
                <c:pt idx="3324">
                  <c:v>35101</c:v>
                </c:pt>
                <c:pt idx="3325">
                  <c:v>35102</c:v>
                </c:pt>
                <c:pt idx="3326">
                  <c:v>35103</c:v>
                </c:pt>
                <c:pt idx="3327">
                  <c:v>35104</c:v>
                </c:pt>
                <c:pt idx="3328">
                  <c:v>35105</c:v>
                </c:pt>
                <c:pt idx="3329">
                  <c:v>35106</c:v>
                </c:pt>
                <c:pt idx="3330">
                  <c:v>35107</c:v>
                </c:pt>
                <c:pt idx="3331">
                  <c:v>35108</c:v>
                </c:pt>
                <c:pt idx="3332">
                  <c:v>35109</c:v>
                </c:pt>
                <c:pt idx="3333">
                  <c:v>35110</c:v>
                </c:pt>
                <c:pt idx="3334">
                  <c:v>35111</c:v>
                </c:pt>
                <c:pt idx="3335">
                  <c:v>35112</c:v>
                </c:pt>
                <c:pt idx="3336">
                  <c:v>35113</c:v>
                </c:pt>
                <c:pt idx="3337">
                  <c:v>35114</c:v>
                </c:pt>
                <c:pt idx="3338">
                  <c:v>35115</c:v>
                </c:pt>
                <c:pt idx="3339">
                  <c:v>35116</c:v>
                </c:pt>
                <c:pt idx="3340">
                  <c:v>35117</c:v>
                </c:pt>
                <c:pt idx="3341">
                  <c:v>35118</c:v>
                </c:pt>
                <c:pt idx="3342">
                  <c:v>35119</c:v>
                </c:pt>
                <c:pt idx="3343">
                  <c:v>35120</c:v>
                </c:pt>
                <c:pt idx="3344">
                  <c:v>35121</c:v>
                </c:pt>
                <c:pt idx="3345">
                  <c:v>35122</c:v>
                </c:pt>
                <c:pt idx="3346">
                  <c:v>35123</c:v>
                </c:pt>
                <c:pt idx="3347">
                  <c:v>35124</c:v>
                </c:pt>
                <c:pt idx="3348">
                  <c:v>35125</c:v>
                </c:pt>
                <c:pt idx="3349">
                  <c:v>35126</c:v>
                </c:pt>
                <c:pt idx="3350">
                  <c:v>35127</c:v>
                </c:pt>
                <c:pt idx="3351">
                  <c:v>35128</c:v>
                </c:pt>
                <c:pt idx="3352">
                  <c:v>35129</c:v>
                </c:pt>
                <c:pt idx="3353">
                  <c:v>35130</c:v>
                </c:pt>
                <c:pt idx="3354">
                  <c:v>35131</c:v>
                </c:pt>
                <c:pt idx="3355">
                  <c:v>35132</c:v>
                </c:pt>
                <c:pt idx="3356">
                  <c:v>35133</c:v>
                </c:pt>
                <c:pt idx="3357">
                  <c:v>35134</c:v>
                </c:pt>
                <c:pt idx="3358">
                  <c:v>35135</c:v>
                </c:pt>
                <c:pt idx="3359">
                  <c:v>35136</c:v>
                </c:pt>
                <c:pt idx="3360">
                  <c:v>35137</c:v>
                </c:pt>
                <c:pt idx="3361">
                  <c:v>35138</c:v>
                </c:pt>
                <c:pt idx="3362">
                  <c:v>35139</c:v>
                </c:pt>
                <c:pt idx="3363">
                  <c:v>35140</c:v>
                </c:pt>
                <c:pt idx="3364">
                  <c:v>35141</c:v>
                </c:pt>
                <c:pt idx="3365">
                  <c:v>35142</c:v>
                </c:pt>
                <c:pt idx="3366">
                  <c:v>35143</c:v>
                </c:pt>
                <c:pt idx="3367">
                  <c:v>35144</c:v>
                </c:pt>
                <c:pt idx="3368">
                  <c:v>35145</c:v>
                </c:pt>
                <c:pt idx="3369">
                  <c:v>35146</c:v>
                </c:pt>
                <c:pt idx="3370">
                  <c:v>35147</c:v>
                </c:pt>
                <c:pt idx="3371">
                  <c:v>35148</c:v>
                </c:pt>
                <c:pt idx="3372">
                  <c:v>35149</c:v>
                </c:pt>
                <c:pt idx="3373">
                  <c:v>35150</c:v>
                </c:pt>
                <c:pt idx="3374">
                  <c:v>35151</c:v>
                </c:pt>
                <c:pt idx="3375">
                  <c:v>35152</c:v>
                </c:pt>
                <c:pt idx="3376">
                  <c:v>35153</c:v>
                </c:pt>
                <c:pt idx="3377">
                  <c:v>35154</c:v>
                </c:pt>
                <c:pt idx="3378">
                  <c:v>35155</c:v>
                </c:pt>
                <c:pt idx="3379">
                  <c:v>35156</c:v>
                </c:pt>
                <c:pt idx="3380">
                  <c:v>35157</c:v>
                </c:pt>
                <c:pt idx="3381">
                  <c:v>35158</c:v>
                </c:pt>
                <c:pt idx="3382">
                  <c:v>35159</c:v>
                </c:pt>
                <c:pt idx="3383">
                  <c:v>35160</c:v>
                </c:pt>
                <c:pt idx="3384">
                  <c:v>35161</c:v>
                </c:pt>
                <c:pt idx="3385">
                  <c:v>35162</c:v>
                </c:pt>
                <c:pt idx="3386">
                  <c:v>35163</c:v>
                </c:pt>
                <c:pt idx="3387">
                  <c:v>35164</c:v>
                </c:pt>
                <c:pt idx="3388">
                  <c:v>35165</c:v>
                </c:pt>
                <c:pt idx="3389">
                  <c:v>35166</c:v>
                </c:pt>
                <c:pt idx="3390">
                  <c:v>35167</c:v>
                </c:pt>
                <c:pt idx="3391">
                  <c:v>35168</c:v>
                </c:pt>
                <c:pt idx="3392">
                  <c:v>35169</c:v>
                </c:pt>
                <c:pt idx="3393">
                  <c:v>35170</c:v>
                </c:pt>
                <c:pt idx="3394">
                  <c:v>35171</c:v>
                </c:pt>
                <c:pt idx="3395">
                  <c:v>35172</c:v>
                </c:pt>
                <c:pt idx="3396">
                  <c:v>35173</c:v>
                </c:pt>
                <c:pt idx="3397">
                  <c:v>35174</c:v>
                </c:pt>
                <c:pt idx="3398">
                  <c:v>35175</c:v>
                </c:pt>
                <c:pt idx="3399">
                  <c:v>35176</c:v>
                </c:pt>
                <c:pt idx="3400">
                  <c:v>35177</c:v>
                </c:pt>
                <c:pt idx="3401">
                  <c:v>35178</c:v>
                </c:pt>
                <c:pt idx="3402">
                  <c:v>35179</c:v>
                </c:pt>
                <c:pt idx="3403">
                  <c:v>35180</c:v>
                </c:pt>
                <c:pt idx="3404">
                  <c:v>35181</c:v>
                </c:pt>
                <c:pt idx="3405">
                  <c:v>35182</c:v>
                </c:pt>
                <c:pt idx="3406">
                  <c:v>35183</c:v>
                </c:pt>
                <c:pt idx="3407">
                  <c:v>35184</c:v>
                </c:pt>
                <c:pt idx="3408">
                  <c:v>35185</c:v>
                </c:pt>
                <c:pt idx="3409">
                  <c:v>35186</c:v>
                </c:pt>
                <c:pt idx="3410">
                  <c:v>35187</c:v>
                </c:pt>
                <c:pt idx="3411">
                  <c:v>35188</c:v>
                </c:pt>
                <c:pt idx="3412">
                  <c:v>35189</c:v>
                </c:pt>
                <c:pt idx="3413">
                  <c:v>35190</c:v>
                </c:pt>
                <c:pt idx="3414">
                  <c:v>35191</c:v>
                </c:pt>
                <c:pt idx="3415">
                  <c:v>35192</c:v>
                </c:pt>
                <c:pt idx="3416">
                  <c:v>35193</c:v>
                </c:pt>
                <c:pt idx="3417">
                  <c:v>35194</c:v>
                </c:pt>
                <c:pt idx="3418">
                  <c:v>35195</c:v>
                </c:pt>
                <c:pt idx="3419">
                  <c:v>35196</c:v>
                </c:pt>
                <c:pt idx="3420">
                  <c:v>35197</c:v>
                </c:pt>
                <c:pt idx="3421">
                  <c:v>35198</c:v>
                </c:pt>
                <c:pt idx="3422">
                  <c:v>35199</c:v>
                </c:pt>
                <c:pt idx="3423">
                  <c:v>35200</c:v>
                </c:pt>
                <c:pt idx="3424">
                  <c:v>35201</c:v>
                </c:pt>
                <c:pt idx="3425">
                  <c:v>35202</c:v>
                </c:pt>
                <c:pt idx="3426">
                  <c:v>35203</c:v>
                </c:pt>
                <c:pt idx="3427">
                  <c:v>35204</c:v>
                </c:pt>
                <c:pt idx="3428">
                  <c:v>35205</c:v>
                </c:pt>
                <c:pt idx="3429">
                  <c:v>35206</c:v>
                </c:pt>
                <c:pt idx="3430">
                  <c:v>35207</c:v>
                </c:pt>
                <c:pt idx="3431">
                  <c:v>35208</c:v>
                </c:pt>
                <c:pt idx="3432">
                  <c:v>35209</c:v>
                </c:pt>
                <c:pt idx="3433">
                  <c:v>35210</c:v>
                </c:pt>
                <c:pt idx="3434">
                  <c:v>35211</c:v>
                </c:pt>
                <c:pt idx="3435">
                  <c:v>35212</c:v>
                </c:pt>
                <c:pt idx="3436">
                  <c:v>35213</c:v>
                </c:pt>
                <c:pt idx="3437">
                  <c:v>35214</c:v>
                </c:pt>
                <c:pt idx="3438">
                  <c:v>35215</c:v>
                </c:pt>
                <c:pt idx="3439">
                  <c:v>35216</c:v>
                </c:pt>
                <c:pt idx="3440">
                  <c:v>35217</c:v>
                </c:pt>
                <c:pt idx="3441">
                  <c:v>35218</c:v>
                </c:pt>
                <c:pt idx="3442">
                  <c:v>35219</c:v>
                </c:pt>
                <c:pt idx="3443">
                  <c:v>35220</c:v>
                </c:pt>
                <c:pt idx="3444">
                  <c:v>35221</c:v>
                </c:pt>
                <c:pt idx="3445">
                  <c:v>35222</c:v>
                </c:pt>
                <c:pt idx="3446">
                  <c:v>35223</c:v>
                </c:pt>
                <c:pt idx="3447">
                  <c:v>35224</c:v>
                </c:pt>
                <c:pt idx="3448">
                  <c:v>35225</c:v>
                </c:pt>
                <c:pt idx="3449">
                  <c:v>35226</c:v>
                </c:pt>
                <c:pt idx="3450">
                  <c:v>35227</c:v>
                </c:pt>
                <c:pt idx="3451">
                  <c:v>35228</c:v>
                </c:pt>
                <c:pt idx="3452">
                  <c:v>35229</c:v>
                </c:pt>
                <c:pt idx="3453">
                  <c:v>35230</c:v>
                </c:pt>
                <c:pt idx="3454">
                  <c:v>35231</c:v>
                </c:pt>
                <c:pt idx="3455">
                  <c:v>35232</c:v>
                </c:pt>
                <c:pt idx="3456">
                  <c:v>35233</c:v>
                </c:pt>
                <c:pt idx="3457">
                  <c:v>35234</c:v>
                </c:pt>
                <c:pt idx="3458">
                  <c:v>35235</c:v>
                </c:pt>
                <c:pt idx="3459">
                  <c:v>35236</c:v>
                </c:pt>
                <c:pt idx="3460">
                  <c:v>35237</c:v>
                </c:pt>
                <c:pt idx="3461">
                  <c:v>35238</c:v>
                </c:pt>
                <c:pt idx="3462">
                  <c:v>35239</c:v>
                </c:pt>
                <c:pt idx="3463">
                  <c:v>35240</c:v>
                </c:pt>
                <c:pt idx="3464">
                  <c:v>35241</c:v>
                </c:pt>
                <c:pt idx="3465">
                  <c:v>35242</c:v>
                </c:pt>
                <c:pt idx="3466">
                  <c:v>35243</c:v>
                </c:pt>
                <c:pt idx="3467">
                  <c:v>35244</c:v>
                </c:pt>
                <c:pt idx="3468">
                  <c:v>35245</c:v>
                </c:pt>
                <c:pt idx="3469">
                  <c:v>35246</c:v>
                </c:pt>
                <c:pt idx="3470">
                  <c:v>35247</c:v>
                </c:pt>
                <c:pt idx="3471">
                  <c:v>35248</c:v>
                </c:pt>
                <c:pt idx="3472">
                  <c:v>35249</c:v>
                </c:pt>
                <c:pt idx="3473">
                  <c:v>35250</c:v>
                </c:pt>
                <c:pt idx="3474">
                  <c:v>35251</c:v>
                </c:pt>
                <c:pt idx="3475">
                  <c:v>35252</c:v>
                </c:pt>
                <c:pt idx="3476">
                  <c:v>35253</c:v>
                </c:pt>
                <c:pt idx="3477">
                  <c:v>35254</c:v>
                </c:pt>
                <c:pt idx="3478">
                  <c:v>35255</c:v>
                </c:pt>
                <c:pt idx="3479">
                  <c:v>35256</c:v>
                </c:pt>
                <c:pt idx="3480">
                  <c:v>35257</c:v>
                </c:pt>
                <c:pt idx="3481">
                  <c:v>35258</c:v>
                </c:pt>
                <c:pt idx="3482">
                  <c:v>35259</c:v>
                </c:pt>
                <c:pt idx="3483">
                  <c:v>35260</c:v>
                </c:pt>
                <c:pt idx="3484">
                  <c:v>35261</c:v>
                </c:pt>
                <c:pt idx="3485">
                  <c:v>35262</c:v>
                </c:pt>
                <c:pt idx="3486">
                  <c:v>35263</c:v>
                </c:pt>
                <c:pt idx="3487">
                  <c:v>35264</c:v>
                </c:pt>
                <c:pt idx="3488">
                  <c:v>35265</c:v>
                </c:pt>
                <c:pt idx="3489">
                  <c:v>35266</c:v>
                </c:pt>
                <c:pt idx="3490">
                  <c:v>35267</c:v>
                </c:pt>
                <c:pt idx="3491">
                  <c:v>35268</c:v>
                </c:pt>
                <c:pt idx="3492">
                  <c:v>35269</c:v>
                </c:pt>
                <c:pt idx="3493">
                  <c:v>35270</c:v>
                </c:pt>
                <c:pt idx="3494">
                  <c:v>35271</c:v>
                </c:pt>
                <c:pt idx="3495">
                  <c:v>35272</c:v>
                </c:pt>
                <c:pt idx="3496">
                  <c:v>35273</c:v>
                </c:pt>
                <c:pt idx="3497">
                  <c:v>35274</c:v>
                </c:pt>
                <c:pt idx="3498">
                  <c:v>35275</c:v>
                </c:pt>
                <c:pt idx="3499">
                  <c:v>35276</c:v>
                </c:pt>
                <c:pt idx="3500">
                  <c:v>35277</c:v>
                </c:pt>
                <c:pt idx="3501">
                  <c:v>35278</c:v>
                </c:pt>
                <c:pt idx="3502">
                  <c:v>35279</c:v>
                </c:pt>
                <c:pt idx="3503">
                  <c:v>35280</c:v>
                </c:pt>
                <c:pt idx="3504">
                  <c:v>35281</c:v>
                </c:pt>
                <c:pt idx="3505">
                  <c:v>35282</c:v>
                </c:pt>
                <c:pt idx="3506">
                  <c:v>35283</c:v>
                </c:pt>
                <c:pt idx="3507">
                  <c:v>35284</c:v>
                </c:pt>
                <c:pt idx="3508">
                  <c:v>35285</c:v>
                </c:pt>
                <c:pt idx="3509">
                  <c:v>35286</c:v>
                </c:pt>
                <c:pt idx="3510">
                  <c:v>35287</c:v>
                </c:pt>
                <c:pt idx="3511">
                  <c:v>35288</c:v>
                </c:pt>
                <c:pt idx="3512">
                  <c:v>35289</c:v>
                </c:pt>
                <c:pt idx="3513">
                  <c:v>35290</c:v>
                </c:pt>
                <c:pt idx="3514">
                  <c:v>35291</c:v>
                </c:pt>
                <c:pt idx="3515">
                  <c:v>35292</c:v>
                </c:pt>
                <c:pt idx="3516">
                  <c:v>35293</c:v>
                </c:pt>
                <c:pt idx="3517">
                  <c:v>35294</c:v>
                </c:pt>
                <c:pt idx="3518">
                  <c:v>35295</c:v>
                </c:pt>
                <c:pt idx="3519">
                  <c:v>35296</c:v>
                </c:pt>
                <c:pt idx="3520">
                  <c:v>35297</c:v>
                </c:pt>
                <c:pt idx="3521">
                  <c:v>35298</c:v>
                </c:pt>
                <c:pt idx="3522">
                  <c:v>35299</c:v>
                </c:pt>
                <c:pt idx="3523">
                  <c:v>35300</c:v>
                </c:pt>
                <c:pt idx="3524">
                  <c:v>35301</c:v>
                </c:pt>
                <c:pt idx="3525">
                  <c:v>35302</c:v>
                </c:pt>
                <c:pt idx="3526">
                  <c:v>35303</c:v>
                </c:pt>
                <c:pt idx="3527">
                  <c:v>35304</c:v>
                </c:pt>
                <c:pt idx="3528">
                  <c:v>35305</c:v>
                </c:pt>
                <c:pt idx="3529">
                  <c:v>35306</c:v>
                </c:pt>
                <c:pt idx="3530">
                  <c:v>35307</c:v>
                </c:pt>
                <c:pt idx="3531">
                  <c:v>35308</c:v>
                </c:pt>
                <c:pt idx="3532">
                  <c:v>35309</c:v>
                </c:pt>
                <c:pt idx="3533">
                  <c:v>35310</c:v>
                </c:pt>
                <c:pt idx="3534">
                  <c:v>35311</c:v>
                </c:pt>
                <c:pt idx="3535">
                  <c:v>35312</c:v>
                </c:pt>
                <c:pt idx="3536">
                  <c:v>35313</c:v>
                </c:pt>
                <c:pt idx="3537">
                  <c:v>35314</c:v>
                </c:pt>
                <c:pt idx="3538">
                  <c:v>35315</c:v>
                </c:pt>
                <c:pt idx="3539">
                  <c:v>35316</c:v>
                </c:pt>
                <c:pt idx="3540">
                  <c:v>35317</c:v>
                </c:pt>
                <c:pt idx="3541">
                  <c:v>35318</c:v>
                </c:pt>
                <c:pt idx="3542">
                  <c:v>35319</c:v>
                </c:pt>
                <c:pt idx="3543">
                  <c:v>35320</c:v>
                </c:pt>
                <c:pt idx="3544">
                  <c:v>35321</c:v>
                </c:pt>
                <c:pt idx="3545">
                  <c:v>35322</c:v>
                </c:pt>
                <c:pt idx="3546">
                  <c:v>35323</c:v>
                </c:pt>
                <c:pt idx="3547">
                  <c:v>35324</c:v>
                </c:pt>
                <c:pt idx="3548">
                  <c:v>35325</c:v>
                </c:pt>
                <c:pt idx="3549">
                  <c:v>35326</c:v>
                </c:pt>
                <c:pt idx="3550">
                  <c:v>35327</c:v>
                </c:pt>
                <c:pt idx="3551">
                  <c:v>35328</c:v>
                </c:pt>
                <c:pt idx="3552">
                  <c:v>35329</c:v>
                </c:pt>
                <c:pt idx="3553">
                  <c:v>35330</c:v>
                </c:pt>
                <c:pt idx="3554">
                  <c:v>35331</c:v>
                </c:pt>
                <c:pt idx="3555">
                  <c:v>35332</c:v>
                </c:pt>
                <c:pt idx="3556">
                  <c:v>35333</c:v>
                </c:pt>
                <c:pt idx="3557">
                  <c:v>35334</c:v>
                </c:pt>
                <c:pt idx="3558">
                  <c:v>35335</c:v>
                </c:pt>
                <c:pt idx="3559">
                  <c:v>35336</c:v>
                </c:pt>
                <c:pt idx="3560">
                  <c:v>35337</c:v>
                </c:pt>
                <c:pt idx="3561">
                  <c:v>35338</c:v>
                </c:pt>
                <c:pt idx="3562">
                  <c:v>35339</c:v>
                </c:pt>
                <c:pt idx="3563">
                  <c:v>35340</c:v>
                </c:pt>
                <c:pt idx="3564">
                  <c:v>35341</c:v>
                </c:pt>
                <c:pt idx="3565">
                  <c:v>35342</c:v>
                </c:pt>
                <c:pt idx="3566">
                  <c:v>35343</c:v>
                </c:pt>
                <c:pt idx="3567">
                  <c:v>35344</c:v>
                </c:pt>
                <c:pt idx="3568">
                  <c:v>35345</c:v>
                </c:pt>
                <c:pt idx="3569">
                  <c:v>35346</c:v>
                </c:pt>
                <c:pt idx="3570">
                  <c:v>35347</c:v>
                </c:pt>
                <c:pt idx="3571">
                  <c:v>35348</c:v>
                </c:pt>
                <c:pt idx="3572">
                  <c:v>35349</c:v>
                </c:pt>
                <c:pt idx="3573">
                  <c:v>35350</c:v>
                </c:pt>
                <c:pt idx="3574">
                  <c:v>35351</c:v>
                </c:pt>
                <c:pt idx="3575">
                  <c:v>35352</c:v>
                </c:pt>
                <c:pt idx="3576">
                  <c:v>35353</c:v>
                </c:pt>
                <c:pt idx="3577">
                  <c:v>35354</c:v>
                </c:pt>
                <c:pt idx="3578">
                  <c:v>35355</c:v>
                </c:pt>
                <c:pt idx="3579">
                  <c:v>35356</c:v>
                </c:pt>
                <c:pt idx="3580">
                  <c:v>35357</c:v>
                </c:pt>
                <c:pt idx="3581">
                  <c:v>35358</c:v>
                </c:pt>
                <c:pt idx="3582">
                  <c:v>35359</c:v>
                </c:pt>
                <c:pt idx="3583">
                  <c:v>35360</c:v>
                </c:pt>
                <c:pt idx="3584">
                  <c:v>35361</c:v>
                </c:pt>
                <c:pt idx="3585">
                  <c:v>35362</c:v>
                </c:pt>
                <c:pt idx="3586">
                  <c:v>35363</c:v>
                </c:pt>
                <c:pt idx="3587">
                  <c:v>35364</c:v>
                </c:pt>
                <c:pt idx="3588">
                  <c:v>35365</c:v>
                </c:pt>
                <c:pt idx="3589">
                  <c:v>35366</c:v>
                </c:pt>
                <c:pt idx="3590">
                  <c:v>35367</c:v>
                </c:pt>
                <c:pt idx="3591">
                  <c:v>35368</c:v>
                </c:pt>
                <c:pt idx="3592">
                  <c:v>35369</c:v>
                </c:pt>
                <c:pt idx="3593">
                  <c:v>35370</c:v>
                </c:pt>
                <c:pt idx="3594">
                  <c:v>35371</c:v>
                </c:pt>
                <c:pt idx="3595">
                  <c:v>35372</c:v>
                </c:pt>
                <c:pt idx="3596">
                  <c:v>35373</c:v>
                </c:pt>
                <c:pt idx="3597">
                  <c:v>35374</c:v>
                </c:pt>
                <c:pt idx="3598">
                  <c:v>35375</c:v>
                </c:pt>
                <c:pt idx="3599">
                  <c:v>35376</c:v>
                </c:pt>
                <c:pt idx="3600">
                  <c:v>35377</c:v>
                </c:pt>
                <c:pt idx="3601">
                  <c:v>35378</c:v>
                </c:pt>
                <c:pt idx="3602">
                  <c:v>35379</c:v>
                </c:pt>
                <c:pt idx="3603">
                  <c:v>35380</c:v>
                </c:pt>
                <c:pt idx="3604">
                  <c:v>35381</c:v>
                </c:pt>
                <c:pt idx="3605">
                  <c:v>35382</c:v>
                </c:pt>
                <c:pt idx="3606">
                  <c:v>35383</c:v>
                </c:pt>
                <c:pt idx="3607">
                  <c:v>35384</c:v>
                </c:pt>
                <c:pt idx="3608">
                  <c:v>35385</c:v>
                </c:pt>
                <c:pt idx="3609">
                  <c:v>35386</c:v>
                </c:pt>
                <c:pt idx="3610">
                  <c:v>35387</c:v>
                </c:pt>
                <c:pt idx="3611">
                  <c:v>35388</c:v>
                </c:pt>
                <c:pt idx="3612">
                  <c:v>35389</c:v>
                </c:pt>
                <c:pt idx="3613">
                  <c:v>35390</c:v>
                </c:pt>
                <c:pt idx="3614">
                  <c:v>35391</c:v>
                </c:pt>
                <c:pt idx="3615">
                  <c:v>35392</c:v>
                </c:pt>
                <c:pt idx="3616">
                  <c:v>35393</c:v>
                </c:pt>
                <c:pt idx="3617">
                  <c:v>35394</c:v>
                </c:pt>
                <c:pt idx="3618">
                  <c:v>35395</c:v>
                </c:pt>
                <c:pt idx="3619">
                  <c:v>35396</c:v>
                </c:pt>
                <c:pt idx="3620">
                  <c:v>35397</c:v>
                </c:pt>
                <c:pt idx="3621">
                  <c:v>35398</c:v>
                </c:pt>
                <c:pt idx="3622">
                  <c:v>35399</c:v>
                </c:pt>
                <c:pt idx="3623">
                  <c:v>35400</c:v>
                </c:pt>
                <c:pt idx="3624">
                  <c:v>35401</c:v>
                </c:pt>
                <c:pt idx="3625">
                  <c:v>35402</c:v>
                </c:pt>
                <c:pt idx="3626">
                  <c:v>35403</c:v>
                </c:pt>
                <c:pt idx="3627">
                  <c:v>35404</c:v>
                </c:pt>
                <c:pt idx="3628">
                  <c:v>35405</c:v>
                </c:pt>
                <c:pt idx="3629">
                  <c:v>35406</c:v>
                </c:pt>
                <c:pt idx="3630">
                  <c:v>35407</c:v>
                </c:pt>
                <c:pt idx="3631">
                  <c:v>35408</c:v>
                </c:pt>
                <c:pt idx="3632">
                  <c:v>35409</c:v>
                </c:pt>
                <c:pt idx="3633">
                  <c:v>35410</c:v>
                </c:pt>
                <c:pt idx="3634">
                  <c:v>35411</c:v>
                </c:pt>
                <c:pt idx="3635">
                  <c:v>35412</c:v>
                </c:pt>
                <c:pt idx="3636">
                  <c:v>35413</c:v>
                </c:pt>
                <c:pt idx="3637">
                  <c:v>35414</c:v>
                </c:pt>
                <c:pt idx="3638">
                  <c:v>35415</c:v>
                </c:pt>
                <c:pt idx="3639">
                  <c:v>35416</c:v>
                </c:pt>
                <c:pt idx="3640">
                  <c:v>35417</c:v>
                </c:pt>
                <c:pt idx="3641">
                  <c:v>35418</c:v>
                </c:pt>
                <c:pt idx="3642">
                  <c:v>35419</c:v>
                </c:pt>
                <c:pt idx="3643">
                  <c:v>35420</c:v>
                </c:pt>
                <c:pt idx="3644">
                  <c:v>35421</c:v>
                </c:pt>
                <c:pt idx="3645">
                  <c:v>35422</c:v>
                </c:pt>
                <c:pt idx="3646">
                  <c:v>35423</c:v>
                </c:pt>
                <c:pt idx="3647">
                  <c:v>35424</c:v>
                </c:pt>
                <c:pt idx="3648">
                  <c:v>35425</c:v>
                </c:pt>
                <c:pt idx="3649">
                  <c:v>35426</c:v>
                </c:pt>
                <c:pt idx="3650">
                  <c:v>35427</c:v>
                </c:pt>
                <c:pt idx="3651">
                  <c:v>35428</c:v>
                </c:pt>
                <c:pt idx="3652">
                  <c:v>35429</c:v>
                </c:pt>
                <c:pt idx="3653">
                  <c:v>35430</c:v>
                </c:pt>
                <c:pt idx="3654">
                  <c:v>35431</c:v>
                </c:pt>
                <c:pt idx="3655">
                  <c:v>35432</c:v>
                </c:pt>
                <c:pt idx="3656">
                  <c:v>35433</c:v>
                </c:pt>
                <c:pt idx="3657">
                  <c:v>35434</c:v>
                </c:pt>
                <c:pt idx="3658">
                  <c:v>35435</c:v>
                </c:pt>
                <c:pt idx="3659">
                  <c:v>35436</c:v>
                </c:pt>
                <c:pt idx="3660">
                  <c:v>35437</c:v>
                </c:pt>
                <c:pt idx="3661">
                  <c:v>35438</c:v>
                </c:pt>
                <c:pt idx="3662">
                  <c:v>35439</c:v>
                </c:pt>
                <c:pt idx="3663">
                  <c:v>35440</c:v>
                </c:pt>
                <c:pt idx="3664">
                  <c:v>35441</c:v>
                </c:pt>
                <c:pt idx="3665">
                  <c:v>35442</c:v>
                </c:pt>
                <c:pt idx="3666">
                  <c:v>35443</c:v>
                </c:pt>
                <c:pt idx="3667">
                  <c:v>35444</c:v>
                </c:pt>
                <c:pt idx="3668">
                  <c:v>35445</c:v>
                </c:pt>
                <c:pt idx="3669">
                  <c:v>35446</c:v>
                </c:pt>
                <c:pt idx="3670">
                  <c:v>35447</c:v>
                </c:pt>
                <c:pt idx="3671">
                  <c:v>35448</c:v>
                </c:pt>
                <c:pt idx="3672">
                  <c:v>35449</c:v>
                </c:pt>
                <c:pt idx="3673">
                  <c:v>35450</c:v>
                </c:pt>
                <c:pt idx="3674">
                  <c:v>35451</c:v>
                </c:pt>
                <c:pt idx="3675">
                  <c:v>35452</c:v>
                </c:pt>
                <c:pt idx="3676">
                  <c:v>35453</c:v>
                </c:pt>
                <c:pt idx="3677">
                  <c:v>35454</c:v>
                </c:pt>
                <c:pt idx="3678">
                  <c:v>35455</c:v>
                </c:pt>
                <c:pt idx="3679">
                  <c:v>35456</c:v>
                </c:pt>
                <c:pt idx="3680">
                  <c:v>35457</c:v>
                </c:pt>
                <c:pt idx="3681">
                  <c:v>35458</c:v>
                </c:pt>
                <c:pt idx="3682">
                  <c:v>35459</c:v>
                </c:pt>
                <c:pt idx="3683">
                  <c:v>35460</c:v>
                </c:pt>
                <c:pt idx="3684">
                  <c:v>35461</c:v>
                </c:pt>
                <c:pt idx="3685">
                  <c:v>35462</c:v>
                </c:pt>
                <c:pt idx="3686">
                  <c:v>35463</c:v>
                </c:pt>
                <c:pt idx="3687">
                  <c:v>35464</c:v>
                </c:pt>
                <c:pt idx="3688">
                  <c:v>35465</c:v>
                </c:pt>
                <c:pt idx="3689">
                  <c:v>35466</c:v>
                </c:pt>
                <c:pt idx="3690">
                  <c:v>35467</c:v>
                </c:pt>
                <c:pt idx="3691">
                  <c:v>35468</c:v>
                </c:pt>
                <c:pt idx="3692">
                  <c:v>35469</c:v>
                </c:pt>
                <c:pt idx="3693">
                  <c:v>35470</c:v>
                </c:pt>
                <c:pt idx="3694">
                  <c:v>35471</c:v>
                </c:pt>
                <c:pt idx="3695">
                  <c:v>35472</c:v>
                </c:pt>
                <c:pt idx="3696">
                  <c:v>35473</c:v>
                </c:pt>
                <c:pt idx="3697">
                  <c:v>35474</c:v>
                </c:pt>
                <c:pt idx="3698">
                  <c:v>35475</c:v>
                </c:pt>
                <c:pt idx="3699">
                  <c:v>35476</c:v>
                </c:pt>
                <c:pt idx="3700">
                  <c:v>35477</c:v>
                </c:pt>
                <c:pt idx="3701">
                  <c:v>35478</c:v>
                </c:pt>
                <c:pt idx="3702">
                  <c:v>35479</c:v>
                </c:pt>
                <c:pt idx="3703">
                  <c:v>35480</c:v>
                </c:pt>
                <c:pt idx="3704">
                  <c:v>35481</c:v>
                </c:pt>
                <c:pt idx="3705">
                  <c:v>35482</c:v>
                </c:pt>
                <c:pt idx="3706">
                  <c:v>35483</c:v>
                </c:pt>
                <c:pt idx="3707">
                  <c:v>35484</c:v>
                </c:pt>
                <c:pt idx="3708">
                  <c:v>35485</c:v>
                </c:pt>
                <c:pt idx="3709">
                  <c:v>35486</c:v>
                </c:pt>
                <c:pt idx="3710">
                  <c:v>35487</c:v>
                </c:pt>
                <c:pt idx="3711">
                  <c:v>35488</c:v>
                </c:pt>
                <c:pt idx="3712">
                  <c:v>35489</c:v>
                </c:pt>
                <c:pt idx="3713">
                  <c:v>35490</c:v>
                </c:pt>
                <c:pt idx="3714">
                  <c:v>35491</c:v>
                </c:pt>
                <c:pt idx="3715">
                  <c:v>35492</c:v>
                </c:pt>
                <c:pt idx="3716">
                  <c:v>35493</c:v>
                </c:pt>
                <c:pt idx="3717">
                  <c:v>35494</c:v>
                </c:pt>
                <c:pt idx="3718">
                  <c:v>35495</c:v>
                </c:pt>
                <c:pt idx="3719">
                  <c:v>35496</c:v>
                </c:pt>
                <c:pt idx="3720">
                  <c:v>35497</c:v>
                </c:pt>
                <c:pt idx="3721">
                  <c:v>35498</c:v>
                </c:pt>
                <c:pt idx="3722">
                  <c:v>35499</c:v>
                </c:pt>
                <c:pt idx="3723">
                  <c:v>35500</c:v>
                </c:pt>
                <c:pt idx="3724">
                  <c:v>35501</c:v>
                </c:pt>
                <c:pt idx="3725">
                  <c:v>35502</c:v>
                </c:pt>
                <c:pt idx="3726">
                  <c:v>35503</c:v>
                </c:pt>
                <c:pt idx="3727">
                  <c:v>35504</c:v>
                </c:pt>
                <c:pt idx="3728">
                  <c:v>35505</c:v>
                </c:pt>
                <c:pt idx="3729">
                  <c:v>35506</c:v>
                </c:pt>
                <c:pt idx="3730">
                  <c:v>35507</c:v>
                </c:pt>
                <c:pt idx="3731">
                  <c:v>35508</c:v>
                </c:pt>
                <c:pt idx="3732">
                  <c:v>35509</c:v>
                </c:pt>
                <c:pt idx="3733">
                  <c:v>35510</c:v>
                </c:pt>
                <c:pt idx="3734">
                  <c:v>35511</c:v>
                </c:pt>
                <c:pt idx="3735">
                  <c:v>35512</c:v>
                </c:pt>
                <c:pt idx="3736">
                  <c:v>35513</c:v>
                </c:pt>
                <c:pt idx="3737">
                  <c:v>35514</c:v>
                </c:pt>
                <c:pt idx="3738">
                  <c:v>35515</c:v>
                </c:pt>
                <c:pt idx="3739">
                  <c:v>35516</c:v>
                </c:pt>
                <c:pt idx="3740">
                  <c:v>35517</c:v>
                </c:pt>
                <c:pt idx="3741">
                  <c:v>35518</c:v>
                </c:pt>
                <c:pt idx="3742">
                  <c:v>35519</c:v>
                </c:pt>
                <c:pt idx="3743">
                  <c:v>35520</c:v>
                </c:pt>
                <c:pt idx="3744">
                  <c:v>35521</c:v>
                </c:pt>
                <c:pt idx="3745">
                  <c:v>35522</c:v>
                </c:pt>
                <c:pt idx="3746">
                  <c:v>35523</c:v>
                </c:pt>
                <c:pt idx="3747">
                  <c:v>35524</c:v>
                </c:pt>
                <c:pt idx="3748">
                  <c:v>35525</c:v>
                </c:pt>
                <c:pt idx="3749">
                  <c:v>35526</c:v>
                </c:pt>
                <c:pt idx="3750">
                  <c:v>35527</c:v>
                </c:pt>
                <c:pt idx="3751">
                  <c:v>35528</c:v>
                </c:pt>
                <c:pt idx="3752">
                  <c:v>35529</c:v>
                </c:pt>
                <c:pt idx="3753">
                  <c:v>35530</c:v>
                </c:pt>
                <c:pt idx="3754">
                  <c:v>35531</c:v>
                </c:pt>
                <c:pt idx="3755">
                  <c:v>35532</c:v>
                </c:pt>
                <c:pt idx="3756">
                  <c:v>35533</c:v>
                </c:pt>
                <c:pt idx="3757">
                  <c:v>35534</c:v>
                </c:pt>
                <c:pt idx="3758">
                  <c:v>35535</c:v>
                </c:pt>
                <c:pt idx="3759">
                  <c:v>35536</c:v>
                </c:pt>
                <c:pt idx="3760">
                  <c:v>35537</c:v>
                </c:pt>
                <c:pt idx="3761">
                  <c:v>35538</c:v>
                </c:pt>
                <c:pt idx="3762">
                  <c:v>35539</c:v>
                </c:pt>
                <c:pt idx="3763">
                  <c:v>35540</c:v>
                </c:pt>
                <c:pt idx="3764">
                  <c:v>35541</c:v>
                </c:pt>
                <c:pt idx="3765">
                  <c:v>35542</c:v>
                </c:pt>
                <c:pt idx="3766">
                  <c:v>35543</c:v>
                </c:pt>
                <c:pt idx="3767">
                  <c:v>35544</c:v>
                </c:pt>
                <c:pt idx="3768">
                  <c:v>35545</c:v>
                </c:pt>
                <c:pt idx="3769">
                  <c:v>35546</c:v>
                </c:pt>
                <c:pt idx="3770">
                  <c:v>35547</c:v>
                </c:pt>
                <c:pt idx="3771">
                  <c:v>35548</c:v>
                </c:pt>
                <c:pt idx="3772">
                  <c:v>35549</c:v>
                </c:pt>
                <c:pt idx="3773">
                  <c:v>35550</c:v>
                </c:pt>
                <c:pt idx="3774">
                  <c:v>35551</c:v>
                </c:pt>
                <c:pt idx="3775">
                  <c:v>35552</c:v>
                </c:pt>
                <c:pt idx="3776">
                  <c:v>35553</c:v>
                </c:pt>
                <c:pt idx="3777">
                  <c:v>35554</c:v>
                </c:pt>
                <c:pt idx="3778">
                  <c:v>35555</c:v>
                </c:pt>
                <c:pt idx="3779">
                  <c:v>35556</c:v>
                </c:pt>
                <c:pt idx="3780">
                  <c:v>35557</c:v>
                </c:pt>
                <c:pt idx="3781">
                  <c:v>35558</c:v>
                </c:pt>
                <c:pt idx="3782">
                  <c:v>35559</c:v>
                </c:pt>
                <c:pt idx="3783">
                  <c:v>35560</c:v>
                </c:pt>
                <c:pt idx="3784">
                  <c:v>35561</c:v>
                </c:pt>
                <c:pt idx="3785">
                  <c:v>35562</c:v>
                </c:pt>
                <c:pt idx="3786">
                  <c:v>35563</c:v>
                </c:pt>
                <c:pt idx="3787">
                  <c:v>35564</c:v>
                </c:pt>
                <c:pt idx="3788">
                  <c:v>35565</c:v>
                </c:pt>
                <c:pt idx="3789">
                  <c:v>35566</c:v>
                </c:pt>
                <c:pt idx="3790">
                  <c:v>35567</c:v>
                </c:pt>
                <c:pt idx="3791">
                  <c:v>35568</c:v>
                </c:pt>
                <c:pt idx="3792">
                  <c:v>35569</c:v>
                </c:pt>
                <c:pt idx="3793">
                  <c:v>35570</c:v>
                </c:pt>
                <c:pt idx="3794">
                  <c:v>35571</c:v>
                </c:pt>
                <c:pt idx="3795">
                  <c:v>35572</c:v>
                </c:pt>
                <c:pt idx="3796">
                  <c:v>35573</c:v>
                </c:pt>
                <c:pt idx="3797">
                  <c:v>35574</c:v>
                </c:pt>
                <c:pt idx="3798">
                  <c:v>35575</c:v>
                </c:pt>
                <c:pt idx="3799">
                  <c:v>35576</c:v>
                </c:pt>
                <c:pt idx="3800">
                  <c:v>35577</c:v>
                </c:pt>
                <c:pt idx="3801">
                  <c:v>35578</c:v>
                </c:pt>
                <c:pt idx="3802">
                  <c:v>35579</c:v>
                </c:pt>
                <c:pt idx="3803">
                  <c:v>35580</c:v>
                </c:pt>
                <c:pt idx="3804">
                  <c:v>35581</c:v>
                </c:pt>
                <c:pt idx="3805">
                  <c:v>35582</c:v>
                </c:pt>
                <c:pt idx="3806">
                  <c:v>35583</c:v>
                </c:pt>
                <c:pt idx="3807">
                  <c:v>35584</c:v>
                </c:pt>
                <c:pt idx="3808">
                  <c:v>35585</c:v>
                </c:pt>
                <c:pt idx="3809">
                  <c:v>35586</c:v>
                </c:pt>
                <c:pt idx="3810">
                  <c:v>35587</c:v>
                </c:pt>
                <c:pt idx="3811">
                  <c:v>35588</c:v>
                </c:pt>
                <c:pt idx="3812">
                  <c:v>35589</c:v>
                </c:pt>
                <c:pt idx="3813">
                  <c:v>35590</c:v>
                </c:pt>
                <c:pt idx="3814">
                  <c:v>35591</c:v>
                </c:pt>
                <c:pt idx="3815">
                  <c:v>35592</c:v>
                </c:pt>
                <c:pt idx="3816">
                  <c:v>35593</c:v>
                </c:pt>
                <c:pt idx="3817">
                  <c:v>35594</c:v>
                </c:pt>
                <c:pt idx="3818">
                  <c:v>35595</c:v>
                </c:pt>
                <c:pt idx="3819">
                  <c:v>35596</c:v>
                </c:pt>
                <c:pt idx="3820">
                  <c:v>35597</c:v>
                </c:pt>
                <c:pt idx="3821">
                  <c:v>35598</c:v>
                </c:pt>
                <c:pt idx="3822">
                  <c:v>35599</c:v>
                </c:pt>
                <c:pt idx="3823">
                  <c:v>35600</c:v>
                </c:pt>
                <c:pt idx="3824">
                  <c:v>35601</c:v>
                </c:pt>
                <c:pt idx="3825">
                  <c:v>35602</c:v>
                </c:pt>
                <c:pt idx="3826">
                  <c:v>35603</c:v>
                </c:pt>
                <c:pt idx="3827">
                  <c:v>35604</c:v>
                </c:pt>
                <c:pt idx="3828">
                  <c:v>35605</c:v>
                </c:pt>
                <c:pt idx="3829">
                  <c:v>35606</c:v>
                </c:pt>
                <c:pt idx="3830">
                  <c:v>35607</c:v>
                </c:pt>
                <c:pt idx="3831">
                  <c:v>35608</c:v>
                </c:pt>
                <c:pt idx="3832">
                  <c:v>35609</c:v>
                </c:pt>
                <c:pt idx="3833">
                  <c:v>35610</c:v>
                </c:pt>
                <c:pt idx="3834">
                  <c:v>35611</c:v>
                </c:pt>
                <c:pt idx="3835">
                  <c:v>35612</c:v>
                </c:pt>
                <c:pt idx="3836">
                  <c:v>35613</c:v>
                </c:pt>
                <c:pt idx="3837">
                  <c:v>35614</c:v>
                </c:pt>
                <c:pt idx="3838">
                  <c:v>35615</c:v>
                </c:pt>
                <c:pt idx="3839">
                  <c:v>35616</c:v>
                </c:pt>
                <c:pt idx="3840">
                  <c:v>35617</c:v>
                </c:pt>
                <c:pt idx="3841">
                  <c:v>35618</c:v>
                </c:pt>
                <c:pt idx="3842">
                  <c:v>35619</c:v>
                </c:pt>
                <c:pt idx="3843">
                  <c:v>35620</c:v>
                </c:pt>
                <c:pt idx="3844">
                  <c:v>35621</c:v>
                </c:pt>
                <c:pt idx="3845">
                  <c:v>35622</c:v>
                </c:pt>
                <c:pt idx="3846">
                  <c:v>35623</c:v>
                </c:pt>
                <c:pt idx="3847">
                  <c:v>35624</c:v>
                </c:pt>
                <c:pt idx="3848">
                  <c:v>35625</c:v>
                </c:pt>
                <c:pt idx="3849">
                  <c:v>35626</c:v>
                </c:pt>
                <c:pt idx="3850">
                  <c:v>35627</c:v>
                </c:pt>
                <c:pt idx="3851">
                  <c:v>35628</c:v>
                </c:pt>
                <c:pt idx="3852">
                  <c:v>35629</c:v>
                </c:pt>
                <c:pt idx="3853">
                  <c:v>35630</c:v>
                </c:pt>
                <c:pt idx="3854">
                  <c:v>35631</c:v>
                </c:pt>
                <c:pt idx="3855">
                  <c:v>35632</c:v>
                </c:pt>
                <c:pt idx="3856">
                  <c:v>35633</c:v>
                </c:pt>
                <c:pt idx="3857">
                  <c:v>35634</c:v>
                </c:pt>
                <c:pt idx="3858">
                  <c:v>35635</c:v>
                </c:pt>
                <c:pt idx="3859">
                  <c:v>35636</c:v>
                </c:pt>
                <c:pt idx="3860">
                  <c:v>35637</c:v>
                </c:pt>
                <c:pt idx="3861">
                  <c:v>35638</c:v>
                </c:pt>
                <c:pt idx="3862">
                  <c:v>35639</c:v>
                </c:pt>
                <c:pt idx="3863">
                  <c:v>35640</c:v>
                </c:pt>
                <c:pt idx="3864">
                  <c:v>35641</c:v>
                </c:pt>
                <c:pt idx="3865">
                  <c:v>35642</c:v>
                </c:pt>
                <c:pt idx="3866">
                  <c:v>35643</c:v>
                </c:pt>
                <c:pt idx="3867">
                  <c:v>35644</c:v>
                </c:pt>
                <c:pt idx="3868">
                  <c:v>35645</c:v>
                </c:pt>
                <c:pt idx="3869">
                  <c:v>35646</c:v>
                </c:pt>
                <c:pt idx="3870">
                  <c:v>35647</c:v>
                </c:pt>
                <c:pt idx="3871">
                  <c:v>35648</c:v>
                </c:pt>
                <c:pt idx="3872">
                  <c:v>35649</c:v>
                </c:pt>
                <c:pt idx="3873">
                  <c:v>35650</c:v>
                </c:pt>
                <c:pt idx="3874">
                  <c:v>35651</c:v>
                </c:pt>
                <c:pt idx="3875">
                  <c:v>35652</c:v>
                </c:pt>
                <c:pt idx="3876">
                  <c:v>35653</c:v>
                </c:pt>
                <c:pt idx="3877">
                  <c:v>35654</c:v>
                </c:pt>
                <c:pt idx="3878">
                  <c:v>35655</c:v>
                </c:pt>
                <c:pt idx="3879">
                  <c:v>35656</c:v>
                </c:pt>
                <c:pt idx="3880">
                  <c:v>35657</c:v>
                </c:pt>
                <c:pt idx="3881">
                  <c:v>35658</c:v>
                </c:pt>
                <c:pt idx="3882">
                  <c:v>35659</c:v>
                </c:pt>
                <c:pt idx="3883">
                  <c:v>35660</c:v>
                </c:pt>
                <c:pt idx="3884">
                  <c:v>35661</c:v>
                </c:pt>
                <c:pt idx="3885">
                  <c:v>35662</c:v>
                </c:pt>
                <c:pt idx="3886">
                  <c:v>35663</c:v>
                </c:pt>
                <c:pt idx="3887">
                  <c:v>35664</c:v>
                </c:pt>
                <c:pt idx="3888">
                  <c:v>35665</c:v>
                </c:pt>
                <c:pt idx="3889">
                  <c:v>35666</c:v>
                </c:pt>
                <c:pt idx="3890">
                  <c:v>35667</c:v>
                </c:pt>
                <c:pt idx="3891">
                  <c:v>35668</c:v>
                </c:pt>
                <c:pt idx="3892">
                  <c:v>35669</c:v>
                </c:pt>
                <c:pt idx="3893">
                  <c:v>35670</c:v>
                </c:pt>
                <c:pt idx="3894">
                  <c:v>35671</c:v>
                </c:pt>
                <c:pt idx="3895">
                  <c:v>35672</c:v>
                </c:pt>
                <c:pt idx="3896">
                  <c:v>35673</c:v>
                </c:pt>
                <c:pt idx="3897">
                  <c:v>35674</c:v>
                </c:pt>
                <c:pt idx="3898">
                  <c:v>35675</c:v>
                </c:pt>
                <c:pt idx="3899">
                  <c:v>35676</c:v>
                </c:pt>
                <c:pt idx="3900">
                  <c:v>35677</c:v>
                </c:pt>
                <c:pt idx="3901">
                  <c:v>35678</c:v>
                </c:pt>
                <c:pt idx="3902">
                  <c:v>35679</c:v>
                </c:pt>
                <c:pt idx="3903">
                  <c:v>35680</c:v>
                </c:pt>
                <c:pt idx="3904">
                  <c:v>35681</c:v>
                </c:pt>
                <c:pt idx="3905">
                  <c:v>35682</c:v>
                </c:pt>
                <c:pt idx="3906">
                  <c:v>35683</c:v>
                </c:pt>
                <c:pt idx="3907">
                  <c:v>35684</c:v>
                </c:pt>
                <c:pt idx="3908">
                  <c:v>35685</c:v>
                </c:pt>
                <c:pt idx="3909">
                  <c:v>35686</c:v>
                </c:pt>
                <c:pt idx="3910">
                  <c:v>35687</c:v>
                </c:pt>
                <c:pt idx="3911">
                  <c:v>35688</c:v>
                </c:pt>
                <c:pt idx="3912">
                  <c:v>35689</c:v>
                </c:pt>
                <c:pt idx="3913">
                  <c:v>35690</c:v>
                </c:pt>
                <c:pt idx="3914">
                  <c:v>35691</c:v>
                </c:pt>
                <c:pt idx="3915">
                  <c:v>35692</c:v>
                </c:pt>
                <c:pt idx="3916">
                  <c:v>35693</c:v>
                </c:pt>
                <c:pt idx="3917">
                  <c:v>35694</c:v>
                </c:pt>
                <c:pt idx="3918">
                  <c:v>35695</c:v>
                </c:pt>
                <c:pt idx="3919">
                  <c:v>35696</c:v>
                </c:pt>
                <c:pt idx="3920">
                  <c:v>35697</c:v>
                </c:pt>
                <c:pt idx="3921">
                  <c:v>35698</c:v>
                </c:pt>
                <c:pt idx="3922">
                  <c:v>35699</c:v>
                </c:pt>
                <c:pt idx="3923">
                  <c:v>35700</c:v>
                </c:pt>
                <c:pt idx="3924">
                  <c:v>35701</c:v>
                </c:pt>
                <c:pt idx="3925">
                  <c:v>35702</c:v>
                </c:pt>
                <c:pt idx="3926">
                  <c:v>35703</c:v>
                </c:pt>
                <c:pt idx="3927">
                  <c:v>35704</c:v>
                </c:pt>
                <c:pt idx="3928">
                  <c:v>35705</c:v>
                </c:pt>
                <c:pt idx="3929">
                  <c:v>35706</c:v>
                </c:pt>
                <c:pt idx="3930">
                  <c:v>35707</c:v>
                </c:pt>
                <c:pt idx="3931">
                  <c:v>35708</c:v>
                </c:pt>
                <c:pt idx="3932">
                  <c:v>35709</c:v>
                </c:pt>
                <c:pt idx="3933">
                  <c:v>35710</c:v>
                </c:pt>
                <c:pt idx="3934">
                  <c:v>35711</c:v>
                </c:pt>
                <c:pt idx="3935">
                  <c:v>35712</c:v>
                </c:pt>
                <c:pt idx="3936">
                  <c:v>35713</c:v>
                </c:pt>
                <c:pt idx="3937">
                  <c:v>35714</c:v>
                </c:pt>
                <c:pt idx="3938">
                  <c:v>35715</c:v>
                </c:pt>
                <c:pt idx="3939">
                  <c:v>35716</c:v>
                </c:pt>
                <c:pt idx="3940">
                  <c:v>35717</c:v>
                </c:pt>
                <c:pt idx="3941">
                  <c:v>35718</c:v>
                </c:pt>
                <c:pt idx="3942">
                  <c:v>35719</c:v>
                </c:pt>
                <c:pt idx="3943">
                  <c:v>35720</c:v>
                </c:pt>
                <c:pt idx="3944">
                  <c:v>35721</c:v>
                </c:pt>
                <c:pt idx="3945">
                  <c:v>35722</c:v>
                </c:pt>
                <c:pt idx="3946">
                  <c:v>35723</c:v>
                </c:pt>
                <c:pt idx="3947">
                  <c:v>35724</c:v>
                </c:pt>
                <c:pt idx="3948">
                  <c:v>35725</c:v>
                </c:pt>
                <c:pt idx="3949">
                  <c:v>35726</c:v>
                </c:pt>
                <c:pt idx="3950">
                  <c:v>35727</c:v>
                </c:pt>
                <c:pt idx="3951">
                  <c:v>35728</c:v>
                </c:pt>
                <c:pt idx="3952">
                  <c:v>35729</c:v>
                </c:pt>
                <c:pt idx="3953">
                  <c:v>35730</c:v>
                </c:pt>
                <c:pt idx="3954">
                  <c:v>35731</c:v>
                </c:pt>
                <c:pt idx="3955">
                  <c:v>35732</c:v>
                </c:pt>
                <c:pt idx="3956">
                  <c:v>35733</c:v>
                </c:pt>
                <c:pt idx="3957">
                  <c:v>35734</c:v>
                </c:pt>
                <c:pt idx="3958">
                  <c:v>35735</c:v>
                </c:pt>
                <c:pt idx="3959">
                  <c:v>35736</c:v>
                </c:pt>
                <c:pt idx="3960">
                  <c:v>35737</c:v>
                </c:pt>
                <c:pt idx="3961">
                  <c:v>35738</c:v>
                </c:pt>
                <c:pt idx="3962">
                  <c:v>35739</c:v>
                </c:pt>
                <c:pt idx="3963">
                  <c:v>35740</c:v>
                </c:pt>
                <c:pt idx="3964">
                  <c:v>35741</c:v>
                </c:pt>
                <c:pt idx="3965">
                  <c:v>35742</c:v>
                </c:pt>
                <c:pt idx="3966">
                  <c:v>35743</c:v>
                </c:pt>
                <c:pt idx="3967">
                  <c:v>35744</c:v>
                </c:pt>
                <c:pt idx="3968">
                  <c:v>35745</c:v>
                </c:pt>
                <c:pt idx="3969">
                  <c:v>35746</c:v>
                </c:pt>
                <c:pt idx="3970">
                  <c:v>35747</c:v>
                </c:pt>
                <c:pt idx="3971">
                  <c:v>35748</c:v>
                </c:pt>
                <c:pt idx="3972">
                  <c:v>35749</c:v>
                </c:pt>
                <c:pt idx="3973">
                  <c:v>35750</c:v>
                </c:pt>
                <c:pt idx="3974">
                  <c:v>35751</c:v>
                </c:pt>
                <c:pt idx="3975">
                  <c:v>35752</c:v>
                </c:pt>
                <c:pt idx="3976">
                  <c:v>35753</c:v>
                </c:pt>
                <c:pt idx="3977">
                  <c:v>35754</c:v>
                </c:pt>
                <c:pt idx="3978">
                  <c:v>35755</c:v>
                </c:pt>
                <c:pt idx="3979">
                  <c:v>35756</c:v>
                </c:pt>
                <c:pt idx="3980">
                  <c:v>35757</c:v>
                </c:pt>
                <c:pt idx="3981">
                  <c:v>35758</c:v>
                </c:pt>
                <c:pt idx="3982">
                  <c:v>35759</c:v>
                </c:pt>
                <c:pt idx="3983">
                  <c:v>35760</c:v>
                </c:pt>
                <c:pt idx="3984">
                  <c:v>35761</c:v>
                </c:pt>
                <c:pt idx="3985">
                  <c:v>35762</c:v>
                </c:pt>
                <c:pt idx="3986">
                  <c:v>35763</c:v>
                </c:pt>
                <c:pt idx="3987">
                  <c:v>35764</c:v>
                </c:pt>
                <c:pt idx="3988">
                  <c:v>35765</c:v>
                </c:pt>
                <c:pt idx="3989">
                  <c:v>35766</c:v>
                </c:pt>
                <c:pt idx="3990">
                  <c:v>35767</c:v>
                </c:pt>
                <c:pt idx="3991">
                  <c:v>35768</c:v>
                </c:pt>
                <c:pt idx="3992">
                  <c:v>35769</c:v>
                </c:pt>
                <c:pt idx="3993">
                  <c:v>35770</c:v>
                </c:pt>
                <c:pt idx="3994">
                  <c:v>35771</c:v>
                </c:pt>
                <c:pt idx="3995">
                  <c:v>35772</c:v>
                </c:pt>
                <c:pt idx="3996">
                  <c:v>35773</c:v>
                </c:pt>
                <c:pt idx="3997">
                  <c:v>35774</c:v>
                </c:pt>
                <c:pt idx="3998">
                  <c:v>35775</c:v>
                </c:pt>
                <c:pt idx="3999">
                  <c:v>35776</c:v>
                </c:pt>
                <c:pt idx="4000">
                  <c:v>35777</c:v>
                </c:pt>
                <c:pt idx="4001">
                  <c:v>35778</c:v>
                </c:pt>
                <c:pt idx="4002">
                  <c:v>35779</c:v>
                </c:pt>
                <c:pt idx="4003">
                  <c:v>35780</c:v>
                </c:pt>
                <c:pt idx="4004">
                  <c:v>35781</c:v>
                </c:pt>
                <c:pt idx="4005">
                  <c:v>35782</c:v>
                </c:pt>
                <c:pt idx="4006">
                  <c:v>35783</c:v>
                </c:pt>
                <c:pt idx="4007">
                  <c:v>35784</c:v>
                </c:pt>
                <c:pt idx="4008">
                  <c:v>35785</c:v>
                </c:pt>
                <c:pt idx="4009">
                  <c:v>35786</c:v>
                </c:pt>
                <c:pt idx="4010">
                  <c:v>35787</c:v>
                </c:pt>
                <c:pt idx="4011">
                  <c:v>35788</c:v>
                </c:pt>
                <c:pt idx="4012">
                  <c:v>35789</c:v>
                </c:pt>
                <c:pt idx="4013">
                  <c:v>35790</c:v>
                </c:pt>
                <c:pt idx="4014">
                  <c:v>35791</c:v>
                </c:pt>
                <c:pt idx="4015">
                  <c:v>35792</c:v>
                </c:pt>
                <c:pt idx="4016">
                  <c:v>35793</c:v>
                </c:pt>
                <c:pt idx="4017">
                  <c:v>35794</c:v>
                </c:pt>
                <c:pt idx="4018">
                  <c:v>35795</c:v>
                </c:pt>
                <c:pt idx="4019">
                  <c:v>35796</c:v>
                </c:pt>
                <c:pt idx="4020">
                  <c:v>35797</c:v>
                </c:pt>
                <c:pt idx="4021">
                  <c:v>35798</c:v>
                </c:pt>
                <c:pt idx="4022">
                  <c:v>35799</c:v>
                </c:pt>
                <c:pt idx="4023">
                  <c:v>35800</c:v>
                </c:pt>
                <c:pt idx="4024">
                  <c:v>35801</c:v>
                </c:pt>
                <c:pt idx="4025">
                  <c:v>35802</c:v>
                </c:pt>
                <c:pt idx="4026">
                  <c:v>35803</c:v>
                </c:pt>
                <c:pt idx="4027">
                  <c:v>35804</c:v>
                </c:pt>
                <c:pt idx="4028">
                  <c:v>35805</c:v>
                </c:pt>
                <c:pt idx="4029">
                  <c:v>35806</c:v>
                </c:pt>
                <c:pt idx="4030">
                  <c:v>35807</c:v>
                </c:pt>
                <c:pt idx="4031">
                  <c:v>35808</c:v>
                </c:pt>
                <c:pt idx="4032">
                  <c:v>35809</c:v>
                </c:pt>
                <c:pt idx="4033">
                  <c:v>35810</c:v>
                </c:pt>
                <c:pt idx="4034">
                  <c:v>35811</c:v>
                </c:pt>
                <c:pt idx="4035">
                  <c:v>35812</c:v>
                </c:pt>
                <c:pt idx="4036">
                  <c:v>35813</c:v>
                </c:pt>
                <c:pt idx="4037">
                  <c:v>35814</c:v>
                </c:pt>
                <c:pt idx="4038">
                  <c:v>35815</c:v>
                </c:pt>
                <c:pt idx="4039">
                  <c:v>35816</c:v>
                </c:pt>
                <c:pt idx="4040">
                  <c:v>35817</c:v>
                </c:pt>
                <c:pt idx="4041">
                  <c:v>35818</c:v>
                </c:pt>
                <c:pt idx="4042">
                  <c:v>35819</c:v>
                </c:pt>
                <c:pt idx="4043">
                  <c:v>35820</c:v>
                </c:pt>
                <c:pt idx="4044">
                  <c:v>35821</c:v>
                </c:pt>
                <c:pt idx="4045">
                  <c:v>35822</c:v>
                </c:pt>
                <c:pt idx="4046">
                  <c:v>35823</c:v>
                </c:pt>
                <c:pt idx="4047">
                  <c:v>35824</c:v>
                </c:pt>
                <c:pt idx="4048">
                  <c:v>35825</c:v>
                </c:pt>
                <c:pt idx="4049">
                  <c:v>35826</c:v>
                </c:pt>
                <c:pt idx="4050">
                  <c:v>35827</c:v>
                </c:pt>
                <c:pt idx="4051">
                  <c:v>35828</c:v>
                </c:pt>
                <c:pt idx="4052">
                  <c:v>35829</c:v>
                </c:pt>
                <c:pt idx="4053">
                  <c:v>35830</c:v>
                </c:pt>
                <c:pt idx="4054">
                  <c:v>35831</c:v>
                </c:pt>
                <c:pt idx="4055">
                  <c:v>35832</c:v>
                </c:pt>
                <c:pt idx="4056">
                  <c:v>35833</c:v>
                </c:pt>
                <c:pt idx="4057">
                  <c:v>35834</c:v>
                </c:pt>
                <c:pt idx="4058">
                  <c:v>35835</c:v>
                </c:pt>
                <c:pt idx="4059">
                  <c:v>35836</c:v>
                </c:pt>
                <c:pt idx="4060">
                  <c:v>35837</c:v>
                </c:pt>
                <c:pt idx="4061">
                  <c:v>35838</c:v>
                </c:pt>
                <c:pt idx="4062">
                  <c:v>35839</c:v>
                </c:pt>
                <c:pt idx="4063">
                  <c:v>35840</c:v>
                </c:pt>
                <c:pt idx="4064">
                  <c:v>35841</c:v>
                </c:pt>
                <c:pt idx="4065">
                  <c:v>35842</c:v>
                </c:pt>
                <c:pt idx="4066">
                  <c:v>35843</c:v>
                </c:pt>
                <c:pt idx="4067">
                  <c:v>35844</c:v>
                </c:pt>
                <c:pt idx="4068">
                  <c:v>35845</c:v>
                </c:pt>
                <c:pt idx="4069">
                  <c:v>35846</c:v>
                </c:pt>
                <c:pt idx="4070">
                  <c:v>35847</c:v>
                </c:pt>
                <c:pt idx="4071">
                  <c:v>35848</c:v>
                </c:pt>
                <c:pt idx="4072">
                  <c:v>35849</c:v>
                </c:pt>
                <c:pt idx="4073">
                  <c:v>35850</c:v>
                </c:pt>
                <c:pt idx="4074">
                  <c:v>35851</c:v>
                </c:pt>
                <c:pt idx="4075">
                  <c:v>35852</c:v>
                </c:pt>
                <c:pt idx="4076">
                  <c:v>35853</c:v>
                </c:pt>
                <c:pt idx="4077">
                  <c:v>35854</c:v>
                </c:pt>
                <c:pt idx="4078">
                  <c:v>35855</c:v>
                </c:pt>
                <c:pt idx="4079">
                  <c:v>35856</c:v>
                </c:pt>
                <c:pt idx="4080">
                  <c:v>35857</c:v>
                </c:pt>
                <c:pt idx="4081">
                  <c:v>35858</c:v>
                </c:pt>
                <c:pt idx="4082">
                  <c:v>35859</c:v>
                </c:pt>
                <c:pt idx="4083">
                  <c:v>35860</c:v>
                </c:pt>
                <c:pt idx="4084">
                  <c:v>35861</c:v>
                </c:pt>
                <c:pt idx="4085">
                  <c:v>35862</c:v>
                </c:pt>
                <c:pt idx="4086">
                  <c:v>35863</c:v>
                </c:pt>
                <c:pt idx="4087">
                  <c:v>35864</c:v>
                </c:pt>
                <c:pt idx="4088">
                  <c:v>35865</c:v>
                </c:pt>
                <c:pt idx="4089">
                  <c:v>35866</c:v>
                </c:pt>
                <c:pt idx="4090">
                  <c:v>35867</c:v>
                </c:pt>
                <c:pt idx="4091">
                  <c:v>35868</c:v>
                </c:pt>
                <c:pt idx="4092">
                  <c:v>35869</c:v>
                </c:pt>
                <c:pt idx="4093">
                  <c:v>35870</c:v>
                </c:pt>
                <c:pt idx="4094">
                  <c:v>35871</c:v>
                </c:pt>
                <c:pt idx="4095">
                  <c:v>35872</c:v>
                </c:pt>
                <c:pt idx="4096">
                  <c:v>35873</c:v>
                </c:pt>
                <c:pt idx="4097">
                  <c:v>35874</c:v>
                </c:pt>
                <c:pt idx="4098">
                  <c:v>35875</c:v>
                </c:pt>
                <c:pt idx="4099">
                  <c:v>35876</c:v>
                </c:pt>
                <c:pt idx="4100">
                  <c:v>35877</c:v>
                </c:pt>
                <c:pt idx="4101">
                  <c:v>35878</c:v>
                </c:pt>
                <c:pt idx="4102">
                  <c:v>35879</c:v>
                </c:pt>
                <c:pt idx="4103">
                  <c:v>35880</c:v>
                </c:pt>
                <c:pt idx="4104">
                  <c:v>35881</c:v>
                </c:pt>
                <c:pt idx="4105">
                  <c:v>35882</c:v>
                </c:pt>
                <c:pt idx="4106">
                  <c:v>35883</c:v>
                </c:pt>
                <c:pt idx="4107">
                  <c:v>35884</c:v>
                </c:pt>
                <c:pt idx="4108">
                  <c:v>35885</c:v>
                </c:pt>
                <c:pt idx="4109">
                  <c:v>35886</c:v>
                </c:pt>
                <c:pt idx="4110">
                  <c:v>35887</c:v>
                </c:pt>
                <c:pt idx="4111">
                  <c:v>35888</c:v>
                </c:pt>
                <c:pt idx="4112">
                  <c:v>35889</c:v>
                </c:pt>
                <c:pt idx="4113">
                  <c:v>35890</c:v>
                </c:pt>
                <c:pt idx="4114">
                  <c:v>35891</c:v>
                </c:pt>
                <c:pt idx="4115">
                  <c:v>35892</c:v>
                </c:pt>
                <c:pt idx="4116">
                  <c:v>35893</c:v>
                </c:pt>
                <c:pt idx="4117">
                  <c:v>35894</c:v>
                </c:pt>
                <c:pt idx="4118">
                  <c:v>35895</c:v>
                </c:pt>
                <c:pt idx="4119">
                  <c:v>35896</c:v>
                </c:pt>
                <c:pt idx="4120">
                  <c:v>35897</c:v>
                </c:pt>
                <c:pt idx="4121">
                  <c:v>35898</c:v>
                </c:pt>
                <c:pt idx="4122">
                  <c:v>35899</c:v>
                </c:pt>
                <c:pt idx="4123">
                  <c:v>35900</c:v>
                </c:pt>
                <c:pt idx="4124">
                  <c:v>35901</c:v>
                </c:pt>
                <c:pt idx="4125">
                  <c:v>35902</c:v>
                </c:pt>
                <c:pt idx="4126">
                  <c:v>35903</c:v>
                </c:pt>
                <c:pt idx="4127">
                  <c:v>35904</c:v>
                </c:pt>
                <c:pt idx="4128">
                  <c:v>35905</c:v>
                </c:pt>
                <c:pt idx="4129">
                  <c:v>35906</c:v>
                </c:pt>
                <c:pt idx="4130">
                  <c:v>35907</c:v>
                </c:pt>
                <c:pt idx="4131">
                  <c:v>35908</c:v>
                </c:pt>
                <c:pt idx="4132">
                  <c:v>35909</c:v>
                </c:pt>
                <c:pt idx="4133">
                  <c:v>35910</c:v>
                </c:pt>
                <c:pt idx="4134">
                  <c:v>35911</c:v>
                </c:pt>
                <c:pt idx="4135">
                  <c:v>35912</c:v>
                </c:pt>
                <c:pt idx="4136">
                  <c:v>35913</c:v>
                </c:pt>
                <c:pt idx="4137">
                  <c:v>35914</c:v>
                </c:pt>
                <c:pt idx="4138">
                  <c:v>35915</c:v>
                </c:pt>
                <c:pt idx="4139">
                  <c:v>35916</c:v>
                </c:pt>
                <c:pt idx="4140">
                  <c:v>35917</c:v>
                </c:pt>
                <c:pt idx="4141">
                  <c:v>35918</c:v>
                </c:pt>
                <c:pt idx="4142">
                  <c:v>35919</c:v>
                </c:pt>
                <c:pt idx="4143">
                  <c:v>35920</c:v>
                </c:pt>
                <c:pt idx="4144">
                  <c:v>35921</c:v>
                </c:pt>
                <c:pt idx="4145">
                  <c:v>35922</c:v>
                </c:pt>
                <c:pt idx="4146">
                  <c:v>35923</c:v>
                </c:pt>
                <c:pt idx="4147">
                  <c:v>35924</c:v>
                </c:pt>
                <c:pt idx="4148">
                  <c:v>35925</c:v>
                </c:pt>
                <c:pt idx="4149">
                  <c:v>35926</c:v>
                </c:pt>
                <c:pt idx="4150">
                  <c:v>35927</c:v>
                </c:pt>
                <c:pt idx="4151">
                  <c:v>35928</c:v>
                </c:pt>
                <c:pt idx="4152">
                  <c:v>35929</c:v>
                </c:pt>
                <c:pt idx="4153">
                  <c:v>35930</c:v>
                </c:pt>
                <c:pt idx="4154">
                  <c:v>35931</c:v>
                </c:pt>
                <c:pt idx="4155">
                  <c:v>35932</c:v>
                </c:pt>
                <c:pt idx="4156">
                  <c:v>35933</c:v>
                </c:pt>
                <c:pt idx="4157">
                  <c:v>35934</c:v>
                </c:pt>
                <c:pt idx="4158">
                  <c:v>35935</c:v>
                </c:pt>
                <c:pt idx="4159">
                  <c:v>35936</c:v>
                </c:pt>
                <c:pt idx="4160">
                  <c:v>35937</c:v>
                </c:pt>
                <c:pt idx="4161">
                  <c:v>35938</c:v>
                </c:pt>
                <c:pt idx="4162">
                  <c:v>35939</c:v>
                </c:pt>
                <c:pt idx="4163">
                  <c:v>35940</c:v>
                </c:pt>
                <c:pt idx="4164">
                  <c:v>35941</c:v>
                </c:pt>
                <c:pt idx="4165">
                  <c:v>35942</c:v>
                </c:pt>
                <c:pt idx="4166">
                  <c:v>35943</c:v>
                </c:pt>
                <c:pt idx="4167">
                  <c:v>35944</c:v>
                </c:pt>
                <c:pt idx="4168">
                  <c:v>35945</c:v>
                </c:pt>
                <c:pt idx="4169">
                  <c:v>35946</c:v>
                </c:pt>
                <c:pt idx="4170">
                  <c:v>35947</c:v>
                </c:pt>
                <c:pt idx="4171">
                  <c:v>35948</c:v>
                </c:pt>
                <c:pt idx="4172">
                  <c:v>35949</c:v>
                </c:pt>
                <c:pt idx="4173">
                  <c:v>35950</c:v>
                </c:pt>
                <c:pt idx="4174">
                  <c:v>35951</c:v>
                </c:pt>
                <c:pt idx="4175">
                  <c:v>35952</c:v>
                </c:pt>
                <c:pt idx="4176">
                  <c:v>35953</c:v>
                </c:pt>
                <c:pt idx="4177">
                  <c:v>35954</c:v>
                </c:pt>
                <c:pt idx="4178">
                  <c:v>35955</c:v>
                </c:pt>
                <c:pt idx="4179">
                  <c:v>35956</c:v>
                </c:pt>
                <c:pt idx="4180">
                  <c:v>35957</c:v>
                </c:pt>
                <c:pt idx="4181">
                  <c:v>35958</c:v>
                </c:pt>
                <c:pt idx="4182">
                  <c:v>35959</c:v>
                </c:pt>
                <c:pt idx="4183">
                  <c:v>35960</c:v>
                </c:pt>
                <c:pt idx="4184">
                  <c:v>35961</c:v>
                </c:pt>
                <c:pt idx="4185">
                  <c:v>35962</c:v>
                </c:pt>
                <c:pt idx="4186">
                  <c:v>35963</c:v>
                </c:pt>
                <c:pt idx="4187">
                  <c:v>35964</c:v>
                </c:pt>
                <c:pt idx="4188">
                  <c:v>35965</c:v>
                </c:pt>
                <c:pt idx="4189">
                  <c:v>35966</c:v>
                </c:pt>
                <c:pt idx="4190">
                  <c:v>35967</c:v>
                </c:pt>
                <c:pt idx="4191">
                  <c:v>35968</c:v>
                </c:pt>
                <c:pt idx="4192">
                  <c:v>35969</c:v>
                </c:pt>
                <c:pt idx="4193">
                  <c:v>35970</c:v>
                </c:pt>
                <c:pt idx="4194">
                  <c:v>35971</c:v>
                </c:pt>
                <c:pt idx="4195">
                  <c:v>35972</c:v>
                </c:pt>
                <c:pt idx="4196">
                  <c:v>35973</c:v>
                </c:pt>
                <c:pt idx="4197">
                  <c:v>35974</c:v>
                </c:pt>
                <c:pt idx="4198">
                  <c:v>35975</c:v>
                </c:pt>
                <c:pt idx="4199">
                  <c:v>35976</c:v>
                </c:pt>
                <c:pt idx="4200">
                  <c:v>35977</c:v>
                </c:pt>
                <c:pt idx="4201">
                  <c:v>35978</c:v>
                </c:pt>
                <c:pt idx="4202">
                  <c:v>35979</c:v>
                </c:pt>
                <c:pt idx="4203">
                  <c:v>35980</c:v>
                </c:pt>
                <c:pt idx="4204">
                  <c:v>35981</c:v>
                </c:pt>
                <c:pt idx="4205">
                  <c:v>35982</c:v>
                </c:pt>
                <c:pt idx="4206">
                  <c:v>35983</c:v>
                </c:pt>
                <c:pt idx="4207">
                  <c:v>35984</c:v>
                </c:pt>
                <c:pt idx="4208">
                  <c:v>35985</c:v>
                </c:pt>
                <c:pt idx="4209">
                  <c:v>35986</c:v>
                </c:pt>
                <c:pt idx="4210">
                  <c:v>35987</c:v>
                </c:pt>
                <c:pt idx="4211">
                  <c:v>35988</c:v>
                </c:pt>
                <c:pt idx="4212">
                  <c:v>35989</c:v>
                </c:pt>
                <c:pt idx="4213">
                  <c:v>35990</c:v>
                </c:pt>
                <c:pt idx="4214">
                  <c:v>35991</c:v>
                </c:pt>
                <c:pt idx="4215">
                  <c:v>35992</c:v>
                </c:pt>
                <c:pt idx="4216">
                  <c:v>35993</c:v>
                </c:pt>
                <c:pt idx="4217">
                  <c:v>35994</c:v>
                </c:pt>
                <c:pt idx="4218">
                  <c:v>35995</c:v>
                </c:pt>
                <c:pt idx="4219">
                  <c:v>35996</c:v>
                </c:pt>
                <c:pt idx="4220">
                  <c:v>35997</c:v>
                </c:pt>
                <c:pt idx="4221">
                  <c:v>35998</c:v>
                </c:pt>
                <c:pt idx="4222">
                  <c:v>35999</c:v>
                </c:pt>
                <c:pt idx="4223">
                  <c:v>36000</c:v>
                </c:pt>
                <c:pt idx="4224">
                  <c:v>36001</c:v>
                </c:pt>
                <c:pt idx="4225">
                  <c:v>36002</c:v>
                </c:pt>
                <c:pt idx="4226">
                  <c:v>36003</c:v>
                </c:pt>
                <c:pt idx="4227">
                  <c:v>36004</c:v>
                </c:pt>
                <c:pt idx="4228">
                  <c:v>36005</c:v>
                </c:pt>
                <c:pt idx="4229">
                  <c:v>36006</c:v>
                </c:pt>
                <c:pt idx="4230">
                  <c:v>36007</c:v>
                </c:pt>
                <c:pt idx="4231">
                  <c:v>36008</c:v>
                </c:pt>
                <c:pt idx="4232">
                  <c:v>36009</c:v>
                </c:pt>
                <c:pt idx="4233">
                  <c:v>36010</c:v>
                </c:pt>
                <c:pt idx="4234">
                  <c:v>36011</c:v>
                </c:pt>
                <c:pt idx="4235">
                  <c:v>36012</c:v>
                </c:pt>
                <c:pt idx="4236">
                  <c:v>36013</c:v>
                </c:pt>
                <c:pt idx="4237">
                  <c:v>36014</c:v>
                </c:pt>
                <c:pt idx="4238">
                  <c:v>36015</c:v>
                </c:pt>
                <c:pt idx="4239">
                  <c:v>36016</c:v>
                </c:pt>
                <c:pt idx="4240">
                  <c:v>36017</c:v>
                </c:pt>
                <c:pt idx="4241">
                  <c:v>36018</c:v>
                </c:pt>
                <c:pt idx="4242">
                  <c:v>36019</c:v>
                </c:pt>
                <c:pt idx="4243">
                  <c:v>36020</c:v>
                </c:pt>
                <c:pt idx="4244">
                  <c:v>36021</c:v>
                </c:pt>
                <c:pt idx="4245">
                  <c:v>36022</c:v>
                </c:pt>
                <c:pt idx="4246">
                  <c:v>36023</c:v>
                </c:pt>
                <c:pt idx="4247">
                  <c:v>36024</c:v>
                </c:pt>
                <c:pt idx="4248">
                  <c:v>36025</c:v>
                </c:pt>
                <c:pt idx="4249">
                  <c:v>36026</c:v>
                </c:pt>
                <c:pt idx="4250">
                  <c:v>36027</c:v>
                </c:pt>
                <c:pt idx="4251">
                  <c:v>36028</c:v>
                </c:pt>
                <c:pt idx="4252">
                  <c:v>36029</c:v>
                </c:pt>
                <c:pt idx="4253">
                  <c:v>36030</c:v>
                </c:pt>
                <c:pt idx="4254">
                  <c:v>36031</c:v>
                </c:pt>
                <c:pt idx="4255">
                  <c:v>36032</c:v>
                </c:pt>
                <c:pt idx="4256">
                  <c:v>36033</c:v>
                </c:pt>
                <c:pt idx="4257">
                  <c:v>36034</c:v>
                </c:pt>
                <c:pt idx="4258">
                  <c:v>36035</c:v>
                </c:pt>
                <c:pt idx="4259">
                  <c:v>36036</c:v>
                </c:pt>
                <c:pt idx="4260">
                  <c:v>36037</c:v>
                </c:pt>
                <c:pt idx="4261">
                  <c:v>36038</c:v>
                </c:pt>
                <c:pt idx="4262">
                  <c:v>36039</c:v>
                </c:pt>
                <c:pt idx="4263">
                  <c:v>36040</c:v>
                </c:pt>
                <c:pt idx="4264">
                  <c:v>36041</c:v>
                </c:pt>
                <c:pt idx="4265">
                  <c:v>36042</c:v>
                </c:pt>
                <c:pt idx="4266">
                  <c:v>36043</c:v>
                </c:pt>
                <c:pt idx="4267">
                  <c:v>36044</c:v>
                </c:pt>
                <c:pt idx="4268">
                  <c:v>36045</c:v>
                </c:pt>
                <c:pt idx="4269">
                  <c:v>36046</c:v>
                </c:pt>
                <c:pt idx="4270">
                  <c:v>36047</c:v>
                </c:pt>
                <c:pt idx="4271">
                  <c:v>36048</c:v>
                </c:pt>
                <c:pt idx="4272">
                  <c:v>36049</c:v>
                </c:pt>
                <c:pt idx="4273">
                  <c:v>36050</c:v>
                </c:pt>
                <c:pt idx="4274">
                  <c:v>36051</c:v>
                </c:pt>
                <c:pt idx="4275">
                  <c:v>36052</c:v>
                </c:pt>
                <c:pt idx="4276">
                  <c:v>36053</c:v>
                </c:pt>
                <c:pt idx="4277">
                  <c:v>36054</c:v>
                </c:pt>
                <c:pt idx="4278">
                  <c:v>36055</c:v>
                </c:pt>
                <c:pt idx="4279">
                  <c:v>36056</c:v>
                </c:pt>
                <c:pt idx="4280">
                  <c:v>36057</c:v>
                </c:pt>
                <c:pt idx="4281">
                  <c:v>36058</c:v>
                </c:pt>
                <c:pt idx="4282">
                  <c:v>36059</c:v>
                </c:pt>
                <c:pt idx="4283">
                  <c:v>36060</c:v>
                </c:pt>
                <c:pt idx="4284">
                  <c:v>36061</c:v>
                </c:pt>
                <c:pt idx="4285">
                  <c:v>36062</c:v>
                </c:pt>
                <c:pt idx="4286">
                  <c:v>36063</c:v>
                </c:pt>
                <c:pt idx="4287">
                  <c:v>36064</c:v>
                </c:pt>
                <c:pt idx="4288">
                  <c:v>36065</c:v>
                </c:pt>
                <c:pt idx="4289">
                  <c:v>36066</c:v>
                </c:pt>
                <c:pt idx="4290">
                  <c:v>36067</c:v>
                </c:pt>
                <c:pt idx="4291">
                  <c:v>36068</c:v>
                </c:pt>
                <c:pt idx="4292">
                  <c:v>36069</c:v>
                </c:pt>
                <c:pt idx="4293">
                  <c:v>36070</c:v>
                </c:pt>
                <c:pt idx="4294">
                  <c:v>36071</c:v>
                </c:pt>
                <c:pt idx="4295">
                  <c:v>36072</c:v>
                </c:pt>
                <c:pt idx="4296">
                  <c:v>36073</c:v>
                </c:pt>
                <c:pt idx="4297">
                  <c:v>36074</c:v>
                </c:pt>
                <c:pt idx="4298">
                  <c:v>36075</c:v>
                </c:pt>
                <c:pt idx="4299">
                  <c:v>36076</c:v>
                </c:pt>
                <c:pt idx="4300">
                  <c:v>36077</c:v>
                </c:pt>
                <c:pt idx="4301">
                  <c:v>36078</c:v>
                </c:pt>
                <c:pt idx="4302">
                  <c:v>36079</c:v>
                </c:pt>
                <c:pt idx="4303">
                  <c:v>36080</c:v>
                </c:pt>
                <c:pt idx="4304">
                  <c:v>36081</c:v>
                </c:pt>
                <c:pt idx="4305">
                  <c:v>36082</c:v>
                </c:pt>
                <c:pt idx="4306">
                  <c:v>36083</c:v>
                </c:pt>
                <c:pt idx="4307">
                  <c:v>36084</c:v>
                </c:pt>
                <c:pt idx="4308">
                  <c:v>36085</c:v>
                </c:pt>
                <c:pt idx="4309">
                  <c:v>36086</c:v>
                </c:pt>
                <c:pt idx="4310">
                  <c:v>36087</c:v>
                </c:pt>
                <c:pt idx="4311">
                  <c:v>36088</c:v>
                </c:pt>
                <c:pt idx="4312">
                  <c:v>36089</c:v>
                </c:pt>
                <c:pt idx="4313">
                  <c:v>36090</c:v>
                </c:pt>
                <c:pt idx="4314">
                  <c:v>36091</c:v>
                </c:pt>
                <c:pt idx="4315">
                  <c:v>36092</c:v>
                </c:pt>
                <c:pt idx="4316">
                  <c:v>36093</c:v>
                </c:pt>
                <c:pt idx="4317">
                  <c:v>36094</c:v>
                </c:pt>
                <c:pt idx="4318">
                  <c:v>36095</c:v>
                </c:pt>
                <c:pt idx="4319">
                  <c:v>36096</c:v>
                </c:pt>
                <c:pt idx="4320">
                  <c:v>36097</c:v>
                </c:pt>
                <c:pt idx="4321">
                  <c:v>36098</c:v>
                </c:pt>
                <c:pt idx="4322">
                  <c:v>36099</c:v>
                </c:pt>
                <c:pt idx="4323">
                  <c:v>36100</c:v>
                </c:pt>
                <c:pt idx="4324">
                  <c:v>36101</c:v>
                </c:pt>
                <c:pt idx="4325">
                  <c:v>36102</c:v>
                </c:pt>
                <c:pt idx="4326">
                  <c:v>36103</c:v>
                </c:pt>
                <c:pt idx="4327">
                  <c:v>36104</c:v>
                </c:pt>
                <c:pt idx="4328">
                  <c:v>36105</c:v>
                </c:pt>
                <c:pt idx="4329">
                  <c:v>36106</c:v>
                </c:pt>
                <c:pt idx="4330">
                  <c:v>36107</c:v>
                </c:pt>
                <c:pt idx="4331">
                  <c:v>36108</c:v>
                </c:pt>
                <c:pt idx="4332">
                  <c:v>36109</c:v>
                </c:pt>
                <c:pt idx="4333">
                  <c:v>36110</c:v>
                </c:pt>
                <c:pt idx="4334">
                  <c:v>36111</c:v>
                </c:pt>
                <c:pt idx="4335">
                  <c:v>36112</c:v>
                </c:pt>
                <c:pt idx="4336">
                  <c:v>36113</c:v>
                </c:pt>
                <c:pt idx="4337">
                  <c:v>36114</c:v>
                </c:pt>
                <c:pt idx="4338">
                  <c:v>36115</c:v>
                </c:pt>
                <c:pt idx="4339">
                  <c:v>36116</c:v>
                </c:pt>
                <c:pt idx="4340">
                  <c:v>36117</c:v>
                </c:pt>
                <c:pt idx="4341">
                  <c:v>36118</c:v>
                </c:pt>
                <c:pt idx="4342">
                  <c:v>36119</c:v>
                </c:pt>
                <c:pt idx="4343">
                  <c:v>36120</c:v>
                </c:pt>
                <c:pt idx="4344">
                  <c:v>36121</c:v>
                </c:pt>
                <c:pt idx="4345">
                  <c:v>36122</c:v>
                </c:pt>
                <c:pt idx="4346">
                  <c:v>36123</c:v>
                </c:pt>
                <c:pt idx="4347">
                  <c:v>36124</c:v>
                </c:pt>
                <c:pt idx="4348">
                  <c:v>36125</c:v>
                </c:pt>
                <c:pt idx="4349">
                  <c:v>36126</c:v>
                </c:pt>
                <c:pt idx="4350">
                  <c:v>36127</c:v>
                </c:pt>
                <c:pt idx="4351">
                  <c:v>36128</c:v>
                </c:pt>
                <c:pt idx="4352">
                  <c:v>36129</c:v>
                </c:pt>
                <c:pt idx="4353">
                  <c:v>36130</c:v>
                </c:pt>
                <c:pt idx="4354">
                  <c:v>36131</c:v>
                </c:pt>
                <c:pt idx="4355">
                  <c:v>36132</c:v>
                </c:pt>
                <c:pt idx="4356">
                  <c:v>36133</c:v>
                </c:pt>
                <c:pt idx="4357">
                  <c:v>36134</c:v>
                </c:pt>
                <c:pt idx="4358">
                  <c:v>36135</c:v>
                </c:pt>
                <c:pt idx="4359">
                  <c:v>36136</c:v>
                </c:pt>
                <c:pt idx="4360">
                  <c:v>36137</c:v>
                </c:pt>
                <c:pt idx="4361">
                  <c:v>36138</c:v>
                </c:pt>
                <c:pt idx="4362">
                  <c:v>36139</c:v>
                </c:pt>
                <c:pt idx="4363">
                  <c:v>36140</c:v>
                </c:pt>
                <c:pt idx="4364">
                  <c:v>36141</c:v>
                </c:pt>
                <c:pt idx="4365">
                  <c:v>36142</c:v>
                </c:pt>
                <c:pt idx="4366">
                  <c:v>36143</c:v>
                </c:pt>
                <c:pt idx="4367">
                  <c:v>36144</c:v>
                </c:pt>
                <c:pt idx="4368">
                  <c:v>36145</c:v>
                </c:pt>
                <c:pt idx="4369">
                  <c:v>36146</c:v>
                </c:pt>
                <c:pt idx="4370">
                  <c:v>36147</c:v>
                </c:pt>
                <c:pt idx="4371">
                  <c:v>36148</c:v>
                </c:pt>
                <c:pt idx="4372">
                  <c:v>36149</c:v>
                </c:pt>
                <c:pt idx="4373">
                  <c:v>36150</c:v>
                </c:pt>
                <c:pt idx="4374">
                  <c:v>36151</c:v>
                </c:pt>
                <c:pt idx="4375">
                  <c:v>36152</c:v>
                </c:pt>
                <c:pt idx="4376">
                  <c:v>36153</c:v>
                </c:pt>
                <c:pt idx="4377">
                  <c:v>36154</c:v>
                </c:pt>
                <c:pt idx="4378">
                  <c:v>36155</c:v>
                </c:pt>
                <c:pt idx="4379">
                  <c:v>36156</c:v>
                </c:pt>
                <c:pt idx="4380">
                  <c:v>36157</c:v>
                </c:pt>
                <c:pt idx="4381">
                  <c:v>36158</c:v>
                </c:pt>
                <c:pt idx="4382">
                  <c:v>36159</c:v>
                </c:pt>
                <c:pt idx="4383">
                  <c:v>36160</c:v>
                </c:pt>
                <c:pt idx="4384">
                  <c:v>36161</c:v>
                </c:pt>
                <c:pt idx="4385">
                  <c:v>36162</c:v>
                </c:pt>
                <c:pt idx="4386">
                  <c:v>36163</c:v>
                </c:pt>
                <c:pt idx="4387">
                  <c:v>36164</c:v>
                </c:pt>
                <c:pt idx="4388">
                  <c:v>36165</c:v>
                </c:pt>
                <c:pt idx="4389">
                  <c:v>36166</c:v>
                </c:pt>
                <c:pt idx="4390">
                  <c:v>36167</c:v>
                </c:pt>
                <c:pt idx="4391">
                  <c:v>36168</c:v>
                </c:pt>
                <c:pt idx="4392">
                  <c:v>36169</c:v>
                </c:pt>
                <c:pt idx="4393">
                  <c:v>36170</c:v>
                </c:pt>
                <c:pt idx="4394">
                  <c:v>36171</c:v>
                </c:pt>
                <c:pt idx="4395">
                  <c:v>36172</c:v>
                </c:pt>
                <c:pt idx="4396">
                  <c:v>36173</c:v>
                </c:pt>
                <c:pt idx="4397">
                  <c:v>36174</c:v>
                </c:pt>
                <c:pt idx="4398">
                  <c:v>36175</c:v>
                </c:pt>
                <c:pt idx="4399">
                  <c:v>36176</c:v>
                </c:pt>
                <c:pt idx="4400">
                  <c:v>36177</c:v>
                </c:pt>
                <c:pt idx="4401">
                  <c:v>36178</c:v>
                </c:pt>
                <c:pt idx="4402">
                  <c:v>36179</c:v>
                </c:pt>
                <c:pt idx="4403">
                  <c:v>36180</c:v>
                </c:pt>
                <c:pt idx="4404">
                  <c:v>36181</c:v>
                </c:pt>
                <c:pt idx="4405">
                  <c:v>36182</c:v>
                </c:pt>
                <c:pt idx="4406">
                  <c:v>36183</c:v>
                </c:pt>
                <c:pt idx="4407">
                  <c:v>36184</c:v>
                </c:pt>
                <c:pt idx="4408">
                  <c:v>36185</c:v>
                </c:pt>
                <c:pt idx="4409">
                  <c:v>36186</c:v>
                </c:pt>
                <c:pt idx="4410">
                  <c:v>36187</c:v>
                </c:pt>
                <c:pt idx="4411">
                  <c:v>36188</c:v>
                </c:pt>
                <c:pt idx="4412">
                  <c:v>36189</c:v>
                </c:pt>
                <c:pt idx="4413">
                  <c:v>36190</c:v>
                </c:pt>
                <c:pt idx="4414">
                  <c:v>36191</c:v>
                </c:pt>
                <c:pt idx="4415">
                  <c:v>36192</c:v>
                </c:pt>
                <c:pt idx="4416">
                  <c:v>36193</c:v>
                </c:pt>
                <c:pt idx="4417">
                  <c:v>36194</c:v>
                </c:pt>
                <c:pt idx="4418">
                  <c:v>36195</c:v>
                </c:pt>
                <c:pt idx="4419">
                  <c:v>36196</c:v>
                </c:pt>
                <c:pt idx="4420">
                  <c:v>36197</c:v>
                </c:pt>
                <c:pt idx="4421">
                  <c:v>36198</c:v>
                </c:pt>
                <c:pt idx="4422">
                  <c:v>36199</c:v>
                </c:pt>
                <c:pt idx="4423">
                  <c:v>36200</c:v>
                </c:pt>
                <c:pt idx="4424">
                  <c:v>36201</c:v>
                </c:pt>
                <c:pt idx="4425">
                  <c:v>36202</c:v>
                </c:pt>
                <c:pt idx="4426">
                  <c:v>36203</c:v>
                </c:pt>
                <c:pt idx="4427">
                  <c:v>36204</c:v>
                </c:pt>
                <c:pt idx="4428">
                  <c:v>36205</c:v>
                </c:pt>
                <c:pt idx="4429">
                  <c:v>36206</c:v>
                </c:pt>
                <c:pt idx="4430">
                  <c:v>36207</c:v>
                </c:pt>
                <c:pt idx="4431">
                  <c:v>36208</c:v>
                </c:pt>
                <c:pt idx="4432">
                  <c:v>36209</c:v>
                </c:pt>
                <c:pt idx="4433">
                  <c:v>36210</c:v>
                </c:pt>
                <c:pt idx="4434">
                  <c:v>36211</c:v>
                </c:pt>
                <c:pt idx="4435">
                  <c:v>36212</c:v>
                </c:pt>
                <c:pt idx="4436">
                  <c:v>36213</c:v>
                </c:pt>
                <c:pt idx="4437">
                  <c:v>36214</c:v>
                </c:pt>
                <c:pt idx="4438">
                  <c:v>36215</c:v>
                </c:pt>
                <c:pt idx="4439">
                  <c:v>36216</c:v>
                </c:pt>
                <c:pt idx="4440">
                  <c:v>36217</c:v>
                </c:pt>
                <c:pt idx="4441">
                  <c:v>36218</c:v>
                </c:pt>
                <c:pt idx="4442">
                  <c:v>36219</c:v>
                </c:pt>
                <c:pt idx="4443">
                  <c:v>36220</c:v>
                </c:pt>
                <c:pt idx="4444">
                  <c:v>36221</c:v>
                </c:pt>
                <c:pt idx="4445">
                  <c:v>36222</c:v>
                </c:pt>
                <c:pt idx="4446">
                  <c:v>36223</c:v>
                </c:pt>
                <c:pt idx="4447">
                  <c:v>36224</c:v>
                </c:pt>
                <c:pt idx="4448">
                  <c:v>36225</c:v>
                </c:pt>
                <c:pt idx="4449">
                  <c:v>36226</c:v>
                </c:pt>
                <c:pt idx="4450">
                  <c:v>36227</c:v>
                </c:pt>
                <c:pt idx="4451">
                  <c:v>36228</c:v>
                </c:pt>
                <c:pt idx="4452">
                  <c:v>36229</c:v>
                </c:pt>
                <c:pt idx="4453">
                  <c:v>36230</c:v>
                </c:pt>
                <c:pt idx="4454">
                  <c:v>36231</c:v>
                </c:pt>
                <c:pt idx="4455">
                  <c:v>36232</c:v>
                </c:pt>
                <c:pt idx="4456">
                  <c:v>36233</c:v>
                </c:pt>
                <c:pt idx="4457">
                  <c:v>36234</c:v>
                </c:pt>
                <c:pt idx="4458">
                  <c:v>36235</c:v>
                </c:pt>
                <c:pt idx="4459">
                  <c:v>36236</c:v>
                </c:pt>
                <c:pt idx="4460">
                  <c:v>36237</c:v>
                </c:pt>
                <c:pt idx="4461">
                  <c:v>36238</c:v>
                </c:pt>
                <c:pt idx="4462">
                  <c:v>36239</c:v>
                </c:pt>
                <c:pt idx="4463">
                  <c:v>36240</c:v>
                </c:pt>
                <c:pt idx="4464">
                  <c:v>36241</c:v>
                </c:pt>
                <c:pt idx="4465">
                  <c:v>36242</c:v>
                </c:pt>
                <c:pt idx="4466">
                  <c:v>36243</c:v>
                </c:pt>
                <c:pt idx="4467">
                  <c:v>36244</c:v>
                </c:pt>
                <c:pt idx="4468">
                  <c:v>36245</c:v>
                </c:pt>
                <c:pt idx="4469">
                  <c:v>36246</c:v>
                </c:pt>
                <c:pt idx="4470">
                  <c:v>36247</c:v>
                </c:pt>
                <c:pt idx="4471">
                  <c:v>36248</c:v>
                </c:pt>
                <c:pt idx="4472">
                  <c:v>36249</c:v>
                </c:pt>
                <c:pt idx="4473">
                  <c:v>36250</c:v>
                </c:pt>
                <c:pt idx="4474">
                  <c:v>36251</c:v>
                </c:pt>
                <c:pt idx="4475">
                  <c:v>36252</c:v>
                </c:pt>
                <c:pt idx="4476">
                  <c:v>36253</c:v>
                </c:pt>
                <c:pt idx="4477">
                  <c:v>36254</c:v>
                </c:pt>
                <c:pt idx="4478">
                  <c:v>36255</c:v>
                </c:pt>
                <c:pt idx="4479">
                  <c:v>36256</c:v>
                </c:pt>
                <c:pt idx="4480">
                  <c:v>36257</c:v>
                </c:pt>
                <c:pt idx="4481">
                  <c:v>36258</c:v>
                </c:pt>
                <c:pt idx="4482">
                  <c:v>36259</c:v>
                </c:pt>
                <c:pt idx="4483">
                  <c:v>36260</c:v>
                </c:pt>
                <c:pt idx="4484">
                  <c:v>36261</c:v>
                </c:pt>
                <c:pt idx="4485">
                  <c:v>36262</c:v>
                </c:pt>
                <c:pt idx="4486">
                  <c:v>36263</c:v>
                </c:pt>
                <c:pt idx="4487">
                  <c:v>36264</c:v>
                </c:pt>
                <c:pt idx="4488">
                  <c:v>36265</c:v>
                </c:pt>
                <c:pt idx="4489">
                  <c:v>36266</c:v>
                </c:pt>
                <c:pt idx="4490">
                  <c:v>36267</c:v>
                </c:pt>
                <c:pt idx="4491">
                  <c:v>36268</c:v>
                </c:pt>
                <c:pt idx="4492">
                  <c:v>36269</c:v>
                </c:pt>
                <c:pt idx="4493">
                  <c:v>36270</c:v>
                </c:pt>
                <c:pt idx="4494">
                  <c:v>36271</c:v>
                </c:pt>
                <c:pt idx="4495">
                  <c:v>36272</c:v>
                </c:pt>
                <c:pt idx="4496">
                  <c:v>36273</c:v>
                </c:pt>
                <c:pt idx="4497">
                  <c:v>36274</c:v>
                </c:pt>
                <c:pt idx="4498">
                  <c:v>36275</c:v>
                </c:pt>
                <c:pt idx="4499">
                  <c:v>36276</c:v>
                </c:pt>
                <c:pt idx="4500">
                  <c:v>36277</c:v>
                </c:pt>
                <c:pt idx="4501">
                  <c:v>36278</c:v>
                </c:pt>
                <c:pt idx="4502">
                  <c:v>36279</c:v>
                </c:pt>
                <c:pt idx="4503">
                  <c:v>36280</c:v>
                </c:pt>
                <c:pt idx="4504">
                  <c:v>36281</c:v>
                </c:pt>
                <c:pt idx="4505">
                  <c:v>36282</c:v>
                </c:pt>
                <c:pt idx="4506">
                  <c:v>36283</c:v>
                </c:pt>
                <c:pt idx="4507">
                  <c:v>36284</c:v>
                </c:pt>
                <c:pt idx="4508">
                  <c:v>36285</c:v>
                </c:pt>
                <c:pt idx="4509">
                  <c:v>36286</c:v>
                </c:pt>
                <c:pt idx="4510">
                  <c:v>36287</c:v>
                </c:pt>
                <c:pt idx="4511">
                  <c:v>36288</c:v>
                </c:pt>
                <c:pt idx="4512">
                  <c:v>36289</c:v>
                </c:pt>
                <c:pt idx="4513">
                  <c:v>36290</c:v>
                </c:pt>
                <c:pt idx="4514">
                  <c:v>36291</c:v>
                </c:pt>
                <c:pt idx="4515">
                  <c:v>36292</c:v>
                </c:pt>
                <c:pt idx="4516">
                  <c:v>36293</c:v>
                </c:pt>
                <c:pt idx="4517">
                  <c:v>36294</c:v>
                </c:pt>
                <c:pt idx="4518">
                  <c:v>36295</c:v>
                </c:pt>
                <c:pt idx="4519">
                  <c:v>36296</c:v>
                </c:pt>
                <c:pt idx="4520">
                  <c:v>36297</c:v>
                </c:pt>
                <c:pt idx="4521">
                  <c:v>36298</c:v>
                </c:pt>
                <c:pt idx="4522">
                  <c:v>36299</c:v>
                </c:pt>
                <c:pt idx="4523">
                  <c:v>36300</c:v>
                </c:pt>
                <c:pt idx="4524">
                  <c:v>36301</c:v>
                </c:pt>
                <c:pt idx="4525">
                  <c:v>36302</c:v>
                </c:pt>
                <c:pt idx="4526">
                  <c:v>36303</c:v>
                </c:pt>
                <c:pt idx="4527">
                  <c:v>36304</c:v>
                </c:pt>
                <c:pt idx="4528">
                  <c:v>36305</c:v>
                </c:pt>
                <c:pt idx="4529">
                  <c:v>36306</c:v>
                </c:pt>
                <c:pt idx="4530">
                  <c:v>36307</c:v>
                </c:pt>
                <c:pt idx="4531">
                  <c:v>36308</c:v>
                </c:pt>
                <c:pt idx="4532">
                  <c:v>36309</c:v>
                </c:pt>
                <c:pt idx="4533">
                  <c:v>36310</c:v>
                </c:pt>
                <c:pt idx="4534">
                  <c:v>36311</c:v>
                </c:pt>
                <c:pt idx="4535">
                  <c:v>36312</c:v>
                </c:pt>
                <c:pt idx="4536">
                  <c:v>36313</c:v>
                </c:pt>
                <c:pt idx="4537">
                  <c:v>36314</c:v>
                </c:pt>
                <c:pt idx="4538">
                  <c:v>36315</c:v>
                </c:pt>
                <c:pt idx="4539">
                  <c:v>36316</c:v>
                </c:pt>
                <c:pt idx="4540">
                  <c:v>36317</c:v>
                </c:pt>
                <c:pt idx="4541">
                  <c:v>36318</c:v>
                </c:pt>
                <c:pt idx="4542">
                  <c:v>36319</c:v>
                </c:pt>
                <c:pt idx="4543">
                  <c:v>36320</c:v>
                </c:pt>
                <c:pt idx="4544">
                  <c:v>36321</c:v>
                </c:pt>
                <c:pt idx="4545">
                  <c:v>36322</c:v>
                </c:pt>
                <c:pt idx="4546">
                  <c:v>36323</c:v>
                </c:pt>
                <c:pt idx="4547">
                  <c:v>36324</c:v>
                </c:pt>
                <c:pt idx="4548">
                  <c:v>36325</c:v>
                </c:pt>
                <c:pt idx="4549">
                  <c:v>36326</c:v>
                </c:pt>
                <c:pt idx="4550">
                  <c:v>36327</c:v>
                </c:pt>
                <c:pt idx="4551">
                  <c:v>36328</c:v>
                </c:pt>
                <c:pt idx="4552">
                  <c:v>36329</c:v>
                </c:pt>
                <c:pt idx="4553">
                  <c:v>36330</c:v>
                </c:pt>
                <c:pt idx="4554">
                  <c:v>36331</c:v>
                </c:pt>
                <c:pt idx="4555">
                  <c:v>36332</c:v>
                </c:pt>
                <c:pt idx="4556">
                  <c:v>36333</c:v>
                </c:pt>
                <c:pt idx="4557">
                  <c:v>36334</c:v>
                </c:pt>
                <c:pt idx="4558">
                  <c:v>36335</c:v>
                </c:pt>
                <c:pt idx="4559">
                  <c:v>36336</c:v>
                </c:pt>
                <c:pt idx="4560">
                  <c:v>36337</c:v>
                </c:pt>
                <c:pt idx="4561">
                  <c:v>36338</c:v>
                </c:pt>
                <c:pt idx="4562">
                  <c:v>36339</c:v>
                </c:pt>
                <c:pt idx="4563">
                  <c:v>36340</c:v>
                </c:pt>
                <c:pt idx="4564">
                  <c:v>36341</c:v>
                </c:pt>
                <c:pt idx="4565">
                  <c:v>36342</c:v>
                </c:pt>
                <c:pt idx="4566">
                  <c:v>36343</c:v>
                </c:pt>
                <c:pt idx="4567">
                  <c:v>36344</c:v>
                </c:pt>
                <c:pt idx="4568">
                  <c:v>36345</c:v>
                </c:pt>
                <c:pt idx="4569">
                  <c:v>36346</c:v>
                </c:pt>
                <c:pt idx="4570">
                  <c:v>36347</c:v>
                </c:pt>
                <c:pt idx="4571">
                  <c:v>36348</c:v>
                </c:pt>
                <c:pt idx="4572">
                  <c:v>36349</c:v>
                </c:pt>
                <c:pt idx="4573">
                  <c:v>36350</c:v>
                </c:pt>
                <c:pt idx="4574">
                  <c:v>36351</c:v>
                </c:pt>
                <c:pt idx="4575">
                  <c:v>36352</c:v>
                </c:pt>
                <c:pt idx="4576">
                  <c:v>36353</c:v>
                </c:pt>
                <c:pt idx="4577">
                  <c:v>36354</c:v>
                </c:pt>
                <c:pt idx="4578">
                  <c:v>36355</c:v>
                </c:pt>
                <c:pt idx="4579">
                  <c:v>36356</c:v>
                </c:pt>
                <c:pt idx="4580">
                  <c:v>36357</c:v>
                </c:pt>
                <c:pt idx="4581">
                  <c:v>36358</c:v>
                </c:pt>
                <c:pt idx="4582">
                  <c:v>36359</c:v>
                </c:pt>
                <c:pt idx="4583">
                  <c:v>36360</c:v>
                </c:pt>
                <c:pt idx="4584">
                  <c:v>36361</c:v>
                </c:pt>
                <c:pt idx="4585">
                  <c:v>36362</c:v>
                </c:pt>
                <c:pt idx="4586">
                  <c:v>36363</c:v>
                </c:pt>
                <c:pt idx="4587">
                  <c:v>36364</c:v>
                </c:pt>
                <c:pt idx="4588">
                  <c:v>36365</c:v>
                </c:pt>
                <c:pt idx="4589">
                  <c:v>36366</c:v>
                </c:pt>
                <c:pt idx="4590">
                  <c:v>36367</c:v>
                </c:pt>
                <c:pt idx="4591">
                  <c:v>36368</c:v>
                </c:pt>
                <c:pt idx="4592">
                  <c:v>36369</c:v>
                </c:pt>
                <c:pt idx="4593">
                  <c:v>36370</c:v>
                </c:pt>
                <c:pt idx="4594">
                  <c:v>36371</c:v>
                </c:pt>
                <c:pt idx="4595">
                  <c:v>36372</c:v>
                </c:pt>
                <c:pt idx="4596">
                  <c:v>36373</c:v>
                </c:pt>
                <c:pt idx="4597">
                  <c:v>36374</c:v>
                </c:pt>
                <c:pt idx="4598">
                  <c:v>36375</c:v>
                </c:pt>
                <c:pt idx="4599">
                  <c:v>36376</c:v>
                </c:pt>
                <c:pt idx="4600">
                  <c:v>36377</c:v>
                </c:pt>
                <c:pt idx="4601">
                  <c:v>36378</c:v>
                </c:pt>
                <c:pt idx="4602">
                  <c:v>36379</c:v>
                </c:pt>
                <c:pt idx="4603">
                  <c:v>36380</c:v>
                </c:pt>
                <c:pt idx="4604">
                  <c:v>36381</c:v>
                </c:pt>
                <c:pt idx="4605">
                  <c:v>36382</c:v>
                </c:pt>
                <c:pt idx="4606">
                  <c:v>36383</c:v>
                </c:pt>
                <c:pt idx="4607">
                  <c:v>36384</c:v>
                </c:pt>
                <c:pt idx="4608">
                  <c:v>36385</c:v>
                </c:pt>
                <c:pt idx="4609">
                  <c:v>36386</c:v>
                </c:pt>
                <c:pt idx="4610">
                  <c:v>36387</c:v>
                </c:pt>
                <c:pt idx="4611">
                  <c:v>36388</c:v>
                </c:pt>
                <c:pt idx="4612">
                  <c:v>36389</c:v>
                </c:pt>
                <c:pt idx="4613">
                  <c:v>36390</c:v>
                </c:pt>
                <c:pt idx="4614">
                  <c:v>36391</c:v>
                </c:pt>
                <c:pt idx="4615">
                  <c:v>36392</c:v>
                </c:pt>
                <c:pt idx="4616">
                  <c:v>36393</c:v>
                </c:pt>
                <c:pt idx="4617">
                  <c:v>36394</c:v>
                </c:pt>
                <c:pt idx="4618">
                  <c:v>36395</c:v>
                </c:pt>
                <c:pt idx="4619">
                  <c:v>36396</c:v>
                </c:pt>
                <c:pt idx="4620">
                  <c:v>36397</c:v>
                </c:pt>
                <c:pt idx="4621">
                  <c:v>36398</c:v>
                </c:pt>
                <c:pt idx="4622">
                  <c:v>36399</c:v>
                </c:pt>
                <c:pt idx="4623">
                  <c:v>36400</c:v>
                </c:pt>
                <c:pt idx="4624">
                  <c:v>36401</c:v>
                </c:pt>
                <c:pt idx="4625">
                  <c:v>36402</c:v>
                </c:pt>
                <c:pt idx="4626">
                  <c:v>36403</c:v>
                </c:pt>
                <c:pt idx="4627">
                  <c:v>36404</c:v>
                </c:pt>
                <c:pt idx="4628">
                  <c:v>36405</c:v>
                </c:pt>
                <c:pt idx="4629">
                  <c:v>36406</c:v>
                </c:pt>
                <c:pt idx="4630">
                  <c:v>36407</c:v>
                </c:pt>
                <c:pt idx="4631">
                  <c:v>36408</c:v>
                </c:pt>
                <c:pt idx="4632">
                  <c:v>36409</c:v>
                </c:pt>
                <c:pt idx="4633">
                  <c:v>36410</c:v>
                </c:pt>
                <c:pt idx="4634">
                  <c:v>36411</c:v>
                </c:pt>
                <c:pt idx="4635">
                  <c:v>36412</c:v>
                </c:pt>
                <c:pt idx="4636">
                  <c:v>36413</c:v>
                </c:pt>
                <c:pt idx="4637">
                  <c:v>36414</c:v>
                </c:pt>
                <c:pt idx="4638">
                  <c:v>36415</c:v>
                </c:pt>
                <c:pt idx="4639">
                  <c:v>36416</c:v>
                </c:pt>
                <c:pt idx="4640">
                  <c:v>36417</c:v>
                </c:pt>
                <c:pt idx="4641">
                  <c:v>36418</c:v>
                </c:pt>
                <c:pt idx="4642">
                  <c:v>36419</c:v>
                </c:pt>
                <c:pt idx="4643">
                  <c:v>36420</c:v>
                </c:pt>
                <c:pt idx="4644">
                  <c:v>36421</c:v>
                </c:pt>
                <c:pt idx="4645">
                  <c:v>36422</c:v>
                </c:pt>
                <c:pt idx="4646">
                  <c:v>36423</c:v>
                </c:pt>
                <c:pt idx="4647">
                  <c:v>36424</c:v>
                </c:pt>
                <c:pt idx="4648">
                  <c:v>36425</c:v>
                </c:pt>
                <c:pt idx="4649">
                  <c:v>36426</c:v>
                </c:pt>
                <c:pt idx="4650">
                  <c:v>36427</c:v>
                </c:pt>
                <c:pt idx="4651">
                  <c:v>36428</c:v>
                </c:pt>
                <c:pt idx="4652">
                  <c:v>36429</c:v>
                </c:pt>
                <c:pt idx="4653">
                  <c:v>36430</c:v>
                </c:pt>
                <c:pt idx="4654">
                  <c:v>36431</c:v>
                </c:pt>
                <c:pt idx="4655">
                  <c:v>36432</c:v>
                </c:pt>
                <c:pt idx="4656">
                  <c:v>36433</c:v>
                </c:pt>
                <c:pt idx="4657">
                  <c:v>36434</c:v>
                </c:pt>
                <c:pt idx="4658">
                  <c:v>36435</c:v>
                </c:pt>
                <c:pt idx="4659">
                  <c:v>36436</c:v>
                </c:pt>
                <c:pt idx="4660">
                  <c:v>36437</c:v>
                </c:pt>
                <c:pt idx="4661">
                  <c:v>36438</c:v>
                </c:pt>
                <c:pt idx="4662">
                  <c:v>36439</c:v>
                </c:pt>
                <c:pt idx="4663">
                  <c:v>36440</c:v>
                </c:pt>
                <c:pt idx="4664">
                  <c:v>36441</c:v>
                </c:pt>
                <c:pt idx="4665">
                  <c:v>36442</c:v>
                </c:pt>
                <c:pt idx="4666">
                  <c:v>36443</c:v>
                </c:pt>
                <c:pt idx="4667">
                  <c:v>36444</c:v>
                </c:pt>
                <c:pt idx="4668">
                  <c:v>36445</c:v>
                </c:pt>
                <c:pt idx="4669">
                  <c:v>36446</c:v>
                </c:pt>
                <c:pt idx="4670">
                  <c:v>36447</c:v>
                </c:pt>
                <c:pt idx="4671">
                  <c:v>36448</c:v>
                </c:pt>
                <c:pt idx="4672">
                  <c:v>36449</c:v>
                </c:pt>
                <c:pt idx="4673">
                  <c:v>36450</c:v>
                </c:pt>
                <c:pt idx="4674">
                  <c:v>36451</c:v>
                </c:pt>
                <c:pt idx="4675">
                  <c:v>36452</c:v>
                </c:pt>
                <c:pt idx="4676">
                  <c:v>36453</c:v>
                </c:pt>
                <c:pt idx="4677">
                  <c:v>36454</c:v>
                </c:pt>
                <c:pt idx="4678">
                  <c:v>36455</c:v>
                </c:pt>
                <c:pt idx="4679">
                  <c:v>36456</c:v>
                </c:pt>
                <c:pt idx="4680">
                  <c:v>36457</c:v>
                </c:pt>
                <c:pt idx="4681">
                  <c:v>36458</c:v>
                </c:pt>
                <c:pt idx="4682">
                  <c:v>36459</c:v>
                </c:pt>
                <c:pt idx="4683">
                  <c:v>36460</c:v>
                </c:pt>
                <c:pt idx="4684">
                  <c:v>36461</c:v>
                </c:pt>
                <c:pt idx="4685">
                  <c:v>36462</c:v>
                </c:pt>
                <c:pt idx="4686">
                  <c:v>36463</c:v>
                </c:pt>
                <c:pt idx="4687">
                  <c:v>36464</c:v>
                </c:pt>
                <c:pt idx="4688">
                  <c:v>36465</c:v>
                </c:pt>
                <c:pt idx="4689">
                  <c:v>36466</c:v>
                </c:pt>
                <c:pt idx="4690">
                  <c:v>36467</c:v>
                </c:pt>
                <c:pt idx="4691">
                  <c:v>36468</c:v>
                </c:pt>
                <c:pt idx="4692">
                  <c:v>36469</c:v>
                </c:pt>
                <c:pt idx="4693">
                  <c:v>36470</c:v>
                </c:pt>
                <c:pt idx="4694">
                  <c:v>36471</c:v>
                </c:pt>
                <c:pt idx="4695">
                  <c:v>36472</c:v>
                </c:pt>
                <c:pt idx="4696">
                  <c:v>36473</c:v>
                </c:pt>
                <c:pt idx="4697">
                  <c:v>36474</c:v>
                </c:pt>
                <c:pt idx="4698">
                  <c:v>36475</c:v>
                </c:pt>
                <c:pt idx="4699">
                  <c:v>36476</c:v>
                </c:pt>
                <c:pt idx="4700">
                  <c:v>36477</c:v>
                </c:pt>
                <c:pt idx="4701">
                  <c:v>36478</c:v>
                </c:pt>
                <c:pt idx="4702">
                  <c:v>36479</c:v>
                </c:pt>
                <c:pt idx="4703">
                  <c:v>36480</c:v>
                </c:pt>
                <c:pt idx="4704">
                  <c:v>36481</c:v>
                </c:pt>
                <c:pt idx="4705">
                  <c:v>36482</c:v>
                </c:pt>
                <c:pt idx="4706">
                  <c:v>36483</c:v>
                </c:pt>
                <c:pt idx="4707">
                  <c:v>36484</c:v>
                </c:pt>
                <c:pt idx="4708">
                  <c:v>36485</c:v>
                </c:pt>
                <c:pt idx="4709">
                  <c:v>36486</c:v>
                </c:pt>
                <c:pt idx="4710">
                  <c:v>36487</c:v>
                </c:pt>
                <c:pt idx="4711">
                  <c:v>36488</c:v>
                </c:pt>
                <c:pt idx="4712">
                  <c:v>36489</c:v>
                </c:pt>
                <c:pt idx="4713">
                  <c:v>36490</c:v>
                </c:pt>
                <c:pt idx="4714">
                  <c:v>36491</c:v>
                </c:pt>
                <c:pt idx="4715">
                  <c:v>36492</c:v>
                </c:pt>
                <c:pt idx="4716">
                  <c:v>36493</c:v>
                </c:pt>
                <c:pt idx="4717">
                  <c:v>36494</c:v>
                </c:pt>
                <c:pt idx="4718">
                  <c:v>36495</c:v>
                </c:pt>
                <c:pt idx="4719">
                  <c:v>36496</c:v>
                </c:pt>
                <c:pt idx="4720">
                  <c:v>36497</c:v>
                </c:pt>
                <c:pt idx="4721">
                  <c:v>36498</c:v>
                </c:pt>
                <c:pt idx="4722">
                  <c:v>36499</c:v>
                </c:pt>
                <c:pt idx="4723">
                  <c:v>36500</c:v>
                </c:pt>
                <c:pt idx="4724">
                  <c:v>36501</c:v>
                </c:pt>
                <c:pt idx="4725">
                  <c:v>36502</c:v>
                </c:pt>
                <c:pt idx="4726">
                  <c:v>36503</c:v>
                </c:pt>
                <c:pt idx="4727">
                  <c:v>36504</c:v>
                </c:pt>
                <c:pt idx="4728">
                  <c:v>36505</c:v>
                </c:pt>
                <c:pt idx="4729">
                  <c:v>36506</c:v>
                </c:pt>
                <c:pt idx="4730">
                  <c:v>36507</c:v>
                </c:pt>
                <c:pt idx="4731">
                  <c:v>36508</c:v>
                </c:pt>
                <c:pt idx="4732">
                  <c:v>36509</c:v>
                </c:pt>
                <c:pt idx="4733">
                  <c:v>36510</c:v>
                </c:pt>
                <c:pt idx="4734">
                  <c:v>36511</c:v>
                </c:pt>
                <c:pt idx="4735">
                  <c:v>36512</c:v>
                </c:pt>
                <c:pt idx="4736">
                  <c:v>36513</c:v>
                </c:pt>
                <c:pt idx="4737">
                  <c:v>36514</c:v>
                </c:pt>
                <c:pt idx="4738">
                  <c:v>36515</c:v>
                </c:pt>
                <c:pt idx="4739">
                  <c:v>36516</c:v>
                </c:pt>
                <c:pt idx="4740">
                  <c:v>36517</c:v>
                </c:pt>
                <c:pt idx="4741">
                  <c:v>36518</c:v>
                </c:pt>
                <c:pt idx="4742">
                  <c:v>36519</c:v>
                </c:pt>
                <c:pt idx="4743">
                  <c:v>36520</c:v>
                </c:pt>
                <c:pt idx="4744">
                  <c:v>36521</c:v>
                </c:pt>
                <c:pt idx="4745">
                  <c:v>36522</c:v>
                </c:pt>
                <c:pt idx="4746">
                  <c:v>36523</c:v>
                </c:pt>
                <c:pt idx="4747">
                  <c:v>36524</c:v>
                </c:pt>
                <c:pt idx="4748">
                  <c:v>36525</c:v>
                </c:pt>
                <c:pt idx="4749">
                  <c:v>36526</c:v>
                </c:pt>
                <c:pt idx="4750">
                  <c:v>36527</c:v>
                </c:pt>
                <c:pt idx="4751">
                  <c:v>36528</c:v>
                </c:pt>
                <c:pt idx="4752">
                  <c:v>36529</c:v>
                </c:pt>
                <c:pt idx="4753">
                  <c:v>36530</c:v>
                </c:pt>
                <c:pt idx="4754">
                  <c:v>36531</c:v>
                </c:pt>
                <c:pt idx="4755">
                  <c:v>36532</c:v>
                </c:pt>
                <c:pt idx="4756">
                  <c:v>36533</c:v>
                </c:pt>
                <c:pt idx="4757">
                  <c:v>36534</c:v>
                </c:pt>
                <c:pt idx="4758">
                  <c:v>36535</c:v>
                </c:pt>
                <c:pt idx="4759">
                  <c:v>36536</c:v>
                </c:pt>
                <c:pt idx="4760">
                  <c:v>36537</c:v>
                </c:pt>
                <c:pt idx="4761">
                  <c:v>36538</c:v>
                </c:pt>
                <c:pt idx="4762">
                  <c:v>36539</c:v>
                </c:pt>
                <c:pt idx="4763">
                  <c:v>36540</c:v>
                </c:pt>
                <c:pt idx="4764">
                  <c:v>36541</c:v>
                </c:pt>
                <c:pt idx="4765">
                  <c:v>36542</c:v>
                </c:pt>
                <c:pt idx="4766">
                  <c:v>36543</c:v>
                </c:pt>
                <c:pt idx="4767">
                  <c:v>36544</c:v>
                </c:pt>
                <c:pt idx="4768">
                  <c:v>36545</c:v>
                </c:pt>
                <c:pt idx="4769">
                  <c:v>36546</c:v>
                </c:pt>
                <c:pt idx="4770">
                  <c:v>36547</c:v>
                </c:pt>
                <c:pt idx="4771">
                  <c:v>36548</c:v>
                </c:pt>
                <c:pt idx="4772">
                  <c:v>36549</c:v>
                </c:pt>
                <c:pt idx="4773">
                  <c:v>36550</c:v>
                </c:pt>
                <c:pt idx="4774">
                  <c:v>36551</c:v>
                </c:pt>
                <c:pt idx="4775">
                  <c:v>36552</c:v>
                </c:pt>
                <c:pt idx="4776">
                  <c:v>36553</c:v>
                </c:pt>
                <c:pt idx="4777">
                  <c:v>36554</c:v>
                </c:pt>
                <c:pt idx="4778">
                  <c:v>36555</c:v>
                </c:pt>
                <c:pt idx="4779">
                  <c:v>36556</c:v>
                </c:pt>
                <c:pt idx="4780">
                  <c:v>36557</c:v>
                </c:pt>
                <c:pt idx="4781">
                  <c:v>36558</c:v>
                </c:pt>
                <c:pt idx="4782">
                  <c:v>36559</c:v>
                </c:pt>
                <c:pt idx="4783">
                  <c:v>36560</c:v>
                </c:pt>
                <c:pt idx="4784">
                  <c:v>36561</c:v>
                </c:pt>
                <c:pt idx="4785">
                  <c:v>36562</c:v>
                </c:pt>
                <c:pt idx="4786">
                  <c:v>36563</c:v>
                </c:pt>
                <c:pt idx="4787">
                  <c:v>36564</c:v>
                </c:pt>
                <c:pt idx="4788">
                  <c:v>36565</c:v>
                </c:pt>
                <c:pt idx="4789">
                  <c:v>36566</c:v>
                </c:pt>
                <c:pt idx="4790">
                  <c:v>36567</c:v>
                </c:pt>
                <c:pt idx="4791">
                  <c:v>36568</c:v>
                </c:pt>
                <c:pt idx="4792">
                  <c:v>36569</c:v>
                </c:pt>
                <c:pt idx="4793">
                  <c:v>36570</c:v>
                </c:pt>
                <c:pt idx="4794">
                  <c:v>36571</c:v>
                </c:pt>
                <c:pt idx="4795">
                  <c:v>36572</c:v>
                </c:pt>
                <c:pt idx="4796">
                  <c:v>36573</c:v>
                </c:pt>
                <c:pt idx="4797">
                  <c:v>36574</c:v>
                </c:pt>
                <c:pt idx="4798">
                  <c:v>36575</c:v>
                </c:pt>
                <c:pt idx="4799">
                  <c:v>36576</c:v>
                </c:pt>
                <c:pt idx="4800">
                  <c:v>36577</c:v>
                </c:pt>
                <c:pt idx="4801">
                  <c:v>36578</c:v>
                </c:pt>
                <c:pt idx="4802">
                  <c:v>36579</c:v>
                </c:pt>
                <c:pt idx="4803">
                  <c:v>36580</c:v>
                </c:pt>
                <c:pt idx="4804">
                  <c:v>36581</c:v>
                </c:pt>
                <c:pt idx="4805">
                  <c:v>36582</c:v>
                </c:pt>
                <c:pt idx="4806">
                  <c:v>36583</c:v>
                </c:pt>
                <c:pt idx="4807">
                  <c:v>36584</c:v>
                </c:pt>
                <c:pt idx="4808">
                  <c:v>36585</c:v>
                </c:pt>
                <c:pt idx="4809">
                  <c:v>36586</c:v>
                </c:pt>
                <c:pt idx="4810">
                  <c:v>36587</c:v>
                </c:pt>
                <c:pt idx="4811">
                  <c:v>36588</c:v>
                </c:pt>
                <c:pt idx="4812">
                  <c:v>36589</c:v>
                </c:pt>
                <c:pt idx="4813">
                  <c:v>36590</c:v>
                </c:pt>
                <c:pt idx="4814">
                  <c:v>36591</c:v>
                </c:pt>
                <c:pt idx="4815">
                  <c:v>36592</c:v>
                </c:pt>
                <c:pt idx="4816">
                  <c:v>36593</c:v>
                </c:pt>
                <c:pt idx="4817">
                  <c:v>36594</c:v>
                </c:pt>
                <c:pt idx="4818">
                  <c:v>36595</c:v>
                </c:pt>
                <c:pt idx="4819">
                  <c:v>36596</c:v>
                </c:pt>
                <c:pt idx="4820">
                  <c:v>36597</c:v>
                </c:pt>
                <c:pt idx="4821">
                  <c:v>36598</c:v>
                </c:pt>
                <c:pt idx="4822">
                  <c:v>36599</c:v>
                </c:pt>
                <c:pt idx="4823">
                  <c:v>36600</c:v>
                </c:pt>
                <c:pt idx="4824">
                  <c:v>36601</c:v>
                </c:pt>
                <c:pt idx="4825">
                  <c:v>36602</c:v>
                </c:pt>
                <c:pt idx="4826">
                  <c:v>36603</c:v>
                </c:pt>
                <c:pt idx="4827">
                  <c:v>36604</c:v>
                </c:pt>
                <c:pt idx="4828">
                  <c:v>36605</c:v>
                </c:pt>
                <c:pt idx="4829">
                  <c:v>36606</c:v>
                </c:pt>
                <c:pt idx="4830">
                  <c:v>36607</c:v>
                </c:pt>
                <c:pt idx="4831">
                  <c:v>36608</c:v>
                </c:pt>
                <c:pt idx="4832">
                  <c:v>36609</c:v>
                </c:pt>
                <c:pt idx="4833">
                  <c:v>36610</c:v>
                </c:pt>
                <c:pt idx="4834">
                  <c:v>36611</c:v>
                </c:pt>
                <c:pt idx="4835">
                  <c:v>36612</c:v>
                </c:pt>
                <c:pt idx="4836">
                  <c:v>36613</c:v>
                </c:pt>
                <c:pt idx="4837">
                  <c:v>36614</c:v>
                </c:pt>
                <c:pt idx="4838">
                  <c:v>36615</c:v>
                </c:pt>
                <c:pt idx="4839">
                  <c:v>36616</c:v>
                </c:pt>
                <c:pt idx="4840">
                  <c:v>36617</c:v>
                </c:pt>
                <c:pt idx="4841">
                  <c:v>36618</c:v>
                </c:pt>
                <c:pt idx="4842">
                  <c:v>36619</c:v>
                </c:pt>
                <c:pt idx="4843">
                  <c:v>36620</c:v>
                </c:pt>
                <c:pt idx="4844">
                  <c:v>36621</c:v>
                </c:pt>
                <c:pt idx="4845">
                  <c:v>36622</c:v>
                </c:pt>
                <c:pt idx="4846">
                  <c:v>36623</c:v>
                </c:pt>
                <c:pt idx="4847">
                  <c:v>36624</c:v>
                </c:pt>
                <c:pt idx="4848">
                  <c:v>36625</c:v>
                </c:pt>
                <c:pt idx="4849">
                  <c:v>36626</c:v>
                </c:pt>
                <c:pt idx="4850">
                  <c:v>36627</c:v>
                </c:pt>
                <c:pt idx="4851">
                  <c:v>36628</c:v>
                </c:pt>
                <c:pt idx="4852">
                  <c:v>36629</c:v>
                </c:pt>
                <c:pt idx="4853">
                  <c:v>36630</c:v>
                </c:pt>
                <c:pt idx="4854">
                  <c:v>36631</c:v>
                </c:pt>
                <c:pt idx="4855">
                  <c:v>36632</c:v>
                </c:pt>
                <c:pt idx="4856">
                  <c:v>36633</c:v>
                </c:pt>
                <c:pt idx="4857">
                  <c:v>36634</c:v>
                </c:pt>
                <c:pt idx="4858">
                  <c:v>36635</c:v>
                </c:pt>
                <c:pt idx="4859">
                  <c:v>36636</c:v>
                </c:pt>
                <c:pt idx="4860">
                  <c:v>36637</c:v>
                </c:pt>
                <c:pt idx="4861">
                  <c:v>36638</c:v>
                </c:pt>
                <c:pt idx="4862">
                  <c:v>36639</c:v>
                </c:pt>
                <c:pt idx="4863">
                  <c:v>36640</c:v>
                </c:pt>
                <c:pt idx="4864">
                  <c:v>36641</c:v>
                </c:pt>
                <c:pt idx="4865">
                  <c:v>36642</c:v>
                </c:pt>
                <c:pt idx="4866">
                  <c:v>36643</c:v>
                </c:pt>
                <c:pt idx="4867">
                  <c:v>36644</c:v>
                </c:pt>
                <c:pt idx="4868">
                  <c:v>36645</c:v>
                </c:pt>
                <c:pt idx="4869">
                  <c:v>36646</c:v>
                </c:pt>
                <c:pt idx="4870">
                  <c:v>36647</c:v>
                </c:pt>
                <c:pt idx="4871">
                  <c:v>36648</c:v>
                </c:pt>
                <c:pt idx="4872">
                  <c:v>36649</c:v>
                </c:pt>
                <c:pt idx="4873">
                  <c:v>36650</c:v>
                </c:pt>
                <c:pt idx="4874">
                  <c:v>36651</c:v>
                </c:pt>
                <c:pt idx="4875">
                  <c:v>36652</c:v>
                </c:pt>
                <c:pt idx="4876">
                  <c:v>36653</c:v>
                </c:pt>
                <c:pt idx="4877">
                  <c:v>36654</c:v>
                </c:pt>
                <c:pt idx="4878">
                  <c:v>36655</c:v>
                </c:pt>
                <c:pt idx="4879">
                  <c:v>36656</c:v>
                </c:pt>
                <c:pt idx="4880">
                  <c:v>36657</c:v>
                </c:pt>
                <c:pt idx="4881">
                  <c:v>36658</c:v>
                </c:pt>
                <c:pt idx="4882">
                  <c:v>36659</c:v>
                </c:pt>
                <c:pt idx="4883">
                  <c:v>36660</c:v>
                </c:pt>
                <c:pt idx="4884">
                  <c:v>36661</c:v>
                </c:pt>
                <c:pt idx="4885">
                  <c:v>36662</c:v>
                </c:pt>
                <c:pt idx="4886">
                  <c:v>36663</c:v>
                </c:pt>
                <c:pt idx="4887">
                  <c:v>36664</c:v>
                </c:pt>
                <c:pt idx="4888">
                  <c:v>36665</c:v>
                </c:pt>
                <c:pt idx="4889">
                  <c:v>36666</c:v>
                </c:pt>
                <c:pt idx="4890">
                  <c:v>36667</c:v>
                </c:pt>
                <c:pt idx="4891">
                  <c:v>36668</c:v>
                </c:pt>
                <c:pt idx="4892">
                  <c:v>36669</c:v>
                </c:pt>
                <c:pt idx="4893">
                  <c:v>36670</c:v>
                </c:pt>
                <c:pt idx="4894">
                  <c:v>36671</c:v>
                </c:pt>
                <c:pt idx="4895">
                  <c:v>36672</c:v>
                </c:pt>
                <c:pt idx="4896">
                  <c:v>36673</c:v>
                </c:pt>
                <c:pt idx="4897">
                  <c:v>36674</c:v>
                </c:pt>
                <c:pt idx="4898">
                  <c:v>36675</c:v>
                </c:pt>
                <c:pt idx="4899">
                  <c:v>36676</c:v>
                </c:pt>
                <c:pt idx="4900">
                  <c:v>36677</c:v>
                </c:pt>
                <c:pt idx="4901">
                  <c:v>36678</c:v>
                </c:pt>
                <c:pt idx="4902">
                  <c:v>36679</c:v>
                </c:pt>
                <c:pt idx="4903">
                  <c:v>36680</c:v>
                </c:pt>
                <c:pt idx="4904">
                  <c:v>36681</c:v>
                </c:pt>
                <c:pt idx="4905">
                  <c:v>36682</c:v>
                </c:pt>
                <c:pt idx="4906">
                  <c:v>36683</c:v>
                </c:pt>
                <c:pt idx="4907">
                  <c:v>36684</c:v>
                </c:pt>
                <c:pt idx="4908">
                  <c:v>36685</c:v>
                </c:pt>
                <c:pt idx="4909">
                  <c:v>36686</c:v>
                </c:pt>
                <c:pt idx="4910">
                  <c:v>36687</c:v>
                </c:pt>
                <c:pt idx="4911">
                  <c:v>36688</c:v>
                </c:pt>
                <c:pt idx="4912">
                  <c:v>36689</c:v>
                </c:pt>
                <c:pt idx="4913">
                  <c:v>36690</c:v>
                </c:pt>
                <c:pt idx="4914">
                  <c:v>36691</c:v>
                </c:pt>
                <c:pt idx="4915">
                  <c:v>36692</c:v>
                </c:pt>
                <c:pt idx="4916">
                  <c:v>36693</c:v>
                </c:pt>
                <c:pt idx="4917">
                  <c:v>36694</c:v>
                </c:pt>
                <c:pt idx="4918">
                  <c:v>36695</c:v>
                </c:pt>
                <c:pt idx="4919">
                  <c:v>36696</c:v>
                </c:pt>
                <c:pt idx="4920">
                  <c:v>36697</c:v>
                </c:pt>
                <c:pt idx="4921">
                  <c:v>36698</c:v>
                </c:pt>
                <c:pt idx="4922">
                  <c:v>36699</c:v>
                </c:pt>
                <c:pt idx="4923">
                  <c:v>36700</c:v>
                </c:pt>
                <c:pt idx="4924">
                  <c:v>36701</c:v>
                </c:pt>
                <c:pt idx="4925">
                  <c:v>36702</c:v>
                </c:pt>
                <c:pt idx="4926">
                  <c:v>36703</c:v>
                </c:pt>
                <c:pt idx="4927">
                  <c:v>36704</c:v>
                </c:pt>
                <c:pt idx="4928">
                  <c:v>36705</c:v>
                </c:pt>
                <c:pt idx="4929">
                  <c:v>36706</c:v>
                </c:pt>
                <c:pt idx="4930">
                  <c:v>36707</c:v>
                </c:pt>
                <c:pt idx="4931">
                  <c:v>36708</c:v>
                </c:pt>
                <c:pt idx="4932">
                  <c:v>36709</c:v>
                </c:pt>
                <c:pt idx="4933">
                  <c:v>36710</c:v>
                </c:pt>
                <c:pt idx="4934">
                  <c:v>36711</c:v>
                </c:pt>
                <c:pt idx="4935">
                  <c:v>36712</c:v>
                </c:pt>
                <c:pt idx="4936">
                  <c:v>36713</c:v>
                </c:pt>
                <c:pt idx="4937">
                  <c:v>36714</c:v>
                </c:pt>
                <c:pt idx="4938">
                  <c:v>36715</c:v>
                </c:pt>
                <c:pt idx="4939">
                  <c:v>36716</c:v>
                </c:pt>
                <c:pt idx="4940">
                  <c:v>36717</c:v>
                </c:pt>
                <c:pt idx="4941">
                  <c:v>36718</c:v>
                </c:pt>
                <c:pt idx="4942">
                  <c:v>36719</c:v>
                </c:pt>
                <c:pt idx="4943">
                  <c:v>36720</c:v>
                </c:pt>
                <c:pt idx="4944">
                  <c:v>36721</c:v>
                </c:pt>
                <c:pt idx="4945">
                  <c:v>36722</c:v>
                </c:pt>
                <c:pt idx="4946">
                  <c:v>36723</c:v>
                </c:pt>
                <c:pt idx="4947">
                  <c:v>36724</c:v>
                </c:pt>
                <c:pt idx="4948">
                  <c:v>36725</c:v>
                </c:pt>
                <c:pt idx="4949">
                  <c:v>36726</c:v>
                </c:pt>
                <c:pt idx="4950">
                  <c:v>36727</c:v>
                </c:pt>
                <c:pt idx="4951">
                  <c:v>36728</c:v>
                </c:pt>
                <c:pt idx="4952">
                  <c:v>36729</c:v>
                </c:pt>
                <c:pt idx="4953">
                  <c:v>36730</c:v>
                </c:pt>
                <c:pt idx="4954">
                  <c:v>36731</c:v>
                </c:pt>
                <c:pt idx="4955">
                  <c:v>36732</c:v>
                </c:pt>
                <c:pt idx="4956">
                  <c:v>36733</c:v>
                </c:pt>
                <c:pt idx="4957">
                  <c:v>36734</c:v>
                </c:pt>
                <c:pt idx="4958">
                  <c:v>36735</c:v>
                </c:pt>
                <c:pt idx="4959">
                  <c:v>36736</c:v>
                </c:pt>
                <c:pt idx="4960">
                  <c:v>36737</c:v>
                </c:pt>
                <c:pt idx="4961">
                  <c:v>36738</c:v>
                </c:pt>
                <c:pt idx="4962">
                  <c:v>36739</c:v>
                </c:pt>
                <c:pt idx="4963">
                  <c:v>36740</c:v>
                </c:pt>
                <c:pt idx="4964">
                  <c:v>36741</c:v>
                </c:pt>
                <c:pt idx="4965">
                  <c:v>36742</c:v>
                </c:pt>
                <c:pt idx="4966">
                  <c:v>36743</c:v>
                </c:pt>
                <c:pt idx="4967">
                  <c:v>36744</c:v>
                </c:pt>
                <c:pt idx="4968">
                  <c:v>36745</c:v>
                </c:pt>
                <c:pt idx="4969">
                  <c:v>36746</c:v>
                </c:pt>
                <c:pt idx="4970">
                  <c:v>36747</c:v>
                </c:pt>
                <c:pt idx="4971">
                  <c:v>36748</c:v>
                </c:pt>
                <c:pt idx="4972">
                  <c:v>36749</c:v>
                </c:pt>
                <c:pt idx="4973">
                  <c:v>36750</c:v>
                </c:pt>
                <c:pt idx="4974">
                  <c:v>36751</c:v>
                </c:pt>
                <c:pt idx="4975">
                  <c:v>36752</c:v>
                </c:pt>
                <c:pt idx="4976">
                  <c:v>36753</c:v>
                </c:pt>
                <c:pt idx="4977">
                  <c:v>36754</c:v>
                </c:pt>
                <c:pt idx="4978">
                  <c:v>36755</c:v>
                </c:pt>
                <c:pt idx="4979">
                  <c:v>36756</c:v>
                </c:pt>
                <c:pt idx="4980">
                  <c:v>36757</c:v>
                </c:pt>
                <c:pt idx="4981">
                  <c:v>36758</c:v>
                </c:pt>
                <c:pt idx="4982">
                  <c:v>36759</c:v>
                </c:pt>
                <c:pt idx="4983">
                  <c:v>36760</c:v>
                </c:pt>
                <c:pt idx="4984">
                  <c:v>36761</c:v>
                </c:pt>
                <c:pt idx="4985">
                  <c:v>36762</c:v>
                </c:pt>
                <c:pt idx="4986">
                  <c:v>36763</c:v>
                </c:pt>
                <c:pt idx="4987">
                  <c:v>36764</c:v>
                </c:pt>
                <c:pt idx="4988">
                  <c:v>36765</c:v>
                </c:pt>
                <c:pt idx="4989">
                  <c:v>36766</c:v>
                </c:pt>
                <c:pt idx="4990">
                  <c:v>36767</c:v>
                </c:pt>
                <c:pt idx="4991">
                  <c:v>36768</c:v>
                </c:pt>
                <c:pt idx="4992">
                  <c:v>36769</c:v>
                </c:pt>
                <c:pt idx="4993">
                  <c:v>36770</c:v>
                </c:pt>
                <c:pt idx="4994">
                  <c:v>36771</c:v>
                </c:pt>
                <c:pt idx="4995">
                  <c:v>36772</c:v>
                </c:pt>
                <c:pt idx="4996">
                  <c:v>36773</c:v>
                </c:pt>
                <c:pt idx="4997">
                  <c:v>36774</c:v>
                </c:pt>
                <c:pt idx="4998">
                  <c:v>36775</c:v>
                </c:pt>
                <c:pt idx="4999">
                  <c:v>36776</c:v>
                </c:pt>
                <c:pt idx="5000">
                  <c:v>36777</c:v>
                </c:pt>
                <c:pt idx="5001">
                  <c:v>36778</c:v>
                </c:pt>
                <c:pt idx="5002">
                  <c:v>36779</c:v>
                </c:pt>
                <c:pt idx="5003">
                  <c:v>36780</c:v>
                </c:pt>
                <c:pt idx="5004">
                  <c:v>36781</c:v>
                </c:pt>
                <c:pt idx="5005">
                  <c:v>36782</c:v>
                </c:pt>
                <c:pt idx="5006">
                  <c:v>36783</c:v>
                </c:pt>
                <c:pt idx="5007">
                  <c:v>36784</c:v>
                </c:pt>
                <c:pt idx="5008">
                  <c:v>36785</c:v>
                </c:pt>
                <c:pt idx="5009">
                  <c:v>36786</c:v>
                </c:pt>
                <c:pt idx="5010">
                  <c:v>36787</c:v>
                </c:pt>
                <c:pt idx="5011">
                  <c:v>36788</c:v>
                </c:pt>
                <c:pt idx="5012">
                  <c:v>36789</c:v>
                </c:pt>
                <c:pt idx="5013">
                  <c:v>36790</c:v>
                </c:pt>
                <c:pt idx="5014">
                  <c:v>36791</c:v>
                </c:pt>
                <c:pt idx="5015">
                  <c:v>36792</c:v>
                </c:pt>
                <c:pt idx="5016">
                  <c:v>36793</c:v>
                </c:pt>
                <c:pt idx="5017">
                  <c:v>36794</c:v>
                </c:pt>
                <c:pt idx="5018">
                  <c:v>36795</c:v>
                </c:pt>
                <c:pt idx="5019">
                  <c:v>36796</c:v>
                </c:pt>
                <c:pt idx="5020">
                  <c:v>36797</c:v>
                </c:pt>
                <c:pt idx="5021">
                  <c:v>36798</c:v>
                </c:pt>
                <c:pt idx="5022">
                  <c:v>36799</c:v>
                </c:pt>
                <c:pt idx="5023">
                  <c:v>36800</c:v>
                </c:pt>
                <c:pt idx="5024">
                  <c:v>36801</c:v>
                </c:pt>
                <c:pt idx="5025">
                  <c:v>36802</c:v>
                </c:pt>
                <c:pt idx="5026">
                  <c:v>36803</c:v>
                </c:pt>
                <c:pt idx="5027">
                  <c:v>36804</c:v>
                </c:pt>
                <c:pt idx="5028">
                  <c:v>36805</c:v>
                </c:pt>
                <c:pt idx="5029">
                  <c:v>36806</c:v>
                </c:pt>
                <c:pt idx="5030">
                  <c:v>36807</c:v>
                </c:pt>
                <c:pt idx="5031">
                  <c:v>36808</c:v>
                </c:pt>
                <c:pt idx="5032">
                  <c:v>36809</c:v>
                </c:pt>
                <c:pt idx="5033">
                  <c:v>36810</c:v>
                </c:pt>
                <c:pt idx="5034">
                  <c:v>36811</c:v>
                </c:pt>
                <c:pt idx="5035">
                  <c:v>36812</c:v>
                </c:pt>
                <c:pt idx="5036">
                  <c:v>36813</c:v>
                </c:pt>
                <c:pt idx="5037">
                  <c:v>36814</c:v>
                </c:pt>
                <c:pt idx="5038">
                  <c:v>36815</c:v>
                </c:pt>
                <c:pt idx="5039">
                  <c:v>36816</c:v>
                </c:pt>
                <c:pt idx="5040">
                  <c:v>36817</c:v>
                </c:pt>
                <c:pt idx="5041">
                  <c:v>36818</c:v>
                </c:pt>
                <c:pt idx="5042">
                  <c:v>36819</c:v>
                </c:pt>
                <c:pt idx="5043">
                  <c:v>36820</c:v>
                </c:pt>
                <c:pt idx="5044">
                  <c:v>36821</c:v>
                </c:pt>
                <c:pt idx="5045">
                  <c:v>36822</c:v>
                </c:pt>
                <c:pt idx="5046">
                  <c:v>36823</c:v>
                </c:pt>
                <c:pt idx="5047">
                  <c:v>36824</c:v>
                </c:pt>
                <c:pt idx="5048">
                  <c:v>36825</c:v>
                </c:pt>
                <c:pt idx="5049">
                  <c:v>36826</c:v>
                </c:pt>
                <c:pt idx="5050">
                  <c:v>36827</c:v>
                </c:pt>
                <c:pt idx="5051">
                  <c:v>36828</c:v>
                </c:pt>
                <c:pt idx="5052">
                  <c:v>36829</c:v>
                </c:pt>
                <c:pt idx="5053">
                  <c:v>36830</c:v>
                </c:pt>
                <c:pt idx="5054">
                  <c:v>36831</c:v>
                </c:pt>
                <c:pt idx="5055">
                  <c:v>36832</c:v>
                </c:pt>
                <c:pt idx="5056">
                  <c:v>36833</c:v>
                </c:pt>
                <c:pt idx="5057">
                  <c:v>36834</c:v>
                </c:pt>
                <c:pt idx="5058">
                  <c:v>36835</c:v>
                </c:pt>
                <c:pt idx="5059">
                  <c:v>36836</c:v>
                </c:pt>
                <c:pt idx="5060">
                  <c:v>36837</c:v>
                </c:pt>
                <c:pt idx="5061">
                  <c:v>36838</c:v>
                </c:pt>
                <c:pt idx="5062">
                  <c:v>36839</c:v>
                </c:pt>
                <c:pt idx="5063">
                  <c:v>36840</c:v>
                </c:pt>
                <c:pt idx="5064">
                  <c:v>36841</c:v>
                </c:pt>
                <c:pt idx="5065">
                  <c:v>36842</c:v>
                </c:pt>
                <c:pt idx="5066">
                  <c:v>36843</c:v>
                </c:pt>
                <c:pt idx="5067">
                  <c:v>36844</c:v>
                </c:pt>
                <c:pt idx="5068">
                  <c:v>36845</c:v>
                </c:pt>
                <c:pt idx="5069">
                  <c:v>36846</c:v>
                </c:pt>
                <c:pt idx="5070">
                  <c:v>36847</c:v>
                </c:pt>
                <c:pt idx="5071">
                  <c:v>36848</c:v>
                </c:pt>
                <c:pt idx="5072">
                  <c:v>36849</c:v>
                </c:pt>
                <c:pt idx="5073">
                  <c:v>36850</c:v>
                </c:pt>
                <c:pt idx="5074">
                  <c:v>36851</c:v>
                </c:pt>
                <c:pt idx="5075">
                  <c:v>36852</c:v>
                </c:pt>
                <c:pt idx="5076">
                  <c:v>36853</c:v>
                </c:pt>
                <c:pt idx="5077">
                  <c:v>36854</c:v>
                </c:pt>
                <c:pt idx="5078">
                  <c:v>36855</c:v>
                </c:pt>
                <c:pt idx="5079">
                  <c:v>36856</c:v>
                </c:pt>
                <c:pt idx="5080">
                  <c:v>36857</c:v>
                </c:pt>
                <c:pt idx="5081">
                  <c:v>36858</c:v>
                </c:pt>
                <c:pt idx="5082">
                  <c:v>36859</c:v>
                </c:pt>
                <c:pt idx="5083">
                  <c:v>36860</c:v>
                </c:pt>
                <c:pt idx="5084">
                  <c:v>36861</c:v>
                </c:pt>
                <c:pt idx="5085">
                  <c:v>36862</c:v>
                </c:pt>
                <c:pt idx="5086">
                  <c:v>36863</c:v>
                </c:pt>
                <c:pt idx="5087">
                  <c:v>36864</c:v>
                </c:pt>
                <c:pt idx="5088">
                  <c:v>36865</c:v>
                </c:pt>
                <c:pt idx="5089">
                  <c:v>36866</c:v>
                </c:pt>
                <c:pt idx="5090">
                  <c:v>36867</c:v>
                </c:pt>
                <c:pt idx="5091">
                  <c:v>36868</c:v>
                </c:pt>
                <c:pt idx="5092">
                  <c:v>36869</c:v>
                </c:pt>
                <c:pt idx="5093">
                  <c:v>36870</c:v>
                </c:pt>
                <c:pt idx="5094">
                  <c:v>36871</c:v>
                </c:pt>
                <c:pt idx="5095">
                  <c:v>36872</c:v>
                </c:pt>
                <c:pt idx="5096">
                  <c:v>36873</c:v>
                </c:pt>
                <c:pt idx="5097">
                  <c:v>36874</c:v>
                </c:pt>
                <c:pt idx="5098">
                  <c:v>36875</c:v>
                </c:pt>
                <c:pt idx="5099">
                  <c:v>36876</c:v>
                </c:pt>
                <c:pt idx="5100">
                  <c:v>36877</c:v>
                </c:pt>
                <c:pt idx="5101">
                  <c:v>36878</c:v>
                </c:pt>
                <c:pt idx="5102">
                  <c:v>36879</c:v>
                </c:pt>
                <c:pt idx="5103">
                  <c:v>36880</c:v>
                </c:pt>
                <c:pt idx="5104">
                  <c:v>36881</c:v>
                </c:pt>
                <c:pt idx="5105">
                  <c:v>36882</c:v>
                </c:pt>
                <c:pt idx="5106">
                  <c:v>36883</c:v>
                </c:pt>
                <c:pt idx="5107">
                  <c:v>36884</c:v>
                </c:pt>
                <c:pt idx="5108">
                  <c:v>36885</c:v>
                </c:pt>
                <c:pt idx="5109">
                  <c:v>36886</c:v>
                </c:pt>
                <c:pt idx="5110">
                  <c:v>36887</c:v>
                </c:pt>
                <c:pt idx="5111">
                  <c:v>36888</c:v>
                </c:pt>
                <c:pt idx="5112">
                  <c:v>36889</c:v>
                </c:pt>
                <c:pt idx="5113">
                  <c:v>36890</c:v>
                </c:pt>
                <c:pt idx="5114">
                  <c:v>36891</c:v>
                </c:pt>
                <c:pt idx="5115">
                  <c:v>36892</c:v>
                </c:pt>
                <c:pt idx="5116">
                  <c:v>36893</c:v>
                </c:pt>
                <c:pt idx="5117">
                  <c:v>36894</c:v>
                </c:pt>
                <c:pt idx="5118">
                  <c:v>36895</c:v>
                </c:pt>
                <c:pt idx="5119">
                  <c:v>36896</c:v>
                </c:pt>
                <c:pt idx="5120">
                  <c:v>36897</c:v>
                </c:pt>
                <c:pt idx="5121">
                  <c:v>36898</c:v>
                </c:pt>
                <c:pt idx="5122">
                  <c:v>36899</c:v>
                </c:pt>
                <c:pt idx="5123">
                  <c:v>36900</c:v>
                </c:pt>
                <c:pt idx="5124">
                  <c:v>36901</c:v>
                </c:pt>
                <c:pt idx="5125">
                  <c:v>36902</c:v>
                </c:pt>
                <c:pt idx="5126">
                  <c:v>36903</c:v>
                </c:pt>
                <c:pt idx="5127">
                  <c:v>36904</c:v>
                </c:pt>
                <c:pt idx="5128">
                  <c:v>36905</c:v>
                </c:pt>
                <c:pt idx="5129">
                  <c:v>36906</c:v>
                </c:pt>
                <c:pt idx="5130">
                  <c:v>36907</c:v>
                </c:pt>
                <c:pt idx="5131">
                  <c:v>36908</c:v>
                </c:pt>
                <c:pt idx="5132">
                  <c:v>36909</c:v>
                </c:pt>
                <c:pt idx="5133">
                  <c:v>36910</c:v>
                </c:pt>
                <c:pt idx="5134">
                  <c:v>36911</c:v>
                </c:pt>
                <c:pt idx="5135">
                  <c:v>36912</c:v>
                </c:pt>
                <c:pt idx="5136">
                  <c:v>36913</c:v>
                </c:pt>
                <c:pt idx="5137">
                  <c:v>36914</c:v>
                </c:pt>
                <c:pt idx="5138">
                  <c:v>36915</c:v>
                </c:pt>
                <c:pt idx="5139">
                  <c:v>36916</c:v>
                </c:pt>
                <c:pt idx="5140">
                  <c:v>36917</c:v>
                </c:pt>
                <c:pt idx="5141">
                  <c:v>36918</c:v>
                </c:pt>
                <c:pt idx="5142">
                  <c:v>36919</c:v>
                </c:pt>
                <c:pt idx="5143">
                  <c:v>36920</c:v>
                </c:pt>
                <c:pt idx="5144">
                  <c:v>36921</c:v>
                </c:pt>
                <c:pt idx="5145">
                  <c:v>36922</c:v>
                </c:pt>
                <c:pt idx="5146">
                  <c:v>36923</c:v>
                </c:pt>
                <c:pt idx="5147">
                  <c:v>36924</c:v>
                </c:pt>
                <c:pt idx="5148">
                  <c:v>36925</c:v>
                </c:pt>
                <c:pt idx="5149">
                  <c:v>36926</c:v>
                </c:pt>
                <c:pt idx="5150">
                  <c:v>36927</c:v>
                </c:pt>
                <c:pt idx="5151">
                  <c:v>36928</c:v>
                </c:pt>
                <c:pt idx="5152">
                  <c:v>36929</c:v>
                </c:pt>
                <c:pt idx="5153">
                  <c:v>36930</c:v>
                </c:pt>
                <c:pt idx="5154">
                  <c:v>36931</c:v>
                </c:pt>
                <c:pt idx="5155">
                  <c:v>36932</c:v>
                </c:pt>
                <c:pt idx="5156">
                  <c:v>36933</c:v>
                </c:pt>
                <c:pt idx="5157">
                  <c:v>36934</c:v>
                </c:pt>
                <c:pt idx="5158">
                  <c:v>36935</c:v>
                </c:pt>
                <c:pt idx="5159">
                  <c:v>36936</c:v>
                </c:pt>
                <c:pt idx="5160">
                  <c:v>36937</c:v>
                </c:pt>
                <c:pt idx="5161">
                  <c:v>36938</c:v>
                </c:pt>
                <c:pt idx="5162">
                  <c:v>36939</c:v>
                </c:pt>
                <c:pt idx="5163">
                  <c:v>36940</c:v>
                </c:pt>
                <c:pt idx="5164">
                  <c:v>36941</c:v>
                </c:pt>
                <c:pt idx="5165">
                  <c:v>36942</c:v>
                </c:pt>
                <c:pt idx="5166">
                  <c:v>36943</c:v>
                </c:pt>
                <c:pt idx="5167">
                  <c:v>36944</c:v>
                </c:pt>
                <c:pt idx="5168">
                  <c:v>36945</c:v>
                </c:pt>
                <c:pt idx="5169">
                  <c:v>36946</c:v>
                </c:pt>
                <c:pt idx="5170">
                  <c:v>36947</c:v>
                </c:pt>
                <c:pt idx="5171">
                  <c:v>36948</c:v>
                </c:pt>
                <c:pt idx="5172">
                  <c:v>36949</c:v>
                </c:pt>
                <c:pt idx="5173">
                  <c:v>36950</c:v>
                </c:pt>
                <c:pt idx="5174">
                  <c:v>36951</c:v>
                </c:pt>
                <c:pt idx="5175">
                  <c:v>36952</c:v>
                </c:pt>
                <c:pt idx="5176">
                  <c:v>36953</c:v>
                </c:pt>
                <c:pt idx="5177">
                  <c:v>36954</c:v>
                </c:pt>
                <c:pt idx="5178">
                  <c:v>36955</c:v>
                </c:pt>
                <c:pt idx="5179">
                  <c:v>36956</c:v>
                </c:pt>
                <c:pt idx="5180">
                  <c:v>36957</c:v>
                </c:pt>
                <c:pt idx="5181">
                  <c:v>36958</c:v>
                </c:pt>
                <c:pt idx="5182">
                  <c:v>36959</c:v>
                </c:pt>
                <c:pt idx="5183">
                  <c:v>36960</c:v>
                </c:pt>
                <c:pt idx="5184">
                  <c:v>36961</c:v>
                </c:pt>
                <c:pt idx="5185">
                  <c:v>36962</c:v>
                </c:pt>
                <c:pt idx="5186">
                  <c:v>36963</c:v>
                </c:pt>
                <c:pt idx="5187">
                  <c:v>36964</c:v>
                </c:pt>
                <c:pt idx="5188">
                  <c:v>36965</c:v>
                </c:pt>
                <c:pt idx="5189">
                  <c:v>36966</c:v>
                </c:pt>
                <c:pt idx="5190">
                  <c:v>36967</c:v>
                </c:pt>
                <c:pt idx="5191">
                  <c:v>36968</c:v>
                </c:pt>
                <c:pt idx="5192">
                  <c:v>36969</c:v>
                </c:pt>
                <c:pt idx="5193">
                  <c:v>36970</c:v>
                </c:pt>
                <c:pt idx="5194">
                  <c:v>36971</c:v>
                </c:pt>
                <c:pt idx="5195">
                  <c:v>36972</c:v>
                </c:pt>
                <c:pt idx="5196">
                  <c:v>36973</c:v>
                </c:pt>
                <c:pt idx="5197">
                  <c:v>36974</c:v>
                </c:pt>
                <c:pt idx="5198">
                  <c:v>36975</c:v>
                </c:pt>
                <c:pt idx="5199">
                  <c:v>36976</c:v>
                </c:pt>
                <c:pt idx="5200">
                  <c:v>36977</c:v>
                </c:pt>
                <c:pt idx="5201">
                  <c:v>36978</c:v>
                </c:pt>
                <c:pt idx="5202">
                  <c:v>36979</c:v>
                </c:pt>
                <c:pt idx="5203">
                  <c:v>36980</c:v>
                </c:pt>
                <c:pt idx="5204">
                  <c:v>36981</c:v>
                </c:pt>
                <c:pt idx="5205">
                  <c:v>36982</c:v>
                </c:pt>
                <c:pt idx="5206">
                  <c:v>36983</c:v>
                </c:pt>
                <c:pt idx="5207">
                  <c:v>36984</c:v>
                </c:pt>
                <c:pt idx="5208">
                  <c:v>36985</c:v>
                </c:pt>
                <c:pt idx="5209">
                  <c:v>36986</c:v>
                </c:pt>
                <c:pt idx="5210">
                  <c:v>36987</c:v>
                </c:pt>
                <c:pt idx="5211">
                  <c:v>36988</c:v>
                </c:pt>
                <c:pt idx="5212">
                  <c:v>36989</c:v>
                </c:pt>
                <c:pt idx="5213">
                  <c:v>36990</c:v>
                </c:pt>
                <c:pt idx="5214">
                  <c:v>36991</c:v>
                </c:pt>
                <c:pt idx="5215">
                  <c:v>36992</c:v>
                </c:pt>
                <c:pt idx="5216">
                  <c:v>36993</c:v>
                </c:pt>
                <c:pt idx="5217">
                  <c:v>36994</c:v>
                </c:pt>
                <c:pt idx="5218">
                  <c:v>36995</c:v>
                </c:pt>
                <c:pt idx="5219">
                  <c:v>36996</c:v>
                </c:pt>
                <c:pt idx="5220">
                  <c:v>36997</c:v>
                </c:pt>
                <c:pt idx="5221">
                  <c:v>36998</c:v>
                </c:pt>
                <c:pt idx="5222">
                  <c:v>36999</c:v>
                </c:pt>
                <c:pt idx="5223">
                  <c:v>37000</c:v>
                </c:pt>
                <c:pt idx="5224">
                  <c:v>37001</c:v>
                </c:pt>
                <c:pt idx="5225">
                  <c:v>37002</c:v>
                </c:pt>
                <c:pt idx="5226">
                  <c:v>37003</c:v>
                </c:pt>
                <c:pt idx="5227">
                  <c:v>37004</c:v>
                </c:pt>
                <c:pt idx="5228">
                  <c:v>37005</c:v>
                </c:pt>
                <c:pt idx="5229">
                  <c:v>37006</c:v>
                </c:pt>
                <c:pt idx="5230">
                  <c:v>37007</c:v>
                </c:pt>
                <c:pt idx="5231">
                  <c:v>37008</c:v>
                </c:pt>
                <c:pt idx="5232">
                  <c:v>37009</c:v>
                </c:pt>
                <c:pt idx="5233">
                  <c:v>37010</c:v>
                </c:pt>
                <c:pt idx="5234">
                  <c:v>37011</c:v>
                </c:pt>
                <c:pt idx="5235">
                  <c:v>37012</c:v>
                </c:pt>
                <c:pt idx="5236">
                  <c:v>37013</c:v>
                </c:pt>
                <c:pt idx="5237">
                  <c:v>37014</c:v>
                </c:pt>
                <c:pt idx="5238">
                  <c:v>37015</c:v>
                </c:pt>
                <c:pt idx="5239">
                  <c:v>37016</c:v>
                </c:pt>
                <c:pt idx="5240">
                  <c:v>37017</c:v>
                </c:pt>
                <c:pt idx="5241">
                  <c:v>37018</c:v>
                </c:pt>
                <c:pt idx="5242">
                  <c:v>37019</c:v>
                </c:pt>
                <c:pt idx="5243">
                  <c:v>37020</c:v>
                </c:pt>
                <c:pt idx="5244">
                  <c:v>37021</c:v>
                </c:pt>
                <c:pt idx="5245">
                  <c:v>37022</c:v>
                </c:pt>
                <c:pt idx="5246">
                  <c:v>37023</c:v>
                </c:pt>
                <c:pt idx="5247">
                  <c:v>37024</c:v>
                </c:pt>
                <c:pt idx="5248">
                  <c:v>37025</c:v>
                </c:pt>
                <c:pt idx="5249">
                  <c:v>37026</c:v>
                </c:pt>
                <c:pt idx="5250">
                  <c:v>37027</c:v>
                </c:pt>
                <c:pt idx="5251">
                  <c:v>37028</c:v>
                </c:pt>
                <c:pt idx="5252">
                  <c:v>37029</c:v>
                </c:pt>
                <c:pt idx="5253">
                  <c:v>37030</c:v>
                </c:pt>
                <c:pt idx="5254">
                  <c:v>37031</c:v>
                </c:pt>
                <c:pt idx="5255">
                  <c:v>37032</c:v>
                </c:pt>
                <c:pt idx="5256">
                  <c:v>37033</c:v>
                </c:pt>
                <c:pt idx="5257">
                  <c:v>37034</c:v>
                </c:pt>
                <c:pt idx="5258">
                  <c:v>37035</c:v>
                </c:pt>
                <c:pt idx="5259">
                  <c:v>37036</c:v>
                </c:pt>
                <c:pt idx="5260">
                  <c:v>37037</c:v>
                </c:pt>
                <c:pt idx="5261">
                  <c:v>37038</c:v>
                </c:pt>
                <c:pt idx="5262">
                  <c:v>37039</c:v>
                </c:pt>
                <c:pt idx="5263">
                  <c:v>37040</c:v>
                </c:pt>
                <c:pt idx="5264">
                  <c:v>37041</c:v>
                </c:pt>
                <c:pt idx="5265">
                  <c:v>37042</c:v>
                </c:pt>
                <c:pt idx="5266">
                  <c:v>37043</c:v>
                </c:pt>
                <c:pt idx="5267">
                  <c:v>37044</c:v>
                </c:pt>
                <c:pt idx="5268">
                  <c:v>37045</c:v>
                </c:pt>
                <c:pt idx="5269">
                  <c:v>37046</c:v>
                </c:pt>
                <c:pt idx="5270">
                  <c:v>37047</c:v>
                </c:pt>
                <c:pt idx="5271">
                  <c:v>37048</c:v>
                </c:pt>
                <c:pt idx="5272">
                  <c:v>37049</c:v>
                </c:pt>
                <c:pt idx="5273">
                  <c:v>37050</c:v>
                </c:pt>
                <c:pt idx="5274">
                  <c:v>37051</c:v>
                </c:pt>
                <c:pt idx="5275">
                  <c:v>37052</c:v>
                </c:pt>
                <c:pt idx="5276">
                  <c:v>37053</c:v>
                </c:pt>
                <c:pt idx="5277">
                  <c:v>37054</c:v>
                </c:pt>
                <c:pt idx="5278">
                  <c:v>37055</c:v>
                </c:pt>
                <c:pt idx="5279">
                  <c:v>37056</c:v>
                </c:pt>
                <c:pt idx="5280">
                  <c:v>37057</c:v>
                </c:pt>
                <c:pt idx="5281">
                  <c:v>37058</c:v>
                </c:pt>
                <c:pt idx="5282">
                  <c:v>37059</c:v>
                </c:pt>
                <c:pt idx="5283">
                  <c:v>37060</c:v>
                </c:pt>
                <c:pt idx="5284">
                  <c:v>37061</c:v>
                </c:pt>
                <c:pt idx="5285">
                  <c:v>37062</c:v>
                </c:pt>
                <c:pt idx="5286">
                  <c:v>37063</c:v>
                </c:pt>
                <c:pt idx="5287">
                  <c:v>37064</c:v>
                </c:pt>
                <c:pt idx="5288">
                  <c:v>37065</c:v>
                </c:pt>
                <c:pt idx="5289">
                  <c:v>37066</c:v>
                </c:pt>
                <c:pt idx="5290">
                  <c:v>37067</c:v>
                </c:pt>
                <c:pt idx="5291">
                  <c:v>37068</c:v>
                </c:pt>
                <c:pt idx="5292">
                  <c:v>37069</c:v>
                </c:pt>
                <c:pt idx="5293">
                  <c:v>37070</c:v>
                </c:pt>
                <c:pt idx="5294">
                  <c:v>37071</c:v>
                </c:pt>
                <c:pt idx="5295">
                  <c:v>37072</c:v>
                </c:pt>
                <c:pt idx="5296">
                  <c:v>37073</c:v>
                </c:pt>
                <c:pt idx="5297">
                  <c:v>37074</c:v>
                </c:pt>
                <c:pt idx="5298">
                  <c:v>37075</c:v>
                </c:pt>
                <c:pt idx="5299">
                  <c:v>37076</c:v>
                </c:pt>
                <c:pt idx="5300">
                  <c:v>37077</c:v>
                </c:pt>
                <c:pt idx="5301">
                  <c:v>37078</c:v>
                </c:pt>
                <c:pt idx="5302">
                  <c:v>37079</c:v>
                </c:pt>
                <c:pt idx="5303">
                  <c:v>37080</c:v>
                </c:pt>
                <c:pt idx="5304">
                  <c:v>37081</c:v>
                </c:pt>
                <c:pt idx="5305">
                  <c:v>37082</c:v>
                </c:pt>
                <c:pt idx="5306">
                  <c:v>37083</c:v>
                </c:pt>
                <c:pt idx="5307">
                  <c:v>37084</c:v>
                </c:pt>
                <c:pt idx="5308">
                  <c:v>37085</c:v>
                </c:pt>
                <c:pt idx="5309">
                  <c:v>37086</c:v>
                </c:pt>
                <c:pt idx="5310">
                  <c:v>37087</c:v>
                </c:pt>
                <c:pt idx="5311">
                  <c:v>37088</c:v>
                </c:pt>
                <c:pt idx="5312">
                  <c:v>37089</c:v>
                </c:pt>
                <c:pt idx="5313">
                  <c:v>37090</c:v>
                </c:pt>
                <c:pt idx="5314">
                  <c:v>37091</c:v>
                </c:pt>
                <c:pt idx="5315">
                  <c:v>37092</c:v>
                </c:pt>
                <c:pt idx="5316">
                  <c:v>37093</c:v>
                </c:pt>
                <c:pt idx="5317">
                  <c:v>37094</c:v>
                </c:pt>
                <c:pt idx="5318">
                  <c:v>37095</c:v>
                </c:pt>
                <c:pt idx="5319">
                  <c:v>37096</c:v>
                </c:pt>
                <c:pt idx="5320">
                  <c:v>37097</c:v>
                </c:pt>
                <c:pt idx="5321">
                  <c:v>37098</c:v>
                </c:pt>
                <c:pt idx="5322">
                  <c:v>37099</c:v>
                </c:pt>
                <c:pt idx="5323">
                  <c:v>37100</c:v>
                </c:pt>
                <c:pt idx="5324">
                  <c:v>37101</c:v>
                </c:pt>
                <c:pt idx="5325">
                  <c:v>37102</c:v>
                </c:pt>
                <c:pt idx="5326">
                  <c:v>37103</c:v>
                </c:pt>
                <c:pt idx="5327">
                  <c:v>37104</c:v>
                </c:pt>
                <c:pt idx="5328">
                  <c:v>37105</c:v>
                </c:pt>
                <c:pt idx="5329">
                  <c:v>37106</c:v>
                </c:pt>
                <c:pt idx="5330">
                  <c:v>37107</c:v>
                </c:pt>
                <c:pt idx="5331">
                  <c:v>37108</c:v>
                </c:pt>
                <c:pt idx="5332">
                  <c:v>37109</c:v>
                </c:pt>
                <c:pt idx="5333">
                  <c:v>37110</c:v>
                </c:pt>
                <c:pt idx="5334">
                  <c:v>37111</c:v>
                </c:pt>
                <c:pt idx="5335">
                  <c:v>37112</c:v>
                </c:pt>
                <c:pt idx="5336">
                  <c:v>37113</c:v>
                </c:pt>
                <c:pt idx="5337">
                  <c:v>37114</c:v>
                </c:pt>
                <c:pt idx="5338">
                  <c:v>37115</c:v>
                </c:pt>
                <c:pt idx="5339">
                  <c:v>37116</c:v>
                </c:pt>
                <c:pt idx="5340">
                  <c:v>37117</c:v>
                </c:pt>
                <c:pt idx="5341">
                  <c:v>37118</c:v>
                </c:pt>
                <c:pt idx="5342">
                  <c:v>37119</c:v>
                </c:pt>
                <c:pt idx="5343">
                  <c:v>37120</c:v>
                </c:pt>
                <c:pt idx="5344">
                  <c:v>37121</c:v>
                </c:pt>
                <c:pt idx="5345">
                  <c:v>37122</c:v>
                </c:pt>
                <c:pt idx="5346">
                  <c:v>37123</c:v>
                </c:pt>
                <c:pt idx="5347">
                  <c:v>37124</c:v>
                </c:pt>
                <c:pt idx="5348">
                  <c:v>37125</c:v>
                </c:pt>
                <c:pt idx="5349">
                  <c:v>37126</c:v>
                </c:pt>
                <c:pt idx="5350">
                  <c:v>37127</c:v>
                </c:pt>
                <c:pt idx="5351">
                  <c:v>37128</c:v>
                </c:pt>
                <c:pt idx="5352">
                  <c:v>37129</c:v>
                </c:pt>
                <c:pt idx="5353">
                  <c:v>37130</c:v>
                </c:pt>
                <c:pt idx="5354">
                  <c:v>37131</c:v>
                </c:pt>
                <c:pt idx="5355">
                  <c:v>37132</c:v>
                </c:pt>
                <c:pt idx="5356">
                  <c:v>37133</c:v>
                </c:pt>
                <c:pt idx="5357">
                  <c:v>37134</c:v>
                </c:pt>
                <c:pt idx="5358">
                  <c:v>37135</c:v>
                </c:pt>
                <c:pt idx="5359">
                  <c:v>37136</c:v>
                </c:pt>
                <c:pt idx="5360">
                  <c:v>37137</c:v>
                </c:pt>
                <c:pt idx="5361">
                  <c:v>37138</c:v>
                </c:pt>
                <c:pt idx="5362">
                  <c:v>37139</c:v>
                </c:pt>
                <c:pt idx="5363">
                  <c:v>37140</c:v>
                </c:pt>
                <c:pt idx="5364">
                  <c:v>37141</c:v>
                </c:pt>
                <c:pt idx="5365">
                  <c:v>37142</c:v>
                </c:pt>
                <c:pt idx="5366">
                  <c:v>37143</c:v>
                </c:pt>
                <c:pt idx="5367">
                  <c:v>37144</c:v>
                </c:pt>
                <c:pt idx="5368">
                  <c:v>37145</c:v>
                </c:pt>
                <c:pt idx="5369">
                  <c:v>37146</c:v>
                </c:pt>
                <c:pt idx="5370">
                  <c:v>37147</c:v>
                </c:pt>
                <c:pt idx="5371">
                  <c:v>37148</c:v>
                </c:pt>
                <c:pt idx="5372">
                  <c:v>37149</c:v>
                </c:pt>
                <c:pt idx="5373">
                  <c:v>37150</c:v>
                </c:pt>
                <c:pt idx="5374">
                  <c:v>37151</c:v>
                </c:pt>
                <c:pt idx="5375">
                  <c:v>37152</c:v>
                </c:pt>
                <c:pt idx="5376">
                  <c:v>37153</c:v>
                </c:pt>
                <c:pt idx="5377">
                  <c:v>37154</c:v>
                </c:pt>
                <c:pt idx="5378">
                  <c:v>37155</c:v>
                </c:pt>
                <c:pt idx="5379">
                  <c:v>37156</c:v>
                </c:pt>
                <c:pt idx="5380">
                  <c:v>37157</c:v>
                </c:pt>
                <c:pt idx="5381">
                  <c:v>37158</c:v>
                </c:pt>
                <c:pt idx="5382">
                  <c:v>37159</c:v>
                </c:pt>
                <c:pt idx="5383">
                  <c:v>37160</c:v>
                </c:pt>
                <c:pt idx="5384">
                  <c:v>37161</c:v>
                </c:pt>
                <c:pt idx="5385">
                  <c:v>37162</c:v>
                </c:pt>
                <c:pt idx="5386">
                  <c:v>37163</c:v>
                </c:pt>
                <c:pt idx="5387">
                  <c:v>37164</c:v>
                </c:pt>
                <c:pt idx="5388">
                  <c:v>37165</c:v>
                </c:pt>
                <c:pt idx="5389">
                  <c:v>37166</c:v>
                </c:pt>
                <c:pt idx="5390">
                  <c:v>37167</c:v>
                </c:pt>
                <c:pt idx="5391">
                  <c:v>37168</c:v>
                </c:pt>
                <c:pt idx="5392">
                  <c:v>37169</c:v>
                </c:pt>
                <c:pt idx="5393">
                  <c:v>37170</c:v>
                </c:pt>
                <c:pt idx="5394">
                  <c:v>37171</c:v>
                </c:pt>
                <c:pt idx="5395">
                  <c:v>37172</c:v>
                </c:pt>
                <c:pt idx="5396">
                  <c:v>37173</c:v>
                </c:pt>
                <c:pt idx="5397">
                  <c:v>37174</c:v>
                </c:pt>
                <c:pt idx="5398">
                  <c:v>37175</c:v>
                </c:pt>
                <c:pt idx="5399">
                  <c:v>37176</c:v>
                </c:pt>
                <c:pt idx="5400">
                  <c:v>37177</c:v>
                </c:pt>
                <c:pt idx="5401">
                  <c:v>37178</c:v>
                </c:pt>
                <c:pt idx="5402">
                  <c:v>37179</c:v>
                </c:pt>
                <c:pt idx="5403">
                  <c:v>37180</c:v>
                </c:pt>
                <c:pt idx="5404">
                  <c:v>37181</c:v>
                </c:pt>
                <c:pt idx="5405">
                  <c:v>37182</c:v>
                </c:pt>
                <c:pt idx="5406">
                  <c:v>37183</c:v>
                </c:pt>
                <c:pt idx="5407">
                  <c:v>37184</c:v>
                </c:pt>
                <c:pt idx="5408">
                  <c:v>37185</c:v>
                </c:pt>
                <c:pt idx="5409">
                  <c:v>37186</c:v>
                </c:pt>
                <c:pt idx="5410">
                  <c:v>37187</c:v>
                </c:pt>
                <c:pt idx="5411">
                  <c:v>37188</c:v>
                </c:pt>
                <c:pt idx="5412">
                  <c:v>37189</c:v>
                </c:pt>
                <c:pt idx="5413">
                  <c:v>37190</c:v>
                </c:pt>
                <c:pt idx="5414">
                  <c:v>37191</c:v>
                </c:pt>
                <c:pt idx="5415">
                  <c:v>37192</c:v>
                </c:pt>
                <c:pt idx="5416">
                  <c:v>37193</c:v>
                </c:pt>
                <c:pt idx="5417">
                  <c:v>37194</c:v>
                </c:pt>
                <c:pt idx="5418">
                  <c:v>37195</c:v>
                </c:pt>
                <c:pt idx="5419">
                  <c:v>37196</c:v>
                </c:pt>
                <c:pt idx="5420">
                  <c:v>37197</c:v>
                </c:pt>
                <c:pt idx="5421">
                  <c:v>37198</c:v>
                </c:pt>
                <c:pt idx="5422">
                  <c:v>37199</c:v>
                </c:pt>
                <c:pt idx="5423">
                  <c:v>37200</c:v>
                </c:pt>
                <c:pt idx="5424">
                  <c:v>37201</c:v>
                </c:pt>
                <c:pt idx="5425">
                  <c:v>37202</c:v>
                </c:pt>
                <c:pt idx="5426">
                  <c:v>37203</c:v>
                </c:pt>
                <c:pt idx="5427">
                  <c:v>37204</c:v>
                </c:pt>
                <c:pt idx="5428">
                  <c:v>37205</c:v>
                </c:pt>
                <c:pt idx="5429">
                  <c:v>37206</c:v>
                </c:pt>
                <c:pt idx="5430">
                  <c:v>37207</c:v>
                </c:pt>
                <c:pt idx="5431">
                  <c:v>37208</c:v>
                </c:pt>
                <c:pt idx="5432">
                  <c:v>37209</c:v>
                </c:pt>
                <c:pt idx="5433">
                  <c:v>37210</c:v>
                </c:pt>
                <c:pt idx="5434">
                  <c:v>37211</c:v>
                </c:pt>
                <c:pt idx="5435">
                  <c:v>37212</c:v>
                </c:pt>
                <c:pt idx="5436">
                  <c:v>37213</c:v>
                </c:pt>
                <c:pt idx="5437">
                  <c:v>37214</c:v>
                </c:pt>
                <c:pt idx="5438">
                  <c:v>37215</c:v>
                </c:pt>
                <c:pt idx="5439">
                  <c:v>37216</c:v>
                </c:pt>
                <c:pt idx="5440">
                  <c:v>37217</c:v>
                </c:pt>
                <c:pt idx="5441">
                  <c:v>37218</c:v>
                </c:pt>
                <c:pt idx="5442">
                  <c:v>37219</c:v>
                </c:pt>
                <c:pt idx="5443">
                  <c:v>37220</c:v>
                </c:pt>
                <c:pt idx="5444">
                  <c:v>37221</c:v>
                </c:pt>
                <c:pt idx="5445">
                  <c:v>37222</c:v>
                </c:pt>
                <c:pt idx="5446">
                  <c:v>37223</c:v>
                </c:pt>
                <c:pt idx="5447">
                  <c:v>37224</c:v>
                </c:pt>
                <c:pt idx="5448">
                  <c:v>37225</c:v>
                </c:pt>
                <c:pt idx="5449">
                  <c:v>37226</c:v>
                </c:pt>
                <c:pt idx="5450">
                  <c:v>37227</c:v>
                </c:pt>
                <c:pt idx="5451">
                  <c:v>37228</c:v>
                </c:pt>
                <c:pt idx="5452">
                  <c:v>37229</c:v>
                </c:pt>
                <c:pt idx="5453">
                  <c:v>37230</c:v>
                </c:pt>
                <c:pt idx="5454">
                  <c:v>37231</c:v>
                </c:pt>
                <c:pt idx="5455">
                  <c:v>37232</c:v>
                </c:pt>
                <c:pt idx="5456">
                  <c:v>37233</c:v>
                </c:pt>
                <c:pt idx="5457">
                  <c:v>37234</c:v>
                </c:pt>
                <c:pt idx="5458">
                  <c:v>37235</c:v>
                </c:pt>
                <c:pt idx="5459">
                  <c:v>37236</c:v>
                </c:pt>
                <c:pt idx="5460">
                  <c:v>37237</c:v>
                </c:pt>
                <c:pt idx="5461">
                  <c:v>37238</c:v>
                </c:pt>
                <c:pt idx="5462">
                  <c:v>37239</c:v>
                </c:pt>
                <c:pt idx="5463">
                  <c:v>37240</c:v>
                </c:pt>
                <c:pt idx="5464">
                  <c:v>37241</c:v>
                </c:pt>
                <c:pt idx="5465">
                  <c:v>37242</c:v>
                </c:pt>
                <c:pt idx="5466">
                  <c:v>37243</c:v>
                </c:pt>
                <c:pt idx="5467">
                  <c:v>37244</c:v>
                </c:pt>
                <c:pt idx="5468">
                  <c:v>37245</c:v>
                </c:pt>
                <c:pt idx="5469">
                  <c:v>37246</c:v>
                </c:pt>
                <c:pt idx="5470">
                  <c:v>37247</c:v>
                </c:pt>
                <c:pt idx="5471">
                  <c:v>37248</c:v>
                </c:pt>
                <c:pt idx="5472">
                  <c:v>37249</c:v>
                </c:pt>
                <c:pt idx="5473">
                  <c:v>37250</c:v>
                </c:pt>
                <c:pt idx="5474">
                  <c:v>37251</c:v>
                </c:pt>
                <c:pt idx="5475">
                  <c:v>37252</c:v>
                </c:pt>
                <c:pt idx="5476">
                  <c:v>37253</c:v>
                </c:pt>
                <c:pt idx="5477">
                  <c:v>37254</c:v>
                </c:pt>
                <c:pt idx="5478">
                  <c:v>37255</c:v>
                </c:pt>
                <c:pt idx="5479">
                  <c:v>37256</c:v>
                </c:pt>
                <c:pt idx="5480">
                  <c:v>37257</c:v>
                </c:pt>
                <c:pt idx="5481">
                  <c:v>37258</c:v>
                </c:pt>
                <c:pt idx="5482">
                  <c:v>37259</c:v>
                </c:pt>
                <c:pt idx="5483">
                  <c:v>37260</c:v>
                </c:pt>
                <c:pt idx="5484">
                  <c:v>37261</c:v>
                </c:pt>
                <c:pt idx="5485">
                  <c:v>37262</c:v>
                </c:pt>
                <c:pt idx="5486">
                  <c:v>37263</c:v>
                </c:pt>
                <c:pt idx="5487">
                  <c:v>37264</c:v>
                </c:pt>
                <c:pt idx="5488">
                  <c:v>37265</c:v>
                </c:pt>
                <c:pt idx="5489">
                  <c:v>37266</c:v>
                </c:pt>
                <c:pt idx="5490">
                  <c:v>37267</c:v>
                </c:pt>
                <c:pt idx="5491">
                  <c:v>37268</c:v>
                </c:pt>
                <c:pt idx="5492">
                  <c:v>37269</c:v>
                </c:pt>
                <c:pt idx="5493">
                  <c:v>37270</c:v>
                </c:pt>
                <c:pt idx="5494">
                  <c:v>37271</c:v>
                </c:pt>
                <c:pt idx="5495">
                  <c:v>37272</c:v>
                </c:pt>
                <c:pt idx="5496">
                  <c:v>37273</c:v>
                </c:pt>
                <c:pt idx="5497">
                  <c:v>37274</c:v>
                </c:pt>
                <c:pt idx="5498">
                  <c:v>37275</c:v>
                </c:pt>
                <c:pt idx="5499">
                  <c:v>37276</c:v>
                </c:pt>
                <c:pt idx="5500">
                  <c:v>37277</c:v>
                </c:pt>
                <c:pt idx="5501">
                  <c:v>37278</c:v>
                </c:pt>
                <c:pt idx="5502">
                  <c:v>37279</c:v>
                </c:pt>
                <c:pt idx="5503">
                  <c:v>37280</c:v>
                </c:pt>
                <c:pt idx="5504">
                  <c:v>37281</c:v>
                </c:pt>
                <c:pt idx="5505">
                  <c:v>37282</c:v>
                </c:pt>
                <c:pt idx="5506">
                  <c:v>37283</c:v>
                </c:pt>
                <c:pt idx="5507">
                  <c:v>37284</c:v>
                </c:pt>
                <c:pt idx="5508">
                  <c:v>37285</c:v>
                </c:pt>
                <c:pt idx="5509">
                  <c:v>37286</c:v>
                </c:pt>
                <c:pt idx="5510">
                  <c:v>37287</c:v>
                </c:pt>
                <c:pt idx="5511">
                  <c:v>37288</c:v>
                </c:pt>
                <c:pt idx="5512">
                  <c:v>37289</c:v>
                </c:pt>
                <c:pt idx="5513">
                  <c:v>37290</c:v>
                </c:pt>
                <c:pt idx="5514">
                  <c:v>37291</c:v>
                </c:pt>
                <c:pt idx="5515">
                  <c:v>37292</c:v>
                </c:pt>
                <c:pt idx="5516">
                  <c:v>37293</c:v>
                </c:pt>
                <c:pt idx="5517">
                  <c:v>37294</c:v>
                </c:pt>
                <c:pt idx="5518">
                  <c:v>37295</c:v>
                </c:pt>
                <c:pt idx="5519">
                  <c:v>37296</c:v>
                </c:pt>
                <c:pt idx="5520">
                  <c:v>37297</c:v>
                </c:pt>
                <c:pt idx="5521">
                  <c:v>37298</c:v>
                </c:pt>
                <c:pt idx="5522">
                  <c:v>37299</c:v>
                </c:pt>
                <c:pt idx="5523">
                  <c:v>37300</c:v>
                </c:pt>
                <c:pt idx="5524">
                  <c:v>37301</c:v>
                </c:pt>
                <c:pt idx="5525">
                  <c:v>37302</c:v>
                </c:pt>
                <c:pt idx="5526">
                  <c:v>37303</c:v>
                </c:pt>
                <c:pt idx="5527">
                  <c:v>37304</c:v>
                </c:pt>
                <c:pt idx="5528">
                  <c:v>37305</c:v>
                </c:pt>
                <c:pt idx="5529">
                  <c:v>37306</c:v>
                </c:pt>
                <c:pt idx="5530">
                  <c:v>37307</c:v>
                </c:pt>
                <c:pt idx="5531">
                  <c:v>37308</c:v>
                </c:pt>
                <c:pt idx="5532">
                  <c:v>37309</c:v>
                </c:pt>
                <c:pt idx="5533">
                  <c:v>37310</c:v>
                </c:pt>
                <c:pt idx="5534">
                  <c:v>37311</c:v>
                </c:pt>
                <c:pt idx="5535">
                  <c:v>37312</c:v>
                </c:pt>
                <c:pt idx="5536">
                  <c:v>37313</c:v>
                </c:pt>
                <c:pt idx="5537">
                  <c:v>37314</c:v>
                </c:pt>
                <c:pt idx="5538">
                  <c:v>37315</c:v>
                </c:pt>
                <c:pt idx="5539">
                  <c:v>37316</c:v>
                </c:pt>
                <c:pt idx="5540">
                  <c:v>37317</c:v>
                </c:pt>
                <c:pt idx="5541">
                  <c:v>37318</c:v>
                </c:pt>
                <c:pt idx="5542">
                  <c:v>37319</c:v>
                </c:pt>
                <c:pt idx="5543">
                  <c:v>37320</c:v>
                </c:pt>
                <c:pt idx="5544">
                  <c:v>37321</c:v>
                </c:pt>
                <c:pt idx="5545">
                  <c:v>37322</c:v>
                </c:pt>
                <c:pt idx="5546">
                  <c:v>37323</c:v>
                </c:pt>
                <c:pt idx="5547">
                  <c:v>37324</c:v>
                </c:pt>
                <c:pt idx="5548">
                  <c:v>37325</c:v>
                </c:pt>
                <c:pt idx="5549">
                  <c:v>37326</c:v>
                </c:pt>
                <c:pt idx="5550">
                  <c:v>37327</c:v>
                </c:pt>
                <c:pt idx="5551">
                  <c:v>37328</c:v>
                </c:pt>
                <c:pt idx="5552">
                  <c:v>37329</c:v>
                </c:pt>
                <c:pt idx="5553">
                  <c:v>37330</c:v>
                </c:pt>
                <c:pt idx="5554">
                  <c:v>37331</c:v>
                </c:pt>
                <c:pt idx="5555">
                  <c:v>37332</c:v>
                </c:pt>
                <c:pt idx="5556">
                  <c:v>37333</c:v>
                </c:pt>
                <c:pt idx="5557">
                  <c:v>37334</c:v>
                </c:pt>
                <c:pt idx="5558">
                  <c:v>37335</c:v>
                </c:pt>
                <c:pt idx="5559">
                  <c:v>37336</c:v>
                </c:pt>
                <c:pt idx="5560">
                  <c:v>37337</c:v>
                </c:pt>
                <c:pt idx="5561">
                  <c:v>37338</c:v>
                </c:pt>
                <c:pt idx="5562">
                  <c:v>37339</c:v>
                </c:pt>
                <c:pt idx="5563">
                  <c:v>37340</c:v>
                </c:pt>
                <c:pt idx="5564">
                  <c:v>37341</c:v>
                </c:pt>
                <c:pt idx="5565">
                  <c:v>37342</c:v>
                </c:pt>
                <c:pt idx="5566">
                  <c:v>37343</c:v>
                </c:pt>
                <c:pt idx="5567">
                  <c:v>37344</c:v>
                </c:pt>
                <c:pt idx="5568">
                  <c:v>37345</c:v>
                </c:pt>
                <c:pt idx="5569">
                  <c:v>37346</c:v>
                </c:pt>
                <c:pt idx="5570">
                  <c:v>37347</c:v>
                </c:pt>
                <c:pt idx="5571">
                  <c:v>37348</c:v>
                </c:pt>
                <c:pt idx="5572">
                  <c:v>37349</c:v>
                </c:pt>
                <c:pt idx="5573">
                  <c:v>37350</c:v>
                </c:pt>
                <c:pt idx="5574">
                  <c:v>37351</c:v>
                </c:pt>
                <c:pt idx="5575">
                  <c:v>37352</c:v>
                </c:pt>
                <c:pt idx="5576">
                  <c:v>37353</c:v>
                </c:pt>
                <c:pt idx="5577">
                  <c:v>37354</c:v>
                </c:pt>
                <c:pt idx="5578">
                  <c:v>37355</c:v>
                </c:pt>
                <c:pt idx="5579">
                  <c:v>37356</c:v>
                </c:pt>
                <c:pt idx="5580">
                  <c:v>37357</c:v>
                </c:pt>
                <c:pt idx="5581">
                  <c:v>37358</c:v>
                </c:pt>
                <c:pt idx="5582">
                  <c:v>37359</c:v>
                </c:pt>
                <c:pt idx="5583">
                  <c:v>37360</c:v>
                </c:pt>
                <c:pt idx="5584">
                  <c:v>37361</c:v>
                </c:pt>
                <c:pt idx="5585">
                  <c:v>37362</c:v>
                </c:pt>
                <c:pt idx="5586">
                  <c:v>37363</c:v>
                </c:pt>
                <c:pt idx="5587">
                  <c:v>37364</c:v>
                </c:pt>
                <c:pt idx="5588">
                  <c:v>37365</c:v>
                </c:pt>
                <c:pt idx="5589">
                  <c:v>37366</c:v>
                </c:pt>
                <c:pt idx="5590">
                  <c:v>37367</c:v>
                </c:pt>
                <c:pt idx="5591">
                  <c:v>37368</c:v>
                </c:pt>
                <c:pt idx="5592">
                  <c:v>37369</c:v>
                </c:pt>
                <c:pt idx="5593">
                  <c:v>37370</c:v>
                </c:pt>
                <c:pt idx="5594">
                  <c:v>37371</c:v>
                </c:pt>
                <c:pt idx="5595">
                  <c:v>37372</c:v>
                </c:pt>
                <c:pt idx="5596">
                  <c:v>37373</c:v>
                </c:pt>
                <c:pt idx="5597">
                  <c:v>37374</c:v>
                </c:pt>
                <c:pt idx="5598">
                  <c:v>37375</c:v>
                </c:pt>
                <c:pt idx="5599">
                  <c:v>37376</c:v>
                </c:pt>
                <c:pt idx="5600">
                  <c:v>37377</c:v>
                </c:pt>
                <c:pt idx="5601">
                  <c:v>37378</c:v>
                </c:pt>
                <c:pt idx="5602">
                  <c:v>37379</c:v>
                </c:pt>
                <c:pt idx="5603">
                  <c:v>37380</c:v>
                </c:pt>
                <c:pt idx="5604">
                  <c:v>37381</c:v>
                </c:pt>
                <c:pt idx="5605">
                  <c:v>37382</c:v>
                </c:pt>
                <c:pt idx="5606">
                  <c:v>37383</c:v>
                </c:pt>
                <c:pt idx="5607">
                  <c:v>37384</c:v>
                </c:pt>
                <c:pt idx="5608">
                  <c:v>37385</c:v>
                </c:pt>
                <c:pt idx="5609">
                  <c:v>37386</c:v>
                </c:pt>
                <c:pt idx="5610">
                  <c:v>37387</c:v>
                </c:pt>
                <c:pt idx="5611">
                  <c:v>37388</c:v>
                </c:pt>
                <c:pt idx="5612">
                  <c:v>37389</c:v>
                </c:pt>
                <c:pt idx="5613">
                  <c:v>37390</c:v>
                </c:pt>
                <c:pt idx="5614">
                  <c:v>37391</c:v>
                </c:pt>
                <c:pt idx="5615">
                  <c:v>37392</c:v>
                </c:pt>
                <c:pt idx="5616">
                  <c:v>37393</c:v>
                </c:pt>
                <c:pt idx="5617">
                  <c:v>37394</c:v>
                </c:pt>
                <c:pt idx="5618">
                  <c:v>37395</c:v>
                </c:pt>
                <c:pt idx="5619">
                  <c:v>37396</c:v>
                </c:pt>
                <c:pt idx="5620">
                  <c:v>37397</c:v>
                </c:pt>
                <c:pt idx="5621">
                  <c:v>37398</c:v>
                </c:pt>
                <c:pt idx="5622">
                  <c:v>37399</c:v>
                </c:pt>
                <c:pt idx="5623">
                  <c:v>37400</c:v>
                </c:pt>
                <c:pt idx="5624">
                  <c:v>37401</c:v>
                </c:pt>
                <c:pt idx="5625">
                  <c:v>37402</c:v>
                </c:pt>
                <c:pt idx="5626">
                  <c:v>37403</c:v>
                </c:pt>
                <c:pt idx="5627">
                  <c:v>37404</c:v>
                </c:pt>
                <c:pt idx="5628">
                  <c:v>37405</c:v>
                </c:pt>
                <c:pt idx="5629">
                  <c:v>37406</c:v>
                </c:pt>
                <c:pt idx="5630">
                  <c:v>37407</c:v>
                </c:pt>
                <c:pt idx="5631">
                  <c:v>37408</c:v>
                </c:pt>
                <c:pt idx="5632">
                  <c:v>37409</c:v>
                </c:pt>
                <c:pt idx="5633">
                  <c:v>37410</c:v>
                </c:pt>
                <c:pt idx="5634">
                  <c:v>37411</c:v>
                </c:pt>
                <c:pt idx="5635">
                  <c:v>37412</c:v>
                </c:pt>
                <c:pt idx="5636">
                  <c:v>37413</c:v>
                </c:pt>
                <c:pt idx="5637">
                  <c:v>37414</c:v>
                </c:pt>
                <c:pt idx="5638">
                  <c:v>37415</c:v>
                </c:pt>
                <c:pt idx="5639">
                  <c:v>37416</c:v>
                </c:pt>
                <c:pt idx="5640">
                  <c:v>37417</c:v>
                </c:pt>
                <c:pt idx="5641">
                  <c:v>37418</c:v>
                </c:pt>
                <c:pt idx="5642">
                  <c:v>37419</c:v>
                </c:pt>
                <c:pt idx="5643">
                  <c:v>37420</c:v>
                </c:pt>
                <c:pt idx="5644">
                  <c:v>37421</c:v>
                </c:pt>
                <c:pt idx="5645">
                  <c:v>37422</c:v>
                </c:pt>
                <c:pt idx="5646">
                  <c:v>37423</c:v>
                </c:pt>
                <c:pt idx="5647">
                  <c:v>37424</c:v>
                </c:pt>
                <c:pt idx="5648">
                  <c:v>37425</c:v>
                </c:pt>
                <c:pt idx="5649">
                  <c:v>37426</c:v>
                </c:pt>
                <c:pt idx="5650">
                  <c:v>37427</c:v>
                </c:pt>
                <c:pt idx="5651">
                  <c:v>37428</c:v>
                </c:pt>
                <c:pt idx="5652">
                  <c:v>37429</c:v>
                </c:pt>
                <c:pt idx="5653">
                  <c:v>37430</c:v>
                </c:pt>
                <c:pt idx="5654">
                  <c:v>37431</c:v>
                </c:pt>
                <c:pt idx="5655">
                  <c:v>37432</c:v>
                </c:pt>
                <c:pt idx="5656">
                  <c:v>37433</c:v>
                </c:pt>
                <c:pt idx="5657">
                  <c:v>37434</c:v>
                </c:pt>
                <c:pt idx="5658">
                  <c:v>37435</c:v>
                </c:pt>
                <c:pt idx="5659">
                  <c:v>37436</c:v>
                </c:pt>
                <c:pt idx="5660">
                  <c:v>37437</c:v>
                </c:pt>
                <c:pt idx="5661">
                  <c:v>37438</c:v>
                </c:pt>
                <c:pt idx="5662">
                  <c:v>37439</c:v>
                </c:pt>
                <c:pt idx="5663">
                  <c:v>37440</c:v>
                </c:pt>
                <c:pt idx="5664">
                  <c:v>37441</c:v>
                </c:pt>
                <c:pt idx="5665">
                  <c:v>37442</c:v>
                </c:pt>
                <c:pt idx="5666">
                  <c:v>37443</c:v>
                </c:pt>
                <c:pt idx="5667">
                  <c:v>37444</c:v>
                </c:pt>
                <c:pt idx="5668">
                  <c:v>37445</c:v>
                </c:pt>
                <c:pt idx="5669">
                  <c:v>37446</c:v>
                </c:pt>
                <c:pt idx="5670">
                  <c:v>37447</c:v>
                </c:pt>
                <c:pt idx="5671">
                  <c:v>37448</c:v>
                </c:pt>
                <c:pt idx="5672">
                  <c:v>37449</c:v>
                </c:pt>
                <c:pt idx="5673">
                  <c:v>37450</c:v>
                </c:pt>
                <c:pt idx="5674">
                  <c:v>37451</c:v>
                </c:pt>
                <c:pt idx="5675">
                  <c:v>37452</c:v>
                </c:pt>
                <c:pt idx="5676">
                  <c:v>37453</c:v>
                </c:pt>
                <c:pt idx="5677">
                  <c:v>37454</c:v>
                </c:pt>
                <c:pt idx="5678">
                  <c:v>37455</c:v>
                </c:pt>
                <c:pt idx="5679">
                  <c:v>37456</c:v>
                </c:pt>
                <c:pt idx="5680">
                  <c:v>37457</c:v>
                </c:pt>
                <c:pt idx="5681">
                  <c:v>37458</c:v>
                </c:pt>
                <c:pt idx="5682">
                  <c:v>37459</c:v>
                </c:pt>
                <c:pt idx="5683">
                  <c:v>37460</c:v>
                </c:pt>
                <c:pt idx="5684">
                  <c:v>37461</c:v>
                </c:pt>
                <c:pt idx="5685">
                  <c:v>37462</c:v>
                </c:pt>
                <c:pt idx="5686">
                  <c:v>37463</c:v>
                </c:pt>
                <c:pt idx="5687">
                  <c:v>37464</c:v>
                </c:pt>
                <c:pt idx="5688">
                  <c:v>37465</c:v>
                </c:pt>
                <c:pt idx="5689">
                  <c:v>37466</c:v>
                </c:pt>
                <c:pt idx="5690">
                  <c:v>37467</c:v>
                </c:pt>
                <c:pt idx="5691">
                  <c:v>37468</c:v>
                </c:pt>
                <c:pt idx="5692">
                  <c:v>37469</c:v>
                </c:pt>
                <c:pt idx="5693">
                  <c:v>37470</c:v>
                </c:pt>
                <c:pt idx="5694">
                  <c:v>37471</c:v>
                </c:pt>
                <c:pt idx="5695">
                  <c:v>37472</c:v>
                </c:pt>
                <c:pt idx="5696">
                  <c:v>37473</c:v>
                </c:pt>
                <c:pt idx="5697">
                  <c:v>37474</c:v>
                </c:pt>
                <c:pt idx="5698">
                  <c:v>37475</c:v>
                </c:pt>
                <c:pt idx="5699">
                  <c:v>37476</c:v>
                </c:pt>
                <c:pt idx="5700">
                  <c:v>37477</c:v>
                </c:pt>
                <c:pt idx="5701">
                  <c:v>37478</c:v>
                </c:pt>
                <c:pt idx="5702">
                  <c:v>37479</c:v>
                </c:pt>
                <c:pt idx="5703">
                  <c:v>37480</c:v>
                </c:pt>
                <c:pt idx="5704">
                  <c:v>37481</c:v>
                </c:pt>
                <c:pt idx="5705">
                  <c:v>37482</c:v>
                </c:pt>
                <c:pt idx="5706">
                  <c:v>37483</c:v>
                </c:pt>
                <c:pt idx="5707">
                  <c:v>37484</c:v>
                </c:pt>
                <c:pt idx="5708">
                  <c:v>37485</c:v>
                </c:pt>
                <c:pt idx="5709">
                  <c:v>37486</c:v>
                </c:pt>
                <c:pt idx="5710">
                  <c:v>37487</c:v>
                </c:pt>
                <c:pt idx="5711">
                  <c:v>37488</c:v>
                </c:pt>
                <c:pt idx="5712">
                  <c:v>37489</c:v>
                </c:pt>
                <c:pt idx="5713">
                  <c:v>37490</c:v>
                </c:pt>
                <c:pt idx="5714">
                  <c:v>37491</c:v>
                </c:pt>
                <c:pt idx="5715">
                  <c:v>37492</c:v>
                </c:pt>
                <c:pt idx="5716">
                  <c:v>37493</c:v>
                </c:pt>
                <c:pt idx="5717">
                  <c:v>37494</c:v>
                </c:pt>
                <c:pt idx="5718">
                  <c:v>37495</c:v>
                </c:pt>
                <c:pt idx="5719">
                  <c:v>37496</c:v>
                </c:pt>
                <c:pt idx="5720">
                  <c:v>37497</c:v>
                </c:pt>
                <c:pt idx="5721">
                  <c:v>37498</c:v>
                </c:pt>
                <c:pt idx="5722">
                  <c:v>37499</c:v>
                </c:pt>
                <c:pt idx="5723">
                  <c:v>37500</c:v>
                </c:pt>
                <c:pt idx="5724">
                  <c:v>37501</c:v>
                </c:pt>
                <c:pt idx="5725">
                  <c:v>37502</c:v>
                </c:pt>
                <c:pt idx="5726">
                  <c:v>37503</c:v>
                </c:pt>
                <c:pt idx="5727">
                  <c:v>37504</c:v>
                </c:pt>
                <c:pt idx="5728">
                  <c:v>37505</c:v>
                </c:pt>
                <c:pt idx="5729">
                  <c:v>37506</c:v>
                </c:pt>
                <c:pt idx="5730">
                  <c:v>37507</c:v>
                </c:pt>
                <c:pt idx="5731">
                  <c:v>37508</c:v>
                </c:pt>
                <c:pt idx="5732">
                  <c:v>37509</c:v>
                </c:pt>
                <c:pt idx="5733">
                  <c:v>37510</c:v>
                </c:pt>
                <c:pt idx="5734">
                  <c:v>37511</c:v>
                </c:pt>
                <c:pt idx="5735">
                  <c:v>37512</c:v>
                </c:pt>
                <c:pt idx="5736">
                  <c:v>37513</c:v>
                </c:pt>
                <c:pt idx="5737">
                  <c:v>37514</c:v>
                </c:pt>
                <c:pt idx="5738">
                  <c:v>37515</c:v>
                </c:pt>
                <c:pt idx="5739">
                  <c:v>37516</c:v>
                </c:pt>
                <c:pt idx="5740">
                  <c:v>37517</c:v>
                </c:pt>
                <c:pt idx="5741">
                  <c:v>37518</c:v>
                </c:pt>
                <c:pt idx="5742">
                  <c:v>37519</c:v>
                </c:pt>
                <c:pt idx="5743">
                  <c:v>37520</c:v>
                </c:pt>
                <c:pt idx="5744">
                  <c:v>37521</c:v>
                </c:pt>
                <c:pt idx="5745">
                  <c:v>37522</c:v>
                </c:pt>
                <c:pt idx="5746">
                  <c:v>37523</c:v>
                </c:pt>
                <c:pt idx="5747">
                  <c:v>37524</c:v>
                </c:pt>
                <c:pt idx="5748">
                  <c:v>37525</c:v>
                </c:pt>
                <c:pt idx="5749">
                  <c:v>37526</c:v>
                </c:pt>
                <c:pt idx="5750">
                  <c:v>37527</c:v>
                </c:pt>
                <c:pt idx="5751">
                  <c:v>37528</c:v>
                </c:pt>
                <c:pt idx="5752">
                  <c:v>37529</c:v>
                </c:pt>
                <c:pt idx="5753">
                  <c:v>37530</c:v>
                </c:pt>
                <c:pt idx="5754">
                  <c:v>37531</c:v>
                </c:pt>
                <c:pt idx="5755">
                  <c:v>37532</c:v>
                </c:pt>
                <c:pt idx="5756">
                  <c:v>37533</c:v>
                </c:pt>
                <c:pt idx="5757">
                  <c:v>37534</c:v>
                </c:pt>
                <c:pt idx="5758">
                  <c:v>37535</c:v>
                </c:pt>
                <c:pt idx="5759">
                  <c:v>37536</c:v>
                </c:pt>
                <c:pt idx="5760">
                  <c:v>37537</c:v>
                </c:pt>
                <c:pt idx="5761">
                  <c:v>37538</c:v>
                </c:pt>
                <c:pt idx="5762">
                  <c:v>37539</c:v>
                </c:pt>
                <c:pt idx="5763">
                  <c:v>37540</c:v>
                </c:pt>
                <c:pt idx="5764">
                  <c:v>37541</c:v>
                </c:pt>
                <c:pt idx="5765">
                  <c:v>37542</c:v>
                </c:pt>
                <c:pt idx="5766">
                  <c:v>37543</c:v>
                </c:pt>
                <c:pt idx="5767">
                  <c:v>37544</c:v>
                </c:pt>
                <c:pt idx="5768">
                  <c:v>37545</c:v>
                </c:pt>
                <c:pt idx="5769">
                  <c:v>37546</c:v>
                </c:pt>
                <c:pt idx="5770">
                  <c:v>37547</c:v>
                </c:pt>
                <c:pt idx="5771">
                  <c:v>37548</c:v>
                </c:pt>
                <c:pt idx="5772">
                  <c:v>37549</c:v>
                </c:pt>
                <c:pt idx="5773">
                  <c:v>37550</c:v>
                </c:pt>
                <c:pt idx="5774">
                  <c:v>37551</c:v>
                </c:pt>
                <c:pt idx="5775">
                  <c:v>37552</c:v>
                </c:pt>
                <c:pt idx="5776">
                  <c:v>37553</c:v>
                </c:pt>
                <c:pt idx="5777">
                  <c:v>37554</c:v>
                </c:pt>
                <c:pt idx="5778">
                  <c:v>37555</c:v>
                </c:pt>
                <c:pt idx="5779">
                  <c:v>37556</c:v>
                </c:pt>
                <c:pt idx="5780">
                  <c:v>37557</c:v>
                </c:pt>
                <c:pt idx="5781">
                  <c:v>37558</c:v>
                </c:pt>
                <c:pt idx="5782">
                  <c:v>37559</c:v>
                </c:pt>
                <c:pt idx="5783">
                  <c:v>37560</c:v>
                </c:pt>
                <c:pt idx="5784">
                  <c:v>37561</c:v>
                </c:pt>
                <c:pt idx="5785">
                  <c:v>37562</c:v>
                </c:pt>
                <c:pt idx="5786">
                  <c:v>37563</c:v>
                </c:pt>
                <c:pt idx="5787">
                  <c:v>37564</c:v>
                </c:pt>
                <c:pt idx="5788">
                  <c:v>37565</c:v>
                </c:pt>
                <c:pt idx="5789">
                  <c:v>37566</c:v>
                </c:pt>
                <c:pt idx="5790">
                  <c:v>37567</c:v>
                </c:pt>
                <c:pt idx="5791">
                  <c:v>37568</c:v>
                </c:pt>
                <c:pt idx="5792">
                  <c:v>37569</c:v>
                </c:pt>
                <c:pt idx="5793">
                  <c:v>37570</c:v>
                </c:pt>
                <c:pt idx="5794">
                  <c:v>37571</c:v>
                </c:pt>
                <c:pt idx="5795">
                  <c:v>37572</c:v>
                </c:pt>
                <c:pt idx="5796">
                  <c:v>37573</c:v>
                </c:pt>
                <c:pt idx="5797">
                  <c:v>37574</c:v>
                </c:pt>
                <c:pt idx="5798">
                  <c:v>37575</c:v>
                </c:pt>
                <c:pt idx="5799">
                  <c:v>37576</c:v>
                </c:pt>
                <c:pt idx="5800">
                  <c:v>37577</c:v>
                </c:pt>
                <c:pt idx="5801">
                  <c:v>37578</c:v>
                </c:pt>
                <c:pt idx="5802">
                  <c:v>37579</c:v>
                </c:pt>
                <c:pt idx="5803">
                  <c:v>37580</c:v>
                </c:pt>
                <c:pt idx="5804">
                  <c:v>37581</c:v>
                </c:pt>
                <c:pt idx="5805">
                  <c:v>37582</c:v>
                </c:pt>
                <c:pt idx="5806">
                  <c:v>37583</c:v>
                </c:pt>
                <c:pt idx="5807">
                  <c:v>37584</c:v>
                </c:pt>
                <c:pt idx="5808">
                  <c:v>37585</c:v>
                </c:pt>
                <c:pt idx="5809">
                  <c:v>37586</c:v>
                </c:pt>
                <c:pt idx="5810">
                  <c:v>37587</c:v>
                </c:pt>
                <c:pt idx="5811">
                  <c:v>37588</c:v>
                </c:pt>
                <c:pt idx="5812">
                  <c:v>37589</c:v>
                </c:pt>
                <c:pt idx="5813">
                  <c:v>37590</c:v>
                </c:pt>
                <c:pt idx="5814">
                  <c:v>37591</c:v>
                </c:pt>
                <c:pt idx="5815">
                  <c:v>37592</c:v>
                </c:pt>
                <c:pt idx="5816">
                  <c:v>37593</c:v>
                </c:pt>
                <c:pt idx="5817">
                  <c:v>37594</c:v>
                </c:pt>
                <c:pt idx="5818">
                  <c:v>37595</c:v>
                </c:pt>
                <c:pt idx="5819">
                  <c:v>37596</c:v>
                </c:pt>
                <c:pt idx="5820">
                  <c:v>37597</c:v>
                </c:pt>
                <c:pt idx="5821">
                  <c:v>37598</c:v>
                </c:pt>
                <c:pt idx="5822">
                  <c:v>37599</c:v>
                </c:pt>
                <c:pt idx="5823">
                  <c:v>37600</c:v>
                </c:pt>
                <c:pt idx="5824">
                  <c:v>37601</c:v>
                </c:pt>
                <c:pt idx="5825">
                  <c:v>37602</c:v>
                </c:pt>
                <c:pt idx="5826">
                  <c:v>37603</c:v>
                </c:pt>
                <c:pt idx="5827">
                  <c:v>37604</c:v>
                </c:pt>
                <c:pt idx="5828">
                  <c:v>37605</c:v>
                </c:pt>
                <c:pt idx="5829">
                  <c:v>37606</c:v>
                </c:pt>
                <c:pt idx="5830">
                  <c:v>37607</c:v>
                </c:pt>
                <c:pt idx="5831">
                  <c:v>37608</c:v>
                </c:pt>
                <c:pt idx="5832">
                  <c:v>37609</c:v>
                </c:pt>
                <c:pt idx="5833">
                  <c:v>37610</c:v>
                </c:pt>
                <c:pt idx="5834">
                  <c:v>37611</c:v>
                </c:pt>
                <c:pt idx="5835">
                  <c:v>37612</c:v>
                </c:pt>
                <c:pt idx="5836">
                  <c:v>37613</c:v>
                </c:pt>
                <c:pt idx="5837">
                  <c:v>37614</c:v>
                </c:pt>
                <c:pt idx="5838">
                  <c:v>37615</c:v>
                </c:pt>
                <c:pt idx="5839">
                  <c:v>37616</c:v>
                </c:pt>
                <c:pt idx="5840">
                  <c:v>37617</c:v>
                </c:pt>
                <c:pt idx="5841">
                  <c:v>37618</c:v>
                </c:pt>
                <c:pt idx="5842">
                  <c:v>37619</c:v>
                </c:pt>
                <c:pt idx="5843">
                  <c:v>37620</c:v>
                </c:pt>
                <c:pt idx="5844">
                  <c:v>37621</c:v>
                </c:pt>
                <c:pt idx="5845">
                  <c:v>37622</c:v>
                </c:pt>
                <c:pt idx="5846">
                  <c:v>37623</c:v>
                </c:pt>
                <c:pt idx="5847">
                  <c:v>37624</c:v>
                </c:pt>
                <c:pt idx="5848">
                  <c:v>37625</c:v>
                </c:pt>
                <c:pt idx="5849">
                  <c:v>37626</c:v>
                </c:pt>
                <c:pt idx="5850">
                  <c:v>37627</c:v>
                </c:pt>
                <c:pt idx="5851">
                  <c:v>37628</c:v>
                </c:pt>
                <c:pt idx="5852">
                  <c:v>37629</c:v>
                </c:pt>
                <c:pt idx="5853">
                  <c:v>37630</c:v>
                </c:pt>
                <c:pt idx="5854">
                  <c:v>37631</c:v>
                </c:pt>
                <c:pt idx="5855">
                  <c:v>37632</c:v>
                </c:pt>
                <c:pt idx="5856">
                  <c:v>37633</c:v>
                </c:pt>
                <c:pt idx="5857">
                  <c:v>37634</c:v>
                </c:pt>
                <c:pt idx="5858">
                  <c:v>37635</c:v>
                </c:pt>
                <c:pt idx="5859">
                  <c:v>37636</c:v>
                </c:pt>
                <c:pt idx="5860">
                  <c:v>37637</c:v>
                </c:pt>
                <c:pt idx="5861">
                  <c:v>37638</c:v>
                </c:pt>
                <c:pt idx="5862">
                  <c:v>37639</c:v>
                </c:pt>
                <c:pt idx="5863">
                  <c:v>37640</c:v>
                </c:pt>
                <c:pt idx="5864">
                  <c:v>37641</c:v>
                </c:pt>
                <c:pt idx="5865">
                  <c:v>37642</c:v>
                </c:pt>
                <c:pt idx="5866">
                  <c:v>37643</c:v>
                </c:pt>
                <c:pt idx="5867">
                  <c:v>37644</c:v>
                </c:pt>
                <c:pt idx="5868">
                  <c:v>37645</c:v>
                </c:pt>
                <c:pt idx="5869">
                  <c:v>37646</c:v>
                </c:pt>
                <c:pt idx="5870">
                  <c:v>37647</c:v>
                </c:pt>
                <c:pt idx="5871">
                  <c:v>37648</c:v>
                </c:pt>
                <c:pt idx="5872">
                  <c:v>37649</c:v>
                </c:pt>
                <c:pt idx="5873">
                  <c:v>37650</c:v>
                </c:pt>
                <c:pt idx="5874">
                  <c:v>37651</c:v>
                </c:pt>
                <c:pt idx="5875">
                  <c:v>37652</c:v>
                </c:pt>
                <c:pt idx="5876">
                  <c:v>37653</c:v>
                </c:pt>
                <c:pt idx="5877">
                  <c:v>37654</c:v>
                </c:pt>
                <c:pt idx="5878">
                  <c:v>37655</c:v>
                </c:pt>
                <c:pt idx="5879">
                  <c:v>37656</c:v>
                </c:pt>
                <c:pt idx="5880">
                  <c:v>37657</c:v>
                </c:pt>
                <c:pt idx="5881">
                  <c:v>37658</c:v>
                </c:pt>
                <c:pt idx="5882">
                  <c:v>37659</c:v>
                </c:pt>
                <c:pt idx="5883">
                  <c:v>37660</c:v>
                </c:pt>
                <c:pt idx="5884">
                  <c:v>37661</c:v>
                </c:pt>
                <c:pt idx="5885">
                  <c:v>37662</c:v>
                </c:pt>
                <c:pt idx="5886">
                  <c:v>37663</c:v>
                </c:pt>
                <c:pt idx="5887">
                  <c:v>37664</c:v>
                </c:pt>
                <c:pt idx="5888">
                  <c:v>37665</c:v>
                </c:pt>
                <c:pt idx="5889">
                  <c:v>37666</c:v>
                </c:pt>
                <c:pt idx="5890">
                  <c:v>37667</c:v>
                </c:pt>
                <c:pt idx="5891">
                  <c:v>37668</c:v>
                </c:pt>
                <c:pt idx="5892">
                  <c:v>37669</c:v>
                </c:pt>
                <c:pt idx="5893">
                  <c:v>37670</c:v>
                </c:pt>
                <c:pt idx="5894">
                  <c:v>37671</c:v>
                </c:pt>
                <c:pt idx="5895">
                  <c:v>37672</c:v>
                </c:pt>
                <c:pt idx="5896">
                  <c:v>37673</c:v>
                </c:pt>
                <c:pt idx="5897">
                  <c:v>37674</c:v>
                </c:pt>
                <c:pt idx="5898">
                  <c:v>37675</c:v>
                </c:pt>
                <c:pt idx="5899">
                  <c:v>37676</c:v>
                </c:pt>
                <c:pt idx="5900">
                  <c:v>37677</c:v>
                </c:pt>
                <c:pt idx="5901">
                  <c:v>37678</c:v>
                </c:pt>
                <c:pt idx="5902">
                  <c:v>37679</c:v>
                </c:pt>
                <c:pt idx="5903">
                  <c:v>37680</c:v>
                </c:pt>
                <c:pt idx="5904">
                  <c:v>37681</c:v>
                </c:pt>
                <c:pt idx="5905">
                  <c:v>37682</c:v>
                </c:pt>
                <c:pt idx="5906">
                  <c:v>37683</c:v>
                </c:pt>
                <c:pt idx="5907">
                  <c:v>37684</c:v>
                </c:pt>
                <c:pt idx="5908">
                  <c:v>37685</c:v>
                </c:pt>
                <c:pt idx="5909">
                  <c:v>37686</c:v>
                </c:pt>
                <c:pt idx="5910">
                  <c:v>37687</c:v>
                </c:pt>
                <c:pt idx="5911">
                  <c:v>37688</c:v>
                </c:pt>
                <c:pt idx="5912">
                  <c:v>37689</c:v>
                </c:pt>
                <c:pt idx="5913">
                  <c:v>37690</c:v>
                </c:pt>
                <c:pt idx="5914">
                  <c:v>37691</c:v>
                </c:pt>
                <c:pt idx="5915">
                  <c:v>37692</c:v>
                </c:pt>
                <c:pt idx="5916">
                  <c:v>37693</c:v>
                </c:pt>
                <c:pt idx="5917">
                  <c:v>37694</c:v>
                </c:pt>
                <c:pt idx="5918">
                  <c:v>37695</c:v>
                </c:pt>
                <c:pt idx="5919">
                  <c:v>37696</c:v>
                </c:pt>
                <c:pt idx="5920">
                  <c:v>37697</c:v>
                </c:pt>
                <c:pt idx="5921">
                  <c:v>37698</c:v>
                </c:pt>
                <c:pt idx="5922">
                  <c:v>37699</c:v>
                </c:pt>
                <c:pt idx="5923">
                  <c:v>37700</c:v>
                </c:pt>
                <c:pt idx="5924">
                  <c:v>37701</c:v>
                </c:pt>
                <c:pt idx="5925">
                  <c:v>37702</c:v>
                </c:pt>
                <c:pt idx="5926">
                  <c:v>37703</c:v>
                </c:pt>
                <c:pt idx="5927">
                  <c:v>37704</c:v>
                </c:pt>
                <c:pt idx="5928">
                  <c:v>37705</c:v>
                </c:pt>
                <c:pt idx="5929">
                  <c:v>37706</c:v>
                </c:pt>
                <c:pt idx="5930">
                  <c:v>37707</c:v>
                </c:pt>
                <c:pt idx="5931">
                  <c:v>37708</c:v>
                </c:pt>
                <c:pt idx="5932">
                  <c:v>37709</c:v>
                </c:pt>
                <c:pt idx="5933">
                  <c:v>37710</c:v>
                </c:pt>
                <c:pt idx="5934">
                  <c:v>37711</c:v>
                </c:pt>
                <c:pt idx="5935">
                  <c:v>37712</c:v>
                </c:pt>
                <c:pt idx="5936">
                  <c:v>37713</c:v>
                </c:pt>
                <c:pt idx="5937">
                  <c:v>37714</c:v>
                </c:pt>
                <c:pt idx="5938">
                  <c:v>37715</c:v>
                </c:pt>
                <c:pt idx="5939">
                  <c:v>37716</c:v>
                </c:pt>
                <c:pt idx="5940">
                  <c:v>37717</c:v>
                </c:pt>
                <c:pt idx="5941">
                  <c:v>37718</c:v>
                </c:pt>
                <c:pt idx="5942">
                  <c:v>37719</c:v>
                </c:pt>
                <c:pt idx="5943">
                  <c:v>37720</c:v>
                </c:pt>
                <c:pt idx="5944">
                  <c:v>37721</c:v>
                </c:pt>
                <c:pt idx="5945">
                  <c:v>37722</c:v>
                </c:pt>
                <c:pt idx="5946">
                  <c:v>37723</c:v>
                </c:pt>
                <c:pt idx="5947">
                  <c:v>37724</c:v>
                </c:pt>
                <c:pt idx="5948">
                  <c:v>37725</c:v>
                </c:pt>
                <c:pt idx="5949">
                  <c:v>37726</c:v>
                </c:pt>
                <c:pt idx="5950">
                  <c:v>37727</c:v>
                </c:pt>
                <c:pt idx="5951">
                  <c:v>37728</c:v>
                </c:pt>
                <c:pt idx="5952">
                  <c:v>37729</c:v>
                </c:pt>
                <c:pt idx="5953">
                  <c:v>37730</c:v>
                </c:pt>
                <c:pt idx="5954">
                  <c:v>37731</c:v>
                </c:pt>
                <c:pt idx="5955">
                  <c:v>37732</c:v>
                </c:pt>
                <c:pt idx="5956">
                  <c:v>37733</c:v>
                </c:pt>
                <c:pt idx="5957">
                  <c:v>37734</c:v>
                </c:pt>
                <c:pt idx="5958">
                  <c:v>37735</c:v>
                </c:pt>
                <c:pt idx="5959">
                  <c:v>37736</c:v>
                </c:pt>
                <c:pt idx="5960">
                  <c:v>37737</c:v>
                </c:pt>
                <c:pt idx="5961">
                  <c:v>37738</c:v>
                </c:pt>
                <c:pt idx="5962">
                  <c:v>37739</c:v>
                </c:pt>
                <c:pt idx="5963">
                  <c:v>37740</c:v>
                </c:pt>
                <c:pt idx="5964">
                  <c:v>37741</c:v>
                </c:pt>
                <c:pt idx="5965">
                  <c:v>37742</c:v>
                </c:pt>
                <c:pt idx="5966">
                  <c:v>37743</c:v>
                </c:pt>
                <c:pt idx="5967">
                  <c:v>37744</c:v>
                </c:pt>
                <c:pt idx="5968">
                  <c:v>37745</c:v>
                </c:pt>
                <c:pt idx="5969">
                  <c:v>37746</c:v>
                </c:pt>
                <c:pt idx="5970">
                  <c:v>37747</c:v>
                </c:pt>
                <c:pt idx="5971">
                  <c:v>37748</c:v>
                </c:pt>
                <c:pt idx="5972">
                  <c:v>37749</c:v>
                </c:pt>
                <c:pt idx="5973">
                  <c:v>37750</c:v>
                </c:pt>
                <c:pt idx="5974">
                  <c:v>37751</c:v>
                </c:pt>
                <c:pt idx="5975">
                  <c:v>37752</c:v>
                </c:pt>
                <c:pt idx="5976">
                  <c:v>37753</c:v>
                </c:pt>
                <c:pt idx="5977">
                  <c:v>37754</c:v>
                </c:pt>
                <c:pt idx="5978">
                  <c:v>37755</c:v>
                </c:pt>
                <c:pt idx="5979">
                  <c:v>37756</c:v>
                </c:pt>
                <c:pt idx="5980">
                  <c:v>37757</c:v>
                </c:pt>
                <c:pt idx="5981">
                  <c:v>37758</c:v>
                </c:pt>
                <c:pt idx="5982">
                  <c:v>37759</c:v>
                </c:pt>
                <c:pt idx="5983">
                  <c:v>37760</c:v>
                </c:pt>
                <c:pt idx="5984">
                  <c:v>37761</c:v>
                </c:pt>
                <c:pt idx="5985">
                  <c:v>37762</c:v>
                </c:pt>
                <c:pt idx="5986">
                  <c:v>37763</c:v>
                </c:pt>
                <c:pt idx="5987">
                  <c:v>37764</c:v>
                </c:pt>
                <c:pt idx="5988">
                  <c:v>37765</c:v>
                </c:pt>
                <c:pt idx="5989">
                  <c:v>37766</c:v>
                </c:pt>
                <c:pt idx="5990">
                  <c:v>37767</c:v>
                </c:pt>
                <c:pt idx="5991">
                  <c:v>37768</c:v>
                </c:pt>
                <c:pt idx="5992">
                  <c:v>37769</c:v>
                </c:pt>
                <c:pt idx="5993">
                  <c:v>37770</c:v>
                </c:pt>
                <c:pt idx="5994">
                  <c:v>37771</c:v>
                </c:pt>
                <c:pt idx="5995">
                  <c:v>37772</c:v>
                </c:pt>
                <c:pt idx="5996">
                  <c:v>37773</c:v>
                </c:pt>
                <c:pt idx="5997">
                  <c:v>37774</c:v>
                </c:pt>
                <c:pt idx="5998">
                  <c:v>37775</c:v>
                </c:pt>
                <c:pt idx="5999">
                  <c:v>37776</c:v>
                </c:pt>
                <c:pt idx="6000">
                  <c:v>37777</c:v>
                </c:pt>
                <c:pt idx="6001">
                  <c:v>37778</c:v>
                </c:pt>
                <c:pt idx="6002">
                  <c:v>37779</c:v>
                </c:pt>
                <c:pt idx="6003">
                  <c:v>37780</c:v>
                </c:pt>
                <c:pt idx="6004">
                  <c:v>37781</c:v>
                </c:pt>
                <c:pt idx="6005">
                  <c:v>37782</c:v>
                </c:pt>
                <c:pt idx="6006">
                  <c:v>37783</c:v>
                </c:pt>
                <c:pt idx="6007">
                  <c:v>37784</c:v>
                </c:pt>
                <c:pt idx="6008">
                  <c:v>37785</c:v>
                </c:pt>
                <c:pt idx="6009">
                  <c:v>37786</c:v>
                </c:pt>
                <c:pt idx="6010">
                  <c:v>37787</c:v>
                </c:pt>
                <c:pt idx="6011">
                  <c:v>37788</c:v>
                </c:pt>
                <c:pt idx="6012">
                  <c:v>37789</c:v>
                </c:pt>
                <c:pt idx="6013">
                  <c:v>37790</c:v>
                </c:pt>
                <c:pt idx="6014">
                  <c:v>37791</c:v>
                </c:pt>
                <c:pt idx="6015">
                  <c:v>37792</c:v>
                </c:pt>
                <c:pt idx="6016">
                  <c:v>37793</c:v>
                </c:pt>
                <c:pt idx="6017">
                  <c:v>37794</c:v>
                </c:pt>
                <c:pt idx="6018">
                  <c:v>37795</c:v>
                </c:pt>
                <c:pt idx="6019">
                  <c:v>37796</c:v>
                </c:pt>
                <c:pt idx="6020">
                  <c:v>37797</c:v>
                </c:pt>
                <c:pt idx="6021">
                  <c:v>37798</c:v>
                </c:pt>
                <c:pt idx="6022">
                  <c:v>37799</c:v>
                </c:pt>
                <c:pt idx="6023">
                  <c:v>37800</c:v>
                </c:pt>
                <c:pt idx="6024">
                  <c:v>37801</c:v>
                </c:pt>
                <c:pt idx="6025">
                  <c:v>37802</c:v>
                </c:pt>
                <c:pt idx="6026">
                  <c:v>37803</c:v>
                </c:pt>
                <c:pt idx="6027">
                  <c:v>37804</c:v>
                </c:pt>
                <c:pt idx="6028">
                  <c:v>37805</c:v>
                </c:pt>
                <c:pt idx="6029">
                  <c:v>37806</c:v>
                </c:pt>
                <c:pt idx="6030">
                  <c:v>37807</c:v>
                </c:pt>
                <c:pt idx="6031">
                  <c:v>37808</c:v>
                </c:pt>
                <c:pt idx="6032">
                  <c:v>37809</c:v>
                </c:pt>
                <c:pt idx="6033">
                  <c:v>37810</c:v>
                </c:pt>
                <c:pt idx="6034">
                  <c:v>37811</c:v>
                </c:pt>
                <c:pt idx="6035">
                  <c:v>37812</c:v>
                </c:pt>
                <c:pt idx="6036">
                  <c:v>37813</c:v>
                </c:pt>
                <c:pt idx="6037">
                  <c:v>37814</c:v>
                </c:pt>
                <c:pt idx="6038">
                  <c:v>37815</c:v>
                </c:pt>
                <c:pt idx="6039">
                  <c:v>37816</c:v>
                </c:pt>
                <c:pt idx="6040">
                  <c:v>37817</c:v>
                </c:pt>
                <c:pt idx="6041">
                  <c:v>37818</c:v>
                </c:pt>
                <c:pt idx="6042">
                  <c:v>37819</c:v>
                </c:pt>
                <c:pt idx="6043">
                  <c:v>37820</c:v>
                </c:pt>
                <c:pt idx="6044">
                  <c:v>37821</c:v>
                </c:pt>
                <c:pt idx="6045">
                  <c:v>37822</c:v>
                </c:pt>
                <c:pt idx="6046">
                  <c:v>37823</c:v>
                </c:pt>
                <c:pt idx="6047">
                  <c:v>37824</c:v>
                </c:pt>
                <c:pt idx="6048">
                  <c:v>37825</c:v>
                </c:pt>
                <c:pt idx="6049">
                  <c:v>37826</c:v>
                </c:pt>
                <c:pt idx="6050">
                  <c:v>37827</c:v>
                </c:pt>
                <c:pt idx="6051">
                  <c:v>37828</c:v>
                </c:pt>
                <c:pt idx="6052">
                  <c:v>37829</c:v>
                </c:pt>
                <c:pt idx="6053">
                  <c:v>37830</c:v>
                </c:pt>
                <c:pt idx="6054">
                  <c:v>37831</c:v>
                </c:pt>
                <c:pt idx="6055">
                  <c:v>37832</c:v>
                </c:pt>
                <c:pt idx="6056">
                  <c:v>37833</c:v>
                </c:pt>
                <c:pt idx="6057">
                  <c:v>37834</c:v>
                </c:pt>
                <c:pt idx="6058">
                  <c:v>37835</c:v>
                </c:pt>
                <c:pt idx="6059">
                  <c:v>37836</c:v>
                </c:pt>
                <c:pt idx="6060">
                  <c:v>37837</c:v>
                </c:pt>
                <c:pt idx="6061">
                  <c:v>37838</c:v>
                </c:pt>
                <c:pt idx="6062">
                  <c:v>37839</c:v>
                </c:pt>
                <c:pt idx="6063">
                  <c:v>37840</c:v>
                </c:pt>
                <c:pt idx="6064">
                  <c:v>37841</c:v>
                </c:pt>
                <c:pt idx="6065">
                  <c:v>37842</c:v>
                </c:pt>
                <c:pt idx="6066">
                  <c:v>37843</c:v>
                </c:pt>
                <c:pt idx="6067">
                  <c:v>37844</c:v>
                </c:pt>
                <c:pt idx="6068">
                  <c:v>37845</c:v>
                </c:pt>
                <c:pt idx="6069">
                  <c:v>37846</c:v>
                </c:pt>
                <c:pt idx="6070">
                  <c:v>37847</c:v>
                </c:pt>
                <c:pt idx="6071">
                  <c:v>37848</c:v>
                </c:pt>
                <c:pt idx="6072">
                  <c:v>37849</c:v>
                </c:pt>
                <c:pt idx="6073">
                  <c:v>37850</c:v>
                </c:pt>
                <c:pt idx="6074">
                  <c:v>37851</c:v>
                </c:pt>
                <c:pt idx="6075">
                  <c:v>37852</c:v>
                </c:pt>
                <c:pt idx="6076">
                  <c:v>37853</c:v>
                </c:pt>
                <c:pt idx="6077">
                  <c:v>37854</c:v>
                </c:pt>
                <c:pt idx="6078">
                  <c:v>37855</c:v>
                </c:pt>
                <c:pt idx="6079">
                  <c:v>37856</c:v>
                </c:pt>
                <c:pt idx="6080">
                  <c:v>37857</c:v>
                </c:pt>
                <c:pt idx="6081">
                  <c:v>37858</c:v>
                </c:pt>
                <c:pt idx="6082">
                  <c:v>37859</c:v>
                </c:pt>
                <c:pt idx="6083">
                  <c:v>37860</c:v>
                </c:pt>
                <c:pt idx="6084">
                  <c:v>37861</c:v>
                </c:pt>
                <c:pt idx="6085">
                  <c:v>37862</c:v>
                </c:pt>
                <c:pt idx="6086">
                  <c:v>37863</c:v>
                </c:pt>
                <c:pt idx="6087">
                  <c:v>37864</c:v>
                </c:pt>
                <c:pt idx="6088">
                  <c:v>37865</c:v>
                </c:pt>
                <c:pt idx="6089">
                  <c:v>37866</c:v>
                </c:pt>
                <c:pt idx="6090">
                  <c:v>37867</c:v>
                </c:pt>
                <c:pt idx="6091">
                  <c:v>37868</c:v>
                </c:pt>
                <c:pt idx="6092">
                  <c:v>37869</c:v>
                </c:pt>
                <c:pt idx="6093">
                  <c:v>37870</c:v>
                </c:pt>
                <c:pt idx="6094">
                  <c:v>37871</c:v>
                </c:pt>
                <c:pt idx="6095">
                  <c:v>37872</c:v>
                </c:pt>
                <c:pt idx="6096">
                  <c:v>37873</c:v>
                </c:pt>
                <c:pt idx="6097">
                  <c:v>37874</c:v>
                </c:pt>
                <c:pt idx="6098">
                  <c:v>37875</c:v>
                </c:pt>
                <c:pt idx="6099">
                  <c:v>37876</c:v>
                </c:pt>
                <c:pt idx="6100">
                  <c:v>37877</c:v>
                </c:pt>
                <c:pt idx="6101">
                  <c:v>37878</c:v>
                </c:pt>
                <c:pt idx="6102">
                  <c:v>37879</c:v>
                </c:pt>
                <c:pt idx="6103">
                  <c:v>37880</c:v>
                </c:pt>
                <c:pt idx="6104">
                  <c:v>37881</c:v>
                </c:pt>
                <c:pt idx="6105">
                  <c:v>37882</c:v>
                </c:pt>
                <c:pt idx="6106">
                  <c:v>37883</c:v>
                </c:pt>
                <c:pt idx="6107">
                  <c:v>37884</c:v>
                </c:pt>
                <c:pt idx="6108">
                  <c:v>37885</c:v>
                </c:pt>
                <c:pt idx="6109">
                  <c:v>37886</c:v>
                </c:pt>
                <c:pt idx="6110">
                  <c:v>37887</c:v>
                </c:pt>
                <c:pt idx="6111">
                  <c:v>37888</c:v>
                </c:pt>
                <c:pt idx="6112">
                  <c:v>37889</c:v>
                </c:pt>
                <c:pt idx="6113">
                  <c:v>37890</c:v>
                </c:pt>
                <c:pt idx="6114">
                  <c:v>37891</c:v>
                </c:pt>
                <c:pt idx="6115">
                  <c:v>37892</c:v>
                </c:pt>
                <c:pt idx="6116">
                  <c:v>37893</c:v>
                </c:pt>
                <c:pt idx="6117">
                  <c:v>37894</c:v>
                </c:pt>
                <c:pt idx="6118">
                  <c:v>37895</c:v>
                </c:pt>
                <c:pt idx="6119">
                  <c:v>37896</c:v>
                </c:pt>
                <c:pt idx="6120">
                  <c:v>37897</c:v>
                </c:pt>
                <c:pt idx="6121">
                  <c:v>37898</c:v>
                </c:pt>
                <c:pt idx="6122">
                  <c:v>37899</c:v>
                </c:pt>
                <c:pt idx="6123">
                  <c:v>37900</c:v>
                </c:pt>
                <c:pt idx="6124">
                  <c:v>37901</c:v>
                </c:pt>
                <c:pt idx="6125">
                  <c:v>37902</c:v>
                </c:pt>
                <c:pt idx="6126">
                  <c:v>37903</c:v>
                </c:pt>
                <c:pt idx="6127">
                  <c:v>37904</c:v>
                </c:pt>
                <c:pt idx="6128">
                  <c:v>37905</c:v>
                </c:pt>
                <c:pt idx="6129">
                  <c:v>37906</c:v>
                </c:pt>
                <c:pt idx="6130">
                  <c:v>37907</c:v>
                </c:pt>
                <c:pt idx="6131">
                  <c:v>37908</c:v>
                </c:pt>
                <c:pt idx="6132">
                  <c:v>37909</c:v>
                </c:pt>
                <c:pt idx="6133">
                  <c:v>37910</c:v>
                </c:pt>
                <c:pt idx="6134">
                  <c:v>37911</c:v>
                </c:pt>
                <c:pt idx="6135">
                  <c:v>37912</c:v>
                </c:pt>
                <c:pt idx="6136">
                  <c:v>37913</c:v>
                </c:pt>
                <c:pt idx="6137">
                  <c:v>37914</c:v>
                </c:pt>
                <c:pt idx="6138">
                  <c:v>37915</c:v>
                </c:pt>
                <c:pt idx="6139">
                  <c:v>37916</c:v>
                </c:pt>
                <c:pt idx="6140">
                  <c:v>37917</c:v>
                </c:pt>
                <c:pt idx="6141">
                  <c:v>37918</c:v>
                </c:pt>
                <c:pt idx="6142">
                  <c:v>37919</c:v>
                </c:pt>
                <c:pt idx="6143">
                  <c:v>37920</c:v>
                </c:pt>
                <c:pt idx="6144">
                  <c:v>37921</c:v>
                </c:pt>
                <c:pt idx="6145">
                  <c:v>37922</c:v>
                </c:pt>
                <c:pt idx="6146">
                  <c:v>37923</c:v>
                </c:pt>
                <c:pt idx="6147">
                  <c:v>37924</c:v>
                </c:pt>
                <c:pt idx="6148">
                  <c:v>37925</c:v>
                </c:pt>
                <c:pt idx="6149">
                  <c:v>37926</c:v>
                </c:pt>
                <c:pt idx="6150">
                  <c:v>37927</c:v>
                </c:pt>
                <c:pt idx="6151">
                  <c:v>37928</c:v>
                </c:pt>
                <c:pt idx="6152">
                  <c:v>37929</c:v>
                </c:pt>
                <c:pt idx="6153">
                  <c:v>37930</c:v>
                </c:pt>
                <c:pt idx="6154">
                  <c:v>37931</c:v>
                </c:pt>
                <c:pt idx="6155">
                  <c:v>37932</c:v>
                </c:pt>
                <c:pt idx="6156">
                  <c:v>37933</c:v>
                </c:pt>
                <c:pt idx="6157">
                  <c:v>37934</c:v>
                </c:pt>
                <c:pt idx="6158">
                  <c:v>37935</c:v>
                </c:pt>
                <c:pt idx="6159">
                  <c:v>37936</c:v>
                </c:pt>
                <c:pt idx="6160">
                  <c:v>37937</c:v>
                </c:pt>
                <c:pt idx="6161">
                  <c:v>37938</c:v>
                </c:pt>
                <c:pt idx="6162">
                  <c:v>37939</c:v>
                </c:pt>
                <c:pt idx="6163">
                  <c:v>37940</c:v>
                </c:pt>
                <c:pt idx="6164">
                  <c:v>37941</c:v>
                </c:pt>
                <c:pt idx="6165">
                  <c:v>37942</c:v>
                </c:pt>
                <c:pt idx="6166">
                  <c:v>37943</c:v>
                </c:pt>
                <c:pt idx="6167">
                  <c:v>37944</c:v>
                </c:pt>
                <c:pt idx="6168">
                  <c:v>37945</c:v>
                </c:pt>
                <c:pt idx="6169">
                  <c:v>37946</c:v>
                </c:pt>
                <c:pt idx="6170">
                  <c:v>37947</c:v>
                </c:pt>
                <c:pt idx="6171">
                  <c:v>37948</c:v>
                </c:pt>
                <c:pt idx="6172">
                  <c:v>37949</c:v>
                </c:pt>
                <c:pt idx="6173">
                  <c:v>37950</c:v>
                </c:pt>
                <c:pt idx="6174">
                  <c:v>37951</c:v>
                </c:pt>
                <c:pt idx="6175">
                  <c:v>37952</c:v>
                </c:pt>
                <c:pt idx="6176">
                  <c:v>37953</c:v>
                </c:pt>
                <c:pt idx="6177">
                  <c:v>37954</c:v>
                </c:pt>
                <c:pt idx="6178">
                  <c:v>37955</c:v>
                </c:pt>
                <c:pt idx="6179">
                  <c:v>37956</c:v>
                </c:pt>
                <c:pt idx="6180">
                  <c:v>37957</c:v>
                </c:pt>
                <c:pt idx="6181">
                  <c:v>37958</c:v>
                </c:pt>
                <c:pt idx="6182">
                  <c:v>37959</c:v>
                </c:pt>
                <c:pt idx="6183">
                  <c:v>37960</c:v>
                </c:pt>
                <c:pt idx="6184">
                  <c:v>37961</c:v>
                </c:pt>
                <c:pt idx="6185">
                  <c:v>37962</c:v>
                </c:pt>
                <c:pt idx="6186">
                  <c:v>37963</c:v>
                </c:pt>
                <c:pt idx="6187">
                  <c:v>37964</c:v>
                </c:pt>
                <c:pt idx="6188">
                  <c:v>37965</c:v>
                </c:pt>
                <c:pt idx="6189">
                  <c:v>37966</c:v>
                </c:pt>
                <c:pt idx="6190">
                  <c:v>37967</c:v>
                </c:pt>
                <c:pt idx="6191">
                  <c:v>37968</c:v>
                </c:pt>
                <c:pt idx="6192">
                  <c:v>37969</c:v>
                </c:pt>
                <c:pt idx="6193">
                  <c:v>37970</c:v>
                </c:pt>
                <c:pt idx="6194">
                  <c:v>37971</c:v>
                </c:pt>
                <c:pt idx="6195">
                  <c:v>37972</c:v>
                </c:pt>
                <c:pt idx="6196">
                  <c:v>37973</c:v>
                </c:pt>
                <c:pt idx="6197">
                  <c:v>37974</c:v>
                </c:pt>
                <c:pt idx="6198">
                  <c:v>37975</c:v>
                </c:pt>
                <c:pt idx="6199">
                  <c:v>37976</c:v>
                </c:pt>
                <c:pt idx="6200">
                  <c:v>37977</c:v>
                </c:pt>
                <c:pt idx="6201">
                  <c:v>37978</c:v>
                </c:pt>
                <c:pt idx="6202">
                  <c:v>37979</c:v>
                </c:pt>
                <c:pt idx="6203">
                  <c:v>37980</c:v>
                </c:pt>
                <c:pt idx="6204">
                  <c:v>37981</c:v>
                </c:pt>
                <c:pt idx="6205">
                  <c:v>37982</c:v>
                </c:pt>
                <c:pt idx="6206">
                  <c:v>37983</c:v>
                </c:pt>
                <c:pt idx="6207">
                  <c:v>37984</c:v>
                </c:pt>
                <c:pt idx="6208">
                  <c:v>37985</c:v>
                </c:pt>
                <c:pt idx="6209">
                  <c:v>37986</c:v>
                </c:pt>
                <c:pt idx="6210">
                  <c:v>37987</c:v>
                </c:pt>
                <c:pt idx="6211">
                  <c:v>37988</c:v>
                </c:pt>
                <c:pt idx="6212">
                  <c:v>37989</c:v>
                </c:pt>
                <c:pt idx="6213">
                  <c:v>37990</c:v>
                </c:pt>
                <c:pt idx="6214">
                  <c:v>37991</c:v>
                </c:pt>
                <c:pt idx="6215">
                  <c:v>37992</c:v>
                </c:pt>
                <c:pt idx="6216">
                  <c:v>37993</c:v>
                </c:pt>
                <c:pt idx="6217">
                  <c:v>37994</c:v>
                </c:pt>
                <c:pt idx="6218">
                  <c:v>37995</c:v>
                </c:pt>
                <c:pt idx="6219">
                  <c:v>37996</c:v>
                </c:pt>
                <c:pt idx="6220">
                  <c:v>37997</c:v>
                </c:pt>
                <c:pt idx="6221">
                  <c:v>37998</c:v>
                </c:pt>
                <c:pt idx="6222">
                  <c:v>37999</c:v>
                </c:pt>
                <c:pt idx="6223">
                  <c:v>38000</c:v>
                </c:pt>
                <c:pt idx="6224">
                  <c:v>38001</c:v>
                </c:pt>
                <c:pt idx="6225">
                  <c:v>38002</c:v>
                </c:pt>
                <c:pt idx="6226">
                  <c:v>38003</c:v>
                </c:pt>
                <c:pt idx="6227">
                  <c:v>38004</c:v>
                </c:pt>
                <c:pt idx="6228">
                  <c:v>38005</c:v>
                </c:pt>
                <c:pt idx="6229">
                  <c:v>38006</c:v>
                </c:pt>
                <c:pt idx="6230">
                  <c:v>38007</c:v>
                </c:pt>
                <c:pt idx="6231">
                  <c:v>38008</c:v>
                </c:pt>
                <c:pt idx="6232">
                  <c:v>38009</c:v>
                </c:pt>
                <c:pt idx="6233">
                  <c:v>38010</c:v>
                </c:pt>
                <c:pt idx="6234">
                  <c:v>38011</c:v>
                </c:pt>
                <c:pt idx="6235">
                  <c:v>38012</c:v>
                </c:pt>
                <c:pt idx="6236">
                  <c:v>38013</c:v>
                </c:pt>
                <c:pt idx="6237">
                  <c:v>38014</c:v>
                </c:pt>
                <c:pt idx="6238">
                  <c:v>38015</c:v>
                </c:pt>
                <c:pt idx="6239">
                  <c:v>38016</c:v>
                </c:pt>
                <c:pt idx="6240">
                  <c:v>38017</c:v>
                </c:pt>
                <c:pt idx="6241">
                  <c:v>38018</c:v>
                </c:pt>
                <c:pt idx="6242">
                  <c:v>38019</c:v>
                </c:pt>
                <c:pt idx="6243">
                  <c:v>38020</c:v>
                </c:pt>
                <c:pt idx="6244">
                  <c:v>38021</c:v>
                </c:pt>
                <c:pt idx="6245">
                  <c:v>38022</c:v>
                </c:pt>
                <c:pt idx="6246">
                  <c:v>38023</c:v>
                </c:pt>
                <c:pt idx="6247">
                  <c:v>38024</c:v>
                </c:pt>
                <c:pt idx="6248">
                  <c:v>38025</c:v>
                </c:pt>
                <c:pt idx="6249">
                  <c:v>38026</c:v>
                </c:pt>
                <c:pt idx="6250">
                  <c:v>38027</c:v>
                </c:pt>
                <c:pt idx="6251">
                  <c:v>38028</c:v>
                </c:pt>
                <c:pt idx="6252">
                  <c:v>38029</c:v>
                </c:pt>
                <c:pt idx="6253">
                  <c:v>38030</c:v>
                </c:pt>
                <c:pt idx="6254">
                  <c:v>38031</c:v>
                </c:pt>
                <c:pt idx="6255">
                  <c:v>38032</c:v>
                </c:pt>
                <c:pt idx="6256">
                  <c:v>38033</c:v>
                </c:pt>
                <c:pt idx="6257">
                  <c:v>38034</c:v>
                </c:pt>
                <c:pt idx="6258">
                  <c:v>38035</c:v>
                </c:pt>
                <c:pt idx="6259">
                  <c:v>38036</c:v>
                </c:pt>
                <c:pt idx="6260">
                  <c:v>38037</c:v>
                </c:pt>
                <c:pt idx="6261">
                  <c:v>38038</c:v>
                </c:pt>
                <c:pt idx="6262">
                  <c:v>38039</c:v>
                </c:pt>
                <c:pt idx="6263">
                  <c:v>38040</c:v>
                </c:pt>
                <c:pt idx="6264">
                  <c:v>38041</c:v>
                </c:pt>
                <c:pt idx="6265">
                  <c:v>38042</c:v>
                </c:pt>
                <c:pt idx="6266">
                  <c:v>38043</c:v>
                </c:pt>
                <c:pt idx="6267">
                  <c:v>38044</c:v>
                </c:pt>
                <c:pt idx="6268">
                  <c:v>38045</c:v>
                </c:pt>
                <c:pt idx="6269">
                  <c:v>38046</c:v>
                </c:pt>
                <c:pt idx="6270">
                  <c:v>38047</c:v>
                </c:pt>
                <c:pt idx="6271">
                  <c:v>38048</c:v>
                </c:pt>
                <c:pt idx="6272">
                  <c:v>38049</c:v>
                </c:pt>
                <c:pt idx="6273">
                  <c:v>38050</c:v>
                </c:pt>
                <c:pt idx="6274">
                  <c:v>38051</c:v>
                </c:pt>
                <c:pt idx="6275">
                  <c:v>38052</c:v>
                </c:pt>
                <c:pt idx="6276">
                  <c:v>38053</c:v>
                </c:pt>
                <c:pt idx="6277">
                  <c:v>38054</c:v>
                </c:pt>
                <c:pt idx="6278">
                  <c:v>38055</c:v>
                </c:pt>
                <c:pt idx="6279">
                  <c:v>38056</c:v>
                </c:pt>
                <c:pt idx="6280">
                  <c:v>38057</c:v>
                </c:pt>
                <c:pt idx="6281">
                  <c:v>38058</c:v>
                </c:pt>
                <c:pt idx="6282">
                  <c:v>38059</c:v>
                </c:pt>
                <c:pt idx="6283">
                  <c:v>38060</c:v>
                </c:pt>
                <c:pt idx="6284">
                  <c:v>38061</c:v>
                </c:pt>
                <c:pt idx="6285">
                  <c:v>38062</c:v>
                </c:pt>
                <c:pt idx="6286">
                  <c:v>38063</c:v>
                </c:pt>
                <c:pt idx="6287">
                  <c:v>38064</c:v>
                </c:pt>
                <c:pt idx="6288">
                  <c:v>38065</c:v>
                </c:pt>
                <c:pt idx="6289">
                  <c:v>38066</c:v>
                </c:pt>
                <c:pt idx="6290">
                  <c:v>38067</c:v>
                </c:pt>
                <c:pt idx="6291">
                  <c:v>38068</c:v>
                </c:pt>
                <c:pt idx="6292">
                  <c:v>38069</c:v>
                </c:pt>
                <c:pt idx="6293">
                  <c:v>38070</c:v>
                </c:pt>
                <c:pt idx="6294">
                  <c:v>38071</c:v>
                </c:pt>
                <c:pt idx="6295">
                  <c:v>38072</c:v>
                </c:pt>
                <c:pt idx="6296">
                  <c:v>38073</c:v>
                </c:pt>
                <c:pt idx="6297">
                  <c:v>38074</c:v>
                </c:pt>
                <c:pt idx="6298">
                  <c:v>38075</c:v>
                </c:pt>
                <c:pt idx="6299">
                  <c:v>38076</c:v>
                </c:pt>
                <c:pt idx="6300">
                  <c:v>38077</c:v>
                </c:pt>
                <c:pt idx="6301">
                  <c:v>38078</c:v>
                </c:pt>
                <c:pt idx="6302">
                  <c:v>38079</c:v>
                </c:pt>
                <c:pt idx="6303">
                  <c:v>38080</c:v>
                </c:pt>
                <c:pt idx="6304">
                  <c:v>38081</c:v>
                </c:pt>
                <c:pt idx="6305">
                  <c:v>38082</c:v>
                </c:pt>
                <c:pt idx="6306">
                  <c:v>38083</c:v>
                </c:pt>
                <c:pt idx="6307">
                  <c:v>38084</c:v>
                </c:pt>
                <c:pt idx="6308">
                  <c:v>38085</c:v>
                </c:pt>
                <c:pt idx="6309">
                  <c:v>38086</c:v>
                </c:pt>
                <c:pt idx="6310">
                  <c:v>38087</c:v>
                </c:pt>
                <c:pt idx="6311">
                  <c:v>38088</c:v>
                </c:pt>
                <c:pt idx="6312">
                  <c:v>38089</c:v>
                </c:pt>
                <c:pt idx="6313">
                  <c:v>38090</c:v>
                </c:pt>
                <c:pt idx="6314">
                  <c:v>38091</c:v>
                </c:pt>
                <c:pt idx="6315">
                  <c:v>38092</c:v>
                </c:pt>
                <c:pt idx="6316">
                  <c:v>38093</c:v>
                </c:pt>
                <c:pt idx="6317">
                  <c:v>38094</c:v>
                </c:pt>
                <c:pt idx="6318">
                  <c:v>38095</c:v>
                </c:pt>
                <c:pt idx="6319">
                  <c:v>38096</c:v>
                </c:pt>
                <c:pt idx="6320">
                  <c:v>38097</c:v>
                </c:pt>
                <c:pt idx="6321">
                  <c:v>38098</c:v>
                </c:pt>
                <c:pt idx="6322">
                  <c:v>38099</c:v>
                </c:pt>
                <c:pt idx="6323">
                  <c:v>38100</c:v>
                </c:pt>
                <c:pt idx="6324">
                  <c:v>38101</c:v>
                </c:pt>
                <c:pt idx="6325">
                  <c:v>38102</c:v>
                </c:pt>
                <c:pt idx="6326">
                  <c:v>38103</c:v>
                </c:pt>
                <c:pt idx="6327">
                  <c:v>38104</c:v>
                </c:pt>
                <c:pt idx="6328">
                  <c:v>38105</c:v>
                </c:pt>
                <c:pt idx="6329">
                  <c:v>38106</c:v>
                </c:pt>
                <c:pt idx="6330">
                  <c:v>38107</c:v>
                </c:pt>
                <c:pt idx="6331">
                  <c:v>38108</c:v>
                </c:pt>
                <c:pt idx="6332">
                  <c:v>38109</c:v>
                </c:pt>
                <c:pt idx="6333">
                  <c:v>38110</c:v>
                </c:pt>
                <c:pt idx="6334">
                  <c:v>38111</c:v>
                </c:pt>
                <c:pt idx="6335">
                  <c:v>38112</c:v>
                </c:pt>
                <c:pt idx="6336">
                  <c:v>38113</c:v>
                </c:pt>
                <c:pt idx="6337">
                  <c:v>38114</c:v>
                </c:pt>
                <c:pt idx="6338">
                  <c:v>38115</c:v>
                </c:pt>
                <c:pt idx="6339">
                  <c:v>38116</c:v>
                </c:pt>
                <c:pt idx="6340">
                  <c:v>38117</c:v>
                </c:pt>
                <c:pt idx="6341">
                  <c:v>38118</c:v>
                </c:pt>
                <c:pt idx="6342">
                  <c:v>38119</c:v>
                </c:pt>
                <c:pt idx="6343">
                  <c:v>38120</c:v>
                </c:pt>
                <c:pt idx="6344">
                  <c:v>38121</c:v>
                </c:pt>
                <c:pt idx="6345">
                  <c:v>38122</c:v>
                </c:pt>
                <c:pt idx="6346">
                  <c:v>38123</c:v>
                </c:pt>
                <c:pt idx="6347">
                  <c:v>38124</c:v>
                </c:pt>
                <c:pt idx="6348">
                  <c:v>38125</c:v>
                </c:pt>
                <c:pt idx="6349">
                  <c:v>38126</c:v>
                </c:pt>
                <c:pt idx="6350">
                  <c:v>38127</c:v>
                </c:pt>
                <c:pt idx="6351">
                  <c:v>38128</c:v>
                </c:pt>
                <c:pt idx="6352">
                  <c:v>38129</c:v>
                </c:pt>
                <c:pt idx="6353">
                  <c:v>38130</c:v>
                </c:pt>
                <c:pt idx="6354">
                  <c:v>38131</c:v>
                </c:pt>
                <c:pt idx="6355">
                  <c:v>38132</c:v>
                </c:pt>
                <c:pt idx="6356">
                  <c:v>38133</c:v>
                </c:pt>
                <c:pt idx="6357">
                  <c:v>38134</c:v>
                </c:pt>
                <c:pt idx="6358">
                  <c:v>38135</c:v>
                </c:pt>
                <c:pt idx="6359">
                  <c:v>38136</c:v>
                </c:pt>
                <c:pt idx="6360">
                  <c:v>38137</c:v>
                </c:pt>
                <c:pt idx="6361">
                  <c:v>38138</c:v>
                </c:pt>
                <c:pt idx="6362">
                  <c:v>38139</c:v>
                </c:pt>
                <c:pt idx="6363">
                  <c:v>38140</c:v>
                </c:pt>
                <c:pt idx="6364">
                  <c:v>38141</c:v>
                </c:pt>
                <c:pt idx="6365">
                  <c:v>38142</c:v>
                </c:pt>
                <c:pt idx="6366">
                  <c:v>38143</c:v>
                </c:pt>
                <c:pt idx="6367">
                  <c:v>38144</c:v>
                </c:pt>
                <c:pt idx="6368">
                  <c:v>38145</c:v>
                </c:pt>
                <c:pt idx="6369">
                  <c:v>38146</c:v>
                </c:pt>
                <c:pt idx="6370">
                  <c:v>38147</c:v>
                </c:pt>
                <c:pt idx="6371">
                  <c:v>38148</c:v>
                </c:pt>
                <c:pt idx="6372">
                  <c:v>38149</c:v>
                </c:pt>
                <c:pt idx="6373">
                  <c:v>38150</c:v>
                </c:pt>
                <c:pt idx="6374">
                  <c:v>38151</c:v>
                </c:pt>
                <c:pt idx="6375">
                  <c:v>38152</c:v>
                </c:pt>
                <c:pt idx="6376">
                  <c:v>38153</c:v>
                </c:pt>
                <c:pt idx="6377">
                  <c:v>38154</c:v>
                </c:pt>
                <c:pt idx="6378">
                  <c:v>38155</c:v>
                </c:pt>
                <c:pt idx="6379">
                  <c:v>38156</c:v>
                </c:pt>
                <c:pt idx="6380">
                  <c:v>38157</c:v>
                </c:pt>
                <c:pt idx="6381">
                  <c:v>38158</c:v>
                </c:pt>
                <c:pt idx="6382">
                  <c:v>38159</c:v>
                </c:pt>
                <c:pt idx="6383">
                  <c:v>38160</c:v>
                </c:pt>
                <c:pt idx="6384">
                  <c:v>38161</c:v>
                </c:pt>
                <c:pt idx="6385">
                  <c:v>38162</c:v>
                </c:pt>
                <c:pt idx="6386">
                  <c:v>38163</c:v>
                </c:pt>
                <c:pt idx="6387">
                  <c:v>38164</c:v>
                </c:pt>
                <c:pt idx="6388">
                  <c:v>38165</c:v>
                </c:pt>
                <c:pt idx="6389">
                  <c:v>38166</c:v>
                </c:pt>
                <c:pt idx="6390">
                  <c:v>38167</c:v>
                </c:pt>
                <c:pt idx="6391">
                  <c:v>38168</c:v>
                </c:pt>
                <c:pt idx="6392">
                  <c:v>38169</c:v>
                </c:pt>
                <c:pt idx="6393">
                  <c:v>38170</c:v>
                </c:pt>
                <c:pt idx="6394">
                  <c:v>38171</c:v>
                </c:pt>
                <c:pt idx="6395">
                  <c:v>38172</c:v>
                </c:pt>
                <c:pt idx="6396">
                  <c:v>38173</c:v>
                </c:pt>
                <c:pt idx="6397">
                  <c:v>38174</c:v>
                </c:pt>
                <c:pt idx="6398">
                  <c:v>38175</c:v>
                </c:pt>
                <c:pt idx="6399">
                  <c:v>38176</c:v>
                </c:pt>
                <c:pt idx="6400">
                  <c:v>38177</c:v>
                </c:pt>
                <c:pt idx="6401">
                  <c:v>38178</c:v>
                </c:pt>
                <c:pt idx="6402">
                  <c:v>38179</c:v>
                </c:pt>
                <c:pt idx="6403">
                  <c:v>38180</c:v>
                </c:pt>
                <c:pt idx="6404">
                  <c:v>38181</c:v>
                </c:pt>
                <c:pt idx="6405">
                  <c:v>38182</c:v>
                </c:pt>
                <c:pt idx="6406">
                  <c:v>38183</c:v>
                </c:pt>
                <c:pt idx="6407">
                  <c:v>38184</c:v>
                </c:pt>
                <c:pt idx="6408">
                  <c:v>38185</c:v>
                </c:pt>
                <c:pt idx="6409">
                  <c:v>38186</c:v>
                </c:pt>
                <c:pt idx="6410">
                  <c:v>38187</c:v>
                </c:pt>
                <c:pt idx="6411">
                  <c:v>38188</c:v>
                </c:pt>
                <c:pt idx="6412">
                  <c:v>38189</c:v>
                </c:pt>
                <c:pt idx="6413">
                  <c:v>38190</c:v>
                </c:pt>
                <c:pt idx="6414">
                  <c:v>38191</c:v>
                </c:pt>
                <c:pt idx="6415">
                  <c:v>38192</c:v>
                </c:pt>
                <c:pt idx="6416">
                  <c:v>38193</c:v>
                </c:pt>
                <c:pt idx="6417">
                  <c:v>38194</c:v>
                </c:pt>
                <c:pt idx="6418">
                  <c:v>38195</c:v>
                </c:pt>
                <c:pt idx="6419">
                  <c:v>38196</c:v>
                </c:pt>
                <c:pt idx="6420">
                  <c:v>38197</c:v>
                </c:pt>
                <c:pt idx="6421">
                  <c:v>38198</c:v>
                </c:pt>
                <c:pt idx="6422">
                  <c:v>38199</c:v>
                </c:pt>
                <c:pt idx="6423">
                  <c:v>38200</c:v>
                </c:pt>
                <c:pt idx="6424">
                  <c:v>38201</c:v>
                </c:pt>
                <c:pt idx="6425">
                  <c:v>38202</c:v>
                </c:pt>
                <c:pt idx="6426">
                  <c:v>38203</c:v>
                </c:pt>
                <c:pt idx="6427">
                  <c:v>38204</c:v>
                </c:pt>
                <c:pt idx="6428">
                  <c:v>38205</c:v>
                </c:pt>
                <c:pt idx="6429">
                  <c:v>38206</c:v>
                </c:pt>
                <c:pt idx="6430">
                  <c:v>38207</c:v>
                </c:pt>
                <c:pt idx="6431">
                  <c:v>38208</c:v>
                </c:pt>
                <c:pt idx="6432">
                  <c:v>38209</c:v>
                </c:pt>
                <c:pt idx="6433">
                  <c:v>38210</c:v>
                </c:pt>
                <c:pt idx="6434">
                  <c:v>38211</c:v>
                </c:pt>
                <c:pt idx="6435">
                  <c:v>38212</c:v>
                </c:pt>
                <c:pt idx="6436">
                  <c:v>38213</c:v>
                </c:pt>
                <c:pt idx="6437">
                  <c:v>38214</c:v>
                </c:pt>
                <c:pt idx="6438">
                  <c:v>38215</c:v>
                </c:pt>
                <c:pt idx="6439">
                  <c:v>38216</c:v>
                </c:pt>
                <c:pt idx="6440">
                  <c:v>38217</c:v>
                </c:pt>
                <c:pt idx="6441">
                  <c:v>38218</c:v>
                </c:pt>
                <c:pt idx="6442">
                  <c:v>38219</c:v>
                </c:pt>
                <c:pt idx="6443">
                  <c:v>38220</c:v>
                </c:pt>
                <c:pt idx="6444">
                  <c:v>38221</c:v>
                </c:pt>
                <c:pt idx="6445">
                  <c:v>38222</c:v>
                </c:pt>
                <c:pt idx="6446">
                  <c:v>38223</c:v>
                </c:pt>
                <c:pt idx="6447">
                  <c:v>38224</c:v>
                </c:pt>
                <c:pt idx="6448">
                  <c:v>38225</c:v>
                </c:pt>
                <c:pt idx="6449">
                  <c:v>38226</c:v>
                </c:pt>
                <c:pt idx="6450">
                  <c:v>38227</c:v>
                </c:pt>
                <c:pt idx="6451">
                  <c:v>38228</c:v>
                </c:pt>
                <c:pt idx="6452">
                  <c:v>38229</c:v>
                </c:pt>
                <c:pt idx="6453">
                  <c:v>38230</c:v>
                </c:pt>
                <c:pt idx="6454">
                  <c:v>38231</c:v>
                </c:pt>
                <c:pt idx="6455">
                  <c:v>38232</c:v>
                </c:pt>
                <c:pt idx="6456">
                  <c:v>38233</c:v>
                </c:pt>
                <c:pt idx="6457">
                  <c:v>38234</c:v>
                </c:pt>
                <c:pt idx="6458">
                  <c:v>38235</c:v>
                </c:pt>
                <c:pt idx="6459">
                  <c:v>38236</c:v>
                </c:pt>
                <c:pt idx="6460">
                  <c:v>38237</c:v>
                </c:pt>
                <c:pt idx="6461">
                  <c:v>38238</c:v>
                </c:pt>
                <c:pt idx="6462">
                  <c:v>38239</c:v>
                </c:pt>
                <c:pt idx="6463">
                  <c:v>38240</c:v>
                </c:pt>
                <c:pt idx="6464">
                  <c:v>38241</c:v>
                </c:pt>
                <c:pt idx="6465">
                  <c:v>38242</c:v>
                </c:pt>
                <c:pt idx="6466">
                  <c:v>38243</c:v>
                </c:pt>
                <c:pt idx="6467">
                  <c:v>38244</c:v>
                </c:pt>
                <c:pt idx="6468">
                  <c:v>38245</c:v>
                </c:pt>
                <c:pt idx="6469">
                  <c:v>38246</c:v>
                </c:pt>
                <c:pt idx="6470">
                  <c:v>38247</c:v>
                </c:pt>
                <c:pt idx="6471">
                  <c:v>38248</c:v>
                </c:pt>
                <c:pt idx="6472">
                  <c:v>38249</c:v>
                </c:pt>
                <c:pt idx="6473">
                  <c:v>38250</c:v>
                </c:pt>
                <c:pt idx="6474">
                  <c:v>38251</c:v>
                </c:pt>
                <c:pt idx="6475">
                  <c:v>38252</c:v>
                </c:pt>
                <c:pt idx="6476">
                  <c:v>38253</c:v>
                </c:pt>
                <c:pt idx="6477">
                  <c:v>38254</c:v>
                </c:pt>
                <c:pt idx="6478">
                  <c:v>38255</c:v>
                </c:pt>
                <c:pt idx="6479">
                  <c:v>38256</c:v>
                </c:pt>
                <c:pt idx="6480">
                  <c:v>38257</c:v>
                </c:pt>
                <c:pt idx="6481">
                  <c:v>38258</c:v>
                </c:pt>
                <c:pt idx="6482">
                  <c:v>38259</c:v>
                </c:pt>
                <c:pt idx="6483">
                  <c:v>38260</c:v>
                </c:pt>
                <c:pt idx="6484">
                  <c:v>38261</c:v>
                </c:pt>
                <c:pt idx="6485">
                  <c:v>38262</c:v>
                </c:pt>
                <c:pt idx="6486">
                  <c:v>38263</c:v>
                </c:pt>
                <c:pt idx="6487">
                  <c:v>38264</c:v>
                </c:pt>
                <c:pt idx="6488">
                  <c:v>38265</c:v>
                </c:pt>
                <c:pt idx="6489">
                  <c:v>38266</c:v>
                </c:pt>
                <c:pt idx="6490">
                  <c:v>38267</c:v>
                </c:pt>
                <c:pt idx="6491">
                  <c:v>38268</c:v>
                </c:pt>
                <c:pt idx="6492">
                  <c:v>38269</c:v>
                </c:pt>
                <c:pt idx="6493">
                  <c:v>38270</c:v>
                </c:pt>
                <c:pt idx="6494">
                  <c:v>38271</c:v>
                </c:pt>
                <c:pt idx="6495">
                  <c:v>38272</c:v>
                </c:pt>
                <c:pt idx="6496">
                  <c:v>38273</c:v>
                </c:pt>
                <c:pt idx="6497">
                  <c:v>38274</c:v>
                </c:pt>
                <c:pt idx="6498">
                  <c:v>38275</c:v>
                </c:pt>
                <c:pt idx="6499">
                  <c:v>38276</c:v>
                </c:pt>
                <c:pt idx="6500">
                  <c:v>38277</c:v>
                </c:pt>
                <c:pt idx="6501">
                  <c:v>38278</c:v>
                </c:pt>
                <c:pt idx="6502">
                  <c:v>38279</c:v>
                </c:pt>
                <c:pt idx="6503">
                  <c:v>38280</c:v>
                </c:pt>
                <c:pt idx="6504">
                  <c:v>38281</c:v>
                </c:pt>
                <c:pt idx="6505">
                  <c:v>38282</c:v>
                </c:pt>
                <c:pt idx="6506">
                  <c:v>38283</c:v>
                </c:pt>
                <c:pt idx="6507">
                  <c:v>38284</c:v>
                </c:pt>
                <c:pt idx="6508">
                  <c:v>38285</c:v>
                </c:pt>
                <c:pt idx="6509">
                  <c:v>38286</c:v>
                </c:pt>
                <c:pt idx="6510">
                  <c:v>38287</c:v>
                </c:pt>
                <c:pt idx="6511">
                  <c:v>38288</c:v>
                </c:pt>
                <c:pt idx="6512">
                  <c:v>38289</c:v>
                </c:pt>
                <c:pt idx="6513">
                  <c:v>38290</c:v>
                </c:pt>
                <c:pt idx="6514">
                  <c:v>38291</c:v>
                </c:pt>
                <c:pt idx="6515">
                  <c:v>38292</c:v>
                </c:pt>
                <c:pt idx="6516">
                  <c:v>38293</c:v>
                </c:pt>
                <c:pt idx="6517">
                  <c:v>38294</c:v>
                </c:pt>
                <c:pt idx="6518">
                  <c:v>38295</c:v>
                </c:pt>
                <c:pt idx="6519">
                  <c:v>38296</c:v>
                </c:pt>
                <c:pt idx="6520">
                  <c:v>38297</c:v>
                </c:pt>
                <c:pt idx="6521">
                  <c:v>38298</c:v>
                </c:pt>
                <c:pt idx="6522">
                  <c:v>38299</c:v>
                </c:pt>
                <c:pt idx="6523">
                  <c:v>38300</c:v>
                </c:pt>
                <c:pt idx="6524">
                  <c:v>38301</c:v>
                </c:pt>
                <c:pt idx="6525">
                  <c:v>38302</c:v>
                </c:pt>
                <c:pt idx="6526">
                  <c:v>38303</c:v>
                </c:pt>
                <c:pt idx="6527">
                  <c:v>38304</c:v>
                </c:pt>
                <c:pt idx="6528">
                  <c:v>38305</c:v>
                </c:pt>
                <c:pt idx="6529">
                  <c:v>38306</c:v>
                </c:pt>
                <c:pt idx="6530">
                  <c:v>38307</c:v>
                </c:pt>
                <c:pt idx="6531">
                  <c:v>38308</c:v>
                </c:pt>
                <c:pt idx="6532">
                  <c:v>38309</c:v>
                </c:pt>
                <c:pt idx="6533">
                  <c:v>38310</c:v>
                </c:pt>
                <c:pt idx="6534">
                  <c:v>38311</c:v>
                </c:pt>
                <c:pt idx="6535">
                  <c:v>38312</c:v>
                </c:pt>
                <c:pt idx="6536">
                  <c:v>38313</c:v>
                </c:pt>
                <c:pt idx="6537">
                  <c:v>38314</c:v>
                </c:pt>
                <c:pt idx="6538">
                  <c:v>38315</c:v>
                </c:pt>
                <c:pt idx="6539">
                  <c:v>38316</c:v>
                </c:pt>
                <c:pt idx="6540">
                  <c:v>38317</c:v>
                </c:pt>
                <c:pt idx="6541">
                  <c:v>38318</c:v>
                </c:pt>
                <c:pt idx="6542">
                  <c:v>38319</c:v>
                </c:pt>
                <c:pt idx="6543">
                  <c:v>38320</c:v>
                </c:pt>
                <c:pt idx="6544">
                  <c:v>38321</c:v>
                </c:pt>
                <c:pt idx="6545">
                  <c:v>38322</c:v>
                </c:pt>
                <c:pt idx="6546">
                  <c:v>38323</c:v>
                </c:pt>
                <c:pt idx="6547">
                  <c:v>38324</c:v>
                </c:pt>
                <c:pt idx="6548">
                  <c:v>38325</c:v>
                </c:pt>
                <c:pt idx="6549">
                  <c:v>38326</c:v>
                </c:pt>
                <c:pt idx="6550">
                  <c:v>38327</c:v>
                </c:pt>
                <c:pt idx="6551">
                  <c:v>38328</c:v>
                </c:pt>
                <c:pt idx="6552">
                  <c:v>38329</c:v>
                </c:pt>
                <c:pt idx="6553">
                  <c:v>38330</c:v>
                </c:pt>
                <c:pt idx="6554">
                  <c:v>38331</c:v>
                </c:pt>
                <c:pt idx="6555">
                  <c:v>38332</c:v>
                </c:pt>
                <c:pt idx="6556">
                  <c:v>38333</c:v>
                </c:pt>
                <c:pt idx="6557">
                  <c:v>38334</c:v>
                </c:pt>
                <c:pt idx="6558">
                  <c:v>38335</c:v>
                </c:pt>
                <c:pt idx="6559">
                  <c:v>38336</c:v>
                </c:pt>
                <c:pt idx="6560">
                  <c:v>38337</c:v>
                </c:pt>
                <c:pt idx="6561">
                  <c:v>38338</c:v>
                </c:pt>
                <c:pt idx="6562">
                  <c:v>38339</c:v>
                </c:pt>
                <c:pt idx="6563">
                  <c:v>38340</c:v>
                </c:pt>
                <c:pt idx="6564">
                  <c:v>38341</c:v>
                </c:pt>
                <c:pt idx="6565">
                  <c:v>38342</c:v>
                </c:pt>
                <c:pt idx="6566">
                  <c:v>38343</c:v>
                </c:pt>
                <c:pt idx="6567">
                  <c:v>38344</c:v>
                </c:pt>
                <c:pt idx="6568">
                  <c:v>38345</c:v>
                </c:pt>
                <c:pt idx="6569">
                  <c:v>38346</c:v>
                </c:pt>
                <c:pt idx="6570">
                  <c:v>38347</c:v>
                </c:pt>
                <c:pt idx="6571">
                  <c:v>38348</c:v>
                </c:pt>
                <c:pt idx="6572">
                  <c:v>38349</c:v>
                </c:pt>
                <c:pt idx="6573">
                  <c:v>38350</c:v>
                </c:pt>
                <c:pt idx="6574">
                  <c:v>38351</c:v>
                </c:pt>
                <c:pt idx="6575">
                  <c:v>38352</c:v>
                </c:pt>
                <c:pt idx="6576">
                  <c:v>38353</c:v>
                </c:pt>
                <c:pt idx="6577">
                  <c:v>38354</c:v>
                </c:pt>
                <c:pt idx="6578">
                  <c:v>38355</c:v>
                </c:pt>
                <c:pt idx="6579">
                  <c:v>38356</c:v>
                </c:pt>
                <c:pt idx="6580">
                  <c:v>38357</c:v>
                </c:pt>
                <c:pt idx="6581">
                  <c:v>38358</c:v>
                </c:pt>
                <c:pt idx="6582">
                  <c:v>38359</c:v>
                </c:pt>
                <c:pt idx="6583">
                  <c:v>38360</c:v>
                </c:pt>
                <c:pt idx="6584">
                  <c:v>38361</c:v>
                </c:pt>
                <c:pt idx="6585">
                  <c:v>38362</c:v>
                </c:pt>
                <c:pt idx="6586">
                  <c:v>38363</c:v>
                </c:pt>
                <c:pt idx="6587">
                  <c:v>38364</c:v>
                </c:pt>
                <c:pt idx="6588">
                  <c:v>38365</c:v>
                </c:pt>
                <c:pt idx="6589">
                  <c:v>38366</c:v>
                </c:pt>
                <c:pt idx="6590">
                  <c:v>38367</c:v>
                </c:pt>
                <c:pt idx="6591">
                  <c:v>38368</c:v>
                </c:pt>
                <c:pt idx="6592">
                  <c:v>38369</c:v>
                </c:pt>
                <c:pt idx="6593">
                  <c:v>38370</c:v>
                </c:pt>
                <c:pt idx="6594">
                  <c:v>38371</c:v>
                </c:pt>
                <c:pt idx="6595">
                  <c:v>38372</c:v>
                </c:pt>
                <c:pt idx="6596">
                  <c:v>38373</c:v>
                </c:pt>
                <c:pt idx="6597">
                  <c:v>38374</c:v>
                </c:pt>
                <c:pt idx="6598">
                  <c:v>38375</c:v>
                </c:pt>
                <c:pt idx="6599">
                  <c:v>38376</c:v>
                </c:pt>
                <c:pt idx="6600">
                  <c:v>38377</c:v>
                </c:pt>
                <c:pt idx="6601">
                  <c:v>38378</c:v>
                </c:pt>
                <c:pt idx="6602">
                  <c:v>38379</c:v>
                </c:pt>
                <c:pt idx="6603">
                  <c:v>38380</c:v>
                </c:pt>
                <c:pt idx="6604">
                  <c:v>38381</c:v>
                </c:pt>
                <c:pt idx="6605">
                  <c:v>38382</c:v>
                </c:pt>
                <c:pt idx="6606">
                  <c:v>38383</c:v>
                </c:pt>
                <c:pt idx="6607">
                  <c:v>38384</c:v>
                </c:pt>
                <c:pt idx="6608">
                  <c:v>38385</c:v>
                </c:pt>
                <c:pt idx="6609">
                  <c:v>38386</c:v>
                </c:pt>
                <c:pt idx="6610">
                  <c:v>38387</c:v>
                </c:pt>
                <c:pt idx="6611">
                  <c:v>38388</c:v>
                </c:pt>
                <c:pt idx="6612">
                  <c:v>38389</c:v>
                </c:pt>
                <c:pt idx="6613">
                  <c:v>38390</c:v>
                </c:pt>
                <c:pt idx="6614">
                  <c:v>38391</c:v>
                </c:pt>
                <c:pt idx="6615">
                  <c:v>38392</c:v>
                </c:pt>
                <c:pt idx="6616">
                  <c:v>38393</c:v>
                </c:pt>
                <c:pt idx="6617">
                  <c:v>38394</c:v>
                </c:pt>
                <c:pt idx="6618">
                  <c:v>38395</c:v>
                </c:pt>
                <c:pt idx="6619">
                  <c:v>38396</c:v>
                </c:pt>
                <c:pt idx="6620">
                  <c:v>38397</c:v>
                </c:pt>
                <c:pt idx="6621">
                  <c:v>38398</c:v>
                </c:pt>
                <c:pt idx="6622">
                  <c:v>38399</c:v>
                </c:pt>
                <c:pt idx="6623">
                  <c:v>38400</c:v>
                </c:pt>
                <c:pt idx="6624">
                  <c:v>38401</c:v>
                </c:pt>
                <c:pt idx="6625">
                  <c:v>38402</c:v>
                </c:pt>
                <c:pt idx="6626">
                  <c:v>38403</c:v>
                </c:pt>
                <c:pt idx="6627">
                  <c:v>38404</c:v>
                </c:pt>
                <c:pt idx="6628">
                  <c:v>38405</c:v>
                </c:pt>
                <c:pt idx="6629">
                  <c:v>38406</c:v>
                </c:pt>
                <c:pt idx="6630">
                  <c:v>38407</c:v>
                </c:pt>
                <c:pt idx="6631">
                  <c:v>38408</c:v>
                </c:pt>
                <c:pt idx="6632">
                  <c:v>38409</c:v>
                </c:pt>
                <c:pt idx="6633">
                  <c:v>38410</c:v>
                </c:pt>
                <c:pt idx="6634">
                  <c:v>38411</c:v>
                </c:pt>
                <c:pt idx="6635">
                  <c:v>38412</c:v>
                </c:pt>
                <c:pt idx="6636">
                  <c:v>38413</c:v>
                </c:pt>
                <c:pt idx="6637">
                  <c:v>38414</c:v>
                </c:pt>
                <c:pt idx="6638">
                  <c:v>38415</c:v>
                </c:pt>
                <c:pt idx="6639">
                  <c:v>38416</c:v>
                </c:pt>
                <c:pt idx="6640">
                  <c:v>38417</c:v>
                </c:pt>
                <c:pt idx="6641">
                  <c:v>38418</c:v>
                </c:pt>
                <c:pt idx="6642">
                  <c:v>38419</c:v>
                </c:pt>
                <c:pt idx="6643">
                  <c:v>38420</c:v>
                </c:pt>
                <c:pt idx="6644">
                  <c:v>38421</c:v>
                </c:pt>
                <c:pt idx="6645">
                  <c:v>38422</c:v>
                </c:pt>
                <c:pt idx="6646">
                  <c:v>38423</c:v>
                </c:pt>
                <c:pt idx="6647">
                  <c:v>38424</c:v>
                </c:pt>
                <c:pt idx="6648">
                  <c:v>38425</c:v>
                </c:pt>
                <c:pt idx="6649">
                  <c:v>38426</c:v>
                </c:pt>
                <c:pt idx="6650">
                  <c:v>38427</c:v>
                </c:pt>
                <c:pt idx="6651">
                  <c:v>38428</c:v>
                </c:pt>
                <c:pt idx="6652">
                  <c:v>38429</c:v>
                </c:pt>
                <c:pt idx="6653">
                  <c:v>38430</c:v>
                </c:pt>
                <c:pt idx="6654">
                  <c:v>38431</c:v>
                </c:pt>
                <c:pt idx="6655">
                  <c:v>38432</c:v>
                </c:pt>
                <c:pt idx="6656">
                  <c:v>38433</c:v>
                </c:pt>
                <c:pt idx="6657">
                  <c:v>38434</c:v>
                </c:pt>
                <c:pt idx="6658">
                  <c:v>38435</c:v>
                </c:pt>
                <c:pt idx="6659">
                  <c:v>38436</c:v>
                </c:pt>
                <c:pt idx="6660">
                  <c:v>38437</c:v>
                </c:pt>
                <c:pt idx="6661">
                  <c:v>38438</c:v>
                </c:pt>
                <c:pt idx="6662">
                  <c:v>38439</c:v>
                </c:pt>
                <c:pt idx="6663">
                  <c:v>38440</c:v>
                </c:pt>
                <c:pt idx="6664">
                  <c:v>38441</c:v>
                </c:pt>
                <c:pt idx="6665">
                  <c:v>38442</c:v>
                </c:pt>
                <c:pt idx="6666">
                  <c:v>38443</c:v>
                </c:pt>
                <c:pt idx="6667">
                  <c:v>38444</c:v>
                </c:pt>
                <c:pt idx="6668">
                  <c:v>38445</c:v>
                </c:pt>
                <c:pt idx="6669">
                  <c:v>38446</c:v>
                </c:pt>
                <c:pt idx="6670">
                  <c:v>38447</c:v>
                </c:pt>
                <c:pt idx="6671">
                  <c:v>38448</c:v>
                </c:pt>
                <c:pt idx="6672">
                  <c:v>38449</c:v>
                </c:pt>
                <c:pt idx="6673">
                  <c:v>38450</c:v>
                </c:pt>
                <c:pt idx="6674">
                  <c:v>38451</c:v>
                </c:pt>
                <c:pt idx="6675">
                  <c:v>38452</c:v>
                </c:pt>
                <c:pt idx="6676">
                  <c:v>38453</c:v>
                </c:pt>
                <c:pt idx="6677">
                  <c:v>38454</c:v>
                </c:pt>
                <c:pt idx="6678">
                  <c:v>38455</c:v>
                </c:pt>
                <c:pt idx="6679">
                  <c:v>38456</c:v>
                </c:pt>
                <c:pt idx="6680">
                  <c:v>38457</c:v>
                </c:pt>
                <c:pt idx="6681">
                  <c:v>38458</c:v>
                </c:pt>
                <c:pt idx="6682">
                  <c:v>38459</c:v>
                </c:pt>
                <c:pt idx="6683">
                  <c:v>38460</c:v>
                </c:pt>
                <c:pt idx="6684">
                  <c:v>38461</c:v>
                </c:pt>
                <c:pt idx="6685">
                  <c:v>38462</c:v>
                </c:pt>
                <c:pt idx="6686">
                  <c:v>38463</c:v>
                </c:pt>
                <c:pt idx="6687">
                  <c:v>38464</c:v>
                </c:pt>
                <c:pt idx="6688">
                  <c:v>38465</c:v>
                </c:pt>
                <c:pt idx="6689">
                  <c:v>38466</c:v>
                </c:pt>
                <c:pt idx="6690">
                  <c:v>38467</c:v>
                </c:pt>
                <c:pt idx="6691">
                  <c:v>38468</c:v>
                </c:pt>
                <c:pt idx="6692">
                  <c:v>38469</c:v>
                </c:pt>
                <c:pt idx="6693">
                  <c:v>38470</c:v>
                </c:pt>
                <c:pt idx="6694">
                  <c:v>38471</c:v>
                </c:pt>
                <c:pt idx="6695">
                  <c:v>38472</c:v>
                </c:pt>
                <c:pt idx="6696">
                  <c:v>38473</c:v>
                </c:pt>
                <c:pt idx="6697">
                  <c:v>38474</c:v>
                </c:pt>
                <c:pt idx="6698">
                  <c:v>38475</c:v>
                </c:pt>
                <c:pt idx="6699">
                  <c:v>38476</c:v>
                </c:pt>
                <c:pt idx="6700">
                  <c:v>38477</c:v>
                </c:pt>
                <c:pt idx="6701">
                  <c:v>38478</c:v>
                </c:pt>
                <c:pt idx="6702">
                  <c:v>38479</c:v>
                </c:pt>
                <c:pt idx="6703">
                  <c:v>38480</c:v>
                </c:pt>
                <c:pt idx="6704">
                  <c:v>38481</c:v>
                </c:pt>
                <c:pt idx="6705">
                  <c:v>38482</c:v>
                </c:pt>
                <c:pt idx="6706">
                  <c:v>38483</c:v>
                </c:pt>
                <c:pt idx="6707">
                  <c:v>38484</c:v>
                </c:pt>
                <c:pt idx="6708">
                  <c:v>38485</c:v>
                </c:pt>
                <c:pt idx="6709">
                  <c:v>38486</c:v>
                </c:pt>
                <c:pt idx="6710">
                  <c:v>38487</c:v>
                </c:pt>
                <c:pt idx="6711">
                  <c:v>38488</c:v>
                </c:pt>
                <c:pt idx="6712">
                  <c:v>38489</c:v>
                </c:pt>
                <c:pt idx="6713">
                  <c:v>38490</c:v>
                </c:pt>
                <c:pt idx="6714">
                  <c:v>38491</c:v>
                </c:pt>
                <c:pt idx="6715">
                  <c:v>38492</c:v>
                </c:pt>
                <c:pt idx="6716">
                  <c:v>38493</c:v>
                </c:pt>
                <c:pt idx="6717">
                  <c:v>38494</c:v>
                </c:pt>
                <c:pt idx="6718">
                  <c:v>38495</c:v>
                </c:pt>
                <c:pt idx="6719">
                  <c:v>38496</c:v>
                </c:pt>
                <c:pt idx="6720">
                  <c:v>38497</c:v>
                </c:pt>
                <c:pt idx="6721">
                  <c:v>38498</c:v>
                </c:pt>
                <c:pt idx="6722">
                  <c:v>38499</c:v>
                </c:pt>
                <c:pt idx="6723">
                  <c:v>38500</c:v>
                </c:pt>
                <c:pt idx="6724">
                  <c:v>38501</c:v>
                </c:pt>
                <c:pt idx="6725">
                  <c:v>38502</c:v>
                </c:pt>
                <c:pt idx="6726">
                  <c:v>38503</c:v>
                </c:pt>
                <c:pt idx="6727">
                  <c:v>38504</c:v>
                </c:pt>
                <c:pt idx="6728">
                  <c:v>38505</c:v>
                </c:pt>
                <c:pt idx="6729">
                  <c:v>38506</c:v>
                </c:pt>
                <c:pt idx="6730">
                  <c:v>38507</c:v>
                </c:pt>
                <c:pt idx="6731">
                  <c:v>38508</c:v>
                </c:pt>
                <c:pt idx="6732">
                  <c:v>38509</c:v>
                </c:pt>
                <c:pt idx="6733">
                  <c:v>38510</c:v>
                </c:pt>
                <c:pt idx="6734">
                  <c:v>38511</c:v>
                </c:pt>
                <c:pt idx="6735">
                  <c:v>38512</c:v>
                </c:pt>
                <c:pt idx="6736">
                  <c:v>38513</c:v>
                </c:pt>
                <c:pt idx="6737">
                  <c:v>38514</c:v>
                </c:pt>
                <c:pt idx="6738">
                  <c:v>38515</c:v>
                </c:pt>
                <c:pt idx="6739">
                  <c:v>38516</c:v>
                </c:pt>
                <c:pt idx="6740">
                  <c:v>38517</c:v>
                </c:pt>
                <c:pt idx="6741">
                  <c:v>38518</c:v>
                </c:pt>
                <c:pt idx="6742">
                  <c:v>38519</c:v>
                </c:pt>
                <c:pt idx="6743">
                  <c:v>38520</c:v>
                </c:pt>
                <c:pt idx="6744">
                  <c:v>38521</c:v>
                </c:pt>
                <c:pt idx="6745">
                  <c:v>38522</c:v>
                </c:pt>
                <c:pt idx="6746">
                  <c:v>38523</c:v>
                </c:pt>
                <c:pt idx="6747">
                  <c:v>38524</c:v>
                </c:pt>
                <c:pt idx="6748">
                  <c:v>38525</c:v>
                </c:pt>
                <c:pt idx="6749">
                  <c:v>38526</c:v>
                </c:pt>
                <c:pt idx="6750">
                  <c:v>38527</c:v>
                </c:pt>
                <c:pt idx="6751">
                  <c:v>38528</c:v>
                </c:pt>
                <c:pt idx="6752">
                  <c:v>38529</c:v>
                </c:pt>
                <c:pt idx="6753">
                  <c:v>38530</c:v>
                </c:pt>
                <c:pt idx="6754">
                  <c:v>38531</c:v>
                </c:pt>
                <c:pt idx="6755">
                  <c:v>38532</c:v>
                </c:pt>
                <c:pt idx="6756">
                  <c:v>38533</c:v>
                </c:pt>
                <c:pt idx="6757">
                  <c:v>38534</c:v>
                </c:pt>
                <c:pt idx="6758">
                  <c:v>38535</c:v>
                </c:pt>
                <c:pt idx="6759">
                  <c:v>38536</c:v>
                </c:pt>
                <c:pt idx="6760">
                  <c:v>38537</c:v>
                </c:pt>
                <c:pt idx="6761">
                  <c:v>38538</c:v>
                </c:pt>
                <c:pt idx="6762">
                  <c:v>38539</c:v>
                </c:pt>
                <c:pt idx="6763">
                  <c:v>38540</c:v>
                </c:pt>
                <c:pt idx="6764">
                  <c:v>38541</c:v>
                </c:pt>
                <c:pt idx="6765">
                  <c:v>38542</c:v>
                </c:pt>
                <c:pt idx="6766">
                  <c:v>38543</c:v>
                </c:pt>
                <c:pt idx="6767">
                  <c:v>38544</c:v>
                </c:pt>
                <c:pt idx="6768">
                  <c:v>38545</c:v>
                </c:pt>
                <c:pt idx="6769">
                  <c:v>38546</c:v>
                </c:pt>
                <c:pt idx="6770">
                  <c:v>38547</c:v>
                </c:pt>
                <c:pt idx="6771">
                  <c:v>38548</c:v>
                </c:pt>
                <c:pt idx="6772">
                  <c:v>38549</c:v>
                </c:pt>
                <c:pt idx="6773">
                  <c:v>38550</c:v>
                </c:pt>
                <c:pt idx="6774">
                  <c:v>38551</c:v>
                </c:pt>
                <c:pt idx="6775">
                  <c:v>38552</c:v>
                </c:pt>
                <c:pt idx="6776">
                  <c:v>38553</c:v>
                </c:pt>
                <c:pt idx="6777">
                  <c:v>38554</c:v>
                </c:pt>
                <c:pt idx="6778">
                  <c:v>38555</c:v>
                </c:pt>
                <c:pt idx="6779">
                  <c:v>38556</c:v>
                </c:pt>
                <c:pt idx="6780">
                  <c:v>38557</c:v>
                </c:pt>
                <c:pt idx="6781">
                  <c:v>38558</c:v>
                </c:pt>
                <c:pt idx="6782">
                  <c:v>38559</c:v>
                </c:pt>
                <c:pt idx="6783">
                  <c:v>38560</c:v>
                </c:pt>
                <c:pt idx="6784">
                  <c:v>38561</c:v>
                </c:pt>
                <c:pt idx="6785">
                  <c:v>38562</c:v>
                </c:pt>
                <c:pt idx="6786">
                  <c:v>38563</c:v>
                </c:pt>
                <c:pt idx="6787">
                  <c:v>38564</c:v>
                </c:pt>
                <c:pt idx="6788">
                  <c:v>38565</c:v>
                </c:pt>
                <c:pt idx="6789">
                  <c:v>38566</c:v>
                </c:pt>
                <c:pt idx="6790">
                  <c:v>38567</c:v>
                </c:pt>
                <c:pt idx="6791">
                  <c:v>38568</c:v>
                </c:pt>
                <c:pt idx="6792">
                  <c:v>38569</c:v>
                </c:pt>
                <c:pt idx="6793">
                  <c:v>38570</c:v>
                </c:pt>
                <c:pt idx="6794">
                  <c:v>38571</c:v>
                </c:pt>
                <c:pt idx="6795">
                  <c:v>38572</c:v>
                </c:pt>
                <c:pt idx="6796">
                  <c:v>38573</c:v>
                </c:pt>
                <c:pt idx="6797">
                  <c:v>38574</c:v>
                </c:pt>
                <c:pt idx="6798">
                  <c:v>38575</c:v>
                </c:pt>
                <c:pt idx="6799">
                  <c:v>38576</c:v>
                </c:pt>
                <c:pt idx="6800">
                  <c:v>38577</c:v>
                </c:pt>
                <c:pt idx="6801">
                  <c:v>38578</c:v>
                </c:pt>
                <c:pt idx="6802">
                  <c:v>38579</c:v>
                </c:pt>
                <c:pt idx="6803">
                  <c:v>38580</c:v>
                </c:pt>
                <c:pt idx="6804">
                  <c:v>38581</c:v>
                </c:pt>
                <c:pt idx="6805">
                  <c:v>38582</c:v>
                </c:pt>
                <c:pt idx="6806">
                  <c:v>38583</c:v>
                </c:pt>
                <c:pt idx="6807">
                  <c:v>38584</c:v>
                </c:pt>
                <c:pt idx="6808">
                  <c:v>38585</c:v>
                </c:pt>
                <c:pt idx="6809">
                  <c:v>38586</c:v>
                </c:pt>
                <c:pt idx="6810">
                  <c:v>38587</c:v>
                </c:pt>
                <c:pt idx="6811">
                  <c:v>38588</c:v>
                </c:pt>
                <c:pt idx="6812">
                  <c:v>38589</c:v>
                </c:pt>
                <c:pt idx="6813">
                  <c:v>38590</c:v>
                </c:pt>
                <c:pt idx="6814">
                  <c:v>38591</c:v>
                </c:pt>
                <c:pt idx="6815">
                  <c:v>38592</c:v>
                </c:pt>
                <c:pt idx="6816">
                  <c:v>38593</c:v>
                </c:pt>
                <c:pt idx="6817">
                  <c:v>38594</c:v>
                </c:pt>
                <c:pt idx="6818">
                  <c:v>38595</c:v>
                </c:pt>
                <c:pt idx="6819">
                  <c:v>38596</c:v>
                </c:pt>
                <c:pt idx="6820">
                  <c:v>38597</c:v>
                </c:pt>
                <c:pt idx="6821">
                  <c:v>38598</c:v>
                </c:pt>
                <c:pt idx="6822">
                  <c:v>38599</c:v>
                </c:pt>
                <c:pt idx="6823">
                  <c:v>38600</c:v>
                </c:pt>
                <c:pt idx="6824">
                  <c:v>38601</c:v>
                </c:pt>
                <c:pt idx="6825">
                  <c:v>38602</c:v>
                </c:pt>
                <c:pt idx="6826">
                  <c:v>38603</c:v>
                </c:pt>
                <c:pt idx="6827">
                  <c:v>38604</c:v>
                </c:pt>
                <c:pt idx="6828">
                  <c:v>38605</c:v>
                </c:pt>
                <c:pt idx="6829">
                  <c:v>38606</c:v>
                </c:pt>
                <c:pt idx="6830">
                  <c:v>38607</c:v>
                </c:pt>
                <c:pt idx="6831">
                  <c:v>38608</c:v>
                </c:pt>
                <c:pt idx="6832">
                  <c:v>38609</c:v>
                </c:pt>
                <c:pt idx="6833">
                  <c:v>38610</c:v>
                </c:pt>
                <c:pt idx="6834">
                  <c:v>38611</c:v>
                </c:pt>
                <c:pt idx="6835">
                  <c:v>38612</c:v>
                </c:pt>
                <c:pt idx="6836">
                  <c:v>38613</c:v>
                </c:pt>
                <c:pt idx="6837">
                  <c:v>38614</c:v>
                </c:pt>
                <c:pt idx="6838">
                  <c:v>38615</c:v>
                </c:pt>
                <c:pt idx="6839">
                  <c:v>38616</c:v>
                </c:pt>
                <c:pt idx="6840">
                  <c:v>38617</c:v>
                </c:pt>
                <c:pt idx="6841">
                  <c:v>38618</c:v>
                </c:pt>
                <c:pt idx="6842">
                  <c:v>38619</c:v>
                </c:pt>
                <c:pt idx="6843">
                  <c:v>38620</c:v>
                </c:pt>
                <c:pt idx="6844">
                  <c:v>38621</c:v>
                </c:pt>
                <c:pt idx="6845">
                  <c:v>38622</c:v>
                </c:pt>
                <c:pt idx="6846">
                  <c:v>38623</c:v>
                </c:pt>
                <c:pt idx="6847">
                  <c:v>38624</c:v>
                </c:pt>
                <c:pt idx="6848">
                  <c:v>38625</c:v>
                </c:pt>
                <c:pt idx="6849">
                  <c:v>38626</c:v>
                </c:pt>
                <c:pt idx="6850">
                  <c:v>38627</c:v>
                </c:pt>
                <c:pt idx="6851">
                  <c:v>38628</c:v>
                </c:pt>
                <c:pt idx="6852">
                  <c:v>38629</c:v>
                </c:pt>
                <c:pt idx="6853">
                  <c:v>38630</c:v>
                </c:pt>
                <c:pt idx="6854">
                  <c:v>38631</c:v>
                </c:pt>
                <c:pt idx="6855">
                  <c:v>38632</c:v>
                </c:pt>
                <c:pt idx="6856">
                  <c:v>38633</c:v>
                </c:pt>
                <c:pt idx="6857">
                  <c:v>38634</c:v>
                </c:pt>
                <c:pt idx="6858">
                  <c:v>38635</c:v>
                </c:pt>
                <c:pt idx="6859">
                  <c:v>38636</c:v>
                </c:pt>
                <c:pt idx="6860">
                  <c:v>38637</c:v>
                </c:pt>
                <c:pt idx="6861">
                  <c:v>38638</c:v>
                </c:pt>
                <c:pt idx="6862">
                  <c:v>38639</c:v>
                </c:pt>
                <c:pt idx="6863">
                  <c:v>38640</c:v>
                </c:pt>
                <c:pt idx="6864">
                  <c:v>38641</c:v>
                </c:pt>
                <c:pt idx="6865">
                  <c:v>38642</c:v>
                </c:pt>
                <c:pt idx="6866">
                  <c:v>38643</c:v>
                </c:pt>
                <c:pt idx="6867">
                  <c:v>38644</c:v>
                </c:pt>
                <c:pt idx="6868">
                  <c:v>38645</c:v>
                </c:pt>
                <c:pt idx="6869">
                  <c:v>38646</c:v>
                </c:pt>
                <c:pt idx="6870">
                  <c:v>38647</c:v>
                </c:pt>
                <c:pt idx="6871">
                  <c:v>38648</c:v>
                </c:pt>
                <c:pt idx="6872">
                  <c:v>38649</c:v>
                </c:pt>
                <c:pt idx="6873">
                  <c:v>38650</c:v>
                </c:pt>
                <c:pt idx="6874">
                  <c:v>38651</c:v>
                </c:pt>
                <c:pt idx="6875">
                  <c:v>38652</c:v>
                </c:pt>
                <c:pt idx="6876">
                  <c:v>38653</c:v>
                </c:pt>
                <c:pt idx="6877">
                  <c:v>38654</c:v>
                </c:pt>
                <c:pt idx="6878">
                  <c:v>38655</c:v>
                </c:pt>
                <c:pt idx="6879">
                  <c:v>38656</c:v>
                </c:pt>
                <c:pt idx="6880">
                  <c:v>38657</c:v>
                </c:pt>
                <c:pt idx="6881">
                  <c:v>38658</c:v>
                </c:pt>
                <c:pt idx="6882">
                  <c:v>38659</c:v>
                </c:pt>
                <c:pt idx="6883">
                  <c:v>38660</c:v>
                </c:pt>
                <c:pt idx="6884">
                  <c:v>38661</c:v>
                </c:pt>
                <c:pt idx="6885">
                  <c:v>38662</c:v>
                </c:pt>
                <c:pt idx="6886">
                  <c:v>38663</c:v>
                </c:pt>
                <c:pt idx="6887">
                  <c:v>38664</c:v>
                </c:pt>
                <c:pt idx="6888">
                  <c:v>38665</c:v>
                </c:pt>
                <c:pt idx="6889">
                  <c:v>38666</c:v>
                </c:pt>
                <c:pt idx="6890">
                  <c:v>38667</c:v>
                </c:pt>
                <c:pt idx="6891">
                  <c:v>38668</c:v>
                </c:pt>
                <c:pt idx="6892">
                  <c:v>38669</c:v>
                </c:pt>
                <c:pt idx="6893">
                  <c:v>38670</c:v>
                </c:pt>
                <c:pt idx="6894">
                  <c:v>38671</c:v>
                </c:pt>
                <c:pt idx="6895">
                  <c:v>38672</c:v>
                </c:pt>
                <c:pt idx="6896">
                  <c:v>38673</c:v>
                </c:pt>
                <c:pt idx="6897">
                  <c:v>38674</c:v>
                </c:pt>
                <c:pt idx="6898">
                  <c:v>38675</c:v>
                </c:pt>
                <c:pt idx="6899">
                  <c:v>38676</c:v>
                </c:pt>
                <c:pt idx="6900">
                  <c:v>38677</c:v>
                </c:pt>
                <c:pt idx="6901">
                  <c:v>38678</c:v>
                </c:pt>
                <c:pt idx="6902">
                  <c:v>38679</c:v>
                </c:pt>
                <c:pt idx="6903">
                  <c:v>38680</c:v>
                </c:pt>
                <c:pt idx="6904">
                  <c:v>38681</c:v>
                </c:pt>
                <c:pt idx="6905">
                  <c:v>38682</c:v>
                </c:pt>
                <c:pt idx="6906">
                  <c:v>38683</c:v>
                </c:pt>
                <c:pt idx="6907">
                  <c:v>38684</c:v>
                </c:pt>
                <c:pt idx="6908">
                  <c:v>38685</c:v>
                </c:pt>
                <c:pt idx="6909">
                  <c:v>38686</c:v>
                </c:pt>
                <c:pt idx="6910">
                  <c:v>38687</c:v>
                </c:pt>
                <c:pt idx="6911">
                  <c:v>38688</c:v>
                </c:pt>
                <c:pt idx="6912">
                  <c:v>38689</c:v>
                </c:pt>
                <c:pt idx="6913">
                  <c:v>38690</c:v>
                </c:pt>
                <c:pt idx="6914">
                  <c:v>38691</c:v>
                </c:pt>
                <c:pt idx="6915">
                  <c:v>38692</c:v>
                </c:pt>
                <c:pt idx="6916">
                  <c:v>38693</c:v>
                </c:pt>
                <c:pt idx="6917">
                  <c:v>38694</c:v>
                </c:pt>
                <c:pt idx="6918">
                  <c:v>38695</c:v>
                </c:pt>
                <c:pt idx="6919">
                  <c:v>38696</c:v>
                </c:pt>
                <c:pt idx="6920">
                  <c:v>38697</c:v>
                </c:pt>
                <c:pt idx="6921">
                  <c:v>38698</c:v>
                </c:pt>
                <c:pt idx="6922">
                  <c:v>38699</c:v>
                </c:pt>
                <c:pt idx="6923">
                  <c:v>38700</c:v>
                </c:pt>
                <c:pt idx="6924">
                  <c:v>38701</c:v>
                </c:pt>
                <c:pt idx="6925">
                  <c:v>38702</c:v>
                </c:pt>
                <c:pt idx="6926">
                  <c:v>38703</c:v>
                </c:pt>
                <c:pt idx="6927">
                  <c:v>38704</c:v>
                </c:pt>
                <c:pt idx="6928">
                  <c:v>38705</c:v>
                </c:pt>
                <c:pt idx="6929">
                  <c:v>38706</c:v>
                </c:pt>
                <c:pt idx="6930">
                  <c:v>38707</c:v>
                </c:pt>
                <c:pt idx="6931">
                  <c:v>38708</c:v>
                </c:pt>
                <c:pt idx="6932">
                  <c:v>38709</c:v>
                </c:pt>
                <c:pt idx="6933">
                  <c:v>38710</c:v>
                </c:pt>
                <c:pt idx="6934">
                  <c:v>38711</c:v>
                </c:pt>
                <c:pt idx="6935">
                  <c:v>38712</c:v>
                </c:pt>
                <c:pt idx="6936">
                  <c:v>38713</c:v>
                </c:pt>
                <c:pt idx="6937">
                  <c:v>38714</c:v>
                </c:pt>
                <c:pt idx="6938">
                  <c:v>38715</c:v>
                </c:pt>
                <c:pt idx="6939">
                  <c:v>38716</c:v>
                </c:pt>
                <c:pt idx="6940">
                  <c:v>38717</c:v>
                </c:pt>
                <c:pt idx="6941">
                  <c:v>38718</c:v>
                </c:pt>
                <c:pt idx="6942">
                  <c:v>38719</c:v>
                </c:pt>
                <c:pt idx="6943">
                  <c:v>38720</c:v>
                </c:pt>
                <c:pt idx="6944">
                  <c:v>38721</c:v>
                </c:pt>
                <c:pt idx="6945">
                  <c:v>38722</c:v>
                </c:pt>
                <c:pt idx="6946">
                  <c:v>38723</c:v>
                </c:pt>
                <c:pt idx="6947">
                  <c:v>38724</c:v>
                </c:pt>
                <c:pt idx="6948">
                  <c:v>38725</c:v>
                </c:pt>
                <c:pt idx="6949">
                  <c:v>38726</c:v>
                </c:pt>
                <c:pt idx="6950">
                  <c:v>38727</c:v>
                </c:pt>
                <c:pt idx="6951">
                  <c:v>38728</c:v>
                </c:pt>
                <c:pt idx="6952">
                  <c:v>38729</c:v>
                </c:pt>
                <c:pt idx="6953">
                  <c:v>38730</c:v>
                </c:pt>
                <c:pt idx="6954">
                  <c:v>38731</c:v>
                </c:pt>
                <c:pt idx="6955">
                  <c:v>38732</c:v>
                </c:pt>
                <c:pt idx="6956">
                  <c:v>38733</c:v>
                </c:pt>
                <c:pt idx="6957">
                  <c:v>38734</c:v>
                </c:pt>
                <c:pt idx="6958">
                  <c:v>38735</c:v>
                </c:pt>
                <c:pt idx="6959">
                  <c:v>38736</c:v>
                </c:pt>
                <c:pt idx="6960">
                  <c:v>38737</c:v>
                </c:pt>
                <c:pt idx="6961">
                  <c:v>38738</c:v>
                </c:pt>
                <c:pt idx="6962">
                  <c:v>38739</c:v>
                </c:pt>
                <c:pt idx="6963">
                  <c:v>38740</c:v>
                </c:pt>
                <c:pt idx="6964">
                  <c:v>38741</c:v>
                </c:pt>
                <c:pt idx="6965">
                  <c:v>38742</c:v>
                </c:pt>
                <c:pt idx="6966">
                  <c:v>38743</c:v>
                </c:pt>
                <c:pt idx="6967">
                  <c:v>38744</c:v>
                </c:pt>
                <c:pt idx="6968">
                  <c:v>38745</c:v>
                </c:pt>
                <c:pt idx="6969">
                  <c:v>38746</c:v>
                </c:pt>
                <c:pt idx="6970">
                  <c:v>38747</c:v>
                </c:pt>
                <c:pt idx="6971">
                  <c:v>38748</c:v>
                </c:pt>
                <c:pt idx="6972">
                  <c:v>38749</c:v>
                </c:pt>
                <c:pt idx="6973">
                  <c:v>38750</c:v>
                </c:pt>
                <c:pt idx="6974">
                  <c:v>38751</c:v>
                </c:pt>
                <c:pt idx="6975">
                  <c:v>38752</c:v>
                </c:pt>
                <c:pt idx="6976">
                  <c:v>38753</c:v>
                </c:pt>
                <c:pt idx="6977">
                  <c:v>38754</c:v>
                </c:pt>
                <c:pt idx="6978">
                  <c:v>38755</c:v>
                </c:pt>
                <c:pt idx="6979">
                  <c:v>38756</c:v>
                </c:pt>
                <c:pt idx="6980">
                  <c:v>38757</c:v>
                </c:pt>
                <c:pt idx="6981">
                  <c:v>38758</c:v>
                </c:pt>
                <c:pt idx="6982">
                  <c:v>38759</c:v>
                </c:pt>
                <c:pt idx="6983">
                  <c:v>38760</c:v>
                </c:pt>
                <c:pt idx="6984">
                  <c:v>38761</c:v>
                </c:pt>
                <c:pt idx="6985">
                  <c:v>38762</c:v>
                </c:pt>
                <c:pt idx="6986">
                  <c:v>38763</c:v>
                </c:pt>
                <c:pt idx="6987">
                  <c:v>38764</c:v>
                </c:pt>
                <c:pt idx="6988">
                  <c:v>38765</c:v>
                </c:pt>
                <c:pt idx="6989">
                  <c:v>38766</c:v>
                </c:pt>
                <c:pt idx="6990">
                  <c:v>38767</c:v>
                </c:pt>
                <c:pt idx="6991">
                  <c:v>38768</c:v>
                </c:pt>
                <c:pt idx="6992">
                  <c:v>38769</c:v>
                </c:pt>
                <c:pt idx="6993">
                  <c:v>38770</c:v>
                </c:pt>
                <c:pt idx="6994">
                  <c:v>38771</c:v>
                </c:pt>
                <c:pt idx="6995">
                  <c:v>38772</c:v>
                </c:pt>
                <c:pt idx="6996">
                  <c:v>38773</c:v>
                </c:pt>
                <c:pt idx="6997">
                  <c:v>38774</c:v>
                </c:pt>
                <c:pt idx="6998">
                  <c:v>38775</c:v>
                </c:pt>
                <c:pt idx="6999">
                  <c:v>38776</c:v>
                </c:pt>
                <c:pt idx="7000">
                  <c:v>38777</c:v>
                </c:pt>
                <c:pt idx="7001">
                  <c:v>38778</c:v>
                </c:pt>
                <c:pt idx="7002">
                  <c:v>38779</c:v>
                </c:pt>
                <c:pt idx="7003">
                  <c:v>38780</c:v>
                </c:pt>
                <c:pt idx="7004">
                  <c:v>38781</c:v>
                </c:pt>
                <c:pt idx="7005">
                  <c:v>38782</c:v>
                </c:pt>
                <c:pt idx="7006">
                  <c:v>38783</c:v>
                </c:pt>
                <c:pt idx="7007">
                  <c:v>38784</c:v>
                </c:pt>
                <c:pt idx="7008">
                  <c:v>38785</c:v>
                </c:pt>
                <c:pt idx="7009">
                  <c:v>38786</c:v>
                </c:pt>
                <c:pt idx="7010">
                  <c:v>38787</c:v>
                </c:pt>
                <c:pt idx="7011">
                  <c:v>38788</c:v>
                </c:pt>
                <c:pt idx="7012">
                  <c:v>38789</c:v>
                </c:pt>
                <c:pt idx="7013">
                  <c:v>38790</c:v>
                </c:pt>
                <c:pt idx="7014">
                  <c:v>38791</c:v>
                </c:pt>
                <c:pt idx="7015">
                  <c:v>38792</c:v>
                </c:pt>
                <c:pt idx="7016">
                  <c:v>38793</c:v>
                </c:pt>
                <c:pt idx="7017">
                  <c:v>38794</c:v>
                </c:pt>
                <c:pt idx="7018">
                  <c:v>38795</c:v>
                </c:pt>
                <c:pt idx="7019">
                  <c:v>38796</c:v>
                </c:pt>
                <c:pt idx="7020">
                  <c:v>38797</c:v>
                </c:pt>
                <c:pt idx="7021">
                  <c:v>38798</c:v>
                </c:pt>
                <c:pt idx="7022">
                  <c:v>38799</c:v>
                </c:pt>
                <c:pt idx="7023">
                  <c:v>38800</c:v>
                </c:pt>
                <c:pt idx="7024">
                  <c:v>38801</c:v>
                </c:pt>
                <c:pt idx="7025">
                  <c:v>38802</c:v>
                </c:pt>
                <c:pt idx="7026">
                  <c:v>38803</c:v>
                </c:pt>
                <c:pt idx="7027">
                  <c:v>38804</c:v>
                </c:pt>
                <c:pt idx="7028">
                  <c:v>38805</c:v>
                </c:pt>
                <c:pt idx="7029">
                  <c:v>38806</c:v>
                </c:pt>
                <c:pt idx="7030">
                  <c:v>38807</c:v>
                </c:pt>
                <c:pt idx="7031">
                  <c:v>38808</c:v>
                </c:pt>
                <c:pt idx="7032">
                  <c:v>38809</c:v>
                </c:pt>
                <c:pt idx="7033">
                  <c:v>38810</c:v>
                </c:pt>
                <c:pt idx="7034">
                  <c:v>38811</c:v>
                </c:pt>
                <c:pt idx="7035">
                  <c:v>38812</c:v>
                </c:pt>
                <c:pt idx="7036">
                  <c:v>38813</c:v>
                </c:pt>
                <c:pt idx="7037">
                  <c:v>38814</c:v>
                </c:pt>
                <c:pt idx="7038">
                  <c:v>38815</c:v>
                </c:pt>
                <c:pt idx="7039">
                  <c:v>38816</c:v>
                </c:pt>
                <c:pt idx="7040">
                  <c:v>38817</c:v>
                </c:pt>
                <c:pt idx="7041">
                  <c:v>38818</c:v>
                </c:pt>
                <c:pt idx="7042">
                  <c:v>38819</c:v>
                </c:pt>
                <c:pt idx="7043">
                  <c:v>38820</c:v>
                </c:pt>
                <c:pt idx="7044">
                  <c:v>38821</c:v>
                </c:pt>
                <c:pt idx="7045">
                  <c:v>38822</c:v>
                </c:pt>
                <c:pt idx="7046">
                  <c:v>38823</c:v>
                </c:pt>
                <c:pt idx="7047">
                  <c:v>38824</c:v>
                </c:pt>
                <c:pt idx="7048">
                  <c:v>38825</c:v>
                </c:pt>
                <c:pt idx="7049">
                  <c:v>38826</c:v>
                </c:pt>
                <c:pt idx="7050">
                  <c:v>38827</c:v>
                </c:pt>
                <c:pt idx="7051">
                  <c:v>38828</c:v>
                </c:pt>
                <c:pt idx="7052">
                  <c:v>38829</c:v>
                </c:pt>
                <c:pt idx="7053">
                  <c:v>38830</c:v>
                </c:pt>
                <c:pt idx="7054">
                  <c:v>38831</c:v>
                </c:pt>
                <c:pt idx="7055">
                  <c:v>38832</c:v>
                </c:pt>
                <c:pt idx="7056">
                  <c:v>38833</c:v>
                </c:pt>
                <c:pt idx="7057">
                  <c:v>38834</c:v>
                </c:pt>
                <c:pt idx="7058">
                  <c:v>38835</c:v>
                </c:pt>
                <c:pt idx="7059">
                  <c:v>38836</c:v>
                </c:pt>
                <c:pt idx="7060">
                  <c:v>38837</c:v>
                </c:pt>
                <c:pt idx="7061">
                  <c:v>38838</c:v>
                </c:pt>
                <c:pt idx="7062">
                  <c:v>38839</c:v>
                </c:pt>
                <c:pt idx="7063">
                  <c:v>38840</c:v>
                </c:pt>
                <c:pt idx="7064">
                  <c:v>38841</c:v>
                </c:pt>
                <c:pt idx="7065">
                  <c:v>38842</c:v>
                </c:pt>
                <c:pt idx="7066">
                  <c:v>38843</c:v>
                </c:pt>
                <c:pt idx="7067">
                  <c:v>38844</c:v>
                </c:pt>
                <c:pt idx="7068">
                  <c:v>38845</c:v>
                </c:pt>
                <c:pt idx="7069">
                  <c:v>38846</c:v>
                </c:pt>
                <c:pt idx="7070">
                  <c:v>38847</c:v>
                </c:pt>
                <c:pt idx="7071">
                  <c:v>38848</c:v>
                </c:pt>
                <c:pt idx="7072">
                  <c:v>38849</c:v>
                </c:pt>
                <c:pt idx="7073">
                  <c:v>38850</c:v>
                </c:pt>
                <c:pt idx="7074">
                  <c:v>38851</c:v>
                </c:pt>
                <c:pt idx="7075">
                  <c:v>38852</c:v>
                </c:pt>
                <c:pt idx="7076">
                  <c:v>38853</c:v>
                </c:pt>
                <c:pt idx="7077">
                  <c:v>38854</c:v>
                </c:pt>
                <c:pt idx="7078">
                  <c:v>38855</c:v>
                </c:pt>
                <c:pt idx="7079">
                  <c:v>38856</c:v>
                </c:pt>
                <c:pt idx="7080">
                  <c:v>38857</c:v>
                </c:pt>
                <c:pt idx="7081">
                  <c:v>38858</c:v>
                </c:pt>
                <c:pt idx="7082">
                  <c:v>38859</c:v>
                </c:pt>
                <c:pt idx="7083">
                  <c:v>38860</c:v>
                </c:pt>
                <c:pt idx="7084">
                  <c:v>38861</c:v>
                </c:pt>
                <c:pt idx="7085">
                  <c:v>38862</c:v>
                </c:pt>
                <c:pt idx="7086">
                  <c:v>38863</c:v>
                </c:pt>
                <c:pt idx="7087">
                  <c:v>38864</c:v>
                </c:pt>
                <c:pt idx="7088">
                  <c:v>38865</c:v>
                </c:pt>
                <c:pt idx="7089">
                  <c:v>38866</c:v>
                </c:pt>
                <c:pt idx="7090">
                  <c:v>38867</c:v>
                </c:pt>
                <c:pt idx="7091">
                  <c:v>38868</c:v>
                </c:pt>
                <c:pt idx="7092">
                  <c:v>38869</c:v>
                </c:pt>
                <c:pt idx="7093">
                  <c:v>38870</c:v>
                </c:pt>
                <c:pt idx="7094">
                  <c:v>38871</c:v>
                </c:pt>
                <c:pt idx="7095">
                  <c:v>38872</c:v>
                </c:pt>
                <c:pt idx="7096">
                  <c:v>38873</c:v>
                </c:pt>
                <c:pt idx="7097">
                  <c:v>38874</c:v>
                </c:pt>
                <c:pt idx="7098">
                  <c:v>38875</c:v>
                </c:pt>
                <c:pt idx="7099">
                  <c:v>38876</c:v>
                </c:pt>
                <c:pt idx="7100">
                  <c:v>38877</c:v>
                </c:pt>
                <c:pt idx="7101">
                  <c:v>38878</c:v>
                </c:pt>
                <c:pt idx="7102">
                  <c:v>38879</c:v>
                </c:pt>
                <c:pt idx="7103">
                  <c:v>38880</c:v>
                </c:pt>
                <c:pt idx="7104">
                  <c:v>38881</c:v>
                </c:pt>
                <c:pt idx="7105">
                  <c:v>38882</c:v>
                </c:pt>
                <c:pt idx="7106">
                  <c:v>38883</c:v>
                </c:pt>
                <c:pt idx="7107">
                  <c:v>38884</c:v>
                </c:pt>
                <c:pt idx="7108">
                  <c:v>38885</c:v>
                </c:pt>
                <c:pt idx="7109">
                  <c:v>38886</c:v>
                </c:pt>
                <c:pt idx="7110">
                  <c:v>38887</c:v>
                </c:pt>
                <c:pt idx="7111">
                  <c:v>38888</c:v>
                </c:pt>
                <c:pt idx="7112">
                  <c:v>38889</c:v>
                </c:pt>
                <c:pt idx="7113">
                  <c:v>38890</c:v>
                </c:pt>
                <c:pt idx="7114">
                  <c:v>38891</c:v>
                </c:pt>
                <c:pt idx="7115">
                  <c:v>38892</c:v>
                </c:pt>
                <c:pt idx="7116">
                  <c:v>38893</c:v>
                </c:pt>
                <c:pt idx="7117">
                  <c:v>38894</c:v>
                </c:pt>
                <c:pt idx="7118">
                  <c:v>38895</c:v>
                </c:pt>
                <c:pt idx="7119">
                  <c:v>38896</c:v>
                </c:pt>
                <c:pt idx="7120">
                  <c:v>38897</c:v>
                </c:pt>
                <c:pt idx="7121">
                  <c:v>38898</c:v>
                </c:pt>
                <c:pt idx="7122">
                  <c:v>38899</c:v>
                </c:pt>
                <c:pt idx="7123">
                  <c:v>38900</c:v>
                </c:pt>
                <c:pt idx="7124">
                  <c:v>38901</c:v>
                </c:pt>
                <c:pt idx="7125">
                  <c:v>38902</c:v>
                </c:pt>
                <c:pt idx="7126">
                  <c:v>38903</c:v>
                </c:pt>
                <c:pt idx="7127">
                  <c:v>38904</c:v>
                </c:pt>
                <c:pt idx="7128">
                  <c:v>38905</c:v>
                </c:pt>
                <c:pt idx="7129">
                  <c:v>38906</c:v>
                </c:pt>
                <c:pt idx="7130">
                  <c:v>38907</c:v>
                </c:pt>
                <c:pt idx="7131">
                  <c:v>38908</c:v>
                </c:pt>
                <c:pt idx="7132">
                  <c:v>38909</c:v>
                </c:pt>
                <c:pt idx="7133">
                  <c:v>38910</c:v>
                </c:pt>
                <c:pt idx="7134">
                  <c:v>38911</c:v>
                </c:pt>
                <c:pt idx="7135">
                  <c:v>38912</c:v>
                </c:pt>
                <c:pt idx="7136">
                  <c:v>38913</c:v>
                </c:pt>
                <c:pt idx="7137">
                  <c:v>38914</c:v>
                </c:pt>
                <c:pt idx="7138">
                  <c:v>38915</c:v>
                </c:pt>
                <c:pt idx="7139">
                  <c:v>38916</c:v>
                </c:pt>
                <c:pt idx="7140">
                  <c:v>38917</c:v>
                </c:pt>
                <c:pt idx="7141">
                  <c:v>38918</c:v>
                </c:pt>
                <c:pt idx="7142">
                  <c:v>38919</c:v>
                </c:pt>
                <c:pt idx="7143">
                  <c:v>38920</c:v>
                </c:pt>
                <c:pt idx="7144">
                  <c:v>38921</c:v>
                </c:pt>
                <c:pt idx="7145">
                  <c:v>38922</c:v>
                </c:pt>
                <c:pt idx="7146">
                  <c:v>38923</c:v>
                </c:pt>
                <c:pt idx="7147">
                  <c:v>38924</c:v>
                </c:pt>
                <c:pt idx="7148">
                  <c:v>38925</c:v>
                </c:pt>
                <c:pt idx="7149">
                  <c:v>38926</c:v>
                </c:pt>
                <c:pt idx="7150">
                  <c:v>38927</c:v>
                </c:pt>
                <c:pt idx="7151">
                  <c:v>38928</c:v>
                </c:pt>
                <c:pt idx="7152">
                  <c:v>38929</c:v>
                </c:pt>
                <c:pt idx="7153">
                  <c:v>38930</c:v>
                </c:pt>
                <c:pt idx="7154">
                  <c:v>38931</c:v>
                </c:pt>
                <c:pt idx="7155">
                  <c:v>38932</c:v>
                </c:pt>
                <c:pt idx="7156">
                  <c:v>38933</c:v>
                </c:pt>
                <c:pt idx="7157">
                  <c:v>38934</c:v>
                </c:pt>
                <c:pt idx="7158">
                  <c:v>38935</c:v>
                </c:pt>
                <c:pt idx="7159">
                  <c:v>38936</c:v>
                </c:pt>
                <c:pt idx="7160">
                  <c:v>38937</c:v>
                </c:pt>
                <c:pt idx="7161">
                  <c:v>38938</c:v>
                </c:pt>
                <c:pt idx="7162">
                  <c:v>38939</c:v>
                </c:pt>
                <c:pt idx="7163">
                  <c:v>38940</c:v>
                </c:pt>
                <c:pt idx="7164">
                  <c:v>38941</c:v>
                </c:pt>
                <c:pt idx="7165">
                  <c:v>38942</c:v>
                </c:pt>
                <c:pt idx="7166">
                  <c:v>38943</c:v>
                </c:pt>
                <c:pt idx="7167">
                  <c:v>38944</c:v>
                </c:pt>
                <c:pt idx="7168">
                  <c:v>38945</c:v>
                </c:pt>
                <c:pt idx="7169">
                  <c:v>38946</c:v>
                </c:pt>
                <c:pt idx="7170">
                  <c:v>38947</c:v>
                </c:pt>
                <c:pt idx="7171">
                  <c:v>38948</c:v>
                </c:pt>
                <c:pt idx="7172">
                  <c:v>38949</c:v>
                </c:pt>
                <c:pt idx="7173">
                  <c:v>38950</c:v>
                </c:pt>
                <c:pt idx="7174">
                  <c:v>38951</c:v>
                </c:pt>
                <c:pt idx="7175">
                  <c:v>38952</c:v>
                </c:pt>
                <c:pt idx="7176">
                  <c:v>38953</c:v>
                </c:pt>
                <c:pt idx="7177">
                  <c:v>38954</c:v>
                </c:pt>
                <c:pt idx="7178">
                  <c:v>38955</c:v>
                </c:pt>
                <c:pt idx="7179">
                  <c:v>38956</c:v>
                </c:pt>
                <c:pt idx="7180">
                  <c:v>38957</c:v>
                </c:pt>
                <c:pt idx="7181">
                  <c:v>38958</c:v>
                </c:pt>
                <c:pt idx="7182">
                  <c:v>38959</c:v>
                </c:pt>
                <c:pt idx="7183">
                  <c:v>38960</c:v>
                </c:pt>
                <c:pt idx="7184">
                  <c:v>38961</c:v>
                </c:pt>
                <c:pt idx="7185">
                  <c:v>38962</c:v>
                </c:pt>
                <c:pt idx="7186">
                  <c:v>38963</c:v>
                </c:pt>
                <c:pt idx="7187">
                  <c:v>38964</c:v>
                </c:pt>
                <c:pt idx="7188">
                  <c:v>38965</c:v>
                </c:pt>
                <c:pt idx="7189">
                  <c:v>38966</c:v>
                </c:pt>
                <c:pt idx="7190">
                  <c:v>38967</c:v>
                </c:pt>
                <c:pt idx="7191">
                  <c:v>38968</c:v>
                </c:pt>
                <c:pt idx="7192">
                  <c:v>38969</c:v>
                </c:pt>
                <c:pt idx="7193">
                  <c:v>38970</c:v>
                </c:pt>
                <c:pt idx="7194">
                  <c:v>38971</c:v>
                </c:pt>
                <c:pt idx="7195">
                  <c:v>38972</c:v>
                </c:pt>
                <c:pt idx="7196">
                  <c:v>38973</c:v>
                </c:pt>
                <c:pt idx="7197">
                  <c:v>38974</c:v>
                </c:pt>
                <c:pt idx="7198">
                  <c:v>38975</c:v>
                </c:pt>
                <c:pt idx="7199">
                  <c:v>38976</c:v>
                </c:pt>
                <c:pt idx="7200">
                  <c:v>38977</c:v>
                </c:pt>
                <c:pt idx="7201">
                  <c:v>38978</c:v>
                </c:pt>
                <c:pt idx="7202">
                  <c:v>38979</c:v>
                </c:pt>
                <c:pt idx="7203">
                  <c:v>38980</c:v>
                </c:pt>
                <c:pt idx="7204">
                  <c:v>38981</c:v>
                </c:pt>
                <c:pt idx="7205">
                  <c:v>38982</c:v>
                </c:pt>
                <c:pt idx="7206">
                  <c:v>38983</c:v>
                </c:pt>
                <c:pt idx="7207">
                  <c:v>38984</c:v>
                </c:pt>
                <c:pt idx="7208">
                  <c:v>38985</c:v>
                </c:pt>
                <c:pt idx="7209">
                  <c:v>38986</c:v>
                </c:pt>
                <c:pt idx="7210">
                  <c:v>38987</c:v>
                </c:pt>
                <c:pt idx="7211">
                  <c:v>38988</c:v>
                </c:pt>
                <c:pt idx="7212">
                  <c:v>38989</c:v>
                </c:pt>
                <c:pt idx="7213">
                  <c:v>38990</c:v>
                </c:pt>
                <c:pt idx="7214">
                  <c:v>38991</c:v>
                </c:pt>
                <c:pt idx="7215">
                  <c:v>38992</c:v>
                </c:pt>
                <c:pt idx="7216">
                  <c:v>38993</c:v>
                </c:pt>
                <c:pt idx="7217">
                  <c:v>38994</c:v>
                </c:pt>
                <c:pt idx="7218">
                  <c:v>38995</c:v>
                </c:pt>
                <c:pt idx="7219">
                  <c:v>38996</c:v>
                </c:pt>
                <c:pt idx="7220">
                  <c:v>38997</c:v>
                </c:pt>
                <c:pt idx="7221">
                  <c:v>38998</c:v>
                </c:pt>
                <c:pt idx="7222">
                  <c:v>38999</c:v>
                </c:pt>
                <c:pt idx="7223">
                  <c:v>39000</c:v>
                </c:pt>
                <c:pt idx="7224">
                  <c:v>39001</c:v>
                </c:pt>
                <c:pt idx="7225">
                  <c:v>39002</c:v>
                </c:pt>
                <c:pt idx="7226">
                  <c:v>39003</c:v>
                </c:pt>
                <c:pt idx="7227">
                  <c:v>39004</c:v>
                </c:pt>
                <c:pt idx="7228">
                  <c:v>39005</c:v>
                </c:pt>
                <c:pt idx="7229">
                  <c:v>39006</c:v>
                </c:pt>
                <c:pt idx="7230">
                  <c:v>39007</c:v>
                </c:pt>
                <c:pt idx="7231">
                  <c:v>39008</c:v>
                </c:pt>
                <c:pt idx="7232">
                  <c:v>39009</c:v>
                </c:pt>
                <c:pt idx="7233">
                  <c:v>39010</c:v>
                </c:pt>
                <c:pt idx="7234">
                  <c:v>39011</c:v>
                </c:pt>
                <c:pt idx="7235">
                  <c:v>39012</c:v>
                </c:pt>
                <c:pt idx="7236">
                  <c:v>39013</c:v>
                </c:pt>
                <c:pt idx="7237">
                  <c:v>39014</c:v>
                </c:pt>
                <c:pt idx="7238">
                  <c:v>39015</c:v>
                </c:pt>
                <c:pt idx="7239">
                  <c:v>39016</c:v>
                </c:pt>
                <c:pt idx="7240">
                  <c:v>39017</c:v>
                </c:pt>
                <c:pt idx="7241">
                  <c:v>39018</c:v>
                </c:pt>
                <c:pt idx="7242">
                  <c:v>39019</c:v>
                </c:pt>
                <c:pt idx="7243">
                  <c:v>39020</c:v>
                </c:pt>
                <c:pt idx="7244">
                  <c:v>39021</c:v>
                </c:pt>
                <c:pt idx="7245">
                  <c:v>39022</c:v>
                </c:pt>
                <c:pt idx="7246">
                  <c:v>39023</c:v>
                </c:pt>
                <c:pt idx="7247">
                  <c:v>39024</c:v>
                </c:pt>
                <c:pt idx="7248">
                  <c:v>39025</c:v>
                </c:pt>
                <c:pt idx="7249">
                  <c:v>39026</c:v>
                </c:pt>
                <c:pt idx="7250">
                  <c:v>39027</c:v>
                </c:pt>
                <c:pt idx="7251">
                  <c:v>39028</c:v>
                </c:pt>
                <c:pt idx="7252">
                  <c:v>39029</c:v>
                </c:pt>
                <c:pt idx="7253">
                  <c:v>39030</c:v>
                </c:pt>
                <c:pt idx="7254">
                  <c:v>39031</c:v>
                </c:pt>
                <c:pt idx="7255">
                  <c:v>39032</c:v>
                </c:pt>
                <c:pt idx="7256">
                  <c:v>39033</c:v>
                </c:pt>
                <c:pt idx="7257">
                  <c:v>39034</c:v>
                </c:pt>
                <c:pt idx="7258">
                  <c:v>39035</c:v>
                </c:pt>
                <c:pt idx="7259">
                  <c:v>39036</c:v>
                </c:pt>
                <c:pt idx="7260">
                  <c:v>39037</c:v>
                </c:pt>
                <c:pt idx="7261">
                  <c:v>39038</c:v>
                </c:pt>
                <c:pt idx="7262">
                  <c:v>39039</c:v>
                </c:pt>
                <c:pt idx="7263">
                  <c:v>39040</c:v>
                </c:pt>
                <c:pt idx="7264">
                  <c:v>39041</c:v>
                </c:pt>
                <c:pt idx="7265">
                  <c:v>39042</c:v>
                </c:pt>
                <c:pt idx="7266">
                  <c:v>39043</c:v>
                </c:pt>
                <c:pt idx="7267">
                  <c:v>39044</c:v>
                </c:pt>
                <c:pt idx="7268">
                  <c:v>39045</c:v>
                </c:pt>
                <c:pt idx="7269">
                  <c:v>39046</c:v>
                </c:pt>
                <c:pt idx="7270">
                  <c:v>39047</c:v>
                </c:pt>
                <c:pt idx="7271">
                  <c:v>39048</c:v>
                </c:pt>
                <c:pt idx="7272">
                  <c:v>39049</c:v>
                </c:pt>
                <c:pt idx="7273">
                  <c:v>39050</c:v>
                </c:pt>
                <c:pt idx="7274">
                  <c:v>39051</c:v>
                </c:pt>
                <c:pt idx="7275">
                  <c:v>39052</c:v>
                </c:pt>
                <c:pt idx="7276">
                  <c:v>39053</c:v>
                </c:pt>
                <c:pt idx="7277">
                  <c:v>39054</c:v>
                </c:pt>
                <c:pt idx="7278">
                  <c:v>39055</c:v>
                </c:pt>
                <c:pt idx="7279">
                  <c:v>39056</c:v>
                </c:pt>
                <c:pt idx="7280">
                  <c:v>39057</c:v>
                </c:pt>
                <c:pt idx="7281">
                  <c:v>39058</c:v>
                </c:pt>
                <c:pt idx="7282">
                  <c:v>39059</c:v>
                </c:pt>
                <c:pt idx="7283">
                  <c:v>39060</c:v>
                </c:pt>
                <c:pt idx="7284">
                  <c:v>39061</c:v>
                </c:pt>
                <c:pt idx="7285">
                  <c:v>39062</c:v>
                </c:pt>
                <c:pt idx="7286">
                  <c:v>39063</c:v>
                </c:pt>
                <c:pt idx="7287">
                  <c:v>39064</c:v>
                </c:pt>
                <c:pt idx="7288">
                  <c:v>39065</c:v>
                </c:pt>
                <c:pt idx="7289">
                  <c:v>39066</c:v>
                </c:pt>
                <c:pt idx="7290">
                  <c:v>39067</c:v>
                </c:pt>
                <c:pt idx="7291">
                  <c:v>39068</c:v>
                </c:pt>
                <c:pt idx="7292">
                  <c:v>39069</c:v>
                </c:pt>
                <c:pt idx="7293">
                  <c:v>39070</c:v>
                </c:pt>
                <c:pt idx="7294">
                  <c:v>39071</c:v>
                </c:pt>
                <c:pt idx="7295">
                  <c:v>39072</c:v>
                </c:pt>
                <c:pt idx="7296">
                  <c:v>39073</c:v>
                </c:pt>
                <c:pt idx="7297">
                  <c:v>39074</c:v>
                </c:pt>
                <c:pt idx="7298">
                  <c:v>39075</c:v>
                </c:pt>
                <c:pt idx="7299">
                  <c:v>39076</c:v>
                </c:pt>
                <c:pt idx="7300">
                  <c:v>39077</c:v>
                </c:pt>
                <c:pt idx="7301">
                  <c:v>39078</c:v>
                </c:pt>
                <c:pt idx="7302">
                  <c:v>39079</c:v>
                </c:pt>
                <c:pt idx="7303">
                  <c:v>39080</c:v>
                </c:pt>
                <c:pt idx="7304">
                  <c:v>39081</c:v>
                </c:pt>
                <c:pt idx="7305">
                  <c:v>39082</c:v>
                </c:pt>
                <c:pt idx="7306">
                  <c:v>39083</c:v>
                </c:pt>
                <c:pt idx="7307">
                  <c:v>39084</c:v>
                </c:pt>
                <c:pt idx="7308">
                  <c:v>39085</c:v>
                </c:pt>
                <c:pt idx="7309">
                  <c:v>39086</c:v>
                </c:pt>
                <c:pt idx="7310">
                  <c:v>39087</c:v>
                </c:pt>
                <c:pt idx="7311">
                  <c:v>39088</c:v>
                </c:pt>
                <c:pt idx="7312">
                  <c:v>39089</c:v>
                </c:pt>
                <c:pt idx="7313">
                  <c:v>39090</c:v>
                </c:pt>
                <c:pt idx="7314">
                  <c:v>39091</c:v>
                </c:pt>
                <c:pt idx="7315">
                  <c:v>39092</c:v>
                </c:pt>
                <c:pt idx="7316">
                  <c:v>39093</c:v>
                </c:pt>
                <c:pt idx="7317">
                  <c:v>39094</c:v>
                </c:pt>
                <c:pt idx="7318">
                  <c:v>39095</c:v>
                </c:pt>
                <c:pt idx="7319">
                  <c:v>39096</c:v>
                </c:pt>
                <c:pt idx="7320">
                  <c:v>39097</c:v>
                </c:pt>
                <c:pt idx="7321">
                  <c:v>39098</c:v>
                </c:pt>
                <c:pt idx="7322">
                  <c:v>39099</c:v>
                </c:pt>
                <c:pt idx="7323">
                  <c:v>39100</c:v>
                </c:pt>
                <c:pt idx="7324">
                  <c:v>39101</c:v>
                </c:pt>
                <c:pt idx="7325">
                  <c:v>39102</c:v>
                </c:pt>
                <c:pt idx="7326">
                  <c:v>39103</c:v>
                </c:pt>
                <c:pt idx="7327">
                  <c:v>39104</c:v>
                </c:pt>
                <c:pt idx="7328">
                  <c:v>39105</c:v>
                </c:pt>
                <c:pt idx="7329">
                  <c:v>39106</c:v>
                </c:pt>
                <c:pt idx="7330">
                  <c:v>39107</c:v>
                </c:pt>
                <c:pt idx="7331">
                  <c:v>39108</c:v>
                </c:pt>
                <c:pt idx="7332">
                  <c:v>39109</c:v>
                </c:pt>
                <c:pt idx="7333">
                  <c:v>39110</c:v>
                </c:pt>
                <c:pt idx="7334">
                  <c:v>39111</c:v>
                </c:pt>
                <c:pt idx="7335">
                  <c:v>39112</c:v>
                </c:pt>
                <c:pt idx="7336">
                  <c:v>39113</c:v>
                </c:pt>
                <c:pt idx="7337">
                  <c:v>39114</c:v>
                </c:pt>
                <c:pt idx="7338">
                  <c:v>39115</c:v>
                </c:pt>
                <c:pt idx="7339">
                  <c:v>39116</c:v>
                </c:pt>
                <c:pt idx="7340">
                  <c:v>39117</c:v>
                </c:pt>
                <c:pt idx="7341">
                  <c:v>39118</c:v>
                </c:pt>
                <c:pt idx="7342">
                  <c:v>39119</c:v>
                </c:pt>
                <c:pt idx="7343">
                  <c:v>39120</c:v>
                </c:pt>
                <c:pt idx="7344">
                  <c:v>39121</c:v>
                </c:pt>
                <c:pt idx="7345">
                  <c:v>39122</c:v>
                </c:pt>
                <c:pt idx="7346">
                  <c:v>39123</c:v>
                </c:pt>
                <c:pt idx="7347">
                  <c:v>39124</c:v>
                </c:pt>
                <c:pt idx="7348">
                  <c:v>39125</c:v>
                </c:pt>
                <c:pt idx="7349">
                  <c:v>39126</c:v>
                </c:pt>
                <c:pt idx="7350">
                  <c:v>39127</c:v>
                </c:pt>
                <c:pt idx="7351">
                  <c:v>39128</c:v>
                </c:pt>
                <c:pt idx="7352">
                  <c:v>39129</c:v>
                </c:pt>
                <c:pt idx="7353">
                  <c:v>39130</c:v>
                </c:pt>
                <c:pt idx="7354">
                  <c:v>39131</c:v>
                </c:pt>
                <c:pt idx="7355">
                  <c:v>39132</c:v>
                </c:pt>
                <c:pt idx="7356">
                  <c:v>39133</c:v>
                </c:pt>
                <c:pt idx="7357">
                  <c:v>39134</c:v>
                </c:pt>
                <c:pt idx="7358">
                  <c:v>39135</c:v>
                </c:pt>
                <c:pt idx="7359">
                  <c:v>39136</c:v>
                </c:pt>
                <c:pt idx="7360">
                  <c:v>39137</c:v>
                </c:pt>
                <c:pt idx="7361">
                  <c:v>39138</c:v>
                </c:pt>
                <c:pt idx="7362">
                  <c:v>39139</c:v>
                </c:pt>
                <c:pt idx="7363">
                  <c:v>39140</c:v>
                </c:pt>
                <c:pt idx="7364">
                  <c:v>39141</c:v>
                </c:pt>
                <c:pt idx="7365">
                  <c:v>39142</c:v>
                </c:pt>
                <c:pt idx="7366">
                  <c:v>39143</c:v>
                </c:pt>
                <c:pt idx="7367">
                  <c:v>39144</c:v>
                </c:pt>
                <c:pt idx="7368">
                  <c:v>39145</c:v>
                </c:pt>
                <c:pt idx="7369">
                  <c:v>39146</c:v>
                </c:pt>
                <c:pt idx="7370">
                  <c:v>39147</c:v>
                </c:pt>
                <c:pt idx="7371">
                  <c:v>39148</c:v>
                </c:pt>
                <c:pt idx="7372">
                  <c:v>39149</c:v>
                </c:pt>
                <c:pt idx="7373">
                  <c:v>39150</c:v>
                </c:pt>
                <c:pt idx="7374">
                  <c:v>39151</c:v>
                </c:pt>
                <c:pt idx="7375">
                  <c:v>39152</c:v>
                </c:pt>
                <c:pt idx="7376">
                  <c:v>39153</c:v>
                </c:pt>
                <c:pt idx="7377">
                  <c:v>39154</c:v>
                </c:pt>
                <c:pt idx="7378">
                  <c:v>39155</c:v>
                </c:pt>
                <c:pt idx="7379">
                  <c:v>39156</c:v>
                </c:pt>
                <c:pt idx="7380">
                  <c:v>39157</c:v>
                </c:pt>
                <c:pt idx="7381">
                  <c:v>39158</c:v>
                </c:pt>
                <c:pt idx="7382">
                  <c:v>39159</c:v>
                </c:pt>
                <c:pt idx="7383">
                  <c:v>39160</c:v>
                </c:pt>
                <c:pt idx="7384">
                  <c:v>39161</c:v>
                </c:pt>
                <c:pt idx="7385">
                  <c:v>39162</c:v>
                </c:pt>
                <c:pt idx="7386">
                  <c:v>39163</c:v>
                </c:pt>
                <c:pt idx="7387">
                  <c:v>39164</c:v>
                </c:pt>
                <c:pt idx="7388">
                  <c:v>39165</c:v>
                </c:pt>
                <c:pt idx="7389">
                  <c:v>39166</c:v>
                </c:pt>
                <c:pt idx="7390">
                  <c:v>39167</c:v>
                </c:pt>
                <c:pt idx="7391">
                  <c:v>39168</c:v>
                </c:pt>
                <c:pt idx="7392">
                  <c:v>39169</c:v>
                </c:pt>
                <c:pt idx="7393">
                  <c:v>39170</c:v>
                </c:pt>
                <c:pt idx="7394">
                  <c:v>39171</c:v>
                </c:pt>
                <c:pt idx="7395">
                  <c:v>39172</c:v>
                </c:pt>
                <c:pt idx="7396">
                  <c:v>39173</c:v>
                </c:pt>
                <c:pt idx="7397">
                  <c:v>39174</c:v>
                </c:pt>
                <c:pt idx="7398">
                  <c:v>39175</c:v>
                </c:pt>
                <c:pt idx="7399">
                  <c:v>39176</c:v>
                </c:pt>
                <c:pt idx="7400">
                  <c:v>39177</c:v>
                </c:pt>
                <c:pt idx="7401">
                  <c:v>39178</c:v>
                </c:pt>
                <c:pt idx="7402">
                  <c:v>39179</c:v>
                </c:pt>
                <c:pt idx="7403">
                  <c:v>39180</c:v>
                </c:pt>
                <c:pt idx="7404">
                  <c:v>39181</c:v>
                </c:pt>
                <c:pt idx="7405">
                  <c:v>39182</c:v>
                </c:pt>
                <c:pt idx="7406">
                  <c:v>39183</c:v>
                </c:pt>
                <c:pt idx="7407">
                  <c:v>39184</c:v>
                </c:pt>
                <c:pt idx="7408">
                  <c:v>39185</c:v>
                </c:pt>
                <c:pt idx="7409">
                  <c:v>39186</c:v>
                </c:pt>
                <c:pt idx="7410">
                  <c:v>39187</c:v>
                </c:pt>
                <c:pt idx="7411">
                  <c:v>39188</c:v>
                </c:pt>
                <c:pt idx="7412">
                  <c:v>39189</c:v>
                </c:pt>
                <c:pt idx="7413">
                  <c:v>39190</c:v>
                </c:pt>
                <c:pt idx="7414">
                  <c:v>39191</c:v>
                </c:pt>
                <c:pt idx="7415">
                  <c:v>39192</c:v>
                </c:pt>
                <c:pt idx="7416">
                  <c:v>39193</c:v>
                </c:pt>
                <c:pt idx="7417">
                  <c:v>39194</c:v>
                </c:pt>
                <c:pt idx="7418">
                  <c:v>39195</c:v>
                </c:pt>
                <c:pt idx="7419">
                  <c:v>39196</c:v>
                </c:pt>
                <c:pt idx="7420">
                  <c:v>39197</c:v>
                </c:pt>
                <c:pt idx="7421">
                  <c:v>39198</c:v>
                </c:pt>
                <c:pt idx="7422">
                  <c:v>39199</c:v>
                </c:pt>
                <c:pt idx="7423">
                  <c:v>39200</c:v>
                </c:pt>
                <c:pt idx="7424">
                  <c:v>39201</c:v>
                </c:pt>
                <c:pt idx="7425">
                  <c:v>39202</c:v>
                </c:pt>
                <c:pt idx="7426">
                  <c:v>39203</c:v>
                </c:pt>
                <c:pt idx="7427">
                  <c:v>39204</c:v>
                </c:pt>
                <c:pt idx="7428">
                  <c:v>39205</c:v>
                </c:pt>
                <c:pt idx="7429">
                  <c:v>39206</c:v>
                </c:pt>
                <c:pt idx="7430">
                  <c:v>39207</c:v>
                </c:pt>
                <c:pt idx="7431">
                  <c:v>39208</c:v>
                </c:pt>
                <c:pt idx="7432">
                  <c:v>39209</c:v>
                </c:pt>
                <c:pt idx="7433">
                  <c:v>39210</c:v>
                </c:pt>
                <c:pt idx="7434">
                  <c:v>39211</c:v>
                </c:pt>
                <c:pt idx="7435">
                  <c:v>39212</c:v>
                </c:pt>
                <c:pt idx="7436">
                  <c:v>39213</c:v>
                </c:pt>
                <c:pt idx="7437">
                  <c:v>39214</c:v>
                </c:pt>
                <c:pt idx="7438">
                  <c:v>39215</c:v>
                </c:pt>
                <c:pt idx="7439">
                  <c:v>39216</c:v>
                </c:pt>
                <c:pt idx="7440">
                  <c:v>39217</c:v>
                </c:pt>
                <c:pt idx="7441">
                  <c:v>39218</c:v>
                </c:pt>
                <c:pt idx="7442">
                  <c:v>39219</c:v>
                </c:pt>
                <c:pt idx="7443">
                  <c:v>39220</c:v>
                </c:pt>
                <c:pt idx="7444">
                  <c:v>39221</c:v>
                </c:pt>
                <c:pt idx="7445">
                  <c:v>39222</c:v>
                </c:pt>
                <c:pt idx="7446">
                  <c:v>39223</c:v>
                </c:pt>
                <c:pt idx="7447">
                  <c:v>39224</c:v>
                </c:pt>
                <c:pt idx="7448">
                  <c:v>39225</c:v>
                </c:pt>
                <c:pt idx="7449">
                  <c:v>39226</c:v>
                </c:pt>
                <c:pt idx="7450">
                  <c:v>39227</c:v>
                </c:pt>
                <c:pt idx="7451">
                  <c:v>39228</c:v>
                </c:pt>
                <c:pt idx="7452">
                  <c:v>39229</c:v>
                </c:pt>
                <c:pt idx="7453">
                  <c:v>39230</c:v>
                </c:pt>
                <c:pt idx="7454">
                  <c:v>39231</c:v>
                </c:pt>
                <c:pt idx="7455">
                  <c:v>39232</c:v>
                </c:pt>
                <c:pt idx="7456">
                  <c:v>39233</c:v>
                </c:pt>
                <c:pt idx="7457">
                  <c:v>39234</c:v>
                </c:pt>
                <c:pt idx="7458">
                  <c:v>39235</c:v>
                </c:pt>
                <c:pt idx="7459">
                  <c:v>39236</c:v>
                </c:pt>
                <c:pt idx="7460">
                  <c:v>39237</c:v>
                </c:pt>
                <c:pt idx="7461">
                  <c:v>39238</c:v>
                </c:pt>
                <c:pt idx="7462">
                  <c:v>39239</c:v>
                </c:pt>
                <c:pt idx="7463">
                  <c:v>39240</c:v>
                </c:pt>
                <c:pt idx="7464">
                  <c:v>39241</c:v>
                </c:pt>
                <c:pt idx="7465">
                  <c:v>39242</c:v>
                </c:pt>
                <c:pt idx="7466">
                  <c:v>39243</c:v>
                </c:pt>
                <c:pt idx="7467">
                  <c:v>39244</c:v>
                </c:pt>
                <c:pt idx="7468">
                  <c:v>39245</c:v>
                </c:pt>
                <c:pt idx="7469">
                  <c:v>39246</c:v>
                </c:pt>
                <c:pt idx="7470">
                  <c:v>39247</c:v>
                </c:pt>
                <c:pt idx="7471">
                  <c:v>39248</c:v>
                </c:pt>
                <c:pt idx="7472">
                  <c:v>39249</c:v>
                </c:pt>
                <c:pt idx="7473">
                  <c:v>39250</c:v>
                </c:pt>
                <c:pt idx="7474">
                  <c:v>39251</c:v>
                </c:pt>
                <c:pt idx="7475">
                  <c:v>39252</c:v>
                </c:pt>
                <c:pt idx="7476">
                  <c:v>39253</c:v>
                </c:pt>
                <c:pt idx="7477">
                  <c:v>39254</c:v>
                </c:pt>
                <c:pt idx="7478">
                  <c:v>39255</c:v>
                </c:pt>
                <c:pt idx="7479">
                  <c:v>39256</c:v>
                </c:pt>
                <c:pt idx="7480">
                  <c:v>39257</c:v>
                </c:pt>
                <c:pt idx="7481">
                  <c:v>39258</c:v>
                </c:pt>
                <c:pt idx="7482">
                  <c:v>39259</c:v>
                </c:pt>
                <c:pt idx="7483">
                  <c:v>39260</c:v>
                </c:pt>
                <c:pt idx="7484">
                  <c:v>39261</c:v>
                </c:pt>
                <c:pt idx="7485">
                  <c:v>39262</c:v>
                </c:pt>
                <c:pt idx="7486">
                  <c:v>39263</c:v>
                </c:pt>
                <c:pt idx="7487">
                  <c:v>39264</c:v>
                </c:pt>
                <c:pt idx="7488">
                  <c:v>39265</c:v>
                </c:pt>
                <c:pt idx="7489">
                  <c:v>39266</c:v>
                </c:pt>
                <c:pt idx="7490">
                  <c:v>39267</c:v>
                </c:pt>
                <c:pt idx="7491">
                  <c:v>39268</c:v>
                </c:pt>
                <c:pt idx="7492">
                  <c:v>39269</c:v>
                </c:pt>
                <c:pt idx="7493">
                  <c:v>39270</c:v>
                </c:pt>
                <c:pt idx="7494">
                  <c:v>39271</c:v>
                </c:pt>
                <c:pt idx="7495">
                  <c:v>39272</c:v>
                </c:pt>
                <c:pt idx="7496">
                  <c:v>39273</c:v>
                </c:pt>
                <c:pt idx="7497">
                  <c:v>39274</c:v>
                </c:pt>
                <c:pt idx="7498">
                  <c:v>39275</c:v>
                </c:pt>
                <c:pt idx="7499">
                  <c:v>39276</c:v>
                </c:pt>
                <c:pt idx="7500">
                  <c:v>39277</c:v>
                </c:pt>
                <c:pt idx="7501">
                  <c:v>39278</c:v>
                </c:pt>
                <c:pt idx="7502">
                  <c:v>39279</c:v>
                </c:pt>
                <c:pt idx="7503">
                  <c:v>39280</c:v>
                </c:pt>
                <c:pt idx="7504">
                  <c:v>39281</c:v>
                </c:pt>
                <c:pt idx="7505">
                  <c:v>39282</c:v>
                </c:pt>
                <c:pt idx="7506">
                  <c:v>39283</c:v>
                </c:pt>
                <c:pt idx="7507">
                  <c:v>39284</c:v>
                </c:pt>
                <c:pt idx="7508">
                  <c:v>39285</c:v>
                </c:pt>
                <c:pt idx="7509">
                  <c:v>39286</c:v>
                </c:pt>
                <c:pt idx="7510">
                  <c:v>39287</c:v>
                </c:pt>
                <c:pt idx="7511">
                  <c:v>39288</c:v>
                </c:pt>
                <c:pt idx="7512">
                  <c:v>39289</c:v>
                </c:pt>
                <c:pt idx="7513">
                  <c:v>39290</c:v>
                </c:pt>
                <c:pt idx="7514">
                  <c:v>39291</c:v>
                </c:pt>
                <c:pt idx="7515">
                  <c:v>39292</c:v>
                </c:pt>
                <c:pt idx="7516">
                  <c:v>39293</c:v>
                </c:pt>
                <c:pt idx="7517">
                  <c:v>39294</c:v>
                </c:pt>
                <c:pt idx="7518">
                  <c:v>39295</c:v>
                </c:pt>
                <c:pt idx="7519">
                  <c:v>39296</c:v>
                </c:pt>
                <c:pt idx="7520">
                  <c:v>39297</c:v>
                </c:pt>
                <c:pt idx="7521">
                  <c:v>39298</c:v>
                </c:pt>
                <c:pt idx="7522">
                  <c:v>39299</c:v>
                </c:pt>
                <c:pt idx="7523">
                  <c:v>39300</c:v>
                </c:pt>
                <c:pt idx="7524">
                  <c:v>39301</c:v>
                </c:pt>
                <c:pt idx="7525">
                  <c:v>39302</c:v>
                </c:pt>
                <c:pt idx="7526">
                  <c:v>39303</c:v>
                </c:pt>
                <c:pt idx="7527">
                  <c:v>39304</c:v>
                </c:pt>
                <c:pt idx="7528">
                  <c:v>39305</c:v>
                </c:pt>
                <c:pt idx="7529">
                  <c:v>39306</c:v>
                </c:pt>
                <c:pt idx="7530">
                  <c:v>39307</c:v>
                </c:pt>
                <c:pt idx="7531">
                  <c:v>39308</c:v>
                </c:pt>
                <c:pt idx="7532">
                  <c:v>39309</c:v>
                </c:pt>
                <c:pt idx="7533">
                  <c:v>39310</c:v>
                </c:pt>
                <c:pt idx="7534">
                  <c:v>39311</c:v>
                </c:pt>
                <c:pt idx="7535">
                  <c:v>39312</c:v>
                </c:pt>
                <c:pt idx="7536">
                  <c:v>39313</c:v>
                </c:pt>
                <c:pt idx="7537">
                  <c:v>39314</c:v>
                </c:pt>
                <c:pt idx="7538">
                  <c:v>39315</c:v>
                </c:pt>
                <c:pt idx="7539">
                  <c:v>39316</c:v>
                </c:pt>
                <c:pt idx="7540">
                  <c:v>39317</c:v>
                </c:pt>
                <c:pt idx="7541">
                  <c:v>39318</c:v>
                </c:pt>
                <c:pt idx="7542">
                  <c:v>39319</c:v>
                </c:pt>
                <c:pt idx="7543">
                  <c:v>39320</c:v>
                </c:pt>
                <c:pt idx="7544">
                  <c:v>39321</c:v>
                </c:pt>
                <c:pt idx="7545">
                  <c:v>39322</c:v>
                </c:pt>
                <c:pt idx="7546">
                  <c:v>39323</c:v>
                </c:pt>
                <c:pt idx="7547">
                  <c:v>39324</c:v>
                </c:pt>
                <c:pt idx="7548">
                  <c:v>39325</c:v>
                </c:pt>
                <c:pt idx="7549">
                  <c:v>39326</c:v>
                </c:pt>
                <c:pt idx="7550">
                  <c:v>39327</c:v>
                </c:pt>
                <c:pt idx="7551">
                  <c:v>39328</c:v>
                </c:pt>
                <c:pt idx="7552">
                  <c:v>39329</c:v>
                </c:pt>
                <c:pt idx="7553">
                  <c:v>39330</c:v>
                </c:pt>
                <c:pt idx="7554">
                  <c:v>39331</c:v>
                </c:pt>
                <c:pt idx="7555">
                  <c:v>39332</c:v>
                </c:pt>
                <c:pt idx="7556">
                  <c:v>39333</c:v>
                </c:pt>
                <c:pt idx="7557">
                  <c:v>39334</c:v>
                </c:pt>
                <c:pt idx="7558">
                  <c:v>39335</c:v>
                </c:pt>
                <c:pt idx="7559">
                  <c:v>39336</c:v>
                </c:pt>
                <c:pt idx="7560">
                  <c:v>39337</c:v>
                </c:pt>
                <c:pt idx="7561">
                  <c:v>39338</c:v>
                </c:pt>
                <c:pt idx="7562">
                  <c:v>39339</c:v>
                </c:pt>
                <c:pt idx="7563">
                  <c:v>39340</c:v>
                </c:pt>
                <c:pt idx="7564">
                  <c:v>39341</c:v>
                </c:pt>
                <c:pt idx="7565">
                  <c:v>39342</c:v>
                </c:pt>
                <c:pt idx="7566">
                  <c:v>39343</c:v>
                </c:pt>
                <c:pt idx="7567">
                  <c:v>39344</c:v>
                </c:pt>
                <c:pt idx="7568">
                  <c:v>39345</c:v>
                </c:pt>
                <c:pt idx="7569">
                  <c:v>39346</c:v>
                </c:pt>
                <c:pt idx="7570">
                  <c:v>39347</c:v>
                </c:pt>
                <c:pt idx="7571">
                  <c:v>39348</c:v>
                </c:pt>
                <c:pt idx="7572">
                  <c:v>39349</c:v>
                </c:pt>
                <c:pt idx="7573">
                  <c:v>39350</c:v>
                </c:pt>
                <c:pt idx="7574">
                  <c:v>39351</c:v>
                </c:pt>
                <c:pt idx="7575">
                  <c:v>39352</c:v>
                </c:pt>
                <c:pt idx="7576">
                  <c:v>39353</c:v>
                </c:pt>
                <c:pt idx="7577">
                  <c:v>39354</c:v>
                </c:pt>
                <c:pt idx="7578">
                  <c:v>39355</c:v>
                </c:pt>
                <c:pt idx="7579">
                  <c:v>39356</c:v>
                </c:pt>
                <c:pt idx="7580">
                  <c:v>39357</c:v>
                </c:pt>
                <c:pt idx="7581">
                  <c:v>39358</c:v>
                </c:pt>
                <c:pt idx="7582">
                  <c:v>39359</c:v>
                </c:pt>
                <c:pt idx="7583">
                  <c:v>39360</c:v>
                </c:pt>
                <c:pt idx="7584">
                  <c:v>39361</c:v>
                </c:pt>
                <c:pt idx="7585">
                  <c:v>39362</c:v>
                </c:pt>
                <c:pt idx="7586">
                  <c:v>39363</c:v>
                </c:pt>
                <c:pt idx="7587">
                  <c:v>39364</c:v>
                </c:pt>
                <c:pt idx="7588">
                  <c:v>39365</c:v>
                </c:pt>
                <c:pt idx="7589">
                  <c:v>39366</c:v>
                </c:pt>
                <c:pt idx="7590">
                  <c:v>39367</c:v>
                </c:pt>
                <c:pt idx="7591">
                  <c:v>39368</c:v>
                </c:pt>
                <c:pt idx="7592">
                  <c:v>39369</c:v>
                </c:pt>
                <c:pt idx="7593">
                  <c:v>39370</c:v>
                </c:pt>
                <c:pt idx="7594">
                  <c:v>39371</c:v>
                </c:pt>
                <c:pt idx="7595">
                  <c:v>39372</c:v>
                </c:pt>
                <c:pt idx="7596">
                  <c:v>39373</c:v>
                </c:pt>
                <c:pt idx="7597">
                  <c:v>39374</c:v>
                </c:pt>
                <c:pt idx="7598">
                  <c:v>39375</c:v>
                </c:pt>
                <c:pt idx="7599">
                  <c:v>39376</c:v>
                </c:pt>
                <c:pt idx="7600">
                  <c:v>39377</c:v>
                </c:pt>
                <c:pt idx="7601">
                  <c:v>39378</c:v>
                </c:pt>
                <c:pt idx="7602">
                  <c:v>39379</c:v>
                </c:pt>
                <c:pt idx="7603">
                  <c:v>39380</c:v>
                </c:pt>
                <c:pt idx="7604">
                  <c:v>39381</c:v>
                </c:pt>
                <c:pt idx="7605">
                  <c:v>39382</c:v>
                </c:pt>
                <c:pt idx="7606">
                  <c:v>39383</c:v>
                </c:pt>
                <c:pt idx="7607">
                  <c:v>39384</c:v>
                </c:pt>
                <c:pt idx="7608">
                  <c:v>39385</c:v>
                </c:pt>
                <c:pt idx="7609">
                  <c:v>39386</c:v>
                </c:pt>
                <c:pt idx="7610">
                  <c:v>39387</c:v>
                </c:pt>
                <c:pt idx="7611">
                  <c:v>39388</c:v>
                </c:pt>
                <c:pt idx="7612">
                  <c:v>39389</c:v>
                </c:pt>
                <c:pt idx="7613">
                  <c:v>39390</c:v>
                </c:pt>
                <c:pt idx="7614">
                  <c:v>39391</c:v>
                </c:pt>
                <c:pt idx="7615">
                  <c:v>39392</c:v>
                </c:pt>
                <c:pt idx="7616">
                  <c:v>39393</c:v>
                </c:pt>
                <c:pt idx="7617">
                  <c:v>39394</c:v>
                </c:pt>
                <c:pt idx="7618">
                  <c:v>39395</c:v>
                </c:pt>
                <c:pt idx="7619">
                  <c:v>39396</c:v>
                </c:pt>
                <c:pt idx="7620">
                  <c:v>39397</c:v>
                </c:pt>
                <c:pt idx="7621">
                  <c:v>39398</c:v>
                </c:pt>
                <c:pt idx="7622">
                  <c:v>39399</c:v>
                </c:pt>
                <c:pt idx="7623">
                  <c:v>39400</c:v>
                </c:pt>
                <c:pt idx="7624">
                  <c:v>39401</c:v>
                </c:pt>
                <c:pt idx="7625">
                  <c:v>39402</c:v>
                </c:pt>
                <c:pt idx="7626">
                  <c:v>39403</c:v>
                </c:pt>
                <c:pt idx="7627">
                  <c:v>39404</c:v>
                </c:pt>
                <c:pt idx="7628">
                  <c:v>39405</c:v>
                </c:pt>
                <c:pt idx="7629">
                  <c:v>39406</c:v>
                </c:pt>
                <c:pt idx="7630">
                  <c:v>39407</c:v>
                </c:pt>
                <c:pt idx="7631">
                  <c:v>39408</c:v>
                </c:pt>
                <c:pt idx="7632">
                  <c:v>39409</c:v>
                </c:pt>
                <c:pt idx="7633">
                  <c:v>39410</c:v>
                </c:pt>
                <c:pt idx="7634">
                  <c:v>39411</c:v>
                </c:pt>
                <c:pt idx="7635">
                  <c:v>39412</c:v>
                </c:pt>
                <c:pt idx="7636">
                  <c:v>39413</c:v>
                </c:pt>
                <c:pt idx="7637">
                  <c:v>39414</c:v>
                </c:pt>
                <c:pt idx="7638">
                  <c:v>39415</c:v>
                </c:pt>
                <c:pt idx="7639">
                  <c:v>39416</c:v>
                </c:pt>
                <c:pt idx="7640">
                  <c:v>39417</c:v>
                </c:pt>
                <c:pt idx="7641">
                  <c:v>39418</c:v>
                </c:pt>
                <c:pt idx="7642">
                  <c:v>39419</c:v>
                </c:pt>
                <c:pt idx="7643">
                  <c:v>39420</c:v>
                </c:pt>
                <c:pt idx="7644">
                  <c:v>39421</c:v>
                </c:pt>
                <c:pt idx="7645">
                  <c:v>39422</c:v>
                </c:pt>
                <c:pt idx="7646">
                  <c:v>39423</c:v>
                </c:pt>
                <c:pt idx="7647">
                  <c:v>39424</c:v>
                </c:pt>
                <c:pt idx="7648">
                  <c:v>39425</c:v>
                </c:pt>
                <c:pt idx="7649">
                  <c:v>39426</c:v>
                </c:pt>
                <c:pt idx="7650">
                  <c:v>39427</c:v>
                </c:pt>
                <c:pt idx="7651">
                  <c:v>39428</c:v>
                </c:pt>
                <c:pt idx="7652">
                  <c:v>39429</c:v>
                </c:pt>
                <c:pt idx="7653">
                  <c:v>39430</c:v>
                </c:pt>
                <c:pt idx="7654">
                  <c:v>39431</c:v>
                </c:pt>
                <c:pt idx="7655">
                  <c:v>39432</c:v>
                </c:pt>
                <c:pt idx="7656">
                  <c:v>39433</c:v>
                </c:pt>
                <c:pt idx="7657">
                  <c:v>39434</c:v>
                </c:pt>
                <c:pt idx="7658">
                  <c:v>39435</c:v>
                </c:pt>
                <c:pt idx="7659">
                  <c:v>39436</c:v>
                </c:pt>
                <c:pt idx="7660">
                  <c:v>39437</c:v>
                </c:pt>
                <c:pt idx="7661">
                  <c:v>39438</c:v>
                </c:pt>
                <c:pt idx="7662">
                  <c:v>39439</c:v>
                </c:pt>
                <c:pt idx="7663">
                  <c:v>39440</c:v>
                </c:pt>
                <c:pt idx="7664">
                  <c:v>39441</c:v>
                </c:pt>
                <c:pt idx="7665">
                  <c:v>39442</c:v>
                </c:pt>
                <c:pt idx="7666">
                  <c:v>39443</c:v>
                </c:pt>
                <c:pt idx="7667">
                  <c:v>39444</c:v>
                </c:pt>
                <c:pt idx="7668">
                  <c:v>39445</c:v>
                </c:pt>
                <c:pt idx="7669">
                  <c:v>39446</c:v>
                </c:pt>
                <c:pt idx="7670">
                  <c:v>39447</c:v>
                </c:pt>
                <c:pt idx="7671">
                  <c:v>39448</c:v>
                </c:pt>
                <c:pt idx="7672">
                  <c:v>39449</c:v>
                </c:pt>
                <c:pt idx="7673">
                  <c:v>39450</c:v>
                </c:pt>
                <c:pt idx="7674">
                  <c:v>39451</c:v>
                </c:pt>
                <c:pt idx="7675">
                  <c:v>39452</c:v>
                </c:pt>
                <c:pt idx="7676">
                  <c:v>39453</c:v>
                </c:pt>
                <c:pt idx="7677">
                  <c:v>39454</c:v>
                </c:pt>
                <c:pt idx="7678">
                  <c:v>39455</c:v>
                </c:pt>
                <c:pt idx="7679">
                  <c:v>39456</c:v>
                </c:pt>
                <c:pt idx="7680">
                  <c:v>39457</c:v>
                </c:pt>
                <c:pt idx="7681">
                  <c:v>39458</c:v>
                </c:pt>
                <c:pt idx="7682">
                  <c:v>39459</c:v>
                </c:pt>
                <c:pt idx="7683">
                  <c:v>39460</c:v>
                </c:pt>
                <c:pt idx="7684">
                  <c:v>39461</c:v>
                </c:pt>
                <c:pt idx="7685">
                  <c:v>39462</c:v>
                </c:pt>
                <c:pt idx="7686">
                  <c:v>39463</c:v>
                </c:pt>
                <c:pt idx="7687">
                  <c:v>39464</c:v>
                </c:pt>
                <c:pt idx="7688">
                  <c:v>39465</c:v>
                </c:pt>
                <c:pt idx="7689">
                  <c:v>39466</c:v>
                </c:pt>
                <c:pt idx="7690">
                  <c:v>39467</c:v>
                </c:pt>
                <c:pt idx="7691">
                  <c:v>39468</c:v>
                </c:pt>
                <c:pt idx="7692">
                  <c:v>39469</c:v>
                </c:pt>
                <c:pt idx="7693">
                  <c:v>39470</c:v>
                </c:pt>
                <c:pt idx="7694">
                  <c:v>39471</c:v>
                </c:pt>
                <c:pt idx="7695">
                  <c:v>39472</c:v>
                </c:pt>
                <c:pt idx="7696">
                  <c:v>39473</c:v>
                </c:pt>
                <c:pt idx="7697">
                  <c:v>39474</c:v>
                </c:pt>
                <c:pt idx="7698">
                  <c:v>39475</c:v>
                </c:pt>
                <c:pt idx="7699">
                  <c:v>39476</c:v>
                </c:pt>
                <c:pt idx="7700">
                  <c:v>39477</c:v>
                </c:pt>
                <c:pt idx="7701">
                  <c:v>39478</c:v>
                </c:pt>
                <c:pt idx="7702">
                  <c:v>39479</c:v>
                </c:pt>
                <c:pt idx="7703">
                  <c:v>39480</c:v>
                </c:pt>
                <c:pt idx="7704">
                  <c:v>39481</c:v>
                </c:pt>
                <c:pt idx="7705">
                  <c:v>39482</c:v>
                </c:pt>
                <c:pt idx="7706">
                  <c:v>39483</c:v>
                </c:pt>
                <c:pt idx="7707">
                  <c:v>39484</c:v>
                </c:pt>
                <c:pt idx="7708">
                  <c:v>39485</c:v>
                </c:pt>
                <c:pt idx="7709">
                  <c:v>39486</c:v>
                </c:pt>
                <c:pt idx="7710">
                  <c:v>39487</c:v>
                </c:pt>
                <c:pt idx="7711">
                  <c:v>39488</c:v>
                </c:pt>
                <c:pt idx="7712">
                  <c:v>39489</c:v>
                </c:pt>
                <c:pt idx="7713">
                  <c:v>39490</c:v>
                </c:pt>
                <c:pt idx="7714">
                  <c:v>39491</c:v>
                </c:pt>
                <c:pt idx="7715">
                  <c:v>39492</c:v>
                </c:pt>
                <c:pt idx="7716">
                  <c:v>39493</c:v>
                </c:pt>
                <c:pt idx="7717">
                  <c:v>39494</c:v>
                </c:pt>
                <c:pt idx="7718">
                  <c:v>39495</c:v>
                </c:pt>
                <c:pt idx="7719">
                  <c:v>39496</c:v>
                </c:pt>
                <c:pt idx="7720">
                  <c:v>39497</c:v>
                </c:pt>
                <c:pt idx="7721">
                  <c:v>39498</c:v>
                </c:pt>
                <c:pt idx="7722">
                  <c:v>39499</c:v>
                </c:pt>
                <c:pt idx="7723">
                  <c:v>39500</c:v>
                </c:pt>
                <c:pt idx="7724">
                  <c:v>39501</c:v>
                </c:pt>
                <c:pt idx="7725">
                  <c:v>39502</c:v>
                </c:pt>
                <c:pt idx="7726">
                  <c:v>39503</c:v>
                </c:pt>
                <c:pt idx="7727">
                  <c:v>39504</c:v>
                </c:pt>
                <c:pt idx="7728">
                  <c:v>39505</c:v>
                </c:pt>
                <c:pt idx="7729">
                  <c:v>39506</c:v>
                </c:pt>
                <c:pt idx="7730">
                  <c:v>39507</c:v>
                </c:pt>
                <c:pt idx="7731">
                  <c:v>39508</c:v>
                </c:pt>
                <c:pt idx="7732">
                  <c:v>39509</c:v>
                </c:pt>
                <c:pt idx="7733">
                  <c:v>39510</c:v>
                </c:pt>
                <c:pt idx="7734">
                  <c:v>39511</c:v>
                </c:pt>
                <c:pt idx="7735">
                  <c:v>39512</c:v>
                </c:pt>
                <c:pt idx="7736">
                  <c:v>39513</c:v>
                </c:pt>
                <c:pt idx="7737">
                  <c:v>39514</c:v>
                </c:pt>
                <c:pt idx="7738">
                  <c:v>39515</c:v>
                </c:pt>
                <c:pt idx="7739">
                  <c:v>39516</c:v>
                </c:pt>
                <c:pt idx="7740">
                  <c:v>39517</c:v>
                </c:pt>
                <c:pt idx="7741">
                  <c:v>39518</c:v>
                </c:pt>
                <c:pt idx="7742">
                  <c:v>39519</c:v>
                </c:pt>
                <c:pt idx="7743">
                  <c:v>39520</c:v>
                </c:pt>
                <c:pt idx="7744">
                  <c:v>39521</c:v>
                </c:pt>
                <c:pt idx="7745">
                  <c:v>39522</c:v>
                </c:pt>
                <c:pt idx="7746">
                  <c:v>39523</c:v>
                </c:pt>
                <c:pt idx="7747">
                  <c:v>39524</c:v>
                </c:pt>
                <c:pt idx="7748">
                  <c:v>39525</c:v>
                </c:pt>
                <c:pt idx="7749">
                  <c:v>39526</c:v>
                </c:pt>
                <c:pt idx="7750">
                  <c:v>39527</c:v>
                </c:pt>
                <c:pt idx="7751">
                  <c:v>39528</c:v>
                </c:pt>
                <c:pt idx="7752">
                  <c:v>39529</c:v>
                </c:pt>
                <c:pt idx="7753">
                  <c:v>39530</c:v>
                </c:pt>
                <c:pt idx="7754">
                  <c:v>39531</c:v>
                </c:pt>
                <c:pt idx="7755">
                  <c:v>39532</c:v>
                </c:pt>
                <c:pt idx="7756">
                  <c:v>39533</c:v>
                </c:pt>
                <c:pt idx="7757">
                  <c:v>39534</c:v>
                </c:pt>
                <c:pt idx="7758">
                  <c:v>39535</c:v>
                </c:pt>
                <c:pt idx="7759">
                  <c:v>39536</c:v>
                </c:pt>
                <c:pt idx="7760">
                  <c:v>39537</c:v>
                </c:pt>
                <c:pt idx="7761">
                  <c:v>39538</c:v>
                </c:pt>
                <c:pt idx="7762">
                  <c:v>39539</c:v>
                </c:pt>
                <c:pt idx="7763">
                  <c:v>39540</c:v>
                </c:pt>
                <c:pt idx="7764">
                  <c:v>39541</c:v>
                </c:pt>
                <c:pt idx="7765">
                  <c:v>39542</c:v>
                </c:pt>
                <c:pt idx="7766">
                  <c:v>39543</c:v>
                </c:pt>
                <c:pt idx="7767">
                  <c:v>39544</c:v>
                </c:pt>
                <c:pt idx="7768">
                  <c:v>39545</c:v>
                </c:pt>
                <c:pt idx="7769">
                  <c:v>39546</c:v>
                </c:pt>
                <c:pt idx="7770">
                  <c:v>39547</c:v>
                </c:pt>
                <c:pt idx="7771">
                  <c:v>39548</c:v>
                </c:pt>
                <c:pt idx="7772">
                  <c:v>39549</c:v>
                </c:pt>
                <c:pt idx="7773">
                  <c:v>39550</c:v>
                </c:pt>
                <c:pt idx="7774">
                  <c:v>39551</c:v>
                </c:pt>
                <c:pt idx="7775">
                  <c:v>39552</c:v>
                </c:pt>
                <c:pt idx="7776">
                  <c:v>39553</c:v>
                </c:pt>
                <c:pt idx="7777">
                  <c:v>39554</c:v>
                </c:pt>
                <c:pt idx="7778">
                  <c:v>39555</c:v>
                </c:pt>
                <c:pt idx="7779">
                  <c:v>39556</c:v>
                </c:pt>
                <c:pt idx="7780">
                  <c:v>39557</c:v>
                </c:pt>
                <c:pt idx="7781">
                  <c:v>39558</c:v>
                </c:pt>
                <c:pt idx="7782">
                  <c:v>39559</c:v>
                </c:pt>
                <c:pt idx="7783">
                  <c:v>39560</c:v>
                </c:pt>
                <c:pt idx="7784">
                  <c:v>39561</c:v>
                </c:pt>
                <c:pt idx="7785">
                  <c:v>39562</c:v>
                </c:pt>
                <c:pt idx="7786">
                  <c:v>39563</c:v>
                </c:pt>
                <c:pt idx="7787">
                  <c:v>39564</c:v>
                </c:pt>
                <c:pt idx="7788">
                  <c:v>39565</c:v>
                </c:pt>
                <c:pt idx="7789">
                  <c:v>39566</c:v>
                </c:pt>
                <c:pt idx="7790">
                  <c:v>39567</c:v>
                </c:pt>
                <c:pt idx="7791">
                  <c:v>39568</c:v>
                </c:pt>
                <c:pt idx="7792">
                  <c:v>39569</c:v>
                </c:pt>
                <c:pt idx="7793">
                  <c:v>39570</c:v>
                </c:pt>
                <c:pt idx="7794">
                  <c:v>39571</c:v>
                </c:pt>
                <c:pt idx="7795">
                  <c:v>39572</c:v>
                </c:pt>
                <c:pt idx="7796">
                  <c:v>39573</c:v>
                </c:pt>
                <c:pt idx="7797">
                  <c:v>39574</c:v>
                </c:pt>
                <c:pt idx="7798">
                  <c:v>39575</c:v>
                </c:pt>
                <c:pt idx="7799">
                  <c:v>39576</c:v>
                </c:pt>
                <c:pt idx="7800">
                  <c:v>39577</c:v>
                </c:pt>
                <c:pt idx="7801">
                  <c:v>39578</c:v>
                </c:pt>
                <c:pt idx="7802">
                  <c:v>39579</c:v>
                </c:pt>
                <c:pt idx="7803">
                  <c:v>39580</c:v>
                </c:pt>
                <c:pt idx="7804">
                  <c:v>39581</c:v>
                </c:pt>
                <c:pt idx="7805">
                  <c:v>39582</c:v>
                </c:pt>
                <c:pt idx="7806">
                  <c:v>39583</c:v>
                </c:pt>
                <c:pt idx="7807">
                  <c:v>39584</c:v>
                </c:pt>
                <c:pt idx="7808">
                  <c:v>39585</c:v>
                </c:pt>
                <c:pt idx="7809">
                  <c:v>39586</c:v>
                </c:pt>
                <c:pt idx="7810">
                  <c:v>39587</c:v>
                </c:pt>
                <c:pt idx="7811">
                  <c:v>39588</c:v>
                </c:pt>
                <c:pt idx="7812">
                  <c:v>39589</c:v>
                </c:pt>
                <c:pt idx="7813">
                  <c:v>39590</c:v>
                </c:pt>
                <c:pt idx="7814">
                  <c:v>39591</c:v>
                </c:pt>
                <c:pt idx="7815">
                  <c:v>39592</c:v>
                </c:pt>
                <c:pt idx="7816">
                  <c:v>39593</c:v>
                </c:pt>
                <c:pt idx="7817">
                  <c:v>39594</c:v>
                </c:pt>
                <c:pt idx="7818">
                  <c:v>39595</c:v>
                </c:pt>
                <c:pt idx="7819">
                  <c:v>39596</c:v>
                </c:pt>
                <c:pt idx="7820">
                  <c:v>39597</c:v>
                </c:pt>
                <c:pt idx="7821">
                  <c:v>39598</c:v>
                </c:pt>
                <c:pt idx="7822">
                  <c:v>39599</c:v>
                </c:pt>
                <c:pt idx="7823">
                  <c:v>39600</c:v>
                </c:pt>
                <c:pt idx="7824">
                  <c:v>39601</c:v>
                </c:pt>
                <c:pt idx="7825">
                  <c:v>39602</c:v>
                </c:pt>
                <c:pt idx="7826">
                  <c:v>39603</c:v>
                </c:pt>
                <c:pt idx="7827">
                  <c:v>39604</c:v>
                </c:pt>
                <c:pt idx="7828">
                  <c:v>39605</c:v>
                </c:pt>
                <c:pt idx="7829">
                  <c:v>39606</c:v>
                </c:pt>
                <c:pt idx="7830">
                  <c:v>39607</c:v>
                </c:pt>
                <c:pt idx="7831">
                  <c:v>39608</c:v>
                </c:pt>
                <c:pt idx="7832">
                  <c:v>39609</c:v>
                </c:pt>
                <c:pt idx="7833">
                  <c:v>39610</c:v>
                </c:pt>
                <c:pt idx="7834">
                  <c:v>39611</c:v>
                </c:pt>
                <c:pt idx="7835">
                  <c:v>39612</c:v>
                </c:pt>
                <c:pt idx="7836">
                  <c:v>39613</c:v>
                </c:pt>
                <c:pt idx="7837">
                  <c:v>39614</c:v>
                </c:pt>
                <c:pt idx="7838">
                  <c:v>39615</c:v>
                </c:pt>
                <c:pt idx="7839">
                  <c:v>39616</c:v>
                </c:pt>
                <c:pt idx="7840">
                  <c:v>39617</c:v>
                </c:pt>
                <c:pt idx="7841">
                  <c:v>39618</c:v>
                </c:pt>
                <c:pt idx="7842">
                  <c:v>39619</c:v>
                </c:pt>
                <c:pt idx="7843">
                  <c:v>39620</c:v>
                </c:pt>
                <c:pt idx="7844">
                  <c:v>39621</c:v>
                </c:pt>
                <c:pt idx="7845">
                  <c:v>39622</c:v>
                </c:pt>
                <c:pt idx="7846">
                  <c:v>39623</c:v>
                </c:pt>
                <c:pt idx="7847">
                  <c:v>39624</c:v>
                </c:pt>
                <c:pt idx="7848">
                  <c:v>39625</c:v>
                </c:pt>
                <c:pt idx="7849">
                  <c:v>39626</c:v>
                </c:pt>
                <c:pt idx="7850">
                  <c:v>39627</c:v>
                </c:pt>
                <c:pt idx="7851">
                  <c:v>39628</c:v>
                </c:pt>
                <c:pt idx="7852">
                  <c:v>39629</c:v>
                </c:pt>
                <c:pt idx="7853">
                  <c:v>39630</c:v>
                </c:pt>
                <c:pt idx="7854">
                  <c:v>39631</c:v>
                </c:pt>
                <c:pt idx="7855">
                  <c:v>39632</c:v>
                </c:pt>
                <c:pt idx="7856">
                  <c:v>39633</c:v>
                </c:pt>
                <c:pt idx="7857">
                  <c:v>39634</c:v>
                </c:pt>
                <c:pt idx="7858">
                  <c:v>39635</c:v>
                </c:pt>
                <c:pt idx="7859">
                  <c:v>39636</c:v>
                </c:pt>
                <c:pt idx="7860">
                  <c:v>39637</c:v>
                </c:pt>
                <c:pt idx="7861">
                  <c:v>39638</c:v>
                </c:pt>
                <c:pt idx="7862">
                  <c:v>39639</c:v>
                </c:pt>
                <c:pt idx="7863">
                  <c:v>39640</c:v>
                </c:pt>
                <c:pt idx="7864">
                  <c:v>39641</c:v>
                </c:pt>
                <c:pt idx="7865">
                  <c:v>39642</c:v>
                </c:pt>
                <c:pt idx="7866">
                  <c:v>39643</c:v>
                </c:pt>
                <c:pt idx="7867">
                  <c:v>39644</c:v>
                </c:pt>
                <c:pt idx="7868">
                  <c:v>39645</c:v>
                </c:pt>
                <c:pt idx="7869">
                  <c:v>39646</c:v>
                </c:pt>
                <c:pt idx="7870">
                  <c:v>39647</c:v>
                </c:pt>
                <c:pt idx="7871">
                  <c:v>39648</c:v>
                </c:pt>
                <c:pt idx="7872">
                  <c:v>39649</c:v>
                </c:pt>
                <c:pt idx="7873">
                  <c:v>39650</c:v>
                </c:pt>
                <c:pt idx="7874">
                  <c:v>39651</c:v>
                </c:pt>
                <c:pt idx="7875">
                  <c:v>39652</c:v>
                </c:pt>
                <c:pt idx="7876">
                  <c:v>39653</c:v>
                </c:pt>
                <c:pt idx="7877">
                  <c:v>39654</c:v>
                </c:pt>
                <c:pt idx="7878">
                  <c:v>39655</c:v>
                </c:pt>
                <c:pt idx="7879">
                  <c:v>39656</c:v>
                </c:pt>
                <c:pt idx="7880">
                  <c:v>39657</c:v>
                </c:pt>
                <c:pt idx="7881">
                  <c:v>39658</c:v>
                </c:pt>
                <c:pt idx="7882">
                  <c:v>39659</c:v>
                </c:pt>
                <c:pt idx="7883">
                  <c:v>39660</c:v>
                </c:pt>
                <c:pt idx="7884">
                  <c:v>39661</c:v>
                </c:pt>
                <c:pt idx="7885">
                  <c:v>39662</c:v>
                </c:pt>
                <c:pt idx="7886">
                  <c:v>39663</c:v>
                </c:pt>
                <c:pt idx="7887">
                  <c:v>39664</c:v>
                </c:pt>
                <c:pt idx="7888">
                  <c:v>39665</c:v>
                </c:pt>
                <c:pt idx="7889">
                  <c:v>39666</c:v>
                </c:pt>
                <c:pt idx="7890">
                  <c:v>39667</c:v>
                </c:pt>
                <c:pt idx="7891">
                  <c:v>39668</c:v>
                </c:pt>
                <c:pt idx="7892">
                  <c:v>39669</c:v>
                </c:pt>
                <c:pt idx="7893">
                  <c:v>39670</c:v>
                </c:pt>
                <c:pt idx="7894">
                  <c:v>39671</c:v>
                </c:pt>
                <c:pt idx="7895">
                  <c:v>39672</c:v>
                </c:pt>
                <c:pt idx="7896">
                  <c:v>39673</c:v>
                </c:pt>
                <c:pt idx="7897">
                  <c:v>39674</c:v>
                </c:pt>
                <c:pt idx="7898">
                  <c:v>39675</c:v>
                </c:pt>
                <c:pt idx="7899">
                  <c:v>39676</c:v>
                </c:pt>
                <c:pt idx="7900">
                  <c:v>39677</c:v>
                </c:pt>
                <c:pt idx="7901">
                  <c:v>39678</c:v>
                </c:pt>
                <c:pt idx="7902">
                  <c:v>39679</c:v>
                </c:pt>
                <c:pt idx="7903">
                  <c:v>39680</c:v>
                </c:pt>
                <c:pt idx="7904">
                  <c:v>39681</c:v>
                </c:pt>
                <c:pt idx="7905">
                  <c:v>39682</c:v>
                </c:pt>
                <c:pt idx="7906">
                  <c:v>39683</c:v>
                </c:pt>
                <c:pt idx="7907">
                  <c:v>39684</c:v>
                </c:pt>
                <c:pt idx="7908">
                  <c:v>39685</c:v>
                </c:pt>
                <c:pt idx="7909">
                  <c:v>39686</c:v>
                </c:pt>
                <c:pt idx="7910">
                  <c:v>39687</c:v>
                </c:pt>
                <c:pt idx="7911">
                  <c:v>39688</c:v>
                </c:pt>
                <c:pt idx="7912">
                  <c:v>39689</c:v>
                </c:pt>
                <c:pt idx="7913">
                  <c:v>39690</c:v>
                </c:pt>
                <c:pt idx="7914">
                  <c:v>39691</c:v>
                </c:pt>
                <c:pt idx="7915">
                  <c:v>39692</c:v>
                </c:pt>
                <c:pt idx="7916">
                  <c:v>39693</c:v>
                </c:pt>
                <c:pt idx="7917">
                  <c:v>39694</c:v>
                </c:pt>
                <c:pt idx="7918">
                  <c:v>39695</c:v>
                </c:pt>
                <c:pt idx="7919">
                  <c:v>39696</c:v>
                </c:pt>
                <c:pt idx="7920">
                  <c:v>39697</c:v>
                </c:pt>
                <c:pt idx="7921">
                  <c:v>39698</c:v>
                </c:pt>
                <c:pt idx="7922">
                  <c:v>39699</c:v>
                </c:pt>
                <c:pt idx="7923">
                  <c:v>39700</c:v>
                </c:pt>
                <c:pt idx="7924">
                  <c:v>39701</c:v>
                </c:pt>
                <c:pt idx="7925">
                  <c:v>39702</c:v>
                </c:pt>
                <c:pt idx="7926">
                  <c:v>39703</c:v>
                </c:pt>
                <c:pt idx="7927">
                  <c:v>39704</c:v>
                </c:pt>
                <c:pt idx="7928">
                  <c:v>39705</c:v>
                </c:pt>
                <c:pt idx="7929">
                  <c:v>39706</c:v>
                </c:pt>
                <c:pt idx="7930">
                  <c:v>39707</c:v>
                </c:pt>
                <c:pt idx="7931">
                  <c:v>39708</c:v>
                </c:pt>
                <c:pt idx="7932">
                  <c:v>39709</c:v>
                </c:pt>
                <c:pt idx="7933">
                  <c:v>39710</c:v>
                </c:pt>
                <c:pt idx="7934">
                  <c:v>39711</c:v>
                </c:pt>
                <c:pt idx="7935">
                  <c:v>39712</c:v>
                </c:pt>
                <c:pt idx="7936">
                  <c:v>39713</c:v>
                </c:pt>
                <c:pt idx="7937">
                  <c:v>39714</c:v>
                </c:pt>
                <c:pt idx="7938">
                  <c:v>39715</c:v>
                </c:pt>
                <c:pt idx="7939">
                  <c:v>39716</c:v>
                </c:pt>
                <c:pt idx="7940">
                  <c:v>39717</c:v>
                </c:pt>
                <c:pt idx="7941">
                  <c:v>39718</c:v>
                </c:pt>
                <c:pt idx="7942">
                  <c:v>39719</c:v>
                </c:pt>
                <c:pt idx="7943">
                  <c:v>39720</c:v>
                </c:pt>
                <c:pt idx="7944">
                  <c:v>39721</c:v>
                </c:pt>
                <c:pt idx="7945">
                  <c:v>39722</c:v>
                </c:pt>
                <c:pt idx="7946">
                  <c:v>39723</c:v>
                </c:pt>
                <c:pt idx="7947">
                  <c:v>39724</c:v>
                </c:pt>
                <c:pt idx="7948">
                  <c:v>39725</c:v>
                </c:pt>
                <c:pt idx="7949">
                  <c:v>39726</c:v>
                </c:pt>
                <c:pt idx="7950">
                  <c:v>39727</c:v>
                </c:pt>
                <c:pt idx="7951">
                  <c:v>39728</c:v>
                </c:pt>
                <c:pt idx="7952">
                  <c:v>39729</c:v>
                </c:pt>
                <c:pt idx="7953">
                  <c:v>39730</c:v>
                </c:pt>
                <c:pt idx="7954">
                  <c:v>39731</c:v>
                </c:pt>
                <c:pt idx="7955">
                  <c:v>39732</c:v>
                </c:pt>
                <c:pt idx="7956">
                  <c:v>39733</c:v>
                </c:pt>
                <c:pt idx="7957">
                  <c:v>39734</c:v>
                </c:pt>
                <c:pt idx="7958">
                  <c:v>39735</c:v>
                </c:pt>
                <c:pt idx="7959">
                  <c:v>39736</c:v>
                </c:pt>
                <c:pt idx="7960">
                  <c:v>39737</c:v>
                </c:pt>
                <c:pt idx="7961">
                  <c:v>39738</c:v>
                </c:pt>
                <c:pt idx="7962">
                  <c:v>39739</c:v>
                </c:pt>
                <c:pt idx="7963">
                  <c:v>39740</c:v>
                </c:pt>
                <c:pt idx="7964">
                  <c:v>39741</c:v>
                </c:pt>
                <c:pt idx="7965">
                  <c:v>39742</c:v>
                </c:pt>
                <c:pt idx="7966">
                  <c:v>39743</c:v>
                </c:pt>
                <c:pt idx="7967">
                  <c:v>39744</c:v>
                </c:pt>
                <c:pt idx="7968">
                  <c:v>39745</c:v>
                </c:pt>
                <c:pt idx="7969">
                  <c:v>39746</c:v>
                </c:pt>
                <c:pt idx="7970">
                  <c:v>39747</c:v>
                </c:pt>
                <c:pt idx="7971">
                  <c:v>39748</c:v>
                </c:pt>
                <c:pt idx="7972">
                  <c:v>39749</c:v>
                </c:pt>
                <c:pt idx="7973">
                  <c:v>39750</c:v>
                </c:pt>
                <c:pt idx="7974">
                  <c:v>39751</c:v>
                </c:pt>
                <c:pt idx="7975">
                  <c:v>39752</c:v>
                </c:pt>
                <c:pt idx="7976">
                  <c:v>39753</c:v>
                </c:pt>
                <c:pt idx="7977">
                  <c:v>39754</c:v>
                </c:pt>
                <c:pt idx="7978">
                  <c:v>39755</c:v>
                </c:pt>
                <c:pt idx="7979">
                  <c:v>39756</c:v>
                </c:pt>
                <c:pt idx="7980">
                  <c:v>39757</c:v>
                </c:pt>
                <c:pt idx="7981">
                  <c:v>39758</c:v>
                </c:pt>
                <c:pt idx="7982">
                  <c:v>39759</c:v>
                </c:pt>
                <c:pt idx="7983">
                  <c:v>39760</c:v>
                </c:pt>
                <c:pt idx="7984">
                  <c:v>39761</c:v>
                </c:pt>
                <c:pt idx="7985">
                  <c:v>39762</c:v>
                </c:pt>
                <c:pt idx="7986">
                  <c:v>39763</c:v>
                </c:pt>
                <c:pt idx="7987">
                  <c:v>39764</c:v>
                </c:pt>
                <c:pt idx="7988">
                  <c:v>39765</c:v>
                </c:pt>
                <c:pt idx="7989">
                  <c:v>39766</c:v>
                </c:pt>
                <c:pt idx="7990">
                  <c:v>39767</c:v>
                </c:pt>
                <c:pt idx="7991">
                  <c:v>39768</c:v>
                </c:pt>
                <c:pt idx="7992">
                  <c:v>39769</c:v>
                </c:pt>
                <c:pt idx="7993">
                  <c:v>39770</c:v>
                </c:pt>
                <c:pt idx="7994">
                  <c:v>39771</c:v>
                </c:pt>
                <c:pt idx="7995">
                  <c:v>39772</c:v>
                </c:pt>
                <c:pt idx="7996">
                  <c:v>39773</c:v>
                </c:pt>
                <c:pt idx="7997">
                  <c:v>39774</c:v>
                </c:pt>
                <c:pt idx="7998">
                  <c:v>39775</c:v>
                </c:pt>
                <c:pt idx="7999">
                  <c:v>39776</c:v>
                </c:pt>
                <c:pt idx="8000">
                  <c:v>39777</c:v>
                </c:pt>
                <c:pt idx="8001">
                  <c:v>39778</c:v>
                </c:pt>
                <c:pt idx="8002">
                  <c:v>39779</c:v>
                </c:pt>
                <c:pt idx="8003">
                  <c:v>39780</c:v>
                </c:pt>
                <c:pt idx="8004">
                  <c:v>39781</c:v>
                </c:pt>
                <c:pt idx="8005">
                  <c:v>39782</c:v>
                </c:pt>
                <c:pt idx="8006">
                  <c:v>39783</c:v>
                </c:pt>
                <c:pt idx="8007">
                  <c:v>39784</c:v>
                </c:pt>
                <c:pt idx="8008">
                  <c:v>39785</c:v>
                </c:pt>
                <c:pt idx="8009">
                  <c:v>39786</c:v>
                </c:pt>
                <c:pt idx="8010">
                  <c:v>39787</c:v>
                </c:pt>
                <c:pt idx="8011">
                  <c:v>39788</c:v>
                </c:pt>
                <c:pt idx="8012">
                  <c:v>39789</c:v>
                </c:pt>
                <c:pt idx="8013">
                  <c:v>39790</c:v>
                </c:pt>
                <c:pt idx="8014">
                  <c:v>39791</c:v>
                </c:pt>
                <c:pt idx="8015">
                  <c:v>39792</c:v>
                </c:pt>
                <c:pt idx="8016">
                  <c:v>39793</c:v>
                </c:pt>
                <c:pt idx="8017">
                  <c:v>39794</c:v>
                </c:pt>
                <c:pt idx="8018">
                  <c:v>39795</c:v>
                </c:pt>
                <c:pt idx="8019">
                  <c:v>39796</c:v>
                </c:pt>
                <c:pt idx="8020">
                  <c:v>39797</c:v>
                </c:pt>
                <c:pt idx="8021">
                  <c:v>39798</c:v>
                </c:pt>
                <c:pt idx="8022">
                  <c:v>39799</c:v>
                </c:pt>
                <c:pt idx="8023">
                  <c:v>39800</c:v>
                </c:pt>
                <c:pt idx="8024">
                  <c:v>39801</c:v>
                </c:pt>
                <c:pt idx="8025">
                  <c:v>39802</c:v>
                </c:pt>
                <c:pt idx="8026">
                  <c:v>39803</c:v>
                </c:pt>
                <c:pt idx="8027">
                  <c:v>39804</c:v>
                </c:pt>
                <c:pt idx="8028">
                  <c:v>39805</c:v>
                </c:pt>
                <c:pt idx="8029">
                  <c:v>39806</c:v>
                </c:pt>
                <c:pt idx="8030">
                  <c:v>39807</c:v>
                </c:pt>
                <c:pt idx="8031">
                  <c:v>39808</c:v>
                </c:pt>
                <c:pt idx="8032">
                  <c:v>39809</c:v>
                </c:pt>
                <c:pt idx="8033">
                  <c:v>39810</c:v>
                </c:pt>
                <c:pt idx="8034">
                  <c:v>39811</c:v>
                </c:pt>
                <c:pt idx="8035">
                  <c:v>39812</c:v>
                </c:pt>
                <c:pt idx="8036">
                  <c:v>39813</c:v>
                </c:pt>
                <c:pt idx="8037">
                  <c:v>39814</c:v>
                </c:pt>
                <c:pt idx="8038">
                  <c:v>39815</c:v>
                </c:pt>
                <c:pt idx="8039">
                  <c:v>39816</c:v>
                </c:pt>
                <c:pt idx="8040">
                  <c:v>39817</c:v>
                </c:pt>
                <c:pt idx="8041">
                  <c:v>39818</c:v>
                </c:pt>
                <c:pt idx="8042">
                  <c:v>39819</c:v>
                </c:pt>
                <c:pt idx="8043">
                  <c:v>39820</c:v>
                </c:pt>
                <c:pt idx="8044">
                  <c:v>39821</c:v>
                </c:pt>
                <c:pt idx="8045">
                  <c:v>39822</c:v>
                </c:pt>
                <c:pt idx="8046">
                  <c:v>39823</c:v>
                </c:pt>
                <c:pt idx="8047">
                  <c:v>39824</c:v>
                </c:pt>
                <c:pt idx="8048">
                  <c:v>39825</c:v>
                </c:pt>
                <c:pt idx="8049">
                  <c:v>39826</c:v>
                </c:pt>
                <c:pt idx="8050">
                  <c:v>39827</c:v>
                </c:pt>
                <c:pt idx="8051">
                  <c:v>39828</c:v>
                </c:pt>
                <c:pt idx="8052">
                  <c:v>39829</c:v>
                </c:pt>
                <c:pt idx="8053">
                  <c:v>39830</c:v>
                </c:pt>
                <c:pt idx="8054">
                  <c:v>39831</c:v>
                </c:pt>
                <c:pt idx="8055">
                  <c:v>39832</c:v>
                </c:pt>
                <c:pt idx="8056">
                  <c:v>39833</c:v>
                </c:pt>
                <c:pt idx="8057">
                  <c:v>39834</c:v>
                </c:pt>
                <c:pt idx="8058">
                  <c:v>39835</c:v>
                </c:pt>
                <c:pt idx="8059">
                  <c:v>39836</c:v>
                </c:pt>
                <c:pt idx="8060">
                  <c:v>39837</c:v>
                </c:pt>
                <c:pt idx="8061">
                  <c:v>39838</c:v>
                </c:pt>
                <c:pt idx="8062">
                  <c:v>39839</c:v>
                </c:pt>
                <c:pt idx="8063">
                  <c:v>39840</c:v>
                </c:pt>
                <c:pt idx="8064">
                  <c:v>39841</c:v>
                </c:pt>
                <c:pt idx="8065">
                  <c:v>39842</c:v>
                </c:pt>
                <c:pt idx="8066">
                  <c:v>39843</c:v>
                </c:pt>
                <c:pt idx="8067">
                  <c:v>39844</c:v>
                </c:pt>
                <c:pt idx="8068">
                  <c:v>39845</c:v>
                </c:pt>
                <c:pt idx="8069">
                  <c:v>39846</c:v>
                </c:pt>
                <c:pt idx="8070">
                  <c:v>39847</c:v>
                </c:pt>
                <c:pt idx="8071">
                  <c:v>39848</c:v>
                </c:pt>
                <c:pt idx="8072">
                  <c:v>39849</c:v>
                </c:pt>
                <c:pt idx="8073">
                  <c:v>39850</c:v>
                </c:pt>
                <c:pt idx="8074">
                  <c:v>39851</c:v>
                </c:pt>
                <c:pt idx="8075">
                  <c:v>39852</c:v>
                </c:pt>
                <c:pt idx="8076">
                  <c:v>39853</c:v>
                </c:pt>
                <c:pt idx="8077">
                  <c:v>39854</c:v>
                </c:pt>
                <c:pt idx="8078">
                  <c:v>39855</c:v>
                </c:pt>
                <c:pt idx="8079">
                  <c:v>39856</c:v>
                </c:pt>
                <c:pt idx="8080">
                  <c:v>39857</c:v>
                </c:pt>
                <c:pt idx="8081">
                  <c:v>39858</c:v>
                </c:pt>
                <c:pt idx="8082">
                  <c:v>39859</c:v>
                </c:pt>
                <c:pt idx="8083">
                  <c:v>39860</c:v>
                </c:pt>
                <c:pt idx="8084">
                  <c:v>39861</c:v>
                </c:pt>
                <c:pt idx="8085">
                  <c:v>39862</c:v>
                </c:pt>
                <c:pt idx="8086">
                  <c:v>39863</c:v>
                </c:pt>
                <c:pt idx="8087">
                  <c:v>39864</c:v>
                </c:pt>
                <c:pt idx="8088">
                  <c:v>39865</c:v>
                </c:pt>
                <c:pt idx="8089">
                  <c:v>39866</c:v>
                </c:pt>
                <c:pt idx="8090">
                  <c:v>39867</c:v>
                </c:pt>
                <c:pt idx="8091">
                  <c:v>39868</c:v>
                </c:pt>
                <c:pt idx="8092">
                  <c:v>39869</c:v>
                </c:pt>
                <c:pt idx="8093">
                  <c:v>39870</c:v>
                </c:pt>
                <c:pt idx="8094">
                  <c:v>39871</c:v>
                </c:pt>
                <c:pt idx="8095">
                  <c:v>39872</c:v>
                </c:pt>
                <c:pt idx="8096">
                  <c:v>39873</c:v>
                </c:pt>
                <c:pt idx="8097">
                  <c:v>39874</c:v>
                </c:pt>
                <c:pt idx="8098">
                  <c:v>39875</c:v>
                </c:pt>
                <c:pt idx="8099">
                  <c:v>39876</c:v>
                </c:pt>
                <c:pt idx="8100">
                  <c:v>39877</c:v>
                </c:pt>
                <c:pt idx="8101">
                  <c:v>39878</c:v>
                </c:pt>
                <c:pt idx="8102">
                  <c:v>39879</c:v>
                </c:pt>
                <c:pt idx="8103">
                  <c:v>39880</c:v>
                </c:pt>
                <c:pt idx="8104">
                  <c:v>39881</c:v>
                </c:pt>
                <c:pt idx="8105">
                  <c:v>39882</c:v>
                </c:pt>
                <c:pt idx="8106">
                  <c:v>39883</c:v>
                </c:pt>
                <c:pt idx="8107">
                  <c:v>39884</c:v>
                </c:pt>
                <c:pt idx="8108">
                  <c:v>39885</c:v>
                </c:pt>
                <c:pt idx="8109">
                  <c:v>39886</c:v>
                </c:pt>
                <c:pt idx="8110">
                  <c:v>39887</c:v>
                </c:pt>
                <c:pt idx="8111">
                  <c:v>39888</c:v>
                </c:pt>
                <c:pt idx="8112">
                  <c:v>39889</c:v>
                </c:pt>
                <c:pt idx="8113">
                  <c:v>39890</c:v>
                </c:pt>
                <c:pt idx="8114">
                  <c:v>39891</c:v>
                </c:pt>
                <c:pt idx="8115">
                  <c:v>39892</c:v>
                </c:pt>
                <c:pt idx="8116">
                  <c:v>39893</c:v>
                </c:pt>
                <c:pt idx="8117">
                  <c:v>39894</c:v>
                </c:pt>
                <c:pt idx="8118">
                  <c:v>39895</c:v>
                </c:pt>
                <c:pt idx="8119">
                  <c:v>39896</c:v>
                </c:pt>
                <c:pt idx="8120">
                  <c:v>39897</c:v>
                </c:pt>
                <c:pt idx="8121">
                  <c:v>39898</c:v>
                </c:pt>
                <c:pt idx="8122">
                  <c:v>39899</c:v>
                </c:pt>
                <c:pt idx="8123">
                  <c:v>39900</c:v>
                </c:pt>
                <c:pt idx="8124">
                  <c:v>39901</c:v>
                </c:pt>
                <c:pt idx="8125">
                  <c:v>39902</c:v>
                </c:pt>
                <c:pt idx="8126">
                  <c:v>39903</c:v>
                </c:pt>
                <c:pt idx="8127">
                  <c:v>39904</c:v>
                </c:pt>
                <c:pt idx="8128">
                  <c:v>39905</c:v>
                </c:pt>
                <c:pt idx="8129">
                  <c:v>39906</c:v>
                </c:pt>
                <c:pt idx="8130">
                  <c:v>39907</c:v>
                </c:pt>
                <c:pt idx="8131">
                  <c:v>39908</c:v>
                </c:pt>
                <c:pt idx="8132">
                  <c:v>39909</c:v>
                </c:pt>
                <c:pt idx="8133">
                  <c:v>39910</c:v>
                </c:pt>
                <c:pt idx="8134">
                  <c:v>39911</c:v>
                </c:pt>
                <c:pt idx="8135">
                  <c:v>39912</c:v>
                </c:pt>
                <c:pt idx="8136">
                  <c:v>39913</c:v>
                </c:pt>
                <c:pt idx="8137">
                  <c:v>39914</c:v>
                </c:pt>
                <c:pt idx="8138">
                  <c:v>39915</c:v>
                </c:pt>
                <c:pt idx="8139">
                  <c:v>39916</c:v>
                </c:pt>
                <c:pt idx="8140">
                  <c:v>39917</c:v>
                </c:pt>
                <c:pt idx="8141">
                  <c:v>39918</c:v>
                </c:pt>
                <c:pt idx="8142">
                  <c:v>39919</c:v>
                </c:pt>
                <c:pt idx="8143">
                  <c:v>39920</c:v>
                </c:pt>
                <c:pt idx="8144">
                  <c:v>39921</c:v>
                </c:pt>
                <c:pt idx="8145">
                  <c:v>39922</c:v>
                </c:pt>
                <c:pt idx="8146">
                  <c:v>39923</c:v>
                </c:pt>
                <c:pt idx="8147">
                  <c:v>39924</c:v>
                </c:pt>
                <c:pt idx="8148">
                  <c:v>39925</c:v>
                </c:pt>
                <c:pt idx="8149">
                  <c:v>39926</c:v>
                </c:pt>
                <c:pt idx="8150">
                  <c:v>39927</c:v>
                </c:pt>
                <c:pt idx="8151">
                  <c:v>39928</c:v>
                </c:pt>
                <c:pt idx="8152">
                  <c:v>39929</c:v>
                </c:pt>
                <c:pt idx="8153">
                  <c:v>39930</c:v>
                </c:pt>
                <c:pt idx="8154">
                  <c:v>39931</c:v>
                </c:pt>
                <c:pt idx="8155">
                  <c:v>39932</c:v>
                </c:pt>
                <c:pt idx="8156">
                  <c:v>39933</c:v>
                </c:pt>
                <c:pt idx="8157">
                  <c:v>39934</c:v>
                </c:pt>
                <c:pt idx="8158">
                  <c:v>39935</c:v>
                </c:pt>
                <c:pt idx="8159">
                  <c:v>39936</c:v>
                </c:pt>
                <c:pt idx="8160">
                  <c:v>39937</c:v>
                </c:pt>
                <c:pt idx="8161">
                  <c:v>39938</c:v>
                </c:pt>
                <c:pt idx="8162">
                  <c:v>39939</c:v>
                </c:pt>
                <c:pt idx="8163">
                  <c:v>39940</c:v>
                </c:pt>
                <c:pt idx="8164">
                  <c:v>39941</c:v>
                </c:pt>
                <c:pt idx="8165">
                  <c:v>39942</c:v>
                </c:pt>
                <c:pt idx="8166">
                  <c:v>39943</c:v>
                </c:pt>
                <c:pt idx="8167">
                  <c:v>39944</c:v>
                </c:pt>
                <c:pt idx="8168">
                  <c:v>39945</c:v>
                </c:pt>
                <c:pt idx="8169">
                  <c:v>39946</c:v>
                </c:pt>
                <c:pt idx="8170">
                  <c:v>39947</c:v>
                </c:pt>
                <c:pt idx="8171">
                  <c:v>39948</c:v>
                </c:pt>
                <c:pt idx="8172">
                  <c:v>39949</c:v>
                </c:pt>
                <c:pt idx="8173">
                  <c:v>39950</c:v>
                </c:pt>
                <c:pt idx="8174">
                  <c:v>39951</c:v>
                </c:pt>
                <c:pt idx="8175">
                  <c:v>39952</c:v>
                </c:pt>
                <c:pt idx="8176">
                  <c:v>39953</c:v>
                </c:pt>
                <c:pt idx="8177">
                  <c:v>39954</c:v>
                </c:pt>
                <c:pt idx="8178">
                  <c:v>39955</c:v>
                </c:pt>
                <c:pt idx="8179">
                  <c:v>39956</c:v>
                </c:pt>
                <c:pt idx="8180">
                  <c:v>39957</c:v>
                </c:pt>
                <c:pt idx="8181">
                  <c:v>39958</c:v>
                </c:pt>
                <c:pt idx="8182">
                  <c:v>39959</c:v>
                </c:pt>
                <c:pt idx="8183">
                  <c:v>39960</c:v>
                </c:pt>
                <c:pt idx="8184">
                  <c:v>39961</c:v>
                </c:pt>
                <c:pt idx="8185">
                  <c:v>39962</c:v>
                </c:pt>
                <c:pt idx="8186">
                  <c:v>39963</c:v>
                </c:pt>
                <c:pt idx="8187">
                  <c:v>39964</c:v>
                </c:pt>
                <c:pt idx="8188">
                  <c:v>39965</c:v>
                </c:pt>
                <c:pt idx="8189">
                  <c:v>39966</c:v>
                </c:pt>
                <c:pt idx="8190">
                  <c:v>39967</c:v>
                </c:pt>
                <c:pt idx="8191">
                  <c:v>39968</c:v>
                </c:pt>
                <c:pt idx="8192">
                  <c:v>39969</c:v>
                </c:pt>
                <c:pt idx="8193">
                  <c:v>39970</c:v>
                </c:pt>
                <c:pt idx="8194">
                  <c:v>39971</c:v>
                </c:pt>
                <c:pt idx="8195">
                  <c:v>39972</c:v>
                </c:pt>
                <c:pt idx="8196">
                  <c:v>39973</c:v>
                </c:pt>
                <c:pt idx="8197">
                  <c:v>39974</c:v>
                </c:pt>
                <c:pt idx="8198">
                  <c:v>39975</c:v>
                </c:pt>
                <c:pt idx="8199">
                  <c:v>39976</c:v>
                </c:pt>
                <c:pt idx="8200">
                  <c:v>39977</c:v>
                </c:pt>
                <c:pt idx="8201">
                  <c:v>39978</c:v>
                </c:pt>
                <c:pt idx="8202">
                  <c:v>39979</c:v>
                </c:pt>
                <c:pt idx="8203">
                  <c:v>39980</c:v>
                </c:pt>
                <c:pt idx="8204">
                  <c:v>39981</c:v>
                </c:pt>
                <c:pt idx="8205">
                  <c:v>39982</c:v>
                </c:pt>
                <c:pt idx="8206">
                  <c:v>39983</c:v>
                </c:pt>
                <c:pt idx="8207">
                  <c:v>39984</c:v>
                </c:pt>
                <c:pt idx="8208">
                  <c:v>39985</c:v>
                </c:pt>
                <c:pt idx="8209">
                  <c:v>39986</c:v>
                </c:pt>
                <c:pt idx="8210">
                  <c:v>39987</c:v>
                </c:pt>
                <c:pt idx="8211">
                  <c:v>39988</c:v>
                </c:pt>
                <c:pt idx="8212">
                  <c:v>39989</c:v>
                </c:pt>
                <c:pt idx="8213">
                  <c:v>39990</c:v>
                </c:pt>
                <c:pt idx="8214">
                  <c:v>39991</c:v>
                </c:pt>
                <c:pt idx="8215">
                  <c:v>39992</c:v>
                </c:pt>
                <c:pt idx="8216">
                  <c:v>39993</c:v>
                </c:pt>
                <c:pt idx="8217">
                  <c:v>39994</c:v>
                </c:pt>
                <c:pt idx="8218">
                  <c:v>39995</c:v>
                </c:pt>
                <c:pt idx="8219">
                  <c:v>39996</c:v>
                </c:pt>
                <c:pt idx="8220">
                  <c:v>39997</c:v>
                </c:pt>
                <c:pt idx="8221">
                  <c:v>39998</c:v>
                </c:pt>
                <c:pt idx="8222">
                  <c:v>39999</c:v>
                </c:pt>
                <c:pt idx="8223">
                  <c:v>40000</c:v>
                </c:pt>
                <c:pt idx="8224">
                  <c:v>40001</c:v>
                </c:pt>
                <c:pt idx="8225">
                  <c:v>40002</c:v>
                </c:pt>
                <c:pt idx="8226">
                  <c:v>40003</c:v>
                </c:pt>
                <c:pt idx="8227">
                  <c:v>40004</c:v>
                </c:pt>
                <c:pt idx="8228">
                  <c:v>40005</c:v>
                </c:pt>
                <c:pt idx="8229">
                  <c:v>40006</c:v>
                </c:pt>
                <c:pt idx="8230">
                  <c:v>40007</c:v>
                </c:pt>
                <c:pt idx="8231">
                  <c:v>40008</c:v>
                </c:pt>
                <c:pt idx="8232">
                  <c:v>40009</c:v>
                </c:pt>
                <c:pt idx="8233">
                  <c:v>40010</c:v>
                </c:pt>
                <c:pt idx="8234">
                  <c:v>40011</c:v>
                </c:pt>
                <c:pt idx="8235">
                  <c:v>40012</c:v>
                </c:pt>
                <c:pt idx="8236">
                  <c:v>40013</c:v>
                </c:pt>
                <c:pt idx="8237">
                  <c:v>40014</c:v>
                </c:pt>
                <c:pt idx="8238">
                  <c:v>40015</c:v>
                </c:pt>
                <c:pt idx="8239">
                  <c:v>40016</c:v>
                </c:pt>
                <c:pt idx="8240">
                  <c:v>40017</c:v>
                </c:pt>
                <c:pt idx="8241">
                  <c:v>40018</c:v>
                </c:pt>
                <c:pt idx="8242">
                  <c:v>40019</c:v>
                </c:pt>
                <c:pt idx="8243">
                  <c:v>40020</c:v>
                </c:pt>
                <c:pt idx="8244">
                  <c:v>40021</c:v>
                </c:pt>
                <c:pt idx="8245">
                  <c:v>40022</c:v>
                </c:pt>
                <c:pt idx="8246">
                  <c:v>40023</c:v>
                </c:pt>
                <c:pt idx="8247">
                  <c:v>40024</c:v>
                </c:pt>
                <c:pt idx="8248">
                  <c:v>40025</c:v>
                </c:pt>
                <c:pt idx="8249">
                  <c:v>40026</c:v>
                </c:pt>
                <c:pt idx="8250">
                  <c:v>40027</c:v>
                </c:pt>
                <c:pt idx="8251">
                  <c:v>40028</c:v>
                </c:pt>
                <c:pt idx="8252">
                  <c:v>40029</c:v>
                </c:pt>
                <c:pt idx="8253">
                  <c:v>40030</c:v>
                </c:pt>
                <c:pt idx="8254">
                  <c:v>40031</c:v>
                </c:pt>
                <c:pt idx="8255">
                  <c:v>40032</c:v>
                </c:pt>
                <c:pt idx="8256">
                  <c:v>40033</c:v>
                </c:pt>
                <c:pt idx="8257">
                  <c:v>40034</c:v>
                </c:pt>
                <c:pt idx="8258">
                  <c:v>40035</c:v>
                </c:pt>
                <c:pt idx="8259">
                  <c:v>40036</c:v>
                </c:pt>
                <c:pt idx="8260">
                  <c:v>40037</c:v>
                </c:pt>
                <c:pt idx="8261">
                  <c:v>40038</c:v>
                </c:pt>
                <c:pt idx="8262">
                  <c:v>40039</c:v>
                </c:pt>
                <c:pt idx="8263">
                  <c:v>40040</c:v>
                </c:pt>
                <c:pt idx="8264">
                  <c:v>40041</c:v>
                </c:pt>
                <c:pt idx="8265">
                  <c:v>40042</c:v>
                </c:pt>
                <c:pt idx="8266">
                  <c:v>40043</c:v>
                </c:pt>
                <c:pt idx="8267">
                  <c:v>40044</c:v>
                </c:pt>
                <c:pt idx="8268">
                  <c:v>40045</c:v>
                </c:pt>
                <c:pt idx="8269">
                  <c:v>40046</c:v>
                </c:pt>
                <c:pt idx="8270">
                  <c:v>40047</c:v>
                </c:pt>
                <c:pt idx="8271">
                  <c:v>40048</c:v>
                </c:pt>
                <c:pt idx="8272">
                  <c:v>40049</c:v>
                </c:pt>
                <c:pt idx="8273">
                  <c:v>40050</c:v>
                </c:pt>
                <c:pt idx="8274">
                  <c:v>40051</c:v>
                </c:pt>
                <c:pt idx="8275">
                  <c:v>40052</c:v>
                </c:pt>
                <c:pt idx="8276">
                  <c:v>40053</c:v>
                </c:pt>
                <c:pt idx="8277">
                  <c:v>40054</c:v>
                </c:pt>
                <c:pt idx="8278">
                  <c:v>40055</c:v>
                </c:pt>
                <c:pt idx="8279">
                  <c:v>40056</c:v>
                </c:pt>
                <c:pt idx="8280">
                  <c:v>40057</c:v>
                </c:pt>
                <c:pt idx="8281">
                  <c:v>40058</c:v>
                </c:pt>
                <c:pt idx="8282">
                  <c:v>40059</c:v>
                </c:pt>
                <c:pt idx="8283">
                  <c:v>40060</c:v>
                </c:pt>
                <c:pt idx="8284">
                  <c:v>40061</c:v>
                </c:pt>
                <c:pt idx="8285">
                  <c:v>40062</c:v>
                </c:pt>
                <c:pt idx="8286">
                  <c:v>40063</c:v>
                </c:pt>
                <c:pt idx="8287">
                  <c:v>40064</c:v>
                </c:pt>
                <c:pt idx="8288">
                  <c:v>40065</c:v>
                </c:pt>
                <c:pt idx="8289">
                  <c:v>40066</c:v>
                </c:pt>
                <c:pt idx="8290">
                  <c:v>40067</c:v>
                </c:pt>
                <c:pt idx="8291">
                  <c:v>40068</c:v>
                </c:pt>
                <c:pt idx="8292">
                  <c:v>40069</c:v>
                </c:pt>
                <c:pt idx="8293">
                  <c:v>40070</c:v>
                </c:pt>
                <c:pt idx="8294">
                  <c:v>40071</c:v>
                </c:pt>
                <c:pt idx="8295">
                  <c:v>40072</c:v>
                </c:pt>
                <c:pt idx="8296">
                  <c:v>40073</c:v>
                </c:pt>
                <c:pt idx="8297">
                  <c:v>40074</c:v>
                </c:pt>
                <c:pt idx="8298">
                  <c:v>40075</c:v>
                </c:pt>
                <c:pt idx="8299">
                  <c:v>40076</c:v>
                </c:pt>
                <c:pt idx="8300">
                  <c:v>40077</c:v>
                </c:pt>
                <c:pt idx="8301">
                  <c:v>40078</c:v>
                </c:pt>
                <c:pt idx="8302">
                  <c:v>40079</c:v>
                </c:pt>
                <c:pt idx="8303">
                  <c:v>40080</c:v>
                </c:pt>
                <c:pt idx="8304">
                  <c:v>40081</c:v>
                </c:pt>
                <c:pt idx="8305">
                  <c:v>40082</c:v>
                </c:pt>
                <c:pt idx="8306">
                  <c:v>40083</c:v>
                </c:pt>
                <c:pt idx="8307">
                  <c:v>40084</c:v>
                </c:pt>
                <c:pt idx="8308">
                  <c:v>40085</c:v>
                </c:pt>
                <c:pt idx="8309">
                  <c:v>40086</c:v>
                </c:pt>
                <c:pt idx="8310">
                  <c:v>40087</c:v>
                </c:pt>
                <c:pt idx="8311">
                  <c:v>40088</c:v>
                </c:pt>
                <c:pt idx="8312">
                  <c:v>40089</c:v>
                </c:pt>
                <c:pt idx="8313">
                  <c:v>40090</c:v>
                </c:pt>
                <c:pt idx="8314">
                  <c:v>40091</c:v>
                </c:pt>
                <c:pt idx="8315">
                  <c:v>40092</c:v>
                </c:pt>
                <c:pt idx="8316">
                  <c:v>40093</c:v>
                </c:pt>
                <c:pt idx="8317">
                  <c:v>40094</c:v>
                </c:pt>
                <c:pt idx="8318">
                  <c:v>40095</c:v>
                </c:pt>
                <c:pt idx="8319">
                  <c:v>40096</c:v>
                </c:pt>
                <c:pt idx="8320">
                  <c:v>40097</c:v>
                </c:pt>
                <c:pt idx="8321">
                  <c:v>40098</c:v>
                </c:pt>
                <c:pt idx="8322">
                  <c:v>40099</c:v>
                </c:pt>
                <c:pt idx="8323">
                  <c:v>40100</c:v>
                </c:pt>
                <c:pt idx="8324">
                  <c:v>40101</c:v>
                </c:pt>
                <c:pt idx="8325">
                  <c:v>40102</c:v>
                </c:pt>
                <c:pt idx="8326">
                  <c:v>40103</c:v>
                </c:pt>
                <c:pt idx="8327">
                  <c:v>40104</c:v>
                </c:pt>
                <c:pt idx="8328">
                  <c:v>40105</c:v>
                </c:pt>
                <c:pt idx="8329">
                  <c:v>40106</c:v>
                </c:pt>
                <c:pt idx="8330">
                  <c:v>40107</c:v>
                </c:pt>
                <c:pt idx="8331">
                  <c:v>40108</c:v>
                </c:pt>
                <c:pt idx="8332">
                  <c:v>40109</c:v>
                </c:pt>
                <c:pt idx="8333">
                  <c:v>40110</c:v>
                </c:pt>
                <c:pt idx="8334">
                  <c:v>40111</c:v>
                </c:pt>
                <c:pt idx="8335">
                  <c:v>40112</c:v>
                </c:pt>
                <c:pt idx="8336">
                  <c:v>40113</c:v>
                </c:pt>
                <c:pt idx="8337">
                  <c:v>40114</c:v>
                </c:pt>
                <c:pt idx="8338">
                  <c:v>40115</c:v>
                </c:pt>
                <c:pt idx="8339">
                  <c:v>40116</c:v>
                </c:pt>
                <c:pt idx="8340">
                  <c:v>40117</c:v>
                </c:pt>
                <c:pt idx="8341">
                  <c:v>40118</c:v>
                </c:pt>
                <c:pt idx="8342">
                  <c:v>40119</c:v>
                </c:pt>
                <c:pt idx="8343">
                  <c:v>40120</c:v>
                </c:pt>
                <c:pt idx="8344">
                  <c:v>40121</c:v>
                </c:pt>
                <c:pt idx="8345">
                  <c:v>40122</c:v>
                </c:pt>
                <c:pt idx="8346">
                  <c:v>40123</c:v>
                </c:pt>
                <c:pt idx="8347">
                  <c:v>40124</c:v>
                </c:pt>
                <c:pt idx="8348">
                  <c:v>40125</c:v>
                </c:pt>
                <c:pt idx="8349">
                  <c:v>40126</c:v>
                </c:pt>
                <c:pt idx="8350">
                  <c:v>40127</c:v>
                </c:pt>
                <c:pt idx="8351">
                  <c:v>40128</c:v>
                </c:pt>
                <c:pt idx="8352">
                  <c:v>40129</c:v>
                </c:pt>
                <c:pt idx="8353">
                  <c:v>40130</c:v>
                </c:pt>
                <c:pt idx="8354">
                  <c:v>40131</c:v>
                </c:pt>
                <c:pt idx="8355">
                  <c:v>40132</c:v>
                </c:pt>
                <c:pt idx="8356">
                  <c:v>40133</c:v>
                </c:pt>
                <c:pt idx="8357">
                  <c:v>40134</c:v>
                </c:pt>
                <c:pt idx="8358">
                  <c:v>40135</c:v>
                </c:pt>
                <c:pt idx="8359">
                  <c:v>40136</c:v>
                </c:pt>
                <c:pt idx="8360">
                  <c:v>40137</c:v>
                </c:pt>
                <c:pt idx="8361">
                  <c:v>40138</c:v>
                </c:pt>
                <c:pt idx="8362">
                  <c:v>40139</c:v>
                </c:pt>
                <c:pt idx="8363">
                  <c:v>40140</c:v>
                </c:pt>
                <c:pt idx="8364">
                  <c:v>40141</c:v>
                </c:pt>
                <c:pt idx="8365">
                  <c:v>40142</c:v>
                </c:pt>
                <c:pt idx="8366">
                  <c:v>40143</c:v>
                </c:pt>
                <c:pt idx="8367">
                  <c:v>40144</c:v>
                </c:pt>
                <c:pt idx="8368">
                  <c:v>40145</c:v>
                </c:pt>
                <c:pt idx="8369">
                  <c:v>40146</c:v>
                </c:pt>
                <c:pt idx="8370">
                  <c:v>40147</c:v>
                </c:pt>
                <c:pt idx="8371">
                  <c:v>40148</c:v>
                </c:pt>
                <c:pt idx="8372">
                  <c:v>40149</c:v>
                </c:pt>
                <c:pt idx="8373">
                  <c:v>40150</c:v>
                </c:pt>
                <c:pt idx="8374">
                  <c:v>40151</c:v>
                </c:pt>
                <c:pt idx="8375">
                  <c:v>40152</c:v>
                </c:pt>
                <c:pt idx="8376">
                  <c:v>40153</c:v>
                </c:pt>
                <c:pt idx="8377">
                  <c:v>40154</c:v>
                </c:pt>
                <c:pt idx="8378">
                  <c:v>40155</c:v>
                </c:pt>
                <c:pt idx="8379">
                  <c:v>40156</c:v>
                </c:pt>
                <c:pt idx="8380">
                  <c:v>40157</c:v>
                </c:pt>
                <c:pt idx="8381">
                  <c:v>40158</c:v>
                </c:pt>
                <c:pt idx="8382">
                  <c:v>40159</c:v>
                </c:pt>
                <c:pt idx="8383">
                  <c:v>40160</c:v>
                </c:pt>
                <c:pt idx="8384">
                  <c:v>40161</c:v>
                </c:pt>
                <c:pt idx="8385">
                  <c:v>40162</c:v>
                </c:pt>
                <c:pt idx="8386">
                  <c:v>40163</c:v>
                </c:pt>
                <c:pt idx="8387">
                  <c:v>40164</c:v>
                </c:pt>
                <c:pt idx="8388">
                  <c:v>40165</c:v>
                </c:pt>
                <c:pt idx="8389">
                  <c:v>40166</c:v>
                </c:pt>
                <c:pt idx="8390">
                  <c:v>40167</c:v>
                </c:pt>
                <c:pt idx="8391">
                  <c:v>40168</c:v>
                </c:pt>
                <c:pt idx="8392">
                  <c:v>40169</c:v>
                </c:pt>
                <c:pt idx="8393">
                  <c:v>40170</c:v>
                </c:pt>
                <c:pt idx="8394">
                  <c:v>40171</c:v>
                </c:pt>
                <c:pt idx="8395">
                  <c:v>40172</c:v>
                </c:pt>
                <c:pt idx="8396">
                  <c:v>40173</c:v>
                </c:pt>
                <c:pt idx="8397">
                  <c:v>40174</c:v>
                </c:pt>
                <c:pt idx="8398">
                  <c:v>40175</c:v>
                </c:pt>
                <c:pt idx="8399">
                  <c:v>40176</c:v>
                </c:pt>
                <c:pt idx="8400">
                  <c:v>40177</c:v>
                </c:pt>
                <c:pt idx="8401">
                  <c:v>40178</c:v>
                </c:pt>
                <c:pt idx="8402">
                  <c:v>40179</c:v>
                </c:pt>
                <c:pt idx="8403">
                  <c:v>40180</c:v>
                </c:pt>
                <c:pt idx="8404">
                  <c:v>40181</c:v>
                </c:pt>
                <c:pt idx="8405">
                  <c:v>40182</c:v>
                </c:pt>
                <c:pt idx="8406">
                  <c:v>40183</c:v>
                </c:pt>
                <c:pt idx="8407">
                  <c:v>40184</c:v>
                </c:pt>
                <c:pt idx="8408">
                  <c:v>40185</c:v>
                </c:pt>
                <c:pt idx="8409">
                  <c:v>40186</c:v>
                </c:pt>
                <c:pt idx="8410">
                  <c:v>40187</c:v>
                </c:pt>
                <c:pt idx="8411">
                  <c:v>40188</c:v>
                </c:pt>
                <c:pt idx="8412">
                  <c:v>40189</c:v>
                </c:pt>
                <c:pt idx="8413">
                  <c:v>40190</c:v>
                </c:pt>
                <c:pt idx="8414">
                  <c:v>40191</c:v>
                </c:pt>
                <c:pt idx="8415">
                  <c:v>40192</c:v>
                </c:pt>
                <c:pt idx="8416">
                  <c:v>40193</c:v>
                </c:pt>
                <c:pt idx="8417">
                  <c:v>40194</c:v>
                </c:pt>
                <c:pt idx="8418">
                  <c:v>40195</c:v>
                </c:pt>
                <c:pt idx="8419">
                  <c:v>40196</c:v>
                </c:pt>
                <c:pt idx="8420">
                  <c:v>40197</c:v>
                </c:pt>
                <c:pt idx="8421">
                  <c:v>40198</c:v>
                </c:pt>
                <c:pt idx="8422">
                  <c:v>40199</c:v>
                </c:pt>
                <c:pt idx="8423">
                  <c:v>40200</c:v>
                </c:pt>
                <c:pt idx="8424">
                  <c:v>40201</c:v>
                </c:pt>
                <c:pt idx="8425">
                  <c:v>40202</c:v>
                </c:pt>
                <c:pt idx="8426">
                  <c:v>40203</c:v>
                </c:pt>
                <c:pt idx="8427">
                  <c:v>40204</c:v>
                </c:pt>
                <c:pt idx="8428">
                  <c:v>40205</c:v>
                </c:pt>
                <c:pt idx="8429">
                  <c:v>40206</c:v>
                </c:pt>
                <c:pt idx="8430">
                  <c:v>40207</c:v>
                </c:pt>
                <c:pt idx="8431">
                  <c:v>40208</c:v>
                </c:pt>
                <c:pt idx="8432">
                  <c:v>40209</c:v>
                </c:pt>
                <c:pt idx="8433">
                  <c:v>40210</c:v>
                </c:pt>
                <c:pt idx="8434">
                  <c:v>40211</c:v>
                </c:pt>
                <c:pt idx="8435">
                  <c:v>40212</c:v>
                </c:pt>
                <c:pt idx="8436">
                  <c:v>40213</c:v>
                </c:pt>
                <c:pt idx="8437">
                  <c:v>40214</c:v>
                </c:pt>
                <c:pt idx="8438">
                  <c:v>40215</c:v>
                </c:pt>
                <c:pt idx="8439">
                  <c:v>40216</c:v>
                </c:pt>
                <c:pt idx="8440">
                  <c:v>40217</c:v>
                </c:pt>
                <c:pt idx="8441">
                  <c:v>40218</c:v>
                </c:pt>
                <c:pt idx="8442">
                  <c:v>40219</c:v>
                </c:pt>
                <c:pt idx="8443">
                  <c:v>40220</c:v>
                </c:pt>
                <c:pt idx="8444">
                  <c:v>40221</c:v>
                </c:pt>
                <c:pt idx="8445">
                  <c:v>40222</c:v>
                </c:pt>
                <c:pt idx="8446">
                  <c:v>40223</c:v>
                </c:pt>
                <c:pt idx="8447">
                  <c:v>40224</c:v>
                </c:pt>
                <c:pt idx="8448">
                  <c:v>40225</c:v>
                </c:pt>
                <c:pt idx="8449">
                  <c:v>40226</c:v>
                </c:pt>
                <c:pt idx="8450">
                  <c:v>40227</c:v>
                </c:pt>
                <c:pt idx="8451">
                  <c:v>40228</c:v>
                </c:pt>
                <c:pt idx="8452">
                  <c:v>40229</c:v>
                </c:pt>
                <c:pt idx="8453">
                  <c:v>40230</c:v>
                </c:pt>
                <c:pt idx="8454">
                  <c:v>40231</c:v>
                </c:pt>
                <c:pt idx="8455">
                  <c:v>40232</c:v>
                </c:pt>
                <c:pt idx="8456">
                  <c:v>40233</c:v>
                </c:pt>
                <c:pt idx="8457">
                  <c:v>40234</c:v>
                </c:pt>
                <c:pt idx="8458">
                  <c:v>40235</c:v>
                </c:pt>
                <c:pt idx="8459">
                  <c:v>40236</c:v>
                </c:pt>
                <c:pt idx="8460">
                  <c:v>40237</c:v>
                </c:pt>
                <c:pt idx="8461">
                  <c:v>40238</c:v>
                </c:pt>
                <c:pt idx="8462">
                  <c:v>40239</c:v>
                </c:pt>
                <c:pt idx="8463">
                  <c:v>40240</c:v>
                </c:pt>
                <c:pt idx="8464">
                  <c:v>40241</c:v>
                </c:pt>
                <c:pt idx="8465">
                  <c:v>40242</c:v>
                </c:pt>
                <c:pt idx="8466">
                  <c:v>40243</c:v>
                </c:pt>
                <c:pt idx="8467">
                  <c:v>40244</c:v>
                </c:pt>
                <c:pt idx="8468">
                  <c:v>40245</c:v>
                </c:pt>
                <c:pt idx="8469">
                  <c:v>40246</c:v>
                </c:pt>
                <c:pt idx="8470">
                  <c:v>40247</c:v>
                </c:pt>
                <c:pt idx="8471">
                  <c:v>40248</c:v>
                </c:pt>
                <c:pt idx="8472">
                  <c:v>40249</c:v>
                </c:pt>
                <c:pt idx="8473">
                  <c:v>40250</c:v>
                </c:pt>
                <c:pt idx="8474">
                  <c:v>40251</c:v>
                </c:pt>
                <c:pt idx="8475">
                  <c:v>40252</c:v>
                </c:pt>
                <c:pt idx="8476">
                  <c:v>40253</c:v>
                </c:pt>
                <c:pt idx="8477">
                  <c:v>40254</c:v>
                </c:pt>
                <c:pt idx="8478">
                  <c:v>40255</c:v>
                </c:pt>
                <c:pt idx="8479">
                  <c:v>40256</c:v>
                </c:pt>
                <c:pt idx="8480">
                  <c:v>40257</c:v>
                </c:pt>
                <c:pt idx="8481">
                  <c:v>40258</c:v>
                </c:pt>
                <c:pt idx="8482">
                  <c:v>40259</c:v>
                </c:pt>
                <c:pt idx="8483">
                  <c:v>40260</c:v>
                </c:pt>
                <c:pt idx="8484">
                  <c:v>40261</c:v>
                </c:pt>
                <c:pt idx="8485">
                  <c:v>40262</c:v>
                </c:pt>
                <c:pt idx="8486">
                  <c:v>40263</c:v>
                </c:pt>
                <c:pt idx="8487">
                  <c:v>40264</c:v>
                </c:pt>
                <c:pt idx="8488">
                  <c:v>40265</c:v>
                </c:pt>
                <c:pt idx="8489">
                  <c:v>40266</c:v>
                </c:pt>
                <c:pt idx="8490">
                  <c:v>40267</c:v>
                </c:pt>
                <c:pt idx="8491">
                  <c:v>40268</c:v>
                </c:pt>
                <c:pt idx="8492">
                  <c:v>40269</c:v>
                </c:pt>
                <c:pt idx="8493">
                  <c:v>40270</c:v>
                </c:pt>
                <c:pt idx="8494">
                  <c:v>40271</c:v>
                </c:pt>
                <c:pt idx="8495">
                  <c:v>40272</c:v>
                </c:pt>
                <c:pt idx="8496">
                  <c:v>40273</c:v>
                </c:pt>
                <c:pt idx="8497">
                  <c:v>40274</c:v>
                </c:pt>
                <c:pt idx="8498">
                  <c:v>40275</c:v>
                </c:pt>
                <c:pt idx="8499">
                  <c:v>40276</c:v>
                </c:pt>
                <c:pt idx="8500">
                  <c:v>40277</c:v>
                </c:pt>
                <c:pt idx="8501">
                  <c:v>40278</c:v>
                </c:pt>
                <c:pt idx="8502">
                  <c:v>40279</c:v>
                </c:pt>
                <c:pt idx="8503">
                  <c:v>40280</c:v>
                </c:pt>
                <c:pt idx="8504">
                  <c:v>40281</c:v>
                </c:pt>
                <c:pt idx="8505">
                  <c:v>40282</c:v>
                </c:pt>
                <c:pt idx="8506">
                  <c:v>40283</c:v>
                </c:pt>
                <c:pt idx="8507">
                  <c:v>40284</c:v>
                </c:pt>
                <c:pt idx="8508">
                  <c:v>40285</c:v>
                </c:pt>
                <c:pt idx="8509">
                  <c:v>40286</c:v>
                </c:pt>
                <c:pt idx="8510">
                  <c:v>40287</c:v>
                </c:pt>
                <c:pt idx="8511">
                  <c:v>40288</c:v>
                </c:pt>
                <c:pt idx="8512">
                  <c:v>40289</c:v>
                </c:pt>
                <c:pt idx="8513">
                  <c:v>40290</c:v>
                </c:pt>
                <c:pt idx="8514">
                  <c:v>40291</c:v>
                </c:pt>
                <c:pt idx="8515">
                  <c:v>40292</c:v>
                </c:pt>
                <c:pt idx="8516">
                  <c:v>40293</c:v>
                </c:pt>
                <c:pt idx="8517">
                  <c:v>40294</c:v>
                </c:pt>
                <c:pt idx="8518">
                  <c:v>40295</c:v>
                </c:pt>
                <c:pt idx="8519">
                  <c:v>40296</c:v>
                </c:pt>
                <c:pt idx="8520">
                  <c:v>40297</c:v>
                </c:pt>
                <c:pt idx="8521">
                  <c:v>40298</c:v>
                </c:pt>
                <c:pt idx="8522">
                  <c:v>40299</c:v>
                </c:pt>
                <c:pt idx="8523">
                  <c:v>40300</c:v>
                </c:pt>
                <c:pt idx="8524">
                  <c:v>40301</c:v>
                </c:pt>
                <c:pt idx="8525">
                  <c:v>40302</c:v>
                </c:pt>
                <c:pt idx="8526">
                  <c:v>40303</c:v>
                </c:pt>
                <c:pt idx="8527">
                  <c:v>40304</c:v>
                </c:pt>
                <c:pt idx="8528">
                  <c:v>40305</c:v>
                </c:pt>
                <c:pt idx="8529">
                  <c:v>40306</c:v>
                </c:pt>
                <c:pt idx="8530">
                  <c:v>40307</c:v>
                </c:pt>
                <c:pt idx="8531">
                  <c:v>40308</c:v>
                </c:pt>
                <c:pt idx="8532">
                  <c:v>40309</c:v>
                </c:pt>
                <c:pt idx="8533">
                  <c:v>40310</c:v>
                </c:pt>
                <c:pt idx="8534">
                  <c:v>40311</c:v>
                </c:pt>
                <c:pt idx="8535">
                  <c:v>40312</c:v>
                </c:pt>
                <c:pt idx="8536">
                  <c:v>40313</c:v>
                </c:pt>
                <c:pt idx="8537">
                  <c:v>40314</c:v>
                </c:pt>
                <c:pt idx="8538">
                  <c:v>40315</c:v>
                </c:pt>
                <c:pt idx="8539">
                  <c:v>40316</c:v>
                </c:pt>
                <c:pt idx="8540">
                  <c:v>40317</c:v>
                </c:pt>
                <c:pt idx="8541">
                  <c:v>40318</c:v>
                </c:pt>
                <c:pt idx="8542">
                  <c:v>40319</c:v>
                </c:pt>
                <c:pt idx="8543">
                  <c:v>40320</c:v>
                </c:pt>
                <c:pt idx="8544">
                  <c:v>40321</c:v>
                </c:pt>
                <c:pt idx="8545">
                  <c:v>40322</c:v>
                </c:pt>
                <c:pt idx="8546">
                  <c:v>40323</c:v>
                </c:pt>
                <c:pt idx="8547">
                  <c:v>40324</c:v>
                </c:pt>
                <c:pt idx="8548">
                  <c:v>40325</c:v>
                </c:pt>
                <c:pt idx="8549">
                  <c:v>40326</c:v>
                </c:pt>
                <c:pt idx="8550">
                  <c:v>40327</c:v>
                </c:pt>
                <c:pt idx="8551">
                  <c:v>40328</c:v>
                </c:pt>
                <c:pt idx="8552">
                  <c:v>40329</c:v>
                </c:pt>
                <c:pt idx="8553">
                  <c:v>40330</c:v>
                </c:pt>
                <c:pt idx="8554">
                  <c:v>40331</c:v>
                </c:pt>
                <c:pt idx="8555">
                  <c:v>40332</c:v>
                </c:pt>
                <c:pt idx="8556">
                  <c:v>40333</c:v>
                </c:pt>
                <c:pt idx="8557">
                  <c:v>40334</c:v>
                </c:pt>
                <c:pt idx="8558">
                  <c:v>40335</c:v>
                </c:pt>
                <c:pt idx="8559">
                  <c:v>40336</c:v>
                </c:pt>
                <c:pt idx="8560">
                  <c:v>40337</c:v>
                </c:pt>
                <c:pt idx="8561">
                  <c:v>40338</c:v>
                </c:pt>
                <c:pt idx="8562">
                  <c:v>40339</c:v>
                </c:pt>
                <c:pt idx="8563">
                  <c:v>40340</c:v>
                </c:pt>
                <c:pt idx="8564">
                  <c:v>40341</c:v>
                </c:pt>
                <c:pt idx="8565">
                  <c:v>40342</c:v>
                </c:pt>
                <c:pt idx="8566">
                  <c:v>40343</c:v>
                </c:pt>
                <c:pt idx="8567">
                  <c:v>40344</c:v>
                </c:pt>
                <c:pt idx="8568">
                  <c:v>40345</c:v>
                </c:pt>
                <c:pt idx="8569">
                  <c:v>40346</c:v>
                </c:pt>
                <c:pt idx="8570">
                  <c:v>40347</c:v>
                </c:pt>
                <c:pt idx="8571">
                  <c:v>40348</c:v>
                </c:pt>
                <c:pt idx="8572">
                  <c:v>40349</c:v>
                </c:pt>
                <c:pt idx="8573">
                  <c:v>40350</c:v>
                </c:pt>
                <c:pt idx="8574">
                  <c:v>40351</c:v>
                </c:pt>
                <c:pt idx="8575">
                  <c:v>40352</c:v>
                </c:pt>
                <c:pt idx="8576">
                  <c:v>40353</c:v>
                </c:pt>
                <c:pt idx="8577">
                  <c:v>40354</c:v>
                </c:pt>
                <c:pt idx="8578">
                  <c:v>40355</c:v>
                </c:pt>
                <c:pt idx="8579">
                  <c:v>40356</c:v>
                </c:pt>
                <c:pt idx="8580">
                  <c:v>40357</c:v>
                </c:pt>
                <c:pt idx="8581">
                  <c:v>40358</c:v>
                </c:pt>
                <c:pt idx="8582">
                  <c:v>40359</c:v>
                </c:pt>
                <c:pt idx="8583">
                  <c:v>40360</c:v>
                </c:pt>
                <c:pt idx="8584">
                  <c:v>40361</c:v>
                </c:pt>
                <c:pt idx="8585">
                  <c:v>40362</c:v>
                </c:pt>
                <c:pt idx="8586">
                  <c:v>40363</c:v>
                </c:pt>
                <c:pt idx="8587">
                  <c:v>40364</c:v>
                </c:pt>
                <c:pt idx="8588">
                  <c:v>40365</c:v>
                </c:pt>
                <c:pt idx="8589">
                  <c:v>40366</c:v>
                </c:pt>
                <c:pt idx="8590">
                  <c:v>40367</c:v>
                </c:pt>
                <c:pt idx="8591">
                  <c:v>40368</c:v>
                </c:pt>
                <c:pt idx="8592">
                  <c:v>40369</c:v>
                </c:pt>
                <c:pt idx="8593">
                  <c:v>40370</c:v>
                </c:pt>
                <c:pt idx="8594">
                  <c:v>40371</c:v>
                </c:pt>
                <c:pt idx="8595">
                  <c:v>40372</c:v>
                </c:pt>
                <c:pt idx="8596">
                  <c:v>40373</c:v>
                </c:pt>
                <c:pt idx="8597">
                  <c:v>40374</c:v>
                </c:pt>
                <c:pt idx="8598">
                  <c:v>40375</c:v>
                </c:pt>
                <c:pt idx="8599">
                  <c:v>40376</c:v>
                </c:pt>
                <c:pt idx="8600">
                  <c:v>40377</c:v>
                </c:pt>
                <c:pt idx="8601">
                  <c:v>40378</c:v>
                </c:pt>
                <c:pt idx="8602">
                  <c:v>40379</c:v>
                </c:pt>
                <c:pt idx="8603">
                  <c:v>40380</c:v>
                </c:pt>
                <c:pt idx="8604">
                  <c:v>40381</c:v>
                </c:pt>
                <c:pt idx="8605">
                  <c:v>40382</c:v>
                </c:pt>
                <c:pt idx="8606">
                  <c:v>40383</c:v>
                </c:pt>
                <c:pt idx="8607">
                  <c:v>40384</c:v>
                </c:pt>
                <c:pt idx="8608">
                  <c:v>40385</c:v>
                </c:pt>
                <c:pt idx="8609">
                  <c:v>40386</c:v>
                </c:pt>
                <c:pt idx="8610">
                  <c:v>40387</c:v>
                </c:pt>
                <c:pt idx="8611">
                  <c:v>40388</c:v>
                </c:pt>
                <c:pt idx="8612">
                  <c:v>40389</c:v>
                </c:pt>
                <c:pt idx="8613">
                  <c:v>40390</c:v>
                </c:pt>
                <c:pt idx="8614">
                  <c:v>40391</c:v>
                </c:pt>
                <c:pt idx="8615">
                  <c:v>40392</c:v>
                </c:pt>
                <c:pt idx="8616">
                  <c:v>40393</c:v>
                </c:pt>
                <c:pt idx="8617">
                  <c:v>40394</c:v>
                </c:pt>
                <c:pt idx="8618">
                  <c:v>40395</c:v>
                </c:pt>
                <c:pt idx="8619">
                  <c:v>40396</c:v>
                </c:pt>
                <c:pt idx="8620">
                  <c:v>40397</c:v>
                </c:pt>
                <c:pt idx="8621">
                  <c:v>40398</c:v>
                </c:pt>
                <c:pt idx="8622">
                  <c:v>40399</c:v>
                </c:pt>
                <c:pt idx="8623">
                  <c:v>40400</c:v>
                </c:pt>
                <c:pt idx="8624">
                  <c:v>40401</c:v>
                </c:pt>
                <c:pt idx="8625">
                  <c:v>40402</c:v>
                </c:pt>
                <c:pt idx="8626">
                  <c:v>40403</c:v>
                </c:pt>
                <c:pt idx="8627">
                  <c:v>40404</c:v>
                </c:pt>
                <c:pt idx="8628">
                  <c:v>40405</c:v>
                </c:pt>
                <c:pt idx="8629">
                  <c:v>40406</c:v>
                </c:pt>
                <c:pt idx="8630">
                  <c:v>40407</c:v>
                </c:pt>
                <c:pt idx="8631">
                  <c:v>40408</c:v>
                </c:pt>
                <c:pt idx="8632">
                  <c:v>40409</c:v>
                </c:pt>
                <c:pt idx="8633">
                  <c:v>40410</c:v>
                </c:pt>
                <c:pt idx="8634">
                  <c:v>40411</c:v>
                </c:pt>
                <c:pt idx="8635">
                  <c:v>40412</c:v>
                </c:pt>
                <c:pt idx="8636">
                  <c:v>40413</c:v>
                </c:pt>
                <c:pt idx="8637">
                  <c:v>40414</c:v>
                </c:pt>
                <c:pt idx="8638">
                  <c:v>40415</c:v>
                </c:pt>
                <c:pt idx="8639">
                  <c:v>40416</c:v>
                </c:pt>
                <c:pt idx="8640">
                  <c:v>40417</c:v>
                </c:pt>
                <c:pt idx="8641">
                  <c:v>40418</c:v>
                </c:pt>
                <c:pt idx="8642">
                  <c:v>40419</c:v>
                </c:pt>
                <c:pt idx="8643">
                  <c:v>40420</c:v>
                </c:pt>
                <c:pt idx="8644">
                  <c:v>40421</c:v>
                </c:pt>
                <c:pt idx="8645">
                  <c:v>40422</c:v>
                </c:pt>
                <c:pt idx="8646">
                  <c:v>40423</c:v>
                </c:pt>
                <c:pt idx="8647">
                  <c:v>40424</c:v>
                </c:pt>
                <c:pt idx="8648">
                  <c:v>40425</c:v>
                </c:pt>
                <c:pt idx="8649">
                  <c:v>40426</c:v>
                </c:pt>
                <c:pt idx="8650">
                  <c:v>40427</c:v>
                </c:pt>
                <c:pt idx="8651">
                  <c:v>40428</c:v>
                </c:pt>
                <c:pt idx="8652">
                  <c:v>40429</c:v>
                </c:pt>
                <c:pt idx="8653">
                  <c:v>40430</c:v>
                </c:pt>
                <c:pt idx="8654">
                  <c:v>40431</c:v>
                </c:pt>
                <c:pt idx="8655">
                  <c:v>40432</c:v>
                </c:pt>
                <c:pt idx="8656">
                  <c:v>40433</c:v>
                </c:pt>
                <c:pt idx="8657">
                  <c:v>40434</c:v>
                </c:pt>
                <c:pt idx="8658">
                  <c:v>40435</c:v>
                </c:pt>
                <c:pt idx="8659">
                  <c:v>40436</c:v>
                </c:pt>
                <c:pt idx="8660">
                  <c:v>40437</c:v>
                </c:pt>
                <c:pt idx="8661">
                  <c:v>40438</c:v>
                </c:pt>
                <c:pt idx="8662">
                  <c:v>40439</c:v>
                </c:pt>
                <c:pt idx="8663">
                  <c:v>40440</c:v>
                </c:pt>
                <c:pt idx="8664">
                  <c:v>40441</c:v>
                </c:pt>
                <c:pt idx="8665">
                  <c:v>40442</c:v>
                </c:pt>
                <c:pt idx="8666">
                  <c:v>40443</c:v>
                </c:pt>
                <c:pt idx="8667">
                  <c:v>40444</c:v>
                </c:pt>
                <c:pt idx="8668">
                  <c:v>40445</c:v>
                </c:pt>
                <c:pt idx="8669">
                  <c:v>40446</c:v>
                </c:pt>
                <c:pt idx="8670">
                  <c:v>40447</c:v>
                </c:pt>
                <c:pt idx="8671">
                  <c:v>40448</c:v>
                </c:pt>
                <c:pt idx="8672">
                  <c:v>40449</c:v>
                </c:pt>
                <c:pt idx="8673">
                  <c:v>40450</c:v>
                </c:pt>
                <c:pt idx="8674">
                  <c:v>40451</c:v>
                </c:pt>
                <c:pt idx="8675">
                  <c:v>40452</c:v>
                </c:pt>
                <c:pt idx="8676">
                  <c:v>40453</c:v>
                </c:pt>
                <c:pt idx="8677">
                  <c:v>40454</c:v>
                </c:pt>
                <c:pt idx="8678">
                  <c:v>40455</c:v>
                </c:pt>
                <c:pt idx="8679">
                  <c:v>40456</c:v>
                </c:pt>
                <c:pt idx="8680">
                  <c:v>40457</c:v>
                </c:pt>
                <c:pt idx="8681">
                  <c:v>40458</c:v>
                </c:pt>
                <c:pt idx="8682">
                  <c:v>40459</c:v>
                </c:pt>
                <c:pt idx="8683">
                  <c:v>40460</c:v>
                </c:pt>
                <c:pt idx="8684">
                  <c:v>40461</c:v>
                </c:pt>
                <c:pt idx="8685">
                  <c:v>40462</c:v>
                </c:pt>
                <c:pt idx="8686">
                  <c:v>40463</c:v>
                </c:pt>
                <c:pt idx="8687">
                  <c:v>40464</c:v>
                </c:pt>
                <c:pt idx="8688">
                  <c:v>40465</c:v>
                </c:pt>
                <c:pt idx="8689">
                  <c:v>40466</c:v>
                </c:pt>
                <c:pt idx="8690">
                  <c:v>40467</c:v>
                </c:pt>
                <c:pt idx="8691">
                  <c:v>40468</c:v>
                </c:pt>
                <c:pt idx="8692">
                  <c:v>40469</c:v>
                </c:pt>
                <c:pt idx="8693">
                  <c:v>40470</c:v>
                </c:pt>
                <c:pt idx="8694">
                  <c:v>40471</c:v>
                </c:pt>
                <c:pt idx="8695">
                  <c:v>40472</c:v>
                </c:pt>
                <c:pt idx="8696">
                  <c:v>40473</c:v>
                </c:pt>
                <c:pt idx="8697">
                  <c:v>40474</c:v>
                </c:pt>
                <c:pt idx="8698">
                  <c:v>40475</c:v>
                </c:pt>
                <c:pt idx="8699">
                  <c:v>40476</c:v>
                </c:pt>
                <c:pt idx="8700">
                  <c:v>40477</c:v>
                </c:pt>
                <c:pt idx="8701">
                  <c:v>40478</c:v>
                </c:pt>
                <c:pt idx="8702">
                  <c:v>40479</c:v>
                </c:pt>
                <c:pt idx="8703">
                  <c:v>40480</c:v>
                </c:pt>
                <c:pt idx="8704">
                  <c:v>40481</c:v>
                </c:pt>
                <c:pt idx="8705">
                  <c:v>40482</c:v>
                </c:pt>
                <c:pt idx="8706">
                  <c:v>40483</c:v>
                </c:pt>
                <c:pt idx="8707">
                  <c:v>40484</c:v>
                </c:pt>
                <c:pt idx="8708">
                  <c:v>40485</c:v>
                </c:pt>
                <c:pt idx="8709">
                  <c:v>40486</c:v>
                </c:pt>
                <c:pt idx="8710">
                  <c:v>40487</c:v>
                </c:pt>
                <c:pt idx="8711">
                  <c:v>40488</c:v>
                </c:pt>
                <c:pt idx="8712">
                  <c:v>40489</c:v>
                </c:pt>
                <c:pt idx="8713">
                  <c:v>40490</c:v>
                </c:pt>
                <c:pt idx="8714">
                  <c:v>40491</c:v>
                </c:pt>
                <c:pt idx="8715">
                  <c:v>40492</c:v>
                </c:pt>
                <c:pt idx="8716">
                  <c:v>40493</c:v>
                </c:pt>
                <c:pt idx="8717">
                  <c:v>40494</c:v>
                </c:pt>
                <c:pt idx="8718">
                  <c:v>40495</c:v>
                </c:pt>
                <c:pt idx="8719">
                  <c:v>40496</c:v>
                </c:pt>
                <c:pt idx="8720">
                  <c:v>40497</c:v>
                </c:pt>
                <c:pt idx="8721">
                  <c:v>40498</c:v>
                </c:pt>
                <c:pt idx="8722">
                  <c:v>40499</c:v>
                </c:pt>
                <c:pt idx="8723">
                  <c:v>40500</c:v>
                </c:pt>
                <c:pt idx="8724">
                  <c:v>40501</c:v>
                </c:pt>
                <c:pt idx="8725">
                  <c:v>40502</c:v>
                </c:pt>
                <c:pt idx="8726">
                  <c:v>40503</c:v>
                </c:pt>
                <c:pt idx="8727">
                  <c:v>40504</c:v>
                </c:pt>
                <c:pt idx="8728">
                  <c:v>40505</c:v>
                </c:pt>
                <c:pt idx="8729">
                  <c:v>40506</c:v>
                </c:pt>
                <c:pt idx="8730">
                  <c:v>40507</c:v>
                </c:pt>
                <c:pt idx="8731">
                  <c:v>40508</c:v>
                </c:pt>
                <c:pt idx="8732">
                  <c:v>40509</c:v>
                </c:pt>
                <c:pt idx="8733">
                  <c:v>40510</c:v>
                </c:pt>
                <c:pt idx="8734">
                  <c:v>40511</c:v>
                </c:pt>
                <c:pt idx="8735">
                  <c:v>40512</c:v>
                </c:pt>
                <c:pt idx="8736">
                  <c:v>40513</c:v>
                </c:pt>
                <c:pt idx="8737">
                  <c:v>40514</c:v>
                </c:pt>
                <c:pt idx="8738">
                  <c:v>40515</c:v>
                </c:pt>
                <c:pt idx="8739">
                  <c:v>40516</c:v>
                </c:pt>
                <c:pt idx="8740">
                  <c:v>40517</c:v>
                </c:pt>
                <c:pt idx="8741">
                  <c:v>40518</c:v>
                </c:pt>
                <c:pt idx="8742">
                  <c:v>40519</c:v>
                </c:pt>
                <c:pt idx="8743">
                  <c:v>40520</c:v>
                </c:pt>
                <c:pt idx="8744">
                  <c:v>40521</c:v>
                </c:pt>
                <c:pt idx="8745">
                  <c:v>40522</c:v>
                </c:pt>
                <c:pt idx="8746">
                  <c:v>40523</c:v>
                </c:pt>
                <c:pt idx="8747">
                  <c:v>40524</c:v>
                </c:pt>
                <c:pt idx="8748">
                  <c:v>40525</c:v>
                </c:pt>
                <c:pt idx="8749">
                  <c:v>40526</c:v>
                </c:pt>
                <c:pt idx="8750">
                  <c:v>40527</c:v>
                </c:pt>
                <c:pt idx="8751">
                  <c:v>40528</c:v>
                </c:pt>
                <c:pt idx="8752">
                  <c:v>40529</c:v>
                </c:pt>
                <c:pt idx="8753">
                  <c:v>40530</c:v>
                </c:pt>
                <c:pt idx="8754">
                  <c:v>40531</c:v>
                </c:pt>
                <c:pt idx="8755">
                  <c:v>40532</c:v>
                </c:pt>
                <c:pt idx="8756">
                  <c:v>40533</c:v>
                </c:pt>
                <c:pt idx="8757">
                  <c:v>40534</c:v>
                </c:pt>
                <c:pt idx="8758">
                  <c:v>40535</c:v>
                </c:pt>
                <c:pt idx="8759">
                  <c:v>40536</c:v>
                </c:pt>
                <c:pt idx="8760">
                  <c:v>40537</c:v>
                </c:pt>
                <c:pt idx="8761">
                  <c:v>40538</c:v>
                </c:pt>
                <c:pt idx="8762">
                  <c:v>40539</c:v>
                </c:pt>
                <c:pt idx="8763">
                  <c:v>40540</c:v>
                </c:pt>
                <c:pt idx="8764">
                  <c:v>40541</c:v>
                </c:pt>
                <c:pt idx="8765">
                  <c:v>40542</c:v>
                </c:pt>
                <c:pt idx="8766">
                  <c:v>40543</c:v>
                </c:pt>
                <c:pt idx="8767">
                  <c:v>40544</c:v>
                </c:pt>
                <c:pt idx="8768">
                  <c:v>40545</c:v>
                </c:pt>
                <c:pt idx="8769">
                  <c:v>40546</c:v>
                </c:pt>
                <c:pt idx="8770">
                  <c:v>40547</c:v>
                </c:pt>
                <c:pt idx="8771">
                  <c:v>40548</c:v>
                </c:pt>
                <c:pt idx="8772">
                  <c:v>40549</c:v>
                </c:pt>
                <c:pt idx="8773">
                  <c:v>40550</c:v>
                </c:pt>
                <c:pt idx="8774">
                  <c:v>40551</c:v>
                </c:pt>
                <c:pt idx="8775">
                  <c:v>40552</c:v>
                </c:pt>
                <c:pt idx="8776">
                  <c:v>40553</c:v>
                </c:pt>
                <c:pt idx="8777">
                  <c:v>40554</c:v>
                </c:pt>
                <c:pt idx="8778">
                  <c:v>40555</c:v>
                </c:pt>
                <c:pt idx="8779">
                  <c:v>40556</c:v>
                </c:pt>
                <c:pt idx="8780">
                  <c:v>40557</c:v>
                </c:pt>
                <c:pt idx="8781">
                  <c:v>40558</c:v>
                </c:pt>
                <c:pt idx="8782">
                  <c:v>40559</c:v>
                </c:pt>
                <c:pt idx="8783">
                  <c:v>40560</c:v>
                </c:pt>
                <c:pt idx="8784">
                  <c:v>40561</c:v>
                </c:pt>
                <c:pt idx="8785">
                  <c:v>40562</c:v>
                </c:pt>
                <c:pt idx="8786">
                  <c:v>40563</c:v>
                </c:pt>
                <c:pt idx="8787">
                  <c:v>40564</c:v>
                </c:pt>
                <c:pt idx="8788">
                  <c:v>40565</c:v>
                </c:pt>
                <c:pt idx="8789">
                  <c:v>40566</c:v>
                </c:pt>
                <c:pt idx="8790">
                  <c:v>40567</c:v>
                </c:pt>
                <c:pt idx="8791">
                  <c:v>40568</c:v>
                </c:pt>
                <c:pt idx="8792">
                  <c:v>40569</c:v>
                </c:pt>
                <c:pt idx="8793">
                  <c:v>40570</c:v>
                </c:pt>
                <c:pt idx="8794">
                  <c:v>40571</c:v>
                </c:pt>
                <c:pt idx="8795">
                  <c:v>40572</c:v>
                </c:pt>
                <c:pt idx="8796">
                  <c:v>40573</c:v>
                </c:pt>
                <c:pt idx="8797">
                  <c:v>40574</c:v>
                </c:pt>
                <c:pt idx="8798">
                  <c:v>40575</c:v>
                </c:pt>
                <c:pt idx="8799">
                  <c:v>40576</c:v>
                </c:pt>
                <c:pt idx="8800">
                  <c:v>40577</c:v>
                </c:pt>
                <c:pt idx="8801">
                  <c:v>40578</c:v>
                </c:pt>
                <c:pt idx="8802">
                  <c:v>40579</c:v>
                </c:pt>
                <c:pt idx="8803">
                  <c:v>40580</c:v>
                </c:pt>
                <c:pt idx="8804">
                  <c:v>40581</c:v>
                </c:pt>
                <c:pt idx="8805">
                  <c:v>40582</c:v>
                </c:pt>
                <c:pt idx="8806">
                  <c:v>40583</c:v>
                </c:pt>
                <c:pt idx="8807">
                  <c:v>40584</c:v>
                </c:pt>
                <c:pt idx="8808">
                  <c:v>40585</c:v>
                </c:pt>
                <c:pt idx="8809">
                  <c:v>40586</c:v>
                </c:pt>
                <c:pt idx="8810">
                  <c:v>40587</c:v>
                </c:pt>
                <c:pt idx="8811">
                  <c:v>40588</c:v>
                </c:pt>
                <c:pt idx="8812">
                  <c:v>40589</c:v>
                </c:pt>
                <c:pt idx="8813">
                  <c:v>40590</c:v>
                </c:pt>
                <c:pt idx="8814">
                  <c:v>40591</c:v>
                </c:pt>
                <c:pt idx="8815">
                  <c:v>40592</c:v>
                </c:pt>
                <c:pt idx="8816">
                  <c:v>40593</c:v>
                </c:pt>
                <c:pt idx="8817">
                  <c:v>40594</c:v>
                </c:pt>
                <c:pt idx="8818">
                  <c:v>40595</c:v>
                </c:pt>
                <c:pt idx="8819">
                  <c:v>40596</c:v>
                </c:pt>
                <c:pt idx="8820">
                  <c:v>40597</c:v>
                </c:pt>
                <c:pt idx="8821">
                  <c:v>40598</c:v>
                </c:pt>
                <c:pt idx="8822">
                  <c:v>40599</c:v>
                </c:pt>
                <c:pt idx="8823">
                  <c:v>40600</c:v>
                </c:pt>
                <c:pt idx="8824">
                  <c:v>40601</c:v>
                </c:pt>
                <c:pt idx="8825">
                  <c:v>40602</c:v>
                </c:pt>
                <c:pt idx="8826">
                  <c:v>40603</c:v>
                </c:pt>
                <c:pt idx="8827">
                  <c:v>40604</c:v>
                </c:pt>
                <c:pt idx="8828">
                  <c:v>40605</c:v>
                </c:pt>
                <c:pt idx="8829">
                  <c:v>40606</c:v>
                </c:pt>
                <c:pt idx="8830">
                  <c:v>40607</c:v>
                </c:pt>
                <c:pt idx="8831">
                  <c:v>40608</c:v>
                </c:pt>
                <c:pt idx="8832">
                  <c:v>40609</c:v>
                </c:pt>
                <c:pt idx="8833">
                  <c:v>40610</c:v>
                </c:pt>
                <c:pt idx="8834">
                  <c:v>40611</c:v>
                </c:pt>
                <c:pt idx="8835">
                  <c:v>40612</c:v>
                </c:pt>
                <c:pt idx="8836">
                  <c:v>40613</c:v>
                </c:pt>
                <c:pt idx="8837">
                  <c:v>40614</c:v>
                </c:pt>
                <c:pt idx="8838">
                  <c:v>40615</c:v>
                </c:pt>
                <c:pt idx="8839">
                  <c:v>40616</c:v>
                </c:pt>
                <c:pt idx="8840">
                  <c:v>40617</c:v>
                </c:pt>
                <c:pt idx="8841">
                  <c:v>40618</c:v>
                </c:pt>
                <c:pt idx="8842">
                  <c:v>40619</c:v>
                </c:pt>
                <c:pt idx="8843">
                  <c:v>40620</c:v>
                </c:pt>
                <c:pt idx="8844">
                  <c:v>40621</c:v>
                </c:pt>
                <c:pt idx="8845">
                  <c:v>40622</c:v>
                </c:pt>
                <c:pt idx="8846">
                  <c:v>40623</c:v>
                </c:pt>
                <c:pt idx="8847">
                  <c:v>40624</c:v>
                </c:pt>
                <c:pt idx="8848">
                  <c:v>40625</c:v>
                </c:pt>
                <c:pt idx="8849">
                  <c:v>40626</c:v>
                </c:pt>
                <c:pt idx="8850">
                  <c:v>40627</c:v>
                </c:pt>
                <c:pt idx="8851">
                  <c:v>40628</c:v>
                </c:pt>
                <c:pt idx="8852">
                  <c:v>40629</c:v>
                </c:pt>
                <c:pt idx="8853">
                  <c:v>40630</c:v>
                </c:pt>
                <c:pt idx="8854">
                  <c:v>40631</c:v>
                </c:pt>
                <c:pt idx="8855">
                  <c:v>40632</c:v>
                </c:pt>
                <c:pt idx="8856">
                  <c:v>40633</c:v>
                </c:pt>
                <c:pt idx="8857">
                  <c:v>40634</c:v>
                </c:pt>
                <c:pt idx="8858">
                  <c:v>40635</c:v>
                </c:pt>
                <c:pt idx="8859">
                  <c:v>40636</c:v>
                </c:pt>
                <c:pt idx="8860">
                  <c:v>40637</c:v>
                </c:pt>
                <c:pt idx="8861">
                  <c:v>40638</c:v>
                </c:pt>
                <c:pt idx="8862">
                  <c:v>40639</c:v>
                </c:pt>
                <c:pt idx="8863">
                  <c:v>40640</c:v>
                </c:pt>
                <c:pt idx="8864">
                  <c:v>40641</c:v>
                </c:pt>
                <c:pt idx="8865">
                  <c:v>40642</c:v>
                </c:pt>
                <c:pt idx="8866">
                  <c:v>40643</c:v>
                </c:pt>
                <c:pt idx="8867">
                  <c:v>40644</c:v>
                </c:pt>
                <c:pt idx="8868">
                  <c:v>40645</c:v>
                </c:pt>
                <c:pt idx="8869">
                  <c:v>40646</c:v>
                </c:pt>
                <c:pt idx="8870">
                  <c:v>40647</c:v>
                </c:pt>
                <c:pt idx="8871">
                  <c:v>40648</c:v>
                </c:pt>
                <c:pt idx="8872">
                  <c:v>40649</c:v>
                </c:pt>
                <c:pt idx="8873">
                  <c:v>40650</c:v>
                </c:pt>
                <c:pt idx="8874">
                  <c:v>40651</c:v>
                </c:pt>
                <c:pt idx="8875">
                  <c:v>40652</c:v>
                </c:pt>
                <c:pt idx="8876">
                  <c:v>40653</c:v>
                </c:pt>
                <c:pt idx="8877">
                  <c:v>40654</c:v>
                </c:pt>
                <c:pt idx="8878">
                  <c:v>40655</c:v>
                </c:pt>
                <c:pt idx="8879">
                  <c:v>40656</c:v>
                </c:pt>
                <c:pt idx="8880">
                  <c:v>40657</c:v>
                </c:pt>
                <c:pt idx="8881">
                  <c:v>40658</c:v>
                </c:pt>
                <c:pt idx="8882">
                  <c:v>40659</c:v>
                </c:pt>
                <c:pt idx="8883">
                  <c:v>40660</c:v>
                </c:pt>
                <c:pt idx="8884">
                  <c:v>40661</c:v>
                </c:pt>
                <c:pt idx="8885">
                  <c:v>40662</c:v>
                </c:pt>
                <c:pt idx="8886">
                  <c:v>40663</c:v>
                </c:pt>
                <c:pt idx="8887">
                  <c:v>40664</c:v>
                </c:pt>
                <c:pt idx="8888">
                  <c:v>40665</c:v>
                </c:pt>
                <c:pt idx="8889">
                  <c:v>40666</c:v>
                </c:pt>
                <c:pt idx="8890">
                  <c:v>40667</c:v>
                </c:pt>
                <c:pt idx="8891">
                  <c:v>40668</c:v>
                </c:pt>
                <c:pt idx="8892">
                  <c:v>40669</c:v>
                </c:pt>
                <c:pt idx="8893">
                  <c:v>40670</c:v>
                </c:pt>
                <c:pt idx="8894">
                  <c:v>40671</c:v>
                </c:pt>
                <c:pt idx="8895">
                  <c:v>40672</c:v>
                </c:pt>
                <c:pt idx="8896">
                  <c:v>40673</c:v>
                </c:pt>
                <c:pt idx="8897">
                  <c:v>40674</c:v>
                </c:pt>
                <c:pt idx="8898">
                  <c:v>40675</c:v>
                </c:pt>
                <c:pt idx="8899">
                  <c:v>40676</c:v>
                </c:pt>
                <c:pt idx="8900">
                  <c:v>40677</c:v>
                </c:pt>
                <c:pt idx="8901">
                  <c:v>40678</c:v>
                </c:pt>
                <c:pt idx="8902">
                  <c:v>40679</c:v>
                </c:pt>
                <c:pt idx="8903">
                  <c:v>40680</c:v>
                </c:pt>
                <c:pt idx="8904">
                  <c:v>40681</c:v>
                </c:pt>
                <c:pt idx="8905">
                  <c:v>40682</c:v>
                </c:pt>
                <c:pt idx="8906">
                  <c:v>40683</c:v>
                </c:pt>
                <c:pt idx="8907">
                  <c:v>40684</c:v>
                </c:pt>
                <c:pt idx="8908">
                  <c:v>40685</c:v>
                </c:pt>
                <c:pt idx="8909">
                  <c:v>40686</c:v>
                </c:pt>
                <c:pt idx="8910">
                  <c:v>40687</c:v>
                </c:pt>
                <c:pt idx="8911">
                  <c:v>40688</c:v>
                </c:pt>
                <c:pt idx="8912">
                  <c:v>40689</c:v>
                </c:pt>
                <c:pt idx="8913">
                  <c:v>40690</c:v>
                </c:pt>
                <c:pt idx="8914">
                  <c:v>40691</c:v>
                </c:pt>
                <c:pt idx="8915">
                  <c:v>40692</c:v>
                </c:pt>
                <c:pt idx="8916">
                  <c:v>40693</c:v>
                </c:pt>
                <c:pt idx="8917">
                  <c:v>40694</c:v>
                </c:pt>
                <c:pt idx="8918">
                  <c:v>40695</c:v>
                </c:pt>
                <c:pt idx="8919">
                  <c:v>40696</c:v>
                </c:pt>
                <c:pt idx="8920">
                  <c:v>40697</c:v>
                </c:pt>
                <c:pt idx="8921">
                  <c:v>40698</c:v>
                </c:pt>
                <c:pt idx="8922">
                  <c:v>40699</c:v>
                </c:pt>
                <c:pt idx="8923">
                  <c:v>40700</c:v>
                </c:pt>
                <c:pt idx="8924">
                  <c:v>40701</c:v>
                </c:pt>
                <c:pt idx="8925">
                  <c:v>40702</c:v>
                </c:pt>
                <c:pt idx="8926">
                  <c:v>40703</c:v>
                </c:pt>
                <c:pt idx="8927">
                  <c:v>40704</c:v>
                </c:pt>
                <c:pt idx="8928">
                  <c:v>40705</c:v>
                </c:pt>
                <c:pt idx="8929">
                  <c:v>40706</c:v>
                </c:pt>
                <c:pt idx="8930">
                  <c:v>40707</c:v>
                </c:pt>
                <c:pt idx="8931">
                  <c:v>40708</c:v>
                </c:pt>
                <c:pt idx="8932">
                  <c:v>40709</c:v>
                </c:pt>
                <c:pt idx="8933">
                  <c:v>40710</c:v>
                </c:pt>
                <c:pt idx="8934">
                  <c:v>40711</c:v>
                </c:pt>
                <c:pt idx="8935">
                  <c:v>40712</c:v>
                </c:pt>
                <c:pt idx="8936">
                  <c:v>40713</c:v>
                </c:pt>
                <c:pt idx="8937">
                  <c:v>40714</c:v>
                </c:pt>
                <c:pt idx="8938">
                  <c:v>40715</c:v>
                </c:pt>
                <c:pt idx="8939">
                  <c:v>40716</c:v>
                </c:pt>
                <c:pt idx="8940">
                  <c:v>40717</c:v>
                </c:pt>
                <c:pt idx="8941">
                  <c:v>40718</c:v>
                </c:pt>
                <c:pt idx="8942">
                  <c:v>40719</c:v>
                </c:pt>
                <c:pt idx="8943">
                  <c:v>40720</c:v>
                </c:pt>
                <c:pt idx="8944">
                  <c:v>40721</c:v>
                </c:pt>
                <c:pt idx="8945">
                  <c:v>40722</c:v>
                </c:pt>
                <c:pt idx="8946">
                  <c:v>40723</c:v>
                </c:pt>
                <c:pt idx="8947">
                  <c:v>40724</c:v>
                </c:pt>
                <c:pt idx="8948">
                  <c:v>40725</c:v>
                </c:pt>
                <c:pt idx="8949">
                  <c:v>40726</c:v>
                </c:pt>
                <c:pt idx="8950">
                  <c:v>40727</c:v>
                </c:pt>
                <c:pt idx="8951">
                  <c:v>40728</c:v>
                </c:pt>
                <c:pt idx="8952">
                  <c:v>40729</c:v>
                </c:pt>
                <c:pt idx="8953">
                  <c:v>40730</c:v>
                </c:pt>
                <c:pt idx="8954">
                  <c:v>40731</c:v>
                </c:pt>
                <c:pt idx="8955">
                  <c:v>40732</c:v>
                </c:pt>
                <c:pt idx="8956">
                  <c:v>40733</c:v>
                </c:pt>
                <c:pt idx="8957">
                  <c:v>40734</c:v>
                </c:pt>
                <c:pt idx="8958">
                  <c:v>40735</c:v>
                </c:pt>
                <c:pt idx="8959">
                  <c:v>40736</c:v>
                </c:pt>
                <c:pt idx="8960">
                  <c:v>40737</c:v>
                </c:pt>
                <c:pt idx="8961">
                  <c:v>40738</c:v>
                </c:pt>
                <c:pt idx="8962">
                  <c:v>40739</c:v>
                </c:pt>
                <c:pt idx="8963">
                  <c:v>40740</c:v>
                </c:pt>
                <c:pt idx="8964">
                  <c:v>40741</c:v>
                </c:pt>
                <c:pt idx="8965">
                  <c:v>40742</c:v>
                </c:pt>
                <c:pt idx="8966">
                  <c:v>40743</c:v>
                </c:pt>
                <c:pt idx="8967">
                  <c:v>40744</c:v>
                </c:pt>
                <c:pt idx="8968">
                  <c:v>40745</c:v>
                </c:pt>
                <c:pt idx="8969">
                  <c:v>40746</c:v>
                </c:pt>
                <c:pt idx="8970">
                  <c:v>40747</c:v>
                </c:pt>
                <c:pt idx="8971">
                  <c:v>40748</c:v>
                </c:pt>
                <c:pt idx="8972">
                  <c:v>40749</c:v>
                </c:pt>
                <c:pt idx="8973">
                  <c:v>40750</c:v>
                </c:pt>
                <c:pt idx="8974">
                  <c:v>40751</c:v>
                </c:pt>
                <c:pt idx="8975">
                  <c:v>40752</c:v>
                </c:pt>
                <c:pt idx="8976">
                  <c:v>40753</c:v>
                </c:pt>
                <c:pt idx="8977">
                  <c:v>40754</c:v>
                </c:pt>
                <c:pt idx="8978">
                  <c:v>40755</c:v>
                </c:pt>
                <c:pt idx="8979">
                  <c:v>40756</c:v>
                </c:pt>
                <c:pt idx="8980">
                  <c:v>40757</c:v>
                </c:pt>
                <c:pt idx="8981">
                  <c:v>40758</c:v>
                </c:pt>
                <c:pt idx="8982">
                  <c:v>40759</c:v>
                </c:pt>
                <c:pt idx="8983">
                  <c:v>40760</c:v>
                </c:pt>
                <c:pt idx="8984">
                  <c:v>40761</c:v>
                </c:pt>
                <c:pt idx="8985">
                  <c:v>40762</c:v>
                </c:pt>
                <c:pt idx="8986">
                  <c:v>40763</c:v>
                </c:pt>
                <c:pt idx="8987">
                  <c:v>40764</c:v>
                </c:pt>
                <c:pt idx="8988">
                  <c:v>40765</c:v>
                </c:pt>
                <c:pt idx="8989">
                  <c:v>40766</c:v>
                </c:pt>
                <c:pt idx="8990">
                  <c:v>40767</c:v>
                </c:pt>
                <c:pt idx="8991">
                  <c:v>40768</c:v>
                </c:pt>
                <c:pt idx="8992">
                  <c:v>40769</c:v>
                </c:pt>
                <c:pt idx="8993">
                  <c:v>40770</c:v>
                </c:pt>
                <c:pt idx="8994">
                  <c:v>40771</c:v>
                </c:pt>
                <c:pt idx="8995">
                  <c:v>40772</c:v>
                </c:pt>
                <c:pt idx="8996">
                  <c:v>40773</c:v>
                </c:pt>
                <c:pt idx="8997">
                  <c:v>40774</c:v>
                </c:pt>
                <c:pt idx="8998">
                  <c:v>40775</c:v>
                </c:pt>
                <c:pt idx="8999">
                  <c:v>40776</c:v>
                </c:pt>
                <c:pt idx="9000">
                  <c:v>40777</c:v>
                </c:pt>
                <c:pt idx="9001">
                  <c:v>40778</c:v>
                </c:pt>
                <c:pt idx="9002">
                  <c:v>40779</c:v>
                </c:pt>
                <c:pt idx="9003">
                  <c:v>40780</c:v>
                </c:pt>
                <c:pt idx="9004">
                  <c:v>40781</c:v>
                </c:pt>
                <c:pt idx="9005">
                  <c:v>40782</c:v>
                </c:pt>
                <c:pt idx="9006">
                  <c:v>40783</c:v>
                </c:pt>
                <c:pt idx="9007">
                  <c:v>40784</c:v>
                </c:pt>
                <c:pt idx="9008">
                  <c:v>40785</c:v>
                </c:pt>
                <c:pt idx="9009">
                  <c:v>40786</c:v>
                </c:pt>
                <c:pt idx="9010">
                  <c:v>40787</c:v>
                </c:pt>
                <c:pt idx="9011">
                  <c:v>40788</c:v>
                </c:pt>
                <c:pt idx="9012">
                  <c:v>40789</c:v>
                </c:pt>
                <c:pt idx="9013">
                  <c:v>40790</c:v>
                </c:pt>
                <c:pt idx="9014">
                  <c:v>40791</c:v>
                </c:pt>
                <c:pt idx="9015">
                  <c:v>40792</c:v>
                </c:pt>
                <c:pt idx="9016">
                  <c:v>40793</c:v>
                </c:pt>
                <c:pt idx="9017">
                  <c:v>40794</c:v>
                </c:pt>
                <c:pt idx="9018">
                  <c:v>40795</c:v>
                </c:pt>
                <c:pt idx="9019">
                  <c:v>40796</c:v>
                </c:pt>
                <c:pt idx="9020">
                  <c:v>40797</c:v>
                </c:pt>
                <c:pt idx="9021">
                  <c:v>40798</c:v>
                </c:pt>
                <c:pt idx="9022">
                  <c:v>40799</c:v>
                </c:pt>
                <c:pt idx="9023">
                  <c:v>40800</c:v>
                </c:pt>
                <c:pt idx="9024">
                  <c:v>40801</c:v>
                </c:pt>
                <c:pt idx="9025">
                  <c:v>40802</c:v>
                </c:pt>
                <c:pt idx="9026">
                  <c:v>40803</c:v>
                </c:pt>
                <c:pt idx="9027">
                  <c:v>40804</c:v>
                </c:pt>
                <c:pt idx="9028">
                  <c:v>40805</c:v>
                </c:pt>
                <c:pt idx="9029">
                  <c:v>40806</c:v>
                </c:pt>
                <c:pt idx="9030">
                  <c:v>40807</c:v>
                </c:pt>
                <c:pt idx="9031">
                  <c:v>40808</c:v>
                </c:pt>
                <c:pt idx="9032">
                  <c:v>40809</c:v>
                </c:pt>
                <c:pt idx="9033">
                  <c:v>40810</c:v>
                </c:pt>
                <c:pt idx="9034">
                  <c:v>40811</c:v>
                </c:pt>
                <c:pt idx="9035">
                  <c:v>40812</c:v>
                </c:pt>
                <c:pt idx="9036">
                  <c:v>40813</c:v>
                </c:pt>
                <c:pt idx="9037">
                  <c:v>40814</c:v>
                </c:pt>
                <c:pt idx="9038">
                  <c:v>40815</c:v>
                </c:pt>
                <c:pt idx="9039">
                  <c:v>40816</c:v>
                </c:pt>
                <c:pt idx="9040">
                  <c:v>40817</c:v>
                </c:pt>
                <c:pt idx="9041">
                  <c:v>40818</c:v>
                </c:pt>
                <c:pt idx="9042">
                  <c:v>40819</c:v>
                </c:pt>
                <c:pt idx="9043">
                  <c:v>40820</c:v>
                </c:pt>
                <c:pt idx="9044">
                  <c:v>40821</c:v>
                </c:pt>
                <c:pt idx="9045">
                  <c:v>40822</c:v>
                </c:pt>
                <c:pt idx="9046">
                  <c:v>40823</c:v>
                </c:pt>
                <c:pt idx="9047">
                  <c:v>40824</c:v>
                </c:pt>
                <c:pt idx="9048">
                  <c:v>40825</c:v>
                </c:pt>
                <c:pt idx="9049">
                  <c:v>40826</c:v>
                </c:pt>
                <c:pt idx="9050">
                  <c:v>40827</c:v>
                </c:pt>
                <c:pt idx="9051">
                  <c:v>40828</c:v>
                </c:pt>
                <c:pt idx="9052">
                  <c:v>40829</c:v>
                </c:pt>
                <c:pt idx="9053">
                  <c:v>40830</c:v>
                </c:pt>
                <c:pt idx="9054">
                  <c:v>40831</c:v>
                </c:pt>
                <c:pt idx="9055">
                  <c:v>40832</c:v>
                </c:pt>
                <c:pt idx="9056">
                  <c:v>40833</c:v>
                </c:pt>
                <c:pt idx="9057">
                  <c:v>40834</c:v>
                </c:pt>
                <c:pt idx="9058">
                  <c:v>40835</c:v>
                </c:pt>
                <c:pt idx="9059">
                  <c:v>40836</c:v>
                </c:pt>
                <c:pt idx="9060">
                  <c:v>40837</c:v>
                </c:pt>
                <c:pt idx="9061">
                  <c:v>40838</c:v>
                </c:pt>
                <c:pt idx="9062">
                  <c:v>40839</c:v>
                </c:pt>
                <c:pt idx="9063">
                  <c:v>40840</c:v>
                </c:pt>
                <c:pt idx="9064">
                  <c:v>40841</c:v>
                </c:pt>
                <c:pt idx="9065">
                  <c:v>40842</c:v>
                </c:pt>
                <c:pt idx="9066">
                  <c:v>40843</c:v>
                </c:pt>
                <c:pt idx="9067">
                  <c:v>40844</c:v>
                </c:pt>
                <c:pt idx="9068">
                  <c:v>40845</c:v>
                </c:pt>
                <c:pt idx="9069">
                  <c:v>40846</c:v>
                </c:pt>
                <c:pt idx="9070">
                  <c:v>40847</c:v>
                </c:pt>
                <c:pt idx="9071">
                  <c:v>40848</c:v>
                </c:pt>
                <c:pt idx="9072">
                  <c:v>40849</c:v>
                </c:pt>
                <c:pt idx="9073">
                  <c:v>40850</c:v>
                </c:pt>
                <c:pt idx="9074">
                  <c:v>40851</c:v>
                </c:pt>
                <c:pt idx="9075">
                  <c:v>40852</c:v>
                </c:pt>
                <c:pt idx="9076">
                  <c:v>40853</c:v>
                </c:pt>
                <c:pt idx="9077">
                  <c:v>40854</c:v>
                </c:pt>
                <c:pt idx="9078">
                  <c:v>40855</c:v>
                </c:pt>
                <c:pt idx="9079">
                  <c:v>40856</c:v>
                </c:pt>
                <c:pt idx="9080">
                  <c:v>40857</c:v>
                </c:pt>
                <c:pt idx="9081">
                  <c:v>40858</c:v>
                </c:pt>
                <c:pt idx="9082">
                  <c:v>40859</c:v>
                </c:pt>
                <c:pt idx="9083">
                  <c:v>40860</c:v>
                </c:pt>
                <c:pt idx="9084">
                  <c:v>40861</c:v>
                </c:pt>
                <c:pt idx="9085">
                  <c:v>40862</c:v>
                </c:pt>
                <c:pt idx="9086">
                  <c:v>40863</c:v>
                </c:pt>
                <c:pt idx="9087">
                  <c:v>40864</c:v>
                </c:pt>
                <c:pt idx="9088">
                  <c:v>40865</c:v>
                </c:pt>
                <c:pt idx="9089">
                  <c:v>40866</c:v>
                </c:pt>
                <c:pt idx="9090">
                  <c:v>40867</c:v>
                </c:pt>
                <c:pt idx="9091">
                  <c:v>40868</c:v>
                </c:pt>
                <c:pt idx="9092">
                  <c:v>40869</c:v>
                </c:pt>
                <c:pt idx="9093">
                  <c:v>40870</c:v>
                </c:pt>
                <c:pt idx="9094">
                  <c:v>40871</c:v>
                </c:pt>
                <c:pt idx="9095">
                  <c:v>40872</c:v>
                </c:pt>
                <c:pt idx="9096">
                  <c:v>40873</c:v>
                </c:pt>
                <c:pt idx="9097">
                  <c:v>40874</c:v>
                </c:pt>
                <c:pt idx="9098">
                  <c:v>40875</c:v>
                </c:pt>
                <c:pt idx="9099">
                  <c:v>40876</c:v>
                </c:pt>
                <c:pt idx="9100">
                  <c:v>40877</c:v>
                </c:pt>
                <c:pt idx="9101">
                  <c:v>40878</c:v>
                </c:pt>
                <c:pt idx="9102">
                  <c:v>40879</c:v>
                </c:pt>
                <c:pt idx="9103">
                  <c:v>40880</c:v>
                </c:pt>
                <c:pt idx="9104">
                  <c:v>40881</c:v>
                </c:pt>
                <c:pt idx="9105">
                  <c:v>40882</c:v>
                </c:pt>
                <c:pt idx="9106">
                  <c:v>40883</c:v>
                </c:pt>
                <c:pt idx="9107">
                  <c:v>40884</c:v>
                </c:pt>
                <c:pt idx="9108">
                  <c:v>40885</c:v>
                </c:pt>
                <c:pt idx="9109">
                  <c:v>40886</c:v>
                </c:pt>
                <c:pt idx="9110">
                  <c:v>40887</c:v>
                </c:pt>
                <c:pt idx="9111">
                  <c:v>40888</c:v>
                </c:pt>
                <c:pt idx="9112">
                  <c:v>40889</c:v>
                </c:pt>
                <c:pt idx="9113">
                  <c:v>40890</c:v>
                </c:pt>
                <c:pt idx="9114">
                  <c:v>40891</c:v>
                </c:pt>
                <c:pt idx="9115">
                  <c:v>40892</c:v>
                </c:pt>
                <c:pt idx="9116">
                  <c:v>40893</c:v>
                </c:pt>
                <c:pt idx="9117">
                  <c:v>40894</c:v>
                </c:pt>
                <c:pt idx="9118">
                  <c:v>40895</c:v>
                </c:pt>
                <c:pt idx="9119">
                  <c:v>40896</c:v>
                </c:pt>
                <c:pt idx="9120">
                  <c:v>40897</c:v>
                </c:pt>
                <c:pt idx="9121">
                  <c:v>40898</c:v>
                </c:pt>
                <c:pt idx="9122">
                  <c:v>40899</c:v>
                </c:pt>
                <c:pt idx="9123">
                  <c:v>40900</c:v>
                </c:pt>
                <c:pt idx="9124">
                  <c:v>40901</c:v>
                </c:pt>
                <c:pt idx="9125">
                  <c:v>40902</c:v>
                </c:pt>
                <c:pt idx="9126">
                  <c:v>40903</c:v>
                </c:pt>
                <c:pt idx="9127">
                  <c:v>40904</c:v>
                </c:pt>
                <c:pt idx="9128">
                  <c:v>40905</c:v>
                </c:pt>
                <c:pt idx="9129">
                  <c:v>40906</c:v>
                </c:pt>
                <c:pt idx="9130">
                  <c:v>40907</c:v>
                </c:pt>
                <c:pt idx="9131">
                  <c:v>40908</c:v>
                </c:pt>
                <c:pt idx="9132">
                  <c:v>40909</c:v>
                </c:pt>
                <c:pt idx="9133">
                  <c:v>40910</c:v>
                </c:pt>
                <c:pt idx="9134">
                  <c:v>40911</c:v>
                </c:pt>
                <c:pt idx="9135">
                  <c:v>40912</c:v>
                </c:pt>
                <c:pt idx="9136">
                  <c:v>40913</c:v>
                </c:pt>
                <c:pt idx="9137">
                  <c:v>40914</c:v>
                </c:pt>
                <c:pt idx="9138">
                  <c:v>40915</c:v>
                </c:pt>
                <c:pt idx="9139">
                  <c:v>40916</c:v>
                </c:pt>
                <c:pt idx="9140">
                  <c:v>40917</c:v>
                </c:pt>
                <c:pt idx="9141">
                  <c:v>40918</c:v>
                </c:pt>
                <c:pt idx="9142">
                  <c:v>40919</c:v>
                </c:pt>
                <c:pt idx="9143">
                  <c:v>40920</c:v>
                </c:pt>
                <c:pt idx="9144">
                  <c:v>40921</c:v>
                </c:pt>
                <c:pt idx="9145">
                  <c:v>40922</c:v>
                </c:pt>
                <c:pt idx="9146">
                  <c:v>40923</c:v>
                </c:pt>
                <c:pt idx="9147">
                  <c:v>40924</c:v>
                </c:pt>
                <c:pt idx="9148">
                  <c:v>40925</c:v>
                </c:pt>
                <c:pt idx="9149">
                  <c:v>40926</c:v>
                </c:pt>
                <c:pt idx="9150">
                  <c:v>40927</c:v>
                </c:pt>
                <c:pt idx="9151">
                  <c:v>40928</c:v>
                </c:pt>
                <c:pt idx="9152">
                  <c:v>40929</c:v>
                </c:pt>
                <c:pt idx="9153">
                  <c:v>40930</c:v>
                </c:pt>
                <c:pt idx="9154">
                  <c:v>40931</c:v>
                </c:pt>
                <c:pt idx="9155">
                  <c:v>40932</c:v>
                </c:pt>
                <c:pt idx="9156">
                  <c:v>40933</c:v>
                </c:pt>
                <c:pt idx="9157">
                  <c:v>40934</c:v>
                </c:pt>
                <c:pt idx="9158">
                  <c:v>40935</c:v>
                </c:pt>
                <c:pt idx="9159">
                  <c:v>40936</c:v>
                </c:pt>
                <c:pt idx="9160">
                  <c:v>40937</c:v>
                </c:pt>
                <c:pt idx="9161">
                  <c:v>40938</c:v>
                </c:pt>
                <c:pt idx="9162">
                  <c:v>40939</c:v>
                </c:pt>
                <c:pt idx="9163">
                  <c:v>40940</c:v>
                </c:pt>
                <c:pt idx="9164">
                  <c:v>40941</c:v>
                </c:pt>
                <c:pt idx="9165">
                  <c:v>40942</c:v>
                </c:pt>
                <c:pt idx="9166">
                  <c:v>40943</c:v>
                </c:pt>
                <c:pt idx="9167">
                  <c:v>40944</c:v>
                </c:pt>
                <c:pt idx="9168">
                  <c:v>40945</c:v>
                </c:pt>
                <c:pt idx="9169">
                  <c:v>40946</c:v>
                </c:pt>
                <c:pt idx="9170">
                  <c:v>40947</c:v>
                </c:pt>
                <c:pt idx="9171">
                  <c:v>40948</c:v>
                </c:pt>
                <c:pt idx="9172">
                  <c:v>40949</c:v>
                </c:pt>
                <c:pt idx="9173">
                  <c:v>40950</c:v>
                </c:pt>
                <c:pt idx="9174">
                  <c:v>40951</c:v>
                </c:pt>
                <c:pt idx="9175">
                  <c:v>40952</c:v>
                </c:pt>
                <c:pt idx="9176">
                  <c:v>40953</c:v>
                </c:pt>
                <c:pt idx="9177">
                  <c:v>40954</c:v>
                </c:pt>
                <c:pt idx="9178">
                  <c:v>40955</c:v>
                </c:pt>
                <c:pt idx="9179">
                  <c:v>40956</c:v>
                </c:pt>
                <c:pt idx="9180">
                  <c:v>40957</c:v>
                </c:pt>
                <c:pt idx="9181">
                  <c:v>40958</c:v>
                </c:pt>
                <c:pt idx="9182">
                  <c:v>40959</c:v>
                </c:pt>
                <c:pt idx="9183">
                  <c:v>40960</c:v>
                </c:pt>
                <c:pt idx="9184">
                  <c:v>40961</c:v>
                </c:pt>
                <c:pt idx="9185">
                  <c:v>40962</c:v>
                </c:pt>
                <c:pt idx="9186">
                  <c:v>40963</c:v>
                </c:pt>
                <c:pt idx="9187">
                  <c:v>40964</c:v>
                </c:pt>
                <c:pt idx="9188">
                  <c:v>40965</c:v>
                </c:pt>
                <c:pt idx="9189">
                  <c:v>40966</c:v>
                </c:pt>
                <c:pt idx="9190">
                  <c:v>40967</c:v>
                </c:pt>
                <c:pt idx="9191">
                  <c:v>40968</c:v>
                </c:pt>
                <c:pt idx="9192">
                  <c:v>40969</c:v>
                </c:pt>
                <c:pt idx="9193">
                  <c:v>40970</c:v>
                </c:pt>
                <c:pt idx="9194">
                  <c:v>40971</c:v>
                </c:pt>
                <c:pt idx="9195">
                  <c:v>40972</c:v>
                </c:pt>
                <c:pt idx="9196">
                  <c:v>40973</c:v>
                </c:pt>
                <c:pt idx="9197">
                  <c:v>40974</c:v>
                </c:pt>
                <c:pt idx="9198">
                  <c:v>40975</c:v>
                </c:pt>
                <c:pt idx="9199">
                  <c:v>40976</c:v>
                </c:pt>
                <c:pt idx="9200">
                  <c:v>40977</c:v>
                </c:pt>
                <c:pt idx="9201">
                  <c:v>40978</c:v>
                </c:pt>
                <c:pt idx="9202">
                  <c:v>40979</c:v>
                </c:pt>
                <c:pt idx="9203">
                  <c:v>40980</c:v>
                </c:pt>
                <c:pt idx="9204">
                  <c:v>40981</c:v>
                </c:pt>
                <c:pt idx="9205">
                  <c:v>40982</c:v>
                </c:pt>
                <c:pt idx="9206">
                  <c:v>40983</c:v>
                </c:pt>
                <c:pt idx="9207">
                  <c:v>40984</c:v>
                </c:pt>
                <c:pt idx="9208">
                  <c:v>40985</c:v>
                </c:pt>
                <c:pt idx="9209">
                  <c:v>40986</c:v>
                </c:pt>
                <c:pt idx="9210">
                  <c:v>40987</c:v>
                </c:pt>
                <c:pt idx="9211">
                  <c:v>40988</c:v>
                </c:pt>
                <c:pt idx="9212">
                  <c:v>40989</c:v>
                </c:pt>
                <c:pt idx="9213">
                  <c:v>40990</c:v>
                </c:pt>
                <c:pt idx="9214">
                  <c:v>40991</c:v>
                </c:pt>
                <c:pt idx="9215">
                  <c:v>40992</c:v>
                </c:pt>
                <c:pt idx="9216">
                  <c:v>40993</c:v>
                </c:pt>
                <c:pt idx="9217">
                  <c:v>40994</c:v>
                </c:pt>
                <c:pt idx="9218">
                  <c:v>40995</c:v>
                </c:pt>
                <c:pt idx="9219">
                  <c:v>40996</c:v>
                </c:pt>
                <c:pt idx="9220">
                  <c:v>40997</c:v>
                </c:pt>
                <c:pt idx="9221">
                  <c:v>40998</c:v>
                </c:pt>
                <c:pt idx="9222">
                  <c:v>40999</c:v>
                </c:pt>
                <c:pt idx="9223">
                  <c:v>41000</c:v>
                </c:pt>
                <c:pt idx="9224">
                  <c:v>41001</c:v>
                </c:pt>
                <c:pt idx="9225">
                  <c:v>41002</c:v>
                </c:pt>
                <c:pt idx="9226">
                  <c:v>41003</c:v>
                </c:pt>
                <c:pt idx="9227">
                  <c:v>41004</c:v>
                </c:pt>
                <c:pt idx="9228">
                  <c:v>41005</c:v>
                </c:pt>
                <c:pt idx="9229">
                  <c:v>41006</c:v>
                </c:pt>
                <c:pt idx="9230">
                  <c:v>41007</c:v>
                </c:pt>
                <c:pt idx="9231">
                  <c:v>41008</c:v>
                </c:pt>
                <c:pt idx="9232">
                  <c:v>41009</c:v>
                </c:pt>
                <c:pt idx="9233">
                  <c:v>41010</c:v>
                </c:pt>
                <c:pt idx="9234">
                  <c:v>41011</c:v>
                </c:pt>
                <c:pt idx="9235">
                  <c:v>41012</c:v>
                </c:pt>
                <c:pt idx="9236">
                  <c:v>41013</c:v>
                </c:pt>
                <c:pt idx="9237">
                  <c:v>41014</c:v>
                </c:pt>
                <c:pt idx="9238">
                  <c:v>41015</c:v>
                </c:pt>
                <c:pt idx="9239">
                  <c:v>41016</c:v>
                </c:pt>
                <c:pt idx="9240">
                  <c:v>41017</c:v>
                </c:pt>
                <c:pt idx="9241">
                  <c:v>41018</c:v>
                </c:pt>
                <c:pt idx="9242">
                  <c:v>41019</c:v>
                </c:pt>
                <c:pt idx="9243">
                  <c:v>41020</c:v>
                </c:pt>
                <c:pt idx="9244">
                  <c:v>41021</c:v>
                </c:pt>
                <c:pt idx="9245">
                  <c:v>41022</c:v>
                </c:pt>
                <c:pt idx="9246">
                  <c:v>41023</c:v>
                </c:pt>
                <c:pt idx="9247">
                  <c:v>41024</c:v>
                </c:pt>
                <c:pt idx="9248">
                  <c:v>41025</c:v>
                </c:pt>
                <c:pt idx="9249">
                  <c:v>41026</c:v>
                </c:pt>
                <c:pt idx="9250">
                  <c:v>41027</c:v>
                </c:pt>
                <c:pt idx="9251">
                  <c:v>41028</c:v>
                </c:pt>
                <c:pt idx="9252">
                  <c:v>41029</c:v>
                </c:pt>
                <c:pt idx="9253">
                  <c:v>41030</c:v>
                </c:pt>
                <c:pt idx="9254">
                  <c:v>41031</c:v>
                </c:pt>
                <c:pt idx="9255">
                  <c:v>41032</c:v>
                </c:pt>
                <c:pt idx="9256">
                  <c:v>41033</c:v>
                </c:pt>
                <c:pt idx="9257">
                  <c:v>41034</c:v>
                </c:pt>
                <c:pt idx="9258">
                  <c:v>41035</c:v>
                </c:pt>
                <c:pt idx="9259">
                  <c:v>41036</c:v>
                </c:pt>
                <c:pt idx="9260">
                  <c:v>41037</c:v>
                </c:pt>
                <c:pt idx="9261">
                  <c:v>41038</c:v>
                </c:pt>
                <c:pt idx="9262">
                  <c:v>41039</c:v>
                </c:pt>
                <c:pt idx="9263">
                  <c:v>41040</c:v>
                </c:pt>
                <c:pt idx="9264">
                  <c:v>41041</c:v>
                </c:pt>
                <c:pt idx="9265">
                  <c:v>41042</c:v>
                </c:pt>
                <c:pt idx="9266">
                  <c:v>41043</c:v>
                </c:pt>
                <c:pt idx="9267">
                  <c:v>41044</c:v>
                </c:pt>
                <c:pt idx="9268">
                  <c:v>41045</c:v>
                </c:pt>
                <c:pt idx="9269">
                  <c:v>41046</c:v>
                </c:pt>
                <c:pt idx="9270">
                  <c:v>41047</c:v>
                </c:pt>
                <c:pt idx="9271">
                  <c:v>41048</c:v>
                </c:pt>
                <c:pt idx="9272">
                  <c:v>41049</c:v>
                </c:pt>
                <c:pt idx="9273">
                  <c:v>41050</c:v>
                </c:pt>
                <c:pt idx="9274">
                  <c:v>41051</c:v>
                </c:pt>
                <c:pt idx="9275">
                  <c:v>41052</c:v>
                </c:pt>
                <c:pt idx="9276">
                  <c:v>41053</c:v>
                </c:pt>
                <c:pt idx="9277">
                  <c:v>41054</c:v>
                </c:pt>
                <c:pt idx="9278">
                  <c:v>41055</c:v>
                </c:pt>
                <c:pt idx="9279">
                  <c:v>41056</c:v>
                </c:pt>
                <c:pt idx="9280">
                  <c:v>41057</c:v>
                </c:pt>
                <c:pt idx="9281">
                  <c:v>41058</c:v>
                </c:pt>
                <c:pt idx="9282">
                  <c:v>41059</c:v>
                </c:pt>
                <c:pt idx="9283">
                  <c:v>41060</c:v>
                </c:pt>
                <c:pt idx="9284">
                  <c:v>41061</c:v>
                </c:pt>
                <c:pt idx="9285">
                  <c:v>41062</c:v>
                </c:pt>
                <c:pt idx="9286">
                  <c:v>41063</c:v>
                </c:pt>
                <c:pt idx="9287">
                  <c:v>41064</c:v>
                </c:pt>
                <c:pt idx="9288">
                  <c:v>41065</c:v>
                </c:pt>
                <c:pt idx="9289">
                  <c:v>41066</c:v>
                </c:pt>
                <c:pt idx="9290">
                  <c:v>41067</c:v>
                </c:pt>
                <c:pt idx="9291">
                  <c:v>41068</c:v>
                </c:pt>
                <c:pt idx="9292">
                  <c:v>41069</c:v>
                </c:pt>
                <c:pt idx="9293">
                  <c:v>41070</c:v>
                </c:pt>
                <c:pt idx="9294">
                  <c:v>41071</c:v>
                </c:pt>
                <c:pt idx="9295">
                  <c:v>41072</c:v>
                </c:pt>
                <c:pt idx="9296">
                  <c:v>41073</c:v>
                </c:pt>
                <c:pt idx="9297">
                  <c:v>41074</c:v>
                </c:pt>
                <c:pt idx="9298">
                  <c:v>41075</c:v>
                </c:pt>
                <c:pt idx="9299">
                  <c:v>41076</c:v>
                </c:pt>
                <c:pt idx="9300">
                  <c:v>41077</c:v>
                </c:pt>
                <c:pt idx="9301">
                  <c:v>41078</c:v>
                </c:pt>
                <c:pt idx="9302">
                  <c:v>41079</c:v>
                </c:pt>
                <c:pt idx="9303">
                  <c:v>41080</c:v>
                </c:pt>
                <c:pt idx="9304">
                  <c:v>41081</c:v>
                </c:pt>
                <c:pt idx="9305">
                  <c:v>41082</c:v>
                </c:pt>
                <c:pt idx="9306">
                  <c:v>41083</c:v>
                </c:pt>
                <c:pt idx="9307">
                  <c:v>41084</c:v>
                </c:pt>
                <c:pt idx="9308">
                  <c:v>41085</c:v>
                </c:pt>
                <c:pt idx="9309">
                  <c:v>41086</c:v>
                </c:pt>
                <c:pt idx="9310">
                  <c:v>41087</c:v>
                </c:pt>
                <c:pt idx="9311">
                  <c:v>41088</c:v>
                </c:pt>
                <c:pt idx="9312">
                  <c:v>41089</c:v>
                </c:pt>
                <c:pt idx="9313">
                  <c:v>41090</c:v>
                </c:pt>
                <c:pt idx="9314">
                  <c:v>41091</c:v>
                </c:pt>
                <c:pt idx="9315">
                  <c:v>41092</c:v>
                </c:pt>
                <c:pt idx="9316">
                  <c:v>41093</c:v>
                </c:pt>
                <c:pt idx="9317">
                  <c:v>41094</c:v>
                </c:pt>
                <c:pt idx="9318">
                  <c:v>41095</c:v>
                </c:pt>
                <c:pt idx="9319">
                  <c:v>41096</c:v>
                </c:pt>
                <c:pt idx="9320">
                  <c:v>41097</c:v>
                </c:pt>
                <c:pt idx="9321">
                  <c:v>41098</c:v>
                </c:pt>
                <c:pt idx="9322">
                  <c:v>41099</c:v>
                </c:pt>
                <c:pt idx="9323">
                  <c:v>41100</c:v>
                </c:pt>
                <c:pt idx="9324">
                  <c:v>41101</c:v>
                </c:pt>
                <c:pt idx="9325">
                  <c:v>41102</c:v>
                </c:pt>
                <c:pt idx="9326">
                  <c:v>41103</c:v>
                </c:pt>
                <c:pt idx="9327">
                  <c:v>41104</c:v>
                </c:pt>
                <c:pt idx="9328">
                  <c:v>41105</c:v>
                </c:pt>
                <c:pt idx="9329">
                  <c:v>41106</c:v>
                </c:pt>
                <c:pt idx="9330">
                  <c:v>41107</c:v>
                </c:pt>
                <c:pt idx="9331">
                  <c:v>41108</c:v>
                </c:pt>
                <c:pt idx="9332">
                  <c:v>41109</c:v>
                </c:pt>
                <c:pt idx="9333">
                  <c:v>41110</c:v>
                </c:pt>
                <c:pt idx="9334">
                  <c:v>41111</c:v>
                </c:pt>
                <c:pt idx="9335">
                  <c:v>41112</c:v>
                </c:pt>
                <c:pt idx="9336">
                  <c:v>41113</c:v>
                </c:pt>
                <c:pt idx="9337">
                  <c:v>41114</c:v>
                </c:pt>
                <c:pt idx="9338">
                  <c:v>41115</c:v>
                </c:pt>
                <c:pt idx="9339">
                  <c:v>41116</c:v>
                </c:pt>
                <c:pt idx="9340">
                  <c:v>41117</c:v>
                </c:pt>
                <c:pt idx="9341">
                  <c:v>41118</c:v>
                </c:pt>
                <c:pt idx="9342">
                  <c:v>41119</c:v>
                </c:pt>
                <c:pt idx="9343">
                  <c:v>41120</c:v>
                </c:pt>
                <c:pt idx="9344">
                  <c:v>41121</c:v>
                </c:pt>
                <c:pt idx="9345">
                  <c:v>41122</c:v>
                </c:pt>
                <c:pt idx="9346">
                  <c:v>41123</c:v>
                </c:pt>
                <c:pt idx="9347">
                  <c:v>41124</c:v>
                </c:pt>
                <c:pt idx="9348">
                  <c:v>41125</c:v>
                </c:pt>
                <c:pt idx="9349">
                  <c:v>41126</c:v>
                </c:pt>
                <c:pt idx="9350">
                  <c:v>41127</c:v>
                </c:pt>
                <c:pt idx="9351">
                  <c:v>41128</c:v>
                </c:pt>
                <c:pt idx="9352">
                  <c:v>41129</c:v>
                </c:pt>
                <c:pt idx="9353">
                  <c:v>41130</c:v>
                </c:pt>
                <c:pt idx="9354">
                  <c:v>41131</c:v>
                </c:pt>
                <c:pt idx="9355">
                  <c:v>41132</c:v>
                </c:pt>
                <c:pt idx="9356">
                  <c:v>41133</c:v>
                </c:pt>
                <c:pt idx="9357">
                  <c:v>41134</c:v>
                </c:pt>
                <c:pt idx="9358">
                  <c:v>41135</c:v>
                </c:pt>
                <c:pt idx="9359">
                  <c:v>41136</c:v>
                </c:pt>
                <c:pt idx="9360">
                  <c:v>41137</c:v>
                </c:pt>
                <c:pt idx="9361">
                  <c:v>41138</c:v>
                </c:pt>
                <c:pt idx="9362">
                  <c:v>41139</c:v>
                </c:pt>
                <c:pt idx="9363">
                  <c:v>41140</c:v>
                </c:pt>
                <c:pt idx="9364">
                  <c:v>41141</c:v>
                </c:pt>
                <c:pt idx="9365">
                  <c:v>41142</c:v>
                </c:pt>
                <c:pt idx="9366">
                  <c:v>41143</c:v>
                </c:pt>
                <c:pt idx="9367">
                  <c:v>41144</c:v>
                </c:pt>
                <c:pt idx="9368">
                  <c:v>41145</c:v>
                </c:pt>
                <c:pt idx="9369">
                  <c:v>41146</c:v>
                </c:pt>
                <c:pt idx="9370">
                  <c:v>41147</c:v>
                </c:pt>
                <c:pt idx="9371">
                  <c:v>41148</c:v>
                </c:pt>
                <c:pt idx="9372">
                  <c:v>41149</c:v>
                </c:pt>
                <c:pt idx="9373">
                  <c:v>41150</c:v>
                </c:pt>
                <c:pt idx="9374">
                  <c:v>41151</c:v>
                </c:pt>
                <c:pt idx="9375">
                  <c:v>41152</c:v>
                </c:pt>
                <c:pt idx="9376">
                  <c:v>41153</c:v>
                </c:pt>
                <c:pt idx="9377">
                  <c:v>41154</c:v>
                </c:pt>
                <c:pt idx="9378">
                  <c:v>41155</c:v>
                </c:pt>
                <c:pt idx="9379">
                  <c:v>41156</c:v>
                </c:pt>
                <c:pt idx="9380">
                  <c:v>41157</c:v>
                </c:pt>
                <c:pt idx="9381">
                  <c:v>41158</c:v>
                </c:pt>
                <c:pt idx="9382">
                  <c:v>41159</c:v>
                </c:pt>
                <c:pt idx="9383">
                  <c:v>41160</c:v>
                </c:pt>
                <c:pt idx="9384">
                  <c:v>41161</c:v>
                </c:pt>
                <c:pt idx="9385">
                  <c:v>41162</c:v>
                </c:pt>
                <c:pt idx="9386">
                  <c:v>41163</c:v>
                </c:pt>
                <c:pt idx="9387">
                  <c:v>41164</c:v>
                </c:pt>
                <c:pt idx="9388">
                  <c:v>41165</c:v>
                </c:pt>
                <c:pt idx="9389">
                  <c:v>41166</c:v>
                </c:pt>
                <c:pt idx="9390">
                  <c:v>41167</c:v>
                </c:pt>
                <c:pt idx="9391">
                  <c:v>41168</c:v>
                </c:pt>
                <c:pt idx="9392">
                  <c:v>41169</c:v>
                </c:pt>
                <c:pt idx="9393">
                  <c:v>41170</c:v>
                </c:pt>
                <c:pt idx="9394">
                  <c:v>41171</c:v>
                </c:pt>
                <c:pt idx="9395">
                  <c:v>41172</c:v>
                </c:pt>
                <c:pt idx="9396">
                  <c:v>41173</c:v>
                </c:pt>
                <c:pt idx="9397">
                  <c:v>41174</c:v>
                </c:pt>
                <c:pt idx="9398">
                  <c:v>41175</c:v>
                </c:pt>
                <c:pt idx="9399">
                  <c:v>41176</c:v>
                </c:pt>
                <c:pt idx="9400">
                  <c:v>41177</c:v>
                </c:pt>
                <c:pt idx="9401">
                  <c:v>41178</c:v>
                </c:pt>
                <c:pt idx="9402">
                  <c:v>41179</c:v>
                </c:pt>
                <c:pt idx="9403">
                  <c:v>41180</c:v>
                </c:pt>
                <c:pt idx="9404">
                  <c:v>41181</c:v>
                </c:pt>
                <c:pt idx="9405">
                  <c:v>41182</c:v>
                </c:pt>
                <c:pt idx="9406">
                  <c:v>41183</c:v>
                </c:pt>
                <c:pt idx="9407">
                  <c:v>41184</c:v>
                </c:pt>
                <c:pt idx="9408">
                  <c:v>41185</c:v>
                </c:pt>
                <c:pt idx="9409">
                  <c:v>41186</c:v>
                </c:pt>
                <c:pt idx="9410">
                  <c:v>41187</c:v>
                </c:pt>
                <c:pt idx="9411">
                  <c:v>41188</c:v>
                </c:pt>
                <c:pt idx="9412">
                  <c:v>41189</c:v>
                </c:pt>
                <c:pt idx="9413">
                  <c:v>41190</c:v>
                </c:pt>
                <c:pt idx="9414">
                  <c:v>41191</c:v>
                </c:pt>
                <c:pt idx="9415">
                  <c:v>41192</c:v>
                </c:pt>
                <c:pt idx="9416">
                  <c:v>41193</c:v>
                </c:pt>
                <c:pt idx="9417">
                  <c:v>41194</c:v>
                </c:pt>
                <c:pt idx="9418">
                  <c:v>41195</c:v>
                </c:pt>
                <c:pt idx="9419">
                  <c:v>41196</c:v>
                </c:pt>
                <c:pt idx="9420">
                  <c:v>41197</c:v>
                </c:pt>
                <c:pt idx="9421">
                  <c:v>41198</c:v>
                </c:pt>
                <c:pt idx="9422">
                  <c:v>41199</c:v>
                </c:pt>
                <c:pt idx="9423">
                  <c:v>41200</c:v>
                </c:pt>
                <c:pt idx="9424">
                  <c:v>41201</c:v>
                </c:pt>
                <c:pt idx="9425">
                  <c:v>41202</c:v>
                </c:pt>
                <c:pt idx="9426">
                  <c:v>41203</c:v>
                </c:pt>
                <c:pt idx="9427">
                  <c:v>41204</c:v>
                </c:pt>
                <c:pt idx="9428">
                  <c:v>41205</c:v>
                </c:pt>
                <c:pt idx="9429">
                  <c:v>41206</c:v>
                </c:pt>
                <c:pt idx="9430">
                  <c:v>41207</c:v>
                </c:pt>
                <c:pt idx="9431">
                  <c:v>41208</c:v>
                </c:pt>
                <c:pt idx="9432">
                  <c:v>41209</c:v>
                </c:pt>
                <c:pt idx="9433">
                  <c:v>41210</c:v>
                </c:pt>
                <c:pt idx="9434">
                  <c:v>41211</c:v>
                </c:pt>
                <c:pt idx="9435">
                  <c:v>41212</c:v>
                </c:pt>
                <c:pt idx="9436">
                  <c:v>41213</c:v>
                </c:pt>
                <c:pt idx="9437">
                  <c:v>41214</c:v>
                </c:pt>
                <c:pt idx="9438">
                  <c:v>41215</c:v>
                </c:pt>
                <c:pt idx="9439">
                  <c:v>41216</c:v>
                </c:pt>
                <c:pt idx="9440">
                  <c:v>41217</c:v>
                </c:pt>
                <c:pt idx="9441">
                  <c:v>41218</c:v>
                </c:pt>
                <c:pt idx="9442">
                  <c:v>41219</c:v>
                </c:pt>
                <c:pt idx="9443">
                  <c:v>41220</c:v>
                </c:pt>
                <c:pt idx="9444">
                  <c:v>41221</c:v>
                </c:pt>
                <c:pt idx="9445">
                  <c:v>41222</c:v>
                </c:pt>
                <c:pt idx="9446">
                  <c:v>41223</c:v>
                </c:pt>
                <c:pt idx="9447">
                  <c:v>41224</c:v>
                </c:pt>
                <c:pt idx="9448">
                  <c:v>41225</c:v>
                </c:pt>
                <c:pt idx="9449">
                  <c:v>41226</c:v>
                </c:pt>
                <c:pt idx="9450">
                  <c:v>41227</c:v>
                </c:pt>
                <c:pt idx="9451">
                  <c:v>41228</c:v>
                </c:pt>
                <c:pt idx="9452">
                  <c:v>41229</c:v>
                </c:pt>
                <c:pt idx="9453">
                  <c:v>41230</c:v>
                </c:pt>
                <c:pt idx="9454">
                  <c:v>41231</c:v>
                </c:pt>
                <c:pt idx="9455">
                  <c:v>41232</c:v>
                </c:pt>
                <c:pt idx="9456">
                  <c:v>41233</c:v>
                </c:pt>
                <c:pt idx="9457">
                  <c:v>41234</c:v>
                </c:pt>
                <c:pt idx="9458">
                  <c:v>41235</c:v>
                </c:pt>
                <c:pt idx="9459">
                  <c:v>41236</c:v>
                </c:pt>
                <c:pt idx="9460">
                  <c:v>41237</c:v>
                </c:pt>
                <c:pt idx="9461">
                  <c:v>41238</c:v>
                </c:pt>
                <c:pt idx="9462">
                  <c:v>41239</c:v>
                </c:pt>
                <c:pt idx="9463">
                  <c:v>41240</c:v>
                </c:pt>
                <c:pt idx="9464">
                  <c:v>41241</c:v>
                </c:pt>
                <c:pt idx="9465">
                  <c:v>41242</c:v>
                </c:pt>
                <c:pt idx="9466">
                  <c:v>41243</c:v>
                </c:pt>
                <c:pt idx="9467">
                  <c:v>41244</c:v>
                </c:pt>
                <c:pt idx="9468">
                  <c:v>41245</c:v>
                </c:pt>
                <c:pt idx="9469">
                  <c:v>41246</c:v>
                </c:pt>
                <c:pt idx="9470">
                  <c:v>41247</c:v>
                </c:pt>
                <c:pt idx="9471">
                  <c:v>41248</c:v>
                </c:pt>
                <c:pt idx="9472">
                  <c:v>41249</c:v>
                </c:pt>
                <c:pt idx="9473">
                  <c:v>41250</c:v>
                </c:pt>
                <c:pt idx="9474">
                  <c:v>41251</c:v>
                </c:pt>
                <c:pt idx="9475">
                  <c:v>41252</c:v>
                </c:pt>
                <c:pt idx="9476">
                  <c:v>41253</c:v>
                </c:pt>
                <c:pt idx="9477">
                  <c:v>41254</c:v>
                </c:pt>
                <c:pt idx="9478">
                  <c:v>41255</c:v>
                </c:pt>
                <c:pt idx="9479">
                  <c:v>41256</c:v>
                </c:pt>
                <c:pt idx="9480">
                  <c:v>41257</c:v>
                </c:pt>
                <c:pt idx="9481">
                  <c:v>41258</c:v>
                </c:pt>
                <c:pt idx="9482">
                  <c:v>41259</c:v>
                </c:pt>
                <c:pt idx="9483">
                  <c:v>41260</c:v>
                </c:pt>
                <c:pt idx="9484">
                  <c:v>41261</c:v>
                </c:pt>
                <c:pt idx="9485">
                  <c:v>41262</c:v>
                </c:pt>
                <c:pt idx="9486">
                  <c:v>41263</c:v>
                </c:pt>
                <c:pt idx="9487">
                  <c:v>41264</c:v>
                </c:pt>
                <c:pt idx="9488">
                  <c:v>41265</c:v>
                </c:pt>
                <c:pt idx="9489">
                  <c:v>41266</c:v>
                </c:pt>
                <c:pt idx="9490">
                  <c:v>41267</c:v>
                </c:pt>
                <c:pt idx="9491">
                  <c:v>41268</c:v>
                </c:pt>
                <c:pt idx="9492">
                  <c:v>41269</c:v>
                </c:pt>
                <c:pt idx="9493">
                  <c:v>41270</c:v>
                </c:pt>
                <c:pt idx="9494">
                  <c:v>41271</c:v>
                </c:pt>
                <c:pt idx="9495">
                  <c:v>41272</c:v>
                </c:pt>
                <c:pt idx="9496">
                  <c:v>41273</c:v>
                </c:pt>
                <c:pt idx="9497">
                  <c:v>41274</c:v>
                </c:pt>
                <c:pt idx="9498">
                  <c:v>41275</c:v>
                </c:pt>
                <c:pt idx="9499">
                  <c:v>41276</c:v>
                </c:pt>
                <c:pt idx="9500">
                  <c:v>41277</c:v>
                </c:pt>
                <c:pt idx="9501">
                  <c:v>41278</c:v>
                </c:pt>
                <c:pt idx="9502">
                  <c:v>41279</c:v>
                </c:pt>
                <c:pt idx="9503">
                  <c:v>41280</c:v>
                </c:pt>
                <c:pt idx="9504">
                  <c:v>41281</c:v>
                </c:pt>
                <c:pt idx="9505">
                  <c:v>41282</c:v>
                </c:pt>
                <c:pt idx="9506">
                  <c:v>41283</c:v>
                </c:pt>
                <c:pt idx="9507">
                  <c:v>41284</c:v>
                </c:pt>
                <c:pt idx="9508">
                  <c:v>41285</c:v>
                </c:pt>
                <c:pt idx="9509">
                  <c:v>41286</c:v>
                </c:pt>
                <c:pt idx="9510">
                  <c:v>41287</c:v>
                </c:pt>
                <c:pt idx="9511">
                  <c:v>41288</c:v>
                </c:pt>
                <c:pt idx="9512">
                  <c:v>41289</c:v>
                </c:pt>
                <c:pt idx="9513">
                  <c:v>41290</c:v>
                </c:pt>
                <c:pt idx="9514">
                  <c:v>41291</c:v>
                </c:pt>
                <c:pt idx="9515">
                  <c:v>41292</c:v>
                </c:pt>
                <c:pt idx="9516">
                  <c:v>41293</c:v>
                </c:pt>
                <c:pt idx="9517">
                  <c:v>41294</c:v>
                </c:pt>
                <c:pt idx="9518">
                  <c:v>41295</c:v>
                </c:pt>
                <c:pt idx="9519">
                  <c:v>41296</c:v>
                </c:pt>
                <c:pt idx="9520">
                  <c:v>41297</c:v>
                </c:pt>
                <c:pt idx="9521">
                  <c:v>41298</c:v>
                </c:pt>
                <c:pt idx="9522">
                  <c:v>41299</c:v>
                </c:pt>
                <c:pt idx="9523">
                  <c:v>41300</c:v>
                </c:pt>
                <c:pt idx="9524">
                  <c:v>41301</c:v>
                </c:pt>
                <c:pt idx="9525">
                  <c:v>41302</c:v>
                </c:pt>
                <c:pt idx="9526">
                  <c:v>41303</c:v>
                </c:pt>
                <c:pt idx="9527">
                  <c:v>41304</c:v>
                </c:pt>
                <c:pt idx="9528">
                  <c:v>41305</c:v>
                </c:pt>
                <c:pt idx="9529">
                  <c:v>41306</c:v>
                </c:pt>
                <c:pt idx="9530">
                  <c:v>41307</c:v>
                </c:pt>
                <c:pt idx="9531">
                  <c:v>41308</c:v>
                </c:pt>
                <c:pt idx="9532">
                  <c:v>41309</c:v>
                </c:pt>
                <c:pt idx="9533">
                  <c:v>41310</c:v>
                </c:pt>
                <c:pt idx="9534">
                  <c:v>41311</c:v>
                </c:pt>
                <c:pt idx="9535">
                  <c:v>41312</c:v>
                </c:pt>
                <c:pt idx="9536">
                  <c:v>41313</c:v>
                </c:pt>
                <c:pt idx="9537">
                  <c:v>41314</c:v>
                </c:pt>
                <c:pt idx="9538">
                  <c:v>41315</c:v>
                </c:pt>
                <c:pt idx="9539">
                  <c:v>41316</c:v>
                </c:pt>
                <c:pt idx="9540">
                  <c:v>41317</c:v>
                </c:pt>
                <c:pt idx="9541">
                  <c:v>41318</c:v>
                </c:pt>
                <c:pt idx="9542">
                  <c:v>41319</c:v>
                </c:pt>
                <c:pt idx="9543">
                  <c:v>41320</c:v>
                </c:pt>
                <c:pt idx="9544">
                  <c:v>41321</c:v>
                </c:pt>
                <c:pt idx="9545">
                  <c:v>41322</c:v>
                </c:pt>
                <c:pt idx="9546">
                  <c:v>41323</c:v>
                </c:pt>
                <c:pt idx="9547">
                  <c:v>41324</c:v>
                </c:pt>
                <c:pt idx="9548">
                  <c:v>41325</c:v>
                </c:pt>
                <c:pt idx="9549">
                  <c:v>41326</c:v>
                </c:pt>
                <c:pt idx="9550">
                  <c:v>41327</c:v>
                </c:pt>
                <c:pt idx="9551">
                  <c:v>41328</c:v>
                </c:pt>
                <c:pt idx="9552">
                  <c:v>41329</c:v>
                </c:pt>
                <c:pt idx="9553">
                  <c:v>41330</c:v>
                </c:pt>
                <c:pt idx="9554">
                  <c:v>41331</c:v>
                </c:pt>
                <c:pt idx="9555">
                  <c:v>41332</c:v>
                </c:pt>
                <c:pt idx="9556">
                  <c:v>41333</c:v>
                </c:pt>
                <c:pt idx="9557">
                  <c:v>41334</c:v>
                </c:pt>
                <c:pt idx="9558">
                  <c:v>41335</c:v>
                </c:pt>
                <c:pt idx="9559">
                  <c:v>41336</c:v>
                </c:pt>
                <c:pt idx="9560">
                  <c:v>41337</c:v>
                </c:pt>
                <c:pt idx="9561">
                  <c:v>41338</c:v>
                </c:pt>
                <c:pt idx="9562">
                  <c:v>41339</c:v>
                </c:pt>
                <c:pt idx="9563">
                  <c:v>41340</c:v>
                </c:pt>
                <c:pt idx="9564">
                  <c:v>41341</c:v>
                </c:pt>
                <c:pt idx="9565">
                  <c:v>41342</c:v>
                </c:pt>
                <c:pt idx="9566">
                  <c:v>41343</c:v>
                </c:pt>
                <c:pt idx="9567">
                  <c:v>41344</c:v>
                </c:pt>
                <c:pt idx="9568">
                  <c:v>41345</c:v>
                </c:pt>
                <c:pt idx="9569">
                  <c:v>41346</c:v>
                </c:pt>
                <c:pt idx="9570">
                  <c:v>41347</c:v>
                </c:pt>
                <c:pt idx="9571">
                  <c:v>41348</c:v>
                </c:pt>
                <c:pt idx="9572">
                  <c:v>41349</c:v>
                </c:pt>
                <c:pt idx="9573">
                  <c:v>41350</c:v>
                </c:pt>
                <c:pt idx="9574">
                  <c:v>41351</c:v>
                </c:pt>
                <c:pt idx="9575">
                  <c:v>41352</c:v>
                </c:pt>
                <c:pt idx="9576">
                  <c:v>41353</c:v>
                </c:pt>
                <c:pt idx="9577">
                  <c:v>41354</c:v>
                </c:pt>
                <c:pt idx="9578">
                  <c:v>41355</c:v>
                </c:pt>
                <c:pt idx="9579">
                  <c:v>41356</c:v>
                </c:pt>
                <c:pt idx="9580">
                  <c:v>41357</c:v>
                </c:pt>
                <c:pt idx="9581">
                  <c:v>41358</c:v>
                </c:pt>
                <c:pt idx="9582">
                  <c:v>41359</c:v>
                </c:pt>
                <c:pt idx="9583">
                  <c:v>41360</c:v>
                </c:pt>
                <c:pt idx="9584">
                  <c:v>41361</c:v>
                </c:pt>
                <c:pt idx="9585">
                  <c:v>41362</c:v>
                </c:pt>
                <c:pt idx="9586">
                  <c:v>41363</c:v>
                </c:pt>
                <c:pt idx="9587">
                  <c:v>41364</c:v>
                </c:pt>
                <c:pt idx="9588">
                  <c:v>41365</c:v>
                </c:pt>
                <c:pt idx="9589">
                  <c:v>41366</c:v>
                </c:pt>
                <c:pt idx="9590">
                  <c:v>41367</c:v>
                </c:pt>
                <c:pt idx="9591">
                  <c:v>41368</c:v>
                </c:pt>
                <c:pt idx="9592">
                  <c:v>41369</c:v>
                </c:pt>
                <c:pt idx="9593">
                  <c:v>41370</c:v>
                </c:pt>
                <c:pt idx="9594">
                  <c:v>41371</c:v>
                </c:pt>
                <c:pt idx="9595">
                  <c:v>41372</c:v>
                </c:pt>
                <c:pt idx="9596">
                  <c:v>41373</c:v>
                </c:pt>
                <c:pt idx="9597">
                  <c:v>41374</c:v>
                </c:pt>
                <c:pt idx="9598">
                  <c:v>41375</c:v>
                </c:pt>
                <c:pt idx="9599">
                  <c:v>41376</c:v>
                </c:pt>
                <c:pt idx="9600">
                  <c:v>41377</c:v>
                </c:pt>
                <c:pt idx="9601">
                  <c:v>41378</c:v>
                </c:pt>
                <c:pt idx="9602">
                  <c:v>41379</c:v>
                </c:pt>
                <c:pt idx="9603">
                  <c:v>41380</c:v>
                </c:pt>
                <c:pt idx="9604">
                  <c:v>41381</c:v>
                </c:pt>
                <c:pt idx="9605">
                  <c:v>41382</c:v>
                </c:pt>
                <c:pt idx="9606">
                  <c:v>41383</c:v>
                </c:pt>
                <c:pt idx="9607">
                  <c:v>41384</c:v>
                </c:pt>
                <c:pt idx="9608">
                  <c:v>41385</c:v>
                </c:pt>
                <c:pt idx="9609">
                  <c:v>41386</c:v>
                </c:pt>
                <c:pt idx="9610">
                  <c:v>41387</c:v>
                </c:pt>
                <c:pt idx="9611">
                  <c:v>41388</c:v>
                </c:pt>
                <c:pt idx="9612">
                  <c:v>41389</c:v>
                </c:pt>
                <c:pt idx="9613">
                  <c:v>41390</c:v>
                </c:pt>
                <c:pt idx="9614">
                  <c:v>41391</c:v>
                </c:pt>
                <c:pt idx="9615">
                  <c:v>41392</c:v>
                </c:pt>
                <c:pt idx="9616">
                  <c:v>41393</c:v>
                </c:pt>
                <c:pt idx="9617">
                  <c:v>41394</c:v>
                </c:pt>
                <c:pt idx="9618">
                  <c:v>41395</c:v>
                </c:pt>
                <c:pt idx="9619">
                  <c:v>41396</c:v>
                </c:pt>
                <c:pt idx="9620">
                  <c:v>41397</c:v>
                </c:pt>
                <c:pt idx="9621">
                  <c:v>41398</c:v>
                </c:pt>
                <c:pt idx="9622">
                  <c:v>41399</c:v>
                </c:pt>
                <c:pt idx="9623">
                  <c:v>41400</c:v>
                </c:pt>
                <c:pt idx="9624">
                  <c:v>41401</c:v>
                </c:pt>
                <c:pt idx="9625">
                  <c:v>41402</c:v>
                </c:pt>
                <c:pt idx="9626">
                  <c:v>41403</c:v>
                </c:pt>
                <c:pt idx="9627">
                  <c:v>41404</c:v>
                </c:pt>
                <c:pt idx="9628">
                  <c:v>41405</c:v>
                </c:pt>
                <c:pt idx="9629">
                  <c:v>41406</c:v>
                </c:pt>
                <c:pt idx="9630">
                  <c:v>41407</c:v>
                </c:pt>
                <c:pt idx="9631">
                  <c:v>41408</c:v>
                </c:pt>
                <c:pt idx="9632">
                  <c:v>41409</c:v>
                </c:pt>
                <c:pt idx="9633">
                  <c:v>41410</c:v>
                </c:pt>
                <c:pt idx="9634">
                  <c:v>41411</c:v>
                </c:pt>
                <c:pt idx="9635">
                  <c:v>41412</c:v>
                </c:pt>
                <c:pt idx="9636">
                  <c:v>41413</c:v>
                </c:pt>
                <c:pt idx="9637">
                  <c:v>41414</c:v>
                </c:pt>
                <c:pt idx="9638">
                  <c:v>41415</c:v>
                </c:pt>
                <c:pt idx="9639">
                  <c:v>41416</c:v>
                </c:pt>
                <c:pt idx="9640">
                  <c:v>41417</c:v>
                </c:pt>
                <c:pt idx="9641">
                  <c:v>41418</c:v>
                </c:pt>
                <c:pt idx="9642">
                  <c:v>41419</c:v>
                </c:pt>
                <c:pt idx="9643">
                  <c:v>41420</c:v>
                </c:pt>
                <c:pt idx="9644">
                  <c:v>41421</c:v>
                </c:pt>
                <c:pt idx="9645">
                  <c:v>41422</c:v>
                </c:pt>
                <c:pt idx="9646">
                  <c:v>41423</c:v>
                </c:pt>
                <c:pt idx="9647">
                  <c:v>41424</c:v>
                </c:pt>
                <c:pt idx="9648">
                  <c:v>41425</c:v>
                </c:pt>
                <c:pt idx="9649">
                  <c:v>41426</c:v>
                </c:pt>
                <c:pt idx="9650">
                  <c:v>41427</c:v>
                </c:pt>
                <c:pt idx="9651">
                  <c:v>41428</c:v>
                </c:pt>
                <c:pt idx="9652">
                  <c:v>41429</c:v>
                </c:pt>
                <c:pt idx="9653">
                  <c:v>41430</c:v>
                </c:pt>
                <c:pt idx="9654">
                  <c:v>41431</c:v>
                </c:pt>
                <c:pt idx="9655">
                  <c:v>41432</c:v>
                </c:pt>
                <c:pt idx="9656">
                  <c:v>41433</c:v>
                </c:pt>
                <c:pt idx="9657">
                  <c:v>41434</c:v>
                </c:pt>
                <c:pt idx="9658">
                  <c:v>41435</c:v>
                </c:pt>
                <c:pt idx="9659">
                  <c:v>41436</c:v>
                </c:pt>
                <c:pt idx="9660">
                  <c:v>41437</c:v>
                </c:pt>
                <c:pt idx="9661">
                  <c:v>41438</c:v>
                </c:pt>
                <c:pt idx="9662">
                  <c:v>41439</c:v>
                </c:pt>
                <c:pt idx="9663">
                  <c:v>41440</c:v>
                </c:pt>
                <c:pt idx="9664">
                  <c:v>41441</c:v>
                </c:pt>
                <c:pt idx="9665">
                  <c:v>41442</c:v>
                </c:pt>
                <c:pt idx="9666">
                  <c:v>41443</c:v>
                </c:pt>
                <c:pt idx="9667">
                  <c:v>41444</c:v>
                </c:pt>
                <c:pt idx="9668">
                  <c:v>41445</c:v>
                </c:pt>
                <c:pt idx="9669">
                  <c:v>41446</c:v>
                </c:pt>
                <c:pt idx="9670">
                  <c:v>41447</c:v>
                </c:pt>
                <c:pt idx="9671">
                  <c:v>41448</c:v>
                </c:pt>
                <c:pt idx="9672">
                  <c:v>41449</c:v>
                </c:pt>
                <c:pt idx="9673">
                  <c:v>41450</c:v>
                </c:pt>
                <c:pt idx="9674">
                  <c:v>41451</c:v>
                </c:pt>
                <c:pt idx="9675">
                  <c:v>41452</c:v>
                </c:pt>
                <c:pt idx="9676">
                  <c:v>41453</c:v>
                </c:pt>
                <c:pt idx="9677">
                  <c:v>41454</c:v>
                </c:pt>
                <c:pt idx="9678">
                  <c:v>41455</c:v>
                </c:pt>
                <c:pt idx="9679">
                  <c:v>41456</c:v>
                </c:pt>
                <c:pt idx="9680">
                  <c:v>41457</c:v>
                </c:pt>
                <c:pt idx="9681">
                  <c:v>41458</c:v>
                </c:pt>
                <c:pt idx="9682">
                  <c:v>41459</c:v>
                </c:pt>
                <c:pt idx="9683">
                  <c:v>41460</c:v>
                </c:pt>
                <c:pt idx="9684">
                  <c:v>41461</c:v>
                </c:pt>
                <c:pt idx="9685">
                  <c:v>41462</c:v>
                </c:pt>
                <c:pt idx="9686">
                  <c:v>41463</c:v>
                </c:pt>
                <c:pt idx="9687">
                  <c:v>41464</c:v>
                </c:pt>
                <c:pt idx="9688">
                  <c:v>41465</c:v>
                </c:pt>
                <c:pt idx="9689">
                  <c:v>41466</c:v>
                </c:pt>
                <c:pt idx="9690">
                  <c:v>41467</c:v>
                </c:pt>
                <c:pt idx="9691">
                  <c:v>41468</c:v>
                </c:pt>
                <c:pt idx="9692">
                  <c:v>41469</c:v>
                </c:pt>
                <c:pt idx="9693">
                  <c:v>41470</c:v>
                </c:pt>
                <c:pt idx="9694">
                  <c:v>41471</c:v>
                </c:pt>
                <c:pt idx="9695">
                  <c:v>41472</c:v>
                </c:pt>
                <c:pt idx="9696">
                  <c:v>41473</c:v>
                </c:pt>
                <c:pt idx="9697">
                  <c:v>41474</c:v>
                </c:pt>
                <c:pt idx="9698">
                  <c:v>41475</c:v>
                </c:pt>
                <c:pt idx="9699">
                  <c:v>41476</c:v>
                </c:pt>
                <c:pt idx="9700">
                  <c:v>41477</c:v>
                </c:pt>
                <c:pt idx="9701">
                  <c:v>41478</c:v>
                </c:pt>
                <c:pt idx="9702">
                  <c:v>41479</c:v>
                </c:pt>
                <c:pt idx="9703">
                  <c:v>41480</c:v>
                </c:pt>
                <c:pt idx="9704">
                  <c:v>41481</c:v>
                </c:pt>
                <c:pt idx="9705">
                  <c:v>41482</c:v>
                </c:pt>
                <c:pt idx="9706">
                  <c:v>41483</c:v>
                </c:pt>
                <c:pt idx="9707">
                  <c:v>41484</c:v>
                </c:pt>
                <c:pt idx="9708">
                  <c:v>41485</c:v>
                </c:pt>
                <c:pt idx="9709">
                  <c:v>41486</c:v>
                </c:pt>
                <c:pt idx="9710">
                  <c:v>41487</c:v>
                </c:pt>
                <c:pt idx="9711">
                  <c:v>41488</c:v>
                </c:pt>
                <c:pt idx="9712">
                  <c:v>41489</c:v>
                </c:pt>
                <c:pt idx="9713">
                  <c:v>41490</c:v>
                </c:pt>
                <c:pt idx="9714">
                  <c:v>41491</c:v>
                </c:pt>
                <c:pt idx="9715">
                  <c:v>41492</c:v>
                </c:pt>
                <c:pt idx="9716">
                  <c:v>41493</c:v>
                </c:pt>
                <c:pt idx="9717">
                  <c:v>41494</c:v>
                </c:pt>
                <c:pt idx="9718">
                  <c:v>41495</c:v>
                </c:pt>
                <c:pt idx="9719">
                  <c:v>41496</c:v>
                </c:pt>
                <c:pt idx="9720">
                  <c:v>41497</c:v>
                </c:pt>
                <c:pt idx="9721">
                  <c:v>41498</c:v>
                </c:pt>
                <c:pt idx="9722">
                  <c:v>41499</c:v>
                </c:pt>
                <c:pt idx="9723">
                  <c:v>41500</c:v>
                </c:pt>
                <c:pt idx="9724">
                  <c:v>41501</c:v>
                </c:pt>
                <c:pt idx="9725">
                  <c:v>41502</c:v>
                </c:pt>
                <c:pt idx="9726">
                  <c:v>41503</c:v>
                </c:pt>
                <c:pt idx="9727">
                  <c:v>41504</c:v>
                </c:pt>
                <c:pt idx="9728">
                  <c:v>41505</c:v>
                </c:pt>
                <c:pt idx="9729">
                  <c:v>41506</c:v>
                </c:pt>
                <c:pt idx="9730">
                  <c:v>41507</c:v>
                </c:pt>
                <c:pt idx="9731">
                  <c:v>41508</c:v>
                </c:pt>
                <c:pt idx="9732">
                  <c:v>41509</c:v>
                </c:pt>
                <c:pt idx="9733">
                  <c:v>41510</c:v>
                </c:pt>
                <c:pt idx="9734">
                  <c:v>41511</c:v>
                </c:pt>
                <c:pt idx="9735">
                  <c:v>41512</c:v>
                </c:pt>
                <c:pt idx="9736">
                  <c:v>41513</c:v>
                </c:pt>
                <c:pt idx="9737">
                  <c:v>41514</c:v>
                </c:pt>
                <c:pt idx="9738">
                  <c:v>41515</c:v>
                </c:pt>
                <c:pt idx="9739">
                  <c:v>41516</c:v>
                </c:pt>
                <c:pt idx="9740">
                  <c:v>41517</c:v>
                </c:pt>
                <c:pt idx="9741">
                  <c:v>41518</c:v>
                </c:pt>
                <c:pt idx="9742">
                  <c:v>41519</c:v>
                </c:pt>
                <c:pt idx="9743">
                  <c:v>41520</c:v>
                </c:pt>
                <c:pt idx="9744">
                  <c:v>41521</c:v>
                </c:pt>
                <c:pt idx="9745">
                  <c:v>41522</c:v>
                </c:pt>
                <c:pt idx="9746">
                  <c:v>41523</c:v>
                </c:pt>
                <c:pt idx="9747">
                  <c:v>41524</c:v>
                </c:pt>
                <c:pt idx="9748">
                  <c:v>41525</c:v>
                </c:pt>
                <c:pt idx="9749">
                  <c:v>41526</c:v>
                </c:pt>
                <c:pt idx="9750">
                  <c:v>41527</c:v>
                </c:pt>
                <c:pt idx="9751">
                  <c:v>41528</c:v>
                </c:pt>
                <c:pt idx="9752">
                  <c:v>41529</c:v>
                </c:pt>
                <c:pt idx="9753">
                  <c:v>41530</c:v>
                </c:pt>
                <c:pt idx="9754">
                  <c:v>41531</c:v>
                </c:pt>
                <c:pt idx="9755">
                  <c:v>41532</c:v>
                </c:pt>
                <c:pt idx="9756">
                  <c:v>41533</c:v>
                </c:pt>
                <c:pt idx="9757">
                  <c:v>41534</c:v>
                </c:pt>
                <c:pt idx="9758">
                  <c:v>41535</c:v>
                </c:pt>
                <c:pt idx="9759">
                  <c:v>41536</c:v>
                </c:pt>
                <c:pt idx="9760">
                  <c:v>41537</c:v>
                </c:pt>
                <c:pt idx="9761">
                  <c:v>41538</c:v>
                </c:pt>
                <c:pt idx="9762">
                  <c:v>41539</c:v>
                </c:pt>
                <c:pt idx="9763">
                  <c:v>41540</c:v>
                </c:pt>
                <c:pt idx="9764">
                  <c:v>41541</c:v>
                </c:pt>
                <c:pt idx="9765">
                  <c:v>41542</c:v>
                </c:pt>
                <c:pt idx="9766">
                  <c:v>41543</c:v>
                </c:pt>
                <c:pt idx="9767">
                  <c:v>41544</c:v>
                </c:pt>
                <c:pt idx="9768">
                  <c:v>41545</c:v>
                </c:pt>
                <c:pt idx="9769">
                  <c:v>41546</c:v>
                </c:pt>
                <c:pt idx="9770">
                  <c:v>41547</c:v>
                </c:pt>
                <c:pt idx="9771">
                  <c:v>41548</c:v>
                </c:pt>
                <c:pt idx="9772">
                  <c:v>41549</c:v>
                </c:pt>
                <c:pt idx="9773">
                  <c:v>41550</c:v>
                </c:pt>
                <c:pt idx="9774">
                  <c:v>41551</c:v>
                </c:pt>
                <c:pt idx="9775">
                  <c:v>41552</c:v>
                </c:pt>
                <c:pt idx="9776">
                  <c:v>41553</c:v>
                </c:pt>
                <c:pt idx="9777">
                  <c:v>41554</c:v>
                </c:pt>
                <c:pt idx="9778">
                  <c:v>41555</c:v>
                </c:pt>
                <c:pt idx="9779">
                  <c:v>41556</c:v>
                </c:pt>
                <c:pt idx="9780">
                  <c:v>41557</c:v>
                </c:pt>
                <c:pt idx="9781">
                  <c:v>41558</c:v>
                </c:pt>
                <c:pt idx="9782">
                  <c:v>41559</c:v>
                </c:pt>
                <c:pt idx="9783">
                  <c:v>41560</c:v>
                </c:pt>
                <c:pt idx="9784">
                  <c:v>41561</c:v>
                </c:pt>
                <c:pt idx="9785">
                  <c:v>41562</c:v>
                </c:pt>
                <c:pt idx="9786">
                  <c:v>41563</c:v>
                </c:pt>
                <c:pt idx="9787">
                  <c:v>41564</c:v>
                </c:pt>
                <c:pt idx="9788">
                  <c:v>41565</c:v>
                </c:pt>
                <c:pt idx="9789">
                  <c:v>41566</c:v>
                </c:pt>
                <c:pt idx="9790">
                  <c:v>41567</c:v>
                </c:pt>
                <c:pt idx="9791">
                  <c:v>41568</c:v>
                </c:pt>
                <c:pt idx="9792">
                  <c:v>41569</c:v>
                </c:pt>
                <c:pt idx="9793">
                  <c:v>41570</c:v>
                </c:pt>
                <c:pt idx="9794">
                  <c:v>41571</c:v>
                </c:pt>
                <c:pt idx="9795">
                  <c:v>41572</c:v>
                </c:pt>
                <c:pt idx="9796">
                  <c:v>41573</c:v>
                </c:pt>
                <c:pt idx="9797">
                  <c:v>41574</c:v>
                </c:pt>
                <c:pt idx="9798">
                  <c:v>41575</c:v>
                </c:pt>
                <c:pt idx="9799">
                  <c:v>41576</c:v>
                </c:pt>
                <c:pt idx="9800">
                  <c:v>41577</c:v>
                </c:pt>
                <c:pt idx="9801">
                  <c:v>41578</c:v>
                </c:pt>
                <c:pt idx="9802">
                  <c:v>41579</c:v>
                </c:pt>
                <c:pt idx="9803">
                  <c:v>41580</c:v>
                </c:pt>
                <c:pt idx="9804">
                  <c:v>41581</c:v>
                </c:pt>
                <c:pt idx="9805">
                  <c:v>41582</c:v>
                </c:pt>
                <c:pt idx="9806">
                  <c:v>41583</c:v>
                </c:pt>
                <c:pt idx="9807">
                  <c:v>41584</c:v>
                </c:pt>
                <c:pt idx="9808">
                  <c:v>41585</c:v>
                </c:pt>
                <c:pt idx="9809">
                  <c:v>41586</c:v>
                </c:pt>
                <c:pt idx="9810">
                  <c:v>41587</c:v>
                </c:pt>
                <c:pt idx="9811">
                  <c:v>41588</c:v>
                </c:pt>
                <c:pt idx="9812">
                  <c:v>41589</c:v>
                </c:pt>
                <c:pt idx="9813">
                  <c:v>41590</c:v>
                </c:pt>
                <c:pt idx="9814">
                  <c:v>41591</c:v>
                </c:pt>
                <c:pt idx="9815">
                  <c:v>41592</c:v>
                </c:pt>
                <c:pt idx="9816">
                  <c:v>41593</c:v>
                </c:pt>
                <c:pt idx="9817">
                  <c:v>41594</c:v>
                </c:pt>
                <c:pt idx="9818">
                  <c:v>41595</c:v>
                </c:pt>
                <c:pt idx="9819">
                  <c:v>41596</c:v>
                </c:pt>
                <c:pt idx="9820">
                  <c:v>41597</c:v>
                </c:pt>
                <c:pt idx="9821">
                  <c:v>41598</c:v>
                </c:pt>
                <c:pt idx="9822">
                  <c:v>41599</c:v>
                </c:pt>
                <c:pt idx="9823">
                  <c:v>41600</c:v>
                </c:pt>
                <c:pt idx="9824">
                  <c:v>41601</c:v>
                </c:pt>
                <c:pt idx="9825">
                  <c:v>41602</c:v>
                </c:pt>
                <c:pt idx="9826">
                  <c:v>41603</c:v>
                </c:pt>
                <c:pt idx="9827">
                  <c:v>41604</c:v>
                </c:pt>
                <c:pt idx="9828">
                  <c:v>41605</c:v>
                </c:pt>
                <c:pt idx="9829">
                  <c:v>41606</c:v>
                </c:pt>
                <c:pt idx="9830">
                  <c:v>41607</c:v>
                </c:pt>
                <c:pt idx="9831">
                  <c:v>41608</c:v>
                </c:pt>
                <c:pt idx="9832">
                  <c:v>41609</c:v>
                </c:pt>
                <c:pt idx="9833">
                  <c:v>41610</c:v>
                </c:pt>
                <c:pt idx="9834">
                  <c:v>41611</c:v>
                </c:pt>
                <c:pt idx="9835">
                  <c:v>41612</c:v>
                </c:pt>
                <c:pt idx="9836">
                  <c:v>41613</c:v>
                </c:pt>
                <c:pt idx="9837">
                  <c:v>41614</c:v>
                </c:pt>
                <c:pt idx="9838">
                  <c:v>41615</c:v>
                </c:pt>
                <c:pt idx="9839">
                  <c:v>41616</c:v>
                </c:pt>
                <c:pt idx="9840">
                  <c:v>41617</c:v>
                </c:pt>
                <c:pt idx="9841">
                  <c:v>41618</c:v>
                </c:pt>
                <c:pt idx="9842">
                  <c:v>41619</c:v>
                </c:pt>
                <c:pt idx="9843">
                  <c:v>41620</c:v>
                </c:pt>
                <c:pt idx="9844">
                  <c:v>41621</c:v>
                </c:pt>
                <c:pt idx="9845">
                  <c:v>41622</c:v>
                </c:pt>
                <c:pt idx="9846">
                  <c:v>41623</c:v>
                </c:pt>
                <c:pt idx="9847">
                  <c:v>41624</c:v>
                </c:pt>
                <c:pt idx="9848">
                  <c:v>41625</c:v>
                </c:pt>
                <c:pt idx="9849">
                  <c:v>41626</c:v>
                </c:pt>
                <c:pt idx="9850">
                  <c:v>41627</c:v>
                </c:pt>
                <c:pt idx="9851">
                  <c:v>41628</c:v>
                </c:pt>
                <c:pt idx="9852">
                  <c:v>41629</c:v>
                </c:pt>
                <c:pt idx="9853">
                  <c:v>41630</c:v>
                </c:pt>
                <c:pt idx="9854">
                  <c:v>41631</c:v>
                </c:pt>
                <c:pt idx="9855">
                  <c:v>41632</c:v>
                </c:pt>
                <c:pt idx="9856">
                  <c:v>41633</c:v>
                </c:pt>
                <c:pt idx="9857">
                  <c:v>41634</c:v>
                </c:pt>
                <c:pt idx="9858">
                  <c:v>41635</c:v>
                </c:pt>
                <c:pt idx="9859">
                  <c:v>41636</c:v>
                </c:pt>
                <c:pt idx="9860">
                  <c:v>41637</c:v>
                </c:pt>
                <c:pt idx="9861">
                  <c:v>41638</c:v>
                </c:pt>
                <c:pt idx="9862">
                  <c:v>41639</c:v>
                </c:pt>
                <c:pt idx="9863">
                  <c:v>41640</c:v>
                </c:pt>
                <c:pt idx="9864">
                  <c:v>41641</c:v>
                </c:pt>
                <c:pt idx="9865">
                  <c:v>41642</c:v>
                </c:pt>
                <c:pt idx="9866">
                  <c:v>41643</c:v>
                </c:pt>
                <c:pt idx="9867">
                  <c:v>41644</c:v>
                </c:pt>
                <c:pt idx="9868">
                  <c:v>41645</c:v>
                </c:pt>
                <c:pt idx="9869">
                  <c:v>41646</c:v>
                </c:pt>
                <c:pt idx="9870">
                  <c:v>41647</c:v>
                </c:pt>
                <c:pt idx="9871">
                  <c:v>41648</c:v>
                </c:pt>
                <c:pt idx="9872">
                  <c:v>41649</c:v>
                </c:pt>
                <c:pt idx="9873">
                  <c:v>41650</c:v>
                </c:pt>
                <c:pt idx="9874">
                  <c:v>41651</c:v>
                </c:pt>
                <c:pt idx="9875">
                  <c:v>41652</c:v>
                </c:pt>
                <c:pt idx="9876">
                  <c:v>41653</c:v>
                </c:pt>
                <c:pt idx="9877">
                  <c:v>41654</c:v>
                </c:pt>
                <c:pt idx="9878">
                  <c:v>41655</c:v>
                </c:pt>
                <c:pt idx="9879">
                  <c:v>41656</c:v>
                </c:pt>
                <c:pt idx="9880">
                  <c:v>41657</c:v>
                </c:pt>
                <c:pt idx="9881">
                  <c:v>41658</c:v>
                </c:pt>
                <c:pt idx="9882">
                  <c:v>41659</c:v>
                </c:pt>
                <c:pt idx="9883">
                  <c:v>41660</c:v>
                </c:pt>
                <c:pt idx="9884">
                  <c:v>41661</c:v>
                </c:pt>
                <c:pt idx="9885">
                  <c:v>41662</c:v>
                </c:pt>
                <c:pt idx="9886">
                  <c:v>41663</c:v>
                </c:pt>
                <c:pt idx="9887">
                  <c:v>41664</c:v>
                </c:pt>
                <c:pt idx="9888">
                  <c:v>41665</c:v>
                </c:pt>
                <c:pt idx="9889">
                  <c:v>41666</c:v>
                </c:pt>
                <c:pt idx="9890">
                  <c:v>41667</c:v>
                </c:pt>
                <c:pt idx="9891">
                  <c:v>41668</c:v>
                </c:pt>
                <c:pt idx="9892">
                  <c:v>41669</c:v>
                </c:pt>
                <c:pt idx="9893">
                  <c:v>41670</c:v>
                </c:pt>
                <c:pt idx="9894">
                  <c:v>41671</c:v>
                </c:pt>
                <c:pt idx="9895">
                  <c:v>41672</c:v>
                </c:pt>
                <c:pt idx="9896">
                  <c:v>41673</c:v>
                </c:pt>
                <c:pt idx="9897">
                  <c:v>41674</c:v>
                </c:pt>
                <c:pt idx="9898">
                  <c:v>41675</c:v>
                </c:pt>
                <c:pt idx="9899">
                  <c:v>41676</c:v>
                </c:pt>
                <c:pt idx="9900">
                  <c:v>41677</c:v>
                </c:pt>
                <c:pt idx="9901">
                  <c:v>41678</c:v>
                </c:pt>
                <c:pt idx="9902">
                  <c:v>41679</c:v>
                </c:pt>
                <c:pt idx="9903">
                  <c:v>41680</c:v>
                </c:pt>
                <c:pt idx="9904">
                  <c:v>41681</c:v>
                </c:pt>
                <c:pt idx="9905">
                  <c:v>41682</c:v>
                </c:pt>
                <c:pt idx="9906">
                  <c:v>41683</c:v>
                </c:pt>
                <c:pt idx="9907">
                  <c:v>41684</c:v>
                </c:pt>
                <c:pt idx="9908">
                  <c:v>41685</c:v>
                </c:pt>
                <c:pt idx="9909">
                  <c:v>41686</c:v>
                </c:pt>
                <c:pt idx="9910">
                  <c:v>41687</c:v>
                </c:pt>
                <c:pt idx="9911">
                  <c:v>41688</c:v>
                </c:pt>
                <c:pt idx="9912">
                  <c:v>41689</c:v>
                </c:pt>
                <c:pt idx="9913">
                  <c:v>41690</c:v>
                </c:pt>
                <c:pt idx="9914">
                  <c:v>41691</c:v>
                </c:pt>
                <c:pt idx="9915">
                  <c:v>41692</c:v>
                </c:pt>
                <c:pt idx="9916">
                  <c:v>41693</c:v>
                </c:pt>
                <c:pt idx="9917">
                  <c:v>41694</c:v>
                </c:pt>
                <c:pt idx="9918">
                  <c:v>41695</c:v>
                </c:pt>
                <c:pt idx="9919">
                  <c:v>41696</c:v>
                </c:pt>
                <c:pt idx="9920">
                  <c:v>41697</c:v>
                </c:pt>
                <c:pt idx="9921">
                  <c:v>41698</c:v>
                </c:pt>
                <c:pt idx="9922">
                  <c:v>41699</c:v>
                </c:pt>
                <c:pt idx="9923">
                  <c:v>41700</c:v>
                </c:pt>
                <c:pt idx="9924">
                  <c:v>41701</c:v>
                </c:pt>
                <c:pt idx="9925">
                  <c:v>41702</c:v>
                </c:pt>
                <c:pt idx="9926">
                  <c:v>41703</c:v>
                </c:pt>
                <c:pt idx="9927">
                  <c:v>41704</c:v>
                </c:pt>
                <c:pt idx="9928">
                  <c:v>41705</c:v>
                </c:pt>
                <c:pt idx="9929">
                  <c:v>41706</c:v>
                </c:pt>
                <c:pt idx="9930">
                  <c:v>41707</c:v>
                </c:pt>
                <c:pt idx="9931">
                  <c:v>41708</c:v>
                </c:pt>
                <c:pt idx="9932">
                  <c:v>41709</c:v>
                </c:pt>
                <c:pt idx="9933">
                  <c:v>41710</c:v>
                </c:pt>
                <c:pt idx="9934">
                  <c:v>41711</c:v>
                </c:pt>
                <c:pt idx="9935">
                  <c:v>41712</c:v>
                </c:pt>
                <c:pt idx="9936">
                  <c:v>41713</c:v>
                </c:pt>
                <c:pt idx="9937">
                  <c:v>41714</c:v>
                </c:pt>
                <c:pt idx="9938">
                  <c:v>41715</c:v>
                </c:pt>
                <c:pt idx="9939">
                  <c:v>41716</c:v>
                </c:pt>
                <c:pt idx="9940">
                  <c:v>41717</c:v>
                </c:pt>
                <c:pt idx="9941">
                  <c:v>41718</c:v>
                </c:pt>
                <c:pt idx="9942">
                  <c:v>41719</c:v>
                </c:pt>
                <c:pt idx="9943">
                  <c:v>41720</c:v>
                </c:pt>
                <c:pt idx="9944">
                  <c:v>41721</c:v>
                </c:pt>
                <c:pt idx="9945">
                  <c:v>41722</c:v>
                </c:pt>
                <c:pt idx="9946">
                  <c:v>41723</c:v>
                </c:pt>
                <c:pt idx="9947">
                  <c:v>41724</c:v>
                </c:pt>
                <c:pt idx="9948">
                  <c:v>41725</c:v>
                </c:pt>
                <c:pt idx="9949">
                  <c:v>41726</c:v>
                </c:pt>
                <c:pt idx="9950">
                  <c:v>41727</c:v>
                </c:pt>
                <c:pt idx="9951">
                  <c:v>41728</c:v>
                </c:pt>
                <c:pt idx="9952">
                  <c:v>41729</c:v>
                </c:pt>
                <c:pt idx="9953">
                  <c:v>41730</c:v>
                </c:pt>
                <c:pt idx="9954">
                  <c:v>41731</c:v>
                </c:pt>
                <c:pt idx="9955">
                  <c:v>41732</c:v>
                </c:pt>
                <c:pt idx="9956">
                  <c:v>41733</c:v>
                </c:pt>
                <c:pt idx="9957">
                  <c:v>41734</c:v>
                </c:pt>
                <c:pt idx="9958">
                  <c:v>41735</c:v>
                </c:pt>
                <c:pt idx="9959">
                  <c:v>41736</c:v>
                </c:pt>
                <c:pt idx="9960">
                  <c:v>41737</c:v>
                </c:pt>
                <c:pt idx="9961">
                  <c:v>41738</c:v>
                </c:pt>
                <c:pt idx="9962">
                  <c:v>41739</c:v>
                </c:pt>
                <c:pt idx="9963">
                  <c:v>41740</c:v>
                </c:pt>
                <c:pt idx="9964">
                  <c:v>41741</c:v>
                </c:pt>
                <c:pt idx="9965">
                  <c:v>41742</c:v>
                </c:pt>
                <c:pt idx="9966">
                  <c:v>41743</c:v>
                </c:pt>
                <c:pt idx="9967">
                  <c:v>41744</c:v>
                </c:pt>
                <c:pt idx="9968">
                  <c:v>41745</c:v>
                </c:pt>
                <c:pt idx="9969">
                  <c:v>41746</c:v>
                </c:pt>
                <c:pt idx="9970">
                  <c:v>41747</c:v>
                </c:pt>
                <c:pt idx="9971">
                  <c:v>41748</c:v>
                </c:pt>
                <c:pt idx="9972">
                  <c:v>41749</c:v>
                </c:pt>
                <c:pt idx="9973">
                  <c:v>41750</c:v>
                </c:pt>
                <c:pt idx="9974">
                  <c:v>41751</c:v>
                </c:pt>
                <c:pt idx="9975">
                  <c:v>41752</c:v>
                </c:pt>
                <c:pt idx="9976">
                  <c:v>41753</c:v>
                </c:pt>
                <c:pt idx="9977">
                  <c:v>41754</c:v>
                </c:pt>
                <c:pt idx="9978">
                  <c:v>41755</c:v>
                </c:pt>
                <c:pt idx="9979">
                  <c:v>41756</c:v>
                </c:pt>
                <c:pt idx="9980">
                  <c:v>41757</c:v>
                </c:pt>
                <c:pt idx="9981">
                  <c:v>41758</c:v>
                </c:pt>
                <c:pt idx="9982">
                  <c:v>41759</c:v>
                </c:pt>
                <c:pt idx="9983">
                  <c:v>41760</c:v>
                </c:pt>
                <c:pt idx="9984">
                  <c:v>41761</c:v>
                </c:pt>
                <c:pt idx="9985">
                  <c:v>41762</c:v>
                </c:pt>
                <c:pt idx="9986">
                  <c:v>41763</c:v>
                </c:pt>
                <c:pt idx="9987">
                  <c:v>41764</c:v>
                </c:pt>
                <c:pt idx="9988">
                  <c:v>41765</c:v>
                </c:pt>
                <c:pt idx="9989">
                  <c:v>41766</c:v>
                </c:pt>
                <c:pt idx="9990">
                  <c:v>41767</c:v>
                </c:pt>
                <c:pt idx="9991">
                  <c:v>41768</c:v>
                </c:pt>
                <c:pt idx="9992">
                  <c:v>41769</c:v>
                </c:pt>
                <c:pt idx="9993">
                  <c:v>41770</c:v>
                </c:pt>
                <c:pt idx="9994">
                  <c:v>41771</c:v>
                </c:pt>
                <c:pt idx="9995">
                  <c:v>41772</c:v>
                </c:pt>
                <c:pt idx="9996">
                  <c:v>41773</c:v>
                </c:pt>
                <c:pt idx="9997">
                  <c:v>41774</c:v>
                </c:pt>
                <c:pt idx="9998">
                  <c:v>41775</c:v>
                </c:pt>
                <c:pt idx="9999">
                  <c:v>41776</c:v>
                </c:pt>
                <c:pt idx="10000">
                  <c:v>41777</c:v>
                </c:pt>
                <c:pt idx="10001">
                  <c:v>41778</c:v>
                </c:pt>
                <c:pt idx="10002">
                  <c:v>41779</c:v>
                </c:pt>
                <c:pt idx="10003">
                  <c:v>41780</c:v>
                </c:pt>
                <c:pt idx="10004">
                  <c:v>41781</c:v>
                </c:pt>
                <c:pt idx="10005">
                  <c:v>41782</c:v>
                </c:pt>
                <c:pt idx="10006">
                  <c:v>41783</c:v>
                </c:pt>
                <c:pt idx="10007">
                  <c:v>41784</c:v>
                </c:pt>
                <c:pt idx="10008">
                  <c:v>41785</c:v>
                </c:pt>
                <c:pt idx="10009">
                  <c:v>41786</c:v>
                </c:pt>
                <c:pt idx="10010">
                  <c:v>41787</c:v>
                </c:pt>
                <c:pt idx="10011">
                  <c:v>41788</c:v>
                </c:pt>
                <c:pt idx="10012">
                  <c:v>41789</c:v>
                </c:pt>
                <c:pt idx="10013">
                  <c:v>41790</c:v>
                </c:pt>
                <c:pt idx="10014">
                  <c:v>41791</c:v>
                </c:pt>
                <c:pt idx="10015">
                  <c:v>41792</c:v>
                </c:pt>
                <c:pt idx="10016">
                  <c:v>41793</c:v>
                </c:pt>
                <c:pt idx="10017">
                  <c:v>41794</c:v>
                </c:pt>
                <c:pt idx="10018">
                  <c:v>41795</c:v>
                </c:pt>
                <c:pt idx="10019">
                  <c:v>41796</c:v>
                </c:pt>
                <c:pt idx="10020">
                  <c:v>41797</c:v>
                </c:pt>
                <c:pt idx="10021">
                  <c:v>41798</c:v>
                </c:pt>
                <c:pt idx="10022">
                  <c:v>41799</c:v>
                </c:pt>
                <c:pt idx="10023">
                  <c:v>41800</c:v>
                </c:pt>
                <c:pt idx="10024">
                  <c:v>41801</c:v>
                </c:pt>
                <c:pt idx="10025">
                  <c:v>41802</c:v>
                </c:pt>
                <c:pt idx="10026">
                  <c:v>41803</c:v>
                </c:pt>
                <c:pt idx="10027">
                  <c:v>41804</c:v>
                </c:pt>
                <c:pt idx="10028">
                  <c:v>41805</c:v>
                </c:pt>
                <c:pt idx="10029">
                  <c:v>41806</c:v>
                </c:pt>
                <c:pt idx="10030">
                  <c:v>41807</c:v>
                </c:pt>
                <c:pt idx="10031">
                  <c:v>41808</c:v>
                </c:pt>
                <c:pt idx="10032">
                  <c:v>41809</c:v>
                </c:pt>
                <c:pt idx="10033">
                  <c:v>41810</c:v>
                </c:pt>
                <c:pt idx="10034">
                  <c:v>41811</c:v>
                </c:pt>
                <c:pt idx="10035">
                  <c:v>41812</c:v>
                </c:pt>
                <c:pt idx="10036">
                  <c:v>41813</c:v>
                </c:pt>
                <c:pt idx="10037">
                  <c:v>41814</c:v>
                </c:pt>
                <c:pt idx="10038">
                  <c:v>41815</c:v>
                </c:pt>
                <c:pt idx="10039">
                  <c:v>41816</c:v>
                </c:pt>
                <c:pt idx="10040">
                  <c:v>41817</c:v>
                </c:pt>
                <c:pt idx="10041">
                  <c:v>41818</c:v>
                </c:pt>
                <c:pt idx="10042">
                  <c:v>41819</c:v>
                </c:pt>
                <c:pt idx="10043">
                  <c:v>41820</c:v>
                </c:pt>
                <c:pt idx="10044">
                  <c:v>41821</c:v>
                </c:pt>
                <c:pt idx="10045">
                  <c:v>41822</c:v>
                </c:pt>
                <c:pt idx="10046">
                  <c:v>41823</c:v>
                </c:pt>
                <c:pt idx="10047">
                  <c:v>41824</c:v>
                </c:pt>
                <c:pt idx="10048">
                  <c:v>41825</c:v>
                </c:pt>
                <c:pt idx="10049">
                  <c:v>41826</c:v>
                </c:pt>
                <c:pt idx="10050">
                  <c:v>41827</c:v>
                </c:pt>
                <c:pt idx="10051">
                  <c:v>41828</c:v>
                </c:pt>
                <c:pt idx="10052">
                  <c:v>41829</c:v>
                </c:pt>
                <c:pt idx="10053">
                  <c:v>41830</c:v>
                </c:pt>
                <c:pt idx="10054">
                  <c:v>41831</c:v>
                </c:pt>
                <c:pt idx="10055">
                  <c:v>41832</c:v>
                </c:pt>
                <c:pt idx="10056">
                  <c:v>41833</c:v>
                </c:pt>
                <c:pt idx="10057">
                  <c:v>41834</c:v>
                </c:pt>
                <c:pt idx="10058">
                  <c:v>41835</c:v>
                </c:pt>
                <c:pt idx="10059">
                  <c:v>41836</c:v>
                </c:pt>
                <c:pt idx="10060">
                  <c:v>41837</c:v>
                </c:pt>
                <c:pt idx="10061">
                  <c:v>41838</c:v>
                </c:pt>
                <c:pt idx="10062">
                  <c:v>41839</c:v>
                </c:pt>
                <c:pt idx="10063">
                  <c:v>41840</c:v>
                </c:pt>
                <c:pt idx="10064">
                  <c:v>41841</c:v>
                </c:pt>
                <c:pt idx="10065">
                  <c:v>41842</c:v>
                </c:pt>
                <c:pt idx="10066">
                  <c:v>41843</c:v>
                </c:pt>
                <c:pt idx="10067">
                  <c:v>41844</c:v>
                </c:pt>
                <c:pt idx="10068">
                  <c:v>41845</c:v>
                </c:pt>
                <c:pt idx="10069">
                  <c:v>41846</c:v>
                </c:pt>
                <c:pt idx="10070">
                  <c:v>41847</c:v>
                </c:pt>
                <c:pt idx="10071">
                  <c:v>41848</c:v>
                </c:pt>
                <c:pt idx="10072">
                  <c:v>41849</c:v>
                </c:pt>
                <c:pt idx="10073">
                  <c:v>41850</c:v>
                </c:pt>
                <c:pt idx="10074">
                  <c:v>41851</c:v>
                </c:pt>
                <c:pt idx="10075">
                  <c:v>41852</c:v>
                </c:pt>
                <c:pt idx="10076">
                  <c:v>41853</c:v>
                </c:pt>
                <c:pt idx="10077">
                  <c:v>41854</c:v>
                </c:pt>
                <c:pt idx="10078">
                  <c:v>41855</c:v>
                </c:pt>
                <c:pt idx="10079">
                  <c:v>41856</c:v>
                </c:pt>
                <c:pt idx="10080">
                  <c:v>41857</c:v>
                </c:pt>
                <c:pt idx="10081">
                  <c:v>41858</c:v>
                </c:pt>
                <c:pt idx="10082">
                  <c:v>41859</c:v>
                </c:pt>
                <c:pt idx="10083">
                  <c:v>41860</c:v>
                </c:pt>
                <c:pt idx="10084">
                  <c:v>41861</c:v>
                </c:pt>
                <c:pt idx="10085">
                  <c:v>41862</c:v>
                </c:pt>
                <c:pt idx="10086">
                  <c:v>41863</c:v>
                </c:pt>
                <c:pt idx="10087">
                  <c:v>41864</c:v>
                </c:pt>
                <c:pt idx="10088">
                  <c:v>41865</c:v>
                </c:pt>
                <c:pt idx="10089">
                  <c:v>41866</c:v>
                </c:pt>
                <c:pt idx="10090">
                  <c:v>41867</c:v>
                </c:pt>
                <c:pt idx="10091">
                  <c:v>41868</c:v>
                </c:pt>
                <c:pt idx="10092">
                  <c:v>41869</c:v>
                </c:pt>
                <c:pt idx="10093">
                  <c:v>41870</c:v>
                </c:pt>
                <c:pt idx="10094">
                  <c:v>41871</c:v>
                </c:pt>
                <c:pt idx="10095">
                  <c:v>41872</c:v>
                </c:pt>
                <c:pt idx="10096">
                  <c:v>41873</c:v>
                </c:pt>
                <c:pt idx="10097">
                  <c:v>41874</c:v>
                </c:pt>
                <c:pt idx="10098">
                  <c:v>41875</c:v>
                </c:pt>
                <c:pt idx="10099">
                  <c:v>41876</c:v>
                </c:pt>
                <c:pt idx="10100">
                  <c:v>41877</c:v>
                </c:pt>
                <c:pt idx="10101">
                  <c:v>41878</c:v>
                </c:pt>
                <c:pt idx="10102">
                  <c:v>41879</c:v>
                </c:pt>
                <c:pt idx="10103">
                  <c:v>41880</c:v>
                </c:pt>
                <c:pt idx="10104">
                  <c:v>41881</c:v>
                </c:pt>
                <c:pt idx="10105">
                  <c:v>41882</c:v>
                </c:pt>
                <c:pt idx="10106">
                  <c:v>41883</c:v>
                </c:pt>
                <c:pt idx="10107">
                  <c:v>41884</c:v>
                </c:pt>
                <c:pt idx="10108">
                  <c:v>41885</c:v>
                </c:pt>
                <c:pt idx="10109">
                  <c:v>41886</c:v>
                </c:pt>
                <c:pt idx="10110">
                  <c:v>41887</c:v>
                </c:pt>
                <c:pt idx="10111">
                  <c:v>41888</c:v>
                </c:pt>
                <c:pt idx="10112">
                  <c:v>41889</c:v>
                </c:pt>
                <c:pt idx="10113">
                  <c:v>41890</c:v>
                </c:pt>
                <c:pt idx="10114">
                  <c:v>41891</c:v>
                </c:pt>
                <c:pt idx="10115">
                  <c:v>41892</c:v>
                </c:pt>
                <c:pt idx="10116">
                  <c:v>41893</c:v>
                </c:pt>
                <c:pt idx="10117">
                  <c:v>41894</c:v>
                </c:pt>
                <c:pt idx="10118">
                  <c:v>41895</c:v>
                </c:pt>
                <c:pt idx="10119">
                  <c:v>41896</c:v>
                </c:pt>
                <c:pt idx="10120">
                  <c:v>41897</c:v>
                </c:pt>
                <c:pt idx="10121">
                  <c:v>41898</c:v>
                </c:pt>
                <c:pt idx="10122">
                  <c:v>41899</c:v>
                </c:pt>
                <c:pt idx="10123">
                  <c:v>41900</c:v>
                </c:pt>
                <c:pt idx="10124">
                  <c:v>41901</c:v>
                </c:pt>
                <c:pt idx="10125">
                  <c:v>41902</c:v>
                </c:pt>
                <c:pt idx="10126">
                  <c:v>41903</c:v>
                </c:pt>
                <c:pt idx="10127">
                  <c:v>41904</c:v>
                </c:pt>
                <c:pt idx="10128">
                  <c:v>41905</c:v>
                </c:pt>
                <c:pt idx="10129">
                  <c:v>41906</c:v>
                </c:pt>
                <c:pt idx="10130">
                  <c:v>41907</c:v>
                </c:pt>
                <c:pt idx="10131">
                  <c:v>41908</c:v>
                </c:pt>
                <c:pt idx="10132">
                  <c:v>41909</c:v>
                </c:pt>
                <c:pt idx="10133">
                  <c:v>41910</c:v>
                </c:pt>
                <c:pt idx="10134">
                  <c:v>41911</c:v>
                </c:pt>
                <c:pt idx="10135">
                  <c:v>41912</c:v>
                </c:pt>
                <c:pt idx="10136">
                  <c:v>41913</c:v>
                </c:pt>
                <c:pt idx="10137">
                  <c:v>41914</c:v>
                </c:pt>
                <c:pt idx="10138">
                  <c:v>41915</c:v>
                </c:pt>
                <c:pt idx="10139">
                  <c:v>41916</c:v>
                </c:pt>
                <c:pt idx="10140">
                  <c:v>41917</c:v>
                </c:pt>
                <c:pt idx="10141">
                  <c:v>41918</c:v>
                </c:pt>
                <c:pt idx="10142">
                  <c:v>41919</c:v>
                </c:pt>
                <c:pt idx="10143">
                  <c:v>41920</c:v>
                </c:pt>
                <c:pt idx="10144">
                  <c:v>41921</c:v>
                </c:pt>
                <c:pt idx="10145">
                  <c:v>41922</c:v>
                </c:pt>
                <c:pt idx="10146">
                  <c:v>41923</c:v>
                </c:pt>
                <c:pt idx="10147">
                  <c:v>41924</c:v>
                </c:pt>
                <c:pt idx="10148">
                  <c:v>41925</c:v>
                </c:pt>
                <c:pt idx="10149">
                  <c:v>41926</c:v>
                </c:pt>
                <c:pt idx="10150">
                  <c:v>41927</c:v>
                </c:pt>
                <c:pt idx="10151">
                  <c:v>41928</c:v>
                </c:pt>
                <c:pt idx="10152">
                  <c:v>41929</c:v>
                </c:pt>
                <c:pt idx="10153">
                  <c:v>41930</c:v>
                </c:pt>
                <c:pt idx="10154">
                  <c:v>41931</c:v>
                </c:pt>
                <c:pt idx="10155">
                  <c:v>41932</c:v>
                </c:pt>
                <c:pt idx="10156">
                  <c:v>41933</c:v>
                </c:pt>
                <c:pt idx="10157">
                  <c:v>41934</c:v>
                </c:pt>
                <c:pt idx="10158">
                  <c:v>41935</c:v>
                </c:pt>
                <c:pt idx="10159">
                  <c:v>41936</c:v>
                </c:pt>
                <c:pt idx="10160">
                  <c:v>41937</c:v>
                </c:pt>
                <c:pt idx="10161">
                  <c:v>41938</c:v>
                </c:pt>
                <c:pt idx="10162">
                  <c:v>41939</c:v>
                </c:pt>
                <c:pt idx="10163">
                  <c:v>41940</c:v>
                </c:pt>
                <c:pt idx="10164">
                  <c:v>41941</c:v>
                </c:pt>
                <c:pt idx="10165">
                  <c:v>41942</c:v>
                </c:pt>
                <c:pt idx="10166">
                  <c:v>41943</c:v>
                </c:pt>
                <c:pt idx="10167">
                  <c:v>41944</c:v>
                </c:pt>
                <c:pt idx="10168">
                  <c:v>41945</c:v>
                </c:pt>
                <c:pt idx="10169">
                  <c:v>41946</c:v>
                </c:pt>
                <c:pt idx="10170">
                  <c:v>41947</c:v>
                </c:pt>
                <c:pt idx="10171">
                  <c:v>41948</c:v>
                </c:pt>
                <c:pt idx="10172">
                  <c:v>41949</c:v>
                </c:pt>
                <c:pt idx="10173">
                  <c:v>41950</c:v>
                </c:pt>
                <c:pt idx="10174">
                  <c:v>41951</c:v>
                </c:pt>
                <c:pt idx="10175">
                  <c:v>41952</c:v>
                </c:pt>
                <c:pt idx="10176">
                  <c:v>41953</c:v>
                </c:pt>
                <c:pt idx="10177">
                  <c:v>41954</c:v>
                </c:pt>
                <c:pt idx="10178">
                  <c:v>41955</c:v>
                </c:pt>
                <c:pt idx="10179">
                  <c:v>41956</c:v>
                </c:pt>
                <c:pt idx="10180">
                  <c:v>41957</c:v>
                </c:pt>
                <c:pt idx="10181">
                  <c:v>41958</c:v>
                </c:pt>
                <c:pt idx="10182">
                  <c:v>41959</c:v>
                </c:pt>
                <c:pt idx="10183">
                  <c:v>41960</c:v>
                </c:pt>
                <c:pt idx="10184">
                  <c:v>41961</c:v>
                </c:pt>
                <c:pt idx="10185">
                  <c:v>41962</c:v>
                </c:pt>
                <c:pt idx="10186">
                  <c:v>41963</c:v>
                </c:pt>
                <c:pt idx="10187">
                  <c:v>41964</c:v>
                </c:pt>
                <c:pt idx="10188">
                  <c:v>41965</c:v>
                </c:pt>
                <c:pt idx="10189">
                  <c:v>41966</c:v>
                </c:pt>
                <c:pt idx="10190">
                  <c:v>41967</c:v>
                </c:pt>
                <c:pt idx="10191">
                  <c:v>41968</c:v>
                </c:pt>
                <c:pt idx="10192">
                  <c:v>41969</c:v>
                </c:pt>
                <c:pt idx="10193">
                  <c:v>41970</c:v>
                </c:pt>
                <c:pt idx="10194">
                  <c:v>41971</c:v>
                </c:pt>
                <c:pt idx="10195">
                  <c:v>41972</c:v>
                </c:pt>
                <c:pt idx="10196">
                  <c:v>41973</c:v>
                </c:pt>
                <c:pt idx="10197">
                  <c:v>41974</c:v>
                </c:pt>
                <c:pt idx="10198">
                  <c:v>41975</c:v>
                </c:pt>
                <c:pt idx="10199">
                  <c:v>41976</c:v>
                </c:pt>
                <c:pt idx="10200">
                  <c:v>41977</c:v>
                </c:pt>
                <c:pt idx="10201">
                  <c:v>41978</c:v>
                </c:pt>
                <c:pt idx="10202">
                  <c:v>41979</c:v>
                </c:pt>
                <c:pt idx="10203">
                  <c:v>41980</c:v>
                </c:pt>
                <c:pt idx="10204">
                  <c:v>41981</c:v>
                </c:pt>
                <c:pt idx="10205">
                  <c:v>41982</c:v>
                </c:pt>
                <c:pt idx="10206">
                  <c:v>41983</c:v>
                </c:pt>
                <c:pt idx="10207">
                  <c:v>41984</c:v>
                </c:pt>
                <c:pt idx="10208">
                  <c:v>41985</c:v>
                </c:pt>
                <c:pt idx="10209">
                  <c:v>41986</c:v>
                </c:pt>
                <c:pt idx="10210">
                  <c:v>41987</c:v>
                </c:pt>
                <c:pt idx="10211">
                  <c:v>41988</c:v>
                </c:pt>
                <c:pt idx="10212">
                  <c:v>41989</c:v>
                </c:pt>
                <c:pt idx="10213">
                  <c:v>41990</c:v>
                </c:pt>
                <c:pt idx="10214">
                  <c:v>41991</c:v>
                </c:pt>
                <c:pt idx="10215">
                  <c:v>41992</c:v>
                </c:pt>
                <c:pt idx="10216">
                  <c:v>41993</c:v>
                </c:pt>
                <c:pt idx="10217">
                  <c:v>41994</c:v>
                </c:pt>
                <c:pt idx="10218">
                  <c:v>41995</c:v>
                </c:pt>
                <c:pt idx="10219">
                  <c:v>41996</c:v>
                </c:pt>
                <c:pt idx="10220">
                  <c:v>41997</c:v>
                </c:pt>
                <c:pt idx="10221">
                  <c:v>41998</c:v>
                </c:pt>
                <c:pt idx="10222">
                  <c:v>41999</c:v>
                </c:pt>
                <c:pt idx="10223">
                  <c:v>42000</c:v>
                </c:pt>
                <c:pt idx="10224">
                  <c:v>42001</c:v>
                </c:pt>
                <c:pt idx="10225">
                  <c:v>42002</c:v>
                </c:pt>
                <c:pt idx="10226">
                  <c:v>42003</c:v>
                </c:pt>
                <c:pt idx="10227">
                  <c:v>42004</c:v>
                </c:pt>
                <c:pt idx="10228">
                  <c:v>42005</c:v>
                </c:pt>
                <c:pt idx="10229">
                  <c:v>42006</c:v>
                </c:pt>
                <c:pt idx="10230">
                  <c:v>42007</c:v>
                </c:pt>
                <c:pt idx="10231">
                  <c:v>42008</c:v>
                </c:pt>
                <c:pt idx="10232">
                  <c:v>42009</c:v>
                </c:pt>
                <c:pt idx="10233">
                  <c:v>42010</c:v>
                </c:pt>
                <c:pt idx="10234">
                  <c:v>42011</c:v>
                </c:pt>
                <c:pt idx="10235">
                  <c:v>42012</c:v>
                </c:pt>
                <c:pt idx="10236">
                  <c:v>42013</c:v>
                </c:pt>
                <c:pt idx="10237">
                  <c:v>42014</c:v>
                </c:pt>
                <c:pt idx="10238">
                  <c:v>42015</c:v>
                </c:pt>
                <c:pt idx="10239">
                  <c:v>42016</c:v>
                </c:pt>
                <c:pt idx="10240">
                  <c:v>42017</c:v>
                </c:pt>
                <c:pt idx="10241">
                  <c:v>42018</c:v>
                </c:pt>
                <c:pt idx="10242">
                  <c:v>42019</c:v>
                </c:pt>
                <c:pt idx="10243">
                  <c:v>42020</c:v>
                </c:pt>
                <c:pt idx="10244">
                  <c:v>42021</c:v>
                </c:pt>
                <c:pt idx="10245">
                  <c:v>42022</c:v>
                </c:pt>
                <c:pt idx="10246">
                  <c:v>42023</c:v>
                </c:pt>
                <c:pt idx="10247">
                  <c:v>42024</c:v>
                </c:pt>
                <c:pt idx="10248">
                  <c:v>42025</c:v>
                </c:pt>
                <c:pt idx="10249">
                  <c:v>42026</c:v>
                </c:pt>
                <c:pt idx="10250">
                  <c:v>42027</c:v>
                </c:pt>
                <c:pt idx="10251">
                  <c:v>42028</c:v>
                </c:pt>
                <c:pt idx="10252">
                  <c:v>42029</c:v>
                </c:pt>
                <c:pt idx="10253">
                  <c:v>42030</c:v>
                </c:pt>
                <c:pt idx="10254">
                  <c:v>42031</c:v>
                </c:pt>
                <c:pt idx="10255">
                  <c:v>42032</c:v>
                </c:pt>
                <c:pt idx="10256">
                  <c:v>42033</c:v>
                </c:pt>
                <c:pt idx="10257">
                  <c:v>42034</c:v>
                </c:pt>
                <c:pt idx="10258">
                  <c:v>42035</c:v>
                </c:pt>
                <c:pt idx="10259">
                  <c:v>42036</c:v>
                </c:pt>
                <c:pt idx="10260">
                  <c:v>42037</c:v>
                </c:pt>
                <c:pt idx="10261">
                  <c:v>42038</c:v>
                </c:pt>
                <c:pt idx="10262">
                  <c:v>42039</c:v>
                </c:pt>
                <c:pt idx="10263">
                  <c:v>42040</c:v>
                </c:pt>
                <c:pt idx="10264">
                  <c:v>42041</c:v>
                </c:pt>
                <c:pt idx="10265">
                  <c:v>42042</c:v>
                </c:pt>
                <c:pt idx="10266">
                  <c:v>42043</c:v>
                </c:pt>
                <c:pt idx="10267">
                  <c:v>42044</c:v>
                </c:pt>
                <c:pt idx="10268">
                  <c:v>42045</c:v>
                </c:pt>
                <c:pt idx="10269">
                  <c:v>42046</c:v>
                </c:pt>
                <c:pt idx="10270">
                  <c:v>42047</c:v>
                </c:pt>
                <c:pt idx="10271">
                  <c:v>42048</c:v>
                </c:pt>
                <c:pt idx="10272">
                  <c:v>42049</c:v>
                </c:pt>
                <c:pt idx="10273">
                  <c:v>42050</c:v>
                </c:pt>
                <c:pt idx="10274">
                  <c:v>42051</c:v>
                </c:pt>
                <c:pt idx="10275">
                  <c:v>42052</c:v>
                </c:pt>
                <c:pt idx="10276">
                  <c:v>42053</c:v>
                </c:pt>
                <c:pt idx="10277">
                  <c:v>42054</c:v>
                </c:pt>
                <c:pt idx="10278">
                  <c:v>42055</c:v>
                </c:pt>
                <c:pt idx="10279">
                  <c:v>42056</c:v>
                </c:pt>
                <c:pt idx="10280">
                  <c:v>42057</c:v>
                </c:pt>
                <c:pt idx="10281">
                  <c:v>42058</c:v>
                </c:pt>
                <c:pt idx="10282">
                  <c:v>42059</c:v>
                </c:pt>
                <c:pt idx="10283">
                  <c:v>42060</c:v>
                </c:pt>
                <c:pt idx="10284">
                  <c:v>42061</c:v>
                </c:pt>
                <c:pt idx="10285">
                  <c:v>42062</c:v>
                </c:pt>
                <c:pt idx="10286">
                  <c:v>42063</c:v>
                </c:pt>
                <c:pt idx="10287">
                  <c:v>42064</c:v>
                </c:pt>
                <c:pt idx="10288">
                  <c:v>42065</c:v>
                </c:pt>
                <c:pt idx="10289">
                  <c:v>42066</c:v>
                </c:pt>
                <c:pt idx="10290">
                  <c:v>42067</c:v>
                </c:pt>
                <c:pt idx="10291">
                  <c:v>42068</c:v>
                </c:pt>
                <c:pt idx="10292">
                  <c:v>42069</c:v>
                </c:pt>
                <c:pt idx="10293">
                  <c:v>42070</c:v>
                </c:pt>
                <c:pt idx="10294">
                  <c:v>42071</c:v>
                </c:pt>
                <c:pt idx="10295">
                  <c:v>42072</c:v>
                </c:pt>
                <c:pt idx="10296">
                  <c:v>42073</c:v>
                </c:pt>
                <c:pt idx="10297">
                  <c:v>42074</c:v>
                </c:pt>
                <c:pt idx="10298">
                  <c:v>42075</c:v>
                </c:pt>
                <c:pt idx="10299">
                  <c:v>42076</c:v>
                </c:pt>
                <c:pt idx="10300">
                  <c:v>42077</c:v>
                </c:pt>
                <c:pt idx="10301">
                  <c:v>42078</c:v>
                </c:pt>
                <c:pt idx="10302">
                  <c:v>42079</c:v>
                </c:pt>
                <c:pt idx="10303">
                  <c:v>42080</c:v>
                </c:pt>
                <c:pt idx="10304">
                  <c:v>42081</c:v>
                </c:pt>
                <c:pt idx="10305">
                  <c:v>42082</c:v>
                </c:pt>
                <c:pt idx="10306">
                  <c:v>42083</c:v>
                </c:pt>
                <c:pt idx="10307">
                  <c:v>42084</c:v>
                </c:pt>
                <c:pt idx="10308">
                  <c:v>42085</c:v>
                </c:pt>
                <c:pt idx="10309">
                  <c:v>42086</c:v>
                </c:pt>
                <c:pt idx="10310">
                  <c:v>42087</c:v>
                </c:pt>
                <c:pt idx="10311">
                  <c:v>42088</c:v>
                </c:pt>
                <c:pt idx="10312">
                  <c:v>42089</c:v>
                </c:pt>
                <c:pt idx="10313">
                  <c:v>42090</c:v>
                </c:pt>
                <c:pt idx="10314">
                  <c:v>42091</c:v>
                </c:pt>
                <c:pt idx="10315">
                  <c:v>42092</c:v>
                </c:pt>
                <c:pt idx="10316">
                  <c:v>42093</c:v>
                </c:pt>
                <c:pt idx="10317">
                  <c:v>42094</c:v>
                </c:pt>
                <c:pt idx="10318">
                  <c:v>42095</c:v>
                </c:pt>
                <c:pt idx="10319">
                  <c:v>42096</c:v>
                </c:pt>
                <c:pt idx="10320">
                  <c:v>42097</c:v>
                </c:pt>
                <c:pt idx="10321">
                  <c:v>42098</c:v>
                </c:pt>
                <c:pt idx="10322">
                  <c:v>42099</c:v>
                </c:pt>
                <c:pt idx="10323">
                  <c:v>42100</c:v>
                </c:pt>
                <c:pt idx="10324">
                  <c:v>42101</c:v>
                </c:pt>
                <c:pt idx="10325">
                  <c:v>42102</c:v>
                </c:pt>
                <c:pt idx="10326">
                  <c:v>42103</c:v>
                </c:pt>
                <c:pt idx="10327">
                  <c:v>42104</c:v>
                </c:pt>
                <c:pt idx="10328">
                  <c:v>42105</c:v>
                </c:pt>
                <c:pt idx="10329">
                  <c:v>42106</c:v>
                </c:pt>
                <c:pt idx="10330">
                  <c:v>42107</c:v>
                </c:pt>
                <c:pt idx="10331">
                  <c:v>42108</c:v>
                </c:pt>
                <c:pt idx="10332">
                  <c:v>42109</c:v>
                </c:pt>
                <c:pt idx="10333">
                  <c:v>42110</c:v>
                </c:pt>
                <c:pt idx="10334">
                  <c:v>42111</c:v>
                </c:pt>
                <c:pt idx="10335">
                  <c:v>42112</c:v>
                </c:pt>
                <c:pt idx="10336">
                  <c:v>42113</c:v>
                </c:pt>
                <c:pt idx="10337">
                  <c:v>42114</c:v>
                </c:pt>
                <c:pt idx="10338">
                  <c:v>42115</c:v>
                </c:pt>
                <c:pt idx="10339">
                  <c:v>42116</c:v>
                </c:pt>
                <c:pt idx="10340">
                  <c:v>42117</c:v>
                </c:pt>
                <c:pt idx="10341">
                  <c:v>42118</c:v>
                </c:pt>
                <c:pt idx="10342">
                  <c:v>42119</c:v>
                </c:pt>
                <c:pt idx="10343">
                  <c:v>42120</c:v>
                </c:pt>
                <c:pt idx="10344">
                  <c:v>42121</c:v>
                </c:pt>
                <c:pt idx="10345">
                  <c:v>42122</c:v>
                </c:pt>
                <c:pt idx="10346">
                  <c:v>42123</c:v>
                </c:pt>
                <c:pt idx="10347">
                  <c:v>42124</c:v>
                </c:pt>
                <c:pt idx="10348">
                  <c:v>42125</c:v>
                </c:pt>
                <c:pt idx="10349">
                  <c:v>42126</c:v>
                </c:pt>
                <c:pt idx="10350">
                  <c:v>42127</c:v>
                </c:pt>
                <c:pt idx="10351">
                  <c:v>42128</c:v>
                </c:pt>
                <c:pt idx="10352">
                  <c:v>42129</c:v>
                </c:pt>
                <c:pt idx="10353">
                  <c:v>42130</c:v>
                </c:pt>
                <c:pt idx="10354">
                  <c:v>42131</c:v>
                </c:pt>
                <c:pt idx="10355">
                  <c:v>42132</c:v>
                </c:pt>
                <c:pt idx="10356">
                  <c:v>42133</c:v>
                </c:pt>
                <c:pt idx="10357">
                  <c:v>42134</c:v>
                </c:pt>
                <c:pt idx="10358">
                  <c:v>42135</c:v>
                </c:pt>
                <c:pt idx="10359">
                  <c:v>42136</c:v>
                </c:pt>
                <c:pt idx="10360">
                  <c:v>42137</c:v>
                </c:pt>
                <c:pt idx="10361">
                  <c:v>42138</c:v>
                </c:pt>
                <c:pt idx="10362">
                  <c:v>42139</c:v>
                </c:pt>
                <c:pt idx="10363">
                  <c:v>42140</c:v>
                </c:pt>
                <c:pt idx="10364">
                  <c:v>42141</c:v>
                </c:pt>
                <c:pt idx="10365">
                  <c:v>42142</c:v>
                </c:pt>
                <c:pt idx="10366">
                  <c:v>42143</c:v>
                </c:pt>
                <c:pt idx="10367">
                  <c:v>42144</c:v>
                </c:pt>
                <c:pt idx="10368">
                  <c:v>42145</c:v>
                </c:pt>
                <c:pt idx="10369">
                  <c:v>42146</c:v>
                </c:pt>
                <c:pt idx="10370">
                  <c:v>42147</c:v>
                </c:pt>
                <c:pt idx="10371">
                  <c:v>42148</c:v>
                </c:pt>
                <c:pt idx="10372">
                  <c:v>42149</c:v>
                </c:pt>
                <c:pt idx="10373">
                  <c:v>42150</c:v>
                </c:pt>
                <c:pt idx="10374">
                  <c:v>42151</c:v>
                </c:pt>
                <c:pt idx="10375">
                  <c:v>42152</c:v>
                </c:pt>
                <c:pt idx="10376">
                  <c:v>42153</c:v>
                </c:pt>
                <c:pt idx="10377">
                  <c:v>42154</c:v>
                </c:pt>
                <c:pt idx="10378">
                  <c:v>42155</c:v>
                </c:pt>
                <c:pt idx="10379">
                  <c:v>42156</c:v>
                </c:pt>
                <c:pt idx="10380">
                  <c:v>42157</c:v>
                </c:pt>
                <c:pt idx="10381">
                  <c:v>42158</c:v>
                </c:pt>
                <c:pt idx="10382">
                  <c:v>42159</c:v>
                </c:pt>
                <c:pt idx="10383">
                  <c:v>42160</c:v>
                </c:pt>
                <c:pt idx="10384">
                  <c:v>42161</c:v>
                </c:pt>
                <c:pt idx="10385">
                  <c:v>42162</c:v>
                </c:pt>
                <c:pt idx="10386">
                  <c:v>42163</c:v>
                </c:pt>
                <c:pt idx="10387">
                  <c:v>42164</c:v>
                </c:pt>
                <c:pt idx="10388">
                  <c:v>42165</c:v>
                </c:pt>
                <c:pt idx="10389">
                  <c:v>42166</c:v>
                </c:pt>
                <c:pt idx="10390">
                  <c:v>42167</c:v>
                </c:pt>
                <c:pt idx="10391">
                  <c:v>42168</c:v>
                </c:pt>
                <c:pt idx="10392">
                  <c:v>42169</c:v>
                </c:pt>
                <c:pt idx="10393">
                  <c:v>42170</c:v>
                </c:pt>
                <c:pt idx="10394">
                  <c:v>42171</c:v>
                </c:pt>
                <c:pt idx="10395">
                  <c:v>42172</c:v>
                </c:pt>
                <c:pt idx="10396">
                  <c:v>42173</c:v>
                </c:pt>
                <c:pt idx="10397">
                  <c:v>42174</c:v>
                </c:pt>
                <c:pt idx="10398">
                  <c:v>42175</c:v>
                </c:pt>
                <c:pt idx="10399">
                  <c:v>42176</c:v>
                </c:pt>
                <c:pt idx="10400">
                  <c:v>42177</c:v>
                </c:pt>
                <c:pt idx="10401">
                  <c:v>42178</c:v>
                </c:pt>
                <c:pt idx="10402">
                  <c:v>42179</c:v>
                </c:pt>
                <c:pt idx="10403">
                  <c:v>42180</c:v>
                </c:pt>
                <c:pt idx="10404">
                  <c:v>42181</c:v>
                </c:pt>
                <c:pt idx="10405">
                  <c:v>42182</c:v>
                </c:pt>
                <c:pt idx="10406">
                  <c:v>42183</c:v>
                </c:pt>
                <c:pt idx="10407">
                  <c:v>42184</c:v>
                </c:pt>
                <c:pt idx="10408">
                  <c:v>42185</c:v>
                </c:pt>
                <c:pt idx="10409">
                  <c:v>42186</c:v>
                </c:pt>
                <c:pt idx="10410">
                  <c:v>42187</c:v>
                </c:pt>
                <c:pt idx="10411">
                  <c:v>42188</c:v>
                </c:pt>
                <c:pt idx="10412">
                  <c:v>42189</c:v>
                </c:pt>
                <c:pt idx="10413">
                  <c:v>42190</c:v>
                </c:pt>
                <c:pt idx="10414">
                  <c:v>42191</c:v>
                </c:pt>
                <c:pt idx="10415">
                  <c:v>42192</c:v>
                </c:pt>
                <c:pt idx="10416">
                  <c:v>42193</c:v>
                </c:pt>
                <c:pt idx="10417">
                  <c:v>42194</c:v>
                </c:pt>
                <c:pt idx="10418">
                  <c:v>42195</c:v>
                </c:pt>
                <c:pt idx="10419">
                  <c:v>42196</c:v>
                </c:pt>
                <c:pt idx="10420">
                  <c:v>42197</c:v>
                </c:pt>
                <c:pt idx="10421">
                  <c:v>42198</c:v>
                </c:pt>
                <c:pt idx="10422">
                  <c:v>42199</c:v>
                </c:pt>
                <c:pt idx="10423">
                  <c:v>42200</c:v>
                </c:pt>
                <c:pt idx="10424">
                  <c:v>42201</c:v>
                </c:pt>
                <c:pt idx="10425">
                  <c:v>42202</c:v>
                </c:pt>
                <c:pt idx="10426">
                  <c:v>42203</c:v>
                </c:pt>
                <c:pt idx="10427">
                  <c:v>42204</c:v>
                </c:pt>
                <c:pt idx="10428">
                  <c:v>42205</c:v>
                </c:pt>
                <c:pt idx="10429">
                  <c:v>42206</c:v>
                </c:pt>
                <c:pt idx="10430">
                  <c:v>42207</c:v>
                </c:pt>
                <c:pt idx="10431">
                  <c:v>42208</c:v>
                </c:pt>
                <c:pt idx="10432">
                  <c:v>42209</c:v>
                </c:pt>
                <c:pt idx="10433">
                  <c:v>42210</c:v>
                </c:pt>
                <c:pt idx="10434">
                  <c:v>42211</c:v>
                </c:pt>
                <c:pt idx="10435">
                  <c:v>42212</c:v>
                </c:pt>
                <c:pt idx="10436">
                  <c:v>42213</c:v>
                </c:pt>
                <c:pt idx="10437">
                  <c:v>42214</c:v>
                </c:pt>
                <c:pt idx="10438">
                  <c:v>42215</c:v>
                </c:pt>
                <c:pt idx="10439">
                  <c:v>42216</c:v>
                </c:pt>
                <c:pt idx="10440">
                  <c:v>42217</c:v>
                </c:pt>
                <c:pt idx="10441">
                  <c:v>42218</c:v>
                </c:pt>
                <c:pt idx="10442">
                  <c:v>42219</c:v>
                </c:pt>
                <c:pt idx="10443">
                  <c:v>42220</c:v>
                </c:pt>
                <c:pt idx="10444">
                  <c:v>42221</c:v>
                </c:pt>
                <c:pt idx="10445">
                  <c:v>42222</c:v>
                </c:pt>
                <c:pt idx="10446">
                  <c:v>42223</c:v>
                </c:pt>
                <c:pt idx="10447">
                  <c:v>42224</c:v>
                </c:pt>
                <c:pt idx="10448">
                  <c:v>42225</c:v>
                </c:pt>
                <c:pt idx="10449">
                  <c:v>42226</c:v>
                </c:pt>
                <c:pt idx="10450">
                  <c:v>42227</c:v>
                </c:pt>
                <c:pt idx="10451">
                  <c:v>42228</c:v>
                </c:pt>
                <c:pt idx="10452">
                  <c:v>42229</c:v>
                </c:pt>
                <c:pt idx="10453">
                  <c:v>42230</c:v>
                </c:pt>
                <c:pt idx="10454">
                  <c:v>42231</c:v>
                </c:pt>
                <c:pt idx="10455">
                  <c:v>42232</c:v>
                </c:pt>
                <c:pt idx="10456">
                  <c:v>42233</c:v>
                </c:pt>
                <c:pt idx="10457">
                  <c:v>42234</c:v>
                </c:pt>
                <c:pt idx="10458">
                  <c:v>42235</c:v>
                </c:pt>
                <c:pt idx="10459">
                  <c:v>42236</c:v>
                </c:pt>
                <c:pt idx="10460">
                  <c:v>42237</c:v>
                </c:pt>
                <c:pt idx="10461">
                  <c:v>42238</c:v>
                </c:pt>
                <c:pt idx="10462">
                  <c:v>42239</c:v>
                </c:pt>
                <c:pt idx="10463">
                  <c:v>42240</c:v>
                </c:pt>
                <c:pt idx="10464">
                  <c:v>42241</c:v>
                </c:pt>
                <c:pt idx="10465">
                  <c:v>42242</c:v>
                </c:pt>
                <c:pt idx="10466">
                  <c:v>42243</c:v>
                </c:pt>
                <c:pt idx="10467">
                  <c:v>42244</c:v>
                </c:pt>
                <c:pt idx="10468">
                  <c:v>42245</c:v>
                </c:pt>
                <c:pt idx="10469">
                  <c:v>42246</c:v>
                </c:pt>
                <c:pt idx="10470">
                  <c:v>42247</c:v>
                </c:pt>
                <c:pt idx="10471">
                  <c:v>42248</c:v>
                </c:pt>
                <c:pt idx="10472">
                  <c:v>42249</c:v>
                </c:pt>
                <c:pt idx="10473">
                  <c:v>42250</c:v>
                </c:pt>
                <c:pt idx="10474">
                  <c:v>42251</c:v>
                </c:pt>
                <c:pt idx="10475">
                  <c:v>42252</c:v>
                </c:pt>
                <c:pt idx="10476">
                  <c:v>42253</c:v>
                </c:pt>
                <c:pt idx="10477">
                  <c:v>42254</c:v>
                </c:pt>
                <c:pt idx="10478">
                  <c:v>42255</c:v>
                </c:pt>
                <c:pt idx="10479">
                  <c:v>42256</c:v>
                </c:pt>
                <c:pt idx="10480">
                  <c:v>42257</c:v>
                </c:pt>
                <c:pt idx="10481">
                  <c:v>42258</c:v>
                </c:pt>
                <c:pt idx="10482">
                  <c:v>42259</c:v>
                </c:pt>
                <c:pt idx="10483">
                  <c:v>42260</c:v>
                </c:pt>
                <c:pt idx="10484">
                  <c:v>42261</c:v>
                </c:pt>
                <c:pt idx="10485">
                  <c:v>42262</c:v>
                </c:pt>
                <c:pt idx="10486">
                  <c:v>42263</c:v>
                </c:pt>
                <c:pt idx="10487">
                  <c:v>42264</c:v>
                </c:pt>
                <c:pt idx="10488">
                  <c:v>42265</c:v>
                </c:pt>
                <c:pt idx="10489">
                  <c:v>42266</c:v>
                </c:pt>
                <c:pt idx="10490">
                  <c:v>42267</c:v>
                </c:pt>
                <c:pt idx="10491">
                  <c:v>42268</c:v>
                </c:pt>
                <c:pt idx="10492">
                  <c:v>42269</c:v>
                </c:pt>
                <c:pt idx="10493">
                  <c:v>42270</c:v>
                </c:pt>
                <c:pt idx="10494">
                  <c:v>42271</c:v>
                </c:pt>
                <c:pt idx="10495">
                  <c:v>42272</c:v>
                </c:pt>
                <c:pt idx="10496">
                  <c:v>42273</c:v>
                </c:pt>
                <c:pt idx="10497">
                  <c:v>42274</c:v>
                </c:pt>
                <c:pt idx="10498">
                  <c:v>42275</c:v>
                </c:pt>
                <c:pt idx="10499">
                  <c:v>42276</c:v>
                </c:pt>
                <c:pt idx="10500">
                  <c:v>42277</c:v>
                </c:pt>
                <c:pt idx="10501">
                  <c:v>42278</c:v>
                </c:pt>
                <c:pt idx="10502">
                  <c:v>42279</c:v>
                </c:pt>
                <c:pt idx="10503">
                  <c:v>42280</c:v>
                </c:pt>
                <c:pt idx="10504">
                  <c:v>42281</c:v>
                </c:pt>
                <c:pt idx="10505">
                  <c:v>42282</c:v>
                </c:pt>
                <c:pt idx="10506">
                  <c:v>42283</c:v>
                </c:pt>
                <c:pt idx="10507">
                  <c:v>42284</c:v>
                </c:pt>
                <c:pt idx="10508">
                  <c:v>42285</c:v>
                </c:pt>
                <c:pt idx="10509">
                  <c:v>42286</c:v>
                </c:pt>
                <c:pt idx="10510">
                  <c:v>42287</c:v>
                </c:pt>
                <c:pt idx="10511">
                  <c:v>42288</c:v>
                </c:pt>
                <c:pt idx="10512">
                  <c:v>42289</c:v>
                </c:pt>
                <c:pt idx="10513">
                  <c:v>42290</c:v>
                </c:pt>
                <c:pt idx="10514">
                  <c:v>42291</c:v>
                </c:pt>
                <c:pt idx="10515">
                  <c:v>42292</c:v>
                </c:pt>
                <c:pt idx="10516">
                  <c:v>42293</c:v>
                </c:pt>
                <c:pt idx="10517">
                  <c:v>42294</c:v>
                </c:pt>
                <c:pt idx="10518">
                  <c:v>42295</c:v>
                </c:pt>
                <c:pt idx="10519">
                  <c:v>42296</c:v>
                </c:pt>
                <c:pt idx="10520">
                  <c:v>42297</c:v>
                </c:pt>
                <c:pt idx="10521">
                  <c:v>42298</c:v>
                </c:pt>
                <c:pt idx="10522">
                  <c:v>42299</c:v>
                </c:pt>
                <c:pt idx="10523">
                  <c:v>42300</c:v>
                </c:pt>
                <c:pt idx="10524">
                  <c:v>42301</c:v>
                </c:pt>
                <c:pt idx="10525">
                  <c:v>42302</c:v>
                </c:pt>
                <c:pt idx="10526">
                  <c:v>42303</c:v>
                </c:pt>
                <c:pt idx="10527">
                  <c:v>42304</c:v>
                </c:pt>
                <c:pt idx="10528">
                  <c:v>42305</c:v>
                </c:pt>
                <c:pt idx="10529">
                  <c:v>42306</c:v>
                </c:pt>
                <c:pt idx="10530">
                  <c:v>42307</c:v>
                </c:pt>
                <c:pt idx="10531">
                  <c:v>42308</c:v>
                </c:pt>
                <c:pt idx="10532">
                  <c:v>42309</c:v>
                </c:pt>
                <c:pt idx="10533">
                  <c:v>42310</c:v>
                </c:pt>
                <c:pt idx="10534">
                  <c:v>42311</c:v>
                </c:pt>
                <c:pt idx="10535">
                  <c:v>42312</c:v>
                </c:pt>
                <c:pt idx="10536">
                  <c:v>42313</c:v>
                </c:pt>
                <c:pt idx="10537">
                  <c:v>42314</c:v>
                </c:pt>
                <c:pt idx="10538">
                  <c:v>42315</c:v>
                </c:pt>
                <c:pt idx="10539">
                  <c:v>42316</c:v>
                </c:pt>
                <c:pt idx="10540">
                  <c:v>42317</c:v>
                </c:pt>
                <c:pt idx="10541">
                  <c:v>42318</c:v>
                </c:pt>
                <c:pt idx="10542">
                  <c:v>42319</c:v>
                </c:pt>
                <c:pt idx="10543">
                  <c:v>42320</c:v>
                </c:pt>
                <c:pt idx="10544">
                  <c:v>42321</c:v>
                </c:pt>
                <c:pt idx="10545">
                  <c:v>42322</c:v>
                </c:pt>
                <c:pt idx="10546">
                  <c:v>42323</c:v>
                </c:pt>
                <c:pt idx="10547">
                  <c:v>42324</c:v>
                </c:pt>
                <c:pt idx="10548">
                  <c:v>42325</c:v>
                </c:pt>
                <c:pt idx="10549">
                  <c:v>42326</c:v>
                </c:pt>
                <c:pt idx="10550">
                  <c:v>42327</c:v>
                </c:pt>
                <c:pt idx="10551">
                  <c:v>42328</c:v>
                </c:pt>
                <c:pt idx="10552">
                  <c:v>42329</c:v>
                </c:pt>
                <c:pt idx="10553">
                  <c:v>42330</c:v>
                </c:pt>
                <c:pt idx="10554">
                  <c:v>42331</c:v>
                </c:pt>
                <c:pt idx="10555">
                  <c:v>42332</c:v>
                </c:pt>
                <c:pt idx="10556">
                  <c:v>42333</c:v>
                </c:pt>
                <c:pt idx="10557">
                  <c:v>42334</c:v>
                </c:pt>
                <c:pt idx="10558">
                  <c:v>42335</c:v>
                </c:pt>
                <c:pt idx="10559">
                  <c:v>42336</c:v>
                </c:pt>
                <c:pt idx="10560">
                  <c:v>42337</c:v>
                </c:pt>
                <c:pt idx="10561">
                  <c:v>42338</c:v>
                </c:pt>
                <c:pt idx="10562">
                  <c:v>42339</c:v>
                </c:pt>
                <c:pt idx="10563">
                  <c:v>42340</c:v>
                </c:pt>
                <c:pt idx="10564">
                  <c:v>42341</c:v>
                </c:pt>
                <c:pt idx="10565">
                  <c:v>42342</c:v>
                </c:pt>
                <c:pt idx="10566">
                  <c:v>42343</c:v>
                </c:pt>
                <c:pt idx="10567">
                  <c:v>42344</c:v>
                </c:pt>
                <c:pt idx="10568">
                  <c:v>42345</c:v>
                </c:pt>
                <c:pt idx="10569">
                  <c:v>42346</c:v>
                </c:pt>
                <c:pt idx="10570">
                  <c:v>42347</c:v>
                </c:pt>
                <c:pt idx="10571">
                  <c:v>42348</c:v>
                </c:pt>
                <c:pt idx="10572">
                  <c:v>42349</c:v>
                </c:pt>
                <c:pt idx="10573">
                  <c:v>42350</c:v>
                </c:pt>
                <c:pt idx="10574">
                  <c:v>42351</c:v>
                </c:pt>
                <c:pt idx="10575">
                  <c:v>42352</c:v>
                </c:pt>
                <c:pt idx="10576">
                  <c:v>42353</c:v>
                </c:pt>
                <c:pt idx="10577">
                  <c:v>42354</c:v>
                </c:pt>
                <c:pt idx="10578">
                  <c:v>42355</c:v>
                </c:pt>
                <c:pt idx="10579">
                  <c:v>42356</c:v>
                </c:pt>
                <c:pt idx="10580">
                  <c:v>42357</c:v>
                </c:pt>
                <c:pt idx="10581">
                  <c:v>42358</c:v>
                </c:pt>
                <c:pt idx="10582">
                  <c:v>42359</c:v>
                </c:pt>
                <c:pt idx="10583">
                  <c:v>42360</c:v>
                </c:pt>
                <c:pt idx="10584">
                  <c:v>42361</c:v>
                </c:pt>
                <c:pt idx="10585">
                  <c:v>42362</c:v>
                </c:pt>
                <c:pt idx="10586">
                  <c:v>42363</c:v>
                </c:pt>
                <c:pt idx="10587">
                  <c:v>42364</c:v>
                </c:pt>
                <c:pt idx="10588">
                  <c:v>42365</c:v>
                </c:pt>
                <c:pt idx="10589">
                  <c:v>42366</c:v>
                </c:pt>
                <c:pt idx="10590">
                  <c:v>42367</c:v>
                </c:pt>
                <c:pt idx="10591">
                  <c:v>42368</c:v>
                </c:pt>
                <c:pt idx="10592">
                  <c:v>42369</c:v>
                </c:pt>
                <c:pt idx="10593">
                  <c:v>42370</c:v>
                </c:pt>
                <c:pt idx="10594">
                  <c:v>42371</c:v>
                </c:pt>
                <c:pt idx="10595">
                  <c:v>42372</c:v>
                </c:pt>
                <c:pt idx="10596">
                  <c:v>42373</c:v>
                </c:pt>
                <c:pt idx="10597">
                  <c:v>42374</c:v>
                </c:pt>
                <c:pt idx="10598">
                  <c:v>42375</c:v>
                </c:pt>
                <c:pt idx="10599">
                  <c:v>42376</c:v>
                </c:pt>
                <c:pt idx="10600">
                  <c:v>42377</c:v>
                </c:pt>
                <c:pt idx="10601">
                  <c:v>42378</c:v>
                </c:pt>
                <c:pt idx="10602">
                  <c:v>42379</c:v>
                </c:pt>
                <c:pt idx="10603">
                  <c:v>42380</c:v>
                </c:pt>
                <c:pt idx="10604">
                  <c:v>42381</c:v>
                </c:pt>
                <c:pt idx="10605">
                  <c:v>42382</c:v>
                </c:pt>
                <c:pt idx="10606">
                  <c:v>42383</c:v>
                </c:pt>
                <c:pt idx="10607">
                  <c:v>42384</c:v>
                </c:pt>
                <c:pt idx="10608">
                  <c:v>42385</c:v>
                </c:pt>
                <c:pt idx="10609">
                  <c:v>42386</c:v>
                </c:pt>
                <c:pt idx="10610">
                  <c:v>42387</c:v>
                </c:pt>
                <c:pt idx="10611">
                  <c:v>42388</c:v>
                </c:pt>
                <c:pt idx="10612">
                  <c:v>42389</c:v>
                </c:pt>
                <c:pt idx="10613">
                  <c:v>42390</c:v>
                </c:pt>
                <c:pt idx="10614">
                  <c:v>42391</c:v>
                </c:pt>
                <c:pt idx="10615">
                  <c:v>42392</c:v>
                </c:pt>
                <c:pt idx="10616">
                  <c:v>42393</c:v>
                </c:pt>
                <c:pt idx="10617">
                  <c:v>42394</c:v>
                </c:pt>
                <c:pt idx="10618">
                  <c:v>42395</c:v>
                </c:pt>
                <c:pt idx="10619">
                  <c:v>42396</c:v>
                </c:pt>
                <c:pt idx="10620">
                  <c:v>42397</c:v>
                </c:pt>
                <c:pt idx="10621">
                  <c:v>42398</c:v>
                </c:pt>
                <c:pt idx="10622">
                  <c:v>42399</c:v>
                </c:pt>
                <c:pt idx="10623">
                  <c:v>42400</c:v>
                </c:pt>
                <c:pt idx="10624">
                  <c:v>42401</c:v>
                </c:pt>
                <c:pt idx="10625">
                  <c:v>42402</c:v>
                </c:pt>
                <c:pt idx="10626">
                  <c:v>42403</c:v>
                </c:pt>
                <c:pt idx="10627">
                  <c:v>42404</c:v>
                </c:pt>
                <c:pt idx="10628">
                  <c:v>42405</c:v>
                </c:pt>
                <c:pt idx="10629">
                  <c:v>42406</c:v>
                </c:pt>
                <c:pt idx="10630">
                  <c:v>42407</c:v>
                </c:pt>
                <c:pt idx="10631">
                  <c:v>42408</c:v>
                </c:pt>
                <c:pt idx="10632">
                  <c:v>42409</c:v>
                </c:pt>
                <c:pt idx="10633">
                  <c:v>42410</c:v>
                </c:pt>
                <c:pt idx="10634">
                  <c:v>42411</c:v>
                </c:pt>
                <c:pt idx="10635">
                  <c:v>42412</c:v>
                </c:pt>
                <c:pt idx="10636">
                  <c:v>42413</c:v>
                </c:pt>
                <c:pt idx="10637">
                  <c:v>42414</c:v>
                </c:pt>
                <c:pt idx="10638">
                  <c:v>42415</c:v>
                </c:pt>
                <c:pt idx="10639">
                  <c:v>42416</c:v>
                </c:pt>
                <c:pt idx="10640">
                  <c:v>42417</c:v>
                </c:pt>
                <c:pt idx="10641">
                  <c:v>42418</c:v>
                </c:pt>
                <c:pt idx="10642">
                  <c:v>42419</c:v>
                </c:pt>
                <c:pt idx="10643">
                  <c:v>42420</c:v>
                </c:pt>
                <c:pt idx="10644">
                  <c:v>42421</c:v>
                </c:pt>
                <c:pt idx="10645">
                  <c:v>42422</c:v>
                </c:pt>
                <c:pt idx="10646">
                  <c:v>42423</c:v>
                </c:pt>
                <c:pt idx="10647">
                  <c:v>42424</c:v>
                </c:pt>
                <c:pt idx="10648">
                  <c:v>42425</c:v>
                </c:pt>
                <c:pt idx="10649">
                  <c:v>42426</c:v>
                </c:pt>
                <c:pt idx="10650">
                  <c:v>42427</c:v>
                </c:pt>
                <c:pt idx="10651">
                  <c:v>42428</c:v>
                </c:pt>
                <c:pt idx="10652">
                  <c:v>42429</c:v>
                </c:pt>
                <c:pt idx="10653">
                  <c:v>42430</c:v>
                </c:pt>
                <c:pt idx="10654">
                  <c:v>42431</c:v>
                </c:pt>
                <c:pt idx="10655">
                  <c:v>42432</c:v>
                </c:pt>
                <c:pt idx="10656">
                  <c:v>42433</c:v>
                </c:pt>
                <c:pt idx="10657">
                  <c:v>42434</c:v>
                </c:pt>
                <c:pt idx="10658">
                  <c:v>42435</c:v>
                </c:pt>
                <c:pt idx="10659">
                  <c:v>42436</c:v>
                </c:pt>
                <c:pt idx="10660">
                  <c:v>42437</c:v>
                </c:pt>
                <c:pt idx="10661">
                  <c:v>42438</c:v>
                </c:pt>
                <c:pt idx="10662">
                  <c:v>42439</c:v>
                </c:pt>
                <c:pt idx="10663">
                  <c:v>42440</c:v>
                </c:pt>
                <c:pt idx="10664">
                  <c:v>42441</c:v>
                </c:pt>
                <c:pt idx="10665">
                  <c:v>42442</c:v>
                </c:pt>
                <c:pt idx="10666">
                  <c:v>42443</c:v>
                </c:pt>
                <c:pt idx="10667">
                  <c:v>42444</c:v>
                </c:pt>
                <c:pt idx="10668">
                  <c:v>42445</c:v>
                </c:pt>
                <c:pt idx="10669">
                  <c:v>42446</c:v>
                </c:pt>
                <c:pt idx="10670">
                  <c:v>42447</c:v>
                </c:pt>
                <c:pt idx="10671">
                  <c:v>42448</c:v>
                </c:pt>
                <c:pt idx="10672">
                  <c:v>42449</c:v>
                </c:pt>
                <c:pt idx="10673">
                  <c:v>42450</c:v>
                </c:pt>
                <c:pt idx="10674">
                  <c:v>42451</c:v>
                </c:pt>
                <c:pt idx="10675">
                  <c:v>42452</c:v>
                </c:pt>
                <c:pt idx="10676">
                  <c:v>42453</c:v>
                </c:pt>
                <c:pt idx="10677">
                  <c:v>42454</c:v>
                </c:pt>
                <c:pt idx="10678">
                  <c:v>42455</c:v>
                </c:pt>
                <c:pt idx="10679">
                  <c:v>42456</c:v>
                </c:pt>
                <c:pt idx="10680">
                  <c:v>42457</c:v>
                </c:pt>
                <c:pt idx="10681">
                  <c:v>42458</c:v>
                </c:pt>
                <c:pt idx="10682">
                  <c:v>42459</c:v>
                </c:pt>
                <c:pt idx="10683">
                  <c:v>42460</c:v>
                </c:pt>
                <c:pt idx="10684">
                  <c:v>42461</c:v>
                </c:pt>
                <c:pt idx="10685">
                  <c:v>42462</c:v>
                </c:pt>
                <c:pt idx="10686">
                  <c:v>42463</c:v>
                </c:pt>
                <c:pt idx="10687">
                  <c:v>42464</c:v>
                </c:pt>
                <c:pt idx="10688">
                  <c:v>42465</c:v>
                </c:pt>
                <c:pt idx="10689">
                  <c:v>42466</c:v>
                </c:pt>
                <c:pt idx="10690">
                  <c:v>42467</c:v>
                </c:pt>
                <c:pt idx="10691">
                  <c:v>42468</c:v>
                </c:pt>
                <c:pt idx="10692">
                  <c:v>42469</c:v>
                </c:pt>
                <c:pt idx="10693">
                  <c:v>42470</c:v>
                </c:pt>
                <c:pt idx="10694">
                  <c:v>42471</c:v>
                </c:pt>
                <c:pt idx="10695">
                  <c:v>42472</c:v>
                </c:pt>
                <c:pt idx="10696">
                  <c:v>42473</c:v>
                </c:pt>
                <c:pt idx="10697">
                  <c:v>42474</c:v>
                </c:pt>
                <c:pt idx="10698">
                  <c:v>42475</c:v>
                </c:pt>
                <c:pt idx="10699">
                  <c:v>42476</c:v>
                </c:pt>
                <c:pt idx="10700">
                  <c:v>42477</c:v>
                </c:pt>
                <c:pt idx="10701">
                  <c:v>42478</c:v>
                </c:pt>
                <c:pt idx="10702">
                  <c:v>42479</c:v>
                </c:pt>
                <c:pt idx="10703">
                  <c:v>42480</c:v>
                </c:pt>
                <c:pt idx="10704">
                  <c:v>42481</c:v>
                </c:pt>
                <c:pt idx="10705">
                  <c:v>42482</c:v>
                </c:pt>
                <c:pt idx="10706">
                  <c:v>42483</c:v>
                </c:pt>
                <c:pt idx="10707">
                  <c:v>42484</c:v>
                </c:pt>
                <c:pt idx="10708">
                  <c:v>42485</c:v>
                </c:pt>
                <c:pt idx="10709">
                  <c:v>42486</c:v>
                </c:pt>
                <c:pt idx="10710">
                  <c:v>42487</c:v>
                </c:pt>
                <c:pt idx="10711">
                  <c:v>42488</c:v>
                </c:pt>
                <c:pt idx="10712">
                  <c:v>42489</c:v>
                </c:pt>
                <c:pt idx="10713">
                  <c:v>42490</c:v>
                </c:pt>
                <c:pt idx="10714">
                  <c:v>42491</c:v>
                </c:pt>
                <c:pt idx="10715">
                  <c:v>42492</c:v>
                </c:pt>
                <c:pt idx="10716">
                  <c:v>42493</c:v>
                </c:pt>
                <c:pt idx="10717">
                  <c:v>42494</c:v>
                </c:pt>
                <c:pt idx="10718">
                  <c:v>42495</c:v>
                </c:pt>
                <c:pt idx="10719">
                  <c:v>42496</c:v>
                </c:pt>
                <c:pt idx="10720">
                  <c:v>42497</c:v>
                </c:pt>
                <c:pt idx="10721">
                  <c:v>42498</c:v>
                </c:pt>
                <c:pt idx="10722">
                  <c:v>42499</c:v>
                </c:pt>
                <c:pt idx="10723">
                  <c:v>42500</c:v>
                </c:pt>
                <c:pt idx="10724">
                  <c:v>42501</c:v>
                </c:pt>
                <c:pt idx="10725">
                  <c:v>42502</c:v>
                </c:pt>
                <c:pt idx="10726">
                  <c:v>42503</c:v>
                </c:pt>
                <c:pt idx="10727">
                  <c:v>42504</c:v>
                </c:pt>
                <c:pt idx="10728">
                  <c:v>42505</c:v>
                </c:pt>
                <c:pt idx="10729">
                  <c:v>42506</c:v>
                </c:pt>
                <c:pt idx="10730">
                  <c:v>42507</c:v>
                </c:pt>
                <c:pt idx="10731">
                  <c:v>42508</c:v>
                </c:pt>
                <c:pt idx="10732">
                  <c:v>42509</c:v>
                </c:pt>
                <c:pt idx="10733">
                  <c:v>42510</c:v>
                </c:pt>
                <c:pt idx="10734">
                  <c:v>42511</c:v>
                </c:pt>
                <c:pt idx="10735">
                  <c:v>42512</c:v>
                </c:pt>
                <c:pt idx="10736">
                  <c:v>42513</c:v>
                </c:pt>
                <c:pt idx="10737">
                  <c:v>42514</c:v>
                </c:pt>
                <c:pt idx="10738">
                  <c:v>42515</c:v>
                </c:pt>
                <c:pt idx="10739">
                  <c:v>42516</c:v>
                </c:pt>
                <c:pt idx="10740">
                  <c:v>42517</c:v>
                </c:pt>
                <c:pt idx="10741">
                  <c:v>42518</c:v>
                </c:pt>
                <c:pt idx="10742">
                  <c:v>42519</c:v>
                </c:pt>
                <c:pt idx="10743">
                  <c:v>42520</c:v>
                </c:pt>
                <c:pt idx="10744">
                  <c:v>42521</c:v>
                </c:pt>
                <c:pt idx="10745">
                  <c:v>42522</c:v>
                </c:pt>
                <c:pt idx="10746">
                  <c:v>42523</c:v>
                </c:pt>
                <c:pt idx="10747">
                  <c:v>42524</c:v>
                </c:pt>
                <c:pt idx="10748">
                  <c:v>42525</c:v>
                </c:pt>
                <c:pt idx="10749">
                  <c:v>42526</c:v>
                </c:pt>
                <c:pt idx="10750">
                  <c:v>42527</c:v>
                </c:pt>
                <c:pt idx="10751">
                  <c:v>42528</c:v>
                </c:pt>
                <c:pt idx="10752">
                  <c:v>42529</c:v>
                </c:pt>
                <c:pt idx="10753">
                  <c:v>42530</c:v>
                </c:pt>
                <c:pt idx="10754">
                  <c:v>42531</c:v>
                </c:pt>
                <c:pt idx="10755">
                  <c:v>42532</c:v>
                </c:pt>
                <c:pt idx="10756">
                  <c:v>42533</c:v>
                </c:pt>
                <c:pt idx="10757">
                  <c:v>42534</c:v>
                </c:pt>
                <c:pt idx="10758">
                  <c:v>42535</c:v>
                </c:pt>
                <c:pt idx="10759">
                  <c:v>42536</c:v>
                </c:pt>
                <c:pt idx="10760">
                  <c:v>42537</c:v>
                </c:pt>
                <c:pt idx="10761">
                  <c:v>42538</c:v>
                </c:pt>
                <c:pt idx="10762">
                  <c:v>42539</c:v>
                </c:pt>
                <c:pt idx="10763">
                  <c:v>42540</c:v>
                </c:pt>
                <c:pt idx="10764">
                  <c:v>42541</c:v>
                </c:pt>
                <c:pt idx="10765">
                  <c:v>42542</c:v>
                </c:pt>
                <c:pt idx="10766">
                  <c:v>42543</c:v>
                </c:pt>
                <c:pt idx="10767">
                  <c:v>42544</c:v>
                </c:pt>
                <c:pt idx="10768">
                  <c:v>42545</c:v>
                </c:pt>
                <c:pt idx="10769">
                  <c:v>42546</c:v>
                </c:pt>
                <c:pt idx="10770">
                  <c:v>42547</c:v>
                </c:pt>
                <c:pt idx="10771">
                  <c:v>42548</c:v>
                </c:pt>
                <c:pt idx="10772">
                  <c:v>42549</c:v>
                </c:pt>
                <c:pt idx="10773">
                  <c:v>42550</c:v>
                </c:pt>
                <c:pt idx="10774">
                  <c:v>42551</c:v>
                </c:pt>
                <c:pt idx="10775">
                  <c:v>42552</c:v>
                </c:pt>
                <c:pt idx="10776">
                  <c:v>42553</c:v>
                </c:pt>
                <c:pt idx="10777">
                  <c:v>42554</c:v>
                </c:pt>
                <c:pt idx="10778">
                  <c:v>42555</c:v>
                </c:pt>
                <c:pt idx="10779">
                  <c:v>42556</c:v>
                </c:pt>
                <c:pt idx="10780">
                  <c:v>42557</c:v>
                </c:pt>
                <c:pt idx="10781">
                  <c:v>42558</c:v>
                </c:pt>
                <c:pt idx="10782">
                  <c:v>42559</c:v>
                </c:pt>
                <c:pt idx="10783">
                  <c:v>42560</c:v>
                </c:pt>
                <c:pt idx="10784">
                  <c:v>42561</c:v>
                </c:pt>
                <c:pt idx="10785">
                  <c:v>42562</c:v>
                </c:pt>
                <c:pt idx="10786">
                  <c:v>42563</c:v>
                </c:pt>
                <c:pt idx="10787">
                  <c:v>42564</c:v>
                </c:pt>
                <c:pt idx="10788">
                  <c:v>42565</c:v>
                </c:pt>
                <c:pt idx="10789">
                  <c:v>42566</c:v>
                </c:pt>
                <c:pt idx="10790">
                  <c:v>42567</c:v>
                </c:pt>
                <c:pt idx="10791">
                  <c:v>42568</c:v>
                </c:pt>
                <c:pt idx="10792">
                  <c:v>42569</c:v>
                </c:pt>
                <c:pt idx="10793">
                  <c:v>42570</c:v>
                </c:pt>
                <c:pt idx="10794">
                  <c:v>42571</c:v>
                </c:pt>
                <c:pt idx="10795">
                  <c:v>42572</c:v>
                </c:pt>
                <c:pt idx="10796">
                  <c:v>42573</c:v>
                </c:pt>
                <c:pt idx="10797">
                  <c:v>42574</c:v>
                </c:pt>
                <c:pt idx="10798">
                  <c:v>42575</c:v>
                </c:pt>
                <c:pt idx="10799">
                  <c:v>42576</c:v>
                </c:pt>
                <c:pt idx="10800">
                  <c:v>42577</c:v>
                </c:pt>
                <c:pt idx="10801">
                  <c:v>42578</c:v>
                </c:pt>
                <c:pt idx="10802">
                  <c:v>42579</c:v>
                </c:pt>
                <c:pt idx="10803">
                  <c:v>42580</c:v>
                </c:pt>
                <c:pt idx="10804">
                  <c:v>42581</c:v>
                </c:pt>
                <c:pt idx="10805">
                  <c:v>42582</c:v>
                </c:pt>
                <c:pt idx="10806">
                  <c:v>42583</c:v>
                </c:pt>
                <c:pt idx="10807">
                  <c:v>42584</c:v>
                </c:pt>
                <c:pt idx="10808">
                  <c:v>42585</c:v>
                </c:pt>
                <c:pt idx="10809">
                  <c:v>42586</c:v>
                </c:pt>
                <c:pt idx="10810">
                  <c:v>42587</c:v>
                </c:pt>
                <c:pt idx="10811">
                  <c:v>42588</c:v>
                </c:pt>
                <c:pt idx="10812">
                  <c:v>42589</c:v>
                </c:pt>
                <c:pt idx="10813">
                  <c:v>42590</c:v>
                </c:pt>
                <c:pt idx="10814">
                  <c:v>42591</c:v>
                </c:pt>
                <c:pt idx="10815">
                  <c:v>42592</c:v>
                </c:pt>
                <c:pt idx="10816">
                  <c:v>42593</c:v>
                </c:pt>
                <c:pt idx="10817">
                  <c:v>42594</c:v>
                </c:pt>
                <c:pt idx="10818">
                  <c:v>42595</c:v>
                </c:pt>
                <c:pt idx="10819">
                  <c:v>42596</c:v>
                </c:pt>
                <c:pt idx="10820">
                  <c:v>42597</c:v>
                </c:pt>
                <c:pt idx="10821">
                  <c:v>42598</c:v>
                </c:pt>
                <c:pt idx="10822">
                  <c:v>42599</c:v>
                </c:pt>
                <c:pt idx="10823">
                  <c:v>42600</c:v>
                </c:pt>
                <c:pt idx="10824">
                  <c:v>42601</c:v>
                </c:pt>
                <c:pt idx="10825">
                  <c:v>42602</c:v>
                </c:pt>
                <c:pt idx="10826">
                  <c:v>42603</c:v>
                </c:pt>
                <c:pt idx="10827">
                  <c:v>42604</c:v>
                </c:pt>
                <c:pt idx="10828">
                  <c:v>42605</c:v>
                </c:pt>
                <c:pt idx="10829">
                  <c:v>42606</c:v>
                </c:pt>
                <c:pt idx="10830">
                  <c:v>42607</c:v>
                </c:pt>
                <c:pt idx="10831">
                  <c:v>42608</c:v>
                </c:pt>
                <c:pt idx="10832">
                  <c:v>42609</c:v>
                </c:pt>
                <c:pt idx="10833">
                  <c:v>42610</c:v>
                </c:pt>
                <c:pt idx="10834">
                  <c:v>42611</c:v>
                </c:pt>
                <c:pt idx="10835">
                  <c:v>42612</c:v>
                </c:pt>
                <c:pt idx="10836">
                  <c:v>42613</c:v>
                </c:pt>
                <c:pt idx="10837">
                  <c:v>42614</c:v>
                </c:pt>
                <c:pt idx="10838">
                  <c:v>42615</c:v>
                </c:pt>
                <c:pt idx="10839">
                  <c:v>42616</c:v>
                </c:pt>
                <c:pt idx="10840">
                  <c:v>42617</c:v>
                </c:pt>
                <c:pt idx="10841">
                  <c:v>42618</c:v>
                </c:pt>
                <c:pt idx="10842">
                  <c:v>42619</c:v>
                </c:pt>
                <c:pt idx="10843">
                  <c:v>42620</c:v>
                </c:pt>
                <c:pt idx="10844">
                  <c:v>42621</c:v>
                </c:pt>
                <c:pt idx="10845">
                  <c:v>42622</c:v>
                </c:pt>
                <c:pt idx="10846">
                  <c:v>42623</c:v>
                </c:pt>
                <c:pt idx="10847">
                  <c:v>42624</c:v>
                </c:pt>
                <c:pt idx="10848">
                  <c:v>42625</c:v>
                </c:pt>
                <c:pt idx="10849">
                  <c:v>42626</c:v>
                </c:pt>
                <c:pt idx="10850">
                  <c:v>42627</c:v>
                </c:pt>
                <c:pt idx="10851">
                  <c:v>42628</c:v>
                </c:pt>
                <c:pt idx="10852">
                  <c:v>42629</c:v>
                </c:pt>
                <c:pt idx="10853">
                  <c:v>42630</c:v>
                </c:pt>
                <c:pt idx="10854">
                  <c:v>42631</c:v>
                </c:pt>
                <c:pt idx="10855">
                  <c:v>42632</c:v>
                </c:pt>
                <c:pt idx="10856">
                  <c:v>42633</c:v>
                </c:pt>
                <c:pt idx="10857">
                  <c:v>42634</c:v>
                </c:pt>
                <c:pt idx="10858">
                  <c:v>42635</c:v>
                </c:pt>
                <c:pt idx="10859">
                  <c:v>42636</c:v>
                </c:pt>
                <c:pt idx="10860">
                  <c:v>42637</c:v>
                </c:pt>
                <c:pt idx="10861">
                  <c:v>42638</c:v>
                </c:pt>
                <c:pt idx="10862">
                  <c:v>42639</c:v>
                </c:pt>
                <c:pt idx="10863">
                  <c:v>42640</c:v>
                </c:pt>
                <c:pt idx="10864">
                  <c:v>42641</c:v>
                </c:pt>
                <c:pt idx="10865">
                  <c:v>42642</c:v>
                </c:pt>
                <c:pt idx="10866">
                  <c:v>42643</c:v>
                </c:pt>
                <c:pt idx="10867">
                  <c:v>42644</c:v>
                </c:pt>
                <c:pt idx="10868">
                  <c:v>42645</c:v>
                </c:pt>
                <c:pt idx="10869">
                  <c:v>42646</c:v>
                </c:pt>
                <c:pt idx="10870">
                  <c:v>42647</c:v>
                </c:pt>
                <c:pt idx="10871">
                  <c:v>42648</c:v>
                </c:pt>
                <c:pt idx="10872">
                  <c:v>42649</c:v>
                </c:pt>
                <c:pt idx="10873">
                  <c:v>42650</c:v>
                </c:pt>
                <c:pt idx="10874">
                  <c:v>42651</c:v>
                </c:pt>
                <c:pt idx="10875">
                  <c:v>42652</c:v>
                </c:pt>
                <c:pt idx="10876">
                  <c:v>42653</c:v>
                </c:pt>
                <c:pt idx="10877">
                  <c:v>42654</c:v>
                </c:pt>
                <c:pt idx="10878">
                  <c:v>42655</c:v>
                </c:pt>
                <c:pt idx="10879">
                  <c:v>42656</c:v>
                </c:pt>
                <c:pt idx="10880">
                  <c:v>42657</c:v>
                </c:pt>
                <c:pt idx="10881">
                  <c:v>42658</c:v>
                </c:pt>
                <c:pt idx="10882">
                  <c:v>42659</c:v>
                </c:pt>
                <c:pt idx="10883">
                  <c:v>42660</c:v>
                </c:pt>
                <c:pt idx="10884">
                  <c:v>42661</c:v>
                </c:pt>
                <c:pt idx="10885">
                  <c:v>42662</c:v>
                </c:pt>
                <c:pt idx="10886">
                  <c:v>42663</c:v>
                </c:pt>
                <c:pt idx="10887">
                  <c:v>42664</c:v>
                </c:pt>
                <c:pt idx="10888">
                  <c:v>42665</c:v>
                </c:pt>
                <c:pt idx="10889">
                  <c:v>42666</c:v>
                </c:pt>
                <c:pt idx="10890">
                  <c:v>42667</c:v>
                </c:pt>
                <c:pt idx="10891">
                  <c:v>42668</c:v>
                </c:pt>
                <c:pt idx="10892">
                  <c:v>42669</c:v>
                </c:pt>
                <c:pt idx="10893">
                  <c:v>42670</c:v>
                </c:pt>
                <c:pt idx="10894">
                  <c:v>42671</c:v>
                </c:pt>
                <c:pt idx="10895">
                  <c:v>42672</c:v>
                </c:pt>
                <c:pt idx="10896">
                  <c:v>42673</c:v>
                </c:pt>
                <c:pt idx="10897">
                  <c:v>42674</c:v>
                </c:pt>
                <c:pt idx="10898">
                  <c:v>42675</c:v>
                </c:pt>
                <c:pt idx="10899">
                  <c:v>42676</c:v>
                </c:pt>
                <c:pt idx="10900">
                  <c:v>42677</c:v>
                </c:pt>
                <c:pt idx="10901">
                  <c:v>42678</c:v>
                </c:pt>
                <c:pt idx="10902">
                  <c:v>42679</c:v>
                </c:pt>
                <c:pt idx="10903">
                  <c:v>42680</c:v>
                </c:pt>
                <c:pt idx="10904">
                  <c:v>42681</c:v>
                </c:pt>
                <c:pt idx="10905">
                  <c:v>42682</c:v>
                </c:pt>
                <c:pt idx="10906">
                  <c:v>42683</c:v>
                </c:pt>
                <c:pt idx="10907">
                  <c:v>42684</c:v>
                </c:pt>
                <c:pt idx="10908">
                  <c:v>42685</c:v>
                </c:pt>
                <c:pt idx="10909">
                  <c:v>42686</c:v>
                </c:pt>
                <c:pt idx="10910">
                  <c:v>42687</c:v>
                </c:pt>
                <c:pt idx="10911">
                  <c:v>42688</c:v>
                </c:pt>
                <c:pt idx="10912">
                  <c:v>42689</c:v>
                </c:pt>
                <c:pt idx="10913">
                  <c:v>42690</c:v>
                </c:pt>
                <c:pt idx="10914">
                  <c:v>42691</c:v>
                </c:pt>
                <c:pt idx="10915">
                  <c:v>42692</c:v>
                </c:pt>
                <c:pt idx="10916">
                  <c:v>42693</c:v>
                </c:pt>
                <c:pt idx="10917">
                  <c:v>42694</c:v>
                </c:pt>
                <c:pt idx="10918">
                  <c:v>42695</c:v>
                </c:pt>
                <c:pt idx="10919">
                  <c:v>42696</c:v>
                </c:pt>
                <c:pt idx="10920">
                  <c:v>42697</c:v>
                </c:pt>
                <c:pt idx="10921">
                  <c:v>42698</c:v>
                </c:pt>
                <c:pt idx="10922">
                  <c:v>42699</c:v>
                </c:pt>
                <c:pt idx="10923">
                  <c:v>42700</c:v>
                </c:pt>
                <c:pt idx="10924">
                  <c:v>42701</c:v>
                </c:pt>
                <c:pt idx="10925">
                  <c:v>42702</c:v>
                </c:pt>
                <c:pt idx="10926">
                  <c:v>42703</c:v>
                </c:pt>
                <c:pt idx="10927">
                  <c:v>42704</c:v>
                </c:pt>
                <c:pt idx="10928">
                  <c:v>42705</c:v>
                </c:pt>
                <c:pt idx="10929">
                  <c:v>42706</c:v>
                </c:pt>
                <c:pt idx="10930">
                  <c:v>42707</c:v>
                </c:pt>
                <c:pt idx="10931">
                  <c:v>42708</c:v>
                </c:pt>
                <c:pt idx="10932">
                  <c:v>42709</c:v>
                </c:pt>
                <c:pt idx="10933">
                  <c:v>42710</c:v>
                </c:pt>
                <c:pt idx="10934">
                  <c:v>42711</c:v>
                </c:pt>
                <c:pt idx="10935">
                  <c:v>42712</c:v>
                </c:pt>
                <c:pt idx="10936">
                  <c:v>42713</c:v>
                </c:pt>
                <c:pt idx="10937">
                  <c:v>42714</c:v>
                </c:pt>
                <c:pt idx="10938">
                  <c:v>42715</c:v>
                </c:pt>
                <c:pt idx="10939">
                  <c:v>42716</c:v>
                </c:pt>
                <c:pt idx="10940">
                  <c:v>42717</c:v>
                </c:pt>
                <c:pt idx="10941">
                  <c:v>42718</c:v>
                </c:pt>
                <c:pt idx="10942">
                  <c:v>42719</c:v>
                </c:pt>
                <c:pt idx="10943">
                  <c:v>42720</c:v>
                </c:pt>
                <c:pt idx="10944">
                  <c:v>42721</c:v>
                </c:pt>
                <c:pt idx="10945">
                  <c:v>42722</c:v>
                </c:pt>
                <c:pt idx="10946">
                  <c:v>42723</c:v>
                </c:pt>
                <c:pt idx="10947">
                  <c:v>42724</c:v>
                </c:pt>
                <c:pt idx="10948">
                  <c:v>42725</c:v>
                </c:pt>
                <c:pt idx="10949">
                  <c:v>42726</c:v>
                </c:pt>
                <c:pt idx="10950">
                  <c:v>42727</c:v>
                </c:pt>
                <c:pt idx="10951">
                  <c:v>42728</c:v>
                </c:pt>
                <c:pt idx="10952">
                  <c:v>42729</c:v>
                </c:pt>
                <c:pt idx="10953">
                  <c:v>42730</c:v>
                </c:pt>
                <c:pt idx="10954">
                  <c:v>42731</c:v>
                </c:pt>
                <c:pt idx="10955">
                  <c:v>42732</c:v>
                </c:pt>
                <c:pt idx="10956">
                  <c:v>42733</c:v>
                </c:pt>
                <c:pt idx="10957">
                  <c:v>42734</c:v>
                </c:pt>
                <c:pt idx="10958">
                  <c:v>42735</c:v>
                </c:pt>
                <c:pt idx="10959">
                  <c:v>42736</c:v>
                </c:pt>
                <c:pt idx="10960">
                  <c:v>42737</c:v>
                </c:pt>
                <c:pt idx="10961">
                  <c:v>42738</c:v>
                </c:pt>
                <c:pt idx="10962">
                  <c:v>42739</c:v>
                </c:pt>
                <c:pt idx="10963">
                  <c:v>42740</c:v>
                </c:pt>
                <c:pt idx="10964">
                  <c:v>42741</c:v>
                </c:pt>
                <c:pt idx="10965">
                  <c:v>42742</c:v>
                </c:pt>
                <c:pt idx="10966">
                  <c:v>42743</c:v>
                </c:pt>
                <c:pt idx="10967">
                  <c:v>42744</c:v>
                </c:pt>
                <c:pt idx="10968">
                  <c:v>42745</c:v>
                </c:pt>
                <c:pt idx="10969">
                  <c:v>42746</c:v>
                </c:pt>
                <c:pt idx="10970">
                  <c:v>42747</c:v>
                </c:pt>
                <c:pt idx="10971">
                  <c:v>42748</c:v>
                </c:pt>
                <c:pt idx="10972">
                  <c:v>42749</c:v>
                </c:pt>
                <c:pt idx="10973">
                  <c:v>42750</c:v>
                </c:pt>
                <c:pt idx="10974">
                  <c:v>42751</c:v>
                </c:pt>
                <c:pt idx="10975">
                  <c:v>42752</c:v>
                </c:pt>
                <c:pt idx="10976">
                  <c:v>42753</c:v>
                </c:pt>
                <c:pt idx="10977">
                  <c:v>42754</c:v>
                </c:pt>
                <c:pt idx="10978">
                  <c:v>42755</c:v>
                </c:pt>
                <c:pt idx="10979">
                  <c:v>42756</c:v>
                </c:pt>
                <c:pt idx="10980">
                  <c:v>42757</c:v>
                </c:pt>
                <c:pt idx="10981">
                  <c:v>42758</c:v>
                </c:pt>
                <c:pt idx="10982">
                  <c:v>42759</c:v>
                </c:pt>
                <c:pt idx="10983">
                  <c:v>42760</c:v>
                </c:pt>
                <c:pt idx="10984">
                  <c:v>42761</c:v>
                </c:pt>
                <c:pt idx="10985">
                  <c:v>42762</c:v>
                </c:pt>
                <c:pt idx="10986">
                  <c:v>42763</c:v>
                </c:pt>
                <c:pt idx="10987">
                  <c:v>42764</c:v>
                </c:pt>
                <c:pt idx="10988">
                  <c:v>42765</c:v>
                </c:pt>
                <c:pt idx="10989">
                  <c:v>42766</c:v>
                </c:pt>
                <c:pt idx="10990">
                  <c:v>42767</c:v>
                </c:pt>
                <c:pt idx="10991">
                  <c:v>42768</c:v>
                </c:pt>
                <c:pt idx="10992">
                  <c:v>42769</c:v>
                </c:pt>
                <c:pt idx="10993">
                  <c:v>42770</c:v>
                </c:pt>
                <c:pt idx="10994">
                  <c:v>42771</c:v>
                </c:pt>
                <c:pt idx="10995">
                  <c:v>42772</c:v>
                </c:pt>
                <c:pt idx="10996">
                  <c:v>42773</c:v>
                </c:pt>
                <c:pt idx="10997">
                  <c:v>42774</c:v>
                </c:pt>
                <c:pt idx="10998">
                  <c:v>42775</c:v>
                </c:pt>
                <c:pt idx="10999">
                  <c:v>42776</c:v>
                </c:pt>
                <c:pt idx="11000">
                  <c:v>42777</c:v>
                </c:pt>
                <c:pt idx="11001">
                  <c:v>42778</c:v>
                </c:pt>
                <c:pt idx="11002">
                  <c:v>42779</c:v>
                </c:pt>
                <c:pt idx="11003">
                  <c:v>42780</c:v>
                </c:pt>
                <c:pt idx="11004">
                  <c:v>42781</c:v>
                </c:pt>
                <c:pt idx="11005">
                  <c:v>42782</c:v>
                </c:pt>
                <c:pt idx="11006">
                  <c:v>42783</c:v>
                </c:pt>
                <c:pt idx="11007">
                  <c:v>42784</c:v>
                </c:pt>
                <c:pt idx="11008">
                  <c:v>42785</c:v>
                </c:pt>
                <c:pt idx="11009">
                  <c:v>42786</c:v>
                </c:pt>
                <c:pt idx="11010">
                  <c:v>42787</c:v>
                </c:pt>
                <c:pt idx="11011">
                  <c:v>42788</c:v>
                </c:pt>
                <c:pt idx="11012">
                  <c:v>42789</c:v>
                </c:pt>
                <c:pt idx="11013">
                  <c:v>42790</c:v>
                </c:pt>
                <c:pt idx="11014">
                  <c:v>42791</c:v>
                </c:pt>
                <c:pt idx="11015">
                  <c:v>42792</c:v>
                </c:pt>
                <c:pt idx="11016">
                  <c:v>42793</c:v>
                </c:pt>
                <c:pt idx="11017">
                  <c:v>42794</c:v>
                </c:pt>
                <c:pt idx="11018">
                  <c:v>42795</c:v>
                </c:pt>
                <c:pt idx="11019">
                  <c:v>42796</c:v>
                </c:pt>
                <c:pt idx="11020">
                  <c:v>42797</c:v>
                </c:pt>
                <c:pt idx="11021">
                  <c:v>42798</c:v>
                </c:pt>
                <c:pt idx="11022">
                  <c:v>42799</c:v>
                </c:pt>
                <c:pt idx="11023">
                  <c:v>42800</c:v>
                </c:pt>
                <c:pt idx="11024">
                  <c:v>42801</c:v>
                </c:pt>
                <c:pt idx="11025">
                  <c:v>42802</c:v>
                </c:pt>
                <c:pt idx="11026">
                  <c:v>42803</c:v>
                </c:pt>
                <c:pt idx="11027">
                  <c:v>42804</c:v>
                </c:pt>
                <c:pt idx="11028">
                  <c:v>42805</c:v>
                </c:pt>
                <c:pt idx="11029">
                  <c:v>42806</c:v>
                </c:pt>
                <c:pt idx="11030">
                  <c:v>42807</c:v>
                </c:pt>
                <c:pt idx="11031">
                  <c:v>42808</c:v>
                </c:pt>
                <c:pt idx="11032">
                  <c:v>42809</c:v>
                </c:pt>
                <c:pt idx="11033">
                  <c:v>42810</c:v>
                </c:pt>
                <c:pt idx="11034">
                  <c:v>42811</c:v>
                </c:pt>
                <c:pt idx="11035">
                  <c:v>42812</c:v>
                </c:pt>
                <c:pt idx="11036">
                  <c:v>42813</c:v>
                </c:pt>
                <c:pt idx="11037">
                  <c:v>42814</c:v>
                </c:pt>
                <c:pt idx="11038">
                  <c:v>42815</c:v>
                </c:pt>
                <c:pt idx="11039">
                  <c:v>42816</c:v>
                </c:pt>
                <c:pt idx="11040">
                  <c:v>42817</c:v>
                </c:pt>
                <c:pt idx="11041">
                  <c:v>42818</c:v>
                </c:pt>
                <c:pt idx="11042">
                  <c:v>42819</c:v>
                </c:pt>
                <c:pt idx="11043">
                  <c:v>42820</c:v>
                </c:pt>
                <c:pt idx="11044">
                  <c:v>42821</c:v>
                </c:pt>
                <c:pt idx="11045">
                  <c:v>42822</c:v>
                </c:pt>
                <c:pt idx="11046">
                  <c:v>42823</c:v>
                </c:pt>
                <c:pt idx="11047">
                  <c:v>42824</c:v>
                </c:pt>
                <c:pt idx="11048">
                  <c:v>42825</c:v>
                </c:pt>
                <c:pt idx="11049">
                  <c:v>42826</c:v>
                </c:pt>
                <c:pt idx="11050">
                  <c:v>42827</c:v>
                </c:pt>
                <c:pt idx="11051">
                  <c:v>42828</c:v>
                </c:pt>
                <c:pt idx="11052">
                  <c:v>42829</c:v>
                </c:pt>
                <c:pt idx="11053">
                  <c:v>42830</c:v>
                </c:pt>
                <c:pt idx="11054">
                  <c:v>42831</c:v>
                </c:pt>
                <c:pt idx="11055">
                  <c:v>42832</c:v>
                </c:pt>
                <c:pt idx="11056">
                  <c:v>42833</c:v>
                </c:pt>
                <c:pt idx="11057">
                  <c:v>42834</c:v>
                </c:pt>
                <c:pt idx="11058">
                  <c:v>42835</c:v>
                </c:pt>
                <c:pt idx="11059">
                  <c:v>42836</c:v>
                </c:pt>
                <c:pt idx="11060">
                  <c:v>42837</c:v>
                </c:pt>
                <c:pt idx="11061">
                  <c:v>42838</c:v>
                </c:pt>
                <c:pt idx="11062">
                  <c:v>42839</c:v>
                </c:pt>
                <c:pt idx="11063">
                  <c:v>42840</c:v>
                </c:pt>
                <c:pt idx="11064">
                  <c:v>42841</c:v>
                </c:pt>
                <c:pt idx="11065">
                  <c:v>42842</c:v>
                </c:pt>
                <c:pt idx="11066">
                  <c:v>42843</c:v>
                </c:pt>
                <c:pt idx="11067">
                  <c:v>42844</c:v>
                </c:pt>
                <c:pt idx="11068">
                  <c:v>42845</c:v>
                </c:pt>
                <c:pt idx="11069">
                  <c:v>42846</c:v>
                </c:pt>
                <c:pt idx="11070">
                  <c:v>42847</c:v>
                </c:pt>
                <c:pt idx="11071">
                  <c:v>42848</c:v>
                </c:pt>
                <c:pt idx="11072">
                  <c:v>42849</c:v>
                </c:pt>
                <c:pt idx="11073">
                  <c:v>42850</c:v>
                </c:pt>
                <c:pt idx="11074">
                  <c:v>42851</c:v>
                </c:pt>
                <c:pt idx="11075">
                  <c:v>42852</c:v>
                </c:pt>
                <c:pt idx="11076">
                  <c:v>42853</c:v>
                </c:pt>
                <c:pt idx="11077">
                  <c:v>42854</c:v>
                </c:pt>
                <c:pt idx="11078">
                  <c:v>42855</c:v>
                </c:pt>
                <c:pt idx="11079">
                  <c:v>42856</c:v>
                </c:pt>
                <c:pt idx="11080">
                  <c:v>42857</c:v>
                </c:pt>
                <c:pt idx="11081">
                  <c:v>42858</c:v>
                </c:pt>
                <c:pt idx="11082">
                  <c:v>42859</c:v>
                </c:pt>
                <c:pt idx="11083">
                  <c:v>42860</c:v>
                </c:pt>
                <c:pt idx="11084">
                  <c:v>42861</c:v>
                </c:pt>
                <c:pt idx="11085">
                  <c:v>42862</c:v>
                </c:pt>
                <c:pt idx="11086">
                  <c:v>42863</c:v>
                </c:pt>
                <c:pt idx="11087">
                  <c:v>42864</c:v>
                </c:pt>
                <c:pt idx="11088">
                  <c:v>42865</c:v>
                </c:pt>
                <c:pt idx="11089">
                  <c:v>42866</c:v>
                </c:pt>
                <c:pt idx="11090">
                  <c:v>42867</c:v>
                </c:pt>
                <c:pt idx="11091">
                  <c:v>42868</c:v>
                </c:pt>
                <c:pt idx="11092">
                  <c:v>42869</c:v>
                </c:pt>
                <c:pt idx="11093">
                  <c:v>42870</c:v>
                </c:pt>
                <c:pt idx="11094">
                  <c:v>42871</c:v>
                </c:pt>
                <c:pt idx="11095">
                  <c:v>42872</c:v>
                </c:pt>
                <c:pt idx="11096">
                  <c:v>42873</c:v>
                </c:pt>
                <c:pt idx="11097">
                  <c:v>42874</c:v>
                </c:pt>
                <c:pt idx="11098">
                  <c:v>42875</c:v>
                </c:pt>
                <c:pt idx="11099">
                  <c:v>42876</c:v>
                </c:pt>
                <c:pt idx="11100">
                  <c:v>42877</c:v>
                </c:pt>
                <c:pt idx="11101">
                  <c:v>42878</c:v>
                </c:pt>
                <c:pt idx="11102">
                  <c:v>42879</c:v>
                </c:pt>
                <c:pt idx="11103">
                  <c:v>42880</c:v>
                </c:pt>
                <c:pt idx="11104">
                  <c:v>42881</c:v>
                </c:pt>
                <c:pt idx="11105">
                  <c:v>42882</c:v>
                </c:pt>
                <c:pt idx="11106">
                  <c:v>42883</c:v>
                </c:pt>
                <c:pt idx="11107">
                  <c:v>42884</c:v>
                </c:pt>
                <c:pt idx="11108">
                  <c:v>42885</c:v>
                </c:pt>
                <c:pt idx="11109">
                  <c:v>42886</c:v>
                </c:pt>
                <c:pt idx="11110">
                  <c:v>42887</c:v>
                </c:pt>
                <c:pt idx="11111">
                  <c:v>42888</c:v>
                </c:pt>
                <c:pt idx="11112">
                  <c:v>42889</c:v>
                </c:pt>
                <c:pt idx="11113">
                  <c:v>42890</c:v>
                </c:pt>
                <c:pt idx="11114">
                  <c:v>42891</c:v>
                </c:pt>
                <c:pt idx="11115">
                  <c:v>42892</c:v>
                </c:pt>
                <c:pt idx="11116">
                  <c:v>42893</c:v>
                </c:pt>
                <c:pt idx="11117">
                  <c:v>42894</c:v>
                </c:pt>
                <c:pt idx="11118">
                  <c:v>42895</c:v>
                </c:pt>
                <c:pt idx="11119">
                  <c:v>42896</c:v>
                </c:pt>
                <c:pt idx="11120">
                  <c:v>42897</c:v>
                </c:pt>
                <c:pt idx="11121">
                  <c:v>42898</c:v>
                </c:pt>
                <c:pt idx="11122">
                  <c:v>42899</c:v>
                </c:pt>
                <c:pt idx="11123">
                  <c:v>42900</c:v>
                </c:pt>
                <c:pt idx="11124">
                  <c:v>42901</c:v>
                </c:pt>
                <c:pt idx="11125">
                  <c:v>42902</c:v>
                </c:pt>
                <c:pt idx="11126">
                  <c:v>42903</c:v>
                </c:pt>
                <c:pt idx="11127">
                  <c:v>42904</c:v>
                </c:pt>
                <c:pt idx="11128">
                  <c:v>42905</c:v>
                </c:pt>
                <c:pt idx="11129">
                  <c:v>42906</c:v>
                </c:pt>
                <c:pt idx="11130">
                  <c:v>42907</c:v>
                </c:pt>
                <c:pt idx="11131">
                  <c:v>42908</c:v>
                </c:pt>
                <c:pt idx="11132">
                  <c:v>42909</c:v>
                </c:pt>
                <c:pt idx="11133">
                  <c:v>42910</c:v>
                </c:pt>
                <c:pt idx="11134">
                  <c:v>42911</c:v>
                </c:pt>
                <c:pt idx="11135">
                  <c:v>42912</c:v>
                </c:pt>
                <c:pt idx="11136">
                  <c:v>42913</c:v>
                </c:pt>
                <c:pt idx="11137">
                  <c:v>42914</c:v>
                </c:pt>
                <c:pt idx="11138">
                  <c:v>42915</c:v>
                </c:pt>
                <c:pt idx="11139">
                  <c:v>42916</c:v>
                </c:pt>
                <c:pt idx="11140">
                  <c:v>42917</c:v>
                </c:pt>
                <c:pt idx="11141">
                  <c:v>42918</c:v>
                </c:pt>
                <c:pt idx="11142">
                  <c:v>42919</c:v>
                </c:pt>
                <c:pt idx="11143">
                  <c:v>42920</c:v>
                </c:pt>
                <c:pt idx="11144">
                  <c:v>42921</c:v>
                </c:pt>
                <c:pt idx="11145">
                  <c:v>42922</c:v>
                </c:pt>
                <c:pt idx="11146">
                  <c:v>42923</c:v>
                </c:pt>
                <c:pt idx="11147">
                  <c:v>42924</c:v>
                </c:pt>
                <c:pt idx="11148">
                  <c:v>42925</c:v>
                </c:pt>
                <c:pt idx="11149">
                  <c:v>42926</c:v>
                </c:pt>
                <c:pt idx="11150">
                  <c:v>42927</c:v>
                </c:pt>
                <c:pt idx="11151">
                  <c:v>42928</c:v>
                </c:pt>
                <c:pt idx="11152">
                  <c:v>42929</c:v>
                </c:pt>
                <c:pt idx="11153">
                  <c:v>42930</c:v>
                </c:pt>
                <c:pt idx="11154">
                  <c:v>42931</c:v>
                </c:pt>
                <c:pt idx="11155">
                  <c:v>42932</c:v>
                </c:pt>
                <c:pt idx="11156">
                  <c:v>42933</c:v>
                </c:pt>
                <c:pt idx="11157">
                  <c:v>42934</c:v>
                </c:pt>
                <c:pt idx="11158">
                  <c:v>42935</c:v>
                </c:pt>
                <c:pt idx="11159">
                  <c:v>42936</c:v>
                </c:pt>
                <c:pt idx="11160">
                  <c:v>42937</c:v>
                </c:pt>
                <c:pt idx="11161">
                  <c:v>42938</c:v>
                </c:pt>
                <c:pt idx="11162">
                  <c:v>42939</c:v>
                </c:pt>
                <c:pt idx="11163">
                  <c:v>42940</c:v>
                </c:pt>
                <c:pt idx="11164">
                  <c:v>42941</c:v>
                </c:pt>
                <c:pt idx="11165">
                  <c:v>42942</c:v>
                </c:pt>
                <c:pt idx="11166">
                  <c:v>42943</c:v>
                </c:pt>
                <c:pt idx="11167">
                  <c:v>42944</c:v>
                </c:pt>
                <c:pt idx="11168">
                  <c:v>42945</c:v>
                </c:pt>
                <c:pt idx="11169">
                  <c:v>42946</c:v>
                </c:pt>
                <c:pt idx="11170">
                  <c:v>42947</c:v>
                </c:pt>
                <c:pt idx="11171">
                  <c:v>42948</c:v>
                </c:pt>
                <c:pt idx="11172">
                  <c:v>42949</c:v>
                </c:pt>
                <c:pt idx="11173">
                  <c:v>42950</c:v>
                </c:pt>
                <c:pt idx="11174">
                  <c:v>42951</c:v>
                </c:pt>
                <c:pt idx="11175">
                  <c:v>42952</c:v>
                </c:pt>
                <c:pt idx="11176">
                  <c:v>42953</c:v>
                </c:pt>
                <c:pt idx="11177">
                  <c:v>42954</c:v>
                </c:pt>
                <c:pt idx="11178">
                  <c:v>42955</c:v>
                </c:pt>
                <c:pt idx="11179">
                  <c:v>42956</c:v>
                </c:pt>
                <c:pt idx="11180">
                  <c:v>42957</c:v>
                </c:pt>
                <c:pt idx="11181">
                  <c:v>42958</c:v>
                </c:pt>
                <c:pt idx="11182">
                  <c:v>42959</c:v>
                </c:pt>
                <c:pt idx="11183">
                  <c:v>42960</c:v>
                </c:pt>
                <c:pt idx="11184">
                  <c:v>42961</c:v>
                </c:pt>
                <c:pt idx="11185">
                  <c:v>42962</c:v>
                </c:pt>
                <c:pt idx="11186">
                  <c:v>42963</c:v>
                </c:pt>
                <c:pt idx="11187">
                  <c:v>42964</c:v>
                </c:pt>
                <c:pt idx="11188">
                  <c:v>42965</c:v>
                </c:pt>
                <c:pt idx="11189">
                  <c:v>42966</c:v>
                </c:pt>
                <c:pt idx="11190">
                  <c:v>42967</c:v>
                </c:pt>
                <c:pt idx="11191">
                  <c:v>42968</c:v>
                </c:pt>
                <c:pt idx="11192">
                  <c:v>42969</c:v>
                </c:pt>
                <c:pt idx="11193">
                  <c:v>42970</c:v>
                </c:pt>
                <c:pt idx="11194">
                  <c:v>42971</c:v>
                </c:pt>
                <c:pt idx="11195">
                  <c:v>42972</c:v>
                </c:pt>
                <c:pt idx="11196">
                  <c:v>42973</c:v>
                </c:pt>
                <c:pt idx="11197">
                  <c:v>42974</c:v>
                </c:pt>
                <c:pt idx="11198">
                  <c:v>42975</c:v>
                </c:pt>
                <c:pt idx="11199">
                  <c:v>42976</c:v>
                </c:pt>
                <c:pt idx="11200">
                  <c:v>42977</c:v>
                </c:pt>
                <c:pt idx="11201">
                  <c:v>42978</c:v>
                </c:pt>
                <c:pt idx="11202">
                  <c:v>42979</c:v>
                </c:pt>
                <c:pt idx="11203">
                  <c:v>42980</c:v>
                </c:pt>
                <c:pt idx="11204">
                  <c:v>42981</c:v>
                </c:pt>
                <c:pt idx="11205">
                  <c:v>42982</c:v>
                </c:pt>
                <c:pt idx="11206">
                  <c:v>42983</c:v>
                </c:pt>
                <c:pt idx="11207">
                  <c:v>42984</c:v>
                </c:pt>
                <c:pt idx="11208">
                  <c:v>42985</c:v>
                </c:pt>
                <c:pt idx="11209">
                  <c:v>42986</c:v>
                </c:pt>
                <c:pt idx="11210">
                  <c:v>42987</c:v>
                </c:pt>
                <c:pt idx="11211">
                  <c:v>42988</c:v>
                </c:pt>
                <c:pt idx="11212">
                  <c:v>42989</c:v>
                </c:pt>
                <c:pt idx="11213">
                  <c:v>42990</c:v>
                </c:pt>
                <c:pt idx="11214">
                  <c:v>42991</c:v>
                </c:pt>
                <c:pt idx="11215">
                  <c:v>42992</c:v>
                </c:pt>
                <c:pt idx="11216">
                  <c:v>42993</c:v>
                </c:pt>
                <c:pt idx="11217">
                  <c:v>42994</c:v>
                </c:pt>
                <c:pt idx="11218">
                  <c:v>42995</c:v>
                </c:pt>
                <c:pt idx="11219">
                  <c:v>42996</c:v>
                </c:pt>
                <c:pt idx="11220">
                  <c:v>42997</c:v>
                </c:pt>
                <c:pt idx="11221">
                  <c:v>42998</c:v>
                </c:pt>
                <c:pt idx="11222">
                  <c:v>42999</c:v>
                </c:pt>
                <c:pt idx="11223">
                  <c:v>43000</c:v>
                </c:pt>
                <c:pt idx="11224">
                  <c:v>43001</c:v>
                </c:pt>
                <c:pt idx="11225">
                  <c:v>43002</c:v>
                </c:pt>
                <c:pt idx="11226">
                  <c:v>43003</c:v>
                </c:pt>
                <c:pt idx="11227">
                  <c:v>43004</c:v>
                </c:pt>
                <c:pt idx="11228">
                  <c:v>43005</c:v>
                </c:pt>
                <c:pt idx="11229">
                  <c:v>43006</c:v>
                </c:pt>
                <c:pt idx="11230">
                  <c:v>43007</c:v>
                </c:pt>
                <c:pt idx="11231">
                  <c:v>43008</c:v>
                </c:pt>
                <c:pt idx="11232">
                  <c:v>43009</c:v>
                </c:pt>
                <c:pt idx="11233">
                  <c:v>43010</c:v>
                </c:pt>
                <c:pt idx="11234">
                  <c:v>43011</c:v>
                </c:pt>
                <c:pt idx="11235">
                  <c:v>43012</c:v>
                </c:pt>
                <c:pt idx="11236">
                  <c:v>43013</c:v>
                </c:pt>
                <c:pt idx="11237">
                  <c:v>43014</c:v>
                </c:pt>
                <c:pt idx="11238">
                  <c:v>43015</c:v>
                </c:pt>
                <c:pt idx="11239">
                  <c:v>43016</c:v>
                </c:pt>
                <c:pt idx="11240">
                  <c:v>43017</c:v>
                </c:pt>
                <c:pt idx="11241">
                  <c:v>43018</c:v>
                </c:pt>
                <c:pt idx="11242">
                  <c:v>43019</c:v>
                </c:pt>
                <c:pt idx="11243">
                  <c:v>43020</c:v>
                </c:pt>
                <c:pt idx="11244">
                  <c:v>43021</c:v>
                </c:pt>
                <c:pt idx="11245">
                  <c:v>43022</c:v>
                </c:pt>
                <c:pt idx="11246">
                  <c:v>43023</c:v>
                </c:pt>
                <c:pt idx="11247">
                  <c:v>43024</c:v>
                </c:pt>
                <c:pt idx="11248">
                  <c:v>43025</c:v>
                </c:pt>
                <c:pt idx="11249">
                  <c:v>43026</c:v>
                </c:pt>
                <c:pt idx="11250">
                  <c:v>43027</c:v>
                </c:pt>
                <c:pt idx="11251">
                  <c:v>43028</c:v>
                </c:pt>
                <c:pt idx="11252">
                  <c:v>43029</c:v>
                </c:pt>
                <c:pt idx="11253">
                  <c:v>43030</c:v>
                </c:pt>
                <c:pt idx="11254">
                  <c:v>43031</c:v>
                </c:pt>
                <c:pt idx="11255">
                  <c:v>43032</c:v>
                </c:pt>
                <c:pt idx="11256">
                  <c:v>43033</c:v>
                </c:pt>
                <c:pt idx="11257">
                  <c:v>43034</c:v>
                </c:pt>
                <c:pt idx="11258">
                  <c:v>43035</c:v>
                </c:pt>
                <c:pt idx="11259">
                  <c:v>43036</c:v>
                </c:pt>
                <c:pt idx="11260">
                  <c:v>43037</c:v>
                </c:pt>
                <c:pt idx="11261">
                  <c:v>43038</c:v>
                </c:pt>
                <c:pt idx="11262">
                  <c:v>43039</c:v>
                </c:pt>
                <c:pt idx="11263">
                  <c:v>43040</c:v>
                </c:pt>
                <c:pt idx="11264">
                  <c:v>43041</c:v>
                </c:pt>
                <c:pt idx="11265">
                  <c:v>43042</c:v>
                </c:pt>
                <c:pt idx="11266">
                  <c:v>43043</c:v>
                </c:pt>
                <c:pt idx="11267">
                  <c:v>43044</c:v>
                </c:pt>
                <c:pt idx="11268">
                  <c:v>43045</c:v>
                </c:pt>
                <c:pt idx="11269">
                  <c:v>43046</c:v>
                </c:pt>
                <c:pt idx="11270">
                  <c:v>43047</c:v>
                </c:pt>
                <c:pt idx="11271">
                  <c:v>43048</c:v>
                </c:pt>
                <c:pt idx="11272">
                  <c:v>43049</c:v>
                </c:pt>
                <c:pt idx="11273">
                  <c:v>43050</c:v>
                </c:pt>
                <c:pt idx="11274">
                  <c:v>43051</c:v>
                </c:pt>
                <c:pt idx="11275">
                  <c:v>43052</c:v>
                </c:pt>
                <c:pt idx="11276">
                  <c:v>43053</c:v>
                </c:pt>
                <c:pt idx="11277">
                  <c:v>43054</c:v>
                </c:pt>
                <c:pt idx="11278">
                  <c:v>43055</c:v>
                </c:pt>
                <c:pt idx="11279">
                  <c:v>43056</c:v>
                </c:pt>
                <c:pt idx="11280">
                  <c:v>43057</c:v>
                </c:pt>
                <c:pt idx="11281">
                  <c:v>43058</c:v>
                </c:pt>
                <c:pt idx="11282">
                  <c:v>43059</c:v>
                </c:pt>
                <c:pt idx="11283">
                  <c:v>43060</c:v>
                </c:pt>
                <c:pt idx="11284">
                  <c:v>43061</c:v>
                </c:pt>
                <c:pt idx="11285">
                  <c:v>43062</c:v>
                </c:pt>
                <c:pt idx="11286">
                  <c:v>43063</c:v>
                </c:pt>
                <c:pt idx="11287">
                  <c:v>43064</c:v>
                </c:pt>
                <c:pt idx="11288">
                  <c:v>43065</c:v>
                </c:pt>
                <c:pt idx="11289">
                  <c:v>43066</c:v>
                </c:pt>
                <c:pt idx="11290">
                  <c:v>43067</c:v>
                </c:pt>
                <c:pt idx="11291">
                  <c:v>43068</c:v>
                </c:pt>
                <c:pt idx="11292">
                  <c:v>43069</c:v>
                </c:pt>
                <c:pt idx="11293">
                  <c:v>43070</c:v>
                </c:pt>
                <c:pt idx="11294">
                  <c:v>43071</c:v>
                </c:pt>
                <c:pt idx="11295">
                  <c:v>43072</c:v>
                </c:pt>
                <c:pt idx="11296">
                  <c:v>43073</c:v>
                </c:pt>
                <c:pt idx="11297">
                  <c:v>43074</c:v>
                </c:pt>
                <c:pt idx="11298">
                  <c:v>43075</c:v>
                </c:pt>
                <c:pt idx="11299">
                  <c:v>43076</c:v>
                </c:pt>
                <c:pt idx="11300">
                  <c:v>43077</c:v>
                </c:pt>
                <c:pt idx="11301">
                  <c:v>43078</c:v>
                </c:pt>
                <c:pt idx="11302">
                  <c:v>43079</c:v>
                </c:pt>
                <c:pt idx="11303">
                  <c:v>43080</c:v>
                </c:pt>
                <c:pt idx="11304">
                  <c:v>43081</c:v>
                </c:pt>
                <c:pt idx="11305">
                  <c:v>43082</c:v>
                </c:pt>
                <c:pt idx="11306">
                  <c:v>43083</c:v>
                </c:pt>
                <c:pt idx="11307">
                  <c:v>43084</c:v>
                </c:pt>
                <c:pt idx="11308">
                  <c:v>43085</c:v>
                </c:pt>
                <c:pt idx="11309">
                  <c:v>43086</c:v>
                </c:pt>
                <c:pt idx="11310">
                  <c:v>43087</c:v>
                </c:pt>
                <c:pt idx="11311">
                  <c:v>43088</c:v>
                </c:pt>
                <c:pt idx="11312">
                  <c:v>43089</c:v>
                </c:pt>
                <c:pt idx="11313">
                  <c:v>43090</c:v>
                </c:pt>
                <c:pt idx="11314">
                  <c:v>43091</c:v>
                </c:pt>
                <c:pt idx="11315">
                  <c:v>43092</c:v>
                </c:pt>
                <c:pt idx="11316">
                  <c:v>43093</c:v>
                </c:pt>
                <c:pt idx="11317">
                  <c:v>43094</c:v>
                </c:pt>
                <c:pt idx="11318">
                  <c:v>43095</c:v>
                </c:pt>
                <c:pt idx="11319">
                  <c:v>43096</c:v>
                </c:pt>
                <c:pt idx="11320">
                  <c:v>43097</c:v>
                </c:pt>
                <c:pt idx="11321">
                  <c:v>43098</c:v>
                </c:pt>
                <c:pt idx="11322">
                  <c:v>43099</c:v>
                </c:pt>
                <c:pt idx="11323">
                  <c:v>43100</c:v>
                </c:pt>
                <c:pt idx="11324">
                  <c:v>43101</c:v>
                </c:pt>
                <c:pt idx="11325">
                  <c:v>43102</c:v>
                </c:pt>
                <c:pt idx="11326">
                  <c:v>43103</c:v>
                </c:pt>
                <c:pt idx="11327">
                  <c:v>43104</c:v>
                </c:pt>
                <c:pt idx="11328">
                  <c:v>43105</c:v>
                </c:pt>
                <c:pt idx="11329">
                  <c:v>43106</c:v>
                </c:pt>
                <c:pt idx="11330">
                  <c:v>43107</c:v>
                </c:pt>
                <c:pt idx="11331">
                  <c:v>43108</c:v>
                </c:pt>
                <c:pt idx="11332">
                  <c:v>43109</c:v>
                </c:pt>
                <c:pt idx="11333">
                  <c:v>43110</c:v>
                </c:pt>
                <c:pt idx="11334">
                  <c:v>43111</c:v>
                </c:pt>
                <c:pt idx="11335">
                  <c:v>43112</c:v>
                </c:pt>
                <c:pt idx="11336">
                  <c:v>43113</c:v>
                </c:pt>
                <c:pt idx="11337">
                  <c:v>43114</c:v>
                </c:pt>
                <c:pt idx="11338">
                  <c:v>43115</c:v>
                </c:pt>
                <c:pt idx="11339">
                  <c:v>43116</c:v>
                </c:pt>
                <c:pt idx="11340">
                  <c:v>43117</c:v>
                </c:pt>
                <c:pt idx="11341">
                  <c:v>43118</c:v>
                </c:pt>
                <c:pt idx="11342">
                  <c:v>43119</c:v>
                </c:pt>
                <c:pt idx="11343">
                  <c:v>43120</c:v>
                </c:pt>
                <c:pt idx="11344">
                  <c:v>43121</c:v>
                </c:pt>
                <c:pt idx="11345">
                  <c:v>43122</c:v>
                </c:pt>
                <c:pt idx="11346">
                  <c:v>43123</c:v>
                </c:pt>
                <c:pt idx="11347">
                  <c:v>43124</c:v>
                </c:pt>
                <c:pt idx="11348">
                  <c:v>43125</c:v>
                </c:pt>
                <c:pt idx="11349">
                  <c:v>43126</c:v>
                </c:pt>
                <c:pt idx="11350">
                  <c:v>43127</c:v>
                </c:pt>
                <c:pt idx="11351">
                  <c:v>43128</c:v>
                </c:pt>
                <c:pt idx="11352">
                  <c:v>43129</c:v>
                </c:pt>
                <c:pt idx="11353">
                  <c:v>43130</c:v>
                </c:pt>
                <c:pt idx="11354">
                  <c:v>43131</c:v>
                </c:pt>
                <c:pt idx="11355">
                  <c:v>43132</c:v>
                </c:pt>
                <c:pt idx="11356">
                  <c:v>43133</c:v>
                </c:pt>
                <c:pt idx="11357">
                  <c:v>43134</c:v>
                </c:pt>
                <c:pt idx="11358">
                  <c:v>43135</c:v>
                </c:pt>
                <c:pt idx="11359">
                  <c:v>43136</c:v>
                </c:pt>
                <c:pt idx="11360">
                  <c:v>43137</c:v>
                </c:pt>
                <c:pt idx="11361">
                  <c:v>43138</c:v>
                </c:pt>
                <c:pt idx="11362">
                  <c:v>43139</c:v>
                </c:pt>
                <c:pt idx="11363">
                  <c:v>43140</c:v>
                </c:pt>
                <c:pt idx="11364">
                  <c:v>43141</c:v>
                </c:pt>
                <c:pt idx="11365">
                  <c:v>43142</c:v>
                </c:pt>
                <c:pt idx="11366">
                  <c:v>43143</c:v>
                </c:pt>
                <c:pt idx="11367">
                  <c:v>43144</c:v>
                </c:pt>
                <c:pt idx="11368">
                  <c:v>43145</c:v>
                </c:pt>
                <c:pt idx="11369">
                  <c:v>43146</c:v>
                </c:pt>
                <c:pt idx="11370">
                  <c:v>43147</c:v>
                </c:pt>
                <c:pt idx="11371">
                  <c:v>43148</c:v>
                </c:pt>
                <c:pt idx="11372">
                  <c:v>43149</c:v>
                </c:pt>
                <c:pt idx="11373">
                  <c:v>43150</c:v>
                </c:pt>
                <c:pt idx="11374">
                  <c:v>43151</c:v>
                </c:pt>
                <c:pt idx="11375">
                  <c:v>43152</c:v>
                </c:pt>
                <c:pt idx="11376">
                  <c:v>43153</c:v>
                </c:pt>
                <c:pt idx="11377">
                  <c:v>43154</c:v>
                </c:pt>
                <c:pt idx="11378">
                  <c:v>43155</c:v>
                </c:pt>
                <c:pt idx="11379">
                  <c:v>43156</c:v>
                </c:pt>
                <c:pt idx="11380">
                  <c:v>43157</c:v>
                </c:pt>
                <c:pt idx="11381">
                  <c:v>43158</c:v>
                </c:pt>
                <c:pt idx="11382">
                  <c:v>43159</c:v>
                </c:pt>
                <c:pt idx="11383">
                  <c:v>43160</c:v>
                </c:pt>
                <c:pt idx="11384">
                  <c:v>43161</c:v>
                </c:pt>
                <c:pt idx="11385">
                  <c:v>43162</c:v>
                </c:pt>
                <c:pt idx="11386">
                  <c:v>43163</c:v>
                </c:pt>
                <c:pt idx="11387">
                  <c:v>43164</c:v>
                </c:pt>
                <c:pt idx="11388">
                  <c:v>43165</c:v>
                </c:pt>
                <c:pt idx="11389">
                  <c:v>43166</c:v>
                </c:pt>
                <c:pt idx="11390">
                  <c:v>43167</c:v>
                </c:pt>
                <c:pt idx="11391">
                  <c:v>43168</c:v>
                </c:pt>
                <c:pt idx="11392">
                  <c:v>43169</c:v>
                </c:pt>
                <c:pt idx="11393">
                  <c:v>43170</c:v>
                </c:pt>
                <c:pt idx="11394">
                  <c:v>43171</c:v>
                </c:pt>
                <c:pt idx="11395">
                  <c:v>43172</c:v>
                </c:pt>
                <c:pt idx="11396">
                  <c:v>43173</c:v>
                </c:pt>
                <c:pt idx="11397">
                  <c:v>43174</c:v>
                </c:pt>
                <c:pt idx="11398">
                  <c:v>43175</c:v>
                </c:pt>
                <c:pt idx="11399">
                  <c:v>43176</c:v>
                </c:pt>
                <c:pt idx="11400">
                  <c:v>43177</c:v>
                </c:pt>
                <c:pt idx="11401">
                  <c:v>43178</c:v>
                </c:pt>
                <c:pt idx="11402">
                  <c:v>43179</c:v>
                </c:pt>
                <c:pt idx="11403">
                  <c:v>43180</c:v>
                </c:pt>
                <c:pt idx="11404">
                  <c:v>43181</c:v>
                </c:pt>
                <c:pt idx="11405">
                  <c:v>43182</c:v>
                </c:pt>
                <c:pt idx="11406">
                  <c:v>43183</c:v>
                </c:pt>
                <c:pt idx="11407">
                  <c:v>43184</c:v>
                </c:pt>
                <c:pt idx="11408">
                  <c:v>43185</c:v>
                </c:pt>
                <c:pt idx="11409">
                  <c:v>43186</c:v>
                </c:pt>
                <c:pt idx="11410">
                  <c:v>43187</c:v>
                </c:pt>
                <c:pt idx="11411">
                  <c:v>43188</c:v>
                </c:pt>
                <c:pt idx="11412">
                  <c:v>43189</c:v>
                </c:pt>
                <c:pt idx="11413">
                  <c:v>43190</c:v>
                </c:pt>
                <c:pt idx="11414">
                  <c:v>43191</c:v>
                </c:pt>
                <c:pt idx="11415">
                  <c:v>43192</c:v>
                </c:pt>
                <c:pt idx="11416">
                  <c:v>43193</c:v>
                </c:pt>
                <c:pt idx="11417">
                  <c:v>43194</c:v>
                </c:pt>
                <c:pt idx="11418">
                  <c:v>43195</c:v>
                </c:pt>
                <c:pt idx="11419">
                  <c:v>43196</c:v>
                </c:pt>
                <c:pt idx="11420">
                  <c:v>43197</c:v>
                </c:pt>
                <c:pt idx="11421">
                  <c:v>43198</c:v>
                </c:pt>
                <c:pt idx="11422">
                  <c:v>43199</c:v>
                </c:pt>
                <c:pt idx="11423">
                  <c:v>43200</c:v>
                </c:pt>
                <c:pt idx="11424">
                  <c:v>43201</c:v>
                </c:pt>
                <c:pt idx="11425">
                  <c:v>43202</c:v>
                </c:pt>
                <c:pt idx="11426">
                  <c:v>43203</c:v>
                </c:pt>
                <c:pt idx="11427">
                  <c:v>43204</c:v>
                </c:pt>
                <c:pt idx="11428">
                  <c:v>43205</c:v>
                </c:pt>
                <c:pt idx="11429">
                  <c:v>43206</c:v>
                </c:pt>
                <c:pt idx="11430">
                  <c:v>43207</c:v>
                </c:pt>
                <c:pt idx="11431">
                  <c:v>43208</c:v>
                </c:pt>
                <c:pt idx="11432">
                  <c:v>43209</c:v>
                </c:pt>
                <c:pt idx="11433">
                  <c:v>43210</c:v>
                </c:pt>
                <c:pt idx="11434">
                  <c:v>43211</c:v>
                </c:pt>
                <c:pt idx="11435">
                  <c:v>43212</c:v>
                </c:pt>
                <c:pt idx="11436">
                  <c:v>43213</c:v>
                </c:pt>
                <c:pt idx="11437">
                  <c:v>43214</c:v>
                </c:pt>
                <c:pt idx="11438">
                  <c:v>43215</c:v>
                </c:pt>
                <c:pt idx="11439">
                  <c:v>43216</c:v>
                </c:pt>
                <c:pt idx="11440">
                  <c:v>43217</c:v>
                </c:pt>
                <c:pt idx="11441">
                  <c:v>43218</c:v>
                </c:pt>
                <c:pt idx="11442">
                  <c:v>43219</c:v>
                </c:pt>
                <c:pt idx="11443">
                  <c:v>43220</c:v>
                </c:pt>
                <c:pt idx="11444">
                  <c:v>43221</c:v>
                </c:pt>
                <c:pt idx="11445">
                  <c:v>43222</c:v>
                </c:pt>
                <c:pt idx="11446">
                  <c:v>43223</c:v>
                </c:pt>
                <c:pt idx="11447">
                  <c:v>43224</c:v>
                </c:pt>
                <c:pt idx="11448">
                  <c:v>43225</c:v>
                </c:pt>
                <c:pt idx="11449">
                  <c:v>43226</c:v>
                </c:pt>
                <c:pt idx="11450">
                  <c:v>43227</c:v>
                </c:pt>
                <c:pt idx="11451">
                  <c:v>43228</c:v>
                </c:pt>
                <c:pt idx="11452">
                  <c:v>43229</c:v>
                </c:pt>
                <c:pt idx="11453">
                  <c:v>43230</c:v>
                </c:pt>
                <c:pt idx="11454">
                  <c:v>43231</c:v>
                </c:pt>
                <c:pt idx="11455">
                  <c:v>43232</c:v>
                </c:pt>
                <c:pt idx="11456">
                  <c:v>43233</c:v>
                </c:pt>
                <c:pt idx="11457">
                  <c:v>43234</c:v>
                </c:pt>
                <c:pt idx="11458">
                  <c:v>43235</c:v>
                </c:pt>
                <c:pt idx="11459">
                  <c:v>43236</c:v>
                </c:pt>
                <c:pt idx="11460">
                  <c:v>43237</c:v>
                </c:pt>
                <c:pt idx="11461">
                  <c:v>43238</c:v>
                </c:pt>
                <c:pt idx="11462">
                  <c:v>43239</c:v>
                </c:pt>
                <c:pt idx="11463">
                  <c:v>43240</c:v>
                </c:pt>
                <c:pt idx="11464">
                  <c:v>43241</c:v>
                </c:pt>
                <c:pt idx="11465">
                  <c:v>43242</c:v>
                </c:pt>
                <c:pt idx="11466">
                  <c:v>43243</c:v>
                </c:pt>
                <c:pt idx="11467">
                  <c:v>43244</c:v>
                </c:pt>
                <c:pt idx="11468">
                  <c:v>43245</c:v>
                </c:pt>
                <c:pt idx="11469">
                  <c:v>43246</c:v>
                </c:pt>
                <c:pt idx="11470">
                  <c:v>43247</c:v>
                </c:pt>
                <c:pt idx="11471">
                  <c:v>43248</c:v>
                </c:pt>
                <c:pt idx="11472">
                  <c:v>43249</c:v>
                </c:pt>
                <c:pt idx="11473">
                  <c:v>43250</c:v>
                </c:pt>
                <c:pt idx="11474">
                  <c:v>43251</c:v>
                </c:pt>
                <c:pt idx="11475">
                  <c:v>43252</c:v>
                </c:pt>
                <c:pt idx="11476">
                  <c:v>43253</c:v>
                </c:pt>
                <c:pt idx="11477">
                  <c:v>43254</c:v>
                </c:pt>
                <c:pt idx="11478">
                  <c:v>43255</c:v>
                </c:pt>
                <c:pt idx="11479">
                  <c:v>43256</c:v>
                </c:pt>
                <c:pt idx="11480">
                  <c:v>43257</c:v>
                </c:pt>
                <c:pt idx="11481">
                  <c:v>43258</c:v>
                </c:pt>
                <c:pt idx="11482">
                  <c:v>43259</c:v>
                </c:pt>
                <c:pt idx="11483">
                  <c:v>43260</c:v>
                </c:pt>
                <c:pt idx="11484">
                  <c:v>43261</c:v>
                </c:pt>
                <c:pt idx="11485">
                  <c:v>43262</c:v>
                </c:pt>
                <c:pt idx="11486">
                  <c:v>43263</c:v>
                </c:pt>
                <c:pt idx="11487">
                  <c:v>43264</c:v>
                </c:pt>
                <c:pt idx="11488">
                  <c:v>43265</c:v>
                </c:pt>
                <c:pt idx="11489">
                  <c:v>43266</c:v>
                </c:pt>
                <c:pt idx="11490">
                  <c:v>43267</c:v>
                </c:pt>
                <c:pt idx="11491">
                  <c:v>43268</c:v>
                </c:pt>
                <c:pt idx="11492">
                  <c:v>43269</c:v>
                </c:pt>
                <c:pt idx="11493">
                  <c:v>43270</c:v>
                </c:pt>
                <c:pt idx="11494">
                  <c:v>43271</c:v>
                </c:pt>
                <c:pt idx="11495">
                  <c:v>43272</c:v>
                </c:pt>
                <c:pt idx="11496">
                  <c:v>43273</c:v>
                </c:pt>
                <c:pt idx="11497">
                  <c:v>43274</c:v>
                </c:pt>
                <c:pt idx="11498">
                  <c:v>43275</c:v>
                </c:pt>
                <c:pt idx="11499">
                  <c:v>43276</c:v>
                </c:pt>
                <c:pt idx="11500">
                  <c:v>43277</c:v>
                </c:pt>
                <c:pt idx="11501">
                  <c:v>43278</c:v>
                </c:pt>
                <c:pt idx="11502">
                  <c:v>43279</c:v>
                </c:pt>
                <c:pt idx="11503">
                  <c:v>43280</c:v>
                </c:pt>
                <c:pt idx="11504">
                  <c:v>43281</c:v>
                </c:pt>
                <c:pt idx="11505">
                  <c:v>43282</c:v>
                </c:pt>
                <c:pt idx="11506">
                  <c:v>43283</c:v>
                </c:pt>
                <c:pt idx="11507">
                  <c:v>43284</c:v>
                </c:pt>
                <c:pt idx="11508">
                  <c:v>43285</c:v>
                </c:pt>
                <c:pt idx="11509">
                  <c:v>43286</c:v>
                </c:pt>
                <c:pt idx="11510">
                  <c:v>43287</c:v>
                </c:pt>
                <c:pt idx="11511">
                  <c:v>43288</c:v>
                </c:pt>
                <c:pt idx="11512">
                  <c:v>43289</c:v>
                </c:pt>
                <c:pt idx="11513">
                  <c:v>43290</c:v>
                </c:pt>
                <c:pt idx="11514">
                  <c:v>43291</c:v>
                </c:pt>
                <c:pt idx="11515">
                  <c:v>43292</c:v>
                </c:pt>
                <c:pt idx="11516">
                  <c:v>43293</c:v>
                </c:pt>
                <c:pt idx="11517">
                  <c:v>43294</c:v>
                </c:pt>
                <c:pt idx="11518">
                  <c:v>43295</c:v>
                </c:pt>
                <c:pt idx="11519">
                  <c:v>43296</c:v>
                </c:pt>
                <c:pt idx="11520">
                  <c:v>43297</c:v>
                </c:pt>
                <c:pt idx="11521">
                  <c:v>43298</c:v>
                </c:pt>
                <c:pt idx="11522">
                  <c:v>43299</c:v>
                </c:pt>
                <c:pt idx="11523">
                  <c:v>43300</c:v>
                </c:pt>
                <c:pt idx="11524">
                  <c:v>43301</c:v>
                </c:pt>
                <c:pt idx="11525">
                  <c:v>43302</c:v>
                </c:pt>
                <c:pt idx="11526">
                  <c:v>43303</c:v>
                </c:pt>
                <c:pt idx="11527">
                  <c:v>43304</c:v>
                </c:pt>
                <c:pt idx="11528">
                  <c:v>43305</c:v>
                </c:pt>
                <c:pt idx="11529">
                  <c:v>43306</c:v>
                </c:pt>
                <c:pt idx="11530">
                  <c:v>43307</c:v>
                </c:pt>
                <c:pt idx="11531">
                  <c:v>43308</c:v>
                </c:pt>
                <c:pt idx="11532">
                  <c:v>43309</c:v>
                </c:pt>
                <c:pt idx="11533">
                  <c:v>43310</c:v>
                </c:pt>
                <c:pt idx="11534">
                  <c:v>43311</c:v>
                </c:pt>
                <c:pt idx="11535">
                  <c:v>43312</c:v>
                </c:pt>
                <c:pt idx="11536">
                  <c:v>43313</c:v>
                </c:pt>
                <c:pt idx="11537">
                  <c:v>43314</c:v>
                </c:pt>
                <c:pt idx="11538">
                  <c:v>43315</c:v>
                </c:pt>
                <c:pt idx="11539">
                  <c:v>43316</c:v>
                </c:pt>
                <c:pt idx="11540">
                  <c:v>43317</c:v>
                </c:pt>
                <c:pt idx="11541">
                  <c:v>43318</c:v>
                </c:pt>
                <c:pt idx="11542">
                  <c:v>43319</c:v>
                </c:pt>
                <c:pt idx="11543">
                  <c:v>43320</c:v>
                </c:pt>
                <c:pt idx="11544">
                  <c:v>43321</c:v>
                </c:pt>
                <c:pt idx="11545">
                  <c:v>43322</c:v>
                </c:pt>
                <c:pt idx="11546">
                  <c:v>43323</c:v>
                </c:pt>
                <c:pt idx="11547">
                  <c:v>43324</c:v>
                </c:pt>
                <c:pt idx="11548">
                  <c:v>43325</c:v>
                </c:pt>
                <c:pt idx="11549">
                  <c:v>43326</c:v>
                </c:pt>
                <c:pt idx="11550">
                  <c:v>43327</c:v>
                </c:pt>
                <c:pt idx="11551">
                  <c:v>43328</c:v>
                </c:pt>
                <c:pt idx="11552">
                  <c:v>43329</c:v>
                </c:pt>
                <c:pt idx="11553">
                  <c:v>43330</c:v>
                </c:pt>
                <c:pt idx="11554">
                  <c:v>43331</c:v>
                </c:pt>
                <c:pt idx="11555">
                  <c:v>43332</c:v>
                </c:pt>
                <c:pt idx="11556">
                  <c:v>43333</c:v>
                </c:pt>
                <c:pt idx="11557">
                  <c:v>43334</c:v>
                </c:pt>
                <c:pt idx="11558">
                  <c:v>43335</c:v>
                </c:pt>
                <c:pt idx="11559">
                  <c:v>43336</c:v>
                </c:pt>
                <c:pt idx="11560">
                  <c:v>43337</c:v>
                </c:pt>
                <c:pt idx="11561">
                  <c:v>43338</c:v>
                </c:pt>
                <c:pt idx="11562">
                  <c:v>43339</c:v>
                </c:pt>
                <c:pt idx="11563">
                  <c:v>43340</c:v>
                </c:pt>
                <c:pt idx="11564">
                  <c:v>43341</c:v>
                </c:pt>
                <c:pt idx="11565">
                  <c:v>43342</c:v>
                </c:pt>
                <c:pt idx="11566">
                  <c:v>43343</c:v>
                </c:pt>
                <c:pt idx="11567">
                  <c:v>43344</c:v>
                </c:pt>
                <c:pt idx="11568">
                  <c:v>43345</c:v>
                </c:pt>
                <c:pt idx="11569">
                  <c:v>43346</c:v>
                </c:pt>
                <c:pt idx="11570">
                  <c:v>43347</c:v>
                </c:pt>
                <c:pt idx="11571">
                  <c:v>43348</c:v>
                </c:pt>
                <c:pt idx="11572">
                  <c:v>43349</c:v>
                </c:pt>
                <c:pt idx="11573">
                  <c:v>43350</c:v>
                </c:pt>
                <c:pt idx="11574">
                  <c:v>43351</c:v>
                </c:pt>
                <c:pt idx="11575">
                  <c:v>43352</c:v>
                </c:pt>
                <c:pt idx="11576">
                  <c:v>43353</c:v>
                </c:pt>
                <c:pt idx="11577">
                  <c:v>43354</c:v>
                </c:pt>
                <c:pt idx="11578">
                  <c:v>43355</c:v>
                </c:pt>
                <c:pt idx="11579">
                  <c:v>43356</c:v>
                </c:pt>
                <c:pt idx="11580">
                  <c:v>43357</c:v>
                </c:pt>
                <c:pt idx="11581">
                  <c:v>43358</c:v>
                </c:pt>
                <c:pt idx="11582">
                  <c:v>43359</c:v>
                </c:pt>
                <c:pt idx="11583">
                  <c:v>43360</c:v>
                </c:pt>
                <c:pt idx="11584">
                  <c:v>43361</c:v>
                </c:pt>
                <c:pt idx="11585">
                  <c:v>43362</c:v>
                </c:pt>
                <c:pt idx="11586">
                  <c:v>43363</c:v>
                </c:pt>
                <c:pt idx="11587">
                  <c:v>43364</c:v>
                </c:pt>
                <c:pt idx="11588">
                  <c:v>43365</c:v>
                </c:pt>
                <c:pt idx="11589">
                  <c:v>43366</c:v>
                </c:pt>
                <c:pt idx="11590">
                  <c:v>43367</c:v>
                </c:pt>
                <c:pt idx="11591">
                  <c:v>43368</c:v>
                </c:pt>
                <c:pt idx="11592">
                  <c:v>43369</c:v>
                </c:pt>
                <c:pt idx="11593">
                  <c:v>43370</c:v>
                </c:pt>
                <c:pt idx="11594">
                  <c:v>43371</c:v>
                </c:pt>
                <c:pt idx="11595">
                  <c:v>43372</c:v>
                </c:pt>
                <c:pt idx="11596">
                  <c:v>43373</c:v>
                </c:pt>
                <c:pt idx="11597">
                  <c:v>43374</c:v>
                </c:pt>
                <c:pt idx="11598">
                  <c:v>43375</c:v>
                </c:pt>
                <c:pt idx="11599">
                  <c:v>43376</c:v>
                </c:pt>
                <c:pt idx="11600">
                  <c:v>43377</c:v>
                </c:pt>
                <c:pt idx="11601">
                  <c:v>43378</c:v>
                </c:pt>
                <c:pt idx="11602">
                  <c:v>43379</c:v>
                </c:pt>
                <c:pt idx="11603">
                  <c:v>43380</c:v>
                </c:pt>
                <c:pt idx="11604">
                  <c:v>43381</c:v>
                </c:pt>
                <c:pt idx="11605">
                  <c:v>43382</c:v>
                </c:pt>
                <c:pt idx="11606">
                  <c:v>43383</c:v>
                </c:pt>
                <c:pt idx="11607">
                  <c:v>43384</c:v>
                </c:pt>
                <c:pt idx="11608">
                  <c:v>43385</c:v>
                </c:pt>
                <c:pt idx="11609">
                  <c:v>43386</c:v>
                </c:pt>
                <c:pt idx="11610">
                  <c:v>43387</c:v>
                </c:pt>
                <c:pt idx="11611">
                  <c:v>43388</c:v>
                </c:pt>
                <c:pt idx="11612">
                  <c:v>43389</c:v>
                </c:pt>
                <c:pt idx="11613">
                  <c:v>43390</c:v>
                </c:pt>
                <c:pt idx="11614">
                  <c:v>43391</c:v>
                </c:pt>
                <c:pt idx="11615">
                  <c:v>43392</c:v>
                </c:pt>
                <c:pt idx="11616">
                  <c:v>43393</c:v>
                </c:pt>
                <c:pt idx="11617">
                  <c:v>43394</c:v>
                </c:pt>
                <c:pt idx="11618">
                  <c:v>43395</c:v>
                </c:pt>
                <c:pt idx="11619">
                  <c:v>43396</c:v>
                </c:pt>
                <c:pt idx="11620">
                  <c:v>43397</c:v>
                </c:pt>
                <c:pt idx="11621">
                  <c:v>43398</c:v>
                </c:pt>
                <c:pt idx="11622">
                  <c:v>43399</c:v>
                </c:pt>
                <c:pt idx="11623">
                  <c:v>43400</c:v>
                </c:pt>
                <c:pt idx="11624">
                  <c:v>43401</c:v>
                </c:pt>
                <c:pt idx="11625">
                  <c:v>43402</c:v>
                </c:pt>
                <c:pt idx="11626">
                  <c:v>43403</c:v>
                </c:pt>
                <c:pt idx="11627">
                  <c:v>43404</c:v>
                </c:pt>
                <c:pt idx="11628">
                  <c:v>43405</c:v>
                </c:pt>
                <c:pt idx="11629">
                  <c:v>43406</c:v>
                </c:pt>
                <c:pt idx="11630">
                  <c:v>43407</c:v>
                </c:pt>
                <c:pt idx="11631">
                  <c:v>43408</c:v>
                </c:pt>
                <c:pt idx="11632">
                  <c:v>43409</c:v>
                </c:pt>
                <c:pt idx="11633">
                  <c:v>43410</c:v>
                </c:pt>
                <c:pt idx="11634">
                  <c:v>43411</c:v>
                </c:pt>
                <c:pt idx="11635">
                  <c:v>43412</c:v>
                </c:pt>
                <c:pt idx="11636">
                  <c:v>43413</c:v>
                </c:pt>
                <c:pt idx="11637">
                  <c:v>43414</c:v>
                </c:pt>
                <c:pt idx="11638">
                  <c:v>43415</c:v>
                </c:pt>
                <c:pt idx="11639">
                  <c:v>43416</c:v>
                </c:pt>
                <c:pt idx="11640">
                  <c:v>43417</c:v>
                </c:pt>
                <c:pt idx="11641">
                  <c:v>43418</c:v>
                </c:pt>
                <c:pt idx="11642">
                  <c:v>43419</c:v>
                </c:pt>
                <c:pt idx="11643">
                  <c:v>43420</c:v>
                </c:pt>
                <c:pt idx="11644">
                  <c:v>43421</c:v>
                </c:pt>
                <c:pt idx="11645">
                  <c:v>43422</c:v>
                </c:pt>
                <c:pt idx="11646">
                  <c:v>43423</c:v>
                </c:pt>
                <c:pt idx="11647">
                  <c:v>43424</c:v>
                </c:pt>
                <c:pt idx="11648">
                  <c:v>43425</c:v>
                </c:pt>
                <c:pt idx="11649">
                  <c:v>43426</c:v>
                </c:pt>
                <c:pt idx="11650">
                  <c:v>43427</c:v>
                </c:pt>
                <c:pt idx="11651">
                  <c:v>43428</c:v>
                </c:pt>
                <c:pt idx="11652">
                  <c:v>43429</c:v>
                </c:pt>
                <c:pt idx="11653">
                  <c:v>43430</c:v>
                </c:pt>
                <c:pt idx="11654">
                  <c:v>43431</c:v>
                </c:pt>
                <c:pt idx="11655">
                  <c:v>43432</c:v>
                </c:pt>
                <c:pt idx="11656">
                  <c:v>43433</c:v>
                </c:pt>
                <c:pt idx="11657">
                  <c:v>43434</c:v>
                </c:pt>
                <c:pt idx="11658">
                  <c:v>43435</c:v>
                </c:pt>
                <c:pt idx="11659">
                  <c:v>43436</c:v>
                </c:pt>
                <c:pt idx="11660">
                  <c:v>43437</c:v>
                </c:pt>
                <c:pt idx="11661">
                  <c:v>43438</c:v>
                </c:pt>
                <c:pt idx="11662">
                  <c:v>43439</c:v>
                </c:pt>
                <c:pt idx="11663">
                  <c:v>43440</c:v>
                </c:pt>
                <c:pt idx="11664">
                  <c:v>43441</c:v>
                </c:pt>
                <c:pt idx="11665">
                  <c:v>43442</c:v>
                </c:pt>
                <c:pt idx="11666">
                  <c:v>43443</c:v>
                </c:pt>
                <c:pt idx="11667">
                  <c:v>43444</c:v>
                </c:pt>
                <c:pt idx="11668">
                  <c:v>43445</c:v>
                </c:pt>
                <c:pt idx="11669">
                  <c:v>43446</c:v>
                </c:pt>
                <c:pt idx="11670">
                  <c:v>43447</c:v>
                </c:pt>
                <c:pt idx="11671">
                  <c:v>43448</c:v>
                </c:pt>
                <c:pt idx="11672">
                  <c:v>43449</c:v>
                </c:pt>
                <c:pt idx="11673">
                  <c:v>43450</c:v>
                </c:pt>
                <c:pt idx="11674">
                  <c:v>43451</c:v>
                </c:pt>
                <c:pt idx="11675">
                  <c:v>43452</c:v>
                </c:pt>
                <c:pt idx="11676">
                  <c:v>43453</c:v>
                </c:pt>
                <c:pt idx="11677">
                  <c:v>43454</c:v>
                </c:pt>
                <c:pt idx="11678">
                  <c:v>43455</c:v>
                </c:pt>
                <c:pt idx="11679">
                  <c:v>43456</c:v>
                </c:pt>
                <c:pt idx="11680">
                  <c:v>43457</c:v>
                </c:pt>
                <c:pt idx="11681">
                  <c:v>43458</c:v>
                </c:pt>
                <c:pt idx="11682">
                  <c:v>43459</c:v>
                </c:pt>
                <c:pt idx="11683">
                  <c:v>43460</c:v>
                </c:pt>
                <c:pt idx="11684">
                  <c:v>43461</c:v>
                </c:pt>
                <c:pt idx="11685">
                  <c:v>43462</c:v>
                </c:pt>
                <c:pt idx="11686">
                  <c:v>43463</c:v>
                </c:pt>
                <c:pt idx="11687">
                  <c:v>43464</c:v>
                </c:pt>
                <c:pt idx="11688">
                  <c:v>43465</c:v>
                </c:pt>
                <c:pt idx="11689">
                  <c:v>43466</c:v>
                </c:pt>
                <c:pt idx="11690">
                  <c:v>43467</c:v>
                </c:pt>
                <c:pt idx="11691">
                  <c:v>43468</c:v>
                </c:pt>
                <c:pt idx="11692">
                  <c:v>43469</c:v>
                </c:pt>
                <c:pt idx="11693">
                  <c:v>43470</c:v>
                </c:pt>
                <c:pt idx="11694">
                  <c:v>43471</c:v>
                </c:pt>
                <c:pt idx="11695">
                  <c:v>43472</c:v>
                </c:pt>
                <c:pt idx="11696">
                  <c:v>43473</c:v>
                </c:pt>
                <c:pt idx="11697">
                  <c:v>43474</c:v>
                </c:pt>
                <c:pt idx="11698">
                  <c:v>43475</c:v>
                </c:pt>
                <c:pt idx="11699">
                  <c:v>43476</c:v>
                </c:pt>
                <c:pt idx="11700">
                  <c:v>43477</c:v>
                </c:pt>
                <c:pt idx="11701">
                  <c:v>43478</c:v>
                </c:pt>
                <c:pt idx="11702">
                  <c:v>43479</c:v>
                </c:pt>
                <c:pt idx="11703">
                  <c:v>43480</c:v>
                </c:pt>
                <c:pt idx="11704">
                  <c:v>43481</c:v>
                </c:pt>
                <c:pt idx="11705">
                  <c:v>43482</c:v>
                </c:pt>
                <c:pt idx="11706">
                  <c:v>43483</c:v>
                </c:pt>
                <c:pt idx="11707">
                  <c:v>43484</c:v>
                </c:pt>
                <c:pt idx="11708">
                  <c:v>43485</c:v>
                </c:pt>
                <c:pt idx="11709">
                  <c:v>43486</c:v>
                </c:pt>
                <c:pt idx="11710">
                  <c:v>43487</c:v>
                </c:pt>
                <c:pt idx="11711">
                  <c:v>43488</c:v>
                </c:pt>
                <c:pt idx="11712">
                  <c:v>43489</c:v>
                </c:pt>
                <c:pt idx="11713">
                  <c:v>43490</c:v>
                </c:pt>
                <c:pt idx="11714">
                  <c:v>43491</c:v>
                </c:pt>
                <c:pt idx="11715">
                  <c:v>43492</c:v>
                </c:pt>
                <c:pt idx="11716">
                  <c:v>43493</c:v>
                </c:pt>
                <c:pt idx="11717">
                  <c:v>43494</c:v>
                </c:pt>
                <c:pt idx="11718">
                  <c:v>43495</c:v>
                </c:pt>
                <c:pt idx="11719">
                  <c:v>43496</c:v>
                </c:pt>
                <c:pt idx="11720">
                  <c:v>43497</c:v>
                </c:pt>
                <c:pt idx="11721">
                  <c:v>43498</c:v>
                </c:pt>
                <c:pt idx="11722">
                  <c:v>43499</c:v>
                </c:pt>
                <c:pt idx="11723">
                  <c:v>43500</c:v>
                </c:pt>
                <c:pt idx="11724">
                  <c:v>43501</c:v>
                </c:pt>
                <c:pt idx="11725">
                  <c:v>43502</c:v>
                </c:pt>
                <c:pt idx="11726">
                  <c:v>43503</c:v>
                </c:pt>
                <c:pt idx="11727">
                  <c:v>43504</c:v>
                </c:pt>
                <c:pt idx="11728">
                  <c:v>43505</c:v>
                </c:pt>
                <c:pt idx="11729">
                  <c:v>43506</c:v>
                </c:pt>
                <c:pt idx="11730">
                  <c:v>43507</c:v>
                </c:pt>
                <c:pt idx="11731">
                  <c:v>43508</c:v>
                </c:pt>
                <c:pt idx="11732">
                  <c:v>43509</c:v>
                </c:pt>
                <c:pt idx="11733">
                  <c:v>43510</c:v>
                </c:pt>
                <c:pt idx="11734">
                  <c:v>43511</c:v>
                </c:pt>
                <c:pt idx="11735">
                  <c:v>43512</c:v>
                </c:pt>
                <c:pt idx="11736">
                  <c:v>43513</c:v>
                </c:pt>
                <c:pt idx="11737">
                  <c:v>43514</c:v>
                </c:pt>
                <c:pt idx="11738">
                  <c:v>43515</c:v>
                </c:pt>
                <c:pt idx="11739">
                  <c:v>43516</c:v>
                </c:pt>
                <c:pt idx="11740">
                  <c:v>43517</c:v>
                </c:pt>
                <c:pt idx="11741">
                  <c:v>43518</c:v>
                </c:pt>
                <c:pt idx="11742">
                  <c:v>43519</c:v>
                </c:pt>
                <c:pt idx="11743">
                  <c:v>43520</c:v>
                </c:pt>
                <c:pt idx="11744">
                  <c:v>43521</c:v>
                </c:pt>
                <c:pt idx="11745">
                  <c:v>43522</c:v>
                </c:pt>
                <c:pt idx="11746">
                  <c:v>43523</c:v>
                </c:pt>
                <c:pt idx="11747">
                  <c:v>43524</c:v>
                </c:pt>
                <c:pt idx="11748">
                  <c:v>43525</c:v>
                </c:pt>
                <c:pt idx="11749">
                  <c:v>43526</c:v>
                </c:pt>
                <c:pt idx="11750">
                  <c:v>43527</c:v>
                </c:pt>
                <c:pt idx="11751">
                  <c:v>43528</c:v>
                </c:pt>
                <c:pt idx="11752">
                  <c:v>43529</c:v>
                </c:pt>
                <c:pt idx="11753">
                  <c:v>43530</c:v>
                </c:pt>
                <c:pt idx="11754">
                  <c:v>43531</c:v>
                </c:pt>
                <c:pt idx="11755">
                  <c:v>43532</c:v>
                </c:pt>
                <c:pt idx="11756">
                  <c:v>43533</c:v>
                </c:pt>
                <c:pt idx="11757">
                  <c:v>43534</c:v>
                </c:pt>
                <c:pt idx="11758">
                  <c:v>43535</c:v>
                </c:pt>
                <c:pt idx="11759">
                  <c:v>43536</c:v>
                </c:pt>
                <c:pt idx="11760">
                  <c:v>43537</c:v>
                </c:pt>
                <c:pt idx="11761">
                  <c:v>43538</c:v>
                </c:pt>
                <c:pt idx="11762">
                  <c:v>43539</c:v>
                </c:pt>
                <c:pt idx="11763">
                  <c:v>43540</c:v>
                </c:pt>
                <c:pt idx="11764">
                  <c:v>43541</c:v>
                </c:pt>
                <c:pt idx="11765">
                  <c:v>43542</c:v>
                </c:pt>
                <c:pt idx="11766">
                  <c:v>43543</c:v>
                </c:pt>
                <c:pt idx="11767">
                  <c:v>43544</c:v>
                </c:pt>
                <c:pt idx="11768">
                  <c:v>43545</c:v>
                </c:pt>
                <c:pt idx="11769">
                  <c:v>43546</c:v>
                </c:pt>
                <c:pt idx="11770">
                  <c:v>43547</c:v>
                </c:pt>
                <c:pt idx="11771">
                  <c:v>43548</c:v>
                </c:pt>
                <c:pt idx="11772">
                  <c:v>43549</c:v>
                </c:pt>
                <c:pt idx="11773">
                  <c:v>43550</c:v>
                </c:pt>
                <c:pt idx="11774">
                  <c:v>43551</c:v>
                </c:pt>
                <c:pt idx="11775">
                  <c:v>43552</c:v>
                </c:pt>
                <c:pt idx="11776">
                  <c:v>43553</c:v>
                </c:pt>
                <c:pt idx="11777">
                  <c:v>43554</c:v>
                </c:pt>
                <c:pt idx="11778">
                  <c:v>43555</c:v>
                </c:pt>
                <c:pt idx="11779">
                  <c:v>43556</c:v>
                </c:pt>
                <c:pt idx="11780">
                  <c:v>43557</c:v>
                </c:pt>
                <c:pt idx="11781">
                  <c:v>43558</c:v>
                </c:pt>
                <c:pt idx="11782">
                  <c:v>43559</c:v>
                </c:pt>
                <c:pt idx="11783">
                  <c:v>43560</c:v>
                </c:pt>
                <c:pt idx="11784">
                  <c:v>43561</c:v>
                </c:pt>
                <c:pt idx="11785">
                  <c:v>43562</c:v>
                </c:pt>
                <c:pt idx="11786">
                  <c:v>43563</c:v>
                </c:pt>
                <c:pt idx="11787">
                  <c:v>43564</c:v>
                </c:pt>
                <c:pt idx="11788">
                  <c:v>43565</c:v>
                </c:pt>
                <c:pt idx="11789">
                  <c:v>43566</c:v>
                </c:pt>
                <c:pt idx="11790">
                  <c:v>43567</c:v>
                </c:pt>
                <c:pt idx="11791">
                  <c:v>43568</c:v>
                </c:pt>
                <c:pt idx="11792">
                  <c:v>43569</c:v>
                </c:pt>
                <c:pt idx="11793">
                  <c:v>43570</c:v>
                </c:pt>
                <c:pt idx="11794">
                  <c:v>43571</c:v>
                </c:pt>
                <c:pt idx="11795">
                  <c:v>43572</c:v>
                </c:pt>
                <c:pt idx="11796">
                  <c:v>43573</c:v>
                </c:pt>
                <c:pt idx="11797">
                  <c:v>43574</c:v>
                </c:pt>
                <c:pt idx="11798">
                  <c:v>43575</c:v>
                </c:pt>
                <c:pt idx="11799">
                  <c:v>43576</c:v>
                </c:pt>
                <c:pt idx="11800">
                  <c:v>43577</c:v>
                </c:pt>
                <c:pt idx="11801">
                  <c:v>43578</c:v>
                </c:pt>
                <c:pt idx="11802">
                  <c:v>43579</c:v>
                </c:pt>
                <c:pt idx="11803">
                  <c:v>43580</c:v>
                </c:pt>
                <c:pt idx="11804">
                  <c:v>43581</c:v>
                </c:pt>
                <c:pt idx="11805">
                  <c:v>43582</c:v>
                </c:pt>
                <c:pt idx="11806">
                  <c:v>43583</c:v>
                </c:pt>
                <c:pt idx="11807">
                  <c:v>43584</c:v>
                </c:pt>
                <c:pt idx="11808">
                  <c:v>43585</c:v>
                </c:pt>
                <c:pt idx="11809">
                  <c:v>43586</c:v>
                </c:pt>
                <c:pt idx="11810">
                  <c:v>43587</c:v>
                </c:pt>
                <c:pt idx="11811">
                  <c:v>43588</c:v>
                </c:pt>
                <c:pt idx="11812">
                  <c:v>43589</c:v>
                </c:pt>
                <c:pt idx="11813">
                  <c:v>43590</c:v>
                </c:pt>
                <c:pt idx="11814">
                  <c:v>43591</c:v>
                </c:pt>
                <c:pt idx="11815">
                  <c:v>43592</c:v>
                </c:pt>
                <c:pt idx="11816">
                  <c:v>43593</c:v>
                </c:pt>
                <c:pt idx="11817">
                  <c:v>43594</c:v>
                </c:pt>
                <c:pt idx="11818">
                  <c:v>43595</c:v>
                </c:pt>
                <c:pt idx="11819">
                  <c:v>43596</c:v>
                </c:pt>
                <c:pt idx="11820">
                  <c:v>43597</c:v>
                </c:pt>
                <c:pt idx="11821">
                  <c:v>43598</c:v>
                </c:pt>
                <c:pt idx="11822">
                  <c:v>43599</c:v>
                </c:pt>
                <c:pt idx="11823">
                  <c:v>43600</c:v>
                </c:pt>
                <c:pt idx="11824">
                  <c:v>43601</c:v>
                </c:pt>
                <c:pt idx="11825">
                  <c:v>43602</c:v>
                </c:pt>
                <c:pt idx="11826">
                  <c:v>43603</c:v>
                </c:pt>
                <c:pt idx="11827">
                  <c:v>43604</c:v>
                </c:pt>
                <c:pt idx="11828">
                  <c:v>43605</c:v>
                </c:pt>
                <c:pt idx="11829">
                  <c:v>43606</c:v>
                </c:pt>
                <c:pt idx="11830">
                  <c:v>43607</c:v>
                </c:pt>
                <c:pt idx="11831">
                  <c:v>43608</c:v>
                </c:pt>
                <c:pt idx="11832">
                  <c:v>43609</c:v>
                </c:pt>
                <c:pt idx="11833">
                  <c:v>43610</c:v>
                </c:pt>
                <c:pt idx="11834">
                  <c:v>43611</c:v>
                </c:pt>
                <c:pt idx="11835">
                  <c:v>43612</c:v>
                </c:pt>
                <c:pt idx="11836">
                  <c:v>43613</c:v>
                </c:pt>
                <c:pt idx="11837">
                  <c:v>43614</c:v>
                </c:pt>
                <c:pt idx="11838">
                  <c:v>43615</c:v>
                </c:pt>
                <c:pt idx="11839">
                  <c:v>43616</c:v>
                </c:pt>
                <c:pt idx="11840">
                  <c:v>43617</c:v>
                </c:pt>
                <c:pt idx="11841">
                  <c:v>43618</c:v>
                </c:pt>
                <c:pt idx="11842">
                  <c:v>43619</c:v>
                </c:pt>
                <c:pt idx="11843">
                  <c:v>43620</c:v>
                </c:pt>
                <c:pt idx="11844">
                  <c:v>43621</c:v>
                </c:pt>
                <c:pt idx="11845">
                  <c:v>43622</c:v>
                </c:pt>
                <c:pt idx="11846">
                  <c:v>43623</c:v>
                </c:pt>
                <c:pt idx="11847">
                  <c:v>43624</c:v>
                </c:pt>
                <c:pt idx="11848">
                  <c:v>43625</c:v>
                </c:pt>
                <c:pt idx="11849">
                  <c:v>43626</c:v>
                </c:pt>
                <c:pt idx="11850">
                  <c:v>43627</c:v>
                </c:pt>
                <c:pt idx="11851">
                  <c:v>43628</c:v>
                </c:pt>
                <c:pt idx="11852">
                  <c:v>43629</c:v>
                </c:pt>
                <c:pt idx="11853">
                  <c:v>43630</c:v>
                </c:pt>
                <c:pt idx="11854">
                  <c:v>43631</c:v>
                </c:pt>
                <c:pt idx="11855">
                  <c:v>43632</c:v>
                </c:pt>
                <c:pt idx="11856">
                  <c:v>43633</c:v>
                </c:pt>
                <c:pt idx="11857">
                  <c:v>43634</c:v>
                </c:pt>
                <c:pt idx="11858">
                  <c:v>43635</c:v>
                </c:pt>
                <c:pt idx="11859">
                  <c:v>43636</c:v>
                </c:pt>
                <c:pt idx="11860">
                  <c:v>43637</c:v>
                </c:pt>
                <c:pt idx="11861">
                  <c:v>43638</c:v>
                </c:pt>
                <c:pt idx="11862">
                  <c:v>43639</c:v>
                </c:pt>
                <c:pt idx="11863">
                  <c:v>43640</c:v>
                </c:pt>
                <c:pt idx="11864">
                  <c:v>43641</c:v>
                </c:pt>
                <c:pt idx="11865">
                  <c:v>43642</c:v>
                </c:pt>
                <c:pt idx="11866">
                  <c:v>43643</c:v>
                </c:pt>
                <c:pt idx="11867">
                  <c:v>43644</c:v>
                </c:pt>
                <c:pt idx="11868">
                  <c:v>43645</c:v>
                </c:pt>
                <c:pt idx="11869">
                  <c:v>43646</c:v>
                </c:pt>
                <c:pt idx="11870">
                  <c:v>43647</c:v>
                </c:pt>
                <c:pt idx="11871">
                  <c:v>43648</c:v>
                </c:pt>
                <c:pt idx="11872">
                  <c:v>43649</c:v>
                </c:pt>
                <c:pt idx="11873">
                  <c:v>43650</c:v>
                </c:pt>
                <c:pt idx="11874">
                  <c:v>43651</c:v>
                </c:pt>
                <c:pt idx="11875">
                  <c:v>43652</c:v>
                </c:pt>
                <c:pt idx="11876">
                  <c:v>43653</c:v>
                </c:pt>
                <c:pt idx="11877">
                  <c:v>43654</c:v>
                </c:pt>
                <c:pt idx="11878">
                  <c:v>43655</c:v>
                </c:pt>
                <c:pt idx="11879">
                  <c:v>43656</c:v>
                </c:pt>
                <c:pt idx="11880">
                  <c:v>43657</c:v>
                </c:pt>
                <c:pt idx="11881">
                  <c:v>43658</c:v>
                </c:pt>
                <c:pt idx="11882">
                  <c:v>43659</c:v>
                </c:pt>
                <c:pt idx="11883">
                  <c:v>43660</c:v>
                </c:pt>
                <c:pt idx="11884">
                  <c:v>43661</c:v>
                </c:pt>
                <c:pt idx="11885">
                  <c:v>43662</c:v>
                </c:pt>
                <c:pt idx="11886">
                  <c:v>43663</c:v>
                </c:pt>
                <c:pt idx="11887">
                  <c:v>43664</c:v>
                </c:pt>
                <c:pt idx="11888">
                  <c:v>43665</c:v>
                </c:pt>
                <c:pt idx="11889">
                  <c:v>43666</c:v>
                </c:pt>
                <c:pt idx="11890">
                  <c:v>43667</c:v>
                </c:pt>
                <c:pt idx="11891">
                  <c:v>43668</c:v>
                </c:pt>
                <c:pt idx="11892">
                  <c:v>43669</c:v>
                </c:pt>
                <c:pt idx="11893">
                  <c:v>43670</c:v>
                </c:pt>
                <c:pt idx="11894">
                  <c:v>43671</c:v>
                </c:pt>
                <c:pt idx="11895">
                  <c:v>43672</c:v>
                </c:pt>
                <c:pt idx="11896">
                  <c:v>43673</c:v>
                </c:pt>
                <c:pt idx="11897">
                  <c:v>43674</c:v>
                </c:pt>
                <c:pt idx="11898">
                  <c:v>43675</c:v>
                </c:pt>
                <c:pt idx="11899">
                  <c:v>43676</c:v>
                </c:pt>
                <c:pt idx="11900">
                  <c:v>43677</c:v>
                </c:pt>
                <c:pt idx="11901">
                  <c:v>43678</c:v>
                </c:pt>
                <c:pt idx="11902">
                  <c:v>43679</c:v>
                </c:pt>
                <c:pt idx="11903">
                  <c:v>43680</c:v>
                </c:pt>
                <c:pt idx="11904">
                  <c:v>43681</c:v>
                </c:pt>
                <c:pt idx="11905">
                  <c:v>43682</c:v>
                </c:pt>
                <c:pt idx="11906">
                  <c:v>43683</c:v>
                </c:pt>
                <c:pt idx="11907">
                  <c:v>43684</c:v>
                </c:pt>
                <c:pt idx="11908">
                  <c:v>43685</c:v>
                </c:pt>
                <c:pt idx="11909">
                  <c:v>43686</c:v>
                </c:pt>
                <c:pt idx="11910">
                  <c:v>43687</c:v>
                </c:pt>
                <c:pt idx="11911">
                  <c:v>43688</c:v>
                </c:pt>
                <c:pt idx="11912">
                  <c:v>43689</c:v>
                </c:pt>
                <c:pt idx="11913">
                  <c:v>43690</c:v>
                </c:pt>
                <c:pt idx="11914">
                  <c:v>43691</c:v>
                </c:pt>
                <c:pt idx="11915">
                  <c:v>43692</c:v>
                </c:pt>
                <c:pt idx="11916">
                  <c:v>43693</c:v>
                </c:pt>
                <c:pt idx="11917">
                  <c:v>43694</c:v>
                </c:pt>
                <c:pt idx="11918">
                  <c:v>43695</c:v>
                </c:pt>
                <c:pt idx="11919">
                  <c:v>43696</c:v>
                </c:pt>
                <c:pt idx="11920">
                  <c:v>43697</c:v>
                </c:pt>
                <c:pt idx="11921">
                  <c:v>43698</c:v>
                </c:pt>
                <c:pt idx="11922">
                  <c:v>43699</c:v>
                </c:pt>
                <c:pt idx="11923">
                  <c:v>43700</c:v>
                </c:pt>
                <c:pt idx="11924">
                  <c:v>43701</c:v>
                </c:pt>
                <c:pt idx="11925">
                  <c:v>43702</c:v>
                </c:pt>
                <c:pt idx="11926">
                  <c:v>43703</c:v>
                </c:pt>
                <c:pt idx="11927">
                  <c:v>43704</c:v>
                </c:pt>
                <c:pt idx="11928">
                  <c:v>43705</c:v>
                </c:pt>
                <c:pt idx="11929">
                  <c:v>43706</c:v>
                </c:pt>
                <c:pt idx="11930">
                  <c:v>43707</c:v>
                </c:pt>
                <c:pt idx="11931">
                  <c:v>43708</c:v>
                </c:pt>
                <c:pt idx="11932">
                  <c:v>43709</c:v>
                </c:pt>
                <c:pt idx="11933">
                  <c:v>43710</c:v>
                </c:pt>
                <c:pt idx="11934">
                  <c:v>43711</c:v>
                </c:pt>
                <c:pt idx="11935">
                  <c:v>43712</c:v>
                </c:pt>
                <c:pt idx="11936">
                  <c:v>43713</c:v>
                </c:pt>
                <c:pt idx="11937">
                  <c:v>43714</c:v>
                </c:pt>
                <c:pt idx="11938">
                  <c:v>43715</c:v>
                </c:pt>
                <c:pt idx="11939">
                  <c:v>43716</c:v>
                </c:pt>
                <c:pt idx="11940">
                  <c:v>43717</c:v>
                </c:pt>
                <c:pt idx="11941">
                  <c:v>43718</c:v>
                </c:pt>
                <c:pt idx="11942">
                  <c:v>43719</c:v>
                </c:pt>
                <c:pt idx="11943">
                  <c:v>43720</c:v>
                </c:pt>
                <c:pt idx="11944">
                  <c:v>43721</c:v>
                </c:pt>
                <c:pt idx="11945">
                  <c:v>43722</c:v>
                </c:pt>
                <c:pt idx="11946">
                  <c:v>43723</c:v>
                </c:pt>
                <c:pt idx="11947">
                  <c:v>43724</c:v>
                </c:pt>
                <c:pt idx="11948">
                  <c:v>43725</c:v>
                </c:pt>
                <c:pt idx="11949">
                  <c:v>43726</c:v>
                </c:pt>
                <c:pt idx="11950">
                  <c:v>43727</c:v>
                </c:pt>
                <c:pt idx="11951">
                  <c:v>43728</c:v>
                </c:pt>
                <c:pt idx="11952">
                  <c:v>43729</c:v>
                </c:pt>
                <c:pt idx="11953">
                  <c:v>43730</c:v>
                </c:pt>
                <c:pt idx="11954">
                  <c:v>43731</c:v>
                </c:pt>
                <c:pt idx="11955">
                  <c:v>43732</c:v>
                </c:pt>
                <c:pt idx="11956">
                  <c:v>43733</c:v>
                </c:pt>
                <c:pt idx="11957">
                  <c:v>43734</c:v>
                </c:pt>
                <c:pt idx="11958">
                  <c:v>43735</c:v>
                </c:pt>
                <c:pt idx="11959">
                  <c:v>43736</c:v>
                </c:pt>
                <c:pt idx="11960">
                  <c:v>43737</c:v>
                </c:pt>
                <c:pt idx="11961">
                  <c:v>43738</c:v>
                </c:pt>
                <c:pt idx="11962">
                  <c:v>43739</c:v>
                </c:pt>
                <c:pt idx="11963">
                  <c:v>43740</c:v>
                </c:pt>
                <c:pt idx="11964">
                  <c:v>43741</c:v>
                </c:pt>
                <c:pt idx="11965">
                  <c:v>43742</c:v>
                </c:pt>
                <c:pt idx="11966">
                  <c:v>43743</c:v>
                </c:pt>
                <c:pt idx="11967">
                  <c:v>43744</c:v>
                </c:pt>
                <c:pt idx="11968">
                  <c:v>43745</c:v>
                </c:pt>
                <c:pt idx="11969">
                  <c:v>43746</c:v>
                </c:pt>
                <c:pt idx="11970">
                  <c:v>43747</c:v>
                </c:pt>
                <c:pt idx="11971">
                  <c:v>43748</c:v>
                </c:pt>
                <c:pt idx="11972">
                  <c:v>43749</c:v>
                </c:pt>
                <c:pt idx="11973">
                  <c:v>43750</c:v>
                </c:pt>
                <c:pt idx="11974">
                  <c:v>43751</c:v>
                </c:pt>
                <c:pt idx="11975">
                  <c:v>43752</c:v>
                </c:pt>
                <c:pt idx="11976">
                  <c:v>43753</c:v>
                </c:pt>
                <c:pt idx="11977">
                  <c:v>43754</c:v>
                </c:pt>
                <c:pt idx="11978">
                  <c:v>43755</c:v>
                </c:pt>
                <c:pt idx="11979">
                  <c:v>43756</c:v>
                </c:pt>
                <c:pt idx="11980">
                  <c:v>43757</c:v>
                </c:pt>
                <c:pt idx="11981">
                  <c:v>43758</c:v>
                </c:pt>
                <c:pt idx="11982">
                  <c:v>43759</c:v>
                </c:pt>
                <c:pt idx="11983">
                  <c:v>43760</c:v>
                </c:pt>
                <c:pt idx="11984">
                  <c:v>43761</c:v>
                </c:pt>
                <c:pt idx="11985">
                  <c:v>43762</c:v>
                </c:pt>
                <c:pt idx="11986">
                  <c:v>43763</c:v>
                </c:pt>
                <c:pt idx="11987">
                  <c:v>43764</c:v>
                </c:pt>
                <c:pt idx="11988">
                  <c:v>43765</c:v>
                </c:pt>
                <c:pt idx="11989">
                  <c:v>43766</c:v>
                </c:pt>
                <c:pt idx="11990">
                  <c:v>43767</c:v>
                </c:pt>
                <c:pt idx="11991">
                  <c:v>43768</c:v>
                </c:pt>
                <c:pt idx="11992">
                  <c:v>43769</c:v>
                </c:pt>
                <c:pt idx="11993">
                  <c:v>43770</c:v>
                </c:pt>
                <c:pt idx="11994">
                  <c:v>43771</c:v>
                </c:pt>
                <c:pt idx="11995">
                  <c:v>43772</c:v>
                </c:pt>
                <c:pt idx="11996">
                  <c:v>43773</c:v>
                </c:pt>
                <c:pt idx="11997">
                  <c:v>43774</c:v>
                </c:pt>
                <c:pt idx="11998">
                  <c:v>43775</c:v>
                </c:pt>
                <c:pt idx="11999">
                  <c:v>43776</c:v>
                </c:pt>
                <c:pt idx="12000">
                  <c:v>43777</c:v>
                </c:pt>
                <c:pt idx="12001">
                  <c:v>43778</c:v>
                </c:pt>
                <c:pt idx="12002">
                  <c:v>43779</c:v>
                </c:pt>
                <c:pt idx="12003">
                  <c:v>43780</c:v>
                </c:pt>
                <c:pt idx="12004">
                  <c:v>43781</c:v>
                </c:pt>
                <c:pt idx="12005">
                  <c:v>43782</c:v>
                </c:pt>
                <c:pt idx="12006">
                  <c:v>43783</c:v>
                </c:pt>
                <c:pt idx="12007">
                  <c:v>43784</c:v>
                </c:pt>
                <c:pt idx="12008">
                  <c:v>43785</c:v>
                </c:pt>
                <c:pt idx="12009">
                  <c:v>43786</c:v>
                </c:pt>
                <c:pt idx="12010">
                  <c:v>43787</c:v>
                </c:pt>
                <c:pt idx="12011">
                  <c:v>43788</c:v>
                </c:pt>
                <c:pt idx="12012">
                  <c:v>43789</c:v>
                </c:pt>
                <c:pt idx="12013">
                  <c:v>43790</c:v>
                </c:pt>
                <c:pt idx="12014">
                  <c:v>43791</c:v>
                </c:pt>
                <c:pt idx="12015">
                  <c:v>43792</c:v>
                </c:pt>
                <c:pt idx="12016">
                  <c:v>43793</c:v>
                </c:pt>
                <c:pt idx="12017">
                  <c:v>43794</c:v>
                </c:pt>
                <c:pt idx="12018">
                  <c:v>43795</c:v>
                </c:pt>
                <c:pt idx="12019">
                  <c:v>43796</c:v>
                </c:pt>
                <c:pt idx="12020">
                  <c:v>43797</c:v>
                </c:pt>
                <c:pt idx="12021">
                  <c:v>43798</c:v>
                </c:pt>
                <c:pt idx="12022">
                  <c:v>43799</c:v>
                </c:pt>
                <c:pt idx="12023">
                  <c:v>43800</c:v>
                </c:pt>
                <c:pt idx="12024">
                  <c:v>43801</c:v>
                </c:pt>
                <c:pt idx="12025">
                  <c:v>43802</c:v>
                </c:pt>
                <c:pt idx="12026">
                  <c:v>43803</c:v>
                </c:pt>
                <c:pt idx="12027">
                  <c:v>43804</c:v>
                </c:pt>
                <c:pt idx="12028">
                  <c:v>43805</c:v>
                </c:pt>
                <c:pt idx="12029">
                  <c:v>43806</c:v>
                </c:pt>
                <c:pt idx="12030">
                  <c:v>43807</c:v>
                </c:pt>
                <c:pt idx="12031">
                  <c:v>43808</c:v>
                </c:pt>
                <c:pt idx="12032">
                  <c:v>43809</c:v>
                </c:pt>
                <c:pt idx="12033">
                  <c:v>43810</c:v>
                </c:pt>
                <c:pt idx="12034">
                  <c:v>43811</c:v>
                </c:pt>
                <c:pt idx="12035">
                  <c:v>43812</c:v>
                </c:pt>
                <c:pt idx="12036">
                  <c:v>43813</c:v>
                </c:pt>
                <c:pt idx="12037">
                  <c:v>43814</c:v>
                </c:pt>
                <c:pt idx="12038">
                  <c:v>43815</c:v>
                </c:pt>
                <c:pt idx="12039">
                  <c:v>43816</c:v>
                </c:pt>
                <c:pt idx="12040">
                  <c:v>43817</c:v>
                </c:pt>
                <c:pt idx="12041">
                  <c:v>43818</c:v>
                </c:pt>
                <c:pt idx="12042">
                  <c:v>43819</c:v>
                </c:pt>
                <c:pt idx="12043">
                  <c:v>43820</c:v>
                </c:pt>
                <c:pt idx="12044">
                  <c:v>43821</c:v>
                </c:pt>
                <c:pt idx="12045">
                  <c:v>43822</c:v>
                </c:pt>
                <c:pt idx="12046">
                  <c:v>43823</c:v>
                </c:pt>
                <c:pt idx="12047">
                  <c:v>43824</c:v>
                </c:pt>
                <c:pt idx="12048">
                  <c:v>43825</c:v>
                </c:pt>
                <c:pt idx="12049">
                  <c:v>43826</c:v>
                </c:pt>
                <c:pt idx="12050">
                  <c:v>43827</c:v>
                </c:pt>
                <c:pt idx="12051">
                  <c:v>43828</c:v>
                </c:pt>
                <c:pt idx="12052">
                  <c:v>43829</c:v>
                </c:pt>
                <c:pt idx="12053">
                  <c:v>43830</c:v>
                </c:pt>
                <c:pt idx="12054">
                  <c:v>43831</c:v>
                </c:pt>
                <c:pt idx="12055">
                  <c:v>43832</c:v>
                </c:pt>
                <c:pt idx="12056">
                  <c:v>43833</c:v>
                </c:pt>
                <c:pt idx="12057">
                  <c:v>43834</c:v>
                </c:pt>
                <c:pt idx="12058">
                  <c:v>43835</c:v>
                </c:pt>
                <c:pt idx="12059">
                  <c:v>43836</c:v>
                </c:pt>
                <c:pt idx="12060">
                  <c:v>43837</c:v>
                </c:pt>
                <c:pt idx="12061">
                  <c:v>43838</c:v>
                </c:pt>
                <c:pt idx="12062">
                  <c:v>43839</c:v>
                </c:pt>
                <c:pt idx="12063">
                  <c:v>43840</c:v>
                </c:pt>
                <c:pt idx="12064">
                  <c:v>43841</c:v>
                </c:pt>
                <c:pt idx="12065">
                  <c:v>43842</c:v>
                </c:pt>
                <c:pt idx="12066">
                  <c:v>43843</c:v>
                </c:pt>
                <c:pt idx="12067">
                  <c:v>43844</c:v>
                </c:pt>
                <c:pt idx="12068">
                  <c:v>43845</c:v>
                </c:pt>
                <c:pt idx="12069">
                  <c:v>43846</c:v>
                </c:pt>
                <c:pt idx="12070">
                  <c:v>43847</c:v>
                </c:pt>
                <c:pt idx="12071">
                  <c:v>43848</c:v>
                </c:pt>
                <c:pt idx="12072">
                  <c:v>43849</c:v>
                </c:pt>
                <c:pt idx="12073">
                  <c:v>43850</c:v>
                </c:pt>
                <c:pt idx="12074">
                  <c:v>43851</c:v>
                </c:pt>
                <c:pt idx="12075">
                  <c:v>43852</c:v>
                </c:pt>
                <c:pt idx="12076">
                  <c:v>43853</c:v>
                </c:pt>
                <c:pt idx="12077">
                  <c:v>43854</c:v>
                </c:pt>
                <c:pt idx="12078">
                  <c:v>43855</c:v>
                </c:pt>
                <c:pt idx="12079">
                  <c:v>43856</c:v>
                </c:pt>
                <c:pt idx="12080">
                  <c:v>43857</c:v>
                </c:pt>
                <c:pt idx="12081">
                  <c:v>43858</c:v>
                </c:pt>
                <c:pt idx="12082">
                  <c:v>43859</c:v>
                </c:pt>
                <c:pt idx="12083">
                  <c:v>43860</c:v>
                </c:pt>
                <c:pt idx="12084">
                  <c:v>43861</c:v>
                </c:pt>
                <c:pt idx="12085">
                  <c:v>43862</c:v>
                </c:pt>
                <c:pt idx="12086">
                  <c:v>43863</c:v>
                </c:pt>
                <c:pt idx="12087">
                  <c:v>43864</c:v>
                </c:pt>
                <c:pt idx="12088">
                  <c:v>43865</c:v>
                </c:pt>
                <c:pt idx="12089">
                  <c:v>43866</c:v>
                </c:pt>
                <c:pt idx="12090">
                  <c:v>43867</c:v>
                </c:pt>
                <c:pt idx="12091">
                  <c:v>43868</c:v>
                </c:pt>
                <c:pt idx="12092">
                  <c:v>43869</c:v>
                </c:pt>
                <c:pt idx="12093">
                  <c:v>43870</c:v>
                </c:pt>
                <c:pt idx="12094">
                  <c:v>43871</c:v>
                </c:pt>
                <c:pt idx="12095">
                  <c:v>43872</c:v>
                </c:pt>
                <c:pt idx="12096">
                  <c:v>43873</c:v>
                </c:pt>
                <c:pt idx="12097">
                  <c:v>43874</c:v>
                </c:pt>
                <c:pt idx="12098">
                  <c:v>43875</c:v>
                </c:pt>
                <c:pt idx="12099">
                  <c:v>43876</c:v>
                </c:pt>
                <c:pt idx="12100">
                  <c:v>43877</c:v>
                </c:pt>
                <c:pt idx="12101">
                  <c:v>43878</c:v>
                </c:pt>
                <c:pt idx="12102">
                  <c:v>43879</c:v>
                </c:pt>
                <c:pt idx="12103">
                  <c:v>43880</c:v>
                </c:pt>
                <c:pt idx="12104">
                  <c:v>43881</c:v>
                </c:pt>
                <c:pt idx="12105">
                  <c:v>43882</c:v>
                </c:pt>
                <c:pt idx="12106">
                  <c:v>43883</c:v>
                </c:pt>
                <c:pt idx="12107">
                  <c:v>43884</c:v>
                </c:pt>
                <c:pt idx="12108">
                  <c:v>43885</c:v>
                </c:pt>
                <c:pt idx="12109">
                  <c:v>43886</c:v>
                </c:pt>
                <c:pt idx="12110">
                  <c:v>43887</c:v>
                </c:pt>
                <c:pt idx="12111">
                  <c:v>43888</c:v>
                </c:pt>
                <c:pt idx="12112">
                  <c:v>43889</c:v>
                </c:pt>
                <c:pt idx="12113">
                  <c:v>43890</c:v>
                </c:pt>
                <c:pt idx="12114">
                  <c:v>43891</c:v>
                </c:pt>
                <c:pt idx="12115">
                  <c:v>43892</c:v>
                </c:pt>
                <c:pt idx="12116">
                  <c:v>43893</c:v>
                </c:pt>
                <c:pt idx="12117">
                  <c:v>43894</c:v>
                </c:pt>
                <c:pt idx="12118">
                  <c:v>43895</c:v>
                </c:pt>
                <c:pt idx="12119">
                  <c:v>43896</c:v>
                </c:pt>
                <c:pt idx="12120">
                  <c:v>43897</c:v>
                </c:pt>
                <c:pt idx="12121">
                  <c:v>43898</c:v>
                </c:pt>
                <c:pt idx="12122">
                  <c:v>43899</c:v>
                </c:pt>
                <c:pt idx="12123">
                  <c:v>43900</c:v>
                </c:pt>
                <c:pt idx="12124">
                  <c:v>43901</c:v>
                </c:pt>
                <c:pt idx="12125">
                  <c:v>43902</c:v>
                </c:pt>
                <c:pt idx="12126">
                  <c:v>43903</c:v>
                </c:pt>
                <c:pt idx="12127">
                  <c:v>43904</c:v>
                </c:pt>
                <c:pt idx="12128">
                  <c:v>43905</c:v>
                </c:pt>
                <c:pt idx="12129">
                  <c:v>43906</c:v>
                </c:pt>
                <c:pt idx="12130">
                  <c:v>43907</c:v>
                </c:pt>
                <c:pt idx="12131">
                  <c:v>43908</c:v>
                </c:pt>
                <c:pt idx="12132">
                  <c:v>43909</c:v>
                </c:pt>
                <c:pt idx="12133">
                  <c:v>43910</c:v>
                </c:pt>
                <c:pt idx="12134">
                  <c:v>43911</c:v>
                </c:pt>
                <c:pt idx="12135">
                  <c:v>43912</c:v>
                </c:pt>
                <c:pt idx="12136">
                  <c:v>43913</c:v>
                </c:pt>
                <c:pt idx="12137">
                  <c:v>43914</c:v>
                </c:pt>
                <c:pt idx="12138">
                  <c:v>43915</c:v>
                </c:pt>
                <c:pt idx="12139">
                  <c:v>43916</c:v>
                </c:pt>
                <c:pt idx="12140">
                  <c:v>43917</c:v>
                </c:pt>
                <c:pt idx="12141">
                  <c:v>43918</c:v>
                </c:pt>
                <c:pt idx="12142">
                  <c:v>43919</c:v>
                </c:pt>
                <c:pt idx="12143">
                  <c:v>43920</c:v>
                </c:pt>
                <c:pt idx="12144">
                  <c:v>43921</c:v>
                </c:pt>
                <c:pt idx="12145">
                  <c:v>43922</c:v>
                </c:pt>
                <c:pt idx="12146">
                  <c:v>43923</c:v>
                </c:pt>
                <c:pt idx="12147">
                  <c:v>43924</c:v>
                </c:pt>
                <c:pt idx="12148">
                  <c:v>43925</c:v>
                </c:pt>
                <c:pt idx="12149">
                  <c:v>43926</c:v>
                </c:pt>
                <c:pt idx="12150">
                  <c:v>43927</c:v>
                </c:pt>
                <c:pt idx="12151">
                  <c:v>43928</c:v>
                </c:pt>
                <c:pt idx="12152">
                  <c:v>43929</c:v>
                </c:pt>
                <c:pt idx="12153">
                  <c:v>43930</c:v>
                </c:pt>
                <c:pt idx="12154">
                  <c:v>43931</c:v>
                </c:pt>
                <c:pt idx="12155">
                  <c:v>43932</c:v>
                </c:pt>
                <c:pt idx="12156">
                  <c:v>43933</c:v>
                </c:pt>
                <c:pt idx="12157">
                  <c:v>43934</c:v>
                </c:pt>
                <c:pt idx="12158">
                  <c:v>43935</c:v>
                </c:pt>
                <c:pt idx="12159">
                  <c:v>43936</c:v>
                </c:pt>
                <c:pt idx="12160">
                  <c:v>43937</c:v>
                </c:pt>
                <c:pt idx="12161">
                  <c:v>43938</c:v>
                </c:pt>
                <c:pt idx="12162">
                  <c:v>43939</c:v>
                </c:pt>
                <c:pt idx="12163">
                  <c:v>43940</c:v>
                </c:pt>
                <c:pt idx="12164">
                  <c:v>43941</c:v>
                </c:pt>
                <c:pt idx="12165">
                  <c:v>43942</c:v>
                </c:pt>
                <c:pt idx="12166">
                  <c:v>43943</c:v>
                </c:pt>
                <c:pt idx="12167">
                  <c:v>43944</c:v>
                </c:pt>
                <c:pt idx="12168">
                  <c:v>43945</c:v>
                </c:pt>
                <c:pt idx="12169">
                  <c:v>43946</c:v>
                </c:pt>
                <c:pt idx="12170">
                  <c:v>43947</c:v>
                </c:pt>
                <c:pt idx="12171">
                  <c:v>43948</c:v>
                </c:pt>
                <c:pt idx="12172">
                  <c:v>43949</c:v>
                </c:pt>
                <c:pt idx="12173">
                  <c:v>43950</c:v>
                </c:pt>
                <c:pt idx="12174">
                  <c:v>43951</c:v>
                </c:pt>
                <c:pt idx="12175">
                  <c:v>43952</c:v>
                </c:pt>
                <c:pt idx="12176">
                  <c:v>43953</c:v>
                </c:pt>
                <c:pt idx="12177">
                  <c:v>43954</c:v>
                </c:pt>
                <c:pt idx="12178">
                  <c:v>43955</c:v>
                </c:pt>
                <c:pt idx="12179">
                  <c:v>43956</c:v>
                </c:pt>
                <c:pt idx="12180">
                  <c:v>43957</c:v>
                </c:pt>
                <c:pt idx="12181">
                  <c:v>43958</c:v>
                </c:pt>
                <c:pt idx="12182">
                  <c:v>43959</c:v>
                </c:pt>
                <c:pt idx="12183">
                  <c:v>43960</c:v>
                </c:pt>
                <c:pt idx="12184">
                  <c:v>43961</c:v>
                </c:pt>
                <c:pt idx="12185">
                  <c:v>43962</c:v>
                </c:pt>
                <c:pt idx="12186">
                  <c:v>43963</c:v>
                </c:pt>
                <c:pt idx="12187">
                  <c:v>43964</c:v>
                </c:pt>
                <c:pt idx="12188">
                  <c:v>43965</c:v>
                </c:pt>
                <c:pt idx="12189">
                  <c:v>43966</c:v>
                </c:pt>
                <c:pt idx="12190">
                  <c:v>43967</c:v>
                </c:pt>
                <c:pt idx="12191">
                  <c:v>43968</c:v>
                </c:pt>
                <c:pt idx="12192">
                  <c:v>43969</c:v>
                </c:pt>
                <c:pt idx="12193">
                  <c:v>43970</c:v>
                </c:pt>
                <c:pt idx="12194">
                  <c:v>43971</c:v>
                </c:pt>
                <c:pt idx="12195">
                  <c:v>43972</c:v>
                </c:pt>
                <c:pt idx="12196">
                  <c:v>43973</c:v>
                </c:pt>
                <c:pt idx="12197">
                  <c:v>43974</c:v>
                </c:pt>
                <c:pt idx="12198">
                  <c:v>43975</c:v>
                </c:pt>
                <c:pt idx="12199">
                  <c:v>43976</c:v>
                </c:pt>
                <c:pt idx="12200">
                  <c:v>43977</c:v>
                </c:pt>
                <c:pt idx="12201">
                  <c:v>43978</c:v>
                </c:pt>
                <c:pt idx="12202">
                  <c:v>43979</c:v>
                </c:pt>
                <c:pt idx="12203">
                  <c:v>43980</c:v>
                </c:pt>
                <c:pt idx="12204">
                  <c:v>43981</c:v>
                </c:pt>
                <c:pt idx="12205">
                  <c:v>43982</c:v>
                </c:pt>
                <c:pt idx="12206">
                  <c:v>43983</c:v>
                </c:pt>
                <c:pt idx="12207">
                  <c:v>43984</c:v>
                </c:pt>
                <c:pt idx="12208">
                  <c:v>43985</c:v>
                </c:pt>
                <c:pt idx="12209">
                  <c:v>43986</c:v>
                </c:pt>
                <c:pt idx="12210">
                  <c:v>43987</c:v>
                </c:pt>
                <c:pt idx="12211">
                  <c:v>43988</c:v>
                </c:pt>
                <c:pt idx="12212">
                  <c:v>43989</c:v>
                </c:pt>
                <c:pt idx="12213">
                  <c:v>43990</c:v>
                </c:pt>
                <c:pt idx="12214">
                  <c:v>43991</c:v>
                </c:pt>
                <c:pt idx="12215">
                  <c:v>43992</c:v>
                </c:pt>
                <c:pt idx="12216">
                  <c:v>43993</c:v>
                </c:pt>
                <c:pt idx="12217">
                  <c:v>43994</c:v>
                </c:pt>
                <c:pt idx="12218">
                  <c:v>43995</c:v>
                </c:pt>
                <c:pt idx="12219">
                  <c:v>43996</c:v>
                </c:pt>
                <c:pt idx="12220">
                  <c:v>43997</c:v>
                </c:pt>
                <c:pt idx="12221">
                  <c:v>43998</c:v>
                </c:pt>
                <c:pt idx="12222">
                  <c:v>43999</c:v>
                </c:pt>
                <c:pt idx="12223">
                  <c:v>44000</c:v>
                </c:pt>
                <c:pt idx="12224">
                  <c:v>44001</c:v>
                </c:pt>
                <c:pt idx="12225">
                  <c:v>44002</c:v>
                </c:pt>
                <c:pt idx="12226">
                  <c:v>44003</c:v>
                </c:pt>
                <c:pt idx="12227">
                  <c:v>44004</c:v>
                </c:pt>
                <c:pt idx="12228">
                  <c:v>44005</c:v>
                </c:pt>
                <c:pt idx="12229">
                  <c:v>44006</c:v>
                </c:pt>
                <c:pt idx="12230">
                  <c:v>44007</c:v>
                </c:pt>
                <c:pt idx="12231">
                  <c:v>44008</c:v>
                </c:pt>
                <c:pt idx="12232">
                  <c:v>44009</c:v>
                </c:pt>
                <c:pt idx="12233">
                  <c:v>44010</c:v>
                </c:pt>
                <c:pt idx="12234">
                  <c:v>44011</c:v>
                </c:pt>
                <c:pt idx="12235">
                  <c:v>44012</c:v>
                </c:pt>
                <c:pt idx="12236">
                  <c:v>44013</c:v>
                </c:pt>
                <c:pt idx="12237">
                  <c:v>44014</c:v>
                </c:pt>
                <c:pt idx="12238">
                  <c:v>44015</c:v>
                </c:pt>
                <c:pt idx="12239">
                  <c:v>44016</c:v>
                </c:pt>
                <c:pt idx="12240">
                  <c:v>44017</c:v>
                </c:pt>
                <c:pt idx="12241">
                  <c:v>44018</c:v>
                </c:pt>
                <c:pt idx="12242">
                  <c:v>44019</c:v>
                </c:pt>
                <c:pt idx="12243">
                  <c:v>44020</c:v>
                </c:pt>
                <c:pt idx="12244">
                  <c:v>44021</c:v>
                </c:pt>
                <c:pt idx="12245">
                  <c:v>44022</c:v>
                </c:pt>
                <c:pt idx="12246">
                  <c:v>44023</c:v>
                </c:pt>
                <c:pt idx="12247">
                  <c:v>44024</c:v>
                </c:pt>
                <c:pt idx="12248">
                  <c:v>44025</c:v>
                </c:pt>
                <c:pt idx="12249">
                  <c:v>44026</c:v>
                </c:pt>
                <c:pt idx="12250">
                  <c:v>44027</c:v>
                </c:pt>
                <c:pt idx="12251">
                  <c:v>44028</c:v>
                </c:pt>
                <c:pt idx="12252">
                  <c:v>44029</c:v>
                </c:pt>
                <c:pt idx="12253">
                  <c:v>44030</c:v>
                </c:pt>
                <c:pt idx="12254">
                  <c:v>44031</c:v>
                </c:pt>
                <c:pt idx="12255">
                  <c:v>44032</c:v>
                </c:pt>
                <c:pt idx="12256">
                  <c:v>44033</c:v>
                </c:pt>
                <c:pt idx="12257">
                  <c:v>44034</c:v>
                </c:pt>
                <c:pt idx="12258">
                  <c:v>44035</c:v>
                </c:pt>
                <c:pt idx="12259">
                  <c:v>44036</c:v>
                </c:pt>
                <c:pt idx="12260">
                  <c:v>44037</c:v>
                </c:pt>
                <c:pt idx="12261">
                  <c:v>44038</c:v>
                </c:pt>
                <c:pt idx="12262">
                  <c:v>44039</c:v>
                </c:pt>
                <c:pt idx="12263">
                  <c:v>44040</c:v>
                </c:pt>
                <c:pt idx="12264">
                  <c:v>44041</c:v>
                </c:pt>
                <c:pt idx="12265">
                  <c:v>44042</c:v>
                </c:pt>
                <c:pt idx="12266">
                  <c:v>44043</c:v>
                </c:pt>
                <c:pt idx="12267">
                  <c:v>44044</c:v>
                </c:pt>
                <c:pt idx="12268">
                  <c:v>44045</c:v>
                </c:pt>
                <c:pt idx="12269">
                  <c:v>44046</c:v>
                </c:pt>
                <c:pt idx="12270">
                  <c:v>44047</c:v>
                </c:pt>
                <c:pt idx="12271">
                  <c:v>44048</c:v>
                </c:pt>
                <c:pt idx="12272">
                  <c:v>44049</c:v>
                </c:pt>
                <c:pt idx="12273">
                  <c:v>44050</c:v>
                </c:pt>
                <c:pt idx="12274">
                  <c:v>44051</c:v>
                </c:pt>
                <c:pt idx="12275">
                  <c:v>44052</c:v>
                </c:pt>
                <c:pt idx="12276">
                  <c:v>44053</c:v>
                </c:pt>
                <c:pt idx="12277">
                  <c:v>44054</c:v>
                </c:pt>
                <c:pt idx="12278">
                  <c:v>44055</c:v>
                </c:pt>
                <c:pt idx="12279">
                  <c:v>44056</c:v>
                </c:pt>
                <c:pt idx="12280">
                  <c:v>44057</c:v>
                </c:pt>
                <c:pt idx="12281">
                  <c:v>44058</c:v>
                </c:pt>
                <c:pt idx="12282">
                  <c:v>44059</c:v>
                </c:pt>
                <c:pt idx="12283">
                  <c:v>44060</c:v>
                </c:pt>
                <c:pt idx="12284">
                  <c:v>44061</c:v>
                </c:pt>
                <c:pt idx="12285">
                  <c:v>44062</c:v>
                </c:pt>
                <c:pt idx="12286">
                  <c:v>44063</c:v>
                </c:pt>
                <c:pt idx="12287">
                  <c:v>44064</c:v>
                </c:pt>
                <c:pt idx="12288">
                  <c:v>44065</c:v>
                </c:pt>
                <c:pt idx="12289">
                  <c:v>44066</c:v>
                </c:pt>
                <c:pt idx="12290">
                  <c:v>44067</c:v>
                </c:pt>
                <c:pt idx="12291">
                  <c:v>44068</c:v>
                </c:pt>
                <c:pt idx="12292">
                  <c:v>44069</c:v>
                </c:pt>
                <c:pt idx="12293">
                  <c:v>44070</c:v>
                </c:pt>
                <c:pt idx="12294">
                  <c:v>44071</c:v>
                </c:pt>
                <c:pt idx="12295">
                  <c:v>44072</c:v>
                </c:pt>
                <c:pt idx="12296">
                  <c:v>44073</c:v>
                </c:pt>
                <c:pt idx="12297">
                  <c:v>44074</c:v>
                </c:pt>
                <c:pt idx="12298">
                  <c:v>44075</c:v>
                </c:pt>
                <c:pt idx="12299">
                  <c:v>44076</c:v>
                </c:pt>
                <c:pt idx="12300">
                  <c:v>44077</c:v>
                </c:pt>
                <c:pt idx="12301">
                  <c:v>44078</c:v>
                </c:pt>
                <c:pt idx="12302">
                  <c:v>44079</c:v>
                </c:pt>
                <c:pt idx="12303">
                  <c:v>44080</c:v>
                </c:pt>
                <c:pt idx="12304">
                  <c:v>44081</c:v>
                </c:pt>
                <c:pt idx="12305">
                  <c:v>44082</c:v>
                </c:pt>
                <c:pt idx="12306">
                  <c:v>44083</c:v>
                </c:pt>
                <c:pt idx="12307">
                  <c:v>44084</c:v>
                </c:pt>
                <c:pt idx="12308">
                  <c:v>44085</c:v>
                </c:pt>
                <c:pt idx="12309">
                  <c:v>44086</c:v>
                </c:pt>
                <c:pt idx="12310">
                  <c:v>44087</c:v>
                </c:pt>
                <c:pt idx="12311">
                  <c:v>44088</c:v>
                </c:pt>
                <c:pt idx="12312">
                  <c:v>44089</c:v>
                </c:pt>
                <c:pt idx="12313">
                  <c:v>44090</c:v>
                </c:pt>
                <c:pt idx="12314">
                  <c:v>44091</c:v>
                </c:pt>
                <c:pt idx="12315">
                  <c:v>44092</c:v>
                </c:pt>
                <c:pt idx="12316">
                  <c:v>44093</c:v>
                </c:pt>
                <c:pt idx="12317">
                  <c:v>44094</c:v>
                </c:pt>
                <c:pt idx="12318">
                  <c:v>44095</c:v>
                </c:pt>
                <c:pt idx="12319">
                  <c:v>44096</c:v>
                </c:pt>
                <c:pt idx="12320">
                  <c:v>44097</c:v>
                </c:pt>
                <c:pt idx="12321">
                  <c:v>44098</c:v>
                </c:pt>
                <c:pt idx="12322">
                  <c:v>44099</c:v>
                </c:pt>
                <c:pt idx="12323">
                  <c:v>44100</c:v>
                </c:pt>
                <c:pt idx="12324">
                  <c:v>44101</c:v>
                </c:pt>
                <c:pt idx="12325">
                  <c:v>44102</c:v>
                </c:pt>
                <c:pt idx="12326">
                  <c:v>44103</c:v>
                </c:pt>
                <c:pt idx="12327">
                  <c:v>44104</c:v>
                </c:pt>
                <c:pt idx="12328">
                  <c:v>44105</c:v>
                </c:pt>
                <c:pt idx="12329">
                  <c:v>44106</c:v>
                </c:pt>
                <c:pt idx="12330">
                  <c:v>44107</c:v>
                </c:pt>
                <c:pt idx="12331">
                  <c:v>44108</c:v>
                </c:pt>
                <c:pt idx="12332">
                  <c:v>44109</c:v>
                </c:pt>
                <c:pt idx="12333">
                  <c:v>44110</c:v>
                </c:pt>
                <c:pt idx="12334">
                  <c:v>44111</c:v>
                </c:pt>
                <c:pt idx="12335">
                  <c:v>44112</c:v>
                </c:pt>
                <c:pt idx="12336">
                  <c:v>44113</c:v>
                </c:pt>
                <c:pt idx="12337">
                  <c:v>44114</c:v>
                </c:pt>
                <c:pt idx="12338">
                  <c:v>44115</c:v>
                </c:pt>
                <c:pt idx="12339">
                  <c:v>44116</c:v>
                </c:pt>
                <c:pt idx="12340">
                  <c:v>44117</c:v>
                </c:pt>
                <c:pt idx="12341">
                  <c:v>44118</c:v>
                </c:pt>
                <c:pt idx="12342">
                  <c:v>44119</c:v>
                </c:pt>
                <c:pt idx="12343">
                  <c:v>44120</c:v>
                </c:pt>
                <c:pt idx="12344">
                  <c:v>44121</c:v>
                </c:pt>
                <c:pt idx="12345">
                  <c:v>44122</c:v>
                </c:pt>
                <c:pt idx="12346">
                  <c:v>44123</c:v>
                </c:pt>
                <c:pt idx="12347">
                  <c:v>44124</c:v>
                </c:pt>
                <c:pt idx="12348">
                  <c:v>44125</c:v>
                </c:pt>
                <c:pt idx="12349">
                  <c:v>44126</c:v>
                </c:pt>
                <c:pt idx="12350">
                  <c:v>44127</c:v>
                </c:pt>
                <c:pt idx="12351">
                  <c:v>44128</c:v>
                </c:pt>
                <c:pt idx="12352">
                  <c:v>44129</c:v>
                </c:pt>
                <c:pt idx="12353">
                  <c:v>44130</c:v>
                </c:pt>
                <c:pt idx="12354">
                  <c:v>44131</c:v>
                </c:pt>
                <c:pt idx="12355">
                  <c:v>44132</c:v>
                </c:pt>
                <c:pt idx="12356">
                  <c:v>44133</c:v>
                </c:pt>
                <c:pt idx="12357">
                  <c:v>44134</c:v>
                </c:pt>
                <c:pt idx="12358">
                  <c:v>44135</c:v>
                </c:pt>
                <c:pt idx="12359">
                  <c:v>44136</c:v>
                </c:pt>
                <c:pt idx="12360">
                  <c:v>44137</c:v>
                </c:pt>
                <c:pt idx="12361">
                  <c:v>44138</c:v>
                </c:pt>
                <c:pt idx="12362">
                  <c:v>44139</c:v>
                </c:pt>
                <c:pt idx="12363">
                  <c:v>44140</c:v>
                </c:pt>
                <c:pt idx="12364">
                  <c:v>44141</c:v>
                </c:pt>
                <c:pt idx="12365">
                  <c:v>44142</c:v>
                </c:pt>
                <c:pt idx="12366">
                  <c:v>44143</c:v>
                </c:pt>
                <c:pt idx="12367">
                  <c:v>44144</c:v>
                </c:pt>
                <c:pt idx="12368">
                  <c:v>44145</c:v>
                </c:pt>
                <c:pt idx="12369">
                  <c:v>44146</c:v>
                </c:pt>
                <c:pt idx="12370">
                  <c:v>44147</c:v>
                </c:pt>
                <c:pt idx="12371">
                  <c:v>44148</c:v>
                </c:pt>
                <c:pt idx="12372">
                  <c:v>44149</c:v>
                </c:pt>
                <c:pt idx="12373">
                  <c:v>44150</c:v>
                </c:pt>
                <c:pt idx="12374">
                  <c:v>44151</c:v>
                </c:pt>
                <c:pt idx="12375">
                  <c:v>44152</c:v>
                </c:pt>
                <c:pt idx="12376">
                  <c:v>44153</c:v>
                </c:pt>
                <c:pt idx="12377">
                  <c:v>44154</c:v>
                </c:pt>
                <c:pt idx="12378">
                  <c:v>44155</c:v>
                </c:pt>
                <c:pt idx="12379">
                  <c:v>44156</c:v>
                </c:pt>
                <c:pt idx="12380">
                  <c:v>44157</c:v>
                </c:pt>
                <c:pt idx="12381">
                  <c:v>44158</c:v>
                </c:pt>
                <c:pt idx="12382">
                  <c:v>44159</c:v>
                </c:pt>
                <c:pt idx="12383">
                  <c:v>44160</c:v>
                </c:pt>
                <c:pt idx="12384">
                  <c:v>44161</c:v>
                </c:pt>
                <c:pt idx="12385">
                  <c:v>44162</c:v>
                </c:pt>
                <c:pt idx="12386">
                  <c:v>44163</c:v>
                </c:pt>
                <c:pt idx="12387">
                  <c:v>44164</c:v>
                </c:pt>
                <c:pt idx="12388">
                  <c:v>44165</c:v>
                </c:pt>
                <c:pt idx="12389">
                  <c:v>44166</c:v>
                </c:pt>
                <c:pt idx="12390">
                  <c:v>44167</c:v>
                </c:pt>
                <c:pt idx="12391">
                  <c:v>44168</c:v>
                </c:pt>
                <c:pt idx="12392">
                  <c:v>44169</c:v>
                </c:pt>
                <c:pt idx="12393">
                  <c:v>44170</c:v>
                </c:pt>
                <c:pt idx="12394">
                  <c:v>44171</c:v>
                </c:pt>
                <c:pt idx="12395">
                  <c:v>44172</c:v>
                </c:pt>
                <c:pt idx="12396">
                  <c:v>44173</c:v>
                </c:pt>
                <c:pt idx="12397">
                  <c:v>44174</c:v>
                </c:pt>
                <c:pt idx="12398">
                  <c:v>44175</c:v>
                </c:pt>
                <c:pt idx="12399">
                  <c:v>44176</c:v>
                </c:pt>
                <c:pt idx="12400">
                  <c:v>44177</c:v>
                </c:pt>
                <c:pt idx="12401">
                  <c:v>44178</c:v>
                </c:pt>
                <c:pt idx="12402">
                  <c:v>44179</c:v>
                </c:pt>
                <c:pt idx="12403">
                  <c:v>44180</c:v>
                </c:pt>
                <c:pt idx="12404">
                  <c:v>44181</c:v>
                </c:pt>
                <c:pt idx="12405">
                  <c:v>44182</c:v>
                </c:pt>
                <c:pt idx="12406">
                  <c:v>44183</c:v>
                </c:pt>
                <c:pt idx="12407">
                  <c:v>44184</c:v>
                </c:pt>
                <c:pt idx="12408">
                  <c:v>44185</c:v>
                </c:pt>
                <c:pt idx="12409">
                  <c:v>44186</c:v>
                </c:pt>
                <c:pt idx="12410">
                  <c:v>44187</c:v>
                </c:pt>
                <c:pt idx="12411">
                  <c:v>44188</c:v>
                </c:pt>
                <c:pt idx="12412">
                  <c:v>44189</c:v>
                </c:pt>
                <c:pt idx="12413">
                  <c:v>44190</c:v>
                </c:pt>
                <c:pt idx="12414">
                  <c:v>44191</c:v>
                </c:pt>
                <c:pt idx="12415">
                  <c:v>44192</c:v>
                </c:pt>
                <c:pt idx="12416">
                  <c:v>44193</c:v>
                </c:pt>
                <c:pt idx="12417">
                  <c:v>44194</c:v>
                </c:pt>
                <c:pt idx="12418">
                  <c:v>44195</c:v>
                </c:pt>
                <c:pt idx="12419">
                  <c:v>44196</c:v>
                </c:pt>
                <c:pt idx="12420">
                  <c:v>44197</c:v>
                </c:pt>
                <c:pt idx="12421">
                  <c:v>44198</c:v>
                </c:pt>
                <c:pt idx="12422">
                  <c:v>44199</c:v>
                </c:pt>
                <c:pt idx="12423">
                  <c:v>44200</c:v>
                </c:pt>
                <c:pt idx="12424">
                  <c:v>44201</c:v>
                </c:pt>
                <c:pt idx="12425">
                  <c:v>44202</c:v>
                </c:pt>
                <c:pt idx="12426">
                  <c:v>44203</c:v>
                </c:pt>
                <c:pt idx="12427">
                  <c:v>44204</c:v>
                </c:pt>
                <c:pt idx="12428">
                  <c:v>44205</c:v>
                </c:pt>
                <c:pt idx="12429">
                  <c:v>44206</c:v>
                </c:pt>
                <c:pt idx="12430">
                  <c:v>44207</c:v>
                </c:pt>
                <c:pt idx="12431">
                  <c:v>44208</c:v>
                </c:pt>
                <c:pt idx="12432">
                  <c:v>44209</c:v>
                </c:pt>
                <c:pt idx="12433">
                  <c:v>44210</c:v>
                </c:pt>
                <c:pt idx="12434">
                  <c:v>44211</c:v>
                </c:pt>
                <c:pt idx="12435">
                  <c:v>44212</c:v>
                </c:pt>
                <c:pt idx="12436">
                  <c:v>44213</c:v>
                </c:pt>
                <c:pt idx="12437">
                  <c:v>44214</c:v>
                </c:pt>
                <c:pt idx="12438">
                  <c:v>44215</c:v>
                </c:pt>
                <c:pt idx="12439">
                  <c:v>44216</c:v>
                </c:pt>
                <c:pt idx="12440">
                  <c:v>44217</c:v>
                </c:pt>
                <c:pt idx="12441">
                  <c:v>44218</c:v>
                </c:pt>
                <c:pt idx="12442">
                  <c:v>44219</c:v>
                </c:pt>
                <c:pt idx="12443">
                  <c:v>44220</c:v>
                </c:pt>
                <c:pt idx="12444">
                  <c:v>44221</c:v>
                </c:pt>
                <c:pt idx="12445">
                  <c:v>44222</c:v>
                </c:pt>
                <c:pt idx="12446">
                  <c:v>44223</c:v>
                </c:pt>
                <c:pt idx="12447">
                  <c:v>44224</c:v>
                </c:pt>
                <c:pt idx="12448">
                  <c:v>44225</c:v>
                </c:pt>
                <c:pt idx="12449">
                  <c:v>44226</c:v>
                </c:pt>
                <c:pt idx="12450">
                  <c:v>44227</c:v>
                </c:pt>
                <c:pt idx="12451">
                  <c:v>44228</c:v>
                </c:pt>
                <c:pt idx="12452">
                  <c:v>44229</c:v>
                </c:pt>
                <c:pt idx="12453">
                  <c:v>44230</c:v>
                </c:pt>
                <c:pt idx="12454">
                  <c:v>44231</c:v>
                </c:pt>
                <c:pt idx="12455">
                  <c:v>44232</c:v>
                </c:pt>
                <c:pt idx="12456">
                  <c:v>44233</c:v>
                </c:pt>
                <c:pt idx="12457">
                  <c:v>44234</c:v>
                </c:pt>
                <c:pt idx="12458">
                  <c:v>44235</c:v>
                </c:pt>
                <c:pt idx="12459">
                  <c:v>44236</c:v>
                </c:pt>
                <c:pt idx="12460">
                  <c:v>44237</c:v>
                </c:pt>
                <c:pt idx="12461">
                  <c:v>44238</c:v>
                </c:pt>
                <c:pt idx="12462">
                  <c:v>44239</c:v>
                </c:pt>
                <c:pt idx="12463">
                  <c:v>44240</c:v>
                </c:pt>
                <c:pt idx="12464">
                  <c:v>44241</c:v>
                </c:pt>
                <c:pt idx="12465">
                  <c:v>44242</c:v>
                </c:pt>
                <c:pt idx="12466">
                  <c:v>44243</c:v>
                </c:pt>
                <c:pt idx="12467">
                  <c:v>44244</c:v>
                </c:pt>
                <c:pt idx="12468">
                  <c:v>44245</c:v>
                </c:pt>
                <c:pt idx="12469">
                  <c:v>44246</c:v>
                </c:pt>
                <c:pt idx="12470">
                  <c:v>44247</c:v>
                </c:pt>
                <c:pt idx="12471">
                  <c:v>44248</c:v>
                </c:pt>
                <c:pt idx="12472">
                  <c:v>44249</c:v>
                </c:pt>
                <c:pt idx="12473">
                  <c:v>44250</c:v>
                </c:pt>
                <c:pt idx="12474">
                  <c:v>44251</c:v>
                </c:pt>
                <c:pt idx="12475">
                  <c:v>44252</c:v>
                </c:pt>
                <c:pt idx="12476">
                  <c:v>44253</c:v>
                </c:pt>
                <c:pt idx="12477">
                  <c:v>44254</c:v>
                </c:pt>
                <c:pt idx="12478">
                  <c:v>44255</c:v>
                </c:pt>
                <c:pt idx="12479">
                  <c:v>44256</c:v>
                </c:pt>
                <c:pt idx="12480">
                  <c:v>44257</c:v>
                </c:pt>
                <c:pt idx="12481">
                  <c:v>44258</c:v>
                </c:pt>
                <c:pt idx="12482">
                  <c:v>44259</c:v>
                </c:pt>
                <c:pt idx="12483">
                  <c:v>44260</c:v>
                </c:pt>
                <c:pt idx="12484">
                  <c:v>44261</c:v>
                </c:pt>
                <c:pt idx="12485">
                  <c:v>44262</c:v>
                </c:pt>
                <c:pt idx="12486">
                  <c:v>44263</c:v>
                </c:pt>
                <c:pt idx="12487">
                  <c:v>44264</c:v>
                </c:pt>
                <c:pt idx="12488">
                  <c:v>44265</c:v>
                </c:pt>
                <c:pt idx="12489">
                  <c:v>44266</c:v>
                </c:pt>
                <c:pt idx="12490">
                  <c:v>44267</c:v>
                </c:pt>
                <c:pt idx="12491">
                  <c:v>44268</c:v>
                </c:pt>
                <c:pt idx="12492">
                  <c:v>44269</c:v>
                </c:pt>
                <c:pt idx="12493">
                  <c:v>44270</c:v>
                </c:pt>
                <c:pt idx="12494">
                  <c:v>44271</c:v>
                </c:pt>
                <c:pt idx="12495">
                  <c:v>44272</c:v>
                </c:pt>
                <c:pt idx="12496">
                  <c:v>44273</c:v>
                </c:pt>
                <c:pt idx="12497">
                  <c:v>44274</c:v>
                </c:pt>
                <c:pt idx="12498">
                  <c:v>44275</c:v>
                </c:pt>
                <c:pt idx="12499">
                  <c:v>44276</c:v>
                </c:pt>
                <c:pt idx="12500">
                  <c:v>44277</c:v>
                </c:pt>
                <c:pt idx="12501">
                  <c:v>44278</c:v>
                </c:pt>
                <c:pt idx="12502">
                  <c:v>44279</c:v>
                </c:pt>
                <c:pt idx="12503">
                  <c:v>44280</c:v>
                </c:pt>
                <c:pt idx="12504">
                  <c:v>44281</c:v>
                </c:pt>
                <c:pt idx="12505">
                  <c:v>44282</c:v>
                </c:pt>
                <c:pt idx="12506">
                  <c:v>44283</c:v>
                </c:pt>
                <c:pt idx="12507">
                  <c:v>44284</c:v>
                </c:pt>
                <c:pt idx="12508">
                  <c:v>44285</c:v>
                </c:pt>
                <c:pt idx="12509">
                  <c:v>44286</c:v>
                </c:pt>
                <c:pt idx="12510">
                  <c:v>44287</c:v>
                </c:pt>
                <c:pt idx="12511">
                  <c:v>44288</c:v>
                </c:pt>
                <c:pt idx="12512">
                  <c:v>44289</c:v>
                </c:pt>
                <c:pt idx="12513">
                  <c:v>44290</c:v>
                </c:pt>
                <c:pt idx="12514">
                  <c:v>44291</c:v>
                </c:pt>
                <c:pt idx="12515">
                  <c:v>44292</c:v>
                </c:pt>
                <c:pt idx="12516">
                  <c:v>44293</c:v>
                </c:pt>
                <c:pt idx="12517">
                  <c:v>44294</c:v>
                </c:pt>
                <c:pt idx="12518">
                  <c:v>44295</c:v>
                </c:pt>
                <c:pt idx="12519">
                  <c:v>44296</c:v>
                </c:pt>
                <c:pt idx="12520">
                  <c:v>44297</c:v>
                </c:pt>
                <c:pt idx="12521">
                  <c:v>44298</c:v>
                </c:pt>
                <c:pt idx="12522">
                  <c:v>44299</c:v>
                </c:pt>
                <c:pt idx="12523">
                  <c:v>44300</c:v>
                </c:pt>
                <c:pt idx="12524">
                  <c:v>44301</c:v>
                </c:pt>
                <c:pt idx="12525">
                  <c:v>44302</c:v>
                </c:pt>
                <c:pt idx="12526">
                  <c:v>44303</c:v>
                </c:pt>
                <c:pt idx="12527">
                  <c:v>44304</c:v>
                </c:pt>
                <c:pt idx="12528">
                  <c:v>44305</c:v>
                </c:pt>
                <c:pt idx="12529">
                  <c:v>44306</c:v>
                </c:pt>
                <c:pt idx="12530">
                  <c:v>44307</c:v>
                </c:pt>
                <c:pt idx="12531">
                  <c:v>44308</c:v>
                </c:pt>
                <c:pt idx="12532">
                  <c:v>44309</c:v>
                </c:pt>
                <c:pt idx="12533">
                  <c:v>44310</c:v>
                </c:pt>
                <c:pt idx="12534">
                  <c:v>44311</c:v>
                </c:pt>
                <c:pt idx="12535">
                  <c:v>44312</c:v>
                </c:pt>
                <c:pt idx="12536">
                  <c:v>44313</c:v>
                </c:pt>
                <c:pt idx="12537">
                  <c:v>44314</c:v>
                </c:pt>
                <c:pt idx="12538">
                  <c:v>44315</c:v>
                </c:pt>
                <c:pt idx="12539">
                  <c:v>44316</c:v>
                </c:pt>
                <c:pt idx="12540">
                  <c:v>44317</c:v>
                </c:pt>
                <c:pt idx="12541">
                  <c:v>44318</c:v>
                </c:pt>
                <c:pt idx="12542">
                  <c:v>44319</c:v>
                </c:pt>
                <c:pt idx="12543">
                  <c:v>44320</c:v>
                </c:pt>
                <c:pt idx="12544">
                  <c:v>44321</c:v>
                </c:pt>
                <c:pt idx="12545">
                  <c:v>44322</c:v>
                </c:pt>
                <c:pt idx="12546">
                  <c:v>44323</c:v>
                </c:pt>
                <c:pt idx="12547">
                  <c:v>44324</c:v>
                </c:pt>
                <c:pt idx="12548">
                  <c:v>44325</c:v>
                </c:pt>
                <c:pt idx="12549">
                  <c:v>44326</c:v>
                </c:pt>
                <c:pt idx="12550">
                  <c:v>44327</c:v>
                </c:pt>
                <c:pt idx="12551">
                  <c:v>44328</c:v>
                </c:pt>
                <c:pt idx="12552">
                  <c:v>44329</c:v>
                </c:pt>
                <c:pt idx="12553">
                  <c:v>44330</c:v>
                </c:pt>
                <c:pt idx="12554">
                  <c:v>44331</c:v>
                </c:pt>
                <c:pt idx="12555">
                  <c:v>44332</c:v>
                </c:pt>
                <c:pt idx="12556">
                  <c:v>44333</c:v>
                </c:pt>
                <c:pt idx="12557">
                  <c:v>44334</c:v>
                </c:pt>
                <c:pt idx="12558">
                  <c:v>44335</c:v>
                </c:pt>
                <c:pt idx="12559">
                  <c:v>44336</c:v>
                </c:pt>
                <c:pt idx="12560">
                  <c:v>44337</c:v>
                </c:pt>
                <c:pt idx="12561">
                  <c:v>44338</c:v>
                </c:pt>
                <c:pt idx="12562">
                  <c:v>44339</c:v>
                </c:pt>
                <c:pt idx="12563">
                  <c:v>44340</c:v>
                </c:pt>
                <c:pt idx="12564">
                  <c:v>44341</c:v>
                </c:pt>
                <c:pt idx="12565">
                  <c:v>44342</c:v>
                </c:pt>
                <c:pt idx="12566">
                  <c:v>44343</c:v>
                </c:pt>
                <c:pt idx="12567">
                  <c:v>44344</c:v>
                </c:pt>
                <c:pt idx="12568">
                  <c:v>44345</c:v>
                </c:pt>
                <c:pt idx="12569">
                  <c:v>44346</c:v>
                </c:pt>
                <c:pt idx="12570">
                  <c:v>44347</c:v>
                </c:pt>
                <c:pt idx="12571">
                  <c:v>44348</c:v>
                </c:pt>
                <c:pt idx="12572">
                  <c:v>44349</c:v>
                </c:pt>
                <c:pt idx="12573">
                  <c:v>44350</c:v>
                </c:pt>
                <c:pt idx="12574">
                  <c:v>44351</c:v>
                </c:pt>
                <c:pt idx="12575">
                  <c:v>44352</c:v>
                </c:pt>
                <c:pt idx="12576">
                  <c:v>44353</c:v>
                </c:pt>
                <c:pt idx="12577">
                  <c:v>44354</c:v>
                </c:pt>
                <c:pt idx="12578">
                  <c:v>44355</c:v>
                </c:pt>
                <c:pt idx="12579">
                  <c:v>44356</c:v>
                </c:pt>
                <c:pt idx="12580">
                  <c:v>44357</c:v>
                </c:pt>
                <c:pt idx="12581">
                  <c:v>44358</c:v>
                </c:pt>
                <c:pt idx="12582">
                  <c:v>44359</c:v>
                </c:pt>
                <c:pt idx="12583">
                  <c:v>44360</c:v>
                </c:pt>
                <c:pt idx="12584">
                  <c:v>44361</c:v>
                </c:pt>
                <c:pt idx="12585">
                  <c:v>44362</c:v>
                </c:pt>
                <c:pt idx="12586">
                  <c:v>44363</c:v>
                </c:pt>
                <c:pt idx="12587">
                  <c:v>44364</c:v>
                </c:pt>
                <c:pt idx="12588">
                  <c:v>44365</c:v>
                </c:pt>
                <c:pt idx="12589">
                  <c:v>44366</c:v>
                </c:pt>
                <c:pt idx="12590">
                  <c:v>44367</c:v>
                </c:pt>
                <c:pt idx="12591">
                  <c:v>44368</c:v>
                </c:pt>
                <c:pt idx="12592">
                  <c:v>44369</c:v>
                </c:pt>
                <c:pt idx="12593">
                  <c:v>44370</c:v>
                </c:pt>
                <c:pt idx="12594">
                  <c:v>44371</c:v>
                </c:pt>
                <c:pt idx="12595">
                  <c:v>44372</c:v>
                </c:pt>
                <c:pt idx="12596">
                  <c:v>44373</c:v>
                </c:pt>
                <c:pt idx="12597">
                  <c:v>44374</c:v>
                </c:pt>
                <c:pt idx="12598">
                  <c:v>44375</c:v>
                </c:pt>
                <c:pt idx="12599">
                  <c:v>44376</c:v>
                </c:pt>
                <c:pt idx="12600">
                  <c:v>44377</c:v>
                </c:pt>
                <c:pt idx="12601">
                  <c:v>44378</c:v>
                </c:pt>
                <c:pt idx="12602">
                  <c:v>44379</c:v>
                </c:pt>
                <c:pt idx="12603">
                  <c:v>44380</c:v>
                </c:pt>
                <c:pt idx="12604">
                  <c:v>44381</c:v>
                </c:pt>
                <c:pt idx="12605">
                  <c:v>44382</c:v>
                </c:pt>
                <c:pt idx="12606">
                  <c:v>44383</c:v>
                </c:pt>
                <c:pt idx="12607">
                  <c:v>44384</c:v>
                </c:pt>
                <c:pt idx="12608">
                  <c:v>44385</c:v>
                </c:pt>
                <c:pt idx="12609">
                  <c:v>44386</c:v>
                </c:pt>
                <c:pt idx="12610">
                  <c:v>44387</c:v>
                </c:pt>
                <c:pt idx="12611">
                  <c:v>44388</c:v>
                </c:pt>
                <c:pt idx="12612">
                  <c:v>44389</c:v>
                </c:pt>
                <c:pt idx="12613">
                  <c:v>44390</c:v>
                </c:pt>
                <c:pt idx="12614">
                  <c:v>44391</c:v>
                </c:pt>
                <c:pt idx="12615">
                  <c:v>44392</c:v>
                </c:pt>
                <c:pt idx="12616">
                  <c:v>44393</c:v>
                </c:pt>
                <c:pt idx="12617">
                  <c:v>44394</c:v>
                </c:pt>
                <c:pt idx="12618">
                  <c:v>44395</c:v>
                </c:pt>
                <c:pt idx="12619">
                  <c:v>44396</c:v>
                </c:pt>
                <c:pt idx="12620">
                  <c:v>44397</c:v>
                </c:pt>
                <c:pt idx="12621">
                  <c:v>44398</c:v>
                </c:pt>
                <c:pt idx="12622">
                  <c:v>44399</c:v>
                </c:pt>
                <c:pt idx="12623">
                  <c:v>44400</c:v>
                </c:pt>
                <c:pt idx="12624">
                  <c:v>44401</c:v>
                </c:pt>
                <c:pt idx="12625">
                  <c:v>44402</c:v>
                </c:pt>
                <c:pt idx="12626">
                  <c:v>44403</c:v>
                </c:pt>
                <c:pt idx="12627">
                  <c:v>44404</c:v>
                </c:pt>
                <c:pt idx="12628">
                  <c:v>44405</c:v>
                </c:pt>
                <c:pt idx="12629">
                  <c:v>44406</c:v>
                </c:pt>
                <c:pt idx="12630">
                  <c:v>44407</c:v>
                </c:pt>
                <c:pt idx="12631">
                  <c:v>44408</c:v>
                </c:pt>
                <c:pt idx="12632">
                  <c:v>44409</c:v>
                </c:pt>
                <c:pt idx="12633">
                  <c:v>44410</c:v>
                </c:pt>
                <c:pt idx="12634">
                  <c:v>44411</c:v>
                </c:pt>
                <c:pt idx="12635">
                  <c:v>44412</c:v>
                </c:pt>
                <c:pt idx="12636">
                  <c:v>44413</c:v>
                </c:pt>
                <c:pt idx="12637">
                  <c:v>44414</c:v>
                </c:pt>
                <c:pt idx="12638">
                  <c:v>44415</c:v>
                </c:pt>
                <c:pt idx="12639">
                  <c:v>44416</c:v>
                </c:pt>
                <c:pt idx="12640">
                  <c:v>44417</c:v>
                </c:pt>
                <c:pt idx="12641">
                  <c:v>44418</c:v>
                </c:pt>
                <c:pt idx="12642">
                  <c:v>44419</c:v>
                </c:pt>
                <c:pt idx="12643">
                  <c:v>44420</c:v>
                </c:pt>
                <c:pt idx="12644">
                  <c:v>44421</c:v>
                </c:pt>
                <c:pt idx="12645">
                  <c:v>44422</c:v>
                </c:pt>
                <c:pt idx="12646">
                  <c:v>44423</c:v>
                </c:pt>
                <c:pt idx="12647">
                  <c:v>44424</c:v>
                </c:pt>
                <c:pt idx="12648">
                  <c:v>44425</c:v>
                </c:pt>
                <c:pt idx="12649">
                  <c:v>44426</c:v>
                </c:pt>
                <c:pt idx="12650">
                  <c:v>44427</c:v>
                </c:pt>
                <c:pt idx="12651">
                  <c:v>44428</c:v>
                </c:pt>
                <c:pt idx="12652">
                  <c:v>44429</c:v>
                </c:pt>
                <c:pt idx="12653">
                  <c:v>44430</c:v>
                </c:pt>
                <c:pt idx="12654">
                  <c:v>44431</c:v>
                </c:pt>
                <c:pt idx="12655">
                  <c:v>44432</c:v>
                </c:pt>
                <c:pt idx="12656">
                  <c:v>44433</c:v>
                </c:pt>
                <c:pt idx="12657">
                  <c:v>44434</c:v>
                </c:pt>
                <c:pt idx="12658">
                  <c:v>44435</c:v>
                </c:pt>
                <c:pt idx="12659">
                  <c:v>44436</c:v>
                </c:pt>
                <c:pt idx="12660">
                  <c:v>44437</c:v>
                </c:pt>
                <c:pt idx="12661">
                  <c:v>44438</c:v>
                </c:pt>
                <c:pt idx="12662">
                  <c:v>44439</c:v>
                </c:pt>
                <c:pt idx="12663">
                  <c:v>44440</c:v>
                </c:pt>
                <c:pt idx="12664">
                  <c:v>44441</c:v>
                </c:pt>
                <c:pt idx="12665">
                  <c:v>44442</c:v>
                </c:pt>
                <c:pt idx="12666">
                  <c:v>44443</c:v>
                </c:pt>
                <c:pt idx="12667">
                  <c:v>44444</c:v>
                </c:pt>
                <c:pt idx="12668">
                  <c:v>44445</c:v>
                </c:pt>
                <c:pt idx="12669">
                  <c:v>44446</c:v>
                </c:pt>
                <c:pt idx="12670">
                  <c:v>44447</c:v>
                </c:pt>
                <c:pt idx="12671">
                  <c:v>44448</c:v>
                </c:pt>
                <c:pt idx="12672">
                  <c:v>44449</c:v>
                </c:pt>
                <c:pt idx="12673">
                  <c:v>44450</c:v>
                </c:pt>
                <c:pt idx="12674">
                  <c:v>44451</c:v>
                </c:pt>
                <c:pt idx="12675">
                  <c:v>44452</c:v>
                </c:pt>
                <c:pt idx="12676">
                  <c:v>44453</c:v>
                </c:pt>
                <c:pt idx="12677">
                  <c:v>44454</c:v>
                </c:pt>
                <c:pt idx="12678">
                  <c:v>44455</c:v>
                </c:pt>
                <c:pt idx="12679">
                  <c:v>44456</c:v>
                </c:pt>
                <c:pt idx="12680">
                  <c:v>44457</c:v>
                </c:pt>
                <c:pt idx="12681">
                  <c:v>44458</c:v>
                </c:pt>
                <c:pt idx="12682">
                  <c:v>44459</c:v>
                </c:pt>
                <c:pt idx="12683">
                  <c:v>44460</c:v>
                </c:pt>
                <c:pt idx="12684">
                  <c:v>44461</c:v>
                </c:pt>
                <c:pt idx="12685">
                  <c:v>44462</c:v>
                </c:pt>
                <c:pt idx="12686">
                  <c:v>44463</c:v>
                </c:pt>
                <c:pt idx="12687">
                  <c:v>44464</c:v>
                </c:pt>
                <c:pt idx="12688">
                  <c:v>44465</c:v>
                </c:pt>
                <c:pt idx="12689">
                  <c:v>44466</c:v>
                </c:pt>
                <c:pt idx="12690">
                  <c:v>44467</c:v>
                </c:pt>
                <c:pt idx="12691">
                  <c:v>44468</c:v>
                </c:pt>
                <c:pt idx="12692">
                  <c:v>44469</c:v>
                </c:pt>
                <c:pt idx="12693">
                  <c:v>44470</c:v>
                </c:pt>
                <c:pt idx="12694">
                  <c:v>44471</c:v>
                </c:pt>
                <c:pt idx="12695">
                  <c:v>44472</c:v>
                </c:pt>
                <c:pt idx="12696">
                  <c:v>44473</c:v>
                </c:pt>
                <c:pt idx="12697">
                  <c:v>44474</c:v>
                </c:pt>
                <c:pt idx="12698">
                  <c:v>44475</c:v>
                </c:pt>
                <c:pt idx="12699">
                  <c:v>44476</c:v>
                </c:pt>
                <c:pt idx="12700">
                  <c:v>44477</c:v>
                </c:pt>
                <c:pt idx="12701">
                  <c:v>44478</c:v>
                </c:pt>
                <c:pt idx="12702">
                  <c:v>44479</c:v>
                </c:pt>
                <c:pt idx="12703">
                  <c:v>44480</c:v>
                </c:pt>
                <c:pt idx="12704">
                  <c:v>44481</c:v>
                </c:pt>
                <c:pt idx="12705">
                  <c:v>44482</c:v>
                </c:pt>
                <c:pt idx="12706">
                  <c:v>44483</c:v>
                </c:pt>
                <c:pt idx="12707">
                  <c:v>44484</c:v>
                </c:pt>
                <c:pt idx="12708">
                  <c:v>44485</c:v>
                </c:pt>
                <c:pt idx="12709">
                  <c:v>44486</c:v>
                </c:pt>
                <c:pt idx="12710">
                  <c:v>44487</c:v>
                </c:pt>
                <c:pt idx="12711">
                  <c:v>44488</c:v>
                </c:pt>
                <c:pt idx="12712">
                  <c:v>44489</c:v>
                </c:pt>
                <c:pt idx="12713">
                  <c:v>44490</c:v>
                </c:pt>
                <c:pt idx="12714">
                  <c:v>44491</c:v>
                </c:pt>
                <c:pt idx="12715">
                  <c:v>44492</c:v>
                </c:pt>
                <c:pt idx="12716">
                  <c:v>44493</c:v>
                </c:pt>
                <c:pt idx="12717">
                  <c:v>44494</c:v>
                </c:pt>
                <c:pt idx="12718">
                  <c:v>44495</c:v>
                </c:pt>
                <c:pt idx="12719">
                  <c:v>44496</c:v>
                </c:pt>
                <c:pt idx="12720">
                  <c:v>44497</c:v>
                </c:pt>
                <c:pt idx="12721">
                  <c:v>44498</c:v>
                </c:pt>
                <c:pt idx="12722">
                  <c:v>44499</c:v>
                </c:pt>
                <c:pt idx="12723">
                  <c:v>44500</c:v>
                </c:pt>
                <c:pt idx="12724">
                  <c:v>44501</c:v>
                </c:pt>
                <c:pt idx="12725">
                  <c:v>44502</c:v>
                </c:pt>
                <c:pt idx="12726">
                  <c:v>44503</c:v>
                </c:pt>
                <c:pt idx="12727">
                  <c:v>44504</c:v>
                </c:pt>
                <c:pt idx="12728">
                  <c:v>44505</c:v>
                </c:pt>
                <c:pt idx="12729">
                  <c:v>44506</c:v>
                </c:pt>
                <c:pt idx="12730">
                  <c:v>44507</c:v>
                </c:pt>
                <c:pt idx="12731">
                  <c:v>44508</c:v>
                </c:pt>
                <c:pt idx="12732">
                  <c:v>44509</c:v>
                </c:pt>
                <c:pt idx="12733">
                  <c:v>44510</c:v>
                </c:pt>
                <c:pt idx="12734">
                  <c:v>44511</c:v>
                </c:pt>
                <c:pt idx="12735">
                  <c:v>44512</c:v>
                </c:pt>
                <c:pt idx="12736">
                  <c:v>44513</c:v>
                </c:pt>
                <c:pt idx="12737">
                  <c:v>44514</c:v>
                </c:pt>
                <c:pt idx="12738">
                  <c:v>44515</c:v>
                </c:pt>
                <c:pt idx="12739">
                  <c:v>44516</c:v>
                </c:pt>
                <c:pt idx="12740">
                  <c:v>44517</c:v>
                </c:pt>
                <c:pt idx="12741">
                  <c:v>44518</c:v>
                </c:pt>
                <c:pt idx="12742">
                  <c:v>44519</c:v>
                </c:pt>
                <c:pt idx="12743">
                  <c:v>44520</c:v>
                </c:pt>
                <c:pt idx="12744">
                  <c:v>44521</c:v>
                </c:pt>
                <c:pt idx="12745">
                  <c:v>44522</c:v>
                </c:pt>
                <c:pt idx="12746">
                  <c:v>44523</c:v>
                </c:pt>
                <c:pt idx="12747">
                  <c:v>44524</c:v>
                </c:pt>
                <c:pt idx="12748">
                  <c:v>44525</c:v>
                </c:pt>
                <c:pt idx="12749">
                  <c:v>44526</c:v>
                </c:pt>
                <c:pt idx="12750">
                  <c:v>44527</c:v>
                </c:pt>
                <c:pt idx="12751">
                  <c:v>44528</c:v>
                </c:pt>
                <c:pt idx="12752">
                  <c:v>44529</c:v>
                </c:pt>
                <c:pt idx="12753">
                  <c:v>44530</c:v>
                </c:pt>
                <c:pt idx="12754">
                  <c:v>44531</c:v>
                </c:pt>
                <c:pt idx="12755">
                  <c:v>44532</c:v>
                </c:pt>
                <c:pt idx="12756">
                  <c:v>44533</c:v>
                </c:pt>
                <c:pt idx="12757">
                  <c:v>44534</c:v>
                </c:pt>
                <c:pt idx="12758">
                  <c:v>44535</c:v>
                </c:pt>
                <c:pt idx="12759">
                  <c:v>44536</c:v>
                </c:pt>
                <c:pt idx="12760">
                  <c:v>44537</c:v>
                </c:pt>
                <c:pt idx="12761">
                  <c:v>44538</c:v>
                </c:pt>
                <c:pt idx="12762">
                  <c:v>44539</c:v>
                </c:pt>
                <c:pt idx="12763">
                  <c:v>44540</c:v>
                </c:pt>
                <c:pt idx="12764">
                  <c:v>44541</c:v>
                </c:pt>
                <c:pt idx="12765">
                  <c:v>44542</c:v>
                </c:pt>
                <c:pt idx="12766">
                  <c:v>44543</c:v>
                </c:pt>
                <c:pt idx="12767">
                  <c:v>44544</c:v>
                </c:pt>
                <c:pt idx="12768">
                  <c:v>44545</c:v>
                </c:pt>
                <c:pt idx="12769">
                  <c:v>44546</c:v>
                </c:pt>
                <c:pt idx="12770">
                  <c:v>44547</c:v>
                </c:pt>
                <c:pt idx="12771">
                  <c:v>44548</c:v>
                </c:pt>
                <c:pt idx="12772">
                  <c:v>44549</c:v>
                </c:pt>
                <c:pt idx="12773">
                  <c:v>44550</c:v>
                </c:pt>
                <c:pt idx="12774">
                  <c:v>44551</c:v>
                </c:pt>
                <c:pt idx="12775">
                  <c:v>44552</c:v>
                </c:pt>
                <c:pt idx="12776">
                  <c:v>44553</c:v>
                </c:pt>
                <c:pt idx="12777">
                  <c:v>44554</c:v>
                </c:pt>
                <c:pt idx="12778">
                  <c:v>44555</c:v>
                </c:pt>
                <c:pt idx="12779">
                  <c:v>44556</c:v>
                </c:pt>
                <c:pt idx="12780">
                  <c:v>44557</c:v>
                </c:pt>
                <c:pt idx="12781">
                  <c:v>44558</c:v>
                </c:pt>
                <c:pt idx="12782">
                  <c:v>44559</c:v>
                </c:pt>
                <c:pt idx="12783">
                  <c:v>44560</c:v>
                </c:pt>
                <c:pt idx="12784">
                  <c:v>44561</c:v>
                </c:pt>
                <c:pt idx="12785">
                  <c:v>44562</c:v>
                </c:pt>
                <c:pt idx="12786">
                  <c:v>44563</c:v>
                </c:pt>
                <c:pt idx="12787">
                  <c:v>44564</c:v>
                </c:pt>
                <c:pt idx="12788">
                  <c:v>44565</c:v>
                </c:pt>
                <c:pt idx="12789">
                  <c:v>44566</c:v>
                </c:pt>
                <c:pt idx="12790">
                  <c:v>44567</c:v>
                </c:pt>
                <c:pt idx="12791">
                  <c:v>44568</c:v>
                </c:pt>
                <c:pt idx="12792">
                  <c:v>44569</c:v>
                </c:pt>
                <c:pt idx="12793">
                  <c:v>44570</c:v>
                </c:pt>
                <c:pt idx="12794">
                  <c:v>44571</c:v>
                </c:pt>
                <c:pt idx="12795">
                  <c:v>44572</c:v>
                </c:pt>
                <c:pt idx="12796">
                  <c:v>44573</c:v>
                </c:pt>
                <c:pt idx="12797">
                  <c:v>44574</c:v>
                </c:pt>
                <c:pt idx="12798">
                  <c:v>44575</c:v>
                </c:pt>
                <c:pt idx="12799">
                  <c:v>44576</c:v>
                </c:pt>
                <c:pt idx="12800">
                  <c:v>44577</c:v>
                </c:pt>
                <c:pt idx="12801">
                  <c:v>44578</c:v>
                </c:pt>
                <c:pt idx="12802">
                  <c:v>44579</c:v>
                </c:pt>
                <c:pt idx="12803">
                  <c:v>44580</c:v>
                </c:pt>
                <c:pt idx="12804">
                  <c:v>44581</c:v>
                </c:pt>
                <c:pt idx="12805">
                  <c:v>44582</c:v>
                </c:pt>
                <c:pt idx="12806">
                  <c:v>44583</c:v>
                </c:pt>
                <c:pt idx="12807">
                  <c:v>44584</c:v>
                </c:pt>
                <c:pt idx="12808">
                  <c:v>44585</c:v>
                </c:pt>
                <c:pt idx="12809">
                  <c:v>44586</c:v>
                </c:pt>
                <c:pt idx="12810">
                  <c:v>44587</c:v>
                </c:pt>
                <c:pt idx="12811">
                  <c:v>44588</c:v>
                </c:pt>
                <c:pt idx="12812">
                  <c:v>44589</c:v>
                </c:pt>
                <c:pt idx="12813">
                  <c:v>44590</c:v>
                </c:pt>
                <c:pt idx="12814">
                  <c:v>44591</c:v>
                </c:pt>
                <c:pt idx="12815">
                  <c:v>44592</c:v>
                </c:pt>
                <c:pt idx="12816">
                  <c:v>44593</c:v>
                </c:pt>
                <c:pt idx="12817">
                  <c:v>44594</c:v>
                </c:pt>
                <c:pt idx="12818">
                  <c:v>44595</c:v>
                </c:pt>
                <c:pt idx="12819">
                  <c:v>44596</c:v>
                </c:pt>
                <c:pt idx="12820">
                  <c:v>44597</c:v>
                </c:pt>
                <c:pt idx="12821">
                  <c:v>44598</c:v>
                </c:pt>
                <c:pt idx="12822">
                  <c:v>44599</c:v>
                </c:pt>
                <c:pt idx="12823">
                  <c:v>44600</c:v>
                </c:pt>
                <c:pt idx="12824">
                  <c:v>44601</c:v>
                </c:pt>
                <c:pt idx="12825">
                  <c:v>44602</c:v>
                </c:pt>
                <c:pt idx="12826">
                  <c:v>44603</c:v>
                </c:pt>
                <c:pt idx="12827">
                  <c:v>44604</c:v>
                </c:pt>
                <c:pt idx="12828">
                  <c:v>44605</c:v>
                </c:pt>
                <c:pt idx="12829">
                  <c:v>44606</c:v>
                </c:pt>
                <c:pt idx="12830">
                  <c:v>44607</c:v>
                </c:pt>
                <c:pt idx="12831">
                  <c:v>44608</c:v>
                </c:pt>
                <c:pt idx="12832">
                  <c:v>44609</c:v>
                </c:pt>
                <c:pt idx="12833">
                  <c:v>44610</c:v>
                </c:pt>
                <c:pt idx="12834">
                  <c:v>44611</c:v>
                </c:pt>
                <c:pt idx="12835">
                  <c:v>44612</c:v>
                </c:pt>
                <c:pt idx="12836">
                  <c:v>44613</c:v>
                </c:pt>
                <c:pt idx="12837">
                  <c:v>44614</c:v>
                </c:pt>
                <c:pt idx="12838">
                  <c:v>44615</c:v>
                </c:pt>
                <c:pt idx="12839">
                  <c:v>44616</c:v>
                </c:pt>
                <c:pt idx="12840">
                  <c:v>44617</c:v>
                </c:pt>
                <c:pt idx="12841">
                  <c:v>44618</c:v>
                </c:pt>
                <c:pt idx="12842">
                  <c:v>44619</c:v>
                </c:pt>
                <c:pt idx="12843">
                  <c:v>44620</c:v>
                </c:pt>
                <c:pt idx="12844">
                  <c:v>44621</c:v>
                </c:pt>
                <c:pt idx="12845">
                  <c:v>44622</c:v>
                </c:pt>
                <c:pt idx="12846">
                  <c:v>44623</c:v>
                </c:pt>
                <c:pt idx="12847">
                  <c:v>44624</c:v>
                </c:pt>
                <c:pt idx="12848">
                  <c:v>44625</c:v>
                </c:pt>
                <c:pt idx="12849">
                  <c:v>44626</c:v>
                </c:pt>
                <c:pt idx="12850">
                  <c:v>44627</c:v>
                </c:pt>
                <c:pt idx="12851">
                  <c:v>44628</c:v>
                </c:pt>
                <c:pt idx="12852">
                  <c:v>44629</c:v>
                </c:pt>
                <c:pt idx="12853">
                  <c:v>44630</c:v>
                </c:pt>
                <c:pt idx="12854">
                  <c:v>44631</c:v>
                </c:pt>
                <c:pt idx="12855">
                  <c:v>44632</c:v>
                </c:pt>
                <c:pt idx="12856">
                  <c:v>44633</c:v>
                </c:pt>
                <c:pt idx="12857">
                  <c:v>44634</c:v>
                </c:pt>
                <c:pt idx="12858">
                  <c:v>44635</c:v>
                </c:pt>
                <c:pt idx="12859">
                  <c:v>44636</c:v>
                </c:pt>
                <c:pt idx="12860">
                  <c:v>44637</c:v>
                </c:pt>
                <c:pt idx="12861">
                  <c:v>44638</c:v>
                </c:pt>
                <c:pt idx="12862">
                  <c:v>44639</c:v>
                </c:pt>
                <c:pt idx="12863">
                  <c:v>44640</c:v>
                </c:pt>
                <c:pt idx="12864">
                  <c:v>44641</c:v>
                </c:pt>
                <c:pt idx="12865">
                  <c:v>44642</c:v>
                </c:pt>
                <c:pt idx="12866">
                  <c:v>44643</c:v>
                </c:pt>
                <c:pt idx="12867">
                  <c:v>44644</c:v>
                </c:pt>
                <c:pt idx="12868">
                  <c:v>44645</c:v>
                </c:pt>
                <c:pt idx="12869">
                  <c:v>44646</c:v>
                </c:pt>
                <c:pt idx="12870">
                  <c:v>44647</c:v>
                </c:pt>
                <c:pt idx="12871">
                  <c:v>44648</c:v>
                </c:pt>
                <c:pt idx="12872">
                  <c:v>44649</c:v>
                </c:pt>
                <c:pt idx="12873">
                  <c:v>44650</c:v>
                </c:pt>
                <c:pt idx="12874">
                  <c:v>44651</c:v>
                </c:pt>
                <c:pt idx="12875">
                  <c:v>44652</c:v>
                </c:pt>
                <c:pt idx="12876">
                  <c:v>44653</c:v>
                </c:pt>
                <c:pt idx="12877">
                  <c:v>44654</c:v>
                </c:pt>
                <c:pt idx="12878">
                  <c:v>44655</c:v>
                </c:pt>
                <c:pt idx="12879">
                  <c:v>44656</c:v>
                </c:pt>
                <c:pt idx="12880">
                  <c:v>44657</c:v>
                </c:pt>
                <c:pt idx="12881">
                  <c:v>44658</c:v>
                </c:pt>
                <c:pt idx="12882">
                  <c:v>44659</c:v>
                </c:pt>
                <c:pt idx="12883">
                  <c:v>44660</c:v>
                </c:pt>
                <c:pt idx="12884">
                  <c:v>44661</c:v>
                </c:pt>
                <c:pt idx="12885">
                  <c:v>44662</c:v>
                </c:pt>
                <c:pt idx="12886">
                  <c:v>44663</c:v>
                </c:pt>
                <c:pt idx="12887">
                  <c:v>44664</c:v>
                </c:pt>
                <c:pt idx="12888">
                  <c:v>44665</c:v>
                </c:pt>
                <c:pt idx="12889">
                  <c:v>44666</c:v>
                </c:pt>
                <c:pt idx="12890">
                  <c:v>44667</c:v>
                </c:pt>
                <c:pt idx="12891">
                  <c:v>44668</c:v>
                </c:pt>
                <c:pt idx="12892">
                  <c:v>44669</c:v>
                </c:pt>
                <c:pt idx="12893">
                  <c:v>44670</c:v>
                </c:pt>
                <c:pt idx="12894">
                  <c:v>44671</c:v>
                </c:pt>
                <c:pt idx="12895">
                  <c:v>44672</c:v>
                </c:pt>
                <c:pt idx="12896">
                  <c:v>44673</c:v>
                </c:pt>
                <c:pt idx="12897">
                  <c:v>44674</c:v>
                </c:pt>
                <c:pt idx="12898">
                  <c:v>44675</c:v>
                </c:pt>
                <c:pt idx="12899">
                  <c:v>44676</c:v>
                </c:pt>
                <c:pt idx="12900">
                  <c:v>44677</c:v>
                </c:pt>
                <c:pt idx="12901">
                  <c:v>44678</c:v>
                </c:pt>
                <c:pt idx="12902">
                  <c:v>44679</c:v>
                </c:pt>
                <c:pt idx="12903">
                  <c:v>44680</c:v>
                </c:pt>
                <c:pt idx="12904">
                  <c:v>44681</c:v>
                </c:pt>
                <c:pt idx="12905">
                  <c:v>44682</c:v>
                </c:pt>
                <c:pt idx="12906">
                  <c:v>44683</c:v>
                </c:pt>
                <c:pt idx="12907">
                  <c:v>44684</c:v>
                </c:pt>
                <c:pt idx="12908">
                  <c:v>44685</c:v>
                </c:pt>
                <c:pt idx="12909">
                  <c:v>44686</c:v>
                </c:pt>
                <c:pt idx="12910">
                  <c:v>44687</c:v>
                </c:pt>
                <c:pt idx="12911">
                  <c:v>44688</c:v>
                </c:pt>
                <c:pt idx="12912">
                  <c:v>44689</c:v>
                </c:pt>
                <c:pt idx="12913">
                  <c:v>44690</c:v>
                </c:pt>
                <c:pt idx="12914">
                  <c:v>44691</c:v>
                </c:pt>
                <c:pt idx="12915">
                  <c:v>44692</c:v>
                </c:pt>
                <c:pt idx="12916">
                  <c:v>44693</c:v>
                </c:pt>
                <c:pt idx="12917">
                  <c:v>44694</c:v>
                </c:pt>
                <c:pt idx="12918">
                  <c:v>44695</c:v>
                </c:pt>
                <c:pt idx="12919">
                  <c:v>44696</c:v>
                </c:pt>
                <c:pt idx="12920">
                  <c:v>44697</c:v>
                </c:pt>
                <c:pt idx="12921">
                  <c:v>44698</c:v>
                </c:pt>
                <c:pt idx="12922">
                  <c:v>44699</c:v>
                </c:pt>
                <c:pt idx="12923">
                  <c:v>44700</c:v>
                </c:pt>
                <c:pt idx="12924">
                  <c:v>44701</c:v>
                </c:pt>
                <c:pt idx="12925">
                  <c:v>44702</c:v>
                </c:pt>
                <c:pt idx="12926">
                  <c:v>44703</c:v>
                </c:pt>
                <c:pt idx="12927">
                  <c:v>44704</c:v>
                </c:pt>
                <c:pt idx="12928">
                  <c:v>44705</c:v>
                </c:pt>
                <c:pt idx="12929">
                  <c:v>44706</c:v>
                </c:pt>
                <c:pt idx="12930">
                  <c:v>44707</c:v>
                </c:pt>
                <c:pt idx="12931">
                  <c:v>44708</c:v>
                </c:pt>
                <c:pt idx="12932">
                  <c:v>44709</c:v>
                </c:pt>
                <c:pt idx="12933">
                  <c:v>44710</c:v>
                </c:pt>
                <c:pt idx="12934">
                  <c:v>44711</c:v>
                </c:pt>
                <c:pt idx="12935">
                  <c:v>44712</c:v>
                </c:pt>
                <c:pt idx="12936">
                  <c:v>44713</c:v>
                </c:pt>
                <c:pt idx="12937">
                  <c:v>44714</c:v>
                </c:pt>
                <c:pt idx="12938">
                  <c:v>44715</c:v>
                </c:pt>
                <c:pt idx="12939">
                  <c:v>44716</c:v>
                </c:pt>
                <c:pt idx="12940">
                  <c:v>44717</c:v>
                </c:pt>
                <c:pt idx="12941">
                  <c:v>44718</c:v>
                </c:pt>
                <c:pt idx="12942">
                  <c:v>44719</c:v>
                </c:pt>
                <c:pt idx="12943">
                  <c:v>44720</c:v>
                </c:pt>
                <c:pt idx="12944">
                  <c:v>44721</c:v>
                </c:pt>
                <c:pt idx="12945">
                  <c:v>44722</c:v>
                </c:pt>
                <c:pt idx="12946">
                  <c:v>44723</c:v>
                </c:pt>
                <c:pt idx="12947">
                  <c:v>44724</c:v>
                </c:pt>
                <c:pt idx="12948">
                  <c:v>44725</c:v>
                </c:pt>
                <c:pt idx="12949">
                  <c:v>44726</c:v>
                </c:pt>
                <c:pt idx="12950">
                  <c:v>44727</c:v>
                </c:pt>
                <c:pt idx="12951">
                  <c:v>44728</c:v>
                </c:pt>
                <c:pt idx="12952">
                  <c:v>44729</c:v>
                </c:pt>
                <c:pt idx="12953">
                  <c:v>44730</c:v>
                </c:pt>
                <c:pt idx="12954">
                  <c:v>44731</c:v>
                </c:pt>
                <c:pt idx="12955">
                  <c:v>44732</c:v>
                </c:pt>
                <c:pt idx="12956">
                  <c:v>44733</c:v>
                </c:pt>
                <c:pt idx="12957">
                  <c:v>44734</c:v>
                </c:pt>
                <c:pt idx="12958">
                  <c:v>44735</c:v>
                </c:pt>
                <c:pt idx="12959">
                  <c:v>44736</c:v>
                </c:pt>
                <c:pt idx="12960">
                  <c:v>44737</c:v>
                </c:pt>
                <c:pt idx="12961">
                  <c:v>44738</c:v>
                </c:pt>
                <c:pt idx="12962">
                  <c:v>44739</c:v>
                </c:pt>
                <c:pt idx="12963">
                  <c:v>44740</c:v>
                </c:pt>
                <c:pt idx="12964">
                  <c:v>44741</c:v>
                </c:pt>
                <c:pt idx="12965">
                  <c:v>44742</c:v>
                </c:pt>
                <c:pt idx="12966">
                  <c:v>44743</c:v>
                </c:pt>
                <c:pt idx="12967">
                  <c:v>44744</c:v>
                </c:pt>
                <c:pt idx="12968">
                  <c:v>44745</c:v>
                </c:pt>
                <c:pt idx="12969">
                  <c:v>44746</c:v>
                </c:pt>
                <c:pt idx="12970">
                  <c:v>44747</c:v>
                </c:pt>
                <c:pt idx="12971">
                  <c:v>44748</c:v>
                </c:pt>
                <c:pt idx="12972">
                  <c:v>44749</c:v>
                </c:pt>
                <c:pt idx="12973">
                  <c:v>44750</c:v>
                </c:pt>
                <c:pt idx="12974">
                  <c:v>44751</c:v>
                </c:pt>
                <c:pt idx="12975">
                  <c:v>44752</c:v>
                </c:pt>
                <c:pt idx="12976">
                  <c:v>44753</c:v>
                </c:pt>
                <c:pt idx="12977">
                  <c:v>44754</c:v>
                </c:pt>
                <c:pt idx="12978">
                  <c:v>44755</c:v>
                </c:pt>
                <c:pt idx="12979">
                  <c:v>44756</c:v>
                </c:pt>
                <c:pt idx="12980">
                  <c:v>44757</c:v>
                </c:pt>
                <c:pt idx="12981">
                  <c:v>44758</c:v>
                </c:pt>
                <c:pt idx="12982">
                  <c:v>44759</c:v>
                </c:pt>
                <c:pt idx="12983">
                  <c:v>44760</c:v>
                </c:pt>
                <c:pt idx="12984">
                  <c:v>44761</c:v>
                </c:pt>
                <c:pt idx="12985">
                  <c:v>44762</c:v>
                </c:pt>
                <c:pt idx="12986">
                  <c:v>44763</c:v>
                </c:pt>
                <c:pt idx="12987">
                  <c:v>44764</c:v>
                </c:pt>
                <c:pt idx="12988">
                  <c:v>44765</c:v>
                </c:pt>
                <c:pt idx="12989">
                  <c:v>44766</c:v>
                </c:pt>
                <c:pt idx="12990">
                  <c:v>44767</c:v>
                </c:pt>
                <c:pt idx="12991">
                  <c:v>44768</c:v>
                </c:pt>
                <c:pt idx="12992">
                  <c:v>44769</c:v>
                </c:pt>
                <c:pt idx="12993">
                  <c:v>44770</c:v>
                </c:pt>
                <c:pt idx="12994">
                  <c:v>44771</c:v>
                </c:pt>
                <c:pt idx="12995">
                  <c:v>44772</c:v>
                </c:pt>
                <c:pt idx="12996">
                  <c:v>44773</c:v>
                </c:pt>
                <c:pt idx="12997">
                  <c:v>44774</c:v>
                </c:pt>
                <c:pt idx="12998">
                  <c:v>44775</c:v>
                </c:pt>
                <c:pt idx="12999">
                  <c:v>44776</c:v>
                </c:pt>
                <c:pt idx="13000">
                  <c:v>44777</c:v>
                </c:pt>
                <c:pt idx="13001">
                  <c:v>44778</c:v>
                </c:pt>
                <c:pt idx="13002">
                  <c:v>44779</c:v>
                </c:pt>
                <c:pt idx="13003">
                  <c:v>44780</c:v>
                </c:pt>
                <c:pt idx="13004">
                  <c:v>44781</c:v>
                </c:pt>
                <c:pt idx="13005">
                  <c:v>44782</c:v>
                </c:pt>
                <c:pt idx="13006">
                  <c:v>44783</c:v>
                </c:pt>
                <c:pt idx="13007">
                  <c:v>44784</c:v>
                </c:pt>
                <c:pt idx="13008">
                  <c:v>44785</c:v>
                </c:pt>
                <c:pt idx="13009">
                  <c:v>44786</c:v>
                </c:pt>
                <c:pt idx="13010">
                  <c:v>44787</c:v>
                </c:pt>
                <c:pt idx="13011">
                  <c:v>44788</c:v>
                </c:pt>
                <c:pt idx="13012">
                  <c:v>44789</c:v>
                </c:pt>
                <c:pt idx="13013">
                  <c:v>44790</c:v>
                </c:pt>
                <c:pt idx="13014">
                  <c:v>44791</c:v>
                </c:pt>
                <c:pt idx="13015">
                  <c:v>44792</c:v>
                </c:pt>
                <c:pt idx="13016">
                  <c:v>44793</c:v>
                </c:pt>
                <c:pt idx="13017">
                  <c:v>44794</c:v>
                </c:pt>
                <c:pt idx="13018">
                  <c:v>44795</c:v>
                </c:pt>
                <c:pt idx="13019">
                  <c:v>44796</c:v>
                </c:pt>
                <c:pt idx="13020">
                  <c:v>44797</c:v>
                </c:pt>
                <c:pt idx="13021">
                  <c:v>44798</c:v>
                </c:pt>
                <c:pt idx="13022">
                  <c:v>44799</c:v>
                </c:pt>
                <c:pt idx="13023">
                  <c:v>44800</c:v>
                </c:pt>
                <c:pt idx="13024">
                  <c:v>44801</c:v>
                </c:pt>
                <c:pt idx="13025">
                  <c:v>44802</c:v>
                </c:pt>
                <c:pt idx="13026">
                  <c:v>44803</c:v>
                </c:pt>
                <c:pt idx="13027">
                  <c:v>44804</c:v>
                </c:pt>
                <c:pt idx="13028">
                  <c:v>44805</c:v>
                </c:pt>
                <c:pt idx="13029">
                  <c:v>44806</c:v>
                </c:pt>
                <c:pt idx="13030">
                  <c:v>44807</c:v>
                </c:pt>
                <c:pt idx="13031">
                  <c:v>44808</c:v>
                </c:pt>
                <c:pt idx="13032">
                  <c:v>44809</c:v>
                </c:pt>
                <c:pt idx="13033">
                  <c:v>44810</c:v>
                </c:pt>
                <c:pt idx="13034">
                  <c:v>44811</c:v>
                </c:pt>
                <c:pt idx="13035">
                  <c:v>44812</c:v>
                </c:pt>
                <c:pt idx="13036">
                  <c:v>44813</c:v>
                </c:pt>
                <c:pt idx="13037">
                  <c:v>44814</c:v>
                </c:pt>
                <c:pt idx="13038">
                  <c:v>44815</c:v>
                </c:pt>
                <c:pt idx="13039">
                  <c:v>44816</c:v>
                </c:pt>
                <c:pt idx="13040">
                  <c:v>44817</c:v>
                </c:pt>
                <c:pt idx="13041">
                  <c:v>44818</c:v>
                </c:pt>
                <c:pt idx="13042">
                  <c:v>44819</c:v>
                </c:pt>
                <c:pt idx="13043">
                  <c:v>44820</c:v>
                </c:pt>
                <c:pt idx="13044">
                  <c:v>44821</c:v>
                </c:pt>
                <c:pt idx="13045">
                  <c:v>44822</c:v>
                </c:pt>
                <c:pt idx="13046">
                  <c:v>44823</c:v>
                </c:pt>
                <c:pt idx="13047">
                  <c:v>44824</c:v>
                </c:pt>
                <c:pt idx="13048">
                  <c:v>44825</c:v>
                </c:pt>
                <c:pt idx="13049">
                  <c:v>44826</c:v>
                </c:pt>
                <c:pt idx="13050">
                  <c:v>44827</c:v>
                </c:pt>
                <c:pt idx="13051">
                  <c:v>44828</c:v>
                </c:pt>
                <c:pt idx="13052">
                  <c:v>44829</c:v>
                </c:pt>
                <c:pt idx="13053">
                  <c:v>44830</c:v>
                </c:pt>
                <c:pt idx="13054">
                  <c:v>44831</c:v>
                </c:pt>
                <c:pt idx="13055">
                  <c:v>44832</c:v>
                </c:pt>
                <c:pt idx="13056">
                  <c:v>44833</c:v>
                </c:pt>
                <c:pt idx="13057">
                  <c:v>44834</c:v>
                </c:pt>
                <c:pt idx="13058">
                  <c:v>44835</c:v>
                </c:pt>
                <c:pt idx="13059">
                  <c:v>44836</c:v>
                </c:pt>
                <c:pt idx="13060">
                  <c:v>44837</c:v>
                </c:pt>
                <c:pt idx="13061">
                  <c:v>44838</c:v>
                </c:pt>
                <c:pt idx="13062">
                  <c:v>44839</c:v>
                </c:pt>
                <c:pt idx="13063">
                  <c:v>44840</c:v>
                </c:pt>
                <c:pt idx="13064">
                  <c:v>44841</c:v>
                </c:pt>
                <c:pt idx="13065">
                  <c:v>44842</c:v>
                </c:pt>
                <c:pt idx="13066">
                  <c:v>44843</c:v>
                </c:pt>
                <c:pt idx="13067">
                  <c:v>44844</c:v>
                </c:pt>
                <c:pt idx="13068">
                  <c:v>44845</c:v>
                </c:pt>
                <c:pt idx="13069">
                  <c:v>44846</c:v>
                </c:pt>
                <c:pt idx="13070">
                  <c:v>44847</c:v>
                </c:pt>
                <c:pt idx="13071">
                  <c:v>44848</c:v>
                </c:pt>
                <c:pt idx="13072">
                  <c:v>44849</c:v>
                </c:pt>
                <c:pt idx="13073">
                  <c:v>44850</c:v>
                </c:pt>
                <c:pt idx="13074">
                  <c:v>44851</c:v>
                </c:pt>
                <c:pt idx="13075">
                  <c:v>44852</c:v>
                </c:pt>
                <c:pt idx="13076">
                  <c:v>44853</c:v>
                </c:pt>
                <c:pt idx="13077">
                  <c:v>44854</c:v>
                </c:pt>
                <c:pt idx="13078">
                  <c:v>44855</c:v>
                </c:pt>
                <c:pt idx="13079">
                  <c:v>44856</c:v>
                </c:pt>
                <c:pt idx="13080">
                  <c:v>44857</c:v>
                </c:pt>
                <c:pt idx="13081">
                  <c:v>44858</c:v>
                </c:pt>
                <c:pt idx="13082">
                  <c:v>44859</c:v>
                </c:pt>
                <c:pt idx="13083">
                  <c:v>44860</c:v>
                </c:pt>
                <c:pt idx="13084">
                  <c:v>44861</c:v>
                </c:pt>
                <c:pt idx="13085">
                  <c:v>44862</c:v>
                </c:pt>
                <c:pt idx="13086">
                  <c:v>44863</c:v>
                </c:pt>
                <c:pt idx="13087">
                  <c:v>44864</c:v>
                </c:pt>
                <c:pt idx="13088">
                  <c:v>44865</c:v>
                </c:pt>
                <c:pt idx="13089">
                  <c:v>44866</c:v>
                </c:pt>
                <c:pt idx="13090">
                  <c:v>44867</c:v>
                </c:pt>
                <c:pt idx="13091">
                  <c:v>44868</c:v>
                </c:pt>
                <c:pt idx="13092">
                  <c:v>44869</c:v>
                </c:pt>
                <c:pt idx="13093">
                  <c:v>44870</c:v>
                </c:pt>
                <c:pt idx="13094">
                  <c:v>44871</c:v>
                </c:pt>
                <c:pt idx="13095">
                  <c:v>44872</c:v>
                </c:pt>
                <c:pt idx="13096">
                  <c:v>44873</c:v>
                </c:pt>
                <c:pt idx="13097">
                  <c:v>44874</c:v>
                </c:pt>
                <c:pt idx="13098">
                  <c:v>44875</c:v>
                </c:pt>
                <c:pt idx="13099">
                  <c:v>44876</c:v>
                </c:pt>
                <c:pt idx="13100">
                  <c:v>44877</c:v>
                </c:pt>
                <c:pt idx="13101">
                  <c:v>44878</c:v>
                </c:pt>
                <c:pt idx="13102">
                  <c:v>44879</c:v>
                </c:pt>
                <c:pt idx="13103">
                  <c:v>44880</c:v>
                </c:pt>
                <c:pt idx="13104">
                  <c:v>44881</c:v>
                </c:pt>
                <c:pt idx="13105">
                  <c:v>44882</c:v>
                </c:pt>
                <c:pt idx="13106">
                  <c:v>44883</c:v>
                </c:pt>
                <c:pt idx="13107">
                  <c:v>44884</c:v>
                </c:pt>
                <c:pt idx="13108">
                  <c:v>44885</c:v>
                </c:pt>
                <c:pt idx="13109">
                  <c:v>44886</c:v>
                </c:pt>
                <c:pt idx="13110">
                  <c:v>44887</c:v>
                </c:pt>
                <c:pt idx="13111">
                  <c:v>44888</c:v>
                </c:pt>
                <c:pt idx="13112">
                  <c:v>44889</c:v>
                </c:pt>
                <c:pt idx="13113">
                  <c:v>44890</c:v>
                </c:pt>
                <c:pt idx="13114">
                  <c:v>44891</c:v>
                </c:pt>
                <c:pt idx="13115">
                  <c:v>44892</c:v>
                </c:pt>
                <c:pt idx="13116">
                  <c:v>44893</c:v>
                </c:pt>
                <c:pt idx="13117">
                  <c:v>44894</c:v>
                </c:pt>
                <c:pt idx="13118">
                  <c:v>44895</c:v>
                </c:pt>
                <c:pt idx="13119">
                  <c:v>44896</c:v>
                </c:pt>
                <c:pt idx="13120">
                  <c:v>44897</c:v>
                </c:pt>
                <c:pt idx="13121">
                  <c:v>44898</c:v>
                </c:pt>
                <c:pt idx="13122">
                  <c:v>44899</c:v>
                </c:pt>
                <c:pt idx="13123">
                  <c:v>44900</c:v>
                </c:pt>
                <c:pt idx="13124">
                  <c:v>44901</c:v>
                </c:pt>
                <c:pt idx="13125">
                  <c:v>44902</c:v>
                </c:pt>
                <c:pt idx="13126">
                  <c:v>44903</c:v>
                </c:pt>
                <c:pt idx="13127">
                  <c:v>44904</c:v>
                </c:pt>
                <c:pt idx="13128">
                  <c:v>44905</c:v>
                </c:pt>
                <c:pt idx="13129">
                  <c:v>44906</c:v>
                </c:pt>
                <c:pt idx="13130">
                  <c:v>44907</c:v>
                </c:pt>
                <c:pt idx="13131">
                  <c:v>44908</c:v>
                </c:pt>
                <c:pt idx="13132">
                  <c:v>44909</c:v>
                </c:pt>
                <c:pt idx="13133">
                  <c:v>44910</c:v>
                </c:pt>
                <c:pt idx="13134">
                  <c:v>44911</c:v>
                </c:pt>
                <c:pt idx="13135">
                  <c:v>44912</c:v>
                </c:pt>
                <c:pt idx="13136">
                  <c:v>44913</c:v>
                </c:pt>
                <c:pt idx="13137">
                  <c:v>44914</c:v>
                </c:pt>
                <c:pt idx="13138">
                  <c:v>44915</c:v>
                </c:pt>
                <c:pt idx="13139">
                  <c:v>44916</c:v>
                </c:pt>
                <c:pt idx="13140">
                  <c:v>44917</c:v>
                </c:pt>
                <c:pt idx="13141">
                  <c:v>44918</c:v>
                </c:pt>
                <c:pt idx="13142">
                  <c:v>44919</c:v>
                </c:pt>
                <c:pt idx="13143">
                  <c:v>44920</c:v>
                </c:pt>
                <c:pt idx="13144">
                  <c:v>44921</c:v>
                </c:pt>
                <c:pt idx="13145">
                  <c:v>44922</c:v>
                </c:pt>
                <c:pt idx="13146">
                  <c:v>44923</c:v>
                </c:pt>
                <c:pt idx="13147">
                  <c:v>44924</c:v>
                </c:pt>
                <c:pt idx="13148">
                  <c:v>44925</c:v>
                </c:pt>
                <c:pt idx="13149">
                  <c:v>44926</c:v>
                </c:pt>
                <c:pt idx="13150">
                  <c:v>44927</c:v>
                </c:pt>
                <c:pt idx="13151">
                  <c:v>44928</c:v>
                </c:pt>
                <c:pt idx="13152">
                  <c:v>44929</c:v>
                </c:pt>
                <c:pt idx="13153">
                  <c:v>44930</c:v>
                </c:pt>
                <c:pt idx="13154">
                  <c:v>44931</c:v>
                </c:pt>
                <c:pt idx="13155">
                  <c:v>44932</c:v>
                </c:pt>
                <c:pt idx="13156">
                  <c:v>44933</c:v>
                </c:pt>
                <c:pt idx="13157">
                  <c:v>44934</c:v>
                </c:pt>
                <c:pt idx="13158">
                  <c:v>44935</c:v>
                </c:pt>
                <c:pt idx="13159">
                  <c:v>44936</c:v>
                </c:pt>
                <c:pt idx="13160">
                  <c:v>44937</c:v>
                </c:pt>
                <c:pt idx="13161">
                  <c:v>44938</c:v>
                </c:pt>
                <c:pt idx="13162">
                  <c:v>44939</c:v>
                </c:pt>
                <c:pt idx="13163">
                  <c:v>44940</c:v>
                </c:pt>
                <c:pt idx="13164">
                  <c:v>44941</c:v>
                </c:pt>
                <c:pt idx="13165">
                  <c:v>44942</c:v>
                </c:pt>
                <c:pt idx="13166">
                  <c:v>44943</c:v>
                </c:pt>
                <c:pt idx="13167">
                  <c:v>44944</c:v>
                </c:pt>
                <c:pt idx="13168">
                  <c:v>44945</c:v>
                </c:pt>
                <c:pt idx="13169">
                  <c:v>44946</c:v>
                </c:pt>
                <c:pt idx="13170">
                  <c:v>44947</c:v>
                </c:pt>
                <c:pt idx="13171">
                  <c:v>44948</c:v>
                </c:pt>
                <c:pt idx="13172">
                  <c:v>44949</c:v>
                </c:pt>
                <c:pt idx="13173">
                  <c:v>44950</c:v>
                </c:pt>
                <c:pt idx="13174">
                  <c:v>44951</c:v>
                </c:pt>
                <c:pt idx="13175">
                  <c:v>44952</c:v>
                </c:pt>
                <c:pt idx="13176">
                  <c:v>44953</c:v>
                </c:pt>
                <c:pt idx="13177">
                  <c:v>44954</c:v>
                </c:pt>
                <c:pt idx="13178">
                  <c:v>44955</c:v>
                </c:pt>
                <c:pt idx="13179">
                  <c:v>44956</c:v>
                </c:pt>
                <c:pt idx="13180">
                  <c:v>44957</c:v>
                </c:pt>
                <c:pt idx="13181">
                  <c:v>44958</c:v>
                </c:pt>
                <c:pt idx="13182">
                  <c:v>44959</c:v>
                </c:pt>
                <c:pt idx="13183">
                  <c:v>44960</c:v>
                </c:pt>
                <c:pt idx="13184">
                  <c:v>44961</c:v>
                </c:pt>
                <c:pt idx="13185">
                  <c:v>44962</c:v>
                </c:pt>
                <c:pt idx="13186">
                  <c:v>44963</c:v>
                </c:pt>
                <c:pt idx="13187">
                  <c:v>44964</c:v>
                </c:pt>
                <c:pt idx="13188">
                  <c:v>44965</c:v>
                </c:pt>
                <c:pt idx="13189">
                  <c:v>44966</c:v>
                </c:pt>
                <c:pt idx="13190">
                  <c:v>44967</c:v>
                </c:pt>
                <c:pt idx="13191">
                  <c:v>44968</c:v>
                </c:pt>
                <c:pt idx="13192">
                  <c:v>44969</c:v>
                </c:pt>
                <c:pt idx="13193">
                  <c:v>44970</c:v>
                </c:pt>
                <c:pt idx="13194">
                  <c:v>44971</c:v>
                </c:pt>
                <c:pt idx="13195">
                  <c:v>44972</c:v>
                </c:pt>
                <c:pt idx="13196">
                  <c:v>44973</c:v>
                </c:pt>
                <c:pt idx="13197">
                  <c:v>44974</c:v>
                </c:pt>
                <c:pt idx="13198">
                  <c:v>44975</c:v>
                </c:pt>
                <c:pt idx="13199">
                  <c:v>44976</c:v>
                </c:pt>
                <c:pt idx="13200">
                  <c:v>44977</c:v>
                </c:pt>
                <c:pt idx="13201">
                  <c:v>44978</c:v>
                </c:pt>
                <c:pt idx="13202">
                  <c:v>44979</c:v>
                </c:pt>
                <c:pt idx="13203">
                  <c:v>44980</c:v>
                </c:pt>
                <c:pt idx="13204">
                  <c:v>44981</c:v>
                </c:pt>
                <c:pt idx="13205">
                  <c:v>44982</c:v>
                </c:pt>
                <c:pt idx="13206">
                  <c:v>44983</c:v>
                </c:pt>
                <c:pt idx="13207">
                  <c:v>44984</c:v>
                </c:pt>
                <c:pt idx="13208">
                  <c:v>44985</c:v>
                </c:pt>
                <c:pt idx="13209">
                  <c:v>44986</c:v>
                </c:pt>
                <c:pt idx="13210">
                  <c:v>44987</c:v>
                </c:pt>
                <c:pt idx="13211">
                  <c:v>44988</c:v>
                </c:pt>
                <c:pt idx="13212">
                  <c:v>44989</c:v>
                </c:pt>
                <c:pt idx="13213">
                  <c:v>44990</c:v>
                </c:pt>
                <c:pt idx="13214">
                  <c:v>44991</c:v>
                </c:pt>
                <c:pt idx="13215">
                  <c:v>44992</c:v>
                </c:pt>
                <c:pt idx="13216">
                  <c:v>44993</c:v>
                </c:pt>
                <c:pt idx="13217">
                  <c:v>44994</c:v>
                </c:pt>
                <c:pt idx="13218">
                  <c:v>44995</c:v>
                </c:pt>
                <c:pt idx="13219">
                  <c:v>44996</c:v>
                </c:pt>
                <c:pt idx="13220">
                  <c:v>44997</c:v>
                </c:pt>
                <c:pt idx="13221">
                  <c:v>44998</c:v>
                </c:pt>
                <c:pt idx="13222">
                  <c:v>44999</c:v>
                </c:pt>
                <c:pt idx="13223">
                  <c:v>45000</c:v>
                </c:pt>
                <c:pt idx="13224">
                  <c:v>45001</c:v>
                </c:pt>
                <c:pt idx="13225">
                  <c:v>45002</c:v>
                </c:pt>
                <c:pt idx="13226">
                  <c:v>45003</c:v>
                </c:pt>
                <c:pt idx="13227">
                  <c:v>45004</c:v>
                </c:pt>
                <c:pt idx="13228">
                  <c:v>45005</c:v>
                </c:pt>
                <c:pt idx="13229">
                  <c:v>45006</c:v>
                </c:pt>
                <c:pt idx="13230">
                  <c:v>45007</c:v>
                </c:pt>
                <c:pt idx="13231">
                  <c:v>45008</c:v>
                </c:pt>
                <c:pt idx="13232">
                  <c:v>45009</c:v>
                </c:pt>
                <c:pt idx="13233">
                  <c:v>45010</c:v>
                </c:pt>
                <c:pt idx="13234">
                  <c:v>45011</c:v>
                </c:pt>
                <c:pt idx="13235">
                  <c:v>45012</c:v>
                </c:pt>
                <c:pt idx="13236">
                  <c:v>45013</c:v>
                </c:pt>
                <c:pt idx="13237">
                  <c:v>45014</c:v>
                </c:pt>
                <c:pt idx="13238">
                  <c:v>45015</c:v>
                </c:pt>
                <c:pt idx="13239">
                  <c:v>45016</c:v>
                </c:pt>
                <c:pt idx="13240">
                  <c:v>45017</c:v>
                </c:pt>
                <c:pt idx="13241">
                  <c:v>45018</c:v>
                </c:pt>
                <c:pt idx="13242">
                  <c:v>45019</c:v>
                </c:pt>
                <c:pt idx="13243">
                  <c:v>45020</c:v>
                </c:pt>
                <c:pt idx="13244">
                  <c:v>45021</c:v>
                </c:pt>
                <c:pt idx="13245">
                  <c:v>45022</c:v>
                </c:pt>
                <c:pt idx="13246">
                  <c:v>45023</c:v>
                </c:pt>
                <c:pt idx="13247">
                  <c:v>45024</c:v>
                </c:pt>
                <c:pt idx="13248">
                  <c:v>45025</c:v>
                </c:pt>
                <c:pt idx="13249">
                  <c:v>45026</c:v>
                </c:pt>
                <c:pt idx="13250">
                  <c:v>45027</c:v>
                </c:pt>
                <c:pt idx="13251">
                  <c:v>45028</c:v>
                </c:pt>
                <c:pt idx="13252">
                  <c:v>45029</c:v>
                </c:pt>
                <c:pt idx="13253">
                  <c:v>45030</c:v>
                </c:pt>
                <c:pt idx="13254">
                  <c:v>45031</c:v>
                </c:pt>
                <c:pt idx="13255">
                  <c:v>45032</c:v>
                </c:pt>
                <c:pt idx="13256">
                  <c:v>45033</c:v>
                </c:pt>
                <c:pt idx="13257">
                  <c:v>45034</c:v>
                </c:pt>
                <c:pt idx="13258">
                  <c:v>45035</c:v>
                </c:pt>
                <c:pt idx="13259">
                  <c:v>45036</c:v>
                </c:pt>
                <c:pt idx="13260">
                  <c:v>45037</c:v>
                </c:pt>
                <c:pt idx="13261">
                  <c:v>45038</c:v>
                </c:pt>
                <c:pt idx="13262">
                  <c:v>45039</c:v>
                </c:pt>
                <c:pt idx="13263">
                  <c:v>45040</c:v>
                </c:pt>
                <c:pt idx="13264">
                  <c:v>45041</c:v>
                </c:pt>
                <c:pt idx="13265">
                  <c:v>45042</c:v>
                </c:pt>
                <c:pt idx="13266">
                  <c:v>45043</c:v>
                </c:pt>
                <c:pt idx="13267">
                  <c:v>45044</c:v>
                </c:pt>
                <c:pt idx="13268">
                  <c:v>45045</c:v>
                </c:pt>
                <c:pt idx="13269">
                  <c:v>45046</c:v>
                </c:pt>
                <c:pt idx="13270">
                  <c:v>45047</c:v>
                </c:pt>
                <c:pt idx="13271">
                  <c:v>45048</c:v>
                </c:pt>
                <c:pt idx="13272">
                  <c:v>45049</c:v>
                </c:pt>
                <c:pt idx="13273">
                  <c:v>45050</c:v>
                </c:pt>
                <c:pt idx="13274">
                  <c:v>45051</c:v>
                </c:pt>
                <c:pt idx="13275">
                  <c:v>45052</c:v>
                </c:pt>
                <c:pt idx="13276">
                  <c:v>45053</c:v>
                </c:pt>
                <c:pt idx="13277">
                  <c:v>45054</c:v>
                </c:pt>
                <c:pt idx="13278">
                  <c:v>45055</c:v>
                </c:pt>
                <c:pt idx="13279">
                  <c:v>45056</c:v>
                </c:pt>
                <c:pt idx="13280">
                  <c:v>45057</c:v>
                </c:pt>
                <c:pt idx="13281">
                  <c:v>45058</c:v>
                </c:pt>
                <c:pt idx="13282">
                  <c:v>45059</c:v>
                </c:pt>
                <c:pt idx="13283">
                  <c:v>45060</c:v>
                </c:pt>
                <c:pt idx="13284">
                  <c:v>45061</c:v>
                </c:pt>
                <c:pt idx="13285">
                  <c:v>45062</c:v>
                </c:pt>
                <c:pt idx="13286">
                  <c:v>45063</c:v>
                </c:pt>
                <c:pt idx="13287">
                  <c:v>45064</c:v>
                </c:pt>
                <c:pt idx="13288">
                  <c:v>45065</c:v>
                </c:pt>
                <c:pt idx="13289">
                  <c:v>45066</c:v>
                </c:pt>
                <c:pt idx="13290">
                  <c:v>45067</c:v>
                </c:pt>
                <c:pt idx="13291">
                  <c:v>45068</c:v>
                </c:pt>
                <c:pt idx="13292">
                  <c:v>45069</c:v>
                </c:pt>
                <c:pt idx="13293">
                  <c:v>45070</c:v>
                </c:pt>
                <c:pt idx="13294">
                  <c:v>45071</c:v>
                </c:pt>
                <c:pt idx="13295">
                  <c:v>45072</c:v>
                </c:pt>
                <c:pt idx="13296">
                  <c:v>45073</c:v>
                </c:pt>
                <c:pt idx="13297">
                  <c:v>45074</c:v>
                </c:pt>
                <c:pt idx="13298">
                  <c:v>45075</c:v>
                </c:pt>
                <c:pt idx="13299">
                  <c:v>45076</c:v>
                </c:pt>
                <c:pt idx="13300">
                  <c:v>45077</c:v>
                </c:pt>
                <c:pt idx="13301">
                  <c:v>45078</c:v>
                </c:pt>
                <c:pt idx="13302">
                  <c:v>45079</c:v>
                </c:pt>
                <c:pt idx="13303">
                  <c:v>45080</c:v>
                </c:pt>
                <c:pt idx="13304">
                  <c:v>45081</c:v>
                </c:pt>
                <c:pt idx="13305">
                  <c:v>45082</c:v>
                </c:pt>
                <c:pt idx="13306">
                  <c:v>45083</c:v>
                </c:pt>
                <c:pt idx="13307">
                  <c:v>45084</c:v>
                </c:pt>
                <c:pt idx="13308">
                  <c:v>45085</c:v>
                </c:pt>
                <c:pt idx="13309">
                  <c:v>45086</c:v>
                </c:pt>
                <c:pt idx="13310">
                  <c:v>45087</c:v>
                </c:pt>
                <c:pt idx="13311">
                  <c:v>45088</c:v>
                </c:pt>
                <c:pt idx="13312">
                  <c:v>45089</c:v>
                </c:pt>
                <c:pt idx="13313">
                  <c:v>45090</c:v>
                </c:pt>
                <c:pt idx="13314">
                  <c:v>45091</c:v>
                </c:pt>
                <c:pt idx="13315">
                  <c:v>45092</c:v>
                </c:pt>
                <c:pt idx="13316">
                  <c:v>45093</c:v>
                </c:pt>
                <c:pt idx="13317">
                  <c:v>45094</c:v>
                </c:pt>
                <c:pt idx="13318">
                  <c:v>45095</c:v>
                </c:pt>
                <c:pt idx="13319">
                  <c:v>45096</c:v>
                </c:pt>
                <c:pt idx="13320">
                  <c:v>45097</c:v>
                </c:pt>
                <c:pt idx="13321">
                  <c:v>45098</c:v>
                </c:pt>
                <c:pt idx="13322">
                  <c:v>45099</c:v>
                </c:pt>
                <c:pt idx="13323">
                  <c:v>45100</c:v>
                </c:pt>
                <c:pt idx="13324">
                  <c:v>45101</c:v>
                </c:pt>
                <c:pt idx="13325">
                  <c:v>45102</c:v>
                </c:pt>
                <c:pt idx="13326">
                  <c:v>45103</c:v>
                </c:pt>
                <c:pt idx="13327">
                  <c:v>45104</c:v>
                </c:pt>
                <c:pt idx="13328">
                  <c:v>45105</c:v>
                </c:pt>
                <c:pt idx="13329">
                  <c:v>45106</c:v>
                </c:pt>
                <c:pt idx="13330">
                  <c:v>45107</c:v>
                </c:pt>
                <c:pt idx="13331">
                  <c:v>45108</c:v>
                </c:pt>
                <c:pt idx="13332">
                  <c:v>45109</c:v>
                </c:pt>
                <c:pt idx="13333">
                  <c:v>45110</c:v>
                </c:pt>
                <c:pt idx="13334">
                  <c:v>45111</c:v>
                </c:pt>
                <c:pt idx="13335">
                  <c:v>45112</c:v>
                </c:pt>
                <c:pt idx="13336">
                  <c:v>45113</c:v>
                </c:pt>
                <c:pt idx="13337">
                  <c:v>45114</c:v>
                </c:pt>
                <c:pt idx="13338">
                  <c:v>45115</c:v>
                </c:pt>
                <c:pt idx="13339">
                  <c:v>45116</c:v>
                </c:pt>
                <c:pt idx="13340">
                  <c:v>45117</c:v>
                </c:pt>
                <c:pt idx="13341">
                  <c:v>45118</c:v>
                </c:pt>
                <c:pt idx="13342">
                  <c:v>45119</c:v>
                </c:pt>
                <c:pt idx="13343">
                  <c:v>45120</c:v>
                </c:pt>
                <c:pt idx="13344">
                  <c:v>45121</c:v>
                </c:pt>
                <c:pt idx="13345">
                  <c:v>45122</c:v>
                </c:pt>
                <c:pt idx="13346">
                  <c:v>45123</c:v>
                </c:pt>
                <c:pt idx="13347">
                  <c:v>45124</c:v>
                </c:pt>
                <c:pt idx="13348">
                  <c:v>45125</c:v>
                </c:pt>
                <c:pt idx="13349">
                  <c:v>45126</c:v>
                </c:pt>
                <c:pt idx="13350">
                  <c:v>45127</c:v>
                </c:pt>
                <c:pt idx="13351">
                  <c:v>45128</c:v>
                </c:pt>
                <c:pt idx="13352">
                  <c:v>45129</c:v>
                </c:pt>
                <c:pt idx="13353">
                  <c:v>45130</c:v>
                </c:pt>
                <c:pt idx="13354">
                  <c:v>45131</c:v>
                </c:pt>
                <c:pt idx="13355">
                  <c:v>45132</c:v>
                </c:pt>
                <c:pt idx="13356">
                  <c:v>45133</c:v>
                </c:pt>
                <c:pt idx="13357">
                  <c:v>45134</c:v>
                </c:pt>
                <c:pt idx="13358">
                  <c:v>45135</c:v>
                </c:pt>
                <c:pt idx="13359">
                  <c:v>45136</c:v>
                </c:pt>
                <c:pt idx="13360">
                  <c:v>45137</c:v>
                </c:pt>
                <c:pt idx="13361">
                  <c:v>45138</c:v>
                </c:pt>
                <c:pt idx="13362">
                  <c:v>45139</c:v>
                </c:pt>
                <c:pt idx="13363">
                  <c:v>45140</c:v>
                </c:pt>
                <c:pt idx="13364">
                  <c:v>45141</c:v>
                </c:pt>
                <c:pt idx="13365">
                  <c:v>45142</c:v>
                </c:pt>
                <c:pt idx="13366">
                  <c:v>45143</c:v>
                </c:pt>
                <c:pt idx="13367">
                  <c:v>45144</c:v>
                </c:pt>
                <c:pt idx="13368">
                  <c:v>45145</c:v>
                </c:pt>
                <c:pt idx="13369">
                  <c:v>45146</c:v>
                </c:pt>
                <c:pt idx="13370">
                  <c:v>45147</c:v>
                </c:pt>
                <c:pt idx="13371">
                  <c:v>45148</c:v>
                </c:pt>
                <c:pt idx="13372">
                  <c:v>45149</c:v>
                </c:pt>
                <c:pt idx="13373">
                  <c:v>45150</c:v>
                </c:pt>
                <c:pt idx="13374">
                  <c:v>45151</c:v>
                </c:pt>
                <c:pt idx="13375">
                  <c:v>45152</c:v>
                </c:pt>
                <c:pt idx="13376">
                  <c:v>45153</c:v>
                </c:pt>
                <c:pt idx="13377">
                  <c:v>45154</c:v>
                </c:pt>
                <c:pt idx="13378">
                  <c:v>45155</c:v>
                </c:pt>
                <c:pt idx="13379">
                  <c:v>45156</c:v>
                </c:pt>
                <c:pt idx="13380">
                  <c:v>45157</c:v>
                </c:pt>
                <c:pt idx="13381">
                  <c:v>45158</c:v>
                </c:pt>
                <c:pt idx="13382">
                  <c:v>45159</c:v>
                </c:pt>
                <c:pt idx="13383">
                  <c:v>45160</c:v>
                </c:pt>
                <c:pt idx="13384">
                  <c:v>45161</c:v>
                </c:pt>
                <c:pt idx="13385">
                  <c:v>45162</c:v>
                </c:pt>
                <c:pt idx="13386">
                  <c:v>45163</c:v>
                </c:pt>
                <c:pt idx="13387">
                  <c:v>45164</c:v>
                </c:pt>
                <c:pt idx="13388">
                  <c:v>45165</c:v>
                </c:pt>
                <c:pt idx="13389">
                  <c:v>45166</c:v>
                </c:pt>
                <c:pt idx="13390">
                  <c:v>45167</c:v>
                </c:pt>
                <c:pt idx="13391">
                  <c:v>45168</c:v>
                </c:pt>
                <c:pt idx="13392">
                  <c:v>45169</c:v>
                </c:pt>
                <c:pt idx="13393">
                  <c:v>45170</c:v>
                </c:pt>
                <c:pt idx="13394">
                  <c:v>45171</c:v>
                </c:pt>
                <c:pt idx="13395">
                  <c:v>45172</c:v>
                </c:pt>
                <c:pt idx="13396">
                  <c:v>45173</c:v>
                </c:pt>
                <c:pt idx="13397">
                  <c:v>45174</c:v>
                </c:pt>
                <c:pt idx="13398">
                  <c:v>45175</c:v>
                </c:pt>
                <c:pt idx="13399">
                  <c:v>45176</c:v>
                </c:pt>
                <c:pt idx="13400">
                  <c:v>45177</c:v>
                </c:pt>
                <c:pt idx="13401">
                  <c:v>45178</c:v>
                </c:pt>
                <c:pt idx="13402">
                  <c:v>45179</c:v>
                </c:pt>
                <c:pt idx="13403">
                  <c:v>45180</c:v>
                </c:pt>
                <c:pt idx="13404">
                  <c:v>45181</c:v>
                </c:pt>
                <c:pt idx="13405">
                  <c:v>45182</c:v>
                </c:pt>
                <c:pt idx="13406">
                  <c:v>45183</c:v>
                </c:pt>
                <c:pt idx="13407">
                  <c:v>45184</c:v>
                </c:pt>
                <c:pt idx="13408">
                  <c:v>45185</c:v>
                </c:pt>
                <c:pt idx="13409">
                  <c:v>45186</c:v>
                </c:pt>
                <c:pt idx="13410">
                  <c:v>45187</c:v>
                </c:pt>
                <c:pt idx="13411">
                  <c:v>45188</c:v>
                </c:pt>
                <c:pt idx="13412">
                  <c:v>45189</c:v>
                </c:pt>
                <c:pt idx="13413">
                  <c:v>45190</c:v>
                </c:pt>
                <c:pt idx="13414">
                  <c:v>45191</c:v>
                </c:pt>
                <c:pt idx="13415">
                  <c:v>45192</c:v>
                </c:pt>
                <c:pt idx="13416">
                  <c:v>45193</c:v>
                </c:pt>
                <c:pt idx="13417">
                  <c:v>45194</c:v>
                </c:pt>
                <c:pt idx="13418">
                  <c:v>45195</c:v>
                </c:pt>
                <c:pt idx="13419">
                  <c:v>45196</c:v>
                </c:pt>
                <c:pt idx="13420">
                  <c:v>45197</c:v>
                </c:pt>
                <c:pt idx="13421">
                  <c:v>45198</c:v>
                </c:pt>
                <c:pt idx="13422">
                  <c:v>45199</c:v>
                </c:pt>
                <c:pt idx="13423">
                  <c:v>45200</c:v>
                </c:pt>
                <c:pt idx="13424">
                  <c:v>45201</c:v>
                </c:pt>
                <c:pt idx="13425">
                  <c:v>45202</c:v>
                </c:pt>
                <c:pt idx="13426">
                  <c:v>45203</c:v>
                </c:pt>
                <c:pt idx="13427">
                  <c:v>45204</c:v>
                </c:pt>
                <c:pt idx="13428">
                  <c:v>45205</c:v>
                </c:pt>
                <c:pt idx="13429">
                  <c:v>45206</c:v>
                </c:pt>
                <c:pt idx="13430">
                  <c:v>45207</c:v>
                </c:pt>
                <c:pt idx="13431">
                  <c:v>45208</c:v>
                </c:pt>
                <c:pt idx="13432">
                  <c:v>45209</c:v>
                </c:pt>
                <c:pt idx="13433">
                  <c:v>45210</c:v>
                </c:pt>
                <c:pt idx="13434">
                  <c:v>45211</c:v>
                </c:pt>
                <c:pt idx="13435">
                  <c:v>45212</c:v>
                </c:pt>
                <c:pt idx="13436">
                  <c:v>45213</c:v>
                </c:pt>
                <c:pt idx="13437">
                  <c:v>45214</c:v>
                </c:pt>
                <c:pt idx="13438">
                  <c:v>45215</c:v>
                </c:pt>
                <c:pt idx="13439">
                  <c:v>45216</c:v>
                </c:pt>
                <c:pt idx="13440">
                  <c:v>45217</c:v>
                </c:pt>
                <c:pt idx="13441">
                  <c:v>45218</c:v>
                </c:pt>
                <c:pt idx="13442">
                  <c:v>45219</c:v>
                </c:pt>
                <c:pt idx="13443">
                  <c:v>45220</c:v>
                </c:pt>
                <c:pt idx="13444">
                  <c:v>45221</c:v>
                </c:pt>
                <c:pt idx="13445">
                  <c:v>45222</c:v>
                </c:pt>
                <c:pt idx="13446">
                  <c:v>45223</c:v>
                </c:pt>
                <c:pt idx="13447">
                  <c:v>45224</c:v>
                </c:pt>
                <c:pt idx="13448">
                  <c:v>45225</c:v>
                </c:pt>
                <c:pt idx="13449">
                  <c:v>45226</c:v>
                </c:pt>
                <c:pt idx="13450">
                  <c:v>45227</c:v>
                </c:pt>
                <c:pt idx="13451">
                  <c:v>45228</c:v>
                </c:pt>
                <c:pt idx="13452">
                  <c:v>45229</c:v>
                </c:pt>
                <c:pt idx="13453">
                  <c:v>45230</c:v>
                </c:pt>
                <c:pt idx="13454">
                  <c:v>45231</c:v>
                </c:pt>
                <c:pt idx="13455">
                  <c:v>45232</c:v>
                </c:pt>
                <c:pt idx="13456">
                  <c:v>45233</c:v>
                </c:pt>
                <c:pt idx="13457">
                  <c:v>45234</c:v>
                </c:pt>
                <c:pt idx="13458">
                  <c:v>45235</c:v>
                </c:pt>
                <c:pt idx="13459">
                  <c:v>45236</c:v>
                </c:pt>
                <c:pt idx="13460">
                  <c:v>45237</c:v>
                </c:pt>
                <c:pt idx="13461">
                  <c:v>45238</c:v>
                </c:pt>
                <c:pt idx="13462">
                  <c:v>45239</c:v>
                </c:pt>
                <c:pt idx="13463">
                  <c:v>45240</c:v>
                </c:pt>
                <c:pt idx="13464">
                  <c:v>45241</c:v>
                </c:pt>
                <c:pt idx="13465">
                  <c:v>45242</c:v>
                </c:pt>
                <c:pt idx="13466">
                  <c:v>45243</c:v>
                </c:pt>
                <c:pt idx="13467">
                  <c:v>45244</c:v>
                </c:pt>
                <c:pt idx="13468">
                  <c:v>45245</c:v>
                </c:pt>
                <c:pt idx="13469">
                  <c:v>45246</c:v>
                </c:pt>
                <c:pt idx="13470">
                  <c:v>45247</c:v>
                </c:pt>
                <c:pt idx="13471">
                  <c:v>45248</c:v>
                </c:pt>
                <c:pt idx="13472">
                  <c:v>45249</c:v>
                </c:pt>
                <c:pt idx="13473">
                  <c:v>45250</c:v>
                </c:pt>
                <c:pt idx="13474">
                  <c:v>45251</c:v>
                </c:pt>
                <c:pt idx="13475">
                  <c:v>45252</c:v>
                </c:pt>
                <c:pt idx="13476">
                  <c:v>45253</c:v>
                </c:pt>
                <c:pt idx="13477">
                  <c:v>45254</c:v>
                </c:pt>
                <c:pt idx="13478">
                  <c:v>45255</c:v>
                </c:pt>
                <c:pt idx="13479">
                  <c:v>45256</c:v>
                </c:pt>
                <c:pt idx="13480">
                  <c:v>45257</c:v>
                </c:pt>
                <c:pt idx="13481">
                  <c:v>45258</c:v>
                </c:pt>
                <c:pt idx="13482">
                  <c:v>45259</c:v>
                </c:pt>
                <c:pt idx="13483">
                  <c:v>45260</c:v>
                </c:pt>
                <c:pt idx="13484">
                  <c:v>45261</c:v>
                </c:pt>
                <c:pt idx="13485">
                  <c:v>45262</c:v>
                </c:pt>
                <c:pt idx="13486">
                  <c:v>45263</c:v>
                </c:pt>
                <c:pt idx="13487">
                  <c:v>45264</c:v>
                </c:pt>
                <c:pt idx="13488">
                  <c:v>45265</c:v>
                </c:pt>
                <c:pt idx="13489">
                  <c:v>45266</c:v>
                </c:pt>
                <c:pt idx="13490">
                  <c:v>45267</c:v>
                </c:pt>
                <c:pt idx="13491">
                  <c:v>45268</c:v>
                </c:pt>
                <c:pt idx="13492">
                  <c:v>45269</c:v>
                </c:pt>
                <c:pt idx="13493">
                  <c:v>45270</c:v>
                </c:pt>
                <c:pt idx="13494">
                  <c:v>45271</c:v>
                </c:pt>
                <c:pt idx="13495">
                  <c:v>45272</c:v>
                </c:pt>
                <c:pt idx="13496">
                  <c:v>45273</c:v>
                </c:pt>
                <c:pt idx="13497">
                  <c:v>45274</c:v>
                </c:pt>
                <c:pt idx="13498">
                  <c:v>45275</c:v>
                </c:pt>
                <c:pt idx="13499">
                  <c:v>45276</c:v>
                </c:pt>
                <c:pt idx="13500">
                  <c:v>45277</c:v>
                </c:pt>
                <c:pt idx="13501">
                  <c:v>45278</c:v>
                </c:pt>
                <c:pt idx="13502">
                  <c:v>45279</c:v>
                </c:pt>
                <c:pt idx="13503">
                  <c:v>45280</c:v>
                </c:pt>
                <c:pt idx="13504">
                  <c:v>45281</c:v>
                </c:pt>
                <c:pt idx="13505">
                  <c:v>45282</c:v>
                </c:pt>
                <c:pt idx="13506">
                  <c:v>45283</c:v>
                </c:pt>
                <c:pt idx="13507">
                  <c:v>45284</c:v>
                </c:pt>
                <c:pt idx="13508">
                  <c:v>45285</c:v>
                </c:pt>
                <c:pt idx="13509">
                  <c:v>45286</c:v>
                </c:pt>
                <c:pt idx="13510">
                  <c:v>45287</c:v>
                </c:pt>
                <c:pt idx="13511">
                  <c:v>45288</c:v>
                </c:pt>
                <c:pt idx="13512">
                  <c:v>45289</c:v>
                </c:pt>
                <c:pt idx="13513">
                  <c:v>45290</c:v>
                </c:pt>
                <c:pt idx="13514">
                  <c:v>45291</c:v>
                </c:pt>
                <c:pt idx="13515">
                  <c:v>45292</c:v>
                </c:pt>
                <c:pt idx="13516">
                  <c:v>45293</c:v>
                </c:pt>
                <c:pt idx="13517">
                  <c:v>45294</c:v>
                </c:pt>
                <c:pt idx="13518">
                  <c:v>45295</c:v>
                </c:pt>
                <c:pt idx="13519">
                  <c:v>45296</c:v>
                </c:pt>
                <c:pt idx="13520">
                  <c:v>45297</c:v>
                </c:pt>
                <c:pt idx="13521">
                  <c:v>45298</c:v>
                </c:pt>
                <c:pt idx="13522">
                  <c:v>45299</c:v>
                </c:pt>
                <c:pt idx="13523">
                  <c:v>45300</c:v>
                </c:pt>
                <c:pt idx="13524">
                  <c:v>45301</c:v>
                </c:pt>
                <c:pt idx="13525">
                  <c:v>45302</c:v>
                </c:pt>
                <c:pt idx="13526">
                  <c:v>45303</c:v>
                </c:pt>
                <c:pt idx="13527">
                  <c:v>45304</c:v>
                </c:pt>
                <c:pt idx="13528">
                  <c:v>45305</c:v>
                </c:pt>
                <c:pt idx="13529">
                  <c:v>45306</c:v>
                </c:pt>
                <c:pt idx="13530">
                  <c:v>45307</c:v>
                </c:pt>
                <c:pt idx="13531">
                  <c:v>45308</c:v>
                </c:pt>
                <c:pt idx="13532">
                  <c:v>45309</c:v>
                </c:pt>
                <c:pt idx="13533">
                  <c:v>45310</c:v>
                </c:pt>
                <c:pt idx="13534">
                  <c:v>45311</c:v>
                </c:pt>
                <c:pt idx="13535">
                  <c:v>45312</c:v>
                </c:pt>
                <c:pt idx="13536">
                  <c:v>45313</c:v>
                </c:pt>
                <c:pt idx="13537">
                  <c:v>45314</c:v>
                </c:pt>
                <c:pt idx="13538">
                  <c:v>45315</c:v>
                </c:pt>
                <c:pt idx="13539">
                  <c:v>45316</c:v>
                </c:pt>
                <c:pt idx="13540">
                  <c:v>45317</c:v>
                </c:pt>
                <c:pt idx="13541">
                  <c:v>45318</c:v>
                </c:pt>
                <c:pt idx="13542">
                  <c:v>45319</c:v>
                </c:pt>
                <c:pt idx="13543">
                  <c:v>45320</c:v>
                </c:pt>
                <c:pt idx="13544">
                  <c:v>45321</c:v>
                </c:pt>
                <c:pt idx="13545">
                  <c:v>45322</c:v>
                </c:pt>
                <c:pt idx="13546">
                  <c:v>45323</c:v>
                </c:pt>
                <c:pt idx="13547">
                  <c:v>45324</c:v>
                </c:pt>
                <c:pt idx="13548">
                  <c:v>45325</c:v>
                </c:pt>
                <c:pt idx="13549">
                  <c:v>45326</c:v>
                </c:pt>
                <c:pt idx="13550">
                  <c:v>45327</c:v>
                </c:pt>
                <c:pt idx="13551">
                  <c:v>45328</c:v>
                </c:pt>
                <c:pt idx="13552">
                  <c:v>45329</c:v>
                </c:pt>
                <c:pt idx="13553">
                  <c:v>45330</c:v>
                </c:pt>
                <c:pt idx="13554">
                  <c:v>45331</c:v>
                </c:pt>
                <c:pt idx="13555">
                  <c:v>45332</c:v>
                </c:pt>
                <c:pt idx="13556">
                  <c:v>45333</c:v>
                </c:pt>
                <c:pt idx="13557">
                  <c:v>45334</c:v>
                </c:pt>
                <c:pt idx="13558">
                  <c:v>45335</c:v>
                </c:pt>
                <c:pt idx="13559">
                  <c:v>45336</c:v>
                </c:pt>
                <c:pt idx="13560">
                  <c:v>45337</c:v>
                </c:pt>
                <c:pt idx="13561">
                  <c:v>45338</c:v>
                </c:pt>
                <c:pt idx="13562">
                  <c:v>45339</c:v>
                </c:pt>
                <c:pt idx="13563">
                  <c:v>45340</c:v>
                </c:pt>
                <c:pt idx="13564">
                  <c:v>45341</c:v>
                </c:pt>
                <c:pt idx="13565">
                  <c:v>45342</c:v>
                </c:pt>
                <c:pt idx="13566">
                  <c:v>45343</c:v>
                </c:pt>
                <c:pt idx="13567">
                  <c:v>45344</c:v>
                </c:pt>
                <c:pt idx="13568">
                  <c:v>45345</c:v>
                </c:pt>
                <c:pt idx="13569">
                  <c:v>45346</c:v>
                </c:pt>
                <c:pt idx="13570">
                  <c:v>45347</c:v>
                </c:pt>
                <c:pt idx="13571">
                  <c:v>45348</c:v>
                </c:pt>
                <c:pt idx="13572">
                  <c:v>45349</c:v>
                </c:pt>
                <c:pt idx="13573">
                  <c:v>45350</c:v>
                </c:pt>
                <c:pt idx="13574">
                  <c:v>45351</c:v>
                </c:pt>
                <c:pt idx="13575">
                  <c:v>45352</c:v>
                </c:pt>
                <c:pt idx="13576">
                  <c:v>45353</c:v>
                </c:pt>
                <c:pt idx="13577">
                  <c:v>45354</c:v>
                </c:pt>
                <c:pt idx="13578">
                  <c:v>45355</c:v>
                </c:pt>
                <c:pt idx="13579">
                  <c:v>45356</c:v>
                </c:pt>
                <c:pt idx="13580">
                  <c:v>45357</c:v>
                </c:pt>
                <c:pt idx="13581">
                  <c:v>45358</c:v>
                </c:pt>
                <c:pt idx="13582">
                  <c:v>45359</c:v>
                </c:pt>
                <c:pt idx="13583">
                  <c:v>45360</c:v>
                </c:pt>
                <c:pt idx="13584">
                  <c:v>45361</c:v>
                </c:pt>
                <c:pt idx="13585">
                  <c:v>45362</c:v>
                </c:pt>
                <c:pt idx="13586">
                  <c:v>45363</c:v>
                </c:pt>
                <c:pt idx="13587">
                  <c:v>45364</c:v>
                </c:pt>
                <c:pt idx="13588">
                  <c:v>45365</c:v>
                </c:pt>
                <c:pt idx="13589">
                  <c:v>45366</c:v>
                </c:pt>
                <c:pt idx="13590">
                  <c:v>45367</c:v>
                </c:pt>
                <c:pt idx="13591">
                  <c:v>45368</c:v>
                </c:pt>
                <c:pt idx="13592">
                  <c:v>45369</c:v>
                </c:pt>
                <c:pt idx="13593">
                  <c:v>45370</c:v>
                </c:pt>
                <c:pt idx="13594">
                  <c:v>45371</c:v>
                </c:pt>
                <c:pt idx="13595">
                  <c:v>45372</c:v>
                </c:pt>
                <c:pt idx="13596">
                  <c:v>45373</c:v>
                </c:pt>
                <c:pt idx="13597">
                  <c:v>45374</c:v>
                </c:pt>
                <c:pt idx="13598">
                  <c:v>45375</c:v>
                </c:pt>
                <c:pt idx="13599">
                  <c:v>45376</c:v>
                </c:pt>
                <c:pt idx="13600">
                  <c:v>45377</c:v>
                </c:pt>
                <c:pt idx="13601">
                  <c:v>45378</c:v>
                </c:pt>
                <c:pt idx="13602">
                  <c:v>45379</c:v>
                </c:pt>
                <c:pt idx="13603">
                  <c:v>45380</c:v>
                </c:pt>
                <c:pt idx="13604">
                  <c:v>45381</c:v>
                </c:pt>
                <c:pt idx="13605">
                  <c:v>45382</c:v>
                </c:pt>
                <c:pt idx="13606">
                  <c:v>45383</c:v>
                </c:pt>
                <c:pt idx="13607">
                  <c:v>45384</c:v>
                </c:pt>
                <c:pt idx="13608">
                  <c:v>45385</c:v>
                </c:pt>
                <c:pt idx="13609">
                  <c:v>45386</c:v>
                </c:pt>
                <c:pt idx="13610">
                  <c:v>45387</c:v>
                </c:pt>
                <c:pt idx="13611">
                  <c:v>45388</c:v>
                </c:pt>
                <c:pt idx="13612">
                  <c:v>45389</c:v>
                </c:pt>
                <c:pt idx="13613">
                  <c:v>45390</c:v>
                </c:pt>
                <c:pt idx="13614">
                  <c:v>45391</c:v>
                </c:pt>
                <c:pt idx="13615">
                  <c:v>45392</c:v>
                </c:pt>
                <c:pt idx="13616">
                  <c:v>45393</c:v>
                </c:pt>
                <c:pt idx="13617">
                  <c:v>45394</c:v>
                </c:pt>
                <c:pt idx="13618">
                  <c:v>45395</c:v>
                </c:pt>
                <c:pt idx="13619">
                  <c:v>45396</c:v>
                </c:pt>
                <c:pt idx="13620">
                  <c:v>45397</c:v>
                </c:pt>
                <c:pt idx="13621">
                  <c:v>45398</c:v>
                </c:pt>
                <c:pt idx="13622">
                  <c:v>45399</c:v>
                </c:pt>
                <c:pt idx="13623">
                  <c:v>45400</c:v>
                </c:pt>
                <c:pt idx="13624">
                  <c:v>45401</c:v>
                </c:pt>
                <c:pt idx="13625">
                  <c:v>45402</c:v>
                </c:pt>
                <c:pt idx="13626">
                  <c:v>45403</c:v>
                </c:pt>
                <c:pt idx="13627">
                  <c:v>45404</c:v>
                </c:pt>
                <c:pt idx="13628">
                  <c:v>45405</c:v>
                </c:pt>
                <c:pt idx="13629">
                  <c:v>45406</c:v>
                </c:pt>
                <c:pt idx="13630">
                  <c:v>45407</c:v>
                </c:pt>
                <c:pt idx="13631">
                  <c:v>45408</c:v>
                </c:pt>
                <c:pt idx="13632">
                  <c:v>45409</c:v>
                </c:pt>
                <c:pt idx="13633">
                  <c:v>45410</c:v>
                </c:pt>
                <c:pt idx="13634">
                  <c:v>45411</c:v>
                </c:pt>
                <c:pt idx="13635">
                  <c:v>45412</c:v>
                </c:pt>
                <c:pt idx="13636">
                  <c:v>45413</c:v>
                </c:pt>
                <c:pt idx="13637">
                  <c:v>45414</c:v>
                </c:pt>
                <c:pt idx="13638">
                  <c:v>45415</c:v>
                </c:pt>
                <c:pt idx="13639">
                  <c:v>45416</c:v>
                </c:pt>
                <c:pt idx="13640">
                  <c:v>45417</c:v>
                </c:pt>
                <c:pt idx="13641">
                  <c:v>45418</c:v>
                </c:pt>
                <c:pt idx="13642">
                  <c:v>45419</c:v>
                </c:pt>
                <c:pt idx="13643">
                  <c:v>45420</c:v>
                </c:pt>
                <c:pt idx="13644">
                  <c:v>45421</c:v>
                </c:pt>
                <c:pt idx="13645">
                  <c:v>45422</c:v>
                </c:pt>
                <c:pt idx="13646">
                  <c:v>45423</c:v>
                </c:pt>
                <c:pt idx="13647">
                  <c:v>45424</c:v>
                </c:pt>
                <c:pt idx="13648">
                  <c:v>45425</c:v>
                </c:pt>
                <c:pt idx="13649">
                  <c:v>45426</c:v>
                </c:pt>
                <c:pt idx="13650">
                  <c:v>45427</c:v>
                </c:pt>
                <c:pt idx="13651">
                  <c:v>45428</c:v>
                </c:pt>
                <c:pt idx="13652">
                  <c:v>45429</c:v>
                </c:pt>
                <c:pt idx="13653">
                  <c:v>45430</c:v>
                </c:pt>
                <c:pt idx="13654">
                  <c:v>45431</c:v>
                </c:pt>
                <c:pt idx="13655">
                  <c:v>45432</c:v>
                </c:pt>
                <c:pt idx="13656">
                  <c:v>45433</c:v>
                </c:pt>
                <c:pt idx="13657">
                  <c:v>45434</c:v>
                </c:pt>
                <c:pt idx="13658">
                  <c:v>45435</c:v>
                </c:pt>
                <c:pt idx="13659">
                  <c:v>45436</c:v>
                </c:pt>
                <c:pt idx="13660">
                  <c:v>45437</c:v>
                </c:pt>
                <c:pt idx="13661">
                  <c:v>45438</c:v>
                </c:pt>
                <c:pt idx="13662">
                  <c:v>45439</c:v>
                </c:pt>
                <c:pt idx="13663">
                  <c:v>45440</c:v>
                </c:pt>
                <c:pt idx="13664">
                  <c:v>45441</c:v>
                </c:pt>
                <c:pt idx="13665">
                  <c:v>45442</c:v>
                </c:pt>
                <c:pt idx="13666">
                  <c:v>45443</c:v>
                </c:pt>
                <c:pt idx="13667">
                  <c:v>45444</c:v>
                </c:pt>
                <c:pt idx="13668">
                  <c:v>45445</c:v>
                </c:pt>
                <c:pt idx="13669">
                  <c:v>45446</c:v>
                </c:pt>
                <c:pt idx="13670">
                  <c:v>45447</c:v>
                </c:pt>
                <c:pt idx="13671">
                  <c:v>45448</c:v>
                </c:pt>
                <c:pt idx="13672">
                  <c:v>45449</c:v>
                </c:pt>
                <c:pt idx="13673">
                  <c:v>45450</c:v>
                </c:pt>
                <c:pt idx="13674">
                  <c:v>45451</c:v>
                </c:pt>
                <c:pt idx="13675">
                  <c:v>45452</c:v>
                </c:pt>
                <c:pt idx="13676">
                  <c:v>45453</c:v>
                </c:pt>
                <c:pt idx="13677">
                  <c:v>45454</c:v>
                </c:pt>
                <c:pt idx="13678">
                  <c:v>45455</c:v>
                </c:pt>
                <c:pt idx="13679">
                  <c:v>45456</c:v>
                </c:pt>
                <c:pt idx="13680">
                  <c:v>45457</c:v>
                </c:pt>
                <c:pt idx="13681">
                  <c:v>45458</c:v>
                </c:pt>
                <c:pt idx="13682">
                  <c:v>45459</c:v>
                </c:pt>
                <c:pt idx="13683">
                  <c:v>45460</c:v>
                </c:pt>
                <c:pt idx="13684">
                  <c:v>45461</c:v>
                </c:pt>
                <c:pt idx="13685">
                  <c:v>45462</c:v>
                </c:pt>
                <c:pt idx="13686">
                  <c:v>45463</c:v>
                </c:pt>
                <c:pt idx="13687">
                  <c:v>45464</c:v>
                </c:pt>
                <c:pt idx="13688">
                  <c:v>45465</c:v>
                </c:pt>
                <c:pt idx="13689">
                  <c:v>45466</c:v>
                </c:pt>
                <c:pt idx="13690">
                  <c:v>45467</c:v>
                </c:pt>
                <c:pt idx="13691">
                  <c:v>45468</c:v>
                </c:pt>
                <c:pt idx="13692">
                  <c:v>45469</c:v>
                </c:pt>
                <c:pt idx="13693">
                  <c:v>45470</c:v>
                </c:pt>
                <c:pt idx="13694">
                  <c:v>45471</c:v>
                </c:pt>
                <c:pt idx="13695">
                  <c:v>45472</c:v>
                </c:pt>
                <c:pt idx="13696">
                  <c:v>45473</c:v>
                </c:pt>
                <c:pt idx="13697">
                  <c:v>45474</c:v>
                </c:pt>
                <c:pt idx="13698">
                  <c:v>45475</c:v>
                </c:pt>
                <c:pt idx="13699">
                  <c:v>45476</c:v>
                </c:pt>
                <c:pt idx="13700">
                  <c:v>45477</c:v>
                </c:pt>
                <c:pt idx="13701">
                  <c:v>45478</c:v>
                </c:pt>
                <c:pt idx="13702">
                  <c:v>45479</c:v>
                </c:pt>
                <c:pt idx="13703">
                  <c:v>45480</c:v>
                </c:pt>
                <c:pt idx="13704">
                  <c:v>45481</c:v>
                </c:pt>
                <c:pt idx="13705">
                  <c:v>45482</c:v>
                </c:pt>
                <c:pt idx="13706">
                  <c:v>45483</c:v>
                </c:pt>
                <c:pt idx="13707">
                  <c:v>45484</c:v>
                </c:pt>
                <c:pt idx="13708">
                  <c:v>45485</c:v>
                </c:pt>
                <c:pt idx="13709">
                  <c:v>45486</c:v>
                </c:pt>
                <c:pt idx="13710">
                  <c:v>45487</c:v>
                </c:pt>
                <c:pt idx="13711">
                  <c:v>45488</c:v>
                </c:pt>
                <c:pt idx="13712">
                  <c:v>45489</c:v>
                </c:pt>
                <c:pt idx="13713">
                  <c:v>45490</c:v>
                </c:pt>
                <c:pt idx="13714">
                  <c:v>45491</c:v>
                </c:pt>
                <c:pt idx="13715">
                  <c:v>45492</c:v>
                </c:pt>
                <c:pt idx="13716">
                  <c:v>45493</c:v>
                </c:pt>
                <c:pt idx="13717">
                  <c:v>45494</c:v>
                </c:pt>
                <c:pt idx="13718">
                  <c:v>45495</c:v>
                </c:pt>
                <c:pt idx="13719">
                  <c:v>45496</c:v>
                </c:pt>
                <c:pt idx="13720">
                  <c:v>45497</c:v>
                </c:pt>
                <c:pt idx="13721">
                  <c:v>45498</c:v>
                </c:pt>
                <c:pt idx="13722">
                  <c:v>45499</c:v>
                </c:pt>
                <c:pt idx="13723">
                  <c:v>45500</c:v>
                </c:pt>
                <c:pt idx="13724">
                  <c:v>45501</c:v>
                </c:pt>
                <c:pt idx="13725">
                  <c:v>45502</c:v>
                </c:pt>
                <c:pt idx="13726">
                  <c:v>45503</c:v>
                </c:pt>
                <c:pt idx="13727">
                  <c:v>45504</c:v>
                </c:pt>
                <c:pt idx="13728">
                  <c:v>45505</c:v>
                </c:pt>
                <c:pt idx="13729">
                  <c:v>45506</c:v>
                </c:pt>
                <c:pt idx="13730">
                  <c:v>45507</c:v>
                </c:pt>
                <c:pt idx="13731">
                  <c:v>45508</c:v>
                </c:pt>
                <c:pt idx="13732">
                  <c:v>45509</c:v>
                </c:pt>
                <c:pt idx="13733">
                  <c:v>45510</c:v>
                </c:pt>
                <c:pt idx="13734">
                  <c:v>45511</c:v>
                </c:pt>
                <c:pt idx="13735">
                  <c:v>45512</c:v>
                </c:pt>
                <c:pt idx="13736">
                  <c:v>45513</c:v>
                </c:pt>
                <c:pt idx="13737">
                  <c:v>45514</c:v>
                </c:pt>
                <c:pt idx="13738">
                  <c:v>45515</c:v>
                </c:pt>
                <c:pt idx="13739">
                  <c:v>45516</c:v>
                </c:pt>
                <c:pt idx="13740">
                  <c:v>45517</c:v>
                </c:pt>
                <c:pt idx="13741">
                  <c:v>45518</c:v>
                </c:pt>
                <c:pt idx="13742">
                  <c:v>45519</c:v>
                </c:pt>
                <c:pt idx="13743">
                  <c:v>45520</c:v>
                </c:pt>
                <c:pt idx="13744">
                  <c:v>45521</c:v>
                </c:pt>
                <c:pt idx="13745">
                  <c:v>45522</c:v>
                </c:pt>
                <c:pt idx="13746">
                  <c:v>45523</c:v>
                </c:pt>
                <c:pt idx="13747">
                  <c:v>45524</c:v>
                </c:pt>
                <c:pt idx="13748">
                  <c:v>45525</c:v>
                </c:pt>
                <c:pt idx="13749">
                  <c:v>45526</c:v>
                </c:pt>
                <c:pt idx="13750">
                  <c:v>45527</c:v>
                </c:pt>
                <c:pt idx="13751">
                  <c:v>45528</c:v>
                </c:pt>
                <c:pt idx="13752">
                  <c:v>45529</c:v>
                </c:pt>
                <c:pt idx="13753">
                  <c:v>45530</c:v>
                </c:pt>
                <c:pt idx="13754">
                  <c:v>45531</c:v>
                </c:pt>
                <c:pt idx="13755">
                  <c:v>45532</c:v>
                </c:pt>
                <c:pt idx="13756">
                  <c:v>45533</c:v>
                </c:pt>
                <c:pt idx="13757">
                  <c:v>45534</c:v>
                </c:pt>
                <c:pt idx="13758">
                  <c:v>45535</c:v>
                </c:pt>
                <c:pt idx="13759">
                  <c:v>45536</c:v>
                </c:pt>
                <c:pt idx="13760">
                  <c:v>45537</c:v>
                </c:pt>
                <c:pt idx="13761">
                  <c:v>45538</c:v>
                </c:pt>
                <c:pt idx="13762">
                  <c:v>45539</c:v>
                </c:pt>
                <c:pt idx="13763">
                  <c:v>45540</c:v>
                </c:pt>
                <c:pt idx="13764">
                  <c:v>45541</c:v>
                </c:pt>
                <c:pt idx="13765">
                  <c:v>45542</c:v>
                </c:pt>
                <c:pt idx="13766">
                  <c:v>45543</c:v>
                </c:pt>
                <c:pt idx="13767">
                  <c:v>45544</c:v>
                </c:pt>
                <c:pt idx="13768">
                  <c:v>45545</c:v>
                </c:pt>
                <c:pt idx="13769">
                  <c:v>45546</c:v>
                </c:pt>
                <c:pt idx="13770">
                  <c:v>45547</c:v>
                </c:pt>
                <c:pt idx="13771">
                  <c:v>45548</c:v>
                </c:pt>
                <c:pt idx="13772">
                  <c:v>45549</c:v>
                </c:pt>
                <c:pt idx="13773">
                  <c:v>45550</c:v>
                </c:pt>
                <c:pt idx="13774">
                  <c:v>45551</c:v>
                </c:pt>
                <c:pt idx="13775">
                  <c:v>45552</c:v>
                </c:pt>
                <c:pt idx="13776">
                  <c:v>45553</c:v>
                </c:pt>
                <c:pt idx="13777">
                  <c:v>45554</c:v>
                </c:pt>
                <c:pt idx="13778">
                  <c:v>45555</c:v>
                </c:pt>
                <c:pt idx="13779">
                  <c:v>45556</c:v>
                </c:pt>
                <c:pt idx="13780">
                  <c:v>45557</c:v>
                </c:pt>
                <c:pt idx="13781">
                  <c:v>45558</c:v>
                </c:pt>
                <c:pt idx="13782">
                  <c:v>45559</c:v>
                </c:pt>
                <c:pt idx="13783">
                  <c:v>45560</c:v>
                </c:pt>
                <c:pt idx="13784">
                  <c:v>45561</c:v>
                </c:pt>
                <c:pt idx="13785">
                  <c:v>45562</c:v>
                </c:pt>
                <c:pt idx="13786">
                  <c:v>45563</c:v>
                </c:pt>
                <c:pt idx="13787">
                  <c:v>45564</c:v>
                </c:pt>
                <c:pt idx="13788">
                  <c:v>45565</c:v>
                </c:pt>
                <c:pt idx="13789">
                  <c:v>45566</c:v>
                </c:pt>
                <c:pt idx="13790">
                  <c:v>45567</c:v>
                </c:pt>
                <c:pt idx="13791">
                  <c:v>45568</c:v>
                </c:pt>
                <c:pt idx="13792">
                  <c:v>45569</c:v>
                </c:pt>
                <c:pt idx="13793">
                  <c:v>45570</c:v>
                </c:pt>
                <c:pt idx="13794">
                  <c:v>45571</c:v>
                </c:pt>
                <c:pt idx="13795">
                  <c:v>45572</c:v>
                </c:pt>
                <c:pt idx="13796">
                  <c:v>45573</c:v>
                </c:pt>
                <c:pt idx="13797">
                  <c:v>45574</c:v>
                </c:pt>
                <c:pt idx="13798">
                  <c:v>45575</c:v>
                </c:pt>
                <c:pt idx="13799">
                  <c:v>45576</c:v>
                </c:pt>
                <c:pt idx="13800">
                  <c:v>45577</c:v>
                </c:pt>
                <c:pt idx="13801">
                  <c:v>45578</c:v>
                </c:pt>
                <c:pt idx="13802">
                  <c:v>45579</c:v>
                </c:pt>
                <c:pt idx="13803">
                  <c:v>45580</c:v>
                </c:pt>
                <c:pt idx="13804">
                  <c:v>45581</c:v>
                </c:pt>
                <c:pt idx="13805">
                  <c:v>45582</c:v>
                </c:pt>
                <c:pt idx="13806">
                  <c:v>45583</c:v>
                </c:pt>
                <c:pt idx="13807">
                  <c:v>45584</c:v>
                </c:pt>
                <c:pt idx="13808">
                  <c:v>45585</c:v>
                </c:pt>
                <c:pt idx="13809">
                  <c:v>45586</c:v>
                </c:pt>
                <c:pt idx="13810">
                  <c:v>45587</c:v>
                </c:pt>
                <c:pt idx="13811">
                  <c:v>45588</c:v>
                </c:pt>
                <c:pt idx="13812">
                  <c:v>45589</c:v>
                </c:pt>
                <c:pt idx="13813">
                  <c:v>45590</c:v>
                </c:pt>
                <c:pt idx="13814">
                  <c:v>45591</c:v>
                </c:pt>
                <c:pt idx="13815">
                  <c:v>45592</c:v>
                </c:pt>
                <c:pt idx="13816">
                  <c:v>45593</c:v>
                </c:pt>
                <c:pt idx="13817">
                  <c:v>45594</c:v>
                </c:pt>
                <c:pt idx="13818">
                  <c:v>45595</c:v>
                </c:pt>
                <c:pt idx="13819">
                  <c:v>45596</c:v>
                </c:pt>
                <c:pt idx="13820">
                  <c:v>45597</c:v>
                </c:pt>
                <c:pt idx="13821">
                  <c:v>45598</c:v>
                </c:pt>
                <c:pt idx="13822">
                  <c:v>45599</c:v>
                </c:pt>
                <c:pt idx="13823">
                  <c:v>45600</c:v>
                </c:pt>
                <c:pt idx="13824">
                  <c:v>45601</c:v>
                </c:pt>
                <c:pt idx="13825">
                  <c:v>45602</c:v>
                </c:pt>
                <c:pt idx="13826">
                  <c:v>45603</c:v>
                </c:pt>
                <c:pt idx="13827">
                  <c:v>45604</c:v>
                </c:pt>
                <c:pt idx="13828">
                  <c:v>45605</c:v>
                </c:pt>
                <c:pt idx="13829">
                  <c:v>45606</c:v>
                </c:pt>
                <c:pt idx="13830">
                  <c:v>45607</c:v>
                </c:pt>
                <c:pt idx="13831">
                  <c:v>45608</c:v>
                </c:pt>
                <c:pt idx="13832">
                  <c:v>45609</c:v>
                </c:pt>
                <c:pt idx="13833">
                  <c:v>45610</c:v>
                </c:pt>
                <c:pt idx="13834">
                  <c:v>45611</c:v>
                </c:pt>
                <c:pt idx="13835">
                  <c:v>45612</c:v>
                </c:pt>
                <c:pt idx="13836">
                  <c:v>45613</c:v>
                </c:pt>
                <c:pt idx="13837">
                  <c:v>45614</c:v>
                </c:pt>
                <c:pt idx="13838">
                  <c:v>45615</c:v>
                </c:pt>
                <c:pt idx="13839">
                  <c:v>45616</c:v>
                </c:pt>
                <c:pt idx="13840">
                  <c:v>45617</c:v>
                </c:pt>
                <c:pt idx="13841">
                  <c:v>45618</c:v>
                </c:pt>
                <c:pt idx="13842">
                  <c:v>45619</c:v>
                </c:pt>
                <c:pt idx="13843">
                  <c:v>45620</c:v>
                </c:pt>
                <c:pt idx="13844">
                  <c:v>45621</c:v>
                </c:pt>
                <c:pt idx="13845">
                  <c:v>45622</c:v>
                </c:pt>
                <c:pt idx="13846">
                  <c:v>45623</c:v>
                </c:pt>
                <c:pt idx="13847">
                  <c:v>45624</c:v>
                </c:pt>
                <c:pt idx="13848">
                  <c:v>45625</c:v>
                </c:pt>
                <c:pt idx="13849">
                  <c:v>45626</c:v>
                </c:pt>
                <c:pt idx="13850">
                  <c:v>45627</c:v>
                </c:pt>
                <c:pt idx="13851">
                  <c:v>45628</c:v>
                </c:pt>
                <c:pt idx="13852">
                  <c:v>45629</c:v>
                </c:pt>
                <c:pt idx="13853">
                  <c:v>45630</c:v>
                </c:pt>
                <c:pt idx="13854">
                  <c:v>45631</c:v>
                </c:pt>
                <c:pt idx="13855">
                  <c:v>45632</c:v>
                </c:pt>
                <c:pt idx="13856">
                  <c:v>45633</c:v>
                </c:pt>
                <c:pt idx="13857">
                  <c:v>45634</c:v>
                </c:pt>
                <c:pt idx="13858">
                  <c:v>45635</c:v>
                </c:pt>
                <c:pt idx="13859">
                  <c:v>45636</c:v>
                </c:pt>
                <c:pt idx="13860">
                  <c:v>45637</c:v>
                </c:pt>
                <c:pt idx="13861">
                  <c:v>45638</c:v>
                </c:pt>
                <c:pt idx="13862">
                  <c:v>45639</c:v>
                </c:pt>
                <c:pt idx="13863">
                  <c:v>45640</c:v>
                </c:pt>
                <c:pt idx="13864">
                  <c:v>45641</c:v>
                </c:pt>
                <c:pt idx="13865">
                  <c:v>45642</c:v>
                </c:pt>
                <c:pt idx="13866">
                  <c:v>45643</c:v>
                </c:pt>
                <c:pt idx="13867">
                  <c:v>45644</c:v>
                </c:pt>
                <c:pt idx="13868">
                  <c:v>45645</c:v>
                </c:pt>
                <c:pt idx="13869">
                  <c:v>45646</c:v>
                </c:pt>
                <c:pt idx="13870">
                  <c:v>45647</c:v>
                </c:pt>
                <c:pt idx="13871">
                  <c:v>45648</c:v>
                </c:pt>
                <c:pt idx="13872">
                  <c:v>45649</c:v>
                </c:pt>
                <c:pt idx="13873">
                  <c:v>45650</c:v>
                </c:pt>
                <c:pt idx="13874">
                  <c:v>45651</c:v>
                </c:pt>
                <c:pt idx="13875">
                  <c:v>45652</c:v>
                </c:pt>
                <c:pt idx="13876">
                  <c:v>45653</c:v>
                </c:pt>
                <c:pt idx="13877">
                  <c:v>45654</c:v>
                </c:pt>
                <c:pt idx="13878">
                  <c:v>45655</c:v>
                </c:pt>
                <c:pt idx="13879">
                  <c:v>45656</c:v>
                </c:pt>
                <c:pt idx="13880">
                  <c:v>45657</c:v>
                </c:pt>
                <c:pt idx="13881">
                  <c:v>45658</c:v>
                </c:pt>
                <c:pt idx="13882">
                  <c:v>45659</c:v>
                </c:pt>
                <c:pt idx="13883">
                  <c:v>45660</c:v>
                </c:pt>
                <c:pt idx="13884">
                  <c:v>45661</c:v>
                </c:pt>
                <c:pt idx="13885">
                  <c:v>45662</c:v>
                </c:pt>
                <c:pt idx="13886">
                  <c:v>45663</c:v>
                </c:pt>
                <c:pt idx="13887">
                  <c:v>45664</c:v>
                </c:pt>
                <c:pt idx="13888">
                  <c:v>45665</c:v>
                </c:pt>
              </c:numCache>
            </c:numRef>
          </c:cat>
          <c:val>
            <c:numRef>
              <c:f>TIPUSdeCANVI!$R$3:$R$13891</c:f>
              <c:numCache>
                <c:formatCode>General</c:formatCode>
                <c:ptCount val="13889"/>
                <c:pt idx="365">
                  <c:v>1</c:v>
                </c:pt>
                <c:pt idx="366">
                  <c:v>1</c:v>
                </c:pt>
                <c:pt idx="367">
                  <c:v>1</c:v>
                </c:pt>
                <c:pt idx="368">
                  <c:v>1</c:v>
                </c:pt>
                <c:pt idx="369">
                  <c:v>0.99840000000000007</c:v>
                </c:pt>
                <c:pt idx="370">
                  <c:v>1.0383</c:v>
                </c:pt>
                <c:pt idx="371">
                  <c:v>1.0641</c:v>
                </c:pt>
                <c:pt idx="372">
                  <c:v>1.0780000000000001</c:v>
                </c:pt>
                <c:pt idx="373">
                  <c:v>1.0831999999999999</c:v>
                </c:pt>
                <c:pt idx="374">
                  <c:v>1.0831999999999999</c:v>
                </c:pt>
                <c:pt idx="375">
                  <c:v>1.0831999999999999</c:v>
                </c:pt>
                <c:pt idx="376">
                  <c:v>1.0517000000000001</c:v>
                </c:pt>
                <c:pt idx="377">
                  <c:v>1.0744</c:v>
                </c:pt>
                <c:pt idx="378">
                  <c:v>1.0573000000000001</c:v>
                </c:pt>
                <c:pt idx="379">
                  <c:v>1.0495000000000001</c:v>
                </c:pt>
                <c:pt idx="380">
                  <c:v>1.0618000000000001</c:v>
                </c:pt>
                <c:pt idx="381">
                  <c:v>1.0618000000000001</c:v>
                </c:pt>
                <c:pt idx="382">
                  <c:v>1.0618000000000001</c:v>
                </c:pt>
                <c:pt idx="383">
                  <c:v>1.0934999999999999</c:v>
                </c:pt>
                <c:pt idx="384">
                  <c:v>1.1035999999999999</c:v>
                </c:pt>
                <c:pt idx="385">
                  <c:v>1.1094999999999999</c:v>
                </c:pt>
                <c:pt idx="386">
                  <c:v>1.0991</c:v>
                </c:pt>
                <c:pt idx="387">
                  <c:v>1.0998999999999999</c:v>
                </c:pt>
                <c:pt idx="388">
                  <c:v>1.0998999999999999</c:v>
                </c:pt>
                <c:pt idx="389">
                  <c:v>1.0998999999999999</c:v>
                </c:pt>
                <c:pt idx="390">
                  <c:v>1.1005</c:v>
                </c:pt>
                <c:pt idx="391">
                  <c:v>1.0863</c:v>
                </c:pt>
                <c:pt idx="392">
                  <c:v>1.0786</c:v>
                </c:pt>
                <c:pt idx="393">
                  <c:v>1.0872999999999999</c:v>
                </c:pt>
                <c:pt idx="394">
                  <c:v>1.0942000000000001</c:v>
                </c:pt>
                <c:pt idx="395">
                  <c:v>1.0942000000000001</c:v>
                </c:pt>
                <c:pt idx="396">
                  <c:v>1.0942000000000001</c:v>
                </c:pt>
                <c:pt idx="397">
                  <c:v>1.0893000000000002</c:v>
                </c:pt>
                <c:pt idx="398">
                  <c:v>1.0864</c:v>
                </c:pt>
                <c:pt idx="399">
                  <c:v>1.0942000000000001</c:v>
                </c:pt>
                <c:pt idx="400">
                  <c:v>1.0902000000000001</c:v>
                </c:pt>
                <c:pt idx="401">
                  <c:v>1.0778000000000001</c:v>
                </c:pt>
                <c:pt idx="402">
                  <c:v>1.0778000000000001</c:v>
                </c:pt>
                <c:pt idx="403">
                  <c:v>1.0778000000000001</c:v>
                </c:pt>
                <c:pt idx="404">
                  <c:v>1.0808</c:v>
                </c:pt>
                <c:pt idx="405">
                  <c:v>1.083</c:v>
                </c:pt>
                <c:pt idx="406">
                  <c:v>1.0844</c:v>
                </c:pt>
                <c:pt idx="407">
                  <c:v>1.0856000000000001</c:v>
                </c:pt>
                <c:pt idx="408">
                  <c:v>1.0803</c:v>
                </c:pt>
                <c:pt idx="409">
                  <c:v>1.0803</c:v>
                </c:pt>
                <c:pt idx="410">
                  <c:v>1.0803</c:v>
                </c:pt>
                <c:pt idx="411">
                  <c:v>1.0908</c:v>
                </c:pt>
                <c:pt idx="412">
                  <c:v>1.0966</c:v>
                </c:pt>
                <c:pt idx="413">
                  <c:v>1.0983000000000001</c:v>
                </c:pt>
                <c:pt idx="414">
                  <c:v>1.1008</c:v>
                </c:pt>
                <c:pt idx="415">
                  <c:v>1.0986</c:v>
                </c:pt>
                <c:pt idx="416">
                  <c:v>1.0986</c:v>
                </c:pt>
                <c:pt idx="417">
                  <c:v>1.0986</c:v>
                </c:pt>
                <c:pt idx="418">
                  <c:v>1.1011</c:v>
                </c:pt>
                <c:pt idx="419">
                  <c:v>1.1059999999999999</c:v>
                </c:pt>
                <c:pt idx="420">
                  <c:v>1.1052999999999999</c:v>
                </c:pt>
                <c:pt idx="421">
                  <c:v>1.0993999999999999</c:v>
                </c:pt>
                <c:pt idx="422">
                  <c:v>1.0880000000000001</c:v>
                </c:pt>
                <c:pt idx="423">
                  <c:v>1.0880000000000001</c:v>
                </c:pt>
                <c:pt idx="424">
                  <c:v>1.0880000000000001</c:v>
                </c:pt>
                <c:pt idx="425">
                  <c:v>1.0968</c:v>
                </c:pt>
                <c:pt idx="426">
                  <c:v>1.1133</c:v>
                </c:pt>
                <c:pt idx="427">
                  <c:v>1.1113999999999999</c:v>
                </c:pt>
                <c:pt idx="428">
                  <c:v>1.1173999999999999</c:v>
                </c:pt>
                <c:pt idx="429">
                  <c:v>1.1316999999999999</c:v>
                </c:pt>
                <c:pt idx="430">
                  <c:v>1.1316999999999999</c:v>
                </c:pt>
                <c:pt idx="431">
                  <c:v>1.1316999999999999</c:v>
                </c:pt>
                <c:pt idx="432">
                  <c:v>1.1389</c:v>
                </c:pt>
                <c:pt idx="433">
                  <c:v>1.1429</c:v>
                </c:pt>
                <c:pt idx="434">
                  <c:v>1.141</c:v>
                </c:pt>
                <c:pt idx="435">
                  <c:v>1.1451</c:v>
                </c:pt>
                <c:pt idx="436">
                  <c:v>1.1493</c:v>
                </c:pt>
                <c:pt idx="437">
                  <c:v>1.1493</c:v>
                </c:pt>
                <c:pt idx="438">
                  <c:v>1.1493</c:v>
                </c:pt>
                <c:pt idx="439">
                  <c:v>1.1557999999999999</c:v>
                </c:pt>
                <c:pt idx="440">
                  <c:v>1.1533</c:v>
                </c:pt>
                <c:pt idx="441">
                  <c:v>1.1455</c:v>
                </c:pt>
                <c:pt idx="442">
                  <c:v>1.1596</c:v>
                </c:pt>
                <c:pt idx="443">
                  <c:v>1.1738999999999999</c:v>
                </c:pt>
                <c:pt idx="444">
                  <c:v>1.1738999999999999</c:v>
                </c:pt>
                <c:pt idx="445">
                  <c:v>1.1738999999999999</c:v>
                </c:pt>
                <c:pt idx="446">
                  <c:v>1.1789000000000001</c:v>
                </c:pt>
                <c:pt idx="447">
                  <c:v>1.1772</c:v>
                </c:pt>
                <c:pt idx="448">
                  <c:v>1.1953</c:v>
                </c:pt>
                <c:pt idx="449">
                  <c:v>1.2045999999999999</c:v>
                </c:pt>
                <c:pt idx="450">
                  <c:v>1.1970999999999998</c:v>
                </c:pt>
                <c:pt idx="451">
                  <c:v>1.1970999999999998</c:v>
                </c:pt>
                <c:pt idx="452">
                  <c:v>1.1970999999999998</c:v>
                </c:pt>
                <c:pt idx="453">
                  <c:v>1.1955</c:v>
                </c:pt>
                <c:pt idx="454">
                  <c:v>1.1969000000000001</c:v>
                </c:pt>
                <c:pt idx="455">
                  <c:v>1.2070000000000001</c:v>
                </c:pt>
                <c:pt idx="456">
                  <c:v>1.2063999999999999</c:v>
                </c:pt>
                <c:pt idx="457">
                  <c:v>1.2068000000000001</c:v>
                </c:pt>
                <c:pt idx="458">
                  <c:v>1.2068000000000001</c:v>
                </c:pt>
                <c:pt idx="459">
                  <c:v>1.2068000000000001</c:v>
                </c:pt>
                <c:pt idx="460">
                  <c:v>1.1908000000000001</c:v>
                </c:pt>
                <c:pt idx="461">
                  <c:v>1.1801999999999999</c:v>
                </c:pt>
                <c:pt idx="462">
                  <c:v>1.1906000000000001</c:v>
                </c:pt>
                <c:pt idx="463">
                  <c:v>1.1994</c:v>
                </c:pt>
                <c:pt idx="464">
                  <c:v>1.2087999999999999</c:v>
                </c:pt>
                <c:pt idx="465">
                  <c:v>1.2087999999999999</c:v>
                </c:pt>
                <c:pt idx="466">
                  <c:v>1.2087999999999999</c:v>
                </c:pt>
                <c:pt idx="467">
                  <c:v>1.2157</c:v>
                </c:pt>
                <c:pt idx="468">
                  <c:v>1.2262</c:v>
                </c:pt>
                <c:pt idx="469">
                  <c:v>1.2307999999999999</c:v>
                </c:pt>
                <c:pt idx="470">
                  <c:v>1.2348000000000001</c:v>
                </c:pt>
                <c:pt idx="471">
                  <c:v>1.2063999999999999</c:v>
                </c:pt>
                <c:pt idx="472">
                  <c:v>1.2063999999999999</c:v>
                </c:pt>
                <c:pt idx="473">
                  <c:v>1.2063999999999999</c:v>
                </c:pt>
                <c:pt idx="474">
                  <c:v>1.2085999999999999</c:v>
                </c:pt>
                <c:pt idx="475">
                  <c:v>1.1952</c:v>
                </c:pt>
                <c:pt idx="476">
                  <c:v>1.2114</c:v>
                </c:pt>
                <c:pt idx="477">
                  <c:v>1.2276</c:v>
                </c:pt>
                <c:pt idx="478">
                  <c:v>1.2465000000000002</c:v>
                </c:pt>
                <c:pt idx="479">
                  <c:v>1.2465000000000002</c:v>
                </c:pt>
                <c:pt idx="480">
                  <c:v>1.2465000000000002</c:v>
                </c:pt>
                <c:pt idx="481">
                  <c:v>1.2497</c:v>
                </c:pt>
                <c:pt idx="482">
                  <c:v>1.2455000000000001</c:v>
                </c:pt>
                <c:pt idx="483">
                  <c:v>1.2570000000000001</c:v>
                </c:pt>
                <c:pt idx="484">
                  <c:v>1.2679</c:v>
                </c:pt>
                <c:pt idx="485">
                  <c:v>1.2626999999999999</c:v>
                </c:pt>
                <c:pt idx="486">
                  <c:v>1.2626999999999999</c:v>
                </c:pt>
                <c:pt idx="487">
                  <c:v>1.2626999999999999</c:v>
                </c:pt>
                <c:pt idx="488">
                  <c:v>1.2497</c:v>
                </c:pt>
                <c:pt idx="489">
                  <c:v>1.2427999999999999</c:v>
                </c:pt>
                <c:pt idx="490">
                  <c:v>1.2311000000000001</c:v>
                </c:pt>
                <c:pt idx="491">
                  <c:v>1.2115</c:v>
                </c:pt>
                <c:pt idx="492">
                  <c:v>1.2118</c:v>
                </c:pt>
                <c:pt idx="493">
                  <c:v>1.2118</c:v>
                </c:pt>
                <c:pt idx="494">
                  <c:v>1.2118</c:v>
                </c:pt>
                <c:pt idx="495">
                  <c:v>1.2146999999999999</c:v>
                </c:pt>
                <c:pt idx="496">
                  <c:v>1.2097</c:v>
                </c:pt>
                <c:pt idx="497">
                  <c:v>1.2234</c:v>
                </c:pt>
                <c:pt idx="498">
                  <c:v>1.2229000000000001</c:v>
                </c:pt>
                <c:pt idx="499">
                  <c:v>1.2272000000000001</c:v>
                </c:pt>
                <c:pt idx="500">
                  <c:v>1.2272000000000001</c:v>
                </c:pt>
                <c:pt idx="501">
                  <c:v>1.2272000000000001</c:v>
                </c:pt>
                <c:pt idx="502">
                  <c:v>1.2331000000000001</c:v>
                </c:pt>
                <c:pt idx="503">
                  <c:v>1.2390999999999999</c:v>
                </c:pt>
                <c:pt idx="504">
                  <c:v>1.2422</c:v>
                </c:pt>
                <c:pt idx="505">
                  <c:v>1.2543</c:v>
                </c:pt>
                <c:pt idx="506">
                  <c:v>1.2676000000000001</c:v>
                </c:pt>
                <c:pt idx="507">
                  <c:v>1.2676000000000001</c:v>
                </c:pt>
                <c:pt idx="508">
                  <c:v>1.2676000000000001</c:v>
                </c:pt>
                <c:pt idx="509">
                  <c:v>1.2732999999999999</c:v>
                </c:pt>
                <c:pt idx="510">
                  <c:v>1.2709000000000001</c:v>
                </c:pt>
                <c:pt idx="511">
                  <c:v>1.2825</c:v>
                </c:pt>
                <c:pt idx="512">
                  <c:v>1.2801</c:v>
                </c:pt>
                <c:pt idx="513">
                  <c:v>1.2904</c:v>
                </c:pt>
                <c:pt idx="514">
                  <c:v>1.2904</c:v>
                </c:pt>
                <c:pt idx="515">
                  <c:v>1.2904</c:v>
                </c:pt>
                <c:pt idx="516">
                  <c:v>1.2869999999999999</c:v>
                </c:pt>
                <c:pt idx="517">
                  <c:v>1.2962</c:v>
                </c:pt>
                <c:pt idx="518">
                  <c:v>1.3138999999999998</c:v>
                </c:pt>
                <c:pt idx="519">
                  <c:v>1.3127000000000002</c:v>
                </c:pt>
                <c:pt idx="520">
                  <c:v>1.3091999999999999</c:v>
                </c:pt>
                <c:pt idx="521">
                  <c:v>1.3091999999999999</c:v>
                </c:pt>
                <c:pt idx="522">
                  <c:v>1.3091999999999999</c:v>
                </c:pt>
                <c:pt idx="523">
                  <c:v>1.2997999999999998</c:v>
                </c:pt>
                <c:pt idx="524">
                  <c:v>1.3141999999999998</c:v>
                </c:pt>
                <c:pt idx="525">
                  <c:v>1.3138999999999998</c:v>
                </c:pt>
                <c:pt idx="526">
                  <c:v>1.3244</c:v>
                </c:pt>
                <c:pt idx="527">
                  <c:v>1.3189</c:v>
                </c:pt>
                <c:pt idx="528">
                  <c:v>1.3189</c:v>
                </c:pt>
                <c:pt idx="529">
                  <c:v>1.3189</c:v>
                </c:pt>
                <c:pt idx="530">
                  <c:v>1.3107</c:v>
                </c:pt>
                <c:pt idx="531">
                  <c:v>1.3140000000000001</c:v>
                </c:pt>
                <c:pt idx="532">
                  <c:v>1.3252000000000002</c:v>
                </c:pt>
                <c:pt idx="533">
                  <c:v>1.3218000000000001</c:v>
                </c:pt>
                <c:pt idx="534">
                  <c:v>1.3441999999999998</c:v>
                </c:pt>
                <c:pt idx="535">
                  <c:v>1.3441999999999998</c:v>
                </c:pt>
                <c:pt idx="536">
                  <c:v>1.3441999999999998</c:v>
                </c:pt>
                <c:pt idx="537">
                  <c:v>1.3525999999999998</c:v>
                </c:pt>
                <c:pt idx="538">
                  <c:v>1.3422999999999998</c:v>
                </c:pt>
                <c:pt idx="539">
                  <c:v>1.3466</c:v>
                </c:pt>
                <c:pt idx="540">
                  <c:v>1.3447</c:v>
                </c:pt>
                <c:pt idx="541">
                  <c:v>1.3374000000000001</c:v>
                </c:pt>
                <c:pt idx="542">
                  <c:v>1.3374000000000001</c:v>
                </c:pt>
                <c:pt idx="543">
                  <c:v>1.3374000000000001</c:v>
                </c:pt>
                <c:pt idx="544">
                  <c:v>1.3249000000000002</c:v>
                </c:pt>
                <c:pt idx="545">
                  <c:v>1.3280000000000001</c:v>
                </c:pt>
                <c:pt idx="546">
                  <c:v>1.3425</c:v>
                </c:pt>
                <c:pt idx="547">
                  <c:v>1.3371000000000002</c:v>
                </c:pt>
                <c:pt idx="548">
                  <c:v>1.3425</c:v>
                </c:pt>
                <c:pt idx="549">
                  <c:v>1.3425</c:v>
                </c:pt>
                <c:pt idx="550">
                  <c:v>1.3425</c:v>
                </c:pt>
                <c:pt idx="551">
                  <c:v>1.3406</c:v>
                </c:pt>
                <c:pt idx="552">
                  <c:v>1.3346</c:v>
                </c:pt>
                <c:pt idx="553">
                  <c:v>1.3328</c:v>
                </c:pt>
                <c:pt idx="554">
                  <c:v>1.3271999999999999</c:v>
                </c:pt>
                <c:pt idx="555">
                  <c:v>1.3231999999999999</c:v>
                </c:pt>
                <c:pt idx="556">
                  <c:v>1.3231999999999999</c:v>
                </c:pt>
                <c:pt idx="557">
                  <c:v>1.3231999999999999</c:v>
                </c:pt>
                <c:pt idx="558">
                  <c:v>1.3212000000000002</c:v>
                </c:pt>
                <c:pt idx="559">
                  <c:v>1.3203</c:v>
                </c:pt>
                <c:pt idx="560">
                  <c:v>1.3222</c:v>
                </c:pt>
                <c:pt idx="561">
                  <c:v>1.3174999999999999</c:v>
                </c:pt>
                <c:pt idx="562">
                  <c:v>1.3090000000000002</c:v>
                </c:pt>
                <c:pt idx="563">
                  <c:v>1.3090000000000002</c:v>
                </c:pt>
                <c:pt idx="564">
                  <c:v>1.3090000000000002</c:v>
                </c:pt>
                <c:pt idx="565">
                  <c:v>1.3000999999999998</c:v>
                </c:pt>
                <c:pt idx="566">
                  <c:v>1.2952000000000001</c:v>
                </c:pt>
                <c:pt idx="567">
                  <c:v>1.2916999999999998</c:v>
                </c:pt>
                <c:pt idx="568">
                  <c:v>1.2978999999999998</c:v>
                </c:pt>
                <c:pt idx="569">
                  <c:v>1.3041</c:v>
                </c:pt>
                <c:pt idx="570">
                  <c:v>1.3041</c:v>
                </c:pt>
                <c:pt idx="571">
                  <c:v>1.3041</c:v>
                </c:pt>
                <c:pt idx="572">
                  <c:v>1.2918000000000001</c:v>
                </c:pt>
                <c:pt idx="573">
                  <c:v>1.2771999999999999</c:v>
                </c:pt>
                <c:pt idx="574">
                  <c:v>1.2841</c:v>
                </c:pt>
                <c:pt idx="575">
                  <c:v>1.2930999999999999</c:v>
                </c:pt>
                <c:pt idx="576">
                  <c:v>1.2991999999999999</c:v>
                </c:pt>
                <c:pt idx="577">
                  <c:v>1.2991999999999999</c:v>
                </c:pt>
                <c:pt idx="578">
                  <c:v>1.2991999999999999</c:v>
                </c:pt>
                <c:pt idx="579">
                  <c:v>1.3000999999999998</c:v>
                </c:pt>
                <c:pt idx="580">
                  <c:v>1.2934000000000001</c:v>
                </c:pt>
                <c:pt idx="581">
                  <c:v>1.2868000000000002</c:v>
                </c:pt>
                <c:pt idx="582">
                  <c:v>1.2887999999999999</c:v>
                </c:pt>
                <c:pt idx="583">
                  <c:v>1.2894999999999999</c:v>
                </c:pt>
                <c:pt idx="584">
                  <c:v>1.2894999999999999</c:v>
                </c:pt>
                <c:pt idx="585">
                  <c:v>1.2894999999999999</c:v>
                </c:pt>
                <c:pt idx="586">
                  <c:v>1.2890000000000001</c:v>
                </c:pt>
                <c:pt idx="587">
                  <c:v>1.2874000000000001</c:v>
                </c:pt>
                <c:pt idx="588">
                  <c:v>1.2878000000000001</c:v>
                </c:pt>
                <c:pt idx="589">
                  <c:v>1.2858000000000001</c:v>
                </c:pt>
                <c:pt idx="590">
                  <c:v>1.2927000000000002</c:v>
                </c:pt>
                <c:pt idx="591">
                  <c:v>1.2927000000000002</c:v>
                </c:pt>
                <c:pt idx="592">
                  <c:v>1.2927000000000002</c:v>
                </c:pt>
                <c:pt idx="593">
                  <c:v>1.2943</c:v>
                </c:pt>
                <c:pt idx="594">
                  <c:v>1.2823</c:v>
                </c:pt>
                <c:pt idx="595">
                  <c:v>1.2886000000000002</c:v>
                </c:pt>
                <c:pt idx="596">
                  <c:v>1.2888999999999999</c:v>
                </c:pt>
                <c:pt idx="597">
                  <c:v>1.2834000000000001</c:v>
                </c:pt>
                <c:pt idx="598">
                  <c:v>1.2834000000000001</c:v>
                </c:pt>
                <c:pt idx="599">
                  <c:v>1.2834000000000001</c:v>
                </c:pt>
                <c:pt idx="600">
                  <c:v>1.2739</c:v>
                </c:pt>
                <c:pt idx="601">
                  <c:v>1.2656999999999998</c:v>
                </c:pt>
                <c:pt idx="602">
                  <c:v>1.276</c:v>
                </c:pt>
                <c:pt idx="603">
                  <c:v>1.2758</c:v>
                </c:pt>
                <c:pt idx="604">
                  <c:v>1.2766999999999999</c:v>
                </c:pt>
                <c:pt idx="605">
                  <c:v>1.2766999999999999</c:v>
                </c:pt>
                <c:pt idx="606">
                  <c:v>1.2766999999999999</c:v>
                </c:pt>
                <c:pt idx="607">
                  <c:v>1.2639</c:v>
                </c:pt>
                <c:pt idx="608">
                  <c:v>1.2592000000000001</c:v>
                </c:pt>
                <c:pt idx="609">
                  <c:v>1.2592000000000001</c:v>
                </c:pt>
                <c:pt idx="610">
                  <c:v>1.2563</c:v>
                </c:pt>
                <c:pt idx="611">
                  <c:v>1.2641</c:v>
                </c:pt>
                <c:pt idx="612">
                  <c:v>1.2641</c:v>
                </c:pt>
                <c:pt idx="613">
                  <c:v>1.2641</c:v>
                </c:pt>
                <c:pt idx="614">
                  <c:v>1.2766999999999999</c:v>
                </c:pt>
                <c:pt idx="615">
                  <c:v>1.2788999999999999</c:v>
                </c:pt>
                <c:pt idx="616">
                  <c:v>1.2825</c:v>
                </c:pt>
                <c:pt idx="617">
                  <c:v>1.296</c:v>
                </c:pt>
                <c:pt idx="618">
                  <c:v>1.2981</c:v>
                </c:pt>
                <c:pt idx="619">
                  <c:v>1.2981</c:v>
                </c:pt>
                <c:pt idx="620">
                  <c:v>1.2981</c:v>
                </c:pt>
                <c:pt idx="621">
                  <c:v>1.2953000000000001</c:v>
                </c:pt>
                <c:pt idx="622">
                  <c:v>1.2915000000000001</c:v>
                </c:pt>
                <c:pt idx="623">
                  <c:v>1.3072999999999999</c:v>
                </c:pt>
                <c:pt idx="624">
                  <c:v>1.3086000000000002</c:v>
                </c:pt>
                <c:pt idx="625">
                  <c:v>1.3144999999999998</c:v>
                </c:pt>
                <c:pt idx="626">
                  <c:v>1.3144999999999998</c:v>
                </c:pt>
                <c:pt idx="627">
                  <c:v>1.3144999999999998</c:v>
                </c:pt>
                <c:pt idx="628">
                  <c:v>1.32</c:v>
                </c:pt>
                <c:pt idx="629">
                  <c:v>1.3287</c:v>
                </c:pt>
                <c:pt idx="630">
                  <c:v>1.3307</c:v>
                </c:pt>
                <c:pt idx="631">
                  <c:v>1.3308000000000002</c:v>
                </c:pt>
                <c:pt idx="632">
                  <c:v>1.3365</c:v>
                </c:pt>
                <c:pt idx="633">
                  <c:v>1.3365</c:v>
                </c:pt>
                <c:pt idx="634">
                  <c:v>1.3365</c:v>
                </c:pt>
                <c:pt idx="635">
                  <c:v>1.3416999999999999</c:v>
                </c:pt>
                <c:pt idx="636">
                  <c:v>1.3437999999999999</c:v>
                </c:pt>
                <c:pt idx="637">
                  <c:v>1.3321000000000001</c:v>
                </c:pt>
                <c:pt idx="638">
                  <c:v>1.3316999999999999</c:v>
                </c:pt>
                <c:pt idx="639">
                  <c:v>1.3374000000000001</c:v>
                </c:pt>
                <c:pt idx="640">
                  <c:v>1.3374000000000001</c:v>
                </c:pt>
                <c:pt idx="641">
                  <c:v>1.3374000000000001</c:v>
                </c:pt>
                <c:pt idx="642">
                  <c:v>1.3421000000000001</c:v>
                </c:pt>
                <c:pt idx="643">
                  <c:v>1.347</c:v>
                </c:pt>
                <c:pt idx="644">
                  <c:v>1.3334000000000001</c:v>
                </c:pt>
                <c:pt idx="645">
                  <c:v>1.3222999999999998</c:v>
                </c:pt>
                <c:pt idx="646">
                  <c:v>1.3274999999999999</c:v>
                </c:pt>
                <c:pt idx="647">
                  <c:v>1.3274999999999999</c:v>
                </c:pt>
                <c:pt idx="648">
                  <c:v>1.3274999999999999</c:v>
                </c:pt>
                <c:pt idx="649">
                  <c:v>1.3352000000000002</c:v>
                </c:pt>
                <c:pt idx="650">
                  <c:v>1.3299000000000001</c:v>
                </c:pt>
                <c:pt idx="651">
                  <c:v>1.3289</c:v>
                </c:pt>
                <c:pt idx="652">
                  <c:v>1.3078000000000001</c:v>
                </c:pt>
                <c:pt idx="653">
                  <c:v>1.3129</c:v>
                </c:pt>
                <c:pt idx="654">
                  <c:v>1.3129</c:v>
                </c:pt>
                <c:pt idx="655">
                  <c:v>1.3129</c:v>
                </c:pt>
                <c:pt idx="656">
                  <c:v>1.3147</c:v>
                </c:pt>
                <c:pt idx="657">
                  <c:v>1.3240000000000001</c:v>
                </c:pt>
                <c:pt idx="658">
                  <c:v>1.3178999999999998</c:v>
                </c:pt>
                <c:pt idx="659">
                  <c:v>1.3072999999999999</c:v>
                </c:pt>
                <c:pt idx="660">
                  <c:v>1.3093000000000001</c:v>
                </c:pt>
                <c:pt idx="661">
                  <c:v>1.3093000000000001</c:v>
                </c:pt>
                <c:pt idx="662">
                  <c:v>1.3093000000000001</c:v>
                </c:pt>
                <c:pt idx="663">
                  <c:v>1.3088</c:v>
                </c:pt>
                <c:pt idx="664">
                  <c:v>1.3075999999999999</c:v>
                </c:pt>
                <c:pt idx="665">
                  <c:v>1.3034999999999999</c:v>
                </c:pt>
                <c:pt idx="666">
                  <c:v>1.3136000000000001</c:v>
                </c:pt>
                <c:pt idx="667">
                  <c:v>1.3246</c:v>
                </c:pt>
                <c:pt idx="668">
                  <c:v>1.3246</c:v>
                </c:pt>
                <c:pt idx="669">
                  <c:v>1.3246</c:v>
                </c:pt>
                <c:pt idx="670">
                  <c:v>1.3253999999999999</c:v>
                </c:pt>
                <c:pt idx="671">
                  <c:v>1.3183</c:v>
                </c:pt>
                <c:pt idx="672">
                  <c:v>1.3274999999999999</c:v>
                </c:pt>
                <c:pt idx="673">
                  <c:v>1.3366</c:v>
                </c:pt>
                <c:pt idx="674">
                  <c:v>1.3562000000000001</c:v>
                </c:pt>
                <c:pt idx="675">
                  <c:v>1.3562000000000001</c:v>
                </c:pt>
                <c:pt idx="676">
                  <c:v>1.3562000000000001</c:v>
                </c:pt>
                <c:pt idx="677">
                  <c:v>1.3722999999999999</c:v>
                </c:pt>
                <c:pt idx="678">
                  <c:v>1.3730000000000002</c:v>
                </c:pt>
                <c:pt idx="679">
                  <c:v>1.3825999999999998</c:v>
                </c:pt>
                <c:pt idx="680">
                  <c:v>1.3699000000000001</c:v>
                </c:pt>
                <c:pt idx="681">
                  <c:v>1.3646</c:v>
                </c:pt>
                <c:pt idx="682">
                  <c:v>1.3646</c:v>
                </c:pt>
                <c:pt idx="683">
                  <c:v>1.3646</c:v>
                </c:pt>
                <c:pt idx="684">
                  <c:v>1.3546</c:v>
                </c:pt>
                <c:pt idx="685">
                  <c:v>1.3527</c:v>
                </c:pt>
                <c:pt idx="686">
                  <c:v>1.3437999999999999</c:v>
                </c:pt>
                <c:pt idx="687">
                  <c:v>1.3484</c:v>
                </c:pt>
                <c:pt idx="688">
                  <c:v>1.3592</c:v>
                </c:pt>
                <c:pt idx="689">
                  <c:v>1.3592</c:v>
                </c:pt>
                <c:pt idx="690">
                  <c:v>1.3592</c:v>
                </c:pt>
                <c:pt idx="691">
                  <c:v>1.3440000000000001</c:v>
                </c:pt>
                <c:pt idx="692">
                  <c:v>1.3359999999999999</c:v>
                </c:pt>
                <c:pt idx="693">
                  <c:v>1.3313999999999999</c:v>
                </c:pt>
                <c:pt idx="694">
                  <c:v>1.3396000000000001</c:v>
                </c:pt>
                <c:pt idx="695">
                  <c:v>1.331</c:v>
                </c:pt>
                <c:pt idx="696">
                  <c:v>1.331</c:v>
                </c:pt>
                <c:pt idx="697">
                  <c:v>1.331</c:v>
                </c:pt>
                <c:pt idx="698">
                  <c:v>1.3093999999999999</c:v>
                </c:pt>
                <c:pt idx="699">
                  <c:v>1.3108000000000002</c:v>
                </c:pt>
                <c:pt idx="700">
                  <c:v>1.3175999999999999</c:v>
                </c:pt>
                <c:pt idx="701">
                  <c:v>1.3105000000000002</c:v>
                </c:pt>
                <c:pt idx="702">
                  <c:v>1.3030999999999999</c:v>
                </c:pt>
                <c:pt idx="703">
                  <c:v>1.3030999999999999</c:v>
                </c:pt>
                <c:pt idx="704">
                  <c:v>1.3030999999999999</c:v>
                </c:pt>
                <c:pt idx="705">
                  <c:v>1.2877000000000001</c:v>
                </c:pt>
                <c:pt idx="706">
                  <c:v>1.2766</c:v>
                </c:pt>
                <c:pt idx="707">
                  <c:v>1.2746999999999999</c:v>
                </c:pt>
                <c:pt idx="708">
                  <c:v>1.2837000000000001</c:v>
                </c:pt>
                <c:pt idx="709">
                  <c:v>1.2883000000000002</c:v>
                </c:pt>
                <c:pt idx="710">
                  <c:v>1.2883000000000002</c:v>
                </c:pt>
                <c:pt idx="711">
                  <c:v>1.2883000000000002</c:v>
                </c:pt>
                <c:pt idx="712">
                  <c:v>1.2893999999999999</c:v>
                </c:pt>
                <c:pt idx="713">
                  <c:v>1.2886000000000002</c:v>
                </c:pt>
                <c:pt idx="714">
                  <c:v>1.2853999999999999</c:v>
                </c:pt>
                <c:pt idx="715">
                  <c:v>1.2795999999999998</c:v>
                </c:pt>
                <c:pt idx="716">
                  <c:v>1.2793999999999999</c:v>
                </c:pt>
                <c:pt idx="717">
                  <c:v>1.2793999999999999</c:v>
                </c:pt>
                <c:pt idx="718">
                  <c:v>1.2793999999999999</c:v>
                </c:pt>
                <c:pt idx="719">
                  <c:v>1.2802</c:v>
                </c:pt>
                <c:pt idx="720">
                  <c:v>1.2975000000000001</c:v>
                </c:pt>
                <c:pt idx="721">
                  <c:v>1.3089</c:v>
                </c:pt>
                <c:pt idx="722">
                  <c:v>1.3212999999999999</c:v>
                </c:pt>
                <c:pt idx="723">
                  <c:v>1.3280000000000001</c:v>
                </c:pt>
                <c:pt idx="724">
                  <c:v>1.3280000000000001</c:v>
                </c:pt>
                <c:pt idx="725">
                  <c:v>1.3280000000000001</c:v>
                </c:pt>
                <c:pt idx="726">
                  <c:v>1.3613</c:v>
                </c:pt>
                <c:pt idx="727">
                  <c:v>1.3437000000000001</c:v>
                </c:pt>
                <c:pt idx="728">
                  <c:v>1.3440000000000001</c:v>
                </c:pt>
                <c:pt idx="729">
                  <c:v>1.3499000000000001</c:v>
                </c:pt>
                <c:pt idx="730">
                  <c:v>1.3487</c:v>
                </c:pt>
                <c:pt idx="731">
                  <c:v>1.3487</c:v>
                </c:pt>
                <c:pt idx="732">
                  <c:v>1.3487</c:v>
                </c:pt>
                <c:pt idx="733">
                  <c:v>1.3436000000000001</c:v>
                </c:pt>
                <c:pt idx="734">
                  <c:v>1.3346</c:v>
                </c:pt>
                <c:pt idx="735">
                  <c:v>1.3440000000000001</c:v>
                </c:pt>
                <c:pt idx="736">
                  <c:v>1.3522000000000001</c:v>
                </c:pt>
                <c:pt idx="737">
                  <c:v>1.3588</c:v>
                </c:pt>
                <c:pt idx="738">
                  <c:v>1.3588</c:v>
                </c:pt>
                <c:pt idx="739">
                  <c:v>1.3588</c:v>
                </c:pt>
                <c:pt idx="740">
                  <c:v>1.3659000000000001</c:v>
                </c:pt>
                <c:pt idx="741">
                  <c:v>1.3740000000000001</c:v>
                </c:pt>
                <c:pt idx="742">
                  <c:v>1.3805000000000001</c:v>
                </c:pt>
                <c:pt idx="743">
                  <c:v>1.3954</c:v>
                </c:pt>
                <c:pt idx="744">
                  <c:v>1.3878999999999999</c:v>
                </c:pt>
                <c:pt idx="745">
                  <c:v>1.3878999999999999</c:v>
                </c:pt>
                <c:pt idx="746">
                  <c:v>1.3878999999999999</c:v>
                </c:pt>
                <c:pt idx="747">
                  <c:v>1.3912</c:v>
                </c:pt>
                <c:pt idx="748">
                  <c:v>1.3944999999999999</c:v>
                </c:pt>
                <c:pt idx="749">
                  <c:v>1.3221000000000001</c:v>
                </c:pt>
                <c:pt idx="750">
                  <c:v>1.31</c:v>
                </c:pt>
                <c:pt idx="751">
                  <c:v>1.3209</c:v>
                </c:pt>
                <c:pt idx="752">
                  <c:v>1.3209</c:v>
                </c:pt>
                <c:pt idx="753">
                  <c:v>1.3209</c:v>
                </c:pt>
                <c:pt idx="754">
                  <c:v>1.3219999999999998</c:v>
                </c:pt>
                <c:pt idx="755">
                  <c:v>1.3147</c:v>
                </c:pt>
                <c:pt idx="756">
                  <c:v>1.3100999999999998</c:v>
                </c:pt>
                <c:pt idx="757">
                  <c:v>1.3137999999999999</c:v>
                </c:pt>
                <c:pt idx="758">
                  <c:v>1.3222</c:v>
                </c:pt>
                <c:pt idx="759">
                  <c:v>1.3222</c:v>
                </c:pt>
                <c:pt idx="760">
                  <c:v>1.3222</c:v>
                </c:pt>
                <c:pt idx="761">
                  <c:v>1.3229</c:v>
                </c:pt>
                <c:pt idx="762">
                  <c:v>1.3266</c:v>
                </c:pt>
                <c:pt idx="763">
                  <c:v>1.3358000000000001</c:v>
                </c:pt>
                <c:pt idx="764">
                  <c:v>1.3505</c:v>
                </c:pt>
                <c:pt idx="765">
                  <c:v>1.3713</c:v>
                </c:pt>
                <c:pt idx="766">
                  <c:v>1.3713</c:v>
                </c:pt>
                <c:pt idx="767">
                  <c:v>1.3713</c:v>
                </c:pt>
                <c:pt idx="768">
                  <c:v>1.3703999999999998</c:v>
                </c:pt>
                <c:pt idx="769">
                  <c:v>1.3691</c:v>
                </c:pt>
                <c:pt idx="770">
                  <c:v>1.3703000000000001</c:v>
                </c:pt>
                <c:pt idx="771">
                  <c:v>1.3709</c:v>
                </c:pt>
                <c:pt idx="772">
                  <c:v>1.383</c:v>
                </c:pt>
                <c:pt idx="773">
                  <c:v>1.383</c:v>
                </c:pt>
                <c:pt idx="774">
                  <c:v>1.383</c:v>
                </c:pt>
                <c:pt idx="775">
                  <c:v>1.3721000000000001</c:v>
                </c:pt>
                <c:pt idx="776">
                  <c:v>1.3715000000000002</c:v>
                </c:pt>
                <c:pt idx="777">
                  <c:v>1.3824000000000001</c:v>
                </c:pt>
                <c:pt idx="778">
                  <c:v>1.3875999999999999</c:v>
                </c:pt>
                <c:pt idx="779">
                  <c:v>1.3922999999999999</c:v>
                </c:pt>
                <c:pt idx="780">
                  <c:v>1.3922999999999999</c:v>
                </c:pt>
                <c:pt idx="781">
                  <c:v>1.3922999999999999</c:v>
                </c:pt>
                <c:pt idx="782">
                  <c:v>1.393</c:v>
                </c:pt>
                <c:pt idx="783">
                  <c:v>1.4053</c:v>
                </c:pt>
                <c:pt idx="784">
                  <c:v>1.4216</c:v>
                </c:pt>
                <c:pt idx="785">
                  <c:v>1.4244999999999999</c:v>
                </c:pt>
                <c:pt idx="786">
                  <c:v>1.4330000000000001</c:v>
                </c:pt>
                <c:pt idx="787">
                  <c:v>1.4330000000000001</c:v>
                </c:pt>
                <c:pt idx="788">
                  <c:v>1.4330000000000001</c:v>
                </c:pt>
                <c:pt idx="789">
                  <c:v>1.4291999999999998</c:v>
                </c:pt>
                <c:pt idx="790">
                  <c:v>1.4252</c:v>
                </c:pt>
                <c:pt idx="791">
                  <c:v>1.4208000000000001</c:v>
                </c:pt>
                <c:pt idx="792">
                  <c:v>1.4287000000000001</c:v>
                </c:pt>
                <c:pt idx="793">
                  <c:v>1.4531999999999998</c:v>
                </c:pt>
                <c:pt idx="794">
                  <c:v>1.4531999999999998</c:v>
                </c:pt>
                <c:pt idx="795">
                  <c:v>1.4531999999999998</c:v>
                </c:pt>
                <c:pt idx="796">
                  <c:v>1.4491000000000001</c:v>
                </c:pt>
                <c:pt idx="797">
                  <c:v>1.4512</c:v>
                </c:pt>
                <c:pt idx="798">
                  <c:v>1.4446000000000001</c:v>
                </c:pt>
                <c:pt idx="799">
                  <c:v>1.4616</c:v>
                </c:pt>
                <c:pt idx="800">
                  <c:v>1.4672000000000001</c:v>
                </c:pt>
                <c:pt idx="801">
                  <c:v>1.4672000000000001</c:v>
                </c:pt>
                <c:pt idx="802">
                  <c:v>1.4672000000000001</c:v>
                </c:pt>
                <c:pt idx="803">
                  <c:v>1.4603999999999999</c:v>
                </c:pt>
                <c:pt idx="804">
                  <c:v>1.4643999999999999</c:v>
                </c:pt>
                <c:pt idx="805">
                  <c:v>1.4794</c:v>
                </c:pt>
                <c:pt idx="806">
                  <c:v>1.4969999999999999</c:v>
                </c:pt>
                <c:pt idx="807">
                  <c:v>1.5021</c:v>
                </c:pt>
                <c:pt idx="808">
                  <c:v>1.5021</c:v>
                </c:pt>
                <c:pt idx="809">
                  <c:v>1.5021</c:v>
                </c:pt>
                <c:pt idx="810">
                  <c:v>1.5085</c:v>
                </c:pt>
                <c:pt idx="811">
                  <c:v>1.4993000000000001</c:v>
                </c:pt>
                <c:pt idx="812">
                  <c:v>1.4994000000000001</c:v>
                </c:pt>
                <c:pt idx="813">
                  <c:v>1.5018</c:v>
                </c:pt>
                <c:pt idx="814">
                  <c:v>1.5019</c:v>
                </c:pt>
                <c:pt idx="815">
                  <c:v>1.5019</c:v>
                </c:pt>
                <c:pt idx="816">
                  <c:v>1.5019</c:v>
                </c:pt>
                <c:pt idx="817">
                  <c:v>1.5122</c:v>
                </c:pt>
                <c:pt idx="818">
                  <c:v>1.5083000000000002</c:v>
                </c:pt>
                <c:pt idx="819">
                  <c:v>1.5105999999999999</c:v>
                </c:pt>
                <c:pt idx="820">
                  <c:v>1.5231999999999999</c:v>
                </c:pt>
                <c:pt idx="821">
                  <c:v>1.5599000000000001</c:v>
                </c:pt>
                <c:pt idx="822">
                  <c:v>1.5599000000000001</c:v>
                </c:pt>
                <c:pt idx="823">
                  <c:v>1.5599000000000001</c:v>
                </c:pt>
                <c:pt idx="824">
                  <c:v>1.5718000000000001</c:v>
                </c:pt>
                <c:pt idx="825">
                  <c:v>1.587</c:v>
                </c:pt>
                <c:pt idx="826">
                  <c:v>1.6044</c:v>
                </c:pt>
                <c:pt idx="827">
                  <c:v>1.5992</c:v>
                </c:pt>
                <c:pt idx="828">
                  <c:v>1.5936000000000001</c:v>
                </c:pt>
                <c:pt idx="829">
                  <c:v>1.5936000000000001</c:v>
                </c:pt>
                <c:pt idx="830">
                  <c:v>1.5936000000000001</c:v>
                </c:pt>
                <c:pt idx="831">
                  <c:v>1.6137999999999999</c:v>
                </c:pt>
                <c:pt idx="832">
                  <c:v>1.6406000000000001</c:v>
                </c:pt>
                <c:pt idx="833">
                  <c:v>1.6584000000000001</c:v>
                </c:pt>
                <c:pt idx="834">
                  <c:v>1.6991000000000001</c:v>
                </c:pt>
                <c:pt idx="835">
                  <c:v>1.7268999999999999</c:v>
                </c:pt>
                <c:pt idx="836">
                  <c:v>1.7268999999999999</c:v>
                </c:pt>
                <c:pt idx="837">
                  <c:v>1.7268999999999999</c:v>
                </c:pt>
                <c:pt idx="838">
                  <c:v>1.7353999999999998</c:v>
                </c:pt>
                <c:pt idx="839">
                  <c:v>1.7268999999999999</c:v>
                </c:pt>
                <c:pt idx="840">
                  <c:v>1.7431999999999999</c:v>
                </c:pt>
                <c:pt idx="841">
                  <c:v>1.7564</c:v>
                </c:pt>
                <c:pt idx="842">
                  <c:v>1.7871000000000001</c:v>
                </c:pt>
                <c:pt idx="843">
                  <c:v>1.7871000000000001</c:v>
                </c:pt>
                <c:pt idx="844">
                  <c:v>1.7871000000000001</c:v>
                </c:pt>
                <c:pt idx="845">
                  <c:v>1.8089</c:v>
                </c:pt>
                <c:pt idx="846">
                  <c:v>1.8036000000000001</c:v>
                </c:pt>
                <c:pt idx="847">
                  <c:v>1.8316999999999999</c:v>
                </c:pt>
                <c:pt idx="848">
                  <c:v>1.8474000000000002</c:v>
                </c:pt>
                <c:pt idx="849">
                  <c:v>1.8424</c:v>
                </c:pt>
                <c:pt idx="850">
                  <c:v>1.8424</c:v>
                </c:pt>
                <c:pt idx="851">
                  <c:v>1.8424</c:v>
                </c:pt>
                <c:pt idx="852">
                  <c:v>1.8434999999999999</c:v>
                </c:pt>
                <c:pt idx="853">
                  <c:v>1.8621000000000001</c:v>
                </c:pt>
                <c:pt idx="854">
                  <c:v>1.8697999999999999</c:v>
                </c:pt>
                <c:pt idx="855">
                  <c:v>1.8407</c:v>
                </c:pt>
                <c:pt idx="856">
                  <c:v>1.8459000000000001</c:v>
                </c:pt>
                <c:pt idx="857">
                  <c:v>1.8459000000000001</c:v>
                </c:pt>
                <c:pt idx="858">
                  <c:v>1.8459000000000001</c:v>
                </c:pt>
                <c:pt idx="859">
                  <c:v>1.87</c:v>
                </c:pt>
                <c:pt idx="860">
                  <c:v>1.8603999999999998</c:v>
                </c:pt>
                <c:pt idx="861">
                  <c:v>1.8459999999999999</c:v>
                </c:pt>
                <c:pt idx="862">
                  <c:v>1.8374999999999999</c:v>
                </c:pt>
                <c:pt idx="863">
                  <c:v>1.8111000000000002</c:v>
                </c:pt>
                <c:pt idx="864">
                  <c:v>1.8111000000000002</c:v>
                </c:pt>
                <c:pt idx="865">
                  <c:v>1.8111000000000002</c:v>
                </c:pt>
                <c:pt idx="866">
                  <c:v>1.8285</c:v>
                </c:pt>
                <c:pt idx="867">
                  <c:v>1.8378999999999999</c:v>
                </c:pt>
                <c:pt idx="868">
                  <c:v>1.8524</c:v>
                </c:pt>
                <c:pt idx="869">
                  <c:v>1.851</c:v>
                </c:pt>
                <c:pt idx="870">
                  <c:v>1.8544</c:v>
                </c:pt>
                <c:pt idx="871">
                  <c:v>1.8544</c:v>
                </c:pt>
                <c:pt idx="872">
                  <c:v>1.8544</c:v>
                </c:pt>
                <c:pt idx="873">
                  <c:v>1.8233000000000001</c:v>
                </c:pt>
                <c:pt idx="874">
                  <c:v>1.7930999999999999</c:v>
                </c:pt>
                <c:pt idx="875">
                  <c:v>1.8091999999999999</c:v>
                </c:pt>
                <c:pt idx="876">
                  <c:v>1.7978000000000001</c:v>
                </c:pt>
                <c:pt idx="877">
                  <c:v>1.7975999999999999</c:v>
                </c:pt>
                <c:pt idx="878">
                  <c:v>1.7975999999999999</c:v>
                </c:pt>
                <c:pt idx="879">
                  <c:v>1.7975999999999999</c:v>
                </c:pt>
                <c:pt idx="880">
                  <c:v>1.8161</c:v>
                </c:pt>
                <c:pt idx="881">
                  <c:v>1.8222999999999998</c:v>
                </c:pt>
                <c:pt idx="882">
                  <c:v>1.8608000000000002</c:v>
                </c:pt>
                <c:pt idx="883">
                  <c:v>1.8773</c:v>
                </c:pt>
                <c:pt idx="884">
                  <c:v>1.9051</c:v>
                </c:pt>
                <c:pt idx="885">
                  <c:v>1.9051</c:v>
                </c:pt>
                <c:pt idx="886">
                  <c:v>1.9051</c:v>
                </c:pt>
                <c:pt idx="887">
                  <c:v>1.8875999999999999</c:v>
                </c:pt>
                <c:pt idx="888">
                  <c:v>1.825</c:v>
                </c:pt>
                <c:pt idx="889">
                  <c:v>1.7968999999999999</c:v>
                </c:pt>
                <c:pt idx="890">
                  <c:v>1.7844</c:v>
                </c:pt>
                <c:pt idx="891">
                  <c:v>1.778</c:v>
                </c:pt>
                <c:pt idx="892">
                  <c:v>1.778</c:v>
                </c:pt>
                <c:pt idx="893">
                  <c:v>1.778</c:v>
                </c:pt>
                <c:pt idx="894">
                  <c:v>1.7893000000000001</c:v>
                </c:pt>
                <c:pt idx="895">
                  <c:v>1.7147999999999999</c:v>
                </c:pt>
                <c:pt idx="896">
                  <c:v>1.6741999999999999</c:v>
                </c:pt>
                <c:pt idx="897">
                  <c:v>1.6719999999999999</c:v>
                </c:pt>
                <c:pt idx="898">
                  <c:v>1.6444000000000001</c:v>
                </c:pt>
                <c:pt idx="899">
                  <c:v>1.6444000000000001</c:v>
                </c:pt>
                <c:pt idx="900">
                  <c:v>1.6444000000000001</c:v>
                </c:pt>
                <c:pt idx="901">
                  <c:v>1.6406999999999998</c:v>
                </c:pt>
                <c:pt idx="902">
                  <c:v>1.6515</c:v>
                </c:pt>
                <c:pt idx="903">
                  <c:v>1.6558999999999999</c:v>
                </c:pt>
                <c:pt idx="904">
                  <c:v>1.6662000000000001</c:v>
                </c:pt>
                <c:pt idx="905">
                  <c:v>1.6503000000000001</c:v>
                </c:pt>
                <c:pt idx="906">
                  <c:v>1.6503000000000001</c:v>
                </c:pt>
                <c:pt idx="907">
                  <c:v>1.6503000000000001</c:v>
                </c:pt>
                <c:pt idx="908">
                  <c:v>1.6203999999999998</c:v>
                </c:pt>
                <c:pt idx="909">
                  <c:v>1.6118999999999999</c:v>
                </c:pt>
                <c:pt idx="910">
                  <c:v>1.6143000000000001</c:v>
                </c:pt>
                <c:pt idx="911">
                  <c:v>1.6377999999999999</c:v>
                </c:pt>
                <c:pt idx="912">
                  <c:v>1.6328</c:v>
                </c:pt>
                <c:pt idx="913">
                  <c:v>1.6328</c:v>
                </c:pt>
                <c:pt idx="914">
                  <c:v>1.6328</c:v>
                </c:pt>
                <c:pt idx="915">
                  <c:v>1.5806</c:v>
                </c:pt>
                <c:pt idx="916">
                  <c:v>1.5878999999999999</c:v>
                </c:pt>
                <c:pt idx="917">
                  <c:v>1.6118000000000001</c:v>
                </c:pt>
                <c:pt idx="918">
                  <c:v>1.6352000000000002</c:v>
                </c:pt>
                <c:pt idx="919">
                  <c:v>1.6777000000000002</c:v>
                </c:pt>
                <c:pt idx="920">
                  <c:v>1.6777000000000002</c:v>
                </c:pt>
                <c:pt idx="921">
                  <c:v>1.6777000000000002</c:v>
                </c:pt>
                <c:pt idx="922">
                  <c:v>1.7003999999999999</c:v>
                </c:pt>
                <c:pt idx="923">
                  <c:v>1.6932</c:v>
                </c:pt>
                <c:pt idx="924">
                  <c:v>1.706</c:v>
                </c:pt>
                <c:pt idx="925">
                  <c:v>1.6524000000000001</c:v>
                </c:pt>
                <c:pt idx="926">
                  <c:v>1.7130000000000001</c:v>
                </c:pt>
                <c:pt idx="927">
                  <c:v>1.7130000000000001</c:v>
                </c:pt>
                <c:pt idx="928">
                  <c:v>1.7130000000000001</c:v>
                </c:pt>
                <c:pt idx="929">
                  <c:v>1.7109999999999999</c:v>
                </c:pt>
                <c:pt idx="930">
                  <c:v>1.7122999999999999</c:v>
                </c:pt>
                <c:pt idx="931">
                  <c:v>1.7213000000000001</c:v>
                </c:pt>
                <c:pt idx="932">
                  <c:v>1.7153999999999998</c:v>
                </c:pt>
                <c:pt idx="933">
                  <c:v>1.7031999999999998</c:v>
                </c:pt>
                <c:pt idx="934">
                  <c:v>1.7031999999999998</c:v>
                </c:pt>
                <c:pt idx="935">
                  <c:v>1.7031999999999998</c:v>
                </c:pt>
                <c:pt idx="936">
                  <c:v>1.7078</c:v>
                </c:pt>
                <c:pt idx="937">
                  <c:v>1.7234</c:v>
                </c:pt>
                <c:pt idx="938">
                  <c:v>1.7363</c:v>
                </c:pt>
                <c:pt idx="939">
                  <c:v>1.7450000000000001</c:v>
                </c:pt>
                <c:pt idx="940">
                  <c:v>1.75</c:v>
                </c:pt>
                <c:pt idx="941">
                  <c:v>1.75</c:v>
                </c:pt>
                <c:pt idx="942">
                  <c:v>1.75</c:v>
                </c:pt>
                <c:pt idx="943">
                  <c:v>1.7349000000000001</c:v>
                </c:pt>
                <c:pt idx="944">
                  <c:v>1.7306999999999999</c:v>
                </c:pt>
                <c:pt idx="945">
                  <c:v>1.7157</c:v>
                </c:pt>
                <c:pt idx="946">
                  <c:v>1.7213999999999998</c:v>
                </c:pt>
                <c:pt idx="947">
                  <c:v>1.7262999999999999</c:v>
                </c:pt>
                <c:pt idx="948">
                  <c:v>1.7262999999999999</c:v>
                </c:pt>
                <c:pt idx="949">
                  <c:v>1.7262999999999999</c:v>
                </c:pt>
                <c:pt idx="950">
                  <c:v>1.7294999999999998</c:v>
                </c:pt>
                <c:pt idx="951">
                  <c:v>1.7316999999999998</c:v>
                </c:pt>
                <c:pt idx="952">
                  <c:v>1.7258000000000002</c:v>
                </c:pt>
                <c:pt idx="953">
                  <c:v>1.7441</c:v>
                </c:pt>
                <c:pt idx="954">
                  <c:v>1.7553999999999998</c:v>
                </c:pt>
                <c:pt idx="955">
                  <c:v>1.7553999999999998</c:v>
                </c:pt>
                <c:pt idx="956">
                  <c:v>1.7553999999999998</c:v>
                </c:pt>
                <c:pt idx="957">
                  <c:v>1.7528999999999999</c:v>
                </c:pt>
                <c:pt idx="958">
                  <c:v>1.7450999999999999</c:v>
                </c:pt>
                <c:pt idx="959">
                  <c:v>1.7537</c:v>
                </c:pt>
                <c:pt idx="960">
                  <c:v>1.7674000000000001</c:v>
                </c:pt>
                <c:pt idx="961">
                  <c:v>1.7750999999999999</c:v>
                </c:pt>
                <c:pt idx="962">
                  <c:v>1.7750999999999999</c:v>
                </c:pt>
                <c:pt idx="963">
                  <c:v>1.7750999999999999</c:v>
                </c:pt>
                <c:pt idx="964">
                  <c:v>1.7845</c:v>
                </c:pt>
                <c:pt idx="965">
                  <c:v>1.7803</c:v>
                </c:pt>
                <c:pt idx="966">
                  <c:v>1.7861000000000002</c:v>
                </c:pt>
                <c:pt idx="967">
                  <c:v>1.7887999999999999</c:v>
                </c:pt>
                <c:pt idx="968">
                  <c:v>1.7834000000000001</c:v>
                </c:pt>
                <c:pt idx="969">
                  <c:v>1.7834000000000001</c:v>
                </c:pt>
                <c:pt idx="970">
                  <c:v>1.7834000000000001</c:v>
                </c:pt>
                <c:pt idx="971">
                  <c:v>1.7745</c:v>
                </c:pt>
                <c:pt idx="972">
                  <c:v>1.7743</c:v>
                </c:pt>
                <c:pt idx="973">
                  <c:v>1.7671000000000001</c:v>
                </c:pt>
                <c:pt idx="974">
                  <c:v>1.77</c:v>
                </c:pt>
                <c:pt idx="975">
                  <c:v>1.7815000000000001</c:v>
                </c:pt>
                <c:pt idx="976">
                  <c:v>1.7815000000000001</c:v>
                </c:pt>
                <c:pt idx="977">
                  <c:v>1.7815000000000001</c:v>
                </c:pt>
                <c:pt idx="978">
                  <c:v>1.7971999999999999</c:v>
                </c:pt>
                <c:pt idx="979">
                  <c:v>1.7862</c:v>
                </c:pt>
                <c:pt idx="980">
                  <c:v>1.7971999999999999</c:v>
                </c:pt>
                <c:pt idx="981">
                  <c:v>1.8056000000000001</c:v>
                </c:pt>
                <c:pt idx="982">
                  <c:v>1.8294999999999999</c:v>
                </c:pt>
                <c:pt idx="983">
                  <c:v>1.8294999999999999</c:v>
                </c:pt>
                <c:pt idx="984">
                  <c:v>1.8294999999999999</c:v>
                </c:pt>
                <c:pt idx="985">
                  <c:v>1.8428</c:v>
                </c:pt>
                <c:pt idx="986">
                  <c:v>1.8609</c:v>
                </c:pt>
                <c:pt idx="987">
                  <c:v>1.8599000000000001</c:v>
                </c:pt>
                <c:pt idx="988">
                  <c:v>1.8627</c:v>
                </c:pt>
                <c:pt idx="989">
                  <c:v>1.8575999999999999</c:v>
                </c:pt>
                <c:pt idx="990">
                  <c:v>1.8575999999999999</c:v>
                </c:pt>
                <c:pt idx="991">
                  <c:v>1.8575999999999999</c:v>
                </c:pt>
                <c:pt idx="992">
                  <c:v>1.8665</c:v>
                </c:pt>
                <c:pt idx="993">
                  <c:v>1.8718999999999999</c:v>
                </c:pt>
                <c:pt idx="994">
                  <c:v>1.8899000000000001</c:v>
                </c:pt>
                <c:pt idx="995">
                  <c:v>1.8962999999999999</c:v>
                </c:pt>
                <c:pt idx="996">
                  <c:v>1.8959000000000001</c:v>
                </c:pt>
                <c:pt idx="997">
                  <c:v>1.8959000000000001</c:v>
                </c:pt>
                <c:pt idx="998">
                  <c:v>1.8959000000000001</c:v>
                </c:pt>
                <c:pt idx="999">
                  <c:v>1.911</c:v>
                </c:pt>
                <c:pt idx="1000">
                  <c:v>1.9180999999999999</c:v>
                </c:pt>
                <c:pt idx="1001">
                  <c:v>1.9386000000000001</c:v>
                </c:pt>
                <c:pt idx="1002">
                  <c:v>1.9675</c:v>
                </c:pt>
                <c:pt idx="1003">
                  <c:v>1.9897999999999998</c:v>
                </c:pt>
                <c:pt idx="1004">
                  <c:v>1.9897999999999998</c:v>
                </c:pt>
                <c:pt idx="1005">
                  <c:v>1.9897999999999998</c:v>
                </c:pt>
                <c:pt idx="1006">
                  <c:v>2.0127999999999999</c:v>
                </c:pt>
                <c:pt idx="1007">
                  <c:v>1.9718</c:v>
                </c:pt>
                <c:pt idx="1008">
                  <c:v>2.0053999999999998</c:v>
                </c:pt>
                <c:pt idx="1009">
                  <c:v>2.0364</c:v>
                </c:pt>
                <c:pt idx="1010">
                  <c:v>2.0911</c:v>
                </c:pt>
                <c:pt idx="1011">
                  <c:v>2.0911</c:v>
                </c:pt>
                <c:pt idx="1012">
                  <c:v>2.0911</c:v>
                </c:pt>
                <c:pt idx="1013">
                  <c:v>2.0975999999999999</c:v>
                </c:pt>
                <c:pt idx="1014">
                  <c:v>2.0772999999999997</c:v>
                </c:pt>
                <c:pt idx="1015">
                  <c:v>2.0863</c:v>
                </c:pt>
                <c:pt idx="1016">
                  <c:v>2.0956999999999999</c:v>
                </c:pt>
                <c:pt idx="1017">
                  <c:v>2.0836999999999999</c:v>
                </c:pt>
                <c:pt idx="1018">
                  <c:v>2.0836999999999999</c:v>
                </c:pt>
                <c:pt idx="1019">
                  <c:v>2.0836999999999999</c:v>
                </c:pt>
                <c:pt idx="1020">
                  <c:v>1.9437</c:v>
                </c:pt>
                <c:pt idx="1021">
                  <c:v>1.9887000000000001</c:v>
                </c:pt>
                <c:pt idx="1022">
                  <c:v>1.9703999999999999</c:v>
                </c:pt>
                <c:pt idx="1023">
                  <c:v>2.0144000000000002</c:v>
                </c:pt>
                <c:pt idx="1024">
                  <c:v>2.0537999999999998</c:v>
                </c:pt>
                <c:pt idx="1025">
                  <c:v>2.0537999999999998</c:v>
                </c:pt>
                <c:pt idx="1026">
                  <c:v>2.0537999999999998</c:v>
                </c:pt>
                <c:pt idx="1027">
                  <c:v>2.0609000000000002</c:v>
                </c:pt>
                <c:pt idx="1028">
                  <c:v>2.0659999999999998</c:v>
                </c:pt>
                <c:pt idx="1029">
                  <c:v>2.0512000000000001</c:v>
                </c:pt>
                <c:pt idx="1030">
                  <c:v>2.0527000000000002</c:v>
                </c:pt>
                <c:pt idx="1031">
                  <c:v>2.0312000000000001</c:v>
                </c:pt>
                <c:pt idx="1032">
                  <c:v>2.0312000000000001</c:v>
                </c:pt>
                <c:pt idx="1033">
                  <c:v>2.0312000000000001</c:v>
                </c:pt>
                <c:pt idx="1034">
                  <c:v>2.0200999999999998</c:v>
                </c:pt>
                <c:pt idx="1035">
                  <c:v>2.0131000000000001</c:v>
                </c:pt>
                <c:pt idx="1036">
                  <c:v>2.0215999999999998</c:v>
                </c:pt>
                <c:pt idx="1037">
                  <c:v>2.0127999999999999</c:v>
                </c:pt>
                <c:pt idx="1038">
                  <c:v>1.9911000000000001</c:v>
                </c:pt>
                <c:pt idx="1039">
                  <c:v>1.9911000000000001</c:v>
                </c:pt>
                <c:pt idx="1040">
                  <c:v>1.9911000000000001</c:v>
                </c:pt>
                <c:pt idx="1041">
                  <c:v>1.9538</c:v>
                </c:pt>
                <c:pt idx="1042">
                  <c:v>1.9254</c:v>
                </c:pt>
                <c:pt idx="1043">
                  <c:v>1.9117</c:v>
                </c:pt>
                <c:pt idx="1044">
                  <c:v>1.9253</c:v>
                </c:pt>
                <c:pt idx="1045">
                  <c:v>1.9144999999999999</c:v>
                </c:pt>
                <c:pt idx="1046">
                  <c:v>1.9144999999999999</c:v>
                </c:pt>
                <c:pt idx="1047">
                  <c:v>1.9144999999999999</c:v>
                </c:pt>
                <c:pt idx="1048">
                  <c:v>1.8969</c:v>
                </c:pt>
                <c:pt idx="1049">
                  <c:v>1.9243000000000001</c:v>
                </c:pt>
                <c:pt idx="1050">
                  <c:v>1.946</c:v>
                </c:pt>
                <c:pt idx="1051">
                  <c:v>1.9303999999999999</c:v>
                </c:pt>
                <c:pt idx="1052">
                  <c:v>1.9269999999999998</c:v>
                </c:pt>
                <c:pt idx="1053">
                  <c:v>1.9269999999999998</c:v>
                </c:pt>
                <c:pt idx="1054">
                  <c:v>1.9269999999999998</c:v>
                </c:pt>
                <c:pt idx="1055">
                  <c:v>1.9434</c:v>
                </c:pt>
                <c:pt idx="1056">
                  <c:v>1.9722</c:v>
                </c:pt>
                <c:pt idx="1057">
                  <c:v>1.9853000000000001</c:v>
                </c:pt>
                <c:pt idx="1058">
                  <c:v>1.9816999999999998</c:v>
                </c:pt>
                <c:pt idx="1059">
                  <c:v>1.9538</c:v>
                </c:pt>
                <c:pt idx="1060">
                  <c:v>1.9538</c:v>
                </c:pt>
                <c:pt idx="1061">
                  <c:v>1.9538</c:v>
                </c:pt>
                <c:pt idx="1062">
                  <c:v>1.9173</c:v>
                </c:pt>
                <c:pt idx="1063">
                  <c:v>1.913</c:v>
                </c:pt>
                <c:pt idx="1064">
                  <c:v>1.9193</c:v>
                </c:pt>
                <c:pt idx="1065">
                  <c:v>1.9163999999999999</c:v>
                </c:pt>
                <c:pt idx="1066">
                  <c:v>1.9157</c:v>
                </c:pt>
                <c:pt idx="1067">
                  <c:v>1.9157</c:v>
                </c:pt>
                <c:pt idx="1068">
                  <c:v>1.9157</c:v>
                </c:pt>
                <c:pt idx="1069">
                  <c:v>1.9140000000000001</c:v>
                </c:pt>
                <c:pt idx="1070">
                  <c:v>1.9128000000000001</c:v>
                </c:pt>
                <c:pt idx="1071">
                  <c:v>1.9205000000000001</c:v>
                </c:pt>
                <c:pt idx="1072">
                  <c:v>1.9269999999999998</c:v>
                </c:pt>
                <c:pt idx="1073">
                  <c:v>1.9358000000000002</c:v>
                </c:pt>
                <c:pt idx="1074">
                  <c:v>1.9358000000000002</c:v>
                </c:pt>
                <c:pt idx="1075">
                  <c:v>1.9358000000000002</c:v>
                </c:pt>
                <c:pt idx="1076">
                  <c:v>1.929</c:v>
                </c:pt>
                <c:pt idx="1077">
                  <c:v>1.9691999999999998</c:v>
                </c:pt>
                <c:pt idx="1078">
                  <c:v>2.0136000000000003</c:v>
                </c:pt>
                <c:pt idx="1079">
                  <c:v>2.0272999999999999</c:v>
                </c:pt>
                <c:pt idx="1080">
                  <c:v>2.0365000000000002</c:v>
                </c:pt>
                <c:pt idx="1081">
                  <c:v>2.0365000000000002</c:v>
                </c:pt>
                <c:pt idx="1082">
                  <c:v>2.0365000000000002</c:v>
                </c:pt>
                <c:pt idx="1083">
                  <c:v>2.0621</c:v>
                </c:pt>
                <c:pt idx="1084">
                  <c:v>2.0556999999999999</c:v>
                </c:pt>
                <c:pt idx="1085">
                  <c:v>2.0468999999999999</c:v>
                </c:pt>
                <c:pt idx="1086">
                  <c:v>2.0552000000000001</c:v>
                </c:pt>
                <c:pt idx="1087">
                  <c:v>2.0907</c:v>
                </c:pt>
                <c:pt idx="1088">
                  <c:v>2.0907</c:v>
                </c:pt>
                <c:pt idx="1089">
                  <c:v>2.0907</c:v>
                </c:pt>
                <c:pt idx="1090">
                  <c:v>2.0916999999999999</c:v>
                </c:pt>
                <c:pt idx="1091">
                  <c:v>2.1202000000000001</c:v>
                </c:pt>
                <c:pt idx="1092">
                  <c:v>2.1328999999999998</c:v>
                </c:pt>
                <c:pt idx="1093">
                  <c:v>2.1417999999999999</c:v>
                </c:pt>
                <c:pt idx="1094">
                  <c:v>2.1469999999999998</c:v>
                </c:pt>
                <c:pt idx="1095">
                  <c:v>2.1469999999999998</c:v>
                </c:pt>
                <c:pt idx="1096">
                  <c:v>2.1469999999999998</c:v>
                </c:pt>
                <c:pt idx="1097">
                  <c:v>2.1469</c:v>
                </c:pt>
                <c:pt idx="1098">
                  <c:v>2.173</c:v>
                </c:pt>
                <c:pt idx="1099">
                  <c:v>2.2044999999999999</c:v>
                </c:pt>
                <c:pt idx="1100">
                  <c:v>2.2730000000000001</c:v>
                </c:pt>
                <c:pt idx="1101">
                  <c:v>2.2890999999999999</c:v>
                </c:pt>
                <c:pt idx="1102">
                  <c:v>2.2890999999999999</c:v>
                </c:pt>
                <c:pt idx="1103">
                  <c:v>2.2890999999999999</c:v>
                </c:pt>
                <c:pt idx="1104">
                  <c:v>2.2688999999999999</c:v>
                </c:pt>
                <c:pt idx="1105">
                  <c:v>2.2871999999999999</c:v>
                </c:pt>
                <c:pt idx="1106">
                  <c:v>2.2957000000000001</c:v>
                </c:pt>
                <c:pt idx="1107">
                  <c:v>2.3002000000000002</c:v>
                </c:pt>
                <c:pt idx="1108">
                  <c:v>2.3269000000000002</c:v>
                </c:pt>
                <c:pt idx="1109">
                  <c:v>2.3269000000000002</c:v>
                </c:pt>
                <c:pt idx="1110">
                  <c:v>2.3269000000000002</c:v>
                </c:pt>
                <c:pt idx="1111">
                  <c:v>2.2648999999999999</c:v>
                </c:pt>
                <c:pt idx="1112">
                  <c:v>2.2441999999999998</c:v>
                </c:pt>
                <c:pt idx="1113">
                  <c:v>2.2430000000000003</c:v>
                </c:pt>
                <c:pt idx="1114">
                  <c:v>2.2374999999999998</c:v>
                </c:pt>
                <c:pt idx="1115">
                  <c:v>2.2578999999999998</c:v>
                </c:pt>
                <c:pt idx="1116">
                  <c:v>2.2578999999999998</c:v>
                </c:pt>
                <c:pt idx="1117">
                  <c:v>2.2578999999999998</c:v>
                </c:pt>
                <c:pt idx="1118">
                  <c:v>2.2662999999999998</c:v>
                </c:pt>
                <c:pt idx="1119">
                  <c:v>2.2683</c:v>
                </c:pt>
                <c:pt idx="1120">
                  <c:v>2.2425000000000002</c:v>
                </c:pt>
                <c:pt idx="1121">
                  <c:v>2.23</c:v>
                </c:pt>
                <c:pt idx="1122">
                  <c:v>2.2136</c:v>
                </c:pt>
                <c:pt idx="1123">
                  <c:v>2.2136</c:v>
                </c:pt>
                <c:pt idx="1124">
                  <c:v>2.2136</c:v>
                </c:pt>
                <c:pt idx="1125">
                  <c:v>2.2071999999999998</c:v>
                </c:pt>
                <c:pt idx="1126">
                  <c:v>2.2049000000000003</c:v>
                </c:pt>
                <c:pt idx="1127">
                  <c:v>2.2126999999999999</c:v>
                </c:pt>
                <c:pt idx="1128">
                  <c:v>2.2241</c:v>
                </c:pt>
                <c:pt idx="1129">
                  <c:v>2.2524000000000002</c:v>
                </c:pt>
                <c:pt idx="1130">
                  <c:v>2.2524000000000002</c:v>
                </c:pt>
                <c:pt idx="1131">
                  <c:v>2.2524000000000002</c:v>
                </c:pt>
                <c:pt idx="1132">
                  <c:v>2.2777000000000003</c:v>
                </c:pt>
                <c:pt idx="1133">
                  <c:v>2.286</c:v>
                </c:pt>
                <c:pt idx="1134">
                  <c:v>2.3147000000000002</c:v>
                </c:pt>
                <c:pt idx="1135">
                  <c:v>2.3325999999999998</c:v>
                </c:pt>
                <c:pt idx="1136">
                  <c:v>2.3393999999999999</c:v>
                </c:pt>
                <c:pt idx="1137">
                  <c:v>2.3393999999999999</c:v>
                </c:pt>
                <c:pt idx="1138">
                  <c:v>2.3393999999999999</c:v>
                </c:pt>
                <c:pt idx="1139">
                  <c:v>2.3588</c:v>
                </c:pt>
                <c:pt idx="1140">
                  <c:v>2.3504</c:v>
                </c:pt>
                <c:pt idx="1141">
                  <c:v>2.3325</c:v>
                </c:pt>
                <c:pt idx="1142">
                  <c:v>2.3902000000000001</c:v>
                </c:pt>
                <c:pt idx="1143">
                  <c:v>2.367</c:v>
                </c:pt>
                <c:pt idx="1144">
                  <c:v>2.367</c:v>
                </c:pt>
                <c:pt idx="1145">
                  <c:v>2.367</c:v>
                </c:pt>
                <c:pt idx="1146">
                  <c:v>2.3925999999999998</c:v>
                </c:pt>
                <c:pt idx="1147">
                  <c:v>2.3733</c:v>
                </c:pt>
                <c:pt idx="1148">
                  <c:v>2.3397000000000001</c:v>
                </c:pt>
                <c:pt idx="1149">
                  <c:v>2.3178000000000001</c:v>
                </c:pt>
                <c:pt idx="1150">
                  <c:v>2.2869000000000002</c:v>
                </c:pt>
                <c:pt idx="1151">
                  <c:v>2.2869000000000002</c:v>
                </c:pt>
                <c:pt idx="1152">
                  <c:v>2.2869000000000002</c:v>
                </c:pt>
                <c:pt idx="1153">
                  <c:v>2.2608999999999999</c:v>
                </c:pt>
                <c:pt idx="1154">
                  <c:v>2.2718000000000003</c:v>
                </c:pt>
                <c:pt idx="1155">
                  <c:v>2.2976000000000001</c:v>
                </c:pt>
                <c:pt idx="1156">
                  <c:v>2.2993999999999999</c:v>
                </c:pt>
                <c:pt idx="1157">
                  <c:v>2.3233000000000001</c:v>
                </c:pt>
                <c:pt idx="1158">
                  <c:v>2.3233000000000001</c:v>
                </c:pt>
                <c:pt idx="1159">
                  <c:v>2.3233000000000001</c:v>
                </c:pt>
                <c:pt idx="1160">
                  <c:v>2.3368000000000002</c:v>
                </c:pt>
                <c:pt idx="1161">
                  <c:v>2.3441999999999998</c:v>
                </c:pt>
                <c:pt idx="1162">
                  <c:v>2.2987000000000002</c:v>
                </c:pt>
                <c:pt idx="1163">
                  <c:v>2.3010999999999999</c:v>
                </c:pt>
                <c:pt idx="1164">
                  <c:v>2.2811000000000003</c:v>
                </c:pt>
                <c:pt idx="1165">
                  <c:v>2.2811000000000003</c:v>
                </c:pt>
                <c:pt idx="1166">
                  <c:v>2.2811000000000003</c:v>
                </c:pt>
                <c:pt idx="1167">
                  <c:v>2.2621000000000002</c:v>
                </c:pt>
                <c:pt idx="1168">
                  <c:v>2.2427999999999999</c:v>
                </c:pt>
                <c:pt idx="1169">
                  <c:v>2.2416</c:v>
                </c:pt>
                <c:pt idx="1170">
                  <c:v>2.2389999999999999</c:v>
                </c:pt>
                <c:pt idx="1171">
                  <c:v>2.2509999999999999</c:v>
                </c:pt>
                <c:pt idx="1172">
                  <c:v>2.2509999999999999</c:v>
                </c:pt>
                <c:pt idx="1173">
                  <c:v>2.2509999999999999</c:v>
                </c:pt>
                <c:pt idx="1174">
                  <c:v>2.2513999999999998</c:v>
                </c:pt>
                <c:pt idx="1175">
                  <c:v>2.1507000000000001</c:v>
                </c:pt>
                <c:pt idx="1176">
                  <c:v>2.0874999999999999</c:v>
                </c:pt>
                <c:pt idx="1177">
                  <c:v>2.0552000000000001</c:v>
                </c:pt>
                <c:pt idx="1178">
                  <c:v>2.0108000000000001</c:v>
                </c:pt>
                <c:pt idx="1179">
                  <c:v>2.0108000000000001</c:v>
                </c:pt>
                <c:pt idx="1180">
                  <c:v>2.0108000000000001</c:v>
                </c:pt>
                <c:pt idx="1181">
                  <c:v>2.0236999999999998</c:v>
                </c:pt>
                <c:pt idx="1182">
                  <c:v>2.0183</c:v>
                </c:pt>
                <c:pt idx="1183">
                  <c:v>1.9950999999999999</c:v>
                </c:pt>
                <c:pt idx="1184">
                  <c:v>1.9730000000000001</c:v>
                </c:pt>
                <c:pt idx="1185">
                  <c:v>1.9784999999999999</c:v>
                </c:pt>
                <c:pt idx="1186">
                  <c:v>1.9784999999999999</c:v>
                </c:pt>
                <c:pt idx="1187">
                  <c:v>1.9784999999999999</c:v>
                </c:pt>
                <c:pt idx="1188">
                  <c:v>1.9443000000000001</c:v>
                </c:pt>
                <c:pt idx="1189">
                  <c:v>1.9746000000000001</c:v>
                </c:pt>
                <c:pt idx="1190">
                  <c:v>1.9794999999999998</c:v>
                </c:pt>
                <c:pt idx="1191">
                  <c:v>1.9819</c:v>
                </c:pt>
                <c:pt idx="1192">
                  <c:v>1.9791999999999998</c:v>
                </c:pt>
                <c:pt idx="1193">
                  <c:v>1.9791999999999998</c:v>
                </c:pt>
                <c:pt idx="1194">
                  <c:v>1.9791999999999998</c:v>
                </c:pt>
                <c:pt idx="1195">
                  <c:v>1.9765999999999999</c:v>
                </c:pt>
                <c:pt idx="1196">
                  <c:v>1.9961000000000002</c:v>
                </c:pt>
                <c:pt idx="1197">
                  <c:v>2.0200999999999998</c:v>
                </c:pt>
                <c:pt idx="1198">
                  <c:v>2.0226999999999999</c:v>
                </c:pt>
                <c:pt idx="1199">
                  <c:v>2.0253999999999999</c:v>
                </c:pt>
                <c:pt idx="1200">
                  <c:v>2.0253999999999999</c:v>
                </c:pt>
                <c:pt idx="1201">
                  <c:v>2.0253999999999999</c:v>
                </c:pt>
                <c:pt idx="1202">
                  <c:v>2.0345</c:v>
                </c:pt>
                <c:pt idx="1203">
                  <c:v>2.0546000000000002</c:v>
                </c:pt>
                <c:pt idx="1204">
                  <c:v>2.0712999999999999</c:v>
                </c:pt>
                <c:pt idx="1205">
                  <c:v>2.0863</c:v>
                </c:pt>
                <c:pt idx="1206">
                  <c:v>2.0827</c:v>
                </c:pt>
                <c:pt idx="1207">
                  <c:v>2.0827</c:v>
                </c:pt>
                <c:pt idx="1208">
                  <c:v>2.0827</c:v>
                </c:pt>
                <c:pt idx="1209">
                  <c:v>2.0806999999999998</c:v>
                </c:pt>
                <c:pt idx="1210">
                  <c:v>2.0724999999999998</c:v>
                </c:pt>
                <c:pt idx="1211">
                  <c:v>2.0836000000000001</c:v>
                </c:pt>
                <c:pt idx="1212">
                  <c:v>2.105</c:v>
                </c:pt>
                <c:pt idx="1213">
                  <c:v>2.1097000000000001</c:v>
                </c:pt>
                <c:pt idx="1214">
                  <c:v>2.1097000000000001</c:v>
                </c:pt>
                <c:pt idx="1215">
                  <c:v>2.1097000000000001</c:v>
                </c:pt>
                <c:pt idx="1216">
                  <c:v>2.1065999999999998</c:v>
                </c:pt>
                <c:pt idx="1217">
                  <c:v>2.1071</c:v>
                </c:pt>
                <c:pt idx="1218">
                  <c:v>2.1160000000000001</c:v>
                </c:pt>
                <c:pt idx="1219">
                  <c:v>2.1454</c:v>
                </c:pt>
                <c:pt idx="1220">
                  <c:v>2.1715999999999998</c:v>
                </c:pt>
                <c:pt idx="1221">
                  <c:v>2.1715999999999998</c:v>
                </c:pt>
                <c:pt idx="1222">
                  <c:v>2.1715999999999998</c:v>
                </c:pt>
                <c:pt idx="1223">
                  <c:v>2.1897000000000002</c:v>
                </c:pt>
                <c:pt idx="1224">
                  <c:v>2.1912000000000003</c:v>
                </c:pt>
                <c:pt idx="1225">
                  <c:v>2.1795</c:v>
                </c:pt>
                <c:pt idx="1226">
                  <c:v>2.1869000000000001</c:v>
                </c:pt>
                <c:pt idx="1227">
                  <c:v>2.1963999999999997</c:v>
                </c:pt>
                <c:pt idx="1228">
                  <c:v>2.1963999999999997</c:v>
                </c:pt>
                <c:pt idx="1229">
                  <c:v>2.1963999999999997</c:v>
                </c:pt>
                <c:pt idx="1230">
                  <c:v>2.2122000000000002</c:v>
                </c:pt>
                <c:pt idx="1231">
                  <c:v>2.2019000000000002</c:v>
                </c:pt>
                <c:pt idx="1232">
                  <c:v>2.2103000000000002</c:v>
                </c:pt>
                <c:pt idx="1233">
                  <c:v>2.2355999999999998</c:v>
                </c:pt>
                <c:pt idx="1234">
                  <c:v>2.2422</c:v>
                </c:pt>
                <c:pt idx="1235">
                  <c:v>2.2422</c:v>
                </c:pt>
                <c:pt idx="1236">
                  <c:v>2.2422</c:v>
                </c:pt>
                <c:pt idx="1237">
                  <c:v>2.2612999999999999</c:v>
                </c:pt>
                <c:pt idx="1238">
                  <c:v>2.2948</c:v>
                </c:pt>
                <c:pt idx="1239">
                  <c:v>2.298</c:v>
                </c:pt>
                <c:pt idx="1240">
                  <c:v>2.2854000000000001</c:v>
                </c:pt>
                <c:pt idx="1241">
                  <c:v>2.2919</c:v>
                </c:pt>
                <c:pt idx="1242">
                  <c:v>2.2919</c:v>
                </c:pt>
                <c:pt idx="1243">
                  <c:v>2.2919</c:v>
                </c:pt>
                <c:pt idx="1244">
                  <c:v>2.2799</c:v>
                </c:pt>
                <c:pt idx="1245">
                  <c:v>2.274</c:v>
                </c:pt>
                <c:pt idx="1246">
                  <c:v>2.2730000000000001</c:v>
                </c:pt>
                <c:pt idx="1247">
                  <c:v>2.2759999999999998</c:v>
                </c:pt>
                <c:pt idx="1248">
                  <c:v>2.2927</c:v>
                </c:pt>
                <c:pt idx="1249">
                  <c:v>2.2927</c:v>
                </c:pt>
                <c:pt idx="1250">
                  <c:v>2.2927</c:v>
                </c:pt>
                <c:pt idx="1251">
                  <c:v>2.2934000000000001</c:v>
                </c:pt>
                <c:pt idx="1252">
                  <c:v>2.2972000000000001</c:v>
                </c:pt>
                <c:pt idx="1253">
                  <c:v>2.2938999999999998</c:v>
                </c:pt>
                <c:pt idx="1254">
                  <c:v>2.2972999999999999</c:v>
                </c:pt>
                <c:pt idx="1255">
                  <c:v>2.3025000000000002</c:v>
                </c:pt>
                <c:pt idx="1256">
                  <c:v>2.3025000000000002</c:v>
                </c:pt>
                <c:pt idx="1257">
                  <c:v>2.3025000000000002</c:v>
                </c:pt>
                <c:pt idx="1258">
                  <c:v>2.2841</c:v>
                </c:pt>
                <c:pt idx="1259">
                  <c:v>2.2803</c:v>
                </c:pt>
                <c:pt idx="1260">
                  <c:v>2.2692999999999999</c:v>
                </c:pt>
                <c:pt idx="1261">
                  <c:v>2.2549000000000001</c:v>
                </c:pt>
                <c:pt idx="1262">
                  <c:v>2.2385000000000002</c:v>
                </c:pt>
                <c:pt idx="1263">
                  <c:v>2.2385000000000002</c:v>
                </c:pt>
                <c:pt idx="1264">
                  <c:v>2.2385000000000002</c:v>
                </c:pt>
                <c:pt idx="1265">
                  <c:v>2.2355999999999998</c:v>
                </c:pt>
                <c:pt idx="1266">
                  <c:v>2.2486000000000002</c:v>
                </c:pt>
                <c:pt idx="1267">
                  <c:v>2.2647999999999997</c:v>
                </c:pt>
                <c:pt idx="1268">
                  <c:v>2.2822</c:v>
                </c:pt>
                <c:pt idx="1269">
                  <c:v>2.2766000000000002</c:v>
                </c:pt>
                <c:pt idx="1270">
                  <c:v>2.2766000000000002</c:v>
                </c:pt>
                <c:pt idx="1271">
                  <c:v>2.2766000000000002</c:v>
                </c:pt>
                <c:pt idx="1272">
                  <c:v>2.3094999999999999</c:v>
                </c:pt>
                <c:pt idx="1273">
                  <c:v>2.3202000000000003</c:v>
                </c:pt>
                <c:pt idx="1274">
                  <c:v>2.3384999999999998</c:v>
                </c:pt>
                <c:pt idx="1275">
                  <c:v>2.3428</c:v>
                </c:pt>
                <c:pt idx="1276">
                  <c:v>2.3513999999999999</c:v>
                </c:pt>
                <c:pt idx="1277">
                  <c:v>2.3513999999999999</c:v>
                </c:pt>
                <c:pt idx="1278">
                  <c:v>2.3513999999999999</c:v>
                </c:pt>
                <c:pt idx="1279">
                  <c:v>2.3727999999999998</c:v>
                </c:pt>
                <c:pt idx="1280">
                  <c:v>2.3862999999999999</c:v>
                </c:pt>
                <c:pt idx="1281">
                  <c:v>2.3912999999999998</c:v>
                </c:pt>
                <c:pt idx="1282">
                  <c:v>2.3815</c:v>
                </c:pt>
                <c:pt idx="1283">
                  <c:v>2.3822999999999999</c:v>
                </c:pt>
                <c:pt idx="1284">
                  <c:v>2.3822999999999999</c:v>
                </c:pt>
                <c:pt idx="1285">
                  <c:v>2.3822999999999999</c:v>
                </c:pt>
                <c:pt idx="1286">
                  <c:v>2.3803999999999998</c:v>
                </c:pt>
                <c:pt idx="1287">
                  <c:v>2.3742999999999999</c:v>
                </c:pt>
                <c:pt idx="1288">
                  <c:v>2.4</c:v>
                </c:pt>
                <c:pt idx="1289">
                  <c:v>2.4159999999999999</c:v>
                </c:pt>
                <c:pt idx="1290">
                  <c:v>2.4318</c:v>
                </c:pt>
                <c:pt idx="1291">
                  <c:v>2.4318</c:v>
                </c:pt>
                <c:pt idx="1292">
                  <c:v>2.4318</c:v>
                </c:pt>
                <c:pt idx="1293">
                  <c:v>2.4489999999999998</c:v>
                </c:pt>
                <c:pt idx="1294">
                  <c:v>2.4643000000000002</c:v>
                </c:pt>
                <c:pt idx="1295">
                  <c:v>2.4897</c:v>
                </c:pt>
                <c:pt idx="1296">
                  <c:v>2.5044</c:v>
                </c:pt>
                <c:pt idx="1297">
                  <c:v>2.516</c:v>
                </c:pt>
                <c:pt idx="1298">
                  <c:v>2.516</c:v>
                </c:pt>
                <c:pt idx="1299">
                  <c:v>2.516</c:v>
                </c:pt>
                <c:pt idx="1300">
                  <c:v>2.5224000000000002</c:v>
                </c:pt>
                <c:pt idx="1301">
                  <c:v>2.5207999999999999</c:v>
                </c:pt>
                <c:pt idx="1302">
                  <c:v>2.5322999999999998</c:v>
                </c:pt>
                <c:pt idx="1303">
                  <c:v>2.5293000000000001</c:v>
                </c:pt>
                <c:pt idx="1304">
                  <c:v>2.5258000000000003</c:v>
                </c:pt>
                <c:pt idx="1305">
                  <c:v>2.5258000000000003</c:v>
                </c:pt>
                <c:pt idx="1306">
                  <c:v>2.5258000000000003</c:v>
                </c:pt>
                <c:pt idx="1307">
                  <c:v>2.5293999999999999</c:v>
                </c:pt>
                <c:pt idx="1308">
                  <c:v>2.5521000000000003</c:v>
                </c:pt>
                <c:pt idx="1309">
                  <c:v>2.5737000000000001</c:v>
                </c:pt>
                <c:pt idx="1310">
                  <c:v>2.5667</c:v>
                </c:pt>
                <c:pt idx="1311">
                  <c:v>2.5313999999999997</c:v>
                </c:pt>
                <c:pt idx="1312">
                  <c:v>2.5313999999999997</c:v>
                </c:pt>
                <c:pt idx="1313">
                  <c:v>2.5313999999999997</c:v>
                </c:pt>
                <c:pt idx="1314">
                  <c:v>2.4346000000000001</c:v>
                </c:pt>
                <c:pt idx="1315">
                  <c:v>2.3486000000000002</c:v>
                </c:pt>
                <c:pt idx="1316">
                  <c:v>2.3626</c:v>
                </c:pt>
                <c:pt idx="1317">
                  <c:v>2.3125999999999998</c:v>
                </c:pt>
                <c:pt idx="1318">
                  <c:v>2.3266</c:v>
                </c:pt>
                <c:pt idx="1319">
                  <c:v>2.3266</c:v>
                </c:pt>
                <c:pt idx="1320">
                  <c:v>2.3266</c:v>
                </c:pt>
                <c:pt idx="1321">
                  <c:v>2.3235000000000001</c:v>
                </c:pt>
                <c:pt idx="1322">
                  <c:v>2.3212999999999999</c:v>
                </c:pt>
                <c:pt idx="1323">
                  <c:v>2.3441999999999998</c:v>
                </c:pt>
                <c:pt idx="1324">
                  <c:v>2.3546999999999998</c:v>
                </c:pt>
                <c:pt idx="1325">
                  <c:v>2.3294000000000001</c:v>
                </c:pt>
                <c:pt idx="1326">
                  <c:v>2.3294000000000001</c:v>
                </c:pt>
                <c:pt idx="1327">
                  <c:v>2.3294000000000001</c:v>
                </c:pt>
                <c:pt idx="1328">
                  <c:v>2.2723</c:v>
                </c:pt>
                <c:pt idx="1329">
                  <c:v>2.2153</c:v>
                </c:pt>
                <c:pt idx="1330">
                  <c:v>2.1305999999999998</c:v>
                </c:pt>
                <c:pt idx="1331">
                  <c:v>2.0447000000000002</c:v>
                </c:pt>
                <c:pt idx="1332">
                  <c:v>2.0249000000000001</c:v>
                </c:pt>
                <c:pt idx="1333">
                  <c:v>2.0249000000000001</c:v>
                </c:pt>
                <c:pt idx="1334">
                  <c:v>2.0249000000000001</c:v>
                </c:pt>
                <c:pt idx="1335">
                  <c:v>2.1271</c:v>
                </c:pt>
                <c:pt idx="1336">
                  <c:v>2.2079</c:v>
                </c:pt>
                <c:pt idx="1337">
                  <c:v>2.1983999999999999</c:v>
                </c:pt>
                <c:pt idx="1338">
                  <c:v>2.2090999999999998</c:v>
                </c:pt>
                <c:pt idx="1339">
                  <c:v>2.2193999999999998</c:v>
                </c:pt>
                <c:pt idx="1340">
                  <c:v>2.2193999999999998</c:v>
                </c:pt>
                <c:pt idx="1341">
                  <c:v>2.2193999999999998</c:v>
                </c:pt>
                <c:pt idx="1342">
                  <c:v>2.23</c:v>
                </c:pt>
                <c:pt idx="1343">
                  <c:v>2.2086000000000001</c:v>
                </c:pt>
                <c:pt idx="1344">
                  <c:v>2.1930000000000001</c:v>
                </c:pt>
                <c:pt idx="1345">
                  <c:v>2.1696</c:v>
                </c:pt>
                <c:pt idx="1346">
                  <c:v>2.1708000000000003</c:v>
                </c:pt>
                <c:pt idx="1347">
                  <c:v>2.1708000000000003</c:v>
                </c:pt>
                <c:pt idx="1348">
                  <c:v>2.1708000000000003</c:v>
                </c:pt>
                <c:pt idx="1349">
                  <c:v>2.1727000000000003</c:v>
                </c:pt>
                <c:pt idx="1350">
                  <c:v>2.1539999999999999</c:v>
                </c:pt>
                <c:pt idx="1351">
                  <c:v>2.1551</c:v>
                </c:pt>
                <c:pt idx="1352">
                  <c:v>2.1448</c:v>
                </c:pt>
                <c:pt idx="1353">
                  <c:v>2.1269</c:v>
                </c:pt>
                <c:pt idx="1354">
                  <c:v>2.1269</c:v>
                </c:pt>
                <c:pt idx="1355">
                  <c:v>2.1269</c:v>
                </c:pt>
                <c:pt idx="1356">
                  <c:v>2.1116999999999999</c:v>
                </c:pt>
                <c:pt idx="1357">
                  <c:v>2.1080999999999999</c:v>
                </c:pt>
                <c:pt idx="1358">
                  <c:v>2.0924999999999998</c:v>
                </c:pt>
                <c:pt idx="1359">
                  <c:v>2.0728</c:v>
                </c:pt>
                <c:pt idx="1360">
                  <c:v>2.0522</c:v>
                </c:pt>
                <c:pt idx="1361">
                  <c:v>2.0522</c:v>
                </c:pt>
                <c:pt idx="1362">
                  <c:v>2.0522</c:v>
                </c:pt>
                <c:pt idx="1363">
                  <c:v>2.0204</c:v>
                </c:pt>
                <c:pt idx="1364">
                  <c:v>1.9787999999999999</c:v>
                </c:pt>
                <c:pt idx="1365">
                  <c:v>1.9568000000000001</c:v>
                </c:pt>
                <c:pt idx="1366">
                  <c:v>1.9396</c:v>
                </c:pt>
                <c:pt idx="1367">
                  <c:v>1.9309000000000001</c:v>
                </c:pt>
                <c:pt idx="1368">
                  <c:v>1.9309000000000001</c:v>
                </c:pt>
                <c:pt idx="1369">
                  <c:v>1.9309000000000001</c:v>
                </c:pt>
                <c:pt idx="1370">
                  <c:v>1.9347999999999999</c:v>
                </c:pt>
                <c:pt idx="1371">
                  <c:v>1.9846000000000001</c:v>
                </c:pt>
                <c:pt idx="1372">
                  <c:v>1.9903</c:v>
                </c:pt>
                <c:pt idx="1373">
                  <c:v>1.9665999999999999</c:v>
                </c:pt>
                <c:pt idx="1374">
                  <c:v>1.9565999999999999</c:v>
                </c:pt>
                <c:pt idx="1375">
                  <c:v>1.9565999999999999</c:v>
                </c:pt>
                <c:pt idx="1376">
                  <c:v>1.9565999999999999</c:v>
                </c:pt>
                <c:pt idx="1377">
                  <c:v>1.9722</c:v>
                </c:pt>
                <c:pt idx="1378">
                  <c:v>1.9521000000000002</c:v>
                </c:pt>
                <c:pt idx="1379">
                  <c:v>1.9161000000000001</c:v>
                </c:pt>
                <c:pt idx="1380">
                  <c:v>1.9016999999999999</c:v>
                </c:pt>
                <c:pt idx="1381">
                  <c:v>1.8981000000000001</c:v>
                </c:pt>
                <c:pt idx="1382">
                  <c:v>1.8981000000000001</c:v>
                </c:pt>
                <c:pt idx="1383">
                  <c:v>1.8981000000000001</c:v>
                </c:pt>
                <c:pt idx="1384">
                  <c:v>1.9077999999999999</c:v>
                </c:pt>
                <c:pt idx="1385">
                  <c:v>1.9018999999999999</c:v>
                </c:pt>
                <c:pt idx="1386">
                  <c:v>1.9016</c:v>
                </c:pt>
                <c:pt idx="1387">
                  <c:v>1.8932</c:v>
                </c:pt>
                <c:pt idx="1388">
                  <c:v>1.8931</c:v>
                </c:pt>
                <c:pt idx="1389">
                  <c:v>1.8931</c:v>
                </c:pt>
                <c:pt idx="1390">
                  <c:v>1.8931</c:v>
                </c:pt>
                <c:pt idx="1391">
                  <c:v>1.9338</c:v>
                </c:pt>
                <c:pt idx="1392">
                  <c:v>1.9569999999999999</c:v>
                </c:pt>
                <c:pt idx="1393">
                  <c:v>1.9775999999999998</c:v>
                </c:pt>
                <c:pt idx="1394">
                  <c:v>1.9794</c:v>
                </c:pt>
                <c:pt idx="1395">
                  <c:v>1.9528999999999999</c:v>
                </c:pt>
                <c:pt idx="1396">
                  <c:v>1.9528999999999999</c:v>
                </c:pt>
                <c:pt idx="1397">
                  <c:v>1.9528999999999999</c:v>
                </c:pt>
                <c:pt idx="1398">
                  <c:v>1.9519</c:v>
                </c:pt>
                <c:pt idx="1399">
                  <c:v>1.9221999999999999</c:v>
                </c:pt>
                <c:pt idx="1400">
                  <c:v>1.8925000000000001</c:v>
                </c:pt>
                <c:pt idx="1401">
                  <c:v>1.8743000000000001</c:v>
                </c:pt>
                <c:pt idx="1402">
                  <c:v>1.8711000000000002</c:v>
                </c:pt>
                <c:pt idx="1403">
                  <c:v>1.8711000000000002</c:v>
                </c:pt>
                <c:pt idx="1404">
                  <c:v>1.8711000000000002</c:v>
                </c:pt>
                <c:pt idx="1405">
                  <c:v>1.8803000000000001</c:v>
                </c:pt>
                <c:pt idx="1406">
                  <c:v>1.8529</c:v>
                </c:pt>
                <c:pt idx="1407">
                  <c:v>1.8605</c:v>
                </c:pt>
                <c:pt idx="1408">
                  <c:v>1.8478000000000001</c:v>
                </c:pt>
                <c:pt idx="1409">
                  <c:v>1.8369</c:v>
                </c:pt>
                <c:pt idx="1410">
                  <c:v>1.8369</c:v>
                </c:pt>
                <c:pt idx="1411">
                  <c:v>1.8369</c:v>
                </c:pt>
                <c:pt idx="1412">
                  <c:v>1.8311999999999999</c:v>
                </c:pt>
                <c:pt idx="1413">
                  <c:v>1.8466</c:v>
                </c:pt>
                <c:pt idx="1414">
                  <c:v>1.8529</c:v>
                </c:pt>
                <c:pt idx="1415">
                  <c:v>1.8653</c:v>
                </c:pt>
                <c:pt idx="1416">
                  <c:v>1.8693</c:v>
                </c:pt>
                <c:pt idx="1417">
                  <c:v>1.8693</c:v>
                </c:pt>
                <c:pt idx="1418">
                  <c:v>1.8693</c:v>
                </c:pt>
                <c:pt idx="1419">
                  <c:v>1.8959999999999999</c:v>
                </c:pt>
                <c:pt idx="1420">
                  <c:v>1.8944000000000001</c:v>
                </c:pt>
                <c:pt idx="1421">
                  <c:v>1.8980000000000001</c:v>
                </c:pt>
                <c:pt idx="1422">
                  <c:v>1.8987000000000001</c:v>
                </c:pt>
                <c:pt idx="1423">
                  <c:v>1.8773</c:v>
                </c:pt>
                <c:pt idx="1424">
                  <c:v>1.8773</c:v>
                </c:pt>
                <c:pt idx="1425">
                  <c:v>1.8773</c:v>
                </c:pt>
                <c:pt idx="1426">
                  <c:v>1.8384</c:v>
                </c:pt>
                <c:pt idx="1427">
                  <c:v>1.8215000000000001</c:v>
                </c:pt>
                <c:pt idx="1428">
                  <c:v>1.8281999999999998</c:v>
                </c:pt>
                <c:pt idx="1429">
                  <c:v>1.8008999999999999</c:v>
                </c:pt>
                <c:pt idx="1430">
                  <c:v>1.7896000000000001</c:v>
                </c:pt>
                <c:pt idx="1431">
                  <c:v>1.7896000000000001</c:v>
                </c:pt>
                <c:pt idx="1432">
                  <c:v>1.7896000000000001</c:v>
                </c:pt>
                <c:pt idx="1433">
                  <c:v>1.8388999999999998</c:v>
                </c:pt>
                <c:pt idx="1434">
                  <c:v>1.8315999999999999</c:v>
                </c:pt>
                <c:pt idx="1435">
                  <c:v>1.8624000000000001</c:v>
                </c:pt>
                <c:pt idx="1436">
                  <c:v>1.8940000000000001</c:v>
                </c:pt>
                <c:pt idx="1437">
                  <c:v>1.9238</c:v>
                </c:pt>
                <c:pt idx="1438">
                  <c:v>1.9238</c:v>
                </c:pt>
                <c:pt idx="1439">
                  <c:v>1.9238</c:v>
                </c:pt>
                <c:pt idx="1440">
                  <c:v>1.9362000000000001</c:v>
                </c:pt>
                <c:pt idx="1441">
                  <c:v>1.9232</c:v>
                </c:pt>
                <c:pt idx="1442">
                  <c:v>1.9143999999999999</c:v>
                </c:pt>
                <c:pt idx="1443">
                  <c:v>1.9274</c:v>
                </c:pt>
                <c:pt idx="1444">
                  <c:v>1.9240999999999999</c:v>
                </c:pt>
                <c:pt idx="1445">
                  <c:v>1.9240999999999999</c:v>
                </c:pt>
                <c:pt idx="1446">
                  <c:v>1.9240999999999999</c:v>
                </c:pt>
                <c:pt idx="1447">
                  <c:v>1.8684000000000001</c:v>
                </c:pt>
                <c:pt idx="1448">
                  <c:v>1.8637000000000001</c:v>
                </c:pt>
                <c:pt idx="1449">
                  <c:v>1.8746</c:v>
                </c:pt>
                <c:pt idx="1450">
                  <c:v>1.8615999999999999</c:v>
                </c:pt>
                <c:pt idx="1451">
                  <c:v>1.8524</c:v>
                </c:pt>
                <c:pt idx="1452">
                  <c:v>1.8524</c:v>
                </c:pt>
                <c:pt idx="1453">
                  <c:v>1.8524</c:v>
                </c:pt>
                <c:pt idx="1454">
                  <c:v>1.8359000000000001</c:v>
                </c:pt>
                <c:pt idx="1455">
                  <c:v>1.8309</c:v>
                </c:pt>
                <c:pt idx="1456">
                  <c:v>1.8283</c:v>
                </c:pt>
                <c:pt idx="1457">
                  <c:v>1.8348</c:v>
                </c:pt>
                <c:pt idx="1458">
                  <c:v>1.8485</c:v>
                </c:pt>
                <c:pt idx="1459">
                  <c:v>1.8485</c:v>
                </c:pt>
                <c:pt idx="1460">
                  <c:v>1.8485</c:v>
                </c:pt>
                <c:pt idx="1461">
                  <c:v>1.8515999999999999</c:v>
                </c:pt>
                <c:pt idx="1462">
                  <c:v>1.8515999999999999</c:v>
                </c:pt>
                <c:pt idx="1463">
                  <c:v>1.8383</c:v>
                </c:pt>
                <c:pt idx="1464">
                  <c:v>1.8362000000000001</c:v>
                </c:pt>
                <c:pt idx="1465">
                  <c:v>1.8666</c:v>
                </c:pt>
                <c:pt idx="1466">
                  <c:v>1.8666</c:v>
                </c:pt>
                <c:pt idx="1467">
                  <c:v>1.8666</c:v>
                </c:pt>
                <c:pt idx="1468">
                  <c:v>1.8351</c:v>
                </c:pt>
                <c:pt idx="1469">
                  <c:v>1.8066</c:v>
                </c:pt>
                <c:pt idx="1470">
                  <c:v>1.8219000000000001</c:v>
                </c:pt>
                <c:pt idx="1471">
                  <c:v>1.7871999999999999</c:v>
                </c:pt>
                <c:pt idx="1472">
                  <c:v>1.7927999999999999</c:v>
                </c:pt>
                <c:pt idx="1473">
                  <c:v>1.7927999999999999</c:v>
                </c:pt>
                <c:pt idx="1474">
                  <c:v>1.7927999999999999</c:v>
                </c:pt>
                <c:pt idx="1475">
                  <c:v>1.7697000000000001</c:v>
                </c:pt>
                <c:pt idx="1476">
                  <c:v>1.7537</c:v>
                </c:pt>
                <c:pt idx="1477">
                  <c:v>1.7534000000000001</c:v>
                </c:pt>
                <c:pt idx="1478">
                  <c:v>1.8653</c:v>
                </c:pt>
                <c:pt idx="1479">
                  <c:v>1.8894</c:v>
                </c:pt>
                <c:pt idx="1480">
                  <c:v>1.8894</c:v>
                </c:pt>
                <c:pt idx="1481">
                  <c:v>1.8894</c:v>
                </c:pt>
                <c:pt idx="1482">
                  <c:v>1.8747</c:v>
                </c:pt>
                <c:pt idx="1483">
                  <c:v>1.865</c:v>
                </c:pt>
                <c:pt idx="1484">
                  <c:v>1.8411000000000002</c:v>
                </c:pt>
                <c:pt idx="1485">
                  <c:v>1.8784999999999998</c:v>
                </c:pt>
                <c:pt idx="1486">
                  <c:v>1.8959999999999999</c:v>
                </c:pt>
                <c:pt idx="1487">
                  <c:v>1.8959999999999999</c:v>
                </c:pt>
                <c:pt idx="1488">
                  <c:v>1.8959999999999999</c:v>
                </c:pt>
                <c:pt idx="1489">
                  <c:v>1.9378</c:v>
                </c:pt>
                <c:pt idx="1490">
                  <c:v>1.9449000000000001</c:v>
                </c:pt>
                <c:pt idx="1491">
                  <c:v>1.9737</c:v>
                </c:pt>
                <c:pt idx="1492">
                  <c:v>2.0019</c:v>
                </c:pt>
                <c:pt idx="1493">
                  <c:v>2.0140000000000002</c:v>
                </c:pt>
                <c:pt idx="1494">
                  <c:v>2.0140000000000002</c:v>
                </c:pt>
                <c:pt idx="1495">
                  <c:v>2.0140000000000002</c:v>
                </c:pt>
                <c:pt idx="1496">
                  <c:v>2.0897000000000001</c:v>
                </c:pt>
                <c:pt idx="1497">
                  <c:v>2.1244000000000001</c:v>
                </c:pt>
                <c:pt idx="1498">
                  <c:v>2.137</c:v>
                </c:pt>
                <c:pt idx="1499">
                  <c:v>2.1524000000000001</c:v>
                </c:pt>
                <c:pt idx="1500">
                  <c:v>2.1372</c:v>
                </c:pt>
                <c:pt idx="1501">
                  <c:v>2.1372</c:v>
                </c:pt>
                <c:pt idx="1502">
                  <c:v>2.1372</c:v>
                </c:pt>
                <c:pt idx="1503">
                  <c:v>2.1606000000000001</c:v>
                </c:pt>
                <c:pt idx="1504">
                  <c:v>2.1727000000000003</c:v>
                </c:pt>
                <c:pt idx="1505">
                  <c:v>2.1682000000000001</c:v>
                </c:pt>
                <c:pt idx="1506">
                  <c:v>2.202</c:v>
                </c:pt>
                <c:pt idx="1507">
                  <c:v>2.2204999999999999</c:v>
                </c:pt>
                <c:pt idx="1508">
                  <c:v>2.2204999999999999</c:v>
                </c:pt>
                <c:pt idx="1509">
                  <c:v>2.2204999999999999</c:v>
                </c:pt>
                <c:pt idx="1510">
                  <c:v>2.2761</c:v>
                </c:pt>
                <c:pt idx="1511">
                  <c:v>2.2965999999999998</c:v>
                </c:pt>
                <c:pt idx="1512">
                  <c:v>2.2886000000000002</c:v>
                </c:pt>
                <c:pt idx="1513">
                  <c:v>2.2494000000000001</c:v>
                </c:pt>
                <c:pt idx="1514">
                  <c:v>2.2734999999999999</c:v>
                </c:pt>
                <c:pt idx="1515">
                  <c:v>2.2734999999999999</c:v>
                </c:pt>
                <c:pt idx="1516">
                  <c:v>2.2734999999999999</c:v>
                </c:pt>
                <c:pt idx="1517">
                  <c:v>2.2484000000000002</c:v>
                </c:pt>
                <c:pt idx="1518">
                  <c:v>2.2770999999999999</c:v>
                </c:pt>
                <c:pt idx="1519">
                  <c:v>2.2724000000000002</c:v>
                </c:pt>
                <c:pt idx="1520">
                  <c:v>2.2963</c:v>
                </c:pt>
                <c:pt idx="1521">
                  <c:v>2.2933000000000003</c:v>
                </c:pt>
                <c:pt idx="1522">
                  <c:v>2.2933000000000003</c:v>
                </c:pt>
                <c:pt idx="1523">
                  <c:v>2.2933000000000003</c:v>
                </c:pt>
                <c:pt idx="1524">
                  <c:v>2.2934000000000001</c:v>
                </c:pt>
                <c:pt idx="1525">
                  <c:v>2.3119999999999998</c:v>
                </c:pt>
                <c:pt idx="1526">
                  <c:v>2.3406000000000002</c:v>
                </c:pt>
                <c:pt idx="1527">
                  <c:v>2.3477999999999999</c:v>
                </c:pt>
                <c:pt idx="1528">
                  <c:v>2.3540000000000001</c:v>
                </c:pt>
                <c:pt idx="1529">
                  <c:v>2.3540000000000001</c:v>
                </c:pt>
                <c:pt idx="1530">
                  <c:v>2.3540000000000001</c:v>
                </c:pt>
                <c:pt idx="1531">
                  <c:v>2.3521999999999998</c:v>
                </c:pt>
                <c:pt idx="1532">
                  <c:v>2.3441999999999998</c:v>
                </c:pt>
                <c:pt idx="1533">
                  <c:v>2.3506</c:v>
                </c:pt>
                <c:pt idx="1534">
                  <c:v>2.3498999999999999</c:v>
                </c:pt>
                <c:pt idx="1535">
                  <c:v>2.3458999999999999</c:v>
                </c:pt>
                <c:pt idx="1536">
                  <c:v>2.3458999999999999</c:v>
                </c:pt>
                <c:pt idx="1537">
                  <c:v>2.3458999999999999</c:v>
                </c:pt>
                <c:pt idx="1538">
                  <c:v>2.3426</c:v>
                </c:pt>
                <c:pt idx="1539">
                  <c:v>2.3468</c:v>
                </c:pt>
                <c:pt idx="1540">
                  <c:v>2.3283</c:v>
                </c:pt>
                <c:pt idx="1541">
                  <c:v>2.3358000000000003</c:v>
                </c:pt>
                <c:pt idx="1542">
                  <c:v>2.3759999999999999</c:v>
                </c:pt>
                <c:pt idx="1543">
                  <c:v>2.3759999999999999</c:v>
                </c:pt>
                <c:pt idx="1544">
                  <c:v>2.3759999999999999</c:v>
                </c:pt>
                <c:pt idx="1545">
                  <c:v>2.3771</c:v>
                </c:pt>
                <c:pt idx="1546">
                  <c:v>2.3719999999999999</c:v>
                </c:pt>
                <c:pt idx="1547">
                  <c:v>2.3763000000000001</c:v>
                </c:pt>
                <c:pt idx="1548">
                  <c:v>2.3828999999999998</c:v>
                </c:pt>
                <c:pt idx="1549">
                  <c:v>2.3822999999999999</c:v>
                </c:pt>
                <c:pt idx="1550">
                  <c:v>2.3822999999999999</c:v>
                </c:pt>
                <c:pt idx="1551">
                  <c:v>2.3822999999999999</c:v>
                </c:pt>
                <c:pt idx="1552">
                  <c:v>2.3906999999999998</c:v>
                </c:pt>
                <c:pt idx="1553">
                  <c:v>2.4046000000000003</c:v>
                </c:pt>
                <c:pt idx="1554">
                  <c:v>2.4407000000000001</c:v>
                </c:pt>
                <c:pt idx="1555">
                  <c:v>2.4548000000000001</c:v>
                </c:pt>
                <c:pt idx="1556">
                  <c:v>2.4666000000000001</c:v>
                </c:pt>
                <c:pt idx="1557">
                  <c:v>2.4666000000000001</c:v>
                </c:pt>
                <c:pt idx="1558">
                  <c:v>2.4666000000000001</c:v>
                </c:pt>
                <c:pt idx="1559">
                  <c:v>2.4474999999999998</c:v>
                </c:pt>
                <c:pt idx="1560">
                  <c:v>2.4417</c:v>
                </c:pt>
                <c:pt idx="1561">
                  <c:v>2.4375</c:v>
                </c:pt>
                <c:pt idx="1562">
                  <c:v>2.4327999999999999</c:v>
                </c:pt>
                <c:pt idx="1563">
                  <c:v>2.4489000000000001</c:v>
                </c:pt>
                <c:pt idx="1564">
                  <c:v>2.4489000000000001</c:v>
                </c:pt>
                <c:pt idx="1565">
                  <c:v>2.4489000000000001</c:v>
                </c:pt>
                <c:pt idx="1566">
                  <c:v>2.4534000000000002</c:v>
                </c:pt>
                <c:pt idx="1567">
                  <c:v>2.4714</c:v>
                </c:pt>
                <c:pt idx="1568">
                  <c:v>2.4943</c:v>
                </c:pt>
                <c:pt idx="1569">
                  <c:v>2.5121000000000002</c:v>
                </c:pt>
                <c:pt idx="1570">
                  <c:v>2.4805999999999999</c:v>
                </c:pt>
                <c:pt idx="1571">
                  <c:v>2.4805999999999999</c:v>
                </c:pt>
                <c:pt idx="1572">
                  <c:v>2.4805999999999999</c:v>
                </c:pt>
                <c:pt idx="1573">
                  <c:v>2.4390999999999998</c:v>
                </c:pt>
                <c:pt idx="1574">
                  <c:v>2.4413</c:v>
                </c:pt>
                <c:pt idx="1575">
                  <c:v>2.4613</c:v>
                </c:pt>
                <c:pt idx="1576">
                  <c:v>2.4363999999999999</c:v>
                </c:pt>
                <c:pt idx="1577">
                  <c:v>2.4224000000000001</c:v>
                </c:pt>
                <c:pt idx="1578">
                  <c:v>2.4224000000000001</c:v>
                </c:pt>
                <c:pt idx="1579">
                  <c:v>2.4224000000000001</c:v>
                </c:pt>
                <c:pt idx="1580">
                  <c:v>2.3897999999999997</c:v>
                </c:pt>
                <c:pt idx="1581">
                  <c:v>2.3895</c:v>
                </c:pt>
                <c:pt idx="1582">
                  <c:v>2.4043999999999999</c:v>
                </c:pt>
                <c:pt idx="1583">
                  <c:v>2.4138000000000002</c:v>
                </c:pt>
                <c:pt idx="1584">
                  <c:v>2.3953000000000002</c:v>
                </c:pt>
                <c:pt idx="1585">
                  <c:v>2.3953000000000002</c:v>
                </c:pt>
                <c:pt idx="1586">
                  <c:v>2.3953000000000002</c:v>
                </c:pt>
                <c:pt idx="1587">
                  <c:v>2.3680000000000003</c:v>
                </c:pt>
                <c:pt idx="1588">
                  <c:v>2.3757999999999999</c:v>
                </c:pt>
                <c:pt idx="1589">
                  <c:v>2.3974000000000002</c:v>
                </c:pt>
                <c:pt idx="1590">
                  <c:v>2.4207000000000001</c:v>
                </c:pt>
                <c:pt idx="1591">
                  <c:v>2.4196</c:v>
                </c:pt>
                <c:pt idx="1592">
                  <c:v>2.4196</c:v>
                </c:pt>
                <c:pt idx="1593">
                  <c:v>2.4196</c:v>
                </c:pt>
                <c:pt idx="1594">
                  <c:v>2.4180999999999999</c:v>
                </c:pt>
                <c:pt idx="1595">
                  <c:v>2.4300000000000002</c:v>
                </c:pt>
                <c:pt idx="1596">
                  <c:v>2.4161000000000001</c:v>
                </c:pt>
                <c:pt idx="1597">
                  <c:v>2.4138000000000002</c:v>
                </c:pt>
                <c:pt idx="1598">
                  <c:v>2.4319999999999999</c:v>
                </c:pt>
                <c:pt idx="1599">
                  <c:v>2.4319999999999999</c:v>
                </c:pt>
                <c:pt idx="1600">
                  <c:v>2.4319999999999999</c:v>
                </c:pt>
                <c:pt idx="1601">
                  <c:v>2.4316999999999998</c:v>
                </c:pt>
                <c:pt idx="1602">
                  <c:v>2.4434</c:v>
                </c:pt>
                <c:pt idx="1603">
                  <c:v>2.4641999999999999</c:v>
                </c:pt>
                <c:pt idx="1604">
                  <c:v>2.4834000000000001</c:v>
                </c:pt>
                <c:pt idx="1605">
                  <c:v>2.5217000000000001</c:v>
                </c:pt>
                <c:pt idx="1606">
                  <c:v>2.5217000000000001</c:v>
                </c:pt>
                <c:pt idx="1607">
                  <c:v>2.5217000000000001</c:v>
                </c:pt>
                <c:pt idx="1608">
                  <c:v>2.5301</c:v>
                </c:pt>
                <c:pt idx="1609">
                  <c:v>2.5270999999999999</c:v>
                </c:pt>
                <c:pt idx="1610">
                  <c:v>2.5620999999999996</c:v>
                </c:pt>
                <c:pt idx="1611">
                  <c:v>2.5472999999999999</c:v>
                </c:pt>
                <c:pt idx="1612">
                  <c:v>2.5697000000000001</c:v>
                </c:pt>
                <c:pt idx="1613">
                  <c:v>2.5697000000000001</c:v>
                </c:pt>
                <c:pt idx="1614">
                  <c:v>2.5697000000000001</c:v>
                </c:pt>
                <c:pt idx="1615">
                  <c:v>2.5761000000000003</c:v>
                </c:pt>
                <c:pt idx="1616">
                  <c:v>2.5787999999999998</c:v>
                </c:pt>
                <c:pt idx="1617">
                  <c:v>2.5814999999999997</c:v>
                </c:pt>
                <c:pt idx="1618">
                  <c:v>2.5641000000000003</c:v>
                </c:pt>
                <c:pt idx="1619">
                  <c:v>2.5673000000000004</c:v>
                </c:pt>
                <c:pt idx="1620">
                  <c:v>2.5673000000000004</c:v>
                </c:pt>
                <c:pt idx="1621">
                  <c:v>2.5673000000000004</c:v>
                </c:pt>
                <c:pt idx="1622">
                  <c:v>2.5575000000000001</c:v>
                </c:pt>
                <c:pt idx="1623">
                  <c:v>2.5457000000000001</c:v>
                </c:pt>
                <c:pt idx="1624">
                  <c:v>2.5337000000000001</c:v>
                </c:pt>
                <c:pt idx="1625">
                  <c:v>2.5243000000000002</c:v>
                </c:pt>
                <c:pt idx="1626">
                  <c:v>2.5433000000000003</c:v>
                </c:pt>
                <c:pt idx="1627">
                  <c:v>2.5433000000000003</c:v>
                </c:pt>
                <c:pt idx="1628">
                  <c:v>2.5433000000000003</c:v>
                </c:pt>
                <c:pt idx="1629">
                  <c:v>2.5356999999999998</c:v>
                </c:pt>
                <c:pt idx="1630">
                  <c:v>2.5099999999999998</c:v>
                </c:pt>
                <c:pt idx="1631">
                  <c:v>2.4915000000000003</c:v>
                </c:pt>
                <c:pt idx="1632">
                  <c:v>2.4969000000000001</c:v>
                </c:pt>
                <c:pt idx="1633">
                  <c:v>2.5147999999999997</c:v>
                </c:pt>
                <c:pt idx="1634">
                  <c:v>2.5147999999999997</c:v>
                </c:pt>
                <c:pt idx="1635">
                  <c:v>2.5147999999999997</c:v>
                </c:pt>
                <c:pt idx="1636">
                  <c:v>2.4752999999999998</c:v>
                </c:pt>
                <c:pt idx="1637">
                  <c:v>2.4805999999999999</c:v>
                </c:pt>
                <c:pt idx="1638">
                  <c:v>2.4842</c:v>
                </c:pt>
                <c:pt idx="1639">
                  <c:v>2.4931000000000001</c:v>
                </c:pt>
                <c:pt idx="1640">
                  <c:v>2.4727000000000001</c:v>
                </c:pt>
                <c:pt idx="1641">
                  <c:v>2.4727000000000001</c:v>
                </c:pt>
                <c:pt idx="1642">
                  <c:v>2.4727000000000001</c:v>
                </c:pt>
                <c:pt idx="1643">
                  <c:v>2.4725000000000001</c:v>
                </c:pt>
                <c:pt idx="1644">
                  <c:v>2.4729000000000001</c:v>
                </c:pt>
                <c:pt idx="1645">
                  <c:v>2.4529000000000001</c:v>
                </c:pt>
                <c:pt idx="1646">
                  <c:v>2.4643000000000002</c:v>
                </c:pt>
                <c:pt idx="1647">
                  <c:v>2.4748999999999999</c:v>
                </c:pt>
                <c:pt idx="1648">
                  <c:v>2.4748999999999999</c:v>
                </c:pt>
                <c:pt idx="1649">
                  <c:v>2.4748999999999999</c:v>
                </c:pt>
                <c:pt idx="1650">
                  <c:v>2.4626999999999999</c:v>
                </c:pt>
                <c:pt idx="1651">
                  <c:v>2.4830999999999999</c:v>
                </c:pt>
                <c:pt idx="1652">
                  <c:v>2.4910000000000001</c:v>
                </c:pt>
                <c:pt idx="1653">
                  <c:v>2.4878</c:v>
                </c:pt>
                <c:pt idx="1654">
                  <c:v>2.4986000000000002</c:v>
                </c:pt>
                <c:pt idx="1655">
                  <c:v>2.4986000000000002</c:v>
                </c:pt>
                <c:pt idx="1656">
                  <c:v>2.4986000000000002</c:v>
                </c:pt>
                <c:pt idx="1657">
                  <c:v>2.5077000000000003</c:v>
                </c:pt>
                <c:pt idx="1658">
                  <c:v>2.4961000000000002</c:v>
                </c:pt>
                <c:pt idx="1659">
                  <c:v>2.4822000000000002</c:v>
                </c:pt>
                <c:pt idx="1660">
                  <c:v>2.4977</c:v>
                </c:pt>
                <c:pt idx="1661">
                  <c:v>2.5491999999999999</c:v>
                </c:pt>
                <c:pt idx="1662">
                  <c:v>2.5491999999999999</c:v>
                </c:pt>
                <c:pt idx="1663">
                  <c:v>2.5491999999999999</c:v>
                </c:pt>
                <c:pt idx="1664">
                  <c:v>2.57</c:v>
                </c:pt>
                <c:pt idx="1665">
                  <c:v>2.5541</c:v>
                </c:pt>
                <c:pt idx="1666">
                  <c:v>2.5590999999999999</c:v>
                </c:pt>
                <c:pt idx="1667">
                  <c:v>2.5749</c:v>
                </c:pt>
                <c:pt idx="1668">
                  <c:v>2.5745999999999998</c:v>
                </c:pt>
                <c:pt idx="1669">
                  <c:v>2.5745999999999998</c:v>
                </c:pt>
                <c:pt idx="1670">
                  <c:v>2.5745999999999998</c:v>
                </c:pt>
                <c:pt idx="1671">
                  <c:v>2.5673000000000004</c:v>
                </c:pt>
                <c:pt idx="1672">
                  <c:v>2.5867</c:v>
                </c:pt>
                <c:pt idx="1673">
                  <c:v>2.5951</c:v>
                </c:pt>
                <c:pt idx="1674">
                  <c:v>2.6094999999999997</c:v>
                </c:pt>
                <c:pt idx="1675">
                  <c:v>2.6094999999999997</c:v>
                </c:pt>
                <c:pt idx="1676">
                  <c:v>2.6094999999999997</c:v>
                </c:pt>
                <c:pt idx="1677">
                  <c:v>2.6094999999999997</c:v>
                </c:pt>
                <c:pt idx="1678">
                  <c:v>2.6025</c:v>
                </c:pt>
                <c:pt idx="1679">
                  <c:v>2.5935000000000001</c:v>
                </c:pt>
                <c:pt idx="1680">
                  <c:v>2.5592999999999999</c:v>
                </c:pt>
                <c:pt idx="1681">
                  <c:v>2.5390999999999999</c:v>
                </c:pt>
                <c:pt idx="1682">
                  <c:v>2.5505</c:v>
                </c:pt>
                <c:pt idx="1683">
                  <c:v>2.5505</c:v>
                </c:pt>
                <c:pt idx="1684">
                  <c:v>2.5505</c:v>
                </c:pt>
                <c:pt idx="1685">
                  <c:v>2.5407999999999999</c:v>
                </c:pt>
                <c:pt idx="1686">
                  <c:v>2.5154000000000001</c:v>
                </c:pt>
                <c:pt idx="1687">
                  <c:v>2.5555000000000003</c:v>
                </c:pt>
                <c:pt idx="1688">
                  <c:v>2.5674000000000001</c:v>
                </c:pt>
                <c:pt idx="1689">
                  <c:v>2.556</c:v>
                </c:pt>
                <c:pt idx="1690">
                  <c:v>2.556</c:v>
                </c:pt>
                <c:pt idx="1691">
                  <c:v>2.556</c:v>
                </c:pt>
                <c:pt idx="1692">
                  <c:v>2.4339</c:v>
                </c:pt>
                <c:pt idx="1693">
                  <c:v>2.4624999999999999</c:v>
                </c:pt>
                <c:pt idx="1694">
                  <c:v>2.5352999999999999</c:v>
                </c:pt>
                <c:pt idx="1695">
                  <c:v>2.6024000000000003</c:v>
                </c:pt>
                <c:pt idx="1696">
                  <c:v>2.5905</c:v>
                </c:pt>
                <c:pt idx="1697">
                  <c:v>2.5905</c:v>
                </c:pt>
                <c:pt idx="1698">
                  <c:v>2.5905</c:v>
                </c:pt>
                <c:pt idx="1699">
                  <c:v>2.5888</c:v>
                </c:pt>
                <c:pt idx="1700">
                  <c:v>2.6036000000000001</c:v>
                </c:pt>
                <c:pt idx="1701">
                  <c:v>2.6180000000000003</c:v>
                </c:pt>
                <c:pt idx="1702">
                  <c:v>2.6323000000000003</c:v>
                </c:pt>
                <c:pt idx="1703">
                  <c:v>2.6426999999999996</c:v>
                </c:pt>
                <c:pt idx="1704">
                  <c:v>2.6426999999999996</c:v>
                </c:pt>
                <c:pt idx="1705">
                  <c:v>2.6426999999999996</c:v>
                </c:pt>
                <c:pt idx="1706">
                  <c:v>2.6686000000000001</c:v>
                </c:pt>
                <c:pt idx="1707">
                  <c:v>2.6642000000000001</c:v>
                </c:pt>
                <c:pt idx="1708">
                  <c:v>2.6587999999999998</c:v>
                </c:pt>
                <c:pt idx="1709">
                  <c:v>2.6519999999999997</c:v>
                </c:pt>
                <c:pt idx="1710">
                  <c:v>2.6663999999999999</c:v>
                </c:pt>
                <c:pt idx="1711">
                  <c:v>2.6663999999999999</c:v>
                </c:pt>
                <c:pt idx="1712">
                  <c:v>2.6663999999999999</c:v>
                </c:pt>
                <c:pt idx="1713">
                  <c:v>2.6880999999999999</c:v>
                </c:pt>
                <c:pt idx="1714">
                  <c:v>2.6773000000000002</c:v>
                </c:pt>
                <c:pt idx="1715">
                  <c:v>2.6847000000000003</c:v>
                </c:pt>
                <c:pt idx="1716">
                  <c:v>2.7029000000000001</c:v>
                </c:pt>
                <c:pt idx="1717">
                  <c:v>2.7007999999999996</c:v>
                </c:pt>
                <c:pt idx="1718">
                  <c:v>2.7007999999999996</c:v>
                </c:pt>
                <c:pt idx="1719">
                  <c:v>2.7007999999999996</c:v>
                </c:pt>
                <c:pt idx="1720">
                  <c:v>2.6560000000000001</c:v>
                </c:pt>
                <c:pt idx="1721">
                  <c:v>2.6482000000000001</c:v>
                </c:pt>
                <c:pt idx="1722">
                  <c:v>2.6496</c:v>
                </c:pt>
                <c:pt idx="1723">
                  <c:v>2.6551</c:v>
                </c:pt>
                <c:pt idx="1724">
                  <c:v>2.6697000000000002</c:v>
                </c:pt>
                <c:pt idx="1725">
                  <c:v>2.6697000000000002</c:v>
                </c:pt>
                <c:pt idx="1726">
                  <c:v>2.6697000000000002</c:v>
                </c:pt>
                <c:pt idx="1727">
                  <c:v>2.6370999999999998</c:v>
                </c:pt>
                <c:pt idx="1728">
                  <c:v>2.6044999999999998</c:v>
                </c:pt>
                <c:pt idx="1729">
                  <c:v>2.6143999999999998</c:v>
                </c:pt>
                <c:pt idx="1730">
                  <c:v>2.6035000000000004</c:v>
                </c:pt>
                <c:pt idx="1731">
                  <c:v>2.6013999999999999</c:v>
                </c:pt>
                <c:pt idx="1732">
                  <c:v>2.6013999999999999</c:v>
                </c:pt>
                <c:pt idx="1733">
                  <c:v>2.6013999999999999</c:v>
                </c:pt>
                <c:pt idx="1734">
                  <c:v>2.5384000000000002</c:v>
                </c:pt>
                <c:pt idx="1735">
                  <c:v>2.5670999999999999</c:v>
                </c:pt>
                <c:pt idx="1736">
                  <c:v>2.5472999999999999</c:v>
                </c:pt>
                <c:pt idx="1737">
                  <c:v>2.5512000000000001</c:v>
                </c:pt>
                <c:pt idx="1738">
                  <c:v>2.5851999999999999</c:v>
                </c:pt>
                <c:pt idx="1739">
                  <c:v>2.5851999999999999</c:v>
                </c:pt>
                <c:pt idx="1740">
                  <c:v>2.5851999999999999</c:v>
                </c:pt>
                <c:pt idx="1741">
                  <c:v>2.5937000000000001</c:v>
                </c:pt>
                <c:pt idx="1742">
                  <c:v>2.6137000000000001</c:v>
                </c:pt>
                <c:pt idx="1743">
                  <c:v>2.6016000000000004</c:v>
                </c:pt>
                <c:pt idx="1744">
                  <c:v>2.5735000000000001</c:v>
                </c:pt>
                <c:pt idx="1745">
                  <c:v>2.6222000000000003</c:v>
                </c:pt>
                <c:pt idx="1746">
                  <c:v>2.6222000000000003</c:v>
                </c:pt>
                <c:pt idx="1747">
                  <c:v>2.6222000000000003</c:v>
                </c:pt>
                <c:pt idx="1748">
                  <c:v>2.6297000000000001</c:v>
                </c:pt>
                <c:pt idx="1749">
                  <c:v>2.6318999999999999</c:v>
                </c:pt>
                <c:pt idx="1750">
                  <c:v>2.6452</c:v>
                </c:pt>
                <c:pt idx="1751">
                  <c:v>2.6581000000000001</c:v>
                </c:pt>
                <c:pt idx="1752">
                  <c:v>2.6556999999999999</c:v>
                </c:pt>
                <c:pt idx="1753">
                  <c:v>2.6556999999999999</c:v>
                </c:pt>
                <c:pt idx="1754">
                  <c:v>2.6556999999999999</c:v>
                </c:pt>
                <c:pt idx="1755">
                  <c:v>2.6349</c:v>
                </c:pt>
                <c:pt idx="1756">
                  <c:v>2.6269</c:v>
                </c:pt>
                <c:pt idx="1757">
                  <c:v>2.6491000000000002</c:v>
                </c:pt>
                <c:pt idx="1758">
                  <c:v>2.6356999999999999</c:v>
                </c:pt>
                <c:pt idx="1759">
                  <c:v>2.6382999999999996</c:v>
                </c:pt>
                <c:pt idx="1760">
                  <c:v>2.6382999999999996</c:v>
                </c:pt>
                <c:pt idx="1761">
                  <c:v>2.6382999999999996</c:v>
                </c:pt>
                <c:pt idx="1762">
                  <c:v>2.6143999999999998</c:v>
                </c:pt>
                <c:pt idx="1763">
                  <c:v>2.613</c:v>
                </c:pt>
                <c:pt idx="1764">
                  <c:v>2.6269999999999998</c:v>
                </c:pt>
                <c:pt idx="1765">
                  <c:v>2.6395999999999997</c:v>
                </c:pt>
                <c:pt idx="1766">
                  <c:v>2.6522000000000001</c:v>
                </c:pt>
                <c:pt idx="1767">
                  <c:v>2.6522000000000001</c:v>
                </c:pt>
                <c:pt idx="1768">
                  <c:v>2.6522000000000001</c:v>
                </c:pt>
                <c:pt idx="1769">
                  <c:v>2.6452999999999998</c:v>
                </c:pt>
                <c:pt idx="1770">
                  <c:v>2.6180000000000003</c:v>
                </c:pt>
                <c:pt idx="1771">
                  <c:v>2.6245999999999996</c:v>
                </c:pt>
                <c:pt idx="1772">
                  <c:v>2.6242000000000001</c:v>
                </c:pt>
                <c:pt idx="1773">
                  <c:v>2.6527999999999996</c:v>
                </c:pt>
                <c:pt idx="1774">
                  <c:v>2.6527999999999996</c:v>
                </c:pt>
                <c:pt idx="1775">
                  <c:v>2.6527999999999996</c:v>
                </c:pt>
                <c:pt idx="1776">
                  <c:v>2.6715</c:v>
                </c:pt>
                <c:pt idx="1777">
                  <c:v>2.6974</c:v>
                </c:pt>
                <c:pt idx="1778">
                  <c:v>2.6901999999999999</c:v>
                </c:pt>
                <c:pt idx="1779">
                  <c:v>2.6944999999999997</c:v>
                </c:pt>
                <c:pt idx="1780">
                  <c:v>2.6786000000000003</c:v>
                </c:pt>
                <c:pt idx="1781">
                  <c:v>2.6786000000000003</c:v>
                </c:pt>
                <c:pt idx="1782">
                  <c:v>2.6786000000000003</c:v>
                </c:pt>
                <c:pt idx="1783">
                  <c:v>2.6176999999999997</c:v>
                </c:pt>
                <c:pt idx="1784">
                  <c:v>2.5836999999999999</c:v>
                </c:pt>
                <c:pt idx="1785">
                  <c:v>2.5792999999999999</c:v>
                </c:pt>
                <c:pt idx="1786">
                  <c:v>2.5832999999999999</c:v>
                </c:pt>
                <c:pt idx="1787">
                  <c:v>2.5739000000000001</c:v>
                </c:pt>
                <c:pt idx="1788">
                  <c:v>2.5739000000000001</c:v>
                </c:pt>
                <c:pt idx="1789">
                  <c:v>2.5739000000000001</c:v>
                </c:pt>
                <c:pt idx="1790">
                  <c:v>2.5717000000000003</c:v>
                </c:pt>
                <c:pt idx="1791">
                  <c:v>2.5885000000000002</c:v>
                </c:pt>
                <c:pt idx="1792">
                  <c:v>2.5960000000000001</c:v>
                </c:pt>
                <c:pt idx="1793">
                  <c:v>2.5832999999999999</c:v>
                </c:pt>
                <c:pt idx="1794">
                  <c:v>2.5976999999999997</c:v>
                </c:pt>
                <c:pt idx="1795">
                  <c:v>2.5976999999999997</c:v>
                </c:pt>
                <c:pt idx="1796">
                  <c:v>2.5976999999999997</c:v>
                </c:pt>
                <c:pt idx="1797">
                  <c:v>2.5855000000000001</c:v>
                </c:pt>
                <c:pt idx="1798">
                  <c:v>2.6061000000000001</c:v>
                </c:pt>
                <c:pt idx="1799">
                  <c:v>2.6187999999999998</c:v>
                </c:pt>
                <c:pt idx="1800">
                  <c:v>2.6179000000000001</c:v>
                </c:pt>
                <c:pt idx="1801">
                  <c:v>2.6348000000000003</c:v>
                </c:pt>
                <c:pt idx="1802">
                  <c:v>2.6348000000000003</c:v>
                </c:pt>
                <c:pt idx="1803">
                  <c:v>2.6348000000000003</c:v>
                </c:pt>
                <c:pt idx="1804">
                  <c:v>2.6404000000000001</c:v>
                </c:pt>
                <c:pt idx="1805">
                  <c:v>2.6073000000000004</c:v>
                </c:pt>
                <c:pt idx="1806">
                  <c:v>2.5797000000000003</c:v>
                </c:pt>
                <c:pt idx="1807">
                  <c:v>2.605</c:v>
                </c:pt>
                <c:pt idx="1808">
                  <c:v>2.6464999999999996</c:v>
                </c:pt>
                <c:pt idx="1809">
                  <c:v>2.6464999999999996</c:v>
                </c:pt>
                <c:pt idx="1810">
                  <c:v>2.6464999999999996</c:v>
                </c:pt>
                <c:pt idx="1811">
                  <c:v>2.6737000000000002</c:v>
                </c:pt>
                <c:pt idx="1812">
                  <c:v>2.6987999999999999</c:v>
                </c:pt>
                <c:pt idx="1813">
                  <c:v>2.6922000000000001</c:v>
                </c:pt>
                <c:pt idx="1814">
                  <c:v>2.7041000000000004</c:v>
                </c:pt>
                <c:pt idx="1815">
                  <c:v>2.7211000000000003</c:v>
                </c:pt>
                <c:pt idx="1816">
                  <c:v>2.7211000000000003</c:v>
                </c:pt>
                <c:pt idx="1817">
                  <c:v>2.7211000000000003</c:v>
                </c:pt>
                <c:pt idx="1818">
                  <c:v>2.7729000000000004</c:v>
                </c:pt>
                <c:pt idx="1819">
                  <c:v>2.7897000000000003</c:v>
                </c:pt>
                <c:pt idx="1820">
                  <c:v>2.7897000000000003</c:v>
                </c:pt>
                <c:pt idx="1821">
                  <c:v>2.8024</c:v>
                </c:pt>
                <c:pt idx="1822">
                  <c:v>2.8374000000000001</c:v>
                </c:pt>
                <c:pt idx="1823">
                  <c:v>2.8374000000000001</c:v>
                </c:pt>
                <c:pt idx="1824">
                  <c:v>2.8374000000000001</c:v>
                </c:pt>
                <c:pt idx="1825">
                  <c:v>2.8831000000000002</c:v>
                </c:pt>
                <c:pt idx="1826">
                  <c:v>2.8879999999999999</c:v>
                </c:pt>
                <c:pt idx="1827">
                  <c:v>2.8879999999999999</c:v>
                </c:pt>
                <c:pt idx="1828">
                  <c:v>2.9295</c:v>
                </c:pt>
                <c:pt idx="1829">
                  <c:v>2.9701</c:v>
                </c:pt>
                <c:pt idx="1830">
                  <c:v>2.9701</c:v>
                </c:pt>
                <c:pt idx="1831">
                  <c:v>2.9701</c:v>
                </c:pt>
                <c:pt idx="1832">
                  <c:v>3.0257000000000001</c:v>
                </c:pt>
                <c:pt idx="1833">
                  <c:v>3.0143</c:v>
                </c:pt>
                <c:pt idx="1834">
                  <c:v>3.0019999999999998</c:v>
                </c:pt>
                <c:pt idx="1835">
                  <c:v>3.0158999999999998</c:v>
                </c:pt>
                <c:pt idx="1836">
                  <c:v>3.0214999999999996</c:v>
                </c:pt>
                <c:pt idx="1837">
                  <c:v>3.0214999999999996</c:v>
                </c:pt>
                <c:pt idx="1838">
                  <c:v>3.0214999999999996</c:v>
                </c:pt>
                <c:pt idx="1839">
                  <c:v>3.0375999999999999</c:v>
                </c:pt>
                <c:pt idx="1840">
                  <c:v>3.0388999999999999</c:v>
                </c:pt>
                <c:pt idx="1841">
                  <c:v>3.0044</c:v>
                </c:pt>
                <c:pt idx="1842">
                  <c:v>3.0650999999999997</c:v>
                </c:pt>
                <c:pt idx="1843">
                  <c:v>3.0773000000000001</c:v>
                </c:pt>
                <c:pt idx="1844">
                  <c:v>3.0773000000000001</c:v>
                </c:pt>
                <c:pt idx="1845">
                  <c:v>3.0773000000000001</c:v>
                </c:pt>
                <c:pt idx="1846">
                  <c:v>3.1118999999999999</c:v>
                </c:pt>
                <c:pt idx="1847">
                  <c:v>3.1010000000000004</c:v>
                </c:pt>
                <c:pt idx="1848">
                  <c:v>3.1073000000000004</c:v>
                </c:pt>
                <c:pt idx="1849">
                  <c:v>3.1926999999999999</c:v>
                </c:pt>
                <c:pt idx="1850">
                  <c:v>3.2383999999999999</c:v>
                </c:pt>
                <c:pt idx="1851">
                  <c:v>3.2383999999999999</c:v>
                </c:pt>
                <c:pt idx="1852">
                  <c:v>3.2383999999999999</c:v>
                </c:pt>
                <c:pt idx="1853">
                  <c:v>3.2719999999999998</c:v>
                </c:pt>
                <c:pt idx="1854">
                  <c:v>3.2839999999999998</c:v>
                </c:pt>
                <c:pt idx="1855">
                  <c:v>3.2667000000000002</c:v>
                </c:pt>
                <c:pt idx="1856">
                  <c:v>3.1962000000000002</c:v>
                </c:pt>
                <c:pt idx="1857">
                  <c:v>3.2212999999999998</c:v>
                </c:pt>
                <c:pt idx="1858">
                  <c:v>3.2212999999999998</c:v>
                </c:pt>
                <c:pt idx="1859">
                  <c:v>3.2212999999999998</c:v>
                </c:pt>
                <c:pt idx="1860">
                  <c:v>3.1855000000000002</c:v>
                </c:pt>
                <c:pt idx="1861">
                  <c:v>3.2007999999999996</c:v>
                </c:pt>
                <c:pt idx="1862">
                  <c:v>3.1639999999999997</c:v>
                </c:pt>
                <c:pt idx="1863">
                  <c:v>3.1682000000000001</c:v>
                </c:pt>
                <c:pt idx="1864">
                  <c:v>3.2185000000000001</c:v>
                </c:pt>
                <c:pt idx="1865">
                  <c:v>3.2185000000000001</c:v>
                </c:pt>
                <c:pt idx="1866">
                  <c:v>3.2185000000000001</c:v>
                </c:pt>
                <c:pt idx="1867">
                  <c:v>3.2342</c:v>
                </c:pt>
                <c:pt idx="1868">
                  <c:v>3.2358999999999996</c:v>
                </c:pt>
                <c:pt idx="1869">
                  <c:v>3.2636000000000003</c:v>
                </c:pt>
                <c:pt idx="1870">
                  <c:v>3.2136</c:v>
                </c:pt>
                <c:pt idx="1871">
                  <c:v>3.2355999999999998</c:v>
                </c:pt>
                <c:pt idx="1872">
                  <c:v>3.2355999999999998</c:v>
                </c:pt>
                <c:pt idx="1873">
                  <c:v>3.2355999999999998</c:v>
                </c:pt>
                <c:pt idx="1874">
                  <c:v>3.2351999999999999</c:v>
                </c:pt>
                <c:pt idx="1875">
                  <c:v>3.2332000000000001</c:v>
                </c:pt>
                <c:pt idx="1876">
                  <c:v>3.2736000000000001</c:v>
                </c:pt>
                <c:pt idx="1877">
                  <c:v>3.3057999999999996</c:v>
                </c:pt>
                <c:pt idx="1878">
                  <c:v>3.3412999999999999</c:v>
                </c:pt>
                <c:pt idx="1879">
                  <c:v>3.3412999999999999</c:v>
                </c:pt>
                <c:pt idx="1880">
                  <c:v>3.3412999999999999</c:v>
                </c:pt>
                <c:pt idx="1881">
                  <c:v>3.3450000000000002</c:v>
                </c:pt>
                <c:pt idx="1882">
                  <c:v>3.3239000000000001</c:v>
                </c:pt>
                <c:pt idx="1883">
                  <c:v>3.3458999999999999</c:v>
                </c:pt>
                <c:pt idx="1884">
                  <c:v>3.3513999999999999</c:v>
                </c:pt>
                <c:pt idx="1885">
                  <c:v>3.3597000000000001</c:v>
                </c:pt>
                <c:pt idx="1886">
                  <c:v>3.3597000000000001</c:v>
                </c:pt>
                <c:pt idx="1887">
                  <c:v>3.3597000000000001</c:v>
                </c:pt>
                <c:pt idx="1888">
                  <c:v>3.3599000000000001</c:v>
                </c:pt>
                <c:pt idx="1889">
                  <c:v>3.3885000000000001</c:v>
                </c:pt>
                <c:pt idx="1890">
                  <c:v>3.3605999999999998</c:v>
                </c:pt>
                <c:pt idx="1891">
                  <c:v>3.3845000000000001</c:v>
                </c:pt>
                <c:pt idx="1892">
                  <c:v>3.3654999999999999</c:v>
                </c:pt>
                <c:pt idx="1893">
                  <c:v>3.3654999999999999</c:v>
                </c:pt>
                <c:pt idx="1894">
                  <c:v>3.3654999999999999</c:v>
                </c:pt>
                <c:pt idx="1895">
                  <c:v>3.3342000000000001</c:v>
                </c:pt>
                <c:pt idx="1896">
                  <c:v>3.3380999999999998</c:v>
                </c:pt>
                <c:pt idx="1897">
                  <c:v>3.3513999999999999</c:v>
                </c:pt>
                <c:pt idx="1898">
                  <c:v>3.3538000000000001</c:v>
                </c:pt>
                <c:pt idx="1899">
                  <c:v>3.3667000000000002</c:v>
                </c:pt>
                <c:pt idx="1900">
                  <c:v>3.3667000000000002</c:v>
                </c:pt>
                <c:pt idx="1901">
                  <c:v>3.3667000000000002</c:v>
                </c:pt>
                <c:pt idx="1902">
                  <c:v>3.3417000000000003</c:v>
                </c:pt>
                <c:pt idx="1903">
                  <c:v>3.3594999999999997</c:v>
                </c:pt>
                <c:pt idx="1904">
                  <c:v>3.3731999999999998</c:v>
                </c:pt>
                <c:pt idx="1905">
                  <c:v>3.3875999999999999</c:v>
                </c:pt>
                <c:pt idx="1906">
                  <c:v>3.4300999999999999</c:v>
                </c:pt>
                <c:pt idx="1907">
                  <c:v>3.4300999999999999</c:v>
                </c:pt>
                <c:pt idx="1908">
                  <c:v>3.4300999999999999</c:v>
                </c:pt>
                <c:pt idx="1909">
                  <c:v>3.4645999999999999</c:v>
                </c:pt>
                <c:pt idx="1910">
                  <c:v>3.4611000000000001</c:v>
                </c:pt>
                <c:pt idx="1911">
                  <c:v>3.4426000000000001</c:v>
                </c:pt>
                <c:pt idx="1912">
                  <c:v>3.4388999999999998</c:v>
                </c:pt>
                <c:pt idx="1913">
                  <c:v>3.4454000000000002</c:v>
                </c:pt>
                <c:pt idx="1914">
                  <c:v>3.4454000000000002</c:v>
                </c:pt>
                <c:pt idx="1915">
                  <c:v>3.4454000000000002</c:v>
                </c:pt>
                <c:pt idx="1916">
                  <c:v>3.4380999999999999</c:v>
                </c:pt>
                <c:pt idx="1917">
                  <c:v>3.4657999999999998</c:v>
                </c:pt>
                <c:pt idx="1918">
                  <c:v>3.4599000000000002</c:v>
                </c:pt>
                <c:pt idx="1919">
                  <c:v>3.4666000000000001</c:v>
                </c:pt>
                <c:pt idx="1920">
                  <c:v>3.4892000000000003</c:v>
                </c:pt>
                <c:pt idx="1921">
                  <c:v>3.4892000000000003</c:v>
                </c:pt>
                <c:pt idx="1922">
                  <c:v>3.4892000000000003</c:v>
                </c:pt>
                <c:pt idx="1923">
                  <c:v>3.5206</c:v>
                </c:pt>
                <c:pt idx="1924">
                  <c:v>3.5085000000000002</c:v>
                </c:pt>
                <c:pt idx="1925">
                  <c:v>3.4414999999999996</c:v>
                </c:pt>
                <c:pt idx="1926">
                  <c:v>3.4386999999999999</c:v>
                </c:pt>
                <c:pt idx="1927">
                  <c:v>3.5052999999999996</c:v>
                </c:pt>
                <c:pt idx="1928">
                  <c:v>3.5052999999999996</c:v>
                </c:pt>
                <c:pt idx="1929">
                  <c:v>3.5052999999999996</c:v>
                </c:pt>
                <c:pt idx="1930">
                  <c:v>3.5087000000000002</c:v>
                </c:pt>
                <c:pt idx="1931">
                  <c:v>3.5054000000000003</c:v>
                </c:pt>
                <c:pt idx="1932">
                  <c:v>3.5292000000000003</c:v>
                </c:pt>
                <c:pt idx="1933">
                  <c:v>3.5345999999999997</c:v>
                </c:pt>
                <c:pt idx="1934">
                  <c:v>3.5379</c:v>
                </c:pt>
                <c:pt idx="1935">
                  <c:v>3.5379</c:v>
                </c:pt>
                <c:pt idx="1936">
                  <c:v>3.5379</c:v>
                </c:pt>
                <c:pt idx="1937">
                  <c:v>3.5186999999999999</c:v>
                </c:pt>
                <c:pt idx="1938">
                  <c:v>3.5198</c:v>
                </c:pt>
                <c:pt idx="1939">
                  <c:v>3.5295000000000001</c:v>
                </c:pt>
                <c:pt idx="1940">
                  <c:v>3.5274000000000001</c:v>
                </c:pt>
                <c:pt idx="1941">
                  <c:v>3.5137999999999998</c:v>
                </c:pt>
                <c:pt idx="1942">
                  <c:v>3.5137999999999998</c:v>
                </c:pt>
                <c:pt idx="1943">
                  <c:v>3.5137999999999998</c:v>
                </c:pt>
                <c:pt idx="1944">
                  <c:v>3.4474999999999998</c:v>
                </c:pt>
                <c:pt idx="1945">
                  <c:v>3.4401999999999999</c:v>
                </c:pt>
                <c:pt idx="1946">
                  <c:v>3.4298999999999999</c:v>
                </c:pt>
                <c:pt idx="1947">
                  <c:v>3.4245000000000001</c:v>
                </c:pt>
                <c:pt idx="1948">
                  <c:v>3.4272000000000005</c:v>
                </c:pt>
                <c:pt idx="1949">
                  <c:v>3.4272000000000005</c:v>
                </c:pt>
                <c:pt idx="1950">
                  <c:v>3.4272000000000005</c:v>
                </c:pt>
                <c:pt idx="1951">
                  <c:v>3.4226000000000001</c:v>
                </c:pt>
                <c:pt idx="1952">
                  <c:v>3.4457</c:v>
                </c:pt>
                <c:pt idx="1953">
                  <c:v>3.4501999999999997</c:v>
                </c:pt>
                <c:pt idx="1954">
                  <c:v>3.4281000000000001</c:v>
                </c:pt>
                <c:pt idx="1955">
                  <c:v>3.4476</c:v>
                </c:pt>
                <c:pt idx="1956">
                  <c:v>3.4476</c:v>
                </c:pt>
                <c:pt idx="1957">
                  <c:v>3.4476</c:v>
                </c:pt>
                <c:pt idx="1958">
                  <c:v>3.4725999999999999</c:v>
                </c:pt>
                <c:pt idx="1959">
                  <c:v>3.4881000000000002</c:v>
                </c:pt>
                <c:pt idx="1960">
                  <c:v>3.4769999999999999</c:v>
                </c:pt>
                <c:pt idx="1961">
                  <c:v>3.4761000000000002</c:v>
                </c:pt>
                <c:pt idx="1962">
                  <c:v>3.4733000000000001</c:v>
                </c:pt>
                <c:pt idx="1963">
                  <c:v>3.4733000000000001</c:v>
                </c:pt>
                <c:pt idx="1964">
                  <c:v>3.4733000000000001</c:v>
                </c:pt>
                <c:pt idx="1965">
                  <c:v>3.4448000000000003</c:v>
                </c:pt>
                <c:pt idx="1966">
                  <c:v>3.4374000000000002</c:v>
                </c:pt>
                <c:pt idx="1967">
                  <c:v>3.4455</c:v>
                </c:pt>
                <c:pt idx="1968">
                  <c:v>3.4420999999999999</c:v>
                </c:pt>
                <c:pt idx="1969">
                  <c:v>3.4119000000000002</c:v>
                </c:pt>
                <c:pt idx="1970">
                  <c:v>3.4119000000000002</c:v>
                </c:pt>
                <c:pt idx="1971">
                  <c:v>3.4119000000000002</c:v>
                </c:pt>
                <c:pt idx="1972">
                  <c:v>3.3686000000000003</c:v>
                </c:pt>
                <c:pt idx="1973">
                  <c:v>3.3527</c:v>
                </c:pt>
                <c:pt idx="1974">
                  <c:v>3.3798000000000004</c:v>
                </c:pt>
                <c:pt idx="1975">
                  <c:v>3.3826999999999998</c:v>
                </c:pt>
                <c:pt idx="1976">
                  <c:v>3.4042000000000003</c:v>
                </c:pt>
                <c:pt idx="1977">
                  <c:v>3.4042000000000003</c:v>
                </c:pt>
                <c:pt idx="1978">
                  <c:v>3.4042000000000003</c:v>
                </c:pt>
                <c:pt idx="1979">
                  <c:v>3.427</c:v>
                </c:pt>
                <c:pt idx="1980">
                  <c:v>3.4158999999999997</c:v>
                </c:pt>
                <c:pt idx="1981">
                  <c:v>3.4015</c:v>
                </c:pt>
                <c:pt idx="1982">
                  <c:v>3.3924000000000003</c:v>
                </c:pt>
                <c:pt idx="1983">
                  <c:v>3.3872000000000004</c:v>
                </c:pt>
                <c:pt idx="1984">
                  <c:v>3.3872000000000004</c:v>
                </c:pt>
                <c:pt idx="1985">
                  <c:v>3.3872000000000004</c:v>
                </c:pt>
                <c:pt idx="1986">
                  <c:v>3.3664000000000001</c:v>
                </c:pt>
                <c:pt idx="1987">
                  <c:v>3.3468999999999998</c:v>
                </c:pt>
                <c:pt idx="1988">
                  <c:v>3.3294999999999999</c:v>
                </c:pt>
                <c:pt idx="1989">
                  <c:v>3.3662000000000001</c:v>
                </c:pt>
                <c:pt idx="1990">
                  <c:v>3.3513000000000002</c:v>
                </c:pt>
                <c:pt idx="1991">
                  <c:v>3.3513000000000002</c:v>
                </c:pt>
                <c:pt idx="1992">
                  <c:v>3.3513000000000002</c:v>
                </c:pt>
                <c:pt idx="1993">
                  <c:v>3.2951999999999999</c:v>
                </c:pt>
                <c:pt idx="1994">
                  <c:v>3.2467999999999999</c:v>
                </c:pt>
                <c:pt idx="1995">
                  <c:v>3.1543999999999999</c:v>
                </c:pt>
                <c:pt idx="1996">
                  <c:v>3.1602999999999999</c:v>
                </c:pt>
                <c:pt idx="1997">
                  <c:v>3.2073</c:v>
                </c:pt>
                <c:pt idx="1998">
                  <c:v>3.2073</c:v>
                </c:pt>
                <c:pt idx="1999">
                  <c:v>3.2073</c:v>
                </c:pt>
                <c:pt idx="2000">
                  <c:v>3.1164999999999998</c:v>
                </c:pt>
                <c:pt idx="2001">
                  <c:v>3.0943999999999998</c:v>
                </c:pt>
                <c:pt idx="2002">
                  <c:v>3.0504000000000002</c:v>
                </c:pt>
                <c:pt idx="2003">
                  <c:v>3.0726999999999998</c:v>
                </c:pt>
                <c:pt idx="2004">
                  <c:v>3.105</c:v>
                </c:pt>
                <c:pt idx="2005">
                  <c:v>3.105</c:v>
                </c:pt>
                <c:pt idx="2006">
                  <c:v>3.105</c:v>
                </c:pt>
                <c:pt idx="2007">
                  <c:v>3.0569000000000002</c:v>
                </c:pt>
                <c:pt idx="2008">
                  <c:v>3.0551999999999997</c:v>
                </c:pt>
                <c:pt idx="2009">
                  <c:v>3.0893999999999999</c:v>
                </c:pt>
                <c:pt idx="2010">
                  <c:v>3.1075999999999997</c:v>
                </c:pt>
                <c:pt idx="2011">
                  <c:v>3.0874999999999999</c:v>
                </c:pt>
                <c:pt idx="2012">
                  <c:v>3.0874999999999999</c:v>
                </c:pt>
                <c:pt idx="2013">
                  <c:v>3.0874999999999999</c:v>
                </c:pt>
                <c:pt idx="2014">
                  <c:v>3.0779000000000001</c:v>
                </c:pt>
                <c:pt idx="2015">
                  <c:v>3.0733999999999999</c:v>
                </c:pt>
                <c:pt idx="2016">
                  <c:v>3.0775999999999999</c:v>
                </c:pt>
                <c:pt idx="2017">
                  <c:v>3.0764999999999998</c:v>
                </c:pt>
                <c:pt idx="2018">
                  <c:v>3.1277999999999997</c:v>
                </c:pt>
                <c:pt idx="2019">
                  <c:v>3.1277999999999997</c:v>
                </c:pt>
                <c:pt idx="2020">
                  <c:v>3.1277999999999997</c:v>
                </c:pt>
                <c:pt idx="2021">
                  <c:v>3.1756000000000002</c:v>
                </c:pt>
                <c:pt idx="2022">
                  <c:v>3.1986000000000003</c:v>
                </c:pt>
                <c:pt idx="2023">
                  <c:v>3.1856999999999998</c:v>
                </c:pt>
                <c:pt idx="2024">
                  <c:v>3.2239999999999998</c:v>
                </c:pt>
                <c:pt idx="2025">
                  <c:v>3.2055000000000002</c:v>
                </c:pt>
                <c:pt idx="2026">
                  <c:v>3.2055000000000002</c:v>
                </c:pt>
                <c:pt idx="2027">
                  <c:v>3.2055000000000002</c:v>
                </c:pt>
                <c:pt idx="2028">
                  <c:v>3.1532999999999998</c:v>
                </c:pt>
                <c:pt idx="2029">
                  <c:v>3.1264999999999996</c:v>
                </c:pt>
                <c:pt idx="2030">
                  <c:v>3.0850999999999997</c:v>
                </c:pt>
                <c:pt idx="2031">
                  <c:v>3.0535000000000001</c:v>
                </c:pt>
                <c:pt idx="2032">
                  <c:v>3.0348999999999999</c:v>
                </c:pt>
                <c:pt idx="2033">
                  <c:v>3.0348999999999999</c:v>
                </c:pt>
                <c:pt idx="2034">
                  <c:v>3.0348999999999999</c:v>
                </c:pt>
                <c:pt idx="2035">
                  <c:v>3.0204000000000004</c:v>
                </c:pt>
                <c:pt idx="2036">
                  <c:v>3.0570999999999997</c:v>
                </c:pt>
                <c:pt idx="2037">
                  <c:v>3.028</c:v>
                </c:pt>
                <c:pt idx="2038">
                  <c:v>3.0495999999999999</c:v>
                </c:pt>
                <c:pt idx="2039">
                  <c:v>3.0838000000000001</c:v>
                </c:pt>
                <c:pt idx="2040">
                  <c:v>3.0838000000000001</c:v>
                </c:pt>
                <c:pt idx="2041">
                  <c:v>3.0838000000000001</c:v>
                </c:pt>
                <c:pt idx="2042">
                  <c:v>3.0502999999999996</c:v>
                </c:pt>
                <c:pt idx="2043">
                  <c:v>3.0457000000000001</c:v>
                </c:pt>
                <c:pt idx="2044">
                  <c:v>3.0436999999999999</c:v>
                </c:pt>
                <c:pt idx="2045">
                  <c:v>3.0446</c:v>
                </c:pt>
                <c:pt idx="2046">
                  <c:v>3.0641000000000003</c:v>
                </c:pt>
                <c:pt idx="2047">
                  <c:v>3.0641000000000003</c:v>
                </c:pt>
                <c:pt idx="2048">
                  <c:v>3.0641000000000003</c:v>
                </c:pt>
                <c:pt idx="2049">
                  <c:v>3.0623</c:v>
                </c:pt>
                <c:pt idx="2050">
                  <c:v>3.0505</c:v>
                </c:pt>
                <c:pt idx="2051">
                  <c:v>3.0312999999999999</c:v>
                </c:pt>
                <c:pt idx="2052">
                  <c:v>3.0048000000000004</c:v>
                </c:pt>
                <c:pt idx="2053">
                  <c:v>2.9789999999999996</c:v>
                </c:pt>
                <c:pt idx="2054">
                  <c:v>2.9789999999999996</c:v>
                </c:pt>
                <c:pt idx="2055">
                  <c:v>2.9789999999999996</c:v>
                </c:pt>
                <c:pt idx="2056">
                  <c:v>2.9583999999999997</c:v>
                </c:pt>
                <c:pt idx="2057">
                  <c:v>2.9230999999999998</c:v>
                </c:pt>
                <c:pt idx="2058">
                  <c:v>2.9249999999999998</c:v>
                </c:pt>
                <c:pt idx="2059">
                  <c:v>2.8976999999999999</c:v>
                </c:pt>
                <c:pt idx="2060">
                  <c:v>2.8792</c:v>
                </c:pt>
                <c:pt idx="2061">
                  <c:v>2.8792</c:v>
                </c:pt>
                <c:pt idx="2062">
                  <c:v>2.8792</c:v>
                </c:pt>
                <c:pt idx="2063">
                  <c:v>2.8564999999999996</c:v>
                </c:pt>
                <c:pt idx="2064">
                  <c:v>2.8668</c:v>
                </c:pt>
                <c:pt idx="2065">
                  <c:v>2.9048000000000003</c:v>
                </c:pt>
                <c:pt idx="2066">
                  <c:v>2.9369000000000001</c:v>
                </c:pt>
                <c:pt idx="2067">
                  <c:v>2.9561000000000002</c:v>
                </c:pt>
                <c:pt idx="2068">
                  <c:v>2.9561000000000002</c:v>
                </c:pt>
                <c:pt idx="2069">
                  <c:v>2.9561000000000002</c:v>
                </c:pt>
                <c:pt idx="2070">
                  <c:v>2.9344000000000001</c:v>
                </c:pt>
                <c:pt idx="2071">
                  <c:v>2.9432</c:v>
                </c:pt>
                <c:pt idx="2072">
                  <c:v>2.9335000000000004</c:v>
                </c:pt>
                <c:pt idx="2073">
                  <c:v>2.9279999999999999</c:v>
                </c:pt>
                <c:pt idx="2074">
                  <c:v>2.9293</c:v>
                </c:pt>
                <c:pt idx="2075">
                  <c:v>2.9293</c:v>
                </c:pt>
                <c:pt idx="2076">
                  <c:v>2.9293</c:v>
                </c:pt>
                <c:pt idx="2077">
                  <c:v>2.9356</c:v>
                </c:pt>
                <c:pt idx="2078">
                  <c:v>2.9472000000000005</c:v>
                </c:pt>
                <c:pt idx="2079">
                  <c:v>2.9345999999999997</c:v>
                </c:pt>
                <c:pt idx="2080">
                  <c:v>2.9086000000000003</c:v>
                </c:pt>
                <c:pt idx="2081">
                  <c:v>2.9079999999999999</c:v>
                </c:pt>
                <c:pt idx="2082">
                  <c:v>2.9079999999999999</c:v>
                </c:pt>
                <c:pt idx="2083">
                  <c:v>2.9079999999999999</c:v>
                </c:pt>
                <c:pt idx="2084">
                  <c:v>2.9377999999999997</c:v>
                </c:pt>
                <c:pt idx="2085">
                  <c:v>2.9157999999999999</c:v>
                </c:pt>
                <c:pt idx="2086">
                  <c:v>2.8966000000000003</c:v>
                </c:pt>
                <c:pt idx="2087">
                  <c:v>2.8954000000000004</c:v>
                </c:pt>
                <c:pt idx="2088">
                  <c:v>2.9020999999999999</c:v>
                </c:pt>
                <c:pt idx="2089">
                  <c:v>2.9020999999999999</c:v>
                </c:pt>
                <c:pt idx="2090">
                  <c:v>2.9020999999999999</c:v>
                </c:pt>
                <c:pt idx="2091">
                  <c:v>2.9086000000000003</c:v>
                </c:pt>
                <c:pt idx="2092">
                  <c:v>2.8815</c:v>
                </c:pt>
                <c:pt idx="2093">
                  <c:v>2.8794</c:v>
                </c:pt>
                <c:pt idx="2094">
                  <c:v>2.9001999999999999</c:v>
                </c:pt>
                <c:pt idx="2095">
                  <c:v>2.9245999999999999</c:v>
                </c:pt>
                <c:pt idx="2096">
                  <c:v>2.9245999999999999</c:v>
                </c:pt>
                <c:pt idx="2097">
                  <c:v>2.9245999999999999</c:v>
                </c:pt>
                <c:pt idx="2098">
                  <c:v>2.9067000000000003</c:v>
                </c:pt>
                <c:pt idx="2099">
                  <c:v>2.9342999999999999</c:v>
                </c:pt>
                <c:pt idx="2100">
                  <c:v>2.9407000000000001</c:v>
                </c:pt>
                <c:pt idx="2101">
                  <c:v>2.9511000000000003</c:v>
                </c:pt>
                <c:pt idx="2102">
                  <c:v>2.9456000000000002</c:v>
                </c:pt>
                <c:pt idx="2103">
                  <c:v>2.9456000000000002</c:v>
                </c:pt>
                <c:pt idx="2104">
                  <c:v>2.9456000000000002</c:v>
                </c:pt>
                <c:pt idx="2105">
                  <c:v>2.9305000000000003</c:v>
                </c:pt>
                <c:pt idx="2106">
                  <c:v>2.8998000000000004</c:v>
                </c:pt>
                <c:pt idx="2107">
                  <c:v>2.9120999999999997</c:v>
                </c:pt>
                <c:pt idx="2108">
                  <c:v>2.8958999999999997</c:v>
                </c:pt>
                <c:pt idx="2109">
                  <c:v>2.9093</c:v>
                </c:pt>
                <c:pt idx="2110">
                  <c:v>2.9093</c:v>
                </c:pt>
                <c:pt idx="2111">
                  <c:v>2.9093</c:v>
                </c:pt>
                <c:pt idx="2112">
                  <c:v>2.9089</c:v>
                </c:pt>
                <c:pt idx="2113">
                  <c:v>2.895</c:v>
                </c:pt>
                <c:pt idx="2114">
                  <c:v>2.9038999999999997</c:v>
                </c:pt>
                <c:pt idx="2115">
                  <c:v>2.8906000000000001</c:v>
                </c:pt>
                <c:pt idx="2116">
                  <c:v>2.9018000000000002</c:v>
                </c:pt>
                <c:pt idx="2117">
                  <c:v>2.9018000000000002</c:v>
                </c:pt>
                <c:pt idx="2118">
                  <c:v>2.9018000000000002</c:v>
                </c:pt>
                <c:pt idx="2119">
                  <c:v>2.9258999999999999</c:v>
                </c:pt>
                <c:pt idx="2120">
                  <c:v>2.9487999999999999</c:v>
                </c:pt>
                <c:pt idx="2121">
                  <c:v>2.9512999999999998</c:v>
                </c:pt>
                <c:pt idx="2122">
                  <c:v>2.9802</c:v>
                </c:pt>
                <c:pt idx="2123">
                  <c:v>3.0055999999999998</c:v>
                </c:pt>
                <c:pt idx="2124">
                  <c:v>3.0055999999999998</c:v>
                </c:pt>
                <c:pt idx="2125">
                  <c:v>3.0055999999999998</c:v>
                </c:pt>
                <c:pt idx="2126">
                  <c:v>3.0167999999999999</c:v>
                </c:pt>
                <c:pt idx="2127">
                  <c:v>2.9941000000000004</c:v>
                </c:pt>
                <c:pt idx="2128">
                  <c:v>3.0065</c:v>
                </c:pt>
                <c:pt idx="2129">
                  <c:v>3.0592000000000001</c:v>
                </c:pt>
                <c:pt idx="2130">
                  <c:v>3.0962999999999998</c:v>
                </c:pt>
                <c:pt idx="2131">
                  <c:v>3.0962999999999998</c:v>
                </c:pt>
                <c:pt idx="2132">
                  <c:v>3.0962999999999998</c:v>
                </c:pt>
                <c:pt idx="2133">
                  <c:v>3.0929000000000002</c:v>
                </c:pt>
                <c:pt idx="2134">
                  <c:v>3.0676999999999999</c:v>
                </c:pt>
                <c:pt idx="2135">
                  <c:v>3.0780000000000003</c:v>
                </c:pt>
                <c:pt idx="2136">
                  <c:v>3.0635000000000003</c:v>
                </c:pt>
                <c:pt idx="2137">
                  <c:v>3.0825</c:v>
                </c:pt>
                <c:pt idx="2138">
                  <c:v>3.0825</c:v>
                </c:pt>
                <c:pt idx="2139">
                  <c:v>3.0825</c:v>
                </c:pt>
                <c:pt idx="2140">
                  <c:v>3.0766000000000004</c:v>
                </c:pt>
                <c:pt idx="2141">
                  <c:v>3.0529999999999999</c:v>
                </c:pt>
                <c:pt idx="2142">
                  <c:v>3.0630999999999999</c:v>
                </c:pt>
                <c:pt idx="2143">
                  <c:v>3.0488</c:v>
                </c:pt>
                <c:pt idx="2144">
                  <c:v>3.0276000000000001</c:v>
                </c:pt>
                <c:pt idx="2145">
                  <c:v>3.0276000000000001</c:v>
                </c:pt>
                <c:pt idx="2146">
                  <c:v>3.0276000000000001</c:v>
                </c:pt>
                <c:pt idx="2147">
                  <c:v>2.99</c:v>
                </c:pt>
                <c:pt idx="2148">
                  <c:v>3.0108999999999999</c:v>
                </c:pt>
                <c:pt idx="2149">
                  <c:v>3.0007000000000001</c:v>
                </c:pt>
                <c:pt idx="2150">
                  <c:v>2.9914000000000001</c:v>
                </c:pt>
                <c:pt idx="2151">
                  <c:v>3.0074000000000001</c:v>
                </c:pt>
                <c:pt idx="2152">
                  <c:v>3.0074000000000001</c:v>
                </c:pt>
                <c:pt idx="2153">
                  <c:v>3.0074000000000001</c:v>
                </c:pt>
                <c:pt idx="2154">
                  <c:v>3.0281000000000002</c:v>
                </c:pt>
                <c:pt idx="2155">
                  <c:v>3.032</c:v>
                </c:pt>
                <c:pt idx="2156">
                  <c:v>3.0332999999999997</c:v>
                </c:pt>
                <c:pt idx="2157">
                  <c:v>3.0488999999999997</c:v>
                </c:pt>
                <c:pt idx="2158">
                  <c:v>3.0632000000000001</c:v>
                </c:pt>
                <c:pt idx="2159">
                  <c:v>3.0632000000000001</c:v>
                </c:pt>
                <c:pt idx="2160">
                  <c:v>3.0632000000000001</c:v>
                </c:pt>
                <c:pt idx="2161">
                  <c:v>3.0606</c:v>
                </c:pt>
                <c:pt idx="2162">
                  <c:v>3.0531000000000001</c:v>
                </c:pt>
                <c:pt idx="2163">
                  <c:v>3.0585000000000004</c:v>
                </c:pt>
                <c:pt idx="2164">
                  <c:v>3.0543999999999998</c:v>
                </c:pt>
                <c:pt idx="2165">
                  <c:v>3.0632999999999999</c:v>
                </c:pt>
                <c:pt idx="2166">
                  <c:v>3.0632999999999999</c:v>
                </c:pt>
                <c:pt idx="2167">
                  <c:v>3.0632999999999999</c:v>
                </c:pt>
                <c:pt idx="2168">
                  <c:v>3.0669</c:v>
                </c:pt>
                <c:pt idx="2169">
                  <c:v>3.0739999999999998</c:v>
                </c:pt>
                <c:pt idx="2170">
                  <c:v>3.0619999999999998</c:v>
                </c:pt>
                <c:pt idx="2171">
                  <c:v>3.0682</c:v>
                </c:pt>
                <c:pt idx="2172">
                  <c:v>3.0676000000000001</c:v>
                </c:pt>
                <c:pt idx="2173">
                  <c:v>3.0676000000000001</c:v>
                </c:pt>
                <c:pt idx="2174">
                  <c:v>3.0676000000000001</c:v>
                </c:pt>
                <c:pt idx="2175">
                  <c:v>3.0723000000000003</c:v>
                </c:pt>
                <c:pt idx="2176">
                  <c:v>3.0394999999999999</c:v>
                </c:pt>
                <c:pt idx="2177">
                  <c:v>3.0498000000000003</c:v>
                </c:pt>
                <c:pt idx="2178">
                  <c:v>3.0655999999999999</c:v>
                </c:pt>
                <c:pt idx="2179">
                  <c:v>3.0739000000000001</c:v>
                </c:pt>
                <c:pt idx="2180">
                  <c:v>3.0739000000000001</c:v>
                </c:pt>
                <c:pt idx="2181">
                  <c:v>3.0739000000000001</c:v>
                </c:pt>
                <c:pt idx="2182">
                  <c:v>3.0893000000000002</c:v>
                </c:pt>
                <c:pt idx="2183">
                  <c:v>3.1043000000000003</c:v>
                </c:pt>
                <c:pt idx="2184">
                  <c:v>3.1339999999999999</c:v>
                </c:pt>
                <c:pt idx="2185">
                  <c:v>3.1383999999999999</c:v>
                </c:pt>
                <c:pt idx="2186">
                  <c:v>3.1383999999999999</c:v>
                </c:pt>
                <c:pt idx="2187">
                  <c:v>3.1383999999999999</c:v>
                </c:pt>
                <c:pt idx="2188">
                  <c:v>3.1383999999999999</c:v>
                </c:pt>
                <c:pt idx="2189">
                  <c:v>3.1661000000000001</c:v>
                </c:pt>
                <c:pt idx="2190">
                  <c:v>3.1467000000000001</c:v>
                </c:pt>
                <c:pt idx="2191">
                  <c:v>3.1520999999999999</c:v>
                </c:pt>
                <c:pt idx="2192">
                  <c:v>3.1493000000000002</c:v>
                </c:pt>
                <c:pt idx="2193">
                  <c:v>3.1493000000000002</c:v>
                </c:pt>
                <c:pt idx="2194">
                  <c:v>3.1493000000000002</c:v>
                </c:pt>
                <c:pt idx="2195">
                  <c:v>3.1493000000000002</c:v>
                </c:pt>
                <c:pt idx="2196">
                  <c:v>3.1364999999999998</c:v>
                </c:pt>
                <c:pt idx="2197">
                  <c:v>3.1957</c:v>
                </c:pt>
                <c:pt idx="2198">
                  <c:v>3.2141000000000002</c:v>
                </c:pt>
                <c:pt idx="2199">
                  <c:v>3.2319999999999998</c:v>
                </c:pt>
                <c:pt idx="2200">
                  <c:v>3.2286000000000001</c:v>
                </c:pt>
                <c:pt idx="2201">
                  <c:v>3.2286000000000001</c:v>
                </c:pt>
                <c:pt idx="2202">
                  <c:v>3.2286000000000001</c:v>
                </c:pt>
                <c:pt idx="2203">
                  <c:v>3.2261000000000002</c:v>
                </c:pt>
                <c:pt idx="2204">
                  <c:v>3.2212999999999998</c:v>
                </c:pt>
                <c:pt idx="2205">
                  <c:v>3.1966000000000001</c:v>
                </c:pt>
                <c:pt idx="2206">
                  <c:v>3.2182999999999997</c:v>
                </c:pt>
                <c:pt idx="2207">
                  <c:v>3.2177999999999995</c:v>
                </c:pt>
                <c:pt idx="2208">
                  <c:v>3.2177999999999995</c:v>
                </c:pt>
                <c:pt idx="2209">
                  <c:v>3.2177999999999995</c:v>
                </c:pt>
                <c:pt idx="2210">
                  <c:v>3.2160000000000002</c:v>
                </c:pt>
                <c:pt idx="2211">
                  <c:v>3.2218</c:v>
                </c:pt>
                <c:pt idx="2212">
                  <c:v>3.2258</c:v>
                </c:pt>
                <c:pt idx="2213">
                  <c:v>3.2258</c:v>
                </c:pt>
                <c:pt idx="2214">
                  <c:v>3.2533999999999996</c:v>
                </c:pt>
                <c:pt idx="2215">
                  <c:v>3.2533999999999996</c:v>
                </c:pt>
                <c:pt idx="2216">
                  <c:v>3.2533999999999996</c:v>
                </c:pt>
                <c:pt idx="2217">
                  <c:v>3.2675000000000001</c:v>
                </c:pt>
                <c:pt idx="2218">
                  <c:v>3.266</c:v>
                </c:pt>
                <c:pt idx="2219">
                  <c:v>3.2126999999999999</c:v>
                </c:pt>
                <c:pt idx="2220">
                  <c:v>3.1679000000000004</c:v>
                </c:pt>
                <c:pt idx="2221">
                  <c:v>3.1619000000000002</c:v>
                </c:pt>
                <c:pt idx="2222">
                  <c:v>3.1619000000000002</c:v>
                </c:pt>
                <c:pt idx="2223">
                  <c:v>3.1619000000000002</c:v>
                </c:pt>
                <c:pt idx="2224">
                  <c:v>3.1480999999999999</c:v>
                </c:pt>
                <c:pt idx="2225">
                  <c:v>3.1425000000000001</c:v>
                </c:pt>
                <c:pt idx="2226">
                  <c:v>3.1587000000000001</c:v>
                </c:pt>
                <c:pt idx="2227">
                  <c:v>3.1966000000000001</c:v>
                </c:pt>
                <c:pt idx="2228">
                  <c:v>3.2048000000000001</c:v>
                </c:pt>
                <c:pt idx="2229">
                  <c:v>3.2048000000000001</c:v>
                </c:pt>
                <c:pt idx="2230">
                  <c:v>3.2048000000000001</c:v>
                </c:pt>
                <c:pt idx="2231">
                  <c:v>3.2042000000000002</c:v>
                </c:pt>
                <c:pt idx="2232">
                  <c:v>3.2083999999999997</c:v>
                </c:pt>
                <c:pt idx="2233">
                  <c:v>3.222</c:v>
                </c:pt>
                <c:pt idx="2234">
                  <c:v>3.2414000000000001</c:v>
                </c:pt>
                <c:pt idx="2235">
                  <c:v>3.2245999999999997</c:v>
                </c:pt>
                <c:pt idx="2236">
                  <c:v>3.2245999999999997</c:v>
                </c:pt>
                <c:pt idx="2237">
                  <c:v>3.2245999999999997</c:v>
                </c:pt>
                <c:pt idx="2238">
                  <c:v>3.2294</c:v>
                </c:pt>
                <c:pt idx="2239">
                  <c:v>3.1949999999999998</c:v>
                </c:pt>
                <c:pt idx="2240">
                  <c:v>3.19</c:v>
                </c:pt>
                <c:pt idx="2241">
                  <c:v>3.1680000000000001</c:v>
                </c:pt>
                <c:pt idx="2242">
                  <c:v>3.214</c:v>
                </c:pt>
                <c:pt idx="2243">
                  <c:v>3.214</c:v>
                </c:pt>
                <c:pt idx="2244">
                  <c:v>3.214</c:v>
                </c:pt>
                <c:pt idx="2245">
                  <c:v>3.2201999999999997</c:v>
                </c:pt>
                <c:pt idx="2246">
                  <c:v>3.2085000000000004</c:v>
                </c:pt>
                <c:pt idx="2247">
                  <c:v>3.2031999999999998</c:v>
                </c:pt>
                <c:pt idx="2248">
                  <c:v>3.2004999999999999</c:v>
                </c:pt>
                <c:pt idx="2249">
                  <c:v>3.2123000000000004</c:v>
                </c:pt>
                <c:pt idx="2250">
                  <c:v>3.2123000000000004</c:v>
                </c:pt>
                <c:pt idx="2251">
                  <c:v>3.2123000000000004</c:v>
                </c:pt>
                <c:pt idx="2252">
                  <c:v>3.1732</c:v>
                </c:pt>
                <c:pt idx="2253">
                  <c:v>3.1819000000000002</c:v>
                </c:pt>
                <c:pt idx="2254">
                  <c:v>3.1983999999999999</c:v>
                </c:pt>
                <c:pt idx="2255">
                  <c:v>3.2016000000000004</c:v>
                </c:pt>
                <c:pt idx="2256">
                  <c:v>3.2004999999999999</c:v>
                </c:pt>
                <c:pt idx="2257">
                  <c:v>3.2004999999999999</c:v>
                </c:pt>
                <c:pt idx="2258">
                  <c:v>3.2004999999999999</c:v>
                </c:pt>
                <c:pt idx="2259">
                  <c:v>3.2067999999999999</c:v>
                </c:pt>
                <c:pt idx="2260">
                  <c:v>3.2168999999999999</c:v>
                </c:pt>
                <c:pt idx="2261">
                  <c:v>3.2285000000000004</c:v>
                </c:pt>
                <c:pt idx="2262">
                  <c:v>3.2281999999999997</c:v>
                </c:pt>
                <c:pt idx="2263">
                  <c:v>3.2363999999999997</c:v>
                </c:pt>
                <c:pt idx="2264">
                  <c:v>3.2363999999999997</c:v>
                </c:pt>
                <c:pt idx="2265">
                  <c:v>3.2363999999999997</c:v>
                </c:pt>
                <c:pt idx="2266">
                  <c:v>3.2455000000000003</c:v>
                </c:pt>
                <c:pt idx="2267">
                  <c:v>3.2736999999999998</c:v>
                </c:pt>
                <c:pt idx="2268">
                  <c:v>3.2699000000000003</c:v>
                </c:pt>
                <c:pt idx="2269">
                  <c:v>3.2772000000000001</c:v>
                </c:pt>
                <c:pt idx="2270">
                  <c:v>3.2839</c:v>
                </c:pt>
                <c:pt idx="2271">
                  <c:v>3.2839</c:v>
                </c:pt>
                <c:pt idx="2272">
                  <c:v>3.2839</c:v>
                </c:pt>
                <c:pt idx="2273">
                  <c:v>3.2810000000000001</c:v>
                </c:pt>
                <c:pt idx="2274">
                  <c:v>3.2637</c:v>
                </c:pt>
                <c:pt idx="2275">
                  <c:v>3.2798000000000003</c:v>
                </c:pt>
                <c:pt idx="2276">
                  <c:v>3.2714999999999996</c:v>
                </c:pt>
                <c:pt idx="2277">
                  <c:v>3.2631999999999999</c:v>
                </c:pt>
                <c:pt idx="2278">
                  <c:v>3.2631999999999999</c:v>
                </c:pt>
                <c:pt idx="2279">
                  <c:v>3.2631999999999999</c:v>
                </c:pt>
                <c:pt idx="2280">
                  <c:v>3.2966000000000002</c:v>
                </c:pt>
                <c:pt idx="2281">
                  <c:v>3.2967</c:v>
                </c:pt>
                <c:pt idx="2282">
                  <c:v>3.3130000000000002</c:v>
                </c:pt>
                <c:pt idx="2283">
                  <c:v>3.3007999999999997</c:v>
                </c:pt>
                <c:pt idx="2284">
                  <c:v>3.3075999999999999</c:v>
                </c:pt>
                <c:pt idx="2285">
                  <c:v>3.3075999999999999</c:v>
                </c:pt>
                <c:pt idx="2286">
                  <c:v>3.3075999999999999</c:v>
                </c:pt>
                <c:pt idx="2287">
                  <c:v>3.3005</c:v>
                </c:pt>
                <c:pt idx="2288">
                  <c:v>3.3125</c:v>
                </c:pt>
                <c:pt idx="2289">
                  <c:v>3.3331999999999997</c:v>
                </c:pt>
                <c:pt idx="2290">
                  <c:v>3.3311999999999999</c:v>
                </c:pt>
                <c:pt idx="2291">
                  <c:v>3.3331</c:v>
                </c:pt>
                <c:pt idx="2292">
                  <c:v>3.3331</c:v>
                </c:pt>
                <c:pt idx="2293">
                  <c:v>3.3331</c:v>
                </c:pt>
                <c:pt idx="2294">
                  <c:v>3.3423000000000003</c:v>
                </c:pt>
                <c:pt idx="2295">
                  <c:v>3.3494000000000002</c:v>
                </c:pt>
                <c:pt idx="2296">
                  <c:v>3.3789999999999996</c:v>
                </c:pt>
                <c:pt idx="2297">
                  <c:v>3.3788999999999998</c:v>
                </c:pt>
                <c:pt idx="2298">
                  <c:v>3.3845000000000001</c:v>
                </c:pt>
                <c:pt idx="2299">
                  <c:v>3.3845000000000001</c:v>
                </c:pt>
                <c:pt idx="2300">
                  <c:v>3.3845000000000001</c:v>
                </c:pt>
                <c:pt idx="2301">
                  <c:v>3.3782000000000001</c:v>
                </c:pt>
                <c:pt idx="2302">
                  <c:v>3.4105000000000003</c:v>
                </c:pt>
                <c:pt idx="2303">
                  <c:v>3.4331999999999998</c:v>
                </c:pt>
                <c:pt idx="2304">
                  <c:v>3.4396</c:v>
                </c:pt>
                <c:pt idx="2305">
                  <c:v>3.4117000000000002</c:v>
                </c:pt>
                <c:pt idx="2306">
                  <c:v>3.4117000000000002</c:v>
                </c:pt>
                <c:pt idx="2307">
                  <c:v>3.4117000000000002</c:v>
                </c:pt>
                <c:pt idx="2308">
                  <c:v>3.4045999999999998</c:v>
                </c:pt>
                <c:pt idx="2309">
                  <c:v>3.3919000000000001</c:v>
                </c:pt>
                <c:pt idx="2310">
                  <c:v>3.3438999999999997</c:v>
                </c:pt>
                <c:pt idx="2311">
                  <c:v>3.3494999999999999</c:v>
                </c:pt>
                <c:pt idx="2312">
                  <c:v>3.3712</c:v>
                </c:pt>
                <c:pt idx="2313">
                  <c:v>3.3712</c:v>
                </c:pt>
                <c:pt idx="2314">
                  <c:v>3.3712</c:v>
                </c:pt>
                <c:pt idx="2315">
                  <c:v>3.3401000000000001</c:v>
                </c:pt>
                <c:pt idx="2316">
                  <c:v>3.3206000000000002</c:v>
                </c:pt>
                <c:pt idx="2317">
                  <c:v>3.3141000000000003</c:v>
                </c:pt>
                <c:pt idx="2318">
                  <c:v>3.3251999999999997</c:v>
                </c:pt>
                <c:pt idx="2319">
                  <c:v>3.3304</c:v>
                </c:pt>
                <c:pt idx="2320">
                  <c:v>3.3304</c:v>
                </c:pt>
                <c:pt idx="2321">
                  <c:v>3.3304</c:v>
                </c:pt>
                <c:pt idx="2322">
                  <c:v>3.3149000000000002</c:v>
                </c:pt>
                <c:pt idx="2323">
                  <c:v>3.3113999999999999</c:v>
                </c:pt>
                <c:pt idx="2324">
                  <c:v>3.3138000000000001</c:v>
                </c:pt>
                <c:pt idx="2325">
                  <c:v>3.3360000000000003</c:v>
                </c:pt>
                <c:pt idx="2326">
                  <c:v>3.3460000000000001</c:v>
                </c:pt>
                <c:pt idx="2327">
                  <c:v>3.3460000000000001</c:v>
                </c:pt>
                <c:pt idx="2328">
                  <c:v>3.3460000000000001</c:v>
                </c:pt>
                <c:pt idx="2329">
                  <c:v>3.3793000000000002</c:v>
                </c:pt>
                <c:pt idx="2330">
                  <c:v>3.3881000000000001</c:v>
                </c:pt>
                <c:pt idx="2331">
                  <c:v>3.3982999999999999</c:v>
                </c:pt>
                <c:pt idx="2332">
                  <c:v>3.4279999999999999</c:v>
                </c:pt>
                <c:pt idx="2333">
                  <c:v>3.4095999999999997</c:v>
                </c:pt>
                <c:pt idx="2334">
                  <c:v>3.4095999999999997</c:v>
                </c:pt>
                <c:pt idx="2335">
                  <c:v>3.4095999999999997</c:v>
                </c:pt>
                <c:pt idx="2336">
                  <c:v>3.4066000000000001</c:v>
                </c:pt>
                <c:pt idx="2337">
                  <c:v>3.4167000000000001</c:v>
                </c:pt>
                <c:pt idx="2338">
                  <c:v>3.4245999999999999</c:v>
                </c:pt>
                <c:pt idx="2339">
                  <c:v>3.4186999999999999</c:v>
                </c:pt>
                <c:pt idx="2340">
                  <c:v>3.4364999999999997</c:v>
                </c:pt>
                <c:pt idx="2341">
                  <c:v>3.4364999999999997</c:v>
                </c:pt>
                <c:pt idx="2342">
                  <c:v>3.4364999999999997</c:v>
                </c:pt>
                <c:pt idx="2343">
                  <c:v>3.4539</c:v>
                </c:pt>
                <c:pt idx="2344">
                  <c:v>3.4637000000000002</c:v>
                </c:pt>
                <c:pt idx="2345">
                  <c:v>3.4937</c:v>
                </c:pt>
                <c:pt idx="2346">
                  <c:v>3.4874000000000001</c:v>
                </c:pt>
                <c:pt idx="2347">
                  <c:v>3.4814999999999996</c:v>
                </c:pt>
                <c:pt idx="2348">
                  <c:v>3.4814999999999996</c:v>
                </c:pt>
                <c:pt idx="2349">
                  <c:v>3.4814999999999996</c:v>
                </c:pt>
                <c:pt idx="2350">
                  <c:v>3.4695</c:v>
                </c:pt>
                <c:pt idx="2351">
                  <c:v>3.4906000000000001</c:v>
                </c:pt>
                <c:pt idx="2352">
                  <c:v>3.4950000000000001</c:v>
                </c:pt>
                <c:pt idx="2353">
                  <c:v>3.4937</c:v>
                </c:pt>
                <c:pt idx="2354">
                  <c:v>3.5202</c:v>
                </c:pt>
                <c:pt idx="2355">
                  <c:v>3.5202</c:v>
                </c:pt>
                <c:pt idx="2356">
                  <c:v>3.5202</c:v>
                </c:pt>
                <c:pt idx="2357">
                  <c:v>3.5355000000000003</c:v>
                </c:pt>
                <c:pt idx="2358">
                  <c:v>3.5413000000000001</c:v>
                </c:pt>
                <c:pt idx="2359">
                  <c:v>3.5551999999999997</c:v>
                </c:pt>
                <c:pt idx="2360">
                  <c:v>3.5395999999999996</c:v>
                </c:pt>
                <c:pt idx="2361">
                  <c:v>3.5660000000000003</c:v>
                </c:pt>
                <c:pt idx="2362">
                  <c:v>3.5660000000000003</c:v>
                </c:pt>
                <c:pt idx="2363">
                  <c:v>3.5660000000000003</c:v>
                </c:pt>
                <c:pt idx="2364">
                  <c:v>3.5580000000000003</c:v>
                </c:pt>
                <c:pt idx="2365">
                  <c:v>3.5506000000000002</c:v>
                </c:pt>
                <c:pt idx="2366">
                  <c:v>3.5362999999999998</c:v>
                </c:pt>
                <c:pt idx="2367">
                  <c:v>3.5049000000000001</c:v>
                </c:pt>
                <c:pt idx="2368">
                  <c:v>3.5493000000000001</c:v>
                </c:pt>
                <c:pt idx="2369">
                  <c:v>3.5493000000000001</c:v>
                </c:pt>
                <c:pt idx="2370">
                  <c:v>3.5493000000000001</c:v>
                </c:pt>
                <c:pt idx="2371">
                  <c:v>3.5629000000000004</c:v>
                </c:pt>
                <c:pt idx="2372">
                  <c:v>3.5589999999999997</c:v>
                </c:pt>
                <c:pt idx="2373">
                  <c:v>3.5482</c:v>
                </c:pt>
                <c:pt idx="2374">
                  <c:v>3.5261</c:v>
                </c:pt>
                <c:pt idx="2375">
                  <c:v>3.5414999999999996</c:v>
                </c:pt>
                <c:pt idx="2376">
                  <c:v>3.5414999999999996</c:v>
                </c:pt>
                <c:pt idx="2377">
                  <c:v>3.5414999999999996</c:v>
                </c:pt>
                <c:pt idx="2378">
                  <c:v>3.5666000000000002</c:v>
                </c:pt>
                <c:pt idx="2379">
                  <c:v>3.5638000000000001</c:v>
                </c:pt>
                <c:pt idx="2380">
                  <c:v>3.5750000000000002</c:v>
                </c:pt>
                <c:pt idx="2381">
                  <c:v>3.5872000000000002</c:v>
                </c:pt>
                <c:pt idx="2382">
                  <c:v>3.5912999999999999</c:v>
                </c:pt>
                <c:pt idx="2383">
                  <c:v>3.5912999999999999</c:v>
                </c:pt>
                <c:pt idx="2384">
                  <c:v>3.5912999999999999</c:v>
                </c:pt>
                <c:pt idx="2385">
                  <c:v>3.589</c:v>
                </c:pt>
                <c:pt idx="2386">
                  <c:v>3.5866000000000002</c:v>
                </c:pt>
                <c:pt idx="2387">
                  <c:v>3.5594999999999999</c:v>
                </c:pt>
                <c:pt idx="2388">
                  <c:v>3.5416000000000003</c:v>
                </c:pt>
                <c:pt idx="2389">
                  <c:v>3.5529000000000002</c:v>
                </c:pt>
                <c:pt idx="2390">
                  <c:v>3.5529000000000002</c:v>
                </c:pt>
                <c:pt idx="2391">
                  <c:v>3.5529000000000002</c:v>
                </c:pt>
                <c:pt idx="2392">
                  <c:v>3.5673000000000004</c:v>
                </c:pt>
                <c:pt idx="2393">
                  <c:v>3.5707999999999998</c:v>
                </c:pt>
                <c:pt idx="2394">
                  <c:v>3.5794999999999999</c:v>
                </c:pt>
                <c:pt idx="2395">
                  <c:v>3.5611000000000002</c:v>
                </c:pt>
                <c:pt idx="2396">
                  <c:v>3.5998000000000001</c:v>
                </c:pt>
                <c:pt idx="2397">
                  <c:v>3.5998000000000001</c:v>
                </c:pt>
                <c:pt idx="2398">
                  <c:v>3.5998000000000001</c:v>
                </c:pt>
                <c:pt idx="2399">
                  <c:v>3.5947000000000005</c:v>
                </c:pt>
                <c:pt idx="2400">
                  <c:v>3.5950000000000002</c:v>
                </c:pt>
                <c:pt idx="2401">
                  <c:v>3.6101000000000001</c:v>
                </c:pt>
                <c:pt idx="2402">
                  <c:v>3.6420999999999997</c:v>
                </c:pt>
                <c:pt idx="2403">
                  <c:v>3.6323000000000003</c:v>
                </c:pt>
                <c:pt idx="2404">
                  <c:v>3.6323000000000003</c:v>
                </c:pt>
                <c:pt idx="2405">
                  <c:v>3.6323000000000003</c:v>
                </c:pt>
                <c:pt idx="2406">
                  <c:v>3.6423000000000001</c:v>
                </c:pt>
                <c:pt idx="2407">
                  <c:v>3.6414999999999997</c:v>
                </c:pt>
                <c:pt idx="2408">
                  <c:v>3.6560000000000001</c:v>
                </c:pt>
                <c:pt idx="2409">
                  <c:v>3.6633999999999998</c:v>
                </c:pt>
                <c:pt idx="2410">
                  <c:v>3.6556999999999999</c:v>
                </c:pt>
                <c:pt idx="2411">
                  <c:v>3.6556999999999999</c:v>
                </c:pt>
                <c:pt idx="2412">
                  <c:v>3.6556999999999999</c:v>
                </c:pt>
                <c:pt idx="2413">
                  <c:v>3.6442999999999999</c:v>
                </c:pt>
                <c:pt idx="2414">
                  <c:v>3.6486000000000001</c:v>
                </c:pt>
                <c:pt idx="2415">
                  <c:v>3.6726000000000001</c:v>
                </c:pt>
                <c:pt idx="2416">
                  <c:v>3.6779999999999999</c:v>
                </c:pt>
                <c:pt idx="2417">
                  <c:v>3.6999</c:v>
                </c:pt>
                <c:pt idx="2418">
                  <c:v>3.6999</c:v>
                </c:pt>
                <c:pt idx="2419">
                  <c:v>3.6999</c:v>
                </c:pt>
                <c:pt idx="2420">
                  <c:v>3.7239</c:v>
                </c:pt>
                <c:pt idx="2421">
                  <c:v>3.7683</c:v>
                </c:pt>
                <c:pt idx="2422">
                  <c:v>3.7831999999999999</c:v>
                </c:pt>
                <c:pt idx="2423">
                  <c:v>3.8327999999999998</c:v>
                </c:pt>
                <c:pt idx="2424">
                  <c:v>3.8694999999999999</c:v>
                </c:pt>
                <c:pt idx="2425">
                  <c:v>3.8694999999999999</c:v>
                </c:pt>
                <c:pt idx="2426">
                  <c:v>3.8694999999999999</c:v>
                </c:pt>
                <c:pt idx="2427">
                  <c:v>3.883</c:v>
                </c:pt>
                <c:pt idx="2428">
                  <c:v>3.8872000000000004</c:v>
                </c:pt>
                <c:pt idx="2429">
                  <c:v>3.8879000000000001</c:v>
                </c:pt>
                <c:pt idx="2430">
                  <c:v>3.9448000000000003</c:v>
                </c:pt>
                <c:pt idx="2431">
                  <c:v>3.9500999999999999</c:v>
                </c:pt>
                <c:pt idx="2432">
                  <c:v>3.9500999999999999</c:v>
                </c:pt>
                <c:pt idx="2433">
                  <c:v>3.9500999999999999</c:v>
                </c:pt>
                <c:pt idx="2434">
                  <c:v>3.9444999999999997</c:v>
                </c:pt>
                <c:pt idx="2435">
                  <c:v>3.9345999999999997</c:v>
                </c:pt>
                <c:pt idx="2436">
                  <c:v>3.9854000000000003</c:v>
                </c:pt>
                <c:pt idx="2437">
                  <c:v>4.0445000000000002</c:v>
                </c:pt>
                <c:pt idx="2438">
                  <c:v>4.0503999999999998</c:v>
                </c:pt>
                <c:pt idx="2439">
                  <c:v>4.0503999999999998</c:v>
                </c:pt>
                <c:pt idx="2440">
                  <c:v>4.0503999999999998</c:v>
                </c:pt>
                <c:pt idx="2441">
                  <c:v>4.0827999999999998</c:v>
                </c:pt>
                <c:pt idx="2442">
                  <c:v>4.0968999999999998</c:v>
                </c:pt>
                <c:pt idx="2443">
                  <c:v>4.0930999999999997</c:v>
                </c:pt>
                <c:pt idx="2444">
                  <c:v>4.0702999999999996</c:v>
                </c:pt>
                <c:pt idx="2445">
                  <c:v>4.0642000000000005</c:v>
                </c:pt>
                <c:pt idx="2446">
                  <c:v>4.0642000000000005</c:v>
                </c:pt>
                <c:pt idx="2447">
                  <c:v>4.0642000000000005</c:v>
                </c:pt>
                <c:pt idx="2448">
                  <c:v>4.0664999999999996</c:v>
                </c:pt>
                <c:pt idx="2449">
                  <c:v>4.0448000000000004</c:v>
                </c:pt>
                <c:pt idx="2450">
                  <c:v>4.0311000000000003</c:v>
                </c:pt>
                <c:pt idx="2451">
                  <c:v>4.0487000000000002</c:v>
                </c:pt>
                <c:pt idx="2452">
                  <c:v>4.0697000000000001</c:v>
                </c:pt>
                <c:pt idx="2453">
                  <c:v>4.0697000000000001</c:v>
                </c:pt>
                <c:pt idx="2454">
                  <c:v>4.0697000000000001</c:v>
                </c:pt>
                <c:pt idx="2455">
                  <c:v>4.0316000000000001</c:v>
                </c:pt>
                <c:pt idx="2456">
                  <c:v>4.0019</c:v>
                </c:pt>
                <c:pt idx="2457">
                  <c:v>4.0010000000000003</c:v>
                </c:pt>
                <c:pt idx="2458">
                  <c:v>4.0488999999999997</c:v>
                </c:pt>
                <c:pt idx="2459">
                  <c:v>4.0461999999999998</c:v>
                </c:pt>
                <c:pt idx="2460">
                  <c:v>4.0461999999999998</c:v>
                </c:pt>
                <c:pt idx="2461">
                  <c:v>4.0461999999999998</c:v>
                </c:pt>
                <c:pt idx="2462">
                  <c:v>4.0485000000000007</c:v>
                </c:pt>
                <c:pt idx="2463">
                  <c:v>4.0758000000000001</c:v>
                </c:pt>
                <c:pt idx="2464">
                  <c:v>4.0730000000000004</c:v>
                </c:pt>
                <c:pt idx="2465">
                  <c:v>4.0747</c:v>
                </c:pt>
                <c:pt idx="2466">
                  <c:v>4.0930999999999997</c:v>
                </c:pt>
                <c:pt idx="2467">
                  <c:v>4.0930999999999997</c:v>
                </c:pt>
                <c:pt idx="2468">
                  <c:v>4.0930999999999997</c:v>
                </c:pt>
                <c:pt idx="2469">
                  <c:v>4.0862999999999996</c:v>
                </c:pt>
                <c:pt idx="2470">
                  <c:v>4.1238999999999999</c:v>
                </c:pt>
                <c:pt idx="2471">
                  <c:v>4.1573000000000002</c:v>
                </c:pt>
                <c:pt idx="2472">
                  <c:v>4.1924000000000001</c:v>
                </c:pt>
                <c:pt idx="2473">
                  <c:v>4.2355</c:v>
                </c:pt>
                <c:pt idx="2474">
                  <c:v>4.2355</c:v>
                </c:pt>
                <c:pt idx="2475">
                  <c:v>4.2355</c:v>
                </c:pt>
                <c:pt idx="2476">
                  <c:v>4.3136000000000001</c:v>
                </c:pt>
                <c:pt idx="2477">
                  <c:v>4.3223000000000003</c:v>
                </c:pt>
                <c:pt idx="2478">
                  <c:v>4.3908999999999994</c:v>
                </c:pt>
                <c:pt idx="2479">
                  <c:v>4.4011000000000005</c:v>
                </c:pt>
                <c:pt idx="2480">
                  <c:v>4.4160000000000004</c:v>
                </c:pt>
                <c:pt idx="2481">
                  <c:v>4.4160000000000004</c:v>
                </c:pt>
                <c:pt idx="2482">
                  <c:v>4.4160000000000004</c:v>
                </c:pt>
                <c:pt idx="2483">
                  <c:v>4.3568999999999996</c:v>
                </c:pt>
                <c:pt idx="2484">
                  <c:v>4.3613999999999997</c:v>
                </c:pt>
                <c:pt idx="2485">
                  <c:v>4.3383000000000003</c:v>
                </c:pt>
                <c:pt idx="2486">
                  <c:v>4.3161000000000005</c:v>
                </c:pt>
                <c:pt idx="2487">
                  <c:v>4.3491999999999997</c:v>
                </c:pt>
                <c:pt idx="2488">
                  <c:v>4.3491999999999997</c:v>
                </c:pt>
                <c:pt idx="2489">
                  <c:v>4.3491999999999997</c:v>
                </c:pt>
                <c:pt idx="2490">
                  <c:v>4.2920999999999996</c:v>
                </c:pt>
                <c:pt idx="2491">
                  <c:v>4.3085000000000004</c:v>
                </c:pt>
                <c:pt idx="2492">
                  <c:v>4.3611000000000004</c:v>
                </c:pt>
                <c:pt idx="2493">
                  <c:v>4.3692000000000002</c:v>
                </c:pt>
                <c:pt idx="2494">
                  <c:v>4.4377999999999993</c:v>
                </c:pt>
                <c:pt idx="2495">
                  <c:v>4.4377999999999993</c:v>
                </c:pt>
                <c:pt idx="2496">
                  <c:v>4.4377999999999993</c:v>
                </c:pt>
                <c:pt idx="2497">
                  <c:v>4.4992000000000001</c:v>
                </c:pt>
                <c:pt idx="2498">
                  <c:v>4.5185000000000004</c:v>
                </c:pt>
                <c:pt idx="2499">
                  <c:v>4.4889000000000001</c:v>
                </c:pt>
                <c:pt idx="2500">
                  <c:v>4.4698000000000002</c:v>
                </c:pt>
                <c:pt idx="2501">
                  <c:v>4.407</c:v>
                </c:pt>
                <c:pt idx="2502">
                  <c:v>4.407</c:v>
                </c:pt>
                <c:pt idx="2503">
                  <c:v>4.407</c:v>
                </c:pt>
                <c:pt idx="2504">
                  <c:v>4.3954000000000004</c:v>
                </c:pt>
                <c:pt idx="2505">
                  <c:v>4.3868</c:v>
                </c:pt>
                <c:pt idx="2506">
                  <c:v>4.5042</c:v>
                </c:pt>
                <c:pt idx="2507">
                  <c:v>4.5610999999999997</c:v>
                </c:pt>
                <c:pt idx="2508">
                  <c:v>4.5925000000000002</c:v>
                </c:pt>
                <c:pt idx="2509">
                  <c:v>4.5925000000000002</c:v>
                </c:pt>
                <c:pt idx="2510">
                  <c:v>4.5925000000000002</c:v>
                </c:pt>
                <c:pt idx="2511">
                  <c:v>4.5911</c:v>
                </c:pt>
                <c:pt idx="2512">
                  <c:v>4.6105</c:v>
                </c:pt>
                <c:pt idx="2513">
                  <c:v>4.6516000000000002</c:v>
                </c:pt>
                <c:pt idx="2514">
                  <c:v>4.6591000000000005</c:v>
                </c:pt>
                <c:pt idx="2515">
                  <c:v>4.6829999999999998</c:v>
                </c:pt>
                <c:pt idx="2516">
                  <c:v>4.6829999999999998</c:v>
                </c:pt>
                <c:pt idx="2517">
                  <c:v>4.6829999999999998</c:v>
                </c:pt>
                <c:pt idx="2518">
                  <c:v>4.6291000000000002</c:v>
                </c:pt>
                <c:pt idx="2519">
                  <c:v>4.5831</c:v>
                </c:pt>
                <c:pt idx="2520">
                  <c:v>4.6031000000000004</c:v>
                </c:pt>
                <c:pt idx="2521">
                  <c:v>4.6279000000000003</c:v>
                </c:pt>
                <c:pt idx="2522">
                  <c:v>4.6616999999999997</c:v>
                </c:pt>
                <c:pt idx="2523">
                  <c:v>4.6616999999999997</c:v>
                </c:pt>
                <c:pt idx="2524">
                  <c:v>4.6616999999999997</c:v>
                </c:pt>
                <c:pt idx="2525">
                  <c:v>4.6301999999999994</c:v>
                </c:pt>
                <c:pt idx="2526">
                  <c:v>4.6317000000000004</c:v>
                </c:pt>
                <c:pt idx="2527">
                  <c:v>4.6585000000000001</c:v>
                </c:pt>
                <c:pt idx="2528">
                  <c:v>4.6887999999999996</c:v>
                </c:pt>
                <c:pt idx="2529">
                  <c:v>4.742</c:v>
                </c:pt>
                <c:pt idx="2530">
                  <c:v>4.742</c:v>
                </c:pt>
                <c:pt idx="2531">
                  <c:v>4.742</c:v>
                </c:pt>
                <c:pt idx="2532">
                  <c:v>4.8124000000000002</c:v>
                </c:pt>
                <c:pt idx="2533">
                  <c:v>4.8563000000000001</c:v>
                </c:pt>
                <c:pt idx="2534">
                  <c:v>4.8594999999999997</c:v>
                </c:pt>
                <c:pt idx="2535">
                  <c:v>4.8722000000000003</c:v>
                </c:pt>
                <c:pt idx="2536">
                  <c:v>4.8997999999999999</c:v>
                </c:pt>
                <c:pt idx="2537">
                  <c:v>4.8997999999999999</c:v>
                </c:pt>
                <c:pt idx="2538">
                  <c:v>4.8997999999999999</c:v>
                </c:pt>
                <c:pt idx="2539">
                  <c:v>4.9231999999999996</c:v>
                </c:pt>
                <c:pt idx="2540">
                  <c:v>4.9287000000000001</c:v>
                </c:pt>
                <c:pt idx="2541">
                  <c:v>4.9805999999999999</c:v>
                </c:pt>
                <c:pt idx="2542">
                  <c:v>4.9972000000000003</c:v>
                </c:pt>
                <c:pt idx="2543">
                  <c:v>5.0213999999999999</c:v>
                </c:pt>
                <c:pt idx="2544">
                  <c:v>5.0213999999999999</c:v>
                </c:pt>
                <c:pt idx="2545">
                  <c:v>5.0213999999999999</c:v>
                </c:pt>
                <c:pt idx="2546">
                  <c:v>5.0124000000000004</c:v>
                </c:pt>
                <c:pt idx="2547">
                  <c:v>5.0427999999999997</c:v>
                </c:pt>
                <c:pt idx="2548">
                  <c:v>5.1166999999999998</c:v>
                </c:pt>
                <c:pt idx="2549">
                  <c:v>5.1936999999999998</c:v>
                </c:pt>
                <c:pt idx="2550">
                  <c:v>5.2328999999999999</c:v>
                </c:pt>
                <c:pt idx="2551">
                  <c:v>5.2328999999999999</c:v>
                </c:pt>
                <c:pt idx="2552">
                  <c:v>5.2328999999999999</c:v>
                </c:pt>
                <c:pt idx="2553">
                  <c:v>5.2961</c:v>
                </c:pt>
                <c:pt idx="2554">
                  <c:v>5.3364000000000003</c:v>
                </c:pt>
                <c:pt idx="2555">
                  <c:v>5.3651</c:v>
                </c:pt>
                <c:pt idx="2556">
                  <c:v>5.3537999999999997</c:v>
                </c:pt>
                <c:pt idx="2557">
                  <c:v>5.3934000000000006</c:v>
                </c:pt>
                <c:pt idx="2558">
                  <c:v>5.3934000000000006</c:v>
                </c:pt>
                <c:pt idx="2559">
                  <c:v>5.3934000000000006</c:v>
                </c:pt>
                <c:pt idx="2560">
                  <c:v>5.4066999999999998</c:v>
                </c:pt>
                <c:pt idx="2561">
                  <c:v>5.5307000000000004</c:v>
                </c:pt>
                <c:pt idx="2562">
                  <c:v>5.5990000000000002</c:v>
                </c:pt>
                <c:pt idx="2563">
                  <c:v>5.5446</c:v>
                </c:pt>
                <c:pt idx="2564">
                  <c:v>5.4714999999999998</c:v>
                </c:pt>
                <c:pt idx="2565">
                  <c:v>5.4714999999999998</c:v>
                </c:pt>
                <c:pt idx="2566">
                  <c:v>5.4714999999999998</c:v>
                </c:pt>
                <c:pt idx="2567">
                  <c:v>5.4375</c:v>
                </c:pt>
                <c:pt idx="2568">
                  <c:v>5.3855999999999993</c:v>
                </c:pt>
                <c:pt idx="2569">
                  <c:v>5.2983000000000002</c:v>
                </c:pt>
                <c:pt idx="2570">
                  <c:v>5.2309000000000001</c:v>
                </c:pt>
                <c:pt idx="2571">
                  <c:v>5.3315999999999999</c:v>
                </c:pt>
                <c:pt idx="2572">
                  <c:v>5.3315999999999999</c:v>
                </c:pt>
                <c:pt idx="2573">
                  <c:v>5.3315999999999999</c:v>
                </c:pt>
                <c:pt idx="2574">
                  <c:v>5.3324999999999996</c:v>
                </c:pt>
                <c:pt idx="2575">
                  <c:v>5.3536999999999999</c:v>
                </c:pt>
                <c:pt idx="2576">
                  <c:v>5.3635999999999999</c:v>
                </c:pt>
                <c:pt idx="2577">
                  <c:v>5.3908000000000005</c:v>
                </c:pt>
                <c:pt idx="2578">
                  <c:v>5.4178999999999995</c:v>
                </c:pt>
                <c:pt idx="2579">
                  <c:v>5.4178999999999995</c:v>
                </c:pt>
                <c:pt idx="2580">
                  <c:v>5.4178999999999995</c:v>
                </c:pt>
                <c:pt idx="2581">
                  <c:v>5.4179999999999993</c:v>
                </c:pt>
                <c:pt idx="2582">
                  <c:v>5.3009000000000004</c:v>
                </c:pt>
                <c:pt idx="2583">
                  <c:v>5.3419000000000008</c:v>
                </c:pt>
                <c:pt idx="2584">
                  <c:v>5.4016999999999999</c:v>
                </c:pt>
                <c:pt idx="2585">
                  <c:v>5.4011000000000005</c:v>
                </c:pt>
                <c:pt idx="2586">
                  <c:v>5.4011000000000005</c:v>
                </c:pt>
                <c:pt idx="2587">
                  <c:v>5.4011000000000005</c:v>
                </c:pt>
                <c:pt idx="2588">
                  <c:v>5.4888000000000003</c:v>
                </c:pt>
                <c:pt idx="2589">
                  <c:v>5.5740999999999996</c:v>
                </c:pt>
                <c:pt idx="2590">
                  <c:v>5.6216999999999997</c:v>
                </c:pt>
                <c:pt idx="2591">
                  <c:v>5.6048999999999998</c:v>
                </c:pt>
                <c:pt idx="2592">
                  <c:v>5.6272000000000002</c:v>
                </c:pt>
                <c:pt idx="2593">
                  <c:v>5.6272000000000002</c:v>
                </c:pt>
                <c:pt idx="2594">
                  <c:v>5.6272000000000002</c:v>
                </c:pt>
                <c:pt idx="2595">
                  <c:v>5.532</c:v>
                </c:pt>
                <c:pt idx="2596">
                  <c:v>5.6104999999999992</c:v>
                </c:pt>
                <c:pt idx="2597">
                  <c:v>5.5851999999999995</c:v>
                </c:pt>
                <c:pt idx="2598">
                  <c:v>5.6158999999999999</c:v>
                </c:pt>
                <c:pt idx="2599">
                  <c:v>5.6349999999999998</c:v>
                </c:pt>
                <c:pt idx="2600">
                  <c:v>5.6349999999999998</c:v>
                </c:pt>
                <c:pt idx="2601">
                  <c:v>5.6349999999999998</c:v>
                </c:pt>
                <c:pt idx="2602">
                  <c:v>5.6114999999999995</c:v>
                </c:pt>
                <c:pt idx="2603">
                  <c:v>5.6074999999999999</c:v>
                </c:pt>
                <c:pt idx="2604">
                  <c:v>5.6307000000000009</c:v>
                </c:pt>
                <c:pt idx="2605">
                  <c:v>5.5983000000000001</c:v>
                </c:pt>
                <c:pt idx="2606">
                  <c:v>5.5083000000000002</c:v>
                </c:pt>
                <c:pt idx="2607">
                  <c:v>5.5083000000000002</c:v>
                </c:pt>
                <c:pt idx="2608">
                  <c:v>5.5083000000000002</c:v>
                </c:pt>
                <c:pt idx="2609">
                  <c:v>5.4966999999999997</c:v>
                </c:pt>
                <c:pt idx="2610">
                  <c:v>5.5440999999999994</c:v>
                </c:pt>
                <c:pt idx="2611">
                  <c:v>5.5258000000000003</c:v>
                </c:pt>
                <c:pt idx="2612">
                  <c:v>5.4249000000000001</c:v>
                </c:pt>
                <c:pt idx="2613">
                  <c:v>5.3952</c:v>
                </c:pt>
                <c:pt idx="2614">
                  <c:v>5.3952</c:v>
                </c:pt>
                <c:pt idx="2615">
                  <c:v>5.3952</c:v>
                </c:pt>
                <c:pt idx="2616">
                  <c:v>5.3877999999999995</c:v>
                </c:pt>
                <c:pt idx="2617">
                  <c:v>5.3052999999999999</c:v>
                </c:pt>
                <c:pt idx="2618">
                  <c:v>5.2012</c:v>
                </c:pt>
                <c:pt idx="2619">
                  <c:v>5.1819000000000006</c:v>
                </c:pt>
                <c:pt idx="2620">
                  <c:v>5.1920999999999999</c:v>
                </c:pt>
                <c:pt idx="2621">
                  <c:v>5.1920999999999999</c:v>
                </c:pt>
                <c:pt idx="2622">
                  <c:v>5.1920999999999999</c:v>
                </c:pt>
                <c:pt idx="2623">
                  <c:v>5.2204999999999995</c:v>
                </c:pt>
                <c:pt idx="2624">
                  <c:v>5.2150999999999996</c:v>
                </c:pt>
                <c:pt idx="2625">
                  <c:v>5.2074999999999996</c:v>
                </c:pt>
                <c:pt idx="2626">
                  <c:v>5.1686000000000005</c:v>
                </c:pt>
                <c:pt idx="2627">
                  <c:v>5.1717999999999993</c:v>
                </c:pt>
                <c:pt idx="2628">
                  <c:v>5.1717999999999993</c:v>
                </c:pt>
                <c:pt idx="2629">
                  <c:v>5.1717999999999993</c:v>
                </c:pt>
                <c:pt idx="2630">
                  <c:v>5.1529999999999996</c:v>
                </c:pt>
                <c:pt idx="2631">
                  <c:v>5.1174999999999997</c:v>
                </c:pt>
                <c:pt idx="2632">
                  <c:v>5.1466999999999992</c:v>
                </c:pt>
                <c:pt idx="2633">
                  <c:v>5.1241999999999992</c:v>
                </c:pt>
                <c:pt idx="2634">
                  <c:v>5.0201000000000002</c:v>
                </c:pt>
                <c:pt idx="2635">
                  <c:v>5.0201000000000002</c:v>
                </c:pt>
                <c:pt idx="2636">
                  <c:v>5.0201000000000002</c:v>
                </c:pt>
                <c:pt idx="2637">
                  <c:v>4.8824000000000005</c:v>
                </c:pt>
                <c:pt idx="2638">
                  <c:v>4.9721000000000002</c:v>
                </c:pt>
                <c:pt idx="2639">
                  <c:v>5.0500999999999996</c:v>
                </c:pt>
                <c:pt idx="2640">
                  <c:v>4.9825999999999997</c:v>
                </c:pt>
                <c:pt idx="2641">
                  <c:v>4.9912000000000001</c:v>
                </c:pt>
                <c:pt idx="2642">
                  <c:v>4.9912000000000001</c:v>
                </c:pt>
                <c:pt idx="2643">
                  <c:v>4.9912000000000001</c:v>
                </c:pt>
                <c:pt idx="2644">
                  <c:v>4.9354000000000005</c:v>
                </c:pt>
                <c:pt idx="2645">
                  <c:v>4.9287000000000001</c:v>
                </c:pt>
                <c:pt idx="2646">
                  <c:v>4.9138999999999999</c:v>
                </c:pt>
                <c:pt idx="2647">
                  <c:v>4.8921000000000001</c:v>
                </c:pt>
                <c:pt idx="2648">
                  <c:v>4.8989000000000003</c:v>
                </c:pt>
                <c:pt idx="2649">
                  <c:v>4.8989000000000003</c:v>
                </c:pt>
                <c:pt idx="2650">
                  <c:v>4.8989000000000003</c:v>
                </c:pt>
                <c:pt idx="2651">
                  <c:v>4.6895999999999995</c:v>
                </c:pt>
                <c:pt idx="2652">
                  <c:v>4.7216000000000005</c:v>
                </c:pt>
                <c:pt idx="2653">
                  <c:v>4.742</c:v>
                </c:pt>
                <c:pt idx="2654">
                  <c:v>4.7772000000000006</c:v>
                </c:pt>
                <c:pt idx="2655">
                  <c:v>4.7893999999999997</c:v>
                </c:pt>
                <c:pt idx="2656">
                  <c:v>4.7893999999999997</c:v>
                </c:pt>
                <c:pt idx="2657">
                  <c:v>4.7893999999999997</c:v>
                </c:pt>
                <c:pt idx="2658">
                  <c:v>4.8364000000000003</c:v>
                </c:pt>
                <c:pt idx="2659">
                  <c:v>4.8707000000000003</c:v>
                </c:pt>
                <c:pt idx="2660">
                  <c:v>4.8180000000000005</c:v>
                </c:pt>
                <c:pt idx="2661">
                  <c:v>4.7842000000000002</c:v>
                </c:pt>
                <c:pt idx="2662">
                  <c:v>4.7855999999999996</c:v>
                </c:pt>
                <c:pt idx="2663">
                  <c:v>4.7855999999999996</c:v>
                </c:pt>
                <c:pt idx="2664">
                  <c:v>4.7855999999999996</c:v>
                </c:pt>
                <c:pt idx="2665">
                  <c:v>4.7538</c:v>
                </c:pt>
                <c:pt idx="2666">
                  <c:v>4.6623999999999999</c:v>
                </c:pt>
                <c:pt idx="2667">
                  <c:v>4.5865</c:v>
                </c:pt>
                <c:pt idx="2668">
                  <c:v>4.6063000000000001</c:v>
                </c:pt>
                <c:pt idx="2669">
                  <c:v>4.6997999999999998</c:v>
                </c:pt>
                <c:pt idx="2670">
                  <c:v>4.6997999999999998</c:v>
                </c:pt>
                <c:pt idx="2671">
                  <c:v>4.6997999999999998</c:v>
                </c:pt>
                <c:pt idx="2672">
                  <c:v>4.7488000000000001</c:v>
                </c:pt>
                <c:pt idx="2673">
                  <c:v>4.7675000000000001</c:v>
                </c:pt>
                <c:pt idx="2674">
                  <c:v>4.8058999999999994</c:v>
                </c:pt>
                <c:pt idx="2675">
                  <c:v>4.8026</c:v>
                </c:pt>
                <c:pt idx="2676">
                  <c:v>4.7835999999999999</c:v>
                </c:pt>
                <c:pt idx="2677">
                  <c:v>4.7835999999999999</c:v>
                </c:pt>
                <c:pt idx="2678">
                  <c:v>4.7835999999999999</c:v>
                </c:pt>
                <c:pt idx="2679">
                  <c:v>4.7519</c:v>
                </c:pt>
                <c:pt idx="2680">
                  <c:v>4.7086000000000006</c:v>
                </c:pt>
                <c:pt idx="2681">
                  <c:v>4.6607000000000003</c:v>
                </c:pt>
                <c:pt idx="2682">
                  <c:v>4.6100000000000003</c:v>
                </c:pt>
                <c:pt idx="2683">
                  <c:v>4.5982000000000003</c:v>
                </c:pt>
                <c:pt idx="2684">
                  <c:v>4.5982000000000003</c:v>
                </c:pt>
                <c:pt idx="2685">
                  <c:v>4.5982000000000003</c:v>
                </c:pt>
                <c:pt idx="2686">
                  <c:v>4.5377000000000001</c:v>
                </c:pt>
                <c:pt idx="2687">
                  <c:v>4.6055999999999999</c:v>
                </c:pt>
                <c:pt idx="2688">
                  <c:v>4.5838000000000001</c:v>
                </c:pt>
                <c:pt idx="2689">
                  <c:v>4.6189999999999998</c:v>
                </c:pt>
                <c:pt idx="2690">
                  <c:v>4.6312999999999995</c:v>
                </c:pt>
                <c:pt idx="2691">
                  <c:v>4.6312999999999995</c:v>
                </c:pt>
                <c:pt idx="2692">
                  <c:v>4.6312999999999995</c:v>
                </c:pt>
                <c:pt idx="2693">
                  <c:v>4.6295000000000002</c:v>
                </c:pt>
                <c:pt idx="2694">
                  <c:v>4.6569000000000003</c:v>
                </c:pt>
                <c:pt idx="2695">
                  <c:v>4.7622</c:v>
                </c:pt>
                <c:pt idx="2696">
                  <c:v>4.8387000000000002</c:v>
                </c:pt>
                <c:pt idx="2697">
                  <c:v>4.8517000000000001</c:v>
                </c:pt>
                <c:pt idx="2698">
                  <c:v>4.8517000000000001</c:v>
                </c:pt>
                <c:pt idx="2699">
                  <c:v>4.8517000000000001</c:v>
                </c:pt>
                <c:pt idx="2700">
                  <c:v>4.8654000000000002</c:v>
                </c:pt>
                <c:pt idx="2701">
                  <c:v>4.8647999999999998</c:v>
                </c:pt>
                <c:pt idx="2702">
                  <c:v>4.8924000000000003</c:v>
                </c:pt>
                <c:pt idx="2703">
                  <c:v>4.91</c:v>
                </c:pt>
                <c:pt idx="2704">
                  <c:v>4.9279999999999999</c:v>
                </c:pt>
                <c:pt idx="2705">
                  <c:v>4.9279999999999999</c:v>
                </c:pt>
                <c:pt idx="2706">
                  <c:v>4.9279999999999999</c:v>
                </c:pt>
                <c:pt idx="2707">
                  <c:v>4.9387999999999996</c:v>
                </c:pt>
                <c:pt idx="2708">
                  <c:v>4.9366000000000003</c:v>
                </c:pt>
                <c:pt idx="2709">
                  <c:v>4.9177999999999997</c:v>
                </c:pt>
                <c:pt idx="2710">
                  <c:v>4.8853</c:v>
                </c:pt>
                <c:pt idx="2711">
                  <c:v>4.9437999999999995</c:v>
                </c:pt>
                <c:pt idx="2712">
                  <c:v>4.9437999999999995</c:v>
                </c:pt>
                <c:pt idx="2713">
                  <c:v>4.9437999999999995</c:v>
                </c:pt>
                <c:pt idx="2714">
                  <c:v>5.0025000000000004</c:v>
                </c:pt>
                <c:pt idx="2715">
                  <c:v>4.9755000000000003</c:v>
                </c:pt>
                <c:pt idx="2716">
                  <c:v>4.9263000000000003</c:v>
                </c:pt>
                <c:pt idx="2717">
                  <c:v>4.9467999999999996</c:v>
                </c:pt>
                <c:pt idx="2718">
                  <c:v>4.9733000000000001</c:v>
                </c:pt>
                <c:pt idx="2719">
                  <c:v>4.9733000000000001</c:v>
                </c:pt>
                <c:pt idx="2720">
                  <c:v>4.9733000000000001</c:v>
                </c:pt>
                <c:pt idx="2721">
                  <c:v>4.9295</c:v>
                </c:pt>
                <c:pt idx="2722">
                  <c:v>4.9295999999999998</c:v>
                </c:pt>
                <c:pt idx="2723">
                  <c:v>4.9304000000000006</c:v>
                </c:pt>
                <c:pt idx="2724">
                  <c:v>4.9352</c:v>
                </c:pt>
                <c:pt idx="2725">
                  <c:v>4.9695</c:v>
                </c:pt>
                <c:pt idx="2726">
                  <c:v>4.9695</c:v>
                </c:pt>
                <c:pt idx="2727">
                  <c:v>4.9695</c:v>
                </c:pt>
                <c:pt idx="2728">
                  <c:v>4.9382000000000001</c:v>
                </c:pt>
                <c:pt idx="2729">
                  <c:v>4.8610000000000007</c:v>
                </c:pt>
                <c:pt idx="2730">
                  <c:v>4.8619000000000003</c:v>
                </c:pt>
                <c:pt idx="2731">
                  <c:v>4.8080999999999996</c:v>
                </c:pt>
                <c:pt idx="2732">
                  <c:v>4.7655000000000003</c:v>
                </c:pt>
                <c:pt idx="2733">
                  <c:v>4.7655000000000003</c:v>
                </c:pt>
                <c:pt idx="2734">
                  <c:v>4.7655000000000003</c:v>
                </c:pt>
                <c:pt idx="2735">
                  <c:v>4.7794999999999996</c:v>
                </c:pt>
                <c:pt idx="2736">
                  <c:v>4.7877999999999998</c:v>
                </c:pt>
                <c:pt idx="2737">
                  <c:v>4.8350999999999997</c:v>
                </c:pt>
                <c:pt idx="2738">
                  <c:v>4.7918000000000003</c:v>
                </c:pt>
                <c:pt idx="2739">
                  <c:v>4.7911000000000001</c:v>
                </c:pt>
                <c:pt idx="2740">
                  <c:v>4.7911000000000001</c:v>
                </c:pt>
                <c:pt idx="2741">
                  <c:v>4.7911000000000001</c:v>
                </c:pt>
                <c:pt idx="2742">
                  <c:v>4.8013000000000003</c:v>
                </c:pt>
                <c:pt idx="2743">
                  <c:v>4.8204000000000002</c:v>
                </c:pt>
                <c:pt idx="2744">
                  <c:v>4.8657000000000004</c:v>
                </c:pt>
                <c:pt idx="2745">
                  <c:v>4.9031000000000002</c:v>
                </c:pt>
                <c:pt idx="2746">
                  <c:v>4.9051</c:v>
                </c:pt>
                <c:pt idx="2747">
                  <c:v>4.9051</c:v>
                </c:pt>
                <c:pt idx="2748">
                  <c:v>4.9051</c:v>
                </c:pt>
                <c:pt idx="2749">
                  <c:v>4.8792999999999997</c:v>
                </c:pt>
                <c:pt idx="2750">
                  <c:v>4.8863000000000003</c:v>
                </c:pt>
                <c:pt idx="2751">
                  <c:v>4.8949999999999996</c:v>
                </c:pt>
                <c:pt idx="2752">
                  <c:v>4.9485000000000001</c:v>
                </c:pt>
                <c:pt idx="2753">
                  <c:v>4.9685000000000006</c:v>
                </c:pt>
                <c:pt idx="2754">
                  <c:v>4.9685000000000006</c:v>
                </c:pt>
                <c:pt idx="2755">
                  <c:v>4.9685000000000006</c:v>
                </c:pt>
                <c:pt idx="2756">
                  <c:v>4.9627999999999997</c:v>
                </c:pt>
                <c:pt idx="2757">
                  <c:v>4.9245999999999999</c:v>
                </c:pt>
                <c:pt idx="2758">
                  <c:v>4.9443999999999999</c:v>
                </c:pt>
                <c:pt idx="2759">
                  <c:v>4.9146000000000001</c:v>
                </c:pt>
                <c:pt idx="2760">
                  <c:v>4.9329999999999998</c:v>
                </c:pt>
                <c:pt idx="2761">
                  <c:v>4.9329999999999998</c:v>
                </c:pt>
                <c:pt idx="2762">
                  <c:v>4.9329999999999998</c:v>
                </c:pt>
                <c:pt idx="2763">
                  <c:v>4.9452999999999996</c:v>
                </c:pt>
                <c:pt idx="2764">
                  <c:v>4.9943</c:v>
                </c:pt>
                <c:pt idx="2765">
                  <c:v>5.0461999999999998</c:v>
                </c:pt>
                <c:pt idx="2766">
                  <c:v>5.0593000000000004</c:v>
                </c:pt>
                <c:pt idx="2767">
                  <c:v>5.0872999999999999</c:v>
                </c:pt>
                <c:pt idx="2768">
                  <c:v>5.0872999999999999</c:v>
                </c:pt>
                <c:pt idx="2769">
                  <c:v>5.0872999999999999</c:v>
                </c:pt>
                <c:pt idx="2770">
                  <c:v>5.16</c:v>
                </c:pt>
                <c:pt idx="2771">
                  <c:v>5.2562999999999995</c:v>
                </c:pt>
                <c:pt idx="2772">
                  <c:v>5.2988</c:v>
                </c:pt>
                <c:pt idx="2773">
                  <c:v>5.3130999999999995</c:v>
                </c:pt>
                <c:pt idx="2774">
                  <c:v>5.3536999999999999</c:v>
                </c:pt>
                <c:pt idx="2775">
                  <c:v>5.3536999999999999</c:v>
                </c:pt>
                <c:pt idx="2776">
                  <c:v>5.3536999999999999</c:v>
                </c:pt>
                <c:pt idx="2777">
                  <c:v>5.3461999999999996</c:v>
                </c:pt>
                <c:pt idx="2778">
                  <c:v>5.3280999999999992</c:v>
                </c:pt>
                <c:pt idx="2779">
                  <c:v>5.3395000000000001</c:v>
                </c:pt>
                <c:pt idx="2780">
                  <c:v>5.3757000000000001</c:v>
                </c:pt>
                <c:pt idx="2781">
                  <c:v>5.4126000000000003</c:v>
                </c:pt>
                <c:pt idx="2782">
                  <c:v>5.4126000000000003</c:v>
                </c:pt>
                <c:pt idx="2783">
                  <c:v>5.4126000000000003</c:v>
                </c:pt>
                <c:pt idx="2784">
                  <c:v>5.4475999999999996</c:v>
                </c:pt>
                <c:pt idx="2785">
                  <c:v>5.5102000000000002</c:v>
                </c:pt>
                <c:pt idx="2786">
                  <c:v>5.5808</c:v>
                </c:pt>
                <c:pt idx="2787">
                  <c:v>5.6173999999999999</c:v>
                </c:pt>
                <c:pt idx="2788">
                  <c:v>5.6580999999999992</c:v>
                </c:pt>
                <c:pt idx="2789">
                  <c:v>5.6580999999999992</c:v>
                </c:pt>
                <c:pt idx="2790">
                  <c:v>5.6580999999999992</c:v>
                </c:pt>
                <c:pt idx="2791">
                  <c:v>5.7497000000000007</c:v>
                </c:pt>
                <c:pt idx="2792">
                  <c:v>5.7151999999999994</c:v>
                </c:pt>
                <c:pt idx="2793">
                  <c:v>5.7035999999999998</c:v>
                </c:pt>
                <c:pt idx="2794">
                  <c:v>5.7010000000000005</c:v>
                </c:pt>
                <c:pt idx="2795">
                  <c:v>5.6589</c:v>
                </c:pt>
                <c:pt idx="2796">
                  <c:v>5.6589</c:v>
                </c:pt>
                <c:pt idx="2797">
                  <c:v>5.6589</c:v>
                </c:pt>
                <c:pt idx="2798">
                  <c:v>5.6760000000000002</c:v>
                </c:pt>
                <c:pt idx="2799">
                  <c:v>5.7041999999999993</c:v>
                </c:pt>
                <c:pt idx="2800">
                  <c:v>5.7129999999999992</c:v>
                </c:pt>
                <c:pt idx="2801">
                  <c:v>5.7587999999999999</c:v>
                </c:pt>
                <c:pt idx="2802">
                  <c:v>5.7553999999999998</c:v>
                </c:pt>
                <c:pt idx="2803">
                  <c:v>5.7553999999999998</c:v>
                </c:pt>
                <c:pt idx="2804">
                  <c:v>5.7553999999999998</c:v>
                </c:pt>
                <c:pt idx="2805">
                  <c:v>5.6504999999999992</c:v>
                </c:pt>
                <c:pt idx="2806">
                  <c:v>5.7147000000000006</c:v>
                </c:pt>
                <c:pt idx="2807">
                  <c:v>5.7161</c:v>
                </c:pt>
                <c:pt idx="2808">
                  <c:v>5.7948000000000004</c:v>
                </c:pt>
                <c:pt idx="2809">
                  <c:v>5.8104999999999993</c:v>
                </c:pt>
                <c:pt idx="2810">
                  <c:v>5.8104999999999993</c:v>
                </c:pt>
                <c:pt idx="2811">
                  <c:v>5.8104999999999993</c:v>
                </c:pt>
                <c:pt idx="2812">
                  <c:v>5.8062000000000005</c:v>
                </c:pt>
                <c:pt idx="2813">
                  <c:v>5.8047000000000004</c:v>
                </c:pt>
                <c:pt idx="2814">
                  <c:v>5.8487999999999998</c:v>
                </c:pt>
                <c:pt idx="2815">
                  <c:v>5.8458000000000006</c:v>
                </c:pt>
                <c:pt idx="2816">
                  <c:v>5.8711000000000002</c:v>
                </c:pt>
                <c:pt idx="2817">
                  <c:v>5.8711000000000002</c:v>
                </c:pt>
                <c:pt idx="2818">
                  <c:v>5.8711000000000002</c:v>
                </c:pt>
                <c:pt idx="2819">
                  <c:v>5.8617999999999997</c:v>
                </c:pt>
                <c:pt idx="2820">
                  <c:v>5.8397000000000006</c:v>
                </c:pt>
                <c:pt idx="2821">
                  <c:v>5.8565999999999994</c:v>
                </c:pt>
                <c:pt idx="2822">
                  <c:v>5.8639000000000001</c:v>
                </c:pt>
                <c:pt idx="2823">
                  <c:v>5.8398000000000003</c:v>
                </c:pt>
                <c:pt idx="2824">
                  <c:v>5.8398000000000003</c:v>
                </c:pt>
                <c:pt idx="2825">
                  <c:v>5.8398000000000003</c:v>
                </c:pt>
                <c:pt idx="2826">
                  <c:v>5.8251999999999997</c:v>
                </c:pt>
                <c:pt idx="2827">
                  <c:v>5.7929999999999993</c:v>
                </c:pt>
                <c:pt idx="2828">
                  <c:v>5.7549000000000001</c:v>
                </c:pt>
                <c:pt idx="2829">
                  <c:v>5.7410000000000005</c:v>
                </c:pt>
                <c:pt idx="2830">
                  <c:v>5.7728999999999999</c:v>
                </c:pt>
                <c:pt idx="2831">
                  <c:v>5.7728999999999999</c:v>
                </c:pt>
                <c:pt idx="2832">
                  <c:v>5.7728999999999999</c:v>
                </c:pt>
                <c:pt idx="2833">
                  <c:v>5.7561999999999998</c:v>
                </c:pt>
                <c:pt idx="2834">
                  <c:v>5.7507000000000001</c:v>
                </c:pt>
                <c:pt idx="2835">
                  <c:v>5.7176999999999998</c:v>
                </c:pt>
                <c:pt idx="2836">
                  <c:v>5.7021000000000006</c:v>
                </c:pt>
                <c:pt idx="2837">
                  <c:v>5.6714000000000002</c:v>
                </c:pt>
                <c:pt idx="2838">
                  <c:v>5.6714000000000002</c:v>
                </c:pt>
                <c:pt idx="2839">
                  <c:v>5.6714000000000002</c:v>
                </c:pt>
                <c:pt idx="2840">
                  <c:v>5.6539000000000001</c:v>
                </c:pt>
                <c:pt idx="2841">
                  <c:v>5.6909000000000001</c:v>
                </c:pt>
                <c:pt idx="2842">
                  <c:v>5.7419000000000002</c:v>
                </c:pt>
                <c:pt idx="2843">
                  <c:v>5.7641999999999998</c:v>
                </c:pt>
                <c:pt idx="2844">
                  <c:v>5.7765999999999993</c:v>
                </c:pt>
                <c:pt idx="2845">
                  <c:v>5.7765999999999993</c:v>
                </c:pt>
                <c:pt idx="2846">
                  <c:v>5.7765999999999993</c:v>
                </c:pt>
                <c:pt idx="2847">
                  <c:v>5.7751000000000001</c:v>
                </c:pt>
                <c:pt idx="2848">
                  <c:v>5.7622999999999998</c:v>
                </c:pt>
                <c:pt idx="2849">
                  <c:v>5.7361000000000004</c:v>
                </c:pt>
                <c:pt idx="2850">
                  <c:v>5.7100999999999997</c:v>
                </c:pt>
                <c:pt idx="2851">
                  <c:v>5.6711</c:v>
                </c:pt>
                <c:pt idx="2852">
                  <c:v>5.6711</c:v>
                </c:pt>
                <c:pt idx="2853">
                  <c:v>5.6711</c:v>
                </c:pt>
                <c:pt idx="2854">
                  <c:v>5.5971000000000002</c:v>
                </c:pt>
                <c:pt idx="2855">
                  <c:v>5.5794000000000006</c:v>
                </c:pt>
                <c:pt idx="2856">
                  <c:v>5.6005999999999991</c:v>
                </c:pt>
                <c:pt idx="2857">
                  <c:v>5.6145000000000005</c:v>
                </c:pt>
                <c:pt idx="2858">
                  <c:v>5.6648000000000005</c:v>
                </c:pt>
                <c:pt idx="2859">
                  <c:v>5.6648000000000005</c:v>
                </c:pt>
                <c:pt idx="2860">
                  <c:v>5.6648000000000005</c:v>
                </c:pt>
                <c:pt idx="2861">
                  <c:v>5.6611000000000002</c:v>
                </c:pt>
                <c:pt idx="2862">
                  <c:v>5.6363000000000003</c:v>
                </c:pt>
                <c:pt idx="2863">
                  <c:v>5.6271000000000004</c:v>
                </c:pt>
                <c:pt idx="2864">
                  <c:v>5.5659000000000001</c:v>
                </c:pt>
                <c:pt idx="2865">
                  <c:v>5.6078999999999999</c:v>
                </c:pt>
                <c:pt idx="2866">
                  <c:v>5.6078999999999999</c:v>
                </c:pt>
                <c:pt idx="2867">
                  <c:v>5.6078999999999999</c:v>
                </c:pt>
                <c:pt idx="2868">
                  <c:v>5.62</c:v>
                </c:pt>
                <c:pt idx="2869">
                  <c:v>5.6257000000000001</c:v>
                </c:pt>
                <c:pt idx="2870">
                  <c:v>5.6305999999999994</c:v>
                </c:pt>
                <c:pt idx="2871">
                  <c:v>5.5552999999999999</c:v>
                </c:pt>
                <c:pt idx="2872">
                  <c:v>5.5233000000000008</c:v>
                </c:pt>
                <c:pt idx="2873">
                  <c:v>5.5233000000000008</c:v>
                </c:pt>
                <c:pt idx="2874">
                  <c:v>5.5233000000000008</c:v>
                </c:pt>
                <c:pt idx="2875">
                  <c:v>5.5282000000000009</c:v>
                </c:pt>
                <c:pt idx="2876">
                  <c:v>5.5525000000000002</c:v>
                </c:pt>
                <c:pt idx="2877">
                  <c:v>5.5590999999999999</c:v>
                </c:pt>
                <c:pt idx="2878">
                  <c:v>5.5146000000000006</c:v>
                </c:pt>
                <c:pt idx="2879">
                  <c:v>5.4552999999999994</c:v>
                </c:pt>
                <c:pt idx="2880">
                  <c:v>5.4552999999999994</c:v>
                </c:pt>
                <c:pt idx="2881">
                  <c:v>5.4552999999999994</c:v>
                </c:pt>
                <c:pt idx="2882">
                  <c:v>5.3866999999999994</c:v>
                </c:pt>
                <c:pt idx="2883">
                  <c:v>5.3480999999999996</c:v>
                </c:pt>
                <c:pt idx="2884">
                  <c:v>5.2224000000000004</c:v>
                </c:pt>
                <c:pt idx="2885">
                  <c:v>5.2669000000000006</c:v>
                </c:pt>
                <c:pt idx="2886">
                  <c:v>5.2567999999999993</c:v>
                </c:pt>
                <c:pt idx="2887">
                  <c:v>5.2567999999999993</c:v>
                </c:pt>
                <c:pt idx="2888">
                  <c:v>5.2567999999999993</c:v>
                </c:pt>
                <c:pt idx="2889">
                  <c:v>5.2603</c:v>
                </c:pt>
                <c:pt idx="2890">
                  <c:v>5.3448000000000002</c:v>
                </c:pt>
                <c:pt idx="2891">
                  <c:v>5.36</c:v>
                </c:pt>
                <c:pt idx="2892">
                  <c:v>5.3311000000000002</c:v>
                </c:pt>
                <c:pt idx="2893">
                  <c:v>5.2430999999999992</c:v>
                </c:pt>
                <c:pt idx="2894">
                  <c:v>5.2430999999999992</c:v>
                </c:pt>
                <c:pt idx="2895">
                  <c:v>5.2430999999999992</c:v>
                </c:pt>
                <c:pt idx="2896">
                  <c:v>5.2397999999999998</c:v>
                </c:pt>
                <c:pt idx="2897">
                  <c:v>5.2351000000000001</c:v>
                </c:pt>
                <c:pt idx="2898">
                  <c:v>5.230599999999999</c:v>
                </c:pt>
                <c:pt idx="2899">
                  <c:v>5.2087000000000003</c:v>
                </c:pt>
                <c:pt idx="2900">
                  <c:v>5.1438999999999995</c:v>
                </c:pt>
                <c:pt idx="2901">
                  <c:v>5.1438999999999995</c:v>
                </c:pt>
                <c:pt idx="2902">
                  <c:v>5.1438999999999995</c:v>
                </c:pt>
                <c:pt idx="2903">
                  <c:v>5.1326000000000001</c:v>
                </c:pt>
                <c:pt idx="2904">
                  <c:v>5.1298000000000004</c:v>
                </c:pt>
                <c:pt idx="2905">
                  <c:v>5.1775000000000002</c:v>
                </c:pt>
                <c:pt idx="2906">
                  <c:v>5.1791999999999998</c:v>
                </c:pt>
                <c:pt idx="2907">
                  <c:v>5.1874000000000002</c:v>
                </c:pt>
                <c:pt idx="2908">
                  <c:v>5.1874000000000002</c:v>
                </c:pt>
                <c:pt idx="2909">
                  <c:v>5.1874000000000002</c:v>
                </c:pt>
                <c:pt idx="2910">
                  <c:v>5.1838999999999995</c:v>
                </c:pt>
                <c:pt idx="2911">
                  <c:v>5.1024000000000003</c:v>
                </c:pt>
                <c:pt idx="2912">
                  <c:v>5.0349000000000004</c:v>
                </c:pt>
                <c:pt idx="2913">
                  <c:v>4.9150999999999998</c:v>
                </c:pt>
                <c:pt idx="2914">
                  <c:v>4.93</c:v>
                </c:pt>
                <c:pt idx="2915">
                  <c:v>4.93</c:v>
                </c:pt>
                <c:pt idx="2916">
                  <c:v>4.93</c:v>
                </c:pt>
                <c:pt idx="2917">
                  <c:v>4.9045999999999994</c:v>
                </c:pt>
                <c:pt idx="2918">
                  <c:v>4.8174999999999999</c:v>
                </c:pt>
                <c:pt idx="2919">
                  <c:v>4.8788</c:v>
                </c:pt>
                <c:pt idx="2920">
                  <c:v>4.9329000000000001</c:v>
                </c:pt>
                <c:pt idx="2921">
                  <c:v>4.9257999999999997</c:v>
                </c:pt>
                <c:pt idx="2922">
                  <c:v>4.9257999999999997</c:v>
                </c:pt>
                <c:pt idx="2923">
                  <c:v>4.9257999999999997</c:v>
                </c:pt>
                <c:pt idx="2924">
                  <c:v>4.9372000000000007</c:v>
                </c:pt>
                <c:pt idx="2925">
                  <c:v>4.8479000000000001</c:v>
                </c:pt>
                <c:pt idx="2926">
                  <c:v>4.7566000000000006</c:v>
                </c:pt>
                <c:pt idx="2927">
                  <c:v>4.7977999999999996</c:v>
                </c:pt>
                <c:pt idx="2928">
                  <c:v>4.7176999999999998</c:v>
                </c:pt>
                <c:pt idx="2929">
                  <c:v>4.7176999999999998</c:v>
                </c:pt>
                <c:pt idx="2930">
                  <c:v>4.7176999999999998</c:v>
                </c:pt>
                <c:pt idx="2931">
                  <c:v>4.6505000000000001</c:v>
                </c:pt>
                <c:pt idx="2932">
                  <c:v>4.4293000000000005</c:v>
                </c:pt>
                <c:pt idx="2933">
                  <c:v>4.4790000000000001</c:v>
                </c:pt>
                <c:pt idx="2934">
                  <c:v>4.5360000000000005</c:v>
                </c:pt>
                <c:pt idx="2935">
                  <c:v>4.5849000000000002</c:v>
                </c:pt>
                <c:pt idx="2936">
                  <c:v>4.5849000000000002</c:v>
                </c:pt>
                <c:pt idx="2937">
                  <c:v>4.5849000000000002</c:v>
                </c:pt>
                <c:pt idx="2938">
                  <c:v>4.5914999999999999</c:v>
                </c:pt>
                <c:pt idx="2939">
                  <c:v>4.6586999999999996</c:v>
                </c:pt>
                <c:pt idx="2940">
                  <c:v>4.6083999999999996</c:v>
                </c:pt>
                <c:pt idx="2941">
                  <c:v>4.5192000000000005</c:v>
                </c:pt>
                <c:pt idx="2942">
                  <c:v>4.4584999999999999</c:v>
                </c:pt>
                <c:pt idx="2943">
                  <c:v>4.4584999999999999</c:v>
                </c:pt>
                <c:pt idx="2944">
                  <c:v>4.4584999999999999</c:v>
                </c:pt>
                <c:pt idx="2945">
                  <c:v>4.3277000000000001</c:v>
                </c:pt>
                <c:pt idx="2946">
                  <c:v>4.3163</c:v>
                </c:pt>
                <c:pt idx="2947">
                  <c:v>4.3552</c:v>
                </c:pt>
                <c:pt idx="2948">
                  <c:v>4.3895</c:v>
                </c:pt>
                <c:pt idx="2949">
                  <c:v>4.3574000000000002</c:v>
                </c:pt>
                <c:pt idx="2950">
                  <c:v>4.3574000000000002</c:v>
                </c:pt>
                <c:pt idx="2951">
                  <c:v>4.3574000000000002</c:v>
                </c:pt>
                <c:pt idx="2952">
                  <c:v>4.2707999999999995</c:v>
                </c:pt>
                <c:pt idx="2953">
                  <c:v>4.3983999999999996</c:v>
                </c:pt>
                <c:pt idx="2954">
                  <c:v>4.4516</c:v>
                </c:pt>
                <c:pt idx="2955">
                  <c:v>4.4318999999999997</c:v>
                </c:pt>
                <c:pt idx="2956">
                  <c:v>4.5263</c:v>
                </c:pt>
                <c:pt idx="2957">
                  <c:v>4.5263</c:v>
                </c:pt>
                <c:pt idx="2958">
                  <c:v>4.5263</c:v>
                </c:pt>
                <c:pt idx="2959">
                  <c:v>4.5727000000000002</c:v>
                </c:pt>
                <c:pt idx="2960">
                  <c:v>4.5400999999999998</c:v>
                </c:pt>
                <c:pt idx="2961">
                  <c:v>4.4962999999999997</c:v>
                </c:pt>
                <c:pt idx="2962">
                  <c:v>4.4527000000000001</c:v>
                </c:pt>
                <c:pt idx="2963">
                  <c:v>4.4542999999999999</c:v>
                </c:pt>
                <c:pt idx="2964">
                  <c:v>4.4542999999999999</c:v>
                </c:pt>
                <c:pt idx="2965">
                  <c:v>4.4542999999999999</c:v>
                </c:pt>
                <c:pt idx="2966">
                  <c:v>4.4184000000000001</c:v>
                </c:pt>
                <c:pt idx="2967">
                  <c:v>4.3757000000000001</c:v>
                </c:pt>
                <c:pt idx="2968">
                  <c:v>4.3129999999999997</c:v>
                </c:pt>
                <c:pt idx="2969">
                  <c:v>4.2658999999999994</c:v>
                </c:pt>
                <c:pt idx="2970">
                  <c:v>4.3121</c:v>
                </c:pt>
                <c:pt idx="2971">
                  <c:v>4.3121</c:v>
                </c:pt>
                <c:pt idx="2972">
                  <c:v>4.3121</c:v>
                </c:pt>
                <c:pt idx="2973">
                  <c:v>4.3045999999999998</c:v>
                </c:pt>
                <c:pt idx="2974">
                  <c:v>4.2286999999999999</c:v>
                </c:pt>
                <c:pt idx="2975">
                  <c:v>4.1833999999999998</c:v>
                </c:pt>
                <c:pt idx="2976">
                  <c:v>4.2756999999999996</c:v>
                </c:pt>
                <c:pt idx="2977">
                  <c:v>4.3027999999999995</c:v>
                </c:pt>
                <c:pt idx="2978">
                  <c:v>4.3027999999999995</c:v>
                </c:pt>
                <c:pt idx="2979">
                  <c:v>4.3027999999999995</c:v>
                </c:pt>
                <c:pt idx="2980">
                  <c:v>4.2382999999999997</c:v>
                </c:pt>
                <c:pt idx="2981">
                  <c:v>4.2811000000000003</c:v>
                </c:pt>
                <c:pt idx="2982">
                  <c:v>4.2705000000000002</c:v>
                </c:pt>
                <c:pt idx="2983">
                  <c:v>4.2240000000000002</c:v>
                </c:pt>
                <c:pt idx="2984">
                  <c:v>4.2050000000000001</c:v>
                </c:pt>
                <c:pt idx="2985">
                  <c:v>4.2050000000000001</c:v>
                </c:pt>
                <c:pt idx="2986">
                  <c:v>4.2050000000000001</c:v>
                </c:pt>
                <c:pt idx="2987">
                  <c:v>4.1427999999999994</c:v>
                </c:pt>
                <c:pt idx="2988">
                  <c:v>4.0854999999999997</c:v>
                </c:pt>
                <c:pt idx="2989">
                  <c:v>4.0012999999999996</c:v>
                </c:pt>
                <c:pt idx="2990">
                  <c:v>3.9569999999999999</c:v>
                </c:pt>
                <c:pt idx="2991">
                  <c:v>4.0884</c:v>
                </c:pt>
                <c:pt idx="2992">
                  <c:v>4.0884</c:v>
                </c:pt>
                <c:pt idx="2993">
                  <c:v>4.0884</c:v>
                </c:pt>
                <c:pt idx="2994">
                  <c:v>4.1089000000000002</c:v>
                </c:pt>
                <c:pt idx="2995">
                  <c:v>4.173</c:v>
                </c:pt>
                <c:pt idx="2996">
                  <c:v>4.1612999999999998</c:v>
                </c:pt>
                <c:pt idx="2997">
                  <c:v>4.1798999999999999</c:v>
                </c:pt>
                <c:pt idx="2998">
                  <c:v>4.1950000000000003</c:v>
                </c:pt>
                <c:pt idx="2999">
                  <c:v>4.1950000000000003</c:v>
                </c:pt>
                <c:pt idx="3000">
                  <c:v>4.1950000000000003</c:v>
                </c:pt>
                <c:pt idx="3001">
                  <c:v>4.1807999999999996</c:v>
                </c:pt>
                <c:pt idx="3002">
                  <c:v>4.1920999999999999</c:v>
                </c:pt>
                <c:pt idx="3003">
                  <c:v>4.1930000000000005</c:v>
                </c:pt>
                <c:pt idx="3004">
                  <c:v>4.2061000000000002</c:v>
                </c:pt>
                <c:pt idx="3005">
                  <c:v>4.2588999999999997</c:v>
                </c:pt>
                <c:pt idx="3006">
                  <c:v>4.2588999999999997</c:v>
                </c:pt>
                <c:pt idx="3007">
                  <c:v>4.2588999999999997</c:v>
                </c:pt>
                <c:pt idx="3008">
                  <c:v>4.2752999999999997</c:v>
                </c:pt>
                <c:pt idx="3009">
                  <c:v>4.2831000000000001</c:v>
                </c:pt>
                <c:pt idx="3010">
                  <c:v>4.3029999999999999</c:v>
                </c:pt>
                <c:pt idx="3011">
                  <c:v>4.3002000000000002</c:v>
                </c:pt>
                <c:pt idx="3012">
                  <c:v>4.298</c:v>
                </c:pt>
                <c:pt idx="3013">
                  <c:v>4.298</c:v>
                </c:pt>
                <c:pt idx="3014">
                  <c:v>4.298</c:v>
                </c:pt>
                <c:pt idx="3015">
                  <c:v>4.2713000000000001</c:v>
                </c:pt>
                <c:pt idx="3016">
                  <c:v>4.34</c:v>
                </c:pt>
                <c:pt idx="3017">
                  <c:v>4.3997000000000002</c:v>
                </c:pt>
                <c:pt idx="3018">
                  <c:v>4.4154</c:v>
                </c:pt>
                <c:pt idx="3019">
                  <c:v>4.399</c:v>
                </c:pt>
                <c:pt idx="3020">
                  <c:v>4.399</c:v>
                </c:pt>
                <c:pt idx="3021">
                  <c:v>4.399</c:v>
                </c:pt>
                <c:pt idx="3022">
                  <c:v>4.3601000000000001</c:v>
                </c:pt>
                <c:pt idx="3023">
                  <c:v>4.3332999999999995</c:v>
                </c:pt>
                <c:pt idx="3024">
                  <c:v>4.3311000000000002</c:v>
                </c:pt>
                <c:pt idx="3025">
                  <c:v>4.335</c:v>
                </c:pt>
                <c:pt idx="3026">
                  <c:v>4.3436000000000003</c:v>
                </c:pt>
                <c:pt idx="3027">
                  <c:v>4.3436000000000003</c:v>
                </c:pt>
                <c:pt idx="3028">
                  <c:v>4.3436000000000003</c:v>
                </c:pt>
                <c:pt idx="3029">
                  <c:v>4.3611000000000004</c:v>
                </c:pt>
                <c:pt idx="3030">
                  <c:v>4.3647999999999998</c:v>
                </c:pt>
                <c:pt idx="3031">
                  <c:v>4.3761000000000001</c:v>
                </c:pt>
                <c:pt idx="3032">
                  <c:v>4.3994999999999997</c:v>
                </c:pt>
                <c:pt idx="3033">
                  <c:v>4.4463999999999997</c:v>
                </c:pt>
                <c:pt idx="3034">
                  <c:v>4.4463999999999997</c:v>
                </c:pt>
                <c:pt idx="3035">
                  <c:v>4.4463999999999997</c:v>
                </c:pt>
                <c:pt idx="3036">
                  <c:v>4.484</c:v>
                </c:pt>
                <c:pt idx="3037">
                  <c:v>4.5222000000000007</c:v>
                </c:pt>
                <c:pt idx="3038">
                  <c:v>4.5152999999999999</c:v>
                </c:pt>
                <c:pt idx="3039">
                  <c:v>4.4894999999999996</c:v>
                </c:pt>
                <c:pt idx="3040">
                  <c:v>4.4828999999999999</c:v>
                </c:pt>
                <c:pt idx="3041">
                  <c:v>4.4828999999999999</c:v>
                </c:pt>
                <c:pt idx="3042">
                  <c:v>4.4828999999999999</c:v>
                </c:pt>
                <c:pt idx="3043">
                  <c:v>4.4826999999999995</c:v>
                </c:pt>
                <c:pt idx="3044">
                  <c:v>4.5132000000000003</c:v>
                </c:pt>
                <c:pt idx="3045">
                  <c:v>4.5907</c:v>
                </c:pt>
                <c:pt idx="3046">
                  <c:v>4.6311</c:v>
                </c:pt>
                <c:pt idx="3047">
                  <c:v>4.6451000000000002</c:v>
                </c:pt>
                <c:pt idx="3048">
                  <c:v>4.6451000000000002</c:v>
                </c:pt>
                <c:pt idx="3049">
                  <c:v>4.6451000000000002</c:v>
                </c:pt>
                <c:pt idx="3050">
                  <c:v>4.6301999999999994</c:v>
                </c:pt>
                <c:pt idx="3051">
                  <c:v>4.6711999999999998</c:v>
                </c:pt>
                <c:pt idx="3052">
                  <c:v>4.6730999999999998</c:v>
                </c:pt>
                <c:pt idx="3053">
                  <c:v>4.7282999999999999</c:v>
                </c:pt>
                <c:pt idx="3054">
                  <c:v>4.7405999999999997</c:v>
                </c:pt>
                <c:pt idx="3055">
                  <c:v>4.7405999999999997</c:v>
                </c:pt>
                <c:pt idx="3056">
                  <c:v>4.7405999999999997</c:v>
                </c:pt>
                <c:pt idx="3057">
                  <c:v>4.7217000000000002</c:v>
                </c:pt>
                <c:pt idx="3058">
                  <c:v>4.7302999999999997</c:v>
                </c:pt>
                <c:pt idx="3059">
                  <c:v>4.7568000000000001</c:v>
                </c:pt>
                <c:pt idx="3060">
                  <c:v>4.7356999999999996</c:v>
                </c:pt>
                <c:pt idx="3061">
                  <c:v>4.7048000000000005</c:v>
                </c:pt>
                <c:pt idx="3062">
                  <c:v>4.7048000000000005</c:v>
                </c:pt>
                <c:pt idx="3063">
                  <c:v>4.7048000000000005</c:v>
                </c:pt>
                <c:pt idx="3064">
                  <c:v>4.7027000000000001</c:v>
                </c:pt>
                <c:pt idx="3065">
                  <c:v>4.7305999999999999</c:v>
                </c:pt>
                <c:pt idx="3066">
                  <c:v>4.7518000000000002</c:v>
                </c:pt>
                <c:pt idx="3067">
                  <c:v>4.7588999999999997</c:v>
                </c:pt>
                <c:pt idx="3068">
                  <c:v>4.74</c:v>
                </c:pt>
                <c:pt idx="3069">
                  <c:v>4.74</c:v>
                </c:pt>
                <c:pt idx="3070">
                  <c:v>4.74</c:v>
                </c:pt>
                <c:pt idx="3071">
                  <c:v>4.7385000000000002</c:v>
                </c:pt>
                <c:pt idx="3072">
                  <c:v>4.6859000000000002</c:v>
                </c:pt>
                <c:pt idx="3073">
                  <c:v>4.7095000000000002</c:v>
                </c:pt>
                <c:pt idx="3074">
                  <c:v>4.7683</c:v>
                </c:pt>
                <c:pt idx="3075">
                  <c:v>4.8319000000000001</c:v>
                </c:pt>
                <c:pt idx="3076">
                  <c:v>4.8319000000000001</c:v>
                </c:pt>
                <c:pt idx="3077">
                  <c:v>4.8319000000000001</c:v>
                </c:pt>
                <c:pt idx="3078">
                  <c:v>4.8647999999999998</c:v>
                </c:pt>
                <c:pt idx="3079">
                  <c:v>4.8433000000000002</c:v>
                </c:pt>
                <c:pt idx="3080">
                  <c:v>4.7953999999999999</c:v>
                </c:pt>
                <c:pt idx="3081">
                  <c:v>4.7728999999999999</c:v>
                </c:pt>
                <c:pt idx="3082">
                  <c:v>4.7404999999999999</c:v>
                </c:pt>
                <c:pt idx="3083">
                  <c:v>4.7404999999999999</c:v>
                </c:pt>
                <c:pt idx="3084">
                  <c:v>4.7404999999999999</c:v>
                </c:pt>
                <c:pt idx="3085">
                  <c:v>4.7252999999999998</c:v>
                </c:pt>
                <c:pt idx="3086">
                  <c:v>4.7391000000000005</c:v>
                </c:pt>
                <c:pt idx="3087">
                  <c:v>4.7394999999999996</c:v>
                </c:pt>
                <c:pt idx="3088">
                  <c:v>4.7333999999999996</c:v>
                </c:pt>
                <c:pt idx="3089">
                  <c:v>4.7523</c:v>
                </c:pt>
                <c:pt idx="3090">
                  <c:v>4.7523</c:v>
                </c:pt>
                <c:pt idx="3091">
                  <c:v>4.7523</c:v>
                </c:pt>
                <c:pt idx="3092">
                  <c:v>4.7342000000000004</c:v>
                </c:pt>
                <c:pt idx="3093">
                  <c:v>4.7332000000000001</c:v>
                </c:pt>
                <c:pt idx="3094">
                  <c:v>4.7479000000000005</c:v>
                </c:pt>
                <c:pt idx="3095">
                  <c:v>4.7473999999999998</c:v>
                </c:pt>
                <c:pt idx="3096">
                  <c:v>4.7362000000000002</c:v>
                </c:pt>
                <c:pt idx="3097">
                  <c:v>4.7362000000000002</c:v>
                </c:pt>
                <c:pt idx="3098">
                  <c:v>4.7362000000000002</c:v>
                </c:pt>
                <c:pt idx="3099">
                  <c:v>4.7133000000000003</c:v>
                </c:pt>
                <c:pt idx="3100">
                  <c:v>4.7177999999999995</c:v>
                </c:pt>
                <c:pt idx="3101">
                  <c:v>4.718</c:v>
                </c:pt>
                <c:pt idx="3102">
                  <c:v>4.7107999999999999</c:v>
                </c:pt>
                <c:pt idx="3103">
                  <c:v>4.7138</c:v>
                </c:pt>
                <c:pt idx="3104">
                  <c:v>4.7138</c:v>
                </c:pt>
                <c:pt idx="3105">
                  <c:v>4.7138</c:v>
                </c:pt>
                <c:pt idx="3106">
                  <c:v>4.6963999999999997</c:v>
                </c:pt>
                <c:pt idx="3107">
                  <c:v>4.7081999999999997</c:v>
                </c:pt>
                <c:pt idx="3108">
                  <c:v>4.7576000000000001</c:v>
                </c:pt>
                <c:pt idx="3109">
                  <c:v>4.8041</c:v>
                </c:pt>
                <c:pt idx="3110">
                  <c:v>4.8837999999999999</c:v>
                </c:pt>
                <c:pt idx="3111">
                  <c:v>4.8837999999999999</c:v>
                </c:pt>
                <c:pt idx="3112">
                  <c:v>4.8837999999999999</c:v>
                </c:pt>
                <c:pt idx="3113">
                  <c:v>4.9245000000000001</c:v>
                </c:pt>
                <c:pt idx="3114">
                  <c:v>4.8891</c:v>
                </c:pt>
                <c:pt idx="3115">
                  <c:v>4.9295999999999998</c:v>
                </c:pt>
                <c:pt idx="3116">
                  <c:v>4.9554</c:v>
                </c:pt>
                <c:pt idx="3117">
                  <c:v>4.9531999999999998</c:v>
                </c:pt>
                <c:pt idx="3118">
                  <c:v>4.9531999999999998</c:v>
                </c:pt>
                <c:pt idx="3119">
                  <c:v>4.9531999999999998</c:v>
                </c:pt>
                <c:pt idx="3120">
                  <c:v>4.9492000000000003</c:v>
                </c:pt>
                <c:pt idx="3121">
                  <c:v>4.9156000000000004</c:v>
                </c:pt>
                <c:pt idx="3122">
                  <c:v>4.8475000000000001</c:v>
                </c:pt>
                <c:pt idx="3123">
                  <c:v>4.8675999999999995</c:v>
                </c:pt>
                <c:pt idx="3124">
                  <c:v>4.8460999999999999</c:v>
                </c:pt>
                <c:pt idx="3125">
                  <c:v>4.8460999999999999</c:v>
                </c:pt>
                <c:pt idx="3126">
                  <c:v>4.8460999999999999</c:v>
                </c:pt>
                <c:pt idx="3127">
                  <c:v>4.8406000000000002</c:v>
                </c:pt>
                <c:pt idx="3128">
                  <c:v>4.8477999999999994</c:v>
                </c:pt>
                <c:pt idx="3129">
                  <c:v>4.8353999999999999</c:v>
                </c:pt>
                <c:pt idx="3130">
                  <c:v>4.8366000000000007</c:v>
                </c:pt>
                <c:pt idx="3131">
                  <c:v>4.8202999999999996</c:v>
                </c:pt>
                <c:pt idx="3132">
                  <c:v>4.8202999999999996</c:v>
                </c:pt>
                <c:pt idx="3133">
                  <c:v>4.8202999999999996</c:v>
                </c:pt>
                <c:pt idx="3134">
                  <c:v>4.8127999999999993</c:v>
                </c:pt>
                <c:pt idx="3135">
                  <c:v>4.8113999999999999</c:v>
                </c:pt>
                <c:pt idx="3136">
                  <c:v>4.8540000000000001</c:v>
                </c:pt>
                <c:pt idx="3137">
                  <c:v>4.8689999999999998</c:v>
                </c:pt>
                <c:pt idx="3138">
                  <c:v>4.8837000000000002</c:v>
                </c:pt>
                <c:pt idx="3139">
                  <c:v>4.8837000000000002</c:v>
                </c:pt>
                <c:pt idx="3140">
                  <c:v>4.8837000000000002</c:v>
                </c:pt>
                <c:pt idx="3141">
                  <c:v>4.8838999999999997</c:v>
                </c:pt>
                <c:pt idx="3142">
                  <c:v>4.8708999999999998</c:v>
                </c:pt>
                <c:pt idx="3143">
                  <c:v>4.8707000000000003</c:v>
                </c:pt>
                <c:pt idx="3144">
                  <c:v>4.8720999999999997</c:v>
                </c:pt>
                <c:pt idx="3145">
                  <c:v>4.8258999999999999</c:v>
                </c:pt>
                <c:pt idx="3146">
                  <c:v>4.8258999999999999</c:v>
                </c:pt>
                <c:pt idx="3147">
                  <c:v>4.8258999999999999</c:v>
                </c:pt>
                <c:pt idx="3148">
                  <c:v>4.7883999999999993</c:v>
                </c:pt>
                <c:pt idx="3149">
                  <c:v>4.774</c:v>
                </c:pt>
                <c:pt idx="3150">
                  <c:v>4.7526999999999999</c:v>
                </c:pt>
                <c:pt idx="3151">
                  <c:v>4.7545000000000002</c:v>
                </c:pt>
                <c:pt idx="3152">
                  <c:v>4.7567000000000004</c:v>
                </c:pt>
                <c:pt idx="3153">
                  <c:v>4.7567000000000004</c:v>
                </c:pt>
                <c:pt idx="3154">
                  <c:v>4.7567000000000004</c:v>
                </c:pt>
                <c:pt idx="3155">
                  <c:v>4.7542</c:v>
                </c:pt>
                <c:pt idx="3156">
                  <c:v>4.7433999999999994</c:v>
                </c:pt>
                <c:pt idx="3157">
                  <c:v>4.7569999999999997</c:v>
                </c:pt>
                <c:pt idx="3158">
                  <c:v>4.742</c:v>
                </c:pt>
                <c:pt idx="3159">
                  <c:v>4.7401</c:v>
                </c:pt>
                <c:pt idx="3160">
                  <c:v>4.7401</c:v>
                </c:pt>
                <c:pt idx="3161">
                  <c:v>4.7401</c:v>
                </c:pt>
                <c:pt idx="3162">
                  <c:v>4.7290000000000001</c:v>
                </c:pt>
                <c:pt idx="3163">
                  <c:v>4.7046000000000001</c:v>
                </c:pt>
                <c:pt idx="3164">
                  <c:v>4.6826999999999996</c:v>
                </c:pt>
                <c:pt idx="3165">
                  <c:v>4.6928000000000001</c:v>
                </c:pt>
                <c:pt idx="3166">
                  <c:v>4.7081999999999997</c:v>
                </c:pt>
                <c:pt idx="3167">
                  <c:v>4.7081999999999997</c:v>
                </c:pt>
                <c:pt idx="3168">
                  <c:v>4.7081999999999997</c:v>
                </c:pt>
                <c:pt idx="3169">
                  <c:v>4.7060000000000004</c:v>
                </c:pt>
                <c:pt idx="3170">
                  <c:v>4.6950000000000003</c:v>
                </c:pt>
                <c:pt idx="3171">
                  <c:v>4.7024999999999997</c:v>
                </c:pt>
                <c:pt idx="3172">
                  <c:v>4.7039999999999997</c:v>
                </c:pt>
                <c:pt idx="3173">
                  <c:v>4.7008000000000001</c:v>
                </c:pt>
                <c:pt idx="3174">
                  <c:v>4.7008000000000001</c:v>
                </c:pt>
                <c:pt idx="3175">
                  <c:v>4.7008000000000001</c:v>
                </c:pt>
                <c:pt idx="3176">
                  <c:v>4.7229000000000001</c:v>
                </c:pt>
                <c:pt idx="3177">
                  <c:v>4.7193000000000005</c:v>
                </c:pt>
                <c:pt idx="3178">
                  <c:v>4.7361000000000004</c:v>
                </c:pt>
                <c:pt idx="3179">
                  <c:v>4.7343999999999999</c:v>
                </c:pt>
                <c:pt idx="3180">
                  <c:v>4.7432999999999996</c:v>
                </c:pt>
                <c:pt idx="3181">
                  <c:v>4.7432999999999996</c:v>
                </c:pt>
                <c:pt idx="3182">
                  <c:v>4.7432999999999996</c:v>
                </c:pt>
                <c:pt idx="3183">
                  <c:v>4.7420999999999998</c:v>
                </c:pt>
                <c:pt idx="3184">
                  <c:v>4.7317999999999998</c:v>
                </c:pt>
                <c:pt idx="3185">
                  <c:v>4.7232000000000003</c:v>
                </c:pt>
                <c:pt idx="3186">
                  <c:v>4.7208999999999994</c:v>
                </c:pt>
                <c:pt idx="3187">
                  <c:v>4.7224000000000004</c:v>
                </c:pt>
                <c:pt idx="3188">
                  <c:v>4.7224000000000004</c:v>
                </c:pt>
                <c:pt idx="3189">
                  <c:v>4.7224000000000004</c:v>
                </c:pt>
                <c:pt idx="3190">
                  <c:v>4.6794000000000002</c:v>
                </c:pt>
                <c:pt idx="3191">
                  <c:v>4.6513</c:v>
                </c:pt>
                <c:pt idx="3192">
                  <c:v>4.6219999999999999</c:v>
                </c:pt>
                <c:pt idx="3193">
                  <c:v>4.6284000000000001</c:v>
                </c:pt>
                <c:pt idx="3194">
                  <c:v>4.6641000000000004</c:v>
                </c:pt>
                <c:pt idx="3195">
                  <c:v>4.6641000000000004</c:v>
                </c:pt>
                <c:pt idx="3196">
                  <c:v>4.6641000000000004</c:v>
                </c:pt>
                <c:pt idx="3197">
                  <c:v>4.6004000000000005</c:v>
                </c:pt>
                <c:pt idx="3198">
                  <c:v>4.5744999999999996</c:v>
                </c:pt>
                <c:pt idx="3199">
                  <c:v>4.5911999999999997</c:v>
                </c:pt>
                <c:pt idx="3200">
                  <c:v>4.625</c:v>
                </c:pt>
                <c:pt idx="3201">
                  <c:v>4.6524999999999999</c:v>
                </c:pt>
                <c:pt idx="3202">
                  <c:v>4.6524999999999999</c:v>
                </c:pt>
                <c:pt idx="3203">
                  <c:v>4.6524999999999999</c:v>
                </c:pt>
                <c:pt idx="3204">
                  <c:v>4.6239999999999997</c:v>
                </c:pt>
                <c:pt idx="3205">
                  <c:v>4.5884999999999998</c:v>
                </c:pt>
                <c:pt idx="3206">
                  <c:v>4.6037999999999997</c:v>
                </c:pt>
                <c:pt idx="3207">
                  <c:v>4.6052</c:v>
                </c:pt>
                <c:pt idx="3208">
                  <c:v>4.6025999999999998</c:v>
                </c:pt>
                <c:pt idx="3209">
                  <c:v>4.6025999999999998</c:v>
                </c:pt>
                <c:pt idx="3210">
                  <c:v>4.6025999999999998</c:v>
                </c:pt>
                <c:pt idx="3211">
                  <c:v>4.6139999999999999</c:v>
                </c:pt>
                <c:pt idx="3212">
                  <c:v>4.6194999999999995</c:v>
                </c:pt>
                <c:pt idx="3213">
                  <c:v>4.6281999999999996</c:v>
                </c:pt>
                <c:pt idx="3214">
                  <c:v>4.6172000000000004</c:v>
                </c:pt>
                <c:pt idx="3215">
                  <c:v>4.617</c:v>
                </c:pt>
                <c:pt idx="3216">
                  <c:v>4.617</c:v>
                </c:pt>
                <c:pt idx="3217">
                  <c:v>4.617</c:v>
                </c:pt>
                <c:pt idx="3218">
                  <c:v>4.5905000000000005</c:v>
                </c:pt>
                <c:pt idx="3219">
                  <c:v>4.5743</c:v>
                </c:pt>
                <c:pt idx="3220">
                  <c:v>4.5406000000000004</c:v>
                </c:pt>
                <c:pt idx="3221">
                  <c:v>4.4651999999999994</c:v>
                </c:pt>
                <c:pt idx="3222">
                  <c:v>4.4839000000000002</c:v>
                </c:pt>
                <c:pt idx="3223">
                  <c:v>4.4839000000000002</c:v>
                </c:pt>
                <c:pt idx="3224">
                  <c:v>4.4839000000000002</c:v>
                </c:pt>
                <c:pt idx="3225">
                  <c:v>4.4816000000000003</c:v>
                </c:pt>
                <c:pt idx="3226">
                  <c:v>4.4811000000000005</c:v>
                </c:pt>
                <c:pt idx="3227">
                  <c:v>4.4467999999999996</c:v>
                </c:pt>
                <c:pt idx="3228">
                  <c:v>4.4222000000000001</c:v>
                </c:pt>
                <c:pt idx="3229">
                  <c:v>4.4184999999999999</c:v>
                </c:pt>
                <c:pt idx="3230">
                  <c:v>4.4184999999999999</c:v>
                </c:pt>
                <c:pt idx="3231">
                  <c:v>4.4184999999999999</c:v>
                </c:pt>
                <c:pt idx="3232">
                  <c:v>4.4000000000000004</c:v>
                </c:pt>
                <c:pt idx="3233">
                  <c:v>4.4020000000000001</c:v>
                </c:pt>
                <c:pt idx="3234">
                  <c:v>4.3710000000000004</c:v>
                </c:pt>
                <c:pt idx="3235">
                  <c:v>4.3660000000000005</c:v>
                </c:pt>
                <c:pt idx="3236">
                  <c:v>4.33</c:v>
                </c:pt>
                <c:pt idx="3237">
                  <c:v>4.33</c:v>
                </c:pt>
                <c:pt idx="3238">
                  <c:v>4.33</c:v>
                </c:pt>
                <c:pt idx="3239">
                  <c:v>4.2592999999999996</c:v>
                </c:pt>
                <c:pt idx="3240">
                  <c:v>4.2484999999999999</c:v>
                </c:pt>
                <c:pt idx="3241">
                  <c:v>4.2469000000000001</c:v>
                </c:pt>
                <c:pt idx="3242">
                  <c:v>4.2722000000000007</c:v>
                </c:pt>
                <c:pt idx="3243">
                  <c:v>4.3035000000000005</c:v>
                </c:pt>
                <c:pt idx="3244">
                  <c:v>4.3035000000000005</c:v>
                </c:pt>
                <c:pt idx="3245">
                  <c:v>4.3035000000000005</c:v>
                </c:pt>
                <c:pt idx="3246">
                  <c:v>4.2885</c:v>
                </c:pt>
                <c:pt idx="3247">
                  <c:v>4.3262</c:v>
                </c:pt>
                <c:pt idx="3248">
                  <c:v>4.3585000000000003</c:v>
                </c:pt>
                <c:pt idx="3249">
                  <c:v>4.3540999999999999</c:v>
                </c:pt>
                <c:pt idx="3250">
                  <c:v>4.3463000000000003</c:v>
                </c:pt>
                <c:pt idx="3251">
                  <c:v>4.3463000000000003</c:v>
                </c:pt>
                <c:pt idx="3252">
                  <c:v>4.3463000000000003</c:v>
                </c:pt>
                <c:pt idx="3253">
                  <c:v>4.3349000000000002</c:v>
                </c:pt>
                <c:pt idx="3254">
                  <c:v>4.3568999999999996</c:v>
                </c:pt>
                <c:pt idx="3255">
                  <c:v>4.3788999999999998</c:v>
                </c:pt>
                <c:pt idx="3256">
                  <c:v>4.3968999999999996</c:v>
                </c:pt>
                <c:pt idx="3257">
                  <c:v>4.4485999999999999</c:v>
                </c:pt>
                <c:pt idx="3258">
                  <c:v>4.4485999999999999</c:v>
                </c:pt>
                <c:pt idx="3259">
                  <c:v>4.4485999999999999</c:v>
                </c:pt>
                <c:pt idx="3260">
                  <c:v>4.4911000000000003</c:v>
                </c:pt>
                <c:pt idx="3261">
                  <c:v>4.4941000000000004</c:v>
                </c:pt>
                <c:pt idx="3262">
                  <c:v>4.5232999999999999</c:v>
                </c:pt>
                <c:pt idx="3263">
                  <c:v>4.5301999999999998</c:v>
                </c:pt>
                <c:pt idx="3264">
                  <c:v>4.51</c:v>
                </c:pt>
                <c:pt idx="3265">
                  <c:v>4.51</c:v>
                </c:pt>
                <c:pt idx="3266">
                  <c:v>4.51</c:v>
                </c:pt>
                <c:pt idx="3267">
                  <c:v>4.5006000000000004</c:v>
                </c:pt>
                <c:pt idx="3268">
                  <c:v>4.5138999999999996</c:v>
                </c:pt>
                <c:pt idx="3269">
                  <c:v>4.5091000000000001</c:v>
                </c:pt>
                <c:pt idx="3270">
                  <c:v>4.4933999999999994</c:v>
                </c:pt>
                <c:pt idx="3271">
                  <c:v>4.5019999999999998</c:v>
                </c:pt>
                <c:pt idx="3272">
                  <c:v>4.5019999999999998</c:v>
                </c:pt>
                <c:pt idx="3273">
                  <c:v>4.5019999999999998</c:v>
                </c:pt>
                <c:pt idx="3274">
                  <c:v>4.4878</c:v>
                </c:pt>
                <c:pt idx="3275">
                  <c:v>4.4866999999999999</c:v>
                </c:pt>
                <c:pt idx="3276">
                  <c:v>4.5537000000000001</c:v>
                </c:pt>
                <c:pt idx="3277">
                  <c:v>4.5974000000000004</c:v>
                </c:pt>
                <c:pt idx="3278">
                  <c:v>4.6089000000000002</c:v>
                </c:pt>
                <c:pt idx="3279">
                  <c:v>4.6089000000000002</c:v>
                </c:pt>
                <c:pt idx="3280">
                  <c:v>4.6089000000000002</c:v>
                </c:pt>
                <c:pt idx="3281">
                  <c:v>4.6089000000000002</c:v>
                </c:pt>
                <c:pt idx="3282">
                  <c:v>4.5998000000000001</c:v>
                </c:pt>
                <c:pt idx="3283">
                  <c:v>4.5836000000000006</c:v>
                </c:pt>
                <c:pt idx="3284">
                  <c:v>4.5762</c:v>
                </c:pt>
                <c:pt idx="3285">
                  <c:v>4.5837000000000003</c:v>
                </c:pt>
                <c:pt idx="3286">
                  <c:v>4.5837000000000003</c:v>
                </c:pt>
                <c:pt idx="3287">
                  <c:v>4.5837000000000003</c:v>
                </c:pt>
                <c:pt idx="3288">
                  <c:v>4.5837000000000003</c:v>
                </c:pt>
                <c:pt idx="3289">
                  <c:v>4.6158000000000001</c:v>
                </c:pt>
                <c:pt idx="3290">
                  <c:v>4.7482999999999995</c:v>
                </c:pt>
                <c:pt idx="3291">
                  <c:v>4.7824999999999998</c:v>
                </c:pt>
                <c:pt idx="3292">
                  <c:v>4.7918000000000003</c:v>
                </c:pt>
                <c:pt idx="3293">
                  <c:v>4.7918000000000003</c:v>
                </c:pt>
                <c:pt idx="3294">
                  <c:v>4.7918000000000003</c:v>
                </c:pt>
                <c:pt idx="3295">
                  <c:v>4.8097000000000003</c:v>
                </c:pt>
                <c:pt idx="3296">
                  <c:v>4.7824</c:v>
                </c:pt>
                <c:pt idx="3297">
                  <c:v>4.7647000000000004</c:v>
                </c:pt>
                <c:pt idx="3298">
                  <c:v>4.7891000000000004</c:v>
                </c:pt>
                <c:pt idx="3299">
                  <c:v>4.8326000000000002</c:v>
                </c:pt>
                <c:pt idx="3300">
                  <c:v>4.8326000000000002</c:v>
                </c:pt>
                <c:pt idx="3301">
                  <c:v>4.8326000000000002</c:v>
                </c:pt>
                <c:pt idx="3302">
                  <c:v>4.8475999999999999</c:v>
                </c:pt>
                <c:pt idx="3303">
                  <c:v>4.8544</c:v>
                </c:pt>
                <c:pt idx="3304">
                  <c:v>4.8521999999999998</c:v>
                </c:pt>
                <c:pt idx="3305">
                  <c:v>4.8199000000000005</c:v>
                </c:pt>
                <c:pt idx="3306">
                  <c:v>4.8609</c:v>
                </c:pt>
                <c:pt idx="3307">
                  <c:v>4.8609</c:v>
                </c:pt>
                <c:pt idx="3308">
                  <c:v>4.8609</c:v>
                </c:pt>
                <c:pt idx="3309">
                  <c:v>4.907</c:v>
                </c:pt>
                <c:pt idx="3310">
                  <c:v>4.9191000000000003</c:v>
                </c:pt>
                <c:pt idx="3311">
                  <c:v>4.8932000000000002</c:v>
                </c:pt>
                <c:pt idx="3312">
                  <c:v>4.8902000000000001</c:v>
                </c:pt>
                <c:pt idx="3313">
                  <c:v>4.8751999999999995</c:v>
                </c:pt>
                <c:pt idx="3314">
                  <c:v>4.8751999999999995</c:v>
                </c:pt>
                <c:pt idx="3315">
                  <c:v>4.8751999999999995</c:v>
                </c:pt>
                <c:pt idx="3316">
                  <c:v>4.8689</c:v>
                </c:pt>
                <c:pt idx="3317">
                  <c:v>4.8931000000000004</c:v>
                </c:pt>
                <c:pt idx="3318">
                  <c:v>4.9051999999999998</c:v>
                </c:pt>
                <c:pt idx="3319">
                  <c:v>4.9443999999999999</c:v>
                </c:pt>
                <c:pt idx="3320">
                  <c:v>5.0275999999999996</c:v>
                </c:pt>
                <c:pt idx="3321">
                  <c:v>5.0275999999999996</c:v>
                </c:pt>
                <c:pt idx="3322">
                  <c:v>5.0275999999999996</c:v>
                </c:pt>
                <c:pt idx="3323">
                  <c:v>5.0179</c:v>
                </c:pt>
                <c:pt idx="3324">
                  <c:v>5.0032999999999994</c:v>
                </c:pt>
                <c:pt idx="3325">
                  <c:v>4.9991000000000003</c:v>
                </c:pt>
                <c:pt idx="3326">
                  <c:v>4.9863</c:v>
                </c:pt>
                <c:pt idx="3327">
                  <c:v>4.9631999999999996</c:v>
                </c:pt>
                <c:pt idx="3328">
                  <c:v>4.9631999999999996</c:v>
                </c:pt>
                <c:pt idx="3329">
                  <c:v>4.9631999999999996</c:v>
                </c:pt>
                <c:pt idx="3330">
                  <c:v>4.9483999999999995</c:v>
                </c:pt>
                <c:pt idx="3331">
                  <c:v>4.9552999999999994</c:v>
                </c:pt>
                <c:pt idx="3332">
                  <c:v>4.9756999999999998</c:v>
                </c:pt>
                <c:pt idx="3333">
                  <c:v>4.9811000000000005</c:v>
                </c:pt>
                <c:pt idx="3334">
                  <c:v>4.9409000000000001</c:v>
                </c:pt>
                <c:pt idx="3335">
                  <c:v>4.9409000000000001</c:v>
                </c:pt>
                <c:pt idx="3336">
                  <c:v>4.9409000000000001</c:v>
                </c:pt>
                <c:pt idx="3337">
                  <c:v>4.9218999999999999</c:v>
                </c:pt>
                <c:pt idx="3338">
                  <c:v>4.8940000000000001</c:v>
                </c:pt>
                <c:pt idx="3339">
                  <c:v>4.87</c:v>
                </c:pt>
                <c:pt idx="3340">
                  <c:v>4.9151999999999996</c:v>
                </c:pt>
                <c:pt idx="3341">
                  <c:v>4.9196</c:v>
                </c:pt>
                <c:pt idx="3342">
                  <c:v>4.9196</c:v>
                </c:pt>
                <c:pt idx="3343">
                  <c:v>4.9196</c:v>
                </c:pt>
                <c:pt idx="3344">
                  <c:v>4.9198000000000004</c:v>
                </c:pt>
                <c:pt idx="3345">
                  <c:v>4.8924000000000003</c:v>
                </c:pt>
                <c:pt idx="3346">
                  <c:v>4.8798000000000004</c:v>
                </c:pt>
                <c:pt idx="3347">
                  <c:v>4.8192000000000004</c:v>
                </c:pt>
                <c:pt idx="3348">
                  <c:v>4.8694999999999995</c:v>
                </c:pt>
                <c:pt idx="3349">
                  <c:v>4.8694999999999995</c:v>
                </c:pt>
                <c:pt idx="3350">
                  <c:v>4.8694999999999995</c:v>
                </c:pt>
                <c:pt idx="3351">
                  <c:v>4.9000000000000004</c:v>
                </c:pt>
                <c:pt idx="3352">
                  <c:v>4.9070999999999998</c:v>
                </c:pt>
                <c:pt idx="3353">
                  <c:v>4.8825000000000003</c:v>
                </c:pt>
                <c:pt idx="3354">
                  <c:v>4.8322000000000003</c:v>
                </c:pt>
                <c:pt idx="3355">
                  <c:v>4.7778</c:v>
                </c:pt>
                <c:pt idx="3356">
                  <c:v>4.7778</c:v>
                </c:pt>
                <c:pt idx="3357">
                  <c:v>4.7778</c:v>
                </c:pt>
                <c:pt idx="3358">
                  <c:v>4.7031000000000001</c:v>
                </c:pt>
                <c:pt idx="3359">
                  <c:v>4.7382</c:v>
                </c:pt>
                <c:pt idx="3360">
                  <c:v>4.7465000000000002</c:v>
                </c:pt>
                <c:pt idx="3361">
                  <c:v>4.7668999999999997</c:v>
                </c:pt>
                <c:pt idx="3362">
                  <c:v>4.7781000000000002</c:v>
                </c:pt>
                <c:pt idx="3363">
                  <c:v>4.7781000000000002</c:v>
                </c:pt>
                <c:pt idx="3364">
                  <c:v>4.7781000000000002</c:v>
                </c:pt>
                <c:pt idx="3365">
                  <c:v>4.7769000000000004</c:v>
                </c:pt>
                <c:pt idx="3366">
                  <c:v>4.7968999999999999</c:v>
                </c:pt>
                <c:pt idx="3367">
                  <c:v>4.7934000000000001</c:v>
                </c:pt>
                <c:pt idx="3368">
                  <c:v>4.8403</c:v>
                </c:pt>
                <c:pt idx="3369">
                  <c:v>4.8617999999999997</c:v>
                </c:pt>
                <c:pt idx="3370">
                  <c:v>4.8617999999999997</c:v>
                </c:pt>
                <c:pt idx="3371">
                  <c:v>4.8617999999999997</c:v>
                </c:pt>
                <c:pt idx="3372">
                  <c:v>4.8739999999999997</c:v>
                </c:pt>
                <c:pt idx="3373">
                  <c:v>4.8642000000000003</c:v>
                </c:pt>
                <c:pt idx="3374">
                  <c:v>4.8418999999999999</c:v>
                </c:pt>
                <c:pt idx="3375">
                  <c:v>4.8243999999999998</c:v>
                </c:pt>
                <c:pt idx="3376">
                  <c:v>4.8479999999999999</c:v>
                </c:pt>
                <c:pt idx="3377">
                  <c:v>4.8479999999999999</c:v>
                </c:pt>
                <c:pt idx="3378">
                  <c:v>4.8479999999999999</c:v>
                </c:pt>
                <c:pt idx="3379">
                  <c:v>4.859</c:v>
                </c:pt>
                <c:pt idx="3380">
                  <c:v>4.8727999999999998</c:v>
                </c:pt>
                <c:pt idx="3381">
                  <c:v>4.8636999999999997</c:v>
                </c:pt>
                <c:pt idx="3382">
                  <c:v>4.8696000000000002</c:v>
                </c:pt>
                <c:pt idx="3383">
                  <c:v>4.8720999999999997</c:v>
                </c:pt>
                <c:pt idx="3384">
                  <c:v>4.8720999999999997</c:v>
                </c:pt>
                <c:pt idx="3385">
                  <c:v>4.8720999999999997</c:v>
                </c:pt>
                <c:pt idx="3386">
                  <c:v>4.8319999999999999</c:v>
                </c:pt>
                <c:pt idx="3387">
                  <c:v>4.8154000000000003</c:v>
                </c:pt>
                <c:pt idx="3388">
                  <c:v>4.8381999999999996</c:v>
                </c:pt>
                <c:pt idx="3389">
                  <c:v>4.8419999999999996</c:v>
                </c:pt>
                <c:pt idx="3390">
                  <c:v>4.8929999999999998</c:v>
                </c:pt>
                <c:pt idx="3391">
                  <c:v>4.8929999999999998</c:v>
                </c:pt>
                <c:pt idx="3392">
                  <c:v>4.8929999999999998</c:v>
                </c:pt>
                <c:pt idx="3393">
                  <c:v>4.9168000000000003</c:v>
                </c:pt>
                <c:pt idx="3394">
                  <c:v>4.9512999999999998</c:v>
                </c:pt>
                <c:pt idx="3395">
                  <c:v>4.9802999999999997</c:v>
                </c:pt>
                <c:pt idx="3396">
                  <c:v>4.9933999999999994</c:v>
                </c:pt>
                <c:pt idx="3397">
                  <c:v>5.0222000000000007</c:v>
                </c:pt>
                <c:pt idx="3398">
                  <c:v>5.0222000000000007</c:v>
                </c:pt>
                <c:pt idx="3399">
                  <c:v>5.0222000000000007</c:v>
                </c:pt>
                <c:pt idx="3400">
                  <c:v>5.0273000000000003</c:v>
                </c:pt>
                <c:pt idx="3401">
                  <c:v>5.0151000000000003</c:v>
                </c:pt>
                <c:pt idx="3402">
                  <c:v>5.0251999999999999</c:v>
                </c:pt>
                <c:pt idx="3403">
                  <c:v>5.0064000000000002</c:v>
                </c:pt>
                <c:pt idx="3404">
                  <c:v>5.0085000000000006</c:v>
                </c:pt>
                <c:pt idx="3405">
                  <c:v>5.0085000000000006</c:v>
                </c:pt>
                <c:pt idx="3406">
                  <c:v>5.0085000000000006</c:v>
                </c:pt>
                <c:pt idx="3407">
                  <c:v>5.0000999999999998</c:v>
                </c:pt>
                <c:pt idx="3408">
                  <c:v>5.0245999999999995</c:v>
                </c:pt>
                <c:pt idx="3409">
                  <c:v>5.0305999999999997</c:v>
                </c:pt>
                <c:pt idx="3410">
                  <c:v>5.0256999999999996</c:v>
                </c:pt>
                <c:pt idx="3411">
                  <c:v>4.9843999999999999</c:v>
                </c:pt>
                <c:pt idx="3412">
                  <c:v>4.9843999999999999</c:v>
                </c:pt>
                <c:pt idx="3413">
                  <c:v>4.9843999999999999</c:v>
                </c:pt>
                <c:pt idx="3414">
                  <c:v>4.9535</c:v>
                </c:pt>
                <c:pt idx="3415">
                  <c:v>4.9863</c:v>
                </c:pt>
                <c:pt idx="3416">
                  <c:v>4.9795999999999996</c:v>
                </c:pt>
                <c:pt idx="3417">
                  <c:v>4.9717000000000002</c:v>
                </c:pt>
                <c:pt idx="3418">
                  <c:v>5.0039999999999996</c:v>
                </c:pt>
                <c:pt idx="3419">
                  <c:v>5.0039999999999996</c:v>
                </c:pt>
                <c:pt idx="3420">
                  <c:v>5.0039999999999996</c:v>
                </c:pt>
                <c:pt idx="3421">
                  <c:v>5.0306999999999995</c:v>
                </c:pt>
                <c:pt idx="3422">
                  <c:v>5.0449000000000002</c:v>
                </c:pt>
                <c:pt idx="3423">
                  <c:v>5.0381999999999998</c:v>
                </c:pt>
                <c:pt idx="3424">
                  <c:v>5.0133999999999999</c:v>
                </c:pt>
                <c:pt idx="3425">
                  <c:v>5.0243000000000002</c:v>
                </c:pt>
                <c:pt idx="3426">
                  <c:v>5.0243000000000002</c:v>
                </c:pt>
                <c:pt idx="3427">
                  <c:v>5.0243000000000002</c:v>
                </c:pt>
                <c:pt idx="3428">
                  <c:v>5.0229999999999997</c:v>
                </c:pt>
                <c:pt idx="3429">
                  <c:v>5.0148000000000001</c:v>
                </c:pt>
                <c:pt idx="3430">
                  <c:v>4.9984999999999999</c:v>
                </c:pt>
                <c:pt idx="3431">
                  <c:v>4.9743000000000004</c:v>
                </c:pt>
                <c:pt idx="3432">
                  <c:v>4.9904000000000002</c:v>
                </c:pt>
                <c:pt idx="3433">
                  <c:v>4.9904000000000002</c:v>
                </c:pt>
                <c:pt idx="3434">
                  <c:v>4.9904000000000002</c:v>
                </c:pt>
                <c:pt idx="3435">
                  <c:v>4.9913999999999996</c:v>
                </c:pt>
                <c:pt idx="3436">
                  <c:v>4.9828000000000001</c:v>
                </c:pt>
                <c:pt idx="3437">
                  <c:v>4.9763000000000002</c:v>
                </c:pt>
                <c:pt idx="3438">
                  <c:v>4.9832999999999998</c:v>
                </c:pt>
                <c:pt idx="3439">
                  <c:v>4.9899000000000004</c:v>
                </c:pt>
                <c:pt idx="3440">
                  <c:v>4.9899000000000004</c:v>
                </c:pt>
                <c:pt idx="3441">
                  <c:v>4.9899000000000004</c:v>
                </c:pt>
                <c:pt idx="3442">
                  <c:v>4.9794999999999998</c:v>
                </c:pt>
                <c:pt idx="3443">
                  <c:v>4.9706999999999999</c:v>
                </c:pt>
                <c:pt idx="3444">
                  <c:v>4.9729999999999999</c:v>
                </c:pt>
                <c:pt idx="3445">
                  <c:v>4.9845999999999995</c:v>
                </c:pt>
                <c:pt idx="3446">
                  <c:v>4.9820000000000002</c:v>
                </c:pt>
                <c:pt idx="3447">
                  <c:v>4.9820000000000002</c:v>
                </c:pt>
                <c:pt idx="3448">
                  <c:v>4.9820000000000002</c:v>
                </c:pt>
                <c:pt idx="3449">
                  <c:v>4.9695</c:v>
                </c:pt>
                <c:pt idx="3450">
                  <c:v>4.9374000000000002</c:v>
                </c:pt>
                <c:pt idx="3451">
                  <c:v>4.9437999999999995</c:v>
                </c:pt>
                <c:pt idx="3452">
                  <c:v>4.9447000000000001</c:v>
                </c:pt>
                <c:pt idx="3453">
                  <c:v>4.9672999999999998</c:v>
                </c:pt>
                <c:pt idx="3454">
                  <c:v>4.9672999999999998</c:v>
                </c:pt>
                <c:pt idx="3455">
                  <c:v>4.9672999999999998</c:v>
                </c:pt>
                <c:pt idx="3456">
                  <c:v>4.9880000000000004</c:v>
                </c:pt>
                <c:pt idx="3457">
                  <c:v>5.0047000000000006</c:v>
                </c:pt>
                <c:pt idx="3458">
                  <c:v>5.0067000000000004</c:v>
                </c:pt>
                <c:pt idx="3459">
                  <c:v>4.9939</c:v>
                </c:pt>
                <c:pt idx="3460">
                  <c:v>5.0029000000000003</c:v>
                </c:pt>
                <c:pt idx="3461">
                  <c:v>5.0029000000000003</c:v>
                </c:pt>
                <c:pt idx="3462">
                  <c:v>5.0029000000000003</c:v>
                </c:pt>
                <c:pt idx="3463">
                  <c:v>5.0138999999999996</c:v>
                </c:pt>
                <c:pt idx="3464">
                  <c:v>4.9977</c:v>
                </c:pt>
                <c:pt idx="3465">
                  <c:v>5.0087000000000002</c:v>
                </c:pt>
                <c:pt idx="3466">
                  <c:v>5.0174000000000003</c:v>
                </c:pt>
                <c:pt idx="3467">
                  <c:v>5.0104000000000006</c:v>
                </c:pt>
                <c:pt idx="3468">
                  <c:v>5.0104000000000006</c:v>
                </c:pt>
                <c:pt idx="3469">
                  <c:v>5.0104000000000006</c:v>
                </c:pt>
                <c:pt idx="3470">
                  <c:v>5.0173000000000005</c:v>
                </c:pt>
                <c:pt idx="3471">
                  <c:v>5.0332999999999997</c:v>
                </c:pt>
                <c:pt idx="3472">
                  <c:v>5.0507</c:v>
                </c:pt>
                <c:pt idx="3473">
                  <c:v>5.0545</c:v>
                </c:pt>
                <c:pt idx="3474">
                  <c:v>5.0148999999999999</c:v>
                </c:pt>
                <c:pt idx="3475">
                  <c:v>5.0148999999999999</c:v>
                </c:pt>
                <c:pt idx="3476">
                  <c:v>5.0148999999999999</c:v>
                </c:pt>
                <c:pt idx="3477">
                  <c:v>4.9812000000000003</c:v>
                </c:pt>
                <c:pt idx="3478">
                  <c:v>5.0023</c:v>
                </c:pt>
                <c:pt idx="3479">
                  <c:v>4.9889999999999999</c:v>
                </c:pt>
                <c:pt idx="3480">
                  <c:v>4.9626000000000001</c:v>
                </c:pt>
                <c:pt idx="3481">
                  <c:v>4.9337999999999997</c:v>
                </c:pt>
                <c:pt idx="3482">
                  <c:v>4.9337999999999997</c:v>
                </c:pt>
                <c:pt idx="3483">
                  <c:v>4.9337999999999997</c:v>
                </c:pt>
                <c:pt idx="3484">
                  <c:v>4.8749000000000002</c:v>
                </c:pt>
                <c:pt idx="3485">
                  <c:v>4.8214999999999995</c:v>
                </c:pt>
                <c:pt idx="3486">
                  <c:v>4.8436000000000003</c:v>
                </c:pt>
                <c:pt idx="3487">
                  <c:v>4.8658999999999999</c:v>
                </c:pt>
                <c:pt idx="3488">
                  <c:v>4.9043999999999999</c:v>
                </c:pt>
                <c:pt idx="3489">
                  <c:v>4.9043999999999999</c:v>
                </c:pt>
                <c:pt idx="3490">
                  <c:v>4.9043999999999999</c:v>
                </c:pt>
                <c:pt idx="3491">
                  <c:v>4.867</c:v>
                </c:pt>
                <c:pt idx="3492">
                  <c:v>4.8353999999999999</c:v>
                </c:pt>
                <c:pt idx="3493">
                  <c:v>4.7629999999999999</c:v>
                </c:pt>
                <c:pt idx="3494">
                  <c:v>4.7480000000000002</c:v>
                </c:pt>
                <c:pt idx="3495">
                  <c:v>4.7019000000000002</c:v>
                </c:pt>
                <c:pt idx="3496">
                  <c:v>4.7019000000000002</c:v>
                </c:pt>
                <c:pt idx="3497">
                  <c:v>4.7019000000000002</c:v>
                </c:pt>
                <c:pt idx="3498">
                  <c:v>4.6687000000000003</c:v>
                </c:pt>
                <c:pt idx="3499">
                  <c:v>4.6538000000000004</c:v>
                </c:pt>
                <c:pt idx="3500">
                  <c:v>4.6586999999999996</c:v>
                </c:pt>
                <c:pt idx="3501">
                  <c:v>4.7363999999999997</c:v>
                </c:pt>
                <c:pt idx="3502">
                  <c:v>4.7934000000000001</c:v>
                </c:pt>
                <c:pt idx="3503">
                  <c:v>4.7934000000000001</c:v>
                </c:pt>
                <c:pt idx="3504">
                  <c:v>4.7934000000000001</c:v>
                </c:pt>
                <c:pt idx="3505">
                  <c:v>4.8152999999999997</c:v>
                </c:pt>
                <c:pt idx="3506">
                  <c:v>4.7868000000000004</c:v>
                </c:pt>
                <c:pt idx="3507">
                  <c:v>4.7915999999999999</c:v>
                </c:pt>
                <c:pt idx="3508">
                  <c:v>4.7694000000000001</c:v>
                </c:pt>
                <c:pt idx="3509">
                  <c:v>4.7704000000000004</c:v>
                </c:pt>
                <c:pt idx="3510">
                  <c:v>4.7704000000000004</c:v>
                </c:pt>
                <c:pt idx="3511">
                  <c:v>4.7704000000000004</c:v>
                </c:pt>
                <c:pt idx="3512">
                  <c:v>4.7644000000000002</c:v>
                </c:pt>
                <c:pt idx="3513">
                  <c:v>4.7412000000000001</c:v>
                </c:pt>
                <c:pt idx="3514">
                  <c:v>4.7138999999999998</c:v>
                </c:pt>
                <c:pt idx="3515">
                  <c:v>4.7148000000000003</c:v>
                </c:pt>
                <c:pt idx="3516">
                  <c:v>4.7214</c:v>
                </c:pt>
                <c:pt idx="3517">
                  <c:v>4.7214</c:v>
                </c:pt>
                <c:pt idx="3518">
                  <c:v>4.7214</c:v>
                </c:pt>
                <c:pt idx="3519">
                  <c:v>4.6928999999999998</c:v>
                </c:pt>
                <c:pt idx="3520">
                  <c:v>4.7014999999999993</c:v>
                </c:pt>
                <c:pt idx="3521">
                  <c:v>4.7273000000000005</c:v>
                </c:pt>
                <c:pt idx="3522">
                  <c:v>4.7244999999999999</c:v>
                </c:pt>
                <c:pt idx="3523">
                  <c:v>4.7465999999999999</c:v>
                </c:pt>
                <c:pt idx="3524">
                  <c:v>4.7465999999999999</c:v>
                </c:pt>
                <c:pt idx="3525">
                  <c:v>4.7465999999999999</c:v>
                </c:pt>
                <c:pt idx="3526">
                  <c:v>4.7248000000000001</c:v>
                </c:pt>
                <c:pt idx="3527">
                  <c:v>4.7507000000000001</c:v>
                </c:pt>
                <c:pt idx="3528">
                  <c:v>4.7731000000000003</c:v>
                </c:pt>
                <c:pt idx="3529">
                  <c:v>4.7649999999999997</c:v>
                </c:pt>
                <c:pt idx="3530">
                  <c:v>4.7713000000000001</c:v>
                </c:pt>
                <c:pt idx="3531">
                  <c:v>4.7713000000000001</c:v>
                </c:pt>
                <c:pt idx="3532">
                  <c:v>4.7713000000000001</c:v>
                </c:pt>
                <c:pt idx="3533">
                  <c:v>4.7633000000000001</c:v>
                </c:pt>
                <c:pt idx="3534">
                  <c:v>4.7225999999999999</c:v>
                </c:pt>
                <c:pt idx="3535">
                  <c:v>4.7542999999999997</c:v>
                </c:pt>
                <c:pt idx="3536">
                  <c:v>4.7443</c:v>
                </c:pt>
                <c:pt idx="3537">
                  <c:v>4.7462</c:v>
                </c:pt>
                <c:pt idx="3538">
                  <c:v>4.7462</c:v>
                </c:pt>
                <c:pt idx="3539">
                  <c:v>4.7462</c:v>
                </c:pt>
                <c:pt idx="3540">
                  <c:v>4.7580999999999998</c:v>
                </c:pt>
                <c:pt idx="3541">
                  <c:v>4.7520999999999995</c:v>
                </c:pt>
                <c:pt idx="3542">
                  <c:v>4.7493999999999996</c:v>
                </c:pt>
                <c:pt idx="3543">
                  <c:v>4.7637999999999998</c:v>
                </c:pt>
                <c:pt idx="3544">
                  <c:v>4.7824</c:v>
                </c:pt>
                <c:pt idx="3545">
                  <c:v>4.7824</c:v>
                </c:pt>
                <c:pt idx="3546">
                  <c:v>4.7824</c:v>
                </c:pt>
                <c:pt idx="3547">
                  <c:v>4.8225999999999996</c:v>
                </c:pt>
                <c:pt idx="3548">
                  <c:v>4.8292000000000002</c:v>
                </c:pt>
                <c:pt idx="3549">
                  <c:v>4.8266</c:v>
                </c:pt>
                <c:pt idx="3550">
                  <c:v>4.8289</c:v>
                </c:pt>
                <c:pt idx="3551">
                  <c:v>4.8185000000000002</c:v>
                </c:pt>
                <c:pt idx="3552">
                  <c:v>4.8185000000000002</c:v>
                </c:pt>
                <c:pt idx="3553">
                  <c:v>4.8185000000000002</c:v>
                </c:pt>
                <c:pt idx="3554">
                  <c:v>4.8052999999999999</c:v>
                </c:pt>
                <c:pt idx="3555">
                  <c:v>4.8140000000000001</c:v>
                </c:pt>
                <c:pt idx="3556">
                  <c:v>4.8182</c:v>
                </c:pt>
                <c:pt idx="3557">
                  <c:v>4.8077999999999994</c:v>
                </c:pt>
                <c:pt idx="3558">
                  <c:v>4.8037999999999998</c:v>
                </c:pt>
                <c:pt idx="3559">
                  <c:v>4.8037999999999998</c:v>
                </c:pt>
                <c:pt idx="3560">
                  <c:v>4.8037999999999998</c:v>
                </c:pt>
                <c:pt idx="3561">
                  <c:v>4.8062000000000005</c:v>
                </c:pt>
                <c:pt idx="3562">
                  <c:v>4.8231999999999999</c:v>
                </c:pt>
                <c:pt idx="3563">
                  <c:v>4.8589000000000002</c:v>
                </c:pt>
                <c:pt idx="3564">
                  <c:v>4.8532999999999999</c:v>
                </c:pt>
                <c:pt idx="3565">
                  <c:v>4.8417000000000003</c:v>
                </c:pt>
                <c:pt idx="3566">
                  <c:v>4.8417000000000003</c:v>
                </c:pt>
                <c:pt idx="3567">
                  <c:v>4.8417000000000003</c:v>
                </c:pt>
                <c:pt idx="3568">
                  <c:v>4.8205</c:v>
                </c:pt>
                <c:pt idx="3569">
                  <c:v>4.8159000000000001</c:v>
                </c:pt>
                <c:pt idx="3570">
                  <c:v>4.8113000000000001</c:v>
                </c:pt>
                <c:pt idx="3571">
                  <c:v>4.8024000000000004</c:v>
                </c:pt>
                <c:pt idx="3572">
                  <c:v>4.7969999999999997</c:v>
                </c:pt>
                <c:pt idx="3573">
                  <c:v>4.7969999999999997</c:v>
                </c:pt>
                <c:pt idx="3574">
                  <c:v>4.7969999999999997</c:v>
                </c:pt>
                <c:pt idx="3575">
                  <c:v>4.7941000000000003</c:v>
                </c:pt>
                <c:pt idx="3576">
                  <c:v>4.7858999999999998</c:v>
                </c:pt>
                <c:pt idx="3577">
                  <c:v>4.7698</c:v>
                </c:pt>
                <c:pt idx="3578">
                  <c:v>4.7880000000000003</c:v>
                </c:pt>
                <c:pt idx="3579">
                  <c:v>4.8129999999999997</c:v>
                </c:pt>
                <c:pt idx="3580">
                  <c:v>4.8129999999999997</c:v>
                </c:pt>
                <c:pt idx="3581">
                  <c:v>4.8129999999999997</c:v>
                </c:pt>
                <c:pt idx="3582">
                  <c:v>4.7961999999999998</c:v>
                </c:pt>
                <c:pt idx="3583">
                  <c:v>4.7838000000000003</c:v>
                </c:pt>
                <c:pt idx="3584">
                  <c:v>4.7931999999999997</c:v>
                </c:pt>
                <c:pt idx="3585">
                  <c:v>4.7754000000000003</c:v>
                </c:pt>
                <c:pt idx="3586">
                  <c:v>4.7324999999999999</c:v>
                </c:pt>
                <c:pt idx="3587">
                  <c:v>4.7324999999999999</c:v>
                </c:pt>
                <c:pt idx="3588">
                  <c:v>4.7324999999999999</c:v>
                </c:pt>
                <c:pt idx="3589">
                  <c:v>4.6917</c:v>
                </c:pt>
                <c:pt idx="3590">
                  <c:v>4.6717000000000004</c:v>
                </c:pt>
                <c:pt idx="3591">
                  <c:v>4.6505000000000001</c:v>
                </c:pt>
                <c:pt idx="3592">
                  <c:v>4.6742999999999997</c:v>
                </c:pt>
                <c:pt idx="3593">
                  <c:v>4.6973000000000003</c:v>
                </c:pt>
                <c:pt idx="3594">
                  <c:v>4.6973000000000003</c:v>
                </c:pt>
                <c:pt idx="3595">
                  <c:v>4.6973000000000003</c:v>
                </c:pt>
                <c:pt idx="3596">
                  <c:v>4.7063999999999995</c:v>
                </c:pt>
                <c:pt idx="3597">
                  <c:v>4.7042999999999999</c:v>
                </c:pt>
                <c:pt idx="3598">
                  <c:v>4.7217000000000002</c:v>
                </c:pt>
                <c:pt idx="3599">
                  <c:v>4.7218</c:v>
                </c:pt>
                <c:pt idx="3600">
                  <c:v>4.7229000000000001</c:v>
                </c:pt>
                <c:pt idx="3601">
                  <c:v>4.7229000000000001</c:v>
                </c:pt>
                <c:pt idx="3602">
                  <c:v>4.7229000000000001</c:v>
                </c:pt>
                <c:pt idx="3603">
                  <c:v>4.7198000000000002</c:v>
                </c:pt>
                <c:pt idx="3604">
                  <c:v>4.7355999999999998</c:v>
                </c:pt>
                <c:pt idx="3605">
                  <c:v>4.7378</c:v>
                </c:pt>
                <c:pt idx="3606">
                  <c:v>4.7465000000000002</c:v>
                </c:pt>
                <c:pt idx="3607">
                  <c:v>4.7725</c:v>
                </c:pt>
                <c:pt idx="3608">
                  <c:v>4.7725</c:v>
                </c:pt>
                <c:pt idx="3609">
                  <c:v>4.7725</c:v>
                </c:pt>
                <c:pt idx="3610">
                  <c:v>4.7774999999999999</c:v>
                </c:pt>
                <c:pt idx="3611">
                  <c:v>4.7791000000000006</c:v>
                </c:pt>
                <c:pt idx="3612">
                  <c:v>4.7717999999999998</c:v>
                </c:pt>
                <c:pt idx="3613">
                  <c:v>4.7647000000000004</c:v>
                </c:pt>
                <c:pt idx="3614">
                  <c:v>4.7679999999999998</c:v>
                </c:pt>
                <c:pt idx="3615">
                  <c:v>4.7679999999999998</c:v>
                </c:pt>
                <c:pt idx="3616">
                  <c:v>4.7679999999999998</c:v>
                </c:pt>
                <c:pt idx="3617">
                  <c:v>4.7804000000000002</c:v>
                </c:pt>
                <c:pt idx="3618">
                  <c:v>4.7802999999999995</c:v>
                </c:pt>
                <c:pt idx="3619">
                  <c:v>4.7750000000000004</c:v>
                </c:pt>
                <c:pt idx="3620">
                  <c:v>4.758</c:v>
                </c:pt>
                <c:pt idx="3621">
                  <c:v>4.7470999999999997</c:v>
                </c:pt>
                <c:pt idx="3622">
                  <c:v>4.7470999999999997</c:v>
                </c:pt>
                <c:pt idx="3623">
                  <c:v>4.7470999999999997</c:v>
                </c:pt>
                <c:pt idx="3624">
                  <c:v>4.75</c:v>
                </c:pt>
                <c:pt idx="3625">
                  <c:v>4.7576000000000001</c:v>
                </c:pt>
                <c:pt idx="3626">
                  <c:v>4.7537000000000003</c:v>
                </c:pt>
                <c:pt idx="3627">
                  <c:v>4.7766999999999999</c:v>
                </c:pt>
                <c:pt idx="3628">
                  <c:v>4.7067000000000005</c:v>
                </c:pt>
                <c:pt idx="3629">
                  <c:v>4.7067000000000005</c:v>
                </c:pt>
                <c:pt idx="3630">
                  <c:v>4.7067000000000005</c:v>
                </c:pt>
                <c:pt idx="3631">
                  <c:v>4.7074999999999996</c:v>
                </c:pt>
                <c:pt idx="3632">
                  <c:v>4.7240000000000002</c:v>
                </c:pt>
                <c:pt idx="3633">
                  <c:v>4.6975999999999996</c:v>
                </c:pt>
                <c:pt idx="3634">
                  <c:v>4.6570999999999998</c:v>
                </c:pt>
                <c:pt idx="3635">
                  <c:v>4.6289999999999996</c:v>
                </c:pt>
                <c:pt idx="3636">
                  <c:v>4.6289999999999996</c:v>
                </c:pt>
                <c:pt idx="3637">
                  <c:v>4.6289999999999996</c:v>
                </c:pt>
                <c:pt idx="3638">
                  <c:v>4.6336000000000004</c:v>
                </c:pt>
                <c:pt idx="3639">
                  <c:v>4.6338999999999997</c:v>
                </c:pt>
                <c:pt idx="3640">
                  <c:v>4.6627999999999998</c:v>
                </c:pt>
                <c:pt idx="3641">
                  <c:v>4.6951000000000001</c:v>
                </c:pt>
                <c:pt idx="3642">
                  <c:v>4.7160000000000002</c:v>
                </c:pt>
                <c:pt idx="3643">
                  <c:v>4.7160000000000002</c:v>
                </c:pt>
                <c:pt idx="3644">
                  <c:v>4.7160000000000002</c:v>
                </c:pt>
                <c:pt idx="3645">
                  <c:v>4.7086000000000006</c:v>
                </c:pt>
                <c:pt idx="3646">
                  <c:v>4.7181999999999995</c:v>
                </c:pt>
                <c:pt idx="3647">
                  <c:v>4.7181999999999995</c:v>
                </c:pt>
                <c:pt idx="3648">
                  <c:v>4.7202999999999999</c:v>
                </c:pt>
                <c:pt idx="3649">
                  <c:v>4.7283999999999997</c:v>
                </c:pt>
                <c:pt idx="3650">
                  <c:v>4.7283999999999997</c:v>
                </c:pt>
                <c:pt idx="3651">
                  <c:v>4.7283999999999997</c:v>
                </c:pt>
                <c:pt idx="3652">
                  <c:v>4.7410000000000005</c:v>
                </c:pt>
                <c:pt idx="3653">
                  <c:v>4.7630999999999997</c:v>
                </c:pt>
                <c:pt idx="3654">
                  <c:v>4.7630999999999997</c:v>
                </c:pt>
                <c:pt idx="3655">
                  <c:v>4.7608999999999995</c:v>
                </c:pt>
                <c:pt idx="3656">
                  <c:v>4.7849000000000004</c:v>
                </c:pt>
                <c:pt idx="3657">
                  <c:v>4.7849000000000004</c:v>
                </c:pt>
                <c:pt idx="3658">
                  <c:v>4.7849000000000004</c:v>
                </c:pt>
                <c:pt idx="3659">
                  <c:v>4.8197000000000001</c:v>
                </c:pt>
                <c:pt idx="3660">
                  <c:v>4.8722000000000003</c:v>
                </c:pt>
                <c:pt idx="3661">
                  <c:v>4.9264000000000001</c:v>
                </c:pt>
                <c:pt idx="3662">
                  <c:v>4.9406999999999996</c:v>
                </c:pt>
                <c:pt idx="3663">
                  <c:v>4.9581</c:v>
                </c:pt>
                <c:pt idx="3664">
                  <c:v>4.9581</c:v>
                </c:pt>
                <c:pt idx="3665">
                  <c:v>4.9581</c:v>
                </c:pt>
                <c:pt idx="3666">
                  <c:v>4.9722</c:v>
                </c:pt>
                <c:pt idx="3667">
                  <c:v>5.0042</c:v>
                </c:pt>
                <c:pt idx="3668">
                  <c:v>5.056</c:v>
                </c:pt>
                <c:pt idx="3669">
                  <c:v>5.0443999999999996</c:v>
                </c:pt>
                <c:pt idx="3670">
                  <c:v>5.0636999999999999</c:v>
                </c:pt>
                <c:pt idx="3671">
                  <c:v>5.0636999999999999</c:v>
                </c:pt>
                <c:pt idx="3672">
                  <c:v>5.0636999999999999</c:v>
                </c:pt>
                <c:pt idx="3673">
                  <c:v>5.0867000000000004</c:v>
                </c:pt>
                <c:pt idx="3674">
                  <c:v>5.0681000000000003</c:v>
                </c:pt>
                <c:pt idx="3675">
                  <c:v>5.0682</c:v>
                </c:pt>
                <c:pt idx="3676">
                  <c:v>5.0820999999999996</c:v>
                </c:pt>
                <c:pt idx="3677">
                  <c:v>5.0702999999999996</c:v>
                </c:pt>
                <c:pt idx="3678">
                  <c:v>5.0702999999999996</c:v>
                </c:pt>
                <c:pt idx="3679">
                  <c:v>5.0702999999999996</c:v>
                </c:pt>
                <c:pt idx="3680">
                  <c:v>5.0792000000000002</c:v>
                </c:pt>
                <c:pt idx="3681">
                  <c:v>5.0831999999999997</c:v>
                </c:pt>
                <c:pt idx="3682">
                  <c:v>5.0468000000000002</c:v>
                </c:pt>
                <c:pt idx="3683">
                  <c:v>5.0747999999999998</c:v>
                </c:pt>
                <c:pt idx="3684">
                  <c:v>5.0842000000000001</c:v>
                </c:pt>
                <c:pt idx="3685">
                  <c:v>5.0842000000000001</c:v>
                </c:pt>
                <c:pt idx="3686">
                  <c:v>5.0842000000000001</c:v>
                </c:pt>
                <c:pt idx="3687">
                  <c:v>5.1040999999999999</c:v>
                </c:pt>
                <c:pt idx="3688">
                  <c:v>5.1172000000000004</c:v>
                </c:pt>
                <c:pt idx="3689">
                  <c:v>5.1440999999999999</c:v>
                </c:pt>
                <c:pt idx="3690">
                  <c:v>5.1611000000000002</c:v>
                </c:pt>
                <c:pt idx="3691">
                  <c:v>5.1855999999999991</c:v>
                </c:pt>
                <c:pt idx="3692">
                  <c:v>5.1855999999999991</c:v>
                </c:pt>
                <c:pt idx="3693">
                  <c:v>5.1855999999999991</c:v>
                </c:pt>
                <c:pt idx="3694">
                  <c:v>5.2041999999999993</c:v>
                </c:pt>
                <c:pt idx="3695">
                  <c:v>5.2122999999999999</c:v>
                </c:pt>
                <c:pt idx="3696">
                  <c:v>5.2622</c:v>
                </c:pt>
                <c:pt idx="3697">
                  <c:v>5.2757000000000005</c:v>
                </c:pt>
                <c:pt idx="3698">
                  <c:v>5.2679</c:v>
                </c:pt>
                <c:pt idx="3699">
                  <c:v>5.2679</c:v>
                </c:pt>
                <c:pt idx="3700">
                  <c:v>5.2679</c:v>
                </c:pt>
                <c:pt idx="3701">
                  <c:v>5.2894000000000005</c:v>
                </c:pt>
                <c:pt idx="3702">
                  <c:v>5.2908000000000008</c:v>
                </c:pt>
                <c:pt idx="3703">
                  <c:v>5.3077999999999994</c:v>
                </c:pt>
                <c:pt idx="3704">
                  <c:v>5.3108000000000004</c:v>
                </c:pt>
                <c:pt idx="3705">
                  <c:v>5.3116999999999992</c:v>
                </c:pt>
                <c:pt idx="3706">
                  <c:v>5.3116999999999992</c:v>
                </c:pt>
                <c:pt idx="3707">
                  <c:v>5.3116999999999992</c:v>
                </c:pt>
                <c:pt idx="3708">
                  <c:v>5.3397000000000006</c:v>
                </c:pt>
                <c:pt idx="3709">
                  <c:v>5.3721000000000005</c:v>
                </c:pt>
                <c:pt idx="3710">
                  <c:v>5.3367999999999993</c:v>
                </c:pt>
                <c:pt idx="3711">
                  <c:v>5.2870000000000008</c:v>
                </c:pt>
                <c:pt idx="3712">
                  <c:v>5.2986000000000004</c:v>
                </c:pt>
                <c:pt idx="3713">
                  <c:v>5.2986000000000004</c:v>
                </c:pt>
                <c:pt idx="3714">
                  <c:v>5.2986000000000004</c:v>
                </c:pt>
                <c:pt idx="3715">
                  <c:v>5.2884000000000002</c:v>
                </c:pt>
                <c:pt idx="3716">
                  <c:v>5.2737999999999996</c:v>
                </c:pt>
                <c:pt idx="3717">
                  <c:v>5.2676999999999996</c:v>
                </c:pt>
                <c:pt idx="3718">
                  <c:v>5.2723000000000004</c:v>
                </c:pt>
                <c:pt idx="3719">
                  <c:v>5.2892999999999999</c:v>
                </c:pt>
                <c:pt idx="3720">
                  <c:v>5.2892999999999999</c:v>
                </c:pt>
                <c:pt idx="3721">
                  <c:v>5.2892999999999999</c:v>
                </c:pt>
                <c:pt idx="3722">
                  <c:v>5.3045000000000009</c:v>
                </c:pt>
                <c:pt idx="3723">
                  <c:v>5.3170000000000002</c:v>
                </c:pt>
                <c:pt idx="3724">
                  <c:v>5.2852999999999994</c:v>
                </c:pt>
                <c:pt idx="3725">
                  <c:v>5.2747000000000002</c:v>
                </c:pt>
                <c:pt idx="3726">
                  <c:v>5.2588999999999997</c:v>
                </c:pt>
                <c:pt idx="3727">
                  <c:v>5.2588999999999997</c:v>
                </c:pt>
                <c:pt idx="3728">
                  <c:v>5.2588999999999997</c:v>
                </c:pt>
                <c:pt idx="3729">
                  <c:v>5.2544000000000004</c:v>
                </c:pt>
                <c:pt idx="3730">
                  <c:v>5.2451999999999996</c:v>
                </c:pt>
                <c:pt idx="3731">
                  <c:v>5.2359</c:v>
                </c:pt>
                <c:pt idx="3732">
                  <c:v>5.2348999999999997</c:v>
                </c:pt>
                <c:pt idx="3733">
                  <c:v>5.2027999999999999</c:v>
                </c:pt>
                <c:pt idx="3734">
                  <c:v>5.2027999999999999</c:v>
                </c:pt>
                <c:pt idx="3735">
                  <c:v>5.2027999999999999</c:v>
                </c:pt>
                <c:pt idx="3736">
                  <c:v>5.1908000000000003</c:v>
                </c:pt>
                <c:pt idx="3737">
                  <c:v>5.2035</c:v>
                </c:pt>
                <c:pt idx="3738">
                  <c:v>5.2114000000000003</c:v>
                </c:pt>
                <c:pt idx="3739">
                  <c:v>5.2176999999999998</c:v>
                </c:pt>
                <c:pt idx="3740">
                  <c:v>5.2086000000000006</c:v>
                </c:pt>
                <c:pt idx="3741">
                  <c:v>5.2086000000000006</c:v>
                </c:pt>
                <c:pt idx="3742">
                  <c:v>5.2086000000000006</c:v>
                </c:pt>
                <c:pt idx="3743">
                  <c:v>5.1461000000000006</c:v>
                </c:pt>
                <c:pt idx="3744">
                  <c:v>5.1257000000000001</c:v>
                </c:pt>
                <c:pt idx="3745">
                  <c:v>5.1480999999999995</c:v>
                </c:pt>
                <c:pt idx="3746">
                  <c:v>5.1334</c:v>
                </c:pt>
                <c:pt idx="3747">
                  <c:v>5.1526999999999994</c:v>
                </c:pt>
                <c:pt idx="3748">
                  <c:v>5.1526999999999994</c:v>
                </c:pt>
                <c:pt idx="3749">
                  <c:v>5.1526999999999994</c:v>
                </c:pt>
                <c:pt idx="3750">
                  <c:v>5.1735000000000007</c:v>
                </c:pt>
                <c:pt idx="3751">
                  <c:v>5.1740999999999993</c:v>
                </c:pt>
                <c:pt idx="3752">
                  <c:v>5.2039999999999997</c:v>
                </c:pt>
                <c:pt idx="3753">
                  <c:v>5.1802000000000001</c:v>
                </c:pt>
                <c:pt idx="3754">
                  <c:v>5.1496000000000004</c:v>
                </c:pt>
                <c:pt idx="3755">
                  <c:v>5.1496000000000004</c:v>
                </c:pt>
                <c:pt idx="3756">
                  <c:v>5.1496000000000004</c:v>
                </c:pt>
                <c:pt idx="3757">
                  <c:v>5.1093999999999999</c:v>
                </c:pt>
                <c:pt idx="3758">
                  <c:v>5.1111000000000004</c:v>
                </c:pt>
                <c:pt idx="3759">
                  <c:v>5.1290999999999993</c:v>
                </c:pt>
                <c:pt idx="3760">
                  <c:v>5.1117999999999997</c:v>
                </c:pt>
                <c:pt idx="3761">
                  <c:v>5.1050000000000004</c:v>
                </c:pt>
                <c:pt idx="3762">
                  <c:v>5.1050000000000004</c:v>
                </c:pt>
                <c:pt idx="3763">
                  <c:v>5.1050000000000004</c:v>
                </c:pt>
                <c:pt idx="3764">
                  <c:v>5.1326999999999998</c:v>
                </c:pt>
                <c:pt idx="3765">
                  <c:v>5.1379999999999999</c:v>
                </c:pt>
                <c:pt idx="3766">
                  <c:v>5.17</c:v>
                </c:pt>
                <c:pt idx="3767">
                  <c:v>5.1583000000000006</c:v>
                </c:pt>
                <c:pt idx="3768">
                  <c:v>5.1478999999999999</c:v>
                </c:pt>
                <c:pt idx="3769">
                  <c:v>5.1478999999999999</c:v>
                </c:pt>
                <c:pt idx="3770">
                  <c:v>5.1478999999999999</c:v>
                </c:pt>
                <c:pt idx="3771">
                  <c:v>5.1334</c:v>
                </c:pt>
                <c:pt idx="3772">
                  <c:v>5.1143999999999998</c:v>
                </c:pt>
                <c:pt idx="3773">
                  <c:v>5.1370000000000005</c:v>
                </c:pt>
                <c:pt idx="3774">
                  <c:v>5.1372</c:v>
                </c:pt>
                <c:pt idx="3775">
                  <c:v>5.1486000000000001</c:v>
                </c:pt>
                <c:pt idx="3776">
                  <c:v>5.1486000000000001</c:v>
                </c:pt>
                <c:pt idx="3777">
                  <c:v>5.1486000000000001</c:v>
                </c:pt>
                <c:pt idx="3778">
                  <c:v>5.1555</c:v>
                </c:pt>
                <c:pt idx="3779">
                  <c:v>5.1737000000000002</c:v>
                </c:pt>
                <c:pt idx="3780">
                  <c:v>5.1694000000000004</c:v>
                </c:pt>
                <c:pt idx="3781">
                  <c:v>5.1789999999999994</c:v>
                </c:pt>
                <c:pt idx="3782">
                  <c:v>5.1890000000000001</c:v>
                </c:pt>
                <c:pt idx="3783">
                  <c:v>5.1890000000000001</c:v>
                </c:pt>
                <c:pt idx="3784">
                  <c:v>5.1890000000000001</c:v>
                </c:pt>
                <c:pt idx="3785">
                  <c:v>5.1630999999999991</c:v>
                </c:pt>
                <c:pt idx="3786">
                  <c:v>5.1616999999999997</c:v>
                </c:pt>
                <c:pt idx="3787">
                  <c:v>5.1401000000000003</c:v>
                </c:pt>
                <c:pt idx="3788">
                  <c:v>5.1161000000000003</c:v>
                </c:pt>
                <c:pt idx="3789">
                  <c:v>5.1290999999999993</c:v>
                </c:pt>
                <c:pt idx="3790">
                  <c:v>5.1290999999999993</c:v>
                </c:pt>
                <c:pt idx="3791">
                  <c:v>5.1290999999999993</c:v>
                </c:pt>
                <c:pt idx="3792">
                  <c:v>5.1334</c:v>
                </c:pt>
                <c:pt idx="3793">
                  <c:v>5.1533000000000007</c:v>
                </c:pt>
                <c:pt idx="3794">
                  <c:v>5.1763000000000003</c:v>
                </c:pt>
                <c:pt idx="3795">
                  <c:v>5.1787000000000001</c:v>
                </c:pt>
                <c:pt idx="3796">
                  <c:v>5.1898999999999997</c:v>
                </c:pt>
                <c:pt idx="3797">
                  <c:v>5.1898999999999997</c:v>
                </c:pt>
                <c:pt idx="3798">
                  <c:v>5.1898999999999997</c:v>
                </c:pt>
                <c:pt idx="3799">
                  <c:v>5.1963999999999997</c:v>
                </c:pt>
                <c:pt idx="3800">
                  <c:v>5.2011000000000003</c:v>
                </c:pt>
                <c:pt idx="3801">
                  <c:v>5.2225999999999999</c:v>
                </c:pt>
                <c:pt idx="3802">
                  <c:v>5.2432000000000007</c:v>
                </c:pt>
                <c:pt idx="3803">
                  <c:v>5.2701000000000002</c:v>
                </c:pt>
                <c:pt idx="3804">
                  <c:v>5.2701000000000002</c:v>
                </c:pt>
                <c:pt idx="3805">
                  <c:v>5.2701000000000002</c:v>
                </c:pt>
                <c:pt idx="3806">
                  <c:v>5.3239000000000001</c:v>
                </c:pt>
                <c:pt idx="3807">
                  <c:v>5.3376999999999999</c:v>
                </c:pt>
                <c:pt idx="3808">
                  <c:v>5.3326000000000002</c:v>
                </c:pt>
                <c:pt idx="3809">
                  <c:v>5.3284000000000002</c:v>
                </c:pt>
                <c:pt idx="3810">
                  <c:v>5.3476999999999997</c:v>
                </c:pt>
                <c:pt idx="3811">
                  <c:v>5.3476999999999997</c:v>
                </c:pt>
                <c:pt idx="3812">
                  <c:v>5.3476999999999997</c:v>
                </c:pt>
                <c:pt idx="3813">
                  <c:v>5.3624000000000001</c:v>
                </c:pt>
                <c:pt idx="3814">
                  <c:v>5.3620000000000001</c:v>
                </c:pt>
                <c:pt idx="3815">
                  <c:v>5.3814000000000002</c:v>
                </c:pt>
                <c:pt idx="3816">
                  <c:v>5.4179999999999993</c:v>
                </c:pt>
                <c:pt idx="3817">
                  <c:v>5.4029999999999996</c:v>
                </c:pt>
                <c:pt idx="3818">
                  <c:v>5.4029999999999996</c:v>
                </c:pt>
                <c:pt idx="3819">
                  <c:v>5.4029999999999996</c:v>
                </c:pt>
                <c:pt idx="3820">
                  <c:v>5.4428999999999998</c:v>
                </c:pt>
                <c:pt idx="3821">
                  <c:v>5.4439000000000002</c:v>
                </c:pt>
                <c:pt idx="3822">
                  <c:v>5.4511000000000003</c:v>
                </c:pt>
                <c:pt idx="3823">
                  <c:v>5.4626999999999999</c:v>
                </c:pt>
                <c:pt idx="3824">
                  <c:v>5.4824999999999999</c:v>
                </c:pt>
                <c:pt idx="3825">
                  <c:v>5.4824999999999999</c:v>
                </c:pt>
                <c:pt idx="3826">
                  <c:v>5.4824999999999999</c:v>
                </c:pt>
                <c:pt idx="3827">
                  <c:v>5.5039999999999996</c:v>
                </c:pt>
                <c:pt idx="3828">
                  <c:v>5.5079999999999991</c:v>
                </c:pt>
                <c:pt idx="3829">
                  <c:v>5.5307000000000004</c:v>
                </c:pt>
                <c:pt idx="3830">
                  <c:v>5.5308999999999999</c:v>
                </c:pt>
                <c:pt idx="3831">
                  <c:v>5.5376000000000003</c:v>
                </c:pt>
                <c:pt idx="3832">
                  <c:v>5.5376000000000003</c:v>
                </c:pt>
                <c:pt idx="3833">
                  <c:v>5.5376000000000003</c:v>
                </c:pt>
                <c:pt idx="3834">
                  <c:v>5.5411999999999999</c:v>
                </c:pt>
                <c:pt idx="3835">
                  <c:v>5.5917999999999992</c:v>
                </c:pt>
                <c:pt idx="3836">
                  <c:v>5.6509</c:v>
                </c:pt>
                <c:pt idx="3837">
                  <c:v>5.6738999999999997</c:v>
                </c:pt>
                <c:pt idx="3838">
                  <c:v>5.7011000000000003</c:v>
                </c:pt>
                <c:pt idx="3839">
                  <c:v>5.7011000000000003</c:v>
                </c:pt>
                <c:pt idx="3840">
                  <c:v>5.7011000000000003</c:v>
                </c:pt>
                <c:pt idx="3841">
                  <c:v>5.6946000000000003</c:v>
                </c:pt>
                <c:pt idx="3842">
                  <c:v>5.7041999999999993</c:v>
                </c:pt>
                <c:pt idx="3843">
                  <c:v>5.7061999999999999</c:v>
                </c:pt>
                <c:pt idx="3844">
                  <c:v>5.7054999999999998</c:v>
                </c:pt>
                <c:pt idx="3845">
                  <c:v>5.6535000000000002</c:v>
                </c:pt>
                <c:pt idx="3846">
                  <c:v>5.6535000000000002</c:v>
                </c:pt>
                <c:pt idx="3847">
                  <c:v>5.6535000000000002</c:v>
                </c:pt>
                <c:pt idx="3848">
                  <c:v>5.5937000000000001</c:v>
                </c:pt>
                <c:pt idx="3849">
                  <c:v>5.4920000000000009</c:v>
                </c:pt>
                <c:pt idx="3850">
                  <c:v>5.5412999999999997</c:v>
                </c:pt>
                <c:pt idx="3851">
                  <c:v>5.5034999999999998</c:v>
                </c:pt>
                <c:pt idx="3852">
                  <c:v>5.4340999999999999</c:v>
                </c:pt>
                <c:pt idx="3853">
                  <c:v>5.4340999999999999</c:v>
                </c:pt>
                <c:pt idx="3854">
                  <c:v>5.4340999999999999</c:v>
                </c:pt>
                <c:pt idx="3855">
                  <c:v>5.4264999999999999</c:v>
                </c:pt>
                <c:pt idx="3856">
                  <c:v>5.4782000000000002</c:v>
                </c:pt>
                <c:pt idx="3857">
                  <c:v>5.5049999999999999</c:v>
                </c:pt>
                <c:pt idx="3858">
                  <c:v>5.5354999999999999</c:v>
                </c:pt>
                <c:pt idx="3859">
                  <c:v>5.5538999999999996</c:v>
                </c:pt>
                <c:pt idx="3860">
                  <c:v>5.5538999999999996</c:v>
                </c:pt>
                <c:pt idx="3861">
                  <c:v>5.5538999999999996</c:v>
                </c:pt>
                <c:pt idx="3862">
                  <c:v>5.5903999999999998</c:v>
                </c:pt>
                <c:pt idx="3863">
                  <c:v>5.6211000000000002</c:v>
                </c:pt>
                <c:pt idx="3864">
                  <c:v>5.6192999999999991</c:v>
                </c:pt>
                <c:pt idx="3865">
                  <c:v>5.6132000000000009</c:v>
                </c:pt>
                <c:pt idx="3866">
                  <c:v>5.5438000000000001</c:v>
                </c:pt>
                <c:pt idx="3867">
                  <c:v>5.5438000000000001</c:v>
                </c:pt>
                <c:pt idx="3868">
                  <c:v>5.5438000000000001</c:v>
                </c:pt>
                <c:pt idx="3869">
                  <c:v>5.5477999999999996</c:v>
                </c:pt>
                <c:pt idx="3870">
                  <c:v>5.5255999999999998</c:v>
                </c:pt>
                <c:pt idx="3871">
                  <c:v>5.5799000000000003</c:v>
                </c:pt>
                <c:pt idx="3872">
                  <c:v>5.5308000000000002</c:v>
                </c:pt>
                <c:pt idx="3873">
                  <c:v>5.4988000000000001</c:v>
                </c:pt>
                <c:pt idx="3874">
                  <c:v>5.4988000000000001</c:v>
                </c:pt>
                <c:pt idx="3875">
                  <c:v>5.4988000000000001</c:v>
                </c:pt>
                <c:pt idx="3876">
                  <c:v>5.4483000000000006</c:v>
                </c:pt>
                <c:pt idx="3877">
                  <c:v>5.415</c:v>
                </c:pt>
                <c:pt idx="3878">
                  <c:v>5.3986999999999998</c:v>
                </c:pt>
                <c:pt idx="3879">
                  <c:v>5.3687000000000005</c:v>
                </c:pt>
                <c:pt idx="3880">
                  <c:v>5.3020000000000005</c:v>
                </c:pt>
                <c:pt idx="3881">
                  <c:v>5.3020000000000005</c:v>
                </c:pt>
                <c:pt idx="3882">
                  <c:v>5.3020000000000005</c:v>
                </c:pt>
                <c:pt idx="3883">
                  <c:v>5.2175000000000002</c:v>
                </c:pt>
                <c:pt idx="3884">
                  <c:v>5.2137000000000002</c:v>
                </c:pt>
                <c:pt idx="3885">
                  <c:v>5.2499000000000002</c:v>
                </c:pt>
                <c:pt idx="3886">
                  <c:v>5.2680999999999996</c:v>
                </c:pt>
                <c:pt idx="3887">
                  <c:v>5.2108000000000008</c:v>
                </c:pt>
                <c:pt idx="3888">
                  <c:v>5.2108000000000008</c:v>
                </c:pt>
                <c:pt idx="3889">
                  <c:v>5.2108000000000008</c:v>
                </c:pt>
                <c:pt idx="3890">
                  <c:v>5.1808000000000005</c:v>
                </c:pt>
                <c:pt idx="3891">
                  <c:v>5.1700999999999997</c:v>
                </c:pt>
                <c:pt idx="3892">
                  <c:v>5.1521000000000008</c:v>
                </c:pt>
                <c:pt idx="3893">
                  <c:v>5.0114999999999998</c:v>
                </c:pt>
                <c:pt idx="3894">
                  <c:v>4.8924000000000003</c:v>
                </c:pt>
                <c:pt idx="3895">
                  <c:v>4.8924000000000003</c:v>
                </c:pt>
                <c:pt idx="3896">
                  <c:v>4.8924000000000003</c:v>
                </c:pt>
                <c:pt idx="3897">
                  <c:v>4.8054000000000006</c:v>
                </c:pt>
                <c:pt idx="3898">
                  <c:v>4.8689999999999998</c:v>
                </c:pt>
                <c:pt idx="3899">
                  <c:v>4.9019000000000004</c:v>
                </c:pt>
                <c:pt idx="3900">
                  <c:v>4.9026999999999994</c:v>
                </c:pt>
                <c:pt idx="3901">
                  <c:v>5.0554000000000006</c:v>
                </c:pt>
                <c:pt idx="3902">
                  <c:v>5.0554000000000006</c:v>
                </c:pt>
                <c:pt idx="3903">
                  <c:v>5.0554000000000006</c:v>
                </c:pt>
                <c:pt idx="3904">
                  <c:v>5.1135999999999999</c:v>
                </c:pt>
                <c:pt idx="3905">
                  <c:v>5.1258000000000008</c:v>
                </c:pt>
                <c:pt idx="3906">
                  <c:v>5.0525000000000002</c:v>
                </c:pt>
                <c:pt idx="3907">
                  <c:v>4.9776999999999996</c:v>
                </c:pt>
                <c:pt idx="3908">
                  <c:v>5.0118</c:v>
                </c:pt>
                <c:pt idx="3909">
                  <c:v>5.0118</c:v>
                </c:pt>
                <c:pt idx="3910">
                  <c:v>5.0118</c:v>
                </c:pt>
                <c:pt idx="3911">
                  <c:v>4.97</c:v>
                </c:pt>
                <c:pt idx="3912">
                  <c:v>4.9719999999999995</c:v>
                </c:pt>
                <c:pt idx="3913">
                  <c:v>5.0044000000000004</c:v>
                </c:pt>
                <c:pt idx="3914">
                  <c:v>5.0055000000000005</c:v>
                </c:pt>
                <c:pt idx="3915">
                  <c:v>5.0102000000000002</c:v>
                </c:pt>
                <c:pt idx="3916">
                  <c:v>5.0102000000000002</c:v>
                </c:pt>
                <c:pt idx="3917">
                  <c:v>5.0102000000000002</c:v>
                </c:pt>
                <c:pt idx="3918">
                  <c:v>4.9758999999999993</c:v>
                </c:pt>
                <c:pt idx="3919">
                  <c:v>4.9708999999999994</c:v>
                </c:pt>
                <c:pt idx="3920">
                  <c:v>4.9845999999999995</c:v>
                </c:pt>
                <c:pt idx="3921">
                  <c:v>4.9886999999999997</c:v>
                </c:pt>
                <c:pt idx="3922">
                  <c:v>5.0030000000000001</c:v>
                </c:pt>
                <c:pt idx="3923">
                  <c:v>5.0030000000000001</c:v>
                </c:pt>
                <c:pt idx="3924">
                  <c:v>5.0030000000000001</c:v>
                </c:pt>
                <c:pt idx="3925">
                  <c:v>5.0095999999999998</c:v>
                </c:pt>
                <c:pt idx="3926">
                  <c:v>5.0205000000000002</c:v>
                </c:pt>
                <c:pt idx="3927">
                  <c:v>5.0125000000000002</c:v>
                </c:pt>
                <c:pt idx="3928">
                  <c:v>5.0286</c:v>
                </c:pt>
                <c:pt idx="3929">
                  <c:v>5.0114999999999998</c:v>
                </c:pt>
                <c:pt idx="3930">
                  <c:v>5.0114999999999998</c:v>
                </c:pt>
                <c:pt idx="3931">
                  <c:v>5.0114999999999998</c:v>
                </c:pt>
                <c:pt idx="3932">
                  <c:v>4.9977</c:v>
                </c:pt>
                <c:pt idx="3933">
                  <c:v>4.9920999999999998</c:v>
                </c:pt>
                <c:pt idx="3934">
                  <c:v>5.0158999999999994</c:v>
                </c:pt>
                <c:pt idx="3935">
                  <c:v>5.0577999999999994</c:v>
                </c:pt>
                <c:pt idx="3936">
                  <c:v>5.0853000000000002</c:v>
                </c:pt>
                <c:pt idx="3937">
                  <c:v>5.0853000000000002</c:v>
                </c:pt>
                <c:pt idx="3938">
                  <c:v>5.0853000000000002</c:v>
                </c:pt>
                <c:pt idx="3939">
                  <c:v>5.0813999999999995</c:v>
                </c:pt>
                <c:pt idx="3940">
                  <c:v>5.0969999999999995</c:v>
                </c:pt>
                <c:pt idx="3941">
                  <c:v>5.0566000000000004</c:v>
                </c:pt>
                <c:pt idx="3942">
                  <c:v>5.0162000000000004</c:v>
                </c:pt>
                <c:pt idx="3943">
                  <c:v>4.9641000000000002</c:v>
                </c:pt>
                <c:pt idx="3944">
                  <c:v>4.9641000000000002</c:v>
                </c:pt>
                <c:pt idx="3945">
                  <c:v>4.9641000000000002</c:v>
                </c:pt>
                <c:pt idx="3946">
                  <c:v>4.9055999999999997</c:v>
                </c:pt>
                <c:pt idx="3947">
                  <c:v>4.9455</c:v>
                </c:pt>
                <c:pt idx="3948">
                  <c:v>4.9274000000000004</c:v>
                </c:pt>
                <c:pt idx="3949">
                  <c:v>4.7656000000000001</c:v>
                </c:pt>
                <c:pt idx="3950">
                  <c:v>4.6630000000000003</c:v>
                </c:pt>
                <c:pt idx="3951">
                  <c:v>4.6630000000000003</c:v>
                </c:pt>
                <c:pt idx="3952">
                  <c:v>4.6630000000000003</c:v>
                </c:pt>
                <c:pt idx="3953">
                  <c:v>4.3292999999999999</c:v>
                </c:pt>
                <c:pt idx="3954">
                  <c:v>4.2392000000000003</c:v>
                </c:pt>
                <c:pt idx="3955">
                  <c:v>4.2846000000000002</c:v>
                </c:pt>
                <c:pt idx="3956">
                  <c:v>4.1461000000000006</c:v>
                </c:pt>
                <c:pt idx="3957">
                  <c:v>4.1925999999999997</c:v>
                </c:pt>
                <c:pt idx="3958">
                  <c:v>4.1925999999999997</c:v>
                </c:pt>
                <c:pt idx="3959">
                  <c:v>4.1925999999999997</c:v>
                </c:pt>
                <c:pt idx="3960">
                  <c:v>4.3975</c:v>
                </c:pt>
                <c:pt idx="3961">
                  <c:v>4.4706999999999999</c:v>
                </c:pt>
                <c:pt idx="3962">
                  <c:v>4.4705000000000004</c:v>
                </c:pt>
                <c:pt idx="3963">
                  <c:v>4.4172000000000002</c:v>
                </c:pt>
                <c:pt idx="3964">
                  <c:v>4.2683999999999997</c:v>
                </c:pt>
                <c:pt idx="3965">
                  <c:v>4.2683999999999997</c:v>
                </c:pt>
                <c:pt idx="3966">
                  <c:v>4.2683999999999997</c:v>
                </c:pt>
                <c:pt idx="3967">
                  <c:v>4.2465000000000002</c:v>
                </c:pt>
                <c:pt idx="3968">
                  <c:v>4.2092999999999998</c:v>
                </c:pt>
                <c:pt idx="3969">
                  <c:v>4.0618999999999996</c:v>
                </c:pt>
                <c:pt idx="3970">
                  <c:v>4.0410000000000004</c:v>
                </c:pt>
                <c:pt idx="3971">
                  <c:v>4.0799000000000003</c:v>
                </c:pt>
                <c:pt idx="3972">
                  <c:v>4.0799000000000003</c:v>
                </c:pt>
                <c:pt idx="3973">
                  <c:v>4.0799000000000003</c:v>
                </c:pt>
                <c:pt idx="3974">
                  <c:v>4.1242999999999999</c:v>
                </c:pt>
                <c:pt idx="3975">
                  <c:v>4.0720999999999998</c:v>
                </c:pt>
                <c:pt idx="3976">
                  <c:v>4.0585000000000004</c:v>
                </c:pt>
                <c:pt idx="3977">
                  <c:v>4.0057</c:v>
                </c:pt>
                <c:pt idx="3978">
                  <c:v>4.0968999999999998</c:v>
                </c:pt>
                <c:pt idx="3979">
                  <c:v>4.0968999999999998</c:v>
                </c:pt>
                <c:pt idx="3980">
                  <c:v>4.0968999999999998</c:v>
                </c:pt>
                <c:pt idx="3981">
                  <c:v>4.0193000000000003</c:v>
                </c:pt>
                <c:pt idx="3982">
                  <c:v>3.9901</c:v>
                </c:pt>
                <c:pt idx="3983">
                  <c:v>4.0175999999999998</c:v>
                </c:pt>
                <c:pt idx="3984">
                  <c:v>4.0723000000000003</c:v>
                </c:pt>
                <c:pt idx="3985">
                  <c:v>4.0366999999999997</c:v>
                </c:pt>
                <c:pt idx="3986">
                  <c:v>4.0366999999999997</c:v>
                </c:pt>
                <c:pt idx="3987">
                  <c:v>4.0366999999999997</c:v>
                </c:pt>
                <c:pt idx="3988">
                  <c:v>4.0107999999999997</c:v>
                </c:pt>
                <c:pt idx="3989">
                  <c:v>4.0593000000000004</c:v>
                </c:pt>
                <c:pt idx="3990">
                  <c:v>4.0862999999999996</c:v>
                </c:pt>
                <c:pt idx="3991">
                  <c:v>4.1482000000000001</c:v>
                </c:pt>
                <c:pt idx="3992">
                  <c:v>4.1560000000000006</c:v>
                </c:pt>
                <c:pt idx="3993">
                  <c:v>4.1560000000000006</c:v>
                </c:pt>
                <c:pt idx="3994">
                  <c:v>4.1560000000000006</c:v>
                </c:pt>
                <c:pt idx="3995">
                  <c:v>4.2116000000000007</c:v>
                </c:pt>
                <c:pt idx="3996">
                  <c:v>4.1395999999999997</c:v>
                </c:pt>
                <c:pt idx="3997">
                  <c:v>4.0785999999999998</c:v>
                </c:pt>
                <c:pt idx="3998">
                  <c:v>3.9218999999999999</c:v>
                </c:pt>
                <c:pt idx="3999">
                  <c:v>3.8877999999999999</c:v>
                </c:pt>
                <c:pt idx="4000">
                  <c:v>3.8877999999999999</c:v>
                </c:pt>
                <c:pt idx="4001">
                  <c:v>3.8877999999999999</c:v>
                </c:pt>
                <c:pt idx="4002">
                  <c:v>3.9361000000000002</c:v>
                </c:pt>
                <c:pt idx="4003">
                  <c:v>3.9727999999999999</c:v>
                </c:pt>
                <c:pt idx="4004">
                  <c:v>4.0348000000000006</c:v>
                </c:pt>
                <c:pt idx="4005">
                  <c:v>4.0263999999999998</c:v>
                </c:pt>
                <c:pt idx="4006">
                  <c:v>3.9500999999999999</c:v>
                </c:pt>
                <c:pt idx="4007">
                  <c:v>3.9500999999999999</c:v>
                </c:pt>
                <c:pt idx="4008">
                  <c:v>3.9500999999999999</c:v>
                </c:pt>
                <c:pt idx="4009">
                  <c:v>3.9657</c:v>
                </c:pt>
                <c:pt idx="4010">
                  <c:v>3.9462999999999999</c:v>
                </c:pt>
                <c:pt idx="4011">
                  <c:v>3.9464999999999999</c:v>
                </c:pt>
                <c:pt idx="4012">
                  <c:v>3.9464999999999999</c:v>
                </c:pt>
                <c:pt idx="4013">
                  <c:v>4.0072999999999999</c:v>
                </c:pt>
                <c:pt idx="4014">
                  <c:v>4.0072999999999999</c:v>
                </c:pt>
                <c:pt idx="4015">
                  <c:v>4.0072999999999999</c:v>
                </c:pt>
                <c:pt idx="4016">
                  <c:v>4.0674999999999999</c:v>
                </c:pt>
                <c:pt idx="4017">
                  <c:v>4.1149000000000004</c:v>
                </c:pt>
                <c:pt idx="4018">
                  <c:v>4.1246</c:v>
                </c:pt>
                <c:pt idx="4019">
                  <c:v>4.1246</c:v>
                </c:pt>
                <c:pt idx="4020">
                  <c:v>4.1224999999999996</c:v>
                </c:pt>
                <c:pt idx="4021">
                  <c:v>4.1224999999999996</c:v>
                </c:pt>
                <c:pt idx="4022">
                  <c:v>4.1224999999999996</c:v>
                </c:pt>
                <c:pt idx="4023">
                  <c:v>4.0914000000000001</c:v>
                </c:pt>
                <c:pt idx="4024">
                  <c:v>3.9695</c:v>
                </c:pt>
                <c:pt idx="4025">
                  <c:v>3.8950999999999998</c:v>
                </c:pt>
                <c:pt idx="4026">
                  <c:v>3.7724000000000002</c:v>
                </c:pt>
                <c:pt idx="4027">
                  <c:v>3.6496</c:v>
                </c:pt>
                <c:pt idx="4028">
                  <c:v>3.6496</c:v>
                </c:pt>
                <c:pt idx="4029">
                  <c:v>3.6496</c:v>
                </c:pt>
                <c:pt idx="4030">
                  <c:v>3.5274999999999999</c:v>
                </c:pt>
                <c:pt idx="4031">
                  <c:v>3.6212999999999997</c:v>
                </c:pt>
                <c:pt idx="4032">
                  <c:v>3.6863999999999999</c:v>
                </c:pt>
                <c:pt idx="4033">
                  <c:v>3.6342000000000003</c:v>
                </c:pt>
                <c:pt idx="4034">
                  <c:v>3.7137000000000002</c:v>
                </c:pt>
                <c:pt idx="4035">
                  <c:v>3.7137000000000002</c:v>
                </c:pt>
                <c:pt idx="4036">
                  <c:v>3.7137000000000002</c:v>
                </c:pt>
                <c:pt idx="4037">
                  <c:v>3.8261000000000003</c:v>
                </c:pt>
                <c:pt idx="4038">
                  <c:v>3.7974000000000001</c:v>
                </c:pt>
                <c:pt idx="4039">
                  <c:v>3.7570999999999999</c:v>
                </c:pt>
                <c:pt idx="4040">
                  <c:v>3.7091000000000003</c:v>
                </c:pt>
                <c:pt idx="4041">
                  <c:v>3.6644000000000001</c:v>
                </c:pt>
                <c:pt idx="4042">
                  <c:v>3.6644000000000001</c:v>
                </c:pt>
                <c:pt idx="4043">
                  <c:v>3.6644000000000001</c:v>
                </c:pt>
                <c:pt idx="4044">
                  <c:v>3.6864999999999997</c:v>
                </c:pt>
                <c:pt idx="4045">
                  <c:v>3.72</c:v>
                </c:pt>
                <c:pt idx="4046">
                  <c:v>3.7212000000000001</c:v>
                </c:pt>
                <c:pt idx="4047">
                  <c:v>3.7251999999999996</c:v>
                </c:pt>
                <c:pt idx="4048">
                  <c:v>3.798</c:v>
                </c:pt>
                <c:pt idx="4049">
                  <c:v>3.798</c:v>
                </c:pt>
                <c:pt idx="4050">
                  <c:v>3.798</c:v>
                </c:pt>
                <c:pt idx="4051">
                  <c:v>3.9325000000000001</c:v>
                </c:pt>
                <c:pt idx="4052">
                  <c:v>4.0045000000000002</c:v>
                </c:pt>
                <c:pt idx="4053">
                  <c:v>3.9550000000000001</c:v>
                </c:pt>
                <c:pt idx="4054">
                  <c:v>4.008</c:v>
                </c:pt>
                <c:pt idx="4055">
                  <c:v>4.0434000000000001</c:v>
                </c:pt>
                <c:pt idx="4056">
                  <c:v>4.0434000000000001</c:v>
                </c:pt>
                <c:pt idx="4057">
                  <c:v>4.0434000000000001</c:v>
                </c:pt>
                <c:pt idx="4058">
                  <c:v>4.0592000000000006</c:v>
                </c:pt>
                <c:pt idx="4059">
                  <c:v>4.0994000000000002</c:v>
                </c:pt>
                <c:pt idx="4060">
                  <c:v>4.1301999999999994</c:v>
                </c:pt>
                <c:pt idx="4061">
                  <c:v>4.0442</c:v>
                </c:pt>
                <c:pt idx="4062">
                  <c:v>4.0017000000000005</c:v>
                </c:pt>
                <c:pt idx="4063">
                  <c:v>4.0017000000000005</c:v>
                </c:pt>
                <c:pt idx="4064">
                  <c:v>4.0017000000000005</c:v>
                </c:pt>
                <c:pt idx="4065">
                  <c:v>3.9570999999999996</c:v>
                </c:pt>
                <c:pt idx="4066">
                  <c:v>4.0020999999999995</c:v>
                </c:pt>
                <c:pt idx="4067">
                  <c:v>4.0144000000000002</c:v>
                </c:pt>
                <c:pt idx="4068">
                  <c:v>4.0587</c:v>
                </c:pt>
                <c:pt idx="4069">
                  <c:v>4.0597000000000003</c:v>
                </c:pt>
                <c:pt idx="4070">
                  <c:v>4.0597000000000003</c:v>
                </c:pt>
                <c:pt idx="4071">
                  <c:v>4.0597000000000003</c:v>
                </c:pt>
                <c:pt idx="4072">
                  <c:v>4.0693000000000001</c:v>
                </c:pt>
                <c:pt idx="4073">
                  <c:v>4.0782999999999996</c:v>
                </c:pt>
                <c:pt idx="4074">
                  <c:v>4.1013000000000002</c:v>
                </c:pt>
                <c:pt idx="4075">
                  <c:v>4.1501999999999999</c:v>
                </c:pt>
                <c:pt idx="4076">
                  <c:v>4.1923000000000004</c:v>
                </c:pt>
                <c:pt idx="4077">
                  <c:v>4.1923000000000004</c:v>
                </c:pt>
                <c:pt idx="4078">
                  <c:v>4.1923000000000004</c:v>
                </c:pt>
                <c:pt idx="4079">
                  <c:v>4.2722000000000007</c:v>
                </c:pt>
                <c:pt idx="4080">
                  <c:v>4.2300000000000004</c:v>
                </c:pt>
                <c:pt idx="4081">
                  <c:v>4.194</c:v>
                </c:pt>
                <c:pt idx="4082">
                  <c:v>4.1113</c:v>
                </c:pt>
                <c:pt idx="4083">
                  <c:v>4.1475</c:v>
                </c:pt>
                <c:pt idx="4084">
                  <c:v>4.1475</c:v>
                </c:pt>
                <c:pt idx="4085">
                  <c:v>4.1475</c:v>
                </c:pt>
                <c:pt idx="4086">
                  <c:v>4.1452999999999998</c:v>
                </c:pt>
                <c:pt idx="4087">
                  <c:v>4.1844000000000001</c:v>
                </c:pt>
                <c:pt idx="4088">
                  <c:v>4.2172000000000001</c:v>
                </c:pt>
                <c:pt idx="4089">
                  <c:v>4.2274000000000003</c:v>
                </c:pt>
                <c:pt idx="4090">
                  <c:v>4.2716000000000003</c:v>
                </c:pt>
                <c:pt idx="4091">
                  <c:v>4.2716000000000003</c:v>
                </c:pt>
                <c:pt idx="4092">
                  <c:v>4.2716000000000003</c:v>
                </c:pt>
                <c:pt idx="4093">
                  <c:v>4.2683</c:v>
                </c:pt>
                <c:pt idx="4094">
                  <c:v>4.2681000000000004</c:v>
                </c:pt>
                <c:pt idx="4095">
                  <c:v>4.2580999999999998</c:v>
                </c:pt>
                <c:pt idx="4096">
                  <c:v>4.2887000000000004</c:v>
                </c:pt>
                <c:pt idx="4097">
                  <c:v>4.3239999999999998</c:v>
                </c:pt>
                <c:pt idx="4098">
                  <c:v>4.3239999999999998</c:v>
                </c:pt>
                <c:pt idx="4099">
                  <c:v>4.3239999999999998</c:v>
                </c:pt>
                <c:pt idx="4100">
                  <c:v>4.3853</c:v>
                </c:pt>
                <c:pt idx="4101">
                  <c:v>4.3586999999999998</c:v>
                </c:pt>
                <c:pt idx="4102">
                  <c:v>4.3720999999999997</c:v>
                </c:pt>
                <c:pt idx="4103">
                  <c:v>4.3789999999999996</c:v>
                </c:pt>
                <c:pt idx="4104">
                  <c:v>4.4052999999999995</c:v>
                </c:pt>
                <c:pt idx="4105">
                  <c:v>4.4052999999999995</c:v>
                </c:pt>
                <c:pt idx="4106">
                  <c:v>4.4052999999999995</c:v>
                </c:pt>
                <c:pt idx="4107">
                  <c:v>4.3677000000000001</c:v>
                </c:pt>
                <c:pt idx="4108">
                  <c:v>4.3601999999999999</c:v>
                </c:pt>
                <c:pt idx="4109">
                  <c:v>4.3417000000000003</c:v>
                </c:pt>
                <c:pt idx="4110">
                  <c:v>4.3272000000000004</c:v>
                </c:pt>
                <c:pt idx="4111">
                  <c:v>4.2927</c:v>
                </c:pt>
                <c:pt idx="4112">
                  <c:v>4.2927</c:v>
                </c:pt>
                <c:pt idx="4113">
                  <c:v>4.2927</c:v>
                </c:pt>
                <c:pt idx="4114">
                  <c:v>4.3338000000000001</c:v>
                </c:pt>
                <c:pt idx="4115">
                  <c:v>4.3280000000000003</c:v>
                </c:pt>
                <c:pt idx="4116">
                  <c:v>4.3351999999999995</c:v>
                </c:pt>
                <c:pt idx="4117">
                  <c:v>4.3532000000000002</c:v>
                </c:pt>
                <c:pt idx="4118">
                  <c:v>4.3471000000000002</c:v>
                </c:pt>
                <c:pt idx="4119">
                  <c:v>4.3471000000000002</c:v>
                </c:pt>
                <c:pt idx="4120">
                  <c:v>4.3471000000000002</c:v>
                </c:pt>
                <c:pt idx="4121">
                  <c:v>4.3571</c:v>
                </c:pt>
                <c:pt idx="4122">
                  <c:v>4.3700999999999999</c:v>
                </c:pt>
                <c:pt idx="4123">
                  <c:v>4.3975</c:v>
                </c:pt>
                <c:pt idx="4124">
                  <c:v>4.3702999999999994</c:v>
                </c:pt>
                <c:pt idx="4125">
                  <c:v>4.3693999999999997</c:v>
                </c:pt>
                <c:pt idx="4126">
                  <c:v>4.3693999999999997</c:v>
                </c:pt>
                <c:pt idx="4127">
                  <c:v>4.3693999999999997</c:v>
                </c:pt>
                <c:pt idx="4128">
                  <c:v>4.3856000000000002</c:v>
                </c:pt>
                <c:pt idx="4129">
                  <c:v>4.4044999999999996</c:v>
                </c:pt>
                <c:pt idx="4130">
                  <c:v>4.3875999999999999</c:v>
                </c:pt>
                <c:pt idx="4131">
                  <c:v>4.3555999999999999</c:v>
                </c:pt>
                <c:pt idx="4132">
                  <c:v>4.3367000000000004</c:v>
                </c:pt>
                <c:pt idx="4133">
                  <c:v>4.3367000000000004</c:v>
                </c:pt>
                <c:pt idx="4134">
                  <c:v>4.3367000000000004</c:v>
                </c:pt>
                <c:pt idx="4135">
                  <c:v>4.2277999999999993</c:v>
                </c:pt>
                <c:pt idx="4136">
                  <c:v>4.2457000000000003</c:v>
                </c:pt>
                <c:pt idx="4137">
                  <c:v>4.2561999999999998</c:v>
                </c:pt>
                <c:pt idx="4138">
                  <c:v>4.3041</c:v>
                </c:pt>
                <c:pt idx="4139">
                  <c:v>4.3125</c:v>
                </c:pt>
                <c:pt idx="4140">
                  <c:v>4.3125</c:v>
                </c:pt>
                <c:pt idx="4141">
                  <c:v>4.3125</c:v>
                </c:pt>
                <c:pt idx="4142">
                  <c:v>4.3117999999999999</c:v>
                </c:pt>
                <c:pt idx="4143">
                  <c:v>4.2895000000000003</c:v>
                </c:pt>
                <c:pt idx="4144">
                  <c:v>4.1917999999999997</c:v>
                </c:pt>
                <c:pt idx="4145">
                  <c:v>4.1612999999999998</c:v>
                </c:pt>
                <c:pt idx="4146">
                  <c:v>4.1612</c:v>
                </c:pt>
                <c:pt idx="4147">
                  <c:v>4.1612</c:v>
                </c:pt>
                <c:pt idx="4148">
                  <c:v>4.1612</c:v>
                </c:pt>
                <c:pt idx="4149">
                  <c:v>4.1319999999999997</c:v>
                </c:pt>
                <c:pt idx="4150">
                  <c:v>4.0629</c:v>
                </c:pt>
                <c:pt idx="4151">
                  <c:v>4.0020999999999995</c:v>
                </c:pt>
                <c:pt idx="4152">
                  <c:v>4.0044000000000004</c:v>
                </c:pt>
                <c:pt idx="4153">
                  <c:v>4.0166000000000004</c:v>
                </c:pt>
                <c:pt idx="4154">
                  <c:v>4.0166000000000004</c:v>
                </c:pt>
                <c:pt idx="4155">
                  <c:v>4.0166000000000004</c:v>
                </c:pt>
                <c:pt idx="4156">
                  <c:v>3.8955000000000002</c:v>
                </c:pt>
                <c:pt idx="4157">
                  <c:v>3.9063999999999997</c:v>
                </c:pt>
                <c:pt idx="4158">
                  <c:v>3.9344000000000001</c:v>
                </c:pt>
                <c:pt idx="4159">
                  <c:v>3.9577999999999998</c:v>
                </c:pt>
                <c:pt idx="4160">
                  <c:v>3.9333</c:v>
                </c:pt>
                <c:pt idx="4161">
                  <c:v>3.9333</c:v>
                </c:pt>
                <c:pt idx="4162">
                  <c:v>3.9333</c:v>
                </c:pt>
                <c:pt idx="4163">
                  <c:v>3.8706999999999998</c:v>
                </c:pt>
                <c:pt idx="4164">
                  <c:v>3.7686999999999999</c:v>
                </c:pt>
                <c:pt idx="4165">
                  <c:v>3.6839999999999997</c:v>
                </c:pt>
                <c:pt idx="4166">
                  <c:v>3.7091000000000003</c:v>
                </c:pt>
                <c:pt idx="4167">
                  <c:v>3.7010000000000001</c:v>
                </c:pt>
                <c:pt idx="4168">
                  <c:v>3.7010000000000001</c:v>
                </c:pt>
                <c:pt idx="4169">
                  <c:v>3.7010000000000001</c:v>
                </c:pt>
                <c:pt idx="4170">
                  <c:v>3.5831999999999997</c:v>
                </c:pt>
                <c:pt idx="4171">
                  <c:v>3.6504000000000003</c:v>
                </c:pt>
                <c:pt idx="4172">
                  <c:v>3.6707999999999998</c:v>
                </c:pt>
                <c:pt idx="4173">
                  <c:v>3.6863000000000001</c:v>
                </c:pt>
                <c:pt idx="4174">
                  <c:v>3.6863000000000001</c:v>
                </c:pt>
                <c:pt idx="4175">
                  <c:v>3.6863000000000001</c:v>
                </c:pt>
                <c:pt idx="4176">
                  <c:v>3.6863000000000001</c:v>
                </c:pt>
                <c:pt idx="4177">
                  <c:v>3.6743999999999999</c:v>
                </c:pt>
                <c:pt idx="4178">
                  <c:v>3.6404000000000001</c:v>
                </c:pt>
                <c:pt idx="4179">
                  <c:v>3.5013999999999998</c:v>
                </c:pt>
                <c:pt idx="4180">
                  <c:v>3.4499</c:v>
                </c:pt>
                <c:pt idx="4181">
                  <c:v>3.3897000000000004</c:v>
                </c:pt>
                <c:pt idx="4182">
                  <c:v>3.3897000000000004</c:v>
                </c:pt>
                <c:pt idx="4183">
                  <c:v>3.3897000000000004</c:v>
                </c:pt>
                <c:pt idx="4184">
                  <c:v>3.2533999999999996</c:v>
                </c:pt>
                <c:pt idx="4185">
                  <c:v>3.2666000000000004</c:v>
                </c:pt>
                <c:pt idx="4186">
                  <c:v>3.4219999999999997</c:v>
                </c:pt>
                <c:pt idx="4187">
                  <c:v>3.4213999999999998</c:v>
                </c:pt>
                <c:pt idx="4188">
                  <c:v>3.4037000000000002</c:v>
                </c:pt>
                <c:pt idx="4189">
                  <c:v>3.4037000000000002</c:v>
                </c:pt>
                <c:pt idx="4190">
                  <c:v>3.4037000000000002</c:v>
                </c:pt>
                <c:pt idx="4191">
                  <c:v>3.3407999999999998</c:v>
                </c:pt>
                <c:pt idx="4192">
                  <c:v>3.3780000000000001</c:v>
                </c:pt>
                <c:pt idx="4193">
                  <c:v>3.3982999999999999</c:v>
                </c:pt>
                <c:pt idx="4194">
                  <c:v>3.3492000000000002</c:v>
                </c:pt>
                <c:pt idx="4195">
                  <c:v>3.2810000000000001</c:v>
                </c:pt>
                <c:pt idx="4196">
                  <c:v>3.2810000000000001</c:v>
                </c:pt>
                <c:pt idx="4197">
                  <c:v>3.2810000000000001</c:v>
                </c:pt>
                <c:pt idx="4198">
                  <c:v>3.2718000000000003</c:v>
                </c:pt>
                <c:pt idx="4199">
                  <c:v>3.3051999999999997</c:v>
                </c:pt>
                <c:pt idx="4200">
                  <c:v>3.3426999999999998</c:v>
                </c:pt>
                <c:pt idx="4201">
                  <c:v>3.3631000000000002</c:v>
                </c:pt>
                <c:pt idx="4202">
                  <c:v>3.3776999999999999</c:v>
                </c:pt>
                <c:pt idx="4203">
                  <c:v>3.3776999999999999</c:v>
                </c:pt>
                <c:pt idx="4204">
                  <c:v>3.3776999999999999</c:v>
                </c:pt>
                <c:pt idx="4205">
                  <c:v>3.3813</c:v>
                </c:pt>
                <c:pt idx="4206">
                  <c:v>3.4307999999999996</c:v>
                </c:pt>
                <c:pt idx="4207">
                  <c:v>3.4374000000000002</c:v>
                </c:pt>
                <c:pt idx="4208">
                  <c:v>3.4154</c:v>
                </c:pt>
                <c:pt idx="4209">
                  <c:v>3.3969999999999998</c:v>
                </c:pt>
                <c:pt idx="4210">
                  <c:v>3.3969999999999998</c:v>
                </c:pt>
                <c:pt idx="4211">
                  <c:v>3.3969999999999998</c:v>
                </c:pt>
                <c:pt idx="4212">
                  <c:v>3.4229000000000003</c:v>
                </c:pt>
                <c:pt idx="4213">
                  <c:v>3.4979</c:v>
                </c:pt>
                <c:pt idx="4214">
                  <c:v>3.5238</c:v>
                </c:pt>
                <c:pt idx="4215">
                  <c:v>3.5683999999999996</c:v>
                </c:pt>
                <c:pt idx="4216">
                  <c:v>3.6120000000000001</c:v>
                </c:pt>
                <c:pt idx="4217">
                  <c:v>3.6120000000000001</c:v>
                </c:pt>
                <c:pt idx="4218">
                  <c:v>3.6120000000000001</c:v>
                </c:pt>
                <c:pt idx="4219">
                  <c:v>3.6054000000000004</c:v>
                </c:pt>
                <c:pt idx="4220">
                  <c:v>3.5600999999999998</c:v>
                </c:pt>
                <c:pt idx="4221">
                  <c:v>3.5166000000000004</c:v>
                </c:pt>
                <c:pt idx="4222">
                  <c:v>3.4537</c:v>
                </c:pt>
                <c:pt idx="4223">
                  <c:v>3.4360000000000004</c:v>
                </c:pt>
                <c:pt idx="4224">
                  <c:v>3.4360000000000004</c:v>
                </c:pt>
                <c:pt idx="4225">
                  <c:v>3.4360000000000004</c:v>
                </c:pt>
                <c:pt idx="4226">
                  <c:v>3.3944999999999999</c:v>
                </c:pt>
                <c:pt idx="4227">
                  <c:v>3.3662999999999998</c:v>
                </c:pt>
                <c:pt idx="4228">
                  <c:v>3.3807</c:v>
                </c:pt>
                <c:pt idx="4229">
                  <c:v>3.4260999999999999</c:v>
                </c:pt>
                <c:pt idx="4230">
                  <c:v>3.3982999999999999</c:v>
                </c:pt>
                <c:pt idx="4231">
                  <c:v>3.3982999999999999</c:v>
                </c:pt>
                <c:pt idx="4232">
                  <c:v>3.3982999999999999</c:v>
                </c:pt>
                <c:pt idx="4233">
                  <c:v>3.3264999999999998</c:v>
                </c:pt>
                <c:pt idx="4234">
                  <c:v>3.2801999999999998</c:v>
                </c:pt>
                <c:pt idx="4235">
                  <c:v>3.2358999999999996</c:v>
                </c:pt>
                <c:pt idx="4236">
                  <c:v>3.1882999999999999</c:v>
                </c:pt>
                <c:pt idx="4237">
                  <c:v>3.1288</c:v>
                </c:pt>
                <c:pt idx="4238">
                  <c:v>3.1288</c:v>
                </c:pt>
                <c:pt idx="4239">
                  <c:v>3.1288</c:v>
                </c:pt>
                <c:pt idx="4240">
                  <c:v>3.0619999999999998</c:v>
                </c:pt>
                <c:pt idx="4241">
                  <c:v>2.9427999999999996</c:v>
                </c:pt>
                <c:pt idx="4242">
                  <c:v>2.9111000000000002</c:v>
                </c:pt>
                <c:pt idx="4243">
                  <c:v>2.8877999999999999</c:v>
                </c:pt>
                <c:pt idx="4244">
                  <c:v>2.9204000000000003</c:v>
                </c:pt>
                <c:pt idx="4245">
                  <c:v>2.9204000000000003</c:v>
                </c:pt>
                <c:pt idx="4246">
                  <c:v>2.9204000000000003</c:v>
                </c:pt>
                <c:pt idx="4247">
                  <c:v>2.8682999999999996</c:v>
                </c:pt>
                <c:pt idx="4248">
                  <c:v>2.8792</c:v>
                </c:pt>
                <c:pt idx="4249">
                  <c:v>2.8998000000000004</c:v>
                </c:pt>
                <c:pt idx="4250">
                  <c:v>2.8561000000000001</c:v>
                </c:pt>
                <c:pt idx="4251">
                  <c:v>2.7552999999999996</c:v>
                </c:pt>
                <c:pt idx="4252">
                  <c:v>2.7552999999999996</c:v>
                </c:pt>
                <c:pt idx="4253">
                  <c:v>2.7552999999999996</c:v>
                </c:pt>
                <c:pt idx="4254">
                  <c:v>2.7132999999999998</c:v>
                </c:pt>
                <c:pt idx="4255">
                  <c:v>2.7063000000000001</c:v>
                </c:pt>
                <c:pt idx="4256">
                  <c:v>2.6135999999999999</c:v>
                </c:pt>
                <c:pt idx="4257">
                  <c:v>2.4542999999999999</c:v>
                </c:pt>
                <c:pt idx="4258">
                  <c:v>2.4443000000000001</c:v>
                </c:pt>
                <c:pt idx="4259">
                  <c:v>2.4443000000000001</c:v>
                </c:pt>
                <c:pt idx="4260">
                  <c:v>2.4443000000000001</c:v>
                </c:pt>
                <c:pt idx="4261">
                  <c:v>2.4031000000000002</c:v>
                </c:pt>
                <c:pt idx="4262">
                  <c:v>2.4169999999999998</c:v>
                </c:pt>
                <c:pt idx="4263">
                  <c:v>2.4822000000000002</c:v>
                </c:pt>
                <c:pt idx="4264">
                  <c:v>2.4091</c:v>
                </c:pt>
                <c:pt idx="4265">
                  <c:v>2.4053</c:v>
                </c:pt>
                <c:pt idx="4266">
                  <c:v>2.4053</c:v>
                </c:pt>
                <c:pt idx="4267">
                  <c:v>2.4053</c:v>
                </c:pt>
                <c:pt idx="4268">
                  <c:v>2.5156999999999998</c:v>
                </c:pt>
                <c:pt idx="4269">
                  <c:v>2.4922</c:v>
                </c:pt>
                <c:pt idx="4270">
                  <c:v>2.4652000000000003</c:v>
                </c:pt>
                <c:pt idx="4271">
                  <c:v>2.3620999999999999</c:v>
                </c:pt>
                <c:pt idx="4272">
                  <c:v>2.3687</c:v>
                </c:pt>
                <c:pt idx="4273">
                  <c:v>2.3687</c:v>
                </c:pt>
                <c:pt idx="4274">
                  <c:v>2.3687</c:v>
                </c:pt>
                <c:pt idx="4275">
                  <c:v>2.4373</c:v>
                </c:pt>
                <c:pt idx="4276">
                  <c:v>2.5478999999999998</c:v>
                </c:pt>
                <c:pt idx="4277">
                  <c:v>2.5562</c:v>
                </c:pt>
                <c:pt idx="4278">
                  <c:v>2.5019</c:v>
                </c:pt>
                <c:pt idx="4279">
                  <c:v>2.5166999999999997</c:v>
                </c:pt>
                <c:pt idx="4280">
                  <c:v>2.5166999999999997</c:v>
                </c:pt>
                <c:pt idx="4281">
                  <c:v>2.5166999999999997</c:v>
                </c:pt>
                <c:pt idx="4282">
                  <c:v>2.4786999999999999</c:v>
                </c:pt>
                <c:pt idx="4283">
                  <c:v>2.5288999999999997</c:v>
                </c:pt>
                <c:pt idx="4284">
                  <c:v>2.6248</c:v>
                </c:pt>
                <c:pt idx="4285">
                  <c:v>2.6424000000000003</c:v>
                </c:pt>
                <c:pt idx="4286">
                  <c:v>2.6241000000000003</c:v>
                </c:pt>
                <c:pt idx="4287">
                  <c:v>2.6241000000000003</c:v>
                </c:pt>
                <c:pt idx="4288">
                  <c:v>2.6241000000000003</c:v>
                </c:pt>
                <c:pt idx="4289">
                  <c:v>2.6454000000000004</c:v>
                </c:pt>
                <c:pt idx="4290">
                  <c:v>2.6373000000000002</c:v>
                </c:pt>
                <c:pt idx="4291">
                  <c:v>2.5487000000000002</c:v>
                </c:pt>
                <c:pt idx="4292">
                  <c:v>2.4349000000000003</c:v>
                </c:pt>
                <c:pt idx="4293">
                  <c:v>2.4512</c:v>
                </c:pt>
                <c:pt idx="4294">
                  <c:v>2.4512</c:v>
                </c:pt>
                <c:pt idx="4295">
                  <c:v>2.4512</c:v>
                </c:pt>
                <c:pt idx="4296">
                  <c:v>2.4097999999999997</c:v>
                </c:pt>
                <c:pt idx="4297">
                  <c:v>2.4325000000000001</c:v>
                </c:pt>
                <c:pt idx="4298">
                  <c:v>2.4478999999999997</c:v>
                </c:pt>
                <c:pt idx="4299">
                  <c:v>2.4405999999999999</c:v>
                </c:pt>
                <c:pt idx="4300">
                  <c:v>2.4996999999999998</c:v>
                </c:pt>
                <c:pt idx="4301">
                  <c:v>2.4996999999999998</c:v>
                </c:pt>
                <c:pt idx="4302">
                  <c:v>2.4996999999999998</c:v>
                </c:pt>
                <c:pt idx="4303">
                  <c:v>2.5396000000000001</c:v>
                </c:pt>
                <c:pt idx="4304">
                  <c:v>2.5381999999999998</c:v>
                </c:pt>
                <c:pt idx="4305">
                  <c:v>2.5488999999999997</c:v>
                </c:pt>
                <c:pt idx="4306">
                  <c:v>2.6417999999999999</c:v>
                </c:pt>
                <c:pt idx="4307">
                  <c:v>2.6882999999999999</c:v>
                </c:pt>
                <c:pt idx="4308">
                  <c:v>2.6882999999999999</c:v>
                </c:pt>
                <c:pt idx="4309">
                  <c:v>2.6882999999999999</c:v>
                </c:pt>
                <c:pt idx="4310">
                  <c:v>2.698</c:v>
                </c:pt>
                <c:pt idx="4311">
                  <c:v>2.7343999999999999</c:v>
                </c:pt>
                <c:pt idx="4312">
                  <c:v>2.7544</c:v>
                </c:pt>
                <c:pt idx="4313">
                  <c:v>2.7736000000000001</c:v>
                </c:pt>
                <c:pt idx="4314">
                  <c:v>2.7538999999999998</c:v>
                </c:pt>
                <c:pt idx="4315">
                  <c:v>2.7538999999999998</c:v>
                </c:pt>
                <c:pt idx="4316">
                  <c:v>2.7538999999999998</c:v>
                </c:pt>
                <c:pt idx="4317">
                  <c:v>2.7591000000000001</c:v>
                </c:pt>
                <c:pt idx="4318">
                  <c:v>2.7486000000000002</c:v>
                </c:pt>
                <c:pt idx="4319">
                  <c:v>2.7269000000000001</c:v>
                </c:pt>
                <c:pt idx="4320">
                  <c:v>2.7319999999999998</c:v>
                </c:pt>
                <c:pt idx="4321">
                  <c:v>2.8139999999999996</c:v>
                </c:pt>
                <c:pt idx="4322">
                  <c:v>2.8139999999999996</c:v>
                </c:pt>
                <c:pt idx="4323">
                  <c:v>2.8139999999999996</c:v>
                </c:pt>
                <c:pt idx="4324">
                  <c:v>2.8700999999999999</c:v>
                </c:pt>
                <c:pt idx="4325">
                  <c:v>2.9063999999999997</c:v>
                </c:pt>
                <c:pt idx="4326">
                  <c:v>2.9520999999999997</c:v>
                </c:pt>
                <c:pt idx="4327">
                  <c:v>2.9818000000000002</c:v>
                </c:pt>
                <c:pt idx="4328">
                  <c:v>3.0082</c:v>
                </c:pt>
                <c:pt idx="4329">
                  <c:v>3.0082</c:v>
                </c:pt>
                <c:pt idx="4330">
                  <c:v>3.0082</c:v>
                </c:pt>
                <c:pt idx="4331">
                  <c:v>2.9877999999999996</c:v>
                </c:pt>
                <c:pt idx="4332">
                  <c:v>2.9243000000000001</c:v>
                </c:pt>
                <c:pt idx="4333">
                  <c:v>2.9122000000000003</c:v>
                </c:pt>
                <c:pt idx="4334">
                  <c:v>2.8635999999999999</c:v>
                </c:pt>
                <c:pt idx="4335">
                  <c:v>2.8811</c:v>
                </c:pt>
                <c:pt idx="4336">
                  <c:v>2.8811</c:v>
                </c:pt>
                <c:pt idx="4337">
                  <c:v>2.8811</c:v>
                </c:pt>
                <c:pt idx="4338">
                  <c:v>2.9449000000000001</c:v>
                </c:pt>
                <c:pt idx="4339">
                  <c:v>2.9733999999999998</c:v>
                </c:pt>
                <c:pt idx="4340">
                  <c:v>3.0002</c:v>
                </c:pt>
                <c:pt idx="4341">
                  <c:v>3.0227999999999997</c:v>
                </c:pt>
                <c:pt idx="4342">
                  <c:v>3.0720999999999998</c:v>
                </c:pt>
                <c:pt idx="4343">
                  <c:v>3.0720999999999998</c:v>
                </c:pt>
                <c:pt idx="4344">
                  <c:v>3.0720999999999998</c:v>
                </c:pt>
                <c:pt idx="4345">
                  <c:v>3.1054000000000004</c:v>
                </c:pt>
                <c:pt idx="4346">
                  <c:v>3.0962000000000001</c:v>
                </c:pt>
                <c:pt idx="4347">
                  <c:v>3.0922000000000001</c:v>
                </c:pt>
                <c:pt idx="4348">
                  <c:v>3.1001999999999996</c:v>
                </c:pt>
                <c:pt idx="4349">
                  <c:v>3.0983999999999998</c:v>
                </c:pt>
                <c:pt idx="4350">
                  <c:v>3.0983999999999998</c:v>
                </c:pt>
                <c:pt idx="4351">
                  <c:v>3.0983999999999998</c:v>
                </c:pt>
                <c:pt idx="4352">
                  <c:v>3.0452999999999997</c:v>
                </c:pt>
                <c:pt idx="4353">
                  <c:v>2.9906999999999999</c:v>
                </c:pt>
                <c:pt idx="4354">
                  <c:v>2.9916</c:v>
                </c:pt>
                <c:pt idx="4355">
                  <c:v>2.9105000000000003</c:v>
                </c:pt>
                <c:pt idx="4356">
                  <c:v>2.9125000000000001</c:v>
                </c:pt>
                <c:pt idx="4357">
                  <c:v>2.9125000000000001</c:v>
                </c:pt>
                <c:pt idx="4358">
                  <c:v>2.9125000000000001</c:v>
                </c:pt>
                <c:pt idx="4359">
                  <c:v>2.9775999999999998</c:v>
                </c:pt>
                <c:pt idx="4360">
                  <c:v>2.9575999999999998</c:v>
                </c:pt>
                <c:pt idx="4361">
                  <c:v>2.9605000000000001</c:v>
                </c:pt>
                <c:pt idx="4362">
                  <c:v>2.9950000000000001</c:v>
                </c:pt>
                <c:pt idx="4363">
                  <c:v>2.9468999999999999</c:v>
                </c:pt>
                <c:pt idx="4364">
                  <c:v>2.9468999999999999</c:v>
                </c:pt>
                <c:pt idx="4365">
                  <c:v>2.9468999999999999</c:v>
                </c:pt>
                <c:pt idx="4366">
                  <c:v>2.8855</c:v>
                </c:pt>
                <c:pt idx="4367">
                  <c:v>2.8966000000000003</c:v>
                </c:pt>
                <c:pt idx="4368">
                  <c:v>2.8717000000000001</c:v>
                </c:pt>
                <c:pt idx="4369">
                  <c:v>2.8594999999999997</c:v>
                </c:pt>
                <c:pt idx="4370">
                  <c:v>2.8768000000000002</c:v>
                </c:pt>
                <c:pt idx="4371">
                  <c:v>2.8768000000000002</c:v>
                </c:pt>
                <c:pt idx="4372">
                  <c:v>2.8768000000000002</c:v>
                </c:pt>
                <c:pt idx="4373">
                  <c:v>2.9555000000000002</c:v>
                </c:pt>
                <c:pt idx="4374">
                  <c:v>2.9579000000000004</c:v>
                </c:pt>
                <c:pt idx="4375">
                  <c:v>2.9687999999999999</c:v>
                </c:pt>
                <c:pt idx="4376">
                  <c:v>2.9833999999999996</c:v>
                </c:pt>
                <c:pt idx="4377">
                  <c:v>2.9876</c:v>
                </c:pt>
                <c:pt idx="4378">
                  <c:v>2.9876</c:v>
                </c:pt>
                <c:pt idx="4379">
                  <c:v>2.9876</c:v>
                </c:pt>
                <c:pt idx="4380">
                  <c:v>2.9792000000000001</c:v>
                </c:pt>
                <c:pt idx="4381">
                  <c:v>2.9701</c:v>
                </c:pt>
                <c:pt idx="4382">
                  <c:v>2.988</c:v>
                </c:pt>
                <c:pt idx="4383">
                  <c:v>2.9897000000000005</c:v>
                </c:pt>
                <c:pt idx="4384">
                  <c:v>2.9897000000000005</c:v>
                </c:pt>
                <c:pt idx="4385">
                  <c:v>2.9897000000000005</c:v>
                </c:pt>
                <c:pt idx="4386">
                  <c:v>2.9897000000000005</c:v>
                </c:pt>
                <c:pt idx="4387">
                  <c:v>3.0370999999999997</c:v>
                </c:pt>
                <c:pt idx="4388">
                  <c:v>3.0669</c:v>
                </c:pt>
                <c:pt idx="4389">
                  <c:v>3.1375999999999999</c:v>
                </c:pt>
                <c:pt idx="4390">
                  <c:v>3.1696</c:v>
                </c:pt>
                <c:pt idx="4391">
                  <c:v>3.1507000000000001</c:v>
                </c:pt>
                <c:pt idx="4392">
                  <c:v>3.1507000000000001</c:v>
                </c:pt>
                <c:pt idx="4393">
                  <c:v>3.1507000000000001</c:v>
                </c:pt>
                <c:pt idx="4394">
                  <c:v>3.1091000000000002</c:v>
                </c:pt>
                <c:pt idx="4395">
                  <c:v>3.0343</c:v>
                </c:pt>
                <c:pt idx="4396">
                  <c:v>2.8725999999999998</c:v>
                </c:pt>
                <c:pt idx="4397">
                  <c:v>2.8273999999999999</c:v>
                </c:pt>
                <c:pt idx="4398">
                  <c:v>2.9297000000000004</c:v>
                </c:pt>
                <c:pt idx="4399">
                  <c:v>2.9297000000000004</c:v>
                </c:pt>
                <c:pt idx="4400">
                  <c:v>2.9297000000000004</c:v>
                </c:pt>
                <c:pt idx="4401">
                  <c:v>2.96</c:v>
                </c:pt>
                <c:pt idx="4402">
                  <c:v>2.9636</c:v>
                </c:pt>
                <c:pt idx="4403">
                  <c:v>3.0155000000000003</c:v>
                </c:pt>
                <c:pt idx="4404">
                  <c:v>2.9533</c:v>
                </c:pt>
                <c:pt idx="4405">
                  <c:v>2.8914999999999997</c:v>
                </c:pt>
                <c:pt idx="4406">
                  <c:v>2.8914999999999997</c:v>
                </c:pt>
                <c:pt idx="4407">
                  <c:v>2.8914999999999997</c:v>
                </c:pt>
                <c:pt idx="4408">
                  <c:v>2.8525</c:v>
                </c:pt>
                <c:pt idx="4409">
                  <c:v>2.8911000000000002</c:v>
                </c:pt>
                <c:pt idx="4410">
                  <c:v>2.9355000000000002</c:v>
                </c:pt>
                <c:pt idx="4411">
                  <c:v>2.9430999999999998</c:v>
                </c:pt>
                <c:pt idx="4412">
                  <c:v>2.9391000000000003</c:v>
                </c:pt>
                <c:pt idx="4413">
                  <c:v>2.9391000000000003</c:v>
                </c:pt>
                <c:pt idx="4414">
                  <c:v>2.9391000000000003</c:v>
                </c:pt>
                <c:pt idx="4415">
                  <c:v>2.9967000000000001</c:v>
                </c:pt>
                <c:pt idx="4416">
                  <c:v>3.0004000000000004</c:v>
                </c:pt>
                <c:pt idx="4417">
                  <c:v>2.9885000000000002</c:v>
                </c:pt>
                <c:pt idx="4418">
                  <c:v>2.9651999999999998</c:v>
                </c:pt>
                <c:pt idx="4419">
                  <c:v>2.9483999999999999</c:v>
                </c:pt>
                <c:pt idx="4420">
                  <c:v>2.9483999999999999</c:v>
                </c:pt>
                <c:pt idx="4421">
                  <c:v>2.9483999999999999</c:v>
                </c:pt>
                <c:pt idx="4422">
                  <c:v>2.9570999999999996</c:v>
                </c:pt>
                <c:pt idx="4423">
                  <c:v>2.9183999999999997</c:v>
                </c:pt>
                <c:pt idx="4424">
                  <c:v>2.9370999999999996</c:v>
                </c:pt>
                <c:pt idx="4425">
                  <c:v>2.9755000000000003</c:v>
                </c:pt>
                <c:pt idx="4426">
                  <c:v>3.0055000000000001</c:v>
                </c:pt>
                <c:pt idx="4427">
                  <c:v>3.0055000000000001</c:v>
                </c:pt>
                <c:pt idx="4428">
                  <c:v>3.0055000000000001</c:v>
                </c:pt>
                <c:pt idx="4429">
                  <c:v>3.0011000000000001</c:v>
                </c:pt>
                <c:pt idx="4430">
                  <c:v>3.0093999999999999</c:v>
                </c:pt>
                <c:pt idx="4431">
                  <c:v>2.9954000000000001</c:v>
                </c:pt>
                <c:pt idx="4432">
                  <c:v>2.9788999999999999</c:v>
                </c:pt>
                <c:pt idx="4433">
                  <c:v>2.9623000000000004</c:v>
                </c:pt>
                <c:pt idx="4434">
                  <c:v>2.9623000000000004</c:v>
                </c:pt>
                <c:pt idx="4435">
                  <c:v>2.9623000000000004</c:v>
                </c:pt>
                <c:pt idx="4436">
                  <c:v>2.9710000000000001</c:v>
                </c:pt>
                <c:pt idx="4437">
                  <c:v>2.9342000000000001</c:v>
                </c:pt>
                <c:pt idx="4438">
                  <c:v>2.9510000000000001</c:v>
                </c:pt>
                <c:pt idx="4439">
                  <c:v>2.9501999999999997</c:v>
                </c:pt>
                <c:pt idx="4440">
                  <c:v>2.9656000000000002</c:v>
                </c:pt>
                <c:pt idx="4441">
                  <c:v>2.9656000000000002</c:v>
                </c:pt>
                <c:pt idx="4442">
                  <c:v>2.9656000000000002</c:v>
                </c:pt>
                <c:pt idx="4443">
                  <c:v>2.9794999999999998</c:v>
                </c:pt>
                <c:pt idx="4444">
                  <c:v>2.97</c:v>
                </c:pt>
                <c:pt idx="4445">
                  <c:v>3.0007999999999999</c:v>
                </c:pt>
                <c:pt idx="4446">
                  <c:v>3.0063</c:v>
                </c:pt>
                <c:pt idx="4447">
                  <c:v>3.0451999999999999</c:v>
                </c:pt>
                <c:pt idx="4448">
                  <c:v>3.0451999999999999</c:v>
                </c:pt>
                <c:pt idx="4449">
                  <c:v>3.0451999999999999</c:v>
                </c:pt>
                <c:pt idx="4450">
                  <c:v>3.1152999999999995</c:v>
                </c:pt>
                <c:pt idx="4451">
                  <c:v>3.1537999999999999</c:v>
                </c:pt>
                <c:pt idx="4452">
                  <c:v>3.1797000000000004</c:v>
                </c:pt>
                <c:pt idx="4453">
                  <c:v>3.1880999999999999</c:v>
                </c:pt>
                <c:pt idx="4454">
                  <c:v>3.2069999999999999</c:v>
                </c:pt>
                <c:pt idx="4455">
                  <c:v>3.2069999999999999</c:v>
                </c:pt>
                <c:pt idx="4456">
                  <c:v>3.2069999999999999</c:v>
                </c:pt>
                <c:pt idx="4457">
                  <c:v>3.2570999999999999</c:v>
                </c:pt>
                <c:pt idx="4458">
                  <c:v>3.2814999999999999</c:v>
                </c:pt>
                <c:pt idx="4459">
                  <c:v>3.2910000000000004</c:v>
                </c:pt>
                <c:pt idx="4460">
                  <c:v>3.3012000000000001</c:v>
                </c:pt>
                <c:pt idx="4461">
                  <c:v>3.3382999999999998</c:v>
                </c:pt>
                <c:pt idx="4462">
                  <c:v>3.3382999999999998</c:v>
                </c:pt>
                <c:pt idx="4463">
                  <c:v>3.3382999999999998</c:v>
                </c:pt>
                <c:pt idx="4464">
                  <c:v>3.3294000000000001</c:v>
                </c:pt>
                <c:pt idx="4465">
                  <c:v>3.2954000000000003</c:v>
                </c:pt>
                <c:pt idx="4466">
                  <c:v>3.2692999999999999</c:v>
                </c:pt>
                <c:pt idx="4467">
                  <c:v>3.3127999999999997</c:v>
                </c:pt>
                <c:pt idx="4468">
                  <c:v>3.2995000000000001</c:v>
                </c:pt>
                <c:pt idx="4469">
                  <c:v>3.2995000000000001</c:v>
                </c:pt>
                <c:pt idx="4470">
                  <c:v>3.2995000000000001</c:v>
                </c:pt>
                <c:pt idx="4471">
                  <c:v>3.3005</c:v>
                </c:pt>
                <c:pt idx="4472">
                  <c:v>3.3437999999999999</c:v>
                </c:pt>
                <c:pt idx="4473">
                  <c:v>3.3475000000000001</c:v>
                </c:pt>
                <c:pt idx="4474">
                  <c:v>3.3512</c:v>
                </c:pt>
                <c:pt idx="4475">
                  <c:v>3.387</c:v>
                </c:pt>
                <c:pt idx="4476">
                  <c:v>3.387</c:v>
                </c:pt>
                <c:pt idx="4477">
                  <c:v>3.387</c:v>
                </c:pt>
                <c:pt idx="4478">
                  <c:v>3.3938000000000001</c:v>
                </c:pt>
                <c:pt idx="4479">
                  <c:v>3.4262999999999999</c:v>
                </c:pt>
                <c:pt idx="4480">
                  <c:v>3.4638999999999998</c:v>
                </c:pt>
                <c:pt idx="4481">
                  <c:v>3.4843000000000002</c:v>
                </c:pt>
                <c:pt idx="4482">
                  <c:v>3.4836</c:v>
                </c:pt>
                <c:pt idx="4483">
                  <c:v>3.4836</c:v>
                </c:pt>
                <c:pt idx="4484">
                  <c:v>3.4836</c:v>
                </c:pt>
                <c:pt idx="4485">
                  <c:v>3.4942000000000002</c:v>
                </c:pt>
                <c:pt idx="4486">
                  <c:v>3.5085999999999999</c:v>
                </c:pt>
                <c:pt idx="4487">
                  <c:v>3.5376999999999996</c:v>
                </c:pt>
                <c:pt idx="4488">
                  <c:v>3.5855000000000001</c:v>
                </c:pt>
                <c:pt idx="4489">
                  <c:v>3.6677999999999997</c:v>
                </c:pt>
                <c:pt idx="4490">
                  <c:v>3.6677999999999997</c:v>
                </c:pt>
                <c:pt idx="4491">
                  <c:v>3.6677999999999997</c:v>
                </c:pt>
                <c:pt idx="4492">
                  <c:v>3.7183999999999999</c:v>
                </c:pt>
                <c:pt idx="4493">
                  <c:v>3.6943999999999999</c:v>
                </c:pt>
                <c:pt idx="4494">
                  <c:v>3.6442000000000001</c:v>
                </c:pt>
                <c:pt idx="4495">
                  <c:v>3.6608999999999998</c:v>
                </c:pt>
                <c:pt idx="4496">
                  <c:v>3.6869999999999998</c:v>
                </c:pt>
                <c:pt idx="4497">
                  <c:v>3.6869999999999998</c:v>
                </c:pt>
                <c:pt idx="4498">
                  <c:v>3.6869999999999998</c:v>
                </c:pt>
                <c:pt idx="4499">
                  <c:v>3.6787000000000001</c:v>
                </c:pt>
                <c:pt idx="4500">
                  <c:v>3.6943999999999999</c:v>
                </c:pt>
                <c:pt idx="4501">
                  <c:v>3.7282999999999999</c:v>
                </c:pt>
                <c:pt idx="4502">
                  <c:v>3.7086999999999999</c:v>
                </c:pt>
                <c:pt idx="4503">
                  <c:v>3.7566000000000002</c:v>
                </c:pt>
                <c:pt idx="4504">
                  <c:v>3.7566000000000002</c:v>
                </c:pt>
                <c:pt idx="4505">
                  <c:v>3.7566000000000002</c:v>
                </c:pt>
                <c:pt idx="4506">
                  <c:v>3.798</c:v>
                </c:pt>
                <c:pt idx="4507">
                  <c:v>3.8532999999999999</c:v>
                </c:pt>
                <c:pt idx="4508">
                  <c:v>3.8777999999999997</c:v>
                </c:pt>
                <c:pt idx="4509">
                  <c:v>3.9769000000000001</c:v>
                </c:pt>
                <c:pt idx="4510">
                  <c:v>3.9960000000000004</c:v>
                </c:pt>
                <c:pt idx="4511">
                  <c:v>3.9960000000000004</c:v>
                </c:pt>
                <c:pt idx="4512">
                  <c:v>3.9960000000000004</c:v>
                </c:pt>
                <c:pt idx="4513">
                  <c:v>4.0270999999999999</c:v>
                </c:pt>
                <c:pt idx="4514">
                  <c:v>4.0022000000000002</c:v>
                </c:pt>
                <c:pt idx="4515">
                  <c:v>3.9347000000000003</c:v>
                </c:pt>
                <c:pt idx="4516">
                  <c:v>3.9436</c:v>
                </c:pt>
                <c:pt idx="4517">
                  <c:v>3.9474</c:v>
                </c:pt>
                <c:pt idx="4518">
                  <c:v>3.9474</c:v>
                </c:pt>
                <c:pt idx="4519">
                  <c:v>3.9474</c:v>
                </c:pt>
                <c:pt idx="4520">
                  <c:v>3.9011</c:v>
                </c:pt>
                <c:pt idx="4521">
                  <c:v>3.9455</c:v>
                </c:pt>
                <c:pt idx="4522">
                  <c:v>3.9125000000000001</c:v>
                </c:pt>
                <c:pt idx="4523">
                  <c:v>3.8868</c:v>
                </c:pt>
                <c:pt idx="4524">
                  <c:v>3.8460000000000001</c:v>
                </c:pt>
                <c:pt idx="4525">
                  <c:v>3.8460000000000001</c:v>
                </c:pt>
                <c:pt idx="4526">
                  <c:v>3.8460000000000001</c:v>
                </c:pt>
                <c:pt idx="4527">
                  <c:v>3.7880000000000003</c:v>
                </c:pt>
                <c:pt idx="4528">
                  <c:v>3.7291000000000003</c:v>
                </c:pt>
                <c:pt idx="4529">
                  <c:v>3.7606000000000002</c:v>
                </c:pt>
                <c:pt idx="4530">
                  <c:v>3.7172000000000001</c:v>
                </c:pt>
                <c:pt idx="4531">
                  <c:v>3.6968000000000001</c:v>
                </c:pt>
                <c:pt idx="4532">
                  <c:v>3.6968000000000001</c:v>
                </c:pt>
                <c:pt idx="4533">
                  <c:v>3.6968000000000001</c:v>
                </c:pt>
                <c:pt idx="4534">
                  <c:v>3.7233000000000001</c:v>
                </c:pt>
                <c:pt idx="4535">
                  <c:v>3.7535000000000003</c:v>
                </c:pt>
                <c:pt idx="4536">
                  <c:v>3.7636000000000003</c:v>
                </c:pt>
                <c:pt idx="4537">
                  <c:v>3.7902</c:v>
                </c:pt>
                <c:pt idx="4538">
                  <c:v>3.8386</c:v>
                </c:pt>
                <c:pt idx="4539">
                  <c:v>3.8386</c:v>
                </c:pt>
                <c:pt idx="4540">
                  <c:v>3.8386</c:v>
                </c:pt>
                <c:pt idx="4541">
                  <c:v>3.9091000000000005</c:v>
                </c:pt>
                <c:pt idx="4542">
                  <c:v>3.9410000000000003</c:v>
                </c:pt>
                <c:pt idx="4543">
                  <c:v>3.9077999999999999</c:v>
                </c:pt>
                <c:pt idx="4544">
                  <c:v>3.9577</c:v>
                </c:pt>
                <c:pt idx="4545">
                  <c:v>3.9438</c:v>
                </c:pt>
                <c:pt idx="4546">
                  <c:v>3.9438</c:v>
                </c:pt>
                <c:pt idx="4547">
                  <c:v>3.9438</c:v>
                </c:pt>
                <c:pt idx="4548">
                  <c:v>3.911</c:v>
                </c:pt>
                <c:pt idx="4549">
                  <c:v>3.9075000000000002</c:v>
                </c:pt>
                <c:pt idx="4550">
                  <c:v>3.9977999999999998</c:v>
                </c:pt>
                <c:pt idx="4551">
                  <c:v>4.0535000000000005</c:v>
                </c:pt>
                <c:pt idx="4552">
                  <c:v>4.0856000000000003</c:v>
                </c:pt>
                <c:pt idx="4553">
                  <c:v>4.0856000000000003</c:v>
                </c:pt>
                <c:pt idx="4554">
                  <c:v>4.0856000000000003</c:v>
                </c:pt>
                <c:pt idx="4555">
                  <c:v>4.1646000000000001</c:v>
                </c:pt>
                <c:pt idx="4556">
                  <c:v>4.1867999999999999</c:v>
                </c:pt>
                <c:pt idx="4557">
                  <c:v>4.1326000000000001</c:v>
                </c:pt>
                <c:pt idx="4558">
                  <c:v>4.0993000000000004</c:v>
                </c:pt>
                <c:pt idx="4559">
                  <c:v>4.0592000000000006</c:v>
                </c:pt>
                <c:pt idx="4560">
                  <c:v>4.0592000000000006</c:v>
                </c:pt>
                <c:pt idx="4561">
                  <c:v>4.0592000000000006</c:v>
                </c:pt>
                <c:pt idx="4562">
                  <c:v>4.0983999999999998</c:v>
                </c:pt>
                <c:pt idx="4563">
                  <c:v>4.1193</c:v>
                </c:pt>
                <c:pt idx="4564">
                  <c:v>4.1380999999999997</c:v>
                </c:pt>
                <c:pt idx="4565">
                  <c:v>4.2002999999999995</c:v>
                </c:pt>
                <c:pt idx="4566">
                  <c:v>4.2443999999999997</c:v>
                </c:pt>
                <c:pt idx="4567">
                  <c:v>4.2443999999999997</c:v>
                </c:pt>
                <c:pt idx="4568">
                  <c:v>4.2443999999999997</c:v>
                </c:pt>
                <c:pt idx="4569">
                  <c:v>4.3136999999999999</c:v>
                </c:pt>
                <c:pt idx="4570">
                  <c:v>4.3079999999999998</c:v>
                </c:pt>
                <c:pt idx="4571">
                  <c:v>4.2939999999999996</c:v>
                </c:pt>
                <c:pt idx="4572">
                  <c:v>4.2577999999999996</c:v>
                </c:pt>
                <c:pt idx="4573">
                  <c:v>4.2763</c:v>
                </c:pt>
                <c:pt idx="4574">
                  <c:v>4.2763</c:v>
                </c:pt>
                <c:pt idx="4575">
                  <c:v>4.2763</c:v>
                </c:pt>
                <c:pt idx="4576">
                  <c:v>4.2413999999999996</c:v>
                </c:pt>
                <c:pt idx="4577">
                  <c:v>4.2073</c:v>
                </c:pt>
                <c:pt idx="4578">
                  <c:v>4.1856999999999998</c:v>
                </c:pt>
                <c:pt idx="4579">
                  <c:v>4.2237999999999998</c:v>
                </c:pt>
                <c:pt idx="4580">
                  <c:v>4.2210999999999999</c:v>
                </c:pt>
                <c:pt idx="4581">
                  <c:v>4.2210999999999999</c:v>
                </c:pt>
                <c:pt idx="4582">
                  <c:v>4.2210999999999999</c:v>
                </c:pt>
                <c:pt idx="4583">
                  <c:v>4.2442000000000002</c:v>
                </c:pt>
                <c:pt idx="4584">
                  <c:v>4.2147000000000006</c:v>
                </c:pt>
                <c:pt idx="4585">
                  <c:v>4.1900000000000004</c:v>
                </c:pt>
                <c:pt idx="4586">
                  <c:v>4.1696</c:v>
                </c:pt>
                <c:pt idx="4587">
                  <c:v>4.0701999999999998</c:v>
                </c:pt>
                <c:pt idx="4588">
                  <c:v>4.0701999999999998</c:v>
                </c:pt>
                <c:pt idx="4589">
                  <c:v>4.0701999999999998</c:v>
                </c:pt>
                <c:pt idx="4590">
                  <c:v>3.9901</c:v>
                </c:pt>
                <c:pt idx="4591">
                  <c:v>4.0065</c:v>
                </c:pt>
                <c:pt idx="4592">
                  <c:v>4.0506000000000002</c:v>
                </c:pt>
                <c:pt idx="4593">
                  <c:v>4.0491000000000001</c:v>
                </c:pt>
                <c:pt idx="4594">
                  <c:v>4.0194000000000001</c:v>
                </c:pt>
                <c:pt idx="4595">
                  <c:v>4.0194000000000001</c:v>
                </c:pt>
                <c:pt idx="4596">
                  <c:v>4.0194000000000001</c:v>
                </c:pt>
                <c:pt idx="4597">
                  <c:v>3.9517000000000002</c:v>
                </c:pt>
                <c:pt idx="4598">
                  <c:v>3.9810000000000003</c:v>
                </c:pt>
                <c:pt idx="4599">
                  <c:v>3.9813999999999998</c:v>
                </c:pt>
                <c:pt idx="4600">
                  <c:v>3.9247000000000001</c:v>
                </c:pt>
                <c:pt idx="4601">
                  <c:v>3.8877999999999999</c:v>
                </c:pt>
                <c:pt idx="4602">
                  <c:v>3.8877999999999999</c:v>
                </c:pt>
                <c:pt idx="4603">
                  <c:v>3.8877999999999999</c:v>
                </c:pt>
                <c:pt idx="4604">
                  <c:v>3.9068999999999998</c:v>
                </c:pt>
                <c:pt idx="4605">
                  <c:v>3.9169</c:v>
                </c:pt>
                <c:pt idx="4606">
                  <c:v>3.8980999999999999</c:v>
                </c:pt>
                <c:pt idx="4607">
                  <c:v>3.9295</c:v>
                </c:pt>
                <c:pt idx="4608">
                  <c:v>3.9420999999999999</c:v>
                </c:pt>
                <c:pt idx="4609">
                  <c:v>3.9420999999999999</c:v>
                </c:pt>
                <c:pt idx="4610">
                  <c:v>3.9420999999999999</c:v>
                </c:pt>
                <c:pt idx="4611">
                  <c:v>3.9833999999999996</c:v>
                </c:pt>
                <c:pt idx="4612">
                  <c:v>3.9596</c:v>
                </c:pt>
                <c:pt idx="4613">
                  <c:v>3.9443999999999999</c:v>
                </c:pt>
                <c:pt idx="4614">
                  <c:v>3.9330000000000003</c:v>
                </c:pt>
                <c:pt idx="4615">
                  <c:v>3.9689999999999999</c:v>
                </c:pt>
                <c:pt idx="4616">
                  <c:v>3.9689999999999999</c:v>
                </c:pt>
                <c:pt idx="4617">
                  <c:v>3.9689999999999999</c:v>
                </c:pt>
                <c:pt idx="4618">
                  <c:v>4.0457000000000001</c:v>
                </c:pt>
                <c:pt idx="4619">
                  <c:v>4.0453000000000001</c:v>
                </c:pt>
                <c:pt idx="4620">
                  <c:v>4.1232999999999995</c:v>
                </c:pt>
                <c:pt idx="4621">
                  <c:v>4.0994999999999999</c:v>
                </c:pt>
                <c:pt idx="4622">
                  <c:v>4.0876000000000001</c:v>
                </c:pt>
                <c:pt idx="4623">
                  <c:v>4.0876000000000001</c:v>
                </c:pt>
                <c:pt idx="4624">
                  <c:v>4.0876000000000001</c:v>
                </c:pt>
                <c:pt idx="4625">
                  <c:v>4.0655000000000001</c:v>
                </c:pt>
                <c:pt idx="4626">
                  <c:v>4.0529999999999999</c:v>
                </c:pt>
                <c:pt idx="4627">
                  <c:v>4.0560999999999998</c:v>
                </c:pt>
                <c:pt idx="4628">
                  <c:v>4.0383999999999993</c:v>
                </c:pt>
                <c:pt idx="4629">
                  <c:v>4.0388000000000002</c:v>
                </c:pt>
                <c:pt idx="4630">
                  <c:v>4.0388000000000002</c:v>
                </c:pt>
                <c:pt idx="4631">
                  <c:v>4.0388000000000002</c:v>
                </c:pt>
                <c:pt idx="4632">
                  <c:v>4.0941000000000001</c:v>
                </c:pt>
                <c:pt idx="4633">
                  <c:v>4.0606999999999998</c:v>
                </c:pt>
                <c:pt idx="4634">
                  <c:v>4.0374999999999996</c:v>
                </c:pt>
                <c:pt idx="4635">
                  <c:v>4.0597000000000003</c:v>
                </c:pt>
                <c:pt idx="4636">
                  <c:v>4.1036000000000001</c:v>
                </c:pt>
                <c:pt idx="4637">
                  <c:v>4.1036000000000001</c:v>
                </c:pt>
                <c:pt idx="4638">
                  <c:v>4.1036000000000001</c:v>
                </c:pt>
                <c:pt idx="4639">
                  <c:v>4.1364000000000001</c:v>
                </c:pt>
                <c:pt idx="4640">
                  <c:v>4.1299000000000001</c:v>
                </c:pt>
                <c:pt idx="4641">
                  <c:v>4.0876999999999999</c:v>
                </c:pt>
                <c:pt idx="4642">
                  <c:v>4.0282</c:v>
                </c:pt>
                <c:pt idx="4643">
                  <c:v>4.0336999999999996</c:v>
                </c:pt>
                <c:pt idx="4644">
                  <c:v>4.0336999999999996</c:v>
                </c:pt>
                <c:pt idx="4645">
                  <c:v>4.0336999999999996</c:v>
                </c:pt>
                <c:pt idx="4646">
                  <c:v>4.0626999999999995</c:v>
                </c:pt>
                <c:pt idx="4647">
                  <c:v>4.0333999999999994</c:v>
                </c:pt>
                <c:pt idx="4648">
                  <c:v>4.0232999999999999</c:v>
                </c:pt>
                <c:pt idx="4649">
                  <c:v>3.9947000000000004</c:v>
                </c:pt>
                <c:pt idx="4650">
                  <c:v>3.9725000000000001</c:v>
                </c:pt>
                <c:pt idx="4651">
                  <c:v>3.9725000000000001</c:v>
                </c:pt>
                <c:pt idx="4652">
                  <c:v>3.9725000000000001</c:v>
                </c:pt>
                <c:pt idx="4653">
                  <c:v>3.9364999999999997</c:v>
                </c:pt>
                <c:pt idx="4654">
                  <c:v>3.9501999999999997</c:v>
                </c:pt>
                <c:pt idx="4655">
                  <c:v>3.9382000000000001</c:v>
                </c:pt>
                <c:pt idx="4656">
                  <c:v>3.9106999999999998</c:v>
                </c:pt>
                <c:pt idx="4657">
                  <c:v>3.9116000000000004</c:v>
                </c:pt>
                <c:pt idx="4658">
                  <c:v>3.9116000000000004</c:v>
                </c:pt>
                <c:pt idx="4659">
                  <c:v>3.9116000000000004</c:v>
                </c:pt>
                <c:pt idx="4660">
                  <c:v>3.9224999999999999</c:v>
                </c:pt>
                <c:pt idx="4661">
                  <c:v>3.9230999999999998</c:v>
                </c:pt>
                <c:pt idx="4662">
                  <c:v>3.9712999999999998</c:v>
                </c:pt>
                <c:pt idx="4663">
                  <c:v>4.0312000000000001</c:v>
                </c:pt>
                <c:pt idx="4664">
                  <c:v>4.0305999999999997</c:v>
                </c:pt>
                <c:pt idx="4665">
                  <c:v>4.0305999999999997</c:v>
                </c:pt>
                <c:pt idx="4666">
                  <c:v>4.0305999999999997</c:v>
                </c:pt>
                <c:pt idx="4667">
                  <c:v>4.0441000000000003</c:v>
                </c:pt>
                <c:pt idx="4668">
                  <c:v>4.0678999999999998</c:v>
                </c:pt>
                <c:pt idx="4669">
                  <c:v>4.0177999999999994</c:v>
                </c:pt>
                <c:pt idx="4670">
                  <c:v>4.0144000000000002</c:v>
                </c:pt>
                <c:pt idx="4671">
                  <c:v>3.9350000000000001</c:v>
                </c:pt>
                <c:pt idx="4672">
                  <c:v>3.9350000000000001</c:v>
                </c:pt>
                <c:pt idx="4673">
                  <c:v>3.9350000000000001</c:v>
                </c:pt>
                <c:pt idx="4674">
                  <c:v>3.8681000000000001</c:v>
                </c:pt>
                <c:pt idx="4675">
                  <c:v>3.8802999999999996</c:v>
                </c:pt>
                <c:pt idx="4676">
                  <c:v>3.9361000000000002</c:v>
                </c:pt>
                <c:pt idx="4677">
                  <c:v>3.9136000000000002</c:v>
                </c:pt>
                <c:pt idx="4678">
                  <c:v>3.9358</c:v>
                </c:pt>
                <c:pt idx="4679">
                  <c:v>3.9358</c:v>
                </c:pt>
                <c:pt idx="4680">
                  <c:v>3.9358</c:v>
                </c:pt>
                <c:pt idx="4681">
                  <c:v>3.9201999999999999</c:v>
                </c:pt>
                <c:pt idx="4682">
                  <c:v>3.9230999999999998</c:v>
                </c:pt>
                <c:pt idx="4683">
                  <c:v>3.9043000000000001</c:v>
                </c:pt>
                <c:pt idx="4684">
                  <c:v>3.9459</c:v>
                </c:pt>
                <c:pt idx="4685">
                  <c:v>3.9904999999999999</c:v>
                </c:pt>
                <c:pt idx="4686">
                  <c:v>3.9904999999999999</c:v>
                </c:pt>
                <c:pt idx="4687">
                  <c:v>3.9904999999999999</c:v>
                </c:pt>
                <c:pt idx="4688">
                  <c:v>4.0392999999999999</c:v>
                </c:pt>
                <c:pt idx="4689">
                  <c:v>4.0732999999999997</c:v>
                </c:pt>
                <c:pt idx="4690">
                  <c:v>4.1102999999999996</c:v>
                </c:pt>
                <c:pt idx="4691">
                  <c:v>4.1570999999999998</c:v>
                </c:pt>
                <c:pt idx="4692">
                  <c:v>4.1973000000000003</c:v>
                </c:pt>
                <c:pt idx="4693">
                  <c:v>4.1973000000000003</c:v>
                </c:pt>
                <c:pt idx="4694">
                  <c:v>4.1973000000000003</c:v>
                </c:pt>
                <c:pt idx="4695">
                  <c:v>4.2070999999999996</c:v>
                </c:pt>
                <c:pt idx="4696">
                  <c:v>4.2465999999999999</c:v>
                </c:pt>
                <c:pt idx="4697">
                  <c:v>4.2545000000000002</c:v>
                </c:pt>
                <c:pt idx="4698">
                  <c:v>4.2736000000000001</c:v>
                </c:pt>
                <c:pt idx="4699">
                  <c:v>4.2833999999999994</c:v>
                </c:pt>
                <c:pt idx="4700">
                  <c:v>4.2833999999999994</c:v>
                </c:pt>
                <c:pt idx="4701">
                  <c:v>4.2833999999999994</c:v>
                </c:pt>
                <c:pt idx="4702">
                  <c:v>4.2958999999999996</c:v>
                </c:pt>
                <c:pt idx="4703">
                  <c:v>4.3175999999999997</c:v>
                </c:pt>
                <c:pt idx="4704">
                  <c:v>4.2728000000000002</c:v>
                </c:pt>
                <c:pt idx="4705">
                  <c:v>4.2937000000000003</c:v>
                </c:pt>
                <c:pt idx="4706">
                  <c:v>4.3458999999999994</c:v>
                </c:pt>
                <c:pt idx="4707">
                  <c:v>4.3458999999999994</c:v>
                </c:pt>
                <c:pt idx="4708">
                  <c:v>4.3458999999999994</c:v>
                </c:pt>
                <c:pt idx="4709">
                  <c:v>4.3505000000000003</c:v>
                </c:pt>
                <c:pt idx="4710">
                  <c:v>4.3456000000000001</c:v>
                </c:pt>
                <c:pt idx="4711">
                  <c:v>4.3255999999999997</c:v>
                </c:pt>
                <c:pt idx="4712">
                  <c:v>4.3410000000000002</c:v>
                </c:pt>
                <c:pt idx="4713">
                  <c:v>4.33</c:v>
                </c:pt>
                <c:pt idx="4714">
                  <c:v>4.33</c:v>
                </c:pt>
                <c:pt idx="4715">
                  <c:v>4.33</c:v>
                </c:pt>
                <c:pt idx="4716">
                  <c:v>4.3520000000000003</c:v>
                </c:pt>
                <c:pt idx="4717">
                  <c:v>4.3469999999999995</c:v>
                </c:pt>
                <c:pt idx="4718">
                  <c:v>4.3806000000000003</c:v>
                </c:pt>
                <c:pt idx="4719">
                  <c:v>4.4157000000000002</c:v>
                </c:pt>
                <c:pt idx="4720">
                  <c:v>4.4523000000000001</c:v>
                </c:pt>
                <c:pt idx="4721">
                  <c:v>4.4523000000000001</c:v>
                </c:pt>
                <c:pt idx="4722">
                  <c:v>4.4523000000000001</c:v>
                </c:pt>
                <c:pt idx="4723">
                  <c:v>4.4885000000000002</c:v>
                </c:pt>
                <c:pt idx="4724">
                  <c:v>4.4735000000000005</c:v>
                </c:pt>
                <c:pt idx="4725">
                  <c:v>4.4919000000000002</c:v>
                </c:pt>
                <c:pt idx="4726">
                  <c:v>4.5004</c:v>
                </c:pt>
                <c:pt idx="4727">
                  <c:v>4.5709</c:v>
                </c:pt>
                <c:pt idx="4728">
                  <c:v>4.5709</c:v>
                </c:pt>
                <c:pt idx="4729">
                  <c:v>4.5709</c:v>
                </c:pt>
                <c:pt idx="4730">
                  <c:v>4.6072000000000006</c:v>
                </c:pt>
                <c:pt idx="4731">
                  <c:v>4.5571000000000002</c:v>
                </c:pt>
                <c:pt idx="4732">
                  <c:v>4.5320999999999998</c:v>
                </c:pt>
                <c:pt idx="4733">
                  <c:v>4.5343999999999998</c:v>
                </c:pt>
                <c:pt idx="4734">
                  <c:v>4.5697000000000001</c:v>
                </c:pt>
                <c:pt idx="4735">
                  <c:v>4.5697000000000001</c:v>
                </c:pt>
                <c:pt idx="4736">
                  <c:v>4.5697000000000001</c:v>
                </c:pt>
                <c:pt idx="4737">
                  <c:v>4.6200999999999999</c:v>
                </c:pt>
                <c:pt idx="4738">
                  <c:v>4.6406999999999998</c:v>
                </c:pt>
                <c:pt idx="4739">
                  <c:v>4.6757</c:v>
                </c:pt>
                <c:pt idx="4740">
                  <c:v>4.681</c:v>
                </c:pt>
                <c:pt idx="4741">
                  <c:v>4.7050000000000001</c:v>
                </c:pt>
                <c:pt idx="4742">
                  <c:v>4.7050000000000001</c:v>
                </c:pt>
                <c:pt idx="4743">
                  <c:v>4.7050000000000001</c:v>
                </c:pt>
                <c:pt idx="4744">
                  <c:v>4.7386999999999997</c:v>
                </c:pt>
                <c:pt idx="4745">
                  <c:v>4.7724000000000002</c:v>
                </c:pt>
                <c:pt idx="4746">
                  <c:v>4.819</c:v>
                </c:pt>
                <c:pt idx="4747">
                  <c:v>4.8723000000000001</c:v>
                </c:pt>
                <c:pt idx="4748">
                  <c:v>4.8942000000000005</c:v>
                </c:pt>
                <c:pt idx="4749">
                  <c:v>4.8942000000000005</c:v>
                </c:pt>
                <c:pt idx="4750">
                  <c:v>4.8942000000000005</c:v>
                </c:pt>
                <c:pt idx="4751">
                  <c:v>4.9622000000000002</c:v>
                </c:pt>
                <c:pt idx="4752">
                  <c:v>5.0038</c:v>
                </c:pt>
                <c:pt idx="4753">
                  <c:v>4.9108999999999998</c:v>
                </c:pt>
                <c:pt idx="4754">
                  <c:v>4.8604000000000003</c:v>
                </c:pt>
                <c:pt idx="4755">
                  <c:v>4.9210000000000003</c:v>
                </c:pt>
                <c:pt idx="4756">
                  <c:v>4.9210000000000003</c:v>
                </c:pt>
                <c:pt idx="4757">
                  <c:v>4.9210000000000003</c:v>
                </c:pt>
                <c:pt idx="4758">
                  <c:v>5.0669000000000004</c:v>
                </c:pt>
                <c:pt idx="4759">
                  <c:v>4.9812000000000003</c:v>
                </c:pt>
                <c:pt idx="4760">
                  <c:v>5.0058999999999996</c:v>
                </c:pt>
                <c:pt idx="4761">
                  <c:v>5.0808</c:v>
                </c:pt>
                <c:pt idx="4762">
                  <c:v>5.1562999999999999</c:v>
                </c:pt>
                <c:pt idx="4763">
                  <c:v>5.1562999999999999</c:v>
                </c:pt>
                <c:pt idx="4764">
                  <c:v>5.1562999999999999</c:v>
                </c:pt>
                <c:pt idx="4765">
                  <c:v>5.2438000000000002</c:v>
                </c:pt>
                <c:pt idx="4766">
                  <c:v>5.2264999999999997</c:v>
                </c:pt>
                <c:pt idx="4767">
                  <c:v>5.1154000000000002</c:v>
                </c:pt>
                <c:pt idx="4768">
                  <c:v>5.1070000000000002</c:v>
                </c:pt>
                <c:pt idx="4769">
                  <c:v>5.0749000000000004</c:v>
                </c:pt>
                <c:pt idx="4770">
                  <c:v>5.0749000000000004</c:v>
                </c:pt>
                <c:pt idx="4771">
                  <c:v>5.0749000000000004</c:v>
                </c:pt>
                <c:pt idx="4772">
                  <c:v>5.0762999999999998</c:v>
                </c:pt>
                <c:pt idx="4773">
                  <c:v>4.9969999999999999</c:v>
                </c:pt>
                <c:pt idx="4774">
                  <c:v>5.0102000000000002</c:v>
                </c:pt>
                <c:pt idx="4775">
                  <c:v>5.0235000000000003</c:v>
                </c:pt>
                <c:pt idx="4776">
                  <c:v>4.9904999999999999</c:v>
                </c:pt>
                <c:pt idx="4777">
                  <c:v>4.9904999999999999</c:v>
                </c:pt>
                <c:pt idx="4778">
                  <c:v>4.9904999999999999</c:v>
                </c:pt>
                <c:pt idx="4779">
                  <c:v>4.9138999999999999</c:v>
                </c:pt>
                <c:pt idx="4780">
                  <c:v>4.9535999999999998</c:v>
                </c:pt>
                <c:pt idx="4781">
                  <c:v>4.9946000000000002</c:v>
                </c:pt>
                <c:pt idx="4782">
                  <c:v>5.0963000000000003</c:v>
                </c:pt>
                <c:pt idx="4783">
                  <c:v>5.1542999999999992</c:v>
                </c:pt>
                <c:pt idx="4784">
                  <c:v>5.1542999999999992</c:v>
                </c:pt>
                <c:pt idx="4785">
                  <c:v>5.1542999999999992</c:v>
                </c:pt>
                <c:pt idx="4786">
                  <c:v>5.2187000000000001</c:v>
                </c:pt>
                <c:pt idx="4787">
                  <c:v>5.2559000000000005</c:v>
                </c:pt>
                <c:pt idx="4788">
                  <c:v>5.2827000000000002</c:v>
                </c:pt>
                <c:pt idx="4789">
                  <c:v>5.3098999999999998</c:v>
                </c:pt>
                <c:pt idx="4790">
                  <c:v>5.2945000000000002</c:v>
                </c:pt>
                <c:pt idx="4791">
                  <c:v>5.2945000000000002</c:v>
                </c:pt>
                <c:pt idx="4792">
                  <c:v>5.2945000000000002</c:v>
                </c:pt>
                <c:pt idx="4793">
                  <c:v>5.2061999999999999</c:v>
                </c:pt>
                <c:pt idx="4794">
                  <c:v>5.1889000000000003</c:v>
                </c:pt>
                <c:pt idx="4795">
                  <c:v>5.1896000000000004</c:v>
                </c:pt>
                <c:pt idx="4796">
                  <c:v>5.2321</c:v>
                </c:pt>
                <c:pt idx="4797">
                  <c:v>5.1859999999999999</c:v>
                </c:pt>
                <c:pt idx="4798">
                  <c:v>5.1859999999999999</c:v>
                </c:pt>
                <c:pt idx="4799">
                  <c:v>5.1859999999999999</c:v>
                </c:pt>
                <c:pt idx="4800">
                  <c:v>5.1457000000000006</c:v>
                </c:pt>
                <c:pt idx="4801">
                  <c:v>5.0676999999999994</c:v>
                </c:pt>
                <c:pt idx="4802">
                  <c:v>5.0972</c:v>
                </c:pt>
                <c:pt idx="4803">
                  <c:v>5.1031000000000004</c:v>
                </c:pt>
                <c:pt idx="4804">
                  <c:v>5.0552000000000001</c:v>
                </c:pt>
                <c:pt idx="4805">
                  <c:v>5.0552000000000001</c:v>
                </c:pt>
                <c:pt idx="4806">
                  <c:v>5.0552000000000001</c:v>
                </c:pt>
                <c:pt idx="4807">
                  <c:v>4.9723000000000006</c:v>
                </c:pt>
                <c:pt idx="4808">
                  <c:v>4.9774000000000003</c:v>
                </c:pt>
                <c:pt idx="4809">
                  <c:v>5.0957999999999997</c:v>
                </c:pt>
                <c:pt idx="4810">
                  <c:v>5.1707000000000001</c:v>
                </c:pt>
                <c:pt idx="4811">
                  <c:v>5.1630999999999991</c:v>
                </c:pt>
                <c:pt idx="4812">
                  <c:v>5.1630999999999991</c:v>
                </c:pt>
                <c:pt idx="4813">
                  <c:v>5.1630999999999991</c:v>
                </c:pt>
                <c:pt idx="4814">
                  <c:v>5.1722000000000001</c:v>
                </c:pt>
                <c:pt idx="4815">
                  <c:v>5.1673</c:v>
                </c:pt>
                <c:pt idx="4816">
                  <c:v>5.1912000000000003</c:v>
                </c:pt>
                <c:pt idx="4817">
                  <c:v>5.2021000000000006</c:v>
                </c:pt>
                <c:pt idx="4818">
                  <c:v>5.1863000000000001</c:v>
                </c:pt>
                <c:pt idx="4819">
                  <c:v>5.1863000000000001</c:v>
                </c:pt>
                <c:pt idx="4820">
                  <c:v>5.1863000000000001</c:v>
                </c:pt>
                <c:pt idx="4821">
                  <c:v>5.0072999999999999</c:v>
                </c:pt>
                <c:pt idx="4822">
                  <c:v>4.9817</c:v>
                </c:pt>
                <c:pt idx="4823">
                  <c:v>4.9437999999999995</c:v>
                </c:pt>
                <c:pt idx="4824">
                  <c:v>4.9630000000000001</c:v>
                </c:pt>
                <c:pt idx="4825">
                  <c:v>4.9991000000000003</c:v>
                </c:pt>
                <c:pt idx="4826">
                  <c:v>4.9991000000000003</c:v>
                </c:pt>
                <c:pt idx="4827">
                  <c:v>4.9991000000000003</c:v>
                </c:pt>
                <c:pt idx="4828">
                  <c:v>4.9558</c:v>
                </c:pt>
                <c:pt idx="4829">
                  <c:v>5.0097000000000005</c:v>
                </c:pt>
                <c:pt idx="4830">
                  <c:v>5.0195999999999996</c:v>
                </c:pt>
                <c:pt idx="4831">
                  <c:v>5.0811000000000002</c:v>
                </c:pt>
                <c:pt idx="4832">
                  <c:v>5.1412000000000004</c:v>
                </c:pt>
                <c:pt idx="4833">
                  <c:v>5.1412000000000004</c:v>
                </c:pt>
                <c:pt idx="4834">
                  <c:v>5.1412000000000004</c:v>
                </c:pt>
                <c:pt idx="4835">
                  <c:v>5.1932000000000009</c:v>
                </c:pt>
                <c:pt idx="4836">
                  <c:v>5.1509999999999998</c:v>
                </c:pt>
                <c:pt idx="4837">
                  <c:v>5.1310000000000002</c:v>
                </c:pt>
                <c:pt idx="4838">
                  <c:v>5.0259</c:v>
                </c:pt>
                <c:pt idx="4839">
                  <c:v>4.9939999999999998</c:v>
                </c:pt>
                <c:pt idx="4840">
                  <c:v>4.9939999999999998</c:v>
                </c:pt>
                <c:pt idx="4841">
                  <c:v>4.9939999999999998</c:v>
                </c:pt>
                <c:pt idx="4842">
                  <c:v>4.9481999999999999</c:v>
                </c:pt>
                <c:pt idx="4843">
                  <c:v>4.8746</c:v>
                </c:pt>
                <c:pt idx="4844">
                  <c:v>4.8491</c:v>
                </c:pt>
                <c:pt idx="4845">
                  <c:v>4.8972000000000007</c:v>
                </c:pt>
                <c:pt idx="4846">
                  <c:v>5.0030000000000001</c:v>
                </c:pt>
                <c:pt idx="4847">
                  <c:v>5.0030000000000001</c:v>
                </c:pt>
                <c:pt idx="4848">
                  <c:v>5.0030000000000001</c:v>
                </c:pt>
                <c:pt idx="4849">
                  <c:v>5.0476999999999999</c:v>
                </c:pt>
                <c:pt idx="4850">
                  <c:v>4.9694000000000003</c:v>
                </c:pt>
                <c:pt idx="4851">
                  <c:v>4.9030000000000005</c:v>
                </c:pt>
                <c:pt idx="4852">
                  <c:v>4.7938999999999998</c:v>
                </c:pt>
                <c:pt idx="4853">
                  <c:v>4.6426999999999996</c:v>
                </c:pt>
                <c:pt idx="4854">
                  <c:v>4.6426999999999996</c:v>
                </c:pt>
                <c:pt idx="4855">
                  <c:v>4.6426999999999996</c:v>
                </c:pt>
                <c:pt idx="4856">
                  <c:v>4.3797000000000006</c:v>
                </c:pt>
                <c:pt idx="4857">
                  <c:v>4.4962</c:v>
                </c:pt>
                <c:pt idx="4858">
                  <c:v>4.4634999999999998</c:v>
                </c:pt>
                <c:pt idx="4859">
                  <c:v>4.4916999999999998</c:v>
                </c:pt>
                <c:pt idx="4860">
                  <c:v>4.5056000000000003</c:v>
                </c:pt>
                <c:pt idx="4861">
                  <c:v>4.5056000000000003</c:v>
                </c:pt>
                <c:pt idx="4862">
                  <c:v>4.5056000000000003</c:v>
                </c:pt>
                <c:pt idx="4863">
                  <c:v>4.4242999999999997</c:v>
                </c:pt>
                <c:pt idx="4864">
                  <c:v>4.484</c:v>
                </c:pt>
                <c:pt idx="4865">
                  <c:v>4.4748000000000001</c:v>
                </c:pt>
                <c:pt idx="4866">
                  <c:v>4.4507000000000003</c:v>
                </c:pt>
                <c:pt idx="4867">
                  <c:v>4.5136000000000003</c:v>
                </c:pt>
                <c:pt idx="4868">
                  <c:v>4.5136000000000003</c:v>
                </c:pt>
                <c:pt idx="4869">
                  <c:v>4.5136000000000003</c:v>
                </c:pt>
                <c:pt idx="4870">
                  <c:v>4.5129000000000001</c:v>
                </c:pt>
                <c:pt idx="4871">
                  <c:v>4.5162000000000004</c:v>
                </c:pt>
                <c:pt idx="4872">
                  <c:v>4.4367000000000001</c:v>
                </c:pt>
                <c:pt idx="4873">
                  <c:v>4.4344999999999999</c:v>
                </c:pt>
                <c:pt idx="4874">
                  <c:v>4.4625000000000004</c:v>
                </c:pt>
                <c:pt idx="4875">
                  <c:v>4.4625000000000004</c:v>
                </c:pt>
                <c:pt idx="4876">
                  <c:v>4.4625000000000004</c:v>
                </c:pt>
                <c:pt idx="4877">
                  <c:v>4.4142999999999999</c:v>
                </c:pt>
                <c:pt idx="4878">
                  <c:v>4.4062999999999999</c:v>
                </c:pt>
                <c:pt idx="4879">
                  <c:v>4.3520000000000003</c:v>
                </c:pt>
                <c:pt idx="4880">
                  <c:v>4.3145999999999995</c:v>
                </c:pt>
                <c:pt idx="4881">
                  <c:v>4.3191000000000006</c:v>
                </c:pt>
                <c:pt idx="4882">
                  <c:v>4.3191000000000006</c:v>
                </c:pt>
                <c:pt idx="4883">
                  <c:v>4.3191000000000006</c:v>
                </c:pt>
                <c:pt idx="4884">
                  <c:v>4.3501000000000003</c:v>
                </c:pt>
                <c:pt idx="4885">
                  <c:v>4.4223999999999997</c:v>
                </c:pt>
                <c:pt idx="4886">
                  <c:v>4.3731999999999998</c:v>
                </c:pt>
                <c:pt idx="4887">
                  <c:v>4.3205999999999998</c:v>
                </c:pt>
                <c:pt idx="4888">
                  <c:v>4.2534000000000001</c:v>
                </c:pt>
                <c:pt idx="4889">
                  <c:v>4.2534000000000001</c:v>
                </c:pt>
                <c:pt idx="4890">
                  <c:v>4.2534000000000001</c:v>
                </c:pt>
                <c:pt idx="4891">
                  <c:v>4.1382000000000003</c:v>
                </c:pt>
                <c:pt idx="4892">
                  <c:v>4.077</c:v>
                </c:pt>
                <c:pt idx="4893">
                  <c:v>4.0783999999999994</c:v>
                </c:pt>
                <c:pt idx="4894">
                  <c:v>4.1114999999999995</c:v>
                </c:pt>
                <c:pt idx="4895">
                  <c:v>4.1021000000000001</c:v>
                </c:pt>
                <c:pt idx="4896">
                  <c:v>4.1021000000000001</c:v>
                </c:pt>
                <c:pt idx="4897">
                  <c:v>4.1021000000000001</c:v>
                </c:pt>
                <c:pt idx="4898">
                  <c:v>4.1311999999999998</c:v>
                </c:pt>
                <c:pt idx="4899">
                  <c:v>4.2495000000000003</c:v>
                </c:pt>
                <c:pt idx="4900">
                  <c:v>4.3170000000000002</c:v>
                </c:pt>
                <c:pt idx="4901">
                  <c:v>4.3554000000000004</c:v>
                </c:pt>
                <c:pt idx="4902">
                  <c:v>4.4870000000000001</c:v>
                </c:pt>
                <c:pt idx="4903">
                  <c:v>4.4870000000000001</c:v>
                </c:pt>
                <c:pt idx="4904">
                  <c:v>4.4870000000000001</c:v>
                </c:pt>
                <c:pt idx="4905">
                  <c:v>4.5212000000000003</c:v>
                </c:pt>
                <c:pt idx="4906">
                  <c:v>4.4910000000000005</c:v>
                </c:pt>
                <c:pt idx="4907">
                  <c:v>4.4933999999999994</c:v>
                </c:pt>
                <c:pt idx="4908">
                  <c:v>4.4817</c:v>
                </c:pt>
                <c:pt idx="4909">
                  <c:v>4.5312000000000001</c:v>
                </c:pt>
                <c:pt idx="4910">
                  <c:v>4.5312000000000001</c:v>
                </c:pt>
                <c:pt idx="4911">
                  <c:v>4.5312000000000001</c:v>
                </c:pt>
                <c:pt idx="4912">
                  <c:v>4.5175999999999998</c:v>
                </c:pt>
                <c:pt idx="4913">
                  <c:v>4.4859</c:v>
                </c:pt>
                <c:pt idx="4914">
                  <c:v>4.5061999999999998</c:v>
                </c:pt>
                <c:pt idx="4915">
                  <c:v>4.4527999999999999</c:v>
                </c:pt>
                <c:pt idx="4916">
                  <c:v>4.4393000000000002</c:v>
                </c:pt>
                <c:pt idx="4917">
                  <c:v>4.4393000000000002</c:v>
                </c:pt>
                <c:pt idx="4918">
                  <c:v>4.4393000000000002</c:v>
                </c:pt>
                <c:pt idx="4919">
                  <c:v>4.4359000000000002</c:v>
                </c:pt>
                <c:pt idx="4920">
                  <c:v>4.4531999999999998</c:v>
                </c:pt>
                <c:pt idx="4921">
                  <c:v>4.4551999999999996</c:v>
                </c:pt>
                <c:pt idx="4922">
                  <c:v>4.4343000000000004</c:v>
                </c:pt>
                <c:pt idx="4923">
                  <c:v>4.3908999999999994</c:v>
                </c:pt>
                <c:pt idx="4924">
                  <c:v>4.3908999999999994</c:v>
                </c:pt>
                <c:pt idx="4925">
                  <c:v>4.3908999999999994</c:v>
                </c:pt>
                <c:pt idx="4926">
                  <c:v>4.3882000000000003</c:v>
                </c:pt>
                <c:pt idx="4927">
                  <c:v>4.4196</c:v>
                </c:pt>
                <c:pt idx="4928">
                  <c:v>4.4508999999999999</c:v>
                </c:pt>
                <c:pt idx="4929">
                  <c:v>4.4152999999999993</c:v>
                </c:pt>
                <c:pt idx="4930">
                  <c:v>4.4551999999999996</c:v>
                </c:pt>
                <c:pt idx="4931">
                  <c:v>4.4551999999999996</c:v>
                </c:pt>
                <c:pt idx="4932">
                  <c:v>4.4551999999999996</c:v>
                </c:pt>
                <c:pt idx="4933">
                  <c:v>4.4976000000000003</c:v>
                </c:pt>
                <c:pt idx="4934">
                  <c:v>4.4933999999999994</c:v>
                </c:pt>
                <c:pt idx="4935">
                  <c:v>4.5270000000000001</c:v>
                </c:pt>
                <c:pt idx="4936">
                  <c:v>4.5038</c:v>
                </c:pt>
                <c:pt idx="4937">
                  <c:v>4.5169999999999995</c:v>
                </c:pt>
                <c:pt idx="4938">
                  <c:v>4.5169999999999995</c:v>
                </c:pt>
                <c:pt idx="4939">
                  <c:v>4.5169999999999995</c:v>
                </c:pt>
                <c:pt idx="4940">
                  <c:v>4.5472999999999999</c:v>
                </c:pt>
                <c:pt idx="4941">
                  <c:v>4.5031999999999996</c:v>
                </c:pt>
                <c:pt idx="4942">
                  <c:v>4.5354999999999999</c:v>
                </c:pt>
                <c:pt idx="4943">
                  <c:v>4.5322000000000005</c:v>
                </c:pt>
                <c:pt idx="4944">
                  <c:v>4.5495000000000001</c:v>
                </c:pt>
                <c:pt idx="4945">
                  <c:v>4.5495000000000001</c:v>
                </c:pt>
                <c:pt idx="4946">
                  <c:v>4.5495000000000001</c:v>
                </c:pt>
                <c:pt idx="4947">
                  <c:v>4.5592000000000006</c:v>
                </c:pt>
                <c:pt idx="4948">
                  <c:v>4.5060000000000002</c:v>
                </c:pt>
                <c:pt idx="4949">
                  <c:v>4.4420999999999999</c:v>
                </c:pt>
                <c:pt idx="4950">
                  <c:v>4.4234</c:v>
                </c:pt>
                <c:pt idx="4951">
                  <c:v>4.4242999999999997</c:v>
                </c:pt>
                <c:pt idx="4952">
                  <c:v>4.4242999999999997</c:v>
                </c:pt>
                <c:pt idx="4953">
                  <c:v>4.4242999999999997</c:v>
                </c:pt>
                <c:pt idx="4954">
                  <c:v>4.3389999999999995</c:v>
                </c:pt>
                <c:pt idx="4955">
                  <c:v>4.3235000000000001</c:v>
                </c:pt>
                <c:pt idx="4956">
                  <c:v>4.3201000000000001</c:v>
                </c:pt>
                <c:pt idx="4957">
                  <c:v>4.2865000000000002</c:v>
                </c:pt>
                <c:pt idx="4958">
                  <c:v>4.2112999999999996</c:v>
                </c:pt>
                <c:pt idx="4959">
                  <c:v>4.2112999999999996</c:v>
                </c:pt>
                <c:pt idx="4960">
                  <c:v>4.2112999999999996</c:v>
                </c:pt>
                <c:pt idx="4961">
                  <c:v>4.2207999999999997</c:v>
                </c:pt>
                <c:pt idx="4962">
                  <c:v>4.2412999999999998</c:v>
                </c:pt>
                <c:pt idx="4963">
                  <c:v>4.2444999999999995</c:v>
                </c:pt>
                <c:pt idx="4964">
                  <c:v>4.2251000000000003</c:v>
                </c:pt>
                <c:pt idx="4965">
                  <c:v>4.2350000000000003</c:v>
                </c:pt>
                <c:pt idx="4966">
                  <c:v>4.2350000000000003</c:v>
                </c:pt>
                <c:pt idx="4967">
                  <c:v>4.2350000000000003</c:v>
                </c:pt>
                <c:pt idx="4968">
                  <c:v>4.1985999999999999</c:v>
                </c:pt>
                <c:pt idx="4969">
                  <c:v>4.1955</c:v>
                </c:pt>
                <c:pt idx="4970">
                  <c:v>4.2307999999999995</c:v>
                </c:pt>
                <c:pt idx="4971">
                  <c:v>4.2541000000000002</c:v>
                </c:pt>
                <c:pt idx="4972">
                  <c:v>4.2576000000000001</c:v>
                </c:pt>
                <c:pt idx="4973">
                  <c:v>4.2576000000000001</c:v>
                </c:pt>
                <c:pt idx="4974">
                  <c:v>4.2576000000000001</c:v>
                </c:pt>
                <c:pt idx="4975">
                  <c:v>4.2813999999999997</c:v>
                </c:pt>
                <c:pt idx="4976">
                  <c:v>4.2873000000000001</c:v>
                </c:pt>
                <c:pt idx="4977">
                  <c:v>4.327</c:v>
                </c:pt>
                <c:pt idx="4978">
                  <c:v>4.3370999999999995</c:v>
                </c:pt>
                <c:pt idx="4979">
                  <c:v>4.2985000000000007</c:v>
                </c:pt>
                <c:pt idx="4980">
                  <c:v>4.2985000000000007</c:v>
                </c:pt>
                <c:pt idx="4981">
                  <c:v>4.2985000000000007</c:v>
                </c:pt>
                <c:pt idx="4982">
                  <c:v>4.2830000000000004</c:v>
                </c:pt>
                <c:pt idx="4983">
                  <c:v>4.2980999999999998</c:v>
                </c:pt>
                <c:pt idx="4984">
                  <c:v>4.2755999999999998</c:v>
                </c:pt>
                <c:pt idx="4985">
                  <c:v>4.2698</c:v>
                </c:pt>
                <c:pt idx="4986">
                  <c:v>4.2679</c:v>
                </c:pt>
                <c:pt idx="4987">
                  <c:v>4.2679</c:v>
                </c:pt>
                <c:pt idx="4988">
                  <c:v>4.2679</c:v>
                </c:pt>
                <c:pt idx="4989">
                  <c:v>4.2530000000000001</c:v>
                </c:pt>
                <c:pt idx="4990">
                  <c:v>4.2630999999999997</c:v>
                </c:pt>
                <c:pt idx="4991">
                  <c:v>4.2366000000000001</c:v>
                </c:pt>
                <c:pt idx="4992">
                  <c:v>4.2355999999999998</c:v>
                </c:pt>
                <c:pt idx="4993">
                  <c:v>4.2372000000000005</c:v>
                </c:pt>
                <c:pt idx="4994">
                  <c:v>4.2372000000000005</c:v>
                </c:pt>
                <c:pt idx="4995">
                  <c:v>4.2372000000000005</c:v>
                </c:pt>
                <c:pt idx="4996">
                  <c:v>4.2774000000000001</c:v>
                </c:pt>
                <c:pt idx="4997">
                  <c:v>4.2693000000000003</c:v>
                </c:pt>
                <c:pt idx="4998">
                  <c:v>4.2463999999999995</c:v>
                </c:pt>
                <c:pt idx="4999">
                  <c:v>4.2077</c:v>
                </c:pt>
                <c:pt idx="5000">
                  <c:v>4.1928999999999998</c:v>
                </c:pt>
                <c:pt idx="5001">
                  <c:v>4.1928999999999998</c:v>
                </c:pt>
                <c:pt idx="5002">
                  <c:v>4.1928999999999998</c:v>
                </c:pt>
                <c:pt idx="5003">
                  <c:v>4.1447000000000003</c:v>
                </c:pt>
                <c:pt idx="5004">
                  <c:v>4.1114999999999995</c:v>
                </c:pt>
                <c:pt idx="5005">
                  <c:v>4.1181000000000001</c:v>
                </c:pt>
                <c:pt idx="5006">
                  <c:v>4.1013000000000002</c:v>
                </c:pt>
                <c:pt idx="5007">
                  <c:v>4.0585000000000004</c:v>
                </c:pt>
                <c:pt idx="5008">
                  <c:v>4.0585000000000004</c:v>
                </c:pt>
                <c:pt idx="5009">
                  <c:v>4.0585000000000004</c:v>
                </c:pt>
                <c:pt idx="5010">
                  <c:v>3.9060000000000001</c:v>
                </c:pt>
                <c:pt idx="5011">
                  <c:v>3.8791000000000002</c:v>
                </c:pt>
                <c:pt idx="5012">
                  <c:v>3.9251</c:v>
                </c:pt>
                <c:pt idx="5013">
                  <c:v>3.8777999999999997</c:v>
                </c:pt>
                <c:pt idx="5014">
                  <c:v>3.7762000000000002</c:v>
                </c:pt>
                <c:pt idx="5015">
                  <c:v>3.7762000000000002</c:v>
                </c:pt>
                <c:pt idx="5016">
                  <c:v>3.7762000000000002</c:v>
                </c:pt>
                <c:pt idx="5017">
                  <c:v>3.8662000000000001</c:v>
                </c:pt>
                <c:pt idx="5018">
                  <c:v>3.8583999999999996</c:v>
                </c:pt>
                <c:pt idx="5019">
                  <c:v>3.8576999999999999</c:v>
                </c:pt>
                <c:pt idx="5020">
                  <c:v>3.8567</c:v>
                </c:pt>
                <c:pt idx="5021">
                  <c:v>3.8602999999999996</c:v>
                </c:pt>
                <c:pt idx="5022">
                  <c:v>3.8602999999999996</c:v>
                </c:pt>
                <c:pt idx="5023">
                  <c:v>3.8602999999999996</c:v>
                </c:pt>
                <c:pt idx="5024">
                  <c:v>3.8094000000000001</c:v>
                </c:pt>
                <c:pt idx="5025">
                  <c:v>3.8138999999999998</c:v>
                </c:pt>
                <c:pt idx="5026">
                  <c:v>3.8075999999999999</c:v>
                </c:pt>
                <c:pt idx="5027">
                  <c:v>3.8264</c:v>
                </c:pt>
                <c:pt idx="5028">
                  <c:v>3.8329000000000004</c:v>
                </c:pt>
                <c:pt idx="5029">
                  <c:v>3.8329000000000004</c:v>
                </c:pt>
                <c:pt idx="5030">
                  <c:v>3.8329000000000004</c:v>
                </c:pt>
                <c:pt idx="5031">
                  <c:v>3.7650000000000001</c:v>
                </c:pt>
                <c:pt idx="5032">
                  <c:v>3.7448000000000001</c:v>
                </c:pt>
                <c:pt idx="5033">
                  <c:v>3.6516999999999999</c:v>
                </c:pt>
                <c:pt idx="5034">
                  <c:v>3.5827</c:v>
                </c:pt>
                <c:pt idx="5035">
                  <c:v>3.5518000000000001</c:v>
                </c:pt>
                <c:pt idx="5036">
                  <c:v>3.5518000000000001</c:v>
                </c:pt>
                <c:pt idx="5037">
                  <c:v>3.5518000000000001</c:v>
                </c:pt>
                <c:pt idx="5038">
                  <c:v>3.5860000000000003</c:v>
                </c:pt>
                <c:pt idx="5039">
                  <c:v>3.5302999999999995</c:v>
                </c:pt>
                <c:pt idx="5040">
                  <c:v>3.4636</c:v>
                </c:pt>
                <c:pt idx="5041">
                  <c:v>3.5091000000000001</c:v>
                </c:pt>
                <c:pt idx="5042">
                  <c:v>3.5850999999999997</c:v>
                </c:pt>
                <c:pt idx="5043">
                  <c:v>3.5850999999999997</c:v>
                </c:pt>
                <c:pt idx="5044">
                  <c:v>3.5850999999999997</c:v>
                </c:pt>
                <c:pt idx="5045">
                  <c:v>3.5592999999999999</c:v>
                </c:pt>
                <c:pt idx="5046">
                  <c:v>3.5964</c:v>
                </c:pt>
                <c:pt idx="5047">
                  <c:v>3.5663999999999998</c:v>
                </c:pt>
                <c:pt idx="5048">
                  <c:v>3.5508999999999999</c:v>
                </c:pt>
                <c:pt idx="5049">
                  <c:v>3.5706000000000002</c:v>
                </c:pt>
                <c:pt idx="5050">
                  <c:v>3.5706000000000002</c:v>
                </c:pt>
                <c:pt idx="5051">
                  <c:v>3.5706000000000002</c:v>
                </c:pt>
                <c:pt idx="5052">
                  <c:v>3.5429000000000004</c:v>
                </c:pt>
                <c:pt idx="5053">
                  <c:v>3.5785</c:v>
                </c:pt>
                <c:pt idx="5054">
                  <c:v>3.6326000000000001</c:v>
                </c:pt>
                <c:pt idx="5055">
                  <c:v>3.6745999999999999</c:v>
                </c:pt>
                <c:pt idx="5056">
                  <c:v>3.6944999999999997</c:v>
                </c:pt>
                <c:pt idx="5057">
                  <c:v>3.6944999999999997</c:v>
                </c:pt>
                <c:pt idx="5058">
                  <c:v>3.6944999999999997</c:v>
                </c:pt>
                <c:pt idx="5059">
                  <c:v>3.7014999999999998</c:v>
                </c:pt>
                <c:pt idx="5060">
                  <c:v>3.7237999999999998</c:v>
                </c:pt>
                <c:pt idx="5061">
                  <c:v>3.7066000000000003</c:v>
                </c:pt>
                <c:pt idx="5062">
                  <c:v>3.6711</c:v>
                </c:pt>
                <c:pt idx="5063">
                  <c:v>3.6518000000000002</c:v>
                </c:pt>
                <c:pt idx="5064">
                  <c:v>3.6518000000000002</c:v>
                </c:pt>
                <c:pt idx="5065">
                  <c:v>3.6518000000000002</c:v>
                </c:pt>
                <c:pt idx="5066">
                  <c:v>3.5394999999999999</c:v>
                </c:pt>
                <c:pt idx="5067">
                  <c:v>3.5967000000000002</c:v>
                </c:pt>
                <c:pt idx="5068">
                  <c:v>3.6014999999999997</c:v>
                </c:pt>
                <c:pt idx="5069">
                  <c:v>3.5589999999999997</c:v>
                </c:pt>
                <c:pt idx="5070">
                  <c:v>3.5397000000000003</c:v>
                </c:pt>
                <c:pt idx="5071">
                  <c:v>3.5397000000000003</c:v>
                </c:pt>
                <c:pt idx="5072">
                  <c:v>3.5397000000000003</c:v>
                </c:pt>
                <c:pt idx="5073">
                  <c:v>3.4649000000000001</c:v>
                </c:pt>
                <c:pt idx="5074">
                  <c:v>3.4674</c:v>
                </c:pt>
                <c:pt idx="5075">
                  <c:v>3.3875999999999999</c:v>
                </c:pt>
                <c:pt idx="5076">
                  <c:v>3.3475999999999999</c:v>
                </c:pt>
                <c:pt idx="5077">
                  <c:v>3.3889999999999998</c:v>
                </c:pt>
                <c:pt idx="5078">
                  <c:v>3.3889999999999998</c:v>
                </c:pt>
                <c:pt idx="5079">
                  <c:v>3.3889999999999998</c:v>
                </c:pt>
                <c:pt idx="5080">
                  <c:v>3.4323000000000001</c:v>
                </c:pt>
                <c:pt idx="5081">
                  <c:v>3.3664000000000001</c:v>
                </c:pt>
                <c:pt idx="5082">
                  <c:v>3.3262</c:v>
                </c:pt>
                <c:pt idx="5083">
                  <c:v>3.2636000000000003</c:v>
                </c:pt>
                <c:pt idx="5084">
                  <c:v>3.2930999999999999</c:v>
                </c:pt>
                <c:pt idx="5085">
                  <c:v>3.2930999999999999</c:v>
                </c:pt>
                <c:pt idx="5086">
                  <c:v>3.2930999999999999</c:v>
                </c:pt>
                <c:pt idx="5087">
                  <c:v>3.2808999999999999</c:v>
                </c:pt>
                <c:pt idx="5088">
                  <c:v>3.3807999999999998</c:v>
                </c:pt>
                <c:pt idx="5089">
                  <c:v>3.4363999999999999</c:v>
                </c:pt>
                <c:pt idx="5090">
                  <c:v>3.4254000000000002</c:v>
                </c:pt>
                <c:pt idx="5091">
                  <c:v>3.4824000000000002</c:v>
                </c:pt>
                <c:pt idx="5092">
                  <c:v>3.4824000000000002</c:v>
                </c:pt>
                <c:pt idx="5093">
                  <c:v>3.4824000000000002</c:v>
                </c:pt>
                <c:pt idx="5094">
                  <c:v>3.5164</c:v>
                </c:pt>
                <c:pt idx="5095">
                  <c:v>3.4902999999999995</c:v>
                </c:pt>
                <c:pt idx="5096">
                  <c:v>3.4945999999999997</c:v>
                </c:pt>
                <c:pt idx="5097">
                  <c:v>3.4688999999999997</c:v>
                </c:pt>
                <c:pt idx="5098">
                  <c:v>3.4092000000000002</c:v>
                </c:pt>
                <c:pt idx="5099">
                  <c:v>3.4092000000000002</c:v>
                </c:pt>
                <c:pt idx="5100">
                  <c:v>3.4092000000000002</c:v>
                </c:pt>
                <c:pt idx="5101">
                  <c:v>3.4218000000000002</c:v>
                </c:pt>
                <c:pt idx="5102">
                  <c:v>3.3999000000000001</c:v>
                </c:pt>
                <c:pt idx="5103">
                  <c:v>3.3251999999999997</c:v>
                </c:pt>
                <c:pt idx="5104">
                  <c:v>3.2850000000000001</c:v>
                </c:pt>
                <c:pt idx="5105">
                  <c:v>3.3081</c:v>
                </c:pt>
                <c:pt idx="5106">
                  <c:v>3.3081</c:v>
                </c:pt>
                <c:pt idx="5107">
                  <c:v>3.3081</c:v>
                </c:pt>
                <c:pt idx="5108">
                  <c:v>3.3113999999999999</c:v>
                </c:pt>
                <c:pt idx="5109">
                  <c:v>3.2925</c:v>
                </c:pt>
                <c:pt idx="5110">
                  <c:v>3.2999000000000001</c:v>
                </c:pt>
                <c:pt idx="5111">
                  <c:v>3.3327</c:v>
                </c:pt>
                <c:pt idx="5112">
                  <c:v>3.3379000000000003</c:v>
                </c:pt>
                <c:pt idx="5113">
                  <c:v>3.3379000000000003</c:v>
                </c:pt>
                <c:pt idx="5114">
                  <c:v>3.3379000000000003</c:v>
                </c:pt>
                <c:pt idx="5115">
                  <c:v>3.3346</c:v>
                </c:pt>
                <c:pt idx="5116">
                  <c:v>3.3335000000000004</c:v>
                </c:pt>
                <c:pt idx="5117">
                  <c:v>3.3552</c:v>
                </c:pt>
                <c:pt idx="5118">
                  <c:v>3.4723000000000002</c:v>
                </c:pt>
                <c:pt idx="5119">
                  <c:v>3.4855999999999998</c:v>
                </c:pt>
                <c:pt idx="5120">
                  <c:v>3.4855999999999998</c:v>
                </c:pt>
                <c:pt idx="5121">
                  <c:v>3.4855999999999998</c:v>
                </c:pt>
                <c:pt idx="5122">
                  <c:v>3.4811999999999999</c:v>
                </c:pt>
                <c:pt idx="5123">
                  <c:v>3.5186999999999999</c:v>
                </c:pt>
                <c:pt idx="5124">
                  <c:v>3.4945999999999997</c:v>
                </c:pt>
                <c:pt idx="5125">
                  <c:v>3.5025999999999997</c:v>
                </c:pt>
                <c:pt idx="5126">
                  <c:v>3.5323000000000002</c:v>
                </c:pt>
                <c:pt idx="5127">
                  <c:v>3.5323000000000002</c:v>
                </c:pt>
                <c:pt idx="5128">
                  <c:v>3.5323000000000002</c:v>
                </c:pt>
                <c:pt idx="5129">
                  <c:v>3.5472000000000001</c:v>
                </c:pt>
                <c:pt idx="5130">
                  <c:v>3.5638999999999998</c:v>
                </c:pt>
                <c:pt idx="5131">
                  <c:v>3.6019000000000001</c:v>
                </c:pt>
                <c:pt idx="5132">
                  <c:v>3.6501000000000001</c:v>
                </c:pt>
                <c:pt idx="5133">
                  <c:v>3.7048000000000001</c:v>
                </c:pt>
                <c:pt idx="5134">
                  <c:v>3.7048000000000001</c:v>
                </c:pt>
                <c:pt idx="5135">
                  <c:v>3.7048000000000001</c:v>
                </c:pt>
                <c:pt idx="5136">
                  <c:v>3.7036000000000002</c:v>
                </c:pt>
                <c:pt idx="5137">
                  <c:v>3.7229000000000001</c:v>
                </c:pt>
                <c:pt idx="5138">
                  <c:v>3.7181999999999999</c:v>
                </c:pt>
                <c:pt idx="5139">
                  <c:v>3.722</c:v>
                </c:pt>
                <c:pt idx="5140">
                  <c:v>3.7079000000000004</c:v>
                </c:pt>
                <c:pt idx="5141">
                  <c:v>3.7079000000000004</c:v>
                </c:pt>
                <c:pt idx="5142">
                  <c:v>3.7079000000000004</c:v>
                </c:pt>
                <c:pt idx="5143">
                  <c:v>3.6982999999999997</c:v>
                </c:pt>
                <c:pt idx="5144">
                  <c:v>3.7326999999999999</c:v>
                </c:pt>
                <c:pt idx="5145">
                  <c:v>3.7902</c:v>
                </c:pt>
                <c:pt idx="5146">
                  <c:v>3.7763999999999998</c:v>
                </c:pt>
                <c:pt idx="5147">
                  <c:v>3.7673000000000001</c:v>
                </c:pt>
                <c:pt idx="5148">
                  <c:v>3.7673000000000001</c:v>
                </c:pt>
                <c:pt idx="5149">
                  <c:v>3.7673000000000001</c:v>
                </c:pt>
                <c:pt idx="5150">
                  <c:v>3.7033</c:v>
                </c:pt>
                <c:pt idx="5151">
                  <c:v>3.7149999999999999</c:v>
                </c:pt>
                <c:pt idx="5152">
                  <c:v>3.6551</c:v>
                </c:pt>
                <c:pt idx="5153">
                  <c:v>3.6776</c:v>
                </c:pt>
                <c:pt idx="5154">
                  <c:v>3.6818</c:v>
                </c:pt>
                <c:pt idx="5155">
                  <c:v>3.6818</c:v>
                </c:pt>
                <c:pt idx="5156">
                  <c:v>3.6818</c:v>
                </c:pt>
                <c:pt idx="5157">
                  <c:v>3.6864999999999997</c:v>
                </c:pt>
                <c:pt idx="5158">
                  <c:v>3.7042999999999999</c:v>
                </c:pt>
                <c:pt idx="5159">
                  <c:v>3.6905999999999999</c:v>
                </c:pt>
                <c:pt idx="5160">
                  <c:v>3.7270999999999996</c:v>
                </c:pt>
                <c:pt idx="5161">
                  <c:v>3.6920999999999999</c:v>
                </c:pt>
                <c:pt idx="5162">
                  <c:v>3.6920999999999999</c:v>
                </c:pt>
                <c:pt idx="5163">
                  <c:v>3.6920999999999999</c:v>
                </c:pt>
                <c:pt idx="5164">
                  <c:v>3.6582999999999997</c:v>
                </c:pt>
                <c:pt idx="5165">
                  <c:v>3.6633</c:v>
                </c:pt>
                <c:pt idx="5166">
                  <c:v>3.5702999999999996</c:v>
                </c:pt>
                <c:pt idx="5167">
                  <c:v>3.5042</c:v>
                </c:pt>
                <c:pt idx="5168">
                  <c:v>3.4808999999999997</c:v>
                </c:pt>
                <c:pt idx="5169">
                  <c:v>3.4808999999999997</c:v>
                </c:pt>
                <c:pt idx="5170">
                  <c:v>3.4808999999999997</c:v>
                </c:pt>
                <c:pt idx="5171">
                  <c:v>3.5124</c:v>
                </c:pt>
                <c:pt idx="5172">
                  <c:v>3.5010000000000003</c:v>
                </c:pt>
                <c:pt idx="5173">
                  <c:v>3.4901999999999997</c:v>
                </c:pt>
                <c:pt idx="5174">
                  <c:v>3.4733999999999998</c:v>
                </c:pt>
                <c:pt idx="5175">
                  <c:v>3.4400999999999997</c:v>
                </c:pt>
                <c:pt idx="5176">
                  <c:v>3.4400999999999997</c:v>
                </c:pt>
                <c:pt idx="5177">
                  <c:v>3.4400999999999997</c:v>
                </c:pt>
                <c:pt idx="5178">
                  <c:v>3.4575</c:v>
                </c:pt>
                <c:pt idx="5179">
                  <c:v>3.4857999999999998</c:v>
                </c:pt>
                <c:pt idx="5180">
                  <c:v>3.4952999999999999</c:v>
                </c:pt>
                <c:pt idx="5181">
                  <c:v>3.5058999999999996</c:v>
                </c:pt>
                <c:pt idx="5182">
                  <c:v>3.4643000000000002</c:v>
                </c:pt>
                <c:pt idx="5183">
                  <c:v>3.4643000000000002</c:v>
                </c:pt>
                <c:pt idx="5184">
                  <c:v>3.4643000000000002</c:v>
                </c:pt>
                <c:pt idx="5185">
                  <c:v>3.3508</c:v>
                </c:pt>
                <c:pt idx="5186">
                  <c:v>3.3201999999999998</c:v>
                </c:pt>
                <c:pt idx="5187">
                  <c:v>3.2862</c:v>
                </c:pt>
                <c:pt idx="5188">
                  <c:v>3.2895999999999996</c:v>
                </c:pt>
                <c:pt idx="5189">
                  <c:v>3.2644000000000002</c:v>
                </c:pt>
                <c:pt idx="5190">
                  <c:v>3.2644000000000002</c:v>
                </c:pt>
                <c:pt idx="5191">
                  <c:v>3.2644000000000002</c:v>
                </c:pt>
                <c:pt idx="5192">
                  <c:v>3.2324999999999999</c:v>
                </c:pt>
                <c:pt idx="5193">
                  <c:v>3.2248000000000001</c:v>
                </c:pt>
                <c:pt idx="5194">
                  <c:v>3.2222000000000004</c:v>
                </c:pt>
                <c:pt idx="5195">
                  <c:v>3.15</c:v>
                </c:pt>
                <c:pt idx="5196">
                  <c:v>3.1718999999999999</c:v>
                </c:pt>
                <c:pt idx="5197">
                  <c:v>3.1718999999999999</c:v>
                </c:pt>
                <c:pt idx="5198">
                  <c:v>3.1718999999999999</c:v>
                </c:pt>
                <c:pt idx="5199">
                  <c:v>3.2239999999999998</c:v>
                </c:pt>
                <c:pt idx="5200">
                  <c:v>3.2187999999999999</c:v>
                </c:pt>
                <c:pt idx="5201">
                  <c:v>3.1932999999999998</c:v>
                </c:pt>
                <c:pt idx="5202">
                  <c:v>3.1362000000000001</c:v>
                </c:pt>
                <c:pt idx="5203">
                  <c:v>3.1313999999999997</c:v>
                </c:pt>
                <c:pt idx="5204">
                  <c:v>3.1313999999999997</c:v>
                </c:pt>
                <c:pt idx="5205">
                  <c:v>3.1313999999999997</c:v>
                </c:pt>
                <c:pt idx="5206">
                  <c:v>3.0808</c:v>
                </c:pt>
                <c:pt idx="5207">
                  <c:v>3.0085000000000002</c:v>
                </c:pt>
                <c:pt idx="5208">
                  <c:v>2.9701</c:v>
                </c:pt>
                <c:pt idx="5209">
                  <c:v>3.0206</c:v>
                </c:pt>
                <c:pt idx="5210">
                  <c:v>3.0498000000000003</c:v>
                </c:pt>
                <c:pt idx="5211">
                  <c:v>3.0498000000000003</c:v>
                </c:pt>
                <c:pt idx="5212">
                  <c:v>3.0498000000000003</c:v>
                </c:pt>
                <c:pt idx="5213">
                  <c:v>3.0339999999999998</c:v>
                </c:pt>
                <c:pt idx="5214">
                  <c:v>3.0643000000000002</c:v>
                </c:pt>
                <c:pt idx="5215">
                  <c:v>3.1072000000000002</c:v>
                </c:pt>
                <c:pt idx="5216">
                  <c:v>3.1244999999999998</c:v>
                </c:pt>
                <c:pt idx="5217">
                  <c:v>3.1282999999999999</c:v>
                </c:pt>
                <c:pt idx="5218">
                  <c:v>3.1282999999999999</c:v>
                </c:pt>
                <c:pt idx="5219">
                  <c:v>3.1282999999999999</c:v>
                </c:pt>
                <c:pt idx="5220">
                  <c:v>3.1031999999999997</c:v>
                </c:pt>
                <c:pt idx="5221">
                  <c:v>3.1001999999999996</c:v>
                </c:pt>
                <c:pt idx="5222">
                  <c:v>3.1949000000000001</c:v>
                </c:pt>
                <c:pt idx="5223">
                  <c:v>3.2423000000000002</c:v>
                </c:pt>
                <c:pt idx="5224">
                  <c:v>3.1911</c:v>
                </c:pt>
                <c:pt idx="5225">
                  <c:v>3.1911</c:v>
                </c:pt>
                <c:pt idx="5226">
                  <c:v>3.1911</c:v>
                </c:pt>
                <c:pt idx="5227">
                  <c:v>3.1757</c:v>
                </c:pt>
                <c:pt idx="5228">
                  <c:v>3.1798000000000002</c:v>
                </c:pt>
                <c:pt idx="5229">
                  <c:v>3.1898</c:v>
                </c:pt>
                <c:pt idx="5230">
                  <c:v>3.2233000000000001</c:v>
                </c:pt>
                <c:pt idx="5231">
                  <c:v>3.2373000000000003</c:v>
                </c:pt>
                <c:pt idx="5232">
                  <c:v>3.2373000000000003</c:v>
                </c:pt>
                <c:pt idx="5233">
                  <c:v>3.2373000000000003</c:v>
                </c:pt>
                <c:pt idx="5234">
                  <c:v>3.2770999999999999</c:v>
                </c:pt>
                <c:pt idx="5235">
                  <c:v>3.2766000000000002</c:v>
                </c:pt>
                <c:pt idx="5236">
                  <c:v>3.3106</c:v>
                </c:pt>
                <c:pt idx="5237">
                  <c:v>3.3143000000000002</c:v>
                </c:pt>
                <c:pt idx="5238">
                  <c:v>3.2955000000000001</c:v>
                </c:pt>
                <c:pt idx="5239">
                  <c:v>3.2955000000000001</c:v>
                </c:pt>
                <c:pt idx="5240">
                  <c:v>3.2955000000000001</c:v>
                </c:pt>
                <c:pt idx="5241">
                  <c:v>3.3006000000000002</c:v>
                </c:pt>
                <c:pt idx="5242">
                  <c:v>3.2856000000000001</c:v>
                </c:pt>
                <c:pt idx="5243">
                  <c:v>3.2832999999999997</c:v>
                </c:pt>
                <c:pt idx="5244">
                  <c:v>3.2814999999999999</c:v>
                </c:pt>
                <c:pt idx="5245">
                  <c:v>3.2697000000000003</c:v>
                </c:pt>
                <c:pt idx="5246">
                  <c:v>3.2697000000000003</c:v>
                </c:pt>
                <c:pt idx="5247">
                  <c:v>3.2697000000000003</c:v>
                </c:pt>
                <c:pt idx="5248">
                  <c:v>3.2323000000000004</c:v>
                </c:pt>
                <c:pt idx="5249">
                  <c:v>3.2162000000000002</c:v>
                </c:pt>
                <c:pt idx="5250">
                  <c:v>3.2319</c:v>
                </c:pt>
                <c:pt idx="5251">
                  <c:v>3.3206000000000002</c:v>
                </c:pt>
                <c:pt idx="5252">
                  <c:v>3.335</c:v>
                </c:pt>
                <c:pt idx="5253">
                  <c:v>3.335</c:v>
                </c:pt>
                <c:pt idx="5254">
                  <c:v>3.335</c:v>
                </c:pt>
                <c:pt idx="5255">
                  <c:v>3.3539999999999996</c:v>
                </c:pt>
                <c:pt idx="5256">
                  <c:v>3.3702999999999999</c:v>
                </c:pt>
                <c:pt idx="5257">
                  <c:v>3.3832</c:v>
                </c:pt>
                <c:pt idx="5258">
                  <c:v>3.3712</c:v>
                </c:pt>
                <c:pt idx="5259">
                  <c:v>3.3555999999999999</c:v>
                </c:pt>
                <c:pt idx="5260">
                  <c:v>3.3555999999999999</c:v>
                </c:pt>
                <c:pt idx="5261">
                  <c:v>3.3555999999999999</c:v>
                </c:pt>
                <c:pt idx="5262">
                  <c:v>3.3538000000000001</c:v>
                </c:pt>
                <c:pt idx="5263">
                  <c:v>3.3457999999999997</c:v>
                </c:pt>
                <c:pt idx="5264">
                  <c:v>3.3116000000000003</c:v>
                </c:pt>
                <c:pt idx="5265">
                  <c:v>3.3054000000000001</c:v>
                </c:pt>
                <c:pt idx="5266">
                  <c:v>3.2944</c:v>
                </c:pt>
                <c:pt idx="5267">
                  <c:v>3.2944</c:v>
                </c:pt>
                <c:pt idx="5268">
                  <c:v>3.2944</c:v>
                </c:pt>
                <c:pt idx="5269">
                  <c:v>3.3048000000000002</c:v>
                </c:pt>
                <c:pt idx="5270">
                  <c:v>3.2919999999999998</c:v>
                </c:pt>
                <c:pt idx="5271">
                  <c:v>3.3070999999999997</c:v>
                </c:pt>
                <c:pt idx="5272">
                  <c:v>3.3138000000000001</c:v>
                </c:pt>
                <c:pt idx="5273">
                  <c:v>3.3464</c:v>
                </c:pt>
                <c:pt idx="5274">
                  <c:v>3.3464</c:v>
                </c:pt>
                <c:pt idx="5275">
                  <c:v>3.3464</c:v>
                </c:pt>
                <c:pt idx="5276">
                  <c:v>3.3267000000000002</c:v>
                </c:pt>
                <c:pt idx="5277">
                  <c:v>3.3157000000000001</c:v>
                </c:pt>
                <c:pt idx="5278">
                  <c:v>3.3100999999999998</c:v>
                </c:pt>
                <c:pt idx="5279">
                  <c:v>3.2913000000000001</c:v>
                </c:pt>
                <c:pt idx="5280">
                  <c:v>3.2699000000000003</c:v>
                </c:pt>
                <c:pt idx="5281">
                  <c:v>3.2699000000000003</c:v>
                </c:pt>
                <c:pt idx="5282">
                  <c:v>3.2699000000000003</c:v>
                </c:pt>
                <c:pt idx="5283">
                  <c:v>3.2051999999999996</c:v>
                </c:pt>
                <c:pt idx="5284">
                  <c:v>3.2042000000000002</c:v>
                </c:pt>
                <c:pt idx="5285">
                  <c:v>3.1930999999999998</c:v>
                </c:pt>
                <c:pt idx="5286">
                  <c:v>3.2189999999999999</c:v>
                </c:pt>
                <c:pt idx="5287">
                  <c:v>3.2263000000000002</c:v>
                </c:pt>
                <c:pt idx="5288">
                  <c:v>3.2263000000000002</c:v>
                </c:pt>
                <c:pt idx="5289">
                  <c:v>3.2263000000000002</c:v>
                </c:pt>
                <c:pt idx="5290">
                  <c:v>3.2227999999999999</c:v>
                </c:pt>
                <c:pt idx="5291">
                  <c:v>3.2088000000000001</c:v>
                </c:pt>
                <c:pt idx="5292">
                  <c:v>3.2124999999999999</c:v>
                </c:pt>
                <c:pt idx="5293">
                  <c:v>3.1926999999999999</c:v>
                </c:pt>
                <c:pt idx="5294">
                  <c:v>3.2288999999999999</c:v>
                </c:pt>
                <c:pt idx="5295">
                  <c:v>3.2288999999999999</c:v>
                </c:pt>
                <c:pt idx="5296">
                  <c:v>3.2288999999999999</c:v>
                </c:pt>
                <c:pt idx="5297">
                  <c:v>3.2354000000000003</c:v>
                </c:pt>
                <c:pt idx="5298">
                  <c:v>3.2083999999999997</c:v>
                </c:pt>
                <c:pt idx="5299">
                  <c:v>3.1823000000000001</c:v>
                </c:pt>
                <c:pt idx="5300">
                  <c:v>3.1642999999999999</c:v>
                </c:pt>
                <c:pt idx="5301">
                  <c:v>3.1142000000000003</c:v>
                </c:pt>
                <c:pt idx="5302">
                  <c:v>3.1142000000000003</c:v>
                </c:pt>
                <c:pt idx="5303">
                  <c:v>3.1142000000000003</c:v>
                </c:pt>
                <c:pt idx="5304">
                  <c:v>3.0932999999999997</c:v>
                </c:pt>
                <c:pt idx="5305">
                  <c:v>3.0720000000000001</c:v>
                </c:pt>
                <c:pt idx="5306">
                  <c:v>3.0091000000000001</c:v>
                </c:pt>
                <c:pt idx="5307">
                  <c:v>3.0352999999999999</c:v>
                </c:pt>
                <c:pt idx="5308">
                  <c:v>3.0183999999999997</c:v>
                </c:pt>
                <c:pt idx="5309">
                  <c:v>3.0183999999999997</c:v>
                </c:pt>
                <c:pt idx="5310">
                  <c:v>3.0183999999999997</c:v>
                </c:pt>
                <c:pt idx="5311">
                  <c:v>2.9916</c:v>
                </c:pt>
                <c:pt idx="5312">
                  <c:v>2.9922000000000004</c:v>
                </c:pt>
                <c:pt idx="5313">
                  <c:v>2.9737999999999998</c:v>
                </c:pt>
                <c:pt idx="5314">
                  <c:v>2.9798</c:v>
                </c:pt>
                <c:pt idx="5315">
                  <c:v>2.9769000000000001</c:v>
                </c:pt>
                <c:pt idx="5316">
                  <c:v>2.9769000000000001</c:v>
                </c:pt>
                <c:pt idx="5317">
                  <c:v>2.9769000000000001</c:v>
                </c:pt>
                <c:pt idx="5318">
                  <c:v>2.9755000000000003</c:v>
                </c:pt>
                <c:pt idx="5319">
                  <c:v>2.9556</c:v>
                </c:pt>
                <c:pt idx="5320">
                  <c:v>2.9572000000000003</c:v>
                </c:pt>
                <c:pt idx="5321">
                  <c:v>2.9863999999999997</c:v>
                </c:pt>
                <c:pt idx="5322">
                  <c:v>2.9994999999999998</c:v>
                </c:pt>
                <c:pt idx="5323">
                  <c:v>2.9994999999999998</c:v>
                </c:pt>
                <c:pt idx="5324">
                  <c:v>2.9994999999999998</c:v>
                </c:pt>
                <c:pt idx="5325">
                  <c:v>3.0076999999999998</c:v>
                </c:pt>
                <c:pt idx="5326">
                  <c:v>3.0167000000000002</c:v>
                </c:pt>
                <c:pt idx="5327">
                  <c:v>3.0343</c:v>
                </c:pt>
                <c:pt idx="5328">
                  <c:v>3.0694999999999997</c:v>
                </c:pt>
                <c:pt idx="5329">
                  <c:v>3.0688999999999997</c:v>
                </c:pt>
                <c:pt idx="5330">
                  <c:v>3.0688999999999997</c:v>
                </c:pt>
                <c:pt idx="5331">
                  <c:v>3.0688999999999997</c:v>
                </c:pt>
                <c:pt idx="5332">
                  <c:v>3.0474999999999999</c:v>
                </c:pt>
                <c:pt idx="5333">
                  <c:v>3.0282</c:v>
                </c:pt>
                <c:pt idx="5334">
                  <c:v>3.0318000000000001</c:v>
                </c:pt>
                <c:pt idx="5335">
                  <c:v>3.0049999999999999</c:v>
                </c:pt>
                <c:pt idx="5336">
                  <c:v>3.0169000000000001</c:v>
                </c:pt>
                <c:pt idx="5337">
                  <c:v>3.0169000000000001</c:v>
                </c:pt>
                <c:pt idx="5338">
                  <c:v>3.0169000000000001</c:v>
                </c:pt>
                <c:pt idx="5339">
                  <c:v>3.0285000000000002</c:v>
                </c:pt>
                <c:pt idx="5340">
                  <c:v>3.0592999999999999</c:v>
                </c:pt>
                <c:pt idx="5341">
                  <c:v>3.0569000000000002</c:v>
                </c:pt>
                <c:pt idx="5342">
                  <c:v>3.0497000000000001</c:v>
                </c:pt>
                <c:pt idx="5343">
                  <c:v>3.0044999999999997</c:v>
                </c:pt>
                <c:pt idx="5344">
                  <c:v>3.0044999999999997</c:v>
                </c:pt>
                <c:pt idx="5345">
                  <c:v>3.0044999999999997</c:v>
                </c:pt>
                <c:pt idx="5346">
                  <c:v>2.9739999999999998</c:v>
                </c:pt>
                <c:pt idx="5347">
                  <c:v>2.9764999999999997</c:v>
                </c:pt>
                <c:pt idx="5348">
                  <c:v>2.9857</c:v>
                </c:pt>
                <c:pt idx="5349">
                  <c:v>2.9824999999999999</c:v>
                </c:pt>
                <c:pt idx="5350">
                  <c:v>2.9874000000000001</c:v>
                </c:pt>
                <c:pt idx="5351">
                  <c:v>2.9874000000000001</c:v>
                </c:pt>
                <c:pt idx="5352">
                  <c:v>2.9874000000000001</c:v>
                </c:pt>
                <c:pt idx="5353">
                  <c:v>3.0238</c:v>
                </c:pt>
                <c:pt idx="5354">
                  <c:v>3.0135000000000001</c:v>
                </c:pt>
                <c:pt idx="5355">
                  <c:v>3.0186999999999999</c:v>
                </c:pt>
                <c:pt idx="5356">
                  <c:v>3.0011000000000001</c:v>
                </c:pt>
                <c:pt idx="5357">
                  <c:v>2.9817</c:v>
                </c:pt>
                <c:pt idx="5358">
                  <c:v>2.9817</c:v>
                </c:pt>
                <c:pt idx="5359">
                  <c:v>2.9817</c:v>
                </c:pt>
                <c:pt idx="5360">
                  <c:v>2.9537999999999998</c:v>
                </c:pt>
                <c:pt idx="5361">
                  <c:v>2.9706000000000001</c:v>
                </c:pt>
                <c:pt idx="5362">
                  <c:v>2.9499</c:v>
                </c:pt>
                <c:pt idx="5363">
                  <c:v>2.9119000000000002</c:v>
                </c:pt>
                <c:pt idx="5364">
                  <c:v>2.9016000000000002</c:v>
                </c:pt>
                <c:pt idx="5365">
                  <c:v>2.9016000000000002</c:v>
                </c:pt>
                <c:pt idx="5366">
                  <c:v>2.9016000000000002</c:v>
                </c:pt>
                <c:pt idx="5367">
                  <c:v>2.8761000000000001</c:v>
                </c:pt>
                <c:pt idx="5368">
                  <c:v>2.7811000000000003</c:v>
                </c:pt>
                <c:pt idx="5369">
                  <c:v>2.7075999999999998</c:v>
                </c:pt>
                <c:pt idx="5370">
                  <c:v>2.6730999999999998</c:v>
                </c:pt>
                <c:pt idx="5371">
                  <c:v>2.6087000000000002</c:v>
                </c:pt>
                <c:pt idx="5372">
                  <c:v>2.6087000000000002</c:v>
                </c:pt>
                <c:pt idx="5373">
                  <c:v>2.6087000000000002</c:v>
                </c:pt>
                <c:pt idx="5374">
                  <c:v>2.5658999999999996</c:v>
                </c:pt>
                <c:pt idx="5375">
                  <c:v>2.5786000000000002</c:v>
                </c:pt>
                <c:pt idx="5376">
                  <c:v>2.5970999999999997</c:v>
                </c:pt>
                <c:pt idx="5377">
                  <c:v>2.5236000000000001</c:v>
                </c:pt>
                <c:pt idx="5378">
                  <c:v>2.4563999999999999</c:v>
                </c:pt>
                <c:pt idx="5379">
                  <c:v>2.4563999999999999</c:v>
                </c:pt>
                <c:pt idx="5380">
                  <c:v>2.4563999999999999</c:v>
                </c:pt>
                <c:pt idx="5381">
                  <c:v>2.4838999999999998</c:v>
                </c:pt>
                <c:pt idx="5382">
                  <c:v>2.4727999999999999</c:v>
                </c:pt>
                <c:pt idx="5383">
                  <c:v>2.4748999999999999</c:v>
                </c:pt>
                <c:pt idx="5384">
                  <c:v>2.4752000000000001</c:v>
                </c:pt>
                <c:pt idx="5385">
                  <c:v>2.5140000000000002</c:v>
                </c:pt>
                <c:pt idx="5386">
                  <c:v>2.5140000000000002</c:v>
                </c:pt>
                <c:pt idx="5387">
                  <c:v>2.5140000000000002</c:v>
                </c:pt>
                <c:pt idx="5388">
                  <c:v>2.5028999999999999</c:v>
                </c:pt>
                <c:pt idx="5389">
                  <c:v>2.4833000000000003</c:v>
                </c:pt>
                <c:pt idx="5390">
                  <c:v>2.4704999999999999</c:v>
                </c:pt>
                <c:pt idx="5391">
                  <c:v>2.5192999999999999</c:v>
                </c:pt>
                <c:pt idx="5392">
                  <c:v>2.5278999999999998</c:v>
                </c:pt>
                <c:pt idx="5393">
                  <c:v>2.5278999999999998</c:v>
                </c:pt>
                <c:pt idx="5394">
                  <c:v>2.5278999999999998</c:v>
                </c:pt>
                <c:pt idx="5395">
                  <c:v>2.4986999999999999</c:v>
                </c:pt>
                <c:pt idx="5396">
                  <c:v>2.5421</c:v>
                </c:pt>
                <c:pt idx="5397">
                  <c:v>2.5717000000000003</c:v>
                </c:pt>
                <c:pt idx="5398">
                  <c:v>2.6419999999999999</c:v>
                </c:pt>
                <c:pt idx="5399">
                  <c:v>2.6286</c:v>
                </c:pt>
                <c:pt idx="5400">
                  <c:v>2.6286</c:v>
                </c:pt>
                <c:pt idx="5401">
                  <c:v>2.6286</c:v>
                </c:pt>
                <c:pt idx="5402">
                  <c:v>2.6173999999999999</c:v>
                </c:pt>
                <c:pt idx="5403">
                  <c:v>2.6425000000000001</c:v>
                </c:pt>
                <c:pt idx="5404">
                  <c:v>2.6636000000000002</c:v>
                </c:pt>
                <c:pt idx="5405">
                  <c:v>2.6337000000000002</c:v>
                </c:pt>
                <c:pt idx="5406">
                  <c:v>2.6400999999999999</c:v>
                </c:pt>
                <c:pt idx="5407">
                  <c:v>2.6400999999999999</c:v>
                </c:pt>
                <c:pt idx="5408">
                  <c:v>2.6400999999999999</c:v>
                </c:pt>
                <c:pt idx="5409">
                  <c:v>2.6511</c:v>
                </c:pt>
                <c:pt idx="5410">
                  <c:v>2.6697000000000002</c:v>
                </c:pt>
                <c:pt idx="5411">
                  <c:v>2.7025000000000001</c:v>
                </c:pt>
                <c:pt idx="5412">
                  <c:v>2.7014999999999998</c:v>
                </c:pt>
                <c:pt idx="5413">
                  <c:v>2.7152999999999996</c:v>
                </c:pt>
                <c:pt idx="5414">
                  <c:v>2.7152999999999996</c:v>
                </c:pt>
                <c:pt idx="5415">
                  <c:v>2.7152999999999996</c:v>
                </c:pt>
                <c:pt idx="5416">
                  <c:v>2.7075</c:v>
                </c:pt>
                <c:pt idx="5417">
                  <c:v>2.6562999999999999</c:v>
                </c:pt>
                <c:pt idx="5418">
                  <c:v>2.6686000000000001</c:v>
                </c:pt>
                <c:pt idx="5419">
                  <c:v>2.681</c:v>
                </c:pt>
                <c:pt idx="5420">
                  <c:v>2.6995999999999998</c:v>
                </c:pt>
                <c:pt idx="5421">
                  <c:v>2.6995999999999998</c:v>
                </c:pt>
                <c:pt idx="5422">
                  <c:v>2.6995999999999998</c:v>
                </c:pt>
                <c:pt idx="5423">
                  <c:v>2.7495999999999996</c:v>
                </c:pt>
                <c:pt idx="5424">
                  <c:v>2.7579000000000002</c:v>
                </c:pt>
                <c:pt idx="5425">
                  <c:v>2.7530000000000001</c:v>
                </c:pt>
                <c:pt idx="5426">
                  <c:v>2.7885000000000004</c:v>
                </c:pt>
                <c:pt idx="5427">
                  <c:v>2.7998000000000003</c:v>
                </c:pt>
                <c:pt idx="5428">
                  <c:v>2.7998000000000003</c:v>
                </c:pt>
                <c:pt idx="5429">
                  <c:v>2.7998000000000003</c:v>
                </c:pt>
                <c:pt idx="5430">
                  <c:v>2.7963</c:v>
                </c:pt>
                <c:pt idx="5431">
                  <c:v>2.8329000000000004</c:v>
                </c:pt>
                <c:pt idx="5432">
                  <c:v>2.8780999999999999</c:v>
                </c:pt>
                <c:pt idx="5433">
                  <c:v>2.9144999999999999</c:v>
                </c:pt>
                <c:pt idx="5434">
                  <c:v>2.9163999999999999</c:v>
                </c:pt>
                <c:pt idx="5435">
                  <c:v>2.9163999999999999</c:v>
                </c:pt>
                <c:pt idx="5436">
                  <c:v>2.9163999999999999</c:v>
                </c:pt>
                <c:pt idx="5437">
                  <c:v>2.9660000000000002</c:v>
                </c:pt>
                <c:pt idx="5438">
                  <c:v>2.9277999999999995</c:v>
                </c:pt>
                <c:pt idx="5439">
                  <c:v>2.9287999999999998</c:v>
                </c:pt>
                <c:pt idx="5440">
                  <c:v>2.9426000000000001</c:v>
                </c:pt>
                <c:pt idx="5441">
                  <c:v>2.9773000000000001</c:v>
                </c:pt>
                <c:pt idx="5442">
                  <c:v>2.9773000000000001</c:v>
                </c:pt>
                <c:pt idx="5443">
                  <c:v>2.9773000000000001</c:v>
                </c:pt>
                <c:pt idx="5444">
                  <c:v>3.0301999999999998</c:v>
                </c:pt>
                <c:pt idx="5445">
                  <c:v>3.0180000000000002</c:v>
                </c:pt>
                <c:pt idx="5446">
                  <c:v>2.9512999999999998</c:v>
                </c:pt>
                <c:pt idx="5447">
                  <c:v>2.9307999999999996</c:v>
                </c:pt>
                <c:pt idx="5448">
                  <c:v>2.9443000000000001</c:v>
                </c:pt>
                <c:pt idx="5449">
                  <c:v>2.9443000000000001</c:v>
                </c:pt>
                <c:pt idx="5450">
                  <c:v>2.9443000000000001</c:v>
                </c:pt>
                <c:pt idx="5451">
                  <c:v>2.9838999999999998</c:v>
                </c:pt>
                <c:pt idx="5452">
                  <c:v>3.0156000000000001</c:v>
                </c:pt>
                <c:pt idx="5453">
                  <c:v>3.1042000000000001</c:v>
                </c:pt>
                <c:pt idx="5454">
                  <c:v>3.1526000000000001</c:v>
                </c:pt>
                <c:pt idx="5455">
                  <c:v>3.1715</c:v>
                </c:pt>
                <c:pt idx="5456">
                  <c:v>3.1715</c:v>
                </c:pt>
                <c:pt idx="5457">
                  <c:v>3.1715</c:v>
                </c:pt>
                <c:pt idx="5458">
                  <c:v>3.1383999999999999</c:v>
                </c:pt>
                <c:pt idx="5459">
                  <c:v>3.1216000000000004</c:v>
                </c:pt>
                <c:pt idx="5460">
                  <c:v>3.1595999999999997</c:v>
                </c:pt>
                <c:pt idx="5461">
                  <c:v>3.1069</c:v>
                </c:pt>
                <c:pt idx="5462">
                  <c:v>3.09</c:v>
                </c:pt>
                <c:pt idx="5463">
                  <c:v>3.09</c:v>
                </c:pt>
                <c:pt idx="5464">
                  <c:v>3.09</c:v>
                </c:pt>
                <c:pt idx="5465">
                  <c:v>3.0882000000000001</c:v>
                </c:pt>
                <c:pt idx="5466">
                  <c:v>3.0850999999999997</c:v>
                </c:pt>
                <c:pt idx="5467">
                  <c:v>3.0806999999999998</c:v>
                </c:pt>
                <c:pt idx="5468">
                  <c:v>3.0824000000000003</c:v>
                </c:pt>
                <c:pt idx="5469">
                  <c:v>3.0537999999999998</c:v>
                </c:pt>
                <c:pt idx="5470">
                  <c:v>3.0537999999999998</c:v>
                </c:pt>
                <c:pt idx="5471">
                  <c:v>3.0537999999999998</c:v>
                </c:pt>
                <c:pt idx="5472">
                  <c:v>3.0712000000000002</c:v>
                </c:pt>
                <c:pt idx="5473">
                  <c:v>3.0872000000000002</c:v>
                </c:pt>
                <c:pt idx="5474">
                  <c:v>3.0949</c:v>
                </c:pt>
                <c:pt idx="5475">
                  <c:v>3.1175000000000002</c:v>
                </c:pt>
                <c:pt idx="5476">
                  <c:v>3.1522000000000001</c:v>
                </c:pt>
                <c:pt idx="5477">
                  <c:v>3.1522000000000001</c:v>
                </c:pt>
                <c:pt idx="5478">
                  <c:v>3.1522000000000001</c:v>
                </c:pt>
                <c:pt idx="5479">
                  <c:v>3.1739999999999999</c:v>
                </c:pt>
                <c:pt idx="5480">
                  <c:v>3.1745000000000001</c:v>
                </c:pt>
                <c:pt idx="5481">
                  <c:v>3.2193999999999998</c:v>
                </c:pt>
                <c:pt idx="5482">
                  <c:v>3.2607999999999997</c:v>
                </c:pt>
                <c:pt idx="5483">
                  <c:v>3.3252999999999999</c:v>
                </c:pt>
                <c:pt idx="5484">
                  <c:v>3.3252999999999999</c:v>
                </c:pt>
                <c:pt idx="5485">
                  <c:v>3.3252999999999999</c:v>
                </c:pt>
                <c:pt idx="5486">
                  <c:v>3.3557000000000001</c:v>
                </c:pt>
                <c:pt idx="5487">
                  <c:v>3.3319000000000001</c:v>
                </c:pt>
                <c:pt idx="5488">
                  <c:v>3.3317999999999999</c:v>
                </c:pt>
                <c:pt idx="5489">
                  <c:v>3.2814999999999999</c:v>
                </c:pt>
                <c:pt idx="5490">
                  <c:v>3.2582999999999998</c:v>
                </c:pt>
                <c:pt idx="5491">
                  <c:v>3.2582999999999998</c:v>
                </c:pt>
                <c:pt idx="5492">
                  <c:v>3.2582999999999998</c:v>
                </c:pt>
                <c:pt idx="5493">
                  <c:v>3.2555000000000001</c:v>
                </c:pt>
                <c:pt idx="5494">
                  <c:v>3.2235</c:v>
                </c:pt>
                <c:pt idx="5495">
                  <c:v>3.1886000000000001</c:v>
                </c:pt>
                <c:pt idx="5496">
                  <c:v>3.2100999999999997</c:v>
                </c:pt>
                <c:pt idx="5497">
                  <c:v>3.2060000000000004</c:v>
                </c:pt>
                <c:pt idx="5498">
                  <c:v>3.2060000000000004</c:v>
                </c:pt>
                <c:pt idx="5499">
                  <c:v>3.2060000000000004</c:v>
                </c:pt>
                <c:pt idx="5500">
                  <c:v>3.2300999999999997</c:v>
                </c:pt>
                <c:pt idx="5501">
                  <c:v>3.2223999999999999</c:v>
                </c:pt>
                <c:pt idx="5502">
                  <c:v>3.2494999999999998</c:v>
                </c:pt>
                <c:pt idx="5503">
                  <c:v>3.2632999999999996</c:v>
                </c:pt>
                <c:pt idx="5504">
                  <c:v>3.2845</c:v>
                </c:pt>
                <c:pt idx="5505">
                  <c:v>3.2845</c:v>
                </c:pt>
                <c:pt idx="5506">
                  <c:v>3.2845</c:v>
                </c:pt>
                <c:pt idx="5507">
                  <c:v>3.2962000000000002</c:v>
                </c:pt>
                <c:pt idx="5508">
                  <c:v>3.2776000000000001</c:v>
                </c:pt>
                <c:pt idx="5509">
                  <c:v>3.2310000000000003</c:v>
                </c:pt>
                <c:pt idx="5510">
                  <c:v>3.2774999999999999</c:v>
                </c:pt>
                <c:pt idx="5511">
                  <c:v>3.2702999999999998</c:v>
                </c:pt>
                <c:pt idx="5512">
                  <c:v>3.2702999999999998</c:v>
                </c:pt>
                <c:pt idx="5513">
                  <c:v>3.2702999999999998</c:v>
                </c:pt>
                <c:pt idx="5514">
                  <c:v>3.2544</c:v>
                </c:pt>
                <c:pt idx="5515">
                  <c:v>3.2577999999999996</c:v>
                </c:pt>
                <c:pt idx="5516">
                  <c:v>3.2738999999999998</c:v>
                </c:pt>
                <c:pt idx="5517">
                  <c:v>3.2417000000000002</c:v>
                </c:pt>
                <c:pt idx="5518">
                  <c:v>3.2485000000000004</c:v>
                </c:pt>
                <c:pt idx="5519">
                  <c:v>3.2485000000000004</c:v>
                </c:pt>
                <c:pt idx="5520">
                  <c:v>3.2485000000000004</c:v>
                </c:pt>
                <c:pt idx="5521">
                  <c:v>3.2431999999999999</c:v>
                </c:pt>
                <c:pt idx="5522">
                  <c:v>3.2563</c:v>
                </c:pt>
                <c:pt idx="5523">
                  <c:v>3.2776000000000001</c:v>
                </c:pt>
                <c:pt idx="5524">
                  <c:v>3.3475000000000001</c:v>
                </c:pt>
                <c:pt idx="5525">
                  <c:v>3.3442000000000003</c:v>
                </c:pt>
                <c:pt idx="5526">
                  <c:v>3.3442000000000003</c:v>
                </c:pt>
                <c:pt idx="5527">
                  <c:v>3.3442000000000003</c:v>
                </c:pt>
                <c:pt idx="5528">
                  <c:v>3.3445</c:v>
                </c:pt>
                <c:pt idx="5529">
                  <c:v>3.3081</c:v>
                </c:pt>
                <c:pt idx="5530">
                  <c:v>3.2718000000000003</c:v>
                </c:pt>
                <c:pt idx="5531">
                  <c:v>3.2704000000000004</c:v>
                </c:pt>
                <c:pt idx="5532">
                  <c:v>3.2681999999999998</c:v>
                </c:pt>
                <c:pt idx="5533">
                  <c:v>3.2681999999999998</c:v>
                </c:pt>
                <c:pt idx="5534">
                  <c:v>3.2681999999999998</c:v>
                </c:pt>
                <c:pt idx="5535">
                  <c:v>3.2757999999999998</c:v>
                </c:pt>
                <c:pt idx="5536">
                  <c:v>3.2911999999999999</c:v>
                </c:pt>
                <c:pt idx="5537">
                  <c:v>3.3504</c:v>
                </c:pt>
                <c:pt idx="5538">
                  <c:v>3.3276999999999997</c:v>
                </c:pt>
                <c:pt idx="5539">
                  <c:v>3.367</c:v>
                </c:pt>
                <c:pt idx="5540">
                  <c:v>3.367</c:v>
                </c:pt>
                <c:pt idx="5541">
                  <c:v>3.367</c:v>
                </c:pt>
                <c:pt idx="5542">
                  <c:v>3.4445999999999999</c:v>
                </c:pt>
                <c:pt idx="5543">
                  <c:v>3.4626999999999999</c:v>
                </c:pt>
                <c:pt idx="5544">
                  <c:v>3.4783999999999997</c:v>
                </c:pt>
                <c:pt idx="5545">
                  <c:v>3.4686000000000003</c:v>
                </c:pt>
                <c:pt idx="5546">
                  <c:v>3.4670999999999998</c:v>
                </c:pt>
                <c:pt idx="5547">
                  <c:v>3.4670999999999998</c:v>
                </c:pt>
                <c:pt idx="5548">
                  <c:v>3.4670999999999998</c:v>
                </c:pt>
                <c:pt idx="5549">
                  <c:v>3.4851999999999999</c:v>
                </c:pt>
                <c:pt idx="5550">
                  <c:v>3.4864999999999999</c:v>
                </c:pt>
                <c:pt idx="5551">
                  <c:v>3.4758999999999998</c:v>
                </c:pt>
                <c:pt idx="5552">
                  <c:v>3.4760000000000004</c:v>
                </c:pt>
                <c:pt idx="5553">
                  <c:v>3.4670000000000001</c:v>
                </c:pt>
                <c:pt idx="5554">
                  <c:v>3.4670000000000001</c:v>
                </c:pt>
                <c:pt idx="5555">
                  <c:v>3.4670000000000001</c:v>
                </c:pt>
                <c:pt idx="5556">
                  <c:v>3.4866000000000001</c:v>
                </c:pt>
                <c:pt idx="5557">
                  <c:v>3.4997000000000003</c:v>
                </c:pt>
                <c:pt idx="5558">
                  <c:v>3.5055000000000001</c:v>
                </c:pt>
                <c:pt idx="5559">
                  <c:v>3.5000999999999998</c:v>
                </c:pt>
                <c:pt idx="5560">
                  <c:v>3.5131000000000001</c:v>
                </c:pt>
                <c:pt idx="5561">
                  <c:v>3.5131000000000001</c:v>
                </c:pt>
                <c:pt idx="5562">
                  <c:v>3.5131000000000001</c:v>
                </c:pt>
                <c:pt idx="5563">
                  <c:v>3.4811999999999999</c:v>
                </c:pt>
                <c:pt idx="5564">
                  <c:v>3.4872000000000001</c:v>
                </c:pt>
                <c:pt idx="5565">
                  <c:v>3.5074999999999998</c:v>
                </c:pt>
                <c:pt idx="5566">
                  <c:v>3.5145999999999997</c:v>
                </c:pt>
                <c:pt idx="5567">
                  <c:v>3.5143</c:v>
                </c:pt>
                <c:pt idx="5568">
                  <c:v>3.5143</c:v>
                </c:pt>
                <c:pt idx="5569">
                  <c:v>3.5143</c:v>
                </c:pt>
                <c:pt idx="5570">
                  <c:v>3.5026999999999999</c:v>
                </c:pt>
                <c:pt idx="5571">
                  <c:v>3.5362999999999998</c:v>
                </c:pt>
                <c:pt idx="5572">
                  <c:v>3.5327999999999999</c:v>
                </c:pt>
                <c:pt idx="5573">
                  <c:v>3.5254000000000003</c:v>
                </c:pt>
                <c:pt idx="5574">
                  <c:v>3.5457999999999998</c:v>
                </c:pt>
                <c:pt idx="5575">
                  <c:v>3.5457999999999998</c:v>
                </c:pt>
                <c:pt idx="5576">
                  <c:v>3.5457999999999998</c:v>
                </c:pt>
                <c:pt idx="5577">
                  <c:v>3.5175999999999998</c:v>
                </c:pt>
                <c:pt idx="5578">
                  <c:v>3.5051999999999999</c:v>
                </c:pt>
                <c:pt idx="5579">
                  <c:v>3.5039999999999996</c:v>
                </c:pt>
                <c:pt idx="5580">
                  <c:v>3.5085000000000002</c:v>
                </c:pt>
                <c:pt idx="5581">
                  <c:v>3.5230999999999999</c:v>
                </c:pt>
                <c:pt idx="5582">
                  <c:v>3.5230999999999999</c:v>
                </c:pt>
                <c:pt idx="5583">
                  <c:v>3.5230999999999999</c:v>
                </c:pt>
                <c:pt idx="5584">
                  <c:v>3.5455000000000001</c:v>
                </c:pt>
                <c:pt idx="5585">
                  <c:v>3.5717000000000003</c:v>
                </c:pt>
                <c:pt idx="5586">
                  <c:v>3.6398000000000001</c:v>
                </c:pt>
                <c:pt idx="5587">
                  <c:v>3.6408</c:v>
                </c:pt>
                <c:pt idx="5588">
                  <c:v>3.6342000000000003</c:v>
                </c:pt>
                <c:pt idx="5589">
                  <c:v>3.6342000000000003</c:v>
                </c:pt>
                <c:pt idx="5590">
                  <c:v>3.6342000000000003</c:v>
                </c:pt>
                <c:pt idx="5591">
                  <c:v>3.6357999999999997</c:v>
                </c:pt>
                <c:pt idx="5592">
                  <c:v>3.6382999999999996</c:v>
                </c:pt>
                <c:pt idx="5593">
                  <c:v>3.6357999999999997</c:v>
                </c:pt>
                <c:pt idx="5594">
                  <c:v>3.5831999999999997</c:v>
                </c:pt>
                <c:pt idx="5595">
                  <c:v>3.5817000000000001</c:v>
                </c:pt>
                <c:pt idx="5596">
                  <c:v>3.5817000000000001</c:v>
                </c:pt>
                <c:pt idx="5597">
                  <c:v>3.5817000000000001</c:v>
                </c:pt>
                <c:pt idx="5598">
                  <c:v>3.5317000000000003</c:v>
                </c:pt>
                <c:pt idx="5599">
                  <c:v>3.5283999999999995</c:v>
                </c:pt>
                <c:pt idx="5600">
                  <c:v>3.5274999999999999</c:v>
                </c:pt>
                <c:pt idx="5601">
                  <c:v>3.5295999999999998</c:v>
                </c:pt>
                <c:pt idx="5602">
                  <c:v>3.5406</c:v>
                </c:pt>
                <c:pt idx="5603">
                  <c:v>3.5406</c:v>
                </c:pt>
                <c:pt idx="5604">
                  <c:v>3.5406</c:v>
                </c:pt>
                <c:pt idx="5605">
                  <c:v>3.4923000000000002</c:v>
                </c:pt>
                <c:pt idx="5606">
                  <c:v>3.4952999999999999</c:v>
                </c:pt>
                <c:pt idx="5607">
                  <c:v>3.5413999999999999</c:v>
                </c:pt>
                <c:pt idx="5608">
                  <c:v>3.5194999999999999</c:v>
                </c:pt>
                <c:pt idx="5609">
                  <c:v>3.4925000000000002</c:v>
                </c:pt>
                <c:pt idx="5610">
                  <c:v>3.4925000000000002</c:v>
                </c:pt>
                <c:pt idx="5611">
                  <c:v>3.4925000000000002</c:v>
                </c:pt>
                <c:pt idx="5612">
                  <c:v>3.4925000000000002</c:v>
                </c:pt>
                <c:pt idx="5613">
                  <c:v>3.5247000000000002</c:v>
                </c:pt>
                <c:pt idx="5614">
                  <c:v>3.5650999999999997</c:v>
                </c:pt>
                <c:pt idx="5615">
                  <c:v>3.5713999999999997</c:v>
                </c:pt>
                <c:pt idx="5616">
                  <c:v>3.6073000000000004</c:v>
                </c:pt>
                <c:pt idx="5617">
                  <c:v>3.6073000000000004</c:v>
                </c:pt>
                <c:pt idx="5618">
                  <c:v>3.6073000000000004</c:v>
                </c:pt>
                <c:pt idx="5619">
                  <c:v>3.5799000000000003</c:v>
                </c:pt>
                <c:pt idx="5620">
                  <c:v>3.5325000000000002</c:v>
                </c:pt>
                <c:pt idx="5621">
                  <c:v>3.5583</c:v>
                </c:pt>
                <c:pt idx="5622">
                  <c:v>3.5313999999999997</c:v>
                </c:pt>
                <c:pt idx="5623">
                  <c:v>3.5651999999999999</c:v>
                </c:pt>
                <c:pt idx="5624">
                  <c:v>3.5651999999999999</c:v>
                </c:pt>
                <c:pt idx="5625">
                  <c:v>3.5651999999999999</c:v>
                </c:pt>
                <c:pt idx="5626">
                  <c:v>3.5617000000000001</c:v>
                </c:pt>
                <c:pt idx="5627">
                  <c:v>3.5513999999999997</c:v>
                </c:pt>
                <c:pt idx="5628">
                  <c:v>3.5316000000000001</c:v>
                </c:pt>
                <c:pt idx="5629">
                  <c:v>3.5102999999999995</c:v>
                </c:pt>
                <c:pt idx="5630">
                  <c:v>3.4627999999999997</c:v>
                </c:pt>
                <c:pt idx="5631">
                  <c:v>3.4627999999999997</c:v>
                </c:pt>
                <c:pt idx="5632">
                  <c:v>3.4627999999999997</c:v>
                </c:pt>
                <c:pt idx="5633">
                  <c:v>3.4805999999999999</c:v>
                </c:pt>
                <c:pt idx="5634">
                  <c:v>3.4817</c:v>
                </c:pt>
                <c:pt idx="5635">
                  <c:v>3.4649000000000001</c:v>
                </c:pt>
                <c:pt idx="5636">
                  <c:v>3.4506000000000001</c:v>
                </c:pt>
                <c:pt idx="5637">
                  <c:v>3.4031000000000002</c:v>
                </c:pt>
                <c:pt idx="5638">
                  <c:v>3.4031000000000002</c:v>
                </c:pt>
                <c:pt idx="5639">
                  <c:v>3.4031000000000002</c:v>
                </c:pt>
                <c:pt idx="5640">
                  <c:v>3.4293</c:v>
                </c:pt>
                <c:pt idx="5641">
                  <c:v>3.4149000000000003</c:v>
                </c:pt>
                <c:pt idx="5642">
                  <c:v>3.3952</c:v>
                </c:pt>
                <c:pt idx="5643">
                  <c:v>3.3968000000000003</c:v>
                </c:pt>
                <c:pt idx="5644">
                  <c:v>3.3624000000000001</c:v>
                </c:pt>
                <c:pt idx="5645">
                  <c:v>3.3624000000000001</c:v>
                </c:pt>
                <c:pt idx="5646">
                  <c:v>3.3624000000000001</c:v>
                </c:pt>
                <c:pt idx="5647">
                  <c:v>3.3513999999999999</c:v>
                </c:pt>
                <c:pt idx="5648">
                  <c:v>3.3607999999999998</c:v>
                </c:pt>
                <c:pt idx="5649">
                  <c:v>3.2873000000000001</c:v>
                </c:pt>
                <c:pt idx="5650">
                  <c:v>3.2626999999999997</c:v>
                </c:pt>
                <c:pt idx="5651">
                  <c:v>3.2411000000000003</c:v>
                </c:pt>
                <c:pt idx="5652">
                  <c:v>3.2411000000000003</c:v>
                </c:pt>
                <c:pt idx="5653">
                  <c:v>3.2411000000000003</c:v>
                </c:pt>
                <c:pt idx="5654">
                  <c:v>3.2154000000000003</c:v>
                </c:pt>
                <c:pt idx="5655">
                  <c:v>3.2067999999999999</c:v>
                </c:pt>
                <c:pt idx="5656">
                  <c:v>3.0943999999999998</c:v>
                </c:pt>
                <c:pt idx="5657">
                  <c:v>3.1364999999999998</c:v>
                </c:pt>
                <c:pt idx="5658">
                  <c:v>3.1974999999999998</c:v>
                </c:pt>
                <c:pt idx="5659">
                  <c:v>3.1974999999999998</c:v>
                </c:pt>
                <c:pt idx="5660">
                  <c:v>3.1974999999999998</c:v>
                </c:pt>
                <c:pt idx="5661">
                  <c:v>3.1863999999999999</c:v>
                </c:pt>
                <c:pt idx="5662">
                  <c:v>3.1686999999999999</c:v>
                </c:pt>
                <c:pt idx="5663">
                  <c:v>3.1656</c:v>
                </c:pt>
                <c:pt idx="5664">
                  <c:v>3.2105000000000001</c:v>
                </c:pt>
                <c:pt idx="5665">
                  <c:v>3.2620999999999998</c:v>
                </c:pt>
                <c:pt idx="5666">
                  <c:v>3.2620999999999998</c:v>
                </c:pt>
                <c:pt idx="5667">
                  <c:v>3.2620999999999998</c:v>
                </c:pt>
                <c:pt idx="5668">
                  <c:v>3.2812000000000001</c:v>
                </c:pt>
                <c:pt idx="5669">
                  <c:v>3.3122000000000003</c:v>
                </c:pt>
                <c:pt idx="5670">
                  <c:v>3.2768000000000002</c:v>
                </c:pt>
                <c:pt idx="5671">
                  <c:v>3.2135000000000002</c:v>
                </c:pt>
                <c:pt idx="5672">
                  <c:v>3.2812000000000001</c:v>
                </c:pt>
                <c:pt idx="5673">
                  <c:v>3.2812000000000001</c:v>
                </c:pt>
                <c:pt idx="5674">
                  <c:v>3.2812000000000001</c:v>
                </c:pt>
                <c:pt idx="5675">
                  <c:v>3.2601999999999998</c:v>
                </c:pt>
                <c:pt idx="5676">
                  <c:v>3.2351999999999999</c:v>
                </c:pt>
                <c:pt idx="5677">
                  <c:v>3.2474000000000003</c:v>
                </c:pt>
                <c:pt idx="5678">
                  <c:v>3.2607999999999997</c:v>
                </c:pt>
                <c:pt idx="5679">
                  <c:v>3.2124999999999999</c:v>
                </c:pt>
                <c:pt idx="5680">
                  <c:v>3.2124999999999999</c:v>
                </c:pt>
                <c:pt idx="5681">
                  <c:v>3.2124999999999999</c:v>
                </c:pt>
                <c:pt idx="5682">
                  <c:v>3.1072000000000002</c:v>
                </c:pt>
                <c:pt idx="5683">
                  <c:v>3.1027999999999998</c:v>
                </c:pt>
                <c:pt idx="5684">
                  <c:v>3.0207999999999999</c:v>
                </c:pt>
                <c:pt idx="5685">
                  <c:v>3.0216000000000003</c:v>
                </c:pt>
                <c:pt idx="5686">
                  <c:v>2.9232</c:v>
                </c:pt>
                <c:pt idx="5687">
                  <c:v>2.9232</c:v>
                </c:pt>
                <c:pt idx="5688">
                  <c:v>2.9232</c:v>
                </c:pt>
                <c:pt idx="5689">
                  <c:v>2.9344000000000001</c:v>
                </c:pt>
                <c:pt idx="5690">
                  <c:v>2.9818000000000002</c:v>
                </c:pt>
                <c:pt idx="5691">
                  <c:v>2.9462000000000002</c:v>
                </c:pt>
                <c:pt idx="5692">
                  <c:v>2.9347000000000003</c:v>
                </c:pt>
                <c:pt idx="5693">
                  <c:v>2.9325000000000001</c:v>
                </c:pt>
                <c:pt idx="5694">
                  <c:v>2.9325000000000001</c:v>
                </c:pt>
                <c:pt idx="5695">
                  <c:v>2.9325000000000001</c:v>
                </c:pt>
                <c:pt idx="5696">
                  <c:v>2.8256999999999999</c:v>
                </c:pt>
                <c:pt idx="5697">
                  <c:v>2.8098000000000001</c:v>
                </c:pt>
                <c:pt idx="5698">
                  <c:v>2.8755000000000002</c:v>
                </c:pt>
                <c:pt idx="5699">
                  <c:v>2.9145999999999996</c:v>
                </c:pt>
                <c:pt idx="5700">
                  <c:v>2.9281000000000001</c:v>
                </c:pt>
                <c:pt idx="5701">
                  <c:v>2.9281000000000001</c:v>
                </c:pt>
                <c:pt idx="5702">
                  <c:v>2.9281000000000001</c:v>
                </c:pt>
                <c:pt idx="5703">
                  <c:v>2.9202999999999997</c:v>
                </c:pt>
                <c:pt idx="5704">
                  <c:v>2.9218999999999999</c:v>
                </c:pt>
                <c:pt idx="5705">
                  <c:v>2.9476999999999998</c:v>
                </c:pt>
                <c:pt idx="5706">
                  <c:v>2.9645999999999999</c:v>
                </c:pt>
                <c:pt idx="5707">
                  <c:v>2.9819999999999998</c:v>
                </c:pt>
                <c:pt idx="5708">
                  <c:v>2.9819999999999998</c:v>
                </c:pt>
                <c:pt idx="5709">
                  <c:v>2.9819999999999998</c:v>
                </c:pt>
                <c:pt idx="5710">
                  <c:v>2.9858999999999996</c:v>
                </c:pt>
                <c:pt idx="5711">
                  <c:v>3.0066000000000002</c:v>
                </c:pt>
                <c:pt idx="5712">
                  <c:v>3.0233999999999996</c:v>
                </c:pt>
                <c:pt idx="5713">
                  <c:v>3.0302999999999995</c:v>
                </c:pt>
                <c:pt idx="5714">
                  <c:v>3.0154000000000001</c:v>
                </c:pt>
                <c:pt idx="5715">
                  <c:v>3.0154000000000001</c:v>
                </c:pt>
                <c:pt idx="5716">
                  <c:v>3.0154000000000001</c:v>
                </c:pt>
                <c:pt idx="5717">
                  <c:v>3.0098000000000003</c:v>
                </c:pt>
                <c:pt idx="5718">
                  <c:v>3.0127999999999999</c:v>
                </c:pt>
                <c:pt idx="5719">
                  <c:v>2.9798</c:v>
                </c:pt>
                <c:pt idx="5720">
                  <c:v>2.9644999999999997</c:v>
                </c:pt>
                <c:pt idx="5721">
                  <c:v>2.9888999999999997</c:v>
                </c:pt>
                <c:pt idx="5722">
                  <c:v>2.9888999999999997</c:v>
                </c:pt>
                <c:pt idx="5723">
                  <c:v>2.9888999999999997</c:v>
                </c:pt>
                <c:pt idx="5724">
                  <c:v>2.9857</c:v>
                </c:pt>
                <c:pt idx="5725">
                  <c:v>2.9372000000000003</c:v>
                </c:pt>
                <c:pt idx="5726">
                  <c:v>2.9133999999999998</c:v>
                </c:pt>
                <c:pt idx="5727">
                  <c:v>2.8956</c:v>
                </c:pt>
                <c:pt idx="5728">
                  <c:v>2.891</c:v>
                </c:pt>
                <c:pt idx="5729">
                  <c:v>2.891</c:v>
                </c:pt>
                <c:pt idx="5730">
                  <c:v>2.891</c:v>
                </c:pt>
                <c:pt idx="5731">
                  <c:v>2.9037000000000002</c:v>
                </c:pt>
                <c:pt idx="5732">
                  <c:v>2.9522000000000004</c:v>
                </c:pt>
                <c:pt idx="5733">
                  <c:v>2.9763999999999999</c:v>
                </c:pt>
                <c:pt idx="5734">
                  <c:v>2.9769999999999999</c:v>
                </c:pt>
                <c:pt idx="5735">
                  <c:v>2.9251999999999998</c:v>
                </c:pt>
                <c:pt idx="5736">
                  <c:v>2.9251999999999998</c:v>
                </c:pt>
                <c:pt idx="5737">
                  <c:v>2.9251999999999998</c:v>
                </c:pt>
                <c:pt idx="5738">
                  <c:v>2.8694999999999999</c:v>
                </c:pt>
                <c:pt idx="5739">
                  <c:v>2.9152</c:v>
                </c:pt>
                <c:pt idx="5740">
                  <c:v>2.8461000000000003</c:v>
                </c:pt>
                <c:pt idx="5741">
                  <c:v>2.8223000000000003</c:v>
                </c:pt>
                <c:pt idx="5742">
                  <c:v>2.8125999999999998</c:v>
                </c:pt>
                <c:pt idx="5743">
                  <c:v>2.8125999999999998</c:v>
                </c:pt>
                <c:pt idx="5744">
                  <c:v>2.8125999999999998</c:v>
                </c:pt>
                <c:pt idx="5745">
                  <c:v>2.7473000000000001</c:v>
                </c:pt>
                <c:pt idx="5746">
                  <c:v>2.7225000000000001</c:v>
                </c:pt>
                <c:pt idx="5747">
                  <c:v>2.6967000000000003</c:v>
                </c:pt>
                <c:pt idx="5748">
                  <c:v>2.7223999999999999</c:v>
                </c:pt>
                <c:pt idx="5749">
                  <c:v>2.7069999999999999</c:v>
                </c:pt>
                <c:pt idx="5750">
                  <c:v>2.7069999999999999</c:v>
                </c:pt>
                <c:pt idx="5751">
                  <c:v>2.7069999999999999</c:v>
                </c:pt>
                <c:pt idx="5752">
                  <c:v>2.6611000000000002</c:v>
                </c:pt>
                <c:pt idx="5753">
                  <c:v>2.69</c:v>
                </c:pt>
                <c:pt idx="5754">
                  <c:v>2.6959</c:v>
                </c:pt>
                <c:pt idx="5755">
                  <c:v>2.6870999999999996</c:v>
                </c:pt>
                <c:pt idx="5756">
                  <c:v>2.6962000000000002</c:v>
                </c:pt>
                <c:pt idx="5757">
                  <c:v>2.6962000000000002</c:v>
                </c:pt>
                <c:pt idx="5758">
                  <c:v>2.6962000000000002</c:v>
                </c:pt>
                <c:pt idx="5759">
                  <c:v>2.6268000000000002</c:v>
                </c:pt>
                <c:pt idx="5760">
                  <c:v>2.6304000000000003</c:v>
                </c:pt>
                <c:pt idx="5761">
                  <c:v>2.5936000000000003</c:v>
                </c:pt>
                <c:pt idx="5762">
                  <c:v>2.5478999999999998</c:v>
                </c:pt>
                <c:pt idx="5763">
                  <c:v>2.5598000000000001</c:v>
                </c:pt>
                <c:pt idx="5764">
                  <c:v>2.5598000000000001</c:v>
                </c:pt>
                <c:pt idx="5765">
                  <c:v>2.5598000000000001</c:v>
                </c:pt>
                <c:pt idx="5766">
                  <c:v>2.5839999999999996</c:v>
                </c:pt>
                <c:pt idx="5767">
                  <c:v>2.6524999999999999</c:v>
                </c:pt>
                <c:pt idx="5768">
                  <c:v>2.6757</c:v>
                </c:pt>
                <c:pt idx="5769">
                  <c:v>2.7195</c:v>
                </c:pt>
                <c:pt idx="5770">
                  <c:v>2.7685000000000004</c:v>
                </c:pt>
                <c:pt idx="5771">
                  <c:v>2.7685000000000004</c:v>
                </c:pt>
                <c:pt idx="5772">
                  <c:v>2.7685000000000004</c:v>
                </c:pt>
                <c:pt idx="5773">
                  <c:v>2.7610000000000001</c:v>
                </c:pt>
                <c:pt idx="5774">
                  <c:v>2.7407999999999997</c:v>
                </c:pt>
                <c:pt idx="5775">
                  <c:v>2.8002999999999996</c:v>
                </c:pt>
                <c:pt idx="5776">
                  <c:v>2.7991000000000001</c:v>
                </c:pt>
                <c:pt idx="5777">
                  <c:v>2.7999000000000001</c:v>
                </c:pt>
                <c:pt idx="5778">
                  <c:v>2.7999000000000001</c:v>
                </c:pt>
                <c:pt idx="5779">
                  <c:v>2.7999000000000001</c:v>
                </c:pt>
                <c:pt idx="5780">
                  <c:v>2.8357000000000001</c:v>
                </c:pt>
                <c:pt idx="5781">
                  <c:v>2.8026999999999997</c:v>
                </c:pt>
                <c:pt idx="5782">
                  <c:v>2.7936999999999999</c:v>
                </c:pt>
                <c:pt idx="5783">
                  <c:v>2.8316000000000003</c:v>
                </c:pt>
                <c:pt idx="5784">
                  <c:v>2.8209</c:v>
                </c:pt>
                <c:pt idx="5785">
                  <c:v>2.8209</c:v>
                </c:pt>
                <c:pt idx="5786">
                  <c:v>2.8209</c:v>
                </c:pt>
                <c:pt idx="5787">
                  <c:v>2.8764999999999996</c:v>
                </c:pt>
                <c:pt idx="5788">
                  <c:v>2.8652999999999995</c:v>
                </c:pt>
                <c:pt idx="5789">
                  <c:v>2.9001999999999999</c:v>
                </c:pt>
                <c:pt idx="5790">
                  <c:v>2.9223000000000003</c:v>
                </c:pt>
                <c:pt idx="5791">
                  <c:v>2.9275000000000002</c:v>
                </c:pt>
                <c:pt idx="5792">
                  <c:v>2.9275000000000002</c:v>
                </c:pt>
                <c:pt idx="5793">
                  <c:v>2.9275000000000002</c:v>
                </c:pt>
                <c:pt idx="5794">
                  <c:v>2.8879999999999999</c:v>
                </c:pt>
                <c:pt idx="5795">
                  <c:v>2.8714999999999997</c:v>
                </c:pt>
                <c:pt idx="5796">
                  <c:v>2.8643000000000001</c:v>
                </c:pt>
                <c:pt idx="5797">
                  <c:v>2.8724000000000003</c:v>
                </c:pt>
                <c:pt idx="5798">
                  <c:v>2.9243999999999999</c:v>
                </c:pt>
                <c:pt idx="5799">
                  <c:v>2.9243999999999999</c:v>
                </c:pt>
                <c:pt idx="5800">
                  <c:v>2.9243999999999999</c:v>
                </c:pt>
                <c:pt idx="5801">
                  <c:v>2.9363000000000001</c:v>
                </c:pt>
                <c:pt idx="5802">
                  <c:v>2.9148000000000001</c:v>
                </c:pt>
                <c:pt idx="5803">
                  <c:v>2.9142000000000001</c:v>
                </c:pt>
                <c:pt idx="5804">
                  <c:v>2.9551999999999996</c:v>
                </c:pt>
                <c:pt idx="5805">
                  <c:v>2.9733000000000001</c:v>
                </c:pt>
                <c:pt idx="5806">
                  <c:v>2.9733000000000001</c:v>
                </c:pt>
                <c:pt idx="5807">
                  <c:v>2.9733000000000001</c:v>
                </c:pt>
                <c:pt idx="5808">
                  <c:v>2.9942000000000002</c:v>
                </c:pt>
                <c:pt idx="5809">
                  <c:v>2.9727999999999999</c:v>
                </c:pt>
                <c:pt idx="5810">
                  <c:v>2.9833999999999996</c:v>
                </c:pt>
                <c:pt idx="5811">
                  <c:v>2.9999000000000002</c:v>
                </c:pt>
                <c:pt idx="5812">
                  <c:v>3.0236000000000001</c:v>
                </c:pt>
                <c:pt idx="5813">
                  <c:v>3.0236000000000001</c:v>
                </c:pt>
                <c:pt idx="5814">
                  <c:v>3.0236000000000001</c:v>
                </c:pt>
                <c:pt idx="5815">
                  <c:v>3.0442</c:v>
                </c:pt>
                <c:pt idx="5816">
                  <c:v>3.0486</c:v>
                </c:pt>
                <c:pt idx="5817">
                  <c:v>3.0027999999999997</c:v>
                </c:pt>
                <c:pt idx="5818">
                  <c:v>3.0019999999999998</c:v>
                </c:pt>
                <c:pt idx="5819">
                  <c:v>2.9927999999999999</c:v>
                </c:pt>
                <c:pt idx="5820">
                  <c:v>2.9927999999999999</c:v>
                </c:pt>
                <c:pt idx="5821">
                  <c:v>2.9927999999999999</c:v>
                </c:pt>
                <c:pt idx="5822">
                  <c:v>2.9992999999999999</c:v>
                </c:pt>
                <c:pt idx="5823">
                  <c:v>2.9761000000000002</c:v>
                </c:pt>
                <c:pt idx="5824">
                  <c:v>2.9704000000000002</c:v>
                </c:pt>
                <c:pt idx="5825">
                  <c:v>2.9899</c:v>
                </c:pt>
                <c:pt idx="5826">
                  <c:v>2.9857999999999998</c:v>
                </c:pt>
                <c:pt idx="5827">
                  <c:v>2.9857999999999998</c:v>
                </c:pt>
                <c:pt idx="5828">
                  <c:v>2.9857999999999998</c:v>
                </c:pt>
                <c:pt idx="5829">
                  <c:v>2.9739</c:v>
                </c:pt>
                <c:pt idx="5830">
                  <c:v>2.9980000000000002</c:v>
                </c:pt>
                <c:pt idx="5831">
                  <c:v>2.9944000000000002</c:v>
                </c:pt>
                <c:pt idx="5832">
                  <c:v>3.0002999999999997</c:v>
                </c:pt>
                <c:pt idx="5833">
                  <c:v>3.0188999999999999</c:v>
                </c:pt>
                <c:pt idx="5834">
                  <c:v>3.0188999999999999</c:v>
                </c:pt>
                <c:pt idx="5835">
                  <c:v>3.0188999999999999</c:v>
                </c:pt>
                <c:pt idx="5836">
                  <c:v>2.9923999999999999</c:v>
                </c:pt>
                <c:pt idx="5837">
                  <c:v>2.9712999999999998</c:v>
                </c:pt>
                <c:pt idx="5838">
                  <c:v>2.968</c:v>
                </c:pt>
                <c:pt idx="5839">
                  <c:v>2.9739</c:v>
                </c:pt>
                <c:pt idx="5840">
                  <c:v>2.9599000000000002</c:v>
                </c:pt>
                <c:pt idx="5841">
                  <c:v>2.9599000000000002</c:v>
                </c:pt>
                <c:pt idx="5842">
                  <c:v>2.9599000000000002</c:v>
                </c:pt>
                <c:pt idx="5843">
                  <c:v>2.9194999999999998</c:v>
                </c:pt>
                <c:pt idx="5844">
                  <c:v>2.9208999999999996</c:v>
                </c:pt>
                <c:pt idx="5845">
                  <c:v>2.9219999999999997</c:v>
                </c:pt>
                <c:pt idx="5846">
                  <c:v>2.9408999999999996</c:v>
                </c:pt>
                <c:pt idx="5847">
                  <c:v>2.9998</c:v>
                </c:pt>
                <c:pt idx="5848">
                  <c:v>2.9998</c:v>
                </c:pt>
                <c:pt idx="5849">
                  <c:v>2.9998</c:v>
                </c:pt>
                <c:pt idx="5850">
                  <c:v>3.0336000000000003</c:v>
                </c:pt>
                <c:pt idx="5851">
                  <c:v>3.0137999999999998</c:v>
                </c:pt>
                <c:pt idx="5852">
                  <c:v>3.0208999999999997</c:v>
                </c:pt>
                <c:pt idx="5853">
                  <c:v>3.0139999999999998</c:v>
                </c:pt>
                <c:pt idx="5854">
                  <c:v>3.0286</c:v>
                </c:pt>
                <c:pt idx="5855">
                  <c:v>3.0286</c:v>
                </c:pt>
                <c:pt idx="5856">
                  <c:v>3.0286</c:v>
                </c:pt>
                <c:pt idx="5857">
                  <c:v>3.0710999999999999</c:v>
                </c:pt>
                <c:pt idx="5858">
                  <c:v>3.0762</c:v>
                </c:pt>
                <c:pt idx="5859">
                  <c:v>3.0800999999999998</c:v>
                </c:pt>
                <c:pt idx="5860">
                  <c:v>3.0599000000000003</c:v>
                </c:pt>
                <c:pt idx="5861">
                  <c:v>3.0195999999999996</c:v>
                </c:pt>
                <c:pt idx="5862">
                  <c:v>3.0195999999999996</c:v>
                </c:pt>
                <c:pt idx="5863">
                  <c:v>3.0195999999999996</c:v>
                </c:pt>
                <c:pt idx="5864">
                  <c:v>3.0087999999999999</c:v>
                </c:pt>
                <c:pt idx="5865">
                  <c:v>2.9836</c:v>
                </c:pt>
                <c:pt idx="5866">
                  <c:v>2.9607999999999999</c:v>
                </c:pt>
                <c:pt idx="5867">
                  <c:v>2.9775999999999998</c:v>
                </c:pt>
                <c:pt idx="5868">
                  <c:v>2.9389999999999996</c:v>
                </c:pt>
                <c:pt idx="5869">
                  <c:v>2.9389999999999996</c:v>
                </c:pt>
                <c:pt idx="5870">
                  <c:v>2.9389999999999996</c:v>
                </c:pt>
                <c:pt idx="5871">
                  <c:v>2.8879000000000001</c:v>
                </c:pt>
                <c:pt idx="5872">
                  <c:v>2.9018000000000002</c:v>
                </c:pt>
                <c:pt idx="5873">
                  <c:v>2.8905000000000003</c:v>
                </c:pt>
                <c:pt idx="5874">
                  <c:v>2.8985000000000003</c:v>
                </c:pt>
                <c:pt idx="5875">
                  <c:v>2.9043999999999999</c:v>
                </c:pt>
                <c:pt idx="5876">
                  <c:v>2.9043999999999999</c:v>
                </c:pt>
                <c:pt idx="5877">
                  <c:v>2.9043999999999999</c:v>
                </c:pt>
                <c:pt idx="5878">
                  <c:v>2.9188999999999998</c:v>
                </c:pt>
                <c:pt idx="5879">
                  <c:v>2.9156999999999997</c:v>
                </c:pt>
                <c:pt idx="5880">
                  <c:v>2.9148000000000001</c:v>
                </c:pt>
                <c:pt idx="5881">
                  <c:v>2.8780999999999999</c:v>
                </c:pt>
                <c:pt idx="5882">
                  <c:v>2.8458999999999999</c:v>
                </c:pt>
                <c:pt idx="5883">
                  <c:v>2.8458999999999999</c:v>
                </c:pt>
                <c:pt idx="5884">
                  <c:v>2.8458999999999999</c:v>
                </c:pt>
                <c:pt idx="5885">
                  <c:v>2.8216000000000001</c:v>
                </c:pt>
                <c:pt idx="5886">
                  <c:v>2.8262999999999998</c:v>
                </c:pt>
                <c:pt idx="5887">
                  <c:v>2.8376000000000001</c:v>
                </c:pt>
                <c:pt idx="5888">
                  <c:v>2.7938999999999998</c:v>
                </c:pt>
                <c:pt idx="5889">
                  <c:v>2.7925</c:v>
                </c:pt>
                <c:pt idx="5890">
                  <c:v>2.7925</c:v>
                </c:pt>
                <c:pt idx="5891">
                  <c:v>2.7925</c:v>
                </c:pt>
                <c:pt idx="5892">
                  <c:v>2.8624000000000001</c:v>
                </c:pt>
                <c:pt idx="5893">
                  <c:v>2.8681999999999999</c:v>
                </c:pt>
                <c:pt idx="5894">
                  <c:v>2.8538000000000001</c:v>
                </c:pt>
                <c:pt idx="5895">
                  <c:v>2.8597000000000001</c:v>
                </c:pt>
                <c:pt idx="5896">
                  <c:v>2.8675000000000002</c:v>
                </c:pt>
                <c:pt idx="5897">
                  <c:v>2.8675000000000002</c:v>
                </c:pt>
                <c:pt idx="5898">
                  <c:v>2.8675000000000002</c:v>
                </c:pt>
                <c:pt idx="5899">
                  <c:v>2.8792</c:v>
                </c:pt>
                <c:pt idx="5900">
                  <c:v>2.8237999999999999</c:v>
                </c:pt>
                <c:pt idx="5901">
                  <c:v>2.8167</c:v>
                </c:pt>
                <c:pt idx="5902">
                  <c:v>2.8161</c:v>
                </c:pt>
                <c:pt idx="5903">
                  <c:v>2.8129000000000004</c:v>
                </c:pt>
                <c:pt idx="5904">
                  <c:v>2.8129000000000004</c:v>
                </c:pt>
                <c:pt idx="5905">
                  <c:v>2.8129000000000004</c:v>
                </c:pt>
                <c:pt idx="5906">
                  <c:v>2.8466000000000005</c:v>
                </c:pt>
                <c:pt idx="5907">
                  <c:v>2.8154000000000003</c:v>
                </c:pt>
                <c:pt idx="5908">
                  <c:v>2.7824</c:v>
                </c:pt>
                <c:pt idx="5909">
                  <c:v>2.7620999999999998</c:v>
                </c:pt>
                <c:pt idx="5910">
                  <c:v>2.7443</c:v>
                </c:pt>
                <c:pt idx="5911">
                  <c:v>2.7443</c:v>
                </c:pt>
                <c:pt idx="5912">
                  <c:v>2.7443</c:v>
                </c:pt>
                <c:pt idx="5913">
                  <c:v>2.7168999999999999</c:v>
                </c:pt>
                <c:pt idx="5914">
                  <c:v>2.6970999999999998</c:v>
                </c:pt>
                <c:pt idx="5915">
                  <c:v>2.6970999999999998</c:v>
                </c:pt>
                <c:pt idx="5916">
                  <c:v>2.7229000000000001</c:v>
                </c:pt>
                <c:pt idx="5917">
                  <c:v>2.7524999999999999</c:v>
                </c:pt>
                <c:pt idx="5918">
                  <c:v>2.7524999999999999</c:v>
                </c:pt>
                <c:pt idx="5919">
                  <c:v>2.7524999999999999</c:v>
                </c:pt>
                <c:pt idx="5920">
                  <c:v>2.6987999999999999</c:v>
                </c:pt>
                <c:pt idx="5921">
                  <c:v>2.7683</c:v>
                </c:pt>
                <c:pt idx="5922">
                  <c:v>2.7681</c:v>
                </c:pt>
                <c:pt idx="5923">
                  <c:v>2.8106999999999998</c:v>
                </c:pt>
                <c:pt idx="5924">
                  <c:v>2.8218999999999999</c:v>
                </c:pt>
                <c:pt idx="5925">
                  <c:v>2.8218999999999999</c:v>
                </c:pt>
                <c:pt idx="5926">
                  <c:v>2.8218999999999999</c:v>
                </c:pt>
                <c:pt idx="5927">
                  <c:v>2.7925999999999997</c:v>
                </c:pt>
                <c:pt idx="5928">
                  <c:v>2.7798000000000003</c:v>
                </c:pt>
                <c:pt idx="5929">
                  <c:v>2.7873999999999999</c:v>
                </c:pt>
                <c:pt idx="5930">
                  <c:v>2.7743000000000002</c:v>
                </c:pt>
                <c:pt idx="5931">
                  <c:v>2.7732000000000001</c:v>
                </c:pt>
                <c:pt idx="5932">
                  <c:v>2.7732000000000001</c:v>
                </c:pt>
                <c:pt idx="5933">
                  <c:v>2.7732000000000001</c:v>
                </c:pt>
                <c:pt idx="5934">
                  <c:v>2.7226999999999997</c:v>
                </c:pt>
                <c:pt idx="5935">
                  <c:v>2.7366000000000001</c:v>
                </c:pt>
                <c:pt idx="5936">
                  <c:v>2.7614999999999998</c:v>
                </c:pt>
                <c:pt idx="5937">
                  <c:v>2.7774999999999999</c:v>
                </c:pt>
                <c:pt idx="5938">
                  <c:v>2.8102</c:v>
                </c:pt>
                <c:pt idx="5939">
                  <c:v>2.8102</c:v>
                </c:pt>
                <c:pt idx="5940">
                  <c:v>2.8102</c:v>
                </c:pt>
                <c:pt idx="5941">
                  <c:v>2.8719999999999999</c:v>
                </c:pt>
                <c:pt idx="5942">
                  <c:v>2.8574000000000002</c:v>
                </c:pt>
                <c:pt idx="5943">
                  <c:v>2.8349000000000002</c:v>
                </c:pt>
                <c:pt idx="5944">
                  <c:v>2.8368000000000002</c:v>
                </c:pt>
                <c:pt idx="5945">
                  <c:v>2.847</c:v>
                </c:pt>
                <c:pt idx="5946">
                  <c:v>2.847</c:v>
                </c:pt>
                <c:pt idx="5947">
                  <c:v>2.847</c:v>
                </c:pt>
                <c:pt idx="5948">
                  <c:v>2.8632</c:v>
                </c:pt>
                <c:pt idx="5949">
                  <c:v>2.9074</c:v>
                </c:pt>
                <c:pt idx="5950">
                  <c:v>2.9429000000000003</c:v>
                </c:pt>
                <c:pt idx="5951">
                  <c:v>2.9445999999999999</c:v>
                </c:pt>
                <c:pt idx="5952">
                  <c:v>2.9727999999999999</c:v>
                </c:pt>
                <c:pt idx="5953">
                  <c:v>2.9727999999999999</c:v>
                </c:pt>
                <c:pt idx="5954">
                  <c:v>2.9727999999999999</c:v>
                </c:pt>
                <c:pt idx="5955">
                  <c:v>2.9737999999999998</c:v>
                </c:pt>
                <c:pt idx="5956">
                  <c:v>2.9388000000000001</c:v>
                </c:pt>
                <c:pt idx="5957">
                  <c:v>2.9413</c:v>
                </c:pt>
                <c:pt idx="5958">
                  <c:v>2.9002999999999997</c:v>
                </c:pt>
                <c:pt idx="5959">
                  <c:v>2.8576999999999999</c:v>
                </c:pt>
                <c:pt idx="5960">
                  <c:v>2.8576999999999999</c:v>
                </c:pt>
                <c:pt idx="5961">
                  <c:v>2.8576999999999999</c:v>
                </c:pt>
                <c:pt idx="5962">
                  <c:v>2.8767</c:v>
                </c:pt>
                <c:pt idx="5963">
                  <c:v>2.9410000000000003</c:v>
                </c:pt>
                <c:pt idx="5964">
                  <c:v>2.9517000000000002</c:v>
                </c:pt>
                <c:pt idx="5965">
                  <c:v>2.9529000000000001</c:v>
                </c:pt>
                <c:pt idx="5966">
                  <c:v>2.9670999999999998</c:v>
                </c:pt>
                <c:pt idx="5967">
                  <c:v>2.9670999999999998</c:v>
                </c:pt>
                <c:pt idx="5968">
                  <c:v>2.9670999999999998</c:v>
                </c:pt>
                <c:pt idx="5969">
                  <c:v>2.9945999999999997</c:v>
                </c:pt>
                <c:pt idx="5970">
                  <c:v>2.9937999999999998</c:v>
                </c:pt>
                <c:pt idx="5971">
                  <c:v>3.0219</c:v>
                </c:pt>
                <c:pt idx="5972">
                  <c:v>3.0021</c:v>
                </c:pt>
                <c:pt idx="5973">
                  <c:v>3.0246</c:v>
                </c:pt>
                <c:pt idx="5974">
                  <c:v>3.0246</c:v>
                </c:pt>
                <c:pt idx="5975">
                  <c:v>3.0246</c:v>
                </c:pt>
                <c:pt idx="5976">
                  <c:v>3.0589999999999997</c:v>
                </c:pt>
                <c:pt idx="5977">
                  <c:v>3.0568</c:v>
                </c:pt>
                <c:pt idx="5978">
                  <c:v>3.05</c:v>
                </c:pt>
                <c:pt idx="5979">
                  <c:v>3.0523000000000002</c:v>
                </c:pt>
                <c:pt idx="5980">
                  <c:v>3.0301999999999998</c:v>
                </c:pt>
                <c:pt idx="5981">
                  <c:v>3.0301999999999998</c:v>
                </c:pt>
                <c:pt idx="5982">
                  <c:v>3.0301999999999998</c:v>
                </c:pt>
                <c:pt idx="5983">
                  <c:v>3.0049999999999999</c:v>
                </c:pt>
                <c:pt idx="5984">
                  <c:v>2.9983999999999997</c:v>
                </c:pt>
                <c:pt idx="5985">
                  <c:v>3.0024999999999999</c:v>
                </c:pt>
                <c:pt idx="5986">
                  <c:v>3.0211999999999999</c:v>
                </c:pt>
                <c:pt idx="5987">
                  <c:v>3.0707999999999998</c:v>
                </c:pt>
                <c:pt idx="5988">
                  <c:v>3.0707999999999998</c:v>
                </c:pt>
                <c:pt idx="5989">
                  <c:v>3.0707999999999998</c:v>
                </c:pt>
                <c:pt idx="5990">
                  <c:v>3.1080000000000001</c:v>
                </c:pt>
                <c:pt idx="5991">
                  <c:v>3.0911</c:v>
                </c:pt>
                <c:pt idx="5992">
                  <c:v>3.1289999999999996</c:v>
                </c:pt>
                <c:pt idx="5993">
                  <c:v>3.1483999999999996</c:v>
                </c:pt>
                <c:pt idx="5994">
                  <c:v>3.1543999999999999</c:v>
                </c:pt>
                <c:pt idx="5995">
                  <c:v>3.1543999999999999</c:v>
                </c:pt>
                <c:pt idx="5996">
                  <c:v>3.1543999999999999</c:v>
                </c:pt>
                <c:pt idx="5997">
                  <c:v>3.1947000000000001</c:v>
                </c:pt>
                <c:pt idx="5998">
                  <c:v>3.1819000000000002</c:v>
                </c:pt>
                <c:pt idx="5999">
                  <c:v>3.1985000000000001</c:v>
                </c:pt>
                <c:pt idx="6000">
                  <c:v>3.2270999999999996</c:v>
                </c:pt>
                <c:pt idx="6001">
                  <c:v>3.2448000000000001</c:v>
                </c:pt>
                <c:pt idx="6002">
                  <c:v>3.2448000000000001</c:v>
                </c:pt>
                <c:pt idx="6003">
                  <c:v>3.2448000000000001</c:v>
                </c:pt>
                <c:pt idx="6004">
                  <c:v>3.2573000000000003</c:v>
                </c:pt>
                <c:pt idx="6005">
                  <c:v>3.2505000000000002</c:v>
                </c:pt>
                <c:pt idx="6006">
                  <c:v>3.2535000000000003</c:v>
                </c:pt>
                <c:pt idx="6007">
                  <c:v>3.2898000000000001</c:v>
                </c:pt>
                <c:pt idx="6008">
                  <c:v>3.3016000000000001</c:v>
                </c:pt>
                <c:pt idx="6009">
                  <c:v>3.3016000000000001</c:v>
                </c:pt>
                <c:pt idx="6010">
                  <c:v>3.3016000000000001</c:v>
                </c:pt>
                <c:pt idx="6011">
                  <c:v>3.3169</c:v>
                </c:pt>
                <c:pt idx="6012">
                  <c:v>3.3755999999999999</c:v>
                </c:pt>
                <c:pt idx="6013">
                  <c:v>3.3558999999999997</c:v>
                </c:pt>
                <c:pt idx="6014">
                  <c:v>3.3730000000000002</c:v>
                </c:pt>
                <c:pt idx="6015">
                  <c:v>3.3627999999999996</c:v>
                </c:pt>
                <c:pt idx="6016">
                  <c:v>3.3627999999999996</c:v>
                </c:pt>
                <c:pt idx="6017">
                  <c:v>3.3627999999999996</c:v>
                </c:pt>
                <c:pt idx="6018">
                  <c:v>3.3163999999999998</c:v>
                </c:pt>
                <c:pt idx="6019">
                  <c:v>3.2968000000000002</c:v>
                </c:pt>
                <c:pt idx="6020">
                  <c:v>3.3269000000000002</c:v>
                </c:pt>
                <c:pt idx="6021">
                  <c:v>3.3251999999999997</c:v>
                </c:pt>
                <c:pt idx="6022">
                  <c:v>3.3357000000000001</c:v>
                </c:pt>
                <c:pt idx="6023">
                  <c:v>3.3357000000000001</c:v>
                </c:pt>
                <c:pt idx="6024">
                  <c:v>3.3357000000000001</c:v>
                </c:pt>
                <c:pt idx="6025">
                  <c:v>3.3268</c:v>
                </c:pt>
                <c:pt idx="6026">
                  <c:v>3.3675000000000002</c:v>
                </c:pt>
                <c:pt idx="6027">
                  <c:v>3.4133</c:v>
                </c:pt>
                <c:pt idx="6028">
                  <c:v>3.4323000000000001</c:v>
                </c:pt>
                <c:pt idx="6029">
                  <c:v>3.4481999999999999</c:v>
                </c:pt>
                <c:pt idx="6030">
                  <c:v>3.4481999999999999</c:v>
                </c:pt>
                <c:pt idx="6031">
                  <c:v>3.4481999999999999</c:v>
                </c:pt>
                <c:pt idx="6032">
                  <c:v>3.4975999999999998</c:v>
                </c:pt>
                <c:pt idx="6033">
                  <c:v>3.5152999999999999</c:v>
                </c:pt>
                <c:pt idx="6034">
                  <c:v>3.4970999999999997</c:v>
                </c:pt>
                <c:pt idx="6035">
                  <c:v>3.4681999999999999</c:v>
                </c:pt>
                <c:pt idx="6036">
                  <c:v>3.4641999999999999</c:v>
                </c:pt>
                <c:pt idx="6037">
                  <c:v>3.4641999999999999</c:v>
                </c:pt>
                <c:pt idx="6038">
                  <c:v>3.4641999999999999</c:v>
                </c:pt>
                <c:pt idx="6039">
                  <c:v>3.5343</c:v>
                </c:pt>
                <c:pt idx="6040">
                  <c:v>3.5200999999999998</c:v>
                </c:pt>
                <c:pt idx="6041">
                  <c:v>3.5035000000000003</c:v>
                </c:pt>
                <c:pt idx="6042">
                  <c:v>3.4622000000000002</c:v>
                </c:pt>
                <c:pt idx="6043">
                  <c:v>3.4454000000000002</c:v>
                </c:pt>
                <c:pt idx="6044">
                  <c:v>3.4454000000000002</c:v>
                </c:pt>
                <c:pt idx="6045">
                  <c:v>3.4454000000000002</c:v>
                </c:pt>
                <c:pt idx="6046">
                  <c:v>3.4364999999999997</c:v>
                </c:pt>
                <c:pt idx="6047">
                  <c:v>3.4492000000000003</c:v>
                </c:pt>
                <c:pt idx="6048">
                  <c:v>3.4419</c:v>
                </c:pt>
                <c:pt idx="6049">
                  <c:v>3.4760000000000004</c:v>
                </c:pt>
                <c:pt idx="6050">
                  <c:v>3.5041000000000002</c:v>
                </c:pt>
                <c:pt idx="6051">
                  <c:v>3.5041000000000002</c:v>
                </c:pt>
                <c:pt idx="6052">
                  <c:v>3.5041000000000002</c:v>
                </c:pt>
                <c:pt idx="6053">
                  <c:v>3.5446</c:v>
                </c:pt>
                <c:pt idx="6054">
                  <c:v>3.5335000000000001</c:v>
                </c:pt>
                <c:pt idx="6055">
                  <c:v>3.5125999999999999</c:v>
                </c:pt>
                <c:pt idx="6056">
                  <c:v>3.5262000000000002</c:v>
                </c:pt>
                <c:pt idx="6057">
                  <c:v>3.5323000000000002</c:v>
                </c:pt>
                <c:pt idx="6058">
                  <c:v>3.5323000000000002</c:v>
                </c:pt>
                <c:pt idx="6059">
                  <c:v>3.5323000000000002</c:v>
                </c:pt>
                <c:pt idx="6060">
                  <c:v>3.5194999999999999</c:v>
                </c:pt>
                <c:pt idx="6061">
                  <c:v>3.5014999999999996</c:v>
                </c:pt>
                <c:pt idx="6062">
                  <c:v>3.4704999999999999</c:v>
                </c:pt>
                <c:pt idx="6063">
                  <c:v>3.4972000000000003</c:v>
                </c:pt>
                <c:pt idx="6064">
                  <c:v>3.4961000000000002</c:v>
                </c:pt>
                <c:pt idx="6065">
                  <c:v>3.4961000000000002</c:v>
                </c:pt>
                <c:pt idx="6066">
                  <c:v>3.4961000000000002</c:v>
                </c:pt>
                <c:pt idx="6067">
                  <c:v>3.5232999999999999</c:v>
                </c:pt>
                <c:pt idx="6068">
                  <c:v>3.5277999999999996</c:v>
                </c:pt>
                <c:pt idx="6069">
                  <c:v>3.5754000000000001</c:v>
                </c:pt>
                <c:pt idx="6070">
                  <c:v>3.6092</c:v>
                </c:pt>
                <c:pt idx="6071">
                  <c:v>3.6217999999999999</c:v>
                </c:pt>
                <c:pt idx="6072">
                  <c:v>3.6217999999999999</c:v>
                </c:pt>
                <c:pt idx="6073">
                  <c:v>3.6217999999999999</c:v>
                </c:pt>
                <c:pt idx="6074">
                  <c:v>3.6458999999999997</c:v>
                </c:pt>
                <c:pt idx="6075">
                  <c:v>3.6587999999999998</c:v>
                </c:pt>
                <c:pt idx="6076">
                  <c:v>3.6642999999999999</c:v>
                </c:pt>
                <c:pt idx="6077">
                  <c:v>3.7141999999999999</c:v>
                </c:pt>
                <c:pt idx="6078">
                  <c:v>3.7285000000000004</c:v>
                </c:pt>
                <c:pt idx="6079">
                  <c:v>3.7285000000000004</c:v>
                </c:pt>
                <c:pt idx="6080">
                  <c:v>3.7285000000000004</c:v>
                </c:pt>
                <c:pt idx="6081">
                  <c:v>3.7133999999999996</c:v>
                </c:pt>
                <c:pt idx="6082">
                  <c:v>3.6932</c:v>
                </c:pt>
                <c:pt idx="6083">
                  <c:v>3.7107999999999999</c:v>
                </c:pt>
                <c:pt idx="6084">
                  <c:v>3.7156000000000002</c:v>
                </c:pt>
                <c:pt idx="6085">
                  <c:v>3.7551999999999999</c:v>
                </c:pt>
                <c:pt idx="6086">
                  <c:v>3.7551999999999999</c:v>
                </c:pt>
                <c:pt idx="6087">
                  <c:v>3.7551999999999999</c:v>
                </c:pt>
                <c:pt idx="6088">
                  <c:v>3.7889999999999997</c:v>
                </c:pt>
                <c:pt idx="6089">
                  <c:v>3.7869999999999999</c:v>
                </c:pt>
                <c:pt idx="6090">
                  <c:v>3.8162000000000003</c:v>
                </c:pt>
                <c:pt idx="6091">
                  <c:v>3.8280000000000003</c:v>
                </c:pt>
                <c:pt idx="6092">
                  <c:v>3.8473000000000002</c:v>
                </c:pt>
                <c:pt idx="6093">
                  <c:v>3.8473000000000002</c:v>
                </c:pt>
                <c:pt idx="6094">
                  <c:v>3.8473000000000002</c:v>
                </c:pt>
                <c:pt idx="6095">
                  <c:v>3.8610000000000002</c:v>
                </c:pt>
                <c:pt idx="6096">
                  <c:v>3.8481000000000001</c:v>
                </c:pt>
                <c:pt idx="6097">
                  <c:v>3.8348</c:v>
                </c:pt>
                <c:pt idx="6098">
                  <c:v>3.8402999999999996</c:v>
                </c:pt>
                <c:pt idx="6099">
                  <c:v>3.8397000000000001</c:v>
                </c:pt>
                <c:pt idx="6100">
                  <c:v>3.8397000000000001</c:v>
                </c:pt>
                <c:pt idx="6101">
                  <c:v>3.8397000000000001</c:v>
                </c:pt>
                <c:pt idx="6102">
                  <c:v>3.8048999999999999</c:v>
                </c:pt>
                <c:pt idx="6103">
                  <c:v>3.8368000000000002</c:v>
                </c:pt>
                <c:pt idx="6104">
                  <c:v>3.8476999999999997</c:v>
                </c:pt>
                <c:pt idx="6105">
                  <c:v>3.8431000000000002</c:v>
                </c:pt>
                <c:pt idx="6106">
                  <c:v>3.8283</c:v>
                </c:pt>
                <c:pt idx="6107">
                  <c:v>3.8283</c:v>
                </c:pt>
                <c:pt idx="6108">
                  <c:v>3.8283</c:v>
                </c:pt>
                <c:pt idx="6109">
                  <c:v>3.7886000000000002</c:v>
                </c:pt>
                <c:pt idx="6110">
                  <c:v>3.8045999999999998</c:v>
                </c:pt>
                <c:pt idx="6111">
                  <c:v>3.8330000000000002</c:v>
                </c:pt>
                <c:pt idx="6112">
                  <c:v>3.7963</c:v>
                </c:pt>
                <c:pt idx="6113">
                  <c:v>3.7666000000000004</c:v>
                </c:pt>
                <c:pt idx="6114">
                  <c:v>3.7666000000000004</c:v>
                </c:pt>
                <c:pt idx="6115">
                  <c:v>3.7666000000000004</c:v>
                </c:pt>
                <c:pt idx="6116">
                  <c:v>3.77</c:v>
                </c:pt>
                <c:pt idx="6117">
                  <c:v>3.7763</c:v>
                </c:pt>
                <c:pt idx="6118">
                  <c:v>3.8167</c:v>
                </c:pt>
                <c:pt idx="6119">
                  <c:v>3.8705000000000003</c:v>
                </c:pt>
                <c:pt idx="6120">
                  <c:v>3.9032</c:v>
                </c:pt>
                <c:pt idx="6121">
                  <c:v>3.9032</c:v>
                </c:pt>
                <c:pt idx="6122">
                  <c:v>3.9032</c:v>
                </c:pt>
                <c:pt idx="6123">
                  <c:v>3.9377999999999997</c:v>
                </c:pt>
                <c:pt idx="6124">
                  <c:v>3.9594</c:v>
                </c:pt>
                <c:pt idx="6125">
                  <c:v>3.9857</c:v>
                </c:pt>
                <c:pt idx="6126">
                  <c:v>4.0369000000000002</c:v>
                </c:pt>
                <c:pt idx="6127">
                  <c:v>4.0788000000000002</c:v>
                </c:pt>
                <c:pt idx="6128">
                  <c:v>4.0788000000000002</c:v>
                </c:pt>
                <c:pt idx="6129">
                  <c:v>4.0788000000000002</c:v>
                </c:pt>
                <c:pt idx="6130">
                  <c:v>4.1048999999999998</c:v>
                </c:pt>
                <c:pt idx="6131">
                  <c:v>4.0872000000000002</c:v>
                </c:pt>
                <c:pt idx="6132">
                  <c:v>4.0781000000000001</c:v>
                </c:pt>
                <c:pt idx="6133">
                  <c:v>4.1161000000000003</c:v>
                </c:pt>
                <c:pt idx="6134">
                  <c:v>4.0964999999999998</c:v>
                </c:pt>
                <c:pt idx="6135">
                  <c:v>4.0964999999999998</c:v>
                </c:pt>
                <c:pt idx="6136">
                  <c:v>4.0964999999999998</c:v>
                </c:pt>
                <c:pt idx="6137">
                  <c:v>4.1110000000000007</c:v>
                </c:pt>
                <c:pt idx="6138">
                  <c:v>4.1005000000000003</c:v>
                </c:pt>
                <c:pt idx="6139">
                  <c:v>4.0894000000000004</c:v>
                </c:pt>
                <c:pt idx="6140">
                  <c:v>4.0072999999999999</c:v>
                </c:pt>
                <c:pt idx="6141">
                  <c:v>4.0068000000000001</c:v>
                </c:pt>
                <c:pt idx="6142">
                  <c:v>4.0068000000000001</c:v>
                </c:pt>
                <c:pt idx="6143">
                  <c:v>4.0068000000000001</c:v>
                </c:pt>
                <c:pt idx="6144">
                  <c:v>4.0097000000000005</c:v>
                </c:pt>
                <c:pt idx="6145">
                  <c:v>4.0708000000000002</c:v>
                </c:pt>
                <c:pt idx="6146">
                  <c:v>4.0879000000000003</c:v>
                </c:pt>
                <c:pt idx="6147">
                  <c:v>4.0988999999999995</c:v>
                </c:pt>
                <c:pt idx="6148">
                  <c:v>4.0911</c:v>
                </c:pt>
                <c:pt idx="6149">
                  <c:v>4.0911</c:v>
                </c:pt>
                <c:pt idx="6150">
                  <c:v>4.0911</c:v>
                </c:pt>
                <c:pt idx="6151">
                  <c:v>4.1549000000000005</c:v>
                </c:pt>
                <c:pt idx="6152">
                  <c:v>4.1748000000000003</c:v>
                </c:pt>
                <c:pt idx="6153">
                  <c:v>4.1757999999999997</c:v>
                </c:pt>
                <c:pt idx="6154">
                  <c:v>4.1376999999999997</c:v>
                </c:pt>
                <c:pt idx="6155">
                  <c:v>4.1646999999999998</c:v>
                </c:pt>
                <c:pt idx="6156">
                  <c:v>4.1646999999999998</c:v>
                </c:pt>
                <c:pt idx="6157">
                  <c:v>4.1646999999999998</c:v>
                </c:pt>
                <c:pt idx="6158">
                  <c:v>4.1410999999999998</c:v>
                </c:pt>
                <c:pt idx="6159">
                  <c:v>4.0964</c:v>
                </c:pt>
                <c:pt idx="6160">
                  <c:v>4.1250999999999998</c:v>
                </c:pt>
                <c:pt idx="6161">
                  <c:v>4.1760000000000002</c:v>
                </c:pt>
                <c:pt idx="6162">
                  <c:v>4.1767000000000003</c:v>
                </c:pt>
                <c:pt idx="6163">
                  <c:v>4.1767000000000003</c:v>
                </c:pt>
                <c:pt idx="6164">
                  <c:v>4.1767000000000003</c:v>
                </c:pt>
                <c:pt idx="6165">
                  <c:v>4.1029999999999998</c:v>
                </c:pt>
                <c:pt idx="6166">
                  <c:v>4.1076999999999995</c:v>
                </c:pt>
                <c:pt idx="6167">
                  <c:v>4.0427</c:v>
                </c:pt>
                <c:pt idx="6168">
                  <c:v>4.0114999999999998</c:v>
                </c:pt>
                <c:pt idx="6169">
                  <c:v>4.0372000000000003</c:v>
                </c:pt>
                <c:pt idx="6170">
                  <c:v>4.0372000000000003</c:v>
                </c:pt>
                <c:pt idx="6171">
                  <c:v>4.0372000000000003</c:v>
                </c:pt>
                <c:pt idx="6172">
                  <c:v>4.0104000000000006</c:v>
                </c:pt>
                <c:pt idx="6173">
                  <c:v>4.0549999999999997</c:v>
                </c:pt>
                <c:pt idx="6174">
                  <c:v>4.0889999999999995</c:v>
                </c:pt>
                <c:pt idx="6175">
                  <c:v>4.0862999999999996</c:v>
                </c:pt>
                <c:pt idx="6176">
                  <c:v>4.1333000000000002</c:v>
                </c:pt>
                <c:pt idx="6177">
                  <c:v>4.1333000000000002</c:v>
                </c:pt>
                <c:pt idx="6178">
                  <c:v>4.1333000000000002</c:v>
                </c:pt>
                <c:pt idx="6179">
                  <c:v>4.2129000000000003</c:v>
                </c:pt>
                <c:pt idx="6180">
                  <c:v>4.2267999999999999</c:v>
                </c:pt>
                <c:pt idx="6181">
                  <c:v>4.2364999999999995</c:v>
                </c:pt>
                <c:pt idx="6182">
                  <c:v>4.2119</c:v>
                </c:pt>
                <c:pt idx="6183">
                  <c:v>4.1967999999999996</c:v>
                </c:pt>
                <c:pt idx="6184">
                  <c:v>4.1967999999999996</c:v>
                </c:pt>
                <c:pt idx="6185">
                  <c:v>4.1967999999999996</c:v>
                </c:pt>
                <c:pt idx="6186">
                  <c:v>4.1873000000000005</c:v>
                </c:pt>
                <c:pt idx="6187">
                  <c:v>4.2309999999999999</c:v>
                </c:pt>
                <c:pt idx="6188">
                  <c:v>4.2176999999999998</c:v>
                </c:pt>
                <c:pt idx="6189">
                  <c:v>4.2351000000000001</c:v>
                </c:pt>
                <c:pt idx="6190">
                  <c:v>4.2637</c:v>
                </c:pt>
                <c:pt idx="6191">
                  <c:v>4.2637</c:v>
                </c:pt>
                <c:pt idx="6192">
                  <c:v>4.2637</c:v>
                </c:pt>
                <c:pt idx="6193">
                  <c:v>4.2960000000000003</c:v>
                </c:pt>
                <c:pt idx="6194">
                  <c:v>4.2565</c:v>
                </c:pt>
                <c:pt idx="6195">
                  <c:v>4.2197000000000005</c:v>
                </c:pt>
                <c:pt idx="6196">
                  <c:v>4.2577999999999996</c:v>
                </c:pt>
                <c:pt idx="6197">
                  <c:v>4.2775999999999996</c:v>
                </c:pt>
                <c:pt idx="6198">
                  <c:v>4.2775999999999996</c:v>
                </c:pt>
                <c:pt idx="6199">
                  <c:v>4.2775999999999996</c:v>
                </c:pt>
                <c:pt idx="6200">
                  <c:v>4.3056999999999999</c:v>
                </c:pt>
                <c:pt idx="6201">
                  <c:v>4.3064</c:v>
                </c:pt>
                <c:pt idx="6202">
                  <c:v>4.3236999999999997</c:v>
                </c:pt>
                <c:pt idx="6203">
                  <c:v>4.3243</c:v>
                </c:pt>
                <c:pt idx="6204">
                  <c:v>4.3336000000000006</c:v>
                </c:pt>
                <c:pt idx="6205">
                  <c:v>4.3336000000000006</c:v>
                </c:pt>
                <c:pt idx="6206">
                  <c:v>4.3336000000000006</c:v>
                </c:pt>
                <c:pt idx="6207">
                  <c:v>4.3630000000000004</c:v>
                </c:pt>
                <c:pt idx="6208">
                  <c:v>4.4162999999999997</c:v>
                </c:pt>
                <c:pt idx="6209">
                  <c:v>4.4277999999999995</c:v>
                </c:pt>
                <c:pt idx="6210">
                  <c:v>4.4314</c:v>
                </c:pt>
                <c:pt idx="6211">
                  <c:v>4.5069999999999997</c:v>
                </c:pt>
                <c:pt idx="6212">
                  <c:v>4.5069999999999997</c:v>
                </c:pt>
                <c:pt idx="6213">
                  <c:v>4.5069999999999997</c:v>
                </c:pt>
                <c:pt idx="6214">
                  <c:v>4.6229000000000005</c:v>
                </c:pt>
                <c:pt idx="6215">
                  <c:v>4.6094999999999997</c:v>
                </c:pt>
                <c:pt idx="6216">
                  <c:v>4.5983999999999998</c:v>
                </c:pt>
                <c:pt idx="6217">
                  <c:v>4.6185999999999998</c:v>
                </c:pt>
                <c:pt idx="6218">
                  <c:v>4.6806999999999999</c:v>
                </c:pt>
                <c:pt idx="6219">
                  <c:v>4.6806999999999999</c:v>
                </c:pt>
                <c:pt idx="6220">
                  <c:v>4.6806999999999999</c:v>
                </c:pt>
                <c:pt idx="6221">
                  <c:v>4.6736000000000004</c:v>
                </c:pt>
                <c:pt idx="6222">
                  <c:v>4.6766000000000005</c:v>
                </c:pt>
                <c:pt idx="6223">
                  <c:v>4.6413000000000002</c:v>
                </c:pt>
                <c:pt idx="6224">
                  <c:v>4.5875000000000004</c:v>
                </c:pt>
                <c:pt idx="6225">
                  <c:v>4.5911</c:v>
                </c:pt>
                <c:pt idx="6226">
                  <c:v>4.5911</c:v>
                </c:pt>
                <c:pt idx="6227">
                  <c:v>4.5911</c:v>
                </c:pt>
                <c:pt idx="6228">
                  <c:v>4.6246</c:v>
                </c:pt>
                <c:pt idx="6229">
                  <c:v>4.6707000000000001</c:v>
                </c:pt>
                <c:pt idx="6230">
                  <c:v>4.6547000000000001</c:v>
                </c:pt>
                <c:pt idx="6231">
                  <c:v>4.6563999999999997</c:v>
                </c:pt>
                <c:pt idx="6232">
                  <c:v>4.6789999999999994</c:v>
                </c:pt>
                <c:pt idx="6233">
                  <c:v>4.6789999999999994</c:v>
                </c:pt>
                <c:pt idx="6234">
                  <c:v>4.6789999999999994</c:v>
                </c:pt>
                <c:pt idx="6235">
                  <c:v>4.6977000000000002</c:v>
                </c:pt>
                <c:pt idx="6236">
                  <c:v>4.7144000000000004</c:v>
                </c:pt>
                <c:pt idx="6237">
                  <c:v>4.6883999999999997</c:v>
                </c:pt>
                <c:pt idx="6238">
                  <c:v>4.5922999999999998</c:v>
                </c:pt>
                <c:pt idx="6239">
                  <c:v>4.5719000000000003</c:v>
                </c:pt>
                <c:pt idx="6240">
                  <c:v>4.5719000000000003</c:v>
                </c:pt>
                <c:pt idx="6241">
                  <c:v>4.5719000000000003</c:v>
                </c:pt>
                <c:pt idx="6242">
                  <c:v>4.5675999999999997</c:v>
                </c:pt>
                <c:pt idx="6243">
                  <c:v>4.5728</c:v>
                </c:pt>
                <c:pt idx="6244">
                  <c:v>4.5568</c:v>
                </c:pt>
                <c:pt idx="6245">
                  <c:v>4.5363999999999995</c:v>
                </c:pt>
                <c:pt idx="6246">
                  <c:v>4.5998000000000001</c:v>
                </c:pt>
                <c:pt idx="6247">
                  <c:v>4.5998000000000001</c:v>
                </c:pt>
                <c:pt idx="6248">
                  <c:v>4.5998000000000001</c:v>
                </c:pt>
                <c:pt idx="6249">
                  <c:v>4.6795</c:v>
                </c:pt>
                <c:pt idx="6250">
                  <c:v>4.6894999999999998</c:v>
                </c:pt>
                <c:pt idx="6251">
                  <c:v>4.7207999999999997</c:v>
                </c:pt>
                <c:pt idx="6252">
                  <c:v>4.7717000000000001</c:v>
                </c:pt>
                <c:pt idx="6253">
                  <c:v>4.8005000000000004</c:v>
                </c:pt>
                <c:pt idx="6254">
                  <c:v>4.8005000000000004</c:v>
                </c:pt>
                <c:pt idx="6255">
                  <c:v>4.8005000000000004</c:v>
                </c:pt>
                <c:pt idx="6256">
                  <c:v>4.7962999999999996</c:v>
                </c:pt>
                <c:pt idx="6257">
                  <c:v>4.8369</c:v>
                </c:pt>
                <c:pt idx="6258">
                  <c:v>4.8319000000000001</c:v>
                </c:pt>
                <c:pt idx="6259">
                  <c:v>4.7854000000000001</c:v>
                </c:pt>
                <c:pt idx="6260">
                  <c:v>4.7548000000000004</c:v>
                </c:pt>
                <c:pt idx="6261">
                  <c:v>4.7548000000000004</c:v>
                </c:pt>
                <c:pt idx="6262">
                  <c:v>4.7548000000000004</c:v>
                </c:pt>
                <c:pt idx="6263">
                  <c:v>4.7337999999999996</c:v>
                </c:pt>
                <c:pt idx="6264">
                  <c:v>4.7043999999999997</c:v>
                </c:pt>
                <c:pt idx="6265">
                  <c:v>4.7096</c:v>
                </c:pt>
                <c:pt idx="6266">
                  <c:v>4.726</c:v>
                </c:pt>
                <c:pt idx="6267">
                  <c:v>4.7773000000000003</c:v>
                </c:pt>
                <c:pt idx="6268">
                  <c:v>4.7773000000000003</c:v>
                </c:pt>
                <c:pt idx="6269">
                  <c:v>4.7773000000000003</c:v>
                </c:pt>
                <c:pt idx="6270">
                  <c:v>4.8527999999999993</c:v>
                </c:pt>
                <c:pt idx="6271">
                  <c:v>4.8837000000000002</c:v>
                </c:pt>
                <c:pt idx="6272">
                  <c:v>4.8241000000000005</c:v>
                </c:pt>
                <c:pt idx="6273">
                  <c:v>4.8544999999999998</c:v>
                </c:pt>
                <c:pt idx="6274">
                  <c:v>4.8830999999999998</c:v>
                </c:pt>
                <c:pt idx="6275">
                  <c:v>4.8830999999999998</c:v>
                </c:pt>
                <c:pt idx="6276">
                  <c:v>4.8830999999999998</c:v>
                </c:pt>
                <c:pt idx="6277">
                  <c:v>4.8631000000000002</c:v>
                </c:pt>
                <c:pt idx="6278">
                  <c:v>4.8525</c:v>
                </c:pt>
                <c:pt idx="6279">
                  <c:v>4.7633999999999999</c:v>
                </c:pt>
                <c:pt idx="6280">
                  <c:v>4.6933999999999996</c:v>
                </c:pt>
                <c:pt idx="6281">
                  <c:v>4.6680000000000001</c:v>
                </c:pt>
                <c:pt idx="6282">
                  <c:v>4.6680000000000001</c:v>
                </c:pt>
                <c:pt idx="6283">
                  <c:v>4.6680000000000001</c:v>
                </c:pt>
                <c:pt idx="6284">
                  <c:v>4.6425000000000001</c:v>
                </c:pt>
                <c:pt idx="6285">
                  <c:v>4.6456999999999997</c:v>
                </c:pt>
                <c:pt idx="6286">
                  <c:v>4.7001999999999997</c:v>
                </c:pt>
                <c:pt idx="6287">
                  <c:v>4.7463999999999995</c:v>
                </c:pt>
                <c:pt idx="6288">
                  <c:v>4.7681000000000004</c:v>
                </c:pt>
                <c:pt idx="6289">
                  <c:v>4.7681000000000004</c:v>
                </c:pt>
                <c:pt idx="6290">
                  <c:v>4.7681000000000004</c:v>
                </c:pt>
                <c:pt idx="6291">
                  <c:v>4.6837</c:v>
                </c:pt>
                <c:pt idx="6292">
                  <c:v>4.6532</c:v>
                </c:pt>
                <c:pt idx="6293">
                  <c:v>4.6520999999999999</c:v>
                </c:pt>
                <c:pt idx="6294">
                  <c:v>4.6330999999999998</c:v>
                </c:pt>
                <c:pt idx="6295">
                  <c:v>4.6662999999999997</c:v>
                </c:pt>
                <c:pt idx="6296">
                  <c:v>4.6662999999999997</c:v>
                </c:pt>
                <c:pt idx="6297">
                  <c:v>4.6662999999999997</c:v>
                </c:pt>
                <c:pt idx="6298">
                  <c:v>4.7300000000000004</c:v>
                </c:pt>
                <c:pt idx="6299">
                  <c:v>4.7644000000000002</c:v>
                </c:pt>
                <c:pt idx="6300">
                  <c:v>4.8205999999999998</c:v>
                </c:pt>
                <c:pt idx="6301">
                  <c:v>4.8533999999999997</c:v>
                </c:pt>
                <c:pt idx="6302">
                  <c:v>4.8701999999999996</c:v>
                </c:pt>
                <c:pt idx="6303">
                  <c:v>4.8701999999999996</c:v>
                </c:pt>
                <c:pt idx="6304">
                  <c:v>4.8701999999999996</c:v>
                </c:pt>
                <c:pt idx="6305">
                  <c:v>4.9043999999999999</c:v>
                </c:pt>
                <c:pt idx="6306">
                  <c:v>4.9308999999999994</c:v>
                </c:pt>
                <c:pt idx="6307">
                  <c:v>4.9482999999999997</c:v>
                </c:pt>
                <c:pt idx="6308">
                  <c:v>4.9586000000000006</c:v>
                </c:pt>
                <c:pt idx="6309">
                  <c:v>4.9389000000000003</c:v>
                </c:pt>
                <c:pt idx="6310">
                  <c:v>4.9389000000000003</c:v>
                </c:pt>
                <c:pt idx="6311">
                  <c:v>4.9389000000000003</c:v>
                </c:pt>
                <c:pt idx="6312">
                  <c:v>4.9725999999999999</c:v>
                </c:pt>
                <c:pt idx="6313">
                  <c:v>4.9443999999999999</c:v>
                </c:pt>
                <c:pt idx="6314">
                  <c:v>4.8739999999999997</c:v>
                </c:pt>
                <c:pt idx="6315">
                  <c:v>4.835</c:v>
                </c:pt>
                <c:pt idx="6316">
                  <c:v>4.8235000000000001</c:v>
                </c:pt>
                <c:pt idx="6317">
                  <c:v>4.8235000000000001</c:v>
                </c:pt>
                <c:pt idx="6318">
                  <c:v>4.8235000000000001</c:v>
                </c:pt>
                <c:pt idx="6319">
                  <c:v>4.8157999999999994</c:v>
                </c:pt>
                <c:pt idx="6320">
                  <c:v>4.8216000000000001</c:v>
                </c:pt>
                <c:pt idx="6321">
                  <c:v>4.7690000000000001</c:v>
                </c:pt>
                <c:pt idx="6322">
                  <c:v>4.7281000000000004</c:v>
                </c:pt>
                <c:pt idx="6323">
                  <c:v>4.7823000000000002</c:v>
                </c:pt>
                <c:pt idx="6324">
                  <c:v>4.7823000000000002</c:v>
                </c:pt>
                <c:pt idx="6325">
                  <c:v>4.7823000000000002</c:v>
                </c:pt>
                <c:pt idx="6326">
                  <c:v>4.7438000000000002</c:v>
                </c:pt>
                <c:pt idx="6327">
                  <c:v>4.7137000000000002</c:v>
                </c:pt>
                <c:pt idx="6328">
                  <c:v>4.6316000000000006</c:v>
                </c:pt>
                <c:pt idx="6329">
                  <c:v>4.4988000000000001</c:v>
                </c:pt>
                <c:pt idx="6330">
                  <c:v>4.4130000000000003</c:v>
                </c:pt>
                <c:pt idx="6331">
                  <c:v>4.4130000000000003</c:v>
                </c:pt>
                <c:pt idx="6332">
                  <c:v>4.4130000000000003</c:v>
                </c:pt>
                <c:pt idx="6333">
                  <c:v>4.4068000000000005</c:v>
                </c:pt>
                <c:pt idx="6334">
                  <c:v>4.4748999999999999</c:v>
                </c:pt>
                <c:pt idx="6335">
                  <c:v>4.4612999999999996</c:v>
                </c:pt>
                <c:pt idx="6336">
                  <c:v>4.3879999999999999</c:v>
                </c:pt>
                <c:pt idx="6337">
                  <c:v>4.3351999999999995</c:v>
                </c:pt>
                <c:pt idx="6338">
                  <c:v>4.3351999999999995</c:v>
                </c:pt>
                <c:pt idx="6339">
                  <c:v>4.3351999999999995</c:v>
                </c:pt>
                <c:pt idx="6340">
                  <c:v>4.1297000000000006</c:v>
                </c:pt>
                <c:pt idx="6341">
                  <c:v>4.1585000000000001</c:v>
                </c:pt>
                <c:pt idx="6342">
                  <c:v>4.2186000000000003</c:v>
                </c:pt>
                <c:pt idx="6343">
                  <c:v>4.1696</c:v>
                </c:pt>
                <c:pt idx="6344">
                  <c:v>4.0914000000000001</c:v>
                </c:pt>
                <c:pt idx="6345">
                  <c:v>4.0914000000000001</c:v>
                </c:pt>
                <c:pt idx="6346">
                  <c:v>4.0914000000000001</c:v>
                </c:pt>
                <c:pt idx="6347">
                  <c:v>3.9593000000000003</c:v>
                </c:pt>
                <c:pt idx="6348">
                  <c:v>4.0282</c:v>
                </c:pt>
                <c:pt idx="6349">
                  <c:v>4.1950000000000003</c:v>
                </c:pt>
                <c:pt idx="6350">
                  <c:v>4.1424000000000003</c:v>
                </c:pt>
                <c:pt idx="6351">
                  <c:v>4.1941000000000006</c:v>
                </c:pt>
                <c:pt idx="6352">
                  <c:v>4.1941000000000006</c:v>
                </c:pt>
                <c:pt idx="6353">
                  <c:v>4.1941000000000006</c:v>
                </c:pt>
                <c:pt idx="6354">
                  <c:v>4.2320000000000002</c:v>
                </c:pt>
                <c:pt idx="6355">
                  <c:v>4.2251000000000003</c:v>
                </c:pt>
                <c:pt idx="6356">
                  <c:v>4.2618999999999998</c:v>
                </c:pt>
                <c:pt idx="6357">
                  <c:v>4.3311000000000002</c:v>
                </c:pt>
                <c:pt idx="6358">
                  <c:v>4.3413000000000004</c:v>
                </c:pt>
                <c:pt idx="6359">
                  <c:v>4.3413000000000004</c:v>
                </c:pt>
                <c:pt idx="6360">
                  <c:v>4.3413000000000004</c:v>
                </c:pt>
                <c:pt idx="6361">
                  <c:v>4.3125999999999998</c:v>
                </c:pt>
                <c:pt idx="6362">
                  <c:v>4.3166000000000002</c:v>
                </c:pt>
                <c:pt idx="6363">
                  <c:v>4.3003</c:v>
                </c:pt>
                <c:pt idx="6364">
                  <c:v>4.202</c:v>
                </c:pt>
                <c:pt idx="6365">
                  <c:v>4.2233000000000001</c:v>
                </c:pt>
                <c:pt idx="6366">
                  <c:v>4.2233000000000001</c:v>
                </c:pt>
                <c:pt idx="6367">
                  <c:v>4.2233000000000001</c:v>
                </c:pt>
                <c:pt idx="6368">
                  <c:v>4.3471000000000002</c:v>
                </c:pt>
                <c:pt idx="6369">
                  <c:v>4.3455000000000004</c:v>
                </c:pt>
                <c:pt idx="6370">
                  <c:v>4.3033000000000001</c:v>
                </c:pt>
                <c:pt idx="6371">
                  <c:v>4.2668999999999997</c:v>
                </c:pt>
                <c:pt idx="6372">
                  <c:v>4.1924000000000001</c:v>
                </c:pt>
                <c:pt idx="6373">
                  <c:v>4.1924000000000001</c:v>
                </c:pt>
                <c:pt idx="6374">
                  <c:v>4.1924000000000001</c:v>
                </c:pt>
                <c:pt idx="6375">
                  <c:v>4.1217000000000006</c:v>
                </c:pt>
                <c:pt idx="6376">
                  <c:v>4.1505000000000001</c:v>
                </c:pt>
                <c:pt idx="6377">
                  <c:v>4.1491000000000007</c:v>
                </c:pt>
                <c:pt idx="6378">
                  <c:v>4.1871</c:v>
                </c:pt>
                <c:pt idx="6379">
                  <c:v>4.1714000000000002</c:v>
                </c:pt>
                <c:pt idx="6380">
                  <c:v>4.1714000000000002</c:v>
                </c:pt>
                <c:pt idx="6381">
                  <c:v>4.1714000000000002</c:v>
                </c:pt>
                <c:pt idx="6382">
                  <c:v>4.1928000000000001</c:v>
                </c:pt>
                <c:pt idx="6383">
                  <c:v>4.1753</c:v>
                </c:pt>
                <c:pt idx="6384">
                  <c:v>4.2026000000000003</c:v>
                </c:pt>
                <c:pt idx="6385">
                  <c:v>4.2776999999999994</c:v>
                </c:pt>
                <c:pt idx="6386">
                  <c:v>4.3117000000000001</c:v>
                </c:pt>
                <c:pt idx="6387">
                  <c:v>4.3117000000000001</c:v>
                </c:pt>
                <c:pt idx="6388">
                  <c:v>4.3117000000000001</c:v>
                </c:pt>
                <c:pt idx="6389">
                  <c:v>4.2873999999999999</c:v>
                </c:pt>
                <c:pt idx="6390">
                  <c:v>4.2814999999999994</c:v>
                </c:pt>
                <c:pt idx="6391">
                  <c:v>4.3220000000000001</c:v>
                </c:pt>
                <c:pt idx="6392">
                  <c:v>4.3311000000000002</c:v>
                </c:pt>
                <c:pt idx="6393">
                  <c:v>4.2997000000000005</c:v>
                </c:pt>
                <c:pt idx="6394">
                  <c:v>4.2997000000000005</c:v>
                </c:pt>
                <c:pt idx="6395">
                  <c:v>4.2997000000000005</c:v>
                </c:pt>
                <c:pt idx="6396">
                  <c:v>4.2953999999999999</c:v>
                </c:pt>
                <c:pt idx="6397">
                  <c:v>4.2934000000000001</c:v>
                </c:pt>
                <c:pt idx="6398">
                  <c:v>4.3192000000000004</c:v>
                </c:pt>
                <c:pt idx="6399">
                  <c:v>4.2705000000000002</c:v>
                </c:pt>
                <c:pt idx="6400">
                  <c:v>4.2925000000000004</c:v>
                </c:pt>
                <c:pt idx="6401">
                  <c:v>4.2925000000000004</c:v>
                </c:pt>
                <c:pt idx="6402">
                  <c:v>4.2925000000000004</c:v>
                </c:pt>
                <c:pt idx="6403">
                  <c:v>4.3000999999999996</c:v>
                </c:pt>
                <c:pt idx="6404">
                  <c:v>4.3033999999999999</c:v>
                </c:pt>
                <c:pt idx="6405">
                  <c:v>4.2637999999999998</c:v>
                </c:pt>
                <c:pt idx="6406">
                  <c:v>4.2476000000000003</c:v>
                </c:pt>
                <c:pt idx="6407">
                  <c:v>4.2858000000000001</c:v>
                </c:pt>
                <c:pt idx="6408">
                  <c:v>4.2858000000000001</c:v>
                </c:pt>
                <c:pt idx="6409">
                  <c:v>4.2858000000000001</c:v>
                </c:pt>
                <c:pt idx="6410">
                  <c:v>4.3044000000000002</c:v>
                </c:pt>
                <c:pt idx="6411">
                  <c:v>4.2645999999999997</c:v>
                </c:pt>
                <c:pt idx="6412">
                  <c:v>4.2810000000000006</c:v>
                </c:pt>
                <c:pt idx="6413">
                  <c:v>4.2374000000000001</c:v>
                </c:pt>
                <c:pt idx="6414">
                  <c:v>4.2141000000000002</c:v>
                </c:pt>
                <c:pt idx="6415">
                  <c:v>4.2141000000000002</c:v>
                </c:pt>
                <c:pt idx="6416">
                  <c:v>4.2141000000000002</c:v>
                </c:pt>
                <c:pt idx="6417">
                  <c:v>4.1851000000000003</c:v>
                </c:pt>
                <c:pt idx="6418">
                  <c:v>4.1981000000000002</c:v>
                </c:pt>
                <c:pt idx="6419">
                  <c:v>4.1989999999999998</c:v>
                </c:pt>
                <c:pt idx="6420">
                  <c:v>4.1902999999999997</c:v>
                </c:pt>
                <c:pt idx="6421">
                  <c:v>4.2313999999999998</c:v>
                </c:pt>
                <c:pt idx="6422">
                  <c:v>4.2313999999999998</c:v>
                </c:pt>
                <c:pt idx="6423">
                  <c:v>4.2313999999999998</c:v>
                </c:pt>
                <c:pt idx="6424">
                  <c:v>4.2089999999999996</c:v>
                </c:pt>
                <c:pt idx="6425">
                  <c:v>4.2181999999999995</c:v>
                </c:pt>
                <c:pt idx="6426">
                  <c:v>4.2063999999999995</c:v>
                </c:pt>
                <c:pt idx="6427">
                  <c:v>4.2385999999999999</c:v>
                </c:pt>
                <c:pt idx="6428">
                  <c:v>4.2127999999999997</c:v>
                </c:pt>
                <c:pt idx="6429">
                  <c:v>4.2127999999999997</c:v>
                </c:pt>
                <c:pt idx="6430">
                  <c:v>4.2127999999999997</c:v>
                </c:pt>
                <c:pt idx="6431">
                  <c:v>4.2247000000000003</c:v>
                </c:pt>
                <c:pt idx="6432">
                  <c:v>4.2313000000000001</c:v>
                </c:pt>
                <c:pt idx="6433">
                  <c:v>4.1924999999999999</c:v>
                </c:pt>
                <c:pt idx="6434">
                  <c:v>4.2060000000000004</c:v>
                </c:pt>
                <c:pt idx="6435">
                  <c:v>4.2179000000000002</c:v>
                </c:pt>
                <c:pt idx="6436">
                  <c:v>4.2179000000000002</c:v>
                </c:pt>
                <c:pt idx="6437">
                  <c:v>4.2179000000000002</c:v>
                </c:pt>
                <c:pt idx="6438">
                  <c:v>4.2214999999999998</c:v>
                </c:pt>
                <c:pt idx="6439">
                  <c:v>4.2401999999999997</c:v>
                </c:pt>
                <c:pt idx="6440">
                  <c:v>4.2583000000000002</c:v>
                </c:pt>
                <c:pt idx="6441">
                  <c:v>4.3205</c:v>
                </c:pt>
                <c:pt idx="6442">
                  <c:v>4.3220000000000001</c:v>
                </c:pt>
                <c:pt idx="6443">
                  <c:v>4.3220000000000001</c:v>
                </c:pt>
                <c:pt idx="6444">
                  <c:v>4.3220000000000001</c:v>
                </c:pt>
                <c:pt idx="6445">
                  <c:v>4.3159999999999998</c:v>
                </c:pt>
                <c:pt idx="6446">
                  <c:v>4.3194999999999997</c:v>
                </c:pt>
                <c:pt idx="6447">
                  <c:v>4.3389999999999995</c:v>
                </c:pt>
                <c:pt idx="6448">
                  <c:v>4.3758999999999997</c:v>
                </c:pt>
                <c:pt idx="6449">
                  <c:v>4.3811999999999998</c:v>
                </c:pt>
                <c:pt idx="6450">
                  <c:v>4.3811999999999998</c:v>
                </c:pt>
                <c:pt idx="6451">
                  <c:v>4.3811999999999998</c:v>
                </c:pt>
                <c:pt idx="6452">
                  <c:v>4.3883999999999999</c:v>
                </c:pt>
                <c:pt idx="6453">
                  <c:v>4.3975</c:v>
                </c:pt>
                <c:pt idx="6454">
                  <c:v>4.4338999999999995</c:v>
                </c:pt>
                <c:pt idx="6455">
                  <c:v>4.4546999999999999</c:v>
                </c:pt>
                <c:pt idx="6456">
                  <c:v>4.4245999999999999</c:v>
                </c:pt>
                <c:pt idx="6457">
                  <c:v>4.4245999999999999</c:v>
                </c:pt>
                <c:pt idx="6458">
                  <c:v>4.4245999999999999</c:v>
                </c:pt>
                <c:pt idx="6459">
                  <c:v>4.4458000000000002</c:v>
                </c:pt>
                <c:pt idx="6460">
                  <c:v>4.4493999999999998</c:v>
                </c:pt>
                <c:pt idx="6461">
                  <c:v>4.4562999999999997</c:v>
                </c:pt>
                <c:pt idx="6462">
                  <c:v>4.4639999999999995</c:v>
                </c:pt>
                <c:pt idx="6463">
                  <c:v>4.5056000000000003</c:v>
                </c:pt>
                <c:pt idx="6464">
                  <c:v>4.5056000000000003</c:v>
                </c:pt>
                <c:pt idx="6465">
                  <c:v>4.5056000000000003</c:v>
                </c:pt>
                <c:pt idx="6466">
                  <c:v>4.5431999999999997</c:v>
                </c:pt>
                <c:pt idx="6467">
                  <c:v>4.5766999999999998</c:v>
                </c:pt>
                <c:pt idx="6468">
                  <c:v>4.5598999999999998</c:v>
                </c:pt>
                <c:pt idx="6469">
                  <c:v>4.6017000000000001</c:v>
                </c:pt>
                <c:pt idx="6470">
                  <c:v>4.6067999999999998</c:v>
                </c:pt>
                <c:pt idx="6471">
                  <c:v>4.6067999999999998</c:v>
                </c:pt>
                <c:pt idx="6472">
                  <c:v>4.6067999999999998</c:v>
                </c:pt>
                <c:pt idx="6473">
                  <c:v>4.6350999999999996</c:v>
                </c:pt>
                <c:pt idx="6474">
                  <c:v>4.6657000000000002</c:v>
                </c:pt>
                <c:pt idx="6475">
                  <c:v>4.6268000000000002</c:v>
                </c:pt>
                <c:pt idx="6476">
                  <c:v>4.6207000000000003</c:v>
                </c:pt>
                <c:pt idx="6477">
                  <c:v>4.6128999999999998</c:v>
                </c:pt>
                <c:pt idx="6478">
                  <c:v>4.6128999999999998</c:v>
                </c:pt>
                <c:pt idx="6479">
                  <c:v>4.6128999999999998</c:v>
                </c:pt>
                <c:pt idx="6480">
                  <c:v>4.5908999999999995</c:v>
                </c:pt>
                <c:pt idx="6481">
                  <c:v>4.6050000000000004</c:v>
                </c:pt>
                <c:pt idx="6482">
                  <c:v>4.6173999999999999</c:v>
                </c:pt>
                <c:pt idx="6483">
                  <c:v>4.6414999999999997</c:v>
                </c:pt>
                <c:pt idx="6484">
                  <c:v>4.7054999999999998</c:v>
                </c:pt>
                <c:pt idx="6485">
                  <c:v>4.7054999999999998</c:v>
                </c:pt>
                <c:pt idx="6486">
                  <c:v>4.7054999999999998</c:v>
                </c:pt>
                <c:pt idx="6487">
                  <c:v>4.8039999999999994</c:v>
                </c:pt>
                <c:pt idx="6488">
                  <c:v>4.8026</c:v>
                </c:pt>
                <c:pt idx="6489">
                  <c:v>4.8039999999999994</c:v>
                </c:pt>
                <c:pt idx="6490">
                  <c:v>4.8148999999999997</c:v>
                </c:pt>
                <c:pt idx="6491">
                  <c:v>4.8170000000000002</c:v>
                </c:pt>
                <c:pt idx="6492">
                  <c:v>4.8170000000000002</c:v>
                </c:pt>
                <c:pt idx="6493">
                  <c:v>4.8170000000000002</c:v>
                </c:pt>
                <c:pt idx="6494">
                  <c:v>4.8007999999999997</c:v>
                </c:pt>
                <c:pt idx="6495">
                  <c:v>4.7191999999999998</c:v>
                </c:pt>
                <c:pt idx="6496">
                  <c:v>4.6761999999999997</c:v>
                </c:pt>
                <c:pt idx="6497">
                  <c:v>4.6457999999999995</c:v>
                </c:pt>
                <c:pt idx="6498">
                  <c:v>4.6645000000000003</c:v>
                </c:pt>
                <c:pt idx="6499">
                  <c:v>4.6645000000000003</c:v>
                </c:pt>
                <c:pt idx="6500">
                  <c:v>4.6645000000000003</c:v>
                </c:pt>
                <c:pt idx="6501">
                  <c:v>4.6722999999999999</c:v>
                </c:pt>
                <c:pt idx="6502">
                  <c:v>4.6945999999999994</c:v>
                </c:pt>
                <c:pt idx="6503">
                  <c:v>4.6337999999999999</c:v>
                </c:pt>
                <c:pt idx="6504">
                  <c:v>4.6596000000000002</c:v>
                </c:pt>
                <c:pt idx="6505">
                  <c:v>4.6814999999999998</c:v>
                </c:pt>
                <c:pt idx="6506">
                  <c:v>4.6814999999999998</c:v>
                </c:pt>
                <c:pt idx="6507">
                  <c:v>4.6814999999999998</c:v>
                </c:pt>
                <c:pt idx="6508">
                  <c:v>4.6437999999999997</c:v>
                </c:pt>
                <c:pt idx="6509">
                  <c:v>4.6598000000000006</c:v>
                </c:pt>
                <c:pt idx="6510">
                  <c:v>4.6974</c:v>
                </c:pt>
                <c:pt idx="6511">
                  <c:v>4.7245999999999997</c:v>
                </c:pt>
                <c:pt idx="6512">
                  <c:v>4.7427000000000001</c:v>
                </c:pt>
                <c:pt idx="6513">
                  <c:v>4.7427000000000001</c:v>
                </c:pt>
                <c:pt idx="6514">
                  <c:v>4.7427000000000001</c:v>
                </c:pt>
                <c:pt idx="6515">
                  <c:v>4.7587000000000002</c:v>
                </c:pt>
                <c:pt idx="6516">
                  <c:v>4.79</c:v>
                </c:pt>
                <c:pt idx="6517">
                  <c:v>4.8575999999999997</c:v>
                </c:pt>
                <c:pt idx="6518">
                  <c:v>4.8663999999999996</c:v>
                </c:pt>
                <c:pt idx="6519">
                  <c:v>4.9035000000000002</c:v>
                </c:pt>
                <c:pt idx="6520">
                  <c:v>4.9035000000000002</c:v>
                </c:pt>
                <c:pt idx="6521">
                  <c:v>4.9035000000000002</c:v>
                </c:pt>
                <c:pt idx="6522">
                  <c:v>4.8780999999999999</c:v>
                </c:pt>
                <c:pt idx="6523">
                  <c:v>4.8925000000000001</c:v>
                </c:pt>
                <c:pt idx="6524">
                  <c:v>4.9180999999999999</c:v>
                </c:pt>
                <c:pt idx="6525">
                  <c:v>4.9252000000000002</c:v>
                </c:pt>
                <c:pt idx="6526">
                  <c:v>4.9777999999999993</c:v>
                </c:pt>
                <c:pt idx="6527">
                  <c:v>4.9777999999999993</c:v>
                </c:pt>
                <c:pt idx="6528">
                  <c:v>4.9777999999999993</c:v>
                </c:pt>
                <c:pt idx="6529">
                  <c:v>5.0163000000000002</c:v>
                </c:pt>
                <c:pt idx="6530">
                  <c:v>5.0032999999999994</c:v>
                </c:pt>
                <c:pt idx="6531">
                  <c:v>5.0804999999999998</c:v>
                </c:pt>
                <c:pt idx="6532">
                  <c:v>5.0864000000000003</c:v>
                </c:pt>
                <c:pt idx="6533">
                  <c:v>5.0579999999999998</c:v>
                </c:pt>
                <c:pt idx="6534">
                  <c:v>5.0579999999999998</c:v>
                </c:pt>
                <c:pt idx="6535">
                  <c:v>5.0579999999999998</c:v>
                </c:pt>
                <c:pt idx="6536">
                  <c:v>5.0137</c:v>
                </c:pt>
                <c:pt idx="6537">
                  <c:v>5.0449000000000002</c:v>
                </c:pt>
                <c:pt idx="6538">
                  <c:v>5.085</c:v>
                </c:pt>
                <c:pt idx="6539">
                  <c:v>5.1075999999999997</c:v>
                </c:pt>
                <c:pt idx="6540">
                  <c:v>5.117</c:v>
                </c:pt>
                <c:pt idx="6541">
                  <c:v>5.117</c:v>
                </c:pt>
                <c:pt idx="6542">
                  <c:v>5.117</c:v>
                </c:pt>
                <c:pt idx="6543">
                  <c:v>5.1503999999999994</c:v>
                </c:pt>
                <c:pt idx="6544">
                  <c:v>5.1795000000000009</c:v>
                </c:pt>
                <c:pt idx="6545">
                  <c:v>5.1854999999999993</c:v>
                </c:pt>
                <c:pt idx="6546">
                  <c:v>5.2153999999999998</c:v>
                </c:pt>
                <c:pt idx="6547">
                  <c:v>5.2082000000000006</c:v>
                </c:pt>
                <c:pt idx="6548">
                  <c:v>5.2082000000000006</c:v>
                </c:pt>
                <c:pt idx="6549">
                  <c:v>5.2082000000000006</c:v>
                </c:pt>
                <c:pt idx="6550">
                  <c:v>5.2169000000000008</c:v>
                </c:pt>
                <c:pt idx="6551">
                  <c:v>5.1838999999999995</c:v>
                </c:pt>
                <c:pt idx="6552">
                  <c:v>5.1106999999999996</c:v>
                </c:pt>
                <c:pt idx="6553">
                  <c:v>5.0713999999999997</c:v>
                </c:pt>
                <c:pt idx="6554">
                  <c:v>5.0392000000000001</c:v>
                </c:pt>
                <c:pt idx="6555">
                  <c:v>5.0392000000000001</c:v>
                </c:pt>
                <c:pt idx="6556">
                  <c:v>5.0392000000000001</c:v>
                </c:pt>
                <c:pt idx="6557">
                  <c:v>5.0747999999999998</c:v>
                </c:pt>
                <c:pt idx="6558">
                  <c:v>5.1260000000000003</c:v>
                </c:pt>
                <c:pt idx="6559">
                  <c:v>5.1914999999999996</c:v>
                </c:pt>
                <c:pt idx="6560">
                  <c:v>5.2148000000000003</c:v>
                </c:pt>
                <c:pt idx="6561">
                  <c:v>5.2090999999999994</c:v>
                </c:pt>
                <c:pt idx="6562">
                  <c:v>5.2090999999999994</c:v>
                </c:pt>
                <c:pt idx="6563">
                  <c:v>5.2090999999999994</c:v>
                </c:pt>
                <c:pt idx="6564">
                  <c:v>5.2492999999999999</c:v>
                </c:pt>
                <c:pt idx="6565">
                  <c:v>5.2748999999999997</c:v>
                </c:pt>
                <c:pt idx="6566">
                  <c:v>5.2790999999999997</c:v>
                </c:pt>
                <c:pt idx="6567">
                  <c:v>5.3014000000000001</c:v>
                </c:pt>
                <c:pt idx="6568">
                  <c:v>5.3159999999999998</c:v>
                </c:pt>
                <c:pt idx="6569">
                  <c:v>5.3159999999999998</c:v>
                </c:pt>
                <c:pt idx="6570">
                  <c:v>5.3159999999999998</c:v>
                </c:pt>
                <c:pt idx="6571">
                  <c:v>5.3280999999999992</c:v>
                </c:pt>
                <c:pt idx="6572">
                  <c:v>5.3439999999999994</c:v>
                </c:pt>
                <c:pt idx="6573">
                  <c:v>5.3636999999999997</c:v>
                </c:pt>
                <c:pt idx="6574">
                  <c:v>5.3884000000000007</c:v>
                </c:pt>
                <c:pt idx="6575">
                  <c:v>5.4216999999999995</c:v>
                </c:pt>
                <c:pt idx="6576">
                  <c:v>5.4216999999999995</c:v>
                </c:pt>
                <c:pt idx="6577">
                  <c:v>5.4216999999999995</c:v>
                </c:pt>
                <c:pt idx="6578">
                  <c:v>5.4222000000000001</c:v>
                </c:pt>
                <c:pt idx="6579">
                  <c:v>5.3289</c:v>
                </c:pt>
                <c:pt idx="6580">
                  <c:v>5.2520000000000007</c:v>
                </c:pt>
                <c:pt idx="6581">
                  <c:v>5.1825000000000001</c:v>
                </c:pt>
                <c:pt idx="6582">
                  <c:v>5.1896000000000004</c:v>
                </c:pt>
                <c:pt idx="6583">
                  <c:v>5.1896000000000004</c:v>
                </c:pt>
                <c:pt idx="6584">
                  <c:v>5.1896000000000004</c:v>
                </c:pt>
                <c:pt idx="6585">
                  <c:v>5.1985999999999999</c:v>
                </c:pt>
                <c:pt idx="6586">
                  <c:v>5.2176999999999998</c:v>
                </c:pt>
                <c:pt idx="6587">
                  <c:v>5.2225000000000001</c:v>
                </c:pt>
                <c:pt idx="6588">
                  <c:v>5.25</c:v>
                </c:pt>
                <c:pt idx="6589">
                  <c:v>5.2816000000000001</c:v>
                </c:pt>
                <c:pt idx="6590">
                  <c:v>5.2816000000000001</c:v>
                </c:pt>
                <c:pt idx="6591">
                  <c:v>5.2816000000000001</c:v>
                </c:pt>
                <c:pt idx="6592">
                  <c:v>5.3167999999999997</c:v>
                </c:pt>
                <c:pt idx="6593">
                  <c:v>5.2823000000000002</c:v>
                </c:pt>
                <c:pt idx="6594">
                  <c:v>5.2917999999999994</c:v>
                </c:pt>
                <c:pt idx="6595">
                  <c:v>5.2432000000000007</c:v>
                </c:pt>
                <c:pt idx="6596">
                  <c:v>5.2549000000000001</c:v>
                </c:pt>
                <c:pt idx="6597">
                  <c:v>5.2549000000000001</c:v>
                </c:pt>
                <c:pt idx="6598">
                  <c:v>5.2549000000000001</c:v>
                </c:pt>
                <c:pt idx="6599">
                  <c:v>5.2730999999999995</c:v>
                </c:pt>
                <c:pt idx="6600">
                  <c:v>5.2785000000000002</c:v>
                </c:pt>
                <c:pt idx="6601">
                  <c:v>5.3278999999999996</c:v>
                </c:pt>
                <c:pt idx="6602">
                  <c:v>5.3386000000000005</c:v>
                </c:pt>
                <c:pt idx="6603">
                  <c:v>5.3571</c:v>
                </c:pt>
                <c:pt idx="6604">
                  <c:v>5.3571</c:v>
                </c:pt>
                <c:pt idx="6605">
                  <c:v>5.3571</c:v>
                </c:pt>
                <c:pt idx="6606">
                  <c:v>5.4227999999999996</c:v>
                </c:pt>
                <c:pt idx="6607">
                  <c:v>5.4182000000000006</c:v>
                </c:pt>
                <c:pt idx="6608">
                  <c:v>5.4342999999999995</c:v>
                </c:pt>
                <c:pt idx="6609">
                  <c:v>5.4620000000000006</c:v>
                </c:pt>
                <c:pt idx="6610">
                  <c:v>5.4946000000000002</c:v>
                </c:pt>
                <c:pt idx="6611">
                  <c:v>5.4946000000000002</c:v>
                </c:pt>
                <c:pt idx="6612">
                  <c:v>5.4946000000000002</c:v>
                </c:pt>
                <c:pt idx="6613">
                  <c:v>5.5126999999999997</c:v>
                </c:pt>
                <c:pt idx="6614">
                  <c:v>5.4940999999999995</c:v>
                </c:pt>
                <c:pt idx="6615">
                  <c:v>5.5192999999999994</c:v>
                </c:pt>
                <c:pt idx="6616">
                  <c:v>5.5148000000000001</c:v>
                </c:pt>
                <c:pt idx="6617">
                  <c:v>5.5384000000000002</c:v>
                </c:pt>
                <c:pt idx="6618">
                  <c:v>5.5384000000000002</c:v>
                </c:pt>
                <c:pt idx="6619">
                  <c:v>5.5384000000000002</c:v>
                </c:pt>
                <c:pt idx="6620">
                  <c:v>5.6108000000000002</c:v>
                </c:pt>
                <c:pt idx="6621">
                  <c:v>5.6276000000000002</c:v>
                </c:pt>
                <c:pt idx="6622">
                  <c:v>5.6249000000000002</c:v>
                </c:pt>
                <c:pt idx="6623">
                  <c:v>5.6398000000000001</c:v>
                </c:pt>
                <c:pt idx="6624">
                  <c:v>5.6661999999999999</c:v>
                </c:pt>
                <c:pt idx="6625">
                  <c:v>5.6661999999999999</c:v>
                </c:pt>
                <c:pt idx="6626">
                  <c:v>5.6661999999999999</c:v>
                </c:pt>
                <c:pt idx="6627">
                  <c:v>5.6783999999999999</c:v>
                </c:pt>
                <c:pt idx="6628">
                  <c:v>5.7183999999999999</c:v>
                </c:pt>
                <c:pt idx="6629">
                  <c:v>5.7126999999999999</c:v>
                </c:pt>
                <c:pt idx="6630">
                  <c:v>5.7745000000000006</c:v>
                </c:pt>
                <c:pt idx="6631">
                  <c:v>5.8173000000000004</c:v>
                </c:pt>
                <c:pt idx="6632">
                  <c:v>5.8173000000000004</c:v>
                </c:pt>
                <c:pt idx="6633">
                  <c:v>5.8173000000000004</c:v>
                </c:pt>
                <c:pt idx="6634">
                  <c:v>5.8867999999999991</c:v>
                </c:pt>
                <c:pt idx="6635">
                  <c:v>5.8689999999999998</c:v>
                </c:pt>
                <c:pt idx="6636">
                  <c:v>5.8037000000000001</c:v>
                </c:pt>
                <c:pt idx="6637">
                  <c:v>5.8202999999999996</c:v>
                </c:pt>
                <c:pt idx="6638">
                  <c:v>5.8525999999999998</c:v>
                </c:pt>
                <c:pt idx="6639">
                  <c:v>5.8525999999999998</c:v>
                </c:pt>
                <c:pt idx="6640">
                  <c:v>5.8525999999999998</c:v>
                </c:pt>
                <c:pt idx="6641">
                  <c:v>5.8748000000000005</c:v>
                </c:pt>
                <c:pt idx="6642">
                  <c:v>5.8690999999999995</c:v>
                </c:pt>
                <c:pt idx="6643">
                  <c:v>5.8737000000000004</c:v>
                </c:pt>
                <c:pt idx="6644">
                  <c:v>5.8178999999999998</c:v>
                </c:pt>
                <c:pt idx="6645">
                  <c:v>5.8502999999999998</c:v>
                </c:pt>
                <c:pt idx="6646">
                  <c:v>5.8502999999999998</c:v>
                </c:pt>
                <c:pt idx="6647">
                  <c:v>5.8502999999999998</c:v>
                </c:pt>
                <c:pt idx="6648">
                  <c:v>5.7728999999999999</c:v>
                </c:pt>
                <c:pt idx="6649">
                  <c:v>5.6742999999999997</c:v>
                </c:pt>
                <c:pt idx="6650">
                  <c:v>5.6597</c:v>
                </c:pt>
                <c:pt idx="6651">
                  <c:v>5.6408000000000005</c:v>
                </c:pt>
                <c:pt idx="6652">
                  <c:v>5.6402999999999999</c:v>
                </c:pt>
                <c:pt idx="6653">
                  <c:v>5.6402999999999999</c:v>
                </c:pt>
                <c:pt idx="6654">
                  <c:v>5.6402999999999999</c:v>
                </c:pt>
                <c:pt idx="6655">
                  <c:v>5.5980999999999996</c:v>
                </c:pt>
                <c:pt idx="6656">
                  <c:v>5.5728</c:v>
                </c:pt>
                <c:pt idx="6657">
                  <c:v>5.4741</c:v>
                </c:pt>
                <c:pt idx="6658">
                  <c:v>5.4614000000000003</c:v>
                </c:pt>
                <c:pt idx="6659">
                  <c:v>5.4844000000000008</c:v>
                </c:pt>
                <c:pt idx="6660">
                  <c:v>5.4844000000000008</c:v>
                </c:pt>
                <c:pt idx="6661">
                  <c:v>5.4844000000000008</c:v>
                </c:pt>
                <c:pt idx="6662">
                  <c:v>5.4538000000000002</c:v>
                </c:pt>
                <c:pt idx="6663">
                  <c:v>5.3863000000000003</c:v>
                </c:pt>
                <c:pt idx="6664">
                  <c:v>5.4013</c:v>
                </c:pt>
                <c:pt idx="6665">
                  <c:v>5.4869000000000003</c:v>
                </c:pt>
                <c:pt idx="6666">
                  <c:v>5.5586000000000002</c:v>
                </c:pt>
                <c:pt idx="6667">
                  <c:v>5.5586000000000002</c:v>
                </c:pt>
                <c:pt idx="6668">
                  <c:v>5.5586000000000002</c:v>
                </c:pt>
                <c:pt idx="6669">
                  <c:v>5.5038999999999998</c:v>
                </c:pt>
                <c:pt idx="6670">
                  <c:v>5.51</c:v>
                </c:pt>
                <c:pt idx="6671">
                  <c:v>5.5359000000000007</c:v>
                </c:pt>
                <c:pt idx="6672">
                  <c:v>5.5565999999999995</c:v>
                </c:pt>
                <c:pt idx="6673">
                  <c:v>5.5544000000000002</c:v>
                </c:pt>
                <c:pt idx="6674">
                  <c:v>5.5544000000000002</c:v>
                </c:pt>
                <c:pt idx="6675">
                  <c:v>5.5544000000000002</c:v>
                </c:pt>
                <c:pt idx="6676">
                  <c:v>5.5410000000000004</c:v>
                </c:pt>
                <c:pt idx="6677">
                  <c:v>5.5283000000000007</c:v>
                </c:pt>
                <c:pt idx="6678">
                  <c:v>5.5458000000000007</c:v>
                </c:pt>
                <c:pt idx="6679">
                  <c:v>5.4354999999999993</c:v>
                </c:pt>
                <c:pt idx="6680">
                  <c:v>5.3598999999999997</c:v>
                </c:pt>
                <c:pt idx="6681">
                  <c:v>5.3598999999999997</c:v>
                </c:pt>
                <c:pt idx="6682">
                  <c:v>5.3598999999999997</c:v>
                </c:pt>
                <c:pt idx="6683">
                  <c:v>5.2638999999999996</c:v>
                </c:pt>
                <c:pt idx="6684">
                  <c:v>5.3307000000000002</c:v>
                </c:pt>
                <c:pt idx="6685">
                  <c:v>5.3411</c:v>
                </c:pt>
                <c:pt idx="6686">
                  <c:v>5.3558000000000003</c:v>
                </c:pt>
                <c:pt idx="6687">
                  <c:v>5.3761999999999999</c:v>
                </c:pt>
                <c:pt idx="6688">
                  <c:v>5.3761999999999999</c:v>
                </c:pt>
                <c:pt idx="6689">
                  <c:v>5.3761999999999999</c:v>
                </c:pt>
                <c:pt idx="6690">
                  <c:v>5.4030999999999993</c:v>
                </c:pt>
                <c:pt idx="6691">
                  <c:v>5.4217999999999993</c:v>
                </c:pt>
                <c:pt idx="6692">
                  <c:v>5.3757000000000001</c:v>
                </c:pt>
                <c:pt idx="6693">
                  <c:v>5.3123000000000005</c:v>
                </c:pt>
                <c:pt idx="6694">
                  <c:v>5.3199000000000005</c:v>
                </c:pt>
                <c:pt idx="6695">
                  <c:v>5.3199000000000005</c:v>
                </c:pt>
                <c:pt idx="6696">
                  <c:v>5.3199000000000005</c:v>
                </c:pt>
                <c:pt idx="6697">
                  <c:v>5.3361000000000001</c:v>
                </c:pt>
                <c:pt idx="6698">
                  <c:v>5.3392999999999997</c:v>
                </c:pt>
                <c:pt idx="6699">
                  <c:v>5.4288999999999996</c:v>
                </c:pt>
                <c:pt idx="6700">
                  <c:v>5.4802</c:v>
                </c:pt>
                <c:pt idx="6701">
                  <c:v>5.5077999999999996</c:v>
                </c:pt>
                <c:pt idx="6702">
                  <c:v>5.5077999999999996</c:v>
                </c:pt>
                <c:pt idx="6703">
                  <c:v>5.5077999999999996</c:v>
                </c:pt>
                <c:pt idx="6704">
                  <c:v>5.5021000000000004</c:v>
                </c:pt>
                <c:pt idx="6705">
                  <c:v>5.4723000000000006</c:v>
                </c:pt>
                <c:pt idx="6706">
                  <c:v>5.4333</c:v>
                </c:pt>
                <c:pt idx="6707">
                  <c:v>5.4003999999999994</c:v>
                </c:pt>
                <c:pt idx="6708">
                  <c:v>5.3729999999999993</c:v>
                </c:pt>
                <c:pt idx="6709">
                  <c:v>5.3729999999999993</c:v>
                </c:pt>
                <c:pt idx="6710">
                  <c:v>5.3729999999999993</c:v>
                </c:pt>
                <c:pt idx="6711">
                  <c:v>5.3658999999999999</c:v>
                </c:pt>
                <c:pt idx="6712">
                  <c:v>5.3578999999999999</c:v>
                </c:pt>
                <c:pt idx="6713">
                  <c:v>5.4052999999999995</c:v>
                </c:pt>
                <c:pt idx="6714">
                  <c:v>5.4580999999999991</c:v>
                </c:pt>
                <c:pt idx="6715">
                  <c:v>5.4437999999999995</c:v>
                </c:pt>
                <c:pt idx="6716">
                  <c:v>5.4437999999999995</c:v>
                </c:pt>
                <c:pt idx="6717">
                  <c:v>5.4437999999999995</c:v>
                </c:pt>
                <c:pt idx="6718">
                  <c:v>5.4291</c:v>
                </c:pt>
                <c:pt idx="6719">
                  <c:v>5.4494000000000007</c:v>
                </c:pt>
                <c:pt idx="6720">
                  <c:v>5.4330999999999996</c:v>
                </c:pt>
                <c:pt idx="6721">
                  <c:v>5.4414999999999996</c:v>
                </c:pt>
                <c:pt idx="6722">
                  <c:v>5.5049999999999999</c:v>
                </c:pt>
                <c:pt idx="6723">
                  <c:v>5.5049999999999999</c:v>
                </c:pt>
                <c:pt idx="6724">
                  <c:v>5.5049999999999999</c:v>
                </c:pt>
                <c:pt idx="6725">
                  <c:v>5.5274000000000001</c:v>
                </c:pt>
                <c:pt idx="6726">
                  <c:v>5.4814999999999996</c:v>
                </c:pt>
                <c:pt idx="6727">
                  <c:v>5.4659000000000004</c:v>
                </c:pt>
                <c:pt idx="6728">
                  <c:v>5.5139999999999993</c:v>
                </c:pt>
                <c:pt idx="6729">
                  <c:v>5.5579000000000001</c:v>
                </c:pt>
                <c:pt idx="6730">
                  <c:v>5.5579000000000001</c:v>
                </c:pt>
                <c:pt idx="6731">
                  <c:v>5.5579000000000001</c:v>
                </c:pt>
                <c:pt idx="6732">
                  <c:v>5.5515999999999996</c:v>
                </c:pt>
                <c:pt idx="6733">
                  <c:v>5.5376000000000003</c:v>
                </c:pt>
                <c:pt idx="6734">
                  <c:v>5.5557000000000007</c:v>
                </c:pt>
                <c:pt idx="6735">
                  <c:v>5.5247999999999999</c:v>
                </c:pt>
                <c:pt idx="6736">
                  <c:v>5.5615999999999994</c:v>
                </c:pt>
                <c:pt idx="6737">
                  <c:v>5.5615999999999994</c:v>
                </c:pt>
                <c:pt idx="6738">
                  <c:v>5.5615999999999994</c:v>
                </c:pt>
                <c:pt idx="6739">
                  <c:v>5.5673000000000004</c:v>
                </c:pt>
                <c:pt idx="6740">
                  <c:v>5.5815000000000001</c:v>
                </c:pt>
                <c:pt idx="6741">
                  <c:v>5.6258000000000008</c:v>
                </c:pt>
                <c:pt idx="6742">
                  <c:v>5.6507000000000005</c:v>
                </c:pt>
                <c:pt idx="6743">
                  <c:v>5.6996000000000002</c:v>
                </c:pt>
                <c:pt idx="6744">
                  <c:v>5.6996000000000002</c:v>
                </c:pt>
                <c:pt idx="6745">
                  <c:v>5.6996000000000002</c:v>
                </c:pt>
                <c:pt idx="6746">
                  <c:v>5.6928999999999998</c:v>
                </c:pt>
                <c:pt idx="6747">
                  <c:v>5.6736000000000004</c:v>
                </c:pt>
                <c:pt idx="6748">
                  <c:v>5.7222</c:v>
                </c:pt>
                <c:pt idx="6749">
                  <c:v>5.7030999999999992</c:v>
                </c:pt>
                <c:pt idx="6750">
                  <c:v>5.6725000000000003</c:v>
                </c:pt>
                <c:pt idx="6751">
                  <c:v>5.6725000000000003</c:v>
                </c:pt>
                <c:pt idx="6752">
                  <c:v>5.6725000000000003</c:v>
                </c:pt>
                <c:pt idx="6753">
                  <c:v>5.6597</c:v>
                </c:pt>
                <c:pt idx="6754">
                  <c:v>5.6690999999999994</c:v>
                </c:pt>
                <c:pt idx="6755">
                  <c:v>5.6545000000000005</c:v>
                </c:pt>
                <c:pt idx="6756">
                  <c:v>5.6516999999999999</c:v>
                </c:pt>
                <c:pt idx="6757">
                  <c:v>5.6815999999999995</c:v>
                </c:pt>
                <c:pt idx="6758">
                  <c:v>5.6815999999999995</c:v>
                </c:pt>
                <c:pt idx="6759">
                  <c:v>5.6815999999999995</c:v>
                </c:pt>
                <c:pt idx="6760">
                  <c:v>5.6594000000000007</c:v>
                </c:pt>
                <c:pt idx="6761">
                  <c:v>5.6316999999999995</c:v>
                </c:pt>
                <c:pt idx="6762">
                  <c:v>5.6550000000000002</c:v>
                </c:pt>
                <c:pt idx="6763">
                  <c:v>5.6260000000000003</c:v>
                </c:pt>
                <c:pt idx="6764">
                  <c:v>5.6409000000000002</c:v>
                </c:pt>
                <c:pt idx="6765">
                  <c:v>5.6409000000000002</c:v>
                </c:pt>
                <c:pt idx="6766">
                  <c:v>5.6409000000000002</c:v>
                </c:pt>
                <c:pt idx="6767">
                  <c:v>5.7417999999999996</c:v>
                </c:pt>
                <c:pt idx="6768">
                  <c:v>5.8221000000000007</c:v>
                </c:pt>
                <c:pt idx="6769">
                  <c:v>5.8341999999999992</c:v>
                </c:pt>
                <c:pt idx="6770">
                  <c:v>5.8752999999999993</c:v>
                </c:pt>
                <c:pt idx="6771">
                  <c:v>5.8283000000000005</c:v>
                </c:pt>
                <c:pt idx="6772">
                  <c:v>5.8283000000000005</c:v>
                </c:pt>
                <c:pt idx="6773">
                  <c:v>5.8283000000000005</c:v>
                </c:pt>
                <c:pt idx="6774">
                  <c:v>5.8392999999999997</c:v>
                </c:pt>
                <c:pt idx="6775">
                  <c:v>5.8640999999999996</c:v>
                </c:pt>
                <c:pt idx="6776">
                  <c:v>5.8917999999999999</c:v>
                </c:pt>
                <c:pt idx="6777">
                  <c:v>5.9323000000000006</c:v>
                </c:pt>
                <c:pt idx="6778">
                  <c:v>5.9611999999999998</c:v>
                </c:pt>
                <c:pt idx="6779">
                  <c:v>5.9611999999999998</c:v>
                </c:pt>
                <c:pt idx="6780">
                  <c:v>5.9611999999999998</c:v>
                </c:pt>
                <c:pt idx="6781">
                  <c:v>5.9577</c:v>
                </c:pt>
                <c:pt idx="6782">
                  <c:v>5.9127999999999998</c:v>
                </c:pt>
                <c:pt idx="6783">
                  <c:v>5.9409000000000001</c:v>
                </c:pt>
                <c:pt idx="6784">
                  <c:v>6.0038999999999998</c:v>
                </c:pt>
                <c:pt idx="6785">
                  <c:v>6.0255999999999998</c:v>
                </c:pt>
                <c:pt idx="6786">
                  <c:v>6.0255999999999998</c:v>
                </c:pt>
                <c:pt idx="6787">
                  <c:v>6.0255999999999998</c:v>
                </c:pt>
                <c:pt idx="6788">
                  <c:v>6.0705999999999998</c:v>
                </c:pt>
                <c:pt idx="6789">
                  <c:v>6.1463999999999999</c:v>
                </c:pt>
                <c:pt idx="6790">
                  <c:v>6.1826999999999996</c:v>
                </c:pt>
                <c:pt idx="6791">
                  <c:v>6.1867999999999999</c:v>
                </c:pt>
                <c:pt idx="6792">
                  <c:v>6.1571000000000007</c:v>
                </c:pt>
                <c:pt idx="6793">
                  <c:v>6.1571000000000007</c:v>
                </c:pt>
                <c:pt idx="6794">
                  <c:v>6.1571000000000007</c:v>
                </c:pt>
                <c:pt idx="6795">
                  <c:v>6.1575999999999995</c:v>
                </c:pt>
                <c:pt idx="6796">
                  <c:v>6.1695000000000002</c:v>
                </c:pt>
                <c:pt idx="6797">
                  <c:v>6.226</c:v>
                </c:pt>
                <c:pt idx="6798">
                  <c:v>6.2348999999999997</c:v>
                </c:pt>
                <c:pt idx="6799">
                  <c:v>6.2129999999999992</c:v>
                </c:pt>
                <c:pt idx="6800">
                  <c:v>6.2129999999999992</c:v>
                </c:pt>
                <c:pt idx="6801">
                  <c:v>6.2129999999999992</c:v>
                </c:pt>
                <c:pt idx="6802">
                  <c:v>6.2092999999999998</c:v>
                </c:pt>
                <c:pt idx="6803">
                  <c:v>6.1783999999999999</c:v>
                </c:pt>
                <c:pt idx="6804">
                  <c:v>6.1583000000000006</c:v>
                </c:pt>
                <c:pt idx="6805">
                  <c:v>6.0815000000000001</c:v>
                </c:pt>
                <c:pt idx="6806">
                  <c:v>6.0417999999999994</c:v>
                </c:pt>
                <c:pt idx="6807">
                  <c:v>6.0417999999999994</c:v>
                </c:pt>
                <c:pt idx="6808">
                  <c:v>6.0417999999999994</c:v>
                </c:pt>
                <c:pt idx="6809">
                  <c:v>6.1242999999999999</c:v>
                </c:pt>
                <c:pt idx="6810">
                  <c:v>6.0961999999999996</c:v>
                </c:pt>
                <c:pt idx="6811">
                  <c:v>6.0427</c:v>
                </c:pt>
                <c:pt idx="6812">
                  <c:v>6.0541999999999998</c:v>
                </c:pt>
                <c:pt idx="6813">
                  <c:v>6.0476000000000001</c:v>
                </c:pt>
                <c:pt idx="6814">
                  <c:v>6.0476000000000001</c:v>
                </c:pt>
                <c:pt idx="6815">
                  <c:v>6.0476000000000001</c:v>
                </c:pt>
                <c:pt idx="6816">
                  <c:v>5.9937000000000005</c:v>
                </c:pt>
                <c:pt idx="6817">
                  <c:v>6.0045000000000002</c:v>
                </c:pt>
                <c:pt idx="6818">
                  <c:v>6.0623000000000005</c:v>
                </c:pt>
                <c:pt idx="6819">
                  <c:v>6.1683000000000003</c:v>
                </c:pt>
                <c:pt idx="6820">
                  <c:v>6.24</c:v>
                </c:pt>
                <c:pt idx="6821">
                  <c:v>6.24</c:v>
                </c:pt>
                <c:pt idx="6822">
                  <c:v>6.24</c:v>
                </c:pt>
                <c:pt idx="6823">
                  <c:v>6.2485999999999997</c:v>
                </c:pt>
                <c:pt idx="6824">
                  <c:v>6.2647000000000004</c:v>
                </c:pt>
                <c:pt idx="6825">
                  <c:v>6.2816999999999998</c:v>
                </c:pt>
                <c:pt idx="6826">
                  <c:v>6.2960000000000003</c:v>
                </c:pt>
                <c:pt idx="6827">
                  <c:v>6.3359000000000005</c:v>
                </c:pt>
                <c:pt idx="6828">
                  <c:v>6.3359000000000005</c:v>
                </c:pt>
                <c:pt idx="6829">
                  <c:v>6.3359000000000005</c:v>
                </c:pt>
                <c:pt idx="6830">
                  <c:v>6.3583000000000007</c:v>
                </c:pt>
                <c:pt idx="6831">
                  <c:v>6.3351999999999995</c:v>
                </c:pt>
                <c:pt idx="6832">
                  <c:v>6.3554999999999993</c:v>
                </c:pt>
                <c:pt idx="6833">
                  <c:v>6.3786000000000005</c:v>
                </c:pt>
                <c:pt idx="6834">
                  <c:v>6.4021000000000008</c:v>
                </c:pt>
                <c:pt idx="6835">
                  <c:v>6.4021000000000008</c:v>
                </c:pt>
                <c:pt idx="6836">
                  <c:v>6.4021000000000008</c:v>
                </c:pt>
                <c:pt idx="6837">
                  <c:v>6.4272999999999998</c:v>
                </c:pt>
                <c:pt idx="6838">
                  <c:v>6.4716999999999993</c:v>
                </c:pt>
                <c:pt idx="6839">
                  <c:v>6.5072999999999999</c:v>
                </c:pt>
                <c:pt idx="6840">
                  <c:v>6.4563999999999995</c:v>
                </c:pt>
                <c:pt idx="6841">
                  <c:v>6.4073000000000002</c:v>
                </c:pt>
                <c:pt idx="6842">
                  <c:v>6.4073000000000002</c:v>
                </c:pt>
                <c:pt idx="6843">
                  <c:v>6.4073000000000002</c:v>
                </c:pt>
                <c:pt idx="6844">
                  <c:v>6.4535</c:v>
                </c:pt>
                <c:pt idx="6845">
                  <c:v>6.4788999999999994</c:v>
                </c:pt>
                <c:pt idx="6846">
                  <c:v>6.5042</c:v>
                </c:pt>
                <c:pt idx="6847">
                  <c:v>6.5574000000000003</c:v>
                </c:pt>
                <c:pt idx="6848">
                  <c:v>6.6132000000000009</c:v>
                </c:pt>
                <c:pt idx="6849">
                  <c:v>6.6132000000000009</c:v>
                </c:pt>
                <c:pt idx="6850">
                  <c:v>6.6132000000000009</c:v>
                </c:pt>
                <c:pt idx="6851">
                  <c:v>6.6151</c:v>
                </c:pt>
                <c:pt idx="6852">
                  <c:v>6.6375000000000002</c:v>
                </c:pt>
                <c:pt idx="6853">
                  <c:v>6.5280999999999993</c:v>
                </c:pt>
                <c:pt idx="6854">
                  <c:v>6.3723999999999998</c:v>
                </c:pt>
                <c:pt idx="6855">
                  <c:v>6.3789999999999996</c:v>
                </c:pt>
                <c:pt idx="6856">
                  <c:v>6.3789999999999996</c:v>
                </c:pt>
                <c:pt idx="6857">
                  <c:v>6.3789999999999996</c:v>
                </c:pt>
                <c:pt idx="6858">
                  <c:v>6.4257000000000009</c:v>
                </c:pt>
                <c:pt idx="6859">
                  <c:v>6.4634999999999998</c:v>
                </c:pt>
                <c:pt idx="6860">
                  <c:v>6.3677999999999999</c:v>
                </c:pt>
                <c:pt idx="6861">
                  <c:v>6.2237</c:v>
                </c:pt>
                <c:pt idx="6862">
                  <c:v>6.1836000000000002</c:v>
                </c:pt>
                <c:pt idx="6863">
                  <c:v>6.1836000000000002</c:v>
                </c:pt>
                <c:pt idx="6864">
                  <c:v>6.1836000000000002</c:v>
                </c:pt>
                <c:pt idx="6865">
                  <c:v>6.2144000000000004</c:v>
                </c:pt>
                <c:pt idx="6866">
                  <c:v>6.1635999999999997</c:v>
                </c:pt>
                <c:pt idx="6867">
                  <c:v>6.0373000000000001</c:v>
                </c:pt>
                <c:pt idx="6868">
                  <c:v>6.0566999999999993</c:v>
                </c:pt>
                <c:pt idx="6869">
                  <c:v>6.0783000000000005</c:v>
                </c:pt>
                <c:pt idx="6870">
                  <c:v>6.0783000000000005</c:v>
                </c:pt>
                <c:pt idx="6871">
                  <c:v>6.0783000000000005</c:v>
                </c:pt>
                <c:pt idx="6872">
                  <c:v>6.1286000000000005</c:v>
                </c:pt>
                <c:pt idx="6873">
                  <c:v>6.1286000000000005</c:v>
                </c:pt>
                <c:pt idx="6874">
                  <c:v>6.1558999999999999</c:v>
                </c:pt>
                <c:pt idx="6875">
                  <c:v>6.0801999999999996</c:v>
                </c:pt>
                <c:pt idx="6876">
                  <c:v>6.0569000000000006</c:v>
                </c:pt>
                <c:pt idx="6877">
                  <c:v>6.0569000000000006</c:v>
                </c:pt>
                <c:pt idx="6878">
                  <c:v>6.0569000000000006</c:v>
                </c:pt>
                <c:pt idx="6879">
                  <c:v>6.1740999999999993</c:v>
                </c:pt>
                <c:pt idx="6880">
                  <c:v>6.266</c:v>
                </c:pt>
                <c:pt idx="6881">
                  <c:v>6.3464999999999998</c:v>
                </c:pt>
                <c:pt idx="6882">
                  <c:v>6.3935000000000004</c:v>
                </c:pt>
                <c:pt idx="6883">
                  <c:v>6.3738000000000001</c:v>
                </c:pt>
                <c:pt idx="6884">
                  <c:v>6.3738000000000001</c:v>
                </c:pt>
                <c:pt idx="6885">
                  <c:v>6.3738000000000001</c:v>
                </c:pt>
                <c:pt idx="6886">
                  <c:v>6.3694000000000006</c:v>
                </c:pt>
                <c:pt idx="6887">
                  <c:v>6.3583000000000007</c:v>
                </c:pt>
                <c:pt idx="6888">
                  <c:v>6.4053999999999993</c:v>
                </c:pt>
                <c:pt idx="6889">
                  <c:v>6.4159000000000006</c:v>
                </c:pt>
                <c:pt idx="6890">
                  <c:v>6.4664000000000001</c:v>
                </c:pt>
                <c:pt idx="6891">
                  <c:v>6.4664000000000001</c:v>
                </c:pt>
                <c:pt idx="6892">
                  <c:v>6.4664000000000001</c:v>
                </c:pt>
                <c:pt idx="6893">
                  <c:v>6.4782000000000002</c:v>
                </c:pt>
                <c:pt idx="6894">
                  <c:v>6.4546000000000001</c:v>
                </c:pt>
                <c:pt idx="6895">
                  <c:v>6.4871000000000008</c:v>
                </c:pt>
                <c:pt idx="6896">
                  <c:v>6.5486000000000004</c:v>
                </c:pt>
                <c:pt idx="6897">
                  <c:v>6.5773999999999999</c:v>
                </c:pt>
                <c:pt idx="6898">
                  <c:v>6.5773999999999999</c:v>
                </c:pt>
                <c:pt idx="6899">
                  <c:v>6.5773999999999999</c:v>
                </c:pt>
                <c:pt idx="6900">
                  <c:v>6.5880999999999998</c:v>
                </c:pt>
                <c:pt idx="6901">
                  <c:v>6.5312000000000001</c:v>
                </c:pt>
                <c:pt idx="6902">
                  <c:v>6.6398999999999999</c:v>
                </c:pt>
                <c:pt idx="6903">
                  <c:v>6.6658000000000008</c:v>
                </c:pt>
                <c:pt idx="6904">
                  <c:v>6.6715999999999998</c:v>
                </c:pt>
                <c:pt idx="6905">
                  <c:v>6.6715999999999998</c:v>
                </c:pt>
                <c:pt idx="6906">
                  <c:v>6.6715999999999998</c:v>
                </c:pt>
                <c:pt idx="6907">
                  <c:v>6.6824000000000003</c:v>
                </c:pt>
                <c:pt idx="6908">
                  <c:v>6.6558000000000002</c:v>
                </c:pt>
                <c:pt idx="6909">
                  <c:v>6.6798999999999999</c:v>
                </c:pt>
                <c:pt idx="6910">
                  <c:v>6.7236000000000002</c:v>
                </c:pt>
                <c:pt idx="6911">
                  <c:v>6.7910000000000004</c:v>
                </c:pt>
                <c:pt idx="6912">
                  <c:v>6.7910000000000004</c:v>
                </c:pt>
                <c:pt idx="6913">
                  <c:v>6.7910000000000004</c:v>
                </c:pt>
                <c:pt idx="6914">
                  <c:v>6.8262999999999998</c:v>
                </c:pt>
                <c:pt idx="6915">
                  <c:v>6.8751999999999995</c:v>
                </c:pt>
                <c:pt idx="6916">
                  <c:v>6.8909000000000002</c:v>
                </c:pt>
                <c:pt idx="6917">
                  <c:v>6.8480999999999996</c:v>
                </c:pt>
                <c:pt idx="6918">
                  <c:v>6.8372999999999999</c:v>
                </c:pt>
                <c:pt idx="6919">
                  <c:v>6.8372999999999999</c:v>
                </c:pt>
                <c:pt idx="6920">
                  <c:v>6.8372999999999999</c:v>
                </c:pt>
                <c:pt idx="6921">
                  <c:v>6.8855999999999993</c:v>
                </c:pt>
                <c:pt idx="6922">
                  <c:v>6.9138000000000002</c:v>
                </c:pt>
                <c:pt idx="6923">
                  <c:v>6.9212999999999996</c:v>
                </c:pt>
                <c:pt idx="6924">
                  <c:v>6.9019000000000004</c:v>
                </c:pt>
                <c:pt idx="6925">
                  <c:v>6.8963999999999999</c:v>
                </c:pt>
                <c:pt idx="6926">
                  <c:v>6.8963999999999999</c:v>
                </c:pt>
                <c:pt idx="6927">
                  <c:v>6.8963999999999999</c:v>
                </c:pt>
                <c:pt idx="6928">
                  <c:v>6.9391999999999996</c:v>
                </c:pt>
                <c:pt idx="6929">
                  <c:v>6.9349999999999996</c:v>
                </c:pt>
                <c:pt idx="6930">
                  <c:v>6.9903999999999993</c:v>
                </c:pt>
                <c:pt idx="6931">
                  <c:v>7.0008000000000008</c:v>
                </c:pt>
                <c:pt idx="6932">
                  <c:v>7.0332000000000008</c:v>
                </c:pt>
                <c:pt idx="6933">
                  <c:v>7.0332000000000008</c:v>
                </c:pt>
                <c:pt idx="6934">
                  <c:v>7.0332000000000008</c:v>
                </c:pt>
                <c:pt idx="6935">
                  <c:v>7.0316000000000001</c:v>
                </c:pt>
                <c:pt idx="6936">
                  <c:v>7.0576999999999996</c:v>
                </c:pt>
                <c:pt idx="6937">
                  <c:v>7.0180999999999996</c:v>
                </c:pt>
                <c:pt idx="6938">
                  <c:v>7.0767999999999995</c:v>
                </c:pt>
                <c:pt idx="6939">
                  <c:v>7.0648</c:v>
                </c:pt>
                <c:pt idx="6940">
                  <c:v>7.0648</c:v>
                </c:pt>
                <c:pt idx="6941">
                  <c:v>7.0648</c:v>
                </c:pt>
                <c:pt idx="6942">
                  <c:v>7.0701000000000001</c:v>
                </c:pt>
                <c:pt idx="6943">
                  <c:v>7.2112999999999996</c:v>
                </c:pt>
                <c:pt idx="6944">
                  <c:v>7.3494000000000002</c:v>
                </c:pt>
                <c:pt idx="6945">
                  <c:v>7.3787000000000003</c:v>
                </c:pt>
                <c:pt idx="6946">
                  <c:v>7.4462999999999999</c:v>
                </c:pt>
                <c:pt idx="6947">
                  <c:v>7.4462999999999999</c:v>
                </c:pt>
                <c:pt idx="6948">
                  <c:v>7.4462999999999999</c:v>
                </c:pt>
                <c:pt idx="6949">
                  <c:v>7.5198999999999998</c:v>
                </c:pt>
                <c:pt idx="6950">
                  <c:v>7.4897999999999998</c:v>
                </c:pt>
                <c:pt idx="6951">
                  <c:v>7.5324</c:v>
                </c:pt>
                <c:pt idx="6952">
                  <c:v>7.5738000000000003</c:v>
                </c:pt>
                <c:pt idx="6953">
                  <c:v>7.5674999999999999</c:v>
                </c:pt>
                <c:pt idx="6954">
                  <c:v>7.5674999999999999</c:v>
                </c:pt>
                <c:pt idx="6955">
                  <c:v>7.5674999999999999</c:v>
                </c:pt>
                <c:pt idx="6956">
                  <c:v>7.6185</c:v>
                </c:pt>
                <c:pt idx="6957">
                  <c:v>7.5147000000000004</c:v>
                </c:pt>
                <c:pt idx="6958">
                  <c:v>7.3870000000000005</c:v>
                </c:pt>
                <c:pt idx="6959">
                  <c:v>7.5353999999999992</c:v>
                </c:pt>
                <c:pt idx="6960">
                  <c:v>7.5422000000000002</c:v>
                </c:pt>
                <c:pt idx="6961">
                  <c:v>7.5422000000000002</c:v>
                </c:pt>
                <c:pt idx="6962">
                  <c:v>7.5422000000000002</c:v>
                </c:pt>
                <c:pt idx="6963">
                  <c:v>7.5209000000000001</c:v>
                </c:pt>
                <c:pt idx="6964">
                  <c:v>7.6213999999999995</c:v>
                </c:pt>
                <c:pt idx="6965">
                  <c:v>7.6990999999999996</c:v>
                </c:pt>
                <c:pt idx="6966">
                  <c:v>7.7246000000000006</c:v>
                </c:pt>
                <c:pt idx="6967">
                  <c:v>7.7937000000000003</c:v>
                </c:pt>
                <c:pt idx="6968">
                  <c:v>7.7937000000000003</c:v>
                </c:pt>
                <c:pt idx="6969">
                  <c:v>7.7937000000000003</c:v>
                </c:pt>
                <c:pt idx="6970">
                  <c:v>7.7835000000000001</c:v>
                </c:pt>
                <c:pt idx="6971">
                  <c:v>7.8376999999999999</c:v>
                </c:pt>
                <c:pt idx="6972">
                  <c:v>7.8612000000000002</c:v>
                </c:pt>
                <c:pt idx="6973">
                  <c:v>7.7876000000000003</c:v>
                </c:pt>
                <c:pt idx="6974">
                  <c:v>7.6759000000000004</c:v>
                </c:pt>
                <c:pt idx="6975">
                  <c:v>7.6759000000000004</c:v>
                </c:pt>
                <c:pt idx="6976">
                  <c:v>7.6759000000000004</c:v>
                </c:pt>
                <c:pt idx="6977">
                  <c:v>7.7961</c:v>
                </c:pt>
                <c:pt idx="6978">
                  <c:v>7.7340999999999998</c:v>
                </c:pt>
                <c:pt idx="6979">
                  <c:v>7.6117999999999997</c:v>
                </c:pt>
                <c:pt idx="6980">
                  <c:v>7.6886000000000001</c:v>
                </c:pt>
                <c:pt idx="6981">
                  <c:v>7.7121000000000004</c:v>
                </c:pt>
                <c:pt idx="6982">
                  <c:v>7.7121000000000004</c:v>
                </c:pt>
                <c:pt idx="6983">
                  <c:v>7.7121000000000004</c:v>
                </c:pt>
                <c:pt idx="6984">
                  <c:v>7.6063999999999998</c:v>
                </c:pt>
                <c:pt idx="6985">
                  <c:v>7.6194000000000006</c:v>
                </c:pt>
                <c:pt idx="6986">
                  <c:v>7.6224999999999996</c:v>
                </c:pt>
                <c:pt idx="6987">
                  <c:v>7.6846000000000005</c:v>
                </c:pt>
                <c:pt idx="6988">
                  <c:v>7.7855999999999996</c:v>
                </c:pt>
                <c:pt idx="6989">
                  <c:v>7.7855999999999996</c:v>
                </c:pt>
                <c:pt idx="6990">
                  <c:v>7.7855999999999996</c:v>
                </c:pt>
                <c:pt idx="6991">
                  <c:v>7.8527999999999993</c:v>
                </c:pt>
                <c:pt idx="6992">
                  <c:v>7.8250999999999999</c:v>
                </c:pt>
                <c:pt idx="6993">
                  <c:v>7.7907000000000002</c:v>
                </c:pt>
                <c:pt idx="6994">
                  <c:v>7.8487999999999998</c:v>
                </c:pt>
                <c:pt idx="6995">
                  <c:v>7.8605999999999998</c:v>
                </c:pt>
                <c:pt idx="6996">
                  <c:v>7.8605999999999998</c:v>
                </c:pt>
                <c:pt idx="6997">
                  <c:v>7.8605999999999998</c:v>
                </c:pt>
                <c:pt idx="6998">
                  <c:v>7.9032000000000009</c:v>
                </c:pt>
                <c:pt idx="6999">
                  <c:v>7.8211000000000004</c:v>
                </c:pt>
                <c:pt idx="7000">
                  <c:v>7.8723000000000001</c:v>
                </c:pt>
                <c:pt idx="7001">
                  <c:v>7.9184999999999999</c:v>
                </c:pt>
                <c:pt idx="7002">
                  <c:v>7.8485000000000005</c:v>
                </c:pt>
                <c:pt idx="7003">
                  <c:v>7.8485000000000005</c:v>
                </c:pt>
                <c:pt idx="7004">
                  <c:v>7.8485000000000005</c:v>
                </c:pt>
                <c:pt idx="7005">
                  <c:v>7.8197000000000001</c:v>
                </c:pt>
                <c:pt idx="7006">
                  <c:v>7.5838000000000001</c:v>
                </c:pt>
                <c:pt idx="7007">
                  <c:v>7.4946999999999999</c:v>
                </c:pt>
                <c:pt idx="7008">
                  <c:v>7.4997000000000007</c:v>
                </c:pt>
                <c:pt idx="7009">
                  <c:v>7.5245000000000006</c:v>
                </c:pt>
                <c:pt idx="7010">
                  <c:v>7.5245000000000006</c:v>
                </c:pt>
                <c:pt idx="7011">
                  <c:v>7.5245000000000006</c:v>
                </c:pt>
                <c:pt idx="7012">
                  <c:v>7.6219000000000001</c:v>
                </c:pt>
                <c:pt idx="7013">
                  <c:v>7.6359000000000004</c:v>
                </c:pt>
                <c:pt idx="7014">
                  <c:v>7.7378</c:v>
                </c:pt>
                <c:pt idx="7015">
                  <c:v>7.7865000000000002</c:v>
                </c:pt>
                <c:pt idx="7016">
                  <c:v>7.8239000000000001</c:v>
                </c:pt>
                <c:pt idx="7017">
                  <c:v>7.8239000000000001</c:v>
                </c:pt>
                <c:pt idx="7018">
                  <c:v>7.8239000000000001</c:v>
                </c:pt>
                <c:pt idx="7019">
                  <c:v>7.8460999999999999</c:v>
                </c:pt>
                <c:pt idx="7020">
                  <c:v>7.7637</c:v>
                </c:pt>
                <c:pt idx="7021">
                  <c:v>7.7052999999999994</c:v>
                </c:pt>
                <c:pt idx="7022">
                  <c:v>7.7257000000000007</c:v>
                </c:pt>
                <c:pt idx="7023">
                  <c:v>7.7413999999999996</c:v>
                </c:pt>
                <c:pt idx="7024">
                  <c:v>7.7413999999999996</c:v>
                </c:pt>
                <c:pt idx="7025">
                  <c:v>7.7413999999999996</c:v>
                </c:pt>
                <c:pt idx="7026">
                  <c:v>7.7799000000000005</c:v>
                </c:pt>
                <c:pt idx="7027">
                  <c:v>7.7146000000000008</c:v>
                </c:pt>
                <c:pt idx="7028">
                  <c:v>7.7232000000000003</c:v>
                </c:pt>
                <c:pt idx="7029">
                  <c:v>7.8383000000000003</c:v>
                </c:pt>
                <c:pt idx="7030">
                  <c:v>7.8779999999999992</c:v>
                </c:pt>
                <c:pt idx="7031">
                  <c:v>7.8779999999999992</c:v>
                </c:pt>
                <c:pt idx="7032">
                  <c:v>7.8779999999999992</c:v>
                </c:pt>
                <c:pt idx="7033">
                  <c:v>8.0168999999999997</c:v>
                </c:pt>
                <c:pt idx="7034">
                  <c:v>8.0846</c:v>
                </c:pt>
                <c:pt idx="7035">
                  <c:v>8.1205999999999996</c:v>
                </c:pt>
                <c:pt idx="7036">
                  <c:v>8.1721000000000004</c:v>
                </c:pt>
                <c:pt idx="7037">
                  <c:v>8.1405999999999992</c:v>
                </c:pt>
                <c:pt idx="7038">
                  <c:v>8.1405999999999992</c:v>
                </c:pt>
                <c:pt idx="7039">
                  <c:v>8.1405999999999992</c:v>
                </c:pt>
                <c:pt idx="7040">
                  <c:v>8.1083999999999996</c:v>
                </c:pt>
                <c:pt idx="7041">
                  <c:v>8.077300000000001</c:v>
                </c:pt>
                <c:pt idx="7042">
                  <c:v>8.0391999999999992</c:v>
                </c:pt>
                <c:pt idx="7043">
                  <c:v>8.0362000000000009</c:v>
                </c:pt>
                <c:pt idx="7044">
                  <c:v>8.0906000000000002</c:v>
                </c:pt>
                <c:pt idx="7045">
                  <c:v>8.0906000000000002</c:v>
                </c:pt>
                <c:pt idx="7046">
                  <c:v>8.0906000000000002</c:v>
                </c:pt>
                <c:pt idx="7047">
                  <c:v>8.1637000000000004</c:v>
                </c:pt>
                <c:pt idx="7048">
                  <c:v>8.2778999999999989</c:v>
                </c:pt>
                <c:pt idx="7049">
                  <c:v>8.3824000000000005</c:v>
                </c:pt>
                <c:pt idx="7050">
                  <c:v>8.3972999999999995</c:v>
                </c:pt>
                <c:pt idx="7051">
                  <c:v>8.4359999999999999</c:v>
                </c:pt>
                <c:pt idx="7052">
                  <c:v>8.4359999999999999</c:v>
                </c:pt>
                <c:pt idx="7053">
                  <c:v>8.4359999999999999</c:v>
                </c:pt>
                <c:pt idx="7054">
                  <c:v>8.4072999999999993</c:v>
                </c:pt>
                <c:pt idx="7055">
                  <c:v>8.363999999999999</c:v>
                </c:pt>
                <c:pt idx="7056">
                  <c:v>8.4486000000000008</c:v>
                </c:pt>
                <c:pt idx="7057">
                  <c:v>8.3948</c:v>
                </c:pt>
                <c:pt idx="7058">
                  <c:v>8.4158000000000008</c:v>
                </c:pt>
                <c:pt idx="7059">
                  <c:v>8.4158000000000008</c:v>
                </c:pt>
                <c:pt idx="7060">
                  <c:v>8.4158000000000008</c:v>
                </c:pt>
                <c:pt idx="7061">
                  <c:v>8.4502000000000006</c:v>
                </c:pt>
                <c:pt idx="7062">
                  <c:v>8.5679999999999996</c:v>
                </c:pt>
                <c:pt idx="7063">
                  <c:v>8.6023999999999994</c:v>
                </c:pt>
                <c:pt idx="7064">
                  <c:v>8.6463000000000001</c:v>
                </c:pt>
                <c:pt idx="7065">
                  <c:v>8.7037999999999993</c:v>
                </c:pt>
                <c:pt idx="7066">
                  <c:v>8.7037999999999993</c:v>
                </c:pt>
                <c:pt idx="7067">
                  <c:v>8.7037999999999993</c:v>
                </c:pt>
                <c:pt idx="7068">
                  <c:v>8.8150999999999993</c:v>
                </c:pt>
                <c:pt idx="7069">
                  <c:v>8.8124000000000002</c:v>
                </c:pt>
                <c:pt idx="7070">
                  <c:v>8.7934000000000001</c:v>
                </c:pt>
                <c:pt idx="7071">
                  <c:v>8.732899999999999</c:v>
                </c:pt>
                <c:pt idx="7072">
                  <c:v>8.5694999999999997</c:v>
                </c:pt>
                <c:pt idx="7073">
                  <c:v>8.5694999999999997</c:v>
                </c:pt>
                <c:pt idx="7074">
                  <c:v>8.5694999999999997</c:v>
                </c:pt>
                <c:pt idx="7075">
                  <c:v>8.2011000000000003</c:v>
                </c:pt>
                <c:pt idx="7076">
                  <c:v>8.1737000000000002</c:v>
                </c:pt>
                <c:pt idx="7077">
                  <c:v>8.1615000000000002</c:v>
                </c:pt>
                <c:pt idx="7078">
                  <c:v>7.9170000000000007</c:v>
                </c:pt>
                <c:pt idx="7079">
                  <c:v>7.8647</c:v>
                </c:pt>
                <c:pt idx="7080">
                  <c:v>7.8647</c:v>
                </c:pt>
                <c:pt idx="7081">
                  <c:v>7.8647</c:v>
                </c:pt>
                <c:pt idx="7082">
                  <c:v>7.5000999999999998</c:v>
                </c:pt>
                <c:pt idx="7083">
                  <c:v>7.6324000000000005</c:v>
                </c:pt>
                <c:pt idx="7084">
                  <c:v>7.4869000000000003</c:v>
                </c:pt>
                <c:pt idx="7085">
                  <c:v>7.5103</c:v>
                </c:pt>
                <c:pt idx="7086">
                  <c:v>7.6970000000000001</c:v>
                </c:pt>
                <c:pt idx="7087">
                  <c:v>7.6970000000000001</c:v>
                </c:pt>
                <c:pt idx="7088">
                  <c:v>7.6970000000000001</c:v>
                </c:pt>
                <c:pt idx="7089">
                  <c:v>7.7374000000000001</c:v>
                </c:pt>
                <c:pt idx="7090">
                  <c:v>7.5750000000000002</c:v>
                </c:pt>
                <c:pt idx="7091">
                  <c:v>7.51</c:v>
                </c:pt>
                <c:pt idx="7092">
                  <c:v>7.5186999999999999</c:v>
                </c:pt>
                <c:pt idx="7093">
                  <c:v>7.6711</c:v>
                </c:pt>
                <c:pt idx="7094">
                  <c:v>7.6711</c:v>
                </c:pt>
                <c:pt idx="7095">
                  <c:v>7.6711</c:v>
                </c:pt>
                <c:pt idx="7096">
                  <c:v>7.5953999999999997</c:v>
                </c:pt>
                <c:pt idx="7097">
                  <c:v>7.4398</c:v>
                </c:pt>
                <c:pt idx="7098">
                  <c:v>7.2629999999999999</c:v>
                </c:pt>
                <c:pt idx="7099">
                  <c:v>6.9733000000000001</c:v>
                </c:pt>
                <c:pt idx="7100">
                  <c:v>7.0609999999999999</c:v>
                </c:pt>
                <c:pt idx="7101">
                  <c:v>7.0609999999999999</c:v>
                </c:pt>
                <c:pt idx="7102">
                  <c:v>7.0609999999999999</c:v>
                </c:pt>
                <c:pt idx="7103">
                  <c:v>6.9510000000000005</c:v>
                </c:pt>
                <c:pt idx="7104">
                  <c:v>6.6526999999999994</c:v>
                </c:pt>
                <c:pt idx="7105">
                  <c:v>6.7329999999999997</c:v>
                </c:pt>
                <c:pt idx="7106">
                  <c:v>6.8887</c:v>
                </c:pt>
                <c:pt idx="7107">
                  <c:v>7.0674999999999999</c:v>
                </c:pt>
                <c:pt idx="7108">
                  <c:v>7.0674999999999999</c:v>
                </c:pt>
                <c:pt idx="7109">
                  <c:v>7.0674999999999999</c:v>
                </c:pt>
                <c:pt idx="7110">
                  <c:v>7.019400000000001</c:v>
                </c:pt>
                <c:pt idx="7111">
                  <c:v>6.9296000000000006</c:v>
                </c:pt>
                <c:pt idx="7112">
                  <c:v>6.9840999999999998</c:v>
                </c:pt>
                <c:pt idx="7113">
                  <c:v>7.0282000000000009</c:v>
                </c:pt>
                <c:pt idx="7114">
                  <c:v>6.9976000000000003</c:v>
                </c:pt>
                <c:pt idx="7115">
                  <c:v>6.9976000000000003</c:v>
                </c:pt>
                <c:pt idx="7116">
                  <c:v>6.9976000000000003</c:v>
                </c:pt>
                <c:pt idx="7117">
                  <c:v>6.9984999999999999</c:v>
                </c:pt>
                <c:pt idx="7118">
                  <c:v>7.0651000000000002</c:v>
                </c:pt>
                <c:pt idx="7119">
                  <c:v>7.0837000000000003</c:v>
                </c:pt>
                <c:pt idx="7120">
                  <c:v>7.2351999999999999</c:v>
                </c:pt>
                <c:pt idx="7121">
                  <c:v>7.4753999999999996</c:v>
                </c:pt>
                <c:pt idx="7122">
                  <c:v>7.4753999999999996</c:v>
                </c:pt>
                <c:pt idx="7123">
                  <c:v>7.4753999999999996</c:v>
                </c:pt>
                <c:pt idx="7124">
                  <c:v>7.5904999999999996</c:v>
                </c:pt>
                <c:pt idx="7125">
                  <c:v>7.6288999999999998</c:v>
                </c:pt>
                <c:pt idx="7126">
                  <c:v>7.4580999999999991</c:v>
                </c:pt>
                <c:pt idx="7127">
                  <c:v>7.4957000000000003</c:v>
                </c:pt>
                <c:pt idx="7128">
                  <c:v>7.5151000000000003</c:v>
                </c:pt>
                <c:pt idx="7129">
                  <c:v>7.5151000000000003</c:v>
                </c:pt>
                <c:pt idx="7130">
                  <c:v>7.5151000000000003</c:v>
                </c:pt>
                <c:pt idx="7131">
                  <c:v>7.5598000000000001</c:v>
                </c:pt>
                <c:pt idx="7132">
                  <c:v>7.5279999999999996</c:v>
                </c:pt>
                <c:pt idx="7133">
                  <c:v>7.5270000000000001</c:v>
                </c:pt>
                <c:pt idx="7134">
                  <c:v>7.3455999999999992</c:v>
                </c:pt>
                <c:pt idx="7135">
                  <c:v>7.2266999999999992</c:v>
                </c:pt>
                <c:pt idx="7136">
                  <c:v>7.2266999999999992</c:v>
                </c:pt>
                <c:pt idx="7137">
                  <c:v>7.2266999999999992</c:v>
                </c:pt>
                <c:pt idx="7138">
                  <c:v>7.1033000000000008</c:v>
                </c:pt>
                <c:pt idx="7139">
                  <c:v>7.1164999999999994</c:v>
                </c:pt>
                <c:pt idx="7140">
                  <c:v>7.2211999999999996</c:v>
                </c:pt>
                <c:pt idx="7141">
                  <c:v>7.3498999999999999</c:v>
                </c:pt>
                <c:pt idx="7142">
                  <c:v>7.2988</c:v>
                </c:pt>
                <c:pt idx="7143">
                  <c:v>7.2988</c:v>
                </c:pt>
                <c:pt idx="7144">
                  <c:v>7.2988</c:v>
                </c:pt>
                <c:pt idx="7145">
                  <c:v>7.3134000000000006</c:v>
                </c:pt>
                <c:pt idx="7146">
                  <c:v>7.3940999999999999</c:v>
                </c:pt>
                <c:pt idx="7147">
                  <c:v>7.4047000000000001</c:v>
                </c:pt>
                <c:pt idx="7148">
                  <c:v>7.5588999999999995</c:v>
                </c:pt>
                <c:pt idx="7149">
                  <c:v>7.5539999999999994</c:v>
                </c:pt>
                <c:pt idx="7150">
                  <c:v>7.5539999999999994</c:v>
                </c:pt>
                <c:pt idx="7151">
                  <c:v>7.5539999999999994</c:v>
                </c:pt>
                <c:pt idx="7152">
                  <c:v>7.5584000000000007</c:v>
                </c:pt>
                <c:pt idx="7153">
                  <c:v>7.4865999999999993</c:v>
                </c:pt>
                <c:pt idx="7154">
                  <c:v>7.5612000000000004</c:v>
                </c:pt>
                <c:pt idx="7155">
                  <c:v>7.5669000000000004</c:v>
                </c:pt>
                <c:pt idx="7156">
                  <c:v>7.6339999999999995</c:v>
                </c:pt>
                <c:pt idx="7157">
                  <c:v>7.6339999999999995</c:v>
                </c:pt>
                <c:pt idx="7158">
                  <c:v>7.6339999999999995</c:v>
                </c:pt>
                <c:pt idx="7159">
                  <c:v>7.6083000000000007</c:v>
                </c:pt>
                <c:pt idx="7160">
                  <c:v>7.6478999999999999</c:v>
                </c:pt>
                <c:pt idx="7161">
                  <c:v>7.7214</c:v>
                </c:pt>
                <c:pt idx="7162">
                  <c:v>7.6798000000000002</c:v>
                </c:pt>
                <c:pt idx="7163">
                  <c:v>7.6847000000000003</c:v>
                </c:pt>
                <c:pt idx="7164">
                  <c:v>7.6847000000000003</c:v>
                </c:pt>
                <c:pt idx="7165">
                  <c:v>7.6847000000000003</c:v>
                </c:pt>
                <c:pt idx="7166">
                  <c:v>7.6658000000000008</c:v>
                </c:pt>
                <c:pt idx="7167">
                  <c:v>7.6929999999999996</c:v>
                </c:pt>
                <c:pt idx="7168">
                  <c:v>7.8041</c:v>
                </c:pt>
                <c:pt idx="7169">
                  <c:v>7.8347000000000007</c:v>
                </c:pt>
                <c:pt idx="7170">
                  <c:v>7.7722000000000007</c:v>
                </c:pt>
                <c:pt idx="7171">
                  <c:v>7.7722000000000007</c:v>
                </c:pt>
                <c:pt idx="7172">
                  <c:v>7.7722000000000007</c:v>
                </c:pt>
                <c:pt idx="7173">
                  <c:v>7.72</c:v>
                </c:pt>
                <c:pt idx="7174">
                  <c:v>7.7653999999999996</c:v>
                </c:pt>
                <c:pt idx="7175">
                  <c:v>7.6995000000000005</c:v>
                </c:pt>
                <c:pt idx="7176">
                  <c:v>7.6487999999999996</c:v>
                </c:pt>
                <c:pt idx="7177">
                  <c:v>7.66</c:v>
                </c:pt>
                <c:pt idx="7178">
                  <c:v>7.66</c:v>
                </c:pt>
                <c:pt idx="7179">
                  <c:v>7.66</c:v>
                </c:pt>
                <c:pt idx="7180">
                  <c:v>7.6562999999999999</c:v>
                </c:pt>
                <c:pt idx="7181">
                  <c:v>7.7103000000000002</c:v>
                </c:pt>
                <c:pt idx="7182">
                  <c:v>7.7686000000000002</c:v>
                </c:pt>
                <c:pt idx="7183">
                  <c:v>7.7312000000000003</c:v>
                </c:pt>
                <c:pt idx="7184">
                  <c:v>7.7857000000000003</c:v>
                </c:pt>
                <c:pt idx="7185">
                  <c:v>7.7857000000000003</c:v>
                </c:pt>
                <c:pt idx="7186">
                  <c:v>7.7857000000000003</c:v>
                </c:pt>
                <c:pt idx="7187">
                  <c:v>7.8996000000000004</c:v>
                </c:pt>
                <c:pt idx="7188">
                  <c:v>7.8934000000000006</c:v>
                </c:pt>
                <c:pt idx="7189">
                  <c:v>7.8071999999999999</c:v>
                </c:pt>
                <c:pt idx="7190">
                  <c:v>7.7073</c:v>
                </c:pt>
                <c:pt idx="7191">
                  <c:v>7.7011000000000003</c:v>
                </c:pt>
                <c:pt idx="7192">
                  <c:v>7.7011000000000003</c:v>
                </c:pt>
                <c:pt idx="7193">
                  <c:v>7.7011000000000003</c:v>
                </c:pt>
                <c:pt idx="7194">
                  <c:v>7.5472000000000001</c:v>
                </c:pt>
                <c:pt idx="7195">
                  <c:v>7.5973000000000006</c:v>
                </c:pt>
                <c:pt idx="7196">
                  <c:v>7.6725000000000003</c:v>
                </c:pt>
                <c:pt idx="7197">
                  <c:v>7.6913</c:v>
                </c:pt>
                <c:pt idx="7198">
                  <c:v>7.7150999999999996</c:v>
                </c:pt>
                <c:pt idx="7199">
                  <c:v>7.7150999999999996</c:v>
                </c:pt>
                <c:pt idx="7200">
                  <c:v>7.7150999999999996</c:v>
                </c:pt>
                <c:pt idx="7201">
                  <c:v>7.8227000000000002</c:v>
                </c:pt>
                <c:pt idx="7202">
                  <c:v>7.8170000000000002</c:v>
                </c:pt>
                <c:pt idx="7203">
                  <c:v>7.7783000000000007</c:v>
                </c:pt>
                <c:pt idx="7204">
                  <c:v>7.7448000000000006</c:v>
                </c:pt>
                <c:pt idx="7205">
                  <c:v>7.6486000000000001</c:v>
                </c:pt>
                <c:pt idx="7206">
                  <c:v>7.6486000000000001</c:v>
                </c:pt>
                <c:pt idx="7207">
                  <c:v>7.6486000000000001</c:v>
                </c:pt>
                <c:pt idx="7208">
                  <c:v>7.6284000000000001</c:v>
                </c:pt>
                <c:pt idx="7209">
                  <c:v>7.681</c:v>
                </c:pt>
                <c:pt idx="7210">
                  <c:v>7.7600999999999996</c:v>
                </c:pt>
                <c:pt idx="7211">
                  <c:v>7.8054999999999994</c:v>
                </c:pt>
                <c:pt idx="7212">
                  <c:v>7.7816000000000001</c:v>
                </c:pt>
                <c:pt idx="7213">
                  <c:v>7.7816000000000001</c:v>
                </c:pt>
                <c:pt idx="7214">
                  <c:v>7.7816000000000001</c:v>
                </c:pt>
                <c:pt idx="7215">
                  <c:v>7.8109000000000002</c:v>
                </c:pt>
                <c:pt idx="7216">
                  <c:v>7.7575000000000003</c:v>
                </c:pt>
                <c:pt idx="7217">
                  <c:v>7.7438000000000002</c:v>
                </c:pt>
                <c:pt idx="7218">
                  <c:v>7.8487</c:v>
                </c:pt>
                <c:pt idx="7219">
                  <c:v>7.8378999999999994</c:v>
                </c:pt>
                <c:pt idx="7220">
                  <c:v>7.8378999999999994</c:v>
                </c:pt>
                <c:pt idx="7221">
                  <c:v>7.8378999999999994</c:v>
                </c:pt>
                <c:pt idx="7222">
                  <c:v>7.8242999999999991</c:v>
                </c:pt>
                <c:pt idx="7223">
                  <c:v>7.8623000000000003</c:v>
                </c:pt>
                <c:pt idx="7224">
                  <c:v>7.8583000000000007</c:v>
                </c:pt>
                <c:pt idx="7225">
                  <c:v>7.9049000000000005</c:v>
                </c:pt>
                <c:pt idx="7226">
                  <c:v>8.0366999999999997</c:v>
                </c:pt>
                <c:pt idx="7227">
                  <c:v>8.0366999999999997</c:v>
                </c:pt>
                <c:pt idx="7228">
                  <c:v>8.0366999999999997</c:v>
                </c:pt>
                <c:pt idx="7229">
                  <c:v>8.085700000000001</c:v>
                </c:pt>
                <c:pt idx="7230">
                  <c:v>8.0310000000000006</c:v>
                </c:pt>
                <c:pt idx="7231">
                  <c:v>8.0601000000000003</c:v>
                </c:pt>
                <c:pt idx="7232">
                  <c:v>8.0747999999999998</c:v>
                </c:pt>
                <c:pt idx="7233">
                  <c:v>8.0713000000000008</c:v>
                </c:pt>
                <c:pt idx="7234">
                  <c:v>8.0713000000000008</c:v>
                </c:pt>
                <c:pt idx="7235">
                  <c:v>8.0713000000000008</c:v>
                </c:pt>
                <c:pt idx="7236">
                  <c:v>8.041599999999999</c:v>
                </c:pt>
                <c:pt idx="7237">
                  <c:v>8.0724</c:v>
                </c:pt>
                <c:pt idx="7238">
                  <c:v>8.1165000000000003</c:v>
                </c:pt>
                <c:pt idx="7239">
                  <c:v>8.1660000000000004</c:v>
                </c:pt>
                <c:pt idx="7240">
                  <c:v>8.1483000000000008</c:v>
                </c:pt>
                <c:pt idx="7241">
                  <c:v>8.1483000000000008</c:v>
                </c:pt>
                <c:pt idx="7242">
                  <c:v>8.1483000000000008</c:v>
                </c:pt>
                <c:pt idx="7243">
                  <c:v>8.0616000000000003</c:v>
                </c:pt>
                <c:pt idx="7244">
                  <c:v>8.144400000000001</c:v>
                </c:pt>
                <c:pt idx="7245">
                  <c:v>8.2211999999999996</c:v>
                </c:pt>
                <c:pt idx="7246">
                  <c:v>8.2125000000000004</c:v>
                </c:pt>
                <c:pt idx="7247">
                  <c:v>8.2690999999999999</c:v>
                </c:pt>
                <c:pt idx="7248">
                  <c:v>8.2690999999999999</c:v>
                </c:pt>
                <c:pt idx="7249">
                  <c:v>8.2690999999999999</c:v>
                </c:pt>
                <c:pt idx="7250">
                  <c:v>8.3161000000000005</c:v>
                </c:pt>
                <c:pt idx="7251">
                  <c:v>8.3802000000000003</c:v>
                </c:pt>
                <c:pt idx="7252">
                  <c:v>8.3598999999999997</c:v>
                </c:pt>
                <c:pt idx="7253">
                  <c:v>8.4209999999999994</c:v>
                </c:pt>
                <c:pt idx="7254">
                  <c:v>8.4269999999999996</c:v>
                </c:pt>
                <c:pt idx="7255">
                  <c:v>8.4269999999999996</c:v>
                </c:pt>
                <c:pt idx="7256">
                  <c:v>8.4269999999999996</c:v>
                </c:pt>
                <c:pt idx="7257">
                  <c:v>8.4077999999999999</c:v>
                </c:pt>
                <c:pt idx="7258">
                  <c:v>8.4789999999999992</c:v>
                </c:pt>
                <c:pt idx="7259">
                  <c:v>8.4824000000000002</c:v>
                </c:pt>
                <c:pt idx="7260">
                  <c:v>8.5116999999999994</c:v>
                </c:pt>
                <c:pt idx="7261">
                  <c:v>8.4375999999999998</c:v>
                </c:pt>
                <c:pt idx="7262">
                  <c:v>8.4375999999999998</c:v>
                </c:pt>
                <c:pt idx="7263">
                  <c:v>8.4375999999999998</c:v>
                </c:pt>
                <c:pt idx="7264">
                  <c:v>8.4410000000000007</c:v>
                </c:pt>
                <c:pt idx="7265">
                  <c:v>8.5076000000000001</c:v>
                </c:pt>
                <c:pt idx="7266">
                  <c:v>8.5992999999999995</c:v>
                </c:pt>
                <c:pt idx="7267">
                  <c:v>8.615499999999999</c:v>
                </c:pt>
                <c:pt idx="7268">
                  <c:v>8.6296999999999997</c:v>
                </c:pt>
                <c:pt idx="7269">
                  <c:v>8.6296999999999997</c:v>
                </c:pt>
                <c:pt idx="7270">
                  <c:v>8.6296999999999997</c:v>
                </c:pt>
                <c:pt idx="7271">
                  <c:v>8.6312999999999995</c:v>
                </c:pt>
                <c:pt idx="7272">
                  <c:v>8.5303000000000004</c:v>
                </c:pt>
                <c:pt idx="7273">
                  <c:v>8.6653000000000002</c:v>
                </c:pt>
                <c:pt idx="7274">
                  <c:v>8.7408000000000001</c:v>
                </c:pt>
                <c:pt idx="7275">
                  <c:v>8.7571000000000012</c:v>
                </c:pt>
                <c:pt idx="7276">
                  <c:v>8.7571000000000012</c:v>
                </c:pt>
                <c:pt idx="7277">
                  <c:v>8.7571000000000012</c:v>
                </c:pt>
                <c:pt idx="7278">
                  <c:v>8.793099999999999</c:v>
                </c:pt>
                <c:pt idx="7279">
                  <c:v>8.8838000000000008</c:v>
                </c:pt>
                <c:pt idx="7280">
                  <c:v>8.9127999999999989</c:v>
                </c:pt>
                <c:pt idx="7281">
                  <c:v>8.9141999999999992</c:v>
                </c:pt>
                <c:pt idx="7282">
                  <c:v>8.8544</c:v>
                </c:pt>
                <c:pt idx="7283">
                  <c:v>8.8544</c:v>
                </c:pt>
                <c:pt idx="7284">
                  <c:v>8.8544</c:v>
                </c:pt>
                <c:pt idx="7285">
                  <c:v>8.8166999999999991</c:v>
                </c:pt>
                <c:pt idx="7286">
                  <c:v>8.7540999999999993</c:v>
                </c:pt>
                <c:pt idx="7287">
                  <c:v>8.7601999999999993</c:v>
                </c:pt>
                <c:pt idx="7288">
                  <c:v>8.8674999999999997</c:v>
                </c:pt>
                <c:pt idx="7289">
                  <c:v>8.9163999999999994</c:v>
                </c:pt>
                <c:pt idx="7290">
                  <c:v>8.9163999999999994</c:v>
                </c:pt>
                <c:pt idx="7291">
                  <c:v>8.9163999999999994</c:v>
                </c:pt>
                <c:pt idx="7292">
                  <c:v>8.9530999999999992</c:v>
                </c:pt>
                <c:pt idx="7293">
                  <c:v>8.8142999999999994</c:v>
                </c:pt>
                <c:pt idx="7294">
                  <c:v>8.9242999999999988</c:v>
                </c:pt>
                <c:pt idx="7295">
                  <c:v>8.9276999999999997</c:v>
                </c:pt>
                <c:pt idx="7296">
                  <c:v>8.9295000000000009</c:v>
                </c:pt>
                <c:pt idx="7297">
                  <c:v>8.9295000000000009</c:v>
                </c:pt>
                <c:pt idx="7298">
                  <c:v>8.9295000000000009</c:v>
                </c:pt>
                <c:pt idx="7299">
                  <c:v>8.9175000000000004</c:v>
                </c:pt>
                <c:pt idx="7300">
                  <c:v>8.9341999999999988</c:v>
                </c:pt>
                <c:pt idx="7301">
                  <c:v>9.0533000000000001</c:v>
                </c:pt>
                <c:pt idx="7302">
                  <c:v>9.1019000000000005</c:v>
                </c:pt>
                <c:pt idx="7303">
                  <c:v>9.1265000000000001</c:v>
                </c:pt>
                <c:pt idx="7304">
                  <c:v>9.1265000000000001</c:v>
                </c:pt>
                <c:pt idx="7305">
                  <c:v>9.1265000000000001</c:v>
                </c:pt>
                <c:pt idx="7306">
                  <c:v>9.127699999999999</c:v>
                </c:pt>
                <c:pt idx="7307">
                  <c:v>9.2617999999999991</c:v>
                </c:pt>
                <c:pt idx="7308">
                  <c:v>9.2076999999999991</c:v>
                </c:pt>
                <c:pt idx="7309">
                  <c:v>9.0670999999999999</c:v>
                </c:pt>
                <c:pt idx="7310">
                  <c:v>8.9396000000000004</c:v>
                </c:pt>
                <c:pt idx="7311">
                  <c:v>8.9396000000000004</c:v>
                </c:pt>
                <c:pt idx="7312">
                  <c:v>8.9396000000000004</c:v>
                </c:pt>
                <c:pt idx="7313">
                  <c:v>8.8896999999999995</c:v>
                </c:pt>
                <c:pt idx="7314">
                  <c:v>8.7759</c:v>
                </c:pt>
                <c:pt idx="7315">
                  <c:v>8.6713000000000005</c:v>
                </c:pt>
                <c:pt idx="7316">
                  <c:v>8.7385999999999999</c:v>
                </c:pt>
                <c:pt idx="7317">
                  <c:v>8.8452999999999999</c:v>
                </c:pt>
                <c:pt idx="7318">
                  <c:v>8.8452999999999999</c:v>
                </c:pt>
                <c:pt idx="7319">
                  <c:v>8.8452999999999999</c:v>
                </c:pt>
                <c:pt idx="7320">
                  <c:v>8.9671000000000003</c:v>
                </c:pt>
                <c:pt idx="7321">
                  <c:v>8.9504999999999999</c:v>
                </c:pt>
                <c:pt idx="7322">
                  <c:v>8.9371000000000009</c:v>
                </c:pt>
                <c:pt idx="7323">
                  <c:v>8.9685000000000006</c:v>
                </c:pt>
                <c:pt idx="7324">
                  <c:v>8.9678000000000004</c:v>
                </c:pt>
                <c:pt idx="7325">
                  <c:v>8.9678000000000004</c:v>
                </c:pt>
                <c:pt idx="7326">
                  <c:v>8.9678000000000004</c:v>
                </c:pt>
                <c:pt idx="7327">
                  <c:v>9.0370000000000008</c:v>
                </c:pt>
                <c:pt idx="7328">
                  <c:v>9.0580999999999996</c:v>
                </c:pt>
                <c:pt idx="7329">
                  <c:v>9.1587999999999994</c:v>
                </c:pt>
                <c:pt idx="7330">
                  <c:v>9.1278000000000006</c:v>
                </c:pt>
                <c:pt idx="7331">
                  <c:v>9.0198999999999998</c:v>
                </c:pt>
                <c:pt idx="7332">
                  <c:v>9.0198999999999998</c:v>
                </c:pt>
                <c:pt idx="7333">
                  <c:v>9.0198999999999998</c:v>
                </c:pt>
                <c:pt idx="7334">
                  <c:v>8.9471000000000007</c:v>
                </c:pt>
                <c:pt idx="7335">
                  <c:v>8.9941999999999993</c:v>
                </c:pt>
                <c:pt idx="7336">
                  <c:v>9.014800000000001</c:v>
                </c:pt>
                <c:pt idx="7337">
                  <c:v>9.1267999999999994</c:v>
                </c:pt>
                <c:pt idx="7338">
                  <c:v>9.1961999999999993</c:v>
                </c:pt>
                <c:pt idx="7339">
                  <c:v>9.1961999999999993</c:v>
                </c:pt>
                <c:pt idx="7340">
                  <c:v>9.1961999999999993</c:v>
                </c:pt>
                <c:pt idx="7341">
                  <c:v>9.2203999999999997</c:v>
                </c:pt>
                <c:pt idx="7342">
                  <c:v>9.2865000000000002</c:v>
                </c:pt>
                <c:pt idx="7343">
                  <c:v>9.2859999999999996</c:v>
                </c:pt>
                <c:pt idx="7344">
                  <c:v>9.2492999999999999</c:v>
                </c:pt>
                <c:pt idx="7345">
                  <c:v>9.2416</c:v>
                </c:pt>
                <c:pt idx="7346">
                  <c:v>9.2416</c:v>
                </c:pt>
                <c:pt idx="7347">
                  <c:v>9.2416</c:v>
                </c:pt>
                <c:pt idx="7348">
                  <c:v>9.1184000000000012</c:v>
                </c:pt>
                <c:pt idx="7349">
                  <c:v>9.1524000000000001</c:v>
                </c:pt>
                <c:pt idx="7350">
                  <c:v>9.2843</c:v>
                </c:pt>
                <c:pt idx="7351">
                  <c:v>9.3521000000000001</c:v>
                </c:pt>
                <c:pt idx="7352">
                  <c:v>9.3711000000000002</c:v>
                </c:pt>
                <c:pt idx="7353">
                  <c:v>9.3711000000000002</c:v>
                </c:pt>
                <c:pt idx="7354">
                  <c:v>9.3711000000000002</c:v>
                </c:pt>
                <c:pt idx="7355">
                  <c:v>9.392100000000001</c:v>
                </c:pt>
                <c:pt idx="7356">
                  <c:v>9.3643000000000001</c:v>
                </c:pt>
                <c:pt idx="7357">
                  <c:v>9.3758999999999997</c:v>
                </c:pt>
                <c:pt idx="7358">
                  <c:v>9.4388000000000005</c:v>
                </c:pt>
                <c:pt idx="7359">
                  <c:v>9.4024000000000001</c:v>
                </c:pt>
                <c:pt idx="7360">
                  <c:v>9.4024000000000001</c:v>
                </c:pt>
                <c:pt idx="7361">
                  <c:v>9.4024000000000001</c:v>
                </c:pt>
                <c:pt idx="7362">
                  <c:v>9.4040999999999997</c:v>
                </c:pt>
                <c:pt idx="7363">
                  <c:v>9.1152999999999995</c:v>
                </c:pt>
                <c:pt idx="7364">
                  <c:v>8.9553999999999991</c:v>
                </c:pt>
                <c:pt idx="7365">
                  <c:v>8.8215000000000003</c:v>
                </c:pt>
                <c:pt idx="7366">
                  <c:v>8.7759999999999998</c:v>
                </c:pt>
                <c:pt idx="7367">
                  <c:v>8.7759999999999998</c:v>
                </c:pt>
                <c:pt idx="7368">
                  <c:v>8.7759999999999998</c:v>
                </c:pt>
                <c:pt idx="7369">
                  <c:v>8.4417999999999989</c:v>
                </c:pt>
                <c:pt idx="7370">
                  <c:v>8.6471</c:v>
                </c:pt>
                <c:pt idx="7371">
                  <c:v>8.6624999999999996</c:v>
                </c:pt>
                <c:pt idx="7372">
                  <c:v>8.8269000000000002</c:v>
                </c:pt>
                <c:pt idx="7373">
                  <c:v>8.8933</c:v>
                </c:pt>
                <c:pt idx="7374">
                  <c:v>8.8933</c:v>
                </c:pt>
                <c:pt idx="7375">
                  <c:v>8.8933</c:v>
                </c:pt>
                <c:pt idx="7376">
                  <c:v>8.9536999999999995</c:v>
                </c:pt>
                <c:pt idx="7377">
                  <c:v>8.8887999999999998</c:v>
                </c:pt>
                <c:pt idx="7378">
                  <c:v>8.7225999999999999</c:v>
                </c:pt>
                <c:pt idx="7379">
                  <c:v>8.8382000000000005</c:v>
                </c:pt>
                <c:pt idx="7380">
                  <c:v>8.8287999999999993</c:v>
                </c:pt>
                <c:pt idx="7381">
                  <c:v>8.8287999999999993</c:v>
                </c:pt>
                <c:pt idx="7382">
                  <c:v>8.8287999999999993</c:v>
                </c:pt>
                <c:pt idx="7383">
                  <c:v>8.9374000000000002</c:v>
                </c:pt>
                <c:pt idx="7384">
                  <c:v>8.9840999999999998</c:v>
                </c:pt>
                <c:pt idx="7385">
                  <c:v>9.0922000000000001</c:v>
                </c:pt>
                <c:pt idx="7386">
                  <c:v>9.2165999999999997</c:v>
                </c:pt>
                <c:pt idx="7387">
                  <c:v>9.2344000000000008</c:v>
                </c:pt>
                <c:pt idx="7388">
                  <c:v>9.2344000000000008</c:v>
                </c:pt>
                <c:pt idx="7389">
                  <c:v>9.2344000000000008</c:v>
                </c:pt>
                <c:pt idx="7390">
                  <c:v>9.2535000000000007</c:v>
                </c:pt>
                <c:pt idx="7391">
                  <c:v>9.2203999999999997</c:v>
                </c:pt>
                <c:pt idx="7392">
                  <c:v>9.1377000000000006</c:v>
                </c:pt>
                <c:pt idx="7393">
                  <c:v>9.2466999999999988</c:v>
                </c:pt>
                <c:pt idx="7394">
                  <c:v>9.2903000000000002</c:v>
                </c:pt>
                <c:pt idx="7395">
                  <c:v>9.2903000000000002</c:v>
                </c:pt>
                <c:pt idx="7396">
                  <c:v>9.2903000000000002</c:v>
                </c:pt>
                <c:pt idx="7397">
                  <c:v>9.2812999999999999</c:v>
                </c:pt>
                <c:pt idx="7398">
                  <c:v>9.3711000000000002</c:v>
                </c:pt>
                <c:pt idx="7399">
                  <c:v>9.474400000000001</c:v>
                </c:pt>
                <c:pt idx="7400">
                  <c:v>9.5029000000000003</c:v>
                </c:pt>
                <c:pt idx="7401">
                  <c:v>9.5045000000000002</c:v>
                </c:pt>
                <c:pt idx="7402">
                  <c:v>9.5045000000000002</c:v>
                </c:pt>
                <c:pt idx="7403">
                  <c:v>9.5045000000000002</c:v>
                </c:pt>
                <c:pt idx="7404">
                  <c:v>9.5689999999999991</c:v>
                </c:pt>
                <c:pt idx="7405">
                  <c:v>9.6033000000000008</c:v>
                </c:pt>
                <c:pt idx="7406">
                  <c:v>9.6362000000000005</c:v>
                </c:pt>
                <c:pt idx="7407">
                  <c:v>9.6334</c:v>
                </c:pt>
                <c:pt idx="7408">
                  <c:v>9.6898999999999997</c:v>
                </c:pt>
                <c:pt idx="7409">
                  <c:v>9.6898999999999997</c:v>
                </c:pt>
                <c:pt idx="7410">
                  <c:v>9.6898999999999997</c:v>
                </c:pt>
                <c:pt idx="7411">
                  <c:v>9.8066999999999993</c:v>
                </c:pt>
                <c:pt idx="7412">
                  <c:v>9.7843999999999998</c:v>
                </c:pt>
                <c:pt idx="7413">
                  <c:v>9.7568000000000001</c:v>
                </c:pt>
                <c:pt idx="7414">
                  <c:v>9.6433</c:v>
                </c:pt>
                <c:pt idx="7415">
                  <c:v>9.7957000000000001</c:v>
                </c:pt>
                <c:pt idx="7416">
                  <c:v>9.7957000000000001</c:v>
                </c:pt>
                <c:pt idx="7417">
                  <c:v>9.7957000000000001</c:v>
                </c:pt>
                <c:pt idx="7418">
                  <c:v>9.8086000000000002</c:v>
                </c:pt>
                <c:pt idx="7419">
                  <c:v>9.8016000000000005</c:v>
                </c:pt>
                <c:pt idx="7420">
                  <c:v>9.8271999999999995</c:v>
                </c:pt>
                <c:pt idx="7421">
                  <c:v>9.8351000000000006</c:v>
                </c:pt>
                <c:pt idx="7422">
                  <c:v>9.7580999999999989</c:v>
                </c:pt>
                <c:pt idx="7423">
                  <c:v>9.7580999999999989</c:v>
                </c:pt>
                <c:pt idx="7424">
                  <c:v>9.7580999999999989</c:v>
                </c:pt>
                <c:pt idx="7425">
                  <c:v>9.6992999999999991</c:v>
                </c:pt>
                <c:pt idx="7426">
                  <c:v>9.6914999999999996</c:v>
                </c:pt>
                <c:pt idx="7427">
                  <c:v>9.7512000000000008</c:v>
                </c:pt>
                <c:pt idx="7428">
                  <c:v>9.8650000000000002</c:v>
                </c:pt>
                <c:pt idx="7429">
                  <c:v>9.9528999999999996</c:v>
                </c:pt>
                <c:pt idx="7430">
                  <c:v>9.9528999999999996</c:v>
                </c:pt>
                <c:pt idx="7431">
                  <c:v>9.9528999999999996</c:v>
                </c:pt>
                <c:pt idx="7432">
                  <c:v>9.9954000000000001</c:v>
                </c:pt>
                <c:pt idx="7433">
                  <c:v>9.9314999999999998</c:v>
                </c:pt>
                <c:pt idx="7434">
                  <c:v>9.9877000000000002</c:v>
                </c:pt>
                <c:pt idx="7435">
                  <c:v>9.9390000000000001</c:v>
                </c:pt>
                <c:pt idx="7436">
                  <c:v>9.9084000000000003</c:v>
                </c:pt>
                <c:pt idx="7437">
                  <c:v>9.9084000000000003</c:v>
                </c:pt>
                <c:pt idx="7438">
                  <c:v>9.9084000000000003</c:v>
                </c:pt>
                <c:pt idx="7439">
                  <c:v>9.9801000000000002</c:v>
                </c:pt>
                <c:pt idx="7440">
                  <c:v>9.9252000000000002</c:v>
                </c:pt>
                <c:pt idx="7441">
                  <c:v>10.039</c:v>
                </c:pt>
                <c:pt idx="7442">
                  <c:v>10.031599999999999</c:v>
                </c:pt>
                <c:pt idx="7443">
                  <c:v>10.0571</c:v>
                </c:pt>
                <c:pt idx="7444">
                  <c:v>10.0571</c:v>
                </c:pt>
                <c:pt idx="7445">
                  <c:v>10.0571</c:v>
                </c:pt>
                <c:pt idx="7446">
                  <c:v>10.140599999999999</c:v>
                </c:pt>
                <c:pt idx="7447">
                  <c:v>10.174299999999999</c:v>
                </c:pt>
                <c:pt idx="7448">
                  <c:v>10.159600000000001</c:v>
                </c:pt>
                <c:pt idx="7449">
                  <c:v>10.033999999999999</c:v>
                </c:pt>
                <c:pt idx="7450">
                  <c:v>10.0487</c:v>
                </c:pt>
                <c:pt idx="7451">
                  <c:v>10.0487</c:v>
                </c:pt>
                <c:pt idx="7452">
                  <c:v>10.0487</c:v>
                </c:pt>
                <c:pt idx="7453">
                  <c:v>10.0801</c:v>
                </c:pt>
                <c:pt idx="7454">
                  <c:v>10.061</c:v>
                </c:pt>
                <c:pt idx="7455">
                  <c:v>9.9931999999999999</c:v>
                </c:pt>
                <c:pt idx="7456">
                  <c:v>10.1479</c:v>
                </c:pt>
                <c:pt idx="7457">
                  <c:v>10.315199999999999</c:v>
                </c:pt>
                <c:pt idx="7458">
                  <c:v>10.315199999999999</c:v>
                </c:pt>
                <c:pt idx="7459">
                  <c:v>10.315199999999999</c:v>
                </c:pt>
                <c:pt idx="7460">
                  <c:v>10.3445</c:v>
                </c:pt>
                <c:pt idx="7461">
                  <c:v>10.355499999999999</c:v>
                </c:pt>
                <c:pt idx="7462">
                  <c:v>10.2403</c:v>
                </c:pt>
                <c:pt idx="7463">
                  <c:v>10.196400000000001</c:v>
                </c:pt>
                <c:pt idx="7464">
                  <c:v>10.0686</c:v>
                </c:pt>
                <c:pt idx="7465">
                  <c:v>10.0686</c:v>
                </c:pt>
                <c:pt idx="7466">
                  <c:v>10.0686</c:v>
                </c:pt>
                <c:pt idx="7467">
                  <c:v>10.1424</c:v>
                </c:pt>
                <c:pt idx="7468">
                  <c:v>10.141299999999999</c:v>
                </c:pt>
                <c:pt idx="7469">
                  <c:v>10.1526</c:v>
                </c:pt>
                <c:pt idx="7470">
                  <c:v>10.3643</c:v>
                </c:pt>
                <c:pt idx="7471">
                  <c:v>10.493599999999999</c:v>
                </c:pt>
                <c:pt idx="7472">
                  <c:v>10.493599999999999</c:v>
                </c:pt>
                <c:pt idx="7473">
                  <c:v>10.493599999999999</c:v>
                </c:pt>
                <c:pt idx="7474">
                  <c:v>10.617899999999999</c:v>
                </c:pt>
                <c:pt idx="7475">
                  <c:v>10.617899999999999</c:v>
                </c:pt>
                <c:pt idx="7476">
                  <c:v>10.642799999999999</c:v>
                </c:pt>
                <c:pt idx="7477">
                  <c:v>10.6699</c:v>
                </c:pt>
                <c:pt idx="7478">
                  <c:v>10.642200000000001</c:v>
                </c:pt>
                <c:pt idx="7479">
                  <c:v>10.642200000000001</c:v>
                </c:pt>
                <c:pt idx="7480">
                  <c:v>10.642200000000001</c:v>
                </c:pt>
                <c:pt idx="7481">
                  <c:v>10.5732</c:v>
                </c:pt>
                <c:pt idx="7482">
                  <c:v>10.510999999999999</c:v>
                </c:pt>
                <c:pt idx="7483">
                  <c:v>10.45</c:v>
                </c:pt>
                <c:pt idx="7484">
                  <c:v>10.5639</c:v>
                </c:pt>
                <c:pt idx="7485">
                  <c:v>10.5969</c:v>
                </c:pt>
                <c:pt idx="7486">
                  <c:v>10.5969</c:v>
                </c:pt>
                <c:pt idx="7487">
                  <c:v>10.5969</c:v>
                </c:pt>
                <c:pt idx="7488">
                  <c:v>10.728900000000001</c:v>
                </c:pt>
                <c:pt idx="7489">
                  <c:v>10.8894</c:v>
                </c:pt>
                <c:pt idx="7490">
                  <c:v>10.955299999999999</c:v>
                </c:pt>
                <c:pt idx="7491">
                  <c:v>10.973199999999999</c:v>
                </c:pt>
                <c:pt idx="7492">
                  <c:v>11.059900000000001</c:v>
                </c:pt>
                <c:pt idx="7493">
                  <c:v>11.059900000000001</c:v>
                </c:pt>
                <c:pt idx="7494">
                  <c:v>11.059900000000001</c:v>
                </c:pt>
                <c:pt idx="7495">
                  <c:v>11.193</c:v>
                </c:pt>
                <c:pt idx="7496">
                  <c:v>11.1629</c:v>
                </c:pt>
                <c:pt idx="7497">
                  <c:v>11.137700000000001</c:v>
                </c:pt>
                <c:pt idx="7498">
                  <c:v>11.3017</c:v>
                </c:pt>
                <c:pt idx="7499">
                  <c:v>11.461199999999998</c:v>
                </c:pt>
                <c:pt idx="7500">
                  <c:v>11.461199999999998</c:v>
                </c:pt>
                <c:pt idx="7501">
                  <c:v>11.461199999999998</c:v>
                </c:pt>
                <c:pt idx="7502">
                  <c:v>11.402999999999999</c:v>
                </c:pt>
                <c:pt idx="7503">
                  <c:v>11.4011</c:v>
                </c:pt>
                <c:pt idx="7504">
                  <c:v>11.322000000000001</c:v>
                </c:pt>
                <c:pt idx="7505">
                  <c:v>11.441099999999999</c:v>
                </c:pt>
                <c:pt idx="7506">
                  <c:v>11.510399999999999</c:v>
                </c:pt>
                <c:pt idx="7507">
                  <c:v>11.510399999999999</c:v>
                </c:pt>
                <c:pt idx="7508">
                  <c:v>11.510399999999999</c:v>
                </c:pt>
                <c:pt idx="7509">
                  <c:v>11.631300000000001</c:v>
                </c:pt>
                <c:pt idx="7510">
                  <c:v>11.566800000000001</c:v>
                </c:pt>
                <c:pt idx="7511">
                  <c:v>11.475899999999999</c:v>
                </c:pt>
                <c:pt idx="7512">
                  <c:v>11.213800000000001</c:v>
                </c:pt>
                <c:pt idx="7513">
                  <c:v>10.853299999999999</c:v>
                </c:pt>
                <c:pt idx="7514">
                  <c:v>10.853299999999999</c:v>
                </c:pt>
                <c:pt idx="7515">
                  <c:v>10.853299999999999</c:v>
                </c:pt>
                <c:pt idx="7516">
                  <c:v>10.945799999999998</c:v>
                </c:pt>
                <c:pt idx="7517">
                  <c:v>11.127699999999999</c:v>
                </c:pt>
                <c:pt idx="7518">
                  <c:v>10.746500000000001</c:v>
                </c:pt>
                <c:pt idx="7519">
                  <c:v>10.809000000000001</c:v>
                </c:pt>
                <c:pt idx="7520">
                  <c:v>10.8033</c:v>
                </c:pt>
                <c:pt idx="7521">
                  <c:v>10.8033</c:v>
                </c:pt>
                <c:pt idx="7522">
                  <c:v>10.8033</c:v>
                </c:pt>
                <c:pt idx="7523">
                  <c:v>10.587200000000001</c:v>
                </c:pt>
                <c:pt idx="7524">
                  <c:v>10.6342</c:v>
                </c:pt>
                <c:pt idx="7525">
                  <c:v>10.9345</c:v>
                </c:pt>
                <c:pt idx="7526">
                  <c:v>10.7936</c:v>
                </c:pt>
                <c:pt idx="7527">
                  <c:v>10.435699999999999</c:v>
                </c:pt>
                <c:pt idx="7528">
                  <c:v>10.435699999999999</c:v>
                </c:pt>
                <c:pt idx="7529">
                  <c:v>10.435699999999999</c:v>
                </c:pt>
                <c:pt idx="7530">
                  <c:v>10.541400000000001</c:v>
                </c:pt>
                <c:pt idx="7531">
                  <c:v>10.389699999999999</c:v>
                </c:pt>
                <c:pt idx="7532">
                  <c:v>10.1401</c:v>
                </c:pt>
                <c:pt idx="7533">
                  <c:v>9.5686</c:v>
                </c:pt>
                <c:pt idx="7534">
                  <c:v>9.579600000000001</c:v>
                </c:pt>
                <c:pt idx="7535">
                  <c:v>9.579600000000001</c:v>
                </c:pt>
                <c:pt idx="7536">
                  <c:v>9.579600000000001</c:v>
                </c:pt>
                <c:pt idx="7537">
                  <c:v>9.9369000000000014</c:v>
                </c:pt>
                <c:pt idx="7538">
                  <c:v>9.9186999999999994</c:v>
                </c:pt>
                <c:pt idx="7539">
                  <c:v>10.174199999999999</c:v>
                </c:pt>
                <c:pt idx="7540">
                  <c:v>10.3528</c:v>
                </c:pt>
                <c:pt idx="7541">
                  <c:v>10.3979</c:v>
                </c:pt>
                <c:pt idx="7542">
                  <c:v>10.3979</c:v>
                </c:pt>
                <c:pt idx="7543">
                  <c:v>10.3979</c:v>
                </c:pt>
                <c:pt idx="7544">
                  <c:v>10.593499999999999</c:v>
                </c:pt>
                <c:pt idx="7545">
                  <c:v>10.504000000000001</c:v>
                </c:pt>
                <c:pt idx="7546">
                  <c:v>10.4795</c:v>
                </c:pt>
                <c:pt idx="7547">
                  <c:v>10.616700000000002</c:v>
                </c:pt>
                <c:pt idx="7548">
                  <c:v>10.8698</c:v>
                </c:pt>
                <c:pt idx="7549">
                  <c:v>10.8698</c:v>
                </c:pt>
                <c:pt idx="7550">
                  <c:v>10.8698</c:v>
                </c:pt>
                <c:pt idx="7551">
                  <c:v>10.919500000000001</c:v>
                </c:pt>
                <c:pt idx="7552">
                  <c:v>10.9091</c:v>
                </c:pt>
                <c:pt idx="7553">
                  <c:v>10.851500000000001</c:v>
                </c:pt>
                <c:pt idx="7554">
                  <c:v>10.939</c:v>
                </c:pt>
                <c:pt idx="7555">
                  <c:v>10.8849</c:v>
                </c:pt>
                <c:pt idx="7556">
                  <c:v>10.8849</c:v>
                </c:pt>
                <c:pt idx="7557">
                  <c:v>10.8849</c:v>
                </c:pt>
                <c:pt idx="7558">
                  <c:v>10.754000000000001</c:v>
                </c:pt>
                <c:pt idx="7559">
                  <c:v>10.879300000000001</c:v>
                </c:pt>
                <c:pt idx="7560">
                  <c:v>10.897500000000001</c:v>
                </c:pt>
                <c:pt idx="7561">
                  <c:v>11.013599999999999</c:v>
                </c:pt>
                <c:pt idx="7562">
                  <c:v>11.077400000000001</c:v>
                </c:pt>
                <c:pt idx="7563">
                  <c:v>11.077400000000001</c:v>
                </c:pt>
                <c:pt idx="7564">
                  <c:v>11.077400000000001</c:v>
                </c:pt>
                <c:pt idx="7565">
                  <c:v>10.986300000000002</c:v>
                </c:pt>
                <c:pt idx="7566">
                  <c:v>11.0801</c:v>
                </c:pt>
                <c:pt idx="7567">
                  <c:v>11.4565</c:v>
                </c:pt>
                <c:pt idx="7568">
                  <c:v>11.536800000000001</c:v>
                </c:pt>
                <c:pt idx="7569">
                  <c:v>11.611400000000001</c:v>
                </c:pt>
                <c:pt idx="7570">
                  <c:v>11.611400000000001</c:v>
                </c:pt>
                <c:pt idx="7571">
                  <c:v>11.611400000000001</c:v>
                </c:pt>
                <c:pt idx="7572">
                  <c:v>11.7471</c:v>
                </c:pt>
                <c:pt idx="7573">
                  <c:v>11.700899999999999</c:v>
                </c:pt>
                <c:pt idx="7574">
                  <c:v>11.814200000000001</c:v>
                </c:pt>
                <c:pt idx="7575">
                  <c:v>12.0289</c:v>
                </c:pt>
                <c:pt idx="7576">
                  <c:v>12.049000000000001</c:v>
                </c:pt>
                <c:pt idx="7577">
                  <c:v>12.049000000000001</c:v>
                </c:pt>
                <c:pt idx="7578">
                  <c:v>12.049000000000001</c:v>
                </c:pt>
                <c:pt idx="7579">
                  <c:v>12.1805</c:v>
                </c:pt>
                <c:pt idx="7580">
                  <c:v>12.442299999999999</c:v>
                </c:pt>
                <c:pt idx="7581">
                  <c:v>12.333699999999999</c:v>
                </c:pt>
                <c:pt idx="7582">
                  <c:v>12.2606</c:v>
                </c:pt>
                <c:pt idx="7583">
                  <c:v>12.4604</c:v>
                </c:pt>
                <c:pt idx="7584">
                  <c:v>12.4604</c:v>
                </c:pt>
                <c:pt idx="7585">
                  <c:v>12.4604</c:v>
                </c:pt>
                <c:pt idx="7586">
                  <c:v>12.501800000000001</c:v>
                </c:pt>
                <c:pt idx="7587">
                  <c:v>12.6052</c:v>
                </c:pt>
                <c:pt idx="7588">
                  <c:v>12.714400000000001</c:v>
                </c:pt>
                <c:pt idx="7589">
                  <c:v>12.894600000000001</c:v>
                </c:pt>
                <c:pt idx="7590">
                  <c:v>12.765000000000001</c:v>
                </c:pt>
                <c:pt idx="7591">
                  <c:v>12.765000000000001</c:v>
                </c:pt>
                <c:pt idx="7592">
                  <c:v>12.765000000000001</c:v>
                </c:pt>
                <c:pt idx="7593">
                  <c:v>12.9046</c:v>
                </c:pt>
                <c:pt idx="7594">
                  <c:v>12.746300000000002</c:v>
                </c:pt>
                <c:pt idx="7595">
                  <c:v>12.798699999999998</c:v>
                </c:pt>
                <c:pt idx="7596">
                  <c:v>12.790699999999999</c:v>
                </c:pt>
                <c:pt idx="7597">
                  <c:v>12.6326</c:v>
                </c:pt>
                <c:pt idx="7598">
                  <c:v>12.6326</c:v>
                </c:pt>
                <c:pt idx="7599">
                  <c:v>12.6326</c:v>
                </c:pt>
                <c:pt idx="7600">
                  <c:v>12.3429</c:v>
                </c:pt>
                <c:pt idx="7601">
                  <c:v>12.687000000000001</c:v>
                </c:pt>
                <c:pt idx="7602">
                  <c:v>12.6533</c:v>
                </c:pt>
                <c:pt idx="7603">
                  <c:v>12.84</c:v>
                </c:pt>
                <c:pt idx="7604">
                  <c:v>13.1152</c:v>
                </c:pt>
                <c:pt idx="7605">
                  <c:v>13.1152</c:v>
                </c:pt>
                <c:pt idx="7606">
                  <c:v>13.1152</c:v>
                </c:pt>
                <c:pt idx="7607">
                  <c:v>13.3849</c:v>
                </c:pt>
                <c:pt idx="7608">
                  <c:v>13.319700000000001</c:v>
                </c:pt>
                <c:pt idx="7609">
                  <c:v>13.374500000000001</c:v>
                </c:pt>
                <c:pt idx="7610">
                  <c:v>13.2789</c:v>
                </c:pt>
                <c:pt idx="7611">
                  <c:v>13.101500000000001</c:v>
                </c:pt>
                <c:pt idx="7612">
                  <c:v>13.101500000000001</c:v>
                </c:pt>
                <c:pt idx="7613">
                  <c:v>13.101500000000001</c:v>
                </c:pt>
                <c:pt idx="7614">
                  <c:v>12.861400000000001</c:v>
                </c:pt>
                <c:pt idx="7615">
                  <c:v>13.046800000000001</c:v>
                </c:pt>
                <c:pt idx="7616">
                  <c:v>13.0326</c:v>
                </c:pt>
                <c:pt idx="7617">
                  <c:v>12.820599999999999</c:v>
                </c:pt>
                <c:pt idx="7618">
                  <c:v>12.7803</c:v>
                </c:pt>
                <c:pt idx="7619">
                  <c:v>12.7803</c:v>
                </c:pt>
                <c:pt idx="7620">
                  <c:v>12.7803</c:v>
                </c:pt>
                <c:pt idx="7621">
                  <c:v>12.32</c:v>
                </c:pt>
                <c:pt idx="7622">
                  <c:v>12.4025</c:v>
                </c:pt>
                <c:pt idx="7623">
                  <c:v>12.799100000000001</c:v>
                </c:pt>
                <c:pt idx="7624">
                  <c:v>12.646700000000001</c:v>
                </c:pt>
                <c:pt idx="7625">
                  <c:v>12.458</c:v>
                </c:pt>
                <c:pt idx="7626">
                  <c:v>12.458</c:v>
                </c:pt>
                <c:pt idx="7627">
                  <c:v>12.458</c:v>
                </c:pt>
                <c:pt idx="7628">
                  <c:v>12.2705</c:v>
                </c:pt>
                <c:pt idx="7629">
                  <c:v>12.284500000000001</c:v>
                </c:pt>
                <c:pt idx="7630">
                  <c:v>11.884500000000001</c:v>
                </c:pt>
                <c:pt idx="7631">
                  <c:v>11.853800000000001</c:v>
                </c:pt>
                <c:pt idx="7632">
                  <c:v>11.8606</c:v>
                </c:pt>
                <c:pt idx="7633">
                  <c:v>11.8606</c:v>
                </c:pt>
                <c:pt idx="7634">
                  <c:v>11.8606</c:v>
                </c:pt>
                <c:pt idx="7635">
                  <c:v>12.009400000000001</c:v>
                </c:pt>
                <c:pt idx="7636">
                  <c:v>11.879300000000001</c:v>
                </c:pt>
                <c:pt idx="7637">
                  <c:v>12.036700000000002</c:v>
                </c:pt>
                <c:pt idx="7638">
                  <c:v>12.2675</c:v>
                </c:pt>
                <c:pt idx="7639">
                  <c:v>12.4206</c:v>
                </c:pt>
                <c:pt idx="7640">
                  <c:v>12.4206</c:v>
                </c:pt>
                <c:pt idx="7641">
                  <c:v>12.4206</c:v>
                </c:pt>
                <c:pt idx="7642">
                  <c:v>12.431700000000001</c:v>
                </c:pt>
                <c:pt idx="7643">
                  <c:v>12.4681</c:v>
                </c:pt>
                <c:pt idx="7644">
                  <c:v>12.6944</c:v>
                </c:pt>
                <c:pt idx="7645">
                  <c:v>12.805199999999999</c:v>
                </c:pt>
                <c:pt idx="7646">
                  <c:v>12.827400000000001</c:v>
                </c:pt>
                <c:pt idx="7647">
                  <c:v>12.827400000000001</c:v>
                </c:pt>
                <c:pt idx="7648">
                  <c:v>12.827400000000001</c:v>
                </c:pt>
                <c:pt idx="7649">
                  <c:v>12.769</c:v>
                </c:pt>
                <c:pt idx="7650">
                  <c:v>12.7918</c:v>
                </c:pt>
                <c:pt idx="7651">
                  <c:v>12.7212</c:v>
                </c:pt>
                <c:pt idx="7652">
                  <c:v>12.423</c:v>
                </c:pt>
                <c:pt idx="7653">
                  <c:v>12.246500000000001</c:v>
                </c:pt>
                <c:pt idx="7654">
                  <c:v>12.246500000000001</c:v>
                </c:pt>
                <c:pt idx="7655">
                  <c:v>12.246500000000001</c:v>
                </c:pt>
                <c:pt idx="7656">
                  <c:v>11.839300000000001</c:v>
                </c:pt>
                <c:pt idx="7657">
                  <c:v>11.8949</c:v>
                </c:pt>
                <c:pt idx="7658">
                  <c:v>11.9703</c:v>
                </c:pt>
                <c:pt idx="7659">
                  <c:v>11.96</c:v>
                </c:pt>
                <c:pt idx="7660">
                  <c:v>12.1599</c:v>
                </c:pt>
                <c:pt idx="7661">
                  <c:v>12.1599</c:v>
                </c:pt>
                <c:pt idx="7662">
                  <c:v>12.1599</c:v>
                </c:pt>
                <c:pt idx="7663">
                  <c:v>12.376800000000001</c:v>
                </c:pt>
                <c:pt idx="7664">
                  <c:v>12.379000000000001</c:v>
                </c:pt>
                <c:pt idx="7665">
                  <c:v>12.4366</c:v>
                </c:pt>
                <c:pt idx="7666">
                  <c:v>12.485199999999999</c:v>
                </c:pt>
                <c:pt idx="7667">
                  <c:v>12.470699999999999</c:v>
                </c:pt>
                <c:pt idx="7668">
                  <c:v>12.470699999999999</c:v>
                </c:pt>
                <c:pt idx="7669">
                  <c:v>12.470699999999999</c:v>
                </c:pt>
                <c:pt idx="7670">
                  <c:v>12.4559</c:v>
                </c:pt>
                <c:pt idx="7671">
                  <c:v>12.4595</c:v>
                </c:pt>
                <c:pt idx="7672">
                  <c:v>12.3523</c:v>
                </c:pt>
                <c:pt idx="7673">
                  <c:v>12.2751</c:v>
                </c:pt>
                <c:pt idx="7674">
                  <c:v>12.250299999999999</c:v>
                </c:pt>
                <c:pt idx="7675">
                  <c:v>12.250299999999999</c:v>
                </c:pt>
                <c:pt idx="7676">
                  <c:v>12.250299999999999</c:v>
                </c:pt>
                <c:pt idx="7677">
                  <c:v>12.0747</c:v>
                </c:pt>
                <c:pt idx="7678">
                  <c:v>12.203099999999999</c:v>
                </c:pt>
                <c:pt idx="7679">
                  <c:v>12.27</c:v>
                </c:pt>
                <c:pt idx="7680">
                  <c:v>12.212899999999999</c:v>
                </c:pt>
                <c:pt idx="7681">
                  <c:v>12.137</c:v>
                </c:pt>
                <c:pt idx="7682">
                  <c:v>12.137</c:v>
                </c:pt>
                <c:pt idx="7683">
                  <c:v>12.137</c:v>
                </c:pt>
                <c:pt idx="7684">
                  <c:v>12.18</c:v>
                </c:pt>
                <c:pt idx="7685">
                  <c:v>11.961600000000001</c:v>
                </c:pt>
                <c:pt idx="7686">
                  <c:v>11.4747</c:v>
                </c:pt>
                <c:pt idx="7687">
                  <c:v>11.4076</c:v>
                </c:pt>
                <c:pt idx="7688">
                  <c:v>11.362500000000001</c:v>
                </c:pt>
                <c:pt idx="7689">
                  <c:v>11.362500000000001</c:v>
                </c:pt>
                <c:pt idx="7690">
                  <c:v>11.362500000000001</c:v>
                </c:pt>
                <c:pt idx="7691">
                  <c:v>10.6983</c:v>
                </c:pt>
                <c:pt idx="7692">
                  <c:v>10.410599999999999</c:v>
                </c:pt>
                <c:pt idx="7693">
                  <c:v>10.5518</c:v>
                </c:pt>
                <c:pt idx="7694">
                  <c:v>10.833399999999999</c:v>
                </c:pt>
                <c:pt idx="7695">
                  <c:v>11.111400000000001</c:v>
                </c:pt>
                <c:pt idx="7696">
                  <c:v>11.111400000000001</c:v>
                </c:pt>
                <c:pt idx="7697">
                  <c:v>11.111400000000001</c:v>
                </c:pt>
                <c:pt idx="7698">
                  <c:v>10.8771</c:v>
                </c:pt>
                <c:pt idx="7699">
                  <c:v>11.0282</c:v>
                </c:pt>
                <c:pt idx="7700">
                  <c:v>10.913499999999999</c:v>
                </c:pt>
                <c:pt idx="7701">
                  <c:v>10.8872</c:v>
                </c:pt>
                <c:pt idx="7702">
                  <c:v>11.2</c:v>
                </c:pt>
                <c:pt idx="7703">
                  <c:v>11.2</c:v>
                </c:pt>
                <c:pt idx="7704">
                  <c:v>11.2</c:v>
                </c:pt>
                <c:pt idx="7705">
                  <c:v>11.4247</c:v>
                </c:pt>
                <c:pt idx="7706">
                  <c:v>11.2776</c:v>
                </c:pt>
                <c:pt idx="7707">
                  <c:v>11.048599999999999</c:v>
                </c:pt>
                <c:pt idx="7708">
                  <c:v>10.955</c:v>
                </c:pt>
                <c:pt idx="7709">
                  <c:v>10.9537</c:v>
                </c:pt>
                <c:pt idx="7710">
                  <c:v>10.9537</c:v>
                </c:pt>
                <c:pt idx="7711">
                  <c:v>10.9537</c:v>
                </c:pt>
                <c:pt idx="7712">
                  <c:v>10.841600000000001</c:v>
                </c:pt>
                <c:pt idx="7713">
                  <c:v>11.012599999999999</c:v>
                </c:pt>
                <c:pt idx="7714">
                  <c:v>11.1151</c:v>
                </c:pt>
                <c:pt idx="7715">
                  <c:v>11.357899999999999</c:v>
                </c:pt>
                <c:pt idx="7716">
                  <c:v>11.338199999999999</c:v>
                </c:pt>
                <c:pt idx="7717">
                  <c:v>11.338199999999999</c:v>
                </c:pt>
                <c:pt idx="7718">
                  <c:v>11.338199999999999</c:v>
                </c:pt>
                <c:pt idx="7719">
                  <c:v>11.417</c:v>
                </c:pt>
                <c:pt idx="7720">
                  <c:v>11.5372</c:v>
                </c:pt>
                <c:pt idx="7721">
                  <c:v>11.395299999999999</c:v>
                </c:pt>
                <c:pt idx="7722">
                  <c:v>11.5456</c:v>
                </c:pt>
                <c:pt idx="7723">
                  <c:v>11.503</c:v>
                </c:pt>
                <c:pt idx="7724">
                  <c:v>11.503</c:v>
                </c:pt>
                <c:pt idx="7725">
                  <c:v>11.503</c:v>
                </c:pt>
                <c:pt idx="7726">
                  <c:v>11.614600000000001</c:v>
                </c:pt>
                <c:pt idx="7727">
                  <c:v>11.722999999999999</c:v>
                </c:pt>
                <c:pt idx="7728">
                  <c:v>11.908900000000001</c:v>
                </c:pt>
                <c:pt idx="7729">
                  <c:v>11.920399999999999</c:v>
                </c:pt>
                <c:pt idx="7730">
                  <c:v>11.676600000000001</c:v>
                </c:pt>
                <c:pt idx="7731">
                  <c:v>11.676600000000001</c:v>
                </c:pt>
                <c:pt idx="7732">
                  <c:v>11.676600000000001</c:v>
                </c:pt>
                <c:pt idx="7733">
                  <c:v>11.448699999999999</c:v>
                </c:pt>
                <c:pt idx="7734">
                  <c:v>11.362</c:v>
                </c:pt>
                <c:pt idx="7735">
                  <c:v>11.421700000000001</c:v>
                </c:pt>
                <c:pt idx="7736">
                  <c:v>11.4428</c:v>
                </c:pt>
                <c:pt idx="7737">
                  <c:v>11.175000000000001</c:v>
                </c:pt>
                <c:pt idx="7738">
                  <c:v>11.175000000000001</c:v>
                </c:pt>
                <c:pt idx="7739">
                  <c:v>11.175000000000001</c:v>
                </c:pt>
                <c:pt idx="7740">
                  <c:v>10.939400000000001</c:v>
                </c:pt>
                <c:pt idx="7741">
                  <c:v>11.184000000000001</c:v>
                </c:pt>
                <c:pt idx="7742">
                  <c:v>11.3116</c:v>
                </c:pt>
                <c:pt idx="7743">
                  <c:v>10.998199999999999</c:v>
                </c:pt>
                <c:pt idx="7744">
                  <c:v>10.9254</c:v>
                </c:pt>
                <c:pt idx="7745">
                  <c:v>10.9254</c:v>
                </c:pt>
                <c:pt idx="7746">
                  <c:v>10.9254</c:v>
                </c:pt>
                <c:pt idx="7747">
                  <c:v>10.446300000000001</c:v>
                </c:pt>
                <c:pt idx="7748">
                  <c:v>10.6517</c:v>
                </c:pt>
                <c:pt idx="7749">
                  <c:v>10.6594</c:v>
                </c:pt>
                <c:pt idx="7750">
                  <c:v>10.4594</c:v>
                </c:pt>
                <c:pt idx="7751">
                  <c:v>10.520099999999999</c:v>
                </c:pt>
                <c:pt idx="7752">
                  <c:v>10.520099999999999</c:v>
                </c:pt>
                <c:pt idx="7753">
                  <c:v>10.520099999999999</c:v>
                </c:pt>
                <c:pt idx="7754">
                  <c:v>10.727399999999999</c:v>
                </c:pt>
                <c:pt idx="7755">
                  <c:v>11.0435</c:v>
                </c:pt>
                <c:pt idx="7756">
                  <c:v>11.075999999999999</c:v>
                </c:pt>
                <c:pt idx="7757">
                  <c:v>11.066600000000001</c:v>
                </c:pt>
                <c:pt idx="7758">
                  <c:v>11.127599999999999</c:v>
                </c:pt>
                <c:pt idx="7759">
                  <c:v>11.127599999999999</c:v>
                </c:pt>
                <c:pt idx="7760">
                  <c:v>11.127599999999999</c:v>
                </c:pt>
                <c:pt idx="7761">
                  <c:v>11.0458</c:v>
                </c:pt>
                <c:pt idx="7762">
                  <c:v>11.137700000000001</c:v>
                </c:pt>
                <c:pt idx="7763">
                  <c:v>11.376900000000001</c:v>
                </c:pt>
                <c:pt idx="7764">
                  <c:v>11.429</c:v>
                </c:pt>
                <c:pt idx="7765">
                  <c:v>11.4521</c:v>
                </c:pt>
                <c:pt idx="7766">
                  <c:v>11.4521</c:v>
                </c:pt>
                <c:pt idx="7767">
                  <c:v>11.4521</c:v>
                </c:pt>
                <c:pt idx="7768">
                  <c:v>11.606300000000001</c:v>
                </c:pt>
                <c:pt idx="7769">
                  <c:v>11.535599999999999</c:v>
                </c:pt>
                <c:pt idx="7770">
                  <c:v>11.503699999999998</c:v>
                </c:pt>
                <c:pt idx="7771">
                  <c:v>11.5878</c:v>
                </c:pt>
                <c:pt idx="7772">
                  <c:v>11.603599999999998</c:v>
                </c:pt>
                <c:pt idx="7773">
                  <c:v>11.603599999999998</c:v>
                </c:pt>
                <c:pt idx="7774">
                  <c:v>11.603599999999998</c:v>
                </c:pt>
                <c:pt idx="7775">
                  <c:v>11.4526</c:v>
                </c:pt>
                <c:pt idx="7776">
                  <c:v>11.508299999999998</c:v>
                </c:pt>
                <c:pt idx="7777">
                  <c:v>11.649900000000001</c:v>
                </c:pt>
                <c:pt idx="7778">
                  <c:v>11.742599999999999</c:v>
                </c:pt>
                <c:pt idx="7779">
                  <c:v>11.7585</c:v>
                </c:pt>
                <c:pt idx="7780">
                  <c:v>11.7585</c:v>
                </c:pt>
                <c:pt idx="7781">
                  <c:v>11.7585</c:v>
                </c:pt>
                <c:pt idx="7782">
                  <c:v>11.87</c:v>
                </c:pt>
                <c:pt idx="7783">
                  <c:v>11.897399999999999</c:v>
                </c:pt>
                <c:pt idx="7784">
                  <c:v>11.920999999999999</c:v>
                </c:pt>
                <c:pt idx="7785">
                  <c:v>11.871500000000001</c:v>
                </c:pt>
                <c:pt idx="7786">
                  <c:v>11.8901</c:v>
                </c:pt>
                <c:pt idx="7787">
                  <c:v>11.8901</c:v>
                </c:pt>
                <c:pt idx="7788">
                  <c:v>11.8901</c:v>
                </c:pt>
                <c:pt idx="7789">
                  <c:v>11.943800000000001</c:v>
                </c:pt>
                <c:pt idx="7790">
                  <c:v>11.8017</c:v>
                </c:pt>
                <c:pt idx="7791">
                  <c:v>11.9153</c:v>
                </c:pt>
                <c:pt idx="7792">
                  <c:v>11.9283</c:v>
                </c:pt>
                <c:pt idx="7793">
                  <c:v>12.0746</c:v>
                </c:pt>
                <c:pt idx="7794">
                  <c:v>12.0746</c:v>
                </c:pt>
                <c:pt idx="7795">
                  <c:v>12.0746</c:v>
                </c:pt>
                <c:pt idx="7796">
                  <c:v>12.097999999999999</c:v>
                </c:pt>
                <c:pt idx="7797">
                  <c:v>12.154300000000001</c:v>
                </c:pt>
                <c:pt idx="7798">
                  <c:v>12.0603</c:v>
                </c:pt>
                <c:pt idx="7799">
                  <c:v>11.964400000000001</c:v>
                </c:pt>
                <c:pt idx="7800">
                  <c:v>11.886099999999999</c:v>
                </c:pt>
                <c:pt idx="7801">
                  <c:v>11.886099999999999</c:v>
                </c:pt>
                <c:pt idx="7802">
                  <c:v>11.886099999999999</c:v>
                </c:pt>
                <c:pt idx="7803">
                  <c:v>11.941099999999999</c:v>
                </c:pt>
                <c:pt idx="7804">
                  <c:v>12.055899999999999</c:v>
                </c:pt>
                <c:pt idx="7805">
                  <c:v>12.075799999999999</c:v>
                </c:pt>
                <c:pt idx="7806">
                  <c:v>12.214</c:v>
                </c:pt>
                <c:pt idx="7807">
                  <c:v>12.4031</c:v>
                </c:pt>
                <c:pt idx="7808">
                  <c:v>12.4031</c:v>
                </c:pt>
                <c:pt idx="7809">
                  <c:v>12.4031</c:v>
                </c:pt>
                <c:pt idx="7810">
                  <c:v>12.497300000000001</c:v>
                </c:pt>
                <c:pt idx="7811">
                  <c:v>12.3367</c:v>
                </c:pt>
                <c:pt idx="7812">
                  <c:v>12.331099999999999</c:v>
                </c:pt>
                <c:pt idx="7813">
                  <c:v>12.2195</c:v>
                </c:pt>
                <c:pt idx="7814">
                  <c:v>12.079600000000001</c:v>
                </c:pt>
                <c:pt idx="7815">
                  <c:v>12.079600000000001</c:v>
                </c:pt>
                <c:pt idx="7816">
                  <c:v>12.079600000000001</c:v>
                </c:pt>
                <c:pt idx="7817">
                  <c:v>11.933800000000002</c:v>
                </c:pt>
                <c:pt idx="7818">
                  <c:v>11.9198</c:v>
                </c:pt>
                <c:pt idx="7819">
                  <c:v>11.954600000000001</c:v>
                </c:pt>
                <c:pt idx="7820">
                  <c:v>12.018599999999999</c:v>
                </c:pt>
                <c:pt idx="7821">
                  <c:v>12.1004</c:v>
                </c:pt>
                <c:pt idx="7822">
                  <c:v>12.1004</c:v>
                </c:pt>
                <c:pt idx="7823">
                  <c:v>12.1004</c:v>
                </c:pt>
                <c:pt idx="7824">
                  <c:v>12.077500000000001</c:v>
                </c:pt>
                <c:pt idx="7825">
                  <c:v>11.906400000000001</c:v>
                </c:pt>
                <c:pt idx="7826">
                  <c:v>11.7346</c:v>
                </c:pt>
                <c:pt idx="7827">
                  <c:v>11.845000000000001</c:v>
                </c:pt>
                <c:pt idx="7828">
                  <c:v>11.828399999999998</c:v>
                </c:pt>
                <c:pt idx="7829">
                  <c:v>11.828399999999998</c:v>
                </c:pt>
                <c:pt idx="7830">
                  <c:v>11.828399999999998</c:v>
                </c:pt>
                <c:pt idx="7831">
                  <c:v>11.6755</c:v>
                </c:pt>
                <c:pt idx="7832">
                  <c:v>11.380799999999999</c:v>
                </c:pt>
                <c:pt idx="7833">
                  <c:v>11.314300000000001</c:v>
                </c:pt>
                <c:pt idx="7834">
                  <c:v>11.231199999999999</c:v>
                </c:pt>
                <c:pt idx="7835">
                  <c:v>11.2003</c:v>
                </c:pt>
                <c:pt idx="7836">
                  <c:v>11.2003</c:v>
                </c:pt>
                <c:pt idx="7837">
                  <c:v>11.2003</c:v>
                </c:pt>
                <c:pt idx="7838">
                  <c:v>11.329800000000001</c:v>
                </c:pt>
                <c:pt idx="7839">
                  <c:v>11.438699999999999</c:v>
                </c:pt>
                <c:pt idx="7840">
                  <c:v>11.3879</c:v>
                </c:pt>
                <c:pt idx="7841">
                  <c:v>11.2675</c:v>
                </c:pt>
                <c:pt idx="7842">
                  <c:v>11.104800000000001</c:v>
                </c:pt>
                <c:pt idx="7843">
                  <c:v>11.104800000000001</c:v>
                </c:pt>
                <c:pt idx="7844">
                  <c:v>11.104800000000001</c:v>
                </c:pt>
                <c:pt idx="7845">
                  <c:v>10.997</c:v>
                </c:pt>
                <c:pt idx="7846">
                  <c:v>10.9156</c:v>
                </c:pt>
                <c:pt idx="7847">
                  <c:v>11.062100000000001</c:v>
                </c:pt>
                <c:pt idx="7848">
                  <c:v>10.9971</c:v>
                </c:pt>
                <c:pt idx="7849">
                  <c:v>10.847899999999999</c:v>
                </c:pt>
                <c:pt idx="7850">
                  <c:v>10.847899999999999</c:v>
                </c:pt>
                <c:pt idx="7851">
                  <c:v>10.847899999999999</c:v>
                </c:pt>
                <c:pt idx="7852">
                  <c:v>10.871199999999998</c:v>
                </c:pt>
                <c:pt idx="7853">
                  <c:v>10.6875</c:v>
                </c:pt>
                <c:pt idx="7854">
                  <c:v>10.5715</c:v>
                </c:pt>
                <c:pt idx="7855">
                  <c:v>10.3348</c:v>
                </c:pt>
                <c:pt idx="7856">
                  <c:v>10.303199999999999</c:v>
                </c:pt>
                <c:pt idx="7857">
                  <c:v>10.303199999999999</c:v>
                </c:pt>
                <c:pt idx="7858">
                  <c:v>10.303199999999999</c:v>
                </c:pt>
                <c:pt idx="7859">
                  <c:v>10.382899999999999</c:v>
                </c:pt>
                <c:pt idx="7860">
                  <c:v>10.226100000000001</c:v>
                </c:pt>
                <c:pt idx="7861">
                  <c:v>10.3697</c:v>
                </c:pt>
                <c:pt idx="7862">
                  <c:v>10.3653</c:v>
                </c:pt>
                <c:pt idx="7863">
                  <c:v>10.43</c:v>
                </c:pt>
                <c:pt idx="7864">
                  <c:v>10.43</c:v>
                </c:pt>
                <c:pt idx="7865">
                  <c:v>10.43</c:v>
                </c:pt>
                <c:pt idx="7866">
                  <c:v>10.430399999999999</c:v>
                </c:pt>
                <c:pt idx="7867">
                  <c:v>10.1617</c:v>
                </c:pt>
                <c:pt idx="7868">
                  <c:v>10.158999999999999</c:v>
                </c:pt>
                <c:pt idx="7869">
                  <c:v>10.314</c:v>
                </c:pt>
                <c:pt idx="7870">
                  <c:v>10.2216</c:v>
                </c:pt>
                <c:pt idx="7871">
                  <c:v>10.2216</c:v>
                </c:pt>
                <c:pt idx="7872">
                  <c:v>10.2216</c:v>
                </c:pt>
                <c:pt idx="7873">
                  <c:v>10.414999999999999</c:v>
                </c:pt>
                <c:pt idx="7874">
                  <c:v>10.356400000000001</c:v>
                </c:pt>
                <c:pt idx="7875">
                  <c:v>10.4992</c:v>
                </c:pt>
                <c:pt idx="7876">
                  <c:v>10.4277</c:v>
                </c:pt>
                <c:pt idx="7877">
                  <c:v>10.245200000000001</c:v>
                </c:pt>
                <c:pt idx="7878">
                  <c:v>10.245200000000001</c:v>
                </c:pt>
                <c:pt idx="7879">
                  <c:v>10.245200000000001</c:v>
                </c:pt>
                <c:pt idx="7880">
                  <c:v>10.244000000000002</c:v>
                </c:pt>
                <c:pt idx="7881">
                  <c:v>10.1579</c:v>
                </c:pt>
                <c:pt idx="7882">
                  <c:v>10.3896</c:v>
                </c:pt>
                <c:pt idx="7883">
                  <c:v>10.4186</c:v>
                </c:pt>
                <c:pt idx="7884">
                  <c:v>10.2981</c:v>
                </c:pt>
                <c:pt idx="7885">
                  <c:v>10.2981</c:v>
                </c:pt>
                <c:pt idx="7886">
                  <c:v>10.2981</c:v>
                </c:pt>
                <c:pt idx="7887">
                  <c:v>10.083400000000001</c:v>
                </c:pt>
                <c:pt idx="7888">
                  <c:v>9.9949999999999992</c:v>
                </c:pt>
                <c:pt idx="7889">
                  <c:v>10.1218</c:v>
                </c:pt>
                <c:pt idx="7890">
                  <c:v>10.0814</c:v>
                </c:pt>
                <c:pt idx="7891">
                  <c:v>9.9001999999999999</c:v>
                </c:pt>
                <c:pt idx="7892">
                  <c:v>9.9001999999999999</c:v>
                </c:pt>
                <c:pt idx="7893">
                  <c:v>9.9001999999999999</c:v>
                </c:pt>
                <c:pt idx="7894">
                  <c:v>9.9059000000000008</c:v>
                </c:pt>
                <c:pt idx="7895">
                  <c:v>9.8252000000000006</c:v>
                </c:pt>
                <c:pt idx="7896">
                  <c:v>9.7387999999999995</c:v>
                </c:pt>
                <c:pt idx="7897">
                  <c:v>9.8394000000000013</c:v>
                </c:pt>
                <c:pt idx="7898">
                  <c:v>9.7188999999999997</c:v>
                </c:pt>
                <c:pt idx="7899">
                  <c:v>9.7188999999999997</c:v>
                </c:pt>
                <c:pt idx="7900">
                  <c:v>9.7188999999999997</c:v>
                </c:pt>
                <c:pt idx="7901">
                  <c:v>9.6006999999999998</c:v>
                </c:pt>
                <c:pt idx="7902">
                  <c:v>9.4288000000000007</c:v>
                </c:pt>
                <c:pt idx="7903">
                  <c:v>9.6147000000000009</c:v>
                </c:pt>
                <c:pt idx="7904">
                  <c:v>9.5714000000000006</c:v>
                </c:pt>
                <c:pt idx="7905">
                  <c:v>9.5622000000000007</c:v>
                </c:pt>
                <c:pt idx="7906">
                  <c:v>9.5622000000000007</c:v>
                </c:pt>
                <c:pt idx="7907">
                  <c:v>9.5622000000000007</c:v>
                </c:pt>
                <c:pt idx="7908">
                  <c:v>9.5024999999999995</c:v>
                </c:pt>
                <c:pt idx="7909">
                  <c:v>9.3849999999999998</c:v>
                </c:pt>
                <c:pt idx="7910">
                  <c:v>9.5373999999999999</c:v>
                </c:pt>
                <c:pt idx="7911">
                  <c:v>9.5696000000000012</c:v>
                </c:pt>
                <c:pt idx="7912">
                  <c:v>9.5625</c:v>
                </c:pt>
                <c:pt idx="7913">
                  <c:v>9.5625</c:v>
                </c:pt>
                <c:pt idx="7914">
                  <c:v>9.5625</c:v>
                </c:pt>
                <c:pt idx="7915">
                  <c:v>9.3462999999999994</c:v>
                </c:pt>
                <c:pt idx="7916">
                  <c:v>9.2859999999999996</c:v>
                </c:pt>
                <c:pt idx="7917">
                  <c:v>9.1196000000000002</c:v>
                </c:pt>
                <c:pt idx="7918">
                  <c:v>8.9327000000000005</c:v>
                </c:pt>
                <c:pt idx="7919">
                  <c:v>8.7367999999999988</c:v>
                </c:pt>
                <c:pt idx="7920">
                  <c:v>8.7367999999999988</c:v>
                </c:pt>
                <c:pt idx="7921">
                  <c:v>8.7367999999999988</c:v>
                </c:pt>
                <c:pt idx="7922">
                  <c:v>9.0250000000000004</c:v>
                </c:pt>
                <c:pt idx="7923">
                  <c:v>8.6858000000000004</c:v>
                </c:pt>
                <c:pt idx="7924">
                  <c:v>8.5894000000000013</c:v>
                </c:pt>
                <c:pt idx="7925">
                  <c:v>8.3980999999999995</c:v>
                </c:pt>
                <c:pt idx="7926">
                  <c:v>8.5547000000000004</c:v>
                </c:pt>
                <c:pt idx="7927">
                  <c:v>8.5547000000000004</c:v>
                </c:pt>
                <c:pt idx="7928">
                  <c:v>8.5547000000000004</c:v>
                </c:pt>
                <c:pt idx="7929">
                  <c:v>8.2535000000000007</c:v>
                </c:pt>
                <c:pt idx="7930">
                  <c:v>7.8460999999999999</c:v>
                </c:pt>
                <c:pt idx="7931">
                  <c:v>7.6891999999999996</c:v>
                </c:pt>
                <c:pt idx="7932">
                  <c:v>7.6783999999999999</c:v>
                </c:pt>
                <c:pt idx="7933">
                  <c:v>8.4555999999999987</c:v>
                </c:pt>
                <c:pt idx="7934">
                  <c:v>8.4555999999999987</c:v>
                </c:pt>
                <c:pt idx="7935">
                  <c:v>8.4555999999999987</c:v>
                </c:pt>
                <c:pt idx="7936">
                  <c:v>8.5448000000000004</c:v>
                </c:pt>
                <c:pt idx="7937">
                  <c:v>8.3032000000000004</c:v>
                </c:pt>
                <c:pt idx="7938">
                  <c:v>8.3129999999999988</c:v>
                </c:pt>
                <c:pt idx="7939">
                  <c:v>8.3828999999999994</c:v>
                </c:pt>
                <c:pt idx="7940">
                  <c:v>8.2369000000000003</c:v>
                </c:pt>
                <c:pt idx="7941">
                  <c:v>8.2369000000000003</c:v>
                </c:pt>
                <c:pt idx="7942">
                  <c:v>8.2369000000000003</c:v>
                </c:pt>
                <c:pt idx="7943">
                  <c:v>7.7505999999999995</c:v>
                </c:pt>
                <c:pt idx="7944">
                  <c:v>7.8691999999999993</c:v>
                </c:pt>
                <c:pt idx="7945">
                  <c:v>7.8616999999999999</c:v>
                </c:pt>
                <c:pt idx="7946">
                  <c:v>7.5949999999999998</c:v>
                </c:pt>
                <c:pt idx="7947">
                  <c:v>7.4173</c:v>
                </c:pt>
                <c:pt idx="7948">
                  <c:v>7.4173</c:v>
                </c:pt>
                <c:pt idx="7949">
                  <c:v>7.4173</c:v>
                </c:pt>
                <c:pt idx="7950">
                  <c:v>6.7117999999999993</c:v>
                </c:pt>
                <c:pt idx="7951">
                  <c:v>6.5909000000000004</c:v>
                </c:pt>
                <c:pt idx="7952">
                  <c:v>6.0584000000000007</c:v>
                </c:pt>
                <c:pt idx="7953">
                  <c:v>6.1890000000000001</c:v>
                </c:pt>
                <c:pt idx="7954">
                  <c:v>5.9189999999999996</c:v>
                </c:pt>
                <c:pt idx="7955">
                  <c:v>5.9189999999999996</c:v>
                </c:pt>
                <c:pt idx="7956">
                  <c:v>5.9189999999999996</c:v>
                </c:pt>
                <c:pt idx="7957">
                  <c:v>6.3565999999999994</c:v>
                </c:pt>
                <c:pt idx="7958">
                  <c:v>6.7374999999999998</c:v>
                </c:pt>
                <c:pt idx="7959">
                  <c:v>6.2329999999999997</c:v>
                </c:pt>
                <c:pt idx="7960">
                  <c:v>5.7649999999999997</c:v>
                </c:pt>
                <c:pt idx="7961">
                  <c:v>5.6791999999999998</c:v>
                </c:pt>
                <c:pt idx="7962">
                  <c:v>5.6791999999999998</c:v>
                </c:pt>
                <c:pt idx="7963">
                  <c:v>5.6791999999999998</c:v>
                </c:pt>
                <c:pt idx="7964">
                  <c:v>5.9058999999999999</c:v>
                </c:pt>
                <c:pt idx="7965">
                  <c:v>5.8020000000000005</c:v>
                </c:pt>
                <c:pt idx="7966">
                  <c:v>5.3469000000000007</c:v>
                </c:pt>
                <c:pt idx="7967">
                  <c:v>5.1429</c:v>
                </c:pt>
                <c:pt idx="7968">
                  <c:v>4.7397999999999998</c:v>
                </c:pt>
                <c:pt idx="7969">
                  <c:v>4.7397999999999998</c:v>
                </c:pt>
                <c:pt idx="7970">
                  <c:v>4.7397999999999998</c:v>
                </c:pt>
                <c:pt idx="7971">
                  <c:v>4.5434000000000001</c:v>
                </c:pt>
                <c:pt idx="7972">
                  <c:v>4.8493000000000004</c:v>
                </c:pt>
                <c:pt idx="7973">
                  <c:v>5.0754999999999999</c:v>
                </c:pt>
                <c:pt idx="7974">
                  <c:v>5.6134000000000004</c:v>
                </c:pt>
                <c:pt idx="7975">
                  <c:v>5.7051999999999996</c:v>
                </c:pt>
                <c:pt idx="7976">
                  <c:v>5.7051999999999996</c:v>
                </c:pt>
                <c:pt idx="7977">
                  <c:v>5.7051999999999996</c:v>
                </c:pt>
                <c:pt idx="7978">
                  <c:v>5.8436000000000003</c:v>
                </c:pt>
                <c:pt idx="7979">
                  <c:v>6.0313999999999997</c:v>
                </c:pt>
                <c:pt idx="7980">
                  <c:v>6.0017999999999994</c:v>
                </c:pt>
                <c:pt idx="7981">
                  <c:v>5.5766</c:v>
                </c:pt>
                <c:pt idx="7982">
                  <c:v>5.6475999999999997</c:v>
                </c:pt>
                <c:pt idx="7983">
                  <c:v>5.6475999999999997</c:v>
                </c:pt>
                <c:pt idx="7984">
                  <c:v>5.6475999999999997</c:v>
                </c:pt>
                <c:pt idx="7985">
                  <c:v>5.8301999999999996</c:v>
                </c:pt>
                <c:pt idx="7986">
                  <c:v>5.5562000000000005</c:v>
                </c:pt>
                <c:pt idx="7987">
                  <c:v>5.3349000000000002</c:v>
                </c:pt>
                <c:pt idx="7988">
                  <c:v>5.2412000000000001</c:v>
                </c:pt>
                <c:pt idx="7989">
                  <c:v>5.3027999999999995</c:v>
                </c:pt>
                <c:pt idx="7990">
                  <c:v>5.3027999999999995</c:v>
                </c:pt>
                <c:pt idx="7991">
                  <c:v>5.3027999999999995</c:v>
                </c:pt>
                <c:pt idx="7992">
                  <c:v>5.2010000000000005</c:v>
                </c:pt>
                <c:pt idx="7993">
                  <c:v>5.0048000000000004</c:v>
                </c:pt>
                <c:pt idx="7994">
                  <c:v>4.8959000000000001</c:v>
                </c:pt>
                <c:pt idx="7995">
                  <c:v>4.6431000000000004</c:v>
                </c:pt>
                <c:pt idx="7996">
                  <c:v>4.6763000000000003</c:v>
                </c:pt>
                <c:pt idx="7997">
                  <c:v>4.6763000000000003</c:v>
                </c:pt>
                <c:pt idx="7998">
                  <c:v>4.6763000000000003</c:v>
                </c:pt>
                <c:pt idx="7999">
                  <c:v>4.8552</c:v>
                </c:pt>
                <c:pt idx="8000">
                  <c:v>5.0037000000000003</c:v>
                </c:pt>
                <c:pt idx="8001">
                  <c:v>5.1326000000000001</c:v>
                </c:pt>
                <c:pt idx="8002">
                  <c:v>5.2595000000000001</c:v>
                </c:pt>
                <c:pt idx="8003">
                  <c:v>5.2697000000000003</c:v>
                </c:pt>
                <c:pt idx="8004">
                  <c:v>5.2697000000000003</c:v>
                </c:pt>
                <c:pt idx="8005">
                  <c:v>5.2697000000000003</c:v>
                </c:pt>
                <c:pt idx="8006">
                  <c:v>5.1338999999999997</c:v>
                </c:pt>
                <c:pt idx="8007">
                  <c:v>5.0122999999999998</c:v>
                </c:pt>
                <c:pt idx="8008">
                  <c:v>5.0338000000000003</c:v>
                </c:pt>
                <c:pt idx="8009">
                  <c:v>5.0176999999999996</c:v>
                </c:pt>
                <c:pt idx="8010">
                  <c:v>4.9751000000000003</c:v>
                </c:pt>
                <c:pt idx="8011">
                  <c:v>4.9751000000000003</c:v>
                </c:pt>
                <c:pt idx="8012">
                  <c:v>4.9751000000000003</c:v>
                </c:pt>
                <c:pt idx="8013">
                  <c:v>5.3709000000000007</c:v>
                </c:pt>
                <c:pt idx="8014">
                  <c:v>5.3754999999999997</c:v>
                </c:pt>
                <c:pt idx="8015">
                  <c:v>5.6244000000000005</c:v>
                </c:pt>
                <c:pt idx="8016">
                  <c:v>5.6889000000000003</c:v>
                </c:pt>
                <c:pt idx="8017">
                  <c:v>5.5171000000000001</c:v>
                </c:pt>
                <c:pt idx="8018">
                  <c:v>5.5171000000000001</c:v>
                </c:pt>
                <c:pt idx="8019">
                  <c:v>5.5171000000000001</c:v>
                </c:pt>
                <c:pt idx="8020">
                  <c:v>5.6266999999999996</c:v>
                </c:pt>
                <c:pt idx="8021">
                  <c:v>5.7185000000000006</c:v>
                </c:pt>
                <c:pt idx="8022">
                  <c:v>5.8614999999999995</c:v>
                </c:pt>
                <c:pt idx="8023">
                  <c:v>5.9029999999999996</c:v>
                </c:pt>
                <c:pt idx="8024">
                  <c:v>5.8205999999999998</c:v>
                </c:pt>
                <c:pt idx="8025">
                  <c:v>5.8205999999999998</c:v>
                </c:pt>
                <c:pt idx="8026">
                  <c:v>5.8205999999999998</c:v>
                </c:pt>
                <c:pt idx="8027">
                  <c:v>5.6734</c:v>
                </c:pt>
                <c:pt idx="8028">
                  <c:v>5.5582000000000003</c:v>
                </c:pt>
                <c:pt idx="8029">
                  <c:v>5.5367999999999995</c:v>
                </c:pt>
                <c:pt idx="8030">
                  <c:v>5.5245000000000006</c:v>
                </c:pt>
                <c:pt idx="8031">
                  <c:v>5.5158000000000005</c:v>
                </c:pt>
                <c:pt idx="8032">
                  <c:v>5.5158000000000005</c:v>
                </c:pt>
                <c:pt idx="8033">
                  <c:v>5.5158000000000005</c:v>
                </c:pt>
                <c:pt idx="8034">
                  <c:v>5.5747</c:v>
                </c:pt>
                <c:pt idx="8035">
                  <c:v>5.6577999999999999</c:v>
                </c:pt>
                <c:pt idx="8036">
                  <c:v>5.6703999999999999</c:v>
                </c:pt>
                <c:pt idx="8037">
                  <c:v>5.6821000000000002</c:v>
                </c:pt>
                <c:pt idx="8038">
                  <c:v>5.8096000000000005</c:v>
                </c:pt>
                <c:pt idx="8039">
                  <c:v>5.8096000000000005</c:v>
                </c:pt>
                <c:pt idx="8040">
                  <c:v>5.8096000000000005</c:v>
                </c:pt>
                <c:pt idx="8041">
                  <c:v>5.9894000000000007</c:v>
                </c:pt>
                <c:pt idx="8042">
                  <c:v>6.0739999999999998</c:v>
                </c:pt>
                <c:pt idx="8043">
                  <c:v>5.9521000000000006</c:v>
                </c:pt>
                <c:pt idx="8044">
                  <c:v>5.7839999999999998</c:v>
                </c:pt>
                <c:pt idx="8045">
                  <c:v>5.7125000000000004</c:v>
                </c:pt>
                <c:pt idx="8046">
                  <c:v>5.7125000000000004</c:v>
                </c:pt>
                <c:pt idx="8047">
                  <c:v>5.7125000000000004</c:v>
                </c:pt>
                <c:pt idx="8048">
                  <c:v>5.5322000000000005</c:v>
                </c:pt>
                <c:pt idx="8049">
                  <c:v>5.5088999999999997</c:v>
                </c:pt>
                <c:pt idx="8050">
                  <c:v>5.4285000000000005</c:v>
                </c:pt>
                <c:pt idx="8051">
                  <c:v>5.2664</c:v>
                </c:pt>
                <c:pt idx="8052">
                  <c:v>5.3784000000000001</c:v>
                </c:pt>
                <c:pt idx="8053">
                  <c:v>5.3784000000000001</c:v>
                </c:pt>
                <c:pt idx="8054">
                  <c:v>5.3784000000000001</c:v>
                </c:pt>
                <c:pt idx="8055">
                  <c:v>5.3384</c:v>
                </c:pt>
                <c:pt idx="8056">
                  <c:v>5.1753999999999998</c:v>
                </c:pt>
                <c:pt idx="8057">
                  <c:v>5.1515999999999993</c:v>
                </c:pt>
                <c:pt idx="8058">
                  <c:v>5.1436000000000002</c:v>
                </c:pt>
                <c:pt idx="8059">
                  <c:v>5.0729000000000006</c:v>
                </c:pt>
                <c:pt idx="8060">
                  <c:v>5.0729000000000006</c:v>
                </c:pt>
                <c:pt idx="8061">
                  <c:v>5.0729000000000006</c:v>
                </c:pt>
                <c:pt idx="8062">
                  <c:v>5.1588000000000003</c:v>
                </c:pt>
                <c:pt idx="8063">
                  <c:v>5.1892999999999994</c:v>
                </c:pt>
                <c:pt idx="8064">
                  <c:v>5.3311000000000002</c:v>
                </c:pt>
                <c:pt idx="8065">
                  <c:v>5.3217999999999996</c:v>
                </c:pt>
                <c:pt idx="8066">
                  <c:v>5.2953000000000001</c:v>
                </c:pt>
                <c:pt idx="8067">
                  <c:v>5.2953000000000001</c:v>
                </c:pt>
                <c:pt idx="8068">
                  <c:v>5.2953000000000001</c:v>
                </c:pt>
                <c:pt idx="8069">
                  <c:v>5.1714000000000002</c:v>
                </c:pt>
                <c:pt idx="8070">
                  <c:v>5.2534999999999998</c:v>
                </c:pt>
                <c:pt idx="8071">
                  <c:v>5.3597000000000001</c:v>
                </c:pt>
                <c:pt idx="8072">
                  <c:v>5.3657000000000004</c:v>
                </c:pt>
                <c:pt idx="8073">
                  <c:v>5.5752999999999995</c:v>
                </c:pt>
                <c:pt idx="8074">
                  <c:v>5.5752999999999995</c:v>
                </c:pt>
                <c:pt idx="8075">
                  <c:v>5.5752999999999995</c:v>
                </c:pt>
                <c:pt idx="8076">
                  <c:v>5.6480999999999995</c:v>
                </c:pt>
                <c:pt idx="8077">
                  <c:v>5.6138000000000003</c:v>
                </c:pt>
                <c:pt idx="8078">
                  <c:v>5.5353999999999992</c:v>
                </c:pt>
                <c:pt idx="8079">
                  <c:v>5.4269000000000007</c:v>
                </c:pt>
                <c:pt idx="8080">
                  <c:v>5.543099999999999</c:v>
                </c:pt>
                <c:pt idx="8081">
                  <c:v>5.543099999999999</c:v>
                </c:pt>
                <c:pt idx="8082">
                  <c:v>5.543099999999999</c:v>
                </c:pt>
                <c:pt idx="8083">
                  <c:v>5.4754999999999994</c:v>
                </c:pt>
                <c:pt idx="8084">
                  <c:v>5.2087000000000003</c:v>
                </c:pt>
                <c:pt idx="8085">
                  <c:v>5.1633000000000004</c:v>
                </c:pt>
                <c:pt idx="8086">
                  <c:v>5.2139999999999995</c:v>
                </c:pt>
                <c:pt idx="8087">
                  <c:v>5.0251000000000001</c:v>
                </c:pt>
                <c:pt idx="8088">
                  <c:v>5.0251000000000001</c:v>
                </c:pt>
                <c:pt idx="8089">
                  <c:v>5.0251000000000001</c:v>
                </c:pt>
                <c:pt idx="8090">
                  <c:v>5.1013999999999999</c:v>
                </c:pt>
                <c:pt idx="8091">
                  <c:v>5.0274000000000001</c:v>
                </c:pt>
                <c:pt idx="8092">
                  <c:v>5.0541999999999998</c:v>
                </c:pt>
                <c:pt idx="8093">
                  <c:v>5.0583999999999998</c:v>
                </c:pt>
                <c:pt idx="8094">
                  <c:v>4.9930000000000003</c:v>
                </c:pt>
                <c:pt idx="8095">
                  <c:v>4.9930000000000003</c:v>
                </c:pt>
                <c:pt idx="8096">
                  <c:v>4.9930000000000003</c:v>
                </c:pt>
                <c:pt idx="8097">
                  <c:v>4.7507999999999999</c:v>
                </c:pt>
                <c:pt idx="8098">
                  <c:v>4.7616000000000005</c:v>
                </c:pt>
                <c:pt idx="8099">
                  <c:v>4.9347000000000003</c:v>
                </c:pt>
                <c:pt idx="8100">
                  <c:v>4.8815</c:v>
                </c:pt>
                <c:pt idx="8101">
                  <c:v>4.8830999999999998</c:v>
                </c:pt>
                <c:pt idx="8102">
                  <c:v>4.8830999999999998</c:v>
                </c:pt>
                <c:pt idx="8103">
                  <c:v>4.8830999999999998</c:v>
                </c:pt>
                <c:pt idx="8104">
                  <c:v>4.8529</c:v>
                </c:pt>
                <c:pt idx="8105">
                  <c:v>5.0270000000000001</c:v>
                </c:pt>
                <c:pt idx="8106">
                  <c:v>5.125</c:v>
                </c:pt>
                <c:pt idx="8107">
                  <c:v>5.1597</c:v>
                </c:pt>
                <c:pt idx="8108">
                  <c:v>5.2797999999999998</c:v>
                </c:pt>
                <c:pt idx="8109">
                  <c:v>5.2797999999999998</c:v>
                </c:pt>
                <c:pt idx="8110">
                  <c:v>5.2797999999999998</c:v>
                </c:pt>
                <c:pt idx="8111">
                  <c:v>5.3965999999999994</c:v>
                </c:pt>
                <c:pt idx="8112">
                  <c:v>5.4192</c:v>
                </c:pt>
                <c:pt idx="8113">
                  <c:v>5.4387999999999996</c:v>
                </c:pt>
                <c:pt idx="8114">
                  <c:v>5.5746000000000002</c:v>
                </c:pt>
                <c:pt idx="8115">
                  <c:v>5.5299000000000005</c:v>
                </c:pt>
                <c:pt idx="8116">
                  <c:v>5.5299000000000005</c:v>
                </c:pt>
                <c:pt idx="8117">
                  <c:v>5.5299000000000005</c:v>
                </c:pt>
                <c:pt idx="8118">
                  <c:v>5.793099999999999</c:v>
                </c:pt>
                <c:pt idx="8119">
                  <c:v>5.8151000000000002</c:v>
                </c:pt>
                <c:pt idx="8120">
                  <c:v>5.8745000000000003</c:v>
                </c:pt>
                <c:pt idx="8121">
                  <c:v>5.9973000000000001</c:v>
                </c:pt>
                <c:pt idx="8122">
                  <c:v>5.9132000000000007</c:v>
                </c:pt>
                <c:pt idx="8123">
                  <c:v>5.9132000000000007</c:v>
                </c:pt>
                <c:pt idx="8124">
                  <c:v>5.9132000000000007</c:v>
                </c:pt>
                <c:pt idx="8125">
                  <c:v>5.6146000000000003</c:v>
                </c:pt>
                <c:pt idx="8126">
                  <c:v>5.6997</c:v>
                </c:pt>
                <c:pt idx="8127">
                  <c:v>5.8075999999999999</c:v>
                </c:pt>
                <c:pt idx="8128">
                  <c:v>6.1307000000000009</c:v>
                </c:pt>
                <c:pt idx="8129">
                  <c:v>6.1711</c:v>
                </c:pt>
                <c:pt idx="8130">
                  <c:v>6.1711</c:v>
                </c:pt>
                <c:pt idx="8131">
                  <c:v>6.1711</c:v>
                </c:pt>
                <c:pt idx="8132">
                  <c:v>6.2302999999999997</c:v>
                </c:pt>
                <c:pt idx="8133">
                  <c:v>6.1589</c:v>
                </c:pt>
                <c:pt idx="8134">
                  <c:v>6.1021999999999998</c:v>
                </c:pt>
                <c:pt idx="8135">
                  <c:v>6.3262999999999998</c:v>
                </c:pt>
                <c:pt idx="8136">
                  <c:v>6.3603999999999994</c:v>
                </c:pt>
                <c:pt idx="8137">
                  <c:v>6.3603999999999994</c:v>
                </c:pt>
                <c:pt idx="8138">
                  <c:v>6.3603999999999994</c:v>
                </c:pt>
                <c:pt idx="8139">
                  <c:v>6.4060000000000006</c:v>
                </c:pt>
                <c:pt idx="8140">
                  <c:v>6.4555999999999996</c:v>
                </c:pt>
                <c:pt idx="8141">
                  <c:v>6.4386000000000001</c:v>
                </c:pt>
                <c:pt idx="8142">
                  <c:v>6.4839000000000002</c:v>
                </c:pt>
                <c:pt idx="8143">
                  <c:v>6.4340000000000002</c:v>
                </c:pt>
                <c:pt idx="8144">
                  <c:v>6.4340000000000002</c:v>
                </c:pt>
                <c:pt idx="8145">
                  <c:v>6.4340000000000002</c:v>
                </c:pt>
                <c:pt idx="8146">
                  <c:v>6.3348000000000004</c:v>
                </c:pt>
                <c:pt idx="8147">
                  <c:v>6.2724000000000002</c:v>
                </c:pt>
                <c:pt idx="8148">
                  <c:v>6.2923</c:v>
                </c:pt>
                <c:pt idx="8149">
                  <c:v>6.3975</c:v>
                </c:pt>
                <c:pt idx="8150">
                  <c:v>6.4784000000000006</c:v>
                </c:pt>
                <c:pt idx="8151">
                  <c:v>6.4784000000000006</c:v>
                </c:pt>
                <c:pt idx="8152">
                  <c:v>6.4784000000000006</c:v>
                </c:pt>
                <c:pt idx="8153">
                  <c:v>6.3351999999999995</c:v>
                </c:pt>
                <c:pt idx="8154">
                  <c:v>6.2372000000000005</c:v>
                </c:pt>
                <c:pt idx="8155">
                  <c:v>6.4555999999999996</c:v>
                </c:pt>
                <c:pt idx="8156">
                  <c:v>6.6273</c:v>
                </c:pt>
                <c:pt idx="8157">
                  <c:v>6.6283000000000003</c:v>
                </c:pt>
                <c:pt idx="8158">
                  <c:v>6.6283000000000003</c:v>
                </c:pt>
                <c:pt idx="8159">
                  <c:v>6.6283000000000003</c:v>
                </c:pt>
                <c:pt idx="8160">
                  <c:v>7.0099</c:v>
                </c:pt>
                <c:pt idx="8161">
                  <c:v>7.0428999999999995</c:v>
                </c:pt>
                <c:pt idx="8162">
                  <c:v>7.1204999999999998</c:v>
                </c:pt>
                <c:pt idx="8163">
                  <c:v>7.1490999999999998</c:v>
                </c:pt>
                <c:pt idx="8164">
                  <c:v>7.2512999999999996</c:v>
                </c:pt>
                <c:pt idx="8165">
                  <c:v>7.2512999999999996</c:v>
                </c:pt>
                <c:pt idx="8166">
                  <c:v>7.2512999999999996</c:v>
                </c:pt>
                <c:pt idx="8167">
                  <c:v>7.2358000000000002</c:v>
                </c:pt>
                <c:pt idx="8168">
                  <c:v>7.2112999999999996</c:v>
                </c:pt>
                <c:pt idx="8169">
                  <c:v>7.0987</c:v>
                </c:pt>
                <c:pt idx="8170">
                  <c:v>6.9939</c:v>
                </c:pt>
                <c:pt idx="8171">
                  <c:v>7.0792999999999999</c:v>
                </c:pt>
                <c:pt idx="8172">
                  <c:v>7.0792999999999999</c:v>
                </c:pt>
                <c:pt idx="8173">
                  <c:v>7.0792999999999999</c:v>
                </c:pt>
                <c:pt idx="8174">
                  <c:v>7.2849000000000004</c:v>
                </c:pt>
                <c:pt idx="8175">
                  <c:v>7.4582000000000006</c:v>
                </c:pt>
                <c:pt idx="8176">
                  <c:v>7.5607000000000006</c:v>
                </c:pt>
                <c:pt idx="8177">
                  <c:v>7.4096000000000002</c:v>
                </c:pt>
                <c:pt idx="8178">
                  <c:v>7.4641999999999999</c:v>
                </c:pt>
                <c:pt idx="8179">
                  <c:v>7.4641999999999999</c:v>
                </c:pt>
                <c:pt idx="8180">
                  <c:v>7.4641999999999999</c:v>
                </c:pt>
                <c:pt idx="8181">
                  <c:v>7.4709000000000003</c:v>
                </c:pt>
                <c:pt idx="8182">
                  <c:v>7.3962000000000003</c:v>
                </c:pt>
                <c:pt idx="8183">
                  <c:v>7.5417999999999994</c:v>
                </c:pt>
                <c:pt idx="8184">
                  <c:v>7.6173999999999999</c:v>
                </c:pt>
                <c:pt idx="8185">
                  <c:v>7.7312000000000003</c:v>
                </c:pt>
                <c:pt idx="8186">
                  <c:v>7.7312000000000003</c:v>
                </c:pt>
                <c:pt idx="8187">
                  <c:v>7.7312000000000003</c:v>
                </c:pt>
                <c:pt idx="8188">
                  <c:v>8.0221</c:v>
                </c:pt>
                <c:pt idx="8189">
                  <c:v>7.9559000000000006</c:v>
                </c:pt>
                <c:pt idx="8190">
                  <c:v>7.8422000000000001</c:v>
                </c:pt>
                <c:pt idx="8191">
                  <c:v>7.8175999999999997</c:v>
                </c:pt>
                <c:pt idx="8192">
                  <c:v>7.8696000000000002</c:v>
                </c:pt>
                <c:pt idx="8193">
                  <c:v>7.8696000000000002</c:v>
                </c:pt>
                <c:pt idx="8194">
                  <c:v>7.8696000000000002</c:v>
                </c:pt>
                <c:pt idx="8195">
                  <c:v>7.7225000000000001</c:v>
                </c:pt>
                <c:pt idx="8196">
                  <c:v>7.7117999999999993</c:v>
                </c:pt>
                <c:pt idx="8197">
                  <c:v>7.8913000000000002</c:v>
                </c:pt>
                <c:pt idx="8198">
                  <c:v>7.9102999999999994</c:v>
                </c:pt>
                <c:pt idx="8199">
                  <c:v>7.9019000000000004</c:v>
                </c:pt>
                <c:pt idx="8200">
                  <c:v>7.9019000000000004</c:v>
                </c:pt>
                <c:pt idx="8201">
                  <c:v>7.9019000000000004</c:v>
                </c:pt>
                <c:pt idx="8202">
                  <c:v>7.6994000000000007</c:v>
                </c:pt>
                <c:pt idx="8203">
                  <c:v>7.6463000000000001</c:v>
                </c:pt>
                <c:pt idx="8204">
                  <c:v>7.4901999999999997</c:v>
                </c:pt>
                <c:pt idx="8205">
                  <c:v>7.4372000000000007</c:v>
                </c:pt>
                <c:pt idx="8206">
                  <c:v>7.5047000000000006</c:v>
                </c:pt>
                <c:pt idx="8207">
                  <c:v>7.5047000000000006</c:v>
                </c:pt>
                <c:pt idx="8208">
                  <c:v>7.5047000000000006</c:v>
                </c:pt>
                <c:pt idx="8209">
                  <c:v>7.3647999999999998</c:v>
                </c:pt>
                <c:pt idx="8210">
                  <c:v>7.2372000000000005</c:v>
                </c:pt>
                <c:pt idx="8211">
                  <c:v>7.4179999999999993</c:v>
                </c:pt>
                <c:pt idx="8212">
                  <c:v>7.5022000000000002</c:v>
                </c:pt>
                <c:pt idx="8213">
                  <c:v>7.6191999999999993</c:v>
                </c:pt>
                <c:pt idx="8214">
                  <c:v>7.6191999999999993</c:v>
                </c:pt>
                <c:pt idx="8215">
                  <c:v>7.6191999999999993</c:v>
                </c:pt>
                <c:pt idx="8216">
                  <c:v>7.6467999999999998</c:v>
                </c:pt>
                <c:pt idx="8217">
                  <c:v>7.6129999999999995</c:v>
                </c:pt>
                <c:pt idx="8218">
                  <c:v>7.7307000000000006</c:v>
                </c:pt>
                <c:pt idx="8219">
                  <c:v>7.6613999999999995</c:v>
                </c:pt>
                <c:pt idx="8220">
                  <c:v>7.6632000000000007</c:v>
                </c:pt>
                <c:pt idx="8221">
                  <c:v>7.6632000000000007</c:v>
                </c:pt>
                <c:pt idx="8222">
                  <c:v>7.6632000000000007</c:v>
                </c:pt>
                <c:pt idx="8223">
                  <c:v>7.5134000000000007</c:v>
                </c:pt>
                <c:pt idx="8224">
                  <c:v>7.5072000000000001</c:v>
                </c:pt>
                <c:pt idx="8225">
                  <c:v>7.3945000000000007</c:v>
                </c:pt>
                <c:pt idx="8226">
                  <c:v>7.4175000000000004</c:v>
                </c:pt>
                <c:pt idx="8227">
                  <c:v>7.3601999999999999</c:v>
                </c:pt>
                <c:pt idx="8228">
                  <c:v>7.3601999999999999</c:v>
                </c:pt>
                <c:pt idx="8229">
                  <c:v>7.3601999999999999</c:v>
                </c:pt>
                <c:pt idx="8230">
                  <c:v>7.2304999999999993</c:v>
                </c:pt>
                <c:pt idx="8231">
                  <c:v>7.3958000000000004</c:v>
                </c:pt>
                <c:pt idx="8232">
                  <c:v>7.6604999999999999</c:v>
                </c:pt>
                <c:pt idx="8233">
                  <c:v>7.7340999999999998</c:v>
                </c:pt>
                <c:pt idx="8234">
                  <c:v>7.8267999999999995</c:v>
                </c:pt>
                <c:pt idx="8235">
                  <c:v>7.8267999999999995</c:v>
                </c:pt>
                <c:pt idx="8236">
                  <c:v>7.8267999999999995</c:v>
                </c:pt>
                <c:pt idx="8237">
                  <c:v>8.0701999999999998</c:v>
                </c:pt>
                <c:pt idx="8238">
                  <c:v>8.1045999999999996</c:v>
                </c:pt>
                <c:pt idx="8239">
                  <c:v>8.0655000000000001</c:v>
                </c:pt>
                <c:pt idx="8240">
                  <c:v>8.2210999999999999</c:v>
                </c:pt>
                <c:pt idx="8241">
                  <c:v>8.2370999999999999</c:v>
                </c:pt>
                <c:pt idx="8242">
                  <c:v>8.2370999999999999</c:v>
                </c:pt>
                <c:pt idx="8243">
                  <c:v>8.2370999999999999</c:v>
                </c:pt>
                <c:pt idx="8244">
                  <c:v>8.3365999999999989</c:v>
                </c:pt>
                <c:pt idx="8245">
                  <c:v>8.3658999999999999</c:v>
                </c:pt>
                <c:pt idx="8246">
                  <c:v>8.224400000000001</c:v>
                </c:pt>
                <c:pt idx="8247">
                  <c:v>8.3353999999999999</c:v>
                </c:pt>
                <c:pt idx="8248">
                  <c:v>8.440199999999999</c:v>
                </c:pt>
                <c:pt idx="8249">
                  <c:v>8.440199999999999</c:v>
                </c:pt>
                <c:pt idx="8250">
                  <c:v>8.440199999999999</c:v>
                </c:pt>
                <c:pt idx="8251">
                  <c:v>8.6472999999999995</c:v>
                </c:pt>
                <c:pt idx="8252">
                  <c:v>8.6061999999999994</c:v>
                </c:pt>
                <c:pt idx="8253">
                  <c:v>8.545399999999999</c:v>
                </c:pt>
                <c:pt idx="8254">
                  <c:v>8.5551999999999992</c:v>
                </c:pt>
                <c:pt idx="8255">
                  <c:v>8.5292999999999992</c:v>
                </c:pt>
                <c:pt idx="8256">
                  <c:v>8.5292999999999992</c:v>
                </c:pt>
                <c:pt idx="8257">
                  <c:v>8.5292999999999992</c:v>
                </c:pt>
                <c:pt idx="8258">
                  <c:v>8.5478000000000005</c:v>
                </c:pt>
                <c:pt idx="8259">
                  <c:v>8.4489999999999998</c:v>
                </c:pt>
                <c:pt idx="8260">
                  <c:v>8.4024000000000001</c:v>
                </c:pt>
                <c:pt idx="8261">
                  <c:v>8.5564</c:v>
                </c:pt>
                <c:pt idx="8262">
                  <c:v>8.5274000000000001</c:v>
                </c:pt>
                <c:pt idx="8263">
                  <c:v>8.5274000000000001</c:v>
                </c:pt>
                <c:pt idx="8264">
                  <c:v>8.5274000000000001</c:v>
                </c:pt>
                <c:pt idx="8265">
                  <c:v>8.1982999999999997</c:v>
                </c:pt>
                <c:pt idx="8266">
                  <c:v>8.2519000000000009</c:v>
                </c:pt>
                <c:pt idx="8267">
                  <c:v>8.2286000000000001</c:v>
                </c:pt>
                <c:pt idx="8268">
                  <c:v>8.3712</c:v>
                </c:pt>
                <c:pt idx="8269">
                  <c:v>8.4550999999999998</c:v>
                </c:pt>
                <c:pt idx="8270">
                  <c:v>8.4550999999999998</c:v>
                </c:pt>
                <c:pt idx="8271">
                  <c:v>8.4550999999999998</c:v>
                </c:pt>
                <c:pt idx="8272">
                  <c:v>8.6136999999999997</c:v>
                </c:pt>
                <c:pt idx="8273">
                  <c:v>8.5825999999999993</c:v>
                </c:pt>
                <c:pt idx="8274">
                  <c:v>8.5188000000000006</c:v>
                </c:pt>
                <c:pt idx="8275">
                  <c:v>8.4398999999999997</c:v>
                </c:pt>
                <c:pt idx="8276">
                  <c:v>8.5145999999999997</c:v>
                </c:pt>
                <c:pt idx="8277">
                  <c:v>8.5145999999999997</c:v>
                </c:pt>
                <c:pt idx="8278">
                  <c:v>8.5145999999999997</c:v>
                </c:pt>
                <c:pt idx="8279">
                  <c:v>8.3946000000000005</c:v>
                </c:pt>
                <c:pt idx="8280">
                  <c:v>8.4211000000000009</c:v>
                </c:pt>
                <c:pt idx="8281">
                  <c:v>8.3103999999999996</c:v>
                </c:pt>
                <c:pt idx="8282">
                  <c:v>8.4099000000000004</c:v>
                </c:pt>
                <c:pt idx="8283">
                  <c:v>8.5332000000000008</c:v>
                </c:pt>
                <c:pt idx="8284">
                  <c:v>8.5332000000000008</c:v>
                </c:pt>
                <c:pt idx="8285">
                  <c:v>8.5332000000000008</c:v>
                </c:pt>
                <c:pt idx="8286">
                  <c:v>8.6498000000000008</c:v>
                </c:pt>
                <c:pt idx="8287">
                  <c:v>8.8079000000000001</c:v>
                </c:pt>
                <c:pt idx="8288">
                  <c:v>8.7994000000000003</c:v>
                </c:pt>
                <c:pt idx="8289">
                  <c:v>8.8704999999999998</c:v>
                </c:pt>
                <c:pt idx="8290">
                  <c:v>8.9429999999999996</c:v>
                </c:pt>
                <c:pt idx="8291">
                  <c:v>8.9429999999999996</c:v>
                </c:pt>
                <c:pt idx="8292">
                  <c:v>8.9429999999999996</c:v>
                </c:pt>
                <c:pt idx="8293">
                  <c:v>8.8459000000000003</c:v>
                </c:pt>
                <c:pt idx="8294">
                  <c:v>8.94</c:v>
                </c:pt>
                <c:pt idx="8295">
                  <c:v>9.1350999999999996</c:v>
                </c:pt>
                <c:pt idx="8296">
                  <c:v>9.1989000000000001</c:v>
                </c:pt>
                <c:pt idx="8297">
                  <c:v>9.1890000000000001</c:v>
                </c:pt>
                <c:pt idx="8298">
                  <c:v>9.1890000000000001</c:v>
                </c:pt>
                <c:pt idx="8299">
                  <c:v>9.1890000000000001</c:v>
                </c:pt>
                <c:pt idx="8300">
                  <c:v>9.1071000000000009</c:v>
                </c:pt>
                <c:pt idx="8301">
                  <c:v>9.2230999999999987</c:v>
                </c:pt>
                <c:pt idx="8302">
                  <c:v>9.1855999999999991</c:v>
                </c:pt>
                <c:pt idx="8303">
                  <c:v>9.0813000000000006</c:v>
                </c:pt>
                <c:pt idx="8304">
                  <c:v>9.0807000000000002</c:v>
                </c:pt>
                <c:pt idx="8305">
                  <c:v>9.0807000000000002</c:v>
                </c:pt>
                <c:pt idx="8306">
                  <c:v>9.0807000000000002</c:v>
                </c:pt>
                <c:pt idx="8307">
                  <c:v>9.045399999999999</c:v>
                </c:pt>
                <c:pt idx="8308">
                  <c:v>9.1318999999999999</c:v>
                </c:pt>
                <c:pt idx="8309">
                  <c:v>9.1404999999999994</c:v>
                </c:pt>
                <c:pt idx="8310">
                  <c:v>9.1126000000000005</c:v>
                </c:pt>
                <c:pt idx="8311">
                  <c:v>9.0138999999999996</c:v>
                </c:pt>
                <c:pt idx="8312">
                  <c:v>9.0138999999999996</c:v>
                </c:pt>
                <c:pt idx="8313">
                  <c:v>9.0138999999999996</c:v>
                </c:pt>
                <c:pt idx="8314">
                  <c:v>9.0701999999999998</c:v>
                </c:pt>
                <c:pt idx="8315">
                  <c:v>9.259500000000001</c:v>
                </c:pt>
                <c:pt idx="8316">
                  <c:v>9.2888999999999999</c:v>
                </c:pt>
                <c:pt idx="8317">
                  <c:v>9.3990999999999989</c:v>
                </c:pt>
                <c:pt idx="8318">
                  <c:v>9.4628999999999994</c:v>
                </c:pt>
                <c:pt idx="8319">
                  <c:v>9.4628999999999994</c:v>
                </c:pt>
                <c:pt idx="8320">
                  <c:v>9.4628999999999994</c:v>
                </c:pt>
                <c:pt idx="8321">
                  <c:v>9.503400000000001</c:v>
                </c:pt>
                <c:pt idx="8322">
                  <c:v>9.5099</c:v>
                </c:pt>
                <c:pt idx="8323">
                  <c:v>9.7210000000000001</c:v>
                </c:pt>
                <c:pt idx="8324">
                  <c:v>9.7578999999999994</c:v>
                </c:pt>
                <c:pt idx="8325">
                  <c:v>9.6603999999999992</c:v>
                </c:pt>
                <c:pt idx="8326">
                  <c:v>9.6603999999999992</c:v>
                </c:pt>
                <c:pt idx="8327">
                  <c:v>9.6603999999999992</c:v>
                </c:pt>
                <c:pt idx="8328">
                  <c:v>9.7697000000000003</c:v>
                </c:pt>
                <c:pt idx="8329">
                  <c:v>9.7218999999999998</c:v>
                </c:pt>
                <c:pt idx="8330">
                  <c:v>9.6828000000000003</c:v>
                </c:pt>
                <c:pt idx="8331">
                  <c:v>9.6144999999999996</c:v>
                </c:pt>
                <c:pt idx="8332">
                  <c:v>9.6795000000000009</c:v>
                </c:pt>
                <c:pt idx="8333">
                  <c:v>9.6795000000000009</c:v>
                </c:pt>
                <c:pt idx="8334">
                  <c:v>9.6795000000000009</c:v>
                </c:pt>
                <c:pt idx="8335">
                  <c:v>9.6641999999999992</c:v>
                </c:pt>
                <c:pt idx="8336">
                  <c:v>9.4695</c:v>
                </c:pt>
                <c:pt idx="8337">
                  <c:v>9.1663999999999994</c:v>
                </c:pt>
                <c:pt idx="8338">
                  <c:v>9.2134</c:v>
                </c:pt>
                <c:pt idx="8339">
                  <c:v>9.1425999999999998</c:v>
                </c:pt>
                <c:pt idx="8340">
                  <c:v>9.1425999999999998</c:v>
                </c:pt>
                <c:pt idx="8341">
                  <c:v>9.1425999999999998</c:v>
                </c:pt>
                <c:pt idx="8342">
                  <c:v>9.1115999999999993</c:v>
                </c:pt>
                <c:pt idx="8343">
                  <c:v>9.0346000000000011</c:v>
                </c:pt>
                <c:pt idx="8344">
                  <c:v>9.2614000000000001</c:v>
                </c:pt>
                <c:pt idx="8345">
                  <c:v>9.3009000000000004</c:v>
                </c:pt>
                <c:pt idx="8346">
                  <c:v>9.3635999999999999</c:v>
                </c:pt>
                <c:pt idx="8347">
                  <c:v>9.3635999999999999</c:v>
                </c:pt>
                <c:pt idx="8348">
                  <c:v>9.3635999999999999</c:v>
                </c:pt>
                <c:pt idx="8349">
                  <c:v>9.5966000000000005</c:v>
                </c:pt>
                <c:pt idx="8350">
                  <c:v>9.6309000000000005</c:v>
                </c:pt>
                <c:pt idx="8351">
                  <c:v>9.7209000000000003</c:v>
                </c:pt>
                <c:pt idx="8352">
                  <c:v>9.5887999999999991</c:v>
                </c:pt>
                <c:pt idx="8353">
                  <c:v>9.6250999999999998</c:v>
                </c:pt>
                <c:pt idx="8354">
                  <c:v>9.6250999999999998</c:v>
                </c:pt>
                <c:pt idx="8355">
                  <c:v>9.6250999999999998</c:v>
                </c:pt>
                <c:pt idx="8356">
                  <c:v>9.8242999999999991</c:v>
                </c:pt>
                <c:pt idx="8357">
                  <c:v>9.8041</c:v>
                </c:pt>
                <c:pt idx="8358">
                  <c:v>9.8178999999999998</c:v>
                </c:pt>
                <c:pt idx="8359">
                  <c:v>9.6845999999999997</c:v>
                </c:pt>
                <c:pt idx="8360">
                  <c:v>9.6508000000000003</c:v>
                </c:pt>
                <c:pt idx="8361">
                  <c:v>9.6508000000000003</c:v>
                </c:pt>
                <c:pt idx="8362">
                  <c:v>9.6508000000000003</c:v>
                </c:pt>
                <c:pt idx="8363">
                  <c:v>9.7720000000000002</c:v>
                </c:pt>
                <c:pt idx="8364">
                  <c:v>9.7218</c:v>
                </c:pt>
                <c:pt idx="8365">
                  <c:v>9.7865000000000002</c:v>
                </c:pt>
                <c:pt idx="8366">
                  <c:v>9.5798000000000005</c:v>
                </c:pt>
                <c:pt idx="8367">
                  <c:v>9.4100999999999999</c:v>
                </c:pt>
                <c:pt idx="8368">
                  <c:v>9.4100999999999999</c:v>
                </c:pt>
                <c:pt idx="8369">
                  <c:v>9.4100999999999999</c:v>
                </c:pt>
                <c:pt idx="8370">
                  <c:v>9.5312999999999999</c:v>
                </c:pt>
                <c:pt idx="8371">
                  <c:v>9.7331000000000003</c:v>
                </c:pt>
                <c:pt idx="8372">
                  <c:v>9.8156999999999996</c:v>
                </c:pt>
                <c:pt idx="8373">
                  <c:v>9.8607000000000014</c:v>
                </c:pt>
                <c:pt idx="8374">
                  <c:v>9.8331999999999997</c:v>
                </c:pt>
                <c:pt idx="8375">
                  <c:v>9.8331999999999997</c:v>
                </c:pt>
                <c:pt idx="8376">
                  <c:v>9.8331999999999997</c:v>
                </c:pt>
                <c:pt idx="8377">
                  <c:v>9.8033999999999999</c:v>
                </c:pt>
                <c:pt idx="8378">
                  <c:v>9.6919000000000004</c:v>
                </c:pt>
                <c:pt idx="8379">
                  <c:v>9.6259999999999994</c:v>
                </c:pt>
                <c:pt idx="8380">
                  <c:v>9.6525999999999996</c:v>
                </c:pt>
                <c:pt idx="8381">
                  <c:v>9.7279</c:v>
                </c:pt>
                <c:pt idx="8382">
                  <c:v>9.7279</c:v>
                </c:pt>
                <c:pt idx="8383">
                  <c:v>9.7279</c:v>
                </c:pt>
                <c:pt idx="8384">
                  <c:v>9.7920999999999996</c:v>
                </c:pt>
                <c:pt idx="8385">
                  <c:v>9.7500999999999998</c:v>
                </c:pt>
                <c:pt idx="8386">
                  <c:v>9.7341999999999995</c:v>
                </c:pt>
                <c:pt idx="8387">
                  <c:v>9.5492999999999988</c:v>
                </c:pt>
                <c:pt idx="8388">
                  <c:v>9.5021000000000004</c:v>
                </c:pt>
                <c:pt idx="8389">
                  <c:v>9.5021000000000004</c:v>
                </c:pt>
                <c:pt idx="8390">
                  <c:v>9.5021000000000004</c:v>
                </c:pt>
                <c:pt idx="8391">
                  <c:v>9.4641999999999999</c:v>
                </c:pt>
                <c:pt idx="8392">
                  <c:v>9.5391999999999992</c:v>
                </c:pt>
                <c:pt idx="8393">
                  <c:v>9.6440999999999999</c:v>
                </c:pt>
                <c:pt idx="8394">
                  <c:v>9.7385999999999999</c:v>
                </c:pt>
                <c:pt idx="8395">
                  <c:v>9.7419000000000011</c:v>
                </c:pt>
                <c:pt idx="8396">
                  <c:v>9.7419000000000011</c:v>
                </c:pt>
                <c:pt idx="8397">
                  <c:v>9.7419000000000011</c:v>
                </c:pt>
                <c:pt idx="8398">
                  <c:v>9.811399999999999</c:v>
                </c:pt>
                <c:pt idx="8399">
                  <c:v>9.8057999999999996</c:v>
                </c:pt>
                <c:pt idx="8400">
                  <c:v>9.8061000000000007</c:v>
                </c:pt>
                <c:pt idx="8401">
                  <c:v>9.8947000000000003</c:v>
                </c:pt>
                <c:pt idx="8402">
                  <c:v>9.8947000000000003</c:v>
                </c:pt>
                <c:pt idx="8403">
                  <c:v>9.8947000000000003</c:v>
                </c:pt>
                <c:pt idx="8404">
                  <c:v>9.8947000000000003</c:v>
                </c:pt>
                <c:pt idx="8405">
                  <c:v>10.0451</c:v>
                </c:pt>
                <c:pt idx="8406">
                  <c:v>10.1526</c:v>
                </c:pt>
                <c:pt idx="8407">
                  <c:v>10.217499999999999</c:v>
                </c:pt>
                <c:pt idx="8408">
                  <c:v>10.1442</c:v>
                </c:pt>
                <c:pt idx="8409">
                  <c:v>10.164099999999999</c:v>
                </c:pt>
                <c:pt idx="8410">
                  <c:v>10.164099999999999</c:v>
                </c:pt>
                <c:pt idx="8411">
                  <c:v>10.164099999999999</c:v>
                </c:pt>
                <c:pt idx="8412">
                  <c:v>10.2807</c:v>
                </c:pt>
                <c:pt idx="8413">
                  <c:v>10.2118</c:v>
                </c:pt>
                <c:pt idx="8414">
                  <c:v>10.120900000000001</c:v>
                </c:pt>
                <c:pt idx="8415">
                  <c:v>10.132899999999999</c:v>
                </c:pt>
                <c:pt idx="8416">
                  <c:v>10.107699999999999</c:v>
                </c:pt>
                <c:pt idx="8417">
                  <c:v>10.107699999999999</c:v>
                </c:pt>
                <c:pt idx="8418">
                  <c:v>10.107699999999999</c:v>
                </c:pt>
                <c:pt idx="8419">
                  <c:v>10.125499999999999</c:v>
                </c:pt>
                <c:pt idx="8420">
                  <c:v>10.1341</c:v>
                </c:pt>
                <c:pt idx="8421">
                  <c:v>9.9748999999999999</c:v>
                </c:pt>
                <c:pt idx="8422">
                  <c:v>9.8117000000000001</c:v>
                </c:pt>
                <c:pt idx="8423">
                  <c:v>9.6385000000000005</c:v>
                </c:pt>
                <c:pt idx="8424">
                  <c:v>9.6385000000000005</c:v>
                </c:pt>
                <c:pt idx="8425">
                  <c:v>9.6385000000000005</c:v>
                </c:pt>
                <c:pt idx="8426">
                  <c:v>9.5906000000000002</c:v>
                </c:pt>
                <c:pt idx="8427">
                  <c:v>9.3805999999999994</c:v>
                </c:pt>
                <c:pt idx="8428">
                  <c:v>9.2871000000000006</c:v>
                </c:pt>
                <c:pt idx="8429">
                  <c:v>9.4007000000000005</c:v>
                </c:pt>
                <c:pt idx="8430">
                  <c:v>9.3359000000000005</c:v>
                </c:pt>
                <c:pt idx="8431">
                  <c:v>9.3359000000000005</c:v>
                </c:pt>
                <c:pt idx="8432">
                  <c:v>9.3359000000000005</c:v>
                </c:pt>
                <c:pt idx="8433">
                  <c:v>9.3422000000000001</c:v>
                </c:pt>
                <c:pt idx="8434">
                  <c:v>9.4042999999999992</c:v>
                </c:pt>
                <c:pt idx="8435">
                  <c:v>9.5226000000000006</c:v>
                </c:pt>
                <c:pt idx="8436">
                  <c:v>9.2640999999999991</c:v>
                </c:pt>
                <c:pt idx="8437">
                  <c:v>8.9770000000000003</c:v>
                </c:pt>
                <c:pt idx="8438">
                  <c:v>8.9770000000000003</c:v>
                </c:pt>
                <c:pt idx="8439">
                  <c:v>8.9770000000000003</c:v>
                </c:pt>
                <c:pt idx="8440">
                  <c:v>8.9406999999999996</c:v>
                </c:pt>
                <c:pt idx="8441">
                  <c:v>9.0867000000000004</c:v>
                </c:pt>
                <c:pt idx="8442">
                  <c:v>9.1249000000000002</c:v>
                </c:pt>
                <c:pt idx="8443">
                  <c:v>9.229099999999999</c:v>
                </c:pt>
                <c:pt idx="8444">
                  <c:v>9.2174999999999994</c:v>
                </c:pt>
                <c:pt idx="8445">
                  <c:v>9.2174999999999994</c:v>
                </c:pt>
                <c:pt idx="8446">
                  <c:v>9.2174999999999994</c:v>
                </c:pt>
                <c:pt idx="8447">
                  <c:v>9.247300000000001</c:v>
                </c:pt>
                <c:pt idx="8448">
                  <c:v>9.3254999999999999</c:v>
                </c:pt>
                <c:pt idx="8449">
                  <c:v>9.4509000000000007</c:v>
                </c:pt>
                <c:pt idx="8450">
                  <c:v>9.4311000000000007</c:v>
                </c:pt>
                <c:pt idx="8451">
                  <c:v>9.3335000000000008</c:v>
                </c:pt>
                <c:pt idx="8452">
                  <c:v>9.3335000000000008</c:v>
                </c:pt>
                <c:pt idx="8453">
                  <c:v>9.3335000000000008</c:v>
                </c:pt>
                <c:pt idx="8454">
                  <c:v>9.4329999999999998</c:v>
                </c:pt>
                <c:pt idx="8455">
                  <c:v>9.4021000000000008</c:v>
                </c:pt>
                <c:pt idx="8456">
                  <c:v>9.3323</c:v>
                </c:pt>
                <c:pt idx="8457">
                  <c:v>9.2293000000000003</c:v>
                </c:pt>
                <c:pt idx="8458">
                  <c:v>9.3592999999999993</c:v>
                </c:pt>
                <c:pt idx="8459">
                  <c:v>9.3592999999999993</c:v>
                </c:pt>
                <c:pt idx="8460">
                  <c:v>9.3592999999999993</c:v>
                </c:pt>
                <c:pt idx="8461">
                  <c:v>9.4789999999999992</c:v>
                </c:pt>
                <c:pt idx="8462">
                  <c:v>9.5966000000000005</c:v>
                </c:pt>
                <c:pt idx="8463">
                  <c:v>9.664299999999999</c:v>
                </c:pt>
                <c:pt idx="8464">
                  <c:v>9.6134000000000004</c:v>
                </c:pt>
                <c:pt idx="8465">
                  <c:v>9.7492000000000001</c:v>
                </c:pt>
                <c:pt idx="8466">
                  <c:v>9.7492000000000001</c:v>
                </c:pt>
                <c:pt idx="8467">
                  <c:v>9.7492000000000001</c:v>
                </c:pt>
                <c:pt idx="8468">
                  <c:v>9.8608000000000011</c:v>
                </c:pt>
                <c:pt idx="8469">
                  <c:v>9.8614999999999995</c:v>
                </c:pt>
                <c:pt idx="8470">
                  <c:v>9.9344000000000001</c:v>
                </c:pt>
                <c:pt idx="8471">
                  <c:v>9.8983000000000008</c:v>
                </c:pt>
                <c:pt idx="8472">
                  <c:v>9.9268000000000001</c:v>
                </c:pt>
                <c:pt idx="8473">
                  <c:v>9.9268000000000001</c:v>
                </c:pt>
                <c:pt idx="8474">
                  <c:v>9.9268000000000001</c:v>
                </c:pt>
                <c:pt idx="8475">
                  <c:v>9.8303999999999991</c:v>
                </c:pt>
                <c:pt idx="8476">
                  <c:v>9.9147999999999996</c:v>
                </c:pt>
                <c:pt idx="8477">
                  <c:v>10.057700000000001</c:v>
                </c:pt>
                <c:pt idx="8478">
                  <c:v>10.0151</c:v>
                </c:pt>
                <c:pt idx="8479">
                  <c:v>9.9794</c:v>
                </c:pt>
                <c:pt idx="8480">
                  <c:v>9.9794</c:v>
                </c:pt>
                <c:pt idx="8481">
                  <c:v>9.9794</c:v>
                </c:pt>
                <c:pt idx="8482">
                  <c:v>9.8993000000000002</c:v>
                </c:pt>
                <c:pt idx="8483">
                  <c:v>9.9412000000000003</c:v>
                </c:pt>
                <c:pt idx="8484">
                  <c:v>9.92</c:v>
                </c:pt>
                <c:pt idx="8485">
                  <c:v>9.8994999999999997</c:v>
                </c:pt>
                <c:pt idx="8486">
                  <c:v>9.9307999999999996</c:v>
                </c:pt>
                <c:pt idx="8487">
                  <c:v>9.9307999999999996</c:v>
                </c:pt>
                <c:pt idx="8488">
                  <c:v>9.9307999999999996</c:v>
                </c:pt>
                <c:pt idx="8489">
                  <c:v>10.0367</c:v>
                </c:pt>
                <c:pt idx="8490">
                  <c:v>10.093300000000001</c:v>
                </c:pt>
                <c:pt idx="8491">
                  <c:v>10.103300000000001</c:v>
                </c:pt>
                <c:pt idx="8492">
                  <c:v>10.2727</c:v>
                </c:pt>
                <c:pt idx="8493">
                  <c:v>10.285399999999999</c:v>
                </c:pt>
                <c:pt idx="8494">
                  <c:v>10.285399999999999</c:v>
                </c:pt>
                <c:pt idx="8495">
                  <c:v>10.285399999999999</c:v>
                </c:pt>
                <c:pt idx="8496">
                  <c:v>10.366199999999999</c:v>
                </c:pt>
                <c:pt idx="8497">
                  <c:v>10.3927</c:v>
                </c:pt>
                <c:pt idx="8498">
                  <c:v>10.4299</c:v>
                </c:pt>
                <c:pt idx="8499">
                  <c:v>10.363099999999999</c:v>
                </c:pt>
                <c:pt idx="8500">
                  <c:v>10.44</c:v>
                </c:pt>
                <c:pt idx="8501">
                  <c:v>10.44</c:v>
                </c:pt>
                <c:pt idx="8502">
                  <c:v>10.44</c:v>
                </c:pt>
                <c:pt idx="8503">
                  <c:v>10.413800000000002</c:v>
                </c:pt>
                <c:pt idx="8504">
                  <c:v>10.338099999999999</c:v>
                </c:pt>
                <c:pt idx="8505">
                  <c:v>10.464400000000001</c:v>
                </c:pt>
                <c:pt idx="8506">
                  <c:v>10.475099999999999</c:v>
                </c:pt>
                <c:pt idx="8507">
                  <c:v>10.320799999999998</c:v>
                </c:pt>
                <c:pt idx="8508">
                  <c:v>10.320799999999998</c:v>
                </c:pt>
                <c:pt idx="8509">
                  <c:v>10.320799999999998</c:v>
                </c:pt>
                <c:pt idx="8510">
                  <c:v>10.1129</c:v>
                </c:pt>
                <c:pt idx="8511">
                  <c:v>10.2286</c:v>
                </c:pt>
                <c:pt idx="8512">
                  <c:v>10.2689</c:v>
                </c:pt>
                <c:pt idx="8513">
                  <c:v>10.2067</c:v>
                </c:pt>
                <c:pt idx="8514">
                  <c:v>10.240699999999999</c:v>
                </c:pt>
                <c:pt idx="8515">
                  <c:v>10.240699999999999</c:v>
                </c:pt>
                <c:pt idx="8516">
                  <c:v>10.240699999999999</c:v>
                </c:pt>
                <c:pt idx="8517">
                  <c:v>10.3522</c:v>
                </c:pt>
                <c:pt idx="8518">
                  <c:v>10.202400000000001</c:v>
                </c:pt>
                <c:pt idx="8519">
                  <c:v>10.0527</c:v>
                </c:pt>
                <c:pt idx="8520">
                  <c:v>10.1408</c:v>
                </c:pt>
                <c:pt idx="8521">
                  <c:v>10.2003</c:v>
                </c:pt>
                <c:pt idx="8522">
                  <c:v>10.2003</c:v>
                </c:pt>
                <c:pt idx="8523">
                  <c:v>10.2003</c:v>
                </c:pt>
                <c:pt idx="8524">
                  <c:v>10.0831</c:v>
                </c:pt>
                <c:pt idx="8525">
                  <c:v>9.9063999999999997</c:v>
                </c:pt>
                <c:pt idx="8526">
                  <c:v>9.7024000000000008</c:v>
                </c:pt>
                <c:pt idx="8527">
                  <c:v>9.4854000000000003</c:v>
                </c:pt>
                <c:pt idx="8528">
                  <c:v>9.2704000000000004</c:v>
                </c:pt>
                <c:pt idx="8529">
                  <c:v>9.2704000000000004</c:v>
                </c:pt>
                <c:pt idx="8530">
                  <c:v>9.2704000000000004</c:v>
                </c:pt>
                <c:pt idx="8531">
                  <c:v>9.6722999999999999</c:v>
                </c:pt>
                <c:pt idx="8532">
                  <c:v>9.5883000000000003</c:v>
                </c:pt>
                <c:pt idx="8533">
                  <c:v>9.68</c:v>
                </c:pt>
                <c:pt idx="8534">
                  <c:v>9.7555999999999994</c:v>
                </c:pt>
                <c:pt idx="8535">
                  <c:v>9.5980999999999987</c:v>
                </c:pt>
                <c:pt idx="8536">
                  <c:v>9.5980999999999987</c:v>
                </c:pt>
                <c:pt idx="8537">
                  <c:v>9.5980999999999987</c:v>
                </c:pt>
                <c:pt idx="8538">
                  <c:v>9.3973999999999993</c:v>
                </c:pt>
                <c:pt idx="8539">
                  <c:v>9.3978000000000002</c:v>
                </c:pt>
                <c:pt idx="8540">
                  <c:v>9.1054999999999993</c:v>
                </c:pt>
                <c:pt idx="8541">
                  <c:v>8.8241999999999994</c:v>
                </c:pt>
                <c:pt idx="8542">
                  <c:v>8.8666</c:v>
                </c:pt>
                <c:pt idx="8543">
                  <c:v>8.8666</c:v>
                </c:pt>
                <c:pt idx="8544">
                  <c:v>8.8666</c:v>
                </c:pt>
                <c:pt idx="8545">
                  <c:v>8.9149999999999991</c:v>
                </c:pt>
                <c:pt idx="8546">
                  <c:v>8.5551999999999992</c:v>
                </c:pt>
                <c:pt idx="8547">
                  <c:v>8.8317999999999994</c:v>
                </c:pt>
                <c:pt idx="8548">
                  <c:v>9.0418000000000003</c:v>
                </c:pt>
                <c:pt idx="8549">
                  <c:v>9.1704999999999988</c:v>
                </c:pt>
                <c:pt idx="8550">
                  <c:v>9.1704999999999988</c:v>
                </c:pt>
                <c:pt idx="8551">
                  <c:v>9.1704999999999988</c:v>
                </c:pt>
                <c:pt idx="8552">
                  <c:v>9.2639999999999993</c:v>
                </c:pt>
                <c:pt idx="8553">
                  <c:v>9.0713000000000008</c:v>
                </c:pt>
                <c:pt idx="8554">
                  <c:v>9.0854999999999997</c:v>
                </c:pt>
                <c:pt idx="8555">
                  <c:v>9.2466999999999988</c:v>
                </c:pt>
                <c:pt idx="8556">
                  <c:v>9.1349</c:v>
                </c:pt>
                <c:pt idx="8557">
                  <c:v>9.1349</c:v>
                </c:pt>
                <c:pt idx="8558">
                  <c:v>9.1349</c:v>
                </c:pt>
                <c:pt idx="8559">
                  <c:v>8.8965999999999994</c:v>
                </c:pt>
                <c:pt idx="8560">
                  <c:v>8.9112000000000009</c:v>
                </c:pt>
                <c:pt idx="8561">
                  <c:v>8.9520999999999997</c:v>
                </c:pt>
                <c:pt idx="8562">
                  <c:v>9.0698000000000008</c:v>
                </c:pt>
                <c:pt idx="8563">
                  <c:v>9.1717999999999993</c:v>
                </c:pt>
                <c:pt idx="8564">
                  <c:v>9.1717999999999993</c:v>
                </c:pt>
                <c:pt idx="8565">
                  <c:v>9.1717999999999993</c:v>
                </c:pt>
                <c:pt idx="8566">
                  <c:v>9.302999999999999</c:v>
                </c:pt>
                <c:pt idx="8567">
                  <c:v>9.3767999999999994</c:v>
                </c:pt>
                <c:pt idx="8568">
                  <c:v>9.4336000000000002</c:v>
                </c:pt>
                <c:pt idx="8569">
                  <c:v>9.4720000000000013</c:v>
                </c:pt>
                <c:pt idx="8570">
                  <c:v>9.5348000000000006</c:v>
                </c:pt>
                <c:pt idx="8571">
                  <c:v>9.5348000000000006</c:v>
                </c:pt>
                <c:pt idx="8572">
                  <c:v>9.5348000000000006</c:v>
                </c:pt>
                <c:pt idx="8573">
                  <c:v>9.7858999999999998</c:v>
                </c:pt>
                <c:pt idx="8574">
                  <c:v>9.6760999999999999</c:v>
                </c:pt>
                <c:pt idx="8575">
                  <c:v>9.6021000000000001</c:v>
                </c:pt>
                <c:pt idx="8576">
                  <c:v>9.5213000000000001</c:v>
                </c:pt>
                <c:pt idx="8577">
                  <c:v>9.4756</c:v>
                </c:pt>
                <c:pt idx="8578">
                  <c:v>9.4756</c:v>
                </c:pt>
                <c:pt idx="8579">
                  <c:v>9.4756</c:v>
                </c:pt>
                <c:pt idx="8580">
                  <c:v>9.5180999999999987</c:v>
                </c:pt>
                <c:pt idx="8581">
                  <c:v>9.2480999999999991</c:v>
                </c:pt>
                <c:pt idx="8582">
                  <c:v>9.1798999999999999</c:v>
                </c:pt>
                <c:pt idx="8583">
                  <c:v>9.093</c:v>
                </c:pt>
                <c:pt idx="8584">
                  <c:v>9.1355000000000004</c:v>
                </c:pt>
                <c:pt idx="8585">
                  <c:v>9.1355000000000004</c:v>
                </c:pt>
                <c:pt idx="8586">
                  <c:v>9.1355000000000004</c:v>
                </c:pt>
                <c:pt idx="8587">
                  <c:v>9.1311</c:v>
                </c:pt>
                <c:pt idx="8588">
                  <c:v>9.3046000000000006</c:v>
                </c:pt>
                <c:pt idx="8589">
                  <c:v>9.3019999999999996</c:v>
                </c:pt>
                <c:pt idx="8590">
                  <c:v>9.4075000000000006</c:v>
                </c:pt>
                <c:pt idx="8591">
                  <c:v>9.5184999999999995</c:v>
                </c:pt>
                <c:pt idx="8592">
                  <c:v>9.5184999999999995</c:v>
                </c:pt>
                <c:pt idx="8593">
                  <c:v>9.5184999999999995</c:v>
                </c:pt>
                <c:pt idx="8594">
                  <c:v>9.5249000000000006</c:v>
                </c:pt>
                <c:pt idx="8595">
                  <c:v>9.5722000000000005</c:v>
                </c:pt>
                <c:pt idx="8596">
                  <c:v>9.6151</c:v>
                </c:pt>
                <c:pt idx="8597">
                  <c:v>9.5714000000000006</c:v>
                </c:pt>
                <c:pt idx="8598">
                  <c:v>9.4892000000000003</c:v>
                </c:pt>
                <c:pt idx="8599">
                  <c:v>9.4892000000000003</c:v>
                </c:pt>
                <c:pt idx="8600">
                  <c:v>9.4892000000000003</c:v>
                </c:pt>
                <c:pt idx="8601">
                  <c:v>9.4505999999999997</c:v>
                </c:pt>
                <c:pt idx="8602">
                  <c:v>9.5367999999999995</c:v>
                </c:pt>
                <c:pt idx="8603">
                  <c:v>9.6464999999999996</c:v>
                </c:pt>
                <c:pt idx="8604">
                  <c:v>9.7339000000000002</c:v>
                </c:pt>
                <c:pt idx="8605">
                  <c:v>9.8141999999999996</c:v>
                </c:pt>
                <c:pt idx="8606">
                  <c:v>9.8141999999999996</c:v>
                </c:pt>
                <c:pt idx="8607">
                  <c:v>9.8141999999999996</c:v>
                </c:pt>
                <c:pt idx="8608">
                  <c:v>9.8548000000000009</c:v>
                </c:pt>
                <c:pt idx="8609">
                  <c:v>9.9103999999999992</c:v>
                </c:pt>
                <c:pt idx="8610">
                  <c:v>9.9129000000000005</c:v>
                </c:pt>
                <c:pt idx="8611">
                  <c:v>9.9383999999999997</c:v>
                </c:pt>
                <c:pt idx="8612">
                  <c:v>9.9140999999999995</c:v>
                </c:pt>
                <c:pt idx="8613">
                  <c:v>9.9140999999999995</c:v>
                </c:pt>
                <c:pt idx="8614">
                  <c:v>9.9140999999999995</c:v>
                </c:pt>
                <c:pt idx="8615">
                  <c:v>10.1294</c:v>
                </c:pt>
                <c:pt idx="8616">
                  <c:v>10.0967</c:v>
                </c:pt>
                <c:pt idx="8617">
                  <c:v>10.114800000000001</c:v>
                </c:pt>
                <c:pt idx="8618">
                  <c:v>10.1172</c:v>
                </c:pt>
                <c:pt idx="8619">
                  <c:v>10.109500000000001</c:v>
                </c:pt>
                <c:pt idx="8620">
                  <c:v>10.109500000000001</c:v>
                </c:pt>
                <c:pt idx="8621">
                  <c:v>10.109500000000001</c:v>
                </c:pt>
                <c:pt idx="8622">
                  <c:v>10.1599</c:v>
                </c:pt>
                <c:pt idx="8623">
                  <c:v>10.017000000000001</c:v>
                </c:pt>
                <c:pt idx="8624">
                  <c:v>9.8223000000000003</c:v>
                </c:pt>
                <c:pt idx="8625">
                  <c:v>9.7617999999999991</c:v>
                </c:pt>
                <c:pt idx="8626">
                  <c:v>9.8047000000000004</c:v>
                </c:pt>
                <c:pt idx="8627">
                  <c:v>9.8047000000000004</c:v>
                </c:pt>
                <c:pt idx="8628">
                  <c:v>9.8047000000000004</c:v>
                </c:pt>
                <c:pt idx="8629">
                  <c:v>9.8523999999999994</c:v>
                </c:pt>
                <c:pt idx="8630">
                  <c:v>9.9378999999999991</c:v>
                </c:pt>
                <c:pt idx="8631">
                  <c:v>9.9410000000000007</c:v>
                </c:pt>
                <c:pt idx="8632">
                  <c:v>9.9425000000000008</c:v>
                </c:pt>
                <c:pt idx="8633">
                  <c:v>9.8815999999999988</c:v>
                </c:pt>
                <c:pt idx="8634">
                  <c:v>9.8815999999999988</c:v>
                </c:pt>
                <c:pt idx="8635">
                  <c:v>9.8815999999999988</c:v>
                </c:pt>
                <c:pt idx="8636">
                  <c:v>9.8629999999999995</c:v>
                </c:pt>
                <c:pt idx="8637">
                  <c:v>9.7358000000000011</c:v>
                </c:pt>
                <c:pt idx="8638">
                  <c:v>9.6264000000000003</c:v>
                </c:pt>
                <c:pt idx="8639">
                  <c:v>9.660499999999999</c:v>
                </c:pt>
                <c:pt idx="8640">
                  <c:v>9.7004000000000001</c:v>
                </c:pt>
                <c:pt idx="8641">
                  <c:v>9.7004000000000001</c:v>
                </c:pt>
                <c:pt idx="8642">
                  <c:v>9.7004000000000001</c:v>
                </c:pt>
                <c:pt idx="8643">
                  <c:v>9.7228999999999992</c:v>
                </c:pt>
                <c:pt idx="8644">
                  <c:v>9.7004999999999999</c:v>
                </c:pt>
                <c:pt idx="8645">
                  <c:v>9.8976000000000006</c:v>
                </c:pt>
                <c:pt idx="8646">
                  <c:v>9.9527999999999999</c:v>
                </c:pt>
                <c:pt idx="8647">
                  <c:v>10.0375</c:v>
                </c:pt>
                <c:pt idx="8648">
                  <c:v>10.0375</c:v>
                </c:pt>
                <c:pt idx="8649">
                  <c:v>10.0375</c:v>
                </c:pt>
                <c:pt idx="8650">
                  <c:v>10.1173</c:v>
                </c:pt>
                <c:pt idx="8651">
                  <c:v>10.061399999999999</c:v>
                </c:pt>
                <c:pt idx="8652">
                  <c:v>10.045499999999999</c:v>
                </c:pt>
                <c:pt idx="8653">
                  <c:v>10.0909</c:v>
                </c:pt>
                <c:pt idx="8654">
                  <c:v>10.129799999999999</c:v>
                </c:pt>
                <c:pt idx="8655">
                  <c:v>10.129799999999999</c:v>
                </c:pt>
                <c:pt idx="8656">
                  <c:v>10.129799999999999</c:v>
                </c:pt>
                <c:pt idx="8657">
                  <c:v>10.336400000000001</c:v>
                </c:pt>
                <c:pt idx="8658">
                  <c:v>10.3551</c:v>
                </c:pt>
                <c:pt idx="8659">
                  <c:v>10.381099999999998</c:v>
                </c:pt>
                <c:pt idx="8660">
                  <c:v>10.310599999999999</c:v>
                </c:pt>
                <c:pt idx="8661">
                  <c:v>10.359400000000001</c:v>
                </c:pt>
                <c:pt idx="8662">
                  <c:v>10.359400000000001</c:v>
                </c:pt>
                <c:pt idx="8663">
                  <c:v>10.359400000000001</c:v>
                </c:pt>
                <c:pt idx="8664">
                  <c:v>10.441800000000001</c:v>
                </c:pt>
                <c:pt idx="8665">
                  <c:v>10.439500000000001</c:v>
                </c:pt>
                <c:pt idx="8666">
                  <c:v>10.4795</c:v>
                </c:pt>
                <c:pt idx="8667">
                  <c:v>10.4716</c:v>
                </c:pt>
                <c:pt idx="8668">
                  <c:v>10.5327</c:v>
                </c:pt>
                <c:pt idx="8669">
                  <c:v>10.5327</c:v>
                </c:pt>
                <c:pt idx="8670">
                  <c:v>10.5327</c:v>
                </c:pt>
                <c:pt idx="8671">
                  <c:v>10.615699999999999</c:v>
                </c:pt>
                <c:pt idx="8672">
                  <c:v>10.613199999999999</c:v>
                </c:pt>
                <c:pt idx="8673">
                  <c:v>10.703800000000001</c:v>
                </c:pt>
                <c:pt idx="8674">
                  <c:v>10.7553</c:v>
                </c:pt>
                <c:pt idx="8675">
                  <c:v>10.860899999999999</c:v>
                </c:pt>
                <c:pt idx="8676">
                  <c:v>10.860899999999999</c:v>
                </c:pt>
                <c:pt idx="8677">
                  <c:v>10.860899999999999</c:v>
                </c:pt>
                <c:pt idx="8678">
                  <c:v>10.9076</c:v>
                </c:pt>
                <c:pt idx="8679">
                  <c:v>10.968599999999999</c:v>
                </c:pt>
                <c:pt idx="8680">
                  <c:v>11.067500000000001</c:v>
                </c:pt>
                <c:pt idx="8681">
                  <c:v>11.0282</c:v>
                </c:pt>
                <c:pt idx="8682">
                  <c:v>11.012700000000001</c:v>
                </c:pt>
                <c:pt idx="8683">
                  <c:v>11.012700000000001</c:v>
                </c:pt>
                <c:pt idx="8684">
                  <c:v>11.012700000000001</c:v>
                </c:pt>
                <c:pt idx="8685">
                  <c:v>11.076700000000001</c:v>
                </c:pt>
                <c:pt idx="8686">
                  <c:v>10.9895</c:v>
                </c:pt>
                <c:pt idx="8687">
                  <c:v>11.1769</c:v>
                </c:pt>
                <c:pt idx="8688">
                  <c:v>11.2719</c:v>
                </c:pt>
                <c:pt idx="8689">
                  <c:v>11.214300000000001</c:v>
                </c:pt>
                <c:pt idx="8690">
                  <c:v>11.214300000000001</c:v>
                </c:pt>
                <c:pt idx="8691">
                  <c:v>11.214300000000001</c:v>
                </c:pt>
                <c:pt idx="8692">
                  <c:v>11.1242</c:v>
                </c:pt>
                <c:pt idx="8693">
                  <c:v>10.976600000000001</c:v>
                </c:pt>
                <c:pt idx="8694">
                  <c:v>11.0128</c:v>
                </c:pt>
                <c:pt idx="8695">
                  <c:v>11.0623</c:v>
                </c:pt>
                <c:pt idx="8696">
                  <c:v>11.0519</c:v>
                </c:pt>
                <c:pt idx="8697">
                  <c:v>11.0519</c:v>
                </c:pt>
                <c:pt idx="8698">
                  <c:v>11.0519</c:v>
                </c:pt>
                <c:pt idx="8699">
                  <c:v>11.152999999999999</c:v>
                </c:pt>
                <c:pt idx="8700">
                  <c:v>11.166099999999998</c:v>
                </c:pt>
                <c:pt idx="8701">
                  <c:v>10.9893</c:v>
                </c:pt>
                <c:pt idx="8702">
                  <c:v>11.0282</c:v>
                </c:pt>
                <c:pt idx="8703">
                  <c:v>11.057499999999999</c:v>
                </c:pt>
                <c:pt idx="8704">
                  <c:v>11.057499999999999</c:v>
                </c:pt>
                <c:pt idx="8705">
                  <c:v>11.057499999999999</c:v>
                </c:pt>
                <c:pt idx="8706">
                  <c:v>11.208499999999999</c:v>
                </c:pt>
                <c:pt idx="8707">
                  <c:v>11.241900000000001</c:v>
                </c:pt>
                <c:pt idx="8708">
                  <c:v>11.324400000000001</c:v>
                </c:pt>
                <c:pt idx="8709">
                  <c:v>11.5108</c:v>
                </c:pt>
                <c:pt idx="8710">
                  <c:v>11.5594</c:v>
                </c:pt>
                <c:pt idx="8711">
                  <c:v>11.5594</c:v>
                </c:pt>
                <c:pt idx="8712">
                  <c:v>11.5594</c:v>
                </c:pt>
                <c:pt idx="8713">
                  <c:v>11.5418</c:v>
                </c:pt>
                <c:pt idx="8714">
                  <c:v>11.546199999999999</c:v>
                </c:pt>
                <c:pt idx="8715">
                  <c:v>11.4795</c:v>
                </c:pt>
                <c:pt idx="8716">
                  <c:v>11.388399999999999</c:v>
                </c:pt>
                <c:pt idx="8717">
                  <c:v>11.2117</c:v>
                </c:pt>
                <c:pt idx="8718">
                  <c:v>11.2117</c:v>
                </c:pt>
                <c:pt idx="8719">
                  <c:v>11.2117</c:v>
                </c:pt>
                <c:pt idx="8720">
                  <c:v>11.150499999999999</c:v>
                </c:pt>
                <c:pt idx="8721">
                  <c:v>11.005699999999999</c:v>
                </c:pt>
                <c:pt idx="8722">
                  <c:v>10.9382</c:v>
                </c:pt>
                <c:pt idx="8723">
                  <c:v>11.1098</c:v>
                </c:pt>
                <c:pt idx="8724">
                  <c:v>11.120200000000001</c:v>
                </c:pt>
                <c:pt idx="8725">
                  <c:v>11.120200000000001</c:v>
                </c:pt>
                <c:pt idx="8726">
                  <c:v>11.120200000000001</c:v>
                </c:pt>
                <c:pt idx="8727">
                  <c:v>11.136500000000002</c:v>
                </c:pt>
                <c:pt idx="8728">
                  <c:v>10.9001</c:v>
                </c:pt>
                <c:pt idx="8729">
                  <c:v>10.9672</c:v>
                </c:pt>
                <c:pt idx="8730">
                  <c:v>10.990599999999999</c:v>
                </c:pt>
                <c:pt idx="8731">
                  <c:v>10.810599999999999</c:v>
                </c:pt>
                <c:pt idx="8732">
                  <c:v>10.810599999999999</c:v>
                </c:pt>
                <c:pt idx="8733">
                  <c:v>10.810599999999999</c:v>
                </c:pt>
                <c:pt idx="8734">
                  <c:v>10.806900000000001</c:v>
                </c:pt>
                <c:pt idx="8735">
                  <c:v>10.7585</c:v>
                </c:pt>
                <c:pt idx="8736">
                  <c:v>10.975</c:v>
                </c:pt>
                <c:pt idx="8737">
                  <c:v>11.1403</c:v>
                </c:pt>
                <c:pt idx="8738">
                  <c:v>11.2178</c:v>
                </c:pt>
                <c:pt idx="8739">
                  <c:v>11.2178</c:v>
                </c:pt>
                <c:pt idx="8740">
                  <c:v>11.2178</c:v>
                </c:pt>
                <c:pt idx="8741">
                  <c:v>11.2643</c:v>
                </c:pt>
                <c:pt idx="8742">
                  <c:v>11.3048</c:v>
                </c:pt>
                <c:pt idx="8743">
                  <c:v>11.1525</c:v>
                </c:pt>
                <c:pt idx="8744">
                  <c:v>11.1656</c:v>
                </c:pt>
                <c:pt idx="8745">
                  <c:v>11.1479</c:v>
                </c:pt>
                <c:pt idx="8746">
                  <c:v>11.1479</c:v>
                </c:pt>
                <c:pt idx="8747">
                  <c:v>11.1479</c:v>
                </c:pt>
                <c:pt idx="8748">
                  <c:v>11.228499999999999</c:v>
                </c:pt>
                <c:pt idx="8749">
                  <c:v>11.288900000000002</c:v>
                </c:pt>
                <c:pt idx="8750">
                  <c:v>11.2029</c:v>
                </c:pt>
                <c:pt idx="8751">
                  <c:v>11.118499999999999</c:v>
                </c:pt>
                <c:pt idx="8752">
                  <c:v>11.154200000000001</c:v>
                </c:pt>
                <c:pt idx="8753">
                  <c:v>11.154200000000001</c:v>
                </c:pt>
                <c:pt idx="8754">
                  <c:v>11.154200000000001</c:v>
                </c:pt>
                <c:pt idx="8755">
                  <c:v>11.110099999999999</c:v>
                </c:pt>
                <c:pt idx="8756">
                  <c:v>11.243399999999999</c:v>
                </c:pt>
                <c:pt idx="8757">
                  <c:v>11.264900000000001</c:v>
                </c:pt>
                <c:pt idx="8758">
                  <c:v>11.277799999999999</c:v>
                </c:pt>
                <c:pt idx="8759">
                  <c:v>11.2683</c:v>
                </c:pt>
                <c:pt idx="8760">
                  <c:v>11.2683</c:v>
                </c:pt>
                <c:pt idx="8761">
                  <c:v>11.2683</c:v>
                </c:pt>
                <c:pt idx="8762">
                  <c:v>11.249600000000001</c:v>
                </c:pt>
                <c:pt idx="8763">
                  <c:v>11.259</c:v>
                </c:pt>
                <c:pt idx="8764">
                  <c:v>11.368900000000002</c:v>
                </c:pt>
                <c:pt idx="8765">
                  <c:v>11.4579</c:v>
                </c:pt>
                <c:pt idx="8766">
                  <c:v>11.513800000000002</c:v>
                </c:pt>
                <c:pt idx="8767">
                  <c:v>11.513800000000002</c:v>
                </c:pt>
                <c:pt idx="8768">
                  <c:v>11.513800000000002</c:v>
                </c:pt>
                <c:pt idx="8769">
                  <c:v>11.635</c:v>
                </c:pt>
                <c:pt idx="8770">
                  <c:v>11.650499999999999</c:v>
                </c:pt>
                <c:pt idx="8771">
                  <c:v>11.6098</c:v>
                </c:pt>
                <c:pt idx="8772">
                  <c:v>11.549900000000001</c:v>
                </c:pt>
                <c:pt idx="8773">
                  <c:v>11.471400000000001</c:v>
                </c:pt>
                <c:pt idx="8774">
                  <c:v>11.471400000000001</c:v>
                </c:pt>
                <c:pt idx="8775">
                  <c:v>11.471400000000001</c:v>
                </c:pt>
                <c:pt idx="8776">
                  <c:v>11.362</c:v>
                </c:pt>
                <c:pt idx="8777">
                  <c:v>11.431400000000002</c:v>
                </c:pt>
                <c:pt idx="8778">
                  <c:v>11.630699999999999</c:v>
                </c:pt>
                <c:pt idx="8779">
                  <c:v>11.6303</c:v>
                </c:pt>
                <c:pt idx="8780">
                  <c:v>11.600299999999999</c:v>
                </c:pt>
                <c:pt idx="8781">
                  <c:v>11.600299999999999</c:v>
                </c:pt>
                <c:pt idx="8782">
                  <c:v>11.600299999999999</c:v>
                </c:pt>
                <c:pt idx="8783">
                  <c:v>11.545499999999999</c:v>
                </c:pt>
                <c:pt idx="8784">
                  <c:v>11.59</c:v>
                </c:pt>
                <c:pt idx="8785">
                  <c:v>11.6119</c:v>
                </c:pt>
                <c:pt idx="8786">
                  <c:v>11.431600000000001</c:v>
                </c:pt>
                <c:pt idx="8787">
                  <c:v>11.3665</c:v>
                </c:pt>
                <c:pt idx="8788">
                  <c:v>11.3665</c:v>
                </c:pt>
                <c:pt idx="8789">
                  <c:v>11.3665</c:v>
                </c:pt>
                <c:pt idx="8790">
                  <c:v>11.366900000000001</c:v>
                </c:pt>
                <c:pt idx="8791">
                  <c:v>11.359200000000001</c:v>
                </c:pt>
                <c:pt idx="8792">
                  <c:v>11.424900000000001</c:v>
                </c:pt>
                <c:pt idx="8793">
                  <c:v>11.418199999999999</c:v>
                </c:pt>
                <c:pt idx="8794">
                  <c:v>11.2629</c:v>
                </c:pt>
                <c:pt idx="8795">
                  <c:v>11.2629</c:v>
                </c:pt>
                <c:pt idx="8796">
                  <c:v>11.2629</c:v>
                </c:pt>
                <c:pt idx="8797">
                  <c:v>11.190799999999999</c:v>
                </c:pt>
                <c:pt idx="8798">
                  <c:v>11.307399999999999</c:v>
                </c:pt>
                <c:pt idx="8799">
                  <c:v>11.353199999999999</c:v>
                </c:pt>
                <c:pt idx="8800">
                  <c:v>11.331199999999999</c:v>
                </c:pt>
                <c:pt idx="8801">
                  <c:v>11.296900000000001</c:v>
                </c:pt>
                <c:pt idx="8802">
                  <c:v>11.296900000000001</c:v>
                </c:pt>
                <c:pt idx="8803">
                  <c:v>11.296900000000001</c:v>
                </c:pt>
                <c:pt idx="8804">
                  <c:v>11.2827</c:v>
                </c:pt>
                <c:pt idx="8805">
                  <c:v>11.269400000000001</c:v>
                </c:pt>
                <c:pt idx="8806">
                  <c:v>11.103199999999999</c:v>
                </c:pt>
                <c:pt idx="8807">
                  <c:v>10.892799999999999</c:v>
                </c:pt>
                <c:pt idx="8808">
                  <c:v>10.9116</c:v>
                </c:pt>
                <c:pt idx="8809">
                  <c:v>10.9116</c:v>
                </c:pt>
                <c:pt idx="8810">
                  <c:v>10.9116</c:v>
                </c:pt>
                <c:pt idx="8811">
                  <c:v>11.0558</c:v>
                </c:pt>
                <c:pt idx="8812">
                  <c:v>11.040999999999999</c:v>
                </c:pt>
                <c:pt idx="8813">
                  <c:v>11.085799999999999</c:v>
                </c:pt>
                <c:pt idx="8814">
                  <c:v>11.119200000000001</c:v>
                </c:pt>
                <c:pt idx="8815">
                  <c:v>11.2201</c:v>
                </c:pt>
                <c:pt idx="8816">
                  <c:v>11.2201</c:v>
                </c:pt>
                <c:pt idx="8817">
                  <c:v>11.2201</c:v>
                </c:pt>
                <c:pt idx="8818">
                  <c:v>11.204800000000001</c:v>
                </c:pt>
                <c:pt idx="8819">
                  <c:v>11.0166</c:v>
                </c:pt>
                <c:pt idx="8820">
                  <c:v>10.96</c:v>
                </c:pt>
                <c:pt idx="8821">
                  <c:v>10.870999999999999</c:v>
                </c:pt>
                <c:pt idx="8822">
                  <c:v>10.9946</c:v>
                </c:pt>
                <c:pt idx="8823">
                  <c:v>10.9946</c:v>
                </c:pt>
                <c:pt idx="8824">
                  <c:v>10.9946</c:v>
                </c:pt>
                <c:pt idx="8825">
                  <c:v>11.0777</c:v>
                </c:pt>
                <c:pt idx="8826">
                  <c:v>11.121500000000001</c:v>
                </c:pt>
                <c:pt idx="8827">
                  <c:v>11.133099999999999</c:v>
                </c:pt>
                <c:pt idx="8828">
                  <c:v>11.2745</c:v>
                </c:pt>
                <c:pt idx="8829">
                  <c:v>11.3847</c:v>
                </c:pt>
                <c:pt idx="8830">
                  <c:v>11.3847</c:v>
                </c:pt>
                <c:pt idx="8831">
                  <c:v>11.3847</c:v>
                </c:pt>
                <c:pt idx="8832">
                  <c:v>11.3202</c:v>
                </c:pt>
                <c:pt idx="8833">
                  <c:v>11.357699999999999</c:v>
                </c:pt>
                <c:pt idx="8834">
                  <c:v>11.3567</c:v>
                </c:pt>
                <c:pt idx="8835">
                  <c:v>11.1569</c:v>
                </c:pt>
                <c:pt idx="8836">
                  <c:v>11.0852</c:v>
                </c:pt>
                <c:pt idx="8837">
                  <c:v>11.0852</c:v>
                </c:pt>
                <c:pt idx="8838">
                  <c:v>11.0852</c:v>
                </c:pt>
                <c:pt idx="8839">
                  <c:v>11.1691</c:v>
                </c:pt>
                <c:pt idx="8840">
                  <c:v>10.926500000000001</c:v>
                </c:pt>
                <c:pt idx="8841">
                  <c:v>10.963299999999998</c:v>
                </c:pt>
                <c:pt idx="8842">
                  <c:v>10.9145</c:v>
                </c:pt>
                <c:pt idx="8843">
                  <c:v>10.985999999999999</c:v>
                </c:pt>
                <c:pt idx="8844">
                  <c:v>10.985999999999999</c:v>
                </c:pt>
                <c:pt idx="8845">
                  <c:v>10.985999999999999</c:v>
                </c:pt>
                <c:pt idx="8846">
                  <c:v>11.101500000000001</c:v>
                </c:pt>
                <c:pt idx="8847">
                  <c:v>11.200899999999999</c:v>
                </c:pt>
                <c:pt idx="8848">
                  <c:v>11.236199999999998</c:v>
                </c:pt>
                <c:pt idx="8849">
                  <c:v>11.347100000000001</c:v>
                </c:pt>
                <c:pt idx="8850">
                  <c:v>11.439400000000001</c:v>
                </c:pt>
                <c:pt idx="8851">
                  <c:v>11.439400000000001</c:v>
                </c:pt>
                <c:pt idx="8852">
                  <c:v>11.439400000000001</c:v>
                </c:pt>
                <c:pt idx="8853">
                  <c:v>11.383599999999999</c:v>
                </c:pt>
                <c:pt idx="8854">
                  <c:v>11.425599999999999</c:v>
                </c:pt>
                <c:pt idx="8855">
                  <c:v>11.5952</c:v>
                </c:pt>
                <c:pt idx="8856">
                  <c:v>11.708699999999999</c:v>
                </c:pt>
                <c:pt idx="8857">
                  <c:v>11.851199999999999</c:v>
                </c:pt>
                <c:pt idx="8858">
                  <c:v>11.851199999999999</c:v>
                </c:pt>
                <c:pt idx="8859">
                  <c:v>11.851199999999999</c:v>
                </c:pt>
                <c:pt idx="8860">
                  <c:v>11.9313</c:v>
                </c:pt>
                <c:pt idx="8861">
                  <c:v>11.9483</c:v>
                </c:pt>
                <c:pt idx="8862">
                  <c:v>12.034700000000001</c:v>
                </c:pt>
                <c:pt idx="8863">
                  <c:v>12.022399999999999</c:v>
                </c:pt>
                <c:pt idx="8864">
                  <c:v>12.0603</c:v>
                </c:pt>
                <c:pt idx="8865">
                  <c:v>12.0603</c:v>
                </c:pt>
                <c:pt idx="8866">
                  <c:v>12.0603</c:v>
                </c:pt>
                <c:pt idx="8867">
                  <c:v>12.0024</c:v>
                </c:pt>
                <c:pt idx="8868">
                  <c:v>11.773099999999999</c:v>
                </c:pt>
                <c:pt idx="8869">
                  <c:v>11.853199999999999</c:v>
                </c:pt>
                <c:pt idx="8870">
                  <c:v>11.822100000000001</c:v>
                </c:pt>
                <c:pt idx="8871">
                  <c:v>11.8157</c:v>
                </c:pt>
                <c:pt idx="8872">
                  <c:v>11.8157</c:v>
                </c:pt>
                <c:pt idx="8873">
                  <c:v>11.8157</c:v>
                </c:pt>
                <c:pt idx="8874">
                  <c:v>11.620799999999999</c:v>
                </c:pt>
                <c:pt idx="8875">
                  <c:v>11.664100000000001</c:v>
                </c:pt>
                <c:pt idx="8876">
                  <c:v>11.9499</c:v>
                </c:pt>
                <c:pt idx="8877">
                  <c:v>12.059000000000001</c:v>
                </c:pt>
                <c:pt idx="8878">
                  <c:v>12.0596</c:v>
                </c:pt>
                <c:pt idx="8879">
                  <c:v>12.0596</c:v>
                </c:pt>
                <c:pt idx="8880">
                  <c:v>12.0596</c:v>
                </c:pt>
                <c:pt idx="8881">
                  <c:v>12.0375</c:v>
                </c:pt>
                <c:pt idx="8882">
                  <c:v>12.033299999999999</c:v>
                </c:pt>
                <c:pt idx="8883">
                  <c:v>12.0243</c:v>
                </c:pt>
                <c:pt idx="8884">
                  <c:v>12.007100000000001</c:v>
                </c:pt>
                <c:pt idx="8885">
                  <c:v>12.0403</c:v>
                </c:pt>
                <c:pt idx="8886">
                  <c:v>12.0403</c:v>
                </c:pt>
                <c:pt idx="8887">
                  <c:v>12.0403</c:v>
                </c:pt>
                <c:pt idx="8888">
                  <c:v>12.0649</c:v>
                </c:pt>
                <c:pt idx="8889">
                  <c:v>11.8576</c:v>
                </c:pt>
                <c:pt idx="8890">
                  <c:v>11.709300000000001</c:v>
                </c:pt>
                <c:pt idx="8891">
                  <c:v>11.616800000000001</c:v>
                </c:pt>
                <c:pt idx="8892">
                  <c:v>11.6334</c:v>
                </c:pt>
                <c:pt idx="8893">
                  <c:v>11.6334</c:v>
                </c:pt>
                <c:pt idx="8894">
                  <c:v>11.6334</c:v>
                </c:pt>
                <c:pt idx="8895">
                  <c:v>11.619400000000001</c:v>
                </c:pt>
                <c:pt idx="8896">
                  <c:v>11.666400000000001</c:v>
                </c:pt>
                <c:pt idx="8897">
                  <c:v>11.6591</c:v>
                </c:pt>
                <c:pt idx="8898">
                  <c:v>11.4758</c:v>
                </c:pt>
                <c:pt idx="8899">
                  <c:v>11.446900000000001</c:v>
                </c:pt>
                <c:pt idx="8900">
                  <c:v>11.446900000000001</c:v>
                </c:pt>
                <c:pt idx="8901">
                  <c:v>11.446900000000001</c:v>
                </c:pt>
                <c:pt idx="8902">
                  <c:v>11.3666</c:v>
                </c:pt>
                <c:pt idx="8903">
                  <c:v>11.333900000000002</c:v>
                </c:pt>
                <c:pt idx="8904">
                  <c:v>11.4247</c:v>
                </c:pt>
                <c:pt idx="8905">
                  <c:v>11.404200000000001</c:v>
                </c:pt>
                <c:pt idx="8906">
                  <c:v>11.4055</c:v>
                </c:pt>
                <c:pt idx="8907">
                  <c:v>11.4055</c:v>
                </c:pt>
                <c:pt idx="8908">
                  <c:v>11.4055</c:v>
                </c:pt>
                <c:pt idx="8909">
                  <c:v>11.138</c:v>
                </c:pt>
                <c:pt idx="8910">
                  <c:v>11.246199999999998</c:v>
                </c:pt>
                <c:pt idx="8911">
                  <c:v>11.180199999999999</c:v>
                </c:pt>
                <c:pt idx="8912">
                  <c:v>11.333699999999999</c:v>
                </c:pt>
                <c:pt idx="8913">
                  <c:v>11.478199999999999</c:v>
                </c:pt>
                <c:pt idx="8914">
                  <c:v>11.478199999999999</c:v>
                </c:pt>
                <c:pt idx="8915">
                  <c:v>11.478199999999999</c:v>
                </c:pt>
                <c:pt idx="8916">
                  <c:v>11.4815</c:v>
                </c:pt>
                <c:pt idx="8917">
                  <c:v>11.6797</c:v>
                </c:pt>
                <c:pt idx="8918">
                  <c:v>11.667200000000001</c:v>
                </c:pt>
                <c:pt idx="8919">
                  <c:v>11.589600000000001</c:v>
                </c:pt>
                <c:pt idx="8920">
                  <c:v>11.555099999999999</c:v>
                </c:pt>
                <c:pt idx="8921">
                  <c:v>11.555099999999999</c:v>
                </c:pt>
                <c:pt idx="8922">
                  <c:v>11.555099999999999</c:v>
                </c:pt>
                <c:pt idx="8923">
                  <c:v>11.49</c:v>
                </c:pt>
                <c:pt idx="8924">
                  <c:v>11.525599999999999</c:v>
                </c:pt>
                <c:pt idx="8925">
                  <c:v>11.454700000000001</c:v>
                </c:pt>
                <c:pt idx="8926">
                  <c:v>11.4224</c:v>
                </c:pt>
                <c:pt idx="8927">
                  <c:v>11.288499999999999</c:v>
                </c:pt>
                <c:pt idx="8928">
                  <c:v>11.288499999999999</c:v>
                </c:pt>
                <c:pt idx="8929">
                  <c:v>11.288499999999999</c:v>
                </c:pt>
                <c:pt idx="8930">
                  <c:v>11.246700000000001</c:v>
                </c:pt>
                <c:pt idx="8931">
                  <c:v>11.344000000000001</c:v>
                </c:pt>
                <c:pt idx="8932">
                  <c:v>11.277999999999999</c:v>
                </c:pt>
                <c:pt idx="8933">
                  <c:v>11.074300000000001</c:v>
                </c:pt>
                <c:pt idx="8934">
                  <c:v>11.0374</c:v>
                </c:pt>
                <c:pt idx="8935">
                  <c:v>11.0374</c:v>
                </c:pt>
                <c:pt idx="8936">
                  <c:v>11.0374</c:v>
                </c:pt>
                <c:pt idx="8937">
                  <c:v>10.9833</c:v>
                </c:pt>
                <c:pt idx="8938">
                  <c:v>11.1303</c:v>
                </c:pt>
                <c:pt idx="8939">
                  <c:v>11.1625</c:v>
                </c:pt>
                <c:pt idx="8940">
                  <c:v>11.053099999999999</c:v>
                </c:pt>
                <c:pt idx="8941">
                  <c:v>11.156700000000001</c:v>
                </c:pt>
                <c:pt idx="8942">
                  <c:v>11.156700000000001</c:v>
                </c:pt>
                <c:pt idx="8943">
                  <c:v>11.156700000000001</c:v>
                </c:pt>
                <c:pt idx="8944">
                  <c:v>11.125399999999999</c:v>
                </c:pt>
                <c:pt idx="8945">
                  <c:v>11.211400000000001</c:v>
                </c:pt>
                <c:pt idx="8946">
                  <c:v>11.3279</c:v>
                </c:pt>
                <c:pt idx="8947">
                  <c:v>11.462200000000001</c:v>
                </c:pt>
                <c:pt idx="8948">
                  <c:v>11.567399999999999</c:v>
                </c:pt>
                <c:pt idx="8949">
                  <c:v>11.567399999999999</c:v>
                </c:pt>
                <c:pt idx="8950">
                  <c:v>11.567399999999999</c:v>
                </c:pt>
                <c:pt idx="8951">
                  <c:v>11.694900000000001</c:v>
                </c:pt>
                <c:pt idx="8952">
                  <c:v>11.662000000000001</c:v>
                </c:pt>
                <c:pt idx="8953">
                  <c:v>11.611700000000001</c:v>
                </c:pt>
                <c:pt idx="8954">
                  <c:v>11.676099999999998</c:v>
                </c:pt>
                <c:pt idx="8955">
                  <c:v>11.6393</c:v>
                </c:pt>
                <c:pt idx="8956">
                  <c:v>11.6393</c:v>
                </c:pt>
                <c:pt idx="8957">
                  <c:v>11.6393</c:v>
                </c:pt>
                <c:pt idx="8958">
                  <c:v>11.428199999999999</c:v>
                </c:pt>
                <c:pt idx="8959">
                  <c:v>11.2127</c:v>
                </c:pt>
                <c:pt idx="8960">
                  <c:v>11.378800000000002</c:v>
                </c:pt>
                <c:pt idx="8961">
                  <c:v>11.354200000000001</c:v>
                </c:pt>
                <c:pt idx="8962">
                  <c:v>11.356</c:v>
                </c:pt>
                <c:pt idx="8963">
                  <c:v>11.356</c:v>
                </c:pt>
                <c:pt idx="8964">
                  <c:v>11.356</c:v>
                </c:pt>
                <c:pt idx="8965">
                  <c:v>11.2239</c:v>
                </c:pt>
                <c:pt idx="8966">
                  <c:v>11.29</c:v>
                </c:pt>
                <c:pt idx="8967">
                  <c:v>11.367899999999999</c:v>
                </c:pt>
                <c:pt idx="8968">
                  <c:v>11.4329</c:v>
                </c:pt>
                <c:pt idx="8969">
                  <c:v>11.5318</c:v>
                </c:pt>
                <c:pt idx="8970">
                  <c:v>11.5318</c:v>
                </c:pt>
                <c:pt idx="8971">
                  <c:v>11.5318</c:v>
                </c:pt>
                <c:pt idx="8972">
                  <c:v>11.4818</c:v>
                </c:pt>
                <c:pt idx="8973">
                  <c:v>11.5656</c:v>
                </c:pt>
                <c:pt idx="8974">
                  <c:v>11.4899</c:v>
                </c:pt>
                <c:pt idx="8975">
                  <c:v>11.454000000000001</c:v>
                </c:pt>
                <c:pt idx="8976">
                  <c:v>11.3773</c:v>
                </c:pt>
                <c:pt idx="8977">
                  <c:v>11.3773</c:v>
                </c:pt>
                <c:pt idx="8978">
                  <c:v>11.3773</c:v>
                </c:pt>
                <c:pt idx="8979">
                  <c:v>11.475999999999999</c:v>
                </c:pt>
                <c:pt idx="8980">
                  <c:v>11.2697</c:v>
                </c:pt>
                <c:pt idx="8981">
                  <c:v>11.0259</c:v>
                </c:pt>
                <c:pt idx="8982">
                  <c:v>10.7302</c:v>
                </c:pt>
                <c:pt idx="8983">
                  <c:v>10.410699999999999</c:v>
                </c:pt>
                <c:pt idx="8984">
                  <c:v>10.410699999999999</c:v>
                </c:pt>
                <c:pt idx="8985">
                  <c:v>10.410699999999999</c:v>
                </c:pt>
                <c:pt idx="8986">
                  <c:v>9.9017999999999997</c:v>
                </c:pt>
                <c:pt idx="8987">
                  <c:v>9.6851000000000003</c:v>
                </c:pt>
                <c:pt idx="8988">
                  <c:v>9.8073999999999995</c:v>
                </c:pt>
                <c:pt idx="8989">
                  <c:v>9.8994999999999997</c:v>
                </c:pt>
                <c:pt idx="8990">
                  <c:v>9.8973999999999993</c:v>
                </c:pt>
                <c:pt idx="8991">
                  <c:v>9.8973999999999993</c:v>
                </c:pt>
                <c:pt idx="8992">
                  <c:v>9.8973999999999993</c:v>
                </c:pt>
                <c:pt idx="8993">
                  <c:v>10.1341</c:v>
                </c:pt>
                <c:pt idx="8994">
                  <c:v>10.186399999999999</c:v>
                </c:pt>
                <c:pt idx="8995">
                  <c:v>10.2445</c:v>
                </c:pt>
                <c:pt idx="8996">
                  <c:v>9.9543999999999997</c:v>
                </c:pt>
                <c:pt idx="8997">
                  <c:v>9.7015999999999991</c:v>
                </c:pt>
                <c:pt idx="8998">
                  <c:v>9.7015999999999991</c:v>
                </c:pt>
                <c:pt idx="8999">
                  <c:v>9.7015999999999991</c:v>
                </c:pt>
                <c:pt idx="9000">
                  <c:v>9.6605999999999987</c:v>
                </c:pt>
                <c:pt idx="9001">
                  <c:v>9.8579999999999988</c:v>
                </c:pt>
                <c:pt idx="9002">
                  <c:v>9.7820999999999998</c:v>
                </c:pt>
                <c:pt idx="9003">
                  <c:v>9.7304999999999993</c:v>
                </c:pt>
                <c:pt idx="9004">
                  <c:v>9.7591999999999999</c:v>
                </c:pt>
                <c:pt idx="9005">
                  <c:v>9.7591999999999999</c:v>
                </c:pt>
                <c:pt idx="9006">
                  <c:v>9.7591999999999999</c:v>
                </c:pt>
                <c:pt idx="9007">
                  <c:v>10.0457</c:v>
                </c:pt>
                <c:pt idx="9008">
                  <c:v>10.136799999999999</c:v>
                </c:pt>
                <c:pt idx="9009">
                  <c:v>10.3315</c:v>
                </c:pt>
                <c:pt idx="9010">
                  <c:v>10.38</c:v>
                </c:pt>
                <c:pt idx="9011">
                  <c:v>10.2188</c:v>
                </c:pt>
                <c:pt idx="9012">
                  <c:v>10.2188</c:v>
                </c:pt>
                <c:pt idx="9013">
                  <c:v>10.2188</c:v>
                </c:pt>
                <c:pt idx="9014">
                  <c:v>9.895900000000001</c:v>
                </c:pt>
                <c:pt idx="9015">
                  <c:v>9.8804999999999996</c:v>
                </c:pt>
                <c:pt idx="9016">
                  <c:v>10.0975</c:v>
                </c:pt>
                <c:pt idx="9017">
                  <c:v>10.135299999999999</c:v>
                </c:pt>
                <c:pt idx="9018">
                  <c:v>9.9230999999999998</c:v>
                </c:pt>
                <c:pt idx="9019">
                  <c:v>9.9230999999999998</c:v>
                </c:pt>
                <c:pt idx="9020">
                  <c:v>9.9230999999999998</c:v>
                </c:pt>
                <c:pt idx="9021">
                  <c:v>9.6997</c:v>
                </c:pt>
                <c:pt idx="9022">
                  <c:v>9.6442999999999994</c:v>
                </c:pt>
                <c:pt idx="9023">
                  <c:v>9.5254999999999992</c:v>
                </c:pt>
                <c:pt idx="9024">
                  <c:v>9.6372</c:v>
                </c:pt>
                <c:pt idx="9025">
                  <c:v>9.7683999999999997</c:v>
                </c:pt>
                <c:pt idx="9026">
                  <c:v>9.7683999999999997</c:v>
                </c:pt>
                <c:pt idx="9027">
                  <c:v>9.7683999999999997</c:v>
                </c:pt>
                <c:pt idx="9028">
                  <c:v>9.4939</c:v>
                </c:pt>
                <c:pt idx="9029">
                  <c:v>9.5114999999999998</c:v>
                </c:pt>
                <c:pt idx="9030">
                  <c:v>9.4001999999999999</c:v>
                </c:pt>
                <c:pt idx="9031">
                  <c:v>8.8064</c:v>
                </c:pt>
                <c:pt idx="9032">
                  <c:v>8.6152999999999995</c:v>
                </c:pt>
                <c:pt idx="9033">
                  <c:v>8.6152999999999995</c:v>
                </c:pt>
                <c:pt idx="9034">
                  <c:v>8.6152999999999995</c:v>
                </c:pt>
                <c:pt idx="9035">
                  <c:v>8.5151000000000003</c:v>
                </c:pt>
                <c:pt idx="9036">
                  <c:v>8.9346999999999994</c:v>
                </c:pt>
                <c:pt idx="9037">
                  <c:v>8.910499999999999</c:v>
                </c:pt>
                <c:pt idx="9038">
                  <c:v>8.9448000000000008</c:v>
                </c:pt>
                <c:pt idx="9039">
                  <c:v>8.8042999999999996</c:v>
                </c:pt>
                <c:pt idx="9040">
                  <c:v>8.8042999999999996</c:v>
                </c:pt>
                <c:pt idx="9041">
                  <c:v>8.8042999999999996</c:v>
                </c:pt>
                <c:pt idx="9042">
                  <c:v>8.5223999999999993</c:v>
                </c:pt>
                <c:pt idx="9043">
                  <c:v>8.3122000000000007</c:v>
                </c:pt>
                <c:pt idx="9044">
                  <c:v>8.3653999999999993</c:v>
                </c:pt>
                <c:pt idx="9045">
                  <c:v>8.6408000000000005</c:v>
                </c:pt>
                <c:pt idx="9046">
                  <c:v>8.8390000000000004</c:v>
                </c:pt>
                <c:pt idx="9047">
                  <c:v>8.8390000000000004</c:v>
                </c:pt>
                <c:pt idx="9048">
                  <c:v>8.8390000000000004</c:v>
                </c:pt>
                <c:pt idx="9049">
                  <c:v>8.9826999999999995</c:v>
                </c:pt>
                <c:pt idx="9050">
                  <c:v>9.0942999999999987</c:v>
                </c:pt>
                <c:pt idx="9051">
                  <c:v>9.2315000000000005</c:v>
                </c:pt>
                <c:pt idx="9052">
                  <c:v>9.3047000000000004</c:v>
                </c:pt>
                <c:pt idx="9053">
                  <c:v>9.3550000000000004</c:v>
                </c:pt>
                <c:pt idx="9054">
                  <c:v>9.3550000000000004</c:v>
                </c:pt>
                <c:pt idx="9055">
                  <c:v>9.3550000000000004</c:v>
                </c:pt>
                <c:pt idx="9056">
                  <c:v>9.4101999999999997</c:v>
                </c:pt>
                <c:pt idx="9057">
                  <c:v>9.2513000000000005</c:v>
                </c:pt>
                <c:pt idx="9058">
                  <c:v>9.3295000000000012</c:v>
                </c:pt>
                <c:pt idx="9059">
                  <c:v>9.0770999999999997</c:v>
                </c:pt>
                <c:pt idx="9060">
                  <c:v>9.2007000000000012</c:v>
                </c:pt>
                <c:pt idx="9061">
                  <c:v>9.2007000000000012</c:v>
                </c:pt>
                <c:pt idx="9062">
                  <c:v>9.2007000000000012</c:v>
                </c:pt>
                <c:pt idx="9063">
                  <c:v>9.4939</c:v>
                </c:pt>
                <c:pt idx="9064">
                  <c:v>9.5527999999999995</c:v>
                </c:pt>
                <c:pt idx="9065">
                  <c:v>9.6037999999999997</c:v>
                </c:pt>
                <c:pt idx="9066">
                  <c:v>9.9380999999999986</c:v>
                </c:pt>
                <c:pt idx="9067">
                  <c:v>10.1012</c:v>
                </c:pt>
                <c:pt idx="9068">
                  <c:v>10.1012</c:v>
                </c:pt>
                <c:pt idx="9069">
                  <c:v>10.1012</c:v>
                </c:pt>
                <c:pt idx="9070">
                  <c:v>9.9499999999999993</c:v>
                </c:pt>
                <c:pt idx="9071">
                  <c:v>9.6869000000000014</c:v>
                </c:pt>
                <c:pt idx="9072">
                  <c:v>9.7711000000000006</c:v>
                </c:pt>
                <c:pt idx="9073">
                  <c:v>9.7399000000000004</c:v>
                </c:pt>
                <c:pt idx="9074">
                  <c:v>9.8963000000000001</c:v>
                </c:pt>
                <c:pt idx="9075">
                  <c:v>9.8963000000000001</c:v>
                </c:pt>
                <c:pt idx="9076">
                  <c:v>9.8963000000000001</c:v>
                </c:pt>
                <c:pt idx="9077">
                  <c:v>9.9028999999999989</c:v>
                </c:pt>
                <c:pt idx="9078">
                  <c:v>9.9055999999999997</c:v>
                </c:pt>
                <c:pt idx="9079">
                  <c:v>9.8001000000000005</c:v>
                </c:pt>
                <c:pt idx="9080">
                  <c:v>9.5395000000000003</c:v>
                </c:pt>
                <c:pt idx="9081">
                  <c:v>9.7114999999999991</c:v>
                </c:pt>
                <c:pt idx="9082">
                  <c:v>9.7114999999999991</c:v>
                </c:pt>
                <c:pt idx="9083">
                  <c:v>9.7114999999999991</c:v>
                </c:pt>
                <c:pt idx="9084">
                  <c:v>9.7685999999999993</c:v>
                </c:pt>
                <c:pt idx="9085">
                  <c:v>9.6920000000000002</c:v>
                </c:pt>
                <c:pt idx="9086">
                  <c:v>9.6005000000000003</c:v>
                </c:pt>
                <c:pt idx="9087">
                  <c:v>9.5197000000000003</c:v>
                </c:pt>
                <c:pt idx="9088">
                  <c:v>9.3407999999999998</c:v>
                </c:pt>
                <c:pt idx="9089">
                  <c:v>9.3407999999999998</c:v>
                </c:pt>
                <c:pt idx="9090">
                  <c:v>9.3407999999999998</c:v>
                </c:pt>
                <c:pt idx="9091">
                  <c:v>9.0983999999999998</c:v>
                </c:pt>
                <c:pt idx="9092">
                  <c:v>9.0934000000000008</c:v>
                </c:pt>
                <c:pt idx="9093">
                  <c:v>8.8526000000000007</c:v>
                </c:pt>
                <c:pt idx="9094">
                  <c:v>8.8824000000000005</c:v>
                </c:pt>
                <c:pt idx="9095">
                  <c:v>8.7739999999999991</c:v>
                </c:pt>
                <c:pt idx="9096">
                  <c:v>8.7739999999999991</c:v>
                </c:pt>
                <c:pt idx="9097">
                  <c:v>8.7739999999999991</c:v>
                </c:pt>
                <c:pt idx="9098">
                  <c:v>9.0228000000000002</c:v>
                </c:pt>
                <c:pt idx="9099">
                  <c:v>9.0947999999999993</c:v>
                </c:pt>
                <c:pt idx="9100">
                  <c:v>9.2832000000000008</c:v>
                </c:pt>
                <c:pt idx="9101">
                  <c:v>9.5912000000000006</c:v>
                </c:pt>
                <c:pt idx="9102">
                  <c:v>9.6082999999999998</c:v>
                </c:pt>
                <c:pt idx="9103">
                  <c:v>9.6082999999999998</c:v>
                </c:pt>
                <c:pt idx="9104">
                  <c:v>9.6082999999999998</c:v>
                </c:pt>
                <c:pt idx="9105">
                  <c:v>9.661900000000001</c:v>
                </c:pt>
                <c:pt idx="9106">
                  <c:v>9.5350000000000001</c:v>
                </c:pt>
                <c:pt idx="9107">
                  <c:v>9.593300000000001</c:v>
                </c:pt>
                <c:pt idx="9108">
                  <c:v>9.4759000000000011</c:v>
                </c:pt>
                <c:pt idx="9109">
                  <c:v>9.3417999999999992</c:v>
                </c:pt>
                <c:pt idx="9110">
                  <c:v>9.3417999999999992</c:v>
                </c:pt>
                <c:pt idx="9111">
                  <c:v>9.3417999999999992</c:v>
                </c:pt>
                <c:pt idx="9112">
                  <c:v>9.2491000000000003</c:v>
                </c:pt>
                <c:pt idx="9113">
                  <c:v>9.1685999999999996</c:v>
                </c:pt>
                <c:pt idx="9114">
                  <c:v>9.0395000000000003</c:v>
                </c:pt>
                <c:pt idx="9115">
                  <c:v>8.9667999999999992</c:v>
                </c:pt>
                <c:pt idx="9116">
                  <c:v>9.0409000000000006</c:v>
                </c:pt>
                <c:pt idx="9117">
                  <c:v>9.0409000000000006</c:v>
                </c:pt>
                <c:pt idx="9118">
                  <c:v>9.0409000000000006</c:v>
                </c:pt>
                <c:pt idx="9119">
                  <c:v>8.8877000000000006</c:v>
                </c:pt>
                <c:pt idx="9120">
                  <c:v>9.0078999999999994</c:v>
                </c:pt>
                <c:pt idx="9121">
                  <c:v>9.1620000000000008</c:v>
                </c:pt>
                <c:pt idx="9122">
                  <c:v>9.1954999999999991</c:v>
                </c:pt>
                <c:pt idx="9123">
                  <c:v>9.277000000000001</c:v>
                </c:pt>
                <c:pt idx="9124">
                  <c:v>9.277000000000001</c:v>
                </c:pt>
                <c:pt idx="9125">
                  <c:v>9.277000000000001</c:v>
                </c:pt>
                <c:pt idx="9126">
                  <c:v>9.2762999999999991</c:v>
                </c:pt>
                <c:pt idx="9127">
                  <c:v>9.242799999999999</c:v>
                </c:pt>
                <c:pt idx="9128">
                  <c:v>9.1311</c:v>
                </c:pt>
                <c:pt idx="9129">
                  <c:v>9.142100000000001</c:v>
                </c:pt>
                <c:pt idx="9130">
                  <c:v>9.1638999999999999</c:v>
                </c:pt>
                <c:pt idx="9131">
                  <c:v>9.1638999999999999</c:v>
                </c:pt>
                <c:pt idx="9132">
                  <c:v>9.1638999999999999</c:v>
                </c:pt>
                <c:pt idx="9133">
                  <c:v>9.1707999999999998</c:v>
                </c:pt>
                <c:pt idx="9134">
                  <c:v>9.3990999999999989</c:v>
                </c:pt>
                <c:pt idx="9135">
                  <c:v>9.3753999999999991</c:v>
                </c:pt>
                <c:pt idx="9136">
                  <c:v>9.3244000000000007</c:v>
                </c:pt>
                <c:pt idx="9137">
                  <c:v>9.2706</c:v>
                </c:pt>
                <c:pt idx="9138">
                  <c:v>9.2706</c:v>
                </c:pt>
                <c:pt idx="9139">
                  <c:v>9.2706</c:v>
                </c:pt>
                <c:pt idx="9140">
                  <c:v>9.3087</c:v>
                </c:pt>
                <c:pt idx="9141">
                  <c:v>9.4882000000000009</c:v>
                </c:pt>
                <c:pt idx="9142">
                  <c:v>9.4864999999999995</c:v>
                </c:pt>
                <c:pt idx="9143">
                  <c:v>9.5348000000000006</c:v>
                </c:pt>
                <c:pt idx="9144">
                  <c:v>9.5291999999999994</c:v>
                </c:pt>
                <c:pt idx="9145">
                  <c:v>9.5291999999999994</c:v>
                </c:pt>
                <c:pt idx="9146">
                  <c:v>9.5291999999999994</c:v>
                </c:pt>
                <c:pt idx="9147">
                  <c:v>9.5183</c:v>
                </c:pt>
                <c:pt idx="9148">
                  <c:v>9.7234999999999996</c:v>
                </c:pt>
                <c:pt idx="9149">
                  <c:v>9.8093000000000004</c:v>
                </c:pt>
                <c:pt idx="9150">
                  <c:v>9.9138000000000002</c:v>
                </c:pt>
                <c:pt idx="9151">
                  <c:v>9.950800000000001</c:v>
                </c:pt>
                <c:pt idx="9152">
                  <c:v>9.950800000000001</c:v>
                </c:pt>
                <c:pt idx="9153">
                  <c:v>9.950800000000001</c:v>
                </c:pt>
                <c:pt idx="9154">
                  <c:v>9.9963999999999995</c:v>
                </c:pt>
                <c:pt idx="9155">
                  <c:v>9.9760000000000009</c:v>
                </c:pt>
                <c:pt idx="9156">
                  <c:v>9.9960000000000004</c:v>
                </c:pt>
                <c:pt idx="9157">
                  <c:v>10.149800000000001</c:v>
                </c:pt>
                <c:pt idx="9158">
                  <c:v>10.1661</c:v>
                </c:pt>
                <c:pt idx="9159">
                  <c:v>10.1661</c:v>
                </c:pt>
                <c:pt idx="9160">
                  <c:v>10.1661</c:v>
                </c:pt>
                <c:pt idx="9161">
                  <c:v>10.0617</c:v>
                </c:pt>
                <c:pt idx="9162">
                  <c:v>10.193899999999999</c:v>
                </c:pt>
                <c:pt idx="9163">
                  <c:v>10.298499999999999</c:v>
                </c:pt>
                <c:pt idx="9164">
                  <c:v>10.4396</c:v>
                </c:pt>
                <c:pt idx="9165">
                  <c:v>10.483599999999999</c:v>
                </c:pt>
                <c:pt idx="9166">
                  <c:v>10.483599999999999</c:v>
                </c:pt>
                <c:pt idx="9167">
                  <c:v>10.483599999999999</c:v>
                </c:pt>
                <c:pt idx="9168">
                  <c:v>10.472200000000001</c:v>
                </c:pt>
                <c:pt idx="9169">
                  <c:v>10.4856</c:v>
                </c:pt>
                <c:pt idx="9170">
                  <c:v>10.607000000000001</c:v>
                </c:pt>
                <c:pt idx="9171">
                  <c:v>10.616800000000001</c:v>
                </c:pt>
                <c:pt idx="9172">
                  <c:v>10.421500000000002</c:v>
                </c:pt>
                <c:pt idx="9173">
                  <c:v>10.421500000000002</c:v>
                </c:pt>
                <c:pt idx="9174">
                  <c:v>10.421500000000002</c:v>
                </c:pt>
                <c:pt idx="9175">
                  <c:v>10.53</c:v>
                </c:pt>
                <c:pt idx="9176">
                  <c:v>10.4696</c:v>
                </c:pt>
                <c:pt idx="9177">
                  <c:v>10.5847</c:v>
                </c:pt>
                <c:pt idx="9178">
                  <c:v>10.4924</c:v>
                </c:pt>
                <c:pt idx="9179">
                  <c:v>10.624600000000001</c:v>
                </c:pt>
                <c:pt idx="9180">
                  <c:v>10.624600000000001</c:v>
                </c:pt>
                <c:pt idx="9181">
                  <c:v>10.624600000000001</c:v>
                </c:pt>
                <c:pt idx="9182">
                  <c:v>10.665100000000001</c:v>
                </c:pt>
                <c:pt idx="9183">
                  <c:v>10.644100000000002</c:v>
                </c:pt>
                <c:pt idx="9184">
                  <c:v>10.6456</c:v>
                </c:pt>
                <c:pt idx="9185">
                  <c:v>10.592599999999999</c:v>
                </c:pt>
                <c:pt idx="9186">
                  <c:v>10.675599999999999</c:v>
                </c:pt>
                <c:pt idx="9187">
                  <c:v>10.675599999999999</c:v>
                </c:pt>
                <c:pt idx="9188">
                  <c:v>10.675599999999999</c:v>
                </c:pt>
                <c:pt idx="9189">
                  <c:v>10.565099999999999</c:v>
                </c:pt>
                <c:pt idx="9190">
                  <c:v>10.6882</c:v>
                </c:pt>
                <c:pt idx="9191">
                  <c:v>10.794400000000001</c:v>
                </c:pt>
                <c:pt idx="9192">
                  <c:v>10.764200000000001</c:v>
                </c:pt>
                <c:pt idx="9193">
                  <c:v>10.7994</c:v>
                </c:pt>
                <c:pt idx="9194">
                  <c:v>10.7994</c:v>
                </c:pt>
                <c:pt idx="9195">
                  <c:v>10.7994</c:v>
                </c:pt>
                <c:pt idx="9196">
                  <c:v>10.652999999999999</c:v>
                </c:pt>
                <c:pt idx="9197">
                  <c:v>10.412000000000001</c:v>
                </c:pt>
                <c:pt idx="9198">
                  <c:v>10.3771</c:v>
                </c:pt>
                <c:pt idx="9199">
                  <c:v>10.526900000000001</c:v>
                </c:pt>
                <c:pt idx="9200">
                  <c:v>10.600099999999999</c:v>
                </c:pt>
                <c:pt idx="9201">
                  <c:v>10.600099999999999</c:v>
                </c:pt>
                <c:pt idx="9202">
                  <c:v>10.600099999999999</c:v>
                </c:pt>
                <c:pt idx="9203">
                  <c:v>10.505000000000001</c:v>
                </c:pt>
                <c:pt idx="9204">
                  <c:v>10.6654</c:v>
                </c:pt>
                <c:pt idx="9205">
                  <c:v>10.668299999999999</c:v>
                </c:pt>
                <c:pt idx="9206">
                  <c:v>10.654500000000001</c:v>
                </c:pt>
                <c:pt idx="9207">
                  <c:v>10.6334</c:v>
                </c:pt>
                <c:pt idx="9208">
                  <c:v>10.6334</c:v>
                </c:pt>
                <c:pt idx="9209">
                  <c:v>10.6334</c:v>
                </c:pt>
                <c:pt idx="9210">
                  <c:v>10.613099999999999</c:v>
                </c:pt>
                <c:pt idx="9211">
                  <c:v>10.4979</c:v>
                </c:pt>
                <c:pt idx="9212">
                  <c:v>10.476199999999999</c:v>
                </c:pt>
                <c:pt idx="9213">
                  <c:v>10.405799999999999</c:v>
                </c:pt>
                <c:pt idx="9214">
                  <c:v>10.419600000000001</c:v>
                </c:pt>
                <c:pt idx="9215">
                  <c:v>10.419600000000001</c:v>
                </c:pt>
                <c:pt idx="9216">
                  <c:v>10.419600000000001</c:v>
                </c:pt>
                <c:pt idx="9217">
                  <c:v>10.443099999999999</c:v>
                </c:pt>
                <c:pt idx="9218">
                  <c:v>10.554200000000002</c:v>
                </c:pt>
                <c:pt idx="9219">
                  <c:v>10.439</c:v>
                </c:pt>
                <c:pt idx="9220">
                  <c:v>10.325999999999999</c:v>
                </c:pt>
                <c:pt idx="9221">
                  <c:v>10.4145</c:v>
                </c:pt>
                <c:pt idx="9222">
                  <c:v>10.4145</c:v>
                </c:pt>
                <c:pt idx="9223">
                  <c:v>10.4145</c:v>
                </c:pt>
                <c:pt idx="9224">
                  <c:v>10.4772</c:v>
                </c:pt>
                <c:pt idx="9225">
                  <c:v>10.5563</c:v>
                </c:pt>
                <c:pt idx="9226">
                  <c:v>10.373299999999999</c:v>
                </c:pt>
                <c:pt idx="9227">
                  <c:v>10.3726</c:v>
                </c:pt>
                <c:pt idx="9228">
                  <c:v>10.367100000000001</c:v>
                </c:pt>
                <c:pt idx="9229">
                  <c:v>10.367100000000001</c:v>
                </c:pt>
                <c:pt idx="9230">
                  <c:v>10.367100000000001</c:v>
                </c:pt>
                <c:pt idx="9231">
                  <c:v>10.2629</c:v>
                </c:pt>
                <c:pt idx="9232">
                  <c:v>10.1617</c:v>
                </c:pt>
                <c:pt idx="9233">
                  <c:v>10.162100000000001</c:v>
                </c:pt>
                <c:pt idx="9234">
                  <c:v>10.249000000000001</c:v>
                </c:pt>
                <c:pt idx="9235">
                  <c:v>10.273099999999999</c:v>
                </c:pt>
                <c:pt idx="9236">
                  <c:v>10.273099999999999</c:v>
                </c:pt>
                <c:pt idx="9237">
                  <c:v>10.273099999999999</c:v>
                </c:pt>
                <c:pt idx="9238">
                  <c:v>10.199999999999999</c:v>
                </c:pt>
                <c:pt idx="9239">
                  <c:v>10.200800000000001</c:v>
                </c:pt>
                <c:pt idx="9240">
                  <c:v>10.237500000000001</c:v>
                </c:pt>
                <c:pt idx="9241">
                  <c:v>10.2349</c:v>
                </c:pt>
                <c:pt idx="9242">
                  <c:v>10.2151</c:v>
                </c:pt>
                <c:pt idx="9243">
                  <c:v>10.2151</c:v>
                </c:pt>
                <c:pt idx="9244">
                  <c:v>10.2151</c:v>
                </c:pt>
                <c:pt idx="9245">
                  <c:v>10.079600000000001</c:v>
                </c:pt>
                <c:pt idx="9246">
                  <c:v>10.1113</c:v>
                </c:pt>
                <c:pt idx="9247">
                  <c:v>10.115399999999999</c:v>
                </c:pt>
                <c:pt idx="9248">
                  <c:v>10.1594</c:v>
                </c:pt>
                <c:pt idx="9249">
                  <c:v>10.195</c:v>
                </c:pt>
                <c:pt idx="9250">
                  <c:v>10.195</c:v>
                </c:pt>
                <c:pt idx="9251">
                  <c:v>10.195</c:v>
                </c:pt>
                <c:pt idx="9252">
                  <c:v>10.260199999999999</c:v>
                </c:pt>
                <c:pt idx="9253">
                  <c:v>10.255599999999999</c:v>
                </c:pt>
                <c:pt idx="9254">
                  <c:v>10.298299999999999</c:v>
                </c:pt>
                <c:pt idx="9255">
                  <c:v>10.242699999999999</c:v>
                </c:pt>
                <c:pt idx="9256">
                  <c:v>10.1296</c:v>
                </c:pt>
                <c:pt idx="9257">
                  <c:v>10.1296</c:v>
                </c:pt>
                <c:pt idx="9258">
                  <c:v>10.1296</c:v>
                </c:pt>
                <c:pt idx="9259">
                  <c:v>10.0185</c:v>
                </c:pt>
                <c:pt idx="9260">
                  <c:v>9.9254999999999995</c:v>
                </c:pt>
                <c:pt idx="9261">
                  <c:v>9.7789999999999999</c:v>
                </c:pt>
                <c:pt idx="9262">
                  <c:v>9.8069000000000006</c:v>
                </c:pt>
                <c:pt idx="9263">
                  <c:v>9.7101000000000006</c:v>
                </c:pt>
                <c:pt idx="9264">
                  <c:v>9.7101000000000006</c:v>
                </c:pt>
                <c:pt idx="9265">
                  <c:v>9.7101000000000006</c:v>
                </c:pt>
                <c:pt idx="9266">
                  <c:v>9.52</c:v>
                </c:pt>
                <c:pt idx="9267">
                  <c:v>9.4610000000000003</c:v>
                </c:pt>
                <c:pt idx="9268">
                  <c:v>9.2425999999999995</c:v>
                </c:pt>
                <c:pt idx="9269">
                  <c:v>9.2077999999999989</c:v>
                </c:pt>
                <c:pt idx="9270">
                  <c:v>9.0661000000000005</c:v>
                </c:pt>
                <c:pt idx="9271">
                  <c:v>9.0661000000000005</c:v>
                </c:pt>
                <c:pt idx="9272">
                  <c:v>9.0661000000000005</c:v>
                </c:pt>
                <c:pt idx="9273">
                  <c:v>9.1339000000000006</c:v>
                </c:pt>
                <c:pt idx="9274">
                  <c:v>9.1928000000000001</c:v>
                </c:pt>
                <c:pt idx="9275">
                  <c:v>8.9695999999999998</c:v>
                </c:pt>
                <c:pt idx="9276">
                  <c:v>9.020900000000001</c:v>
                </c:pt>
                <c:pt idx="9277">
                  <c:v>9.0213000000000001</c:v>
                </c:pt>
                <c:pt idx="9278">
                  <c:v>9.0213000000000001</c:v>
                </c:pt>
                <c:pt idx="9279">
                  <c:v>9.0213000000000001</c:v>
                </c:pt>
                <c:pt idx="9280">
                  <c:v>9.094199999999999</c:v>
                </c:pt>
                <c:pt idx="9281">
                  <c:v>9.2171000000000003</c:v>
                </c:pt>
                <c:pt idx="9282">
                  <c:v>9.0787999999999993</c:v>
                </c:pt>
                <c:pt idx="9283">
                  <c:v>9.0629999999999988</c:v>
                </c:pt>
                <c:pt idx="9284">
                  <c:v>8.938600000000001</c:v>
                </c:pt>
                <c:pt idx="9285">
                  <c:v>8.938600000000001</c:v>
                </c:pt>
                <c:pt idx="9286">
                  <c:v>8.938600000000001</c:v>
                </c:pt>
                <c:pt idx="9287">
                  <c:v>8.8246000000000002</c:v>
                </c:pt>
                <c:pt idx="9288">
                  <c:v>8.8641000000000005</c:v>
                </c:pt>
                <c:pt idx="9289">
                  <c:v>9.0257000000000005</c:v>
                </c:pt>
                <c:pt idx="9290">
                  <c:v>9.1318000000000001</c:v>
                </c:pt>
                <c:pt idx="9291">
                  <c:v>9.0517000000000003</c:v>
                </c:pt>
                <c:pt idx="9292">
                  <c:v>9.0517000000000003</c:v>
                </c:pt>
                <c:pt idx="9293">
                  <c:v>9.0517000000000003</c:v>
                </c:pt>
                <c:pt idx="9294">
                  <c:v>9.1486999999999998</c:v>
                </c:pt>
                <c:pt idx="9295">
                  <c:v>9.1300000000000008</c:v>
                </c:pt>
                <c:pt idx="9296">
                  <c:v>9.194700000000001</c:v>
                </c:pt>
                <c:pt idx="9297">
                  <c:v>9.1353999999999989</c:v>
                </c:pt>
                <c:pt idx="9298">
                  <c:v>9.2522000000000002</c:v>
                </c:pt>
                <c:pt idx="9299">
                  <c:v>9.2522000000000002</c:v>
                </c:pt>
                <c:pt idx="9300">
                  <c:v>9.2522000000000002</c:v>
                </c:pt>
                <c:pt idx="9301">
                  <c:v>9.3406000000000002</c:v>
                </c:pt>
                <c:pt idx="9302">
                  <c:v>9.4344000000000001</c:v>
                </c:pt>
                <c:pt idx="9303">
                  <c:v>9.4826999999999995</c:v>
                </c:pt>
                <c:pt idx="9304">
                  <c:v>9.3236000000000008</c:v>
                </c:pt>
                <c:pt idx="9305">
                  <c:v>9.1717999999999993</c:v>
                </c:pt>
                <c:pt idx="9306">
                  <c:v>9.1717999999999993</c:v>
                </c:pt>
                <c:pt idx="9307">
                  <c:v>9.1717999999999993</c:v>
                </c:pt>
                <c:pt idx="9308">
                  <c:v>9.0414999999999992</c:v>
                </c:pt>
                <c:pt idx="9309">
                  <c:v>9.0685000000000002</c:v>
                </c:pt>
                <c:pt idx="9310">
                  <c:v>9.1317000000000004</c:v>
                </c:pt>
                <c:pt idx="9311">
                  <c:v>9.0670999999999999</c:v>
                </c:pt>
                <c:pt idx="9312">
                  <c:v>9.3734999999999999</c:v>
                </c:pt>
                <c:pt idx="9313">
                  <c:v>9.3734999999999999</c:v>
                </c:pt>
                <c:pt idx="9314">
                  <c:v>9.3734999999999999</c:v>
                </c:pt>
                <c:pt idx="9315">
                  <c:v>9.4139999999999997</c:v>
                </c:pt>
                <c:pt idx="9316">
                  <c:v>9.5677000000000003</c:v>
                </c:pt>
                <c:pt idx="9317">
                  <c:v>9.5625999999999998</c:v>
                </c:pt>
                <c:pt idx="9318">
                  <c:v>9.5518000000000001</c:v>
                </c:pt>
                <c:pt idx="9319">
                  <c:v>9.4601000000000006</c:v>
                </c:pt>
                <c:pt idx="9320">
                  <c:v>9.4601000000000006</c:v>
                </c:pt>
                <c:pt idx="9321">
                  <c:v>9.4601000000000006</c:v>
                </c:pt>
                <c:pt idx="9322">
                  <c:v>9.3566000000000003</c:v>
                </c:pt>
                <c:pt idx="9323">
                  <c:v>9.3424999999999994</c:v>
                </c:pt>
                <c:pt idx="9324">
                  <c:v>9.3238000000000003</c:v>
                </c:pt>
                <c:pt idx="9325">
                  <c:v>9.1407000000000007</c:v>
                </c:pt>
                <c:pt idx="9326">
                  <c:v>9.2613000000000003</c:v>
                </c:pt>
                <c:pt idx="9327">
                  <c:v>9.2613000000000003</c:v>
                </c:pt>
                <c:pt idx="9328">
                  <c:v>9.2613000000000003</c:v>
                </c:pt>
                <c:pt idx="9329">
                  <c:v>9.2673000000000005</c:v>
                </c:pt>
                <c:pt idx="9330">
                  <c:v>9.3314000000000004</c:v>
                </c:pt>
                <c:pt idx="9331">
                  <c:v>9.3089999999999993</c:v>
                </c:pt>
                <c:pt idx="9332">
                  <c:v>9.4113000000000007</c:v>
                </c:pt>
                <c:pt idx="9333">
                  <c:v>9.3687000000000005</c:v>
                </c:pt>
                <c:pt idx="9334">
                  <c:v>9.3687000000000005</c:v>
                </c:pt>
                <c:pt idx="9335">
                  <c:v>9.3687000000000005</c:v>
                </c:pt>
                <c:pt idx="9336">
                  <c:v>9.1247000000000007</c:v>
                </c:pt>
                <c:pt idx="9337">
                  <c:v>9.0942999999999987</c:v>
                </c:pt>
                <c:pt idx="9338">
                  <c:v>9.0564999999999998</c:v>
                </c:pt>
                <c:pt idx="9339">
                  <c:v>9.1644000000000005</c:v>
                </c:pt>
                <c:pt idx="9340">
                  <c:v>9.4176000000000002</c:v>
                </c:pt>
                <c:pt idx="9341">
                  <c:v>9.4176000000000002</c:v>
                </c:pt>
                <c:pt idx="9342">
                  <c:v>9.4176000000000002</c:v>
                </c:pt>
                <c:pt idx="9343">
                  <c:v>9.4897000000000009</c:v>
                </c:pt>
                <c:pt idx="9344">
                  <c:v>9.5249000000000006</c:v>
                </c:pt>
                <c:pt idx="9345">
                  <c:v>9.5422000000000011</c:v>
                </c:pt>
                <c:pt idx="9346">
                  <c:v>9.4494000000000007</c:v>
                </c:pt>
                <c:pt idx="9347">
                  <c:v>9.5278999999999989</c:v>
                </c:pt>
                <c:pt idx="9348">
                  <c:v>9.5278999999999989</c:v>
                </c:pt>
                <c:pt idx="9349">
                  <c:v>9.5278999999999989</c:v>
                </c:pt>
                <c:pt idx="9350">
                  <c:v>9.6744000000000003</c:v>
                </c:pt>
                <c:pt idx="9351">
                  <c:v>9.6784999999999997</c:v>
                </c:pt>
                <c:pt idx="9352">
                  <c:v>9.7059999999999995</c:v>
                </c:pt>
                <c:pt idx="9353">
                  <c:v>9.7927999999999997</c:v>
                </c:pt>
                <c:pt idx="9354">
                  <c:v>9.7925000000000004</c:v>
                </c:pt>
                <c:pt idx="9355">
                  <c:v>9.7925000000000004</c:v>
                </c:pt>
                <c:pt idx="9356">
                  <c:v>9.7925000000000004</c:v>
                </c:pt>
                <c:pt idx="9357">
                  <c:v>9.7259000000000011</c:v>
                </c:pt>
                <c:pt idx="9358">
                  <c:v>9.7725000000000009</c:v>
                </c:pt>
                <c:pt idx="9359">
                  <c:v>9.7423000000000002</c:v>
                </c:pt>
                <c:pt idx="9360">
                  <c:v>9.7582000000000004</c:v>
                </c:pt>
                <c:pt idx="9361">
                  <c:v>9.7104999999999997</c:v>
                </c:pt>
                <c:pt idx="9362">
                  <c:v>9.7104999999999997</c:v>
                </c:pt>
                <c:pt idx="9363">
                  <c:v>9.7104999999999997</c:v>
                </c:pt>
                <c:pt idx="9364">
                  <c:v>9.6920999999999999</c:v>
                </c:pt>
                <c:pt idx="9365">
                  <c:v>9.7545999999999999</c:v>
                </c:pt>
                <c:pt idx="9366">
                  <c:v>9.6943000000000001</c:v>
                </c:pt>
                <c:pt idx="9367">
                  <c:v>9.7408999999999999</c:v>
                </c:pt>
                <c:pt idx="9368">
                  <c:v>9.6547000000000001</c:v>
                </c:pt>
                <c:pt idx="9369">
                  <c:v>9.6547000000000001</c:v>
                </c:pt>
                <c:pt idx="9370">
                  <c:v>9.6547000000000001</c:v>
                </c:pt>
                <c:pt idx="9371">
                  <c:v>9.6086000000000009</c:v>
                </c:pt>
                <c:pt idx="9372">
                  <c:v>9.5676000000000005</c:v>
                </c:pt>
                <c:pt idx="9373">
                  <c:v>9.5290999999999997</c:v>
                </c:pt>
                <c:pt idx="9374">
                  <c:v>9.4438999999999993</c:v>
                </c:pt>
                <c:pt idx="9375">
                  <c:v>9.4733000000000001</c:v>
                </c:pt>
                <c:pt idx="9376">
                  <c:v>9.4733000000000001</c:v>
                </c:pt>
                <c:pt idx="9377">
                  <c:v>9.4733000000000001</c:v>
                </c:pt>
                <c:pt idx="9378">
                  <c:v>9.5282999999999998</c:v>
                </c:pt>
                <c:pt idx="9379">
                  <c:v>9.4737000000000009</c:v>
                </c:pt>
                <c:pt idx="9380">
                  <c:v>9.3950999999999993</c:v>
                </c:pt>
                <c:pt idx="9381">
                  <c:v>9.5045000000000002</c:v>
                </c:pt>
                <c:pt idx="9382">
                  <c:v>9.6882000000000001</c:v>
                </c:pt>
                <c:pt idx="9383">
                  <c:v>9.6882000000000001</c:v>
                </c:pt>
                <c:pt idx="9384">
                  <c:v>9.6882000000000001</c:v>
                </c:pt>
                <c:pt idx="9385">
                  <c:v>9.6997</c:v>
                </c:pt>
                <c:pt idx="9386">
                  <c:v>9.7309000000000001</c:v>
                </c:pt>
                <c:pt idx="9387">
                  <c:v>9.7848000000000006</c:v>
                </c:pt>
                <c:pt idx="9388">
                  <c:v>9.82</c:v>
                </c:pt>
                <c:pt idx="9389">
                  <c:v>10.140700000000001</c:v>
                </c:pt>
                <c:pt idx="9390">
                  <c:v>10.140700000000001</c:v>
                </c:pt>
                <c:pt idx="9391">
                  <c:v>10.140700000000001</c:v>
                </c:pt>
                <c:pt idx="9392">
                  <c:v>10.126300000000001</c:v>
                </c:pt>
                <c:pt idx="9393">
                  <c:v>10.0684</c:v>
                </c:pt>
                <c:pt idx="9394">
                  <c:v>10.0944</c:v>
                </c:pt>
                <c:pt idx="9395">
                  <c:v>9.9826999999999995</c:v>
                </c:pt>
                <c:pt idx="9396">
                  <c:v>10.066000000000001</c:v>
                </c:pt>
                <c:pt idx="9397">
                  <c:v>10.066000000000001</c:v>
                </c:pt>
                <c:pt idx="9398">
                  <c:v>10.066000000000001</c:v>
                </c:pt>
                <c:pt idx="9399">
                  <c:v>10.043699999999999</c:v>
                </c:pt>
                <c:pt idx="9400">
                  <c:v>10.0185</c:v>
                </c:pt>
                <c:pt idx="9401">
                  <c:v>9.9037000000000006</c:v>
                </c:pt>
                <c:pt idx="9402">
                  <c:v>9.9836000000000009</c:v>
                </c:pt>
                <c:pt idx="9403">
                  <c:v>10.0266</c:v>
                </c:pt>
                <c:pt idx="9404">
                  <c:v>10.0266</c:v>
                </c:pt>
                <c:pt idx="9405">
                  <c:v>10.0266</c:v>
                </c:pt>
                <c:pt idx="9406">
                  <c:v>10.050800000000001</c:v>
                </c:pt>
                <c:pt idx="9407">
                  <c:v>10.0623</c:v>
                </c:pt>
                <c:pt idx="9408">
                  <c:v>10.025</c:v>
                </c:pt>
                <c:pt idx="9409">
                  <c:v>10.055199999999999</c:v>
                </c:pt>
                <c:pt idx="9410">
                  <c:v>10.0916</c:v>
                </c:pt>
                <c:pt idx="9411">
                  <c:v>10.0916</c:v>
                </c:pt>
                <c:pt idx="9412">
                  <c:v>10.0916</c:v>
                </c:pt>
                <c:pt idx="9413">
                  <c:v>9.9793000000000003</c:v>
                </c:pt>
                <c:pt idx="9414">
                  <c:v>9.9658999999999995</c:v>
                </c:pt>
                <c:pt idx="9415">
                  <c:v>9.9208999999999996</c:v>
                </c:pt>
                <c:pt idx="9416">
                  <c:v>9.9595000000000002</c:v>
                </c:pt>
                <c:pt idx="9417">
                  <c:v>9.9670000000000005</c:v>
                </c:pt>
                <c:pt idx="9418">
                  <c:v>9.9670000000000005</c:v>
                </c:pt>
                <c:pt idx="9419">
                  <c:v>9.9670000000000005</c:v>
                </c:pt>
                <c:pt idx="9420">
                  <c:v>9.9521999999999995</c:v>
                </c:pt>
                <c:pt idx="9421">
                  <c:v>10.0335</c:v>
                </c:pt>
                <c:pt idx="9422">
                  <c:v>10.108499999999999</c:v>
                </c:pt>
                <c:pt idx="9423">
                  <c:v>10.133599999999999</c:v>
                </c:pt>
                <c:pt idx="9424">
                  <c:v>10.060700000000001</c:v>
                </c:pt>
                <c:pt idx="9425">
                  <c:v>10.060700000000001</c:v>
                </c:pt>
                <c:pt idx="9426">
                  <c:v>10.060700000000001</c:v>
                </c:pt>
                <c:pt idx="9427">
                  <c:v>10.0731</c:v>
                </c:pt>
                <c:pt idx="9428">
                  <c:v>9.9682000000000013</c:v>
                </c:pt>
                <c:pt idx="9429">
                  <c:v>9.9454999999999991</c:v>
                </c:pt>
                <c:pt idx="9430">
                  <c:v>9.9911999999999992</c:v>
                </c:pt>
                <c:pt idx="9431">
                  <c:v>9.907</c:v>
                </c:pt>
                <c:pt idx="9432">
                  <c:v>9.907</c:v>
                </c:pt>
                <c:pt idx="9433">
                  <c:v>9.907</c:v>
                </c:pt>
                <c:pt idx="9434">
                  <c:v>9.9024000000000001</c:v>
                </c:pt>
                <c:pt idx="9435">
                  <c:v>9.9314999999999998</c:v>
                </c:pt>
                <c:pt idx="9436">
                  <c:v>9.9533000000000005</c:v>
                </c:pt>
                <c:pt idx="9437">
                  <c:v>9.9962999999999997</c:v>
                </c:pt>
                <c:pt idx="9438">
                  <c:v>10.046799999999999</c:v>
                </c:pt>
                <c:pt idx="9439">
                  <c:v>10.046799999999999</c:v>
                </c:pt>
                <c:pt idx="9440">
                  <c:v>10.046799999999999</c:v>
                </c:pt>
                <c:pt idx="9441">
                  <c:v>10.007999999999999</c:v>
                </c:pt>
                <c:pt idx="9442">
                  <c:v>10.0627</c:v>
                </c:pt>
                <c:pt idx="9443">
                  <c:v>10.0745</c:v>
                </c:pt>
                <c:pt idx="9444">
                  <c:v>9.9530999999999992</c:v>
                </c:pt>
                <c:pt idx="9445">
                  <c:v>9.9098000000000006</c:v>
                </c:pt>
                <c:pt idx="9446">
                  <c:v>9.9098000000000006</c:v>
                </c:pt>
                <c:pt idx="9447">
                  <c:v>9.9098000000000006</c:v>
                </c:pt>
                <c:pt idx="9448">
                  <c:v>9.8926999999999996</c:v>
                </c:pt>
                <c:pt idx="9449">
                  <c:v>9.8216999999999999</c:v>
                </c:pt>
                <c:pt idx="9450">
                  <c:v>9.8062000000000005</c:v>
                </c:pt>
                <c:pt idx="9451">
                  <c:v>9.7432999999999996</c:v>
                </c:pt>
                <c:pt idx="9452">
                  <c:v>9.6981999999999999</c:v>
                </c:pt>
                <c:pt idx="9453">
                  <c:v>9.6981999999999999</c:v>
                </c:pt>
                <c:pt idx="9454">
                  <c:v>9.6981999999999999</c:v>
                </c:pt>
                <c:pt idx="9455">
                  <c:v>9.7797999999999998</c:v>
                </c:pt>
                <c:pt idx="9456">
                  <c:v>9.7949000000000002</c:v>
                </c:pt>
                <c:pt idx="9457">
                  <c:v>9.8084000000000007</c:v>
                </c:pt>
                <c:pt idx="9458">
                  <c:v>9.8572000000000006</c:v>
                </c:pt>
                <c:pt idx="9459">
                  <c:v>9.9594000000000005</c:v>
                </c:pt>
                <c:pt idx="9460">
                  <c:v>9.9594000000000005</c:v>
                </c:pt>
                <c:pt idx="9461">
                  <c:v>9.9594000000000005</c:v>
                </c:pt>
                <c:pt idx="9462">
                  <c:v>9.9510000000000005</c:v>
                </c:pt>
                <c:pt idx="9463">
                  <c:v>9.9644000000000013</c:v>
                </c:pt>
                <c:pt idx="9464">
                  <c:v>9.9126999999999992</c:v>
                </c:pt>
                <c:pt idx="9465">
                  <c:v>10.0379</c:v>
                </c:pt>
                <c:pt idx="9466">
                  <c:v>10.0702</c:v>
                </c:pt>
                <c:pt idx="9467">
                  <c:v>10.0702</c:v>
                </c:pt>
                <c:pt idx="9468">
                  <c:v>10.0702</c:v>
                </c:pt>
                <c:pt idx="9469">
                  <c:v>10.076799999999999</c:v>
                </c:pt>
                <c:pt idx="9470">
                  <c:v>10.072699999999999</c:v>
                </c:pt>
                <c:pt idx="9471">
                  <c:v>10.1737</c:v>
                </c:pt>
                <c:pt idx="9472">
                  <c:v>10.2126</c:v>
                </c:pt>
                <c:pt idx="9473">
                  <c:v>10.240599999999999</c:v>
                </c:pt>
                <c:pt idx="9474">
                  <c:v>10.240599999999999</c:v>
                </c:pt>
                <c:pt idx="9475">
                  <c:v>10.240599999999999</c:v>
                </c:pt>
                <c:pt idx="9476">
                  <c:v>10.2906</c:v>
                </c:pt>
                <c:pt idx="9477">
                  <c:v>10.345499999999999</c:v>
                </c:pt>
                <c:pt idx="9478">
                  <c:v>10.413699999999999</c:v>
                </c:pt>
                <c:pt idx="9479">
                  <c:v>10.425599999999999</c:v>
                </c:pt>
                <c:pt idx="9480">
                  <c:v>10.428199999999999</c:v>
                </c:pt>
                <c:pt idx="9481">
                  <c:v>10.428199999999999</c:v>
                </c:pt>
                <c:pt idx="9482">
                  <c:v>10.428199999999999</c:v>
                </c:pt>
                <c:pt idx="9483">
                  <c:v>10.4002</c:v>
                </c:pt>
                <c:pt idx="9484">
                  <c:v>10.462400000000001</c:v>
                </c:pt>
                <c:pt idx="9485">
                  <c:v>10.531700000000001</c:v>
                </c:pt>
                <c:pt idx="9486">
                  <c:v>10.526800000000001</c:v>
                </c:pt>
                <c:pt idx="9487">
                  <c:v>10.430299999999999</c:v>
                </c:pt>
                <c:pt idx="9488">
                  <c:v>10.430299999999999</c:v>
                </c:pt>
                <c:pt idx="9489">
                  <c:v>10.430299999999999</c:v>
                </c:pt>
                <c:pt idx="9490">
                  <c:v>10.4373</c:v>
                </c:pt>
                <c:pt idx="9491">
                  <c:v>10.4541</c:v>
                </c:pt>
                <c:pt idx="9492">
                  <c:v>10.466500000000002</c:v>
                </c:pt>
                <c:pt idx="9493">
                  <c:v>10.4945</c:v>
                </c:pt>
                <c:pt idx="9494">
                  <c:v>10.5518</c:v>
                </c:pt>
                <c:pt idx="9495">
                  <c:v>10.5518</c:v>
                </c:pt>
                <c:pt idx="9496">
                  <c:v>10.5518</c:v>
                </c:pt>
                <c:pt idx="9497">
                  <c:v>10.552</c:v>
                </c:pt>
                <c:pt idx="9498">
                  <c:v>10.557600000000001</c:v>
                </c:pt>
                <c:pt idx="9499">
                  <c:v>10.781600000000001</c:v>
                </c:pt>
                <c:pt idx="9500">
                  <c:v>10.8268</c:v>
                </c:pt>
                <c:pt idx="9501">
                  <c:v>10.779000000000002</c:v>
                </c:pt>
                <c:pt idx="9502">
                  <c:v>10.779000000000002</c:v>
                </c:pt>
                <c:pt idx="9503">
                  <c:v>10.779000000000002</c:v>
                </c:pt>
                <c:pt idx="9504">
                  <c:v>10.7576</c:v>
                </c:pt>
                <c:pt idx="9505">
                  <c:v>10.698599999999999</c:v>
                </c:pt>
                <c:pt idx="9506">
                  <c:v>10.7303</c:v>
                </c:pt>
                <c:pt idx="9507">
                  <c:v>10.7699</c:v>
                </c:pt>
                <c:pt idx="9508">
                  <c:v>10.730399999999999</c:v>
                </c:pt>
                <c:pt idx="9509">
                  <c:v>10.730399999999999</c:v>
                </c:pt>
                <c:pt idx="9510">
                  <c:v>10.730399999999999</c:v>
                </c:pt>
                <c:pt idx="9511">
                  <c:v>10.8071</c:v>
                </c:pt>
                <c:pt idx="9512">
                  <c:v>10.7348</c:v>
                </c:pt>
                <c:pt idx="9513">
                  <c:v>10.7121</c:v>
                </c:pt>
                <c:pt idx="9514">
                  <c:v>10.7315</c:v>
                </c:pt>
                <c:pt idx="9515">
                  <c:v>10.807399999999999</c:v>
                </c:pt>
                <c:pt idx="9516">
                  <c:v>10.807399999999999</c:v>
                </c:pt>
                <c:pt idx="9517">
                  <c:v>10.807399999999999</c:v>
                </c:pt>
                <c:pt idx="9518">
                  <c:v>10.7805</c:v>
                </c:pt>
                <c:pt idx="9519">
                  <c:v>10.790699999999999</c:v>
                </c:pt>
                <c:pt idx="9520">
                  <c:v>10.7653</c:v>
                </c:pt>
                <c:pt idx="9521">
                  <c:v>10.7226</c:v>
                </c:pt>
                <c:pt idx="9522">
                  <c:v>10.691199999999998</c:v>
                </c:pt>
                <c:pt idx="9523">
                  <c:v>10.691199999999998</c:v>
                </c:pt>
                <c:pt idx="9524">
                  <c:v>10.691199999999998</c:v>
                </c:pt>
                <c:pt idx="9525">
                  <c:v>10.6206</c:v>
                </c:pt>
                <c:pt idx="9526">
                  <c:v>10.6988</c:v>
                </c:pt>
                <c:pt idx="9527">
                  <c:v>10.682</c:v>
                </c:pt>
                <c:pt idx="9528">
                  <c:v>10.690099999999999</c:v>
                </c:pt>
                <c:pt idx="9529">
                  <c:v>10.728199999999999</c:v>
                </c:pt>
                <c:pt idx="9530">
                  <c:v>10.728199999999999</c:v>
                </c:pt>
                <c:pt idx="9531">
                  <c:v>10.728199999999999</c:v>
                </c:pt>
                <c:pt idx="9532">
                  <c:v>10.7273</c:v>
                </c:pt>
                <c:pt idx="9533">
                  <c:v>10.676099999999998</c:v>
                </c:pt>
                <c:pt idx="9534">
                  <c:v>10.637499999999999</c:v>
                </c:pt>
                <c:pt idx="9535">
                  <c:v>10.595599999999999</c:v>
                </c:pt>
                <c:pt idx="9536">
                  <c:v>10.608699999999999</c:v>
                </c:pt>
                <c:pt idx="9537">
                  <c:v>10.608699999999999</c:v>
                </c:pt>
                <c:pt idx="9538">
                  <c:v>10.608699999999999</c:v>
                </c:pt>
                <c:pt idx="9539">
                  <c:v>10.5875</c:v>
                </c:pt>
                <c:pt idx="9540">
                  <c:v>10.590299999999999</c:v>
                </c:pt>
                <c:pt idx="9541">
                  <c:v>10.648800000000001</c:v>
                </c:pt>
                <c:pt idx="9542">
                  <c:v>10.658399999999999</c:v>
                </c:pt>
                <c:pt idx="9543">
                  <c:v>10.6652</c:v>
                </c:pt>
                <c:pt idx="9544">
                  <c:v>10.6652</c:v>
                </c:pt>
                <c:pt idx="9545">
                  <c:v>10.6652</c:v>
                </c:pt>
                <c:pt idx="9546">
                  <c:v>10.6434</c:v>
                </c:pt>
                <c:pt idx="9547">
                  <c:v>10.639900000000001</c:v>
                </c:pt>
                <c:pt idx="9548">
                  <c:v>10.6846</c:v>
                </c:pt>
                <c:pt idx="9549">
                  <c:v>10.531400000000001</c:v>
                </c:pt>
                <c:pt idx="9550">
                  <c:v>10.533900000000001</c:v>
                </c:pt>
                <c:pt idx="9551">
                  <c:v>10.533900000000001</c:v>
                </c:pt>
                <c:pt idx="9552">
                  <c:v>10.533900000000001</c:v>
                </c:pt>
                <c:pt idx="9553">
                  <c:v>10.5441</c:v>
                </c:pt>
                <c:pt idx="9554">
                  <c:v>10.427100000000001</c:v>
                </c:pt>
                <c:pt idx="9555">
                  <c:v>10.4656</c:v>
                </c:pt>
                <c:pt idx="9556">
                  <c:v>10.546199999999999</c:v>
                </c:pt>
                <c:pt idx="9557">
                  <c:v>10.531300000000002</c:v>
                </c:pt>
                <c:pt idx="9558">
                  <c:v>10.531300000000002</c:v>
                </c:pt>
                <c:pt idx="9559">
                  <c:v>10.531300000000002</c:v>
                </c:pt>
                <c:pt idx="9560">
                  <c:v>10.412799999999999</c:v>
                </c:pt>
                <c:pt idx="9561">
                  <c:v>10.499400000000001</c:v>
                </c:pt>
                <c:pt idx="9562">
                  <c:v>10.5984</c:v>
                </c:pt>
                <c:pt idx="9563">
                  <c:v>10.5792</c:v>
                </c:pt>
                <c:pt idx="9564">
                  <c:v>10.6594</c:v>
                </c:pt>
                <c:pt idx="9565">
                  <c:v>10.6594</c:v>
                </c:pt>
                <c:pt idx="9566">
                  <c:v>10.6594</c:v>
                </c:pt>
                <c:pt idx="9567">
                  <c:v>10.6356</c:v>
                </c:pt>
                <c:pt idx="9568">
                  <c:v>10.576500000000001</c:v>
                </c:pt>
                <c:pt idx="9569">
                  <c:v>10.4908</c:v>
                </c:pt>
                <c:pt idx="9570">
                  <c:v>10.477</c:v>
                </c:pt>
                <c:pt idx="9571">
                  <c:v>10.4224</c:v>
                </c:pt>
                <c:pt idx="9572">
                  <c:v>10.4224</c:v>
                </c:pt>
                <c:pt idx="9573">
                  <c:v>10.4224</c:v>
                </c:pt>
                <c:pt idx="9574">
                  <c:v>10.301099999999998</c:v>
                </c:pt>
                <c:pt idx="9575">
                  <c:v>10.249600000000001</c:v>
                </c:pt>
                <c:pt idx="9576">
                  <c:v>10.263499999999999</c:v>
                </c:pt>
                <c:pt idx="9577">
                  <c:v>10.224299999999999</c:v>
                </c:pt>
                <c:pt idx="9578">
                  <c:v>10.1547</c:v>
                </c:pt>
                <c:pt idx="9579">
                  <c:v>10.1547</c:v>
                </c:pt>
                <c:pt idx="9580">
                  <c:v>10.1547</c:v>
                </c:pt>
                <c:pt idx="9581">
                  <c:v>10.2227</c:v>
                </c:pt>
                <c:pt idx="9582">
                  <c:v>10.2865</c:v>
                </c:pt>
                <c:pt idx="9583">
                  <c:v>10.320499999999999</c:v>
                </c:pt>
                <c:pt idx="9584">
                  <c:v>10.326199999999998</c:v>
                </c:pt>
                <c:pt idx="9585">
                  <c:v>10.349</c:v>
                </c:pt>
                <c:pt idx="9586">
                  <c:v>10.349</c:v>
                </c:pt>
                <c:pt idx="9587">
                  <c:v>10.349</c:v>
                </c:pt>
                <c:pt idx="9588">
                  <c:v>10.311500000000001</c:v>
                </c:pt>
                <c:pt idx="9589">
                  <c:v>10.290999999999999</c:v>
                </c:pt>
                <c:pt idx="9590">
                  <c:v>10.2499</c:v>
                </c:pt>
                <c:pt idx="9591">
                  <c:v>10.1706</c:v>
                </c:pt>
                <c:pt idx="9592">
                  <c:v>10.081300000000001</c:v>
                </c:pt>
                <c:pt idx="9593">
                  <c:v>10.081300000000001</c:v>
                </c:pt>
                <c:pt idx="9594">
                  <c:v>10.081300000000001</c:v>
                </c:pt>
                <c:pt idx="9595">
                  <c:v>10.071400000000001</c:v>
                </c:pt>
                <c:pt idx="9596">
                  <c:v>10.1593</c:v>
                </c:pt>
                <c:pt idx="9597">
                  <c:v>10.244899999999999</c:v>
                </c:pt>
                <c:pt idx="9598">
                  <c:v>10.292200000000001</c:v>
                </c:pt>
                <c:pt idx="9599">
                  <c:v>10.196099999999999</c:v>
                </c:pt>
                <c:pt idx="9600">
                  <c:v>10.196099999999999</c:v>
                </c:pt>
                <c:pt idx="9601">
                  <c:v>10.196099999999999</c:v>
                </c:pt>
                <c:pt idx="9602">
                  <c:v>10.0329</c:v>
                </c:pt>
                <c:pt idx="9603">
                  <c:v>10.0892</c:v>
                </c:pt>
                <c:pt idx="9604">
                  <c:v>10.011000000000001</c:v>
                </c:pt>
                <c:pt idx="9605">
                  <c:v>9.9733000000000001</c:v>
                </c:pt>
                <c:pt idx="9606">
                  <c:v>10.111699999999999</c:v>
                </c:pt>
                <c:pt idx="9607">
                  <c:v>10.111699999999999</c:v>
                </c:pt>
                <c:pt idx="9608">
                  <c:v>10.111699999999999</c:v>
                </c:pt>
                <c:pt idx="9609">
                  <c:v>10.1196</c:v>
                </c:pt>
                <c:pt idx="9610">
                  <c:v>10.098099999999999</c:v>
                </c:pt>
                <c:pt idx="9611">
                  <c:v>10.177100000000001</c:v>
                </c:pt>
                <c:pt idx="9612">
                  <c:v>10.273</c:v>
                </c:pt>
                <c:pt idx="9613">
                  <c:v>10.223599999999999</c:v>
                </c:pt>
                <c:pt idx="9614">
                  <c:v>10.223599999999999</c:v>
                </c:pt>
                <c:pt idx="9615">
                  <c:v>10.223599999999999</c:v>
                </c:pt>
                <c:pt idx="9616">
                  <c:v>10.2742</c:v>
                </c:pt>
                <c:pt idx="9617">
                  <c:v>10.394500000000001</c:v>
                </c:pt>
                <c:pt idx="9618">
                  <c:v>10.3812</c:v>
                </c:pt>
                <c:pt idx="9619">
                  <c:v>10.373299999999999</c:v>
                </c:pt>
                <c:pt idx="9620">
                  <c:v>10.422599999999999</c:v>
                </c:pt>
                <c:pt idx="9621">
                  <c:v>10.422599999999999</c:v>
                </c:pt>
                <c:pt idx="9622">
                  <c:v>10.422599999999999</c:v>
                </c:pt>
                <c:pt idx="9623">
                  <c:v>10.4602</c:v>
                </c:pt>
                <c:pt idx="9624">
                  <c:v>10.524800000000001</c:v>
                </c:pt>
                <c:pt idx="9625">
                  <c:v>10.610899999999999</c:v>
                </c:pt>
                <c:pt idx="9626">
                  <c:v>10.605799999999999</c:v>
                </c:pt>
                <c:pt idx="9627">
                  <c:v>10.507400000000001</c:v>
                </c:pt>
                <c:pt idx="9628">
                  <c:v>10.507400000000001</c:v>
                </c:pt>
                <c:pt idx="9629">
                  <c:v>10.507400000000001</c:v>
                </c:pt>
                <c:pt idx="9630">
                  <c:v>10.419</c:v>
                </c:pt>
                <c:pt idx="9631">
                  <c:v>10.4618</c:v>
                </c:pt>
                <c:pt idx="9632">
                  <c:v>10.460999999999999</c:v>
                </c:pt>
                <c:pt idx="9633">
                  <c:v>10.463299999999998</c:v>
                </c:pt>
                <c:pt idx="9634">
                  <c:v>10.457599999999999</c:v>
                </c:pt>
                <c:pt idx="9635">
                  <c:v>10.457599999999999</c:v>
                </c:pt>
                <c:pt idx="9636">
                  <c:v>10.457599999999999</c:v>
                </c:pt>
                <c:pt idx="9637">
                  <c:v>10.4815</c:v>
                </c:pt>
                <c:pt idx="9638">
                  <c:v>10.481300000000001</c:v>
                </c:pt>
                <c:pt idx="9639">
                  <c:v>10.480899999999998</c:v>
                </c:pt>
                <c:pt idx="9640">
                  <c:v>10.2592</c:v>
                </c:pt>
                <c:pt idx="9641">
                  <c:v>10.2668</c:v>
                </c:pt>
                <c:pt idx="9642">
                  <c:v>10.2668</c:v>
                </c:pt>
                <c:pt idx="9643">
                  <c:v>10.2668</c:v>
                </c:pt>
                <c:pt idx="9644">
                  <c:v>10.285299999999999</c:v>
                </c:pt>
                <c:pt idx="9645">
                  <c:v>10.308199999999999</c:v>
                </c:pt>
                <c:pt idx="9646">
                  <c:v>10.2042</c:v>
                </c:pt>
                <c:pt idx="9647">
                  <c:v>10.1602</c:v>
                </c:pt>
                <c:pt idx="9648">
                  <c:v>10.088799999999999</c:v>
                </c:pt>
                <c:pt idx="9649">
                  <c:v>10.088799999999999</c:v>
                </c:pt>
                <c:pt idx="9650">
                  <c:v>10.088799999999999</c:v>
                </c:pt>
                <c:pt idx="9651">
                  <c:v>9.9855</c:v>
                </c:pt>
                <c:pt idx="9652">
                  <c:v>10.0403</c:v>
                </c:pt>
                <c:pt idx="9653">
                  <c:v>9.9138000000000002</c:v>
                </c:pt>
                <c:pt idx="9654">
                  <c:v>9.8505000000000003</c:v>
                </c:pt>
                <c:pt idx="9655">
                  <c:v>9.8064</c:v>
                </c:pt>
                <c:pt idx="9656">
                  <c:v>9.8064</c:v>
                </c:pt>
                <c:pt idx="9657">
                  <c:v>9.8064</c:v>
                </c:pt>
                <c:pt idx="9658">
                  <c:v>9.7288999999999994</c:v>
                </c:pt>
                <c:pt idx="9659">
                  <c:v>9.5437999999999992</c:v>
                </c:pt>
                <c:pt idx="9660">
                  <c:v>9.5437999999999992</c:v>
                </c:pt>
                <c:pt idx="9661">
                  <c:v>9.4359000000000002</c:v>
                </c:pt>
                <c:pt idx="9662">
                  <c:v>9.5367999999999995</c:v>
                </c:pt>
                <c:pt idx="9663">
                  <c:v>9.5367999999999995</c:v>
                </c:pt>
                <c:pt idx="9664">
                  <c:v>9.5367999999999995</c:v>
                </c:pt>
                <c:pt idx="9665">
                  <c:v>9.5711999999999993</c:v>
                </c:pt>
                <c:pt idx="9666">
                  <c:v>9.5353999999999992</c:v>
                </c:pt>
                <c:pt idx="9667">
                  <c:v>9.4677000000000007</c:v>
                </c:pt>
                <c:pt idx="9668">
                  <c:v>9.0848999999999993</c:v>
                </c:pt>
                <c:pt idx="9669">
                  <c:v>9.0053999999999998</c:v>
                </c:pt>
                <c:pt idx="9670">
                  <c:v>9.0053999999999998</c:v>
                </c:pt>
                <c:pt idx="9671">
                  <c:v>9.0053999999999998</c:v>
                </c:pt>
                <c:pt idx="9672">
                  <c:v>8.833400000000001</c:v>
                </c:pt>
                <c:pt idx="9673">
                  <c:v>8.8584999999999994</c:v>
                </c:pt>
                <c:pt idx="9674">
                  <c:v>9.0198</c:v>
                </c:pt>
                <c:pt idx="9675">
                  <c:v>9.1946000000000012</c:v>
                </c:pt>
                <c:pt idx="9676">
                  <c:v>9.4032999999999998</c:v>
                </c:pt>
                <c:pt idx="9677">
                  <c:v>9.4032999999999998</c:v>
                </c:pt>
                <c:pt idx="9678">
                  <c:v>9.4032999999999998</c:v>
                </c:pt>
                <c:pt idx="9679">
                  <c:v>9.4192999999999998</c:v>
                </c:pt>
                <c:pt idx="9680">
                  <c:v>9.3211999999999993</c:v>
                </c:pt>
                <c:pt idx="9681">
                  <c:v>9.1218000000000004</c:v>
                </c:pt>
                <c:pt idx="9682">
                  <c:v>9.2210000000000001</c:v>
                </c:pt>
                <c:pt idx="9683">
                  <c:v>9.1758000000000006</c:v>
                </c:pt>
                <c:pt idx="9684">
                  <c:v>9.1758000000000006</c:v>
                </c:pt>
                <c:pt idx="9685">
                  <c:v>9.1758000000000006</c:v>
                </c:pt>
                <c:pt idx="9686">
                  <c:v>9.0595999999999997</c:v>
                </c:pt>
                <c:pt idx="9687">
                  <c:v>9.1271000000000004</c:v>
                </c:pt>
                <c:pt idx="9688">
                  <c:v>9.1562999999999999</c:v>
                </c:pt>
                <c:pt idx="9689">
                  <c:v>9.4288000000000007</c:v>
                </c:pt>
                <c:pt idx="9690">
                  <c:v>9.4535999999999998</c:v>
                </c:pt>
                <c:pt idx="9691">
                  <c:v>9.4535999999999998</c:v>
                </c:pt>
                <c:pt idx="9692">
                  <c:v>9.4535999999999998</c:v>
                </c:pt>
                <c:pt idx="9693">
                  <c:v>9.5222999999999995</c:v>
                </c:pt>
                <c:pt idx="9694">
                  <c:v>9.5302000000000007</c:v>
                </c:pt>
                <c:pt idx="9695">
                  <c:v>9.5937000000000001</c:v>
                </c:pt>
                <c:pt idx="9696">
                  <c:v>9.5744000000000007</c:v>
                </c:pt>
                <c:pt idx="9697">
                  <c:v>9.5046999999999997</c:v>
                </c:pt>
                <c:pt idx="9698">
                  <c:v>9.5046999999999997</c:v>
                </c:pt>
                <c:pt idx="9699">
                  <c:v>9.5046999999999997</c:v>
                </c:pt>
                <c:pt idx="9700">
                  <c:v>9.5399999999999991</c:v>
                </c:pt>
                <c:pt idx="9701">
                  <c:v>9.6904000000000003</c:v>
                </c:pt>
                <c:pt idx="9702">
                  <c:v>9.6649999999999991</c:v>
                </c:pt>
                <c:pt idx="9703">
                  <c:v>9.6235999999999997</c:v>
                </c:pt>
                <c:pt idx="9704">
                  <c:v>9.6152999999999995</c:v>
                </c:pt>
                <c:pt idx="9705">
                  <c:v>9.6152999999999995</c:v>
                </c:pt>
                <c:pt idx="9706">
                  <c:v>9.6152999999999995</c:v>
                </c:pt>
                <c:pt idx="9707">
                  <c:v>9.5386000000000006</c:v>
                </c:pt>
                <c:pt idx="9708">
                  <c:v>9.5365000000000002</c:v>
                </c:pt>
                <c:pt idx="9709">
                  <c:v>9.4755000000000003</c:v>
                </c:pt>
                <c:pt idx="9710">
                  <c:v>9.5414999999999992</c:v>
                </c:pt>
                <c:pt idx="9711">
                  <c:v>9.5534999999999997</c:v>
                </c:pt>
                <c:pt idx="9712">
                  <c:v>9.5534999999999997</c:v>
                </c:pt>
                <c:pt idx="9713">
                  <c:v>9.5534999999999997</c:v>
                </c:pt>
                <c:pt idx="9714">
                  <c:v>9.5640000000000001</c:v>
                </c:pt>
                <c:pt idx="9715">
                  <c:v>9.4629999999999992</c:v>
                </c:pt>
                <c:pt idx="9716">
                  <c:v>9.3786000000000005</c:v>
                </c:pt>
                <c:pt idx="9717">
                  <c:v>9.4639000000000006</c:v>
                </c:pt>
                <c:pt idx="9718">
                  <c:v>9.5137</c:v>
                </c:pt>
                <c:pt idx="9719">
                  <c:v>9.5137</c:v>
                </c:pt>
                <c:pt idx="9720">
                  <c:v>9.5137</c:v>
                </c:pt>
                <c:pt idx="9721">
                  <c:v>9.5782000000000007</c:v>
                </c:pt>
                <c:pt idx="9722">
                  <c:v>9.6593999999999998</c:v>
                </c:pt>
                <c:pt idx="9723">
                  <c:v>9.6791999999999998</c:v>
                </c:pt>
                <c:pt idx="9724">
                  <c:v>9.6048000000000009</c:v>
                </c:pt>
                <c:pt idx="9725">
                  <c:v>9.5810999999999993</c:v>
                </c:pt>
                <c:pt idx="9726">
                  <c:v>9.5810999999999993</c:v>
                </c:pt>
                <c:pt idx="9727">
                  <c:v>9.5810999999999993</c:v>
                </c:pt>
                <c:pt idx="9728">
                  <c:v>9.4488000000000003</c:v>
                </c:pt>
                <c:pt idx="9729">
                  <c:v>9.3215000000000003</c:v>
                </c:pt>
                <c:pt idx="9730">
                  <c:v>9.2419000000000011</c:v>
                </c:pt>
                <c:pt idx="9731">
                  <c:v>9.2227999999999994</c:v>
                </c:pt>
                <c:pt idx="9732">
                  <c:v>9.3276000000000003</c:v>
                </c:pt>
                <c:pt idx="9733">
                  <c:v>9.3276000000000003</c:v>
                </c:pt>
                <c:pt idx="9734">
                  <c:v>9.3276000000000003</c:v>
                </c:pt>
                <c:pt idx="9735">
                  <c:v>9.3277999999999999</c:v>
                </c:pt>
                <c:pt idx="9736">
                  <c:v>9.1544000000000008</c:v>
                </c:pt>
                <c:pt idx="9737">
                  <c:v>9.0980999999999987</c:v>
                </c:pt>
                <c:pt idx="9738">
                  <c:v>9.208400000000001</c:v>
                </c:pt>
                <c:pt idx="9739">
                  <c:v>9.295399999999999</c:v>
                </c:pt>
                <c:pt idx="9740">
                  <c:v>9.295399999999999</c:v>
                </c:pt>
                <c:pt idx="9741">
                  <c:v>9.295399999999999</c:v>
                </c:pt>
                <c:pt idx="9742">
                  <c:v>9.3828999999999994</c:v>
                </c:pt>
                <c:pt idx="9743">
                  <c:v>9.3394000000000013</c:v>
                </c:pt>
                <c:pt idx="9744">
                  <c:v>9.3779000000000003</c:v>
                </c:pt>
                <c:pt idx="9745">
                  <c:v>9.4766999999999992</c:v>
                </c:pt>
                <c:pt idx="9746">
                  <c:v>9.5572999999999997</c:v>
                </c:pt>
                <c:pt idx="9747">
                  <c:v>9.5572999999999997</c:v>
                </c:pt>
                <c:pt idx="9748">
                  <c:v>9.5572999999999997</c:v>
                </c:pt>
                <c:pt idx="9749">
                  <c:v>9.7378999999999998</c:v>
                </c:pt>
                <c:pt idx="9750">
                  <c:v>9.9136000000000006</c:v>
                </c:pt>
                <c:pt idx="9751">
                  <c:v>9.9194000000000013</c:v>
                </c:pt>
                <c:pt idx="9752">
                  <c:v>9.9040999999999997</c:v>
                </c:pt>
                <c:pt idx="9753">
                  <c:v>9.8684000000000012</c:v>
                </c:pt>
                <c:pt idx="9754">
                  <c:v>9.8684000000000012</c:v>
                </c:pt>
                <c:pt idx="9755">
                  <c:v>9.8684000000000012</c:v>
                </c:pt>
                <c:pt idx="9756">
                  <c:v>10.0176</c:v>
                </c:pt>
                <c:pt idx="9757">
                  <c:v>10.0244</c:v>
                </c:pt>
                <c:pt idx="9758">
                  <c:v>10.0099</c:v>
                </c:pt>
                <c:pt idx="9759">
                  <c:v>10.2254</c:v>
                </c:pt>
                <c:pt idx="9760">
                  <c:v>10.1317</c:v>
                </c:pt>
                <c:pt idx="9761">
                  <c:v>10.1317</c:v>
                </c:pt>
                <c:pt idx="9762">
                  <c:v>10.1317</c:v>
                </c:pt>
                <c:pt idx="9763">
                  <c:v>10.163</c:v>
                </c:pt>
                <c:pt idx="9764">
                  <c:v>10.105599999999999</c:v>
                </c:pt>
                <c:pt idx="9765">
                  <c:v>10.0755</c:v>
                </c:pt>
                <c:pt idx="9766">
                  <c:v>10.029999999999999</c:v>
                </c:pt>
                <c:pt idx="9767">
                  <c:v>9.9987999999999992</c:v>
                </c:pt>
                <c:pt idx="9768">
                  <c:v>9.9987999999999992</c:v>
                </c:pt>
                <c:pt idx="9769">
                  <c:v>9.9987999999999992</c:v>
                </c:pt>
                <c:pt idx="9770">
                  <c:v>9.8746000000000009</c:v>
                </c:pt>
                <c:pt idx="9771">
                  <c:v>9.9634</c:v>
                </c:pt>
                <c:pt idx="9772">
                  <c:v>9.9785000000000004</c:v>
                </c:pt>
                <c:pt idx="9773">
                  <c:v>10.0525</c:v>
                </c:pt>
                <c:pt idx="9774">
                  <c:v>10.0792</c:v>
                </c:pt>
                <c:pt idx="9775">
                  <c:v>10.0792</c:v>
                </c:pt>
                <c:pt idx="9776">
                  <c:v>10.0792</c:v>
                </c:pt>
                <c:pt idx="9777">
                  <c:v>10.0466</c:v>
                </c:pt>
                <c:pt idx="9778">
                  <c:v>10.088900000000001</c:v>
                </c:pt>
                <c:pt idx="9779">
                  <c:v>10.056900000000001</c:v>
                </c:pt>
                <c:pt idx="9780">
                  <c:v>10.140499999999999</c:v>
                </c:pt>
                <c:pt idx="9781">
                  <c:v>10.232100000000001</c:v>
                </c:pt>
                <c:pt idx="9782">
                  <c:v>10.232100000000001</c:v>
                </c:pt>
                <c:pt idx="9783">
                  <c:v>10.232100000000001</c:v>
                </c:pt>
                <c:pt idx="9784">
                  <c:v>10.2265</c:v>
                </c:pt>
                <c:pt idx="9785">
                  <c:v>10.298499999999999</c:v>
                </c:pt>
                <c:pt idx="9786">
                  <c:v>10.3127</c:v>
                </c:pt>
                <c:pt idx="9787">
                  <c:v>10.339700000000001</c:v>
                </c:pt>
                <c:pt idx="9788">
                  <c:v>10.4206</c:v>
                </c:pt>
                <c:pt idx="9789">
                  <c:v>10.4206</c:v>
                </c:pt>
                <c:pt idx="9790">
                  <c:v>10.4206</c:v>
                </c:pt>
                <c:pt idx="9791">
                  <c:v>10.426600000000001</c:v>
                </c:pt>
                <c:pt idx="9792">
                  <c:v>10.4466</c:v>
                </c:pt>
                <c:pt idx="9793">
                  <c:v>10.3347</c:v>
                </c:pt>
                <c:pt idx="9794">
                  <c:v>10.308199999999999</c:v>
                </c:pt>
                <c:pt idx="9795">
                  <c:v>10.2727</c:v>
                </c:pt>
                <c:pt idx="9796">
                  <c:v>10.2727</c:v>
                </c:pt>
                <c:pt idx="9797">
                  <c:v>10.2727</c:v>
                </c:pt>
                <c:pt idx="9798">
                  <c:v>10.343800000000002</c:v>
                </c:pt>
                <c:pt idx="9799">
                  <c:v>10.367599999999999</c:v>
                </c:pt>
                <c:pt idx="9800">
                  <c:v>10.4275</c:v>
                </c:pt>
                <c:pt idx="9801">
                  <c:v>10.344200000000001</c:v>
                </c:pt>
                <c:pt idx="9802">
                  <c:v>10.278699999999999</c:v>
                </c:pt>
                <c:pt idx="9803">
                  <c:v>10.278699999999999</c:v>
                </c:pt>
                <c:pt idx="9804">
                  <c:v>10.278699999999999</c:v>
                </c:pt>
                <c:pt idx="9805">
                  <c:v>10.2706</c:v>
                </c:pt>
                <c:pt idx="9806">
                  <c:v>10.163</c:v>
                </c:pt>
                <c:pt idx="9807">
                  <c:v>10.161900000000001</c:v>
                </c:pt>
                <c:pt idx="9808">
                  <c:v>10.101900000000001</c:v>
                </c:pt>
                <c:pt idx="9809">
                  <c:v>9.9529999999999994</c:v>
                </c:pt>
                <c:pt idx="9810">
                  <c:v>9.9529999999999994</c:v>
                </c:pt>
                <c:pt idx="9811">
                  <c:v>9.9529999999999994</c:v>
                </c:pt>
                <c:pt idx="9812">
                  <c:v>9.9298999999999999</c:v>
                </c:pt>
                <c:pt idx="9813">
                  <c:v>9.9145000000000003</c:v>
                </c:pt>
                <c:pt idx="9814">
                  <c:v>9.7988</c:v>
                </c:pt>
                <c:pt idx="9815">
                  <c:v>9.9177</c:v>
                </c:pt>
                <c:pt idx="9816">
                  <c:v>10.0517</c:v>
                </c:pt>
                <c:pt idx="9817">
                  <c:v>10.0517</c:v>
                </c:pt>
                <c:pt idx="9818">
                  <c:v>10.0517</c:v>
                </c:pt>
                <c:pt idx="9819">
                  <c:v>10.253</c:v>
                </c:pt>
                <c:pt idx="9820">
                  <c:v>10.2453</c:v>
                </c:pt>
                <c:pt idx="9821">
                  <c:v>10.1957</c:v>
                </c:pt>
                <c:pt idx="9822">
                  <c:v>10.042400000000001</c:v>
                </c:pt>
                <c:pt idx="9823">
                  <c:v>10.091699999999999</c:v>
                </c:pt>
                <c:pt idx="9824">
                  <c:v>10.091699999999999</c:v>
                </c:pt>
                <c:pt idx="9825">
                  <c:v>10.091699999999999</c:v>
                </c:pt>
                <c:pt idx="9826">
                  <c:v>10.106299999999999</c:v>
                </c:pt>
                <c:pt idx="9827">
                  <c:v>10.054</c:v>
                </c:pt>
                <c:pt idx="9828">
                  <c:v>10.088099999999999</c:v>
                </c:pt>
                <c:pt idx="9829">
                  <c:v>10.120200000000001</c:v>
                </c:pt>
                <c:pt idx="9830">
                  <c:v>10.1828</c:v>
                </c:pt>
                <c:pt idx="9831">
                  <c:v>10.1828</c:v>
                </c:pt>
                <c:pt idx="9832">
                  <c:v>10.1828</c:v>
                </c:pt>
                <c:pt idx="9833">
                  <c:v>10.134400000000001</c:v>
                </c:pt>
                <c:pt idx="9834">
                  <c:v>10.027100000000001</c:v>
                </c:pt>
                <c:pt idx="9835">
                  <c:v>9.9574999999999996</c:v>
                </c:pt>
                <c:pt idx="9836">
                  <c:v>9.9845000000000006</c:v>
                </c:pt>
                <c:pt idx="9837">
                  <c:v>10.022</c:v>
                </c:pt>
                <c:pt idx="9838">
                  <c:v>10.022</c:v>
                </c:pt>
                <c:pt idx="9839">
                  <c:v>10.022</c:v>
                </c:pt>
                <c:pt idx="9840">
                  <c:v>10.127599999999999</c:v>
                </c:pt>
                <c:pt idx="9841">
                  <c:v>10.123200000000001</c:v>
                </c:pt>
                <c:pt idx="9842">
                  <c:v>10.025499999999999</c:v>
                </c:pt>
                <c:pt idx="9843">
                  <c:v>9.9152000000000005</c:v>
                </c:pt>
                <c:pt idx="9844">
                  <c:v>9.9047999999999998</c:v>
                </c:pt>
                <c:pt idx="9845">
                  <c:v>9.9047999999999998</c:v>
                </c:pt>
                <c:pt idx="9846">
                  <c:v>9.9047999999999998</c:v>
                </c:pt>
                <c:pt idx="9847">
                  <c:v>9.9039999999999999</c:v>
                </c:pt>
                <c:pt idx="9848">
                  <c:v>9.9048999999999996</c:v>
                </c:pt>
                <c:pt idx="9849">
                  <c:v>9.9269999999999996</c:v>
                </c:pt>
                <c:pt idx="9850">
                  <c:v>9.9064999999999994</c:v>
                </c:pt>
                <c:pt idx="9851">
                  <c:v>9.8826000000000001</c:v>
                </c:pt>
                <c:pt idx="9852">
                  <c:v>9.8826000000000001</c:v>
                </c:pt>
                <c:pt idx="9853">
                  <c:v>9.8826000000000001</c:v>
                </c:pt>
                <c:pt idx="9854">
                  <c:v>9.9268999999999998</c:v>
                </c:pt>
                <c:pt idx="9855">
                  <c:v>9.9535</c:v>
                </c:pt>
                <c:pt idx="9856">
                  <c:v>9.9487000000000005</c:v>
                </c:pt>
                <c:pt idx="9857">
                  <c:v>9.9317999999999991</c:v>
                </c:pt>
                <c:pt idx="9858">
                  <c:v>9.9756</c:v>
                </c:pt>
                <c:pt idx="9859">
                  <c:v>9.9756</c:v>
                </c:pt>
                <c:pt idx="9860">
                  <c:v>9.9756</c:v>
                </c:pt>
                <c:pt idx="9861">
                  <c:v>10.019</c:v>
                </c:pt>
                <c:pt idx="9862">
                  <c:v>10.026900000000001</c:v>
                </c:pt>
                <c:pt idx="9863">
                  <c:v>10.0266</c:v>
                </c:pt>
                <c:pt idx="9864">
                  <c:v>9.9078999999999997</c:v>
                </c:pt>
                <c:pt idx="9865">
                  <c:v>9.7949000000000002</c:v>
                </c:pt>
                <c:pt idx="9866">
                  <c:v>9.7949000000000002</c:v>
                </c:pt>
                <c:pt idx="9867">
                  <c:v>9.7949000000000002</c:v>
                </c:pt>
                <c:pt idx="9868">
                  <c:v>9.7241999999999997</c:v>
                </c:pt>
                <c:pt idx="9869">
                  <c:v>9.7148000000000003</c:v>
                </c:pt>
                <c:pt idx="9870">
                  <c:v>9.7317</c:v>
                </c:pt>
                <c:pt idx="9871">
                  <c:v>9.6311</c:v>
                </c:pt>
                <c:pt idx="9872">
                  <c:v>9.7014999999999993</c:v>
                </c:pt>
                <c:pt idx="9873">
                  <c:v>9.7014999999999993</c:v>
                </c:pt>
                <c:pt idx="9874">
                  <c:v>9.7014999999999993</c:v>
                </c:pt>
                <c:pt idx="9875">
                  <c:v>9.7742000000000004</c:v>
                </c:pt>
                <c:pt idx="9876">
                  <c:v>9.7528000000000006</c:v>
                </c:pt>
                <c:pt idx="9877">
                  <c:v>9.7787000000000006</c:v>
                </c:pt>
                <c:pt idx="9878">
                  <c:v>9.7464999999999993</c:v>
                </c:pt>
                <c:pt idx="9879">
                  <c:v>9.7226999999999997</c:v>
                </c:pt>
                <c:pt idx="9880">
                  <c:v>9.7226999999999997</c:v>
                </c:pt>
                <c:pt idx="9881">
                  <c:v>9.7226999999999997</c:v>
                </c:pt>
                <c:pt idx="9882">
                  <c:v>9.7081999999999997</c:v>
                </c:pt>
                <c:pt idx="9883">
                  <c:v>9.7074999999999996</c:v>
                </c:pt>
                <c:pt idx="9884">
                  <c:v>9.7646999999999995</c:v>
                </c:pt>
                <c:pt idx="9885">
                  <c:v>9.639800000000001</c:v>
                </c:pt>
                <c:pt idx="9886">
                  <c:v>9.4990000000000006</c:v>
                </c:pt>
                <c:pt idx="9887">
                  <c:v>9.4990000000000006</c:v>
                </c:pt>
                <c:pt idx="9888">
                  <c:v>9.4990000000000006</c:v>
                </c:pt>
                <c:pt idx="9889">
                  <c:v>9.3163999999999998</c:v>
                </c:pt>
                <c:pt idx="9890">
                  <c:v>9.3408999999999995</c:v>
                </c:pt>
                <c:pt idx="9891">
                  <c:v>9.3666999999999998</c:v>
                </c:pt>
                <c:pt idx="9892">
                  <c:v>9.3636999999999997</c:v>
                </c:pt>
                <c:pt idx="9893">
                  <c:v>9.3652999999999995</c:v>
                </c:pt>
                <c:pt idx="9894">
                  <c:v>9.3652999999999995</c:v>
                </c:pt>
                <c:pt idx="9895">
                  <c:v>9.3652999999999995</c:v>
                </c:pt>
                <c:pt idx="9896">
                  <c:v>9.2674000000000003</c:v>
                </c:pt>
                <c:pt idx="9897">
                  <c:v>9.1774000000000004</c:v>
                </c:pt>
                <c:pt idx="9898">
                  <c:v>9.1655999999999995</c:v>
                </c:pt>
                <c:pt idx="9899">
                  <c:v>9.298</c:v>
                </c:pt>
                <c:pt idx="9900">
                  <c:v>9.3729999999999993</c:v>
                </c:pt>
                <c:pt idx="9901">
                  <c:v>9.3729999999999993</c:v>
                </c:pt>
                <c:pt idx="9902">
                  <c:v>9.3729999999999993</c:v>
                </c:pt>
                <c:pt idx="9903">
                  <c:v>9.3550000000000004</c:v>
                </c:pt>
                <c:pt idx="9904">
                  <c:v>9.4474999999999998</c:v>
                </c:pt>
                <c:pt idx="9905">
                  <c:v>9.5329999999999995</c:v>
                </c:pt>
                <c:pt idx="9906">
                  <c:v>9.4583000000000013</c:v>
                </c:pt>
                <c:pt idx="9907">
                  <c:v>9.5731000000000002</c:v>
                </c:pt>
                <c:pt idx="9908">
                  <c:v>9.5731000000000002</c:v>
                </c:pt>
                <c:pt idx="9909">
                  <c:v>9.5731000000000002</c:v>
                </c:pt>
                <c:pt idx="9910">
                  <c:v>9.6428999999999991</c:v>
                </c:pt>
                <c:pt idx="9911">
                  <c:v>9.5886999999999993</c:v>
                </c:pt>
                <c:pt idx="9912">
                  <c:v>9.5908999999999995</c:v>
                </c:pt>
                <c:pt idx="9913">
                  <c:v>9.5061999999999998</c:v>
                </c:pt>
                <c:pt idx="9914">
                  <c:v>9.5925999999999991</c:v>
                </c:pt>
                <c:pt idx="9915">
                  <c:v>9.5925999999999991</c:v>
                </c:pt>
                <c:pt idx="9916">
                  <c:v>9.5925999999999991</c:v>
                </c:pt>
                <c:pt idx="9917">
                  <c:v>9.5841999999999992</c:v>
                </c:pt>
                <c:pt idx="9918">
                  <c:v>9.5553999999999988</c:v>
                </c:pt>
                <c:pt idx="9919">
                  <c:v>9.5625999999999998</c:v>
                </c:pt>
                <c:pt idx="9920">
                  <c:v>9.6323000000000008</c:v>
                </c:pt>
                <c:pt idx="9921">
                  <c:v>9.6641999999999992</c:v>
                </c:pt>
                <c:pt idx="9922">
                  <c:v>9.6641999999999992</c:v>
                </c:pt>
                <c:pt idx="9923">
                  <c:v>9.6641999999999992</c:v>
                </c:pt>
                <c:pt idx="9924">
                  <c:v>9.5068000000000001</c:v>
                </c:pt>
                <c:pt idx="9925">
                  <c:v>9.5619000000000014</c:v>
                </c:pt>
                <c:pt idx="9926">
                  <c:v>9.5917999999999992</c:v>
                </c:pt>
                <c:pt idx="9927">
                  <c:v>9.7027000000000001</c:v>
                </c:pt>
                <c:pt idx="9928">
                  <c:v>9.6672000000000011</c:v>
                </c:pt>
                <c:pt idx="9929">
                  <c:v>9.6672000000000011</c:v>
                </c:pt>
                <c:pt idx="9930">
                  <c:v>9.6672000000000011</c:v>
                </c:pt>
                <c:pt idx="9931">
                  <c:v>9.5502000000000002</c:v>
                </c:pt>
                <c:pt idx="9932">
                  <c:v>9.5588999999999995</c:v>
                </c:pt>
                <c:pt idx="9933">
                  <c:v>9.4463000000000008</c:v>
                </c:pt>
                <c:pt idx="9934">
                  <c:v>9.4319000000000006</c:v>
                </c:pt>
                <c:pt idx="9935">
                  <c:v>9.3769000000000009</c:v>
                </c:pt>
                <c:pt idx="9936">
                  <c:v>9.3769000000000009</c:v>
                </c:pt>
                <c:pt idx="9937">
                  <c:v>9.3769000000000009</c:v>
                </c:pt>
                <c:pt idx="9938">
                  <c:v>9.4321999999999999</c:v>
                </c:pt>
                <c:pt idx="9939">
                  <c:v>9.5248000000000008</c:v>
                </c:pt>
                <c:pt idx="9940">
                  <c:v>9.5059000000000005</c:v>
                </c:pt>
                <c:pt idx="9941">
                  <c:v>9.407</c:v>
                </c:pt>
                <c:pt idx="9942">
                  <c:v>9.4496000000000002</c:v>
                </c:pt>
                <c:pt idx="9943">
                  <c:v>9.4496000000000002</c:v>
                </c:pt>
                <c:pt idx="9944">
                  <c:v>9.4496000000000002</c:v>
                </c:pt>
                <c:pt idx="9945">
                  <c:v>9.5389999999999997</c:v>
                </c:pt>
                <c:pt idx="9946">
                  <c:v>9.5848999999999993</c:v>
                </c:pt>
                <c:pt idx="9947">
                  <c:v>9.6822999999999997</c:v>
                </c:pt>
                <c:pt idx="9948">
                  <c:v>9.7529000000000003</c:v>
                </c:pt>
                <c:pt idx="9949">
                  <c:v>9.8491</c:v>
                </c:pt>
                <c:pt idx="9950">
                  <c:v>9.8491</c:v>
                </c:pt>
                <c:pt idx="9951">
                  <c:v>9.8491</c:v>
                </c:pt>
                <c:pt idx="9952">
                  <c:v>9.9465000000000003</c:v>
                </c:pt>
                <c:pt idx="9953">
                  <c:v>10.007899999999999</c:v>
                </c:pt>
                <c:pt idx="9954">
                  <c:v>10.0497</c:v>
                </c:pt>
                <c:pt idx="9955">
                  <c:v>10.0017</c:v>
                </c:pt>
                <c:pt idx="9956">
                  <c:v>10.0204</c:v>
                </c:pt>
                <c:pt idx="9957">
                  <c:v>10.0204</c:v>
                </c:pt>
                <c:pt idx="9958">
                  <c:v>10.0204</c:v>
                </c:pt>
                <c:pt idx="9959">
                  <c:v>10.041499999999999</c:v>
                </c:pt>
                <c:pt idx="9960">
                  <c:v>10.1149</c:v>
                </c:pt>
                <c:pt idx="9961">
                  <c:v>10.148300000000001</c:v>
                </c:pt>
                <c:pt idx="9962">
                  <c:v>10.2174</c:v>
                </c:pt>
                <c:pt idx="9963">
                  <c:v>10.154400000000001</c:v>
                </c:pt>
                <c:pt idx="9964">
                  <c:v>10.154400000000001</c:v>
                </c:pt>
                <c:pt idx="9965">
                  <c:v>10.154400000000001</c:v>
                </c:pt>
                <c:pt idx="9966">
                  <c:v>10.1173</c:v>
                </c:pt>
                <c:pt idx="9967">
                  <c:v>9.9990000000000006</c:v>
                </c:pt>
                <c:pt idx="9968">
                  <c:v>10.025</c:v>
                </c:pt>
                <c:pt idx="9969">
                  <c:v>10.0922</c:v>
                </c:pt>
                <c:pt idx="9970">
                  <c:v>10.1187</c:v>
                </c:pt>
                <c:pt idx="9971">
                  <c:v>10.1187</c:v>
                </c:pt>
                <c:pt idx="9972">
                  <c:v>10.1187</c:v>
                </c:pt>
                <c:pt idx="9973">
                  <c:v>10.1076</c:v>
                </c:pt>
                <c:pt idx="9974">
                  <c:v>10.087200000000001</c:v>
                </c:pt>
                <c:pt idx="9975">
                  <c:v>10.0379</c:v>
                </c:pt>
                <c:pt idx="9976">
                  <c:v>10.044600000000001</c:v>
                </c:pt>
                <c:pt idx="9977">
                  <c:v>9.9335000000000004</c:v>
                </c:pt>
                <c:pt idx="9978">
                  <c:v>9.9335000000000004</c:v>
                </c:pt>
                <c:pt idx="9979">
                  <c:v>9.9335000000000004</c:v>
                </c:pt>
                <c:pt idx="9980">
                  <c:v>9.9312000000000005</c:v>
                </c:pt>
                <c:pt idx="9981">
                  <c:v>9.9992999999999999</c:v>
                </c:pt>
                <c:pt idx="9982">
                  <c:v>9.9527999999999999</c:v>
                </c:pt>
                <c:pt idx="9983">
                  <c:v>9.9601000000000006</c:v>
                </c:pt>
                <c:pt idx="9984">
                  <c:v>10.033899999999999</c:v>
                </c:pt>
                <c:pt idx="9985">
                  <c:v>10.033899999999999</c:v>
                </c:pt>
                <c:pt idx="9986">
                  <c:v>10.033899999999999</c:v>
                </c:pt>
                <c:pt idx="9987">
                  <c:v>10.0101</c:v>
                </c:pt>
                <c:pt idx="9988">
                  <c:v>10.039299999999999</c:v>
                </c:pt>
                <c:pt idx="9989">
                  <c:v>10.045</c:v>
                </c:pt>
                <c:pt idx="9990">
                  <c:v>10.0885</c:v>
                </c:pt>
                <c:pt idx="9991">
                  <c:v>10.0695</c:v>
                </c:pt>
                <c:pt idx="9992">
                  <c:v>10.0695</c:v>
                </c:pt>
                <c:pt idx="9993">
                  <c:v>10.0695</c:v>
                </c:pt>
                <c:pt idx="9994">
                  <c:v>10.158099999999999</c:v>
                </c:pt>
                <c:pt idx="9995">
                  <c:v>10.224400000000001</c:v>
                </c:pt>
                <c:pt idx="9996">
                  <c:v>10.3224</c:v>
                </c:pt>
                <c:pt idx="9997">
                  <c:v>10.290999999999999</c:v>
                </c:pt>
                <c:pt idx="9998">
                  <c:v>10.3195</c:v>
                </c:pt>
                <c:pt idx="9999">
                  <c:v>10.3195</c:v>
                </c:pt>
                <c:pt idx="10000">
                  <c:v>10.3195</c:v>
                </c:pt>
                <c:pt idx="10001">
                  <c:v>10.3543</c:v>
                </c:pt>
                <c:pt idx="10002">
                  <c:v>10.299100000000001</c:v>
                </c:pt>
                <c:pt idx="10003">
                  <c:v>10.316600000000001</c:v>
                </c:pt>
                <c:pt idx="10004">
                  <c:v>10.411900000000001</c:v>
                </c:pt>
                <c:pt idx="10005">
                  <c:v>10.429200000000002</c:v>
                </c:pt>
                <c:pt idx="10006">
                  <c:v>10.429200000000002</c:v>
                </c:pt>
                <c:pt idx="10007">
                  <c:v>10.429200000000002</c:v>
                </c:pt>
                <c:pt idx="10008">
                  <c:v>10.418399999999998</c:v>
                </c:pt>
                <c:pt idx="10009">
                  <c:v>10.328800000000001</c:v>
                </c:pt>
                <c:pt idx="10010">
                  <c:v>10.382300000000001</c:v>
                </c:pt>
                <c:pt idx="10011">
                  <c:v>10.386400000000002</c:v>
                </c:pt>
                <c:pt idx="10012">
                  <c:v>10.276900000000001</c:v>
                </c:pt>
                <c:pt idx="10013">
                  <c:v>10.276900000000001</c:v>
                </c:pt>
                <c:pt idx="10014">
                  <c:v>10.276900000000001</c:v>
                </c:pt>
                <c:pt idx="10015">
                  <c:v>10.295</c:v>
                </c:pt>
                <c:pt idx="10016">
                  <c:v>10.359500000000001</c:v>
                </c:pt>
                <c:pt idx="10017">
                  <c:v>10.311900000000001</c:v>
                </c:pt>
                <c:pt idx="10018">
                  <c:v>10.3498</c:v>
                </c:pt>
                <c:pt idx="10019">
                  <c:v>10.449300000000001</c:v>
                </c:pt>
                <c:pt idx="10020">
                  <c:v>10.449300000000001</c:v>
                </c:pt>
                <c:pt idx="10021">
                  <c:v>10.449300000000001</c:v>
                </c:pt>
                <c:pt idx="10022">
                  <c:v>10.489600000000001</c:v>
                </c:pt>
                <c:pt idx="10023">
                  <c:v>10.575899999999999</c:v>
                </c:pt>
                <c:pt idx="10024">
                  <c:v>10.5604</c:v>
                </c:pt>
                <c:pt idx="10025">
                  <c:v>10.5474</c:v>
                </c:pt>
                <c:pt idx="10026">
                  <c:v>10.491400000000001</c:v>
                </c:pt>
                <c:pt idx="10027">
                  <c:v>10.491400000000001</c:v>
                </c:pt>
                <c:pt idx="10028">
                  <c:v>10.491400000000001</c:v>
                </c:pt>
                <c:pt idx="10029">
                  <c:v>10.4628</c:v>
                </c:pt>
                <c:pt idx="10030">
                  <c:v>10.4353</c:v>
                </c:pt>
                <c:pt idx="10031">
                  <c:v>10.445699999999999</c:v>
                </c:pt>
                <c:pt idx="10032">
                  <c:v>10.499400000000001</c:v>
                </c:pt>
                <c:pt idx="10033">
                  <c:v>10.438599999999999</c:v>
                </c:pt>
                <c:pt idx="10034">
                  <c:v>10.438599999999999</c:v>
                </c:pt>
                <c:pt idx="10035">
                  <c:v>10.438599999999999</c:v>
                </c:pt>
                <c:pt idx="10036">
                  <c:v>10.423299999999999</c:v>
                </c:pt>
                <c:pt idx="10037">
                  <c:v>10.481400000000001</c:v>
                </c:pt>
                <c:pt idx="10038">
                  <c:v>10.4178</c:v>
                </c:pt>
                <c:pt idx="10039">
                  <c:v>10.4681</c:v>
                </c:pt>
                <c:pt idx="10040">
                  <c:v>10.4618</c:v>
                </c:pt>
                <c:pt idx="10041">
                  <c:v>10.4618</c:v>
                </c:pt>
                <c:pt idx="10042">
                  <c:v>10.4618</c:v>
                </c:pt>
                <c:pt idx="10043">
                  <c:v>10.5078</c:v>
                </c:pt>
                <c:pt idx="10044">
                  <c:v>10.513900000000001</c:v>
                </c:pt>
                <c:pt idx="10045">
                  <c:v>10.605699999999999</c:v>
                </c:pt>
                <c:pt idx="10046">
                  <c:v>10.6218</c:v>
                </c:pt>
                <c:pt idx="10047">
                  <c:v>10.624000000000001</c:v>
                </c:pt>
                <c:pt idx="10048">
                  <c:v>10.624000000000001</c:v>
                </c:pt>
                <c:pt idx="10049">
                  <c:v>10.624000000000001</c:v>
                </c:pt>
                <c:pt idx="10050">
                  <c:v>10.6433</c:v>
                </c:pt>
                <c:pt idx="10051">
                  <c:v>10.6473</c:v>
                </c:pt>
                <c:pt idx="10052">
                  <c:v>10.609300000000001</c:v>
                </c:pt>
                <c:pt idx="10053">
                  <c:v>10.623699999999999</c:v>
                </c:pt>
                <c:pt idx="10054">
                  <c:v>10.5867</c:v>
                </c:pt>
                <c:pt idx="10055">
                  <c:v>10.5867</c:v>
                </c:pt>
                <c:pt idx="10056">
                  <c:v>10.5867</c:v>
                </c:pt>
                <c:pt idx="10057">
                  <c:v>10.636600000000001</c:v>
                </c:pt>
                <c:pt idx="10058">
                  <c:v>10.663499999999999</c:v>
                </c:pt>
                <c:pt idx="10059">
                  <c:v>10.668299999999999</c:v>
                </c:pt>
                <c:pt idx="10060">
                  <c:v>10.6259</c:v>
                </c:pt>
                <c:pt idx="10061">
                  <c:v>10.6326</c:v>
                </c:pt>
                <c:pt idx="10062">
                  <c:v>10.6326</c:v>
                </c:pt>
                <c:pt idx="10063">
                  <c:v>10.6326</c:v>
                </c:pt>
                <c:pt idx="10064">
                  <c:v>10.6326</c:v>
                </c:pt>
                <c:pt idx="10065">
                  <c:v>10.7448</c:v>
                </c:pt>
                <c:pt idx="10066">
                  <c:v>10.777000000000001</c:v>
                </c:pt>
                <c:pt idx="10067">
                  <c:v>10.808499999999999</c:v>
                </c:pt>
                <c:pt idx="10068">
                  <c:v>10.786900000000001</c:v>
                </c:pt>
                <c:pt idx="10069">
                  <c:v>10.786900000000001</c:v>
                </c:pt>
                <c:pt idx="10070">
                  <c:v>10.786900000000001</c:v>
                </c:pt>
                <c:pt idx="10071">
                  <c:v>10.792400000000001</c:v>
                </c:pt>
                <c:pt idx="10072">
                  <c:v>10.805399999999999</c:v>
                </c:pt>
                <c:pt idx="10073">
                  <c:v>10.7875</c:v>
                </c:pt>
                <c:pt idx="10074">
                  <c:v>10.6577</c:v>
                </c:pt>
                <c:pt idx="10075">
                  <c:v>10.601300000000002</c:v>
                </c:pt>
                <c:pt idx="10076">
                  <c:v>10.601300000000002</c:v>
                </c:pt>
                <c:pt idx="10077">
                  <c:v>10.601300000000002</c:v>
                </c:pt>
                <c:pt idx="10078">
                  <c:v>10.693</c:v>
                </c:pt>
                <c:pt idx="10079">
                  <c:v>10.631099999999998</c:v>
                </c:pt>
                <c:pt idx="10080">
                  <c:v>10.5677</c:v>
                </c:pt>
                <c:pt idx="10081">
                  <c:v>10.5122</c:v>
                </c:pt>
                <c:pt idx="10082">
                  <c:v>10.4551</c:v>
                </c:pt>
                <c:pt idx="10083">
                  <c:v>10.4551</c:v>
                </c:pt>
                <c:pt idx="10084">
                  <c:v>10.4551</c:v>
                </c:pt>
                <c:pt idx="10085">
                  <c:v>10.614100000000001</c:v>
                </c:pt>
                <c:pt idx="10086">
                  <c:v>10.644200000000001</c:v>
                </c:pt>
                <c:pt idx="10087">
                  <c:v>10.708699999999999</c:v>
                </c:pt>
                <c:pt idx="10088">
                  <c:v>10.723699999999999</c:v>
                </c:pt>
                <c:pt idx="10089">
                  <c:v>10.745100000000001</c:v>
                </c:pt>
                <c:pt idx="10090">
                  <c:v>10.745100000000001</c:v>
                </c:pt>
                <c:pt idx="10091">
                  <c:v>10.745100000000001</c:v>
                </c:pt>
                <c:pt idx="10092">
                  <c:v>10.7707</c:v>
                </c:pt>
                <c:pt idx="10093">
                  <c:v>10.8445</c:v>
                </c:pt>
                <c:pt idx="10094">
                  <c:v>10.8508</c:v>
                </c:pt>
                <c:pt idx="10095">
                  <c:v>10.8193</c:v>
                </c:pt>
                <c:pt idx="10096">
                  <c:v>10.8307</c:v>
                </c:pt>
                <c:pt idx="10097">
                  <c:v>10.8307</c:v>
                </c:pt>
                <c:pt idx="10098">
                  <c:v>10.8307</c:v>
                </c:pt>
                <c:pt idx="10099">
                  <c:v>10.8529</c:v>
                </c:pt>
                <c:pt idx="10100">
                  <c:v>10.877699999999999</c:v>
                </c:pt>
                <c:pt idx="10101">
                  <c:v>10.9374</c:v>
                </c:pt>
                <c:pt idx="10102">
                  <c:v>10.8698</c:v>
                </c:pt>
                <c:pt idx="10103">
                  <c:v>10.878800000000002</c:v>
                </c:pt>
                <c:pt idx="10104">
                  <c:v>10.878800000000002</c:v>
                </c:pt>
                <c:pt idx="10105">
                  <c:v>10.878800000000002</c:v>
                </c:pt>
                <c:pt idx="10106">
                  <c:v>10.9057</c:v>
                </c:pt>
                <c:pt idx="10107">
                  <c:v>10.8673</c:v>
                </c:pt>
                <c:pt idx="10108">
                  <c:v>11.0098</c:v>
                </c:pt>
                <c:pt idx="10109">
                  <c:v>11.0023</c:v>
                </c:pt>
                <c:pt idx="10110">
                  <c:v>10.968299999999999</c:v>
                </c:pt>
                <c:pt idx="10111">
                  <c:v>10.968299999999999</c:v>
                </c:pt>
                <c:pt idx="10112">
                  <c:v>10.968299999999999</c:v>
                </c:pt>
                <c:pt idx="10113">
                  <c:v>10.9499</c:v>
                </c:pt>
                <c:pt idx="10114">
                  <c:v>10.875399999999999</c:v>
                </c:pt>
                <c:pt idx="10115">
                  <c:v>10.7522</c:v>
                </c:pt>
                <c:pt idx="10116">
                  <c:v>10.6943</c:v>
                </c:pt>
                <c:pt idx="10117">
                  <c:v>10.6153</c:v>
                </c:pt>
                <c:pt idx="10118">
                  <c:v>10.6153</c:v>
                </c:pt>
                <c:pt idx="10119">
                  <c:v>10.6153</c:v>
                </c:pt>
                <c:pt idx="10120">
                  <c:v>10.5578</c:v>
                </c:pt>
                <c:pt idx="10121">
                  <c:v>10.540699999999999</c:v>
                </c:pt>
                <c:pt idx="10122">
                  <c:v>10.623900000000001</c:v>
                </c:pt>
                <c:pt idx="10123">
                  <c:v>10.563699999999999</c:v>
                </c:pt>
                <c:pt idx="10124">
                  <c:v>10.539200000000001</c:v>
                </c:pt>
                <c:pt idx="10125">
                  <c:v>10.539200000000001</c:v>
                </c:pt>
                <c:pt idx="10126">
                  <c:v>10.539200000000001</c:v>
                </c:pt>
                <c:pt idx="10127">
                  <c:v>10.402899999999999</c:v>
                </c:pt>
                <c:pt idx="10128">
                  <c:v>10.3279</c:v>
                </c:pt>
                <c:pt idx="10129">
                  <c:v>10.3531</c:v>
                </c:pt>
                <c:pt idx="10130">
                  <c:v>10.256300000000001</c:v>
                </c:pt>
                <c:pt idx="10131">
                  <c:v>10.239100000000001</c:v>
                </c:pt>
                <c:pt idx="10132">
                  <c:v>10.239100000000001</c:v>
                </c:pt>
                <c:pt idx="10133">
                  <c:v>10.239100000000001</c:v>
                </c:pt>
                <c:pt idx="10134">
                  <c:v>10.094299999999999</c:v>
                </c:pt>
                <c:pt idx="10135">
                  <c:v>10.0533</c:v>
                </c:pt>
                <c:pt idx="10136">
                  <c:v>9.9686000000000003</c:v>
                </c:pt>
                <c:pt idx="10137">
                  <c:v>9.9253</c:v>
                </c:pt>
                <c:pt idx="10138">
                  <c:v>9.9726999999999997</c:v>
                </c:pt>
                <c:pt idx="10139">
                  <c:v>9.9726999999999997</c:v>
                </c:pt>
                <c:pt idx="10140">
                  <c:v>9.9726999999999997</c:v>
                </c:pt>
                <c:pt idx="10141">
                  <c:v>10.103200000000001</c:v>
                </c:pt>
                <c:pt idx="10142">
                  <c:v>10.108600000000001</c:v>
                </c:pt>
                <c:pt idx="10143">
                  <c:v>9.9876000000000005</c:v>
                </c:pt>
                <c:pt idx="10144">
                  <c:v>10.083300000000001</c:v>
                </c:pt>
                <c:pt idx="10145">
                  <c:v>9.8986999999999998</c:v>
                </c:pt>
                <c:pt idx="10146">
                  <c:v>9.8986999999999998</c:v>
                </c:pt>
                <c:pt idx="10147">
                  <c:v>9.8986999999999998</c:v>
                </c:pt>
                <c:pt idx="10148">
                  <c:v>9.9148999999999994</c:v>
                </c:pt>
                <c:pt idx="10149">
                  <c:v>9.9207999999999998</c:v>
                </c:pt>
                <c:pt idx="10150">
                  <c:v>9.8260000000000005</c:v>
                </c:pt>
                <c:pt idx="10151">
                  <c:v>9.7065000000000001</c:v>
                </c:pt>
                <c:pt idx="10152">
                  <c:v>9.7675999999999998</c:v>
                </c:pt>
                <c:pt idx="10153">
                  <c:v>9.7675999999999998</c:v>
                </c:pt>
                <c:pt idx="10154">
                  <c:v>9.7675999999999998</c:v>
                </c:pt>
                <c:pt idx="10155">
                  <c:v>9.8149999999999995</c:v>
                </c:pt>
                <c:pt idx="10156">
                  <c:v>9.8178000000000001</c:v>
                </c:pt>
                <c:pt idx="10157">
                  <c:v>9.8709000000000007</c:v>
                </c:pt>
                <c:pt idx="10158">
                  <c:v>9.8175000000000008</c:v>
                </c:pt>
                <c:pt idx="10159">
                  <c:v>9.8437999999999999</c:v>
                </c:pt>
                <c:pt idx="10160">
                  <c:v>9.8437999999999999</c:v>
                </c:pt>
                <c:pt idx="10161">
                  <c:v>9.8437999999999999</c:v>
                </c:pt>
                <c:pt idx="10162">
                  <c:v>9.7779999999999987</c:v>
                </c:pt>
                <c:pt idx="10163">
                  <c:v>9.9253999999999998</c:v>
                </c:pt>
                <c:pt idx="10164">
                  <c:v>10.0488</c:v>
                </c:pt>
                <c:pt idx="10165">
                  <c:v>10.0754</c:v>
                </c:pt>
                <c:pt idx="10166">
                  <c:v>10.1607</c:v>
                </c:pt>
                <c:pt idx="10167">
                  <c:v>10.1607</c:v>
                </c:pt>
                <c:pt idx="10168">
                  <c:v>10.1607</c:v>
                </c:pt>
                <c:pt idx="10169">
                  <c:v>10.1037</c:v>
                </c:pt>
                <c:pt idx="10170">
                  <c:v>10.071099999999999</c:v>
                </c:pt>
                <c:pt idx="10171">
                  <c:v>9.9844000000000008</c:v>
                </c:pt>
                <c:pt idx="10172">
                  <c:v>9.9131999999999998</c:v>
                </c:pt>
                <c:pt idx="10173">
                  <c:v>9.8765000000000001</c:v>
                </c:pt>
                <c:pt idx="10174">
                  <c:v>9.8765000000000001</c:v>
                </c:pt>
                <c:pt idx="10175">
                  <c:v>9.8765000000000001</c:v>
                </c:pt>
                <c:pt idx="10176">
                  <c:v>9.9765999999999995</c:v>
                </c:pt>
                <c:pt idx="10177">
                  <c:v>9.9369000000000014</c:v>
                </c:pt>
                <c:pt idx="10178">
                  <c:v>9.9605999999999995</c:v>
                </c:pt>
                <c:pt idx="10179">
                  <c:v>9.9272000000000009</c:v>
                </c:pt>
                <c:pt idx="10180">
                  <c:v>9.9080999999999992</c:v>
                </c:pt>
                <c:pt idx="10181">
                  <c:v>9.9080999999999992</c:v>
                </c:pt>
                <c:pt idx="10182">
                  <c:v>9.9080999999999992</c:v>
                </c:pt>
                <c:pt idx="10183">
                  <c:v>9.8588000000000005</c:v>
                </c:pt>
                <c:pt idx="10184">
                  <c:v>9.8865999999999996</c:v>
                </c:pt>
                <c:pt idx="10185">
                  <c:v>9.8990999999999989</c:v>
                </c:pt>
                <c:pt idx="10186">
                  <c:v>9.9009999999999998</c:v>
                </c:pt>
                <c:pt idx="10187">
                  <c:v>10.0435</c:v>
                </c:pt>
                <c:pt idx="10188">
                  <c:v>10.0435</c:v>
                </c:pt>
                <c:pt idx="10189">
                  <c:v>10.0435</c:v>
                </c:pt>
                <c:pt idx="10190">
                  <c:v>10.112299999999999</c:v>
                </c:pt>
                <c:pt idx="10191">
                  <c:v>10.091000000000001</c:v>
                </c:pt>
                <c:pt idx="10192">
                  <c:v>10.1197</c:v>
                </c:pt>
                <c:pt idx="10193">
                  <c:v>10.126200000000001</c:v>
                </c:pt>
                <c:pt idx="10194">
                  <c:v>10.0472</c:v>
                </c:pt>
                <c:pt idx="10195">
                  <c:v>10.0472</c:v>
                </c:pt>
                <c:pt idx="10196">
                  <c:v>10.0472</c:v>
                </c:pt>
                <c:pt idx="10197">
                  <c:v>9.8507999999999996</c:v>
                </c:pt>
                <c:pt idx="10198">
                  <c:v>9.8449000000000009</c:v>
                </c:pt>
                <c:pt idx="10199">
                  <c:v>9.8589000000000002</c:v>
                </c:pt>
                <c:pt idx="10200">
                  <c:v>9.8690999999999995</c:v>
                </c:pt>
                <c:pt idx="10201">
                  <c:v>9.8567999999999998</c:v>
                </c:pt>
                <c:pt idx="10202">
                  <c:v>9.8567999999999998</c:v>
                </c:pt>
                <c:pt idx="10203">
                  <c:v>9.8567999999999998</c:v>
                </c:pt>
                <c:pt idx="10204">
                  <c:v>9.7683999999999997</c:v>
                </c:pt>
                <c:pt idx="10205">
                  <c:v>9.6540999999999997</c:v>
                </c:pt>
                <c:pt idx="10206">
                  <c:v>9.5867000000000004</c:v>
                </c:pt>
                <c:pt idx="10207">
                  <c:v>9.4603999999999999</c:v>
                </c:pt>
                <c:pt idx="10208">
                  <c:v>9.3841000000000001</c:v>
                </c:pt>
                <c:pt idx="10209">
                  <c:v>9.3841000000000001</c:v>
                </c:pt>
                <c:pt idx="10210">
                  <c:v>9.3841000000000001</c:v>
                </c:pt>
                <c:pt idx="10211">
                  <c:v>9.2405999999999988</c:v>
                </c:pt>
                <c:pt idx="10212">
                  <c:v>9.0998000000000001</c:v>
                </c:pt>
                <c:pt idx="10213">
                  <c:v>9.1814999999999998</c:v>
                </c:pt>
                <c:pt idx="10214">
                  <c:v>9.3512000000000004</c:v>
                </c:pt>
                <c:pt idx="10215">
                  <c:v>9.4459999999999997</c:v>
                </c:pt>
                <c:pt idx="10216">
                  <c:v>9.4459999999999997</c:v>
                </c:pt>
                <c:pt idx="10217">
                  <c:v>9.4459999999999997</c:v>
                </c:pt>
                <c:pt idx="10218">
                  <c:v>9.5757000000000012</c:v>
                </c:pt>
                <c:pt idx="10219">
                  <c:v>9.5195000000000007</c:v>
                </c:pt>
                <c:pt idx="10220">
                  <c:v>9.5119000000000007</c:v>
                </c:pt>
                <c:pt idx="10221">
                  <c:v>9.5061</c:v>
                </c:pt>
                <c:pt idx="10222">
                  <c:v>9.5252999999999997</c:v>
                </c:pt>
                <c:pt idx="10223">
                  <c:v>9.5252999999999997</c:v>
                </c:pt>
                <c:pt idx="10224">
                  <c:v>9.5252999999999997</c:v>
                </c:pt>
                <c:pt idx="10225">
                  <c:v>9.5869999999999997</c:v>
                </c:pt>
                <c:pt idx="10226">
                  <c:v>9.5457999999999998</c:v>
                </c:pt>
                <c:pt idx="10227">
                  <c:v>9.5630999999999986</c:v>
                </c:pt>
                <c:pt idx="10228">
                  <c:v>9.5627999999999993</c:v>
                </c:pt>
                <c:pt idx="10229">
                  <c:v>9.5372000000000003</c:v>
                </c:pt>
                <c:pt idx="10230">
                  <c:v>9.5372000000000003</c:v>
                </c:pt>
                <c:pt idx="10231">
                  <c:v>9.5372000000000003</c:v>
                </c:pt>
                <c:pt idx="10232">
                  <c:v>9.4069000000000003</c:v>
                </c:pt>
                <c:pt idx="10233">
                  <c:v>9.3473000000000006</c:v>
                </c:pt>
                <c:pt idx="10234">
                  <c:v>9.4117999999999995</c:v>
                </c:pt>
                <c:pt idx="10235">
                  <c:v>9.5883000000000003</c:v>
                </c:pt>
                <c:pt idx="10236">
                  <c:v>9.6136999999999997</c:v>
                </c:pt>
                <c:pt idx="10237">
                  <c:v>9.6136999999999997</c:v>
                </c:pt>
                <c:pt idx="10238">
                  <c:v>9.6136999999999997</c:v>
                </c:pt>
                <c:pt idx="10239">
                  <c:v>9.555299999999999</c:v>
                </c:pt>
                <c:pt idx="10240">
                  <c:v>9.5989000000000004</c:v>
                </c:pt>
                <c:pt idx="10241">
                  <c:v>9.5572999999999997</c:v>
                </c:pt>
                <c:pt idx="10242">
                  <c:v>9.5997000000000003</c:v>
                </c:pt>
                <c:pt idx="10243">
                  <c:v>9.5746000000000002</c:v>
                </c:pt>
                <c:pt idx="10244">
                  <c:v>9.5746000000000002</c:v>
                </c:pt>
                <c:pt idx="10245">
                  <c:v>9.5746000000000002</c:v>
                </c:pt>
                <c:pt idx="10246">
                  <c:v>9.5251000000000001</c:v>
                </c:pt>
                <c:pt idx="10247">
                  <c:v>9.5727999999999991</c:v>
                </c:pt>
                <c:pt idx="10248">
                  <c:v>9.7606999999999999</c:v>
                </c:pt>
                <c:pt idx="10249">
                  <c:v>9.8353000000000002</c:v>
                </c:pt>
                <c:pt idx="10250">
                  <c:v>9.9088999999999992</c:v>
                </c:pt>
                <c:pt idx="10251">
                  <c:v>9.9088999999999992</c:v>
                </c:pt>
                <c:pt idx="10252">
                  <c:v>9.9088999999999992</c:v>
                </c:pt>
                <c:pt idx="10253">
                  <c:v>9.8871000000000002</c:v>
                </c:pt>
                <c:pt idx="10254">
                  <c:v>9.8983000000000008</c:v>
                </c:pt>
                <c:pt idx="10255">
                  <c:v>9.8464999999999989</c:v>
                </c:pt>
                <c:pt idx="10256">
                  <c:v>9.7319000000000013</c:v>
                </c:pt>
                <c:pt idx="10257">
                  <c:v>9.6160999999999994</c:v>
                </c:pt>
                <c:pt idx="10258">
                  <c:v>9.6160999999999994</c:v>
                </c:pt>
                <c:pt idx="10259">
                  <c:v>9.6160999999999994</c:v>
                </c:pt>
                <c:pt idx="10260">
                  <c:v>9.6379999999999999</c:v>
                </c:pt>
                <c:pt idx="10261">
                  <c:v>9.7650000000000006</c:v>
                </c:pt>
                <c:pt idx="10262">
                  <c:v>9.8082000000000011</c:v>
                </c:pt>
                <c:pt idx="10263">
                  <c:v>9.8221000000000007</c:v>
                </c:pt>
                <c:pt idx="10264">
                  <c:v>9.7857000000000003</c:v>
                </c:pt>
                <c:pt idx="10265">
                  <c:v>9.7857000000000003</c:v>
                </c:pt>
                <c:pt idx="10266">
                  <c:v>9.7857000000000003</c:v>
                </c:pt>
                <c:pt idx="10267">
                  <c:v>9.7283000000000008</c:v>
                </c:pt>
                <c:pt idx="10268">
                  <c:v>9.6683000000000003</c:v>
                </c:pt>
                <c:pt idx="10269">
                  <c:v>9.6120999999999999</c:v>
                </c:pt>
                <c:pt idx="10270">
                  <c:v>9.7119</c:v>
                </c:pt>
                <c:pt idx="10271">
                  <c:v>9.8665000000000003</c:v>
                </c:pt>
                <c:pt idx="10272">
                  <c:v>9.8665000000000003</c:v>
                </c:pt>
                <c:pt idx="10273">
                  <c:v>9.8665000000000003</c:v>
                </c:pt>
                <c:pt idx="10274">
                  <c:v>9.8408999999999995</c:v>
                </c:pt>
                <c:pt idx="10275">
                  <c:v>9.8312000000000008</c:v>
                </c:pt>
                <c:pt idx="10276">
                  <c:v>9.8500999999999994</c:v>
                </c:pt>
                <c:pt idx="10277">
                  <c:v>9.8506999999999998</c:v>
                </c:pt>
                <c:pt idx="10278">
                  <c:v>9.844199999999999</c:v>
                </c:pt>
                <c:pt idx="10279">
                  <c:v>9.844199999999999</c:v>
                </c:pt>
                <c:pt idx="10280">
                  <c:v>9.844199999999999</c:v>
                </c:pt>
                <c:pt idx="10281">
                  <c:v>9.8346999999999998</c:v>
                </c:pt>
                <c:pt idx="10282">
                  <c:v>9.8788999999999998</c:v>
                </c:pt>
                <c:pt idx="10283">
                  <c:v>9.927999999999999</c:v>
                </c:pt>
                <c:pt idx="10284">
                  <c:v>9.9382000000000001</c:v>
                </c:pt>
                <c:pt idx="10285">
                  <c:v>9.9027999999999992</c:v>
                </c:pt>
                <c:pt idx="10286">
                  <c:v>9.9027999999999992</c:v>
                </c:pt>
                <c:pt idx="10287">
                  <c:v>9.9027999999999992</c:v>
                </c:pt>
                <c:pt idx="10288">
                  <c:v>9.8826000000000001</c:v>
                </c:pt>
                <c:pt idx="10289">
                  <c:v>9.8620000000000001</c:v>
                </c:pt>
                <c:pt idx="10290">
                  <c:v>9.7627000000000006</c:v>
                </c:pt>
                <c:pt idx="10291">
                  <c:v>9.7457000000000011</c:v>
                </c:pt>
                <c:pt idx="10292">
                  <c:v>9.7123000000000008</c:v>
                </c:pt>
                <c:pt idx="10293">
                  <c:v>9.7123000000000008</c:v>
                </c:pt>
                <c:pt idx="10294">
                  <c:v>9.7123000000000008</c:v>
                </c:pt>
                <c:pt idx="10295">
                  <c:v>9.5922000000000001</c:v>
                </c:pt>
                <c:pt idx="10296">
                  <c:v>9.4373000000000005</c:v>
                </c:pt>
                <c:pt idx="10297">
                  <c:v>9.430299999999999</c:v>
                </c:pt>
                <c:pt idx="10298">
                  <c:v>9.485199999999999</c:v>
                </c:pt>
                <c:pt idx="10299">
                  <c:v>9.3956</c:v>
                </c:pt>
                <c:pt idx="10300">
                  <c:v>9.3956</c:v>
                </c:pt>
                <c:pt idx="10301">
                  <c:v>9.3956</c:v>
                </c:pt>
                <c:pt idx="10302">
                  <c:v>9.4057000000000013</c:v>
                </c:pt>
                <c:pt idx="10303">
                  <c:v>9.4905999999999988</c:v>
                </c:pt>
                <c:pt idx="10304">
                  <c:v>9.5672999999999995</c:v>
                </c:pt>
                <c:pt idx="10305">
                  <c:v>9.6497000000000011</c:v>
                </c:pt>
                <c:pt idx="10306">
                  <c:v>9.6952999999999996</c:v>
                </c:pt>
                <c:pt idx="10307">
                  <c:v>9.6952999999999996</c:v>
                </c:pt>
                <c:pt idx="10308">
                  <c:v>9.6952999999999996</c:v>
                </c:pt>
                <c:pt idx="10309">
                  <c:v>9.7538</c:v>
                </c:pt>
                <c:pt idx="10310">
                  <c:v>9.7825000000000006</c:v>
                </c:pt>
                <c:pt idx="10311">
                  <c:v>9.7614999999999998</c:v>
                </c:pt>
                <c:pt idx="10312">
                  <c:v>9.6246000000000009</c:v>
                </c:pt>
                <c:pt idx="10313">
                  <c:v>9.5810999999999993</c:v>
                </c:pt>
                <c:pt idx="10314">
                  <c:v>9.5810999999999993</c:v>
                </c:pt>
                <c:pt idx="10315">
                  <c:v>9.5810999999999993</c:v>
                </c:pt>
                <c:pt idx="10316">
                  <c:v>9.6890999999999998</c:v>
                </c:pt>
                <c:pt idx="10317">
                  <c:v>9.7457000000000011</c:v>
                </c:pt>
                <c:pt idx="10318">
                  <c:v>9.8292999999999999</c:v>
                </c:pt>
                <c:pt idx="10319">
                  <c:v>9.9285999999999994</c:v>
                </c:pt>
                <c:pt idx="10320">
                  <c:v>9.9432000000000009</c:v>
                </c:pt>
                <c:pt idx="10321">
                  <c:v>9.9432000000000009</c:v>
                </c:pt>
                <c:pt idx="10322">
                  <c:v>9.9432000000000009</c:v>
                </c:pt>
                <c:pt idx="10323">
                  <c:v>10.0586</c:v>
                </c:pt>
                <c:pt idx="10324">
                  <c:v>10.0626</c:v>
                </c:pt>
                <c:pt idx="10325">
                  <c:v>10.2105</c:v>
                </c:pt>
                <c:pt idx="10326">
                  <c:v>10.286300000000001</c:v>
                </c:pt>
                <c:pt idx="10327">
                  <c:v>10.345899999999999</c:v>
                </c:pt>
                <c:pt idx="10328">
                  <c:v>10.345899999999999</c:v>
                </c:pt>
                <c:pt idx="10329">
                  <c:v>10.345899999999999</c:v>
                </c:pt>
                <c:pt idx="10330">
                  <c:v>10.4146</c:v>
                </c:pt>
                <c:pt idx="10331">
                  <c:v>10.367699999999999</c:v>
                </c:pt>
                <c:pt idx="10332">
                  <c:v>10.368699999999999</c:v>
                </c:pt>
                <c:pt idx="10333">
                  <c:v>10.522500000000001</c:v>
                </c:pt>
                <c:pt idx="10334">
                  <c:v>10.4268</c:v>
                </c:pt>
                <c:pt idx="10335">
                  <c:v>10.4268</c:v>
                </c:pt>
                <c:pt idx="10336">
                  <c:v>10.4268</c:v>
                </c:pt>
                <c:pt idx="10337">
                  <c:v>10.3377</c:v>
                </c:pt>
                <c:pt idx="10338">
                  <c:v>10.4221</c:v>
                </c:pt>
                <c:pt idx="10339">
                  <c:v>10.476099999999999</c:v>
                </c:pt>
                <c:pt idx="10340">
                  <c:v>10.539100000000001</c:v>
                </c:pt>
                <c:pt idx="10341">
                  <c:v>10.605</c:v>
                </c:pt>
                <c:pt idx="10342">
                  <c:v>10.605</c:v>
                </c:pt>
                <c:pt idx="10343">
                  <c:v>10.605</c:v>
                </c:pt>
                <c:pt idx="10344">
                  <c:v>10.656199999999998</c:v>
                </c:pt>
                <c:pt idx="10345">
                  <c:v>10.6701</c:v>
                </c:pt>
                <c:pt idx="10346">
                  <c:v>10.5951</c:v>
                </c:pt>
                <c:pt idx="10347">
                  <c:v>10.4778</c:v>
                </c:pt>
                <c:pt idx="10348">
                  <c:v>10.459899999999999</c:v>
                </c:pt>
                <c:pt idx="10349">
                  <c:v>10.459899999999999</c:v>
                </c:pt>
                <c:pt idx="10350">
                  <c:v>10.459899999999999</c:v>
                </c:pt>
                <c:pt idx="10351">
                  <c:v>10.482000000000001</c:v>
                </c:pt>
                <c:pt idx="10352">
                  <c:v>10.4793</c:v>
                </c:pt>
                <c:pt idx="10353">
                  <c:v>10.404400000000001</c:v>
                </c:pt>
                <c:pt idx="10354">
                  <c:v>10.2491</c:v>
                </c:pt>
                <c:pt idx="10355">
                  <c:v>10.349400000000001</c:v>
                </c:pt>
                <c:pt idx="10356">
                  <c:v>10.349400000000001</c:v>
                </c:pt>
                <c:pt idx="10357">
                  <c:v>10.349400000000001</c:v>
                </c:pt>
                <c:pt idx="10358">
                  <c:v>10.360199999999999</c:v>
                </c:pt>
                <c:pt idx="10359">
                  <c:v>10.2903</c:v>
                </c:pt>
                <c:pt idx="10360">
                  <c:v>10.338800000000001</c:v>
                </c:pt>
                <c:pt idx="10361">
                  <c:v>10.357999999999999</c:v>
                </c:pt>
                <c:pt idx="10362">
                  <c:v>10.434000000000001</c:v>
                </c:pt>
                <c:pt idx="10363">
                  <c:v>10.434000000000001</c:v>
                </c:pt>
                <c:pt idx="10364">
                  <c:v>10.434000000000001</c:v>
                </c:pt>
                <c:pt idx="10365">
                  <c:v>10.409500000000001</c:v>
                </c:pt>
                <c:pt idx="10366">
                  <c:v>10.408900000000001</c:v>
                </c:pt>
                <c:pt idx="10367">
                  <c:v>10.360999999999999</c:v>
                </c:pt>
                <c:pt idx="10368">
                  <c:v>10.327</c:v>
                </c:pt>
                <c:pt idx="10369">
                  <c:v>10.376199999999999</c:v>
                </c:pt>
                <c:pt idx="10370">
                  <c:v>10.376199999999999</c:v>
                </c:pt>
                <c:pt idx="10371">
                  <c:v>10.376199999999999</c:v>
                </c:pt>
                <c:pt idx="10372">
                  <c:v>10.353299999999999</c:v>
                </c:pt>
                <c:pt idx="10373">
                  <c:v>10.2645</c:v>
                </c:pt>
                <c:pt idx="10374">
                  <c:v>10.190900000000001</c:v>
                </c:pt>
                <c:pt idx="10375">
                  <c:v>10.0952</c:v>
                </c:pt>
                <c:pt idx="10376">
                  <c:v>10.042200000000001</c:v>
                </c:pt>
                <c:pt idx="10377">
                  <c:v>10.042200000000001</c:v>
                </c:pt>
                <c:pt idx="10378">
                  <c:v>10.042200000000001</c:v>
                </c:pt>
                <c:pt idx="10379">
                  <c:v>10.029299999999999</c:v>
                </c:pt>
                <c:pt idx="10380">
                  <c:v>9.9986999999999995</c:v>
                </c:pt>
                <c:pt idx="10381">
                  <c:v>9.9583000000000013</c:v>
                </c:pt>
                <c:pt idx="10382">
                  <c:v>9.8804999999999996</c:v>
                </c:pt>
                <c:pt idx="10383">
                  <c:v>9.8214000000000006</c:v>
                </c:pt>
                <c:pt idx="10384">
                  <c:v>9.8214000000000006</c:v>
                </c:pt>
                <c:pt idx="10385">
                  <c:v>9.8214000000000006</c:v>
                </c:pt>
                <c:pt idx="10386">
                  <c:v>9.770900000000001</c:v>
                </c:pt>
                <c:pt idx="10387">
                  <c:v>9.7109000000000005</c:v>
                </c:pt>
                <c:pt idx="10388">
                  <c:v>9.7785000000000011</c:v>
                </c:pt>
                <c:pt idx="10389">
                  <c:v>9.7677999999999994</c:v>
                </c:pt>
                <c:pt idx="10390">
                  <c:v>9.7946000000000009</c:v>
                </c:pt>
                <c:pt idx="10391">
                  <c:v>9.7946000000000009</c:v>
                </c:pt>
                <c:pt idx="10392">
                  <c:v>9.7946000000000009</c:v>
                </c:pt>
                <c:pt idx="10393">
                  <c:v>9.7050999999999998</c:v>
                </c:pt>
                <c:pt idx="10394">
                  <c:v>9.6533999999999995</c:v>
                </c:pt>
                <c:pt idx="10395">
                  <c:v>9.6939999999999991</c:v>
                </c:pt>
                <c:pt idx="10396">
                  <c:v>9.7760999999999996</c:v>
                </c:pt>
                <c:pt idx="10397">
                  <c:v>9.7455999999999996</c:v>
                </c:pt>
                <c:pt idx="10398">
                  <c:v>9.7455999999999996</c:v>
                </c:pt>
                <c:pt idx="10399">
                  <c:v>9.7455999999999996</c:v>
                </c:pt>
                <c:pt idx="10400">
                  <c:v>9.8729999999999993</c:v>
                </c:pt>
                <c:pt idx="10401">
                  <c:v>9.906699999999999</c:v>
                </c:pt>
                <c:pt idx="10402">
                  <c:v>9.9330999999999996</c:v>
                </c:pt>
                <c:pt idx="10403">
                  <c:v>9.8818000000000001</c:v>
                </c:pt>
                <c:pt idx="10404">
                  <c:v>9.8063000000000002</c:v>
                </c:pt>
                <c:pt idx="10405">
                  <c:v>9.8063000000000002</c:v>
                </c:pt>
                <c:pt idx="10406">
                  <c:v>9.8063000000000002</c:v>
                </c:pt>
                <c:pt idx="10407">
                  <c:v>9.594199999999999</c:v>
                </c:pt>
                <c:pt idx="10408">
                  <c:v>9.7225000000000001</c:v>
                </c:pt>
                <c:pt idx="10409">
                  <c:v>9.7190999999999992</c:v>
                </c:pt>
                <c:pt idx="10410">
                  <c:v>9.7147000000000006</c:v>
                </c:pt>
                <c:pt idx="10411">
                  <c:v>9.6430999999999987</c:v>
                </c:pt>
                <c:pt idx="10412">
                  <c:v>9.6430999999999987</c:v>
                </c:pt>
                <c:pt idx="10413">
                  <c:v>9.6430999999999987</c:v>
                </c:pt>
                <c:pt idx="10414">
                  <c:v>9.4344000000000001</c:v>
                </c:pt>
                <c:pt idx="10415">
                  <c:v>9.3025000000000002</c:v>
                </c:pt>
                <c:pt idx="10416">
                  <c:v>9.0457000000000001</c:v>
                </c:pt>
                <c:pt idx="10417">
                  <c:v>9.1977999999999991</c:v>
                </c:pt>
                <c:pt idx="10418">
                  <c:v>9.3285</c:v>
                </c:pt>
                <c:pt idx="10419">
                  <c:v>9.3285</c:v>
                </c:pt>
                <c:pt idx="10420">
                  <c:v>9.3285</c:v>
                </c:pt>
                <c:pt idx="10421">
                  <c:v>9.4300999999999995</c:v>
                </c:pt>
                <c:pt idx="10422">
                  <c:v>9.4083000000000006</c:v>
                </c:pt>
                <c:pt idx="10423">
                  <c:v>9.3797999999999995</c:v>
                </c:pt>
                <c:pt idx="10424">
                  <c:v>9.4169</c:v>
                </c:pt>
                <c:pt idx="10425">
                  <c:v>9.4168000000000003</c:v>
                </c:pt>
                <c:pt idx="10426">
                  <c:v>9.4168000000000003</c:v>
                </c:pt>
                <c:pt idx="10427">
                  <c:v>9.4168000000000003</c:v>
                </c:pt>
                <c:pt idx="10428">
                  <c:v>9.3544999999999998</c:v>
                </c:pt>
                <c:pt idx="10429">
                  <c:v>9.3980999999999995</c:v>
                </c:pt>
                <c:pt idx="10430">
                  <c:v>9.311399999999999</c:v>
                </c:pt>
                <c:pt idx="10431">
                  <c:v>9.2355999999999998</c:v>
                </c:pt>
                <c:pt idx="10432">
                  <c:v>9.1039999999999992</c:v>
                </c:pt>
                <c:pt idx="10433">
                  <c:v>9.1039999999999992</c:v>
                </c:pt>
                <c:pt idx="10434">
                  <c:v>9.1039999999999992</c:v>
                </c:pt>
                <c:pt idx="10435">
                  <c:v>8.9260000000000002</c:v>
                </c:pt>
                <c:pt idx="10436">
                  <c:v>8.9123999999999999</c:v>
                </c:pt>
                <c:pt idx="10437">
                  <c:v>9.0012000000000008</c:v>
                </c:pt>
                <c:pt idx="10438">
                  <c:v>8.9406999999999996</c:v>
                </c:pt>
                <c:pt idx="10439">
                  <c:v>9.0167999999999999</c:v>
                </c:pt>
                <c:pt idx="10440">
                  <c:v>9.0167999999999999</c:v>
                </c:pt>
                <c:pt idx="10441">
                  <c:v>9.0167999999999999</c:v>
                </c:pt>
                <c:pt idx="10442">
                  <c:v>8.9085000000000001</c:v>
                </c:pt>
                <c:pt idx="10443">
                  <c:v>8.9311000000000007</c:v>
                </c:pt>
                <c:pt idx="10444">
                  <c:v>8.9195000000000011</c:v>
                </c:pt>
                <c:pt idx="10445">
                  <c:v>8.8492999999999995</c:v>
                </c:pt>
                <c:pt idx="10446">
                  <c:v>8.8506999999999998</c:v>
                </c:pt>
                <c:pt idx="10447">
                  <c:v>8.8506999999999998</c:v>
                </c:pt>
                <c:pt idx="10448">
                  <c:v>8.8506999999999998</c:v>
                </c:pt>
                <c:pt idx="10449">
                  <c:v>8.8770000000000007</c:v>
                </c:pt>
                <c:pt idx="10450">
                  <c:v>8.7827000000000002</c:v>
                </c:pt>
                <c:pt idx="10451">
                  <c:v>8.6171000000000006</c:v>
                </c:pt>
                <c:pt idx="10452">
                  <c:v>8.6479999999999997</c:v>
                </c:pt>
                <c:pt idx="10453">
                  <c:v>8.638300000000001</c:v>
                </c:pt>
                <c:pt idx="10454">
                  <c:v>8.638300000000001</c:v>
                </c:pt>
                <c:pt idx="10455">
                  <c:v>8.638300000000001</c:v>
                </c:pt>
                <c:pt idx="10456">
                  <c:v>8.5471000000000004</c:v>
                </c:pt>
                <c:pt idx="10457">
                  <c:v>8.4811999999999994</c:v>
                </c:pt>
                <c:pt idx="10458">
                  <c:v>8.4050999999999991</c:v>
                </c:pt>
                <c:pt idx="10459">
                  <c:v>8.3027999999999995</c:v>
                </c:pt>
                <c:pt idx="10460">
                  <c:v>8.1237999999999992</c:v>
                </c:pt>
                <c:pt idx="10461">
                  <c:v>8.1237999999999992</c:v>
                </c:pt>
                <c:pt idx="10462">
                  <c:v>8.1237999999999992</c:v>
                </c:pt>
                <c:pt idx="10463">
                  <c:v>7.7176999999999998</c:v>
                </c:pt>
                <c:pt idx="10464">
                  <c:v>7.8853999999999997</c:v>
                </c:pt>
                <c:pt idx="10465">
                  <c:v>7.8729999999999993</c:v>
                </c:pt>
                <c:pt idx="10466">
                  <c:v>8.1308000000000007</c:v>
                </c:pt>
                <c:pt idx="10467">
                  <c:v>8.2025000000000006</c:v>
                </c:pt>
                <c:pt idx="10468">
                  <c:v>8.2025000000000006</c:v>
                </c:pt>
                <c:pt idx="10469">
                  <c:v>8.2025000000000006</c:v>
                </c:pt>
                <c:pt idx="10470">
                  <c:v>8.1873000000000005</c:v>
                </c:pt>
                <c:pt idx="10471">
                  <c:v>8.0111000000000008</c:v>
                </c:pt>
                <c:pt idx="10472">
                  <c:v>7.9667999999999992</c:v>
                </c:pt>
                <c:pt idx="10473">
                  <c:v>8.014800000000001</c:v>
                </c:pt>
                <c:pt idx="10474">
                  <c:v>7.8859000000000004</c:v>
                </c:pt>
                <c:pt idx="10475">
                  <c:v>7.8859000000000004</c:v>
                </c:pt>
                <c:pt idx="10476">
                  <c:v>7.8859000000000004</c:v>
                </c:pt>
                <c:pt idx="10477">
                  <c:v>7.7817999999999996</c:v>
                </c:pt>
                <c:pt idx="10478">
                  <c:v>7.9057000000000004</c:v>
                </c:pt>
                <c:pt idx="10479">
                  <c:v>8.0951000000000004</c:v>
                </c:pt>
                <c:pt idx="10480">
                  <c:v>8.041599999999999</c:v>
                </c:pt>
                <c:pt idx="10481">
                  <c:v>8.0249000000000006</c:v>
                </c:pt>
                <c:pt idx="10482">
                  <c:v>8.0249000000000006</c:v>
                </c:pt>
                <c:pt idx="10483">
                  <c:v>8.0249000000000006</c:v>
                </c:pt>
                <c:pt idx="10484">
                  <c:v>8.0765999999999991</c:v>
                </c:pt>
                <c:pt idx="10485">
                  <c:v>8.0678000000000001</c:v>
                </c:pt>
                <c:pt idx="10486">
                  <c:v>8.2271000000000001</c:v>
                </c:pt>
                <c:pt idx="10487">
                  <c:v>8.2750000000000004</c:v>
                </c:pt>
                <c:pt idx="10488">
                  <c:v>8.2986000000000004</c:v>
                </c:pt>
                <c:pt idx="10489">
                  <c:v>8.2986000000000004</c:v>
                </c:pt>
                <c:pt idx="10490">
                  <c:v>8.2986000000000004</c:v>
                </c:pt>
                <c:pt idx="10491">
                  <c:v>8.1562999999999999</c:v>
                </c:pt>
                <c:pt idx="10492">
                  <c:v>8.0823</c:v>
                </c:pt>
                <c:pt idx="10493">
                  <c:v>7.9178999999999995</c:v>
                </c:pt>
                <c:pt idx="10494">
                  <c:v>7.8567999999999998</c:v>
                </c:pt>
                <c:pt idx="10495">
                  <c:v>7.8914999999999997</c:v>
                </c:pt>
                <c:pt idx="10496">
                  <c:v>7.8914999999999997</c:v>
                </c:pt>
                <c:pt idx="10497">
                  <c:v>7.8914999999999997</c:v>
                </c:pt>
                <c:pt idx="10498">
                  <c:v>7.8157000000000005</c:v>
                </c:pt>
                <c:pt idx="10499">
                  <c:v>7.7635000000000005</c:v>
                </c:pt>
                <c:pt idx="10500">
                  <c:v>7.9204999999999997</c:v>
                </c:pt>
                <c:pt idx="10501">
                  <c:v>7.9760999999999997</c:v>
                </c:pt>
                <c:pt idx="10502">
                  <c:v>8.0410000000000004</c:v>
                </c:pt>
                <c:pt idx="10503">
                  <c:v>8.0410000000000004</c:v>
                </c:pt>
                <c:pt idx="10504">
                  <c:v>8.0410000000000004</c:v>
                </c:pt>
                <c:pt idx="10505">
                  <c:v>8.2126000000000001</c:v>
                </c:pt>
                <c:pt idx="10506">
                  <c:v>8.2867999999999995</c:v>
                </c:pt>
                <c:pt idx="10507">
                  <c:v>8.5077999999999996</c:v>
                </c:pt>
                <c:pt idx="10508">
                  <c:v>8.4837000000000007</c:v>
                </c:pt>
                <c:pt idx="10509">
                  <c:v>8.5932000000000013</c:v>
                </c:pt>
                <c:pt idx="10510">
                  <c:v>8.5932000000000013</c:v>
                </c:pt>
                <c:pt idx="10511">
                  <c:v>8.5932000000000013</c:v>
                </c:pt>
                <c:pt idx="10512">
                  <c:v>8.6523000000000003</c:v>
                </c:pt>
                <c:pt idx="10513">
                  <c:v>8.5428999999999995</c:v>
                </c:pt>
                <c:pt idx="10514">
                  <c:v>8.4939999999999998</c:v>
                </c:pt>
                <c:pt idx="10515">
                  <c:v>8.6472999999999995</c:v>
                </c:pt>
                <c:pt idx="10516">
                  <c:v>8.6527999999999992</c:v>
                </c:pt>
                <c:pt idx="10517">
                  <c:v>8.6527999999999992</c:v>
                </c:pt>
                <c:pt idx="10518">
                  <c:v>8.6527999999999992</c:v>
                </c:pt>
                <c:pt idx="10519">
                  <c:v>8.6724999999999994</c:v>
                </c:pt>
                <c:pt idx="10520">
                  <c:v>8.6447000000000003</c:v>
                </c:pt>
                <c:pt idx="10521">
                  <c:v>8.5910000000000011</c:v>
                </c:pt>
                <c:pt idx="10522">
                  <c:v>8.5816999999999997</c:v>
                </c:pt>
                <c:pt idx="10523">
                  <c:v>8.6855999999999991</c:v>
                </c:pt>
                <c:pt idx="10524">
                  <c:v>8.6855999999999991</c:v>
                </c:pt>
                <c:pt idx="10525">
                  <c:v>8.6855999999999991</c:v>
                </c:pt>
                <c:pt idx="10526">
                  <c:v>8.676499999999999</c:v>
                </c:pt>
                <c:pt idx="10527">
                  <c:v>8.6271000000000004</c:v>
                </c:pt>
                <c:pt idx="10528">
                  <c:v>8.6029999999999998</c:v>
                </c:pt>
                <c:pt idx="10529">
                  <c:v>8.4613999999999994</c:v>
                </c:pt>
                <c:pt idx="10530">
                  <c:v>8.4784000000000006</c:v>
                </c:pt>
                <c:pt idx="10531">
                  <c:v>8.4784000000000006</c:v>
                </c:pt>
                <c:pt idx="10532">
                  <c:v>8.4784000000000006</c:v>
                </c:pt>
                <c:pt idx="10533">
                  <c:v>8.5023</c:v>
                </c:pt>
                <c:pt idx="10534">
                  <c:v>8.6076999999999995</c:v>
                </c:pt>
                <c:pt idx="10535">
                  <c:v>8.6815999999999995</c:v>
                </c:pt>
                <c:pt idx="10536">
                  <c:v>8.6413999999999991</c:v>
                </c:pt>
                <c:pt idx="10537">
                  <c:v>8.5247000000000011</c:v>
                </c:pt>
                <c:pt idx="10538">
                  <c:v>8.5247000000000011</c:v>
                </c:pt>
                <c:pt idx="10539">
                  <c:v>8.5247000000000011</c:v>
                </c:pt>
                <c:pt idx="10540">
                  <c:v>8.4357000000000006</c:v>
                </c:pt>
                <c:pt idx="10541">
                  <c:v>8.3338999999999999</c:v>
                </c:pt>
                <c:pt idx="10542">
                  <c:v>8.3338000000000001</c:v>
                </c:pt>
                <c:pt idx="10543">
                  <c:v>8.3374000000000006</c:v>
                </c:pt>
                <c:pt idx="10544">
                  <c:v>8.2111999999999998</c:v>
                </c:pt>
                <c:pt idx="10545">
                  <c:v>8.2111999999999998</c:v>
                </c:pt>
                <c:pt idx="10546">
                  <c:v>8.2111999999999998</c:v>
                </c:pt>
                <c:pt idx="10547">
                  <c:v>8.1338000000000008</c:v>
                </c:pt>
                <c:pt idx="10548">
                  <c:v>8.2408999999999999</c:v>
                </c:pt>
                <c:pt idx="10549">
                  <c:v>8.2284000000000006</c:v>
                </c:pt>
                <c:pt idx="10550">
                  <c:v>8.3713999999999995</c:v>
                </c:pt>
                <c:pt idx="10551">
                  <c:v>8.434800000000001</c:v>
                </c:pt>
                <c:pt idx="10552">
                  <c:v>8.434800000000001</c:v>
                </c:pt>
                <c:pt idx="10553">
                  <c:v>8.434800000000001</c:v>
                </c:pt>
                <c:pt idx="10554">
                  <c:v>8.4110999999999994</c:v>
                </c:pt>
                <c:pt idx="10555">
                  <c:v>8.3929999999999989</c:v>
                </c:pt>
                <c:pt idx="10556">
                  <c:v>8.3614999999999995</c:v>
                </c:pt>
                <c:pt idx="10557">
                  <c:v>8.3809000000000005</c:v>
                </c:pt>
                <c:pt idx="10558">
                  <c:v>8.2636000000000003</c:v>
                </c:pt>
                <c:pt idx="10559">
                  <c:v>8.2636000000000003</c:v>
                </c:pt>
                <c:pt idx="10560">
                  <c:v>8.2636000000000003</c:v>
                </c:pt>
                <c:pt idx="10561">
                  <c:v>8.1429999999999989</c:v>
                </c:pt>
                <c:pt idx="10562">
                  <c:v>8.2547999999999995</c:v>
                </c:pt>
                <c:pt idx="10563">
                  <c:v>8.2178000000000004</c:v>
                </c:pt>
                <c:pt idx="10564">
                  <c:v>8.1925000000000008</c:v>
                </c:pt>
                <c:pt idx="10565">
                  <c:v>8.1227</c:v>
                </c:pt>
                <c:pt idx="10566">
                  <c:v>8.1227</c:v>
                </c:pt>
                <c:pt idx="10567">
                  <c:v>8.1227</c:v>
                </c:pt>
                <c:pt idx="10568">
                  <c:v>8.0778999999999996</c:v>
                </c:pt>
                <c:pt idx="10569">
                  <c:v>7.9546000000000001</c:v>
                </c:pt>
                <c:pt idx="10570">
                  <c:v>7.9523000000000001</c:v>
                </c:pt>
                <c:pt idx="10571">
                  <c:v>7.8902000000000001</c:v>
                </c:pt>
                <c:pt idx="10572">
                  <c:v>7.7355999999999998</c:v>
                </c:pt>
                <c:pt idx="10573">
                  <c:v>7.7355999999999998</c:v>
                </c:pt>
                <c:pt idx="10574">
                  <c:v>7.7355999999999998</c:v>
                </c:pt>
                <c:pt idx="10575">
                  <c:v>7.7122000000000002</c:v>
                </c:pt>
                <c:pt idx="10576">
                  <c:v>7.7940999999999994</c:v>
                </c:pt>
                <c:pt idx="10577">
                  <c:v>7.9034000000000004</c:v>
                </c:pt>
                <c:pt idx="10578">
                  <c:v>7.9859</c:v>
                </c:pt>
                <c:pt idx="10579">
                  <c:v>7.8971</c:v>
                </c:pt>
                <c:pt idx="10580">
                  <c:v>7.8971</c:v>
                </c:pt>
                <c:pt idx="10581">
                  <c:v>7.8971</c:v>
                </c:pt>
                <c:pt idx="10582">
                  <c:v>7.9142999999999999</c:v>
                </c:pt>
                <c:pt idx="10583">
                  <c:v>7.9461000000000004</c:v>
                </c:pt>
                <c:pt idx="10584">
                  <c:v>8.0312999999999999</c:v>
                </c:pt>
                <c:pt idx="10585">
                  <c:v>8.0405999999999995</c:v>
                </c:pt>
                <c:pt idx="10586">
                  <c:v>8.0428999999999995</c:v>
                </c:pt>
                <c:pt idx="10587">
                  <c:v>8.0428999999999995</c:v>
                </c:pt>
                <c:pt idx="10588">
                  <c:v>8.0428999999999995</c:v>
                </c:pt>
                <c:pt idx="10589">
                  <c:v>8.0031999999999996</c:v>
                </c:pt>
                <c:pt idx="10590">
                  <c:v>7.9969000000000001</c:v>
                </c:pt>
                <c:pt idx="10591">
                  <c:v>7.9146999999999998</c:v>
                </c:pt>
                <c:pt idx="10592">
                  <c:v>7.9413999999999998</c:v>
                </c:pt>
                <c:pt idx="10593">
                  <c:v>7.9420999999999999</c:v>
                </c:pt>
                <c:pt idx="10594">
                  <c:v>7.9420999999999999</c:v>
                </c:pt>
                <c:pt idx="10595">
                  <c:v>7.9420999999999999</c:v>
                </c:pt>
                <c:pt idx="10596">
                  <c:v>7.6776999999999997</c:v>
                </c:pt>
                <c:pt idx="10597">
                  <c:v>7.6846000000000005</c:v>
                </c:pt>
                <c:pt idx="10598">
                  <c:v>7.5980999999999996</c:v>
                </c:pt>
                <c:pt idx="10599">
                  <c:v>7.3886000000000003</c:v>
                </c:pt>
                <c:pt idx="10600">
                  <c:v>7.4007000000000005</c:v>
                </c:pt>
                <c:pt idx="10601">
                  <c:v>7.4007000000000005</c:v>
                </c:pt>
                <c:pt idx="10602">
                  <c:v>7.4007000000000005</c:v>
                </c:pt>
                <c:pt idx="10603">
                  <c:v>7.2336</c:v>
                </c:pt>
                <c:pt idx="10604">
                  <c:v>7.2321</c:v>
                </c:pt>
                <c:pt idx="10605">
                  <c:v>7.2955999999999994</c:v>
                </c:pt>
                <c:pt idx="10606">
                  <c:v>7.2314999999999996</c:v>
                </c:pt>
                <c:pt idx="10607">
                  <c:v>7.0919000000000008</c:v>
                </c:pt>
                <c:pt idx="10608">
                  <c:v>7.0919000000000008</c:v>
                </c:pt>
                <c:pt idx="10609">
                  <c:v>7.0919000000000008</c:v>
                </c:pt>
                <c:pt idx="10610">
                  <c:v>7.0340999999999996</c:v>
                </c:pt>
                <c:pt idx="10611">
                  <c:v>7.1436999999999999</c:v>
                </c:pt>
                <c:pt idx="10612">
                  <c:v>6.9276</c:v>
                </c:pt>
                <c:pt idx="10613">
                  <c:v>6.8852000000000002</c:v>
                </c:pt>
                <c:pt idx="10614">
                  <c:v>7.1065999999999994</c:v>
                </c:pt>
                <c:pt idx="10615">
                  <c:v>7.1065999999999994</c:v>
                </c:pt>
                <c:pt idx="10616">
                  <c:v>7.1065999999999994</c:v>
                </c:pt>
                <c:pt idx="10617">
                  <c:v>7.1608000000000001</c:v>
                </c:pt>
                <c:pt idx="10618">
                  <c:v>7.0833000000000004</c:v>
                </c:pt>
                <c:pt idx="10619">
                  <c:v>7.1598000000000006</c:v>
                </c:pt>
                <c:pt idx="10620">
                  <c:v>7.2223000000000006</c:v>
                </c:pt>
                <c:pt idx="10621">
                  <c:v>7.4237000000000002</c:v>
                </c:pt>
                <c:pt idx="10622">
                  <c:v>7.4237000000000002</c:v>
                </c:pt>
                <c:pt idx="10623">
                  <c:v>7.4237000000000002</c:v>
                </c:pt>
                <c:pt idx="10624">
                  <c:v>7.4274000000000004</c:v>
                </c:pt>
                <c:pt idx="10625">
                  <c:v>7.2871000000000006</c:v>
                </c:pt>
                <c:pt idx="10626">
                  <c:v>7.2164999999999999</c:v>
                </c:pt>
                <c:pt idx="10627">
                  <c:v>7.3954999999999993</c:v>
                </c:pt>
                <c:pt idx="10628">
                  <c:v>7.3961000000000006</c:v>
                </c:pt>
                <c:pt idx="10629">
                  <c:v>7.3961000000000006</c:v>
                </c:pt>
                <c:pt idx="10630">
                  <c:v>7.3961000000000006</c:v>
                </c:pt>
                <c:pt idx="10631">
                  <c:v>7.3413000000000004</c:v>
                </c:pt>
                <c:pt idx="10632">
                  <c:v>7.2988</c:v>
                </c:pt>
                <c:pt idx="10633">
                  <c:v>7.3058000000000005</c:v>
                </c:pt>
                <c:pt idx="10634">
                  <c:v>7.1303999999999998</c:v>
                </c:pt>
                <c:pt idx="10635">
                  <c:v>7.1124000000000001</c:v>
                </c:pt>
                <c:pt idx="10636">
                  <c:v>7.1124000000000001</c:v>
                </c:pt>
                <c:pt idx="10637">
                  <c:v>7.1124000000000001</c:v>
                </c:pt>
                <c:pt idx="10638">
                  <c:v>7.2686000000000002</c:v>
                </c:pt>
                <c:pt idx="10639">
                  <c:v>7.3140000000000001</c:v>
                </c:pt>
                <c:pt idx="10640">
                  <c:v>7.3578000000000001</c:v>
                </c:pt>
                <c:pt idx="10641">
                  <c:v>7.4623999999999997</c:v>
                </c:pt>
                <c:pt idx="10642">
                  <c:v>7.4098000000000006</c:v>
                </c:pt>
                <c:pt idx="10643">
                  <c:v>7.4098000000000006</c:v>
                </c:pt>
                <c:pt idx="10644">
                  <c:v>7.4098000000000006</c:v>
                </c:pt>
                <c:pt idx="10645">
                  <c:v>7.4941999999999993</c:v>
                </c:pt>
                <c:pt idx="10646">
                  <c:v>7.4475999999999996</c:v>
                </c:pt>
                <c:pt idx="10647">
                  <c:v>7.3652999999999995</c:v>
                </c:pt>
                <c:pt idx="10648">
                  <c:v>7.3535000000000004</c:v>
                </c:pt>
                <c:pt idx="10649">
                  <c:v>7.4001999999999999</c:v>
                </c:pt>
                <c:pt idx="10650">
                  <c:v>7.4001999999999999</c:v>
                </c:pt>
                <c:pt idx="10651">
                  <c:v>7.4001999999999999</c:v>
                </c:pt>
                <c:pt idx="10652">
                  <c:v>7.4033000000000007</c:v>
                </c:pt>
                <c:pt idx="10653">
                  <c:v>7.5291999999999994</c:v>
                </c:pt>
                <c:pt idx="10654">
                  <c:v>7.6909999999999998</c:v>
                </c:pt>
                <c:pt idx="10655">
                  <c:v>7.8019000000000007</c:v>
                </c:pt>
                <c:pt idx="10656">
                  <c:v>7.9097</c:v>
                </c:pt>
                <c:pt idx="10657">
                  <c:v>7.9097</c:v>
                </c:pt>
                <c:pt idx="10658">
                  <c:v>7.9097</c:v>
                </c:pt>
                <c:pt idx="10659">
                  <c:v>7.9517999999999995</c:v>
                </c:pt>
                <c:pt idx="10660">
                  <c:v>7.8809000000000005</c:v>
                </c:pt>
                <c:pt idx="10661">
                  <c:v>7.8769000000000009</c:v>
                </c:pt>
                <c:pt idx="10662">
                  <c:v>7.9074</c:v>
                </c:pt>
                <c:pt idx="10663">
                  <c:v>8.0091000000000001</c:v>
                </c:pt>
                <c:pt idx="10664">
                  <c:v>8.0091000000000001</c:v>
                </c:pt>
                <c:pt idx="10665">
                  <c:v>8.0091000000000001</c:v>
                </c:pt>
                <c:pt idx="10666">
                  <c:v>8.0345000000000013</c:v>
                </c:pt>
                <c:pt idx="10667">
                  <c:v>7.9067999999999996</c:v>
                </c:pt>
                <c:pt idx="10668">
                  <c:v>7.9117999999999995</c:v>
                </c:pt>
                <c:pt idx="10669">
                  <c:v>8.1690000000000005</c:v>
                </c:pt>
                <c:pt idx="10670">
                  <c:v>8.2675000000000001</c:v>
                </c:pt>
                <c:pt idx="10671">
                  <c:v>8.2675000000000001</c:v>
                </c:pt>
                <c:pt idx="10672">
                  <c:v>8.2675000000000001</c:v>
                </c:pt>
                <c:pt idx="10673">
                  <c:v>8.2905999999999995</c:v>
                </c:pt>
                <c:pt idx="10674">
                  <c:v>8.3050999999999995</c:v>
                </c:pt>
                <c:pt idx="10675">
                  <c:v>8.2171000000000003</c:v>
                </c:pt>
                <c:pt idx="10676">
                  <c:v>8.1361000000000008</c:v>
                </c:pt>
                <c:pt idx="10677">
                  <c:v>8.1232000000000006</c:v>
                </c:pt>
                <c:pt idx="10678">
                  <c:v>8.1232000000000006</c:v>
                </c:pt>
                <c:pt idx="10679">
                  <c:v>8.1232000000000006</c:v>
                </c:pt>
                <c:pt idx="10680">
                  <c:v>8.1303999999999998</c:v>
                </c:pt>
                <c:pt idx="10681">
                  <c:v>8.1483000000000008</c:v>
                </c:pt>
                <c:pt idx="10682">
                  <c:v>8.3398000000000003</c:v>
                </c:pt>
                <c:pt idx="10683">
                  <c:v>8.3680000000000003</c:v>
                </c:pt>
                <c:pt idx="10684">
                  <c:v>8.2619000000000007</c:v>
                </c:pt>
                <c:pt idx="10685">
                  <c:v>8.2619000000000007</c:v>
                </c:pt>
                <c:pt idx="10686">
                  <c:v>8.2619000000000007</c:v>
                </c:pt>
                <c:pt idx="10687">
                  <c:v>8.2677999999999994</c:v>
                </c:pt>
                <c:pt idx="10688">
                  <c:v>8.1296999999999997</c:v>
                </c:pt>
                <c:pt idx="10689">
                  <c:v>8.0902999999999992</c:v>
                </c:pt>
                <c:pt idx="10690">
                  <c:v>8.0929000000000002</c:v>
                </c:pt>
                <c:pt idx="10691">
                  <c:v>8.1682000000000006</c:v>
                </c:pt>
                <c:pt idx="10692">
                  <c:v>8.1682000000000006</c:v>
                </c:pt>
                <c:pt idx="10693">
                  <c:v>8.1682000000000006</c:v>
                </c:pt>
                <c:pt idx="10694">
                  <c:v>8.2401</c:v>
                </c:pt>
                <c:pt idx="10695">
                  <c:v>8.3087999999999997</c:v>
                </c:pt>
                <c:pt idx="10696">
                  <c:v>8.4414999999999996</c:v>
                </c:pt>
                <c:pt idx="10697">
                  <c:v>8.4545000000000012</c:v>
                </c:pt>
                <c:pt idx="10698">
                  <c:v>8.4670000000000005</c:v>
                </c:pt>
                <c:pt idx="10699">
                  <c:v>8.4670000000000005</c:v>
                </c:pt>
                <c:pt idx="10700">
                  <c:v>8.4670000000000005</c:v>
                </c:pt>
                <c:pt idx="10701">
                  <c:v>8.4367999999999999</c:v>
                </c:pt>
                <c:pt idx="10702">
                  <c:v>8.5273000000000003</c:v>
                </c:pt>
                <c:pt idx="10703">
                  <c:v>8.4945000000000004</c:v>
                </c:pt>
                <c:pt idx="10704">
                  <c:v>8.536900000000001</c:v>
                </c:pt>
                <c:pt idx="10705">
                  <c:v>8.4520999999999997</c:v>
                </c:pt>
                <c:pt idx="10706">
                  <c:v>8.4520999999999997</c:v>
                </c:pt>
                <c:pt idx="10707">
                  <c:v>8.4520999999999997</c:v>
                </c:pt>
                <c:pt idx="10708">
                  <c:v>8.3920000000000012</c:v>
                </c:pt>
                <c:pt idx="10709">
                  <c:v>8.4262999999999995</c:v>
                </c:pt>
                <c:pt idx="10710">
                  <c:v>8.4316999999999993</c:v>
                </c:pt>
                <c:pt idx="10711">
                  <c:v>8.4405999999999999</c:v>
                </c:pt>
                <c:pt idx="10712">
                  <c:v>8.4019000000000013</c:v>
                </c:pt>
                <c:pt idx="10713">
                  <c:v>8.4019000000000013</c:v>
                </c:pt>
                <c:pt idx="10714">
                  <c:v>8.4019000000000013</c:v>
                </c:pt>
                <c:pt idx="10715">
                  <c:v>8.3557000000000006</c:v>
                </c:pt>
                <c:pt idx="10716">
                  <c:v>8.2109000000000005</c:v>
                </c:pt>
                <c:pt idx="10717">
                  <c:v>8.1351999999999993</c:v>
                </c:pt>
                <c:pt idx="10718">
                  <c:v>8.0945999999999998</c:v>
                </c:pt>
                <c:pt idx="10719">
                  <c:v>8.0533999999999999</c:v>
                </c:pt>
                <c:pt idx="10720">
                  <c:v>8.0533999999999999</c:v>
                </c:pt>
                <c:pt idx="10721">
                  <c:v>8.0533999999999999</c:v>
                </c:pt>
                <c:pt idx="10722">
                  <c:v>8.0091000000000001</c:v>
                </c:pt>
                <c:pt idx="10723">
                  <c:v>8.0690999999999988</c:v>
                </c:pt>
                <c:pt idx="10724">
                  <c:v>8.0797000000000008</c:v>
                </c:pt>
                <c:pt idx="10725">
                  <c:v>8.0667999999999989</c:v>
                </c:pt>
                <c:pt idx="10726">
                  <c:v>7.9607000000000001</c:v>
                </c:pt>
                <c:pt idx="10727">
                  <c:v>7.9607000000000001</c:v>
                </c:pt>
                <c:pt idx="10728">
                  <c:v>7.9607000000000001</c:v>
                </c:pt>
                <c:pt idx="10729">
                  <c:v>7.9742999999999995</c:v>
                </c:pt>
                <c:pt idx="10730">
                  <c:v>8.0163999999999991</c:v>
                </c:pt>
                <c:pt idx="10731">
                  <c:v>7.9422000000000006</c:v>
                </c:pt>
                <c:pt idx="10732">
                  <c:v>7.8184000000000005</c:v>
                </c:pt>
                <c:pt idx="10733">
                  <c:v>7.8525999999999998</c:v>
                </c:pt>
                <c:pt idx="10734">
                  <c:v>7.8525999999999998</c:v>
                </c:pt>
                <c:pt idx="10735">
                  <c:v>7.8525999999999998</c:v>
                </c:pt>
                <c:pt idx="10736">
                  <c:v>7.8889999999999993</c:v>
                </c:pt>
                <c:pt idx="10737">
                  <c:v>7.8799000000000001</c:v>
                </c:pt>
                <c:pt idx="10738">
                  <c:v>7.9967999999999995</c:v>
                </c:pt>
                <c:pt idx="10739">
                  <c:v>8.0292999999999992</c:v>
                </c:pt>
                <c:pt idx="10740">
                  <c:v>8.0829000000000004</c:v>
                </c:pt>
                <c:pt idx="10741">
                  <c:v>8.0829000000000004</c:v>
                </c:pt>
                <c:pt idx="10742">
                  <c:v>8.0829000000000004</c:v>
                </c:pt>
                <c:pt idx="10743">
                  <c:v>8.0765999999999991</c:v>
                </c:pt>
                <c:pt idx="10744">
                  <c:v>8.0745000000000005</c:v>
                </c:pt>
                <c:pt idx="10745">
                  <c:v>8.0722000000000005</c:v>
                </c:pt>
                <c:pt idx="10746">
                  <c:v>8.0934000000000008</c:v>
                </c:pt>
                <c:pt idx="10747">
                  <c:v>8.1617999999999995</c:v>
                </c:pt>
                <c:pt idx="10748">
                  <c:v>8.1617999999999995</c:v>
                </c:pt>
                <c:pt idx="10749">
                  <c:v>8.1617999999999995</c:v>
                </c:pt>
                <c:pt idx="10750">
                  <c:v>8.2325999999999997</c:v>
                </c:pt>
                <c:pt idx="10751">
                  <c:v>8.359</c:v>
                </c:pt>
                <c:pt idx="10752">
                  <c:v>8.4238</c:v>
                </c:pt>
                <c:pt idx="10753">
                  <c:v>8.3703000000000003</c:v>
                </c:pt>
                <c:pt idx="10754">
                  <c:v>8.2382000000000009</c:v>
                </c:pt>
                <c:pt idx="10755">
                  <c:v>8.2382000000000009</c:v>
                </c:pt>
                <c:pt idx="10756">
                  <c:v>8.2382000000000009</c:v>
                </c:pt>
                <c:pt idx="10757">
                  <c:v>8.0945999999999998</c:v>
                </c:pt>
                <c:pt idx="10758">
                  <c:v>8.0305999999999997</c:v>
                </c:pt>
                <c:pt idx="10759">
                  <c:v>8.081900000000001</c:v>
                </c:pt>
                <c:pt idx="10760">
                  <c:v>7.9977999999999998</c:v>
                </c:pt>
                <c:pt idx="10761">
                  <c:v>8.0622000000000007</c:v>
                </c:pt>
                <c:pt idx="10762">
                  <c:v>8.0622000000000007</c:v>
                </c:pt>
                <c:pt idx="10763">
                  <c:v>8.0622000000000007</c:v>
                </c:pt>
                <c:pt idx="10764">
                  <c:v>8.2117000000000004</c:v>
                </c:pt>
                <c:pt idx="10765">
                  <c:v>8.2535000000000007</c:v>
                </c:pt>
                <c:pt idx="10766">
                  <c:v>8.2933000000000003</c:v>
                </c:pt>
                <c:pt idx="10767">
                  <c:v>8.3543000000000003</c:v>
                </c:pt>
                <c:pt idx="10768">
                  <c:v>8.0587</c:v>
                </c:pt>
                <c:pt idx="10769">
                  <c:v>8.0587</c:v>
                </c:pt>
                <c:pt idx="10770">
                  <c:v>8.0587</c:v>
                </c:pt>
                <c:pt idx="10771">
                  <c:v>7.9455999999999998</c:v>
                </c:pt>
                <c:pt idx="10772">
                  <c:v>8.0524000000000004</c:v>
                </c:pt>
                <c:pt idx="10773">
                  <c:v>8.2182000000000013</c:v>
                </c:pt>
                <c:pt idx="10774">
                  <c:v>8.3410000000000011</c:v>
                </c:pt>
                <c:pt idx="10775">
                  <c:v>8.3925000000000001</c:v>
                </c:pt>
                <c:pt idx="10776">
                  <c:v>8.3925000000000001</c:v>
                </c:pt>
                <c:pt idx="10777">
                  <c:v>8.3925000000000001</c:v>
                </c:pt>
                <c:pt idx="10778">
                  <c:v>8.4341999999999988</c:v>
                </c:pt>
                <c:pt idx="10779">
                  <c:v>8.3167999999999989</c:v>
                </c:pt>
                <c:pt idx="10780">
                  <c:v>8.1919000000000004</c:v>
                </c:pt>
                <c:pt idx="10781">
                  <c:v>8.2698999999999998</c:v>
                </c:pt>
                <c:pt idx="10782">
                  <c:v>8.2884000000000011</c:v>
                </c:pt>
                <c:pt idx="10783">
                  <c:v>8.2884000000000011</c:v>
                </c:pt>
                <c:pt idx="10784">
                  <c:v>8.2884000000000011</c:v>
                </c:pt>
                <c:pt idx="10785">
                  <c:v>8.4672999999999998</c:v>
                </c:pt>
                <c:pt idx="10786">
                  <c:v>8.5408000000000008</c:v>
                </c:pt>
                <c:pt idx="10787">
                  <c:v>8.563600000000001</c:v>
                </c:pt>
                <c:pt idx="10788">
                  <c:v>8.6593</c:v>
                </c:pt>
                <c:pt idx="10789">
                  <c:v>8.6783999999999999</c:v>
                </c:pt>
                <c:pt idx="10790">
                  <c:v>8.6783999999999999</c:v>
                </c:pt>
                <c:pt idx="10791">
                  <c:v>8.6783999999999999</c:v>
                </c:pt>
                <c:pt idx="10792">
                  <c:v>8.7012999999999998</c:v>
                </c:pt>
                <c:pt idx="10793">
                  <c:v>8.6812000000000005</c:v>
                </c:pt>
                <c:pt idx="10794">
                  <c:v>8.7075999999999993</c:v>
                </c:pt>
                <c:pt idx="10795">
                  <c:v>8.7117000000000004</c:v>
                </c:pt>
                <c:pt idx="10796">
                  <c:v>8.6929999999999996</c:v>
                </c:pt>
                <c:pt idx="10797">
                  <c:v>8.6929999999999996</c:v>
                </c:pt>
                <c:pt idx="10798">
                  <c:v>8.6929999999999996</c:v>
                </c:pt>
                <c:pt idx="10799">
                  <c:v>8.6910000000000007</c:v>
                </c:pt>
                <c:pt idx="10800">
                  <c:v>8.7072000000000003</c:v>
                </c:pt>
                <c:pt idx="10801">
                  <c:v>8.740499999999999</c:v>
                </c:pt>
                <c:pt idx="10802">
                  <c:v>8.7552000000000003</c:v>
                </c:pt>
                <c:pt idx="10803">
                  <c:v>8.7347000000000001</c:v>
                </c:pt>
                <c:pt idx="10804">
                  <c:v>8.7347000000000001</c:v>
                </c:pt>
                <c:pt idx="10805">
                  <c:v>8.7347000000000001</c:v>
                </c:pt>
                <c:pt idx="10806">
                  <c:v>8.8254999999999999</c:v>
                </c:pt>
                <c:pt idx="10807">
                  <c:v>8.7676999999999996</c:v>
                </c:pt>
                <c:pt idx="10808">
                  <c:v>8.6817999999999991</c:v>
                </c:pt>
                <c:pt idx="10809">
                  <c:v>8.7603999999999989</c:v>
                </c:pt>
                <c:pt idx="10810">
                  <c:v>8.8552</c:v>
                </c:pt>
                <c:pt idx="10811">
                  <c:v>8.8552</c:v>
                </c:pt>
                <c:pt idx="10812">
                  <c:v>8.8552</c:v>
                </c:pt>
                <c:pt idx="10813">
                  <c:v>8.9552999999999994</c:v>
                </c:pt>
                <c:pt idx="10814">
                  <c:v>8.9978999999999996</c:v>
                </c:pt>
                <c:pt idx="10815">
                  <c:v>9.0298999999999996</c:v>
                </c:pt>
                <c:pt idx="10816">
                  <c:v>9.0760000000000005</c:v>
                </c:pt>
                <c:pt idx="10817">
                  <c:v>9.1007999999999996</c:v>
                </c:pt>
                <c:pt idx="10818">
                  <c:v>9.1007999999999996</c:v>
                </c:pt>
                <c:pt idx="10819">
                  <c:v>9.1007999999999996</c:v>
                </c:pt>
                <c:pt idx="10820">
                  <c:v>9.1585999999999999</c:v>
                </c:pt>
                <c:pt idx="10821">
                  <c:v>9.1560000000000006</c:v>
                </c:pt>
                <c:pt idx="10822">
                  <c:v>9.0967000000000002</c:v>
                </c:pt>
                <c:pt idx="10823">
                  <c:v>9.1639999999999997</c:v>
                </c:pt>
                <c:pt idx="10824">
                  <c:v>9.1034000000000006</c:v>
                </c:pt>
                <c:pt idx="10825">
                  <c:v>9.1034000000000006</c:v>
                </c:pt>
                <c:pt idx="10826">
                  <c:v>9.1034000000000006</c:v>
                </c:pt>
                <c:pt idx="10827">
                  <c:v>9.0422000000000011</c:v>
                </c:pt>
                <c:pt idx="10828">
                  <c:v>9.0649999999999995</c:v>
                </c:pt>
                <c:pt idx="10829">
                  <c:v>8.9674999999999994</c:v>
                </c:pt>
                <c:pt idx="10830">
                  <c:v>8.9809999999999999</c:v>
                </c:pt>
                <c:pt idx="10831">
                  <c:v>9.0138999999999996</c:v>
                </c:pt>
                <c:pt idx="10832">
                  <c:v>9.0138999999999996</c:v>
                </c:pt>
                <c:pt idx="10833">
                  <c:v>9.0138999999999996</c:v>
                </c:pt>
                <c:pt idx="10834">
                  <c:v>8.9596999999999998</c:v>
                </c:pt>
                <c:pt idx="10835">
                  <c:v>8.9892000000000003</c:v>
                </c:pt>
                <c:pt idx="10836">
                  <c:v>8.9367999999999999</c:v>
                </c:pt>
                <c:pt idx="10837">
                  <c:v>8.9108000000000001</c:v>
                </c:pt>
                <c:pt idx="10838">
                  <c:v>8.9961000000000002</c:v>
                </c:pt>
                <c:pt idx="10839">
                  <c:v>8.9961000000000002</c:v>
                </c:pt>
                <c:pt idx="10840">
                  <c:v>8.9961000000000002</c:v>
                </c:pt>
                <c:pt idx="10841">
                  <c:v>9.0960000000000001</c:v>
                </c:pt>
                <c:pt idx="10842">
                  <c:v>9.2345000000000006</c:v>
                </c:pt>
                <c:pt idx="10843">
                  <c:v>9.2603999999999989</c:v>
                </c:pt>
                <c:pt idx="10844">
                  <c:v>9.2728999999999999</c:v>
                </c:pt>
                <c:pt idx="10845">
                  <c:v>9.0932000000000013</c:v>
                </c:pt>
                <c:pt idx="10846">
                  <c:v>9.0932000000000013</c:v>
                </c:pt>
                <c:pt idx="10847">
                  <c:v>9.0932000000000013</c:v>
                </c:pt>
                <c:pt idx="10848">
                  <c:v>8.8940999999999999</c:v>
                </c:pt>
                <c:pt idx="10849">
                  <c:v>8.8600999999999992</c:v>
                </c:pt>
                <c:pt idx="10850">
                  <c:v>8.8513999999999999</c:v>
                </c:pt>
                <c:pt idx="10851">
                  <c:v>8.889800000000001</c:v>
                </c:pt>
                <c:pt idx="10852">
                  <c:v>8.8544999999999998</c:v>
                </c:pt>
                <c:pt idx="10853">
                  <c:v>8.8544999999999998</c:v>
                </c:pt>
                <c:pt idx="10854">
                  <c:v>8.8544999999999998</c:v>
                </c:pt>
                <c:pt idx="10855">
                  <c:v>8.976799999999999</c:v>
                </c:pt>
                <c:pt idx="10856">
                  <c:v>8.9882000000000009</c:v>
                </c:pt>
                <c:pt idx="10857">
                  <c:v>9.0564999999999998</c:v>
                </c:pt>
                <c:pt idx="10858">
                  <c:v>9.2091999999999992</c:v>
                </c:pt>
                <c:pt idx="10859">
                  <c:v>9.1750000000000007</c:v>
                </c:pt>
                <c:pt idx="10860">
                  <c:v>9.1750000000000007</c:v>
                </c:pt>
                <c:pt idx="10861">
                  <c:v>9.1750000000000007</c:v>
                </c:pt>
                <c:pt idx="10862">
                  <c:v>9.0548999999999999</c:v>
                </c:pt>
                <c:pt idx="10863">
                  <c:v>9.1113</c:v>
                </c:pt>
                <c:pt idx="10864">
                  <c:v>9.1219000000000001</c:v>
                </c:pt>
                <c:pt idx="10865">
                  <c:v>9.1339000000000006</c:v>
                </c:pt>
                <c:pt idx="10866">
                  <c:v>9.0346000000000011</c:v>
                </c:pt>
                <c:pt idx="10867">
                  <c:v>9.0346000000000011</c:v>
                </c:pt>
                <c:pt idx="10868">
                  <c:v>9.0346000000000011</c:v>
                </c:pt>
                <c:pt idx="10869">
                  <c:v>9.1160999999999994</c:v>
                </c:pt>
                <c:pt idx="10870">
                  <c:v>9.1561000000000003</c:v>
                </c:pt>
                <c:pt idx="10871">
                  <c:v>9.1525999999999996</c:v>
                </c:pt>
                <c:pt idx="10872">
                  <c:v>9.170399999999999</c:v>
                </c:pt>
                <c:pt idx="10873">
                  <c:v>9.1480999999999995</c:v>
                </c:pt>
                <c:pt idx="10874">
                  <c:v>9.1480999999999995</c:v>
                </c:pt>
                <c:pt idx="10875">
                  <c:v>9.1480999999999995</c:v>
                </c:pt>
                <c:pt idx="10876">
                  <c:v>9.1867999999999999</c:v>
                </c:pt>
                <c:pt idx="10877">
                  <c:v>9.0556999999999999</c:v>
                </c:pt>
                <c:pt idx="10878">
                  <c:v>9.0274000000000001</c:v>
                </c:pt>
                <c:pt idx="10879">
                  <c:v>8.9064999999999994</c:v>
                </c:pt>
                <c:pt idx="10880">
                  <c:v>8.9702999999999999</c:v>
                </c:pt>
                <c:pt idx="10881">
                  <c:v>8.9702999999999999</c:v>
                </c:pt>
                <c:pt idx="10882">
                  <c:v>8.9702999999999999</c:v>
                </c:pt>
                <c:pt idx="10883">
                  <c:v>8.9471000000000007</c:v>
                </c:pt>
                <c:pt idx="10884">
                  <c:v>9.0854999999999997</c:v>
                </c:pt>
                <c:pt idx="10885">
                  <c:v>9.1334999999999997</c:v>
                </c:pt>
                <c:pt idx="10886">
                  <c:v>9.1338000000000008</c:v>
                </c:pt>
                <c:pt idx="10887">
                  <c:v>9.1124000000000009</c:v>
                </c:pt>
                <c:pt idx="10888">
                  <c:v>9.1124000000000009</c:v>
                </c:pt>
                <c:pt idx="10889">
                  <c:v>9.1124000000000009</c:v>
                </c:pt>
                <c:pt idx="10890">
                  <c:v>9.1839999999999993</c:v>
                </c:pt>
                <c:pt idx="10891">
                  <c:v>9.1824999999999992</c:v>
                </c:pt>
                <c:pt idx="10892">
                  <c:v>9.1058000000000003</c:v>
                </c:pt>
                <c:pt idx="10893">
                  <c:v>9.0530999999999988</c:v>
                </c:pt>
                <c:pt idx="10894">
                  <c:v>9.0350000000000001</c:v>
                </c:pt>
                <c:pt idx="10895">
                  <c:v>9.0350000000000001</c:v>
                </c:pt>
                <c:pt idx="10896">
                  <c:v>9.0350000000000001</c:v>
                </c:pt>
                <c:pt idx="10897">
                  <c:v>9.0509000000000004</c:v>
                </c:pt>
                <c:pt idx="10898">
                  <c:v>9.0258000000000003</c:v>
                </c:pt>
                <c:pt idx="10899">
                  <c:v>8.9021000000000008</c:v>
                </c:pt>
                <c:pt idx="10900">
                  <c:v>8.8492999999999995</c:v>
                </c:pt>
                <c:pt idx="10901">
                  <c:v>8.8011999999999997</c:v>
                </c:pt>
                <c:pt idx="10902">
                  <c:v>8.8011999999999997</c:v>
                </c:pt>
                <c:pt idx="10903">
                  <c:v>8.8011999999999997</c:v>
                </c:pt>
                <c:pt idx="10904">
                  <c:v>8.9476999999999993</c:v>
                </c:pt>
                <c:pt idx="10905">
                  <c:v>9.0244999999999997</c:v>
                </c:pt>
                <c:pt idx="10906">
                  <c:v>8.801499999999999</c:v>
                </c:pt>
                <c:pt idx="10907">
                  <c:v>8.7562999999999995</c:v>
                </c:pt>
                <c:pt idx="10908">
                  <c:v>8.4909999999999997</c:v>
                </c:pt>
                <c:pt idx="10909">
                  <c:v>8.4909999999999997</c:v>
                </c:pt>
                <c:pt idx="10910">
                  <c:v>8.4909999999999997</c:v>
                </c:pt>
                <c:pt idx="10911">
                  <c:v>8.3895999999999997</c:v>
                </c:pt>
                <c:pt idx="10912">
                  <c:v>8.4148999999999994</c:v>
                </c:pt>
                <c:pt idx="10913">
                  <c:v>8.4714999999999989</c:v>
                </c:pt>
                <c:pt idx="10914">
                  <c:v>8.4718999999999998</c:v>
                </c:pt>
                <c:pt idx="10915">
                  <c:v>8.4452999999999996</c:v>
                </c:pt>
                <c:pt idx="10916">
                  <c:v>8.4452999999999996</c:v>
                </c:pt>
                <c:pt idx="10917">
                  <c:v>8.4452999999999996</c:v>
                </c:pt>
                <c:pt idx="10918">
                  <c:v>8.4740000000000002</c:v>
                </c:pt>
                <c:pt idx="10919">
                  <c:v>8.5745000000000005</c:v>
                </c:pt>
                <c:pt idx="10920">
                  <c:v>8.5591999999999988</c:v>
                </c:pt>
                <c:pt idx="10921">
                  <c:v>8.5201999999999991</c:v>
                </c:pt>
                <c:pt idx="10922">
                  <c:v>8.5578000000000003</c:v>
                </c:pt>
                <c:pt idx="10923">
                  <c:v>8.5578000000000003</c:v>
                </c:pt>
                <c:pt idx="10924">
                  <c:v>8.5578000000000003</c:v>
                </c:pt>
                <c:pt idx="10925">
                  <c:v>8.6317000000000004</c:v>
                </c:pt>
                <c:pt idx="10926">
                  <c:v>8.5846999999999998</c:v>
                </c:pt>
                <c:pt idx="10927">
                  <c:v>8.6283000000000012</c:v>
                </c:pt>
                <c:pt idx="10928">
                  <c:v>8.5840999999999994</c:v>
                </c:pt>
                <c:pt idx="10929">
                  <c:v>8.5307000000000013</c:v>
                </c:pt>
                <c:pt idx="10930">
                  <c:v>8.5307000000000013</c:v>
                </c:pt>
                <c:pt idx="10931">
                  <c:v>8.5307000000000013</c:v>
                </c:pt>
                <c:pt idx="10932">
                  <c:v>8.5396999999999998</c:v>
                </c:pt>
                <c:pt idx="10933">
                  <c:v>8.6149000000000004</c:v>
                </c:pt>
                <c:pt idx="10934">
                  <c:v>8.6760999999999999</c:v>
                </c:pt>
                <c:pt idx="10935">
                  <c:v>8.7932000000000006</c:v>
                </c:pt>
                <c:pt idx="10936">
                  <c:v>8.7785000000000011</c:v>
                </c:pt>
                <c:pt idx="10937">
                  <c:v>8.7785000000000011</c:v>
                </c:pt>
                <c:pt idx="10938">
                  <c:v>8.7785000000000011</c:v>
                </c:pt>
                <c:pt idx="10939">
                  <c:v>8.7224000000000004</c:v>
                </c:pt>
                <c:pt idx="10940">
                  <c:v>8.7720000000000002</c:v>
                </c:pt>
                <c:pt idx="10941">
                  <c:v>8.7276000000000007</c:v>
                </c:pt>
                <c:pt idx="10942">
                  <c:v>8.5864999999999991</c:v>
                </c:pt>
                <c:pt idx="10943">
                  <c:v>8.5640000000000001</c:v>
                </c:pt>
                <c:pt idx="10944">
                  <c:v>8.5640000000000001</c:v>
                </c:pt>
                <c:pt idx="10945">
                  <c:v>8.5640000000000001</c:v>
                </c:pt>
                <c:pt idx="10946">
                  <c:v>8.5113000000000003</c:v>
                </c:pt>
                <c:pt idx="10947">
                  <c:v>8.5130999999999997</c:v>
                </c:pt>
                <c:pt idx="10948">
                  <c:v>8.5116999999999994</c:v>
                </c:pt>
                <c:pt idx="10949">
                  <c:v>8.4251000000000005</c:v>
                </c:pt>
                <c:pt idx="10950">
                  <c:v>8.4160000000000004</c:v>
                </c:pt>
                <c:pt idx="10951">
                  <c:v>8.4160000000000004</c:v>
                </c:pt>
                <c:pt idx="10952">
                  <c:v>8.4160000000000004</c:v>
                </c:pt>
                <c:pt idx="10953">
                  <c:v>8.4245000000000001</c:v>
                </c:pt>
                <c:pt idx="10954">
                  <c:v>8.4466000000000001</c:v>
                </c:pt>
                <c:pt idx="10955">
                  <c:v>8.5117999999999991</c:v>
                </c:pt>
                <c:pt idx="10956">
                  <c:v>8.5844000000000005</c:v>
                </c:pt>
                <c:pt idx="10957">
                  <c:v>8.6227</c:v>
                </c:pt>
                <c:pt idx="10958">
                  <c:v>8.6227</c:v>
                </c:pt>
                <c:pt idx="10959">
                  <c:v>8.6227</c:v>
                </c:pt>
                <c:pt idx="10960">
                  <c:v>8.6188000000000002</c:v>
                </c:pt>
                <c:pt idx="10961">
                  <c:v>8.6844000000000001</c:v>
                </c:pt>
                <c:pt idx="10962">
                  <c:v>8.714500000000001</c:v>
                </c:pt>
                <c:pt idx="10963">
                  <c:v>8.8171999999999997</c:v>
                </c:pt>
                <c:pt idx="10964">
                  <c:v>8.8110999999999997</c:v>
                </c:pt>
                <c:pt idx="10965">
                  <c:v>8.8110999999999997</c:v>
                </c:pt>
                <c:pt idx="10966">
                  <c:v>8.8110999999999997</c:v>
                </c:pt>
                <c:pt idx="10967">
                  <c:v>8.7843999999999998</c:v>
                </c:pt>
                <c:pt idx="10968">
                  <c:v>8.8570000000000011</c:v>
                </c:pt>
                <c:pt idx="10969">
                  <c:v>8.8673000000000002</c:v>
                </c:pt>
                <c:pt idx="10970">
                  <c:v>8.9664000000000001</c:v>
                </c:pt>
                <c:pt idx="10971">
                  <c:v>8.9597999999999995</c:v>
                </c:pt>
                <c:pt idx="10972">
                  <c:v>8.9597999999999995</c:v>
                </c:pt>
                <c:pt idx="10973">
                  <c:v>8.9597999999999995</c:v>
                </c:pt>
                <c:pt idx="10974">
                  <c:v>8.8910999999999998</c:v>
                </c:pt>
                <c:pt idx="10975">
                  <c:v>8.9487000000000005</c:v>
                </c:pt>
                <c:pt idx="10976">
                  <c:v>8.9788999999999994</c:v>
                </c:pt>
                <c:pt idx="10977">
                  <c:v>8.9451999999999998</c:v>
                </c:pt>
                <c:pt idx="10978">
                  <c:v>8.9328000000000003</c:v>
                </c:pt>
                <c:pt idx="10979">
                  <c:v>8.9328000000000003</c:v>
                </c:pt>
                <c:pt idx="10980">
                  <c:v>8.9328000000000003</c:v>
                </c:pt>
                <c:pt idx="10981">
                  <c:v>9.0213999999999999</c:v>
                </c:pt>
                <c:pt idx="10982">
                  <c:v>9.0862999999999996</c:v>
                </c:pt>
                <c:pt idx="10983">
                  <c:v>9.121599999999999</c:v>
                </c:pt>
                <c:pt idx="10984">
                  <c:v>9.1673000000000009</c:v>
                </c:pt>
                <c:pt idx="10985">
                  <c:v>9.1592000000000002</c:v>
                </c:pt>
                <c:pt idx="10986">
                  <c:v>9.1592000000000002</c:v>
                </c:pt>
                <c:pt idx="10987">
                  <c:v>9.1592000000000002</c:v>
                </c:pt>
                <c:pt idx="10988">
                  <c:v>9.1309000000000005</c:v>
                </c:pt>
                <c:pt idx="10989">
                  <c:v>9.0922999999999998</c:v>
                </c:pt>
                <c:pt idx="10990">
                  <c:v>9.1300000000000008</c:v>
                </c:pt>
                <c:pt idx="10991">
                  <c:v>9.1521000000000008</c:v>
                </c:pt>
                <c:pt idx="10992">
                  <c:v>9.1887000000000008</c:v>
                </c:pt>
                <c:pt idx="10993">
                  <c:v>9.1887000000000008</c:v>
                </c:pt>
                <c:pt idx="10994">
                  <c:v>9.1887000000000008</c:v>
                </c:pt>
                <c:pt idx="10995">
                  <c:v>9.2299000000000007</c:v>
                </c:pt>
                <c:pt idx="10996">
                  <c:v>9.1980000000000004</c:v>
                </c:pt>
                <c:pt idx="10997">
                  <c:v>9.2167999999999992</c:v>
                </c:pt>
                <c:pt idx="10998">
                  <c:v>9.2557000000000009</c:v>
                </c:pt>
                <c:pt idx="10999">
                  <c:v>9.3016000000000005</c:v>
                </c:pt>
                <c:pt idx="11000">
                  <c:v>9.3016000000000005</c:v>
                </c:pt>
                <c:pt idx="11001">
                  <c:v>9.3016000000000005</c:v>
                </c:pt>
                <c:pt idx="11002">
                  <c:v>9.3544999999999998</c:v>
                </c:pt>
                <c:pt idx="11003">
                  <c:v>9.3407999999999998</c:v>
                </c:pt>
                <c:pt idx="11004">
                  <c:v>9.4177999999999997</c:v>
                </c:pt>
                <c:pt idx="11005">
                  <c:v>9.4562000000000008</c:v>
                </c:pt>
                <c:pt idx="11006">
                  <c:v>9.3902999999999999</c:v>
                </c:pt>
                <c:pt idx="11007">
                  <c:v>9.3902999999999999</c:v>
                </c:pt>
                <c:pt idx="11008">
                  <c:v>9.3902999999999999</c:v>
                </c:pt>
                <c:pt idx="11009">
                  <c:v>9.4358000000000004</c:v>
                </c:pt>
                <c:pt idx="11010">
                  <c:v>9.4564000000000004</c:v>
                </c:pt>
                <c:pt idx="11011">
                  <c:v>9.509500000000001</c:v>
                </c:pt>
                <c:pt idx="11012">
                  <c:v>9.5212000000000003</c:v>
                </c:pt>
                <c:pt idx="11013">
                  <c:v>9.4352</c:v>
                </c:pt>
                <c:pt idx="11014">
                  <c:v>9.4352</c:v>
                </c:pt>
                <c:pt idx="11015">
                  <c:v>9.4352</c:v>
                </c:pt>
                <c:pt idx="11016">
                  <c:v>9.4032</c:v>
                </c:pt>
                <c:pt idx="11017">
                  <c:v>9.3636999999999997</c:v>
                </c:pt>
                <c:pt idx="11018">
                  <c:v>9.3847000000000005</c:v>
                </c:pt>
                <c:pt idx="11019">
                  <c:v>9.3636999999999997</c:v>
                </c:pt>
                <c:pt idx="11020">
                  <c:v>9.3107000000000006</c:v>
                </c:pt>
                <c:pt idx="11021">
                  <c:v>9.3107000000000006</c:v>
                </c:pt>
                <c:pt idx="11022">
                  <c:v>9.3107000000000006</c:v>
                </c:pt>
                <c:pt idx="11023">
                  <c:v>9.344199999999999</c:v>
                </c:pt>
                <c:pt idx="11024">
                  <c:v>9.3650000000000002</c:v>
                </c:pt>
                <c:pt idx="11025">
                  <c:v>9.3490000000000002</c:v>
                </c:pt>
                <c:pt idx="11026">
                  <c:v>9.2294</c:v>
                </c:pt>
                <c:pt idx="11027">
                  <c:v>9.2614000000000001</c:v>
                </c:pt>
                <c:pt idx="11028">
                  <c:v>9.2614000000000001</c:v>
                </c:pt>
                <c:pt idx="11029">
                  <c:v>9.2614000000000001</c:v>
                </c:pt>
                <c:pt idx="11030">
                  <c:v>9.3849999999999998</c:v>
                </c:pt>
                <c:pt idx="11031">
                  <c:v>9.3997000000000011</c:v>
                </c:pt>
                <c:pt idx="11032">
                  <c:v>9.4352</c:v>
                </c:pt>
                <c:pt idx="11033">
                  <c:v>9.6319999999999997</c:v>
                </c:pt>
                <c:pt idx="11034">
                  <c:v>9.6557000000000013</c:v>
                </c:pt>
                <c:pt idx="11035">
                  <c:v>9.6557000000000013</c:v>
                </c:pt>
                <c:pt idx="11036">
                  <c:v>9.6557000000000013</c:v>
                </c:pt>
                <c:pt idx="11037">
                  <c:v>9.7234999999999996</c:v>
                </c:pt>
                <c:pt idx="11038">
                  <c:v>9.7308000000000003</c:v>
                </c:pt>
                <c:pt idx="11039">
                  <c:v>9.6697000000000006</c:v>
                </c:pt>
                <c:pt idx="11040">
                  <c:v>9.6791999999999998</c:v>
                </c:pt>
                <c:pt idx="11041">
                  <c:v>9.6913</c:v>
                </c:pt>
                <c:pt idx="11042">
                  <c:v>9.6913</c:v>
                </c:pt>
                <c:pt idx="11043">
                  <c:v>9.6913</c:v>
                </c:pt>
                <c:pt idx="11044">
                  <c:v>9.6570999999999998</c:v>
                </c:pt>
                <c:pt idx="11045">
                  <c:v>9.7032000000000007</c:v>
                </c:pt>
                <c:pt idx="11046">
                  <c:v>9.7186000000000003</c:v>
                </c:pt>
                <c:pt idx="11047">
                  <c:v>9.694700000000001</c:v>
                </c:pt>
                <c:pt idx="11048">
                  <c:v>9.5837000000000003</c:v>
                </c:pt>
                <c:pt idx="11049">
                  <c:v>9.5837000000000003</c:v>
                </c:pt>
                <c:pt idx="11050">
                  <c:v>9.5837000000000003</c:v>
                </c:pt>
                <c:pt idx="11051">
                  <c:v>9.6515000000000004</c:v>
                </c:pt>
                <c:pt idx="11052">
                  <c:v>9.6516999999999999</c:v>
                </c:pt>
                <c:pt idx="11053">
                  <c:v>9.6921999999999997</c:v>
                </c:pt>
                <c:pt idx="11054">
                  <c:v>9.6328999999999994</c:v>
                </c:pt>
                <c:pt idx="11055">
                  <c:v>9.6160999999999994</c:v>
                </c:pt>
                <c:pt idx="11056">
                  <c:v>9.6160999999999994</c:v>
                </c:pt>
                <c:pt idx="11057">
                  <c:v>9.6160999999999994</c:v>
                </c:pt>
                <c:pt idx="11058">
                  <c:v>9.58</c:v>
                </c:pt>
                <c:pt idx="11059">
                  <c:v>9.5444000000000013</c:v>
                </c:pt>
                <c:pt idx="11060">
                  <c:v>9.5820000000000007</c:v>
                </c:pt>
                <c:pt idx="11061">
                  <c:v>9.6285000000000007</c:v>
                </c:pt>
                <c:pt idx="11062">
                  <c:v>9.6043000000000003</c:v>
                </c:pt>
                <c:pt idx="11063">
                  <c:v>9.6043000000000003</c:v>
                </c:pt>
                <c:pt idx="11064">
                  <c:v>9.6043000000000003</c:v>
                </c:pt>
                <c:pt idx="11065">
                  <c:v>9.6271000000000004</c:v>
                </c:pt>
                <c:pt idx="11066">
                  <c:v>9.577</c:v>
                </c:pt>
                <c:pt idx="11067">
                  <c:v>9.5291999999999994</c:v>
                </c:pt>
                <c:pt idx="11068">
                  <c:v>9.5845000000000002</c:v>
                </c:pt>
                <c:pt idx="11069">
                  <c:v>9.617799999999999</c:v>
                </c:pt>
                <c:pt idx="11070">
                  <c:v>9.617799999999999</c:v>
                </c:pt>
                <c:pt idx="11071">
                  <c:v>9.617799999999999</c:v>
                </c:pt>
                <c:pt idx="11072">
                  <c:v>9.7135999999999996</c:v>
                </c:pt>
                <c:pt idx="11073">
                  <c:v>9.8264999999999993</c:v>
                </c:pt>
                <c:pt idx="11074">
                  <c:v>9.8253000000000004</c:v>
                </c:pt>
                <c:pt idx="11075">
                  <c:v>9.7965999999999998</c:v>
                </c:pt>
                <c:pt idx="11076">
                  <c:v>9.7796000000000003</c:v>
                </c:pt>
                <c:pt idx="11077">
                  <c:v>9.7796000000000003</c:v>
                </c:pt>
                <c:pt idx="11078">
                  <c:v>9.7796000000000003</c:v>
                </c:pt>
                <c:pt idx="11079">
                  <c:v>9.7975999999999992</c:v>
                </c:pt>
                <c:pt idx="11080">
                  <c:v>9.8818999999999999</c:v>
                </c:pt>
                <c:pt idx="11081">
                  <c:v>9.8574000000000002</c:v>
                </c:pt>
                <c:pt idx="11082">
                  <c:v>9.8007000000000009</c:v>
                </c:pt>
                <c:pt idx="11083">
                  <c:v>9.7827000000000002</c:v>
                </c:pt>
                <c:pt idx="11084">
                  <c:v>9.7827000000000002</c:v>
                </c:pt>
                <c:pt idx="11085">
                  <c:v>9.7827000000000002</c:v>
                </c:pt>
                <c:pt idx="11086">
                  <c:v>9.8511000000000006</c:v>
                </c:pt>
                <c:pt idx="11087">
                  <c:v>9.9060000000000006</c:v>
                </c:pt>
                <c:pt idx="11088">
                  <c:v>9.9509000000000007</c:v>
                </c:pt>
                <c:pt idx="11089">
                  <c:v>10.003500000000001</c:v>
                </c:pt>
                <c:pt idx="11090">
                  <c:v>10.0237</c:v>
                </c:pt>
                <c:pt idx="11091">
                  <c:v>10.0237</c:v>
                </c:pt>
                <c:pt idx="11092">
                  <c:v>10.0237</c:v>
                </c:pt>
                <c:pt idx="11093">
                  <c:v>10.1023</c:v>
                </c:pt>
                <c:pt idx="11094">
                  <c:v>10.150499999999999</c:v>
                </c:pt>
                <c:pt idx="11095">
                  <c:v>10.0863</c:v>
                </c:pt>
                <c:pt idx="11096">
                  <c:v>9.8838000000000008</c:v>
                </c:pt>
                <c:pt idx="11097">
                  <c:v>9.9566999999999997</c:v>
                </c:pt>
                <c:pt idx="11098">
                  <c:v>9.9566999999999997</c:v>
                </c:pt>
                <c:pt idx="11099">
                  <c:v>9.9566999999999997</c:v>
                </c:pt>
                <c:pt idx="11100">
                  <c:v>10.0366</c:v>
                </c:pt>
                <c:pt idx="11101">
                  <c:v>10.044700000000001</c:v>
                </c:pt>
                <c:pt idx="11102">
                  <c:v>10.0503</c:v>
                </c:pt>
                <c:pt idx="11103">
                  <c:v>10.1455</c:v>
                </c:pt>
                <c:pt idx="11104">
                  <c:v>10.17</c:v>
                </c:pt>
                <c:pt idx="11105">
                  <c:v>10.17</c:v>
                </c:pt>
                <c:pt idx="11106">
                  <c:v>10.17</c:v>
                </c:pt>
                <c:pt idx="11107">
                  <c:v>10.151900000000001</c:v>
                </c:pt>
                <c:pt idx="11108">
                  <c:v>10.117699999999999</c:v>
                </c:pt>
                <c:pt idx="11109">
                  <c:v>10.0533</c:v>
                </c:pt>
                <c:pt idx="11110">
                  <c:v>10.0847</c:v>
                </c:pt>
                <c:pt idx="11111">
                  <c:v>10.1508</c:v>
                </c:pt>
                <c:pt idx="11112">
                  <c:v>10.1508</c:v>
                </c:pt>
                <c:pt idx="11113">
                  <c:v>10.1508</c:v>
                </c:pt>
                <c:pt idx="11114">
                  <c:v>10.176</c:v>
                </c:pt>
                <c:pt idx="11115">
                  <c:v>10.158899999999999</c:v>
                </c:pt>
                <c:pt idx="11116">
                  <c:v>10.157500000000001</c:v>
                </c:pt>
                <c:pt idx="11117">
                  <c:v>10.1907</c:v>
                </c:pt>
                <c:pt idx="11118">
                  <c:v>10.181900000000001</c:v>
                </c:pt>
                <c:pt idx="11119">
                  <c:v>10.181900000000001</c:v>
                </c:pt>
                <c:pt idx="11120">
                  <c:v>10.181900000000001</c:v>
                </c:pt>
                <c:pt idx="11121">
                  <c:v>10.0892</c:v>
                </c:pt>
                <c:pt idx="11122">
                  <c:v>10.097799999999999</c:v>
                </c:pt>
                <c:pt idx="11123">
                  <c:v>10.136900000000001</c:v>
                </c:pt>
                <c:pt idx="11124">
                  <c:v>10.0364</c:v>
                </c:pt>
                <c:pt idx="11125">
                  <c:v>10.0312</c:v>
                </c:pt>
                <c:pt idx="11126">
                  <c:v>10.0312</c:v>
                </c:pt>
                <c:pt idx="11127">
                  <c:v>10.0312</c:v>
                </c:pt>
                <c:pt idx="11128">
                  <c:v>10.1295</c:v>
                </c:pt>
                <c:pt idx="11129">
                  <c:v>10.0867</c:v>
                </c:pt>
                <c:pt idx="11130">
                  <c:v>10.0647</c:v>
                </c:pt>
                <c:pt idx="11131">
                  <c:v>10.088099999999999</c:v>
                </c:pt>
                <c:pt idx="11132">
                  <c:v>10.1167</c:v>
                </c:pt>
                <c:pt idx="11133">
                  <c:v>10.1167</c:v>
                </c:pt>
                <c:pt idx="11134">
                  <c:v>10.1167</c:v>
                </c:pt>
                <c:pt idx="11135">
                  <c:v>10.1911</c:v>
                </c:pt>
                <c:pt idx="11136">
                  <c:v>10.1668</c:v>
                </c:pt>
                <c:pt idx="11137">
                  <c:v>10.121</c:v>
                </c:pt>
                <c:pt idx="11138">
                  <c:v>10.1402</c:v>
                </c:pt>
                <c:pt idx="11139">
                  <c:v>10.107999999999999</c:v>
                </c:pt>
                <c:pt idx="11140">
                  <c:v>10.107999999999999</c:v>
                </c:pt>
                <c:pt idx="11141">
                  <c:v>10.107999999999999</c:v>
                </c:pt>
                <c:pt idx="11142">
                  <c:v>10.1424</c:v>
                </c:pt>
                <c:pt idx="11143">
                  <c:v>10.067299999999999</c:v>
                </c:pt>
                <c:pt idx="11144">
                  <c:v>10.0985</c:v>
                </c:pt>
                <c:pt idx="11145">
                  <c:v>10.0616</c:v>
                </c:pt>
                <c:pt idx="11146">
                  <c:v>10.024800000000001</c:v>
                </c:pt>
                <c:pt idx="11147">
                  <c:v>10.024800000000001</c:v>
                </c:pt>
                <c:pt idx="11148">
                  <c:v>10.024800000000001</c:v>
                </c:pt>
                <c:pt idx="11149">
                  <c:v>10.0929</c:v>
                </c:pt>
                <c:pt idx="11150">
                  <c:v>10.182</c:v>
                </c:pt>
                <c:pt idx="11151">
                  <c:v>10.299000000000001</c:v>
                </c:pt>
                <c:pt idx="11152">
                  <c:v>10.4072</c:v>
                </c:pt>
                <c:pt idx="11153">
                  <c:v>10.470499999999999</c:v>
                </c:pt>
                <c:pt idx="11154">
                  <c:v>10.470499999999999</c:v>
                </c:pt>
                <c:pt idx="11155">
                  <c:v>10.470499999999999</c:v>
                </c:pt>
                <c:pt idx="11156">
                  <c:v>10.515499999999999</c:v>
                </c:pt>
                <c:pt idx="11157">
                  <c:v>10.532299999999999</c:v>
                </c:pt>
                <c:pt idx="11158">
                  <c:v>10.601199999999999</c:v>
                </c:pt>
                <c:pt idx="11159">
                  <c:v>10.594000000000001</c:v>
                </c:pt>
                <c:pt idx="11160">
                  <c:v>10.601800000000001</c:v>
                </c:pt>
                <c:pt idx="11161">
                  <c:v>10.601800000000001</c:v>
                </c:pt>
                <c:pt idx="11162">
                  <c:v>10.601800000000001</c:v>
                </c:pt>
                <c:pt idx="11163">
                  <c:v>10.6427</c:v>
                </c:pt>
                <c:pt idx="11164">
                  <c:v>10.616900000000001</c:v>
                </c:pt>
                <c:pt idx="11165">
                  <c:v>10.6229</c:v>
                </c:pt>
                <c:pt idx="11166">
                  <c:v>10.689500000000001</c:v>
                </c:pt>
                <c:pt idx="11167">
                  <c:v>10.6297</c:v>
                </c:pt>
                <c:pt idx="11168">
                  <c:v>10.6297</c:v>
                </c:pt>
                <c:pt idx="11169">
                  <c:v>10.6297</c:v>
                </c:pt>
                <c:pt idx="11170">
                  <c:v>10.6623</c:v>
                </c:pt>
                <c:pt idx="11171">
                  <c:v>10.69</c:v>
                </c:pt>
                <c:pt idx="11172">
                  <c:v>10.6997</c:v>
                </c:pt>
                <c:pt idx="11173">
                  <c:v>10.640699999999999</c:v>
                </c:pt>
                <c:pt idx="11174">
                  <c:v>10.672599999999999</c:v>
                </c:pt>
                <c:pt idx="11175">
                  <c:v>10.672599999999999</c:v>
                </c:pt>
                <c:pt idx="11176">
                  <c:v>10.672599999999999</c:v>
                </c:pt>
                <c:pt idx="11177">
                  <c:v>10.753599999999999</c:v>
                </c:pt>
                <c:pt idx="11178">
                  <c:v>10.785299999999999</c:v>
                </c:pt>
                <c:pt idx="11179">
                  <c:v>10.689200000000001</c:v>
                </c:pt>
                <c:pt idx="11180">
                  <c:v>10.562100000000001</c:v>
                </c:pt>
                <c:pt idx="11181">
                  <c:v>10.427999999999999</c:v>
                </c:pt>
                <c:pt idx="11182">
                  <c:v>10.427999999999999</c:v>
                </c:pt>
                <c:pt idx="11183">
                  <c:v>10.427999999999999</c:v>
                </c:pt>
                <c:pt idx="11184">
                  <c:v>10.5365</c:v>
                </c:pt>
                <c:pt idx="11185">
                  <c:v>10.5251</c:v>
                </c:pt>
                <c:pt idx="11186">
                  <c:v>10.6027</c:v>
                </c:pt>
                <c:pt idx="11187">
                  <c:v>10.633299999999998</c:v>
                </c:pt>
                <c:pt idx="11188">
                  <c:v>10.5954</c:v>
                </c:pt>
                <c:pt idx="11189">
                  <c:v>10.5954</c:v>
                </c:pt>
                <c:pt idx="11190">
                  <c:v>10.5954</c:v>
                </c:pt>
                <c:pt idx="11191">
                  <c:v>10.636600000000001</c:v>
                </c:pt>
                <c:pt idx="11192">
                  <c:v>10.725199999999999</c:v>
                </c:pt>
                <c:pt idx="11193">
                  <c:v>10.755999999999998</c:v>
                </c:pt>
                <c:pt idx="11194">
                  <c:v>10.8245</c:v>
                </c:pt>
                <c:pt idx="11195">
                  <c:v>10.853699999999998</c:v>
                </c:pt>
                <c:pt idx="11196">
                  <c:v>10.853699999999998</c:v>
                </c:pt>
                <c:pt idx="11197">
                  <c:v>10.853699999999998</c:v>
                </c:pt>
                <c:pt idx="11198">
                  <c:v>10.8508</c:v>
                </c:pt>
                <c:pt idx="11199">
                  <c:v>10.8123</c:v>
                </c:pt>
                <c:pt idx="11200">
                  <c:v>10.88</c:v>
                </c:pt>
                <c:pt idx="11201">
                  <c:v>10.877000000000001</c:v>
                </c:pt>
                <c:pt idx="11202">
                  <c:v>10.913599999999999</c:v>
                </c:pt>
                <c:pt idx="11203">
                  <c:v>10.913599999999999</c:v>
                </c:pt>
                <c:pt idx="11204">
                  <c:v>10.913599999999999</c:v>
                </c:pt>
                <c:pt idx="11205">
                  <c:v>10.833399999999999</c:v>
                </c:pt>
                <c:pt idx="11206">
                  <c:v>10.849300000000001</c:v>
                </c:pt>
                <c:pt idx="11207">
                  <c:v>10.831800000000001</c:v>
                </c:pt>
                <c:pt idx="11208">
                  <c:v>10.901</c:v>
                </c:pt>
                <c:pt idx="11209">
                  <c:v>10.911700000000002</c:v>
                </c:pt>
                <c:pt idx="11210">
                  <c:v>10.911700000000002</c:v>
                </c:pt>
                <c:pt idx="11211">
                  <c:v>10.911700000000002</c:v>
                </c:pt>
                <c:pt idx="11212">
                  <c:v>10.991800000000001</c:v>
                </c:pt>
                <c:pt idx="11213">
                  <c:v>11.022600000000001</c:v>
                </c:pt>
                <c:pt idx="11214">
                  <c:v>10.9946</c:v>
                </c:pt>
                <c:pt idx="11215">
                  <c:v>10.998900000000001</c:v>
                </c:pt>
                <c:pt idx="11216">
                  <c:v>11.021600000000001</c:v>
                </c:pt>
                <c:pt idx="11217">
                  <c:v>11.021600000000001</c:v>
                </c:pt>
                <c:pt idx="11218">
                  <c:v>11.021600000000001</c:v>
                </c:pt>
                <c:pt idx="11219">
                  <c:v>11.129200000000001</c:v>
                </c:pt>
                <c:pt idx="11220">
                  <c:v>11.096300000000001</c:v>
                </c:pt>
                <c:pt idx="11221">
                  <c:v>11.120699999999999</c:v>
                </c:pt>
                <c:pt idx="11222">
                  <c:v>11.081900000000001</c:v>
                </c:pt>
                <c:pt idx="11223">
                  <c:v>11.022500000000001</c:v>
                </c:pt>
                <c:pt idx="11224">
                  <c:v>11.022500000000001</c:v>
                </c:pt>
                <c:pt idx="11225">
                  <c:v>11.022500000000001</c:v>
                </c:pt>
                <c:pt idx="11226">
                  <c:v>10.8826</c:v>
                </c:pt>
                <c:pt idx="11227">
                  <c:v>10.801099999999998</c:v>
                </c:pt>
                <c:pt idx="11228">
                  <c:v>10.785699999999999</c:v>
                </c:pt>
                <c:pt idx="11229">
                  <c:v>10.723800000000001</c:v>
                </c:pt>
                <c:pt idx="11230">
                  <c:v>10.8172</c:v>
                </c:pt>
                <c:pt idx="11231">
                  <c:v>10.8172</c:v>
                </c:pt>
                <c:pt idx="11232">
                  <c:v>10.8172</c:v>
                </c:pt>
                <c:pt idx="11233">
                  <c:v>10.829700000000001</c:v>
                </c:pt>
                <c:pt idx="11234">
                  <c:v>10.9703</c:v>
                </c:pt>
                <c:pt idx="11235">
                  <c:v>11.0184</c:v>
                </c:pt>
                <c:pt idx="11236">
                  <c:v>11.0276</c:v>
                </c:pt>
                <c:pt idx="11237">
                  <c:v>11.031199999999998</c:v>
                </c:pt>
                <c:pt idx="11238">
                  <c:v>11.031199999999998</c:v>
                </c:pt>
                <c:pt idx="11239">
                  <c:v>11.031199999999998</c:v>
                </c:pt>
                <c:pt idx="11240">
                  <c:v>11.004200000000001</c:v>
                </c:pt>
                <c:pt idx="11241">
                  <c:v>11.125299999999999</c:v>
                </c:pt>
                <c:pt idx="11242">
                  <c:v>11.173299999999999</c:v>
                </c:pt>
                <c:pt idx="11243">
                  <c:v>11.216199999999999</c:v>
                </c:pt>
                <c:pt idx="11244">
                  <c:v>11.2591</c:v>
                </c:pt>
                <c:pt idx="11245">
                  <c:v>11.2591</c:v>
                </c:pt>
                <c:pt idx="11246">
                  <c:v>11.2591</c:v>
                </c:pt>
                <c:pt idx="11247">
                  <c:v>11.318199999999999</c:v>
                </c:pt>
                <c:pt idx="11248">
                  <c:v>11.256600000000001</c:v>
                </c:pt>
                <c:pt idx="11249">
                  <c:v>11.269</c:v>
                </c:pt>
                <c:pt idx="11250">
                  <c:v>11.1691</c:v>
                </c:pt>
                <c:pt idx="11251">
                  <c:v>11.196900000000001</c:v>
                </c:pt>
                <c:pt idx="11252">
                  <c:v>11.196900000000001</c:v>
                </c:pt>
                <c:pt idx="11253">
                  <c:v>11.196900000000001</c:v>
                </c:pt>
                <c:pt idx="11254">
                  <c:v>11.159000000000001</c:v>
                </c:pt>
                <c:pt idx="11255">
                  <c:v>11.133199999999999</c:v>
                </c:pt>
                <c:pt idx="11256">
                  <c:v>11.140899999999998</c:v>
                </c:pt>
                <c:pt idx="11257">
                  <c:v>11.081700000000001</c:v>
                </c:pt>
                <c:pt idx="11258">
                  <c:v>11.1022</c:v>
                </c:pt>
                <c:pt idx="11259">
                  <c:v>11.1022</c:v>
                </c:pt>
                <c:pt idx="11260">
                  <c:v>11.1022</c:v>
                </c:pt>
                <c:pt idx="11261">
                  <c:v>11.1553</c:v>
                </c:pt>
                <c:pt idx="11262">
                  <c:v>11.190799999999999</c:v>
                </c:pt>
                <c:pt idx="11263">
                  <c:v>11.289400000000001</c:v>
                </c:pt>
                <c:pt idx="11264">
                  <c:v>11.273099999999999</c:v>
                </c:pt>
                <c:pt idx="11265">
                  <c:v>11.261800000000001</c:v>
                </c:pt>
                <c:pt idx="11266">
                  <c:v>11.261800000000001</c:v>
                </c:pt>
                <c:pt idx="11267">
                  <c:v>11.261800000000001</c:v>
                </c:pt>
                <c:pt idx="11268">
                  <c:v>11.3103</c:v>
                </c:pt>
                <c:pt idx="11269">
                  <c:v>11.345499999999999</c:v>
                </c:pt>
                <c:pt idx="11270">
                  <c:v>11.3468</c:v>
                </c:pt>
                <c:pt idx="11271">
                  <c:v>11.3378</c:v>
                </c:pt>
                <c:pt idx="11272">
                  <c:v>11.2849</c:v>
                </c:pt>
                <c:pt idx="11273">
                  <c:v>11.2849</c:v>
                </c:pt>
                <c:pt idx="11274">
                  <c:v>11.2849</c:v>
                </c:pt>
                <c:pt idx="11275">
                  <c:v>11.2326</c:v>
                </c:pt>
                <c:pt idx="11276">
                  <c:v>11.183199999999999</c:v>
                </c:pt>
                <c:pt idx="11277">
                  <c:v>11.111199999999998</c:v>
                </c:pt>
                <c:pt idx="11278">
                  <c:v>11.253599999999999</c:v>
                </c:pt>
                <c:pt idx="11279">
                  <c:v>11.3645</c:v>
                </c:pt>
                <c:pt idx="11280">
                  <c:v>11.3645</c:v>
                </c:pt>
                <c:pt idx="11281">
                  <c:v>11.3645</c:v>
                </c:pt>
                <c:pt idx="11282">
                  <c:v>11.360999999999999</c:v>
                </c:pt>
                <c:pt idx="11283">
                  <c:v>11.5098</c:v>
                </c:pt>
                <c:pt idx="11284">
                  <c:v>11.566700000000001</c:v>
                </c:pt>
                <c:pt idx="11285">
                  <c:v>11.524000000000001</c:v>
                </c:pt>
                <c:pt idx="11286">
                  <c:v>11.5426</c:v>
                </c:pt>
                <c:pt idx="11287">
                  <c:v>11.5426</c:v>
                </c:pt>
                <c:pt idx="11288">
                  <c:v>11.5426</c:v>
                </c:pt>
                <c:pt idx="11289">
                  <c:v>11.443299999999999</c:v>
                </c:pt>
                <c:pt idx="11290">
                  <c:v>11.465</c:v>
                </c:pt>
                <c:pt idx="11291">
                  <c:v>11.413800000000002</c:v>
                </c:pt>
                <c:pt idx="11292">
                  <c:v>11.2079</c:v>
                </c:pt>
                <c:pt idx="11293">
                  <c:v>11.1594</c:v>
                </c:pt>
                <c:pt idx="11294">
                  <c:v>11.1594</c:v>
                </c:pt>
                <c:pt idx="11295">
                  <c:v>11.1594</c:v>
                </c:pt>
                <c:pt idx="11296">
                  <c:v>11.2195</c:v>
                </c:pt>
                <c:pt idx="11297">
                  <c:v>11.1769</c:v>
                </c:pt>
                <c:pt idx="11298">
                  <c:v>11.012</c:v>
                </c:pt>
                <c:pt idx="11299">
                  <c:v>11.0054</c:v>
                </c:pt>
                <c:pt idx="11300">
                  <c:v>11.107799999999999</c:v>
                </c:pt>
                <c:pt idx="11301">
                  <c:v>11.107799999999999</c:v>
                </c:pt>
                <c:pt idx="11302">
                  <c:v>11.107799999999999</c:v>
                </c:pt>
                <c:pt idx="11303">
                  <c:v>11.1997</c:v>
                </c:pt>
                <c:pt idx="11304">
                  <c:v>11.123699999999999</c:v>
                </c:pt>
                <c:pt idx="11305">
                  <c:v>11.188099999999999</c:v>
                </c:pt>
                <c:pt idx="11306">
                  <c:v>11.212200000000001</c:v>
                </c:pt>
                <c:pt idx="11307">
                  <c:v>11.185</c:v>
                </c:pt>
                <c:pt idx="11308">
                  <c:v>11.185</c:v>
                </c:pt>
                <c:pt idx="11309">
                  <c:v>11.185</c:v>
                </c:pt>
                <c:pt idx="11310">
                  <c:v>11.303900000000001</c:v>
                </c:pt>
                <c:pt idx="11311">
                  <c:v>11.322000000000001</c:v>
                </c:pt>
                <c:pt idx="11312">
                  <c:v>11.328499999999998</c:v>
                </c:pt>
                <c:pt idx="11313">
                  <c:v>11.343800000000002</c:v>
                </c:pt>
                <c:pt idx="11314">
                  <c:v>11.4109</c:v>
                </c:pt>
                <c:pt idx="11315">
                  <c:v>11.4109</c:v>
                </c:pt>
                <c:pt idx="11316">
                  <c:v>11.4109</c:v>
                </c:pt>
                <c:pt idx="11317">
                  <c:v>11.411099999999999</c:v>
                </c:pt>
                <c:pt idx="11318">
                  <c:v>11.3863</c:v>
                </c:pt>
                <c:pt idx="11319">
                  <c:v>11.443900000000001</c:v>
                </c:pt>
                <c:pt idx="11320">
                  <c:v>11.5358</c:v>
                </c:pt>
                <c:pt idx="11321">
                  <c:v>11.5845</c:v>
                </c:pt>
                <c:pt idx="11322">
                  <c:v>11.5845</c:v>
                </c:pt>
                <c:pt idx="11323">
                  <c:v>11.5845</c:v>
                </c:pt>
                <c:pt idx="11324">
                  <c:v>11.5755</c:v>
                </c:pt>
                <c:pt idx="11325">
                  <c:v>11.7798</c:v>
                </c:pt>
                <c:pt idx="11326">
                  <c:v>11.8421</c:v>
                </c:pt>
                <c:pt idx="11327">
                  <c:v>11.925599999999999</c:v>
                </c:pt>
                <c:pt idx="11328">
                  <c:v>12.0101</c:v>
                </c:pt>
                <c:pt idx="11329">
                  <c:v>12.0101</c:v>
                </c:pt>
                <c:pt idx="11330">
                  <c:v>12.0101</c:v>
                </c:pt>
                <c:pt idx="11331">
                  <c:v>12.068599999999998</c:v>
                </c:pt>
                <c:pt idx="11332">
                  <c:v>12.051400000000001</c:v>
                </c:pt>
                <c:pt idx="11333">
                  <c:v>11.975299999999999</c:v>
                </c:pt>
                <c:pt idx="11334">
                  <c:v>11.9701</c:v>
                </c:pt>
                <c:pt idx="11335">
                  <c:v>12.081700000000001</c:v>
                </c:pt>
                <c:pt idx="11336">
                  <c:v>12.081700000000001</c:v>
                </c:pt>
                <c:pt idx="11337">
                  <c:v>12.081700000000001</c:v>
                </c:pt>
                <c:pt idx="11338">
                  <c:v>12.106400000000001</c:v>
                </c:pt>
                <c:pt idx="11339">
                  <c:v>12.178699999999999</c:v>
                </c:pt>
                <c:pt idx="11340">
                  <c:v>12.226199999999999</c:v>
                </c:pt>
                <c:pt idx="11341">
                  <c:v>12.2752</c:v>
                </c:pt>
                <c:pt idx="11342">
                  <c:v>12.325999999999999</c:v>
                </c:pt>
                <c:pt idx="11343">
                  <c:v>12.325999999999999</c:v>
                </c:pt>
                <c:pt idx="11344">
                  <c:v>12.325999999999999</c:v>
                </c:pt>
                <c:pt idx="11345">
                  <c:v>12.385</c:v>
                </c:pt>
                <c:pt idx="11346">
                  <c:v>12.523900000000001</c:v>
                </c:pt>
                <c:pt idx="11347">
                  <c:v>12.5875</c:v>
                </c:pt>
                <c:pt idx="11348">
                  <c:v>12.634500000000001</c:v>
                </c:pt>
                <c:pt idx="11349">
                  <c:v>12.730699999999999</c:v>
                </c:pt>
                <c:pt idx="11350">
                  <c:v>12.730699999999999</c:v>
                </c:pt>
                <c:pt idx="11351">
                  <c:v>12.730699999999999</c:v>
                </c:pt>
                <c:pt idx="11352">
                  <c:v>12.6798</c:v>
                </c:pt>
                <c:pt idx="11353">
                  <c:v>12.476300000000002</c:v>
                </c:pt>
                <c:pt idx="11354">
                  <c:v>12.5459</c:v>
                </c:pt>
                <c:pt idx="11355">
                  <c:v>12.486500000000001</c:v>
                </c:pt>
                <c:pt idx="11356">
                  <c:v>12.308399999999999</c:v>
                </c:pt>
                <c:pt idx="11357">
                  <c:v>12.308399999999999</c:v>
                </c:pt>
                <c:pt idx="11358">
                  <c:v>12.308399999999999</c:v>
                </c:pt>
                <c:pt idx="11359">
                  <c:v>12.093399999999999</c:v>
                </c:pt>
                <c:pt idx="11360">
                  <c:v>11.761800000000001</c:v>
                </c:pt>
                <c:pt idx="11361">
                  <c:v>11.7338</c:v>
                </c:pt>
                <c:pt idx="11362">
                  <c:v>11.630899999999999</c:v>
                </c:pt>
                <c:pt idx="11363">
                  <c:v>11.4285</c:v>
                </c:pt>
                <c:pt idx="11364">
                  <c:v>11.4285</c:v>
                </c:pt>
                <c:pt idx="11365">
                  <c:v>11.4285</c:v>
                </c:pt>
                <c:pt idx="11366">
                  <c:v>11.5337</c:v>
                </c:pt>
                <c:pt idx="11367">
                  <c:v>11.6449</c:v>
                </c:pt>
                <c:pt idx="11368">
                  <c:v>11.853299999999999</c:v>
                </c:pt>
                <c:pt idx="11369">
                  <c:v>12.026199999999999</c:v>
                </c:pt>
                <c:pt idx="11370">
                  <c:v>11.997300000000001</c:v>
                </c:pt>
                <c:pt idx="11371">
                  <c:v>11.997300000000001</c:v>
                </c:pt>
                <c:pt idx="11372">
                  <c:v>11.997300000000001</c:v>
                </c:pt>
                <c:pt idx="11373">
                  <c:v>12.010399999999999</c:v>
                </c:pt>
                <c:pt idx="11374">
                  <c:v>11.9453</c:v>
                </c:pt>
                <c:pt idx="11375">
                  <c:v>12.0967</c:v>
                </c:pt>
                <c:pt idx="11376">
                  <c:v>12.009</c:v>
                </c:pt>
                <c:pt idx="11377">
                  <c:v>12.164300000000001</c:v>
                </c:pt>
                <c:pt idx="11378">
                  <c:v>12.164300000000001</c:v>
                </c:pt>
                <c:pt idx="11379">
                  <c:v>12.164300000000001</c:v>
                </c:pt>
                <c:pt idx="11380">
                  <c:v>12.210799999999999</c:v>
                </c:pt>
                <c:pt idx="11381">
                  <c:v>12.123299999999999</c:v>
                </c:pt>
                <c:pt idx="11382">
                  <c:v>11.9519</c:v>
                </c:pt>
                <c:pt idx="11383">
                  <c:v>11.922499999999999</c:v>
                </c:pt>
                <c:pt idx="11384">
                  <c:v>11.820599999999999</c:v>
                </c:pt>
                <c:pt idx="11385">
                  <c:v>11.820599999999999</c:v>
                </c:pt>
                <c:pt idx="11386">
                  <c:v>11.820599999999999</c:v>
                </c:pt>
                <c:pt idx="11387">
                  <c:v>11.761199999999999</c:v>
                </c:pt>
                <c:pt idx="11388">
                  <c:v>11.939300000000001</c:v>
                </c:pt>
                <c:pt idx="11389">
                  <c:v>11.892000000000001</c:v>
                </c:pt>
                <c:pt idx="11390">
                  <c:v>11.952400000000001</c:v>
                </c:pt>
                <c:pt idx="11391">
                  <c:v>12.0723</c:v>
                </c:pt>
                <c:pt idx="11392">
                  <c:v>12.0723</c:v>
                </c:pt>
                <c:pt idx="11393">
                  <c:v>12.0723</c:v>
                </c:pt>
                <c:pt idx="11394">
                  <c:v>12.222000000000001</c:v>
                </c:pt>
                <c:pt idx="11395">
                  <c:v>12.238299999999999</c:v>
                </c:pt>
                <c:pt idx="11396">
                  <c:v>12.187000000000001</c:v>
                </c:pt>
                <c:pt idx="11397">
                  <c:v>12.1624</c:v>
                </c:pt>
                <c:pt idx="11398">
                  <c:v>12.131400000000001</c:v>
                </c:pt>
                <c:pt idx="11399">
                  <c:v>12.131400000000001</c:v>
                </c:pt>
                <c:pt idx="11400">
                  <c:v>12.131400000000001</c:v>
                </c:pt>
                <c:pt idx="11401">
                  <c:v>12.0359</c:v>
                </c:pt>
                <c:pt idx="11402">
                  <c:v>12.0989</c:v>
                </c:pt>
                <c:pt idx="11403">
                  <c:v>12.0962</c:v>
                </c:pt>
                <c:pt idx="11404">
                  <c:v>11.9673</c:v>
                </c:pt>
                <c:pt idx="11405">
                  <c:v>11.720999999999998</c:v>
                </c:pt>
                <c:pt idx="11406">
                  <c:v>11.720999999999998</c:v>
                </c:pt>
                <c:pt idx="11407">
                  <c:v>11.720999999999998</c:v>
                </c:pt>
                <c:pt idx="11408">
                  <c:v>11.822799999999999</c:v>
                </c:pt>
                <c:pt idx="11409">
                  <c:v>11.851800000000001</c:v>
                </c:pt>
                <c:pt idx="11410">
                  <c:v>11.626700000000001</c:v>
                </c:pt>
                <c:pt idx="11411">
                  <c:v>11.6927</c:v>
                </c:pt>
                <c:pt idx="11412">
                  <c:v>11.708800000000002</c:v>
                </c:pt>
                <c:pt idx="11413">
                  <c:v>11.708800000000002</c:v>
                </c:pt>
                <c:pt idx="11414">
                  <c:v>11.708800000000002</c:v>
                </c:pt>
                <c:pt idx="11415">
                  <c:v>11.6943</c:v>
                </c:pt>
                <c:pt idx="11416">
                  <c:v>11.701500000000001</c:v>
                </c:pt>
                <c:pt idx="11417">
                  <c:v>11.556400000000002</c:v>
                </c:pt>
                <c:pt idx="11418">
                  <c:v>11.6648</c:v>
                </c:pt>
                <c:pt idx="11419">
                  <c:v>11.6197</c:v>
                </c:pt>
                <c:pt idx="11420">
                  <c:v>11.6197</c:v>
                </c:pt>
                <c:pt idx="11421">
                  <c:v>11.6197</c:v>
                </c:pt>
                <c:pt idx="11422">
                  <c:v>11.630699999999999</c:v>
                </c:pt>
                <c:pt idx="11423">
                  <c:v>11.7532</c:v>
                </c:pt>
                <c:pt idx="11424">
                  <c:v>11.7553</c:v>
                </c:pt>
                <c:pt idx="11425">
                  <c:v>11.768800000000001</c:v>
                </c:pt>
                <c:pt idx="11426">
                  <c:v>11.700899999999999</c:v>
                </c:pt>
                <c:pt idx="11427">
                  <c:v>11.700899999999999</c:v>
                </c:pt>
                <c:pt idx="11428">
                  <c:v>11.700899999999999</c:v>
                </c:pt>
                <c:pt idx="11429">
                  <c:v>11.6325</c:v>
                </c:pt>
                <c:pt idx="11430">
                  <c:v>11.643599999999999</c:v>
                </c:pt>
                <c:pt idx="11431">
                  <c:v>11.761400000000002</c:v>
                </c:pt>
                <c:pt idx="11432">
                  <c:v>11.8413</c:v>
                </c:pt>
                <c:pt idx="11433">
                  <c:v>11.682399999999999</c:v>
                </c:pt>
                <c:pt idx="11434">
                  <c:v>11.682399999999999</c:v>
                </c:pt>
                <c:pt idx="11435">
                  <c:v>11.682399999999999</c:v>
                </c:pt>
                <c:pt idx="11436">
                  <c:v>11.582599999999999</c:v>
                </c:pt>
                <c:pt idx="11437">
                  <c:v>11.5421</c:v>
                </c:pt>
                <c:pt idx="11438">
                  <c:v>11.402699999999999</c:v>
                </c:pt>
                <c:pt idx="11439">
                  <c:v>11.443399999999999</c:v>
                </c:pt>
                <c:pt idx="11440">
                  <c:v>11.562999999999999</c:v>
                </c:pt>
                <c:pt idx="11441">
                  <c:v>11.562999999999999</c:v>
                </c:pt>
                <c:pt idx="11442">
                  <c:v>11.562999999999999</c:v>
                </c:pt>
                <c:pt idx="11443">
                  <c:v>11.644300000000001</c:v>
                </c:pt>
                <c:pt idx="11444">
                  <c:v>11.6248</c:v>
                </c:pt>
                <c:pt idx="11445">
                  <c:v>11.5144</c:v>
                </c:pt>
                <c:pt idx="11446">
                  <c:v>11.378499999999999</c:v>
                </c:pt>
                <c:pt idx="11447">
                  <c:v>11.361700000000001</c:v>
                </c:pt>
                <c:pt idx="11448">
                  <c:v>11.361700000000001</c:v>
                </c:pt>
                <c:pt idx="11449">
                  <c:v>11.361700000000001</c:v>
                </c:pt>
                <c:pt idx="11450">
                  <c:v>11.3955</c:v>
                </c:pt>
                <c:pt idx="11451">
                  <c:v>11.426600000000001</c:v>
                </c:pt>
                <c:pt idx="11452">
                  <c:v>11.4376</c:v>
                </c:pt>
                <c:pt idx="11453">
                  <c:v>11.5655</c:v>
                </c:pt>
                <c:pt idx="11454">
                  <c:v>11.6449</c:v>
                </c:pt>
                <c:pt idx="11455">
                  <c:v>11.6449</c:v>
                </c:pt>
                <c:pt idx="11456">
                  <c:v>11.6449</c:v>
                </c:pt>
                <c:pt idx="11457">
                  <c:v>11.689</c:v>
                </c:pt>
                <c:pt idx="11458">
                  <c:v>11.502699999999999</c:v>
                </c:pt>
                <c:pt idx="11459">
                  <c:v>11.550999999999998</c:v>
                </c:pt>
                <c:pt idx="11460">
                  <c:v>11.4407</c:v>
                </c:pt>
                <c:pt idx="11461">
                  <c:v>11.3775</c:v>
                </c:pt>
                <c:pt idx="11462">
                  <c:v>11.3775</c:v>
                </c:pt>
                <c:pt idx="11463">
                  <c:v>11.3775</c:v>
                </c:pt>
                <c:pt idx="11464">
                  <c:v>11.3649</c:v>
                </c:pt>
                <c:pt idx="11465">
                  <c:v>11.420499999999999</c:v>
                </c:pt>
                <c:pt idx="11466">
                  <c:v>11.331</c:v>
                </c:pt>
                <c:pt idx="11467">
                  <c:v>11.3506</c:v>
                </c:pt>
                <c:pt idx="11468">
                  <c:v>11.366199999999999</c:v>
                </c:pt>
                <c:pt idx="11469">
                  <c:v>11.366199999999999</c:v>
                </c:pt>
                <c:pt idx="11470">
                  <c:v>11.366199999999999</c:v>
                </c:pt>
                <c:pt idx="11471">
                  <c:v>11.37</c:v>
                </c:pt>
                <c:pt idx="11472">
                  <c:v>11.262499999999999</c:v>
                </c:pt>
                <c:pt idx="11473">
                  <c:v>11.1275</c:v>
                </c:pt>
                <c:pt idx="11474">
                  <c:v>11.207100000000001</c:v>
                </c:pt>
                <c:pt idx="11475">
                  <c:v>11.302200000000001</c:v>
                </c:pt>
                <c:pt idx="11476">
                  <c:v>11.302200000000001</c:v>
                </c:pt>
                <c:pt idx="11477">
                  <c:v>11.302200000000001</c:v>
                </c:pt>
                <c:pt idx="11478">
                  <c:v>11.4674</c:v>
                </c:pt>
                <c:pt idx="11479">
                  <c:v>11.4444</c:v>
                </c:pt>
                <c:pt idx="11480">
                  <c:v>11.501700000000001</c:v>
                </c:pt>
                <c:pt idx="11481">
                  <c:v>11.4968</c:v>
                </c:pt>
                <c:pt idx="11482">
                  <c:v>11.353900000000001</c:v>
                </c:pt>
                <c:pt idx="11483">
                  <c:v>11.353900000000001</c:v>
                </c:pt>
                <c:pt idx="11484">
                  <c:v>11.353900000000001</c:v>
                </c:pt>
                <c:pt idx="11485">
                  <c:v>11.394600000000001</c:v>
                </c:pt>
                <c:pt idx="11486">
                  <c:v>11.406400000000001</c:v>
                </c:pt>
                <c:pt idx="11487">
                  <c:v>11.3568</c:v>
                </c:pt>
                <c:pt idx="11488">
                  <c:v>11.257100000000001</c:v>
                </c:pt>
                <c:pt idx="11489">
                  <c:v>11.137599999999999</c:v>
                </c:pt>
                <c:pt idx="11490">
                  <c:v>11.137599999999999</c:v>
                </c:pt>
                <c:pt idx="11491">
                  <c:v>11.137599999999999</c:v>
                </c:pt>
                <c:pt idx="11492">
                  <c:v>11.059800000000001</c:v>
                </c:pt>
                <c:pt idx="11493">
                  <c:v>10.850299999999999</c:v>
                </c:pt>
                <c:pt idx="11494">
                  <c:v>10.932600000000001</c:v>
                </c:pt>
                <c:pt idx="11495">
                  <c:v>10.8019</c:v>
                </c:pt>
                <c:pt idx="11496">
                  <c:v>10.88</c:v>
                </c:pt>
                <c:pt idx="11497">
                  <c:v>10.88</c:v>
                </c:pt>
                <c:pt idx="11498">
                  <c:v>10.88</c:v>
                </c:pt>
                <c:pt idx="11499">
                  <c:v>10.710599999999999</c:v>
                </c:pt>
                <c:pt idx="11500">
                  <c:v>10.6775</c:v>
                </c:pt>
                <c:pt idx="11501">
                  <c:v>10.521199999999999</c:v>
                </c:pt>
                <c:pt idx="11502">
                  <c:v>10.4671</c:v>
                </c:pt>
                <c:pt idx="11503">
                  <c:v>10.6952</c:v>
                </c:pt>
                <c:pt idx="11504">
                  <c:v>10.6952</c:v>
                </c:pt>
                <c:pt idx="11505">
                  <c:v>10.6952</c:v>
                </c:pt>
                <c:pt idx="11506">
                  <c:v>10.5932</c:v>
                </c:pt>
                <c:pt idx="11507">
                  <c:v>10.577</c:v>
                </c:pt>
                <c:pt idx="11508">
                  <c:v>10.560699999999999</c:v>
                </c:pt>
                <c:pt idx="11509">
                  <c:v>10.5435</c:v>
                </c:pt>
                <c:pt idx="11510">
                  <c:v>10.5997</c:v>
                </c:pt>
                <c:pt idx="11511">
                  <c:v>10.5997</c:v>
                </c:pt>
                <c:pt idx="11512">
                  <c:v>10.5997</c:v>
                </c:pt>
                <c:pt idx="11513">
                  <c:v>10.757400000000001</c:v>
                </c:pt>
                <c:pt idx="11514">
                  <c:v>10.761900000000001</c:v>
                </c:pt>
                <c:pt idx="11515">
                  <c:v>10.6472</c:v>
                </c:pt>
                <c:pt idx="11516">
                  <c:v>10.702400000000001</c:v>
                </c:pt>
                <c:pt idx="11517">
                  <c:v>10.756400000000001</c:v>
                </c:pt>
                <c:pt idx="11518">
                  <c:v>10.756400000000001</c:v>
                </c:pt>
                <c:pt idx="11519">
                  <c:v>10.756400000000001</c:v>
                </c:pt>
                <c:pt idx="11520">
                  <c:v>10.702400000000001</c:v>
                </c:pt>
                <c:pt idx="11521">
                  <c:v>10.709100000000001</c:v>
                </c:pt>
                <c:pt idx="11522">
                  <c:v>10.6875</c:v>
                </c:pt>
                <c:pt idx="11523">
                  <c:v>10.6065</c:v>
                </c:pt>
                <c:pt idx="11524">
                  <c:v>10.700699999999999</c:v>
                </c:pt>
                <c:pt idx="11525">
                  <c:v>10.700699999999999</c:v>
                </c:pt>
                <c:pt idx="11526">
                  <c:v>10.700699999999999</c:v>
                </c:pt>
                <c:pt idx="11527">
                  <c:v>10.6952</c:v>
                </c:pt>
                <c:pt idx="11528">
                  <c:v>10.803800000000001</c:v>
                </c:pt>
                <c:pt idx="11529">
                  <c:v>10.888199999999999</c:v>
                </c:pt>
                <c:pt idx="11530">
                  <c:v>10.8917</c:v>
                </c:pt>
                <c:pt idx="11531">
                  <c:v>10.923599999999999</c:v>
                </c:pt>
                <c:pt idx="11532">
                  <c:v>10.923599999999999</c:v>
                </c:pt>
                <c:pt idx="11533">
                  <c:v>10.923599999999999</c:v>
                </c:pt>
                <c:pt idx="11534">
                  <c:v>10.901400000000001</c:v>
                </c:pt>
                <c:pt idx="11535">
                  <c:v>10.874600000000001</c:v>
                </c:pt>
                <c:pt idx="11536">
                  <c:v>10.868699999999999</c:v>
                </c:pt>
                <c:pt idx="11537">
                  <c:v>10.674200000000001</c:v>
                </c:pt>
                <c:pt idx="11538">
                  <c:v>10.7333</c:v>
                </c:pt>
                <c:pt idx="11539">
                  <c:v>10.7333</c:v>
                </c:pt>
                <c:pt idx="11540">
                  <c:v>10.7333</c:v>
                </c:pt>
                <c:pt idx="11541">
                  <c:v>10.71</c:v>
                </c:pt>
                <c:pt idx="11542">
                  <c:v>10.7979</c:v>
                </c:pt>
                <c:pt idx="11543">
                  <c:v>10.7973</c:v>
                </c:pt>
                <c:pt idx="11544">
                  <c:v>10.786700000000002</c:v>
                </c:pt>
                <c:pt idx="11545">
                  <c:v>10.623699999999999</c:v>
                </c:pt>
                <c:pt idx="11546">
                  <c:v>10.623699999999999</c:v>
                </c:pt>
                <c:pt idx="11547">
                  <c:v>10.623699999999999</c:v>
                </c:pt>
                <c:pt idx="11548">
                  <c:v>10.433</c:v>
                </c:pt>
                <c:pt idx="11549">
                  <c:v>10.425599999999999</c:v>
                </c:pt>
                <c:pt idx="11550">
                  <c:v>10.234299999999999</c:v>
                </c:pt>
                <c:pt idx="11551">
                  <c:v>10.2157</c:v>
                </c:pt>
                <c:pt idx="11552">
                  <c:v>10.2294</c:v>
                </c:pt>
                <c:pt idx="11553">
                  <c:v>10.2294</c:v>
                </c:pt>
                <c:pt idx="11554">
                  <c:v>10.2294</c:v>
                </c:pt>
                <c:pt idx="11555">
                  <c:v>10.336500000000001</c:v>
                </c:pt>
                <c:pt idx="11556">
                  <c:v>10.443099999999999</c:v>
                </c:pt>
                <c:pt idx="11557">
                  <c:v>10.506099999999998</c:v>
                </c:pt>
                <c:pt idx="11558">
                  <c:v>10.482000000000001</c:v>
                </c:pt>
                <c:pt idx="11559">
                  <c:v>10.501900000000001</c:v>
                </c:pt>
                <c:pt idx="11560">
                  <c:v>10.501900000000001</c:v>
                </c:pt>
                <c:pt idx="11561">
                  <c:v>10.501900000000001</c:v>
                </c:pt>
                <c:pt idx="11562">
                  <c:v>10.691400000000002</c:v>
                </c:pt>
                <c:pt idx="11563">
                  <c:v>10.706199999999999</c:v>
                </c:pt>
                <c:pt idx="11564">
                  <c:v>10.705299999999999</c:v>
                </c:pt>
                <c:pt idx="11565">
                  <c:v>10.578399999999998</c:v>
                </c:pt>
                <c:pt idx="11566">
                  <c:v>10.5596</c:v>
                </c:pt>
                <c:pt idx="11567">
                  <c:v>10.5596</c:v>
                </c:pt>
                <c:pt idx="11568">
                  <c:v>10.5596</c:v>
                </c:pt>
                <c:pt idx="11569">
                  <c:v>10.471300000000001</c:v>
                </c:pt>
                <c:pt idx="11570">
                  <c:v>10.4017</c:v>
                </c:pt>
                <c:pt idx="11571">
                  <c:v>10.2172</c:v>
                </c:pt>
                <c:pt idx="11572">
                  <c:v>10.1829</c:v>
                </c:pt>
                <c:pt idx="11573">
                  <c:v>10.229800000000001</c:v>
                </c:pt>
                <c:pt idx="11574">
                  <c:v>10.229800000000001</c:v>
                </c:pt>
                <c:pt idx="11575">
                  <c:v>10.229800000000001</c:v>
                </c:pt>
                <c:pt idx="11576">
                  <c:v>10.112500000000001</c:v>
                </c:pt>
                <c:pt idx="11577">
                  <c:v>10.033300000000001</c:v>
                </c:pt>
                <c:pt idx="11578">
                  <c:v>10.0456</c:v>
                </c:pt>
                <c:pt idx="11579">
                  <c:v>10.176399999999999</c:v>
                </c:pt>
                <c:pt idx="11580">
                  <c:v>10.285299999999999</c:v>
                </c:pt>
                <c:pt idx="11581">
                  <c:v>10.285299999999999</c:v>
                </c:pt>
                <c:pt idx="11582">
                  <c:v>10.285299999999999</c:v>
                </c:pt>
                <c:pt idx="11583">
                  <c:v>10.164299999999999</c:v>
                </c:pt>
                <c:pt idx="11584">
                  <c:v>10.1974</c:v>
                </c:pt>
                <c:pt idx="11585">
                  <c:v>10.310699999999999</c:v>
                </c:pt>
                <c:pt idx="11586">
                  <c:v>10.369300000000001</c:v>
                </c:pt>
                <c:pt idx="11587">
                  <c:v>10.5144</c:v>
                </c:pt>
                <c:pt idx="11588">
                  <c:v>10.5144</c:v>
                </c:pt>
                <c:pt idx="11589">
                  <c:v>10.5144</c:v>
                </c:pt>
                <c:pt idx="11590">
                  <c:v>10.423499999999999</c:v>
                </c:pt>
                <c:pt idx="11591">
                  <c:v>10.4178</c:v>
                </c:pt>
                <c:pt idx="11592">
                  <c:v>10.4602</c:v>
                </c:pt>
                <c:pt idx="11593">
                  <c:v>10.513</c:v>
                </c:pt>
                <c:pt idx="11594">
                  <c:v>10.479100000000001</c:v>
                </c:pt>
                <c:pt idx="11595">
                  <c:v>10.479100000000001</c:v>
                </c:pt>
                <c:pt idx="11596">
                  <c:v>10.479100000000001</c:v>
                </c:pt>
                <c:pt idx="11597">
                  <c:v>10.464</c:v>
                </c:pt>
                <c:pt idx="11598">
                  <c:v>10.333</c:v>
                </c:pt>
                <c:pt idx="11599">
                  <c:v>10.350299999999999</c:v>
                </c:pt>
                <c:pt idx="11600">
                  <c:v>10.1038</c:v>
                </c:pt>
                <c:pt idx="11601">
                  <c:v>10.0076</c:v>
                </c:pt>
                <c:pt idx="11602">
                  <c:v>10.0076</c:v>
                </c:pt>
                <c:pt idx="11603">
                  <c:v>10.0076</c:v>
                </c:pt>
                <c:pt idx="11604">
                  <c:v>9.9550000000000001</c:v>
                </c:pt>
                <c:pt idx="11605">
                  <c:v>9.9398999999999997</c:v>
                </c:pt>
                <c:pt idx="11606">
                  <c:v>9.8567</c:v>
                </c:pt>
                <c:pt idx="11607">
                  <c:v>9.5465999999999998</c:v>
                </c:pt>
                <c:pt idx="11608">
                  <c:v>9.8009000000000004</c:v>
                </c:pt>
                <c:pt idx="11609">
                  <c:v>9.8009000000000004</c:v>
                </c:pt>
                <c:pt idx="11610">
                  <c:v>9.8009000000000004</c:v>
                </c:pt>
                <c:pt idx="11611">
                  <c:v>9.7166999999999994</c:v>
                </c:pt>
                <c:pt idx="11612">
                  <c:v>9.8466000000000005</c:v>
                </c:pt>
                <c:pt idx="11613">
                  <c:v>9.8370999999999995</c:v>
                </c:pt>
                <c:pt idx="11614">
                  <c:v>9.7089999999999996</c:v>
                </c:pt>
                <c:pt idx="11615">
                  <c:v>9.7147000000000006</c:v>
                </c:pt>
                <c:pt idx="11616">
                  <c:v>9.7147000000000006</c:v>
                </c:pt>
                <c:pt idx="11617">
                  <c:v>9.7147000000000006</c:v>
                </c:pt>
                <c:pt idx="11618">
                  <c:v>9.8285999999999998</c:v>
                </c:pt>
                <c:pt idx="11619">
                  <c:v>9.6053999999999995</c:v>
                </c:pt>
                <c:pt idx="11620">
                  <c:v>9.5305</c:v>
                </c:pt>
                <c:pt idx="11621">
                  <c:v>9.4896000000000011</c:v>
                </c:pt>
                <c:pt idx="11622">
                  <c:v>9.3955000000000002</c:v>
                </c:pt>
                <c:pt idx="11623">
                  <c:v>9.3955000000000002</c:v>
                </c:pt>
                <c:pt idx="11624">
                  <c:v>9.3955000000000002</c:v>
                </c:pt>
                <c:pt idx="11625">
                  <c:v>9.347999999999999</c:v>
                </c:pt>
                <c:pt idx="11626">
                  <c:v>9.3629999999999995</c:v>
                </c:pt>
                <c:pt idx="11627">
                  <c:v>9.5591999999999988</c:v>
                </c:pt>
                <c:pt idx="11628">
                  <c:v>9.7144000000000013</c:v>
                </c:pt>
                <c:pt idx="11629">
                  <c:v>9.9672000000000001</c:v>
                </c:pt>
                <c:pt idx="11630">
                  <c:v>9.9672000000000001</c:v>
                </c:pt>
                <c:pt idx="11631">
                  <c:v>9.9672000000000001</c:v>
                </c:pt>
                <c:pt idx="11632">
                  <c:v>9.9238</c:v>
                </c:pt>
                <c:pt idx="11633">
                  <c:v>9.922699999999999</c:v>
                </c:pt>
                <c:pt idx="11634">
                  <c:v>9.9791999999999987</c:v>
                </c:pt>
                <c:pt idx="11635">
                  <c:v>9.9352999999999998</c:v>
                </c:pt>
                <c:pt idx="11636">
                  <c:v>9.7616999999999994</c:v>
                </c:pt>
                <c:pt idx="11637">
                  <c:v>9.7616999999999994</c:v>
                </c:pt>
                <c:pt idx="11638">
                  <c:v>9.7616999999999994</c:v>
                </c:pt>
                <c:pt idx="11639">
                  <c:v>9.6640999999999995</c:v>
                </c:pt>
                <c:pt idx="11640">
                  <c:v>9.6601999999999997</c:v>
                </c:pt>
                <c:pt idx="11641">
                  <c:v>9.6814</c:v>
                </c:pt>
                <c:pt idx="11642">
                  <c:v>9.8085000000000004</c:v>
                </c:pt>
                <c:pt idx="11643">
                  <c:v>9.8629999999999995</c:v>
                </c:pt>
                <c:pt idx="11644">
                  <c:v>9.8629999999999995</c:v>
                </c:pt>
                <c:pt idx="11645">
                  <c:v>9.8629999999999995</c:v>
                </c:pt>
                <c:pt idx="11646">
                  <c:v>9.8830999999999989</c:v>
                </c:pt>
                <c:pt idx="11647">
                  <c:v>9.7257999999999996</c:v>
                </c:pt>
                <c:pt idx="11648">
                  <c:v>9.7503999999999991</c:v>
                </c:pt>
                <c:pt idx="11649">
                  <c:v>9.7599</c:v>
                </c:pt>
                <c:pt idx="11650">
                  <c:v>9.6916999999999991</c:v>
                </c:pt>
                <c:pt idx="11651">
                  <c:v>9.6916999999999991</c:v>
                </c:pt>
                <c:pt idx="11652">
                  <c:v>9.6916999999999991</c:v>
                </c:pt>
                <c:pt idx="11653">
                  <c:v>9.7657000000000007</c:v>
                </c:pt>
                <c:pt idx="11654">
                  <c:v>9.8016000000000005</c:v>
                </c:pt>
                <c:pt idx="11655">
                  <c:v>9.9166999999999987</c:v>
                </c:pt>
                <c:pt idx="11656">
                  <c:v>9.9804999999999993</c:v>
                </c:pt>
                <c:pt idx="11657">
                  <c:v>9.9472000000000005</c:v>
                </c:pt>
                <c:pt idx="11658">
                  <c:v>9.9472000000000005</c:v>
                </c:pt>
                <c:pt idx="11659">
                  <c:v>9.9472000000000005</c:v>
                </c:pt>
                <c:pt idx="11660">
                  <c:v>10.168699999999999</c:v>
                </c:pt>
                <c:pt idx="11661">
                  <c:v>10.1425</c:v>
                </c:pt>
                <c:pt idx="11662">
                  <c:v>10.0191</c:v>
                </c:pt>
                <c:pt idx="11663">
                  <c:v>9.789299999999999</c:v>
                </c:pt>
                <c:pt idx="11664">
                  <c:v>9.8137000000000008</c:v>
                </c:pt>
                <c:pt idx="11665">
                  <c:v>9.8137000000000008</c:v>
                </c:pt>
                <c:pt idx="11666">
                  <c:v>9.8137000000000008</c:v>
                </c:pt>
                <c:pt idx="11667">
                  <c:v>9.6279000000000003</c:v>
                </c:pt>
                <c:pt idx="11668">
                  <c:v>9.6479999999999997</c:v>
                </c:pt>
                <c:pt idx="11669">
                  <c:v>9.7889999999999997</c:v>
                </c:pt>
                <c:pt idx="11670">
                  <c:v>9.8552</c:v>
                </c:pt>
                <c:pt idx="11671">
                  <c:v>9.7189999999999994</c:v>
                </c:pt>
                <c:pt idx="11672">
                  <c:v>9.7189999999999994</c:v>
                </c:pt>
                <c:pt idx="11673">
                  <c:v>9.7189999999999994</c:v>
                </c:pt>
                <c:pt idx="11674">
                  <c:v>9.6782000000000004</c:v>
                </c:pt>
                <c:pt idx="11675">
                  <c:v>9.6297999999999995</c:v>
                </c:pt>
                <c:pt idx="11676">
                  <c:v>9.676499999999999</c:v>
                </c:pt>
                <c:pt idx="11677">
                  <c:v>9.5978999999999992</c:v>
                </c:pt>
                <c:pt idx="11678">
                  <c:v>9.5732999999999997</c:v>
                </c:pt>
                <c:pt idx="11679">
                  <c:v>9.5732999999999997</c:v>
                </c:pt>
                <c:pt idx="11680">
                  <c:v>9.5732999999999997</c:v>
                </c:pt>
                <c:pt idx="11681">
                  <c:v>9.5283999999999995</c:v>
                </c:pt>
                <c:pt idx="11682">
                  <c:v>9.502699999999999</c:v>
                </c:pt>
                <c:pt idx="11683">
                  <c:v>9.5015000000000001</c:v>
                </c:pt>
                <c:pt idx="11684">
                  <c:v>9.5233000000000008</c:v>
                </c:pt>
                <c:pt idx="11685">
                  <c:v>9.6263000000000005</c:v>
                </c:pt>
                <c:pt idx="11686">
                  <c:v>9.6263000000000005</c:v>
                </c:pt>
                <c:pt idx="11687">
                  <c:v>9.6263000000000005</c:v>
                </c:pt>
                <c:pt idx="11688">
                  <c:v>9.6577999999999999</c:v>
                </c:pt>
                <c:pt idx="11689">
                  <c:v>9.6603999999999992</c:v>
                </c:pt>
                <c:pt idx="11690">
                  <c:v>9.5578000000000003</c:v>
                </c:pt>
                <c:pt idx="11691">
                  <c:v>9.4957000000000011</c:v>
                </c:pt>
                <c:pt idx="11692">
                  <c:v>9.6497000000000011</c:v>
                </c:pt>
                <c:pt idx="11693">
                  <c:v>9.6497000000000011</c:v>
                </c:pt>
                <c:pt idx="11694">
                  <c:v>9.6497000000000011</c:v>
                </c:pt>
                <c:pt idx="11695">
                  <c:v>9.7796000000000003</c:v>
                </c:pt>
                <c:pt idx="11696">
                  <c:v>9.7551000000000005</c:v>
                </c:pt>
                <c:pt idx="11697">
                  <c:v>9.9440999999999988</c:v>
                </c:pt>
                <c:pt idx="11698">
                  <c:v>9.986699999999999</c:v>
                </c:pt>
                <c:pt idx="11699">
                  <c:v>10.011100000000001</c:v>
                </c:pt>
                <c:pt idx="11700">
                  <c:v>10.011100000000001</c:v>
                </c:pt>
                <c:pt idx="11701">
                  <c:v>10.011100000000001</c:v>
                </c:pt>
                <c:pt idx="11702">
                  <c:v>9.9271000000000011</c:v>
                </c:pt>
                <c:pt idx="11703">
                  <c:v>10.0511</c:v>
                </c:pt>
                <c:pt idx="11704">
                  <c:v>10.0939</c:v>
                </c:pt>
                <c:pt idx="11705">
                  <c:v>10.0899</c:v>
                </c:pt>
                <c:pt idx="11706">
                  <c:v>10.18</c:v>
                </c:pt>
                <c:pt idx="11707">
                  <c:v>10.18</c:v>
                </c:pt>
                <c:pt idx="11708">
                  <c:v>10.18</c:v>
                </c:pt>
                <c:pt idx="11709">
                  <c:v>10.1845</c:v>
                </c:pt>
                <c:pt idx="11710">
                  <c:v>10.106299999999999</c:v>
                </c:pt>
                <c:pt idx="11711">
                  <c:v>10.115599999999999</c:v>
                </c:pt>
                <c:pt idx="11712">
                  <c:v>10.1944</c:v>
                </c:pt>
                <c:pt idx="11713">
                  <c:v>10.323399999999999</c:v>
                </c:pt>
                <c:pt idx="11714">
                  <c:v>10.323399999999999</c:v>
                </c:pt>
                <c:pt idx="11715">
                  <c:v>10.323399999999999</c:v>
                </c:pt>
                <c:pt idx="11716">
                  <c:v>10.2806</c:v>
                </c:pt>
                <c:pt idx="11717">
                  <c:v>10.297499999999999</c:v>
                </c:pt>
                <c:pt idx="11718">
                  <c:v>10.366300000000001</c:v>
                </c:pt>
                <c:pt idx="11719">
                  <c:v>10.4993</c:v>
                </c:pt>
                <c:pt idx="11720">
                  <c:v>10.502000000000001</c:v>
                </c:pt>
                <c:pt idx="11721">
                  <c:v>10.502000000000001</c:v>
                </c:pt>
                <c:pt idx="11722">
                  <c:v>10.502000000000001</c:v>
                </c:pt>
                <c:pt idx="11723">
                  <c:v>10.480499999999999</c:v>
                </c:pt>
                <c:pt idx="11724">
                  <c:v>10.519</c:v>
                </c:pt>
                <c:pt idx="11725">
                  <c:v>10.4846</c:v>
                </c:pt>
                <c:pt idx="11726">
                  <c:v>10.419700000000001</c:v>
                </c:pt>
                <c:pt idx="11727">
                  <c:v>10.360300000000001</c:v>
                </c:pt>
                <c:pt idx="11728">
                  <c:v>10.360300000000001</c:v>
                </c:pt>
                <c:pt idx="11729">
                  <c:v>10.360300000000001</c:v>
                </c:pt>
                <c:pt idx="11730">
                  <c:v>10.354100000000001</c:v>
                </c:pt>
                <c:pt idx="11731">
                  <c:v>10.4213</c:v>
                </c:pt>
                <c:pt idx="11732">
                  <c:v>10.418399999999998</c:v>
                </c:pt>
                <c:pt idx="11733">
                  <c:v>10.3919</c:v>
                </c:pt>
                <c:pt idx="11734">
                  <c:v>10.306400000000002</c:v>
                </c:pt>
                <c:pt idx="11735">
                  <c:v>10.306400000000002</c:v>
                </c:pt>
                <c:pt idx="11736">
                  <c:v>10.306400000000002</c:v>
                </c:pt>
                <c:pt idx="11737">
                  <c:v>10.3673</c:v>
                </c:pt>
                <c:pt idx="11738">
                  <c:v>10.3697</c:v>
                </c:pt>
                <c:pt idx="11739">
                  <c:v>10.4932</c:v>
                </c:pt>
                <c:pt idx="11740">
                  <c:v>10.5099</c:v>
                </c:pt>
                <c:pt idx="11741">
                  <c:v>10.586500000000001</c:v>
                </c:pt>
                <c:pt idx="11742">
                  <c:v>10.586500000000001</c:v>
                </c:pt>
                <c:pt idx="11743">
                  <c:v>10.586500000000001</c:v>
                </c:pt>
                <c:pt idx="11744">
                  <c:v>10.676400000000001</c:v>
                </c:pt>
                <c:pt idx="11745">
                  <c:v>10.6494</c:v>
                </c:pt>
                <c:pt idx="11746">
                  <c:v>10.6126</c:v>
                </c:pt>
                <c:pt idx="11747">
                  <c:v>10.509500000000001</c:v>
                </c:pt>
                <c:pt idx="11748">
                  <c:v>10.5154</c:v>
                </c:pt>
                <c:pt idx="11749">
                  <c:v>10.5154</c:v>
                </c:pt>
                <c:pt idx="11750">
                  <c:v>10.5154</c:v>
                </c:pt>
                <c:pt idx="11751">
                  <c:v>10.536199999999999</c:v>
                </c:pt>
                <c:pt idx="11752">
                  <c:v>10.5512</c:v>
                </c:pt>
                <c:pt idx="11753">
                  <c:v>10.556800000000001</c:v>
                </c:pt>
                <c:pt idx="11754">
                  <c:v>10.435599999999999</c:v>
                </c:pt>
                <c:pt idx="11755">
                  <c:v>10.301300000000001</c:v>
                </c:pt>
                <c:pt idx="11756">
                  <c:v>10.301300000000001</c:v>
                </c:pt>
                <c:pt idx="11757">
                  <c:v>10.301300000000001</c:v>
                </c:pt>
                <c:pt idx="11758">
                  <c:v>10.4115</c:v>
                </c:pt>
                <c:pt idx="11759">
                  <c:v>10.5152</c:v>
                </c:pt>
                <c:pt idx="11760">
                  <c:v>10.5046</c:v>
                </c:pt>
                <c:pt idx="11761">
                  <c:v>10.482000000000001</c:v>
                </c:pt>
                <c:pt idx="11762">
                  <c:v>10.573</c:v>
                </c:pt>
                <c:pt idx="11763">
                  <c:v>10.573</c:v>
                </c:pt>
                <c:pt idx="11764">
                  <c:v>10.573</c:v>
                </c:pt>
                <c:pt idx="11765">
                  <c:v>10.692600000000001</c:v>
                </c:pt>
                <c:pt idx="11766">
                  <c:v>10.7095</c:v>
                </c:pt>
                <c:pt idx="11767">
                  <c:v>10.684699999999999</c:v>
                </c:pt>
                <c:pt idx="11768">
                  <c:v>10.696800000000001</c:v>
                </c:pt>
                <c:pt idx="11769">
                  <c:v>10.596300000000001</c:v>
                </c:pt>
                <c:pt idx="11770">
                  <c:v>10.596300000000001</c:v>
                </c:pt>
                <c:pt idx="11771">
                  <c:v>10.596300000000001</c:v>
                </c:pt>
                <c:pt idx="11772">
                  <c:v>10.4771</c:v>
                </c:pt>
                <c:pt idx="11773">
                  <c:v>10.5045</c:v>
                </c:pt>
                <c:pt idx="11774">
                  <c:v>10.440999999999999</c:v>
                </c:pt>
                <c:pt idx="11775">
                  <c:v>10.4521</c:v>
                </c:pt>
                <c:pt idx="11776">
                  <c:v>10.581300000000001</c:v>
                </c:pt>
                <c:pt idx="11777">
                  <c:v>10.581300000000001</c:v>
                </c:pt>
                <c:pt idx="11778">
                  <c:v>10.581300000000001</c:v>
                </c:pt>
                <c:pt idx="11779">
                  <c:v>10.700899999999999</c:v>
                </c:pt>
                <c:pt idx="11780">
                  <c:v>10.711400000000001</c:v>
                </c:pt>
                <c:pt idx="11781">
                  <c:v>10.798</c:v>
                </c:pt>
                <c:pt idx="11782">
                  <c:v>10.8073</c:v>
                </c:pt>
                <c:pt idx="11783">
                  <c:v>10.851400000000002</c:v>
                </c:pt>
                <c:pt idx="11784">
                  <c:v>10.851400000000002</c:v>
                </c:pt>
                <c:pt idx="11785">
                  <c:v>10.851400000000002</c:v>
                </c:pt>
                <c:pt idx="11786">
                  <c:v>10.885</c:v>
                </c:pt>
                <c:pt idx="11787">
                  <c:v>10.9344</c:v>
                </c:pt>
                <c:pt idx="11788">
                  <c:v>10.9605</c:v>
                </c:pt>
                <c:pt idx="11789">
                  <c:v>10.8749</c:v>
                </c:pt>
                <c:pt idx="11790">
                  <c:v>10.890899999999998</c:v>
                </c:pt>
                <c:pt idx="11791">
                  <c:v>10.890899999999998</c:v>
                </c:pt>
                <c:pt idx="11792">
                  <c:v>10.890899999999998</c:v>
                </c:pt>
                <c:pt idx="11793">
                  <c:v>10.8622</c:v>
                </c:pt>
                <c:pt idx="11794">
                  <c:v>10.935499999999999</c:v>
                </c:pt>
                <c:pt idx="11795">
                  <c:v>10.963900000000001</c:v>
                </c:pt>
                <c:pt idx="11796">
                  <c:v>10.9252</c:v>
                </c:pt>
                <c:pt idx="11797">
                  <c:v>10.9252</c:v>
                </c:pt>
                <c:pt idx="11798">
                  <c:v>10.9252</c:v>
                </c:pt>
                <c:pt idx="11799">
                  <c:v>10.9252</c:v>
                </c:pt>
                <c:pt idx="11800">
                  <c:v>10.8903</c:v>
                </c:pt>
                <c:pt idx="11801">
                  <c:v>10.897600000000001</c:v>
                </c:pt>
                <c:pt idx="11802">
                  <c:v>10.8452</c:v>
                </c:pt>
                <c:pt idx="11803">
                  <c:v>10.767100000000001</c:v>
                </c:pt>
                <c:pt idx="11804">
                  <c:v>10.7806</c:v>
                </c:pt>
                <c:pt idx="11805">
                  <c:v>10.7806</c:v>
                </c:pt>
                <c:pt idx="11806">
                  <c:v>10.7806</c:v>
                </c:pt>
                <c:pt idx="11807">
                  <c:v>10.8291</c:v>
                </c:pt>
                <c:pt idx="11808">
                  <c:v>10.792400000000001</c:v>
                </c:pt>
                <c:pt idx="11809">
                  <c:v>10.8048</c:v>
                </c:pt>
                <c:pt idx="11810">
                  <c:v>10.7895</c:v>
                </c:pt>
                <c:pt idx="11811">
                  <c:v>10.8277</c:v>
                </c:pt>
                <c:pt idx="11812">
                  <c:v>10.8277</c:v>
                </c:pt>
                <c:pt idx="11813">
                  <c:v>10.8277</c:v>
                </c:pt>
                <c:pt idx="11814">
                  <c:v>10.6264</c:v>
                </c:pt>
                <c:pt idx="11815">
                  <c:v>10.570499999999999</c:v>
                </c:pt>
                <c:pt idx="11816">
                  <c:v>10.509400000000001</c:v>
                </c:pt>
                <c:pt idx="11817">
                  <c:v>10.284000000000001</c:v>
                </c:pt>
                <c:pt idx="11818">
                  <c:v>10.3344</c:v>
                </c:pt>
                <c:pt idx="11819">
                  <c:v>10.3344</c:v>
                </c:pt>
                <c:pt idx="11820">
                  <c:v>10.3344</c:v>
                </c:pt>
                <c:pt idx="11821">
                  <c:v>10.164899999999999</c:v>
                </c:pt>
                <c:pt idx="11822">
                  <c:v>10.1448</c:v>
                </c:pt>
                <c:pt idx="11823">
                  <c:v>10.159700000000001</c:v>
                </c:pt>
                <c:pt idx="11824">
                  <c:v>10.111499999999999</c:v>
                </c:pt>
                <c:pt idx="11825">
                  <c:v>9.9639000000000006</c:v>
                </c:pt>
                <c:pt idx="11826">
                  <c:v>9.9639000000000006</c:v>
                </c:pt>
                <c:pt idx="11827">
                  <c:v>9.9639000000000006</c:v>
                </c:pt>
                <c:pt idx="11828">
                  <c:v>9.9408000000000012</c:v>
                </c:pt>
                <c:pt idx="11829">
                  <c:v>9.9897000000000009</c:v>
                </c:pt>
                <c:pt idx="11830">
                  <c:v>9.98</c:v>
                </c:pt>
                <c:pt idx="11831">
                  <c:v>9.8480999999999987</c:v>
                </c:pt>
                <c:pt idx="11832">
                  <c:v>9.8665000000000003</c:v>
                </c:pt>
                <c:pt idx="11833">
                  <c:v>9.8665000000000003</c:v>
                </c:pt>
                <c:pt idx="11834">
                  <c:v>9.8665000000000003</c:v>
                </c:pt>
                <c:pt idx="11835">
                  <c:v>9.8915000000000006</c:v>
                </c:pt>
                <c:pt idx="11836">
                  <c:v>9.8815999999999988</c:v>
                </c:pt>
                <c:pt idx="11837">
                  <c:v>9.8544</c:v>
                </c:pt>
                <c:pt idx="11838">
                  <c:v>9.9492999999999991</c:v>
                </c:pt>
                <c:pt idx="11839">
                  <c:v>9.98</c:v>
                </c:pt>
                <c:pt idx="11840">
                  <c:v>9.98</c:v>
                </c:pt>
                <c:pt idx="11841">
                  <c:v>9.98</c:v>
                </c:pt>
                <c:pt idx="11842">
                  <c:v>10.083400000000001</c:v>
                </c:pt>
                <c:pt idx="11843">
                  <c:v>10.0543</c:v>
                </c:pt>
                <c:pt idx="11844">
                  <c:v>10.046799999999999</c:v>
                </c:pt>
                <c:pt idx="11845">
                  <c:v>10.0275</c:v>
                </c:pt>
                <c:pt idx="11846">
                  <c:v>10.0739</c:v>
                </c:pt>
                <c:pt idx="11847">
                  <c:v>10.0739</c:v>
                </c:pt>
                <c:pt idx="11848">
                  <c:v>10.0739</c:v>
                </c:pt>
                <c:pt idx="11849">
                  <c:v>10.2203</c:v>
                </c:pt>
                <c:pt idx="11850">
                  <c:v>10.318499999999998</c:v>
                </c:pt>
                <c:pt idx="11851">
                  <c:v>10.2624</c:v>
                </c:pt>
                <c:pt idx="11852">
                  <c:v>10.220800000000001</c:v>
                </c:pt>
                <c:pt idx="11853">
                  <c:v>10.1508</c:v>
                </c:pt>
                <c:pt idx="11854">
                  <c:v>10.1508</c:v>
                </c:pt>
                <c:pt idx="11855">
                  <c:v>10.1508</c:v>
                </c:pt>
                <c:pt idx="11856">
                  <c:v>10.1097</c:v>
                </c:pt>
                <c:pt idx="11857">
                  <c:v>10.239100000000001</c:v>
                </c:pt>
                <c:pt idx="11858">
                  <c:v>10.3827</c:v>
                </c:pt>
                <c:pt idx="11859">
                  <c:v>10.537799999999999</c:v>
                </c:pt>
                <c:pt idx="11860">
                  <c:v>10.5322</c:v>
                </c:pt>
                <c:pt idx="11861">
                  <c:v>10.5322</c:v>
                </c:pt>
                <c:pt idx="11862">
                  <c:v>10.5322</c:v>
                </c:pt>
                <c:pt idx="11863">
                  <c:v>10.5306</c:v>
                </c:pt>
                <c:pt idx="11864">
                  <c:v>10.452999999999999</c:v>
                </c:pt>
                <c:pt idx="11865">
                  <c:v>10.479100000000001</c:v>
                </c:pt>
                <c:pt idx="11866">
                  <c:v>10.548599999999999</c:v>
                </c:pt>
                <c:pt idx="11867">
                  <c:v>10.548599999999999</c:v>
                </c:pt>
                <c:pt idx="11868">
                  <c:v>10.548599999999999</c:v>
                </c:pt>
                <c:pt idx="11869">
                  <c:v>10.548599999999999</c:v>
                </c:pt>
                <c:pt idx="11870">
                  <c:v>10.640899999999998</c:v>
                </c:pt>
                <c:pt idx="11871">
                  <c:v>10.636400000000002</c:v>
                </c:pt>
                <c:pt idx="11872">
                  <c:v>10.596300000000001</c:v>
                </c:pt>
                <c:pt idx="11873">
                  <c:v>10.646300000000002</c:v>
                </c:pt>
                <c:pt idx="11874">
                  <c:v>10.599300000000001</c:v>
                </c:pt>
                <c:pt idx="11875">
                  <c:v>10.599300000000001</c:v>
                </c:pt>
                <c:pt idx="11876">
                  <c:v>10.599300000000001</c:v>
                </c:pt>
                <c:pt idx="11877">
                  <c:v>10.4625</c:v>
                </c:pt>
                <c:pt idx="11878">
                  <c:v>10.4247</c:v>
                </c:pt>
                <c:pt idx="11879">
                  <c:v>10.4895</c:v>
                </c:pt>
                <c:pt idx="11880">
                  <c:v>10.551500000000001</c:v>
                </c:pt>
                <c:pt idx="11881">
                  <c:v>10.5091</c:v>
                </c:pt>
                <c:pt idx="11882">
                  <c:v>10.5091</c:v>
                </c:pt>
                <c:pt idx="11883">
                  <c:v>10.5091</c:v>
                </c:pt>
                <c:pt idx="11884">
                  <c:v>10.577500000000001</c:v>
                </c:pt>
                <c:pt idx="11885">
                  <c:v>10.603800000000001</c:v>
                </c:pt>
                <c:pt idx="11886">
                  <c:v>10.549000000000001</c:v>
                </c:pt>
                <c:pt idx="11887">
                  <c:v>10.517200000000001</c:v>
                </c:pt>
                <c:pt idx="11888">
                  <c:v>10.5749</c:v>
                </c:pt>
                <c:pt idx="11889">
                  <c:v>10.5749</c:v>
                </c:pt>
                <c:pt idx="11890">
                  <c:v>10.5749</c:v>
                </c:pt>
                <c:pt idx="11891">
                  <c:v>10.5381</c:v>
                </c:pt>
                <c:pt idx="11892">
                  <c:v>10.5549</c:v>
                </c:pt>
                <c:pt idx="11893">
                  <c:v>10.5534</c:v>
                </c:pt>
                <c:pt idx="11894">
                  <c:v>10.542899999999999</c:v>
                </c:pt>
                <c:pt idx="11895">
                  <c:v>10.486600000000001</c:v>
                </c:pt>
                <c:pt idx="11896">
                  <c:v>10.486600000000001</c:v>
                </c:pt>
                <c:pt idx="11897">
                  <c:v>10.486600000000001</c:v>
                </c:pt>
                <c:pt idx="11898">
                  <c:v>10.4573</c:v>
                </c:pt>
                <c:pt idx="11899">
                  <c:v>10.431500000000002</c:v>
                </c:pt>
                <c:pt idx="11900">
                  <c:v>10.370100000000001</c:v>
                </c:pt>
                <c:pt idx="11901">
                  <c:v>10.2456</c:v>
                </c:pt>
                <c:pt idx="11902">
                  <c:v>10.037599999999999</c:v>
                </c:pt>
                <c:pt idx="11903">
                  <c:v>10.037599999999999</c:v>
                </c:pt>
                <c:pt idx="11904">
                  <c:v>10.037599999999999</c:v>
                </c:pt>
                <c:pt idx="11905">
                  <c:v>9.73</c:v>
                </c:pt>
                <c:pt idx="11906">
                  <c:v>9.7266999999999992</c:v>
                </c:pt>
                <c:pt idx="11907">
                  <c:v>9.7264999999999997</c:v>
                </c:pt>
                <c:pt idx="11908">
                  <c:v>9.843</c:v>
                </c:pt>
                <c:pt idx="11909">
                  <c:v>9.8119000000000014</c:v>
                </c:pt>
                <c:pt idx="11910">
                  <c:v>9.8119000000000014</c:v>
                </c:pt>
                <c:pt idx="11911">
                  <c:v>9.8119000000000014</c:v>
                </c:pt>
                <c:pt idx="11912">
                  <c:v>9.7447999999999997</c:v>
                </c:pt>
                <c:pt idx="11913">
                  <c:v>9.6887000000000008</c:v>
                </c:pt>
                <c:pt idx="11914">
                  <c:v>9.6442999999999994</c:v>
                </c:pt>
                <c:pt idx="11915">
                  <c:v>9.6351999999999993</c:v>
                </c:pt>
                <c:pt idx="11916">
                  <c:v>9.7027000000000001</c:v>
                </c:pt>
                <c:pt idx="11917">
                  <c:v>9.7027000000000001</c:v>
                </c:pt>
                <c:pt idx="11918">
                  <c:v>9.7027000000000001</c:v>
                </c:pt>
                <c:pt idx="11919">
                  <c:v>9.7773000000000003</c:v>
                </c:pt>
                <c:pt idx="11920">
                  <c:v>9.8010999999999999</c:v>
                </c:pt>
                <c:pt idx="11921">
                  <c:v>9.8314000000000004</c:v>
                </c:pt>
                <c:pt idx="11922">
                  <c:v>9.7565999999999988</c:v>
                </c:pt>
                <c:pt idx="11923">
                  <c:v>9.7365999999999993</c:v>
                </c:pt>
                <c:pt idx="11924">
                  <c:v>9.7365999999999993</c:v>
                </c:pt>
                <c:pt idx="11925">
                  <c:v>9.7365999999999993</c:v>
                </c:pt>
                <c:pt idx="11926">
                  <c:v>9.6081000000000003</c:v>
                </c:pt>
                <c:pt idx="11927">
                  <c:v>9.645900000000001</c:v>
                </c:pt>
                <c:pt idx="11928">
                  <c:v>9.6535000000000011</c:v>
                </c:pt>
                <c:pt idx="11929">
                  <c:v>9.700800000000001</c:v>
                </c:pt>
                <c:pt idx="11930">
                  <c:v>9.843300000000001</c:v>
                </c:pt>
                <c:pt idx="11931">
                  <c:v>9.843300000000001</c:v>
                </c:pt>
                <c:pt idx="11932">
                  <c:v>9.843300000000001</c:v>
                </c:pt>
                <c:pt idx="11933">
                  <c:v>9.8376000000000001</c:v>
                </c:pt>
                <c:pt idx="11934">
                  <c:v>9.7326999999999995</c:v>
                </c:pt>
                <c:pt idx="11935">
                  <c:v>9.9061000000000003</c:v>
                </c:pt>
                <c:pt idx="11936">
                  <c:v>10.030099999999999</c:v>
                </c:pt>
                <c:pt idx="11937">
                  <c:v>10.079600000000001</c:v>
                </c:pt>
                <c:pt idx="11938">
                  <c:v>10.079600000000001</c:v>
                </c:pt>
                <c:pt idx="11939">
                  <c:v>10.079600000000001</c:v>
                </c:pt>
                <c:pt idx="11940">
                  <c:v>10.1058</c:v>
                </c:pt>
                <c:pt idx="11941">
                  <c:v>10.081300000000001</c:v>
                </c:pt>
                <c:pt idx="11942">
                  <c:v>10.170399999999999</c:v>
                </c:pt>
                <c:pt idx="11943">
                  <c:v>10.2233</c:v>
                </c:pt>
                <c:pt idx="11944">
                  <c:v>10.2661</c:v>
                </c:pt>
                <c:pt idx="11945">
                  <c:v>10.2661</c:v>
                </c:pt>
                <c:pt idx="11946">
                  <c:v>10.2661</c:v>
                </c:pt>
                <c:pt idx="11947">
                  <c:v>10.270799999999999</c:v>
                </c:pt>
                <c:pt idx="11948">
                  <c:v>10.189299999999999</c:v>
                </c:pt>
                <c:pt idx="11949">
                  <c:v>10.2136</c:v>
                </c:pt>
                <c:pt idx="11950">
                  <c:v>10.165700000000001</c:v>
                </c:pt>
                <c:pt idx="11951">
                  <c:v>10.2127</c:v>
                </c:pt>
                <c:pt idx="11952">
                  <c:v>10.2127</c:v>
                </c:pt>
                <c:pt idx="11953">
                  <c:v>10.2127</c:v>
                </c:pt>
                <c:pt idx="11954">
                  <c:v>10.1523</c:v>
                </c:pt>
                <c:pt idx="11955">
                  <c:v>10.1135</c:v>
                </c:pt>
                <c:pt idx="11956">
                  <c:v>10.0556</c:v>
                </c:pt>
                <c:pt idx="11957">
                  <c:v>10.093</c:v>
                </c:pt>
                <c:pt idx="11958">
                  <c:v>10.015000000000001</c:v>
                </c:pt>
                <c:pt idx="11959">
                  <c:v>10.015000000000001</c:v>
                </c:pt>
                <c:pt idx="11960">
                  <c:v>10.015000000000001</c:v>
                </c:pt>
                <c:pt idx="11961">
                  <c:v>10.01</c:v>
                </c:pt>
                <c:pt idx="11962">
                  <c:v>9.9847999999999999</c:v>
                </c:pt>
                <c:pt idx="11963">
                  <c:v>9.8920000000000012</c:v>
                </c:pt>
                <c:pt idx="11964">
                  <c:v>9.9228000000000005</c:v>
                </c:pt>
                <c:pt idx="11965">
                  <c:v>9.9657999999999998</c:v>
                </c:pt>
                <c:pt idx="11966">
                  <c:v>9.9657999999999998</c:v>
                </c:pt>
                <c:pt idx="11967">
                  <c:v>9.9657999999999998</c:v>
                </c:pt>
                <c:pt idx="11968">
                  <c:v>9.9415999999999993</c:v>
                </c:pt>
                <c:pt idx="11969">
                  <c:v>9.9395000000000007</c:v>
                </c:pt>
                <c:pt idx="11970">
                  <c:v>9.9300999999999995</c:v>
                </c:pt>
                <c:pt idx="11971">
                  <c:v>9.9649999999999999</c:v>
                </c:pt>
                <c:pt idx="11972">
                  <c:v>10.115399999999999</c:v>
                </c:pt>
                <c:pt idx="11973">
                  <c:v>10.115399999999999</c:v>
                </c:pt>
                <c:pt idx="11974">
                  <c:v>10.115399999999999</c:v>
                </c:pt>
                <c:pt idx="11975">
                  <c:v>10.1745</c:v>
                </c:pt>
                <c:pt idx="11976">
                  <c:v>10.192500000000001</c:v>
                </c:pt>
                <c:pt idx="11977">
                  <c:v>10.2408</c:v>
                </c:pt>
                <c:pt idx="11978">
                  <c:v>10.283900000000001</c:v>
                </c:pt>
                <c:pt idx="11979">
                  <c:v>10.2402</c:v>
                </c:pt>
                <c:pt idx="11980">
                  <c:v>10.2402</c:v>
                </c:pt>
                <c:pt idx="11981">
                  <c:v>10.2402</c:v>
                </c:pt>
                <c:pt idx="11982">
                  <c:v>10.2851</c:v>
                </c:pt>
                <c:pt idx="11983">
                  <c:v>10.3408</c:v>
                </c:pt>
                <c:pt idx="11984">
                  <c:v>10.3095</c:v>
                </c:pt>
                <c:pt idx="11985">
                  <c:v>10.3741</c:v>
                </c:pt>
                <c:pt idx="11986">
                  <c:v>10.3584</c:v>
                </c:pt>
                <c:pt idx="11987">
                  <c:v>10.3584</c:v>
                </c:pt>
                <c:pt idx="11988">
                  <c:v>10.3584</c:v>
                </c:pt>
                <c:pt idx="11989">
                  <c:v>10.4297</c:v>
                </c:pt>
                <c:pt idx="11990">
                  <c:v>10.4373</c:v>
                </c:pt>
                <c:pt idx="11991">
                  <c:v>10.414999999999999</c:v>
                </c:pt>
                <c:pt idx="11992">
                  <c:v>10.4198</c:v>
                </c:pt>
                <c:pt idx="11993">
                  <c:v>10.491900000000001</c:v>
                </c:pt>
                <c:pt idx="11994">
                  <c:v>10.491900000000001</c:v>
                </c:pt>
                <c:pt idx="11995">
                  <c:v>10.491900000000001</c:v>
                </c:pt>
                <c:pt idx="11996">
                  <c:v>10.6455</c:v>
                </c:pt>
                <c:pt idx="11997">
                  <c:v>10.712200000000001</c:v>
                </c:pt>
                <c:pt idx="11998">
                  <c:v>10.688699999999999</c:v>
                </c:pt>
                <c:pt idx="11999">
                  <c:v>10.7357</c:v>
                </c:pt>
                <c:pt idx="12000">
                  <c:v>10.648499999999999</c:v>
                </c:pt>
                <c:pt idx="12001">
                  <c:v>10.648499999999999</c:v>
                </c:pt>
                <c:pt idx="12002">
                  <c:v>10.648499999999999</c:v>
                </c:pt>
                <c:pt idx="12003">
                  <c:v>10.5288</c:v>
                </c:pt>
                <c:pt idx="12004">
                  <c:v>10.558299999999999</c:v>
                </c:pt>
                <c:pt idx="12005">
                  <c:v>10.4383</c:v>
                </c:pt>
                <c:pt idx="12006">
                  <c:v>10.422499999999999</c:v>
                </c:pt>
                <c:pt idx="12007">
                  <c:v>10.4879</c:v>
                </c:pt>
                <c:pt idx="12008">
                  <c:v>10.4879</c:v>
                </c:pt>
                <c:pt idx="12009">
                  <c:v>10.4879</c:v>
                </c:pt>
                <c:pt idx="12010">
                  <c:v>10.521199999999999</c:v>
                </c:pt>
                <c:pt idx="12011">
                  <c:v>10.5716</c:v>
                </c:pt>
                <c:pt idx="12012">
                  <c:v>10.52</c:v>
                </c:pt>
                <c:pt idx="12013">
                  <c:v>10.445799999999998</c:v>
                </c:pt>
                <c:pt idx="12014">
                  <c:v>10.4855</c:v>
                </c:pt>
                <c:pt idx="12015">
                  <c:v>10.4855</c:v>
                </c:pt>
                <c:pt idx="12016">
                  <c:v>10.4855</c:v>
                </c:pt>
                <c:pt idx="12017">
                  <c:v>10.534700000000001</c:v>
                </c:pt>
                <c:pt idx="12018">
                  <c:v>10.478399999999999</c:v>
                </c:pt>
                <c:pt idx="12019">
                  <c:v>10.529300000000001</c:v>
                </c:pt>
                <c:pt idx="12020">
                  <c:v>10.503900000000002</c:v>
                </c:pt>
                <c:pt idx="12021">
                  <c:v>10.400499999999999</c:v>
                </c:pt>
                <c:pt idx="12022">
                  <c:v>10.400499999999999</c:v>
                </c:pt>
                <c:pt idx="12023">
                  <c:v>10.400499999999999</c:v>
                </c:pt>
                <c:pt idx="12024">
                  <c:v>10.402200000000001</c:v>
                </c:pt>
                <c:pt idx="12025">
                  <c:v>10.373800000000001</c:v>
                </c:pt>
                <c:pt idx="12026">
                  <c:v>10.365699999999999</c:v>
                </c:pt>
                <c:pt idx="12027">
                  <c:v>10.4285</c:v>
                </c:pt>
                <c:pt idx="12028">
                  <c:v>10.489600000000001</c:v>
                </c:pt>
                <c:pt idx="12029">
                  <c:v>10.489600000000001</c:v>
                </c:pt>
                <c:pt idx="12030">
                  <c:v>10.489600000000001</c:v>
                </c:pt>
                <c:pt idx="12031">
                  <c:v>10.511099999999999</c:v>
                </c:pt>
                <c:pt idx="12032">
                  <c:v>10.494999999999999</c:v>
                </c:pt>
                <c:pt idx="12033">
                  <c:v>10.5823</c:v>
                </c:pt>
                <c:pt idx="12034">
                  <c:v>10.707100000000001</c:v>
                </c:pt>
                <c:pt idx="12035">
                  <c:v>10.869100000000001</c:v>
                </c:pt>
                <c:pt idx="12036">
                  <c:v>10.869100000000001</c:v>
                </c:pt>
                <c:pt idx="12037">
                  <c:v>10.869100000000001</c:v>
                </c:pt>
                <c:pt idx="12038">
                  <c:v>10.8796</c:v>
                </c:pt>
                <c:pt idx="12039">
                  <c:v>11.0261</c:v>
                </c:pt>
                <c:pt idx="12040">
                  <c:v>11.091800000000001</c:v>
                </c:pt>
                <c:pt idx="12041">
                  <c:v>11.066300000000002</c:v>
                </c:pt>
                <c:pt idx="12042">
                  <c:v>11.076400000000001</c:v>
                </c:pt>
                <c:pt idx="12043">
                  <c:v>11.076400000000001</c:v>
                </c:pt>
                <c:pt idx="12044">
                  <c:v>11.076400000000001</c:v>
                </c:pt>
                <c:pt idx="12045">
                  <c:v>11.116400000000001</c:v>
                </c:pt>
                <c:pt idx="12046">
                  <c:v>11.0907</c:v>
                </c:pt>
                <c:pt idx="12047">
                  <c:v>11.0914</c:v>
                </c:pt>
                <c:pt idx="12048">
                  <c:v>11.120799999999999</c:v>
                </c:pt>
                <c:pt idx="12049">
                  <c:v>11.1861</c:v>
                </c:pt>
                <c:pt idx="12050">
                  <c:v>11.1861</c:v>
                </c:pt>
                <c:pt idx="12051">
                  <c:v>11.1861</c:v>
                </c:pt>
                <c:pt idx="12052">
                  <c:v>11.184200000000001</c:v>
                </c:pt>
                <c:pt idx="12053">
                  <c:v>11.146600000000001</c:v>
                </c:pt>
                <c:pt idx="12054">
                  <c:v>11.146400000000002</c:v>
                </c:pt>
                <c:pt idx="12055">
                  <c:v>11.280099999999999</c:v>
                </c:pt>
                <c:pt idx="12056">
                  <c:v>11.2387</c:v>
                </c:pt>
                <c:pt idx="12057">
                  <c:v>11.2387</c:v>
                </c:pt>
                <c:pt idx="12058">
                  <c:v>11.2387</c:v>
                </c:pt>
                <c:pt idx="12059">
                  <c:v>11.125299999999999</c:v>
                </c:pt>
                <c:pt idx="12060">
                  <c:v>11.158399999999999</c:v>
                </c:pt>
                <c:pt idx="12061">
                  <c:v>11.114000000000001</c:v>
                </c:pt>
                <c:pt idx="12062">
                  <c:v>11.293699999999999</c:v>
                </c:pt>
                <c:pt idx="12063">
                  <c:v>11.336300000000001</c:v>
                </c:pt>
                <c:pt idx="12064">
                  <c:v>11.336300000000001</c:v>
                </c:pt>
                <c:pt idx="12065">
                  <c:v>11.336300000000001</c:v>
                </c:pt>
                <c:pt idx="12066">
                  <c:v>11.44</c:v>
                </c:pt>
                <c:pt idx="12067">
                  <c:v>11.438599999999999</c:v>
                </c:pt>
                <c:pt idx="12068">
                  <c:v>11.379799999999999</c:v>
                </c:pt>
                <c:pt idx="12069">
                  <c:v>11.406199999999998</c:v>
                </c:pt>
                <c:pt idx="12070">
                  <c:v>11.468299999999999</c:v>
                </c:pt>
                <c:pt idx="12071">
                  <c:v>11.468299999999999</c:v>
                </c:pt>
                <c:pt idx="12072">
                  <c:v>11.468299999999999</c:v>
                </c:pt>
                <c:pt idx="12073">
                  <c:v>11.456800000000001</c:v>
                </c:pt>
                <c:pt idx="12074">
                  <c:v>11.2685</c:v>
                </c:pt>
                <c:pt idx="12075">
                  <c:v>11.334000000000001</c:v>
                </c:pt>
                <c:pt idx="12076">
                  <c:v>11.2219</c:v>
                </c:pt>
                <c:pt idx="12077">
                  <c:v>11.193900000000001</c:v>
                </c:pt>
                <c:pt idx="12078">
                  <c:v>11.193900000000001</c:v>
                </c:pt>
                <c:pt idx="12079">
                  <c:v>11.193900000000001</c:v>
                </c:pt>
                <c:pt idx="12080">
                  <c:v>11.0298</c:v>
                </c:pt>
                <c:pt idx="12081">
                  <c:v>11.017200000000001</c:v>
                </c:pt>
                <c:pt idx="12082">
                  <c:v>10.975099999999999</c:v>
                </c:pt>
                <c:pt idx="12083">
                  <c:v>10.7279</c:v>
                </c:pt>
                <c:pt idx="12084">
                  <c:v>10.623399999999998</c:v>
                </c:pt>
                <c:pt idx="12085">
                  <c:v>10.623399999999998</c:v>
                </c:pt>
                <c:pt idx="12086">
                  <c:v>10.623399999999998</c:v>
                </c:pt>
                <c:pt idx="12087">
                  <c:v>10.603199999999999</c:v>
                </c:pt>
                <c:pt idx="12088">
                  <c:v>10.853900000000001</c:v>
                </c:pt>
                <c:pt idx="12089">
                  <c:v>10.894</c:v>
                </c:pt>
                <c:pt idx="12090">
                  <c:v>11.023900000000001</c:v>
                </c:pt>
                <c:pt idx="12091">
                  <c:v>10.916500000000001</c:v>
                </c:pt>
                <c:pt idx="12092">
                  <c:v>10.916500000000001</c:v>
                </c:pt>
                <c:pt idx="12093">
                  <c:v>10.916500000000001</c:v>
                </c:pt>
                <c:pt idx="12094">
                  <c:v>10.869300000000001</c:v>
                </c:pt>
                <c:pt idx="12095">
                  <c:v>10.994100000000001</c:v>
                </c:pt>
                <c:pt idx="12096">
                  <c:v>11.097000000000001</c:v>
                </c:pt>
                <c:pt idx="12097">
                  <c:v>11.060699999999999</c:v>
                </c:pt>
                <c:pt idx="12098">
                  <c:v>11.062999999999999</c:v>
                </c:pt>
                <c:pt idx="12099">
                  <c:v>11.062999999999999</c:v>
                </c:pt>
                <c:pt idx="12100">
                  <c:v>11.062999999999999</c:v>
                </c:pt>
                <c:pt idx="12101">
                  <c:v>11.0799</c:v>
                </c:pt>
                <c:pt idx="12102">
                  <c:v>10.956600000000002</c:v>
                </c:pt>
                <c:pt idx="12103">
                  <c:v>11.036900000000001</c:v>
                </c:pt>
                <c:pt idx="12104">
                  <c:v>10.953199999999999</c:v>
                </c:pt>
                <c:pt idx="12105">
                  <c:v>10.8422</c:v>
                </c:pt>
                <c:pt idx="12106">
                  <c:v>10.8422</c:v>
                </c:pt>
                <c:pt idx="12107">
                  <c:v>10.8422</c:v>
                </c:pt>
                <c:pt idx="12108">
                  <c:v>10.553199999999999</c:v>
                </c:pt>
                <c:pt idx="12109">
                  <c:v>10.5654</c:v>
                </c:pt>
                <c:pt idx="12110">
                  <c:v>10.4331</c:v>
                </c:pt>
                <c:pt idx="12111">
                  <c:v>10.306700000000001</c:v>
                </c:pt>
                <c:pt idx="12112">
                  <c:v>10.055199999999999</c:v>
                </c:pt>
                <c:pt idx="12113">
                  <c:v>10.055199999999999</c:v>
                </c:pt>
                <c:pt idx="12114">
                  <c:v>10.055199999999999</c:v>
                </c:pt>
                <c:pt idx="12115">
                  <c:v>10.170299999999999</c:v>
                </c:pt>
                <c:pt idx="12116">
                  <c:v>10.2782</c:v>
                </c:pt>
                <c:pt idx="12117">
                  <c:v>10.3781</c:v>
                </c:pt>
                <c:pt idx="12118">
                  <c:v>10.3934</c:v>
                </c:pt>
                <c:pt idx="12119">
                  <c:v>10.120800000000001</c:v>
                </c:pt>
                <c:pt idx="12120">
                  <c:v>10.120800000000001</c:v>
                </c:pt>
                <c:pt idx="12121">
                  <c:v>10.120800000000001</c:v>
                </c:pt>
                <c:pt idx="12122">
                  <c:v>9.4791999999999987</c:v>
                </c:pt>
                <c:pt idx="12123">
                  <c:v>9.6455000000000002</c:v>
                </c:pt>
                <c:pt idx="12124">
                  <c:v>9.4662000000000006</c:v>
                </c:pt>
                <c:pt idx="12125">
                  <c:v>8.8313000000000006</c:v>
                </c:pt>
                <c:pt idx="12126">
                  <c:v>8.911900000000001</c:v>
                </c:pt>
                <c:pt idx="12127">
                  <c:v>8.911900000000001</c:v>
                </c:pt>
                <c:pt idx="12128">
                  <c:v>8.911900000000001</c:v>
                </c:pt>
                <c:pt idx="12129">
                  <c:v>8.3317999999999994</c:v>
                </c:pt>
                <c:pt idx="12130">
                  <c:v>8.2667999999999999</c:v>
                </c:pt>
                <c:pt idx="12131">
                  <c:v>7.8780999999999999</c:v>
                </c:pt>
                <c:pt idx="12132">
                  <c:v>7.6640999999999995</c:v>
                </c:pt>
                <c:pt idx="12133">
                  <c:v>8.0322999999999993</c:v>
                </c:pt>
                <c:pt idx="12134">
                  <c:v>8.0322999999999993</c:v>
                </c:pt>
                <c:pt idx="12135">
                  <c:v>8.0322999999999993</c:v>
                </c:pt>
                <c:pt idx="12136">
                  <c:v>7.5820000000000007</c:v>
                </c:pt>
                <c:pt idx="12137">
                  <c:v>8.0166000000000004</c:v>
                </c:pt>
                <c:pt idx="12138">
                  <c:v>8.3653999999999993</c:v>
                </c:pt>
                <c:pt idx="12139">
                  <c:v>8.5128000000000004</c:v>
                </c:pt>
                <c:pt idx="12140">
                  <c:v>8.4253999999999998</c:v>
                </c:pt>
                <c:pt idx="12141">
                  <c:v>8.4253999999999998</c:v>
                </c:pt>
                <c:pt idx="12142">
                  <c:v>8.4253999999999998</c:v>
                </c:pt>
                <c:pt idx="12143">
                  <c:v>8.3201999999999998</c:v>
                </c:pt>
                <c:pt idx="12144">
                  <c:v>8.4858000000000011</c:v>
                </c:pt>
                <c:pt idx="12145">
                  <c:v>8.2726000000000006</c:v>
                </c:pt>
                <c:pt idx="12146">
                  <c:v>8.3852999999999991</c:v>
                </c:pt>
                <c:pt idx="12147">
                  <c:v>8.3171999999999997</c:v>
                </c:pt>
                <c:pt idx="12148">
                  <c:v>8.3171999999999997</c:v>
                </c:pt>
                <c:pt idx="12149">
                  <c:v>8.3171999999999997</c:v>
                </c:pt>
                <c:pt idx="12150">
                  <c:v>8.5382999999999996</c:v>
                </c:pt>
                <c:pt idx="12151">
                  <c:v>8.7814999999999994</c:v>
                </c:pt>
                <c:pt idx="12152">
                  <c:v>8.7385000000000002</c:v>
                </c:pt>
                <c:pt idx="12153">
                  <c:v>8.8757999999999999</c:v>
                </c:pt>
                <c:pt idx="12154">
                  <c:v>8.8815999999999988</c:v>
                </c:pt>
                <c:pt idx="12155">
                  <c:v>8.8815999999999988</c:v>
                </c:pt>
                <c:pt idx="12156">
                  <c:v>8.8815999999999988</c:v>
                </c:pt>
                <c:pt idx="12157">
                  <c:v>8.8314000000000004</c:v>
                </c:pt>
                <c:pt idx="12158">
                  <c:v>8.9628999999999994</c:v>
                </c:pt>
                <c:pt idx="12159">
                  <c:v>8.8813999999999993</c:v>
                </c:pt>
                <c:pt idx="12160">
                  <c:v>8.8485999999999994</c:v>
                </c:pt>
                <c:pt idx="12161">
                  <c:v>9.0130999999999997</c:v>
                </c:pt>
                <c:pt idx="12162">
                  <c:v>9.0130999999999997</c:v>
                </c:pt>
                <c:pt idx="12163">
                  <c:v>9.0130999999999997</c:v>
                </c:pt>
                <c:pt idx="12164">
                  <c:v>8.9932999999999996</c:v>
                </c:pt>
                <c:pt idx="12165">
                  <c:v>8.7824000000000009</c:v>
                </c:pt>
                <c:pt idx="12166">
                  <c:v>8.8864000000000001</c:v>
                </c:pt>
                <c:pt idx="12167">
                  <c:v>8.918099999999999</c:v>
                </c:pt>
                <c:pt idx="12168">
                  <c:v>8.7941000000000003</c:v>
                </c:pt>
                <c:pt idx="12169">
                  <c:v>8.7941000000000003</c:v>
                </c:pt>
                <c:pt idx="12170">
                  <c:v>8.7941000000000003</c:v>
                </c:pt>
                <c:pt idx="12171">
                  <c:v>8.9533000000000005</c:v>
                </c:pt>
                <c:pt idx="12172">
                  <c:v>9.027000000000001</c:v>
                </c:pt>
                <c:pt idx="12173">
                  <c:v>9.1966000000000001</c:v>
                </c:pt>
                <c:pt idx="12174">
                  <c:v>9.2494000000000014</c:v>
                </c:pt>
                <c:pt idx="12175">
                  <c:v>9.1677</c:v>
                </c:pt>
                <c:pt idx="12176">
                  <c:v>9.1677</c:v>
                </c:pt>
                <c:pt idx="12177">
                  <c:v>9.1677</c:v>
                </c:pt>
                <c:pt idx="12178">
                  <c:v>8.8797999999999995</c:v>
                </c:pt>
                <c:pt idx="12179">
                  <c:v>8.9573999999999998</c:v>
                </c:pt>
                <c:pt idx="12180">
                  <c:v>8.9870000000000001</c:v>
                </c:pt>
                <c:pt idx="12181">
                  <c:v>8.9688999999999997</c:v>
                </c:pt>
                <c:pt idx="12182">
                  <c:v>9.1165000000000003</c:v>
                </c:pt>
                <c:pt idx="12183">
                  <c:v>9.1165000000000003</c:v>
                </c:pt>
                <c:pt idx="12184">
                  <c:v>9.1165000000000003</c:v>
                </c:pt>
                <c:pt idx="12185">
                  <c:v>9.1589999999999989</c:v>
                </c:pt>
                <c:pt idx="12186">
                  <c:v>9.0930999999999997</c:v>
                </c:pt>
                <c:pt idx="12187">
                  <c:v>9.0920000000000005</c:v>
                </c:pt>
                <c:pt idx="12188">
                  <c:v>9.0086999999999993</c:v>
                </c:pt>
                <c:pt idx="12189">
                  <c:v>9.0115999999999996</c:v>
                </c:pt>
                <c:pt idx="12190">
                  <c:v>9.0115999999999996</c:v>
                </c:pt>
                <c:pt idx="12191">
                  <c:v>9.0115999999999996</c:v>
                </c:pt>
                <c:pt idx="12192">
                  <c:v>9.1257000000000001</c:v>
                </c:pt>
                <c:pt idx="12193">
                  <c:v>9.2522000000000002</c:v>
                </c:pt>
                <c:pt idx="12194">
                  <c:v>9.3149999999999995</c:v>
                </c:pt>
                <c:pt idx="12195">
                  <c:v>9.3001000000000005</c:v>
                </c:pt>
                <c:pt idx="12196">
                  <c:v>9.0525000000000002</c:v>
                </c:pt>
                <c:pt idx="12197">
                  <c:v>9.0525000000000002</c:v>
                </c:pt>
                <c:pt idx="12198">
                  <c:v>9.0525000000000002</c:v>
                </c:pt>
                <c:pt idx="12199">
                  <c:v>9.1141000000000005</c:v>
                </c:pt>
                <c:pt idx="12200">
                  <c:v>9.2665000000000006</c:v>
                </c:pt>
                <c:pt idx="12201">
                  <c:v>9.2736000000000001</c:v>
                </c:pt>
                <c:pt idx="12202">
                  <c:v>9.253400000000001</c:v>
                </c:pt>
                <c:pt idx="12203">
                  <c:v>9.3034999999999997</c:v>
                </c:pt>
                <c:pt idx="12204">
                  <c:v>9.3034999999999997</c:v>
                </c:pt>
                <c:pt idx="12205">
                  <c:v>9.3034999999999997</c:v>
                </c:pt>
                <c:pt idx="12206">
                  <c:v>9.514800000000001</c:v>
                </c:pt>
                <c:pt idx="12207">
                  <c:v>9.6747999999999994</c:v>
                </c:pt>
                <c:pt idx="12208">
                  <c:v>9.8802000000000003</c:v>
                </c:pt>
                <c:pt idx="12209">
                  <c:v>9.8879999999999999</c:v>
                </c:pt>
                <c:pt idx="12210">
                  <c:v>10.0265</c:v>
                </c:pt>
                <c:pt idx="12211">
                  <c:v>10.0265</c:v>
                </c:pt>
                <c:pt idx="12212">
                  <c:v>10.0265</c:v>
                </c:pt>
                <c:pt idx="12213">
                  <c:v>10.0746</c:v>
                </c:pt>
                <c:pt idx="12214">
                  <c:v>10.0961</c:v>
                </c:pt>
                <c:pt idx="12215">
                  <c:v>10.1251</c:v>
                </c:pt>
                <c:pt idx="12216">
                  <c:v>9.9359000000000002</c:v>
                </c:pt>
                <c:pt idx="12217">
                  <c:v>9.8701000000000008</c:v>
                </c:pt>
                <c:pt idx="12218">
                  <c:v>9.8701000000000008</c:v>
                </c:pt>
                <c:pt idx="12219">
                  <c:v>9.8701000000000008</c:v>
                </c:pt>
                <c:pt idx="12220">
                  <c:v>9.6631999999999998</c:v>
                </c:pt>
                <c:pt idx="12221">
                  <c:v>9.8986999999999998</c:v>
                </c:pt>
                <c:pt idx="12222">
                  <c:v>9.9461999999999993</c:v>
                </c:pt>
                <c:pt idx="12223">
                  <c:v>9.9517999999999986</c:v>
                </c:pt>
                <c:pt idx="12224">
                  <c:v>10.0136</c:v>
                </c:pt>
                <c:pt idx="12225">
                  <c:v>10.0136</c:v>
                </c:pt>
                <c:pt idx="12226">
                  <c:v>10.0136</c:v>
                </c:pt>
                <c:pt idx="12227">
                  <c:v>10.001900000000001</c:v>
                </c:pt>
                <c:pt idx="12228">
                  <c:v>10.1462</c:v>
                </c:pt>
                <c:pt idx="12229">
                  <c:v>10.107899999999999</c:v>
                </c:pt>
                <c:pt idx="12230">
                  <c:v>10.044400000000001</c:v>
                </c:pt>
                <c:pt idx="12231">
                  <c:v>9.988999999999999</c:v>
                </c:pt>
                <c:pt idx="12232">
                  <c:v>9.988999999999999</c:v>
                </c:pt>
                <c:pt idx="12233">
                  <c:v>9.988999999999999</c:v>
                </c:pt>
                <c:pt idx="12234">
                  <c:v>9.9396000000000004</c:v>
                </c:pt>
                <c:pt idx="12235">
                  <c:v>9.9510000000000005</c:v>
                </c:pt>
                <c:pt idx="12236">
                  <c:v>10.0108</c:v>
                </c:pt>
                <c:pt idx="12237">
                  <c:v>10.2348</c:v>
                </c:pt>
                <c:pt idx="12238">
                  <c:v>10.3309</c:v>
                </c:pt>
                <c:pt idx="12239">
                  <c:v>10.3309</c:v>
                </c:pt>
                <c:pt idx="12240">
                  <c:v>10.3309</c:v>
                </c:pt>
                <c:pt idx="12241">
                  <c:v>10.605</c:v>
                </c:pt>
                <c:pt idx="12242">
                  <c:v>10.525399999999999</c:v>
                </c:pt>
                <c:pt idx="12243">
                  <c:v>10.701400000000001</c:v>
                </c:pt>
                <c:pt idx="12244">
                  <c:v>10.796900000000001</c:v>
                </c:pt>
                <c:pt idx="12245">
                  <c:v>10.6927</c:v>
                </c:pt>
                <c:pt idx="12246">
                  <c:v>10.6927</c:v>
                </c:pt>
                <c:pt idx="12247">
                  <c:v>10.6927</c:v>
                </c:pt>
                <c:pt idx="12248">
                  <c:v>10.7136</c:v>
                </c:pt>
                <c:pt idx="12249">
                  <c:v>10.5952</c:v>
                </c:pt>
                <c:pt idx="12250">
                  <c:v>10.6629</c:v>
                </c:pt>
                <c:pt idx="12251">
                  <c:v>10.459300000000001</c:v>
                </c:pt>
                <c:pt idx="12252">
                  <c:v>10.550599999999999</c:v>
                </c:pt>
                <c:pt idx="12253">
                  <c:v>10.550599999999999</c:v>
                </c:pt>
                <c:pt idx="12254">
                  <c:v>10.550599999999999</c:v>
                </c:pt>
                <c:pt idx="12255">
                  <c:v>10.645</c:v>
                </c:pt>
                <c:pt idx="12256">
                  <c:v>10.858599999999999</c:v>
                </c:pt>
                <c:pt idx="12257">
                  <c:v>10.777799999999999</c:v>
                </c:pt>
                <c:pt idx="12258">
                  <c:v>10.776</c:v>
                </c:pt>
                <c:pt idx="12259">
                  <c:v>10.604700000000001</c:v>
                </c:pt>
                <c:pt idx="12260">
                  <c:v>10.604700000000001</c:v>
                </c:pt>
                <c:pt idx="12261">
                  <c:v>10.604700000000001</c:v>
                </c:pt>
                <c:pt idx="12262">
                  <c:v>10.731400000000001</c:v>
                </c:pt>
                <c:pt idx="12263">
                  <c:v>10.8202</c:v>
                </c:pt>
                <c:pt idx="12264">
                  <c:v>10.866199999999999</c:v>
                </c:pt>
                <c:pt idx="12265">
                  <c:v>10.820599999999999</c:v>
                </c:pt>
                <c:pt idx="12266">
                  <c:v>10.789200000000001</c:v>
                </c:pt>
                <c:pt idx="12267">
                  <c:v>10.789200000000001</c:v>
                </c:pt>
                <c:pt idx="12268">
                  <c:v>10.789200000000001</c:v>
                </c:pt>
                <c:pt idx="12269">
                  <c:v>10.778699999999999</c:v>
                </c:pt>
                <c:pt idx="12270">
                  <c:v>10.895799999999999</c:v>
                </c:pt>
                <c:pt idx="12271">
                  <c:v>11.0303</c:v>
                </c:pt>
                <c:pt idx="12272">
                  <c:v>11.065799999999999</c:v>
                </c:pt>
                <c:pt idx="12273">
                  <c:v>10.8932</c:v>
                </c:pt>
                <c:pt idx="12274">
                  <c:v>10.8932</c:v>
                </c:pt>
                <c:pt idx="12275">
                  <c:v>10.8932</c:v>
                </c:pt>
                <c:pt idx="12276">
                  <c:v>10.8645</c:v>
                </c:pt>
                <c:pt idx="12277">
                  <c:v>10.9123</c:v>
                </c:pt>
                <c:pt idx="12278">
                  <c:v>10.9398</c:v>
                </c:pt>
                <c:pt idx="12279">
                  <c:v>10.9618</c:v>
                </c:pt>
                <c:pt idx="12280">
                  <c:v>10.931600000000001</c:v>
                </c:pt>
                <c:pt idx="12281">
                  <c:v>10.931600000000001</c:v>
                </c:pt>
                <c:pt idx="12282">
                  <c:v>10.931600000000001</c:v>
                </c:pt>
                <c:pt idx="12283">
                  <c:v>10.999600000000001</c:v>
                </c:pt>
                <c:pt idx="12284">
                  <c:v>11.0496</c:v>
                </c:pt>
                <c:pt idx="12285">
                  <c:v>10.994100000000001</c:v>
                </c:pt>
                <c:pt idx="12286">
                  <c:v>10.805399999999999</c:v>
                </c:pt>
                <c:pt idx="12287">
                  <c:v>10.9185</c:v>
                </c:pt>
                <c:pt idx="12288">
                  <c:v>10.9185</c:v>
                </c:pt>
                <c:pt idx="12289">
                  <c:v>10.9185</c:v>
                </c:pt>
                <c:pt idx="12290">
                  <c:v>11.0823</c:v>
                </c:pt>
                <c:pt idx="12291">
                  <c:v>11.1472</c:v>
                </c:pt>
                <c:pt idx="12292">
                  <c:v>11.193399999999999</c:v>
                </c:pt>
                <c:pt idx="12293">
                  <c:v>11.1722</c:v>
                </c:pt>
                <c:pt idx="12294">
                  <c:v>11.215999999999999</c:v>
                </c:pt>
                <c:pt idx="12295">
                  <c:v>11.215999999999999</c:v>
                </c:pt>
                <c:pt idx="12296">
                  <c:v>11.215999999999999</c:v>
                </c:pt>
                <c:pt idx="12297">
                  <c:v>11.015000000000001</c:v>
                </c:pt>
                <c:pt idx="12298">
                  <c:v>11.200200000000001</c:v>
                </c:pt>
                <c:pt idx="12299">
                  <c:v>11.189</c:v>
                </c:pt>
                <c:pt idx="12300">
                  <c:v>11.0885</c:v>
                </c:pt>
                <c:pt idx="12301">
                  <c:v>10.994999999999999</c:v>
                </c:pt>
                <c:pt idx="12302">
                  <c:v>10.994999999999999</c:v>
                </c:pt>
                <c:pt idx="12303">
                  <c:v>10.994999999999999</c:v>
                </c:pt>
                <c:pt idx="12304">
                  <c:v>10.945599999999999</c:v>
                </c:pt>
                <c:pt idx="12305">
                  <c:v>10.8751</c:v>
                </c:pt>
                <c:pt idx="12306">
                  <c:v>10.8575</c:v>
                </c:pt>
                <c:pt idx="12307">
                  <c:v>10.8531</c:v>
                </c:pt>
                <c:pt idx="12308">
                  <c:v>10.917899999999999</c:v>
                </c:pt>
                <c:pt idx="12309">
                  <c:v>10.917899999999999</c:v>
                </c:pt>
                <c:pt idx="12310">
                  <c:v>10.917899999999999</c:v>
                </c:pt>
                <c:pt idx="12311">
                  <c:v>11.0427</c:v>
                </c:pt>
                <c:pt idx="12312">
                  <c:v>11.126199999999999</c:v>
                </c:pt>
                <c:pt idx="12313">
                  <c:v>11.1699</c:v>
                </c:pt>
                <c:pt idx="12314">
                  <c:v>11.068199999999999</c:v>
                </c:pt>
                <c:pt idx="12315">
                  <c:v>11.0853</c:v>
                </c:pt>
                <c:pt idx="12316">
                  <c:v>11.0853</c:v>
                </c:pt>
                <c:pt idx="12317">
                  <c:v>11.0853</c:v>
                </c:pt>
                <c:pt idx="12318">
                  <c:v>10.903499999999999</c:v>
                </c:pt>
                <c:pt idx="12319">
                  <c:v>10.8287</c:v>
                </c:pt>
                <c:pt idx="12320">
                  <c:v>10.777000000000001</c:v>
                </c:pt>
                <c:pt idx="12321">
                  <c:v>10.577400000000001</c:v>
                </c:pt>
                <c:pt idx="12322">
                  <c:v>10.590999999999999</c:v>
                </c:pt>
                <c:pt idx="12323">
                  <c:v>10.590999999999999</c:v>
                </c:pt>
                <c:pt idx="12324">
                  <c:v>10.590999999999999</c:v>
                </c:pt>
                <c:pt idx="12325">
                  <c:v>10.6988</c:v>
                </c:pt>
                <c:pt idx="12326">
                  <c:v>10.687899999999999</c:v>
                </c:pt>
                <c:pt idx="12327">
                  <c:v>10.82</c:v>
                </c:pt>
                <c:pt idx="12328">
                  <c:v>10.8483</c:v>
                </c:pt>
                <c:pt idx="12329">
                  <c:v>10.8171</c:v>
                </c:pt>
                <c:pt idx="12330">
                  <c:v>10.8171</c:v>
                </c:pt>
                <c:pt idx="12331">
                  <c:v>10.8171</c:v>
                </c:pt>
                <c:pt idx="12332">
                  <c:v>10.913800000000002</c:v>
                </c:pt>
                <c:pt idx="12333">
                  <c:v>11.024700000000001</c:v>
                </c:pt>
                <c:pt idx="12334">
                  <c:v>11.079000000000001</c:v>
                </c:pt>
                <c:pt idx="12335">
                  <c:v>11.1744</c:v>
                </c:pt>
                <c:pt idx="12336">
                  <c:v>11.225099999999999</c:v>
                </c:pt>
                <c:pt idx="12337">
                  <c:v>11.225099999999999</c:v>
                </c:pt>
                <c:pt idx="12338">
                  <c:v>11.225099999999999</c:v>
                </c:pt>
                <c:pt idx="12339">
                  <c:v>11.371700000000001</c:v>
                </c:pt>
                <c:pt idx="12340">
                  <c:v>11.3642</c:v>
                </c:pt>
                <c:pt idx="12341">
                  <c:v>11.355599999999999</c:v>
                </c:pt>
                <c:pt idx="12342">
                  <c:v>11.205399999999999</c:v>
                </c:pt>
                <c:pt idx="12343">
                  <c:v>11.2408</c:v>
                </c:pt>
                <c:pt idx="12344">
                  <c:v>11.2408</c:v>
                </c:pt>
                <c:pt idx="12345">
                  <c:v>11.2408</c:v>
                </c:pt>
                <c:pt idx="12346">
                  <c:v>11.2728</c:v>
                </c:pt>
                <c:pt idx="12347">
                  <c:v>11.339400000000001</c:v>
                </c:pt>
                <c:pt idx="12348">
                  <c:v>11.379100000000001</c:v>
                </c:pt>
                <c:pt idx="12349">
                  <c:v>11.365399999999999</c:v>
                </c:pt>
                <c:pt idx="12350">
                  <c:v>11.3645</c:v>
                </c:pt>
                <c:pt idx="12351">
                  <c:v>11.3645</c:v>
                </c:pt>
                <c:pt idx="12352">
                  <c:v>11.3645</c:v>
                </c:pt>
                <c:pt idx="12353">
                  <c:v>11.306500000000002</c:v>
                </c:pt>
                <c:pt idx="12354">
                  <c:v>11.3399</c:v>
                </c:pt>
                <c:pt idx="12355">
                  <c:v>11.2075</c:v>
                </c:pt>
                <c:pt idx="12356">
                  <c:v>11.200999999999999</c:v>
                </c:pt>
                <c:pt idx="12357">
                  <c:v>11.034600000000001</c:v>
                </c:pt>
                <c:pt idx="12358">
                  <c:v>11.034600000000001</c:v>
                </c:pt>
                <c:pt idx="12359">
                  <c:v>11.034600000000001</c:v>
                </c:pt>
                <c:pt idx="12360">
                  <c:v>11.147600000000001</c:v>
                </c:pt>
                <c:pt idx="12361">
                  <c:v>11.208800000000002</c:v>
                </c:pt>
                <c:pt idx="12362">
                  <c:v>11.352600000000001</c:v>
                </c:pt>
                <c:pt idx="12363">
                  <c:v>11.6623</c:v>
                </c:pt>
                <c:pt idx="12364">
                  <c:v>11.763599999999999</c:v>
                </c:pt>
                <c:pt idx="12365">
                  <c:v>11.763599999999999</c:v>
                </c:pt>
                <c:pt idx="12366">
                  <c:v>11.763599999999999</c:v>
                </c:pt>
                <c:pt idx="12367">
                  <c:v>11.923699999999998</c:v>
                </c:pt>
                <c:pt idx="12368">
                  <c:v>11.799200000000001</c:v>
                </c:pt>
                <c:pt idx="12369">
                  <c:v>11.788599999999999</c:v>
                </c:pt>
                <c:pt idx="12370">
                  <c:v>11.821</c:v>
                </c:pt>
                <c:pt idx="12371">
                  <c:v>11.8835</c:v>
                </c:pt>
                <c:pt idx="12372">
                  <c:v>11.8835</c:v>
                </c:pt>
                <c:pt idx="12373">
                  <c:v>11.8835</c:v>
                </c:pt>
                <c:pt idx="12374">
                  <c:v>12.0304</c:v>
                </c:pt>
                <c:pt idx="12375">
                  <c:v>12.0143</c:v>
                </c:pt>
                <c:pt idx="12376">
                  <c:v>12.0755</c:v>
                </c:pt>
                <c:pt idx="12377">
                  <c:v>12.0044</c:v>
                </c:pt>
                <c:pt idx="12378">
                  <c:v>12.092599999999999</c:v>
                </c:pt>
                <c:pt idx="12379">
                  <c:v>12.092599999999999</c:v>
                </c:pt>
                <c:pt idx="12380">
                  <c:v>12.092599999999999</c:v>
                </c:pt>
                <c:pt idx="12381">
                  <c:v>12.2052</c:v>
                </c:pt>
                <c:pt idx="12382">
                  <c:v>12.2599</c:v>
                </c:pt>
                <c:pt idx="12383">
                  <c:v>12.1829</c:v>
                </c:pt>
                <c:pt idx="12384">
                  <c:v>12.2958</c:v>
                </c:pt>
                <c:pt idx="12385">
                  <c:v>12.3072</c:v>
                </c:pt>
                <c:pt idx="12386">
                  <c:v>12.3072</c:v>
                </c:pt>
                <c:pt idx="12387">
                  <c:v>12.3072</c:v>
                </c:pt>
                <c:pt idx="12388">
                  <c:v>12.050699999999999</c:v>
                </c:pt>
                <c:pt idx="12389">
                  <c:v>12.24</c:v>
                </c:pt>
                <c:pt idx="12390">
                  <c:v>12.287100000000001</c:v>
                </c:pt>
                <c:pt idx="12391">
                  <c:v>12.394600000000001</c:v>
                </c:pt>
                <c:pt idx="12392">
                  <c:v>12.510399999999999</c:v>
                </c:pt>
                <c:pt idx="12393">
                  <c:v>12.510399999999999</c:v>
                </c:pt>
                <c:pt idx="12394">
                  <c:v>12.510399999999999</c:v>
                </c:pt>
                <c:pt idx="12395">
                  <c:v>12.533900000000001</c:v>
                </c:pt>
                <c:pt idx="12396">
                  <c:v>12.542300000000001</c:v>
                </c:pt>
                <c:pt idx="12397">
                  <c:v>12.558499999999999</c:v>
                </c:pt>
                <c:pt idx="12398">
                  <c:v>12.5503</c:v>
                </c:pt>
                <c:pt idx="12399">
                  <c:v>12.576600000000001</c:v>
                </c:pt>
                <c:pt idx="12400">
                  <c:v>12.576600000000001</c:v>
                </c:pt>
                <c:pt idx="12401">
                  <c:v>12.576600000000001</c:v>
                </c:pt>
                <c:pt idx="12402">
                  <c:v>12.5045</c:v>
                </c:pt>
                <c:pt idx="12403">
                  <c:v>12.5021</c:v>
                </c:pt>
                <c:pt idx="12404">
                  <c:v>12.638199999999999</c:v>
                </c:pt>
                <c:pt idx="12405">
                  <c:v>12.7296</c:v>
                </c:pt>
                <c:pt idx="12406">
                  <c:v>12.683599999999998</c:v>
                </c:pt>
                <c:pt idx="12407">
                  <c:v>12.683599999999998</c:v>
                </c:pt>
                <c:pt idx="12408">
                  <c:v>12.683599999999998</c:v>
                </c:pt>
                <c:pt idx="12409">
                  <c:v>12.5701</c:v>
                </c:pt>
                <c:pt idx="12410">
                  <c:v>12.487</c:v>
                </c:pt>
                <c:pt idx="12411">
                  <c:v>12.581</c:v>
                </c:pt>
                <c:pt idx="12412">
                  <c:v>12.535299999999999</c:v>
                </c:pt>
                <c:pt idx="12413">
                  <c:v>12.552</c:v>
                </c:pt>
                <c:pt idx="12414">
                  <c:v>12.552</c:v>
                </c:pt>
                <c:pt idx="12415">
                  <c:v>12.552</c:v>
                </c:pt>
                <c:pt idx="12416">
                  <c:v>12.523299999999999</c:v>
                </c:pt>
                <c:pt idx="12417">
                  <c:v>12.6677</c:v>
                </c:pt>
                <c:pt idx="12418">
                  <c:v>12.8903</c:v>
                </c:pt>
                <c:pt idx="12419">
                  <c:v>12.912599999999999</c:v>
                </c:pt>
                <c:pt idx="12420">
                  <c:v>12.9175</c:v>
                </c:pt>
                <c:pt idx="12421">
                  <c:v>12.9175</c:v>
                </c:pt>
                <c:pt idx="12422">
                  <c:v>12.9175</c:v>
                </c:pt>
                <c:pt idx="12423">
                  <c:v>13.0443</c:v>
                </c:pt>
                <c:pt idx="12424">
                  <c:v>13.1997</c:v>
                </c:pt>
                <c:pt idx="12425">
                  <c:v>13.1533</c:v>
                </c:pt>
                <c:pt idx="12426">
                  <c:v>13.222999999999999</c:v>
                </c:pt>
                <c:pt idx="12427">
                  <c:v>13.535299999999999</c:v>
                </c:pt>
                <c:pt idx="12428">
                  <c:v>13.535299999999999</c:v>
                </c:pt>
                <c:pt idx="12429">
                  <c:v>13.535299999999999</c:v>
                </c:pt>
                <c:pt idx="12430">
                  <c:v>13.495999999999999</c:v>
                </c:pt>
                <c:pt idx="12431">
                  <c:v>13.535699999999999</c:v>
                </c:pt>
                <c:pt idx="12432">
                  <c:v>13.640699999999999</c:v>
                </c:pt>
                <c:pt idx="12433">
                  <c:v>13.707599999999999</c:v>
                </c:pt>
                <c:pt idx="12434">
                  <c:v>13.580299999999999</c:v>
                </c:pt>
                <c:pt idx="12435">
                  <c:v>13.580299999999999</c:v>
                </c:pt>
                <c:pt idx="12436">
                  <c:v>13.580299999999999</c:v>
                </c:pt>
                <c:pt idx="12437">
                  <c:v>13.5898</c:v>
                </c:pt>
                <c:pt idx="12438">
                  <c:v>13.813099999999999</c:v>
                </c:pt>
                <c:pt idx="12439">
                  <c:v>14.0097</c:v>
                </c:pt>
                <c:pt idx="12440">
                  <c:v>14.060699999999999</c:v>
                </c:pt>
                <c:pt idx="12441">
                  <c:v>13.9285</c:v>
                </c:pt>
                <c:pt idx="12442">
                  <c:v>13.9285</c:v>
                </c:pt>
                <c:pt idx="12443">
                  <c:v>13.9285</c:v>
                </c:pt>
                <c:pt idx="12444">
                  <c:v>14.102</c:v>
                </c:pt>
                <c:pt idx="12445">
                  <c:v>13.887599999999999</c:v>
                </c:pt>
                <c:pt idx="12446">
                  <c:v>13.7142</c:v>
                </c:pt>
                <c:pt idx="12447">
                  <c:v>13.505899999999999</c:v>
                </c:pt>
                <c:pt idx="12448">
                  <c:v>13.2957</c:v>
                </c:pt>
                <c:pt idx="12449">
                  <c:v>13.2957</c:v>
                </c:pt>
                <c:pt idx="12450">
                  <c:v>13.2957</c:v>
                </c:pt>
                <c:pt idx="12451">
                  <c:v>13.610899999999999</c:v>
                </c:pt>
                <c:pt idx="12452">
                  <c:v>13.811900000000001</c:v>
                </c:pt>
                <c:pt idx="12453">
                  <c:v>13.926400000000001</c:v>
                </c:pt>
                <c:pt idx="12454">
                  <c:v>13.876099999999999</c:v>
                </c:pt>
                <c:pt idx="12455">
                  <c:v>13.953499999999998</c:v>
                </c:pt>
                <c:pt idx="12456">
                  <c:v>13.953499999999998</c:v>
                </c:pt>
                <c:pt idx="12457">
                  <c:v>13.953499999999998</c:v>
                </c:pt>
                <c:pt idx="12458">
                  <c:v>13.998099999999999</c:v>
                </c:pt>
                <c:pt idx="12459">
                  <c:v>14.0914</c:v>
                </c:pt>
                <c:pt idx="12460">
                  <c:v>14.2294</c:v>
                </c:pt>
                <c:pt idx="12461">
                  <c:v>14.2789</c:v>
                </c:pt>
                <c:pt idx="12462">
                  <c:v>14.288699999999999</c:v>
                </c:pt>
                <c:pt idx="12463">
                  <c:v>14.288699999999999</c:v>
                </c:pt>
                <c:pt idx="12464">
                  <c:v>14.288699999999999</c:v>
                </c:pt>
                <c:pt idx="12465">
                  <c:v>14.3772</c:v>
                </c:pt>
                <c:pt idx="12466">
                  <c:v>14.421700000000001</c:v>
                </c:pt>
                <c:pt idx="12467">
                  <c:v>14.449300000000001</c:v>
                </c:pt>
                <c:pt idx="12468">
                  <c:v>14.251300000000001</c:v>
                </c:pt>
                <c:pt idx="12469">
                  <c:v>14.3003</c:v>
                </c:pt>
                <c:pt idx="12470">
                  <c:v>14.3003</c:v>
                </c:pt>
                <c:pt idx="12471">
                  <c:v>14.3003</c:v>
                </c:pt>
                <c:pt idx="12472">
                  <c:v>13.976700000000001</c:v>
                </c:pt>
                <c:pt idx="12473">
                  <c:v>13.982000000000001</c:v>
                </c:pt>
                <c:pt idx="12474">
                  <c:v>13.7676</c:v>
                </c:pt>
                <c:pt idx="12475">
                  <c:v>13.838099999999999</c:v>
                </c:pt>
                <c:pt idx="12476">
                  <c:v>13.3926</c:v>
                </c:pt>
                <c:pt idx="12477">
                  <c:v>13.3926</c:v>
                </c:pt>
                <c:pt idx="12478">
                  <c:v>13.3926</c:v>
                </c:pt>
                <c:pt idx="12479">
                  <c:v>13.624700000000001</c:v>
                </c:pt>
                <c:pt idx="12480">
                  <c:v>13.596500000000001</c:v>
                </c:pt>
                <c:pt idx="12481">
                  <c:v>13.780200000000001</c:v>
                </c:pt>
                <c:pt idx="12482">
                  <c:v>13.4634</c:v>
                </c:pt>
                <c:pt idx="12483">
                  <c:v>13.393099999999999</c:v>
                </c:pt>
                <c:pt idx="12484">
                  <c:v>13.393099999999999</c:v>
                </c:pt>
                <c:pt idx="12485">
                  <c:v>13.393099999999999</c:v>
                </c:pt>
                <c:pt idx="12486">
                  <c:v>13.0814</c:v>
                </c:pt>
                <c:pt idx="12487">
                  <c:v>13.1785</c:v>
                </c:pt>
                <c:pt idx="12488">
                  <c:v>13.249000000000001</c:v>
                </c:pt>
                <c:pt idx="12489">
                  <c:v>13.575999999999999</c:v>
                </c:pt>
                <c:pt idx="12490">
                  <c:v>13.482000000000001</c:v>
                </c:pt>
                <c:pt idx="12491">
                  <c:v>13.482000000000001</c:v>
                </c:pt>
                <c:pt idx="12492">
                  <c:v>13.482000000000001</c:v>
                </c:pt>
                <c:pt idx="12493">
                  <c:v>13.4025</c:v>
                </c:pt>
                <c:pt idx="12494">
                  <c:v>13.490699999999999</c:v>
                </c:pt>
                <c:pt idx="12495">
                  <c:v>13.427999999999999</c:v>
                </c:pt>
                <c:pt idx="12496">
                  <c:v>13.4733</c:v>
                </c:pt>
                <c:pt idx="12497">
                  <c:v>13.368399999999999</c:v>
                </c:pt>
                <c:pt idx="12498">
                  <c:v>13.368399999999999</c:v>
                </c:pt>
                <c:pt idx="12499">
                  <c:v>13.368399999999999</c:v>
                </c:pt>
                <c:pt idx="12500">
                  <c:v>13.3627</c:v>
                </c:pt>
                <c:pt idx="12501">
                  <c:v>13.2377</c:v>
                </c:pt>
                <c:pt idx="12502">
                  <c:v>12.984400000000001</c:v>
                </c:pt>
                <c:pt idx="12503">
                  <c:v>12.8842</c:v>
                </c:pt>
                <c:pt idx="12504">
                  <c:v>13.0748</c:v>
                </c:pt>
                <c:pt idx="12505">
                  <c:v>13.0748</c:v>
                </c:pt>
                <c:pt idx="12506">
                  <c:v>13.0748</c:v>
                </c:pt>
                <c:pt idx="12507">
                  <c:v>13.101099999999999</c:v>
                </c:pt>
                <c:pt idx="12508">
                  <c:v>13.195</c:v>
                </c:pt>
                <c:pt idx="12509">
                  <c:v>13.164300000000001</c:v>
                </c:pt>
                <c:pt idx="12510">
                  <c:v>13.352399999999999</c:v>
                </c:pt>
                <c:pt idx="12511">
                  <c:v>13.382300000000001</c:v>
                </c:pt>
                <c:pt idx="12512">
                  <c:v>13.382300000000001</c:v>
                </c:pt>
                <c:pt idx="12513">
                  <c:v>13.382300000000001</c:v>
                </c:pt>
                <c:pt idx="12514">
                  <c:v>13.3879</c:v>
                </c:pt>
                <c:pt idx="12515">
                  <c:v>13.469100000000001</c:v>
                </c:pt>
                <c:pt idx="12516">
                  <c:v>13.387599999999999</c:v>
                </c:pt>
                <c:pt idx="12517">
                  <c:v>13.433599999999998</c:v>
                </c:pt>
                <c:pt idx="12518">
                  <c:v>13.303599999999999</c:v>
                </c:pt>
                <c:pt idx="12519">
                  <c:v>13.303599999999999</c:v>
                </c:pt>
                <c:pt idx="12520">
                  <c:v>13.303599999999999</c:v>
                </c:pt>
                <c:pt idx="12521">
                  <c:v>13.223099999999999</c:v>
                </c:pt>
                <c:pt idx="12522">
                  <c:v>13.2395</c:v>
                </c:pt>
                <c:pt idx="12523">
                  <c:v>13.3659</c:v>
                </c:pt>
                <c:pt idx="12524">
                  <c:v>13.4109</c:v>
                </c:pt>
                <c:pt idx="12525">
                  <c:v>13.4869</c:v>
                </c:pt>
                <c:pt idx="12526">
                  <c:v>13.4869</c:v>
                </c:pt>
                <c:pt idx="12527">
                  <c:v>13.4869</c:v>
                </c:pt>
                <c:pt idx="12528">
                  <c:v>13.4855</c:v>
                </c:pt>
                <c:pt idx="12529">
                  <c:v>13.476099999999999</c:v>
                </c:pt>
                <c:pt idx="12530">
                  <c:v>13.368599999999999</c:v>
                </c:pt>
                <c:pt idx="12531">
                  <c:v>13.414300000000001</c:v>
                </c:pt>
                <c:pt idx="12532">
                  <c:v>13.530200000000001</c:v>
                </c:pt>
                <c:pt idx="12533">
                  <c:v>13.530200000000001</c:v>
                </c:pt>
                <c:pt idx="12534">
                  <c:v>13.530200000000001</c:v>
                </c:pt>
                <c:pt idx="12535">
                  <c:v>13.606400000000001</c:v>
                </c:pt>
                <c:pt idx="12536">
                  <c:v>13.6196</c:v>
                </c:pt>
                <c:pt idx="12537">
                  <c:v>13.6496</c:v>
                </c:pt>
                <c:pt idx="12538">
                  <c:v>13.6454</c:v>
                </c:pt>
                <c:pt idx="12539">
                  <c:v>13.476099999999999</c:v>
                </c:pt>
                <c:pt idx="12540">
                  <c:v>13.476099999999999</c:v>
                </c:pt>
                <c:pt idx="12541">
                  <c:v>13.476099999999999</c:v>
                </c:pt>
                <c:pt idx="12542">
                  <c:v>13.388900000000001</c:v>
                </c:pt>
                <c:pt idx="12543">
                  <c:v>13.3499</c:v>
                </c:pt>
                <c:pt idx="12544">
                  <c:v>13.330499999999999</c:v>
                </c:pt>
                <c:pt idx="12545">
                  <c:v>13.407999999999999</c:v>
                </c:pt>
                <c:pt idx="12546">
                  <c:v>13.4857</c:v>
                </c:pt>
                <c:pt idx="12547">
                  <c:v>13.4857</c:v>
                </c:pt>
                <c:pt idx="12548">
                  <c:v>13.4857</c:v>
                </c:pt>
                <c:pt idx="12549">
                  <c:v>13.4635</c:v>
                </c:pt>
                <c:pt idx="12550">
                  <c:v>13.290799999999999</c:v>
                </c:pt>
                <c:pt idx="12551">
                  <c:v>13.1525</c:v>
                </c:pt>
                <c:pt idx="12552">
                  <c:v>12.9278</c:v>
                </c:pt>
                <c:pt idx="12553">
                  <c:v>13.0753</c:v>
                </c:pt>
                <c:pt idx="12554">
                  <c:v>13.0753</c:v>
                </c:pt>
                <c:pt idx="12555">
                  <c:v>13.0753</c:v>
                </c:pt>
                <c:pt idx="12556">
                  <c:v>13.1145</c:v>
                </c:pt>
                <c:pt idx="12557">
                  <c:v>13.331800000000001</c:v>
                </c:pt>
                <c:pt idx="12558">
                  <c:v>13.275399999999999</c:v>
                </c:pt>
                <c:pt idx="12559">
                  <c:v>13.293099999999999</c:v>
                </c:pt>
                <c:pt idx="12560">
                  <c:v>13.3004</c:v>
                </c:pt>
                <c:pt idx="12561">
                  <c:v>13.3004</c:v>
                </c:pt>
                <c:pt idx="12562">
                  <c:v>13.3004</c:v>
                </c:pt>
                <c:pt idx="12563">
                  <c:v>13.2668</c:v>
                </c:pt>
                <c:pt idx="12564">
                  <c:v>13.4549</c:v>
                </c:pt>
                <c:pt idx="12565">
                  <c:v>13.519500000000001</c:v>
                </c:pt>
                <c:pt idx="12566">
                  <c:v>13.543099999999999</c:v>
                </c:pt>
                <c:pt idx="12567">
                  <c:v>13.607799999999999</c:v>
                </c:pt>
                <c:pt idx="12568">
                  <c:v>13.607799999999999</c:v>
                </c:pt>
                <c:pt idx="12569">
                  <c:v>13.607799999999999</c:v>
                </c:pt>
                <c:pt idx="12570">
                  <c:v>13.7621</c:v>
                </c:pt>
                <c:pt idx="12571">
                  <c:v>13.908499999999998</c:v>
                </c:pt>
                <c:pt idx="12572">
                  <c:v>13.8847</c:v>
                </c:pt>
                <c:pt idx="12573">
                  <c:v>13.835699999999999</c:v>
                </c:pt>
                <c:pt idx="12574">
                  <c:v>13.8156</c:v>
                </c:pt>
                <c:pt idx="12575">
                  <c:v>13.8156</c:v>
                </c:pt>
                <c:pt idx="12576">
                  <c:v>13.8156</c:v>
                </c:pt>
                <c:pt idx="12577">
                  <c:v>13.805899999999999</c:v>
                </c:pt>
                <c:pt idx="12578">
                  <c:v>13.7743</c:v>
                </c:pt>
                <c:pt idx="12579">
                  <c:v>13.728</c:v>
                </c:pt>
                <c:pt idx="12580">
                  <c:v>13.788499999999999</c:v>
                </c:pt>
                <c:pt idx="12581">
                  <c:v>13.819900000000001</c:v>
                </c:pt>
                <c:pt idx="12582">
                  <c:v>13.819900000000001</c:v>
                </c:pt>
                <c:pt idx="12583">
                  <c:v>13.819900000000001</c:v>
                </c:pt>
                <c:pt idx="12584">
                  <c:v>13.831900000000001</c:v>
                </c:pt>
                <c:pt idx="12585">
                  <c:v>13.7827</c:v>
                </c:pt>
                <c:pt idx="12586">
                  <c:v>13.7</c:v>
                </c:pt>
                <c:pt idx="12587">
                  <c:v>13.628800000000002</c:v>
                </c:pt>
                <c:pt idx="12588">
                  <c:v>13.612500000000001</c:v>
                </c:pt>
                <c:pt idx="12589">
                  <c:v>13.612500000000001</c:v>
                </c:pt>
                <c:pt idx="12590">
                  <c:v>13.612500000000001</c:v>
                </c:pt>
                <c:pt idx="12591">
                  <c:v>13.5052</c:v>
                </c:pt>
                <c:pt idx="12592">
                  <c:v>13.468399999999999</c:v>
                </c:pt>
                <c:pt idx="12593">
                  <c:v>13.605</c:v>
                </c:pt>
                <c:pt idx="12594">
                  <c:v>13.673900000000001</c:v>
                </c:pt>
                <c:pt idx="12595">
                  <c:v>13.7959</c:v>
                </c:pt>
                <c:pt idx="12596">
                  <c:v>13.7959</c:v>
                </c:pt>
                <c:pt idx="12597">
                  <c:v>13.7959</c:v>
                </c:pt>
                <c:pt idx="12598">
                  <c:v>13.809000000000001</c:v>
                </c:pt>
                <c:pt idx="12599">
                  <c:v>13.771500000000001</c:v>
                </c:pt>
                <c:pt idx="12600">
                  <c:v>13.746400000000001</c:v>
                </c:pt>
                <c:pt idx="12601">
                  <c:v>13.6822</c:v>
                </c:pt>
                <c:pt idx="12602">
                  <c:v>13.553800000000001</c:v>
                </c:pt>
                <c:pt idx="12603">
                  <c:v>13.553800000000001</c:v>
                </c:pt>
                <c:pt idx="12604">
                  <c:v>13.553800000000001</c:v>
                </c:pt>
                <c:pt idx="12605">
                  <c:v>13.544700000000001</c:v>
                </c:pt>
                <c:pt idx="12606">
                  <c:v>13.4658</c:v>
                </c:pt>
                <c:pt idx="12607">
                  <c:v>13.4068</c:v>
                </c:pt>
                <c:pt idx="12608">
                  <c:v>13.1625</c:v>
                </c:pt>
                <c:pt idx="12609">
                  <c:v>13.181700000000001</c:v>
                </c:pt>
                <c:pt idx="12610">
                  <c:v>13.181700000000001</c:v>
                </c:pt>
                <c:pt idx="12611">
                  <c:v>13.181700000000001</c:v>
                </c:pt>
                <c:pt idx="12612">
                  <c:v>13.2683</c:v>
                </c:pt>
                <c:pt idx="12613">
                  <c:v>13.395099999999999</c:v>
                </c:pt>
                <c:pt idx="12614">
                  <c:v>13.381300000000001</c:v>
                </c:pt>
                <c:pt idx="12615">
                  <c:v>13.4848</c:v>
                </c:pt>
                <c:pt idx="12616">
                  <c:v>13.400799999999998</c:v>
                </c:pt>
                <c:pt idx="12617">
                  <c:v>13.400799999999998</c:v>
                </c:pt>
                <c:pt idx="12618">
                  <c:v>13.400799999999998</c:v>
                </c:pt>
                <c:pt idx="12619">
                  <c:v>13.1722</c:v>
                </c:pt>
                <c:pt idx="12620">
                  <c:v>13.1107</c:v>
                </c:pt>
                <c:pt idx="12621">
                  <c:v>13.121500000000001</c:v>
                </c:pt>
                <c:pt idx="12622">
                  <c:v>13.263800000000002</c:v>
                </c:pt>
                <c:pt idx="12623">
                  <c:v>13.113</c:v>
                </c:pt>
                <c:pt idx="12624">
                  <c:v>13.113</c:v>
                </c:pt>
                <c:pt idx="12625">
                  <c:v>13.113</c:v>
                </c:pt>
                <c:pt idx="12626">
                  <c:v>12.799900000000001</c:v>
                </c:pt>
                <c:pt idx="12627">
                  <c:v>12.5243</c:v>
                </c:pt>
                <c:pt idx="12628">
                  <c:v>12.6821</c:v>
                </c:pt>
                <c:pt idx="12629">
                  <c:v>12.9541</c:v>
                </c:pt>
                <c:pt idx="12630">
                  <c:v>12.777999999999999</c:v>
                </c:pt>
                <c:pt idx="12631">
                  <c:v>12.777999999999999</c:v>
                </c:pt>
                <c:pt idx="12632">
                  <c:v>12.777999999999999</c:v>
                </c:pt>
                <c:pt idx="12633">
                  <c:v>12.931099999999999</c:v>
                </c:pt>
                <c:pt idx="12634">
                  <c:v>12.941800000000001</c:v>
                </c:pt>
                <c:pt idx="12635">
                  <c:v>13.039899999999999</c:v>
                </c:pt>
                <c:pt idx="12636">
                  <c:v>13.0009</c:v>
                </c:pt>
                <c:pt idx="12637">
                  <c:v>12.9253</c:v>
                </c:pt>
                <c:pt idx="12638">
                  <c:v>12.9253</c:v>
                </c:pt>
                <c:pt idx="12639">
                  <c:v>12.9253</c:v>
                </c:pt>
                <c:pt idx="12640">
                  <c:v>12.942</c:v>
                </c:pt>
                <c:pt idx="12641">
                  <c:v>13.003299999999999</c:v>
                </c:pt>
                <c:pt idx="12642">
                  <c:v>12.9758</c:v>
                </c:pt>
                <c:pt idx="12643">
                  <c:v>12.9091</c:v>
                </c:pt>
                <c:pt idx="12644">
                  <c:v>12.808599999999998</c:v>
                </c:pt>
                <c:pt idx="12645">
                  <c:v>12.808599999999998</c:v>
                </c:pt>
                <c:pt idx="12646">
                  <c:v>12.808599999999998</c:v>
                </c:pt>
                <c:pt idx="12647">
                  <c:v>12.7219</c:v>
                </c:pt>
                <c:pt idx="12648">
                  <c:v>12.5578</c:v>
                </c:pt>
                <c:pt idx="12649">
                  <c:v>12.616</c:v>
                </c:pt>
                <c:pt idx="12650">
                  <c:v>12.324100000000001</c:v>
                </c:pt>
                <c:pt idx="12651">
                  <c:v>12.207799999999999</c:v>
                </c:pt>
                <c:pt idx="12652">
                  <c:v>12.207799999999999</c:v>
                </c:pt>
                <c:pt idx="12653">
                  <c:v>12.207799999999999</c:v>
                </c:pt>
                <c:pt idx="12654">
                  <c:v>12.375299999999999</c:v>
                </c:pt>
                <c:pt idx="12655">
                  <c:v>12.700099999999999</c:v>
                </c:pt>
                <c:pt idx="12656">
                  <c:v>12.7531</c:v>
                </c:pt>
                <c:pt idx="12657">
                  <c:v>12.661300000000001</c:v>
                </c:pt>
                <c:pt idx="12658">
                  <c:v>12.726700000000001</c:v>
                </c:pt>
                <c:pt idx="12659">
                  <c:v>12.726700000000001</c:v>
                </c:pt>
                <c:pt idx="12660">
                  <c:v>12.726700000000001</c:v>
                </c:pt>
                <c:pt idx="12661">
                  <c:v>12.853900000000001</c:v>
                </c:pt>
                <c:pt idx="12662">
                  <c:v>13.0867</c:v>
                </c:pt>
                <c:pt idx="12663">
                  <c:v>13.124400000000001</c:v>
                </c:pt>
                <c:pt idx="12664">
                  <c:v>13.119100000000001</c:v>
                </c:pt>
                <c:pt idx="12665">
                  <c:v>13.1591</c:v>
                </c:pt>
                <c:pt idx="12666">
                  <c:v>13.1591</c:v>
                </c:pt>
                <c:pt idx="12667">
                  <c:v>13.1591</c:v>
                </c:pt>
                <c:pt idx="12668">
                  <c:v>13.243699999999999</c:v>
                </c:pt>
                <c:pt idx="12669">
                  <c:v>13.256500000000001</c:v>
                </c:pt>
                <c:pt idx="12670">
                  <c:v>13.135999999999999</c:v>
                </c:pt>
                <c:pt idx="12671">
                  <c:v>12.999700000000001</c:v>
                </c:pt>
                <c:pt idx="12672">
                  <c:v>13.089400000000001</c:v>
                </c:pt>
                <c:pt idx="12673">
                  <c:v>13.089400000000001</c:v>
                </c:pt>
                <c:pt idx="12674">
                  <c:v>13.089400000000001</c:v>
                </c:pt>
                <c:pt idx="12675">
                  <c:v>13.0154</c:v>
                </c:pt>
                <c:pt idx="12676">
                  <c:v>12.961500000000001</c:v>
                </c:pt>
                <c:pt idx="12677">
                  <c:v>12.886800000000001</c:v>
                </c:pt>
                <c:pt idx="12678">
                  <c:v>12.767799999999999</c:v>
                </c:pt>
                <c:pt idx="12679">
                  <c:v>12.7935</c:v>
                </c:pt>
                <c:pt idx="12680">
                  <c:v>12.7935</c:v>
                </c:pt>
                <c:pt idx="12681">
                  <c:v>12.7935</c:v>
                </c:pt>
                <c:pt idx="12682">
                  <c:v>12.5823</c:v>
                </c:pt>
                <c:pt idx="12683">
                  <c:v>12.614000000000001</c:v>
                </c:pt>
                <c:pt idx="12684">
                  <c:v>12.6279</c:v>
                </c:pt>
                <c:pt idx="12685">
                  <c:v>12.725199999999999</c:v>
                </c:pt>
                <c:pt idx="12686">
                  <c:v>12.651</c:v>
                </c:pt>
                <c:pt idx="12687">
                  <c:v>12.651</c:v>
                </c:pt>
                <c:pt idx="12688">
                  <c:v>12.651</c:v>
                </c:pt>
                <c:pt idx="12689">
                  <c:v>12.673599999999999</c:v>
                </c:pt>
                <c:pt idx="12690">
                  <c:v>12.6089</c:v>
                </c:pt>
                <c:pt idx="12691">
                  <c:v>12.5128</c:v>
                </c:pt>
                <c:pt idx="12692">
                  <c:v>12.530999999999999</c:v>
                </c:pt>
                <c:pt idx="12693">
                  <c:v>12.465999999999999</c:v>
                </c:pt>
                <c:pt idx="12694">
                  <c:v>12.465999999999999</c:v>
                </c:pt>
                <c:pt idx="12695">
                  <c:v>12.465999999999999</c:v>
                </c:pt>
                <c:pt idx="12696">
                  <c:v>12.364100000000001</c:v>
                </c:pt>
                <c:pt idx="12697">
                  <c:v>12.3651</c:v>
                </c:pt>
                <c:pt idx="12698">
                  <c:v>12.271300000000002</c:v>
                </c:pt>
                <c:pt idx="12699">
                  <c:v>12.5328</c:v>
                </c:pt>
                <c:pt idx="12700">
                  <c:v>12.570399999999999</c:v>
                </c:pt>
                <c:pt idx="12701">
                  <c:v>12.570399999999999</c:v>
                </c:pt>
                <c:pt idx="12702">
                  <c:v>12.570399999999999</c:v>
                </c:pt>
                <c:pt idx="12703">
                  <c:v>12.656500000000001</c:v>
                </c:pt>
                <c:pt idx="12704">
                  <c:v>12.536300000000001</c:v>
                </c:pt>
                <c:pt idx="12705">
                  <c:v>12.6023</c:v>
                </c:pt>
                <c:pt idx="12706">
                  <c:v>12.666700000000001</c:v>
                </c:pt>
                <c:pt idx="12707">
                  <c:v>12.8367</c:v>
                </c:pt>
                <c:pt idx="12708">
                  <c:v>12.8367</c:v>
                </c:pt>
                <c:pt idx="12709">
                  <c:v>12.8367</c:v>
                </c:pt>
                <c:pt idx="12710">
                  <c:v>12.8302</c:v>
                </c:pt>
                <c:pt idx="12711">
                  <c:v>12.945699999999999</c:v>
                </c:pt>
                <c:pt idx="12712">
                  <c:v>13.0113</c:v>
                </c:pt>
                <c:pt idx="12713">
                  <c:v>12.93</c:v>
                </c:pt>
                <c:pt idx="12714">
                  <c:v>12.931400000000002</c:v>
                </c:pt>
                <c:pt idx="12715">
                  <c:v>12.931400000000002</c:v>
                </c:pt>
                <c:pt idx="12716">
                  <c:v>12.931400000000002</c:v>
                </c:pt>
                <c:pt idx="12717">
                  <c:v>12.9726</c:v>
                </c:pt>
                <c:pt idx="12718">
                  <c:v>12.960599999999999</c:v>
                </c:pt>
                <c:pt idx="12719">
                  <c:v>12.828900000000001</c:v>
                </c:pt>
                <c:pt idx="12720">
                  <c:v>12.7607</c:v>
                </c:pt>
                <c:pt idx="12721">
                  <c:v>12.647500000000001</c:v>
                </c:pt>
                <c:pt idx="12722">
                  <c:v>12.647500000000001</c:v>
                </c:pt>
                <c:pt idx="12723">
                  <c:v>12.647500000000001</c:v>
                </c:pt>
                <c:pt idx="12724">
                  <c:v>12.6454</c:v>
                </c:pt>
                <c:pt idx="12725">
                  <c:v>12.6396</c:v>
                </c:pt>
                <c:pt idx="12726">
                  <c:v>12.624600000000001</c:v>
                </c:pt>
                <c:pt idx="12727">
                  <c:v>12.6845</c:v>
                </c:pt>
                <c:pt idx="12728">
                  <c:v>12.640699999999999</c:v>
                </c:pt>
                <c:pt idx="12729">
                  <c:v>12.640699999999999</c:v>
                </c:pt>
                <c:pt idx="12730">
                  <c:v>12.640699999999999</c:v>
                </c:pt>
                <c:pt idx="12731">
                  <c:v>12.6882</c:v>
                </c:pt>
                <c:pt idx="12732">
                  <c:v>12.7295</c:v>
                </c:pt>
                <c:pt idx="12733">
                  <c:v>12.743900000000002</c:v>
                </c:pt>
                <c:pt idx="12734">
                  <c:v>12.814</c:v>
                </c:pt>
                <c:pt idx="12735">
                  <c:v>12.854800000000001</c:v>
                </c:pt>
                <c:pt idx="12736">
                  <c:v>12.854800000000001</c:v>
                </c:pt>
                <c:pt idx="12737">
                  <c:v>12.854800000000001</c:v>
                </c:pt>
                <c:pt idx="12738">
                  <c:v>12.8682</c:v>
                </c:pt>
                <c:pt idx="12739">
                  <c:v>12.9055</c:v>
                </c:pt>
                <c:pt idx="12740">
                  <c:v>12.868699999999999</c:v>
                </c:pt>
                <c:pt idx="12741">
                  <c:v>12.7387</c:v>
                </c:pt>
                <c:pt idx="12742">
                  <c:v>12.6922</c:v>
                </c:pt>
                <c:pt idx="12743">
                  <c:v>12.6922</c:v>
                </c:pt>
                <c:pt idx="12744">
                  <c:v>12.6922</c:v>
                </c:pt>
                <c:pt idx="12745">
                  <c:v>12.615599999999999</c:v>
                </c:pt>
                <c:pt idx="12746">
                  <c:v>12.553900000000001</c:v>
                </c:pt>
                <c:pt idx="12747">
                  <c:v>12.531500000000001</c:v>
                </c:pt>
                <c:pt idx="12748">
                  <c:v>12.546900000000001</c:v>
                </c:pt>
                <c:pt idx="12749">
                  <c:v>12.231300000000001</c:v>
                </c:pt>
                <c:pt idx="12750">
                  <c:v>12.231300000000001</c:v>
                </c:pt>
                <c:pt idx="12751">
                  <c:v>12.231300000000001</c:v>
                </c:pt>
                <c:pt idx="12752">
                  <c:v>12.1899</c:v>
                </c:pt>
                <c:pt idx="12753">
                  <c:v>12.1242</c:v>
                </c:pt>
                <c:pt idx="12754">
                  <c:v>12.268099999999999</c:v>
                </c:pt>
                <c:pt idx="12755">
                  <c:v>12.3619</c:v>
                </c:pt>
                <c:pt idx="12756">
                  <c:v>12.246400000000001</c:v>
                </c:pt>
                <c:pt idx="12757">
                  <c:v>12.246400000000001</c:v>
                </c:pt>
                <c:pt idx="12758">
                  <c:v>12.246400000000001</c:v>
                </c:pt>
                <c:pt idx="12759">
                  <c:v>12.1396</c:v>
                </c:pt>
                <c:pt idx="12760">
                  <c:v>12.355599999999999</c:v>
                </c:pt>
                <c:pt idx="12761">
                  <c:v>12.4101</c:v>
                </c:pt>
                <c:pt idx="12762">
                  <c:v>12.4771</c:v>
                </c:pt>
                <c:pt idx="12763">
                  <c:v>12.385399999999999</c:v>
                </c:pt>
                <c:pt idx="12764">
                  <c:v>12.385399999999999</c:v>
                </c:pt>
                <c:pt idx="12765">
                  <c:v>12.385399999999999</c:v>
                </c:pt>
                <c:pt idx="12766">
                  <c:v>12.306099999999999</c:v>
                </c:pt>
                <c:pt idx="12767">
                  <c:v>12.220999999999998</c:v>
                </c:pt>
                <c:pt idx="12768">
                  <c:v>12.145</c:v>
                </c:pt>
                <c:pt idx="12769">
                  <c:v>12.238900000000001</c:v>
                </c:pt>
                <c:pt idx="12770">
                  <c:v>12.163</c:v>
                </c:pt>
                <c:pt idx="12771">
                  <c:v>12.163</c:v>
                </c:pt>
                <c:pt idx="12772">
                  <c:v>12.163</c:v>
                </c:pt>
                <c:pt idx="12773">
                  <c:v>11.900799999999998</c:v>
                </c:pt>
                <c:pt idx="12774">
                  <c:v>12.0366</c:v>
                </c:pt>
                <c:pt idx="12775">
                  <c:v>12.098800000000001</c:v>
                </c:pt>
                <c:pt idx="12776">
                  <c:v>12.1959</c:v>
                </c:pt>
                <c:pt idx="12777">
                  <c:v>12.205499999999999</c:v>
                </c:pt>
                <c:pt idx="12778">
                  <c:v>12.205499999999999</c:v>
                </c:pt>
                <c:pt idx="12779">
                  <c:v>12.205499999999999</c:v>
                </c:pt>
                <c:pt idx="12780">
                  <c:v>12.217599999999999</c:v>
                </c:pt>
                <c:pt idx="12781">
                  <c:v>12.271199999999999</c:v>
                </c:pt>
                <c:pt idx="12782">
                  <c:v>12.179300000000001</c:v>
                </c:pt>
                <c:pt idx="12783">
                  <c:v>12.227499999999999</c:v>
                </c:pt>
                <c:pt idx="12784">
                  <c:v>12.3201</c:v>
                </c:pt>
                <c:pt idx="12785">
                  <c:v>12.3201</c:v>
                </c:pt>
                <c:pt idx="12786">
                  <c:v>12.3201</c:v>
                </c:pt>
                <c:pt idx="12787">
                  <c:v>12.335000000000001</c:v>
                </c:pt>
                <c:pt idx="12788">
                  <c:v>12.349500000000001</c:v>
                </c:pt>
                <c:pt idx="12789">
                  <c:v>12.227399999999999</c:v>
                </c:pt>
                <c:pt idx="12790">
                  <c:v>12.1707</c:v>
                </c:pt>
                <c:pt idx="12791">
                  <c:v>12.260999999999999</c:v>
                </c:pt>
                <c:pt idx="12792">
                  <c:v>12.260999999999999</c:v>
                </c:pt>
                <c:pt idx="12793">
                  <c:v>12.260999999999999</c:v>
                </c:pt>
                <c:pt idx="12794">
                  <c:v>12.322699999999999</c:v>
                </c:pt>
                <c:pt idx="12795">
                  <c:v>12.430399999999999</c:v>
                </c:pt>
                <c:pt idx="12796">
                  <c:v>12.673399999999999</c:v>
                </c:pt>
                <c:pt idx="12797">
                  <c:v>12.632999999999999</c:v>
                </c:pt>
                <c:pt idx="12798">
                  <c:v>12.5746</c:v>
                </c:pt>
                <c:pt idx="12799">
                  <c:v>12.5746</c:v>
                </c:pt>
                <c:pt idx="12800">
                  <c:v>12.5746</c:v>
                </c:pt>
                <c:pt idx="12801">
                  <c:v>12.544</c:v>
                </c:pt>
                <c:pt idx="12802">
                  <c:v>12.415799999999999</c:v>
                </c:pt>
                <c:pt idx="12803">
                  <c:v>12.398299999999999</c:v>
                </c:pt>
                <c:pt idx="12804">
                  <c:v>12.557399999999999</c:v>
                </c:pt>
                <c:pt idx="12805">
                  <c:v>12.443099999999999</c:v>
                </c:pt>
                <c:pt idx="12806">
                  <c:v>12.443099999999999</c:v>
                </c:pt>
                <c:pt idx="12807">
                  <c:v>12.443099999999999</c:v>
                </c:pt>
                <c:pt idx="12808">
                  <c:v>12.2216</c:v>
                </c:pt>
                <c:pt idx="12809">
                  <c:v>12.1045</c:v>
                </c:pt>
                <c:pt idx="12810">
                  <c:v>12.1145</c:v>
                </c:pt>
                <c:pt idx="12811">
                  <c:v>11.9206</c:v>
                </c:pt>
                <c:pt idx="12812">
                  <c:v>11.9114</c:v>
                </c:pt>
                <c:pt idx="12813">
                  <c:v>11.9114</c:v>
                </c:pt>
                <c:pt idx="12814">
                  <c:v>11.9114</c:v>
                </c:pt>
                <c:pt idx="12815">
                  <c:v>12.0823</c:v>
                </c:pt>
                <c:pt idx="12816">
                  <c:v>12.1401</c:v>
                </c:pt>
                <c:pt idx="12817">
                  <c:v>12.132300000000001</c:v>
                </c:pt>
                <c:pt idx="12818">
                  <c:v>12.1027</c:v>
                </c:pt>
                <c:pt idx="12819">
                  <c:v>12.210999999999999</c:v>
                </c:pt>
                <c:pt idx="12820">
                  <c:v>12.210999999999999</c:v>
                </c:pt>
                <c:pt idx="12821">
                  <c:v>12.210999999999999</c:v>
                </c:pt>
                <c:pt idx="12822">
                  <c:v>12.193299999999999</c:v>
                </c:pt>
                <c:pt idx="12823">
                  <c:v>12.1981</c:v>
                </c:pt>
                <c:pt idx="12824">
                  <c:v>12.3979</c:v>
                </c:pt>
                <c:pt idx="12825">
                  <c:v>12.510899999999999</c:v>
                </c:pt>
                <c:pt idx="12826">
                  <c:v>12.405099999999999</c:v>
                </c:pt>
                <c:pt idx="12827">
                  <c:v>12.405099999999999</c:v>
                </c:pt>
                <c:pt idx="12828">
                  <c:v>12.405099999999999</c:v>
                </c:pt>
                <c:pt idx="12829">
                  <c:v>12.2042</c:v>
                </c:pt>
                <c:pt idx="12830">
                  <c:v>12.2905</c:v>
                </c:pt>
                <c:pt idx="12831">
                  <c:v>12.4419</c:v>
                </c:pt>
                <c:pt idx="12832">
                  <c:v>12.429200000000002</c:v>
                </c:pt>
                <c:pt idx="12833">
                  <c:v>12.3177</c:v>
                </c:pt>
                <c:pt idx="12834">
                  <c:v>12.3177</c:v>
                </c:pt>
                <c:pt idx="12835">
                  <c:v>12.3177</c:v>
                </c:pt>
                <c:pt idx="12836">
                  <c:v>12.194600000000001</c:v>
                </c:pt>
                <c:pt idx="12837">
                  <c:v>12.066300000000002</c:v>
                </c:pt>
                <c:pt idx="12838">
                  <c:v>12.068599999999998</c:v>
                </c:pt>
                <c:pt idx="12839">
                  <c:v>11.548599999999999</c:v>
                </c:pt>
                <c:pt idx="12840">
                  <c:v>11.719900000000001</c:v>
                </c:pt>
                <c:pt idx="12841">
                  <c:v>11.719900000000001</c:v>
                </c:pt>
                <c:pt idx="12842">
                  <c:v>11.719900000000001</c:v>
                </c:pt>
                <c:pt idx="12843">
                  <c:v>11.713099999999999</c:v>
                </c:pt>
                <c:pt idx="12844">
                  <c:v>11.7643</c:v>
                </c:pt>
                <c:pt idx="12845">
                  <c:v>11.684100000000001</c:v>
                </c:pt>
                <c:pt idx="12846">
                  <c:v>11.7256</c:v>
                </c:pt>
                <c:pt idx="12847">
                  <c:v>11.449100000000001</c:v>
                </c:pt>
                <c:pt idx="12848">
                  <c:v>11.449100000000001</c:v>
                </c:pt>
                <c:pt idx="12849">
                  <c:v>11.449100000000001</c:v>
                </c:pt>
                <c:pt idx="12850">
                  <c:v>11.073</c:v>
                </c:pt>
                <c:pt idx="12851">
                  <c:v>10.9605</c:v>
                </c:pt>
                <c:pt idx="12852">
                  <c:v>10.906700000000001</c:v>
                </c:pt>
                <c:pt idx="12853">
                  <c:v>11.0274</c:v>
                </c:pt>
                <c:pt idx="12854">
                  <c:v>10.8566</c:v>
                </c:pt>
                <c:pt idx="12855">
                  <c:v>10.8566</c:v>
                </c:pt>
                <c:pt idx="12856">
                  <c:v>10.8566</c:v>
                </c:pt>
                <c:pt idx="12857">
                  <c:v>10.5501</c:v>
                </c:pt>
                <c:pt idx="12858">
                  <c:v>10.2677</c:v>
                </c:pt>
                <c:pt idx="12859">
                  <c:v>10.81</c:v>
                </c:pt>
                <c:pt idx="12860">
                  <c:v>11.209300000000001</c:v>
                </c:pt>
                <c:pt idx="12861">
                  <c:v>11.229800000000001</c:v>
                </c:pt>
                <c:pt idx="12862">
                  <c:v>11.229800000000001</c:v>
                </c:pt>
                <c:pt idx="12863">
                  <c:v>11.229800000000001</c:v>
                </c:pt>
                <c:pt idx="12864">
                  <c:v>11.1526</c:v>
                </c:pt>
                <c:pt idx="12865">
                  <c:v>11.314100000000002</c:v>
                </c:pt>
                <c:pt idx="12866">
                  <c:v>11.4072</c:v>
                </c:pt>
                <c:pt idx="12867">
                  <c:v>11.3695</c:v>
                </c:pt>
                <c:pt idx="12868">
                  <c:v>11.2501</c:v>
                </c:pt>
                <c:pt idx="12869">
                  <c:v>11.2501</c:v>
                </c:pt>
                <c:pt idx="12870">
                  <c:v>11.2501</c:v>
                </c:pt>
                <c:pt idx="12871">
                  <c:v>11.248199999999999</c:v>
                </c:pt>
                <c:pt idx="12872">
                  <c:v>11.3645</c:v>
                </c:pt>
                <c:pt idx="12873">
                  <c:v>11.493</c:v>
                </c:pt>
                <c:pt idx="12874">
                  <c:v>11.417899999999999</c:v>
                </c:pt>
                <c:pt idx="12875">
                  <c:v>11.458499999999999</c:v>
                </c:pt>
                <c:pt idx="12876">
                  <c:v>11.458499999999999</c:v>
                </c:pt>
                <c:pt idx="12877">
                  <c:v>11.458499999999999</c:v>
                </c:pt>
                <c:pt idx="12878">
                  <c:v>11.6165</c:v>
                </c:pt>
                <c:pt idx="12879">
                  <c:v>11.567500000000001</c:v>
                </c:pt>
                <c:pt idx="12880">
                  <c:v>11.425000000000001</c:v>
                </c:pt>
                <c:pt idx="12881">
                  <c:v>11.2606</c:v>
                </c:pt>
                <c:pt idx="12882">
                  <c:v>11.279300000000001</c:v>
                </c:pt>
                <c:pt idx="12883">
                  <c:v>11.279300000000001</c:v>
                </c:pt>
                <c:pt idx="12884">
                  <c:v>11.279300000000001</c:v>
                </c:pt>
                <c:pt idx="12885">
                  <c:v>11.117599999999999</c:v>
                </c:pt>
                <c:pt idx="12886">
                  <c:v>11.104000000000001</c:v>
                </c:pt>
                <c:pt idx="12887">
                  <c:v>11.193199999999999</c:v>
                </c:pt>
                <c:pt idx="12888">
                  <c:v>11.173599999999999</c:v>
                </c:pt>
                <c:pt idx="12889">
                  <c:v>11.129000000000001</c:v>
                </c:pt>
                <c:pt idx="12890">
                  <c:v>11.129000000000001</c:v>
                </c:pt>
                <c:pt idx="12891">
                  <c:v>11.129000000000001</c:v>
                </c:pt>
                <c:pt idx="12892">
                  <c:v>11.066800000000001</c:v>
                </c:pt>
                <c:pt idx="12893">
                  <c:v>10.96</c:v>
                </c:pt>
                <c:pt idx="12894">
                  <c:v>10.956300000000001</c:v>
                </c:pt>
                <c:pt idx="12895">
                  <c:v>10.869300000000001</c:v>
                </c:pt>
                <c:pt idx="12896">
                  <c:v>10.755999999999998</c:v>
                </c:pt>
                <c:pt idx="12897">
                  <c:v>10.755999999999998</c:v>
                </c:pt>
                <c:pt idx="12898">
                  <c:v>10.755999999999998</c:v>
                </c:pt>
                <c:pt idx="12899">
                  <c:v>10.4604</c:v>
                </c:pt>
                <c:pt idx="12900">
                  <c:v>10.493900000000002</c:v>
                </c:pt>
                <c:pt idx="12901">
                  <c:v>10.4374</c:v>
                </c:pt>
                <c:pt idx="12902">
                  <c:v>10.5382</c:v>
                </c:pt>
                <c:pt idx="12903">
                  <c:v>10.761900000000001</c:v>
                </c:pt>
                <c:pt idx="12904">
                  <c:v>10.761900000000001</c:v>
                </c:pt>
                <c:pt idx="12905">
                  <c:v>10.761900000000001</c:v>
                </c:pt>
                <c:pt idx="12906">
                  <c:v>10.7256</c:v>
                </c:pt>
                <c:pt idx="12907">
                  <c:v>10.692399999999999</c:v>
                </c:pt>
                <c:pt idx="12908">
                  <c:v>10.638399999999999</c:v>
                </c:pt>
                <c:pt idx="12909">
                  <c:v>10.587200000000001</c:v>
                </c:pt>
                <c:pt idx="12910">
                  <c:v>10.315</c:v>
                </c:pt>
                <c:pt idx="12911">
                  <c:v>10.315</c:v>
                </c:pt>
                <c:pt idx="12912">
                  <c:v>10.315</c:v>
                </c:pt>
                <c:pt idx="12913">
                  <c:v>10.146799999999999</c:v>
                </c:pt>
                <c:pt idx="12914">
                  <c:v>10.0722</c:v>
                </c:pt>
                <c:pt idx="12915">
                  <c:v>10.1122</c:v>
                </c:pt>
                <c:pt idx="12916">
                  <c:v>9.8781999999999996</c:v>
                </c:pt>
                <c:pt idx="12917">
                  <c:v>10.045199999999999</c:v>
                </c:pt>
                <c:pt idx="12918">
                  <c:v>10.045199999999999</c:v>
                </c:pt>
                <c:pt idx="12919">
                  <c:v>10.045199999999999</c:v>
                </c:pt>
                <c:pt idx="12920">
                  <c:v>10.074999999999999</c:v>
                </c:pt>
                <c:pt idx="12921">
                  <c:v>10.308299999999999</c:v>
                </c:pt>
                <c:pt idx="12922">
                  <c:v>10.331900000000001</c:v>
                </c:pt>
                <c:pt idx="12923">
                  <c:v>10.148899999999999</c:v>
                </c:pt>
                <c:pt idx="12924">
                  <c:v>10.3531</c:v>
                </c:pt>
                <c:pt idx="12925">
                  <c:v>10.3531</c:v>
                </c:pt>
                <c:pt idx="12926">
                  <c:v>10.3531</c:v>
                </c:pt>
                <c:pt idx="12927">
                  <c:v>10.3451</c:v>
                </c:pt>
                <c:pt idx="12928">
                  <c:v>10.1699</c:v>
                </c:pt>
                <c:pt idx="12929">
                  <c:v>10.1959</c:v>
                </c:pt>
                <c:pt idx="12930">
                  <c:v>10.2296</c:v>
                </c:pt>
                <c:pt idx="12931">
                  <c:v>10.431700000000001</c:v>
                </c:pt>
                <c:pt idx="12932">
                  <c:v>10.431700000000001</c:v>
                </c:pt>
                <c:pt idx="12933">
                  <c:v>10.431700000000001</c:v>
                </c:pt>
                <c:pt idx="12934">
                  <c:v>10.6509</c:v>
                </c:pt>
                <c:pt idx="12935">
                  <c:v>10.7767</c:v>
                </c:pt>
                <c:pt idx="12936">
                  <c:v>10.678599999999999</c:v>
                </c:pt>
                <c:pt idx="12937">
                  <c:v>10.6144</c:v>
                </c:pt>
                <c:pt idx="12938">
                  <c:v>10.6074</c:v>
                </c:pt>
                <c:pt idx="12939">
                  <c:v>10.6074</c:v>
                </c:pt>
                <c:pt idx="12940">
                  <c:v>10.6074</c:v>
                </c:pt>
                <c:pt idx="12941">
                  <c:v>10.713299999999998</c:v>
                </c:pt>
                <c:pt idx="12942">
                  <c:v>10.610199999999999</c:v>
                </c:pt>
                <c:pt idx="12943">
                  <c:v>10.737400000000001</c:v>
                </c:pt>
                <c:pt idx="12944">
                  <c:v>10.671500000000002</c:v>
                </c:pt>
                <c:pt idx="12945">
                  <c:v>10.5464</c:v>
                </c:pt>
                <c:pt idx="12946">
                  <c:v>10.5464</c:v>
                </c:pt>
                <c:pt idx="12947">
                  <c:v>10.5464</c:v>
                </c:pt>
                <c:pt idx="12948">
                  <c:v>10.1646</c:v>
                </c:pt>
                <c:pt idx="12949">
                  <c:v>10.178699999999999</c:v>
                </c:pt>
                <c:pt idx="12950">
                  <c:v>10.201000000000001</c:v>
                </c:pt>
                <c:pt idx="12951">
                  <c:v>10.081099999999999</c:v>
                </c:pt>
                <c:pt idx="12952">
                  <c:v>10.0463</c:v>
                </c:pt>
                <c:pt idx="12953">
                  <c:v>10.0463</c:v>
                </c:pt>
                <c:pt idx="12954">
                  <c:v>10.0463</c:v>
                </c:pt>
                <c:pt idx="12955">
                  <c:v>10.004199999999999</c:v>
                </c:pt>
                <c:pt idx="12956">
                  <c:v>10.1698</c:v>
                </c:pt>
                <c:pt idx="12957">
                  <c:v>9.9359000000000002</c:v>
                </c:pt>
                <c:pt idx="12958">
                  <c:v>9.9534000000000002</c:v>
                </c:pt>
                <c:pt idx="12959">
                  <c:v>10.111799999999999</c:v>
                </c:pt>
                <c:pt idx="12960">
                  <c:v>10.111799999999999</c:v>
                </c:pt>
                <c:pt idx="12961">
                  <c:v>10.111799999999999</c:v>
                </c:pt>
                <c:pt idx="12962">
                  <c:v>10.275499999999999</c:v>
                </c:pt>
                <c:pt idx="12963">
                  <c:v>10.300699999999999</c:v>
                </c:pt>
                <c:pt idx="12964">
                  <c:v>10.132</c:v>
                </c:pt>
                <c:pt idx="12965">
                  <c:v>10.0067</c:v>
                </c:pt>
                <c:pt idx="12966">
                  <c:v>9.9283999999999999</c:v>
                </c:pt>
                <c:pt idx="12967">
                  <c:v>9.9283999999999999</c:v>
                </c:pt>
                <c:pt idx="12968">
                  <c:v>9.9283999999999999</c:v>
                </c:pt>
                <c:pt idx="12969">
                  <c:v>9.927999999999999</c:v>
                </c:pt>
                <c:pt idx="12970">
                  <c:v>9.9146999999999998</c:v>
                </c:pt>
                <c:pt idx="12971">
                  <c:v>9.8101000000000003</c:v>
                </c:pt>
                <c:pt idx="12972">
                  <c:v>9.9434000000000005</c:v>
                </c:pt>
                <c:pt idx="12973">
                  <c:v>9.9957000000000011</c:v>
                </c:pt>
                <c:pt idx="12974">
                  <c:v>9.9957000000000011</c:v>
                </c:pt>
                <c:pt idx="12975">
                  <c:v>9.9957000000000011</c:v>
                </c:pt>
                <c:pt idx="12976">
                  <c:v>9.8115000000000006</c:v>
                </c:pt>
                <c:pt idx="12977">
                  <c:v>9.6730999999999998</c:v>
                </c:pt>
                <c:pt idx="12978">
                  <c:v>9.704600000000001</c:v>
                </c:pt>
                <c:pt idx="12979">
                  <c:v>9.6545000000000005</c:v>
                </c:pt>
                <c:pt idx="12980">
                  <c:v>9.6185000000000009</c:v>
                </c:pt>
                <c:pt idx="12981">
                  <c:v>9.6185000000000009</c:v>
                </c:pt>
                <c:pt idx="12982">
                  <c:v>9.6185000000000009</c:v>
                </c:pt>
                <c:pt idx="12983">
                  <c:v>9.8048000000000002</c:v>
                </c:pt>
                <c:pt idx="12984">
                  <c:v>9.7994000000000003</c:v>
                </c:pt>
                <c:pt idx="12985">
                  <c:v>9.8655999999999988</c:v>
                </c:pt>
                <c:pt idx="12986">
                  <c:v>9.9069000000000003</c:v>
                </c:pt>
                <c:pt idx="12987">
                  <c:v>9.9037000000000006</c:v>
                </c:pt>
                <c:pt idx="12988">
                  <c:v>9.9037000000000006</c:v>
                </c:pt>
                <c:pt idx="12989">
                  <c:v>9.9037000000000006</c:v>
                </c:pt>
                <c:pt idx="12990">
                  <c:v>9.8708000000000009</c:v>
                </c:pt>
                <c:pt idx="12991">
                  <c:v>9.8992000000000004</c:v>
                </c:pt>
                <c:pt idx="12992">
                  <c:v>9.8988999999999994</c:v>
                </c:pt>
                <c:pt idx="12993">
                  <c:v>9.9761000000000006</c:v>
                </c:pt>
                <c:pt idx="12994">
                  <c:v>9.9377999999999993</c:v>
                </c:pt>
                <c:pt idx="12995">
                  <c:v>9.9377999999999993</c:v>
                </c:pt>
                <c:pt idx="12996">
                  <c:v>9.9377999999999993</c:v>
                </c:pt>
                <c:pt idx="12997">
                  <c:v>9.9504000000000001</c:v>
                </c:pt>
                <c:pt idx="12998">
                  <c:v>9.8432000000000013</c:v>
                </c:pt>
                <c:pt idx="12999">
                  <c:v>9.8581000000000003</c:v>
                </c:pt>
                <c:pt idx="13000">
                  <c:v>9.9459</c:v>
                </c:pt>
                <c:pt idx="13001">
                  <c:v>10.028700000000001</c:v>
                </c:pt>
                <c:pt idx="13002">
                  <c:v>10.028700000000001</c:v>
                </c:pt>
                <c:pt idx="13003">
                  <c:v>10.028700000000001</c:v>
                </c:pt>
                <c:pt idx="13004">
                  <c:v>10.017899999999999</c:v>
                </c:pt>
                <c:pt idx="13005">
                  <c:v>10.0169</c:v>
                </c:pt>
                <c:pt idx="13006">
                  <c:v>9.9720000000000013</c:v>
                </c:pt>
                <c:pt idx="13007">
                  <c:v>10.142899999999999</c:v>
                </c:pt>
                <c:pt idx="13008">
                  <c:v>10.1683</c:v>
                </c:pt>
                <c:pt idx="13009">
                  <c:v>10.1683</c:v>
                </c:pt>
                <c:pt idx="13010">
                  <c:v>10.1683</c:v>
                </c:pt>
                <c:pt idx="13011">
                  <c:v>10.15</c:v>
                </c:pt>
                <c:pt idx="13012">
                  <c:v>10.142200000000001</c:v>
                </c:pt>
                <c:pt idx="13013">
                  <c:v>10.155900000000001</c:v>
                </c:pt>
                <c:pt idx="13014">
                  <c:v>10.095800000000001</c:v>
                </c:pt>
                <c:pt idx="13015">
                  <c:v>10.0146</c:v>
                </c:pt>
                <c:pt idx="13016">
                  <c:v>10.0146</c:v>
                </c:pt>
                <c:pt idx="13017">
                  <c:v>10.0146</c:v>
                </c:pt>
                <c:pt idx="13018">
                  <c:v>9.9190000000000005</c:v>
                </c:pt>
                <c:pt idx="13019">
                  <c:v>9.8954000000000004</c:v>
                </c:pt>
                <c:pt idx="13020">
                  <c:v>9.8513000000000002</c:v>
                </c:pt>
                <c:pt idx="13021">
                  <c:v>10.0344</c:v>
                </c:pt>
                <c:pt idx="13022">
                  <c:v>10.065</c:v>
                </c:pt>
                <c:pt idx="13023">
                  <c:v>10.065</c:v>
                </c:pt>
                <c:pt idx="13024">
                  <c:v>10.065</c:v>
                </c:pt>
                <c:pt idx="13025">
                  <c:v>9.9164999999999992</c:v>
                </c:pt>
                <c:pt idx="13026">
                  <c:v>9.9276</c:v>
                </c:pt>
                <c:pt idx="13027">
                  <c:v>9.9411000000000005</c:v>
                </c:pt>
                <c:pt idx="13028">
                  <c:v>9.7614000000000001</c:v>
                </c:pt>
                <c:pt idx="13029">
                  <c:v>9.7202000000000002</c:v>
                </c:pt>
                <c:pt idx="13030">
                  <c:v>9.7202000000000002</c:v>
                </c:pt>
                <c:pt idx="13031">
                  <c:v>9.7202000000000002</c:v>
                </c:pt>
                <c:pt idx="13032">
                  <c:v>9.677999999999999</c:v>
                </c:pt>
                <c:pt idx="13033">
                  <c:v>9.6524000000000001</c:v>
                </c:pt>
                <c:pt idx="13034">
                  <c:v>9.5650999999999993</c:v>
                </c:pt>
                <c:pt idx="13035">
                  <c:v>9.5722000000000005</c:v>
                </c:pt>
                <c:pt idx="13036">
                  <c:v>9.7028999999999996</c:v>
                </c:pt>
                <c:pt idx="13037">
                  <c:v>9.7028999999999996</c:v>
                </c:pt>
                <c:pt idx="13038">
                  <c:v>9.7028999999999996</c:v>
                </c:pt>
                <c:pt idx="13039">
                  <c:v>9.7904999999999998</c:v>
                </c:pt>
                <c:pt idx="13040">
                  <c:v>9.7990999999999993</c:v>
                </c:pt>
                <c:pt idx="13041">
                  <c:v>9.6254999999999988</c:v>
                </c:pt>
                <c:pt idx="13042">
                  <c:v>9.5858000000000008</c:v>
                </c:pt>
                <c:pt idx="13043">
                  <c:v>9.4412000000000003</c:v>
                </c:pt>
                <c:pt idx="13044">
                  <c:v>9.4412000000000003</c:v>
                </c:pt>
                <c:pt idx="13045">
                  <c:v>9.4412000000000003</c:v>
                </c:pt>
                <c:pt idx="13046">
                  <c:v>9.3852999999999991</c:v>
                </c:pt>
                <c:pt idx="13047">
                  <c:v>9.4617000000000004</c:v>
                </c:pt>
                <c:pt idx="13048">
                  <c:v>9.3208000000000002</c:v>
                </c:pt>
                <c:pt idx="13049">
                  <c:v>9.2261000000000006</c:v>
                </c:pt>
                <c:pt idx="13050">
                  <c:v>9.0584000000000007</c:v>
                </c:pt>
                <c:pt idx="13051">
                  <c:v>9.0584000000000007</c:v>
                </c:pt>
                <c:pt idx="13052">
                  <c:v>9.0584000000000007</c:v>
                </c:pt>
                <c:pt idx="13053">
                  <c:v>8.8857999999999997</c:v>
                </c:pt>
                <c:pt idx="13054">
                  <c:v>8.9189000000000007</c:v>
                </c:pt>
                <c:pt idx="13055">
                  <c:v>8.7584999999999997</c:v>
                </c:pt>
                <c:pt idx="13056">
                  <c:v>8.732899999999999</c:v>
                </c:pt>
                <c:pt idx="13057">
                  <c:v>8.7578999999999994</c:v>
                </c:pt>
                <c:pt idx="13058">
                  <c:v>8.7578999999999994</c:v>
                </c:pt>
                <c:pt idx="13059">
                  <c:v>8.7578999999999994</c:v>
                </c:pt>
                <c:pt idx="13060">
                  <c:v>8.7614999999999998</c:v>
                </c:pt>
                <c:pt idx="13061">
                  <c:v>8.9365000000000006</c:v>
                </c:pt>
                <c:pt idx="13062">
                  <c:v>9.0952000000000002</c:v>
                </c:pt>
                <c:pt idx="13063">
                  <c:v>9.1057000000000006</c:v>
                </c:pt>
                <c:pt idx="13064">
                  <c:v>8.9773999999999994</c:v>
                </c:pt>
                <c:pt idx="13065">
                  <c:v>8.9773999999999994</c:v>
                </c:pt>
                <c:pt idx="13066">
                  <c:v>8.9773999999999994</c:v>
                </c:pt>
                <c:pt idx="13067">
                  <c:v>8.8480999999999987</c:v>
                </c:pt>
                <c:pt idx="13068">
                  <c:v>8.6465999999999994</c:v>
                </c:pt>
                <c:pt idx="13069">
                  <c:v>8.6533999999999995</c:v>
                </c:pt>
                <c:pt idx="13070">
                  <c:v>8.5452999999999992</c:v>
                </c:pt>
                <c:pt idx="13071">
                  <c:v>8.6333000000000002</c:v>
                </c:pt>
                <c:pt idx="13072">
                  <c:v>8.6333000000000002</c:v>
                </c:pt>
                <c:pt idx="13073">
                  <c:v>8.6333000000000002</c:v>
                </c:pt>
                <c:pt idx="13074">
                  <c:v>8.6577000000000002</c:v>
                </c:pt>
                <c:pt idx="13075">
                  <c:v>8.7907000000000011</c:v>
                </c:pt>
                <c:pt idx="13076">
                  <c:v>8.6591000000000005</c:v>
                </c:pt>
                <c:pt idx="13077">
                  <c:v>8.6476000000000006</c:v>
                </c:pt>
                <c:pt idx="13078">
                  <c:v>8.6503999999999994</c:v>
                </c:pt>
                <c:pt idx="13079">
                  <c:v>8.6503999999999994</c:v>
                </c:pt>
                <c:pt idx="13080">
                  <c:v>8.6503999999999994</c:v>
                </c:pt>
                <c:pt idx="13081">
                  <c:v>8.4276</c:v>
                </c:pt>
                <c:pt idx="13082">
                  <c:v>8.4451000000000001</c:v>
                </c:pt>
                <c:pt idx="13083">
                  <c:v>8.5180999999999987</c:v>
                </c:pt>
                <c:pt idx="13084">
                  <c:v>8.5945999999999998</c:v>
                </c:pt>
                <c:pt idx="13085">
                  <c:v>8.4558</c:v>
                </c:pt>
                <c:pt idx="13086">
                  <c:v>8.4558</c:v>
                </c:pt>
                <c:pt idx="13087">
                  <c:v>8.4558</c:v>
                </c:pt>
                <c:pt idx="13088">
                  <c:v>8.4816000000000003</c:v>
                </c:pt>
                <c:pt idx="13089">
                  <c:v>8.6758000000000006</c:v>
                </c:pt>
                <c:pt idx="13090">
                  <c:v>8.7302</c:v>
                </c:pt>
                <c:pt idx="13091">
                  <c:v>8.609</c:v>
                </c:pt>
                <c:pt idx="13092">
                  <c:v>8.8498000000000001</c:v>
                </c:pt>
                <c:pt idx="13093">
                  <c:v>8.8498000000000001</c:v>
                </c:pt>
                <c:pt idx="13094">
                  <c:v>8.8498000000000001</c:v>
                </c:pt>
                <c:pt idx="13095">
                  <c:v>8.9735999999999994</c:v>
                </c:pt>
                <c:pt idx="13096">
                  <c:v>9.0001999999999995</c:v>
                </c:pt>
                <c:pt idx="13097">
                  <c:v>9.0031999999999996</c:v>
                </c:pt>
                <c:pt idx="13098">
                  <c:v>8.8960000000000008</c:v>
                </c:pt>
                <c:pt idx="13099">
                  <c:v>9.3573000000000004</c:v>
                </c:pt>
                <c:pt idx="13100">
                  <c:v>9.3573000000000004</c:v>
                </c:pt>
                <c:pt idx="13101">
                  <c:v>9.3573000000000004</c:v>
                </c:pt>
                <c:pt idx="13102">
                  <c:v>9.3978000000000002</c:v>
                </c:pt>
                <c:pt idx="13103">
                  <c:v>9.6064000000000007</c:v>
                </c:pt>
                <c:pt idx="13104">
                  <c:v>9.543099999999999</c:v>
                </c:pt>
                <c:pt idx="13105">
                  <c:v>9.4236000000000004</c:v>
                </c:pt>
                <c:pt idx="13106">
                  <c:v>9.4300999999999995</c:v>
                </c:pt>
                <c:pt idx="13107">
                  <c:v>9.4300999999999995</c:v>
                </c:pt>
                <c:pt idx="13108">
                  <c:v>9.4300999999999995</c:v>
                </c:pt>
                <c:pt idx="13109">
                  <c:v>9.3104999999999993</c:v>
                </c:pt>
                <c:pt idx="13110">
                  <c:v>9.2740999999999989</c:v>
                </c:pt>
                <c:pt idx="13111">
                  <c:v>9.3230000000000004</c:v>
                </c:pt>
                <c:pt idx="13112">
                  <c:v>9.4557000000000002</c:v>
                </c:pt>
                <c:pt idx="13113">
                  <c:v>9.4100999999999999</c:v>
                </c:pt>
                <c:pt idx="13114">
                  <c:v>9.4100999999999999</c:v>
                </c:pt>
                <c:pt idx="13115">
                  <c:v>9.4100999999999999</c:v>
                </c:pt>
                <c:pt idx="13116">
                  <c:v>9.3077000000000005</c:v>
                </c:pt>
                <c:pt idx="13117">
                  <c:v>9.5294000000000008</c:v>
                </c:pt>
                <c:pt idx="13118">
                  <c:v>9.7228999999999992</c:v>
                </c:pt>
                <c:pt idx="13119">
                  <c:v>9.7829999999999995</c:v>
                </c:pt>
                <c:pt idx="13120">
                  <c:v>9.7385000000000002</c:v>
                </c:pt>
                <c:pt idx="13121">
                  <c:v>9.7385000000000002</c:v>
                </c:pt>
                <c:pt idx="13122">
                  <c:v>9.7385000000000002</c:v>
                </c:pt>
                <c:pt idx="13123">
                  <c:v>9.8425999999999991</c:v>
                </c:pt>
                <c:pt idx="13124">
                  <c:v>9.7293000000000003</c:v>
                </c:pt>
                <c:pt idx="13125">
                  <c:v>9.5876999999999999</c:v>
                </c:pt>
                <c:pt idx="13126">
                  <c:v>9.6920999999999999</c:v>
                </c:pt>
                <c:pt idx="13127">
                  <c:v>9.7827999999999999</c:v>
                </c:pt>
                <c:pt idx="13128">
                  <c:v>9.7827999999999999</c:v>
                </c:pt>
                <c:pt idx="13129">
                  <c:v>9.7827999999999999</c:v>
                </c:pt>
                <c:pt idx="13130">
                  <c:v>9.6357999999999997</c:v>
                </c:pt>
                <c:pt idx="13131">
                  <c:v>9.6524999999999999</c:v>
                </c:pt>
                <c:pt idx="13132">
                  <c:v>9.7370999999999999</c:v>
                </c:pt>
                <c:pt idx="13133">
                  <c:v>9.6021999999999998</c:v>
                </c:pt>
                <c:pt idx="13134">
                  <c:v>9.5730000000000004</c:v>
                </c:pt>
                <c:pt idx="13135">
                  <c:v>9.5730000000000004</c:v>
                </c:pt>
                <c:pt idx="13136">
                  <c:v>9.5730000000000004</c:v>
                </c:pt>
                <c:pt idx="13137">
                  <c:v>9.5763999999999996</c:v>
                </c:pt>
                <c:pt idx="13138">
                  <c:v>9.5107999999999997</c:v>
                </c:pt>
                <c:pt idx="13139">
                  <c:v>9.5297999999999998</c:v>
                </c:pt>
                <c:pt idx="13140">
                  <c:v>9.6405999999999992</c:v>
                </c:pt>
                <c:pt idx="13141">
                  <c:v>9.5478000000000005</c:v>
                </c:pt>
                <c:pt idx="13142">
                  <c:v>9.5478000000000005</c:v>
                </c:pt>
                <c:pt idx="13143">
                  <c:v>9.5478000000000005</c:v>
                </c:pt>
                <c:pt idx="13144">
                  <c:v>9.5648</c:v>
                </c:pt>
                <c:pt idx="13145">
                  <c:v>9.5938999999999997</c:v>
                </c:pt>
                <c:pt idx="13146">
                  <c:v>9.601799999999999</c:v>
                </c:pt>
                <c:pt idx="13147">
                  <c:v>9.5745000000000005</c:v>
                </c:pt>
                <c:pt idx="13148">
                  <c:v>9.5638000000000005</c:v>
                </c:pt>
                <c:pt idx="13149">
                  <c:v>9.5638000000000005</c:v>
                </c:pt>
                <c:pt idx="13150">
                  <c:v>9.5638000000000005</c:v>
                </c:pt>
                <c:pt idx="13151">
                  <c:v>9.5611999999999995</c:v>
                </c:pt>
                <c:pt idx="13152">
                  <c:v>9.6257000000000001</c:v>
                </c:pt>
                <c:pt idx="13153">
                  <c:v>9.7422000000000004</c:v>
                </c:pt>
                <c:pt idx="13154">
                  <c:v>9.84</c:v>
                </c:pt>
                <c:pt idx="13155">
                  <c:v>9.8867999999999991</c:v>
                </c:pt>
                <c:pt idx="13156">
                  <c:v>9.8867999999999991</c:v>
                </c:pt>
                <c:pt idx="13157">
                  <c:v>9.8867999999999991</c:v>
                </c:pt>
                <c:pt idx="13158">
                  <c:v>10.135</c:v>
                </c:pt>
                <c:pt idx="13159">
                  <c:v>10.1402</c:v>
                </c:pt>
                <c:pt idx="13160">
                  <c:v>10.1685</c:v>
                </c:pt>
                <c:pt idx="13161">
                  <c:v>10.1831</c:v>
                </c:pt>
                <c:pt idx="13162">
                  <c:v>10.298399999999999</c:v>
                </c:pt>
                <c:pt idx="13163">
                  <c:v>10.298399999999999</c:v>
                </c:pt>
                <c:pt idx="13164">
                  <c:v>10.298399999999999</c:v>
                </c:pt>
                <c:pt idx="13165">
                  <c:v>10.309100000000001</c:v>
                </c:pt>
                <c:pt idx="13166">
                  <c:v>10.273800000000001</c:v>
                </c:pt>
                <c:pt idx="13167">
                  <c:v>10.300599999999999</c:v>
                </c:pt>
                <c:pt idx="13168">
                  <c:v>10.279100000000001</c:v>
                </c:pt>
                <c:pt idx="13169">
                  <c:v>10.362400000000001</c:v>
                </c:pt>
                <c:pt idx="13170">
                  <c:v>10.362400000000001</c:v>
                </c:pt>
                <c:pt idx="13171">
                  <c:v>10.362400000000001</c:v>
                </c:pt>
                <c:pt idx="13172">
                  <c:v>10.386800000000001</c:v>
                </c:pt>
                <c:pt idx="13173">
                  <c:v>10.392000000000001</c:v>
                </c:pt>
                <c:pt idx="13174">
                  <c:v>10.412599999999999</c:v>
                </c:pt>
                <c:pt idx="13175">
                  <c:v>10.5246</c:v>
                </c:pt>
                <c:pt idx="13176">
                  <c:v>10.511900000000001</c:v>
                </c:pt>
                <c:pt idx="13177">
                  <c:v>10.511900000000001</c:v>
                </c:pt>
                <c:pt idx="13178">
                  <c:v>10.511900000000001</c:v>
                </c:pt>
                <c:pt idx="13179">
                  <c:v>10.44</c:v>
                </c:pt>
                <c:pt idx="13180">
                  <c:v>10.315</c:v>
                </c:pt>
                <c:pt idx="13181">
                  <c:v>10.427899999999999</c:v>
                </c:pt>
                <c:pt idx="13182">
                  <c:v>10.455599999999999</c:v>
                </c:pt>
                <c:pt idx="13183">
                  <c:v>10.3871</c:v>
                </c:pt>
                <c:pt idx="13184">
                  <c:v>10.3871</c:v>
                </c:pt>
                <c:pt idx="13185">
                  <c:v>10.3871</c:v>
                </c:pt>
                <c:pt idx="13186">
                  <c:v>10.1449</c:v>
                </c:pt>
                <c:pt idx="13187">
                  <c:v>10.155099999999999</c:v>
                </c:pt>
                <c:pt idx="13188">
                  <c:v>10.2058</c:v>
                </c:pt>
                <c:pt idx="13189">
                  <c:v>10.245100000000001</c:v>
                </c:pt>
                <c:pt idx="13190">
                  <c:v>10.136699999999999</c:v>
                </c:pt>
                <c:pt idx="13191">
                  <c:v>10.136699999999999</c:v>
                </c:pt>
                <c:pt idx="13192">
                  <c:v>10.136699999999999</c:v>
                </c:pt>
                <c:pt idx="13193">
                  <c:v>10.135299999999999</c:v>
                </c:pt>
                <c:pt idx="13194">
                  <c:v>10.1449</c:v>
                </c:pt>
                <c:pt idx="13195">
                  <c:v>10.0487</c:v>
                </c:pt>
                <c:pt idx="13196">
                  <c:v>10.1114</c:v>
                </c:pt>
                <c:pt idx="13197">
                  <c:v>9.9941999999999993</c:v>
                </c:pt>
                <c:pt idx="13198">
                  <c:v>9.9941999999999993</c:v>
                </c:pt>
                <c:pt idx="13199">
                  <c:v>9.9941999999999993</c:v>
                </c:pt>
                <c:pt idx="13200">
                  <c:v>10.052100000000001</c:v>
                </c:pt>
                <c:pt idx="13201">
                  <c:v>9.9519000000000002</c:v>
                </c:pt>
                <c:pt idx="13202">
                  <c:v>9.8205999999999989</c:v>
                </c:pt>
                <c:pt idx="13203">
                  <c:v>9.8773999999999997</c:v>
                </c:pt>
                <c:pt idx="13204">
                  <c:v>9.7187000000000001</c:v>
                </c:pt>
                <c:pt idx="13205">
                  <c:v>9.7187000000000001</c:v>
                </c:pt>
                <c:pt idx="13206">
                  <c:v>9.7187000000000001</c:v>
                </c:pt>
                <c:pt idx="13207">
                  <c:v>9.6724999999999994</c:v>
                </c:pt>
                <c:pt idx="13208">
                  <c:v>9.6401000000000003</c:v>
                </c:pt>
                <c:pt idx="13209">
                  <c:v>9.8419000000000008</c:v>
                </c:pt>
                <c:pt idx="13210">
                  <c:v>9.8004999999999995</c:v>
                </c:pt>
                <c:pt idx="13211">
                  <c:v>9.8803000000000001</c:v>
                </c:pt>
                <c:pt idx="13212">
                  <c:v>9.8803000000000001</c:v>
                </c:pt>
                <c:pt idx="13213">
                  <c:v>9.8803000000000001</c:v>
                </c:pt>
                <c:pt idx="13214">
                  <c:v>9.9374000000000002</c:v>
                </c:pt>
                <c:pt idx="13215">
                  <c:v>9.8838000000000008</c:v>
                </c:pt>
                <c:pt idx="13216">
                  <c:v>9.7807000000000013</c:v>
                </c:pt>
                <c:pt idx="13217">
                  <c:v>9.6838999999999995</c:v>
                </c:pt>
                <c:pt idx="13218">
                  <c:v>9.5527999999999995</c:v>
                </c:pt>
                <c:pt idx="13219">
                  <c:v>9.5527999999999995</c:v>
                </c:pt>
                <c:pt idx="13220">
                  <c:v>9.5527999999999995</c:v>
                </c:pt>
                <c:pt idx="13221">
                  <c:v>9.6150000000000002</c:v>
                </c:pt>
                <c:pt idx="13222">
                  <c:v>9.4512</c:v>
                </c:pt>
                <c:pt idx="13223">
                  <c:v>9.4687000000000001</c:v>
                </c:pt>
                <c:pt idx="13224">
                  <c:v>9.4135000000000009</c:v>
                </c:pt>
                <c:pt idx="13225">
                  <c:v>9.5155999999999992</c:v>
                </c:pt>
                <c:pt idx="13226">
                  <c:v>9.5155999999999992</c:v>
                </c:pt>
                <c:pt idx="13227">
                  <c:v>9.5155999999999992</c:v>
                </c:pt>
                <c:pt idx="13228">
                  <c:v>9.4298000000000002</c:v>
                </c:pt>
                <c:pt idx="13229">
                  <c:v>9.5244999999999997</c:v>
                </c:pt>
                <c:pt idx="13230">
                  <c:v>9.6148000000000007</c:v>
                </c:pt>
                <c:pt idx="13231">
                  <c:v>9.7777999999999992</c:v>
                </c:pt>
                <c:pt idx="13232">
                  <c:v>9.7217000000000002</c:v>
                </c:pt>
                <c:pt idx="13233">
                  <c:v>9.7217000000000002</c:v>
                </c:pt>
                <c:pt idx="13234">
                  <c:v>9.7217000000000002</c:v>
                </c:pt>
                <c:pt idx="13235">
                  <c:v>9.6401000000000003</c:v>
                </c:pt>
                <c:pt idx="13236">
                  <c:v>9.706900000000001</c:v>
                </c:pt>
                <c:pt idx="13237">
                  <c:v>9.8013999999999992</c:v>
                </c:pt>
                <c:pt idx="13238">
                  <c:v>9.8576999999999995</c:v>
                </c:pt>
                <c:pt idx="13239">
                  <c:v>9.9027999999999992</c:v>
                </c:pt>
                <c:pt idx="13240">
                  <c:v>9.9027999999999992</c:v>
                </c:pt>
                <c:pt idx="13241">
                  <c:v>9.9027999999999992</c:v>
                </c:pt>
                <c:pt idx="13242">
                  <c:v>9.8917999999999999</c:v>
                </c:pt>
                <c:pt idx="13243">
                  <c:v>9.8762000000000008</c:v>
                </c:pt>
                <c:pt idx="13244">
                  <c:v>9.8785000000000007</c:v>
                </c:pt>
                <c:pt idx="13245">
                  <c:v>9.8442999999999987</c:v>
                </c:pt>
                <c:pt idx="13246">
                  <c:v>9.8707000000000011</c:v>
                </c:pt>
                <c:pt idx="13247">
                  <c:v>9.8707000000000011</c:v>
                </c:pt>
                <c:pt idx="13248">
                  <c:v>9.8707000000000011</c:v>
                </c:pt>
                <c:pt idx="13249">
                  <c:v>9.8867999999999991</c:v>
                </c:pt>
                <c:pt idx="13250">
                  <c:v>9.9625000000000004</c:v>
                </c:pt>
                <c:pt idx="13251">
                  <c:v>9.9358000000000004</c:v>
                </c:pt>
                <c:pt idx="13252">
                  <c:v>9.9702999999999999</c:v>
                </c:pt>
                <c:pt idx="13253">
                  <c:v>10.004899999999999</c:v>
                </c:pt>
                <c:pt idx="13254">
                  <c:v>10.004899999999999</c:v>
                </c:pt>
                <c:pt idx="13255">
                  <c:v>10.004899999999999</c:v>
                </c:pt>
                <c:pt idx="13256">
                  <c:v>10.037799999999999</c:v>
                </c:pt>
                <c:pt idx="13257">
                  <c:v>10.0054</c:v>
                </c:pt>
                <c:pt idx="13258">
                  <c:v>9.9037000000000006</c:v>
                </c:pt>
                <c:pt idx="13259">
                  <c:v>9.8978999999999999</c:v>
                </c:pt>
                <c:pt idx="13260">
                  <c:v>9.8073999999999995</c:v>
                </c:pt>
                <c:pt idx="13261">
                  <c:v>9.8073999999999995</c:v>
                </c:pt>
                <c:pt idx="13262">
                  <c:v>9.8073999999999995</c:v>
                </c:pt>
                <c:pt idx="13263">
                  <c:v>9.7737999999999996</c:v>
                </c:pt>
                <c:pt idx="13264">
                  <c:v>9.6560000000000006</c:v>
                </c:pt>
                <c:pt idx="13265">
                  <c:v>9.6784999999999997</c:v>
                </c:pt>
                <c:pt idx="13266">
                  <c:v>9.7218</c:v>
                </c:pt>
                <c:pt idx="13267">
                  <c:v>9.7705000000000002</c:v>
                </c:pt>
                <c:pt idx="13268">
                  <c:v>9.7705000000000002</c:v>
                </c:pt>
                <c:pt idx="13269">
                  <c:v>9.7705000000000002</c:v>
                </c:pt>
                <c:pt idx="13270">
                  <c:v>9.7674000000000003</c:v>
                </c:pt>
                <c:pt idx="13271">
                  <c:v>9.7393999999999998</c:v>
                </c:pt>
                <c:pt idx="13272">
                  <c:v>9.6961999999999993</c:v>
                </c:pt>
                <c:pt idx="13273">
                  <c:v>9.7636000000000003</c:v>
                </c:pt>
                <c:pt idx="13274">
                  <c:v>9.8165999999999993</c:v>
                </c:pt>
                <c:pt idx="13275">
                  <c:v>9.8165999999999993</c:v>
                </c:pt>
                <c:pt idx="13276">
                  <c:v>9.8165999999999993</c:v>
                </c:pt>
                <c:pt idx="13277">
                  <c:v>9.894400000000001</c:v>
                </c:pt>
                <c:pt idx="13278">
                  <c:v>9.8224</c:v>
                </c:pt>
                <c:pt idx="13279">
                  <c:v>9.7964000000000002</c:v>
                </c:pt>
                <c:pt idx="13280">
                  <c:v>9.7782</c:v>
                </c:pt>
                <c:pt idx="13281">
                  <c:v>9.73</c:v>
                </c:pt>
                <c:pt idx="13282">
                  <c:v>9.73</c:v>
                </c:pt>
                <c:pt idx="13283">
                  <c:v>9.73</c:v>
                </c:pt>
                <c:pt idx="13284">
                  <c:v>9.7748000000000008</c:v>
                </c:pt>
                <c:pt idx="13285">
                  <c:v>9.7924000000000007</c:v>
                </c:pt>
                <c:pt idx="13286">
                  <c:v>9.7583000000000002</c:v>
                </c:pt>
                <c:pt idx="13287">
                  <c:v>9.7815999999999992</c:v>
                </c:pt>
                <c:pt idx="13288">
                  <c:v>9.7723999999999993</c:v>
                </c:pt>
                <c:pt idx="13289">
                  <c:v>9.7723999999999993</c:v>
                </c:pt>
                <c:pt idx="13290">
                  <c:v>9.7723999999999993</c:v>
                </c:pt>
                <c:pt idx="13291">
                  <c:v>9.8326999999999991</c:v>
                </c:pt>
                <c:pt idx="13292">
                  <c:v>9.7859999999999996</c:v>
                </c:pt>
                <c:pt idx="13293">
                  <c:v>9.7089999999999996</c:v>
                </c:pt>
                <c:pt idx="13294">
                  <c:v>9.6401000000000003</c:v>
                </c:pt>
                <c:pt idx="13295">
                  <c:v>9.7286000000000001</c:v>
                </c:pt>
                <c:pt idx="13296">
                  <c:v>9.7286000000000001</c:v>
                </c:pt>
                <c:pt idx="13297">
                  <c:v>9.7286000000000001</c:v>
                </c:pt>
                <c:pt idx="13298">
                  <c:v>9.7174999999999994</c:v>
                </c:pt>
                <c:pt idx="13299">
                  <c:v>9.7032000000000007</c:v>
                </c:pt>
                <c:pt idx="13300">
                  <c:v>9.5853000000000002</c:v>
                </c:pt>
                <c:pt idx="13301">
                  <c:v>9.6180000000000003</c:v>
                </c:pt>
                <c:pt idx="13302">
                  <c:v>9.8436000000000003</c:v>
                </c:pt>
                <c:pt idx="13303">
                  <c:v>9.8436000000000003</c:v>
                </c:pt>
                <c:pt idx="13304">
                  <c:v>9.8436000000000003</c:v>
                </c:pt>
                <c:pt idx="13305">
                  <c:v>9.8669000000000011</c:v>
                </c:pt>
                <c:pt idx="13306">
                  <c:v>9.8849</c:v>
                </c:pt>
                <c:pt idx="13307">
                  <c:v>9.9541000000000004</c:v>
                </c:pt>
                <c:pt idx="13308">
                  <c:v>9.9408000000000012</c:v>
                </c:pt>
                <c:pt idx="13309">
                  <c:v>10.023300000000001</c:v>
                </c:pt>
                <c:pt idx="13310">
                  <c:v>10.023300000000001</c:v>
                </c:pt>
                <c:pt idx="13311">
                  <c:v>10.023300000000001</c:v>
                </c:pt>
                <c:pt idx="13312">
                  <c:v>10.0314</c:v>
                </c:pt>
                <c:pt idx="13313">
                  <c:v>10.1325</c:v>
                </c:pt>
                <c:pt idx="13314">
                  <c:v>10.149099999999999</c:v>
                </c:pt>
                <c:pt idx="13315">
                  <c:v>10.235900000000001</c:v>
                </c:pt>
                <c:pt idx="13316">
                  <c:v>10.3003</c:v>
                </c:pt>
                <c:pt idx="13317">
                  <c:v>10.3003</c:v>
                </c:pt>
                <c:pt idx="13318">
                  <c:v>10.3003</c:v>
                </c:pt>
                <c:pt idx="13319">
                  <c:v>10.2342</c:v>
                </c:pt>
                <c:pt idx="13320">
                  <c:v>10.132400000000001</c:v>
                </c:pt>
                <c:pt idx="13321">
                  <c:v>10.0427</c:v>
                </c:pt>
                <c:pt idx="13322">
                  <c:v>10.0114</c:v>
                </c:pt>
                <c:pt idx="13323">
                  <c:v>9.9191000000000003</c:v>
                </c:pt>
                <c:pt idx="13324">
                  <c:v>9.9191000000000003</c:v>
                </c:pt>
                <c:pt idx="13325">
                  <c:v>9.9191000000000003</c:v>
                </c:pt>
                <c:pt idx="13326">
                  <c:v>9.8926999999999996</c:v>
                </c:pt>
                <c:pt idx="13327">
                  <c:v>9.9502000000000006</c:v>
                </c:pt>
                <c:pt idx="13328">
                  <c:v>9.9206000000000003</c:v>
                </c:pt>
                <c:pt idx="13329">
                  <c:v>9.8707000000000011</c:v>
                </c:pt>
                <c:pt idx="13330">
                  <c:v>9.8948</c:v>
                </c:pt>
                <c:pt idx="13331">
                  <c:v>9.8948</c:v>
                </c:pt>
                <c:pt idx="13332">
                  <c:v>9.8948</c:v>
                </c:pt>
                <c:pt idx="13333">
                  <c:v>10.0511</c:v>
                </c:pt>
                <c:pt idx="13334">
                  <c:v>10.080499999999999</c:v>
                </c:pt>
                <c:pt idx="13335">
                  <c:v>10.011200000000001</c:v>
                </c:pt>
                <c:pt idx="13336">
                  <c:v>9.8468999999999998</c:v>
                </c:pt>
                <c:pt idx="13337">
                  <c:v>9.8065999999999995</c:v>
                </c:pt>
                <c:pt idx="13338">
                  <c:v>9.8065999999999995</c:v>
                </c:pt>
                <c:pt idx="13339">
                  <c:v>9.8065999999999995</c:v>
                </c:pt>
                <c:pt idx="13340">
                  <c:v>9.8187999999999995</c:v>
                </c:pt>
                <c:pt idx="13341">
                  <c:v>9.9489000000000001</c:v>
                </c:pt>
                <c:pt idx="13342">
                  <c:v>10.0555</c:v>
                </c:pt>
                <c:pt idx="13343">
                  <c:v>10.205299999999999</c:v>
                </c:pt>
                <c:pt idx="13344">
                  <c:v>10.2849</c:v>
                </c:pt>
                <c:pt idx="13345">
                  <c:v>10.2849</c:v>
                </c:pt>
                <c:pt idx="13346">
                  <c:v>10.2849</c:v>
                </c:pt>
                <c:pt idx="13347">
                  <c:v>10.2776</c:v>
                </c:pt>
                <c:pt idx="13348">
                  <c:v>10.2212</c:v>
                </c:pt>
                <c:pt idx="13349">
                  <c:v>10.1959</c:v>
                </c:pt>
                <c:pt idx="13350">
                  <c:v>10.1806</c:v>
                </c:pt>
                <c:pt idx="13351">
                  <c:v>10.145800000000001</c:v>
                </c:pt>
                <c:pt idx="13352">
                  <c:v>10.145800000000001</c:v>
                </c:pt>
                <c:pt idx="13353">
                  <c:v>10.145800000000001</c:v>
                </c:pt>
                <c:pt idx="13354">
                  <c:v>10.134500000000001</c:v>
                </c:pt>
                <c:pt idx="13355">
                  <c:v>10.3226</c:v>
                </c:pt>
                <c:pt idx="13356">
                  <c:v>10.318800000000001</c:v>
                </c:pt>
                <c:pt idx="13357">
                  <c:v>10.351500000000001</c:v>
                </c:pt>
                <c:pt idx="13358">
                  <c:v>10.432</c:v>
                </c:pt>
                <c:pt idx="13359">
                  <c:v>10.432</c:v>
                </c:pt>
                <c:pt idx="13360">
                  <c:v>10.432</c:v>
                </c:pt>
                <c:pt idx="13361">
                  <c:v>10.469100000000001</c:v>
                </c:pt>
                <c:pt idx="13362">
                  <c:v>10.430899999999999</c:v>
                </c:pt>
                <c:pt idx="13363">
                  <c:v>10.1999</c:v>
                </c:pt>
                <c:pt idx="13364">
                  <c:v>10.158099999999999</c:v>
                </c:pt>
                <c:pt idx="13365">
                  <c:v>10.180199999999999</c:v>
                </c:pt>
                <c:pt idx="13366">
                  <c:v>10.180199999999999</c:v>
                </c:pt>
                <c:pt idx="13367">
                  <c:v>10.180199999999999</c:v>
                </c:pt>
                <c:pt idx="13368">
                  <c:v>10.1631</c:v>
                </c:pt>
                <c:pt idx="13369">
                  <c:v>10.037100000000001</c:v>
                </c:pt>
                <c:pt idx="13370">
                  <c:v>10.084199999999999</c:v>
                </c:pt>
                <c:pt idx="13371">
                  <c:v>10.083400000000001</c:v>
                </c:pt>
                <c:pt idx="13372">
                  <c:v>9.9771999999999998</c:v>
                </c:pt>
                <c:pt idx="13373">
                  <c:v>9.9771999999999998</c:v>
                </c:pt>
                <c:pt idx="13374">
                  <c:v>9.9771999999999998</c:v>
                </c:pt>
                <c:pt idx="13375">
                  <c:v>9.8628</c:v>
                </c:pt>
                <c:pt idx="13376">
                  <c:v>9.8179999999999996</c:v>
                </c:pt>
                <c:pt idx="13377">
                  <c:v>9.7576999999999998</c:v>
                </c:pt>
                <c:pt idx="13378">
                  <c:v>9.7385999999999999</c:v>
                </c:pt>
                <c:pt idx="13379">
                  <c:v>9.644400000000001</c:v>
                </c:pt>
                <c:pt idx="13380">
                  <c:v>9.644400000000001</c:v>
                </c:pt>
                <c:pt idx="13381">
                  <c:v>9.644400000000001</c:v>
                </c:pt>
                <c:pt idx="13382">
                  <c:v>9.5978999999999992</c:v>
                </c:pt>
                <c:pt idx="13383">
                  <c:v>9.6669</c:v>
                </c:pt>
                <c:pt idx="13384">
                  <c:v>9.702</c:v>
                </c:pt>
                <c:pt idx="13385">
                  <c:v>9.8231000000000002</c:v>
                </c:pt>
                <c:pt idx="13386">
                  <c:v>9.7103999999999999</c:v>
                </c:pt>
                <c:pt idx="13387">
                  <c:v>9.7103999999999999</c:v>
                </c:pt>
                <c:pt idx="13388">
                  <c:v>9.7103999999999999</c:v>
                </c:pt>
                <c:pt idx="13389">
                  <c:v>9.7809000000000008</c:v>
                </c:pt>
                <c:pt idx="13390">
                  <c:v>9.8757999999999999</c:v>
                </c:pt>
                <c:pt idx="13391">
                  <c:v>9.8829999999999991</c:v>
                </c:pt>
                <c:pt idx="13392">
                  <c:v>9.8033000000000001</c:v>
                </c:pt>
                <c:pt idx="13393">
                  <c:v>9.8567999999999998</c:v>
                </c:pt>
                <c:pt idx="13394">
                  <c:v>9.8567999999999998</c:v>
                </c:pt>
                <c:pt idx="13395">
                  <c:v>9.8567999999999998</c:v>
                </c:pt>
                <c:pt idx="13396">
                  <c:v>9.9550000000000001</c:v>
                </c:pt>
                <c:pt idx="13397">
                  <c:v>9.8583999999999996</c:v>
                </c:pt>
                <c:pt idx="13398">
                  <c:v>9.8141999999999996</c:v>
                </c:pt>
                <c:pt idx="13399">
                  <c:v>9.7359000000000009</c:v>
                </c:pt>
                <c:pt idx="13400">
                  <c:v>9.7385999999999999</c:v>
                </c:pt>
                <c:pt idx="13401">
                  <c:v>9.7385999999999999</c:v>
                </c:pt>
                <c:pt idx="13402">
                  <c:v>9.7385999999999999</c:v>
                </c:pt>
                <c:pt idx="13403">
                  <c:v>9.7750000000000004</c:v>
                </c:pt>
                <c:pt idx="13404">
                  <c:v>9.757200000000001</c:v>
                </c:pt>
                <c:pt idx="13405">
                  <c:v>9.7455999999999996</c:v>
                </c:pt>
                <c:pt idx="13406">
                  <c:v>9.8210999999999995</c:v>
                </c:pt>
                <c:pt idx="13407">
                  <c:v>9.8498999999999999</c:v>
                </c:pt>
                <c:pt idx="13408">
                  <c:v>9.8498999999999999</c:v>
                </c:pt>
                <c:pt idx="13409">
                  <c:v>9.8498999999999999</c:v>
                </c:pt>
                <c:pt idx="13410">
                  <c:v>9.7616999999999994</c:v>
                </c:pt>
                <c:pt idx="13411">
                  <c:v>9.7449999999999992</c:v>
                </c:pt>
                <c:pt idx="13412">
                  <c:v>9.7087000000000003</c:v>
                </c:pt>
                <c:pt idx="13413">
                  <c:v>9.5625</c:v>
                </c:pt>
                <c:pt idx="13414">
                  <c:v>9.6424000000000003</c:v>
                </c:pt>
                <c:pt idx="13415">
                  <c:v>9.6424000000000003</c:v>
                </c:pt>
                <c:pt idx="13416">
                  <c:v>9.6424000000000003</c:v>
                </c:pt>
                <c:pt idx="13417">
                  <c:v>9.5740999999999996</c:v>
                </c:pt>
                <c:pt idx="13418">
                  <c:v>9.4718</c:v>
                </c:pt>
                <c:pt idx="13419">
                  <c:v>9.4824999999999999</c:v>
                </c:pt>
                <c:pt idx="13420">
                  <c:v>9.4408000000000012</c:v>
                </c:pt>
                <c:pt idx="13421">
                  <c:v>9.5277999999999992</c:v>
                </c:pt>
                <c:pt idx="13422">
                  <c:v>9.5277999999999992</c:v>
                </c:pt>
                <c:pt idx="13423">
                  <c:v>9.5277999999999992</c:v>
                </c:pt>
                <c:pt idx="13424">
                  <c:v>9.5149000000000008</c:v>
                </c:pt>
                <c:pt idx="13425">
                  <c:v>9.3916000000000004</c:v>
                </c:pt>
                <c:pt idx="13426">
                  <c:v>9.2786000000000008</c:v>
                </c:pt>
                <c:pt idx="13427">
                  <c:v>9.3023000000000007</c:v>
                </c:pt>
                <c:pt idx="13428">
                  <c:v>9.3734000000000002</c:v>
                </c:pt>
                <c:pt idx="13429">
                  <c:v>9.3734000000000002</c:v>
                </c:pt>
                <c:pt idx="13430">
                  <c:v>9.3734000000000002</c:v>
                </c:pt>
                <c:pt idx="13431">
                  <c:v>9.3541999999999987</c:v>
                </c:pt>
                <c:pt idx="13432">
                  <c:v>9.4454999999999991</c:v>
                </c:pt>
                <c:pt idx="13433">
                  <c:v>9.5684000000000005</c:v>
                </c:pt>
                <c:pt idx="13434">
                  <c:v>9.6269000000000009</c:v>
                </c:pt>
                <c:pt idx="13435">
                  <c:v>9.5130999999999997</c:v>
                </c:pt>
                <c:pt idx="13436">
                  <c:v>9.5130999999999997</c:v>
                </c:pt>
                <c:pt idx="13437">
                  <c:v>9.5130999999999997</c:v>
                </c:pt>
                <c:pt idx="13438">
                  <c:v>9.4620999999999995</c:v>
                </c:pt>
                <c:pt idx="13439">
                  <c:v>9.5121000000000002</c:v>
                </c:pt>
                <c:pt idx="13440">
                  <c:v>9.4312000000000005</c:v>
                </c:pt>
                <c:pt idx="13441">
                  <c:v>9.3079999999999998</c:v>
                </c:pt>
                <c:pt idx="13442">
                  <c:v>9.2558000000000007</c:v>
                </c:pt>
                <c:pt idx="13443">
                  <c:v>9.2558000000000007</c:v>
                </c:pt>
                <c:pt idx="13444">
                  <c:v>9.2558000000000007</c:v>
                </c:pt>
                <c:pt idx="13445">
                  <c:v>9.1768999999999998</c:v>
                </c:pt>
                <c:pt idx="13446">
                  <c:v>9.2057000000000002</c:v>
                </c:pt>
                <c:pt idx="13447">
                  <c:v>9.2077999999999989</c:v>
                </c:pt>
                <c:pt idx="13448">
                  <c:v>9.1090999999999998</c:v>
                </c:pt>
                <c:pt idx="13449">
                  <c:v>9.1977999999999991</c:v>
                </c:pt>
                <c:pt idx="13450">
                  <c:v>9.1977999999999991</c:v>
                </c:pt>
                <c:pt idx="13451">
                  <c:v>9.1977999999999991</c:v>
                </c:pt>
                <c:pt idx="13452">
                  <c:v>9.2189999999999994</c:v>
                </c:pt>
                <c:pt idx="13453">
                  <c:v>9.152000000000001</c:v>
                </c:pt>
                <c:pt idx="13454">
                  <c:v>9.1597000000000008</c:v>
                </c:pt>
                <c:pt idx="13455">
                  <c:v>9.3062000000000005</c:v>
                </c:pt>
                <c:pt idx="13456">
                  <c:v>9.4825999999999997</c:v>
                </c:pt>
                <c:pt idx="13457">
                  <c:v>9.4825999999999997</c:v>
                </c:pt>
                <c:pt idx="13458">
                  <c:v>9.4825999999999997</c:v>
                </c:pt>
                <c:pt idx="13459">
                  <c:v>9.6890999999999998</c:v>
                </c:pt>
                <c:pt idx="13460">
                  <c:v>9.6066000000000003</c:v>
                </c:pt>
                <c:pt idx="13461">
                  <c:v>9.5791000000000004</c:v>
                </c:pt>
                <c:pt idx="13462">
                  <c:v>9.5625</c:v>
                </c:pt>
                <c:pt idx="13463">
                  <c:v>9.4832000000000001</c:v>
                </c:pt>
                <c:pt idx="13464">
                  <c:v>9.4832000000000001</c:v>
                </c:pt>
                <c:pt idx="13465">
                  <c:v>9.4832000000000001</c:v>
                </c:pt>
                <c:pt idx="13466">
                  <c:v>9.5227000000000004</c:v>
                </c:pt>
                <c:pt idx="13467">
                  <c:v>9.5912000000000006</c:v>
                </c:pt>
                <c:pt idx="13468">
                  <c:v>9.8351000000000006</c:v>
                </c:pt>
                <c:pt idx="13469">
                  <c:v>9.8224999999999998</c:v>
                </c:pt>
                <c:pt idx="13470">
                  <c:v>9.7652000000000001</c:v>
                </c:pt>
                <c:pt idx="13471">
                  <c:v>9.7652000000000001</c:v>
                </c:pt>
                <c:pt idx="13472">
                  <c:v>9.7652000000000001</c:v>
                </c:pt>
                <c:pt idx="13473">
                  <c:v>9.854099999999999</c:v>
                </c:pt>
                <c:pt idx="13474">
                  <c:v>9.8847000000000005</c:v>
                </c:pt>
                <c:pt idx="13475">
                  <c:v>9.8360000000000003</c:v>
                </c:pt>
                <c:pt idx="13476">
                  <c:v>9.8808000000000007</c:v>
                </c:pt>
                <c:pt idx="13477">
                  <c:v>9.8033000000000001</c:v>
                </c:pt>
                <c:pt idx="13478">
                  <c:v>9.8033000000000001</c:v>
                </c:pt>
                <c:pt idx="13479">
                  <c:v>9.8033000000000001</c:v>
                </c:pt>
                <c:pt idx="13480">
                  <c:v>9.7753999999999994</c:v>
                </c:pt>
                <c:pt idx="13481">
                  <c:v>9.8547000000000011</c:v>
                </c:pt>
                <c:pt idx="13482">
                  <c:v>9.8303999999999991</c:v>
                </c:pt>
                <c:pt idx="13483">
                  <c:v>9.8710000000000004</c:v>
                </c:pt>
                <c:pt idx="13484">
                  <c:v>9.8214000000000006</c:v>
                </c:pt>
                <c:pt idx="13485">
                  <c:v>9.8214000000000006</c:v>
                </c:pt>
                <c:pt idx="13486">
                  <c:v>9.8214000000000006</c:v>
                </c:pt>
                <c:pt idx="13487">
                  <c:v>9.8024000000000004</c:v>
                </c:pt>
                <c:pt idx="13488">
                  <c:v>9.7202999999999999</c:v>
                </c:pt>
                <c:pt idx="13489">
                  <c:v>9.7498000000000005</c:v>
                </c:pt>
                <c:pt idx="13490">
                  <c:v>9.7012</c:v>
                </c:pt>
                <c:pt idx="13491">
                  <c:v>9.7500999999999998</c:v>
                </c:pt>
                <c:pt idx="13492">
                  <c:v>9.7500999999999998</c:v>
                </c:pt>
                <c:pt idx="13493">
                  <c:v>9.7500999999999998</c:v>
                </c:pt>
                <c:pt idx="13494">
                  <c:v>9.7323000000000004</c:v>
                </c:pt>
                <c:pt idx="13495">
                  <c:v>9.7658000000000005</c:v>
                </c:pt>
                <c:pt idx="13496">
                  <c:v>9.7347000000000001</c:v>
                </c:pt>
                <c:pt idx="13497">
                  <c:v>9.9251000000000005</c:v>
                </c:pt>
                <c:pt idx="13498">
                  <c:v>10.008900000000001</c:v>
                </c:pt>
                <c:pt idx="13499">
                  <c:v>10.008900000000001</c:v>
                </c:pt>
                <c:pt idx="13500">
                  <c:v>10.008900000000001</c:v>
                </c:pt>
                <c:pt idx="13501">
                  <c:v>9.979099999999999</c:v>
                </c:pt>
                <c:pt idx="13502">
                  <c:v>9.9860000000000007</c:v>
                </c:pt>
                <c:pt idx="13503">
                  <c:v>9.9746000000000006</c:v>
                </c:pt>
                <c:pt idx="13504">
                  <c:v>9.9832000000000001</c:v>
                </c:pt>
                <c:pt idx="13505">
                  <c:v>9.9228000000000005</c:v>
                </c:pt>
                <c:pt idx="13506">
                  <c:v>9.9228000000000005</c:v>
                </c:pt>
                <c:pt idx="13507">
                  <c:v>9.9228000000000005</c:v>
                </c:pt>
                <c:pt idx="13508">
                  <c:v>9.9324999999999992</c:v>
                </c:pt>
                <c:pt idx="13509">
                  <c:v>9.9853000000000005</c:v>
                </c:pt>
                <c:pt idx="13510">
                  <c:v>10.0984</c:v>
                </c:pt>
                <c:pt idx="13511">
                  <c:v>10.228899999999999</c:v>
                </c:pt>
                <c:pt idx="13512">
                  <c:v>10.237400000000001</c:v>
                </c:pt>
                <c:pt idx="13513">
                  <c:v>10.237400000000001</c:v>
                </c:pt>
                <c:pt idx="13514">
                  <c:v>10.237400000000001</c:v>
                </c:pt>
                <c:pt idx="13515">
                  <c:v>10.246700000000001</c:v>
                </c:pt>
                <c:pt idx="13516">
                  <c:v>10.1638</c:v>
                </c:pt>
                <c:pt idx="13517">
                  <c:v>10.0313</c:v>
                </c:pt>
                <c:pt idx="13518">
                  <c:v>10.0426</c:v>
                </c:pt>
                <c:pt idx="13519">
                  <c:v>10.020800000000001</c:v>
                </c:pt>
                <c:pt idx="13520">
                  <c:v>10.020800000000001</c:v>
                </c:pt>
                <c:pt idx="13521">
                  <c:v>10.020800000000001</c:v>
                </c:pt>
                <c:pt idx="13522">
                  <c:v>9.9675999999999991</c:v>
                </c:pt>
                <c:pt idx="13523">
                  <c:v>9.93</c:v>
                </c:pt>
                <c:pt idx="13524">
                  <c:v>9.8896999999999995</c:v>
                </c:pt>
                <c:pt idx="13525">
                  <c:v>9.9474999999999998</c:v>
                </c:pt>
                <c:pt idx="13526">
                  <c:v>9.9629999999999992</c:v>
                </c:pt>
                <c:pt idx="13527">
                  <c:v>9.9629999999999992</c:v>
                </c:pt>
                <c:pt idx="13528">
                  <c:v>9.9629999999999992</c:v>
                </c:pt>
                <c:pt idx="13529">
                  <c:v>9.9515999999999991</c:v>
                </c:pt>
                <c:pt idx="13530">
                  <c:v>9.7972000000000001</c:v>
                </c:pt>
                <c:pt idx="13531">
                  <c:v>9.5838999999999999</c:v>
                </c:pt>
                <c:pt idx="13532">
                  <c:v>9.6134000000000004</c:v>
                </c:pt>
                <c:pt idx="13533">
                  <c:v>9.7090999999999994</c:v>
                </c:pt>
                <c:pt idx="13534">
                  <c:v>9.7090999999999994</c:v>
                </c:pt>
                <c:pt idx="13535">
                  <c:v>9.7090999999999994</c:v>
                </c:pt>
                <c:pt idx="13536">
                  <c:v>9.6415000000000006</c:v>
                </c:pt>
                <c:pt idx="13537">
                  <c:v>9.6997</c:v>
                </c:pt>
                <c:pt idx="13538">
                  <c:v>9.8233999999999995</c:v>
                </c:pt>
                <c:pt idx="13539">
                  <c:v>9.8829999999999991</c:v>
                </c:pt>
                <c:pt idx="13540">
                  <c:v>9.8510000000000009</c:v>
                </c:pt>
                <c:pt idx="13541">
                  <c:v>9.8510000000000009</c:v>
                </c:pt>
                <c:pt idx="13542">
                  <c:v>9.8510000000000009</c:v>
                </c:pt>
                <c:pt idx="13543">
                  <c:v>9.9017999999999997</c:v>
                </c:pt>
                <c:pt idx="13544">
                  <c:v>9.8059000000000012</c:v>
                </c:pt>
                <c:pt idx="13545">
                  <c:v>9.7579999999999991</c:v>
                </c:pt>
                <c:pt idx="13546">
                  <c:v>9.8211999999999993</c:v>
                </c:pt>
                <c:pt idx="13547">
                  <c:v>9.8821000000000012</c:v>
                </c:pt>
                <c:pt idx="13548">
                  <c:v>9.8821000000000012</c:v>
                </c:pt>
                <c:pt idx="13549">
                  <c:v>9.8821000000000012</c:v>
                </c:pt>
                <c:pt idx="13550">
                  <c:v>9.8331999999999997</c:v>
                </c:pt>
                <c:pt idx="13551">
                  <c:v>9.9985999999999997</c:v>
                </c:pt>
                <c:pt idx="13552">
                  <c:v>10.025499999999999</c:v>
                </c:pt>
                <c:pt idx="13553">
                  <c:v>9.9754000000000005</c:v>
                </c:pt>
                <c:pt idx="13554">
                  <c:v>9.9552999999999994</c:v>
                </c:pt>
                <c:pt idx="13555">
                  <c:v>9.9552999999999994</c:v>
                </c:pt>
                <c:pt idx="13556">
                  <c:v>9.9552999999999994</c:v>
                </c:pt>
                <c:pt idx="13557">
                  <c:v>9.9605999999999995</c:v>
                </c:pt>
                <c:pt idx="13558">
                  <c:v>9.9678000000000004</c:v>
                </c:pt>
                <c:pt idx="13559">
                  <c:v>9.9885999999999999</c:v>
                </c:pt>
                <c:pt idx="13560">
                  <c:v>10.077</c:v>
                </c:pt>
                <c:pt idx="13561">
                  <c:v>10.1623</c:v>
                </c:pt>
                <c:pt idx="13562">
                  <c:v>10.1623</c:v>
                </c:pt>
                <c:pt idx="13563">
                  <c:v>10.1623</c:v>
                </c:pt>
                <c:pt idx="13564">
                  <c:v>10.1638</c:v>
                </c:pt>
                <c:pt idx="13565">
                  <c:v>10.1899</c:v>
                </c:pt>
                <c:pt idx="13566">
                  <c:v>10.206200000000001</c:v>
                </c:pt>
                <c:pt idx="13567">
                  <c:v>10.294400000000001</c:v>
                </c:pt>
                <c:pt idx="13568">
                  <c:v>10.283099999999999</c:v>
                </c:pt>
                <c:pt idx="13569">
                  <c:v>10.283099999999999</c:v>
                </c:pt>
                <c:pt idx="13570">
                  <c:v>10.283099999999999</c:v>
                </c:pt>
                <c:pt idx="13571">
                  <c:v>10.241099999999999</c:v>
                </c:pt>
                <c:pt idx="13572">
                  <c:v>10.2775</c:v>
                </c:pt>
                <c:pt idx="13573">
                  <c:v>10.187200000000001</c:v>
                </c:pt>
                <c:pt idx="13574">
                  <c:v>10.2094</c:v>
                </c:pt>
                <c:pt idx="13575">
                  <c:v>10.2468</c:v>
                </c:pt>
                <c:pt idx="13576">
                  <c:v>10.2468</c:v>
                </c:pt>
                <c:pt idx="13577">
                  <c:v>10.2468</c:v>
                </c:pt>
                <c:pt idx="13578">
                  <c:v>10.303900000000001</c:v>
                </c:pt>
                <c:pt idx="13579">
                  <c:v>10.2174</c:v>
                </c:pt>
                <c:pt idx="13580">
                  <c:v>10.279500000000001</c:v>
                </c:pt>
                <c:pt idx="13581">
                  <c:v>10.3027</c:v>
                </c:pt>
                <c:pt idx="13582">
                  <c:v>10.370899999999999</c:v>
                </c:pt>
                <c:pt idx="13583">
                  <c:v>10.370899999999999</c:v>
                </c:pt>
                <c:pt idx="13584">
                  <c:v>10.370899999999999</c:v>
                </c:pt>
                <c:pt idx="13585">
                  <c:v>10.390699999999999</c:v>
                </c:pt>
                <c:pt idx="13586">
                  <c:v>10.490699999999999</c:v>
                </c:pt>
                <c:pt idx="13587">
                  <c:v>10.4651</c:v>
                </c:pt>
                <c:pt idx="13588">
                  <c:v>10.486800000000001</c:v>
                </c:pt>
                <c:pt idx="13589">
                  <c:v>10.3474</c:v>
                </c:pt>
                <c:pt idx="13590">
                  <c:v>10.3474</c:v>
                </c:pt>
                <c:pt idx="13591">
                  <c:v>10.3474</c:v>
                </c:pt>
                <c:pt idx="13592">
                  <c:v>10.380699999999999</c:v>
                </c:pt>
                <c:pt idx="13593">
                  <c:v>10.277799999999999</c:v>
                </c:pt>
                <c:pt idx="13594">
                  <c:v>10.321199999999999</c:v>
                </c:pt>
                <c:pt idx="13595">
                  <c:v>10.4834</c:v>
                </c:pt>
                <c:pt idx="13596">
                  <c:v>10.3932</c:v>
                </c:pt>
                <c:pt idx="13597">
                  <c:v>10.3932</c:v>
                </c:pt>
                <c:pt idx="13598">
                  <c:v>10.3932</c:v>
                </c:pt>
                <c:pt idx="13599">
                  <c:v>10.361300000000002</c:v>
                </c:pt>
                <c:pt idx="13600">
                  <c:v>10.400699999999999</c:v>
                </c:pt>
                <c:pt idx="13601">
                  <c:v>10.3673</c:v>
                </c:pt>
                <c:pt idx="13602">
                  <c:v>10.4039</c:v>
                </c:pt>
                <c:pt idx="13603">
                  <c:v>10.432</c:v>
                </c:pt>
                <c:pt idx="13604">
                  <c:v>10.432</c:v>
                </c:pt>
                <c:pt idx="13605">
                  <c:v>10.432</c:v>
                </c:pt>
                <c:pt idx="13606">
                  <c:v>10.4207</c:v>
                </c:pt>
                <c:pt idx="13607">
                  <c:v>10.4993</c:v>
                </c:pt>
                <c:pt idx="13608">
                  <c:v>10.4323</c:v>
                </c:pt>
                <c:pt idx="13609">
                  <c:v>10.4876</c:v>
                </c:pt>
                <c:pt idx="13610">
                  <c:v>10.457100000000001</c:v>
                </c:pt>
                <c:pt idx="13611">
                  <c:v>10.457100000000001</c:v>
                </c:pt>
                <c:pt idx="13612">
                  <c:v>10.457100000000001</c:v>
                </c:pt>
                <c:pt idx="13613">
                  <c:v>10.4916</c:v>
                </c:pt>
                <c:pt idx="13614">
                  <c:v>10.553699999999999</c:v>
                </c:pt>
                <c:pt idx="13615">
                  <c:v>10.578900000000001</c:v>
                </c:pt>
                <c:pt idx="13616">
                  <c:v>10.550899999999999</c:v>
                </c:pt>
                <c:pt idx="13617">
                  <c:v>10.417</c:v>
                </c:pt>
                <c:pt idx="13618">
                  <c:v>10.417</c:v>
                </c:pt>
                <c:pt idx="13619">
                  <c:v>10.417</c:v>
                </c:pt>
                <c:pt idx="13620">
                  <c:v>10.307399999999999</c:v>
                </c:pt>
                <c:pt idx="13621">
                  <c:v>10.0984</c:v>
                </c:pt>
                <c:pt idx="13622">
                  <c:v>10.124600000000001</c:v>
                </c:pt>
                <c:pt idx="13623">
                  <c:v>10.1859</c:v>
                </c:pt>
                <c:pt idx="13624">
                  <c:v>10.041699999999999</c:v>
                </c:pt>
                <c:pt idx="13625">
                  <c:v>10.041699999999999</c:v>
                </c:pt>
                <c:pt idx="13626">
                  <c:v>10.041699999999999</c:v>
                </c:pt>
                <c:pt idx="13627">
                  <c:v>10.118400000000001</c:v>
                </c:pt>
                <c:pt idx="13628">
                  <c:v>10.1934</c:v>
                </c:pt>
                <c:pt idx="13629">
                  <c:v>10.3469</c:v>
                </c:pt>
                <c:pt idx="13630">
                  <c:v>10.286099999999999</c:v>
                </c:pt>
                <c:pt idx="13631">
                  <c:v>10.4152</c:v>
                </c:pt>
                <c:pt idx="13632">
                  <c:v>10.4152</c:v>
                </c:pt>
                <c:pt idx="13633">
                  <c:v>10.4152</c:v>
                </c:pt>
                <c:pt idx="13634">
                  <c:v>10.513299999999999</c:v>
                </c:pt>
                <c:pt idx="13635">
                  <c:v>10.4595</c:v>
                </c:pt>
                <c:pt idx="13636">
                  <c:v>10.4552</c:v>
                </c:pt>
                <c:pt idx="13637">
                  <c:v>10.528599999999999</c:v>
                </c:pt>
                <c:pt idx="13638">
                  <c:v>10.6145</c:v>
                </c:pt>
                <c:pt idx="13639">
                  <c:v>10.6145</c:v>
                </c:pt>
                <c:pt idx="13640">
                  <c:v>10.6145</c:v>
                </c:pt>
                <c:pt idx="13641">
                  <c:v>10.667300000000001</c:v>
                </c:pt>
                <c:pt idx="13642">
                  <c:v>10.682600000000001</c:v>
                </c:pt>
                <c:pt idx="13643">
                  <c:v>10.666199999999998</c:v>
                </c:pt>
                <c:pt idx="13644">
                  <c:v>10.635199999999999</c:v>
                </c:pt>
                <c:pt idx="13645">
                  <c:v>10.7164</c:v>
                </c:pt>
                <c:pt idx="13646">
                  <c:v>10.7164</c:v>
                </c:pt>
                <c:pt idx="13647">
                  <c:v>10.7164</c:v>
                </c:pt>
                <c:pt idx="13648">
                  <c:v>10.7872</c:v>
                </c:pt>
                <c:pt idx="13649">
                  <c:v>10.8096</c:v>
                </c:pt>
                <c:pt idx="13650">
                  <c:v>10.846500000000001</c:v>
                </c:pt>
                <c:pt idx="13651">
                  <c:v>10.9856</c:v>
                </c:pt>
                <c:pt idx="13652">
                  <c:v>10.9979</c:v>
                </c:pt>
                <c:pt idx="13653">
                  <c:v>10.9979</c:v>
                </c:pt>
                <c:pt idx="13654">
                  <c:v>10.9979</c:v>
                </c:pt>
                <c:pt idx="13655">
                  <c:v>11.019100000000002</c:v>
                </c:pt>
                <c:pt idx="13656">
                  <c:v>10.933800000000002</c:v>
                </c:pt>
                <c:pt idx="13657">
                  <c:v>10.9529</c:v>
                </c:pt>
                <c:pt idx="13658">
                  <c:v>10.913699999999999</c:v>
                </c:pt>
                <c:pt idx="13659">
                  <c:v>10.829800000000001</c:v>
                </c:pt>
                <c:pt idx="13660">
                  <c:v>10.829800000000001</c:v>
                </c:pt>
                <c:pt idx="13661">
                  <c:v>10.829800000000001</c:v>
                </c:pt>
                <c:pt idx="13662">
                  <c:v>10.9032</c:v>
                </c:pt>
                <c:pt idx="13663">
                  <c:v>10.880100000000001</c:v>
                </c:pt>
                <c:pt idx="13664">
                  <c:v>10.7211</c:v>
                </c:pt>
                <c:pt idx="13665">
                  <c:v>10.5808</c:v>
                </c:pt>
                <c:pt idx="13666">
                  <c:v>10.489600000000001</c:v>
                </c:pt>
                <c:pt idx="13667">
                  <c:v>10.489600000000001</c:v>
                </c:pt>
                <c:pt idx="13668">
                  <c:v>10.489600000000001</c:v>
                </c:pt>
                <c:pt idx="13669">
                  <c:v>10.693099999999999</c:v>
                </c:pt>
                <c:pt idx="13670">
                  <c:v>10.519600000000001</c:v>
                </c:pt>
                <c:pt idx="13671">
                  <c:v>10.6279</c:v>
                </c:pt>
                <c:pt idx="13672">
                  <c:v>10.7326</c:v>
                </c:pt>
                <c:pt idx="13673">
                  <c:v>10.731400000000001</c:v>
                </c:pt>
                <c:pt idx="13674">
                  <c:v>10.731400000000001</c:v>
                </c:pt>
                <c:pt idx="13675">
                  <c:v>10.731400000000001</c:v>
                </c:pt>
                <c:pt idx="13676">
                  <c:v>10.703299999999999</c:v>
                </c:pt>
                <c:pt idx="13677">
                  <c:v>10.657</c:v>
                </c:pt>
                <c:pt idx="13678">
                  <c:v>10.685499999999999</c:v>
                </c:pt>
                <c:pt idx="13679">
                  <c:v>10.7554</c:v>
                </c:pt>
                <c:pt idx="13680">
                  <c:v>10.7689</c:v>
                </c:pt>
                <c:pt idx="13681">
                  <c:v>10.7689</c:v>
                </c:pt>
                <c:pt idx="13682">
                  <c:v>10.7689</c:v>
                </c:pt>
                <c:pt idx="13683">
                  <c:v>10.742000000000001</c:v>
                </c:pt>
                <c:pt idx="13684">
                  <c:v>10.818099999999999</c:v>
                </c:pt>
                <c:pt idx="13685">
                  <c:v>10.9528</c:v>
                </c:pt>
                <c:pt idx="13686">
                  <c:v>10.957599999999999</c:v>
                </c:pt>
                <c:pt idx="13687">
                  <c:v>10.869300000000001</c:v>
                </c:pt>
                <c:pt idx="13688">
                  <c:v>10.869300000000001</c:v>
                </c:pt>
                <c:pt idx="13689">
                  <c:v>10.869300000000001</c:v>
                </c:pt>
                <c:pt idx="13690">
                  <c:v>10.8432</c:v>
                </c:pt>
                <c:pt idx="13691">
                  <c:v>10.853199999999999</c:v>
                </c:pt>
                <c:pt idx="13692">
                  <c:v>10.862</c:v>
                </c:pt>
                <c:pt idx="13693">
                  <c:v>10.8187</c:v>
                </c:pt>
                <c:pt idx="13694">
                  <c:v>10.862500000000001</c:v>
                </c:pt>
                <c:pt idx="13695">
                  <c:v>10.862500000000001</c:v>
                </c:pt>
                <c:pt idx="13696">
                  <c:v>10.862500000000001</c:v>
                </c:pt>
                <c:pt idx="13697">
                  <c:v>10.873800000000001</c:v>
                </c:pt>
                <c:pt idx="13698">
                  <c:v>10.797800000000001</c:v>
                </c:pt>
                <c:pt idx="13699">
                  <c:v>10.923800000000002</c:v>
                </c:pt>
                <c:pt idx="13700">
                  <c:v>11.0418</c:v>
                </c:pt>
                <c:pt idx="13701">
                  <c:v>11.048800000000002</c:v>
                </c:pt>
                <c:pt idx="13702">
                  <c:v>11.048800000000002</c:v>
                </c:pt>
                <c:pt idx="13703">
                  <c:v>11.048800000000002</c:v>
                </c:pt>
                <c:pt idx="13704">
                  <c:v>11.073</c:v>
                </c:pt>
                <c:pt idx="13705">
                  <c:v>11.117000000000001</c:v>
                </c:pt>
                <c:pt idx="13706">
                  <c:v>11.1122</c:v>
                </c:pt>
                <c:pt idx="13707">
                  <c:v>11.2486</c:v>
                </c:pt>
                <c:pt idx="13708">
                  <c:v>11.2356</c:v>
                </c:pt>
                <c:pt idx="13709">
                  <c:v>11.2356</c:v>
                </c:pt>
                <c:pt idx="13710">
                  <c:v>11.2356</c:v>
                </c:pt>
                <c:pt idx="13711">
                  <c:v>11.2027</c:v>
                </c:pt>
                <c:pt idx="13712">
                  <c:v>11.173800000000002</c:v>
                </c:pt>
                <c:pt idx="13713">
                  <c:v>11.114600000000001</c:v>
                </c:pt>
                <c:pt idx="13714">
                  <c:v>11.0595</c:v>
                </c:pt>
                <c:pt idx="13715">
                  <c:v>10.896099999999999</c:v>
                </c:pt>
                <c:pt idx="13716">
                  <c:v>10.896099999999999</c:v>
                </c:pt>
                <c:pt idx="13717">
                  <c:v>10.896099999999999</c:v>
                </c:pt>
                <c:pt idx="13718">
                  <c:v>10.854800000000001</c:v>
                </c:pt>
                <c:pt idx="13719">
                  <c:v>10.8696</c:v>
                </c:pt>
                <c:pt idx="13720">
                  <c:v>10.824400000000001</c:v>
                </c:pt>
                <c:pt idx="13721">
                  <c:v>10.739800000000001</c:v>
                </c:pt>
                <c:pt idx="13722">
                  <c:v>10.722799999999999</c:v>
                </c:pt>
                <c:pt idx="13723">
                  <c:v>10.722799999999999</c:v>
                </c:pt>
                <c:pt idx="13724">
                  <c:v>10.722799999999999</c:v>
                </c:pt>
                <c:pt idx="13725">
                  <c:v>10.7727</c:v>
                </c:pt>
                <c:pt idx="13726">
                  <c:v>10.715999999999999</c:v>
                </c:pt>
                <c:pt idx="13727">
                  <c:v>10.8477</c:v>
                </c:pt>
                <c:pt idx="13728">
                  <c:v>10.878</c:v>
                </c:pt>
                <c:pt idx="13729">
                  <c:v>10.612299999999999</c:v>
                </c:pt>
                <c:pt idx="13730">
                  <c:v>10.612299999999999</c:v>
                </c:pt>
                <c:pt idx="13731">
                  <c:v>10.612299999999999</c:v>
                </c:pt>
                <c:pt idx="13732">
                  <c:v>10.1648</c:v>
                </c:pt>
                <c:pt idx="13733">
                  <c:v>10.308599999999998</c:v>
                </c:pt>
                <c:pt idx="13734">
                  <c:v>10.503</c:v>
                </c:pt>
                <c:pt idx="13735">
                  <c:v>10.463099999999999</c:v>
                </c:pt>
                <c:pt idx="13736">
                  <c:v>10.634300000000001</c:v>
                </c:pt>
                <c:pt idx="13737">
                  <c:v>10.634300000000001</c:v>
                </c:pt>
                <c:pt idx="13738">
                  <c:v>10.634300000000001</c:v>
                </c:pt>
                <c:pt idx="13739">
                  <c:v>10.691099999999999</c:v>
                </c:pt>
                <c:pt idx="13740">
                  <c:v>10.710100000000001</c:v>
                </c:pt>
                <c:pt idx="13741">
                  <c:v>10.765699999999999</c:v>
                </c:pt>
                <c:pt idx="13742">
                  <c:v>10.76</c:v>
                </c:pt>
                <c:pt idx="13743">
                  <c:v>10.936500000000001</c:v>
                </c:pt>
                <c:pt idx="13744">
                  <c:v>10.936500000000001</c:v>
                </c:pt>
                <c:pt idx="13745">
                  <c:v>10.936500000000001</c:v>
                </c:pt>
                <c:pt idx="13746">
                  <c:v>11.035299999999999</c:v>
                </c:pt>
                <c:pt idx="13747">
                  <c:v>11.044500000000001</c:v>
                </c:pt>
                <c:pt idx="13748">
                  <c:v>11.008900000000001</c:v>
                </c:pt>
                <c:pt idx="13749">
                  <c:v>11.0098</c:v>
                </c:pt>
                <c:pt idx="13750">
                  <c:v>11.0068</c:v>
                </c:pt>
                <c:pt idx="13751">
                  <c:v>11.0068</c:v>
                </c:pt>
                <c:pt idx="13752">
                  <c:v>11.0068</c:v>
                </c:pt>
                <c:pt idx="13753">
                  <c:v>11.0428</c:v>
                </c:pt>
                <c:pt idx="13754">
                  <c:v>10.9977</c:v>
                </c:pt>
                <c:pt idx="13755">
                  <c:v>10.972200000000001</c:v>
                </c:pt>
                <c:pt idx="13756">
                  <c:v>10.9496</c:v>
                </c:pt>
                <c:pt idx="13757">
                  <c:v>10.9992</c:v>
                </c:pt>
                <c:pt idx="13758">
                  <c:v>10.9992</c:v>
                </c:pt>
                <c:pt idx="13759">
                  <c:v>10.9992</c:v>
                </c:pt>
                <c:pt idx="13760">
                  <c:v>10.9634</c:v>
                </c:pt>
                <c:pt idx="13761">
                  <c:v>10.9017</c:v>
                </c:pt>
                <c:pt idx="13762">
                  <c:v>10.735899999999999</c:v>
                </c:pt>
                <c:pt idx="13763">
                  <c:v>10.760899999999999</c:v>
                </c:pt>
                <c:pt idx="13764">
                  <c:v>10.748900000000001</c:v>
                </c:pt>
                <c:pt idx="13765">
                  <c:v>10.748900000000001</c:v>
                </c:pt>
                <c:pt idx="13766">
                  <c:v>10.748900000000001</c:v>
                </c:pt>
                <c:pt idx="13767">
                  <c:v>10.634400000000001</c:v>
                </c:pt>
                <c:pt idx="13768">
                  <c:v>10.628800000000002</c:v>
                </c:pt>
                <c:pt idx="13769">
                  <c:v>10.5869</c:v>
                </c:pt>
                <c:pt idx="13770">
                  <c:v>10.7562</c:v>
                </c:pt>
                <c:pt idx="13771">
                  <c:v>10.823</c:v>
                </c:pt>
                <c:pt idx="13772">
                  <c:v>10.823</c:v>
                </c:pt>
                <c:pt idx="13773">
                  <c:v>10.823</c:v>
                </c:pt>
                <c:pt idx="13774">
                  <c:v>10.860199999999999</c:v>
                </c:pt>
                <c:pt idx="13775">
                  <c:v>10.905099999999999</c:v>
                </c:pt>
                <c:pt idx="13776">
                  <c:v>10.8775</c:v>
                </c:pt>
                <c:pt idx="13777">
                  <c:v>11.0015</c:v>
                </c:pt>
                <c:pt idx="13778">
                  <c:v>11.064400000000001</c:v>
                </c:pt>
                <c:pt idx="13779">
                  <c:v>11.064400000000001</c:v>
                </c:pt>
                <c:pt idx="13780">
                  <c:v>11.064400000000001</c:v>
                </c:pt>
                <c:pt idx="13781">
                  <c:v>11.1066</c:v>
                </c:pt>
                <c:pt idx="13782">
                  <c:v>11.320399999999999</c:v>
                </c:pt>
                <c:pt idx="13783">
                  <c:v>11.368</c:v>
                </c:pt>
                <c:pt idx="13784">
                  <c:v>11.633800000000001</c:v>
                </c:pt>
                <c:pt idx="13785">
                  <c:v>11.745200000000001</c:v>
                </c:pt>
                <c:pt idx="13786">
                  <c:v>11.745200000000001</c:v>
                </c:pt>
                <c:pt idx="13787">
                  <c:v>11.745200000000001</c:v>
                </c:pt>
                <c:pt idx="13788">
                  <c:v>11.708499999999999</c:v>
                </c:pt>
                <c:pt idx="13789">
                  <c:v>11.725899999999999</c:v>
                </c:pt>
                <c:pt idx="13790">
                  <c:v>11.8797</c:v>
                </c:pt>
                <c:pt idx="13791">
                  <c:v>11.7302</c:v>
                </c:pt>
                <c:pt idx="13792">
                  <c:v>11.793399999999998</c:v>
                </c:pt>
                <c:pt idx="13793">
                  <c:v>11.793399999999998</c:v>
                </c:pt>
                <c:pt idx="13794">
                  <c:v>11.793399999999998</c:v>
                </c:pt>
                <c:pt idx="13795">
                  <c:v>11.8378</c:v>
                </c:pt>
                <c:pt idx="13796">
                  <c:v>11.5623</c:v>
                </c:pt>
                <c:pt idx="13797">
                  <c:v>11.482699999999999</c:v>
                </c:pt>
                <c:pt idx="13798">
                  <c:v>11.569600000000001</c:v>
                </c:pt>
                <c:pt idx="13799">
                  <c:v>11.595599999999999</c:v>
                </c:pt>
                <c:pt idx="13800">
                  <c:v>11.595599999999999</c:v>
                </c:pt>
                <c:pt idx="13801">
                  <c:v>11.595599999999999</c:v>
                </c:pt>
                <c:pt idx="13802">
                  <c:v>11.6006</c:v>
                </c:pt>
                <c:pt idx="13803">
                  <c:v>11.497300000000001</c:v>
                </c:pt>
                <c:pt idx="13804">
                  <c:v>11.4404</c:v>
                </c:pt>
                <c:pt idx="13805">
                  <c:v>11.351300000000002</c:v>
                </c:pt>
                <c:pt idx="13806">
                  <c:v>11.5512</c:v>
                </c:pt>
                <c:pt idx="13807">
                  <c:v>11.5512</c:v>
                </c:pt>
                <c:pt idx="13808">
                  <c:v>11.5512</c:v>
                </c:pt>
                <c:pt idx="13809">
                  <c:v>11.484200000000001</c:v>
                </c:pt>
                <c:pt idx="13810">
                  <c:v>11.421900000000001</c:v>
                </c:pt>
                <c:pt idx="13811">
                  <c:v>11.418099999999999</c:v>
                </c:pt>
                <c:pt idx="13812">
                  <c:v>11.3452</c:v>
                </c:pt>
                <c:pt idx="13813">
                  <c:v>11.348800000000001</c:v>
                </c:pt>
                <c:pt idx="13814">
                  <c:v>11.348800000000001</c:v>
                </c:pt>
                <c:pt idx="13815">
                  <c:v>11.348800000000001</c:v>
                </c:pt>
                <c:pt idx="13816">
                  <c:v>11.3794</c:v>
                </c:pt>
                <c:pt idx="13817">
                  <c:v>11.364700000000001</c:v>
                </c:pt>
                <c:pt idx="13818">
                  <c:v>11.2651</c:v>
                </c:pt>
                <c:pt idx="13819">
                  <c:v>11.1952</c:v>
                </c:pt>
                <c:pt idx="13820">
                  <c:v>11.222799999999999</c:v>
                </c:pt>
                <c:pt idx="13821">
                  <c:v>11.222799999999999</c:v>
                </c:pt>
                <c:pt idx="13822">
                  <c:v>11.222799999999999</c:v>
                </c:pt>
                <c:pt idx="13823">
                  <c:v>11.2982</c:v>
                </c:pt>
                <c:pt idx="13824">
                  <c:v>11.3911</c:v>
                </c:pt>
                <c:pt idx="13825">
                  <c:v>11.3187</c:v>
                </c:pt>
                <c:pt idx="13826">
                  <c:v>11.4054</c:v>
                </c:pt>
                <c:pt idx="13827">
                  <c:v>11.3565</c:v>
                </c:pt>
                <c:pt idx="13828">
                  <c:v>11.3565</c:v>
                </c:pt>
                <c:pt idx="13829">
                  <c:v>11.3565</c:v>
                </c:pt>
                <c:pt idx="13830">
                  <c:v>11.258900000000001</c:v>
                </c:pt>
                <c:pt idx="13831">
                  <c:v>11.0319</c:v>
                </c:pt>
                <c:pt idx="13832">
                  <c:v>10.937000000000001</c:v>
                </c:pt>
                <c:pt idx="13833">
                  <c:v>10.844100000000001</c:v>
                </c:pt>
                <c:pt idx="13834">
                  <c:v>10.85</c:v>
                </c:pt>
                <c:pt idx="13835">
                  <c:v>10.85</c:v>
                </c:pt>
                <c:pt idx="13836">
                  <c:v>10.85</c:v>
                </c:pt>
                <c:pt idx="13837">
                  <c:v>10.8972</c:v>
                </c:pt>
                <c:pt idx="13838">
                  <c:v>10.949400000000001</c:v>
                </c:pt>
                <c:pt idx="13839">
                  <c:v>10.938499999999999</c:v>
                </c:pt>
                <c:pt idx="13840">
                  <c:v>10.854900000000001</c:v>
                </c:pt>
                <c:pt idx="13841">
                  <c:v>10.8727</c:v>
                </c:pt>
                <c:pt idx="13842">
                  <c:v>10.8727</c:v>
                </c:pt>
                <c:pt idx="13843">
                  <c:v>10.8727</c:v>
                </c:pt>
                <c:pt idx="13844">
                  <c:v>10.922000000000001</c:v>
                </c:pt>
                <c:pt idx="13845">
                  <c:v>10.869300000000001</c:v>
                </c:pt>
                <c:pt idx="13846">
                  <c:v>10.8758</c:v>
                </c:pt>
                <c:pt idx="13847">
                  <c:v>10.796500000000002</c:v>
                </c:pt>
                <c:pt idx="13848">
                  <c:v>10.785699999999999</c:v>
                </c:pt>
                <c:pt idx="13849">
                  <c:v>10.785699999999999</c:v>
                </c:pt>
                <c:pt idx="13850">
                  <c:v>10.785699999999999</c:v>
                </c:pt>
                <c:pt idx="13851">
                  <c:v>10.863900000000001</c:v>
                </c:pt>
                <c:pt idx="13852">
                  <c:v>10.975199999999999</c:v>
                </c:pt>
                <c:pt idx="13853">
                  <c:v>11.004899999999999</c:v>
                </c:pt>
                <c:pt idx="13854">
                  <c:v>11.0229</c:v>
                </c:pt>
                <c:pt idx="13855">
                  <c:v>11.050799999999999</c:v>
                </c:pt>
                <c:pt idx="13856">
                  <c:v>11.050799999999999</c:v>
                </c:pt>
                <c:pt idx="13857">
                  <c:v>11.050799999999999</c:v>
                </c:pt>
                <c:pt idx="13858">
                  <c:v>11.1404</c:v>
                </c:pt>
                <c:pt idx="13859">
                  <c:v>11.117100000000001</c:v>
                </c:pt>
                <c:pt idx="13860">
                  <c:v>11.084300000000001</c:v>
                </c:pt>
                <c:pt idx="13861">
                  <c:v>11.1294</c:v>
                </c:pt>
                <c:pt idx="13862">
                  <c:v>11.0701</c:v>
                </c:pt>
                <c:pt idx="13863">
                  <c:v>11.0701</c:v>
                </c:pt>
                <c:pt idx="13864">
                  <c:v>11.0701</c:v>
                </c:pt>
                <c:pt idx="13865">
                  <c:v>11.0321</c:v>
                </c:pt>
                <c:pt idx="13866">
                  <c:v>10.932</c:v>
                </c:pt>
                <c:pt idx="13867">
                  <c:v>10.953099999999999</c:v>
                </c:pt>
                <c:pt idx="13868">
                  <c:v>10.817600000000001</c:v>
                </c:pt>
                <c:pt idx="13869">
                  <c:v>10.7225</c:v>
                </c:pt>
                <c:pt idx="13870">
                  <c:v>10.7225</c:v>
                </c:pt>
                <c:pt idx="13871">
                  <c:v>10.7225</c:v>
                </c:pt>
                <c:pt idx="13872">
                  <c:v>10.8195</c:v>
                </c:pt>
                <c:pt idx="13873">
                  <c:v>10.8499</c:v>
                </c:pt>
                <c:pt idx="13874">
                  <c:v>10.858599999999999</c:v>
                </c:pt>
                <c:pt idx="13875">
                  <c:v>10.8469</c:v>
                </c:pt>
                <c:pt idx="13876">
                  <c:v>10.8287</c:v>
                </c:pt>
                <c:pt idx="13877">
                  <c:v>10.8287</c:v>
                </c:pt>
                <c:pt idx="13878">
                  <c:v>10.8287</c:v>
                </c:pt>
                <c:pt idx="13879">
                  <c:v>10.784000000000001</c:v>
                </c:pt>
                <c:pt idx="13880">
                  <c:v>10.754799999999999</c:v>
                </c:pt>
                <c:pt idx="13881">
                  <c:v>10.754799999999999</c:v>
                </c:pt>
                <c:pt idx="13882">
                  <c:v>10.71</c:v>
                </c:pt>
                <c:pt idx="13883">
                  <c:v>10.732100000000001</c:v>
                </c:pt>
                <c:pt idx="13884">
                  <c:v>10.732100000000001</c:v>
                </c:pt>
                <c:pt idx="13885">
                  <c:v>10.732100000000001</c:v>
                </c:pt>
                <c:pt idx="13886">
                  <c:v>10.788900000000002</c:v>
                </c:pt>
                <c:pt idx="13887">
                  <c:v>10.800699999999999</c:v>
                </c:pt>
                <c:pt idx="13888">
                  <c:v>10.7079</c:v>
                </c:pt>
              </c:numCache>
            </c:numRef>
          </c:val>
          <c:smooth val="0"/>
          <c:extLst>
            <c:ext xmlns:c16="http://schemas.microsoft.com/office/drawing/2014/chart" uri="{C3380CC4-5D6E-409C-BE32-E72D297353CC}">
              <c16:uniqueId val="{00000001-98CF-4CD4-BC85-EFE2CB38242E}"/>
            </c:ext>
          </c:extLst>
        </c:ser>
        <c:dLbls>
          <c:showLegendKey val="0"/>
          <c:showVal val="0"/>
          <c:showCatName val="0"/>
          <c:showSerName val="0"/>
          <c:showPercent val="0"/>
          <c:showBubbleSize val="0"/>
        </c:dLbls>
        <c:marker val="1"/>
        <c:smooth val="0"/>
        <c:axId val="257574112"/>
        <c:axId val="257575072"/>
      </c:lineChart>
      <c:dateAx>
        <c:axId val="25757411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57575072"/>
        <c:crosses val="autoZero"/>
        <c:auto val="1"/>
        <c:lblOffset val="100"/>
        <c:baseTimeUnit val="days"/>
      </c:dateAx>
      <c:valAx>
        <c:axId val="257575072"/>
        <c:scaling>
          <c:logBase val="2"/>
          <c:orientation val="minMax"/>
          <c:max val="16"/>
          <c:min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57574112"/>
        <c:crosses val="autoZero"/>
        <c:crossBetween val="between"/>
      </c:valAx>
      <c:valAx>
        <c:axId val="257571712"/>
        <c:scaling>
          <c:orientation val="minMax"/>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57565472"/>
        <c:crosses val="max"/>
        <c:crossBetween val="between"/>
      </c:valAx>
      <c:dateAx>
        <c:axId val="257565472"/>
        <c:scaling>
          <c:orientation val="minMax"/>
        </c:scaling>
        <c:delete val="1"/>
        <c:axPos val="b"/>
        <c:numFmt formatCode="m/d/yyyy" sourceLinked="1"/>
        <c:majorTickMark val="out"/>
        <c:minorTickMark val="none"/>
        <c:tickLblPos val="nextTo"/>
        <c:crossAx val="257571712"/>
        <c:crosses val="autoZero"/>
        <c:auto val="1"/>
        <c:lblOffset val="100"/>
        <c:baseTimeUnit val="days"/>
      </c:date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913425990291793E-2"/>
          <c:y val="0"/>
          <c:w val="0.89938131522650722"/>
          <c:h val="0.60244580470207076"/>
        </c:manualLayout>
      </c:layout>
      <c:barChart>
        <c:barDir val="col"/>
        <c:grouping val="clustered"/>
        <c:varyColors val="0"/>
        <c:ser>
          <c:idx val="0"/>
          <c:order val="0"/>
          <c:tx>
            <c:strRef>
              <c:f>Sheet1!$B$1</c:f>
              <c:strCache>
                <c:ptCount val="1"/>
                <c:pt idx="0">
                  <c:v>Series 1</c:v>
                </c:pt>
              </c:strCache>
            </c:strRef>
          </c:tx>
          <c:spPr>
            <a:solidFill>
              <a:srgbClr val="33B0B5"/>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Poppins Light" panose="00000400000000000000" pitchFamily="2" charset="0"/>
                    <a:ea typeface="+mn-ea"/>
                    <a:cs typeface="Poppins Light" panose="00000400000000000000" pitchFamily="2" charset="0"/>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GLOBAL</c:v>
                </c:pt>
                <c:pt idx="1">
                  <c:v>AVANZADAS</c:v>
                </c:pt>
                <c:pt idx="2">
                  <c:v>EMERGENTES</c:v>
                </c:pt>
                <c:pt idx="3">
                  <c:v>ASEAN</c:v>
                </c:pt>
                <c:pt idx="4">
                  <c:v>VIF</c:v>
                </c:pt>
              </c:strCache>
            </c:strRef>
          </c:cat>
          <c:val>
            <c:numRef>
              <c:f>Sheet1!$B$2:$B$6</c:f>
              <c:numCache>
                <c:formatCode>General</c:formatCode>
                <c:ptCount val="5"/>
                <c:pt idx="0">
                  <c:v>8.36</c:v>
                </c:pt>
                <c:pt idx="1">
                  <c:v>5.61</c:v>
                </c:pt>
                <c:pt idx="2">
                  <c:v>9.9700000000000006</c:v>
                </c:pt>
                <c:pt idx="3">
                  <c:v>4.08</c:v>
                </c:pt>
                <c:pt idx="4">
                  <c:v>4.9000000000000004</c:v>
                </c:pt>
              </c:numCache>
            </c:numRef>
          </c:val>
          <c:extLst>
            <c:ext xmlns:c16="http://schemas.microsoft.com/office/drawing/2014/chart" uri="{C3380CC4-5D6E-409C-BE32-E72D297353CC}">
              <c16:uniqueId val="{00000000-9036-43A0-BD2D-01AFD2157F22}"/>
            </c:ext>
          </c:extLst>
        </c:ser>
        <c:dLbls>
          <c:dLblPos val="outEnd"/>
          <c:showLegendKey val="0"/>
          <c:showVal val="1"/>
          <c:showCatName val="0"/>
          <c:showSerName val="0"/>
          <c:showPercent val="0"/>
          <c:showBubbleSize val="0"/>
        </c:dLbls>
        <c:gapWidth val="79"/>
        <c:overlap val="100"/>
        <c:axId val="630023560"/>
        <c:axId val="630023888"/>
      </c:barChart>
      <c:catAx>
        <c:axId val="63002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rgbClr val="000D38"/>
                </a:solidFill>
                <a:latin typeface="Poppins Light" panose="00000400000000000000" pitchFamily="2" charset="0"/>
                <a:ea typeface="+mn-ea"/>
                <a:cs typeface="Poppins Light" panose="00000400000000000000" pitchFamily="2" charset="0"/>
              </a:defRPr>
            </a:pPr>
            <a:endParaRPr lang="es-ES"/>
          </a:p>
        </c:txPr>
        <c:crossAx val="630023888"/>
        <c:crosses val="autoZero"/>
        <c:auto val="1"/>
        <c:lblAlgn val="ctr"/>
        <c:lblOffset val="100"/>
        <c:noMultiLvlLbl val="0"/>
      </c:catAx>
      <c:valAx>
        <c:axId val="630023888"/>
        <c:scaling>
          <c:orientation val="minMax"/>
        </c:scaling>
        <c:delete val="1"/>
        <c:axPos val="l"/>
        <c:numFmt formatCode="General" sourceLinked="1"/>
        <c:majorTickMark val="none"/>
        <c:minorTickMark val="none"/>
        <c:tickLblPos val="nextTo"/>
        <c:crossAx val="6300235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baseline="0">
          <a:solidFill>
            <a:srgbClr val="000D38"/>
          </a:solidFill>
          <a:latin typeface="Poppins Light" panose="00000400000000000000" pitchFamily="2" charset="0"/>
          <a:cs typeface="Poppins Light" panose="00000400000000000000" pitchFamily="2" charset="0"/>
        </a:defRPr>
      </a:pPr>
      <a:endParaRPr lang="es-E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33B0B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lt1"/>
                    </a:solidFill>
                    <a:latin typeface="+mn-lt"/>
                    <a:ea typeface="+mn-ea"/>
                    <a:cs typeface="+mn-cs"/>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Sheet1!$A$2:$A$6</c:f>
              <c:strCache>
                <c:ptCount val="5"/>
                <c:pt idx="0">
                  <c:v>GLOBAL</c:v>
                </c:pt>
                <c:pt idx="1">
                  <c:v>AVANZADAS</c:v>
                </c:pt>
                <c:pt idx="2">
                  <c:v>EMERGENTES</c:v>
                </c:pt>
                <c:pt idx="3">
                  <c:v>ASEAN</c:v>
                </c:pt>
                <c:pt idx="4">
                  <c:v>VIF</c:v>
                </c:pt>
              </c:strCache>
            </c:strRef>
          </c:cat>
          <c:val>
            <c:numRef>
              <c:f>Sheet1!$B$2:$B$6</c:f>
              <c:numCache>
                <c:formatCode>General</c:formatCode>
                <c:ptCount val="5"/>
                <c:pt idx="0">
                  <c:v>24.2</c:v>
                </c:pt>
                <c:pt idx="1">
                  <c:v>23.7</c:v>
                </c:pt>
                <c:pt idx="2">
                  <c:v>24.6</c:v>
                </c:pt>
                <c:pt idx="3">
                  <c:v>27.8</c:v>
                </c:pt>
                <c:pt idx="4">
                  <c:v>29.3</c:v>
                </c:pt>
              </c:numCache>
            </c:numRef>
          </c:val>
          <c:extLst>
            <c:ext xmlns:c16="http://schemas.microsoft.com/office/drawing/2014/chart" uri="{C3380CC4-5D6E-409C-BE32-E72D297353CC}">
              <c16:uniqueId val="{00000000-50BE-415A-B6FB-A786AB9C5027}"/>
            </c:ext>
          </c:extLst>
        </c:ser>
        <c:dLbls>
          <c:dLblPos val="ctr"/>
          <c:showLegendKey val="0"/>
          <c:showVal val="1"/>
          <c:showCatName val="0"/>
          <c:showSerName val="0"/>
          <c:showPercent val="0"/>
          <c:showBubbleSize val="0"/>
        </c:dLbls>
        <c:gapWidth val="60"/>
        <c:overlap val="100"/>
        <c:axId val="630023560"/>
        <c:axId val="630023888"/>
      </c:barChart>
      <c:catAx>
        <c:axId val="63002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cap="all" spc="120" normalizeH="0" baseline="0">
                <a:solidFill>
                  <a:srgbClr val="000D38"/>
                </a:solidFill>
                <a:latin typeface="Poppins Light" panose="00000400000000000000" pitchFamily="2" charset="0"/>
                <a:ea typeface="+mn-ea"/>
                <a:cs typeface="Poppins Light" panose="00000400000000000000" pitchFamily="2" charset="0"/>
              </a:defRPr>
            </a:pPr>
            <a:endParaRPr lang="es-ES"/>
          </a:p>
        </c:txPr>
        <c:crossAx val="630023888"/>
        <c:crosses val="autoZero"/>
        <c:auto val="1"/>
        <c:lblAlgn val="ctr"/>
        <c:lblOffset val="100"/>
        <c:noMultiLvlLbl val="0"/>
      </c:catAx>
      <c:valAx>
        <c:axId val="630023888"/>
        <c:scaling>
          <c:orientation val="minMax"/>
        </c:scaling>
        <c:delete val="1"/>
        <c:axPos val="l"/>
        <c:numFmt formatCode="0%" sourceLinked="0"/>
        <c:majorTickMark val="out"/>
        <c:minorTickMark val="none"/>
        <c:tickLblPos val="nextTo"/>
        <c:crossAx val="6300235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33B0B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Sheet1!$A$2:$A$6</c:f>
              <c:strCache>
                <c:ptCount val="5"/>
                <c:pt idx="0">
                  <c:v>GLOBAL</c:v>
                </c:pt>
                <c:pt idx="1">
                  <c:v>AVANZADAS</c:v>
                </c:pt>
                <c:pt idx="2">
                  <c:v>EMERGENTES</c:v>
                </c:pt>
                <c:pt idx="3">
                  <c:v>ASEAN</c:v>
                </c:pt>
                <c:pt idx="4">
                  <c:v>VIF</c:v>
                </c:pt>
              </c:strCache>
            </c:strRef>
          </c:cat>
          <c:val>
            <c:numRef>
              <c:f>Sheet1!$B$2:$B$6</c:f>
              <c:numCache>
                <c:formatCode>General</c:formatCode>
                <c:ptCount val="5"/>
                <c:pt idx="0">
                  <c:v>62.7</c:v>
                </c:pt>
                <c:pt idx="1">
                  <c:v>71.7</c:v>
                </c:pt>
                <c:pt idx="2">
                  <c:v>60.3</c:v>
                </c:pt>
                <c:pt idx="3">
                  <c:v>56.3</c:v>
                </c:pt>
                <c:pt idx="4">
                  <c:v>41.8</c:v>
                </c:pt>
              </c:numCache>
            </c:numRef>
          </c:val>
          <c:extLst>
            <c:ext xmlns:c16="http://schemas.microsoft.com/office/drawing/2014/chart" uri="{C3380CC4-5D6E-409C-BE32-E72D297353CC}">
              <c16:uniqueId val="{00000000-0FCB-40EA-BAAA-4399870ED293}"/>
            </c:ext>
          </c:extLst>
        </c:ser>
        <c:dLbls>
          <c:dLblPos val="ctr"/>
          <c:showLegendKey val="0"/>
          <c:showVal val="1"/>
          <c:showCatName val="0"/>
          <c:showSerName val="0"/>
          <c:showPercent val="0"/>
          <c:showBubbleSize val="0"/>
        </c:dLbls>
        <c:gapWidth val="79"/>
        <c:overlap val="100"/>
        <c:axId val="630023560"/>
        <c:axId val="630023888"/>
      </c:barChart>
      <c:catAx>
        <c:axId val="63002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cap="all" spc="120" normalizeH="0" baseline="0">
                <a:solidFill>
                  <a:srgbClr val="000D38"/>
                </a:solidFill>
                <a:latin typeface="Poppins Light" panose="00000400000000000000" pitchFamily="2" charset="0"/>
                <a:ea typeface="+mn-ea"/>
                <a:cs typeface="Poppins Light" panose="00000400000000000000" pitchFamily="2" charset="0"/>
              </a:defRPr>
            </a:pPr>
            <a:endParaRPr lang="es-ES"/>
          </a:p>
        </c:txPr>
        <c:crossAx val="630023888"/>
        <c:crosses val="autoZero"/>
        <c:auto val="1"/>
        <c:lblAlgn val="ctr"/>
        <c:lblOffset val="100"/>
        <c:noMultiLvlLbl val="0"/>
      </c:catAx>
      <c:valAx>
        <c:axId val="630023888"/>
        <c:scaling>
          <c:orientation val="minMax"/>
          <c:max val="60"/>
          <c:min val="20"/>
        </c:scaling>
        <c:delete val="1"/>
        <c:axPos val="l"/>
        <c:numFmt formatCode="General" sourceLinked="1"/>
        <c:majorTickMark val="none"/>
        <c:minorTickMark val="none"/>
        <c:tickLblPos val="nextTo"/>
        <c:crossAx val="630023560"/>
        <c:crosses val="autoZero"/>
        <c:crossBetween val="between"/>
        <c:majorUnit val="8"/>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Global</c:v>
                </c:pt>
              </c:strCache>
            </c:strRef>
          </c:tx>
          <c:spPr>
            <a:ln w="28575" cap="rnd">
              <a:solidFill>
                <a:schemeClr val="accent2"/>
              </a:solidFill>
              <a:round/>
            </a:ln>
            <a:effectLst/>
          </c:spPr>
          <c:marker>
            <c:symbol val="none"/>
          </c:marker>
          <c:cat>
            <c:numRef>
              <c:f>Sheet1!$A$2:$A$7</c:f>
              <c:numCache>
                <c:formatCode>General</c:formatCode>
                <c:ptCount val="6"/>
                <c:pt idx="0">
                  <c:v>2018</c:v>
                </c:pt>
                <c:pt idx="1">
                  <c:v>2019</c:v>
                </c:pt>
                <c:pt idx="2">
                  <c:v>2020</c:v>
                </c:pt>
                <c:pt idx="3">
                  <c:v>2021</c:v>
                </c:pt>
                <c:pt idx="4">
                  <c:v>2022</c:v>
                </c:pt>
                <c:pt idx="5">
                  <c:v>2023</c:v>
                </c:pt>
              </c:numCache>
            </c:numRef>
          </c:cat>
          <c:val>
            <c:numRef>
              <c:f>Sheet1!$B$2:$B$7</c:f>
              <c:numCache>
                <c:formatCode>0.0</c:formatCode>
                <c:ptCount val="6"/>
                <c:pt idx="0">
                  <c:v>2.4580000000000002</c:v>
                </c:pt>
                <c:pt idx="1">
                  <c:v>2.2090000000000001</c:v>
                </c:pt>
                <c:pt idx="2">
                  <c:v>1.8875</c:v>
                </c:pt>
                <c:pt idx="3">
                  <c:v>3.4690000000000003</c:v>
                </c:pt>
                <c:pt idx="4">
                  <c:v>8.0604999999999993</c:v>
                </c:pt>
                <c:pt idx="5">
                  <c:v>5.8280000000000003</c:v>
                </c:pt>
              </c:numCache>
            </c:numRef>
          </c:val>
          <c:smooth val="1"/>
          <c:extLst>
            <c:ext xmlns:c16="http://schemas.microsoft.com/office/drawing/2014/chart" uri="{C3380CC4-5D6E-409C-BE32-E72D297353CC}">
              <c16:uniqueId val="{00000000-A098-4036-927F-C402C24B9D8C}"/>
            </c:ext>
          </c:extLst>
        </c:ser>
        <c:ser>
          <c:idx val="3"/>
          <c:order val="3"/>
          <c:tx>
            <c:strRef>
              <c:f>Sheet1!$E$1</c:f>
              <c:strCache>
                <c:ptCount val="1"/>
                <c:pt idx="0">
                  <c:v>Asia emergentes</c:v>
                </c:pt>
              </c:strCache>
            </c:strRef>
          </c:tx>
          <c:spPr>
            <a:ln w="28575" cap="rnd">
              <a:solidFill>
                <a:schemeClr val="accent3"/>
              </a:solidFill>
              <a:round/>
            </a:ln>
            <a:effectLst/>
          </c:spPr>
          <c:marker>
            <c:symbol val="none"/>
          </c:marker>
          <c:cat>
            <c:numRef>
              <c:f>Sheet1!$A$2:$A$7</c:f>
              <c:numCache>
                <c:formatCode>General</c:formatCode>
                <c:ptCount val="6"/>
                <c:pt idx="0">
                  <c:v>2018</c:v>
                </c:pt>
                <c:pt idx="1">
                  <c:v>2019</c:v>
                </c:pt>
                <c:pt idx="2">
                  <c:v>2020</c:v>
                </c:pt>
                <c:pt idx="3">
                  <c:v>2021</c:v>
                </c:pt>
                <c:pt idx="4">
                  <c:v>2022</c:v>
                </c:pt>
                <c:pt idx="5">
                  <c:v>2023</c:v>
                </c:pt>
              </c:numCache>
            </c:numRef>
          </c:cat>
          <c:val>
            <c:numRef>
              <c:f>Sheet1!$E$2:$E$7</c:f>
              <c:numCache>
                <c:formatCode>0.00</c:formatCode>
                <c:ptCount val="6"/>
                <c:pt idx="0">
                  <c:v>2.88</c:v>
                </c:pt>
                <c:pt idx="1">
                  <c:v>2.76</c:v>
                </c:pt>
                <c:pt idx="2" formatCode="0.0">
                  <c:v>2.44</c:v>
                </c:pt>
                <c:pt idx="3" formatCode="0.0">
                  <c:v>2.2999999999999998</c:v>
                </c:pt>
                <c:pt idx="4" formatCode="0.0">
                  <c:v>5.88</c:v>
                </c:pt>
                <c:pt idx="5" formatCode="0.0">
                  <c:v>5.46</c:v>
                </c:pt>
              </c:numCache>
            </c:numRef>
          </c:val>
          <c:smooth val="1"/>
          <c:extLst>
            <c:ext xmlns:c16="http://schemas.microsoft.com/office/drawing/2014/chart" uri="{C3380CC4-5D6E-409C-BE32-E72D297353CC}">
              <c16:uniqueId val="{00000001-A098-4036-927F-C402C24B9D8C}"/>
            </c:ext>
          </c:extLst>
        </c:ser>
        <c:ser>
          <c:idx val="5"/>
          <c:order val="5"/>
          <c:tx>
            <c:strRef>
              <c:f>Sheet1!$G$1</c:f>
              <c:strCache>
                <c:ptCount val="1"/>
                <c:pt idx="0">
                  <c:v>VIF</c:v>
                </c:pt>
              </c:strCache>
            </c:strRef>
          </c:tx>
          <c:spPr>
            <a:ln w="28575" cap="rnd">
              <a:solidFill>
                <a:schemeClr val="accent1"/>
              </a:solidFill>
              <a:round/>
            </a:ln>
            <a:effectLst/>
          </c:spPr>
          <c:marker>
            <c:symbol val="none"/>
          </c:marker>
          <c:dPt>
            <c:idx val="3"/>
            <c:marker>
              <c:symbol val="none"/>
            </c:marker>
            <c:bubble3D val="0"/>
            <c:spPr>
              <a:ln w="28575" cap="rnd">
                <a:solidFill>
                  <a:schemeClr val="accent1"/>
                </a:solidFill>
                <a:round/>
              </a:ln>
              <a:effectLst/>
            </c:spPr>
            <c:extLst>
              <c:ext xmlns:c16="http://schemas.microsoft.com/office/drawing/2014/chart" uri="{C3380CC4-5D6E-409C-BE32-E72D297353CC}">
                <c16:uniqueId val="{00000003-A098-4036-927F-C402C24B9D8C}"/>
              </c:ext>
            </c:extLst>
          </c:dPt>
          <c:cat>
            <c:numRef>
              <c:f>Sheet1!$A$2:$A$7</c:f>
              <c:numCache>
                <c:formatCode>General</c:formatCode>
                <c:ptCount val="6"/>
                <c:pt idx="0">
                  <c:v>2018</c:v>
                </c:pt>
                <c:pt idx="1">
                  <c:v>2019</c:v>
                </c:pt>
                <c:pt idx="2">
                  <c:v>2020</c:v>
                </c:pt>
                <c:pt idx="3">
                  <c:v>2021</c:v>
                </c:pt>
                <c:pt idx="4">
                  <c:v>2022</c:v>
                </c:pt>
                <c:pt idx="5">
                  <c:v>2023</c:v>
                </c:pt>
              </c:numCache>
            </c:numRef>
          </c:cat>
          <c:val>
            <c:numRef>
              <c:f>Sheet1!$G$2:$G$7</c:f>
              <c:numCache>
                <c:formatCode>0.0</c:formatCode>
                <c:ptCount val="6"/>
                <c:pt idx="0">
                  <c:v>3.54</c:v>
                </c:pt>
                <c:pt idx="1">
                  <c:v>2.7970000000000002</c:v>
                </c:pt>
                <c:pt idx="2">
                  <c:v>2.3929999999999998</c:v>
                </c:pt>
                <c:pt idx="3">
                  <c:v>1.833</c:v>
                </c:pt>
                <c:pt idx="4">
                  <c:v>4.2089999999999996</c:v>
                </c:pt>
                <c:pt idx="5">
                  <c:v>3.5529999999999999</c:v>
                </c:pt>
              </c:numCache>
            </c:numRef>
          </c:val>
          <c:smooth val="1"/>
          <c:extLst>
            <c:ext xmlns:c16="http://schemas.microsoft.com/office/drawing/2014/chart" uri="{C3380CC4-5D6E-409C-BE32-E72D297353CC}">
              <c16:uniqueId val="{00000004-A098-4036-927F-C402C24B9D8C}"/>
            </c:ext>
          </c:extLst>
        </c:ser>
        <c:dLbls>
          <c:showLegendKey val="0"/>
          <c:showVal val="0"/>
          <c:showCatName val="0"/>
          <c:showSerName val="0"/>
          <c:showPercent val="0"/>
          <c:showBubbleSize val="0"/>
        </c:dLbls>
        <c:smooth val="0"/>
        <c:axId val="630023560"/>
        <c:axId val="630023888"/>
        <c:extLst>
          <c:ext xmlns:c15="http://schemas.microsoft.com/office/drawing/2012/chart" uri="{02D57815-91ED-43cb-92C2-25804820EDAC}">
            <c15:filteredLineSeries>
              <c15:ser>
                <c:idx val="1"/>
                <c:order val="1"/>
                <c:tx>
                  <c:strRef>
                    <c:extLst>
                      <c:ext uri="{02D57815-91ED-43cb-92C2-25804820EDAC}">
                        <c15:formulaRef>
                          <c15:sqref>Sheet1!$C$1</c15:sqref>
                        </c15:formulaRef>
                      </c:ext>
                    </c:extLst>
                    <c:strCache>
                      <c:ptCount val="1"/>
                      <c:pt idx="0">
                        <c:v>Avanzadas</c:v>
                      </c:pt>
                    </c:strCache>
                  </c:strRef>
                </c:tx>
                <c:spPr>
                  <a:ln w="28575" cap="rnd">
                    <a:solidFill>
                      <a:schemeClr val="accent2"/>
                    </a:solidFill>
                    <a:round/>
                  </a:ln>
                  <a:effectLst/>
                </c:spPr>
                <c:marker>
                  <c:symbol val="none"/>
                </c:marker>
                <c:cat>
                  <c:numRef>
                    <c:extLst>
                      <c:ext uri="{02D57815-91ED-43cb-92C2-25804820EDAC}">
                        <c15:formulaRef>
                          <c15:sqref>Sheet1!$A$2:$A$7</c15:sqref>
                        </c15:formulaRef>
                      </c:ext>
                    </c:extLst>
                    <c:numCache>
                      <c:formatCode>General</c:formatCode>
                      <c:ptCount val="6"/>
                      <c:pt idx="0">
                        <c:v>2018</c:v>
                      </c:pt>
                      <c:pt idx="1">
                        <c:v>2019</c:v>
                      </c:pt>
                      <c:pt idx="2">
                        <c:v>2020</c:v>
                      </c:pt>
                      <c:pt idx="3">
                        <c:v>2021</c:v>
                      </c:pt>
                      <c:pt idx="4">
                        <c:v>2022</c:v>
                      </c:pt>
                      <c:pt idx="5">
                        <c:v>2023</c:v>
                      </c:pt>
                    </c:numCache>
                  </c:numRef>
                </c:cat>
                <c:val>
                  <c:numRef>
                    <c:extLst>
                      <c:ext uri="{02D57815-91ED-43cb-92C2-25804820EDAC}">
                        <c15:formulaRef>
                          <c15:sqref>Sheet1!$C$2:$C$7</c15:sqref>
                        </c15:formulaRef>
                      </c:ext>
                    </c:extLst>
                    <c:numCache>
                      <c:formatCode>0.0</c:formatCode>
                      <c:ptCount val="6"/>
                      <c:pt idx="0">
                        <c:v>1.74</c:v>
                      </c:pt>
                      <c:pt idx="1">
                        <c:v>1.33</c:v>
                      </c:pt>
                      <c:pt idx="2">
                        <c:v>0.28999999999999998</c:v>
                      </c:pt>
                      <c:pt idx="3">
                        <c:v>2.54</c:v>
                      </c:pt>
                      <c:pt idx="4">
                        <c:v>8.07</c:v>
                      </c:pt>
                      <c:pt idx="5">
                        <c:v>5.2</c:v>
                      </c:pt>
                    </c:numCache>
                  </c:numRef>
                </c:val>
                <c:smooth val="1"/>
                <c:extLst>
                  <c:ext xmlns:c16="http://schemas.microsoft.com/office/drawing/2014/chart" uri="{C3380CC4-5D6E-409C-BE32-E72D297353CC}">
                    <c16:uniqueId val="{00000005-A098-4036-927F-C402C24B9D8C}"/>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Sheet1!$D$1</c15:sqref>
                        </c15:formulaRef>
                      </c:ext>
                    </c:extLst>
                    <c:strCache>
                      <c:ptCount val="1"/>
                      <c:pt idx="0">
                        <c:v>Emergentes Global</c:v>
                      </c:pt>
                    </c:strCache>
                  </c:strRef>
                </c:tx>
                <c:spPr>
                  <a:ln w="28575" cap="rnd">
                    <a:solidFill>
                      <a:schemeClr val="accent3"/>
                    </a:solidFill>
                    <a:round/>
                  </a:ln>
                  <a:effectLst/>
                </c:spPr>
                <c:marker>
                  <c:symbol val="none"/>
                </c:marker>
                <c:cat>
                  <c:numRef>
                    <c:extLst xmlns:c15="http://schemas.microsoft.com/office/drawing/2012/chart">
                      <c:ext xmlns:c15="http://schemas.microsoft.com/office/drawing/2012/chart" uri="{02D57815-91ED-43cb-92C2-25804820EDAC}">
                        <c15:formulaRef>
                          <c15:sqref>Sheet1!$A$2:$A$7</c15:sqref>
                        </c15:formulaRef>
                      </c:ext>
                    </c:extLst>
                    <c:numCache>
                      <c:formatCode>General</c:formatCode>
                      <c:ptCount val="6"/>
                      <c:pt idx="0">
                        <c:v>2018</c:v>
                      </c:pt>
                      <c:pt idx="1">
                        <c:v>2019</c:v>
                      </c:pt>
                      <c:pt idx="2">
                        <c:v>2020</c:v>
                      </c:pt>
                      <c:pt idx="3">
                        <c:v>2021</c:v>
                      </c:pt>
                      <c:pt idx="4">
                        <c:v>2022</c:v>
                      </c:pt>
                      <c:pt idx="5">
                        <c:v>2023</c:v>
                      </c:pt>
                    </c:numCache>
                  </c:numRef>
                </c:cat>
                <c:val>
                  <c:numRef>
                    <c:extLst xmlns:c15="http://schemas.microsoft.com/office/drawing/2012/chart">
                      <c:ext xmlns:c15="http://schemas.microsoft.com/office/drawing/2012/chart" uri="{02D57815-91ED-43cb-92C2-25804820EDAC}">
                        <c15:formulaRef>
                          <c15:sqref>Sheet1!$D$2:$D$7</c15:sqref>
                        </c15:formulaRef>
                      </c:ext>
                    </c:extLst>
                    <c:numCache>
                      <c:formatCode>0.00</c:formatCode>
                      <c:ptCount val="6"/>
                      <c:pt idx="0">
                        <c:v>3.1509999999999998</c:v>
                      </c:pt>
                      <c:pt idx="1">
                        <c:v>2.5964999999999998</c:v>
                      </c:pt>
                      <c:pt idx="2" formatCode="0.0">
                        <c:v>2.76</c:v>
                      </c:pt>
                      <c:pt idx="3" formatCode="0.0">
                        <c:v>3.93</c:v>
                      </c:pt>
                      <c:pt idx="4" formatCode="0.0">
                        <c:v>7.93</c:v>
                      </c:pt>
                      <c:pt idx="5" formatCode="0.0">
                        <c:v>6.04</c:v>
                      </c:pt>
                    </c:numCache>
                  </c:numRef>
                </c:val>
                <c:smooth val="1"/>
                <c:extLst xmlns:c15="http://schemas.microsoft.com/office/drawing/2012/chart">
                  <c:ext xmlns:c16="http://schemas.microsoft.com/office/drawing/2014/chart" uri="{C3380CC4-5D6E-409C-BE32-E72D297353CC}">
                    <c16:uniqueId val="{00000006-A098-4036-927F-C402C24B9D8C}"/>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Sheet1!$F$1</c15:sqref>
                        </c15:formulaRef>
                      </c:ext>
                    </c:extLst>
                    <c:strCache>
                      <c:ptCount val="1"/>
                      <c:pt idx="0">
                        <c:v>ASEAN</c:v>
                      </c:pt>
                    </c:strCache>
                  </c:strRef>
                </c:tx>
                <c:spPr>
                  <a:ln w="28575" cap="rnd">
                    <a:solidFill>
                      <a:schemeClr val="accent3"/>
                    </a:solidFill>
                    <a:round/>
                  </a:ln>
                  <a:effectLst/>
                </c:spPr>
                <c:marker>
                  <c:symbol val="none"/>
                </c:marker>
                <c:cat>
                  <c:numRef>
                    <c:extLst xmlns:c15="http://schemas.microsoft.com/office/drawing/2012/chart">
                      <c:ext xmlns:c15="http://schemas.microsoft.com/office/drawing/2012/chart" uri="{02D57815-91ED-43cb-92C2-25804820EDAC}">
                        <c15:formulaRef>
                          <c15:sqref>Sheet1!$A$2:$A$7</c15:sqref>
                        </c15:formulaRef>
                      </c:ext>
                    </c:extLst>
                    <c:numCache>
                      <c:formatCode>General</c:formatCode>
                      <c:ptCount val="6"/>
                      <c:pt idx="0">
                        <c:v>2018</c:v>
                      </c:pt>
                      <c:pt idx="1">
                        <c:v>2019</c:v>
                      </c:pt>
                      <c:pt idx="2">
                        <c:v>2020</c:v>
                      </c:pt>
                      <c:pt idx="3">
                        <c:v>2021</c:v>
                      </c:pt>
                      <c:pt idx="4">
                        <c:v>2022</c:v>
                      </c:pt>
                      <c:pt idx="5">
                        <c:v>2023</c:v>
                      </c:pt>
                    </c:numCache>
                  </c:numRef>
                </c:cat>
                <c:val>
                  <c:numRef>
                    <c:extLst xmlns:c15="http://schemas.microsoft.com/office/drawing/2012/chart">
                      <c:ext xmlns:c15="http://schemas.microsoft.com/office/drawing/2012/chart" uri="{02D57815-91ED-43cb-92C2-25804820EDAC}">
                        <c15:formulaRef>
                          <c15:sqref>Sheet1!$F$2:$F$7</c15:sqref>
                        </c15:formulaRef>
                      </c:ext>
                    </c:extLst>
                    <c:numCache>
                      <c:formatCode>0.0</c:formatCode>
                      <c:ptCount val="6"/>
                      <c:pt idx="0">
                        <c:v>2.25</c:v>
                      </c:pt>
                      <c:pt idx="1">
                        <c:v>2.1680000000000001</c:v>
                      </c:pt>
                      <c:pt idx="2">
                        <c:v>2.2130000000000001</c:v>
                      </c:pt>
                      <c:pt idx="3">
                        <c:v>2.391</c:v>
                      </c:pt>
                      <c:pt idx="4">
                        <c:v>5.5739999999999998</c:v>
                      </c:pt>
                      <c:pt idx="5">
                        <c:v>3.452</c:v>
                      </c:pt>
                    </c:numCache>
                  </c:numRef>
                </c:val>
                <c:smooth val="1"/>
                <c:extLst xmlns:c15="http://schemas.microsoft.com/office/drawing/2012/chart">
                  <c:ext xmlns:c16="http://schemas.microsoft.com/office/drawing/2014/chart" uri="{C3380CC4-5D6E-409C-BE32-E72D297353CC}">
                    <c16:uniqueId val="{00000007-A098-4036-927F-C402C24B9D8C}"/>
                  </c:ext>
                </c:extLst>
              </c15:ser>
            </c15:filteredLineSeries>
          </c:ext>
        </c:extLst>
      </c:lineChart>
      <c:catAx>
        <c:axId val="63002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000D38"/>
                </a:solidFill>
                <a:latin typeface="Poppins Light" panose="00000400000000000000" pitchFamily="2" charset="0"/>
                <a:ea typeface="+mn-ea"/>
                <a:cs typeface="Poppins Light" panose="00000400000000000000" pitchFamily="2" charset="0"/>
              </a:defRPr>
            </a:pPr>
            <a:endParaRPr lang="es-ES"/>
          </a:p>
        </c:txPr>
        <c:crossAx val="630023888"/>
        <c:crosses val="autoZero"/>
        <c:auto val="1"/>
        <c:lblAlgn val="ctr"/>
        <c:lblOffset val="100"/>
        <c:noMultiLvlLbl val="0"/>
      </c:catAx>
      <c:valAx>
        <c:axId val="630023888"/>
        <c:scaling>
          <c:orientation val="minMax"/>
          <c:max val="9"/>
          <c:min val="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00D38"/>
                </a:solidFill>
                <a:latin typeface="Poppins Light" panose="00000400000000000000" pitchFamily="2" charset="0"/>
                <a:ea typeface="+mn-ea"/>
                <a:cs typeface="Poppins Light" panose="00000400000000000000" pitchFamily="2" charset="0"/>
              </a:defRPr>
            </a:pPr>
            <a:endParaRPr lang="es-ES"/>
          </a:p>
        </c:txPr>
        <c:crossAx val="630023560"/>
        <c:crosses val="autoZero"/>
        <c:crossBetween val="between"/>
        <c:majorUnit val="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rgbClr val="000D38"/>
              </a:solidFill>
              <a:latin typeface="Poppins Light" panose="00000400000000000000" pitchFamily="2" charset="0"/>
              <a:ea typeface="+mn-ea"/>
              <a:cs typeface="Poppins Light" panose="00000400000000000000" pitchFamily="2"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000D38"/>
          </a:solidFill>
          <a:latin typeface="Poppins Light" panose="00000400000000000000" pitchFamily="2" charset="0"/>
          <a:cs typeface="Poppins Light" panose="00000400000000000000" pitchFamily="2"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b="1"/>
              <a:t>OPA</a:t>
            </a:r>
            <a:r>
              <a:rPr lang="es-ES" b="1" baseline="0"/>
              <a:t> BBVA/SAB</a:t>
            </a:r>
            <a:endParaRPr lang="es-ES" b="1"/>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3.9133468789132778E-2"/>
          <c:y val="8.7303182579564501E-2"/>
          <c:w val="0.94549266847227931"/>
          <c:h val="0.80979701657895775"/>
        </c:manualLayout>
      </c:layout>
      <c:lineChart>
        <c:grouping val="standard"/>
        <c:varyColors val="0"/>
        <c:ser>
          <c:idx val="0"/>
          <c:order val="0"/>
          <c:tx>
            <c:strRef>
              <c:f>Hoja1!$C$5</c:f>
              <c:strCache>
                <c:ptCount val="1"/>
                <c:pt idx="0">
                  <c:v>BBVA</c:v>
                </c:pt>
              </c:strCache>
            </c:strRef>
          </c:tx>
          <c:spPr>
            <a:ln w="28575" cap="rnd">
              <a:solidFill>
                <a:srgbClr val="0070C0"/>
              </a:solidFill>
              <a:round/>
            </a:ln>
            <a:effectLst/>
          </c:spPr>
          <c:marker>
            <c:symbol val="none"/>
          </c:marker>
          <c:cat>
            <c:numRef>
              <c:f>Hoja1!$B$6:$B$18</c:f>
              <c:numCache>
                <c:formatCode>m/d/yyyy</c:formatCode>
                <c:ptCount val="13"/>
                <c:pt idx="0">
                  <c:v>45291</c:v>
                </c:pt>
                <c:pt idx="1">
                  <c:v>45322</c:v>
                </c:pt>
                <c:pt idx="2">
                  <c:v>45350</c:v>
                </c:pt>
                <c:pt idx="3">
                  <c:v>45380</c:v>
                </c:pt>
                <c:pt idx="4">
                  <c:v>45412</c:v>
                </c:pt>
                <c:pt idx="5">
                  <c:v>45443</c:v>
                </c:pt>
                <c:pt idx="6">
                  <c:v>45471</c:v>
                </c:pt>
                <c:pt idx="7">
                  <c:v>45504</c:v>
                </c:pt>
                <c:pt idx="8">
                  <c:v>45534</c:v>
                </c:pt>
                <c:pt idx="9">
                  <c:v>45565</c:v>
                </c:pt>
                <c:pt idx="10">
                  <c:v>45596</c:v>
                </c:pt>
                <c:pt idx="11">
                  <c:v>45625</c:v>
                </c:pt>
                <c:pt idx="12">
                  <c:v>45657</c:v>
                </c:pt>
              </c:numCache>
            </c:numRef>
          </c:cat>
          <c:val>
            <c:numRef>
              <c:f>Hoja1!$C$6:$C$18</c:f>
              <c:numCache>
                <c:formatCode>General</c:formatCode>
                <c:ptCount val="13"/>
                <c:pt idx="0">
                  <c:v>8.2260000000000009</c:v>
                </c:pt>
                <c:pt idx="1">
                  <c:v>8.6760000000000002</c:v>
                </c:pt>
                <c:pt idx="2">
                  <c:v>9.1859999999999999</c:v>
                </c:pt>
                <c:pt idx="3">
                  <c:v>11.04</c:v>
                </c:pt>
                <c:pt idx="4">
                  <c:v>10.175000000000001</c:v>
                </c:pt>
                <c:pt idx="5">
                  <c:v>9.94</c:v>
                </c:pt>
                <c:pt idx="6">
                  <c:v>9.3520000000000003</c:v>
                </c:pt>
                <c:pt idx="7">
                  <c:v>9.7040000000000006</c:v>
                </c:pt>
                <c:pt idx="8">
                  <c:v>9.59</c:v>
                </c:pt>
                <c:pt idx="9">
                  <c:v>9.7080000000000002</c:v>
                </c:pt>
                <c:pt idx="10">
                  <c:v>9.15</c:v>
                </c:pt>
                <c:pt idx="11">
                  <c:v>8.9359999999999999</c:v>
                </c:pt>
                <c:pt idx="12">
                  <c:v>9.452</c:v>
                </c:pt>
              </c:numCache>
            </c:numRef>
          </c:val>
          <c:smooth val="0"/>
          <c:extLst>
            <c:ext xmlns:c16="http://schemas.microsoft.com/office/drawing/2014/chart" uri="{C3380CC4-5D6E-409C-BE32-E72D297353CC}">
              <c16:uniqueId val="{00000000-1E09-494F-B7D5-99319F3C3A20}"/>
            </c:ext>
          </c:extLst>
        </c:ser>
        <c:ser>
          <c:idx val="1"/>
          <c:order val="1"/>
          <c:tx>
            <c:strRef>
              <c:f>Hoja1!$D$5</c:f>
              <c:strCache>
                <c:ptCount val="1"/>
                <c:pt idx="0">
                  <c:v>SABADELL</c:v>
                </c:pt>
              </c:strCache>
            </c:strRef>
          </c:tx>
          <c:spPr>
            <a:ln w="28575" cap="rnd">
              <a:solidFill>
                <a:schemeClr val="accent1">
                  <a:lumMod val="60000"/>
                  <a:lumOff val="40000"/>
                </a:schemeClr>
              </a:solidFill>
              <a:round/>
            </a:ln>
            <a:effectLst/>
          </c:spPr>
          <c:marker>
            <c:symbol val="none"/>
          </c:marker>
          <c:cat>
            <c:numRef>
              <c:f>Hoja1!$B$6:$B$18</c:f>
              <c:numCache>
                <c:formatCode>m/d/yyyy</c:formatCode>
                <c:ptCount val="13"/>
                <c:pt idx="0">
                  <c:v>45291</c:v>
                </c:pt>
                <c:pt idx="1">
                  <c:v>45322</c:v>
                </c:pt>
                <c:pt idx="2">
                  <c:v>45350</c:v>
                </c:pt>
                <c:pt idx="3">
                  <c:v>45380</c:v>
                </c:pt>
                <c:pt idx="4">
                  <c:v>45412</c:v>
                </c:pt>
                <c:pt idx="5">
                  <c:v>45443</c:v>
                </c:pt>
                <c:pt idx="6">
                  <c:v>45471</c:v>
                </c:pt>
                <c:pt idx="7">
                  <c:v>45504</c:v>
                </c:pt>
                <c:pt idx="8">
                  <c:v>45534</c:v>
                </c:pt>
                <c:pt idx="9">
                  <c:v>45565</c:v>
                </c:pt>
                <c:pt idx="10">
                  <c:v>45596</c:v>
                </c:pt>
                <c:pt idx="11">
                  <c:v>45625</c:v>
                </c:pt>
                <c:pt idx="12">
                  <c:v>45657</c:v>
                </c:pt>
              </c:numCache>
            </c:numRef>
          </c:cat>
          <c:val>
            <c:numRef>
              <c:f>Hoja1!$D$6:$D$18</c:f>
              <c:numCache>
                <c:formatCode>General</c:formatCode>
                <c:ptCount val="13"/>
                <c:pt idx="0">
                  <c:v>1.113</c:v>
                </c:pt>
                <c:pt idx="1">
                  <c:v>1.206</c:v>
                </c:pt>
                <c:pt idx="2">
                  <c:v>1.1970000000000001</c:v>
                </c:pt>
                <c:pt idx="3">
                  <c:v>1.4550000000000001</c:v>
                </c:pt>
                <c:pt idx="4">
                  <c:v>1.796</c:v>
                </c:pt>
                <c:pt idx="5">
                  <c:v>1.9384999999999999</c:v>
                </c:pt>
                <c:pt idx="6">
                  <c:v>1.8005</c:v>
                </c:pt>
                <c:pt idx="7">
                  <c:v>1.952</c:v>
                </c:pt>
                <c:pt idx="8">
                  <c:v>1.9430000000000001</c:v>
                </c:pt>
                <c:pt idx="9">
                  <c:v>1.909</c:v>
                </c:pt>
                <c:pt idx="10">
                  <c:v>1.7885</c:v>
                </c:pt>
                <c:pt idx="11">
                  <c:v>1.7855000000000001</c:v>
                </c:pt>
                <c:pt idx="12">
                  <c:v>1.877</c:v>
                </c:pt>
              </c:numCache>
            </c:numRef>
          </c:val>
          <c:smooth val="0"/>
          <c:extLst>
            <c:ext xmlns:c16="http://schemas.microsoft.com/office/drawing/2014/chart" uri="{C3380CC4-5D6E-409C-BE32-E72D297353CC}">
              <c16:uniqueId val="{00000001-1E09-494F-B7D5-99319F3C3A20}"/>
            </c:ext>
          </c:extLst>
        </c:ser>
        <c:ser>
          <c:idx val="2"/>
          <c:order val="2"/>
          <c:tx>
            <c:strRef>
              <c:f>Hoja1!$E$5</c:f>
              <c:strCache>
                <c:ptCount val="1"/>
                <c:pt idx="0">
                  <c:v>CANJE OPA</c:v>
                </c:pt>
              </c:strCache>
            </c:strRef>
          </c:tx>
          <c:spPr>
            <a:ln w="28575" cap="rnd">
              <a:solidFill>
                <a:schemeClr val="tx1"/>
              </a:solidFill>
              <a:round/>
            </a:ln>
            <a:effectLst/>
          </c:spPr>
          <c:marker>
            <c:symbol val="none"/>
          </c:marker>
          <c:cat>
            <c:numRef>
              <c:f>Hoja1!$B$6:$B$18</c:f>
              <c:numCache>
                <c:formatCode>m/d/yyyy</c:formatCode>
                <c:ptCount val="13"/>
                <c:pt idx="0">
                  <c:v>45291</c:v>
                </c:pt>
                <c:pt idx="1">
                  <c:v>45322</c:v>
                </c:pt>
                <c:pt idx="2">
                  <c:v>45350</c:v>
                </c:pt>
                <c:pt idx="3">
                  <c:v>45380</c:v>
                </c:pt>
                <c:pt idx="4">
                  <c:v>45412</c:v>
                </c:pt>
                <c:pt idx="5">
                  <c:v>45443</c:v>
                </c:pt>
                <c:pt idx="6">
                  <c:v>45471</c:v>
                </c:pt>
                <c:pt idx="7">
                  <c:v>45504</c:v>
                </c:pt>
                <c:pt idx="8">
                  <c:v>45534</c:v>
                </c:pt>
                <c:pt idx="9">
                  <c:v>45565</c:v>
                </c:pt>
                <c:pt idx="10">
                  <c:v>45596</c:v>
                </c:pt>
                <c:pt idx="11">
                  <c:v>45625</c:v>
                </c:pt>
                <c:pt idx="12">
                  <c:v>45657</c:v>
                </c:pt>
              </c:numCache>
            </c:numRef>
          </c:cat>
          <c:val>
            <c:numRef>
              <c:f>Hoja1!$E$6:$E$18</c:f>
              <c:numCache>
                <c:formatCode>General</c:formatCode>
                <c:ptCount val="13"/>
                <c:pt idx="4">
                  <c:v>4.83</c:v>
                </c:pt>
                <c:pt idx="5">
                  <c:v>4.83</c:v>
                </c:pt>
                <c:pt idx="6">
                  <c:v>4.83</c:v>
                </c:pt>
                <c:pt idx="7">
                  <c:v>4.83</c:v>
                </c:pt>
                <c:pt idx="8">
                  <c:v>4.83</c:v>
                </c:pt>
                <c:pt idx="9">
                  <c:v>4.83</c:v>
                </c:pt>
                <c:pt idx="10">
                  <c:v>4.83</c:v>
                </c:pt>
                <c:pt idx="11">
                  <c:v>4.83</c:v>
                </c:pt>
                <c:pt idx="12">
                  <c:v>4.83</c:v>
                </c:pt>
              </c:numCache>
            </c:numRef>
          </c:val>
          <c:smooth val="0"/>
          <c:extLst>
            <c:ext xmlns:c16="http://schemas.microsoft.com/office/drawing/2014/chart" uri="{C3380CC4-5D6E-409C-BE32-E72D297353CC}">
              <c16:uniqueId val="{00000002-1E09-494F-B7D5-99319F3C3A20}"/>
            </c:ext>
          </c:extLst>
        </c:ser>
        <c:ser>
          <c:idx val="3"/>
          <c:order val="3"/>
          <c:tx>
            <c:strRef>
              <c:f>Hoja1!$F$5</c:f>
              <c:strCache>
                <c:ptCount val="1"/>
                <c:pt idx="0">
                  <c:v>BBVA/SAB</c:v>
                </c:pt>
              </c:strCache>
            </c:strRef>
          </c:tx>
          <c:spPr>
            <a:ln w="28575" cap="rnd">
              <a:solidFill>
                <a:srgbClr val="92D050"/>
              </a:solidFill>
              <a:round/>
            </a:ln>
            <a:effectLst/>
          </c:spPr>
          <c:marker>
            <c:symbol val="none"/>
          </c:marker>
          <c:cat>
            <c:numRef>
              <c:f>Hoja1!$B$6:$B$18</c:f>
              <c:numCache>
                <c:formatCode>m/d/yyyy</c:formatCode>
                <c:ptCount val="13"/>
                <c:pt idx="0">
                  <c:v>45291</c:v>
                </c:pt>
                <c:pt idx="1">
                  <c:v>45322</c:v>
                </c:pt>
                <c:pt idx="2">
                  <c:v>45350</c:v>
                </c:pt>
                <c:pt idx="3">
                  <c:v>45380</c:v>
                </c:pt>
                <c:pt idx="4">
                  <c:v>45412</c:v>
                </c:pt>
                <c:pt idx="5">
                  <c:v>45443</c:v>
                </c:pt>
                <c:pt idx="6">
                  <c:v>45471</c:v>
                </c:pt>
                <c:pt idx="7">
                  <c:v>45504</c:v>
                </c:pt>
                <c:pt idx="8">
                  <c:v>45534</c:v>
                </c:pt>
                <c:pt idx="9">
                  <c:v>45565</c:v>
                </c:pt>
                <c:pt idx="10">
                  <c:v>45596</c:v>
                </c:pt>
                <c:pt idx="11">
                  <c:v>45625</c:v>
                </c:pt>
                <c:pt idx="12">
                  <c:v>45657</c:v>
                </c:pt>
              </c:numCache>
            </c:numRef>
          </c:cat>
          <c:val>
            <c:numRef>
              <c:f>Hoja1!$F$6:$F$18</c:f>
              <c:numCache>
                <c:formatCode>0.00</c:formatCode>
                <c:ptCount val="13"/>
                <c:pt idx="0">
                  <c:v>7.3908355795148255</c:v>
                </c:pt>
                <c:pt idx="1">
                  <c:v>7.1940298507462694</c:v>
                </c:pt>
                <c:pt idx="2">
                  <c:v>7.6741854636591471</c:v>
                </c:pt>
                <c:pt idx="3">
                  <c:v>7.5876288659793802</c:v>
                </c:pt>
                <c:pt idx="4">
                  <c:v>5.6653674832962144</c:v>
                </c:pt>
                <c:pt idx="5">
                  <c:v>5.1276760381738455</c:v>
                </c:pt>
                <c:pt idx="6">
                  <c:v>5.1941127464593171</c:v>
                </c:pt>
                <c:pt idx="7">
                  <c:v>4.9713114754098369</c:v>
                </c:pt>
                <c:pt idx="8">
                  <c:v>4.9356664951106533</c:v>
                </c:pt>
                <c:pt idx="9">
                  <c:v>5.0853850183342066</c:v>
                </c:pt>
                <c:pt idx="10">
                  <c:v>5.1160190103438641</c:v>
                </c:pt>
                <c:pt idx="11">
                  <c:v>5.0047605712685517</c:v>
                </c:pt>
                <c:pt idx="12">
                  <c:v>5.0356952583910495</c:v>
                </c:pt>
              </c:numCache>
            </c:numRef>
          </c:val>
          <c:smooth val="0"/>
          <c:extLst>
            <c:ext xmlns:c16="http://schemas.microsoft.com/office/drawing/2014/chart" uri="{C3380CC4-5D6E-409C-BE32-E72D297353CC}">
              <c16:uniqueId val="{00000003-1E09-494F-B7D5-99319F3C3A20}"/>
            </c:ext>
          </c:extLst>
        </c:ser>
        <c:dLbls>
          <c:showLegendKey val="0"/>
          <c:showVal val="0"/>
          <c:showCatName val="0"/>
          <c:showSerName val="0"/>
          <c:showPercent val="0"/>
          <c:showBubbleSize val="0"/>
        </c:dLbls>
        <c:smooth val="0"/>
        <c:axId val="985764543"/>
        <c:axId val="1316611439"/>
      </c:lineChart>
      <c:dateAx>
        <c:axId val="985764543"/>
        <c:scaling>
          <c:orientation val="minMax"/>
          <c:max val="45657"/>
          <c:min val="45291"/>
        </c:scaling>
        <c:delete val="0"/>
        <c:axPos val="b"/>
        <c:numFmt formatCode="[$-C0A]m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316611439"/>
        <c:crosses val="autoZero"/>
        <c:auto val="0"/>
        <c:lblOffset val="100"/>
        <c:baseTimeUnit val="months"/>
      </c:dateAx>
      <c:valAx>
        <c:axId val="131661143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out"/>
        <c:tickLblPos val="nextTo"/>
        <c:spPr>
          <a:noFill/>
          <a:ln>
            <a:solidFill>
              <a:schemeClr val="accent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5764543"/>
        <c:crossesAt val="45291"/>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sz="1200" b="1"/>
              <a:t>Evolución</a:t>
            </a:r>
            <a:r>
              <a:rPr lang="es-ES" sz="1200" b="1" baseline="0"/>
              <a:t> PMI Servicios (1/22 a 12/24)</a:t>
            </a:r>
          </a:p>
          <a:p>
            <a:pPr>
              <a:defRPr/>
            </a:pPr>
            <a:r>
              <a:rPr lang="es-ES" sz="900" b="1" baseline="0"/>
              <a:t>EEUU, China, Z.Euro, Japón, Reino Unido</a:t>
            </a:r>
            <a:endParaRPr lang="es-ES" sz="900" b="1"/>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6.3803149606299209E-2"/>
          <c:y val="0.17634259259259263"/>
          <c:w val="0.90286351706036749"/>
          <c:h val="0.72088764946048411"/>
        </c:manualLayout>
      </c:layout>
      <c:lineChart>
        <c:grouping val="standard"/>
        <c:varyColors val="0"/>
        <c:ser>
          <c:idx val="0"/>
          <c:order val="0"/>
          <c:spPr>
            <a:ln w="28575" cap="rnd">
              <a:solidFill>
                <a:schemeClr val="accent1"/>
              </a:solidFill>
              <a:round/>
            </a:ln>
            <a:effectLst/>
          </c:spPr>
          <c:marker>
            <c:symbol val="none"/>
          </c:marker>
          <c:dLbls>
            <c:dLbl>
              <c:idx val="10"/>
              <c:layout>
                <c:manualLayout>
                  <c:x val="-5.2777777777777826E-2"/>
                  <c:y val="4.6296296296296294E-2"/>
                </c:manualLayout>
              </c:layout>
              <c:tx>
                <c:rich>
                  <a:bodyPr/>
                  <a:lstStyle/>
                  <a:p>
                    <a:r>
                      <a:rPr lang="en-US" b="1"/>
                      <a:t>11/22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B18-45CE-ABF3-7E3B8397CBC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Hoja1!$I$6:$I$41</c:f>
              <c:numCache>
                <c:formatCode>General</c:formatCode>
                <c:ptCount val="36"/>
                <c:pt idx="0">
                  <c:v>51.08</c:v>
                </c:pt>
                <c:pt idx="1">
                  <c:v>53.379999999999995</c:v>
                </c:pt>
                <c:pt idx="2">
                  <c:v>53.52</c:v>
                </c:pt>
                <c:pt idx="3">
                  <c:v>51.820000000000007</c:v>
                </c:pt>
                <c:pt idx="4">
                  <c:v>51.379999999999995</c:v>
                </c:pt>
                <c:pt idx="5">
                  <c:v>53.7</c:v>
                </c:pt>
                <c:pt idx="6">
                  <c:v>51.379999999999995</c:v>
                </c:pt>
                <c:pt idx="7">
                  <c:v>49.779999999999994</c:v>
                </c:pt>
                <c:pt idx="8">
                  <c:v>49.92</c:v>
                </c:pt>
                <c:pt idx="9">
                  <c:v>49.36</c:v>
                </c:pt>
                <c:pt idx="10">
                  <c:v>48.1</c:v>
                </c:pt>
                <c:pt idx="11">
                  <c:v>48.7</c:v>
                </c:pt>
                <c:pt idx="12">
                  <c:v>50.300000000000004</c:v>
                </c:pt>
                <c:pt idx="13">
                  <c:v>53.160000000000004</c:v>
                </c:pt>
                <c:pt idx="14">
                  <c:v>54.660000000000004</c:v>
                </c:pt>
                <c:pt idx="15">
                  <c:v>55.5</c:v>
                </c:pt>
                <c:pt idx="16">
                  <c:v>55.64</c:v>
                </c:pt>
                <c:pt idx="17">
                  <c:v>53.6</c:v>
                </c:pt>
                <c:pt idx="18">
                  <c:v>52.52</c:v>
                </c:pt>
                <c:pt idx="19">
                  <c:v>50.8</c:v>
                </c:pt>
                <c:pt idx="20">
                  <c:v>50.419999999999995</c:v>
                </c:pt>
                <c:pt idx="21">
                  <c:v>49.980000000000004</c:v>
                </c:pt>
                <c:pt idx="22">
                  <c:v>50.54</c:v>
                </c:pt>
                <c:pt idx="23">
                  <c:v>51.6</c:v>
                </c:pt>
                <c:pt idx="24">
                  <c:v>52.2</c:v>
                </c:pt>
                <c:pt idx="25">
                  <c:v>52.339999999999996</c:v>
                </c:pt>
                <c:pt idx="26">
                  <c:v>52.620000000000005</c:v>
                </c:pt>
                <c:pt idx="27">
                  <c:v>53.279999999999994</c:v>
                </c:pt>
                <c:pt idx="28">
                  <c:v>53.739999999999995</c:v>
                </c:pt>
                <c:pt idx="29">
                  <c:v>52.159999999999989</c:v>
                </c:pt>
                <c:pt idx="30">
                  <c:v>53.04</c:v>
                </c:pt>
                <c:pt idx="31">
                  <c:v>53.52</c:v>
                </c:pt>
                <c:pt idx="32">
                  <c:v>52.480000000000004</c:v>
                </c:pt>
                <c:pt idx="33">
                  <c:v>52.059999999999988</c:v>
                </c:pt>
                <c:pt idx="34">
                  <c:v>51.679999999999993</c:v>
                </c:pt>
                <c:pt idx="35">
                  <c:v>52.980000000000004</c:v>
                </c:pt>
              </c:numCache>
            </c:numRef>
          </c:val>
          <c:smooth val="0"/>
          <c:extLst>
            <c:ext xmlns:c16="http://schemas.microsoft.com/office/drawing/2014/chart" uri="{C3380CC4-5D6E-409C-BE32-E72D297353CC}">
              <c16:uniqueId val="{00000001-8B18-45CE-ABF3-7E3B8397CBC4}"/>
            </c:ext>
          </c:extLst>
        </c:ser>
        <c:dLbls>
          <c:showLegendKey val="0"/>
          <c:showVal val="0"/>
          <c:showCatName val="0"/>
          <c:showSerName val="0"/>
          <c:showPercent val="0"/>
          <c:showBubbleSize val="0"/>
        </c:dLbls>
        <c:smooth val="0"/>
        <c:axId val="512075327"/>
        <c:axId val="575346591"/>
      </c:lineChart>
      <c:catAx>
        <c:axId val="512075327"/>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s-ES"/>
          </a:p>
        </c:txPr>
        <c:crossAx val="575346591"/>
        <c:crosses val="autoZero"/>
        <c:auto val="1"/>
        <c:lblAlgn val="ctr"/>
        <c:lblOffset val="100"/>
        <c:noMultiLvlLbl val="0"/>
      </c:catAx>
      <c:valAx>
        <c:axId val="575346591"/>
        <c:scaling>
          <c:orientation val="minMax"/>
          <c:max val="56"/>
          <c:min val="47"/>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120753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7579017411556E-2"/>
          <c:y val="5.6309803379840678E-2"/>
          <c:w val="0.9172465975812969"/>
          <c:h val="0.63233301100520334"/>
        </c:manualLayout>
      </c:layout>
      <c:lineChart>
        <c:grouping val="standard"/>
        <c:varyColors val="0"/>
        <c:ser>
          <c:idx val="0"/>
          <c:order val="0"/>
          <c:tx>
            <c:v>Fondguissona Bolsa</c:v>
          </c:tx>
          <c:marker>
            <c:symbol val="none"/>
          </c:marker>
          <c:cat>
            <c:numRef>
              <c:f>VL!$A$3:$A$19986</c:f>
              <c:numCache>
                <c:formatCode>m/d/yyyy</c:formatCode>
                <c:ptCount val="19984"/>
                <c:pt idx="0">
                  <c:v>35885</c:v>
                </c:pt>
                <c:pt idx="1">
                  <c:v>35886</c:v>
                </c:pt>
                <c:pt idx="2">
                  <c:v>35887</c:v>
                </c:pt>
                <c:pt idx="3">
                  <c:v>35888</c:v>
                </c:pt>
                <c:pt idx="4">
                  <c:v>35889</c:v>
                </c:pt>
                <c:pt idx="5">
                  <c:v>35890</c:v>
                </c:pt>
                <c:pt idx="6">
                  <c:v>35891</c:v>
                </c:pt>
                <c:pt idx="7">
                  <c:v>35892</c:v>
                </c:pt>
                <c:pt idx="8">
                  <c:v>35893</c:v>
                </c:pt>
                <c:pt idx="9">
                  <c:v>35894</c:v>
                </c:pt>
                <c:pt idx="10">
                  <c:v>35895</c:v>
                </c:pt>
                <c:pt idx="11">
                  <c:v>35896</c:v>
                </c:pt>
                <c:pt idx="12">
                  <c:v>35897</c:v>
                </c:pt>
                <c:pt idx="13">
                  <c:v>35898</c:v>
                </c:pt>
                <c:pt idx="14">
                  <c:v>35899</c:v>
                </c:pt>
                <c:pt idx="15">
                  <c:v>35900</c:v>
                </c:pt>
                <c:pt idx="16">
                  <c:v>35901</c:v>
                </c:pt>
                <c:pt idx="17">
                  <c:v>35902</c:v>
                </c:pt>
                <c:pt idx="18">
                  <c:v>35903</c:v>
                </c:pt>
                <c:pt idx="19">
                  <c:v>35904</c:v>
                </c:pt>
                <c:pt idx="20">
                  <c:v>35905</c:v>
                </c:pt>
                <c:pt idx="21">
                  <c:v>35906</c:v>
                </c:pt>
                <c:pt idx="22">
                  <c:v>35907</c:v>
                </c:pt>
                <c:pt idx="23">
                  <c:v>35908</c:v>
                </c:pt>
                <c:pt idx="24">
                  <c:v>35909</c:v>
                </c:pt>
                <c:pt idx="25">
                  <c:v>35910</c:v>
                </c:pt>
                <c:pt idx="26">
                  <c:v>35911</c:v>
                </c:pt>
                <c:pt idx="27">
                  <c:v>35912</c:v>
                </c:pt>
                <c:pt idx="28">
                  <c:v>35913</c:v>
                </c:pt>
                <c:pt idx="29">
                  <c:v>35914</c:v>
                </c:pt>
                <c:pt idx="30">
                  <c:v>35915</c:v>
                </c:pt>
                <c:pt idx="31">
                  <c:v>35916</c:v>
                </c:pt>
                <c:pt idx="32">
                  <c:v>35917</c:v>
                </c:pt>
                <c:pt idx="33">
                  <c:v>35918</c:v>
                </c:pt>
                <c:pt idx="34">
                  <c:v>35919</c:v>
                </c:pt>
                <c:pt idx="35">
                  <c:v>35920</c:v>
                </c:pt>
                <c:pt idx="36">
                  <c:v>35921</c:v>
                </c:pt>
                <c:pt idx="37">
                  <c:v>35922</c:v>
                </c:pt>
                <c:pt idx="38">
                  <c:v>35923</c:v>
                </c:pt>
                <c:pt idx="39">
                  <c:v>35924</c:v>
                </c:pt>
                <c:pt idx="40">
                  <c:v>35925</c:v>
                </c:pt>
                <c:pt idx="41">
                  <c:v>35926</c:v>
                </c:pt>
                <c:pt idx="42">
                  <c:v>35927</c:v>
                </c:pt>
                <c:pt idx="43">
                  <c:v>35928</c:v>
                </c:pt>
                <c:pt idx="44">
                  <c:v>35929</c:v>
                </c:pt>
                <c:pt idx="45">
                  <c:v>35930</c:v>
                </c:pt>
                <c:pt idx="46">
                  <c:v>35931</c:v>
                </c:pt>
                <c:pt idx="47">
                  <c:v>35932</c:v>
                </c:pt>
                <c:pt idx="48">
                  <c:v>35933</c:v>
                </c:pt>
                <c:pt idx="49">
                  <c:v>35934</c:v>
                </c:pt>
                <c:pt idx="50">
                  <c:v>35935</c:v>
                </c:pt>
                <c:pt idx="51">
                  <c:v>35936</c:v>
                </c:pt>
                <c:pt idx="52">
                  <c:v>35937</c:v>
                </c:pt>
                <c:pt idx="53">
                  <c:v>35938</c:v>
                </c:pt>
                <c:pt idx="54">
                  <c:v>35939</c:v>
                </c:pt>
                <c:pt idx="55">
                  <c:v>35940</c:v>
                </c:pt>
                <c:pt idx="56">
                  <c:v>35941</c:v>
                </c:pt>
                <c:pt idx="57">
                  <c:v>35942</c:v>
                </c:pt>
                <c:pt idx="58">
                  <c:v>35943</c:v>
                </c:pt>
                <c:pt idx="59">
                  <c:v>35944</c:v>
                </c:pt>
                <c:pt idx="60">
                  <c:v>35945</c:v>
                </c:pt>
                <c:pt idx="61">
                  <c:v>35946</c:v>
                </c:pt>
                <c:pt idx="62">
                  <c:v>35947</c:v>
                </c:pt>
                <c:pt idx="63">
                  <c:v>35948</c:v>
                </c:pt>
                <c:pt idx="64">
                  <c:v>35949</c:v>
                </c:pt>
                <c:pt idx="65">
                  <c:v>35950</c:v>
                </c:pt>
                <c:pt idx="66">
                  <c:v>35951</c:v>
                </c:pt>
                <c:pt idx="67">
                  <c:v>35952</c:v>
                </c:pt>
                <c:pt idx="68">
                  <c:v>35953</c:v>
                </c:pt>
                <c:pt idx="69">
                  <c:v>35954</c:v>
                </c:pt>
                <c:pt idx="70">
                  <c:v>35955</c:v>
                </c:pt>
                <c:pt idx="71">
                  <c:v>35956</c:v>
                </c:pt>
                <c:pt idx="72">
                  <c:v>35957</c:v>
                </c:pt>
                <c:pt idx="73">
                  <c:v>35958</c:v>
                </c:pt>
                <c:pt idx="74">
                  <c:v>35959</c:v>
                </c:pt>
                <c:pt idx="75">
                  <c:v>35960</c:v>
                </c:pt>
                <c:pt idx="76">
                  <c:v>35961</c:v>
                </c:pt>
                <c:pt idx="77">
                  <c:v>35962</c:v>
                </c:pt>
                <c:pt idx="78">
                  <c:v>35963</c:v>
                </c:pt>
                <c:pt idx="79">
                  <c:v>35964</c:v>
                </c:pt>
                <c:pt idx="80">
                  <c:v>35965</c:v>
                </c:pt>
                <c:pt idx="81">
                  <c:v>35966</c:v>
                </c:pt>
                <c:pt idx="82">
                  <c:v>35967</c:v>
                </c:pt>
                <c:pt idx="83">
                  <c:v>35968</c:v>
                </c:pt>
                <c:pt idx="84">
                  <c:v>35969</c:v>
                </c:pt>
                <c:pt idx="85">
                  <c:v>35970</c:v>
                </c:pt>
                <c:pt idx="86">
                  <c:v>35971</c:v>
                </c:pt>
                <c:pt idx="87">
                  <c:v>35972</c:v>
                </c:pt>
                <c:pt idx="88">
                  <c:v>35973</c:v>
                </c:pt>
                <c:pt idx="89">
                  <c:v>35974</c:v>
                </c:pt>
                <c:pt idx="90">
                  <c:v>35975</c:v>
                </c:pt>
                <c:pt idx="91">
                  <c:v>35976</c:v>
                </c:pt>
                <c:pt idx="92">
                  <c:v>35977</c:v>
                </c:pt>
                <c:pt idx="93">
                  <c:v>35978</c:v>
                </c:pt>
                <c:pt idx="94">
                  <c:v>35979</c:v>
                </c:pt>
                <c:pt idx="95">
                  <c:v>35980</c:v>
                </c:pt>
                <c:pt idx="96">
                  <c:v>35981</c:v>
                </c:pt>
                <c:pt idx="97">
                  <c:v>35982</c:v>
                </c:pt>
                <c:pt idx="98">
                  <c:v>35983</c:v>
                </c:pt>
                <c:pt idx="99">
                  <c:v>35984</c:v>
                </c:pt>
                <c:pt idx="100">
                  <c:v>35985</c:v>
                </c:pt>
                <c:pt idx="101">
                  <c:v>35986</c:v>
                </c:pt>
                <c:pt idx="102">
                  <c:v>35987</c:v>
                </c:pt>
                <c:pt idx="103">
                  <c:v>35988</c:v>
                </c:pt>
                <c:pt idx="104">
                  <c:v>35989</c:v>
                </c:pt>
                <c:pt idx="105">
                  <c:v>35990</c:v>
                </c:pt>
                <c:pt idx="106">
                  <c:v>35991</c:v>
                </c:pt>
                <c:pt idx="107">
                  <c:v>35992</c:v>
                </c:pt>
                <c:pt idx="108">
                  <c:v>35993</c:v>
                </c:pt>
                <c:pt idx="109">
                  <c:v>35994</c:v>
                </c:pt>
                <c:pt idx="110">
                  <c:v>35995</c:v>
                </c:pt>
                <c:pt idx="111">
                  <c:v>35996</c:v>
                </c:pt>
                <c:pt idx="112">
                  <c:v>35997</c:v>
                </c:pt>
                <c:pt idx="113">
                  <c:v>35998</c:v>
                </c:pt>
                <c:pt idx="114">
                  <c:v>35999</c:v>
                </c:pt>
                <c:pt idx="115">
                  <c:v>36000</c:v>
                </c:pt>
                <c:pt idx="116">
                  <c:v>36001</c:v>
                </c:pt>
                <c:pt idx="117">
                  <c:v>36002</c:v>
                </c:pt>
                <c:pt idx="118">
                  <c:v>36003</c:v>
                </c:pt>
                <c:pt idx="119">
                  <c:v>36004</c:v>
                </c:pt>
                <c:pt idx="120">
                  <c:v>36005</c:v>
                </c:pt>
                <c:pt idx="121">
                  <c:v>36006</c:v>
                </c:pt>
                <c:pt idx="122">
                  <c:v>36007</c:v>
                </c:pt>
                <c:pt idx="123">
                  <c:v>36008</c:v>
                </c:pt>
                <c:pt idx="124">
                  <c:v>36009</c:v>
                </c:pt>
                <c:pt idx="125">
                  <c:v>36010</c:v>
                </c:pt>
                <c:pt idx="126">
                  <c:v>36011</c:v>
                </c:pt>
                <c:pt idx="127">
                  <c:v>36012</c:v>
                </c:pt>
                <c:pt idx="128">
                  <c:v>36013</c:v>
                </c:pt>
                <c:pt idx="129">
                  <c:v>36014</c:v>
                </c:pt>
                <c:pt idx="130">
                  <c:v>36015</c:v>
                </c:pt>
                <c:pt idx="131">
                  <c:v>36016</c:v>
                </c:pt>
                <c:pt idx="132">
                  <c:v>36017</c:v>
                </c:pt>
                <c:pt idx="133">
                  <c:v>36018</c:v>
                </c:pt>
                <c:pt idx="134">
                  <c:v>36019</c:v>
                </c:pt>
                <c:pt idx="135">
                  <c:v>36020</c:v>
                </c:pt>
                <c:pt idx="136">
                  <c:v>36021</c:v>
                </c:pt>
                <c:pt idx="137">
                  <c:v>36022</c:v>
                </c:pt>
                <c:pt idx="138">
                  <c:v>36023</c:v>
                </c:pt>
                <c:pt idx="139">
                  <c:v>36024</c:v>
                </c:pt>
                <c:pt idx="140">
                  <c:v>36025</c:v>
                </c:pt>
                <c:pt idx="141">
                  <c:v>36026</c:v>
                </c:pt>
                <c:pt idx="142">
                  <c:v>36027</c:v>
                </c:pt>
                <c:pt idx="143">
                  <c:v>36028</c:v>
                </c:pt>
                <c:pt idx="144">
                  <c:v>36029</c:v>
                </c:pt>
                <c:pt idx="145">
                  <c:v>36030</c:v>
                </c:pt>
                <c:pt idx="146">
                  <c:v>36031</c:v>
                </c:pt>
                <c:pt idx="147">
                  <c:v>36032</c:v>
                </c:pt>
                <c:pt idx="148">
                  <c:v>36033</c:v>
                </c:pt>
                <c:pt idx="149">
                  <c:v>36034</c:v>
                </c:pt>
                <c:pt idx="150">
                  <c:v>36035</c:v>
                </c:pt>
                <c:pt idx="151">
                  <c:v>36036</c:v>
                </c:pt>
                <c:pt idx="152">
                  <c:v>36037</c:v>
                </c:pt>
                <c:pt idx="153">
                  <c:v>36038</c:v>
                </c:pt>
                <c:pt idx="154">
                  <c:v>36039</c:v>
                </c:pt>
                <c:pt idx="155">
                  <c:v>36040</c:v>
                </c:pt>
                <c:pt idx="156">
                  <c:v>36041</c:v>
                </c:pt>
                <c:pt idx="157">
                  <c:v>36042</c:v>
                </c:pt>
                <c:pt idx="158">
                  <c:v>36043</c:v>
                </c:pt>
                <c:pt idx="159">
                  <c:v>36044</c:v>
                </c:pt>
                <c:pt idx="160">
                  <c:v>36045</c:v>
                </c:pt>
                <c:pt idx="161">
                  <c:v>36046</c:v>
                </c:pt>
                <c:pt idx="162">
                  <c:v>36047</c:v>
                </c:pt>
                <c:pt idx="163">
                  <c:v>36048</c:v>
                </c:pt>
                <c:pt idx="164">
                  <c:v>36049</c:v>
                </c:pt>
                <c:pt idx="165">
                  <c:v>36050</c:v>
                </c:pt>
                <c:pt idx="166">
                  <c:v>36051</c:v>
                </c:pt>
                <c:pt idx="167">
                  <c:v>36052</c:v>
                </c:pt>
                <c:pt idx="168">
                  <c:v>36053</c:v>
                </c:pt>
                <c:pt idx="169">
                  <c:v>36054</c:v>
                </c:pt>
                <c:pt idx="170">
                  <c:v>36055</c:v>
                </c:pt>
                <c:pt idx="171">
                  <c:v>36056</c:v>
                </c:pt>
                <c:pt idx="172">
                  <c:v>36057</c:v>
                </c:pt>
                <c:pt idx="173">
                  <c:v>36058</c:v>
                </c:pt>
                <c:pt idx="174">
                  <c:v>36059</c:v>
                </c:pt>
                <c:pt idx="175">
                  <c:v>36060</c:v>
                </c:pt>
                <c:pt idx="176">
                  <c:v>36061</c:v>
                </c:pt>
                <c:pt idx="177">
                  <c:v>36062</c:v>
                </c:pt>
                <c:pt idx="178">
                  <c:v>36063</c:v>
                </c:pt>
                <c:pt idx="179">
                  <c:v>36064</c:v>
                </c:pt>
                <c:pt idx="180">
                  <c:v>36065</c:v>
                </c:pt>
                <c:pt idx="181">
                  <c:v>36066</c:v>
                </c:pt>
                <c:pt idx="182">
                  <c:v>36067</c:v>
                </c:pt>
                <c:pt idx="183">
                  <c:v>36068</c:v>
                </c:pt>
                <c:pt idx="184">
                  <c:v>36069</c:v>
                </c:pt>
                <c:pt idx="185">
                  <c:v>36070</c:v>
                </c:pt>
                <c:pt idx="186">
                  <c:v>36071</c:v>
                </c:pt>
                <c:pt idx="187">
                  <c:v>36072</c:v>
                </c:pt>
                <c:pt idx="188">
                  <c:v>36073</c:v>
                </c:pt>
                <c:pt idx="189">
                  <c:v>36074</c:v>
                </c:pt>
                <c:pt idx="190">
                  <c:v>36075</c:v>
                </c:pt>
                <c:pt idx="191">
                  <c:v>36076</c:v>
                </c:pt>
                <c:pt idx="192">
                  <c:v>36077</c:v>
                </c:pt>
                <c:pt idx="193">
                  <c:v>36078</c:v>
                </c:pt>
                <c:pt idx="194">
                  <c:v>36079</c:v>
                </c:pt>
                <c:pt idx="195">
                  <c:v>36080</c:v>
                </c:pt>
                <c:pt idx="196">
                  <c:v>36081</c:v>
                </c:pt>
                <c:pt idx="197">
                  <c:v>36082</c:v>
                </c:pt>
                <c:pt idx="198">
                  <c:v>36083</c:v>
                </c:pt>
                <c:pt idx="199">
                  <c:v>36084</c:v>
                </c:pt>
                <c:pt idx="200">
                  <c:v>36085</c:v>
                </c:pt>
                <c:pt idx="201">
                  <c:v>36086</c:v>
                </c:pt>
                <c:pt idx="202">
                  <c:v>36087</c:v>
                </c:pt>
                <c:pt idx="203">
                  <c:v>36088</c:v>
                </c:pt>
                <c:pt idx="204">
                  <c:v>36089</c:v>
                </c:pt>
                <c:pt idx="205">
                  <c:v>36090</c:v>
                </c:pt>
                <c:pt idx="206">
                  <c:v>36091</c:v>
                </c:pt>
                <c:pt idx="207">
                  <c:v>36092</c:v>
                </c:pt>
                <c:pt idx="208">
                  <c:v>36093</c:v>
                </c:pt>
                <c:pt idx="209">
                  <c:v>36094</c:v>
                </c:pt>
                <c:pt idx="210">
                  <c:v>36095</c:v>
                </c:pt>
                <c:pt idx="211">
                  <c:v>36096</c:v>
                </c:pt>
                <c:pt idx="212">
                  <c:v>36097</c:v>
                </c:pt>
                <c:pt idx="213">
                  <c:v>36098</c:v>
                </c:pt>
                <c:pt idx="214">
                  <c:v>36099</c:v>
                </c:pt>
                <c:pt idx="215">
                  <c:v>36100</c:v>
                </c:pt>
                <c:pt idx="216">
                  <c:v>36101</c:v>
                </c:pt>
                <c:pt idx="217">
                  <c:v>36102</c:v>
                </c:pt>
                <c:pt idx="218">
                  <c:v>36103</c:v>
                </c:pt>
                <c:pt idx="219">
                  <c:v>36104</c:v>
                </c:pt>
                <c:pt idx="220">
                  <c:v>36105</c:v>
                </c:pt>
                <c:pt idx="221">
                  <c:v>36106</c:v>
                </c:pt>
                <c:pt idx="222">
                  <c:v>36107</c:v>
                </c:pt>
                <c:pt idx="223">
                  <c:v>36108</c:v>
                </c:pt>
                <c:pt idx="224">
                  <c:v>36109</c:v>
                </c:pt>
                <c:pt idx="225">
                  <c:v>36110</c:v>
                </c:pt>
                <c:pt idx="226">
                  <c:v>36111</c:v>
                </c:pt>
                <c:pt idx="227">
                  <c:v>36112</c:v>
                </c:pt>
                <c:pt idx="228">
                  <c:v>36113</c:v>
                </c:pt>
                <c:pt idx="229">
                  <c:v>36114</c:v>
                </c:pt>
                <c:pt idx="230">
                  <c:v>36115</c:v>
                </c:pt>
                <c:pt idx="231">
                  <c:v>36116</c:v>
                </c:pt>
                <c:pt idx="232">
                  <c:v>36117</c:v>
                </c:pt>
                <c:pt idx="233">
                  <c:v>36118</c:v>
                </c:pt>
                <c:pt idx="234">
                  <c:v>36119</c:v>
                </c:pt>
                <c:pt idx="235">
                  <c:v>36120</c:v>
                </c:pt>
                <c:pt idx="236">
                  <c:v>36121</c:v>
                </c:pt>
                <c:pt idx="237">
                  <c:v>36122</c:v>
                </c:pt>
                <c:pt idx="238">
                  <c:v>36123</c:v>
                </c:pt>
                <c:pt idx="239">
                  <c:v>36124</c:v>
                </c:pt>
                <c:pt idx="240">
                  <c:v>36125</c:v>
                </c:pt>
                <c:pt idx="241">
                  <c:v>36126</c:v>
                </c:pt>
                <c:pt idx="242">
                  <c:v>36127</c:v>
                </c:pt>
                <c:pt idx="243">
                  <c:v>36128</c:v>
                </c:pt>
                <c:pt idx="244">
                  <c:v>36129</c:v>
                </c:pt>
                <c:pt idx="245">
                  <c:v>36130</c:v>
                </c:pt>
                <c:pt idx="246">
                  <c:v>36131</c:v>
                </c:pt>
                <c:pt idx="247">
                  <c:v>36132</c:v>
                </c:pt>
                <c:pt idx="248">
                  <c:v>36133</c:v>
                </c:pt>
                <c:pt idx="249">
                  <c:v>36134</c:v>
                </c:pt>
                <c:pt idx="250">
                  <c:v>36135</c:v>
                </c:pt>
                <c:pt idx="251">
                  <c:v>36136</c:v>
                </c:pt>
                <c:pt idx="252">
                  <c:v>36137</c:v>
                </c:pt>
                <c:pt idx="253">
                  <c:v>36138</c:v>
                </c:pt>
                <c:pt idx="254">
                  <c:v>36139</c:v>
                </c:pt>
                <c:pt idx="255">
                  <c:v>36140</c:v>
                </c:pt>
                <c:pt idx="256">
                  <c:v>36141</c:v>
                </c:pt>
                <c:pt idx="257">
                  <c:v>36142</c:v>
                </c:pt>
                <c:pt idx="258">
                  <c:v>36143</c:v>
                </c:pt>
                <c:pt idx="259">
                  <c:v>36144</c:v>
                </c:pt>
                <c:pt idx="260">
                  <c:v>36145</c:v>
                </c:pt>
                <c:pt idx="261">
                  <c:v>36146</c:v>
                </c:pt>
                <c:pt idx="262">
                  <c:v>36147</c:v>
                </c:pt>
                <c:pt idx="263">
                  <c:v>36148</c:v>
                </c:pt>
                <c:pt idx="264">
                  <c:v>36149</c:v>
                </c:pt>
                <c:pt idx="265">
                  <c:v>36150</c:v>
                </c:pt>
                <c:pt idx="266">
                  <c:v>36151</c:v>
                </c:pt>
                <c:pt idx="267">
                  <c:v>36152</c:v>
                </c:pt>
                <c:pt idx="268">
                  <c:v>36153</c:v>
                </c:pt>
                <c:pt idx="269">
                  <c:v>36154</c:v>
                </c:pt>
                <c:pt idx="270">
                  <c:v>36155</c:v>
                </c:pt>
                <c:pt idx="271">
                  <c:v>36156</c:v>
                </c:pt>
                <c:pt idx="272">
                  <c:v>36157</c:v>
                </c:pt>
                <c:pt idx="273">
                  <c:v>36158</c:v>
                </c:pt>
                <c:pt idx="274">
                  <c:v>36159</c:v>
                </c:pt>
                <c:pt idx="275">
                  <c:v>36160</c:v>
                </c:pt>
                <c:pt idx="276">
                  <c:v>36161</c:v>
                </c:pt>
                <c:pt idx="277">
                  <c:v>36162</c:v>
                </c:pt>
                <c:pt idx="278">
                  <c:v>36163</c:v>
                </c:pt>
                <c:pt idx="279">
                  <c:v>36164</c:v>
                </c:pt>
                <c:pt idx="280">
                  <c:v>36165</c:v>
                </c:pt>
                <c:pt idx="281">
                  <c:v>36166</c:v>
                </c:pt>
                <c:pt idx="282">
                  <c:v>36167</c:v>
                </c:pt>
                <c:pt idx="283">
                  <c:v>36168</c:v>
                </c:pt>
                <c:pt idx="284">
                  <c:v>36169</c:v>
                </c:pt>
                <c:pt idx="285">
                  <c:v>36170</c:v>
                </c:pt>
                <c:pt idx="286">
                  <c:v>36171</c:v>
                </c:pt>
                <c:pt idx="287">
                  <c:v>36172</c:v>
                </c:pt>
                <c:pt idx="288">
                  <c:v>36173</c:v>
                </c:pt>
                <c:pt idx="289">
                  <c:v>36174</c:v>
                </c:pt>
                <c:pt idx="290">
                  <c:v>36175</c:v>
                </c:pt>
                <c:pt idx="291">
                  <c:v>36176</c:v>
                </c:pt>
                <c:pt idx="292">
                  <c:v>36177</c:v>
                </c:pt>
                <c:pt idx="293">
                  <c:v>36178</c:v>
                </c:pt>
                <c:pt idx="294">
                  <c:v>36179</c:v>
                </c:pt>
                <c:pt idx="295">
                  <c:v>36180</c:v>
                </c:pt>
                <c:pt idx="296">
                  <c:v>36181</c:v>
                </c:pt>
                <c:pt idx="297">
                  <c:v>36182</c:v>
                </c:pt>
                <c:pt idx="298">
                  <c:v>36183</c:v>
                </c:pt>
                <c:pt idx="299">
                  <c:v>36184</c:v>
                </c:pt>
                <c:pt idx="300">
                  <c:v>36185</c:v>
                </c:pt>
                <c:pt idx="301">
                  <c:v>36186</c:v>
                </c:pt>
                <c:pt idx="302">
                  <c:v>36187</c:v>
                </c:pt>
                <c:pt idx="303">
                  <c:v>36188</c:v>
                </c:pt>
                <c:pt idx="304">
                  <c:v>36189</c:v>
                </c:pt>
                <c:pt idx="305">
                  <c:v>36190</c:v>
                </c:pt>
                <c:pt idx="306">
                  <c:v>36191</c:v>
                </c:pt>
                <c:pt idx="307">
                  <c:v>36192</c:v>
                </c:pt>
                <c:pt idx="308">
                  <c:v>36193</c:v>
                </c:pt>
                <c:pt idx="309">
                  <c:v>36194</c:v>
                </c:pt>
                <c:pt idx="310">
                  <c:v>36195</c:v>
                </c:pt>
                <c:pt idx="311">
                  <c:v>36196</c:v>
                </c:pt>
                <c:pt idx="312">
                  <c:v>36197</c:v>
                </c:pt>
                <c:pt idx="313">
                  <c:v>36198</c:v>
                </c:pt>
                <c:pt idx="314">
                  <c:v>36199</c:v>
                </c:pt>
                <c:pt idx="315">
                  <c:v>36200</c:v>
                </c:pt>
                <c:pt idx="316">
                  <c:v>36201</c:v>
                </c:pt>
                <c:pt idx="317">
                  <c:v>36202</c:v>
                </c:pt>
                <c:pt idx="318">
                  <c:v>36203</c:v>
                </c:pt>
                <c:pt idx="319">
                  <c:v>36204</c:v>
                </c:pt>
                <c:pt idx="320">
                  <c:v>36205</c:v>
                </c:pt>
                <c:pt idx="321">
                  <c:v>36206</c:v>
                </c:pt>
                <c:pt idx="322">
                  <c:v>36207</c:v>
                </c:pt>
                <c:pt idx="323">
                  <c:v>36208</c:v>
                </c:pt>
                <c:pt idx="324">
                  <c:v>36209</c:v>
                </c:pt>
                <c:pt idx="325">
                  <c:v>36210</c:v>
                </c:pt>
                <c:pt idx="326">
                  <c:v>36211</c:v>
                </c:pt>
                <c:pt idx="327">
                  <c:v>36212</c:v>
                </c:pt>
                <c:pt idx="328">
                  <c:v>36213</c:v>
                </c:pt>
                <c:pt idx="329">
                  <c:v>36214</c:v>
                </c:pt>
                <c:pt idx="330">
                  <c:v>36215</c:v>
                </c:pt>
                <c:pt idx="331">
                  <c:v>36216</c:v>
                </c:pt>
                <c:pt idx="332">
                  <c:v>36217</c:v>
                </c:pt>
                <c:pt idx="333">
                  <c:v>36218</c:v>
                </c:pt>
                <c:pt idx="334">
                  <c:v>36219</c:v>
                </c:pt>
                <c:pt idx="335">
                  <c:v>36220</c:v>
                </c:pt>
                <c:pt idx="336">
                  <c:v>36221</c:v>
                </c:pt>
                <c:pt idx="337">
                  <c:v>36222</c:v>
                </c:pt>
                <c:pt idx="338">
                  <c:v>36223</c:v>
                </c:pt>
                <c:pt idx="339">
                  <c:v>36224</c:v>
                </c:pt>
                <c:pt idx="340">
                  <c:v>36225</c:v>
                </c:pt>
                <c:pt idx="341">
                  <c:v>36226</c:v>
                </c:pt>
                <c:pt idx="342">
                  <c:v>36227</c:v>
                </c:pt>
                <c:pt idx="343">
                  <c:v>36228</c:v>
                </c:pt>
                <c:pt idx="344">
                  <c:v>36229</c:v>
                </c:pt>
                <c:pt idx="345">
                  <c:v>36230</c:v>
                </c:pt>
                <c:pt idx="346">
                  <c:v>36231</c:v>
                </c:pt>
                <c:pt idx="347">
                  <c:v>36232</c:v>
                </c:pt>
                <c:pt idx="348">
                  <c:v>36233</c:v>
                </c:pt>
                <c:pt idx="349">
                  <c:v>36234</c:v>
                </c:pt>
                <c:pt idx="350">
                  <c:v>36235</c:v>
                </c:pt>
                <c:pt idx="351">
                  <c:v>36236</c:v>
                </c:pt>
                <c:pt idx="352">
                  <c:v>36237</c:v>
                </c:pt>
                <c:pt idx="353">
                  <c:v>36238</c:v>
                </c:pt>
                <c:pt idx="354">
                  <c:v>36239</c:v>
                </c:pt>
                <c:pt idx="355">
                  <c:v>36240</c:v>
                </c:pt>
                <c:pt idx="356">
                  <c:v>36241</c:v>
                </c:pt>
                <c:pt idx="357">
                  <c:v>36242</c:v>
                </c:pt>
                <c:pt idx="358">
                  <c:v>36243</c:v>
                </c:pt>
                <c:pt idx="359">
                  <c:v>36244</c:v>
                </c:pt>
                <c:pt idx="360">
                  <c:v>36245</c:v>
                </c:pt>
                <c:pt idx="361">
                  <c:v>36246</c:v>
                </c:pt>
                <c:pt idx="362">
                  <c:v>36247</c:v>
                </c:pt>
                <c:pt idx="363">
                  <c:v>36248</c:v>
                </c:pt>
                <c:pt idx="364">
                  <c:v>36249</c:v>
                </c:pt>
                <c:pt idx="365">
                  <c:v>36250</c:v>
                </c:pt>
                <c:pt idx="366">
                  <c:v>36251</c:v>
                </c:pt>
                <c:pt idx="367">
                  <c:v>36252</c:v>
                </c:pt>
                <c:pt idx="368">
                  <c:v>36253</c:v>
                </c:pt>
                <c:pt idx="369">
                  <c:v>36254</c:v>
                </c:pt>
                <c:pt idx="370">
                  <c:v>36255</c:v>
                </c:pt>
                <c:pt idx="371">
                  <c:v>36256</c:v>
                </c:pt>
                <c:pt idx="372">
                  <c:v>36257</c:v>
                </c:pt>
                <c:pt idx="373">
                  <c:v>36258</c:v>
                </c:pt>
                <c:pt idx="374">
                  <c:v>36259</c:v>
                </c:pt>
                <c:pt idx="375">
                  <c:v>36260</c:v>
                </c:pt>
                <c:pt idx="376">
                  <c:v>36261</c:v>
                </c:pt>
                <c:pt idx="377">
                  <c:v>36262</c:v>
                </c:pt>
                <c:pt idx="378">
                  <c:v>36263</c:v>
                </c:pt>
                <c:pt idx="379">
                  <c:v>36264</c:v>
                </c:pt>
                <c:pt idx="380">
                  <c:v>36265</c:v>
                </c:pt>
                <c:pt idx="381">
                  <c:v>36266</c:v>
                </c:pt>
                <c:pt idx="382">
                  <c:v>36267</c:v>
                </c:pt>
                <c:pt idx="383">
                  <c:v>36268</c:v>
                </c:pt>
                <c:pt idx="384">
                  <c:v>36269</c:v>
                </c:pt>
                <c:pt idx="385">
                  <c:v>36270</c:v>
                </c:pt>
                <c:pt idx="386">
                  <c:v>36271</c:v>
                </c:pt>
                <c:pt idx="387">
                  <c:v>36272</c:v>
                </c:pt>
                <c:pt idx="388">
                  <c:v>36273</c:v>
                </c:pt>
                <c:pt idx="389">
                  <c:v>36274</c:v>
                </c:pt>
                <c:pt idx="390">
                  <c:v>36275</c:v>
                </c:pt>
                <c:pt idx="391">
                  <c:v>36276</c:v>
                </c:pt>
                <c:pt idx="392">
                  <c:v>36277</c:v>
                </c:pt>
                <c:pt idx="393">
                  <c:v>36278</c:v>
                </c:pt>
                <c:pt idx="394">
                  <c:v>36279</c:v>
                </c:pt>
                <c:pt idx="395">
                  <c:v>36280</c:v>
                </c:pt>
                <c:pt idx="396">
                  <c:v>36281</c:v>
                </c:pt>
                <c:pt idx="397">
                  <c:v>36282</c:v>
                </c:pt>
                <c:pt idx="398">
                  <c:v>36283</c:v>
                </c:pt>
                <c:pt idx="399">
                  <c:v>36284</c:v>
                </c:pt>
                <c:pt idx="400">
                  <c:v>36285</c:v>
                </c:pt>
                <c:pt idx="401">
                  <c:v>36286</c:v>
                </c:pt>
                <c:pt idx="402">
                  <c:v>36287</c:v>
                </c:pt>
                <c:pt idx="403">
                  <c:v>36288</c:v>
                </c:pt>
                <c:pt idx="404">
                  <c:v>36289</c:v>
                </c:pt>
                <c:pt idx="405">
                  <c:v>36290</c:v>
                </c:pt>
                <c:pt idx="406">
                  <c:v>36291</c:v>
                </c:pt>
                <c:pt idx="407">
                  <c:v>36292</c:v>
                </c:pt>
                <c:pt idx="408">
                  <c:v>36293</c:v>
                </c:pt>
                <c:pt idx="409">
                  <c:v>36294</c:v>
                </c:pt>
                <c:pt idx="410">
                  <c:v>36295</c:v>
                </c:pt>
                <c:pt idx="411">
                  <c:v>36296</c:v>
                </c:pt>
                <c:pt idx="412">
                  <c:v>36297</c:v>
                </c:pt>
                <c:pt idx="413">
                  <c:v>36298</c:v>
                </c:pt>
                <c:pt idx="414">
                  <c:v>36299</c:v>
                </c:pt>
                <c:pt idx="415">
                  <c:v>36300</c:v>
                </c:pt>
                <c:pt idx="416">
                  <c:v>36301</c:v>
                </c:pt>
                <c:pt idx="417">
                  <c:v>36302</c:v>
                </c:pt>
                <c:pt idx="418">
                  <c:v>36303</c:v>
                </c:pt>
                <c:pt idx="419">
                  <c:v>36304</c:v>
                </c:pt>
                <c:pt idx="420">
                  <c:v>36305</c:v>
                </c:pt>
                <c:pt idx="421">
                  <c:v>36306</c:v>
                </c:pt>
                <c:pt idx="422">
                  <c:v>36307</c:v>
                </c:pt>
                <c:pt idx="423">
                  <c:v>36308</c:v>
                </c:pt>
                <c:pt idx="424">
                  <c:v>36309</c:v>
                </c:pt>
                <c:pt idx="425">
                  <c:v>36310</c:v>
                </c:pt>
                <c:pt idx="426">
                  <c:v>36311</c:v>
                </c:pt>
                <c:pt idx="427">
                  <c:v>36312</c:v>
                </c:pt>
                <c:pt idx="428">
                  <c:v>36313</c:v>
                </c:pt>
                <c:pt idx="429">
                  <c:v>36314</c:v>
                </c:pt>
                <c:pt idx="430">
                  <c:v>36315</c:v>
                </c:pt>
                <c:pt idx="431">
                  <c:v>36316</c:v>
                </c:pt>
                <c:pt idx="432">
                  <c:v>36317</c:v>
                </c:pt>
                <c:pt idx="433">
                  <c:v>36318</c:v>
                </c:pt>
                <c:pt idx="434">
                  <c:v>36319</c:v>
                </c:pt>
                <c:pt idx="435">
                  <c:v>36320</c:v>
                </c:pt>
                <c:pt idx="436">
                  <c:v>36321</c:v>
                </c:pt>
                <c:pt idx="437">
                  <c:v>36322</c:v>
                </c:pt>
                <c:pt idx="438">
                  <c:v>36323</c:v>
                </c:pt>
                <c:pt idx="439">
                  <c:v>36324</c:v>
                </c:pt>
                <c:pt idx="440">
                  <c:v>36325</c:v>
                </c:pt>
                <c:pt idx="441">
                  <c:v>36326</c:v>
                </c:pt>
                <c:pt idx="442">
                  <c:v>36327</c:v>
                </c:pt>
                <c:pt idx="443">
                  <c:v>36328</c:v>
                </c:pt>
                <c:pt idx="444">
                  <c:v>36329</c:v>
                </c:pt>
                <c:pt idx="445">
                  <c:v>36330</c:v>
                </c:pt>
                <c:pt idx="446">
                  <c:v>36331</c:v>
                </c:pt>
                <c:pt idx="447">
                  <c:v>36332</c:v>
                </c:pt>
                <c:pt idx="448">
                  <c:v>36333</c:v>
                </c:pt>
                <c:pt idx="449">
                  <c:v>36334</c:v>
                </c:pt>
                <c:pt idx="450">
                  <c:v>36335</c:v>
                </c:pt>
                <c:pt idx="451">
                  <c:v>36336</c:v>
                </c:pt>
                <c:pt idx="452">
                  <c:v>36337</c:v>
                </c:pt>
                <c:pt idx="453">
                  <c:v>36338</c:v>
                </c:pt>
                <c:pt idx="454">
                  <c:v>36339</c:v>
                </c:pt>
                <c:pt idx="455">
                  <c:v>36340</c:v>
                </c:pt>
                <c:pt idx="456">
                  <c:v>36341</c:v>
                </c:pt>
                <c:pt idx="457">
                  <c:v>36342</c:v>
                </c:pt>
                <c:pt idx="458">
                  <c:v>36343</c:v>
                </c:pt>
                <c:pt idx="459">
                  <c:v>36344</c:v>
                </c:pt>
                <c:pt idx="460">
                  <c:v>36345</c:v>
                </c:pt>
                <c:pt idx="461">
                  <c:v>36346</c:v>
                </c:pt>
                <c:pt idx="462">
                  <c:v>36347</c:v>
                </c:pt>
                <c:pt idx="463">
                  <c:v>36348</c:v>
                </c:pt>
                <c:pt idx="464">
                  <c:v>36349</c:v>
                </c:pt>
                <c:pt idx="465">
                  <c:v>36350</c:v>
                </c:pt>
                <c:pt idx="466">
                  <c:v>36351</c:v>
                </c:pt>
                <c:pt idx="467">
                  <c:v>36352</c:v>
                </c:pt>
                <c:pt idx="468">
                  <c:v>36353</c:v>
                </c:pt>
                <c:pt idx="469">
                  <c:v>36354</c:v>
                </c:pt>
                <c:pt idx="470">
                  <c:v>36355</c:v>
                </c:pt>
                <c:pt idx="471">
                  <c:v>36356</c:v>
                </c:pt>
                <c:pt idx="472">
                  <c:v>36357</c:v>
                </c:pt>
                <c:pt idx="473">
                  <c:v>36358</c:v>
                </c:pt>
                <c:pt idx="474">
                  <c:v>36359</c:v>
                </c:pt>
                <c:pt idx="475">
                  <c:v>36360</c:v>
                </c:pt>
                <c:pt idx="476">
                  <c:v>36361</c:v>
                </c:pt>
                <c:pt idx="477">
                  <c:v>36362</c:v>
                </c:pt>
                <c:pt idx="478">
                  <c:v>36363</c:v>
                </c:pt>
                <c:pt idx="479">
                  <c:v>36364</c:v>
                </c:pt>
                <c:pt idx="480">
                  <c:v>36365</c:v>
                </c:pt>
                <c:pt idx="481">
                  <c:v>36366</c:v>
                </c:pt>
                <c:pt idx="482">
                  <c:v>36367</c:v>
                </c:pt>
                <c:pt idx="483">
                  <c:v>36368</c:v>
                </c:pt>
                <c:pt idx="484">
                  <c:v>36369</c:v>
                </c:pt>
                <c:pt idx="485">
                  <c:v>36370</c:v>
                </c:pt>
                <c:pt idx="486">
                  <c:v>36371</c:v>
                </c:pt>
                <c:pt idx="487">
                  <c:v>36372</c:v>
                </c:pt>
                <c:pt idx="488">
                  <c:v>36373</c:v>
                </c:pt>
                <c:pt idx="489">
                  <c:v>36374</c:v>
                </c:pt>
                <c:pt idx="490">
                  <c:v>36375</c:v>
                </c:pt>
                <c:pt idx="491">
                  <c:v>36376</c:v>
                </c:pt>
                <c:pt idx="492">
                  <c:v>36377</c:v>
                </c:pt>
                <c:pt idx="493">
                  <c:v>36378</c:v>
                </c:pt>
                <c:pt idx="494">
                  <c:v>36379</c:v>
                </c:pt>
                <c:pt idx="495">
                  <c:v>36380</c:v>
                </c:pt>
                <c:pt idx="496">
                  <c:v>36381</c:v>
                </c:pt>
                <c:pt idx="497">
                  <c:v>36382</c:v>
                </c:pt>
                <c:pt idx="498">
                  <c:v>36383</c:v>
                </c:pt>
                <c:pt idx="499">
                  <c:v>36384</c:v>
                </c:pt>
                <c:pt idx="500">
                  <c:v>36385</c:v>
                </c:pt>
                <c:pt idx="501">
                  <c:v>36386</c:v>
                </c:pt>
                <c:pt idx="502">
                  <c:v>36387</c:v>
                </c:pt>
                <c:pt idx="503">
                  <c:v>36388</c:v>
                </c:pt>
                <c:pt idx="504">
                  <c:v>36389</c:v>
                </c:pt>
                <c:pt idx="505">
                  <c:v>36390</c:v>
                </c:pt>
                <c:pt idx="506">
                  <c:v>36391</c:v>
                </c:pt>
                <c:pt idx="507">
                  <c:v>36392</c:v>
                </c:pt>
                <c:pt idx="508">
                  <c:v>36393</c:v>
                </c:pt>
                <c:pt idx="509">
                  <c:v>36394</c:v>
                </c:pt>
                <c:pt idx="510">
                  <c:v>36395</c:v>
                </c:pt>
                <c:pt idx="511">
                  <c:v>36396</c:v>
                </c:pt>
                <c:pt idx="512">
                  <c:v>36397</c:v>
                </c:pt>
                <c:pt idx="513">
                  <c:v>36398</c:v>
                </c:pt>
                <c:pt idx="514">
                  <c:v>36399</c:v>
                </c:pt>
                <c:pt idx="515">
                  <c:v>36400</c:v>
                </c:pt>
                <c:pt idx="516">
                  <c:v>36401</c:v>
                </c:pt>
                <c:pt idx="517">
                  <c:v>36402</c:v>
                </c:pt>
                <c:pt idx="518">
                  <c:v>36403</c:v>
                </c:pt>
                <c:pt idx="519">
                  <c:v>36404</c:v>
                </c:pt>
                <c:pt idx="520">
                  <c:v>36405</c:v>
                </c:pt>
                <c:pt idx="521">
                  <c:v>36406</c:v>
                </c:pt>
                <c:pt idx="522">
                  <c:v>36407</c:v>
                </c:pt>
                <c:pt idx="523">
                  <c:v>36408</c:v>
                </c:pt>
                <c:pt idx="524">
                  <c:v>36409</c:v>
                </c:pt>
                <c:pt idx="525">
                  <c:v>36410</c:v>
                </c:pt>
                <c:pt idx="526">
                  <c:v>36411</c:v>
                </c:pt>
                <c:pt idx="527">
                  <c:v>36412</c:v>
                </c:pt>
                <c:pt idx="528">
                  <c:v>36413</c:v>
                </c:pt>
                <c:pt idx="529">
                  <c:v>36414</c:v>
                </c:pt>
                <c:pt idx="530">
                  <c:v>36415</c:v>
                </c:pt>
                <c:pt idx="531">
                  <c:v>36416</c:v>
                </c:pt>
                <c:pt idx="532">
                  <c:v>36417</c:v>
                </c:pt>
                <c:pt idx="533">
                  <c:v>36418</c:v>
                </c:pt>
                <c:pt idx="534">
                  <c:v>36419</c:v>
                </c:pt>
                <c:pt idx="535">
                  <c:v>36420</c:v>
                </c:pt>
                <c:pt idx="536">
                  <c:v>36421</c:v>
                </c:pt>
                <c:pt idx="537">
                  <c:v>36422</c:v>
                </c:pt>
                <c:pt idx="538">
                  <c:v>36423</c:v>
                </c:pt>
                <c:pt idx="539">
                  <c:v>36424</c:v>
                </c:pt>
                <c:pt idx="540">
                  <c:v>36425</c:v>
                </c:pt>
                <c:pt idx="541">
                  <c:v>36426</c:v>
                </c:pt>
                <c:pt idx="542">
                  <c:v>36427</c:v>
                </c:pt>
                <c:pt idx="543">
                  <c:v>36428</c:v>
                </c:pt>
                <c:pt idx="544">
                  <c:v>36429</c:v>
                </c:pt>
                <c:pt idx="545">
                  <c:v>36430</c:v>
                </c:pt>
                <c:pt idx="546">
                  <c:v>36431</c:v>
                </c:pt>
                <c:pt idx="547">
                  <c:v>36432</c:v>
                </c:pt>
                <c:pt idx="548">
                  <c:v>36433</c:v>
                </c:pt>
                <c:pt idx="549">
                  <c:v>36434</c:v>
                </c:pt>
                <c:pt idx="550">
                  <c:v>36435</c:v>
                </c:pt>
                <c:pt idx="551">
                  <c:v>36436</c:v>
                </c:pt>
                <c:pt idx="552">
                  <c:v>36437</c:v>
                </c:pt>
                <c:pt idx="553">
                  <c:v>36438</c:v>
                </c:pt>
                <c:pt idx="554">
                  <c:v>36439</c:v>
                </c:pt>
                <c:pt idx="555">
                  <c:v>36440</c:v>
                </c:pt>
                <c:pt idx="556">
                  <c:v>36441</c:v>
                </c:pt>
                <c:pt idx="557">
                  <c:v>36442</c:v>
                </c:pt>
                <c:pt idx="558">
                  <c:v>36443</c:v>
                </c:pt>
                <c:pt idx="559">
                  <c:v>36444</c:v>
                </c:pt>
                <c:pt idx="560">
                  <c:v>36445</c:v>
                </c:pt>
                <c:pt idx="561">
                  <c:v>36446</c:v>
                </c:pt>
                <c:pt idx="562">
                  <c:v>36447</c:v>
                </c:pt>
                <c:pt idx="563">
                  <c:v>36448</c:v>
                </c:pt>
                <c:pt idx="564">
                  <c:v>36449</c:v>
                </c:pt>
                <c:pt idx="565">
                  <c:v>36450</c:v>
                </c:pt>
                <c:pt idx="566">
                  <c:v>36451</c:v>
                </c:pt>
                <c:pt idx="567">
                  <c:v>36452</c:v>
                </c:pt>
                <c:pt idx="568">
                  <c:v>36453</c:v>
                </c:pt>
                <c:pt idx="569">
                  <c:v>36454</c:v>
                </c:pt>
                <c:pt idx="570">
                  <c:v>36455</c:v>
                </c:pt>
                <c:pt idx="571">
                  <c:v>36456</c:v>
                </c:pt>
                <c:pt idx="572">
                  <c:v>36457</c:v>
                </c:pt>
                <c:pt idx="573">
                  <c:v>36458</c:v>
                </c:pt>
                <c:pt idx="574">
                  <c:v>36459</c:v>
                </c:pt>
                <c:pt idx="575">
                  <c:v>36460</c:v>
                </c:pt>
                <c:pt idx="576">
                  <c:v>36461</c:v>
                </c:pt>
                <c:pt idx="577">
                  <c:v>36462</c:v>
                </c:pt>
                <c:pt idx="578">
                  <c:v>36463</c:v>
                </c:pt>
                <c:pt idx="579">
                  <c:v>36464</c:v>
                </c:pt>
                <c:pt idx="580">
                  <c:v>36465</c:v>
                </c:pt>
                <c:pt idx="581">
                  <c:v>36466</c:v>
                </c:pt>
                <c:pt idx="582">
                  <c:v>36467</c:v>
                </c:pt>
                <c:pt idx="583">
                  <c:v>36468</c:v>
                </c:pt>
                <c:pt idx="584">
                  <c:v>36469</c:v>
                </c:pt>
                <c:pt idx="585">
                  <c:v>36470</c:v>
                </c:pt>
                <c:pt idx="586">
                  <c:v>36471</c:v>
                </c:pt>
                <c:pt idx="587">
                  <c:v>36472</c:v>
                </c:pt>
                <c:pt idx="588">
                  <c:v>36473</c:v>
                </c:pt>
                <c:pt idx="589">
                  <c:v>36474</c:v>
                </c:pt>
                <c:pt idx="590">
                  <c:v>36475</c:v>
                </c:pt>
                <c:pt idx="591">
                  <c:v>36476</c:v>
                </c:pt>
                <c:pt idx="592">
                  <c:v>36477</c:v>
                </c:pt>
                <c:pt idx="593">
                  <c:v>36478</c:v>
                </c:pt>
                <c:pt idx="594">
                  <c:v>36479</c:v>
                </c:pt>
                <c:pt idx="595">
                  <c:v>36480</c:v>
                </c:pt>
                <c:pt idx="596">
                  <c:v>36481</c:v>
                </c:pt>
                <c:pt idx="597">
                  <c:v>36482</c:v>
                </c:pt>
                <c:pt idx="598">
                  <c:v>36483</c:v>
                </c:pt>
                <c:pt idx="599">
                  <c:v>36484</c:v>
                </c:pt>
                <c:pt idx="600">
                  <c:v>36485</c:v>
                </c:pt>
                <c:pt idx="601">
                  <c:v>36486</c:v>
                </c:pt>
                <c:pt idx="602">
                  <c:v>36487</c:v>
                </c:pt>
                <c:pt idx="603">
                  <c:v>36488</c:v>
                </c:pt>
                <c:pt idx="604">
                  <c:v>36489</c:v>
                </c:pt>
                <c:pt idx="605">
                  <c:v>36490</c:v>
                </c:pt>
                <c:pt idx="606">
                  <c:v>36491</c:v>
                </c:pt>
                <c:pt idx="607">
                  <c:v>36492</c:v>
                </c:pt>
                <c:pt idx="608">
                  <c:v>36493</c:v>
                </c:pt>
                <c:pt idx="609">
                  <c:v>36494</c:v>
                </c:pt>
                <c:pt idx="610">
                  <c:v>36495</c:v>
                </c:pt>
                <c:pt idx="611">
                  <c:v>36496</c:v>
                </c:pt>
                <c:pt idx="612">
                  <c:v>36497</c:v>
                </c:pt>
                <c:pt idx="613">
                  <c:v>36498</c:v>
                </c:pt>
                <c:pt idx="614">
                  <c:v>36499</c:v>
                </c:pt>
                <c:pt idx="615">
                  <c:v>36500</c:v>
                </c:pt>
                <c:pt idx="616">
                  <c:v>36501</c:v>
                </c:pt>
                <c:pt idx="617">
                  <c:v>36502</c:v>
                </c:pt>
                <c:pt idx="618">
                  <c:v>36503</c:v>
                </c:pt>
                <c:pt idx="619">
                  <c:v>36504</c:v>
                </c:pt>
                <c:pt idx="620">
                  <c:v>36505</c:v>
                </c:pt>
                <c:pt idx="621">
                  <c:v>36506</c:v>
                </c:pt>
                <c:pt idx="622">
                  <c:v>36507</c:v>
                </c:pt>
                <c:pt idx="623">
                  <c:v>36508</c:v>
                </c:pt>
                <c:pt idx="624">
                  <c:v>36509</c:v>
                </c:pt>
                <c:pt idx="625">
                  <c:v>36510</c:v>
                </c:pt>
                <c:pt idx="626">
                  <c:v>36511</c:v>
                </c:pt>
                <c:pt idx="627">
                  <c:v>36512</c:v>
                </c:pt>
                <c:pt idx="628">
                  <c:v>36513</c:v>
                </c:pt>
                <c:pt idx="629">
                  <c:v>36514</c:v>
                </c:pt>
                <c:pt idx="630">
                  <c:v>36515</c:v>
                </c:pt>
                <c:pt idx="631">
                  <c:v>36516</c:v>
                </c:pt>
                <c:pt idx="632">
                  <c:v>36517</c:v>
                </c:pt>
                <c:pt idx="633">
                  <c:v>36518</c:v>
                </c:pt>
                <c:pt idx="634">
                  <c:v>36519</c:v>
                </c:pt>
                <c:pt idx="635">
                  <c:v>36520</c:v>
                </c:pt>
                <c:pt idx="636">
                  <c:v>36521</c:v>
                </c:pt>
                <c:pt idx="637">
                  <c:v>36522</c:v>
                </c:pt>
                <c:pt idx="638">
                  <c:v>36523</c:v>
                </c:pt>
                <c:pt idx="639">
                  <c:v>36524</c:v>
                </c:pt>
                <c:pt idx="640">
                  <c:v>36525</c:v>
                </c:pt>
                <c:pt idx="641">
                  <c:v>36526</c:v>
                </c:pt>
                <c:pt idx="642">
                  <c:v>36527</c:v>
                </c:pt>
                <c:pt idx="643">
                  <c:v>36528</c:v>
                </c:pt>
                <c:pt idx="644">
                  <c:v>36529</c:v>
                </c:pt>
                <c:pt idx="645">
                  <c:v>36530</c:v>
                </c:pt>
                <c:pt idx="646">
                  <c:v>36531</c:v>
                </c:pt>
                <c:pt idx="647">
                  <c:v>36532</c:v>
                </c:pt>
                <c:pt idx="648">
                  <c:v>36533</c:v>
                </c:pt>
                <c:pt idx="649">
                  <c:v>36534</c:v>
                </c:pt>
                <c:pt idx="650">
                  <c:v>36535</c:v>
                </c:pt>
                <c:pt idx="651">
                  <c:v>36536</c:v>
                </c:pt>
                <c:pt idx="652">
                  <c:v>36537</c:v>
                </c:pt>
                <c:pt idx="653">
                  <c:v>36538</c:v>
                </c:pt>
                <c:pt idx="654">
                  <c:v>36539</c:v>
                </c:pt>
                <c:pt idx="655">
                  <c:v>36540</c:v>
                </c:pt>
                <c:pt idx="656">
                  <c:v>36541</c:v>
                </c:pt>
                <c:pt idx="657">
                  <c:v>36542</c:v>
                </c:pt>
                <c:pt idx="658">
                  <c:v>36543</c:v>
                </c:pt>
                <c:pt idx="659">
                  <c:v>36544</c:v>
                </c:pt>
                <c:pt idx="660">
                  <c:v>36545</c:v>
                </c:pt>
                <c:pt idx="661">
                  <c:v>36546</c:v>
                </c:pt>
                <c:pt idx="662">
                  <c:v>36547</c:v>
                </c:pt>
                <c:pt idx="663">
                  <c:v>36548</c:v>
                </c:pt>
                <c:pt idx="664">
                  <c:v>36549</c:v>
                </c:pt>
                <c:pt idx="665">
                  <c:v>36550</c:v>
                </c:pt>
                <c:pt idx="666">
                  <c:v>36551</c:v>
                </c:pt>
                <c:pt idx="667">
                  <c:v>36552</c:v>
                </c:pt>
                <c:pt idx="668">
                  <c:v>36553</c:v>
                </c:pt>
                <c:pt idx="669">
                  <c:v>36554</c:v>
                </c:pt>
                <c:pt idx="670">
                  <c:v>36555</c:v>
                </c:pt>
                <c:pt idx="671">
                  <c:v>36556</c:v>
                </c:pt>
                <c:pt idx="672">
                  <c:v>36557</c:v>
                </c:pt>
                <c:pt idx="673">
                  <c:v>36558</c:v>
                </c:pt>
                <c:pt idx="674">
                  <c:v>36559</c:v>
                </c:pt>
                <c:pt idx="675">
                  <c:v>36560</c:v>
                </c:pt>
                <c:pt idx="676">
                  <c:v>36561</c:v>
                </c:pt>
                <c:pt idx="677">
                  <c:v>36562</c:v>
                </c:pt>
                <c:pt idx="678">
                  <c:v>36563</c:v>
                </c:pt>
                <c:pt idx="679">
                  <c:v>36564</c:v>
                </c:pt>
                <c:pt idx="680">
                  <c:v>36565</c:v>
                </c:pt>
                <c:pt idx="681">
                  <c:v>36566</c:v>
                </c:pt>
                <c:pt idx="682">
                  <c:v>36567</c:v>
                </c:pt>
                <c:pt idx="683">
                  <c:v>36568</c:v>
                </c:pt>
                <c:pt idx="684">
                  <c:v>36569</c:v>
                </c:pt>
                <c:pt idx="685">
                  <c:v>36570</c:v>
                </c:pt>
                <c:pt idx="686">
                  <c:v>36571</c:v>
                </c:pt>
                <c:pt idx="687">
                  <c:v>36572</c:v>
                </c:pt>
                <c:pt idx="688">
                  <c:v>36573</c:v>
                </c:pt>
                <c:pt idx="689">
                  <c:v>36574</c:v>
                </c:pt>
                <c:pt idx="690">
                  <c:v>36575</c:v>
                </c:pt>
                <c:pt idx="691">
                  <c:v>36576</c:v>
                </c:pt>
                <c:pt idx="692">
                  <c:v>36577</c:v>
                </c:pt>
                <c:pt idx="693">
                  <c:v>36578</c:v>
                </c:pt>
                <c:pt idx="694">
                  <c:v>36579</c:v>
                </c:pt>
                <c:pt idx="695">
                  <c:v>36580</c:v>
                </c:pt>
                <c:pt idx="696">
                  <c:v>36581</c:v>
                </c:pt>
                <c:pt idx="697">
                  <c:v>36582</c:v>
                </c:pt>
                <c:pt idx="698">
                  <c:v>36583</c:v>
                </c:pt>
                <c:pt idx="699">
                  <c:v>36584</c:v>
                </c:pt>
                <c:pt idx="700">
                  <c:v>36585</c:v>
                </c:pt>
                <c:pt idx="701">
                  <c:v>36586</c:v>
                </c:pt>
                <c:pt idx="702">
                  <c:v>36587</c:v>
                </c:pt>
                <c:pt idx="703">
                  <c:v>36588</c:v>
                </c:pt>
                <c:pt idx="704">
                  <c:v>36589</c:v>
                </c:pt>
                <c:pt idx="705">
                  <c:v>36590</c:v>
                </c:pt>
                <c:pt idx="706">
                  <c:v>36591</c:v>
                </c:pt>
                <c:pt idx="707">
                  <c:v>36592</c:v>
                </c:pt>
                <c:pt idx="708">
                  <c:v>36593</c:v>
                </c:pt>
                <c:pt idx="709">
                  <c:v>36594</c:v>
                </c:pt>
                <c:pt idx="710">
                  <c:v>36595</c:v>
                </c:pt>
                <c:pt idx="711">
                  <c:v>36596</c:v>
                </c:pt>
                <c:pt idx="712">
                  <c:v>36597</c:v>
                </c:pt>
                <c:pt idx="713">
                  <c:v>36598</c:v>
                </c:pt>
                <c:pt idx="714">
                  <c:v>36599</c:v>
                </c:pt>
                <c:pt idx="715">
                  <c:v>36600</c:v>
                </c:pt>
                <c:pt idx="716">
                  <c:v>36601</c:v>
                </c:pt>
                <c:pt idx="717">
                  <c:v>36602</c:v>
                </c:pt>
                <c:pt idx="718">
                  <c:v>36603</c:v>
                </c:pt>
                <c:pt idx="719">
                  <c:v>36604</c:v>
                </c:pt>
                <c:pt idx="720">
                  <c:v>36605</c:v>
                </c:pt>
                <c:pt idx="721">
                  <c:v>36606</c:v>
                </c:pt>
                <c:pt idx="722">
                  <c:v>36607</c:v>
                </c:pt>
                <c:pt idx="723">
                  <c:v>36608</c:v>
                </c:pt>
                <c:pt idx="724">
                  <c:v>36609</c:v>
                </c:pt>
                <c:pt idx="725">
                  <c:v>36610</c:v>
                </c:pt>
                <c:pt idx="726">
                  <c:v>36611</c:v>
                </c:pt>
                <c:pt idx="727">
                  <c:v>36612</c:v>
                </c:pt>
                <c:pt idx="728">
                  <c:v>36613</c:v>
                </c:pt>
                <c:pt idx="729">
                  <c:v>36614</c:v>
                </c:pt>
                <c:pt idx="730">
                  <c:v>36615</c:v>
                </c:pt>
                <c:pt idx="731">
                  <c:v>36616</c:v>
                </c:pt>
                <c:pt idx="732">
                  <c:v>36617</c:v>
                </c:pt>
                <c:pt idx="733">
                  <c:v>36618</c:v>
                </c:pt>
                <c:pt idx="734">
                  <c:v>36619</c:v>
                </c:pt>
                <c:pt idx="735">
                  <c:v>36620</c:v>
                </c:pt>
                <c:pt idx="736">
                  <c:v>36621</c:v>
                </c:pt>
                <c:pt idx="737">
                  <c:v>36622</c:v>
                </c:pt>
                <c:pt idx="738">
                  <c:v>36623</c:v>
                </c:pt>
                <c:pt idx="739">
                  <c:v>36624</c:v>
                </c:pt>
                <c:pt idx="740">
                  <c:v>36625</c:v>
                </c:pt>
                <c:pt idx="741">
                  <c:v>36626</c:v>
                </c:pt>
                <c:pt idx="742">
                  <c:v>36627</c:v>
                </c:pt>
                <c:pt idx="743">
                  <c:v>36628</c:v>
                </c:pt>
                <c:pt idx="744">
                  <c:v>36629</c:v>
                </c:pt>
                <c:pt idx="745">
                  <c:v>36630</c:v>
                </c:pt>
                <c:pt idx="746">
                  <c:v>36631</c:v>
                </c:pt>
                <c:pt idx="747">
                  <c:v>36632</c:v>
                </c:pt>
                <c:pt idx="748">
                  <c:v>36633</c:v>
                </c:pt>
                <c:pt idx="749">
                  <c:v>36634</c:v>
                </c:pt>
                <c:pt idx="750">
                  <c:v>36635</c:v>
                </c:pt>
                <c:pt idx="751">
                  <c:v>36636</c:v>
                </c:pt>
                <c:pt idx="752">
                  <c:v>36637</c:v>
                </c:pt>
                <c:pt idx="753">
                  <c:v>36638</c:v>
                </c:pt>
                <c:pt idx="754">
                  <c:v>36639</c:v>
                </c:pt>
                <c:pt idx="755">
                  <c:v>36640</c:v>
                </c:pt>
                <c:pt idx="756">
                  <c:v>36641</c:v>
                </c:pt>
                <c:pt idx="757">
                  <c:v>36642</c:v>
                </c:pt>
                <c:pt idx="758">
                  <c:v>36643</c:v>
                </c:pt>
                <c:pt idx="759">
                  <c:v>36644</c:v>
                </c:pt>
                <c:pt idx="760">
                  <c:v>36645</c:v>
                </c:pt>
                <c:pt idx="761">
                  <c:v>36646</c:v>
                </c:pt>
                <c:pt idx="762">
                  <c:v>36647</c:v>
                </c:pt>
                <c:pt idx="763">
                  <c:v>36648</c:v>
                </c:pt>
                <c:pt idx="764">
                  <c:v>36649</c:v>
                </c:pt>
                <c:pt idx="765">
                  <c:v>36650</c:v>
                </c:pt>
                <c:pt idx="766">
                  <c:v>36651</c:v>
                </c:pt>
                <c:pt idx="767">
                  <c:v>36652</c:v>
                </c:pt>
                <c:pt idx="768">
                  <c:v>36653</c:v>
                </c:pt>
                <c:pt idx="769">
                  <c:v>36654</c:v>
                </c:pt>
                <c:pt idx="770">
                  <c:v>36655</c:v>
                </c:pt>
                <c:pt idx="771">
                  <c:v>36656</c:v>
                </c:pt>
                <c:pt idx="772">
                  <c:v>36657</c:v>
                </c:pt>
                <c:pt idx="773">
                  <c:v>36658</c:v>
                </c:pt>
                <c:pt idx="774">
                  <c:v>36659</c:v>
                </c:pt>
                <c:pt idx="775">
                  <c:v>36660</c:v>
                </c:pt>
                <c:pt idx="776">
                  <c:v>36661</c:v>
                </c:pt>
                <c:pt idx="777">
                  <c:v>36662</c:v>
                </c:pt>
                <c:pt idx="778">
                  <c:v>36663</c:v>
                </c:pt>
                <c:pt idx="779">
                  <c:v>36664</c:v>
                </c:pt>
                <c:pt idx="780">
                  <c:v>36665</c:v>
                </c:pt>
                <c:pt idx="781">
                  <c:v>36666</c:v>
                </c:pt>
                <c:pt idx="782">
                  <c:v>36667</c:v>
                </c:pt>
                <c:pt idx="783">
                  <c:v>36668</c:v>
                </c:pt>
                <c:pt idx="784">
                  <c:v>36669</c:v>
                </c:pt>
                <c:pt idx="785">
                  <c:v>36670</c:v>
                </c:pt>
                <c:pt idx="786">
                  <c:v>36671</c:v>
                </c:pt>
                <c:pt idx="787">
                  <c:v>36672</c:v>
                </c:pt>
                <c:pt idx="788">
                  <c:v>36673</c:v>
                </c:pt>
                <c:pt idx="789">
                  <c:v>36674</c:v>
                </c:pt>
                <c:pt idx="790">
                  <c:v>36675</c:v>
                </c:pt>
                <c:pt idx="791">
                  <c:v>36676</c:v>
                </c:pt>
                <c:pt idx="792">
                  <c:v>36677</c:v>
                </c:pt>
                <c:pt idx="793">
                  <c:v>36678</c:v>
                </c:pt>
                <c:pt idx="794">
                  <c:v>36679</c:v>
                </c:pt>
                <c:pt idx="795">
                  <c:v>36680</c:v>
                </c:pt>
                <c:pt idx="796">
                  <c:v>36681</c:v>
                </c:pt>
                <c:pt idx="797">
                  <c:v>36682</c:v>
                </c:pt>
                <c:pt idx="798">
                  <c:v>36683</c:v>
                </c:pt>
                <c:pt idx="799">
                  <c:v>36684</c:v>
                </c:pt>
                <c:pt idx="800">
                  <c:v>36685</c:v>
                </c:pt>
                <c:pt idx="801">
                  <c:v>36686</c:v>
                </c:pt>
                <c:pt idx="802">
                  <c:v>36687</c:v>
                </c:pt>
                <c:pt idx="803">
                  <c:v>36688</c:v>
                </c:pt>
                <c:pt idx="804">
                  <c:v>36689</c:v>
                </c:pt>
                <c:pt idx="805">
                  <c:v>36690</c:v>
                </c:pt>
                <c:pt idx="806">
                  <c:v>36691</c:v>
                </c:pt>
                <c:pt idx="807">
                  <c:v>36692</c:v>
                </c:pt>
                <c:pt idx="808">
                  <c:v>36693</c:v>
                </c:pt>
                <c:pt idx="809">
                  <c:v>36694</c:v>
                </c:pt>
                <c:pt idx="810">
                  <c:v>36695</c:v>
                </c:pt>
                <c:pt idx="811">
                  <c:v>36696</c:v>
                </c:pt>
                <c:pt idx="812">
                  <c:v>36697</c:v>
                </c:pt>
                <c:pt idx="813">
                  <c:v>36698</c:v>
                </c:pt>
                <c:pt idx="814">
                  <c:v>36699</c:v>
                </c:pt>
                <c:pt idx="815">
                  <c:v>36700</c:v>
                </c:pt>
                <c:pt idx="816">
                  <c:v>36701</c:v>
                </c:pt>
                <c:pt idx="817">
                  <c:v>36702</c:v>
                </c:pt>
                <c:pt idx="818">
                  <c:v>36703</c:v>
                </c:pt>
                <c:pt idx="819">
                  <c:v>36704</c:v>
                </c:pt>
                <c:pt idx="820">
                  <c:v>36705</c:v>
                </c:pt>
                <c:pt idx="821">
                  <c:v>36706</c:v>
                </c:pt>
                <c:pt idx="822">
                  <c:v>36707</c:v>
                </c:pt>
                <c:pt idx="823">
                  <c:v>36708</c:v>
                </c:pt>
                <c:pt idx="824">
                  <c:v>36709</c:v>
                </c:pt>
                <c:pt idx="825">
                  <c:v>36710</c:v>
                </c:pt>
                <c:pt idx="826">
                  <c:v>36711</c:v>
                </c:pt>
                <c:pt idx="827">
                  <c:v>36712</c:v>
                </c:pt>
                <c:pt idx="828">
                  <c:v>36713</c:v>
                </c:pt>
                <c:pt idx="829">
                  <c:v>36714</c:v>
                </c:pt>
                <c:pt idx="830">
                  <c:v>36715</c:v>
                </c:pt>
                <c:pt idx="831">
                  <c:v>36716</c:v>
                </c:pt>
                <c:pt idx="832">
                  <c:v>36717</c:v>
                </c:pt>
                <c:pt idx="833">
                  <c:v>36718</c:v>
                </c:pt>
                <c:pt idx="834">
                  <c:v>36719</c:v>
                </c:pt>
                <c:pt idx="835">
                  <c:v>36720</c:v>
                </c:pt>
                <c:pt idx="836">
                  <c:v>36721</c:v>
                </c:pt>
                <c:pt idx="837">
                  <c:v>36722</c:v>
                </c:pt>
                <c:pt idx="838">
                  <c:v>36723</c:v>
                </c:pt>
                <c:pt idx="839">
                  <c:v>36724</c:v>
                </c:pt>
                <c:pt idx="840">
                  <c:v>36725</c:v>
                </c:pt>
                <c:pt idx="841">
                  <c:v>36726</c:v>
                </c:pt>
                <c:pt idx="842">
                  <c:v>36727</c:v>
                </c:pt>
                <c:pt idx="843">
                  <c:v>36728</c:v>
                </c:pt>
                <c:pt idx="844">
                  <c:v>36729</c:v>
                </c:pt>
                <c:pt idx="845">
                  <c:v>36730</c:v>
                </c:pt>
                <c:pt idx="846">
                  <c:v>36731</c:v>
                </c:pt>
                <c:pt idx="847">
                  <c:v>36732</c:v>
                </c:pt>
                <c:pt idx="848">
                  <c:v>36733</c:v>
                </c:pt>
                <c:pt idx="849">
                  <c:v>36734</c:v>
                </c:pt>
                <c:pt idx="850">
                  <c:v>36735</c:v>
                </c:pt>
                <c:pt idx="851">
                  <c:v>36736</c:v>
                </c:pt>
                <c:pt idx="852">
                  <c:v>36737</c:v>
                </c:pt>
                <c:pt idx="853">
                  <c:v>36738</c:v>
                </c:pt>
                <c:pt idx="854">
                  <c:v>36739</c:v>
                </c:pt>
                <c:pt idx="855">
                  <c:v>36740</c:v>
                </c:pt>
                <c:pt idx="856">
                  <c:v>36741</c:v>
                </c:pt>
                <c:pt idx="857">
                  <c:v>36742</c:v>
                </c:pt>
                <c:pt idx="858">
                  <c:v>36743</c:v>
                </c:pt>
                <c:pt idx="859">
                  <c:v>36744</c:v>
                </c:pt>
                <c:pt idx="860">
                  <c:v>36745</c:v>
                </c:pt>
                <c:pt idx="861">
                  <c:v>36746</c:v>
                </c:pt>
                <c:pt idx="862">
                  <c:v>36747</c:v>
                </c:pt>
                <c:pt idx="863">
                  <c:v>36748</c:v>
                </c:pt>
                <c:pt idx="864">
                  <c:v>36749</c:v>
                </c:pt>
                <c:pt idx="865">
                  <c:v>36750</c:v>
                </c:pt>
                <c:pt idx="866">
                  <c:v>36751</c:v>
                </c:pt>
                <c:pt idx="867">
                  <c:v>36752</c:v>
                </c:pt>
                <c:pt idx="868">
                  <c:v>36753</c:v>
                </c:pt>
                <c:pt idx="869">
                  <c:v>36754</c:v>
                </c:pt>
                <c:pt idx="870">
                  <c:v>36755</c:v>
                </c:pt>
                <c:pt idx="871">
                  <c:v>36756</c:v>
                </c:pt>
                <c:pt idx="872">
                  <c:v>36757</c:v>
                </c:pt>
                <c:pt idx="873">
                  <c:v>36758</c:v>
                </c:pt>
                <c:pt idx="874">
                  <c:v>36759</c:v>
                </c:pt>
                <c:pt idx="875">
                  <c:v>36760</c:v>
                </c:pt>
                <c:pt idx="876">
                  <c:v>36761</c:v>
                </c:pt>
                <c:pt idx="877">
                  <c:v>36762</c:v>
                </c:pt>
                <c:pt idx="878">
                  <c:v>36763</c:v>
                </c:pt>
                <c:pt idx="879">
                  <c:v>36764</c:v>
                </c:pt>
                <c:pt idx="880">
                  <c:v>36765</c:v>
                </c:pt>
                <c:pt idx="881">
                  <c:v>36766</c:v>
                </c:pt>
                <c:pt idx="882">
                  <c:v>36767</c:v>
                </c:pt>
                <c:pt idx="883">
                  <c:v>36768</c:v>
                </c:pt>
                <c:pt idx="884">
                  <c:v>36769</c:v>
                </c:pt>
                <c:pt idx="885">
                  <c:v>36770</c:v>
                </c:pt>
                <c:pt idx="886">
                  <c:v>36771</c:v>
                </c:pt>
                <c:pt idx="887">
                  <c:v>36772</c:v>
                </c:pt>
                <c:pt idx="888">
                  <c:v>36773</c:v>
                </c:pt>
                <c:pt idx="889">
                  <c:v>36774</c:v>
                </c:pt>
                <c:pt idx="890">
                  <c:v>36775</c:v>
                </c:pt>
                <c:pt idx="891">
                  <c:v>36776</c:v>
                </c:pt>
                <c:pt idx="892">
                  <c:v>36777</c:v>
                </c:pt>
                <c:pt idx="893">
                  <c:v>36778</c:v>
                </c:pt>
                <c:pt idx="894">
                  <c:v>36779</c:v>
                </c:pt>
                <c:pt idx="895">
                  <c:v>36780</c:v>
                </c:pt>
                <c:pt idx="896">
                  <c:v>36781</c:v>
                </c:pt>
                <c:pt idx="897">
                  <c:v>36782</c:v>
                </c:pt>
                <c:pt idx="898">
                  <c:v>36783</c:v>
                </c:pt>
                <c:pt idx="899">
                  <c:v>36784</c:v>
                </c:pt>
                <c:pt idx="900">
                  <c:v>36785</c:v>
                </c:pt>
                <c:pt idx="901">
                  <c:v>36786</c:v>
                </c:pt>
                <c:pt idx="902">
                  <c:v>36787</c:v>
                </c:pt>
                <c:pt idx="903">
                  <c:v>36788</c:v>
                </c:pt>
                <c:pt idx="904">
                  <c:v>36789</c:v>
                </c:pt>
                <c:pt idx="905">
                  <c:v>36790</c:v>
                </c:pt>
                <c:pt idx="906">
                  <c:v>36791</c:v>
                </c:pt>
                <c:pt idx="907">
                  <c:v>36792</c:v>
                </c:pt>
                <c:pt idx="908">
                  <c:v>36793</c:v>
                </c:pt>
                <c:pt idx="909">
                  <c:v>36794</c:v>
                </c:pt>
                <c:pt idx="910">
                  <c:v>36795</c:v>
                </c:pt>
                <c:pt idx="911">
                  <c:v>36796</c:v>
                </c:pt>
                <c:pt idx="912">
                  <c:v>36797</c:v>
                </c:pt>
                <c:pt idx="913">
                  <c:v>36798</c:v>
                </c:pt>
                <c:pt idx="914">
                  <c:v>36799</c:v>
                </c:pt>
                <c:pt idx="915">
                  <c:v>36800</c:v>
                </c:pt>
                <c:pt idx="916">
                  <c:v>36801</c:v>
                </c:pt>
                <c:pt idx="917">
                  <c:v>36802</c:v>
                </c:pt>
                <c:pt idx="918">
                  <c:v>36803</c:v>
                </c:pt>
                <c:pt idx="919">
                  <c:v>36804</c:v>
                </c:pt>
                <c:pt idx="920">
                  <c:v>36805</c:v>
                </c:pt>
                <c:pt idx="921">
                  <c:v>36806</c:v>
                </c:pt>
                <c:pt idx="922">
                  <c:v>36807</c:v>
                </c:pt>
                <c:pt idx="923">
                  <c:v>36808</c:v>
                </c:pt>
                <c:pt idx="924">
                  <c:v>36809</c:v>
                </c:pt>
                <c:pt idx="925">
                  <c:v>36810</c:v>
                </c:pt>
                <c:pt idx="926">
                  <c:v>36811</c:v>
                </c:pt>
                <c:pt idx="927">
                  <c:v>36812</c:v>
                </c:pt>
                <c:pt idx="928">
                  <c:v>36813</c:v>
                </c:pt>
                <c:pt idx="929">
                  <c:v>36814</c:v>
                </c:pt>
                <c:pt idx="930">
                  <c:v>36815</c:v>
                </c:pt>
                <c:pt idx="931">
                  <c:v>36816</c:v>
                </c:pt>
                <c:pt idx="932">
                  <c:v>36817</c:v>
                </c:pt>
                <c:pt idx="933">
                  <c:v>36818</c:v>
                </c:pt>
                <c:pt idx="934">
                  <c:v>36819</c:v>
                </c:pt>
                <c:pt idx="935">
                  <c:v>36820</c:v>
                </c:pt>
                <c:pt idx="936">
                  <c:v>36821</c:v>
                </c:pt>
                <c:pt idx="937">
                  <c:v>36822</c:v>
                </c:pt>
                <c:pt idx="938">
                  <c:v>36823</c:v>
                </c:pt>
                <c:pt idx="939">
                  <c:v>36824</c:v>
                </c:pt>
                <c:pt idx="940">
                  <c:v>36825</c:v>
                </c:pt>
                <c:pt idx="941">
                  <c:v>36826</c:v>
                </c:pt>
                <c:pt idx="942">
                  <c:v>36827</c:v>
                </c:pt>
                <c:pt idx="943">
                  <c:v>36828</c:v>
                </c:pt>
                <c:pt idx="944">
                  <c:v>36829</c:v>
                </c:pt>
                <c:pt idx="945">
                  <c:v>36830</c:v>
                </c:pt>
                <c:pt idx="946">
                  <c:v>36831</c:v>
                </c:pt>
                <c:pt idx="947">
                  <c:v>36832</c:v>
                </c:pt>
                <c:pt idx="948">
                  <c:v>36833</c:v>
                </c:pt>
                <c:pt idx="949">
                  <c:v>36834</c:v>
                </c:pt>
                <c:pt idx="950">
                  <c:v>36835</c:v>
                </c:pt>
                <c:pt idx="951">
                  <c:v>36836</c:v>
                </c:pt>
                <c:pt idx="952">
                  <c:v>36837</c:v>
                </c:pt>
                <c:pt idx="953">
                  <c:v>36838</c:v>
                </c:pt>
                <c:pt idx="954">
                  <c:v>36839</c:v>
                </c:pt>
                <c:pt idx="955">
                  <c:v>36840</c:v>
                </c:pt>
                <c:pt idx="956">
                  <c:v>36841</c:v>
                </c:pt>
                <c:pt idx="957">
                  <c:v>36842</c:v>
                </c:pt>
                <c:pt idx="958">
                  <c:v>36843</c:v>
                </c:pt>
                <c:pt idx="959">
                  <c:v>36844</c:v>
                </c:pt>
                <c:pt idx="960">
                  <c:v>36845</c:v>
                </c:pt>
                <c:pt idx="961">
                  <c:v>36846</c:v>
                </c:pt>
                <c:pt idx="962">
                  <c:v>36847</c:v>
                </c:pt>
                <c:pt idx="963">
                  <c:v>36848</c:v>
                </c:pt>
                <c:pt idx="964">
                  <c:v>36849</c:v>
                </c:pt>
                <c:pt idx="965">
                  <c:v>36850</c:v>
                </c:pt>
                <c:pt idx="966">
                  <c:v>36851</c:v>
                </c:pt>
                <c:pt idx="967">
                  <c:v>36852</c:v>
                </c:pt>
                <c:pt idx="968">
                  <c:v>36853</c:v>
                </c:pt>
                <c:pt idx="969">
                  <c:v>36854</c:v>
                </c:pt>
                <c:pt idx="970">
                  <c:v>36855</c:v>
                </c:pt>
                <c:pt idx="971">
                  <c:v>36856</c:v>
                </c:pt>
                <c:pt idx="972">
                  <c:v>36857</c:v>
                </c:pt>
                <c:pt idx="973">
                  <c:v>36858</c:v>
                </c:pt>
                <c:pt idx="974">
                  <c:v>36859</c:v>
                </c:pt>
                <c:pt idx="975">
                  <c:v>36860</c:v>
                </c:pt>
                <c:pt idx="976">
                  <c:v>36861</c:v>
                </c:pt>
                <c:pt idx="977">
                  <c:v>36862</c:v>
                </c:pt>
                <c:pt idx="978">
                  <c:v>36863</c:v>
                </c:pt>
                <c:pt idx="979">
                  <c:v>36864</c:v>
                </c:pt>
                <c:pt idx="980">
                  <c:v>36865</c:v>
                </c:pt>
                <c:pt idx="981">
                  <c:v>36866</c:v>
                </c:pt>
                <c:pt idx="982">
                  <c:v>36867</c:v>
                </c:pt>
                <c:pt idx="983">
                  <c:v>36868</c:v>
                </c:pt>
                <c:pt idx="984">
                  <c:v>36869</c:v>
                </c:pt>
                <c:pt idx="985">
                  <c:v>36870</c:v>
                </c:pt>
                <c:pt idx="986">
                  <c:v>36871</c:v>
                </c:pt>
                <c:pt idx="987">
                  <c:v>36872</c:v>
                </c:pt>
                <c:pt idx="988">
                  <c:v>36873</c:v>
                </c:pt>
                <c:pt idx="989">
                  <c:v>36874</c:v>
                </c:pt>
                <c:pt idx="990">
                  <c:v>36875</c:v>
                </c:pt>
                <c:pt idx="991">
                  <c:v>36876</c:v>
                </c:pt>
                <c:pt idx="992">
                  <c:v>36877</c:v>
                </c:pt>
                <c:pt idx="993">
                  <c:v>36878</c:v>
                </c:pt>
                <c:pt idx="994">
                  <c:v>36879</c:v>
                </c:pt>
                <c:pt idx="995">
                  <c:v>36880</c:v>
                </c:pt>
                <c:pt idx="996">
                  <c:v>36881</c:v>
                </c:pt>
                <c:pt idx="997">
                  <c:v>36882</c:v>
                </c:pt>
                <c:pt idx="998">
                  <c:v>36883</c:v>
                </c:pt>
                <c:pt idx="999">
                  <c:v>36884</c:v>
                </c:pt>
                <c:pt idx="1000">
                  <c:v>36885</c:v>
                </c:pt>
                <c:pt idx="1001">
                  <c:v>36886</c:v>
                </c:pt>
                <c:pt idx="1002">
                  <c:v>36887</c:v>
                </c:pt>
                <c:pt idx="1003">
                  <c:v>36888</c:v>
                </c:pt>
                <c:pt idx="1004">
                  <c:v>36889</c:v>
                </c:pt>
                <c:pt idx="1005">
                  <c:v>36890</c:v>
                </c:pt>
                <c:pt idx="1006">
                  <c:v>36891</c:v>
                </c:pt>
                <c:pt idx="1007">
                  <c:v>36892</c:v>
                </c:pt>
                <c:pt idx="1008">
                  <c:v>36893</c:v>
                </c:pt>
                <c:pt idx="1009">
                  <c:v>36894</c:v>
                </c:pt>
                <c:pt idx="1010">
                  <c:v>36895</c:v>
                </c:pt>
                <c:pt idx="1011">
                  <c:v>36896</c:v>
                </c:pt>
                <c:pt idx="1012">
                  <c:v>36897</c:v>
                </c:pt>
                <c:pt idx="1013">
                  <c:v>36898</c:v>
                </c:pt>
                <c:pt idx="1014">
                  <c:v>36899</c:v>
                </c:pt>
                <c:pt idx="1015">
                  <c:v>36900</c:v>
                </c:pt>
                <c:pt idx="1016">
                  <c:v>36901</c:v>
                </c:pt>
                <c:pt idx="1017">
                  <c:v>36902</c:v>
                </c:pt>
                <c:pt idx="1018">
                  <c:v>36903</c:v>
                </c:pt>
                <c:pt idx="1019">
                  <c:v>36904</c:v>
                </c:pt>
                <c:pt idx="1020">
                  <c:v>36905</c:v>
                </c:pt>
                <c:pt idx="1021">
                  <c:v>36906</c:v>
                </c:pt>
                <c:pt idx="1022">
                  <c:v>36907</c:v>
                </c:pt>
                <c:pt idx="1023">
                  <c:v>36908</c:v>
                </c:pt>
                <c:pt idx="1024">
                  <c:v>36909</c:v>
                </c:pt>
                <c:pt idx="1025">
                  <c:v>36910</c:v>
                </c:pt>
                <c:pt idx="1026">
                  <c:v>36911</c:v>
                </c:pt>
                <c:pt idx="1027">
                  <c:v>36912</c:v>
                </c:pt>
                <c:pt idx="1028">
                  <c:v>36913</c:v>
                </c:pt>
                <c:pt idx="1029">
                  <c:v>36914</c:v>
                </c:pt>
                <c:pt idx="1030">
                  <c:v>36915</c:v>
                </c:pt>
                <c:pt idx="1031">
                  <c:v>36916</c:v>
                </c:pt>
                <c:pt idx="1032">
                  <c:v>36917</c:v>
                </c:pt>
                <c:pt idx="1033">
                  <c:v>36918</c:v>
                </c:pt>
                <c:pt idx="1034">
                  <c:v>36919</c:v>
                </c:pt>
                <c:pt idx="1035">
                  <c:v>36920</c:v>
                </c:pt>
                <c:pt idx="1036">
                  <c:v>36921</c:v>
                </c:pt>
                <c:pt idx="1037">
                  <c:v>36922</c:v>
                </c:pt>
                <c:pt idx="1038">
                  <c:v>36923</c:v>
                </c:pt>
                <c:pt idx="1039">
                  <c:v>36924</c:v>
                </c:pt>
                <c:pt idx="1040">
                  <c:v>36925</c:v>
                </c:pt>
                <c:pt idx="1041">
                  <c:v>36926</c:v>
                </c:pt>
                <c:pt idx="1042">
                  <c:v>36927</c:v>
                </c:pt>
                <c:pt idx="1043">
                  <c:v>36928</c:v>
                </c:pt>
                <c:pt idx="1044">
                  <c:v>36929</c:v>
                </c:pt>
                <c:pt idx="1045">
                  <c:v>36930</c:v>
                </c:pt>
                <c:pt idx="1046">
                  <c:v>36931</c:v>
                </c:pt>
                <c:pt idx="1047">
                  <c:v>36932</c:v>
                </c:pt>
                <c:pt idx="1048">
                  <c:v>36933</c:v>
                </c:pt>
                <c:pt idx="1049">
                  <c:v>36934</c:v>
                </c:pt>
                <c:pt idx="1050">
                  <c:v>36935</c:v>
                </c:pt>
                <c:pt idx="1051">
                  <c:v>36936</c:v>
                </c:pt>
                <c:pt idx="1052">
                  <c:v>36937</c:v>
                </c:pt>
                <c:pt idx="1053">
                  <c:v>36938</c:v>
                </c:pt>
                <c:pt idx="1054">
                  <c:v>36939</c:v>
                </c:pt>
                <c:pt idx="1055">
                  <c:v>36940</c:v>
                </c:pt>
                <c:pt idx="1056">
                  <c:v>36941</c:v>
                </c:pt>
                <c:pt idx="1057">
                  <c:v>36942</c:v>
                </c:pt>
                <c:pt idx="1058">
                  <c:v>36943</c:v>
                </c:pt>
                <c:pt idx="1059">
                  <c:v>36944</c:v>
                </c:pt>
                <c:pt idx="1060">
                  <c:v>36945</c:v>
                </c:pt>
                <c:pt idx="1061">
                  <c:v>36946</c:v>
                </c:pt>
                <c:pt idx="1062">
                  <c:v>36947</c:v>
                </c:pt>
                <c:pt idx="1063">
                  <c:v>36948</c:v>
                </c:pt>
                <c:pt idx="1064">
                  <c:v>36949</c:v>
                </c:pt>
                <c:pt idx="1065">
                  <c:v>36950</c:v>
                </c:pt>
                <c:pt idx="1066">
                  <c:v>36951</c:v>
                </c:pt>
                <c:pt idx="1067">
                  <c:v>36952</c:v>
                </c:pt>
                <c:pt idx="1068">
                  <c:v>36953</c:v>
                </c:pt>
                <c:pt idx="1069">
                  <c:v>36954</c:v>
                </c:pt>
                <c:pt idx="1070">
                  <c:v>36955</c:v>
                </c:pt>
                <c:pt idx="1071">
                  <c:v>36956</c:v>
                </c:pt>
                <c:pt idx="1072">
                  <c:v>36957</c:v>
                </c:pt>
                <c:pt idx="1073">
                  <c:v>36958</c:v>
                </c:pt>
                <c:pt idx="1074">
                  <c:v>36959</c:v>
                </c:pt>
                <c:pt idx="1075">
                  <c:v>36960</c:v>
                </c:pt>
                <c:pt idx="1076">
                  <c:v>36961</c:v>
                </c:pt>
                <c:pt idx="1077">
                  <c:v>36962</c:v>
                </c:pt>
                <c:pt idx="1078">
                  <c:v>36963</c:v>
                </c:pt>
                <c:pt idx="1079">
                  <c:v>36964</c:v>
                </c:pt>
                <c:pt idx="1080">
                  <c:v>36965</c:v>
                </c:pt>
                <c:pt idx="1081">
                  <c:v>36966</c:v>
                </c:pt>
                <c:pt idx="1082">
                  <c:v>36967</c:v>
                </c:pt>
                <c:pt idx="1083">
                  <c:v>36968</c:v>
                </c:pt>
                <c:pt idx="1084">
                  <c:v>36969</c:v>
                </c:pt>
                <c:pt idx="1085">
                  <c:v>36970</c:v>
                </c:pt>
                <c:pt idx="1086">
                  <c:v>36971</c:v>
                </c:pt>
                <c:pt idx="1087">
                  <c:v>36972</c:v>
                </c:pt>
                <c:pt idx="1088">
                  <c:v>36973</c:v>
                </c:pt>
                <c:pt idx="1089">
                  <c:v>36974</c:v>
                </c:pt>
                <c:pt idx="1090">
                  <c:v>36975</c:v>
                </c:pt>
                <c:pt idx="1091">
                  <c:v>36976</c:v>
                </c:pt>
                <c:pt idx="1092">
                  <c:v>36977</c:v>
                </c:pt>
                <c:pt idx="1093">
                  <c:v>36978</c:v>
                </c:pt>
                <c:pt idx="1094">
                  <c:v>36979</c:v>
                </c:pt>
                <c:pt idx="1095">
                  <c:v>36980</c:v>
                </c:pt>
                <c:pt idx="1096">
                  <c:v>36981</c:v>
                </c:pt>
                <c:pt idx="1097">
                  <c:v>36982</c:v>
                </c:pt>
                <c:pt idx="1098">
                  <c:v>36983</c:v>
                </c:pt>
                <c:pt idx="1099">
                  <c:v>36984</c:v>
                </c:pt>
                <c:pt idx="1100">
                  <c:v>36985</c:v>
                </c:pt>
                <c:pt idx="1101">
                  <c:v>36986</c:v>
                </c:pt>
                <c:pt idx="1102">
                  <c:v>36987</c:v>
                </c:pt>
                <c:pt idx="1103">
                  <c:v>36988</c:v>
                </c:pt>
                <c:pt idx="1104">
                  <c:v>36989</c:v>
                </c:pt>
                <c:pt idx="1105">
                  <c:v>36990</c:v>
                </c:pt>
                <c:pt idx="1106">
                  <c:v>36991</c:v>
                </c:pt>
                <c:pt idx="1107">
                  <c:v>36992</c:v>
                </c:pt>
                <c:pt idx="1108">
                  <c:v>36993</c:v>
                </c:pt>
                <c:pt idx="1109">
                  <c:v>36994</c:v>
                </c:pt>
                <c:pt idx="1110">
                  <c:v>36995</c:v>
                </c:pt>
                <c:pt idx="1111">
                  <c:v>36996</c:v>
                </c:pt>
                <c:pt idx="1112">
                  <c:v>36997</c:v>
                </c:pt>
                <c:pt idx="1113">
                  <c:v>36998</c:v>
                </c:pt>
                <c:pt idx="1114">
                  <c:v>36999</c:v>
                </c:pt>
                <c:pt idx="1115">
                  <c:v>37000</c:v>
                </c:pt>
                <c:pt idx="1116">
                  <c:v>37001</c:v>
                </c:pt>
                <c:pt idx="1117">
                  <c:v>37002</c:v>
                </c:pt>
                <c:pt idx="1118">
                  <c:v>37003</c:v>
                </c:pt>
                <c:pt idx="1119">
                  <c:v>37004</c:v>
                </c:pt>
                <c:pt idx="1120">
                  <c:v>37005</c:v>
                </c:pt>
                <c:pt idx="1121">
                  <c:v>37006</c:v>
                </c:pt>
                <c:pt idx="1122">
                  <c:v>37007</c:v>
                </c:pt>
                <c:pt idx="1123">
                  <c:v>37008</c:v>
                </c:pt>
                <c:pt idx="1124">
                  <c:v>37009</c:v>
                </c:pt>
                <c:pt idx="1125">
                  <c:v>37010</c:v>
                </c:pt>
                <c:pt idx="1126">
                  <c:v>37011</c:v>
                </c:pt>
                <c:pt idx="1127">
                  <c:v>37012</c:v>
                </c:pt>
                <c:pt idx="1128">
                  <c:v>37013</c:v>
                </c:pt>
                <c:pt idx="1129">
                  <c:v>37014</c:v>
                </c:pt>
                <c:pt idx="1130">
                  <c:v>37015</c:v>
                </c:pt>
                <c:pt idx="1131">
                  <c:v>37016</c:v>
                </c:pt>
                <c:pt idx="1132">
                  <c:v>37017</c:v>
                </c:pt>
                <c:pt idx="1133">
                  <c:v>37018</c:v>
                </c:pt>
                <c:pt idx="1134">
                  <c:v>37019</c:v>
                </c:pt>
                <c:pt idx="1135">
                  <c:v>37020</c:v>
                </c:pt>
                <c:pt idx="1136">
                  <c:v>37021</c:v>
                </c:pt>
                <c:pt idx="1137">
                  <c:v>37022</c:v>
                </c:pt>
                <c:pt idx="1138">
                  <c:v>37023</c:v>
                </c:pt>
                <c:pt idx="1139">
                  <c:v>37024</c:v>
                </c:pt>
                <c:pt idx="1140">
                  <c:v>37025</c:v>
                </c:pt>
                <c:pt idx="1141">
                  <c:v>37026</c:v>
                </c:pt>
                <c:pt idx="1142">
                  <c:v>37027</c:v>
                </c:pt>
                <c:pt idx="1143">
                  <c:v>37028</c:v>
                </c:pt>
                <c:pt idx="1144">
                  <c:v>37029</c:v>
                </c:pt>
                <c:pt idx="1145">
                  <c:v>37030</c:v>
                </c:pt>
                <c:pt idx="1146">
                  <c:v>37031</c:v>
                </c:pt>
                <c:pt idx="1147">
                  <c:v>37032</c:v>
                </c:pt>
                <c:pt idx="1148">
                  <c:v>37033</c:v>
                </c:pt>
                <c:pt idx="1149">
                  <c:v>37034</c:v>
                </c:pt>
                <c:pt idx="1150">
                  <c:v>37035</c:v>
                </c:pt>
                <c:pt idx="1151">
                  <c:v>37036</c:v>
                </c:pt>
                <c:pt idx="1152">
                  <c:v>37037</c:v>
                </c:pt>
                <c:pt idx="1153">
                  <c:v>37038</c:v>
                </c:pt>
                <c:pt idx="1154">
                  <c:v>37039</c:v>
                </c:pt>
                <c:pt idx="1155">
                  <c:v>37040</c:v>
                </c:pt>
                <c:pt idx="1156">
                  <c:v>37041</c:v>
                </c:pt>
                <c:pt idx="1157">
                  <c:v>37042</c:v>
                </c:pt>
                <c:pt idx="1158">
                  <c:v>37043</c:v>
                </c:pt>
                <c:pt idx="1159">
                  <c:v>37044</c:v>
                </c:pt>
                <c:pt idx="1160">
                  <c:v>37045</c:v>
                </c:pt>
                <c:pt idx="1161">
                  <c:v>37046</c:v>
                </c:pt>
                <c:pt idx="1162">
                  <c:v>37047</c:v>
                </c:pt>
                <c:pt idx="1163">
                  <c:v>37048</c:v>
                </c:pt>
                <c:pt idx="1164">
                  <c:v>37049</c:v>
                </c:pt>
                <c:pt idx="1165">
                  <c:v>37050</c:v>
                </c:pt>
                <c:pt idx="1166">
                  <c:v>37051</c:v>
                </c:pt>
                <c:pt idx="1167">
                  <c:v>37052</c:v>
                </c:pt>
                <c:pt idx="1168">
                  <c:v>37053</c:v>
                </c:pt>
                <c:pt idx="1169">
                  <c:v>37054</c:v>
                </c:pt>
                <c:pt idx="1170">
                  <c:v>37055</c:v>
                </c:pt>
                <c:pt idx="1171">
                  <c:v>37056</c:v>
                </c:pt>
                <c:pt idx="1172">
                  <c:v>37057</c:v>
                </c:pt>
                <c:pt idx="1173">
                  <c:v>37058</c:v>
                </c:pt>
                <c:pt idx="1174">
                  <c:v>37059</c:v>
                </c:pt>
                <c:pt idx="1175">
                  <c:v>37060</c:v>
                </c:pt>
                <c:pt idx="1176">
                  <c:v>37061</c:v>
                </c:pt>
                <c:pt idx="1177">
                  <c:v>37062</c:v>
                </c:pt>
                <c:pt idx="1178">
                  <c:v>37063</c:v>
                </c:pt>
                <c:pt idx="1179">
                  <c:v>37064</c:v>
                </c:pt>
                <c:pt idx="1180">
                  <c:v>37065</c:v>
                </c:pt>
                <c:pt idx="1181">
                  <c:v>37066</c:v>
                </c:pt>
                <c:pt idx="1182">
                  <c:v>37067</c:v>
                </c:pt>
                <c:pt idx="1183">
                  <c:v>37068</c:v>
                </c:pt>
                <c:pt idx="1184">
                  <c:v>37069</c:v>
                </c:pt>
                <c:pt idx="1185">
                  <c:v>37070</c:v>
                </c:pt>
                <c:pt idx="1186">
                  <c:v>37071</c:v>
                </c:pt>
                <c:pt idx="1187">
                  <c:v>37072</c:v>
                </c:pt>
                <c:pt idx="1188">
                  <c:v>37073</c:v>
                </c:pt>
                <c:pt idx="1189">
                  <c:v>37074</c:v>
                </c:pt>
                <c:pt idx="1190">
                  <c:v>37075</c:v>
                </c:pt>
                <c:pt idx="1191">
                  <c:v>37076</c:v>
                </c:pt>
                <c:pt idx="1192">
                  <c:v>37077</c:v>
                </c:pt>
                <c:pt idx="1193">
                  <c:v>37078</c:v>
                </c:pt>
                <c:pt idx="1194">
                  <c:v>37079</c:v>
                </c:pt>
                <c:pt idx="1195">
                  <c:v>37080</c:v>
                </c:pt>
                <c:pt idx="1196">
                  <c:v>37081</c:v>
                </c:pt>
                <c:pt idx="1197">
                  <c:v>37082</c:v>
                </c:pt>
                <c:pt idx="1198">
                  <c:v>37083</c:v>
                </c:pt>
                <c:pt idx="1199">
                  <c:v>37084</c:v>
                </c:pt>
                <c:pt idx="1200">
                  <c:v>37085</c:v>
                </c:pt>
                <c:pt idx="1201">
                  <c:v>37086</c:v>
                </c:pt>
                <c:pt idx="1202">
                  <c:v>37087</c:v>
                </c:pt>
                <c:pt idx="1203">
                  <c:v>37088</c:v>
                </c:pt>
                <c:pt idx="1204">
                  <c:v>37089</c:v>
                </c:pt>
                <c:pt idx="1205">
                  <c:v>37090</c:v>
                </c:pt>
                <c:pt idx="1206">
                  <c:v>37091</c:v>
                </c:pt>
                <c:pt idx="1207">
                  <c:v>37092</c:v>
                </c:pt>
                <c:pt idx="1208">
                  <c:v>37093</c:v>
                </c:pt>
                <c:pt idx="1209">
                  <c:v>37094</c:v>
                </c:pt>
                <c:pt idx="1210">
                  <c:v>37095</c:v>
                </c:pt>
                <c:pt idx="1211">
                  <c:v>37096</c:v>
                </c:pt>
                <c:pt idx="1212">
                  <c:v>37097</c:v>
                </c:pt>
                <c:pt idx="1213">
                  <c:v>37098</c:v>
                </c:pt>
                <c:pt idx="1214">
                  <c:v>37099</c:v>
                </c:pt>
                <c:pt idx="1215">
                  <c:v>37100</c:v>
                </c:pt>
                <c:pt idx="1216">
                  <c:v>37101</c:v>
                </c:pt>
                <c:pt idx="1217">
                  <c:v>37102</c:v>
                </c:pt>
                <c:pt idx="1218">
                  <c:v>37103</c:v>
                </c:pt>
                <c:pt idx="1219">
                  <c:v>37104</c:v>
                </c:pt>
                <c:pt idx="1220">
                  <c:v>37105</c:v>
                </c:pt>
                <c:pt idx="1221">
                  <c:v>37106</c:v>
                </c:pt>
                <c:pt idx="1222">
                  <c:v>37107</c:v>
                </c:pt>
                <c:pt idx="1223">
                  <c:v>37108</c:v>
                </c:pt>
                <c:pt idx="1224">
                  <c:v>37109</c:v>
                </c:pt>
                <c:pt idx="1225">
                  <c:v>37110</c:v>
                </c:pt>
                <c:pt idx="1226">
                  <c:v>37111</c:v>
                </c:pt>
                <c:pt idx="1227">
                  <c:v>37112</c:v>
                </c:pt>
                <c:pt idx="1228">
                  <c:v>37113</c:v>
                </c:pt>
                <c:pt idx="1229">
                  <c:v>37114</c:v>
                </c:pt>
                <c:pt idx="1230">
                  <c:v>37115</c:v>
                </c:pt>
                <c:pt idx="1231">
                  <c:v>37116</c:v>
                </c:pt>
                <c:pt idx="1232">
                  <c:v>37117</c:v>
                </c:pt>
                <c:pt idx="1233">
                  <c:v>37118</c:v>
                </c:pt>
                <c:pt idx="1234">
                  <c:v>37119</c:v>
                </c:pt>
                <c:pt idx="1235">
                  <c:v>37120</c:v>
                </c:pt>
                <c:pt idx="1236">
                  <c:v>37121</c:v>
                </c:pt>
                <c:pt idx="1237">
                  <c:v>37122</c:v>
                </c:pt>
                <c:pt idx="1238">
                  <c:v>37123</c:v>
                </c:pt>
                <c:pt idx="1239">
                  <c:v>37124</c:v>
                </c:pt>
                <c:pt idx="1240">
                  <c:v>37125</c:v>
                </c:pt>
                <c:pt idx="1241">
                  <c:v>37126</c:v>
                </c:pt>
                <c:pt idx="1242">
                  <c:v>37127</c:v>
                </c:pt>
                <c:pt idx="1243">
                  <c:v>37128</c:v>
                </c:pt>
                <c:pt idx="1244">
                  <c:v>37129</c:v>
                </c:pt>
                <c:pt idx="1245">
                  <c:v>37130</c:v>
                </c:pt>
                <c:pt idx="1246">
                  <c:v>37131</c:v>
                </c:pt>
                <c:pt idx="1247">
                  <c:v>37132</c:v>
                </c:pt>
                <c:pt idx="1248">
                  <c:v>37133</c:v>
                </c:pt>
                <c:pt idx="1249">
                  <c:v>37134</c:v>
                </c:pt>
                <c:pt idx="1250">
                  <c:v>37135</c:v>
                </c:pt>
                <c:pt idx="1251">
                  <c:v>37136</c:v>
                </c:pt>
                <c:pt idx="1252">
                  <c:v>37137</c:v>
                </c:pt>
                <c:pt idx="1253">
                  <c:v>37138</c:v>
                </c:pt>
                <c:pt idx="1254">
                  <c:v>37139</c:v>
                </c:pt>
                <c:pt idx="1255">
                  <c:v>37140</c:v>
                </c:pt>
                <c:pt idx="1256">
                  <c:v>37141</c:v>
                </c:pt>
                <c:pt idx="1257">
                  <c:v>37142</c:v>
                </c:pt>
                <c:pt idx="1258">
                  <c:v>37143</c:v>
                </c:pt>
                <c:pt idx="1259">
                  <c:v>37144</c:v>
                </c:pt>
                <c:pt idx="1260">
                  <c:v>37145</c:v>
                </c:pt>
                <c:pt idx="1261">
                  <c:v>37146</c:v>
                </c:pt>
                <c:pt idx="1262">
                  <c:v>37147</c:v>
                </c:pt>
                <c:pt idx="1263">
                  <c:v>37148</c:v>
                </c:pt>
                <c:pt idx="1264">
                  <c:v>37149</c:v>
                </c:pt>
                <c:pt idx="1265">
                  <c:v>37150</c:v>
                </c:pt>
                <c:pt idx="1266">
                  <c:v>37151</c:v>
                </c:pt>
                <c:pt idx="1267">
                  <c:v>37152</c:v>
                </c:pt>
                <c:pt idx="1268">
                  <c:v>37153</c:v>
                </c:pt>
                <c:pt idx="1269">
                  <c:v>37154</c:v>
                </c:pt>
                <c:pt idx="1270">
                  <c:v>37155</c:v>
                </c:pt>
                <c:pt idx="1271">
                  <c:v>37156</c:v>
                </c:pt>
                <c:pt idx="1272">
                  <c:v>37157</c:v>
                </c:pt>
                <c:pt idx="1273">
                  <c:v>37158</c:v>
                </c:pt>
                <c:pt idx="1274">
                  <c:v>37159</c:v>
                </c:pt>
                <c:pt idx="1275">
                  <c:v>37160</c:v>
                </c:pt>
                <c:pt idx="1276">
                  <c:v>37161</c:v>
                </c:pt>
                <c:pt idx="1277">
                  <c:v>37162</c:v>
                </c:pt>
                <c:pt idx="1278">
                  <c:v>37163</c:v>
                </c:pt>
                <c:pt idx="1279">
                  <c:v>37164</c:v>
                </c:pt>
                <c:pt idx="1280">
                  <c:v>37165</c:v>
                </c:pt>
                <c:pt idx="1281">
                  <c:v>37166</c:v>
                </c:pt>
                <c:pt idx="1282">
                  <c:v>37167</c:v>
                </c:pt>
                <c:pt idx="1283">
                  <c:v>37168</c:v>
                </c:pt>
                <c:pt idx="1284">
                  <c:v>37169</c:v>
                </c:pt>
                <c:pt idx="1285">
                  <c:v>37170</c:v>
                </c:pt>
                <c:pt idx="1286">
                  <c:v>37171</c:v>
                </c:pt>
                <c:pt idx="1287">
                  <c:v>37172</c:v>
                </c:pt>
                <c:pt idx="1288">
                  <c:v>37173</c:v>
                </c:pt>
                <c:pt idx="1289">
                  <c:v>37174</c:v>
                </c:pt>
                <c:pt idx="1290">
                  <c:v>37175</c:v>
                </c:pt>
                <c:pt idx="1291">
                  <c:v>37176</c:v>
                </c:pt>
                <c:pt idx="1292">
                  <c:v>37177</c:v>
                </c:pt>
                <c:pt idx="1293">
                  <c:v>37178</c:v>
                </c:pt>
                <c:pt idx="1294">
                  <c:v>37179</c:v>
                </c:pt>
                <c:pt idx="1295">
                  <c:v>37180</c:v>
                </c:pt>
                <c:pt idx="1296">
                  <c:v>37181</c:v>
                </c:pt>
                <c:pt idx="1297">
                  <c:v>37182</c:v>
                </c:pt>
                <c:pt idx="1298">
                  <c:v>37183</c:v>
                </c:pt>
                <c:pt idx="1299">
                  <c:v>37184</c:v>
                </c:pt>
                <c:pt idx="1300">
                  <c:v>37185</c:v>
                </c:pt>
                <c:pt idx="1301">
                  <c:v>37186</c:v>
                </c:pt>
                <c:pt idx="1302">
                  <c:v>37187</c:v>
                </c:pt>
                <c:pt idx="1303">
                  <c:v>37188</c:v>
                </c:pt>
                <c:pt idx="1304">
                  <c:v>37189</c:v>
                </c:pt>
                <c:pt idx="1305">
                  <c:v>37190</c:v>
                </c:pt>
                <c:pt idx="1306">
                  <c:v>37191</c:v>
                </c:pt>
                <c:pt idx="1307">
                  <c:v>37192</c:v>
                </c:pt>
                <c:pt idx="1308">
                  <c:v>37193</c:v>
                </c:pt>
                <c:pt idx="1309">
                  <c:v>37194</c:v>
                </c:pt>
                <c:pt idx="1310">
                  <c:v>37195</c:v>
                </c:pt>
                <c:pt idx="1311">
                  <c:v>37196</c:v>
                </c:pt>
                <c:pt idx="1312">
                  <c:v>37197</c:v>
                </c:pt>
                <c:pt idx="1313">
                  <c:v>37198</c:v>
                </c:pt>
                <c:pt idx="1314">
                  <c:v>37199</c:v>
                </c:pt>
                <c:pt idx="1315">
                  <c:v>37200</c:v>
                </c:pt>
                <c:pt idx="1316">
                  <c:v>37201</c:v>
                </c:pt>
                <c:pt idx="1317">
                  <c:v>37202</c:v>
                </c:pt>
                <c:pt idx="1318">
                  <c:v>37203</c:v>
                </c:pt>
                <c:pt idx="1319">
                  <c:v>37204</c:v>
                </c:pt>
                <c:pt idx="1320">
                  <c:v>37205</c:v>
                </c:pt>
                <c:pt idx="1321">
                  <c:v>37206</c:v>
                </c:pt>
                <c:pt idx="1322">
                  <c:v>37207</c:v>
                </c:pt>
                <c:pt idx="1323">
                  <c:v>37208</c:v>
                </c:pt>
                <c:pt idx="1324">
                  <c:v>37209</c:v>
                </c:pt>
                <c:pt idx="1325">
                  <c:v>37210</c:v>
                </c:pt>
                <c:pt idx="1326">
                  <c:v>37211</c:v>
                </c:pt>
                <c:pt idx="1327">
                  <c:v>37212</c:v>
                </c:pt>
                <c:pt idx="1328">
                  <c:v>37213</c:v>
                </c:pt>
                <c:pt idx="1329">
                  <c:v>37214</c:v>
                </c:pt>
                <c:pt idx="1330">
                  <c:v>37215</c:v>
                </c:pt>
                <c:pt idx="1331">
                  <c:v>37216</c:v>
                </c:pt>
                <c:pt idx="1332">
                  <c:v>37217</c:v>
                </c:pt>
                <c:pt idx="1333">
                  <c:v>37218</c:v>
                </c:pt>
                <c:pt idx="1334">
                  <c:v>37219</c:v>
                </c:pt>
                <c:pt idx="1335">
                  <c:v>37220</c:v>
                </c:pt>
                <c:pt idx="1336">
                  <c:v>37221</c:v>
                </c:pt>
                <c:pt idx="1337">
                  <c:v>37222</c:v>
                </c:pt>
                <c:pt idx="1338">
                  <c:v>37223</c:v>
                </c:pt>
                <c:pt idx="1339">
                  <c:v>37224</c:v>
                </c:pt>
                <c:pt idx="1340">
                  <c:v>37225</c:v>
                </c:pt>
                <c:pt idx="1341">
                  <c:v>37226</c:v>
                </c:pt>
                <c:pt idx="1342">
                  <c:v>37227</c:v>
                </c:pt>
                <c:pt idx="1343">
                  <c:v>37228</c:v>
                </c:pt>
                <c:pt idx="1344">
                  <c:v>37229</c:v>
                </c:pt>
                <c:pt idx="1345">
                  <c:v>37230</c:v>
                </c:pt>
                <c:pt idx="1346">
                  <c:v>37231</c:v>
                </c:pt>
                <c:pt idx="1347">
                  <c:v>37232</c:v>
                </c:pt>
                <c:pt idx="1348">
                  <c:v>37233</c:v>
                </c:pt>
                <c:pt idx="1349">
                  <c:v>37234</c:v>
                </c:pt>
                <c:pt idx="1350">
                  <c:v>37235</c:v>
                </c:pt>
                <c:pt idx="1351">
                  <c:v>37236</c:v>
                </c:pt>
                <c:pt idx="1352">
                  <c:v>37237</c:v>
                </c:pt>
                <c:pt idx="1353">
                  <c:v>37238</c:v>
                </c:pt>
                <c:pt idx="1354">
                  <c:v>37239</c:v>
                </c:pt>
                <c:pt idx="1355">
                  <c:v>37240</c:v>
                </c:pt>
                <c:pt idx="1356">
                  <c:v>37241</c:v>
                </c:pt>
                <c:pt idx="1357">
                  <c:v>37242</c:v>
                </c:pt>
                <c:pt idx="1358">
                  <c:v>37243</c:v>
                </c:pt>
                <c:pt idx="1359">
                  <c:v>37244</c:v>
                </c:pt>
                <c:pt idx="1360">
                  <c:v>37245</c:v>
                </c:pt>
                <c:pt idx="1361">
                  <c:v>37246</c:v>
                </c:pt>
                <c:pt idx="1362">
                  <c:v>37247</c:v>
                </c:pt>
                <c:pt idx="1363">
                  <c:v>37248</c:v>
                </c:pt>
                <c:pt idx="1364">
                  <c:v>37249</c:v>
                </c:pt>
                <c:pt idx="1365">
                  <c:v>37250</c:v>
                </c:pt>
                <c:pt idx="1366">
                  <c:v>37251</c:v>
                </c:pt>
                <c:pt idx="1367">
                  <c:v>37252</c:v>
                </c:pt>
                <c:pt idx="1368">
                  <c:v>37253</c:v>
                </c:pt>
                <c:pt idx="1369">
                  <c:v>37254</c:v>
                </c:pt>
                <c:pt idx="1370">
                  <c:v>37255</c:v>
                </c:pt>
                <c:pt idx="1371">
                  <c:v>37256</c:v>
                </c:pt>
                <c:pt idx="1372">
                  <c:v>37257</c:v>
                </c:pt>
                <c:pt idx="1373">
                  <c:v>37258</c:v>
                </c:pt>
                <c:pt idx="1374">
                  <c:v>37259</c:v>
                </c:pt>
                <c:pt idx="1375">
                  <c:v>37260</c:v>
                </c:pt>
                <c:pt idx="1376">
                  <c:v>37261</c:v>
                </c:pt>
                <c:pt idx="1377">
                  <c:v>37262</c:v>
                </c:pt>
                <c:pt idx="1378">
                  <c:v>37263</c:v>
                </c:pt>
                <c:pt idx="1379">
                  <c:v>37264</c:v>
                </c:pt>
                <c:pt idx="1380">
                  <c:v>37265</c:v>
                </c:pt>
                <c:pt idx="1381">
                  <c:v>37266</c:v>
                </c:pt>
                <c:pt idx="1382">
                  <c:v>37267</c:v>
                </c:pt>
                <c:pt idx="1383">
                  <c:v>37268</c:v>
                </c:pt>
                <c:pt idx="1384">
                  <c:v>37269</c:v>
                </c:pt>
                <c:pt idx="1385">
                  <c:v>37270</c:v>
                </c:pt>
                <c:pt idx="1386">
                  <c:v>37271</c:v>
                </c:pt>
                <c:pt idx="1387">
                  <c:v>37272</c:v>
                </c:pt>
                <c:pt idx="1388">
                  <c:v>37273</c:v>
                </c:pt>
                <c:pt idx="1389">
                  <c:v>37274</c:v>
                </c:pt>
                <c:pt idx="1390">
                  <c:v>37275</c:v>
                </c:pt>
                <c:pt idx="1391">
                  <c:v>37276</c:v>
                </c:pt>
                <c:pt idx="1392">
                  <c:v>37277</c:v>
                </c:pt>
                <c:pt idx="1393">
                  <c:v>37278</c:v>
                </c:pt>
                <c:pt idx="1394">
                  <c:v>37279</c:v>
                </c:pt>
                <c:pt idx="1395">
                  <c:v>37280</c:v>
                </c:pt>
                <c:pt idx="1396">
                  <c:v>37281</c:v>
                </c:pt>
                <c:pt idx="1397">
                  <c:v>37282</c:v>
                </c:pt>
                <c:pt idx="1398">
                  <c:v>37283</c:v>
                </c:pt>
                <c:pt idx="1399">
                  <c:v>37284</c:v>
                </c:pt>
                <c:pt idx="1400">
                  <c:v>37285</c:v>
                </c:pt>
                <c:pt idx="1401">
                  <c:v>37286</c:v>
                </c:pt>
                <c:pt idx="1402">
                  <c:v>37287</c:v>
                </c:pt>
                <c:pt idx="1403">
                  <c:v>37288</c:v>
                </c:pt>
                <c:pt idx="1404">
                  <c:v>37289</c:v>
                </c:pt>
                <c:pt idx="1405">
                  <c:v>37290</c:v>
                </c:pt>
                <c:pt idx="1406">
                  <c:v>37291</c:v>
                </c:pt>
                <c:pt idx="1407">
                  <c:v>37292</c:v>
                </c:pt>
                <c:pt idx="1408">
                  <c:v>37293</c:v>
                </c:pt>
                <c:pt idx="1409">
                  <c:v>37294</c:v>
                </c:pt>
                <c:pt idx="1410">
                  <c:v>37295</c:v>
                </c:pt>
                <c:pt idx="1411">
                  <c:v>37296</c:v>
                </c:pt>
                <c:pt idx="1412">
                  <c:v>37297</c:v>
                </c:pt>
                <c:pt idx="1413">
                  <c:v>37298</c:v>
                </c:pt>
                <c:pt idx="1414">
                  <c:v>37299</c:v>
                </c:pt>
                <c:pt idx="1415">
                  <c:v>37300</c:v>
                </c:pt>
                <c:pt idx="1416">
                  <c:v>37301</c:v>
                </c:pt>
                <c:pt idx="1417">
                  <c:v>37302</c:v>
                </c:pt>
                <c:pt idx="1418">
                  <c:v>37303</c:v>
                </c:pt>
                <c:pt idx="1419">
                  <c:v>37304</c:v>
                </c:pt>
                <c:pt idx="1420">
                  <c:v>37305</c:v>
                </c:pt>
                <c:pt idx="1421">
                  <c:v>37306</c:v>
                </c:pt>
                <c:pt idx="1422">
                  <c:v>37307</c:v>
                </c:pt>
                <c:pt idx="1423">
                  <c:v>37308</c:v>
                </c:pt>
                <c:pt idx="1424">
                  <c:v>37309</c:v>
                </c:pt>
                <c:pt idx="1425">
                  <c:v>37310</c:v>
                </c:pt>
                <c:pt idx="1426">
                  <c:v>37311</c:v>
                </c:pt>
                <c:pt idx="1427">
                  <c:v>37312</c:v>
                </c:pt>
                <c:pt idx="1428">
                  <c:v>37313</c:v>
                </c:pt>
                <c:pt idx="1429">
                  <c:v>37314</c:v>
                </c:pt>
                <c:pt idx="1430">
                  <c:v>37315</c:v>
                </c:pt>
                <c:pt idx="1431">
                  <c:v>37316</c:v>
                </c:pt>
                <c:pt idx="1432">
                  <c:v>37317</c:v>
                </c:pt>
                <c:pt idx="1433">
                  <c:v>37318</c:v>
                </c:pt>
                <c:pt idx="1434">
                  <c:v>37319</c:v>
                </c:pt>
                <c:pt idx="1435">
                  <c:v>37320</c:v>
                </c:pt>
                <c:pt idx="1436">
                  <c:v>37321</c:v>
                </c:pt>
                <c:pt idx="1437">
                  <c:v>37322</c:v>
                </c:pt>
                <c:pt idx="1438">
                  <c:v>37323</c:v>
                </c:pt>
                <c:pt idx="1439">
                  <c:v>37324</c:v>
                </c:pt>
                <c:pt idx="1440">
                  <c:v>37325</c:v>
                </c:pt>
                <c:pt idx="1441">
                  <c:v>37326</c:v>
                </c:pt>
                <c:pt idx="1442">
                  <c:v>37327</c:v>
                </c:pt>
                <c:pt idx="1443">
                  <c:v>37328</c:v>
                </c:pt>
                <c:pt idx="1444">
                  <c:v>37329</c:v>
                </c:pt>
                <c:pt idx="1445">
                  <c:v>37330</c:v>
                </c:pt>
                <c:pt idx="1446">
                  <c:v>37331</c:v>
                </c:pt>
                <c:pt idx="1447">
                  <c:v>37332</c:v>
                </c:pt>
                <c:pt idx="1448">
                  <c:v>37333</c:v>
                </c:pt>
                <c:pt idx="1449">
                  <c:v>37334</c:v>
                </c:pt>
                <c:pt idx="1450">
                  <c:v>37335</c:v>
                </c:pt>
                <c:pt idx="1451">
                  <c:v>37336</c:v>
                </c:pt>
                <c:pt idx="1452">
                  <c:v>37337</c:v>
                </c:pt>
                <c:pt idx="1453">
                  <c:v>37338</c:v>
                </c:pt>
                <c:pt idx="1454">
                  <c:v>37339</c:v>
                </c:pt>
                <c:pt idx="1455">
                  <c:v>37340</c:v>
                </c:pt>
                <c:pt idx="1456">
                  <c:v>37341</c:v>
                </c:pt>
                <c:pt idx="1457">
                  <c:v>37342</c:v>
                </c:pt>
                <c:pt idx="1458">
                  <c:v>37343</c:v>
                </c:pt>
                <c:pt idx="1459">
                  <c:v>37344</c:v>
                </c:pt>
                <c:pt idx="1460">
                  <c:v>37345</c:v>
                </c:pt>
                <c:pt idx="1461">
                  <c:v>37346</c:v>
                </c:pt>
                <c:pt idx="1462">
                  <c:v>37347</c:v>
                </c:pt>
                <c:pt idx="1463">
                  <c:v>37348</c:v>
                </c:pt>
                <c:pt idx="1464">
                  <c:v>37349</c:v>
                </c:pt>
                <c:pt idx="1465">
                  <c:v>37350</c:v>
                </c:pt>
                <c:pt idx="1466">
                  <c:v>37351</c:v>
                </c:pt>
                <c:pt idx="1467">
                  <c:v>37352</c:v>
                </c:pt>
                <c:pt idx="1468">
                  <c:v>37353</c:v>
                </c:pt>
                <c:pt idx="1469">
                  <c:v>37354</c:v>
                </c:pt>
                <c:pt idx="1470">
                  <c:v>37355</c:v>
                </c:pt>
                <c:pt idx="1471">
                  <c:v>37356</c:v>
                </c:pt>
                <c:pt idx="1472">
                  <c:v>37357</c:v>
                </c:pt>
                <c:pt idx="1473">
                  <c:v>37358</c:v>
                </c:pt>
                <c:pt idx="1474">
                  <c:v>37359</c:v>
                </c:pt>
                <c:pt idx="1475">
                  <c:v>37360</c:v>
                </c:pt>
                <c:pt idx="1476">
                  <c:v>37361</c:v>
                </c:pt>
                <c:pt idx="1477">
                  <c:v>37362</c:v>
                </c:pt>
                <c:pt idx="1478">
                  <c:v>37363</c:v>
                </c:pt>
                <c:pt idx="1479">
                  <c:v>37364</c:v>
                </c:pt>
                <c:pt idx="1480">
                  <c:v>37365</c:v>
                </c:pt>
                <c:pt idx="1481">
                  <c:v>37366</c:v>
                </c:pt>
                <c:pt idx="1482">
                  <c:v>37367</c:v>
                </c:pt>
                <c:pt idx="1483">
                  <c:v>37368</c:v>
                </c:pt>
                <c:pt idx="1484">
                  <c:v>37369</c:v>
                </c:pt>
                <c:pt idx="1485">
                  <c:v>37370</c:v>
                </c:pt>
                <c:pt idx="1486">
                  <c:v>37371</c:v>
                </c:pt>
                <c:pt idx="1487">
                  <c:v>37372</c:v>
                </c:pt>
                <c:pt idx="1488">
                  <c:v>37373</c:v>
                </c:pt>
                <c:pt idx="1489">
                  <c:v>37374</c:v>
                </c:pt>
                <c:pt idx="1490">
                  <c:v>37375</c:v>
                </c:pt>
                <c:pt idx="1491">
                  <c:v>37376</c:v>
                </c:pt>
                <c:pt idx="1492">
                  <c:v>37377</c:v>
                </c:pt>
                <c:pt idx="1493">
                  <c:v>37378</c:v>
                </c:pt>
                <c:pt idx="1494">
                  <c:v>37379</c:v>
                </c:pt>
                <c:pt idx="1495">
                  <c:v>37380</c:v>
                </c:pt>
                <c:pt idx="1496">
                  <c:v>37381</c:v>
                </c:pt>
                <c:pt idx="1497">
                  <c:v>37382</c:v>
                </c:pt>
                <c:pt idx="1498">
                  <c:v>37383</c:v>
                </c:pt>
                <c:pt idx="1499">
                  <c:v>37384</c:v>
                </c:pt>
                <c:pt idx="1500">
                  <c:v>37385</c:v>
                </c:pt>
                <c:pt idx="1501">
                  <c:v>37386</c:v>
                </c:pt>
                <c:pt idx="1502">
                  <c:v>37387</c:v>
                </c:pt>
                <c:pt idx="1503">
                  <c:v>37388</c:v>
                </c:pt>
                <c:pt idx="1504">
                  <c:v>37389</c:v>
                </c:pt>
                <c:pt idx="1505">
                  <c:v>37390</c:v>
                </c:pt>
                <c:pt idx="1506">
                  <c:v>37391</c:v>
                </c:pt>
                <c:pt idx="1507">
                  <c:v>37392</c:v>
                </c:pt>
                <c:pt idx="1508">
                  <c:v>37393</c:v>
                </c:pt>
                <c:pt idx="1509">
                  <c:v>37394</c:v>
                </c:pt>
                <c:pt idx="1510">
                  <c:v>37395</c:v>
                </c:pt>
                <c:pt idx="1511">
                  <c:v>37396</c:v>
                </c:pt>
                <c:pt idx="1512">
                  <c:v>37397</c:v>
                </c:pt>
                <c:pt idx="1513">
                  <c:v>37398</c:v>
                </c:pt>
                <c:pt idx="1514">
                  <c:v>37399</c:v>
                </c:pt>
                <c:pt idx="1515">
                  <c:v>37400</c:v>
                </c:pt>
                <c:pt idx="1516">
                  <c:v>37401</c:v>
                </c:pt>
                <c:pt idx="1517">
                  <c:v>37402</c:v>
                </c:pt>
                <c:pt idx="1518">
                  <c:v>37403</c:v>
                </c:pt>
                <c:pt idx="1519">
                  <c:v>37404</c:v>
                </c:pt>
                <c:pt idx="1520">
                  <c:v>37405</c:v>
                </c:pt>
                <c:pt idx="1521">
                  <c:v>37406</c:v>
                </c:pt>
                <c:pt idx="1522">
                  <c:v>37407</c:v>
                </c:pt>
                <c:pt idx="1523">
                  <c:v>37408</c:v>
                </c:pt>
                <c:pt idx="1524">
                  <c:v>37409</c:v>
                </c:pt>
                <c:pt idx="1525">
                  <c:v>37410</c:v>
                </c:pt>
                <c:pt idx="1526">
                  <c:v>37411</c:v>
                </c:pt>
                <c:pt idx="1527">
                  <c:v>37412</c:v>
                </c:pt>
                <c:pt idx="1528">
                  <c:v>37413</c:v>
                </c:pt>
                <c:pt idx="1529">
                  <c:v>37414</c:v>
                </c:pt>
                <c:pt idx="1530">
                  <c:v>37415</c:v>
                </c:pt>
                <c:pt idx="1531">
                  <c:v>37416</c:v>
                </c:pt>
                <c:pt idx="1532">
                  <c:v>37417</c:v>
                </c:pt>
                <c:pt idx="1533">
                  <c:v>37418</c:v>
                </c:pt>
                <c:pt idx="1534">
                  <c:v>37419</c:v>
                </c:pt>
                <c:pt idx="1535">
                  <c:v>37420</c:v>
                </c:pt>
                <c:pt idx="1536">
                  <c:v>37421</c:v>
                </c:pt>
                <c:pt idx="1537">
                  <c:v>37422</c:v>
                </c:pt>
                <c:pt idx="1538">
                  <c:v>37423</c:v>
                </c:pt>
                <c:pt idx="1539">
                  <c:v>37424</c:v>
                </c:pt>
                <c:pt idx="1540">
                  <c:v>37425</c:v>
                </c:pt>
                <c:pt idx="1541">
                  <c:v>37426</c:v>
                </c:pt>
                <c:pt idx="1542">
                  <c:v>37427</c:v>
                </c:pt>
                <c:pt idx="1543">
                  <c:v>37428</c:v>
                </c:pt>
                <c:pt idx="1544">
                  <c:v>37429</c:v>
                </c:pt>
                <c:pt idx="1545">
                  <c:v>37430</c:v>
                </c:pt>
                <c:pt idx="1546">
                  <c:v>37431</c:v>
                </c:pt>
                <c:pt idx="1547">
                  <c:v>37432</c:v>
                </c:pt>
                <c:pt idx="1548">
                  <c:v>37433</c:v>
                </c:pt>
                <c:pt idx="1549">
                  <c:v>37434</c:v>
                </c:pt>
                <c:pt idx="1550">
                  <c:v>37435</c:v>
                </c:pt>
                <c:pt idx="1551">
                  <c:v>37436</c:v>
                </c:pt>
                <c:pt idx="1552">
                  <c:v>37437</c:v>
                </c:pt>
                <c:pt idx="1553">
                  <c:v>37438</c:v>
                </c:pt>
                <c:pt idx="1554">
                  <c:v>37439</c:v>
                </c:pt>
                <c:pt idx="1555">
                  <c:v>37440</c:v>
                </c:pt>
                <c:pt idx="1556">
                  <c:v>37441</c:v>
                </c:pt>
                <c:pt idx="1557">
                  <c:v>37442</c:v>
                </c:pt>
                <c:pt idx="1558">
                  <c:v>37443</c:v>
                </c:pt>
                <c:pt idx="1559">
                  <c:v>37444</c:v>
                </c:pt>
                <c:pt idx="1560">
                  <c:v>37445</c:v>
                </c:pt>
                <c:pt idx="1561">
                  <c:v>37446</c:v>
                </c:pt>
                <c:pt idx="1562">
                  <c:v>37447</c:v>
                </c:pt>
                <c:pt idx="1563">
                  <c:v>37448</c:v>
                </c:pt>
                <c:pt idx="1564">
                  <c:v>37449</c:v>
                </c:pt>
                <c:pt idx="1565">
                  <c:v>37450</c:v>
                </c:pt>
                <c:pt idx="1566">
                  <c:v>37451</c:v>
                </c:pt>
                <c:pt idx="1567">
                  <c:v>37452</c:v>
                </c:pt>
                <c:pt idx="1568">
                  <c:v>37453</c:v>
                </c:pt>
                <c:pt idx="1569">
                  <c:v>37454</c:v>
                </c:pt>
                <c:pt idx="1570">
                  <c:v>37455</c:v>
                </c:pt>
                <c:pt idx="1571">
                  <c:v>37456</c:v>
                </c:pt>
                <c:pt idx="1572">
                  <c:v>37457</c:v>
                </c:pt>
                <c:pt idx="1573">
                  <c:v>37458</c:v>
                </c:pt>
                <c:pt idx="1574">
                  <c:v>37459</c:v>
                </c:pt>
                <c:pt idx="1575">
                  <c:v>37460</c:v>
                </c:pt>
                <c:pt idx="1576">
                  <c:v>37461</c:v>
                </c:pt>
                <c:pt idx="1577">
                  <c:v>37462</c:v>
                </c:pt>
                <c:pt idx="1578">
                  <c:v>37463</c:v>
                </c:pt>
                <c:pt idx="1579">
                  <c:v>37464</c:v>
                </c:pt>
                <c:pt idx="1580">
                  <c:v>37465</c:v>
                </c:pt>
                <c:pt idx="1581">
                  <c:v>37466</c:v>
                </c:pt>
                <c:pt idx="1582">
                  <c:v>37467</c:v>
                </c:pt>
                <c:pt idx="1583">
                  <c:v>37468</c:v>
                </c:pt>
                <c:pt idx="1584">
                  <c:v>37469</c:v>
                </c:pt>
                <c:pt idx="1585">
                  <c:v>37470</c:v>
                </c:pt>
                <c:pt idx="1586">
                  <c:v>37471</c:v>
                </c:pt>
                <c:pt idx="1587">
                  <c:v>37472</c:v>
                </c:pt>
                <c:pt idx="1588">
                  <c:v>37473</c:v>
                </c:pt>
                <c:pt idx="1589">
                  <c:v>37474</c:v>
                </c:pt>
                <c:pt idx="1590">
                  <c:v>37475</c:v>
                </c:pt>
                <c:pt idx="1591">
                  <c:v>37476</c:v>
                </c:pt>
                <c:pt idx="1592">
                  <c:v>37477</c:v>
                </c:pt>
                <c:pt idx="1593">
                  <c:v>37478</c:v>
                </c:pt>
                <c:pt idx="1594">
                  <c:v>37479</c:v>
                </c:pt>
                <c:pt idx="1595">
                  <c:v>37480</c:v>
                </c:pt>
                <c:pt idx="1596">
                  <c:v>37481</c:v>
                </c:pt>
                <c:pt idx="1597">
                  <c:v>37482</c:v>
                </c:pt>
                <c:pt idx="1598">
                  <c:v>37483</c:v>
                </c:pt>
                <c:pt idx="1599">
                  <c:v>37484</c:v>
                </c:pt>
                <c:pt idx="1600">
                  <c:v>37485</c:v>
                </c:pt>
                <c:pt idx="1601">
                  <c:v>37486</c:v>
                </c:pt>
                <c:pt idx="1602">
                  <c:v>37487</c:v>
                </c:pt>
                <c:pt idx="1603">
                  <c:v>37488</c:v>
                </c:pt>
                <c:pt idx="1604">
                  <c:v>37489</c:v>
                </c:pt>
                <c:pt idx="1605">
                  <c:v>37490</c:v>
                </c:pt>
                <c:pt idx="1606">
                  <c:v>37491</c:v>
                </c:pt>
                <c:pt idx="1607">
                  <c:v>37492</c:v>
                </c:pt>
                <c:pt idx="1608">
                  <c:v>37493</c:v>
                </c:pt>
                <c:pt idx="1609">
                  <c:v>37494</c:v>
                </c:pt>
                <c:pt idx="1610">
                  <c:v>37495</c:v>
                </c:pt>
                <c:pt idx="1611">
                  <c:v>37496</c:v>
                </c:pt>
                <c:pt idx="1612">
                  <c:v>37497</c:v>
                </c:pt>
                <c:pt idx="1613">
                  <c:v>37498</c:v>
                </c:pt>
                <c:pt idx="1614">
                  <c:v>37499</c:v>
                </c:pt>
                <c:pt idx="1615">
                  <c:v>37500</c:v>
                </c:pt>
                <c:pt idx="1616">
                  <c:v>37501</c:v>
                </c:pt>
                <c:pt idx="1617">
                  <c:v>37502</c:v>
                </c:pt>
                <c:pt idx="1618">
                  <c:v>37503</c:v>
                </c:pt>
                <c:pt idx="1619">
                  <c:v>37504</c:v>
                </c:pt>
                <c:pt idx="1620">
                  <c:v>37505</c:v>
                </c:pt>
                <c:pt idx="1621">
                  <c:v>37506</c:v>
                </c:pt>
                <c:pt idx="1622">
                  <c:v>37507</c:v>
                </c:pt>
                <c:pt idx="1623">
                  <c:v>37508</c:v>
                </c:pt>
                <c:pt idx="1624">
                  <c:v>37509</c:v>
                </c:pt>
                <c:pt idx="1625">
                  <c:v>37510</c:v>
                </c:pt>
                <c:pt idx="1626">
                  <c:v>37511</c:v>
                </c:pt>
                <c:pt idx="1627">
                  <c:v>37512</c:v>
                </c:pt>
                <c:pt idx="1628">
                  <c:v>37513</c:v>
                </c:pt>
                <c:pt idx="1629">
                  <c:v>37514</c:v>
                </c:pt>
                <c:pt idx="1630">
                  <c:v>37515</c:v>
                </c:pt>
                <c:pt idx="1631">
                  <c:v>37516</c:v>
                </c:pt>
                <c:pt idx="1632">
                  <c:v>37517</c:v>
                </c:pt>
                <c:pt idx="1633">
                  <c:v>37518</c:v>
                </c:pt>
                <c:pt idx="1634">
                  <c:v>37519</c:v>
                </c:pt>
                <c:pt idx="1635">
                  <c:v>37520</c:v>
                </c:pt>
                <c:pt idx="1636">
                  <c:v>37521</c:v>
                </c:pt>
                <c:pt idx="1637">
                  <c:v>37522</c:v>
                </c:pt>
                <c:pt idx="1638">
                  <c:v>37523</c:v>
                </c:pt>
                <c:pt idx="1639">
                  <c:v>37524</c:v>
                </c:pt>
                <c:pt idx="1640">
                  <c:v>37525</c:v>
                </c:pt>
                <c:pt idx="1641">
                  <c:v>37526</c:v>
                </c:pt>
                <c:pt idx="1642">
                  <c:v>37527</c:v>
                </c:pt>
                <c:pt idx="1643">
                  <c:v>37528</c:v>
                </c:pt>
                <c:pt idx="1644">
                  <c:v>37529</c:v>
                </c:pt>
                <c:pt idx="1645">
                  <c:v>37530</c:v>
                </c:pt>
                <c:pt idx="1646">
                  <c:v>37531</c:v>
                </c:pt>
                <c:pt idx="1647">
                  <c:v>37532</c:v>
                </c:pt>
                <c:pt idx="1648">
                  <c:v>37533</c:v>
                </c:pt>
                <c:pt idx="1649">
                  <c:v>37534</c:v>
                </c:pt>
                <c:pt idx="1650">
                  <c:v>37535</c:v>
                </c:pt>
                <c:pt idx="1651">
                  <c:v>37536</c:v>
                </c:pt>
                <c:pt idx="1652">
                  <c:v>37537</c:v>
                </c:pt>
                <c:pt idx="1653">
                  <c:v>37538</c:v>
                </c:pt>
                <c:pt idx="1654">
                  <c:v>37539</c:v>
                </c:pt>
                <c:pt idx="1655">
                  <c:v>37540</c:v>
                </c:pt>
                <c:pt idx="1656">
                  <c:v>37541</c:v>
                </c:pt>
                <c:pt idx="1657">
                  <c:v>37542</c:v>
                </c:pt>
                <c:pt idx="1658">
                  <c:v>37543</c:v>
                </c:pt>
                <c:pt idx="1659">
                  <c:v>37544</c:v>
                </c:pt>
                <c:pt idx="1660">
                  <c:v>37545</c:v>
                </c:pt>
                <c:pt idx="1661">
                  <c:v>37546</c:v>
                </c:pt>
                <c:pt idx="1662">
                  <c:v>37547</c:v>
                </c:pt>
                <c:pt idx="1663">
                  <c:v>37548</c:v>
                </c:pt>
                <c:pt idx="1664">
                  <c:v>37549</c:v>
                </c:pt>
                <c:pt idx="1665">
                  <c:v>37550</c:v>
                </c:pt>
                <c:pt idx="1666">
                  <c:v>37551</c:v>
                </c:pt>
                <c:pt idx="1667">
                  <c:v>37552</c:v>
                </c:pt>
                <c:pt idx="1668">
                  <c:v>37553</c:v>
                </c:pt>
                <c:pt idx="1669">
                  <c:v>37554</c:v>
                </c:pt>
                <c:pt idx="1670">
                  <c:v>37555</c:v>
                </c:pt>
                <c:pt idx="1671">
                  <c:v>37556</c:v>
                </c:pt>
                <c:pt idx="1672">
                  <c:v>37557</c:v>
                </c:pt>
                <c:pt idx="1673">
                  <c:v>37558</c:v>
                </c:pt>
                <c:pt idx="1674">
                  <c:v>37559</c:v>
                </c:pt>
                <c:pt idx="1675">
                  <c:v>37560</c:v>
                </c:pt>
                <c:pt idx="1676">
                  <c:v>37561</c:v>
                </c:pt>
                <c:pt idx="1677">
                  <c:v>37562</c:v>
                </c:pt>
                <c:pt idx="1678">
                  <c:v>37563</c:v>
                </c:pt>
                <c:pt idx="1679">
                  <c:v>37564</c:v>
                </c:pt>
                <c:pt idx="1680">
                  <c:v>37565</c:v>
                </c:pt>
                <c:pt idx="1681">
                  <c:v>37566</c:v>
                </c:pt>
                <c:pt idx="1682">
                  <c:v>37567</c:v>
                </c:pt>
                <c:pt idx="1683">
                  <c:v>37568</c:v>
                </c:pt>
                <c:pt idx="1684">
                  <c:v>37569</c:v>
                </c:pt>
                <c:pt idx="1685">
                  <c:v>37570</c:v>
                </c:pt>
                <c:pt idx="1686">
                  <c:v>37571</c:v>
                </c:pt>
                <c:pt idx="1687">
                  <c:v>37572</c:v>
                </c:pt>
                <c:pt idx="1688">
                  <c:v>37573</c:v>
                </c:pt>
                <c:pt idx="1689">
                  <c:v>37574</c:v>
                </c:pt>
                <c:pt idx="1690">
                  <c:v>37575</c:v>
                </c:pt>
                <c:pt idx="1691">
                  <c:v>37576</c:v>
                </c:pt>
                <c:pt idx="1692">
                  <c:v>37577</c:v>
                </c:pt>
                <c:pt idx="1693">
                  <c:v>37578</c:v>
                </c:pt>
                <c:pt idx="1694">
                  <c:v>37579</c:v>
                </c:pt>
                <c:pt idx="1695">
                  <c:v>37580</c:v>
                </c:pt>
                <c:pt idx="1696">
                  <c:v>37581</c:v>
                </c:pt>
                <c:pt idx="1697">
                  <c:v>37582</c:v>
                </c:pt>
                <c:pt idx="1698">
                  <c:v>37583</c:v>
                </c:pt>
                <c:pt idx="1699">
                  <c:v>37584</c:v>
                </c:pt>
                <c:pt idx="1700">
                  <c:v>37585</c:v>
                </c:pt>
                <c:pt idx="1701">
                  <c:v>37586</c:v>
                </c:pt>
                <c:pt idx="1702">
                  <c:v>37587</c:v>
                </c:pt>
                <c:pt idx="1703">
                  <c:v>37588</c:v>
                </c:pt>
                <c:pt idx="1704">
                  <c:v>37589</c:v>
                </c:pt>
                <c:pt idx="1705">
                  <c:v>37590</c:v>
                </c:pt>
                <c:pt idx="1706">
                  <c:v>37591</c:v>
                </c:pt>
                <c:pt idx="1707">
                  <c:v>37592</c:v>
                </c:pt>
                <c:pt idx="1708">
                  <c:v>37593</c:v>
                </c:pt>
                <c:pt idx="1709">
                  <c:v>37594</c:v>
                </c:pt>
                <c:pt idx="1710">
                  <c:v>37595</c:v>
                </c:pt>
                <c:pt idx="1711">
                  <c:v>37596</c:v>
                </c:pt>
                <c:pt idx="1712">
                  <c:v>37597</c:v>
                </c:pt>
                <c:pt idx="1713">
                  <c:v>37598</c:v>
                </c:pt>
                <c:pt idx="1714">
                  <c:v>37599</c:v>
                </c:pt>
                <c:pt idx="1715">
                  <c:v>37600</c:v>
                </c:pt>
                <c:pt idx="1716">
                  <c:v>37601</c:v>
                </c:pt>
                <c:pt idx="1717">
                  <c:v>37602</c:v>
                </c:pt>
                <c:pt idx="1718">
                  <c:v>37603</c:v>
                </c:pt>
                <c:pt idx="1719">
                  <c:v>37604</c:v>
                </c:pt>
                <c:pt idx="1720">
                  <c:v>37605</c:v>
                </c:pt>
                <c:pt idx="1721">
                  <c:v>37606</c:v>
                </c:pt>
                <c:pt idx="1722">
                  <c:v>37607</c:v>
                </c:pt>
                <c:pt idx="1723">
                  <c:v>37608</c:v>
                </c:pt>
                <c:pt idx="1724">
                  <c:v>37609</c:v>
                </c:pt>
                <c:pt idx="1725">
                  <c:v>37610</c:v>
                </c:pt>
                <c:pt idx="1726">
                  <c:v>37611</c:v>
                </c:pt>
                <c:pt idx="1727">
                  <c:v>37612</c:v>
                </c:pt>
                <c:pt idx="1728">
                  <c:v>37613</c:v>
                </c:pt>
                <c:pt idx="1729">
                  <c:v>37614</c:v>
                </c:pt>
                <c:pt idx="1730">
                  <c:v>37615</c:v>
                </c:pt>
                <c:pt idx="1731">
                  <c:v>37616</c:v>
                </c:pt>
                <c:pt idx="1732">
                  <c:v>37617</c:v>
                </c:pt>
                <c:pt idx="1733">
                  <c:v>37618</c:v>
                </c:pt>
                <c:pt idx="1734">
                  <c:v>37619</c:v>
                </c:pt>
                <c:pt idx="1735">
                  <c:v>37620</c:v>
                </c:pt>
                <c:pt idx="1736">
                  <c:v>37621</c:v>
                </c:pt>
                <c:pt idx="1737">
                  <c:v>37622</c:v>
                </c:pt>
                <c:pt idx="1738">
                  <c:v>37623</c:v>
                </c:pt>
                <c:pt idx="1739">
                  <c:v>37624</c:v>
                </c:pt>
                <c:pt idx="1740">
                  <c:v>37625</c:v>
                </c:pt>
                <c:pt idx="1741">
                  <c:v>37626</c:v>
                </c:pt>
                <c:pt idx="1742">
                  <c:v>37627</c:v>
                </c:pt>
                <c:pt idx="1743">
                  <c:v>37628</c:v>
                </c:pt>
                <c:pt idx="1744">
                  <c:v>37629</c:v>
                </c:pt>
                <c:pt idx="1745">
                  <c:v>37630</c:v>
                </c:pt>
                <c:pt idx="1746">
                  <c:v>37631</c:v>
                </c:pt>
                <c:pt idx="1747">
                  <c:v>37632</c:v>
                </c:pt>
                <c:pt idx="1748">
                  <c:v>37633</c:v>
                </c:pt>
                <c:pt idx="1749">
                  <c:v>37634</c:v>
                </c:pt>
                <c:pt idx="1750">
                  <c:v>37635</c:v>
                </c:pt>
                <c:pt idx="1751">
                  <c:v>37636</c:v>
                </c:pt>
                <c:pt idx="1752">
                  <c:v>37637</c:v>
                </c:pt>
                <c:pt idx="1753">
                  <c:v>37638</c:v>
                </c:pt>
                <c:pt idx="1754">
                  <c:v>37639</c:v>
                </c:pt>
                <c:pt idx="1755">
                  <c:v>37640</c:v>
                </c:pt>
                <c:pt idx="1756">
                  <c:v>37641</c:v>
                </c:pt>
                <c:pt idx="1757">
                  <c:v>37642</c:v>
                </c:pt>
                <c:pt idx="1758">
                  <c:v>37643</c:v>
                </c:pt>
                <c:pt idx="1759">
                  <c:v>37644</c:v>
                </c:pt>
                <c:pt idx="1760">
                  <c:v>37645</c:v>
                </c:pt>
                <c:pt idx="1761">
                  <c:v>37646</c:v>
                </c:pt>
                <c:pt idx="1762">
                  <c:v>37647</c:v>
                </c:pt>
                <c:pt idx="1763">
                  <c:v>37648</c:v>
                </c:pt>
                <c:pt idx="1764">
                  <c:v>37649</c:v>
                </c:pt>
                <c:pt idx="1765">
                  <c:v>37650</c:v>
                </c:pt>
                <c:pt idx="1766">
                  <c:v>37651</c:v>
                </c:pt>
                <c:pt idx="1767">
                  <c:v>37652</c:v>
                </c:pt>
                <c:pt idx="1768">
                  <c:v>37653</c:v>
                </c:pt>
                <c:pt idx="1769">
                  <c:v>37654</c:v>
                </c:pt>
                <c:pt idx="1770">
                  <c:v>37655</c:v>
                </c:pt>
                <c:pt idx="1771">
                  <c:v>37656</c:v>
                </c:pt>
                <c:pt idx="1772">
                  <c:v>37657</c:v>
                </c:pt>
                <c:pt idx="1773">
                  <c:v>37658</c:v>
                </c:pt>
                <c:pt idx="1774">
                  <c:v>37659</c:v>
                </c:pt>
                <c:pt idx="1775">
                  <c:v>37660</c:v>
                </c:pt>
                <c:pt idx="1776">
                  <c:v>37661</c:v>
                </c:pt>
                <c:pt idx="1777">
                  <c:v>37662</c:v>
                </c:pt>
                <c:pt idx="1778">
                  <c:v>37663</c:v>
                </c:pt>
                <c:pt idx="1779">
                  <c:v>37664</c:v>
                </c:pt>
                <c:pt idx="1780">
                  <c:v>37665</c:v>
                </c:pt>
                <c:pt idx="1781">
                  <c:v>37666</c:v>
                </c:pt>
                <c:pt idx="1782">
                  <c:v>37667</c:v>
                </c:pt>
                <c:pt idx="1783">
                  <c:v>37668</c:v>
                </c:pt>
                <c:pt idx="1784">
                  <c:v>37669</c:v>
                </c:pt>
                <c:pt idx="1785">
                  <c:v>37670</c:v>
                </c:pt>
                <c:pt idx="1786">
                  <c:v>37671</c:v>
                </c:pt>
                <c:pt idx="1787">
                  <c:v>37672</c:v>
                </c:pt>
                <c:pt idx="1788">
                  <c:v>37673</c:v>
                </c:pt>
                <c:pt idx="1789">
                  <c:v>37674</c:v>
                </c:pt>
                <c:pt idx="1790">
                  <c:v>37675</c:v>
                </c:pt>
                <c:pt idx="1791">
                  <c:v>37676</c:v>
                </c:pt>
                <c:pt idx="1792">
                  <c:v>37677</c:v>
                </c:pt>
                <c:pt idx="1793">
                  <c:v>37678</c:v>
                </c:pt>
                <c:pt idx="1794">
                  <c:v>37679</c:v>
                </c:pt>
                <c:pt idx="1795">
                  <c:v>37680</c:v>
                </c:pt>
                <c:pt idx="1796">
                  <c:v>37681</c:v>
                </c:pt>
                <c:pt idx="1797">
                  <c:v>37682</c:v>
                </c:pt>
                <c:pt idx="1798">
                  <c:v>37683</c:v>
                </c:pt>
                <c:pt idx="1799">
                  <c:v>37684</c:v>
                </c:pt>
                <c:pt idx="1800">
                  <c:v>37685</c:v>
                </c:pt>
                <c:pt idx="1801">
                  <c:v>37686</c:v>
                </c:pt>
                <c:pt idx="1802">
                  <c:v>37687</c:v>
                </c:pt>
                <c:pt idx="1803">
                  <c:v>37688</c:v>
                </c:pt>
                <c:pt idx="1804">
                  <c:v>37689</c:v>
                </c:pt>
                <c:pt idx="1805">
                  <c:v>37690</c:v>
                </c:pt>
                <c:pt idx="1806">
                  <c:v>37691</c:v>
                </c:pt>
                <c:pt idx="1807">
                  <c:v>37692</c:v>
                </c:pt>
                <c:pt idx="1808">
                  <c:v>37693</c:v>
                </c:pt>
                <c:pt idx="1809">
                  <c:v>37694</c:v>
                </c:pt>
                <c:pt idx="1810">
                  <c:v>37695</c:v>
                </c:pt>
                <c:pt idx="1811">
                  <c:v>37696</c:v>
                </c:pt>
                <c:pt idx="1812">
                  <c:v>37697</c:v>
                </c:pt>
                <c:pt idx="1813">
                  <c:v>37698</c:v>
                </c:pt>
                <c:pt idx="1814">
                  <c:v>37699</c:v>
                </c:pt>
                <c:pt idx="1815">
                  <c:v>37700</c:v>
                </c:pt>
                <c:pt idx="1816">
                  <c:v>37701</c:v>
                </c:pt>
                <c:pt idx="1817">
                  <c:v>37702</c:v>
                </c:pt>
                <c:pt idx="1818">
                  <c:v>37703</c:v>
                </c:pt>
                <c:pt idx="1819">
                  <c:v>37704</c:v>
                </c:pt>
                <c:pt idx="1820">
                  <c:v>37705</c:v>
                </c:pt>
                <c:pt idx="1821">
                  <c:v>37706</c:v>
                </c:pt>
                <c:pt idx="1822">
                  <c:v>37707</c:v>
                </c:pt>
                <c:pt idx="1823">
                  <c:v>37708</c:v>
                </c:pt>
                <c:pt idx="1824">
                  <c:v>37709</c:v>
                </c:pt>
                <c:pt idx="1825">
                  <c:v>37710</c:v>
                </c:pt>
                <c:pt idx="1826">
                  <c:v>37711</c:v>
                </c:pt>
                <c:pt idx="1827">
                  <c:v>37712</c:v>
                </c:pt>
                <c:pt idx="1828">
                  <c:v>37713</c:v>
                </c:pt>
                <c:pt idx="1829">
                  <c:v>37714</c:v>
                </c:pt>
                <c:pt idx="1830">
                  <c:v>37715</c:v>
                </c:pt>
                <c:pt idx="1831">
                  <c:v>37716</c:v>
                </c:pt>
                <c:pt idx="1832">
                  <c:v>37717</c:v>
                </c:pt>
                <c:pt idx="1833">
                  <c:v>37718</c:v>
                </c:pt>
                <c:pt idx="1834">
                  <c:v>37719</c:v>
                </c:pt>
                <c:pt idx="1835">
                  <c:v>37720</c:v>
                </c:pt>
                <c:pt idx="1836">
                  <c:v>37721</c:v>
                </c:pt>
                <c:pt idx="1837">
                  <c:v>37722</c:v>
                </c:pt>
                <c:pt idx="1838">
                  <c:v>37723</c:v>
                </c:pt>
                <c:pt idx="1839">
                  <c:v>37724</c:v>
                </c:pt>
                <c:pt idx="1840">
                  <c:v>37725</c:v>
                </c:pt>
                <c:pt idx="1841">
                  <c:v>37726</c:v>
                </c:pt>
                <c:pt idx="1842">
                  <c:v>37727</c:v>
                </c:pt>
                <c:pt idx="1843">
                  <c:v>37728</c:v>
                </c:pt>
                <c:pt idx="1844">
                  <c:v>37729</c:v>
                </c:pt>
                <c:pt idx="1845">
                  <c:v>37730</c:v>
                </c:pt>
                <c:pt idx="1846">
                  <c:v>37731</c:v>
                </c:pt>
                <c:pt idx="1847">
                  <c:v>37732</c:v>
                </c:pt>
                <c:pt idx="1848">
                  <c:v>37733</c:v>
                </c:pt>
                <c:pt idx="1849">
                  <c:v>37734</c:v>
                </c:pt>
                <c:pt idx="1850">
                  <c:v>37735</c:v>
                </c:pt>
                <c:pt idx="1851">
                  <c:v>37736</c:v>
                </c:pt>
                <c:pt idx="1852">
                  <c:v>37737</c:v>
                </c:pt>
                <c:pt idx="1853">
                  <c:v>37738</c:v>
                </c:pt>
                <c:pt idx="1854">
                  <c:v>37739</c:v>
                </c:pt>
                <c:pt idx="1855">
                  <c:v>37740</c:v>
                </c:pt>
                <c:pt idx="1856">
                  <c:v>37741</c:v>
                </c:pt>
                <c:pt idx="1857">
                  <c:v>37742</c:v>
                </c:pt>
                <c:pt idx="1858">
                  <c:v>37743</c:v>
                </c:pt>
                <c:pt idx="1859">
                  <c:v>37744</c:v>
                </c:pt>
                <c:pt idx="1860">
                  <c:v>37745</c:v>
                </c:pt>
                <c:pt idx="1861">
                  <c:v>37746</c:v>
                </c:pt>
                <c:pt idx="1862">
                  <c:v>37747</c:v>
                </c:pt>
                <c:pt idx="1863">
                  <c:v>37748</c:v>
                </c:pt>
                <c:pt idx="1864">
                  <c:v>37749</c:v>
                </c:pt>
                <c:pt idx="1865">
                  <c:v>37750</c:v>
                </c:pt>
                <c:pt idx="1866">
                  <c:v>37751</c:v>
                </c:pt>
                <c:pt idx="1867">
                  <c:v>37752</c:v>
                </c:pt>
                <c:pt idx="1868">
                  <c:v>37753</c:v>
                </c:pt>
                <c:pt idx="1869">
                  <c:v>37754</c:v>
                </c:pt>
                <c:pt idx="1870">
                  <c:v>37755</c:v>
                </c:pt>
                <c:pt idx="1871">
                  <c:v>37756</c:v>
                </c:pt>
                <c:pt idx="1872">
                  <c:v>37757</c:v>
                </c:pt>
                <c:pt idx="1873">
                  <c:v>37758</c:v>
                </c:pt>
                <c:pt idx="1874">
                  <c:v>37759</c:v>
                </c:pt>
                <c:pt idx="1875">
                  <c:v>37760</c:v>
                </c:pt>
                <c:pt idx="1876">
                  <c:v>37761</c:v>
                </c:pt>
                <c:pt idx="1877">
                  <c:v>37762</c:v>
                </c:pt>
                <c:pt idx="1878">
                  <c:v>37763</c:v>
                </c:pt>
                <c:pt idx="1879">
                  <c:v>37764</c:v>
                </c:pt>
                <c:pt idx="1880">
                  <c:v>37765</c:v>
                </c:pt>
                <c:pt idx="1881">
                  <c:v>37766</c:v>
                </c:pt>
                <c:pt idx="1882">
                  <c:v>37767</c:v>
                </c:pt>
                <c:pt idx="1883">
                  <c:v>37768</c:v>
                </c:pt>
                <c:pt idx="1884">
                  <c:v>37769</c:v>
                </c:pt>
                <c:pt idx="1885">
                  <c:v>37770</c:v>
                </c:pt>
                <c:pt idx="1886">
                  <c:v>37771</c:v>
                </c:pt>
                <c:pt idx="1887">
                  <c:v>37772</c:v>
                </c:pt>
                <c:pt idx="1888">
                  <c:v>37773</c:v>
                </c:pt>
                <c:pt idx="1889">
                  <c:v>37774</c:v>
                </c:pt>
                <c:pt idx="1890">
                  <c:v>37775</c:v>
                </c:pt>
                <c:pt idx="1891">
                  <c:v>37776</c:v>
                </c:pt>
                <c:pt idx="1892">
                  <c:v>37777</c:v>
                </c:pt>
                <c:pt idx="1893">
                  <c:v>37778</c:v>
                </c:pt>
                <c:pt idx="1894">
                  <c:v>37779</c:v>
                </c:pt>
                <c:pt idx="1895">
                  <c:v>37780</c:v>
                </c:pt>
                <c:pt idx="1896">
                  <c:v>37781</c:v>
                </c:pt>
                <c:pt idx="1897">
                  <c:v>37782</c:v>
                </c:pt>
                <c:pt idx="1898">
                  <c:v>37783</c:v>
                </c:pt>
                <c:pt idx="1899">
                  <c:v>37784</c:v>
                </c:pt>
                <c:pt idx="1900">
                  <c:v>37785</c:v>
                </c:pt>
                <c:pt idx="1901">
                  <c:v>37786</c:v>
                </c:pt>
                <c:pt idx="1902">
                  <c:v>37787</c:v>
                </c:pt>
                <c:pt idx="1903">
                  <c:v>37788</c:v>
                </c:pt>
                <c:pt idx="1904">
                  <c:v>37789</c:v>
                </c:pt>
                <c:pt idx="1905">
                  <c:v>37790</c:v>
                </c:pt>
                <c:pt idx="1906">
                  <c:v>37791</c:v>
                </c:pt>
                <c:pt idx="1907">
                  <c:v>37792</c:v>
                </c:pt>
                <c:pt idx="1908">
                  <c:v>37793</c:v>
                </c:pt>
                <c:pt idx="1909">
                  <c:v>37794</c:v>
                </c:pt>
                <c:pt idx="1910">
                  <c:v>37795</c:v>
                </c:pt>
                <c:pt idx="1911">
                  <c:v>37796</c:v>
                </c:pt>
                <c:pt idx="1912">
                  <c:v>37797</c:v>
                </c:pt>
                <c:pt idx="1913">
                  <c:v>37798</c:v>
                </c:pt>
                <c:pt idx="1914">
                  <c:v>37799</c:v>
                </c:pt>
                <c:pt idx="1915">
                  <c:v>37800</c:v>
                </c:pt>
                <c:pt idx="1916">
                  <c:v>37801</c:v>
                </c:pt>
                <c:pt idx="1917">
                  <c:v>37802</c:v>
                </c:pt>
                <c:pt idx="1918">
                  <c:v>37803</c:v>
                </c:pt>
                <c:pt idx="1919">
                  <c:v>37804</c:v>
                </c:pt>
                <c:pt idx="1920">
                  <c:v>37805</c:v>
                </c:pt>
                <c:pt idx="1921">
                  <c:v>37806</c:v>
                </c:pt>
                <c:pt idx="1922">
                  <c:v>37807</c:v>
                </c:pt>
                <c:pt idx="1923">
                  <c:v>37808</c:v>
                </c:pt>
                <c:pt idx="1924">
                  <c:v>37809</c:v>
                </c:pt>
                <c:pt idx="1925">
                  <c:v>37810</c:v>
                </c:pt>
                <c:pt idx="1926">
                  <c:v>37811</c:v>
                </c:pt>
                <c:pt idx="1927">
                  <c:v>37812</c:v>
                </c:pt>
                <c:pt idx="1928">
                  <c:v>37813</c:v>
                </c:pt>
                <c:pt idx="1929">
                  <c:v>37814</c:v>
                </c:pt>
                <c:pt idx="1930">
                  <c:v>37815</c:v>
                </c:pt>
                <c:pt idx="1931">
                  <c:v>37816</c:v>
                </c:pt>
                <c:pt idx="1932">
                  <c:v>37817</c:v>
                </c:pt>
                <c:pt idx="1933">
                  <c:v>37818</c:v>
                </c:pt>
                <c:pt idx="1934">
                  <c:v>37819</c:v>
                </c:pt>
                <c:pt idx="1935">
                  <c:v>37820</c:v>
                </c:pt>
                <c:pt idx="1936">
                  <c:v>37821</c:v>
                </c:pt>
                <c:pt idx="1937">
                  <c:v>37822</c:v>
                </c:pt>
                <c:pt idx="1938">
                  <c:v>37823</c:v>
                </c:pt>
                <c:pt idx="1939">
                  <c:v>37824</c:v>
                </c:pt>
                <c:pt idx="1940">
                  <c:v>37825</c:v>
                </c:pt>
                <c:pt idx="1941">
                  <c:v>37826</c:v>
                </c:pt>
                <c:pt idx="1942">
                  <c:v>37827</c:v>
                </c:pt>
                <c:pt idx="1943">
                  <c:v>37828</c:v>
                </c:pt>
                <c:pt idx="1944">
                  <c:v>37829</c:v>
                </c:pt>
                <c:pt idx="1945">
                  <c:v>37830</c:v>
                </c:pt>
                <c:pt idx="1946">
                  <c:v>37831</c:v>
                </c:pt>
                <c:pt idx="1947">
                  <c:v>37832</c:v>
                </c:pt>
                <c:pt idx="1948">
                  <c:v>37833</c:v>
                </c:pt>
                <c:pt idx="1949">
                  <c:v>37834</c:v>
                </c:pt>
                <c:pt idx="1950">
                  <c:v>37835</c:v>
                </c:pt>
                <c:pt idx="1951">
                  <c:v>37836</c:v>
                </c:pt>
                <c:pt idx="1952">
                  <c:v>37837</c:v>
                </c:pt>
                <c:pt idx="1953">
                  <c:v>37838</c:v>
                </c:pt>
                <c:pt idx="1954">
                  <c:v>37839</c:v>
                </c:pt>
                <c:pt idx="1955">
                  <c:v>37840</c:v>
                </c:pt>
                <c:pt idx="1956">
                  <c:v>37841</c:v>
                </c:pt>
                <c:pt idx="1957">
                  <c:v>37842</c:v>
                </c:pt>
                <c:pt idx="1958">
                  <c:v>37843</c:v>
                </c:pt>
                <c:pt idx="1959">
                  <c:v>37844</c:v>
                </c:pt>
                <c:pt idx="1960">
                  <c:v>37845</c:v>
                </c:pt>
                <c:pt idx="1961">
                  <c:v>37846</c:v>
                </c:pt>
                <c:pt idx="1962">
                  <c:v>37847</c:v>
                </c:pt>
                <c:pt idx="1963">
                  <c:v>37848</c:v>
                </c:pt>
                <c:pt idx="1964">
                  <c:v>37849</c:v>
                </c:pt>
                <c:pt idx="1965">
                  <c:v>37850</c:v>
                </c:pt>
                <c:pt idx="1966">
                  <c:v>37851</c:v>
                </c:pt>
                <c:pt idx="1967">
                  <c:v>37852</c:v>
                </c:pt>
                <c:pt idx="1968">
                  <c:v>37853</c:v>
                </c:pt>
                <c:pt idx="1969">
                  <c:v>37854</c:v>
                </c:pt>
                <c:pt idx="1970">
                  <c:v>37855</c:v>
                </c:pt>
                <c:pt idx="1971">
                  <c:v>37856</c:v>
                </c:pt>
                <c:pt idx="1972">
                  <c:v>37857</c:v>
                </c:pt>
                <c:pt idx="1973">
                  <c:v>37858</c:v>
                </c:pt>
                <c:pt idx="1974">
                  <c:v>37859</c:v>
                </c:pt>
                <c:pt idx="1975">
                  <c:v>37860</c:v>
                </c:pt>
                <c:pt idx="1976">
                  <c:v>37861</c:v>
                </c:pt>
                <c:pt idx="1977">
                  <c:v>37862</c:v>
                </c:pt>
                <c:pt idx="1978">
                  <c:v>37863</c:v>
                </c:pt>
                <c:pt idx="1979">
                  <c:v>37864</c:v>
                </c:pt>
                <c:pt idx="1980">
                  <c:v>37865</c:v>
                </c:pt>
                <c:pt idx="1981">
                  <c:v>37866</c:v>
                </c:pt>
                <c:pt idx="1982">
                  <c:v>37867</c:v>
                </c:pt>
                <c:pt idx="1983">
                  <c:v>37868</c:v>
                </c:pt>
                <c:pt idx="1984">
                  <c:v>37869</c:v>
                </c:pt>
                <c:pt idx="1985">
                  <c:v>37870</c:v>
                </c:pt>
                <c:pt idx="1986">
                  <c:v>37871</c:v>
                </c:pt>
                <c:pt idx="1987">
                  <c:v>37872</c:v>
                </c:pt>
                <c:pt idx="1988">
                  <c:v>37873</c:v>
                </c:pt>
                <c:pt idx="1989">
                  <c:v>37874</c:v>
                </c:pt>
                <c:pt idx="1990">
                  <c:v>37875</c:v>
                </c:pt>
                <c:pt idx="1991">
                  <c:v>37876</c:v>
                </c:pt>
                <c:pt idx="1992">
                  <c:v>37877</c:v>
                </c:pt>
                <c:pt idx="1993">
                  <c:v>37878</c:v>
                </c:pt>
                <c:pt idx="1994">
                  <c:v>37879</c:v>
                </c:pt>
                <c:pt idx="1995">
                  <c:v>37880</c:v>
                </c:pt>
                <c:pt idx="1996">
                  <c:v>37881</c:v>
                </c:pt>
                <c:pt idx="1997">
                  <c:v>37882</c:v>
                </c:pt>
                <c:pt idx="1998">
                  <c:v>37883</c:v>
                </c:pt>
                <c:pt idx="1999">
                  <c:v>37884</c:v>
                </c:pt>
                <c:pt idx="2000">
                  <c:v>37885</c:v>
                </c:pt>
                <c:pt idx="2001">
                  <c:v>37886</c:v>
                </c:pt>
                <c:pt idx="2002">
                  <c:v>37887</c:v>
                </c:pt>
                <c:pt idx="2003">
                  <c:v>37888</c:v>
                </c:pt>
                <c:pt idx="2004">
                  <c:v>37889</c:v>
                </c:pt>
                <c:pt idx="2005">
                  <c:v>37890</c:v>
                </c:pt>
                <c:pt idx="2006">
                  <c:v>37891</c:v>
                </c:pt>
                <c:pt idx="2007">
                  <c:v>37892</c:v>
                </c:pt>
                <c:pt idx="2008">
                  <c:v>37893</c:v>
                </c:pt>
                <c:pt idx="2009">
                  <c:v>37894</c:v>
                </c:pt>
                <c:pt idx="2010">
                  <c:v>37895</c:v>
                </c:pt>
                <c:pt idx="2011">
                  <c:v>37896</c:v>
                </c:pt>
                <c:pt idx="2012">
                  <c:v>37897</c:v>
                </c:pt>
                <c:pt idx="2013">
                  <c:v>37898</c:v>
                </c:pt>
                <c:pt idx="2014">
                  <c:v>37899</c:v>
                </c:pt>
                <c:pt idx="2015">
                  <c:v>37900</c:v>
                </c:pt>
                <c:pt idx="2016">
                  <c:v>37901</c:v>
                </c:pt>
                <c:pt idx="2017">
                  <c:v>37902</c:v>
                </c:pt>
                <c:pt idx="2018">
                  <c:v>37903</c:v>
                </c:pt>
                <c:pt idx="2019">
                  <c:v>37904</c:v>
                </c:pt>
                <c:pt idx="2020">
                  <c:v>37905</c:v>
                </c:pt>
                <c:pt idx="2021">
                  <c:v>37906</c:v>
                </c:pt>
                <c:pt idx="2022">
                  <c:v>37907</c:v>
                </c:pt>
                <c:pt idx="2023">
                  <c:v>37908</c:v>
                </c:pt>
                <c:pt idx="2024">
                  <c:v>37909</c:v>
                </c:pt>
                <c:pt idx="2025">
                  <c:v>37910</c:v>
                </c:pt>
                <c:pt idx="2026">
                  <c:v>37911</c:v>
                </c:pt>
                <c:pt idx="2027">
                  <c:v>37912</c:v>
                </c:pt>
                <c:pt idx="2028">
                  <c:v>37913</c:v>
                </c:pt>
                <c:pt idx="2029">
                  <c:v>37914</c:v>
                </c:pt>
                <c:pt idx="2030">
                  <c:v>37915</c:v>
                </c:pt>
                <c:pt idx="2031">
                  <c:v>37916</c:v>
                </c:pt>
                <c:pt idx="2032">
                  <c:v>37917</c:v>
                </c:pt>
                <c:pt idx="2033">
                  <c:v>37918</c:v>
                </c:pt>
                <c:pt idx="2034">
                  <c:v>37919</c:v>
                </c:pt>
                <c:pt idx="2035">
                  <c:v>37920</c:v>
                </c:pt>
                <c:pt idx="2036">
                  <c:v>37921</c:v>
                </c:pt>
                <c:pt idx="2037">
                  <c:v>37922</c:v>
                </c:pt>
                <c:pt idx="2038">
                  <c:v>37923</c:v>
                </c:pt>
                <c:pt idx="2039">
                  <c:v>37924</c:v>
                </c:pt>
                <c:pt idx="2040">
                  <c:v>37925</c:v>
                </c:pt>
                <c:pt idx="2041">
                  <c:v>37926</c:v>
                </c:pt>
                <c:pt idx="2042">
                  <c:v>37927</c:v>
                </c:pt>
                <c:pt idx="2043">
                  <c:v>37928</c:v>
                </c:pt>
                <c:pt idx="2044">
                  <c:v>37929</c:v>
                </c:pt>
                <c:pt idx="2045">
                  <c:v>37930</c:v>
                </c:pt>
                <c:pt idx="2046">
                  <c:v>37931</c:v>
                </c:pt>
                <c:pt idx="2047">
                  <c:v>37932</c:v>
                </c:pt>
                <c:pt idx="2048">
                  <c:v>37933</c:v>
                </c:pt>
                <c:pt idx="2049">
                  <c:v>37934</c:v>
                </c:pt>
                <c:pt idx="2050">
                  <c:v>37935</c:v>
                </c:pt>
                <c:pt idx="2051">
                  <c:v>37936</c:v>
                </c:pt>
                <c:pt idx="2052">
                  <c:v>37937</c:v>
                </c:pt>
                <c:pt idx="2053">
                  <c:v>37938</c:v>
                </c:pt>
                <c:pt idx="2054">
                  <c:v>37939</c:v>
                </c:pt>
                <c:pt idx="2055">
                  <c:v>37940</c:v>
                </c:pt>
                <c:pt idx="2056">
                  <c:v>37941</c:v>
                </c:pt>
                <c:pt idx="2057">
                  <c:v>37942</c:v>
                </c:pt>
                <c:pt idx="2058">
                  <c:v>37943</c:v>
                </c:pt>
                <c:pt idx="2059">
                  <c:v>37944</c:v>
                </c:pt>
                <c:pt idx="2060">
                  <c:v>37945</c:v>
                </c:pt>
                <c:pt idx="2061">
                  <c:v>37946</c:v>
                </c:pt>
                <c:pt idx="2062">
                  <c:v>37947</c:v>
                </c:pt>
                <c:pt idx="2063">
                  <c:v>37948</c:v>
                </c:pt>
                <c:pt idx="2064">
                  <c:v>37949</c:v>
                </c:pt>
                <c:pt idx="2065">
                  <c:v>37950</c:v>
                </c:pt>
                <c:pt idx="2066">
                  <c:v>37951</c:v>
                </c:pt>
                <c:pt idx="2067">
                  <c:v>37952</c:v>
                </c:pt>
                <c:pt idx="2068">
                  <c:v>37953</c:v>
                </c:pt>
                <c:pt idx="2069">
                  <c:v>37954</c:v>
                </c:pt>
                <c:pt idx="2070">
                  <c:v>37955</c:v>
                </c:pt>
                <c:pt idx="2071">
                  <c:v>37956</c:v>
                </c:pt>
                <c:pt idx="2072">
                  <c:v>37957</c:v>
                </c:pt>
                <c:pt idx="2073">
                  <c:v>37958</c:v>
                </c:pt>
                <c:pt idx="2074">
                  <c:v>37959</c:v>
                </c:pt>
                <c:pt idx="2075">
                  <c:v>37960</c:v>
                </c:pt>
                <c:pt idx="2076">
                  <c:v>37961</c:v>
                </c:pt>
                <c:pt idx="2077">
                  <c:v>37962</c:v>
                </c:pt>
                <c:pt idx="2078">
                  <c:v>37963</c:v>
                </c:pt>
                <c:pt idx="2079">
                  <c:v>37964</c:v>
                </c:pt>
                <c:pt idx="2080">
                  <c:v>37965</c:v>
                </c:pt>
                <c:pt idx="2081">
                  <c:v>37966</c:v>
                </c:pt>
                <c:pt idx="2082">
                  <c:v>37967</c:v>
                </c:pt>
                <c:pt idx="2083">
                  <c:v>37968</c:v>
                </c:pt>
                <c:pt idx="2084">
                  <c:v>37969</c:v>
                </c:pt>
                <c:pt idx="2085">
                  <c:v>37970</c:v>
                </c:pt>
                <c:pt idx="2086">
                  <c:v>37971</c:v>
                </c:pt>
                <c:pt idx="2087">
                  <c:v>37972</c:v>
                </c:pt>
                <c:pt idx="2088">
                  <c:v>37973</c:v>
                </c:pt>
                <c:pt idx="2089">
                  <c:v>37974</c:v>
                </c:pt>
                <c:pt idx="2090">
                  <c:v>37975</c:v>
                </c:pt>
                <c:pt idx="2091">
                  <c:v>37976</c:v>
                </c:pt>
                <c:pt idx="2092">
                  <c:v>37977</c:v>
                </c:pt>
                <c:pt idx="2093">
                  <c:v>37978</c:v>
                </c:pt>
                <c:pt idx="2094">
                  <c:v>37979</c:v>
                </c:pt>
                <c:pt idx="2095">
                  <c:v>37980</c:v>
                </c:pt>
                <c:pt idx="2096">
                  <c:v>37981</c:v>
                </c:pt>
                <c:pt idx="2097">
                  <c:v>37982</c:v>
                </c:pt>
                <c:pt idx="2098">
                  <c:v>37983</c:v>
                </c:pt>
                <c:pt idx="2099">
                  <c:v>37984</c:v>
                </c:pt>
                <c:pt idx="2100">
                  <c:v>37985</c:v>
                </c:pt>
                <c:pt idx="2101">
                  <c:v>37986</c:v>
                </c:pt>
                <c:pt idx="2102">
                  <c:v>37987</c:v>
                </c:pt>
                <c:pt idx="2103">
                  <c:v>37988</c:v>
                </c:pt>
                <c:pt idx="2104">
                  <c:v>37989</c:v>
                </c:pt>
                <c:pt idx="2105">
                  <c:v>37990</c:v>
                </c:pt>
                <c:pt idx="2106">
                  <c:v>37991</c:v>
                </c:pt>
                <c:pt idx="2107">
                  <c:v>37992</c:v>
                </c:pt>
                <c:pt idx="2108">
                  <c:v>37993</c:v>
                </c:pt>
                <c:pt idx="2109">
                  <c:v>37994</c:v>
                </c:pt>
                <c:pt idx="2110">
                  <c:v>37995</c:v>
                </c:pt>
                <c:pt idx="2111">
                  <c:v>37996</c:v>
                </c:pt>
                <c:pt idx="2112">
                  <c:v>37997</c:v>
                </c:pt>
                <c:pt idx="2113">
                  <c:v>37998</c:v>
                </c:pt>
                <c:pt idx="2114">
                  <c:v>37999</c:v>
                </c:pt>
                <c:pt idx="2115">
                  <c:v>38000</c:v>
                </c:pt>
                <c:pt idx="2116">
                  <c:v>38001</c:v>
                </c:pt>
                <c:pt idx="2117">
                  <c:v>38002</c:v>
                </c:pt>
                <c:pt idx="2118">
                  <c:v>38003</c:v>
                </c:pt>
                <c:pt idx="2119">
                  <c:v>38004</c:v>
                </c:pt>
                <c:pt idx="2120">
                  <c:v>38005</c:v>
                </c:pt>
                <c:pt idx="2121">
                  <c:v>38006</c:v>
                </c:pt>
                <c:pt idx="2122">
                  <c:v>38007</c:v>
                </c:pt>
                <c:pt idx="2123">
                  <c:v>38008</c:v>
                </c:pt>
                <c:pt idx="2124">
                  <c:v>38009</c:v>
                </c:pt>
                <c:pt idx="2125">
                  <c:v>38010</c:v>
                </c:pt>
                <c:pt idx="2126">
                  <c:v>38011</c:v>
                </c:pt>
                <c:pt idx="2127">
                  <c:v>38012</c:v>
                </c:pt>
                <c:pt idx="2128">
                  <c:v>38013</c:v>
                </c:pt>
                <c:pt idx="2129">
                  <c:v>38014</c:v>
                </c:pt>
                <c:pt idx="2130">
                  <c:v>38015</c:v>
                </c:pt>
                <c:pt idx="2131">
                  <c:v>38016</c:v>
                </c:pt>
                <c:pt idx="2132">
                  <c:v>38017</c:v>
                </c:pt>
                <c:pt idx="2133">
                  <c:v>38018</c:v>
                </c:pt>
                <c:pt idx="2134">
                  <c:v>38019</c:v>
                </c:pt>
                <c:pt idx="2135">
                  <c:v>38020</c:v>
                </c:pt>
                <c:pt idx="2136">
                  <c:v>38021</c:v>
                </c:pt>
                <c:pt idx="2137">
                  <c:v>38022</c:v>
                </c:pt>
                <c:pt idx="2138">
                  <c:v>38023</c:v>
                </c:pt>
                <c:pt idx="2139">
                  <c:v>38024</c:v>
                </c:pt>
                <c:pt idx="2140">
                  <c:v>38025</c:v>
                </c:pt>
                <c:pt idx="2141">
                  <c:v>38026</c:v>
                </c:pt>
                <c:pt idx="2142">
                  <c:v>38027</c:v>
                </c:pt>
                <c:pt idx="2143">
                  <c:v>38028</c:v>
                </c:pt>
                <c:pt idx="2144">
                  <c:v>38029</c:v>
                </c:pt>
                <c:pt idx="2145">
                  <c:v>38030</c:v>
                </c:pt>
                <c:pt idx="2146">
                  <c:v>38031</c:v>
                </c:pt>
                <c:pt idx="2147">
                  <c:v>38032</c:v>
                </c:pt>
                <c:pt idx="2148">
                  <c:v>38033</c:v>
                </c:pt>
                <c:pt idx="2149">
                  <c:v>38034</c:v>
                </c:pt>
                <c:pt idx="2150">
                  <c:v>38035</c:v>
                </c:pt>
                <c:pt idx="2151">
                  <c:v>38036</c:v>
                </c:pt>
                <c:pt idx="2152">
                  <c:v>38037</c:v>
                </c:pt>
                <c:pt idx="2153">
                  <c:v>38038</c:v>
                </c:pt>
                <c:pt idx="2154">
                  <c:v>38039</c:v>
                </c:pt>
                <c:pt idx="2155">
                  <c:v>38040</c:v>
                </c:pt>
                <c:pt idx="2156">
                  <c:v>38041</c:v>
                </c:pt>
                <c:pt idx="2157">
                  <c:v>38042</c:v>
                </c:pt>
                <c:pt idx="2158">
                  <c:v>38043</c:v>
                </c:pt>
                <c:pt idx="2159">
                  <c:v>38044</c:v>
                </c:pt>
                <c:pt idx="2160">
                  <c:v>38045</c:v>
                </c:pt>
                <c:pt idx="2161">
                  <c:v>38046</c:v>
                </c:pt>
                <c:pt idx="2162">
                  <c:v>38047</c:v>
                </c:pt>
                <c:pt idx="2163">
                  <c:v>38048</c:v>
                </c:pt>
                <c:pt idx="2164">
                  <c:v>38049</c:v>
                </c:pt>
                <c:pt idx="2165">
                  <c:v>38050</c:v>
                </c:pt>
                <c:pt idx="2166">
                  <c:v>38051</c:v>
                </c:pt>
                <c:pt idx="2167">
                  <c:v>38052</c:v>
                </c:pt>
                <c:pt idx="2168">
                  <c:v>38053</c:v>
                </c:pt>
                <c:pt idx="2169">
                  <c:v>38054</c:v>
                </c:pt>
                <c:pt idx="2170">
                  <c:v>38055</c:v>
                </c:pt>
                <c:pt idx="2171">
                  <c:v>38056</c:v>
                </c:pt>
                <c:pt idx="2172">
                  <c:v>38057</c:v>
                </c:pt>
                <c:pt idx="2173">
                  <c:v>38058</c:v>
                </c:pt>
                <c:pt idx="2174">
                  <c:v>38059</c:v>
                </c:pt>
                <c:pt idx="2175">
                  <c:v>38060</c:v>
                </c:pt>
                <c:pt idx="2176">
                  <c:v>38061</c:v>
                </c:pt>
                <c:pt idx="2177">
                  <c:v>38062</c:v>
                </c:pt>
                <c:pt idx="2178">
                  <c:v>38063</c:v>
                </c:pt>
                <c:pt idx="2179">
                  <c:v>38064</c:v>
                </c:pt>
                <c:pt idx="2180">
                  <c:v>38065</c:v>
                </c:pt>
                <c:pt idx="2181">
                  <c:v>38066</c:v>
                </c:pt>
                <c:pt idx="2182">
                  <c:v>38067</c:v>
                </c:pt>
                <c:pt idx="2183">
                  <c:v>38068</c:v>
                </c:pt>
                <c:pt idx="2184">
                  <c:v>38069</c:v>
                </c:pt>
                <c:pt idx="2185">
                  <c:v>38070</c:v>
                </c:pt>
                <c:pt idx="2186">
                  <c:v>38071</c:v>
                </c:pt>
                <c:pt idx="2187">
                  <c:v>38072</c:v>
                </c:pt>
                <c:pt idx="2188">
                  <c:v>38073</c:v>
                </c:pt>
                <c:pt idx="2189">
                  <c:v>38074</c:v>
                </c:pt>
                <c:pt idx="2190">
                  <c:v>38075</c:v>
                </c:pt>
                <c:pt idx="2191">
                  <c:v>38076</c:v>
                </c:pt>
                <c:pt idx="2192">
                  <c:v>38077</c:v>
                </c:pt>
                <c:pt idx="2193">
                  <c:v>38078</c:v>
                </c:pt>
                <c:pt idx="2194">
                  <c:v>38079</c:v>
                </c:pt>
                <c:pt idx="2195">
                  <c:v>38080</c:v>
                </c:pt>
                <c:pt idx="2196">
                  <c:v>38081</c:v>
                </c:pt>
                <c:pt idx="2197">
                  <c:v>38082</c:v>
                </c:pt>
                <c:pt idx="2198">
                  <c:v>38083</c:v>
                </c:pt>
                <c:pt idx="2199">
                  <c:v>38084</c:v>
                </c:pt>
                <c:pt idx="2200">
                  <c:v>38085</c:v>
                </c:pt>
                <c:pt idx="2201">
                  <c:v>38086</c:v>
                </c:pt>
                <c:pt idx="2202">
                  <c:v>38087</c:v>
                </c:pt>
                <c:pt idx="2203">
                  <c:v>38088</c:v>
                </c:pt>
                <c:pt idx="2204">
                  <c:v>38089</c:v>
                </c:pt>
                <c:pt idx="2205">
                  <c:v>38090</c:v>
                </c:pt>
                <c:pt idx="2206">
                  <c:v>38091</c:v>
                </c:pt>
                <c:pt idx="2207">
                  <c:v>38092</c:v>
                </c:pt>
                <c:pt idx="2208">
                  <c:v>38093</c:v>
                </c:pt>
                <c:pt idx="2209">
                  <c:v>38094</c:v>
                </c:pt>
                <c:pt idx="2210">
                  <c:v>38095</c:v>
                </c:pt>
                <c:pt idx="2211">
                  <c:v>38096</c:v>
                </c:pt>
                <c:pt idx="2212">
                  <c:v>38097</c:v>
                </c:pt>
                <c:pt idx="2213">
                  <c:v>38098</c:v>
                </c:pt>
                <c:pt idx="2214">
                  <c:v>38099</c:v>
                </c:pt>
                <c:pt idx="2215">
                  <c:v>38100</c:v>
                </c:pt>
                <c:pt idx="2216">
                  <c:v>38101</c:v>
                </c:pt>
                <c:pt idx="2217">
                  <c:v>38102</c:v>
                </c:pt>
                <c:pt idx="2218">
                  <c:v>38103</c:v>
                </c:pt>
                <c:pt idx="2219">
                  <c:v>38104</c:v>
                </c:pt>
                <c:pt idx="2220">
                  <c:v>38105</c:v>
                </c:pt>
                <c:pt idx="2221">
                  <c:v>38106</c:v>
                </c:pt>
                <c:pt idx="2222">
                  <c:v>38107</c:v>
                </c:pt>
                <c:pt idx="2223">
                  <c:v>38108</c:v>
                </c:pt>
                <c:pt idx="2224">
                  <c:v>38109</c:v>
                </c:pt>
                <c:pt idx="2225">
                  <c:v>38110</c:v>
                </c:pt>
                <c:pt idx="2226">
                  <c:v>38111</c:v>
                </c:pt>
                <c:pt idx="2227">
                  <c:v>38112</c:v>
                </c:pt>
                <c:pt idx="2228">
                  <c:v>38113</c:v>
                </c:pt>
                <c:pt idx="2229">
                  <c:v>38114</c:v>
                </c:pt>
                <c:pt idx="2230">
                  <c:v>38115</c:v>
                </c:pt>
                <c:pt idx="2231">
                  <c:v>38116</c:v>
                </c:pt>
                <c:pt idx="2232">
                  <c:v>38117</c:v>
                </c:pt>
                <c:pt idx="2233">
                  <c:v>38118</c:v>
                </c:pt>
                <c:pt idx="2234">
                  <c:v>38119</c:v>
                </c:pt>
                <c:pt idx="2235">
                  <c:v>38120</c:v>
                </c:pt>
                <c:pt idx="2236">
                  <c:v>38121</c:v>
                </c:pt>
                <c:pt idx="2237">
                  <c:v>38122</c:v>
                </c:pt>
                <c:pt idx="2238">
                  <c:v>38123</c:v>
                </c:pt>
                <c:pt idx="2239">
                  <c:v>38124</c:v>
                </c:pt>
                <c:pt idx="2240">
                  <c:v>38125</c:v>
                </c:pt>
                <c:pt idx="2241">
                  <c:v>38126</c:v>
                </c:pt>
                <c:pt idx="2242">
                  <c:v>38127</c:v>
                </c:pt>
                <c:pt idx="2243">
                  <c:v>38128</c:v>
                </c:pt>
                <c:pt idx="2244">
                  <c:v>38129</c:v>
                </c:pt>
                <c:pt idx="2245">
                  <c:v>38130</c:v>
                </c:pt>
                <c:pt idx="2246">
                  <c:v>38131</c:v>
                </c:pt>
                <c:pt idx="2247">
                  <c:v>38132</c:v>
                </c:pt>
                <c:pt idx="2248">
                  <c:v>38133</c:v>
                </c:pt>
                <c:pt idx="2249">
                  <c:v>38134</c:v>
                </c:pt>
                <c:pt idx="2250">
                  <c:v>38135</c:v>
                </c:pt>
                <c:pt idx="2251">
                  <c:v>38136</c:v>
                </c:pt>
                <c:pt idx="2252">
                  <c:v>38137</c:v>
                </c:pt>
                <c:pt idx="2253">
                  <c:v>38138</c:v>
                </c:pt>
                <c:pt idx="2254">
                  <c:v>38139</c:v>
                </c:pt>
                <c:pt idx="2255">
                  <c:v>38140</c:v>
                </c:pt>
                <c:pt idx="2256">
                  <c:v>38141</c:v>
                </c:pt>
                <c:pt idx="2257">
                  <c:v>38142</c:v>
                </c:pt>
                <c:pt idx="2258">
                  <c:v>38143</c:v>
                </c:pt>
                <c:pt idx="2259">
                  <c:v>38144</c:v>
                </c:pt>
                <c:pt idx="2260">
                  <c:v>38145</c:v>
                </c:pt>
                <c:pt idx="2261">
                  <c:v>38146</c:v>
                </c:pt>
                <c:pt idx="2262">
                  <c:v>38147</c:v>
                </c:pt>
                <c:pt idx="2263">
                  <c:v>38148</c:v>
                </c:pt>
                <c:pt idx="2264">
                  <c:v>38149</c:v>
                </c:pt>
                <c:pt idx="2265">
                  <c:v>38150</c:v>
                </c:pt>
                <c:pt idx="2266">
                  <c:v>38151</c:v>
                </c:pt>
                <c:pt idx="2267">
                  <c:v>38152</c:v>
                </c:pt>
                <c:pt idx="2268">
                  <c:v>38153</c:v>
                </c:pt>
                <c:pt idx="2269">
                  <c:v>38154</c:v>
                </c:pt>
                <c:pt idx="2270">
                  <c:v>38155</c:v>
                </c:pt>
                <c:pt idx="2271">
                  <c:v>38156</c:v>
                </c:pt>
                <c:pt idx="2272">
                  <c:v>38157</c:v>
                </c:pt>
                <c:pt idx="2273">
                  <c:v>38158</c:v>
                </c:pt>
                <c:pt idx="2274">
                  <c:v>38159</c:v>
                </c:pt>
                <c:pt idx="2275">
                  <c:v>38160</c:v>
                </c:pt>
                <c:pt idx="2276">
                  <c:v>38161</c:v>
                </c:pt>
                <c:pt idx="2277">
                  <c:v>38162</c:v>
                </c:pt>
                <c:pt idx="2278">
                  <c:v>38163</c:v>
                </c:pt>
                <c:pt idx="2279">
                  <c:v>38164</c:v>
                </c:pt>
                <c:pt idx="2280">
                  <c:v>38165</c:v>
                </c:pt>
                <c:pt idx="2281">
                  <c:v>38166</c:v>
                </c:pt>
                <c:pt idx="2282">
                  <c:v>38167</c:v>
                </c:pt>
                <c:pt idx="2283">
                  <c:v>38168</c:v>
                </c:pt>
                <c:pt idx="2284">
                  <c:v>38169</c:v>
                </c:pt>
                <c:pt idx="2285">
                  <c:v>38170</c:v>
                </c:pt>
                <c:pt idx="2286">
                  <c:v>38171</c:v>
                </c:pt>
                <c:pt idx="2287">
                  <c:v>38172</c:v>
                </c:pt>
                <c:pt idx="2288">
                  <c:v>38173</c:v>
                </c:pt>
                <c:pt idx="2289">
                  <c:v>38174</c:v>
                </c:pt>
                <c:pt idx="2290">
                  <c:v>38175</c:v>
                </c:pt>
                <c:pt idx="2291">
                  <c:v>38176</c:v>
                </c:pt>
                <c:pt idx="2292">
                  <c:v>38177</c:v>
                </c:pt>
                <c:pt idx="2293">
                  <c:v>38178</c:v>
                </c:pt>
                <c:pt idx="2294">
                  <c:v>38179</c:v>
                </c:pt>
                <c:pt idx="2295">
                  <c:v>38180</c:v>
                </c:pt>
                <c:pt idx="2296">
                  <c:v>38181</c:v>
                </c:pt>
                <c:pt idx="2297">
                  <c:v>38182</c:v>
                </c:pt>
                <c:pt idx="2298">
                  <c:v>38183</c:v>
                </c:pt>
                <c:pt idx="2299">
                  <c:v>38184</c:v>
                </c:pt>
                <c:pt idx="2300">
                  <c:v>38185</c:v>
                </c:pt>
                <c:pt idx="2301">
                  <c:v>38186</c:v>
                </c:pt>
                <c:pt idx="2302">
                  <c:v>38187</c:v>
                </c:pt>
                <c:pt idx="2303">
                  <c:v>38188</c:v>
                </c:pt>
                <c:pt idx="2304">
                  <c:v>38189</c:v>
                </c:pt>
                <c:pt idx="2305">
                  <c:v>38190</c:v>
                </c:pt>
                <c:pt idx="2306">
                  <c:v>38191</c:v>
                </c:pt>
                <c:pt idx="2307">
                  <c:v>38192</c:v>
                </c:pt>
                <c:pt idx="2308">
                  <c:v>38193</c:v>
                </c:pt>
                <c:pt idx="2309">
                  <c:v>38194</c:v>
                </c:pt>
                <c:pt idx="2310">
                  <c:v>38195</c:v>
                </c:pt>
                <c:pt idx="2311">
                  <c:v>38196</c:v>
                </c:pt>
                <c:pt idx="2312">
                  <c:v>38197</c:v>
                </c:pt>
                <c:pt idx="2313">
                  <c:v>38198</c:v>
                </c:pt>
                <c:pt idx="2314">
                  <c:v>38199</c:v>
                </c:pt>
                <c:pt idx="2315">
                  <c:v>38200</c:v>
                </c:pt>
                <c:pt idx="2316">
                  <c:v>38201</c:v>
                </c:pt>
                <c:pt idx="2317">
                  <c:v>38202</c:v>
                </c:pt>
                <c:pt idx="2318">
                  <c:v>38203</c:v>
                </c:pt>
                <c:pt idx="2319">
                  <c:v>38204</c:v>
                </c:pt>
                <c:pt idx="2320">
                  <c:v>38205</c:v>
                </c:pt>
                <c:pt idx="2321">
                  <c:v>38206</c:v>
                </c:pt>
                <c:pt idx="2322">
                  <c:v>38207</c:v>
                </c:pt>
                <c:pt idx="2323">
                  <c:v>38208</c:v>
                </c:pt>
                <c:pt idx="2324">
                  <c:v>38209</c:v>
                </c:pt>
                <c:pt idx="2325">
                  <c:v>38210</c:v>
                </c:pt>
                <c:pt idx="2326">
                  <c:v>38211</c:v>
                </c:pt>
                <c:pt idx="2327">
                  <c:v>38212</c:v>
                </c:pt>
                <c:pt idx="2328">
                  <c:v>38213</c:v>
                </c:pt>
                <c:pt idx="2329">
                  <c:v>38214</c:v>
                </c:pt>
                <c:pt idx="2330">
                  <c:v>38215</c:v>
                </c:pt>
                <c:pt idx="2331">
                  <c:v>38216</c:v>
                </c:pt>
                <c:pt idx="2332">
                  <c:v>38217</c:v>
                </c:pt>
                <c:pt idx="2333">
                  <c:v>38218</c:v>
                </c:pt>
                <c:pt idx="2334">
                  <c:v>38219</c:v>
                </c:pt>
                <c:pt idx="2335">
                  <c:v>38220</c:v>
                </c:pt>
                <c:pt idx="2336">
                  <c:v>38221</c:v>
                </c:pt>
                <c:pt idx="2337">
                  <c:v>38222</c:v>
                </c:pt>
                <c:pt idx="2338">
                  <c:v>38223</c:v>
                </c:pt>
                <c:pt idx="2339">
                  <c:v>38224</c:v>
                </c:pt>
                <c:pt idx="2340">
                  <c:v>38225</c:v>
                </c:pt>
                <c:pt idx="2341">
                  <c:v>38226</c:v>
                </c:pt>
                <c:pt idx="2342">
                  <c:v>38227</c:v>
                </c:pt>
                <c:pt idx="2343">
                  <c:v>38228</c:v>
                </c:pt>
                <c:pt idx="2344">
                  <c:v>38229</c:v>
                </c:pt>
                <c:pt idx="2345">
                  <c:v>38230</c:v>
                </c:pt>
                <c:pt idx="2346">
                  <c:v>38231</c:v>
                </c:pt>
                <c:pt idx="2347">
                  <c:v>38232</c:v>
                </c:pt>
                <c:pt idx="2348">
                  <c:v>38233</c:v>
                </c:pt>
                <c:pt idx="2349">
                  <c:v>38234</c:v>
                </c:pt>
                <c:pt idx="2350">
                  <c:v>38235</c:v>
                </c:pt>
                <c:pt idx="2351">
                  <c:v>38236</c:v>
                </c:pt>
                <c:pt idx="2352">
                  <c:v>38237</c:v>
                </c:pt>
                <c:pt idx="2353">
                  <c:v>38238</c:v>
                </c:pt>
                <c:pt idx="2354">
                  <c:v>38239</c:v>
                </c:pt>
                <c:pt idx="2355">
                  <c:v>38240</c:v>
                </c:pt>
                <c:pt idx="2356">
                  <c:v>38241</c:v>
                </c:pt>
                <c:pt idx="2357">
                  <c:v>38242</c:v>
                </c:pt>
                <c:pt idx="2358">
                  <c:v>38243</c:v>
                </c:pt>
                <c:pt idx="2359">
                  <c:v>38244</c:v>
                </c:pt>
                <c:pt idx="2360">
                  <c:v>38245</c:v>
                </c:pt>
                <c:pt idx="2361">
                  <c:v>38246</c:v>
                </c:pt>
                <c:pt idx="2362">
                  <c:v>38247</c:v>
                </c:pt>
                <c:pt idx="2363">
                  <c:v>38248</c:v>
                </c:pt>
                <c:pt idx="2364">
                  <c:v>38249</c:v>
                </c:pt>
                <c:pt idx="2365">
                  <c:v>38250</c:v>
                </c:pt>
                <c:pt idx="2366">
                  <c:v>38251</c:v>
                </c:pt>
                <c:pt idx="2367">
                  <c:v>38252</c:v>
                </c:pt>
                <c:pt idx="2368">
                  <c:v>38253</c:v>
                </c:pt>
                <c:pt idx="2369">
                  <c:v>38254</c:v>
                </c:pt>
                <c:pt idx="2370">
                  <c:v>38255</c:v>
                </c:pt>
                <c:pt idx="2371">
                  <c:v>38256</c:v>
                </c:pt>
                <c:pt idx="2372">
                  <c:v>38257</c:v>
                </c:pt>
                <c:pt idx="2373">
                  <c:v>38258</c:v>
                </c:pt>
                <c:pt idx="2374">
                  <c:v>38259</c:v>
                </c:pt>
                <c:pt idx="2375">
                  <c:v>38260</c:v>
                </c:pt>
                <c:pt idx="2376">
                  <c:v>38261</c:v>
                </c:pt>
                <c:pt idx="2377">
                  <c:v>38262</c:v>
                </c:pt>
                <c:pt idx="2378">
                  <c:v>38263</c:v>
                </c:pt>
                <c:pt idx="2379">
                  <c:v>38264</c:v>
                </c:pt>
                <c:pt idx="2380">
                  <c:v>38265</c:v>
                </c:pt>
                <c:pt idx="2381">
                  <c:v>38266</c:v>
                </c:pt>
                <c:pt idx="2382">
                  <c:v>38267</c:v>
                </c:pt>
                <c:pt idx="2383">
                  <c:v>38268</c:v>
                </c:pt>
                <c:pt idx="2384">
                  <c:v>38269</c:v>
                </c:pt>
                <c:pt idx="2385">
                  <c:v>38270</c:v>
                </c:pt>
                <c:pt idx="2386">
                  <c:v>38271</c:v>
                </c:pt>
                <c:pt idx="2387">
                  <c:v>38272</c:v>
                </c:pt>
                <c:pt idx="2388">
                  <c:v>38273</c:v>
                </c:pt>
                <c:pt idx="2389">
                  <c:v>38274</c:v>
                </c:pt>
                <c:pt idx="2390">
                  <c:v>38275</c:v>
                </c:pt>
                <c:pt idx="2391">
                  <c:v>38276</c:v>
                </c:pt>
                <c:pt idx="2392">
                  <c:v>38277</c:v>
                </c:pt>
                <c:pt idx="2393">
                  <c:v>38278</c:v>
                </c:pt>
                <c:pt idx="2394">
                  <c:v>38279</c:v>
                </c:pt>
                <c:pt idx="2395">
                  <c:v>38280</c:v>
                </c:pt>
                <c:pt idx="2396">
                  <c:v>38281</c:v>
                </c:pt>
                <c:pt idx="2397">
                  <c:v>38282</c:v>
                </c:pt>
                <c:pt idx="2398">
                  <c:v>38283</c:v>
                </c:pt>
                <c:pt idx="2399">
                  <c:v>38284</c:v>
                </c:pt>
                <c:pt idx="2400">
                  <c:v>38285</c:v>
                </c:pt>
                <c:pt idx="2401">
                  <c:v>38286</c:v>
                </c:pt>
                <c:pt idx="2402">
                  <c:v>38287</c:v>
                </c:pt>
                <c:pt idx="2403">
                  <c:v>38288</c:v>
                </c:pt>
                <c:pt idx="2404">
                  <c:v>38289</c:v>
                </c:pt>
                <c:pt idx="2405">
                  <c:v>38290</c:v>
                </c:pt>
                <c:pt idx="2406">
                  <c:v>38291</c:v>
                </c:pt>
                <c:pt idx="2407">
                  <c:v>38292</c:v>
                </c:pt>
                <c:pt idx="2408">
                  <c:v>38293</c:v>
                </c:pt>
                <c:pt idx="2409">
                  <c:v>38294</c:v>
                </c:pt>
                <c:pt idx="2410">
                  <c:v>38295</c:v>
                </c:pt>
                <c:pt idx="2411">
                  <c:v>38296</c:v>
                </c:pt>
                <c:pt idx="2412">
                  <c:v>38297</c:v>
                </c:pt>
                <c:pt idx="2413">
                  <c:v>38298</c:v>
                </c:pt>
                <c:pt idx="2414">
                  <c:v>38299</c:v>
                </c:pt>
                <c:pt idx="2415">
                  <c:v>38300</c:v>
                </c:pt>
                <c:pt idx="2416">
                  <c:v>38301</c:v>
                </c:pt>
                <c:pt idx="2417">
                  <c:v>38302</c:v>
                </c:pt>
                <c:pt idx="2418">
                  <c:v>38303</c:v>
                </c:pt>
                <c:pt idx="2419">
                  <c:v>38304</c:v>
                </c:pt>
                <c:pt idx="2420">
                  <c:v>38305</c:v>
                </c:pt>
                <c:pt idx="2421">
                  <c:v>38306</c:v>
                </c:pt>
                <c:pt idx="2422">
                  <c:v>38307</c:v>
                </c:pt>
                <c:pt idx="2423">
                  <c:v>38308</c:v>
                </c:pt>
                <c:pt idx="2424">
                  <c:v>38309</c:v>
                </c:pt>
                <c:pt idx="2425">
                  <c:v>38310</c:v>
                </c:pt>
                <c:pt idx="2426">
                  <c:v>38311</c:v>
                </c:pt>
                <c:pt idx="2427">
                  <c:v>38312</c:v>
                </c:pt>
                <c:pt idx="2428">
                  <c:v>38313</c:v>
                </c:pt>
                <c:pt idx="2429">
                  <c:v>38314</c:v>
                </c:pt>
                <c:pt idx="2430">
                  <c:v>38315</c:v>
                </c:pt>
                <c:pt idx="2431">
                  <c:v>38316</c:v>
                </c:pt>
                <c:pt idx="2432">
                  <c:v>38317</c:v>
                </c:pt>
                <c:pt idx="2433">
                  <c:v>38318</c:v>
                </c:pt>
                <c:pt idx="2434">
                  <c:v>38319</c:v>
                </c:pt>
                <c:pt idx="2435">
                  <c:v>38320</c:v>
                </c:pt>
                <c:pt idx="2436">
                  <c:v>38321</c:v>
                </c:pt>
                <c:pt idx="2437">
                  <c:v>38322</c:v>
                </c:pt>
                <c:pt idx="2438">
                  <c:v>38323</c:v>
                </c:pt>
                <c:pt idx="2439">
                  <c:v>38324</c:v>
                </c:pt>
                <c:pt idx="2440">
                  <c:v>38325</c:v>
                </c:pt>
                <c:pt idx="2441">
                  <c:v>38326</c:v>
                </c:pt>
                <c:pt idx="2442">
                  <c:v>38327</c:v>
                </c:pt>
                <c:pt idx="2443">
                  <c:v>38328</c:v>
                </c:pt>
                <c:pt idx="2444">
                  <c:v>38329</c:v>
                </c:pt>
                <c:pt idx="2445">
                  <c:v>38330</c:v>
                </c:pt>
                <c:pt idx="2446">
                  <c:v>38331</c:v>
                </c:pt>
                <c:pt idx="2447">
                  <c:v>38332</c:v>
                </c:pt>
                <c:pt idx="2448">
                  <c:v>38333</c:v>
                </c:pt>
                <c:pt idx="2449">
                  <c:v>38334</c:v>
                </c:pt>
                <c:pt idx="2450">
                  <c:v>38335</c:v>
                </c:pt>
                <c:pt idx="2451">
                  <c:v>38336</c:v>
                </c:pt>
                <c:pt idx="2452">
                  <c:v>38337</c:v>
                </c:pt>
                <c:pt idx="2453">
                  <c:v>38338</c:v>
                </c:pt>
                <c:pt idx="2454">
                  <c:v>38339</c:v>
                </c:pt>
                <c:pt idx="2455">
                  <c:v>38340</c:v>
                </c:pt>
                <c:pt idx="2456">
                  <c:v>38341</c:v>
                </c:pt>
                <c:pt idx="2457">
                  <c:v>38342</c:v>
                </c:pt>
                <c:pt idx="2458">
                  <c:v>38343</c:v>
                </c:pt>
                <c:pt idx="2459">
                  <c:v>38344</c:v>
                </c:pt>
                <c:pt idx="2460">
                  <c:v>38345</c:v>
                </c:pt>
                <c:pt idx="2461">
                  <c:v>38346</c:v>
                </c:pt>
                <c:pt idx="2462">
                  <c:v>38347</c:v>
                </c:pt>
                <c:pt idx="2463">
                  <c:v>38348</c:v>
                </c:pt>
                <c:pt idx="2464">
                  <c:v>38349</c:v>
                </c:pt>
                <c:pt idx="2465">
                  <c:v>38350</c:v>
                </c:pt>
                <c:pt idx="2466">
                  <c:v>38351</c:v>
                </c:pt>
                <c:pt idx="2467">
                  <c:v>38352</c:v>
                </c:pt>
                <c:pt idx="2468">
                  <c:v>38353</c:v>
                </c:pt>
                <c:pt idx="2469">
                  <c:v>38354</c:v>
                </c:pt>
                <c:pt idx="2470">
                  <c:v>38355</c:v>
                </c:pt>
                <c:pt idx="2471">
                  <c:v>38356</c:v>
                </c:pt>
                <c:pt idx="2472">
                  <c:v>38357</c:v>
                </c:pt>
                <c:pt idx="2473">
                  <c:v>38358</c:v>
                </c:pt>
                <c:pt idx="2474">
                  <c:v>38359</c:v>
                </c:pt>
                <c:pt idx="2475">
                  <c:v>38360</c:v>
                </c:pt>
                <c:pt idx="2476">
                  <c:v>38361</c:v>
                </c:pt>
                <c:pt idx="2477">
                  <c:v>38362</c:v>
                </c:pt>
                <c:pt idx="2478">
                  <c:v>38363</c:v>
                </c:pt>
                <c:pt idx="2479">
                  <c:v>38364</c:v>
                </c:pt>
                <c:pt idx="2480">
                  <c:v>38365</c:v>
                </c:pt>
                <c:pt idx="2481">
                  <c:v>38366</c:v>
                </c:pt>
                <c:pt idx="2482">
                  <c:v>38367</c:v>
                </c:pt>
                <c:pt idx="2483">
                  <c:v>38368</c:v>
                </c:pt>
                <c:pt idx="2484">
                  <c:v>38369</c:v>
                </c:pt>
                <c:pt idx="2485">
                  <c:v>38370</c:v>
                </c:pt>
                <c:pt idx="2486">
                  <c:v>38371</c:v>
                </c:pt>
                <c:pt idx="2487">
                  <c:v>38372</c:v>
                </c:pt>
                <c:pt idx="2488">
                  <c:v>38373</c:v>
                </c:pt>
                <c:pt idx="2489">
                  <c:v>38374</c:v>
                </c:pt>
                <c:pt idx="2490">
                  <c:v>38375</c:v>
                </c:pt>
                <c:pt idx="2491">
                  <c:v>38376</c:v>
                </c:pt>
                <c:pt idx="2492">
                  <c:v>38377</c:v>
                </c:pt>
                <c:pt idx="2493">
                  <c:v>38378</c:v>
                </c:pt>
                <c:pt idx="2494">
                  <c:v>38379</c:v>
                </c:pt>
                <c:pt idx="2495">
                  <c:v>38380</c:v>
                </c:pt>
                <c:pt idx="2496">
                  <c:v>38381</c:v>
                </c:pt>
                <c:pt idx="2497">
                  <c:v>38382</c:v>
                </c:pt>
                <c:pt idx="2498">
                  <c:v>38383</c:v>
                </c:pt>
                <c:pt idx="2499">
                  <c:v>38384</c:v>
                </c:pt>
                <c:pt idx="2500">
                  <c:v>38385</c:v>
                </c:pt>
                <c:pt idx="2501">
                  <c:v>38386</c:v>
                </c:pt>
                <c:pt idx="2502">
                  <c:v>38387</c:v>
                </c:pt>
                <c:pt idx="2503">
                  <c:v>38388</c:v>
                </c:pt>
                <c:pt idx="2504">
                  <c:v>38389</c:v>
                </c:pt>
                <c:pt idx="2505">
                  <c:v>38390</c:v>
                </c:pt>
                <c:pt idx="2506">
                  <c:v>38391</c:v>
                </c:pt>
                <c:pt idx="2507">
                  <c:v>38392</c:v>
                </c:pt>
                <c:pt idx="2508">
                  <c:v>38393</c:v>
                </c:pt>
                <c:pt idx="2509">
                  <c:v>38394</c:v>
                </c:pt>
                <c:pt idx="2510">
                  <c:v>38395</c:v>
                </c:pt>
                <c:pt idx="2511">
                  <c:v>38396</c:v>
                </c:pt>
                <c:pt idx="2512">
                  <c:v>38397</c:v>
                </c:pt>
                <c:pt idx="2513">
                  <c:v>38398</c:v>
                </c:pt>
                <c:pt idx="2514">
                  <c:v>38399</c:v>
                </c:pt>
                <c:pt idx="2515">
                  <c:v>38400</c:v>
                </c:pt>
                <c:pt idx="2516">
                  <c:v>38401</c:v>
                </c:pt>
                <c:pt idx="2517">
                  <c:v>38402</c:v>
                </c:pt>
                <c:pt idx="2518">
                  <c:v>38403</c:v>
                </c:pt>
                <c:pt idx="2519">
                  <c:v>38404</c:v>
                </c:pt>
                <c:pt idx="2520">
                  <c:v>38405</c:v>
                </c:pt>
                <c:pt idx="2521">
                  <c:v>38406</c:v>
                </c:pt>
                <c:pt idx="2522">
                  <c:v>38407</c:v>
                </c:pt>
                <c:pt idx="2523">
                  <c:v>38408</c:v>
                </c:pt>
                <c:pt idx="2524">
                  <c:v>38409</c:v>
                </c:pt>
                <c:pt idx="2525">
                  <c:v>38410</c:v>
                </c:pt>
                <c:pt idx="2526">
                  <c:v>38411</c:v>
                </c:pt>
                <c:pt idx="2527">
                  <c:v>38412</c:v>
                </c:pt>
                <c:pt idx="2528">
                  <c:v>38413</c:v>
                </c:pt>
                <c:pt idx="2529">
                  <c:v>38414</c:v>
                </c:pt>
                <c:pt idx="2530">
                  <c:v>38415</c:v>
                </c:pt>
                <c:pt idx="2531">
                  <c:v>38416</c:v>
                </c:pt>
                <c:pt idx="2532">
                  <c:v>38417</c:v>
                </c:pt>
                <c:pt idx="2533">
                  <c:v>38418</c:v>
                </c:pt>
                <c:pt idx="2534">
                  <c:v>38419</c:v>
                </c:pt>
                <c:pt idx="2535">
                  <c:v>38420</c:v>
                </c:pt>
                <c:pt idx="2536">
                  <c:v>38421</c:v>
                </c:pt>
                <c:pt idx="2537">
                  <c:v>38422</c:v>
                </c:pt>
                <c:pt idx="2538">
                  <c:v>38423</c:v>
                </c:pt>
                <c:pt idx="2539">
                  <c:v>38424</c:v>
                </c:pt>
                <c:pt idx="2540">
                  <c:v>38425</c:v>
                </c:pt>
                <c:pt idx="2541">
                  <c:v>38426</c:v>
                </c:pt>
                <c:pt idx="2542">
                  <c:v>38427</c:v>
                </c:pt>
                <c:pt idx="2543">
                  <c:v>38428</c:v>
                </c:pt>
                <c:pt idx="2544">
                  <c:v>38429</c:v>
                </c:pt>
                <c:pt idx="2545">
                  <c:v>38430</c:v>
                </c:pt>
                <c:pt idx="2546">
                  <c:v>38431</c:v>
                </c:pt>
                <c:pt idx="2547">
                  <c:v>38432</c:v>
                </c:pt>
                <c:pt idx="2548">
                  <c:v>38433</c:v>
                </c:pt>
                <c:pt idx="2549">
                  <c:v>38434</c:v>
                </c:pt>
                <c:pt idx="2550">
                  <c:v>38435</c:v>
                </c:pt>
                <c:pt idx="2551">
                  <c:v>38436</c:v>
                </c:pt>
                <c:pt idx="2552">
                  <c:v>38437</c:v>
                </c:pt>
                <c:pt idx="2553">
                  <c:v>38438</c:v>
                </c:pt>
                <c:pt idx="2554">
                  <c:v>38439</c:v>
                </c:pt>
                <c:pt idx="2555">
                  <c:v>38440</c:v>
                </c:pt>
                <c:pt idx="2556">
                  <c:v>38441</c:v>
                </c:pt>
                <c:pt idx="2557">
                  <c:v>38442</c:v>
                </c:pt>
                <c:pt idx="2558">
                  <c:v>38443</c:v>
                </c:pt>
                <c:pt idx="2559">
                  <c:v>38444</c:v>
                </c:pt>
                <c:pt idx="2560">
                  <c:v>38445</c:v>
                </c:pt>
                <c:pt idx="2561">
                  <c:v>38446</c:v>
                </c:pt>
                <c:pt idx="2562">
                  <c:v>38447</c:v>
                </c:pt>
                <c:pt idx="2563">
                  <c:v>38448</c:v>
                </c:pt>
                <c:pt idx="2564">
                  <c:v>38449</c:v>
                </c:pt>
                <c:pt idx="2565">
                  <c:v>38450</c:v>
                </c:pt>
                <c:pt idx="2566">
                  <c:v>38451</c:v>
                </c:pt>
                <c:pt idx="2567">
                  <c:v>38452</c:v>
                </c:pt>
                <c:pt idx="2568">
                  <c:v>38453</c:v>
                </c:pt>
                <c:pt idx="2569">
                  <c:v>38454</c:v>
                </c:pt>
                <c:pt idx="2570">
                  <c:v>38455</c:v>
                </c:pt>
                <c:pt idx="2571">
                  <c:v>38456</c:v>
                </c:pt>
                <c:pt idx="2572">
                  <c:v>38457</c:v>
                </c:pt>
                <c:pt idx="2573">
                  <c:v>38458</c:v>
                </c:pt>
                <c:pt idx="2574">
                  <c:v>38459</c:v>
                </c:pt>
                <c:pt idx="2575">
                  <c:v>38460</c:v>
                </c:pt>
                <c:pt idx="2576">
                  <c:v>38461</c:v>
                </c:pt>
                <c:pt idx="2577">
                  <c:v>38462</c:v>
                </c:pt>
                <c:pt idx="2578">
                  <c:v>38463</c:v>
                </c:pt>
                <c:pt idx="2579">
                  <c:v>38464</c:v>
                </c:pt>
                <c:pt idx="2580">
                  <c:v>38465</c:v>
                </c:pt>
                <c:pt idx="2581">
                  <c:v>38466</c:v>
                </c:pt>
                <c:pt idx="2582">
                  <c:v>38467</c:v>
                </c:pt>
                <c:pt idx="2583">
                  <c:v>38468</c:v>
                </c:pt>
                <c:pt idx="2584">
                  <c:v>38469</c:v>
                </c:pt>
                <c:pt idx="2585">
                  <c:v>38470</c:v>
                </c:pt>
                <c:pt idx="2586">
                  <c:v>38471</c:v>
                </c:pt>
                <c:pt idx="2587">
                  <c:v>38472</c:v>
                </c:pt>
                <c:pt idx="2588">
                  <c:v>38473</c:v>
                </c:pt>
                <c:pt idx="2589">
                  <c:v>38474</c:v>
                </c:pt>
                <c:pt idx="2590">
                  <c:v>38475</c:v>
                </c:pt>
                <c:pt idx="2591">
                  <c:v>38476</c:v>
                </c:pt>
                <c:pt idx="2592">
                  <c:v>38477</c:v>
                </c:pt>
                <c:pt idx="2593">
                  <c:v>38478</c:v>
                </c:pt>
                <c:pt idx="2594">
                  <c:v>38479</c:v>
                </c:pt>
                <c:pt idx="2595">
                  <c:v>38480</c:v>
                </c:pt>
                <c:pt idx="2596">
                  <c:v>38481</c:v>
                </c:pt>
                <c:pt idx="2597">
                  <c:v>38482</c:v>
                </c:pt>
                <c:pt idx="2598">
                  <c:v>38483</c:v>
                </c:pt>
                <c:pt idx="2599">
                  <c:v>38484</c:v>
                </c:pt>
                <c:pt idx="2600">
                  <c:v>38485</c:v>
                </c:pt>
                <c:pt idx="2601">
                  <c:v>38486</c:v>
                </c:pt>
                <c:pt idx="2602">
                  <c:v>38487</c:v>
                </c:pt>
                <c:pt idx="2603">
                  <c:v>38488</c:v>
                </c:pt>
                <c:pt idx="2604">
                  <c:v>38489</c:v>
                </c:pt>
                <c:pt idx="2605">
                  <c:v>38490</c:v>
                </c:pt>
                <c:pt idx="2606">
                  <c:v>38491</c:v>
                </c:pt>
                <c:pt idx="2607">
                  <c:v>38492</c:v>
                </c:pt>
                <c:pt idx="2608">
                  <c:v>38493</c:v>
                </c:pt>
                <c:pt idx="2609">
                  <c:v>38494</c:v>
                </c:pt>
                <c:pt idx="2610">
                  <c:v>38495</c:v>
                </c:pt>
                <c:pt idx="2611">
                  <c:v>38496</c:v>
                </c:pt>
                <c:pt idx="2612">
                  <c:v>38497</c:v>
                </c:pt>
                <c:pt idx="2613">
                  <c:v>38498</c:v>
                </c:pt>
                <c:pt idx="2614">
                  <c:v>38499</c:v>
                </c:pt>
                <c:pt idx="2615">
                  <c:v>38500</c:v>
                </c:pt>
                <c:pt idx="2616">
                  <c:v>38501</c:v>
                </c:pt>
                <c:pt idx="2617">
                  <c:v>38502</c:v>
                </c:pt>
                <c:pt idx="2618">
                  <c:v>38503</c:v>
                </c:pt>
                <c:pt idx="2619">
                  <c:v>38504</c:v>
                </c:pt>
                <c:pt idx="2620">
                  <c:v>38505</c:v>
                </c:pt>
                <c:pt idx="2621">
                  <c:v>38506</c:v>
                </c:pt>
                <c:pt idx="2622">
                  <c:v>38507</c:v>
                </c:pt>
                <c:pt idx="2623">
                  <c:v>38508</c:v>
                </c:pt>
                <c:pt idx="2624">
                  <c:v>38509</c:v>
                </c:pt>
                <c:pt idx="2625">
                  <c:v>38510</c:v>
                </c:pt>
                <c:pt idx="2626">
                  <c:v>38511</c:v>
                </c:pt>
                <c:pt idx="2627">
                  <c:v>38512</c:v>
                </c:pt>
                <c:pt idx="2628">
                  <c:v>38513</c:v>
                </c:pt>
                <c:pt idx="2629">
                  <c:v>38514</c:v>
                </c:pt>
                <c:pt idx="2630">
                  <c:v>38515</c:v>
                </c:pt>
                <c:pt idx="2631">
                  <c:v>38516</c:v>
                </c:pt>
                <c:pt idx="2632">
                  <c:v>38517</c:v>
                </c:pt>
                <c:pt idx="2633">
                  <c:v>38518</c:v>
                </c:pt>
                <c:pt idx="2634">
                  <c:v>38519</c:v>
                </c:pt>
                <c:pt idx="2635">
                  <c:v>38520</c:v>
                </c:pt>
                <c:pt idx="2636">
                  <c:v>38521</c:v>
                </c:pt>
                <c:pt idx="2637">
                  <c:v>38522</c:v>
                </c:pt>
                <c:pt idx="2638">
                  <c:v>38523</c:v>
                </c:pt>
                <c:pt idx="2639">
                  <c:v>38524</c:v>
                </c:pt>
                <c:pt idx="2640">
                  <c:v>38525</c:v>
                </c:pt>
                <c:pt idx="2641">
                  <c:v>38526</c:v>
                </c:pt>
                <c:pt idx="2642">
                  <c:v>38527</c:v>
                </c:pt>
                <c:pt idx="2643">
                  <c:v>38528</c:v>
                </c:pt>
                <c:pt idx="2644">
                  <c:v>38529</c:v>
                </c:pt>
                <c:pt idx="2645">
                  <c:v>38530</c:v>
                </c:pt>
                <c:pt idx="2646">
                  <c:v>38531</c:v>
                </c:pt>
                <c:pt idx="2647">
                  <c:v>38532</c:v>
                </c:pt>
                <c:pt idx="2648">
                  <c:v>38533</c:v>
                </c:pt>
                <c:pt idx="2649">
                  <c:v>38534</c:v>
                </c:pt>
                <c:pt idx="2650">
                  <c:v>38535</c:v>
                </c:pt>
                <c:pt idx="2651">
                  <c:v>38536</c:v>
                </c:pt>
                <c:pt idx="2652">
                  <c:v>38537</c:v>
                </c:pt>
                <c:pt idx="2653">
                  <c:v>38538</c:v>
                </c:pt>
                <c:pt idx="2654">
                  <c:v>38539</c:v>
                </c:pt>
                <c:pt idx="2655">
                  <c:v>38540</c:v>
                </c:pt>
                <c:pt idx="2656">
                  <c:v>38541</c:v>
                </c:pt>
                <c:pt idx="2657">
                  <c:v>38542</c:v>
                </c:pt>
                <c:pt idx="2658">
                  <c:v>38543</c:v>
                </c:pt>
                <c:pt idx="2659">
                  <c:v>38544</c:v>
                </c:pt>
                <c:pt idx="2660">
                  <c:v>38545</c:v>
                </c:pt>
                <c:pt idx="2661">
                  <c:v>38546</c:v>
                </c:pt>
                <c:pt idx="2662">
                  <c:v>38547</c:v>
                </c:pt>
                <c:pt idx="2663">
                  <c:v>38548</c:v>
                </c:pt>
                <c:pt idx="2664">
                  <c:v>38549</c:v>
                </c:pt>
                <c:pt idx="2665">
                  <c:v>38550</c:v>
                </c:pt>
                <c:pt idx="2666">
                  <c:v>38551</c:v>
                </c:pt>
                <c:pt idx="2667">
                  <c:v>38552</c:v>
                </c:pt>
                <c:pt idx="2668">
                  <c:v>38553</c:v>
                </c:pt>
                <c:pt idx="2669">
                  <c:v>38554</c:v>
                </c:pt>
                <c:pt idx="2670">
                  <c:v>38555</c:v>
                </c:pt>
                <c:pt idx="2671">
                  <c:v>38556</c:v>
                </c:pt>
                <c:pt idx="2672">
                  <c:v>38557</c:v>
                </c:pt>
                <c:pt idx="2673">
                  <c:v>38558</c:v>
                </c:pt>
                <c:pt idx="2674">
                  <c:v>38559</c:v>
                </c:pt>
                <c:pt idx="2675">
                  <c:v>38560</c:v>
                </c:pt>
                <c:pt idx="2676">
                  <c:v>38561</c:v>
                </c:pt>
                <c:pt idx="2677">
                  <c:v>38562</c:v>
                </c:pt>
                <c:pt idx="2678">
                  <c:v>38563</c:v>
                </c:pt>
                <c:pt idx="2679">
                  <c:v>38564</c:v>
                </c:pt>
                <c:pt idx="2680">
                  <c:v>38565</c:v>
                </c:pt>
                <c:pt idx="2681">
                  <c:v>38566</c:v>
                </c:pt>
                <c:pt idx="2682">
                  <c:v>38567</c:v>
                </c:pt>
                <c:pt idx="2683">
                  <c:v>38568</c:v>
                </c:pt>
                <c:pt idx="2684">
                  <c:v>38569</c:v>
                </c:pt>
                <c:pt idx="2685">
                  <c:v>38570</c:v>
                </c:pt>
                <c:pt idx="2686">
                  <c:v>38571</c:v>
                </c:pt>
                <c:pt idx="2687">
                  <c:v>38572</c:v>
                </c:pt>
                <c:pt idx="2688">
                  <c:v>38573</c:v>
                </c:pt>
                <c:pt idx="2689">
                  <c:v>38574</c:v>
                </c:pt>
                <c:pt idx="2690">
                  <c:v>38575</c:v>
                </c:pt>
                <c:pt idx="2691">
                  <c:v>38576</c:v>
                </c:pt>
                <c:pt idx="2692">
                  <c:v>38577</c:v>
                </c:pt>
                <c:pt idx="2693">
                  <c:v>38578</c:v>
                </c:pt>
                <c:pt idx="2694">
                  <c:v>38579</c:v>
                </c:pt>
                <c:pt idx="2695">
                  <c:v>38580</c:v>
                </c:pt>
                <c:pt idx="2696">
                  <c:v>38581</c:v>
                </c:pt>
                <c:pt idx="2697">
                  <c:v>38582</c:v>
                </c:pt>
                <c:pt idx="2698">
                  <c:v>38583</c:v>
                </c:pt>
                <c:pt idx="2699">
                  <c:v>38584</c:v>
                </c:pt>
                <c:pt idx="2700">
                  <c:v>38585</c:v>
                </c:pt>
                <c:pt idx="2701">
                  <c:v>38586</c:v>
                </c:pt>
                <c:pt idx="2702">
                  <c:v>38587</c:v>
                </c:pt>
                <c:pt idx="2703">
                  <c:v>38588</c:v>
                </c:pt>
                <c:pt idx="2704">
                  <c:v>38589</c:v>
                </c:pt>
                <c:pt idx="2705">
                  <c:v>38590</c:v>
                </c:pt>
                <c:pt idx="2706">
                  <c:v>38591</c:v>
                </c:pt>
                <c:pt idx="2707">
                  <c:v>38592</c:v>
                </c:pt>
                <c:pt idx="2708">
                  <c:v>38593</c:v>
                </c:pt>
                <c:pt idx="2709">
                  <c:v>38594</c:v>
                </c:pt>
                <c:pt idx="2710">
                  <c:v>38595</c:v>
                </c:pt>
                <c:pt idx="2711">
                  <c:v>38596</c:v>
                </c:pt>
                <c:pt idx="2712">
                  <c:v>38597</c:v>
                </c:pt>
                <c:pt idx="2713">
                  <c:v>38598</c:v>
                </c:pt>
                <c:pt idx="2714">
                  <c:v>38599</c:v>
                </c:pt>
                <c:pt idx="2715">
                  <c:v>38600</c:v>
                </c:pt>
                <c:pt idx="2716">
                  <c:v>38601</c:v>
                </c:pt>
                <c:pt idx="2717">
                  <c:v>38602</c:v>
                </c:pt>
                <c:pt idx="2718">
                  <c:v>38603</c:v>
                </c:pt>
                <c:pt idx="2719">
                  <c:v>38604</c:v>
                </c:pt>
                <c:pt idx="2720">
                  <c:v>38605</c:v>
                </c:pt>
                <c:pt idx="2721">
                  <c:v>38606</c:v>
                </c:pt>
                <c:pt idx="2722">
                  <c:v>38607</c:v>
                </c:pt>
                <c:pt idx="2723">
                  <c:v>38608</c:v>
                </c:pt>
                <c:pt idx="2724">
                  <c:v>38609</c:v>
                </c:pt>
                <c:pt idx="2725">
                  <c:v>38610</c:v>
                </c:pt>
                <c:pt idx="2726">
                  <c:v>38611</c:v>
                </c:pt>
                <c:pt idx="2727">
                  <c:v>38612</c:v>
                </c:pt>
                <c:pt idx="2728">
                  <c:v>38613</c:v>
                </c:pt>
                <c:pt idx="2729">
                  <c:v>38614</c:v>
                </c:pt>
                <c:pt idx="2730">
                  <c:v>38615</c:v>
                </c:pt>
                <c:pt idx="2731">
                  <c:v>38616</c:v>
                </c:pt>
                <c:pt idx="2732">
                  <c:v>38617</c:v>
                </c:pt>
                <c:pt idx="2733">
                  <c:v>38618</c:v>
                </c:pt>
                <c:pt idx="2734">
                  <c:v>38619</c:v>
                </c:pt>
                <c:pt idx="2735">
                  <c:v>38620</c:v>
                </c:pt>
                <c:pt idx="2736">
                  <c:v>38621</c:v>
                </c:pt>
                <c:pt idx="2737">
                  <c:v>38622</c:v>
                </c:pt>
                <c:pt idx="2738">
                  <c:v>38623</c:v>
                </c:pt>
                <c:pt idx="2739">
                  <c:v>38624</c:v>
                </c:pt>
                <c:pt idx="2740">
                  <c:v>38625</c:v>
                </c:pt>
                <c:pt idx="2741">
                  <c:v>38626</c:v>
                </c:pt>
                <c:pt idx="2742">
                  <c:v>38627</c:v>
                </c:pt>
                <c:pt idx="2743">
                  <c:v>38628</c:v>
                </c:pt>
                <c:pt idx="2744">
                  <c:v>38629</c:v>
                </c:pt>
                <c:pt idx="2745">
                  <c:v>38630</c:v>
                </c:pt>
                <c:pt idx="2746">
                  <c:v>38631</c:v>
                </c:pt>
                <c:pt idx="2747">
                  <c:v>38632</c:v>
                </c:pt>
                <c:pt idx="2748">
                  <c:v>38633</c:v>
                </c:pt>
                <c:pt idx="2749">
                  <c:v>38634</c:v>
                </c:pt>
                <c:pt idx="2750">
                  <c:v>38635</c:v>
                </c:pt>
                <c:pt idx="2751">
                  <c:v>38636</c:v>
                </c:pt>
                <c:pt idx="2752">
                  <c:v>38637</c:v>
                </c:pt>
                <c:pt idx="2753">
                  <c:v>38638</c:v>
                </c:pt>
                <c:pt idx="2754">
                  <c:v>38639</c:v>
                </c:pt>
                <c:pt idx="2755">
                  <c:v>38640</c:v>
                </c:pt>
                <c:pt idx="2756">
                  <c:v>38641</c:v>
                </c:pt>
                <c:pt idx="2757">
                  <c:v>38642</c:v>
                </c:pt>
                <c:pt idx="2758">
                  <c:v>38643</c:v>
                </c:pt>
                <c:pt idx="2759">
                  <c:v>38644</c:v>
                </c:pt>
                <c:pt idx="2760">
                  <c:v>38645</c:v>
                </c:pt>
                <c:pt idx="2761">
                  <c:v>38646</c:v>
                </c:pt>
                <c:pt idx="2762">
                  <c:v>38647</c:v>
                </c:pt>
                <c:pt idx="2763">
                  <c:v>38648</c:v>
                </c:pt>
                <c:pt idx="2764">
                  <c:v>38649</c:v>
                </c:pt>
                <c:pt idx="2765">
                  <c:v>38650</c:v>
                </c:pt>
                <c:pt idx="2766">
                  <c:v>38651</c:v>
                </c:pt>
                <c:pt idx="2767">
                  <c:v>38652</c:v>
                </c:pt>
                <c:pt idx="2768">
                  <c:v>38653</c:v>
                </c:pt>
                <c:pt idx="2769">
                  <c:v>38654</c:v>
                </c:pt>
                <c:pt idx="2770">
                  <c:v>38655</c:v>
                </c:pt>
                <c:pt idx="2771">
                  <c:v>38656</c:v>
                </c:pt>
                <c:pt idx="2772">
                  <c:v>38657</c:v>
                </c:pt>
                <c:pt idx="2773">
                  <c:v>38658</c:v>
                </c:pt>
                <c:pt idx="2774">
                  <c:v>38659</c:v>
                </c:pt>
                <c:pt idx="2775">
                  <c:v>38660</c:v>
                </c:pt>
                <c:pt idx="2776">
                  <c:v>38661</c:v>
                </c:pt>
                <c:pt idx="2777">
                  <c:v>38662</c:v>
                </c:pt>
                <c:pt idx="2778">
                  <c:v>38663</c:v>
                </c:pt>
                <c:pt idx="2779">
                  <c:v>38664</c:v>
                </c:pt>
                <c:pt idx="2780">
                  <c:v>38665</c:v>
                </c:pt>
                <c:pt idx="2781">
                  <c:v>38666</c:v>
                </c:pt>
                <c:pt idx="2782">
                  <c:v>38667</c:v>
                </c:pt>
                <c:pt idx="2783">
                  <c:v>38668</c:v>
                </c:pt>
                <c:pt idx="2784">
                  <c:v>38669</c:v>
                </c:pt>
                <c:pt idx="2785">
                  <c:v>38670</c:v>
                </c:pt>
                <c:pt idx="2786">
                  <c:v>38671</c:v>
                </c:pt>
                <c:pt idx="2787">
                  <c:v>38672</c:v>
                </c:pt>
                <c:pt idx="2788">
                  <c:v>38673</c:v>
                </c:pt>
                <c:pt idx="2789">
                  <c:v>38674</c:v>
                </c:pt>
                <c:pt idx="2790">
                  <c:v>38675</c:v>
                </c:pt>
                <c:pt idx="2791">
                  <c:v>38676</c:v>
                </c:pt>
                <c:pt idx="2792">
                  <c:v>38677</c:v>
                </c:pt>
                <c:pt idx="2793">
                  <c:v>38678</c:v>
                </c:pt>
                <c:pt idx="2794">
                  <c:v>38679</c:v>
                </c:pt>
                <c:pt idx="2795">
                  <c:v>38680</c:v>
                </c:pt>
                <c:pt idx="2796">
                  <c:v>38681</c:v>
                </c:pt>
                <c:pt idx="2797">
                  <c:v>38682</c:v>
                </c:pt>
                <c:pt idx="2798">
                  <c:v>38683</c:v>
                </c:pt>
                <c:pt idx="2799">
                  <c:v>38684</c:v>
                </c:pt>
                <c:pt idx="2800">
                  <c:v>38685</c:v>
                </c:pt>
                <c:pt idx="2801">
                  <c:v>38686</c:v>
                </c:pt>
                <c:pt idx="2802">
                  <c:v>38687</c:v>
                </c:pt>
                <c:pt idx="2803">
                  <c:v>38688</c:v>
                </c:pt>
                <c:pt idx="2804">
                  <c:v>38689</c:v>
                </c:pt>
                <c:pt idx="2805">
                  <c:v>38690</c:v>
                </c:pt>
                <c:pt idx="2806">
                  <c:v>38691</c:v>
                </c:pt>
                <c:pt idx="2807">
                  <c:v>38692</c:v>
                </c:pt>
                <c:pt idx="2808">
                  <c:v>38693</c:v>
                </c:pt>
                <c:pt idx="2809">
                  <c:v>38694</c:v>
                </c:pt>
                <c:pt idx="2810">
                  <c:v>38695</c:v>
                </c:pt>
                <c:pt idx="2811">
                  <c:v>38696</c:v>
                </c:pt>
                <c:pt idx="2812">
                  <c:v>38697</c:v>
                </c:pt>
                <c:pt idx="2813">
                  <c:v>38698</c:v>
                </c:pt>
                <c:pt idx="2814">
                  <c:v>38699</c:v>
                </c:pt>
                <c:pt idx="2815">
                  <c:v>38700</c:v>
                </c:pt>
                <c:pt idx="2816">
                  <c:v>38701</c:v>
                </c:pt>
                <c:pt idx="2817">
                  <c:v>38702</c:v>
                </c:pt>
                <c:pt idx="2818">
                  <c:v>38703</c:v>
                </c:pt>
                <c:pt idx="2819">
                  <c:v>38704</c:v>
                </c:pt>
                <c:pt idx="2820">
                  <c:v>38705</c:v>
                </c:pt>
                <c:pt idx="2821">
                  <c:v>38706</c:v>
                </c:pt>
                <c:pt idx="2822">
                  <c:v>38707</c:v>
                </c:pt>
                <c:pt idx="2823">
                  <c:v>38708</c:v>
                </c:pt>
                <c:pt idx="2824">
                  <c:v>38709</c:v>
                </c:pt>
                <c:pt idx="2825">
                  <c:v>38710</c:v>
                </c:pt>
                <c:pt idx="2826">
                  <c:v>38711</c:v>
                </c:pt>
                <c:pt idx="2827">
                  <c:v>38712</c:v>
                </c:pt>
                <c:pt idx="2828">
                  <c:v>38713</c:v>
                </c:pt>
                <c:pt idx="2829">
                  <c:v>38714</c:v>
                </c:pt>
                <c:pt idx="2830">
                  <c:v>38715</c:v>
                </c:pt>
                <c:pt idx="2831">
                  <c:v>38716</c:v>
                </c:pt>
                <c:pt idx="2832">
                  <c:v>38717</c:v>
                </c:pt>
                <c:pt idx="2833">
                  <c:v>38718</c:v>
                </c:pt>
                <c:pt idx="2834">
                  <c:v>38719</c:v>
                </c:pt>
                <c:pt idx="2835">
                  <c:v>38720</c:v>
                </c:pt>
                <c:pt idx="2836">
                  <c:v>38721</c:v>
                </c:pt>
                <c:pt idx="2837">
                  <c:v>38722</c:v>
                </c:pt>
                <c:pt idx="2838">
                  <c:v>38723</c:v>
                </c:pt>
                <c:pt idx="2839">
                  <c:v>38724</c:v>
                </c:pt>
                <c:pt idx="2840">
                  <c:v>38725</c:v>
                </c:pt>
                <c:pt idx="2841">
                  <c:v>38726</c:v>
                </c:pt>
                <c:pt idx="2842">
                  <c:v>38727</c:v>
                </c:pt>
                <c:pt idx="2843">
                  <c:v>38728</c:v>
                </c:pt>
                <c:pt idx="2844">
                  <c:v>38729</c:v>
                </c:pt>
                <c:pt idx="2845">
                  <c:v>38730</c:v>
                </c:pt>
                <c:pt idx="2846">
                  <c:v>38731</c:v>
                </c:pt>
                <c:pt idx="2847">
                  <c:v>38732</c:v>
                </c:pt>
                <c:pt idx="2848">
                  <c:v>38733</c:v>
                </c:pt>
                <c:pt idx="2849">
                  <c:v>38734</c:v>
                </c:pt>
                <c:pt idx="2850">
                  <c:v>38735</c:v>
                </c:pt>
                <c:pt idx="2851">
                  <c:v>38736</c:v>
                </c:pt>
                <c:pt idx="2852">
                  <c:v>38737</c:v>
                </c:pt>
                <c:pt idx="2853">
                  <c:v>38738</c:v>
                </c:pt>
                <c:pt idx="2854">
                  <c:v>38739</c:v>
                </c:pt>
                <c:pt idx="2855">
                  <c:v>38740</c:v>
                </c:pt>
                <c:pt idx="2856">
                  <c:v>38741</c:v>
                </c:pt>
                <c:pt idx="2857">
                  <c:v>38742</c:v>
                </c:pt>
                <c:pt idx="2858">
                  <c:v>38743</c:v>
                </c:pt>
                <c:pt idx="2859">
                  <c:v>38744</c:v>
                </c:pt>
                <c:pt idx="2860">
                  <c:v>38745</c:v>
                </c:pt>
                <c:pt idx="2861">
                  <c:v>38746</c:v>
                </c:pt>
                <c:pt idx="2862">
                  <c:v>38747</c:v>
                </c:pt>
                <c:pt idx="2863">
                  <c:v>38748</c:v>
                </c:pt>
                <c:pt idx="2864">
                  <c:v>38749</c:v>
                </c:pt>
                <c:pt idx="2865">
                  <c:v>38750</c:v>
                </c:pt>
                <c:pt idx="2866">
                  <c:v>38751</c:v>
                </c:pt>
                <c:pt idx="2867">
                  <c:v>38752</c:v>
                </c:pt>
                <c:pt idx="2868">
                  <c:v>38753</c:v>
                </c:pt>
                <c:pt idx="2869">
                  <c:v>38754</c:v>
                </c:pt>
                <c:pt idx="2870">
                  <c:v>38755</c:v>
                </c:pt>
                <c:pt idx="2871">
                  <c:v>38756</c:v>
                </c:pt>
                <c:pt idx="2872">
                  <c:v>38757</c:v>
                </c:pt>
                <c:pt idx="2873">
                  <c:v>38758</c:v>
                </c:pt>
                <c:pt idx="2874">
                  <c:v>38759</c:v>
                </c:pt>
                <c:pt idx="2875">
                  <c:v>38760</c:v>
                </c:pt>
                <c:pt idx="2876">
                  <c:v>38761</c:v>
                </c:pt>
                <c:pt idx="2877">
                  <c:v>38762</c:v>
                </c:pt>
                <c:pt idx="2878">
                  <c:v>38763</c:v>
                </c:pt>
                <c:pt idx="2879">
                  <c:v>38764</c:v>
                </c:pt>
                <c:pt idx="2880">
                  <c:v>38765</c:v>
                </c:pt>
                <c:pt idx="2881">
                  <c:v>38766</c:v>
                </c:pt>
                <c:pt idx="2882">
                  <c:v>38767</c:v>
                </c:pt>
                <c:pt idx="2883">
                  <c:v>38768</c:v>
                </c:pt>
                <c:pt idx="2884">
                  <c:v>38769</c:v>
                </c:pt>
                <c:pt idx="2885">
                  <c:v>38770</c:v>
                </c:pt>
                <c:pt idx="2886">
                  <c:v>38771</c:v>
                </c:pt>
                <c:pt idx="2887">
                  <c:v>38772</c:v>
                </c:pt>
                <c:pt idx="2888">
                  <c:v>38773</c:v>
                </c:pt>
                <c:pt idx="2889">
                  <c:v>38774</c:v>
                </c:pt>
                <c:pt idx="2890">
                  <c:v>38775</c:v>
                </c:pt>
                <c:pt idx="2891">
                  <c:v>38776</c:v>
                </c:pt>
                <c:pt idx="2892">
                  <c:v>38777</c:v>
                </c:pt>
                <c:pt idx="2893">
                  <c:v>38778</c:v>
                </c:pt>
                <c:pt idx="2894">
                  <c:v>38779</c:v>
                </c:pt>
                <c:pt idx="2895">
                  <c:v>38780</c:v>
                </c:pt>
                <c:pt idx="2896">
                  <c:v>38781</c:v>
                </c:pt>
                <c:pt idx="2897">
                  <c:v>38782</c:v>
                </c:pt>
                <c:pt idx="2898">
                  <c:v>38783</c:v>
                </c:pt>
                <c:pt idx="2899">
                  <c:v>38784</c:v>
                </c:pt>
                <c:pt idx="2900">
                  <c:v>38785</c:v>
                </c:pt>
                <c:pt idx="2901">
                  <c:v>38786</c:v>
                </c:pt>
                <c:pt idx="2902">
                  <c:v>38787</c:v>
                </c:pt>
                <c:pt idx="2903">
                  <c:v>38788</c:v>
                </c:pt>
                <c:pt idx="2904">
                  <c:v>38789</c:v>
                </c:pt>
                <c:pt idx="2905">
                  <c:v>38790</c:v>
                </c:pt>
                <c:pt idx="2906">
                  <c:v>38791</c:v>
                </c:pt>
                <c:pt idx="2907">
                  <c:v>38792</c:v>
                </c:pt>
                <c:pt idx="2908">
                  <c:v>38793</c:v>
                </c:pt>
                <c:pt idx="2909">
                  <c:v>38794</c:v>
                </c:pt>
                <c:pt idx="2910">
                  <c:v>38795</c:v>
                </c:pt>
                <c:pt idx="2911">
                  <c:v>38796</c:v>
                </c:pt>
                <c:pt idx="2912">
                  <c:v>38797</c:v>
                </c:pt>
                <c:pt idx="2913">
                  <c:v>38798</c:v>
                </c:pt>
                <c:pt idx="2914">
                  <c:v>38799</c:v>
                </c:pt>
                <c:pt idx="2915">
                  <c:v>38800</c:v>
                </c:pt>
                <c:pt idx="2916">
                  <c:v>38801</c:v>
                </c:pt>
                <c:pt idx="2917">
                  <c:v>38802</c:v>
                </c:pt>
                <c:pt idx="2918">
                  <c:v>38803</c:v>
                </c:pt>
                <c:pt idx="2919">
                  <c:v>38804</c:v>
                </c:pt>
                <c:pt idx="2920">
                  <c:v>38805</c:v>
                </c:pt>
                <c:pt idx="2921">
                  <c:v>38806</c:v>
                </c:pt>
                <c:pt idx="2922">
                  <c:v>38807</c:v>
                </c:pt>
                <c:pt idx="2923">
                  <c:v>38808</c:v>
                </c:pt>
                <c:pt idx="2924">
                  <c:v>38809</c:v>
                </c:pt>
                <c:pt idx="2925">
                  <c:v>38810</c:v>
                </c:pt>
                <c:pt idx="2926">
                  <c:v>38811</c:v>
                </c:pt>
                <c:pt idx="2927">
                  <c:v>38812</c:v>
                </c:pt>
                <c:pt idx="2928">
                  <c:v>38813</c:v>
                </c:pt>
                <c:pt idx="2929">
                  <c:v>38814</c:v>
                </c:pt>
                <c:pt idx="2930">
                  <c:v>38815</c:v>
                </c:pt>
                <c:pt idx="2931">
                  <c:v>38816</c:v>
                </c:pt>
                <c:pt idx="2932">
                  <c:v>38817</c:v>
                </c:pt>
                <c:pt idx="2933">
                  <c:v>38818</c:v>
                </c:pt>
                <c:pt idx="2934">
                  <c:v>38819</c:v>
                </c:pt>
                <c:pt idx="2935">
                  <c:v>38820</c:v>
                </c:pt>
                <c:pt idx="2936">
                  <c:v>38821</c:v>
                </c:pt>
                <c:pt idx="2937">
                  <c:v>38822</c:v>
                </c:pt>
                <c:pt idx="2938">
                  <c:v>38823</c:v>
                </c:pt>
                <c:pt idx="2939">
                  <c:v>38824</c:v>
                </c:pt>
                <c:pt idx="2940">
                  <c:v>38825</c:v>
                </c:pt>
                <c:pt idx="2941">
                  <c:v>38826</c:v>
                </c:pt>
                <c:pt idx="2942">
                  <c:v>38827</c:v>
                </c:pt>
                <c:pt idx="2943">
                  <c:v>38828</c:v>
                </c:pt>
                <c:pt idx="2944">
                  <c:v>38829</c:v>
                </c:pt>
                <c:pt idx="2945">
                  <c:v>38830</c:v>
                </c:pt>
                <c:pt idx="2946">
                  <c:v>38831</c:v>
                </c:pt>
                <c:pt idx="2947">
                  <c:v>38832</c:v>
                </c:pt>
                <c:pt idx="2948">
                  <c:v>38833</c:v>
                </c:pt>
                <c:pt idx="2949">
                  <c:v>38834</c:v>
                </c:pt>
                <c:pt idx="2950">
                  <c:v>38835</c:v>
                </c:pt>
                <c:pt idx="2951">
                  <c:v>38836</c:v>
                </c:pt>
                <c:pt idx="2952">
                  <c:v>38837</c:v>
                </c:pt>
                <c:pt idx="2953">
                  <c:v>38838</c:v>
                </c:pt>
                <c:pt idx="2954">
                  <c:v>38839</c:v>
                </c:pt>
                <c:pt idx="2955">
                  <c:v>38840</c:v>
                </c:pt>
                <c:pt idx="2956">
                  <c:v>38841</c:v>
                </c:pt>
                <c:pt idx="2957">
                  <c:v>38842</c:v>
                </c:pt>
                <c:pt idx="2958">
                  <c:v>38843</c:v>
                </c:pt>
                <c:pt idx="2959">
                  <c:v>38844</c:v>
                </c:pt>
                <c:pt idx="2960">
                  <c:v>38845</c:v>
                </c:pt>
                <c:pt idx="2961">
                  <c:v>38846</c:v>
                </c:pt>
                <c:pt idx="2962">
                  <c:v>38847</c:v>
                </c:pt>
                <c:pt idx="2963">
                  <c:v>38848</c:v>
                </c:pt>
                <c:pt idx="2964">
                  <c:v>38849</c:v>
                </c:pt>
                <c:pt idx="2965">
                  <c:v>38850</c:v>
                </c:pt>
                <c:pt idx="2966">
                  <c:v>38851</c:v>
                </c:pt>
                <c:pt idx="2967">
                  <c:v>38852</c:v>
                </c:pt>
                <c:pt idx="2968">
                  <c:v>38853</c:v>
                </c:pt>
                <c:pt idx="2969">
                  <c:v>38854</c:v>
                </c:pt>
                <c:pt idx="2970">
                  <c:v>38855</c:v>
                </c:pt>
                <c:pt idx="2971">
                  <c:v>38856</c:v>
                </c:pt>
                <c:pt idx="2972">
                  <c:v>38857</c:v>
                </c:pt>
                <c:pt idx="2973">
                  <c:v>38858</c:v>
                </c:pt>
                <c:pt idx="2974">
                  <c:v>38859</c:v>
                </c:pt>
                <c:pt idx="2975">
                  <c:v>38860</c:v>
                </c:pt>
                <c:pt idx="2976">
                  <c:v>38861</c:v>
                </c:pt>
                <c:pt idx="2977">
                  <c:v>38862</c:v>
                </c:pt>
                <c:pt idx="2978">
                  <c:v>38863</c:v>
                </c:pt>
                <c:pt idx="2979">
                  <c:v>38864</c:v>
                </c:pt>
                <c:pt idx="2980">
                  <c:v>38865</c:v>
                </c:pt>
                <c:pt idx="2981">
                  <c:v>38866</c:v>
                </c:pt>
                <c:pt idx="2982">
                  <c:v>38867</c:v>
                </c:pt>
                <c:pt idx="2983">
                  <c:v>38868</c:v>
                </c:pt>
                <c:pt idx="2984">
                  <c:v>38869</c:v>
                </c:pt>
                <c:pt idx="2985">
                  <c:v>38870</c:v>
                </c:pt>
                <c:pt idx="2986">
                  <c:v>38871</c:v>
                </c:pt>
                <c:pt idx="2987">
                  <c:v>38872</c:v>
                </c:pt>
                <c:pt idx="2988">
                  <c:v>38873</c:v>
                </c:pt>
                <c:pt idx="2989">
                  <c:v>38874</c:v>
                </c:pt>
                <c:pt idx="2990">
                  <c:v>38875</c:v>
                </c:pt>
                <c:pt idx="2991">
                  <c:v>38876</c:v>
                </c:pt>
                <c:pt idx="2992">
                  <c:v>38877</c:v>
                </c:pt>
                <c:pt idx="2993">
                  <c:v>38878</c:v>
                </c:pt>
                <c:pt idx="2994">
                  <c:v>38879</c:v>
                </c:pt>
                <c:pt idx="2995">
                  <c:v>38880</c:v>
                </c:pt>
                <c:pt idx="2996">
                  <c:v>38881</c:v>
                </c:pt>
                <c:pt idx="2997">
                  <c:v>38882</c:v>
                </c:pt>
                <c:pt idx="2998">
                  <c:v>38883</c:v>
                </c:pt>
                <c:pt idx="2999">
                  <c:v>38884</c:v>
                </c:pt>
                <c:pt idx="3000">
                  <c:v>38885</c:v>
                </c:pt>
                <c:pt idx="3001">
                  <c:v>38886</c:v>
                </c:pt>
                <c:pt idx="3002">
                  <c:v>38887</c:v>
                </c:pt>
                <c:pt idx="3003">
                  <c:v>38888</c:v>
                </c:pt>
                <c:pt idx="3004">
                  <c:v>38889</c:v>
                </c:pt>
                <c:pt idx="3005">
                  <c:v>38890</c:v>
                </c:pt>
                <c:pt idx="3006">
                  <c:v>38891</c:v>
                </c:pt>
                <c:pt idx="3007">
                  <c:v>38892</c:v>
                </c:pt>
                <c:pt idx="3008">
                  <c:v>38893</c:v>
                </c:pt>
                <c:pt idx="3009">
                  <c:v>38894</c:v>
                </c:pt>
                <c:pt idx="3010">
                  <c:v>38895</c:v>
                </c:pt>
                <c:pt idx="3011">
                  <c:v>38896</c:v>
                </c:pt>
                <c:pt idx="3012">
                  <c:v>38897</c:v>
                </c:pt>
                <c:pt idx="3013">
                  <c:v>38898</c:v>
                </c:pt>
                <c:pt idx="3014">
                  <c:v>38899</c:v>
                </c:pt>
                <c:pt idx="3015">
                  <c:v>38900</c:v>
                </c:pt>
                <c:pt idx="3016">
                  <c:v>38901</c:v>
                </c:pt>
                <c:pt idx="3017">
                  <c:v>38902</c:v>
                </c:pt>
                <c:pt idx="3018">
                  <c:v>38903</c:v>
                </c:pt>
                <c:pt idx="3019">
                  <c:v>38904</c:v>
                </c:pt>
                <c:pt idx="3020">
                  <c:v>38905</c:v>
                </c:pt>
                <c:pt idx="3021">
                  <c:v>38906</c:v>
                </c:pt>
                <c:pt idx="3022">
                  <c:v>38907</c:v>
                </c:pt>
                <c:pt idx="3023">
                  <c:v>38908</c:v>
                </c:pt>
                <c:pt idx="3024">
                  <c:v>38909</c:v>
                </c:pt>
                <c:pt idx="3025">
                  <c:v>38910</c:v>
                </c:pt>
                <c:pt idx="3026">
                  <c:v>38911</c:v>
                </c:pt>
                <c:pt idx="3027">
                  <c:v>38912</c:v>
                </c:pt>
                <c:pt idx="3028">
                  <c:v>38913</c:v>
                </c:pt>
                <c:pt idx="3029">
                  <c:v>38914</c:v>
                </c:pt>
                <c:pt idx="3030">
                  <c:v>38915</c:v>
                </c:pt>
                <c:pt idx="3031">
                  <c:v>38916</c:v>
                </c:pt>
                <c:pt idx="3032">
                  <c:v>38917</c:v>
                </c:pt>
                <c:pt idx="3033">
                  <c:v>38918</c:v>
                </c:pt>
                <c:pt idx="3034">
                  <c:v>38919</c:v>
                </c:pt>
                <c:pt idx="3035">
                  <c:v>38920</c:v>
                </c:pt>
                <c:pt idx="3036">
                  <c:v>38921</c:v>
                </c:pt>
                <c:pt idx="3037">
                  <c:v>38922</c:v>
                </c:pt>
                <c:pt idx="3038">
                  <c:v>38923</c:v>
                </c:pt>
                <c:pt idx="3039">
                  <c:v>38924</c:v>
                </c:pt>
                <c:pt idx="3040">
                  <c:v>38925</c:v>
                </c:pt>
                <c:pt idx="3041">
                  <c:v>38926</c:v>
                </c:pt>
                <c:pt idx="3042">
                  <c:v>38927</c:v>
                </c:pt>
                <c:pt idx="3043">
                  <c:v>38928</c:v>
                </c:pt>
                <c:pt idx="3044">
                  <c:v>38929</c:v>
                </c:pt>
                <c:pt idx="3045">
                  <c:v>38930</c:v>
                </c:pt>
                <c:pt idx="3046">
                  <c:v>38931</c:v>
                </c:pt>
                <c:pt idx="3047">
                  <c:v>38932</c:v>
                </c:pt>
                <c:pt idx="3048">
                  <c:v>38933</c:v>
                </c:pt>
                <c:pt idx="3049">
                  <c:v>38934</c:v>
                </c:pt>
                <c:pt idx="3050">
                  <c:v>38935</c:v>
                </c:pt>
                <c:pt idx="3051">
                  <c:v>38936</c:v>
                </c:pt>
                <c:pt idx="3052">
                  <c:v>38937</c:v>
                </c:pt>
                <c:pt idx="3053">
                  <c:v>38938</c:v>
                </c:pt>
                <c:pt idx="3054">
                  <c:v>38939</c:v>
                </c:pt>
                <c:pt idx="3055">
                  <c:v>38940</c:v>
                </c:pt>
                <c:pt idx="3056">
                  <c:v>38941</c:v>
                </c:pt>
                <c:pt idx="3057">
                  <c:v>38942</c:v>
                </c:pt>
                <c:pt idx="3058">
                  <c:v>38943</c:v>
                </c:pt>
                <c:pt idx="3059">
                  <c:v>38944</c:v>
                </c:pt>
                <c:pt idx="3060">
                  <c:v>38945</c:v>
                </c:pt>
                <c:pt idx="3061">
                  <c:v>38946</c:v>
                </c:pt>
                <c:pt idx="3062">
                  <c:v>38947</c:v>
                </c:pt>
                <c:pt idx="3063">
                  <c:v>38948</c:v>
                </c:pt>
                <c:pt idx="3064">
                  <c:v>38949</c:v>
                </c:pt>
                <c:pt idx="3065">
                  <c:v>38950</c:v>
                </c:pt>
                <c:pt idx="3066">
                  <c:v>38951</c:v>
                </c:pt>
                <c:pt idx="3067">
                  <c:v>38952</c:v>
                </c:pt>
                <c:pt idx="3068">
                  <c:v>38953</c:v>
                </c:pt>
                <c:pt idx="3069">
                  <c:v>38954</c:v>
                </c:pt>
                <c:pt idx="3070">
                  <c:v>38955</c:v>
                </c:pt>
                <c:pt idx="3071">
                  <c:v>38956</c:v>
                </c:pt>
                <c:pt idx="3072">
                  <c:v>38957</c:v>
                </c:pt>
                <c:pt idx="3073">
                  <c:v>38958</c:v>
                </c:pt>
                <c:pt idx="3074">
                  <c:v>38959</c:v>
                </c:pt>
                <c:pt idx="3075">
                  <c:v>38960</c:v>
                </c:pt>
                <c:pt idx="3076">
                  <c:v>38961</c:v>
                </c:pt>
                <c:pt idx="3077">
                  <c:v>38962</c:v>
                </c:pt>
                <c:pt idx="3078">
                  <c:v>38963</c:v>
                </c:pt>
                <c:pt idx="3079">
                  <c:v>38964</c:v>
                </c:pt>
                <c:pt idx="3080">
                  <c:v>38965</c:v>
                </c:pt>
                <c:pt idx="3081">
                  <c:v>38966</c:v>
                </c:pt>
                <c:pt idx="3082">
                  <c:v>38967</c:v>
                </c:pt>
                <c:pt idx="3083">
                  <c:v>38968</c:v>
                </c:pt>
                <c:pt idx="3084">
                  <c:v>38969</c:v>
                </c:pt>
                <c:pt idx="3085">
                  <c:v>38970</c:v>
                </c:pt>
                <c:pt idx="3086">
                  <c:v>38971</c:v>
                </c:pt>
                <c:pt idx="3087">
                  <c:v>38972</c:v>
                </c:pt>
                <c:pt idx="3088">
                  <c:v>38973</c:v>
                </c:pt>
                <c:pt idx="3089">
                  <c:v>38974</c:v>
                </c:pt>
                <c:pt idx="3090">
                  <c:v>38975</c:v>
                </c:pt>
                <c:pt idx="3091">
                  <c:v>38976</c:v>
                </c:pt>
                <c:pt idx="3092">
                  <c:v>38977</c:v>
                </c:pt>
                <c:pt idx="3093">
                  <c:v>38978</c:v>
                </c:pt>
                <c:pt idx="3094">
                  <c:v>38979</c:v>
                </c:pt>
                <c:pt idx="3095">
                  <c:v>38980</c:v>
                </c:pt>
                <c:pt idx="3096">
                  <c:v>38981</c:v>
                </c:pt>
                <c:pt idx="3097">
                  <c:v>38982</c:v>
                </c:pt>
                <c:pt idx="3098">
                  <c:v>38983</c:v>
                </c:pt>
                <c:pt idx="3099">
                  <c:v>38984</c:v>
                </c:pt>
                <c:pt idx="3100">
                  <c:v>38985</c:v>
                </c:pt>
                <c:pt idx="3101">
                  <c:v>38986</c:v>
                </c:pt>
                <c:pt idx="3102">
                  <c:v>38987</c:v>
                </c:pt>
                <c:pt idx="3103">
                  <c:v>38988</c:v>
                </c:pt>
                <c:pt idx="3104">
                  <c:v>38989</c:v>
                </c:pt>
                <c:pt idx="3105">
                  <c:v>38990</c:v>
                </c:pt>
                <c:pt idx="3106">
                  <c:v>38991</c:v>
                </c:pt>
                <c:pt idx="3107">
                  <c:v>38992</c:v>
                </c:pt>
                <c:pt idx="3108">
                  <c:v>38993</c:v>
                </c:pt>
                <c:pt idx="3109">
                  <c:v>38994</c:v>
                </c:pt>
                <c:pt idx="3110">
                  <c:v>38995</c:v>
                </c:pt>
                <c:pt idx="3111">
                  <c:v>38996</c:v>
                </c:pt>
                <c:pt idx="3112">
                  <c:v>38997</c:v>
                </c:pt>
                <c:pt idx="3113">
                  <c:v>38998</c:v>
                </c:pt>
                <c:pt idx="3114">
                  <c:v>38999</c:v>
                </c:pt>
                <c:pt idx="3115">
                  <c:v>39000</c:v>
                </c:pt>
                <c:pt idx="3116">
                  <c:v>39001</c:v>
                </c:pt>
                <c:pt idx="3117">
                  <c:v>39002</c:v>
                </c:pt>
                <c:pt idx="3118">
                  <c:v>39003</c:v>
                </c:pt>
                <c:pt idx="3119">
                  <c:v>39004</c:v>
                </c:pt>
                <c:pt idx="3120">
                  <c:v>39005</c:v>
                </c:pt>
                <c:pt idx="3121">
                  <c:v>39006</c:v>
                </c:pt>
                <c:pt idx="3122">
                  <c:v>39007</c:v>
                </c:pt>
                <c:pt idx="3123">
                  <c:v>39008</c:v>
                </c:pt>
                <c:pt idx="3124">
                  <c:v>39009</c:v>
                </c:pt>
                <c:pt idx="3125">
                  <c:v>39010</c:v>
                </c:pt>
                <c:pt idx="3126">
                  <c:v>39011</c:v>
                </c:pt>
                <c:pt idx="3127">
                  <c:v>39012</c:v>
                </c:pt>
                <c:pt idx="3128">
                  <c:v>39013</c:v>
                </c:pt>
                <c:pt idx="3129">
                  <c:v>39014</c:v>
                </c:pt>
                <c:pt idx="3130">
                  <c:v>39015</c:v>
                </c:pt>
                <c:pt idx="3131">
                  <c:v>39016</c:v>
                </c:pt>
                <c:pt idx="3132">
                  <c:v>39017</c:v>
                </c:pt>
                <c:pt idx="3133">
                  <c:v>39018</c:v>
                </c:pt>
                <c:pt idx="3134">
                  <c:v>39019</c:v>
                </c:pt>
                <c:pt idx="3135">
                  <c:v>39020</c:v>
                </c:pt>
                <c:pt idx="3136">
                  <c:v>39021</c:v>
                </c:pt>
                <c:pt idx="3137">
                  <c:v>39022</c:v>
                </c:pt>
                <c:pt idx="3138">
                  <c:v>39023</c:v>
                </c:pt>
                <c:pt idx="3139">
                  <c:v>39024</c:v>
                </c:pt>
                <c:pt idx="3140">
                  <c:v>39025</c:v>
                </c:pt>
                <c:pt idx="3141">
                  <c:v>39026</c:v>
                </c:pt>
                <c:pt idx="3142">
                  <c:v>39027</c:v>
                </c:pt>
                <c:pt idx="3143">
                  <c:v>39028</c:v>
                </c:pt>
                <c:pt idx="3144">
                  <c:v>39029</c:v>
                </c:pt>
                <c:pt idx="3145">
                  <c:v>39030</c:v>
                </c:pt>
                <c:pt idx="3146">
                  <c:v>39031</c:v>
                </c:pt>
                <c:pt idx="3147">
                  <c:v>39032</c:v>
                </c:pt>
                <c:pt idx="3148">
                  <c:v>39033</c:v>
                </c:pt>
                <c:pt idx="3149">
                  <c:v>39034</c:v>
                </c:pt>
                <c:pt idx="3150">
                  <c:v>39035</c:v>
                </c:pt>
                <c:pt idx="3151">
                  <c:v>39036</c:v>
                </c:pt>
                <c:pt idx="3152">
                  <c:v>39037</c:v>
                </c:pt>
                <c:pt idx="3153">
                  <c:v>39038</c:v>
                </c:pt>
                <c:pt idx="3154">
                  <c:v>39039</c:v>
                </c:pt>
                <c:pt idx="3155">
                  <c:v>39040</c:v>
                </c:pt>
                <c:pt idx="3156">
                  <c:v>39041</c:v>
                </c:pt>
                <c:pt idx="3157">
                  <c:v>39042</c:v>
                </c:pt>
                <c:pt idx="3158">
                  <c:v>39043</c:v>
                </c:pt>
                <c:pt idx="3159">
                  <c:v>39044</c:v>
                </c:pt>
                <c:pt idx="3160">
                  <c:v>39045</c:v>
                </c:pt>
                <c:pt idx="3161">
                  <c:v>39046</c:v>
                </c:pt>
                <c:pt idx="3162">
                  <c:v>39047</c:v>
                </c:pt>
                <c:pt idx="3163">
                  <c:v>39048</c:v>
                </c:pt>
                <c:pt idx="3164">
                  <c:v>39049</c:v>
                </c:pt>
                <c:pt idx="3165">
                  <c:v>39050</c:v>
                </c:pt>
                <c:pt idx="3166">
                  <c:v>39051</c:v>
                </c:pt>
                <c:pt idx="3167">
                  <c:v>39052</c:v>
                </c:pt>
                <c:pt idx="3168">
                  <c:v>39053</c:v>
                </c:pt>
                <c:pt idx="3169">
                  <c:v>39054</c:v>
                </c:pt>
                <c:pt idx="3170">
                  <c:v>39055</c:v>
                </c:pt>
                <c:pt idx="3171">
                  <c:v>39056</c:v>
                </c:pt>
                <c:pt idx="3172">
                  <c:v>39057</c:v>
                </c:pt>
                <c:pt idx="3173">
                  <c:v>39058</c:v>
                </c:pt>
                <c:pt idx="3174">
                  <c:v>39059</c:v>
                </c:pt>
                <c:pt idx="3175">
                  <c:v>39060</c:v>
                </c:pt>
                <c:pt idx="3176">
                  <c:v>39061</c:v>
                </c:pt>
                <c:pt idx="3177">
                  <c:v>39062</c:v>
                </c:pt>
                <c:pt idx="3178">
                  <c:v>39063</c:v>
                </c:pt>
                <c:pt idx="3179">
                  <c:v>39064</c:v>
                </c:pt>
                <c:pt idx="3180">
                  <c:v>39065</c:v>
                </c:pt>
                <c:pt idx="3181">
                  <c:v>39066</c:v>
                </c:pt>
                <c:pt idx="3182">
                  <c:v>39067</c:v>
                </c:pt>
                <c:pt idx="3183">
                  <c:v>39068</c:v>
                </c:pt>
                <c:pt idx="3184">
                  <c:v>39069</c:v>
                </c:pt>
                <c:pt idx="3185">
                  <c:v>39070</c:v>
                </c:pt>
                <c:pt idx="3186">
                  <c:v>39071</c:v>
                </c:pt>
                <c:pt idx="3187">
                  <c:v>39072</c:v>
                </c:pt>
                <c:pt idx="3188">
                  <c:v>39073</c:v>
                </c:pt>
                <c:pt idx="3189">
                  <c:v>39074</c:v>
                </c:pt>
                <c:pt idx="3190">
                  <c:v>39075</c:v>
                </c:pt>
                <c:pt idx="3191">
                  <c:v>39076</c:v>
                </c:pt>
                <c:pt idx="3192">
                  <c:v>39077</c:v>
                </c:pt>
                <c:pt idx="3193">
                  <c:v>39078</c:v>
                </c:pt>
                <c:pt idx="3194">
                  <c:v>39079</c:v>
                </c:pt>
                <c:pt idx="3195">
                  <c:v>39080</c:v>
                </c:pt>
                <c:pt idx="3196">
                  <c:v>39081</c:v>
                </c:pt>
                <c:pt idx="3197">
                  <c:v>39082</c:v>
                </c:pt>
                <c:pt idx="3198">
                  <c:v>39083</c:v>
                </c:pt>
                <c:pt idx="3199">
                  <c:v>39084</c:v>
                </c:pt>
                <c:pt idx="3200">
                  <c:v>39085</c:v>
                </c:pt>
                <c:pt idx="3201">
                  <c:v>39086</c:v>
                </c:pt>
                <c:pt idx="3202">
                  <c:v>39087</c:v>
                </c:pt>
                <c:pt idx="3203">
                  <c:v>39088</c:v>
                </c:pt>
                <c:pt idx="3204">
                  <c:v>39089</c:v>
                </c:pt>
                <c:pt idx="3205">
                  <c:v>39090</c:v>
                </c:pt>
                <c:pt idx="3206">
                  <c:v>39091</c:v>
                </c:pt>
                <c:pt idx="3207">
                  <c:v>39092</c:v>
                </c:pt>
                <c:pt idx="3208">
                  <c:v>39093</c:v>
                </c:pt>
                <c:pt idx="3209">
                  <c:v>39094</c:v>
                </c:pt>
                <c:pt idx="3210">
                  <c:v>39095</c:v>
                </c:pt>
                <c:pt idx="3211">
                  <c:v>39096</c:v>
                </c:pt>
                <c:pt idx="3212">
                  <c:v>39097</c:v>
                </c:pt>
                <c:pt idx="3213">
                  <c:v>39098</c:v>
                </c:pt>
                <c:pt idx="3214">
                  <c:v>39099</c:v>
                </c:pt>
                <c:pt idx="3215">
                  <c:v>39100</c:v>
                </c:pt>
                <c:pt idx="3216">
                  <c:v>39101</c:v>
                </c:pt>
                <c:pt idx="3217">
                  <c:v>39102</c:v>
                </c:pt>
                <c:pt idx="3218">
                  <c:v>39103</c:v>
                </c:pt>
                <c:pt idx="3219">
                  <c:v>39104</c:v>
                </c:pt>
                <c:pt idx="3220">
                  <c:v>39105</c:v>
                </c:pt>
                <c:pt idx="3221">
                  <c:v>39106</c:v>
                </c:pt>
                <c:pt idx="3222">
                  <c:v>39107</c:v>
                </c:pt>
                <c:pt idx="3223">
                  <c:v>39108</c:v>
                </c:pt>
                <c:pt idx="3224">
                  <c:v>39109</c:v>
                </c:pt>
                <c:pt idx="3225">
                  <c:v>39110</c:v>
                </c:pt>
                <c:pt idx="3226">
                  <c:v>39111</c:v>
                </c:pt>
                <c:pt idx="3227">
                  <c:v>39112</c:v>
                </c:pt>
                <c:pt idx="3228">
                  <c:v>39113</c:v>
                </c:pt>
                <c:pt idx="3229">
                  <c:v>39114</c:v>
                </c:pt>
                <c:pt idx="3230">
                  <c:v>39115</c:v>
                </c:pt>
                <c:pt idx="3231">
                  <c:v>39116</c:v>
                </c:pt>
                <c:pt idx="3232">
                  <c:v>39117</c:v>
                </c:pt>
                <c:pt idx="3233">
                  <c:v>39118</c:v>
                </c:pt>
                <c:pt idx="3234">
                  <c:v>39119</c:v>
                </c:pt>
                <c:pt idx="3235">
                  <c:v>39120</c:v>
                </c:pt>
                <c:pt idx="3236">
                  <c:v>39121</c:v>
                </c:pt>
                <c:pt idx="3237">
                  <c:v>39122</c:v>
                </c:pt>
                <c:pt idx="3238">
                  <c:v>39123</c:v>
                </c:pt>
                <c:pt idx="3239">
                  <c:v>39124</c:v>
                </c:pt>
                <c:pt idx="3240">
                  <c:v>39125</c:v>
                </c:pt>
                <c:pt idx="3241">
                  <c:v>39126</c:v>
                </c:pt>
                <c:pt idx="3242">
                  <c:v>39127</c:v>
                </c:pt>
                <c:pt idx="3243">
                  <c:v>39128</c:v>
                </c:pt>
                <c:pt idx="3244">
                  <c:v>39129</c:v>
                </c:pt>
                <c:pt idx="3245">
                  <c:v>39130</c:v>
                </c:pt>
                <c:pt idx="3246">
                  <c:v>39131</c:v>
                </c:pt>
                <c:pt idx="3247">
                  <c:v>39132</c:v>
                </c:pt>
                <c:pt idx="3248">
                  <c:v>39133</c:v>
                </c:pt>
                <c:pt idx="3249">
                  <c:v>39134</c:v>
                </c:pt>
                <c:pt idx="3250">
                  <c:v>39135</c:v>
                </c:pt>
                <c:pt idx="3251">
                  <c:v>39136</c:v>
                </c:pt>
                <c:pt idx="3252">
                  <c:v>39137</c:v>
                </c:pt>
                <c:pt idx="3253">
                  <c:v>39138</c:v>
                </c:pt>
                <c:pt idx="3254">
                  <c:v>39139</c:v>
                </c:pt>
                <c:pt idx="3255">
                  <c:v>39140</c:v>
                </c:pt>
                <c:pt idx="3256">
                  <c:v>39141</c:v>
                </c:pt>
                <c:pt idx="3257">
                  <c:v>39142</c:v>
                </c:pt>
                <c:pt idx="3258">
                  <c:v>39143</c:v>
                </c:pt>
                <c:pt idx="3259">
                  <c:v>39144</c:v>
                </c:pt>
                <c:pt idx="3260">
                  <c:v>39145</c:v>
                </c:pt>
                <c:pt idx="3261">
                  <c:v>39146</c:v>
                </c:pt>
                <c:pt idx="3262">
                  <c:v>39147</c:v>
                </c:pt>
                <c:pt idx="3263">
                  <c:v>39148</c:v>
                </c:pt>
                <c:pt idx="3264">
                  <c:v>39149</c:v>
                </c:pt>
                <c:pt idx="3265">
                  <c:v>39150</c:v>
                </c:pt>
                <c:pt idx="3266">
                  <c:v>39151</c:v>
                </c:pt>
                <c:pt idx="3267">
                  <c:v>39152</c:v>
                </c:pt>
                <c:pt idx="3268">
                  <c:v>39153</c:v>
                </c:pt>
                <c:pt idx="3269">
                  <c:v>39154</c:v>
                </c:pt>
                <c:pt idx="3270">
                  <c:v>39155</c:v>
                </c:pt>
                <c:pt idx="3271">
                  <c:v>39156</c:v>
                </c:pt>
                <c:pt idx="3272">
                  <c:v>39157</c:v>
                </c:pt>
                <c:pt idx="3273">
                  <c:v>39158</c:v>
                </c:pt>
                <c:pt idx="3274">
                  <c:v>39159</c:v>
                </c:pt>
                <c:pt idx="3275">
                  <c:v>39160</c:v>
                </c:pt>
                <c:pt idx="3276">
                  <c:v>39161</c:v>
                </c:pt>
                <c:pt idx="3277">
                  <c:v>39162</c:v>
                </c:pt>
                <c:pt idx="3278">
                  <c:v>39163</c:v>
                </c:pt>
                <c:pt idx="3279">
                  <c:v>39164</c:v>
                </c:pt>
                <c:pt idx="3280">
                  <c:v>39165</c:v>
                </c:pt>
                <c:pt idx="3281">
                  <c:v>39166</c:v>
                </c:pt>
                <c:pt idx="3282">
                  <c:v>39167</c:v>
                </c:pt>
                <c:pt idx="3283">
                  <c:v>39168</c:v>
                </c:pt>
                <c:pt idx="3284">
                  <c:v>39169</c:v>
                </c:pt>
                <c:pt idx="3285">
                  <c:v>39170</c:v>
                </c:pt>
                <c:pt idx="3286">
                  <c:v>39171</c:v>
                </c:pt>
                <c:pt idx="3287">
                  <c:v>39172</c:v>
                </c:pt>
                <c:pt idx="3288">
                  <c:v>39173</c:v>
                </c:pt>
                <c:pt idx="3289">
                  <c:v>39174</c:v>
                </c:pt>
                <c:pt idx="3290">
                  <c:v>39175</c:v>
                </c:pt>
                <c:pt idx="3291">
                  <c:v>39176</c:v>
                </c:pt>
                <c:pt idx="3292">
                  <c:v>39177</c:v>
                </c:pt>
                <c:pt idx="3293">
                  <c:v>39178</c:v>
                </c:pt>
                <c:pt idx="3294">
                  <c:v>39179</c:v>
                </c:pt>
                <c:pt idx="3295">
                  <c:v>39180</c:v>
                </c:pt>
                <c:pt idx="3296">
                  <c:v>39181</c:v>
                </c:pt>
                <c:pt idx="3297">
                  <c:v>39182</c:v>
                </c:pt>
                <c:pt idx="3298">
                  <c:v>39183</c:v>
                </c:pt>
                <c:pt idx="3299">
                  <c:v>39184</c:v>
                </c:pt>
                <c:pt idx="3300">
                  <c:v>39185</c:v>
                </c:pt>
                <c:pt idx="3301">
                  <c:v>39186</c:v>
                </c:pt>
                <c:pt idx="3302">
                  <c:v>39187</c:v>
                </c:pt>
                <c:pt idx="3303">
                  <c:v>39188</c:v>
                </c:pt>
                <c:pt idx="3304">
                  <c:v>39189</c:v>
                </c:pt>
                <c:pt idx="3305">
                  <c:v>39190</c:v>
                </c:pt>
                <c:pt idx="3306">
                  <c:v>39191</c:v>
                </c:pt>
                <c:pt idx="3307">
                  <c:v>39192</c:v>
                </c:pt>
                <c:pt idx="3308">
                  <c:v>39193</c:v>
                </c:pt>
                <c:pt idx="3309">
                  <c:v>39194</c:v>
                </c:pt>
                <c:pt idx="3310">
                  <c:v>39195</c:v>
                </c:pt>
                <c:pt idx="3311">
                  <c:v>39196</c:v>
                </c:pt>
                <c:pt idx="3312">
                  <c:v>39197</c:v>
                </c:pt>
                <c:pt idx="3313">
                  <c:v>39198</c:v>
                </c:pt>
                <c:pt idx="3314">
                  <c:v>39199</c:v>
                </c:pt>
                <c:pt idx="3315">
                  <c:v>39200</c:v>
                </c:pt>
                <c:pt idx="3316">
                  <c:v>39201</c:v>
                </c:pt>
                <c:pt idx="3317">
                  <c:v>39202</c:v>
                </c:pt>
                <c:pt idx="3318">
                  <c:v>39203</c:v>
                </c:pt>
                <c:pt idx="3319">
                  <c:v>39204</c:v>
                </c:pt>
                <c:pt idx="3320">
                  <c:v>39205</c:v>
                </c:pt>
                <c:pt idx="3321">
                  <c:v>39206</c:v>
                </c:pt>
                <c:pt idx="3322">
                  <c:v>39207</c:v>
                </c:pt>
                <c:pt idx="3323">
                  <c:v>39208</c:v>
                </c:pt>
                <c:pt idx="3324">
                  <c:v>39209</c:v>
                </c:pt>
                <c:pt idx="3325">
                  <c:v>39210</c:v>
                </c:pt>
                <c:pt idx="3326">
                  <c:v>39211</c:v>
                </c:pt>
                <c:pt idx="3327">
                  <c:v>39212</c:v>
                </c:pt>
                <c:pt idx="3328">
                  <c:v>39213</c:v>
                </c:pt>
                <c:pt idx="3329">
                  <c:v>39214</c:v>
                </c:pt>
                <c:pt idx="3330">
                  <c:v>39215</c:v>
                </c:pt>
                <c:pt idx="3331">
                  <c:v>39216</c:v>
                </c:pt>
                <c:pt idx="3332">
                  <c:v>39217</c:v>
                </c:pt>
                <c:pt idx="3333">
                  <c:v>39218</c:v>
                </c:pt>
                <c:pt idx="3334">
                  <c:v>39219</c:v>
                </c:pt>
                <c:pt idx="3335">
                  <c:v>39220</c:v>
                </c:pt>
                <c:pt idx="3336">
                  <c:v>39221</c:v>
                </c:pt>
                <c:pt idx="3337">
                  <c:v>39222</c:v>
                </c:pt>
                <c:pt idx="3338">
                  <c:v>39223</c:v>
                </c:pt>
                <c:pt idx="3339">
                  <c:v>39224</c:v>
                </c:pt>
                <c:pt idx="3340">
                  <c:v>39225</c:v>
                </c:pt>
                <c:pt idx="3341">
                  <c:v>39226</c:v>
                </c:pt>
                <c:pt idx="3342">
                  <c:v>39227</c:v>
                </c:pt>
                <c:pt idx="3343">
                  <c:v>39228</c:v>
                </c:pt>
                <c:pt idx="3344">
                  <c:v>39229</c:v>
                </c:pt>
                <c:pt idx="3345">
                  <c:v>39230</c:v>
                </c:pt>
                <c:pt idx="3346">
                  <c:v>39231</c:v>
                </c:pt>
                <c:pt idx="3347">
                  <c:v>39232</c:v>
                </c:pt>
                <c:pt idx="3348">
                  <c:v>39233</c:v>
                </c:pt>
                <c:pt idx="3349">
                  <c:v>39234</c:v>
                </c:pt>
                <c:pt idx="3350">
                  <c:v>39235</c:v>
                </c:pt>
                <c:pt idx="3351">
                  <c:v>39236</c:v>
                </c:pt>
                <c:pt idx="3352">
                  <c:v>39237</c:v>
                </c:pt>
                <c:pt idx="3353">
                  <c:v>39238</c:v>
                </c:pt>
                <c:pt idx="3354">
                  <c:v>39239</c:v>
                </c:pt>
                <c:pt idx="3355">
                  <c:v>39240</c:v>
                </c:pt>
                <c:pt idx="3356">
                  <c:v>39241</c:v>
                </c:pt>
                <c:pt idx="3357">
                  <c:v>39242</c:v>
                </c:pt>
                <c:pt idx="3358">
                  <c:v>39243</c:v>
                </c:pt>
                <c:pt idx="3359">
                  <c:v>39244</c:v>
                </c:pt>
                <c:pt idx="3360">
                  <c:v>39245</c:v>
                </c:pt>
                <c:pt idx="3361">
                  <c:v>39246</c:v>
                </c:pt>
                <c:pt idx="3362">
                  <c:v>39247</c:v>
                </c:pt>
                <c:pt idx="3363">
                  <c:v>39248</c:v>
                </c:pt>
                <c:pt idx="3364">
                  <c:v>39249</c:v>
                </c:pt>
                <c:pt idx="3365">
                  <c:v>39250</c:v>
                </c:pt>
                <c:pt idx="3366">
                  <c:v>39251</c:v>
                </c:pt>
                <c:pt idx="3367">
                  <c:v>39252</c:v>
                </c:pt>
                <c:pt idx="3368">
                  <c:v>39253</c:v>
                </c:pt>
                <c:pt idx="3369">
                  <c:v>39254</c:v>
                </c:pt>
                <c:pt idx="3370">
                  <c:v>39255</c:v>
                </c:pt>
                <c:pt idx="3371">
                  <c:v>39256</c:v>
                </c:pt>
                <c:pt idx="3372">
                  <c:v>39257</c:v>
                </c:pt>
                <c:pt idx="3373">
                  <c:v>39258</c:v>
                </c:pt>
                <c:pt idx="3374">
                  <c:v>39259</c:v>
                </c:pt>
                <c:pt idx="3375">
                  <c:v>39260</c:v>
                </c:pt>
                <c:pt idx="3376">
                  <c:v>39261</c:v>
                </c:pt>
                <c:pt idx="3377">
                  <c:v>39262</c:v>
                </c:pt>
                <c:pt idx="3378">
                  <c:v>39263</c:v>
                </c:pt>
                <c:pt idx="3379">
                  <c:v>39264</c:v>
                </c:pt>
                <c:pt idx="3380">
                  <c:v>39265</c:v>
                </c:pt>
                <c:pt idx="3381">
                  <c:v>39266</c:v>
                </c:pt>
                <c:pt idx="3382">
                  <c:v>39267</c:v>
                </c:pt>
                <c:pt idx="3383">
                  <c:v>39268</c:v>
                </c:pt>
                <c:pt idx="3384">
                  <c:v>39269</c:v>
                </c:pt>
                <c:pt idx="3385">
                  <c:v>39270</c:v>
                </c:pt>
                <c:pt idx="3386">
                  <c:v>39271</c:v>
                </c:pt>
                <c:pt idx="3387">
                  <c:v>39272</c:v>
                </c:pt>
                <c:pt idx="3388">
                  <c:v>39273</c:v>
                </c:pt>
                <c:pt idx="3389">
                  <c:v>39274</c:v>
                </c:pt>
                <c:pt idx="3390">
                  <c:v>39275</c:v>
                </c:pt>
                <c:pt idx="3391">
                  <c:v>39276</c:v>
                </c:pt>
                <c:pt idx="3392">
                  <c:v>39277</c:v>
                </c:pt>
                <c:pt idx="3393">
                  <c:v>39278</c:v>
                </c:pt>
                <c:pt idx="3394">
                  <c:v>39279</c:v>
                </c:pt>
                <c:pt idx="3395">
                  <c:v>39280</c:v>
                </c:pt>
                <c:pt idx="3396">
                  <c:v>39281</c:v>
                </c:pt>
                <c:pt idx="3397">
                  <c:v>39282</c:v>
                </c:pt>
                <c:pt idx="3398">
                  <c:v>39283</c:v>
                </c:pt>
                <c:pt idx="3399">
                  <c:v>39284</c:v>
                </c:pt>
                <c:pt idx="3400">
                  <c:v>39285</c:v>
                </c:pt>
                <c:pt idx="3401">
                  <c:v>39286</c:v>
                </c:pt>
                <c:pt idx="3402">
                  <c:v>39287</c:v>
                </c:pt>
                <c:pt idx="3403">
                  <c:v>39288</c:v>
                </c:pt>
                <c:pt idx="3404">
                  <c:v>39289</c:v>
                </c:pt>
                <c:pt idx="3405">
                  <c:v>39290</c:v>
                </c:pt>
                <c:pt idx="3406">
                  <c:v>39291</c:v>
                </c:pt>
                <c:pt idx="3407">
                  <c:v>39292</c:v>
                </c:pt>
                <c:pt idx="3408">
                  <c:v>39293</c:v>
                </c:pt>
                <c:pt idx="3409">
                  <c:v>39294</c:v>
                </c:pt>
                <c:pt idx="3410">
                  <c:v>39295</c:v>
                </c:pt>
                <c:pt idx="3411">
                  <c:v>39296</c:v>
                </c:pt>
                <c:pt idx="3412">
                  <c:v>39297</c:v>
                </c:pt>
                <c:pt idx="3413">
                  <c:v>39298</c:v>
                </c:pt>
                <c:pt idx="3414">
                  <c:v>39299</c:v>
                </c:pt>
                <c:pt idx="3415">
                  <c:v>39300</c:v>
                </c:pt>
                <c:pt idx="3416">
                  <c:v>39301</c:v>
                </c:pt>
                <c:pt idx="3417">
                  <c:v>39302</c:v>
                </c:pt>
                <c:pt idx="3418">
                  <c:v>39303</c:v>
                </c:pt>
                <c:pt idx="3419">
                  <c:v>39304</c:v>
                </c:pt>
                <c:pt idx="3420">
                  <c:v>39305</c:v>
                </c:pt>
                <c:pt idx="3421">
                  <c:v>39306</c:v>
                </c:pt>
                <c:pt idx="3422">
                  <c:v>39307</c:v>
                </c:pt>
                <c:pt idx="3423">
                  <c:v>39308</c:v>
                </c:pt>
                <c:pt idx="3424">
                  <c:v>39309</c:v>
                </c:pt>
                <c:pt idx="3425">
                  <c:v>39310</c:v>
                </c:pt>
                <c:pt idx="3426">
                  <c:v>39311</c:v>
                </c:pt>
                <c:pt idx="3427">
                  <c:v>39312</c:v>
                </c:pt>
                <c:pt idx="3428">
                  <c:v>39313</c:v>
                </c:pt>
                <c:pt idx="3429">
                  <c:v>39314</c:v>
                </c:pt>
                <c:pt idx="3430">
                  <c:v>39315</c:v>
                </c:pt>
                <c:pt idx="3431">
                  <c:v>39316</c:v>
                </c:pt>
                <c:pt idx="3432">
                  <c:v>39317</c:v>
                </c:pt>
                <c:pt idx="3433">
                  <c:v>39318</c:v>
                </c:pt>
                <c:pt idx="3434">
                  <c:v>39319</c:v>
                </c:pt>
                <c:pt idx="3435">
                  <c:v>39320</c:v>
                </c:pt>
                <c:pt idx="3436">
                  <c:v>39321</c:v>
                </c:pt>
                <c:pt idx="3437">
                  <c:v>39322</c:v>
                </c:pt>
                <c:pt idx="3438">
                  <c:v>39323</c:v>
                </c:pt>
                <c:pt idx="3439">
                  <c:v>39324</c:v>
                </c:pt>
                <c:pt idx="3440">
                  <c:v>39325</c:v>
                </c:pt>
                <c:pt idx="3441">
                  <c:v>39326</c:v>
                </c:pt>
                <c:pt idx="3442">
                  <c:v>39327</c:v>
                </c:pt>
                <c:pt idx="3443">
                  <c:v>39328</c:v>
                </c:pt>
                <c:pt idx="3444">
                  <c:v>39329</c:v>
                </c:pt>
                <c:pt idx="3445">
                  <c:v>39330</c:v>
                </c:pt>
                <c:pt idx="3446">
                  <c:v>39331</c:v>
                </c:pt>
                <c:pt idx="3447">
                  <c:v>39332</c:v>
                </c:pt>
                <c:pt idx="3448">
                  <c:v>39333</c:v>
                </c:pt>
                <c:pt idx="3449">
                  <c:v>39334</c:v>
                </c:pt>
                <c:pt idx="3450">
                  <c:v>39335</c:v>
                </c:pt>
                <c:pt idx="3451">
                  <c:v>39336</c:v>
                </c:pt>
                <c:pt idx="3452">
                  <c:v>39337</c:v>
                </c:pt>
                <c:pt idx="3453">
                  <c:v>39338</c:v>
                </c:pt>
                <c:pt idx="3454">
                  <c:v>39339</c:v>
                </c:pt>
                <c:pt idx="3455">
                  <c:v>39340</c:v>
                </c:pt>
                <c:pt idx="3456">
                  <c:v>39341</c:v>
                </c:pt>
                <c:pt idx="3457">
                  <c:v>39342</c:v>
                </c:pt>
                <c:pt idx="3458">
                  <c:v>39343</c:v>
                </c:pt>
                <c:pt idx="3459">
                  <c:v>39344</c:v>
                </c:pt>
                <c:pt idx="3460">
                  <c:v>39345</c:v>
                </c:pt>
                <c:pt idx="3461">
                  <c:v>39346</c:v>
                </c:pt>
                <c:pt idx="3462">
                  <c:v>39347</c:v>
                </c:pt>
                <c:pt idx="3463">
                  <c:v>39348</c:v>
                </c:pt>
                <c:pt idx="3464">
                  <c:v>39349</c:v>
                </c:pt>
                <c:pt idx="3465">
                  <c:v>39350</c:v>
                </c:pt>
                <c:pt idx="3466">
                  <c:v>39351</c:v>
                </c:pt>
                <c:pt idx="3467">
                  <c:v>39352</c:v>
                </c:pt>
                <c:pt idx="3468">
                  <c:v>39353</c:v>
                </c:pt>
                <c:pt idx="3469">
                  <c:v>39354</c:v>
                </c:pt>
                <c:pt idx="3470">
                  <c:v>39355</c:v>
                </c:pt>
                <c:pt idx="3471">
                  <c:v>39356</c:v>
                </c:pt>
                <c:pt idx="3472">
                  <c:v>39357</c:v>
                </c:pt>
                <c:pt idx="3473">
                  <c:v>39358</c:v>
                </c:pt>
                <c:pt idx="3474">
                  <c:v>39359</c:v>
                </c:pt>
                <c:pt idx="3475">
                  <c:v>39360</c:v>
                </c:pt>
                <c:pt idx="3476">
                  <c:v>39361</c:v>
                </c:pt>
                <c:pt idx="3477">
                  <c:v>39362</c:v>
                </c:pt>
                <c:pt idx="3478">
                  <c:v>39363</c:v>
                </c:pt>
                <c:pt idx="3479">
                  <c:v>39364</c:v>
                </c:pt>
                <c:pt idx="3480">
                  <c:v>39365</c:v>
                </c:pt>
                <c:pt idx="3481">
                  <c:v>39366</c:v>
                </c:pt>
                <c:pt idx="3482">
                  <c:v>39367</c:v>
                </c:pt>
                <c:pt idx="3483">
                  <c:v>39368</c:v>
                </c:pt>
                <c:pt idx="3484">
                  <c:v>39369</c:v>
                </c:pt>
                <c:pt idx="3485">
                  <c:v>39370</c:v>
                </c:pt>
                <c:pt idx="3486">
                  <c:v>39371</c:v>
                </c:pt>
                <c:pt idx="3487">
                  <c:v>39372</c:v>
                </c:pt>
                <c:pt idx="3488">
                  <c:v>39373</c:v>
                </c:pt>
                <c:pt idx="3489">
                  <c:v>39374</c:v>
                </c:pt>
                <c:pt idx="3490">
                  <c:v>39375</c:v>
                </c:pt>
                <c:pt idx="3491">
                  <c:v>39376</c:v>
                </c:pt>
                <c:pt idx="3492">
                  <c:v>39377</c:v>
                </c:pt>
                <c:pt idx="3493">
                  <c:v>39378</c:v>
                </c:pt>
                <c:pt idx="3494">
                  <c:v>39379</c:v>
                </c:pt>
                <c:pt idx="3495">
                  <c:v>39380</c:v>
                </c:pt>
                <c:pt idx="3496">
                  <c:v>39381</c:v>
                </c:pt>
                <c:pt idx="3497">
                  <c:v>39382</c:v>
                </c:pt>
                <c:pt idx="3498">
                  <c:v>39383</c:v>
                </c:pt>
                <c:pt idx="3499">
                  <c:v>39384</c:v>
                </c:pt>
                <c:pt idx="3500">
                  <c:v>39385</c:v>
                </c:pt>
                <c:pt idx="3501">
                  <c:v>39386</c:v>
                </c:pt>
                <c:pt idx="3502">
                  <c:v>39387</c:v>
                </c:pt>
                <c:pt idx="3503">
                  <c:v>39388</c:v>
                </c:pt>
                <c:pt idx="3504">
                  <c:v>39389</c:v>
                </c:pt>
                <c:pt idx="3505">
                  <c:v>39390</c:v>
                </c:pt>
                <c:pt idx="3506">
                  <c:v>39391</c:v>
                </c:pt>
                <c:pt idx="3507">
                  <c:v>39392</c:v>
                </c:pt>
                <c:pt idx="3508">
                  <c:v>39393</c:v>
                </c:pt>
                <c:pt idx="3509">
                  <c:v>39394</c:v>
                </c:pt>
                <c:pt idx="3510">
                  <c:v>39395</c:v>
                </c:pt>
                <c:pt idx="3511">
                  <c:v>39396</c:v>
                </c:pt>
                <c:pt idx="3512">
                  <c:v>39397</c:v>
                </c:pt>
                <c:pt idx="3513">
                  <c:v>39398</c:v>
                </c:pt>
                <c:pt idx="3514">
                  <c:v>39399</c:v>
                </c:pt>
                <c:pt idx="3515">
                  <c:v>39400</c:v>
                </c:pt>
                <c:pt idx="3516">
                  <c:v>39401</c:v>
                </c:pt>
                <c:pt idx="3517">
                  <c:v>39402</c:v>
                </c:pt>
                <c:pt idx="3518">
                  <c:v>39403</c:v>
                </c:pt>
                <c:pt idx="3519">
                  <c:v>39404</c:v>
                </c:pt>
                <c:pt idx="3520">
                  <c:v>39405</c:v>
                </c:pt>
                <c:pt idx="3521">
                  <c:v>39406</c:v>
                </c:pt>
                <c:pt idx="3522">
                  <c:v>39407</c:v>
                </c:pt>
                <c:pt idx="3523">
                  <c:v>39408</c:v>
                </c:pt>
                <c:pt idx="3524">
                  <c:v>39409</c:v>
                </c:pt>
                <c:pt idx="3525">
                  <c:v>39410</c:v>
                </c:pt>
                <c:pt idx="3526">
                  <c:v>39411</c:v>
                </c:pt>
                <c:pt idx="3527">
                  <c:v>39412</c:v>
                </c:pt>
                <c:pt idx="3528">
                  <c:v>39413</c:v>
                </c:pt>
                <c:pt idx="3529">
                  <c:v>39414</c:v>
                </c:pt>
                <c:pt idx="3530">
                  <c:v>39415</c:v>
                </c:pt>
                <c:pt idx="3531">
                  <c:v>39416</c:v>
                </c:pt>
                <c:pt idx="3532">
                  <c:v>39417</c:v>
                </c:pt>
                <c:pt idx="3533">
                  <c:v>39418</c:v>
                </c:pt>
                <c:pt idx="3534">
                  <c:v>39419</c:v>
                </c:pt>
                <c:pt idx="3535">
                  <c:v>39420</c:v>
                </c:pt>
                <c:pt idx="3536">
                  <c:v>39421</c:v>
                </c:pt>
                <c:pt idx="3537">
                  <c:v>39422</c:v>
                </c:pt>
                <c:pt idx="3538">
                  <c:v>39423</c:v>
                </c:pt>
                <c:pt idx="3539">
                  <c:v>39424</c:v>
                </c:pt>
                <c:pt idx="3540">
                  <c:v>39425</c:v>
                </c:pt>
                <c:pt idx="3541">
                  <c:v>39426</c:v>
                </c:pt>
                <c:pt idx="3542">
                  <c:v>39427</c:v>
                </c:pt>
                <c:pt idx="3543">
                  <c:v>39428</c:v>
                </c:pt>
                <c:pt idx="3544">
                  <c:v>39429</c:v>
                </c:pt>
                <c:pt idx="3545">
                  <c:v>39430</c:v>
                </c:pt>
                <c:pt idx="3546">
                  <c:v>39431</c:v>
                </c:pt>
                <c:pt idx="3547">
                  <c:v>39432</c:v>
                </c:pt>
                <c:pt idx="3548">
                  <c:v>39433</c:v>
                </c:pt>
                <c:pt idx="3549">
                  <c:v>39434</c:v>
                </c:pt>
                <c:pt idx="3550">
                  <c:v>39435</c:v>
                </c:pt>
                <c:pt idx="3551">
                  <c:v>39436</c:v>
                </c:pt>
                <c:pt idx="3552">
                  <c:v>39437</c:v>
                </c:pt>
                <c:pt idx="3553">
                  <c:v>39438</c:v>
                </c:pt>
                <c:pt idx="3554">
                  <c:v>39439</c:v>
                </c:pt>
                <c:pt idx="3555">
                  <c:v>39440</c:v>
                </c:pt>
                <c:pt idx="3556">
                  <c:v>39441</c:v>
                </c:pt>
                <c:pt idx="3557">
                  <c:v>39442</c:v>
                </c:pt>
                <c:pt idx="3558">
                  <c:v>39443</c:v>
                </c:pt>
                <c:pt idx="3559">
                  <c:v>39444</c:v>
                </c:pt>
                <c:pt idx="3560">
                  <c:v>39445</c:v>
                </c:pt>
                <c:pt idx="3561">
                  <c:v>39446</c:v>
                </c:pt>
                <c:pt idx="3562">
                  <c:v>39447</c:v>
                </c:pt>
                <c:pt idx="3563">
                  <c:v>39448</c:v>
                </c:pt>
                <c:pt idx="3564">
                  <c:v>39449</c:v>
                </c:pt>
                <c:pt idx="3565">
                  <c:v>39450</c:v>
                </c:pt>
                <c:pt idx="3566">
                  <c:v>39451</c:v>
                </c:pt>
                <c:pt idx="3567">
                  <c:v>39452</c:v>
                </c:pt>
                <c:pt idx="3568">
                  <c:v>39453</c:v>
                </c:pt>
                <c:pt idx="3569">
                  <c:v>39454</c:v>
                </c:pt>
                <c:pt idx="3570">
                  <c:v>39455</c:v>
                </c:pt>
                <c:pt idx="3571">
                  <c:v>39456</c:v>
                </c:pt>
                <c:pt idx="3572">
                  <c:v>39457</c:v>
                </c:pt>
                <c:pt idx="3573">
                  <c:v>39458</c:v>
                </c:pt>
                <c:pt idx="3574">
                  <c:v>39459</c:v>
                </c:pt>
                <c:pt idx="3575">
                  <c:v>39460</c:v>
                </c:pt>
                <c:pt idx="3576">
                  <c:v>39461</c:v>
                </c:pt>
                <c:pt idx="3577">
                  <c:v>39462</c:v>
                </c:pt>
                <c:pt idx="3578">
                  <c:v>39463</c:v>
                </c:pt>
                <c:pt idx="3579">
                  <c:v>39464</c:v>
                </c:pt>
                <c:pt idx="3580">
                  <c:v>39465</c:v>
                </c:pt>
                <c:pt idx="3581">
                  <c:v>39466</c:v>
                </c:pt>
                <c:pt idx="3582">
                  <c:v>39467</c:v>
                </c:pt>
                <c:pt idx="3583">
                  <c:v>39468</c:v>
                </c:pt>
                <c:pt idx="3584">
                  <c:v>39469</c:v>
                </c:pt>
                <c:pt idx="3585">
                  <c:v>39470</c:v>
                </c:pt>
                <c:pt idx="3586">
                  <c:v>39471</c:v>
                </c:pt>
                <c:pt idx="3587">
                  <c:v>39472</c:v>
                </c:pt>
                <c:pt idx="3588">
                  <c:v>39473</c:v>
                </c:pt>
                <c:pt idx="3589">
                  <c:v>39474</c:v>
                </c:pt>
                <c:pt idx="3590">
                  <c:v>39475</c:v>
                </c:pt>
                <c:pt idx="3591">
                  <c:v>39476</c:v>
                </c:pt>
                <c:pt idx="3592">
                  <c:v>39477</c:v>
                </c:pt>
                <c:pt idx="3593">
                  <c:v>39478</c:v>
                </c:pt>
                <c:pt idx="3594">
                  <c:v>39479</c:v>
                </c:pt>
                <c:pt idx="3595">
                  <c:v>39480</c:v>
                </c:pt>
                <c:pt idx="3596">
                  <c:v>39481</c:v>
                </c:pt>
                <c:pt idx="3597">
                  <c:v>39482</c:v>
                </c:pt>
                <c:pt idx="3598">
                  <c:v>39483</c:v>
                </c:pt>
                <c:pt idx="3599">
                  <c:v>39484</c:v>
                </c:pt>
                <c:pt idx="3600">
                  <c:v>39485</c:v>
                </c:pt>
                <c:pt idx="3601">
                  <c:v>39486</c:v>
                </c:pt>
                <c:pt idx="3602">
                  <c:v>39487</c:v>
                </c:pt>
                <c:pt idx="3603">
                  <c:v>39488</c:v>
                </c:pt>
                <c:pt idx="3604">
                  <c:v>39489</c:v>
                </c:pt>
                <c:pt idx="3605">
                  <c:v>39490</c:v>
                </c:pt>
                <c:pt idx="3606">
                  <c:v>39491</c:v>
                </c:pt>
                <c:pt idx="3607">
                  <c:v>39492</c:v>
                </c:pt>
                <c:pt idx="3608">
                  <c:v>39493</c:v>
                </c:pt>
                <c:pt idx="3609">
                  <c:v>39494</c:v>
                </c:pt>
                <c:pt idx="3610">
                  <c:v>39495</c:v>
                </c:pt>
                <c:pt idx="3611">
                  <c:v>39496</c:v>
                </c:pt>
                <c:pt idx="3612">
                  <c:v>39497</c:v>
                </c:pt>
                <c:pt idx="3613">
                  <c:v>39498</c:v>
                </c:pt>
                <c:pt idx="3614">
                  <c:v>39499</c:v>
                </c:pt>
                <c:pt idx="3615">
                  <c:v>39500</c:v>
                </c:pt>
                <c:pt idx="3616">
                  <c:v>39501</c:v>
                </c:pt>
                <c:pt idx="3617">
                  <c:v>39502</c:v>
                </c:pt>
                <c:pt idx="3618">
                  <c:v>39503</c:v>
                </c:pt>
                <c:pt idx="3619">
                  <c:v>39504</c:v>
                </c:pt>
                <c:pt idx="3620">
                  <c:v>39505</c:v>
                </c:pt>
                <c:pt idx="3621">
                  <c:v>39506</c:v>
                </c:pt>
                <c:pt idx="3622">
                  <c:v>39507</c:v>
                </c:pt>
                <c:pt idx="3623">
                  <c:v>39508</c:v>
                </c:pt>
                <c:pt idx="3624">
                  <c:v>39509</c:v>
                </c:pt>
                <c:pt idx="3625">
                  <c:v>39510</c:v>
                </c:pt>
                <c:pt idx="3626">
                  <c:v>39511</c:v>
                </c:pt>
                <c:pt idx="3627">
                  <c:v>39512</c:v>
                </c:pt>
                <c:pt idx="3628">
                  <c:v>39513</c:v>
                </c:pt>
                <c:pt idx="3629">
                  <c:v>39514</c:v>
                </c:pt>
                <c:pt idx="3630">
                  <c:v>39515</c:v>
                </c:pt>
                <c:pt idx="3631">
                  <c:v>39516</c:v>
                </c:pt>
                <c:pt idx="3632">
                  <c:v>39517</c:v>
                </c:pt>
                <c:pt idx="3633">
                  <c:v>39518</c:v>
                </c:pt>
                <c:pt idx="3634">
                  <c:v>39519</c:v>
                </c:pt>
                <c:pt idx="3635">
                  <c:v>39520</c:v>
                </c:pt>
                <c:pt idx="3636">
                  <c:v>39521</c:v>
                </c:pt>
                <c:pt idx="3637">
                  <c:v>39522</c:v>
                </c:pt>
                <c:pt idx="3638">
                  <c:v>39523</c:v>
                </c:pt>
                <c:pt idx="3639">
                  <c:v>39524</c:v>
                </c:pt>
                <c:pt idx="3640">
                  <c:v>39525</c:v>
                </c:pt>
                <c:pt idx="3641">
                  <c:v>39526</c:v>
                </c:pt>
                <c:pt idx="3642">
                  <c:v>39527</c:v>
                </c:pt>
                <c:pt idx="3643">
                  <c:v>39528</c:v>
                </c:pt>
                <c:pt idx="3644">
                  <c:v>39529</c:v>
                </c:pt>
                <c:pt idx="3645">
                  <c:v>39530</c:v>
                </c:pt>
                <c:pt idx="3646">
                  <c:v>39531</c:v>
                </c:pt>
                <c:pt idx="3647">
                  <c:v>39532</c:v>
                </c:pt>
                <c:pt idx="3648">
                  <c:v>39533</c:v>
                </c:pt>
                <c:pt idx="3649">
                  <c:v>39534</c:v>
                </c:pt>
                <c:pt idx="3650">
                  <c:v>39535</c:v>
                </c:pt>
                <c:pt idx="3651">
                  <c:v>39536</c:v>
                </c:pt>
                <c:pt idx="3652">
                  <c:v>39537</c:v>
                </c:pt>
                <c:pt idx="3653">
                  <c:v>39538</c:v>
                </c:pt>
                <c:pt idx="3654">
                  <c:v>39539</c:v>
                </c:pt>
                <c:pt idx="3655">
                  <c:v>39540</c:v>
                </c:pt>
                <c:pt idx="3656">
                  <c:v>39541</c:v>
                </c:pt>
                <c:pt idx="3657">
                  <c:v>39542</c:v>
                </c:pt>
                <c:pt idx="3658">
                  <c:v>39543</c:v>
                </c:pt>
                <c:pt idx="3659">
                  <c:v>39544</c:v>
                </c:pt>
                <c:pt idx="3660">
                  <c:v>39545</c:v>
                </c:pt>
                <c:pt idx="3661">
                  <c:v>39546</c:v>
                </c:pt>
                <c:pt idx="3662">
                  <c:v>39547</c:v>
                </c:pt>
                <c:pt idx="3663">
                  <c:v>39548</c:v>
                </c:pt>
                <c:pt idx="3664">
                  <c:v>39549</c:v>
                </c:pt>
                <c:pt idx="3665">
                  <c:v>39550</c:v>
                </c:pt>
                <c:pt idx="3666">
                  <c:v>39551</c:v>
                </c:pt>
                <c:pt idx="3667">
                  <c:v>39552</c:v>
                </c:pt>
                <c:pt idx="3668">
                  <c:v>39553</c:v>
                </c:pt>
                <c:pt idx="3669">
                  <c:v>39554</c:v>
                </c:pt>
                <c:pt idx="3670">
                  <c:v>39555</c:v>
                </c:pt>
                <c:pt idx="3671">
                  <c:v>39556</c:v>
                </c:pt>
                <c:pt idx="3672">
                  <c:v>39557</c:v>
                </c:pt>
                <c:pt idx="3673">
                  <c:v>39558</c:v>
                </c:pt>
                <c:pt idx="3674">
                  <c:v>39559</c:v>
                </c:pt>
                <c:pt idx="3675">
                  <c:v>39560</c:v>
                </c:pt>
                <c:pt idx="3676">
                  <c:v>39561</c:v>
                </c:pt>
                <c:pt idx="3677">
                  <c:v>39562</c:v>
                </c:pt>
                <c:pt idx="3678">
                  <c:v>39563</c:v>
                </c:pt>
                <c:pt idx="3679">
                  <c:v>39564</c:v>
                </c:pt>
                <c:pt idx="3680">
                  <c:v>39565</c:v>
                </c:pt>
                <c:pt idx="3681">
                  <c:v>39566</c:v>
                </c:pt>
                <c:pt idx="3682">
                  <c:v>39567</c:v>
                </c:pt>
                <c:pt idx="3683">
                  <c:v>39568</c:v>
                </c:pt>
                <c:pt idx="3684">
                  <c:v>39569</c:v>
                </c:pt>
                <c:pt idx="3685">
                  <c:v>39570</c:v>
                </c:pt>
                <c:pt idx="3686">
                  <c:v>39571</c:v>
                </c:pt>
                <c:pt idx="3687">
                  <c:v>39572</c:v>
                </c:pt>
                <c:pt idx="3688">
                  <c:v>39573</c:v>
                </c:pt>
                <c:pt idx="3689">
                  <c:v>39574</c:v>
                </c:pt>
                <c:pt idx="3690">
                  <c:v>39575</c:v>
                </c:pt>
                <c:pt idx="3691">
                  <c:v>39576</c:v>
                </c:pt>
                <c:pt idx="3692">
                  <c:v>39577</c:v>
                </c:pt>
                <c:pt idx="3693">
                  <c:v>39578</c:v>
                </c:pt>
                <c:pt idx="3694">
                  <c:v>39579</c:v>
                </c:pt>
                <c:pt idx="3695">
                  <c:v>39580</c:v>
                </c:pt>
                <c:pt idx="3696">
                  <c:v>39581</c:v>
                </c:pt>
                <c:pt idx="3697">
                  <c:v>39582</c:v>
                </c:pt>
                <c:pt idx="3698">
                  <c:v>39583</c:v>
                </c:pt>
                <c:pt idx="3699">
                  <c:v>39584</c:v>
                </c:pt>
                <c:pt idx="3700">
                  <c:v>39585</c:v>
                </c:pt>
                <c:pt idx="3701">
                  <c:v>39586</c:v>
                </c:pt>
                <c:pt idx="3702">
                  <c:v>39587</c:v>
                </c:pt>
                <c:pt idx="3703">
                  <c:v>39588</c:v>
                </c:pt>
                <c:pt idx="3704">
                  <c:v>39589</c:v>
                </c:pt>
                <c:pt idx="3705">
                  <c:v>39590</c:v>
                </c:pt>
                <c:pt idx="3706">
                  <c:v>39591</c:v>
                </c:pt>
                <c:pt idx="3707">
                  <c:v>39592</c:v>
                </c:pt>
                <c:pt idx="3708">
                  <c:v>39593</c:v>
                </c:pt>
                <c:pt idx="3709">
                  <c:v>39594</c:v>
                </c:pt>
                <c:pt idx="3710">
                  <c:v>39595</c:v>
                </c:pt>
                <c:pt idx="3711">
                  <c:v>39596</c:v>
                </c:pt>
                <c:pt idx="3712">
                  <c:v>39597</c:v>
                </c:pt>
                <c:pt idx="3713">
                  <c:v>39598</c:v>
                </c:pt>
                <c:pt idx="3714">
                  <c:v>39599</c:v>
                </c:pt>
                <c:pt idx="3715">
                  <c:v>39600</c:v>
                </c:pt>
                <c:pt idx="3716">
                  <c:v>39601</c:v>
                </c:pt>
                <c:pt idx="3717">
                  <c:v>39602</c:v>
                </c:pt>
                <c:pt idx="3718">
                  <c:v>39603</c:v>
                </c:pt>
                <c:pt idx="3719">
                  <c:v>39604</c:v>
                </c:pt>
                <c:pt idx="3720">
                  <c:v>39605</c:v>
                </c:pt>
                <c:pt idx="3721">
                  <c:v>39606</c:v>
                </c:pt>
                <c:pt idx="3722">
                  <c:v>39607</c:v>
                </c:pt>
                <c:pt idx="3723">
                  <c:v>39608</c:v>
                </c:pt>
                <c:pt idx="3724">
                  <c:v>39609</c:v>
                </c:pt>
                <c:pt idx="3725">
                  <c:v>39610</c:v>
                </c:pt>
                <c:pt idx="3726">
                  <c:v>39611</c:v>
                </c:pt>
                <c:pt idx="3727">
                  <c:v>39612</c:v>
                </c:pt>
                <c:pt idx="3728">
                  <c:v>39613</c:v>
                </c:pt>
                <c:pt idx="3729">
                  <c:v>39614</c:v>
                </c:pt>
                <c:pt idx="3730">
                  <c:v>39615</c:v>
                </c:pt>
                <c:pt idx="3731">
                  <c:v>39616</c:v>
                </c:pt>
                <c:pt idx="3732">
                  <c:v>39617</c:v>
                </c:pt>
                <c:pt idx="3733">
                  <c:v>39618</c:v>
                </c:pt>
                <c:pt idx="3734">
                  <c:v>39619</c:v>
                </c:pt>
                <c:pt idx="3735">
                  <c:v>39620</c:v>
                </c:pt>
                <c:pt idx="3736">
                  <c:v>39621</c:v>
                </c:pt>
                <c:pt idx="3737">
                  <c:v>39622</c:v>
                </c:pt>
                <c:pt idx="3738">
                  <c:v>39623</c:v>
                </c:pt>
                <c:pt idx="3739">
                  <c:v>39624</c:v>
                </c:pt>
                <c:pt idx="3740">
                  <c:v>39625</c:v>
                </c:pt>
                <c:pt idx="3741">
                  <c:v>39626</c:v>
                </c:pt>
                <c:pt idx="3742">
                  <c:v>39627</c:v>
                </c:pt>
                <c:pt idx="3743">
                  <c:v>39628</c:v>
                </c:pt>
                <c:pt idx="3744">
                  <c:v>39629</c:v>
                </c:pt>
                <c:pt idx="3745">
                  <c:v>39630</c:v>
                </c:pt>
                <c:pt idx="3746">
                  <c:v>39631</c:v>
                </c:pt>
                <c:pt idx="3747">
                  <c:v>39632</c:v>
                </c:pt>
                <c:pt idx="3748">
                  <c:v>39633</c:v>
                </c:pt>
                <c:pt idx="3749">
                  <c:v>39634</c:v>
                </c:pt>
                <c:pt idx="3750">
                  <c:v>39635</c:v>
                </c:pt>
                <c:pt idx="3751">
                  <c:v>39636</c:v>
                </c:pt>
                <c:pt idx="3752">
                  <c:v>39637</c:v>
                </c:pt>
                <c:pt idx="3753">
                  <c:v>39638</c:v>
                </c:pt>
                <c:pt idx="3754">
                  <c:v>39639</c:v>
                </c:pt>
                <c:pt idx="3755">
                  <c:v>39640</c:v>
                </c:pt>
                <c:pt idx="3756">
                  <c:v>39641</c:v>
                </c:pt>
                <c:pt idx="3757">
                  <c:v>39642</c:v>
                </c:pt>
                <c:pt idx="3758">
                  <c:v>39643</c:v>
                </c:pt>
                <c:pt idx="3759">
                  <c:v>39644</c:v>
                </c:pt>
                <c:pt idx="3760">
                  <c:v>39645</c:v>
                </c:pt>
                <c:pt idx="3761">
                  <c:v>39646</c:v>
                </c:pt>
                <c:pt idx="3762">
                  <c:v>39647</c:v>
                </c:pt>
                <c:pt idx="3763">
                  <c:v>39648</c:v>
                </c:pt>
                <c:pt idx="3764">
                  <c:v>39649</c:v>
                </c:pt>
                <c:pt idx="3765">
                  <c:v>39650</c:v>
                </c:pt>
                <c:pt idx="3766">
                  <c:v>39651</c:v>
                </c:pt>
                <c:pt idx="3767">
                  <c:v>39652</c:v>
                </c:pt>
                <c:pt idx="3768">
                  <c:v>39653</c:v>
                </c:pt>
                <c:pt idx="3769">
                  <c:v>39654</c:v>
                </c:pt>
                <c:pt idx="3770">
                  <c:v>39655</c:v>
                </c:pt>
                <c:pt idx="3771">
                  <c:v>39656</c:v>
                </c:pt>
                <c:pt idx="3772">
                  <c:v>39657</c:v>
                </c:pt>
                <c:pt idx="3773">
                  <c:v>39658</c:v>
                </c:pt>
                <c:pt idx="3774">
                  <c:v>39659</c:v>
                </c:pt>
                <c:pt idx="3775">
                  <c:v>39660</c:v>
                </c:pt>
                <c:pt idx="3776">
                  <c:v>39661</c:v>
                </c:pt>
                <c:pt idx="3777">
                  <c:v>39662</c:v>
                </c:pt>
                <c:pt idx="3778">
                  <c:v>39663</c:v>
                </c:pt>
                <c:pt idx="3779">
                  <c:v>39664</c:v>
                </c:pt>
                <c:pt idx="3780">
                  <c:v>39665</c:v>
                </c:pt>
                <c:pt idx="3781">
                  <c:v>39666</c:v>
                </c:pt>
                <c:pt idx="3782">
                  <c:v>39667</c:v>
                </c:pt>
                <c:pt idx="3783">
                  <c:v>39668</c:v>
                </c:pt>
                <c:pt idx="3784">
                  <c:v>39669</c:v>
                </c:pt>
                <c:pt idx="3785">
                  <c:v>39670</c:v>
                </c:pt>
                <c:pt idx="3786">
                  <c:v>39671</c:v>
                </c:pt>
                <c:pt idx="3787">
                  <c:v>39672</c:v>
                </c:pt>
                <c:pt idx="3788">
                  <c:v>39673</c:v>
                </c:pt>
                <c:pt idx="3789">
                  <c:v>39674</c:v>
                </c:pt>
                <c:pt idx="3790">
                  <c:v>39675</c:v>
                </c:pt>
                <c:pt idx="3791">
                  <c:v>39676</c:v>
                </c:pt>
                <c:pt idx="3792">
                  <c:v>39677</c:v>
                </c:pt>
                <c:pt idx="3793">
                  <c:v>39678</c:v>
                </c:pt>
                <c:pt idx="3794">
                  <c:v>39679</c:v>
                </c:pt>
                <c:pt idx="3795">
                  <c:v>39680</c:v>
                </c:pt>
                <c:pt idx="3796">
                  <c:v>39681</c:v>
                </c:pt>
                <c:pt idx="3797">
                  <c:v>39682</c:v>
                </c:pt>
                <c:pt idx="3798">
                  <c:v>39683</c:v>
                </c:pt>
                <c:pt idx="3799">
                  <c:v>39684</c:v>
                </c:pt>
                <c:pt idx="3800">
                  <c:v>39685</c:v>
                </c:pt>
                <c:pt idx="3801">
                  <c:v>39686</c:v>
                </c:pt>
                <c:pt idx="3802">
                  <c:v>39687</c:v>
                </c:pt>
                <c:pt idx="3803">
                  <c:v>39688</c:v>
                </c:pt>
                <c:pt idx="3804">
                  <c:v>39689</c:v>
                </c:pt>
                <c:pt idx="3805">
                  <c:v>39690</c:v>
                </c:pt>
                <c:pt idx="3806">
                  <c:v>39691</c:v>
                </c:pt>
                <c:pt idx="3807">
                  <c:v>39692</c:v>
                </c:pt>
                <c:pt idx="3808">
                  <c:v>39693</c:v>
                </c:pt>
                <c:pt idx="3809">
                  <c:v>39694</c:v>
                </c:pt>
                <c:pt idx="3810">
                  <c:v>39695</c:v>
                </c:pt>
                <c:pt idx="3811">
                  <c:v>39696</c:v>
                </c:pt>
                <c:pt idx="3812">
                  <c:v>39697</c:v>
                </c:pt>
                <c:pt idx="3813">
                  <c:v>39698</c:v>
                </c:pt>
                <c:pt idx="3814">
                  <c:v>39699</c:v>
                </c:pt>
                <c:pt idx="3815">
                  <c:v>39700</c:v>
                </c:pt>
                <c:pt idx="3816">
                  <c:v>39701</c:v>
                </c:pt>
                <c:pt idx="3817">
                  <c:v>39702</c:v>
                </c:pt>
                <c:pt idx="3818">
                  <c:v>39703</c:v>
                </c:pt>
                <c:pt idx="3819">
                  <c:v>39704</c:v>
                </c:pt>
                <c:pt idx="3820">
                  <c:v>39705</c:v>
                </c:pt>
                <c:pt idx="3821">
                  <c:v>39706</c:v>
                </c:pt>
                <c:pt idx="3822">
                  <c:v>39707</c:v>
                </c:pt>
                <c:pt idx="3823">
                  <c:v>39708</c:v>
                </c:pt>
                <c:pt idx="3824">
                  <c:v>39709</c:v>
                </c:pt>
                <c:pt idx="3825">
                  <c:v>39710</c:v>
                </c:pt>
                <c:pt idx="3826">
                  <c:v>39711</c:v>
                </c:pt>
                <c:pt idx="3827">
                  <c:v>39712</c:v>
                </c:pt>
                <c:pt idx="3828">
                  <c:v>39713</c:v>
                </c:pt>
                <c:pt idx="3829">
                  <c:v>39714</c:v>
                </c:pt>
                <c:pt idx="3830">
                  <c:v>39715</c:v>
                </c:pt>
                <c:pt idx="3831">
                  <c:v>39716</c:v>
                </c:pt>
                <c:pt idx="3832">
                  <c:v>39717</c:v>
                </c:pt>
                <c:pt idx="3833">
                  <c:v>39718</c:v>
                </c:pt>
                <c:pt idx="3834">
                  <c:v>39719</c:v>
                </c:pt>
                <c:pt idx="3835">
                  <c:v>39720</c:v>
                </c:pt>
                <c:pt idx="3836">
                  <c:v>39721</c:v>
                </c:pt>
                <c:pt idx="3837">
                  <c:v>39722</c:v>
                </c:pt>
                <c:pt idx="3838">
                  <c:v>39723</c:v>
                </c:pt>
                <c:pt idx="3839">
                  <c:v>39724</c:v>
                </c:pt>
                <c:pt idx="3840">
                  <c:v>39725</c:v>
                </c:pt>
                <c:pt idx="3841">
                  <c:v>39726</c:v>
                </c:pt>
                <c:pt idx="3842">
                  <c:v>39727</c:v>
                </c:pt>
                <c:pt idx="3843">
                  <c:v>39728</c:v>
                </c:pt>
                <c:pt idx="3844">
                  <c:v>39729</c:v>
                </c:pt>
                <c:pt idx="3845">
                  <c:v>39730</c:v>
                </c:pt>
                <c:pt idx="3846">
                  <c:v>39731</c:v>
                </c:pt>
                <c:pt idx="3847">
                  <c:v>39732</c:v>
                </c:pt>
                <c:pt idx="3848">
                  <c:v>39733</c:v>
                </c:pt>
                <c:pt idx="3849">
                  <c:v>39734</c:v>
                </c:pt>
                <c:pt idx="3850">
                  <c:v>39735</c:v>
                </c:pt>
                <c:pt idx="3851">
                  <c:v>39736</c:v>
                </c:pt>
                <c:pt idx="3852">
                  <c:v>39737</c:v>
                </c:pt>
                <c:pt idx="3853">
                  <c:v>39738</c:v>
                </c:pt>
                <c:pt idx="3854">
                  <c:v>39739</c:v>
                </c:pt>
                <c:pt idx="3855">
                  <c:v>39740</c:v>
                </c:pt>
                <c:pt idx="3856">
                  <c:v>39741</c:v>
                </c:pt>
                <c:pt idx="3857">
                  <c:v>39742</c:v>
                </c:pt>
                <c:pt idx="3858">
                  <c:v>39743</c:v>
                </c:pt>
                <c:pt idx="3859">
                  <c:v>39744</c:v>
                </c:pt>
                <c:pt idx="3860">
                  <c:v>39745</c:v>
                </c:pt>
                <c:pt idx="3861">
                  <c:v>39746</c:v>
                </c:pt>
                <c:pt idx="3862">
                  <c:v>39747</c:v>
                </c:pt>
                <c:pt idx="3863">
                  <c:v>39748</c:v>
                </c:pt>
                <c:pt idx="3864">
                  <c:v>39749</c:v>
                </c:pt>
                <c:pt idx="3865">
                  <c:v>39750</c:v>
                </c:pt>
                <c:pt idx="3866">
                  <c:v>39751</c:v>
                </c:pt>
                <c:pt idx="3867">
                  <c:v>39752</c:v>
                </c:pt>
                <c:pt idx="3868">
                  <c:v>39753</c:v>
                </c:pt>
                <c:pt idx="3869">
                  <c:v>39754</c:v>
                </c:pt>
                <c:pt idx="3870">
                  <c:v>39755</c:v>
                </c:pt>
                <c:pt idx="3871">
                  <c:v>39756</c:v>
                </c:pt>
                <c:pt idx="3872">
                  <c:v>39757</c:v>
                </c:pt>
                <c:pt idx="3873">
                  <c:v>39758</c:v>
                </c:pt>
                <c:pt idx="3874">
                  <c:v>39759</c:v>
                </c:pt>
                <c:pt idx="3875">
                  <c:v>39760</c:v>
                </c:pt>
                <c:pt idx="3876">
                  <c:v>39761</c:v>
                </c:pt>
                <c:pt idx="3877">
                  <c:v>39762</c:v>
                </c:pt>
                <c:pt idx="3878">
                  <c:v>39763</c:v>
                </c:pt>
                <c:pt idx="3879">
                  <c:v>39764</c:v>
                </c:pt>
                <c:pt idx="3880">
                  <c:v>39765</c:v>
                </c:pt>
                <c:pt idx="3881">
                  <c:v>39766</c:v>
                </c:pt>
                <c:pt idx="3882">
                  <c:v>39767</c:v>
                </c:pt>
                <c:pt idx="3883">
                  <c:v>39768</c:v>
                </c:pt>
                <c:pt idx="3884">
                  <c:v>39769</c:v>
                </c:pt>
                <c:pt idx="3885">
                  <c:v>39770</c:v>
                </c:pt>
                <c:pt idx="3886">
                  <c:v>39771</c:v>
                </c:pt>
                <c:pt idx="3887">
                  <c:v>39772</c:v>
                </c:pt>
                <c:pt idx="3888">
                  <c:v>39773</c:v>
                </c:pt>
                <c:pt idx="3889">
                  <c:v>39774</c:v>
                </c:pt>
                <c:pt idx="3890">
                  <c:v>39775</c:v>
                </c:pt>
                <c:pt idx="3891">
                  <c:v>39776</c:v>
                </c:pt>
                <c:pt idx="3892">
                  <c:v>39777</c:v>
                </c:pt>
                <c:pt idx="3893">
                  <c:v>39778</c:v>
                </c:pt>
                <c:pt idx="3894">
                  <c:v>39779</c:v>
                </c:pt>
                <c:pt idx="3895">
                  <c:v>39780</c:v>
                </c:pt>
                <c:pt idx="3896">
                  <c:v>39781</c:v>
                </c:pt>
                <c:pt idx="3897">
                  <c:v>39782</c:v>
                </c:pt>
                <c:pt idx="3898">
                  <c:v>39783</c:v>
                </c:pt>
                <c:pt idx="3899">
                  <c:v>39784</c:v>
                </c:pt>
                <c:pt idx="3900">
                  <c:v>39785</c:v>
                </c:pt>
                <c:pt idx="3901">
                  <c:v>39786</c:v>
                </c:pt>
                <c:pt idx="3902">
                  <c:v>39787</c:v>
                </c:pt>
                <c:pt idx="3903">
                  <c:v>39788</c:v>
                </c:pt>
                <c:pt idx="3904">
                  <c:v>39789</c:v>
                </c:pt>
                <c:pt idx="3905">
                  <c:v>39790</c:v>
                </c:pt>
                <c:pt idx="3906">
                  <c:v>39791</c:v>
                </c:pt>
                <c:pt idx="3907">
                  <c:v>39792</c:v>
                </c:pt>
                <c:pt idx="3908">
                  <c:v>39793</c:v>
                </c:pt>
                <c:pt idx="3909">
                  <c:v>39794</c:v>
                </c:pt>
                <c:pt idx="3910">
                  <c:v>39795</c:v>
                </c:pt>
                <c:pt idx="3911">
                  <c:v>39796</c:v>
                </c:pt>
                <c:pt idx="3912">
                  <c:v>39797</c:v>
                </c:pt>
                <c:pt idx="3913">
                  <c:v>39798</c:v>
                </c:pt>
                <c:pt idx="3914">
                  <c:v>39799</c:v>
                </c:pt>
                <c:pt idx="3915">
                  <c:v>39800</c:v>
                </c:pt>
                <c:pt idx="3916">
                  <c:v>39801</c:v>
                </c:pt>
                <c:pt idx="3917">
                  <c:v>39802</c:v>
                </c:pt>
                <c:pt idx="3918">
                  <c:v>39803</c:v>
                </c:pt>
                <c:pt idx="3919">
                  <c:v>39804</c:v>
                </c:pt>
                <c:pt idx="3920">
                  <c:v>39805</c:v>
                </c:pt>
                <c:pt idx="3921">
                  <c:v>39806</c:v>
                </c:pt>
                <c:pt idx="3922">
                  <c:v>39807</c:v>
                </c:pt>
                <c:pt idx="3923">
                  <c:v>39808</c:v>
                </c:pt>
                <c:pt idx="3924">
                  <c:v>39809</c:v>
                </c:pt>
                <c:pt idx="3925">
                  <c:v>39810</c:v>
                </c:pt>
                <c:pt idx="3926">
                  <c:v>39811</c:v>
                </c:pt>
                <c:pt idx="3927">
                  <c:v>39812</c:v>
                </c:pt>
                <c:pt idx="3928">
                  <c:v>39813</c:v>
                </c:pt>
                <c:pt idx="3929">
                  <c:v>39814</c:v>
                </c:pt>
                <c:pt idx="3930">
                  <c:v>39815</c:v>
                </c:pt>
                <c:pt idx="3931">
                  <c:v>39816</c:v>
                </c:pt>
                <c:pt idx="3932">
                  <c:v>39817</c:v>
                </c:pt>
                <c:pt idx="3933">
                  <c:v>39818</c:v>
                </c:pt>
                <c:pt idx="3934">
                  <c:v>39819</c:v>
                </c:pt>
                <c:pt idx="3935">
                  <c:v>39820</c:v>
                </c:pt>
                <c:pt idx="3936">
                  <c:v>39821</c:v>
                </c:pt>
                <c:pt idx="3937">
                  <c:v>39822</c:v>
                </c:pt>
                <c:pt idx="3938">
                  <c:v>39823</c:v>
                </c:pt>
                <c:pt idx="3939">
                  <c:v>39824</c:v>
                </c:pt>
                <c:pt idx="3940">
                  <c:v>39825</c:v>
                </c:pt>
                <c:pt idx="3941">
                  <c:v>39826</c:v>
                </c:pt>
                <c:pt idx="3942">
                  <c:v>39827</c:v>
                </c:pt>
                <c:pt idx="3943">
                  <c:v>39828</c:v>
                </c:pt>
                <c:pt idx="3944">
                  <c:v>39829</c:v>
                </c:pt>
                <c:pt idx="3945">
                  <c:v>39830</c:v>
                </c:pt>
                <c:pt idx="3946">
                  <c:v>39831</c:v>
                </c:pt>
                <c:pt idx="3947">
                  <c:v>39832</c:v>
                </c:pt>
                <c:pt idx="3948">
                  <c:v>39833</c:v>
                </c:pt>
                <c:pt idx="3949">
                  <c:v>39834</c:v>
                </c:pt>
                <c:pt idx="3950">
                  <c:v>39835</c:v>
                </c:pt>
                <c:pt idx="3951">
                  <c:v>39836</c:v>
                </c:pt>
                <c:pt idx="3952">
                  <c:v>39837</c:v>
                </c:pt>
                <c:pt idx="3953">
                  <c:v>39838</c:v>
                </c:pt>
                <c:pt idx="3954">
                  <c:v>39839</c:v>
                </c:pt>
                <c:pt idx="3955">
                  <c:v>39840</c:v>
                </c:pt>
                <c:pt idx="3956">
                  <c:v>39841</c:v>
                </c:pt>
                <c:pt idx="3957">
                  <c:v>39842</c:v>
                </c:pt>
                <c:pt idx="3958">
                  <c:v>39843</c:v>
                </c:pt>
                <c:pt idx="3959">
                  <c:v>39844</c:v>
                </c:pt>
                <c:pt idx="3960">
                  <c:v>39845</c:v>
                </c:pt>
                <c:pt idx="3961">
                  <c:v>39846</c:v>
                </c:pt>
                <c:pt idx="3962">
                  <c:v>39847</c:v>
                </c:pt>
                <c:pt idx="3963">
                  <c:v>39848</c:v>
                </c:pt>
                <c:pt idx="3964">
                  <c:v>39849</c:v>
                </c:pt>
                <c:pt idx="3965">
                  <c:v>39850</c:v>
                </c:pt>
                <c:pt idx="3966">
                  <c:v>39851</c:v>
                </c:pt>
                <c:pt idx="3967">
                  <c:v>39852</c:v>
                </c:pt>
                <c:pt idx="3968">
                  <c:v>39853</c:v>
                </c:pt>
                <c:pt idx="3969">
                  <c:v>39854</c:v>
                </c:pt>
                <c:pt idx="3970">
                  <c:v>39855</c:v>
                </c:pt>
                <c:pt idx="3971">
                  <c:v>39856</c:v>
                </c:pt>
                <c:pt idx="3972">
                  <c:v>39857</c:v>
                </c:pt>
                <c:pt idx="3973">
                  <c:v>39858</c:v>
                </c:pt>
                <c:pt idx="3974">
                  <c:v>39859</c:v>
                </c:pt>
                <c:pt idx="3975">
                  <c:v>39860</c:v>
                </c:pt>
                <c:pt idx="3976">
                  <c:v>39861</c:v>
                </c:pt>
                <c:pt idx="3977">
                  <c:v>39862</c:v>
                </c:pt>
                <c:pt idx="3978">
                  <c:v>39863</c:v>
                </c:pt>
                <c:pt idx="3979">
                  <c:v>39864</c:v>
                </c:pt>
                <c:pt idx="3980">
                  <c:v>39865</c:v>
                </c:pt>
                <c:pt idx="3981">
                  <c:v>39866</c:v>
                </c:pt>
                <c:pt idx="3982">
                  <c:v>39867</c:v>
                </c:pt>
                <c:pt idx="3983">
                  <c:v>39868</c:v>
                </c:pt>
                <c:pt idx="3984">
                  <c:v>39869</c:v>
                </c:pt>
                <c:pt idx="3985">
                  <c:v>39870</c:v>
                </c:pt>
                <c:pt idx="3986">
                  <c:v>39871</c:v>
                </c:pt>
                <c:pt idx="3987">
                  <c:v>39872</c:v>
                </c:pt>
                <c:pt idx="3988">
                  <c:v>39873</c:v>
                </c:pt>
                <c:pt idx="3989">
                  <c:v>39874</c:v>
                </c:pt>
                <c:pt idx="3990">
                  <c:v>39875</c:v>
                </c:pt>
                <c:pt idx="3991">
                  <c:v>39876</c:v>
                </c:pt>
                <c:pt idx="3992">
                  <c:v>39877</c:v>
                </c:pt>
                <c:pt idx="3993">
                  <c:v>39878</c:v>
                </c:pt>
                <c:pt idx="3994">
                  <c:v>39879</c:v>
                </c:pt>
                <c:pt idx="3995">
                  <c:v>39880</c:v>
                </c:pt>
                <c:pt idx="3996">
                  <c:v>39881</c:v>
                </c:pt>
                <c:pt idx="3997">
                  <c:v>39882</c:v>
                </c:pt>
                <c:pt idx="3998">
                  <c:v>39883</c:v>
                </c:pt>
                <c:pt idx="3999">
                  <c:v>39884</c:v>
                </c:pt>
                <c:pt idx="4000">
                  <c:v>39885</c:v>
                </c:pt>
                <c:pt idx="4001">
                  <c:v>39886</c:v>
                </c:pt>
                <c:pt idx="4002">
                  <c:v>39887</c:v>
                </c:pt>
                <c:pt idx="4003">
                  <c:v>39888</c:v>
                </c:pt>
                <c:pt idx="4004">
                  <c:v>39889</c:v>
                </c:pt>
                <c:pt idx="4005">
                  <c:v>39890</c:v>
                </c:pt>
                <c:pt idx="4006">
                  <c:v>39891</c:v>
                </c:pt>
                <c:pt idx="4007">
                  <c:v>39892</c:v>
                </c:pt>
                <c:pt idx="4008">
                  <c:v>39893</c:v>
                </c:pt>
                <c:pt idx="4009">
                  <c:v>39894</c:v>
                </c:pt>
                <c:pt idx="4010">
                  <c:v>39895</c:v>
                </c:pt>
                <c:pt idx="4011">
                  <c:v>39896</c:v>
                </c:pt>
                <c:pt idx="4012">
                  <c:v>39897</c:v>
                </c:pt>
                <c:pt idx="4013">
                  <c:v>39898</c:v>
                </c:pt>
                <c:pt idx="4014">
                  <c:v>39899</c:v>
                </c:pt>
                <c:pt idx="4015">
                  <c:v>39900</c:v>
                </c:pt>
                <c:pt idx="4016">
                  <c:v>39901</c:v>
                </c:pt>
                <c:pt idx="4017">
                  <c:v>39902</c:v>
                </c:pt>
                <c:pt idx="4018">
                  <c:v>39903</c:v>
                </c:pt>
                <c:pt idx="4019">
                  <c:v>39904</c:v>
                </c:pt>
                <c:pt idx="4020">
                  <c:v>39905</c:v>
                </c:pt>
                <c:pt idx="4021">
                  <c:v>39906</c:v>
                </c:pt>
                <c:pt idx="4022">
                  <c:v>39907</c:v>
                </c:pt>
                <c:pt idx="4023">
                  <c:v>39908</c:v>
                </c:pt>
                <c:pt idx="4024">
                  <c:v>39909</c:v>
                </c:pt>
                <c:pt idx="4025">
                  <c:v>39910</c:v>
                </c:pt>
                <c:pt idx="4026">
                  <c:v>39911</c:v>
                </c:pt>
                <c:pt idx="4027">
                  <c:v>39912</c:v>
                </c:pt>
                <c:pt idx="4028">
                  <c:v>39913</c:v>
                </c:pt>
                <c:pt idx="4029">
                  <c:v>39914</c:v>
                </c:pt>
                <c:pt idx="4030">
                  <c:v>39915</c:v>
                </c:pt>
                <c:pt idx="4031">
                  <c:v>39916</c:v>
                </c:pt>
                <c:pt idx="4032">
                  <c:v>39917</c:v>
                </c:pt>
                <c:pt idx="4033">
                  <c:v>39918</c:v>
                </c:pt>
                <c:pt idx="4034">
                  <c:v>39919</c:v>
                </c:pt>
                <c:pt idx="4035">
                  <c:v>39920</c:v>
                </c:pt>
                <c:pt idx="4036">
                  <c:v>39921</c:v>
                </c:pt>
                <c:pt idx="4037">
                  <c:v>39922</c:v>
                </c:pt>
                <c:pt idx="4038">
                  <c:v>39923</c:v>
                </c:pt>
                <c:pt idx="4039">
                  <c:v>39924</c:v>
                </c:pt>
                <c:pt idx="4040">
                  <c:v>39925</c:v>
                </c:pt>
                <c:pt idx="4041">
                  <c:v>39926</c:v>
                </c:pt>
                <c:pt idx="4042">
                  <c:v>39927</c:v>
                </c:pt>
                <c:pt idx="4043">
                  <c:v>39928</c:v>
                </c:pt>
                <c:pt idx="4044">
                  <c:v>39929</c:v>
                </c:pt>
                <c:pt idx="4045">
                  <c:v>39930</c:v>
                </c:pt>
                <c:pt idx="4046">
                  <c:v>39931</c:v>
                </c:pt>
                <c:pt idx="4047">
                  <c:v>39932</c:v>
                </c:pt>
                <c:pt idx="4048">
                  <c:v>39933</c:v>
                </c:pt>
                <c:pt idx="4049">
                  <c:v>39934</c:v>
                </c:pt>
                <c:pt idx="4050">
                  <c:v>39935</c:v>
                </c:pt>
                <c:pt idx="4051">
                  <c:v>39936</c:v>
                </c:pt>
                <c:pt idx="4052">
                  <c:v>39937</c:v>
                </c:pt>
                <c:pt idx="4053">
                  <c:v>39938</c:v>
                </c:pt>
                <c:pt idx="4054">
                  <c:v>39939</c:v>
                </c:pt>
                <c:pt idx="4055">
                  <c:v>39940</c:v>
                </c:pt>
                <c:pt idx="4056">
                  <c:v>39941</c:v>
                </c:pt>
                <c:pt idx="4057">
                  <c:v>39942</c:v>
                </c:pt>
                <c:pt idx="4058">
                  <c:v>39943</c:v>
                </c:pt>
                <c:pt idx="4059">
                  <c:v>39944</c:v>
                </c:pt>
                <c:pt idx="4060">
                  <c:v>39945</c:v>
                </c:pt>
                <c:pt idx="4061">
                  <c:v>39946</c:v>
                </c:pt>
                <c:pt idx="4062">
                  <c:v>39947</c:v>
                </c:pt>
                <c:pt idx="4063">
                  <c:v>39948</c:v>
                </c:pt>
                <c:pt idx="4064">
                  <c:v>39949</c:v>
                </c:pt>
                <c:pt idx="4065">
                  <c:v>39950</c:v>
                </c:pt>
                <c:pt idx="4066">
                  <c:v>39951</c:v>
                </c:pt>
                <c:pt idx="4067">
                  <c:v>39952</c:v>
                </c:pt>
                <c:pt idx="4068">
                  <c:v>39953</c:v>
                </c:pt>
                <c:pt idx="4069">
                  <c:v>39954</c:v>
                </c:pt>
                <c:pt idx="4070">
                  <c:v>39955</c:v>
                </c:pt>
                <c:pt idx="4071">
                  <c:v>39956</c:v>
                </c:pt>
                <c:pt idx="4072">
                  <c:v>39957</c:v>
                </c:pt>
                <c:pt idx="4073">
                  <c:v>39958</c:v>
                </c:pt>
                <c:pt idx="4074">
                  <c:v>39959</c:v>
                </c:pt>
                <c:pt idx="4075">
                  <c:v>39960</c:v>
                </c:pt>
                <c:pt idx="4076">
                  <c:v>39961</c:v>
                </c:pt>
                <c:pt idx="4077">
                  <c:v>39962</c:v>
                </c:pt>
                <c:pt idx="4078">
                  <c:v>39963</c:v>
                </c:pt>
                <c:pt idx="4079">
                  <c:v>39964</c:v>
                </c:pt>
                <c:pt idx="4080">
                  <c:v>39965</c:v>
                </c:pt>
                <c:pt idx="4081">
                  <c:v>39966</c:v>
                </c:pt>
                <c:pt idx="4082">
                  <c:v>39967</c:v>
                </c:pt>
                <c:pt idx="4083">
                  <c:v>39968</c:v>
                </c:pt>
                <c:pt idx="4084">
                  <c:v>39969</c:v>
                </c:pt>
                <c:pt idx="4085">
                  <c:v>39970</c:v>
                </c:pt>
                <c:pt idx="4086">
                  <c:v>39971</c:v>
                </c:pt>
                <c:pt idx="4087">
                  <c:v>39972</c:v>
                </c:pt>
                <c:pt idx="4088">
                  <c:v>39973</c:v>
                </c:pt>
                <c:pt idx="4089">
                  <c:v>39974</c:v>
                </c:pt>
                <c:pt idx="4090">
                  <c:v>39975</c:v>
                </c:pt>
                <c:pt idx="4091">
                  <c:v>39976</c:v>
                </c:pt>
                <c:pt idx="4092">
                  <c:v>39977</c:v>
                </c:pt>
                <c:pt idx="4093">
                  <c:v>39978</c:v>
                </c:pt>
                <c:pt idx="4094">
                  <c:v>39979</c:v>
                </c:pt>
                <c:pt idx="4095">
                  <c:v>39980</c:v>
                </c:pt>
                <c:pt idx="4096">
                  <c:v>39981</c:v>
                </c:pt>
                <c:pt idx="4097">
                  <c:v>39982</c:v>
                </c:pt>
                <c:pt idx="4098">
                  <c:v>39983</c:v>
                </c:pt>
                <c:pt idx="4099">
                  <c:v>39984</c:v>
                </c:pt>
                <c:pt idx="4100">
                  <c:v>39985</c:v>
                </c:pt>
                <c:pt idx="4101">
                  <c:v>39986</c:v>
                </c:pt>
                <c:pt idx="4102">
                  <c:v>39987</c:v>
                </c:pt>
                <c:pt idx="4103">
                  <c:v>39988</c:v>
                </c:pt>
                <c:pt idx="4104">
                  <c:v>39989</c:v>
                </c:pt>
                <c:pt idx="4105">
                  <c:v>39990</c:v>
                </c:pt>
                <c:pt idx="4106">
                  <c:v>39991</c:v>
                </c:pt>
                <c:pt idx="4107">
                  <c:v>39992</c:v>
                </c:pt>
                <c:pt idx="4108">
                  <c:v>39993</c:v>
                </c:pt>
                <c:pt idx="4109">
                  <c:v>39994</c:v>
                </c:pt>
                <c:pt idx="4110">
                  <c:v>39995</c:v>
                </c:pt>
                <c:pt idx="4111">
                  <c:v>39996</c:v>
                </c:pt>
                <c:pt idx="4112">
                  <c:v>39997</c:v>
                </c:pt>
                <c:pt idx="4113">
                  <c:v>39998</c:v>
                </c:pt>
                <c:pt idx="4114">
                  <c:v>39999</c:v>
                </c:pt>
                <c:pt idx="4115">
                  <c:v>40000</c:v>
                </c:pt>
                <c:pt idx="4116">
                  <c:v>40001</c:v>
                </c:pt>
                <c:pt idx="4117">
                  <c:v>40002</c:v>
                </c:pt>
                <c:pt idx="4118">
                  <c:v>40003</c:v>
                </c:pt>
                <c:pt idx="4119">
                  <c:v>40004</c:v>
                </c:pt>
                <c:pt idx="4120">
                  <c:v>40005</c:v>
                </c:pt>
                <c:pt idx="4121">
                  <c:v>40006</c:v>
                </c:pt>
                <c:pt idx="4122">
                  <c:v>40007</c:v>
                </c:pt>
                <c:pt idx="4123">
                  <c:v>40008</c:v>
                </c:pt>
                <c:pt idx="4124">
                  <c:v>40009</c:v>
                </c:pt>
                <c:pt idx="4125">
                  <c:v>40010</c:v>
                </c:pt>
                <c:pt idx="4126">
                  <c:v>40011</c:v>
                </c:pt>
                <c:pt idx="4127">
                  <c:v>40012</c:v>
                </c:pt>
                <c:pt idx="4128">
                  <c:v>40013</c:v>
                </c:pt>
                <c:pt idx="4129">
                  <c:v>40014</c:v>
                </c:pt>
                <c:pt idx="4130">
                  <c:v>40015</c:v>
                </c:pt>
                <c:pt idx="4131">
                  <c:v>40016</c:v>
                </c:pt>
                <c:pt idx="4132">
                  <c:v>40017</c:v>
                </c:pt>
                <c:pt idx="4133">
                  <c:v>40018</c:v>
                </c:pt>
                <c:pt idx="4134">
                  <c:v>40019</c:v>
                </c:pt>
                <c:pt idx="4135">
                  <c:v>40020</c:v>
                </c:pt>
                <c:pt idx="4136">
                  <c:v>40021</c:v>
                </c:pt>
                <c:pt idx="4137">
                  <c:v>40022</c:v>
                </c:pt>
                <c:pt idx="4138">
                  <c:v>40023</c:v>
                </c:pt>
                <c:pt idx="4139">
                  <c:v>40024</c:v>
                </c:pt>
                <c:pt idx="4140">
                  <c:v>40025</c:v>
                </c:pt>
                <c:pt idx="4141">
                  <c:v>40026</c:v>
                </c:pt>
                <c:pt idx="4142">
                  <c:v>40027</c:v>
                </c:pt>
                <c:pt idx="4143">
                  <c:v>40028</c:v>
                </c:pt>
                <c:pt idx="4144">
                  <c:v>40029</c:v>
                </c:pt>
                <c:pt idx="4145">
                  <c:v>40030</c:v>
                </c:pt>
                <c:pt idx="4146">
                  <c:v>40031</c:v>
                </c:pt>
                <c:pt idx="4147">
                  <c:v>40032</c:v>
                </c:pt>
                <c:pt idx="4148">
                  <c:v>40033</c:v>
                </c:pt>
                <c:pt idx="4149">
                  <c:v>40034</c:v>
                </c:pt>
                <c:pt idx="4150">
                  <c:v>40035</c:v>
                </c:pt>
                <c:pt idx="4151">
                  <c:v>40036</c:v>
                </c:pt>
                <c:pt idx="4152">
                  <c:v>40037</c:v>
                </c:pt>
                <c:pt idx="4153">
                  <c:v>40038</c:v>
                </c:pt>
                <c:pt idx="4154">
                  <c:v>40039</c:v>
                </c:pt>
                <c:pt idx="4155">
                  <c:v>40040</c:v>
                </c:pt>
                <c:pt idx="4156">
                  <c:v>40041</c:v>
                </c:pt>
                <c:pt idx="4157">
                  <c:v>40042</c:v>
                </c:pt>
                <c:pt idx="4158">
                  <c:v>40043</c:v>
                </c:pt>
                <c:pt idx="4159">
                  <c:v>40044</c:v>
                </c:pt>
                <c:pt idx="4160">
                  <c:v>40045</c:v>
                </c:pt>
                <c:pt idx="4161">
                  <c:v>40046</c:v>
                </c:pt>
                <c:pt idx="4162">
                  <c:v>40047</c:v>
                </c:pt>
                <c:pt idx="4163">
                  <c:v>40048</c:v>
                </c:pt>
                <c:pt idx="4164">
                  <c:v>40049</c:v>
                </c:pt>
                <c:pt idx="4165">
                  <c:v>40050</c:v>
                </c:pt>
                <c:pt idx="4166">
                  <c:v>40051</c:v>
                </c:pt>
                <c:pt idx="4167">
                  <c:v>40052</c:v>
                </c:pt>
                <c:pt idx="4168">
                  <c:v>40053</c:v>
                </c:pt>
                <c:pt idx="4169">
                  <c:v>40054</c:v>
                </c:pt>
                <c:pt idx="4170">
                  <c:v>40055</c:v>
                </c:pt>
                <c:pt idx="4171">
                  <c:v>40056</c:v>
                </c:pt>
                <c:pt idx="4172">
                  <c:v>40057</c:v>
                </c:pt>
                <c:pt idx="4173">
                  <c:v>40058</c:v>
                </c:pt>
                <c:pt idx="4174">
                  <c:v>40059</c:v>
                </c:pt>
                <c:pt idx="4175">
                  <c:v>40060</c:v>
                </c:pt>
                <c:pt idx="4176">
                  <c:v>40061</c:v>
                </c:pt>
                <c:pt idx="4177">
                  <c:v>40062</c:v>
                </c:pt>
                <c:pt idx="4178">
                  <c:v>40063</c:v>
                </c:pt>
                <c:pt idx="4179">
                  <c:v>40064</c:v>
                </c:pt>
                <c:pt idx="4180">
                  <c:v>40065</c:v>
                </c:pt>
                <c:pt idx="4181">
                  <c:v>40066</c:v>
                </c:pt>
                <c:pt idx="4182">
                  <c:v>40067</c:v>
                </c:pt>
                <c:pt idx="4183">
                  <c:v>40068</c:v>
                </c:pt>
                <c:pt idx="4184">
                  <c:v>40069</c:v>
                </c:pt>
                <c:pt idx="4185">
                  <c:v>40070</c:v>
                </c:pt>
                <c:pt idx="4186">
                  <c:v>40071</c:v>
                </c:pt>
                <c:pt idx="4187">
                  <c:v>40072</c:v>
                </c:pt>
                <c:pt idx="4188">
                  <c:v>40073</c:v>
                </c:pt>
                <c:pt idx="4189">
                  <c:v>40074</c:v>
                </c:pt>
                <c:pt idx="4190">
                  <c:v>40075</c:v>
                </c:pt>
                <c:pt idx="4191">
                  <c:v>40076</c:v>
                </c:pt>
                <c:pt idx="4192">
                  <c:v>40077</c:v>
                </c:pt>
                <c:pt idx="4193">
                  <c:v>40078</c:v>
                </c:pt>
                <c:pt idx="4194">
                  <c:v>40079</c:v>
                </c:pt>
                <c:pt idx="4195">
                  <c:v>40080</c:v>
                </c:pt>
                <c:pt idx="4196">
                  <c:v>40081</c:v>
                </c:pt>
                <c:pt idx="4197">
                  <c:v>40082</c:v>
                </c:pt>
                <c:pt idx="4198">
                  <c:v>40083</c:v>
                </c:pt>
                <c:pt idx="4199">
                  <c:v>40084</c:v>
                </c:pt>
                <c:pt idx="4200">
                  <c:v>40085</c:v>
                </c:pt>
                <c:pt idx="4201">
                  <c:v>40086</c:v>
                </c:pt>
                <c:pt idx="4202">
                  <c:v>40087</c:v>
                </c:pt>
                <c:pt idx="4203">
                  <c:v>40088</c:v>
                </c:pt>
                <c:pt idx="4204">
                  <c:v>40089</c:v>
                </c:pt>
                <c:pt idx="4205">
                  <c:v>40090</c:v>
                </c:pt>
                <c:pt idx="4206">
                  <c:v>40091</c:v>
                </c:pt>
                <c:pt idx="4207">
                  <c:v>40092</c:v>
                </c:pt>
                <c:pt idx="4208">
                  <c:v>40093</c:v>
                </c:pt>
                <c:pt idx="4209">
                  <c:v>40094</c:v>
                </c:pt>
                <c:pt idx="4210">
                  <c:v>40095</c:v>
                </c:pt>
                <c:pt idx="4211">
                  <c:v>40096</c:v>
                </c:pt>
                <c:pt idx="4212">
                  <c:v>40097</c:v>
                </c:pt>
                <c:pt idx="4213">
                  <c:v>40098</c:v>
                </c:pt>
                <c:pt idx="4214">
                  <c:v>40099</c:v>
                </c:pt>
                <c:pt idx="4215">
                  <c:v>40100</c:v>
                </c:pt>
                <c:pt idx="4216">
                  <c:v>40101</c:v>
                </c:pt>
                <c:pt idx="4217">
                  <c:v>40102</c:v>
                </c:pt>
                <c:pt idx="4218">
                  <c:v>40103</c:v>
                </c:pt>
                <c:pt idx="4219">
                  <c:v>40104</c:v>
                </c:pt>
                <c:pt idx="4220">
                  <c:v>40105</c:v>
                </c:pt>
                <c:pt idx="4221">
                  <c:v>40106</c:v>
                </c:pt>
                <c:pt idx="4222">
                  <c:v>40107</c:v>
                </c:pt>
                <c:pt idx="4223">
                  <c:v>40108</c:v>
                </c:pt>
                <c:pt idx="4224">
                  <c:v>40109</c:v>
                </c:pt>
                <c:pt idx="4225">
                  <c:v>40110</c:v>
                </c:pt>
                <c:pt idx="4226">
                  <c:v>40111</c:v>
                </c:pt>
                <c:pt idx="4227">
                  <c:v>40112</c:v>
                </c:pt>
                <c:pt idx="4228">
                  <c:v>40113</c:v>
                </c:pt>
                <c:pt idx="4229">
                  <c:v>40114</c:v>
                </c:pt>
                <c:pt idx="4230">
                  <c:v>40115</c:v>
                </c:pt>
                <c:pt idx="4231">
                  <c:v>40116</c:v>
                </c:pt>
                <c:pt idx="4232">
                  <c:v>40117</c:v>
                </c:pt>
                <c:pt idx="4233">
                  <c:v>40118</c:v>
                </c:pt>
                <c:pt idx="4234">
                  <c:v>40119</c:v>
                </c:pt>
                <c:pt idx="4235">
                  <c:v>40120</c:v>
                </c:pt>
                <c:pt idx="4236">
                  <c:v>40121</c:v>
                </c:pt>
                <c:pt idx="4237">
                  <c:v>40122</c:v>
                </c:pt>
                <c:pt idx="4238">
                  <c:v>40123</c:v>
                </c:pt>
                <c:pt idx="4239">
                  <c:v>40124</c:v>
                </c:pt>
                <c:pt idx="4240">
                  <c:v>40125</c:v>
                </c:pt>
                <c:pt idx="4241">
                  <c:v>40126</c:v>
                </c:pt>
                <c:pt idx="4242">
                  <c:v>40127</c:v>
                </c:pt>
                <c:pt idx="4243">
                  <c:v>40128</c:v>
                </c:pt>
                <c:pt idx="4244">
                  <c:v>40129</c:v>
                </c:pt>
                <c:pt idx="4245">
                  <c:v>40130</c:v>
                </c:pt>
                <c:pt idx="4246">
                  <c:v>40131</c:v>
                </c:pt>
                <c:pt idx="4247">
                  <c:v>40132</c:v>
                </c:pt>
                <c:pt idx="4248">
                  <c:v>40133</c:v>
                </c:pt>
                <c:pt idx="4249">
                  <c:v>40134</c:v>
                </c:pt>
                <c:pt idx="4250">
                  <c:v>40135</c:v>
                </c:pt>
                <c:pt idx="4251">
                  <c:v>40136</c:v>
                </c:pt>
                <c:pt idx="4252">
                  <c:v>40137</c:v>
                </c:pt>
                <c:pt idx="4253">
                  <c:v>40138</c:v>
                </c:pt>
                <c:pt idx="4254">
                  <c:v>40139</c:v>
                </c:pt>
                <c:pt idx="4255">
                  <c:v>40140</c:v>
                </c:pt>
                <c:pt idx="4256">
                  <c:v>40141</c:v>
                </c:pt>
                <c:pt idx="4257">
                  <c:v>40142</c:v>
                </c:pt>
                <c:pt idx="4258">
                  <c:v>40143</c:v>
                </c:pt>
                <c:pt idx="4259">
                  <c:v>40144</c:v>
                </c:pt>
                <c:pt idx="4260">
                  <c:v>40145</c:v>
                </c:pt>
                <c:pt idx="4261">
                  <c:v>40146</c:v>
                </c:pt>
                <c:pt idx="4262">
                  <c:v>40147</c:v>
                </c:pt>
                <c:pt idx="4263">
                  <c:v>40148</c:v>
                </c:pt>
                <c:pt idx="4264">
                  <c:v>40149</c:v>
                </c:pt>
                <c:pt idx="4265">
                  <c:v>40150</c:v>
                </c:pt>
                <c:pt idx="4266">
                  <c:v>40151</c:v>
                </c:pt>
                <c:pt idx="4267">
                  <c:v>40152</c:v>
                </c:pt>
                <c:pt idx="4268">
                  <c:v>40153</c:v>
                </c:pt>
                <c:pt idx="4269">
                  <c:v>40154</c:v>
                </c:pt>
                <c:pt idx="4270">
                  <c:v>40155</c:v>
                </c:pt>
                <c:pt idx="4271">
                  <c:v>40156</c:v>
                </c:pt>
                <c:pt idx="4272">
                  <c:v>40157</c:v>
                </c:pt>
                <c:pt idx="4273">
                  <c:v>40158</c:v>
                </c:pt>
                <c:pt idx="4274">
                  <c:v>40159</c:v>
                </c:pt>
                <c:pt idx="4275">
                  <c:v>40160</c:v>
                </c:pt>
                <c:pt idx="4276">
                  <c:v>40161</c:v>
                </c:pt>
                <c:pt idx="4277">
                  <c:v>40162</c:v>
                </c:pt>
                <c:pt idx="4278">
                  <c:v>40163</c:v>
                </c:pt>
                <c:pt idx="4279">
                  <c:v>40164</c:v>
                </c:pt>
                <c:pt idx="4280">
                  <c:v>40165</c:v>
                </c:pt>
                <c:pt idx="4281">
                  <c:v>40166</c:v>
                </c:pt>
                <c:pt idx="4282">
                  <c:v>40167</c:v>
                </c:pt>
                <c:pt idx="4283">
                  <c:v>40168</c:v>
                </c:pt>
                <c:pt idx="4284">
                  <c:v>40169</c:v>
                </c:pt>
                <c:pt idx="4285">
                  <c:v>40170</c:v>
                </c:pt>
                <c:pt idx="4286">
                  <c:v>40171</c:v>
                </c:pt>
                <c:pt idx="4287">
                  <c:v>40172</c:v>
                </c:pt>
                <c:pt idx="4288">
                  <c:v>40173</c:v>
                </c:pt>
                <c:pt idx="4289">
                  <c:v>40174</c:v>
                </c:pt>
                <c:pt idx="4290">
                  <c:v>40175</c:v>
                </c:pt>
                <c:pt idx="4291">
                  <c:v>40176</c:v>
                </c:pt>
                <c:pt idx="4292">
                  <c:v>40177</c:v>
                </c:pt>
                <c:pt idx="4293">
                  <c:v>40178</c:v>
                </c:pt>
                <c:pt idx="4294">
                  <c:v>40179</c:v>
                </c:pt>
                <c:pt idx="4295">
                  <c:v>40180</c:v>
                </c:pt>
                <c:pt idx="4296">
                  <c:v>40181</c:v>
                </c:pt>
                <c:pt idx="4297">
                  <c:v>40182</c:v>
                </c:pt>
                <c:pt idx="4298">
                  <c:v>40183</c:v>
                </c:pt>
                <c:pt idx="4299">
                  <c:v>40184</c:v>
                </c:pt>
                <c:pt idx="4300">
                  <c:v>40185</c:v>
                </c:pt>
                <c:pt idx="4301">
                  <c:v>40186</c:v>
                </c:pt>
                <c:pt idx="4302">
                  <c:v>40187</c:v>
                </c:pt>
                <c:pt idx="4303">
                  <c:v>40188</c:v>
                </c:pt>
                <c:pt idx="4304">
                  <c:v>40189</c:v>
                </c:pt>
                <c:pt idx="4305">
                  <c:v>40190</c:v>
                </c:pt>
                <c:pt idx="4306">
                  <c:v>40191</c:v>
                </c:pt>
                <c:pt idx="4307">
                  <c:v>40192</c:v>
                </c:pt>
                <c:pt idx="4308">
                  <c:v>40193</c:v>
                </c:pt>
                <c:pt idx="4309">
                  <c:v>40194</c:v>
                </c:pt>
                <c:pt idx="4310">
                  <c:v>40195</c:v>
                </c:pt>
                <c:pt idx="4311">
                  <c:v>40196</c:v>
                </c:pt>
                <c:pt idx="4312">
                  <c:v>40197</c:v>
                </c:pt>
                <c:pt idx="4313">
                  <c:v>40198</c:v>
                </c:pt>
                <c:pt idx="4314">
                  <c:v>40199</c:v>
                </c:pt>
                <c:pt idx="4315">
                  <c:v>40200</c:v>
                </c:pt>
                <c:pt idx="4316">
                  <c:v>40201</c:v>
                </c:pt>
                <c:pt idx="4317">
                  <c:v>40202</c:v>
                </c:pt>
                <c:pt idx="4318">
                  <c:v>40203</c:v>
                </c:pt>
                <c:pt idx="4319">
                  <c:v>40204</c:v>
                </c:pt>
                <c:pt idx="4320">
                  <c:v>40205</c:v>
                </c:pt>
                <c:pt idx="4321">
                  <c:v>40206</c:v>
                </c:pt>
                <c:pt idx="4322">
                  <c:v>40207</c:v>
                </c:pt>
                <c:pt idx="4323">
                  <c:v>40208</c:v>
                </c:pt>
                <c:pt idx="4324">
                  <c:v>40209</c:v>
                </c:pt>
                <c:pt idx="4325">
                  <c:v>40210</c:v>
                </c:pt>
                <c:pt idx="4326">
                  <c:v>40211</c:v>
                </c:pt>
                <c:pt idx="4327">
                  <c:v>40212</c:v>
                </c:pt>
                <c:pt idx="4328">
                  <c:v>40213</c:v>
                </c:pt>
                <c:pt idx="4329">
                  <c:v>40214</c:v>
                </c:pt>
                <c:pt idx="4330">
                  <c:v>40215</c:v>
                </c:pt>
                <c:pt idx="4331">
                  <c:v>40216</c:v>
                </c:pt>
                <c:pt idx="4332">
                  <c:v>40217</c:v>
                </c:pt>
                <c:pt idx="4333">
                  <c:v>40218</c:v>
                </c:pt>
                <c:pt idx="4334">
                  <c:v>40219</c:v>
                </c:pt>
                <c:pt idx="4335">
                  <c:v>40220</c:v>
                </c:pt>
                <c:pt idx="4336">
                  <c:v>40221</c:v>
                </c:pt>
                <c:pt idx="4337">
                  <c:v>40222</c:v>
                </c:pt>
                <c:pt idx="4338">
                  <c:v>40223</c:v>
                </c:pt>
                <c:pt idx="4339">
                  <c:v>40224</c:v>
                </c:pt>
                <c:pt idx="4340">
                  <c:v>40225</c:v>
                </c:pt>
                <c:pt idx="4341">
                  <c:v>40226</c:v>
                </c:pt>
                <c:pt idx="4342">
                  <c:v>40227</c:v>
                </c:pt>
                <c:pt idx="4343">
                  <c:v>40228</c:v>
                </c:pt>
                <c:pt idx="4344">
                  <c:v>40229</c:v>
                </c:pt>
                <c:pt idx="4345">
                  <c:v>40230</c:v>
                </c:pt>
                <c:pt idx="4346">
                  <c:v>40231</c:v>
                </c:pt>
                <c:pt idx="4347">
                  <c:v>40232</c:v>
                </c:pt>
                <c:pt idx="4348">
                  <c:v>40233</c:v>
                </c:pt>
                <c:pt idx="4349">
                  <c:v>40234</c:v>
                </c:pt>
                <c:pt idx="4350">
                  <c:v>40235</c:v>
                </c:pt>
                <c:pt idx="4351">
                  <c:v>40236</c:v>
                </c:pt>
                <c:pt idx="4352">
                  <c:v>40237</c:v>
                </c:pt>
                <c:pt idx="4353">
                  <c:v>40238</c:v>
                </c:pt>
                <c:pt idx="4354">
                  <c:v>40239</c:v>
                </c:pt>
                <c:pt idx="4355">
                  <c:v>40240</c:v>
                </c:pt>
                <c:pt idx="4356">
                  <c:v>40241</c:v>
                </c:pt>
                <c:pt idx="4357">
                  <c:v>40242</c:v>
                </c:pt>
                <c:pt idx="4358">
                  <c:v>40243</c:v>
                </c:pt>
                <c:pt idx="4359">
                  <c:v>40244</c:v>
                </c:pt>
                <c:pt idx="4360">
                  <c:v>40245</c:v>
                </c:pt>
                <c:pt idx="4361">
                  <c:v>40246</c:v>
                </c:pt>
                <c:pt idx="4362">
                  <c:v>40247</c:v>
                </c:pt>
                <c:pt idx="4363">
                  <c:v>40248</c:v>
                </c:pt>
                <c:pt idx="4364">
                  <c:v>40249</c:v>
                </c:pt>
                <c:pt idx="4365">
                  <c:v>40250</c:v>
                </c:pt>
                <c:pt idx="4366">
                  <c:v>40251</c:v>
                </c:pt>
                <c:pt idx="4367">
                  <c:v>40252</c:v>
                </c:pt>
                <c:pt idx="4368">
                  <c:v>40253</c:v>
                </c:pt>
                <c:pt idx="4369">
                  <c:v>40254</c:v>
                </c:pt>
                <c:pt idx="4370">
                  <c:v>40255</c:v>
                </c:pt>
                <c:pt idx="4371">
                  <c:v>40256</c:v>
                </c:pt>
                <c:pt idx="4372">
                  <c:v>40257</c:v>
                </c:pt>
                <c:pt idx="4373">
                  <c:v>40258</c:v>
                </c:pt>
                <c:pt idx="4374">
                  <c:v>40259</c:v>
                </c:pt>
                <c:pt idx="4375">
                  <c:v>40260</c:v>
                </c:pt>
                <c:pt idx="4376">
                  <c:v>40261</c:v>
                </c:pt>
                <c:pt idx="4377">
                  <c:v>40262</c:v>
                </c:pt>
                <c:pt idx="4378">
                  <c:v>40263</c:v>
                </c:pt>
                <c:pt idx="4379">
                  <c:v>40264</c:v>
                </c:pt>
                <c:pt idx="4380">
                  <c:v>40265</c:v>
                </c:pt>
                <c:pt idx="4381">
                  <c:v>40266</c:v>
                </c:pt>
                <c:pt idx="4382">
                  <c:v>40267</c:v>
                </c:pt>
                <c:pt idx="4383">
                  <c:v>40268</c:v>
                </c:pt>
                <c:pt idx="4384">
                  <c:v>40269</c:v>
                </c:pt>
                <c:pt idx="4385">
                  <c:v>40270</c:v>
                </c:pt>
                <c:pt idx="4386">
                  <c:v>40271</c:v>
                </c:pt>
                <c:pt idx="4387">
                  <c:v>40272</c:v>
                </c:pt>
                <c:pt idx="4388">
                  <c:v>40273</c:v>
                </c:pt>
                <c:pt idx="4389">
                  <c:v>40274</c:v>
                </c:pt>
                <c:pt idx="4390">
                  <c:v>40275</c:v>
                </c:pt>
                <c:pt idx="4391">
                  <c:v>40276</c:v>
                </c:pt>
                <c:pt idx="4392">
                  <c:v>40277</c:v>
                </c:pt>
                <c:pt idx="4393">
                  <c:v>40278</c:v>
                </c:pt>
                <c:pt idx="4394">
                  <c:v>40279</c:v>
                </c:pt>
                <c:pt idx="4395">
                  <c:v>40280</c:v>
                </c:pt>
                <c:pt idx="4396">
                  <c:v>40281</c:v>
                </c:pt>
                <c:pt idx="4397">
                  <c:v>40282</c:v>
                </c:pt>
                <c:pt idx="4398">
                  <c:v>40283</c:v>
                </c:pt>
                <c:pt idx="4399">
                  <c:v>40284</c:v>
                </c:pt>
                <c:pt idx="4400">
                  <c:v>40285</c:v>
                </c:pt>
                <c:pt idx="4401">
                  <c:v>40286</c:v>
                </c:pt>
                <c:pt idx="4402">
                  <c:v>40287</c:v>
                </c:pt>
                <c:pt idx="4403">
                  <c:v>40288</c:v>
                </c:pt>
                <c:pt idx="4404">
                  <c:v>40289</c:v>
                </c:pt>
                <c:pt idx="4405">
                  <c:v>40290</c:v>
                </c:pt>
                <c:pt idx="4406">
                  <c:v>40291</c:v>
                </c:pt>
                <c:pt idx="4407">
                  <c:v>40292</c:v>
                </c:pt>
                <c:pt idx="4408">
                  <c:v>40293</c:v>
                </c:pt>
                <c:pt idx="4409">
                  <c:v>40294</c:v>
                </c:pt>
                <c:pt idx="4410">
                  <c:v>40295</c:v>
                </c:pt>
                <c:pt idx="4411">
                  <c:v>40296</c:v>
                </c:pt>
                <c:pt idx="4412">
                  <c:v>40297</c:v>
                </c:pt>
                <c:pt idx="4413">
                  <c:v>40298</c:v>
                </c:pt>
                <c:pt idx="4414">
                  <c:v>40299</c:v>
                </c:pt>
                <c:pt idx="4415">
                  <c:v>40300</c:v>
                </c:pt>
                <c:pt idx="4416">
                  <c:v>40301</c:v>
                </c:pt>
                <c:pt idx="4417">
                  <c:v>40302</c:v>
                </c:pt>
                <c:pt idx="4418">
                  <c:v>40303</c:v>
                </c:pt>
                <c:pt idx="4419">
                  <c:v>40304</c:v>
                </c:pt>
                <c:pt idx="4420">
                  <c:v>40305</c:v>
                </c:pt>
                <c:pt idx="4421">
                  <c:v>40306</c:v>
                </c:pt>
                <c:pt idx="4422">
                  <c:v>40307</c:v>
                </c:pt>
                <c:pt idx="4423">
                  <c:v>40308</c:v>
                </c:pt>
                <c:pt idx="4424">
                  <c:v>40309</c:v>
                </c:pt>
                <c:pt idx="4425">
                  <c:v>40310</c:v>
                </c:pt>
                <c:pt idx="4426">
                  <c:v>40311</c:v>
                </c:pt>
                <c:pt idx="4427">
                  <c:v>40312</c:v>
                </c:pt>
                <c:pt idx="4428">
                  <c:v>40313</c:v>
                </c:pt>
                <c:pt idx="4429">
                  <c:v>40314</c:v>
                </c:pt>
                <c:pt idx="4430">
                  <c:v>40315</c:v>
                </c:pt>
                <c:pt idx="4431">
                  <c:v>40316</c:v>
                </c:pt>
                <c:pt idx="4432">
                  <c:v>40317</c:v>
                </c:pt>
                <c:pt idx="4433">
                  <c:v>40318</c:v>
                </c:pt>
                <c:pt idx="4434">
                  <c:v>40319</c:v>
                </c:pt>
                <c:pt idx="4435">
                  <c:v>40320</c:v>
                </c:pt>
                <c:pt idx="4436">
                  <c:v>40321</c:v>
                </c:pt>
                <c:pt idx="4437">
                  <c:v>40322</c:v>
                </c:pt>
                <c:pt idx="4438">
                  <c:v>40323</c:v>
                </c:pt>
                <c:pt idx="4439">
                  <c:v>40324</c:v>
                </c:pt>
                <c:pt idx="4440">
                  <c:v>40325</c:v>
                </c:pt>
                <c:pt idx="4441">
                  <c:v>40326</c:v>
                </c:pt>
                <c:pt idx="4442">
                  <c:v>40327</c:v>
                </c:pt>
                <c:pt idx="4443">
                  <c:v>40328</c:v>
                </c:pt>
                <c:pt idx="4444">
                  <c:v>40329</c:v>
                </c:pt>
                <c:pt idx="4445">
                  <c:v>40330</c:v>
                </c:pt>
                <c:pt idx="4446">
                  <c:v>40331</c:v>
                </c:pt>
                <c:pt idx="4447">
                  <c:v>40332</c:v>
                </c:pt>
                <c:pt idx="4448">
                  <c:v>40333</c:v>
                </c:pt>
                <c:pt idx="4449">
                  <c:v>40334</c:v>
                </c:pt>
                <c:pt idx="4450">
                  <c:v>40335</c:v>
                </c:pt>
                <c:pt idx="4451">
                  <c:v>40336</c:v>
                </c:pt>
                <c:pt idx="4452">
                  <c:v>40337</c:v>
                </c:pt>
                <c:pt idx="4453">
                  <c:v>40338</c:v>
                </c:pt>
                <c:pt idx="4454">
                  <c:v>40339</c:v>
                </c:pt>
                <c:pt idx="4455">
                  <c:v>40340</c:v>
                </c:pt>
                <c:pt idx="4456">
                  <c:v>40341</c:v>
                </c:pt>
                <c:pt idx="4457">
                  <c:v>40342</c:v>
                </c:pt>
                <c:pt idx="4458">
                  <c:v>40343</c:v>
                </c:pt>
                <c:pt idx="4459">
                  <c:v>40344</c:v>
                </c:pt>
                <c:pt idx="4460">
                  <c:v>40345</c:v>
                </c:pt>
                <c:pt idx="4461">
                  <c:v>40346</c:v>
                </c:pt>
                <c:pt idx="4462">
                  <c:v>40347</c:v>
                </c:pt>
                <c:pt idx="4463">
                  <c:v>40348</c:v>
                </c:pt>
                <c:pt idx="4464">
                  <c:v>40349</c:v>
                </c:pt>
                <c:pt idx="4465">
                  <c:v>40350</c:v>
                </c:pt>
                <c:pt idx="4466">
                  <c:v>40351</c:v>
                </c:pt>
                <c:pt idx="4467">
                  <c:v>40352</c:v>
                </c:pt>
                <c:pt idx="4468">
                  <c:v>40353</c:v>
                </c:pt>
                <c:pt idx="4469">
                  <c:v>40354</c:v>
                </c:pt>
                <c:pt idx="4470">
                  <c:v>40355</c:v>
                </c:pt>
                <c:pt idx="4471">
                  <c:v>40356</c:v>
                </c:pt>
                <c:pt idx="4472">
                  <c:v>40357</c:v>
                </c:pt>
                <c:pt idx="4473">
                  <c:v>40358</c:v>
                </c:pt>
                <c:pt idx="4474">
                  <c:v>40359</c:v>
                </c:pt>
                <c:pt idx="4475">
                  <c:v>40360</c:v>
                </c:pt>
                <c:pt idx="4476">
                  <c:v>40361</c:v>
                </c:pt>
                <c:pt idx="4477">
                  <c:v>40362</c:v>
                </c:pt>
                <c:pt idx="4478">
                  <c:v>40363</c:v>
                </c:pt>
                <c:pt idx="4479">
                  <c:v>40364</c:v>
                </c:pt>
                <c:pt idx="4480">
                  <c:v>40365</c:v>
                </c:pt>
                <c:pt idx="4481">
                  <c:v>40366</c:v>
                </c:pt>
                <c:pt idx="4482">
                  <c:v>40367</c:v>
                </c:pt>
                <c:pt idx="4483">
                  <c:v>40368</c:v>
                </c:pt>
                <c:pt idx="4484">
                  <c:v>40369</c:v>
                </c:pt>
                <c:pt idx="4485">
                  <c:v>40370</c:v>
                </c:pt>
                <c:pt idx="4486">
                  <c:v>40371</c:v>
                </c:pt>
                <c:pt idx="4487">
                  <c:v>40372</c:v>
                </c:pt>
                <c:pt idx="4488">
                  <c:v>40373</c:v>
                </c:pt>
                <c:pt idx="4489">
                  <c:v>40374</c:v>
                </c:pt>
                <c:pt idx="4490">
                  <c:v>40375</c:v>
                </c:pt>
                <c:pt idx="4491">
                  <c:v>40376</c:v>
                </c:pt>
                <c:pt idx="4492">
                  <c:v>40377</c:v>
                </c:pt>
                <c:pt idx="4493">
                  <c:v>40378</c:v>
                </c:pt>
                <c:pt idx="4494">
                  <c:v>40379</c:v>
                </c:pt>
                <c:pt idx="4495">
                  <c:v>40380</c:v>
                </c:pt>
                <c:pt idx="4496">
                  <c:v>40381</c:v>
                </c:pt>
                <c:pt idx="4497">
                  <c:v>40382</c:v>
                </c:pt>
                <c:pt idx="4498">
                  <c:v>40383</c:v>
                </c:pt>
                <c:pt idx="4499">
                  <c:v>40384</c:v>
                </c:pt>
                <c:pt idx="4500">
                  <c:v>40385</c:v>
                </c:pt>
                <c:pt idx="4501">
                  <c:v>40386</c:v>
                </c:pt>
                <c:pt idx="4502">
                  <c:v>40387</c:v>
                </c:pt>
                <c:pt idx="4503">
                  <c:v>40388</c:v>
                </c:pt>
                <c:pt idx="4504">
                  <c:v>40389</c:v>
                </c:pt>
                <c:pt idx="4505">
                  <c:v>40390</c:v>
                </c:pt>
                <c:pt idx="4506">
                  <c:v>40391</c:v>
                </c:pt>
                <c:pt idx="4507">
                  <c:v>40392</c:v>
                </c:pt>
                <c:pt idx="4508">
                  <c:v>40393</c:v>
                </c:pt>
                <c:pt idx="4509">
                  <c:v>40394</c:v>
                </c:pt>
                <c:pt idx="4510">
                  <c:v>40395</c:v>
                </c:pt>
                <c:pt idx="4511">
                  <c:v>40396</c:v>
                </c:pt>
                <c:pt idx="4512">
                  <c:v>40397</c:v>
                </c:pt>
                <c:pt idx="4513">
                  <c:v>40398</c:v>
                </c:pt>
                <c:pt idx="4514">
                  <c:v>40399</c:v>
                </c:pt>
                <c:pt idx="4515">
                  <c:v>40400</c:v>
                </c:pt>
                <c:pt idx="4516">
                  <c:v>40401</c:v>
                </c:pt>
                <c:pt idx="4517">
                  <c:v>40402</c:v>
                </c:pt>
                <c:pt idx="4518">
                  <c:v>40403</c:v>
                </c:pt>
                <c:pt idx="4519">
                  <c:v>40404</c:v>
                </c:pt>
                <c:pt idx="4520">
                  <c:v>40405</c:v>
                </c:pt>
                <c:pt idx="4521">
                  <c:v>40406</c:v>
                </c:pt>
                <c:pt idx="4522">
                  <c:v>40407</c:v>
                </c:pt>
                <c:pt idx="4523">
                  <c:v>40408</c:v>
                </c:pt>
                <c:pt idx="4524">
                  <c:v>40409</c:v>
                </c:pt>
                <c:pt idx="4525">
                  <c:v>40410</c:v>
                </c:pt>
                <c:pt idx="4526">
                  <c:v>40411</c:v>
                </c:pt>
                <c:pt idx="4527">
                  <c:v>40412</c:v>
                </c:pt>
                <c:pt idx="4528">
                  <c:v>40413</c:v>
                </c:pt>
                <c:pt idx="4529">
                  <c:v>40414</c:v>
                </c:pt>
                <c:pt idx="4530">
                  <c:v>40415</c:v>
                </c:pt>
                <c:pt idx="4531">
                  <c:v>40416</c:v>
                </c:pt>
                <c:pt idx="4532">
                  <c:v>40417</c:v>
                </c:pt>
                <c:pt idx="4533">
                  <c:v>40418</c:v>
                </c:pt>
                <c:pt idx="4534">
                  <c:v>40419</c:v>
                </c:pt>
                <c:pt idx="4535">
                  <c:v>40420</c:v>
                </c:pt>
                <c:pt idx="4536">
                  <c:v>40421</c:v>
                </c:pt>
                <c:pt idx="4537">
                  <c:v>40422</c:v>
                </c:pt>
                <c:pt idx="4538">
                  <c:v>40423</c:v>
                </c:pt>
                <c:pt idx="4539">
                  <c:v>40424</c:v>
                </c:pt>
                <c:pt idx="4540">
                  <c:v>40425</c:v>
                </c:pt>
                <c:pt idx="4541">
                  <c:v>40426</c:v>
                </c:pt>
                <c:pt idx="4542">
                  <c:v>40427</c:v>
                </c:pt>
                <c:pt idx="4543">
                  <c:v>40428</c:v>
                </c:pt>
                <c:pt idx="4544">
                  <c:v>40429</c:v>
                </c:pt>
                <c:pt idx="4545">
                  <c:v>40430</c:v>
                </c:pt>
                <c:pt idx="4546">
                  <c:v>40431</c:v>
                </c:pt>
                <c:pt idx="4547">
                  <c:v>40432</c:v>
                </c:pt>
                <c:pt idx="4548">
                  <c:v>40433</c:v>
                </c:pt>
                <c:pt idx="4549">
                  <c:v>40434</c:v>
                </c:pt>
                <c:pt idx="4550">
                  <c:v>40435</c:v>
                </c:pt>
                <c:pt idx="4551">
                  <c:v>40436</c:v>
                </c:pt>
                <c:pt idx="4552">
                  <c:v>40437</c:v>
                </c:pt>
                <c:pt idx="4553">
                  <c:v>40438</c:v>
                </c:pt>
                <c:pt idx="4554">
                  <c:v>40439</c:v>
                </c:pt>
                <c:pt idx="4555">
                  <c:v>40440</c:v>
                </c:pt>
                <c:pt idx="4556">
                  <c:v>40441</c:v>
                </c:pt>
                <c:pt idx="4557">
                  <c:v>40442</c:v>
                </c:pt>
                <c:pt idx="4558">
                  <c:v>40443</c:v>
                </c:pt>
                <c:pt idx="4559">
                  <c:v>40444</c:v>
                </c:pt>
                <c:pt idx="4560">
                  <c:v>40445</c:v>
                </c:pt>
                <c:pt idx="4561">
                  <c:v>40446</c:v>
                </c:pt>
                <c:pt idx="4562">
                  <c:v>40447</c:v>
                </c:pt>
                <c:pt idx="4563">
                  <c:v>40448</c:v>
                </c:pt>
                <c:pt idx="4564">
                  <c:v>40449</c:v>
                </c:pt>
                <c:pt idx="4565">
                  <c:v>40450</c:v>
                </c:pt>
                <c:pt idx="4566">
                  <c:v>40451</c:v>
                </c:pt>
                <c:pt idx="4567">
                  <c:v>40452</c:v>
                </c:pt>
                <c:pt idx="4568">
                  <c:v>40453</c:v>
                </c:pt>
                <c:pt idx="4569">
                  <c:v>40454</c:v>
                </c:pt>
                <c:pt idx="4570">
                  <c:v>40455</c:v>
                </c:pt>
                <c:pt idx="4571">
                  <c:v>40456</c:v>
                </c:pt>
                <c:pt idx="4572">
                  <c:v>40457</c:v>
                </c:pt>
                <c:pt idx="4573">
                  <c:v>40458</c:v>
                </c:pt>
                <c:pt idx="4574">
                  <c:v>40459</c:v>
                </c:pt>
                <c:pt idx="4575">
                  <c:v>40460</c:v>
                </c:pt>
                <c:pt idx="4576">
                  <c:v>40461</c:v>
                </c:pt>
                <c:pt idx="4577">
                  <c:v>40462</c:v>
                </c:pt>
                <c:pt idx="4578">
                  <c:v>40463</c:v>
                </c:pt>
                <c:pt idx="4579">
                  <c:v>40464</c:v>
                </c:pt>
                <c:pt idx="4580">
                  <c:v>40465</c:v>
                </c:pt>
                <c:pt idx="4581">
                  <c:v>40466</c:v>
                </c:pt>
                <c:pt idx="4582">
                  <c:v>40467</c:v>
                </c:pt>
                <c:pt idx="4583">
                  <c:v>40468</c:v>
                </c:pt>
                <c:pt idx="4584">
                  <c:v>40469</c:v>
                </c:pt>
                <c:pt idx="4585">
                  <c:v>40470</c:v>
                </c:pt>
                <c:pt idx="4586">
                  <c:v>40471</c:v>
                </c:pt>
                <c:pt idx="4587">
                  <c:v>40472</c:v>
                </c:pt>
                <c:pt idx="4588">
                  <c:v>40473</c:v>
                </c:pt>
                <c:pt idx="4589">
                  <c:v>40474</c:v>
                </c:pt>
                <c:pt idx="4590">
                  <c:v>40475</c:v>
                </c:pt>
                <c:pt idx="4591">
                  <c:v>40476</c:v>
                </c:pt>
                <c:pt idx="4592">
                  <c:v>40477</c:v>
                </c:pt>
                <c:pt idx="4593">
                  <c:v>40478</c:v>
                </c:pt>
                <c:pt idx="4594">
                  <c:v>40479</c:v>
                </c:pt>
                <c:pt idx="4595">
                  <c:v>40480</c:v>
                </c:pt>
                <c:pt idx="4596">
                  <c:v>40481</c:v>
                </c:pt>
                <c:pt idx="4597">
                  <c:v>40482</c:v>
                </c:pt>
                <c:pt idx="4598">
                  <c:v>40483</c:v>
                </c:pt>
                <c:pt idx="4599">
                  <c:v>40484</c:v>
                </c:pt>
                <c:pt idx="4600">
                  <c:v>40485</c:v>
                </c:pt>
                <c:pt idx="4601">
                  <c:v>40486</c:v>
                </c:pt>
                <c:pt idx="4602">
                  <c:v>40487</c:v>
                </c:pt>
                <c:pt idx="4603">
                  <c:v>40488</c:v>
                </c:pt>
                <c:pt idx="4604">
                  <c:v>40489</c:v>
                </c:pt>
                <c:pt idx="4605">
                  <c:v>40490</c:v>
                </c:pt>
                <c:pt idx="4606">
                  <c:v>40491</c:v>
                </c:pt>
                <c:pt idx="4607">
                  <c:v>40492</c:v>
                </c:pt>
                <c:pt idx="4608">
                  <c:v>40493</c:v>
                </c:pt>
                <c:pt idx="4609">
                  <c:v>40494</c:v>
                </c:pt>
                <c:pt idx="4610">
                  <c:v>40495</c:v>
                </c:pt>
                <c:pt idx="4611">
                  <c:v>40496</c:v>
                </c:pt>
                <c:pt idx="4612">
                  <c:v>40497</c:v>
                </c:pt>
                <c:pt idx="4613">
                  <c:v>40498</c:v>
                </c:pt>
                <c:pt idx="4614">
                  <c:v>40499</c:v>
                </c:pt>
                <c:pt idx="4615">
                  <c:v>40500</c:v>
                </c:pt>
                <c:pt idx="4616">
                  <c:v>40501</c:v>
                </c:pt>
                <c:pt idx="4617">
                  <c:v>40502</c:v>
                </c:pt>
                <c:pt idx="4618">
                  <c:v>40503</c:v>
                </c:pt>
                <c:pt idx="4619">
                  <c:v>40504</c:v>
                </c:pt>
                <c:pt idx="4620">
                  <c:v>40505</c:v>
                </c:pt>
                <c:pt idx="4621">
                  <c:v>40506</c:v>
                </c:pt>
                <c:pt idx="4622">
                  <c:v>40507</c:v>
                </c:pt>
                <c:pt idx="4623">
                  <c:v>40508</c:v>
                </c:pt>
                <c:pt idx="4624">
                  <c:v>40509</c:v>
                </c:pt>
                <c:pt idx="4625">
                  <c:v>40510</c:v>
                </c:pt>
                <c:pt idx="4626">
                  <c:v>40511</c:v>
                </c:pt>
                <c:pt idx="4627">
                  <c:v>40512</c:v>
                </c:pt>
                <c:pt idx="4628">
                  <c:v>40513</c:v>
                </c:pt>
                <c:pt idx="4629">
                  <c:v>40514</c:v>
                </c:pt>
                <c:pt idx="4630">
                  <c:v>40515</c:v>
                </c:pt>
                <c:pt idx="4631">
                  <c:v>40516</c:v>
                </c:pt>
                <c:pt idx="4632">
                  <c:v>40517</c:v>
                </c:pt>
                <c:pt idx="4633">
                  <c:v>40518</c:v>
                </c:pt>
                <c:pt idx="4634">
                  <c:v>40519</c:v>
                </c:pt>
                <c:pt idx="4635">
                  <c:v>40520</c:v>
                </c:pt>
                <c:pt idx="4636">
                  <c:v>40521</c:v>
                </c:pt>
                <c:pt idx="4637">
                  <c:v>40522</c:v>
                </c:pt>
                <c:pt idx="4638">
                  <c:v>40523</c:v>
                </c:pt>
                <c:pt idx="4639">
                  <c:v>40524</c:v>
                </c:pt>
                <c:pt idx="4640">
                  <c:v>40525</c:v>
                </c:pt>
                <c:pt idx="4641">
                  <c:v>40526</c:v>
                </c:pt>
                <c:pt idx="4642">
                  <c:v>40527</c:v>
                </c:pt>
                <c:pt idx="4643">
                  <c:v>40528</c:v>
                </c:pt>
                <c:pt idx="4644">
                  <c:v>40529</c:v>
                </c:pt>
                <c:pt idx="4645">
                  <c:v>40530</c:v>
                </c:pt>
                <c:pt idx="4646">
                  <c:v>40531</c:v>
                </c:pt>
                <c:pt idx="4647">
                  <c:v>40532</c:v>
                </c:pt>
                <c:pt idx="4648">
                  <c:v>40533</c:v>
                </c:pt>
                <c:pt idx="4649">
                  <c:v>40534</c:v>
                </c:pt>
                <c:pt idx="4650">
                  <c:v>40535</c:v>
                </c:pt>
                <c:pt idx="4651">
                  <c:v>40536</c:v>
                </c:pt>
                <c:pt idx="4652">
                  <c:v>40537</c:v>
                </c:pt>
                <c:pt idx="4653">
                  <c:v>40538</c:v>
                </c:pt>
                <c:pt idx="4654">
                  <c:v>40539</c:v>
                </c:pt>
                <c:pt idx="4655">
                  <c:v>40540</c:v>
                </c:pt>
                <c:pt idx="4656">
                  <c:v>40541</c:v>
                </c:pt>
                <c:pt idx="4657">
                  <c:v>40542</c:v>
                </c:pt>
                <c:pt idx="4658">
                  <c:v>40543</c:v>
                </c:pt>
                <c:pt idx="4659">
                  <c:v>40544</c:v>
                </c:pt>
                <c:pt idx="4660">
                  <c:v>40545</c:v>
                </c:pt>
                <c:pt idx="4661">
                  <c:v>40546</c:v>
                </c:pt>
                <c:pt idx="4662">
                  <c:v>40547</c:v>
                </c:pt>
                <c:pt idx="4663">
                  <c:v>40548</c:v>
                </c:pt>
                <c:pt idx="4664">
                  <c:v>40549</c:v>
                </c:pt>
                <c:pt idx="4665">
                  <c:v>40550</c:v>
                </c:pt>
                <c:pt idx="4666">
                  <c:v>40551</c:v>
                </c:pt>
                <c:pt idx="4667">
                  <c:v>40552</c:v>
                </c:pt>
                <c:pt idx="4668">
                  <c:v>40553</c:v>
                </c:pt>
                <c:pt idx="4669">
                  <c:v>40554</c:v>
                </c:pt>
                <c:pt idx="4670">
                  <c:v>40555</c:v>
                </c:pt>
                <c:pt idx="4671">
                  <c:v>40556</c:v>
                </c:pt>
                <c:pt idx="4672">
                  <c:v>40557</c:v>
                </c:pt>
                <c:pt idx="4673">
                  <c:v>40558</c:v>
                </c:pt>
                <c:pt idx="4674">
                  <c:v>40559</c:v>
                </c:pt>
                <c:pt idx="4675">
                  <c:v>40560</c:v>
                </c:pt>
                <c:pt idx="4676">
                  <c:v>40561</c:v>
                </c:pt>
                <c:pt idx="4677">
                  <c:v>40562</c:v>
                </c:pt>
                <c:pt idx="4678">
                  <c:v>40563</c:v>
                </c:pt>
                <c:pt idx="4679">
                  <c:v>40564</c:v>
                </c:pt>
                <c:pt idx="4680">
                  <c:v>40565</c:v>
                </c:pt>
                <c:pt idx="4681">
                  <c:v>40566</c:v>
                </c:pt>
                <c:pt idx="4682">
                  <c:v>40567</c:v>
                </c:pt>
                <c:pt idx="4683">
                  <c:v>40568</c:v>
                </c:pt>
                <c:pt idx="4684">
                  <c:v>40569</c:v>
                </c:pt>
                <c:pt idx="4685">
                  <c:v>40570</c:v>
                </c:pt>
                <c:pt idx="4686">
                  <c:v>40571</c:v>
                </c:pt>
                <c:pt idx="4687">
                  <c:v>40572</c:v>
                </c:pt>
                <c:pt idx="4688">
                  <c:v>40573</c:v>
                </c:pt>
                <c:pt idx="4689">
                  <c:v>40574</c:v>
                </c:pt>
                <c:pt idx="4690">
                  <c:v>40575</c:v>
                </c:pt>
                <c:pt idx="4691">
                  <c:v>40576</c:v>
                </c:pt>
                <c:pt idx="4692">
                  <c:v>40577</c:v>
                </c:pt>
                <c:pt idx="4693">
                  <c:v>40578</c:v>
                </c:pt>
                <c:pt idx="4694">
                  <c:v>40579</c:v>
                </c:pt>
                <c:pt idx="4695">
                  <c:v>40580</c:v>
                </c:pt>
                <c:pt idx="4696">
                  <c:v>40581</c:v>
                </c:pt>
                <c:pt idx="4697">
                  <c:v>40582</c:v>
                </c:pt>
                <c:pt idx="4698">
                  <c:v>40583</c:v>
                </c:pt>
                <c:pt idx="4699">
                  <c:v>40584</c:v>
                </c:pt>
                <c:pt idx="4700">
                  <c:v>40585</c:v>
                </c:pt>
                <c:pt idx="4701">
                  <c:v>40586</c:v>
                </c:pt>
                <c:pt idx="4702">
                  <c:v>40587</c:v>
                </c:pt>
                <c:pt idx="4703">
                  <c:v>40588</c:v>
                </c:pt>
                <c:pt idx="4704">
                  <c:v>40589</c:v>
                </c:pt>
                <c:pt idx="4705">
                  <c:v>40590</c:v>
                </c:pt>
                <c:pt idx="4706">
                  <c:v>40591</c:v>
                </c:pt>
                <c:pt idx="4707">
                  <c:v>40592</c:v>
                </c:pt>
                <c:pt idx="4708">
                  <c:v>40593</c:v>
                </c:pt>
                <c:pt idx="4709">
                  <c:v>40594</c:v>
                </c:pt>
                <c:pt idx="4710">
                  <c:v>40595</c:v>
                </c:pt>
                <c:pt idx="4711">
                  <c:v>40596</c:v>
                </c:pt>
                <c:pt idx="4712">
                  <c:v>40597</c:v>
                </c:pt>
                <c:pt idx="4713">
                  <c:v>40598</c:v>
                </c:pt>
                <c:pt idx="4714">
                  <c:v>40599</c:v>
                </c:pt>
                <c:pt idx="4715">
                  <c:v>40600</c:v>
                </c:pt>
                <c:pt idx="4716">
                  <c:v>40601</c:v>
                </c:pt>
                <c:pt idx="4717">
                  <c:v>40602</c:v>
                </c:pt>
                <c:pt idx="4718">
                  <c:v>40603</c:v>
                </c:pt>
                <c:pt idx="4719">
                  <c:v>40604</c:v>
                </c:pt>
                <c:pt idx="4720">
                  <c:v>40605</c:v>
                </c:pt>
                <c:pt idx="4721">
                  <c:v>40606</c:v>
                </c:pt>
                <c:pt idx="4722">
                  <c:v>40607</c:v>
                </c:pt>
                <c:pt idx="4723">
                  <c:v>40608</c:v>
                </c:pt>
                <c:pt idx="4724">
                  <c:v>40609</c:v>
                </c:pt>
                <c:pt idx="4725">
                  <c:v>40610</c:v>
                </c:pt>
                <c:pt idx="4726">
                  <c:v>40611</c:v>
                </c:pt>
                <c:pt idx="4727">
                  <c:v>40612</c:v>
                </c:pt>
                <c:pt idx="4728">
                  <c:v>40613</c:v>
                </c:pt>
                <c:pt idx="4729">
                  <c:v>40614</c:v>
                </c:pt>
                <c:pt idx="4730">
                  <c:v>40615</c:v>
                </c:pt>
                <c:pt idx="4731">
                  <c:v>40616</c:v>
                </c:pt>
                <c:pt idx="4732">
                  <c:v>40617</c:v>
                </c:pt>
                <c:pt idx="4733">
                  <c:v>40618</c:v>
                </c:pt>
                <c:pt idx="4734">
                  <c:v>40619</c:v>
                </c:pt>
                <c:pt idx="4735">
                  <c:v>40620</c:v>
                </c:pt>
                <c:pt idx="4736">
                  <c:v>40621</c:v>
                </c:pt>
                <c:pt idx="4737">
                  <c:v>40622</c:v>
                </c:pt>
                <c:pt idx="4738">
                  <c:v>40623</c:v>
                </c:pt>
                <c:pt idx="4739">
                  <c:v>40624</c:v>
                </c:pt>
                <c:pt idx="4740">
                  <c:v>40625</c:v>
                </c:pt>
                <c:pt idx="4741">
                  <c:v>40626</c:v>
                </c:pt>
                <c:pt idx="4742">
                  <c:v>40627</c:v>
                </c:pt>
                <c:pt idx="4743">
                  <c:v>40628</c:v>
                </c:pt>
                <c:pt idx="4744">
                  <c:v>40629</c:v>
                </c:pt>
                <c:pt idx="4745">
                  <c:v>40630</c:v>
                </c:pt>
                <c:pt idx="4746">
                  <c:v>40631</c:v>
                </c:pt>
                <c:pt idx="4747">
                  <c:v>40632</c:v>
                </c:pt>
                <c:pt idx="4748">
                  <c:v>40633</c:v>
                </c:pt>
                <c:pt idx="4749">
                  <c:v>40634</c:v>
                </c:pt>
                <c:pt idx="4750">
                  <c:v>40635</c:v>
                </c:pt>
                <c:pt idx="4751">
                  <c:v>40636</c:v>
                </c:pt>
                <c:pt idx="4752">
                  <c:v>40637</c:v>
                </c:pt>
                <c:pt idx="4753">
                  <c:v>40638</c:v>
                </c:pt>
                <c:pt idx="4754">
                  <c:v>40639</c:v>
                </c:pt>
                <c:pt idx="4755">
                  <c:v>40640</c:v>
                </c:pt>
                <c:pt idx="4756">
                  <c:v>40641</c:v>
                </c:pt>
                <c:pt idx="4757">
                  <c:v>40642</c:v>
                </c:pt>
                <c:pt idx="4758">
                  <c:v>40643</c:v>
                </c:pt>
                <c:pt idx="4759">
                  <c:v>40644</c:v>
                </c:pt>
                <c:pt idx="4760">
                  <c:v>40645</c:v>
                </c:pt>
                <c:pt idx="4761">
                  <c:v>40646</c:v>
                </c:pt>
                <c:pt idx="4762">
                  <c:v>40647</c:v>
                </c:pt>
                <c:pt idx="4763">
                  <c:v>40648</c:v>
                </c:pt>
                <c:pt idx="4764">
                  <c:v>40649</c:v>
                </c:pt>
                <c:pt idx="4765">
                  <c:v>40650</c:v>
                </c:pt>
                <c:pt idx="4766">
                  <c:v>40651</c:v>
                </c:pt>
                <c:pt idx="4767">
                  <c:v>40652</c:v>
                </c:pt>
                <c:pt idx="4768">
                  <c:v>40653</c:v>
                </c:pt>
                <c:pt idx="4769">
                  <c:v>40654</c:v>
                </c:pt>
                <c:pt idx="4770">
                  <c:v>40655</c:v>
                </c:pt>
                <c:pt idx="4771">
                  <c:v>40656</c:v>
                </c:pt>
                <c:pt idx="4772">
                  <c:v>40657</c:v>
                </c:pt>
                <c:pt idx="4773">
                  <c:v>40658</c:v>
                </c:pt>
                <c:pt idx="4774">
                  <c:v>40659</c:v>
                </c:pt>
                <c:pt idx="4775">
                  <c:v>40660</c:v>
                </c:pt>
                <c:pt idx="4776">
                  <c:v>40661</c:v>
                </c:pt>
                <c:pt idx="4777">
                  <c:v>40662</c:v>
                </c:pt>
                <c:pt idx="4778">
                  <c:v>40663</c:v>
                </c:pt>
                <c:pt idx="4779">
                  <c:v>40664</c:v>
                </c:pt>
                <c:pt idx="4780">
                  <c:v>40665</c:v>
                </c:pt>
                <c:pt idx="4781">
                  <c:v>40666</c:v>
                </c:pt>
                <c:pt idx="4782">
                  <c:v>40667</c:v>
                </c:pt>
                <c:pt idx="4783">
                  <c:v>40668</c:v>
                </c:pt>
                <c:pt idx="4784">
                  <c:v>40669</c:v>
                </c:pt>
                <c:pt idx="4785">
                  <c:v>40670</c:v>
                </c:pt>
                <c:pt idx="4786">
                  <c:v>40671</c:v>
                </c:pt>
                <c:pt idx="4787">
                  <c:v>40672</c:v>
                </c:pt>
                <c:pt idx="4788">
                  <c:v>40673</c:v>
                </c:pt>
                <c:pt idx="4789">
                  <c:v>40674</c:v>
                </c:pt>
                <c:pt idx="4790">
                  <c:v>40675</c:v>
                </c:pt>
                <c:pt idx="4791">
                  <c:v>40676</c:v>
                </c:pt>
                <c:pt idx="4792">
                  <c:v>40677</c:v>
                </c:pt>
                <c:pt idx="4793">
                  <c:v>40678</c:v>
                </c:pt>
                <c:pt idx="4794">
                  <c:v>40679</c:v>
                </c:pt>
                <c:pt idx="4795">
                  <c:v>40680</c:v>
                </c:pt>
                <c:pt idx="4796">
                  <c:v>40681</c:v>
                </c:pt>
                <c:pt idx="4797">
                  <c:v>40682</c:v>
                </c:pt>
                <c:pt idx="4798">
                  <c:v>40683</c:v>
                </c:pt>
                <c:pt idx="4799">
                  <c:v>40684</c:v>
                </c:pt>
                <c:pt idx="4800">
                  <c:v>40685</c:v>
                </c:pt>
                <c:pt idx="4801">
                  <c:v>40686</c:v>
                </c:pt>
                <c:pt idx="4802">
                  <c:v>40687</c:v>
                </c:pt>
                <c:pt idx="4803">
                  <c:v>40688</c:v>
                </c:pt>
                <c:pt idx="4804">
                  <c:v>40689</c:v>
                </c:pt>
                <c:pt idx="4805">
                  <c:v>40690</c:v>
                </c:pt>
                <c:pt idx="4806">
                  <c:v>40691</c:v>
                </c:pt>
                <c:pt idx="4807">
                  <c:v>40692</c:v>
                </c:pt>
                <c:pt idx="4808">
                  <c:v>40693</c:v>
                </c:pt>
                <c:pt idx="4809">
                  <c:v>40694</c:v>
                </c:pt>
                <c:pt idx="4810">
                  <c:v>40695</c:v>
                </c:pt>
                <c:pt idx="4811">
                  <c:v>40696</c:v>
                </c:pt>
                <c:pt idx="4812">
                  <c:v>40697</c:v>
                </c:pt>
                <c:pt idx="4813">
                  <c:v>40698</c:v>
                </c:pt>
                <c:pt idx="4814">
                  <c:v>40699</c:v>
                </c:pt>
                <c:pt idx="4815">
                  <c:v>40700</c:v>
                </c:pt>
                <c:pt idx="4816">
                  <c:v>40701</c:v>
                </c:pt>
                <c:pt idx="4817">
                  <c:v>40702</c:v>
                </c:pt>
                <c:pt idx="4818">
                  <c:v>40703</c:v>
                </c:pt>
                <c:pt idx="4819">
                  <c:v>40704</c:v>
                </c:pt>
                <c:pt idx="4820">
                  <c:v>40705</c:v>
                </c:pt>
                <c:pt idx="4821">
                  <c:v>40706</c:v>
                </c:pt>
                <c:pt idx="4822">
                  <c:v>40707</c:v>
                </c:pt>
                <c:pt idx="4823">
                  <c:v>40708</c:v>
                </c:pt>
                <c:pt idx="4824">
                  <c:v>40709</c:v>
                </c:pt>
                <c:pt idx="4825">
                  <c:v>40710</c:v>
                </c:pt>
                <c:pt idx="4826">
                  <c:v>40711</c:v>
                </c:pt>
                <c:pt idx="4827">
                  <c:v>40712</c:v>
                </c:pt>
                <c:pt idx="4828">
                  <c:v>40713</c:v>
                </c:pt>
                <c:pt idx="4829">
                  <c:v>40714</c:v>
                </c:pt>
                <c:pt idx="4830">
                  <c:v>40715</c:v>
                </c:pt>
                <c:pt idx="4831">
                  <c:v>40716</c:v>
                </c:pt>
                <c:pt idx="4832">
                  <c:v>40717</c:v>
                </c:pt>
                <c:pt idx="4833">
                  <c:v>40718</c:v>
                </c:pt>
                <c:pt idx="4834">
                  <c:v>40719</c:v>
                </c:pt>
                <c:pt idx="4835">
                  <c:v>40720</c:v>
                </c:pt>
                <c:pt idx="4836">
                  <c:v>40721</c:v>
                </c:pt>
                <c:pt idx="4837">
                  <c:v>40722</c:v>
                </c:pt>
                <c:pt idx="4838">
                  <c:v>40723</c:v>
                </c:pt>
                <c:pt idx="4839">
                  <c:v>40724</c:v>
                </c:pt>
                <c:pt idx="4840">
                  <c:v>40725</c:v>
                </c:pt>
                <c:pt idx="4841">
                  <c:v>40726</c:v>
                </c:pt>
                <c:pt idx="4842">
                  <c:v>40727</c:v>
                </c:pt>
                <c:pt idx="4843">
                  <c:v>40728</c:v>
                </c:pt>
                <c:pt idx="4844">
                  <c:v>40729</c:v>
                </c:pt>
                <c:pt idx="4845">
                  <c:v>40730</c:v>
                </c:pt>
                <c:pt idx="4846">
                  <c:v>40731</c:v>
                </c:pt>
                <c:pt idx="4847">
                  <c:v>40732</c:v>
                </c:pt>
                <c:pt idx="4848">
                  <c:v>40733</c:v>
                </c:pt>
                <c:pt idx="4849">
                  <c:v>40734</c:v>
                </c:pt>
                <c:pt idx="4850">
                  <c:v>40735</c:v>
                </c:pt>
                <c:pt idx="4851">
                  <c:v>40736</c:v>
                </c:pt>
                <c:pt idx="4852">
                  <c:v>40737</c:v>
                </c:pt>
                <c:pt idx="4853">
                  <c:v>40738</c:v>
                </c:pt>
                <c:pt idx="4854">
                  <c:v>40739</c:v>
                </c:pt>
                <c:pt idx="4855">
                  <c:v>40740</c:v>
                </c:pt>
                <c:pt idx="4856">
                  <c:v>40741</c:v>
                </c:pt>
                <c:pt idx="4857">
                  <c:v>40742</c:v>
                </c:pt>
                <c:pt idx="4858">
                  <c:v>40743</c:v>
                </c:pt>
                <c:pt idx="4859">
                  <c:v>40744</c:v>
                </c:pt>
                <c:pt idx="4860">
                  <c:v>40745</c:v>
                </c:pt>
                <c:pt idx="4861">
                  <c:v>40746</c:v>
                </c:pt>
                <c:pt idx="4862">
                  <c:v>40747</c:v>
                </c:pt>
                <c:pt idx="4863">
                  <c:v>40748</c:v>
                </c:pt>
                <c:pt idx="4864">
                  <c:v>40749</c:v>
                </c:pt>
                <c:pt idx="4865">
                  <c:v>40750</c:v>
                </c:pt>
                <c:pt idx="4866">
                  <c:v>40751</c:v>
                </c:pt>
                <c:pt idx="4867">
                  <c:v>40752</c:v>
                </c:pt>
                <c:pt idx="4868">
                  <c:v>40753</c:v>
                </c:pt>
                <c:pt idx="4869">
                  <c:v>40754</c:v>
                </c:pt>
                <c:pt idx="4870">
                  <c:v>40755</c:v>
                </c:pt>
                <c:pt idx="4871">
                  <c:v>40756</c:v>
                </c:pt>
                <c:pt idx="4872">
                  <c:v>40757</c:v>
                </c:pt>
                <c:pt idx="4873">
                  <c:v>40758</c:v>
                </c:pt>
                <c:pt idx="4874">
                  <c:v>40759</c:v>
                </c:pt>
                <c:pt idx="4875">
                  <c:v>40760</c:v>
                </c:pt>
                <c:pt idx="4876">
                  <c:v>40761</c:v>
                </c:pt>
                <c:pt idx="4877">
                  <c:v>40762</c:v>
                </c:pt>
                <c:pt idx="4878">
                  <c:v>40763</c:v>
                </c:pt>
                <c:pt idx="4879">
                  <c:v>40764</c:v>
                </c:pt>
                <c:pt idx="4880">
                  <c:v>40765</c:v>
                </c:pt>
                <c:pt idx="4881">
                  <c:v>40766</c:v>
                </c:pt>
                <c:pt idx="4882">
                  <c:v>40767</c:v>
                </c:pt>
                <c:pt idx="4883">
                  <c:v>40768</c:v>
                </c:pt>
                <c:pt idx="4884">
                  <c:v>40769</c:v>
                </c:pt>
                <c:pt idx="4885">
                  <c:v>40770</c:v>
                </c:pt>
                <c:pt idx="4886">
                  <c:v>40771</c:v>
                </c:pt>
                <c:pt idx="4887">
                  <c:v>40772</c:v>
                </c:pt>
                <c:pt idx="4888">
                  <c:v>40773</c:v>
                </c:pt>
                <c:pt idx="4889">
                  <c:v>40774</c:v>
                </c:pt>
                <c:pt idx="4890">
                  <c:v>40775</c:v>
                </c:pt>
                <c:pt idx="4891">
                  <c:v>40776</c:v>
                </c:pt>
                <c:pt idx="4892">
                  <c:v>40777</c:v>
                </c:pt>
                <c:pt idx="4893">
                  <c:v>40778</c:v>
                </c:pt>
                <c:pt idx="4894">
                  <c:v>40779</c:v>
                </c:pt>
                <c:pt idx="4895">
                  <c:v>40780</c:v>
                </c:pt>
                <c:pt idx="4896">
                  <c:v>40781</c:v>
                </c:pt>
                <c:pt idx="4897">
                  <c:v>40782</c:v>
                </c:pt>
                <c:pt idx="4898">
                  <c:v>40783</c:v>
                </c:pt>
                <c:pt idx="4899">
                  <c:v>40784</c:v>
                </c:pt>
                <c:pt idx="4900">
                  <c:v>40785</c:v>
                </c:pt>
                <c:pt idx="4901">
                  <c:v>40786</c:v>
                </c:pt>
                <c:pt idx="4902">
                  <c:v>40787</c:v>
                </c:pt>
                <c:pt idx="4903">
                  <c:v>40788</c:v>
                </c:pt>
                <c:pt idx="4904">
                  <c:v>40789</c:v>
                </c:pt>
                <c:pt idx="4905">
                  <c:v>40790</c:v>
                </c:pt>
                <c:pt idx="4906">
                  <c:v>40791</c:v>
                </c:pt>
                <c:pt idx="4907">
                  <c:v>40792</c:v>
                </c:pt>
                <c:pt idx="4908">
                  <c:v>40793</c:v>
                </c:pt>
                <c:pt idx="4909">
                  <c:v>40794</c:v>
                </c:pt>
                <c:pt idx="4910">
                  <c:v>40795</c:v>
                </c:pt>
                <c:pt idx="4911">
                  <c:v>40796</c:v>
                </c:pt>
                <c:pt idx="4912">
                  <c:v>40797</c:v>
                </c:pt>
                <c:pt idx="4913">
                  <c:v>40798</c:v>
                </c:pt>
                <c:pt idx="4914">
                  <c:v>40799</c:v>
                </c:pt>
                <c:pt idx="4915">
                  <c:v>40800</c:v>
                </c:pt>
                <c:pt idx="4916">
                  <c:v>40801</c:v>
                </c:pt>
                <c:pt idx="4917">
                  <c:v>40802</c:v>
                </c:pt>
                <c:pt idx="4918">
                  <c:v>40803</c:v>
                </c:pt>
                <c:pt idx="4919">
                  <c:v>40804</c:v>
                </c:pt>
                <c:pt idx="4920">
                  <c:v>40805</c:v>
                </c:pt>
                <c:pt idx="4921">
                  <c:v>40806</c:v>
                </c:pt>
                <c:pt idx="4922">
                  <c:v>40807</c:v>
                </c:pt>
                <c:pt idx="4923">
                  <c:v>40808</c:v>
                </c:pt>
                <c:pt idx="4924">
                  <c:v>40809</c:v>
                </c:pt>
                <c:pt idx="4925">
                  <c:v>40810</c:v>
                </c:pt>
                <c:pt idx="4926">
                  <c:v>40811</c:v>
                </c:pt>
                <c:pt idx="4927">
                  <c:v>40812</c:v>
                </c:pt>
                <c:pt idx="4928">
                  <c:v>40813</c:v>
                </c:pt>
                <c:pt idx="4929">
                  <c:v>40814</c:v>
                </c:pt>
                <c:pt idx="4930">
                  <c:v>40815</c:v>
                </c:pt>
                <c:pt idx="4931">
                  <c:v>40816</c:v>
                </c:pt>
                <c:pt idx="4932">
                  <c:v>40817</c:v>
                </c:pt>
                <c:pt idx="4933">
                  <c:v>40818</c:v>
                </c:pt>
                <c:pt idx="4934">
                  <c:v>40819</c:v>
                </c:pt>
                <c:pt idx="4935">
                  <c:v>40820</c:v>
                </c:pt>
                <c:pt idx="4936">
                  <c:v>40821</c:v>
                </c:pt>
                <c:pt idx="4937">
                  <c:v>40822</c:v>
                </c:pt>
                <c:pt idx="4938">
                  <c:v>40823</c:v>
                </c:pt>
                <c:pt idx="4939">
                  <c:v>40824</c:v>
                </c:pt>
                <c:pt idx="4940">
                  <c:v>40825</c:v>
                </c:pt>
                <c:pt idx="4941">
                  <c:v>40826</c:v>
                </c:pt>
                <c:pt idx="4942">
                  <c:v>40827</c:v>
                </c:pt>
                <c:pt idx="4943">
                  <c:v>40828</c:v>
                </c:pt>
                <c:pt idx="4944">
                  <c:v>40829</c:v>
                </c:pt>
                <c:pt idx="4945">
                  <c:v>40830</c:v>
                </c:pt>
                <c:pt idx="4946">
                  <c:v>40831</c:v>
                </c:pt>
                <c:pt idx="4947">
                  <c:v>40832</c:v>
                </c:pt>
                <c:pt idx="4948">
                  <c:v>40833</c:v>
                </c:pt>
                <c:pt idx="4949">
                  <c:v>40834</c:v>
                </c:pt>
                <c:pt idx="4950">
                  <c:v>40835</c:v>
                </c:pt>
                <c:pt idx="4951">
                  <c:v>40836</c:v>
                </c:pt>
                <c:pt idx="4952">
                  <c:v>40837</c:v>
                </c:pt>
                <c:pt idx="4953">
                  <c:v>40838</c:v>
                </c:pt>
                <c:pt idx="4954">
                  <c:v>40839</c:v>
                </c:pt>
                <c:pt idx="4955">
                  <c:v>40840</c:v>
                </c:pt>
                <c:pt idx="4956">
                  <c:v>40841</c:v>
                </c:pt>
                <c:pt idx="4957">
                  <c:v>40842</c:v>
                </c:pt>
                <c:pt idx="4958">
                  <c:v>40843</c:v>
                </c:pt>
                <c:pt idx="4959">
                  <c:v>40844</c:v>
                </c:pt>
                <c:pt idx="4960">
                  <c:v>40845</c:v>
                </c:pt>
                <c:pt idx="4961">
                  <c:v>40846</c:v>
                </c:pt>
                <c:pt idx="4962">
                  <c:v>40847</c:v>
                </c:pt>
                <c:pt idx="4963">
                  <c:v>40848</c:v>
                </c:pt>
                <c:pt idx="4964">
                  <c:v>40849</c:v>
                </c:pt>
                <c:pt idx="4965">
                  <c:v>40850</c:v>
                </c:pt>
                <c:pt idx="4966">
                  <c:v>40851</c:v>
                </c:pt>
                <c:pt idx="4967">
                  <c:v>40852</c:v>
                </c:pt>
                <c:pt idx="4968">
                  <c:v>40853</c:v>
                </c:pt>
                <c:pt idx="4969">
                  <c:v>40854</c:v>
                </c:pt>
                <c:pt idx="4970">
                  <c:v>40855</c:v>
                </c:pt>
                <c:pt idx="4971">
                  <c:v>40856</c:v>
                </c:pt>
                <c:pt idx="4972">
                  <c:v>40857</c:v>
                </c:pt>
                <c:pt idx="4973">
                  <c:v>40858</c:v>
                </c:pt>
                <c:pt idx="4974">
                  <c:v>40859</c:v>
                </c:pt>
                <c:pt idx="4975">
                  <c:v>40860</c:v>
                </c:pt>
                <c:pt idx="4976">
                  <c:v>40861</c:v>
                </c:pt>
                <c:pt idx="4977">
                  <c:v>40862</c:v>
                </c:pt>
                <c:pt idx="4978">
                  <c:v>40863</c:v>
                </c:pt>
                <c:pt idx="4979">
                  <c:v>40864</c:v>
                </c:pt>
                <c:pt idx="4980">
                  <c:v>40865</c:v>
                </c:pt>
                <c:pt idx="4981">
                  <c:v>40866</c:v>
                </c:pt>
                <c:pt idx="4982">
                  <c:v>40867</c:v>
                </c:pt>
                <c:pt idx="4983">
                  <c:v>40868</c:v>
                </c:pt>
                <c:pt idx="4984">
                  <c:v>40869</c:v>
                </c:pt>
                <c:pt idx="4985">
                  <c:v>40870</c:v>
                </c:pt>
                <c:pt idx="4986">
                  <c:v>40871</c:v>
                </c:pt>
                <c:pt idx="4987">
                  <c:v>40872</c:v>
                </c:pt>
                <c:pt idx="4988">
                  <c:v>40873</c:v>
                </c:pt>
                <c:pt idx="4989">
                  <c:v>40874</c:v>
                </c:pt>
                <c:pt idx="4990">
                  <c:v>40875</c:v>
                </c:pt>
                <c:pt idx="4991">
                  <c:v>40876</c:v>
                </c:pt>
                <c:pt idx="4992">
                  <c:v>40877</c:v>
                </c:pt>
                <c:pt idx="4993">
                  <c:v>40878</c:v>
                </c:pt>
                <c:pt idx="4994">
                  <c:v>40879</c:v>
                </c:pt>
                <c:pt idx="4995">
                  <c:v>40880</c:v>
                </c:pt>
                <c:pt idx="4996">
                  <c:v>40881</c:v>
                </c:pt>
                <c:pt idx="4997">
                  <c:v>40882</c:v>
                </c:pt>
                <c:pt idx="4998">
                  <c:v>40883</c:v>
                </c:pt>
                <c:pt idx="4999">
                  <c:v>40884</c:v>
                </c:pt>
                <c:pt idx="5000">
                  <c:v>40885</c:v>
                </c:pt>
                <c:pt idx="5001">
                  <c:v>40886</c:v>
                </c:pt>
                <c:pt idx="5002">
                  <c:v>40887</c:v>
                </c:pt>
                <c:pt idx="5003">
                  <c:v>40888</c:v>
                </c:pt>
                <c:pt idx="5004">
                  <c:v>40889</c:v>
                </c:pt>
                <c:pt idx="5005">
                  <c:v>40890</c:v>
                </c:pt>
                <c:pt idx="5006">
                  <c:v>40891</c:v>
                </c:pt>
                <c:pt idx="5007">
                  <c:v>40892</c:v>
                </c:pt>
                <c:pt idx="5008">
                  <c:v>40893</c:v>
                </c:pt>
                <c:pt idx="5009">
                  <c:v>40894</c:v>
                </c:pt>
                <c:pt idx="5010">
                  <c:v>40895</c:v>
                </c:pt>
                <c:pt idx="5011">
                  <c:v>40896</c:v>
                </c:pt>
                <c:pt idx="5012">
                  <c:v>40897</c:v>
                </c:pt>
                <c:pt idx="5013">
                  <c:v>40898</c:v>
                </c:pt>
                <c:pt idx="5014">
                  <c:v>40899</c:v>
                </c:pt>
                <c:pt idx="5015">
                  <c:v>40900</c:v>
                </c:pt>
                <c:pt idx="5016">
                  <c:v>40901</c:v>
                </c:pt>
                <c:pt idx="5017">
                  <c:v>40902</c:v>
                </c:pt>
                <c:pt idx="5018">
                  <c:v>40903</c:v>
                </c:pt>
                <c:pt idx="5019">
                  <c:v>40904</c:v>
                </c:pt>
                <c:pt idx="5020">
                  <c:v>40905</c:v>
                </c:pt>
                <c:pt idx="5021">
                  <c:v>40906</c:v>
                </c:pt>
                <c:pt idx="5022">
                  <c:v>40907</c:v>
                </c:pt>
                <c:pt idx="5023">
                  <c:v>40908</c:v>
                </c:pt>
                <c:pt idx="5024">
                  <c:v>40909</c:v>
                </c:pt>
                <c:pt idx="5025">
                  <c:v>40910</c:v>
                </c:pt>
                <c:pt idx="5026">
                  <c:v>40911</c:v>
                </c:pt>
                <c:pt idx="5027">
                  <c:v>40912</c:v>
                </c:pt>
                <c:pt idx="5028">
                  <c:v>40913</c:v>
                </c:pt>
                <c:pt idx="5029">
                  <c:v>40914</c:v>
                </c:pt>
                <c:pt idx="5030">
                  <c:v>40915</c:v>
                </c:pt>
                <c:pt idx="5031">
                  <c:v>40916</c:v>
                </c:pt>
                <c:pt idx="5032">
                  <c:v>40917</c:v>
                </c:pt>
                <c:pt idx="5033">
                  <c:v>40918</c:v>
                </c:pt>
                <c:pt idx="5034">
                  <c:v>40919</c:v>
                </c:pt>
                <c:pt idx="5035">
                  <c:v>40920</c:v>
                </c:pt>
                <c:pt idx="5036">
                  <c:v>40921</c:v>
                </c:pt>
                <c:pt idx="5037">
                  <c:v>40922</c:v>
                </c:pt>
                <c:pt idx="5038">
                  <c:v>40923</c:v>
                </c:pt>
                <c:pt idx="5039">
                  <c:v>40924</c:v>
                </c:pt>
                <c:pt idx="5040">
                  <c:v>40925</c:v>
                </c:pt>
                <c:pt idx="5041">
                  <c:v>40926</c:v>
                </c:pt>
                <c:pt idx="5042">
                  <c:v>40927</c:v>
                </c:pt>
                <c:pt idx="5043">
                  <c:v>40928</c:v>
                </c:pt>
                <c:pt idx="5044">
                  <c:v>40929</c:v>
                </c:pt>
                <c:pt idx="5045">
                  <c:v>40930</c:v>
                </c:pt>
                <c:pt idx="5046">
                  <c:v>40931</c:v>
                </c:pt>
                <c:pt idx="5047">
                  <c:v>40932</c:v>
                </c:pt>
                <c:pt idx="5048">
                  <c:v>40933</c:v>
                </c:pt>
                <c:pt idx="5049">
                  <c:v>40934</c:v>
                </c:pt>
                <c:pt idx="5050">
                  <c:v>40935</c:v>
                </c:pt>
                <c:pt idx="5051">
                  <c:v>40936</c:v>
                </c:pt>
                <c:pt idx="5052">
                  <c:v>40937</c:v>
                </c:pt>
                <c:pt idx="5053">
                  <c:v>40938</c:v>
                </c:pt>
                <c:pt idx="5054">
                  <c:v>40939</c:v>
                </c:pt>
                <c:pt idx="5055">
                  <c:v>40940</c:v>
                </c:pt>
                <c:pt idx="5056">
                  <c:v>40941</c:v>
                </c:pt>
                <c:pt idx="5057">
                  <c:v>40942</c:v>
                </c:pt>
                <c:pt idx="5058">
                  <c:v>40943</c:v>
                </c:pt>
                <c:pt idx="5059">
                  <c:v>40944</c:v>
                </c:pt>
                <c:pt idx="5060">
                  <c:v>40945</c:v>
                </c:pt>
                <c:pt idx="5061">
                  <c:v>40946</c:v>
                </c:pt>
                <c:pt idx="5062">
                  <c:v>40947</c:v>
                </c:pt>
                <c:pt idx="5063">
                  <c:v>40948</c:v>
                </c:pt>
                <c:pt idx="5064">
                  <c:v>40949</c:v>
                </c:pt>
                <c:pt idx="5065">
                  <c:v>40950</c:v>
                </c:pt>
                <c:pt idx="5066">
                  <c:v>40951</c:v>
                </c:pt>
                <c:pt idx="5067">
                  <c:v>40952</c:v>
                </c:pt>
                <c:pt idx="5068">
                  <c:v>40953</c:v>
                </c:pt>
                <c:pt idx="5069">
                  <c:v>40954</c:v>
                </c:pt>
                <c:pt idx="5070">
                  <c:v>40955</c:v>
                </c:pt>
                <c:pt idx="5071">
                  <c:v>40956</c:v>
                </c:pt>
                <c:pt idx="5072">
                  <c:v>40957</c:v>
                </c:pt>
                <c:pt idx="5073">
                  <c:v>40958</c:v>
                </c:pt>
                <c:pt idx="5074">
                  <c:v>40959</c:v>
                </c:pt>
                <c:pt idx="5075">
                  <c:v>40960</c:v>
                </c:pt>
                <c:pt idx="5076">
                  <c:v>40961</c:v>
                </c:pt>
                <c:pt idx="5077">
                  <c:v>40962</c:v>
                </c:pt>
                <c:pt idx="5078">
                  <c:v>40963</c:v>
                </c:pt>
                <c:pt idx="5079">
                  <c:v>40964</c:v>
                </c:pt>
                <c:pt idx="5080">
                  <c:v>40965</c:v>
                </c:pt>
                <c:pt idx="5081">
                  <c:v>40966</c:v>
                </c:pt>
                <c:pt idx="5082">
                  <c:v>40967</c:v>
                </c:pt>
                <c:pt idx="5083">
                  <c:v>40968</c:v>
                </c:pt>
                <c:pt idx="5084">
                  <c:v>40969</c:v>
                </c:pt>
                <c:pt idx="5085">
                  <c:v>40970</c:v>
                </c:pt>
                <c:pt idx="5086">
                  <c:v>40971</c:v>
                </c:pt>
                <c:pt idx="5087">
                  <c:v>40972</c:v>
                </c:pt>
                <c:pt idx="5088">
                  <c:v>40973</c:v>
                </c:pt>
                <c:pt idx="5089">
                  <c:v>40974</c:v>
                </c:pt>
                <c:pt idx="5090">
                  <c:v>40975</c:v>
                </c:pt>
                <c:pt idx="5091">
                  <c:v>40976</c:v>
                </c:pt>
                <c:pt idx="5092">
                  <c:v>40977</c:v>
                </c:pt>
                <c:pt idx="5093">
                  <c:v>40978</c:v>
                </c:pt>
                <c:pt idx="5094">
                  <c:v>40979</c:v>
                </c:pt>
                <c:pt idx="5095">
                  <c:v>40980</c:v>
                </c:pt>
                <c:pt idx="5096">
                  <c:v>40981</c:v>
                </c:pt>
                <c:pt idx="5097">
                  <c:v>40982</c:v>
                </c:pt>
                <c:pt idx="5098">
                  <c:v>40983</c:v>
                </c:pt>
                <c:pt idx="5099">
                  <c:v>40984</c:v>
                </c:pt>
                <c:pt idx="5100">
                  <c:v>40985</c:v>
                </c:pt>
                <c:pt idx="5101">
                  <c:v>40986</c:v>
                </c:pt>
                <c:pt idx="5102">
                  <c:v>40987</c:v>
                </c:pt>
                <c:pt idx="5103">
                  <c:v>40988</c:v>
                </c:pt>
                <c:pt idx="5104">
                  <c:v>40989</c:v>
                </c:pt>
                <c:pt idx="5105">
                  <c:v>40990</c:v>
                </c:pt>
                <c:pt idx="5106">
                  <c:v>40991</c:v>
                </c:pt>
                <c:pt idx="5107">
                  <c:v>40992</c:v>
                </c:pt>
                <c:pt idx="5108">
                  <c:v>40993</c:v>
                </c:pt>
                <c:pt idx="5109">
                  <c:v>40994</c:v>
                </c:pt>
                <c:pt idx="5110">
                  <c:v>40995</c:v>
                </c:pt>
                <c:pt idx="5111">
                  <c:v>40996</c:v>
                </c:pt>
                <c:pt idx="5112">
                  <c:v>40997</c:v>
                </c:pt>
                <c:pt idx="5113">
                  <c:v>40998</c:v>
                </c:pt>
                <c:pt idx="5114">
                  <c:v>40999</c:v>
                </c:pt>
                <c:pt idx="5115">
                  <c:v>41000</c:v>
                </c:pt>
                <c:pt idx="5116">
                  <c:v>41001</c:v>
                </c:pt>
                <c:pt idx="5117">
                  <c:v>41002</c:v>
                </c:pt>
                <c:pt idx="5118">
                  <c:v>41003</c:v>
                </c:pt>
                <c:pt idx="5119">
                  <c:v>41004</c:v>
                </c:pt>
                <c:pt idx="5120">
                  <c:v>41005</c:v>
                </c:pt>
                <c:pt idx="5121">
                  <c:v>41006</c:v>
                </c:pt>
                <c:pt idx="5122">
                  <c:v>41007</c:v>
                </c:pt>
                <c:pt idx="5123">
                  <c:v>41008</c:v>
                </c:pt>
                <c:pt idx="5124">
                  <c:v>41009</c:v>
                </c:pt>
                <c:pt idx="5125">
                  <c:v>41010</c:v>
                </c:pt>
                <c:pt idx="5126">
                  <c:v>41011</c:v>
                </c:pt>
                <c:pt idx="5127">
                  <c:v>41012</c:v>
                </c:pt>
                <c:pt idx="5128">
                  <c:v>41013</c:v>
                </c:pt>
                <c:pt idx="5129">
                  <c:v>41014</c:v>
                </c:pt>
                <c:pt idx="5130">
                  <c:v>41015</c:v>
                </c:pt>
                <c:pt idx="5131">
                  <c:v>41016</c:v>
                </c:pt>
                <c:pt idx="5132">
                  <c:v>41017</c:v>
                </c:pt>
                <c:pt idx="5133">
                  <c:v>41018</c:v>
                </c:pt>
                <c:pt idx="5134">
                  <c:v>41019</c:v>
                </c:pt>
                <c:pt idx="5135">
                  <c:v>41020</c:v>
                </c:pt>
                <c:pt idx="5136">
                  <c:v>41021</c:v>
                </c:pt>
                <c:pt idx="5137">
                  <c:v>41022</c:v>
                </c:pt>
                <c:pt idx="5138">
                  <c:v>41023</c:v>
                </c:pt>
                <c:pt idx="5139">
                  <c:v>41024</c:v>
                </c:pt>
                <c:pt idx="5140">
                  <c:v>41025</c:v>
                </c:pt>
                <c:pt idx="5141">
                  <c:v>41026</c:v>
                </c:pt>
                <c:pt idx="5142">
                  <c:v>41027</c:v>
                </c:pt>
                <c:pt idx="5143">
                  <c:v>41028</c:v>
                </c:pt>
                <c:pt idx="5144">
                  <c:v>41029</c:v>
                </c:pt>
                <c:pt idx="5145">
                  <c:v>41030</c:v>
                </c:pt>
                <c:pt idx="5146">
                  <c:v>41031</c:v>
                </c:pt>
                <c:pt idx="5147">
                  <c:v>41032</c:v>
                </c:pt>
                <c:pt idx="5148">
                  <c:v>41033</c:v>
                </c:pt>
                <c:pt idx="5149">
                  <c:v>41034</c:v>
                </c:pt>
                <c:pt idx="5150">
                  <c:v>41035</c:v>
                </c:pt>
                <c:pt idx="5151">
                  <c:v>41036</c:v>
                </c:pt>
                <c:pt idx="5152">
                  <c:v>41037</c:v>
                </c:pt>
                <c:pt idx="5153">
                  <c:v>41038</c:v>
                </c:pt>
                <c:pt idx="5154">
                  <c:v>41039</c:v>
                </c:pt>
                <c:pt idx="5155">
                  <c:v>41040</c:v>
                </c:pt>
                <c:pt idx="5156">
                  <c:v>41041</c:v>
                </c:pt>
                <c:pt idx="5157">
                  <c:v>41042</c:v>
                </c:pt>
                <c:pt idx="5158">
                  <c:v>41043</c:v>
                </c:pt>
                <c:pt idx="5159">
                  <c:v>41044</c:v>
                </c:pt>
                <c:pt idx="5160">
                  <c:v>41045</c:v>
                </c:pt>
                <c:pt idx="5161">
                  <c:v>41046</c:v>
                </c:pt>
                <c:pt idx="5162">
                  <c:v>41047</c:v>
                </c:pt>
                <c:pt idx="5163">
                  <c:v>41048</c:v>
                </c:pt>
                <c:pt idx="5164">
                  <c:v>41049</c:v>
                </c:pt>
                <c:pt idx="5165">
                  <c:v>41050</c:v>
                </c:pt>
                <c:pt idx="5166">
                  <c:v>41051</c:v>
                </c:pt>
                <c:pt idx="5167">
                  <c:v>41052</c:v>
                </c:pt>
                <c:pt idx="5168">
                  <c:v>41053</c:v>
                </c:pt>
                <c:pt idx="5169">
                  <c:v>41054</c:v>
                </c:pt>
                <c:pt idx="5170">
                  <c:v>41055</c:v>
                </c:pt>
                <c:pt idx="5171">
                  <c:v>41056</c:v>
                </c:pt>
                <c:pt idx="5172">
                  <c:v>41057</c:v>
                </c:pt>
                <c:pt idx="5173">
                  <c:v>41058</c:v>
                </c:pt>
                <c:pt idx="5174">
                  <c:v>41059</c:v>
                </c:pt>
                <c:pt idx="5175">
                  <c:v>41060</c:v>
                </c:pt>
                <c:pt idx="5176">
                  <c:v>41061</c:v>
                </c:pt>
                <c:pt idx="5177">
                  <c:v>41062</c:v>
                </c:pt>
                <c:pt idx="5178">
                  <c:v>41063</c:v>
                </c:pt>
                <c:pt idx="5179">
                  <c:v>41064</c:v>
                </c:pt>
                <c:pt idx="5180">
                  <c:v>41065</c:v>
                </c:pt>
                <c:pt idx="5181">
                  <c:v>41066</c:v>
                </c:pt>
                <c:pt idx="5182">
                  <c:v>41067</c:v>
                </c:pt>
                <c:pt idx="5183">
                  <c:v>41068</c:v>
                </c:pt>
                <c:pt idx="5184">
                  <c:v>41069</c:v>
                </c:pt>
                <c:pt idx="5185">
                  <c:v>41070</c:v>
                </c:pt>
                <c:pt idx="5186">
                  <c:v>41071</c:v>
                </c:pt>
                <c:pt idx="5187">
                  <c:v>41072</c:v>
                </c:pt>
                <c:pt idx="5188">
                  <c:v>41073</c:v>
                </c:pt>
                <c:pt idx="5189">
                  <c:v>41074</c:v>
                </c:pt>
                <c:pt idx="5190">
                  <c:v>41075</c:v>
                </c:pt>
                <c:pt idx="5191">
                  <c:v>41076</c:v>
                </c:pt>
                <c:pt idx="5192">
                  <c:v>41077</c:v>
                </c:pt>
                <c:pt idx="5193">
                  <c:v>41078</c:v>
                </c:pt>
                <c:pt idx="5194">
                  <c:v>41079</c:v>
                </c:pt>
                <c:pt idx="5195">
                  <c:v>41080</c:v>
                </c:pt>
                <c:pt idx="5196">
                  <c:v>41081</c:v>
                </c:pt>
                <c:pt idx="5197">
                  <c:v>41082</c:v>
                </c:pt>
                <c:pt idx="5198">
                  <c:v>41083</c:v>
                </c:pt>
                <c:pt idx="5199">
                  <c:v>41084</c:v>
                </c:pt>
                <c:pt idx="5200">
                  <c:v>41085</c:v>
                </c:pt>
                <c:pt idx="5201">
                  <c:v>41086</c:v>
                </c:pt>
                <c:pt idx="5202">
                  <c:v>41087</c:v>
                </c:pt>
                <c:pt idx="5203">
                  <c:v>41088</c:v>
                </c:pt>
                <c:pt idx="5204">
                  <c:v>41089</c:v>
                </c:pt>
                <c:pt idx="5205">
                  <c:v>41090</c:v>
                </c:pt>
                <c:pt idx="5206">
                  <c:v>41091</c:v>
                </c:pt>
                <c:pt idx="5207">
                  <c:v>41092</c:v>
                </c:pt>
                <c:pt idx="5208">
                  <c:v>41093</c:v>
                </c:pt>
                <c:pt idx="5209">
                  <c:v>41094</c:v>
                </c:pt>
                <c:pt idx="5210">
                  <c:v>41095</c:v>
                </c:pt>
                <c:pt idx="5211">
                  <c:v>41096</c:v>
                </c:pt>
                <c:pt idx="5212">
                  <c:v>41097</c:v>
                </c:pt>
                <c:pt idx="5213">
                  <c:v>41098</c:v>
                </c:pt>
                <c:pt idx="5214">
                  <c:v>41099</c:v>
                </c:pt>
                <c:pt idx="5215">
                  <c:v>41100</c:v>
                </c:pt>
                <c:pt idx="5216">
                  <c:v>41101</c:v>
                </c:pt>
                <c:pt idx="5217">
                  <c:v>41102</c:v>
                </c:pt>
                <c:pt idx="5218">
                  <c:v>41103</c:v>
                </c:pt>
                <c:pt idx="5219">
                  <c:v>41104</c:v>
                </c:pt>
                <c:pt idx="5220">
                  <c:v>41105</c:v>
                </c:pt>
                <c:pt idx="5221">
                  <c:v>41106</c:v>
                </c:pt>
                <c:pt idx="5222">
                  <c:v>41107</c:v>
                </c:pt>
                <c:pt idx="5223">
                  <c:v>41108</c:v>
                </c:pt>
                <c:pt idx="5224">
                  <c:v>41109</c:v>
                </c:pt>
                <c:pt idx="5225">
                  <c:v>41110</c:v>
                </c:pt>
                <c:pt idx="5226">
                  <c:v>41111</c:v>
                </c:pt>
                <c:pt idx="5227">
                  <c:v>41112</c:v>
                </c:pt>
                <c:pt idx="5228">
                  <c:v>41113</c:v>
                </c:pt>
                <c:pt idx="5229">
                  <c:v>41114</c:v>
                </c:pt>
                <c:pt idx="5230">
                  <c:v>41115</c:v>
                </c:pt>
                <c:pt idx="5231">
                  <c:v>41116</c:v>
                </c:pt>
                <c:pt idx="5232">
                  <c:v>41117</c:v>
                </c:pt>
                <c:pt idx="5233">
                  <c:v>41118</c:v>
                </c:pt>
                <c:pt idx="5234">
                  <c:v>41119</c:v>
                </c:pt>
                <c:pt idx="5235">
                  <c:v>41120</c:v>
                </c:pt>
                <c:pt idx="5236">
                  <c:v>41121</c:v>
                </c:pt>
                <c:pt idx="5237">
                  <c:v>41122</c:v>
                </c:pt>
                <c:pt idx="5238">
                  <c:v>41123</c:v>
                </c:pt>
                <c:pt idx="5239">
                  <c:v>41124</c:v>
                </c:pt>
                <c:pt idx="5240">
                  <c:v>41125</c:v>
                </c:pt>
                <c:pt idx="5241">
                  <c:v>41126</c:v>
                </c:pt>
                <c:pt idx="5242">
                  <c:v>41127</c:v>
                </c:pt>
                <c:pt idx="5243">
                  <c:v>41128</c:v>
                </c:pt>
                <c:pt idx="5244">
                  <c:v>41129</c:v>
                </c:pt>
                <c:pt idx="5245">
                  <c:v>41130</c:v>
                </c:pt>
                <c:pt idx="5246">
                  <c:v>41131</c:v>
                </c:pt>
                <c:pt idx="5247">
                  <c:v>41132</c:v>
                </c:pt>
                <c:pt idx="5248">
                  <c:v>41133</c:v>
                </c:pt>
                <c:pt idx="5249">
                  <c:v>41134</c:v>
                </c:pt>
                <c:pt idx="5250">
                  <c:v>41135</c:v>
                </c:pt>
                <c:pt idx="5251">
                  <c:v>41137</c:v>
                </c:pt>
                <c:pt idx="5252">
                  <c:v>41138</c:v>
                </c:pt>
                <c:pt idx="5253">
                  <c:v>41139</c:v>
                </c:pt>
                <c:pt idx="5254">
                  <c:v>41140</c:v>
                </c:pt>
                <c:pt idx="5255">
                  <c:v>41141</c:v>
                </c:pt>
                <c:pt idx="5256">
                  <c:v>41142</c:v>
                </c:pt>
                <c:pt idx="5257">
                  <c:v>41143</c:v>
                </c:pt>
                <c:pt idx="5258">
                  <c:v>41144</c:v>
                </c:pt>
                <c:pt idx="5259">
                  <c:v>41145</c:v>
                </c:pt>
                <c:pt idx="5260">
                  <c:v>41146</c:v>
                </c:pt>
                <c:pt idx="5261">
                  <c:v>41147</c:v>
                </c:pt>
                <c:pt idx="5262">
                  <c:v>41148</c:v>
                </c:pt>
                <c:pt idx="5263">
                  <c:v>41149</c:v>
                </c:pt>
                <c:pt idx="5264">
                  <c:v>41150</c:v>
                </c:pt>
                <c:pt idx="5265">
                  <c:v>41151</c:v>
                </c:pt>
                <c:pt idx="5266">
                  <c:v>41152</c:v>
                </c:pt>
                <c:pt idx="5267">
                  <c:v>41153</c:v>
                </c:pt>
                <c:pt idx="5268">
                  <c:v>41154</c:v>
                </c:pt>
                <c:pt idx="5269">
                  <c:v>41155</c:v>
                </c:pt>
                <c:pt idx="5270">
                  <c:v>41156</c:v>
                </c:pt>
                <c:pt idx="5271">
                  <c:v>41157</c:v>
                </c:pt>
                <c:pt idx="5272">
                  <c:v>41158</c:v>
                </c:pt>
                <c:pt idx="5273">
                  <c:v>41159</c:v>
                </c:pt>
                <c:pt idx="5274">
                  <c:v>41160</c:v>
                </c:pt>
                <c:pt idx="5275">
                  <c:v>41161</c:v>
                </c:pt>
                <c:pt idx="5276">
                  <c:v>41162</c:v>
                </c:pt>
                <c:pt idx="5277">
                  <c:v>41163</c:v>
                </c:pt>
                <c:pt idx="5278">
                  <c:v>41164</c:v>
                </c:pt>
                <c:pt idx="5279">
                  <c:v>41165</c:v>
                </c:pt>
                <c:pt idx="5280">
                  <c:v>41166</c:v>
                </c:pt>
                <c:pt idx="5281">
                  <c:v>41167</c:v>
                </c:pt>
                <c:pt idx="5282">
                  <c:v>41168</c:v>
                </c:pt>
                <c:pt idx="5283">
                  <c:v>41169</c:v>
                </c:pt>
                <c:pt idx="5284">
                  <c:v>41170</c:v>
                </c:pt>
                <c:pt idx="5285">
                  <c:v>41171</c:v>
                </c:pt>
                <c:pt idx="5286">
                  <c:v>41172</c:v>
                </c:pt>
                <c:pt idx="5287">
                  <c:v>41173</c:v>
                </c:pt>
                <c:pt idx="5288">
                  <c:v>41174</c:v>
                </c:pt>
                <c:pt idx="5289">
                  <c:v>41175</c:v>
                </c:pt>
                <c:pt idx="5290">
                  <c:v>41176</c:v>
                </c:pt>
                <c:pt idx="5291">
                  <c:v>41177</c:v>
                </c:pt>
                <c:pt idx="5292">
                  <c:v>41178</c:v>
                </c:pt>
                <c:pt idx="5293">
                  <c:v>41179</c:v>
                </c:pt>
                <c:pt idx="5294">
                  <c:v>41180</c:v>
                </c:pt>
                <c:pt idx="5295">
                  <c:v>41181</c:v>
                </c:pt>
                <c:pt idx="5296">
                  <c:v>41182</c:v>
                </c:pt>
                <c:pt idx="5297">
                  <c:v>41183</c:v>
                </c:pt>
                <c:pt idx="5298">
                  <c:v>41184</c:v>
                </c:pt>
                <c:pt idx="5299">
                  <c:v>41185</c:v>
                </c:pt>
                <c:pt idx="5300">
                  <c:v>41186</c:v>
                </c:pt>
                <c:pt idx="5301">
                  <c:v>41187</c:v>
                </c:pt>
                <c:pt idx="5302">
                  <c:v>41188</c:v>
                </c:pt>
                <c:pt idx="5303">
                  <c:v>41189</c:v>
                </c:pt>
                <c:pt idx="5304">
                  <c:v>41190</c:v>
                </c:pt>
                <c:pt idx="5305">
                  <c:v>41191</c:v>
                </c:pt>
                <c:pt idx="5306">
                  <c:v>41192</c:v>
                </c:pt>
                <c:pt idx="5307">
                  <c:v>41193</c:v>
                </c:pt>
                <c:pt idx="5308">
                  <c:v>41194</c:v>
                </c:pt>
                <c:pt idx="5309">
                  <c:v>41195</c:v>
                </c:pt>
                <c:pt idx="5310">
                  <c:v>41196</c:v>
                </c:pt>
                <c:pt idx="5311">
                  <c:v>41197</c:v>
                </c:pt>
                <c:pt idx="5312">
                  <c:v>41198</c:v>
                </c:pt>
                <c:pt idx="5313">
                  <c:v>41199</c:v>
                </c:pt>
                <c:pt idx="5314">
                  <c:v>41200</c:v>
                </c:pt>
                <c:pt idx="5315">
                  <c:v>41201</c:v>
                </c:pt>
                <c:pt idx="5316">
                  <c:v>41202</c:v>
                </c:pt>
                <c:pt idx="5317">
                  <c:v>41203</c:v>
                </c:pt>
                <c:pt idx="5318">
                  <c:v>41204</c:v>
                </c:pt>
                <c:pt idx="5319">
                  <c:v>41205</c:v>
                </c:pt>
                <c:pt idx="5320">
                  <c:v>41206</c:v>
                </c:pt>
                <c:pt idx="5321">
                  <c:v>41207</c:v>
                </c:pt>
                <c:pt idx="5322">
                  <c:v>41208</c:v>
                </c:pt>
                <c:pt idx="5323">
                  <c:v>41209</c:v>
                </c:pt>
                <c:pt idx="5324">
                  <c:v>41210</c:v>
                </c:pt>
                <c:pt idx="5325">
                  <c:v>41211</c:v>
                </c:pt>
                <c:pt idx="5326">
                  <c:v>41212</c:v>
                </c:pt>
                <c:pt idx="5327">
                  <c:v>41213</c:v>
                </c:pt>
                <c:pt idx="5328">
                  <c:v>41214</c:v>
                </c:pt>
                <c:pt idx="5329">
                  <c:v>41215</c:v>
                </c:pt>
                <c:pt idx="5330">
                  <c:v>41216</c:v>
                </c:pt>
                <c:pt idx="5331">
                  <c:v>41217</c:v>
                </c:pt>
                <c:pt idx="5332">
                  <c:v>41218</c:v>
                </c:pt>
                <c:pt idx="5333">
                  <c:v>41219</c:v>
                </c:pt>
                <c:pt idx="5334">
                  <c:v>41220</c:v>
                </c:pt>
                <c:pt idx="5335">
                  <c:v>41221</c:v>
                </c:pt>
                <c:pt idx="5336">
                  <c:v>41222</c:v>
                </c:pt>
                <c:pt idx="5337">
                  <c:v>41223</c:v>
                </c:pt>
                <c:pt idx="5338">
                  <c:v>41224</c:v>
                </c:pt>
                <c:pt idx="5339">
                  <c:v>41225</c:v>
                </c:pt>
                <c:pt idx="5340">
                  <c:v>41226</c:v>
                </c:pt>
                <c:pt idx="5341">
                  <c:v>41227</c:v>
                </c:pt>
                <c:pt idx="5342">
                  <c:v>41228</c:v>
                </c:pt>
                <c:pt idx="5343">
                  <c:v>41229</c:v>
                </c:pt>
                <c:pt idx="5344">
                  <c:v>41230</c:v>
                </c:pt>
                <c:pt idx="5345">
                  <c:v>41231</c:v>
                </c:pt>
                <c:pt idx="5346">
                  <c:v>41232</c:v>
                </c:pt>
                <c:pt idx="5347">
                  <c:v>41233</c:v>
                </c:pt>
                <c:pt idx="5348">
                  <c:v>41234</c:v>
                </c:pt>
                <c:pt idx="5349">
                  <c:v>41235</c:v>
                </c:pt>
                <c:pt idx="5350">
                  <c:v>41236</c:v>
                </c:pt>
                <c:pt idx="5351">
                  <c:v>41237</c:v>
                </c:pt>
                <c:pt idx="5352">
                  <c:v>41238</c:v>
                </c:pt>
                <c:pt idx="5353">
                  <c:v>41239</c:v>
                </c:pt>
                <c:pt idx="5354">
                  <c:v>41240</c:v>
                </c:pt>
                <c:pt idx="5355">
                  <c:v>41241</c:v>
                </c:pt>
                <c:pt idx="5356">
                  <c:v>41242</c:v>
                </c:pt>
                <c:pt idx="5357">
                  <c:v>41243</c:v>
                </c:pt>
                <c:pt idx="5358">
                  <c:v>41244</c:v>
                </c:pt>
                <c:pt idx="5359">
                  <c:v>41245</c:v>
                </c:pt>
                <c:pt idx="5360">
                  <c:v>41246</c:v>
                </c:pt>
                <c:pt idx="5361">
                  <c:v>41247</c:v>
                </c:pt>
                <c:pt idx="5362">
                  <c:v>41248</c:v>
                </c:pt>
                <c:pt idx="5363">
                  <c:v>41249</c:v>
                </c:pt>
                <c:pt idx="5364">
                  <c:v>41250</c:v>
                </c:pt>
                <c:pt idx="5365">
                  <c:v>41251</c:v>
                </c:pt>
                <c:pt idx="5366">
                  <c:v>41252</c:v>
                </c:pt>
                <c:pt idx="5367">
                  <c:v>41253</c:v>
                </c:pt>
                <c:pt idx="5368">
                  <c:v>41254</c:v>
                </c:pt>
                <c:pt idx="5369">
                  <c:v>41255</c:v>
                </c:pt>
                <c:pt idx="5370">
                  <c:v>41256</c:v>
                </c:pt>
                <c:pt idx="5371">
                  <c:v>41257</c:v>
                </c:pt>
                <c:pt idx="5372">
                  <c:v>41258</c:v>
                </c:pt>
                <c:pt idx="5373">
                  <c:v>41259</c:v>
                </c:pt>
                <c:pt idx="5374">
                  <c:v>41260</c:v>
                </c:pt>
                <c:pt idx="5375">
                  <c:v>41261</c:v>
                </c:pt>
                <c:pt idx="5376">
                  <c:v>41262</c:v>
                </c:pt>
                <c:pt idx="5377">
                  <c:v>41263</c:v>
                </c:pt>
                <c:pt idx="5378">
                  <c:v>41264</c:v>
                </c:pt>
                <c:pt idx="5379">
                  <c:v>41265</c:v>
                </c:pt>
                <c:pt idx="5380">
                  <c:v>41266</c:v>
                </c:pt>
                <c:pt idx="5381">
                  <c:v>41267</c:v>
                </c:pt>
                <c:pt idx="5382">
                  <c:v>41268</c:v>
                </c:pt>
                <c:pt idx="5383">
                  <c:v>41269</c:v>
                </c:pt>
                <c:pt idx="5384">
                  <c:v>41270</c:v>
                </c:pt>
                <c:pt idx="5385">
                  <c:v>41271</c:v>
                </c:pt>
                <c:pt idx="5386">
                  <c:v>41272</c:v>
                </c:pt>
                <c:pt idx="5387">
                  <c:v>41273</c:v>
                </c:pt>
                <c:pt idx="5388">
                  <c:v>41274</c:v>
                </c:pt>
                <c:pt idx="5389">
                  <c:v>41275</c:v>
                </c:pt>
                <c:pt idx="5390">
                  <c:v>41276</c:v>
                </c:pt>
                <c:pt idx="5391">
                  <c:v>41277</c:v>
                </c:pt>
                <c:pt idx="5392">
                  <c:v>41278</c:v>
                </c:pt>
                <c:pt idx="5393">
                  <c:v>41279</c:v>
                </c:pt>
                <c:pt idx="5394">
                  <c:v>41280</c:v>
                </c:pt>
                <c:pt idx="5395">
                  <c:v>41281</c:v>
                </c:pt>
                <c:pt idx="5396">
                  <c:v>41282</c:v>
                </c:pt>
                <c:pt idx="5397">
                  <c:v>41283</c:v>
                </c:pt>
                <c:pt idx="5398">
                  <c:v>41284</c:v>
                </c:pt>
                <c:pt idx="5399">
                  <c:v>41285</c:v>
                </c:pt>
                <c:pt idx="5400">
                  <c:v>41286</c:v>
                </c:pt>
                <c:pt idx="5401">
                  <c:v>41287</c:v>
                </c:pt>
                <c:pt idx="5402">
                  <c:v>41288</c:v>
                </c:pt>
                <c:pt idx="5403">
                  <c:v>41289</c:v>
                </c:pt>
                <c:pt idx="5404">
                  <c:v>41290</c:v>
                </c:pt>
                <c:pt idx="5405">
                  <c:v>41291</c:v>
                </c:pt>
                <c:pt idx="5406">
                  <c:v>41292</c:v>
                </c:pt>
                <c:pt idx="5407">
                  <c:v>41293</c:v>
                </c:pt>
                <c:pt idx="5408">
                  <c:v>41294</c:v>
                </c:pt>
                <c:pt idx="5409">
                  <c:v>41295</c:v>
                </c:pt>
                <c:pt idx="5410">
                  <c:v>41296</c:v>
                </c:pt>
                <c:pt idx="5411">
                  <c:v>41297</c:v>
                </c:pt>
                <c:pt idx="5412">
                  <c:v>41298</c:v>
                </c:pt>
                <c:pt idx="5413">
                  <c:v>41299</c:v>
                </c:pt>
                <c:pt idx="5414">
                  <c:v>41300</c:v>
                </c:pt>
                <c:pt idx="5415">
                  <c:v>41301</c:v>
                </c:pt>
                <c:pt idx="5416">
                  <c:v>41302</c:v>
                </c:pt>
                <c:pt idx="5417">
                  <c:v>41303</c:v>
                </c:pt>
                <c:pt idx="5418">
                  <c:v>41304</c:v>
                </c:pt>
                <c:pt idx="5419">
                  <c:v>41305</c:v>
                </c:pt>
                <c:pt idx="5420">
                  <c:v>41306</c:v>
                </c:pt>
                <c:pt idx="5421">
                  <c:v>41307</c:v>
                </c:pt>
                <c:pt idx="5422">
                  <c:v>41308</c:v>
                </c:pt>
                <c:pt idx="5423">
                  <c:v>41309</c:v>
                </c:pt>
                <c:pt idx="5424">
                  <c:v>41310</c:v>
                </c:pt>
                <c:pt idx="5425">
                  <c:v>41311</c:v>
                </c:pt>
                <c:pt idx="5426">
                  <c:v>41312</c:v>
                </c:pt>
                <c:pt idx="5427">
                  <c:v>41313</c:v>
                </c:pt>
                <c:pt idx="5428">
                  <c:v>41314</c:v>
                </c:pt>
                <c:pt idx="5429">
                  <c:v>41315</c:v>
                </c:pt>
                <c:pt idx="5430">
                  <c:v>41316</c:v>
                </c:pt>
                <c:pt idx="5431">
                  <c:v>41317</c:v>
                </c:pt>
                <c:pt idx="5432">
                  <c:v>41318</c:v>
                </c:pt>
                <c:pt idx="5433">
                  <c:v>41319</c:v>
                </c:pt>
                <c:pt idx="5434">
                  <c:v>41320</c:v>
                </c:pt>
                <c:pt idx="5435">
                  <c:v>41321</c:v>
                </c:pt>
                <c:pt idx="5436">
                  <c:v>41322</c:v>
                </c:pt>
                <c:pt idx="5437">
                  <c:v>41323</c:v>
                </c:pt>
                <c:pt idx="5438">
                  <c:v>41324</c:v>
                </c:pt>
                <c:pt idx="5439">
                  <c:v>41325</c:v>
                </c:pt>
                <c:pt idx="5440">
                  <c:v>41326</c:v>
                </c:pt>
                <c:pt idx="5441">
                  <c:v>41327</c:v>
                </c:pt>
                <c:pt idx="5442">
                  <c:v>41328</c:v>
                </c:pt>
                <c:pt idx="5443">
                  <c:v>41329</c:v>
                </c:pt>
                <c:pt idx="5444">
                  <c:v>41330</c:v>
                </c:pt>
                <c:pt idx="5445">
                  <c:v>41331</c:v>
                </c:pt>
                <c:pt idx="5446">
                  <c:v>41332</c:v>
                </c:pt>
                <c:pt idx="5447">
                  <c:v>41333</c:v>
                </c:pt>
                <c:pt idx="5448">
                  <c:v>41334</c:v>
                </c:pt>
                <c:pt idx="5449">
                  <c:v>41335</c:v>
                </c:pt>
                <c:pt idx="5450">
                  <c:v>41336</c:v>
                </c:pt>
                <c:pt idx="5451">
                  <c:v>41337</c:v>
                </c:pt>
                <c:pt idx="5452">
                  <c:v>41338</c:v>
                </c:pt>
                <c:pt idx="5453">
                  <c:v>41339</c:v>
                </c:pt>
                <c:pt idx="5454">
                  <c:v>41340</c:v>
                </c:pt>
                <c:pt idx="5455">
                  <c:v>41341</c:v>
                </c:pt>
                <c:pt idx="5456">
                  <c:v>41342</c:v>
                </c:pt>
                <c:pt idx="5457">
                  <c:v>41343</c:v>
                </c:pt>
                <c:pt idx="5458">
                  <c:v>41344</c:v>
                </c:pt>
                <c:pt idx="5459">
                  <c:v>41345</c:v>
                </c:pt>
                <c:pt idx="5460">
                  <c:v>41346</c:v>
                </c:pt>
                <c:pt idx="5461">
                  <c:v>41347</c:v>
                </c:pt>
                <c:pt idx="5462">
                  <c:v>41348</c:v>
                </c:pt>
                <c:pt idx="5463">
                  <c:v>41349</c:v>
                </c:pt>
                <c:pt idx="5464">
                  <c:v>41350</c:v>
                </c:pt>
                <c:pt idx="5465">
                  <c:v>41351</c:v>
                </c:pt>
                <c:pt idx="5466">
                  <c:v>41352</c:v>
                </c:pt>
                <c:pt idx="5467">
                  <c:v>41353</c:v>
                </c:pt>
                <c:pt idx="5468">
                  <c:v>41354</c:v>
                </c:pt>
                <c:pt idx="5469">
                  <c:v>41355</c:v>
                </c:pt>
                <c:pt idx="5470">
                  <c:v>41356</c:v>
                </c:pt>
                <c:pt idx="5471">
                  <c:v>41357</c:v>
                </c:pt>
                <c:pt idx="5472">
                  <c:v>41358</c:v>
                </c:pt>
                <c:pt idx="5473">
                  <c:v>41359</c:v>
                </c:pt>
                <c:pt idx="5474">
                  <c:v>41360</c:v>
                </c:pt>
                <c:pt idx="5475">
                  <c:v>41361</c:v>
                </c:pt>
                <c:pt idx="5476">
                  <c:v>41362</c:v>
                </c:pt>
                <c:pt idx="5477">
                  <c:v>41363</c:v>
                </c:pt>
                <c:pt idx="5478">
                  <c:v>41364</c:v>
                </c:pt>
                <c:pt idx="5479">
                  <c:v>41365</c:v>
                </c:pt>
                <c:pt idx="5480">
                  <c:v>41366</c:v>
                </c:pt>
                <c:pt idx="5481">
                  <c:v>41367</c:v>
                </c:pt>
                <c:pt idx="5482">
                  <c:v>41368</c:v>
                </c:pt>
                <c:pt idx="5483">
                  <c:v>41369</c:v>
                </c:pt>
                <c:pt idx="5484">
                  <c:v>41370</c:v>
                </c:pt>
                <c:pt idx="5485">
                  <c:v>41371</c:v>
                </c:pt>
                <c:pt idx="5486">
                  <c:v>41372</c:v>
                </c:pt>
                <c:pt idx="5487">
                  <c:v>41373</c:v>
                </c:pt>
                <c:pt idx="5488">
                  <c:v>41374</c:v>
                </c:pt>
                <c:pt idx="5489">
                  <c:v>41375</c:v>
                </c:pt>
                <c:pt idx="5490">
                  <c:v>41376</c:v>
                </c:pt>
                <c:pt idx="5491">
                  <c:v>41377</c:v>
                </c:pt>
                <c:pt idx="5492">
                  <c:v>41378</c:v>
                </c:pt>
                <c:pt idx="5493">
                  <c:v>41379</c:v>
                </c:pt>
                <c:pt idx="5494">
                  <c:v>41380</c:v>
                </c:pt>
                <c:pt idx="5495">
                  <c:v>41381</c:v>
                </c:pt>
                <c:pt idx="5496">
                  <c:v>41382</c:v>
                </c:pt>
                <c:pt idx="5497">
                  <c:v>41383</c:v>
                </c:pt>
                <c:pt idx="5498">
                  <c:v>41384</c:v>
                </c:pt>
                <c:pt idx="5499">
                  <c:v>41385</c:v>
                </c:pt>
                <c:pt idx="5500">
                  <c:v>41386</c:v>
                </c:pt>
                <c:pt idx="5501">
                  <c:v>41387</c:v>
                </c:pt>
                <c:pt idx="5502">
                  <c:v>41388</c:v>
                </c:pt>
                <c:pt idx="5503">
                  <c:v>41389</c:v>
                </c:pt>
                <c:pt idx="5504">
                  <c:v>41390</c:v>
                </c:pt>
                <c:pt idx="5505">
                  <c:v>41391</c:v>
                </c:pt>
                <c:pt idx="5506">
                  <c:v>41392</c:v>
                </c:pt>
                <c:pt idx="5507">
                  <c:v>41393</c:v>
                </c:pt>
                <c:pt idx="5508">
                  <c:v>41394</c:v>
                </c:pt>
                <c:pt idx="5509">
                  <c:v>41395</c:v>
                </c:pt>
                <c:pt idx="5510">
                  <c:v>41396</c:v>
                </c:pt>
                <c:pt idx="5511">
                  <c:v>41397</c:v>
                </c:pt>
                <c:pt idx="5512">
                  <c:v>41398</c:v>
                </c:pt>
                <c:pt idx="5513">
                  <c:v>41399</c:v>
                </c:pt>
                <c:pt idx="5514">
                  <c:v>41400</c:v>
                </c:pt>
                <c:pt idx="5515">
                  <c:v>41401</c:v>
                </c:pt>
                <c:pt idx="5516">
                  <c:v>41402</c:v>
                </c:pt>
                <c:pt idx="5517">
                  <c:v>41403</c:v>
                </c:pt>
                <c:pt idx="5518">
                  <c:v>41404</c:v>
                </c:pt>
                <c:pt idx="5519">
                  <c:v>41405</c:v>
                </c:pt>
                <c:pt idx="5520">
                  <c:v>41406</c:v>
                </c:pt>
                <c:pt idx="5521">
                  <c:v>41407</c:v>
                </c:pt>
                <c:pt idx="5522">
                  <c:v>41408</c:v>
                </c:pt>
                <c:pt idx="5523">
                  <c:v>41409</c:v>
                </c:pt>
                <c:pt idx="5524">
                  <c:v>41410</c:v>
                </c:pt>
                <c:pt idx="5525">
                  <c:v>41411</c:v>
                </c:pt>
                <c:pt idx="5526">
                  <c:v>41412</c:v>
                </c:pt>
                <c:pt idx="5527">
                  <c:v>41413</c:v>
                </c:pt>
                <c:pt idx="5528">
                  <c:v>41414</c:v>
                </c:pt>
                <c:pt idx="5529">
                  <c:v>41415</c:v>
                </c:pt>
                <c:pt idx="5530">
                  <c:v>41416</c:v>
                </c:pt>
                <c:pt idx="5531">
                  <c:v>41417</c:v>
                </c:pt>
                <c:pt idx="5532">
                  <c:v>41418</c:v>
                </c:pt>
                <c:pt idx="5533">
                  <c:v>41419</c:v>
                </c:pt>
                <c:pt idx="5534">
                  <c:v>41420</c:v>
                </c:pt>
                <c:pt idx="5535">
                  <c:v>41421</c:v>
                </c:pt>
                <c:pt idx="5536">
                  <c:v>41422</c:v>
                </c:pt>
                <c:pt idx="5537">
                  <c:v>41423</c:v>
                </c:pt>
                <c:pt idx="5538">
                  <c:v>41424</c:v>
                </c:pt>
                <c:pt idx="5539">
                  <c:v>41425</c:v>
                </c:pt>
                <c:pt idx="5540">
                  <c:v>41426</c:v>
                </c:pt>
                <c:pt idx="5541">
                  <c:v>41427</c:v>
                </c:pt>
                <c:pt idx="5542">
                  <c:v>41428</c:v>
                </c:pt>
                <c:pt idx="5543">
                  <c:v>41429</c:v>
                </c:pt>
                <c:pt idx="5544">
                  <c:v>41430</c:v>
                </c:pt>
                <c:pt idx="5545">
                  <c:v>41431</c:v>
                </c:pt>
                <c:pt idx="5546">
                  <c:v>41432</c:v>
                </c:pt>
                <c:pt idx="5547">
                  <c:v>41433</c:v>
                </c:pt>
                <c:pt idx="5548">
                  <c:v>41434</c:v>
                </c:pt>
                <c:pt idx="5549">
                  <c:v>41435</c:v>
                </c:pt>
                <c:pt idx="5550">
                  <c:v>41436</c:v>
                </c:pt>
                <c:pt idx="5551">
                  <c:v>41437</c:v>
                </c:pt>
                <c:pt idx="5552">
                  <c:v>41438</c:v>
                </c:pt>
                <c:pt idx="5553">
                  <c:v>41439</c:v>
                </c:pt>
                <c:pt idx="5554">
                  <c:v>41440</c:v>
                </c:pt>
                <c:pt idx="5555">
                  <c:v>41441</c:v>
                </c:pt>
                <c:pt idx="5556">
                  <c:v>41442</c:v>
                </c:pt>
                <c:pt idx="5557">
                  <c:v>41443</c:v>
                </c:pt>
                <c:pt idx="5558">
                  <c:v>41444</c:v>
                </c:pt>
                <c:pt idx="5559">
                  <c:v>41445</c:v>
                </c:pt>
                <c:pt idx="5560">
                  <c:v>41446</c:v>
                </c:pt>
                <c:pt idx="5561">
                  <c:v>41447</c:v>
                </c:pt>
                <c:pt idx="5562">
                  <c:v>41448</c:v>
                </c:pt>
                <c:pt idx="5563">
                  <c:v>41449</c:v>
                </c:pt>
                <c:pt idx="5564">
                  <c:v>41450</c:v>
                </c:pt>
                <c:pt idx="5565">
                  <c:v>41451</c:v>
                </c:pt>
                <c:pt idx="5566">
                  <c:v>41452</c:v>
                </c:pt>
                <c:pt idx="5567">
                  <c:v>41453</c:v>
                </c:pt>
                <c:pt idx="5568">
                  <c:v>41454</c:v>
                </c:pt>
                <c:pt idx="5569">
                  <c:v>41455</c:v>
                </c:pt>
                <c:pt idx="5570">
                  <c:v>41456</c:v>
                </c:pt>
                <c:pt idx="5571">
                  <c:v>41457</c:v>
                </c:pt>
                <c:pt idx="5572">
                  <c:v>41458</c:v>
                </c:pt>
                <c:pt idx="5573">
                  <c:v>41459</c:v>
                </c:pt>
                <c:pt idx="5574">
                  <c:v>41460</c:v>
                </c:pt>
                <c:pt idx="5575">
                  <c:v>41461</c:v>
                </c:pt>
                <c:pt idx="5576">
                  <c:v>41462</c:v>
                </c:pt>
                <c:pt idx="5577">
                  <c:v>41463</c:v>
                </c:pt>
                <c:pt idx="5578">
                  <c:v>41464</c:v>
                </c:pt>
                <c:pt idx="5579">
                  <c:v>41465</c:v>
                </c:pt>
                <c:pt idx="5580">
                  <c:v>41466</c:v>
                </c:pt>
                <c:pt idx="5581">
                  <c:v>41467</c:v>
                </c:pt>
                <c:pt idx="5582">
                  <c:v>41468</c:v>
                </c:pt>
                <c:pt idx="5583">
                  <c:v>41469</c:v>
                </c:pt>
                <c:pt idx="5584">
                  <c:v>41470</c:v>
                </c:pt>
                <c:pt idx="5585">
                  <c:v>41471</c:v>
                </c:pt>
                <c:pt idx="5586">
                  <c:v>41472</c:v>
                </c:pt>
                <c:pt idx="5587">
                  <c:v>41473</c:v>
                </c:pt>
                <c:pt idx="5588">
                  <c:v>41474</c:v>
                </c:pt>
                <c:pt idx="5589">
                  <c:v>41475</c:v>
                </c:pt>
                <c:pt idx="5590">
                  <c:v>41476</c:v>
                </c:pt>
                <c:pt idx="5591">
                  <c:v>41477</c:v>
                </c:pt>
                <c:pt idx="5592">
                  <c:v>41478</c:v>
                </c:pt>
                <c:pt idx="5593">
                  <c:v>41479</c:v>
                </c:pt>
                <c:pt idx="5594">
                  <c:v>41480</c:v>
                </c:pt>
                <c:pt idx="5595">
                  <c:v>41481</c:v>
                </c:pt>
                <c:pt idx="5596">
                  <c:v>41482</c:v>
                </c:pt>
                <c:pt idx="5597">
                  <c:v>41483</c:v>
                </c:pt>
                <c:pt idx="5598">
                  <c:v>41484</c:v>
                </c:pt>
                <c:pt idx="5599">
                  <c:v>41485</c:v>
                </c:pt>
                <c:pt idx="5600">
                  <c:v>41486</c:v>
                </c:pt>
                <c:pt idx="5601">
                  <c:v>41487</c:v>
                </c:pt>
                <c:pt idx="5602">
                  <c:v>41488</c:v>
                </c:pt>
                <c:pt idx="5603">
                  <c:v>41489</c:v>
                </c:pt>
                <c:pt idx="5604">
                  <c:v>41490</c:v>
                </c:pt>
                <c:pt idx="5605">
                  <c:v>41491</c:v>
                </c:pt>
                <c:pt idx="5606">
                  <c:v>41492</c:v>
                </c:pt>
                <c:pt idx="5607">
                  <c:v>41493</c:v>
                </c:pt>
                <c:pt idx="5608">
                  <c:v>41494</c:v>
                </c:pt>
                <c:pt idx="5609">
                  <c:v>41495</c:v>
                </c:pt>
                <c:pt idx="5610">
                  <c:v>41496</c:v>
                </c:pt>
                <c:pt idx="5611">
                  <c:v>41497</c:v>
                </c:pt>
                <c:pt idx="5612">
                  <c:v>41498</c:v>
                </c:pt>
                <c:pt idx="5613">
                  <c:v>41499</c:v>
                </c:pt>
                <c:pt idx="5614">
                  <c:v>41500</c:v>
                </c:pt>
                <c:pt idx="5615">
                  <c:v>41501</c:v>
                </c:pt>
                <c:pt idx="5616">
                  <c:v>41502</c:v>
                </c:pt>
                <c:pt idx="5617">
                  <c:v>41503</c:v>
                </c:pt>
                <c:pt idx="5618">
                  <c:v>41504</c:v>
                </c:pt>
                <c:pt idx="5619">
                  <c:v>41505</c:v>
                </c:pt>
                <c:pt idx="5620">
                  <c:v>41506</c:v>
                </c:pt>
                <c:pt idx="5621">
                  <c:v>41507</c:v>
                </c:pt>
                <c:pt idx="5622">
                  <c:v>41508</c:v>
                </c:pt>
                <c:pt idx="5623">
                  <c:v>41509</c:v>
                </c:pt>
                <c:pt idx="5624">
                  <c:v>41510</c:v>
                </c:pt>
                <c:pt idx="5625">
                  <c:v>41511</c:v>
                </c:pt>
                <c:pt idx="5626">
                  <c:v>41512</c:v>
                </c:pt>
                <c:pt idx="5627">
                  <c:v>41513</c:v>
                </c:pt>
                <c:pt idx="5628">
                  <c:v>41514</c:v>
                </c:pt>
                <c:pt idx="5629">
                  <c:v>41515</c:v>
                </c:pt>
                <c:pt idx="5630">
                  <c:v>41516</c:v>
                </c:pt>
                <c:pt idx="5631">
                  <c:v>41517</c:v>
                </c:pt>
                <c:pt idx="5632">
                  <c:v>41518</c:v>
                </c:pt>
                <c:pt idx="5633">
                  <c:v>41519</c:v>
                </c:pt>
                <c:pt idx="5634">
                  <c:v>41520</c:v>
                </c:pt>
                <c:pt idx="5635">
                  <c:v>41521</c:v>
                </c:pt>
                <c:pt idx="5636">
                  <c:v>41522</c:v>
                </c:pt>
                <c:pt idx="5637">
                  <c:v>41523</c:v>
                </c:pt>
                <c:pt idx="5638">
                  <c:v>41524</c:v>
                </c:pt>
                <c:pt idx="5639">
                  <c:v>41525</c:v>
                </c:pt>
                <c:pt idx="5640">
                  <c:v>41526</c:v>
                </c:pt>
                <c:pt idx="5641">
                  <c:v>41527</c:v>
                </c:pt>
                <c:pt idx="5642">
                  <c:v>41528</c:v>
                </c:pt>
                <c:pt idx="5643">
                  <c:v>41529</c:v>
                </c:pt>
                <c:pt idx="5644">
                  <c:v>41530</c:v>
                </c:pt>
                <c:pt idx="5645">
                  <c:v>41531</c:v>
                </c:pt>
                <c:pt idx="5646">
                  <c:v>41532</c:v>
                </c:pt>
                <c:pt idx="5647">
                  <c:v>41533</c:v>
                </c:pt>
                <c:pt idx="5648">
                  <c:v>41534</c:v>
                </c:pt>
                <c:pt idx="5649">
                  <c:v>41535</c:v>
                </c:pt>
                <c:pt idx="5650">
                  <c:v>41536</c:v>
                </c:pt>
                <c:pt idx="5651">
                  <c:v>41537</c:v>
                </c:pt>
                <c:pt idx="5652">
                  <c:v>41538</c:v>
                </c:pt>
                <c:pt idx="5653">
                  <c:v>41539</c:v>
                </c:pt>
                <c:pt idx="5654">
                  <c:v>41540</c:v>
                </c:pt>
                <c:pt idx="5655">
                  <c:v>41541</c:v>
                </c:pt>
                <c:pt idx="5656">
                  <c:v>41542</c:v>
                </c:pt>
                <c:pt idx="5657">
                  <c:v>41543</c:v>
                </c:pt>
                <c:pt idx="5658">
                  <c:v>41544</c:v>
                </c:pt>
                <c:pt idx="5659">
                  <c:v>41545</c:v>
                </c:pt>
                <c:pt idx="5660">
                  <c:v>41546</c:v>
                </c:pt>
                <c:pt idx="5661">
                  <c:v>41547</c:v>
                </c:pt>
                <c:pt idx="5662">
                  <c:v>41548</c:v>
                </c:pt>
                <c:pt idx="5663">
                  <c:v>41549</c:v>
                </c:pt>
                <c:pt idx="5664">
                  <c:v>41550</c:v>
                </c:pt>
                <c:pt idx="5665">
                  <c:v>41551</c:v>
                </c:pt>
                <c:pt idx="5666">
                  <c:v>41552</c:v>
                </c:pt>
                <c:pt idx="5667">
                  <c:v>41553</c:v>
                </c:pt>
                <c:pt idx="5668">
                  <c:v>41554</c:v>
                </c:pt>
                <c:pt idx="5669">
                  <c:v>41555</c:v>
                </c:pt>
                <c:pt idx="5670">
                  <c:v>41556</c:v>
                </c:pt>
                <c:pt idx="5671">
                  <c:v>41557</c:v>
                </c:pt>
                <c:pt idx="5672">
                  <c:v>41558</c:v>
                </c:pt>
                <c:pt idx="5673">
                  <c:v>41559</c:v>
                </c:pt>
                <c:pt idx="5674">
                  <c:v>41560</c:v>
                </c:pt>
                <c:pt idx="5675">
                  <c:v>41561</c:v>
                </c:pt>
                <c:pt idx="5676">
                  <c:v>41562</c:v>
                </c:pt>
                <c:pt idx="5677">
                  <c:v>41563</c:v>
                </c:pt>
                <c:pt idx="5678">
                  <c:v>41564</c:v>
                </c:pt>
                <c:pt idx="5679">
                  <c:v>41565</c:v>
                </c:pt>
                <c:pt idx="5680">
                  <c:v>41566</c:v>
                </c:pt>
                <c:pt idx="5681">
                  <c:v>41567</c:v>
                </c:pt>
                <c:pt idx="5682">
                  <c:v>41568</c:v>
                </c:pt>
                <c:pt idx="5683">
                  <c:v>41569</c:v>
                </c:pt>
                <c:pt idx="5684">
                  <c:v>41570</c:v>
                </c:pt>
                <c:pt idx="5685">
                  <c:v>41571</c:v>
                </c:pt>
                <c:pt idx="5686">
                  <c:v>41572</c:v>
                </c:pt>
                <c:pt idx="5687">
                  <c:v>41573</c:v>
                </c:pt>
                <c:pt idx="5688">
                  <c:v>41574</c:v>
                </c:pt>
                <c:pt idx="5689">
                  <c:v>41575</c:v>
                </c:pt>
                <c:pt idx="5690">
                  <c:v>41576</c:v>
                </c:pt>
                <c:pt idx="5691">
                  <c:v>41577</c:v>
                </c:pt>
                <c:pt idx="5692">
                  <c:v>41578</c:v>
                </c:pt>
                <c:pt idx="5693">
                  <c:v>41579</c:v>
                </c:pt>
                <c:pt idx="5694">
                  <c:v>41580</c:v>
                </c:pt>
                <c:pt idx="5695">
                  <c:v>41581</c:v>
                </c:pt>
                <c:pt idx="5696">
                  <c:v>41582</c:v>
                </c:pt>
                <c:pt idx="5697">
                  <c:v>41583</c:v>
                </c:pt>
                <c:pt idx="5698">
                  <c:v>41584</c:v>
                </c:pt>
                <c:pt idx="5699">
                  <c:v>41585</c:v>
                </c:pt>
                <c:pt idx="5700">
                  <c:v>41586</c:v>
                </c:pt>
                <c:pt idx="5701">
                  <c:v>41587</c:v>
                </c:pt>
                <c:pt idx="5702">
                  <c:v>41588</c:v>
                </c:pt>
                <c:pt idx="5703">
                  <c:v>41589</c:v>
                </c:pt>
                <c:pt idx="5704">
                  <c:v>41590</c:v>
                </c:pt>
                <c:pt idx="5705">
                  <c:v>41591</c:v>
                </c:pt>
                <c:pt idx="5706">
                  <c:v>41592</c:v>
                </c:pt>
                <c:pt idx="5707">
                  <c:v>41593</c:v>
                </c:pt>
                <c:pt idx="5708">
                  <c:v>41594</c:v>
                </c:pt>
                <c:pt idx="5709">
                  <c:v>41595</c:v>
                </c:pt>
                <c:pt idx="5710">
                  <c:v>41596</c:v>
                </c:pt>
                <c:pt idx="5711">
                  <c:v>41597</c:v>
                </c:pt>
                <c:pt idx="5712">
                  <c:v>41598</c:v>
                </c:pt>
                <c:pt idx="5713">
                  <c:v>41599</c:v>
                </c:pt>
                <c:pt idx="5714">
                  <c:v>41600</c:v>
                </c:pt>
                <c:pt idx="5715">
                  <c:v>41601</c:v>
                </c:pt>
                <c:pt idx="5716">
                  <c:v>41602</c:v>
                </c:pt>
                <c:pt idx="5717">
                  <c:v>41603</c:v>
                </c:pt>
                <c:pt idx="5718">
                  <c:v>41604</c:v>
                </c:pt>
                <c:pt idx="5719">
                  <c:v>41605</c:v>
                </c:pt>
                <c:pt idx="5720">
                  <c:v>41606</c:v>
                </c:pt>
                <c:pt idx="5721">
                  <c:v>41607</c:v>
                </c:pt>
                <c:pt idx="5722">
                  <c:v>41608</c:v>
                </c:pt>
                <c:pt idx="5723">
                  <c:v>41609</c:v>
                </c:pt>
                <c:pt idx="5724">
                  <c:v>41610</c:v>
                </c:pt>
                <c:pt idx="5725">
                  <c:v>41611</c:v>
                </c:pt>
                <c:pt idx="5726">
                  <c:v>41612</c:v>
                </c:pt>
                <c:pt idx="5727">
                  <c:v>41613</c:v>
                </c:pt>
                <c:pt idx="5728">
                  <c:v>41614</c:v>
                </c:pt>
                <c:pt idx="5729">
                  <c:v>41615</c:v>
                </c:pt>
                <c:pt idx="5730">
                  <c:v>41616</c:v>
                </c:pt>
                <c:pt idx="5731">
                  <c:v>41617</c:v>
                </c:pt>
                <c:pt idx="5732">
                  <c:v>41618</c:v>
                </c:pt>
                <c:pt idx="5733">
                  <c:v>41619</c:v>
                </c:pt>
                <c:pt idx="5734">
                  <c:v>41620</c:v>
                </c:pt>
                <c:pt idx="5735">
                  <c:v>41621</c:v>
                </c:pt>
                <c:pt idx="5736">
                  <c:v>41622</c:v>
                </c:pt>
                <c:pt idx="5737">
                  <c:v>41623</c:v>
                </c:pt>
                <c:pt idx="5738">
                  <c:v>41624</c:v>
                </c:pt>
                <c:pt idx="5739">
                  <c:v>41625</c:v>
                </c:pt>
                <c:pt idx="5740">
                  <c:v>41626</c:v>
                </c:pt>
                <c:pt idx="5741">
                  <c:v>41627</c:v>
                </c:pt>
                <c:pt idx="5742">
                  <c:v>41628</c:v>
                </c:pt>
                <c:pt idx="5743">
                  <c:v>41629</c:v>
                </c:pt>
                <c:pt idx="5744">
                  <c:v>41630</c:v>
                </c:pt>
                <c:pt idx="5745">
                  <c:v>41631</c:v>
                </c:pt>
                <c:pt idx="5746">
                  <c:v>41632</c:v>
                </c:pt>
                <c:pt idx="5747">
                  <c:v>41633</c:v>
                </c:pt>
                <c:pt idx="5748">
                  <c:v>41634</c:v>
                </c:pt>
                <c:pt idx="5749">
                  <c:v>41635</c:v>
                </c:pt>
                <c:pt idx="5750">
                  <c:v>41636</c:v>
                </c:pt>
                <c:pt idx="5751">
                  <c:v>41637</c:v>
                </c:pt>
                <c:pt idx="5752">
                  <c:v>41638</c:v>
                </c:pt>
                <c:pt idx="5753">
                  <c:v>41639</c:v>
                </c:pt>
                <c:pt idx="5754">
                  <c:v>41640</c:v>
                </c:pt>
                <c:pt idx="5755">
                  <c:v>41641</c:v>
                </c:pt>
                <c:pt idx="5756">
                  <c:v>41642</c:v>
                </c:pt>
                <c:pt idx="5757">
                  <c:v>41643</c:v>
                </c:pt>
                <c:pt idx="5758">
                  <c:v>41644</c:v>
                </c:pt>
                <c:pt idx="5759">
                  <c:v>41645</c:v>
                </c:pt>
                <c:pt idx="5760">
                  <c:v>41646</c:v>
                </c:pt>
                <c:pt idx="5761">
                  <c:v>41647</c:v>
                </c:pt>
                <c:pt idx="5762">
                  <c:v>41648</c:v>
                </c:pt>
                <c:pt idx="5763">
                  <c:v>41649</c:v>
                </c:pt>
                <c:pt idx="5764">
                  <c:v>41650</c:v>
                </c:pt>
                <c:pt idx="5765">
                  <c:v>41651</c:v>
                </c:pt>
                <c:pt idx="5766">
                  <c:v>41652</c:v>
                </c:pt>
                <c:pt idx="5767">
                  <c:v>41653</c:v>
                </c:pt>
                <c:pt idx="5768">
                  <c:v>41654</c:v>
                </c:pt>
                <c:pt idx="5769">
                  <c:v>41655</c:v>
                </c:pt>
                <c:pt idx="5770">
                  <c:v>41656</c:v>
                </c:pt>
                <c:pt idx="5771">
                  <c:v>41657</c:v>
                </c:pt>
                <c:pt idx="5772">
                  <c:v>41658</c:v>
                </c:pt>
                <c:pt idx="5773">
                  <c:v>41659</c:v>
                </c:pt>
                <c:pt idx="5774">
                  <c:v>41660</c:v>
                </c:pt>
                <c:pt idx="5775">
                  <c:v>41661</c:v>
                </c:pt>
                <c:pt idx="5776">
                  <c:v>41662</c:v>
                </c:pt>
                <c:pt idx="5777">
                  <c:v>41663</c:v>
                </c:pt>
                <c:pt idx="5778">
                  <c:v>41664</c:v>
                </c:pt>
                <c:pt idx="5779">
                  <c:v>41665</c:v>
                </c:pt>
                <c:pt idx="5780">
                  <c:v>41666</c:v>
                </c:pt>
                <c:pt idx="5781">
                  <c:v>41667</c:v>
                </c:pt>
                <c:pt idx="5782">
                  <c:v>41668</c:v>
                </c:pt>
                <c:pt idx="5783">
                  <c:v>41669</c:v>
                </c:pt>
                <c:pt idx="5784">
                  <c:v>41670</c:v>
                </c:pt>
                <c:pt idx="5785">
                  <c:v>41671</c:v>
                </c:pt>
                <c:pt idx="5786">
                  <c:v>41672</c:v>
                </c:pt>
                <c:pt idx="5787">
                  <c:v>41673</c:v>
                </c:pt>
                <c:pt idx="5788">
                  <c:v>41674</c:v>
                </c:pt>
                <c:pt idx="5789">
                  <c:v>41675</c:v>
                </c:pt>
                <c:pt idx="5790">
                  <c:v>41676</c:v>
                </c:pt>
                <c:pt idx="5791">
                  <c:v>41677</c:v>
                </c:pt>
                <c:pt idx="5792">
                  <c:v>41678</c:v>
                </c:pt>
                <c:pt idx="5793">
                  <c:v>41679</c:v>
                </c:pt>
                <c:pt idx="5794">
                  <c:v>41680</c:v>
                </c:pt>
                <c:pt idx="5795">
                  <c:v>41681</c:v>
                </c:pt>
                <c:pt idx="5796">
                  <c:v>41682</c:v>
                </c:pt>
                <c:pt idx="5797">
                  <c:v>41683</c:v>
                </c:pt>
                <c:pt idx="5798">
                  <c:v>41684</c:v>
                </c:pt>
                <c:pt idx="5799">
                  <c:v>41685</c:v>
                </c:pt>
                <c:pt idx="5800">
                  <c:v>41686</c:v>
                </c:pt>
                <c:pt idx="5801">
                  <c:v>41687</c:v>
                </c:pt>
                <c:pt idx="5802">
                  <c:v>41688</c:v>
                </c:pt>
                <c:pt idx="5803">
                  <c:v>41689</c:v>
                </c:pt>
                <c:pt idx="5804">
                  <c:v>41690</c:v>
                </c:pt>
                <c:pt idx="5805">
                  <c:v>41691</c:v>
                </c:pt>
                <c:pt idx="5806">
                  <c:v>41692</c:v>
                </c:pt>
                <c:pt idx="5807">
                  <c:v>41693</c:v>
                </c:pt>
                <c:pt idx="5808">
                  <c:v>41694</c:v>
                </c:pt>
                <c:pt idx="5809">
                  <c:v>41695</c:v>
                </c:pt>
                <c:pt idx="5810">
                  <c:v>41696</c:v>
                </c:pt>
                <c:pt idx="5811">
                  <c:v>41697</c:v>
                </c:pt>
                <c:pt idx="5812">
                  <c:v>41698</c:v>
                </c:pt>
                <c:pt idx="5813">
                  <c:v>41699</c:v>
                </c:pt>
                <c:pt idx="5814">
                  <c:v>41700</c:v>
                </c:pt>
                <c:pt idx="5815">
                  <c:v>41701</c:v>
                </c:pt>
                <c:pt idx="5816">
                  <c:v>41702</c:v>
                </c:pt>
                <c:pt idx="5817">
                  <c:v>41703</c:v>
                </c:pt>
                <c:pt idx="5818">
                  <c:v>41704</c:v>
                </c:pt>
                <c:pt idx="5819">
                  <c:v>41705</c:v>
                </c:pt>
                <c:pt idx="5820">
                  <c:v>41706</c:v>
                </c:pt>
                <c:pt idx="5821">
                  <c:v>41707</c:v>
                </c:pt>
                <c:pt idx="5822">
                  <c:v>41708</c:v>
                </c:pt>
                <c:pt idx="5823">
                  <c:v>41709</c:v>
                </c:pt>
                <c:pt idx="5824">
                  <c:v>41710</c:v>
                </c:pt>
                <c:pt idx="5825">
                  <c:v>41711</c:v>
                </c:pt>
                <c:pt idx="5826">
                  <c:v>41712</c:v>
                </c:pt>
                <c:pt idx="5827">
                  <c:v>41713</c:v>
                </c:pt>
                <c:pt idx="5828">
                  <c:v>41714</c:v>
                </c:pt>
                <c:pt idx="5829">
                  <c:v>41715</c:v>
                </c:pt>
                <c:pt idx="5830">
                  <c:v>41716</c:v>
                </c:pt>
                <c:pt idx="5831">
                  <c:v>41717</c:v>
                </c:pt>
                <c:pt idx="5832">
                  <c:v>41718</c:v>
                </c:pt>
                <c:pt idx="5833">
                  <c:v>41719</c:v>
                </c:pt>
                <c:pt idx="5834">
                  <c:v>41720</c:v>
                </c:pt>
                <c:pt idx="5835">
                  <c:v>41721</c:v>
                </c:pt>
                <c:pt idx="5836">
                  <c:v>41722</c:v>
                </c:pt>
                <c:pt idx="5837">
                  <c:v>41723</c:v>
                </c:pt>
                <c:pt idx="5838">
                  <c:v>41724</c:v>
                </c:pt>
                <c:pt idx="5839">
                  <c:v>41725</c:v>
                </c:pt>
                <c:pt idx="5840">
                  <c:v>41726</c:v>
                </c:pt>
                <c:pt idx="5841">
                  <c:v>41727</c:v>
                </c:pt>
                <c:pt idx="5842">
                  <c:v>41728</c:v>
                </c:pt>
                <c:pt idx="5843">
                  <c:v>41729</c:v>
                </c:pt>
                <c:pt idx="5844">
                  <c:v>41730</c:v>
                </c:pt>
                <c:pt idx="5845">
                  <c:v>41731</c:v>
                </c:pt>
                <c:pt idx="5846">
                  <c:v>41732</c:v>
                </c:pt>
                <c:pt idx="5847">
                  <c:v>41733</c:v>
                </c:pt>
                <c:pt idx="5848">
                  <c:v>41734</c:v>
                </c:pt>
                <c:pt idx="5849">
                  <c:v>41735</c:v>
                </c:pt>
                <c:pt idx="5850">
                  <c:v>41736</c:v>
                </c:pt>
                <c:pt idx="5851">
                  <c:v>41737</c:v>
                </c:pt>
                <c:pt idx="5852">
                  <c:v>41738</c:v>
                </c:pt>
                <c:pt idx="5853">
                  <c:v>41739</c:v>
                </c:pt>
                <c:pt idx="5854">
                  <c:v>41740</c:v>
                </c:pt>
                <c:pt idx="5855">
                  <c:v>41741</c:v>
                </c:pt>
                <c:pt idx="5856">
                  <c:v>41742</c:v>
                </c:pt>
                <c:pt idx="5857">
                  <c:v>41743</c:v>
                </c:pt>
                <c:pt idx="5858">
                  <c:v>41744</c:v>
                </c:pt>
                <c:pt idx="5859">
                  <c:v>41745</c:v>
                </c:pt>
                <c:pt idx="5860">
                  <c:v>41746</c:v>
                </c:pt>
                <c:pt idx="5861">
                  <c:v>41747</c:v>
                </c:pt>
                <c:pt idx="5862">
                  <c:v>41748</c:v>
                </c:pt>
                <c:pt idx="5863">
                  <c:v>41749</c:v>
                </c:pt>
                <c:pt idx="5864">
                  <c:v>41750</c:v>
                </c:pt>
                <c:pt idx="5865">
                  <c:v>41751</c:v>
                </c:pt>
                <c:pt idx="5866">
                  <c:v>41752</c:v>
                </c:pt>
                <c:pt idx="5867">
                  <c:v>41753</c:v>
                </c:pt>
                <c:pt idx="5868">
                  <c:v>41754</c:v>
                </c:pt>
                <c:pt idx="5869">
                  <c:v>41755</c:v>
                </c:pt>
                <c:pt idx="5870">
                  <c:v>41756</c:v>
                </c:pt>
                <c:pt idx="5871">
                  <c:v>41757</c:v>
                </c:pt>
                <c:pt idx="5872">
                  <c:v>41758</c:v>
                </c:pt>
                <c:pt idx="5873">
                  <c:v>41759</c:v>
                </c:pt>
                <c:pt idx="5874">
                  <c:v>41760</c:v>
                </c:pt>
                <c:pt idx="5875">
                  <c:v>41761</c:v>
                </c:pt>
                <c:pt idx="5876">
                  <c:v>41762</c:v>
                </c:pt>
                <c:pt idx="5877">
                  <c:v>41763</c:v>
                </c:pt>
                <c:pt idx="5878">
                  <c:v>41764</c:v>
                </c:pt>
                <c:pt idx="5879">
                  <c:v>41765</c:v>
                </c:pt>
                <c:pt idx="5880">
                  <c:v>41766</c:v>
                </c:pt>
                <c:pt idx="5881">
                  <c:v>41767</c:v>
                </c:pt>
                <c:pt idx="5882">
                  <c:v>41768</c:v>
                </c:pt>
                <c:pt idx="5883">
                  <c:v>41769</c:v>
                </c:pt>
                <c:pt idx="5884">
                  <c:v>41770</c:v>
                </c:pt>
                <c:pt idx="5885">
                  <c:v>41771</c:v>
                </c:pt>
                <c:pt idx="5886">
                  <c:v>41772</c:v>
                </c:pt>
                <c:pt idx="5887">
                  <c:v>41773</c:v>
                </c:pt>
                <c:pt idx="5888">
                  <c:v>41774</c:v>
                </c:pt>
                <c:pt idx="5889">
                  <c:v>41775</c:v>
                </c:pt>
                <c:pt idx="5890">
                  <c:v>41776</c:v>
                </c:pt>
                <c:pt idx="5891">
                  <c:v>41777</c:v>
                </c:pt>
                <c:pt idx="5892">
                  <c:v>41778</c:v>
                </c:pt>
                <c:pt idx="5893">
                  <c:v>41779</c:v>
                </c:pt>
                <c:pt idx="5894">
                  <c:v>41780</c:v>
                </c:pt>
                <c:pt idx="5895">
                  <c:v>41781</c:v>
                </c:pt>
                <c:pt idx="5896">
                  <c:v>41782</c:v>
                </c:pt>
                <c:pt idx="5897">
                  <c:v>41783</c:v>
                </c:pt>
                <c:pt idx="5898">
                  <c:v>41784</c:v>
                </c:pt>
                <c:pt idx="5899">
                  <c:v>41785</c:v>
                </c:pt>
                <c:pt idx="5900">
                  <c:v>41786</c:v>
                </c:pt>
                <c:pt idx="5901">
                  <c:v>41787</c:v>
                </c:pt>
                <c:pt idx="5902">
                  <c:v>41788</c:v>
                </c:pt>
                <c:pt idx="5903">
                  <c:v>41789</c:v>
                </c:pt>
                <c:pt idx="5904">
                  <c:v>41790</c:v>
                </c:pt>
                <c:pt idx="5905">
                  <c:v>41791</c:v>
                </c:pt>
                <c:pt idx="5906">
                  <c:v>41792</c:v>
                </c:pt>
                <c:pt idx="5907">
                  <c:v>41793</c:v>
                </c:pt>
                <c:pt idx="5908">
                  <c:v>41794</c:v>
                </c:pt>
                <c:pt idx="5909">
                  <c:v>41795</c:v>
                </c:pt>
                <c:pt idx="5910">
                  <c:v>41796</c:v>
                </c:pt>
                <c:pt idx="5911">
                  <c:v>41797</c:v>
                </c:pt>
                <c:pt idx="5912">
                  <c:v>41798</c:v>
                </c:pt>
                <c:pt idx="5913">
                  <c:v>41799</c:v>
                </c:pt>
                <c:pt idx="5914">
                  <c:v>41800</c:v>
                </c:pt>
                <c:pt idx="5915">
                  <c:v>41801</c:v>
                </c:pt>
                <c:pt idx="5916">
                  <c:v>41802</c:v>
                </c:pt>
                <c:pt idx="5917">
                  <c:v>41803</c:v>
                </c:pt>
                <c:pt idx="5918">
                  <c:v>41804</c:v>
                </c:pt>
                <c:pt idx="5919">
                  <c:v>41805</c:v>
                </c:pt>
                <c:pt idx="5920">
                  <c:v>41806</c:v>
                </c:pt>
                <c:pt idx="5921">
                  <c:v>41807</c:v>
                </c:pt>
                <c:pt idx="5922">
                  <c:v>41808</c:v>
                </c:pt>
                <c:pt idx="5923">
                  <c:v>41809</c:v>
                </c:pt>
                <c:pt idx="5924">
                  <c:v>41810</c:v>
                </c:pt>
                <c:pt idx="5925">
                  <c:v>41811</c:v>
                </c:pt>
                <c:pt idx="5926">
                  <c:v>41812</c:v>
                </c:pt>
                <c:pt idx="5927">
                  <c:v>41813</c:v>
                </c:pt>
                <c:pt idx="5928">
                  <c:v>41814</c:v>
                </c:pt>
                <c:pt idx="5929">
                  <c:v>41815</c:v>
                </c:pt>
                <c:pt idx="5930">
                  <c:v>41816</c:v>
                </c:pt>
                <c:pt idx="5931">
                  <c:v>41817</c:v>
                </c:pt>
                <c:pt idx="5932">
                  <c:v>41818</c:v>
                </c:pt>
                <c:pt idx="5933">
                  <c:v>41819</c:v>
                </c:pt>
                <c:pt idx="5934">
                  <c:v>41820</c:v>
                </c:pt>
                <c:pt idx="5935">
                  <c:v>41821</c:v>
                </c:pt>
                <c:pt idx="5936">
                  <c:v>41822</c:v>
                </c:pt>
                <c:pt idx="5937">
                  <c:v>41823</c:v>
                </c:pt>
                <c:pt idx="5938">
                  <c:v>41824</c:v>
                </c:pt>
                <c:pt idx="5939">
                  <c:v>41825</c:v>
                </c:pt>
                <c:pt idx="5940">
                  <c:v>41826</c:v>
                </c:pt>
                <c:pt idx="5941">
                  <c:v>41827</c:v>
                </c:pt>
                <c:pt idx="5942">
                  <c:v>41828</c:v>
                </c:pt>
                <c:pt idx="5943">
                  <c:v>41829</c:v>
                </c:pt>
                <c:pt idx="5944">
                  <c:v>41830</c:v>
                </c:pt>
                <c:pt idx="5945">
                  <c:v>41831</c:v>
                </c:pt>
                <c:pt idx="5946">
                  <c:v>41832</c:v>
                </c:pt>
                <c:pt idx="5947">
                  <c:v>41833</c:v>
                </c:pt>
                <c:pt idx="5948">
                  <c:v>41834</c:v>
                </c:pt>
                <c:pt idx="5949">
                  <c:v>41835</c:v>
                </c:pt>
                <c:pt idx="5950">
                  <c:v>41836</c:v>
                </c:pt>
                <c:pt idx="5951">
                  <c:v>41837</c:v>
                </c:pt>
                <c:pt idx="5952">
                  <c:v>41838</c:v>
                </c:pt>
                <c:pt idx="5953">
                  <c:v>41839</c:v>
                </c:pt>
                <c:pt idx="5954">
                  <c:v>41840</c:v>
                </c:pt>
                <c:pt idx="5955">
                  <c:v>41841</c:v>
                </c:pt>
                <c:pt idx="5956">
                  <c:v>41842</c:v>
                </c:pt>
                <c:pt idx="5957">
                  <c:v>41843</c:v>
                </c:pt>
                <c:pt idx="5958">
                  <c:v>41844</c:v>
                </c:pt>
                <c:pt idx="5959">
                  <c:v>41845</c:v>
                </c:pt>
                <c:pt idx="5960">
                  <c:v>41846</c:v>
                </c:pt>
                <c:pt idx="5961">
                  <c:v>41847</c:v>
                </c:pt>
                <c:pt idx="5962">
                  <c:v>41848</c:v>
                </c:pt>
                <c:pt idx="5963">
                  <c:v>41849</c:v>
                </c:pt>
                <c:pt idx="5964">
                  <c:v>41850</c:v>
                </c:pt>
                <c:pt idx="5965">
                  <c:v>41851</c:v>
                </c:pt>
                <c:pt idx="5966">
                  <c:v>41852</c:v>
                </c:pt>
                <c:pt idx="5967">
                  <c:v>41853</c:v>
                </c:pt>
                <c:pt idx="5968">
                  <c:v>41854</c:v>
                </c:pt>
                <c:pt idx="5969">
                  <c:v>41855</c:v>
                </c:pt>
                <c:pt idx="5970">
                  <c:v>41856</c:v>
                </c:pt>
                <c:pt idx="5971">
                  <c:v>41857</c:v>
                </c:pt>
                <c:pt idx="5972">
                  <c:v>41858</c:v>
                </c:pt>
                <c:pt idx="5973">
                  <c:v>41859</c:v>
                </c:pt>
                <c:pt idx="5974">
                  <c:v>41860</c:v>
                </c:pt>
                <c:pt idx="5975">
                  <c:v>41861</c:v>
                </c:pt>
                <c:pt idx="5976">
                  <c:v>41862</c:v>
                </c:pt>
                <c:pt idx="5977">
                  <c:v>41863</c:v>
                </c:pt>
                <c:pt idx="5978">
                  <c:v>41864</c:v>
                </c:pt>
                <c:pt idx="5979">
                  <c:v>41865</c:v>
                </c:pt>
                <c:pt idx="5980">
                  <c:v>41866</c:v>
                </c:pt>
                <c:pt idx="5981">
                  <c:v>41867</c:v>
                </c:pt>
                <c:pt idx="5982">
                  <c:v>41868</c:v>
                </c:pt>
                <c:pt idx="5983">
                  <c:v>41869</c:v>
                </c:pt>
                <c:pt idx="5984">
                  <c:v>41870</c:v>
                </c:pt>
                <c:pt idx="5985">
                  <c:v>41871</c:v>
                </c:pt>
                <c:pt idx="5986">
                  <c:v>41872</c:v>
                </c:pt>
                <c:pt idx="5987">
                  <c:v>41873</c:v>
                </c:pt>
                <c:pt idx="5988">
                  <c:v>41874</c:v>
                </c:pt>
                <c:pt idx="5989">
                  <c:v>41875</c:v>
                </c:pt>
                <c:pt idx="5990">
                  <c:v>41876</c:v>
                </c:pt>
                <c:pt idx="5991">
                  <c:v>41877</c:v>
                </c:pt>
                <c:pt idx="5992">
                  <c:v>41878</c:v>
                </c:pt>
                <c:pt idx="5993">
                  <c:v>41879</c:v>
                </c:pt>
                <c:pt idx="5994">
                  <c:v>41880</c:v>
                </c:pt>
                <c:pt idx="5995">
                  <c:v>41881</c:v>
                </c:pt>
                <c:pt idx="5996">
                  <c:v>41882</c:v>
                </c:pt>
                <c:pt idx="5997">
                  <c:v>41883</c:v>
                </c:pt>
                <c:pt idx="5998">
                  <c:v>41884</c:v>
                </c:pt>
                <c:pt idx="5999">
                  <c:v>41885</c:v>
                </c:pt>
                <c:pt idx="6000">
                  <c:v>41886</c:v>
                </c:pt>
                <c:pt idx="6001">
                  <c:v>41887</c:v>
                </c:pt>
                <c:pt idx="6002">
                  <c:v>41888</c:v>
                </c:pt>
                <c:pt idx="6003">
                  <c:v>41889</c:v>
                </c:pt>
                <c:pt idx="6004">
                  <c:v>41890</c:v>
                </c:pt>
                <c:pt idx="6005">
                  <c:v>41891</c:v>
                </c:pt>
                <c:pt idx="6006">
                  <c:v>41892</c:v>
                </c:pt>
                <c:pt idx="6007">
                  <c:v>41893</c:v>
                </c:pt>
                <c:pt idx="6008">
                  <c:v>41894</c:v>
                </c:pt>
                <c:pt idx="6009">
                  <c:v>41895</c:v>
                </c:pt>
                <c:pt idx="6010">
                  <c:v>41896</c:v>
                </c:pt>
                <c:pt idx="6011">
                  <c:v>41897</c:v>
                </c:pt>
                <c:pt idx="6012">
                  <c:v>41898</c:v>
                </c:pt>
                <c:pt idx="6013">
                  <c:v>41899</c:v>
                </c:pt>
                <c:pt idx="6014">
                  <c:v>41900</c:v>
                </c:pt>
                <c:pt idx="6015">
                  <c:v>41901</c:v>
                </c:pt>
                <c:pt idx="6016">
                  <c:v>41902</c:v>
                </c:pt>
                <c:pt idx="6017">
                  <c:v>41903</c:v>
                </c:pt>
                <c:pt idx="6018">
                  <c:v>41904</c:v>
                </c:pt>
                <c:pt idx="6019">
                  <c:v>41905</c:v>
                </c:pt>
                <c:pt idx="6020">
                  <c:v>41906</c:v>
                </c:pt>
                <c:pt idx="6021">
                  <c:v>41907</c:v>
                </c:pt>
                <c:pt idx="6022">
                  <c:v>41908</c:v>
                </c:pt>
                <c:pt idx="6023">
                  <c:v>41909</c:v>
                </c:pt>
                <c:pt idx="6024">
                  <c:v>41910</c:v>
                </c:pt>
                <c:pt idx="6025">
                  <c:v>41911</c:v>
                </c:pt>
                <c:pt idx="6026">
                  <c:v>41912</c:v>
                </c:pt>
                <c:pt idx="6027">
                  <c:v>41913</c:v>
                </c:pt>
                <c:pt idx="6028">
                  <c:v>41914</c:v>
                </c:pt>
                <c:pt idx="6029">
                  <c:v>41915</c:v>
                </c:pt>
                <c:pt idx="6030">
                  <c:v>41916</c:v>
                </c:pt>
                <c:pt idx="6031">
                  <c:v>41917</c:v>
                </c:pt>
                <c:pt idx="6032">
                  <c:v>41918</c:v>
                </c:pt>
                <c:pt idx="6033">
                  <c:v>41919</c:v>
                </c:pt>
                <c:pt idx="6034">
                  <c:v>41920</c:v>
                </c:pt>
                <c:pt idx="6035">
                  <c:v>41921</c:v>
                </c:pt>
                <c:pt idx="6036">
                  <c:v>41922</c:v>
                </c:pt>
                <c:pt idx="6037">
                  <c:v>41923</c:v>
                </c:pt>
                <c:pt idx="6038">
                  <c:v>41924</c:v>
                </c:pt>
                <c:pt idx="6039">
                  <c:v>41925</c:v>
                </c:pt>
                <c:pt idx="6040">
                  <c:v>41926</c:v>
                </c:pt>
                <c:pt idx="6041">
                  <c:v>41927</c:v>
                </c:pt>
                <c:pt idx="6042">
                  <c:v>41928</c:v>
                </c:pt>
                <c:pt idx="6043">
                  <c:v>41929</c:v>
                </c:pt>
                <c:pt idx="6044">
                  <c:v>41930</c:v>
                </c:pt>
                <c:pt idx="6045">
                  <c:v>41931</c:v>
                </c:pt>
                <c:pt idx="6046">
                  <c:v>41932</c:v>
                </c:pt>
                <c:pt idx="6047">
                  <c:v>41933</c:v>
                </c:pt>
                <c:pt idx="6048">
                  <c:v>41934</c:v>
                </c:pt>
                <c:pt idx="6049">
                  <c:v>41935</c:v>
                </c:pt>
                <c:pt idx="6050">
                  <c:v>41936</c:v>
                </c:pt>
                <c:pt idx="6051">
                  <c:v>41937</c:v>
                </c:pt>
                <c:pt idx="6052">
                  <c:v>41938</c:v>
                </c:pt>
                <c:pt idx="6053">
                  <c:v>41939</c:v>
                </c:pt>
                <c:pt idx="6054">
                  <c:v>41940</c:v>
                </c:pt>
                <c:pt idx="6055">
                  <c:v>41941</c:v>
                </c:pt>
                <c:pt idx="6056">
                  <c:v>41942</c:v>
                </c:pt>
                <c:pt idx="6057">
                  <c:v>41943</c:v>
                </c:pt>
                <c:pt idx="6058">
                  <c:v>41944</c:v>
                </c:pt>
                <c:pt idx="6059">
                  <c:v>41945</c:v>
                </c:pt>
                <c:pt idx="6060">
                  <c:v>41946</c:v>
                </c:pt>
                <c:pt idx="6061">
                  <c:v>41947</c:v>
                </c:pt>
                <c:pt idx="6062">
                  <c:v>41948</c:v>
                </c:pt>
                <c:pt idx="6063">
                  <c:v>41949</c:v>
                </c:pt>
                <c:pt idx="6064">
                  <c:v>41950</c:v>
                </c:pt>
                <c:pt idx="6065">
                  <c:v>41951</c:v>
                </c:pt>
                <c:pt idx="6066">
                  <c:v>41952</c:v>
                </c:pt>
                <c:pt idx="6067">
                  <c:v>41953</c:v>
                </c:pt>
                <c:pt idx="6068">
                  <c:v>41954</c:v>
                </c:pt>
                <c:pt idx="6069">
                  <c:v>41955</c:v>
                </c:pt>
                <c:pt idx="6070">
                  <c:v>41956</c:v>
                </c:pt>
                <c:pt idx="6071">
                  <c:v>41957</c:v>
                </c:pt>
                <c:pt idx="6072">
                  <c:v>41958</c:v>
                </c:pt>
                <c:pt idx="6073">
                  <c:v>41959</c:v>
                </c:pt>
                <c:pt idx="6074">
                  <c:v>41960</c:v>
                </c:pt>
                <c:pt idx="6075">
                  <c:v>41961</c:v>
                </c:pt>
                <c:pt idx="6076">
                  <c:v>41962</c:v>
                </c:pt>
                <c:pt idx="6077">
                  <c:v>41963</c:v>
                </c:pt>
                <c:pt idx="6078">
                  <c:v>41964</c:v>
                </c:pt>
                <c:pt idx="6079">
                  <c:v>41965</c:v>
                </c:pt>
                <c:pt idx="6080">
                  <c:v>41966</c:v>
                </c:pt>
                <c:pt idx="6081">
                  <c:v>41967</c:v>
                </c:pt>
                <c:pt idx="6082">
                  <c:v>41968</c:v>
                </c:pt>
                <c:pt idx="6083">
                  <c:v>41969</c:v>
                </c:pt>
                <c:pt idx="6084">
                  <c:v>41970</c:v>
                </c:pt>
                <c:pt idx="6085">
                  <c:v>41971</c:v>
                </c:pt>
                <c:pt idx="6086">
                  <c:v>41972</c:v>
                </c:pt>
                <c:pt idx="6087">
                  <c:v>41973</c:v>
                </c:pt>
                <c:pt idx="6088">
                  <c:v>41974</c:v>
                </c:pt>
                <c:pt idx="6089">
                  <c:v>41975</c:v>
                </c:pt>
                <c:pt idx="6090">
                  <c:v>41976</c:v>
                </c:pt>
                <c:pt idx="6091">
                  <c:v>41977</c:v>
                </c:pt>
                <c:pt idx="6092">
                  <c:v>41978</c:v>
                </c:pt>
                <c:pt idx="6093">
                  <c:v>41979</c:v>
                </c:pt>
                <c:pt idx="6094">
                  <c:v>41980</c:v>
                </c:pt>
                <c:pt idx="6095">
                  <c:v>41981</c:v>
                </c:pt>
                <c:pt idx="6096">
                  <c:v>41982</c:v>
                </c:pt>
                <c:pt idx="6097">
                  <c:v>41983</c:v>
                </c:pt>
                <c:pt idx="6098">
                  <c:v>41984</c:v>
                </c:pt>
                <c:pt idx="6099">
                  <c:v>41985</c:v>
                </c:pt>
                <c:pt idx="6100">
                  <c:v>41986</c:v>
                </c:pt>
                <c:pt idx="6101">
                  <c:v>41987</c:v>
                </c:pt>
                <c:pt idx="6102">
                  <c:v>41988</c:v>
                </c:pt>
                <c:pt idx="6103">
                  <c:v>41989</c:v>
                </c:pt>
                <c:pt idx="6104">
                  <c:v>41990</c:v>
                </c:pt>
                <c:pt idx="6105">
                  <c:v>41991</c:v>
                </c:pt>
                <c:pt idx="6106">
                  <c:v>41992</c:v>
                </c:pt>
                <c:pt idx="6107">
                  <c:v>41993</c:v>
                </c:pt>
                <c:pt idx="6108">
                  <c:v>41994</c:v>
                </c:pt>
                <c:pt idx="6109">
                  <c:v>41995</c:v>
                </c:pt>
                <c:pt idx="6110">
                  <c:v>41996</c:v>
                </c:pt>
                <c:pt idx="6111">
                  <c:v>41997</c:v>
                </c:pt>
                <c:pt idx="6112">
                  <c:v>41998</c:v>
                </c:pt>
                <c:pt idx="6113">
                  <c:v>41999</c:v>
                </c:pt>
                <c:pt idx="6114">
                  <c:v>42000</c:v>
                </c:pt>
                <c:pt idx="6115">
                  <c:v>42001</c:v>
                </c:pt>
                <c:pt idx="6116">
                  <c:v>42002</c:v>
                </c:pt>
                <c:pt idx="6117">
                  <c:v>42003</c:v>
                </c:pt>
                <c:pt idx="6118">
                  <c:v>42004</c:v>
                </c:pt>
                <c:pt idx="6119">
                  <c:v>42005</c:v>
                </c:pt>
                <c:pt idx="6120">
                  <c:v>42006</c:v>
                </c:pt>
                <c:pt idx="6121">
                  <c:v>42007</c:v>
                </c:pt>
                <c:pt idx="6122">
                  <c:v>42008</c:v>
                </c:pt>
                <c:pt idx="6123">
                  <c:v>42009</c:v>
                </c:pt>
                <c:pt idx="6124">
                  <c:v>42010</c:v>
                </c:pt>
                <c:pt idx="6125">
                  <c:v>42011</c:v>
                </c:pt>
                <c:pt idx="6126">
                  <c:v>42012</c:v>
                </c:pt>
                <c:pt idx="6127">
                  <c:v>42013</c:v>
                </c:pt>
                <c:pt idx="6128">
                  <c:v>42014</c:v>
                </c:pt>
                <c:pt idx="6129">
                  <c:v>42015</c:v>
                </c:pt>
                <c:pt idx="6130">
                  <c:v>42016</c:v>
                </c:pt>
                <c:pt idx="6131">
                  <c:v>42017</c:v>
                </c:pt>
                <c:pt idx="6132">
                  <c:v>42018</c:v>
                </c:pt>
                <c:pt idx="6133">
                  <c:v>42019</c:v>
                </c:pt>
                <c:pt idx="6134">
                  <c:v>42020</c:v>
                </c:pt>
                <c:pt idx="6135">
                  <c:v>42021</c:v>
                </c:pt>
                <c:pt idx="6136">
                  <c:v>42022</c:v>
                </c:pt>
                <c:pt idx="6137">
                  <c:v>42023</c:v>
                </c:pt>
                <c:pt idx="6138">
                  <c:v>42024</c:v>
                </c:pt>
                <c:pt idx="6139">
                  <c:v>42025</c:v>
                </c:pt>
                <c:pt idx="6140">
                  <c:v>42026</c:v>
                </c:pt>
                <c:pt idx="6141">
                  <c:v>42027</c:v>
                </c:pt>
                <c:pt idx="6142">
                  <c:v>42028</c:v>
                </c:pt>
                <c:pt idx="6143">
                  <c:v>42029</c:v>
                </c:pt>
                <c:pt idx="6144">
                  <c:v>42030</c:v>
                </c:pt>
                <c:pt idx="6145">
                  <c:v>42031</c:v>
                </c:pt>
                <c:pt idx="6146">
                  <c:v>42032</c:v>
                </c:pt>
                <c:pt idx="6147">
                  <c:v>42033</c:v>
                </c:pt>
                <c:pt idx="6148">
                  <c:v>42034</c:v>
                </c:pt>
                <c:pt idx="6149">
                  <c:v>42035</c:v>
                </c:pt>
                <c:pt idx="6150">
                  <c:v>42036</c:v>
                </c:pt>
                <c:pt idx="6151">
                  <c:v>42037</c:v>
                </c:pt>
                <c:pt idx="6152">
                  <c:v>42038</c:v>
                </c:pt>
                <c:pt idx="6153">
                  <c:v>42039</c:v>
                </c:pt>
                <c:pt idx="6154">
                  <c:v>42040</c:v>
                </c:pt>
                <c:pt idx="6155">
                  <c:v>42041</c:v>
                </c:pt>
                <c:pt idx="6156">
                  <c:v>42042</c:v>
                </c:pt>
                <c:pt idx="6157">
                  <c:v>42043</c:v>
                </c:pt>
                <c:pt idx="6158">
                  <c:v>42044</c:v>
                </c:pt>
                <c:pt idx="6159">
                  <c:v>42045</c:v>
                </c:pt>
                <c:pt idx="6160">
                  <c:v>42046</c:v>
                </c:pt>
                <c:pt idx="6161">
                  <c:v>42047</c:v>
                </c:pt>
                <c:pt idx="6162">
                  <c:v>42048</c:v>
                </c:pt>
                <c:pt idx="6163">
                  <c:v>42049</c:v>
                </c:pt>
                <c:pt idx="6164">
                  <c:v>42050</c:v>
                </c:pt>
                <c:pt idx="6165">
                  <c:v>42051</c:v>
                </c:pt>
                <c:pt idx="6166">
                  <c:v>42052</c:v>
                </c:pt>
                <c:pt idx="6167">
                  <c:v>42053</c:v>
                </c:pt>
                <c:pt idx="6168">
                  <c:v>42054</c:v>
                </c:pt>
                <c:pt idx="6169">
                  <c:v>42055</c:v>
                </c:pt>
                <c:pt idx="6170">
                  <c:v>42056</c:v>
                </c:pt>
                <c:pt idx="6171">
                  <c:v>42057</c:v>
                </c:pt>
                <c:pt idx="6172">
                  <c:v>42058</c:v>
                </c:pt>
                <c:pt idx="6173">
                  <c:v>42059</c:v>
                </c:pt>
                <c:pt idx="6174">
                  <c:v>42060</c:v>
                </c:pt>
                <c:pt idx="6175">
                  <c:v>42061</c:v>
                </c:pt>
                <c:pt idx="6176">
                  <c:v>42062</c:v>
                </c:pt>
                <c:pt idx="6177">
                  <c:v>42063</c:v>
                </c:pt>
                <c:pt idx="6178">
                  <c:v>42064</c:v>
                </c:pt>
                <c:pt idx="6179">
                  <c:v>42065</c:v>
                </c:pt>
                <c:pt idx="6180">
                  <c:v>42066</c:v>
                </c:pt>
                <c:pt idx="6181">
                  <c:v>42067</c:v>
                </c:pt>
                <c:pt idx="6182">
                  <c:v>42068</c:v>
                </c:pt>
                <c:pt idx="6183">
                  <c:v>42069</c:v>
                </c:pt>
                <c:pt idx="6184">
                  <c:v>42070</c:v>
                </c:pt>
                <c:pt idx="6185">
                  <c:v>42071</c:v>
                </c:pt>
                <c:pt idx="6186">
                  <c:v>42072</c:v>
                </c:pt>
                <c:pt idx="6187">
                  <c:v>42073</c:v>
                </c:pt>
                <c:pt idx="6188">
                  <c:v>42074</c:v>
                </c:pt>
                <c:pt idx="6189">
                  <c:v>42075</c:v>
                </c:pt>
                <c:pt idx="6190">
                  <c:v>42076</c:v>
                </c:pt>
                <c:pt idx="6191">
                  <c:v>42077</c:v>
                </c:pt>
                <c:pt idx="6192">
                  <c:v>42078</c:v>
                </c:pt>
                <c:pt idx="6193">
                  <c:v>42079</c:v>
                </c:pt>
                <c:pt idx="6194">
                  <c:v>42080</c:v>
                </c:pt>
                <c:pt idx="6195">
                  <c:v>42081</c:v>
                </c:pt>
                <c:pt idx="6196">
                  <c:v>42082</c:v>
                </c:pt>
                <c:pt idx="6197">
                  <c:v>42083</c:v>
                </c:pt>
                <c:pt idx="6198">
                  <c:v>42084</c:v>
                </c:pt>
                <c:pt idx="6199">
                  <c:v>42085</c:v>
                </c:pt>
                <c:pt idx="6200">
                  <c:v>42086</c:v>
                </c:pt>
                <c:pt idx="6201">
                  <c:v>42087</c:v>
                </c:pt>
                <c:pt idx="6202">
                  <c:v>42088</c:v>
                </c:pt>
                <c:pt idx="6203">
                  <c:v>42089</c:v>
                </c:pt>
                <c:pt idx="6204">
                  <c:v>42090</c:v>
                </c:pt>
                <c:pt idx="6205">
                  <c:v>42091</c:v>
                </c:pt>
                <c:pt idx="6206">
                  <c:v>42092</c:v>
                </c:pt>
                <c:pt idx="6207">
                  <c:v>42093</c:v>
                </c:pt>
                <c:pt idx="6208">
                  <c:v>42094</c:v>
                </c:pt>
                <c:pt idx="6209">
                  <c:v>42095</c:v>
                </c:pt>
                <c:pt idx="6210">
                  <c:v>42096</c:v>
                </c:pt>
                <c:pt idx="6211">
                  <c:v>42097</c:v>
                </c:pt>
                <c:pt idx="6212">
                  <c:v>42098</c:v>
                </c:pt>
                <c:pt idx="6213">
                  <c:v>42099</c:v>
                </c:pt>
                <c:pt idx="6214">
                  <c:v>42100</c:v>
                </c:pt>
                <c:pt idx="6215">
                  <c:v>42101</c:v>
                </c:pt>
                <c:pt idx="6216">
                  <c:v>42102</c:v>
                </c:pt>
                <c:pt idx="6217">
                  <c:v>42103</c:v>
                </c:pt>
                <c:pt idx="6218">
                  <c:v>42104</c:v>
                </c:pt>
                <c:pt idx="6219">
                  <c:v>42105</c:v>
                </c:pt>
                <c:pt idx="6220">
                  <c:v>42106</c:v>
                </c:pt>
                <c:pt idx="6221">
                  <c:v>42107</c:v>
                </c:pt>
                <c:pt idx="6222">
                  <c:v>42108</c:v>
                </c:pt>
                <c:pt idx="6223">
                  <c:v>42109</c:v>
                </c:pt>
                <c:pt idx="6224">
                  <c:v>42110</c:v>
                </c:pt>
                <c:pt idx="6225">
                  <c:v>42111</c:v>
                </c:pt>
                <c:pt idx="6226">
                  <c:v>42112</c:v>
                </c:pt>
                <c:pt idx="6227">
                  <c:v>42113</c:v>
                </c:pt>
                <c:pt idx="6228">
                  <c:v>42114</c:v>
                </c:pt>
                <c:pt idx="6229">
                  <c:v>42115</c:v>
                </c:pt>
                <c:pt idx="6230">
                  <c:v>42116</c:v>
                </c:pt>
                <c:pt idx="6231">
                  <c:v>42117</c:v>
                </c:pt>
                <c:pt idx="6232">
                  <c:v>42118</c:v>
                </c:pt>
                <c:pt idx="6233">
                  <c:v>42119</c:v>
                </c:pt>
                <c:pt idx="6234">
                  <c:v>42120</c:v>
                </c:pt>
                <c:pt idx="6235">
                  <c:v>42121</c:v>
                </c:pt>
                <c:pt idx="6236">
                  <c:v>42122</c:v>
                </c:pt>
                <c:pt idx="6237">
                  <c:v>42123</c:v>
                </c:pt>
                <c:pt idx="6238">
                  <c:v>42124</c:v>
                </c:pt>
                <c:pt idx="6239">
                  <c:v>42125</c:v>
                </c:pt>
                <c:pt idx="6240">
                  <c:v>42126</c:v>
                </c:pt>
                <c:pt idx="6241">
                  <c:v>42127</c:v>
                </c:pt>
                <c:pt idx="6242">
                  <c:v>42128</c:v>
                </c:pt>
                <c:pt idx="6243">
                  <c:v>42129</c:v>
                </c:pt>
                <c:pt idx="6244">
                  <c:v>42130</c:v>
                </c:pt>
                <c:pt idx="6245">
                  <c:v>42131</c:v>
                </c:pt>
                <c:pt idx="6246">
                  <c:v>42132</c:v>
                </c:pt>
                <c:pt idx="6247">
                  <c:v>42133</c:v>
                </c:pt>
                <c:pt idx="6248">
                  <c:v>42134</c:v>
                </c:pt>
                <c:pt idx="6249">
                  <c:v>42135</c:v>
                </c:pt>
                <c:pt idx="6250">
                  <c:v>42136</c:v>
                </c:pt>
                <c:pt idx="6251">
                  <c:v>42137</c:v>
                </c:pt>
                <c:pt idx="6252">
                  <c:v>42138</c:v>
                </c:pt>
                <c:pt idx="6253">
                  <c:v>42139</c:v>
                </c:pt>
                <c:pt idx="6254">
                  <c:v>42140</c:v>
                </c:pt>
                <c:pt idx="6255">
                  <c:v>42141</c:v>
                </c:pt>
                <c:pt idx="6256">
                  <c:v>42142</c:v>
                </c:pt>
                <c:pt idx="6257">
                  <c:v>42143</c:v>
                </c:pt>
                <c:pt idx="6258">
                  <c:v>42144</c:v>
                </c:pt>
                <c:pt idx="6259">
                  <c:v>42145</c:v>
                </c:pt>
                <c:pt idx="6260">
                  <c:v>42146</c:v>
                </c:pt>
                <c:pt idx="6261">
                  <c:v>42147</c:v>
                </c:pt>
                <c:pt idx="6262">
                  <c:v>42148</c:v>
                </c:pt>
                <c:pt idx="6263">
                  <c:v>42149</c:v>
                </c:pt>
                <c:pt idx="6264">
                  <c:v>42150</c:v>
                </c:pt>
                <c:pt idx="6265">
                  <c:v>42151</c:v>
                </c:pt>
                <c:pt idx="6266">
                  <c:v>42152</c:v>
                </c:pt>
                <c:pt idx="6267">
                  <c:v>42153</c:v>
                </c:pt>
                <c:pt idx="6268">
                  <c:v>42154</c:v>
                </c:pt>
                <c:pt idx="6269">
                  <c:v>42155</c:v>
                </c:pt>
                <c:pt idx="6270">
                  <c:v>42156</c:v>
                </c:pt>
                <c:pt idx="6271">
                  <c:v>42157</c:v>
                </c:pt>
                <c:pt idx="6272">
                  <c:v>42158</c:v>
                </c:pt>
                <c:pt idx="6273">
                  <c:v>42159</c:v>
                </c:pt>
                <c:pt idx="6274">
                  <c:v>42160</c:v>
                </c:pt>
                <c:pt idx="6275">
                  <c:v>42161</c:v>
                </c:pt>
                <c:pt idx="6276">
                  <c:v>42162</c:v>
                </c:pt>
                <c:pt idx="6277">
                  <c:v>42163</c:v>
                </c:pt>
                <c:pt idx="6278">
                  <c:v>42164</c:v>
                </c:pt>
                <c:pt idx="6279">
                  <c:v>42165</c:v>
                </c:pt>
                <c:pt idx="6280">
                  <c:v>42166</c:v>
                </c:pt>
                <c:pt idx="6281">
                  <c:v>42167</c:v>
                </c:pt>
                <c:pt idx="6282">
                  <c:v>42168</c:v>
                </c:pt>
                <c:pt idx="6283">
                  <c:v>42169</c:v>
                </c:pt>
                <c:pt idx="6284">
                  <c:v>42170</c:v>
                </c:pt>
                <c:pt idx="6285">
                  <c:v>42171</c:v>
                </c:pt>
                <c:pt idx="6286">
                  <c:v>42172</c:v>
                </c:pt>
                <c:pt idx="6287">
                  <c:v>42173</c:v>
                </c:pt>
                <c:pt idx="6288">
                  <c:v>42174</c:v>
                </c:pt>
                <c:pt idx="6289">
                  <c:v>42175</c:v>
                </c:pt>
                <c:pt idx="6290">
                  <c:v>42176</c:v>
                </c:pt>
                <c:pt idx="6291">
                  <c:v>42177</c:v>
                </c:pt>
                <c:pt idx="6292">
                  <c:v>42178</c:v>
                </c:pt>
                <c:pt idx="6293">
                  <c:v>42179</c:v>
                </c:pt>
                <c:pt idx="6294">
                  <c:v>42180</c:v>
                </c:pt>
                <c:pt idx="6295">
                  <c:v>42181</c:v>
                </c:pt>
                <c:pt idx="6296">
                  <c:v>42182</c:v>
                </c:pt>
                <c:pt idx="6297">
                  <c:v>42183</c:v>
                </c:pt>
                <c:pt idx="6298">
                  <c:v>42184</c:v>
                </c:pt>
                <c:pt idx="6299">
                  <c:v>42185</c:v>
                </c:pt>
                <c:pt idx="6300">
                  <c:v>42186</c:v>
                </c:pt>
                <c:pt idx="6301">
                  <c:v>42187</c:v>
                </c:pt>
                <c:pt idx="6302">
                  <c:v>42188</c:v>
                </c:pt>
                <c:pt idx="6303">
                  <c:v>42189</c:v>
                </c:pt>
                <c:pt idx="6304">
                  <c:v>42190</c:v>
                </c:pt>
                <c:pt idx="6305">
                  <c:v>42191</c:v>
                </c:pt>
                <c:pt idx="6306">
                  <c:v>42192</c:v>
                </c:pt>
                <c:pt idx="6307">
                  <c:v>42193</c:v>
                </c:pt>
                <c:pt idx="6308">
                  <c:v>42194</c:v>
                </c:pt>
                <c:pt idx="6309">
                  <c:v>42195</c:v>
                </c:pt>
                <c:pt idx="6310">
                  <c:v>42196</c:v>
                </c:pt>
                <c:pt idx="6311">
                  <c:v>42197</c:v>
                </c:pt>
                <c:pt idx="6312">
                  <c:v>42198</c:v>
                </c:pt>
                <c:pt idx="6313">
                  <c:v>42199</c:v>
                </c:pt>
                <c:pt idx="6314">
                  <c:v>42200</c:v>
                </c:pt>
                <c:pt idx="6315">
                  <c:v>42201</c:v>
                </c:pt>
                <c:pt idx="6316">
                  <c:v>42202</c:v>
                </c:pt>
                <c:pt idx="6317">
                  <c:v>42203</c:v>
                </c:pt>
                <c:pt idx="6318">
                  <c:v>42204</c:v>
                </c:pt>
                <c:pt idx="6319">
                  <c:v>42205</c:v>
                </c:pt>
                <c:pt idx="6320">
                  <c:v>42206</c:v>
                </c:pt>
                <c:pt idx="6321">
                  <c:v>42207</c:v>
                </c:pt>
                <c:pt idx="6322">
                  <c:v>42208</c:v>
                </c:pt>
                <c:pt idx="6323">
                  <c:v>42209</c:v>
                </c:pt>
                <c:pt idx="6324">
                  <c:v>42210</c:v>
                </c:pt>
                <c:pt idx="6325">
                  <c:v>42211</c:v>
                </c:pt>
                <c:pt idx="6326">
                  <c:v>42212</c:v>
                </c:pt>
                <c:pt idx="6327">
                  <c:v>42213</c:v>
                </c:pt>
                <c:pt idx="6328">
                  <c:v>42214</c:v>
                </c:pt>
                <c:pt idx="6329">
                  <c:v>42215</c:v>
                </c:pt>
                <c:pt idx="6330">
                  <c:v>42216</c:v>
                </c:pt>
                <c:pt idx="6331">
                  <c:v>42217</c:v>
                </c:pt>
                <c:pt idx="6332">
                  <c:v>42218</c:v>
                </c:pt>
                <c:pt idx="6333">
                  <c:v>42219</c:v>
                </c:pt>
                <c:pt idx="6334">
                  <c:v>42220</c:v>
                </c:pt>
                <c:pt idx="6335">
                  <c:v>42221</c:v>
                </c:pt>
                <c:pt idx="6336">
                  <c:v>42222</c:v>
                </c:pt>
                <c:pt idx="6337">
                  <c:v>42223</c:v>
                </c:pt>
                <c:pt idx="6338">
                  <c:v>42224</c:v>
                </c:pt>
                <c:pt idx="6339">
                  <c:v>42225</c:v>
                </c:pt>
                <c:pt idx="6340">
                  <c:v>42226</c:v>
                </c:pt>
                <c:pt idx="6341">
                  <c:v>42227</c:v>
                </c:pt>
                <c:pt idx="6342">
                  <c:v>42228</c:v>
                </c:pt>
                <c:pt idx="6343">
                  <c:v>42229</c:v>
                </c:pt>
                <c:pt idx="6344">
                  <c:v>42230</c:v>
                </c:pt>
                <c:pt idx="6345">
                  <c:v>42231</c:v>
                </c:pt>
                <c:pt idx="6346">
                  <c:v>42232</c:v>
                </c:pt>
                <c:pt idx="6347">
                  <c:v>42233</c:v>
                </c:pt>
                <c:pt idx="6348">
                  <c:v>42234</c:v>
                </c:pt>
                <c:pt idx="6349">
                  <c:v>42235</c:v>
                </c:pt>
                <c:pt idx="6350">
                  <c:v>42236</c:v>
                </c:pt>
                <c:pt idx="6351">
                  <c:v>42237</c:v>
                </c:pt>
                <c:pt idx="6352">
                  <c:v>42238</c:v>
                </c:pt>
                <c:pt idx="6353">
                  <c:v>42239</c:v>
                </c:pt>
                <c:pt idx="6354">
                  <c:v>42240</c:v>
                </c:pt>
                <c:pt idx="6355">
                  <c:v>42241</c:v>
                </c:pt>
                <c:pt idx="6356">
                  <c:v>42242</c:v>
                </c:pt>
                <c:pt idx="6357">
                  <c:v>42243</c:v>
                </c:pt>
                <c:pt idx="6358">
                  <c:v>42244</c:v>
                </c:pt>
                <c:pt idx="6359">
                  <c:v>42245</c:v>
                </c:pt>
                <c:pt idx="6360">
                  <c:v>42246</c:v>
                </c:pt>
                <c:pt idx="6361">
                  <c:v>42247</c:v>
                </c:pt>
                <c:pt idx="6362">
                  <c:v>42248</c:v>
                </c:pt>
                <c:pt idx="6363">
                  <c:v>42249</c:v>
                </c:pt>
                <c:pt idx="6364">
                  <c:v>42250</c:v>
                </c:pt>
                <c:pt idx="6365">
                  <c:v>42251</c:v>
                </c:pt>
                <c:pt idx="6366">
                  <c:v>42252</c:v>
                </c:pt>
                <c:pt idx="6367">
                  <c:v>42253</c:v>
                </c:pt>
                <c:pt idx="6368">
                  <c:v>42254</c:v>
                </c:pt>
                <c:pt idx="6369">
                  <c:v>42255</c:v>
                </c:pt>
                <c:pt idx="6370">
                  <c:v>42256</c:v>
                </c:pt>
                <c:pt idx="6371">
                  <c:v>42257</c:v>
                </c:pt>
                <c:pt idx="6372">
                  <c:v>42258</c:v>
                </c:pt>
                <c:pt idx="6373">
                  <c:v>42259</c:v>
                </c:pt>
                <c:pt idx="6374">
                  <c:v>42260</c:v>
                </c:pt>
                <c:pt idx="6375">
                  <c:v>42261</c:v>
                </c:pt>
                <c:pt idx="6376">
                  <c:v>42262</c:v>
                </c:pt>
                <c:pt idx="6377">
                  <c:v>42263</c:v>
                </c:pt>
                <c:pt idx="6378">
                  <c:v>42264</c:v>
                </c:pt>
                <c:pt idx="6379">
                  <c:v>42265</c:v>
                </c:pt>
                <c:pt idx="6380">
                  <c:v>42266</c:v>
                </c:pt>
                <c:pt idx="6381">
                  <c:v>42267</c:v>
                </c:pt>
                <c:pt idx="6382">
                  <c:v>42268</c:v>
                </c:pt>
                <c:pt idx="6383">
                  <c:v>42269</c:v>
                </c:pt>
                <c:pt idx="6384">
                  <c:v>42270</c:v>
                </c:pt>
                <c:pt idx="6385">
                  <c:v>42271</c:v>
                </c:pt>
                <c:pt idx="6386">
                  <c:v>42272</c:v>
                </c:pt>
                <c:pt idx="6387">
                  <c:v>42273</c:v>
                </c:pt>
                <c:pt idx="6388">
                  <c:v>42274</c:v>
                </c:pt>
                <c:pt idx="6389">
                  <c:v>42275</c:v>
                </c:pt>
                <c:pt idx="6390">
                  <c:v>42276</c:v>
                </c:pt>
                <c:pt idx="6391">
                  <c:v>42277</c:v>
                </c:pt>
                <c:pt idx="6392">
                  <c:v>42278</c:v>
                </c:pt>
                <c:pt idx="6393">
                  <c:v>42279</c:v>
                </c:pt>
                <c:pt idx="6394">
                  <c:v>42280</c:v>
                </c:pt>
                <c:pt idx="6395">
                  <c:v>42281</c:v>
                </c:pt>
                <c:pt idx="6396">
                  <c:v>42282</c:v>
                </c:pt>
                <c:pt idx="6397">
                  <c:v>42283</c:v>
                </c:pt>
                <c:pt idx="6398">
                  <c:v>42284</c:v>
                </c:pt>
                <c:pt idx="6399">
                  <c:v>42285</c:v>
                </c:pt>
                <c:pt idx="6400">
                  <c:v>42286</c:v>
                </c:pt>
                <c:pt idx="6401">
                  <c:v>42287</c:v>
                </c:pt>
                <c:pt idx="6402">
                  <c:v>42288</c:v>
                </c:pt>
                <c:pt idx="6403">
                  <c:v>42289</c:v>
                </c:pt>
                <c:pt idx="6404">
                  <c:v>42290</c:v>
                </c:pt>
                <c:pt idx="6405">
                  <c:v>42291</c:v>
                </c:pt>
                <c:pt idx="6406">
                  <c:v>42292</c:v>
                </c:pt>
                <c:pt idx="6407">
                  <c:v>42293</c:v>
                </c:pt>
                <c:pt idx="6408">
                  <c:v>42294</c:v>
                </c:pt>
                <c:pt idx="6409">
                  <c:v>42295</c:v>
                </c:pt>
                <c:pt idx="6410">
                  <c:v>42296</c:v>
                </c:pt>
                <c:pt idx="6411">
                  <c:v>42297</c:v>
                </c:pt>
                <c:pt idx="6412">
                  <c:v>42298</c:v>
                </c:pt>
                <c:pt idx="6413">
                  <c:v>42299</c:v>
                </c:pt>
                <c:pt idx="6414">
                  <c:v>42300</c:v>
                </c:pt>
                <c:pt idx="6415">
                  <c:v>42301</c:v>
                </c:pt>
                <c:pt idx="6416">
                  <c:v>42302</c:v>
                </c:pt>
                <c:pt idx="6417">
                  <c:v>42303</c:v>
                </c:pt>
                <c:pt idx="6418">
                  <c:v>42304</c:v>
                </c:pt>
                <c:pt idx="6419">
                  <c:v>42305</c:v>
                </c:pt>
                <c:pt idx="6420">
                  <c:v>42306</c:v>
                </c:pt>
                <c:pt idx="6421">
                  <c:v>42307</c:v>
                </c:pt>
                <c:pt idx="6422">
                  <c:v>42308</c:v>
                </c:pt>
                <c:pt idx="6423">
                  <c:v>42309</c:v>
                </c:pt>
                <c:pt idx="6424">
                  <c:v>42310</c:v>
                </c:pt>
                <c:pt idx="6425">
                  <c:v>42311</c:v>
                </c:pt>
                <c:pt idx="6426">
                  <c:v>42312</c:v>
                </c:pt>
                <c:pt idx="6427">
                  <c:v>42313</c:v>
                </c:pt>
                <c:pt idx="6428">
                  <c:v>42314</c:v>
                </c:pt>
                <c:pt idx="6429">
                  <c:v>42315</c:v>
                </c:pt>
                <c:pt idx="6430">
                  <c:v>42316</c:v>
                </c:pt>
                <c:pt idx="6431">
                  <c:v>42317</c:v>
                </c:pt>
                <c:pt idx="6432">
                  <c:v>42318</c:v>
                </c:pt>
                <c:pt idx="6433">
                  <c:v>42319</c:v>
                </c:pt>
                <c:pt idx="6434">
                  <c:v>42320</c:v>
                </c:pt>
                <c:pt idx="6435">
                  <c:v>42321</c:v>
                </c:pt>
                <c:pt idx="6436">
                  <c:v>42322</c:v>
                </c:pt>
                <c:pt idx="6437">
                  <c:v>42323</c:v>
                </c:pt>
                <c:pt idx="6438">
                  <c:v>42324</c:v>
                </c:pt>
                <c:pt idx="6439">
                  <c:v>42325</c:v>
                </c:pt>
                <c:pt idx="6440">
                  <c:v>42326</c:v>
                </c:pt>
                <c:pt idx="6441">
                  <c:v>42327</c:v>
                </c:pt>
                <c:pt idx="6442">
                  <c:v>42328</c:v>
                </c:pt>
                <c:pt idx="6443">
                  <c:v>42329</c:v>
                </c:pt>
                <c:pt idx="6444">
                  <c:v>42330</c:v>
                </c:pt>
                <c:pt idx="6445">
                  <c:v>42331</c:v>
                </c:pt>
                <c:pt idx="6446">
                  <c:v>42332</c:v>
                </c:pt>
                <c:pt idx="6447">
                  <c:v>42333</c:v>
                </c:pt>
                <c:pt idx="6448">
                  <c:v>42334</c:v>
                </c:pt>
                <c:pt idx="6449">
                  <c:v>42335</c:v>
                </c:pt>
                <c:pt idx="6450">
                  <c:v>42336</c:v>
                </c:pt>
                <c:pt idx="6451">
                  <c:v>42337</c:v>
                </c:pt>
                <c:pt idx="6452">
                  <c:v>42338</c:v>
                </c:pt>
                <c:pt idx="6453">
                  <c:v>42339</c:v>
                </c:pt>
                <c:pt idx="6454">
                  <c:v>42340</c:v>
                </c:pt>
                <c:pt idx="6455">
                  <c:v>42341</c:v>
                </c:pt>
                <c:pt idx="6456">
                  <c:v>42342</c:v>
                </c:pt>
                <c:pt idx="6457">
                  <c:v>42343</c:v>
                </c:pt>
                <c:pt idx="6458">
                  <c:v>42344</c:v>
                </c:pt>
                <c:pt idx="6459">
                  <c:v>42345</c:v>
                </c:pt>
                <c:pt idx="6460">
                  <c:v>42346</c:v>
                </c:pt>
                <c:pt idx="6461">
                  <c:v>42347</c:v>
                </c:pt>
                <c:pt idx="6462">
                  <c:v>42348</c:v>
                </c:pt>
                <c:pt idx="6463">
                  <c:v>42349</c:v>
                </c:pt>
                <c:pt idx="6464">
                  <c:v>42350</c:v>
                </c:pt>
                <c:pt idx="6465">
                  <c:v>42351</c:v>
                </c:pt>
                <c:pt idx="6466">
                  <c:v>42352</c:v>
                </c:pt>
                <c:pt idx="6467">
                  <c:v>42353</c:v>
                </c:pt>
                <c:pt idx="6468">
                  <c:v>42354</c:v>
                </c:pt>
                <c:pt idx="6469">
                  <c:v>42355</c:v>
                </c:pt>
                <c:pt idx="6470">
                  <c:v>42356</c:v>
                </c:pt>
                <c:pt idx="6471">
                  <c:v>42357</c:v>
                </c:pt>
                <c:pt idx="6472">
                  <c:v>42358</c:v>
                </c:pt>
                <c:pt idx="6473">
                  <c:v>42359</c:v>
                </c:pt>
                <c:pt idx="6474">
                  <c:v>42360</c:v>
                </c:pt>
                <c:pt idx="6475">
                  <c:v>42361</c:v>
                </c:pt>
                <c:pt idx="6476">
                  <c:v>42362</c:v>
                </c:pt>
                <c:pt idx="6477">
                  <c:v>42363</c:v>
                </c:pt>
                <c:pt idx="6478">
                  <c:v>42364</c:v>
                </c:pt>
                <c:pt idx="6479">
                  <c:v>42365</c:v>
                </c:pt>
                <c:pt idx="6480">
                  <c:v>42366</c:v>
                </c:pt>
                <c:pt idx="6481">
                  <c:v>42367</c:v>
                </c:pt>
                <c:pt idx="6482">
                  <c:v>42368</c:v>
                </c:pt>
                <c:pt idx="6483">
                  <c:v>42369</c:v>
                </c:pt>
                <c:pt idx="6484">
                  <c:v>42370</c:v>
                </c:pt>
                <c:pt idx="6485">
                  <c:v>42371</c:v>
                </c:pt>
                <c:pt idx="6486">
                  <c:v>42372</c:v>
                </c:pt>
                <c:pt idx="6487">
                  <c:v>42373</c:v>
                </c:pt>
                <c:pt idx="6488">
                  <c:v>42374</c:v>
                </c:pt>
                <c:pt idx="6489">
                  <c:v>42375</c:v>
                </c:pt>
                <c:pt idx="6490">
                  <c:v>42376</c:v>
                </c:pt>
                <c:pt idx="6491">
                  <c:v>42377</c:v>
                </c:pt>
                <c:pt idx="6492">
                  <c:v>42378</c:v>
                </c:pt>
                <c:pt idx="6493">
                  <c:v>42379</c:v>
                </c:pt>
                <c:pt idx="6494">
                  <c:v>42380</c:v>
                </c:pt>
                <c:pt idx="6495">
                  <c:v>42381</c:v>
                </c:pt>
                <c:pt idx="6496">
                  <c:v>42382</c:v>
                </c:pt>
                <c:pt idx="6497">
                  <c:v>42383</c:v>
                </c:pt>
                <c:pt idx="6498">
                  <c:v>42384</c:v>
                </c:pt>
                <c:pt idx="6499">
                  <c:v>42385</c:v>
                </c:pt>
                <c:pt idx="6500">
                  <c:v>42386</c:v>
                </c:pt>
                <c:pt idx="6501">
                  <c:v>42387</c:v>
                </c:pt>
                <c:pt idx="6502">
                  <c:v>42388</c:v>
                </c:pt>
                <c:pt idx="6503">
                  <c:v>42389</c:v>
                </c:pt>
                <c:pt idx="6504">
                  <c:v>42390</c:v>
                </c:pt>
                <c:pt idx="6505">
                  <c:v>42391</c:v>
                </c:pt>
                <c:pt idx="6506">
                  <c:v>42392</c:v>
                </c:pt>
                <c:pt idx="6507">
                  <c:v>42393</c:v>
                </c:pt>
                <c:pt idx="6508">
                  <c:v>42394</c:v>
                </c:pt>
                <c:pt idx="6509">
                  <c:v>42395</c:v>
                </c:pt>
                <c:pt idx="6510">
                  <c:v>42396</c:v>
                </c:pt>
                <c:pt idx="6511">
                  <c:v>42397</c:v>
                </c:pt>
                <c:pt idx="6512">
                  <c:v>42398</c:v>
                </c:pt>
                <c:pt idx="6513">
                  <c:v>42399</c:v>
                </c:pt>
                <c:pt idx="6514">
                  <c:v>42400</c:v>
                </c:pt>
                <c:pt idx="6515">
                  <c:v>42401</c:v>
                </c:pt>
                <c:pt idx="6516">
                  <c:v>42402</c:v>
                </c:pt>
                <c:pt idx="6517">
                  <c:v>42403</c:v>
                </c:pt>
                <c:pt idx="6518">
                  <c:v>42404</c:v>
                </c:pt>
                <c:pt idx="6519">
                  <c:v>42405</c:v>
                </c:pt>
                <c:pt idx="6520">
                  <c:v>42406</c:v>
                </c:pt>
                <c:pt idx="6521">
                  <c:v>42407</c:v>
                </c:pt>
                <c:pt idx="6522">
                  <c:v>42408</c:v>
                </c:pt>
                <c:pt idx="6523">
                  <c:v>42409</c:v>
                </c:pt>
                <c:pt idx="6524">
                  <c:v>42410</c:v>
                </c:pt>
                <c:pt idx="6525">
                  <c:v>42411</c:v>
                </c:pt>
                <c:pt idx="6526">
                  <c:v>42412</c:v>
                </c:pt>
                <c:pt idx="6527">
                  <c:v>42413</c:v>
                </c:pt>
                <c:pt idx="6528">
                  <c:v>42414</c:v>
                </c:pt>
                <c:pt idx="6529">
                  <c:v>42415</c:v>
                </c:pt>
                <c:pt idx="6530">
                  <c:v>42416</c:v>
                </c:pt>
                <c:pt idx="6531">
                  <c:v>42417</c:v>
                </c:pt>
                <c:pt idx="6532">
                  <c:v>42418</c:v>
                </c:pt>
                <c:pt idx="6533">
                  <c:v>42419</c:v>
                </c:pt>
                <c:pt idx="6534">
                  <c:v>42420</c:v>
                </c:pt>
                <c:pt idx="6535">
                  <c:v>42421</c:v>
                </c:pt>
                <c:pt idx="6536">
                  <c:v>42422</c:v>
                </c:pt>
                <c:pt idx="6537">
                  <c:v>42423</c:v>
                </c:pt>
                <c:pt idx="6538">
                  <c:v>42424</c:v>
                </c:pt>
                <c:pt idx="6539">
                  <c:v>42425</c:v>
                </c:pt>
                <c:pt idx="6540">
                  <c:v>42426</c:v>
                </c:pt>
                <c:pt idx="6541">
                  <c:v>42427</c:v>
                </c:pt>
                <c:pt idx="6542">
                  <c:v>42428</c:v>
                </c:pt>
                <c:pt idx="6543">
                  <c:v>42429</c:v>
                </c:pt>
                <c:pt idx="6544">
                  <c:v>42430</c:v>
                </c:pt>
                <c:pt idx="6545">
                  <c:v>42431</c:v>
                </c:pt>
                <c:pt idx="6546">
                  <c:v>42432</c:v>
                </c:pt>
                <c:pt idx="6547">
                  <c:v>42433</c:v>
                </c:pt>
                <c:pt idx="6548">
                  <c:v>42434</c:v>
                </c:pt>
                <c:pt idx="6549">
                  <c:v>42435</c:v>
                </c:pt>
                <c:pt idx="6550">
                  <c:v>42436</c:v>
                </c:pt>
                <c:pt idx="6551">
                  <c:v>42437</c:v>
                </c:pt>
                <c:pt idx="6552">
                  <c:v>42438</c:v>
                </c:pt>
                <c:pt idx="6553">
                  <c:v>42439</c:v>
                </c:pt>
                <c:pt idx="6554">
                  <c:v>42440</c:v>
                </c:pt>
                <c:pt idx="6555">
                  <c:v>42441</c:v>
                </c:pt>
                <c:pt idx="6556">
                  <c:v>42442</c:v>
                </c:pt>
                <c:pt idx="6557">
                  <c:v>42443</c:v>
                </c:pt>
                <c:pt idx="6558">
                  <c:v>42444</c:v>
                </c:pt>
                <c:pt idx="6559">
                  <c:v>42445</c:v>
                </c:pt>
                <c:pt idx="6560">
                  <c:v>42446</c:v>
                </c:pt>
                <c:pt idx="6561">
                  <c:v>42447</c:v>
                </c:pt>
                <c:pt idx="6562">
                  <c:v>42448</c:v>
                </c:pt>
                <c:pt idx="6563">
                  <c:v>42449</c:v>
                </c:pt>
                <c:pt idx="6564">
                  <c:v>42450</c:v>
                </c:pt>
                <c:pt idx="6565">
                  <c:v>42451</c:v>
                </c:pt>
                <c:pt idx="6566">
                  <c:v>42452</c:v>
                </c:pt>
                <c:pt idx="6567">
                  <c:v>42453</c:v>
                </c:pt>
                <c:pt idx="6568">
                  <c:v>42454</c:v>
                </c:pt>
                <c:pt idx="6569">
                  <c:v>42455</c:v>
                </c:pt>
                <c:pt idx="6570">
                  <c:v>42456</c:v>
                </c:pt>
                <c:pt idx="6571">
                  <c:v>42457</c:v>
                </c:pt>
                <c:pt idx="6572">
                  <c:v>42458</c:v>
                </c:pt>
                <c:pt idx="6573">
                  <c:v>42459</c:v>
                </c:pt>
                <c:pt idx="6574">
                  <c:v>42460</c:v>
                </c:pt>
                <c:pt idx="6575">
                  <c:v>42461</c:v>
                </c:pt>
                <c:pt idx="6576">
                  <c:v>42462</c:v>
                </c:pt>
                <c:pt idx="6577">
                  <c:v>42463</c:v>
                </c:pt>
                <c:pt idx="6578">
                  <c:v>42464</c:v>
                </c:pt>
                <c:pt idx="6579">
                  <c:v>42465</c:v>
                </c:pt>
                <c:pt idx="6580">
                  <c:v>42466</c:v>
                </c:pt>
                <c:pt idx="6581">
                  <c:v>42467</c:v>
                </c:pt>
                <c:pt idx="6582">
                  <c:v>42468</c:v>
                </c:pt>
                <c:pt idx="6583">
                  <c:v>42469</c:v>
                </c:pt>
                <c:pt idx="6584">
                  <c:v>42470</c:v>
                </c:pt>
                <c:pt idx="6585">
                  <c:v>42471</c:v>
                </c:pt>
                <c:pt idx="6586">
                  <c:v>42472</c:v>
                </c:pt>
                <c:pt idx="6587">
                  <c:v>42473</c:v>
                </c:pt>
                <c:pt idx="6588">
                  <c:v>42474</c:v>
                </c:pt>
                <c:pt idx="6589">
                  <c:v>42475</c:v>
                </c:pt>
                <c:pt idx="6590">
                  <c:v>42476</c:v>
                </c:pt>
                <c:pt idx="6591">
                  <c:v>42477</c:v>
                </c:pt>
                <c:pt idx="6592">
                  <c:v>42478</c:v>
                </c:pt>
                <c:pt idx="6593">
                  <c:v>42479</c:v>
                </c:pt>
                <c:pt idx="6594">
                  <c:v>42480</c:v>
                </c:pt>
                <c:pt idx="6595">
                  <c:v>42481</c:v>
                </c:pt>
                <c:pt idx="6596">
                  <c:v>42482</c:v>
                </c:pt>
                <c:pt idx="6597">
                  <c:v>42483</c:v>
                </c:pt>
                <c:pt idx="6598">
                  <c:v>42484</c:v>
                </c:pt>
                <c:pt idx="6599">
                  <c:v>42485</c:v>
                </c:pt>
                <c:pt idx="6600">
                  <c:v>42486</c:v>
                </c:pt>
                <c:pt idx="6601">
                  <c:v>42487</c:v>
                </c:pt>
                <c:pt idx="6602">
                  <c:v>42488</c:v>
                </c:pt>
                <c:pt idx="6603">
                  <c:v>42489</c:v>
                </c:pt>
                <c:pt idx="6604">
                  <c:v>42490</c:v>
                </c:pt>
                <c:pt idx="6605">
                  <c:v>42491</c:v>
                </c:pt>
                <c:pt idx="6606">
                  <c:v>42492</c:v>
                </c:pt>
                <c:pt idx="6607">
                  <c:v>42493</c:v>
                </c:pt>
                <c:pt idx="6608">
                  <c:v>42494</c:v>
                </c:pt>
                <c:pt idx="6609">
                  <c:v>42495</c:v>
                </c:pt>
                <c:pt idx="6610">
                  <c:v>42496</c:v>
                </c:pt>
                <c:pt idx="6611">
                  <c:v>42497</c:v>
                </c:pt>
                <c:pt idx="6612">
                  <c:v>42498</c:v>
                </c:pt>
                <c:pt idx="6613">
                  <c:v>42499</c:v>
                </c:pt>
                <c:pt idx="6614">
                  <c:v>42500</c:v>
                </c:pt>
                <c:pt idx="6615">
                  <c:v>42501</c:v>
                </c:pt>
                <c:pt idx="6616">
                  <c:v>42502</c:v>
                </c:pt>
                <c:pt idx="6617">
                  <c:v>42503</c:v>
                </c:pt>
                <c:pt idx="6618">
                  <c:v>42504</c:v>
                </c:pt>
                <c:pt idx="6619">
                  <c:v>42505</c:v>
                </c:pt>
                <c:pt idx="6620">
                  <c:v>42506</c:v>
                </c:pt>
                <c:pt idx="6621">
                  <c:v>42507</c:v>
                </c:pt>
                <c:pt idx="6622">
                  <c:v>42508</c:v>
                </c:pt>
                <c:pt idx="6623">
                  <c:v>42509</c:v>
                </c:pt>
                <c:pt idx="6624">
                  <c:v>42510</c:v>
                </c:pt>
                <c:pt idx="6625">
                  <c:v>42511</c:v>
                </c:pt>
                <c:pt idx="6626">
                  <c:v>42512</c:v>
                </c:pt>
                <c:pt idx="6627">
                  <c:v>42513</c:v>
                </c:pt>
                <c:pt idx="6628">
                  <c:v>42514</c:v>
                </c:pt>
                <c:pt idx="6629">
                  <c:v>42515</c:v>
                </c:pt>
                <c:pt idx="6630">
                  <c:v>42516</c:v>
                </c:pt>
                <c:pt idx="6631">
                  <c:v>42517</c:v>
                </c:pt>
                <c:pt idx="6632">
                  <c:v>42518</c:v>
                </c:pt>
                <c:pt idx="6633">
                  <c:v>42519</c:v>
                </c:pt>
                <c:pt idx="6634">
                  <c:v>42520</c:v>
                </c:pt>
                <c:pt idx="6635">
                  <c:v>42521</c:v>
                </c:pt>
                <c:pt idx="6636">
                  <c:v>42522</c:v>
                </c:pt>
                <c:pt idx="6637">
                  <c:v>42523</c:v>
                </c:pt>
                <c:pt idx="6638">
                  <c:v>42524</c:v>
                </c:pt>
                <c:pt idx="6639">
                  <c:v>42525</c:v>
                </c:pt>
                <c:pt idx="6640">
                  <c:v>42526</c:v>
                </c:pt>
                <c:pt idx="6641">
                  <c:v>42527</c:v>
                </c:pt>
                <c:pt idx="6642">
                  <c:v>42528</c:v>
                </c:pt>
                <c:pt idx="6643">
                  <c:v>42529</c:v>
                </c:pt>
                <c:pt idx="6644">
                  <c:v>42530</c:v>
                </c:pt>
                <c:pt idx="6645">
                  <c:v>42531</c:v>
                </c:pt>
                <c:pt idx="6646">
                  <c:v>42532</c:v>
                </c:pt>
                <c:pt idx="6647">
                  <c:v>42533</c:v>
                </c:pt>
                <c:pt idx="6648">
                  <c:v>42534</c:v>
                </c:pt>
                <c:pt idx="6649">
                  <c:v>42535</c:v>
                </c:pt>
                <c:pt idx="6650">
                  <c:v>42536</c:v>
                </c:pt>
                <c:pt idx="6651">
                  <c:v>42537</c:v>
                </c:pt>
                <c:pt idx="6652">
                  <c:v>42538</c:v>
                </c:pt>
                <c:pt idx="6653">
                  <c:v>42539</c:v>
                </c:pt>
                <c:pt idx="6654">
                  <c:v>42540</c:v>
                </c:pt>
                <c:pt idx="6655">
                  <c:v>42541</c:v>
                </c:pt>
                <c:pt idx="6656">
                  <c:v>42542</c:v>
                </c:pt>
                <c:pt idx="6657">
                  <c:v>42543</c:v>
                </c:pt>
                <c:pt idx="6658">
                  <c:v>42544</c:v>
                </c:pt>
                <c:pt idx="6659">
                  <c:v>42545</c:v>
                </c:pt>
                <c:pt idx="6660">
                  <c:v>42546</c:v>
                </c:pt>
                <c:pt idx="6661">
                  <c:v>42547</c:v>
                </c:pt>
                <c:pt idx="6662">
                  <c:v>42548</c:v>
                </c:pt>
                <c:pt idx="6663">
                  <c:v>42549</c:v>
                </c:pt>
                <c:pt idx="6664">
                  <c:v>42550</c:v>
                </c:pt>
                <c:pt idx="6665">
                  <c:v>42551</c:v>
                </c:pt>
                <c:pt idx="6666">
                  <c:v>42552</c:v>
                </c:pt>
                <c:pt idx="6667">
                  <c:v>42553</c:v>
                </c:pt>
                <c:pt idx="6668">
                  <c:v>42554</c:v>
                </c:pt>
                <c:pt idx="6669">
                  <c:v>42555</c:v>
                </c:pt>
                <c:pt idx="6670">
                  <c:v>42556</c:v>
                </c:pt>
                <c:pt idx="6671">
                  <c:v>42557</c:v>
                </c:pt>
                <c:pt idx="6672">
                  <c:v>42558</c:v>
                </c:pt>
                <c:pt idx="6673">
                  <c:v>42559</c:v>
                </c:pt>
                <c:pt idx="6674">
                  <c:v>42560</c:v>
                </c:pt>
                <c:pt idx="6675">
                  <c:v>42561</c:v>
                </c:pt>
                <c:pt idx="6676">
                  <c:v>42562</c:v>
                </c:pt>
                <c:pt idx="6677">
                  <c:v>42563</c:v>
                </c:pt>
                <c:pt idx="6678">
                  <c:v>42564</c:v>
                </c:pt>
                <c:pt idx="6679">
                  <c:v>42565</c:v>
                </c:pt>
                <c:pt idx="6680">
                  <c:v>42566</c:v>
                </c:pt>
                <c:pt idx="6681">
                  <c:v>42567</c:v>
                </c:pt>
                <c:pt idx="6682">
                  <c:v>42568</c:v>
                </c:pt>
                <c:pt idx="6683">
                  <c:v>42569</c:v>
                </c:pt>
                <c:pt idx="6684">
                  <c:v>42570</c:v>
                </c:pt>
                <c:pt idx="6685">
                  <c:v>42571</c:v>
                </c:pt>
                <c:pt idx="6686">
                  <c:v>42572</c:v>
                </c:pt>
                <c:pt idx="6687">
                  <c:v>42573</c:v>
                </c:pt>
                <c:pt idx="6688">
                  <c:v>42574</c:v>
                </c:pt>
                <c:pt idx="6689">
                  <c:v>42575</c:v>
                </c:pt>
                <c:pt idx="6690">
                  <c:v>42576</c:v>
                </c:pt>
                <c:pt idx="6691">
                  <c:v>42577</c:v>
                </c:pt>
                <c:pt idx="6692">
                  <c:v>42578</c:v>
                </c:pt>
                <c:pt idx="6693">
                  <c:v>42579</c:v>
                </c:pt>
                <c:pt idx="6694">
                  <c:v>42580</c:v>
                </c:pt>
                <c:pt idx="6695">
                  <c:v>42581</c:v>
                </c:pt>
                <c:pt idx="6696">
                  <c:v>42582</c:v>
                </c:pt>
                <c:pt idx="6697">
                  <c:v>42583</c:v>
                </c:pt>
                <c:pt idx="6698">
                  <c:v>42584</c:v>
                </c:pt>
                <c:pt idx="6699">
                  <c:v>42585</c:v>
                </c:pt>
                <c:pt idx="6700">
                  <c:v>42586</c:v>
                </c:pt>
                <c:pt idx="6701">
                  <c:v>42587</c:v>
                </c:pt>
                <c:pt idx="6702">
                  <c:v>42588</c:v>
                </c:pt>
                <c:pt idx="6703">
                  <c:v>42589</c:v>
                </c:pt>
                <c:pt idx="6704">
                  <c:v>42590</c:v>
                </c:pt>
                <c:pt idx="6705">
                  <c:v>42591</c:v>
                </c:pt>
                <c:pt idx="6706">
                  <c:v>42592</c:v>
                </c:pt>
                <c:pt idx="6707">
                  <c:v>42593</c:v>
                </c:pt>
                <c:pt idx="6708">
                  <c:v>42594</c:v>
                </c:pt>
                <c:pt idx="6709">
                  <c:v>42595</c:v>
                </c:pt>
                <c:pt idx="6710">
                  <c:v>42596</c:v>
                </c:pt>
                <c:pt idx="6711">
                  <c:v>42597</c:v>
                </c:pt>
                <c:pt idx="6712">
                  <c:v>42598</c:v>
                </c:pt>
                <c:pt idx="6713">
                  <c:v>42599</c:v>
                </c:pt>
                <c:pt idx="6714">
                  <c:v>42600</c:v>
                </c:pt>
                <c:pt idx="6715">
                  <c:v>42601</c:v>
                </c:pt>
                <c:pt idx="6716">
                  <c:v>42602</c:v>
                </c:pt>
                <c:pt idx="6717">
                  <c:v>42603</c:v>
                </c:pt>
                <c:pt idx="6718">
                  <c:v>42604</c:v>
                </c:pt>
                <c:pt idx="6719">
                  <c:v>42605</c:v>
                </c:pt>
                <c:pt idx="6720">
                  <c:v>42606</c:v>
                </c:pt>
                <c:pt idx="6721">
                  <c:v>42607</c:v>
                </c:pt>
                <c:pt idx="6722">
                  <c:v>42608</c:v>
                </c:pt>
                <c:pt idx="6723">
                  <c:v>42609</c:v>
                </c:pt>
                <c:pt idx="6724">
                  <c:v>42610</c:v>
                </c:pt>
                <c:pt idx="6725">
                  <c:v>42611</c:v>
                </c:pt>
                <c:pt idx="6726">
                  <c:v>42612</c:v>
                </c:pt>
                <c:pt idx="6727">
                  <c:v>42613</c:v>
                </c:pt>
                <c:pt idx="6728">
                  <c:v>42614</c:v>
                </c:pt>
                <c:pt idx="6729">
                  <c:v>42615</c:v>
                </c:pt>
                <c:pt idx="6730">
                  <c:v>42616</c:v>
                </c:pt>
                <c:pt idx="6731">
                  <c:v>42617</c:v>
                </c:pt>
                <c:pt idx="6732">
                  <c:v>42618</c:v>
                </c:pt>
                <c:pt idx="6733">
                  <c:v>42619</c:v>
                </c:pt>
                <c:pt idx="6734">
                  <c:v>42620</c:v>
                </c:pt>
                <c:pt idx="6735">
                  <c:v>42621</c:v>
                </c:pt>
                <c:pt idx="6736">
                  <c:v>42622</c:v>
                </c:pt>
                <c:pt idx="6737">
                  <c:v>42623</c:v>
                </c:pt>
                <c:pt idx="6738">
                  <c:v>42624</c:v>
                </c:pt>
                <c:pt idx="6739">
                  <c:v>42625</c:v>
                </c:pt>
                <c:pt idx="6740">
                  <c:v>42626</c:v>
                </c:pt>
                <c:pt idx="6741">
                  <c:v>42627</c:v>
                </c:pt>
                <c:pt idx="6742">
                  <c:v>42628</c:v>
                </c:pt>
                <c:pt idx="6743">
                  <c:v>42629</c:v>
                </c:pt>
                <c:pt idx="6744">
                  <c:v>42630</c:v>
                </c:pt>
                <c:pt idx="6745">
                  <c:v>42631</c:v>
                </c:pt>
                <c:pt idx="6746">
                  <c:v>42632</c:v>
                </c:pt>
                <c:pt idx="6747">
                  <c:v>42633</c:v>
                </c:pt>
                <c:pt idx="6748">
                  <c:v>42634</c:v>
                </c:pt>
                <c:pt idx="6749">
                  <c:v>42635</c:v>
                </c:pt>
                <c:pt idx="6750">
                  <c:v>42636</c:v>
                </c:pt>
                <c:pt idx="6751">
                  <c:v>42637</c:v>
                </c:pt>
                <c:pt idx="6752">
                  <c:v>42638</c:v>
                </c:pt>
                <c:pt idx="6753">
                  <c:v>42639</c:v>
                </c:pt>
                <c:pt idx="6754">
                  <c:v>42640</c:v>
                </c:pt>
                <c:pt idx="6755">
                  <c:v>42641</c:v>
                </c:pt>
                <c:pt idx="6756">
                  <c:v>42642</c:v>
                </c:pt>
                <c:pt idx="6757">
                  <c:v>42643</c:v>
                </c:pt>
                <c:pt idx="6758">
                  <c:v>42644</c:v>
                </c:pt>
                <c:pt idx="6759">
                  <c:v>42645</c:v>
                </c:pt>
                <c:pt idx="6760">
                  <c:v>42646</c:v>
                </c:pt>
                <c:pt idx="6761">
                  <c:v>42647</c:v>
                </c:pt>
                <c:pt idx="6762">
                  <c:v>42648</c:v>
                </c:pt>
                <c:pt idx="6763">
                  <c:v>42649</c:v>
                </c:pt>
                <c:pt idx="6764">
                  <c:v>42650</c:v>
                </c:pt>
                <c:pt idx="6765">
                  <c:v>42651</c:v>
                </c:pt>
                <c:pt idx="6766">
                  <c:v>42652</c:v>
                </c:pt>
                <c:pt idx="6767">
                  <c:v>42653</c:v>
                </c:pt>
                <c:pt idx="6768">
                  <c:v>42654</c:v>
                </c:pt>
                <c:pt idx="6769">
                  <c:v>42655</c:v>
                </c:pt>
                <c:pt idx="6770">
                  <c:v>42656</c:v>
                </c:pt>
                <c:pt idx="6771">
                  <c:v>42657</c:v>
                </c:pt>
                <c:pt idx="6772">
                  <c:v>42658</c:v>
                </c:pt>
                <c:pt idx="6773">
                  <c:v>42659</c:v>
                </c:pt>
                <c:pt idx="6774">
                  <c:v>42660</c:v>
                </c:pt>
                <c:pt idx="6775">
                  <c:v>42661</c:v>
                </c:pt>
                <c:pt idx="6776">
                  <c:v>42662</c:v>
                </c:pt>
                <c:pt idx="6777">
                  <c:v>42663</c:v>
                </c:pt>
                <c:pt idx="6778">
                  <c:v>42664</c:v>
                </c:pt>
                <c:pt idx="6779">
                  <c:v>42665</c:v>
                </c:pt>
                <c:pt idx="6780">
                  <c:v>42666</c:v>
                </c:pt>
                <c:pt idx="6781">
                  <c:v>42667</c:v>
                </c:pt>
                <c:pt idx="6782">
                  <c:v>42668</c:v>
                </c:pt>
                <c:pt idx="6783">
                  <c:v>42669</c:v>
                </c:pt>
                <c:pt idx="6784">
                  <c:v>42670</c:v>
                </c:pt>
                <c:pt idx="6785">
                  <c:v>42671</c:v>
                </c:pt>
                <c:pt idx="6786">
                  <c:v>42672</c:v>
                </c:pt>
                <c:pt idx="6787">
                  <c:v>42673</c:v>
                </c:pt>
                <c:pt idx="6788">
                  <c:v>42674</c:v>
                </c:pt>
                <c:pt idx="6789">
                  <c:v>42675</c:v>
                </c:pt>
                <c:pt idx="6790">
                  <c:v>42676</c:v>
                </c:pt>
                <c:pt idx="6791">
                  <c:v>42677</c:v>
                </c:pt>
                <c:pt idx="6792">
                  <c:v>42678</c:v>
                </c:pt>
                <c:pt idx="6793">
                  <c:v>42679</c:v>
                </c:pt>
                <c:pt idx="6794">
                  <c:v>42680</c:v>
                </c:pt>
                <c:pt idx="6795">
                  <c:v>42681</c:v>
                </c:pt>
                <c:pt idx="6796">
                  <c:v>42682</c:v>
                </c:pt>
                <c:pt idx="6797">
                  <c:v>42683</c:v>
                </c:pt>
                <c:pt idx="6798">
                  <c:v>42684</c:v>
                </c:pt>
                <c:pt idx="6799">
                  <c:v>42685</c:v>
                </c:pt>
                <c:pt idx="6800">
                  <c:v>42686</c:v>
                </c:pt>
                <c:pt idx="6801">
                  <c:v>42687</c:v>
                </c:pt>
                <c:pt idx="6802">
                  <c:v>42688</c:v>
                </c:pt>
                <c:pt idx="6803">
                  <c:v>42689</c:v>
                </c:pt>
                <c:pt idx="6804">
                  <c:v>42690</c:v>
                </c:pt>
                <c:pt idx="6805">
                  <c:v>42691</c:v>
                </c:pt>
                <c:pt idx="6806">
                  <c:v>42692</c:v>
                </c:pt>
                <c:pt idx="6807">
                  <c:v>42693</c:v>
                </c:pt>
                <c:pt idx="6808">
                  <c:v>42694</c:v>
                </c:pt>
                <c:pt idx="6809">
                  <c:v>42695</c:v>
                </c:pt>
                <c:pt idx="6810">
                  <c:v>42696</c:v>
                </c:pt>
                <c:pt idx="6811">
                  <c:v>42697</c:v>
                </c:pt>
                <c:pt idx="6812">
                  <c:v>42698</c:v>
                </c:pt>
                <c:pt idx="6813">
                  <c:v>42699</c:v>
                </c:pt>
                <c:pt idx="6814">
                  <c:v>42700</c:v>
                </c:pt>
                <c:pt idx="6815">
                  <c:v>42701</c:v>
                </c:pt>
                <c:pt idx="6816">
                  <c:v>42702</c:v>
                </c:pt>
                <c:pt idx="6817">
                  <c:v>42703</c:v>
                </c:pt>
                <c:pt idx="6818">
                  <c:v>42704</c:v>
                </c:pt>
                <c:pt idx="6819">
                  <c:v>42705</c:v>
                </c:pt>
                <c:pt idx="6820">
                  <c:v>42706</c:v>
                </c:pt>
                <c:pt idx="6821">
                  <c:v>42707</c:v>
                </c:pt>
                <c:pt idx="6822">
                  <c:v>42708</c:v>
                </c:pt>
                <c:pt idx="6823">
                  <c:v>42709</c:v>
                </c:pt>
                <c:pt idx="6824">
                  <c:v>42710</c:v>
                </c:pt>
                <c:pt idx="6825">
                  <c:v>42711</c:v>
                </c:pt>
                <c:pt idx="6826">
                  <c:v>42712</c:v>
                </c:pt>
                <c:pt idx="6827">
                  <c:v>42713</c:v>
                </c:pt>
                <c:pt idx="6828">
                  <c:v>42714</c:v>
                </c:pt>
                <c:pt idx="6829">
                  <c:v>42715</c:v>
                </c:pt>
                <c:pt idx="6830">
                  <c:v>42716</c:v>
                </c:pt>
                <c:pt idx="6831">
                  <c:v>42717</c:v>
                </c:pt>
                <c:pt idx="6832">
                  <c:v>42718</c:v>
                </c:pt>
                <c:pt idx="6833">
                  <c:v>42719</c:v>
                </c:pt>
                <c:pt idx="6834">
                  <c:v>42720</c:v>
                </c:pt>
                <c:pt idx="6835">
                  <c:v>42721</c:v>
                </c:pt>
                <c:pt idx="6836">
                  <c:v>42722</c:v>
                </c:pt>
                <c:pt idx="6837">
                  <c:v>42723</c:v>
                </c:pt>
                <c:pt idx="6838">
                  <c:v>42724</c:v>
                </c:pt>
                <c:pt idx="6839">
                  <c:v>42725</c:v>
                </c:pt>
                <c:pt idx="6840">
                  <c:v>42726</c:v>
                </c:pt>
                <c:pt idx="6841">
                  <c:v>42727</c:v>
                </c:pt>
                <c:pt idx="6842">
                  <c:v>42728</c:v>
                </c:pt>
                <c:pt idx="6843">
                  <c:v>42729</c:v>
                </c:pt>
                <c:pt idx="6844">
                  <c:v>42730</c:v>
                </c:pt>
                <c:pt idx="6845">
                  <c:v>42731</c:v>
                </c:pt>
                <c:pt idx="6846">
                  <c:v>42732</c:v>
                </c:pt>
                <c:pt idx="6847">
                  <c:v>42733</c:v>
                </c:pt>
                <c:pt idx="6848">
                  <c:v>42734</c:v>
                </c:pt>
                <c:pt idx="6849">
                  <c:v>42735</c:v>
                </c:pt>
                <c:pt idx="6850">
                  <c:v>42736</c:v>
                </c:pt>
                <c:pt idx="6851">
                  <c:v>42737</c:v>
                </c:pt>
                <c:pt idx="6852">
                  <c:v>42738</c:v>
                </c:pt>
                <c:pt idx="6853">
                  <c:v>42739</c:v>
                </c:pt>
                <c:pt idx="6854">
                  <c:v>42740</c:v>
                </c:pt>
                <c:pt idx="6855">
                  <c:v>42741</c:v>
                </c:pt>
                <c:pt idx="6856">
                  <c:v>42742</c:v>
                </c:pt>
                <c:pt idx="6857">
                  <c:v>42743</c:v>
                </c:pt>
                <c:pt idx="6858">
                  <c:v>42744</c:v>
                </c:pt>
                <c:pt idx="6859">
                  <c:v>42745</c:v>
                </c:pt>
                <c:pt idx="6860">
                  <c:v>42746</c:v>
                </c:pt>
                <c:pt idx="6861">
                  <c:v>42747</c:v>
                </c:pt>
                <c:pt idx="6862">
                  <c:v>42748</c:v>
                </c:pt>
                <c:pt idx="6863">
                  <c:v>42749</c:v>
                </c:pt>
                <c:pt idx="6864">
                  <c:v>42750</c:v>
                </c:pt>
                <c:pt idx="6865">
                  <c:v>42751</c:v>
                </c:pt>
                <c:pt idx="6866">
                  <c:v>42752</c:v>
                </c:pt>
                <c:pt idx="6867">
                  <c:v>42753</c:v>
                </c:pt>
                <c:pt idx="6868">
                  <c:v>42754</c:v>
                </c:pt>
                <c:pt idx="6869">
                  <c:v>42755</c:v>
                </c:pt>
                <c:pt idx="6870">
                  <c:v>42756</c:v>
                </c:pt>
                <c:pt idx="6871">
                  <c:v>42757</c:v>
                </c:pt>
                <c:pt idx="6872">
                  <c:v>42758</c:v>
                </c:pt>
                <c:pt idx="6873">
                  <c:v>42759</c:v>
                </c:pt>
                <c:pt idx="6874">
                  <c:v>42760</c:v>
                </c:pt>
                <c:pt idx="6875">
                  <c:v>42761</c:v>
                </c:pt>
                <c:pt idx="6876">
                  <c:v>42762</c:v>
                </c:pt>
                <c:pt idx="6877">
                  <c:v>42763</c:v>
                </c:pt>
                <c:pt idx="6878">
                  <c:v>42764</c:v>
                </c:pt>
                <c:pt idx="6879">
                  <c:v>42765</c:v>
                </c:pt>
                <c:pt idx="6880">
                  <c:v>42766</c:v>
                </c:pt>
                <c:pt idx="6881">
                  <c:v>42767</c:v>
                </c:pt>
                <c:pt idx="6882">
                  <c:v>42768</c:v>
                </c:pt>
                <c:pt idx="6883">
                  <c:v>42769</c:v>
                </c:pt>
                <c:pt idx="6884">
                  <c:v>42770</c:v>
                </c:pt>
                <c:pt idx="6885">
                  <c:v>42771</c:v>
                </c:pt>
                <c:pt idx="6886">
                  <c:v>42772</c:v>
                </c:pt>
                <c:pt idx="6887">
                  <c:v>42773</c:v>
                </c:pt>
                <c:pt idx="6888">
                  <c:v>42774</c:v>
                </c:pt>
                <c:pt idx="6889">
                  <c:v>42775</c:v>
                </c:pt>
                <c:pt idx="6890">
                  <c:v>42776</c:v>
                </c:pt>
                <c:pt idx="6891">
                  <c:v>42777</c:v>
                </c:pt>
                <c:pt idx="6892">
                  <c:v>42778</c:v>
                </c:pt>
                <c:pt idx="6893">
                  <c:v>42779</c:v>
                </c:pt>
                <c:pt idx="6894">
                  <c:v>42780</c:v>
                </c:pt>
                <c:pt idx="6895">
                  <c:v>42781</c:v>
                </c:pt>
                <c:pt idx="6896">
                  <c:v>42782</c:v>
                </c:pt>
                <c:pt idx="6897">
                  <c:v>42783</c:v>
                </c:pt>
                <c:pt idx="6898">
                  <c:v>42784</c:v>
                </c:pt>
                <c:pt idx="6899">
                  <c:v>42785</c:v>
                </c:pt>
                <c:pt idx="6900">
                  <c:v>42786</c:v>
                </c:pt>
                <c:pt idx="6901">
                  <c:v>42787</c:v>
                </c:pt>
                <c:pt idx="6902">
                  <c:v>42788</c:v>
                </c:pt>
                <c:pt idx="6903">
                  <c:v>42789</c:v>
                </c:pt>
                <c:pt idx="6904">
                  <c:v>42790</c:v>
                </c:pt>
                <c:pt idx="6905">
                  <c:v>42791</c:v>
                </c:pt>
                <c:pt idx="6906">
                  <c:v>42792</c:v>
                </c:pt>
                <c:pt idx="6907">
                  <c:v>42793</c:v>
                </c:pt>
                <c:pt idx="6908">
                  <c:v>42794</c:v>
                </c:pt>
                <c:pt idx="6909">
                  <c:v>42795</c:v>
                </c:pt>
                <c:pt idx="6910">
                  <c:v>42796</c:v>
                </c:pt>
                <c:pt idx="6911">
                  <c:v>42797</c:v>
                </c:pt>
                <c:pt idx="6912">
                  <c:v>42798</c:v>
                </c:pt>
                <c:pt idx="6913">
                  <c:v>42799</c:v>
                </c:pt>
                <c:pt idx="6914">
                  <c:v>42800</c:v>
                </c:pt>
                <c:pt idx="6915">
                  <c:v>42801</c:v>
                </c:pt>
                <c:pt idx="6916">
                  <c:v>42802</c:v>
                </c:pt>
                <c:pt idx="6917">
                  <c:v>42803</c:v>
                </c:pt>
                <c:pt idx="6918">
                  <c:v>42804</c:v>
                </c:pt>
                <c:pt idx="6919">
                  <c:v>42805</c:v>
                </c:pt>
                <c:pt idx="6920">
                  <c:v>42806</c:v>
                </c:pt>
                <c:pt idx="6921">
                  <c:v>42807</c:v>
                </c:pt>
                <c:pt idx="6922">
                  <c:v>42808</c:v>
                </c:pt>
                <c:pt idx="6923">
                  <c:v>42809</c:v>
                </c:pt>
                <c:pt idx="6924">
                  <c:v>42810</c:v>
                </c:pt>
                <c:pt idx="6925">
                  <c:v>42811</c:v>
                </c:pt>
                <c:pt idx="6926">
                  <c:v>42812</c:v>
                </c:pt>
                <c:pt idx="6927">
                  <c:v>42813</c:v>
                </c:pt>
                <c:pt idx="6928">
                  <c:v>42814</c:v>
                </c:pt>
                <c:pt idx="6929">
                  <c:v>42815</c:v>
                </c:pt>
                <c:pt idx="6930">
                  <c:v>42816</c:v>
                </c:pt>
                <c:pt idx="6931">
                  <c:v>42817</c:v>
                </c:pt>
                <c:pt idx="6932">
                  <c:v>42818</c:v>
                </c:pt>
                <c:pt idx="6933">
                  <c:v>42819</c:v>
                </c:pt>
                <c:pt idx="6934">
                  <c:v>42820</c:v>
                </c:pt>
                <c:pt idx="6935">
                  <c:v>42821</c:v>
                </c:pt>
                <c:pt idx="6936">
                  <c:v>42822</c:v>
                </c:pt>
                <c:pt idx="6937">
                  <c:v>42823</c:v>
                </c:pt>
                <c:pt idx="6938">
                  <c:v>42824</c:v>
                </c:pt>
                <c:pt idx="6939">
                  <c:v>42825</c:v>
                </c:pt>
                <c:pt idx="6940">
                  <c:v>42826</c:v>
                </c:pt>
                <c:pt idx="6941">
                  <c:v>42827</c:v>
                </c:pt>
                <c:pt idx="6942">
                  <c:v>42828</c:v>
                </c:pt>
                <c:pt idx="6943">
                  <c:v>42829</c:v>
                </c:pt>
                <c:pt idx="6944">
                  <c:v>42830</c:v>
                </c:pt>
                <c:pt idx="6945">
                  <c:v>42831</c:v>
                </c:pt>
                <c:pt idx="6946">
                  <c:v>42832</c:v>
                </c:pt>
                <c:pt idx="6947">
                  <c:v>42833</c:v>
                </c:pt>
                <c:pt idx="6948">
                  <c:v>42834</c:v>
                </c:pt>
                <c:pt idx="6949">
                  <c:v>42835</c:v>
                </c:pt>
                <c:pt idx="6950">
                  <c:v>42836</c:v>
                </c:pt>
                <c:pt idx="6951">
                  <c:v>42837</c:v>
                </c:pt>
                <c:pt idx="6952">
                  <c:v>42838</c:v>
                </c:pt>
                <c:pt idx="6953">
                  <c:v>42839</c:v>
                </c:pt>
                <c:pt idx="6954">
                  <c:v>42840</c:v>
                </c:pt>
                <c:pt idx="6955">
                  <c:v>42841</c:v>
                </c:pt>
                <c:pt idx="6956">
                  <c:v>42842</c:v>
                </c:pt>
                <c:pt idx="6957">
                  <c:v>42843</c:v>
                </c:pt>
                <c:pt idx="6958">
                  <c:v>42844</c:v>
                </c:pt>
                <c:pt idx="6959">
                  <c:v>42845</c:v>
                </c:pt>
                <c:pt idx="6960">
                  <c:v>42846</c:v>
                </c:pt>
                <c:pt idx="6961">
                  <c:v>42847</c:v>
                </c:pt>
                <c:pt idx="6962">
                  <c:v>42848</c:v>
                </c:pt>
                <c:pt idx="6963">
                  <c:v>42849</c:v>
                </c:pt>
                <c:pt idx="6964">
                  <c:v>42850</c:v>
                </c:pt>
                <c:pt idx="6965">
                  <c:v>42851</c:v>
                </c:pt>
                <c:pt idx="6966">
                  <c:v>42852</c:v>
                </c:pt>
                <c:pt idx="6967">
                  <c:v>42853</c:v>
                </c:pt>
                <c:pt idx="6968">
                  <c:v>42854</c:v>
                </c:pt>
                <c:pt idx="6969">
                  <c:v>42855</c:v>
                </c:pt>
                <c:pt idx="6970">
                  <c:v>42856</c:v>
                </c:pt>
                <c:pt idx="6971">
                  <c:v>42857</c:v>
                </c:pt>
                <c:pt idx="6972">
                  <c:v>42858</c:v>
                </c:pt>
                <c:pt idx="6973">
                  <c:v>42859</c:v>
                </c:pt>
                <c:pt idx="6974">
                  <c:v>42860</c:v>
                </c:pt>
                <c:pt idx="6975">
                  <c:v>42861</c:v>
                </c:pt>
                <c:pt idx="6976">
                  <c:v>42862</c:v>
                </c:pt>
                <c:pt idx="6977">
                  <c:v>42863</c:v>
                </c:pt>
                <c:pt idx="6978">
                  <c:v>42864</c:v>
                </c:pt>
                <c:pt idx="6979">
                  <c:v>42865</c:v>
                </c:pt>
                <c:pt idx="6980">
                  <c:v>42866</c:v>
                </c:pt>
                <c:pt idx="6981">
                  <c:v>42867</c:v>
                </c:pt>
                <c:pt idx="6982">
                  <c:v>42868</c:v>
                </c:pt>
                <c:pt idx="6983">
                  <c:v>42869</c:v>
                </c:pt>
                <c:pt idx="6984">
                  <c:v>42870</c:v>
                </c:pt>
                <c:pt idx="6985">
                  <c:v>42871</c:v>
                </c:pt>
                <c:pt idx="6986">
                  <c:v>42872</c:v>
                </c:pt>
                <c:pt idx="6987">
                  <c:v>42873</c:v>
                </c:pt>
                <c:pt idx="6988">
                  <c:v>42874</c:v>
                </c:pt>
                <c:pt idx="6989">
                  <c:v>42875</c:v>
                </c:pt>
                <c:pt idx="6990">
                  <c:v>42876</c:v>
                </c:pt>
                <c:pt idx="6991">
                  <c:v>42877</c:v>
                </c:pt>
                <c:pt idx="6992">
                  <c:v>42878</c:v>
                </c:pt>
                <c:pt idx="6993">
                  <c:v>42879</c:v>
                </c:pt>
                <c:pt idx="6994">
                  <c:v>42880</c:v>
                </c:pt>
                <c:pt idx="6995">
                  <c:v>42881</c:v>
                </c:pt>
                <c:pt idx="6996">
                  <c:v>42882</c:v>
                </c:pt>
                <c:pt idx="6997">
                  <c:v>42883</c:v>
                </c:pt>
                <c:pt idx="6998">
                  <c:v>42884</c:v>
                </c:pt>
                <c:pt idx="6999">
                  <c:v>42885</c:v>
                </c:pt>
                <c:pt idx="7000">
                  <c:v>42886</c:v>
                </c:pt>
                <c:pt idx="7001">
                  <c:v>42887</c:v>
                </c:pt>
                <c:pt idx="7002">
                  <c:v>42888</c:v>
                </c:pt>
                <c:pt idx="7003">
                  <c:v>42889</c:v>
                </c:pt>
                <c:pt idx="7004">
                  <c:v>42890</c:v>
                </c:pt>
                <c:pt idx="7005">
                  <c:v>42891</c:v>
                </c:pt>
                <c:pt idx="7006">
                  <c:v>42892</c:v>
                </c:pt>
                <c:pt idx="7007">
                  <c:v>42893</c:v>
                </c:pt>
                <c:pt idx="7008">
                  <c:v>42894</c:v>
                </c:pt>
                <c:pt idx="7009">
                  <c:v>42895</c:v>
                </c:pt>
                <c:pt idx="7010">
                  <c:v>42896</c:v>
                </c:pt>
                <c:pt idx="7011">
                  <c:v>42897</c:v>
                </c:pt>
                <c:pt idx="7012">
                  <c:v>42898</c:v>
                </c:pt>
                <c:pt idx="7013">
                  <c:v>42899</c:v>
                </c:pt>
                <c:pt idx="7014">
                  <c:v>42900</c:v>
                </c:pt>
                <c:pt idx="7015">
                  <c:v>42901</c:v>
                </c:pt>
                <c:pt idx="7016">
                  <c:v>42902</c:v>
                </c:pt>
                <c:pt idx="7017">
                  <c:v>42903</c:v>
                </c:pt>
                <c:pt idx="7018">
                  <c:v>42904</c:v>
                </c:pt>
                <c:pt idx="7019">
                  <c:v>42905</c:v>
                </c:pt>
                <c:pt idx="7020">
                  <c:v>42906</c:v>
                </c:pt>
                <c:pt idx="7021">
                  <c:v>42907</c:v>
                </c:pt>
                <c:pt idx="7022">
                  <c:v>42908</c:v>
                </c:pt>
                <c:pt idx="7023">
                  <c:v>42909</c:v>
                </c:pt>
                <c:pt idx="7024">
                  <c:v>42910</c:v>
                </c:pt>
                <c:pt idx="7025">
                  <c:v>42911</c:v>
                </c:pt>
                <c:pt idx="7026">
                  <c:v>42912</c:v>
                </c:pt>
                <c:pt idx="7027">
                  <c:v>42913</c:v>
                </c:pt>
                <c:pt idx="7028">
                  <c:v>42914</c:v>
                </c:pt>
                <c:pt idx="7029">
                  <c:v>42915</c:v>
                </c:pt>
                <c:pt idx="7030">
                  <c:v>42916</c:v>
                </c:pt>
                <c:pt idx="7031">
                  <c:v>42917</c:v>
                </c:pt>
                <c:pt idx="7032">
                  <c:v>42918</c:v>
                </c:pt>
                <c:pt idx="7033">
                  <c:v>42919</c:v>
                </c:pt>
                <c:pt idx="7034">
                  <c:v>42920</c:v>
                </c:pt>
                <c:pt idx="7035">
                  <c:v>42921</c:v>
                </c:pt>
                <c:pt idx="7036">
                  <c:v>42922</c:v>
                </c:pt>
                <c:pt idx="7037">
                  <c:v>42923</c:v>
                </c:pt>
                <c:pt idx="7038">
                  <c:v>42924</c:v>
                </c:pt>
                <c:pt idx="7039">
                  <c:v>42925</c:v>
                </c:pt>
                <c:pt idx="7040">
                  <c:v>42926</c:v>
                </c:pt>
                <c:pt idx="7041">
                  <c:v>42927</c:v>
                </c:pt>
                <c:pt idx="7042">
                  <c:v>42928</c:v>
                </c:pt>
                <c:pt idx="7043">
                  <c:v>42929</c:v>
                </c:pt>
                <c:pt idx="7044">
                  <c:v>42930</c:v>
                </c:pt>
                <c:pt idx="7045">
                  <c:v>42931</c:v>
                </c:pt>
                <c:pt idx="7046">
                  <c:v>42932</c:v>
                </c:pt>
                <c:pt idx="7047">
                  <c:v>42933</c:v>
                </c:pt>
                <c:pt idx="7048">
                  <c:v>42934</c:v>
                </c:pt>
                <c:pt idx="7049">
                  <c:v>42935</c:v>
                </c:pt>
                <c:pt idx="7050">
                  <c:v>42936</c:v>
                </c:pt>
                <c:pt idx="7051">
                  <c:v>42937</c:v>
                </c:pt>
                <c:pt idx="7052">
                  <c:v>42938</c:v>
                </c:pt>
                <c:pt idx="7053">
                  <c:v>42939</c:v>
                </c:pt>
                <c:pt idx="7054">
                  <c:v>42940</c:v>
                </c:pt>
                <c:pt idx="7055">
                  <c:v>42941</c:v>
                </c:pt>
                <c:pt idx="7056">
                  <c:v>42942</c:v>
                </c:pt>
                <c:pt idx="7057">
                  <c:v>42943</c:v>
                </c:pt>
                <c:pt idx="7058">
                  <c:v>42944</c:v>
                </c:pt>
                <c:pt idx="7059">
                  <c:v>42945</c:v>
                </c:pt>
                <c:pt idx="7060">
                  <c:v>42946</c:v>
                </c:pt>
                <c:pt idx="7061">
                  <c:v>42947</c:v>
                </c:pt>
                <c:pt idx="7062">
                  <c:v>42948</c:v>
                </c:pt>
                <c:pt idx="7063">
                  <c:v>42949</c:v>
                </c:pt>
                <c:pt idx="7064">
                  <c:v>42950</c:v>
                </c:pt>
                <c:pt idx="7065">
                  <c:v>42951</c:v>
                </c:pt>
                <c:pt idx="7066">
                  <c:v>42952</c:v>
                </c:pt>
                <c:pt idx="7067">
                  <c:v>42953</c:v>
                </c:pt>
                <c:pt idx="7068">
                  <c:v>42954</c:v>
                </c:pt>
                <c:pt idx="7069">
                  <c:v>42955</c:v>
                </c:pt>
                <c:pt idx="7070">
                  <c:v>42956</c:v>
                </c:pt>
                <c:pt idx="7071">
                  <c:v>42957</c:v>
                </c:pt>
                <c:pt idx="7072">
                  <c:v>42958</c:v>
                </c:pt>
                <c:pt idx="7073">
                  <c:v>42959</c:v>
                </c:pt>
                <c:pt idx="7074">
                  <c:v>42960</c:v>
                </c:pt>
                <c:pt idx="7075">
                  <c:v>42961</c:v>
                </c:pt>
                <c:pt idx="7076">
                  <c:v>42962</c:v>
                </c:pt>
                <c:pt idx="7077">
                  <c:v>42963</c:v>
                </c:pt>
                <c:pt idx="7078">
                  <c:v>42964</c:v>
                </c:pt>
                <c:pt idx="7079">
                  <c:v>42965</c:v>
                </c:pt>
                <c:pt idx="7080">
                  <c:v>42966</c:v>
                </c:pt>
                <c:pt idx="7081">
                  <c:v>42967</c:v>
                </c:pt>
                <c:pt idx="7082">
                  <c:v>42968</c:v>
                </c:pt>
                <c:pt idx="7083">
                  <c:v>42969</c:v>
                </c:pt>
                <c:pt idx="7084">
                  <c:v>42970</c:v>
                </c:pt>
                <c:pt idx="7085">
                  <c:v>42971</c:v>
                </c:pt>
                <c:pt idx="7086">
                  <c:v>42972</c:v>
                </c:pt>
                <c:pt idx="7087">
                  <c:v>42973</c:v>
                </c:pt>
                <c:pt idx="7088">
                  <c:v>42974</c:v>
                </c:pt>
                <c:pt idx="7089">
                  <c:v>42975</c:v>
                </c:pt>
                <c:pt idx="7090">
                  <c:v>42976</c:v>
                </c:pt>
                <c:pt idx="7091">
                  <c:v>42977</c:v>
                </c:pt>
                <c:pt idx="7092">
                  <c:v>42978</c:v>
                </c:pt>
                <c:pt idx="7093">
                  <c:v>42979</c:v>
                </c:pt>
                <c:pt idx="7094">
                  <c:v>42980</c:v>
                </c:pt>
                <c:pt idx="7095">
                  <c:v>42981</c:v>
                </c:pt>
                <c:pt idx="7096">
                  <c:v>42982</c:v>
                </c:pt>
                <c:pt idx="7097">
                  <c:v>42983</c:v>
                </c:pt>
                <c:pt idx="7098">
                  <c:v>42984</c:v>
                </c:pt>
                <c:pt idx="7099">
                  <c:v>42985</c:v>
                </c:pt>
                <c:pt idx="7100">
                  <c:v>42986</c:v>
                </c:pt>
                <c:pt idx="7101">
                  <c:v>42987</c:v>
                </c:pt>
                <c:pt idx="7102">
                  <c:v>42988</c:v>
                </c:pt>
                <c:pt idx="7103">
                  <c:v>42989</c:v>
                </c:pt>
                <c:pt idx="7104">
                  <c:v>42990</c:v>
                </c:pt>
                <c:pt idx="7105">
                  <c:v>42991</c:v>
                </c:pt>
                <c:pt idx="7106">
                  <c:v>42992</c:v>
                </c:pt>
                <c:pt idx="7107">
                  <c:v>42993</c:v>
                </c:pt>
                <c:pt idx="7108">
                  <c:v>42994</c:v>
                </c:pt>
                <c:pt idx="7109">
                  <c:v>42995</c:v>
                </c:pt>
                <c:pt idx="7110">
                  <c:v>42996</c:v>
                </c:pt>
                <c:pt idx="7111">
                  <c:v>42997</c:v>
                </c:pt>
                <c:pt idx="7112">
                  <c:v>42998</c:v>
                </c:pt>
                <c:pt idx="7113">
                  <c:v>42999</c:v>
                </c:pt>
                <c:pt idx="7114">
                  <c:v>43000</c:v>
                </c:pt>
                <c:pt idx="7115">
                  <c:v>43001</c:v>
                </c:pt>
                <c:pt idx="7116">
                  <c:v>43002</c:v>
                </c:pt>
                <c:pt idx="7117">
                  <c:v>43003</c:v>
                </c:pt>
                <c:pt idx="7118">
                  <c:v>43004</c:v>
                </c:pt>
                <c:pt idx="7119">
                  <c:v>43005</c:v>
                </c:pt>
                <c:pt idx="7120">
                  <c:v>43006</c:v>
                </c:pt>
                <c:pt idx="7121">
                  <c:v>43007</c:v>
                </c:pt>
                <c:pt idx="7122">
                  <c:v>43008</c:v>
                </c:pt>
                <c:pt idx="7123">
                  <c:v>43009</c:v>
                </c:pt>
                <c:pt idx="7124">
                  <c:v>43010</c:v>
                </c:pt>
                <c:pt idx="7125">
                  <c:v>43011</c:v>
                </c:pt>
                <c:pt idx="7126">
                  <c:v>43012</c:v>
                </c:pt>
                <c:pt idx="7127">
                  <c:v>43013</c:v>
                </c:pt>
                <c:pt idx="7128">
                  <c:v>43014</c:v>
                </c:pt>
                <c:pt idx="7129">
                  <c:v>43015</c:v>
                </c:pt>
                <c:pt idx="7130">
                  <c:v>43016</c:v>
                </c:pt>
                <c:pt idx="7131">
                  <c:v>43017</c:v>
                </c:pt>
                <c:pt idx="7132">
                  <c:v>43018</c:v>
                </c:pt>
                <c:pt idx="7133">
                  <c:v>43019</c:v>
                </c:pt>
                <c:pt idx="7134">
                  <c:v>43020</c:v>
                </c:pt>
                <c:pt idx="7135">
                  <c:v>43021</c:v>
                </c:pt>
                <c:pt idx="7136">
                  <c:v>43022</c:v>
                </c:pt>
                <c:pt idx="7137">
                  <c:v>43023</c:v>
                </c:pt>
                <c:pt idx="7138">
                  <c:v>43024</c:v>
                </c:pt>
                <c:pt idx="7139">
                  <c:v>43025</c:v>
                </c:pt>
                <c:pt idx="7140">
                  <c:v>43026</c:v>
                </c:pt>
                <c:pt idx="7141">
                  <c:v>43027</c:v>
                </c:pt>
                <c:pt idx="7142">
                  <c:v>43028</c:v>
                </c:pt>
                <c:pt idx="7143">
                  <c:v>43029</c:v>
                </c:pt>
                <c:pt idx="7144">
                  <c:v>43030</c:v>
                </c:pt>
                <c:pt idx="7145">
                  <c:v>43031</c:v>
                </c:pt>
                <c:pt idx="7146">
                  <c:v>43032</c:v>
                </c:pt>
                <c:pt idx="7147">
                  <c:v>43033</c:v>
                </c:pt>
                <c:pt idx="7148">
                  <c:v>43034</c:v>
                </c:pt>
                <c:pt idx="7149">
                  <c:v>43035</c:v>
                </c:pt>
                <c:pt idx="7150">
                  <c:v>43036</c:v>
                </c:pt>
                <c:pt idx="7151">
                  <c:v>43037</c:v>
                </c:pt>
                <c:pt idx="7152">
                  <c:v>43038</c:v>
                </c:pt>
                <c:pt idx="7153">
                  <c:v>43039</c:v>
                </c:pt>
                <c:pt idx="7154">
                  <c:v>43040</c:v>
                </c:pt>
                <c:pt idx="7155">
                  <c:v>43041</c:v>
                </c:pt>
                <c:pt idx="7156">
                  <c:v>43042</c:v>
                </c:pt>
                <c:pt idx="7157">
                  <c:v>43043</c:v>
                </c:pt>
                <c:pt idx="7158">
                  <c:v>43044</c:v>
                </c:pt>
                <c:pt idx="7159">
                  <c:v>43045</c:v>
                </c:pt>
                <c:pt idx="7160">
                  <c:v>43046</c:v>
                </c:pt>
                <c:pt idx="7161">
                  <c:v>43047</c:v>
                </c:pt>
                <c:pt idx="7162">
                  <c:v>43048</c:v>
                </c:pt>
                <c:pt idx="7163">
                  <c:v>43049</c:v>
                </c:pt>
                <c:pt idx="7164">
                  <c:v>43050</c:v>
                </c:pt>
                <c:pt idx="7165">
                  <c:v>43051</c:v>
                </c:pt>
                <c:pt idx="7166">
                  <c:v>43052</c:v>
                </c:pt>
                <c:pt idx="7167">
                  <c:v>43053</c:v>
                </c:pt>
                <c:pt idx="7168">
                  <c:v>43054</c:v>
                </c:pt>
                <c:pt idx="7169">
                  <c:v>43055</c:v>
                </c:pt>
                <c:pt idx="7170">
                  <c:v>43056</c:v>
                </c:pt>
                <c:pt idx="7171">
                  <c:v>43057</c:v>
                </c:pt>
                <c:pt idx="7172">
                  <c:v>43058</c:v>
                </c:pt>
                <c:pt idx="7173">
                  <c:v>43059</c:v>
                </c:pt>
                <c:pt idx="7174">
                  <c:v>43060</c:v>
                </c:pt>
                <c:pt idx="7175">
                  <c:v>43061</c:v>
                </c:pt>
                <c:pt idx="7176">
                  <c:v>43062</c:v>
                </c:pt>
                <c:pt idx="7177">
                  <c:v>43063</c:v>
                </c:pt>
                <c:pt idx="7178">
                  <c:v>43064</c:v>
                </c:pt>
                <c:pt idx="7179">
                  <c:v>43065</c:v>
                </c:pt>
                <c:pt idx="7180">
                  <c:v>43066</c:v>
                </c:pt>
                <c:pt idx="7181">
                  <c:v>43067</c:v>
                </c:pt>
                <c:pt idx="7182">
                  <c:v>43068</c:v>
                </c:pt>
                <c:pt idx="7183">
                  <c:v>43069</c:v>
                </c:pt>
                <c:pt idx="7184">
                  <c:v>43070</c:v>
                </c:pt>
                <c:pt idx="7185">
                  <c:v>43071</c:v>
                </c:pt>
                <c:pt idx="7186">
                  <c:v>43072</c:v>
                </c:pt>
                <c:pt idx="7187">
                  <c:v>43073</c:v>
                </c:pt>
                <c:pt idx="7188">
                  <c:v>43074</c:v>
                </c:pt>
                <c:pt idx="7189">
                  <c:v>43075</c:v>
                </c:pt>
                <c:pt idx="7190">
                  <c:v>43076</c:v>
                </c:pt>
                <c:pt idx="7191">
                  <c:v>43077</c:v>
                </c:pt>
                <c:pt idx="7192">
                  <c:v>43078</c:v>
                </c:pt>
                <c:pt idx="7193">
                  <c:v>43079</c:v>
                </c:pt>
                <c:pt idx="7194">
                  <c:v>43080</c:v>
                </c:pt>
                <c:pt idx="7195">
                  <c:v>43081</c:v>
                </c:pt>
                <c:pt idx="7196">
                  <c:v>43082</c:v>
                </c:pt>
                <c:pt idx="7197">
                  <c:v>43083</c:v>
                </c:pt>
                <c:pt idx="7198">
                  <c:v>43084</c:v>
                </c:pt>
                <c:pt idx="7199">
                  <c:v>43085</c:v>
                </c:pt>
                <c:pt idx="7200">
                  <c:v>43086</c:v>
                </c:pt>
                <c:pt idx="7201">
                  <c:v>43087</c:v>
                </c:pt>
                <c:pt idx="7202">
                  <c:v>43088</c:v>
                </c:pt>
                <c:pt idx="7203">
                  <c:v>43089</c:v>
                </c:pt>
                <c:pt idx="7204">
                  <c:v>43090</c:v>
                </c:pt>
                <c:pt idx="7205">
                  <c:v>43091</c:v>
                </c:pt>
                <c:pt idx="7206">
                  <c:v>43092</c:v>
                </c:pt>
                <c:pt idx="7207">
                  <c:v>43093</c:v>
                </c:pt>
                <c:pt idx="7208">
                  <c:v>43094</c:v>
                </c:pt>
                <c:pt idx="7209">
                  <c:v>43095</c:v>
                </c:pt>
                <c:pt idx="7210">
                  <c:v>43096</c:v>
                </c:pt>
                <c:pt idx="7211">
                  <c:v>43097</c:v>
                </c:pt>
                <c:pt idx="7212">
                  <c:v>43098</c:v>
                </c:pt>
                <c:pt idx="7213">
                  <c:v>43099</c:v>
                </c:pt>
                <c:pt idx="7214">
                  <c:v>43100</c:v>
                </c:pt>
                <c:pt idx="7215">
                  <c:v>43101</c:v>
                </c:pt>
                <c:pt idx="7216">
                  <c:v>43102</c:v>
                </c:pt>
                <c:pt idx="7217">
                  <c:v>43103</c:v>
                </c:pt>
                <c:pt idx="7218">
                  <c:v>43104</c:v>
                </c:pt>
                <c:pt idx="7219">
                  <c:v>43105</c:v>
                </c:pt>
                <c:pt idx="7220">
                  <c:v>43106</c:v>
                </c:pt>
                <c:pt idx="7221">
                  <c:v>43107</c:v>
                </c:pt>
                <c:pt idx="7222">
                  <c:v>43108</c:v>
                </c:pt>
                <c:pt idx="7223">
                  <c:v>43109</c:v>
                </c:pt>
                <c:pt idx="7224">
                  <c:v>43110</c:v>
                </c:pt>
                <c:pt idx="7225">
                  <c:v>43111</c:v>
                </c:pt>
                <c:pt idx="7226">
                  <c:v>43112</c:v>
                </c:pt>
                <c:pt idx="7227">
                  <c:v>43113</c:v>
                </c:pt>
                <c:pt idx="7228">
                  <c:v>43114</c:v>
                </c:pt>
                <c:pt idx="7229">
                  <c:v>43115</c:v>
                </c:pt>
                <c:pt idx="7230">
                  <c:v>43116</c:v>
                </c:pt>
                <c:pt idx="7231">
                  <c:v>43117</c:v>
                </c:pt>
                <c:pt idx="7232">
                  <c:v>43118</c:v>
                </c:pt>
                <c:pt idx="7233">
                  <c:v>43119</c:v>
                </c:pt>
                <c:pt idx="7234">
                  <c:v>43120</c:v>
                </c:pt>
                <c:pt idx="7235">
                  <c:v>43121</c:v>
                </c:pt>
                <c:pt idx="7236">
                  <c:v>43122</c:v>
                </c:pt>
                <c:pt idx="7237">
                  <c:v>43123</c:v>
                </c:pt>
                <c:pt idx="7238">
                  <c:v>43124</c:v>
                </c:pt>
                <c:pt idx="7239">
                  <c:v>43125</c:v>
                </c:pt>
                <c:pt idx="7240">
                  <c:v>43126</c:v>
                </c:pt>
                <c:pt idx="7241">
                  <c:v>43127</c:v>
                </c:pt>
                <c:pt idx="7242">
                  <c:v>43128</c:v>
                </c:pt>
                <c:pt idx="7243">
                  <c:v>43129</c:v>
                </c:pt>
                <c:pt idx="7244">
                  <c:v>43130</c:v>
                </c:pt>
                <c:pt idx="7245">
                  <c:v>43131</c:v>
                </c:pt>
                <c:pt idx="7246">
                  <c:v>43132</c:v>
                </c:pt>
                <c:pt idx="7247">
                  <c:v>43133</c:v>
                </c:pt>
                <c:pt idx="7248">
                  <c:v>43134</c:v>
                </c:pt>
                <c:pt idx="7249">
                  <c:v>43135</c:v>
                </c:pt>
                <c:pt idx="7250">
                  <c:v>43136</c:v>
                </c:pt>
                <c:pt idx="7251">
                  <c:v>43137</c:v>
                </c:pt>
                <c:pt idx="7252">
                  <c:v>43138</c:v>
                </c:pt>
                <c:pt idx="7253">
                  <c:v>43139</c:v>
                </c:pt>
                <c:pt idx="7254">
                  <c:v>43140</c:v>
                </c:pt>
                <c:pt idx="7255">
                  <c:v>43141</c:v>
                </c:pt>
                <c:pt idx="7256">
                  <c:v>43142</c:v>
                </c:pt>
                <c:pt idx="7257">
                  <c:v>43143</c:v>
                </c:pt>
                <c:pt idx="7258">
                  <c:v>43144</c:v>
                </c:pt>
                <c:pt idx="7259">
                  <c:v>43145</c:v>
                </c:pt>
                <c:pt idx="7260">
                  <c:v>43146</c:v>
                </c:pt>
                <c:pt idx="7261">
                  <c:v>43147</c:v>
                </c:pt>
                <c:pt idx="7262">
                  <c:v>43148</c:v>
                </c:pt>
                <c:pt idx="7263">
                  <c:v>43149</c:v>
                </c:pt>
                <c:pt idx="7264">
                  <c:v>43150</c:v>
                </c:pt>
                <c:pt idx="7265">
                  <c:v>43151</c:v>
                </c:pt>
                <c:pt idx="7266">
                  <c:v>43152</c:v>
                </c:pt>
                <c:pt idx="7267">
                  <c:v>43153</c:v>
                </c:pt>
                <c:pt idx="7268">
                  <c:v>43154</c:v>
                </c:pt>
                <c:pt idx="7269">
                  <c:v>43155</c:v>
                </c:pt>
                <c:pt idx="7270">
                  <c:v>43156</c:v>
                </c:pt>
                <c:pt idx="7271">
                  <c:v>43157</c:v>
                </c:pt>
                <c:pt idx="7272">
                  <c:v>43158</c:v>
                </c:pt>
                <c:pt idx="7273">
                  <c:v>43159</c:v>
                </c:pt>
                <c:pt idx="7274">
                  <c:v>43160</c:v>
                </c:pt>
                <c:pt idx="7275">
                  <c:v>43161</c:v>
                </c:pt>
                <c:pt idx="7276">
                  <c:v>43162</c:v>
                </c:pt>
                <c:pt idx="7277">
                  <c:v>43163</c:v>
                </c:pt>
                <c:pt idx="7278">
                  <c:v>43164</c:v>
                </c:pt>
                <c:pt idx="7279">
                  <c:v>43165</c:v>
                </c:pt>
                <c:pt idx="7280">
                  <c:v>43166</c:v>
                </c:pt>
                <c:pt idx="7281">
                  <c:v>43167</c:v>
                </c:pt>
                <c:pt idx="7282">
                  <c:v>43168</c:v>
                </c:pt>
                <c:pt idx="7283">
                  <c:v>43169</c:v>
                </c:pt>
                <c:pt idx="7284">
                  <c:v>43170</c:v>
                </c:pt>
                <c:pt idx="7285">
                  <c:v>43171</c:v>
                </c:pt>
                <c:pt idx="7286">
                  <c:v>43172</c:v>
                </c:pt>
                <c:pt idx="7287">
                  <c:v>43173</c:v>
                </c:pt>
                <c:pt idx="7288">
                  <c:v>43174</c:v>
                </c:pt>
                <c:pt idx="7289">
                  <c:v>43175</c:v>
                </c:pt>
                <c:pt idx="7290">
                  <c:v>43176</c:v>
                </c:pt>
                <c:pt idx="7291">
                  <c:v>43177</c:v>
                </c:pt>
                <c:pt idx="7292">
                  <c:v>43178</c:v>
                </c:pt>
                <c:pt idx="7293">
                  <c:v>43179</c:v>
                </c:pt>
                <c:pt idx="7294">
                  <c:v>43180</c:v>
                </c:pt>
                <c:pt idx="7295">
                  <c:v>43181</c:v>
                </c:pt>
                <c:pt idx="7296">
                  <c:v>43182</c:v>
                </c:pt>
                <c:pt idx="7297">
                  <c:v>43183</c:v>
                </c:pt>
                <c:pt idx="7298">
                  <c:v>43184</c:v>
                </c:pt>
                <c:pt idx="7299">
                  <c:v>43185</c:v>
                </c:pt>
                <c:pt idx="7300">
                  <c:v>43186</c:v>
                </c:pt>
                <c:pt idx="7301">
                  <c:v>43187</c:v>
                </c:pt>
                <c:pt idx="7302">
                  <c:v>43188</c:v>
                </c:pt>
                <c:pt idx="7303">
                  <c:v>43189</c:v>
                </c:pt>
                <c:pt idx="7304">
                  <c:v>43190</c:v>
                </c:pt>
                <c:pt idx="7305">
                  <c:v>43191</c:v>
                </c:pt>
                <c:pt idx="7306">
                  <c:v>43192</c:v>
                </c:pt>
                <c:pt idx="7307">
                  <c:v>43193</c:v>
                </c:pt>
                <c:pt idx="7308">
                  <c:v>43194</c:v>
                </c:pt>
                <c:pt idx="7309">
                  <c:v>43195</c:v>
                </c:pt>
                <c:pt idx="7310">
                  <c:v>43196</c:v>
                </c:pt>
                <c:pt idx="7311">
                  <c:v>43197</c:v>
                </c:pt>
                <c:pt idx="7312">
                  <c:v>43198</c:v>
                </c:pt>
                <c:pt idx="7313">
                  <c:v>43199</c:v>
                </c:pt>
                <c:pt idx="7314">
                  <c:v>43200</c:v>
                </c:pt>
                <c:pt idx="7315">
                  <c:v>43201</c:v>
                </c:pt>
                <c:pt idx="7316">
                  <c:v>43202</c:v>
                </c:pt>
                <c:pt idx="7317">
                  <c:v>43203</c:v>
                </c:pt>
                <c:pt idx="7318">
                  <c:v>43204</c:v>
                </c:pt>
                <c:pt idx="7319">
                  <c:v>43205</c:v>
                </c:pt>
                <c:pt idx="7320">
                  <c:v>43206</c:v>
                </c:pt>
                <c:pt idx="7321">
                  <c:v>43207</c:v>
                </c:pt>
                <c:pt idx="7322">
                  <c:v>43208</c:v>
                </c:pt>
                <c:pt idx="7323">
                  <c:v>43209</c:v>
                </c:pt>
                <c:pt idx="7324">
                  <c:v>43210</c:v>
                </c:pt>
                <c:pt idx="7325">
                  <c:v>43211</c:v>
                </c:pt>
                <c:pt idx="7326">
                  <c:v>43212</c:v>
                </c:pt>
                <c:pt idx="7327">
                  <c:v>43213</c:v>
                </c:pt>
                <c:pt idx="7328">
                  <c:v>43214</c:v>
                </c:pt>
                <c:pt idx="7329">
                  <c:v>43215</c:v>
                </c:pt>
                <c:pt idx="7330">
                  <c:v>43216</c:v>
                </c:pt>
                <c:pt idx="7331">
                  <c:v>43217</c:v>
                </c:pt>
                <c:pt idx="7332">
                  <c:v>43218</c:v>
                </c:pt>
                <c:pt idx="7333">
                  <c:v>43219</c:v>
                </c:pt>
                <c:pt idx="7334">
                  <c:v>43220</c:v>
                </c:pt>
                <c:pt idx="7335">
                  <c:v>43221</c:v>
                </c:pt>
                <c:pt idx="7336">
                  <c:v>43222</c:v>
                </c:pt>
                <c:pt idx="7337">
                  <c:v>43223</c:v>
                </c:pt>
                <c:pt idx="7338">
                  <c:v>43224</c:v>
                </c:pt>
                <c:pt idx="7339">
                  <c:v>43225</c:v>
                </c:pt>
                <c:pt idx="7340">
                  <c:v>43226</c:v>
                </c:pt>
                <c:pt idx="7341">
                  <c:v>43227</c:v>
                </c:pt>
                <c:pt idx="7342">
                  <c:v>43228</c:v>
                </c:pt>
                <c:pt idx="7343">
                  <c:v>43229</c:v>
                </c:pt>
                <c:pt idx="7344">
                  <c:v>43230</c:v>
                </c:pt>
                <c:pt idx="7345">
                  <c:v>43231</c:v>
                </c:pt>
                <c:pt idx="7346">
                  <c:v>43232</c:v>
                </c:pt>
                <c:pt idx="7347">
                  <c:v>43233</c:v>
                </c:pt>
                <c:pt idx="7348">
                  <c:v>43234</c:v>
                </c:pt>
                <c:pt idx="7349">
                  <c:v>43235</c:v>
                </c:pt>
                <c:pt idx="7350">
                  <c:v>43236</c:v>
                </c:pt>
                <c:pt idx="7351">
                  <c:v>43237</c:v>
                </c:pt>
                <c:pt idx="7352">
                  <c:v>43238</c:v>
                </c:pt>
                <c:pt idx="7353">
                  <c:v>43239</c:v>
                </c:pt>
                <c:pt idx="7354">
                  <c:v>43240</c:v>
                </c:pt>
                <c:pt idx="7355">
                  <c:v>43241</c:v>
                </c:pt>
                <c:pt idx="7356">
                  <c:v>43242</c:v>
                </c:pt>
                <c:pt idx="7357">
                  <c:v>43243</c:v>
                </c:pt>
                <c:pt idx="7358">
                  <c:v>43244</c:v>
                </c:pt>
                <c:pt idx="7359">
                  <c:v>43245</c:v>
                </c:pt>
                <c:pt idx="7360">
                  <c:v>43246</c:v>
                </c:pt>
                <c:pt idx="7361">
                  <c:v>43247</c:v>
                </c:pt>
                <c:pt idx="7362">
                  <c:v>43248</c:v>
                </c:pt>
                <c:pt idx="7363">
                  <c:v>43249</c:v>
                </c:pt>
                <c:pt idx="7364">
                  <c:v>43250</c:v>
                </c:pt>
                <c:pt idx="7365">
                  <c:v>43251</c:v>
                </c:pt>
                <c:pt idx="7366">
                  <c:v>43252</c:v>
                </c:pt>
                <c:pt idx="7367">
                  <c:v>43253</c:v>
                </c:pt>
                <c:pt idx="7368">
                  <c:v>43254</c:v>
                </c:pt>
                <c:pt idx="7369">
                  <c:v>43255</c:v>
                </c:pt>
                <c:pt idx="7370">
                  <c:v>43256</c:v>
                </c:pt>
                <c:pt idx="7371">
                  <c:v>43257</c:v>
                </c:pt>
                <c:pt idx="7372">
                  <c:v>43258</c:v>
                </c:pt>
                <c:pt idx="7373">
                  <c:v>43259</c:v>
                </c:pt>
                <c:pt idx="7374">
                  <c:v>43260</c:v>
                </c:pt>
                <c:pt idx="7375">
                  <c:v>43261</c:v>
                </c:pt>
                <c:pt idx="7376">
                  <c:v>43262</c:v>
                </c:pt>
                <c:pt idx="7377">
                  <c:v>43263</c:v>
                </c:pt>
                <c:pt idx="7378">
                  <c:v>43264</c:v>
                </c:pt>
                <c:pt idx="7379">
                  <c:v>43265</c:v>
                </c:pt>
                <c:pt idx="7380">
                  <c:v>43266</c:v>
                </c:pt>
                <c:pt idx="7381">
                  <c:v>43267</c:v>
                </c:pt>
                <c:pt idx="7382">
                  <c:v>43268</c:v>
                </c:pt>
                <c:pt idx="7383">
                  <c:v>43269</c:v>
                </c:pt>
                <c:pt idx="7384">
                  <c:v>43270</c:v>
                </c:pt>
                <c:pt idx="7385">
                  <c:v>43271</c:v>
                </c:pt>
                <c:pt idx="7386">
                  <c:v>43272</c:v>
                </c:pt>
                <c:pt idx="7387">
                  <c:v>43273</c:v>
                </c:pt>
                <c:pt idx="7388">
                  <c:v>43274</c:v>
                </c:pt>
                <c:pt idx="7389">
                  <c:v>43275</c:v>
                </c:pt>
                <c:pt idx="7390">
                  <c:v>43276</c:v>
                </c:pt>
                <c:pt idx="7391">
                  <c:v>43277</c:v>
                </c:pt>
                <c:pt idx="7392">
                  <c:v>43278</c:v>
                </c:pt>
                <c:pt idx="7393">
                  <c:v>43279</c:v>
                </c:pt>
                <c:pt idx="7394">
                  <c:v>43280</c:v>
                </c:pt>
                <c:pt idx="7395">
                  <c:v>43281</c:v>
                </c:pt>
                <c:pt idx="7396">
                  <c:v>43282</c:v>
                </c:pt>
                <c:pt idx="7397">
                  <c:v>43283</c:v>
                </c:pt>
                <c:pt idx="7398">
                  <c:v>43284</c:v>
                </c:pt>
                <c:pt idx="7399">
                  <c:v>43285</c:v>
                </c:pt>
                <c:pt idx="7400">
                  <c:v>43286</c:v>
                </c:pt>
                <c:pt idx="7401">
                  <c:v>43287</c:v>
                </c:pt>
                <c:pt idx="7402">
                  <c:v>43288</c:v>
                </c:pt>
                <c:pt idx="7403">
                  <c:v>43289</c:v>
                </c:pt>
                <c:pt idx="7404">
                  <c:v>43290</c:v>
                </c:pt>
                <c:pt idx="7405">
                  <c:v>43291</c:v>
                </c:pt>
                <c:pt idx="7406">
                  <c:v>43292</c:v>
                </c:pt>
                <c:pt idx="7407">
                  <c:v>43293</c:v>
                </c:pt>
                <c:pt idx="7408">
                  <c:v>43294</c:v>
                </c:pt>
                <c:pt idx="7409">
                  <c:v>43295</c:v>
                </c:pt>
                <c:pt idx="7410">
                  <c:v>43296</c:v>
                </c:pt>
                <c:pt idx="7411">
                  <c:v>43297</c:v>
                </c:pt>
                <c:pt idx="7412">
                  <c:v>43298</c:v>
                </c:pt>
                <c:pt idx="7413">
                  <c:v>43299</c:v>
                </c:pt>
                <c:pt idx="7414">
                  <c:v>43300</c:v>
                </c:pt>
                <c:pt idx="7415">
                  <c:v>43301</c:v>
                </c:pt>
                <c:pt idx="7416">
                  <c:v>43302</c:v>
                </c:pt>
                <c:pt idx="7417">
                  <c:v>43303</c:v>
                </c:pt>
                <c:pt idx="7418">
                  <c:v>43304</c:v>
                </c:pt>
                <c:pt idx="7419">
                  <c:v>43305</c:v>
                </c:pt>
                <c:pt idx="7420">
                  <c:v>43306</c:v>
                </c:pt>
                <c:pt idx="7421">
                  <c:v>43307</c:v>
                </c:pt>
                <c:pt idx="7422">
                  <c:v>43308</c:v>
                </c:pt>
                <c:pt idx="7423">
                  <c:v>43309</c:v>
                </c:pt>
                <c:pt idx="7424">
                  <c:v>43310</c:v>
                </c:pt>
                <c:pt idx="7425">
                  <c:v>43311</c:v>
                </c:pt>
                <c:pt idx="7426">
                  <c:v>43312</c:v>
                </c:pt>
                <c:pt idx="7427">
                  <c:v>43313</c:v>
                </c:pt>
                <c:pt idx="7428">
                  <c:v>43314</c:v>
                </c:pt>
                <c:pt idx="7429">
                  <c:v>43315</c:v>
                </c:pt>
                <c:pt idx="7430">
                  <c:v>43316</c:v>
                </c:pt>
                <c:pt idx="7431">
                  <c:v>43317</c:v>
                </c:pt>
                <c:pt idx="7432">
                  <c:v>43318</c:v>
                </c:pt>
                <c:pt idx="7433">
                  <c:v>43319</c:v>
                </c:pt>
                <c:pt idx="7434">
                  <c:v>43320</c:v>
                </c:pt>
                <c:pt idx="7435">
                  <c:v>43321</c:v>
                </c:pt>
                <c:pt idx="7436">
                  <c:v>43322</c:v>
                </c:pt>
                <c:pt idx="7437">
                  <c:v>43323</c:v>
                </c:pt>
                <c:pt idx="7438">
                  <c:v>43324</c:v>
                </c:pt>
                <c:pt idx="7439">
                  <c:v>43325</c:v>
                </c:pt>
                <c:pt idx="7440">
                  <c:v>43326</c:v>
                </c:pt>
                <c:pt idx="7441">
                  <c:v>43327</c:v>
                </c:pt>
                <c:pt idx="7442">
                  <c:v>43328</c:v>
                </c:pt>
                <c:pt idx="7443">
                  <c:v>43329</c:v>
                </c:pt>
                <c:pt idx="7444">
                  <c:v>43330</c:v>
                </c:pt>
                <c:pt idx="7445">
                  <c:v>43331</c:v>
                </c:pt>
                <c:pt idx="7446">
                  <c:v>43332</c:v>
                </c:pt>
                <c:pt idx="7447">
                  <c:v>43333</c:v>
                </c:pt>
                <c:pt idx="7448">
                  <c:v>43334</c:v>
                </c:pt>
                <c:pt idx="7449">
                  <c:v>43335</c:v>
                </c:pt>
                <c:pt idx="7450">
                  <c:v>43336</c:v>
                </c:pt>
                <c:pt idx="7451">
                  <c:v>43337</c:v>
                </c:pt>
                <c:pt idx="7452">
                  <c:v>43338</c:v>
                </c:pt>
                <c:pt idx="7453">
                  <c:v>43339</c:v>
                </c:pt>
                <c:pt idx="7454">
                  <c:v>43340</c:v>
                </c:pt>
                <c:pt idx="7455">
                  <c:v>43341</c:v>
                </c:pt>
                <c:pt idx="7456">
                  <c:v>43342</c:v>
                </c:pt>
                <c:pt idx="7457">
                  <c:v>43343</c:v>
                </c:pt>
                <c:pt idx="7458">
                  <c:v>43344</c:v>
                </c:pt>
                <c:pt idx="7459">
                  <c:v>43345</c:v>
                </c:pt>
                <c:pt idx="7460">
                  <c:v>43346</c:v>
                </c:pt>
                <c:pt idx="7461">
                  <c:v>43347</c:v>
                </c:pt>
                <c:pt idx="7462">
                  <c:v>43348</c:v>
                </c:pt>
                <c:pt idx="7463">
                  <c:v>43349</c:v>
                </c:pt>
                <c:pt idx="7464">
                  <c:v>43350</c:v>
                </c:pt>
                <c:pt idx="7465">
                  <c:v>43351</c:v>
                </c:pt>
                <c:pt idx="7466">
                  <c:v>43352</c:v>
                </c:pt>
                <c:pt idx="7467">
                  <c:v>43353</c:v>
                </c:pt>
                <c:pt idx="7468">
                  <c:v>43354</c:v>
                </c:pt>
                <c:pt idx="7469">
                  <c:v>43355</c:v>
                </c:pt>
                <c:pt idx="7470">
                  <c:v>43356</c:v>
                </c:pt>
                <c:pt idx="7471">
                  <c:v>43357</c:v>
                </c:pt>
                <c:pt idx="7472">
                  <c:v>43358</c:v>
                </c:pt>
                <c:pt idx="7473">
                  <c:v>43359</c:v>
                </c:pt>
                <c:pt idx="7474">
                  <c:v>43360</c:v>
                </c:pt>
                <c:pt idx="7475">
                  <c:v>43361</c:v>
                </c:pt>
                <c:pt idx="7476">
                  <c:v>43362</c:v>
                </c:pt>
                <c:pt idx="7477">
                  <c:v>43363</c:v>
                </c:pt>
                <c:pt idx="7478">
                  <c:v>43364</c:v>
                </c:pt>
                <c:pt idx="7479">
                  <c:v>43365</c:v>
                </c:pt>
                <c:pt idx="7480">
                  <c:v>43366</c:v>
                </c:pt>
                <c:pt idx="7481">
                  <c:v>43367</c:v>
                </c:pt>
                <c:pt idx="7482">
                  <c:v>43368</c:v>
                </c:pt>
                <c:pt idx="7483">
                  <c:v>43369</c:v>
                </c:pt>
                <c:pt idx="7484">
                  <c:v>43370</c:v>
                </c:pt>
                <c:pt idx="7485">
                  <c:v>43371</c:v>
                </c:pt>
                <c:pt idx="7486">
                  <c:v>43372</c:v>
                </c:pt>
                <c:pt idx="7487">
                  <c:v>43373</c:v>
                </c:pt>
                <c:pt idx="7488">
                  <c:v>43374</c:v>
                </c:pt>
                <c:pt idx="7489">
                  <c:v>43375</c:v>
                </c:pt>
                <c:pt idx="7490">
                  <c:v>43376</c:v>
                </c:pt>
                <c:pt idx="7491">
                  <c:v>43377</c:v>
                </c:pt>
                <c:pt idx="7492">
                  <c:v>43378</c:v>
                </c:pt>
                <c:pt idx="7493">
                  <c:v>43379</c:v>
                </c:pt>
                <c:pt idx="7494">
                  <c:v>43380</c:v>
                </c:pt>
                <c:pt idx="7495">
                  <c:v>43381</c:v>
                </c:pt>
                <c:pt idx="7496">
                  <c:v>43382</c:v>
                </c:pt>
                <c:pt idx="7497">
                  <c:v>43383</c:v>
                </c:pt>
                <c:pt idx="7498">
                  <c:v>43384</c:v>
                </c:pt>
                <c:pt idx="7499">
                  <c:v>43385</c:v>
                </c:pt>
                <c:pt idx="7500">
                  <c:v>43386</c:v>
                </c:pt>
                <c:pt idx="7501">
                  <c:v>43387</c:v>
                </c:pt>
                <c:pt idx="7502">
                  <c:v>43388</c:v>
                </c:pt>
                <c:pt idx="7503">
                  <c:v>43389</c:v>
                </c:pt>
                <c:pt idx="7504">
                  <c:v>43390</c:v>
                </c:pt>
                <c:pt idx="7505">
                  <c:v>43391</c:v>
                </c:pt>
                <c:pt idx="7506">
                  <c:v>43392</c:v>
                </c:pt>
                <c:pt idx="7507">
                  <c:v>43393</c:v>
                </c:pt>
                <c:pt idx="7508">
                  <c:v>43394</c:v>
                </c:pt>
                <c:pt idx="7509">
                  <c:v>43395</c:v>
                </c:pt>
                <c:pt idx="7510">
                  <c:v>43396</c:v>
                </c:pt>
                <c:pt idx="7511">
                  <c:v>43397</c:v>
                </c:pt>
                <c:pt idx="7512">
                  <c:v>43398</c:v>
                </c:pt>
                <c:pt idx="7513">
                  <c:v>43399</c:v>
                </c:pt>
                <c:pt idx="7514">
                  <c:v>43400</c:v>
                </c:pt>
                <c:pt idx="7515">
                  <c:v>43401</c:v>
                </c:pt>
                <c:pt idx="7516">
                  <c:v>43402</c:v>
                </c:pt>
                <c:pt idx="7517">
                  <c:v>43403</c:v>
                </c:pt>
                <c:pt idx="7518">
                  <c:v>43404</c:v>
                </c:pt>
                <c:pt idx="7519">
                  <c:v>43405</c:v>
                </c:pt>
                <c:pt idx="7520">
                  <c:v>43406</c:v>
                </c:pt>
                <c:pt idx="7521">
                  <c:v>43407</c:v>
                </c:pt>
                <c:pt idx="7522">
                  <c:v>43408</c:v>
                </c:pt>
                <c:pt idx="7523">
                  <c:v>43409</c:v>
                </c:pt>
                <c:pt idx="7524">
                  <c:v>43410</c:v>
                </c:pt>
                <c:pt idx="7525">
                  <c:v>43411</c:v>
                </c:pt>
                <c:pt idx="7526">
                  <c:v>43412</c:v>
                </c:pt>
                <c:pt idx="7527">
                  <c:v>43413</c:v>
                </c:pt>
                <c:pt idx="7528">
                  <c:v>43414</c:v>
                </c:pt>
                <c:pt idx="7529">
                  <c:v>43415</c:v>
                </c:pt>
                <c:pt idx="7530">
                  <c:v>43416</c:v>
                </c:pt>
                <c:pt idx="7531">
                  <c:v>43417</c:v>
                </c:pt>
                <c:pt idx="7532">
                  <c:v>43418</c:v>
                </c:pt>
                <c:pt idx="7533">
                  <c:v>43419</c:v>
                </c:pt>
                <c:pt idx="7534">
                  <c:v>43420</c:v>
                </c:pt>
                <c:pt idx="7535">
                  <c:v>43421</c:v>
                </c:pt>
                <c:pt idx="7536">
                  <c:v>43422</c:v>
                </c:pt>
                <c:pt idx="7537">
                  <c:v>43423</c:v>
                </c:pt>
                <c:pt idx="7538">
                  <c:v>43424</c:v>
                </c:pt>
                <c:pt idx="7539">
                  <c:v>43425</c:v>
                </c:pt>
                <c:pt idx="7540">
                  <c:v>43426</c:v>
                </c:pt>
                <c:pt idx="7541">
                  <c:v>43427</c:v>
                </c:pt>
                <c:pt idx="7542">
                  <c:v>43428</c:v>
                </c:pt>
                <c:pt idx="7543">
                  <c:v>43429</c:v>
                </c:pt>
                <c:pt idx="7544">
                  <c:v>43430</c:v>
                </c:pt>
                <c:pt idx="7545">
                  <c:v>43431</c:v>
                </c:pt>
                <c:pt idx="7546">
                  <c:v>43432</c:v>
                </c:pt>
                <c:pt idx="7547">
                  <c:v>43433</c:v>
                </c:pt>
                <c:pt idx="7548">
                  <c:v>43434</c:v>
                </c:pt>
                <c:pt idx="7549">
                  <c:v>43435</c:v>
                </c:pt>
                <c:pt idx="7550">
                  <c:v>43436</c:v>
                </c:pt>
                <c:pt idx="7551">
                  <c:v>43437</c:v>
                </c:pt>
                <c:pt idx="7552">
                  <c:v>43438</c:v>
                </c:pt>
                <c:pt idx="7553">
                  <c:v>43439</c:v>
                </c:pt>
                <c:pt idx="7554">
                  <c:v>43440</c:v>
                </c:pt>
                <c:pt idx="7555">
                  <c:v>43441</c:v>
                </c:pt>
                <c:pt idx="7556">
                  <c:v>43442</c:v>
                </c:pt>
                <c:pt idx="7557">
                  <c:v>43443</c:v>
                </c:pt>
                <c:pt idx="7558">
                  <c:v>43444</c:v>
                </c:pt>
                <c:pt idx="7559">
                  <c:v>43445</c:v>
                </c:pt>
                <c:pt idx="7560">
                  <c:v>43446</c:v>
                </c:pt>
                <c:pt idx="7561">
                  <c:v>43447</c:v>
                </c:pt>
                <c:pt idx="7562">
                  <c:v>43448</c:v>
                </c:pt>
                <c:pt idx="7563">
                  <c:v>43449</c:v>
                </c:pt>
                <c:pt idx="7564">
                  <c:v>43450</c:v>
                </c:pt>
                <c:pt idx="7565">
                  <c:v>43451</c:v>
                </c:pt>
                <c:pt idx="7566">
                  <c:v>43452</c:v>
                </c:pt>
                <c:pt idx="7567">
                  <c:v>43453</c:v>
                </c:pt>
                <c:pt idx="7568">
                  <c:v>43454</c:v>
                </c:pt>
                <c:pt idx="7569">
                  <c:v>43455</c:v>
                </c:pt>
                <c:pt idx="7570">
                  <c:v>43456</c:v>
                </c:pt>
                <c:pt idx="7571">
                  <c:v>43457</c:v>
                </c:pt>
                <c:pt idx="7572">
                  <c:v>43458</c:v>
                </c:pt>
                <c:pt idx="7573">
                  <c:v>43459</c:v>
                </c:pt>
                <c:pt idx="7574">
                  <c:v>43460</c:v>
                </c:pt>
                <c:pt idx="7575">
                  <c:v>43461</c:v>
                </c:pt>
                <c:pt idx="7576">
                  <c:v>43462</c:v>
                </c:pt>
                <c:pt idx="7577">
                  <c:v>43463</c:v>
                </c:pt>
                <c:pt idx="7578">
                  <c:v>43464</c:v>
                </c:pt>
                <c:pt idx="7579">
                  <c:v>43465</c:v>
                </c:pt>
                <c:pt idx="7580">
                  <c:v>43466</c:v>
                </c:pt>
                <c:pt idx="7581">
                  <c:v>43467</c:v>
                </c:pt>
                <c:pt idx="7582">
                  <c:v>43468</c:v>
                </c:pt>
                <c:pt idx="7583">
                  <c:v>43469</c:v>
                </c:pt>
                <c:pt idx="7584">
                  <c:v>43470</c:v>
                </c:pt>
                <c:pt idx="7585">
                  <c:v>43471</c:v>
                </c:pt>
                <c:pt idx="7586">
                  <c:v>43472</c:v>
                </c:pt>
                <c:pt idx="7587">
                  <c:v>43473</c:v>
                </c:pt>
                <c:pt idx="7588">
                  <c:v>43474</c:v>
                </c:pt>
                <c:pt idx="7589">
                  <c:v>43475</c:v>
                </c:pt>
                <c:pt idx="7590">
                  <c:v>43476</c:v>
                </c:pt>
                <c:pt idx="7591">
                  <c:v>43477</c:v>
                </c:pt>
                <c:pt idx="7592">
                  <c:v>43478</c:v>
                </c:pt>
                <c:pt idx="7593">
                  <c:v>43479</c:v>
                </c:pt>
                <c:pt idx="7594">
                  <c:v>43480</c:v>
                </c:pt>
                <c:pt idx="7595">
                  <c:v>43481</c:v>
                </c:pt>
                <c:pt idx="7596">
                  <c:v>43482</c:v>
                </c:pt>
                <c:pt idx="7597">
                  <c:v>43483</c:v>
                </c:pt>
                <c:pt idx="7598">
                  <c:v>43484</c:v>
                </c:pt>
                <c:pt idx="7599">
                  <c:v>43485</c:v>
                </c:pt>
                <c:pt idx="7600">
                  <c:v>43486</c:v>
                </c:pt>
                <c:pt idx="7601">
                  <c:v>43487</c:v>
                </c:pt>
                <c:pt idx="7602">
                  <c:v>43488</c:v>
                </c:pt>
                <c:pt idx="7603">
                  <c:v>43489</c:v>
                </c:pt>
                <c:pt idx="7604">
                  <c:v>43490</c:v>
                </c:pt>
                <c:pt idx="7605">
                  <c:v>43491</c:v>
                </c:pt>
                <c:pt idx="7606">
                  <c:v>43492</c:v>
                </c:pt>
                <c:pt idx="7607">
                  <c:v>43493</c:v>
                </c:pt>
                <c:pt idx="7608">
                  <c:v>43494</c:v>
                </c:pt>
                <c:pt idx="7609">
                  <c:v>43495</c:v>
                </c:pt>
                <c:pt idx="7610">
                  <c:v>43496</c:v>
                </c:pt>
                <c:pt idx="7611">
                  <c:v>43497</c:v>
                </c:pt>
                <c:pt idx="7612">
                  <c:v>43498</c:v>
                </c:pt>
                <c:pt idx="7613">
                  <c:v>43499</c:v>
                </c:pt>
                <c:pt idx="7614">
                  <c:v>43500</c:v>
                </c:pt>
                <c:pt idx="7615">
                  <c:v>43501</c:v>
                </c:pt>
                <c:pt idx="7616">
                  <c:v>43502</c:v>
                </c:pt>
                <c:pt idx="7617">
                  <c:v>43503</c:v>
                </c:pt>
                <c:pt idx="7618">
                  <c:v>43504</c:v>
                </c:pt>
                <c:pt idx="7619">
                  <c:v>43505</c:v>
                </c:pt>
                <c:pt idx="7620">
                  <c:v>43506</c:v>
                </c:pt>
                <c:pt idx="7621">
                  <c:v>43507</c:v>
                </c:pt>
                <c:pt idx="7622">
                  <c:v>43508</c:v>
                </c:pt>
                <c:pt idx="7623">
                  <c:v>43509</c:v>
                </c:pt>
                <c:pt idx="7624">
                  <c:v>43510</c:v>
                </c:pt>
                <c:pt idx="7625">
                  <c:v>43511</c:v>
                </c:pt>
                <c:pt idx="7626">
                  <c:v>43512</c:v>
                </c:pt>
                <c:pt idx="7627">
                  <c:v>43513</c:v>
                </c:pt>
                <c:pt idx="7628">
                  <c:v>43514</c:v>
                </c:pt>
                <c:pt idx="7629">
                  <c:v>43515</c:v>
                </c:pt>
                <c:pt idx="7630">
                  <c:v>43516</c:v>
                </c:pt>
                <c:pt idx="7631">
                  <c:v>43517</c:v>
                </c:pt>
                <c:pt idx="7632">
                  <c:v>43518</c:v>
                </c:pt>
                <c:pt idx="7633">
                  <c:v>43519</c:v>
                </c:pt>
                <c:pt idx="7634">
                  <c:v>43520</c:v>
                </c:pt>
                <c:pt idx="7635">
                  <c:v>43521</c:v>
                </c:pt>
                <c:pt idx="7636">
                  <c:v>43522</c:v>
                </c:pt>
                <c:pt idx="7637">
                  <c:v>43523</c:v>
                </c:pt>
                <c:pt idx="7638">
                  <c:v>43524</c:v>
                </c:pt>
                <c:pt idx="7639">
                  <c:v>43525</c:v>
                </c:pt>
                <c:pt idx="7640">
                  <c:v>43526</c:v>
                </c:pt>
                <c:pt idx="7641">
                  <c:v>43527</c:v>
                </c:pt>
                <c:pt idx="7642">
                  <c:v>43528</c:v>
                </c:pt>
                <c:pt idx="7643">
                  <c:v>43529</c:v>
                </c:pt>
                <c:pt idx="7644">
                  <c:v>43530</c:v>
                </c:pt>
                <c:pt idx="7645">
                  <c:v>43531</c:v>
                </c:pt>
                <c:pt idx="7646">
                  <c:v>43532</c:v>
                </c:pt>
                <c:pt idx="7647">
                  <c:v>43533</c:v>
                </c:pt>
                <c:pt idx="7648">
                  <c:v>43534</c:v>
                </c:pt>
                <c:pt idx="7649">
                  <c:v>43535</c:v>
                </c:pt>
                <c:pt idx="7650">
                  <c:v>43536</c:v>
                </c:pt>
                <c:pt idx="7651">
                  <c:v>43537</c:v>
                </c:pt>
                <c:pt idx="7652">
                  <c:v>43538</c:v>
                </c:pt>
                <c:pt idx="7653">
                  <c:v>43539</c:v>
                </c:pt>
                <c:pt idx="7654">
                  <c:v>43540</c:v>
                </c:pt>
                <c:pt idx="7655">
                  <c:v>43541</c:v>
                </c:pt>
                <c:pt idx="7656">
                  <c:v>43542</c:v>
                </c:pt>
                <c:pt idx="7657">
                  <c:v>43543</c:v>
                </c:pt>
                <c:pt idx="7658">
                  <c:v>43544</c:v>
                </c:pt>
                <c:pt idx="7659">
                  <c:v>43545</c:v>
                </c:pt>
                <c:pt idx="7660">
                  <c:v>43546</c:v>
                </c:pt>
                <c:pt idx="7661">
                  <c:v>43547</c:v>
                </c:pt>
                <c:pt idx="7662">
                  <c:v>43548</c:v>
                </c:pt>
                <c:pt idx="7663">
                  <c:v>43549</c:v>
                </c:pt>
                <c:pt idx="7664">
                  <c:v>43550</c:v>
                </c:pt>
                <c:pt idx="7665">
                  <c:v>43551</c:v>
                </c:pt>
                <c:pt idx="7666">
                  <c:v>43552</c:v>
                </c:pt>
                <c:pt idx="7667">
                  <c:v>43553</c:v>
                </c:pt>
                <c:pt idx="7668">
                  <c:v>43554</c:v>
                </c:pt>
                <c:pt idx="7669">
                  <c:v>43555</c:v>
                </c:pt>
                <c:pt idx="7670">
                  <c:v>43556</c:v>
                </c:pt>
                <c:pt idx="7671">
                  <c:v>43557</c:v>
                </c:pt>
                <c:pt idx="7672">
                  <c:v>43558</c:v>
                </c:pt>
                <c:pt idx="7673">
                  <c:v>43559</c:v>
                </c:pt>
                <c:pt idx="7674">
                  <c:v>43560</c:v>
                </c:pt>
                <c:pt idx="7675">
                  <c:v>43561</c:v>
                </c:pt>
                <c:pt idx="7676">
                  <c:v>43562</c:v>
                </c:pt>
                <c:pt idx="7677">
                  <c:v>43563</c:v>
                </c:pt>
                <c:pt idx="7678">
                  <c:v>43564</c:v>
                </c:pt>
                <c:pt idx="7679">
                  <c:v>43565</c:v>
                </c:pt>
                <c:pt idx="7680">
                  <c:v>43566</c:v>
                </c:pt>
                <c:pt idx="7681">
                  <c:v>43567</c:v>
                </c:pt>
                <c:pt idx="7682">
                  <c:v>43568</c:v>
                </c:pt>
                <c:pt idx="7683">
                  <c:v>43569</c:v>
                </c:pt>
                <c:pt idx="7684">
                  <c:v>43570</c:v>
                </c:pt>
                <c:pt idx="7685">
                  <c:v>43571</c:v>
                </c:pt>
                <c:pt idx="7686">
                  <c:v>43572</c:v>
                </c:pt>
                <c:pt idx="7687">
                  <c:v>43573</c:v>
                </c:pt>
                <c:pt idx="7688">
                  <c:v>43574</c:v>
                </c:pt>
                <c:pt idx="7689">
                  <c:v>43575</c:v>
                </c:pt>
                <c:pt idx="7690">
                  <c:v>43576</c:v>
                </c:pt>
                <c:pt idx="7691">
                  <c:v>43577</c:v>
                </c:pt>
                <c:pt idx="7692">
                  <c:v>43578</c:v>
                </c:pt>
                <c:pt idx="7693">
                  <c:v>43579</c:v>
                </c:pt>
                <c:pt idx="7694">
                  <c:v>43580</c:v>
                </c:pt>
                <c:pt idx="7695">
                  <c:v>43581</c:v>
                </c:pt>
                <c:pt idx="7696">
                  <c:v>43582</c:v>
                </c:pt>
                <c:pt idx="7697">
                  <c:v>43583</c:v>
                </c:pt>
                <c:pt idx="7698">
                  <c:v>43584</c:v>
                </c:pt>
                <c:pt idx="7699">
                  <c:v>43585</c:v>
                </c:pt>
                <c:pt idx="7700">
                  <c:v>43586</c:v>
                </c:pt>
                <c:pt idx="7701">
                  <c:v>43587</c:v>
                </c:pt>
                <c:pt idx="7702">
                  <c:v>43588</c:v>
                </c:pt>
                <c:pt idx="7703">
                  <c:v>43589</c:v>
                </c:pt>
                <c:pt idx="7704">
                  <c:v>43590</c:v>
                </c:pt>
                <c:pt idx="7705">
                  <c:v>43591</c:v>
                </c:pt>
                <c:pt idx="7706">
                  <c:v>43592</c:v>
                </c:pt>
                <c:pt idx="7707">
                  <c:v>43593</c:v>
                </c:pt>
                <c:pt idx="7708">
                  <c:v>43594</c:v>
                </c:pt>
                <c:pt idx="7709">
                  <c:v>43595</c:v>
                </c:pt>
                <c:pt idx="7710">
                  <c:v>43596</c:v>
                </c:pt>
                <c:pt idx="7711">
                  <c:v>43597</c:v>
                </c:pt>
                <c:pt idx="7712">
                  <c:v>43598</c:v>
                </c:pt>
                <c:pt idx="7713">
                  <c:v>43599</c:v>
                </c:pt>
                <c:pt idx="7714">
                  <c:v>43600</c:v>
                </c:pt>
                <c:pt idx="7715">
                  <c:v>43601</c:v>
                </c:pt>
                <c:pt idx="7716">
                  <c:v>43602</c:v>
                </c:pt>
                <c:pt idx="7717">
                  <c:v>43603</c:v>
                </c:pt>
                <c:pt idx="7718">
                  <c:v>43604</c:v>
                </c:pt>
                <c:pt idx="7719">
                  <c:v>43605</c:v>
                </c:pt>
                <c:pt idx="7720">
                  <c:v>43606</c:v>
                </c:pt>
                <c:pt idx="7721">
                  <c:v>43607</c:v>
                </c:pt>
                <c:pt idx="7722">
                  <c:v>43608</c:v>
                </c:pt>
                <c:pt idx="7723">
                  <c:v>43609</c:v>
                </c:pt>
                <c:pt idx="7724">
                  <c:v>43610</c:v>
                </c:pt>
                <c:pt idx="7725">
                  <c:v>43611</c:v>
                </c:pt>
                <c:pt idx="7726">
                  <c:v>43612</c:v>
                </c:pt>
                <c:pt idx="7727">
                  <c:v>43613</c:v>
                </c:pt>
                <c:pt idx="7728">
                  <c:v>43614</c:v>
                </c:pt>
                <c:pt idx="7729">
                  <c:v>43615</c:v>
                </c:pt>
                <c:pt idx="7730">
                  <c:v>43616</c:v>
                </c:pt>
                <c:pt idx="7731">
                  <c:v>43617</c:v>
                </c:pt>
                <c:pt idx="7732">
                  <c:v>43618</c:v>
                </c:pt>
                <c:pt idx="7733">
                  <c:v>43619</c:v>
                </c:pt>
                <c:pt idx="7734">
                  <c:v>43620</c:v>
                </c:pt>
                <c:pt idx="7735">
                  <c:v>43621</c:v>
                </c:pt>
                <c:pt idx="7736">
                  <c:v>43622</c:v>
                </c:pt>
                <c:pt idx="7737">
                  <c:v>43623</c:v>
                </c:pt>
                <c:pt idx="7738">
                  <c:v>43624</c:v>
                </c:pt>
                <c:pt idx="7739">
                  <c:v>43625</c:v>
                </c:pt>
                <c:pt idx="7740">
                  <c:v>43626</c:v>
                </c:pt>
                <c:pt idx="7741">
                  <c:v>43627</c:v>
                </c:pt>
                <c:pt idx="7742">
                  <c:v>43628</c:v>
                </c:pt>
                <c:pt idx="7743">
                  <c:v>43629</c:v>
                </c:pt>
                <c:pt idx="7744">
                  <c:v>43630</c:v>
                </c:pt>
                <c:pt idx="7745">
                  <c:v>43631</c:v>
                </c:pt>
                <c:pt idx="7746">
                  <c:v>43632</c:v>
                </c:pt>
                <c:pt idx="7747">
                  <c:v>43633</c:v>
                </c:pt>
                <c:pt idx="7748">
                  <c:v>43634</c:v>
                </c:pt>
                <c:pt idx="7749">
                  <c:v>43635</c:v>
                </c:pt>
                <c:pt idx="7750">
                  <c:v>43636</c:v>
                </c:pt>
                <c:pt idx="7751">
                  <c:v>43637</c:v>
                </c:pt>
                <c:pt idx="7752">
                  <c:v>43638</c:v>
                </c:pt>
                <c:pt idx="7753">
                  <c:v>43639</c:v>
                </c:pt>
                <c:pt idx="7754">
                  <c:v>43640</c:v>
                </c:pt>
                <c:pt idx="7755">
                  <c:v>43641</c:v>
                </c:pt>
                <c:pt idx="7756">
                  <c:v>43642</c:v>
                </c:pt>
                <c:pt idx="7757">
                  <c:v>43643</c:v>
                </c:pt>
                <c:pt idx="7758">
                  <c:v>43644</c:v>
                </c:pt>
                <c:pt idx="7759">
                  <c:v>43645</c:v>
                </c:pt>
                <c:pt idx="7760">
                  <c:v>43646</c:v>
                </c:pt>
                <c:pt idx="7761">
                  <c:v>43647</c:v>
                </c:pt>
                <c:pt idx="7762">
                  <c:v>43648</c:v>
                </c:pt>
                <c:pt idx="7763">
                  <c:v>43649</c:v>
                </c:pt>
                <c:pt idx="7764">
                  <c:v>43650</c:v>
                </c:pt>
                <c:pt idx="7765">
                  <c:v>43651</c:v>
                </c:pt>
                <c:pt idx="7766">
                  <c:v>43652</c:v>
                </c:pt>
                <c:pt idx="7767">
                  <c:v>43653</c:v>
                </c:pt>
                <c:pt idx="7768">
                  <c:v>43654</c:v>
                </c:pt>
                <c:pt idx="7769">
                  <c:v>43655</c:v>
                </c:pt>
                <c:pt idx="7770">
                  <c:v>43656</c:v>
                </c:pt>
                <c:pt idx="7771">
                  <c:v>43657</c:v>
                </c:pt>
                <c:pt idx="7772">
                  <c:v>43658</c:v>
                </c:pt>
                <c:pt idx="7773">
                  <c:v>43659</c:v>
                </c:pt>
                <c:pt idx="7774">
                  <c:v>43660</c:v>
                </c:pt>
                <c:pt idx="7775">
                  <c:v>43661</c:v>
                </c:pt>
                <c:pt idx="7776">
                  <c:v>43662</c:v>
                </c:pt>
                <c:pt idx="7777">
                  <c:v>43663</c:v>
                </c:pt>
                <c:pt idx="7778">
                  <c:v>43664</c:v>
                </c:pt>
                <c:pt idx="7779">
                  <c:v>43665</c:v>
                </c:pt>
                <c:pt idx="7780">
                  <c:v>43666</c:v>
                </c:pt>
                <c:pt idx="7781">
                  <c:v>43667</c:v>
                </c:pt>
                <c:pt idx="7782">
                  <c:v>43668</c:v>
                </c:pt>
                <c:pt idx="7783">
                  <c:v>43669</c:v>
                </c:pt>
                <c:pt idx="7784">
                  <c:v>43670</c:v>
                </c:pt>
                <c:pt idx="7785">
                  <c:v>43671</c:v>
                </c:pt>
                <c:pt idx="7786">
                  <c:v>43672</c:v>
                </c:pt>
                <c:pt idx="7787">
                  <c:v>43673</c:v>
                </c:pt>
                <c:pt idx="7788">
                  <c:v>43674</c:v>
                </c:pt>
                <c:pt idx="7789">
                  <c:v>43675</c:v>
                </c:pt>
                <c:pt idx="7790">
                  <c:v>43676</c:v>
                </c:pt>
                <c:pt idx="7791">
                  <c:v>43677</c:v>
                </c:pt>
                <c:pt idx="7792">
                  <c:v>43678</c:v>
                </c:pt>
                <c:pt idx="7793">
                  <c:v>43679</c:v>
                </c:pt>
                <c:pt idx="7794">
                  <c:v>43680</c:v>
                </c:pt>
                <c:pt idx="7795">
                  <c:v>43681</c:v>
                </c:pt>
                <c:pt idx="7796">
                  <c:v>43682</c:v>
                </c:pt>
                <c:pt idx="7797">
                  <c:v>43683</c:v>
                </c:pt>
                <c:pt idx="7798">
                  <c:v>43684</c:v>
                </c:pt>
                <c:pt idx="7799">
                  <c:v>43685</c:v>
                </c:pt>
                <c:pt idx="7800">
                  <c:v>43686</c:v>
                </c:pt>
                <c:pt idx="7801">
                  <c:v>43687</c:v>
                </c:pt>
                <c:pt idx="7802">
                  <c:v>43688</c:v>
                </c:pt>
                <c:pt idx="7803">
                  <c:v>43689</c:v>
                </c:pt>
                <c:pt idx="7804">
                  <c:v>43690</c:v>
                </c:pt>
                <c:pt idx="7805">
                  <c:v>43691</c:v>
                </c:pt>
                <c:pt idx="7806">
                  <c:v>43692</c:v>
                </c:pt>
                <c:pt idx="7807">
                  <c:v>43693</c:v>
                </c:pt>
                <c:pt idx="7808">
                  <c:v>43694</c:v>
                </c:pt>
                <c:pt idx="7809">
                  <c:v>43695</c:v>
                </c:pt>
                <c:pt idx="7810">
                  <c:v>43696</c:v>
                </c:pt>
                <c:pt idx="7811">
                  <c:v>43697</c:v>
                </c:pt>
                <c:pt idx="7812">
                  <c:v>43698</c:v>
                </c:pt>
                <c:pt idx="7813">
                  <c:v>43699</c:v>
                </c:pt>
                <c:pt idx="7814">
                  <c:v>43700</c:v>
                </c:pt>
                <c:pt idx="7815">
                  <c:v>43701</c:v>
                </c:pt>
                <c:pt idx="7816">
                  <c:v>43702</c:v>
                </c:pt>
                <c:pt idx="7817">
                  <c:v>43703</c:v>
                </c:pt>
                <c:pt idx="7818">
                  <c:v>43704</c:v>
                </c:pt>
                <c:pt idx="7819">
                  <c:v>43705</c:v>
                </c:pt>
                <c:pt idx="7820">
                  <c:v>43706</c:v>
                </c:pt>
                <c:pt idx="7821">
                  <c:v>43707</c:v>
                </c:pt>
                <c:pt idx="7822">
                  <c:v>43708</c:v>
                </c:pt>
                <c:pt idx="7823">
                  <c:v>43709</c:v>
                </c:pt>
                <c:pt idx="7824">
                  <c:v>43710</c:v>
                </c:pt>
                <c:pt idx="7825">
                  <c:v>43711</c:v>
                </c:pt>
                <c:pt idx="7826">
                  <c:v>43712</c:v>
                </c:pt>
                <c:pt idx="7827">
                  <c:v>43713</c:v>
                </c:pt>
                <c:pt idx="7828">
                  <c:v>43714</c:v>
                </c:pt>
                <c:pt idx="7829">
                  <c:v>43715</c:v>
                </c:pt>
                <c:pt idx="7830">
                  <c:v>43716</c:v>
                </c:pt>
                <c:pt idx="7831">
                  <c:v>43717</c:v>
                </c:pt>
                <c:pt idx="7832">
                  <c:v>43718</c:v>
                </c:pt>
                <c:pt idx="7833">
                  <c:v>43719</c:v>
                </c:pt>
                <c:pt idx="7834">
                  <c:v>43720</c:v>
                </c:pt>
                <c:pt idx="7835">
                  <c:v>43721</c:v>
                </c:pt>
                <c:pt idx="7836">
                  <c:v>43722</c:v>
                </c:pt>
                <c:pt idx="7837">
                  <c:v>43723</c:v>
                </c:pt>
                <c:pt idx="7838">
                  <c:v>43724</c:v>
                </c:pt>
                <c:pt idx="7839">
                  <c:v>43725</c:v>
                </c:pt>
                <c:pt idx="7840">
                  <c:v>43726</c:v>
                </c:pt>
                <c:pt idx="7841">
                  <c:v>43727</c:v>
                </c:pt>
                <c:pt idx="7842">
                  <c:v>43728</c:v>
                </c:pt>
                <c:pt idx="7843">
                  <c:v>43729</c:v>
                </c:pt>
                <c:pt idx="7844">
                  <c:v>43730</c:v>
                </c:pt>
                <c:pt idx="7845">
                  <c:v>43731</c:v>
                </c:pt>
                <c:pt idx="7846">
                  <c:v>43732</c:v>
                </c:pt>
                <c:pt idx="7847">
                  <c:v>43733</c:v>
                </c:pt>
                <c:pt idx="7848">
                  <c:v>43734</c:v>
                </c:pt>
                <c:pt idx="7849">
                  <c:v>43735</c:v>
                </c:pt>
                <c:pt idx="7850">
                  <c:v>43736</c:v>
                </c:pt>
                <c:pt idx="7851">
                  <c:v>43737</c:v>
                </c:pt>
                <c:pt idx="7852">
                  <c:v>43738</c:v>
                </c:pt>
                <c:pt idx="7853">
                  <c:v>43739</c:v>
                </c:pt>
                <c:pt idx="7854">
                  <c:v>43740</c:v>
                </c:pt>
                <c:pt idx="7855">
                  <c:v>43741</c:v>
                </c:pt>
                <c:pt idx="7856">
                  <c:v>43742</c:v>
                </c:pt>
                <c:pt idx="7857">
                  <c:v>43743</c:v>
                </c:pt>
                <c:pt idx="7858">
                  <c:v>43744</c:v>
                </c:pt>
                <c:pt idx="7859">
                  <c:v>43745</c:v>
                </c:pt>
                <c:pt idx="7860">
                  <c:v>43746</c:v>
                </c:pt>
                <c:pt idx="7861">
                  <c:v>43747</c:v>
                </c:pt>
                <c:pt idx="7862">
                  <c:v>43748</c:v>
                </c:pt>
                <c:pt idx="7863">
                  <c:v>43749</c:v>
                </c:pt>
                <c:pt idx="7864">
                  <c:v>43750</c:v>
                </c:pt>
                <c:pt idx="7865">
                  <c:v>43751</c:v>
                </c:pt>
                <c:pt idx="7866">
                  <c:v>43752</c:v>
                </c:pt>
                <c:pt idx="7867">
                  <c:v>43753</c:v>
                </c:pt>
                <c:pt idx="7868">
                  <c:v>43754</c:v>
                </c:pt>
                <c:pt idx="7869">
                  <c:v>43755</c:v>
                </c:pt>
                <c:pt idx="7870">
                  <c:v>43756</c:v>
                </c:pt>
                <c:pt idx="7871">
                  <c:v>43757</c:v>
                </c:pt>
                <c:pt idx="7872">
                  <c:v>43758</c:v>
                </c:pt>
                <c:pt idx="7873">
                  <c:v>43759</c:v>
                </c:pt>
                <c:pt idx="7874">
                  <c:v>43760</c:v>
                </c:pt>
                <c:pt idx="7875">
                  <c:v>43761</c:v>
                </c:pt>
                <c:pt idx="7876">
                  <c:v>43762</c:v>
                </c:pt>
                <c:pt idx="7877">
                  <c:v>43763</c:v>
                </c:pt>
                <c:pt idx="7878">
                  <c:v>43764</c:v>
                </c:pt>
                <c:pt idx="7879">
                  <c:v>43765</c:v>
                </c:pt>
                <c:pt idx="7880">
                  <c:v>43766</c:v>
                </c:pt>
                <c:pt idx="7881">
                  <c:v>43767</c:v>
                </c:pt>
                <c:pt idx="7882">
                  <c:v>43768</c:v>
                </c:pt>
                <c:pt idx="7883">
                  <c:v>43769</c:v>
                </c:pt>
                <c:pt idx="7884">
                  <c:v>43770</c:v>
                </c:pt>
                <c:pt idx="7885">
                  <c:v>43771</c:v>
                </c:pt>
                <c:pt idx="7886">
                  <c:v>43772</c:v>
                </c:pt>
                <c:pt idx="7887">
                  <c:v>43773</c:v>
                </c:pt>
                <c:pt idx="7888">
                  <c:v>43774</c:v>
                </c:pt>
                <c:pt idx="7889">
                  <c:v>43775</c:v>
                </c:pt>
                <c:pt idx="7890">
                  <c:v>43776</c:v>
                </c:pt>
                <c:pt idx="7891">
                  <c:v>43777</c:v>
                </c:pt>
                <c:pt idx="7892">
                  <c:v>43778</c:v>
                </c:pt>
                <c:pt idx="7893">
                  <c:v>43779</c:v>
                </c:pt>
                <c:pt idx="7894">
                  <c:v>43780</c:v>
                </c:pt>
                <c:pt idx="7895">
                  <c:v>43781</c:v>
                </c:pt>
                <c:pt idx="7896">
                  <c:v>43782</c:v>
                </c:pt>
                <c:pt idx="7897">
                  <c:v>43783</c:v>
                </c:pt>
                <c:pt idx="7898">
                  <c:v>43784</c:v>
                </c:pt>
                <c:pt idx="7899">
                  <c:v>43785</c:v>
                </c:pt>
                <c:pt idx="7900">
                  <c:v>43786</c:v>
                </c:pt>
                <c:pt idx="7901">
                  <c:v>43787</c:v>
                </c:pt>
                <c:pt idx="7902">
                  <c:v>43788</c:v>
                </c:pt>
                <c:pt idx="7903">
                  <c:v>43789</c:v>
                </c:pt>
                <c:pt idx="7904">
                  <c:v>43790</c:v>
                </c:pt>
                <c:pt idx="7905">
                  <c:v>43791</c:v>
                </c:pt>
                <c:pt idx="7906">
                  <c:v>43792</c:v>
                </c:pt>
                <c:pt idx="7907">
                  <c:v>43793</c:v>
                </c:pt>
                <c:pt idx="7908">
                  <c:v>43794</c:v>
                </c:pt>
                <c:pt idx="7909">
                  <c:v>43795</c:v>
                </c:pt>
                <c:pt idx="7910">
                  <c:v>43796</c:v>
                </c:pt>
                <c:pt idx="7911">
                  <c:v>43797</c:v>
                </c:pt>
                <c:pt idx="7912">
                  <c:v>43798</c:v>
                </c:pt>
                <c:pt idx="7913">
                  <c:v>43799</c:v>
                </c:pt>
                <c:pt idx="7914">
                  <c:v>43800</c:v>
                </c:pt>
                <c:pt idx="7915">
                  <c:v>43801</c:v>
                </c:pt>
                <c:pt idx="7916">
                  <c:v>43802</c:v>
                </c:pt>
                <c:pt idx="7917">
                  <c:v>43803</c:v>
                </c:pt>
                <c:pt idx="7918">
                  <c:v>43804</c:v>
                </c:pt>
                <c:pt idx="7919">
                  <c:v>43805</c:v>
                </c:pt>
                <c:pt idx="7920">
                  <c:v>43806</c:v>
                </c:pt>
                <c:pt idx="7921">
                  <c:v>43807</c:v>
                </c:pt>
                <c:pt idx="7922">
                  <c:v>43808</c:v>
                </c:pt>
                <c:pt idx="7923">
                  <c:v>43809</c:v>
                </c:pt>
                <c:pt idx="7924">
                  <c:v>43810</c:v>
                </c:pt>
                <c:pt idx="7925">
                  <c:v>43811</c:v>
                </c:pt>
                <c:pt idx="7926">
                  <c:v>43812</c:v>
                </c:pt>
                <c:pt idx="7927">
                  <c:v>43813</c:v>
                </c:pt>
                <c:pt idx="7928">
                  <c:v>43814</c:v>
                </c:pt>
                <c:pt idx="7929">
                  <c:v>43815</c:v>
                </c:pt>
                <c:pt idx="7930">
                  <c:v>43816</c:v>
                </c:pt>
                <c:pt idx="7931">
                  <c:v>43817</c:v>
                </c:pt>
                <c:pt idx="7932">
                  <c:v>43818</c:v>
                </c:pt>
                <c:pt idx="7933">
                  <c:v>43819</c:v>
                </c:pt>
                <c:pt idx="7934">
                  <c:v>43820</c:v>
                </c:pt>
                <c:pt idx="7935">
                  <c:v>43821</c:v>
                </c:pt>
                <c:pt idx="7936">
                  <c:v>43822</c:v>
                </c:pt>
                <c:pt idx="7937">
                  <c:v>43823</c:v>
                </c:pt>
                <c:pt idx="7938">
                  <c:v>43824</c:v>
                </c:pt>
                <c:pt idx="7939">
                  <c:v>43825</c:v>
                </c:pt>
                <c:pt idx="7940">
                  <c:v>43826</c:v>
                </c:pt>
                <c:pt idx="7941">
                  <c:v>43827</c:v>
                </c:pt>
                <c:pt idx="7942">
                  <c:v>43828</c:v>
                </c:pt>
                <c:pt idx="7943">
                  <c:v>43829</c:v>
                </c:pt>
                <c:pt idx="7944">
                  <c:v>43830</c:v>
                </c:pt>
                <c:pt idx="7945">
                  <c:v>43831</c:v>
                </c:pt>
                <c:pt idx="7946">
                  <c:v>43832</c:v>
                </c:pt>
                <c:pt idx="7947">
                  <c:v>43833</c:v>
                </c:pt>
                <c:pt idx="7948">
                  <c:v>43834</c:v>
                </c:pt>
                <c:pt idx="7949">
                  <c:v>43835</c:v>
                </c:pt>
                <c:pt idx="7950">
                  <c:v>43836</c:v>
                </c:pt>
                <c:pt idx="7951">
                  <c:v>43837</c:v>
                </c:pt>
                <c:pt idx="7952">
                  <c:v>43838</c:v>
                </c:pt>
                <c:pt idx="7953">
                  <c:v>43839</c:v>
                </c:pt>
                <c:pt idx="7954">
                  <c:v>43840</c:v>
                </c:pt>
                <c:pt idx="7955">
                  <c:v>43841</c:v>
                </c:pt>
                <c:pt idx="7956">
                  <c:v>43842</c:v>
                </c:pt>
                <c:pt idx="7957">
                  <c:v>43843</c:v>
                </c:pt>
                <c:pt idx="7958">
                  <c:v>43844</c:v>
                </c:pt>
                <c:pt idx="7959">
                  <c:v>43845</c:v>
                </c:pt>
                <c:pt idx="7960">
                  <c:v>43846</c:v>
                </c:pt>
                <c:pt idx="7961">
                  <c:v>43847</c:v>
                </c:pt>
                <c:pt idx="7962">
                  <c:v>43848</c:v>
                </c:pt>
                <c:pt idx="7963">
                  <c:v>43849</c:v>
                </c:pt>
                <c:pt idx="7964">
                  <c:v>43850</c:v>
                </c:pt>
                <c:pt idx="7965">
                  <c:v>43851</c:v>
                </c:pt>
                <c:pt idx="7966">
                  <c:v>43852</c:v>
                </c:pt>
                <c:pt idx="7967">
                  <c:v>43853</c:v>
                </c:pt>
                <c:pt idx="7968">
                  <c:v>43854</c:v>
                </c:pt>
                <c:pt idx="7969">
                  <c:v>43855</c:v>
                </c:pt>
                <c:pt idx="7970">
                  <c:v>43856</c:v>
                </c:pt>
                <c:pt idx="7971">
                  <c:v>43857</c:v>
                </c:pt>
                <c:pt idx="7972">
                  <c:v>43858</c:v>
                </c:pt>
                <c:pt idx="7973">
                  <c:v>43859</c:v>
                </c:pt>
                <c:pt idx="7974">
                  <c:v>43860</c:v>
                </c:pt>
                <c:pt idx="7975">
                  <c:v>43861</c:v>
                </c:pt>
                <c:pt idx="7976">
                  <c:v>43862</c:v>
                </c:pt>
                <c:pt idx="7977">
                  <c:v>43863</c:v>
                </c:pt>
                <c:pt idx="7978">
                  <c:v>43864</c:v>
                </c:pt>
                <c:pt idx="7979">
                  <c:v>43865</c:v>
                </c:pt>
                <c:pt idx="7980">
                  <c:v>43866</c:v>
                </c:pt>
                <c:pt idx="7981">
                  <c:v>43867</c:v>
                </c:pt>
                <c:pt idx="7982">
                  <c:v>43868</c:v>
                </c:pt>
                <c:pt idx="7983">
                  <c:v>43869</c:v>
                </c:pt>
                <c:pt idx="7984">
                  <c:v>43870</c:v>
                </c:pt>
                <c:pt idx="7985">
                  <c:v>43871</c:v>
                </c:pt>
                <c:pt idx="7986">
                  <c:v>43872</c:v>
                </c:pt>
                <c:pt idx="7987">
                  <c:v>43873</c:v>
                </c:pt>
                <c:pt idx="7988">
                  <c:v>43874</c:v>
                </c:pt>
                <c:pt idx="7989">
                  <c:v>43875</c:v>
                </c:pt>
                <c:pt idx="7990">
                  <c:v>43876</c:v>
                </c:pt>
                <c:pt idx="7991">
                  <c:v>43877</c:v>
                </c:pt>
                <c:pt idx="7992">
                  <c:v>43878</c:v>
                </c:pt>
                <c:pt idx="7993">
                  <c:v>43879</c:v>
                </c:pt>
                <c:pt idx="7994">
                  <c:v>43880</c:v>
                </c:pt>
                <c:pt idx="7995">
                  <c:v>43881</c:v>
                </c:pt>
                <c:pt idx="7996">
                  <c:v>43882</c:v>
                </c:pt>
                <c:pt idx="7997">
                  <c:v>43883</c:v>
                </c:pt>
                <c:pt idx="7998">
                  <c:v>43884</c:v>
                </c:pt>
                <c:pt idx="7999">
                  <c:v>43885</c:v>
                </c:pt>
                <c:pt idx="8000">
                  <c:v>43886</c:v>
                </c:pt>
                <c:pt idx="8001">
                  <c:v>43887</c:v>
                </c:pt>
                <c:pt idx="8002">
                  <c:v>43888</c:v>
                </c:pt>
                <c:pt idx="8003">
                  <c:v>43889</c:v>
                </c:pt>
                <c:pt idx="8004">
                  <c:v>43890</c:v>
                </c:pt>
                <c:pt idx="8005">
                  <c:v>43891</c:v>
                </c:pt>
                <c:pt idx="8006">
                  <c:v>43892</c:v>
                </c:pt>
                <c:pt idx="8007">
                  <c:v>43893</c:v>
                </c:pt>
                <c:pt idx="8008">
                  <c:v>43894</c:v>
                </c:pt>
                <c:pt idx="8009">
                  <c:v>43895</c:v>
                </c:pt>
                <c:pt idx="8010">
                  <c:v>43896</c:v>
                </c:pt>
                <c:pt idx="8011">
                  <c:v>43897</c:v>
                </c:pt>
                <c:pt idx="8012">
                  <c:v>43898</c:v>
                </c:pt>
                <c:pt idx="8013">
                  <c:v>43899</c:v>
                </c:pt>
                <c:pt idx="8014">
                  <c:v>43900</c:v>
                </c:pt>
                <c:pt idx="8015">
                  <c:v>43901</c:v>
                </c:pt>
                <c:pt idx="8016">
                  <c:v>43902</c:v>
                </c:pt>
                <c:pt idx="8017">
                  <c:v>43903</c:v>
                </c:pt>
                <c:pt idx="8018">
                  <c:v>43904</c:v>
                </c:pt>
                <c:pt idx="8019">
                  <c:v>43905</c:v>
                </c:pt>
                <c:pt idx="8020">
                  <c:v>43906</c:v>
                </c:pt>
                <c:pt idx="8021">
                  <c:v>43907</c:v>
                </c:pt>
                <c:pt idx="8022">
                  <c:v>43908</c:v>
                </c:pt>
                <c:pt idx="8023">
                  <c:v>43909</c:v>
                </c:pt>
                <c:pt idx="8024">
                  <c:v>43910</c:v>
                </c:pt>
                <c:pt idx="8025">
                  <c:v>43911</c:v>
                </c:pt>
                <c:pt idx="8026">
                  <c:v>43912</c:v>
                </c:pt>
                <c:pt idx="8027">
                  <c:v>43913</c:v>
                </c:pt>
                <c:pt idx="8028">
                  <c:v>43914</c:v>
                </c:pt>
                <c:pt idx="8029">
                  <c:v>43915</c:v>
                </c:pt>
                <c:pt idx="8030">
                  <c:v>43916</c:v>
                </c:pt>
                <c:pt idx="8031">
                  <c:v>43917</c:v>
                </c:pt>
                <c:pt idx="8032">
                  <c:v>43918</c:v>
                </c:pt>
                <c:pt idx="8033">
                  <c:v>43919</c:v>
                </c:pt>
                <c:pt idx="8034">
                  <c:v>43920</c:v>
                </c:pt>
                <c:pt idx="8035">
                  <c:v>43921</c:v>
                </c:pt>
                <c:pt idx="8036">
                  <c:v>43922</c:v>
                </c:pt>
                <c:pt idx="8037">
                  <c:v>43923</c:v>
                </c:pt>
                <c:pt idx="8038">
                  <c:v>43924</c:v>
                </c:pt>
                <c:pt idx="8039">
                  <c:v>43925</c:v>
                </c:pt>
                <c:pt idx="8040">
                  <c:v>43926</c:v>
                </c:pt>
                <c:pt idx="8041">
                  <c:v>43927</c:v>
                </c:pt>
                <c:pt idx="8042">
                  <c:v>43928</c:v>
                </c:pt>
                <c:pt idx="8043">
                  <c:v>43929</c:v>
                </c:pt>
                <c:pt idx="8044">
                  <c:v>43930</c:v>
                </c:pt>
                <c:pt idx="8045">
                  <c:v>43931</c:v>
                </c:pt>
                <c:pt idx="8046">
                  <c:v>43932</c:v>
                </c:pt>
                <c:pt idx="8047">
                  <c:v>43933</c:v>
                </c:pt>
                <c:pt idx="8048">
                  <c:v>43934</c:v>
                </c:pt>
                <c:pt idx="8049">
                  <c:v>43935</c:v>
                </c:pt>
                <c:pt idx="8050">
                  <c:v>43936</c:v>
                </c:pt>
                <c:pt idx="8051">
                  <c:v>43937</c:v>
                </c:pt>
                <c:pt idx="8052">
                  <c:v>43938</c:v>
                </c:pt>
                <c:pt idx="8053">
                  <c:v>43939</c:v>
                </c:pt>
                <c:pt idx="8054">
                  <c:v>43940</c:v>
                </c:pt>
                <c:pt idx="8055">
                  <c:v>43941</c:v>
                </c:pt>
                <c:pt idx="8056">
                  <c:v>43942</c:v>
                </c:pt>
                <c:pt idx="8057">
                  <c:v>43943</c:v>
                </c:pt>
                <c:pt idx="8058">
                  <c:v>43944</c:v>
                </c:pt>
                <c:pt idx="8059">
                  <c:v>43945</c:v>
                </c:pt>
                <c:pt idx="8060">
                  <c:v>43946</c:v>
                </c:pt>
                <c:pt idx="8061">
                  <c:v>43947</c:v>
                </c:pt>
                <c:pt idx="8062">
                  <c:v>43948</c:v>
                </c:pt>
                <c:pt idx="8063">
                  <c:v>43949</c:v>
                </c:pt>
                <c:pt idx="8064">
                  <c:v>43950</c:v>
                </c:pt>
                <c:pt idx="8065">
                  <c:v>43951</c:v>
                </c:pt>
                <c:pt idx="8066">
                  <c:v>43952</c:v>
                </c:pt>
                <c:pt idx="8067">
                  <c:v>43953</c:v>
                </c:pt>
                <c:pt idx="8068">
                  <c:v>43954</c:v>
                </c:pt>
                <c:pt idx="8069">
                  <c:v>43955</c:v>
                </c:pt>
                <c:pt idx="8070">
                  <c:v>43956</c:v>
                </c:pt>
                <c:pt idx="8071">
                  <c:v>43957</c:v>
                </c:pt>
                <c:pt idx="8072">
                  <c:v>43958</c:v>
                </c:pt>
                <c:pt idx="8073">
                  <c:v>43959</c:v>
                </c:pt>
                <c:pt idx="8074">
                  <c:v>43960</c:v>
                </c:pt>
                <c:pt idx="8075">
                  <c:v>43961</c:v>
                </c:pt>
                <c:pt idx="8076">
                  <c:v>43962</c:v>
                </c:pt>
                <c:pt idx="8077">
                  <c:v>43963</c:v>
                </c:pt>
                <c:pt idx="8078">
                  <c:v>43964</c:v>
                </c:pt>
                <c:pt idx="8079">
                  <c:v>43965</c:v>
                </c:pt>
                <c:pt idx="8080">
                  <c:v>43966</c:v>
                </c:pt>
                <c:pt idx="8081">
                  <c:v>43967</c:v>
                </c:pt>
                <c:pt idx="8082">
                  <c:v>43968</c:v>
                </c:pt>
                <c:pt idx="8083">
                  <c:v>43969</c:v>
                </c:pt>
                <c:pt idx="8084">
                  <c:v>43970</c:v>
                </c:pt>
                <c:pt idx="8085">
                  <c:v>43971</c:v>
                </c:pt>
                <c:pt idx="8086">
                  <c:v>43972</c:v>
                </c:pt>
                <c:pt idx="8087">
                  <c:v>43973</c:v>
                </c:pt>
                <c:pt idx="8088">
                  <c:v>43974</c:v>
                </c:pt>
                <c:pt idx="8089">
                  <c:v>43975</c:v>
                </c:pt>
                <c:pt idx="8090">
                  <c:v>43976</c:v>
                </c:pt>
                <c:pt idx="8091">
                  <c:v>43977</c:v>
                </c:pt>
                <c:pt idx="8092">
                  <c:v>43978</c:v>
                </c:pt>
                <c:pt idx="8093">
                  <c:v>43979</c:v>
                </c:pt>
                <c:pt idx="8094">
                  <c:v>43980</c:v>
                </c:pt>
                <c:pt idx="8095">
                  <c:v>43981</c:v>
                </c:pt>
                <c:pt idx="8096">
                  <c:v>43982</c:v>
                </c:pt>
                <c:pt idx="8097">
                  <c:v>43983</c:v>
                </c:pt>
                <c:pt idx="8098">
                  <c:v>43984</c:v>
                </c:pt>
                <c:pt idx="8099">
                  <c:v>43985</c:v>
                </c:pt>
                <c:pt idx="8100">
                  <c:v>43986</c:v>
                </c:pt>
                <c:pt idx="8101">
                  <c:v>43987</c:v>
                </c:pt>
                <c:pt idx="8102">
                  <c:v>43988</c:v>
                </c:pt>
                <c:pt idx="8103">
                  <c:v>43989</c:v>
                </c:pt>
                <c:pt idx="8104">
                  <c:v>43990</c:v>
                </c:pt>
                <c:pt idx="8105">
                  <c:v>43991</c:v>
                </c:pt>
                <c:pt idx="8106">
                  <c:v>43992</c:v>
                </c:pt>
                <c:pt idx="8107">
                  <c:v>43993</c:v>
                </c:pt>
                <c:pt idx="8108">
                  <c:v>43994</c:v>
                </c:pt>
                <c:pt idx="8109">
                  <c:v>43995</c:v>
                </c:pt>
                <c:pt idx="8110">
                  <c:v>43996</c:v>
                </c:pt>
                <c:pt idx="8111">
                  <c:v>43997</c:v>
                </c:pt>
                <c:pt idx="8112">
                  <c:v>43998</c:v>
                </c:pt>
                <c:pt idx="8113">
                  <c:v>43999</c:v>
                </c:pt>
                <c:pt idx="8114">
                  <c:v>44000</c:v>
                </c:pt>
                <c:pt idx="8115">
                  <c:v>44001</c:v>
                </c:pt>
                <c:pt idx="8116">
                  <c:v>44002</c:v>
                </c:pt>
                <c:pt idx="8117">
                  <c:v>44003</c:v>
                </c:pt>
                <c:pt idx="8118">
                  <c:v>44004</c:v>
                </c:pt>
                <c:pt idx="8119">
                  <c:v>44005</c:v>
                </c:pt>
                <c:pt idx="8120">
                  <c:v>44006</c:v>
                </c:pt>
                <c:pt idx="8121">
                  <c:v>44007</c:v>
                </c:pt>
                <c:pt idx="8122">
                  <c:v>44008</c:v>
                </c:pt>
                <c:pt idx="8123">
                  <c:v>44009</c:v>
                </c:pt>
                <c:pt idx="8124">
                  <c:v>44010</c:v>
                </c:pt>
                <c:pt idx="8125">
                  <c:v>44011</c:v>
                </c:pt>
                <c:pt idx="8126">
                  <c:v>44012</c:v>
                </c:pt>
                <c:pt idx="8127">
                  <c:v>44013</c:v>
                </c:pt>
                <c:pt idx="8128">
                  <c:v>44014</c:v>
                </c:pt>
                <c:pt idx="8129">
                  <c:v>44015</c:v>
                </c:pt>
                <c:pt idx="8130">
                  <c:v>44016</c:v>
                </c:pt>
                <c:pt idx="8131">
                  <c:v>44017</c:v>
                </c:pt>
                <c:pt idx="8132">
                  <c:v>44018</c:v>
                </c:pt>
                <c:pt idx="8133">
                  <c:v>44019</c:v>
                </c:pt>
                <c:pt idx="8134">
                  <c:v>44020</c:v>
                </c:pt>
                <c:pt idx="8135">
                  <c:v>44021</c:v>
                </c:pt>
                <c:pt idx="8136">
                  <c:v>44022</c:v>
                </c:pt>
                <c:pt idx="8137">
                  <c:v>44023</c:v>
                </c:pt>
                <c:pt idx="8138">
                  <c:v>44024</c:v>
                </c:pt>
                <c:pt idx="8139">
                  <c:v>44025</c:v>
                </c:pt>
                <c:pt idx="8140">
                  <c:v>44026</c:v>
                </c:pt>
                <c:pt idx="8141">
                  <c:v>44027</c:v>
                </c:pt>
                <c:pt idx="8142">
                  <c:v>44028</c:v>
                </c:pt>
                <c:pt idx="8143">
                  <c:v>44029</c:v>
                </c:pt>
                <c:pt idx="8144">
                  <c:v>44030</c:v>
                </c:pt>
                <c:pt idx="8145">
                  <c:v>44031</c:v>
                </c:pt>
                <c:pt idx="8146">
                  <c:v>44032</c:v>
                </c:pt>
                <c:pt idx="8147">
                  <c:v>44033</c:v>
                </c:pt>
                <c:pt idx="8148">
                  <c:v>44034</c:v>
                </c:pt>
                <c:pt idx="8149">
                  <c:v>44035</c:v>
                </c:pt>
                <c:pt idx="8150">
                  <c:v>44036</c:v>
                </c:pt>
                <c:pt idx="8151">
                  <c:v>44037</c:v>
                </c:pt>
                <c:pt idx="8152">
                  <c:v>44038</c:v>
                </c:pt>
                <c:pt idx="8153">
                  <c:v>44039</c:v>
                </c:pt>
                <c:pt idx="8154">
                  <c:v>44040</c:v>
                </c:pt>
                <c:pt idx="8155">
                  <c:v>44041</c:v>
                </c:pt>
                <c:pt idx="8156">
                  <c:v>44042</c:v>
                </c:pt>
                <c:pt idx="8157">
                  <c:v>44043</c:v>
                </c:pt>
                <c:pt idx="8158">
                  <c:v>44044</c:v>
                </c:pt>
                <c:pt idx="8159">
                  <c:v>44045</c:v>
                </c:pt>
                <c:pt idx="8160">
                  <c:v>44046</c:v>
                </c:pt>
                <c:pt idx="8161">
                  <c:v>44047</c:v>
                </c:pt>
                <c:pt idx="8162">
                  <c:v>44048</c:v>
                </c:pt>
                <c:pt idx="8163">
                  <c:v>44049</c:v>
                </c:pt>
                <c:pt idx="8164">
                  <c:v>44050</c:v>
                </c:pt>
                <c:pt idx="8165">
                  <c:v>44051</c:v>
                </c:pt>
                <c:pt idx="8166">
                  <c:v>44052</c:v>
                </c:pt>
                <c:pt idx="8167">
                  <c:v>44053</c:v>
                </c:pt>
                <c:pt idx="8168">
                  <c:v>44054</c:v>
                </c:pt>
                <c:pt idx="8169">
                  <c:v>44055</c:v>
                </c:pt>
                <c:pt idx="8170">
                  <c:v>44056</c:v>
                </c:pt>
                <c:pt idx="8171">
                  <c:v>44057</c:v>
                </c:pt>
                <c:pt idx="8172">
                  <c:v>44058</c:v>
                </c:pt>
                <c:pt idx="8173">
                  <c:v>44059</c:v>
                </c:pt>
                <c:pt idx="8174">
                  <c:v>44060</c:v>
                </c:pt>
                <c:pt idx="8175">
                  <c:v>44061</c:v>
                </c:pt>
                <c:pt idx="8176">
                  <c:v>44062</c:v>
                </c:pt>
                <c:pt idx="8177">
                  <c:v>44063</c:v>
                </c:pt>
                <c:pt idx="8178">
                  <c:v>44064</c:v>
                </c:pt>
                <c:pt idx="8179">
                  <c:v>44065</c:v>
                </c:pt>
                <c:pt idx="8180">
                  <c:v>44066</c:v>
                </c:pt>
                <c:pt idx="8181">
                  <c:v>44067</c:v>
                </c:pt>
                <c:pt idx="8182">
                  <c:v>44068</c:v>
                </c:pt>
                <c:pt idx="8183">
                  <c:v>44069</c:v>
                </c:pt>
                <c:pt idx="8184">
                  <c:v>44070</c:v>
                </c:pt>
                <c:pt idx="8185">
                  <c:v>44071</c:v>
                </c:pt>
                <c:pt idx="8186">
                  <c:v>44072</c:v>
                </c:pt>
                <c:pt idx="8187">
                  <c:v>44073</c:v>
                </c:pt>
                <c:pt idx="8188">
                  <c:v>44074</c:v>
                </c:pt>
                <c:pt idx="8189">
                  <c:v>44075</c:v>
                </c:pt>
                <c:pt idx="8190">
                  <c:v>44076</c:v>
                </c:pt>
                <c:pt idx="8191">
                  <c:v>44077</c:v>
                </c:pt>
                <c:pt idx="8192">
                  <c:v>44078</c:v>
                </c:pt>
                <c:pt idx="8193">
                  <c:v>44079</c:v>
                </c:pt>
                <c:pt idx="8194">
                  <c:v>44080</c:v>
                </c:pt>
                <c:pt idx="8195">
                  <c:v>44081</c:v>
                </c:pt>
                <c:pt idx="8196">
                  <c:v>44082</c:v>
                </c:pt>
                <c:pt idx="8197">
                  <c:v>44083</c:v>
                </c:pt>
                <c:pt idx="8198">
                  <c:v>44084</c:v>
                </c:pt>
                <c:pt idx="8199">
                  <c:v>44085</c:v>
                </c:pt>
                <c:pt idx="8200">
                  <c:v>44086</c:v>
                </c:pt>
                <c:pt idx="8201">
                  <c:v>44087</c:v>
                </c:pt>
                <c:pt idx="8202">
                  <c:v>44088</c:v>
                </c:pt>
                <c:pt idx="8203">
                  <c:v>44089</c:v>
                </c:pt>
                <c:pt idx="8204">
                  <c:v>44090</c:v>
                </c:pt>
                <c:pt idx="8205">
                  <c:v>44091</c:v>
                </c:pt>
                <c:pt idx="8206">
                  <c:v>44092</c:v>
                </c:pt>
                <c:pt idx="8207">
                  <c:v>44093</c:v>
                </c:pt>
                <c:pt idx="8208">
                  <c:v>44094</c:v>
                </c:pt>
                <c:pt idx="8209">
                  <c:v>44095</c:v>
                </c:pt>
                <c:pt idx="8210">
                  <c:v>44096</c:v>
                </c:pt>
                <c:pt idx="8211">
                  <c:v>44097</c:v>
                </c:pt>
                <c:pt idx="8212">
                  <c:v>44098</c:v>
                </c:pt>
                <c:pt idx="8213">
                  <c:v>44099</c:v>
                </c:pt>
                <c:pt idx="8214">
                  <c:v>44100</c:v>
                </c:pt>
                <c:pt idx="8215">
                  <c:v>44101</c:v>
                </c:pt>
                <c:pt idx="8216">
                  <c:v>44102</c:v>
                </c:pt>
                <c:pt idx="8217">
                  <c:v>44103</c:v>
                </c:pt>
                <c:pt idx="8218">
                  <c:v>44104</c:v>
                </c:pt>
                <c:pt idx="8219">
                  <c:v>44105</c:v>
                </c:pt>
                <c:pt idx="8220">
                  <c:v>44106</c:v>
                </c:pt>
                <c:pt idx="8221">
                  <c:v>44107</c:v>
                </c:pt>
                <c:pt idx="8222">
                  <c:v>44108</c:v>
                </c:pt>
                <c:pt idx="8223">
                  <c:v>44109</c:v>
                </c:pt>
                <c:pt idx="8224">
                  <c:v>44110</c:v>
                </c:pt>
                <c:pt idx="8225">
                  <c:v>44111</c:v>
                </c:pt>
                <c:pt idx="8226">
                  <c:v>44112</c:v>
                </c:pt>
                <c:pt idx="8227">
                  <c:v>44113</c:v>
                </c:pt>
                <c:pt idx="8228">
                  <c:v>44114</c:v>
                </c:pt>
                <c:pt idx="8229">
                  <c:v>44115</c:v>
                </c:pt>
                <c:pt idx="8230">
                  <c:v>44116</c:v>
                </c:pt>
                <c:pt idx="8231">
                  <c:v>44117</c:v>
                </c:pt>
                <c:pt idx="8232">
                  <c:v>44118</c:v>
                </c:pt>
                <c:pt idx="8233">
                  <c:v>44119</c:v>
                </c:pt>
                <c:pt idx="8234">
                  <c:v>44120</c:v>
                </c:pt>
                <c:pt idx="8235">
                  <c:v>44121</c:v>
                </c:pt>
                <c:pt idx="8236">
                  <c:v>44122</c:v>
                </c:pt>
                <c:pt idx="8237">
                  <c:v>44123</c:v>
                </c:pt>
                <c:pt idx="8238">
                  <c:v>44124</c:v>
                </c:pt>
                <c:pt idx="8239">
                  <c:v>44125</c:v>
                </c:pt>
                <c:pt idx="8240">
                  <c:v>44126</c:v>
                </c:pt>
                <c:pt idx="8241">
                  <c:v>44127</c:v>
                </c:pt>
                <c:pt idx="8242">
                  <c:v>44128</c:v>
                </c:pt>
                <c:pt idx="8243">
                  <c:v>44129</c:v>
                </c:pt>
                <c:pt idx="8244">
                  <c:v>44130</c:v>
                </c:pt>
                <c:pt idx="8245">
                  <c:v>44131</c:v>
                </c:pt>
                <c:pt idx="8246">
                  <c:v>44132</c:v>
                </c:pt>
                <c:pt idx="8247">
                  <c:v>44133</c:v>
                </c:pt>
                <c:pt idx="8248">
                  <c:v>44134</c:v>
                </c:pt>
                <c:pt idx="8249">
                  <c:v>44135</c:v>
                </c:pt>
                <c:pt idx="8250">
                  <c:v>44136</c:v>
                </c:pt>
                <c:pt idx="8251">
                  <c:v>44137</c:v>
                </c:pt>
                <c:pt idx="8252">
                  <c:v>44138</c:v>
                </c:pt>
                <c:pt idx="8253">
                  <c:v>44139</c:v>
                </c:pt>
                <c:pt idx="8254">
                  <c:v>44140</c:v>
                </c:pt>
                <c:pt idx="8255">
                  <c:v>44141</c:v>
                </c:pt>
                <c:pt idx="8256">
                  <c:v>44142</c:v>
                </c:pt>
                <c:pt idx="8257">
                  <c:v>44143</c:v>
                </c:pt>
                <c:pt idx="8258">
                  <c:v>44144</c:v>
                </c:pt>
                <c:pt idx="8259">
                  <c:v>44145</c:v>
                </c:pt>
                <c:pt idx="8260">
                  <c:v>44146</c:v>
                </c:pt>
                <c:pt idx="8261">
                  <c:v>44147</c:v>
                </c:pt>
                <c:pt idx="8262">
                  <c:v>44148</c:v>
                </c:pt>
                <c:pt idx="8263">
                  <c:v>44149</c:v>
                </c:pt>
                <c:pt idx="8264">
                  <c:v>44150</c:v>
                </c:pt>
                <c:pt idx="8265">
                  <c:v>44151</c:v>
                </c:pt>
                <c:pt idx="8266">
                  <c:v>44152</c:v>
                </c:pt>
                <c:pt idx="8267">
                  <c:v>44153</c:v>
                </c:pt>
                <c:pt idx="8268">
                  <c:v>44154</c:v>
                </c:pt>
                <c:pt idx="8269">
                  <c:v>44155</c:v>
                </c:pt>
                <c:pt idx="8270">
                  <c:v>44156</c:v>
                </c:pt>
                <c:pt idx="8271">
                  <c:v>44157</c:v>
                </c:pt>
                <c:pt idx="8272">
                  <c:v>44158</c:v>
                </c:pt>
                <c:pt idx="8273">
                  <c:v>44159</c:v>
                </c:pt>
                <c:pt idx="8274">
                  <c:v>44160</c:v>
                </c:pt>
                <c:pt idx="8275">
                  <c:v>44161</c:v>
                </c:pt>
                <c:pt idx="8276">
                  <c:v>44162</c:v>
                </c:pt>
                <c:pt idx="8277">
                  <c:v>44163</c:v>
                </c:pt>
                <c:pt idx="8278">
                  <c:v>44164</c:v>
                </c:pt>
                <c:pt idx="8279">
                  <c:v>44165</c:v>
                </c:pt>
                <c:pt idx="8280">
                  <c:v>44166</c:v>
                </c:pt>
                <c:pt idx="8281">
                  <c:v>44167</c:v>
                </c:pt>
                <c:pt idx="8282">
                  <c:v>44168</c:v>
                </c:pt>
                <c:pt idx="8283">
                  <c:v>44169</c:v>
                </c:pt>
                <c:pt idx="8284">
                  <c:v>44170</c:v>
                </c:pt>
                <c:pt idx="8285">
                  <c:v>44171</c:v>
                </c:pt>
                <c:pt idx="8286">
                  <c:v>44172</c:v>
                </c:pt>
                <c:pt idx="8287">
                  <c:v>44173</c:v>
                </c:pt>
                <c:pt idx="8288">
                  <c:v>44174</c:v>
                </c:pt>
                <c:pt idx="8289">
                  <c:v>44175</c:v>
                </c:pt>
                <c:pt idx="8290">
                  <c:v>44176</c:v>
                </c:pt>
                <c:pt idx="8291">
                  <c:v>44177</c:v>
                </c:pt>
                <c:pt idx="8292">
                  <c:v>44178</c:v>
                </c:pt>
                <c:pt idx="8293">
                  <c:v>44179</c:v>
                </c:pt>
                <c:pt idx="8294">
                  <c:v>44180</c:v>
                </c:pt>
                <c:pt idx="8295">
                  <c:v>44181</c:v>
                </c:pt>
                <c:pt idx="8296">
                  <c:v>44182</c:v>
                </c:pt>
                <c:pt idx="8297">
                  <c:v>44183</c:v>
                </c:pt>
                <c:pt idx="8298">
                  <c:v>44184</c:v>
                </c:pt>
                <c:pt idx="8299">
                  <c:v>44185</c:v>
                </c:pt>
                <c:pt idx="8300">
                  <c:v>44186</c:v>
                </c:pt>
                <c:pt idx="8301">
                  <c:v>44187</c:v>
                </c:pt>
                <c:pt idx="8302">
                  <c:v>44188</c:v>
                </c:pt>
                <c:pt idx="8303">
                  <c:v>44189</c:v>
                </c:pt>
                <c:pt idx="8304">
                  <c:v>44190</c:v>
                </c:pt>
                <c:pt idx="8305">
                  <c:v>44191</c:v>
                </c:pt>
                <c:pt idx="8306">
                  <c:v>44192</c:v>
                </c:pt>
                <c:pt idx="8307">
                  <c:v>44193</c:v>
                </c:pt>
                <c:pt idx="8308">
                  <c:v>44194</c:v>
                </c:pt>
                <c:pt idx="8309">
                  <c:v>44195</c:v>
                </c:pt>
                <c:pt idx="8310">
                  <c:v>44196</c:v>
                </c:pt>
                <c:pt idx="8311">
                  <c:v>44197</c:v>
                </c:pt>
                <c:pt idx="8312">
                  <c:v>44198</c:v>
                </c:pt>
                <c:pt idx="8313">
                  <c:v>44199</c:v>
                </c:pt>
                <c:pt idx="8314">
                  <c:v>44200</c:v>
                </c:pt>
                <c:pt idx="8315">
                  <c:v>44201</c:v>
                </c:pt>
                <c:pt idx="8316">
                  <c:v>44202</c:v>
                </c:pt>
                <c:pt idx="8317">
                  <c:v>44203</c:v>
                </c:pt>
                <c:pt idx="8318">
                  <c:v>44204</c:v>
                </c:pt>
                <c:pt idx="8319">
                  <c:v>44205</c:v>
                </c:pt>
                <c:pt idx="8320">
                  <c:v>44206</c:v>
                </c:pt>
                <c:pt idx="8321">
                  <c:v>44207</c:v>
                </c:pt>
                <c:pt idx="8322">
                  <c:v>44208</c:v>
                </c:pt>
                <c:pt idx="8323">
                  <c:v>44209</c:v>
                </c:pt>
                <c:pt idx="8324">
                  <c:v>44210</c:v>
                </c:pt>
                <c:pt idx="8325">
                  <c:v>44211</c:v>
                </c:pt>
                <c:pt idx="8326">
                  <c:v>44212</c:v>
                </c:pt>
                <c:pt idx="8327">
                  <c:v>44213</c:v>
                </c:pt>
                <c:pt idx="8328">
                  <c:v>44214</c:v>
                </c:pt>
                <c:pt idx="8329">
                  <c:v>44215</c:v>
                </c:pt>
                <c:pt idx="8330">
                  <c:v>44216</c:v>
                </c:pt>
                <c:pt idx="8331">
                  <c:v>44217</c:v>
                </c:pt>
                <c:pt idx="8332">
                  <c:v>44218</c:v>
                </c:pt>
                <c:pt idx="8333">
                  <c:v>44219</c:v>
                </c:pt>
                <c:pt idx="8334">
                  <c:v>44220</c:v>
                </c:pt>
                <c:pt idx="8335">
                  <c:v>44221</c:v>
                </c:pt>
                <c:pt idx="8336">
                  <c:v>44222</c:v>
                </c:pt>
                <c:pt idx="8337">
                  <c:v>44223</c:v>
                </c:pt>
                <c:pt idx="8338">
                  <c:v>44224</c:v>
                </c:pt>
                <c:pt idx="8339">
                  <c:v>44225</c:v>
                </c:pt>
                <c:pt idx="8340">
                  <c:v>44226</c:v>
                </c:pt>
                <c:pt idx="8341">
                  <c:v>44227</c:v>
                </c:pt>
                <c:pt idx="8342">
                  <c:v>44228</c:v>
                </c:pt>
                <c:pt idx="8343">
                  <c:v>44229</c:v>
                </c:pt>
                <c:pt idx="8344">
                  <c:v>44230</c:v>
                </c:pt>
                <c:pt idx="8345">
                  <c:v>44231</c:v>
                </c:pt>
                <c:pt idx="8346">
                  <c:v>44232</c:v>
                </c:pt>
                <c:pt idx="8347">
                  <c:v>44233</c:v>
                </c:pt>
                <c:pt idx="8348">
                  <c:v>44234</c:v>
                </c:pt>
                <c:pt idx="8349">
                  <c:v>44235</c:v>
                </c:pt>
                <c:pt idx="8350">
                  <c:v>44236</c:v>
                </c:pt>
                <c:pt idx="8351">
                  <c:v>44237</c:v>
                </c:pt>
                <c:pt idx="8352">
                  <c:v>44238</c:v>
                </c:pt>
                <c:pt idx="8353">
                  <c:v>44239</c:v>
                </c:pt>
                <c:pt idx="8354">
                  <c:v>44240</c:v>
                </c:pt>
                <c:pt idx="8355">
                  <c:v>44241</c:v>
                </c:pt>
                <c:pt idx="8356">
                  <c:v>44242</c:v>
                </c:pt>
                <c:pt idx="8357">
                  <c:v>44243</c:v>
                </c:pt>
                <c:pt idx="8358">
                  <c:v>44244</c:v>
                </c:pt>
                <c:pt idx="8359">
                  <c:v>44245</c:v>
                </c:pt>
                <c:pt idx="8360">
                  <c:v>44246</c:v>
                </c:pt>
                <c:pt idx="8361">
                  <c:v>44247</c:v>
                </c:pt>
                <c:pt idx="8362">
                  <c:v>44248</c:v>
                </c:pt>
                <c:pt idx="8363">
                  <c:v>44249</c:v>
                </c:pt>
                <c:pt idx="8364">
                  <c:v>44250</c:v>
                </c:pt>
                <c:pt idx="8365">
                  <c:v>44251</c:v>
                </c:pt>
                <c:pt idx="8366">
                  <c:v>44252</c:v>
                </c:pt>
                <c:pt idx="8367">
                  <c:v>44253</c:v>
                </c:pt>
                <c:pt idx="8368">
                  <c:v>44254</c:v>
                </c:pt>
                <c:pt idx="8369">
                  <c:v>44255</c:v>
                </c:pt>
                <c:pt idx="8370">
                  <c:v>44256</c:v>
                </c:pt>
                <c:pt idx="8371">
                  <c:v>44257</c:v>
                </c:pt>
                <c:pt idx="8372">
                  <c:v>44258</c:v>
                </c:pt>
                <c:pt idx="8373">
                  <c:v>44259</c:v>
                </c:pt>
                <c:pt idx="8374">
                  <c:v>44260</c:v>
                </c:pt>
                <c:pt idx="8375">
                  <c:v>44261</c:v>
                </c:pt>
                <c:pt idx="8376">
                  <c:v>44262</c:v>
                </c:pt>
                <c:pt idx="8377">
                  <c:v>44263</c:v>
                </c:pt>
                <c:pt idx="8378">
                  <c:v>44264</c:v>
                </c:pt>
                <c:pt idx="8379">
                  <c:v>44265</c:v>
                </c:pt>
                <c:pt idx="8380">
                  <c:v>44266</c:v>
                </c:pt>
                <c:pt idx="8381">
                  <c:v>44267</c:v>
                </c:pt>
                <c:pt idx="8382">
                  <c:v>44268</c:v>
                </c:pt>
                <c:pt idx="8383">
                  <c:v>44269</c:v>
                </c:pt>
                <c:pt idx="8384">
                  <c:v>44270</c:v>
                </c:pt>
                <c:pt idx="8385">
                  <c:v>44271</c:v>
                </c:pt>
                <c:pt idx="8386">
                  <c:v>44272</c:v>
                </c:pt>
                <c:pt idx="8387">
                  <c:v>44273</c:v>
                </c:pt>
                <c:pt idx="8388">
                  <c:v>44274</c:v>
                </c:pt>
                <c:pt idx="8389">
                  <c:v>44275</c:v>
                </c:pt>
                <c:pt idx="8390">
                  <c:v>44276</c:v>
                </c:pt>
                <c:pt idx="8391">
                  <c:v>44277</c:v>
                </c:pt>
                <c:pt idx="8392">
                  <c:v>44278</c:v>
                </c:pt>
                <c:pt idx="8393">
                  <c:v>44279</c:v>
                </c:pt>
                <c:pt idx="8394">
                  <c:v>44280</c:v>
                </c:pt>
                <c:pt idx="8395">
                  <c:v>44281</c:v>
                </c:pt>
                <c:pt idx="8396">
                  <c:v>44282</c:v>
                </c:pt>
                <c:pt idx="8397">
                  <c:v>44283</c:v>
                </c:pt>
                <c:pt idx="8398">
                  <c:v>44284</c:v>
                </c:pt>
                <c:pt idx="8399">
                  <c:v>44285</c:v>
                </c:pt>
                <c:pt idx="8400">
                  <c:v>44286</c:v>
                </c:pt>
                <c:pt idx="8401">
                  <c:v>44287</c:v>
                </c:pt>
                <c:pt idx="8402">
                  <c:v>44288</c:v>
                </c:pt>
                <c:pt idx="8403">
                  <c:v>44289</c:v>
                </c:pt>
                <c:pt idx="8404">
                  <c:v>44290</c:v>
                </c:pt>
                <c:pt idx="8405">
                  <c:v>44291</c:v>
                </c:pt>
                <c:pt idx="8406">
                  <c:v>44292</c:v>
                </c:pt>
                <c:pt idx="8407">
                  <c:v>44293</c:v>
                </c:pt>
                <c:pt idx="8408">
                  <c:v>44294</c:v>
                </c:pt>
                <c:pt idx="8409">
                  <c:v>44295</c:v>
                </c:pt>
                <c:pt idx="8410">
                  <c:v>44296</c:v>
                </c:pt>
                <c:pt idx="8411">
                  <c:v>44297</c:v>
                </c:pt>
                <c:pt idx="8412">
                  <c:v>44298</c:v>
                </c:pt>
                <c:pt idx="8413">
                  <c:v>44299</c:v>
                </c:pt>
                <c:pt idx="8414">
                  <c:v>44300</c:v>
                </c:pt>
                <c:pt idx="8415">
                  <c:v>44301</c:v>
                </c:pt>
                <c:pt idx="8416">
                  <c:v>44302</c:v>
                </c:pt>
                <c:pt idx="8417">
                  <c:v>44303</c:v>
                </c:pt>
                <c:pt idx="8418">
                  <c:v>44304</c:v>
                </c:pt>
                <c:pt idx="8419">
                  <c:v>44305</c:v>
                </c:pt>
                <c:pt idx="8420">
                  <c:v>44306</c:v>
                </c:pt>
                <c:pt idx="8421">
                  <c:v>44307</c:v>
                </c:pt>
                <c:pt idx="8422">
                  <c:v>44308</c:v>
                </c:pt>
                <c:pt idx="8423">
                  <c:v>44309</c:v>
                </c:pt>
                <c:pt idx="8424">
                  <c:v>44310</c:v>
                </c:pt>
                <c:pt idx="8425">
                  <c:v>44311</c:v>
                </c:pt>
                <c:pt idx="8426">
                  <c:v>44312</c:v>
                </c:pt>
                <c:pt idx="8427">
                  <c:v>44313</c:v>
                </c:pt>
                <c:pt idx="8428">
                  <c:v>44314</c:v>
                </c:pt>
                <c:pt idx="8429">
                  <c:v>44315</c:v>
                </c:pt>
                <c:pt idx="8430">
                  <c:v>44316</c:v>
                </c:pt>
                <c:pt idx="8431">
                  <c:v>44317</c:v>
                </c:pt>
                <c:pt idx="8432">
                  <c:v>44318</c:v>
                </c:pt>
                <c:pt idx="8433">
                  <c:v>44319</c:v>
                </c:pt>
                <c:pt idx="8434">
                  <c:v>44320</c:v>
                </c:pt>
                <c:pt idx="8435">
                  <c:v>44321</c:v>
                </c:pt>
                <c:pt idx="8436">
                  <c:v>44322</c:v>
                </c:pt>
                <c:pt idx="8437">
                  <c:v>44323</c:v>
                </c:pt>
                <c:pt idx="8438">
                  <c:v>44324</c:v>
                </c:pt>
                <c:pt idx="8439">
                  <c:v>44325</c:v>
                </c:pt>
                <c:pt idx="8440">
                  <c:v>44326</c:v>
                </c:pt>
                <c:pt idx="8441">
                  <c:v>44327</c:v>
                </c:pt>
                <c:pt idx="8442">
                  <c:v>44328</c:v>
                </c:pt>
                <c:pt idx="8443">
                  <c:v>44329</c:v>
                </c:pt>
                <c:pt idx="8444">
                  <c:v>44330</c:v>
                </c:pt>
                <c:pt idx="8445">
                  <c:v>44331</c:v>
                </c:pt>
                <c:pt idx="8446">
                  <c:v>44332</c:v>
                </c:pt>
                <c:pt idx="8447">
                  <c:v>44333</c:v>
                </c:pt>
                <c:pt idx="8448">
                  <c:v>44334</c:v>
                </c:pt>
                <c:pt idx="8449">
                  <c:v>44335</c:v>
                </c:pt>
                <c:pt idx="8450">
                  <c:v>44336</c:v>
                </c:pt>
                <c:pt idx="8451">
                  <c:v>44337</c:v>
                </c:pt>
                <c:pt idx="8452">
                  <c:v>44338</c:v>
                </c:pt>
                <c:pt idx="8453">
                  <c:v>44339</c:v>
                </c:pt>
                <c:pt idx="8454">
                  <c:v>44340</c:v>
                </c:pt>
                <c:pt idx="8455">
                  <c:v>44341</c:v>
                </c:pt>
                <c:pt idx="8456">
                  <c:v>44342</c:v>
                </c:pt>
                <c:pt idx="8457">
                  <c:v>44343</c:v>
                </c:pt>
                <c:pt idx="8458">
                  <c:v>44344</c:v>
                </c:pt>
                <c:pt idx="8459">
                  <c:v>44345</c:v>
                </c:pt>
                <c:pt idx="8460">
                  <c:v>44346</c:v>
                </c:pt>
                <c:pt idx="8461">
                  <c:v>44347</c:v>
                </c:pt>
                <c:pt idx="8462">
                  <c:v>44348</c:v>
                </c:pt>
                <c:pt idx="8463">
                  <c:v>44349</c:v>
                </c:pt>
                <c:pt idx="8464">
                  <c:v>44350</c:v>
                </c:pt>
                <c:pt idx="8465">
                  <c:v>44351</c:v>
                </c:pt>
                <c:pt idx="8466">
                  <c:v>44352</c:v>
                </c:pt>
                <c:pt idx="8467">
                  <c:v>44353</c:v>
                </c:pt>
                <c:pt idx="8468">
                  <c:v>44354</c:v>
                </c:pt>
                <c:pt idx="8469">
                  <c:v>44355</c:v>
                </c:pt>
                <c:pt idx="8470">
                  <c:v>44356</c:v>
                </c:pt>
                <c:pt idx="8471">
                  <c:v>44357</c:v>
                </c:pt>
                <c:pt idx="8472">
                  <c:v>44358</c:v>
                </c:pt>
                <c:pt idx="8473">
                  <c:v>44359</c:v>
                </c:pt>
                <c:pt idx="8474">
                  <c:v>44360</c:v>
                </c:pt>
                <c:pt idx="8475">
                  <c:v>44361</c:v>
                </c:pt>
                <c:pt idx="8476">
                  <c:v>44362</c:v>
                </c:pt>
                <c:pt idx="8477">
                  <c:v>44363</c:v>
                </c:pt>
                <c:pt idx="8478">
                  <c:v>44364</c:v>
                </c:pt>
                <c:pt idx="8479">
                  <c:v>44365</c:v>
                </c:pt>
                <c:pt idx="8480">
                  <c:v>44366</c:v>
                </c:pt>
                <c:pt idx="8481">
                  <c:v>44367</c:v>
                </c:pt>
                <c:pt idx="8482">
                  <c:v>44368</c:v>
                </c:pt>
                <c:pt idx="8483">
                  <c:v>44369</c:v>
                </c:pt>
                <c:pt idx="8484">
                  <c:v>44370</c:v>
                </c:pt>
                <c:pt idx="8485">
                  <c:v>44371</c:v>
                </c:pt>
                <c:pt idx="8486">
                  <c:v>44372</c:v>
                </c:pt>
                <c:pt idx="8487">
                  <c:v>44373</c:v>
                </c:pt>
                <c:pt idx="8488">
                  <c:v>44374</c:v>
                </c:pt>
                <c:pt idx="8489">
                  <c:v>44375</c:v>
                </c:pt>
                <c:pt idx="8490">
                  <c:v>44376</c:v>
                </c:pt>
                <c:pt idx="8491">
                  <c:v>44377</c:v>
                </c:pt>
                <c:pt idx="8492">
                  <c:v>44378</c:v>
                </c:pt>
                <c:pt idx="8493">
                  <c:v>44379</c:v>
                </c:pt>
                <c:pt idx="8494">
                  <c:v>44380</c:v>
                </c:pt>
                <c:pt idx="8495">
                  <c:v>44381</c:v>
                </c:pt>
                <c:pt idx="8496">
                  <c:v>44382</c:v>
                </c:pt>
                <c:pt idx="8497">
                  <c:v>44383</c:v>
                </c:pt>
                <c:pt idx="8498">
                  <c:v>44384</c:v>
                </c:pt>
                <c:pt idx="8499">
                  <c:v>44385</c:v>
                </c:pt>
                <c:pt idx="8500">
                  <c:v>44386</c:v>
                </c:pt>
                <c:pt idx="8501">
                  <c:v>44387</c:v>
                </c:pt>
                <c:pt idx="8502">
                  <c:v>44388</c:v>
                </c:pt>
                <c:pt idx="8503">
                  <c:v>44389</c:v>
                </c:pt>
                <c:pt idx="8504">
                  <c:v>44390</c:v>
                </c:pt>
                <c:pt idx="8505">
                  <c:v>44391</c:v>
                </c:pt>
                <c:pt idx="8506">
                  <c:v>44392</c:v>
                </c:pt>
                <c:pt idx="8507">
                  <c:v>44393</c:v>
                </c:pt>
                <c:pt idx="8508">
                  <c:v>44394</c:v>
                </c:pt>
                <c:pt idx="8509">
                  <c:v>44395</c:v>
                </c:pt>
                <c:pt idx="8510">
                  <c:v>44396</c:v>
                </c:pt>
                <c:pt idx="8511">
                  <c:v>44397</c:v>
                </c:pt>
                <c:pt idx="8512">
                  <c:v>44398</c:v>
                </c:pt>
                <c:pt idx="8513">
                  <c:v>44399</c:v>
                </c:pt>
                <c:pt idx="8514">
                  <c:v>44400</c:v>
                </c:pt>
                <c:pt idx="8515">
                  <c:v>44401</c:v>
                </c:pt>
                <c:pt idx="8516">
                  <c:v>44402</c:v>
                </c:pt>
                <c:pt idx="8517">
                  <c:v>44403</c:v>
                </c:pt>
                <c:pt idx="8518">
                  <c:v>44404</c:v>
                </c:pt>
                <c:pt idx="8519">
                  <c:v>44405</c:v>
                </c:pt>
                <c:pt idx="8520">
                  <c:v>44406</c:v>
                </c:pt>
                <c:pt idx="8521">
                  <c:v>44407</c:v>
                </c:pt>
                <c:pt idx="8522">
                  <c:v>44408</c:v>
                </c:pt>
                <c:pt idx="8523">
                  <c:v>44409</c:v>
                </c:pt>
                <c:pt idx="8524">
                  <c:v>44410</c:v>
                </c:pt>
                <c:pt idx="8525">
                  <c:v>44411</c:v>
                </c:pt>
                <c:pt idx="8526">
                  <c:v>44412</c:v>
                </c:pt>
                <c:pt idx="8527">
                  <c:v>44413</c:v>
                </c:pt>
                <c:pt idx="8528">
                  <c:v>44414</c:v>
                </c:pt>
                <c:pt idx="8529">
                  <c:v>44415</c:v>
                </c:pt>
                <c:pt idx="8530">
                  <c:v>44416</c:v>
                </c:pt>
                <c:pt idx="8531">
                  <c:v>44417</c:v>
                </c:pt>
                <c:pt idx="8532">
                  <c:v>44418</c:v>
                </c:pt>
                <c:pt idx="8533">
                  <c:v>44419</c:v>
                </c:pt>
                <c:pt idx="8534">
                  <c:v>44420</c:v>
                </c:pt>
                <c:pt idx="8535">
                  <c:v>44421</c:v>
                </c:pt>
                <c:pt idx="8536">
                  <c:v>44422</c:v>
                </c:pt>
                <c:pt idx="8537">
                  <c:v>44423</c:v>
                </c:pt>
                <c:pt idx="8538">
                  <c:v>44424</c:v>
                </c:pt>
                <c:pt idx="8539">
                  <c:v>44425</c:v>
                </c:pt>
                <c:pt idx="8540">
                  <c:v>44426</c:v>
                </c:pt>
                <c:pt idx="8541">
                  <c:v>44427</c:v>
                </c:pt>
                <c:pt idx="8542">
                  <c:v>44428</c:v>
                </c:pt>
                <c:pt idx="8543">
                  <c:v>44429</c:v>
                </c:pt>
                <c:pt idx="8544">
                  <c:v>44430</c:v>
                </c:pt>
                <c:pt idx="8545">
                  <c:v>44431</c:v>
                </c:pt>
                <c:pt idx="8546">
                  <c:v>44432</c:v>
                </c:pt>
                <c:pt idx="8547">
                  <c:v>44433</c:v>
                </c:pt>
                <c:pt idx="8548">
                  <c:v>44434</c:v>
                </c:pt>
                <c:pt idx="8549">
                  <c:v>44435</c:v>
                </c:pt>
                <c:pt idx="8550">
                  <c:v>44436</c:v>
                </c:pt>
                <c:pt idx="8551">
                  <c:v>44437</c:v>
                </c:pt>
                <c:pt idx="8552">
                  <c:v>44438</c:v>
                </c:pt>
                <c:pt idx="8553">
                  <c:v>44439</c:v>
                </c:pt>
                <c:pt idx="8554">
                  <c:v>44440</c:v>
                </c:pt>
                <c:pt idx="8555">
                  <c:v>44441</c:v>
                </c:pt>
                <c:pt idx="8556">
                  <c:v>44442</c:v>
                </c:pt>
                <c:pt idx="8557">
                  <c:v>44443</c:v>
                </c:pt>
                <c:pt idx="8558">
                  <c:v>44444</c:v>
                </c:pt>
                <c:pt idx="8559">
                  <c:v>44445</c:v>
                </c:pt>
                <c:pt idx="8560">
                  <c:v>44446</c:v>
                </c:pt>
                <c:pt idx="8561">
                  <c:v>44447</c:v>
                </c:pt>
                <c:pt idx="8562">
                  <c:v>44448</c:v>
                </c:pt>
                <c:pt idx="8563">
                  <c:v>44449</c:v>
                </c:pt>
                <c:pt idx="8564">
                  <c:v>44450</c:v>
                </c:pt>
                <c:pt idx="8565">
                  <c:v>44451</c:v>
                </c:pt>
                <c:pt idx="8566">
                  <c:v>44452</c:v>
                </c:pt>
                <c:pt idx="8567">
                  <c:v>44453</c:v>
                </c:pt>
                <c:pt idx="8568">
                  <c:v>44454</c:v>
                </c:pt>
                <c:pt idx="8569">
                  <c:v>44455</c:v>
                </c:pt>
                <c:pt idx="8570">
                  <c:v>44456</c:v>
                </c:pt>
                <c:pt idx="8571">
                  <c:v>44457</c:v>
                </c:pt>
                <c:pt idx="8572">
                  <c:v>44458</c:v>
                </c:pt>
                <c:pt idx="8573">
                  <c:v>44459</c:v>
                </c:pt>
                <c:pt idx="8574">
                  <c:v>44460</c:v>
                </c:pt>
                <c:pt idx="8575">
                  <c:v>44461</c:v>
                </c:pt>
                <c:pt idx="8576">
                  <c:v>44462</c:v>
                </c:pt>
                <c:pt idx="8577">
                  <c:v>44463</c:v>
                </c:pt>
                <c:pt idx="8578">
                  <c:v>44464</c:v>
                </c:pt>
                <c:pt idx="8579">
                  <c:v>44465</c:v>
                </c:pt>
                <c:pt idx="8580">
                  <c:v>44466</c:v>
                </c:pt>
                <c:pt idx="8581">
                  <c:v>44467</c:v>
                </c:pt>
                <c:pt idx="8582">
                  <c:v>44468</c:v>
                </c:pt>
                <c:pt idx="8583">
                  <c:v>44469</c:v>
                </c:pt>
                <c:pt idx="8584">
                  <c:v>44470</c:v>
                </c:pt>
                <c:pt idx="8585">
                  <c:v>44471</c:v>
                </c:pt>
                <c:pt idx="8586">
                  <c:v>44472</c:v>
                </c:pt>
                <c:pt idx="8587">
                  <c:v>44473</c:v>
                </c:pt>
                <c:pt idx="8588">
                  <c:v>44474</c:v>
                </c:pt>
                <c:pt idx="8589">
                  <c:v>44475</c:v>
                </c:pt>
                <c:pt idx="8590">
                  <c:v>44476</c:v>
                </c:pt>
                <c:pt idx="8591">
                  <c:v>44477</c:v>
                </c:pt>
                <c:pt idx="8592">
                  <c:v>44478</c:v>
                </c:pt>
                <c:pt idx="8593">
                  <c:v>44479</c:v>
                </c:pt>
                <c:pt idx="8594">
                  <c:v>44480</c:v>
                </c:pt>
                <c:pt idx="8595">
                  <c:v>44481</c:v>
                </c:pt>
                <c:pt idx="8596">
                  <c:v>44482</c:v>
                </c:pt>
                <c:pt idx="8597">
                  <c:v>44483</c:v>
                </c:pt>
                <c:pt idx="8598">
                  <c:v>44484</c:v>
                </c:pt>
                <c:pt idx="8599">
                  <c:v>44485</c:v>
                </c:pt>
                <c:pt idx="8600">
                  <c:v>44486</c:v>
                </c:pt>
                <c:pt idx="8601">
                  <c:v>44487</c:v>
                </c:pt>
                <c:pt idx="8602">
                  <c:v>44488</c:v>
                </c:pt>
                <c:pt idx="8603">
                  <c:v>44489</c:v>
                </c:pt>
                <c:pt idx="8604">
                  <c:v>44490</c:v>
                </c:pt>
                <c:pt idx="8605">
                  <c:v>44491</c:v>
                </c:pt>
                <c:pt idx="8606">
                  <c:v>44492</c:v>
                </c:pt>
                <c:pt idx="8607">
                  <c:v>44493</c:v>
                </c:pt>
                <c:pt idx="8608">
                  <c:v>44494</c:v>
                </c:pt>
                <c:pt idx="8609">
                  <c:v>44495</c:v>
                </c:pt>
                <c:pt idx="8610">
                  <c:v>44496</c:v>
                </c:pt>
                <c:pt idx="8611">
                  <c:v>44497</c:v>
                </c:pt>
                <c:pt idx="8612">
                  <c:v>44498</c:v>
                </c:pt>
                <c:pt idx="8613">
                  <c:v>44499</c:v>
                </c:pt>
                <c:pt idx="8614">
                  <c:v>44500</c:v>
                </c:pt>
                <c:pt idx="8615">
                  <c:v>44501</c:v>
                </c:pt>
                <c:pt idx="8616">
                  <c:v>44502</c:v>
                </c:pt>
                <c:pt idx="8617">
                  <c:v>44503</c:v>
                </c:pt>
                <c:pt idx="8618">
                  <c:v>44504</c:v>
                </c:pt>
                <c:pt idx="8619">
                  <c:v>44505</c:v>
                </c:pt>
                <c:pt idx="8620">
                  <c:v>44506</c:v>
                </c:pt>
                <c:pt idx="8621">
                  <c:v>44507</c:v>
                </c:pt>
                <c:pt idx="8622">
                  <c:v>44508</c:v>
                </c:pt>
                <c:pt idx="8623">
                  <c:v>44509</c:v>
                </c:pt>
                <c:pt idx="8624">
                  <c:v>44510</c:v>
                </c:pt>
                <c:pt idx="8625">
                  <c:v>44511</c:v>
                </c:pt>
                <c:pt idx="8626">
                  <c:v>44512</c:v>
                </c:pt>
                <c:pt idx="8627">
                  <c:v>44513</c:v>
                </c:pt>
                <c:pt idx="8628">
                  <c:v>44514</c:v>
                </c:pt>
                <c:pt idx="8629">
                  <c:v>44515</c:v>
                </c:pt>
                <c:pt idx="8630">
                  <c:v>44516</c:v>
                </c:pt>
                <c:pt idx="8631">
                  <c:v>44517</c:v>
                </c:pt>
                <c:pt idx="8632">
                  <c:v>44518</c:v>
                </c:pt>
                <c:pt idx="8633">
                  <c:v>44519</c:v>
                </c:pt>
                <c:pt idx="8634">
                  <c:v>44520</c:v>
                </c:pt>
                <c:pt idx="8635">
                  <c:v>44521</c:v>
                </c:pt>
                <c:pt idx="8636">
                  <c:v>44522</c:v>
                </c:pt>
                <c:pt idx="8637">
                  <c:v>44523</c:v>
                </c:pt>
                <c:pt idx="8638">
                  <c:v>44524</c:v>
                </c:pt>
                <c:pt idx="8639">
                  <c:v>44525</c:v>
                </c:pt>
                <c:pt idx="8640">
                  <c:v>44526</c:v>
                </c:pt>
                <c:pt idx="8641">
                  <c:v>44527</c:v>
                </c:pt>
                <c:pt idx="8642">
                  <c:v>44528</c:v>
                </c:pt>
                <c:pt idx="8643">
                  <c:v>44529</c:v>
                </c:pt>
                <c:pt idx="8644">
                  <c:v>44530</c:v>
                </c:pt>
                <c:pt idx="8645">
                  <c:v>44531</c:v>
                </c:pt>
                <c:pt idx="8646">
                  <c:v>44532</c:v>
                </c:pt>
                <c:pt idx="8647">
                  <c:v>44533</c:v>
                </c:pt>
                <c:pt idx="8648">
                  <c:v>44534</c:v>
                </c:pt>
                <c:pt idx="8649">
                  <c:v>44535</c:v>
                </c:pt>
                <c:pt idx="8650">
                  <c:v>44536</c:v>
                </c:pt>
                <c:pt idx="8651">
                  <c:v>44537</c:v>
                </c:pt>
                <c:pt idx="8652">
                  <c:v>44538</c:v>
                </c:pt>
                <c:pt idx="8653">
                  <c:v>44539</c:v>
                </c:pt>
                <c:pt idx="8654">
                  <c:v>44540</c:v>
                </c:pt>
                <c:pt idx="8655">
                  <c:v>44541</c:v>
                </c:pt>
                <c:pt idx="8656">
                  <c:v>44542</c:v>
                </c:pt>
                <c:pt idx="8657">
                  <c:v>44543</c:v>
                </c:pt>
                <c:pt idx="8658">
                  <c:v>44544</c:v>
                </c:pt>
                <c:pt idx="8659">
                  <c:v>44545</c:v>
                </c:pt>
                <c:pt idx="8660">
                  <c:v>44546</c:v>
                </c:pt>
                <c:pt idx="8661">
                  <c:v>44547</c:v>
                </c:pt>
                <c:pt idx="8662">
                  <c:v>44548</c:v>
                </c:pt>
                <c:pt idx="8663">
                  <c:v>44549</c:v>
                </c:pt>
                <c:pt idx="8664">
                  <c:v>44550</c:v>
                </c:pt>
                <c:pt idx="8665">
                  <c:v>44551</c:v>
                </c:pt>
                <c:pt idx="8666">
                  <c:v>44552</c:v>
                </c:pt>
                <c:pt idx="8667">
                  <c:v>44553</c:v>
                </c:pt>
                <c:pt idx="8668">
                  <c:v>44554</c:v>
                </c:pt>
                <c:pt idx="8669">
                  <c:v>44555</c:v>
                </c:pt>
                <c:pt idx="8670">
                  <c:v>44556</c:v>
                </c:pt>
                <c:pt idx="8671">
                  <c:v>44557</c:v>
                </c:pt>
                <c:pt idx="8672">
                  <c:v>44558</c:v>
                </c:pt>
                <c:pt idx="8673">
                  <c:v>44559</c:v>
                </c:pt>
                <c:pt idx="8674">
                  <c:v>44560</c:v>
                </c:pt>
                <c:pt idx="8675">
                  <c:v>44561</c:v>
                </c:pt>
                <c:pt idx="8676">
                  <c:v>44562</c:v>
                </c:pt>
                <c:pt idx="8677">
                  <c:v>44563</c:v>
                </c:pt>
                <c:pt idx="8678">
                  <c:v>44564</c:v>
                </c:pt>
                <c:pt idx="8679">
                  <c:v>44565</c:v>
                </c:pt>
                <c:pt idx="8680">
                  <c:v>44566</c:v>
                </c:pt>
                <c:pt idx="8681">
                  <c:v>44567</c:v>
                </c:pt>
                <c:pt idx="8682">
                  <c:v>44568</c:v>
                </c:pt>
                <c:pt idx="8683">
                  <c:v>44569</c:v>
                </c:pt>
                <c:pt idx="8684">
                  <c:v>44570</c:v>
                </c:pt>
                <c:pt idx="8685">
                  <c:v>44571</c:v>
                </c:pt>
                <c:pt idx="8686">
                  <c:v>44572</c:v>
                </c:pt>
                <c:pt idx="8687">
                  <c:v>44573</c:v>
                </c:pt>
                <c:pt idx="8688">
                  <c:v>44574</c:v>
                </c:pt>
                <c:pt idx="8689">
                  <c:v>44575</c:v>
                </c:pt>
                <c:pt idx="8690">
                  <c:v>44576</c:v>
                </c:pt>
                <c:pt idx="8691">
                  <c:v>44577</c:v>
                </c:pt>
                <c:pt idx="8692">
                  <c:v>44578</c:v>
                </c:pt>
                <c:pt idx="8693">
                  <c:v>44579</c:v>
                </c:pt>
                <c:pt idx="8694">
                  <c:v>44580</c:v>
                </c:pt>
                <c:pt idx="8695">
                  <c:v>44581</c:v>
                </c:pt>
                <c:pt idx="8696">
                  <c:v>44582</c:v>
                </c:pt>
                <c:pt idx="8697">
                  <c:v>44583</c:v>
                </c:pt>
                <c:pt idx="8698">
                  <c:v>44584</c:v>
                </c:pt>
                <c:pt idx="8699">
                  <c:v>44585</c:v>
                </c:pt>
                <c:pt idx="8700">
                  <c:v>44586</c:v>
                </c:pt>
                <c:pt idx="8701">
                  <c:v>44587</c:v>
                </c:pt>
                <c:pt idx="8702">
                  <c:v>44588</c:v>
                </c:pt>
                <c:pt idx="8703">
                  <c:v>44589</c:v>
                </c:pt>
                <c:pt idx="8704">
                  <c:v>44590</c:v>
                </c:pt>
                <c:pt idx="8705">
                  <c:v>44591</c:v>
                </c:pt>
                <c:pt idx="8706">
                  <c:v>44592</c:v>
                </c:pt>
                <c:pt idx="8707">
                  <c:v>44593</c:v>
                </c:pt>
                <c:pt idx="8708">
                  <c:v>44594</c:v>
                </c:pt>
                <c:pt idx="8709">
                  <c:v>44595</c:v>
                </c:pt>
                <c:pt idx="8710">
                  <c:v>44596</c:v>
                </c:pt>
                <c:pt idx="8711">
                  <c:v>44597</c:v>
                </c:pt>
                <c:pt idx="8712">
                  <c:v>44598</c:v>
                </c:pt>
                <c:pt idx="8713">
                  <c:v>44599</c:v>
                </c:pt>
                <c:pt idx="8714">
                  <c:v>44600</c:v>
                </c:pt>
                <c:pt idx="8715">
                  <c:v>44601</c:v>
                </c:pt>
                <c:pt idx="8716">
                  <c:v>44602</c:v>
                </c:pt>
                <c:pt idx="8717">
                  <c:v>44603</c:v>
                </c:pt>
                <c:pt idx="8718">
                  <c:v>44604</c:v>
                </c:pt>
                <c:pt idx="8719">
                  <c:v>44605</c:v>
                </c:pt>
                <c:pt idx="8720">
                  <c:v>44606</c:v>
                </c:pt>
                <c:pt idx="8721">
                  <c:v>44607</c:v>
                </c:pt>
                <c:pt idx="8722">
                  <c:v>44608</c:v>
                </c:pt>
                <c:pt idx="8723">
                  <c:v>44609</c:v>
                </c:pt>
                <c:pt idx="8724">
                  <c:v>44610</c:v>
                </c:pt>
                <c:pt idx="8725">
                  <c:v>44611</c:v>
                </c:pt>
                <c:pt idx="8726">
                  <c:v>44612</c:v>
                </c:pt>
                <c:pt idx="8727">
                  <c:v>44613</c:v>
                </c:pt>
                <c:pt idx="8728">
                  <c:v>44614</c:v>
                </c:pt>
                <c:pt idx="8729">
                  <c:v>44615</c:v>
                </c:pt>
                <c:pt idx="8730">
                  <c:v>44616</c:v>
                </c:pt>
                <c:pt idx="8731">
                  <c:v>44617</c:v>
                </c:pt>
                <c:pt idx="8732">
                  <c:v>44618</c:v>
                </c:pt>
                <c:pt idx="8733">
                  <c:v>44619</c:v>
                </c:pt>
                <c:pt idx="8734">
                  <c:v>44620</c:v>
                </c:pt>
                <c:pt idx="8735">
                  <c:v>44621</c:v>
                </c:pt>
                <c:pt idx="8736">
                  <c:v>44622</c:v>
                </c:pt>
                <c:pt idx="8737">
                  <c:v>44623</c:v>
                </c:pt>
                <c:pt idx="8738">
                  <c:v>44624</c:v>
                </c:pt>
                <c:pt idx="8739">
                  <c:v>44625</c:v>
                </c:pt>
                <c:pt idx="8740">
                  <c:v>44626</c:v>
                </c:pt>
                <c:pt idx="8741">
                  <c:v>44627</c:v>
                </c:pt>
                <c:pt idx="8742">
                  <c:v>44628</c:v>
                </c:pt>
                <c:pt idx="8743">
                  <c:v>44629</c:v>
                </c:pt>
                <c:pt idx="8744">
                  <c:v>44630</c:v>
                </c:pt>
                <c:pt idx="8745">
                  <c:v>44631</c:v>
                </c:pt>
                <c:pt idx="8746">
                  <c:v>44632</c:v>
                </c:pt>
                <c:pt idx="8747">
                  <c:v>44633</c:v>
                </c:pt>
                <c:pt idx="8748">
                  <c:v>44634</c:v>
                </c:pt>
                <c:pt idx="8749">
                  <c:v>44635</c:v>
                </c:pt>
                <c:pt idx="8750">
                  <c:v>44636</c:v>
                </c:pt>
                <c:pt idx="8751">
                  <c:v>44637</c:v>
                </c:pt>
                <c:pt idx="8752">
                  <c:v>44638</c:v>
                </c:pt>
                <c:pt idx="8753">
                  <c:v>44639</c:v>
                </c:pt>
                <c:pt idx="8754">
                  <c:v>44640</c:v>
                </c:pt>
                <c:pt idx="8755">
                  <c:v>44641</c:v>
                </c:pt>
                <c:pt idx="8756">
                  <c:v>44642</c:v>
                </c:pt>
                <c:pt idx="8757">
                  <c:v>44643</c:v>
                </c:pt>
                <c:pt idx="8758">
                  <c:v>44644</c:v>
                </c:pt>
                <c:pt idx="8759">
                  <c:v>44645</c:v>
                </c:pt>
                <c:pt idx="8760">
                  <c:v>44646</c:v>
                </c:pt>
                <c:pt idx="8761">
                  <c:v>44647</c:v>
                </c:pt>
                <c:pt idx="8762">
                  <c:v>44648</c:v>
                </c:pt>
                <c:pt idx="8763">
                  <c:v>44649</c:v>
                </c:pt>
                <c:pt idx="8764">
                  <c:v>44650</c:v>
                </c:pt>
                <c:pt idx="8765">
                  <c:v>44651</c:v>
                </c:pt>
                <c:pt idx="8766">
                  <c:v>44652</c:v>
                </c:pt>
                <c:pt idx="8767">
                  <c:v>44653</c:v>
                </c:pt>
                <c:pt idx="8768">
                  <c:v>44654</c:v>
                </c:pt>
                <c:pt idx="8769">
                  <c:v>44655</c:v>
                </c:pt>
                <c:pt idx="8770">
                  <c:v>44656</c:v>
                </c:pt>
                <c:pt idx="8771">
                  <c:v>44657</c:v>
                </c:pt>
                <c:pt idx="8772">
                  <c:v>44658</c:v>
                </c:pt>
                <c:pt idx="8773">
                  <c:v>44659</c:v>
                </c:pt>
                <c:pt idx="8774">
                  <c:v>44660</c:v>
                </c:pt>
                <c:pt idx="8775">
                  <c:v>44661</c:v>
                </c:pt>
                <c:pt idx="8776">
                  <c:v>44662</c:v>
                </c:pt>
                <c:pt idx="8777">
                  <c:v>44663</c:v>
                </c:pt>
                <c:pt idx="8778">
                  <c:v>44664</c:v>
                </c:pt>
                <c:pt idx="8779">
                  <c:v>44665</c:v>
                </c:pt>
                <c:pt idx="8780">
                  <c:v>44666</c:v>
                </c:pt>
                <c:pt idx="8781">
                  <c:v>44667</c:v>
                </c:pt>
                <c:pt idx="8782">
                  <c:v>44668</c:v>
                </c:pt>
                <c:pt idx="8783">
                  <c:v>44669</c:v>
                </c:pt>
                <c:pt idx="8784">
                  <c:v>44670</c:v>
                </c:pt>
                <c:pt idx="8785">
                  <c:v>44671</c:v>
                </c:pt>
                <c:pt idx="8786">
                  <c:v>44672</c:v>
                </c:pt>
                <c:pt idx="8787">
                  <c:v>44673</c:v>
                </c:pt>
                <c:pt idx="8788">
                  <c:v>44674</c:v>
                </c:pt>
                <c:pt idx="8789">
                  <c:v>44675</c:v>
                </c:pt>
                <c:pt idx="8790">
                  <c:v>44676</c:v>
                </c:pt>
                <c:pt idx="8791">
                  <c:v>44677</c:v>
                </c:pt>
                <c:pt idx="8792">
                  <c:v>44678</c:v>
                </c:pt>
                <c:pt idx="8793">
                  <c:v>44679</c:v>
                </c:pt>
                <c:pt idx="8794">
                  <c:v>44680</c:v>
                </c:pt>
                <c:pt idx="8795">
                  <c:v>44681</c:v>
                </c:pt>
                <c:pt idx="8796">
                  <c:v>44682</c:v>
                </c:pt>
                <c:pt idx="8797">
                  <c:v>44683</c:v>
                </c:pt>
                <c:pt idx="8798">
                  <c:v>44684</c:v>
                </c:pt>
                <c:pt idx="8799">
                  <c:v>44685</c:v>
                </c:pt>
                <c:pt idx="8800">
                  <c:v>44686</c:v>
                </c:pt>
                <c:pt idx="8801">
                  <c:v>44687</c:v>
                </c:pt>
                <c:pt idx="8802">
                  <c:v>44688</c:v>
                </c:pt>
                <c:pt idx="8803">
                  <c:v>44689</c:v>
                </c:pt>
                <c:pt idx="8804">
                  <c:v>44690</c:v>
                </c:pt>
                <c:pt idx="8805">
                  <c:v>44691</c:v>
                </c:pt>
                <c:pt idx="8806">
                  <c:v>44692</c:v>
                </c:pt>
                <c:pt idx="8807">
                  <c:v>44693</c:v>
                </c:pt>
                <c:pt idx="8808">
                  <c:v>44694</c:v>
                </c:pt>
                <c:pt idx="8809">
                  <c:v>44695</c:v>
                </c:pt>
                <c:pt idx="8810">
                  <c:v>44696</c:v>
                </c:pt>
                <c:pt idx="8811">
                  <c:v>44697</c:v>
                </c:pt>
                <c:pt idx="8812">
                  <c:v>44698</c:v>
                </c:pt>
                <c:pt idx="8813">
                  <c:v>44699</c:v>
                </c:pt>
                <c:pt idx="8814">
                  <c:v>44700</c:v>
                </c:pt>
                <c:pt idx="8815">
                  <c:v>44701</c:v>
                </c:pt>
                <c:pt idx="8816">
                  <c:v>44702</c:v>
                </c:pt>
                <c:pt idx="8817">
                  <c:v>44703</c:v>
                </c:pt>
                <c:pt idx="8818">
                  <c:v>44704</c:v>
                </c:pt>
                <c:pt idx="8819">
                  <c:v>44705</c:v>
                </c:pt>
                <c:pt idx="8820">
                  <c:v>44706</c:v>
                </c:pt>
                <c:pt idx="8821">
                  <c:v>44707</c:v>
                </c:pt>
                <c:pt idx="8822">
                  <c:v>44708</c:v>
                </c:pt>
                <c:pt idx="8823">
                  <c:v>44709</c:v>
                </c:pt>
                <c:pt idx="8824">
                  <c:v>44710</c:v>
                </c:pt>
                <c:pt idx="8825">
                  <c:v>44711</c:v>
                </c:pt>
                <c:pt idx="8826">
                  <c:v>44712</c:v>
                </c:pt>
                <c:pt idx="8827">
                  <c:v>44713</c:v>
                </c:pt>
                <c:pt idx="8828">
                  <c:v>44714</c:v>
                </c:pt>
                <c:pt idx="8829">
                  <c:v>44715</c:v>
                </c:pt>
                <c:pt idx="8830">
                  <c:v>44716</c:v>
                </c:pt>
                <c:pt idx="8831">
                  <c:v>44717</c:v>
                </c:pt>
                <c:pt idx="8832">
                  <c:v>44718</c:v>
                </c:pt>
                <c:pt idx="8833">
                  <c:v>44719</c:v>
                </c:pt>
                <c:pt idx="8834">
                  <c:v>44720</c:v>
                </c:pt>
                <c:pt idx="8835">
                  <c:v>44721</c:v>
                </c:pt>
                <c:pt idx="8836">
                  <c:v>44722</c:v>
                </c:pt>
                <c:pt idx="8837">
                  <c:v>44723</c:v>
                </c:pt>
                <c:pt idx="8838">
                  <c:v>44724</c:v>
                </c:pt>
                <c:pt idx="8839">
                  <c:v>44725</c:v>
                </c:pt>
                <c:pt idx="8840">
                  <c:v>44726</c:v>
                </c:pt>
                <c:pt idx="8841">
                  <c:v>44727</c:v>
                </c:pt>
                <c:pt idx="8842">
                  <c:v>44728</c:v>
                </c:pt>
                <c:pt idx="8843">
                  <c:v>44729</c:v>
                </c:pt>
                <c:pt idx="8844">
                  <c:v>44730</c:v>
                </c:pt>
                <c:pt idx="8845">
                  <c:v>44731</c:v>
                </c:pt>
                <c:pt idx="8846">
                  <c:v>44732</c:v>
                </c:pt>
                <c:pt idx="8847">
                  <c:v>44733</c:v>
                </c:pt>
                <c:pt idx="8848">
                  <c:v>44734</c:v>
                </c:pt>
                <c:pt idx="8849">
                  <c:v>44735</c:v>
                </c:pt>
                <c:pt idx="8850">
                  <c:v>44736</c:v>
                </c:pt>
                <c:pt idx="8851">
                  <c:v>44737</c:v>
                </c:pt>
                <c:pt idx="8852">
                  <c:v>44738</c:v>
                </c:pt>
                <c:pt idx="8853">
                  <c:v>44739</c:v>
                </c:pt>
                <c:pt idx="8854">
                  <c:v>44740</c:v>
                </c:pt>
                <c:pt idx="8855">
                  <c:v>44741</c:v>
                </c:pt>
                <c:pt idx="8856">
                  <c:v>44742</c:v>
                </c:pt>
                <c:pt idx="8857">
                  <c:v>44743</c:v>
                </c:pt>
                <c:pt idx="8858">
                  <c:v>44744</c:v>
                </c:pt>
                <c:pt idx="8859">
                  <c:v>44745</c:v>
                </c:pt>
                <c:pt idx="8860">
                  <c:v>44746</c:v>
                </c:pt>
                <c:pt idx="8861">
                  <c:v>44747</c:v>
                </c:pt>
                <c:pt idx="8862">
                  <c:v>44748</c:v>
                </c:pt>
                <c:pt idx="8863">
                  <c:v>44749</c:v>
                </c:pt>
                <c:pt idx="8864">
                  <c:v>44750</c:v>
                </c:pt>
                <c:pt idx="8865">
                  <c:v>44751</c:v>
                </c:pt>
                <c:pt idx="8866">
                  <c:v>44752</c:v>
                </c:pt>
                <c:pt idx="8867">
                  <c:v>44753</c:v>
                </c:pt>
                <c:pt idx="8868">
                  <c:v>44754</c:v>
                </c:pt>
                <c:pt idx="8869">
                  <c:v>44755</c:v>
                </c:pt>
                <c:pt idx="8870">
                  <c:v>44756</c:v>
                </c:pt>
                <c:pt idx="8871">
                  <c:v>44757</c:v>
                </c:pt>
                <c:pt idx="8872">
                  <c:v>44758</c:v>
                </c:pt>
                <c:pt idx="8873">
                  <c:v>44759</c:v>
                </c:pt>
                <c:pt idx="8874">
                  <c:v>44760</c:v>
                </c:pt>
                <c:pt idx="8875">
                  <c:v>44761</c:v>
                </c:pt>
                <c:pt idx="8876">
                  <c:v>44762</c:v>
                </c:pt>
                <c:pt idx="8877">
                  <c:v>44763</c:v>
                </c:pt>
                <c:pt idx="8878">
                  <c:v>44764</c:v>
                </c:pt>
                <c:pt idx="8879">
                  <c:v>44765</c:v>
                </c:pt>
                <c:pt idx="8880">
                  <c:v>44766</c:v>
                </c:pt>
                <c:pt idx="8881">
                  <c:v>44767</c:v>
                </c:pt>
                <c:pt idx="8882">
                  <c:v>44768</c:v>
                </c:pt>
                <c:pt idx="8883">
                  <c:v>44769</c:v>
                </c:pt>
                <c:pt idx="8884">
                  <c:v>44770</c:v>
                </c:pt>
                <c:pt idx="8885">
                  <c:v>44771</c:v>
                </c:pt>
                <c:pt idx="8886">
                  <c:v>44772</c:v>
                </c:pt>
                <c:pt idx="8887">
                  <c:v>44773</c:v>
                </c:pt>
                <c:pt idx="8888">
                  <c:v>44774</c:v>
                </c:pt>
                <c:pt idx="8889">
                  <c:v>44775</c:v>
                </c:pt>
                <c:pt idx="8890">
                  <c:v>44776</c:v>
                </c:pt>
                <c:pt idx="8891">
                  <c:v>44777</c:v>
                </c:pt>
                <c:pt idx="8892">
                  <c:v>44778</c:v>
                </c:pt>
                <c:pt idx="8893">
                  <c:v>44779</c:v>
                </c:pt>
                <c:pt idx="8894">
                  <c:v>44780</c:v>
                </c:pt>
                <c:pt idx="8895">
                  <c:v>44781</c:v>
                </c:pt>
                <c:pt idx="8896">
                  <c:v>44782</c:v>
                </c:pt>
                <c:pt idx="8897">
                  <c:v>44783</c:v>
                </c:pt>
                <c:pt idx="8898">
                  <c:v>44784</c:v>
                </c:pt>
                <c:pt idx="8899">
                  <c:v>44785</c:v>
                </c:pt>
                <c:pt idx="8900">
                  <c:v>44786</c:v>
                </c:pt>
                <c:pt idx="8901">
                  <c:v>44787</c:v>
                </c:pt>
                <c:pt idx="8902">
                  <c:v>44788</c:v>
                </c:pt>
                <c:pt idx="8903">
                  <c:v>44789</c:v>
                </c:pt>
                <c:pt idx="8904">
                  <c:v>44790</c:v>
                </c:pt>
                <c:pt idx="8905">
                  <c:v>44791</c:v>
                </c:pt>
                <c:pt idx="8906">
                  <c:v>44792</c:v>
                </c:pt>
                <c:pt idx="8907">
                  <c:v>44793</c:v>
                </c:pt>
                <c:pt idx="8908">
                  <c:v>44794</c:v>
                </c:pt>
                <c:pt idx="8909">
                  <c:v>44795</c:v>
                </c:pt>
                <c:pt idx="8910">
                  <c:v>44796</c:v>
                </c:pt>
                <c:pt idx="8911">
                  <c:v>44797</c:v>
                </c:pt>
                <c:pt idx="8912">
                  <c:v>44798</c:v>
                </c:pt>
                <c:pt idx="8913">
                  <c:v>44799</c:v>
                </c:pt>
                <c:pt idx="8914">
                  <c:v>44800</c:v>
                </c:pt>
                <c:pt idx="8915">
                  <c:v>44801</c:v>
                </c:pt>
                <c:pt idx="8916">
                  <c:v>44802</c:v>
                </c:pt>
                <c:pt idx="8917">
                  <c:v>44803</c:v>
                </c:pt>
                <c:pt idx="8918">
                  <c:v>44804</c:v>
                </c:pt>
                <c:pt idx="8919">
                  <c:v>44805</c:v>
                </c:pt>
                <c:pt idx="8920">
                  <c:v>44806</c:v>
                </c:pt>
                <c:pt idx="8921">
                  <c:v>44807</c:v>
                </c:pt>
                <c:pt idx="8922">
                  <c:v>44808</c:v>
                </c:pt>
                <c:pt idx="8923">
                  <c:v>44809</c:v>
                </c:pt>
                <c:pt idx="8924">
                  <c:v>44810</c:v>
                </c:pt>
                <c:pt idx="8925">
                  <c:v>44811</c:v>
                </c:pt>
                <c:pt idx="8926">
                  <c:v>44812</c:v>
                </c:pt>
                <c:pt idx="8927">
                  <c:v>44813</c:v>
                </c:pt>
                <c:pt idx="8928">
                  <c:v>44814</c:v>
                </c:pt>
                <c:pt idx="8929">
                  <c:v>44815</c:v>
                </c:pt>
                <c:pt idx="8930">
                  <c:v>44816</c:v>
                </c:pt>
                <c:pt idx="8931">
                  <c:v>44817</c:v>
                </c:pt>
                <c:pt idx="8932">
                  <c:v>44818</c:v>
                </c:pt>
                <c:pt idx="8933">
                  <c:v>44819</c:v>
                </c:pt>
                <c:pt idx="8934">
                  <c:v>44820</c:v>
                </c:pt>
                <c:pt idx="8935">
                  <c:v>44821</c:v>
                </c:pt>
                <c:pt idx="8936">
                  <c:v>44822</c:v>
                </c:pt>
                <c:pt idx="8937">
                  <c:v>44823</c:v>
                </c:pt>
                <c:pt idx="8938">
                  <c:v>44824</c:v>
                </c:pt>
                <c:pt idx="8939">
                  <c:v>44825</c:v>
                </c:pt>
                <c:pt idx="8940">
                  <c:v>44826</c:v>
                </c:pt>
                <c:pt idx="8941">
                  <c:v>44827</c:v>
                </c:pt>
                <c:pt idx="8942">
                  <c:v>44828</c:v>
                </c:pt>
                <c:pt idx="8943">
                  <c:v>44829</c:v>
                </c:pt>
                <c:pt idx="8944">
                  <c:v>44830</c:v>
                </c:pt>
                <c:pt idx="8945">
                  <c:v>44831</c:v>
                </c:pt>
                <c:pt idx="8946">
                  <c:v>44832</c:v>
                </c:pt>
                <c:pt idx="8947">
                  <c:v>44833</c:v>
                </c:pt>
                <c:pt idx="8948">
                  <c:v>44834</c:v>
                </c:pt>
                <c:pt idx="8949">
                  <c:v>44835</c:v>
                </c:pt>
                <c:pt idx="8950">
                  <c:v>44836</c:v>
                </c:pt>
                <c:pt idx="8951">
                  <c:v>44837</c:v>
                </c:pt>
                <c:pt idx="8952">
                  <c:v>44838</c:v>
                </c:pt>
                <c:pt idx="8953">
                  <c:v>44839</c:v>
                </c:pt>
                <c:pt idx="8954">
                  <c:v>44840</c:v>
                </c:pt>
                <c:pt idx="8955">
                  <c:v>44841</c:v>
                </c:pt>
                <c:pt idx="8956">
                  <c:v>44842</c:v>
                </c:pt>
                <c:pt idx="8957">
                  <c:v>44843</c:v>
                </c:pt>
                <c:pt idx="8958">
                  <c:v>44844</c:v>
                </c:pt>
                <c:pt idx="8959">
                  <c:v>44845</c:v>
                </c:pt>
                <c:pt idx="8960">
                  <c:v>44846</c:v>
                </c:pt>
                <c:pt idx="8961">
                  <c:v>44847</c:v>
                </c:pt>
                <c:pt idx="8962">
                  <c:v>44848</c:v>
                </c:pt>
                <c:pt idx="8963">
                  <c:v>44849</c:v>
                </c:pt>
                <c:pt idx="8964">
                  <c:v>44850</c:v>
                </c:pt>
                <c:pt idx="8965">
                  <c:v>44851</c:v>
                </c:pt>
                <c:pt idx="8966">
                  <c:v>44852</c:v>
                </c:pt>
                <c:pt idx="8967">
                  <c:v>44853</c:v>
                </c:pt>
                <c:pt idx="8968">
                  <c:v>44854</c:v>
                </c:pt>
                <c:pt idx="8969">
                  <c:v>44855</c:v>
                </c:pt>
                <c:pt idx="8970">
                  <c:v>44856</c:v>
                </c:pt>
                <c:pt idx="8971">
                  <c:v>44857</c:v>
                </c:pt>
                <c:pt idx="8972">
                  <c:v>44858</c:v>
                </c:pt>
                <c:pt idx="8973">
                  <c:v>44859</c:v>
                </c:pt>
                <c:pt idx="8974">
                  <c:v>44860</c:v>
                </c:pt>
                <c:pt idx="8975">
                  <c:v>44861</c:v>
                </c:pt>
                <c:pt idx="8976">
                  <c:v>44862</c:v>
                </c:pt>
                <c:pt idx="8977">
                  <c:v>44863</c:v>
                </c:pt>
                <c:pt idx="8978">
                  <c:v>44864</c:v>
                </c:pt>
                <c:pt idx="8979">
                  <c:v>44865</c:v>
                </c:pt>
                <c:pt idx="8980">
                  <c:v>44866</c:v>
                </c:pt>
                <c:pt idx="8981">
                  <c:v>44867</c:v>
                </c:pt>
                <c:pt idx="8982">
                  <c:v>44868</c:v>
                </c:pt>
                <c:pt idx="8983">
                  <c:v>44869</c:v>
                </c:pt>
                <c:pt idx="8984">
                  <c:v>44870</c:v>
                </c:pt>
                <c:pt idx="8985">
                  <c:v>44871</c:v>
                </c:pt>
                <c:pt idx="8986">
                  <c:v>44872</c:v>
                </c:pt>
                <c:pt idx="8987">
                  <c:v>44873</c:v>
                </c:pt>
                <c:pt idx="8988">
                  <c:v>44874</c:v>
                </c:pt>
                <c:pt idx="8989">
                  <c:v>44875</c:v>
                </c:pt>
                <c:pt idx="8990">
                  <c:v>44876</c:v>
                </c:pt>
                <c:pt idx="8991">
                  <c:v>44877</c:v>
                </c:pt>
                <c:pt idx="8992">
                  <c:v>44878</c:v>
                </c:pt>
                <c:pt idx="8993">
                  <c:v>44879</c:v>
                </c:pt>
                <c:pt idx="8994">
                  <c:v>44880</c:v>
                </c:pt>
                <c:pt idx="8995">
                  <c:v>44881</c:v>
                </c:pt>
                <c:pt idx="8996">
                  <c:v>44882</c:v>
                </c:pt>
                <c:pt idx="8997">
                  <c:v>44883</c:v>
                </c:pt>
                <c:pt idx="8998">
                  <c:v>44884</c:v>
                </c:pt>
                <c:pt idx="8999">
                  <c:v>44885</c:v>
                </c:pt>
                <c:pt idx="9000">
                  <c:v>44886</c:v>
                </c:pt>
                <c:pt idx="9001">
                  <c:v>44887</c:v>
                </c:pt>
                <c:pt idx="9002">
                  <c:v>44888</c:v>
                </c:pt>
                <c:pt idx="9003">
                  <c:v>44889</c:v>
                </c:pt>
                <c:pt idx="9004">
                  <c:v>44890</c:v>
                </c:pt>
                <c:pt idx="9005">
                  <c:v>44891</c:v>
                </c:pt>
                <c:pt idx="9006">
                  <c:v>44892</c:v>
                </c:pt>
                <c:pt idx="9007">
                  <c:v>44893</c:v>
                </c:pt>
                <c:pt idx="9008">
                  <c:v>44894</c:v>
                </c:pt>
                <c:pt idx="9009">
                  <c:v>44895</c:v>
                </c:pt>
                <c:pt idx="9010">
                  <c:v>44896</c:v>
                </c:pt>
                <c:pt idx="9011">
                  <c:v>44897</c:v>
                </c:pt>
                <c:pt idx="9012">
                  <c:v>44898</c:v>
                </c:pt>
                <c:pt idx="9013">
                  <c:v>44899</c:v>
                </c:pt>
                <c:pt idx="9014">
                  <c:v>44900</c:v>
                </c:pt>
                <c:pt idx="9015">
                  <c:v>44901</c:v>
                </c:pt>
                <c:pt idx="9016">
                  <c:v>44902</c:v>
                </c:pt>
                <c:pt idx="9017">
                  <c:v>44903</c:v>
                </c:pt>
                <c:pt idx="9018">
                  <c:v>44904</c:v>
                </c:pt>
                <c:pt idx="9019">
                  <c:v>44905</c:v>
                </c:pt>
                <c:pt idx="9020">
                  <c:v>44906</c:v>
                </c:pt>
                <c:pt idx="9021">
                  <c:v>44907</c:v>
                </c:pt>
                <c:pt idx="9022">
                  <c:v>44908</c:v>
                </c:pt>
                <c:pt idx="9023">
                  <c:v>44909</c:v>
                </c:pt>
                <c:pt idx="9024">
                  <c:v>44910</c:v>
                </c:pt>
                <c:pt idx="9025">
                  <c:v>44911</c:v>
                </c:pt>
                <c:pt idx="9026">
                  <c:v>44912</c:v>
                </c:pt>
                <c:pt idx="9027">
                  <c:v>44913</c:v>
                </c:pt>
                <c:pt idx="9028">
                  <c:v>44914</c:v>
                </c:pt>
                <c:pt idx="9029">
                  <c:v>44915</c:v>
                </c:pt>
                <c:pt idx="9030">
                  <c:v>44916</c:v>
                </c:pt>
                <c:pt idx="9031">
                  <c:v>44917</c:v>
                </c:pt>
                <c:pt idx="9032">
                  <c:v>44918</c:v>
                </c:pt>
                <c:pt idx="9033">
                  <c:v>44919</c:v>
                </c:pt>
                <c:pt idx="9034">
                  <c:v>44920</c:v>
                </c:pt>
                <c:pt idx="9035">
                  <c:v>44921</c:v>
                </c:pt>
                <c:pt idx="9036">
                  <c:v>44922</c:v>
                </c:pt>
                <c:pt idx="9037">
                  <c:v>44923</c:v>
                </c:pt>
                <c:pt idx="9038">
                  <c:v>44924</c:v>
                </c:pt>
                <c:pt idx="9039">
                  <c:v>44925</c:v>
                </c:pt>
                <c:pt idx="9040">
                  <c:v>44926</c:v>
                </c:pt>
                <c:pt idx="9041">
                  <c:v>44927</c:v>
                </c:pt>
                <c:pt idx="9042">
                  <c:v>44928</c:v>
                </c:pt>
                <c:pt idx="9043">
                  <c:v>44929</c:v>
                </c:pt>
                <c:pt idx="9044">
                  <c:v>44930</c:v>
                </c:pt>
                <c:pt idx="9045">
                  <c:v>44931</c:v>
                </c:pt>
                <c:pt idx="9046">
                  <c:v>44932</c:v>
                </c:pt>
                <c:pt idx="9047">
                  <c:v>44933</c:v>
                </c:pt>
                <c:pt idx="9048">
                  <c:v>44934</c:v>
                </c:pt>
                <c:pt idx="9049">
                  <c:v>44935</c:v>
                </c:pt>
                <c:pt idx="9050">
                  <c:v>44936</c:v>
                </c:pt>
                <c:pt idx="9051">
                  <c:v>44937</c:v>
                </c:pt>
                <c:pt idx="9052">
                  <c:v>44938</c:v>
                </c:pt>
                <c:pt idx="9053">
                  <c:v>44939</c:v>
                </c:pt>
                <c:pt idx="9054">
                  <c:v>44940</c:v>
                </c:pt>
                <c:pt idx="9055">
                  <c:v>44941</c:v>
                </c:pt>
                <c:pt idx="9056">
                  <c:v>44942</c:v>
                </c:pt>
                <c:pt idx="9057">
                  <c:v>44943</c:v>
                </c:pt>
                <c:pt idx="9058">
                  <c:v>44944</c:v>
                </c:pt>
                <c:pt idx="9059">
                  <c:v>44945</c:v>
                </c:pt>
                <c:pt idx="9060">
                  <c:v>44946</c:v>
                </c:pt>
                <c:pt idx="9061">
                  <c:v>44947</c:v>
                </c:pt>
                <c:pt idx="9062">
                  <c:v>44948</c:v>
                </c:pt>
                <c:pt idx="9063">
                  <c:v>44949</c:v>
                </c:pt>
                <c:pt idx="9064">
                  <c:v>44950</c:v>
                </c:pt>
                <c:pt idx="9065">
                  <c:v>44951</c:v>
                </c:pt>
                <c:pt idx="9066">
                  <c:v>44952</c:v>
                </c:pt>
                <c:pt idx="9067">
                  <c:v>44953</c:v>
                </c:pt>
                <c:pt idx="9068">
                  <c:v>44954</c:v>
                </c:pt>
                <c:pt idx="9069">
                  <c:v>44955</c:v>
                </c:pt>
                <c:pt idx="9070">
                  <c:v>44956</c:v>
                </c:pt>
                <c:pt idx="9071">
                  <c:v>44957</c:v>
                </c:pt>
                <c:pt idx="9072">
                  <c:v>44958</c:v>
                </c:pt>
                <c:pt idx="9073">
                  <c:v>44959</c:v>
                </c:pt>
                <c:pt idx="9074">
                  <c:v>44960</c:v>
                </c:pt>
                <c:pt idx="9075">
                  <c:v>44961</c:v>
                </c:pt>
                <c:pt idx="9076">
                  <c:v>44962</c:v>
                </c:pt>
                <c:pt idx="9077">
                  <c:v>44963</c:v>
                </c:pt>
                <c:pt idx="9078">
                  <c:v>44964</c:v>
                </c:pt>
                <c:pt idx="9079">
                  <c:v>44965</c:v>
                </c:pt>
                <c:pt idx="9080">
                  <c:v>44966</c:v>
                </c:pt>
                <c:pt idx="9081">
                  <c:v>44967</c:v>
                </c:pt>
                <c:pt idx="9082">
                  <c:v>44968</c:v>
                </c:pt>
                <c:pt idx="9083">
                  <c:v>44969</c:v>
                </c:pt>
                <c:pt idx="9084">
                  <c:v>44970</c:v>
                </c:pt>
                <c:pt idx="9085">
                  <c:v>44971</c:v>
                </c:pt>
                <c:pt idx="9086">
                  <c:v>44972</c:v>
                </c:pt>
                <c:pt idx="9087">
                  <c:v>44973</c:v>
                </c:pt>
                <c:pt idx="9088">
                  <c:v>44974</c:v>
                </c:pt>
                <c:pt idx="9089">
                  <c:v>44975</c:v>
                </c:pt>
                <c:pt idx="9090">
                  <c:v>44976</c:v>
                </c:pt>
                <c:pt idx="9091">
                  <c:v>44977</c:v>
                </c:pt>
                <c:pt idx="9092">
                  <c:v>44978</c:v>
                </c:pt>
                <c:pt idx="9093">
                  <c:v>44979</c:v>
                </c:pt>
                <c:pt idx="9094">
                  <c:v>44980</c:v>
                </c:pt>
                <c:pt idx="9095">
                  <c:v>44981</c:v>
                </c:pt>
                <c:pt idx="9096">
                  <c:v>44982</c:v>
                </c:pt>
                <c:pt idx="9097">
                  <c:v>44983</c:v>
                </c:pt>
                <c:pt idx="9098">
                  <c:v>44984</c:v>
                </c:pt>
                <c:pt idx="9099">
                  <c:v>44985</c:v>
                </c:pt>
                <c:pt idx="9100">
                  <c:v>44986</c:v>
                </c:pt>
                <c:pt idx="9101">
                  <c:v>44987</c:v>
                </c:pt>
                <c:pt idx="9102">
                  <c:v>44988</c:v>
                </c:pt>
                <c:pt idx="9103">
                  <c:v>44989</c:v>
                </c:pt>
                <c:pt idx="9104">
                  <c:v>44990</c:v>
                </c:pt>
                <c:pt idx="9105">
                  <c:v>44991</c:v>
                </c:pt>
                <c:pt idx="9106">
                  <c:v>44992</c:v>
                </c:pt>
                <c:pt idx="9107">
                  <c:v>44993</c:v>
                </c:pt>
                <c:pt idx="9108">
                  <c:v>44994</c:v>
                </c:pt>
                <c:pt idx="9109">
                  <c:v>44995</c:v>
                </c:pt>
                <c:pt idx="9110">
                  <c:v>44996</c:v>
                </c:pt>
                <c:pt idx="9111">
                  <c:v>44997</c:v>
                </c:pt>
                <c:pt idx="9112">
                  <c:v>44998</c:v>
                </c:pt>
                <c:pt idx="9113">
                  <c:v>44999</c:v>
                </c:pt>
                <c:pt idx="9114">
                  <c:v>45000</c:v>
                </c:pt>
                <c:pt idx="9115">
                  <c:v>45001</c:v>
                </c:pt>
                <c:pt idx="9116">
                  <c:v>45002</c:v>
                </c:pt>
                <c:pt idx="9117">
                  <c:v>45003</c:v>
                </c:pt>
                <c:pt idx="9118">
                  <c:v>45004</c:v>
                </c:pt>
                <c:pt idx="9119">
                  <c:v>45005</c:v>
                </c:pt>
                <c:pt idx="9120">
                  <c:v>45006</c:v>
                </c:pt>
                <c:pt idx="9121">
                  <c:v>45007</c:v>
                </c:pt>
                <c:pt idx="9122">
                  <c:v>45008</c:v>
                </c:pt>
                <c:pt idx="9123">
                  <c:v>45009</c:v>
                </c:pt>
                <c:pt idx="9124">
                  <c:v>45010</c:v>
                </c:pt>
                <c:pt idx="9125">
                  <c:v>45011</c:v>
                </c:pt>
                <c:pt idx="9126">
                  <c:v>45012</c:v>
                </c:pt>
                <c:pt idx="9127">
                  <c:v>45013</c:v>
                </c:pt>
                <c:pt idx="9128">
                  <c:v>45014</c:v>
                </c:pt>
                <c:pt idx="9129">
                  <c:v>45015</c:v>
                </c:pt>
                <c:pt idx="9130">
                  <c:v>45016</c:v>
                </c:pt>
                <c:pt idx="9131">
                  <c:v>45017</c:v>
                </c:pt>
                <c:pt idx="9132">
                  <c:v>45018</c:v>
                </c:pt>
                <c:pt idx="9133">
                  <c:v>45019</c:v>
                </c:pt>
                <c:pt idx="9134">
                  <c:v>45020</c:v>
                </c:pt>
                <c:pt idx="9135">
                  <c:v>45021</c:v>
                </c:pt>
                <c:pt idx="9136">
                  <c:v>45022</c:v>
                </c:pt>
                <c:pt idx="9137">
                  <c:v>45023</c:v>
                </c:pt>
                <c:pt idx="9138">
                  <c:v>45024</c:v>
                </c:pt>
                <c:pt idx="9139">
                  <c:v>45025</c:v>
                </c:pt>
                <c:pt idx="9140">
                  <c:v>45026</c:v>
                </c:pt>
                <c:pt idx="9141">
                  <c:v>45027</c:v>
                </c:pt>
                <c:pt idx="9142">
                  <c:v>45028</c:v>
                </c:pt>
                <c:pt idx="9143">
                  <c:v>45029</c:v>
                </c:pt>
                <c:pt idx="9144">
                  <c:v>45030</c:v>
                </c:pt>
                <c:pt idx="9145">
                  <c:v>45031</c:v>
                </c:pt>
                <c:pt idx="9146">
                  <c:v>45032</c:v>
                </c:pt>
                <c:pt idx="9147">
                  <c:v>45033</c:v>
                </c:pt>
                <c:pt idx="9148">
                  <c:v>45034</c:v>
                </c:pt>
                <c:pt idx="9149">
                  <c:v>45035</c:v>
                </c:pt>
                <c:pt idx="9150">
                  <c:v>45036</c:v>
                </c:pt>
                <c:pt idx="9151">
                  <c:v>45037</c:v>
                </c:pt>
                <c:pt idx="9152">
                  <c:v>45038</c:v>
                </c:pt>
                <c:pt idx="9153">
                  <c:v>45039</c:v>
                </c:pt>
                <c:pt idx="9154">
                  <c:v>45040</c:v>
                </c:pt>
                <c:pt idx="9155">
                  <c:v>45041</c:v>
                </c:pt>
                <c:pt idx="9156">
                  <c:v>45042</c:v>
                </c:pt>
                <c:pt idx="9157">
                  <c:v>45043</c:v>
                </c:pt>
                <c:pt idx="9158">
                  <c:v>45044</c:v>
                </c:pt>
                <c:pt idx="9159">
                  <c:v>45045</c:v>
                </c:pt>
                <c:pt idx="9160">
                  <c:v>45046</c:v>
                </c:pt>
                <c:pt idx="9161">
                  <c:v>45047</c:v>
                </c:pt>
                <c:pt idx="9162">
                  <c:v>45048</c:v>
                </c:pt>
                <c:pt idx="9163">
                  <c:v>45049</c:v>
                </c:pt>
                <c:pt idx="9164">
                  <c:v>45050</c:v>
                </c:pt>
                <c:pt idx="9165">
                  <c:v>45051</c:v>
                </c:pt>
                <c:pt idx="9166">
                  <c:v>45052</c:v>
                </c:pt>
                <c:pt idx="9167">
                  <c:v>45053</c:v>
                </c:pt>
                <c:pt idx="9168">
                  <c:v>45054</c:v>
                </c:pt>
                <c:pt idx="9169">
                  <c:v>45055</c:v>
                </c:pt>
                <c:pt idx="9170">
                  <c:v>45056</c:v>
                </c:pt>
                <c:pt idx="9171">
                  <c:v>45057</c:v>
                </c:pt>
                <c:pt idx="9172">
                  <c:v>45058</c:v>
                </c:pt>
                <c:pt idx="9173">
                  <c:v>45059</c:v>
                </c:pt>
                <c:pt idx="9174">
                  <c:v>45060</c:v>
                </c:pt>
                <c:pt idx="9175">
                  <c:v>45061</c:v>
                </c:pt>
                <c:pt idx="9176">
                  <c:v>45062</c:v>
                </c:pt>
                <c:pt idx="9177">
                  <c:v>45063</c:v>
                </c:pt>
                <c:pt idx="9178">
                  <c:v>45064</c:v>
                </c:pt>
                <c:pt idx="9179">
                  <c:v>45065</c:v>
                </c:pt>
                <c:pt idx="9180">
                  <c:v>45066</c:v>
                </c:pt>
                <c:pt idx="9181">
                  <c:v>45067</c:v>
                </c:pt>
                <c:pt idx="9182">
                  <c:v>45068</c:v>
                </c:pt>
                <c:pt idx="9183">
                  <c:v>45069</c:v>
                </c:pt>
                <c:pt idx="9184">
                  <c:v>45070</c:v>
                </c:pt>
                <c:pt idx="9185">
                  <c:v>45071</c:v>
                </c:pt>
                <c:pt idx="9186">
                  <c:v>45072</c:v>
                </c:pt>
                <c:pt idx="9187">
                  <c:v>45073</c:v>
                </c:pt>
                <c:pt idx="9188">
                  <c:v>45074</c:v>
                </c:pt>
                <c:pt idx="9189">
                  <c:v>45075</c:v>
                </c:pt>
                <c:pt idx="9190">
                  <c:v>45076</c:v>
                </c:pt>
                <c:pt idx="9191">
                  <c:v>45077</c:v>
                </c:pt>
                <c:pt idx="9192">
                  <c:v>45078</c:v>
                </c:pt>
                <c:pt idx="9193">
                  <c:v>45079</c:v>
                </c:pt>
                <c:pt idx="9194">
                  <c:v>45080</c:v>
                </c:pt>
                <c:pt idx="9195">
                  <c:v>45081</c:v>
                </c:pt>
                <c:pt idx="9196">
                  <c:v>45082</c:v>
                </c:pt>
                <c:pt idx="9197">
                  <c:v>45083</c:v>
                </c:pt>
                <c:pt idx="9198">
                  <c:v>45084</c:v>
                </c:pt>
                <c:pt idx="9199">
                  <c:v>45085</c:v>
                </c:pt>
                <c:pt idx="9200">
                  <c:v>45086</c:v>
                </c:pt>
                <c:pt idx="9201">
                  <c:v>45087</c:v>
                </c:pt>
                <c:pt idx="9202">
                  <c:v>45088</c:v>
                </c:pt>
                <c:pt idx="9203">
                  <c:v>45089</c:v>
                </c:pt>
                <c:pt idx="9204">
                  <c:v>45090</c:v>
                </c:pt>
                <c:pt idx="9205">
                  <c:v>45091</c:v>
                </c:pt>
                <c:pt idx="9206">
                  <c:v>45092</c:v>
                </c:pt>
                <c:pt idx="9207">
                  <c:v>45093</c:v>
                </c:pt>
                <c:pt idx="9208">
                  <c:v>45094</c:v>
                </c:pt>
                <c:pt idx="9209">
                  <c:v>45095</c:v>
                </c:pt>
                <c:pt idx="9210">
                  <c:v>45096</c:v>
                </c:pt>
                <c:pt idx="9211">
                  <c:v>45097</c:v>
                </c:pt>
                <c:pt idx="9212">
                  <c:v>45098</c:v>
                </c:pt>
                <c:pt idx="9213">
                  <c:v>45099</c:v>
                </c:pt>
                <c:pt idx="9214">
                  <c:v>45100</c:v>
                </c:pt>
                <c:pt idx="9215">
                  <c:v>45101</c:v>
                </c:pt>
                <c:pt idx="9216">
                  <c:v>45102</c:v>
                </c:pt>
                <c:pt idx="9217">
                  <c:v>45103</c:v>
                </c:pt>
                <c:pt idx="9218">
                  <c:v>45104</c:v>
                </c:pt>
                <c:pt idx="9219">
                  <c:v>45105</c:v>
                </c:pt>
                <c:pt idx="9220">
                  <c:v>45106</c:v>
                </c:pt>
                <c:pt idx="9221">
                  <c:v>45107</c:v>
                </c:pt>
                <c:pt idx="9222">
                  <c:v>45108</c:v>
                </c:pt>
                <c:pt idx="9223">
                  <c:v>45109</c:v>
                </c:pt>
                <c:pt idx="9224">
                  <c:v>45110</c:v>
                </c:pt>
                <c:pt idx="9225">
                  <c:v>45111</c:v>
                </c:pt>
                <c:pt idx="9226">
                  <c:v>45112</c:v>
                </c:pt>
                <c:pt idx="9227">
                  <c:v>45113</c:v>
                </c:pt>
                <c:pt idx="9228">
                  <c:v>45114</c:v>
                </c:pt>
                <c:pt idx="9229">
                  <c:v>45115</c:v>
                </c:pt>
                <c:pt idx="9230">
                  <c:v>45116</c:v>
                </c:pt>
                <c:pt idx="9231">
                  <c:v>45117</c:v>
                </c:pt>
                <c:pt idx="9232">
                  <c:v>45118</c:v>
                </c:pt>
                <c:pt idx="9233">
                  <c:v>45119</c:v>
                </c:pt>
                <c:pt idx="9234">
                  <c:v>45120</c:v>
                </c:pt>
                <c:pt idx="9235">
                  <c:v>45121</c:v>
                </c:pt>
                <c:pt idx="9236">
                  <c:v>45122</c:v>
                </c:pt>
                <c:pt idx="9237">
                  <c:v>45123</c:v>
                </c:pt>
                <c:pt idx="9238">
                  <c:v>45124</c:v>
                </c:pt>
                <c:pt idx="9239">
                  <c:v>45125</c:v>
                </c:pt>
                <c:pt idx="9240">
                  <c:v>45126</c:v>
                </c:pt>
                <c:pt idx="9241">
                  <c:v>45127</c:v>
                </c:pt>
                <c:pt idx="9242">
                  <c:v>45128</c:v>
                </c:pt>
                <c:pt idx="9243">
                  <c:v>45129</c:v>
                </c:pt>
                <c:pt idx="9244">
                  <c:v>45130</c:v>
                </c:pt>
                <c:pt idx="9245">
                  <c:v>45131</c:v>
                </c:pt>
                <c:pt idx="9246">
                  <c:v>45132</c:v>
                </c:pt>
                <c:pt idx="9247">
                  <c:v>45133</c:v>
                </c:pt>
                <c:pt idx="9248">
                  <c:v>45134</c:v>
                </c:pt>
                <c:pt idx="9249">
                  <c:v>45135</c:v>
                </c:pt>
                <c:pt idx="9250">
                  <c:v>45136</c:v>
                </c:pt>
                <c:pt idx="9251">
                  <c:v>45137</c:v>
                </c:pt>
                <c:pt idx="9252">
                  <c:v>45138</c:v>
                </c:pt>
                <c:pt idx="9253">
                  <c:v>45139</c:v>
                </c:pt>
                <c:pt idx="9254">
                  <c:v>45140</c:v>
                </c:pt>
                <c:pt idx="9255">
                  <c:v>45141</c:v>
                </c:pt>
                <c:pt idx="9256">
                  <c:v>45142</c:v>
                </c:pt>
                <c:pt idx="9257">
                  <c:v>45143</c:v>
                </c:pt>
                <c:pt idx="9258">
                  <c:v>45144</c:v>
                </c:pt>
                <c:pt idx="9259">
                  <c:v>45145</c:v>
                </c:pt>
                <c:pt idx="9260">
                  <c:v>45146</c:v>
                </c:pt>
                <c:pt idx="9261">
                  <c:v>45147</c:v>
                </c:pt>
                <c:pt idx="9262">
                  <c:v>45148</c:v>
                </c:pt>
                <c:pt idx="9263">
                  <c:v>45149</c:v>
                </c:pt>
                <c:pt idx="9264">
                  <c:v>45150</c:v>
                </c:pt>
                <c:pt idx="9265">
                  <c:v>45151</c:v>
                </c:pt>
                <c:pt idx="9266">
                  <c:v>45152</c:v>
                </c:pt>
                <c:pt idx="9267">
                  <c:v>45153</c:v>
                </c:pt>
                <c:pt idx="9268">
                  <c:v>45154</c:v>
                </c:pt>
                <c:pt idx="9269">
                  <c:v>45155</c:v>
                </c:pt>
                <c:pt idx="9270">
                  <c:v>45156</c:v>
                </c:pt>
                <c:pt idx="9271">
                  <c:v>45157</c:v>
                </c:pt>
                <c:pt idx="9272">
                  <c:v>45158</c:v>
                </c:pt>
                <c:pt idx="9273">
                  <c:v>45159</c:v>
                </c:pt>
                <c:pt idx="9274">
                  <c:v>45160</c:v>
                </c:pt>
                <c:pt idx="9275">
                  <c:v>45161</c:v>
                </c:pt>
                <c:pt idx="9276">
                  <c:v>45162</c:v>
                </c:pt>
                <c:pt idx="9277">
                  <c:v>45163</c:v>
                </c:pt>
                <c:pt idx="9278">
                  <c:v>45164</c:v>
                </c:pt>
                <c:pt idx="9279">
                  <c:v>45165</c:v>
                </c:pt>
                <c:pt idx="9280">
                  <c:v>45166</c:v>
                </c:pt>
                <c:pt idx="9281">
                  <c:v>45167</c:v>
                </c:pt>
                <c:pt idx="9282">
                  <c:v>45168</c:v>
                </c:pt>
                <c:pt idx="9283">
                  <c:v>45169</c:v>
                </c:pt>
                <c:pt idx="9284">
                  <c:v>45170</c:v>
                </c:pt>
                <c:pt idx="9285">
                  <c:v>45171</c:v>
                </c:pt>
                <c:pt idx="9286">
                  <c:v>45172</c:v>
                </c:pt>
                <c:pt idx="9287">
                  <c:v>45173</c:v>
                </c:pt>
                <c:pt idx="9288">
                  <c:v>45174</c:v>
                </c:pt>
                <c:pt idx="9289">
                  <c:v>45175</c:v>
                </c:pt>
                <c:pt idx="9290">
                  <c:v>45176</c:v>
                </c:pt>
                <c:pt idx="9291">
                  <c:v>45177</c:v>
                </c:pt>
                <c:pt idx="9292">
                  <c:v>45178</c:v>
                </c:pt>
                <c:pt idx="9293">
                  <c:v>45179</c:v>
                </c:pt>
                <c:pt idx="9294">
                  <c:v>45180</c:v>
                </c:pt>
                <c:pt idx="9295">
                  <c:v>45181</c:v>
                </c:pt>
                <c:pt idx="9296">
                  <c:v>45182</c:v>
                </c:pt>
                <c:pt idx="9297">
                  <c:v>45183</c:v>
                </c:pt>
                <c:pt idx="9298">
                  <c:v>45184</c:v>
                </c:pt>
                <c:pt idx="9299">
                  <c:v>45185</c:v>
                </c:pt>
                <c:pt idx="9300">
                  <c:v>45186</c:v>
                </c:pt>
                <c:pt idx="9301">
                  <c:v>45187</c:v>
                </c:pt>
                <c:pt idx="9302">
                  <c:v>45188</c:v>
                </c:pt>
                <c:pt idx="9303">
                  <c:v>45189</c:v>
                </c:pt>
                <c:pt idx="9304">
                  <c:v>45190</c:v>
                </c:pt>
                <c:pt idx="9305">
                  <c:v>45191</c:v>
                </c:pt>
                <c:pt idx="9306">
                  <c:v>45192</c:v>
                </c:pt>
                <c:pt idx="9307">
                  <c:v>45193</c:v>
                </c:pt>
                <c:pt idx="9308">
                  <c:v>45194</c:v>
                </c:pt>
                <c:pt idx="9309">
                  <c:v>45195</c:v>
                </c:pt>
                <c:pt idx="9310">
                  <c:v>45196</c:v>
                </c:pt>
                <c:pt idx="9311">
                  <c:v>45197</c:v>
                </c:pt>
                <c:pt idx="9312">
                  <c:v>45198</c:v>
                </c:pt>
                <c:pt idx="9313">
                  <c:v>45199</c:v>
                </c:pt>
                <c:pt idx="9314">
                  <c:v>45200</c:v>
                </c:pt>
                <c:pt idx="9315">
                  <c:v>45201</c:v>
                </c:pt>
                <c:pt idx="9316">
                  <c:v>45202</c:v>
                </c:pt>
                <c:pt idx="9317">
                  <c:v>45203</c:v>
                </c:pt>
                <c:pt idx="9318">
                  <c:v>45204</c:v>
                </c:pt>
                <c:pt idx="9319">
                  <c:v>45205</c:v>
                </c:pt>
                <c:pt idx="9320">
                  <c:v>45206</c:v>
                </c:pt>
                <c:pt idx="9321">
                  <c:v>45207</c:v>
                </c:pt>
                <c:pt idx="9322">
                  <c:v>45208</c:v>
                </c:pt>
                <c:pt idx="9323">
                  <c:v>45209</c:v>
                </c:pt>
                <c:pt idx="9324">
                  <c:v>45210</c:v>
                </c:pt>
                <c:pt idx="9325">
                  <c:v>45211</c:v>
                </c:pt>
                <c:pt idx="9326">
                  <c:v>45212</c:v>
                </c:pt>
                <c:pt idx="9327">
                  <c:v>45213</c:v>
                </c:pt>
                <c:pt idx="9328">
                  <c:v>45214</c:v>
                </c:pt>
                <c:pt idx="9329">
                  <c:v>45215</c:v>
                </c:pt>
                <c:pt idx="9330">
                  <c:v>45216</c:v>
                </c:pt>
                <c:pt idx="9331">
                  <c:v>45217</c:v>
                </c:pt>
                <c:pt idx="9332">
                  <c:v>45218</c:v>
                </c:pt>
                <c:pt idx="9333">
                  <c:v>45219</c:v>
                </c:pt>
                <c:pt idx="9334">
                  <c:v>45220</c:v>
                </c:pt>
                <c:pt idx="9335">
                  <c:v>45221</c:v>
                </c:pt>
                <c:pt idx="9336">
                  <c:v>45222</c:v>
                </c:pt>
                <c:pt idx="9337">
                  <c:v>45223</c:v>
                </c:pt>
                <c:pt idx="9338">
                  <c:v>45224</c:v>
                </c:pt>
                <c:pt idx="9339">
                  <c:v>45225</c:v>
                </c:pt>
                <c:pt idx="9340">
                  <c:v>45226</c:v>
                </c:pt>
                <c:pt idx="9341">
                  <c:v>45227</c:v>
                </c:pt>
                <c:pt idx="9342">
                  <c:v>45228</c:v>
                </c:pt>
                <c:pt idx="9343">
                  <c:v>45229</c:v>
                </c:pt>
                <c:pt idx="9344">
                  <c:v>45230</c:v>
                </c:pt>
                <c:pt idx="9345">
                  <c:v>45231</c:v>
                </c:pt>
                <c:pt idx="9346">
                  <c:v>45232</c:v>
                </c:pt>
                <c:pt idx="9347">
                  <c:v>45233</c:v>
                </c:pt>
                <c:pt idx="9348">
                  <c:v>45234</c:v>
                </c:pt>
                <c:pt idx="9349">
                  <c:v>45235</c:v>
                </c:pt>
                <c:pt idx="9350">
                  <c:v>45236</c:v>
                </c:pt>
                <c:pt idx="9351">
                  <c:v>45237</c:v>
                </c:pt>
                <c:pt idx="9352">
                  <c:v>45238</c:v>
                </c:pt>
                <c:pt idx="9353">
                  <c:v>45239</c:v>
                </c:pt>
                <c:pt idx="9354">
                  <c:v>45240</c:v>
                </c:pt>
                <c:pt idx="9355">
                  <c:v>45241</c:v>
                </c:pt>
                <c:pt idx="9356">
                  <c:v>45242</c:v>
                </c:pt>
                <c:pt idx="9357">
                  <c:v>45243</c:v>
                </c:pt>
                <c:pt idx="9358">
                  <c:v>45244</c:v>
                </c:pt>
                <c:pt idx="9359">
                  <c:v>45245</c:v>
                </c:pt>
                <c:pt idx="9360">
                  <c:v>45246</c:v>
                </c:pt>
                <c:pt idx="9361">
                  <c:v>45247</c:v>
                </c:pt>
                <c:pt idx="9362">
                  <c:v>45248</c:v>
                </c:pt>
                <c:pt idx="9363">
                  <c:v>45249</c:v>
                </c:pt>
                <c:pt idx="9364">
                  <c:v>45250</c:v>
                </c:pt>
                <c:pt idx="9365">
                  <c:v>45251</c:v>
                </c:pt>
                <c:pt idx="9366">
                  <c:v>45252</c:v>
                </c:pt>
                <c:pt idx="9367">
                  <c:v>45253</c:v>
                </c:pt>
                <c:pt idx="9368">
                  <c:v>45254</c:v>
                </c:pt>
                <c:pt idx="9369">
                  <c:v>45255</c:v>
                </c:pt>
                <c:pt idx="9370">
                  <c:v>45256</c:v>
                </c:pt>
                <c:pt idx="9371">
                  <c:v>45257</c:v>
                </c:pt>
                <c:pt idx="9372">
                  <c:v>45258</c:v>
                </c:pt>
                <c:pt idx="9373">
                  <c:v>45259</c:v>
                </c:pt>
                <c:pt idx="9374">
                  <c:v>45260</c:v>
                </c:pt>
                <c:pt idx="9375">
                  <c:v>45261</c:v>
                </c:pt>
                <c:pt idx="9376">
                  <c:v>45262</c:v>
                </c:pt>
                <c:pt idx="9377">
                  <c:v>45263</c:v>
                </c:pt>
                <c:pt idx="9378">
                  <c:v>45264</c:v>
                </c:pt>
                <c:pt idx="9379">
                  <c:v>45265</c:v>
                </c:pt>
                <c:pt idx="9380">
                  <c:v>45266</c:v>
                </c:pt>
                <c:pt idx="9381">
                  <c:v>45267</c:v>
                </c:pt>
                <c:pt idx="9382">
                  <c:v>45268</c:v>
                </c:pt>
                <c:pt idx="9383">
                  <c:v>45269</c:v>
                </c:pt>
                <c:pt idx="9384">
                  <c:v>45270</c:v>
                </c:pt>
                <c:pt idx="9385">
                  <c:v>45271</c:v>
                </c:pt>
                <c:pt idx="9386">
                  <c:v>45272</c:v>
                </c:pt>
                <c:pt idx="9387">
                  <c:v>45273</c:v>
                </c:pt>
                <c:pt idx="9388">
                  <c:v>45274</c:v>
                </c:pt>
                <c:pt idx="9389">
                  <c:v>45275</c:v>
                </c:pt>
                <c:pt idx="9390">
                  <c:v>45276</c:v>
                </c:pt>
                <c:pt idx="9391">
                  <c:v>45277</c:v>
                </c:pt>
                <c:pt idx="9392">
                  <c:v>45278</c:v>
                </c:pt>
                <c:pt idx="9393">
                  <c:v>45279</c:v>
                </c:pt>
                <c:pt idx="9394">
                  <c:v>45280</c:v>
                </c:pt>
                <c:pt idx="9395">
                  <c:v>45281</c:v>
                </c:pt>
                <c:pt idx="9396">
                  <c:v>45282</c:v>
                </c:pt>
                <c:pt idx="9397">
                  <c:v>45283</c:v>
                </c:pt>
                <c:pt idx="9398">
                  <c:v>45284</c:v>
                </c:pt>
                <c:pt idx="9399">
                  <c:v>45285</c:v>
                </c:pt>
                <c:pt idx="9400">
                  <c:v>45286</c:v>
                </c:pt>
                <c:pt idx="9401">
                  <c:v>45287</c:v>
                </c:pt>
                <c:pt idx="9402">
                  <c:v>45288</c:v>
                </c:pt>
                <c:pt idx="9403">
                  <c:v>45289</c:v>
                </c:pt>
                <c:pt idx="9404">
                  <c:v>45290</c:v>
                </c:pt>
                <c:pt idx="9405">
                  <c:v>45291</c:v>
                </c:pt>
                <c:pt idx="9406">
                  <c:v>45292</c:v>
                </c:pt>
                <c:pt idx="9407">
                  <c:v>45293</c:v>
                </c:pt>
                <c:pt idx="9408">
                  <c:v>45294</c:v>
                </c:pt>
                <c:pt idx="9409">
                  <c:v>45295</c:v>
                </c:pt>
                <c:pt idx="9410">
                  <c:v>45296</c:v>
                </c:pt>
                <c:pt idx="9411">
                  <c:v>45297</c:v>
                </c:pt>
                <c:pt idx="9412">
                  <c:v>45298</c:v>
                </c:pt>
                <c:pt idx="9413">
                  <c:v>45299</c:v>
                </c:pt>
                <c:pt idx="9414">
                  <c:v>45300</c:v>
                </c:pt>
                <c:pt idx="9415">
                  <c:v>45301</c:v>
                </c:pt>
                <c:pt idx="9416">
                  <c:v>45302</c:v>
                </c:pt>
                <c:pt idx="9417">
                  <c:v>45303</c:v>
                </c:pt>
                <c:pt idx="9418">
                  <c:v>45304</c:v>
                </c:pt>
                <c:pt idx="9419">
                  <c:v>45305</c:v>
                </c:pt>
                <c:pt idx="9420">
                  <c:v>45306</c:v>
                </c:pt>
                <c:pt idx="9421">
                  <c:v>45307</c:v>
                </c:pt>
                <c:pt idx="9422">
                  <c:v>45308</c:v>
                </c:pt>
                <c:pt idx="9423">
                  <c:v>45309</c:v>
                </c:pt>
                <c:pt idx="9424">
                  <c:v>45310</c:v>
                </c:pt>
                <c:pt idx="9425">
                  <c:v>45311</c:v>
                </c:pt>
                <c:pt idx="9426">
                  <c:v>45312</c:v>
                </c:pt>
                <c:pt idx="9427">
                  <c:v>45313</c:v>
                </c:pt>
                <c:pt idx="9428">
                  <c:v>45314</c:v>
                </c:pt>
                <c:pt idx="9429">
                  <c:v>45315</c:v>
                </c:pt>
                <c:pt idx="9430">
                  <c:v>45316</c:v>
                </c:pt>
                <c:pt idx="9431">
                  <c:v>45317</c:v>
                </c:pt>
                <c:pt idx="9432">
                  <c:v>45318</c:v>
                </c:pt>
                <c:pt idx="9433">
                  <c:v>45319</c:v>
                </c:pt>
                <c:pt idx="9434">
                  <c:v>45320</c:v>
                </c:pt>
                <c:pt idx="9435">
                  <c:v>45321</c:v>
                </c:pt>
                <c:pt idx="9436">
                  <c:v>45322</c:v>
                </c:pt>
                <c:pt idx="9437">
                  <c:v>45323</c:v>
                </c:pt>
                <c:pt idx="9438">
                  <c:v>45324</c:v>
                </c:pt>
                <c:pt idx="9439">
                  <c:v>45325</c:v>
                </c:pt>
                <c:pt idx="9440">
                  <c:v>45326</c:v>
                </c:pt>
                <c:pt idx="9441">
                  <c:v>45327</c:v>
                </c:pt>
                <c:pt idx="9442">
                  <c:v>45328</c:v>
                </c:pt>
                <c:pt idx="9443">
                  <c:v>45329</c:v>
                </c:pt>
                <c:pt idx="9444">
                  <c:v>45330</c:v>
                </c:pt>
                <c:pt idx="9445">
                  <c:v>45331</c:v>
                </c:pt>
                <c:pt idx="9446">
                  <c:v>45332</c:v>
                </c:pt>
                <c:pt idx="9447">
                  <c:v>45333</c:v>
                </c:pt>
                <c:pt idx="9448">
                  <c:v>45334</c:v>
                </c:pt>
                <c:pt idx="9449">
                  <c:v>45335</c:v>
                </c:pt>
                <c:pt idx="9450">
                  <c:v>45336</c:v>
                </c:pt>
                <c:pt idx="9451">
                  <c:v>45337</c:v>
                </c:pt>
                <c:pt idx="9452">
                  <c:v>45338</c:v>
                </c:pt>
                <c:pt idx="9453">
                  <c:v>45339</c:v>
                </c:pt>
                <c:pt idx="9454">
                  <c:v>45340</c:v>
                </c:pt>
                <c:pt idx="9455">
                  <c:v>45341</c:v>
                </c:pt>
                <c:pt idx="9456">
                  <c:v>45342</c:v>
                </c:pt>
                <c:pt idx="9457">
                  <c:v>45343</c:v>
                </c:pt>
                <c:pt idx="9458">
                  <c:v>45344</c:v>
                </c:pt>
                <c:pt idx="9459">
                  <c:v>45345</c:v>
                </c:pt>
                <c:pt idx="9460">
                  <c:v>45346</c:v>
                </c:pt>
                <c:pt idx="9461">
                  <c:v>45347</c:v>
                </c:pt>
                <c:pt idx="9462">
                  <c:v>45348</c:v>
                </c:pt>
                <c:pt idx="9463">
                  <c:v>45349</c:v>
                </c:pt>
                <c:pt idx="9464">
                  <c:v>45350</c:v>
                </c:pt>
                <c:pt idx="9465">
                  <c:v>45351</c:v>
                </c:pt>
                <c:pt idx="9466">
                  <c:v>45352</c:v>
                </c:pt>
                <c:pt idx="9467">
                  <c:v>45353</c:v>
                </c:pt>
                <c:pt idx="9468">
                  <c:v>45354</c:v>
                </c:pt>
                <c:pt idx="9469">
                  <c:v>45355</c:v>
                </c:pt>
                <c:pt idx="9470">
                  <c:v>45356</c:v>
                </c:pt>
                <c:pt idx="9471">
                  <c:v>45357</c:v>
                </c:pt>
                <c:pt idx="9472">
                  <c:v>45358</c:v>
                </c:pt>
                <c:pt idx="9473">
                  <c:v>45359</c:v>
                </c:pt>
                <c:pt idx="9474">
                  <c:v>45360</c:v>
                </c:pt>
                <c:pt idx="9475">
                  <c:v>45361</c:v>
                </c:pt>
                <c:pt idx="9476">
                  <c:v>45362</c:v>
                </c:pt>
                <c:pt idx="9477">
                  <c:v>45363</c:v>
                </c:pt>
                <c:pt idx="9478">
                  <c:v>45364</c:v>
                </c:pt>
                <c:pt idx="9479">
                  <c:v>45365</c:v>
                </c:pt>
                <c:pt idx="9480">
                  <c:v>45366</c:v>
                </c:pt>
                <c:pt idx="9481">
                  <c:v>45367</c:v>
                </c:pt>
                <c:pt idx="9482">
                  <c:v>45368</c:v>
                </c:pt>
                <c:pt idx="9483">
                  <c:v>45369</c:v>
                </c:pt>
                <c:pt idx="9484">
                  <c:v>45370</c:v>
                </c:pt>
                <c:pt idx="9485">
                  <c:v>45371</c:v>
                </c:pt>
                <c:pt idx="9486">
                  <c:v>45372</c:v>
                </c:pt>
                <c:pt idx="9487">
                  <c:v>45373</c:v>
                </c:pt>
                <c:pt idx="9488">
                  <c:v>45374</c:v>
                </c:pt>
                <c:pt idx="9489">
                  <c:v>45375</c:v>
                </c:pt>
                <c:pt idx="9490">
                  <c:v>45376</c:v>
                </c:pt>
                <c:pt idx="9491">
                  <c:v>45377</c:v>
                </c:pt>
                <c:pt idx="9492">
                  <c:v>45378</c:v>
                </c:pt>
                <c:pt idx="9493">
                  <c:v>45379</c:v>
                </c:pt>
                <c:pt idx="9494">
                  <c:v>45380</c:v>
                </c:pt>
                <c:pt idx="9495">
                  <c:v>45381</c:v>
                </c:pt>
                <c:pt idx="9496">
                  <c:v>45382</c:v>
                </c:pt>
                <c:pt idx="9497">
                  <c:v>45383</c:v>
                </c:pt>
                <c:pt idx="9498">
                  <c:v>45384</c:v>
                </c:pt>
                <c:pt idx="9499">
                  <c:v>45385</c:v>
                </c:pt>
                <c:pt idx="9500">
                  <c:v>45386</c:v>
                </c:pt>
                <c:pt idx="9501">
                  <c:v>45387</c:v>
                </c:pt>
                <c:pt idx="9502">
                  <c:v>45388</c:v>
                </c:pt>
                <c:pt idx="9503">
                  <c:v>45389</c:v>
                </c:pt>
                <c:pt idx="9504">
                  <c:v>45390</c:v>
                </c:pt>
                <c:pt idx="9505">
                  <c:v>45391</c:v>
                </c:pt>
                <c:pt idx="9506">
                  <c:v>45392</c:v>
                </c:pt>
                <c:pt idx="9507">
                  <c:v>45393</c:v>
                </c:pt>
                <c:pt idx="9508">
                  <c:v>45394</c:v>
                </c:pt>
                <c:pt idx="9509">
                  <c:v>45395</c:v>
                </c:pt>
                <c:pt idx="9510">
                  <c:v>45396</c:v>
                </c:pt>
                <c:pt idx="9511">
                  <c:v>45397</c:v>
                </c:pt>
                <c:pt idx="9512">
                  <c:v>45398</c:v>
                </c:pt>
                <c:pt idx="9513">
                  <c:v>45399</c:v>
                </c:pt>
                <c:pt idx="9514">
                  <c:v>45400</c:v>
                </c:pt>
                <c:pt idx="9515">
                  <c:v>45401</c:v>
                </c:pt>
                <c:pt idx="9516">
                  <c:v>45402</c:v>
                </c:pt>
                <c:pt idx="9517">
                  <c:v>45403</c:v>
                </c:pt>
                <c:pt idx="9518">
                  <c:v>45404</c:v>
                </c:pt>
                <c:pt idx="9519">
                  <c:v>45405</c:v>
                </c:pt>
                <c:pt idx="9520">
                  <c:v>45406</c:v>
                </c:pt>
                <c:pt idx="9521">
                  <c:v>45407</c:v>
                </c:pt>
                <c:pt idx="9522">
                  <c:v>45408</c:v>
                </c:pt>
                <c:pt idx="9523">
                  <c:v>45409</c:v>
                </c:pt>
                <c:pt idx="9524">
                  <c:v>45410</c:v>
                </c:pt>
                <c:pt idx="9525">
                  <c:v>45411</c:v>
                </c:pt>
                <c:pt idx="9526">
                  <c:v>45412</c:v>
                </c:pt>
                <c:pt idx="9527">
                  <c:v>45413</c:v>
                </c:pt>
                <c:pt idx="9528">
                  <c:v>45414</c:v>
                </c:pt>
                <c:pt idx="9529">
                  <c:v>45415</c:v>
                </c:pt>
                <c:pt idx="9530">
                  <c:v>45416</c:v>
                </c:pt>
                <c:pt idx="9531">
                  <c:v>45417</c:v>
                </c:pt>
                <c:pt idx="9532">
                  <c:v>45418</c:v>
                </c:pt>
                <c:pt idx="9533">
                  <c:v>45419</c:v>
                </c:pt>
                <c:pt idx="9534">
                  <c:v>45420</c:v>
                </c:pt>
                <c:pt idx="9535">
                  <c:v>45421</c:v>
                </c:pt>
                <c:pt idx="9536">
                  <c:v>45422</c:v>
                </c:pt>
                <c:pt idx="9537">
                  <c:v>45423</c:v>
                </c:pt>
                <c:pt idx="9538">
                  <c:v>45424</c:v>
                </c:pt>
                <c:pt idx="9539">
                  <c:v>45425</c:v>
                </c:pt>
                <c:pt idx="9540">
                  <c:v>45426</c:v>
                </c:pt>
                <c:pt idx="9541">
                  <c:v>45427</c:v>
                </c:pt>
                <c:pt idx="9542">
                  <c:v>45428</c:v>
                </c:pt>
                <c:pt idx="9543">
                  <c:v>45429</c:v>
                </c:pt>
                <c:pt idx="9544">
                  <c:v>45430</c:v>
                </c:pt>
                <c:pt idx="9545">
                  <c:v>45431</c:v>
                </c:pt>
                <c:pt idx="9546">
                  <c:v>45432</c:v>
                </c:pt>
                <c:pt idx="9547">
                  <c:v>45433</c:v>
                </c:pt>
                <c:pt idx="9548">
                  <c:v>45434</c:v>
                </c:pt>
                <c:pt idx="9549">
                  <c:v>45435</c:v>
                </c:pt>
                <c:pt idx="9550">
                  <c:v>45436</c:v>
                </c:pt>
                <c:pt idx="9551">
                  <c:v>45437</c:v>
                </c:pt>
                <c:pt idx="9552">
                  <c:v>45438</c:v>
                </c:pt>
                <c:pt idx="9553">
                  <c:v>45439</c:v>
                </c:pt>
                <c:pt idx="9554">
                  <c:v>45440</c:v>
                </c:pt>
                <c:pt idx="9555">
                  <c:v>45441</c:v>
                </c:pt>
                <c:pt idx="9556">
                  <c:v>45442</c:v>
                </c:pt>
                <c:pt idx="9557">
                  <c:v>45443</c:v>
                </c:pt>
                <c:pt idx="9558">
                  <c:v>45444</c:v>
                </c:pt>
                <c:pt idx="9559">
                  <c:v>45445</c:v>
                </c:pt>
                <c:pt idx="9560">
                  <c:v>45446</c:v>
                </c:pt>
                <c:pt idx="9561">
                  <c:v>45447</c:v>
                </c:pt>
                <c:pt idx="9562">
                  <c:v>45448</c:v>
                </c:pt>
                <c:pt idx="9563">
                  <c:v>45449</c:v>
                </c:pt>
                <c:pt idx="9564">
                  <c:v>45450</c:v>
                </c:pt>
                <c:pt idx="9565">
                  <c:v>45451</c:v>
                </c:pt>
                <c:pt idx="9566">
                  <c:v>45452</c:v>
                </c:pt>
                <c:pt idx="9567">
                  <c:v>45453</c:v>
                </c:pt>
                <c:pt idx="9568">
                  <c:v>45454</c:v>
                </c:pt>
                <c:pt idx="9569">
                  <c:v>45455</c:v>
                </c:pt>
                <c:pt idx="9570">
                  <c:v>45456</c:v>
                </c:pt>
                <c:pt idx="9571">
                  <c:v>45457</c:v>
                </c:pt>
                <c:pt idx="9572">
                  <c:v>45458</c:v>
                </c:pt>
                <c:pt idx="9573">
                  <c:v>45459</c:v>
                </c:pt>
                <c:pt idx="9574">
                  <c:v>45460</c:v>
                </c:pt>
                <c:pt idx="9575">
                  <c:v>45461</c:v>
                </c:pt>
                <c:pt idx="9576">
                  <c:v>45462</c:v>
                </c:pt>
                <c:pt idx="9577">
                  <c:v>45463</c:v>
                </c:pt>
                <c:pt idx="9578">
                  <c:v>45464</c:v>
                </c:pt>
                <c:pt idx="9579">
                  <c:v>45465</c:v>
                </c:pt>
                <c:pt idx="9580">
                  <c:v>45466</c:v>
                </c:pt>
                <c:pt idx="9581">
                  <c:v>45467</c:v>
                </c:pt>
                <c:pt idx="9582">
                  <c:v>45468</c:v>
                </c:pt>
                <c:pt idx="9583">
                  <c:v>45469</c:v>
                </c:pt>
                <c:pt idx="9584">
                  <c:v>45470</c:v>
                </c:pt>
                <c:pt idx="9585">
                  <c:v>45471</c:v>
                </c:pt>
                <c:pt idx="9586">
                  <c:v>45472</c:v>
                </c:pt>
                <c:pt idx="9587">
                  <c:v>45473</c:v>
                </c:pt>
                <c:pt idx="9588">
                  <c:v>45474</c:v>
                </c:pt>
                <c:pt idx="9589">
                  <c:v>45475</c:v>
                </c:pt>
                <c:pt idx="9590">
                  <c:v>45476</c:v>
                </c:pt>
                <c:pt idx="9591">
                  <c:v>45477</c:v>
                </c:pt>
                <c:pt idx="9592">
                  <c:v>45478</c:v>
                </c:pt>
                <c:pt idx="9593">
                  <c:v>45479</c:v>
                </c:pt>
                <c:pt idx="9594">
                  <c:v>45480</c:v>
                </c:pt>
                <c:pt idx="9595">
                  <c:v>45481</c:v>
                </c:pt>
                <c:pt idx="9596">
                  <c:v>45482</c:v>
                </c:pt>
                <c:pt idx="9597">
                  <c:v>45483</c:v>
                </c:pt>
                <c:pt idx="9598">
                  <c:v>45484</c:v>
                </c:pt>
                <c:pt idx="9599">
                  <c:v>45485</c:v>
                </c:pt>
                <c:pt idx="9600">
                  <c:v>45486</c:v>
                </c:pt>
                <c:pt idx="9601">
                  <c:v>45487</c:v>
                </c:pt>
                <c:pt idx="9602">
                  <c:v>45488</c:v>
                </c:pt>
                <c:pt idx="9603">
                  <c:v>45489</c:v>
                </c:pt>
                <c:pt idx="9604">
                  <c:v>45490</c:v>
                </c:pt>
                <c:pt idx="9605">
                  <c:v>45491</c:v>
                </c:pt>
                <c:pt idx="9606">
                  <c:v>45492</c:v>
                </c:pt>
                <c:pt idx="9607">
                  <c:v>45493</c:v>
                </c:pt>
                <c:pt idx="9608">
                  <c:v>45494</c:v>
                </c:pt>
                <c:pt idx="9609">
                  <c:v>45495</c:v>
                </c:pt>
                <c:pt idx="9610">
                  <c:v>45496</c:v>
                </c:pt>
                <c:pt idx="9611">
                  <c:v>45497</c:v>
                </c:pt>
                <c:pt idx="9612">
                  <c:v>45498</c:v>
                </c:pt>
                <c:pt idx="9613">
                  <c:v>45499</c:v>
                </c:pt>
                <c:pt idx="9614">
                  <c:v>45500</c:v>
                </c:pt>
                <c:pt idx="9615">
                  <c:v>45501</c:v>
                </c:pt>
                <c:pt idx="9616">
                  <c:v>45502</c:v>
                </c:pt>
                <c:pt idx="9617">
                  <c:v>45503</c:v>
                </c:pt>
                <c:pt idx="9618">
                  <c:v>45504</c:v>
                </c:pt>
                <c:pt idx="9619">
                  <c:v>45505</c:v>
                </c:pt>
                <c:pt idx="9620">
                  <c:v>45506</c:v>
                </c:pt>
                <c:pt idx="9621">
                  <c:v>45507</c:v>
                </c:pt>
                <c:pt idx="9622">
                  <c:v>45508</c:v>
                </c:pt>
                <c:pt idx="9623">
                  <c:v>45509</c:v>
                </c:pt>
                <c:pt idx="9624">
                  <c:v>45510</c:v>
                </c:pt>
                <c:pt idx="9625">
                  <c:v>45511</c:v>
                </c:pt>
                <c:pt idx="9626">
                  <c:v>45512</c:v>
                </c:pt>
                <c:pt idx="9627">
                  <c:v>45513</c:v>
                </c:pt>
                <c:pt idx="9628">
                  <c:v>45514</c:v>
                </c:pt>
                <c:pt idx="9629">
                  <c:v>45515</c:v>
                </c:pt>
                <c:pt idx="9630">
                  <c:v>45516</c:v>
                </c:pt>
                <c:pt idx="9631">
                  <c:v>45517</c:v>
                </c:pt>
                <c:pt idx="9632">
                  <c:v>45518</c:v>
                </c:pt>
                <c:pt idx="9633">
                  <c:v>45519</c:v>
                </c:pt>
                <c:pt idx="9634">
                  <c:v>45520</c:v>
                </c:pt>
                <c:pt idx="9635">
                  <c:v>45521</c:v>
                </c:pt>
                <c:pt idx="9636">
                  <c:v>45522</c:v>
                </c:pt>
                <c:pt idx="9637">
                  <c:v>45523</c:v>
                </c:pt>
                <c:pt idx="9638">
                  <c:v>45524</c:v>
                </c:pt>
                <c:pt idx="9639">
                  <c:v>45525</c:v>
                </c:pt>
                <c:pt idx="9640">
                  <c:v>45526</c:v>
                </c:pt>
                <c:pt idx="9641">
                  <c:v>45527</c:v>
                </c:pt>
                <c:pt idx="9642">
                  <c:v>45528</c:v>
                </c:pt>
                <c:pt idx="9643">
                  <c:v>45529</c:v>
                </c:pt>
                <c:pt idx="9644">
                  <c:v>45530</c:v>
                </c:pt>
                <c:pt idx="9645">
                  <c:v>45531</c:v>
                </c:pt>
                <c:pt idx="9646">
                  <c:v>45532</c:v>
                </c:pt>
                <c:pt idx="9647">
                  <c:v>45533</c:v>
                </c:pt>
                <c:pt idx="9648">
                  <c:v>45534</c:v>
                </c:pt>
                <c:pt idx="9649">
                  <c:v>45535</c:v>
                </c:pt>
                <c:pt idx="9650">
                  <c:v>45536</c:v>
                </c:pt>
                <c:pt idx="9651">
                  <c:v>45537</c:v>
                </c:pt>
                <c:pt idx="9652">
                  <c:v>45538</c:v>
                </c:pt>
                <c:pt idx="9653">
                  <c:v>45539</c:v>
                </c:pt>
                <c:pt idx="9654">
                  <c:v>45540</c:v>
                </c:pt>
                <c:pt idx="9655">
                  <c:v>45541</c:v>
                </c:pt>
                <c:pt idx="9656">
                  <c:v>45542</c:v>
                </c:pt>
                <c:pt idx="9657">
                  <c:v>45543</c:v>
                </c:pt>
                <c:pt idx="9658">
                  <c:v>45544</c:v>
                </c:pt>
                <c:pt idx="9659">
                  <c:v>45545</c:v>
                </c:pt>
                <c:pt idx="9660">
                  <c:v>45546</c:v>
                </c:pt>
                <c:pt idx="9661">
                  <c:v>45547</c:v>
                </c:pt>
                <c:pt idx="9662">
                  <c:v>45548</c:v>
                </c:pt>
                <c:pt idx="9663">
                  <c:v>45549</c:v>
                </c:pt>
                <c:pt idx="9664">
                  <c:v>45550</c:v>
                </c:pt>
                <c:pt idx="9665">
                  <c:v>45551</c:v>
                </c:pt>
                <c:pt idx="9666">
                  <c:v>45552</c:v>
                </c:pt>
                <c:pt idx="9667">
                  <c:v>45553</c:v>
                </c:pt>
                <c:pt idx="9668">
                  <c:v>45554</c:v>
                </c:pt>
                <c:pt idx="9669">
                  <c:v>45555</c:v>
                </c:pt>
                <c:pt idx="9670">
                  <c:v>45556</c:v>
                </c:pt>
                <c:pt idx="9671">
                  <c:v>45557</c:v>
                </c:pt>
                <c:pt idx="9672">
                  <c:v>45558</c:v>
                </c:pt>
                <c:pt idx="9673">
                  <c:v>45559</c:v>
                </c:pt>
                <c:pt idx="9674">
                  <c:v>45560</c:v>
                </c:pt>
                <c:pt idx="9675">
                  <c:v>45561</c:v>
                </c:pt>
                <c:pt idx="9676">
                  <c:v>45562</c:v>
                </c:pt>
                <c:pt idx="9677">
                  <c:v>45563</c:v>
                </c:pt>
                <c:pt idx="9678">
                  <c:v>45564</c:v>
                </c:pt>
                <c:pt idx="9679">
                  <c:v>45565</c:v>
                </c:pt>
                <c:pt idx="9680">
                  <c:v>45566</c:v>
                </c:pt>
                <c:pt idx="9681">
                  <c:v>45567</c:v>
                </c:pt>
                <c:pt idx="9682">
                  <c:v>45568</c:v>
                </c:pt>
                <c:pt idx="9683">
                  <c:v>45569</c:v>
                </c:pt>
                <c:pt idx="9684">
                  <c:v>45570</c:v>
                </c:pt>
                <c:pt idx="9685">
                  <c:v>45571</c:v>
                </c:pt>
                <c:pt idx="9686">
                  <c:v>45572</c:v>
                </c:pt>
                <c:pt idx="9687">
                  <c:v>45573</c:v>
                </c:pt>
                <c:pt idx="9688">
                  <c:v>45574</c:v>
                </c:pt>
                <c:pt idx="9689">
                  <c:v>45575</c:v>
                </c:pt>
                <c:pt idx="9690">
                  <c:v>45576</c:v>
                </c:pt>
                <c:pt idx="9691">
                  <c:v>45577</c:v>
                </c:pt>
                <c:pt idx="9692">
                  <c:v>45578</c:v>
                </c:pt>
                <c:pt idx="9693">
                  <c:v>45579</c:v>
                </c:pt>
                <c:pt idx="9694">
                  <c:v>45580</c:v>
                </c:pt>
                <c:pt idx="9695">
                  <c:v>45581</c:v>
                </c:pt>
                <c:pt idx="9696">
                  <c:v>45582</c:v>
                </c:pt>
                <c:pt idx="9697">
                  <c:v>45583</c:v>
                </c:pt>
                <c:pt idx="9698">
                  <c:v>45584</c:v>
                </c:pt>
                <c:pt idx="9699">
                  <c:v>45585</c:v>
                </c:pt>
                <c:pt idx="9700">
                  <c:v>45586</c:v>
                </c:pt>
                <c:pt idx="9701">
                  <c:v>45587</c:v>
                </c:pt>
                <c:pt idx="9702">
                  <c:v>45588</c:v>
                </c:pt>
                <c:pt idx="9703">
                  <c:v>45589</c:v>
                </c:pt>
                <c:pt idx="9704">
                  <c:v>45590</c:v>
                </c:pt>
                <c:pt idx="9705">
                  <c:v>45591</c:v>
                </c:pt>
                <c:pt idx="9706">
                  <c:v>45592</c:v>
                </c:pt>
                <c:pt idx="9707">
                  <c:v>45593</c:v>
                </c:pt>
                <c:pt idx="9708">
                  <c:v>45594</c:v>
                </c:pt>
                <c:pt idx="9709">
                  <c:v>45595</c:v>
                </c:pt>
                <c:pt idx="9710">
                  <c:v>45596</c:v>
                </c:pt>
                <c:pt idx="9711">
                  <c:v>45597</c:v>
                </c:pt>
                <c:pt idx="9712">
                  <c:v>45598</c:v>
                </c:pt>
                <c:pt idx="9713">
                  <c:v>45599</c:v>
                </c:pt>
                <c:pt idx="9714">
                  <c:v>45600</c:v>
                </c:pt>
                <c:pt idx="9715">
                  <c:v>45601</c:v>
                </c:pt>
                <c:pt idx="9716">
                  <c:v>45602</c:v>
                </c:pt>
                <c:pt idx="9717">
                  <c:v>45603</c:v>
                </c:pt>
                <c:pt idx="9718">
                  <c:v>45604</c:v>
                </c:pt>
                <c:pt idx="9719">
                  <c:v>45605</c:v>
                </c:pt>
                <c:pt idx="9720">
                  <c:v>45606</c:v>
                </c:pt>
                <c:pt idx="9721">
                  <c:v>45607</c:v>
                </c:pt>
                <c:pt idx="9722">
                  <c:v>45608</c:v>
                </c:pt>
                <c:pt idx="9723">
                  <c:v>45609</c:v>
                </c:pt>
                <c:pt idx="9724">
                  <c:v>45610</c:v>
                </c:pt>
                <c:pt idx="9725">
                  <c:v>45611</c:v>
                </c:pt>
                <c:pt idx="9726">
                  <c:v>45612</c:v>
                </c:pt>
                <c:pt idx="9727">
                  <c:v>45613</c:v>
                </c:pt>
                <c:pt idx="9728">
                  <c:v>45614</c:v>
                </c:pt>
                <c:pt idx="9729">
                  <c:v>45615</c:v>
                </c:pt>
                <c:pt idx="9730">
                  <c:v>45616</c:v>
                </c:pt>
                <c:pt idx="9731">
                  <c:v>45617</c:v>
                </c:pt>
                <c:pt idx="9732">
                  <c:v>45618</c:v>
                </c:pt>
                <c:pt idx="9733">
                  <c:v>45619</c:v>
                </c:pt>
                <c:pt idx="9734">
                  <c:v>45620</c:v>
                </c:pt>
                <c:pt idx="9735">
                  <c:v>45621</c:v>
                </c:pt>
                <c:pt idx="9736">
                  <c:v>45622</c:v>
                </c:pt>
                <c:pt idx="9737">
                  <c:v>45623</c:v>
                </c:pt>
                <c:pt idx="9738">
                  <c:v>45624</c:v>
                </c:pt>
                <c:pt idx="9739">
                  <c:v>45625</c:v>
                </c:pt>
                <c:pt idx="9740">
                  <c:v>45626</c:v>
                </c:pt>
                <c:pt idx="9741">
                  <c:v>45627</c:v>
                </c:pt>
                <c:pt idx="9742">
                  <c:v>45628</c:v>
                </c:pt>
                <c:pt idx="9743">
                  <c:v>45629</c:v>
                </c:pt>
                <c:pt idx="9744">
                  <c:v>45630</c:v>
                </c:pt>
                <c:pt idx="9745">
                  <c:v>45631</c:v>
                </c:pt>
                <c:pt idx="9746">
                  <c:v>45632</c:v>
                </c:pt>
                <c:pt idx="9747">
                  <c:v>45633</c:v>
                </c:pt>
                <c:pt idx="9748">
                  <c:v>45634</c:v>
                </c:pt>
                <c:pt idx="9749">
                  <c:v>45635</c:v>
                </c:pt>
                <c:pt idx="9750">
                  <c:v>45636</c:v>
                </c:pt>
                <c:pt idx="9751">
                  <c:v>45637</c:v>
                </c:pt>
                <c:pt idx="9752">
                  <c:v>45638</c:v>
                </c:pt>
                <c:pt idx="9753">
                  <c:v>45639</c:v>
                </c:pt>
                <c:pt idx="9754">
                  <c:v>45640</c:v>
                </c:pt>
                <c:pt idx="9755">
                  <c:v>45641</c:v>
                </c:pt>
                <c:pt idx="9756">
                  <c:v>45642</c:v>
                </c:pt>
                <c:pt idx="9757">
                  <c:v>45643</c:v>
                </c:pt>
                <c:pt idx="9758">
                  <c:v>45644</c:v>
                </c:pt>
                <c:pt idx="9759">
                  <c:v>45645</c:v>
                </c:pt>
                <c:pt idx="9760">
                  <c:v>45646</c:v>
                </c:pt>
                <c:pt idx="9761">
                  <c:v>45647</c:v>
                </c:pt>
                <c:pt idx="9762">
                  <c:v>45648</c:v>
                </c:pt>
                <c:pt idx="9763">
                  <c:v>45649</c:v>
                </c:pt>
                <c:pt idx="9764">
                  <c:v>45650</c:v>
                </c:pt>
                <c:pt idx="9765">
                  <c:v>45651</c:v>
                </c:pt>
                <c:pt idx="9766">
                  <c:v>45652</c:v>
                </c:pt>
                <c:pt idx="9767">
                  <c:v>45653</c:v>
                </c:pt>
                <c:pt idx="9768">
                  <c:v>45654</c:v>
                </c:pt>
                <c:pt idx="9769">
                  <c:v>45655</c:v>
                </c:pt>
                <c:pt idx="9770">
                  <c:v>45656</c:v>
                </c:pt>
                <c:pt idx="9771">
                  <c:v>45657</c:v>
                </c:pt>
              </c:numCache>
            </c:numRef>
          </c:cat>
          <c:val>
            <c:numRef>
              <c:f>VL!$B$3:$B$19986</c:f>
              <c:numCache>
                <c:formatCode>#,##0.0000000000</c:formatCode>
                <c:ptCount val="19984"/>
                <c:pt idx="0">
                  <c:v>6.010121043837823</c:v>
                </c:pt>
                <c:pt idx="1">
                  <c:v>6.010678722969482</c:v>
                </c:pt>
                <c:pt idx="2">
                  <c:v>6.0112364622023504</c:v>
                </c:pt>
                <c:pt idx="3">
                  <c:v>6.0133957784909811</c:v>
                </c:pt>
                <c:pt idx="4">
                  <c:v>6.0133359777865962</c:v>
                </c:pt>
                <c:pt idx="5">
                  <c:v>6.0132761770822087</c:v>
                </c:pt>
                <c:pt idx="6">
                  <c:v>6.013956282379529</c:v>
                </c:pt>
                <c:pt idx="7">
                  <c:v>6.0144334859904101</c:v>
                </c:pt>
                <c:pt idx="8">
                  <c:v>6.0149105092976587</c:v>
                </c:pt>
                <c:pt idx="9">
                  <c:v>6.0153876528073287</c:v>
                </c:pt>
                <c:pt idx="10">
                  <c:v>6.0158647963170013</c:v>
                </c:pt>
                <c:pt idx="11">
                  <c:v>6.0163420600290909</c:v>
                </c:pt>
                <c:pt idx="12">
                  <c:v>6.0168193838423925</c:v>
                </c:pt>
                <c:pt idx="13">
                  <c:v>6.0172967677569051</c:v>
                </c:pt>
                <c:pt idx="14">
                  <c:v>6.0177826259420888</c:v>
                </c:pt>
                <c:pt idx="15">
                  <c:v>6.0182734725277385</c:v>
                </c:pt>
                <c:pt idx="16">
                  <c:v>6.0187643792145993</c:v>
                </c:pt>
                <c:pt idx="17">
                  <c:v>6.0192502373997829</c:v>
                </c:pt>
                <c:pt idx="18">
                  <c:v>6.0197360955849666</c:v>
                </c:pt>
                <c:pt idx="19">
                  <c:v>6.0202220739725716</c:v>
                </c:pt>
                <c:pt idx="20">
                  <c:v>6.0207081725625962</c:v>
                </c:pt>
                <c:pt idx="21">
                  <c:v>6.0211942711526225</c:v>
                </c:pt>
                <c:pt idx="22">
                  <c:v>6.0216804899450684</c:v>
                </c:pt>
                <c:pt idx="23">
                  <c:v>6.0221667688387255</c:v>
                </c:pt>
                <c:pt idx="24">
                  <c:v>6.0226482997367574</c:v>
                </c:pt>
                <c:pt idx="25">
                  <c:v>6.0231299508372116</c:v>
                </c:pt>
                <c:pt idx="26">
                  <c:v>6.0236116620388751</c:v>
                </c:pt>
                <c:pt idx="27">
                  <c:v>6.0240934333417497</c:v>
                </c:pt>
                <c:pt idx="28">
                  <c:v>6.0245753248470439</c:v>
                </c:pt>
                <c:pt idx="29">
                  <c:v>6.0250620845503846</c:v>
                </c:pt>
                <c:pt idx="30">
                  <c:v>6.0255489043549364</c:v>
                </c:pt>
                <c:pt idx="31">
                  <c:v>6.0260357842606966</c:v>
                </c:pt>
                <c:pt idx="32">
                  <c:v>6.0265227843688791</c:v>
                </c:pt>
                <c:pt idx="33">
                  <c:v>6.0270098445782718</c:v>
                </c:pt>
                <c:pt idx="34">
                  <c:v>6.0274969648888739</c:v>
                </c:pt>
                <c:pt idx="35">
                  <c:v>6.0279842054018991</c:v>
                </c:pt>
                <c:pt idx="36">
                  <c:v>6.0284308174966661</c:v>
                </c:pt>
                <c:pt idx="37">
                  <c:v>6.0288775497938554</c:v>
                </c:pt>
                <c:pt idx="38">
                  <c:v>6.0293241618886224</c:v>
                </c:pt>
                <c:pt idx="39">
                  <c:v>6.0297708941858099</c:v>
                </c:pt>
                <c:pt idx="40">
                  <c:v>6.0302176865842094</c:v>
                </c:pt>
                <c:pt idx="41">
                  <c:v>6.0306645390838174</c:v>
                </c:pt>
                <c:pt idx="42">
                  <c:v>6.0311114516846374</c:v>
                </c:pt>
                <c:pt idx="43">
                  <c:v>6.0378787277775796</c:v>
                </c:pt>
                <c:pt idx="44">
                  <c:v>6.0319450554734182</c:v>
                </c:pt>
                <c:pt idx="45">
                  <c:v>6.03239220847908</c:v>
                </c:pt>
                <c:pt idx="46">
                  <c:v>6.0328394215859529</c:v>
                </c:pt>
                <c:pt idx="47">
                  <c:v>6.0332866947940351</c:v>
                </c:pt>
                <c:pt idx="48">
                  <c:v>6.0336506076232386</c:v>
                </c:pt>
                <c:pt idx="49">
                  <c:v>6.0340383205317769</c:v>
                </c:pt>
                <c:pt idx="50">
                  <c:v>6.034485894245913</c:v>
                </c:pt>
                <c:pt idx="51">
                  <c:v>6.0349335280612566</c:v>
                </c:pt>
                <c:pt idx="52">
                  <c:v>6.035381161876602</c:v>
                </c:pt>
                <c:pt idx="53">
                  <c:v>6.0358288557931576</c:v>
                </c:pt>
                <c:pt idx="54">
                  <c:v>6.0362766098109235</c:v>
                </c:pt>
                <c:pt idx="55">
                  <c:v>6.036724544132321</c:v>
                </c:pt>
                <c:pt idx="56">
                  <c:v>6.0371723582512962</c:v>
                </c:pt>
                <c:pt idx="57">
                  <c:v>6.037620412775115</c:v>
                </c:pt>
                <c:pt idx="58">
                  <c:v>6.0380685875013542</c:v>
                </c:pt>
                <c:pt idx="59">
                  <c:v>6.0385166420251721</c:v>
                </c:pt>
                <c:pt idx="60">
                  <c:v>6.0389647566502003</c:v>
                </c:pt>
                <c:pt idx="61">
                  <c:v>6.0394129914776506</c:v>
                </c:pt>
                <c:pt idx="62">
                  <c:v>6.0398612263050993</c:v>
                </c:pt>
                <c:pt idx="63">
                  <c:v>6.0403097015373914</c:v>
                </c:pt>
                <c:pt idx="64">
                  <c:v>6.0407582368708921</c:v>
                </c:pt>
                <c:pt idx="65">
                  <c:v>6.0412034666378203</c:v>
                </c:pt>
                <c:pt idx="66">
                  <c:v>6.0416486964047476</c:v>
                </c:pt>
                <c:pt idx="67">
                  <c:v>6.0420940463740953</c:v>
                </c:pt>
                <c:pt idx="68">
                  <c:v>6.0425393963434439</c:v>
                </c:pt>
                <c:pt idx="69">
                  <c:v>6.0429882321829984</c:v>
                </c:pt>
                <c:pt idx="70">
                  <c:v>6.043437068022552</c:v>
                </c:pt>
                <c:pt idx="71">
                  <c:v>6.0438860240645269</c:v>
                </c:pt>
                <c:pt idx="72">
                  <c:v>6.0443350402077121</c:v>
                </c:pt>
                <c:pt idx="73">
                  <c:v>6.0447840563508963</c:v>
                </c:pt>
                <c:pt idx="74">
                  <c:v>6.0452331325952917</c:v>
                </c:pt>
                <c:pt idx="75">
                  <c:v>6.0456823891433187</c:v>
                </c:pt>
                <c:pt idx="76">
                  <c:v>6.0461284603271928</c:v>
                </c:pt>
                <c:pt idx="77">
                  <c:v>6.0465745916122762</c:v>
                </c:pt>
                <c:pt idx="78">
                  <c:v>6.047024088565145</c:v>
                </c:pt>
                <c:pt idx="79">
                  <c:v>6.0474737057204342</c:v>
                </c:pt>
                <c:pt idx="80">
                  <c:v>6.0479232627745141</c:v>
                </c:pt>
                <c:pt idx="81">
                  <c:v>6.0483728799298033</c:v>
                </c:pt>
                <c:pt idx="82">
                  <c:v>6.048822617287513</c:v>
                </c:pt>
                <c:pt idx="83">
                  <c:v>6.0492724147464347</c:v>
                </c:pt>
                <c:pt idx="84">
                  <c:v>6.0497223324077769</c:v>
                </c:pt>
                <c:pt idx="85">
                  <c:v>6.0501722500691182</c:v>
                </c:pt>
                <c:pt idx="86">
                  <c:v>6.050622348034091</c:v>
                </c:pt>
                <c:pt idx="87">
                  <c:v>6.0510723858978537</c:v>
                </c:pt>
                <c:pt idx="88">
                  <c:v>6.0515225439640368</c:v>
                </c:pt>
                <c:pt idx="89">
                  <c:v>6.0519727020302208</c:v>
                </c:pt>
                <c:pt idx="90">
                  <c:v>6.0524057312514294</c:v>
                </c:pt>
                <c:pt idx="91">
                  <c:v>6.0528478357554141</c:v>
                </c:pt>
                <c:pt idx="92">
                  <c:v>6.0532899402593987</c:v>
                </c:pt>
                <c:pt idx="93">
                  <c:v>6.0537321649658047</c:v>
                </c:pt>
                <c:pt idx="94">
                  <c:v>6.0541792578702553</c:v>
                </c:pt>
                <c:pt idx="95">
                  <c:v>6.0546264108759171</c:v>
                </c:pt>
                <c:pt idx="96">
                  <c:v>6.05507362398279</c:v>
                </c:pt>
                <c:pt idx="97">
                  <c:v>6.0555208971908714</c:v>
                </c:pt>
                <c:pt idx="98">
                  <c:v>6.0559682305001648</c:v>
                </c:pt>
                <c:pt idx="99">
                  <c:v>6.0564156239106675</c:v>
                </c:pt>
                <c:pt idx="100">
                  <c:v>6.0568631375235915</c:v>
                </c:pt>
                <c:pt idx="101">
                  <c:v>6.0573107112377258</c:v>
                </c:pt>
                <c:pt idx="102">
                  <c:v>6.0577584051542805</c:v>
                </c:pt>
                <c:pt idx="103">
                  <c:v>6.0582060990708371</c:v>
                </c:pt>
                <c:pt idx="104">
                  <c:v>6.0586539131898141</c:v>
                </c:pt>
                <c:pt idx="105">
                  <c:v>6.0591017874100004</c:v>
                </c:pt>
                <c:pt idx="106">
                  <c:v>6.0595497217313978</c:v>
                </c:pt>
                <c:pt idx="107">
                  <c:v>6.0599976560527953</c:v>
                </c:pt>
                <c:pt idx="108">
                  <c:v>6.0604457105766132</c:v>
                </c:pt>
                <c:pt idx="109">
                  <c:v>6.0608938252016413</c:v>
                </c:pt>
                <c:pt idx="110">
                  <c:v>6.0613419999278806</c:v>
                </c:pt>
                <c:pt idx="111">
                  <c:v>6.0617906554638035</c:v>
                </c:pt>
                <c:pt idx="112">
                  <c:v>6.0621697137980384</c:v>
                </c:pt>
                <c:pt idx="113">
                  <c:v>6.0623195461156607</c:v>
                </c:pt>
                <c:pt idx="114">
                  <c:v>6.0624739461252775</c:v>
                </c:pt>
                <c:pt idx="115">
                  <c:v>6.0626317118026769</c:v>
                </c:pt>
                <c:pt idx="116">
                  <c:v>6.0627852102941366</c:v>
                </c:pt>
                <c:pt idx="117">
                  <c:v>6.0629387688868075</c:v>
                </c:pt>
                <c:pt idx="118">
                  <c:v>6.0626928347336939</c:v>
                </c:pt>
                <c:pt idx="119">
                  <c:v>6.0628474150469414</c:v>
                </c:pt>
                <c:pt idx="120">
                  <c:v>6.0630314449533032</c:v>
                </c:pt>
                <c:pt idx="121">
                  <c:v>6.0632207036649746</c:v>
                </c:pt>
                <c:pt idx="122">
                  <c:v>6.0634117654129582</c:v>
                </c:pt>
                <c:pt idx="123">
                  <c:v>6.063604630197255</c:v>
                </c:pt>
                <c:pt idx="124">
                  <c:v>6.0637977353863919</c:v>
                </c:pt>
                <c:pt idx="125">
                  <c:v>6.0640045436515111</c:v>
                </c:pt>
                <c:pt idx="126">
                  <c:v>6.0642025771399046</c:v>
                </c:pt>
                <c:pt idx="127">
                  <c:v>6.0644185808902211</c:v>
                </c:pt>
                <c:pt idx="128">
                  <c:v>6.0646471457935176</c:v>
                </c:pt>
                <c:pt idx="129">
                  <c:v>6.0648883920522172</c:v>
                </c:pt>
                <c:pt idx="130">
                  <c:v>6.0651295782097066</c:v>
                </c:pt>
                <c:pt idx="131">
                  <c:v>6.0653708845696173</c:v>
                </c:pt>
                <c:pt idx="132">
                  <c:v>6.0656194631759908</c:v>
                </c:pt>
                <c:pt idx="133">
                  <c:v>6.065871768057411</c:v>
                </c:pt>
                <c:pt idx="134">
                  <c:v>6.0661422836055934</c:v>
                </c:pt>
                <c:pt idx="135">
                  <c:v>6.0664183885663476</c:v>
                </c:pt>
                <c:pt idx="136">
                  <c:v>6.0666877020903209</c:v>
                </c:pt>
                <c:pt idx="137">
                  <c:v>6.0669571959179267</c:v>
                </c:pt>
                <c:pt idx="138">
                  <c:v>6.0672266897455325</c:v>
                </c:pt>
                <c:pt idx="139">
                  <c:v>6.0675004507590806</c:v>
                </c:pt>
                <c:pt idx="140">
                  <c:v>6.0677769163270971</c:v>
                </c:pt>
                <c:pt idx="141">
                  <c:v>6.068053441996323</c:v>
                </c:pt>
                <c:pt idx="142">
                  <c:v>6.0683300277667609</c:v>
                </c:pt>
                <c:pt idx="143">
                  <c:v>6.0686065534359894</c:v>
                </c:pt>
                <c:pt idx="144">
                  <c:v>6.068888548315365</c:v>
                </c:pt>
                <c:pt idx="145">
                  <c:v>6.0691705431947431</c:v>
                </c:pt>
                <c:pt idx="146">
                  <c:v>6.0694526582765391</c:v>
                </c:pt>
                <c:pt idx="147">
                  <c:v>6.0697348334595471</c:v>
                </c:pt>
                <c:pt idx="148">
                  <c:v>6.0700170086425569</c:v>
                </c:pt>
                <c:pt idx="149">
                  <c:v>6.0702993040279853</c:v>
                </c:pt>
                <c:pt idx="150">
                  <c:v>6.0705815393122045</c:v>
                </c:pt>
                <c:pt idx="151">
                  <c:v>6.0708682821872051</c:v>
                </c:pt>
                <c:pt idx="152">
                  <c:v>6.0711550851634177</c:v>
                </c:pt>
                <c:pt idx="153">
                  <c:v>6.0714420684432611</c:v>
                </c:pt>
                <c:pt idx="154">
                  <c:v>6.0717290517231035</c:v>
                </c:pt>
                <c:pt idx="155">
                  <c:v>6.0720160951041571</c:v>
                </c:pt>
                <c:pt idx="156">
                  <c:v>6.0723205077350277</c:v>
                </c:pt>
                <c:pt idx="157">
                  <c:v>6.0726244395562139</c:v>
                </c:pt>
                <c:pt idx="158">
                  <c:v>6.0729285516810325</c:v>
                </c:pt>
                <c:pt idx="159">
                  <c:v>6.0732326638058511</c:v>
                </c:pt>
                <c:pt idx="160">
                  <c:v>6.0735326289471487</c:v>
                </c:pt>
                <c:pt idx="161">
                  <c:v>6.0738363804647051</c:v>
                </c:pt>
                <c:pt idx="162">
                  <c:v>6.0741403122858921</c:v>
                </c:pt>
                <c:pt idx="163">
                  <c:v>6.0744442441070792</c:v>
                </c:pt>
                <c:pt idx="164">
                  <c:v>6.0747481759282644</c:v>
                </c:pt>
                <c:pt idx="165">
                  <c:v>6.0750522279518728</c:v>
                </c:pt>
                <c:pt idx="166">
                  <c:v>6.0753562799754794</c:v>
                </c:pt>
                <c:pt idx="167">
                  <c:v>6.0756605724039314</c:v>
                </c:pt>
                <c:pt idx="168">
                  <c:v>6.0759655259456942</c:v>
                </c:pt>
                <c:pt idx="169">
                  <c:v>6.0762798552762867</c:v>
                </c:pt>
                <c:pt idx="170">
                  <c:v>6.0765849290204725</c:v>
                </c:pt>
                <c:pt idx="171">
                  <c:v>6.0768899426634473</c:v>
                </c:pt>
                <c:pt idx="172">
                  <c:v>6.0771951366100527</c:v>
                </c:pt>
                <c:pt idx="173">
                  <c:v>6.0775003305566591</c:v>
                </c:pt>
                <c:pt idx="174">
                  <c:v>6.0778032406572677</c:v>
                </c:pt>
                <c:pt idx="175">
                  <c:v>6.0781006815477285</c:v>
                </c:pt>
                <c:pt idx="176">
                  <c:v>6.078402930535022</c:v>
                </c:pt>
                <c:pt idx="177">
                  <c:v>6.0787052396235284</c:v>
                </c:pt>
                <c:pt idx="178">
                  <c:v>6.0790076689144543</c:v>
                </c:pt>
                <c:pt idx="179">
                  <c:v>6.0793100982053794</c:v>
                </c:pt>
                <c:pt idx="180">
                  <c:v>6.0796125274963062</c:v>
                </c:pt>
                <c:pt idx="181">
                  <c:v>6.0798995107761487</c:v>
                </c:pt>
                <c:pt idx="182">
                  <c:v>6.0802047648239652</c:v>
                </c:pt>
                <c:pt idx="183">
                  <c:v>6.080510679985097</c:v>
                </c:pt>
                <c:pt idx="184">
                  <c:v>6.0808100441142905</c:v>
                </c:pt>
                <c:pt idx="185">
                  <c:v>6.0811679468224522</c:v>
                </c:pt>
                <c:pt idx="186">
                  <c:v>6.0814733811738995</c:v>
                </c:pt>
                <c:pt idx="187">
                  <c:v>6.0817788756265569</c:v>
                </c:pt>
                <c:pt idx="188">
                  <c:v>6.0820775786424361</c:v>
                </c:pt>
                <c:pt idx="189">
                  <c:v>6.0823098097195691</c:v>
                </c:pt>
                <c:pt idx="190">
                  <c:v>6.082542040796703</c:v>
                </c:pt>
                <c:pt idx="191">
                  <c:v>6.0827763153149927</c:v>
                </c:pt>
                <c:pt idx="192">
                  <c:v>6.0830104696308611</c:v>
                </c:pt>
                <c:pt idx="193">
                  <c:v>6.0832446840479379</c:v>
                </c:pt>
                <c:pt idx="194">
                  <c:v>6.0834790186674379</c:v>
                </c:pt>
                <c:pt idx="195">
                  <c:v>6.083713353286937</c:v>
                </c:pt>
                <c:pt idx="196">
                  <c:v>6.0839478081088574</c:v>
                </c:pt>
                <c:pt idx="197">
                  <c:v>6.2382046566417877</c:v>
                </c:pt>
                <c:pt idx="198">
                  <c:v>6.315705287704497</c:v>
                </c:pt>
                <c:pt idx="199">
                  <c:v>6.6119768490137414</c:v>
                </c:pt>
                <c:pt idx="200">
                  <c:v>6.6121940547882661</c:v>
                </c:pt>
                <c:pt idx="201">
                  <c:v>6.6124112004615787</c:v>
                </c:pt>
                <c:pt idx="202">
                  <c:v>6.7233016599954354</c:v>
                </c:pt>
                <c:pt idx="203">
                  <c:v>6.9328951955092384</c:v>
                </c:pt>
                <c:pt idx="204">
                  <c:v>6.8117859074681792</c:v>
                </c:pt>
                <c:pt idx="205">
                  <c:v>6.673776279254267</c:v>
                </c:pt>
                <c:pt idx="206">
                  <c:v>6.6990737802459357</c:v>
                </c:pt>
                <c:pt idx="207">
                  <c:v>6.698757948385083</c:v>
                </c:pt>
                <c:pt idx="208">
                  <c:v>6.6984422367266507</c:v>
                </c:pt>
                <c:pt idx="209">
                  <c:v>6.7668419818975183</c:v>
                </c:pt>
                <c:pt idx="210">
                  <c:v>6.8838562739653613</c:v>
                </c:pt>
                <c:pt idx="211">
                  <c:v>6.739981248422346</c:v>
                </c:pt>
                <c:pt idx="212">
                  <c:v>6.7696376498022683</c:v>
                </c:pt>
                <c:pt idx="213">
                  <c:v>6.9140241967473246</c:v>
                </c:pt>
                <c:pt idx="214">
                  <c:v>6.9138150445349984</c:v>
                </c:pt>
                <c:pt idx="215">
                  <c:v>6.9136058923226749</c:v>
                </c:pt>
                <c:pt idx="216">
                  <c:v>7.113313680237523</c:v>
                </c:pt>
                <c:pt idx="217">
                  <c:v>7.1136606445253809</c:v>
                </c:pt>
                <c:pt idx="218">
                  <c:v>7.3252527856911067</c:v>
                </c:pt>
                <c:pt idx="219">
                  <c:v>7.3330608344452077</c:v>
                </c:pt>
                <c:pt idx="220">
                  <c:v>7.4377222843268083</c:v>
                </c:pt>
                <c:pt idx="221">
                  <c:v>7.4373776038849453</c:v>
                </c:pt>
                <c:pt idx="222">
                  <c:v>7.4370329835442908</c:v>
                </c:pt>
                <c:pt idx="223">
                  <c:v>7.3890686115418385</c:v>
                </c:pt>
                <c:pt idx="224">
                  <c:v>7.2313475893404506</c:v>
                </c:pt>
                <c:pt idx="225">
                  <c:v>7.2670942266777256</c:v>
                </c:pt>
                <c:pt idx="226">
                  <c:v>7.2358827064777103</c:v>
                </c:pt>
                <c:pt idx="227">
                  <c:v>7.1540598968663254</c:v>
                </c:pt>
                <c:pt idx="228">
                  <c:v>7.1537879388890913</c:v>
                </c:pt>
                <c:pt idx="229">
                  <c:v>7.1535159208106478</c:v>
                </c:pt>
                <c:pt idx="230">
                  <c:v>7.2539707667712445</c:v>
                </c:pt>
                <c:pt idx="231">
                  <c:v>7.2455199956727139</c:v>
                </c:pt>
                <c:pt idx="232">
                  <c:v>7.2701791016071091</c:v>
                </c:pt>
                <c:pt idx="233">
                  <c:v>7.3464089526763088</c:v>
                </c:pt>
                <c:pt idx="234">
                  <c:v>7.4342543242820929</c:v>
                </c:pt>
                <c:pt idx="235">
                  <c:v>7.4345488202132408</c:v>
                </c:pt>
                <c:pt idx="236">
                  <c:v>7.4362378445301918</c:v>
                </c:pt>
                <c:pt idx="237">
                  <c:v>7.5028409241162146</c:v>
                </c:pt>
                <c:pt idx="238">
                  <c:v>7.5140097724568191</c:v>
                </c:pt>
                <c:pt idx="239">
                  <c:v>7.5220638154652466</c:v>
                </c:pt>
                <c:pt idx="240">
                  <c:v>7.6322442994001927</c:v>
                </c:pt>
                <c:pt idx="241">
                  <c:v>7.6554628394215865</c:v>
                </c:pt>
                <c:pt idx="242">
                  <c:v>7.655122726671717</c:v>
                </c:pt>
                <c:pt idx="243">
                  <c:v>7.6547826139218476</c:v>
                </c:pt>
                <c:pt idx="244">
                  <c:v>7.6079185748801006</c:v>
                </c:pt>
                <c:pt idx="245">
                  <c:v>7.4227125479307174</c:v>
                </c:pt>
                <c:pt idx="246">
                  <c:v>7.435128195881866</c:v>
                </c:pt>
                <c:pt idx="247">
                  <c:v>7.4407129806594332</c:v>
                </c:pt>
                <c:pt idx="248">
                  <c:v>7.4694949695286885</c:v>
                </c:pt>
                <c:pt idx="249">
                  <c:v>7.469172406332266</c:v>
                </c:pt>
                <c:pt idx="250">
                  <c:v>7.4688498431358425</c:v>
                </c:pt>
                <c:pt idx="251">
                  <c:v>7.4789538783311125</c:v>
                </c:pt>
                <c:pt idx="252">
                  <c:v>7.4786335388794756</c:v>
                </c:pt>
                <c:pt idx="253">
                  <c:v>7.4733238373420861</c:v>
                </c:pt>
                <c:pt idx="254">
                  <c:v>7.4322869712596029</c:v>
                </c:pt>
                <c:pt idx="255">
                  <c:v>7.3044451456252348</c:v>
                </c:pt>
                <c:pt idx="256">
                  <c:v>7.3041419951197835</c:v>
                </c:pt>
                <c:pt idx="257">
                  <c:v>7.3038389047155414</c:v>
                </c:pt>
                <c:pt idx="258">
                  <c:v>7.2641079177334653</c:v>
                </c:pt>
                <c:pt idx="259">
                  <c:v>7.2489739521353975</c:v>
                </c:pt>
                <c:pt idx="260">
                  <c:v>7.2679101607106373</c:v>
                </c:pt>
                <c:pt idx="261">
                  <c:v>7.2323629992908067</c:v>
                </c:pt>
                <c:pt idx="262">
                  <c:v>7.2100935174834442</c:v>
                </c:pt>
                <c:pt idx="263">
                  <c:v>7.209827209019994</c:v>
                </c:pt>
                <c:pt idx="264">
                  <c:v>7.2095609606577504</c:v>
                </c:pt>
                <c:pt idx="265">
                  <c:v>7.3234810020073828</c:v>
                </c:pt>
                <c:pt idx="266">
                  <c:v>7.3927505318957145</c:v>
                </c:pt>
                <c:pt idx="267">
                  <c:v>7.5268321252990056</c:v>
                </c:pt>
                <c:pt idx="268">
                  <c:v>7.5265580036781969</c:v>
                </c:pt>
                <c:pt idx="269">
                  <c:v>7.5262839421585968</c:v>
                </c:pt>
                <c:pt idx="270">
                  <c:v>7.5260098806389992</c:v>
                </c:pt>
                <c:pt idx="271">
                  <c:v>7.5257358792206102</c:v>
                </c:pt>
                <c:pt idx="272">
                  <c:v>7.5998842450686972</c:v>
                </c:pt>
                <c:pt idx="273">
                  <c:v>7.6362709001959326</c:v>
                </c:pt>
                <c:pt idx="274">
                  <c:v>7.6570921231353619</c:v>
                </c:pt>
                <c:pt idx="275">
                  <c:v>7.6549346699842555</c:v>
                </c:pt>
                <c:pt idx="276">
                  <c:v>7.654622384094818</c:v>
                </c:pt>
                <c:pt idx="277">
                  <c:v>7.6543072734484907</c:v>
                </c:pt>
                <c:pt idx="278">
                  <c:v>7.6539921628021617</c:v>
                </c:pt>
                <c:pt idx="279">
                  <c:v>7.9618755183729428</c:v>
                </c:pt>
                <c:pt idx="280">
                  <c:v>8.0117496063370748</c:v>
                </c:pt>
                <c:pt idx="281">
                  <c:v>8.0114153234046164</c:v>
                </c:pt>
                <c:pt idx="282">
                  <c:v>7.9122812616446119</c:v>
                </c:pt>
                <c:pt idx="283">
                  <c:v>7.8747976392244547</c:v>
                </c:pt>
                <c:pt idx="284">
                  <c:v>7.8745297080283221</c:v>
                </c:pt>
                <c:pt idx="285">
                  <c:v>7.8742649020951312</c:v>
                </c:pt>
                <c:pt idx="286">
                  <c:v>7.7528233745627677</c:v>
                </c:pt>
                <c:pt idx="287">
                  <c:v>7.634110141478252</c:v>
                </c:pt>
                <c:pt idx="288">
                  <c:v>7.2362327359273033</c:v>
                </c:pt>
                <c:pt idx="289">
                  <c:v>7.3077608092026995</c:v>
                </c:pt>
                <c:pt idx="290">
                  <c:v>7.4448789561621798</c:v>
                </c:pt>
                <c:pt idx="291">
                  <c:v>7.4445975021936954</c:v>
                </c:pt>
                <c:pt idx="292">
                  <c:v>7.4443159881240035</c:v>
                </c:pt>
                <c:pt idx="293">
                  <c:v>7.6259930523000765</c:v>
                </c:pt>
                <c:pt idx="294">
                  <c:v>7.5709462935583556</c:v>
                </c:pt>
                <c:pt idx="295">
                  <c:v>7.6279435168824339</c:v>
                </c:pt>
                <c:pt idx="296">
                  <c:v>7.579588967821814</c:v>
                </c:pt>
                <c:pt idx="297">
                  <c:v>7.4639827870133324</c:v>
                </c:pt>
                <c:pt idx="298">
                  <c:v>7.4637468897623602</c:v>
                </c:pt>
                <c:pt idx="299">
                  <c:v>7.4635109925113907</c:v>
                </c:pt>
                <c:pt idx="300">
                  <c:v>7.4434776964408087</c:v>
                </c:pt>
                <c:pt idx="301">
                  <c:v>7.4321391222819244</c:v>
                </c:pt>
                <c:pt idx="302">
                  <c:v>7.457489752743621</c:v>
                </c:pt>
                <c:pt idx="303">
                  <c:v>7.515120322623301</c:v>
                </c:pt>
                <c:pt idx="304">
                  <c:v>7.5497606168788263</c:v>
                </c:pt>
                <c:pt idx="305">
                  <c:v>7.5495290469150067</c:v>
                </c:pt>
                <c:pt idx="306">
                  <c:v>7.549297476951188</c:v>
                </c:pt>
                <c:pt idx="307">
                  <c:v>7.6439394540406083</c:v>
                </c:pt>
                <c:pt idx="308">
                  <c:v>7.6245172670777608</c:v>
                </c:pt>
                <c:pt idx="309">
                  <c:v>7.6263658000072132</c:v>
                </c:pt>
                <c:pt idx="310">
                  <c:v>7.6253292945319933</c:v>
                </c:pt>
                <c:pt idx="311">
                  <c:v>7.6101972521726626</c:v>
                </c:pt>
                <c:pt idx="312">
                  <c:v>7.6099457286069763</c:v>
                </c:pt>
                <c:pt idx="313">
                  <c:v>7.6096942651425019</c:v>
                </c:pt>
                <c:pt idx="314">
                  <c:v>7.5764512038272471</c:v>
                </c:pt>
                <c:pt idx="315">
                  <c:v>7.5011057045000022</c:v>
                </c:pt>
                <c:pt idx="316">
                  <c:v>7.556431089800002</c:v>
                </c:pt>
                <c:pt idx="317">
                  <c:v>7.5850404878000024</c:v>
                </c:pt>
                <c:pt idx="318">
                  <c:v>7.6184555355000034</c:v>
                </c:pt>
                <c:pt idx="319">
                  <c:v>7.6182175710000042</c:v>
                </c:pt>
                <c:pt idx="320">
                  <c:v>7.6179796392000032</c:v>
                </c:pt>
                <c:pt idx="321">
                  <c:v>7.6970345349000047</c:v>
                </c:pt>
                <c:pt idx="322">
                  <c:v>7.6629415320000023</c:v>
                </c:pt>
                <c:pt idx="323">
                  <c:v>7.6425457673000032</c:v>
                </c:pt>
                <c:pt idx="324">
                  <c:v>7.6119927889000039</c:v>
                </c:pt>
                <c:pt idx="325">
                  <c:v>7.6375786192000037</c:v>
                </c:pt>
                <c:pt idx="326">
                  <c:v>7.6373521810000033</c:v>
                </c:pt>
                <c:pt idx="327">
                  <c:v>7.6371258070000039</c:v>
                </c:pt>
                <c:pt idx="328">
                  <c:v>7.6536303738000049</c:v>
                </c:pt>
                <c:pt idx="329">
                  <c:v>7.7232707851000049</c:v>
                </c:pt>
                <c:pt idx="330">
                  <c:v>7.7805845246000054</c:v>
                </c:pt>
                <c:pt idx="331">
                  <c:v>7.7283462611000049</c:v>
                </c:pt>
                <c:pt idx="332">
                  <c:v>7.7194196284000043</c:v>
                </c:pt>
                <c:pt idx="333">
                  <c:v>7.7191795102000036</c:v>
                </c:pt>
                <c:pt idx="334">
                  <c:v>7.7189393919000056</c:v>
                </c:pt>
                <c:pt idx="335">
                  <c:v>7.6583084841000035</c:v>
                </c:pt>
                <c:pt idx="336">
                  <c:v>7.6406790072000055</c:v>
                </c:pt>
                <c:pt idx="337">
                  <c:v>7.5766064038000041</c:v>
                </c:pt>
                <c:pt idx="338">
                  <c:v>7.5885776052000047</c:v>
                </c:pt>
                <c:pt idx="339">
                  <c:v>7.6793783315000033</c:v>
                </c:pt>
                <c:pt idx="340">
                  <c:v>7.6791550467000027</c:v>
                </c:pt>
                <c:pt idx="341">
                  <c:v>7.6789317300000022</c:v>
                </c:pt>
                <c:pt idx="342">
                  <c:v>7.619186025300003</c:v>
                </c:pt>
                <c:pt idx="343">
                  <c:v>7.6311906383000023</c:v>
                </c:pt>
                <c:pt idx="344">
                  <c:v>7.6222025866000038</c:v>
                </c:pt>
                <c:pt idx="345">
                  <c:v>7.6930570547000032</c:v>
                </c:pt>
                <c:pt idx="346">
                  <c:v>7.6540059935000038</c:v>
                </c:pt>
                <c:pt idx="347">
                  <c:v>7.6537829318000021</c:v>
                </c:pt>
                <c:pt idx="348">
                  <c:v>7.6535599021000031</c:v>
                </c:pt>
                <c:pt idx="349">
                  <c:v>7.6654992482000042</c:v>
                </c:pt>
                <c:pt idx="350">
                  <c:v>7.7197694206000058</c:v>
                </c:pt>
                <c:pt idx="351">
                  <c:v>7.6948599191000042</c:v>
                </c:pt>
                <c:pt idx="352">
                  <c:v>7.6397877077000036</c:v>
                </c:pt>
                <c:pt idx="353">
                  <c:v>7.674118327900004</c:v>
                </c:pt>
                <c:pt idx="354">
                  <c:v>7.673898836900003</c:v>
                </c:pt>
                <c:pt idx="355">
                  <c:v>7.6736794093000036</c:v>
                </c:pt>
                <c:pt idx="356">
                  <c:v>7.6030603167000024</c:v>
                </c:pt>
                <c:pt idx="357">
                  <c:v>7.483234966900004</c:v>
                </c:pt>
                <c:pt idx="358">
                  <c:v>7.4453662037000043</c:v>
                </c:pt>
                <c:pt idx="359">
                  <c:v>7.5164250393000023</c:v>
                </c:pt>
                <c:pt idx="360">
                  <c:v>7.4109442610000018</c:v>
                </c:pt>
                <c:pt idx="361">
                  <c:v>7.4107329193000044</c:v>
                </c:pt>
                <c:pt idx="362">
                  <c:v>7.4105215775000035</c:v>
                </c:pt>
                <c:pt idx="363">
                  <c:v>7.4048312366000033</c:v>
                </c:pt>
                <c:pt idx="364">
                  <c:v>7.3751018735000038</c:v>
                </c:pt>
                <c:pt idx="365">
                  <c:v>7.4361271605000034</c:v>
                </c:pt>
                <c:pt idx="366">
                  <c:v>7.4359201544000033</c:v>
                </c:pt>
                <c:pt idx="367">
                  <c:v>7.435713148200005</c:v>
                </c:pt>
                <c:pt idx="368">
                  <c:v>7.4355061737000048</c:v>
                </c:pt>
                <c:pt idx="369">
                  <c:v>7.4352991676000046</c:v>
                </c:pt>
                <c:pt idx="370">
                  <c:v>7.4350921931000036</c:v>
                </c:pt>
                <c:pt idx="371">
                  <c:v>7.5306510587000037</c:v>
                </c:pt>
                <c:pt idx="372">
                  <c:v>7.5413095811000037</c:v>
                </c:pt>
                <c:pt idx="373">
                  <c:v>7.5737636315000039</c:v>
                </c:pt>
                <c:pt idx="374">
                  <c:v>7.5667995332000046</c:v>
                </c:pt>
                <c:pt idx="375">
                  <c:v>7.5665442058000032</c:v>
                </c:pt>
                <c:pt idx="376">
                  <c:v>7.569789036600004</c:v>
                </c:pt>
                <c:pt idx="377">
                  <c:v>7.5232142943000033</c:v>
                </c:pt>
                <c:pt idx="378">
                  <c:v>7.5227125756000053</c:v>
                </c:pt>
                <c:pt idx="379">
                  <c:v>7.4614640211000038</c:v>
                </c:pt>
                <c:pt idx="380">
                  <c:v>7.4375441098000046</c:v>
                </c:pt>
                <c:pt idx="381">
                  <c:v>7.3134696891000033</c:v>
                </c:pt>
                <c:pt idx="382">
                  <c:v>7.3132224801000039</c:v>
                </c:pt>
                <c:pt idx="383">
                  <c:v>7.3129752712000045</c:v>
                </c:pt>
                <c:pt idx="384">
                  <c:v>7.4586821357000037</c:v>
                </c:pt>
                <c:pt idx="385">
                  <c:v>7.3577864140000022</c:v>
                </c:pt>
                <c:pt idx="386">
                  <c:v>7.4263326048000025</c:v>
                </c:pt>
                <c:pt idx="387">
                  <c:v>7.4207009890000037</c:v>
                </c:pt>
                <c:pt idx="388">
                  <c:v>7.4661008573000034</c:v>
                </c:pt>
                <c:pt idx="389">
                  <c:v>7.4658478037000053</c:v>
                </c:pt>
                <c:pt idx="390">
                  <c:v>7.4655946879000048</c:v>
                </c:pt>
                <c:pt idx="391">
                  <c:v>7.4765779030000026</c:v>
                </c:pt>
                <c:pt idx="392">
                  <c:v>7.5523595309000031</c:v>
                </c:pt>
                <c:pt idx="393">
                  <c:v>7.5378082201000041</c:v>
                </c:pt>
                <c:pt idx="394">
                  <c:v>7.5575627846000035</c:v>
                </c:pt>
                <c:pt idx="395">
                  <c:v>7.5376176256000038</c:v>
                </c:pt>
                <c:pt idx="396">
                  <c:v>7.5373427338000045</c:v>
                </c:pt>
                <c:pt idx="397">
                  <c:v>7.5370678729000034</c:v>
                </c:pt>
                <c:pt idx="398">
                  <c:v>7.594329166800005</c:v>
                </c:pt>
                <c:pt idx="399">
                  <c:v>7.5770078065000037</c:v>
                </c:pt>
                <c:pt idx="400">
                  <c:v>7.5940181123000032</c:v>
                </c:pt>
                <c:pt idx="401">
                  <c:v>7.6491302684000049</c:v>
                </c:pt>
                <c:pt idx="402">
                  <c:v>7.6695628834000038</c:v>
                </c:pt>
                <c:pt idx="403">
                  <c:v>7.6692933292000021</c:v>
                </c:pt>
                <c:pt idx="404">
                  <c:v>7.669023775000003</c:v>
                </c:pt>
                <c:pt idx="405">
                  <c:v>7.671473846300005</c:v>
                </c:pt>
                <c:pt idx="406">
                  <c:v>7.7205670337000045</c:v>
                </c:pt>
                <c:pt idx="407">
                  <c:v>7.7364675534000034</c:v>
                </c:pt>
                <c:pt idx="408">
                  <c:v>7.7978160342000029</c:v>
                </c:pt>
                <c:pt idx="409">
                  <c:v>7.7412700960000045</c:v>
                </c:pt>
                <c:pt idx="410">
                  <c:v>7.741020297200004</c:v>
                </c:pt>
                <c:pt idx="411">
                  <c:v>7.7407705856000035</c:v>
                </c:pt>
                <c:pt idx="412">
                  <c:v>7.6254497040000038</c:v>
                </c:pt>
                <c:pt idx="413">
                  <c:v>7.6418556181000028</c:v>
                </c:pt>
                <c:pt idx="414">
                  <c:v>7.7205064809000037</c:v>
                </c:pt>
                <c:pt idx="415">
                  <c:v>7.7324511933000046</c:v>
                </c:pt>
                <c:pt idx="416">
                  <c:v>7.7755151901000037</c:v>
                </c:pt>
                <c:pt idx="417">
                  <c:v>7.7752420768000023</c:v>
                </c:pt>
                <c:pt idx="418">
                  <c:v>7.7749689919000051</c:v>
                </c:pt>
                <c:pt idx="419">
                  <c:v>7.746275738300004</c:v>
                </c:pt>
                <c:pt idx="420">
                  <c:v>7.7232325151000047</c:v>
                </c:pt>
                <c:pt idx="421">
                  <c:v>7.7027251534000065</c:v>
                </c:pt>
                <c:pt idx="422">
                  <c:v>7.6421841376000037</c:v>
                </c:pt>
                <c:pt idx="423">
                  <c:v>7.6581812154000053</c:v>
                </c:pt>
                <c:pt idx="424">
                  <c:v>7.6579202924000045</c:v>
                </c:pt>
                <c:pt idx="425">
                  <c:v>7.657659341500004</c:v>
                </c:pt>
                <c:pt idx="426">
                  <c:v>7.6831307348000024</c:v>
                </c:pt>
                <c:pt idx="427">
                  <c:v>7.6700846723000033</c:v>
                </c:pt>
                <c:pt idx="428">
                  <c:v>7.6628095293000031</c:v>
                </c:pt>
                <c:pt idx="429">
                  <c:v>7.7084501839000046</c:v>
                </c:pt>
                <c:pt idx="430">
                  <c:v>7.693754313800004</c:v>
                </c:pt>
                <c:pt idx="431">
                  <c:v>7.6935346642000013</c:v>
                </c:pt>
                <c:pt idx="432">
                  <c:v>7.693315014700004</c:v>
                </c:pt>
                <c:pt idx="433">
                  <c:v>7.6980809360000029</c:v>
                </c:pt>
                <c:pt idx="434">
                  <c:v>7.6177442579000045</c:v>
                </c:pt>
                <c:pt idx="435">
                  <c:v>7.6011372781000022</c:v>
                </c:pt>
                <c:pt idx="436">
                  <c:v>7.5599808882000037</c:v>
                </c:pt>
                <c:pt idx="437">
                  <c:v>7.6221336648000024</c:v>
                </c:pt>
                <c:pt idx="438">
                  <c:v>7.6216984478000045</c:v>
                </c:pt>
                <c:pt idx="439">
                  <c:v>7.6212632033000025</c:v>
                </c:pt>
                <c:pt idx="440">
                  <c:v>7.5715055624000049</c:v>
                </c:pt>
                <c:pt idx="441">
                  <c:v>7.5655183266000039</c:v>
                </c:pt>
                <c:pt idx="442">
                  <c:v>7.5208484273000042</c:v>
                </c:pt>
                <c:pt idx="443">
                  <c:v>7.5177653006000043</c:v>
                </c:pt>
                <c:pt idx="444">
                  <c:v>7.6121764512000016</c:v>
                </c:pt>
                <c:pt idx="445">
                  <c:v>7.6118901170000033</c:v>
                </c:pt>
                <c:pt idx="446">
                  <c:v>7.6116037828000032</c:v>
                </c:pt>
                <c:pt idx="447">
                  <c:v>7.6526221290000027</c:v>
                </c:pt>
                <c:pt idx="448">
                  <c:v>7.6348783604000054</c:v>
                </c:pt>
                <c:pt idx="449">
                  <c:v>7.6173005527000033</c:v>
                </c:pt>
                <c:pt idx="450">
                  <c:v>7.6226075004000045</c:v>
                </c:pt>
                <c:pt idx="451">
                  <c:v>7.6338028236000044</c:v>
                </c:pt>
                <c:pt idx="452">
                  <c:v>7.6335100162000051</c:v>
                </c:pt>
                <c:pt idx="453">
                  <c:v>7.633217208800005</c:v>
                </c:pt>
                <c:pt idx="454">
                  <c:v>7.6290040606000034</c:v>
                </c:pt>
                <c:pt idx="455">
                  <c:v>7.6182067956000044</c:v>
                </c:pt>
                <c:pt idx="456">
                  <c:v>7.5845006456000057</c:v>
                </c:pt>
                <c:pt idx="457">
                  <c:v>7.6719385459000042</c:v>
                </c:pt>
                <c:pt idx="458">
                  <c:v>7.7085818597000033</c:v>
                </c:pt>
                <c:pt idx="459">
                  <c:v>7.708288525400004</c:v>
                </c:pt>
                <c:pt idx="460">
                  <c:v>7.7079953560000023</c:v>
                </c:pt>
                <c:pt idx="461">
                  <c:v>7.7852905950000038</c:v>
                </c:pt>
                <c:pt idx="462">
                  <c:v>7.816188389700006</c:v>
                </c:pt>
                <c:pt idx="463">
                  <c:v>7.8125162534000046</c:v>
                </c:pt>
                <c:pt idx="464">
                  <c:v>7.7420481580000029</c:v>
                </c:pt>
                <c:pt idx="465">
                  <c:v>7.7347129259000047</c:v>
                </c:pt>
                <c:pt idx="466">
                  <c:v>7.7344345844000033</c:v>
                </c:pt>
                <c:pt idx="467">
                  <c:v>7.7341563248000034</c:v>
                </c:pt>
                <c:pt idx="468">
                  <c:v>7.7501050679000052</c:v>
                </c:pt>
                <c:pt idx="469">
                  <c:v>7.6780827010000046</c:v>
                </c:pt>
                <c:pt idx="470">
                  <c:v>7.6513016352000029</c:v>
                </c:pt>
                <c:pt idx="471">
                  <c:v>7.6959497656000027</c:v>
                </c:pt>
                <c:pt idx="472">
                  <c:v>7.6615008644000042</c:v>
                </c:pt>
                <c:pt idx="473">
                  <c:v>7.6612608841000043</c:v>
                </c:pt>
                <c:pt idx="474">
                  <c:v>7.6610209311000048</c:v>
                </c:pt>
                <c:pt idx="475">
                  <c:v>7.6802573108000054</c:v>
                </c:pt>
                <c:pt idx="476">
                  <c:v>7.6425335278000039</c:v>
                </c:pt>
                <c:pt idx="477">
                  <c:v>7.6301007548000017</c:v>
                </c:pt>
                <c:pt idx="478">
                  <c:v>7.5839368387000041</c:v>
                </c:pt>
                <c:pt idx="479">
                  <c:v>7.5301456119000036</c:v>
                </c:pt>
                <c:pt idx="480">
                  <c:v>7.5299215990000041</c:v>
                </c:pt>
                <c:pt idx="481">
                  <c:v>7.5296976405000038</c:v>
                </c:pt>
                <c:pt idx="482">
                  <c:v>7.4733170384000047</c:v>
                </c:pt>
                <c:pt idx="483">
                  <c:v>7.4811574361000028</c:v>
                </c:pt>
                <c:pt idx="484">
                  <c:v>7.4832395061000048</c:v>
                </c:pt>
                <c:pt idx="485">
                  <c:v>7.3815186320000041</c:v>
                </c:pt>
                <c:pt idx="486">
                  <c:v>7.4245070408000036</c:v>
                </c:pt>
                <c:pt idx="487">
                  <c:v>7.4243069175000036</c:v>
                </c:pt>
                <c:pt idx="488">
                  <c:v>7.4241067395000035</c:v>
                </c:pt>
                <c:pt idx="489">
                  <c:v>7.4423907043000046</c:v>
                </c:pt>
                <c:pt idx="490">
                  <c:v>7.4928647864000046</c:v>
                </c:pt>
                <c:pt idx="491">
                  <c:v>7.4776121485000022</c:v>
                </c:pt>
                <c:pt idx="492">
                  <c:v>7.3744153811000048</c:v>
                </c:pt>
                <c:pt idx="493">
                  <c:v>7.4053145416000055</c:v>
                </c:pt>
                <c:pt idx="494">
                  <c:v>7.4051169412000037</c:v>
                </c:pt>
                <c:pt idx="495">
                  <c:v>7.4049193681000034</c:v>
                </c:pt>
                <c:pt idx="496">
                  <c:v>7.5340814272000038</c:v>
                </c:pt>
                <c:pt idx="497">
                  <c:v>7.4707279967000026</c:v>
                </c:pt>
                <c:pt idx="498">
                  <c:v>7.555163388200004</c:v>
                </c:pt>
                <c:pt idx="499">
                  <c:v>7.5822834881000052</c:v>
                </c:pt>
                <c:pt idx="500">
                  <c:v>7.6420923131000027</c:v>
                </c:pt>
                <c:pt idx="501">
                  <c:v>7.641395443600004</c:v>
                </c:pt>
                <c:pt idx="502">
                  <c:v>7.6412141177000041</c:v>
                </c:pt>
                <c:pt idx="503">
                  <c:v>7.6289034460000043</c:v>
                </c:pt>
                <c:pt idx="504">
                  <c:v>7.6761492095000037</c:v>
                </c:pt>
                <c:pt idx="505">
                  <c:v>7.6811189121000041</c:v>
                </c:pt>
                <c:pt idx="506">
                  <c:v>7.698136278400006</c:v>
                </c:pt>
                <c:pt idx="507">
                  <c:v>7.7472214775000028</c:v>
                </c:pt>
                <c:pt idx="508">
                  <c:v>7.7469284371000029</c:v>
                </c:pt>
                <c:pt idx="509">
                  <c:v>7.7466353157000034</c:v>
                </c:pt>
                <c:pt idx="510">
                  <c:v>7.7333838499000027</c:v>
                </c:pt>
                <c:pt idx="511">
                  <c:v>7.758671834600003</c:v>
                </c:pt>
                <c:pt idx="512">
                  <c:v>7.7627349120000027</c:v>
                </c:pt>
                <c:pt idx="513">
                  <c:v>7.7671308830000045</c:v>
                </c:pt>
                <c:pt idx="514">
                  <c:v>7.8191045012000036</c:v>
                </c:pt>
                <c:pt idx="515">
                  <c:v>7.8188077073000031</c:v>
                </c:pt>
                <c:pt idx="516">
                  <c:v>7.8185109133000026</c:v>
                </c:pt>
                <c:pt idx="517">
                  <c:v>7.8248170994000024</c:v>
                </c:pt>
                <c:pt idx="518">
                  <c:v>7.7950702679000035</c:v>
                </c:pt>
                <c:pt idx="519">
                  <c:v>7.8361498003000056</c:v>
                </c:pt>
                <c:pt idx="520">
                  <c:v>7.8120241351000033</c:v>
                </c:pt>
                <c:pt idx="521">
                  <c:v>7.8840030672000045</c:v>
                </c:pt>
                <c:pt idx="522">
                  <c:v>7.8837053718000041</c:v>
                </c:pt>
                <c:pt idx="523">
                  <c:v>7.8834077305000037</c:v>
                </c:pt>
                <c:pt idx="524">
                  <c:v>7.9108460946000037</c:v>
                </c:pt>
                <c:pt idx="525">
                  <c:v>7.9121106141000048</c:v>
                </c:pt>
                <c:pt idx="526">
                  <c:v>7.8896801241000052</c:v>
                </c:pt>
                <c:pt idx="527">
                  <c:v>7.8963666868000049</c:v>
                </c:pt>
                <c:pt idx="528">
                  <c:v>7.8825225544000039</c:v>
                </c:pt>
                <c:pt idx="529">
                  <c:v>7.8822960567000058</c:v>
                </c:pt>
                <c:pt idx="530">
                  <c:v>7.8820695590000049</c:v>
                </c:pt>
                <c:pt idx="531">
                  <c:v>7.8687246409000053</c:v>
                </c:pt>
                <c:pt idx="532">
                  <c:v>7.8153787259000058</c:v>
                </c:pt>
                <c:pt idx="533">
                  <c:v>7.7809803242000051</c:v>
                </c:pt>
                <c:pt idx="534">
                  <c:v>7.7105143236000036</c:v>
                </c:pt>
                <c:pt idx="535">
                  <c:v>7.7409178092000035</c:v>
                </c:pt>
                <c:pt idx="536">
                  <c:v>7.7407069337000038</c:v>
                </c:pt>
                <c:pt idx="537">
                  <c:v>7.7404960847000046</c:v>
                </c:pt>
                <c:pt idx="538">
                  <c:v>7.7226367356000027</c:v>
                </c:pt>
                <c:pt idx="539">
                  <c:v>7.6815925127000062</c:v>
                </c:pt>
                <c:pt idx="540">
                  <c:v>7.6617036528000018</c:v>
                </c:pt>
                <c:pt idx="541">
                  <c:v>7.6701218146000034</c:v>
                </c:pt>
                <c:pt idx="542">
                  <c:v>7.6192494890000022</c:v>
                </c:pt>
                <c:pt idx="543">
                  <c:v>7.6190418045000037</c:v>
                </c:pt>
                <c:pt idx="544">
                  <c:v>7.618834173200006</c:v>
                </c:pt>
                <c:pt idx="545">
                  <c:v>7.6172086722000039</c:v>
                </c:pt>
                <c:pt idx="546">
                  <c:v>7.6026490900000043</c:v>
                </c:pt>
                <c:pt idx="547">
                  <c:v>7.5339753043000046</c:v>
                </c:pt>
                <c:pt idx="548">
                  <c:v>7.5107869962000038</c:v>
                </c:pt>
                <c:pt idx="549">
                  <c:v>7.5302466161000048</c:v>
                </c:pt>
                <c:pt idx="550">
                  <c:v>7.5300304592000025</c:v>
                </c:pt>
                <c:pt idx="551">
                  <c:v>7.5298143281000014</c:v>
                </c:pt>
                <c:pt idx="552">
                  <c:v>7.6142123859000037</c:v>
                </c:pt>
                <c:pt idx="553">
                  <c:v>7.5948309551000044</c:v>
                </c:pt>
                <c:pt idx="554">
                  <c:v>7.5484701649000048</c:v>
                </c:pt>
                <c:pt idx="555">
                  <c:v>7.5630630621000012</c:v>
                </c:pt>
                <c:pt idx="556">
                  <c:v>7.5360903194000031</c:v>
                </c:pt>
                <c:pt idx="557">
                  <c:v>7.5358419616000036</c:v>
                </c:pt>
                <c:pt idx="558">
                  <c:v>7.5355936554000031</c:v>
                </c:pt>
                <c:pt idx="559">
                  <c:v>7.5782773930000022</c:v>
                </c:pt>
                <c:pt idx="560">
                  <c:v>7.5780249359000029</c:v>
                </c:pt>
                <c:pt idx="561">
                  <c:v>7.4634370710000049</c:v>
                </c:pt>
                <c:pt idx="562">
                  <c:v>7.4661804538000043</c:v>
                </c:pt>
                <c:pt idx="563">
                  <c:v>7.415307303400005</c:v>
                </c:pt>
                <c:pt idx="564">
                  <c:v>7.4150752914000044</c:v>
                </c:pt>
                <c:pt idx="565">
                  <c:v>7.4148433052000051</c:v>
                </c:pt>
                <c:pt idx="566">
                  <c:v>7.3175728329000025</c:v>
                </c:pt>
                <c:pt idx="567">
                  <c:v>7.3097300846000026</c:v>
                </c:pt>
                <c:pt idx="568">
                  <c:v>7.294651315300003</c:v>
                </c:pt>
                <c:pt idx="569">
                  <c:v>7.2513163249000048</c:v>
                </c:pt>
                <c:pt idx="570">
                  <c:v>7.2885956705000048</c:v>
                </c:pt>
                <c:pt idx="571">
                  <c:v>7.2883508964000034</c:v>
                </c:pt>
                <c:pt idx="572">
                  <c:v>7.2881061223000021</c:v>
                </c:pt>
                <c:pt idx="573">
                  <c:v>7.2001729537000045</c:v>
                </c:pt>
                <c:pt idx="574">
                  <c:v>7.2625342949000045</c:v>
                </c:pt>
                <c:pt idx="575">
                  <c:v>7.2183638911000045</c:v>
                </c:pt>
                <c:pt idx="576">
                  <c:v>7.3044132426000026</c:v>
                </c:pt>
                <c:pt idx="577">
                  <c:v>7.417869083500003</c:v>
                </c:pt>
                <c:pt idx="578">
                  <c:v>7.4175954530000041</c:v>
                </c:pt>
                <c:pt idx="579">
                  <c:v>7.4173218225000035</c:v>
                </c:pt>
                <c:pt idx="580">
                  <c:v>7.4170482174000032</c:v>
                </c:pt>
                <c:pt idx="581">
                  <c:v>7.4137005354000038</c:v>
                </c:pt>
                <c:pt idx="582">
                  <c:v>7.4129937074000027</c:v>
                </c:pt>
                <c:pt idx="583">
                  <c:v>7.4490185720000044</c:v>
                </c:pt>
                <c:pt idx="584">
                  <c:v>7.4426854839000036</c:v>
                </c:pt>
                <c:pt idx="585">
                  <c:v>7.4423827535000049</c:v>
                </c:pt>
                <c:pt idx="586">
                  <c:v>7.442080048500002</c:v>
                </c:pt>
                <c:pt idx="587">
                  <c:v>7.4679887498000035</c:v>
                </c:pt>
                <c:pt idx="588">
                  <c:v>7.4715385043000042</c:v>
                </c:pt>
                <c:pt idx="589">
                  <c:v>7.4602461945000034</c:v>
                </c:pt>
                <c:pt idx="590">
                  <c:v>7.4751447438000032</c:v>
                </c:pt>
                <c:pt idx="591">
                  <c:v>7.4486068043000033</c:v>
                </c:pt>
                <c:pt idx="592">
                  <c:v>7.4483116640000038</c:v>
                </c:pt>
                <c:pt idx="593">
                  <c:v>7.4480165493000037</c:v>
                </c:pt>
                <c:pt idx="594">
                  <c:v>7.5491573111000037</c:v>
                </c:pt>
                <c:pt idx="595">
                  <c:v>7.5908237907000045</c:v>
                </c:pt>
                <c:pt idx="596">
                  <c:v>7.9473684661000057</c:v>
                </c:pt>
                <c:pt idx="597">
                  <c:v>7.9316843242000052</c:v>
                </c:pt>
                <c:pt idx="598">
                  <c:v>7.8684788135000039</c:v>
                </c:pt>
                <c:pt idx="599">
                  <c:v>7.8682451853000046</c:v>
                </c:pt>
                <c:pt idx="600">
                  <c:v>7.8680115570000044</c:v>
                </c:pt>
                <c:pt idx="601">
                  <c:v>7.8056730661000033</c:v>
                </c:pt>
                <c:pt idx="602">
                  <c:v>7.7567893083000037</c:v>
                </c:pt>
                <c:pt idx="603">
                  <c:v>7.7836584198000027</c:v>
                </c:pt>
                <c:pt idx="604">
                  <c:v>7.8475102042000051</c:v>
                </c:pt>
                <c:pt idx="605">
                  <c:v>7.7964431406000037</c:v>
                </c:pt>
                <c:pt idx="606">
                  <c:v>7.7962320410000032</c:v>
                </c:pt>
                <c:pt idx="607">
                  <c:v>7.796020967200004</c:v>
                </c:pt>
                <c:pt idx="608">
                  <c:v>7.7435694638000045</c:v>
                </c:pt>
                <c:pt idx="609">
                  <c:v>7.7634212357000045</c:v>
                </c:pt>
                <c:pt idx="610">
                  <c:v>7.8219064100000031</c:v>
                </c:pt>
                <c:pt idx="611">
                  <c:v>7.8284042637000031</c:v>
                </c:pt>
                <c:pt idx="612">
                  <c:v>7.8130791813000036</c:v>
                </c:pt>
                <c:pt idx="613">
                  <c:v>7.8127913917000047</c:v>
                </c:pt>
                <c:pt idx="614">
                  <c:v>7.812503653700003</c:v>
                </c:pt>
                <c:pt idx="615">
                  <c:v>7.8122158899000045</c:v>
                </c:pt>
                <c:pt idx="616">
                  <c:v>7.8378456555000042</c:v>
                </c:pt>
                <c:pt idx="617">
                  <c:v>7.8375316074000025</c:v>
                </c:pt>
                <c:pt idx="618">
                  <c:v>7.7347337458000034</c:v>
                </c:pt>
                <c:pt idx="619">
                  <c:v>7.6572355050000018</c:v>
                </c:pt>
                <c:pt idx="620">
                  <c:v>7.6569541469000049</c:v>
                </c:pt>
                <c:pt idx="621">
                  <c:v>7.6566727644000032</c:v>
                </c:pt>
                <c:pt idx="622">
                  <c:v>7.7312936208000025</c:v>
                </c:pt>
                <c:pt idx="623">
                  <c:v>7.7505347495000025</c:v>
                </c:pt>
                <c:pt idx="624">
                  <c:v>7.7356094144000025</c:v>
                </c:pt>
                <c:pt idx="625">
                  <c:v>7.7680604082000047</c:v>
                </c:pt>
                <c:pt idx="626">
                  <c:v>7.8293931813000031</c:v>
                </c:pt>
                <c:pt idx="627">
                  <c:v>7.8291334130000045</c:v>
                </c:pt>
                <c:pt idx="628">
                  <c:v>7.8288737010000036</c:v>
                </c:pt>
                <c:pt idx="629">
                  <c:v>7.8442384362000048</c:v>
                </c:pt>
                <c:pt idx="630">
                  <c:v>7.7612947474000045</c:v>
                </c:pt>
                <c:pt idx="631">
                  <c:v>7.802596022000003</c:v>
                </c:pt>
                <c:pt idx="632">
                  <c:v>7.8090318058000054</c:v>
                </c:pt>
                <c:pt idx="633">
                  <c:v>7.8087543836000028</c:v>
                </c:pt>
                <c:pt idx="634">
                  <c:v>7.8084769614000038</c:v>
                </c:pt>
                <c:pt idx="635">
                  <c:v>7.8081995955000059</c:v>
                </c:pt>
                <c:pt idx="636">
                  <c:v>7.9590162160000038</c:v>
                </c:pt>
                <c:pt idx="637">
                  <c:v>7.9010192736000038</c:v>
                </c:pt>
                <c:pt idx="638">
                  <c:v>7.9515431715000036</c:v>
                </c:pt>
                <c:pt idx="639">
                  <c:v>8.0293429114000059</c:v>
                </c:pt>
                <c:pt idx="640">
                  <c:v>8.0227409558000051</c:v>
                </c:pt>
                <c:pt idx="641">
                  <c:v>8.0226813730000028</c:v>
                </c:pt>
                <c:pt idx="642">
                  <c:v>8.0223984342000048</c:v>
                </c:pt>
                <c:pt idx="643">
                  <c:v>8.0372428685000035</c:v>
                </c:pt>
                <c:pt idx="644">
                  <c:v>7.8712583507000051</c:v>
                </c:pt>
                <c:pt idx="645">
                  <c:v>7.7861056977000036</c:v>
                </c:pt>
                <c:pt idx="646">
                  <c:v>7.7858310012000036</c:v>
                </c:pt>
                <c:pt idx="647">
                  <c:v>7.962989730000003</c:v>
                </c:pt>
                <c:pt idx="648">
                  <c:v>7.9626893104000036</c:v>
                </c:pt>
                <c:pt idx="649">
                  <c:v>7.9623889067000038</c:v>
                </c:pt>
                <c:pt idx="650">
                  <c:v>8.0210040365000044</c:v>
                </c:pt>
                <c:pt idx="651">
                  <c:v>7.9068248010000035</c:v>
                </c:pt>
                <c:pt idx="652">
                  <c:v>7.8154388238000045</c:v>
                </c:pt>
                <c:pt idx="653">
                  <c:v>7.8345685356000034</c:v>
                </c:pt>
                <c:pt idx="654">
                  <c:v>7.8432895403000034</c:v>
                </c:pt>
                <c:pt idx="655">
                  <c:v>7.8429602031000023</c:v>
                </c:pt>
                <c:pt idx="656">
                  <c:v>7.8426308043000041</c:v>
                </c:pt>
                <c:pt idx="657">
                  <c:v>7.7741119503000027</c:v>
                </c:pt>
                <c:pt idx="658">
                  <c:v>7.8127339038000052</c:v>
                </c:pt>
                <c:pt idx="659">
                  <c:v>7.8511640079000031</c:v>
                </c:pt>
                <c:pt idx="660">
                  <c:v>7.9445100301000044</c:v>
                </c:pt>
                <c:pt idx="661">
                  <c:v>8.0212005090000051</c:v>
                </c:pt>
                <c:pt idx="662">
                  <c:v>8.0272760968000068</c:v>
                </c:pt>
                <c:pt idx="663">
                  <c:v>8.0269544815000042</c:v>
                </c:pt>
                <c:pt idx="664">
                  <c:v>8.0293358272000059</c:v>
                </c:pt>
                <c:pt idx="665">
                  <c:v>7.9501359433000047</c:v>
                </c:pt>
                <c:pt idx="666">
                  <c:v>7.9485258639000058</c:v>
                </c:pt>
                <c:pt idx="667">
                  <c:v>7.9564930814000041</c:v>
                </c:pt>
                <c:pt idx="668">
                  <c:v>7.8135043038000056</c:v>
                </c:pt>
                <c:pt idx="669">
                  <c:v>7.8131900943000039</c:v>
                </c:pt>
                <c:pt idx="670">
                  <c:v>7.8128758538000058</c:v>
                </c:pt>
                <c:pt idx="671">
                  <c:v>7.7367450540000036</c:v>
                </c:pt>
                <c:pt idx="672">
                  <c:v>7.7665581227000047</c:v>
                </c:pt>
                <c:pt idx="673">
                  <c:v>7.791967902000005</c:v>
                </c:pt>
                <c:pt idx="674">
                  <c:v>7.8684675606000027</c:v>
                </c:pt>
                <c:pt idx="675">
                  <c:v>7.9287886435000026</c:v>
                </c:pt>
                <c:pt idx="676">
                  <c:v>7.928551966000005</c:v>
                </c:pt>
                <c:pt idx="677">
                  <c:v>7.9283153192000047</c:v>
                </c:pt>
                <c:pt idx="678">
                  <c:v>7.9660940602000041</c:v>
                </c:pt>
                <c:pt idx="679">
                  <c:v>8.0239371205000065</c:v>
                </c:pt>
                <c:pt idx="680">
                  <c:v>8.0160248889000041</c:v>
                </c:pt>
                <c:pt idx="681">
                  <c:v>7.9832888053000035</c:v>
                </c:pt>
                <c:pt idx="682">
                  <c:v>7.9301568064000039</c:v>
                </c:pt>
                <c:pt idx="683">
                  <c:v>7.9299420527000057</c:v>
                </c:pt>
                <c:pt idx="684">
                  <c:v>7.9297272684000042</c:v>
                </c:pt>
                <c:pt idx="685">
                  <c:v>7.8145776680000045</c:v>
                </c:pt>
                <c:pt idx="686">
                  <c:v>7.7912533100000054</c:v>
                </c:pt>
                <c:pt idx="687">
                  <c:v>7.8523668143000043</c:v>
                </c:pt>
                <c:pt idx="688">
                  <c:v>7.8970991336000047</c:v>
                </c:pt>
                <c:pt idx="689">
                  <c:v>7.9769756086000037</c:v>
                </c:pt>
                <c:pt idx="690">
                  <c:v>7.9767442952000041</c:v>
                </c:pt>
                <c:pt idx="691">
                  <c:v>7.9765129818000036</c:v>
                </c:pt>
                <c:pt idx="692">
                  <c:v>8.0177811354000053</c:v>
                </c:pt>
                <c:pt idx="693">
                  <c:v>8.0341700635000031</c:v>
                </c:pt>
                <c:pt idx="694">
                  <c:v>8.190147988000005</c:v>
                </c:pt>
                <c:pt idx="695">
                  <c:v>8.2703069078000038</c:v>
                </c:pt>
                <c:pt idx="696">
                  <c:v>8.3733485219000041</c:v>
                </c:pt>
                <c:pt idx="697">
                  <c:v>8.373106134500004</c:v>
                </c:pt>
                <c:pt idx="698">
                  <c:v>8.3728637471000038</c:v>
                </c:pt>
                <c:pt idx="699">
                  <c:v>8.3673763701000059</c:v>
                </c:pt>
                <c:pt idx="700">
                  <c:v>8.4274274362000057</c:v>
                </c:pt>
                <c:pt idx="701">
                  <c:v>8.5220729581000043</c:v>
                </c:pt>
                <c:pt idx="702">
                  <c:v>8.5762907298000037</c:v>
                </c:pt>
                <c:pt idx="703">
                  <c:v>8.6707585285000057</c:v>
                </c:pt>
                <c:pt idx="704">
                  <c:v>8.6705299955000061</c:v>
                </c:pt>
                <c:pt idx="705">
                  <c:v>8.6703014307000057</c:v>
                </c:pt>
                <c:pt idx="706">
                  <c:v>8.8223754848000038</c:v>
                </c:pt>
                <c:pt idx="707">
                  <c:v>8.7315113102000037</c:v>
                </c:pt>
                <c:pt idx="708">
                  <c:v>8.7042961078000065</c:v>
                </c:pt>
                <c:pt idx="709">
                  <c:v>8.7191571399000019</c:v>
                </c:pt>
                <c:pt idx="710">
                  <c:v>8.6881143170000055</c:v>
                </c:pt>
                <c:pt idx="711">
                  <c:v>8.6878834019000042</c:v>
                </c:pt>
                <c:pt idx="712">
                  <c:v>8.6876525504000028</c:v>
                </c:pt>
                <c:pt idx="713">
                  <c:v>8.6791191503000054</c:v>
                </c:pt>
                <c:pt idx="714">
                  <c:v>8.7253373115000041</c:v>
                </c:pt>
                <c:pt idx="715">
                  <c:v>8.6533823290000047</c:v>
                </c:pt>
                <c:pt idx="716">
                  <c:v>8.8065372886000048</c:v>
                </c:pt>
                <c:pt idx="717">
                  <c:v>8.7963932621000058</c:v>
                </c:pt>
                <c:pt idx="718">
                  <c:v>8.7961286065000035</c:v>
                </c:pt>
                <c:pt idx="719">
                  <c:v>8.7958639509000047</c:v>
                </c:pt>
                <c:pt idx="720">
                  <c:v>8.9133678673000034</c:v>
                </c:pt>
                <c:pt idx="721">
                  <c:v>8.9821345274000048</c:v>
                </c:pt>
                <c:pt idx="722">
                  <c:v>8.9466836927000042</c:v>
                </c:pt>
                <c:pt idx="723">
                  <c:v>8.964534150500004</c:v>
                </c:pt>
                <c:pt idx="724">
                  <c:v>9.062792555300005</c:v>
                </c:pt>
                <c:pt idx="725">
                  <c:v>9.062526120900003</c:v>
                </c:pt>
                <c:pt idx="726">
                  <c:v>9.0622597184000035</c:v>
                </c:pt>
                <c:pt idx="727">
                  <c:v>9.0457697393000043</c:v>
                </c:pt>
                <c:pt idx="728">
                  <c:v>9.1323668552000044</c:v>
                </c:pt>
                <c:pt idx="729">
                  <c:v>9.1258249887000051</c:v>
                </c:pt>
                <c:pt idx="730">
                  <c:v>9.0658651106000043</c:v>
                </c:pt>
                <c:pt idx="731">
                  <c:v>9.0872143959000038</c:v>
                </c:pt>
                <c:pt idx="732">
                  <c:v>9.0943978037000033</c:v>
                </c:pt>
                <c:pt idx="733">
                  <c:v>9.0941261112000067</c:v>
                </c:pt>
                <c:pt idx="734">
                  <c:v>9.1420264076000048</c:v>
                </c:pt>
                <c:pt idx="735">
                  <c:v>9.1918156506000042</c:v>
                </c:pt>
                <c:pt idx="736">
                  <c:v>9.0154620858000047</c:v>
                </c:pt>
                <c:pt idx="737">
                  <c:v>9.0836134646000062</c:v>
                </c:pt>
                <c:pt idx="738">
                  <c:v>9.1365393174000058</c:v>
                </c:pt>
                <c:pt idx="739">
                  <c:v>9.1363250959000037</c:v>
                </c:pt>
                <c:pt idx="740">
                  <c:v>9.1361108745000035</c:v>
                </c:pt>
                <c:pt idx="741">
                  <c:v>9.1894316419000042</c:v>
                </c:pt>
                <c:pt idx="742">
                  <c:v>9.1733381382000072</c:v>
                </c:pt>
                <c:pt idx="743">
                  <c:v>9.1878785661000038</c:v>
                </c:pt>
                <c:pt idx="744">
                  <c:v>9.1952226524000036</c:v>
                </c:pt>
                <c:pt idx="745">
                  <c:v>9.1050701007000079</c:v>
                </c:pt>
                <c:pt idx="746">
                  <c:v>9.1048685310000064</c:v>
                </c:pt>
                <c:pt idx="747">
                  <c:v>9.1046669929000057</c:v>
                </c:pt>
                <c:pt idx="748">
                  <c:v>9.0063965595000042</c:v>
                </c:pt>
                <c:pt idx="749">
                  <c:v>9.033209923900003</c:v>
                </c:pt>
                <c:pt idx="750">
                  <c:v>9.1074213237000059</c:v>
                </c:pt>
                <c:pt idx="751">
                  <c:v>9.1585884855000028</c:v>
                </c:pt>
                <c:pt idx="752">
                  <c:v>9.1584381100000041</c:v>
                </c:pt>
                <c:pt idx="753">
                  <c:v>9.1582877030000045</c:v>
                </c:pt>
                <c:pt idx="754">
                  <c:v>9.158137327600004</c:v>
                </c:pt>
                <c:pt idx="755">
                  <c:v>9.1633970989000044</c:v>
                </c:pt>
                <c:pt idx="756">
                  <c:v>9.1301036091000061</c:v>
                </c:pt>
                <c:pt idx="757">
                  <c:v>9.1509418578000048</c:v>
                </c:pt>
                <c:pt idx="758">
                  <c:v>9.0915210541000047</c:v>
                </c:pt>
                <c:pt idx="759">
                  <c:v>9.1643877386000039</c:v>
                </c:pt>
                <c:pt idx="760">
                  <c:v>9.1660859111000033</c:v>
                </c:pt>
                <c:pt idx="761">
                  <c:v>9.1658717339000031</c:v>
                </c:pt>
                <c:pt idx="762">
                  <c:v>9.1656575568000047</c:v>
                </c:pt>
                <c:pt idx="763">
                  <c:v>9.2461087793000054</c:v>
                </c:pt>
                <c:pt idx="764">
                  <c:v>9.1628648095000038</c:v>
                </c:pt>
                <c:pt idx="765">
                  <c:v>9.1571204028000075</c:v>
                </c:pt>
                <c:pt idx="766">
                  <c:v>9.158529140100006</c:v>
                </c:pt>
                <c:pt idx="767">
                  <c:v>9.1583158278000063</c:v>
                </c:pt>
                <c:pt idx="768">
                  <c:v>9.1581024530000033</c:v>
                </c:pt>
                <c:pt idx="769">
                  <c:v>9.0730110515000035</c:v>
                </c:pt>
                <c:pt idx="770">
                  <c:v>8.966684391400003</c:v>
                </c:pt>
                <c:pt idx="771">
                  <c:v>8.8326602644000047</c:v>
                </c:pt>
                <c:pt idx="772">
                  <c:v>8.8792173299000066</c:v>
                </c:pt>
                <c:pt idx="773">
                  <c:v>8.9470018263000028</c:v>
                </c:pt>
                <c:pt idx="774">
                  <c:v>8.9467984785000052</c:v>
                </c:pt>
                <c:pt idx="775">
                  <c:v>8.9465950688000042</c:v>
                </c:pt>
                <c:pt idx="776">
                  <c:v>8.9087872225000044</c:v>
                </c:pt>
                <c:pt idx="777">
                  <c:v>9.036599450600006</c:v>
                </c:pt>
                <c:pt idx="778">
                  <c:v>8.9337176887000052</c:v>
                </c:pt>
                <c:pt idx="779">
                  <c:v>8.9770103647000052</c:v>
                </c:pt>
                <c:pt idx="780">
                  <c:v>8.795640783600005</c:v>
                </c:pt>
                <c:pt idx="781">
                  <c:v>8.7954417843000048</c:v>
                </c:pt>
                <c:pt idx="782">
                  <c:v>8.795242754100002</c:v>
                </c:pt>
                <c:pt idx="783">
                  <c:v>8.6712681253000063</c:v>
                </c:pt>
                <c:pt idx="784">
                  <c:v>8.6813775257000056</c:v>
                </c:pt>
                <c:pt idx="785">
                  <c:v>8.7143371666000053</c:v>
                </c:pt>
                <c:pt idx="786">
                  <c:v>8.7572186144000046</c:v>
                </c:pt>
                <c:pt idx="787">
                  <c:v>8.7215505983000057</c:v>
                </c:pt>
                <c:pt idx="788">
                  <c:v>8.7213405950000027</c:v>
                </c:pt>
                <c:pt idx="789">
                  <c:v>8.7211305608000043</c:v>
                </c:pt>
                <c:pt idx="790">
                  <c:v>8.7746811911000044</c:v>
                </c:pt>
                <c:pt idx="791">
                  <c:v>8.7788585386000069</c:v>
                </c:pt>
                <c:pt idx="792">
                  <c:v>8.8038653287000042</c:v>
                </c:pt>
                <c:pt idx="793">
                  <c:v>8.8728585773000042</c:v>
                </c:pt>
                <c:pt idx="794">
                  <c:v>8.9066247345000065</c:v>
                </c:pt>
                <c:pt idx="795">
                  <c:v>8.9064145854000003</c:v>
                </c:pt>
                <c:pt idx="796">
                  <c:v>8.9062043441000061</c:v>
                </c:pt>
                <c:pt idx="797">
                  <c:v>8.9333430152000055</c:v>
                </c:pt>
                <c:pt idx="798">
                  <c:v>8.8385364268000064</c:v>
                </c:pt>
                <c:pt idx="799">
                  <c:v>8.8401783799000047</c:v>
                </c:pt>
                <c:pt idx="800">
                  <c:v>8.8822404946000031</c:v>
                </c:pt>
                <c:pt idx="801">
                  <c:v>8.9065749551000035</c:v>
                </c:pt>
                <c:pt idx="802">
                  <c:v>8.9063593671000039</c:v>
                </c:pt>
                <c:pt idx="803">
                  <c:v>8.9061437792000024</c:v>
                </c:pt>
                <c:pt idx="804">
                  <c:v>8.8536148627000042</c:v>
                </c:pt>
                <c:pt idx="805">
                  <c:v>8.8611729477000036</c:v>
                </c:pt>
                <c:pt idx="806">
                  <c:v>8.8695891748000069</c:v>
                </c:pt>
                <c:pt idx="807">
                  <c:v>8.8409668001000039</c:v>
                </c:pt>
                <c:pt idx="808">
                  <c:v>8.7899253361000049</c:v>
                </c:pt>
                <c:pt idx="809">
                  <c:v>8.7897121756000054</c:v>
                </c:pt>
                <c:pt idx="810">
                  <c:v>8.7894990459000031</c:v>
                </c:pt>
                <c:pt idx="811">
                  <c:v>8.7592773994000037</c:v>
                </c:pt>
                <c:pt idx="812">
                  <c:v>8.7436039456000056</c:v>
                </c:pt>
                <c:pt idx="813">
                  <c:v>8.6674245750000036</c:v>
                </c:pt>
                <c:pt idx="814">
                  <c:v>8.7374757218000081</c:v>
                </c:pt>
                <c:pt idx="815">
                  <c:v>8.8098710617000027</c:v>
                </c:pt>
                <c:pt idx="816">
                  <c:v>8.8096327114000026</c:v>
                </c:pt>
                <c:pt idx="817">
                  <c:v>8.8093944243000077</c:v>
                </c:pt>
                <c:pt idx="818">
                  <c:v>8.8529649515000042</c:v>
                </c:pt>
                <c:pt idx="819">
                  <c:v>8.7908163690000034</c:v>
                </c:pt>
                <c:pt idx="820">
                  <c:v>8.7341243785000042</c:v>
                </c:pt>
                <c:pt idx="821">
                  <c:v>8.6490605168000059</c:v>
                </c:pt>
                <c:pt idx="822">
                  <c:v>8.7439305480000051</c:v>
                </c:pt>
                <c:pt idx="823">
                  <c:v>8.7436936510000027</c:v>
                </c:pt>
                <c:pt idx="824">
                  <c:v>8.7434692681000037</c:v>
                </c:pt>
                <c:pt idx="825">
                  <c:v>8.7255942506000039</c:v>
                </c:pt>
                <c:pt idx="826">
                  <c:v>8.8261572157000057</c:v>
                </c:pt>
                <c:pt idx="827">
                  <c:v>8.7946537886000069</c:v>
                </c:pt>
                <c:pt idx="828">
                  <c:v>8.7566555959000034</c:v>
                </c:pt>
                <c:pt idx="829">
                  <c:v>8.7925099679000045</c:v>
                </c:pt>
                <c:pt idx="830">
                  <c:v>8.7922646776000057</c:v>
                </c:pt>
                <c:pt idx="831">
                  <c:v>8.7920193605000048</c:v>
                </c:pt>
                <c:pt idx="832">
                  <c:v>8.7658087131000055</c:v>
                </c:pt>
                <c:pt idx="833">
                  <c:v>8.7989766515000039</c:v>
                </c:pt>
                <c:pt idx="834">
                  <c:v>8.8242597361000037</c:v>
                </c:pt>
                <c:pt idx="835">
                  <c:v>8.8022415079000016</c:v>
                </c:pt>
                <c:pt idx="836">
                  <c:v>8.9012790606000056</c:v>
                </c:pt>
                <c:pt idx="837">
                  <c:v>8.9010589178000075</c:v>
                </c:pt>
                <c:pt idx="838">
                  <c:v>8.9008387118000059</c:v>
                </c:pt>
                <c:pt idx="839">
                  <c:v>8.8343757504000049</c:v>
                </c:pt>
                <c:pt idx="840">
                  <c:v>8.8336950046000045</c:v>
                </c:pt>
                <c:pt idx="841">
                  <c:v>8.9421096857000073</c:v>
                </c:pt>
                <c:pt idx="842">
                  <c:v>9.0252720587000024</c:v>
                </c:pt>
                <c:pt idx="843">
                  <c:v>9.0064380488000051</c:v>
                </c:pt>
                <c:pt idx="844">
                  <c:v>9.0061896891000064</c:v>
                </c:pt>
                <c:pt idx="845">
                  <c:v>9.0059413609000032</c:v>
                </c:pt>
                <c:pt idx="846">
                  <c:v>8.9918696016000048</c:v>
                </c:pt>
                <c:pt idx="847">
                  <c:v>8.9211410776000033</c:v>
                </c:pt>
                <c:pt idx="848">
                  <c:v>8.9460127253000064</c:v>
                </c:pt>
                <c:pt idx="849">
                  <c:v>8.9065315530000042</c:v>
                </c:pt>
                <c:pt idx="850">
                  <c:v>8.8244645276000053</c:v>
                </c:pt>
                <c:pt idx="851">
                  <c:v>8.8242194001000041</c:v>
                </c:pt>
                <c:pt idx="852">
                  <c:v>8.8239742726000028</c:v>
                </c:pt>
                <c:pt idx="853">
                  <c:v>8.8242158310000018</c:v>
                </c:pt>
                <c:pt idx="854">
                  <c:v>8.8760689924000022</c:v>
                </c:pt>
                <c:pt idx="855">
                  <c:v>8.9103435358000063</c:v>
                </c:pt>
                <c:pt idx="856">
                  <c:v>8.8613721708000064</c:v>
                </c:pt>
                <c:pt idx="857">
                  <c:v>8.9752172865000031</c:v>
                </c:pt>
                <c:pt idx="858">
                  <c:v>8.9749690245000036</c:v>
                </c:pt>
                <c:pt idx="859">
                  <c:v>8.9747208256000039</c:v>
                </c:pt>
                <c:pt idx="860">
                  <c:v>9.0227859147000053</c:v>
                </c:pt>
                <c:pt idx="861">
                  <c:v>9.0649880596000028</c:v>
                </c:pt>
                <c:pt idx="862">
                  <c:v>9.0750192226000035</c:v>
                </c:pt>
                <c:pt idx="863">
                  <c:v>9.1020762151000056</c:v>
                </c:pt>
                <c:pt idx="864">
                  <c:v>9.1412667499000051</c:v>
                </c:pt>
                <c:pt idx="865">
                  <c:v>9.1410403107000064</c:v>
                </c:pt>
                <c:pt idx="866">
                  <c:v>9.1408139030000051</c:v>
                </c:pt>
                <c:pt idx="867">
                  <c:v>9.1834872436000055</c:v>
                </c:pt>
                <c:pt idx="868">
                  <c:v>9.1809637645000031</c:v>
                </c:pt>
                <c:pt idx="869">
                  <c:v>9.1911098793000061</c:v>
                </c:pt>
                <c:pt idx="870">
                  <c:v>9.1522906190000022</c:v>
                </c:pt>
                <c:pt idx="871">
                  <c:v>9.1355703685000034</c:v>
                </c:pt>
                <c:pt idx="872">
                  <c:v>9.1353573268000048</c:v>
                </c:pt>
                <c:pt idx="873">
                  <c:v>9.1351442529000053</c:v>
                </c:pt>
                <c:pt idx="874">
                  <c:v>9.145987469900005</c:v>
                </c:pt>
                <c:pt idx="875">
                  <c:v>9.1221273681000028</c:v>
                </c:pt>
                <c:pt idx="876">
                  <c:v>9.1090262291000048</c:v>
                </c:pt>
                <c:pt idx="877">
                  <c:v>9.0994481722000042</c:v>
                </c:pt>
                <c:pt idx="878">
                  <c:v>9.1023600427000044</c:v>
                </c:pt>
                <c:pt idx="879">
                  <c:v>9.1022189346000051</c:v>
                </c:pt>
                <c:pt idx="880">
                  <c:v>9.1020778586000066</c:v>
                </c:pt>
                <c:pt idx="881">
                  <c:v>9.1783592967000036</c:v>
                </c:pt>
                <c:pt idx="882">
                  <c:v>9.1196435054000027</c:v>
                </c:pt>
                <c:pt idx="883">
                  <c:v>9.1145141202000044</c:v>
                </c:pt>
                <c:pt idx="884">
                  <c:v>9.0884091533000042</c:v>
                </c:pt>
                <c:pt idx="885">
                  <c:v>9.2065987927000048</c:v>
                </c:pt>
                <c:pt idx="886">
                  <c:v>9.2063770115000043</c:v>
                </c:pt>
                <c:pt idx="887">
                  <c:v>9.2061552302000056</c:v>
                </c:pt>
                <c:pt idx="888">
                  <c:v>9.2573738004000035</c:v>
                </c:pt>
                <c:pt idx="889">
                  <c:v>9.2271283671000042</c:v>
                </c:pt>
                <c:pt idx="890">
                  <c:v>9.2506782465000068</c:v>
                </c:pt>
                <c:pt idx="891">
                  <c:v>9.2440983242000083</c:v>
                </c:pt>
                <c:pt idx="892">
                  <c:v>9.1791969374000058</c:v>
                </c:pt>
                <c:pt idx="893">
                  <c:v>9.1789708273000059</c:v>
                </c:pt>
                <c:pt idx="894">
                  <c:v>9.1787446856000035</c:v>
                </c:pt>
                <c:pt idx="895">
                  <c:v>9.2664877883000027</c:v>
                </c:pt>
                <c:pt idx="896">
                  <c:v>9.2700196383000044</c:v>
                </c:pt>
                <c:pt idx="897">
                  <c:v>9.2211367753000051</c:v>
                </c:pt>
                <c:pt idx="898">
                  <c:v>9.3193440578000057</c:v>
                </c:pt>
                <c:pt idx="899">
                  <c:v>9.3298556103000063</c:v>
                </c:pt>
                <c:pt idx="900">
                  <c:v>9.3296239277000037</c:v>
                </c:pt>
                <c:pt idx="901">
                  <c:v>9.3293922452000029</c:v>
                </c:pt>
                <c:pt idx="902">
                  <c:v>9.2804271230000044</c:v>
                </c:pt>
                <c:pt idx="903">
                  <c:v>9.1934785485000035</c:v>
                </c:pt>
                <c:pt idx="904">
                  <c:v>9.1630114017000057</c:v>
                </c:pt>
                <c:pt idx="905">
                  <c:v>9.1252012813000061</c:v>
                </c:pt>
                <c:pt idx="906">
                  <c:v>9.1552595916000037</c:v>
                </c:pt>
                <c:pt idx="907">
                  <c:v>9.1550209019000022</c:v>
                </c:pt>
                <c:pt idx="908">
                  <c:v>9.1547822440000033</c:v>
                </c:pt>
                <c:pt idx="909">
                  <c:v>9.231454356600004</c:v>
                </c:pt>
                <c:pt idx="910">
                  <c:v>9.1625979938000057</c:v>
                </c:pt>
                <c:pt idx="911">
                  <c:v>9.1948645354000025</c:v>
                </c:pt>
                <c:pt idx="912">
                  <c:v>9.187100819600003</c:v>
                </c:pt>
                <c:pt idx="913">
                  <c:v>9.1437824039000031</c:v>
                </c:pt>
                <c:pt idx="914">
                  <c:v>9.1435541673000049</c:v>
                </c:pt>
                <c:pt idx="915">
                  <c:v>9.1433259941000049</c:v>
                </c:pt>
                <c:pt idx="916">
                  <c:v>9.2496316354000019</c:v>
                </c:pt>
                <c:pt idx="917">
                  <c:v>9.3687611553000067</c:v>
                </c:pt>
                <c:pt idx="918">
                  <c:v>9.3219219339000041</c:v>
                </c:pt>
                <c:pt idx="919">
                  <c:v>9.4024114418000053</c:v>
                </c:pt>
                <c:pt idx="920">
                  <c:v>9.3380372456000043</c:v>
                </c:pt>
                <c:pt idx="921">
                  <c:v>9.337748409800005</c:v>
                </c:pt>
                <c:pt idx="922">
                  <c:v>9.3374595741000039</c:v>
                </c:pt>
                <c:pt idx="923">
                  <c:v>9.112447197800007</c:v>
                </c:pt>
                <c:pt idx="924">
                  <c:v>9.1718807594000022</c:v>
                </c:pt>
                <c:pt idx="925">
                  <c:v>8.9850498886000061</c:v>
                </c:pt>
                <c:pt idx="926">
                  <c:v>8.9847691766000057</c:v>
                </c:pt>
                <c:pt idx="927">
                  <c:v>8.8524934166000051</c:v>
                </c:pt>
                <c:pt idx="928">
                  <c:v>8.8522222445000036</c:v>
                </c:pt>
                <c:pt idx="929">
                  <c:v>8.8519511040000065</c:v>
                </c:pt>
                <c:pt idx="930">
                  <c:v>8.9257668232000054</c:v>
                </c:pt>
                <c:pt idx="931">
                  <c:v>8.8755032810000056</c:v>
                </c:pt>
                <c:pt idx="932">
                  <c:v>8.7214737454000044</c:v>
                </c:pt>
                <c:pt idx="933">
                  <c:v>8.8340577013000026</c:v>
                </c:pt>
                <c:pt idx="934">
                  <c:v>8.8794972858000047</c:v>
                </c:pt>
                <c:pt idx="935">
                  <c:v>8.8792360503000065</c:v>
                </c:pt>
                <c:pt idx="936">
                  <c:v>8.8789748148000047</c:v>
                </c:pt>
                <c:pt idx="937">
                  <c:v>8.8545186758000067</c:v>
                </c:pt>
                <c:pt idx="938">
                  <c:v>8.9704435353000065</c:v>
                </c:pt>
                <c:pt idx="939">
                  <c:v>8.893690895100006</c:v>
                </c:pt>
                <c:pt idx="940">
                  <c:v>8.8355714810000041</c:v>
                </c:pt>
                <c:pt idx="941">
                  <c:v>8.8258034638000034</c:v>
                </c:pt>
                <c:pt idx="942">
                  <c:v>8.8255483872000067</c:v>
                </c:pt>
                <c:pt idx="943">
                  <c:v>8.8252933723000062</c:v>
                </c:pt>
                <c:pt idx="944">
                  <c:v>8.807380833600007</c:v>
                </c:pt>
                <c:pt idx="945">
                  <c:v>8.8422107975000017</c:v>
                </c:pt>
                <c:pt idx="946">
                  <c:v>8.8419426306000055</c:v>
                </c:pt>
                <c:pt idx="947">
                  <c:v>8.8470936525000052</c:v>
                </c:pt>
                <c:pt idx="948">
                  <c:v>8.9489371017000057</c:v>
                </c:pt>
                <c:pt idx="949">
                  <c:v>8.9486680086000039</c:v>
                </c:pt>
                <c:pt idx="950">
                  <c:v>8.9483989463000047</c:v>
                </c:pt>
                <c:pt idx="951">
                  <c:v>8.9757858113000051</c:v>
                </c:pt>
                <c:pt idx="952">
                  <c:v>8.9401252584000019</c:v>
                </c:pt>
                <c:pt idx="953">
                  <c:v>8.9456224336000059</c:v>
                </c:pt>
                <c:pt idx="954">
                  <c:v>8.794815930600004</c:v>
                </c:pt>
                <c:pt idx="955">
                  <c:v>8.510879864900005</c:v>
                </c:pt>
                <c:pt idx="956">
                  <c:v>8.5106012905000039</c:v>
                </c:pt>
                <c:pt idx="957">
                  <c:v>8.5103226854000038</c:v>
                </c:pt>
                <c:pt idx="958">
                  <c:v>8.3595133512000057</c:v>
                </c:pt>
                <c:pt idx="959">
                  <c:v>8.6225330660000061</c:v>
                </c:pt>
                <c:pt idx="960">
                  <c:v>8.6947767808000052</c:v>
                </c:pt>
                <c:pt idx="961">
                  <c:v>8.6084079649000049</c:v>
                </c:pt>
                <c:pt idx="962">
                  <c:v>8.3483408240000028</c:v>
                </c:pt>
                <c:pt idx="963">
                  <c:v>8.3480927993000034</c:v>
                </c:pt>
                <c:pt idx="964">
                  <c:v>8.3478447436000049</c:v>
                </c:pt>
                <c:pt idx="965">
                  <c:v>8.0164765051000053</c:v>
                </c:pt>
                <c:pt idx="966">
                  <c:v>8.0701705113000042</c:v>
                </c:pt>
                <c:pt idx="967">
                  <c:v>7.7633994614000024</c:v>
                </c:pt>
                <c:pt idx="968">
                  <c:v>7.774895382200004</c:v>
                </c:pt>
                <c:pt idx="969">
                  <c:v>8.1074489856000032</c:v>
                </c:pt>
                <c:pt idx="970">
                  <c:v>8.1071857226000059</c:v>
                </c:pt>
                <c:pt idx="971">
                  <c:v>8.1069225215000067</c:v>
                </c:pt>
                <c:pt idx="972">
                  <c:v>8.0140953068000034</c:v>
                </c:pt>
                <c:pt idx="973">
                  <c:v>7.8294071794000049</c:v>
                </c:pt>
                <c:pt idx="974">
                  <c:v>7.9730592139000054</c:v>
                </c:pt>
                <c:pt idx="975">
                  <c:v>7.6788444485000031</c:v>
                </c:pt>
                <c:pt idx="976">
                  <c:v>7.8550102962000041</c:v>
                </c:pt>
                <c:pt idx="977">
                  <c:v>7.8547466849000047</c:v>
                </c:pt>
                <c:pt idx="978">
                  <c:v>7.8544831042000043</c:v>
                </c:pt>
                <c:pt idx="979">
                  <c:v>7.5737961485000014</c:v>
                </c:pt>
                <c:pt idx="980">
                  <c:v>7.9578294466000052</c:v>
                </c:pt>
                <c:pt idx="981">
                  <c:v>7.9575626495000051</c:v>
                </c:pt>
                <c:pt idx="982">
                  <c:v>8.0199131064000042</c:v>
                </c:pt>
                <c:pt idx="983">
                  <c:v>8.0196501661000053</c:v>
                </c:pt>
                <c:pt idx="984">
                  <c:v>8.0193872565000053</c:v>
                </c:pt>
                <c:pt idx="985">
                  <c:v>8.0191243162000045</c:v>
                </c:pt>
                <c:pt idx="986">
                  <c:v>8.286276510800004</c:v>
                </c:pt>
                <c:pt idx="987">
                  <c:v>8.2134636018000045</c:v>
                </c:pt>
                <c:pt idx="988">
                  <c:v>8.1505777446000049</c:v>
                </c:pt>
                <c:pt idx="989">
                  <c:v>7.8978301166000042</c:v>
                </c:pt>
                <c:pt idx="990">
                  <c:v>7.4593773783000019</c:v>
                </c:pt>
                <c:pt idx="991">
                  <c:v>7.4591042143000026</c:v>
                </c:pt>
                <c:pt idx="992">
                  <c:v>7.4588310502000033</c:v>
                </c:pt>
                <c:pt idx="993">
                  <c:v>7.3938662506000048</c:v>
                </c:pt>
                <c:pt idx="994">
                  <c:v>7.5106623959000034</c:v>
                </c:pt>
                <c:pt idx="995">
                  <c:v>7.0759551945000032</c:v>
                </c:pt>
                <c:pt idx="996">
                  <c:v>7.2004946097000051</c:v>
                </c:pt>
                <c:pt idx="997">
                  <c:v>7.2899581585000037</c:v>
                </c:pt>
                <c:pt idx="998">
                  <c:v>7.2897203491000031</c:v>
                </c:pt>
                <c:pt idx="999">
                  <c:v>7.2894825396000034</c:v>
                </c:pt>
                <c:pt idx="1000">
                  <c:v>7.2892447302000036</c:v>
                </c:pt>
                <c:pt idx="1001">
                  <c:v>7.2890069514000038</c:v>
                </c:pt>
                <c:pt idx="1002">
                  <c:v>7.2220299392000022</c:v>
                </c:pt>
                <c:pt idx="1003">
                  <c:v>7.2002439134000049</c:v>
                </c:pt>
                <c:pt idx="1004">
                  <c:v>7.2642870904000034</c:v>
                </c:pt>
                <c:pt idx="1005">
                  <c:v>7.2701016004000039</c:v>
                </c:pt>
                <c:pt idx="1006">
                  <c:v>7.2706934985000018</c:v>
                </c:pt>
                <c:pt idx="1007">
                  <c:v>7.272336540900004</c:v>
                </c:pt>
                <c:pt idx="1008">
                  <c:v>7.3855717566000028</c:v>
                </c:pt>
                <c:pt idx="1009">
                  <c:v>7.5105255237000037</c:v>
                </c:pt>
                <c:pt idx="1010">
                  <c:v>7.9262519201000066</c:v>
                </c:pt>
                <c:pt idx="1011">
                  <c:v>7.9205363356000023</c:v>
                </c:pt>
                <c:pt idx="1012">
                  <c:v>7.920315162900005</c:v>
                </c:pt>
                <c:pt idx="1013">
                  <c:v>7.9200939901000034</c:v>
                </c:pt>
                <c:pt idx="1014">
                  <c:v>7.9397947697000042</c:v>
                </c:pt>
                <c:pt idx="1015">
                  <c:v>7.9442686512000051</c:v>
                </c:pt>
                <c:pt idx="1016">
                  <c:v>7.9767456871000038</c:v>
                </c:pt>
                <c:pt idx="1017">
                  <c:v>8.1396204234000074</c:v>
                </c:pt>
                <c:pt idx="1018">
                  <c:v>8.3991937464000053</c:v>
                </c:pt>
                <c:pt idx="1019">
                  <c:v>8.3989842855000063</c:v>
                </c:pt>
                <c:pt idx="1020">
                  <c:v>8.3987748245000038</c:v>
                </c:pt>
                <c:pt idx="1021">
                  <c:v>8.3810195554000053</c:v>
                </c:pt>
                <c:pt idx="1022">
                  <c:v>8.2606461135000036</c:v>
                </c:pt>
                <c:pt idx="1023">
                  <c:v>8.4928713492000014</c:v>
                </c:pt>
                <c:pt idx="1024">
                  <c:v>8.5126499280000036</c:v>
                </c:pt>
                <c:pt idx="1025">
                  <c:v>8.3947136258000068</c:v>
                </c:pt>
                <c:pt idx="1026">
                  <c:v>8.3944641265000026</c:v>
                </c:pt>
                <c:pt idx="1027">
                  <c:v>8.3942146881000053</c:v>
                </c:pt>
                <c:pt idx="1028">
                  <c:v>8.4914877730000047</c:v>
                </c:pt>
                <c:pt idx="1029">
                  <c:v>8.5309869246000023</c:v>
                </c:pt>
                <c:pt idx="1030">
                  <c:v>8.530072642600004</c:v>
                </c:pt>
                <c:pt idx="1031">
                  <c:v>8.5518388903000044</c:v>
                </c:pt>
                <c:pt idx="1032">
                  <c:v>8.5711435393000048</c:v>
                </c:pt>
                <c:pt idx="1033">
                  <c:v>8.5709060560000037</c:v>
                </c:pt>
                <c:pt idx="1034">
                  <c:v>8.5706685726000043</c:v>
                </c:pt>
                <c:pt idx="1035">
                  <c:v>8.5252284640000049</c:v>
                </c:pt>
                <c:pt idx="1036">
                  <c:v>8.5956535833000043</c:v>
                </c:pt>
                <c:pt idx="1037">
                  <c:v>8.7213646949000019</c:v>
                </c:pt>
                <c:pt idx="1038">
                  <c:v>8.7518622155000063</c:v>
                </c:pt>
                <c:pt idx="1039">
                  <c:v>8.6715472529000035</c:v>
                </c:pt>
                <c:pt idx="1040">
                  <c:v>8.6713257862000042</c:v>
                </c:pt>
                <c:pt idx="1041">
                  <c:v>8.6711042887000076</c:v>
                </c:pt>
                <c:pt idx="1042">
                  <c:v>8.657956843300008</c:v>
                </c:pt>
                <c:pt idx="1043">
                  <c:v>8.7035608716000059</c:v>
                </c:pt>
                <c:pt idx="1044">
                  <c:v>8.6453072360000043</c:v>
                </c:pt>
                <c:pt idx="1045">
                  <c:v>8.6458425396000056</c:v>
                </c:pt>
                <c:pt idx="1046">
                  <c:v>8.6370110149000023</c:v>
                </c:pt>
                <c:pt idx="1047">
                  <c:v>8.6367601240000056</c:v>
                </c:pt>
                <c:pt idx="1048">
                  <c:v>8.6365092023000045</c:v>
                </c:pt>
                <c:pt idx="1049">
                  <c:v>8.6176979027000051</c:v>
                </c:pt>
                <c:pt idx="1050">
                  <c:v>8.6188071158000064</c:v>
                </c:pt>
                <c:pt idx="1051">
                  <c:v>8.4792383741000048</c:v>
                </c:pt>
                <c:pt idx="1052">
                  <c:v>8.6043916903000053</c:v>
                </c:pt>
                <c:pt idx="1053">
                  <c:v>8.4392047515000055</c:v>
                </c:pt>
                <c:pt idx="1054">
                  <c:v>8.4389737951000061</c:v>
                </c:pt>
                <c:pt idx="1055">
                  <c:v>8.438742869500004</c:v>
                </c:pt>
                <c:pt idx="1056">
                  <c:v>8.478050902100005</c:v>
                </c:pt>
                <c:pt idx="1057">
                  <c:v>8.5469119557000059</c:v>
                </c:pt>
                <c:pt idx="1058">
                  <c:v>8.5321136466000063</c:v>
                </c:pt>
                <c:pt idx="1059">
                  <c:v>8.492182407700005</c:v>
                </c:pt>
                <c:pt idx="1060">
                  <c:v>8.5028332251000034</c:v>
                </c:pt>
                <c:pt idx="1061">
                  <c:v>8.5026192521000041</c:v>
                </c:pt>
                <c:pt idx="1062">
                  <c:v>8.5024053408000029</c:v>
                </c:pt>
                <c:pt idx="1063">
                  <c:v>8.5741192092000045</c:v>
                </c:pt>
                <c:pt idx="1064">
                  <c:v>8.5499608380000041</c:v>
                </c:pt>
                <c:pt idx="1065">
                  <c:v>8.5550358722000066</c:v>
                </c:pt>
                <c:pt idx="1066">
                  <c:v>8.4981273451000074</c:v>
                </c:pt>
                <c:pt idx="1067">
                  <c:v>8.5570163537000052</c:v>
                </c:pt>
                <c:pt idx="1068">
                  <c:v>8.5568209163000066</c:v>
                </c:pt>
                <c:pt idx="1069">
                  <c:v>8.5566255096000052</c:v>
                </c:pt>
                <c:pt idx="1070">
                  <c:v>8.6403632643000048</c:v>
                </c:pt>
                <c:pt idx="1071">
                  <c:v>8.7843594716000037</c:v>
                </c:pt>
                <c:pt idx="1072">
                  <c:v>8.7833021807000051</c:v>
                </c:pt>
                <c:pt idx="1073">
                  <c:v>8.7207970119000038</c:v>
                </c:pt>
                <c:pt idx="1074">
                  <c:v>8.6763520651000068</c:v>
                </c:pt>
                <c:pt idx="1075">
                  <c:v>8.6761644292000053</c:v>
                </c:pt>
                <c:pt idx="1076">
                  <c:v>8.6759767933000056</c:v>
                </c:pt>
                <c:pt idx="1077">
                  <c:v>8.6051199698000058</c:v>
                </c:pt>
                <c:pt idx="1078">
                  <c:v>8.5794463507000067</c:v>
                </c:pt>
                <c:pt idx="1079">
                  <c:v>8.5545059214000059</c:v>
                </c:pt>
                <c:pt idx="1080">
                  <c:v>8.6446840188000049</c:v>
                </c:pt>
                <c:pt idx="1081">
                  <c:v>8.5099456717000042</c:v>
                </c:pt>
                <c:pt idx="1082">
                  <c:v>8.5098207552000051</c:v>
                </c:pt>
                <c:pt idx="1083">
                  <c:v>8.5096957772000064</c:v>
                </c:pt>
                <c:pt idx="1084">
                  <c:v>8.4889269520000052</c:v>
                </c:pt>
                <c:pt idx="1085">
                  <c:v>8.4833464356000032</c:v>
                </c:pt>
                <c:pt idx="1086">
                  <c:v>8.1318786682000059</c:v>
                </c:pt>
                <c:pt idx="1087">
                  <c:v>7.8411943898000036</c:v>
                </c:pt>
                <c:pt idx="1088">
                  <c:v>7.930660367700006</c:v>
                </c:pt>
                <c:pt idx="1089">
                  <c:v>7.9304324342000037</c:v>
                </c:pt>
                <c:pt idx="1090">
                  <c:v>7.9302045007000066</c:v>
                </c:pt>
                <c:pt idx="1091">
                  <c:v>8.0066960214000034</c:v>
                </c:pt>
                <c:pt idx="1092">
                  <c:v>8.082465221600005</c:v>
                </c:pt>
                <c:pt idx="1093">
                  <c:v>8.0611883503000055</c:v>
                </c:pt>
                <c:pt idx="1094">
                  <c:v>7.9845180779000051</c:v>
                </c:pt>
                <c:pt idx="1095">
                  <c:v>8.0513098605000035</c:v>
                </c:pt>
                <c:pt idx="1096">
                  <c:v>8.0511325077000038</c:v>
                </c:pt>
                <c:pt idx="1097">
                  <c:v>8.0509551855000048</c:v>
                </c:pt>
                <c:pt idx="1098">
                  <c:v>8.227680978900004</c:v>
                </c:pt>
                <c:pt idx="1099">
                  <c:v>8.1280500403000051</c:v>
                </c:pt>
                <c:pt idx="1100">
                  <c:v>8.1639922602000023</c:v>
                </c:pt>
                <c:pt idx="1101">
                  <c:v>8.2322424318000049</c:v>
                </c:pt>
                <c:pt idx="1102">
                  <c:v>8.1871439572000053</c:v>
                </c:pt>
                <c:pt idx="1103">
                  <c:v>8.1869570327000059</c:v>
                </c:pt>
                <c:pt idx="1104">
                  <c:v>8.1867701386000054</c:v>
                </c:pt>
                <c:pt idx="1105">
                  <c:v>8.2906765342000046</c:v>
                </c:pt>
                <c:pt idx="1106">
                  <c:v>8.3334550142000037</c:v>
                </c:pt>
                <c:pt idx="1107">
                  <c:v>8.3243977355000052</c:v>
                </c:pt>
                <c:pt idx="1108">
                  <c:v>8.3522988789000063</c:v>
                </c:pt>
                <c:pt idx="1109">
                  <c:v>8.3520592198000028</c:v>
                </c:pt>
                <c:pt idx="1110">
                  <c:v>8.3518195303000056</c:v>
                </c:pt>
                <c:pt idx="1111">
                  <c:v>8.351579871200002</c:v>
                </c:pt>
                <c:pt idx="1112">
                  <c:v>8.3513401817000048</c:v>
                </c:pt>
                <c:pt idx="1113">
                  <c:v>8.2467126715000045</c:v>
                </c:pt>
                <c:pt idx="1114">
                  <c:v>8.4205723407000033</c:v>
                </c:pt>
                <c:pt idx="1115">
                  <c:v>8.405372491300005</c:v>
                </c:pt>
                <c:pt idx="1116">
                  <c:v>8.3789796081000034</c:v>
                </c:pt>
                <c:pt idx="1117">
                  <c:v>8.3787855232000048</c:v>
                </c:pt>
                <c:pt idx="1118">
                  <c:v>8.3785913774000047</c:v>
                </c:pt>
                <c:pt idx="1119">
                  <c:v>8.3119688532000051</c:v>
                </c:pt>
                <c:pt idx="1120">
                  <c:v>8.3946113786000023</c:v>
                </c:pt>
                <c:pt idx="1121">
                  <c:v>8.3591836393000047</c:v>
                </c:pt>
                <c:pt idx="1122">
                  <c:v>8.4412845923000042</c:v>
                </c:pt>
                <c:pt idx="1123">
                  <c:v>8.4881595474000058</c:v>
                </c:pt>
                <c:pt idx="1124">
                  <c:v>8.4879886444000032</c:v>
                </c:pt>
                <c:pt idx="1125">
                  <c:v>8.4878176807000045</c:v>
                </c:pt>
                <c:pt idx="1126">
                  <c:v>8.6146259926000042</c:v>
                </c:pt>
                <c:pt idx="1127">
                  <c:v>8.6144428150000021</c:v>
                </c:pt>
                <c:pt idx="1128">
                  <c:v>8.5743909738000035</c:v>
                </c:pt>
                <c:pt idx="1129">
                  <c:v>8.4903919500000029</c:v>
                </c:pt>
                <c:pt idx="1130">
                  <c:v>8.5061914118000068</c:v>
                </c:pt>
                <c:pt idx="1131">
                  <c:v>8.5059546217000044</c:v>
                </c:pt>
                <c:pt idx="1132">
                  <c:v>8.5057178006000047</c:v>
                </c:pt>
                <c:pt idx="1133">
                  <c:v>8.5088131698000051</c:v>
                </c:pt>
                <c:pt idx="1134">
                  <c:v>8.5549877152000047</c:v>
                </c:pt>
                <c:pt idx="1135">
                  <c:v>8.5628994180000042</c:v>
                </c:pt>
                <c:pt idx="1136">
                  <c:v>8.6449239933000062</c:v>
                </c:pt>
                <c:pt idx="1137">
                  <c:v>8.6362349250000037</c:v>
                </c:pt>
                <c:pt idx="1138">
                  <c:v>8.6360057543000064</c:v>
                </c:pt>
                <c:pt idx="1139">
                  <c:v>8.6357766455000053</c:v>
                </c:pt>
                <c:pt idx="1140">
                  <c:v>8.6047908956000043</c:v>
                </c:pt>
                <c:pt idx="1141">
                  <c:v>8.5989967999000037</c:v>
                </c:pt>
                <c:pt idx="1142">
                  <c:v>8.5436963092000049</c:v>
                </c:pt>
                <c:pt idx="1143">
                  <c:v>8.6430408843000048</c:v>
                </c:pt>
                <c:pt idx="1144">
                  <c:v>8.6930594214000045</c:v>
                </c:pt>
                <c:pt idx="1145">
                  <c:v>8.6928405647000044</c:v>
                </c:pt>
                <c:pt idx="1146">
                  <c:v>8.6926217390000051</c:v>
                </c:pt>
                <c:pt idx="1147">
                  <c:v>8.7109808589000028</c:v>
                </c:pt>
                <c:pt idx="1148">
                  <c:v>8.6813539036000051</c:v>
                </c:pt>
                <c:pt idx="1149">
                  <c:v>8.6712654333000057</c:v>
                </c:pt>
                <c:pt idx="1150">
                  <c:v>8.6721121871000033</c:v>
                </c:pt>
                <c:pt idx="1151">
                  <c:v>8.5529998925000026</c:v>
                </c:pt>
                <c:pt idx="1152">
                  <c:v>8.5527785091000066</c:v>
                </c:pt>
                <c:pt idx="1153">
                  <c:v>8.5525571834000065</c:v>
                </c:pt>
                <c:pt idx="1154">
                  <c:v>8.6397536609000039</c:v>
                </c:pt>
                <c:pt idx="1155">
                  <c:v>8.5907760293000042</c:v>
                </c:pt>
                <c:pt idx="1156">
                  <c:v>8.5530235751000063</c:v>
                </c:pt>
                <c:pt idx="1157">
                  <c:v>8.5550730706000024</c:v>
                </c:pt>
                <c:pt idx="1158">
                  <c:v>8.4843359131000042</c:v>
                </c:pt>
                <c:pt idx="1159">
                  <c:v>8.4841275294000056</c:v>
                </c:pt>
                <c:pt idx="1160">
                  <c:v>8.4839184804000034</c:v>
                </c:pt>
                <c:pt idx="1161">
                  <c:v>8.6460201341000058</c:v>
                </c:pt>
                <c:pt idx="1162">
                  <c:v>8.6937680503000063</c:v>
                </c:pt>
                <c:pt idx="1163">
                  <c:v>8.6717735952000066</c:v>
                </c:pt>
                <c:pt idx="1164">
                  <c:v>8.6917874543000071</c:v>
                </c:pt>
                <c:pt idx="1165">
                  <c:v>8.7908663205000046</c:v>
                </c:pt>
                <c:pt idx="1166">
                  <c:v>8.7906749318000035</c:v>
                </c:pt>
                <c:pt idx="1167">
                  <c:v>8.7904835722000065</c:v>
                </c:pt>
                <c:pt idx="1168">
                  <c:v>8.8256592632000057</c:v>
                </c:pt>
                <c:pt idx="1169">
                  <c:v>8.7333162999000038</c:v>
                </c:pt>
                <c:pt idx="1170">
                  <c:v>8.7925544403000071</c:v>
                </c:pt>
                <c:pt idx="1171">
                  <c:v>8.7680603303000062</c:v>
                </c:pt>
                <c:pt idx="1172">
                  <c:v>8.6675668276000035</c:v>
                </c:pt>
                <c:pt idx="1173">
                  <c:v>8.6674531850000047</c:v>
                </c:pt>
                <c:pt idx="1174">
                  <c:v>8.667339571700003</c:v>
                </c:pt>
                <c:pt idx="1175">
                  <c:v>8.4006955780000041</c:v>
                </c:pt>
                <c:pt idx="1176">
                  <c:v>8.3956549450000022</c:v>
                </c:pt>
                <c:pt idx="1177">
                  <c:v>8.3562589252000059</c:v>
                </c:pt>
                <c:pt idx="1178">
                  <c:v>8.2623264840000044</c:v>
                </c:pt>
                <c:pt idx="1179">
                  <c:v>8.2744091601000047</c:v>
                </c:pt>
                <c:pt idx="1180">
                  <c:v>8.2742515664000056</c:v>
                </c:pt>
                <c:pt idx="1181">
                  <c:v>8.2740940603000048</c:v>
                </c:pt>
                <c:pt idx="1182">
                  <c:v>8.3042052285000043</c:v>
                </c:pt>
                <c:pt idx="1183">
                  <c:v>8.1627207944000038</c:v>
                </c:pt>
                <c:pt idx="1184">
                  <c:v>8.1382964098000041</c:v>
                </c:pt>
                <c:pt idx="1185">
                  <c:v>8.2259720095000031</c:v>
                </c:pt>
                <c:pt idx="1186">
                  <c:v>8.1566893711000059</c:v>
                </c:pt>
                <c:pt idx="1187">
                  <c:v>8.1565392852000027</c:v>
                </c:pt>
                <c:pt idx="1188">
                  <c:v>8.1563898959000056</c:v>
                </c:pt>
                <c:pt idx="1189">
                  <c:v>8.338803408800004</c:v>
                </c:pt>
                <c:pt idx="1190">
                  <c:v>8.4099191860000069</c:v>
                </c:pt>
                <c:pt idx="1191">
                  <c:v>8.325269429500004</c:v>
                </c:pt>
                <c:pt idx="1192">
                  <c:v>8.2493682272000033</c:v>
                </c:pt>
                <c:pt idx="1193">
                  <c:v>7.9914124736000041</c:v>
                </c:pt>
                <c:pt idx="1194">
                  <c:v>7.9912518780000061</c:v>
                </c:pt>
                <c:pt idx="1195">
                  <c:v>7.9910913116000035</c:v>
                </c:pt>
                <c:pt idx="1196">
                  <c:v>8.0053739275000027</c:v>
                </c:pt>
                <c:pt idx="1197">
                  <c:v>7.9886995604000051</c:v>
                </c:pt>
                <c:pt idx="1198">
                  <c:v>7.7468659028000024</c:v>
                </c:pt>
                <c:pt idx="1199">
                  <c:v>7.6796528705000044</c:v>
                </c:pt>
                <c:pt idx="1200">
                  <c:v>7.7982421918000044</c:v>
                </c:pt>
                <c:pt idx="1201">
                  <c:v>7.7980610004000033</c:v>
                </c:pt>
                <c:pt idx="1202">
                  <c:v>7.7978798090000057</c:v>
                </c:pt>
                <c:pt idx="1203">
                  <c:v>7.788905698200006</c:v>
                </c:pt>
                <c:pt idx="1204">
                  <c:v>7.7896906568000039</c:v>
                </c:pt>
                <c:pt idx="1205">
                  <c:v>7.6261365386000044</c:v>
                </c:pt>
                <c:pt idx="1206">
                  <c:v>7.7221236104000059</c:v>
                </c:pt>
                <c:pt idx="1207">
                  <c:v>7.7146282047000048</c:v>
                </c:pt>
                <c:pt idx="1208">
                  <c:v>7.7144441698000028</c:v>
                </c:pt>
                <c:pt idx="1209">
                  <c:v>7.7142601349000053</c:v>
                </c:pt>
                <c:pt idx="1210">
                  <c:v>7.7316701734000048</c:v>
                </c:pt>
                <c:pt idx="1211">
                  <c:v>7.7564386866000037</c:v>
                </c:pt>
                <c:pt idx="1212">
                  <c:v>7.666334637700003</c:v>
                </c:pt>
                <c:pt idx="1213">
                  <c:v>7.7492493280000039</c:v>
                </c:pt>
                <c:pt idx="1214">
                  <c:v>7.7992705952000039</c:v>
                </c:pt>
                <c:pt idx="1215">
                  <c:v>7.7990593574000044</c:v>
                </c:pt>
                <c:pt idx="1216">
                  <c:v>7.7988480623000047</c:v>
                </c:pt>
                <c:pt idx="1217">
                  <c:v>7.9703953528000042</c:v>
                </c:pt>
                <c:pt idx="1218">
                  <c:v>8.0331248490000053</c:v>
                </c:pt>
                <c:pt idx="1219">
                  <c:v>8.1272453774000049</c:v>
                </c:pt>
                <c:pt idx="1220">
                  <c:v>8.2123897581000058</c:v>
                </c:pt>
                <c:pt idx="1221">
                  <c:v>8.2054112602000036</c:v>
                </c:pt>
                <c:pt idx="1222">
                  <c:v>8.2052230899000058</c:v>
                </c:pt>
                <c:pt idx="1223">
                  <c:v>8.2050348910000039</c:v>
                </c:pt>
                <c:pt idx="1224">
                  <c:v>8.2500245091000046</c:v>
                </c:pt>
                <c:pt idx="1225">
                  <c:v>8.1762594825000043</c:v>
                </c:pt>
                <c:pt idx="1226">
                  <c:v>8.0704204013000034</c:v>
                </c:pt>
                <c:pt idx="1227">
                  <c:v>7.9836671014000036</c:v>
                </c:pt>
                <c:pt idx="1228">
                  <c:v>7.9016585220000026</c:v>
                </c:pt>
                <c:pt idx="1229">
                  <c:v>7.9014716528000042</c:v>
                </c:pt>
                <c:pt idx="1230">
                  <c:v>7.9012848121000037</c:v>
                </c:pt>
                <c:pt idx="1231">
                  <c:v>8.017885836500005</c:v>
                </c:pt>
                <c:pt idx="1232">
                  <c:v>8.104493085700005</c:v>
                </c:pt>
                <c:pt idx="1233">
                  <c:v>8.1043107596000041</c:v>
                </c:pt>
                <c:pt idx="1234">
                  <c:v>8.044105252400005</c:v>
                </c:pt>
                <c:pt idx="1235">
                  <c:v>7.9789558242000043</c:v>
                </c:pt>
                <c:pt idx="1236">
                  <c:v>7.9787644118000038</c:v>
                </c:pt>
                <c:pt idx="1237">
                  <c:v>7.9785730565000055</c:v>
                </c:pt>
                <c:pt idx="1238">
                  <c:v>7.9530958602000048</c:v>
                </c:pt>
                <c:pt idx="1239">
                  <c:v>7.9841263027000027</c:v>
                </c:pt>
                <c:pt idx="1240">
                  <c:v>7.9765567257000045</c:v>
                </c:pt>
                <c:pt idx="1241">
                  <c:v>8.0362313985000036</c:v>
                </c:pt>
                <c:pt idx="1242">
                  <c:v>8.0702599498000041</c:v>
                </c:pt>
                <c:pt idx="1243">
                  <c:v>8.0700915960000028</c:v>
                </c:pt>
                <c:pt idx="1244">
                  <c:v>8.0699231851000039</c:v>
                </c:pt>
                <c:pt idx="1245">
                  <c:v>8.0366966001000044</c:v>
                </c:pt>
                <c:pt idx="1246">
                  <c:v>7.9937002243000039</c:v>
                </c:pt>
                <c:pt idx="1247">
                  <c:v>8.0475773575000034</c:v>
                </c:pt>
                <c:pt idx="1248">
                  <c:v>7.901615942500003</c:v>
                </c:pt>
                <c:pt idx="1249">
                  <c:v>7.9612342772000053</c:v>
                </c:pt>
                <c:pt idx="1250">
                  <c:v>7.9610569692000048</c:v>
                </c:pt>
                <c:pt idx="1251">
                  <c:v>7.9608796328000047</c:v>
                </c:pt>
                <c:pt idx="1252">
                  <c:v>7.8259277972000039</c:v>
                </c:pt>
                <c:pt idx="1253">
                  <c:v>7.9336678941000045</c:v>
                </c:pt>
                <c:pt idx="1254">
                  <c:v>7.8114493701000063</c:v>
                </c:pt>
                <c:pt idx="1255">
                  <c:v>7.6242981707000057</c:v>
                </c:pt>
                <c:pt idx="1256">
                  <c:v>7.4308727095000044</c:v>
                </c:pt>
                <c:pt idx="1257">
                  <c:v>7.4307014081000036</c:v>
                </c:pt>
                <c:pt idx="1258">
                  <c:v>7.4305301633000029</c:v>
                </c:pt>
                <c:pt idx="1259">
                  <c:v>7.3913593695000017</c:v>
                </c:pt>
                <c:pt idx="1260">
                  <c:v>6.8669092026000031</c:v>
                </c:pt>
                <c:pt idx="1261">
                  <c:v>6.7699463057000049</c:v>
                </c:pt>
                <c:pt idx="1262">
                  <c:v>6.7402013119000017</c:v>
                </c:pt>
                <c:pt idx="1263">
                  <c:v>6.3942578557000029</c:v>
                </c:pt>
                <c:pt idx="1264">
                  <c:v>6.3940722744000027</c:v>
                </c:pt>
                <c:pt idx="1265">
                  <c:v>6.393886721500003</c:v>
                </c:pt>
                <c:pt idx="1266">
                  <c:v>6.1940231203000033</c:v>
                </c:pt>
                <c:pt idx="1267">
                  <c:v>6.1828584379000038</c:v>
                </c:pt>
                <c:pt idx="1268">
                  <c:v>6.1943937651000036</c:v>
                </c:pt>
                <c:pt idx="1269">
                  <c:v>6.0596747585000035</c:v>
                </c:pt>
                <c:pt idx="1270">
                  <c:v>5.8399487222000035</c:v>
                </c:pt>
                <c:pt idx="1271">
                  <c:v>5.8397706644000023</c:v>
                </c:pt>
                <c:pt idx="1272">
                  <c:v>5.8395925785000014</c:v>
                </c:pt>
                <c:pt idx="1273">
                  <c:v>6.0060755728000039</c:v>
                </c:pt>
                <c:pt idx="1274">
                  <c:v>6.0766347904000035</c:v>
                </c:pt>
                <c:pt idx="1275">
                  <c:v>6.1367121785000016</c:v>
                </c:pt>
                <c:pt idx="1276">
                  <c:v>6.2054711165000036</c:v>
                </c:pt>
                <c:pt idx="1277">
                  <c:v>6.2918667848000025</c:v>
                </c:pt>
                <c:pt idx="1278">
                  <c:v>6.2916780984000029</c:v>
                </c:pt>
                <c:pt idx="1279">
                  <c:v>6.2914894121000033</c:v>
                </c:pt>
                <c:pt idx="1280">
                  <c:v>6.2351249470000027</c:v>
                </c:pt>
                <c:pt idx="1281">
                  <c:v>6.300361740100004</c:v>
                </c:pt>
                <c:pt idx="1282">
                  <c:v>6.3326764577000043</c:v>
                </c:pt>
                <c:pt idx="1283">
                  <c:v>6.4204524902000051</c:v>
                </c:pt>
                <c:pt idx="1284">
                  <c:v>6.3423166190000018</c:v>
                </c:pt>
                <c:pt idx="1285">
                  <c:v>6.3421269716000035</c:v>
                </c:pt>
                <c:pt idx="1286">
                  <c:v>6.3419372676000041</c:v>
                </c:pt>
                <c:pt idx="1287">
                  <c:v>6.3484823512000048</c:v>
                </c:pt>
                <c:pt idx="1288">
                  <c:v>6.3682148707000046</c:v>
                </c:pt>
                <c:pt idx="1289">
                  <c:v>6.4853031760000022</c:v>
                </c:pt>
                <c:pt idx="1290">
                  <c:v>6.5002866797000038</c:v>
                </c:pt>
                <c:pt idx="1291">
                  <c:v>6.5000943752000033</c:v>
                </c:pt>
                <c:pt idx="1292">
                  <c:v>6.4999020706000028</c:v>
                </c:pt>
                <c:pt idx="1293">
                  <c:v>6.4997097377000035</c:v>
                </c:pt>
                <c:pt idx="1294">
                  <c:v>6.4825443982000044</c:v>
                </c:pt>
                <c:pt idx="1295">
                  <c:v>6.5302517179000041</c:v>
                </c:pt>
                <c:pt idx="1296">
                  <c:v>6.5773365361000051</c:v>
                </c:pt>
                <c:pt idx="1297">
                  <c:v>6.5180274942000045</c:v>
                </c:pt>
                <c:pt idx="1298">
                  <c:v>6.4864607216000039</c:v>
                </c:pt>
                <c:pt idx="1299">
                  <c:v>6.486268016800004</c:v>
                </c:pt>
                <c:pt idx="1300">
                  <c:v>6.4860753120000014</c:v>
                </c:pt>
                <c:pt idx="1301">
                  <c:v>6.5170749010000009</c:v>
                </c:pt>
                <c:pt idx="1302">
                  <c:v>6.5464534761000026</c:v>
                </c:pt>
                <c:pt idx="1303">
                  <c:v>6.5794598852000021</c:v>
                </c:pt>
                <c:pt idx="1304">
                  <c:v>6.4974166863000038</c:v>
                </c:pt>
                <c:pt idx="1305">
                  <c:v>6.5254169181000057</c:v>
                </c:pt>
                <c:pt idx="1306">
                  <c:v>6.5252235205000035</c:v>
                </c:pt>
                <c:pt idx="1307">
                  <c:v>6.5250301229000049</c:v>
                </c:pt>
                <c:pt idx="1308">
                  <c:v>6.5046799304000036</c:v>
                </c:pt>
                <c:pt idx="1309">
                  <c:v>6.4249702325000033</c:v>
                </c:pt>
                <c:pt idx="1310">
                  <c:v>6.507523339400004</c:v>
                </c:pt>
                <c:pt idx="1311">
                  <c:v>6.4972046204000025</c:v>
                </c:pt>
                <c:pt idx="1312">
                  <c:v>6.5142276339000036</c:v>
                </c:pt>
                <c:pt idx="1313">
                  <c:v>6.5140363460000037</c:v>
                </c:pt>
                <c:pt idx="1314">
                  <c:v>6.513845058100002</c:v>
                </c:pt>
                <c:pt idx="1315">
                  <c:v>6.5853278834000051</c:v>
                </c:pt>
                <c:pt idx="1316">
                  <c:v>6.6082701923000045</c:v>
                </c:pt>
                <c:pt idx="1317">
                  <c:v>6.6153204948000042</c:v>
                </c:pt>
                <c:pt idx="1318">
                  <c:v>6.6695091084000042</c:v>
                </c:pt>
                <c:pt idx="1319">
                  <c:v>6.6609747889000053</c:v>
                </c:pt>
                <c:pt idx="1320">
                  <c:v>6.6607797866000045</c:v>
                </c:pt>
                <c:pt idx="1321">
                  <c:v>6.6605848126000042</c:v>
                </c:pt>
                <c:pt idx="1322">
                  <c:v>6.5584882162000033</c:v>
                </c:pt>
                <c:pt idx="1323">
                  <c:v>6.6485388153000038</c:v>
                </c:pt>
                <c:pt idx="1324">
                  <c:v>6.6391151455000044</c:v>
                </c:pt>
                <c:pt idx="1325">
                  <c:v>6.6439764849000031</c:v>
                </c:pt>
                <c:pt idx="1326">
                  <c:v>6.6576250344000032</c:v>
                </c:pt>
                <c:pt idx="1327">
                  <c:v>6.6574353384000053</c:v>
                </c:pt>
                <c:pt idx="1328">
                  <c:v>6.6572456987000042</c:v>
                </c:pt>
                <c:pt idx="1329">
                  <c:v>6.7476857097000043</c:v>
                </c:pt>
                <c:pt idx="1330">
                  <c:v>6.7412933950000031</c:v>
                </c:pt>
                <c:pt idx="1331">
                  <c:v>6.7396492275000028</c:v>
                </c:pt>
                <c:pt idx="1332">
                  <c:v>6.7945281360000012</c:v>
                </c:pt>
                <c:pt idx="1333">
                  <c:v>6.8317199696000035</c:v>
                </c:pt>
                <c:pt idx="1334">
                  <c:v>6.831526657800004</c:v>
                </c:pt>
                <c:pt idx="1335">
                  <c:v>6.8313333177000048</c:v>
                </c:pt>
                <c:pt idx="1336">
                  <c:v>6.8633497174000029</c:v>
                </c:pt>
                <c:pt idx="1337">
                  <c:v>6.828536245400004</c:v>
                </c:pt>
                <c:pt idx="1338">
                  <c:v>6.8110651520000038</c:v>
                </c:pt>
                <c:pt idx="1339">
                  <c:v>6.8201034956000051</c:v>
                </c:pt>
                <c:pt idx="1340">
                  <c:v>6.8656871948000031</c:v>
                </c:pt>
                <c:pt idx="1341">
                  <c:v>6.865493037100002</c:v>
                </c:pt>
                <c:pt idx="1342">
                  <c:v>6.8652989358000029</c:v>
                </c:pt>
                <c:pt idx="1343">
                  <c:v>6.8161087696000031</c:v>
                </c:pt>
                <c:pt idx="1344">
                  <c:v>6.8582123763000027</c:v>
                </c:pt>
                <c:pt idx="1345">
                  <c:v>6.9173069830000049</c:v>
                </c:pt>
                <c:pt idx="1346">
                  <c:v>6.9171208893000031</c:v>
                </c:pt>
                <c:pt idx="1347">
                  <c:v>6.8837256815000032</c:v>
                </c:pt>
                <c:pt idx="1348">
                  <c:v>6.8835386338000042</c:v>
                </c:pt>
                <c:pt idx="1349">
                  <c:v>6.883351614200004</c:v>
                </c:pt>
                <c:pt idx="1350">
                  <c:v>6.8442074609000016</c:v>
                </c:pt>
                <c:pt idx="1351">
                  <c:v>6.8710399591000026</c:v>
                </c:pt>
                <c:pt idx="1352">
                  <c:v>6.8399134267000026</c:v>
                </c:pt>
                <c:pt idx="1353">
                  <c:v>6.7738652719000045</c:v>
                </c:pt>
                <c:pt idx="1354">
                  <c:v>6.7588671668000035</c:v>
                </c:pt>
                <c:pt idx="1355">
                  <c:v>6.7586928070000027</c:v>
                </c:pt>
                <c:pt idx="1356">
                  <c:v>6.7585184753000043</c:v>
                </c:pt>
                <c:pt idx="1357">
                  <c:v>6.8522896209000042</c:v>
                </c:pt>
                <c:pt idx="1358">
                  <c:v>6.7958810510000038</c:v>
                </c:pt>
                <c:pt idx="1359">
                  <c:v>6.7862280734000038</c:v>
                </c:pt>
                <c:pt idx="1360">
                  <c:v>6.7366075829000041</c:v>
                </c:pt>
                <c:pt idx="1361">
                  <c:v>6.7778991762000036</c:v>
                </c:pt>
                <c:pt idx="1362">
                  <c:v>6.7777239423000042</c:v>
                </c:pt>
                <c:pt idx="1363">
                  <c:v>6.7775486802000033</c:v>
                </c:pt>
                <c:pt idx="1364">
                  <c:v>6.777373446300003</c:v>
                </c:pt>
                <c:pt idx="1365">
                  <c:v>6.7771982406000024</c:v>
                </c:pt>
                <c:pt idx="1366">
                  <c:v>6.7770230067000048</c:v>
                </c:pt>
                <c:pt idx="1367">
                  <c:v>6.8160452998000025</c:v>
                </c:pt>
                <c:pt idx="1368">
                  <c:v>6.8662753167000039</c:v>
                </c:pt>
                <c:pt idx="1369">
                  <c:v>6.8661109098000033</c:v>
                </c:pt>
                <c:pt idx="1370">
                  <c:v>6.8659465029000035</c:v>
                </c:pt>
                <c:pt idx="1371">
                  <c:v>6.865782067800005</c:v>
                </c:pt>
                <c:pt idx="1372">
                  <c:v>6.8666543182000046</c:v>
                </c:pt>
                <c:pt idx="1373">
                  <c:v>6.8276058034000044</c:v>
                </c:pt>
                <c:pt idx="1374">
                  <c:v>6.8854906803000038</c:v>
                </c:pt>
                <c:pt idx="1375">
                  <c:v>6.8755300918000035</c:v>
                </c:pt>
                <c:pt idx="1376">
                  <c:v>6.8753649800000041</c:v>
                </c:pt>
                <c:pt idx="1377">
                  <c:v>6.8751998964000043</c:v>
                </c:pt>
                <c:pt idx="1378">
                  <c:v>6.7877797746000041</c:v>
                </c:pt>
                <c:pt idx="1379">
                  <c:v>6.8032832244000021</c:v>
                </c:pt>
                <c:pt idx="1380">
                  <c:v>6.7786575670000033</c:v>
                </c:pt>
                <c:pt idx="1381">
                  <c:v>6.7497645979000032</c:v>
                </c:pt>
                <c:pt idx="1382">
                  <c:v>6.7596804190000048</c:v>
                </c:pt>
                <c:pt idx="1383">
                  <c:v>6.7595086574000041</c:v>
                </c:pt>
                <c:pt idx="1384">
                  <c:v>6.759336924000003</c:v>
                </c:pt>
                <c:pt idx="1385">
                  <c:v>6.6814379896000036</c:v>
                </c:pt>
                <c:pt idx="1386">
                  <c:v>6.7397654899000052</c:v>
                </c:pt>
                <c:pt idx="1387">
                  <c:v>6.7047579825000021</c:v>
                </c:pt>
                <c:pt idx="1388">
                  <c:v>6.7863762944000019</c:v>
                </c:pt>
                <c:pt idx="1389">
                  <c:v>6.8095021392000028</c:v>
                </c:pt>
                <c:pt idx="1390">
                  <c:v>6.8093301802000044</c:v>
                </c:pt>
                <c:pt idx="1391">
                  <c:v>6.8091581931000036</c:v>
                </c:pt>
                <c:pt idx="1392">
                  <c:v>6.7812242357000052</c:v>
                </c:pt>
                <c:pt idx="1393">
                  <c:v>6.8359068206000035</c:v>
                </c:pt>
                <c:pt idx="1394">
                  <c:v>6.8569714133000019</c:v>
                </c:pt>
                <c:pt idx="1395">
                  <c:v>6.9490665207000042</c:v>
                </c:pt>
                <c:pt idx="1396">
                  <c:v>6.9496986766000051</c:v>
                </c:pt>
                <c:pt idx="1397">
                  <c:v>6.9495168668000051</c:v>
                </c:pt>
                <c:pt idx="1398">
                  <c:v>6.949335085300004</c:v>
                </c:pt>
                <c:pt idx="1399">
                  <c:v>6.9922443865000039</c:v>
                </c:pt>
                <c:pt idx="1400">
                  <c:v>6.9680443523000024</c:v>
                </c:pt>
                <c:pt idx="1401">
                  <c:v>6.9274193325000031</c:v>
                </c:pt>
                <c:pt idx="1402">
                  <c:v>6.9664183409000051</c:v>
                </c:pt>
                <c:pt idx="1403">
                  <c:v>7.012912540600003</c:v>
                </c:pt>
                <c:pt idx="1404">
                  <c:v>7.0127193254000035</c:v>
                </c:pt>
                <c:pt idx="1405">
                  <c:v>7.0125261666000034</c:v>
                </c:pt>
                <c:pt idx="1406">
                  <c:v>6.9898900068000023</c:v>
                </c:pt>
                <c:pt idx="1407">
                  <c:v>6.9487917734000035</c:v>
                </c:pt>
                <c:pt idx="1408">
                  <c:v>6.9020989664000059</c:v>
                </c:pt>
                <c:pt idx="1409">
                  <c:v>6.9298617560000046</c:v>
                </c:pt>
                <c:pt idx="1410">
                  <c:v>6.940267838200004</c:v>
                </c:pt>
                <c:pt idx="1411">
                  <c:v>6.9400937501000035</c:v>
                </c:pt>
                <c:pt idx="1412">
                  <c:v>6.9399196902000044</c:v>
                </c:pt>
                <c:pt idx="1413">
                  <c:v>6.9240738348000042</c:v>
                </c:pt>
                <c:pt idx="1414">
                  <c:v>6.9472685336000044</c:v>
                </c:pt>
                <c:pt idx="1415">
                  <c:v>6.9727738511000048</c:v>
                </c:pt>
                <c:pt idx="1416">
                  <c:v>7.0319401240000037</c:v>
                </c:pt>
                <c:pt idx="1417">
                  <c:v>7.0336632518000037</c:v>
                </c:pt>
                <c:pt idx="1418">
                  <c:v>7.0334749104000061</c:v>
                </c:pt>
                <c:pt idx="1419">
                  <c:v>7.033286568900003</c:v>
                </c:pt>
                <c:pt idx="1420">
                  <c:v>7.0429703605000036</c:v>
                </c:pt>
                <c:pt idx="1421">
                  <c:v>6.9984988391000051</c:v>
                </c:pt>
                <c:pt idx="1422">
                  <c:v>6.9759858160000023</c:v>
                </c:pt>
                <c:pt idx="1423">
                  <c:v>6.9904236972000042</c:v>
                </c:pt>
                <c:pt idx="1424">
                  <c:v>6.9352722041000021</c:v>
                </c:pt>
                <c:pt idx="1425">
                  <c:v>6.9350801716000028</c:v>
                </c:pt>
                <c:pt idx="1426">
                  <c:v>6.9348881955000028</c:v>
                </c:pt>
                <c:pt idx="1427">
                  <c:v>6.9636421596000035</c:v>
                </c:pt>
                <c:pt idx="1428">
                  <c:v>7.0158807584000051</c:v>
                </c:pt>
                <c:pt idx="1429">
                  <c:v>7.0964945874000023</c:v>
                </c:pt>
                <c:pt idx="1430">
                  <c:v>7.1121062838000046</c:v>
                </c:pt>
                <c:pt idx="1431">
                  <c:v>7.1758045810000031</c:v>
                </c:pt>
                <c:pt idx="1432">
                  <c:v>7.175603514700005</c:v>
                </c:pt>
                <c:pt idx="1433">
                  <c:v>7.1754025049000036</c:v>
                </c:pt>
                <c:pt idx="1434">
                  <c:v>7.2455966208000024</c:v>
                </c:pt>
                <c:pt idx="1435">
                  <c:v>7.2279327578000041</c:v>
                </c:pt>
                <c:pt idx="1436">
                  <c:v>7.2472749864000026</c:v>
                </c:pt>
                <c:pt idx="1437">
                  <c:v>7.2949522346000011</c:v>
                </c:pt>
                <c:pt idx="1438">
                  <c:v>7.3190593175000007</c:v>
                </c:pt>
                <c:pt idx="1439">
                  <c:v>7.3188613587000049</c:v>
                </c:pt>
                <c:pt idx="1440">
                  <c:v>7.3186637865000037</c:v>
                </c:pt>
                <c:pt idx="1441">
                  <c:v>7.3361046480000027</c:v>
                </c:pt>
                <c:pt idx="1442">
                  <c:v>7.2920519856000032</c:v>
                </c:pt>
                <c:pt idx="1443">
                  <c:v>7.2936413774000046</c:v>
                </c:pt>
                <c:pt idx="1444">
                  <c:v>7.3278515165000035</c:v>
                </c:pt>
                <c:pt idx="1445">
                  <c:v>7.3669768706000047</c:v>
                </c:pt>
                <c:pt idx="1446">
                  <c:v>7.366780946600004</c:v>
                </c:pt>
                <c:pt idx="1447">
                  <c:v>7.3665850501000056</c:v>
                </c:pt>
                <c:pt idx="1448">
                  <c:v>7.4087029799000037</c:v>
                </c:pt>
                <c:pt idx="1449">
                  <c:v>7.4564168903000043</c:v>
                </c:pt>
                <c:pt idx="1450">
                  <c:v>7.4197910722000051</c:v>
                </c:pt>
                <c:pt idx="1451">
                  <c:v>7.430829507300003</c:v>
                </c:pt>
                <c:pt idx="1452">
                  <c:v>7.466295790600002</c:v>
                </c:pt>
                <c:pt idx="1453">
                  <c:v>7.4660997717000033</c:v>
                </c:pt>
                <c:pt idx="1454">
                  <c:v>7.465903863100003</c:v>
                </c:pt>
                <c:pt idx="1455">
                  <c:v>7.3638668926000044</c:v>
                </c:pt>
                <c:pt idx="1456">
                  <c:v>7.3609630359000038</c:v>
                </c:pt>
                <c:pt idx="1457">
                  <c:v>7.3864037333000034</c:v>
                </c:pt>
                <c:pt idx="1458">
                  <c:v>7.4367595954000043</c:v>
                </c:pt>
                <c:pt idx="1459">
                  <c:v>7.4365602772000035</c:v>
                </c:pt>
                <c:pt idx="1460">
                  <c:v>7.4363609315000039</c:v>
                </c:pt>
                <c:pt idx="1461">
                  <c:v>7.4361616132000039</c:v>
                </c:pt>
                <c:pt idx="1462">
                  <c:v>7.4359623225000053</c:v>
                </c:pt>
                <c:pt idx="1463">
                  <c:v>7.4078049383000009</c:v>
                </c:pt>
                <c:pt idx="1464">
                  <c:v>7.4183655343000048</c:v>
                </c:pt>
                <c:pt idx="1465">
                  <c:v>7.3902074630000048</c:v>
                </c:pt>
                <c:pt idx="1466">
                  <c:v>7.4335396109000031</c:v>
                </c:pt>
                <c:pt idx="1467">
                  <c:v>7.4333399354000038</c:v>
                </c:pt>
                <c:pt idx="1468">
                  <c:v>7.4331402049000026</c:v>
                </c:pt>
                <c:pt idx="1469">
                  <c:v>7.3472352258000031</c:v>
                </c:pt>
                <c:pt idx="1470">
                  <c:v>7.3958974501000032</c:v>
                </c:pt>
                <c:pt idx="1471">
                  <c:v>7.4453899071000027</c:v>
                </c:pt>
                <c:pt idx="1472">
                  <c:v>7.4380531707000053</c:v>
                </c:pt>
                <c:pt idx="1473">
                  <c:v>7.433551890000003</c:v>
                </c:pt>
                <c:pt idx="1474">
                  <c:v>7.4333580738000054</c:v>
                </c:pt>
                <c:pt idx="1475">
                  <c:v>7.4331642575000023</c:v>
                </c:pt>
                <c:pt idx="1476">
                  <c:v>7.4767623866000044</c:v>
                </c:pt>
                <c:pt idx="1477">
                  <c:v>7.5796406247000041</c:v>
                </c:pt>
                <c:pt idx="1478">
                  <c:v>7.6625790963000036</c:v>
                </c:pt>
                <c:pt idx="1479">
                  <c:v>7.6125723391000051</c:v>
                </c:pt>
                <c:pt idx="1480">
                  <c:v>7.7366364086000035</c:v>
                </c:pt>
                <c:pt idx="1481">
                  <c:v>7.7364398102000056</c:v>
                </c:pt>
                <c:pt idx="1482">
                  <c:v>7.7362431569000023</c:v>
                </c:pt>
                <c:pt idx="1483">
                  <c:v>7.7168229743000047</c:v>
                </c:pt>
                <c:pt idx="1484">
                  <c:v>7.7168057915000023</c:v>
                </c:pt>
                <c:pt idx="1485">
                  <c:v>7.7480725746000019</c:v>
                </c:pt>
                <c:pt idx="1486">
                  <c:v>7.732974107200004</c:v>
                </c:pt>
                <c:pt idx="1487">
                  <c:v>7.7336208254000045</c:v>
                </c:pt>
                <c:pt idx="1488">
                  <c:v>7.7334102391000048</c:v>
                </c:pt>
                <c:pt idx="1489">
                  <c:v>7.7331996527000051</c:v>
                </c:pt>
                <c:pt idx="1490">
                  <c:v>7.6985955294000057</c:v>
                </c:pt>
                <c:pt idx="1491">
                  <c:v>7.714773844100006</c:v>
                </c:pt>
                <c:pt idx="1492">
                  <c:v>7.7145581336000042</c:v>
                </c:pt>
                <c:pt idx="1493">
                  <c:v>7.6299852388000051</c:v>
                </c:pt>
                <c:pt idx="1494">
                  <c:v>7.6175110011000058</c:v>
                </c:pt>
                <c:pt idx="1495">
                  <c:v>7.6173095060000025</c:v>
                </c:pt>
                <c:pt idx="1496">
                  <c:v>7.6171080109000036</c:v>
                </c:pt>
                <c:pt idx="1497">
                  <c:v>7.6053363063000026</c:v>
                </c:pt>
                <c:pt idx="1498">
                  <c:v>7.5656661214000041</c:v>
                </c:pt>
                <c:pt idx="1499">
                  <c:v>7.618092703900003</c:v>
                </c:pt>
                <c:pt idx="1500">
                  <c:v>7.6860910887000049</c:v>
                </c:pt>
                <c:pt idx="1501">
                  <c:v>7.6323463308000035</c:v>
                </c:pt>
                <c:pt idx="1502">
                  <c:v>7.6321420333000036</c:v>
                </c:pt>
                <c:pt idx="1503">
                  <c:v>7.6319377908000021</c:v>
                </c:pt>
                <c:pt idx="1504">
                  <c:v>7.6471067430000019</c:v>
                </c:pt>
                <c:pt idx="1505">
                  <c:v>7.6813157994000028</c:v>
                </c:pt>
                <c:pt idx="1506">
                  <c:v>7.6929569254000034</c:v>
                </c:pt>
                <c:pt idx="1507">
                  <c:v>7.6209996845000028</c:v>
                </c:pt>
                <c:pt idx="1508">
                  <c:v>7.6291343236000033</c:v>
                </c:pt>
                <c:pt idx="1509">
                  <c:v>7.628933112600004</c:v>
                </c:pt>
                <c:pt idx="1510">
                  <c:v>7.6287319017000037</c:v>
                </c:pt>
                <c:pt idx="1511">
                  <c:v>7.5967720831000056</c:v>
                </c:pt>
                <c:pt idx="1512">
                  <c:v>7.586208058000004</c:v>
                </c:pt>
                <c:pt idx="1513">
                  <c:v>7.5798550452000031</c:v>
                </c:pt>
                <c:pt idx="1514">
                  <c:v>7.5908826898000017</c:v>
                </c:pt>
                <c:pt idx="1515">
                  <c:v>7.6408122506000042</c:v>
                </c:pt>
                <c:pt idx="1516">
                  <c:v>7.6406207285000036</c:v>
                </c:pt>
                <c:pt idx="1517">
                  <c:v>7.6404291791000034</c:v>
                </c:pt>
                <c:pt idx="1518">
                  <c:v>7.6834215164000064</c:v>
                </c:pt>
                <c:pt idx="1519">
                  <c:v>7.7039117673000028</c:v>
                </c:pt>
                <c:pt idx="1520">
                  <c:v>7.6896796756000043</c:v>
                </c:pt>
                <c:pt idx="1521">
                  <c:v>7.6002421549000037</c:v>
                </c:pt>
                <c:pt idx="1522">
                  <c:v>7.6003617660000051</c:v>
                </c:pt>
                <c:pt idx="1523">
                  <c:v>7.6001861707000034</c:v>
                </c:pt>
                <c:pt idx="1524">
                  <c:v>7.6000106027000047</c:v>
                </c:pt>
                <c:pt idx="1525">
                  <c:v>7.6184628233000042</c:v>
                </c:pt>
                <c:pt idx="1526">
                  <c:v>7.5142139149000045</c:v>
                </c:pt>
                <c:pt idx="1527">
                  <c:v>7.4710286412000046</c:v>
                </c:pt>
                <c:pt idx="1528">
                  <c:v>7.4837491961000033</c:v>
                </c:pt>
                <c:pt idx="1529">
                  <c:v>7.4594976735000031</c:v>
                </c:pt>
                <c:pt idx="1530">
                  <c:v>7.4593601993000043</c:v>
                </c:pt>
                <c:pt idx="1531">
                  <c:v>7.4592226705000035</c:v>
                </c:pt>
                <c:pt idx="1532">
                  <c:v>7.4662492490000023</c:v>
                </c:pt>
                <c:pt idx="1533">
                  <c:v>7.4894675451000055</c:v>
                </c:pt>
                <c:pt idx="1534">
                  <c:v>7.4425448273000034</c:v>
                </c:pt>
                <c:pt idx="1535">
                  <c:v>7.4046097756000027</c:v>
                </c:pt>
                <c:pt idx="1536">
                  <c:v>7.3365743124000051</c:v>
                </c:pt>
                <c:pt idx="1537">
                  <c:v>7.3366623015000032</c:v>
                </c:pt>
                <c:pt idx="1538">
                  <c:v>7.3367503288000053</c:v>
                </c:pt>
                <c:pt idx="1539">
                  <c:v>7.3903911771000041</c:v>
                </c:pt>
                <c:pt idx="1540">
                  <c:v>7.3960349466000039</c:v>
                </c:pt>
                <c:pt idx="1541">
                  <c:v>7.3497129447000056</c:v>
                </c:pt>
                <c:pt idx="1542">
                  <c:v>7.2962036124000038</c:v>
                </c:pt>
                <c:pt idx="1543">
                  <c:v>7.2680115298000052</c:v>
                </c:pt>
                <c:pt idx="1544">
                  <c:v>7.2681290141000048</c:v>
                </c:pt>
                <c:pt idx="1545">
                  <c:v>7.2682465175000024</c:v>
                </c:pt>
                <c:pt idx="1546">
                  <c:v>7.1816966332000041</c:v>
                </c:pt>
                <c:pt idx="1547">
                  <c:v>7.2021618245000045</c:v>
                </c:pt>
                <c:pt idx="1548">
                  <c:v>7.0901335840000046</c:v>
                </c:pt>
                <c:pt idx="1549">
                  <c:v>7.0999747722000039</c:v>
                </c:pt>
                <c:pt idx="1550">
                  <c:v>7.1789357857000056</c:v>
                </c:pt>
                <c:pt idx="1551">
                  <c:v>7.1790531398000033</c:v>
                </c:pt>
                <c:pt idx="1552">
                  <c:v>7.1791705516000057</c:v>
                </c:pt>
                <c:pt idx="1553">
                  <c:v>7.1996372559000044</c:v>
                </c:pt>
                <c:pt idx="1554">
                  <c:v>7.1637744301000028</c:v>
                </c:pt>
                <c:pt idx="1555">
                  <c:v>7.1174210605000034</c:v>
                </c:pt>
                <c:pt idx="1556">
                  <c:v>7.1228911462000033</c:v>
                </c:pt>
                <c:pt idx="1557">
                  <c:v>7.2226712365000045</c:v>
                </c:pt>
                <c:pt idx="1558">
                  <c:v>7.2227768745000027</c:v>
                </c:pt>
                <c:pt idx="1559">
                  <c:v>7.2228825316000043</c:v>
                </c:pt>
                <c:pt idx="1560">
                  <c:v>7.2488465318000026</c:v>
                </c:pt>
                <c:pt idx="1561">
                  <c:v>7.2301104681000048</c:v>
                </c:pt>
                <c:pt idx="1562">
                  <c:v>7.1688832419000041</c:v>
                </c:pt>
                <c:pt idx="1563">
                  <c:v>7.0889772745000021</c:v>
                </c:pt>
                <c:pt idx="1564">
                  <c:v>7.1009935704000036</c:v>
                </c:pt>
                <c:pt idx="1565">
                  <c:v>7.1010975109000043</c:v>
                </c:pt>
                <c:pt idx="1566">
                  <c:v>7.1012014514000033</c:v>
                </c:pt>
                <c:pt idx="1567">
                  <c:v>6.992758842200006</c:v>
                </c:pt>
                <c:pt idx="1568">
                  <c:v>6.9560199704000043</c:v>
                </c:pt>
                <c:pt idx="1569">
                  <c:v>7.0116478696000035</c:v>
                </c:pt>
                <c:pt idx="1570">
                  <c:v>7.025315864400004</c:v>
                </c:pt>
                <c:pt idx="1571">
                  <c:v>6.9622307103000045</c:v>
                </c:pt>
                <c:pt idx="1572">
                  <c:v>6.9623345754000043</c:v>
                </c:pt>
                <c:pt idx="1573">
                  <c:v>6.9624384786000038</c:v>
                </c:pt>
                <c:pt idx="1574">
                  <c:v>6.9030698580000038</c:v>
                </c:pt>
                <c:pt idx="1575">
                  <c:v>6.8612394391000038</c:v>
                </c:pt>
                <c:pt idx="1576">
                  <c:v>6.7748540319000021</c:v>
                </c:pt>
                <c:pt idx="1577">
                  <c:v>6.8480108751000035</c:v>
                </c:pt>
                <c:pt idx="1578">
                  <c:v>6.8469458853000038</c:v>
                </c:pt>
                <c:pt idx="1579">
                  <c:v>6.8470685994000027</c:v>
                </c:pt>
                <c:pt idx="1580">
                  <c:v>6.8471913325000031</c:v>
                </c:pt>
                <c:pt idx="1581">
                  <c:v>6.9532032133000037</c:v>
                </c:pt>
                <c:pt idx="1582">
                  <c:v>6.8885690404000046</c:v>
                </c:pt>
                <c:pt idx="1583">
                  <c:v>6.8921320192000044</c:v>
                </c:pt>
                <c:pt idx="1584">
                  <c:v>6.8224494689000039</c:v>
                </c:pt>
                <c:pt idx="1585">
                  <c:v>6.8191951326000027</c:v>
                </c:pt>
                <c:pt idx="1586">
                  <c:v>6.8192295398000047</c:v>
                </c:pt>
                <c:pt idx="1587">
                  <c:v>6.8192639659000056</c:v>
                </c:pt>
                <c:pt idx="1588">
                  <c:v>6.7609432122000044</c:v>
                </c:pt>
                <c:pt idx="1589">
                  <c:v>6.8053194315000027</c:v>
                </c:pt>
                <c:pt idx="1590">
                  <c:v>6.7779630635000032</c:v>
                </c:pt>
                <c:pt idx="1591">
                  <c:v>6.8511231764000051</c:v>
                </c:pt>
                <c:pt idx="1592">
                  <c:v>6.8973975643000021</c:v>
                </c:pt>
                <c:pt idx="1593">
                  <c:v>6.8974006158000023</c:v>
                </c:pt>
                <c:pt idx="1594">
                  <c:v>6.8974036485000019</c:v>
                </c:pt>
                <c:pt idx="1595">
                  <c:v>6.8340161319000039</c:v>
                </c:pt>
                <c:pt idx="1596">
                  <c:v>6.8636249034000052</c:v>
                </c:pt>
                <c:pt idx="1597">
                  <c:v>6.8069888901000013</c:v>
                </c:pt>
                <c:pt idx="1598">
                  <c:v>6.806991885100004</c:v>
                </c:pt>
                <c:pt idx="1599">
                  <c:v>6.8545622650000029</c:v>
                </c:pt>
                <c:pt idx="1600">
                  <c:v>6.8545581775000031</c:v>
                </c:pt>
                <c:pt idx="1601">
                  <c:v>6.8545540901000024</c:v>
                </c:pt>
                <c:pt idx="1602">
                  <c:v>6.9352837089000037</c:v>
                </c:pt>
                <c:pt idx="1603">
                  <c:v>6.8785700714000031</c:v>
                </c:pt>
                <c:pt idx="1604">
                  <c:v>6.8866020355000046</c:v>
                </c:pt>
                <c:pt idx="1605">
                  <c:v>6.9613293494000033</c:v>
                </c:pt>
                <c:pt idx="1606">
                  <c:v>6.9208958938000045</c:v>
                </c:pt>
                <c:pt idx="1607">
                  <c:v>6.9208685773000029</c:v>
                </c:pt>
                <c:pt idx="1608">
                  <c:v>6.9208412608000049</c:v>
                </c:pt>
                <c:pt idx="1609">
                  <c:v>6.9130306900000029</c:v>
                </c:pt>
                <c:pt idx="1610">
                  <c:v>6.9554676985000015</c:v>
                </c:pt>
                <c:pt idx="1611">
                  <c:v>6.8496876036000032</c:v>
                </c:pt>
                <c:pt idx="1612">
                  <c:v>6.8187544992000042</c:v>
                </c:pt>
                <c:pt idx="1613">
                  <c:v>6.8416737312000038</c:v>
                </c:pt>
                <c:pt idx="1614">
                  <c:v>6.8416334060000015</c:v>
                </c:pt>
                <c:pt idx="1615">
                  <c:v>6.8415930997000034</c:v>
                </c:pt>
                <c:pt idx="1616">
                  <c:v>6.8160115003000037</c:v>
                </c:pt>
                <c:pt idx="1617">
                  <c:v>6.7065204510000047</c:v>
                </c:pt>
                <c:pt idx="1618">
                  <c:v>6.6995435878000045</c:v>
                </c:pt>
                <c:pt idx="1619">
                  <c:v>6.6661155334000046</c:v>
                </c:pt>
                <c:pt idx="1620">
                  <c:v>6.7175983187000048</c:v>
                </c:pt>
                <c:pt idx="1621">
                  <c:v>6.7175545491000044</c:v>
                </c:pt>
                <c:pt idx="1622">
                  <c:v>6.7175107795000022</c:v>
                </c:pt>
                <c:pt idx="1623">
                  <c:v>6.6846155742000022</c:v>
                </c:pt>
                <c:pt idx="1624">
                  <c:v>6.7417875272000032</c:v>
                </c:pt>
                <c:pt idx="1625">
                  <c:v>6.8014856187000055</c:v>
                </c:pt>
                <c:pt idx="1626">
                  <c:v>6.7303426055000051</c:v>
                </c:pt>
                <c:pt idx="1627">
                  <c:v>6.6476685809000049</c:v>
                </c:pt>
                <c:pt idx="1628">
                  <c:v>6.6476186553000041</c:v>
                </c:pt>
                <c:pt idx="1629">
                  <c:v>6.647568748500003</c:v>
                </c:pt>
                <c:pt idx="1630">
                  <c:v>6.6230693122000037</c:v>
                </c:pt>
                <c:pt idx="1631">
                  <c:v>6.565262878300004</c:v>
                </c:pt>
                <c:pt idx="1632">
                  <c:v>6.4916511824000045</c:v>
                </c:pt>
                <c:pt idx="1633">
                  <c:v>6.4675462187000043</c:v>
                </c:pt>
                <c:pt idx="1634">
                  <c:v>6.4141875328000033</c:v>
                </c:pt>
                <c:pt idx="1635">
                  <c:v>6.414128759100004</c:v>
                </c:pt>
                <c:pt idx="1636">
                  <c:v>6.4140699666000032</c:v>
                </c:pt>
                <c:pt idx="1637">
                  <c:v>6.3153029111000025</c:v>
                </c:pt>
                <c:pt idx="1638">
                  <c:v>6.1922574327000035</c:v>
                </c:pt>
                <c:pt idx="1639">
                  <c:v>6.2028434422000034</c:v>
                </c:pt>
                <c:pt idx="1640">
                  <c:v>6.2642047050000036</c:v>
                </c:pt>
                <c:pt idx="1641">
                  <c:v>6.2886140623000033</c:v>
                </c:pt>
                <c:pt idx="1642">
                  <c:v>6.2885574449000048</c:v>
                </c:pt>
                <c:pt idx="1643">
                  <c:v>6.2885008087000038</c:v>
                </c:pt>
                <c:pt idx="1644">
                  <c:v>6.1780296504000036</c:v>
                </c:pt>
                <c:pt idx="1645">
                  <c:v>6.1537213875000027</c:v>
                </c:pt>
                <c:pt idx="1646">
                  <c:v>6.2813783251000039</c:v>
                </c:pt>
                <c:pt idx="1647">
                  <c:v>6.2590592387000044</c:v>
                </c:pt>
                <c:pt idx="1648">
                  <c:v>6.2185833833000022</c:v>
                </c:pt>
                <c:pt idx="1649">
                  <c:v>6.2185140809000039</c:v>
                </c:pt>
                <c:pt idx="1650">
                  <c:v>6.2184447974000037</c:v>
                </c:pt>
                <c:pt idx="1651">
                  <c:v>6.1765602086000015</c:v>
                </c:pt>
                <c:pt idx="1652">
                  <c:v>6.1542676001000034</c:v>
                </c:pt>
                <c:pt idx="1653">
                  <c:v>6.0943701538000035</c:v>
                </c:pt>
                <c:pt idx="1654">
                  <c:v>6.1016098556000031</c:v>
                </c:pt>
                <c:pt idx="1655">
                  <c:v>6.2010432443000045</c:v>
                </c:pt>
                <c:pt idx="1656">
                  <c:v>6.2009738753000025</c:v>
                </c:pt>
                <c:pt idx="1657">
                  <c:v>6.2009045250000021</c:v>
                </c:pt>
                <c:pt idx="1658">
                  <c:v>6.1884946070000018</c:v>
                </c:pt>
                <c:pt idx="1659">
                  <c:v>6.3619368586000027</c:v>
                </c:pt>
                <c:pt idx="1660">
                  <c:v>6.3556165635000035</c:v>
                </c:pt>
                <c:pt idx="1661">
                  <c:v>6.4843909442000047</c:v>
                </c:pt>
                <c:pt idx="1662">
                  <c:v>6.4662691254000029</c:v>
                </c:pt>
                <c:pt idx="1663">
                  <c:v>6.4661617716000039</c:v>
                </c:pt>
                <c:pt idx="1664">
                  <c:v>6.4660543991000043</c:v>
                </c:pt>
                <c:pt idx="1665">
                  <c:v>6.4823705724000042</c:v>
                </c:pt>
                <c:pt idx="1666">
                  <c:v>6.4924391674000042</c:v>
                </c:pt>
                <c:pt idx="1667">
                  <c:v>6.4104289361000033</c:v>
                </c:pt>
                <c:pt idx="1668">
                  <c:v>6.4808760499000035</c:v>
                </c:pt>
                <c:pt idx="1669">
                  <c:v>6.4885152324000037</c:v>
                </c:pt>
                <c:pt idx="1670">
                  <c:v>6.4883854134000032</c:v>
                </c:pt>
                <c:pt idx="1671">
                  <c:v>6.4882555757000056</c:v>
                </c:pt>
                <c:pt idx="1672">
                  <c:v>6.5521337260000028</c:v>
                </c:pt>
                <c:pt idx="1673">
                  <c:v>6.4583985069000036</c:v>
                </c:pt>
                <c:pt idx="1674">
                  <c:v>6.4710810226000035</c:v>
                </c:pt>
                <c:pt idx="1675">
                  <c:v>6.5251164542000026</c:v>
                </c:pt>
                <c:pt idx="1676">
                  <c:v>6.5249811333000025</c:v>
                </c:pt>
                <c:pt idx="1677">
                  <c:v>6.524845887200005</c:v>
                </c:pt>
                <c:pt idx="1678">
                  <c:v>6.5247106224000042</c:v>
                </c:pt>
                <c:pt idx="1679">
                  <c:v>6.6469928052000045</c:v>
                </c:pt>
                <c:pt idx="1680">
                  <c:v>6.6522733432000045</c:v>
                </c:pt>
                <c:pt idx="1681">
                  <c:v>6.619518217300004</c:v>
                </c:pt>
                <c:pt idx="1682">
                  <c:v>6.5254621173000018</c:v>
                </c:pt>
                <c:pt idx="1683">
                  <c:v>6.4967732734000041</c:v>
                </c:pt>
                <c:pt idx="1684">
                  <c:v>6.4966319435000024</c:v>
                </c:pt>
                <c:pt idx="1685">
                  <c:v>6.4964905951000036</c:v>
                </c:pt>
                <c:pt idx="1686">
                  <c:v>6.4945677760000038</c:v>
                </c:pt>
                <c:pt idx="1687">
                  <c:v>6.5469168808000049</c:v>
                </c:pt>
                <c:pt idx="1688">
                  <c:v>6.571552019200003</c:v>
                </c:pt>
                <c:pt idx="1689">
                  <c:v>6.6407886247000043</c:v>
                </c:pt>
                <c:pt idx="1690">
                  <c:v>6.6343698194000043</c:v>
                </c:pt>
                <c:pt idx="1691">
                  <c:v>6.6342231599000048</c:v>
                </c:pt>
                <c:pt idx="1692">
                  <c:v>6.6340765004000035</c:v>
                </c:pt>
                <c:pt idx="1693">
                  <c:v>6.7072331831000032</c:v>
                </c:pt>
                <c:pt idx="1694">
                  <c:v>6.717876677400004</c:v>
                </c:pt>
                <c:pt idx="1695">
                  <c:v>6.6743217195000044</c:v>
                </c:pt>
                <c:pt idx="1696">
                  <c:v>6.7925689014000046</c:v>
                </c:pt>
                <c:pt idx="1697">
                  <c:v>6.8277838257000028</c:v>
                </c:pt>
                <c:pt idx="1698">
                  <c:v>6.8276353459000054</c:v>
                </c:pt>
                <c:pt idx="1699">
                  <c:v>6.8274868662000063</c:v>
                </c:pt>
                <c:pt idx="1700">
                  <c:v>6.8934527194000026</c:v>
                </c:pt>
                <c:pt idx="1701">
                  <c:v>6.8470045403000022</c:v>
                </c:pt>
                <c:pt idx="1702">
                  <c:v>6.9877077384000046</c:v>
                </c:pt>
                <c:pt idx="1703">
                  <c:v>7.014544262500003</c:v>
                </c:pt>
                <c:pt idx="1704">
                  <c:v>7.0234224877000049</c:v>
                </c:pt>
                <c:pt idx="1705">
                  <c:v>7.0232640821000034</c:v>
                </c:pt>
                <c:pt idx="1706">
                  <c:v>7.0231055610000048</c:v>
                </c:pt>
                <c:pt idx="1707">
                  <c:v>7.0543553389000042</c:v>
                </c:pt>
                <c:pt idx="1708">
                  <c:v>6.9650127958000034</c:v>
                </c:pt>
                <c:pt idx="1709">
                  <c:v>6.9523513945000026</c:v>
                </c:pt>
                <c:pt idx="1710">
                  <c:v>6.919044710800005</c:v>
                </c:pt>
                <c:pt idx="1711">
                  <c:v>6.9188905026000036</c:v>
                </c:pt>
                <c:pt idx="1712">
                  <c:v>6.918736294400003</c:v>
                </c:pt>
                <c:pt idx="1713">
                  <c:v>6.9185821417000035</c:v>
                </c:pt>
                <c:pt idx="1714">
                  <c:v>6.851717832000003</c:v>
                </c:pt>
                <c:pt idx="1715">
                  <c:v>6.8403631933000044</c:v>
                </c:pt>
                <c:pt idx="1716">
                  <c:v>6.8598809176000035</c:v>
                </c:pt>
                <c:pt idx="1717">
                  <c:v>6.7693909018000031</c:v>
                </c:pt>
                <c:pt idx="1718">
                  <c:v>6.6919121776000043</c:v>
                </c:pt>
                <c:pt idx="1719">
                  <c:v>6.6917747431000043</c:v>
                </c:pt>
                <c:pt idx="1720">
                  <c:v>6.691637326700004</c:v>
                </c:pt>
                <c:pt idx="1721">
                  <c:v>6.766141710100003</c:v>
                </c:pt>
                <c:pt idx="1722">
                  <c:v>6.7303466985000036</c:v>
                </c:pt>
                <c:pt idx="1723">
                  <c:v>6.6681350150000034</c:v>
                </c:pt>
                <c:pt idx="1724">
                  <c:v>6.690293171000004</c:v>
                </c:pt>
                <c:pt idx="1725">
                  <c:v>6.7029427158000034</c:v>
                </c:pt>
                <c:pt idx="1726">
                  <c:v>6.7028013019000046</c:v>
                </c:pt>
                <c:pt idx="1727">
                  <c:v>6.7026598880000039</c:v>
                </c:pt>
                <c:pt idx="1728">
                  <c:v>6.6911838182000043</c:v>
                </c:pt>
                <c:pt idx="1729">
                  <c:v>6.6910427299000048</c:v>
                </c:pt>
                <c:pt idx="1730">
                  <c:v>6.6909016415000044</c:v>
                </c:pt>
                <c:pt idx="1731">
                  <c:v>6.6907605532000041</c:v>
                </c:pt>
                <c:pt idx="1732">
                  <c:v>6.5794582192000028</c:v>
                </c:pt>
                <c:pt idx="1733">
                  <c:v>6.5793191387000043</c:v>
                </c:pt>
                <c:pt idx="1734">
                  <c:v>6.5791800943000043</c:v>
                </c:pt>
                <c:pt idx="1735">
                  <c:v>6.5469487208000023</c:v>
                </c:pt>
                <c:pt idx="1736">
                  <c:v>6.5463059767000038</c:v>
                </c:pt>
                <c:pt idx="1737">
                  <c:v>6.5461703314000035</c:v>
                </c:pt>
                <c:pt idx="1738">
                  <c:v>6.7368869529000044</c:v>
                </c:pt>
                <c:pt idx="1739">
                  <c:v>6.7486930591000025</c:v>
                </c:pt>
                <c:pt idx="1740">
                  <c:v>6.7485409313000035</c:v>
                </c:pt>
                <c:pt idx="1741">
                  <c:v>6.7483888397000049</c:v>
                </c:pt>
                <c:pt idx="1742">
                  <c:v>6.7482367662000051</c:v>
                </c:pt>
                <c:pt idx="1743">
                  <c:v>6.7839221009000035</c:v>
                </c:pt>
                <c:pt idx="1744">
                  <c:v>6.780741146400004</c:v>
                </c:pt>
                <c:pt idx="1745">
                  <c:v>6.812750183000003</c:v>
                </c:pt>
                <c:pt idx="1746">
                  <c:v>6.8096493769000039</c:v>
                </c:pt>
                <c:pt idx="1747">
                  <c:v>6.8094892614000031</c:v>
                </c:pt>
                <c:pt idx="1748">
                  <c:v>6.8093291460000032</c:v>
                </c:pt>
                <c:pt idx="1749">
                  <c:v>6.8548102321000037</c:v>
                </c:pt>
                <c:pt idx="1750">
                  <c:v>6.8911009807000063</c:v>
                </c:pt>
                <c:pt idx="1751">
                  <c:v>6.8825615378000027</c:v>
                </c:pt>
                <c:pt idx="1752">
                  <c:v>6.9171869407000033</c:v>
                </c:pt>
                <c:pt idx="1753">
                  <c:v>6.8529715669000044</c:v>
                </c:pt>
                <c:pt idx="1754">
                  <c:v>6.8528084810000029</c:v>
                </c:pt>
                <c:pt idx="1755">
                  <c:v>6.8526453950000024</c:v>
                </c:pt>
                <c:pt idx="1756">
                  <c:v>6.8016696317000029</c:v>
                </c:pt>
                <c:pt idx="1757">
                  <c:v>6.7685517956000041</c:v>
                </c:pt>
                <c:pt idx="1758">
                  <c:v>6.7257902270000036</c:v>
                </c:pt>
                <c:pt idx="1759">
                  <c:v>6.7607450077000024</c:v>
                </c:pt>
                <c:pt idx="1760">
                  <c:v>6.7626828576000051</c:v>
                </c:pt>
                <c:pt idx="1761">
                  <c:v>6.7625222531000038</c:v>
                </c:pt>
                <c:pt idx="1762">
                  <c:v>6.7623594751000056</c:v>
                </c:pt>
                <c:pt idx="1763">
                  <c:v>6.5910792222000048</c:v>
                </c:pt>
                <c:pt idx="1764">
                  <c:v>6.5265573106000021</c:v>
                </c:pt>
                <c:pt idx="1765">
                  <c:v>6.5249342319000041</c:v>
                </c:pt>
                <c:pt idx="1766">
                  <c:v>6.572925564400002</c:v>
                </c:pt>
                <c:pt idx="1767">
                  <c:v>6.5585159810000029</c:v>
                </c:pt>
                <c:pt idx="1768">
                  <c:v>6.5583622820000045</c:v>
                </c:pt>
                <c:pt idx="1769">
                  <c:v>6.5582085830000043</c:v>
                </c:pt>
                <c:pt idx="1770">
                  <c:v>6.6387815562000032</c:v>
                </c:pt>
                <c:pt idx="1771">
                  <c:v>6.5549970623000027</c:v>
                </c:pt>
                <c:pt idx="1772">
                  <c:v>6.5982620530000036</c:v>
                </c:pt>
                <c:pt idx="1773">
                  <c:v>6.5444581511000042</c:v>
                </c:pt>
                <c:pt idx="1774">
                  <c:v>6.4885415982000048</c:v>
                </c:pt>
                <c:pt idx="1775">
                  <c:v>6.4883827854000051</c:v>
                </c:pt>
                <c:pt idx="1776">
                  <c:v>6.4882239725000019</c:v>
                </c:pt>
                <c:pt idx="1777">
                  <c:v>6.4709205829000034</c:v>
                </c:pt>
                <c:pt idx="1778">
                  <c:v>6.5463978020000031</c:v>
                </c:pt>
                <c:pt idx="1779">
                  <c:v>6.4938455100000034</c:v>
                </c:pt>
                <c:pt idx="1780">
                  <c:v>6.5022170095000025</c:v>
                </c:pt>
                <c:pt idx="1781">
                  <c:v>6.577143053600004</c:v>
                </c:pt>
                <c:pt idx="1782">
                  <c:v>6.5769806185000039</c:v>
                </c:pt>
                <c:pt idx="1783">
                  <c:v>6.5768182011000036</c:v>
                </c:pt>
                <c:pt idx="1784">
                  <c:v>6.6418205096000023</c:v>
                </c:pt>
                <c:pt idx="1785">
                  <c:v>6.7044720749000026</c:v>
                </c:pt>
                <c:pt idx="1786">
                  <c:v>6.6377959641000039</c:v>
                </c:pt>
                <c:pt idx="1787">
                  <c:v>6.6282829092000028</c:v>
                </c:pt>
                <c:pt idx="1788">
                  <c:v>6.6362412901000045</c:v>
                </c:pt>
                <c:pt idx="1789">
                  <c:v>6.6360813593000039</c:v>
                </c:pt>
                <c:pt idx="1790">
                  <c:v>6.6359214110000027</c:v>
                </c:pt>
                <c:pt idx="1791">
                  <c:v>6.5818163818000048</c:v>
                </c:pt>
                <c:pt idx="1792">
                  <c:v>6.4796225674000034</c:v>
                </c:pt>
                <c:pt idx="1793">
                  <c:v>6.4567440748000013</c:v>
                </c:pt>
                <c:pt idx="1794">
                  <c:v>6.5278484739000042</c:v>
                </c:pt>
                <c:pt idx="1795">
                  <c:v>6.619994969200004</c:v>
                </c:pt>
                <c:pt idx="1796">
                  <c:v>6.6198354257000034</c:v>
                </c:pt>
                <c:pt idx="1797">
                  <c:v>6.6196758997000051</c:v>
                </c:pt>
                <c:pt idx="1798">
                  <c:v>6.6057191740000043</c:v>
                </c:pt>
                <c:pt idx="1799">
                  <c:v>6.5331168607000043</c:v>
                </c:pt>
                <c:pt idx="1800">
                  <c:v>6.5505382423000036</c:v>
                </c:pt>
                <c:pt idx="1801">
                  <c:v>6.5047623722000028</c:v>
                </c:pt>
                <c:pt idx="1802">
                  <c:v>6.4378271374000038</c:v>
                </c:pt>
                <c:pt idx="1803">
                  <c:v>6.4376660098000036</c:v>
                </c:pt>
                <c:pt idx="1804">
                  <c:v>6.4375048823000034</c:v>
                </c:pt>
                <c:pt idx="1805">
                  <c:v>6.3261736135000035</c:v>
                </c:pt>
                <c:pt idx="1806">
                  <c:v>6.3097522611000025</c:v>
                </c:pt>
                <c:pt idx="1807">
                  <c:v>6.2117809037000047</c:v>
                </c:pt>
                <c:pt idx="1808">
                  <c:v>6.3409010058000028</c:v>
                </c:pt>
                <c:pt idx="1809">
                  <c:v>6.4848908487000045</c:v>
                </c:pt>
                <c:pt idx="1810">
                  <c:v>6.484733625100005</c:v>
                </c:pt>
                <c:pt idx="1811">
                  <c:v>6.4845764192000033</c:v>
                </c:pt>
                <c:pt idx="1812">
                  <c:v>6.5546495770000037</c:v>
                </c:pt>
                <c:pt idx="1813">
                  <c:v>6.5838354424000034</c:v>
                </c:pt>
                <c:pt idx="1814">
                  <c:v>6.6563922749000035</c:v>
                </c:pt>
                <c:pt idx="1815">
                  <c:v>6.6224772621000021</c:v>
                </c:pt>
                <c:pt idx="1816">
                  <c:v>6.7690287196000032</c:v>
                </c:pt>
                <c:pt idx="1817">
                  <c:v>6.7688632200000036</c:v>
                </c:pt>
                <c:pt idx="1818">
                  <c:v>6.7686977381000037</c:v>
                </c:pt>
                <c:pt idx="1819">
                  <c:v>6.6034808971000034</c:v>
                </c:pt>
                <c:pt idx="1820">
                  <c:v>6.642825391300005</c:v>
                </c:pt>
                <c:pt idx="1821">
                  <c:v>6.6776951246000031</c:v>
                </c:pt>
                <c:pt idx="1822">
                  <c:v>6.608584086200004</c:v>
                </c:pt>
                <c:pt idx="1823">
                  <c:v>6.6158586373000041</c:v>
                </c:pt>
                <c:pt idx="1824">
                  <c:v>6.6156977605000042</c:v>
                </c:pt>
                <c:pt idx="1825">
                  <c:v>6.6155368837000044</c:v>
                </c:pt>
                <c:pt idx="1826">
                  <c:v>6.526476984700003</c:v>
                </c:pt>
                <c:pt idx="1827">
                  <c:v>6.5620618586000035</c:v>
                </c:pt>
                <c:pt idx="1828">
                  <c:v>6.7034954078000046</c:v>
                </c:pt>
                <c:pt idx="1829">
                  <c:v>6.7343435381000054</c:v>
                </c:pt>
                <c:pt idx="1830">
                  <c:v>6.788990904000002</c:v>
                </c:pt>
                <c:pt idx="1831">
                  <c:v>6.7888231380000024</c:v>
                </c:pt>
                <c:pt idx="1832">
                  <c:v>6.7886553369000033</c:v>
                </c:pt>
                <c:pt idx="1833">
                  <c:v>6.9262301985000025</c:v>
                </c:pt>
                <c:pt idx="1834">
                  <c:v>6.9064911947000045</c:v>
                </c:pt>
                <c:pt idx="1835">
                  <c:v>6.9522645034000039</c:v>
                </c:pt>
                <c:pt idx="1836">
                  <c:v>6.9096050056000031</c:v>
                </c:pt>
                <c:pt idx="1837">
                  <c:v>6.9379218486000047</c:v>
                </c:pt>
                <c:pt idx="1838">
                  <c:v>6.9377508841000024</c:v>
                </c:pt>
                <c:pt idx="1839">
                  <c:v>6.9375799371000033</c:v>
                </c:pt>
                <c:pt idx="1840">
                  <c:v>7.0030546579000053</c:v>
                </c:pt>
                <c:pt idx="1841">
                  <c:v>7.0388678595000052</c:v>
                </c:pt>
                <c:pt idx="1842">
                  <c:v>7.0276693140000051</c:v>
                </c:pt>
                <c:pt idx="1843">
                  <c:v>7.0582190648000038</c:v>
                </c:pt>
                <c:pt idx="1844">
                  <c:v>7.0580466768000054</c:v>
                </c:pt>
                <c:pt idx="1845">
                  <c:v>7.0578742887000026</c:v>
                </c:pt>
                <c:pt idx="1846">
                  <c:v>7.0577019182000065</c:v>
                </c:pt>
                <c:pt idx="1847">
                  <c:v>7.0575295477000042</c:v>
                </c:pt>
                <c:pt idx="1848">
                  <c:v>7.0624842853000036</c:v>
                </c:pt>
                <c:pt idx="1849">
                  <c:v>7.0979938175000017</c:v>
                </c:pt>
                <c:pt idx="1850">
                  <c:v>7.0484954223000038</c:v>
                </c:pt>
                <c:pt idx="1851">
                  <c:v>7.0131397567000029</c:v>
                </c:pt>
                <c:pt idx="1852">
                  <c:v>7.0129687042000031</c:v>
                </c:pt>
                <c:pt idx="1853">
                  <c:v>7.0127976518000015</c:v>
                </c:pt>
                <c:pt idx="1854">
                  <c:v>7.0942202737000049</c:v>
                </c:pt>
                <c:pt idx="1855">
                  <c:v>7.0822811915000035</c:v>
                </c:pt>
                <c:pt idx="1856">
                  <c:v>7.0752089031000045</c:v>
                </c:pt>
                <c:pt idx="1857">
                  <c:v>7.0750398420000025</c:v>
                </c:pt>
                <c:pt idx="1858">
                  <c:v>7.0725721614000037</c:v>
                </c:pt>
                <c:pt idx="1859">
                  <c:v>7.0724032386000051</c:v>
                </c:pt>
                <c:pt idx="1860">
                  <c:v>7.072234350300004</c:v>
                </c:pt>
                <c:pt idx="1861">
                  <c:v>7.131628852500004</c:v>
                </c:pt>
                <c:pt idx="1862">
                  <c:v>7.2310113878000024</c:v>
                </c:pt>
                <c:pt idx="1863">
                  <c:v>7.1857008179000035</c:v>
                </c:pt>
                <c:pt idx="1864">
                  <c:v>7.1204884074000052</c:v>
                </c:pt>
                <c:pt idx="1865">
                  <c:v>7.156046728400006</c:v>
                </c:pt>
                <c:pt idx="1866">
                  <c:v>7.155878934900004</c:v>
                </c:pt>
                <c:pt idx="1867">
                  <c:v>7.1557111586000035</c:v>
                </c:pt>
                <c:pt idx="1868">
                  <c:v>7.1605383346000027</c:v>
                </c:pt>
                <c:pt idx="1869">
                  <c:v>7.1290382394000025</c:v>
                </c:pt>
                <c:pt idx="1870">
                  <c:v>7.1463722457000047</c:v>
                </c:pt>
                <c:pt idx="1871">
                  <c:v>7.1792187998000037</c:v>
                </c:pt>
                <c:pt idx="1872">
                  <c:v>7.2169641974000047</c:v>
                </c:pt>
                <c:pt idx="1873">
                  <c:v>7.2168007587000034</c:v>
                </c:pt>
                <c:pt idx="1874">
                  <c:v>7.2166373549000049</c:v>
                </c:pt>
                <c:pt idx="1875">
                  <c:v>7.0928731700000034</c:v>
                </c:pt>
                <c:pt idx="1876">
                  <c:v>7.0960861870000018</c:v>
                </c:pt>
                <c:pt idx="1877">
                  <c:v>7.0334766082000035</c:v>
                </c:pt>
                <c:pt idx="1878">
                  <c:v>7.1076437278000046</c:v>
                </c:pt>
                <c:pt idx="1879">
                  <c:v>7.1109643408000025</c:v>
                </c:pt>
                <c:pt idx="1880">
                  <c:v>7.1108114825000017</c:v>
                </c:pt>
                <c:pt idx="1881">
                  <c:v>7.1106585894000025</c:v>
                </c:pt>
                <c:pt idx="1882">
                  <c:v>7.1025384979000039</c:v>
                </c:pt>
                <c:pt idx="1883">
                  <c:v>7.1280796479000053</c:v>
                </c:pt>
                <c:pt idx="1884">
                  <c:v>7.1880585991000023</c:v>
                </c:pt>
                <c:pt idx="1885">
                  <c:v>7.215765624200003</c:v>
                </c:pt>
                <c:pt idx="1886">
                  <c:v>7.2293219297000038</c:v>
                </c:pt>
                <c:pt idx="1887">
                  <c:v>7.2291713337000036</c:v>
                </c:pt>
                <c:pt idx="1888">
                  <c:v>7.2290207550000023</c:v>
                </c:pt>
                <c:pt idx="1889">
                  <c:v>7.3249910967000034</c:v>
                </c:pt>
                <c:pt idx="1890">
                  <c:v>7.3287162379000037</c:v>
                </c:pt>
                <c:pt idx="1891">
                  <c:v>7.4223725774000044</c:v>
                </c:pt>
                <c:pt idx="1892">
                  <c:v>7.4247901200000035</c:v>
                </c:pt>
                <c:pt idx="1893">
                  <c:v>7.5401376576000052</c:v>
                </c:pt>
                <c:pt idx="1894">
                  <c:v>7.5399763817000043</c:v>
                </c:pt>
                <c:pt idx="1895">
                  <c:v>7.5398154327000029</c:v>
                </c:pt>
                <c:pt idx="1896">
                  <c:v>7.5471501144000044</c:v>
                </c:pt>
                <c:pt idx="1897">
                  <c:v>7.5763622150000023</c:v>
                </c:pt>
                <c:pt idx="1898">
                  <c:v>7.6785104239000024</c:v>
                </c:pt>
                <c:pt idx="1899">
                  <c:v>7.6660636157000042</c:v>
                </c:pt>
                <c:pt idx="1900">
                  <c:v>7.6543126580000038</c:v>
                </c:pt>
                <c:pt idx="1901">
                  <c:v>7.6541460358000037</c:v>
                </c:pt>
                <c:pt idx="1902">
                  <c:v>7.6539795682000049</c:v>
                </c:pt>
                <c:pt idx="1903">
                  <c:v>7.6962130846000036</c:v>
                </c:pt>
                <c:pt idx="1904">
                  <c:v>7.6957748058000055</c:v>
                </c:pt>
                <c:pt idx="1905">
                  <c:v>7.7225626882000045</c:v>
                </c:pt>
                <c:pt idx="1906">
                  <c:v>7.6609191411000026</c:v>
                </c:pt>
                <c:pt idx="1907">
                  <c:v>7.7516632165000035</c:v>
                </c:pt>
                <c:pt idx="1908">
                  <c:v>7.7514945131000053</c:v>
                </c:pt>
                <c:pt idx="1909">
                  <c:v>7.7513258097000053</c:v>
                </c:pt>
                <c:pt idx="1910">
                  <c:v>7.6720311132000036</c:v>
                </c:pt>
                <c:pt idx="1911">
                  <c:v>7.6510502901000024</c:v>
                </c:pt>
                <c:pt idx="1912">
                  <c:v>7.7093166734000027</c:v>
                </c:pt>
                <c:pt idx="1913">
                  <c:v>7.6887914606000045</c:v>
                </c:pt>
                <c:pt idx="1914">
                  <c:v>7.7379407620000045</c:v>
                </c:pt>
                <c:pt idx="1915">
                  <c:v>7.7377751733000046</c:v>
                </c:pt>
                <c:pt idx="1916">
                  <c:v>7.7376096359000046</c:v>
                </c:pt>
                <c:pt idx="1917">
                  <c:v>7.704675520800004</c:v>
                </c:pt>
                <c:pt idx="1918">
                  <c:v>7.6569446351000039</c:v>
                </c:pt>
                <c:pt idx="1919">
                  <c:v>7.7372184993000053</c:v>
                </c:pt>
                <c:pt idx="1920">
                  <c:v>7.7585637997000054</c:v>
                </c:pt>
                <c:pt idx="1921">
                  <c:v>7.8100707671000045</c:v>
                </c:pt>
                <c:pt idx="1922">
                  <c:v>7.809904751200003</c:v>
                </c:pt>
                <c:pt idx="1923">
                  <c:v>7.8097387010000041</c:v>
                </c:pt>
                <c:pt idx="1924">
                  <c:v>7.9509187784000064</c:v>
                </c:pt>
                <c:pt idx="1925">
                  <c:v>7.9426238831000049</c:v>
                </c:pt>
                <c:pt idx="1926">
                  <c:v>7.9281121857000079</c:v>
                </c:pt>
                <c:pt idx="1927">
                  <c:v>7.9117799123000054</c:v>
                </c:pt>
                <c:pt idx="1928">
                  <c:v>7.9894702224000058</c:v>
                </c:pt>
                <c:pt idx="1929">
                  <c:v>7.9892963176000054</c:v>
                </c:pt>
                <c:pt idx="1930">
                  <c:v>7.989122412800004</c:v>
                </c:pt>
                <c:pt idx="1931">
                  <c:v>8.0705217866000023</c:v>
                </c:pt>
                <c:pt idx="1932">
                  <c:v>8.0935822915000042</c:v>
                </c:pt>
                <c:pt idx="1933">
                  <c:v>8.0885632782000041</c:v>
                </c:pt>
                <c:pt idx="1934">
                  <c:v>8.0890748272000046</c:v>
                </c:pt>
                <c:pt idx="1935">
                  <c:v>8.0356759551000039</c:v>
                </c:pt>
                <c:pt idx="1936">
                  <c:v>8.0355054721000041</c:v>
                </c:pt>
                <c:pt idx="1937">
                  <c:v>8.0353350572000046</c:v>
                </c:pt>
                <c:pt idx="1938">
                  <c:v>7.9993695404000036</c:v>
                </c:pt>
                <c:pt idx="1939">
                  <c:v>8.0242088984000048</c:v>
                </c:pt>
                <c:pt idx="1940">
                  <c:v>8.0281453321000029</c:v>
                </c:pt>
                <c:pt idx="1941">
                  <c:v>8.093787020200006</c:v>
                </c:pt>
                <c:pt idx="1942">
                  <c:v>8.0687757474000055</c:v>
                </c:pt>
                <c:pt idx="1943">
                  <c:v>8.0686026565000031</c:v>
                </c:pt>
                <c:pt idx="1944">
                  <c:v>8.068429531500005</c:v>
                </c:pt>
                <c:pt idx="1945">
                  <c:v>8.1390521987000053</c:v>
                </c:pt>
                <c:pt idx="1946">
                  <c:v>8.0990746882000071</c:v>
                </c:pt>
                <c:pt idx="1947">
                  <c:v>8.1230666591000045</c:v>
                </c:pt>
                <c:pt idx="1948">
                  <c:v>8.1701743398000044</c:v>
                </c:pt>
                <c:pt idx="1949">
                  <c:v>8.1491331814000034</c:v>
                </c:pt>
                <c:pt idx="1950">
                  <c:v>8.1489583690000043</c:v>
                </c:pt>
                <c:pt idx="1951">
                  <c:v>8.1487836076000058</c:v>
                </c:pt>
                <c:pt idx="1952">
                  <c:v>8.1479702592000027</c:v>
                </c:pt>
                <c:pt idx="1953">
                  <c:v>8.1670039378000059</c:v>
                </c:pt>
                <c:pt idx="1954">
                  <c:v>8.1213614289000056</c:v>
                </c:pt>
                <c:pt idx="1955">
                  <c:v>8.1061168584000054</c:v>
                </c:pt>
                <c:pt idx="1956">
                  <c:v>8.1163854192000056</c:v>
                </c:pt>
                <c:pt idx="1957">
                  <c:v>8.1162129544000035</c:v>
                </c:pt>
                <c:pt idx="1958">
                  <c:v>8.1160404559000039</c:v>
                </c:pt>
                <c:pt idx="1959">
                  <c:v>8.1328910794000038</c:v>
                </c:pt>
                <c:pt idx="1960">
                  <c:v>8.171874986600006</c:v>
                </c:pt>
                <c:pt idx="1961">
                  <c:v>8.177059160100006</c:v>
                </c:pt>
                <c:pt idx="1962">
                  <c:v>8.2193276488000038</c:v>
                </c:pt>
                <c:pt idx="1963">
                  <c:v>8.219152638800006</c:v>
                </c:pt>
                <c:pt idx="1964">
                  <c:v>8.2189776797000036</c:v>
                </c:pt>
                <c:pt idx="1965">
                  <c:v>8.2188027206000029</c:v>
                </c:pt>
                <c:pt idx="1966">
                  <c:v>8.2902604930000034</c:v>
                </c:pt>
                <c:pt idx="1967">
                  <c:v>8.3218587194000033</c:v>
                </c:pt>
                <c:pt idx="1968">
                  <c:v>8.3125168577000057</c:v>
                </c:pt>
                <c:pt idx="1969">
                  <c:v>8.3558697764000041</c:v>
                </c:pt>
                <c:pt idx="1970">
                  <c:v>8.3587189918000036</c:v>
                </c:pt>
                <c:pt idx="1971">
                  <c:v>8.3585465510000017</c:v>
                </c:pt>
                <c:pt idx="1972">
                  <c:v>8.3583740767000059</c:v>
                </c:pt>
                <c:pt idx="1973">
                  <c:v>8.3485189226000038</c:v>
                </c:pt>
                <c:pt idx="1974">
                  <c:v>8.3131275441000039</c:v>
                </c:pt>
                <c:pt idx="1975">
                  <c:v>8.324773849300005</c:v>
                </c:pt>
                <c:pt idx="1976">
                  <c:v>8.3587407229000057</c:v>
                </c:pt>
                <c:pt idx="1977">
                  <c:v>8.3249704504000022</c:v>
                </c:pt>
                <c:pt idx="1978">
                  <c:v>8.3247959721000058</c:v>
                </c:pt>
                <c:pt idx="1979">
                  <c:v>8.3246215107000037</c:v>
                </c:pt>
                <c:pt idx="1980">
                  <c:v>8.401211229800003</c:v>
                </c:pt>
                <c:pt idx="1981">
                  <c:v>8.4395098765000025</c:v>
                </c:pt>
                <c:pt idx="1982">
                  <c:v>8.5424712905000035</c:v>
                </c:pt>
                <c:pt idx="1983">
                  <c:v>8.5049126256000029</c:v>
                </c:pt>
                <c:pt idx="1984">
                  <c:v>8.4902287982000058</c:v>
                </c:pt>
                <c:pt idx="1985">
                  <c:v>8.490051616900006</c:v>
                </c:pt>
                <c:pt idx="1986">
                  <c:v>8.4898744524000058</c:v>
                </c:pt>
                <c:pt idx="1987">
                  <c:v>8.5274998106000037</c:v>
                </c:pt>
                <c:pt idx="1988">
                  <c:v>8.4839851460000055</c:v>
                </c:pt>
                <c:pt idx="1989">
                  <c:v>8.3978167546000044</c:v>
                </c:pt>
                <c:pt idx="1990">
                  <c:v>8.4006655570000053</c:v>
                </c:pt>
                <c:pt idx="1991">
                  <c:v>8.3722397532000041</c:v>
                </c:pt>
                <c:pt idx="1992">
                  <c:v>8.3720650588000041</c:v>
                </c:pt>
                <c:pt idx="1993">
                  <c:v>8.3718903644000022</c:v>
                </c:pt>
                <c:pt idx="1994">
                  <c:v>8.3787721093000052</c:v>
                </c:pt>
                <c:pt idx="1995">
                  <c:v>8.4251202549000066</c:v>
                </c:pt>
                <c:pt idx="1996">
                  <c:v>8.4924347345000069</c:v>
                </c:pt>
                <c:pt idx="1997">
                  <c:v>8.5164488659000046</c:v>
                </c:pt>
                <c:pt idx="1998">
                  <c:v>8.4724499238000046</c:v>
                </c:pt>
                <c:pt idx="1999">
                  <c:v>8.4722652320000051</c:v>
                </c:pt>
                <c:pt idx="2000">
                  <c:v>8.4720805403000039</c:v>
                </c:pt>
                <c:pt idx="2001">
                  <c:v>8.3059666807000063</c:v>
                </c:pt>
                <c:pt idx="2002">
                  <c:v>8.3143731088000052</c:v>
                </c:pt>
                <c:pt idx="2003">
                  <c:v>8.303932150800005</c:v>
                </c:pt>
                <c:pt idx="2004">
                  <c:v>8.2532417633000019</c:v>
                </c:pt>
                <c:pt idx="2005">
                  <c:v>8.2156644390000064</c:v>
                </c:pt>
                <c:pt idx="2006">
                  <c:v>8.2154839364000054</c:v>
                </c:pt>
                <c:pt idx="2007">
                  <c:v>8.2153034172000048</c:v>
                </c:pt>
                <c:pt idx="2008">
                  <c:v>8.1870638906000064</c:v>
                </c:pt>
                <c:pt idx="2009">
                  <c:v>8.119262780200005</c:v>
                </c:pt>
                <c:pt idx="2010">
                  <c:v>8.163026611600003</c:v>
                </c:pt>
                <c:pt idx="2011">
                  <c:v>8.1948391024000049</c:v>
                </c:pt>
                <c:pt idx="2012">
                  <c:v>8.2954966256000038</c:v>
                </c:pt>
                <c:pt idx="2013">
                  <c:v>8.2953097715000066</c:v>
                </c:pt>
                <c:pt idx="2014">
                  <c:v>8.2951228678000035</c:v>
                </c:pt>
                <c:pt idx="2015">
                  <c:v>8.2929475834000055</c:v>
                </c:pt>
                <c:pt idx="2016">
                  <c:v>8.295299986300007</c:v>
                </c:pt>
                <c:pt idx="2017">
                  <c:v>8.3293594776000059</c:v>
                </c:pt>
                <c:pt idx="2018">
                  <c:v>8.3947430838000052</c:v>
                </c:pt>
                <c:pt idx="2019">
                  <c:v>8.382463022700005</c:v>
                </c:pt>
                <c:pt idx="2020">
                  <c:v>8.3822726175000035</c:v>
                </c:pt>
                <c:pt idx="2021">
                  <c:v>8.3820822287000052</c:v>
                </c:pt>
                <c:pt idx="2022">
                  <c:v>8.4308546068000059</c:v>
                </c:pt>
                <c:pt idx="2023">
                  <c:v>8.418944026600002</c:v>
                </c:pt>
                <c:pt idx="2024">
                  <c:v>8.4552802872000026</c:v>
                </c:pt>
                <c:pt idx="2025">
                  <c:v>8.4316848737000036</c:v>
                </c:pt>
                <c:pt idx="2026">
                  <c:v>8.3932606044000035</c:v>
                </c:pt>
                <c:pt idx="2027">
                  <c:v>8.3933390675000048</c:v>
                </c:pt>
                <c:pt idx="2028">
                  <c:v>8.3931538128000067</c:v>
                </c:pt>
                <c:pt idx="2029">
                  <c:v>8.3857571452000066</c:v>
                </c:pt>
                <c:pt idx="2030">
                  <c:v>8.3889865858000032</c:v>
                </c:pt>
                <c:pt idx="2031">
                  <c:v>8.3133908224000059</c:v>
                </c:pt>
                <c:pt idx="2032">
                  <c:v>8.2808159255000042</c:v>
                </c:pt>
                <c:pt idx="2033">
                  <c:v>8.2872064342000034</c:v>
                </c:pt>
                <c:pt idx="2034">
                  <c:v>8.2870223080000045</c:v>
                </c:pt>
                <c:pt idx="2035">
                  <c:v>8.2868381977000052</c:v>
                </c:pt>
                <c:pt idx="2036">
                  <c:v>8.316163269000004</c:v>
                </c:pt>
                <c:pt idx="2037">
                  <c:v>8.3696856711000063</c:v>
                </c:pt>
                <c:pt idx="2038">
                  <c:v>8.3899960161000049</c:v>
                </c:pt>
                <c:pt idx="2039">
                  <c:v>8.427386762900003</c:v>
                </c:pt>
                <c:pt idx="2040">
                  <c:v>8.462097143600003</c:v>
                </c:pt>
                <c:pt idx="2041">
                  <c:v>8.4619108078000043</c:v>
                </c:pt>
                <c:pt idx="2042">
                  <c:v>8.4617244400000047</c:v>
                </c:pt>
                <c:pt idx="2043">
                  <c:v>8.5513672777000043</c:v>
                </c:pt>
                <c:pt idx="2044">
                  <c:v>8.5366397745000047</c:v>
                </c:pt>
                <c:pt idx="2045">
                  <c:v>8.5390427519000038</c:v>
                </c:pt>
                <c:pt idx="2046">
                  <c:v>8.5721937959000059</c:v>
                </c:pt>
                <c:pt idx="2047">
                  <c:v>8.617184082800005</c:v>
                </c:pt>
                <c:pt idx="2048">
                  <c:v>8.6168907567000037</c:v>
                </c:pt>
                <c:pt idx="2049">
                  <c:v>8.6166964804000052</c:v>
                </c:pt>
                <c:pt idx="2050">
                  <c:v>8.5914619406000039</c:v>
                </c:pt>
                <c:pt idx="2051">
                  <c:v>8.5950166588000041</c:v>
                </c:pt>
                <c:pt idx="2052">
                  <c:v>8.6473594005000063</c:v>
                </c:pt>
                <c:pt idx="2053">
                  <c:v>8.6636551374000046</c:v>
                </c:pt>
                <c:pt idx="2054">
                  <c:v>8.7237726971000029</c:v>
                </c:pt>
                <c:pt idx="2055">
                  <c:v>8.7232544246000039</c:v>
                </c:pt>
                <c:pt idx="2056">
                  <c:v>8.7230656408000069</c:v>
                </c:pt>
                <c:pt idx="2057">
                  <c:v>8.5885828820000025</c:v>
                </c:pt>
                <c:pt idx="2058">
                  <c:v>8.5876021644000051</c:v>
                </c:pt>
                <c:pt idx="2059">
                  <c:v>8.5926902037000055</c:v>
                </c:pt>
                <c:pt idx="2060">
                  <c:v>8.5716683960000051</c:v>
                </c:pt>
                <c:pt idx="2061">
                  <c:v>8.6010586030000038</c:v>
                </c:pt>
                <c:pt idx="2062">
                  <c:v>8.6008633658000058</c:v>
                </c:pt>
                <c:pt idx="2063">
                  <c:v>8.6006681591000049</c:v>
                </c:pt>
                <c:pt idx="2064">
                  <c:v>8.6909503770000054</c:v>
                </c:pt>
                <c:pt idx="2065">
                  <c:v>8.7364133926000065</c:v>
                </c:pt>
                <c:pt idx="2066">
                  <c:v>8.6879017961000056</c:v>
                </c:pt>
                <c:pt idx="2067">
                  <c:v>8.7000466762000066</c:v>
                </c:pt>
                <c:pt idx="2068">
                  <c:v>8.703225354600006</c:v>
                </c:pt>
                <c:pt idx="2069">
                  <c:v>8.7030262446000055</c:v>
                </c:pt>
                <c:pt idx="2070">
                  <c:v>8.7028271500000027</c:v>
                </c:pt>
                <c:pt idx="2071">
                  <c:v>8.7644678705000043</c:v>
                </c:pt>
                <c:pt idx="2072">
                  <c:v>8.7575173620000051</c:v>
                </c:pt>
                <c:pt idx="2073">
                  <c:v>8.7782775689000037</c:v>
                </c:pt>
                <c:pt idx="2074">
                  <c:v>8.7773182904000038</c:v>
                </c:pt>
                <c:pt idx="2075">
                  <c:v>8.7999244722000061</c:v>
                </c:pt>
                <c:pt idx="2076">
                  <c:v>8.7995095722000034</c:v>
                </c:pt>
                <c:pt idx="2077">
                  <c:v>8.7993111042000063</c:v>
                </c:pt>
                <c:pt idx="2078">
                  <c:v>8.7991126057000084</c:v>
                </c:pt>
                <c:pt idx="2079">
                  <c:v>8.8383352719000055</c:v>
                </c:pt>
                <c:pt idx="2080">
                  <c:v>8.8136857125000017</c:v>
                </c:pt>
                <c:pt idx="2081">
                  <c:v>8.8440321468000036</c:v>
                </c:pt>
                <c:pt idx="2082">
                  <c:v>8.8272704325000024</c:v>
                </c:pt>
                <c:pt idx="2083">
                  <c:v>8.8270697414000043</c:v>
                </c:pt>
                <c:pt idx="2084">
                  <c:v>8.8268690958000047</c:v>
                </c:pt>
                <c:pt idx="2085">
                  <c:v>8.8584262279000026</c:v>
                </c:pt>
                <c:pt idx="2086">
                  <c:v>8.8439788971000048</c:v>
                </c:pt>
                <c:pt idx="2087">
                  <c:v>8.8440141460000046</c:v>
                </c:pt>
                <c:pt idx="2088">
                  <c:v>8.8686587589000023</c:v>
                </c:pt>
                <c:pt idx="2089">
                  <c:v>8.8984780057000084</c:v>
                </c:pt>
                <c:pt idx="2090">
                  <c:v>8.8982836301000052</c:v>
                </c:pt>
                <c:pt idx="2091">
                  <c:v>8.8980899594000054</c:v>
                </c:pt>
                <c:pt idx="2092">
                  <c:v>8.9223960542000054</c:v>
                </c:pt>
                <c:pt idx="2093">
                  <c:v>8.9677068287000061</c:v>
                </c:pt>
                <c:pt idx="2094">
                  <c:v>8.9675121858000058</c:v>
                </c:pt>
                <c:pt idx="2095">
                  <c:v>8.9673169375000032</c:v>
                </c:pt>
                <c:pt idx="2096">
                  <c:v>8.9701310212000038</c:v>
                </c:pt>
                <c:pt idx="2097">
                  <c:v>8.9699622212000047</c:v>
                </c:pt>
                <c:pt idx="2098">
                  <c:v>8.9697668704000026</c:v>
                </c:pt>
                <c:pt idx="2099">
                  <c:v>9.0101493474000023</c:v>
                </c:pt>
                <c:pt idx="2100">
                  <c:v>8.9860661311000065</c:v>
                </c:pt>
                <c:pt idx="2101">
                  <c:v>8.9858736905000054</c:v>
                </c:pt>
                <c:pt idx="2102">
                  <c:v>8.9852223356000049</c:v>
                </c:pt>
                <c:pt idx="2103">
                  <c:v>9.1302668551000039</c:v>
                </c:pt>
                <c:pt idx="2104">
                  <c:v>9.1295217841000049</c:v>
                </c:pt>
                <c:pt idx="2105">
                  <c:v>9.1293263009000025</c:v>
                </c:pt>
                <c:pt idx="2106">
                  <c:v>9.1538245694000047</c:v>
                </c:pt>
                <c:pt idx="2107">
                  <c:v>9.1536306319000058</c:v>
                </c:pt>
                <c:pt idx="2108">
                  <c:v>9.1747576393000045</c:v>
                </c:pt>
                <c:pt idx="2109">
                  <c:v>9.2275198258000035</c:v>
                </c:pt>
                <c:pt idx="2110">
                  <c:v>9.2200251564000038</c:v>
                </c:pt>
                <c:pt idx="2111">
                  <c:v>9.2197631051000055</c:v>
                </c:pt>
                <c:pt idx="2112">
                  <c:v>9.2195122961000067</c:v>
                </c:pt>
                <c:pt idx="2113">
                  <c:v>9.2515925712000051</c:v>
                </c:pt>
                <c:pt idx="2114">
                  <c:v>9.2986810076000044</c:v>
                </c:pt>
                <c:pt idx="2115">
                  <c:v>9.3768916535000031</c:v>
                </c:pt>
                <c:pt idx="2116">
                  <c:v>9.393925411200005</c:v>
                </c:pt>
                <c:pt idx="2117">
                  <c:v>9.4576616664000035</c:v>
                </c:pt>
                <c:pt idx="2118">
                  <c:v>9.4574778195000029</c:v>
                </c:pt>
                <c:pt idx="2119">
                  <c:v>9.4572940155000023</c:v>
                </c:pt>
                <c:pt idx="2120">
                  <c:v>9.5466719548000025</c:v>
                </c:pt>
                <c:pt idx="2121">
                  <c:v>9.5401479649000027</c:v>
                </c:pt>
                <c:pt idx="2122">
                  <c:v>9.569514437000004</c:v>
                </c:pt>
                <c:pt idx="2123">
                  <c:v>9.5815208757000061</c:v>
                </c:pt>
                <c:pt idx="2124">
                  <c:v>9.5965267652000019</c:v>
                </c:pt>
                <c:pt idx="2125">
                  <c:v>9.5963280816000047</c:v>
                </c:pt>
                <c:pt idx="2126">
                  <c:v>9.5961294252000062</c:v>
                </c:pt>
                <c:pt idx="2127">
                  <c:v>9.5746804130000029</c:v>
                </c:pt>
                <c:pt idx="2128">
                  <c:v>9.6237465921000034</c:v>
                </c:pt>
                <c:pt idx="2129">
                  <c:v>9.6567799861000037</c:v>
                </c:pt>
                <c:pt idx="2130">
                  <c:v>9.6056847690000051</c:v>
                </c:pt>
                <c:pt idx="2131">
                  <c:v>9.5624473319000014</c:v>
                </c:pt>
                <c:pt idx="2132">
                  <c:v>9.5627787726000015</c:v>
                </c:pt>
                <c:pt idx="2133">
                  <c:v>9.5625876158000036</c:v>
                </c:pt>
                <c:pt idx="2134">
                  <c:v>9.5920977738000062</c:v>
                </c:pt>
                <c:pt idx="2135">
                  <c:v>9.590051876900004</c:v>
                </c:pt>
                <c:pt idx="2136">
                  <c:v>9.5656247184000058</c:v>
                </c:pt>
                <c:pt idx="2137">
                  <c:v>9.6279625182000075</c:v>
                </c:pt>
                <c:pt idx="2138">
                  <c:v>9.6730135230000052</c:v>
                </c:pt>
                <c:pt idx="2139">
                  <c:v>9.6728280359000056</c:v>
                </c:pt>
                <c:pt idx="2140">
                  <c:v>9.6726426475000054</c:v>
                </c:pt>
                <c:pt idx="2141">
                  <c:v>9.766773706600004</c:v>
                </c:pt>
                <c:pt idx="2142">
                  <c:v>9.7671728498000085</c:v>
                </c:pt>
                <c:pt idx="2143">
                  <c:v>9.8037953269000067</c:v>
                </c:pt>
                <c:pt idx="2144">
                  <c:v>9.8635038204000018</c:v>
                </c:pt>
                <c:pt idx="2145">
                  <c:v>9.8638275356000022</c:v>
                </c:pt>
                <c:pt idx="2146">
                  <c:v>9.863616055200005</c:v>
                </c:pt>
                <c:pt idx="2147">
                  <c:v>9.8634048649000032</c:v>
                </c:pt>
                <c:pt idx="2148">
                  <c:v>9.900924878000005</c:v>
                </c:pt>
                <c:pt idx="2149">
                  <c:v>9.9807343513000042</c:v>
                </c:pt>
                <c:pt idx="2150">
                  <c:v>9.9825773522000034</c:v>
                </c:pt>
                <c:pt idx="2151">
                  <c:v>9.9980282891000058</c:v>
                </c:pt>
                <c:pt idx="2152">
                  <c:v>9.9501623048000063</c:v>
                </c:pt>
                <c:pt idx="2153">
                  <c:v>9.9499586987000033</c:v>
                </c:pt>
                <c:pt idx="2154">
                  <c:v>9.9497553845000084</c:v>
                </c:pt>
                <c:pt idx="2155">
                  <c:v>9.9641931563000057</c:v>
                </c:pt>
                <c:pt idx="2156">
                  <c:v>9.874862766300005</c:v>
                </c:pt>
                <c:pt idx="2157">
                  <c:v>9.909459492400007</c:v>
                </c:pt>
                <c:pt idx="2158">
                  <c:v>9.9329824738000028</c:v>
                </c:pt>
                <c:pt idx="2159">
                  <c:v>10.006774748700005</c:v>
                </c:pt>
                <c:pt idx="2160">
                  <c:v>10.006589537900005</c:v>
                </c:pt>
                <c:pt idx="2161">
                  <c:v>10.006404773200007</c:v>
                </c:pt>
                <c:pt idx="2162">
                  <c:v>10.091097001900005</c:v>
                </c:pt>
                <c:pt idx="2163">
                  <c:v>10.114192854400006</c:v>
                </c:pt>
                <c:pt idx="2164">
                  <c:v>10.078062525400007</c:v>
                </c:pt>
                <c:pt idx="2165">
                  <c:v>10.113227817300007</c:v>
                </c:pt>
                <c:pt idx="2166">
                  <c:v>10.141142693400006</c:v>
                </c:pt>
                <c:pt idx="2167">
                  <c:v>10.140951950600007</c:v>
                </c:pt>
                <c:pt idx="2168">
                  <c:v>10.140761340800005</c:v>
                </c:pt>
                <c:pt idx="2169">
                  <c:v>10.184477216500007</c:v>
                </c:pt>
                <c:pt idx="2170">
                  <c:v>10.128111637700007</c:v>
                </c:pt>
                <c:pt idx="2171">
                  <c:v>10.117899349200007</c:v>
                </c:pt>
                <c:pt idx="2172">
                  <c:v>9.9361627015000078</c:v>
                </c:pt>
                <c:pt idx="2173">
                  <c:v>9.8543716284000045</c:v>
                </c:pt>
                <c:pt idx="2174">
                  <c:v>9.8541849850000052</c:v>
                </c:pt>
                <c:pt idx="2175">
                  <c:v>9.8539949790000065</c:v>
                </c:pt>
                <c:pt idx="2176">
                  <c:v>9.5007216466000042</c:v>
                </c:pt>
                <c:pt idx="2177">
                  <c:v>9.6373577472000047</c:v>
                </c:pt>
                <c:pt idx="2178">
                  <c:v>9.7607095817000058</c:v>
                </c:pt>
                <c:pt idx="2179">
                  <c:v>9.6753186452000062</c:v>
                </c:pt>
                <c:pt idx="2180">
                  <c:v>9.706655771700003</c:v>
                </c:pt>
                <c:pt idx="2181">
                  <c:v>9.7064553822000068</c:v>
                </c:pt>
                <c:pt idx="2182">
                  <c:v>9.7062562383000035</c:v>
                </c:pt>
                <c:pt idx="2183">
                  <c:v>9.5519722723000058</c:v>
                </c:pt>
                <c:pt idx="2184">
                  <c:v>9.5742279666000023</c:v>
                </c:pt>
                <c:pt idx="2185">
                  <c:v>9.5584382212000047</c:v>
                </c:pt>
                <c:pt idx="2186">
                  <c:v>9.7354932593000054</c:v>
                </c:pt>
                <c:pt idx="2187">
                  <c:v>9.7740108965000054</c:v>
                </c:pt>
                <c:pt idx="2188">
                  <c:v>9.7738040005000038</c:v>
                </c:pt>
                <c:pt idx="2189">
                  <c:v>9.7735968039000056</c:v>
                </c:pt>
                <c:pt idx="2190">
                  <c:v>9.8796831843000064</c:v>
                </c:pt>
                <c:pt idx="2191">
                  <c:v>9.8720076364000047</c:v>
                </c:pt>
                <c:pt idx="2192">
                  <c:v>9.9144558401000058</c:v>
                </c:pt>
                <c:pt idx="2193">
                  <c:v>9.9977865108000064</c:v>
                </c:pt>
                <c:pt idx="2194">
                  <c:v>10.128394178200006</c:v>
                </c:pt>
                <c:pt idx="2195">
                  <c:v>10.128179677600007</c:v>
                </c:pt>
                <c:pt idx="2196">
                  <c:v>10.127965188700006</c:v>
                </c:pt>
                <c:pt idx="2197">
                  <c:v>10.139067705200006</c:v>
                </c:pt>
                <c:pt idx="2198">
                  <c:v>10.109740537700006</c:v>
                </c:pt>
                <c:pt idx="2199">
                  <c:v>10.102825106200008</c:v>
                </c:pt>
                <c:pt idx="2200">
                  <c:v>10.170846488700006</c:v>
                </c:pt>
                <c:pt idx="2201">
                  <c:v>10.170638507200007</c:v>
                </c:pt>
                <c:pt idx="2202">
                  <c:v>10.170430525800006</c:v>
                </c:pt>
                <c:pt idx="2203">
                  <c:v>10.170222567400003</c:v>
                </c:pt>
                <c:pt idx="2204">
                  <c:v>10.170014597400005</c:v>
                </c:pt>
                <c:pt idx="2205">
                  <c:v>10.247871545400004</c:v>
                </c:pt>
                <c:pt idx="2206">
                  <c:v>10.161230940600007</c:v>
                </c:pt>
                <c:pt idx="2207">
                  <c:v>10.166695778000006</c:v>
                </c:pt>
                <c:pt idx="2208">
                  <c:v>10.219872776200006</c:v>
                </c:pt>
                <c:pt idx="2209">
                  <c:v>10.219666479000004</c:v>
                </c:pt>
                <c:pt idx="2210">
                  <c:v>10.219460227400004</c:v>
                </c:pt>
                <c:pt idx="2211">
                  <c:v>10.213328229100005</c:v>
                </c:pt>
                <c:pt idx="2212">
                  <c:v>10.267740058700007</c:v>
                </c:pt>
                <c:pt idx="2213">
                  <c:v>10.197358381300006</c:v>
                </c:pt>
                <c:pt idx="2214">
                  <c:v>10.23471716320001</c:v>
                </c:pt>
                <c:pt idx="2215">
                  <c:v>10.284781554800007</c:v>
                </c:pt>
                <c:pt idx="2216">
                  <c:v>10.284580227500005</c:v>
                </c:pt>
                <c:pt idx="2217">
                  <c:v>10.284378934000005</c:v>
                </c:pt>
                <c:pt idx="2218">
                  <c:v>10.316804093900005</c:v>
                </c:pt>
                <c:pt idx="2219">
                  <c:v>10.317155960900008</c:v>
                </c:pt>
                <c:pt idx="2220">
                  <c:v>10.229226198300008</c:v>
                </c:pt>
                <c:pt idx="2221">
                  <c:v>10.146564613800004</c:v>
                </c:pt>
                <c:pt idx="2222">
                  <c:v>10.119149111200006</c:v>
                </c:pt>
                <c:pt idx="2223">
                  <c:v>10.118952066100007</c:v>
                </c:pt>
                <c:pt idx="2224">
                  <c:v>10.118755162400006</c:v>
                </c:pt>
                <c:pt idx="2225">
                  <c:v>10.167285086700005</c:v>
                </c:pt>
                <c:pt idx="2226">
                  <c:v>10.176047525300007</c:v>
                </c:pt>
                <c:pt idx="2227">
                  <c:v>10.216671998600006</c:v>
                </c:pt>
                <c:pt idx="2228">
                  <c:v>10.146287536400006</c:v>
                </c:pt>
                <c:pt idx="2229">
                  <c:v>10.088528672100006</c:v>
                </c:pt>
                <c:pt idx="2230">
                  <c:v>10.088325764500006</c:v>
                </c:pt>
                <c:pt idx="2231">
                  <c:v>10.088122856800005</c:v>
                </c:pt>
                <c:pt idx="2232">
                  <c:v>9.8519814470000071</c:v>
                </c:pt>
                <c:pt idx="2233">
                  <c:v>9.9272802205000072</c:v>
                </c:pt>
                <c:pt idx="2234">
                  <c:v>9.8605425901000068</c:v>
                </c:pt>
                <c:pt idx="2235">
                  <c:v>9.8665396324000056</c:v>
                </c:pt>
                <c:pt idx="2236">
                  <c:v>9.8014975076000042</c:v>
                </c:pt>
                <c:pt idx="2237">
                  <c:v>9.8012846651000061</c:v>
                </c:pt>
                <c:pt idx="2238">
                  <c:v>9.8010718012000044</c:v>
                </c:pt>
                <c:pt idx="2239">
                  <c:v>9.6791771553000068</c:v>
                </c:pt>
                <c:pt idx="2240">
                  <c:v>9.7211505166000052</c:v>
                </c:pt>
                <c:pt idx="2241">
                  <c:v>9.9022081530000072</c:v>
                </c:pt>
                <c:pt idx="2242">
                  <c:v>9.8390893474000052</c:v>
                </c:pt>
                <c:pt idx="2243">
                  <c:v>9.8529777747000065</c:v>
                </c:pt>
                <c:pt idx="2244">
                  <c:v>9.8529444433000055</c:v>
                </c:pt>
                <c:pt idx="2245">
                  <c:v>9.8527303006000064</c:v>
                </c:pt>
                <c:pt idx="2246">
                  <c:v>9.909598461800007</c:v>
                </c:pt>
                <c:pt idx="2247">
                  <c:v>9.8394901609000058</c:v>
                </c:pt>
                <c:pt idx="2248">
                  <c:v>9.9430038753000076</c:v>
                </c:pt>
                <c:pt idx="2249">
                  <c:v>9.9788238812000056</c:v>
                </c:pt>
                <c:pt idx="2250">
                  <c:v>9.9791305777000048</c:v>
                </c:pt>
                <c:pt idx="2251">
                  <c:v>9.9789078554000028</c:v>
                </c:pt>
                <c:pt idx="2252">
                  <c:v>9.978685143800007</c:v>
                </c:pt>
                <c:pt idx="2253">
                  <c:v>9.9888280636000069</c:v>
                </c:pt>
                <c:pt idx="2254">
                  <c:v>9.8921862486000069</c:v>
                </c:pt>
                <c:pt idx="2255">
                  <c:v>9.9380168485000056</c:v>
                </c:pt>
                <c:pt idx="2256">
                  <c:v>9.9357018012000058</c:v>
                </c:pt>
                <c:pt idx="2257">
                  <c:v>10.029768875900004</c:v>
                </c:pt>
                <c:pt idx="2258">
                  <c:v>10.029555841400006</c:v>
                </c:pt>
                <c:pt idx="2259">
                  <c:v>10.029342945200007</c:v>
                </c:pt>
                <c:pt idx="2260">
                  <c:v>10.098709778400007</c:v>
                </c:pt>
                <c:pt idx="2261">
                  <c:v>10.111989524300007</c:v>
                </c:pt>
                <c:pt idx="2262">
                  <c:v>10.085233631300007</c:v>
                </c:pt>
                <c:pt idx="2263">
                  <c:v>10.094265756300008</c:v>
                </c:pt>
                <c:pt idx="2264">
                  <c:v>10.081352010300007</c:v>
                </c:pt>
                <c:pt idx="2265">
                  <c:v>10.081143397000005</c:v>
                </c:pt>
                <c:pt idx="2266">
                  <c:v>10.080934659600004</c:v>
                </c:pt>
                <c:pt idx="2267">
                  <c:v>9.9869697231000032</c:v>
                </c:pt>
                <c:pt idx="2268">
                  <c:v>10.024840775400005</c:v>
                </c:pt>
                <c:pt idx="2269">
                  <c:v>10.055747552200007</c:v>
                </c:pt>
                <c:pt idx="2270">
                  <c:v>10.074178060500005</c:v>
                </c:pt>
                <c:pt idx="2271">
                  <c:v>10.072264021500006</c:v>
                </c:pt>
                <c:pt idx="2272">
                  <c:v>10.072061669800005</c:v>
                </c:pt>
                <c:pt idx="2273">
                  <c:v>10.071859307700006</c:v>
                </c:pt>
                <c:pt idx="2274">
                  <c:v>10.096200848300006</c:v>
                </c:pt>
                <c:pt idx="2275">
                  <c:v>10.056778730800005</c:v>
                </c:pt>
                <c:pt idx="2276">
                  <c:v>10.107850714100005</c:v>
                </c:pt>
                <c:pt idx="2277">
                  <c:v>10.130184087400005</c:v>
                </c:pt>
                <c:pt idx="2278">
                  <c:v>10.109995194600003</c:v>
                </c:pt>
                <c:pt idx="2279">
                  <c:v>10.109792844100006</c:v>
                </c:pt>
                <c:pt idx="2280">
                  <c:v>10.109590535400006</c:v>
                </c:pt>
                <c:pt idx="2281">
                  <c:v>10.195351045900004</c:v>
                </c:pt>
                <c:pt idx="2282">
                  <c:v>10.200862521300007</c:v>
                </c:pt>
                <c:pt idx="2283">
                  <c:v>10.218394248400006</c:v>
                </c:pt>
                <c:pt idx="2284">
                  <c:v>10.274299532300006</c:v>
                </c:pt>
                <c:pt idx="2285">
                  <c:v>10.225201639800007</c:v>
                </c:pt>
                <c:pt idx="2286">
                  <c:v>10.224988606100005</c:v>
                </c:pt>
                <c:pt idx="2287">
                  <c:v>10.224775572500004</c:v>
                </c:pt>
                <c:pt idx="2288">
                  <c:v>10.218513942700005</c:v>
                </c:pt>
                <c:pt idx="2289">
                  <c:v>10.182893035500008</c:v>
                </c:pt>
                <c:pt idx="2290">
                  <c:v>10.199131689900005</c:v>
                </c:pt>
                <c:pt idx="2291">
                  <c:v>10.188647079200006</c:v>
                </c:pt>
                <c:pt idx="2292">
                  <c:v>10.181188925300006</c:v>
                </c:pt>
                <c:pt idx="2293">
                  <c:v>10.180979832600007</c:v>
                </c:pt>
                <c:pt idx="2294">
                  <c:v>10.180770987100004</c:v>
                </c:pt>
                <c:pt idx="2295">
                  <c:v>10.213865016500009</c:v>
                </c:pt>
                <c:pt idx="2296">
                  <c:v>10.250022411400003</c:v>
                </c:pt>
                <c:pt idx="2297">
                  <c:v>10.211085125000004</c:v>
                </c:pt>
                <c:pt idx="2298">
                  <c:v>10.165794909600006</c:v>
                </c:pt>
                <c:pt idx="2299">
                  <c:v>10.201878502800007</c:v>
                </c:pt>
                <c:pt idx="2300">
                  <c:v>10.201666119500006</c:v>
                </c:pt>
                <c:pt idx="2301">
                  <c:v>10.201453666400004</c:v>
                </c:pt>
                <c:pt idx="2302">
                  <c:v>10.163233931100008</c:v>
                </c:pt>
                <c:pt idx="2303">
                  <c:v>10.156359917800007</c:v>
                </c:pt>
                <c:pt idx="2304">
                  <c:v>10.210947944300006</c:v>
                </c:pt>
                <c:pt idx="2305">
                  <c:v>10.115014328600006</c:v>
                </c:pt>
                <c:pt idx="2306">
                  <c:v>10.065007447300005</c:v>
                </c:pt>
                <c:pt idx="2307">
                  <c:v>10.064796901900003</c:v>
                </c:pt>
                <c:pt idx="2308">
                  <c:v>10.064586438200008</c:v>
                </c:pt>
                <c:pt idx="2309">
                  <c:v>9.9841192668000076</c:v>
                </c:pt>
                <c:pt idx="2310">
                  <c:v>10.043639536900006</c:v>
                </c:pt>
                <c:pt idx="2311">
                  <c:v>10.005538103800006</c:v>
                </c:pt>
                <c:pt idx="2312">
                  <c:v>10.113813491700004</c:v>
                </c:pt>
                <c:pt idx="2313">
                  <c:v>10.173981304800007</c:v>
                </c:pt>
                <c:pt idx="2314">
                  <c:v>10.173762781300008</c:v>
                </c:pt>
                <c:pt idx="2315">
                  <c:v>10.173544298500007</c:v>
                </c:pt>
                <c:pt idx="2316">
                  <c:v>10.131925039000008</c:v>
                </c:pt>
                <c:pt idx="2317">
                  <c:v>10.154690829000009</c:v>
                </c:pt>
                <c:pt idx="2318">
                  <c:v>10.038059414800003</c:v>
                </c:pt>
                <c:pt idx="2319">
                  <c:v>10.046018397800008</c:v>
                </c:pt>
                <c:pt idx="2320">
                  <c:v>9.8696489896000035</c:v>
                </c:pt>
                <c:pt idx="2321">
                  <c:v>9.8694407163000051</c:v>
                </c:pt>
                <c:pt idx="2322">
                  <c:v>9.8692324836000065</c:v>
                </c:pt>
                <c:pt idx="2323">
                  <c:v>9.8264782432000075</c:v>
                </c:pt>
                <c:pt idx="2324">
                  <c:v>9.8478233253000056</c:v>
                </c:pt>
                <c:pt idx="2325">
                  <c:v>9.8115162225000052</c:v>
                </c:pt>
                <c:pt idx="2326">
                  <c:v>9.8290334475000058</c:v>
                </c:pt>
                <c:pt idx="2327">
                  <c:v>9.8082098997000067</c:v>
                </c:pt>
                <c:pt idx="2328">
                  <c:v>9.808002617400005</c:v>
                </c:pt>
                <c:pt idx="2329">
                  <c:v>9.8077953756000049</c:v>
                </c:pt>
                <c:pt idx="2330">
                  <c:v>9.8075882453000069</c:v>
                </c:pt>
                <c:pt idx="2331">
                  <c:v>9.9550819723000057</c:v>
                </c:pt>
                <c:pt idx="2332">
                  <c:v>9.9716537386000077</c:v>
                </c:pt>
                <c:pt idx="2333">
                  <c:v>10.004706552300005</c:v>
                </c:pt>
                <c:pt idx="2334">
                  <c:v>9.9780467061000042</c:v>
                </c:pt>
                <c:pt idx="2335">
                  <c:v>9.9778367213000063</c:v>
                </c:pt>
                <c:pt idx="2336">
                  <c:v>9.9776267466000057</c:v>
                </c:pt>
                <c:pt idx="2337">
                  <c:v>10.071350004300008</c:v>
                </c:pt>
                <c:pt idx="2338">
                  <c:v>10.115192190700006</c:v>
                </c:pt>
                <c:pt idx="2339">
                  <c:v>10.091030129600005</c:v>
                </c:pt>
                <c:pt idx="2340">
                  <c:v>10.145391990100007</c:v>
                </c:pt>
                <c:pt idx="2341">
                  <c:v>10.168422863300009</c:v>
                </c:pt>
                <c:pt idx="2342">
                  <c:v>10.168209046300007</c:v>
                </c:pt>
                <c:pt idx="2343">
                  <c:v>10.167995239500005</c:v>
                </c:pt>
                <c:pt idx="2344">
                  <c:v>10.183615387700005</c:v>
                </c:pt>
                <c:pt idx="2345">
                  <c:v>10.143532213100004</c:v>
                </c:pt>
                <c:pt idx="2346">
                  <c:v>10.192711019700006</c:v>
                </c:pt>
                <c:pt idx="2347">
                  <c:v>10.223757655400005</c:v>
                </c:pt>
                <c:pt idx="2348">
                  <c:v>10.304905592200006</c:v>
                </c:pt>
                <c:pt idx="2349">
                  <c:v>10.304683112100005</c:v>
                </c:pt>
                <c:pt idx="2350">
                  <c:v>10.304460762900007</c:v>
                </c:pt>
                <c:pt idx="2351">
                  <c:v>10.393170742600004</c:v>
                </c:pt>
                <c:pt idx="2352">
                  <c:v>10.433537205300007</c:v>
                </c:pt>
                <c:pt idx="2353">
                  <c:v>10.430161007400008</c:v>
                </c:pt>
                <c:pt idx="2354">
                  <c:v>10.384332945300006</c:v>
                </c:pt>
                <c:pt idx="2355">
                  <c:v>10.406798830900005</c:v>
                </c:pt>
                <c:pt idx="2356">
                  <c:v>10.406574350200007</c:v>
                </c:pt>
                <c:pt idx="2357">
                  <c:v>10.406349852800007</c:v>
                </c:pt>
                <c:pt idx="2358">
                  <c:v>10.492830587900006</c:v>
                </c:pt>
                <c:pt idx="2359">
                  <c:v>10.431310046200004</c:v>
                </c:pt>
                <c:pt idx="2360">
                  <c:v>10.399254498200007</c:v>
                </c:pt>
                <c:pt idx="2361">
                  <c:v>10.463446067500008</c:v>
                </c:pt>
                <c:pt idx="2362">
                  <c:v>10.464847718100009</c:v>
                </c:pt>
                <c:pt idx="2363">
                  <c:v>10.464627285600006</c:v>
                </c:pt>
                <c:pt idx="2364">
                  <c:v>10.464407495400009</c:v>
                </c:pt>
                <c:pt idx="2365">
                  <c:v>10.449161096100006</c:v>
                </c:pt>
                <c:pt idx="2366">
                  <c:v>10.482367995000004</c:v>
                </c:pt>
                <c:pt idx="2367">
                  <c:v>10.434191076200007</c:v>
                </c:pt>
                <c:pt idx="2368">
                  <c:v>10.394610066300004</c:v>
                </c:pt>
                <c:pt idx="2369">
                  <c:v>10.436490379300006</c:v>
                </c:pt>
                <c:pt idx="2370">
                  <c:v>10.436272312900009</c:v>
                </c:pt>
                <c:pt idx="2371">
                  <c:v>10.436054256500006</c:v>
                </c:pt>
                <c:pt idx="2372">
                  <c:v>10.370750237800006</c:v>
                </c:pt>
                <c:pt idx="2373">
                  <c:v>10.428272694600004</c:v>
                </c:pt>
                <c:pt idx="2374">
                  <c:v>10.47973136040001</c:v>
                </c:pt>
                <c:pt idx="2375">
                  <c:v>10.470436333200006</c:v>
                </c:pt>
                <c:pt idx="2376">
                  <c:v>10.639400133500006</c:v>
                </c:pt>
                <c:pt idx="2377">
                  <c:v>10.639176858900008</c:v>
                </c:pt>
                <c:pt idx="2378">
                  <c:v>10.638953608100007</c:v>
                </c:pt>
                <c:pt idx="2379">
                  <c:v>10.700125069300006</c:v>
                </c:pt>
                <c:pt idx="2380">
                  <c:v>10.690426982700007</c:v>
                </c:pt>
                <c:pt idx="2381">
                  <c:v>10.696977736100006</c:v>
                </c:pt>
                <c:pt idx="2382">
                  <c:v>10.692424551700007</c:v>
                </c:pt>
                <c:pt idx="2383">
                  <c:v>10.682963723700006</c:v>
                </c:pt>
                <c:pt idx="2384">
                  <c:v>10.682730714900007</c:v>
                </c:pt>
                <c:pt idx="2385">
                  <c:v>10.682497716100006</c:v>
                </c:pt>
                <c:pt idx="2386">
                  <c:v>10.670314616100006</c:v>
                </c:pt>
                <c:pt idx="2387">
                  <c:v>10.670082651000007</c:v>
                </c:pt>
                <c:pt idx="2388">
                  <c:v>10.603470701600008</c:v>
                </c:pt>
                <c:pt idx="2389">
                  <c:v>10.556102651000003</c:v>
                </c:pt>
                <c:pt idx="2390">
                  <c:v>10.557736023800006</c:v>
                </c:pt>
                <c:pt idx="2391">
                  <c:v>10.557509346300003</c:v>
                </c:pt>
                <c:pt idx="2392">
                  <c:v>10.557283334400006</c:v>
                </c:pt>
                <c:pt idx="2393">
                  <c:v>10.558702750200007</c:v>
                </c:pt>
                <c:pt idx="2394">
                  <c:v>10.610924979700007</c:v>
                </c:pt>
                <c:pt idx="2395">
                  <c:v>10.535013393500002</c:v>
                </c:pt>
                <c:pt idx="2396">
                  <c:v>10.565709994100006</c:v>
                </c:pt>
                <c:pt idx="2397">
                  <c:v>10.601254700500007</c:v>
                </c:pt>
                <c:pt idx="2398">
                  <c:v>10.601036676900003</c:v>
                </c:pt>
                <c:pt idx="2399">
                  <c:v>10.600819686300007</c:v>
                </c:pt>
                <c:pt idx="2400">
                  <c:v>10.479322463800004</c:v>
                </c:pt>
                <c:pt idx="2401">
                  <c:v>10.496130824600005</c:v>
                </c:pt>
                <c:pt idx="2402">
                  <c:v>10.593752132100004</c:v>
                </c:pt>
                <c:pt idx="2403">
                  <c:v>10.668014018100003</c:v>
                </c:pt>
                <c:pt idx="2404">
                  <c:v>10.647481859800008</c:v>
                </c:pt>
                <c:pt idx="2405">
                  <c:v>10.647267421700004</c:v>
                </c:pt>
                <c:pt idx="2406">
                  <c:v>10.647053060400006</c:v>
                </c:pt>
                <c:pt idx="2407">
                  <c:v>10.647782188200006</c:v>
                </c:pt>
                <c:pt idx="2408">
                  <c:v>10.745433183800007</c:v>
                </c:pt>
                <c:pt idx="2409">
                  <c:v>10.755729075800003</c:v>
                </c:pt>
                <c:pt idx="2410">
                  <c:v>10.752532709700006</c:v>
                </c:pt>
                <c:pt idx="2411">
                  <c:v>10.819240039800006</c:v>
                </c:pt>
                <c:pt idx="2412">
                  <c:v>10.819028847100007</c:v>
                </c:pt>
                <c:pt idx="2413">
                  <c:v>10.818817701600006</c:v>
                </c:pt>
                <c:pt idx="2414">
                  <c:v>10.855219702100005</c:v>
                </c:pt>
                <c:pt idx="2415">
                  <c:v>10.850519479400008</c:v>
                </c:pt>
                <c:pt idx="2416">
                  <c:v>10.883936886000004</c:v>
                </c:pt>
                <c:pt idx="2417">
                  <c:v>10.894815086700005</c:v>
                </c:pt>
                <c:pt idx="2418">
                  <c:v>10.921622840200007</c:v>
                </c:pt>
                <c:pt idx="2419">
                  <c:v>10.921407679600003</c:v>
                </c:pt>
                <c:pt idx="2420">
                  <c:v>10.921192728200005</c:v>
                </c:pt>
                <c:pt idx="2421">
                  <c:v>10.849345729300005</c:v>
                </c:pt>
                <c:pt idx="2422">
                  <c:v>10.773369825000003</c:v>
                </c:pt>
                <c:pt idx="2423">
                  <c:v>10.882143386500003</c:v>
                </c:pt>
                <c:pt idx="2424">
                  <c:v>10.887647892100002</c:v>
                </c:pt>
                <c:pt idx="2425">
                  <c:v>10.884464415800005</c:v>
                </c:pt>
                <c:pt idx="2426">
                  <c:v>10.884246039300004</c:v>
                </c:pt>
                <c:pt idx="2427">
                  <c:v>10.884028084800009</c:v>
                </c:pt>
                <c:pt idx="2428">
                  <c:v>10.863955357200005</c:v>
                </c:pt>
                <c:pt idx="2429">
                  <c:v>10.899070327700009</c:v>
                </c:pt>
                <c:pt idx="2430">
                  <c:v>10.951361314600007</c:v>
                </c:pt>
                <c:pt idx="2431">
                  <c:v>11.037884893200006</c:v>
                </c:pt>
                <c:pt idx="2432">
                  <c:v>11.035529780700006</c:v>
                </c:pt>
                <c:pt idx="2433">
                  <c:v>11.035315754300006</c:v>
                </c:pt>
                <c:pt idx="2434">
                  <c:v>11.035102408500006</c:v>
                </c:pt>
                <c:pt idx="2435">
                  <c:v>11.001872805100005</c:v>
                </c:pt>
                <c:pt idx="2436">
                  <c:v>10.971910213100008</c:v>
                </c:pt>
                <c:pt idx="2437">
                  <c:v>11.065538048800008</c:v>
                </c:pt>
                <c:pt idx="2438">
                  <c:v>11.128078987400006</c:v>
                </c:pt>
                <c:pt idx="2439">
                  <c:v>11.162154806600007</c:v>
                </c:pt>
                <c:pt idx="2440">
                  <c:v>11.161930659100006</c:v>
                </c:pt>
                <c:pt idx="2441">
                  <c:v>11.161706646000008</c:v>
                </c:pt>
                <c:pt idx="2442">
                  <c:v>11.170878774000006</c:v>
                </c:pt>
                <c:pt idx="2443">
                  <c:v>11.155761012600005</c:v>
                </c:pt>
                <c:pt idx="2444">
                  <c:v>11.155539178100007</c:v>
                </c:pt>
                <c:pt idx="2445">
                  <c:v>11.106477314300006</c:v>
                </c:pt>
                <c:pt idx="2446">
                  <c:v>11.184835287200004</c:v>
                </c:pt>
                <c:pt idx="2447">
                  <c:v>11.184612590000006</c:v>
                </c:pt>
                <c:pt idx="2448">
                  <c:v>11.184389991500005</c:v>
                </c:pt>
                <c:pt idx="2449">
                  <c:v>11.266767853400006</c:v>
                </c:pt>
                <c:pt idx="2450">
                  <c:v>11.290529260000005</c:v>
                </c:pt>
                <c:pt idx="2451">
                  <c:v>11.275072819500007</c:v>
                </c:pt>
                <c:pt idx="2452">
                  <c:v>11.32551095940001</c:v>
                </c:pt>
                <c:pt idx="2453">
                  <c:v>11.339580658500006</c:v>
                </c:pt>
                <c:pt idx="2454">
                  <c:v>11.339357614000004</c:v>
                </c:pt>
                <c:pt idx="2455">
                  <c:v>11.339134578300008</c:v>
                </c:pt>
                <c:pt idx="2456">
                  <c:v>11.390991696400006</c:v>
                </c:pt>
                <c:pt idx="2457">
                  <c:v>11.388066108600004</c:v>
                </c:pt>
                <c:pt idx="2458">
                  <c:v>11.466126741800007</c:v>
                </c:pt>
                <c:pt idx="2459">
                  <c:v>11.499873995500002</c:v>
                </c:pt>
                <c:pt idx="2460">
                  <c:v>11.499647935200009</c:v>
                </c:pt>
                <c:pt idx="2461">
                  <c:v>11.499422669900008</c:v>
                </c:pt>
                <c:pt idx="2462">
                  <c:v>11.499197618300009</c:v>
                </c:pt>
                <c:pt idx="2463">
                  <c:v>11.499611898900007</c:v>
                </c:pt>
                <c:pt idx="2464">
                  <c:v>11.515542358700005</c:v>
                </c:pt>
                <c:pt idx="2465">
                  <c:v>11.538373359900007</c:v>
                </c:pt>
                <c:pt idx="2466">
                  <c:v>11.614687978000003</c:v>
                </c:pt>
                <c:pt idx="2467">
                  <c:v>11.614128212000004</c:v>
                </c:pt>
                <c:pt idx="2468">
                  <c:v>11.614152690600008</c:v>
                </c:pt>
                <c:pt idx="2469">
                  <c:v>11.613929769100006</c:v>
                </c:pt>
                <c:pt idx="2470">
                  <c:v>11.626458425100004</c:v>
                </c:pt>
                <c:pt idx="2471">
                  <c:v>11.650871796000008</c:v>
                </c:pt>
                <c:pt idx="2472">
                  <c:v>11.586973609200003</c:v>
                </c:pt>
                <c:pt idx="2473">
                  <c:v>11.586754664300004</c:v>
                </c:pt>
                <c:pt idx="2474">
                  <c:v>11.628663324100007</c:v>
                </c:pt>
                <c:pt idx="2475">
                  <c:v>11.628443613800009</c:v>
                </c:pt>
                <c:pt idx="2476">
                  <c:v>11.628224855400006</c:v>
                </c:pt>
                <c:pt idx="2477">
                  <c:v>11.675955855800009</c:v>
                </c:pt>
                <c:pt idx="2478">
                  <c:v>11.616745362900009</c:v>
                </c:pt>
                <c:pt idx="2479">
                  <c:v>11.573292222900008</c:v>
                </c:pt>
                <c:pt idx="2480">
                  <c:v>11.653220961200006</c:v>
                </c:pt>
                <c:pt idx="2481">
                  <c:v>11.654272363500008</c:v>
                </c:pt>
                <c:pt idx="2482">
                  <c:v>11.654050538200007</c:v>
                </c:pt>
                <c:pt idx="2483">
                  <c:v>11.653828700600005</c:v>
                </c:pt>
                <c:pt idx="2484">
                  <c:v>11.710010502400008</c:v>
                </c:pt>
                <c:pt idx="2485">
                  <c:v>11.740592280500005</c:v>
                </c:pt>
                <c:pt idx="2486">
                  <c:v>11.760796577600008</c:v>
                </c:pt>
                <c:pt idx="2487">
                  <c:v>11.697881731800006</c:v>
                </c:pt>
                <c:pt idx="2488">
                  <c:v>11.728784125900006</c:v>
                </c:pt>
                <c:pt idx="2489">
                  <c:v>11.728571724000005</c:v>
                </c:pt>
                <c:pt idx="2490">
                  <c:v>11.728359665300008</c:v>
                </c:pt>
                <c:pt idx="2491">
                  <c:v>11.664424025200006</c:v>
                </c:pt>
                <c:pt idx="2492">
                  <c:v>11.737619576000005</c:v>
                </c:pt>
                <c:pt idx="2493">
                  <c:v>11.806297860000003</c:v>
                </c:pt>
                <c:pt idx="2494">
                  <c:v>11.877760450000004</c:v>
                </c:pt>
                <c:pt idx="2495">
                  <c:v>11.904683414500004</c:v>
                </c:pt>
                <c:pt idx="2496">
                  <c:v>11.904463532300005</c:v>
                </c:pt>
                <c:pt idx="2497">
                  <c:v>11.904243746200008</c:v>
                </c:pt>
                <c:pt idx="2498">
                  <c:v>12.026700484800006</c:v>
                </c:pt>
                <c:pt idx="2499">
                  <c:v>12.101937696000004</c:v>
                </c:pt>
                <c:pt idx="2500">
                  <c:v>12.175992661100008</c:v>
                </c:pt>
                <c:pt idx="2501">
                  <c:v>12.175918078800004</c:v>
                </c:pt>
                <c:pt idx="2502">
                  <c:v>12.294335086700004</c:v>
                </c:pt>
                <c:pt idx="2503">
                  <c:v>12.294128595800009</c:v>
                </c:pt>
                <c:pt idx="2504">
                  <c:v>12.293922576300007</c:v>
                </c:pt>
                <c:pt idx="2505">
                  <c:v>12.300668915200005</c:v>
                </c:pt>
                <c:pt idx="2506">
                  <c:v>12.310943260300007</c:v>
                </c:pt>
                <c:pt idx="2507">
                  <c:v>12.306944898900007</c:v>
                </c:pt>
                <c:pt idx="2508">
                  <c:v>12.310248323100005</c:v>
                </c:pt>
                <c:pt idx="2509">
                  <c:v>12.467968635100007</c:v>
                </c:pt>
                <c:pt idx="2510">
                  <c:v>12.467747629100005</c:v>
                </c:pt>
                <c:pt idx="2511">
                  <c:v>12.46752792640001</c:v>
                </c:pt>
                <c:pt idx="2512">
                  <c:v>12.474863815900006</c:v>
                </c:pt>
                <c:pt idx="2513">
                  <c:v>12.549428599000006</c:v>
                </c:pt>
                <c:pt idx="2514">
                  <c:v>12.536409102900008</c:v>
                </c:pt>
                <c:pt idx="2515">
                  <c:v>12.584226074300005</c:v>
                </c:pt>
                <c:pt idx="2516">
                  <c:v>12.568658765300007</c:v>
                </c:pt>
                <c:pt idx="2517">
                  <c:v>12.568439753000003</c:v>
                </c:pt>
                <c:pt idx="2518">
                  <c:v>12.568221982500006</c:v>
                </c:pt>
                <c:pt idx="2519">
                  <c:v>12.475530440900009</c:v>
                </c:pt>
                <c:pt idx="2520">
                  <c:v>12.357946737700008</c:v>
                </c:pt>
                <c:pt idx="2521">
                  <c:v>12.36904080170001</c:v>
                </c:pt>
                <c:pt idx="2522">
                  <c:v>12.384768288100009</c:v>
                </c:pt>
                <c:pt idx="2523">
                  <c:v>12.476568616000005</c:v>
                </c:pt>
                <c:pt idx="2524">
                  <c:v>12.476335985900006</c:v>
                </c:pt>
                <c:pt idx="2525">
                  <c:v>12.476104053700006</c:v>
                </c:pt>
                <c:pt idx="2526">
                  <c:v>12.436396961200007</c:v>
                </c:pt>
                <c:pt idx="2527">
                  <c:v>12.485128449700007</c:v>
                </c:pt>
                <c:pt idx="2528">
                  <c:v>12.427291577900007</c:v>
                </c:pt>
                <c:pt idx="2529">
                  <c:v>12.411830683600007</c:v>
                </c:pt>
                <c:pt idx="2530">
                  <c:v>12.503411020500005</c:v>
                </c:pt>
                <c:pt idx="2531">
                  <c:v>12.503180007100003</c:v>
                </c:pt>
                <c:pt idx="2532">
                  <c:v>12.50294997090001</c:v>
                </c:pt>
                <c:pt idx="2533">
                  <c:v>12.565227814400009</c:v>
                </c:pt>
                <c:pt idx="2534">
                  <c:v>12.492902716700009</c:v>
                </c:pt>
                <c:pt idx="2535">
                  <c:v>12.424292701800006</c:v>
                </c:pt>
                <c:pt idx="2536">
                  <c:v>12.330910418600007</c:v>
                </c:pt>
                <c:pt idx="2537">
                  <c:v>12.363086025600007</c:v>
                </c:pt>
                <c:pt idx="2538">
                  <c:v>12.362863506900009</c:v>
                </c:pt>
                <c:pt idx="2539">
                  <c:v>12.362641821300008</c:v>
                </c:pt>
                <c:pt idx="2540">
                  <c:v>12.327144768400007</c:v>
                </c:pt>
                <c:pt idx="2541">
                  <c:v>12.370551125800006</c:v>
                </c:pt>
                <c:pt idx="2542">
                  <c:v>12.223803514400011</c:v>
                </c:pt>
                <c:pt idx="2543">
                  <c:v>12.244428597800004</c:v>
                </c:pt>
                <c:pt idx="2544">
                  <c:v>12.289239821000008</c:v>
                </c:pt>
                <c:pt idx="2545">
                  <c:v>12.289026003100009</c:v>
                </c:pt>
                <c:pt idx="2546">
                  <c:v>12.288812153000002</c:v>
                </c:pt>
                <c:pt idx="2547">
                  <c:v>12.270115162100005</c:v>
                </c:pt>
                <c:pt idx="2548">
                  <c:v>12.305115755600008</c:v>
                </c:pt>
                <c:pt idx="2549">
                  <c:v>12.252615350100003</c:v>
                </c:pt>
                <c:pt idx="2550">
                  <c:v>12.321343198700006</c:v>
                </c:pt>
                <c:pt idx="2551">
                  <c:v>12.321126326200007</c:v>
                </c:pt>
                <c:pt idx="2552">
                  <c:v>12.320909446300005</c:v>
                </c:pt>
                <c:pt idx="2553">
                  <c:v>12.320692580100005</c:v>
                </c:pt>
                <c:pt idx="2554">
                  <c:v>12.320475720900006</c:v>
                </c:pt>
                <c:pt idx="2555">
                  <c:v>12.277005052900009</c:v>
                </c:pt>
                <c:pt idx="2556">
                  <c:v>12.285518279000007</c:v>
                </c:pt>
                <c:pt idx="2557">
                  <c:v>12.302002456100007</c:v>
                </c:pt>
                <c:pt idx="2558">
                  <c:v>12.31036092290001</c:v>
                </c:pt>
                <c:pt idx="2559">
                  <c:v>12.310140674200007</c:v>
                </c:pt>
                <c:pt idx="2560">
                  <c:v>12.309920421200005</c:v>
                </c:pt>
                <c:pt idx="2561">
                  <c:v>12.233611012900006</c:v>
                </c:pt>
                <c:pt idx="2562">
                  <c:v>12.308281524100005</c:v>
                </c:pt>
                <c:pt idx="2563">
                  <c:v>12.390896795000007</c:v>
                </c:pt>
                <c:pt idx="2564">
                  <c:v>12.418815558300006</c:v>
                </c:pt>
                <c:pt idx="2565">
                  <c:v>12.405713296000009</c:v>
                </c:pt>
                <c:pt idx="2566">
                  <c:v>12.405493996200006</c:v>
                </c:pt>
                <c:pt idx="2567">
                  <c:v>12.405272176700006</c:v>
                </c:pt>
                <c:pt idx="2568">
                  <c:v>12.375569190800007</c:v>
                </c:pt>
                <c:pt idx="2569">
                  <c:v>12.368654440800009</c:v>
                </c:pt>
                <c:pt idx="2570">
                  <c:v>12.465587053900009</c:v>
                </c:pt>
                <c:pt idx="2571">
                  <c:v>12.434429813900005</c:v>
                </c:pt>
                <c:pt idx="2572">
                  <c:v>12.242594357400007</c:v>
                </c:pt>
                <c:pt idx="2573">
                  <c:v>12.242381590900008</c:v>
                </c:pt>
                <c:pt idx="2574">
                  <c:v>12.242168844700005</c:v>
                </c:pt>
                <c:pt idx="2575">
                  <c:v>12.061067242300009</c:v>
                </c:pt>
                <c:pt idx="2576">
                  <c:v>12.093057923600007</c:v>
                </c:pt>
                <c:pt idx="2577">
                  <c:v>12.111998392100004</c:v>
                </c:pt>
                <c:pt idx="2578">
                  <c:v>12.127474606600003</c:v>
                </c:pt>
                <c:pt idx="2579">
                  <c:v>12.179066815600004</c:v>
                </c:pt>
                <c:pt idx="2580">
                  <c:v>12.178859206600009</c:v>
                </c:pt>
                <c:pt idx="2581">
                  <c:v>12.178651654000006</c:v>
                </c:pt>
                <c:pt idx="2582">
                  <c:v>12.209289243100008</c:v>
                </c:pt>
                <c:pt idx="2583">
                  <c:v>12.202383737100007</c:v>
                </c:pt>
                <c:pt idx="2584">
                  <c:v>12.093523223600005</c:v>
                </c:pt>
                <c:pt idx="2585">
                  <c:v>12.079561123800007</c:v>
                </c:pt>
                <c:pt idx="2586">
                  <c:v>12.058967213200006</c:v>
                </c:pt>
                <c:pt idx="2587">
                  <c:v>12.058761389700006</c:v>
                </c:pt>
                <c:pt idx="2588">
                  <c:v>12.058555620400007</c:v>
                </c:pt>
                <c:pt idx="2589">
                  <c:v>12.149510300500003</c:v>
                </c:pt>
                <c:pt idx="2590">
                  <c:v>12.174312434800008</c:v>
                </c:pt>
                <c:pt idx="2591">
                  <c:v>12.209780595000005</c:v>
                </c:pt>
                <c:pt idx="2592">
                  <c:v>12.240440983300005</c:v>
                </c:pt>
                <c:pt idx="2593">
                  <c:v>12.257607157100004</c:v>
                </c:pt>
                <c:pt idx="2594">
                  <c:v>12.257398699900007</c:v>
                </c:pt>
                <c:pt idx="2595">
                  <c:v>12.257190413800004</c:v>
                </c:pt>
                <c:pt idx="2596">
                  <c:v>12.232328745000004</c:v>
                </c:pt>
                <c:pt idx="2597">
                  <c:v>12.190365619400007</c:v>
                </c:pt>
                <c:pt idx="2598">
                  <c:v>12.192376206800008</c:v>
                </c:pt>
                <c:pt idx="2599">
                  <c:v>12.265387302200004</c:v>
                </c:pt>
                <c:pt idx="2600">
                  <c:v>12.263640459400008</c:v>
                </c:pt>
                <c:pt idx="2601">
                  <c:v>12.263435742900008</c:v>
                </c:pt>
                <c:pt idx="2602">
                  <c:v>12.263230977100003</c:v>
                </c:pt>
                <c:pt idx="2603">
                  <c:v>12.277746056400005</c:v>
                </c:pt>
                <c:pt idx="2604">
                  <c:v>12.276252280600007</c:v>
                </c:pt>
                <c:pt idx="2605">
                  <c:v>12.409843690100008</c:v>
                </c:pt>
                <c:pt idx="2606">
                  <c:v>12.436418280400005</c:v>
                </c:pt>
                <c:pt idx="2607">
                  <c:v>12.406496304400008</c:v>
                </c:pt>
                <c:pt idx="2608">
                  <c:v>12.406269801200006</c:v>
                </c:pt>
                <c:pt idx="2609">
                  <c:v>12.406043248500005</c:v>
                </c:pt>
                <c:pt idx="2610">
                  <c:v>12.420530660400008</c:v>
                </c:pt>
                <c:pt idx="2611">
                  <c:v>12.398815969500005</c:v>
                </c:pt>
                <c:pt idx="2612">
                  <c:v>12.383707413900005</c:v>
                </c:pt>
                <c:pt idx="2613">
                  <c:v>12.455406561900009</c:v>
                </c:pt>
                <c:pt idx="2614">
                  <c:v>12.407473951100009</c:v>
                </c:pt>
                <c:pt idx="2615">
                  <c:v>12.407252250400006</c:v>
                </c:pt>
                <c:pt idx="2616">
                  <c:v>12.407030721200007</c:v>
                </c:pt>
                <c:pt idx="2617">
                  <c:v>12.509497717800009</c:v>
                </c:pt>
                <c:pt idx="2618">
                  <c:v>12.501355018700009</c:v>
                </c:pt>
                <c:pt idx="2619">
                  <c:v>12.635656979900006</c:v>
                </c:pt>
                <c:pt idx="2620">
                  <c:v>12.619085255000009</c:v>
                </c:pt>
                <c:pt idx="2621">
                  <c:v>12.603440526400007</c:v>
                </c:pt>
                <c:pt idx="2622">
                  <c:v>12.603209420700006</c:v>
                </c:pt>
                <c:pt idx="2623">
                  <c:v>12.602978164900009</c:v>
                </c:pt>
                <c:pt idx="2624">
                  <c:v>12.559612960300012</c:v>
                </c:pt>
                <c:pt idx="2625">
                  <c:v>12.626039334300003</c:v>
                </c:pt>
                <c:pt idx="2626">
                  <c:v>12.589219648400009</c:v>
                </c:pt>
                <c:pt idx="2627">
                  <c:v>12.586570696400008</c:v>
                </c:pt>
                <c:pt idx="2628">
                  <c:v>12.664657418300006</c:v>
                </c:pt>
                <c:pt idx="2629">
                  <c:v>12.664424357800009</c:v>
                </c:pt>
                <c:pt idx="2630">
                  <c:v>12.664191193000008</c:v>
                </c:pt>
                <c:pt idx="2631">
                  <c:v>12.65418140740001</c:v>
                </c:pt>
                <c:pt idx="2632">
                  <c:v>12.717434811300006</c:v>
                </c:pt>
                <c:pt idx="2633">
                  <c:v>12.66834788180001</c:v>
                </c:pt>
                <c:pt idx="2634">
                  <c:v>12.753327449100007</c:v>
                </c:pt>
                <c:pt idx="2635">
                  <c:v>12.810382267500007</c:v>
                </c:pt>
                <c:pt idx="2636">
                  <c:v>12.81013059880001</c:v>
                </c:pt>
                <c:pt idx="2637">
                  <c:v>12.809879064100006</c:v>
                </c:pt>
                <c:pt idx="2638">
                  <c:v>12.765902368100008</c:v>
                </c:pt>
                <c:pt idx="2639">
                  <c:v>12.801845574800007</c:v>
                </c:pt>
                <c:pt idx="2640">
                  <c:v>12.805982506500005</c:v>
                </c:pt>
                <c:pt idx="2641">
                  <c:v>12.858630971800006</c:v>
                </c:pt>
                <c:pt idx="2642">
                  <c:v>12.754720554400009</c:v>
                </c:pt>
                <c:pt idx="2643">
                  <c:v>12.754473785500005</c:v>
                </c:pt>
                <c:pt idx="2644">
                  <c:v>12.754227035900009</c:v>
                </c:pt>
                <c:pt idx="2645">
                  <c:v>12.697202177600005</c:v>
                </c:pt>
                <c:pt idx="2646">
                  <c:v>12.794196098300009</c:v>
                </c:pt>
                <c:pt idx="2647">
                  <c:v>12.861693987800008</c:v>
                </c:pt>
                <c:pt idx="2648">
                  <c:v>12.849159938000007</c:v>
                </c:pt>
                <c:pt idx="2649">
                  <c:v>12.945564256600003</c:v>
                </c:pt>
                <c:pt idx="2650">
                  <c:v>12.945316173400009</c:v>
                </c:pt>
                <c:pt idx="2651">
                  <c:v>12.945068119000005</c:v>
                </c:pt>
                <c:pt idx="2652">
                  <c:v>12.962525646900012</c:v>
                </c:pt>
                <c:pt idx="2653">
                  <c:v>12.971211610200008</c:v>
                </c:pt>
                <c:pt idx="2654">
                  <c:v>12.971721857900008</c:v>
                </c:pt>
                <c:pt idx="2655">
                  <c:v>12.758295865700006</c:v>
                </c:pt>
                <c:pt idx="2656">
                  <c:v>12.929643569300007</c:v>
                </c:pt>
                <c:pt idx="2657">
                  <c:v>12.929357471000003</c:v>
                </c:pt>
                <c:pt idx="2658">
                  <c:v>12.929086852400005</c:v>
                </c:pt>
                <c:pt idx="2659">
                  <c:v>13.050765336800007</c:v>
                </c:pt>
                <c:pt idx="2660">
                  <c:v>13.046422116500009</c:v>
                </c:pt>
                <c:pt idx="2661">
                  <c:v>13.109465409400011</c:v>
                </c:pt>
                <c:pt idx="2662">
                  <c:v>13.148929885600007</c:v>
                </c:pt>
                <c:pt idx="2663">
                  <c:v>13.140058099500004</c:v>
                </c:pt>
                <c:pt idx="2664">
                  <c:v>13.139796178300006</c:v>
                </c:pt>
                <c:pt idx="2665">
                  <c:v>13.139533286800006</c:v>
                </c:pt>
                <c:pt idx="2666">
                  <c:v>13.16979908890001</c:v>
                </c:pt>
                <c:pt idx="2667">
                  <c:v>13.244733743000006</c:v>
                </c:pt>
                <c:pt idx="2668">
                  <c:v>13.219558420000006</c:v>
                </c:pt>
                <c:pt idx="2669">
                  <c:v>13.222840622700009</c:v>
                </c:pt>
                <c:pt idx="2670">
                  <c:v>13.258724041200006</c:v>
                </c:pt>
                <c:pt idx="2671">
                  <c:v>13.25846296320001</c:v>
                </c:pt>
                <c:pt idx="2672">
                  <c:v>13.258201947000007</c:v>
                </c:pt>
                <c:pt idx="2673">
                  <c:v>13.227022907300009</c:v>
                </c:pt>
                <c:pt idx="2674">
                  <c:v>13.235338293100009</c:v>
                </c:pt>
                <c:pt idx="2675">
                  <c:v>13.299472524200008</c:v>
                </c:pt>
                <c:pt idx="2676">
                  <c:v>13.335734228100009</c:v>
                </c:pt>
                <c:pt idx="2677">
                  <c:v>13.310832031400011</c:v>
                </c:pt>
                <c:pt idx="2678">
                  <c:v>13.310556991400009</c:v>
                </c:pt>
                <c:pt idx="2679">
                  <c:v>13.310281984600008</c:v>
                </c:pt>
                <c:pt idx="2680">
                  <c:v>13.31471359720001</c:v>
                </c:pt>
                <c:pt idx="2681">
                  <c:v>13.351168797300009</c:v>
                </c:pt>
                <c:pt idx="2682">
                  <c:v>13.37448997070001</c:v>
                </c:pt>
                <c:pt idx="2683">
                  <c:v>13.294892712600006</c:v>
                </c:pt>
                <c:pt idx="2684">
                  <c:v>13.27348293780001</c:v>
                </c:pt>
                <c:pt idx="2685">
                  <c:v>13.27321305570001</c:v>
                </c:pt>
                <c:pt idx="2686">
                  <c:v>13.272943079800008</c:v>
                </c:pt>
                <c:pt idx="2687">
                  <c:v>13.338366246700009</c:v>
                </c:pt>
                <c:pt idx="2688">
                  <c:v>13.355753459800011</c:v>
                </c:pt>
                <c:pt idx="2689">
                  <c:v>13.438205865500004</c:v>
                </c:pt>
                <c:pt idx="2690">
                  <c:v>13.439242663300005</c:v>
                </c:pt>
                <c:pt idx="2691">
                  <c:v>13.410459447400008</c:v>
                </c:pt>
                <c:pt idx="2692">
                  <c:v>13.410187635100009</c:v>
                </c:pt>
                <c:pt idx="2693">
                  <c:v>13.409916220600005</c:v>
                </c:pt>
                <c:pt idx="2694">
                  <c:v>13.451933926200006</c:v>
                </c:pt>
                <c:pt idx="2695">
                  <c:v>13.384332505700005</c:v>
                </c:pt>
                <c:pt idx="2696">
                  <c:v>13.322450660300007</c:v>
                </c:pt>
                <c:pt idx="2697">
                  <c:v>13.269568142900008</c:v>
                </c:pt>
                <c:pt idx="2698">
                  <c:v>13.34738240240001</c:v>
                </c:pt>
                <c:pt idx="2699">
                  <c:v>13.347096388600006</c:v>
                </c:pt>
                <c:pt idx="2700">
                  <c:v>13.346810348300005</c:v>
                </c:pt>
                <c:pt idx="2701">
                  <c:v>13.396531684500005</c:v>
                </c:pt>
                <c:pt idx="2702">
                  <c:v>13.315727081500004</c:v>
                </c:pt>
                <c:pt idx="2703">
                  <c:v>13.286170664800009</c:v>
                </c:pt>
                <c:pt idx="2704">
                  <c:v>13.170954918200005</c:v>
                </c:pt>
                <c:pt idx="2705">
                  <c:v>13.101611300700007</c:v>
                </c:pt>
                <c:pt idx="2706">
                  <c:v>13.101339171400008</c:v>
                </c:pt>
                <c:pt idx="2707">
                  <c:v>13.10106713330001</c:v>
                </c:pt>
                <c:pt idx="2708">
                  <c:v>13.122844206800011</c:v>
                </c:pt>
                <c:pt idx="2709">
                  <c:v>13.123292457500007</c:v>
                </c:pt>
                <c:pt idx="2710">
                  <c:v>13.219550004900007</c:v>
                </c:pt>
                <c:pt idx="2711">
                  <c:v>13.332474369100007</c:v>
                </c:pt>
                <c:pt idx="2712">
                  <c:v>13.365156977300011</c:v>
                </c:pt>
                <c:pt idx="2713">
                  <c:v>13.36489827510001</c:v>
                </c:pt>
                <c:pt idx="2714">
                  <c:v>13.364639664800007</c:v>
                </c:pt>
                <c:pt idx="2715">
                  <c:v>13.460294232500004</c:v>
                </c:pt>
                <c:pt idx="2716">
                  <c:v>13.557552892900009</c:v>
                </c:pt>
                <c:pt idx="2717">
                  <c:v>13.643535268800006</c:v>
                </c:pt>
                <c:pt idx="2718">
                  <c:v>13.636321484300005</c:v>
                </c:pt>
                <c:pt idx="2719">
                  <c:v>13.65649121900001</c:v>
                </c:pt>
                <c:pt idx="2720">
                  <c:v>13.656227622800007</c:v>
                </c:pt>
                <c:pt idx="2721">
                  <c:v>13.655964072000003</c:v>
                </c:pt>
                <c:pt idx="2722">
                  <c:v>13.665438018800007</c:v>
                </c:pt>
                <c:pt idx="2723">
                  <c:v>13.586456153400006</c:v>
                </c:pt>
                <c:pt idx="2724">
                  <c:v>13.684011948600006</c:v>
                </c:pt>
                <c:pt idx="2725">
                  <c:v>13.726610377300005</c:v>
                </c:pt>
                <c:pt idx="2726">
                  <c:v>13.798100820300007</c:v>
                </c:pt>
                <c:pt idx="2727">
                  <c:v>13.797836604800009</c:v>
                </c:pt>
                <c:pt idx="2728">
                  <c:v>13.79757238940001</c:v>
                </c:pt>
                <c:pt idx="2729">
                  <c:v>13.820128787100007</c:v>
                </c:pt>
                <c:pt idx="2730">
                  <c:v>13.853759413100008</c:v>
                </c:pt>
                <c:pt idx="2731">
                  <c:v>13.803601211700007</c:v>
                </c:pt>
                <c:pt idx="2732">
                  <c:v>13.792812351100006</c:v>
                </c:pt>
                <c:pt idx="2733">
                  <c:v>13.873626010500008</c:v>
                </c:pt>
                <c:pt idx="2734">
                  <c:v>13.873363778300007</c:v>
                </c:pt>
                <c:pt idx="2735">
                  <c:v>13.873101552500007</c:v>
                </c:pt>
                <c:pt idx="2736">
                  <c:v>13.99631671520001</c:v>
                </c:pt>
                <c:pt idx="2737">
                  <c:v>13.935150910200008</c:v>
                </c:pt>
                <c:pt idx="2738">
                  <c:v>14.08393858970001</c:v>
                </c:pt>
                <c:pt idx="2739">
                  <c:v>14.065746765900005</c:v>
                </c:pt>
                <c:pt idx="2740">
                  <c:v>14.13476950550001</c:v>
                </c:pt>
                <c:pt idx="2741">
                  <c:v>14.134511034000008</c:v>
                </c:pt>
                <c:pt idx="2742">
                  <c:v>14.134252629200009</c:v>
                </c:pt>
                <c:pt idx="2743">
                  <c:v>14.16299068970001</c:v>
                </c:pt>
                <c:pt idx="2744">
                  <c:v>14.172531834600006</c:v>
                </c:pt>
                <c:pt idx="2745">
                  <c:v>14.13689195320001</c:v>
                </c:pt>
                <c:pt idx="2746">
                  <c:v>14.070078422700007</c:v>
                </c:pt>
                <c:pt idx="2747">
                  <c:v>14.080709489400007</c:v>
                </c:pt>
                <c:pt idx="2748">
                  <c:v>14.080460753800009</c:v>
                </c:pt>
                <c:pt idx="2749">
                  <c:v>14.080212037500004</c:v>
                </c:pt>
                <c:pt idx="2750">
                  <c:v>14.149277086000007</c:v>
                </c:pt>
                <c:pt idx="2751">
                  <c:v>14.179213980000007</c:v>
                </c:pt>
                <c:pt idx="2752">
                  <c:v>14.090463693500007</c:v>
                </c:pt>
                <c:pt idx="2753">
                  <c:v>13.909450686600005</c:v>
                </c:pt>
                <c:pt idx="2754">
                  <c:v>13.964956518600008</c:v>
                </c:pt>
                <c:pt idx="2755">
                  <c:v>13.96471327790001</c:v>
                </c:pt>
                <c:pt idx="2756">
                  <c:v>13.964470018200004</c:v>
                </c:pt>
                <c:pt idx="2757">
                  <c:v>13.965039939300008</c:v>
                </c:pt>
                <c:pt idx="2758">
                  <c:v>13.895908921400007</c:v>
                </c:pt>
                <c:pt idx="2759">
                  <c:v>13.702805245800008</c:v>
                </c:pt>
                <c:pt idx="2760">
                  <c:v>13.685142137600005</c:v>
                </c:pt>
                <c:pt idx="2761">
                  <c:v>13.633255230200005</c:v>
                </c:pt>
                <c:pt idx="2762">
                  <c:v>13.633009901500003</c:v>
                </c:pt>
                <c:pt idx="2763">
                  <c:v>13.632764569300008</c:v>
                </c:pt>
                <c:pt idx="2764">
                  <c:v>13.802566281600006</c:v>
                </c:pt>
                <c:pt idx="2765">
                  <c:v>13.734062590100008</c:v>
                </c:pt>
                <c:pt idx="2766">
                  <c:v>13.765635438200007</c:v>
                </c:pt>
                <c:pt idx="2767">
                  <c:v>13.644505161500007</c:v>
                </c:pt>
                <c:pt idx="2768">
                  <c:v>13.651684348400009</c:v>
                </c:pt>
                <c:pt idx="2769">
                  <c:v>13.65142394810001</c:v>
                </c:pt>
                <c:pt idx="2770">
                  <c:v>13.651163594700009</c:v>
                </c:pt>
                <c:pt idx="2771">
                  <c:v>13.820124852300006</c:v>
                </c:pt>
                <c:pt idx="2772">
                  <c:v>13.816689711100009</c:v>
                </c:pt>
                <c:pt idx="2773">
                  <c:v>13.84865214980001</c:v>
                </c:pt>
                <c:pt idx="2774">
                  <c:v>13.897137992300006</c:v>
                </c:pt>
                <c:pt idx="2775">
                  <c:v>13.824849539900008</c:v>
                </c:pt>
                <c:pt idx="2776">
                  <c:v>13.824578093900008</c:v>
                </c:pt>
                <c:pt idx="2777">
                  <c:v>13.82430667470001</c:v>
                </c:pt>
                <c:pt idx="2778">
                  <c:v>13.866625391600005</c:v>
                </c:pt>
                <c:pt idx="2779">
                  <c:v>13.893292603400006</c:v>
                </c:pt>
                <c:pt idx="2780">
                  <c:v>13.898318965600005</c:v>
                </c:pt>
                <c:pt idx="2781">
                  <c:v>13.898509787800009</c:v>
                </c:pt>
                <c:pt idx="2782">
                  <c:v>13.97859949850001</c:v>
                </c:pt>
                <c:pt idx="2783">
                  <c:v>13.978324006100008</c:v>
                </c:pt>
                <c:pt idx="2784">
                  <c:v>13.978048590200011</c:v>
                </c:pt>
                <c:pt idx="2785">
                  <c:v>14.019627490400005</c:v>
                </c:pt>
                <c:pt idx="2786">
                  <c:v>13.935022176200006</c:v>
                </c:pt>
                <c:pt idx="2787">
                  <c:v>13.889420310800004</c:v>
                </c:pt>
                <c:pt idx="2788">
                  <c:v>13.924177473700006</c:v>
                </c:pt>
                <c:pt idx="2789">
                  <c:v>14.012363993300008</c:v>
                </c:pt>
                <c:pt idx="2790">
                  <c:v>14.012092207300013</c:v>
                </c:pt>
                <c:pt idx="2791">
                  <c:v>14.011820567000004</c:v>
                </c:pt>
                <c:pt idx="2792">
                  <c:v>13.994456627700011</c:v>
                </c:pt>
                <c:pt idx="2793">
                  <c:v>13.993387284700006</c:v>
                </c:pt>
                <c:pt idx="2794">
                  <c:v>14.062337456500007</c:v>
                </c:pt>
                <c:pt idx="2795">
                  <c:v>14.102766494400008</c:v>
                </c:pt>
                <c:pt idx="2796">
                  <c:v>14.150417161300007</c:v>
                </c:pt>
                <c:pt idx="2797">
                  <c:v>14.150140891300007</c:v>
                </c:pt>
                <c:pt idx="2798">
                  <c:v>14.149864556500006</c:v>
                </c:pt>
                <c:pt idx="2799">
                  <c:v>14.145698243300011</c:v>
                </c:pt>
                <c:pt idx="2800">
                  <c:v>14.163715068300007</c:v>
                </c:pt>
                <c:pt idx="2801">
                  <c:v>14.107394154300009</c:v>
                </c:pt>
                <c:pt idx="2802">
                  <c:v>14.193709179600004</c:v>
                </c:pt>
                <c:pt idx="2803">
                  <c:v>14.183063093700003</c:v>
                </c:pt>
                <c:pt idx="2804">
                  <c:v>14.182773343500006</c:v>
                </c:pt>
                <c:pt idx="2805">
                  <c:v>14.182483612300008</c:v>
                </c:pt>
                <c:pt idx="2806">
                  <c:v>14.075939595100008</c:v>
                </c:pt>
                <c:pt idx="2807">
                  <c:v>14.100927458000008</c:v>
                </c:pt>
                <c:pt idx="2808">
                  <c:v>14.09945452670001</c:v>
                </c:pt>
                <c:pt idx="2809">
                  <c:v>14.108015766100008</c:v>
                </c:pt>
                <c:pt idx="2810">
                  <c:v>14.096599844900011</c:v>
                </c:pt>
                <c:pt idx="2811">
                  <c:v>14.096321699500004</c:v>
                </c:pt>
                <c:pt idx="2812">
                  <c:v>14.09604396160001</c:v>
                </c:pt>
                <c:pt idx="2813">
                  <c:v>14.135597232200007</c:v>
                </c:pt>
                <c:pt idx="2814">
                  <c:v>14.12127600830001</c:v>
                </c:pt>
                <c:pt idx="2815">
                  <c:v>14.078880268700004</c:v>
                </c:pt>
                <c:pt idx="2816">
                  <c:v>14.107015335700007</c:v>
                </c:pt>
                <c:pt idx="2817">
                  <c:v>14.194192605000007</c:v>
                </c:pt>
                <c:pt idx="2818">
                  <c:v>14.193909925500009</c:v>
                </c:pt>
                <c:pt idx="2819">
                  <c:v>14.193627252300008</c:v>
                </c:pt>
                <c:pt idx="2820">
                  <c:v>14.139244368800007</c:v>
                </c:pt>
                <c:pt idx="2821">
                  <c:v>14.181019167700008</c:v>
                </c:pt>
                <c:pt idx="2822">
                  <c:v>14.254346975300004</c:v>
                </c:pt>
                <c:pt idx="2823">
                  <c:v>14.23394721720001</c:v>
                </c:pt>
                <c:pt idx="2824">
                  <c:v>14.270168363200009</c:v>
                </c:pt>
                <c:pt idx="2825">
                  <c:v>14.269884919400008</c:v>
                </c:pt>
                <c:pt idx="2826">
                  <c:v>14.269601439500006</c:v>
                </c:pt>
                <c:pt idx="2827">
                  <c:v>14.269317990700012</c:v>
                </c:pt>
                <c:pt idx="2828">
                  <c:v>14.289782985800002</c:v>
                </c:pt>
                <c:pt idx="2829">
                  <c:v>14.306784794700008</c:v>
                </c:pt>
                <c:pt idx="2830">
                  <c:v>14.287351065500012</c:v>
                </c:pt>
                <c:pt idx="2831">
                  <c:v>14.259515617800009</c:v>
                </c:pt>
                <c:pt idx="2832">
                  <c:v>14.259132311300005</c:v>
                </c:pt>
                <c:pt idx="2833">
                  <c:v>14.259620518000006</c:v>
                </c:pt>
                <c:pt idx="2834">
                  <c:v>14.318650560400009</c:v>
                </c:pt>
                <c:pt idx="2835">
                  <c:v>14.399267876100005</c:v>
                </c:pt>
                <c:pt idx="2836">
                  <c:v>14.563182811500006</c:v>
                </c:pt>
                <c:pt idx="2837">
                  <c:v>14.548522817000004</c:v>
                </c:pt>
                <c:pt idx="2838">
                  <c:v>14.548212859800007</c:v>
                </c:pt>
                <c:pt idx="2839">
                  <c:v>14.547867302700011</c:v>
                </c:pt>
                <c:pt idx="2840">
                  <c:v>14.547557449200006</c:v>
                </c:pt>
                <c:pt idx="2841">
                  <c:v>14.677397836900012</c:v>
                </c:pt>
                <c:pt idx="2842">
                  <c:v>14.612348435800005</c:v>
                </c:pt>
                <c:pt idx="2843">
                  <c:v>14.695749313900009</c:v>
                </c:pt>
                <c:pt idx="2844">
                  <c:v>14.673516635800008</c:v>
                </c:pt>
                <c:pt idx="2845">
                  <c:v>14.543798203100009</c:v>
                </c:pt>
                <c:pt idx="2846">
                  <c:v>14.543498296300008</c:v>
                </c:pt>
                <c:pt idx="2847">
                  <c:v>14.543198468600005</c:v>
                </c:pt>
                <c:pt idx="2848">
                  <c:v>14.585835335900004</c:v>
                </c:pt>
                <c:pt idx="2849">
                  <c:v>14.46660294050001</c:v>
                </c:pt>
                <c:pt idx="2850">
                  <c:v>14.420163842700005</c:v>
                </c:pt>
                <c:pt idx="2851">
                  <c:v>14.551139842000007</c:v>
                </c:pt>
                <c:pt idx="2852">
                  <c:v>14.450458987000005</c:v>
                </c:pt>
                <c:pt idx="2853">
                  <c:v>14.450192340300006</c:v>
                </c:pt>
                <c:pt idx="2854">
                  <c:v>14.449900554400006</c:v>
                </c:pt>
                <c:pt idx="2855">
                  <c:v>14.389270807200006</c:v>
                </c:pt>
                <c:pt idx="2856">
                  <c:v>14.382830475300009</c:v>
                </c:pt>
                <c:pt idx="2857">
                  <c:v>14.538732152800003</c:v>
                </c:pt>
                <c:pt idx="2858">
                  <c:v>14.602965357400009</c:v>
                </c:pt>
                <c:pt idx="2859">
                  <c:v>14.843765645400007</c:v>
                </c:pt>
                <c:pt idx="2860">
                  <c:v>14.843467275000004</c:v>
                </c:pt>
                <c:pt idx="2861">
                  <c:v>14.843168933500008</c:v>
                </c:pt>
                <c:pt idx="2862">
                  <c:v>14.868710191000009</c:v>
                </c:pt>
                <c:pt idx="2863">
                  <c:v>14.920759010000005</c:v>
                </c:pt>
                <c:pt idx="2864">
                  <c:v>15.066459865600008</c:v>
                </c:pt>
                <c:pt idx="2865">
                  <c:v>15.012322679100008</c:v>
                </c:pt>
                <c:pt idx="2866">
                  <c:v>15.059290268800007</c:v>
                </c:pt>
                <c:pt idx="2867">
                  <c:v>15.059000124500002</c:v>
                </c:pt>
                <c:pt idx="2868">
                  <c:v>15.058711940400009</c:v>
                </c:pt>
                <c:pt idx="2869">
                  <c:v>15.099490180300009</c:v>
                </c:pt>
                <c:pt idx="2870">
                  <c:v>15.047892755600007</c:v>
                </c:pt>
                <c:pt idx="2871">
                  <c:v>15.044668328700007</c:v>
                </c:pt>
                <c:pt idx="2872">
                  <c:v>15.178680726100001</c:v>
                </c:pt>
                <c:pt idx="2873">
                  <c:v>15.178510942500006</c:v>
                </c:pt>
                <c:pt idx="2874">
                  <c:v>15.179576254000004</c:v>
                </c:pt>
                <c:pt idx="2875">
                  <c:v>15.179290719300008</c:v>
                </c:pt>
                <c:pt idx="2876">
                  <c:v>15.280041865100007</c:v>
                </c:pt>
                <c:pt idx="2877">
                  <c:v>15.308266179400007</c:v>
                </c:pt>
                <c:pt idx="2878">
                  <c:v>15.345968888200005</c:v>
                </c:pt>
                <c:pt idx="2879">
                  <c:v>15.436476580500008</c:v>
                </c:pt>
                <c:pt idx="2880">
                  <c:v>15.509433162000006</c:v>
                </c:pt>
                <c:pt idx="2881">
                  <c:v>15.50915096010001</c:v>
                </c:pt>
                <c:pt idx="2882">
                  <c:v>15.508868824600009</c:v>
                </c:pt>
                <c:pt idx="2883">
                  <c:v>15.557098982600008</c:v>
                </c:pt>
                <c:pt idx="2884">
                  <c:v>15.62160126740001</c:v>
                </c:pt>
                <c:pt idx="2885">
                  <c:v>15.663075592700009</c:v>
                </c:pt>
                <c:pt idx="2886">
                  <c:v>15.694907587500005</c:v>
                </c:pt>
                <c:pt idx="2887">
                  <c:v>15.746470495200009</c:v>
                </c:pt>
                <c:pt idx="2888">
                  <c:v>15.746175488800009</c:v>
                </c:pt>
                <c:pt idx="2889">
                  <c:v>15.745879959600007</c:v>
                </c:pt>
                <c:pt idx="2890">
                  <c:v>15.793149947600012</c:v>
                </c:pt>
                <c:pt idx="2891">
                  <c:v>15.687231852500004</c:v>
                </c:pt>
                <c:pt idx="2892">
                  <c:v>15.79960675860001</c:v>
                </c:pt>
                <c:pt idx="2893">
                  <c:v>15.682557502500003</c:v>
                </c:pt>
                <c:pt idx="2894">
                  <c:v>15.695780127600006</c:v>
                </c:pt>
                <c:pt idx="2895">
                  <c:v>15.695469741700009</c:v>
                </c:pt>
                <c:pt idx="2896">
                  <c:v>15.69515938030001</c:v>
                </c:pt>
                <c:pt idx="2897">
                  <c:v>15.696237941300007</c:v>
                </c:pt>
                <c:pt idx="2898">
                  <c:v>15.560802108700006</c:v>
                </c:pt>
                <c:pt idx="2899">
                  <c:v>15.480038911700007</c:v>
                </c:pt>
                <c:pt idx="2900">
                  <c:v>15.528555538000006</c:v>
                </c:pt>
                <c:pt idx="2901">
                  <c:v>15.577274560900008</c:v>
                </c:pt>
                <c:pt idx="2902">
                  <c:v>15.577062715300009</c:v>
                </c:pt>
                <c:pt idx="2903">
                  <c:v>15.576850889300008</c:v>
                </c:pt>
                <c:pt idx="2904">
                  <c:v>15.656948143700006</c:v>
                </c:pt>
                <c:pt idx="2905">
                  <c:v>15.668487943800006</c:v>
                </c:pt>
                <c:pt idx="2906">
                  <c:v>15.69467619170001</c:v>
                </c:pt>
                <c:pt idx="2907">
                  <c:v>15.77443853130001</c:v>
                </c:pt>
                <c:pt idx="2908">
                  <c:v>15.799273740600007</c:v>
                </c:pt>
                <c:pt idx="2909">
                  <c:v>15.79903402470001</c:v>
                </c:pt>
                <c:pt idx="2910">
                  <c:v>15.798794242900009</c:v>
                </c:pt>
                <c:pt idx="2911">
                  <c:v>15.856672123500012</c:v>
                </c:pt>
                <c:pt idx="2912">
                  <c:v>15.906618813400009</c:v>
                </c:pt>
                <c:pt idx="2913">
                  <c:v>15.951816966600006</c:v>
                </c:pt>
                <c:pt idx="2914">
                  <c:v>15.950875036300005</c:v>
                </c:pt>
                <c:pt idx="2915">
                  <c:v>15.972667983600008</c:v>
                </c:pt>
                <c:pt idx="2916">
                  <c:v>15.972390721600007</c:v>
                </c:pt>
                <c:pt idx="2917">
                  <c:v>15.972113496300009</c:v>
                </c:pt>
                <c:pt idx="2918">
                  <c:v>15.893459088700011</c:v>
                </c:pt>
                <c:pt idx="2919">
                  <c:v>15.84941464530001</c:v>
                </c:pt>
                <c:pt idx="2920">
                  <c:v>15.888802389900007</c:v>
                </c:pt>
                <c:pt idx="2921">
                  <c:v>15.93013531370001</c:v>
                </c:pt>
                <c:pt idx="2922">
                  <c:v>15.90065801620001</c:v>
                </c:pt>
                <c:pt idx="2923">
                  <c:v>15.900371606100009</c:v>
                </c:pt>
                <c:pt idx="2924">
                  <c:v>15.900085262800008</c:v>
                </c:pt>
                <c:pt idx="2925">
                  <c:v>15.968984944100008</c:v>
                </c:pt>
                <c:pt idx="2926">
                  <c:v>15.907236949100009</c:v>
                </c:pt>
                <c:pt idx="2927">
                  <c:v>16.025387725000005</c:v>
                </c:pt>
                <c:pt idx="2928">
                  <c:v>16.085927734800009</c:v>
                </c:pt>
                <c:pt idx="2929">
                  <c:v>16.019993688500005</c:v>
                </c:pt>
                <c:pt idx="2930">
                  <c:v>16.019710713900007</c:v>
                </c:pt>
                <c:pt idx="2931">
                  <c:v>16.019427816300006</c:v>
                </c:pt>
                <c:pt idx="2932">
                  <c:v>16.018502241900006</c:v>
                </c:pt>
                <c:pt idx="2933">
                  <c:v>15.874839410800007</c:v>
                </c:pt>
                <c:pt idx="2934">
                  <c:v>15.780713603200011</c:v>
                </c:pt>
                <c:pt idx="2935">
                  <c:v>15.83045736880001</c:v>
                </c:pt>
                <c:pt idx="2936">
                  <c:v>15.830206901700004</c:v>
                </c:pt>
                <c:pt idx="2937">
                  <c:v>15.829930670000008</c:v>
                </c:pt>
                <c:pt idx="2938">
                  <c:v>15.829654450700009</c:v>
                </c:pt>
                <c:pt idx="2939">
                  <c:v>15.829378231300007</c:v>
                </c:pt>
                <c:pt idx="2940">
                  <c:v>15.801104183200005</c:v>
                </c:pt>
                <c:pt idx="2941">
                  <c:v>15.977470640300011</c:v>
                </c:pt>
                <c:pt idx="2942">
                  <c:v>16.020314486300006</c:v>
                </c:pt>
                <c:pt idx="2943">
                  <c:v>16.106596761400009</c:v>
                </c:pt>
                <c:pt idx="2944">
                  <c:v>16.106355586500005</c:v>
                </c:pt>
                <c:pt idx="2945">
                  <c:v>16.106114650700011</c:v>
                </c:pt>
                <c:pt idx="2946">
                  <c:v>16.076880441100002</c:v>
                </c:pt>
                <c:pt idx="2947">
                  <c:v>16.104203350600013</c:v>
                </c:pt>
                <c:pt idx="2948">
                  <c:v>16.122380544700011</c:v>
                </c:pt>
                <c:pt idx="2949">
                  <c:v>16.068194245000008</c:v>
                </c:pt>
                <c:pt idx="2950">
                  <c:v>16.019055343800005</c:v>
                </c:pt>
                <c:pt idx="2951">
                  <c:v>16.018797283600009</c:v>
                </c:pt>
                <c:pt idx="2952">
                  <c:v>16.018539253100009</c:v>
                </c:pt>
                <c:pt idx="2953">
                  <c:v>16.018281228500008</c:v>
                </c:pt>
                <c:pt idx="2954">
                  <c:v>16.09619924530001</c:v>
                </c:pt>
                <c:pt idx="2955">
                  <c:v>16.052603379800011</c:v>
                </c:pt>
                <c:pt idx="2956">
                  <c:v>16.171726637100011</c:v>
                </c:pt>
                <c:pt idx="2957">
                  <c:v>16.330143608400007</c:v>
                </c:pt>
                <c:pt idx="2958">
                  <c:v>16.329880377300007</c:v>
                </c:pt>
                <c:pt idx="2959">
                  <c:v>16.329617325800008</c:v>
                </c:pt>
                <c:pt idx="2960">
                  <c:v>16.417912416600011</c:v>
                </c:pt>
                <c:pt idx="2961">
                  <c:v>16.438194229200008</c:v>
                </c:pt>
                <c:pt idx="2962">
                  <c:v>16.403672571600008</c:v>
                </c:pt>
                <c:pt idx="2963">
                  <c:v>16.35711567080001</c:v>
                </c:pt>
                <c:pt idx="2964">
                  <c:v>16.025835949000008</c:v>
                </c:pt>
                <c:pt idx="2965">
                  <c:v>16.025612281000008</c:v>
                </c:pt>
                <c:pt idx="2966">
                  <c:v>16.025389185100007</c:v>
                </c:pt>
                <c:pt idx="2967">
                  <c:v>15.862754961700006</c:v>
                </c:pt>
                <c:pt idx="2968">
                  <c:v>15.832298409000007</c:v>
                </c:pt>
                <c:pt idx="2969">
                  <c:v>15.472221959100006</c:v>
                </c:pt>
                <c:pt idx="2970">
                  <c:v>15.434622678800009</c:v>
                </c:pt>
                <c:pt idx="2971">
                  <c:v>15.498254380900006</c:v>
                </c:pt>
                <c:pt idx="2972">
                  <c:v>15.498042206200006</c:v>
                </c:pt>
                <c:pt idx="2973">
                  <c:v>15.497829857700006</c:v>
                </c:pt>
                <c:pt idx="2974">
                  <c:v>15.063539581700008</c:v>
                </c:pt>
                <c:pt idx="2975">
                  <c:v>15.290739994200004</c:v>
                </c:pt>
                <c:pt idx="2976">
                  <c:v>15.155240266800011</c:v>
                </c:pt>
                <c:pt idx="2977">
                  <c:v>15.343575507900008</c:v>
                </c:pt>
                <c:pt idx="2978">
                  <c:v>15.54762423430001</c:v>
                </c:pt>
                <c:pt idx="2979">
                  <c:v>15.547392707400011</c:v>
                </c:pt>
                <c:pt idx="2980">
                  <c:v>15.547161263900009</c:v>
                </c:pt>
                <c:pt idx="2981">
                  <c:v>15.617643208900009</c:v>
                </c:pt>
                <c:pt idx="2982">
                  <c:v>15.369952289700008</c:v>
                </c:pt>
                <c:pt idx="2983">
                  <c:v>15.511200884800008</c:v>
                </c:pt>
                <c:pt idx="2984">
                  <c:v>15.523116444800008</c:v>
                </c:pt>
                <c:pt idx="2985">
                  <c:v>15.552261946200009</c:v>
                </c:pt>
                <c:pt idx="2986">
                  <c:v>15.552022116700009</c:v>
                </c:pt>
                <c:pt idx="2987">
                  <c:v>15.551783510900009</c:v>
                </c:pt>
                <c:pt idx="2988">
                  <c:v>15.471770398800004</c:v>
                </c:pt>
                <c:pt idx="2989">
                  <c:v>15.253066844700008</c:v>
                </c:pt>
                <c:pt idx="2990">
                  <c:v>15.347934628200006</c:v>
                </c:pt>
                <c:pt idx="2991">
                  <c:v>15.047755151500006</c:v>
                </c:pt>
                <c:pt idx="2992">
                  <c:v>15.199347947100007</c:v>
                </c:pt>
                <c:pt idx="2993">
                  <c:v>15.199111199800008</c:v>
                </c:pt>
                <c:pt idx="2994">
                  <c:v>15.19887451220001</c:v>
                </c:pt>
                <c:pt idx="2995">
                  <c:v>15.120301543600007</c:v>
                </c:pt>
                <c:pt idx="2996">
                  <c:v>14.789037961700007</c:v>
                </c:pt>
                <c:pt idx="2997">
                  <c:v>14.865142599000004</c:v>
                </c:pt>
                <c:pt idx="2998">
                  <c:v>15.143446722000006</c:v>
                </c:pt>
                <c:pt idx="2999">
                  <c:v>15.056482557700006</c:v>
                </c:pt>
                <c:pt idx="3000">
                  <c:v>15.056272521500006</c:v>
                </c:pt>
                <c:pt idx="3001">
                  <c:v>15.05606239100001</c:v>
                </c:pt>
                <c:pt idx="3002">
                  <c:v>15.192491516100006</c:v>
                </c:pt>
                <c:pt idx="3003">
                  <c:v>15.226703925900011</c:v>
                </c:pt>
                <c:pt idx="3004">
                  <c:v>15.292426465000005</c:v>
                </c:pt>
                <c:pt idx="3005">
                  <c:v>15.383188462400009</c:v>
                </c:pt>
                <c:pt idx="3006">
                  <c:v>15.36846661780001</c:v>
                </c:pt>
                <c:pt idx="3007">
                  <c:v>15.368243440500008</c:v>
                </c:pt>
                <c:pt idx="3008">
                  <c:v>15.368020124200008</c:v>
                </c:pt>
                <c:pt idx="3009">
                  <c:v>15.427754038300003</c:v>
                </c:pt>
                <c:pt idx="3010">
                  <c:v>15.391699701400009</c:v>
                </c:pt>
                <c:pt idx="3011">
                  <c:v>15.344462739000006</c:v>
                </c:pt>
                <c:pt idx="3012">
                  <c:v>15.583620290300008</c:v>
                </c:pt>
                <c:pt idx="3013">
                  <c:v>15.735480195300012</c:v>
                </c:pt>
                <c:pt idx="3014">
                  <c:v>15.735241131100006</c:v>
                </c:pt>
                <c:pt idx="3015">
                  <c:v>15.735002098600013</c:v>
                </c:pt>
                <c:pt idx="3016">
                  <c:v>15.813504574400012</c:v>
                </c:pt>
                <c:pt idx="3017">
                  <c:v>15.85137229530001</c:v>
                </c:pt>
                <c:pt idx="3018">
                  <c:v>15.715171053000006</c:v>
                </c:pt>
                <c:pt idx="3019">
                  <c:v>15.82496393140001</c:v>
                </c:pt>
                <c:pt idx="3020">
                  <c:v>15.799969231600006</c:v>
                </c:pt>
                <c:pt idx="3021">
                  <c:v>15.799738547900006</c:v>
                </c:pt>
                <c:pt idx="3022">
                  <c:v>15.799507894300014</c:v>
                </c:pt>
                <c:pt idx="3023">
                  <c:v>15.858652741000009</c:v>
                </c:pt>
                <c:pt idx="3024">
                  <c:v>15.747939488800007</c:v>
                </c:pt>
                <c:pt idx="3025">
                  <c:v>15.820069031600008</c:v>
                </c:pt>
                <c:pt idx="3026">
                  <c:v>15.629197100600004</c:v>
                </c:pt>
                <c:pt idx="3027">
                  <c:v>15.53419451480001</c:v>
                </c:pt>
                <c:pt idx="3028">
                  <c:v>15.533972786100009</c:v>
                </c:pt>
                <c:pt idx="3029">
                  <c:v>15.533750949300012</c:v>
                </c:pt>
                <c:pt idx="3030">
                  <c:v>15.426374445400008</c:v>
                </c:pt>
                <c:pt idx="3031">
                  <c:v>15.395210427200011</c:v>
                </c:pt>
                <c:pt idx="3032">
                  <c:v>15.713066457600007</c:v>
                </c:pt>
                <c:pt idx="3033">
                  <c:v>15.767468194300012</c:v>
                </c:pt>
                <c:pt idx="3034">
                  <c:v>15.669740725500009</c:v>
                </c:pt>
                <c:pt idx="3035">
                  <c:v>15.669499476000011</c:v>
                </c:pt>
                <c:pt idx="3036">
                  <c:v>15.669258244800009</c:v>
                </c:pt>
                <c:pt idx="3037">
                  <c:v>15.92889036980001</c:v>
                </c:pt>
                <c:pt idx="3038">
                  <c:v>15.960513723700007</c:v>
                </c:pt>
                <c:pt idx="3039">
                  <c:v>16.035203831300009</c:v>
                </c:pt>
                <c:pt idx="3040">
                  <c:v>16.15057370120001</c:v>
                </c:pt>
                <c:pt idx="3041">
                  <c:v>16.235302297800011</c:v>
                </c:pt>
                <c:pt idx="3042">
                  <c:v>16.235019612400009</c:v>
                </c:pt>
                <c:pt idx="3043">
                  <c:v>16.234736908400006</c:v>
                </c:pt>
                <c:pt idx="3044">
                  <c:v>16.198341848700007</c:v>
                </c:pt>
                <c:pt idx="3045">
                  <c:v>16.105301947600012</c:v>
                </c:pt>
                <c:pt idx="3046">
                  <c:v>16.28957006700001</c:v>
                </c:pt>
                <c:pt idx="3047">
                  <c:v>16.207874295000007</c:v>
                </c:pt>
                <c:pt idx="3048">
                  <c:v>16.28889510250001</c:v>
                </c:pt>
                <c:pt idx="3049">
                  <c:v>16.288646664200009</c:v>
                </c:pt>
                <c:pt idx="3050">
                  <c:v>16.288398415000007</c:v>
                </c:pt>
                <c:pt idx="3051">
                  <c:v>16.149342454700015</c:v>
                </c:pt>
                <c:pt idx="3052">
                  <c:v>16.188766984000011</c:v>
                </c:pt>
                <c:pt idx="3053">
                  <c:v>16.223346656700009</c:v>
                </c:pt>
                <c:pt idx="3054">
                  <c:v>16.089520808900012</c:v>
                </c:pt>
                <c:pt idx="3055">
                  <c:v>16.089799542100007</c:v>
                </c:pt>
                <c:pt idx="3056">
                  <c:v>16.089528758300009</c:v>
                </c:pt>
                <c:pt idx="3057">
                  <c:v>16.089257986700009</c:v>
                </c:pt>
                <c:pt idx="3058">
                  <c:v>16.218811801600008</c:v>
                </c:pt>
                <c:pt idx="3059">
                  <c:v>16.307984292500006</c:v>
                </c:pt>
                <c:pt idx="3060">
                  <c:v>16.40576120590001</c:v>
                </c:pt>
                <c:pt idx="3061">
                  <c:v>16.433729174600014</c:v>
                </c:pt>
                <c:pt idx="3062">
                  <c:v>16.370980395000007</c:v>
                </c:pt>
                <c:pt idx="3063">
                  <c:v>16.370700331300011</c:v>
                </c:pt>
                <c:pt idx="3064">
                  <c:v>16.370420279800012</c:v>
                </c:pt>
                <c:pt idx="3065">
                  <c:v>16.35967093930001</c:v>
                </c:pt>
                <c:pt idx="3066">
                  <c:v>16.372039476000008</c:v>
                </c:pt>
                <c:pt idx="3067">
                  <c:v>16.339271127500009</c:v>
                </c:pt>
                <c:pt idx="3068">
                  <c:v>16.403599799000009</c:v>
                </c:pt>
                <c:pt idx="3069">
                  <c:v>16.388131395400006</c:v>
                </c:pt>
                <c:pt idx="3070">
                  <c:v>16.387860892600013</c:v>
                </c:pt>
                <c:pt idx="3071">
                  <c:v>16.387590542100007</c:v>
                </c:pt>
                <c:pt idx="3072">
                  <c:v>16.467514805700013</c:v>
                </c:pt>
                <c:pt idx="3073">
                  <c:v>16.485216919400013</c:v>
                </c:pt>
                <c:pt idx="3074">
                  <c:v>16.520061164400012</c:v>
                </c:pt>
                <c:pt idx="3075">
                  <c:v>16.507719255800009</c:v>
                </c:pt>
                <c:pt idx="3076">
                  <c:v>16.55204984600001</c:v>
                </c:pt>
                <c:pt idx="3077">
                  <c:v>16.551818032300012</c:v>
                </c:pt>
                <c:pt idx="3078">
                  <c:v>16.551586097000008</c:v>
                </c:pt>
                <c:pt idx="3079">
                  <c:v>16.615339166000009</c:v>
                </c:pt>
                <c:pt idx="3080">
                  <c:v>16.560639950600013</c:v>
                </c:pt>
                <c:pt idx="3081">
                  <c:v>16.468931848800015</c:v>
                </c:pt>
                <c:pt idx="3082">
                  <c:v>16.35760539990001</c:v>
                </c:pt>
                <c:pt idx="3083">
                  <c:v>16.416664704800009</c:v>
                </c:pt>
                <c:pt idx="3084">
                  <c:v>16.416436162200011</c:v>
                </c:pt>
                <c:pt idx="3085">
                  <c:v>16.41620775940001</c:v>
                </c:pt>
                <c:pt idx="3086">
                  <c:v>16.385563859900007</c:v>
                </c:pt>
                <c:pt idx="3087">
                  <c:v>16.477705791300007</c:v>
                </c:pt>
                <c:pt idx="3088">
                  <c:v>16.51774978760001</c:v>
                </c:pt>
                <c:pt idx="3089">
                  <c:v>16.566657352400011</c:v>
                </c:pt>
                <c:pt idx="3090">
                  <c:v>16.601645081400012</c:v>
                </c:pt>
                <c:pt idx="3091">
                  <c:v>16.601390473100011</c:v>
                </c:pt>
                <c:pt idx="3092">
                  <c:v>16.60113587690001</c:v>
                </c:pt>
                <c:pt idx="3093">
                  <c:v>16.582962646600006</c:v>
                </c:pt>
                <c:pt idx="3094">
                  <c:v>16.547107493300008</c:v>
                </c:pt>
                <c:pt idx="3095">
                  <c:v>16.719692342700011</c:v>
                </c:pt>
                <c:pt idx="3096">
                  <c:v>16.754348205500008</c:v>
                </c:pt>
                <c:pt idx="3097">
                  <c:v>16.645135462000006</c:v>
                </c:pt>
                <c:pt idx="3098">
                  <c:v>16.644856656200012</c:v>
                </c:pt>
                <c:pt idx="3099">
                  <c:v>16.644577965600007</c:v>
                </c:pt>
                <c:pt idx="3100">
                  <c:v>16.634685263700007</c:v>
                </c:pt>
                <c:pt idx="3101">
                  <c:v>16.826805853000007</c:v>
                </c:pt>
                <c:pt idx="3102">
                  <c:v>17.039384474400013</c:v>
                </c:pt>
                <c:pt idx="3103">
                  <c:v>17.10575253890001</c:v>
                </c:pt>
                <c:pt idx="3104">
                  <c:v>17.142002408600007</c:v>
                </c:pt>
                <c:pt idx="3105">
                  <c:v>17.141709510800009</c:v>
                </c:pt>
                <c:pt idx="3106">
                  <c:v>17.141416576500006</c:v>
                </c:pt>
                <c:pt idx="3107">
                  <c:v>17.118787191100008</c:v>
                </c:pt>
                <c:pt idx="3108">
                  <c:v>17.115100108600007</c:v>
                </c:pt>
                <c:pt idx="3109">
                  <c:v>17.237653759900009</c:v>
                </c:pt>
                <c:pt idx="3110">
                  <c:v>17.396028637000011</c:v>
                </c:pt>
                <c:pt idx="3111">
                  <c:v>17.408235246600011</c:v>
                </c:pt>
                <c:pt idx="3112">
                  <c:v>17.407944920900007</c:v>
                </c:pt>
                <c:pt idx="3113">
                  <c:v>17.407654620000006</c:v>
                </c:pt>
                <c:pt idx="3114">
                  <c:v>17.414286023000006</c:v>
                </c:pt>
                <c:pt idx="3115">
                  <c:v>17.534202983200007</c:v>
                </c:pt>
                <c:pt idx="3116">
                  <c:v>17.619737963000009</c:v>
                </c:pt>
                <c:pt idx="3117">
                  <c:v>17.734298547700007</c:v>
                </c:pt>
                <c:pt idx="3118">
                  <c:v>17.779490467600009</c:v>
                </c:pt>
                <c:pt idx="3119">
                  <c:v>17.779193597300011</c:v>
                </c:pt>
                <c:pt idx="3120">
                  <c:v>17.778896902800007</c:v>
                </c:pt>
                <c:pt idx="3121">
                  <c:v>17.865948805200013</c:v>
                </c:pt>
                <c:pt idx="3122">
                  <c:v>17.594970428400014</c:v>
                </c:pt>
                <c:pt idx="3123">
                  <c:v>17.792038733000009</c:v>
                </c:pt>
                <c:pt idx="3124">
                  <c:v>17.853480623300005</c:v>
                </c:pt>
                <c:pt idx="3125">
                  <c:v>17.956196661000007</c:v>
                </c:pt>
                <c:pt idx="3126">
                  <c:v>17.974920587700012</c:v>
                </c:pt>
                <c:pt idx="3127">
                  <c:v>17.974618962400012</c:v>
                </c:pt>
                <c:pt idx="3128">
                  <c:v>18.053287212900013</c:v>
                </c:pt>
                <c:pt idx="3129">
                  <c:v>18.097462574200005</c:v>
                </c:pt>
                <c:pt idx="3130">
                  <c:v>18.16219575260001</c:v>
                </c:pt>
                <c:pt idx="3131">
                  <c:v>18.132050417500007</c:v>
                </c:pt>
                <c:pt idx="3132">
                  <c:v>18.173812909500008</c:v>
                </c:pt>
                <c:pt idx="3133">
                  <c:v>18.173528713800007</c:v>
                </c:pt>
                <c:pt idx="3134">
                  <c:v>18.173244541700008</c:v>
                </c:pt>
                <c:pt idx="3135">
                  <c:v>18.10268132480001</c:v>
                </c:pt>
                <c:pt idx="3136">
                  <c:v>18.149095635300007</c:v>
                </c:pt>
                <c:pt idx="3137">
                  <c:v>18.18687216710001</c:v>
                </c:pt>
                <c:pt idx="3138">
                  <c:v>18.082511172900009</c:v>
                </c:pt>
                <c:pt idx="3139">
                  <c:v>18.128273315000008</c:v>
                </c:pt>
                <c:pt idx="3140">
                  <c:v>18.127990745000005</c:v>
                </c:pt>
                <c:pt idx="3141">
                  <c:v>18.127708238000007</c:v>
                </c:pt>
                <c:pt idx="3142">
                  <c:v>18.318697051000012</c:v>
                </c:pt>
                <c:pt idx="3143">
                  <c:v>18.447561172300009</c:v>
                </c:pt>
                <c:pt idx="3144">
                  <c:v>18.446912921800006</c:v>
                </c:pt>
                <c:pt idx="3145">
                  <c:v>18.446396309300006</c:v>
                </c:pt>
                <c:pt idx="3146">
                  <c:v>18.42640303320001</c:v>
                </c:pt>
                <c:pt idx="3147">
                  <c:v>18.426119031300011</c:v>
                </c:pt>
                <c:pt idx="3148">
                  <c:v>18.425834905300007</c:v>
                </c:pt>
                <c:pt idx="3149">
                  <c:v>18.460302910500005</c:v>
                </c:pt>
                <c:pt idx="3150">
                  <c:v>18.505984121000008</c:v>
                </c:pt>
                <c:pt idx="3151">
                  <c:v>18.581022142800006</c:v>
                </c:pt>
                <c:pt idx="3152">
                  <c:v>18.590296777300004</c:v>
                </c:pt>
                <c:pt idx="3153">
                  <c:v>18.560363346100015</c:v>
                </c:pt>
                <c:pt idx="3154">
                  <c:v>18.560092959700007</c:v>
                </c:pt>
                <c:pt idx="3155">
                  <c:v>18.559822680500012</c:v>
                </c:pt>
                <c:pt idx="3156">
                  <c:v>18.631997488800007</c:v>
                </c:pt>
                <c:pt idx="3157">
                  <c:v>18.697376767400012</c:v>
                </c:pt>
                <c:pt idx="3158">
                  <c:v>18.810591706100009</c:v>
                </c:pt>
                <c:pt idx="3159">
                  <c:v>18.787457614500006</c:v>
                </c:pt>
                <c:pt idx="3160">
                  <c:v>18.573303334300011</c:v>
                </c:pt>
                <c:pt idx="3161">
                  <c:v>18.573042727600011</c:v>
                </c:pt>
                <c:pt idx="3162">
                  <c:v>18.572782065600009</c:v>
                </c:pt>
                <c:pt idx="3163">
                  <c:v>18.323691511400011</c:v>
                </c:pt>
                <c:pt idx="3164">
                  <c:v>18.263435559800012</c:v>
                </c:pt>
                <c:pt idx="3165">
                  <c:v>18.550253521200005</c:v>
                </c:pt>
                <c:pt idx="3166">
                  <c:v>18.415566564400009</c:v>
                </c:pt>
                <c:pt idx="3167">
                  <c:v>18.17919016290001</c:v>
                </c:pt>
                <c:pt idx="3168">
                  <c:v>18.178926992300003</c:v>
                </c:pt>
                <c:pt idx="3169">
                  <c:v>18.178663770900009</c:v>
                </c:pt>
                <c:pt idx="3170">
                  <c:v>18.399456412900008</c:v>
                </c:pt>
                <c:pt idx="3171">
                  <c:v>18.59118626070001</c:v>
                </c:pt>
                <c:pt idx="3172">
                  <c:v>18.619636377400013</c:v>
                </c:pt>
                <c:pt idx="3173">
                  <c:v>18.707794146400012</c:v>
                </c:pt>
                <c:pt idx="3174">
                  <c:v>18.702194260200013</c:v>
                </c:pt>
                <c:pt idx="3175">
                  <c:v>18.701910318900008</c:v>
                </c:pt>
                <c:pt idx="3176">
                  <c:v>18.70162640760001</c:v>
                </c:pt>
                <c:pt idx="3177">
                  <c:v>18.849445051300005</c:v>
                </c:pt>
                <c:pt idx="3178">
                  <c:v>18.843808391800007</c:v>
                </c:pt>
                <c:pt idx="3179">
                  <c:v>19.032112776100007</c:v>
                </c:pt>
                <c:pt idx="3180">
                  <c:v>19.141205702100009</c:v>
                </c:pt>
                <c:pt idx="3181">
                  <c:v>19.176688944100007</c:v>
                </c:pt>
                <c:pt idx="3182">
                  <c:v>19.176401608200006</c:v>
                </c:pt>
                <c:pt idx="3183">
                  <c:v>19.176113965500008</c:v>
                </c:pt>
                <c:pt idx="3184">
                  <c:v>19.137865104700012</c:v>
                </c:pt>
                <c:pt idx="3185">
                  <c:v>19.021168710500003</c:v>
                </c:pt>
                <c:pt idx="3186">
                  <c:v>19.109002378100008</c:v>
                </c:pt>
                <c:pt idx="3187">
                  <c:v>19.051364374700011</c:v>
                </c:pt>
                <c:pt idx="3188">
                  <c:v>18.972122041500008</c:v>
                </c:pt>
                <c:pt idx="3189">
                  <c:v>18.971867775500009</c:v>
                </c:pt>
                <c:pt idx="3190">
                  <c:v>18.971613555800008</c:v>
                </c:pt>
                <c:pt idx="3191">
                  <c:v>18.971359354300009</c:v>
                </c:pt>
                <c:pt idx="3192">
                  <c:v>18.97110516490001</c:v>
                </c:pt>
                <c:pt idx="3193">
                  <c:v>19.136539240600008</c:v>
                </c:pt>
                <c:pt idx="3194">
                  <c:v>19.07236531760001</c:v>
                </c:pt>
                <c:pt idx="3195">
                  <c:v>19.013673157900008</c:v>
                </c:pt>
                <c:pt idx="3196">
                  <c:v>19.01336840530001</c:v>
                </c:pt>
                <c:pt idx="3197">
                  <c:v>19.013061038300009</c:v>
                </c:pt>
                <c:pt idx="3198">
                  <c:v>19.013784979100006</c:v>
                </c:pt>
                <c:pt idx="3199">
                  <c:v>19.316441338100006</c:v>
                </c:pt>
                <c:pt idx="3200">
                  <c:v>19.287471565500013</c:v>
                </c:pt>
                <c:pt idx="3201">
                  <c:v>19.226547445000008</c:v>
                </c:pt>
                <c:pt idx="3202">
                  <c:v>19.180829660600011</c:v>
                </c:pt>
                <c:pt idx="3203">
                  <c:v>19.180538450900009</c:v>
                </c:pt>
                <c:pt idx="3204">
                  <c:v>19.18024727660001</c:v>
                </c:pt>
                <c:pt idx="3205">
                  <c:v>19.24391130590001</c:v>
                </c:pt>
                <c:pt idx="3206">
                  <c:v>19.241116622800011</c:v>
                </c:pt>
                <c:pt idx="3207">
                  <c:v>19.008138396100016</c:v>
                </c:pt>
                <c:pt idx="3208">
                  <c:v>19.232884424500007</c:v>
                </c:pt>
                <c:pt idx="3209">
                  <c:v>19.329375305600013</c:v>
                </c:pt>
                <c:pt idx="3210">
                  <c:v>19.328948813300009</c:v>
                </c:pt>
                <c:pt idx="3211">
                  <c:v>19.328646467400006</c:v>
                </c:pt>
                <c:pt idx="3212">
                  <c:v>19.416287643100009</c:v>
                </c:pt>
                <c:pt idx="3213">
                  <c:v>19.315830951600013</c:v>
                </c:pt>
                <c:pt idx="3214">
                  <c:v>19.240720411100014</c:v>
                </c:pt>
                <c:pt idx="3215">
                  <c:v>19.207792413600011</c:v>
                </c:pt>
                <c:pt idx="3216">
                  <c:v>19.277049609300011</c:v>
                </c:pt>
                <c:pt idx="3217">
                  <c:v>19.276782325700012</c:v>
                </c:pt>
                <c:pt idx="3218">
                  <c:v>19.276515052600008</c:v>
                </c:pt>
                <c:pt idx="3219">
                  <c:v>19.247600395700012</c:v>
                </c:pt>
                <c:pt idx="3220">
                  <c:v>19.236588229600009</c:v>
                </c:pt>
                <c:pt idx="3221">
                  <c:v>19.452122214500008</c:v>
                </c:pt>
                <c:pt idx="3222">
                  <c:v>19.430306098500008</c:v>
                </c:pt>
                <c:pt idx="3223">
                  <c:v>19.291567722400014</c:v>
                </c:pt>
                <c:pt idx="3224">
                  <c:v>19.291218829600009</c:v>
                </c:pt>
                <c:pt idx="3225">
                  <c:v>19.290870163900014</c:v>
                </c:pt>
                <c:pt idx="3226">
                  <c:v>19.373244745800008</c:v>
                </c:pt>
                <c:pt idx="3227">
                  <c:v>19.443727056600007</c:v>
                </c:pt>
                <c:pt idx="3228">
                  <c:v>19.448698662100011</c:v>
                </c:pt>
                <c:pt idx="3229">
                  <c:v>19.558368182200013</c:v>
                </c:pt>
                <c:pt idx="3230">
                  <c:v>19.610454138900014</c:v>
                </c:pt>
                <c:pt idx="3231">
                  <c:v>19.610108541600013</c:v>
                </c:pt>
                <c:pt idx="3232">
                  <c:v>19.609762991700009</c:v>
                </c:pt>
                <c:pt idx="3233">
                  <c:v>19.68832075600001</c:v>
                </c:pt>
                <c:pt idx="3234">
                  <c:v>19.771196691400011</c:v>
                </c:pt>
                <c:pt idx="3235">
                  <c:v>20.011409326800006</c:v>
                </c:pt>
                <c:pt idx="3236">
                  <c:v>19.946848719000013</c:v>
                </c:pt>
                <c:pt idx="3237">
                  <c:v>20.046047798600014</c:v>
                </c:pt>
                <c:pt idx="3238">
                  <c:v>20.045720484900016</c:v>
                </c:pt>
                <c:pt idx="3239">
                  <c:v>20.045393231900007</c:v>
                </c:pt>
                <c:pt idx="3240">
                  <c:v>19.947765771200011</c:v>
                </c:pt>
                <c:pt idx="3241">
                  <c:v>20.009117191400012</c:v>
                </c:pt>
                <c:pt idx="3242">
                  <c:v>20.10663189260001</c:v>
                </c:pt>
                <c:pt idx="3243">
                  <c:v>20.123862309100012</c:v>
                </c:pt>
                <c:pt idx="3244">
                  <c:v>20.155586838700014</c:v>
                </c:pt>
                <c:pt idx="3245">
                  <c:v>20.155250370200012</c:v>
                </c:pt>
                <c:pt idx="3246">
                  <c:v>20.15491423680001</c:v>
                </c:pt>
                <c:pt idx="3247">
                  <c:v>20.248802560600016</c:v>
                </c:pt>
                <c:pt idx="3248">
                  <c:v>20.171409264400012</c:v>
                </c:pt>
                <c:pt idx="3249">
                  <c:v>20.118038315600007</c:v>
                </c:pt>
                <c:pt idx="3250">
                  <c:v>20.140104918200013</c:v>
                </c:pt>
                <c:pt idx="3251">
                  <c:v>20.130868956000008</c:v>
                </c:pt>
                <c:pt idx="3252">
                  <c:v>20.130499418600014</c:v>
                </c:pt>
                <c:pt idx="3253">
                  <c:v>20.130130007000009</c:v>
                </c:pt>
                <c:pt idx="3254">
                  <c:v>20.259415440800005</c:v>
                </c:pt>
                <c:pt idx="3255">
                  <c:v>19.594579881100014</c:v>
                </c:pt>
                <c:pt idx="3256">
                  <c:v>19.401758407100008</c:v>
                </c:pt>
                <c:pt idx="3257">
                  <c:v>19.17247334990001</c:v>
                </c:pt>
                <c:pt idx="3258">
                  <c:v>19.124608652600013</c:v>
                </c:pt>
                <c:pt idx="3259">
                  <c:v>19.12428590990001</c:v>
                </c:pt>
                <c:pt idx="3260">
                  <c:v>19.123963751100007</c:v>
                </c:pt>
                <c:pt idx="3261">
                  <c:v>18.844666087800011</c:v>
                </c:pt>
                <c:pt idx="3262">
                  <c:v>18.92528060210001</c:v>
                </c:pt>
                <c:pt idx="3263">
                  <c:v>19.104890042400008</c:v>
                </c:pt>
                <c:pt idx="3264">
                  <c:v>19.43749522520001</c:v>
                </c:pt>
                <c:pt idx="3265">
                  <c:v>19.457340170100011</c:v>
                </c:pt>
                <c:pt idx="3266">
                  <c:v>19.457011867300007</c:v>
                </c:pt>
                <c:pt idx="3267">
                  <c:v>19.45669196790001</c:v>
                </c:pt>
                <c:pt idx="3268">
                  <c:v>19.349225025800006</c:v>
                </c:pt>
                <c:pt idx="3269">
                  <c:v>19.127877826500008</c:v>
                </c:pt>
                <c:pt idx="3270">
                  <c:v>18.687569977500008</c:v>
                </c:pt>
                <c:pt idx="3271">
                  <c:v>19.04626767960001</c:v>
                </c:pt>
                <c:pt idx="3272">
                  <c:v>19.144927507900004</c:v>
                </c:pt>
                <c:pt idx="3273">
                  <c:v>19.14461402660001</c:v>
                </c:pt>
                <c:pt idx="3274">
                  <c:v>19.14429770280001</c:v>
                </c:pt>
                <c:pt idx="3275">
                  <c:v>19.452491072600008</c:v>
                </c:pt>
                <c:pt idx="3276">
                  <c:v>19.494409109300008</c:v>
                </c:pt>
                <c:pt idx="3277">
                  <c:v>19.534769944800004</c:v>
                </c:pt>
                <c:pt idx="3278">
                  <c:v>19.781461384700009</c:v>
                </c:pt>
                <c:pt idx="3279">
                  <c:v>19.876645933400006</c:v>
                </c:pt>
                <c:pt idx="3280">
                  <c:v>19.87629584570001</c:v>
                </c:pt>
                <c:pt idx="3281">
                  <c:v>19.875945709500016</c:v>
                </c:pt>
                <c:pt idx="3282">
                  <c:v>19.757269713500008</c:v>
                </c:pt>
                <c:pt idx="3283">
                  <c:v>19.821511855200008</c:v>
                </c:pt>
                <c:pt idx="3284">
                  <c:v>19.758421358100016</c:v>
                </c:pt>
                <c:pt idx="3285">
                  <c:v>19.963439013800009</c:v>
                </c:pt>
                <c:pt idx="3286">
                  <c:v>20.072957740900012</c:v>
                </c:pt>
                <c:pt idx="3287">
                  <c:v>20.072594497400011</c:v>
                </c:pt>
                <c:pt idx="3288">
                  <c:v>20.07223126180001</c:v>
                </c:pt>
                <c:pt idx="3289">
                  <c:v>20.184588808500013</c:v>
                </c:pt>
                <c:pt idx="3290">
                  <c:v>20.468014041700009</c:v>
                </c:pt>
                <c:pt idx="3291">
                  <c:v>20.439739239800012</c:v>
                </c:pt>
                <c:pt idx="3292">
                  <c:v>20.52840974290001</c:v>
                </c:pt>
                <c:pt idx="3293">
                  <c:v>20.527186942400011</c:v>
                </c:pt>
                <c:pt idx="3294">
                  <c:v>20.526791383800006</c:v>
                </c:pt>
                <c:pt idx="3295">
                  <c:v>20.52639584280001</c:v>
                </c:pt>
                <c:pt idx="3296">
                  <c:v>20.524496238300017</c:v>
                </c:pt>
                <c:pt idx="3297">
                  <c:v>20.569575640400014</c:v>
                </c:pt>
                <c:pt idx="3298">
                  <c:v>20.622030420400012</c:v>
                </c:pt>
                <c:pt idx="3299">
                  <c:v>20.514352240200012</c:v>
                </c:pt>
                <c:pt idx="3300">
                  <c:v>20.637736859900013</c:v>
                </c:pt>
                <c:pt idx="3301">
                  <c:v>20.637287686700006</c:v>
                </c:pt>
                <c:pt idx="3302">
                  <c:v>20.636838577900015</c:v>
                </c:pt>
                <c:pt idx="3303">
                  <c:v>20.784367237200016</c:v>
                </c:pt>
                <c:pt idx="3304">
                  <c:v>20.712162526800014</c:v>
                </c:pt>
                <c:pt idx="3305">
                  <c:v>20.62489204220001</c:v>
                </c:pt>
                <c:pt idx="3306">
                  <c:v>20.512972425400008</c:v>
                </c:pt>
                <c:pt idx="3307">
                  <c:v>20.786504726500009</c:v>
                </c:pt>
                <c:pt idx="3308">
                  <c:v>20.786078598500012</c:v>
                </c:pt>
                <c:pt idx="3309">
                  <c:v>20.785652768100014</c:v>
                </c:pt>
                <c:pt idx="3310">
                  <c:v>20.689860135700012</c:v>
                </c:pt>
                <c:pt idx="3311">
                  <c:v>20.225961786100015</c:v>
                </c:pt>
                <c:pt idx="3312">
                  <c:v>20.306882263200009</c:v>
                </c:pt>
                <c:pt idx="3313">
                  <c:v>20.320783584200012</c:v>
                </c:pt>
                <c:pt idx="3314">
                  <c:v>20.07834354420001</c:v>
                </c:pt>
                <c:pt idx="3315">
                  <c:v>20.077947175700015</c:v>
                </c:pt>
                <c:pt idx="3316">
                  <c:v>20.077550891700014</c:v>
                </c:pt>
                <c:pt idx="3317">
                  <c:v>20.052916229600012</c:v>
                </c:pt>
                <c:pt idx="3318">
                  <c:v>20.052510815600012</c:v>
                </c:pt>
                <c:pt idx="3319">
                  <c:v>20.174585934900012</c:v>
                </c:pt>
                <c:pt idx="3320">
                  <c:v>20.123578181700012</c:v>
                </c:pt>
                <c:pt idx="3321">
                  <c:v>20.349314755700011</c:v>
                </c:pt>
                <c:pt idx="3322">
                  <c:v>20.348907466900016</c:v>
                </c:pt>
                <c:pt idx="3323">
                  <c:v>20.348500795000007</c:v>
                </c:pt>
                <c:pt idx="3324">
                  <c:v>20.396334143900017</c:v>
                </c:pt>
                <c:pt idx="3325">
                  <c:v>20.214443074300018</c:v>
                </c:pt>
                <c:pt idx="3326">
                  <c:v>20.222615217800008</c:v>
                </c:pt>
                <c:pt idx="3327">
                  <c:v>20.201450094500014</c:v>
                </c:pt>
                <c:pt idx="3328">
                  <c:v>20.371071874100011</c:v>
                </c:pt>
                <c:pt idx="3329">
                  <c:v>20.370672491100013</c:v>
                </c:pt>
                <c:pt idx="3330">
                  <c:v>20.370273102200009</c:v>
                </c:pt>
                <c:pt idx="3331">
                  <c:v>20.302567430600014</c:v>
                </c:pt>
                <c:pt idx="3332">
                  <c:v>20.479553723900015</c:v>
                </c:pt>
                <c:pt idx="3333">
                  <c:v>20.534993055800008</c:v>
                </c:pt>
                <c:pt idx="3334">
                  <c:v>20.594468170400013</c:v>
                </c:pt>
                <c:pt idx="3335">
                  <c:v>20.724192068600011</c:v>
                </c:pt>
                <c:pt idx="3336">
                  <c:v>20.723575820000008</c:v>
                </c:pt>
                <c:pt idx="3337">
                  <c:v>20.723177899100012</c:v>
                </c:pt>
                <c:pt idx="3338">
                  <c:v>20.701986441900011</c:v>
                </c:pt>
                <c:pt idx="3339">
                  <c:v>20.724945702700008</c:v>
                </c:pt>
                <c:pt idx="3340">
                  <c:v>20.883900240300015</c:v>
                </c:pt>
                <c:pt idx="3341">
                  <c:v>20.743518526700012</c:v>
                </c:pt>
                <c:pt idx="3342">
                  <c:v>20.696687941100009</c:v>
                </c:pt>
                <c:pt idx="3343">
                  <c:v>20.696310400200012</c:v>
                </c:pt>
                <c:pt idx="3344">
                  <c:v>20.695933957300014</c:v>
                </c:pt>
                <c:pt idx="3345">
                  <c:v>20.846644074800011</c:v>
                </c:pt>
                <c:pt idx="3346">
                  <c:v>20.844392844100014</c:v>
                </c:pt>
                <c:pt idx="3347">
                  <c:v>20.775728447900011</c:v>
                </c:pt>
                <c:pt idx="3348">
                  <c:v>21.002502096100013</c:v>
                </c:pt>
                <c:pt idx="3349">
                  <c:v>21.172505297300017</c:v>
                </c:pt>
                <c:pt idx="3350">
                  <c:v>21.172112823700012</c:v>
                </c:pt>
                <c:pt idx="3351">
                  <c:v>21.17172207210001</c:v>
                </c:pt>
                <c:pt idx="3352">
                  <c:v>21.13349355010001</c:v>
                </c:pt>
                <c:pt idx="3353">
                  <c:v>21.00954179910002</c:v>
                </c:pt>
                <c:pt idx="3354">
                  <c:v>20.511296996900015</c:v>
                </c:pt>
                <c:pt idx="3355">
                  <c:v>20.206011131700016</c:v>
                </c:pt>
                <c:pt idx="3356">
                  <c:v>20.310314561300014</c:v>
                </c:pt>
                <c:pt idx="3357">
                  <c:v>20.309938197100013</c:v>
                </c:pt>
                <c:pt idx="3358">
                  <c:v>20.309561838800011</c:v>
                </c:pt>
                <c:pt idx="3359">
                  <c:v>20.530768762700017</c:v>
                </c:pt>
                <c:pt idx="3360">
                  <c:v>20.342114295500014</c:v>
                </c:pt>
                <c:pt idx="3361">
                  <c:v>20.411799021200007</c:v>
                </c:pt>
                <c:pt idx="3362">
                  <c:v>20.676489061300018</c:v>
                </c:pt>
                <c:pt idx="3363">
                  <c:v>20.932482950300017</c:v>
                </c:pt>
                <c:pt idx="3364">
                  <c:v>20.932103922100012</c:v>
                </c:pt>
                <c:pt idx="3365">
                  <c:v>20.931725004600011</c:v>
                </c:pt>
                <c:pt idx="3366">
                  <c:v>20.801824290800013</c:v>
                </c:pt>
                <c:pt idx="3367">
                  <c:v>20.707244719800016</c:v>
                </c:pt>
                <c:pt idx="3368">
                  <c:v>20.787683172600012</c:v>
                </c:pt>
                <c:pt idx="3369">
                  <c:v>20.607215892600014</c:v>
                </c:pt>
                <c:pt idx="3370">
                  <c:v>20.469473120800014</c:v>
                </c:pt>
                <c:pt idx="3371">
                  <c:v>20.469059905000009</c:v>
                </c:pt>
                <c:pt idx="3372">
                  <c:v>20.468646721100015</c:v>
                </c:pt>
                <c:pt idx="3373">
                  <c:v>20.470463790600014</c:v>
                </c:pt>
                <c:pt idx="3374">
                  <c:v>20.320941130200012</c:v>
                </c:pt>
                <c:pt idx="3375">
                  <c:v>20.210692670000007</c:v>
                </c:pt>
                <c:pt idx="3376">
                  <c:v>20.423729811400015</c:v>
                </c:pt>
                <c:pt idx="3377">
                  <c:v>20.537816369200012</c:v>
                </c:pt>
                <c:pt idx="3378">
                  <c:v>20.537403777400012</c:v>
                </c:pt>
                <c:pt idx="3379">
                  <c:v>20.536991221000008</c:v>
                </c:pt>
                <c:pt idx="3380">
                  <c:v>20.53594982660001</c:v>
                </c:pt>
                <c:pt idx="3381">
                  <c:v>20.659437852500012</c:v>
                </c:pt>
                <c:pt idx="3382">
                  <c:v>20.842070961600015</c:v>
                </c:pt>
                <c:pt idx="3383">
                  <c:v>20.764113763800012</c:v>
                </c:pt>
                <c:pt idx="3384">
                  <c:v>20.879206086600014</c:v>
                </c:pt>
                <c:pt idx="3385">
                  <c:v>20.878790071400015</c:v>
                </c:pt>
                <c:pt idx="3386">
                  <c:v>20.878374056600013</c:v>
                </c:pt>
                <c:pt idx="3387">
                  <c:v>20.942421068600012</c:v>
                </c:pt>
                <c:pt idx="3388">
                  <c:v>20.752733323400015</c:v>
                </c:pt>
                <c:pt idx="3389">
                  <c:v>20.707479717100014</c:v>
                </c:pt>
                <c:pt idx="3390">
                  <c:v>21.025016356400009</c:v>
                </c:pt>
                <c:pt idx="3391">
                  <c:v>21.134598975700008</c:v>
                </c:pt>
                <c:pt idx="3392">
                  <c:v>21.134173253900016</c:v>
                </c:pt>
                <c:pt idx="3393">
                  <c:v>21.133747381100012</c:v>
                </c:pt>
                <c:pt idx="3394">
                  <c:v>21.184832712300011</c:v>
                </c:pt>
                <c:pt idx="3395">
                  <c:v>21.155463585300016</c:v>
                </c:pt>
                <c:pt idx="3396">
                  <c:v>20.943846158300019</c:v>
                </c:pt>
                <c:pt idx="3397">
                  <c:v>21.135723898800013</c:v>
                </c:pt>
                <c:pt idx="3398">
                  <c:v>20.805704464700014</c:v>
                </c:pt>
                <c:pt idx="3399">
                  <c:v>20.805286481500008</c:v>
                </c:pt>
                <c:pt idx="3400">
                  <c:v>20.804868527600007</c:v>
                </c:pt>
                <c:pt idx="3401">
                  <c:v>20.958422998500012</c:v>
                </c:pt>
                <c:pt idx="3402">
                  <c:v>20.660253793900008</c:v>
                </c:pt>
                <c:pt idx="3403">
                  <c:v>20.535993941300013</c:v>
                </c:pt>
                <c:pt idx="3404">
                  <c:v>19.978634550500011</c:v>
                </c:pt>
                <c:pt idx="3405">
                  <c:v>19.995108537300009</c:v>
                </c:pt>
                <c:pt idx="3406">
                  <c:v>19.99470314740001</c:v>
                </c:pt>
                <c:pt idx="3407">
                  <c:v>19.994297780900009</c:v>
                </c:pt>
                <c:pt idx="3408">
                  <c:v>19.958968859900011</c:v>
                </c:pt>
                <c:pt idx="3409">
                  <c:v>20.346663270100009</c:v>
                </c:pt>
                <c:pt idx="3410">
                  <c:v>20.09968781500001</c:v>
                </c:pt>
                <c:pt idx="3411">
                  <c:v>20.20664172470001</c:v>
                </c:pt>
                <c:pt idx="3412">
                  <c:v>20.003582156000011</c:v>
                </c:pt>
                <c:pt idx="3413">
                  <c:v>20.003185339800005</c:v>
                </c:pt>
                <c:pt idx="3414">
                  <c:v>20.002788536100013</c:v>
                </c:pt>
                <c:pt idx="3415">
                  <c:v>19.850660291300009</c:v>
                </c:pt>
                <c:pt idx="3416">
                  <c:v>20.093113743900012</c:v>
                </c:pt>
                <c:pt idx="3417">
                  <c:v>20.466213582300011</c:v>
                </c:pt>
                <c:pt idx="3418">
                  <c:v>20.15105781090001</c:v>
                </c:pt>
                <c:pt idx="3419">
                  <c:v>19.748327388500009</c:v>
                </c:pt>
                <c:pt idx="3420">
                  <c:v>19.747939768200013</c:v>
                </c:pt>
                <c:pt idx="3421">
                  <c:v>19.74755219450001</c:v>
                </c:pt>
                <c:pt idx="3422">
                  <c:v>20.004949969500007</c:v>
                </c:pt>
                <c:pt idx="3423">
                  <c:v>19.763182505100012</c:v>
                </c:pt>
                <c:pt idx="3424">
                  <c:v>19.702476681200011</c:v>
                </c:pt>
                <c:pt idx="3425">
                  <c:v>18.941824088400008</c:v>
                </c:pt>
                <c:pt idx="3426">
                  <c:v>19.22678122100001</c:v>
                </c:pt>
                <c:pt idx="3427">
                  <c:v>19.226427166400011</c:v>
                </c:pt>
                <c:pt idx="3428">
                  <c:v>19.226072394100015</c:v>
                </c:pt>
                <c:pt idx="3429">
                  <c:v>19.352567195600017</c:v>
                </c:pt>
                <c:pt idx="3430">
                  <c:v>19.328018440900014</c:v>
                </c:pt>
                <c:pt idx="3431">
                  <c:v>19.577799575500009</c:v>
                </c:pt>
                <c:pt idx="3432">
                  <c:v>19.514192149500005</c:v>
                </c:pt>
                <c:pt idx="3433">
                  <c:v>19.60216831000001</c:v>
                </c:pt>
                <c:pt idx="3434">
                  <c:v>19.601811795100009</c:v>
                </c:pt>
                <c:pt idx="3435">
                  <c:v>19.601455126000008</c:v>
                </c:pt>
                <c:pt idx="3436">
                  <c:v>19.587363439400008</c:v>
                </c:pt>
                <c:pt idx="3437">
                  <c:v>19.29710517880001</c:v>
                </c:pt>
                <c:pt idx="3438">
                  <c:v>19.414013336700009</c:v>
                </c:pt>
                <c:pt idx="3439">
                  <c:v>19.565437259100008</c:v>
                </c:pt>
                <c:pt idx="3440">
                  <c:v>19.820664938000011</c:v>
                </c:pt>
                <c:pt idx="3441">
                  <c:v>19.820310145600015</c:v>
                </c:pt>
                <c:pt idx="3442">
                  <c:v>19.819955631000013</c:v>
                </c:pt>
                <c:pt idx="3443">
                  <c:v>19.916298782800006</c:v>
                </c:pt>
                <c:pt idx="3444">
                  <c:v>19.997742742800007</c:v>
                </c:pt>
                <c:pt idx="3445">
                  <c:v>19.612492241900011</c:v>
                </c:pt>
                <c:pt idx="3446">
                  <c:v>19.584191554100009</c:v>
                </c:pt>
                <c:pt idx="3447">
                  <c:v>19.152784800200006</c:v>
                </c:pt>
                <c:pt idx="3448">
                  <c:v>19.152440171500015</c:v>
                </c:pt>
                <c:pt idx="3449">
                  <c:v>19.152095582800008</c:v>
                </c:pt>
                <c:pt idx="3450">
                  <c:v>18.959495901700006</c:v>
                </c:pt>
                <c:pt idx="3451">
                  <c:v>19.275077658700006</c:v>
                </c:pt>
                <c:pt idx="3452">
                  <c:v>19.279034527300006</c:v>
                </c:pt>
                <c:pt idx="3453">
                  <c:v>19.38496111740001</c:v>
                </c:pt>
                <c:pt idx="3454">
                  <c:v>19.128504142500006</c:v>
                </c:pt>
                <c:pt idx="3455">
                  <c:v>19.128153674800011</c:v>
                </c:pt>
                <c:pt idx="3456">
                  <c:v>19.127803010500006</c:v>
                </c:pt>
                <c:pt idx="3457">
                  <c:v>18.821412306200013</c:v>
                </c:pt>
                <c:pt idx="3458">
                  <c:v>19.153101285600016</c:v>
                </c:pt>
                <c:pt idx="3459">
                  <c:v>19.666118461000011</c:v>
                </c:pt>
                <c:pt idx="3460">
                  <c:v>19.591565644900015</c:v>
                </c:pt>
                <c:pt idx="3461">
                  <c:v>19.65058252530001</c:v>
                </c:pt>
                <c:pt idx="3462">
                  <c:v>19.650454205500012</c:v>
                </c:pt>
                <c:pt idx="3463">
                  <c:v>19.65032563290001</c:v>
                </c:pt>
                <c:pt idx="3464">
                  <c:v>19.69431802950001</c:v>
                </c:pt>
                <c:pt idx="3465">
                  <c:v>19.449104677400012</c:v>
                </c:pt>
                <c:pt idx="3466">
                  <c:v>19.659212310700006</c:v>
                </c:pt>
                <c:pt idx="3467">
                  <c:v>19.774736373200014</c:v>
                </c:pt>
                <c:pt idx="3468">
                  <c:v>19.753946370500014</c:v>
                </c:pt>
                <c:pt idx="3469">
                  <c:v>19.752597900900007</c:v>
                </c:pt>
                <c:pt idx="3470">
                  <c:v>19.752373543700017</c:v>
                </c:pt>
                <c:pt idx="3471">
                  <c:v>19.895236794000013</c:v>
                </c:pt>
                <c:pt idx="3472">
                  <c:v>20.018562221600018</c:v>
                </c:pt>
                <c:pt idx="3473">
                  <c:v>20.041000112900011</c:v>
                </c:pt>
                <c:pt idx="3474">
                  <c:v>20.111820771600009</c:v>
                </c:pt>
                <c:pt idx="3475">
                  <c:v>20.306664096800009</c:v>
                </c:pt>
                <c:pt idx="3476">
                  <c:v>20.306289914700013</c:v>
                </c:pt>
                <c:pt idx="3477">
                  <c:v>20.305915753000011</c:v>
                </c:pt>
                <c:pt idx="3478">
                  <c:v>20.258969889500008</c:v>
                </c:pt>
                <c:pt idx="3479">
                  <c:v>20.334409978500016</c:v>
                </c:pt>
                <c:pt idx="3480">
                  <c:v>20.379801889300012</c:v>
                </c:pt>
                <c:pt idx="3481">
                  <c:v>20.506262790900017</c:v>
                </c:pt>
                <c:pt idx="3482">
                  <c:v>20.423288204900011</c:v>
                </c:pt>
                <c:pt idx="3483">
                  <c:v>20.422926064000009</c:v>
                </c:pt>
                <c:pt idx="3484">
                  <c:v>20.422563928900015</c:v>
                </c:pt>
                <c:pt idx="3485">
                  <c:v>20.288476160400013</c:v>
                </c:pt>
                <c:pt idx="3486">
                  <c:v>20.243531641600015</c:v>
                </c:pt>
                <c:pt idx="3487">
                  <c:v>20.413519594600015</c:v>
                </c:pt>
                <c:pt idx="3488">
                  <c:v>20.406427791100015</c:v>
                </c:pt>
                <c:pt idx="3489">
                  <c:v>20.318808887100015</c:v>
                </c:pt>
                <c:pt idx="3490">
                  <c:v>20.318424260400008</c:v>
                </c:pt>
                <c:pt idx="3491">
                  <c:v>20.31803947740001</c:v>
                </c:pt>
                <c:pt idx="3492">
                  <c:v>20.014410296300014</c:v>
                </c:pt>
                <c:pt idx="3493">
                  <c:v>20.240298228400015</c:v>
                </c:pt>
                <c:pt idx="3494">
                  <c:v>20.045813946600013</c:v>
                </c:pt>
                <c:pt idx="3495">
                  <c:v>20.232779099100014</c:v>
                </c:pt>
                <c:pt idx="3496">
                  <c:v>20.354481086400014</c:v>
                </c:pt>
                <c:pt idx="3497">
                  <c:v>20.354093867600014</c:v>
                </c:pt>
                <c:pt idx="3498">
                  <c:v>20.353706725100015</c:v>
                </c:pt>
                <c:pt idx="3499">
                  <c:v>20.526593703500012</c:v>
                </c:pt>
                <c:pt idx="3500">
                  <c:v>20.560220069500009</c:v>
                </c:pt>
                <c:pt idx="3501">
                  <c:v>20.677845997200013</c:v>
                </c:pt>
                <c:pt idx="3502">
                  <c:v>20.440605578300008</c:v>
                </c:pt>
                <c:pt idx="3503">
                  <c:v>20.337676729400012</c:v>
                </c:pt>
                <c:pt idx="3504">
                  <c:v>20.337318866900013</c:v>
                </c:pt>
                <c:pt idx="3505">
                  <c:v>20.336961088100011</c:v>
                </c:pt>
                <c:pt idx="3506">
                  <c:v>20.223095457000014</c:v>
                </c:pt>
                <c:pt idx="3507">
                  <c:v>20.273050063100015</c:v>
                </c:pt>
                <c:pt idx="3508">
                  <c:v>20.182608932000008</c:v>
                </c:pt>
                <c:pt idx="3509">
                  <c:v>20.097650614900008</c:v>
                </c:pt>
                <c:pt idx="3510">
                  <c:v>19.85783407600001</c:v>
                </c:pt>
                <c:pt idx="3511">
                  <c:v>19.857441831900008</c:v>
                </c:pt>
                <c:pt idx="3512">
                  <c:v>19.857049559100009</c:v>
                </c:pt>
                <c:pt idx="3513">
                  <c:v>19.85989301930001</c:v>
                </c:pt>
                <c:pt idx="3514">
                  <c:v>19.78125498930001</c:v>
                </c:pt>
                <c:pt idx="3515">
                  <c:v>19.950540273600012</c:v>
                </c:pt>
                <c:pt idx="3516">
                  <c:v>19.702495940700011</c:v>
                </c:pt>
                <c:pt idx="3517">
                  <c:v>19.553119511900007</c:v>
                </c:pt>
                <c:pt idx="3518">
                  <c:v>19.552731205800004</c:v>
                </c:pt>
                <c:pt idx="3519">
                  <c:v>19.552342915400011</c:v>
                </c:pt>
                <c:pt idx="3520">
                  <c:v>19.08416245270001</c:v>
                </c:pt>
                <c:pt idx="3521">
                  <c:v>19.23972676850001</c:v>
                </c:pt>
                <c:pt idx="3522">
                  <c:v>18.781112630400003</c:v>
                </c:pt>
                <c:pt idx="3523">
                  <c:v>18.764083235000012</c:v>
                </c:pt>
                <c:pt idx="3524">
                  <c:v>18.960910160200012</c:v>
                </c:pt>
                <c:pt idx="3525">
                  <c:v>18.960513863200013</c:v>
                </c:pt>
                <c:pt idx="3526">
                  <c:v>18.960117354800005</c:v>
                </c:pt>
                <c:pt idx="3527">
                  <c:v>18.956564077500005</c:v>
                </c:pt>
                <c:pt idx="3528">
                  <c:v>18.911275421100012</c:v>
                </c:pt>
                <c:pt idx="3529">
                  <c:v>19.21184760840001</c:v>
                </c:pt>
                <c:pt idx="3530">
                  <c:v>19.335357851900014</c:v>
                </c:pt>
                <c:pt idx="3531">
                  <c:v>19.468671035700012</c:v>
                </c:pt>
                <c:pt idx="3532">
                  <c:v>19.468316917200013</c:v>
                </c:pt>
                <c:pt idx="3533">
                  <c:v>19.46796256890001</c:v>
                </c:pt>
                <c:pt idx="3534">
                  <c:v>19.382457505600009</c:v>
                </c:pt>
                <c:pt idx="3535">
                  <c:v>19.259447214000005</c:v>
                </c:pt>
                <c:pt idx="3536">
                  <c:v>19.485516596500013</c:v>
                </c:pt>
                <c:pt idx="3537">
                  <c:v>19.431012475700008</c:v>
                </c:pt>
                <c:pt idx="3538">
                  <c:v>19.63507618340001</c:v>
                </c:pt>
                <c:pt idx="3539">
                  <c:v>19.634743112100011</c:v>
                </c:pt>
                <c:pt idx="3540">
                  <c:v>19.634409565400013</c:v>
                </c:pt>
                <c:pt idx="3541">
                  <c:v>19.745001802900006</c:v>
                </c:pt>
                <c:pt idx="3542">
                  <c:v>19.765417229700009</c:v>
                </c:pt>
                <c:pt idx="3543">
                  <c:v>19.667708623500005</c:v>
                </c:pt>
                <c:pt idx="3544">
                  <c:v>19.198616504200011</c:v>
                </c:pt>
                <c:pt idx="3545">
                  <c:v>19.19405028200001</c:v>
                </c:pt>
                <c:pt idx="3546">
                  <c:v>19.193717847200006</c:v>
                </c:pt>
                <c:pt idx="3547">
                  <c:v>19.193385356500009</c:v>
                </c:pt>
                <c:pt idx="3548">
                  <c:v>18.908991260600015</c:v>
                </c:pt>
                <c:pt idx="3549">
                  <c:v>18.910552391700008</c:v>
                </c:pt>
                <c:pt idx="3550">
                  <c:v>18.740218613700009</c:v>
                </c:pt>
                <c:pt idx="3551">
                  <c:v>18.685727643200014</c:v>
                </c:pt>
                <c:pt idx="3552">
                  <c:v>18.827134254900013</c:v>
                </c:pt>
                <c:pt idx="3553">
                  <c:v>18.826805066200006</c:v>
                </c:pt>
                <c:pt idx="3554">
                  <c:v>18.826473645400007</c:v>
                </c:pt>
                <c:pt idx="3555">
                  <c:v>18.834193439600007</c:v>
                </c:pt>
                <c:pt idx="3556">
                  <c:v>18.833861571900012</c:v>
                </c:pt>
                <c:pt idx="3557">
                  <c:v>18.833529723500011</c:v>
                </c:pt>
                <c:pt idx="3558">
                  <c:v>18.704602067900009</c:v>
                </c:pt>
                <c:pt idx="3559">
                  <c:v>18.639915740300005</c:v>
                </c:pt>
                <c:pt idx="3560">
                  <c:v>18.63958865830001</c:v>
                </c:pt>
                <c:pt idx="3561">
                  <c:v>18.639261317600013</c:v>
                </c:pt>
                <c:pt idx="3562">
                  <c:v>18.640575534900012</c:v>
                </c:pt>
                <c:pt idx="3563">
                  <c:v>18.641613377800006</c:v>
                </c:pt>
                <c:pt idx="3564">
                  <c:v>18.565724886400016</c:v>
                </c:pt>
                <c:pt idx="3565">
                  <c:v>18.387678200900009</c:v>
                </c:pt>
                <c:pt idx="3566">
                  <c:v>17.898500600800009</c:v>
                </c:pt>
                <c:pt idx="3567">
                  <c:v>17.898146437200012</c:v>
                </c:pt>
                <c:pt idx="3568">
                  <c:v>17.897792098400011</c:v>
                </c:pt>
                <c:pt idx="3569">
                  <c:v>17.664538127000007</c:v>
                </c:pt>
                <c:pt idx="3570">
                  <c:v>17.659869469800011</c:v>
                </c:pt>
                <c:pt idx="3571">
                  <c:v>17.379732190100011</c:v>
                </c:pt>
                <c:pt idx="3572">
                  <c:v>17.252393567900011</c:v>
                </c:pt>
                <c:pt idx="3573">
                  <c:v>17.294930642800004</c:v>
                </c:pt>
                <c:pt idx="3574">
                  <c:v>17.294566847400013</c:v>
                </c:pt>
                <c:pt idx="3575">
                  <c:v>17.294202775000009</c:v>
                </c:pt>
                <c:pt idx="3576">
                  <c:v>17.440406592100015</c:v>
                </c:pt>
                <c:pt idx="3577">
                  <c:v>16.828382774800005</c:v>
                </c:pt>
                <c:pt idx="3578">
                  <c:v>16.634924382900007</c:v>
                </c:pt>
                <c:pt idx="3579">
                  <c:v>16.571329830900009</c:v>
                </c:pt>
                <c:pt idx="3580">
                  <c:v>16.343168599500007</c:v>
                </c:pt>
                <c:pt idx="3581">
                  <c:v>16.342796891500011</c:v>
                </c:pt>
                <c:pt idx="3582">
                  <c:v>16.34242496540001</c:v>
                </c:pt>
                <c:pt idx="3583">
                  <c:v>15.32776031480001</c:v>
                </c:pt>
                <c:pt idx="3584">
                  <c:v>15.760246181600008</c:v>
                </c:pt>
                <c:pt idx="3585">
                  <c:v>15.29799758620001</c:v>
                </c:pt>
                <c:pt idx="3586">
                  <c:v>16.098349593300011</c:v>
                </c:pt>
                <c:pt idx="3587">
                  <c:v>15.971880468900009</c:v>
                </c:pt>
                <c:pt idx="3588">
                  <c:v>15.971703818500011</c:v>
                </c:pt>
                <c:pt idx="3589">
                  <c:v>15.97152364110001</c:v>
                </c:pt>
                <c:pt idx="3590">
                  <c:v>15.96490271630001</c:v>
                </c:pt>
                <c:pt idx="3591">
                  <c:v>16.317755195300009</c:v>
                </c:pt>
                <c:pt idx="3592">
                  <c:v>16.286861485400006</c:v>
                </c:pt>
                <c:pt idx="3593">
                  <c:v>16.199090049300008</c:v>
                </c:pt>
                <c:pt idx="3594">
                  <c:v>16.575494957400007</c:v>
                </c:pt>
                <c:pt idx="3595">
                  <c:v>16.575303899200005</c:v>
                </c:pt>
                <c:pt idx="3596">
                  <c:v>16.575112888200007</c:v>
                </c:pt>
                <c:pt idx="3597">
                  <c:v>16.658149778500011</c:v>
                </c:pt>
                <c:pt idx="3598">
                  <c:v>15.96871673400001</c:v>
                </c:pt>
                <c:pt idx="3599">
                  <c:v>16.138203338600011</c:v>
                </c:pt>
                <c:pt idx="3600">
                  <c:v>15.899622977100003</c:v>
                </c:pt>
                <c:pt idx="3601">
                  <c:v>15.88393138840001</c:v>
                </c:pt>
                <c:pt idx="3602">
                  <c:v>15.883705178100008</c:v>
                </c:pt>
                <c:pt idx="3603">
                  <c:v>15.883478922100005</c:v>
                </c:pt>
                <c:pt idx="3604">
                  <c:v>15.705761636400013</c:v>
                </c:pt>
                <c:pt idx="3605">
                  <c:v>16.223805471500011</c:v>
                </c:pt>
                <c:pt idx="3606">
                  <c:v>16.353757156300009</c:v>
                </c:pt>
                <c:pt idx="3607">
                  <c:v>16.410139608200009</c:v>
                </c:pt>
                <c:pt idx="3608">
                  <c:v>16.09894455340001</c:v>
                </c:pt>
                <c:pt idx="3609">
                  <c:v>16.09872742440001</c:v>
                </c:pt>
                <c:pt idx="3610">
                  <c:v>16.098510314500011</c:v>
                </c:pt>
                <c:pt idx="3611">
                  <c:v>16.380980489500008</c:v>
                </c:pt>
                <c:pt idx="3612">
                  <c:v>16.490252886100006</c:v>
                </c:pt>
                <c:pt idx="3613">
                  <c:v>16.349583916300009</c:v>
                </c:pt>
                <c:pt idx="3614">
                  <c:v>16.423371792100006</c:v>
                </c:pt>
                <c:pt idx="3615">
                  <c:v>16.266092805500008</c:v>
                </c:pt>
                <c:pt idx="3616">
                  <c:v>16.265868908400009</c:v>
                </c:pt>
                <c:pt idx="3617">
                  <c:v>16.26564502090001</c:v>
                </c:pt>
                <c:pt idx="3618">
                  <c:v>16.552811084300014</c:v>
                </c:pt>
                <c:pt idx="3619">
                  <c:v>16.868811095700007</c:v>
                </c:pt>
                <c:pt idx="3620">
                  <c:v>16.890362211700005</c:v>
                </c:pt>
                <c:pt idx="3621">
                  <c:v>16.726421409600007</c:v>
                </c:pt>
                <c:pt idx="3622">
                  <c:v>16.511331006000006</c:v>
                </c:pt>
                <c:pt idx="3623">
                  <c:v>16.511099673100009</c:v>
                </c:pt>
                <c:pt idx="3624">
                  <c:v>16.510868420100007</c:v>
                </c:pt>
                <c:pt idx="3625">
                  <c:v>16.26669601830001</c:v>
                </c:pt>
                <c:pt idx="3626">
                  <c:v>15.956004438300008</c:v>
                </c:pt>
                <c:pt idx="3627">
                  <c:v>16.331093048300012</c:v>
                </c:pt>
                <c:pt idx="3628">
                  <c:v>16.070789888700006</c:v>
                </c:pt>
                <c:pt idx="3629">
                  <c:v>15.935796868000009</c:v>
                </c:pt>
                <c:pt idx="3630">
                  <c:v>15.935585480500009</c:v>
                </c:pt>
                <c:pt idx="3631">
                  <c:v>15.935374112300009</c:v>
                </c:pt>
                <c:pt idx="3632">
                  <c:v>15.810320558600006</c:v>
                </c:pt>
                <c:pt idx="3633">
                  <c:v>16.151185288900013</c:v>
                </c:pt>
                <c:pt idx="3634">
                  <c:v>16.36264327220001</c:v>
                </c:pt>
                <c:pt idx="3635">
                  <c:v>16.164372227900014</c:v>
                </c:pt>
                <c:pt idx="3636">
                  <c:v>16.087845240100012</c:v>
                </c:pt>
                <c:pt idx="3637">
                  <c:v>16.087628939100007</c:v>
                </c:pt>
                <c:pt idx="3638">
                  <c:v>16.087412657400012</c:v>
                </c:pt>
                <c:pt idx="3639">
                  <c:v>15.698555557400008</c:v>
                </c:pt>
                <c:pt idx="3640">
                  <c:v>16.117981599300009</c:v>
                </c:pt>
                <c:pt idx="3641">
                  <c:v>16.055582504400011</c:v>
                </c:pt>
                <c:pt idx="3642">
                  <c:v>16.155344571500006</c:v>
                </c:pt>
                <c:pt idx="3643">
                  <c:v>16.155104402700012</c:v>
                </c:pt>
                <c:pt idx="3644">
                  <c:v>16.154863943900008</c:v>
                </c:pt>
                <c:pt idx="3645">
                  <c:v>16.15462345580001</c:v>
                </c:pt>
                <c:pt idx="3646">
                  <c:v>16.154383026200009</c:v>
                </c:pt>
                <c:pt idx="3647">
                  <c:v>16.62257937930001</c:v>
                </c:pt>
                <c:pt idx="3648">
                  <c:v>16.589992520100008</c:v>
                </c:pt>
                <c:pt idx="3649">
                  <c:v>16.804780068700012</c:v>
                </c:pt>
                <c:pt idx="3650">
                  <c:v>16.762937836100011</c:v>
                </c:pt>
                <c:pt idx="3651">
                  <c:v>16.76268088010001</c:v>
                </c:pt>
                <c:pt idx="3652">
                  <c:v>16.762423681300007</c:v>
                </c:pt>
                <c:pt idx="3653">
                  <c:v>16.707050355900009</c:v>
                </c:pt>
                <c:pt idx="3654">
                  <c:v>17.259613967400011</c:v>
                </c:pt>
                <c:pt idx="3655">
                  <c:v>17.428534057100013</c:v>
                </c:pt>
                <c:pt idx="3656">
                  <c:v>17.23321417970001</c:v>
                </c:pt>
                <c:pt idx="3657">
                  <c:v>17.334435834400008</c:v>
                </c:pt>
                <c:pt idx="3658">
                  <c:v>17.334172372500007</c:v>
                </c:pt>
                <c:pt idx="3659">
                  <c:v>17.33390890510001</c:v>
                </c:pt>
                <c:pt idx="3660">
                  <c:v>17.441317406500009</c:v>
                </c:pt>
                <c:pt idx="3661">
                  <c:v>17.357513522800005</c:v>
                </c:pt>
                <c:pt idx="3662">
                  <c:v>17.175545556300008</c:v>
                </c:pt>
                <c:pt idx="3663">
                  <c:v>17.118855390100009</c:v>
                </c:pt>
                <c:pt idx="3664">
                  <c:v>16.954654299400012</c:v>
                </c:pt>
                <c:pt idx="3665">
                  <c:v>16.954365105600008</c:v>
                </c:pt>
                <c:pt idx="3666">
                  <c:v>16.954075902400014</c:v>
                </c:pt>
                <c:pt idx="3667">
                  <c:v>16.844527430200014</c:v>
                </c:pt>
                <c:pt idx="3668">
                  <c:v>16.958994356300011</c:v>
                </c:pt>
                <c:pt idx="3669">
                  <c:v>17.202721937700009</c:v>
                </c:pt>
                <c:pt idx="3670">
                  <c:v>17.155489147400012</c:v>
                </c:pt>
                <c:pt idx="3671">
                  <c:v>17.517527772200008</c:v>
                </c:pt>
                <c:pt idx="3672">
                  <c:v>17.517226651000012</c:v>
                </c:pt>
                <c:pt idx="3673">
                  <c:v>17.516925520000008</c:v>
                </c:pt>
                <c:pt idx="3674">
                  <c:v>17.413481787700015</c:v>
                </c:pt>
                <c:pt idx="3675">
                  <c:v>17.326333605600009</c:v>
                </c:pt>
                <c:pt idx="3676">
                  <c:v>17.32551020890001</c:v>
                </c:pt>
                <c:pt idx="3677">
                  <c:v>17.242398936600011</c:v>
                </c:pt>
                <c:pt idx="3678">
                  <c:v>17.415962466400011</c:v>
                </c:pt>
                <c:pt idx="3679">
                  <c:v>17.415662495100012</c:v>
                </c:pt>
                <c:pt idx="3680">
                  <c:v>17.415362543600008</c:v>
                </c:pt>
                <c:pt idx="3681">
                  <c:v>17.577447116200013</c:v>
                </c:pt>
                <c:pt idx="3682">
                  <c:v>17.421512998400008</c:v>
                </c:pt>
                <c:pt idx="3683">
                  <c:v>17.575899576200012</c:v>
                </c:pt>
                <c:pt idx="3684">
                  <c:v>17.578887297000005</c:v>
                </c:pt>
                <c:pt idx="3685">
                  <c:v>17.958279954500007</c:v>
                </c:pt>
                <c:pt idx="3686">
                  <c:v>17.957973859200006</c:v>
                </c:pt>
                <c:pt idx="3687">
                  <c:v>17.957667763900016</c:v>
                </c:pt>
                <c:pt idx="3688">
                  <c:v>17.928944310600013</c:v>
                </c:pt>
                <c:pt idx="3689">
                  <c:v>17.840202842000011</c:v>
                </c:pt>
                <c:pt idx="3690">
                  <c:v>17.849677466500008</c:v>
                </c:pt>
                <c:pt idx="3691">
                  <c:v>17.82232865300001</c:v>
                </c:pt>
                <c:pt idx="3692">
                  <c:v>17.650604485000009</c:v>
                </c:pt>
                <c:pt idx="3693">
                  <c:v>17.65030257550001</c:v>
                </c:pt>
                <c:pt idx="3694">
                  <c:v>17.650000685800006</c:v>
                </c:pt>
                <c:pt idx="3695">
                  <c:v>17.648399505500013</c:v>
                </c:pt>
                <c:pt idx="3696">
                  <c:v>17.628493770600013</c:v>
                </c:pt>
                <c:pt idx="3697">
                  <c:v>17.75077062270001</c:v>
                </c:pt>
                <c:pt idx="3698">
                  <c:v>17.76389177610001</c:v>
                </c:pt>
                <c:pt idx="3699">
                  <c:v>17.706258088600009</c:v>
                </c:pt>
                <c:pt idx="3700">
                  <c:v>17.705955483900016</c:v>
                </c:pt>
                <c:pt idx="3701">
                  <c:v>17.705652643000008</c:v>
                </c:pt>
                <c:pt idx="3702">
                  <c:v>17.788135342700013</c:v>
                </c:pt>
                <c:pt idx="3703">
                  <c:v>17.585134697500006</c:v>
                </c:pt>
                <c:pt idx="3704">
                  <c:v>17.375544233000014</c:v>
                </c:pt>
                <c:pt idx="3705">
                  <c:v>17.375890604800006</c:v>
                </c:pt>
                <c:pt idx="3706">
                  <c:v>17.091666110400009</c:v>
                </c:pt>
                <c:pt idx="3707">
                  <c:v>17.091385645900008</c:v>
                </c:pt>
                <c:pt idx="3708">
                  <c:v>17.091096343100013</c:v>
                </c:pt>
                <c:pt idx="3709">
                  <c:v>17.032845592200012</c:v>
                </c:pt>
                <c:pt idx="3710">
                  <c:v>16.934938889800009</c:v>
                </c:pt>
                <c:pt idx="3711">
                  <c:v>17.047218864200012</c:v>
                </c:pt>
                <c:pt idx="3712">
                  <c:v>17.040940394100009</c:v>
                </c:pt>
                <c:pt idx="3713">
                  <c:v>17.086390019700005</c:v>
                </c:pt>
                <c:pt idx="3714">
                  <c:v>17.086221388800009</c:v>
                </c:pt>
                <c:pt idx="3715">
                  <c:v>17.086052633100007</c:v>
                </c:pt>
                <c:pt idx="3716">
                  <c:v>16.89422672080001</c:v>
                </c:pt>
                <c:pt idx="3717">
                  <c:v>17.002671828200011</c:v>
                </c:pt>
                <c:pt idx="3718">
                  <c:v>16.987599463400009</c:v>
                </c:pt>
                <c:pt idx="3719">
                  <c:v>16.95940734880001</c:v>
                </c:pt>
                <c:pt idx="3720">
                  <c:v>16.586763223200006</c:v>
                </c:pt>
                <c:pt idx="3721">
                  <c:v>16.586489958700007</c:v>
                </c:pt>
                <c:pt idx="3722">
                  <c:v>16.586216748800009</c:v>
                </c:pt>
                <c:pt idx="3723">
                  <c:v>16.362588503400012</c:v>
                </c:pt>
                <c:pt idx="3724">
                  <c:v>16.186211549500005</c:v>
                </c:pt>
                <c:pt idx="3725">
                  <c:v>15.926301725700009</c:v>
                </c:pt>
                <c:pt idx="3726">
                  <c:v>16.206334719000008</c:v>
                </c:pt>
                <c:pt idx="3727">
                  <c:v>16.32830532800001</c:v>
                </c:pt>
                <c:pt idx="3728">
                  <c:v>16.328056917800009</c:v>
                </c:pt>
                <c:pt idx="3729">
                  <c:v>16.327808660800013</c:v>
                </c:pt>
                <c:pt idx="3730">
                  <c:v>16.298028122700011</c:v>
                </c:pt>
                <c:pt idx="3731">
                  <c:v>16.497881618400005</c:v>
                </c:pt>
                <c:pt idx="3732">
                  <c:v>16.221508636400014</c:v>
                </c:pt>
                <c:pt idx="3733">
                  <c:v>16.10461317810001</c:v>
                </c:pt>
                <c:pt idx="3734">
                  <c:v>15.85528299380001</c:v>
                </c:pt>
                <c:pt idx="3735">
                  <c:v>15.855006860900012</c:v>
                </c:pt>
                <c:pt idx="3736">
                  <c:v>15.854730760700008</c:v>
                </c:pt>
                <c:pt idx="3737">
                  <c:v>15.75600106340001</c:v>
                </c:pt>
                <c:pt idx="3738">
                  <c:v>15.659701073600012</c:v>
                </c:pt>
                <c:pt idx="3739">
                  <c:v>15.926667261200009</c:v>
                </c:pt>
                <c:pt idx="3740">
                  <c:v>15.365532629200011</c:v>
                </c:pt>
                <c:pt idx="3741">
                  <c:v>15.278749741900009</c:v>
                </c:pt>
                <c:pt idx="3742">
                  <c:v>15.278477083500006</c:v>
                </c:pt>
                <c:pt idx="3743">
                  <c:v>15.278204425900013</c:v>
                </c:pt>
                <c:pt idx="3744">
                  <c:v>15.319944284900011</c:v>
                </c:pt>
                <c:pt idx="3745">
                  <c:v>15.04330977820001</c:v>
                </c:pt>
                <c:pt idx="3746">
                  <c:v>15.100268127700012</c:v>
                </c:pt>
                <c:pt idx="3747">
                  <c:v>15.21644704770001</c:v>
                </c:pt>
                <c:pt idx="3748">
                  <c:v>15.01290727140001</c:v>
                </c:pt>
                <c:pt idx="3749">
                  <c:v>15.012640464900006</c:v>
                </c:pt>
                <c:pt idx="3750">
                  <c:v>15.012373659100007</c:v>
                </c:pt>
                <c:pt idx="3751">
                  <c:v>15.16927734690001</c:v>
                </c:pt>
                <c:pt idx="3752">
                  <c:v>15.01810558640001</c:v>
                </c:pt>
                <c:pt idx="3753">
                  <c:v>15.180047625200007</c:v>
                </c:pt>
                <c:pt idx="3754">
                  <c:v>14.954187152300007</c:v>
                </c:pt>
                <c:pt idx="3755">
                  <c:v>14.65338626010001</c:v>
                </c:pt>
                <c:pt idx="3756">
                  <c:v>14.653191860900007</c:v>
                </c:pt>
                <c:pt idx="3757">
                  <c:v>14.65296438730001</c:v>
                </c:pt>
                <c:pt idx="3758">
                  <c:v>14.763238955600009</c:v>
                </c:pt>
                <c:pt idx="3759">
                  <c:v>14.423432431100006</c:v>
                </c:pt>
                <c:pt idx="3760">
                  <c:v>14.510710533200006</c:v>
                </c:pt>
                <c:pt idx="3761">
                  <c:v>14.899713267100006</c:v>
                </c:pt>
                <c:pt idx="3762">
                  <c:v>15.14594521450001</c:v>
                </c:pt>
                <c:pt idx="3763">
                  <c:v>15.145629329100004</c:v>
                </c:pt>
                <c:pt idx="3764">
                  <c:v>15.14531301680001</c:v>
                </c:pt>
                <c:pt idx="3765">
                  <c:v>15.251853734500003</c:v>
                </c:pt>
                <c:pt idx="3766">
                  <c:v>15.183603968600011</c:v>
                </c:pt>
                <c:pt idx="3767">
                  <c:v>15.540457503300011</c:v>
                </c:pt>
                <c:pt idx="3768">
                  <c:v>15.297957767900009</c:v>
                </c:pt>
                <c:pt idx="3769">
                  <c:v>15.113519407800007</c:v>
                </c:pt>
                <c:pt idx="3770">
                  <c:v>15.113223758100009</c:v>
                </c:pt>
                <c:pt idx="3771">
                  <c:v>15.11292813770001</c:v>
                </c:pt>
                <c:pt idx="3772">
                  <c:v>14.867443087600007</c:v>
                </c:pt>
                <c:pt idx="3773">
                  <c:v>15.006418742300008</c:v>
                </c:pt>
                <c:pt idx="3774">
                  <c:v>15.223266090800008</c:v>
                </c:pt>
                <c:pt idx="3775">
                  <c:v>15.196920235800006</c:v>
                </c:pt>
                <c:pt idx="3776">
                  <c:v>15.00750091070001</c:v>
                </c:pt>
                <c:pt idx="3777">
                  <c:v>15.007215323200009</c:v>
                </c:pt>
                <c:pt idx="3778">
                  <c:v>15.006929735700007</c:v>
                </c:pt>
                <c:pt idx="3779">
                  <c:v>14.882652102300007</c:v>
                </c:pt>
                <c:pt idx="3780">
                  <c:v>15.258810675200008</c:v>
                </c:pt>
                <c:pt idx="3781">
                  <c:v>15.412105191300009</c:v>
                </c:pt>
                <c:pt idx="3782">
                  <c:v>15.437581506000008</c:v>
                </c:pt>
                <c:pt idx="3783">
                  <c:v>15.532085972900006</c:v>
                </c:pt>
                <c:pt idx="3784">
                  <c:v>15.531801449700012</c:v>
                </c:pt>
                <c:pt idx="3785">
                  <c:v>15.531516883100005</c:v>
                </c:pt>
                <c:pt idx="3786">
                  <c:v>15.74361776190001</c:v>
                </c:pt>
                <c:pt idx="3787">
                  <c:v>15.67563681650001</c:v>
                </c:pt>
                <c:pt idx="3788">
                  <c:v>15.463599381600009</c:v>
                </c:pt>
                <c:pt idx="3789">
                  <c:v>15.430141792300009</c:v>
                </c:pt>
                <c:pt idx="3790">
                  <c:v>15.54200690270001</c:v>
                </c:pt>
                <c:pt idx="3791">
                  <c:v>15.541726862600008</c:v>
                </c:pt>
                <c:pt idx="3792">
                  <c:v>15.541446810600011</c:v>
                </c:pt>
                <c:pt idx="3793">
                  <c:v>15.564840708100007</c:v>
                </c:pt>
                <c:pt idx="3794">
                  <c:v>15.224625946800007</c:v>
                </c:pt>
                <c:pt idx="3795">
                  <c:v>15.230368930300012</c:v>
                </c:pt>
                <c:pt idx="3796">
                  <c:v>15.104231175200011</c:v>
                </c:pt>
                <c:pt idx="3797">
                  <c:v>15.390747120700007</c:v>
                </c:pt>
                <c:pt idx="3798">
                  <c:v>15.390472298800006</c:v>
                </c:pt>
                <c:pt idx="3799">
                  <c:v>15.390197476800006</c:v>
                </c:pt>
                <c:pt idx="3800">
                  <c:v>15.236766668400007</c:v>
                </c:pt>
                <c:pt idx="3801">
                  <c:v>15.241490072100007</c:v>
                </c:pt>
                <c:pt idx="3802">
                  <c:v>15.294113190200006</c:v>
                </c:pt>
                <c:pt idx="3803">
                  <c:v>15.595359744100007</c:v>
                </c:pt>
                <c:pt idx="3804">
                  <c:v>15.662152064100006</c:v>
                </c:pt>
                <c:pt idx="3805">
                  <c:v>15.661864741500006</c:v>
                </c:pt>
                <c:pt idx="3806">
                  <c:v>15.661577466500006</c:v>
                </c:pt>
                <c:pt idx="3807">
                  <c:v>15.640817628700006</c:v>
                </c:pt>
                <c:pt idx="3808">
                  <c:v>15.835306966200006</c:v>
                </c:pt>
                <c:pt idx="3809">
                  <c:v>15.691016223300005</c:v>
                </c:pt>
                <c:pt idx="3810">
                  <c:v>15.264456720000005</c:v>
                </c:pt>
                <c:pt idx="3811">
                  <c:v>15.011982962000005</c:v>
                </c:pt>
                <c:pt idx="3812">
                  <c:v>15.011703899300009</c:v>
                </c:pt>
                <c:pt idx="3813">
                  <c:v>15.011424638800008</c:v>
                </c:pt>
                <c:pt idx="3814">
                  <c:v>15.372517961100009</c:v>
                </c:pt>
                <c:pt idx="3815">
                  <c:v>15.239489135300008</c:v>
                </c:pt>
                <c:pt idx="3816">
                  <c:v>15.092483896100006</c:v>
                </c:pt>
                <c:pt idx="3817">
                  <c:v>14.948379521200005</c:v>
                </c:pt>
                <c:pt idx="3818">
                  <c:v>15.202577364300007</c:v>
                </c:pt>
                <c:pt idx="3819">
                  <c:v>15.202303246200007</c:v>
                </c:pt>
                <c:pt idx="3820">
                  <c:v>15.20202912800001</c:v>
                </c:pt>
                <c:pt idx="3821">
                  <c:v>14.526060227000006</c:v>
                </c:pt>
                <c:pt idx="3822">
                  <c:v>14.210830862200011</c:v>
                </c:pt>
                <c:pt idx="3823">
                  <c:v>13.855504859200003</c:v>
                </c:pt>
                <c:pt idx="3824">
                  <c:v>13.753662238200008</c:v>
                </c:pt>
                <c:pt idx="3825">
                  <c:v>14.739464663600003</c:v>
                </c:pt>
                <c:pt idx="3826">
                  <c:v>14.739193925500011</c:v>
                </c:pt>
                <c:pt idx="3827">
                  <c:v>14.738923259200005</c:v>
                </c:pt>
                <c:pt idx="3828">
                  <c:v>14.504032208200009</c:v>
                </c:pt>
                <c:pt idx="3829">
                  <c:v>14.256246509100007</c:v>
                </c:pt>
                <c:pt idx="3830">
                  <c:v>14.365431473000008</c:v>
                </c:pt>
                <c:pt idx="3831">
                  <c:v>14.65561970320001</c:v>
                </c:pt>
                <c:pt idx="3832">
                  <c:v>14.376323947400008</c:v>
                </c:pt>
                <c:pt idx="3833">
                  <c:v>14.37604663470001</c:v>
                </c:pt>
                <c:pt idx="3834">
                  <c:v>14.375768624300008</c:v>
                </c:pt>
                <c:pt idx="3835">
                  <c:v>13.675034346400009</c:v>
                </c:pt>
                <c:pt idx="3836">
                  <c:v>13.84413308110001</c:v>
                </c:pt>
                <c:pt idx="3837">
                  <c:v>13.950603701700004</c:v>
                </c:pt>
                <c:pt idx="3838">
                  <c:v>13.787735289300009</c:v>
                </c:pt>
                <c:pt idx="3839">
                  <c:v>14.040924580100009</c:v>
                </c:pt>
                <c:pt idx="3840">
                  <c:v>14.040643117400007</c:v>
                </c:pt>
                <c:pt idx="3841">
                  <c:v>14.040361642600008</c:v>
                </c:pt>
                <c:pt idx="3842">
                  <c:v>13.046460418200006</c:v>
                </c:pt>
                <c:pt idx="3843">
                  <c:v>13.119559978400009</c:v>
                </c:pt>
                <c:pt idx="3844">
                  <c:v>12.548555161700007</c:v>
                </c:pt>
                <c:pt idx="3845">
                  <c:v>12.253947730200005</c:v>
                </c:pt>
                <c:pt idx="3846">
                  <c:v>11.332000031800007</c:v>
                </c:pt>
                <c:pt idx="3847">
                  <c:v>11.331790518300007</c:v>
                </c:pt>
                <c:pt idx="3848">
                  <c:v>11.331580981700007</c:v>
                </c:pt>
                <c:pt idx="3849">
                  <c:v>12.296600727500003</c:v>
                </c:pt>
                <c:pt idx="3850">
                  <c:v>12.396165099900008</c:v>
                </c:pt>
                <c:pt idx="3851">
                  <c:v>11.754521851900007</c:v>
                </c:pt>
                <c:pt idx="3852">
                  <c:v>11.335168648600005</c:v>
                </c:pt>
                <c:pt idx="3853">
                  <c:v>11.721879163500006</c:v>
                </c:pt>
                <c:pt idx="3854">
                  <c:v>11.721669509700003</c:v>
                </c:pt>
                <c:pt idx="3855">
                  <c:v>11.721459595700006</c:v>
                </c:pt>
                <c:pt idx="3856">
                  <c:v>11.986056655500006</c:v>
                </c:pt>
                <c:pt idx="3857">
                  <c:v>11.924337987100007</c:v>
                </c:pt>
                <c:pt idx="3858">
                  <c:v>11.27746028020001</c:v>
                </c:pt>
                <c:pt idx="3859">
                  <c:v>11.074954617500005</c:v>
                </c:pt>
                <c:pt idx="3860">
                  <c:v>10.673494674700006</c:v>
                </c:pt>
                <c:pt idx="3861">
                  <c:v>10.673304639500005</c:v>
                </c:pt>
                <c:pt idx="3862">
                  <c:v>10.673114604300007</c:v>
                </c:pt>
                <c:pt idx="3863">
                  <c:v>10.274778840700007</c:v>
                </c:pt>
                <c:pt idx="3864">
                  <c:v>10.292891191900006</c:v>
                </c:pt>
                <c:pt idx="3865">
                  <c:v>11.000973274100005</c:v>
                </c:pt>
                <c:pt idx="3866">
                  <c:v>11.155132252800009</c:v>
                </c:pt>
                <c:pt idx="3867">
                  <c:v>11.510629496500007</c:v>
                </c:pt>
                <c:pt idx="3868">
                  <c:v>11.510418928900007</c:v>
                </c:pt>
                <c:pt idx="3869">
                  <c:v>11.510208386500004</c:v>
                </c:pt>
                <c:pt idx="3870">
                  <c:v>11.631791057100004</c:v>
                </c:pt>
                <c:pt idx="3871">
                  <c:v>12.224139705000006</c:v>
                </c:pt>
                <c:pt idx="3872">
                  <c:v>12.073417581700006</c:v>
                </c:pt>
                <c:pt idx="3873">
                  <c:v>11.415488861800005</c:v>
                </c:pt>
                <c:pt idx="3874">
                  <c:v>11.661736665300008</c:v>
                </c:pt>
                <c:pt idx="3875">
                  <c:v>11.661523978300007</c:v>
                </c:pt>
                <c:pt idx="3876">
                  <c:v>11.661311329200005</c:v>
                </c:pt>
                <c:pt idx="3877">
                  <c:v>11.706653293900008</c:v>
                </c:pt>
                <c:pt idx="3878">
                  <c:v>11.323226930300008</c:v>
                </c:pt>
                <c:pt idx="3879">
                  <c:v>11.119706968500008</c:v>
                </c:pt>
                <c:pt idx="3880">
                  <c:v>11.129791471800004</c:v>
                </c:pt>
                <c:pt idx="3881">
                  <c:v>11.215269045900003</c:v>
                </c:pt>
                <c:pt idx="3882">
                  <c:v>11.215071758800006</c:v>
                </c:pt>
                <c:pt idx="3883">
                  <c:v>11.214874497000006</c:v>
                </c:pt>
                <c:pt idx="3884">
                  <c:v>10.891295118500004</c:v>
                </c:pt>
                <c:pt idx="3885">
                  <c:v>10.863839342900008</c:v>
                </c:pt>
                <c:pt idx="3886">
                  <c:v>10.546157777700007</c:v>
                </c:pt>
                <c:pt idx="3887">
                  <c:v>10.360066945100005</c:v>
                </c:pt>
                <c:pt idx="3888">
                  <c:v>10.259921904000006</c:v>
                </c:pt>
                <c:pt idx="3889">
                  <c:v>10.259744571800008</c:v>
                </c:pt>
                <c:pt idx="3890">
                  <c:v>10.259567040800007</c:v>
                </c:pt>
                <c:pt idx="3891">
                  <c:v>10.931651690600006</c:v>
                </c:pt>
                <c:pt idx="3892">
                  <c:v>10.896049816100003</c:v>
                </c:pt>
                <c:pt idx="3893">
                  <c:v>10.884460854300004</c:v>
                </c:pt>
                <c:pt idx="3894">
                  <c:v>11.145622124200004</c:v>
                </c:pt>
                <c:pt idx="3895">
                  <c:v>11.237105484200002</c:v>
                </c:pt>
                <c:pt idx="3896">
                  <c:v>11.236899877900006</c:v>
                </c:pt>
                <c:pt idx="3897">
                  <c:v>11.236694271500006</c:v>
                </c:pt>
                <c:pt idx="3898">
                  <c:v>10.784424321000007</c:v>
                </c:pt>
                <c:pt idx="3899">
                  <c:v>11.077709337500004</c:v>
                </c:pt>
                <c:pt idx="3900">
                  <c:v>11.172847846700005</c:v>
                </c:pt>
                <c:pt idx="3901">
                  <c:v>11.168971838100006</c:v>
                </c:pt>
                <c:pt idx="3902">
                  <c:v>10.884484719000007</c:v>
                </c:pt>
                <c:pt idx="3903">
                  <c:v>10.884287637800007</c:v>
                </c:pt>
                <c:pt idx="3904">
                  <c:v>10.884090582000006</c:v>
                </c:pt>
                <c:pt idx="3905">
                  <c:v>11.397122236000003</c:v>
                </c:pt>
                <c:pt idx="3906">
                  <c:v>11.402669942700008</c:v>
                </c:pt>
                <c:pt idx="3907">
                  <c:v>11.484571943400006</c:v>
                </c:pt>
                <c:pt idx="3908">
                  <c:v>11.468340434400011</c:v>
                </c:pt>
                <c:pt idx="3909">
                  <c:v>11.259206176800005</c:v>
                </c:pt>
                <c:pt idx="3910">
                  <c:v>11.258995734900008</c:v>
                </c:pt>
                <c:pt idx="3911">
                  <c:v>11.258785305800007</c:v>
                </c:pt>
                <c:pt idx="3912">
                  <c:v>11.170699124000006</c:v>
                </c:pt>
                <c:pt idx="3913">
                  <c:v>11.308992245900008</c:v>
                </c:pt>
                <c:pt idx="3914">
                  <c:v>11.280732699000005</c:v>
                </c:pt>
                <c:pt idx="3915">
                  <c:v>11.340481847500007</c:v>
                </c:pt>
                <c:pt idx="3916">
                  <c:v>11.203311006800005</c:v>
                </c:pt>
                <c:pt idx="3917">
                  <c:v>11.203103437500003</c:v>
                </c:pt>
                <c:pt idx="3918">
                  <c:v>11.202895893500006</c:v>
                </c:pt>
                <c:pt idx="3919">
                  <c:v>11.085992124700006</c:v>
                </c:pt>
                <c:pt idx="3920">
                  <c:v>11.078426581800006</c:v>
                </c:pt>
                <c:pt idx="3921">
                  <c:v>11.056816678900006</c:v>
                </c:pt>
                <c:pt idx="3922">
                  <c:v>11.056609013400006</c:v>
                </c:pt>
                <c:pt idx="3923">
                  <c:v>11.056401386000005</c:v>
                </c:pt>
                <c:pt idx="3924">
                  <c:v>11.056193733200006</c:v>
                </c:pt>
                <c:pt idx="3925">
                  <c:v>11.055986105800006</c:v>
                </c:pt>
                <c:pt idx="3926">
                  <c:v>11.069475419300005</c:v>
                </c:pt>
                <c:pt idx="3927">
                  <c:v>11.252768021300007</c:v>
                </c:pt>
                <c:pt idx="3928">
                  <c:v>11.265067082000003</c:v>
                </c:pt>
                <c:pt idx="3929">
                  <c:v>11.264824997700005</c:v>
                </c:pt>
                <c:pt idx="3930">
                  <c:v>11.572210630000008</c:v>
                </c:pt>
                <c:pt idx="3931">
                  <c:v>11.571962147000002</c:v>
                </c:pt>
                <c:pt idx="3932">
                  <c:v>11.571713664000008</c:v>
                </c:pt>
                <c:pt idx="3933">
                  <c:v>11.757997152100005</c:v>
                </c:pt>
                <c:pt idx="3934">
                  <c:v>11.833349704000007</c:v>
                </c:pt>
                <c:pt idx="3935">
                  <c:v>11.647130909000005</c:v>
                </c:pt>
                <c:pt idx="3936">
                  <c:v>11.613862475700007</c:v>
                </c:pt>
                <c:pt idx="3937">
                  <c:v>11.593123551700007</c:v>
                </c:pt>
                <c:pt idx="3938">
                  <c:v>11.592898609600006</c:v>
                </c:pt>
                <c:pt idx="3939">
                  <c:v>11.592673654700006</c:v>
                </c:pt>
                <c:pt idx="3940">
                  <c:v>11.433020145300006</c:v>
                </c:pt>
                <c:pt idx="3941">
                  <c:v>11.324939254300006</c:v>
                </c:pt>
                <c:pt idx="3942">
                  <c:v>11.073059037200006</c:v>
                </c:pt>
                <c:pt idx="3943">
                  <c:v>11.007999028100006</c:v>
                </c:pt>
                <c:pt idx="3944">
                  <c:v>11.109124840100007</c:v>
                </c:pt>
                <c:pt idx="3945">
                  <c:v>11.108894465700006</c:v>
                </c:pt>
                <c:pt idx="3946">
                  <c:v>11.108664038500008</c:v>
                </c:pt>
                <c:pt idx="3947">
                  <c:v>11.015430134200004</c:v>
                </c:pt>
                <c:pt idx="3948">
                  <c:v>10.88217599690001</c:v>
                </c:pt>
                <c:pt idx="3949">
                  <c:v>10.811397549600004</c:v>
                </c:pt>
                <c:pt idx="3950">
                  <c:v>10.775103830100003</c:v>
                </c:pt>
                <c:pt idx="3951">
                  <c:v>10.739302262000004</c:v>
                </c:pt>
                <c:pt idx="3952">
                  <c:v>10.739073605300007</c:v>
                </c:pt>
                <c:pt idx="3953">
                  <c:v>10.738844948500002</c:v>
                </c:pt>
                <c:pt idx="3954">
                  <c:v>10.974643966600006</c:v>
                </c:pt>
                <c:pt idx="3955">
                  <c:v>10.97307988980001</c:v>
                </c:pt>
                <c:pt idx="3956">
                  <c:v>11.263891747100008</c:v>
                </c:pt>
                <c:pt idx="3957">
                  <c:v>11.096563214300005</c:v>
                </c:pt>
                <c:pt idx="3958">
                  <c:v>11.001203526100007</c:v>
                </c:pt>
                <c:pt idx="3959">
                  <c:v>11.000959614200006</c:v>
                </c:pt>
                <c:pt idx="3960">
                  <c:v>11.000715689600005</c:v>
                </c:pt>
                <c:pt idx="3961">
                  <c:v>10.825292710800007</c:v>
                </c:pt>
                <c:pt idx="3962">
                  <c:v>11.005934160400006</c:v>
                </c:pt>
                <c:pt idx="3963">
                  <c:v>11.162422783400006</c:v>
                </c:pt>
                <c:pt idx="3964">
                  <c:v>11.179238725400008</c:v>
                </c:pt>
                <c:pt idx="3965">
                  <c:v>11.301102647300009</c:v>
                </c:pt>
                <c:pt idx="3966">
                  <c:v>11.300853784900008</c:v>
                </c:pt>
                <c:pt idx="3967">
                  <c:v>11.300604922500005</c:v>
                </c:pt>
                <c:pt idx="3968">
                  <c:v>11.350654785800005</c:v>
                </c:pt>
                <c:pt idx="3969">
                  <c:v>11.143565083700004</c:v>
                </c:pt>
                <c:pt idx="3970">
                  <c:v>11.149984634500004</c:v>
                </c:pt>
                <c:pt idx="3971">
                  <c:v>10.907966103100007</c:v>
                </c:pt>
                <c:pt idx="3972">
                  <c:v>10.947605849800008</c:v>
                </c:pt>
                <c:pt idx="3973">
                  <c:v>10.947365196300005</c:v>
                </c:pt>
                <c:pt idx="3974">
                  <c:v>10.947124695800007</c:v>
                </c:pt>
                <c:pt idx="3975">
                  <c:v>10.836887647500005</c:v>
                </c:pt>
                <c:pt idx="3976">
                  <c:v>10.610659067700006</c:v>
                </c:pt>
                <c:pt idx="3977">
                  <c:v>10.566579357900006</c:v>
                </c:pt>
                <c:pt idx="3978">
                  <c:v>10.608877349600006</c:v>
                </c:pt>
                <c:pt idx="3979">
                  <c:v>10.310639562300009</c:v>
                </c:pt>
                <c:pt idx="3980">
                  <c:v>10.310412575200006</c:v>
                </c:pt>
                <c:pt idx="3981">
                  <c:v>10.310185575400006</c:v>
                </c:pt>
                <c:pt idx="3982">
                  <c:v>10.239766883900005</c:v>
                </c:pt>
                <c:pt idx="3983">
                  <c:v>10.148519075600005</c:v>
                </c:pt>
                <c:pt idx="3984">
                  <c:v>10.092568836000005</c:v>
                </c:pt>
                <c:pt idx="3985">
                  <c:v>10.318602118800008</c:v>
                </c:pt>
                <c:pt idx="3986">
                  <c:v>10.163981116600006</c:v>
                </c:pt>
                <c:pt idx="3987">
                  <c:v>10.163757960700009</c:v>
                </c:pt>
                <c:pt idx="3988">
                  <c:v>10.163534753000006</c:v>
                </c:pt>
                <c:pt idx="3989">
                  <c:v>9.7810310814000037</c:v>
                </c:pt>
                <c:pt idx="3990">
                  <c:v>9.661548016900003</c:v>
                </c:pt>
                <c:pt idx="3991">
                  <c:v>9.8924773503000054</c:v>
                </c:pt>
                <c:pt idx="3992">
                  <c:v>9.5435642145000035</c:v>
                </c:pt>
                <c:pt idx="3993">
                  <c:v>9.4556790174000049</c:v>
                </c:pt>
                <c:pt idx="3994">
                  <c:v>9.4554757842000026</c:v>
                </c:pt>
                <c:pt idx="3995">
                  <c:v>9.4552725382000062</c:v>
                </c:pt>
                <c:pt idx="3996">
                  <c:v>9.3872659124000055</c:v>
                </c:pt>
                <c:pt idx="3997">
                  <c:v>9.7210587203000056</c:v>
                </c:pt>
                <c:pt idx="3998">
                  <c:v>9.6579627894000062</c:v>
                </c:pt>
                <c:pt idx="3999">
                  <c:v>9.681605813900001</c:v>
                </c:pt>
                <c:pt idx="4000">
                  <c:v>9.7541402712000043</c:v>
                </c:pt>
                <c:pt idx="4001">
                  <c:v>9.7539541608000064</c:v>
                </c:pt>
                <c:pt idx="4002">
                  <c:v>9.7537680373000057</c:v>
                </c:pt>
                <c:pt idx="4003">
                  <c:v>9.9389412635000056</c:v>
                </c:pt>
                <c:pt idx="4004">
                  <c:v>9.9112432190000064</c:v>
                </c:pt>
                <c:pt idx="4005">
                  <c:v>9.9315794840000073</c:v>
                </c:pt>
                <c:pt idx="4006">
                  <c:v>9.9824461564000018</c:v>
                </c:pt>
                <c:pt idx="4007">
                  <c:v>9.962599212200006</c:v>
                </c:pt>
                <c:pt idx="4008">
                  <c:v>9.9623904122000067</c:v>
                </c:pt>
                <c:pt idx="4009">
                  <c:v>9.9621816123000073</c:v>
                </c:pt>
                <c:pt idx="4010">
                  <c:v>10.215788975300008</c:v>
                </c:pt>
                <c:pt idx="4011">
                  <c:v>10.184191524000006</c:v>
                </c:pt>
                <c:pt idx="4012">
                  <c:v>10.254114864600005</c:v>
                </c:pt>
                <c:pt idx="4013">
                  <c:v>10.285063196600007</c:v>
                </c:pt>
                <c:pt idx="4014">
                  <c:v>10.194358732700008</c:v>
                </c:pt>
                <c:pt idx="4015">
                  <c:v>10.194142030000004</c:v>
                </c:pt>
                <c:pt idx="4016">
                  <c:v>10.193925467600009</c:v>
                </c:pt>
                <c:pt idx="4017">
                  <c:v>9.8954167468000076</c:v>
                </c:pt>
                <c:pt idx="4018">
                  <c:v>10.131522700300005</c:v>
                </c:pt>
                <c:pt idx="4019">
                  <c:v>10.266683124400007</c:v>
                </c:pt>
                <c:pt idx="4020">
                  <c:v>10.623979830500003</c:v>
                </c:pt>
                <c:pt idx="4021">
                  <c:v>10.537706462100005</c:v>
                </c:pt>
                <c:pt idx="4022">
                  <c:v>10.537489722100007</c:v>
                </c:pt>
                <c:pt idx="4023">
                  <c:v>10.537272982200008</c:v>
                </c:pt>
                <c:pt idx="4024">
                  <c:v>10.483524483300005</c:v>
                </c:pt>
                <c:pt idx="4025">
                  <c:v>10.445946539900007</c:v>
                </c:pt>
                <c:pt idx="4026">
                  <c:v>10.524303849400006</c:v>
                </c:pt>
                <c:pt idx="4027">
                  <c:v>10.67924168290001</c:v>
                </c:pt>
                <c:pt idx="4028">
                  <c:v>10.679011092200007</c:v>
                </c:pt>
                <c:pt idx="4029">
                  <c:v>10.678780514300009</c:v>
                </c:pt>
                <c:pt idx="4030">
                  <c:v>10.678549936300005</c:v>
                </c:pt>
                <c:pt idx="4031">
                  <c:v>10.678319371100004</c:v>
                </c:pt>
                <c:pt idx="4032">
                  <c:v>10.814696566200006</c:v>
                </c:pt>
                <c:pt idx="4033">
                  <c:v>10.774753738500005</c:v>
                </c:pt>
                <c:pt idx="4034">
                  <c:v>10.947604142900008</c:v>
                </c:pt>
                <c:pt idx="4035">
                  <c:v>11.061219830700008</c:v>
                </c:pt>
                <c:pt idx="4036">
                  <c:v>11.060980712100005</c:v>
                </c:pt>
                <c:pt idx="4037">
                  <c:v>11.060741619000009</c:v>
                </c:pt>
                <c:pt idx="4038">
                  <c:v>10.778499095900004</c:v>
                </c:pt>
                <c:pt idx="4039">
                  <c:v>10.801414085100006</c:v>
                </c:pt>
                <c:pt idx="4040">
                  <c:v>10.89767351270001</c:v>
                </c:pt>
                <c:pt idx="4041">
                  <c:v>10.842129293600005</c:v>
                </c:pt>
                <c:pt idx="4042">
                  <c:v>11.012034587300006</c:v>
                </c:pt>
                <c:pt idx="4043">
                  <c:v>11.011781547500004</c:v>
                </c:pt>
                <c:pt idx="4044">
                  <c:v>11.011528507700007</c:v>
                </c:pt>
                <c:pt idx="4045">
                  <c:v>10.991311269900006</c:v>
                </c:pt>
                <c:pt idx="4046">
                  <c:v>10.926205450400005</c:v>
                </c:pt>
                <c:pt idx="4047">
                  <c:v>11.164568153600005</c:v>
                </c:pt>
                <c:pt idx="4048">
                  <c:v>11.312829157900008</c:v>
                </c:pt>
                <c:pt idx="4049">
                  <c:v>11.312733142400008</c:v>
                </c:pt>
                <c:pt idx="4050">
                  <c:v>11.312479122900005</c:v>
                </c:pt>
                <c:pt idx="4051">
                  <c:v>11.312225128900009</c:v>
                </c:pt>
                <c:pt idx="4052">
                  <c:v>11.607762366400008</c:v>
                </c:pt>
                <c:pt idx="4053">
                  <c:v>11.466552248200006</c:v>
                </c:pt>
                <c:pt idx="4054">
                  <c:v>11.598177578200007</c:v>
                </c:pt>
                <c:pt idx="4055">
                  <c:v>11.598837893700008</c:v>
                </c:pt>
                <c:pt idx="4056">
                  <c:v>11.727396199900006</c:v>
                </c:pt>
                <c:pt idx="4057">
                  <c:v>11.727128257400008</c:v>
                </c:pt>
                <c:pt idx="4058">
                  <c:v>11.726860315000007</c:v>
                </c:pt>
                <c:pt idx="4059">
                  <c:v>11.628833994500004</c:v>
                </c:pt>
                <c:pt idx="4060">
                  <c:v>11.623799655600006</c:v>
                </c:pt>
                <c:pt idx="4061">
                  <c:v>11.355380193900006</c:v>
                </c:pt>
                <c:pt idx="4062">
                  <c:v>11.428884933400006</c:v>
                </c:pt>
                <c:pt idx="4063">
                  <c:v>11.459595244200008</c:v>
                </c:pt>
                <c:pt idx="4064">
                  <c:v>11.459365423700007</c:v>
                </c:pt>
                <c:pt idx="4065">
                  <c:v>11.459135603200005</c:v>
                </c:pt>
                <c:pt idx="4066">
                  <c:v>11.652976982300007</c:v>
                </c:pt>
                <c:pt idx="4067">
                  <c:v>11.766149768200007</c:v>
                </c:pt>
                <c:pt idx="4068">
                  <c:v>11.833216818800008</c:v>
                </c:pt>
                <c:pt idx="4069">
                  <c:v>11.713232342000005</c:v>
                </c:pt>
                <c:pt idx="4070">
                  <c:v>11.750707268500003</c:v>
                </c:pt>
                <c:pt idx="4071">
                  <c:v>11.750462931400007</c:v>
                </c:pt>
                <c:pt idx="4072">
                  <c:v>11.750218569000006</c:v>
                </c:pt>
                <c:pt idx="4073">
                  <c:v>11.783701691200008</c:v>
                </c:pt>
                <c:pt idx="4074">
                  <c:v>11.845041045300007</c:v>
                </c:pt>
                <c:pt idx="4075">
                  <c:v>11.943933155900005</c:v>
                </c:pt>
                <c:pt idx="4076">
                  <c:v>11.822125879600007</c:v>
                </c:pt>
                <c:pt idx="4077">
                  <c:v>11.813380595800007</c:v>
                </c:pt>
                <c:pt idx="4078">
                  <c:v>11.813125140700004</c:v>
                </c:pt>
                <c:pt idx="4079">
                  <c:v>11.812869711200007</c:v>
                </c:pt>
                <c:pt idx="4080">
                  <c:v>12.015436563600007</c:v>
                </c:pt>
                <c:pt idx="4081">
                  <c:v>11.966885970200007</c:v>
                </c:pt>
                <c:pt idx="4082">
                  <c:v>11.811196471200006</c:v>
                </c:pt>
                <c:pt idx="4083">
                  <c:v>11.841306563100005</c:v>
                </c:pt>
                <c:pt idx="4084">
                  <c:v>11.849648656800007</c:v>
                </c:pt>
                <c:pt idx="4085">
                  <c:v>11.849378211500005</c:v>
                </c:pt>
                <c:pt idx="4086">
                  <c:v>11.849107868900004</c:v>
                </c:pt>
                <c:pt idx="4087">
                  <c:v>11.685047216600005</c:v>
                </c:pt>
                <c:pt idx="4088">
                  <c:v>11.732945111100006</c:v>
                </c:pt>
                <c:pt idx="4089">
                  <c:v>11.815166467400008</c:v>
                </c:pt>
                <c:pt idx="4090">
                  <c:v>11.89622347040001</c:v>
                </c:pt>
                <c:pt idx="4091">
                  <c:v>11.877189272100004</c:v>
                </c:pt>
                <c:pt idx="4092">
                  <c:v>11.876924961300006</c:v>
                </c:pt>
                <c:pt idx="4093">
                  <c:v>11.876660701900008</c:v>
                </c:pt>
                <c:pt idx="4094">
                  <c:v>11.629126958900004</c:v>
                </c:pt>
                <c:pt idx="4095">
                  <c:v>11.578481732200006</c:v>
                </c:pt>
                <c:pt idx="4096">
                  <c:v>11.412244008100004</c:v>
                </c:pt>
                <c:pt idx="4097">
                  <c:v>11.537348727400008</c:v>
                </c:pt>
                <c:pt idx="4098">
                  <c:v>11.606980149600004</c:v>
                </c:pt>
                <c:pt idx="4099">
                  <c:v>11.606719127700007</c:v>
                </c:pt>
                <c:pt idx="4100">
                  <c:v>11.606458195500005</c:v>
                </c:pt>
                <c:pt idx="4101">
                  <c:v>11.310909866400005</c:v>
                </c:pt>
                <c:pt idx="4102">
                  <c:v>11.323882554300006</c:v>
                </c:pt>
                <c:pt idx="4103">
                  <c:v>11.589321627500002</c:v>
                </c:pt>
                <c:pt idx="4104">
                  <c:v>11.559268500700007</c:v>
                </c:pt>
                <c:pt idx="4105">
                  <c:v>11.581211995300009</c:v>
                </c:pt>
                <c:pt idx="4106">
                  <c:v>11.580948016400006</c:v>
                </c:pt>
                <c:pt idx="4107">
                  <c:v>11.580684037400006</c:v>
                </c:pt>
                <c:pt idx="4108">
                  <c:v>11.751805329500009</c:v>
                </c:pt>
                <c:pt idx="4109">
                  <c:v>11.684288889800008</c:v>
                </c:pt>
                <c:pt idx="4110">
                  <c:v>11.869168262200004</c:v>
                </c:pt>
                <c:pt idx="4111">
                  <c:v>11.639220349600006</c:v>
                </c:pt>
                <c:pt idx="4112">
                  <c:v>11.639166818500007</c:v>
                </c:pt>
                <c:pt idx="4113">
                  <c:v>11.638901556500006</c:v>
                </c:pt>
                <c:pt idx="4114">
                  <c:v>11.638636294500003</c:v>
                </c:pt>
                <c:pt idx="4115">
                  <c:v>11.508418553800006</c:v>
                </c:pt>
                <c:pt idx="4116">
                  <c:v>11.464833293900007</c:v>
                </c:pt>
                <c:pt idx="4117">
                  <c:v>11.372923522300008</c:v>
                </c:pt>
                <c:pt idx="4118">
                  <c:v>11.471533057500004</c:v>
                </c:pt>
                <c:pt idx="4119">
                  <c:v>11.350770893800007</c:v>
                </c:pt>
                <c:pt idx="4120">
                  <c:v>11.350511151300005</c:v>
                </c:pt>
                <c:pt idx="4121">
                  <c:v>11.350251395900008</c:v>
                </c:pt>
                <c:pt idx="4122">
                  <c:v>11.532650275300007</c:v>
                </c:pt>
                <c:pt idx="4123">
                  <c:v>11.613624671900006</c:v>
                </c:pt>
                <c:pt idx="4124">
                  <c:v>11.834763256800008</c:v>
                </c:pt>
                <c:pt idx="4125">
                  <c:v>11.925630668200007</c:v>
                </c:pt>
                <c:pt idx="4126">
                  <c:v>11.987970960700007</c:v>
                </c:pt>
                <c:pt idx="4127">
                  <c:v>11.987698316300005</c:v>
                </c:pt>
                <c:pt idx="4128">
                  <c:v>11.987425697700006</c:v>
                </c:pt>
                <c:pt idx="4129">
                  <c:v>12.069656576600005</c:v>
                </c:pt>
                <c:pt idx="4130">
                  <c:v>12.096353816000009</c:v>
                </c:pt>
                <c:pt idx="4131">
                  <c:v>12.121588456900007</c:v>
                </c:pt>
                <c:pt idx="4132">
                  <c:v>12.32157008490001</c:v>
                </c:pt>
                <c:pt idx="4133">
                  <c:v>12.323371057900006</c:v>
                </c:pt>
                <c:pt idx="4134">
                  <c:v>12.323113549100004</c:v>
                </c:pt>
                <c:pt idx="4135">
                  <c:v>12.322857630500003</c:v>
                </c:pt>
                <c:pt idx="4136">
                  <c:v>12.336072667200005</c:v>
                </c:pt>
                <c:pt idx="4137">
                  <c:v>12.29499101730001</c:v>
                </c:pt>
                <c:pt idx="4138">
                  <c:v>12.341552664000005</c:v>
                </c:pt>
                <c:pt idx="4139">
                  <c:v>12.633984043600003</c:v>
                </c:pt>
                <c:pt idx="4140">
                  <c:v>12.641640812300011</c:v>
                </c:pt>
                <c:pt idx="4141">
                  <c:v>12.641364597100006</c:v>
                </c:pt>
                <c:pt idx="4142">
                  <c:v>12.64108887490001</c:v>
                </c:pt>
                <c:pt idx="4143">
                  <c:v>12.765105123800005</c:v>
                </c:pt>
                <c:pt idx="4144">
                  <c:v>12.717508078900005</c:v>
                </c:pt>
                <c:pt idx="4145">
                  <c:v>12.645737193600008</c:v>
                </c:pt>
                <c:pt idx="4146">
                  <c:v>12.653877807200004</c:v>
                </c:pt>
                <c:pt idx="4147">
                  <c:v>12.766665559400009</c:v>
                </c:pt>
                <c:pt idx="4148">
                  <c:v>12.766383847400011</c:v>
                </c:pt>
                <c:pt idx="4149">
                  <c:v>12.766102147500007</c:v>
                </c:pt>
                <c:pt idx="4150">
                  <c:v>12.770958281200009</c:v>
                </c:pt>
                <c:pt idx="4151">
                  <c:v>12.659922882600005</c:v>
                </c:pt>
                <c:pt idx="4152">
                  <c:v>12.779894902900006</c:v>
                </c:pt>
                <c:pt idx="4153">
                  <c:v>12.855426863400007</c:v>
                </c:pt>
                <c:pt idx="4154">
                  <c:v>12.770289243800008</c:v>
                </c:pt>
                <c:pt idx="4155">
                  <c:v>12.770007772600009</c:v>
                </c:pt>
                <c:pt idx="4156">
                  <c:v>12.769726277500006</c:v>
                </c:pt>
                <c:pt idx="4157">
                  <c:v>12.497387938800006</c:v>
                </c:pt>
                <c:pt idx="4158">
                  <c:v>12.612296396900009</c:v>
                </c:pt>
                <c:pt idx="4159">
                  <c:v>12.588522069100005</c:v>
                </c:pt>
                <c:pt idx="4160">
                  <c:v>12.71739883350001</c:v>
                </c:pt>
                <c:pt idx="4161">
                  <c:v>12.983054807800009</c:v>
                </c:pt>
                <c:pt idx="4162">
                  <c:v>12.982769237300008</c:v>
                </c:pt>
                <c:pt idx="4163">
                  <c:v>12.982483678800007</c:v>
                </c:pt>
                <c:pt idx="4164">
                  <c:v>13.122254614600008</c:v>
                </c:pt>
                <c:pt idx="4165">
                  <c:v>13.185285720800005</c:v>
                </c:pt>
                <c:pt idx="4166">
                  <c:v>13.14617229040001</c:v>
                </c:pt>
                <c:pt idx="4167">
                  <c:v>13.058585569200005</c:v>
                </c:pt>
                <c:pt idx="4168">
                  <c:v>13.130922256900007</c:v>
                </c:pt>
                <c:pt idx="4169">
                  <c:v>13.13062670760001</c:v>
                </c:pt>
                <c:pt idx="4170">
                  <c:v>13.130331371900011</c:v>
                </c:pt>
                <c:pt idx="4171">
                  <c:v>13.005001978600006</c:v>
                </c:pt>
                <c:pt idx="4172">
                  <c:v>12.847948215600008</c:v>
                </c:pt>
                <c:pt idx="4173">
                  <c:v>12.736800863500008</c:v>
                </c:pt>
                <c:pt idx="4174">
                  <c:v>12.829495906200007</c:v>
                </c:pt>
                <c:pt idx="4175">
                  <c:v>13.00095766770001</c:v>
                </c:pt>
                <c:pt idx="4176">
                  <c:v>13.000667727900009</c:v>
                </c:pt>
                <c:pt idx="4177">
                  <c:v>13.000379108400006</c:v>
                </c:pt>
                <c:pt idx="4178">
                  <c:v>13.210055619000006</c:v>
                </c:pt>
                <c:pt idx="4179">
                  <c:v>13.242218052700009</c:v>
                </c:pt>
                <c:pt idx="4180">
                  <c:v>13.337014927200009</c:v>
                </c:pt>
                <c:pt idx="4181">
                  <c:v>13.366795901100005</c:v>
                </c:pt>
                <c:pt idx="4182">
                  <c:v>13.424793961100008</c:v>
                </c:pt>
                <c:pt idx="4183">
                  <c:v>13.42449575700001</c:v>
                </c:pt>
                <c:pt idx="4184">
                  <c:v>13.424197576400012</c:v>
                </c:pt>
                <c:pt idx="4185">
                  <c:v>13.425372446500006</c:v>
                </c:pt>
                <c:pt idx="4186">
                  <c:v>13.555761452300008</c:v>
                </c:pt>
                <c:pt idx="4187">
                  <c:v>13.733343195300012</c:v>
                </c:pt>
                <c:pt idx="4188">
                  <c:v>13.748285133000008</c:v>
                </c:pt>
                <c:pt idx="4189">
                  <c:v>13.679789247400013</c:v>
                </c:pt>
                <c:pt idx="4190">
                  <c:v>13.679481192000006</c:v>
                </c:pt>
                <c:pt idx="4191">
                  <c:v>13.67917319560001</c:v>
                </c:pt>
                <c:pt idx="4192">
                  <c:v>13.60033489310001</c:v>
                </c:pt>
                <c:pt idx="4193">
                  <c:v>13.68640610300001</c:v>
                </c:pt>
                <c:pt idx="4194">
                  <c:v>13.744072150300008</c:v>
                </c:pt>
                <c:pt idx="4195">
                  <c:v>13.535243758800007</c:v>
                </c:pt>
                <c:pt idx="4196">
                  <c:v>13.494751893700007</c:v>
                </c:pt>
                <c:pt idx="4197">
                  <c:v>13.494428445700008</c:v>
                </c:pt>
                <c:pt idx="4198">
                  <c:v>13.494105689400008</c:v>
                </c:pt>
                <c:pt idx="4199">
                  <c:v>13.709276998300005</c:v>
                </c:pt>
                <c:pt idx="4200">
                  <c:v>13.74235437540001</c:v>
                </c:pt>
                <c:pt idx="4201">
                  <c:v>13.723932308400007</c:v>
                </c:pt>
                <c:pt idx="4202">
                  <c:v>13.577090759800004</c:v>
                </c:pt>
                <c:pt idx="4203">
                  <c:v>13.361156201200007</c:v>
                </c:pt>
                <c:pt idx="4204">
                  <c:v>13.360850188700008</c:v>
                </c:pt>
                <c:pt idx="4205">
                  <c:v>13.360544186900007</c:v>
                </c:pt>
                <c:pt idx="4206">
                  <c:v>13.521600157700007</c:v>
                </c:pt>
                <c:pt idx="4207">
                  <c:v>13.783964507300011</c:v>
                </c:pt>
                <c:pt idx="4208">
                  <c:v>13.732082354400006</c:v>
                </c:pt>
                <c:pt idx="4209">
                  <c:v>13.860627262000007</c:v>
                </c:pt>
                <c:pt idx="4210">
                  <c:v>13.818334484200006</c:v>
                </c:pt>
                <c:pt idx="4211">
                  <c:v>13.818020729300009</c:v>
                </c:pt>
                <c:pt idx="4212">
                  <c:v>13.817706974400009</c:v>
                </c:pt>
                <c:pt idx="4213">
                  <c:v>13.901725061300008</c:v>
                </c:pt>
                <c:pt idx="4214">
                  <c:v>13.769162372300006</c:v>
                </c:pt>
                <c:pt idx="4215">
                  <c:v>13.96716467720001</c:v>
                </c:pt>
                <c:pt idx="4216">
                  <c:v>13.928927268300008</c:v>
                </c:pt>
                <c:pt idx="4217">
                  <c:v>13.786798535500006</c:v>
                </c:pt>
                <c:pt idx="4218">
                  <c:v>13.786482083700003</c:v>
                </c:pt>
                <c:pt idx="4219">
                  <c:v>13.786165667100006</c:v>
                </c:pt>
                <c:pt idx="4220">
                  <c:v>13.919437070900006</c:v>
                </c:pt>
                <c:pt idx="4221">
                  <c:v>13.854472417700004</c:v>
                </c:pt>
                <c:pt idx="4222">
                  <c:v>13.842010215300007</c:v>
                </c:pt>
                <c:pt idx="4223">
                  <c:v>13.713670799600004</c:v>
                </c:pt>
                <c:pt idx="4224">
                  <c:v>13.679289021100008</c:v>
                </c:pt>
                <c:pt idx="4225">
                  <c:v>13.678978418100009</c:v>
                </c:pt>
                <c:pt idx="4226">
                  <c:v>13.678667815100006</c:v>
                </c:pt>
                <c:pt idx="4227">
                  <c:v>13.492447416300008</c:v>
                </c:pt>
                <c:pt idx="4228">
                  <c:v>13.467932680100009</c:v>
                </c:pt>
                <c:pt idx="4229">
                  <c:v>13.218086612900008</c:v>
                </c:pt>
                <c:pt idx="4230">
                  <c:v>13.523369902500006</c:v>
                </c:pt>
                <c:pt idx="4231">
                  <c:v>13.25857468350001</c:v>
                </c:pt>
                <c:pt idx="4232">
                  <c:v>13.258269406400011</c:v>
                </c:pt>
                <c:pt idx="4233">
                  <c:v>13.257964105700006</c:v>
                </c:pt>
                <c:pt idx="4234">
                  <c:v>13.268438378600008</c:v>
                </c:pt>
                <c:pt idx="4235">
                  <c:v>13.122238434100005</c:v>
                </c:pt>
                <c:pt idx="4236">
                  <c:v>13.304902070800004</c:v>
                </c:pt>
                <c:pt idx="4237">
                  <c:v>13.380023660200008</c:v>
                </c:pt>
                <c:pt idx="4238">
                  <c:v>13.399227336600006</c:v>
                </c:pt>
                <c:pt idx="4239">
                  <c:v>13.398926685700005</c:v>
                </c:pt>
                <c:pt idx="4240">
                  <c:v>13.398626046600008</c:v>
                </c:pt>
                <c:pt idx="4241">
                  <c:v>13.623500950600008</c:v>
                </c:pt>
                <c:pt idx="4242">
                  <c:v>13.578608152800008</c:v>
                </c:pt>
                <c:pt idx="4243">
                  <c:v>13.657568990900007</c:v>
                </c:pt>
                <c:pt idx="4244">
                  <c:v>13.645541424000008</c:v>
                </c:pt>
                <c:pt idx="4245">
                  <c:v>13.679103688800007</c:v>
                </c:pt>
                <c:pt idx="4246">
                  <c:v>13.678787491800007</c:v>
                </c:pt>
                <c:pt idx="4247">
                  <c:v>13.678471306700004</c:v>
                </c:pt>
                <c:pt idx="4248">
                  <c:v>13.849403500700006</c:v>
                </c:pt>
                <c:pt idx="4249">
                  <c:v>13.800413120200009</c:v>
                </c:pt>
                <c:pt idx="4250">
                  <c:v>13.805456117300009</c:v>
                </c:pt>
                <c:pt idx="4251">
                  <c:v>13.627891133500007</c:v>
                </c:pt>
                <c:pt idx="4252">
                  <c:v>13.531977190400008</c:v>
                </c:pt>
                <c:pt idx="4253">
                  <c:v>13.531664259000008</c:v>
                </c:pt>
                <c:pt idx="4254">
                  <c:v>13.531351362700008</c:v>
                </c:pt>
                <c:pt idx="4255">
                  <c:v>13.773559804000008</c:v>
                </c:pt>
                <c:pt idx="4256">
                  <c:v>13.719407384700009</c:v>
                </c:pt>
                <c:pt idx="4257">
                  <c:v>13.738281960700007</c:v>
                </c:pt>
                <c:pt idx="4258">
                  <c:v>13.430619039400009</c:v>
                </c:pt>
                <c:pt idx="4259">
                  <c:v>13.563174266900006</c:v>
                </c:pt>
                <c:pt idx="4260">
                  <c:v>13.562860616500011</c:v>
                </c:pt>
                <c:pt idx="4261">
                  <c:v>13.562547001100004</c:v>
                </c:pt>
                <c:pt idx="4262">
                  <c:v>13.417541789400008</c:v>
                </c:pt>
                <c:pt idx="4263">
                  <c:v>13.701304970900006</c:v>
                </c:pt>
                <c:pt idx="4264">
                  <c:v>13.74777635560001</c:v>
                </c:pt>
                <c:pt idx="4265">
                  <c:v>13.795255144200006</c:v>
                </c:pt>
                <c:pt idx="4266">
                  <c:v>13.866740929100004</c:v>
                </c:pt>
                <c:pt idx="4267">
                  <c:v>13.866412501000008</c:v>
                </c:pt>
                <c:pt idx="4268">
                  <c:v>13.866084072900007</c:v>
                </c:pt>
                <c:pt idx="4269">
                  <c:v>13.879957384000006</c:v>
                </c:pt>
                <c:pt idx="4270">
                  <c:v>13.706418644600006</c:v>
                </c:pt>
                <c:pt idx="4271">
                  <c:v>13.502821243900009</c:v>
                </c:pt>
                <c:pt idx="4272">
                  <c:v>13.562197371900012</c:v>
                </c:pt>
                <c:pt idx="4273">
                  <c:v>13.585212508600009</c:v>
                </c:pt>
                <c:pt idx="4274">
                  <c:v>13.584908617200007</c:v>
                </c:pt>
                <c:pt idx="4275">
                  <c:v>13.584604737100008</c:v>
                </c:pt>
                <c:pt idx="4276">
                  <c:v>13.657762005700008</c:v>
                </c:pt>
                <c:pt idx="4277">
                  <c:v>13.686589677800008</c:v>
                </c:pt>
                <c:pt idx="4278">
                  <c:v>13.841090587200009</c:v>
                </c:pt>
                <c:pt idx="4279">
                  <c:v>13.738187746900008</c:v>
                </c:pt>
                <c:pt idx="4280">
                  <c:v>13.696192724000003</c:v>
                </c:pt>
                <c:pt idx="4281">
                  <c:v>13.695870669500005</c:v>
                </c:pt>
                <c:pt idx="4282">
                  <c:v>13.695548682400009</c:v>
                </c:pt>
                <c:pt idx="4283">
                  <c:v>13.843683160600007</c:v>
                </c:pt>
                <c:pt idx="4284">
                  <c:v>13.955230152300008</c:v>
                </c:pt>
                <c:pt idx="4285">
                  <c:v>13.986056275500008</c:v>
                </c:pt>
                <c:pt idx="4286">
                  <c:v>13.979145118000009</c:v>
                </c:pt>
                <c:pt idx="4287">
                  <c:v>13.978833134400009</c:v>
                </c:pt>
                <c:pt idx="4288">
                  <c:v>13.978521162100007</c:v>
                </c:pt>
                <c:pt idx="4289">
                  <c:v>13.978209189700008</c:v>
                </c:pt>
                <c:pt idx="4290">
                  <c:v>14.037838916800011</c:v>
                </c:pt>
                <c:pt idx="4291">
                  <c:v>14.083388646200005</c:v>
                </c:pt>
                <c:pt idx="4292">
                  <c:v>14.033413630000005</c:v>
                </c:pt>
                <c:pt idx="4293">
                  <c:v>14.039699473700006</c:v>
                </c:pt>
                <c:pt idx="4294">
                  <c:v>14.03937613690001</c:v>
                </c:pt>
                <c:pt idx="4295">
                  <c:v>14.039052800100007</c:v>
                </c:pt>
                <c:pt idx="4296">
                  <c:v>14.038729474500006</c:v>
                </c:pt>
                <c:pt idx="4297">
                  <c:v>14.248377685400008</c:v>
                </c:pt>
                <c:pt idx="4298">
                  <c:v>14.33865740080001</c:v>
                </c:pt>
                <c:pt idx="4299">
                  <c:v>14.359073851900011</c:v>
                </c:pt>
                <c:pt idx="4300">
                  <c:v>14.368975407500006</c:v>
                </c:pt>
                <c:pt idx="4301">
                  <c:v>14.415666600500007</c:v>
                </c:pt>
                <c:pt idx="4302">
                  <c:v>14.415340838700011</c:v>
                </c:pt>
                <c:pt idx="4303">
                  <c:v>14.415015088000011</c:v>
                </c:pt>
                <c:pt idx="4304">
                  <c:v>14.346901058900011</c:v>
                </c:pt>
                <c:pt idx="4305">
                  <c:v>14.234097658700007</c:v>
                </c:pt>
                <c:pt idx="4306">
                  <c:v>14.248600550800004</c:v>
                </c:pt>
                <c:pt idx="4307">
                  <c:v>14.321783130600009</c:v>
                </c:pt>
                <c:pt idx="4308">
                  <c:v>14.145518034400013</c:v>
                </c:pt>
                <c:pt idx="4309">
                  <c:v>14.145195288100005</c:v>
                </c:pt>
                <c:pt idx="4310">
                  <c:v>14.14487257490001</c:v>
                </c:pt>
                <c:pt idx="4311">
                  <c:v>14.186970985300006</c:v>
                </c:pt>
                <c:pt idx="4312">
                  <c:v>14.248625763800007</c:v>
                </c:pt>
                <c:pt idx="4313">
                  <c:v>14.056656816000007</c:v>
                </c:pt>
                <c:pt idx="4314">
                  <c:v>13.888903888600007</c:v>
                </c:pt>
                <c:pt idx="4315">
                  <c:v>13.743237029100008</c:v>
                </c:pt>
                <c:pt idx="4316">
                  <c:v>13.742917707600009</c:v>
                </c:pt>
                <c:pt idx="4317">
                  <c:v>13.742598364100004</c:v>
                </c:pt>
                <c:pt idx="4318">
                  <c:v>13.695053554500006</c:v>
                </c:pt>
                <c:pt idx="4319">
                  <c:v>13.734824582700007</c:v>
                </c:pt>
                <c:pt idx="4320">
                  <c:v>13.622023574400011</c:v>
                </c:pt>
                <c:pt idx="4321">
                  <c:v>13.482251198800007</c:v>
                </c:pt>
                <c:pt idx="4322">
                  <c:v>13.572765269500005</c:v>
                </c:pt>
                <c:pt idx="4323">
                  <c:v>13.572467440300009</c:v>
                </c:pt>
                <c:pt idx="4324">
                  <c:v>13.572169621900011</c:v>
                </c:pt>
                <c:pt idx="4325">
                  <c:v>13.703513337900009</c:v>
                </c:pt>
                <c:pt idx="4326">
                  <c:v>13.804053747800005</c:v>
                </c:pt>
                <c:pt idx="4327">
                  <c:v>13.748755412600005</c:v>
                </c:pt>
                <c:pt idx="4328">
                  <c:v>13.334867955700005</c:v>
                </c:pt>
                <c:pt idx="4329">
                  <c:v>13.060483220900005</c:v>
                </c:pt>
                <c:pt idx="4330">
                  <c:v>13.060197454500006</c:v>
                </c:pt>
                <c:pt idx="4331">
                  <c:v>13.059911570800006</c:v>
                </c:pt>
                <c:pt idx="4332">
                  <c:v>13.103112226400009</c:v>
                </c:pt>
                <c:pt idx="4333">
                  <c:v>13.183260449100008</c:v>
                </c:pt>
                <c:pt idx="4334">
                  <c:v>13.265608945100011</c:v>
                </c:pt>
                <c:pt idx="4335">
                  <c:v>13.239574768200008</c:v>
                </c:pt>
                <c:pt idx="4336">
                  <c:v>13.196338402700007</c:v>
                </c:pt>
                <c:pt idx="4337">
                  <c:v>13.196037203500007</c:v>
                </c:pt>
                <c:pt idx="4338">
                  <c:v>13.195736047100011</c:v>
                </c:pt>
                <c:pt idx="4339">
                  <c:v>13.254750436400009</c:v>
                </c:pt>
                <c:pt idx="4340">
                  <c:v>13.332822187400007</c:v>
                </c:pt>
                <c:pt idx="4341">
                  <c:v>13.507665101500008</c:v>
                </c:pt>
                <c:pt idx="4342">
                  <c:v>13.59505498480001</c:v>
                </c:pt>
                <c:pt idx="4343">
                  <c:v>13.682270188500008</c:v>
                </c:pt>
                <c:pt idx="4344">
                  <c:v>13.681957692800006</c:v>
                </c:pt>
                <c:pt idx="4345">
                  <c:v>13.681645197000007</c:v>
                </c:pt>
                <c:pt idx="4346">
                  <c:v>13.684854675400011</c:v>
                </c:pt>
                <c:pt idx="4347">
                  <c:v>13.566180496700007</c:v>
                </c:pt>
                <c:pt idx="4348">
                  <c:v>13.563506303800006</c:v>
                </c:pt>
                <c:pt idx="4349">
                  <c:v>13.411565790700008</c:v>
                </c:pt>
                <c:pt idx="4350">
                  <c:v>13.540755689000008</c:v>
                </c:pt>
                <c:pt idx="4351">
                  <c:v>13.540441710800005</c:v>
                </c:pt>
                <c:pt idx="4352">
                  <c:v>13.540127753900009</c:v>
                </c:pt>
                <c:pt idx="4353">
                  <c:v>13.722498265800008</c:v>
                </c:pt>
                <c:pt idx="4354">
                  <c:v>13.857428106500008</c:v>
                </c:pt>
                <c:pt idx="4355">
                  <c:v>13.951246118800007</c:v>
                </c:pt>
                <c:pt idx="4356">
                  <c:v>13.961807602400004</c:v>
                </c:pt>
                <c:pt idx="4357">
                  <c:v>14.159904740100011</c:v>
                </c:pt>
                <c:pt idx="4358">
                  <c:v>14.159576971700009</c:v>
                </c:pt>
                <c:pt idx="4359">
                  <c:v>14.159249203400007</c:v>
                </c:pt>
                <c:pt idx="4360">
                  <c:v>14.141118268600005</c:v>
                </c:pt>
                <c:pt idx="4361">
                  <c:v>14.121513864500006</c:v>
                </c:pt>
                <c:pt idx="4362">
                  <c:v>14.214685562500003</c:v>
                </c:pt>
                <c:pt idx="4363">
                  <c:v>14.153815537600009</c:v>
                </c:pt>
                <c:pt idx="4364">
                  <c:v>14.153840825000007</c:v>
                </c:pt>
                <c:pt idx="4365">
                  <c:v>14.15351328410001</c:v>
                </c:pt>
                <c:pt idx="4366">
                  <c:v>14.153185764600003</c:v>
                </c:pt>
                <c:pt idx="4367">
                  <c:v>14.091525614500004</c:v>
                </c:pt>
                <c:pt idx="4368">
                  <c:v>14.194340649500006</c:v>
                </c:pt>
                <c:pt idx="4369">
                  <c:v>14.304343028200012</c:v>
                </c:pt>
                <c:pt idx="4370">
                  <c:v>14.263859309000004</c:v>
                </c:pt>
                <c:pt idx="4371">
                  <c:v>14.227207856400009</c:v>
                </c:pt>
                <c:pt idx="4372">
                  <c:v>14.226878793200008</c:v>
                </c:pt>
                <c:pt idx="4373">
                  <c:v>14.226549740800005</c:v>
                </c:pt>
                <c:pt idx="4374">
                  <c:v>14.184269855900007</c:v>
                </c:pt>
                <c:pt idx="4375">
                  <c:v>14.317666162700007</c:v>
                </c:pt>
                <c:pt idx="4376">
                  <c:v>14.324441861000006</c:v>
                </c:pt>
                <c:pt idx="4377">
                  <c:v>14.503934419400011</c:v>
                </c:pt>
                <c:pt idx="4378">
                  <c:v>14.498942913000006</c:v>
                </c:pt>
                <c:pt idx="4379">
                  <c:v>14.498611998000008</c:v>
                </c:pt>
                <c:pt idx="4380">
                  <c:v>14.498281114900008</c:v>
                </c:pt>
                <c:pt idx="4381">
                  <c:v>14.524985502700005</c:v>
                </c:pt>
                <c:pt idx="4382">
                  <c:v>14.459122236100008</c:v>
                </c:pt>
                <c:pt idx="4383">
                  <c:v>14.429736621700005</c:v>
                </c:pt>
                <c:pt idx="4384">
                  <c:v>14.588727946700004</c:v>
                </c:pt>
                <c:pt idx="4385">
                  <c:v>14.588385698700009</c:v>
                </c:pt>
                <c:pt idx="4386">
                  <c:v>14.588043450700008</c:v>
                </c:pt>
                <c:pt idx="4387">
                  <c:v>14.587701224000007</c:v>
                </c:pt>
                <c:pt idx="4388">
                  <c:v>14.587358997300008</c:v>
                </c:pt>
                <c:pt idx="4389">
                  <c:v>14.640635279300009</c:v>
                </c:pt>
                <c:pt idx="4390">
                  <c:v>14.615177702500006</c:v>
                </c:pt>
                <c:pt idx="4391">
                  <c:v>14.535507134500003</c:v>
                </c:pt>
                <c:pt idx="4392">
                  <c:v>14.719961424600008</c:v>
                </c:pt>
                <c:pt idx="4393">
                  <c:v>14.719634090400005</c:v>
                </c:pt>
                <c:pt idx="4394">
                  <c:v>14.719306766600008</c:v>
                </c:pt>
                <c:pt idx="4395">
                  <c:v>14.753052949300011</c:v>
                </c:pt>
                <c:pt idx="4396">
                  <c:v>14.74541637010001</c:v>
                </c:pt>
                <c:pt idx="4397">
                  <c:v>14.85162226040001</c:v>
                </c:pt>
                <c:pt idx="4398">
                  <c:v>14.906309317800007</c:v>
                </c:pt>
                <c:pt idx="4399">
                  <c:v>14.721433173700005</c:v>
                </c:pt>
                <c:pt idx="4400">
                  <c:v>14.721098007100005</c:v>
                </c:pt>
                <c:pt idx="4401">
                  <c:v>14.72076284050001</c:v>
                </c:pt>
                <c:pt idx="4402">
                  <c:v>14.618982937600007</c:v>
                </c:pt>
                <c:pt idx="4403">
                  <c:v>14.805611101500006</c:v>
                </c:pt>
                <c:pt idx="4404">
                  <c:v>14.687764767300008</c:v>
                </c:pt>
                <c:pt idx="4405">
                  <c:v>14.537961940000006</c:v>
                </c:pt>
                <c:pt idx="4406">
                  <c:v>14.670589949000007</c:v>
                </c:pt>
                <c:pt idx="4407">
                  <c:v>14.670243533000004</c:v>
                </c:pt>
                <c:pt idx="4408">
                  <c:v>14.669897148400009</c:v>
                </c:pt>
                <c:pt idx="4409">
                  <c:v>14.70479556130001</c:v>
                </c:pt>
                <c:pt idx="4410">
                  <c:v>14.719115846500006</c:v>
                </c:pt>
                <c:pt idx="4411">
                  <c:v>14.497450878600009</c:v>
                </c:pt>
                <c:pt idx="4412">
                  <c:v>14.734518499500005</c:v>
                </c:pt>
                <c:pt idx="4413">
                  <c:v>14.698000791600007</c:v>
                </c:pt>
                <c:pt idx="4414">
                  <c:v>14.697650981400011</c:v>
                </c:pt>
                <c:pt idx="4415">
                  <c:v>14.697301202800009</c:v>
                </c:pt>
                <c:pt idx="4416">
                  <c:v>14.759060639100003</c:v>
                </c:pt>
                <c:pt idx="4417">
                  <c:v>14.336211916600005</c:v>
                </c:pt>
                <c:pt idx="4418">
                  <c:v>14.16652724740001</c:v>
                </c:pt>
                <c:pt idx="4419">
                  <c:v>14.024670150300009</c:v>
                </c:pt>
                <c:pt idx="4420">
                  <c:v>13.541835849000003</c:v>
                </c:pt>
                <c:pt idx="4421">
                  <c:v>13.541514320800012</c:v>
                </c:pt>
                <c:pt idx="4422">
                  <c:v>13.541192854800009</c:v>
                </c:pt>
                <c:pt idx="4423">
                  <c:v>14.418582616100005</c:v>
                </c:pt>
                <c:pt idx="4424">
                  <c:v>14.371542642000007</c:v>
                </c:pt>
                <c:pt idx="4425">
                  <c:v>14.588115561300008</c:v>
                </c:pt>
                <c:pt idx="4426">
                  <c:v>14.624694848700006</c:v>
                </c:pt>
                <c:pt idx="4427">
                  <c:v>14.169870656600006</c:v>
                </c:pt>
                <c:pt idx="4428">
                  <c:v>14.169537803800006</c:v>
                </c:pt>
                <c:pt idx="4429">
                  <c:v>14.169204971800008</c:v>
                </c:pt>
                <c:pt idx="4430">
                  <c:v>14.096094817500006</c:v>
                </c:pt>
                <c:pt idx="4431">
                  <c:v>14.312016464900005</c:v>
                </c:pt>
                <c:pt idx="4432">
                  <c:v>13.983440170800009</c:v>
                </c:pt>
                <c:pt idx="4433">
                  <c:v>13.664816112700008</c:v>
                </c:pt>
                <c:pt idx="4434">
                  <c:v>13.647550478800007</c:v>
                </c:pt>
                <c:pt idx="4435">
                  <c:v>13.647225673700007</c:v>
                </c:pt>
                <c:pt idx="4436">
                  <c:v>13.646900866200006</c:v>
                </c:pt>
                <c:pt idx="4437">
                  <c:v>13.666443898100008</c:v>
                </c:pt>
                <c:pt idx="4438">
                  <c:v>13.329851841400009</c:v>
                </c:pt>
                <c:pt idx="4439">
                  <c:v>13.624532546200008</c:v>
                </c:pt>
                <c:pt idx="4440">
                  <c:v>13.971504648500005</c:v>
                </c:pt>
                <c:pt idx="4441">
                  <c:v>13.95037223090001</c:v>
                </c:pt>
                <c:pt idx="4442">
                  <c:v>13.950040728600008</c:v>
                </c:pt>
                <c:pt idx="4443">
                  <c:v>13.949708941300006</c:v>
                </c:pt>
                <c:pt idx="4444">
                  <c:v>13.997292349500004</c:v>
                </c:pt>
                <c:pt idx="4445">
                  <c:v>14.022104814400004</c:v>
                </c:pt>
                <c:pt idx="4446">
                  <c:v>14.030077344500008</c:v>
                </c:pt>
                <c:pt idx="4447">
                  <c:v>14.169034109000004</c:v>
                </c:pt>
                <c:pt idx="4448">
                  <c:v>13.932669929600008</c:v>
                </c:pt>
                <c:pt idx="4449">
                  <c:v>13.932337607300012</c:v>
                </c:pt>
                <c:pt idx="4450">
                  <c:v>13.932005306000006</c:v>
                </c:pt>
                <c:pt idx="4451">
                  <c:v>13.776943126900006</c:v>
                </c:pt>
                <c:pt idx="4452">
                  <c:v>13.63948946890001</c:v>
                </c:pt>
                <c:pt idx="4453">
                  <c:v>13.840283906800009</c:v>
                </c:pt>
                <c:pt idx="4454">
                  <c:v>14.053871234300008</c:v>
                </c:pt>
                <c:pt idx="4455">
                  <c:v>14.17913276980001</c:v>
                </c:pt>
                <c:pt idx="4456">
                  <c:v>14.178797972000005</c:v>
                </c:pt>
                <c:pt idx="4457">
                  <c:v>14.178463195200008</c:v>
                </c:pt>
                <c:pt idx="4458">
                  <c:v>14.335468350300008</c:v>
                </c:pt>
                <c:pt idx="4459">
                  <c:v>14.449466246700007</c:v>
                </c:pt>
                <c:pt idx="4460">
                  <c:v>14.455840175600006</c:v>
                </c:pt>
                <c:pt idx="4461">
                  <c:v>14.397848380900008</c:v>
                </c:pt>
                <c:pt idx="4462">
                  <c:v>14.461459939600003</c:v>
                </c:pt>
                <c:pt idx="4463">
                  <c:v>14.46111725810001</c:v>
                </c:pt>
                <c:pt idx="4464">
                  <c:v>14.460774587300007</c:v>
                </c:pt>
                <c:pt idx="4465">
                  <c:v>14.613722683000006</c:v>
                </c:pt>
                <c:pt idx="4466">
                  <c:v>14.57166888140001</c:v>
                </c:pt>
                <c:pt idx="4467">
                  <c:v>14.436891393200003</c:v>
                </c:pt>
                <c:pt idx="4468">
                  <c:v>14.190167107500006</c:v>
                </c:pt>
                <c:pt idx="4469">
                  <c:v>14.110570668300008</c:v>
                </c:pt>
                <c:pt idx="4470">
                  <c:v>14.110234357600007</c:v>
                </c:pt>
                <c:pt idx="4471">
                  <c:v>14.109898078700008</c:v>
                </c:pt>
                <c:pt idx="4472">
                  <c:v>14.306110386700007</c:v>
                </c:pt>
                <c:pt idx="4473">
                  <c:v>13.854944982300012</c:v>
                </c:pt>
                <c:pt idx="4474">
                  <c:v>13.842674527900009</c:v>
                </c:pt>
                <c:pt idx="4475">
                  <c:v>13.600015971100007</c:v>
                </c:pt>
                <c:pt idx="4476">
                  <c:v>13.555391591100008</c:v>
                </c:pt>
                <c:pt idx="4477">
                  <c:v>13.555067514500008</c:v>
                </c:pt>
                <c:pt idx="4478">
                  <c:v>13.554743459300008</c:v>
                </c:pt>
                <c:pt idx="4479">
                  <c:v>13.554678975800005</c:v>
                </c:pt>
                <c:pt idx="4480">
                  <c:v>13.842731035600011</c:v>
                </c:pt>
                <c:pt idx="4481">
                  <c:v>14.012627197100006</c:v>
                </c:pt>
                <c:pt idx="4482">
                  <c:v>14.094110218000006</c:v>
                </c:pt>
                <c:pt idx="4483">
                  <c:v>14.182747066000008</c:v>
                </c:pt>
                <c:pt idx="4484">
                  <c:v>14.182411711300004</c:v>
                </c:pt>
                <c:pt idx="4485">
                  <c:v>14.182076398900012</c:v>
                </c:pt>
                <c:pt idx="4486">
                  <c:v>14.202792366100006</c:v>
                </c:pt>
                <c:pt idx="4487">
                  <c:v>14.387218183800005</c:v>
                </c:pt>
                <c:pt idx="4488">
                  <c:v>14.415174769600007</c:v>
                </c:pt>
                <c:pt idx="4489">
                  <c:v>14.264773732400009</c:v>
                </c:pt>
                <c:pt idx="4490">
                  <c:v>14.022498669600006</c:v>
                </c:pt>
                <c:pt idx="4491">
                  <c:v>14.022165782200009</c:v>
                </c:pt>
                <c:pt idx="4492">
                  <c:v>14.02183289470001</c:v>
                </c:pt>
                <c:pt idx="4493">
                  <c:v>13.965361981300006</c:v>
                </c:pt>
                <c:pt idx="4494">
                  <c:v>13.947982905600012</c:v>
                </c:pt>
                <c:pt idx="4495">
                  <c:v>14.067100879100005</c:v>
                </c:pt>
                <c:pt idx="4496">
                  <c:v>14.349817158100008</c:v>
                </c:pt>
                <c:pt idx="4497">
                  <c:v>14.381517048500008</c:v>
                </c:pt>
                <c:pt idx="4498">
                  <c:v>14.381179776600005</c:v>
                </c:pt>
                <c:pt idx="4499">
                  <c:v>14.380842456300011</c:v>
                </c:pt>
                <c:pt idx="4500">
                  <c:v>14.436414058300009</c:v>
                </c:pt>
                <c:pt idx="4501">
                  <c:v>14.493908279600006</c:v>
                </c:pt>
                <c:pt idx="4502">
                  <c:v>14.427694864100008</c:v>
                </c:pt>
                <c:pt idx="4503">
                  <c:v>14.417189550200007</c:v>
                </c:pt>
                <c:pt idx="4504">
                  <c:v>14.366468618100008</c:v>
                </c:pt>
                <c:pt idx="4505">
                  <c:v>14.366129910100009</c:v>
                </c:pt>
                <c:pt idx="4506">
                  <c:v>14.365791223300006</c:v>
                </c:pt>
                <c:pt idx="4507">
                  <c:v>14.67722393610001</c:v>
                </c:pt>
                <c:pt idx="4508">
                  <c:v>14.692383155800005</c:v>
                </c:pt>
                <c:pt idx="4509">
                  <c:v>14.715121426500009</c:v>
                </c:pt>
                <c:pt idx="4510">
                  <c:v>14.750744977000005</c:v>
                </c:pt>
                <c:pt idx="4511">
                  <c:v>14.613293491100007</c:v>
                </c:pt>
                <c:pt idx="4512">
                  <c:v>14.612947916200008</c:v>
                </c:pt>
                <c:pt idx="4513">
                  <c:v>14.612602316400009</c:v>
                </c:pt>
                <c:pt idx="4514">
                  <c:v>14.771202279600004</c:v>
                </c:pt>
                <c:pt idx="4515">
                  <c:v>14.648187134700009</c:v>
                </c:pt>
                <c:pt idx="4516">
                  <c:v>14.340045799400009</c:v>
                </c:pt>
                <c:pt idx="4517">
                  <c:v>14.307689089700009</c:v>
                </c:pt>
                <c:pt idx="4518">
                  <c:v>14.31681466540001</c:v>
                </c:pt>
                <c:pt idx="4519">
                  <c:v>14.316476967900009</c:v>
                </c:pt>
                <c:pt idx="4520">
                  <c:v>14.316139259900007</c:v>
                </c:pt>
                <c:pt idx="4521">
                  <c:v>14.328124787500006</c:v>
                </c:pt>
                <c:pt idx="4522">
                  <c:v>14.530400433900011</c:v>
                </c:pt>
                <c:pt idx="4523">
                  <c:v>14.525311881700006</c:v>
                </c:pt>
                <c:pt idx="4524">
                  <c:v>14.338698585800007</c:v>
                </c:pt>
                <c:pt idx="4525">
                  <c:v>14.218183588200006</c:v>
                </c:pt>
                <c:pt idx="4526">
                  <c:v>14.21784781760001</c:v>
                </c:pt>
                <c:pt idx="4527">
                  <c:v>14.217512057500006</c:v>
                </c:pt>
                <c:pt idx="4528">
                  <c:v>14.279003741500009</c:v>
                </c:pt>
                <c:pt idx="4529">
                  <c:v>14.071869336300006</c:v>
                </c:pt>
                <c:pt idx="4530">
                  <c:v>14.002909673600008</c:v>
                </c:pt>
                <c:pt idx="4531">
                  <c:v>14.108265416500011</c:v>
                </c:pt>
                <c:pt idx="4532">
                  <c:v>14.241150386300006</c:v>
                </c:pt>
                <c:pt idx="4533">
                  <c:v>14.240813329400007</c:v>
                </c:pt>
                <c:pt idx="4534">
                  <c:v>14.240476240700012</c:v>
                </c:pt>
                <c:pt idx="4535">
                  <c:v>14.250500140200007</c:v>
                </c:pt>
                <c:pt idx="4536">
                  <c:v>14.26736080220001</c:v>
                </c:pt>
                <c:pt idx="4537">
                  <c:v>14.565957932100005</c:v>
                </c:pt>
                <c:pt idx="4538">
                  <c:v>14.525746951000009</c:v>
                </c:pt>
                <c:pt idx="4539">
                  <c:v>14.606857741800008</c:v>
                </c:pt>
                <c:pt idx="4540">
                  <c:v>14.606512218300006</c:v>
                </c:pt>
                <c:pt idx="4541">
                  <c:v>14.606166663100007</c:v>
                </c:pt>
                <c:pt idx="4542">
                  <c:v>14.645941754100006</c:v>
                </c:pt>
                <c:pt idx="4543">
                  <c:v>14.533527540400009</c:v>
                </c:pt>
                <c:pt idx="4544">
                  <c:v>14.603772398300007</c:v>
                </c:pt>
                <c:pt idx="4545">
                  <c:v>14.734722338100003</c:v>
                </c:pt>
                <c:pt idx="4546">
                  <c:v>14.75120642580001</c:v>
                </c:pt>
                <c:pt idx="4547">
                  <c:v>14.750856866500008</c:v>
                </c:pt>
                <c:pt idx="4548">
                  <c:v>14.750507079100007</c:v>
                </c:pt>
                <c:pt idx="4549">
                  <c:v>14.84932863770001</c:v>
                </c:pt>
                <c:pt idx="4550">
                  <c:v>14.917154806600008</c:v>
                </c:pt>
                <c:pt idx="4551">
                  <c:v>14.856671204800007</c:v>
                </c:pt>
                <c:pt idx="4552">
                  <c:v>14.788285991400009</c:v>
                </c:pt>
                <c:pt idx="4553">
                  <c:v>14.673651170300012</c:v>
                </c:pt>
                <c:pt idx="4554">
                  <c:v>14.673301912100008</c:v>
                </c:pt>
                <c:pt idx="4555">
                  <c:v>14.672952557100007</c:v>
                </c:pt>
                <c:pt idx="4556">
                  <c:v>14.859624412400009</c:v>
                </c:pt>
                <c:pt idx="4557">
                  <c:v>14.862298816900008</c:v>
                </c:pt>
                <c:pt idx="4558">
                  <c:v>14.712919770800008</c:v>
                </c:pt>
                <c:pt idx="4559">
                  <c:v>14.667121802700009</c:v>
                </c:pt>
                <c:pt idx="4560">
                  <c:v>14.81695442930001</c:v>
                </c:pt>
                <c:pt idx="4561">
                  <c:v>14.816602773800003</c:v>
                </c:pt>
                <c:pt idx="4562">
                  <c:v>14.816251118400007</c:v>
                </c:pt>
                <c:pt idx="4563">
                  <c:v>14.789259354500008</c:v>
                </c:pt>
                <c:pt idx="4564">
                  <c:v>14.783178067300009</c:v>
                </c:pt>
                <c:pt idx="4565">
                  <c:v>14.72502496280001</c:v>
                </c:pt>
                <c:pt idx="4566">
                  <c:v>14.721079097600009</c:v>
                </c:pt>
                <c:pt idx="4567">
                  <c:v>14.736498481700004</c:v>
                </c:pt>
                <c:pt idx="4568">
                  <c:v>14.736158831100006</c:v>
                </c:pt>
                <c:pt idx="4569">
                  <c:v>14.735819180400004</c:v>
                </c:pt>
                <c:pt idx="4570">
                  <c:v>14.649842392300009</c:v>
                </c:pt>
                <c:pt idx="4571">
                  <c:v>14.836918829400005</c:v>
                </c:pt>
                <c:pt idx="4572">
                  <c:v>14.92964393690001</c:v>
                </c:pt>
                <c:pt idx="4573">
                  <c:v>14.912945876300007</c:v>
                </c:pt>
                <c:pt idx="4574">
                  <c:v>14.913833743700009</c:v>
                </c:pt>
                <c:pt idx="4575">
                  <c:v>14.913484391800012</c:v>
                </c:pt>
                <c:pt idx="4576">
                  <c:v>14.913135018400007</c:v>
                </c:pt>
                <c:pt idx="4577">
                  <c:v>14.957084804800008</c:v>
                </c:pt>
                <c:pt idx="4578">
                  <c:v>14.902533283600006</c:v>
                </c:pt>
                <c:pt idx="4579">
                  <c:v>15.144038022600009</c:v>
                </c:pt>
                <c:pt idx="4580">
                  <c:v>15.101765059300007</c:v>
                </c:pt>
                <c:pt idx="4581">
                  <c:v>15.146373802100005</c:v>
                </c:pt>
                <c:pt idx="4582">
                  <c:v>15.146029301300004</c:v>
                </c:pt>
                <c:pt idx="4583">
                  <c:v>15.145684822000005</c:v>
                </c:pt>
                <c:pt idx="4584">
                  <c:v>15.234799013900009</c:v>
                </c:pt>
                <c:pt idx="4585">
                  <c:v>15.187003069400006</c:v>
                </c:pt>
                <c:pt idx="4586">
                  <c:v>15.212833573100008</c:v>
                </c:pt>
                <c:pt idx="4587">
                  <c:v>15.307821257300006</c:v>
                </c:pt>
                <c:pt idx="4588">
                  <c:v>15.302881174500008</c:v>
                </c:pt>
                <c:pt idx="4589">
                  <c:v>15.302533605300006</c:v>
                </c:pt>
                <c:pt idx="4590">
                  <c:v>15.302186046900008</c:v>
                </c:pt>
                <c:pt idx="4591">
                  <c:v>15.314841072500005</c:v>
                </c:pt>
                <c:pt idx="4592">
                  <c:v>15.295962500400009</c:v>
                </c:pt>
                <c:pt idx="4593">
                  <c:v>15.193964953000009</c:v>
                </c:pt>
                <c:pt idx="4594">
                  <c:v>15.226712473000006</c:v>
                </c:pt>
                <c:pt idx="4595">
                  <c:v>15.22404358970001</c:v>
                </c:pt>
                <c:pt idx="4596">
                  <c:v>15.223692852800008</c:v>
                </c:pt>
                <c:pt idx="4597">
                  <c:v>15.223342126600002</c:v>
                </c:pt>
                <c:pt idx="4598">
                  <c:v>15.225716126800009</c:v>
                </c:pt>
                <c:pt idx="4599">
                  <c:v>15.285535892000006</c:v>
                </c:pt>
                <c:pt idx="4600">
                  <c:v>15.194094244600008</c:v>
                </c:pt>
                <c:pt idx="4601">
                  <c:v>15.296715086200008</c:v>
                </c:pt>
                <c:pt idx="4602">
                  <c:v>15.241935715500009</c:v>
                </c:pt>
                <c:pt idx="4603">
                  <c:v>15.241580384600008</c:v>
                </c:pt>
                <c:pt idx="4604">
                  <c:v>15.241225053700006</c:v>
                </c:pt>
                <c:pt idx="4605">
                  <c:v>15.258348824900009</c:v>
                </c:pt>
                <c:pt idx="4606">
                  <c:v>15.324580552400008</c:v>
                </c:pt>
                <c:pt idx="4607">
                  <c:v>15.196595812800007</c:v>
                </c:pt>
                <c:pt idx="4608">
                  <c:v>15.049118802200011</c:v>
                </c:pt>
                <c:pt idx="4609">
                  <c:v>15.015561819200009</c:v>
                </c:pt>
                <c:pt idx="4610">
                  <c:v>15.015216482500009</c:v>
                </c:pt>
                <c:pt idx="4611">
                  <c:v>15.014871108600008</c:v>
                </c:pt>
                <c:pt idx="4612">
                  <c:v>15.161538614500007</c:v>
                </c:pt>
                <c:pt idx="4613">
                  <c:v>14.898355135900008</c:v>
                </c:pt>
                <c:pt idx="4614">
                  <c:v>15.003817978900006</c:v>
                </c:pt>
                <c:pt idx="4615">
                  <c:v>15.23253161730001</c:v>
                </c:pt>
                <c:pt idx="4616">
                  <c:v>15.19014377290001</c:v>
                </c:pt>
                <c:pt idx="4617">
                  <c:v>15.189790341800009</c:v>
                </c:pt>
                <c:pt idx="4618">
                  <c:v>15.189436921500008</c:v>
                </c:pt>
                <c:pt idx="4619">
                  <c:v>15.086620166700008</c:v>
                </c:pt>
                <c:pt idx="4620">
                  <c:v>14.86740843470001</c:v>
                </c:pt>
                <c:pt idx="4621">
                  <c:v>14.971400382800011</c:v>
                </c:pt>
                <c:pt idx="4622">
                  <c:v>15.018158238400009</c:v>
                </c:pt>
                <c:pt idx="4623">
                  <c:v>14.88153555330001</c:v>
                </c:pt>
                <c:pt idx="4624">
                  <c:v>14.881190415700004</c:v>
                </c:pt>
                <c:pt idx="4625">
                  <c:v>14.880845310300007</c:v>
                </c:pt>
                <c:pt idx="4626">
                  <c:v>14.666606321100009</c:v>
                </c:pt>
                <c:pt idx="4627">
                  <c:v>14.66078607480001</c:v>
                </c:pt>
                <c:pt idx="4628">
                  <c:v>14.964256002500006</c:v>
                </c:pt>
                <c:pt idx="4629">
                  <c:v>15.154278961900012</c:v>
                </c:pt>
                <c:pt idx="4630">
                  <c:v>15.180782300600004</c:v>
                </c:pt>
                <c:pt idx="4631">
                  <c:v>15.180429751000005</c:v>
                </c:pt>
                <c:pt idx="4632">
                  <c:v>15.180077286800007</c:v>
                </c:pt>
                <c:pt idx="4633">
                  <c:v>15.185609930100007</c:v>
                </c:pt>
                <c:pt idx="4634">
                  <c:v>15.258034240200011</c:v>
                </c:pt>
                <c:pt idx="4635">
                  <c:v>15.350208742500008</c:v>
                </c:pt>
                <c:pt idx="4636">
                  <c:v>15.437892369300011</c:v>
                </c:pt>
                <c:pt idx="4637">
                  <c:v>15.442924933700008</c:v>
                </c:pt>
                <c:pt idx="4638">
                  <c:v>15.44257309040001</c:v>
                </c:pt>
                <c:pt idx="4639">
                  <c:v>15.442221199200009</c:v>
                </c:pt>
                <c:pt idx="4640">
                  <c:v>15.479738482400007</c:v>
                </c:pt>
                <c:pt idx="4641">
                  <c:v>15.502660344300011</c:v>
                </c:pt>
                <c:pt idx="4642">
                  <c:v>15.545385499700007</c:v>
                </c:pt>
                <c:pt idx="4643">
                  <c:v>15.555448863300008</c:v>
                </c:pt>
                <c:pt idx="4644">
                  <c:v>15.564457803400007</c:v>
                </c:pt>
                <c:pt idx="4645">
                  <c:v>15.564096818500012</c:v>
                </c:pt>
                <c:pt idx="4646">
                  <c:v>15.563735897100006</c:v>
                </c:pt>
                <c:pt idx="4647">
                  <c:v>15.621698520400006</c:v>
                </c:pt>
                <c:pt idx="4648">
                  <c:v>15.728579376900008</c:v>
                </c:pt>
                <c:pt idx="4649">
                  <c:v>15.75625276190001</c:v>
                </c:pt>
                <c:pt idx="4650">
                  <c:v>15.731677521600005</c:v>
                </c:pt>
                <c:pt idx="4651">
                  <c:v>15.712342544200002</c:v>
                </c:pt>
                <c:pt idx="4652">
                  <c:v>15.711974921200005</c:v>
                </c:pt>
                <c:pt idx="4653">
                  <c:v>15.711607266300007</c:v>
                </c:pt>
                <c:pt idx="4654">
                  <c:v>15.596186418900011</c:v>
                </c:pt>
                <c:pt idx="4655">
                  <c:v>15.636900082900006</c:v>
                </c:pt>
                <c:pt idx="4656">
                  <c:v>15.740788702400009</c:v>
                </c:pt>
                <c:pt idx="4657">
                  <c:v>15.659143870700007</c:v>
                </c:pt>
                <c:pt idx="4658">
                  <c:v>15.64177154890001</c:v>
                </c:pt>
                <c:pt idx="4659">
                  <c:v>15.641400357000007</c:v>
                </c:pt>
                <c:pt idx="4660">
                  <c:v>15.641029165000006</c:v>
                </c:pt>
                <c:pt idx="4661">
                  <c:v>15.741110895300009</c:v>
                </c:pt>
                <c:pt idx="4662">
                  <c:v>15.642403547900006</c:v>
                </c:pt>
                <c:pt idx="4663">
                  <c:v>15.628874144800012</c:v>
                </c:pt>
                <c:pt idx="4664">
                  <c:v>15.633821093500012</c:v>
                </c:pt>
                <c:pt idx="4665">
                  <c:v>15.542824851500008</c:v>
                </c:pt>
                <c:pt idx="4666">
                  <c:v>15.542456597800005</c:v>
                </c:pt>
                <c:pt idx="4667">
                  <c:v>15.542088333500008</c:v>
                </c:pt>
                <c:pt idx="4668">
                  <c:v>15.419202896200005</c:v>
                </c:pt>
                <c:pt idx="4669">
                  <c:v>15.593681349800011</c:v>
                </c:pt>
                <c:pt idx="4670">
                  <c:v>15.808850531100006</c:v>
                </c:pt>
                <c:pt idx="4671">
                  <c:v>15.762400142100006</c:v>
                </c:pt>
                <c:pt idx="4672">
                  <c:v>15.766040868600008</c:v>
                </c:pt>
                <c:pt idx="4673">
                  <c:v>15.765671711500008</c:v>
                </c:pt>
                <c:pt idx="4674">
                  <c:v>15.765302374600006</c:v>
                </c:pt>
                <c:pt idx="4675">
                  <c:v>15.74238845930001</c:v>
                </c:pt>
                <c:pt idx="4676">
                  <c:v>15.844311602200015</c:v>
                </c:pt>
                <c:pt idx="4677">
                  <c:v>15.74985801820001</c:v>
                </c:pt>
                <c:pt idx="4678">
                  <c:v>15.622919084700008</c:v>
                </c:pt>
                <c:pt idx="4679">
                  <c:v>15.71613321040001</c:v>
                </c:pt>
                <c:pt idx="4680">
                  <c:v>15.715769428100007</c:v>
                </c:pt>
                <c:pt idx="4681">
                  <c:v>15.715405656600007</c:v>
                </c:pt>
                <c:pt idx="4682">
                  <c:v>15.716054548400008</c:v>
                </c:pt>
                <c:pt idx="4683">
                  <c:v>15.71282081830001</c:v>
                </c:pt>
                <c:pt idx="4684">
                  <c:v>15.827154796500009</c:v>
                </c:pt>
                <c:pt idx="4685">
                  <c:v>15.900559970100009</c:v>
                </c:pt>
                <c:pt idx="4686">
                  <c:v>15.775587149200007</c:v>
                </c:pt>
                <c:pt idx="4687">
                  <c:v>15.775225292000009</c:v>
                </c:pt>
                <c:pt idx="4688">
                  <c:v>15.774863445600012</c:v>
                </c:pt>
                <c:pt idx="4689">
                  <c:v>15.803899459300007</c:v>
                </c:pt>
                <c:pt idx="4690">
                  <c:v>15.986091822600009</c:v>
                </c:pt>
                <c:pt idx="4691">
                  <c:v>16.018294722400011</c:v>
                </c:pt>
                <c:pt idx="4692">
                  <c:v>16.002045914100005</c:v>
                </c:pt>
                <c:pt idx="4693">
                  <c:v>16.101295575400012</c:v>
                </c:pt>
                <c:pt idx="4694">
                  <c:v>16.100917580400008</c:v>
                </c:pt>
                <c:pt idx="4695">
                  <c:v>16.100539596200008</c:v>
                </c:pt>
                <c:pt idx="4696">
                  <c:v>16.22746397660001</c:v>
                </c:pt>
                <c:pt idx="4697">
                  <c:v>16.230927496700009</c:v>
                </c:pt>
                <c:pt idx="4698">
                  <c:v>16.163012298600005</c:v>
                </c:pt>
                <c:pt idx="4699">
                  <c:v>16.081320291400008</c:v>
                </c:pt>
                <c:pt idx="4700">
                  <c:v>16.127264397000012</c:v>
                </c:pt>
                <c:pt idx="4701">
                  <c:v>16.126892169400012</c:v>
                </c:pt>
                <c:pt idx="4702">
                  <c:v>16.126519952500008</c:v>
                </c:pt>
                <c:pt idx="4703">
                  <c:v>16.179886197000013</c:v>
                </c:pt>
                <c:pt idx="4704">
                  <c:v>16.159429078900008</c:v>
                </c:pt>
                <c:pt idx="4705">
                  <c:v>16.246036299700009</c:v>
                </c:pt>
                <c:pt idx="4706">
                  <c:v>16.235544152900012</c:v>
                </c:pt>
                <c:pt idx="4707">
                  <c:v>16.24280216750001</c:v>
                </c:pt>
                <c:pt idx="4708">
                  <c:v>16.24242616730001</c:v>
                </c:pt>
                <c:pt idx="4709">
                  <c:v>16.242050199100003</c:v>
                </c:pt>
                <c:pt idx="4710">
                  <c:v>16.028773473800005</c:v>
                </c:pt>
                <c:pt idx="4711">
                  <c:v>15.906051975700009</c:v>
                </c:pt>
                <c:pt idx="4712">
                  <c:v>15.797235132300012</c:v>
                </c:pt>
                <c:pt idx="4713">
                  <c:v>15.762281264500007</c:v>
                </c:pt>
                <c:pt idx="4714">
                  <c:v>15.908991561500009</c:v>
                </c:pt>
                <c:pt idx="4715">
                  <c:v>15.908623020300013</c:v>
                </c:pt>
                <c:pt idx="4716">
                  <c:v>15.908254411500009</c:v>
                </c:pt>
                <c:pt idx="4717">
                  <c:v>16.01394737730001</c:v>
                </c:pt>
                <c:pt idx="4718">
                  <c:v>16.01601070760001</c:v>
                </c:pt>
                <c:pt idx="4719">
                  <c:v>15.921988945000008</c:v>
                </c:pt>
                <c:pt idx="4720">
                  <c:v>16.035309379500006</c:v>
                </c:pt>
                <c:pt idx="4721">
                  <c:v>15.936356161000004</c:v>
                </c:pt>
                <c:pt idx="4722">
                  <c:v>15.935982419400013</c:v>
                </c:pt>
                <c:pt idx="4723">
                  <c:v>15.93560869920001</c:v>
                </c:pt>
                <c:pt idx="4724">
                  <c:v>15.927456617000008</c:v>
                </c:pt>
                <c:pt idx="4725">
                  <c:v>15.990885417900007</c:v>
                </c:pt>
                <c:pt idx="4726">
                  <c:v>15.977954010500008</c:v>
                </c:pt>
                <c:pt idx="4727">
                  <c:v>15.792769781500011</c:v>
                </c:pt>
                <c:pt idx="4728">
                  <c:v>15.63810088010001</c:v>
                </c:pt>
                <c:pt idx="4729">
                  <c:v>15.637738008200007</c:v>
                </c:pt>
                <c:pt idx="4730">
                  <c:v>15.637375221500008</c:v>
                </c:pt>
                <c:pt idx="4731">
                  <c:v>15.522605179600006</c:v>
                </c:pt>
                <c:pt idx="4732">
                  <c:v>15.25071007990001</c:v>
                </c:pt>
                <c:pt idx="4733">
                  <c:v>15.032599806800008</c:v>
                </c:pt>
                <c:pt idx="4734">
                  <c:v>15.297783236200004</c:v>
                </c:pt>
                <c:pt idx="4735">
                  <c:v>15.303229658600007</c:v>
                </c:pt>
                <c:pt idx="4736">
                  <c:v>15.302867792800008</c:v>
                </c:pt>
                <c:pt idx="4737">
                  <c:v>15.302506055500007</c:v>
                </c:pt>
                <c:pt idx="4738">
                  <c:v>15.589917202400011</c:v>
                </c:pt>
                <c:pt idx="4739">
                  <c:v>15.532687615400006</c:v>
                </c:pt>
                <c:pt idx="4740">
                  <c:v>15.619985254900008</c:v>
                </c:pt>
                <c:pt idx="4741">
                  <c:v>15.820937214600008</c:v>
                </c:pt>
                <c:pt idx="4742">
                  <c:v>15.816069469700009</c:v>
                </c:pt>
                <c:pt idx="4743">
                  <c:v>15.81569415470001</c:v>
                </c:pt>
                <c:pt idx="4744">
                  <c:v>15.815318925400007</c:v>
                </c:pt>
                <c:pt idx="4745">
                  <c:v>15.864533919500008</c:v>
                </c:pt>
                <c:pt idx="4746">
                  <c:v>15.881073804300014</c:v>
                </c:pt>
                <c:pt idx="4747">
                  <c:v>15.993781015800009</c:v>
                </c:pt>
                <c:pt idx="4748">
                  <c:v>15.899492460500007</c:v>
                </c:pt>
                <c:pt idx="4749">
                  <c:v>16.08200386430001</c:v>
                </c:pt>
                <c:pt idx="4750">
                  <c:v>16.081622468400006</c:v>
                </c:pt>
                <c:pt idx="4751">
                  <c:v>16.081241093900012</c:v>
                </c:pt>
                <c:pt idx="4752">
                  <c:v>16.095681501700007</c:v>
                </c:pt>
                <c:pt idx="4753">
                  <c:v>16.080923587600005</c:v>
                </c:pt>
                <c:pt idx="4754">
                  <c:v>16.128769051600013</c:v>
                </c:pt>
                <c:pt idx="4755">
                  <c:v>16.100371589200005</c:v>
                </c:pt>
                <c:pt idx="4756">
                  <c:v>16.117845095900005</c:v>
                </c:pt>
                <c:pt idx="4757">
                  <c:v>16.117466168500009</c:v>
                </c:pt>
                <c:pt idx="4758">
                  <c:v>16.117087254000008</c:v>
                </c:pt>
                <c:pt idx="4759">
                  <c:v>16.071735775200011</c:v>
                </c:pt>
                <c:pt idx="4760">
                  <c:v>15.91655559090001</c:v>
                </c:pt>
                <c:pt idx="4761">
                  <c:v>16.006768003600008</c:v>
                </c:pt>
                <c:pt idx="4762">
                  <c:v>15.923353593800009</c:v>
                </c:pt>
                <c:pt idx="4763">
                  <c:v>15.936555601500004</c:v>
                </c:pt>
                <c:pt idx="4764">
                  <c:v>15.936191271300007</c:v>
                </c:pt>
                <c:pt idx="4765">
                  <c:v>15.935826962500006</c:v>
                </c:pt>
                <c:pt idx="4766">
                  <c:v>15.68810786480001</c:v>
                </c:pt>
                <c:pt idx="4767">
                  <c:v>15.758404874000007</c:v>
                </c:pt>
                <c:pt idx="4768">
                  <c:v>16.042734173300005</c:v>
                </c:pt>
                <c:pt idx="4769">
                  <c:v>16.069175378200011</c:v>
                </c:pt>
                <c:pt idx="4770">
                  <c:v>16.068452854300013</c:v>
                </c:pt>
                <c:pt idx="4771">
                  <c:v>16.068084532700009</c:v>
                </c:pt>
                <c:pt idx="4772">
                  <c:v>16.067716221700007</c:v>
                </c:pt>
                <c:pt idx="4773">
                  <c:v>16.067826792700011</c:v>
                </c:pt>
                <c:pt idx="4774">
                  <c:v>16.172465755400008</c:v>
                </c:pt>
                <c:pt idx="4775">
                  <c:v>16.203284907600008</c:v>
                </c:pt>
                <c:pt idx="4776">
                  <c:v>16.271312927200007</c:v>
                </c:pt>
                <c:pt idx="4777">
                  <c:v>16.326038885700008</c:v>
                </c:pt>
                <c:pt idx="4778">
                  <c:v>16.325667793100006</c:v>
                </c:pt>
                <c:pt idx="4779">
                  <c:v>16.325296696600006</c:v>
                </c:pt>
                <c:pt idx="4780">
                  <c:v>16.336722573100008</c:v>
                </c:pt>
                <c:pt idx="4781">
                  <c:v>16.269315610100008</c:v>
                </c:pt>
                <c:pt idx="4782">
                  <c:v>16.10561363070001</c:v>
                </c:pt>
                <c:pt idx="4783">
                  <c:v>16.125436733100006</c:v>
                </c:pt>
                <c:pt idx="4784">
                  <c:v>16.257255398900011</c:v>
                </c:pt>
                <c:pt idx="4785">
                  <c:v>16.256877223700009</c:v>
                </c:pt>
                <c:pt idx="4786">
                  <c:v>16.256499048400013</c:v>
                </c:pt>
                <c:pt idx="4787">
                  <c:v>16.161884327100008</c:v>
                </c:pt>
                <c:pt idx="4788">
                  <c:v>16.290978583000008</c:v>
                </c:pt>
                <c:pt idx="4789">
                  <c:v>16.275699196800009</c:v>
                </c:pt>
                <c:pt idx="4790">
                  <c:v>16.212829050000007</c:v>
                </c:pt>
                <c:pt idx="4791">
                  <c:v>16.105110243300008</c:v>
                </c:pt>
                <c:pt idx="4792">
                  <c:v>16.104748687600004</c:v>
                </c:pt>
                <c:pt idx="4793">
                  <c:v>16.104386138700011</c:v>
                </c:pt>
                <c:pt idx="4794">
                  <c:v>16.083537801700004</c:v>
                </c:pt>
                <c:pt idx="4795">
                  <c:v>15.923798619700008</c:v>
                </c:pt>
                <c:pt idx="4796">
                  <c:v>15.976871677700013</c:v>
                </c:pt>
                <c:pt idx="4797">
                  <c:v>16.047843586700004</c:v>
                </c:pt>
                <c:pt idx="4798">
                  <c:v>15.983618194000009</c:v>
                </c:pt>
                <c:pt idx="4799">
                  <c:v>15.983254824000007</c:v>
                </c:pt>
                <c:pt idx="4800">
                  <c:v>15.982891432300008</c:v>
                </c:pt>
                <c:pt idx="4801">
                  <c:v>15.760835872500005</c:v>
                </c:pt>
                <c:pt idx="4802">
                  <c:v>15.754216816000008</c:v>
                </c:pt>
                <c:pt idx="4803">
                  <c:v>15.819095785100011</c:v>
                </c:pt>
                <c:pt idx="4804">
                  <c:v>15.783772723700009</c:v>
                </c:pt>
                <c:pt idx="4805">
                  <c:v>15.867301743800011</c:v>
                </c:pt>
                <c:pt idx="4806">
                  <c:v>15.86693838120001</c:v>
                </c:pt>
                <c:pt idx="4807">
                  <c:v>15.866575061700008</c:v>
                </c:pt>
                <c:pt idx="4808">
                  <c:v>15.879440559500006</c:v>
                </c:pt>
                <c:pt idx="4809">
                  <c:v>16.005182974000007</c:v>
                </c:pt>
                <c:pt idx="4810">
                  <c:v>15.97344727410001</c:v>
                </c:pt>
                <c:pt idx="4811">
                  <c:v>15.830476095700007</c:v>
                </c:pt>
                <c:pt idx="4812">
                  <c:v>15.79175653370001</c:v>
                </c:pt>
                <c:pt idx="4813">
                  <c:v>15.791394417900012</c:v>
                </c:pt>
                <c:pt idx="4814">
                  <c:v>15.791032127400008</c:v>
                </c:pt>
                <c:pt idx="4815">
                  <c:v>15.695875957900007</c:v>
                </c:pt>
                <c:pt idx="4816">
                  <c:v>15.693459667100008</c:v>
                </c:pt>
                <c:pt idx="4817">
                  <c:v>15.549468979000006</c:v>
                </c:pt>
                <c:pt idx="4818">
                  <c:v>15.645982035200007</c:v>
                </c:pt>
                <c:pt idx="4819">
                  <c:v>15.466507786800008</c:v>
                </c:pt>
                <c:pt idx="4820">
                  <c:v>15.466159050900011</c:v>
                </c:pt>
                <c:pt idx="4821">
                  <c:v>15.465810314900011</c:v>
                </c:pt>
                <c:pt idx="4822">
                  <c:v>15.468589311900011</c:v>
                </c:pt>
                <c:pt idx="4823">
                  <c:v>15.648221153700007</c:v>
                </c:pt>
                <c:pt idx="4824">
                  <c:v>15.49988103560001</c:v>
                </c:pt>
                <c:pt idx="4825">
                  <c:v>15.403897844700007</c:v>
                </c:pt>
                <c:pt idx="4826">
                  <c:v>15.461137394600009</c:v>
                </c:pt>
                <c:pt idx="4827">
                  <c:v>15.460785100200011</c:v>
                </c:pt>
                <c:pt idx="4828">
                  <c:v>15.460432805800009</c:v>
                </c:pt>
                <c:pt idx="4829">
                  <c:v>15.392422384200007</c:v>
                </c:pt>
                <c:pt idx="4830">
                  <c:v>15.574293774600006</c:v>
                </c:pt>
                <c:pt idx="4831">
                  <c:v>15.506018031000009</c:v>
                </c:pt>
                <c:pt idx="4832">
                  <c:v>15.251846080300007</c:v>
                </c:pt>
                <c:pt idx="4833">
                  <c:v>15.204459818400009</c:v>
                </c:pt>
                <c:pt idx="4834">
                  <c:v>15.204111310400007</c:v>
                </c:pt>
                <c:pt idx="4835">
                  <c:v>15.203762802400007</c:v>
                </c:pt>
                <c:pt idx="4836">
                  <c:v>15.213511035000005</c:v>
                </c:pt>
                <c:pt idx="4837">
                  <c:v>15.254384128200009</c:v>
                </c:pt>
                <c:pt idx="4838">
                  <c:v>15.441989414400007</c:v>
                </c:pt>
                <c:pt idx="4839">
                  <c:v>15.619162099700009</c:v>
                </c:pt>
                <c:pt idx="4840">
                  <c:v>15.727840714900006</c:v>
                </c:pt>
                <c:pt idx="4841">
                  <c:v>15.72957290170001</c:v>
                </c:pt>
                <c:pt idx="4842">
                  <c:v>15.729208831600012</c:v>
                </c:pt>
                <c:pt idx="4843">
                  <c:v>15.76235052730001</c:v>
                </c:pt>
                <c:pt idx="4844">
                  <c:v>15.685028699800009</c:v>
                </c:pt>
                <c:pt idx="4845">
                  <c:v>15.598373063900011</c:v>
                </c:pt>
                <c:pt idx="4846">
                  <c:v>15.696530304700008</c:v>
                </c:pt>
                <c:pt idx="4847">
                  <c:v>15.485026847600009</c:v>
                </c:pt>
                <c:pt idx="4848">
                  <c:v>15.48466366040001</c:v>
                </c:pt>
                <c:pt idx="4849">
                  <c:v>15.484300473200006</c:v>
                </c:pt>
                <c:pt idx="4850">
                  <c:v>15.221128632900012</c:v>
                </c:pt>
                <c:pt idx="4851">
                  <c:v>15.139720852100005</c:v>
                </c:pt>
                <c:pt idx="4852">
                  <c:v>15.231072041600008</c:v>
                </c:pt>
                <c:pt idx="4853">
                  <c:v>15.084346285300008</c:v>
                </c:pt>
                <c:pt idx="4854">
                  <c:v>14.994083158400006</c:v>
                </c:pt>
                <c:pt idx="4855">
                  <c:v>14.993747246800007</c:v>
                </c:pt>
                <c:pt idx="4856">
                  <c:v>14.993411312900008</c:v>
                </c:pt>
                <c:pt idx="4857">
                  <c:v>14.788226213800009</c:v>
                </c:pt>
                <c:pt idx="4858">
                  <c:v>14.951545709100003</c:v>
                </c:pt>
                <c:pt idx="4859">
                  <c:v>15.12220555440001</c:v>
                </c:pt>
                <c:pt idx="4860">
                  <c:v>15.259968727400008</c:v>
                </c:pt>
                <c:pt idx="4861">
                  <c:v>15.312717611100007</c:v>
                </c:pt>
                <c:pt idx="4862">
                  <c:v>15.312363611100009</c:v>
                </c:pt>
                <c:pt idx="4863">
                  <c:v>15.312009611100008</c:v>
                </c:pt>
                <c:pt idx="4864">
                  <c:v>15.24466963140001</c:v>
                </c:pt>
                <c:pt idx="4865">
                  <c:v>15.185209712800006</c:v>
                </c:pt>
                <c:pt idx="4866">
                  <c:v>15.060029259000004</c:v>
                </c:pt>
                <c:pt idx="4867">
                  <c:v>14.960420033800009</c:v>
                </c:pt>
                <c:pt idx="4868">
                  <c:v>14.840404608400005</c:v>
                </c:pt>
                <c:pt idx="4869">
                  <c:v>14.840065724100009</c:v>
                </c:pt>
                <c:pt idx="4870">
                  <c:v>14.839726839900004</c:v>
                </c:pt>
                <c:pt idx="4871">
                  <c:v>14.631314480900009</c:v>
                </c:pt>
                <c:pt idx="4872">
                  <c:v>14.369720883500007</c:v>
                </c:pt>
                <c:pt idx="4873">
                  <c:v>14.153147808600009</c:v>
                </c:pt>
                <c:pt idx="4874">
                  <c:v>13.75785671900001</c:v>
                </c:pt>
                <c:pt idx="4875">
                  <c:v>13.58490729730001</c:v>
                </c:pt>
                <c:pt idx="4876">
                  <c:v>13.584592857900006</c:v>
                </c:pt>
                <c:pt idx="4877">
                  <c:v>13.584280059900005</c:v>
                </c:pt>
                <c:pt idx="4878">
                  <c:v>13.109734519500007</c:v>
                </c:pt>
                <c:pt idx="4879">
                  <c:v>13.229921139000007</c:v>
                </c:pt>
                <c:pt idx="4880">
                  <c:v>12.861214412100006</c:v>
                </c:pt>
                <c:pt idx="4881">
                  <c:v>13.096741765400006</c:v>
                </c:pt>
                <c:pt idx="4882">
                  <c:v>13.390096445300006</c:v>
                </c:pt>
                <c:pt idx="4883">
                  <c:v>13.389786254600004</c:v>
                </c:pt>
                <c:pt idx="4884">
                  <c:v>13.389476057600007</c:v>
                </c:pt>
                <c:pt idx="4885">
                  <c:v>13.445543767000007</c:v>
                </c:pt>
                <c:pt idx="4886">
                  <c:v>13.355718338100004</c:v>
                </c:pt>
                <c:pt idx="4887">
                  <c:v>13.350700427100007</c:v>
                </c:pt>
                <c:pt idx="4888">
                  <c:v>12.848543519900009</c:v>
                </c:pt>
                <c:pt idx="4889">
                  <c:v>12.678398178600006</c:v>
                </c:pt>
                <c:pt idx="4890">
                  <c:v>12.678114678500009</c:v>
                </c:pt>
                <c:pt idx="4891">
                  <c:v>12.677831178400007</c:v>
                </c:pt>
                <c:pt idx="4892">
                  <c:v>12.737372696600005</c:v>
                </c:pt>
                <c:pt idx="4893">
                  <c:v>12.825528239800008</c:v>
                </c:pt>
                <c:pt idx="4894">
                  <c:v>12.940159507500002</c:v>
                </c:pt>
                <c:pt idx="4895">
                  <c:v>12.911724470600006</c:v>
                </c:pt>
                <c:pt idx="4896">
                  <c:v>12.795787273000007</c:v>
                </c:pt>
                <c:pt idx="4897">
                  <c:v>12.795501978100006</c:v>
                </c:pt>
                <c:pt idx="4898">
                  <c:v>12.795216714300006</c:v>
                </c:pt>
                <c:pt idx="4899">
                  <c:v>13.034076610500007</c:v>
                </c:pt>
                <c:pt idx="4900">
                  <c:v>13.067735126700008</c:v>
                </c:pt>
                <c:pt idx="4901">
                  <c:v>13.401982148200005</c:v>
                </c:pt>
                <c:pt idx="4902">
                  <c:v>13.432200929500008</c:v>
                </c:pt>
                <c:pt idx="4903">
                  <c:v>13.136972073200008</c:v>
                </c:pt>
                <c:pt idx="4904">
                  <c:v>13.136680204800005</c:v>
                </c:pt>
                <c:pt idx="4905">
                  <c:v>13.136388357100007</c:v>
                </c:pt>
                <c:pt idx="4906">
                  <c:v>12.717931038100005</c:v>
                </c:pt>
                <c:pt idx="4907">
                  <c:v>12.625547879000006</c:v>
                </c:pt>
                <c:pt idx="4908">
                  <c:v>12.930164469100006</c:v>
                </c:pt>
                <c:pt idx="4909">
                  <c:v>12.982395648300008</c:v>
                </c:pt>
                <c:pt idx="4910">
                  <c:v>12.709008551100005</c:v>
                </c:pt>
                <c:pt idx="4911">
                  <c:v>12.708720748700008</c:v>
                </c:pt>
                <c:pt idx="4912">
                  <c:v>12.708432940700005</c:v>
                </c:pt>
                <c:pt idx="4913">
                  <c:v>12.395484092200006</c:v>
                </c:pt>
                <c:pt idx="4914">
                  <c:v>12.504114465400008</c:v>
                </c:pt>
                <c:pt idx="4915">
                  <c:v>12.692399754100007</c:v>
                </c:pt>
                <c:pt idx="4916">
                  <c:v>12.860187664000007</c:v>
                </c:pt>
                <c:pt idx="4917">
                  <c:v>12.922194688400007</c:v>
                </c:pt>
                <c:pt idx="4918">
                  <c:v>12.921909329400007</c:v>
                </c:pt>
                <c:pt idx="4919">
                  <c:v>12.92162400180001</c:v>
                </c:pt>
                <c:pt idx="4920">
                  <c:v>12.714865584800009</c:v>
                </c:pt>
                <c:pt idx="4921">
                  <c:v>12.820977908100005</c:v>
                </c:pt>
                <c:pt idx="4922">
                  <c:v>12.676793541100006</c:v>
                </c:pt>
                <c:pt idx="4923">
                  <c:v>12.214592346500005</c:v>
                </c:pt>
                <c:pt idx="4924">
                  <c:v>12.252145737700005</c:v>
                </c:pt>
                <c:pt idx="4925">
                  <c:v>12.251876565000005</c:v>
                </c:pt>
                <c:pt idx="4926">
                  <c:v>12.251606972100006</c:v>
                </c:pt>
                <c:pt idx="4927">
                  <c:v>12.447850248100004</c:v>
                </c:pt>
                <c:pt idx="4928">
                  <c:v>12.917518137300007</c:v>
                </c:pt>
                <c:pt idx="4929">
                  <c:v>12.827669042900007</c:v>
                </c:pt>
                <c:pt idx="4930">
                  <c:v>12.926423032300008</c:v>
                </c:pt>
                <c:pt idx="4931">
                  <c:v>12.785514886100009</c:v>
                </c:pt>
                <c:pt idx="4932">
                  <c:v>12.785244368100006</c:v>
                </c:pt>
                <c:pt idx="4933">
                  <c:v>12.784973846100005</c:v>
                </c:pt>
                <c:pt idx="4934">
                  <c:v>12.605745224000003</c:v>
                </c:pt>
                <c:pt idx="4935">
                  <c:v>12.396998102700005</c:v>
                </c:pt>
                <c:pt idx="4936">
                  <c:v>12.642920580300007</c:v>
                </c:pt>
                <c:pt idx="4937">
                  <c:v>12.931587000800008</c:v>
                </c:pt>
                <c:pt idx="4938">
                  <c:v>12.941599091500008</c:v>
                </c:pt>
                <c:pt idx="4939">
                  <c:v>12.941313390000005</c:v>
                </c:pt>
                <c:pt idx="4940">
                  <c:v>12.941027709400011</c:v>
                </c:pt>
                <c:pt idx="4941">
                  <c:v>13.190964766700006</c:v>
                </c:pt>
                <c:pt idx="4942">
                  <c:v>13.20817521530001</c:v>
                </c:pt>
                <c:pt idx="4943">
                  <c:v>13.453278478800005</c:v>
                </c:pt>
                <c:pt idx="4944">
                  <c:v>13.293325840100009</c:v>
                </c:pt>
                <c:pt idx="4945">
                  <c:v>13.404135793900011</c:v>
                </c:pt>
                <c:pt idx="4946">
                  <c:v>13.403828607700007</c:v>
                </c:pt>
                <c:pt idx="4947">
                  <c:v>13.403521411900011</c:v>
                </c:pt>
                <c:pt idx="4948">
                  <c:v>13.234770484900011</c:v>
                </c:pt>
                <c:pt idx="4949">
                  <c:v>13.242998033200008</c:v>
                </c:pt>
                <c:pt idx="4950">
                  <c:v>13.26356076090001</c:v>
                </c:pt>
                <c:pt idx="4951">
                  <c:v>13.031832609700004</c:v>
                </c:pt>
                <c:pt idx="4952">
                  <c:v>13.275098843000007</c:v>
                </c:pt>
                <c:pt idx="4953">
                  <c:v>13.274800181200007</c:v>
                </c:pt>
                <c:pt idx="4954">
                  <c:v>13.274501530000007</c:v>
                </c:pt>
                <c:pt idx="4955">
                  <c:v>13.457897577900006</c:v>
                </c:pt>
                <c:pt idx="4956">
                  <c:v>13.406372244100005</c:v>
                </c:pt>
                <c:pt idx="4957">
                  <c:v>13.449439140800008</c:v>
                </c:pt>
                <c:pt idx="4958">
                  <c:v>13.970120680700006</c:v>
                </c:pt>
                <c:pt idx="4959">
                  <c:v>13.951896923400009</c:v>
                </c:pt>
                <c:pt idx="4960">
                  <c:v>13.95157687770001</c:v>
                </c:pt>
                <c:pt idx="4961">
                  <c:v>13.951256781400009</c:v>
                </c:pt>
                <c:pt idx="4962">
                  <c:v>13.665072236500007</c:v>
                </c:pt>
                <c:pt idx="4963">
                  <c:v>13.181512148800005</c:v>
                </c:pt>
                <c:pt idx="4964">
                  <c:v>13.287462171300005</c:v>
                </c:pt>
                <c:pt idx="4965">
                  <c:v>13.576307735000004</c:v>
                </c:pt>
                <c:pt idx="4966">
                  <c:v>13.412835552700006</c:v>
                </c:pt>
                <c:pt idx="4967">
                  <c:v>13.412537301400008</c:v>
                </c:pt>
                <c:pt idx="4968">
                  <c:v>13.412239165700008</c:v>
                </c:pt>
                <c:pt idx="4969">
                  <c:v>13.365005603500007</c:v>
                </c:pt>
                <c:pt idx="4970">
                  <c:v>13.444968113400009</c:v>
                </c:pt>
                <c:pt idx="4971">
                  <c:v>13.185664871800009</c:v>
                </c:pt>
                <c:pt idx="4972">
                  <c:v>13.179225356500005</c:v>
                </c:pt>
                <c:pt idx="4973">
                  <c:v>13.458677831200006</c:v>
                </c:pt>
                <c:pt idx="4974">
                  <c:v>13.458368252500007</c:v>
                </c:pt>
                <c:pt idx="4975">
                  <c:v>13.458058684400008</c:v>
                </c:pt>
                <c:pt idx="4976">
                  <c:v>13.304240509800008</c:v>
                </c:pt>
                <c:pt idx="4977">
                  <c:v>13.200818235800009</c:v>
                </c:pt>
                <c:pt idx="4978">
                  <c:v>13.23200457560001</c:v>
                </c:pt>
                <c:pt idx="4979">
                  <c:v>13.028443843000005</c:v>
                </c:pt>
                <c:pt idx="4980">
                  <c:v>12.982999856000006</c:v>
                </c:pt>
                <c:pt idx="4981">
                  <c:v>12.982700394200007</c:v>
                </c:pt>
                <c:pt idx="4982">
                  <c:v>12.982400953500004</c:v>
                </c:pt>
                <c:pt idx="4983">
                  <c:v>12.622549314700006</c:v>
                </c:pt>
                <c:pt idx="4984">
                  <c:v>12.510088674300006</c:v>
                </c:pt>
                <c:pt idx="4985">
                  <c:v>12.366922356200007</c:v>
                </c:pt>
                <c:pt idx="4986">
                  <c:v>12.335649274100007</c:v>
                </c:pt>
                <c:pt idx="4987">
                  <c:v>12.380244377100006</c:v>
                </c:pt>
                <c:pt idx="4988">
                  <c:v>12.379969196700005</c:v>
                </c:pt>
                <c:pt idx="4989">
                  <c:v>12.379693995200007</c:v>
                </c:pt>
                <c:pt idx="4990">
                  <c:v>12.837528632200005</c:v>
                </c:pt>
                <c:pt idx="4991">
                  <c:v>12.856664269600007</c:v>
                </c:pt>
                <c:pt idx="4992">
                  <c:v>13.312023133900013</c:v>
                </c:pt>
                <c:pt idx="4993">
                  <c:v>13.253795923000007</c:v>
                </c:pt>
                <c:pt idx="4994">
                  <c:v>13.39531127690001</c:v>
                </c:pt>
                <c:pt idx="4995">
                  <c:v>13.395011150900007</c:v>
                </c:pt>
                <c:pt idx="4996">
                  <c:v>13.394711035500004</c:v>
                </c:pt>
                <c:pt idx="4997">
                  <c:v>13.548671213000009</c:v>
                </c:pt>
                <c:pt idx="4998">
                  <c:v>13.518367292000006</c:v>
                </c:pt>
                <c:pt idx="4999">
                  <c:v>13.479767272200007</c:v>
                </c:pt>
                <c:pt idx="5000">
                  <c:v>13.279984691700006</c:v>
                </c:pt>
                <c:pt idx="5001">
                  <c:v>13.480867976600004</c:v>
                </c:pt>
                <c:pt idx="5002">
                  <c:v>13.480565751100002</c:v>
                </c:pt>
                <c:pt idx="5003">
                  <c:v>13.480263525600007</c:v>
                </c:pt>
                <c:pt idx="5004">
                  <c:v>13.147021703300007</c:v>
                </c:pt>
                <c:pt idx="5005">
                  <c:v>13.132234505500007</c:v>
                </c:pt>
                <c:pt idx="5006">
                  <c:v>12.905656068000008</c:v>
                </c:pt>
                <c:pt idx="5007">
                  <c:v>13.005548453700005</c:v>
                </c:pt>
                <c:pt idx="5008">
                  <c:v>12.958448620800008</c:v>
                </c:pt>
                <c:pt idx="5009">
                  <c:v>12.958152555400005</c:v>
                </c:pt>
                <c:pt idx="5010">
                  <c:v>12.957856500500007</c:v>
                </c:pt>
                <c:pt idx="5011">
                  <c:v>12.963414558900011</c:v>
                </c:pt>
                <c:pt idx="5012">
                  <c:v>13.281995667700006</c:v>
                </c:pt>
                <c:pt idx="5013">
                  <c:v>13.16437718480001</c:v>
                </c:pt>
                <c:pt idx="5014">
                  <c:v>13.320262896600006</c:v>
                </c:pt>
                <c:pt idx="5015">
                  <c:v>13.399027074300008</c:v>
                </c:pt>
                <c:pt idx="5016">
                  <c:v>13.398706222000008</c:v>
                </c:pt>
                <c:pt idx="5017">
                  <c:v>13.398385380600008</c:v>
                </c:pt>
                <c:pt idx="5018">
                  <c:v>13.397957120800008</c:v>
                </c:pt>
                <c:pt idx="5019">
                  <c:v>13.39083443820001</c:v>
                </c:pt>
                <c:pt idx="5020">
                  <c:v>13.280085232000008</c:v>
                </c:pt>
                <c:pt idx="5021">
                  <c:v>13.364386128700005</c:v>
                </c:pt>
                <c:pt idx="5022">
                  <c:v>13.505725232000007</c:v>
                </c:pt>
                <c:pt idx="5023">
                  <c:v>13.505401117000005</c:v>
                </c:pt>
                <c:pt idx="5024">
                  <c:v>13.505078111500007</c:v>
                </c:pt>
                <c:pt idx="5025">
                  <c:v>13.685542804600002</c:v>
                </c:pt>
                <c:pt idx="5026">
                  <c:v>13.831659950800006</c:v>
                </c:pt>
                <c:pt idx="5027">
                  <c:v>13.725766196100006</c:v>
                </c:pt>
                <c:pt idx="5028">
                  <c:v>13.568290976300005</c:v>
                </c:pt>
                <c:pt idx="5029">
                  <c:v>13.543555949000003</c:v>
                </c:pt>
                <c:pt idx="5030">
                  <c:v>13.543232213700007</c:v>
                </c:pt>
                <c:pt idx="5031">
                  <c:v>13.542908467500006</c:v>
                </c:pt>
                <c:pt idx="5032">
                  <c:v>13.50699671090001</c:v>
                </c:pt>
                <c:pt idx="5033">
                  <c:v>13.714380200600008</c:v>
                </c:pt>
                <c:pt idx="5034">
                  <c:v>13.717156793700006</c:v>
                </c:pt>
                <c:pt idx="5035">
                  <c:v>13.779884814600004</c:v>
                </c:pt>
                <c:pt idx="5036">
                  <c:v>13.744775557400008</c:v>
                </c:pt>
                <c:pt idx="5037">
                  <c:v>13.744447102000004</c:v>
                </c:pt>
                <c:pt idx="5038">
                  <c:v>13.744118646600008</c:v>
                </c:pt>
                <c:pt idx="5039">
                  <c:v>13.866663189000008</c:v>
                </c:pt>
                <c:pt idx="5040">
                  <c:v>14.020505038600007</c:v>
                </c:pt>
                <c:pt idx="5041">
                  <c:v>14.050461545400006</c:v>
                </c:pt>
                <c:pt idx="5042">
                  <c:v>14.266659481000008</c:v>
                </c:pt>
                <c:pt idx="5043">
                  <c:v>14.238709153200009</c:v>
                </c:pt>
                <c:pt idx="5044">
                  <c:v>14.238369523600008</c:v>
                </c:pt>
                <c:pt idx="5045">
                  <c:v>14.23802990480001</c:v>
                </c:pt>
                <c:pt idx="5046">
                  <c:v>14.29154139180001</c:v>
                </c:pt>
                <c:pt idx="5047">
                  <c:v>14.196730279500006</c:v>
                </c:pt>
                <c:pt idx="5048">
                  <c:v>14.108141458300009</c:v>
                </c:pt>
                <c:pt idx="5049">
                  <c:v>14.254289211600005</c:v>
                </c:pt>
                <c:pt idx="5050">
                  <c:v>14.184332139000006</c:v>
                </c:pt>
                <c:pt idx="5051">
                  <c:v>14.183993971900009</c:v>
                </c:pt>
                <c:pt idx="5052">
                  <c:v>14.183655902400005</c:v>
                </c:pt>
                <c:pt idx="5053">
                  <c:v>14.00750032780001</c:v>
                </c:pt>
                <c:pt idx="5054">
                  <c:v>14.078489837500005</c:v>
                </c:pt>
                <c:pt idx="5055">
                  <c:v>14.356711436700005</c:v>
                </c:pt>
                <c:pt idx="5056">
                  <c:v>14.397523114800013</c:v>
                </c:pt>
                <c:pt idx="5057">
                  <c:v>14.592410579500006</c:v>
                </c:pt>
                <c:pt idx="5058">
                  <c:v>14.592063169100008</c:v>
                </c:pt>
                <c:pt idx="5059">
                  <c:v>14.591715758700005</c:v>
                </c:pt>
                <c:pt idx="5060">
                  <c:v>14.560574838300006</c:v>
                </c:pt>
                <c:pt idx="5061">
                  <c:v>14.56353512560001</c:v>
                </c:pt>
                <c:pt idx="5062">
                  <c:v>14.58947009350001</c:v>
                </c:pt>
                <c:pt idx="5063">
                  <c:v>14.608377144300011</c:v>
                </c:pt>
                <c:pt idx="5064">
                  <c:v>14.473693347600008</c:v>
                </c:pt>
                <c:pt idx="5065">
                  <c:v>14.473348544600007</c:v>
                </c:pt>
                <c:pt idx="5066">
                  <c:v>14.473003817700008</c:v>
                </c:pt>
                <c:pt idx="5067">
                  <c:v>14.507112890300007</c:v>
                </c:pt>
                <c:pt idx="5068">
                  <c:v>14.47480838330001</c:v>
                </c:pt>
                <c:pt idx="5069">
                  <c:v>14.576228669500006</c:v>
                </c:pt>
                <c:pt idx="5070">
                  <c:v>14.516258748000007</c:v>
                </c:pt>
                <c:pt idx="5071">
                  <c:v>14.646341183700006</c:v>
                </c:pt>
                <c:pt idx="5072">
                  <c:v>14.645993893300009</c:v>
                </c:pt>
                <c:pt idx="5073">
                  <c:v>14.645646676600004</c:v>
                </c:pt>
                <c:pt idx="5074">
                  <c:v>14.785294873700005</c:v>
                </c:pt>
                <c:pt idx="5075">
                  <c:v>14.712917390800008</c:v>
                </c:pt>
                <c:pt idx="5076">
                  <c:v>14.616172873200007</c:v>
                </c:pt>
                <c:pt idx="5077">
                  <c:v>14.569311444700006</c:v>
                </c:pt>
                <c:pt idx="5078">
                  <c:v>14.631887963200008</c:v>
                </c:pt>
                <c:pt idx="5079">
                  <c:v>14.631540774100003</c:v>
                </c:pt>
                <c:pt idx="5080">
                  <c:v>14.631193585000004</c:v>
                </c:pt>
                <c:pt idx="5081">
                  <c:v>14.597493744400007</c:v>
                </c:pt>
                <c:pt idx="5082">
                  <c:v>14.651466846700007</c:v>
                </c:pt>
                <c:pt idx="5083">
                  <c:v>14.64180171040001</c:v>
                </c:pt>
                <c:pt idx="5084">
                  <c:v>14.732720924100008</c:v>
                </c:pt>
                <c:pt idx="5085">
                  <c:v>14.757679114000007</c:v>
                </c:pt>
                <c:pt idx="5086">
                  <c:v>14.757327173600007</c:v>
                </c:pt>
                <c:pt idx="5087">
                  <c:v>14.756975255000008</c:v>
                </c:pt>
                <c:pt idx="5088">
                  <c:v>14.638065420700006</c:v>
                </c:pt>
                <c:pt idx="5089">
                  <c:v>14.227777472400007</c:v>
                </c:pt>
                <c:pt idx="5090">
                  <c:v>14.364567781800005</c:v>
                </c:pt>
                <c:pt idx="5091">
                  <c:v>14.617412911700008</c:v>
                </c:pt>
                <c:pt idx="5092">
                  <c:v>14.680276617200008</c:v>
                </c:pt>
                <c:pt idx="5093">
                  <c:v>14.679927087100006</c:v>
                </c:pt>
                <c:pt idx="5094">
                  <c:v>14.679577567800008</c:v>
                </c:pt>
                <c:pt idx="5095">
                  <c:v>14.626207038000004</c:v>
                </c:pt>
                <c:pt idx="5096">
                  <c:v>14.861113744900004</c:v>
                </c:pt>
                <c:pt idx="5097">
                  <c:v>14.944830773100009</c:v>
                </c:pt>
                <c:pt idx="5098">
                  <c:v>15.005217138900008</c:v>
                </c:pt>
                <c:pt idx="5099">
                  <c:v>15.045736619700008</c:v>
                </c:pt>
                <c:pt idx="5100">
                  <c:v>15.045378282100007</c:v>
                </c:pt>
                <c:pt idx="5101">
                  <c:v>15.045019955300006</c:v>
                </c:pt>
                <c:pt idx="5102">
                  <c:v>15.089274151700009</c:v>
                </c:pt>
                <c:pt idx="5103">
                  <c:v>14.976988926600008</c:v>
                </c:pt>
                <c:pt idx="5104">
                  <c:v>14.954455447500004</c:v>
                </c:pt>
                <c:pt idx="5105">
                  <c:v>14.79352508490001</c:v>
                </c:pt>
                <c:pt idx="5106">
                  <c:v>14.813490742000006</c:v>
                </c:pt>
                <c:pt idx="5107">
                  <c:v>14.813137944700006</c:v>
                </c:pt>
                <c:pt idx="5108">
                  <c:v>14.812785179900008</c:v>
                </c:pt>
                <c:pt idx="5109">
                  <c:v>14.916269789800007</c:v>
                </c:pt>
                <c:pt idx="5110">
                  <c:v>14.907479041600006</c:v>
                </c:pt>
                <c:pt idx="5111">
                  <c:v>14.746130549300005</c:v>
                </c:pt>
                <c:pt idx="5112">
                  <c:v>14.589999177800008</c:v>
                </c:pt>
                <c:pt idx="5113">
                  <c:v>14.686586822800004</c:v>
                </c:pt>
                <c:pt idx="5114">
                  <c:v>14.686237316000007</c:v>
                </c:pt>
                <c:pt idx="5115">
                  <c:v>14.685887798500005</c:v>
                </c:pt>
                <c:pt idx="5116">
                  <c:v>14.818071818900009</c:v>
                </c:pt>
                <c:pt idx="5117">
                  <c:v>14.65377233220001</c:v>
                </c:pt>
                <c:pt idx="5118">
                  <c:v>14.339948979400006</c:v>
                </c:pt>
                <c:pt idx="5119">
                  <c:v>14.343364765900004</c:v>
                </c:pt>
                <c:pt idx="5120">
                  <c:v>14.343022713600005</c:v>
                </c:pt>
                <c:pt idx="5121">
                  <c:v>14.342680661300003</c:v>
                </c:pt>
                <c:pt idx="5122">
                  <c:v>14.34233861980001</c:v>
                </c:pt>
                <c:pt idx="5123">
                  <c:v>14.339952807500007</c:v>
                </c:pt>
                <c:pt idx="5124">
                  <c:v>13.985829372400012</c:v>
                </c:pt>
                <c:pt idx="5125">
                  <c:v>14.135134407000008</c:v>
                </c:pt>
                <c:pt idx="5126">
                  <c:v>14.273207125800008</c:v>
                </c:pt>
                <c:pt idx="5127">
                  <c:v>14.060341306600007</c:v>
                </c:pt>
                <c:pt idx="5128">
                  <c:v>14.060006627000005</c:v>
                </c:pt>
                <c:pt idx="5129">
                  <c:v>14.059671641400008</c:v>
                </c:pt>
                <c:pt idx="5130">
                  <c:v>14.039223374000002</c:v>
                </c:pt>
                <c:pt idx="5131">
                  <c:v>14.327424498600008</c:v>
                </c:pt>
                <c:pt idx="5132">
                  <c:v>14.167872037500008</c:v>
                </c:pt>
                <c:pt idx="5133">
                  <c:v>14.040075681500008</c:v>
                </c:pt>
                <c:pt idx="5134">
                  <c:v>14.130060655800008</c:v>
                </c:pt>
                <c:pt idx="5135">
                  <c:v>14.129723139200005</c:v>
                </c:pt>
                <c:pt idx="5136">
                  <c:v>14.129385644500008</c:v>
                </c:pt>
                <c:pt idx="5137">
                  <c:v>13.775490638000008</c:v>
                </c:pt>
                <c:pt idx="5138">
                  <c:v>13.980279647300007</c:v>
                </c:pt>
                <c:pt idx="5139">
                  <c:v>14.172831280100011</c:v>
                </c:pt>
                <c:pt idx="5140">
                  <c:v>14.151320919000009</c:v>
                </c:pt>
                <c:pt idx="5141">
                  <c:v>14.191833056600011</c:v>
                </c:pt>
                <c:pt idx="5142">
                  <c:v>14.191494099800011</c:v>
                </c:pt>
                <c:pt idx="5143">
                  <c:v>14.191155143000012</c:v>
                </c:pt>
                <c:pt idx="5144">
                  <c:v>14.07266464460001</c:v>
                </c:pt>
                <c:pt idx="5145">
                  <c:v>14.083159400200007</c:v>
                </c:pt>
                <c:pt idx="5146">
                  <c:v>14.011541415300011</c:v>
                </c:pt>
                <c:pt idx="5147">
                  <c:v>13.964164182700006</c:v>
                </c:pt>
                <c:pt idx="5148">
                  <c:v>13.808752346800009</c:v>
                </c:pt>
                <c:pt idx="5149">
                  <c:v>13.808422555100009</c:v>
                </c:pt>
                <c:pt idx="5150">
                  <c:v>13.808092763400007</c:v>
                </c:pt>
                <c:pt idx="5151">
                  <c:v>13.944243159700008</c:v>
                </c:pt>
                <c:pt idx="5152">
                  <c:v>13.758845155800007</c:v>
                </c:pt>
                <c:pt idx="5153">
                  <c:v>13.750124884400007</c:v>
                </c:pt>
                <c:pt idx="5154">
                  <c:v>13.853610483500006</c:v>
                </c:pt>
                <c:pt idx="5155">
                  <c:v>13.85293769300001</c:v>
                </c:pt>
                <c:pt idx="5156">
                  <c:v>13.852607313400004</c:v>
                </c:pt>
                <c:pt idx="5157">
                  <c:v>13.852276933800008</c:v>
                </c:pt>
                <c:pt idx="5158">
                  <c:v>13.587889592000009</c:v>
                </c:pt>
                <c:pt idx="5159">
                  <c:v>13.474561105000006</c:v>
                </c:pt>
                <c:pt idx="5160">
                  <c:v>13.391887488000007</c:v>
                </c:pt>
                <c:pt idx="5161">
                  <c:v>13.241350746200007</c:v>
                </c:pt>
                <c:pt idx="5162">
                  <c:v>13.162247338600006</c:v>
                </c:pt>
                <c:pt idx="5163">
                  <c:v>13.161932986000005</c:v>
                </c:pt>
                <c:pt idx="5164">
                  <c:v>13.161618243500008</c:v>
                </c:pt>
                <c:pt idx="5165">
                  <c:v>13.250490727000008</c:v>
                </c:pt>
                <c:pt idx="5166">
                  <c:v>13.490559486300008</c:v>
                </c:pt>
                <c:pt idx="5167">
                  <c:v>13.201049906700005</c:v>
                </c:pt>
                <c:pt idx="5168">
                  <c:v>13.276858962700008</c:v>
                </c:pt>
                <c:pt idx="5169">
                  <c:v>13.307198211100008</c:v>
                </c:pt>
                <c:pt idx="5170">
                  <c:v>13.306879523200005</c:v>
                </c:pt>
                <c:pt idx="5171">
                  <c:v>13.30656083540001</c:v>
                </c:pt>
                <c:pt idx="5172">
                  <c:v>13.302650330000006</c:v>
                </c:pt>
                <c:pt idx="5173">
                  <c:v>13.341879418700003</c:v>
                </c:pt>
                <c:pt idx="5174">
                  <c:v>13.160581928500008</c:v>
                </c:pt>
                <c:pt idx="5175">
                  <c:v>13.116699904100003</c:v>
                </c:pt>
                <c:pt idx="5176">
                  <c:v>12.89304496510001</c:v>
                </c:pt>
                <c:pt idx="5177">
                  <c:v>12.892736473100008</c:v>
                </c:pt>
                <c:pt idx="5178">
                  <c:v>12.892427992100004</c:v>
                </c:pt>
                <c:pt idx="5179">
                  <c:v>12.898680166100005</c:v>
                </c:pt>
                <c:pt idx="5180">
                  <c:v>12.949485612900009</c:v>
                </c:pt>
                <c:pt idx="5181">
                  <c:v>13.217317415400011</c:v>
                </c:pt>
                <c:pt idx="5182">
                  <c:v>13.322694639400007</c:v>
                </c:pt>
                <c:pt idx="5183">
                  <c:v>13.314290237300007</c:v>
                </c:pt>
                <c:pt idx="5184">
                  <c:v>13.313971746400009</c:v>
                </c:pt>
                <c:pt idx="5185">
                  <c:v>13.313653266500006</c:v>
                </c:pt>
                <c:pt idx="5186">
                  <c:v>13.316545193300009</c:v>
                </c:pt>
                <c:pt idx="5187">
                  <c:v>13.30346929860001</c:v>
                </c:pt>
                <c:pt idx="5188">
                  <c:v>13.262599695700008</c:v>
                </c:pt>
                <c:pt idx="5189">
                  <c:v>13.261204983800006</c:v>
                </c:pt>
                <c:pt idx="5190">
                  <c:v>13.449652458100012</c:v>
                </c:pt>
                <c:pt idx="5191">
                  <c:v>13.449331739000009</c:v>
                </c:pt>
                <c:pt idx="5192">
                  <c:v>13.449010813400012</c:v>
                </c:pt>
                <c:pt idx="5193">
                  <c:v>13.412624362300006</c:v>
                </c:pt>
                <c:pt idx="5194">
                  <c:v>13.599804070800005</c:v>
                </c:pt>
                <c:pt idx="5195">
                  <c:v>13.698856501800009</c:v>
                </c:pt>
                <c:pt idx="5196">
                  <c:v>13.648642085300009</c:v>
                </c:pt>
                <c:pt idx="5197">
                  <c:v>13.597125767600012</c:v>
                </c:pt>
                <c:pt idx="5198">
                  <c:v>13.59680162130001</c:v>
                </c:pt>
                <c:pt idx="5199">
                  <c:v>13.596477485900008</c:v>
                </c:pt>
                <c:pt idx="5200">
                  <c:v>13.351221414600005</c:v>
                </c:pt>
                <c:pt idx="5201">
                  <c:v>13.332308790200006</c:v>
                </c:pt>
                <c:pt idx="5202">
                  <c:v>13.528612175900008</c:v>
                </c:pt>
                <c:pt idx="5203">
                  <c:v>13.445171731400009</c:v>
                </c:pt>
                <c:pt idx="5204">
                  <c:v>13.902971142200009</c:v>
                </c:pt>
                <c:pt idx="5205">
                  <c:v>13.902638765100006</c:v>
                </c:pt>
                <c:pt idx="5206">
                  <c:v>13.902307567600012</c:v>
                </c:pt>
                <c:pt idx="5207">
                  <c:v>14.046595093700004</c:v>
                </c:pt>
                <c:pt idx="5208">
                  <c:v>14.180859725300008</c:v>
                </c:pt>
                <c:pt idx="5209">
                  <c:v>14.170982446000005</c:v>
                </c:pt>
                <c:pt idx="5210">
                  <c:v>14.126641239500007</c:v>
                </c:pt>
                <c:pt idx="5211">
                  <c:v>13.865218218700006</c:v>
                </c:pt>
                <c:pt idx="5212">
                  <c:v>13.864886564200006</c:v>
                </c:pt>
                <c:pt idx="5213">
                  <c:v>13.864554920500007</c:v>
                </c:pt>
                <c:pt idx="5214">
                  <c:v>13.832960544100008</c:v>
                </c:pt>
                <c:pt idx="5215">
                  <c:v>13.930662399800006</c:v>
                </c:pt>
                <c:pt idx="5216">
                  <c:v>13.921163963800005</c:v>
                </c:pt>
                <c:pt idx="5217">
                  <c:v>13.777240902600008</c:v>
                </c:pt>
                <c:pt idx="5218">
                  <c:v>13.918059397100008</c:v>
                </c:pt>
                <c:pt idx="5219">
                  <c:v>13.917726010800008</c:v>
                </c:pt>
                <c:pt idx="5220">
                  <c:v>13.917392646100007</c:v>
                </c:pt>
                <c:pt idx="5221">
                  <c:v>13.908988706900008</c:v>
                </c:pt>
                <c:pt idx="5222">
                  <c:v>13.946786837300008</c:v>
                </c:pt>
                <c:pt idx="5223">
                  <c:v>14.085102341700006</c:v>
                </c:pt>
                <c:pt idx="5224">
                  <c:v>14.215267410300005</c:v>
                </c:pt>
                <c:pt idx="5225">
                  <c:v>13.987532962500005</c:v>
                </c:pt>
                <c:pt idx="5226">
                  <c:v>13.987197817000004</c:v>
                </c:pt>
                <c:pt idx="5227">
                  <c:v>13.986862682300009</c:v>
                </c:pt>
                <c:pt idx="5228">
                  <c:v>13.662702114700005</c:v>
                </c:pt>
                <c:pt idx="5229">
                  <c:v>13.534124720300008</c:v>
                </c:pt>
                <c:pt idx="5230">
                  <c:v>13.572231421900007</c:v>
                </c:pt>
                <c:pt idx="5231">
                  <c:v>13.890641669900006</c:v>
                </c:pt>
                <c:pt idx="5232">
                  <c:v>14.084540620700006</c:v>
                </c:pt>
                <c:pt idx="5233">
                  <c:v>14.084203074800008</c:v>
                </c:pt>
                <c:pt idx="5234">
                  <c:v>14.083865528900013</c:v>
                </c:pt>
                <c:pt idx="5235">
                  <c:v>14.214599600800009</c:v>
                </c:pt>
                <c:pt idx="5236">
                  <c:v>14.177068433000009</c:v>
                </c:pt>
                <c:pt idx="5237">
                  <c:v>14.242441453500007</c:v>
                </c:pt>
                <c:pt idx="5238">
                  <c:v>14.003288534400008</c:v>
                </c:pt>
                <c:pt idx="5239">
                  <c:v>14.410937669100006</c:v>
                </c:pt>
                <c:pt idx="5240">
                  <c:v>14.41059221650001</c:v>
                </c:pt>
                <c:pt idx="5241">
                  <c:v>14.410246774900006</c:v>
                </c:pt>
                <c:pt idx="5242">
                  <c:v>14.520624823200007</c:v>
                </c:pt>
                <c:pt idx="5243">
                  <c:v>14.645051223800005</c:v>
                </c:pt>
                <c:pt idx="5244">
                  <c:v>14.644643324600009</c:v>
                </c:pt>
                <c:pt idx="5245">
                  <c:v>14.653879742500004</c:v>
                </c:pt>
                <c:pt idx="5246">
                  <c:v>14.600475073000007</c:v>
                </c:pt>
                <c:pt idx="5247">
                  <c:v>14.600125213600007</c:v>
                </c:pt>
                <c:pt idx="5248">
                  <c:v>14.599775343200006</c:v>
                </c:pt>
                <c:pt idx="5249">
                  <c:v>14.524073786600008</c:v>
                </c:pt>
                <c:pt idx="5250">
                  <c:v>14.626078425100005</c:v>
                </c:pt>
                <c:pt idx="5251">
                  <c:v>14.708546729400007</c:v>
                </c:pt>
                <c:pt idx="5252">
                  <c:v>14.820678159300005</c:v>
                </c:pt>
                <c:pt idx="5253">
                  <c:v>14.820323064100007</c:v>
                </c:pt>
                <c:pt idx="5254">
                  <c:v>14.819967969000007</c:v>
                </c:pt>
                <c:pt idx="5255">
                  <c:v>14.763966476200009</c:v>
                </c:pt>
                <c:pt idx="5256">
                  <c:v>14.880962978400005</c:v>
                </c:pt>
                <c:pt idx="5257">
                  <c:v>14.693132514700009</c:v>
                </c:pt>
                <c:pt idx="5258">
                  <c:v>14.584766945600009</c:v>
                </c:pt>
                <c:pt idx="5259">
                  <c:v>14.55268722490001</c:v>
                </c:pt>
                <c:pt idx="5260">
                  <c:v>14.552338541300006</c:v>
                </c:pt>
                <c:pt idx="5261">
                  <c:v>14.551989681700007</c:v>
                </c:pt>
                <c:pt idx="5262">
                  <c:v>14.653257657100003</c:v>
                </c:pt>
                <c:pt idx="5263">
                  <c:v>14.533184876600004</c:v>
                </c:pt>
                <c:pt idx="5264">
                  <c:v>14.513180260700009</c:v>
                </c:pt>
                <c:pt idx="5265">
                  <c:v>14.371627088100006</c:v>
                </c:pt>
                <c:pt idx="5266">
                  <c:v>14.512412693700007</c:v>
                </c:pt>
                <c:pt idx="5267">
                  <c:v>14.512064950100006</c:v>
                </c:pt>
                <c:pt idx="5268">
                  <c:v>14.511717206400007</c:v>
                </c:pt>
                <c:pt idx="5269">
                  <c:v>14.582621765200006</c:v>
                </c:pt>
                <c:pt idx="5270">
                  <c:v>14.501582912200011</c:v>
                </c:pt>
                <c:pt idx="5271">
                  <c:v>14.538240589400008</c:v>
                </c:pt>
                <c:pt idx="5272">
                  <c:v>14.853374175700012</c:v>
                </c:pt>
                <c:pt idx="5273">
                  <c:v>14.959139560100008</c:v>
                </c:pt>
                <c:pt idx="5274">
                  <c:v>14.958781348300008</c:v>
                </c:pt>
                <c:pt idx="5275">
                  <c:v>14.958423125300008</c:v>
                </c:pt>
                <c:pt idx="5276">
                  <c:v>14.956984971800006</c:v>
                </c:pt>
                <c:pt idx="5277">
                  <c:v>15.051509723500008</c:v>
                </c:pt>
                <c:pt idx="5278">
                  <c:v>15.095486425700006</c:v>
                </c:pt>
                <c:pt idx="5279">
                  <c:v>15.037470305700007</c:v>
                </c:pt>
                <c:pt idx="5280">
                  <c:v>15.267035988400009</c:v>
                </c:pt>
                <c:pt idx="5281">
                  <c:v>15.266670758400005</c:v>
                </c:pt>
                <c:pt idx="5282">
                  <c:v>15.266305550800007</c:v>
                </c:pt>
                <c:pt idx="5283">
                  <c:v>15.256298286000007</c:v>
                </c:pt>
                <c:pt idx="5284">
                  <c:v>15.155430954200007</c:v>
                </c:pt>
                <c:pt idx="5285">
                  <c:v>15.205124906200011</c:v>
                </c:pt>
                <c:pt idx="5286">
                  <c:v>15.192649744800011</c:v>
                </c:pt>
                <c:pt idx="5287">
                  <c:v>15.349026575900007</c:v>
                </c:pt>
                <c:pt idx="5288">
                  <c:v>15.348659619600003</c:v>
                </c:pt>
                <c:pt idx="5289">
                  <c:v>15.348292640800006</c:v>
                </c:pt>
                <c:pt idx="5290">
                  <c:v>15.215062572000006</c:v>
                </c:pt>
                <c:pt idx="5291">
                  <c:v>15.282369807500011</c:v>
                </c:pt>
                <c:pt idx="5292">
                  <c:v>14.942330312600006</c:v>
                </c:pt>
                <c:pt idx="5293">
                  <c:v>15.039419249000003</c:v>
                </c:pt>
                <c:pt idx="5294">
                  <c:v>14.892572264000004</c:v>
                </c:pt>
                <c:pt idx="5295">
                  <c:v>14.892216569300011</c:v>
                </c:pt>
                <c:pt idx="5296">
                  <c:v>14.891860897000008</c:v>
                </c:pt>
                <c:pt idx="5297">
                  <c:v>15.120858927900006</c:v>
                </c:pt>
                <c:pt idx="5298">
                  <c:v>15.075462116300006</c:v>
                </c:pt>
                <c:pt idx="5299">
                  <c:v>15.104930666200012</c:v>
                </c:pt>
                <c:pt idx="5300">
                  <c:v>15.078508322200006</c:v>
                </c:pt>
                <c:pt idx="5301">
                  <c:v>15.275145429200007</c:v>
                </c:pt>
                <c:pt idx="5302">
                  <c:v>15.274781121100009</c:v>
                </c:pt>
                <c:pt idx="5303">
                  <c:v>15.274416824100008</c:v>
                </c:pt>
                <c:pt idx="5304">
                  <c:v>15.137913133200009</c:v>
                </c:pt>
                <c:pt idx="5305">
                  <c:v>15.009951721700006</c:v>
                </c:pt>
                <c:pt idx="5306">
                  <c:v>14.919243782600009</c:v>
                </c:pt>
                <c:pt idx="5307">
                  <c:v>15.01619729740001</c:v>
                </c:pt>
                <c:pt idx="5308">
                  <c:v>14.970278240800008</c:v>
                </c:pt>
                <c:pt idx="5309">
                  <c:v>14.969921021000003</c:v>
                </c:pt>
                <c:pt idx="5310">
                  <c:v>14.969563823500009</c:v>
                </c:pt>
                <c:pt idx="5311">
                  <c:v>15.000293499200005</c:v>
                </c:pt>
                <c:pt idx="5312">
                  <c:v>15.24983927190001</c:v>
                </c:pt>
                <c:pt idx="5313">
                  <c:v>15.300748966800008</c:v>
                </c:pt>
                <c:pt idx="5314">
                  <c:v>15.385674394500008</c:v>
                </c:pt>
                <c:pt idx="5315">
                  <c:v>15.293414666000011</c:v>
                </c:pt>
                <c:pt idx="5316">
                  <c:v>15.293076045000007</c:v>
                </c:pt>
                <c:pt idx="5317">
                  <c:v>15.292737446500006</c:v>
                </c:pt>
                <c:pt idx="5318">
                  <c:v>15.254028159100006</c:v>
                </c:pt>
                <c:pt idx="5319">
                  <c:v>15.031200868300008</c:v>
                </c:pt>
                <c:pt idx="5320">
                  <c:v>15.115161750400009</c:v>
                </c:pt>
                <c:pt idx="5321">
                  <c:v>15.122912587300007</c:v>
                </c:pt>
                <c:pt idx="5322">
                  <c:v>15.13158059580001</c:v>
                </c:pt>
                <c:pt idx="5323">
                  <c:v>15.131245388000009</c:v>
                </c:pt>
                <c:pt idx="5324">
                  <c:v>15.130910159000004</c:v>
                </c:pt>
                <c:pt idx="5325">
                  <c:v>15.055156538100006</c:v>
                </c:pt>
                <c:pt idx="5326">
                  <c:v>15.179319296700008</c:v>
                </c:pt>
                <c:pt idx="5327">
                  <c:v>15.142284961700007</c:v>
                </c:pt>
                <c:pt idx="5328">
                  <c:v>15.298769186800008</c:v>
                </c:pt>
                <c:pt idx="5329">
                  <c:v>15.360043410600008</c:v>
                </c:pt>
                <c:pt idx="5330">
                  <c:v>15.359703071100009</c:v>
                </c:pt>
                <c:pt idx="5331">
                  <c:v>15.359362742900007</c:v>
                </c:pt>
                <c:pt idx="5332">
                  <c:v>15.273761909800008</c:v>
                </c:pt>
                <c:pt idx="5333">
                  <c:v>15.341740392900007</c:v>
                </c:pt>
                <c:pt idx="5334">
                  <c:v>15.165522751300006</c:v>
                </c:pt>
                <c:pt idx="5335">
                  <c:v>15.144051087700007</c:v>
                </c:pt>
                <c:pt idx="5336">
                  <c:v>15.101277341000008</c:v>
                </c:pt>
                <c:pt idx="5337">
                  <c:v>15.100942758600006</c:v>
                </c:pt>
                <c:pt idx="5338">
                  <c:v>15.100608187400011</c:v>
                </c:pt>
                <c:pt idx="5339">
                  <c:v>15.046669764500004</c:v>
                </c:pt>
                <c:pt idx="5340">
                  <c:v>15.118579897700009</c:v>
                </c:pt>
                <c:pt idx="5341">
                  <c:v>15.04722225680001</c:v>
                </c:pt>
                <c:pt idx="5342">
                  <c:v>14.945343146700006</c:v>
                </c:pt>
                <c:pt idx="5343">
                  <c:v>14.804725522400005</c:v>
                </c:pt>
                <c:pt idx="5344">
                  <c:v>14.80439615530001</c:v>
                </c:pt>
                <c:pt idx="5345">
                  <c:v>14.804066810900006</c:v>
                </c:pt>
                <c:pt idx="5346">
                  <c:v>15.050433210400008</c:v>
                </c:pt>
                <c:pt idx="5347">
                  <c:v>15.09600050690001</c:v>
                </c:pt>
                <c:pt idx="5348">
                  <c:v>15.125298038000009</c:v>
                </c:pt>
                <c:pt idx="5349">
                  <c:v>15.236128148200008</c:v>
                </c:pt>
                <c:pt idx="5350">
                  <c:v>15.332661133700007</c:v>
                </c:pt>
                <c:pt idx="5351">
                  <c:v>15.332320180500009</c:v>
                </c:pt>
                <c:pt idx="5352">
                  <c:v>15.331979386700006</c:v>
                </c:pt>
                <c:pt idx="5353">
                  <c:v>15.279852936300006</c:v>
                </c:pt>
                <c:pt idx="5354">
                  <c:v>15.335644618600007</c:v>
                </c:pt>
                <c:pt idx="5355">
                  <c:v>15.347409447800008</c:v>
                </c:pt>
                <c:pt idx="5356">
                  <c:v>15.487396525700007</c:v>
                </c:pt>
                <c:pt idx="5357">
                  <c:v>15.456063417900006</c:v>
                </c:pt>
                <c:pt idx="5358">
                  <c:v>15.455719710000006</c:v>
                </c:pt>
                <c:pt idx="5359">
                  <c:v>15.455376013500008</c:v>
                </c:pt>
                <c:pt idx="5360">
                  <c:v>15.466000696400009</c:v>
                </c:pt>
                <c:pt idx="5361">
                  <c:v>15.497412473200008</c:v>
                </c:pt>
                <c:pt idx="5362">
                  <c:v>15.550967690000007</c:v>
                </c:pt>
                <c:pt idx="5363">
                  <c:v>15.65846888490001</c:v>
                </c:pt>
                <c:pt idx="5364">
                  <c:v>15.653628416800011</c:v>
                </c:pt>
                <c:pt idx="5365">
                  <c:v>15.653279909700011</c:v>
                </c:pt>
                <c:pt idx="5366">
                  <c:v>15.652931391300005</c:v>
                </c:pt>
                <c:pt idx="5367">
                  <c:v>15.661453417200008</c:v>
                </c:pt>
                <c:pt idx="5368">
                  <c:v>15.750481771400011</c:v>
                </c:pt>
                <c:pt idx="5369">
                  <c:v>15.778662679600007</c:v>
                </c:pt>
                <c:pt idx="5370">
                  <c:v>15.768082836500009</c:v>
                </c:pt>
                <c:pt idx="5371">
                  <c:v>15.768342634000007</c:v>
                </c:pt>
                <c:pt idx="5372">
                  <c:v>15.767998527300007</c:v>
                </c:pt>
                <c:pt idx="5373">
                  <c:v>15.767654420600008</c:v>
                </c:pt>
                <c:pt idx="5374">
                  <c:v>15.734116577800009</c:v>
                </c:pt>
                <c:pt idx="5375">
                  <c:v>15.808056258000008</c:v>
                </c:pt>
                <c:pt idx="5376">
                  <c:v>15.944180948700009</c:v>
                </c:pt>
                <c:pt idx="5377">
                  <c:v>15.916758238300009</c:v>
                </c:pt>
                <c:pt idx="5378">
                  <c:v>15.859188696700006</c:v>
                </c:pt>
                <c:pt idx="5379">
                  <c:v>15.858853655500008</c:v>
                </c:pt>
                <c:pt idx="5380">
                  <c:v>15.858518540600006</c:v>
                </c:pt>
                <c:pt idx="5381">
                  <c:v>15.858051626700011</c:v>
                </c:pt>
                <c:pt idx="5382">
                  <c:v>15.86324244280001</c:v>
                </c:pt>
                <c:pt idx="5383">
                  <c:v>15.86290722850001</c:v>
                </c:pt>
                <c:pt idx="5384">
                  <c:v>15.87510588030001</c:v>
                </c:pt>
                <c:pt idx="5385">
                  <c:v>15.774484631500011</c:v>
                </c:pt>
                <c:pt idx="5386">
                  <c:v>15.774151627000004</c:v>
                </c:pt>
                <c:pt idx="5387">
                  <c:v>15.773818776800011</c:v>
                </c:pt>
                <c:pt idx="5388">
                  <c:v>15.84655719980001</c:v>
                </c:pt>
                <c:pt idx="5389">
                  <c:v>15.846218186200005</c:v>
                </c:pt>
                <c:pt idx="5390">
                  <c:v>16.14640594510001</c:v>
                </c:pt>
                <c:pt idx="5391">
                  <c:v>16.209606980300009</c:v>
                </c:pt>
                <c:pt idx="5392">
                  <c:v>16.240738540600006</c:v>
                </c:pt>
                <c:pt idx="5393">
                  <c:v>16.24039313330001</c:v>
                </c:pt>
                <c:pt idx="5394">
                  <c:v>16.24004777850001</c:v>
                </c:pt>
                <c:pt idx="5395">
                  <c:v>16.262988676800013</c:v>
                </c:pt>
                <c:pt idx="5396">
                  <c:v>16.228097451100009</c:v>
                </c:pt>
                <c:pt idx="5397">
                  <c:v>16.321724176100009</c:v>
                </c:pt>
                <c:pt idx="5398">
                  <c:v>16.325878413600016</c:v>
                </c:pt>
                <c:pt idx="5399">
                  <c:v>16.320152820700009</c:v>
                </c:pt>
                <c:pt idx="5400">
                  <c:v>16.319813115000009</c:v>
                </c:pt>
                <c:pt idx="5401">
                  <c:v>16.319473431400009</c:v>
                </c:pt>
                <c:pt idx="5402">
                  <c:v>16.29914824550001</c:v>
                </c:pt>
                <c:pt idx="5403">
                  <c:v>16.24961264900001</c:v>
                </c:pt>
                <c:pt idx="5404">
                  <c:v>16.27737852720001</c:v>
                </c:pt>
                <c:pt idx="5405">
                  <c:v>16.435535935600011</c:v>
                </c:pt>
                <c:pt idx="5406">
                  <c:v>16.455954527500008</c:v>
                </c:pt>
                <c:pt idx="5407">
                  <c:v>16.455611550800008</c:v>
                </c:pt>
                <c:pt idx="5408">
                  <c:v>16.455268574200005</c:v>
                </c:pt>
                <c:pt idx="5409">
                  <c:v>16.535329895900009</c:v>
                </c:pt>
                <c:pt idx="5410">
                  <c:v>16.505386006000009</c:v>
                </c:pt>
                <c:pt idx="5411">
                  <c:v>16.481689007700009</c:v>
                </c:pt>
                <c:pt idx="5412">
                  <c:v>16.569025744500006</c:v>
                </c:pt>
                <c:pt idx="5413">
                  <c:v>16.641806162100007</c:v>
                </c:pt>
                <c:pt idx="5414">
                  <c:v>16.641451012200008</c:v>
                </c:pt>
                <c:pt idx="5415">
                  <c:v>16.641095873300014</c:v>
                </c:pt>
                <c:pt idx="5416">
                  <c:v>16.654060425200012</c:v>
                </c:pt>
                <c:pt idx="5417">
                  <c:v>16.638706730900012</c:v>
                </c:pt>
                <c:pt idx="5418">
                  <c:v>16.505821357400009</c:v>
                </c:pt>
                <c:pt idx="5419">
                  <c:v>16.441407394900011</c:v>
                </c:pt>
                <c:pt idx="5420">
                  <c:v>16.532468478700011</c:v>
                </c:pt>
                <c:pt idx="5421">
                  <c:v>16.532118847100008</c:v>
                </c:pt>
                <c:pt idx="5422">
                  <c:v>16.531769292100009</c:v>
                </c:pt>
                <c:pt idx="5423">
                  <c:v>16.266985194500009</c:v>
                </c:pt>
                <c:pt idx="5424">
                  <c:v>16.324229615900006</c:v>
                </c:pt>
                <c:pt idx="5425">
                  <c:v>16.25567844310001</c:v>
                </c:pt>
                <c:pt idx="5426">
                  <c:v>16.242724718000012</c:v>
                </c:pt>
                <c:pt idx="5427">
                  <c:v>16.366553215800007</c:v>
                </c:pt>
                <c:pt idx="5428">
                  <c:v>16.366201961100014</c:v>
                </c:pt>
                <c:pt idx="5429">
                  <c:v>16.365850728200009</c:v>
                </c:pt>
                <c:pt idx="5430">
                  <c:v>16.302955886100008</c:v>
                </c:pt>
                <c:pt idx="5431">
                  <c:v>16.397733595900007</c:v>
                </c:pt>
                <c:pt idx="5432">
                  <c:v>16.491425848900008</c:v>
                </c:pt>
                <c:pt idx="5433">
                  <c:v>16.48318367380001</c:v>
                </c:pt>
                <c:pt idx="5434">
                  <c:v>16.432738878400009</c:v>
                </c:pt>
                <c:pt idx="5435">
                  <c:v>16.432389147600013</c:v>
                </c:pt>
                <c:pt idx="5436">
                  <c:v>16.432039438300009</c:v>
                </c:pt>
                <c:pt idx="5437">
                  <c:v>16.429078952800008</c:v>
                </c:pt>
                <c:pt idx="5438">
                  <c:v>16.617639478200012</c:v>
                </c:pt>
                <c:pt idx="5439">
                  <c:v>16.570447403500012</c:v>
                </c:pt>
                <c:pt idx="5440">
                  <c:v>16.309205937600009</c:v>
                </c:pt>
                <c:pt idx="5441">
                  <c:v>16.508592870600012</c:v>
                </c:pt>
                <c:pt idx="5442">
                  <c:v>16.508258237700012</c:v>
                </c:pt>
                <c:pt idx="5443">
                  <c:v>16.507923535800014</c:v>
                </c:pt>
                <c:pt idx="5444">
                  <c:v>16.606354154200009</c:v>
                </c:pt>
                <c:pt idx="5445">
                  <c:v>16.364941042300011</c:v>
                </c:pt>
                <c:pt idx="5446">
                  <c:v>16.504003406300011</c:v>
                </c:pt>
                <c:pt idx="5447">
                  <c:v>16.579266017300011</c:v>
                </c:pt>
                <c:pt idx="5448">
                  <c:v>16.50181966100001</c:v>
                </c:pt>
                <c:pt idx="5449">
                  <c:v>16.501485226100012</c:v>
                </c:pt>
                <c:pt idx="5450">
                  <c:v>16.501150920200008</c:v>
                </c:pt>
                <c:pt idx="5451">
                  <c:v>16.468542787300006</c:v>
                </c:pt>
                <c:pt idx="5452">
                  <c:v>16.758766692300011</c:v>
                </c:pt>
                <c:pt idx="5453">
                  <c:v>16.714873466100009</c:v>
                </c:pt>
                <c:pt idx="5454">
                  <c:v>16.72708107990001</c:v>
                </c:pt>
                <c:pt idx="5455">
                  <c:v>16.904639504500008</c:v>
                </c:pt>
                <c:pt idx="5456">
                  <c:v>16.904297629600006</c:v>
                </c:pt>
                <c:pt idx="5457">
                  <c:v>16.90395612890001</c:v>
                </c:pt>
                <c:pt idx="5458">
                  <c:v>16.895214094600011</c:v>
                </c:pt>
                <c:pt idx="5459">
                  <c:v>16.94452066640001</c:v>
                </c:pt>
                <c:pt idx="5460">
                  <c:v>16.938174707000009</c:v>
                </c:pt>
                <c:pt idx="5461">
                  <c:v>17.099397121700004</c:v>
                </c:pt>
                <c:pt idx="5462">
                  <c:v>17.091348960100017</c:v>
                </c:pt>
                <c:pt idx="5463">
                  <c:v>17.091002908300009</c:v>
                </c:pt>
                <c:pt idx="5464">
                  <c:v>17.090656899400013</c:v>
                </c:pt>
                <c:pt idx="5465">
                  <c:v>16.984817324900007</c:v>
                </c:pt>
                <c:pt idx="5466">
                  <c:v>16.877123724500006</c:v>
                </c:pt>
                <c:pt idx="5467">
                  <c:v>16.977156744000006</c:v>
                </c:pt>
                <c:pt idx="5468">
                  <c:v>16.856022643700012</c:v>
                </c:pt>
                <c:pt idx="5469">
                  <c:v>16.81403135210001</c:v>
                </c:pt>
                <c:pt idx="5470">
                  <c:v>16.813692411600012</c:v>
                </c:pt>
                <c:pt idx="5471">
                  <c:v>16.81335349230001</c:v>
                </c:pt>
                <c:pt idx="5472">
                  <c:v>16.714302414000009</c:v>
                </c:pt>
                <c:pt idx="5473">
                  <c:v>16.696771507200008</c:v>
                </c:pt>
                <c:pt idx="5474">
                  <c:v>16.549557462600013</c:v>
                </c:pt>
                <c:pt idx="5475">
                  <c:v>16.554099596400011</c:v>
                </c:pt>
                <c:pt idx="5476">
                  <c:v>16.55375565060001</c:v>
                </c:pt>
                <c:pt idx="5477">
                  <c:v>16.553416117800008</c:v>
                </c:pt>
                <c:pt idx="5478">
                  <c:v>16.553047307400011</c:v>
                </c:pt>
                <c:pt idx="5479">
                  <c:v>16.551243080200013</c:v>
                </c:pt>
                <c:pt idx="5480">
                  <c:v>16.696641459500007</c:v>
                </c:pt>
                <c:pt idx="5481">
                  <c:v>16.53390914240001</c:v>
                </c:pt>
                <c:pt idx="5482">
                  <c:v>16.411795377700013</c:v>
                </c:pt>
                <c:pt idx="5483">
                  <c:v>16.23044183790001</c:v>
                </c:pt>
                <c:pt idx="5484">
                  <c:v>16.230114835500007</c:v>
                </c:pt>
                <c:pt idx="5485">
                  <c:v>16.229787843500009</c:v>
                </c:pt>
                <c:pt idx="5486">
                  <c:v>16.25873842470001</c:v>
                </c:pt>
                <c:pt idx="5487">
                  <c:v>16.317437899500007</c:v>
                </c:pt>
                <c:pt idx="5488">
                  <c:v>16.618964551600008</c:v>
                </c:pt>
                <c:pt idx="5489">
                  <c:v>16.723039836800009</c:v>
                </c:pt>
                <c:pt idx="5490">
                  <c:v>16.556518258100006</c:v>
                </c:pt>
                <c:pt idx="5491">
                  <c:v>16.556183523500007</c:v>
                </c:pt>
                <c:pt idx="5492">
                  <c:v>16.55584879940001</c:v>
                </c:pt>
                <c:pt idx="5493">
                  <c:v>16.489259127700006</c:v>
                </c:pt>
                <c:pt idx="5494">
                  <c:v>16.398614610100012</c:v>
                </c:pt>
                <c:pt idx="5495">
                  <c:v>16.178706884700006</c:v>
                </c:pt>
                <c:pt idx="5496">
                  <c:v>16.150963938200015</c:v>
                </c:pt>
                <c:pt idx="5497">
                  <c:v>16.22104430260001</c:v>
                </c:pt>
                <c:pt idx="5498">
                  <c:v>16.220713819800007</c:v>
                </c:pt>
                <c:pt idx="5499">
                  <c:v>16.220383334200005</c:v>
                </c:pt>
                <c:pt idx="5500">
                  <c:v>16.27459050740001</c:v>
                </c:pt>
                <c:pt idx="5501">
                  <c:v>16.573649782400008</c:v>
                </c:pt>
                <c:pt idx="5502">
                  <c:v>16.708278574500007</c:v>
                </c:pt>
                <c:pt idx="5503">
                  <c:v>16.811957422900008</c:v>
                </c:pt>
                <c:pt idx="5504">
                  <c:v>16.716938319000011</c:v>
                </c:pt>
                <c:pt idx="5505">
                  <c:v>16.716576090800007</c:v>
                </c:pt>
                <c:pt idx="5506">
                  <c:v>16.716213914800008</c:v>
                </c:pt>
                <c:pt idx="5507">
                  <c:v>16.822985096800014</c:v>
                </c:pt>
                <c:pt idx="5508">
                  <c:v>16.812771877700012</c:v>
                </c:pt>
                <c:pt idx="5509">
                  <c:v>16.818330086100016</c:v>
                </c:pt>
                <c:pt idx="5510">
                  <c:v>16.925675119300006</c:v>
                </c:pt>
                <c:pt idx="5511">
                  <c:v>17.058219437800009</c:v>
                </c:pt>
                <c:pt idx="5512">
                  <c:v>17.057850758000015</c:v>
                </c:pt>
                <c:pt idx="5513">
                  <c:v>17.05748222330001</c:v>
                </c:pt>
                <c:pt idx="5514">
                  <c:v>17.073717162600012</c:v>
                </c:pt>
                <c:pt idx="5515">
                  <c:v>17.165151408100012</c:v>
                </c:pt>
                <c:pt idx="5516">
                  <c:v>17.300364797600007</c:v>
                </c:pt>
                <c:pt idx="5517">
                  <c:v>17.301126512700005</c:v>
                </c:pt>
                <c:pt idx="5518">
                  <c:v>17.346298420600014</c:v>
                </c:pt>
                <c:pt idx="5519">
                  <c:v>17.345921969700012</c:v>
                </c:pt>
                <c:pt idx="5520">
                  <c:v>17.345545506000008</c:v>
                </c:pt>
                <c:pt idx="5521">
                  <c:v>17.302115464700012</c:v>
                </c:pt>
                <c:pt idx="5522">
                  <c:v>17.345349837800008</c:v>
                </c:pt>
                <c:pt idx="5523">
                  <c:v>17.47255175310001</c:v>
                </c:pt>
                <c:pt idx="5524">
                  <c:v>17.441362323200007</c:v>
                </c:pt>
                <c:pt idx="5525">
                  <c:v>17.476177272600012</c:v>
                </c:pt>
                <c:pt idx="5526">
                  <c:v>17.475777680200014</c:v>
                </c:pt>
                <c:pt idx="5527">
                  <c:v>17.47537836890001</c:v>
                </c:pt>
                <c:pt idx="5528">
                  <c:v>17.539744909900012</c:v>
                </c:pt>
                <c:pt idx="5529">
                  <c:v>17.534713932300008</c:v>
                </c:pt>
                <c:pt idx="5530">
                  <c:v>17.599320799800012</c:v>
                </c:pt>
                <c:pt idx="5531">
                  <c:v>17.284946370700006</c:v>
                </c:pt>
                <c:pt idx="5532">
                  <c:v>17.253916701700007</c:v>
                </c:pt>
                <c:pt idx="5533">
                  <c:v>17.253598220900006</c:v>
                </c:pt>
                <c:pt idx="5534">
                  <c:v>17.253228434000011</c:v>
                </c:pt>
                <c:pt idx="5535">
                  <c:v>17.386002040800008</c:v>
                </c:pt>
                <c:pt idx="5536">
                  <c:v>17.554350029200009</c:v>
                </c:pt>
                <c:pt idx="5537">
                  <c:v>17.334291689500006</c:v>
                </c:pt>
                <c:pt idx="5538">
                  <c:v>17.40720158780001</c:v>
                </c:pt>
                <c:pt idx="5539">
                  <c:v>17.269783493400009</c:v>
                </c:pt>
                <c:pt idx="5540">
                  <c:v>17.269401408800011</c:v>
                </c:pt>
                <c:pt idx="5541">
                  <c:v>17.26901935550001</c:v>
                </c:pt>
                <c:pt idx="5542">
                  <c:v>17.171060852600011</c:v>
                </c:pt>
                <c:pt idx="5543">
                  <c:v>17.233304343300006</c:v>
                </c:pt>
                <c:pt idx="5544">
                  <c:v>17.01629749160001</c:v>
                </c:pt>
                <c:pt idx="5545">
                  <c:v>16.821226294600013</c:v>
                </c:pt>
                <c:pt idx="5546">
                  <c:v>16.988236958500011</c:v>
                </c:pt>
                <c:pt idx="5547">
                  <c:v>16.987859956100007</c:v>
                </c:pt>
                <c:pt idx="5548">
                  <c:v>16.987483037500006</c:v>
                </c:pt>
                <c:pt idx="5549">
                  <c:v>16.961608755000011</c:v>
                </c:pt>
                <c:pt idx="5550">
                  <c:v>16.770674901100008</c:v>
                </c:pt>
                <c:pt idx="5551">
                  <c:v>16.699124267000009</c:v>
                </c:pt>
                <c:pt idx="5552">
                  <c:v>16.692090106700007</c:v>
                </c:pt>
                <c:pt idx="5553">
                  <c:v>16.763293055300011</c:v>
                </c:pt>
                <c:pt idx="5554">
                  <c:v>16.762914053900005</c:v>
                </c:pt>
                <c:pt idx="5555">
                  <c:v>16.762535748400008</c:v>
                </c:pt>
                <c:pt idx="5556">
                  <c:v>16.896680289700011</c:v>
                </c:pt>
                <c:pt idx="5557">
                  <c:v>16.913496105000007</c:v>
                </c:pt>
                <c:pt idx="5558">
                  <c:v>16.83373995900001</c:v>
                </c:pt>
                <c:pt idx="5559">
                  <c:v>16.38269046680001</c:v>
                </c:pt>
                <c:pt idx="5560">
                  <c:v>16.232983480200012</c:v>
                </c:pt>
                <c:pt idx="5561">
                  <c:v>16.232617221300011</c:v>
                </c:pt>
                <c:pt idx="5562">
                  <c:v>16.232250983300009</c:v>
                </c:pt>
                <c:pt idx="5563">
                  <c:v>15.96809636150001</c:v>
                </c:pt>
                <c:pt idx="5564">
                  <c:v>16.168043509800011</c:v>
                </c:pt>
                <c:pt idx="5565">
                  <c:v>16.434082815500005</c:v>
                </c:pt>
                <c:pt idx="5566">
                  <c:v>16.572677660400007</c:v>
                </c:pt>
                <c:pt idx="5567">
                  <c:v>16.52082446950001</c:v>
                </c:pt>
                <c:pt idx="5568">
                  <c:v>16.52045428140001</c:v>
                </c:pt>
                <c:pt idx="5569">
                  <c:v>16.520084197500008</c:v>
                </c:pt>
                <c:pt idx="5570">
                  <c:v>16.681246757200007</c:v>
                </c:pt>
                <c:pt idx="5571">
                  <c:v>16.615844788500009</c:v>
                </c:pt>
                <c:pt idx="5572">
                  <c:v>16.489203292900012</c:v>
                </c:pt>
                <c:pt idx="5573">
                  <c:v>16.780043112400012</c:v>
                </c:pt>
                <c:pt idx="5574">
                  <c:v>16.612925806900009</c:v>
                </c:pt>
                <c:pt idx="5575">
                  <c:v>16.612554429600007</c:v>
                </c:pt>
                <c:pt idx="5576">
                  <c:v>16.612183081500007</c:v>
                </c:pt>
                <c:pt idx="5577">
                  <c:v>16.816429007300012</c:v>
                </c:pt>
                <c:pt idx="5578">
                  <c:v>16.914286750000006</c:v>
                </c:pt>
                <c:pt idx="5579">
                  <c:v>16.933038920500014</c:v>
                </c:pt>
                <c:pt idx="5580">
                  <c:v>16.977615636800007</c:v>
                </c:pt>
                <c:pt idx="5581">
                  <c:v>16.911848300400006</c:v>
                </c:pt>
                <c:pt idx="5582">
                  <c:v>16.91148633260001</c:v>
                </c:pt>
                <c:pt idx="5583">
                  <c:v>16.911124374900009</c:v>
                </c:pt>
                <c:pt idx="5584">
                  <c:v>16.973388682700008</c:v>
                </c:pt>
                <c:pt idx="5585">
                  <c:v>16.902497934500015</c:v>
                </c:pt>
                <c:pt idx="5586">
                  <c:v>16.977990101100012</c:v>
                </c:pt>
                <c:pt idx="5587">
                  <c:v>17.096320418500007</c:v>
                </c:pt>
                <c:pt idx="5588">
                  <c:v>17.131931204800015</c:v>
                </c:pt>
                <c:pt idx="5589">
                  <c:v>17.131554606600009</c:v>
                </c:pt>
                <c:pt idx="5590">
                  <c:v>17.131178068900009</c:v>
                </c:pt>
                <c:pt idx="5591">
                  <c:v>17.190843934200004</c:v>
                </c:pt>
                <c:pt idx="5592">
                  <c:v>17.215284958900011</c:v>
                </c:pt>
                <c:pt idx="5593">
                  <c:v>17.348092035300009</c:v>
                </c:pt>
                <c:pt idx="5594">
                  <c:v>17.323034022000005</c:v>
                </c:pt>
                <c:pt idx="5595">
                  <c:v>17.249608476500011</c:v>
                </c:pt>
                <c:pt idx="5596">
                  <c:v>17.249214798500009</c:v>
                </c:pt>
                <c:pt idx="5597">
                  <c:v>17.248821132100012</c:v>
                </c:pt>
                <c:pt idx="5598">
                  <c:v>17.226484199500003</c:v>
                </c:pt>
                <c:pt idx="5599">
                  <c:v>17.233566705400005</c:v>
                </c:pt>
                <c:pt idx="5600">
                  <c:v>17.194238089000006</c:v>
                </c:pt>
                <c:pt idx="5601">
                  <c:v>17.404196604800006</c:v>
                </c:pt>
                <c:pt idx="5602">
                  <c:v>17.449998719200011</c:v>
                </c:pt>
                <c:pt idx="5603">
                  <c:v>17.44960095610001</c:v>
                </c:pt>
                <c:pt idx="5604">
                  <c:v>17.449203115300005</c:v>
                </c:pt>
                <c:pt idx="5605">
                  <c:v>17.423923707500013</c:v>
                </c:pt>
                <c:pt idx="5606">
                  <c:v>17.299608550300004</c:v>
                </c:pt>
                <c:pt idx="5607">
                  <c:v>17.319646887800008</c:v>
                </c:pt>
                <c:pt idx="5608">
                  <c:v>17.435585000100012</c:v>
                </c:pt>
                <c:pt idx="5609">
                  <c:v>17.539002217800007</c:v>
                </c:pt>
                <c:pt idx="5610">
                  <c:v>17.53861166330001</c:v>
                </c:pt>
                <c:pt idx="5611">
                  <c:v>17.538221128500009</c:v>
                </c:pt>
                <c:pt idx="5612">
                  <c:v>17.577730215800003</c:v>
                </c:pt>
                <c:pt idx="5613">
                  <c:v>17.660946635100007</c:v>
                </c:pt>
                <c:pt idx="5614">
                  <c:v>17.723084671900008</c:v>
                </c:pt>
                <c:pt idx="5615">
                  <c:v>17.582170721900013</c:v>
                </c:pt>
                <c:pt idx="5616">
                  <c:v>17.670802464700014</c:v>
                </c:pt>
                <c:pt idx="5617">
                  <c:v>17.670410984100013</c:v>
                </c:pt>
                <c:pt idx="5618">
                  <c:v>17.67001944490001</c:v>
                </c:pt>
                <c:pt idx="5619">
                  <c:v>17.599822545200006</c:v>
                </c:pt>
                <c:pt idx="5620">
                  <c:v>17.404318429400007</c:v>
                </c:pt>
                <c:pt idx="5621">
                  <c:v>17.312551596200006</c:v>
                </c:pt>
                <c:pt idx="5622">
                  <c:v>17.483343324500009</c:v>
                </c:pt>
                <c:pt idx="5623">
                  <c:v>17.532724732200009</c:v>
                </c:pt>
                <c:pt idx="5624">
                  <c:v>17.532337349700011</c:v>
                </c:pt>
                <c:pt idx="5625">
                  <c:v>17.531949986900013</c:v>
                </c:pt>
                <c:pt idx="5626">
                  <c:v>17.505397818200009</c:v>
                </c:pt>
                <c:pt idx="5627">
                  <c:v>17.179424810000011</c:v>
                </c:pt>
                <c:pt idx="5628">
                  <c:v>17.125271413800007</c:v>
                </c:pt>
                <c:pt idx="5629">
                  <c:v>17.237335366600011</c:v>
                </c:pt>
                <c:pt idx="5630">
                  <c:v>17.099342493100007</c:v>
                </c:pt>
                <c:pt idx="5631">
                  <c:v>17.098966658100011</c:v>
                </c:pt>
                <c:pt idx="5632">
                  <c:v>17.098590814500007</c:v>
                </c:pt>
                <c:pt idx="5633">
                  <c:v>17.348287807400006</c:v>
                </c:pt>
                <c:pt idx="5634">
                  <c:v>17.349354865300008</c:v>
                </c:pt>
                <c:pt idx="5635">
                  <c:v>17.341656598000011</c:v>
                </c:pt>
                <c:pt idx="5636">
                  <c:v>17.454369274900014</c:v>
                </c:pt>
                <c:pt idx="5637">
                  <c:v>17.621653707600011</c:v>
                </c:pt>
                <c:pt idx="5638">
                  <c:v>17.621279809000011</c:v>
                </c:pt>
                <c:pt idx="5639">
                  <c:v>17.620905910300007</c:v>
                </c:pt>
                <c:pt idx="5640">
                  <c:v>17.642194522600008</c:v>
                </c:pt>
                <c:pt idx="5641">
                  <c:v>17.902922203500008</c:v>
                </c:pt>
                <c:pt idx="5642">
                  <c:v>17.965875427700009</c:v>
                </c:pt>
                <c:pt idx="5643">
                  <c:v>18.025140827400012</c:v>
                </c:pt>
                <c:pt idx="5644">
                  <c:v>18.035748357500008</c:v>
                </c:pt>
                <c:pt idx="5645">
                  <c:v>18.035364906700007</c:v>
                </c:pt>
                <c:pt idx="5646">
                  <c:v>18.034981387700011</c:v>
                </c:pt>
                <c:pt idx="5647">
                  <c:v>18.192098862100011</c:v>
                </c:pt>
                <c:pt idx="5648">
                  <c:v>18.170297742800006</c:v>
                </c:pt>
                <c:pt idx="5649">
                  <c:v>18.227770812900008</c:v>
                </c:pt>
                <c:pt idx="5650">
                  <c:v>18.314182562500005</c:v>
                </c:pt>
                <c:pt idx="5651">
                  <c:v>18.265765198000008</c:v>
                </c:pt>
                <c:pt idx="5652">
                  <c:v>18.265371668500009</c:v>
                </c:pt>
                <c:pt idx="5653">
                  <c:v>18.264977187500005</c:v>
                </c:pt>
                <c:pt idx="5654">
                  <c:v>18.17295228770001</c:v>
                </c:pt>
                <c:pt idx="5655">
                  <c:v>18.239504769500012</c:v>
                </c:pt>
                <c:pt idx="5656">
                  <c:v>18.23959308640001</c:v>
                </c:pt>
                <c:pt idx="5657">
                  <c:v>18.249945587900012</c:v>
                </c:pt>
                <c:pt idx="5658">
                  <c:v>18.204420562500005</c:v>
                </c:pt>
                <c:pt idx="5659">
                  <c:v>18.204006331200009</c:v>
                </c:pt>
                <c:pt idx="5660">
                  <c:v>18.203592129200015</c:v>
                </c:pt>
                <c:pt idx="5661">
                  <c:v>18.12667491900001</c:v>
                </c:pt>
                <c:pt idx="5662">
                  <c:v>18.320985392800008</c:v>
                </c:pt>
                <c:pt idx="5663">
                  <c:v>18.221199460800008</c:v>
                </c:pt>
                <c:pt idx="5664">
                  <c:v>18.183539865400011</c:v>
                </c:pt>
                <c:pt idx="5665">
                  <c:v>18.260784305800009</c:v>
                </c:pt>
                <c:pt idx="5666">
                  <c:v>18.260373756500009</c:v>
                </c:pt>
                <c:pt idx="5667">
                  <c:v>18.259963274900013</c:v>
                </c:pt>
                <c:pt idx="5668">
                  <c:v>18.216184291200008</c:v>
                </c:pt>
                <c:pt idx="5669">
                  <c:v>18.146268953300005</c:v>
                </c:pt>
                <c:pt idx="5670">
                  <c:v>18.13997295970001</c:v>
                </c:pt>
                <c:pt idx="5671">
                  <c:v>18.452149983500011</c:v>
                </c:pt>
                <c:pt idx="5672">
                  <c:v>18.50434616010001</c:v>
                </c:pt>
                <c:pt idx="5673">
                  <c:v>18.503930509000011</c:v>
                </c:pt>
                <c:pt idx="5674">
                  <c:v>18.503514896600009</c:v>
                </c:pt>
                <c:pt idx="5675">
                  <c:v>18.572652153200007</c:v>
                </c:pt>
                <c:pt idx="5676">
                  <c:v>18.716964479700014</c:v>
                </c:pt>
                <c:pt idx="5677">
                  <c:v>18.824339940600009</c:v>
                </c:pt>
                <c:pt idx="5678">
                  <c:v>18.77880540200001</c:v>
                </c:pt>
                <c:pt idx="5679">
                  <c:v>18.91255905880001</c:v>
                </c:pt>
                <c:pt idx="5680">
                  <c:v>18.912125493400008</c:v>
                </c:pt>
                <c:pt idx="5681">
                  <c:v>18.911691926200007</c:v>
                </c:pt>
                <c:pt idx="5682">
                  <c:v>18.961238397700011</c:v>
                </c:pt>
                <c:pt idx="5683">
                  <c:v>19.014790879400007</c:v>
                </c:pt>
                <c:pt idx="5684">
                  <c:v>18.891559291900013</c:v>
                </c:pt>
                <c:pt idx="5685">
                  <c:v>18.930895887000005</c:v>
                </c:pt>
                <c:pt idx="5686">
                  <c:v>18.897388754200005</c:v>
                </c:pt>
                <c:pt idx="5687">
                  <c:v>18.89695810880001</c:v>
                </c:pt>
                <c:pt idx="5688">
                  <c:v>18.896527617100013</c:v>
                </c:pt>
                <c:pt idx="5689">
                  <c:v>18.858805130000007</c:v>
                </c:pt>
                <c:pt idx="5690">
                  <c:v>18.951747979900009</c:v>
                </c:pt>
                <c:pt idx="5691">
                  <c:v>18.905993448400011</c:v>
                </c:pt>
                <c:pt idx="5692">
                  <c:v>18.957828632000012</c:v>
                </c:pt>
                <c:pt idx="5693">
                  <c:v>18.93455220080001</c:v>
                </c:pt>
                <c:pt idx="5694">
                  <c:v>18.934123309900009</c:v>
                </c:pt>
                <c:pt idx="5695">
                  <c:v>18.933694428500008</c:v>
                </c:pt>
                <c:pt idx="5696">
                  <c:v>18.957703081000012</c:v>
                </c:pt>
                <c:pt idx="5697">
                  <c:v>18.87015868120001</c:v>
                </c:pt>
                <c:pt idx="5698">
                  <c:v>18.93374034850001</c:v>
                </c:pt>
                <c:pt idx="5699">
                  <c:v>18.882573663400013</c:v>
                </c:pt>
                <c:pt idx="5700">
                  <c:v>18.874211013600011</c:v>
                </c:pt>
                <c:pt idx="5701">
                  <c:v>18.873789161700007</c:v>
                </c:pt>
                <c:pt idx="5702">
                  <c:v>18.873367328700009</c:v>
                </c:pt>
                <c:pt idx="5703">
                  <c:v>18.982858245800003</c:v>
                </c:pt>
                <c:pt idx="5704">
                  <c:v>18.865726314700009</c:v>
                </c:pt>
                <c:pt idx="5705">
                  <c:v>18.810462903200012</c:v>
                </c:pt>
                <c:pt idx="5706">
                  <c:v>18.859079784800009</c:v>
                </c:pt>
                <c:pt idx="5707">
                  <c:v>18.920806715100007</c:v>
                </c:pt>
                <c:pt idx="5708">
                  <c:v>18.920410529700014</c:v>
                </c:pt>
                <c:pt idx="5709">
                  <c:v>18.92001437250001</c:v>
                </c:pt>
                <c:pt idx="5710">
                  <c:v>19.078965789000005</c:v>
                </c:pt>
                <c:pt idx="5711">
                  <c:v>18.962785547700005</c:v>
                </c:pt>
                <c:pt idx="5712">
                  <c:v>18.923328968500009</c:v>
                </c:pt>
                <c:pt idx="5713">
                  <c:v>18.922438941800007</c:v>
                </c:pt>
                <c:pt idx="5714">
                  <c:v>18.978290677300006</c:v>
                </c:pt>
                <c:pt idx="5715">
                  <c:v>18.977892968200013</c:v>
                </c:pt>
                <c:pt idx="5716">
                  <c:v>18.977495379000011</c:v>
                </c:pt>
                <c:pt idx="5717">
                  <c:v>19.048184194900006</c:v>
                </c:pt>
                <c:pt idx="5718">
                  <c:v>18.987030968100012</c:v>
                </c:pt>
                <c:pt idx="5719">
                  <c:v>19.078588706600012</c:v>
                </c:pt>
                <c:pt idx="5720">
                  <c:v>19.141685537400008</c:v>
                </c:pt>
                <c:pt idx="5721">
                  <c:v>19.194666932200008</c:v>
                </c:pt>
                <c:pt idx="5722">
                  <c:v>19.19426542010001</c:v>
                </c:pt>
                <c:pt idx="5723">
                  <c:v>19.193863990800004</c:v>
                </c:pt>
                <c:pt idx="5724">
                  <c:v>19.148552724000009</c:v>
                </c:pt>
                <c:pt idx="5725">
                  <c:v>18.851870004100011</c:v>
                </c:pt>
                <c:pt idx="5726">
                  <c:v>18.731495150700006</c:v>
                </c:pt>
                <c:pt idx="5727">
                  <c:v>18.575354449400006</c:v>
                </c:pt>
                <c:pt idx="5728">
                  <c:v>18.658190766100009</c:v>
                </c:pt>
                <c:pt idx="5729">
                  <c:v>18.657774372600013</c:v>
                </c:pt>
                <c:pt idx="5730">
                  <c:v>18.657357988400008</c:v>
                </c:pt>
                <c:pt idx="5731">
                  <c:v>18.716222386800009</c:v>
                </c:pt>
                <c:pt idx="5732">
                  <c:v>18.606604861800008</c:v>
                </c:pt>
                <c:pt idx="5733">
                  <c:v>18.504643250200008</c:v>
                </c:pt>
                <c:pt idx="5734">
                  <c:v>18.344627268000011</c:v>
                </c:pt>
                <c:pt idx="5735">
                  <c:v>18.366260413900012</c:v>
                </c:pt>
                <c:pt idx="5736">
                  <c:v>18.365864336400012</c:v>
                </c:pt>
                <c:pt idx="5737">
                  <c:v>18.36546882450001</c:v>
                </c:pt>
                <c:pt idx="5738">
                  <c:v>18.492232311000006</c:v>
                </c:pt>
                <c:pt idx="5739">
                  <c:v>18.392625931200012</c:v>
                </c:pt>
                <c:pt idx="5740">
                  <c:v>18.500635239700014</c:v>
                </c:pt>
                <c:pt idx="5741">
                  <c:v>18.75449300710001</c:v>
                </c:pt>
                <c:pt idx="5742">
                  <c:v>18.860572790100008</c:v>
                </c:pt>
                <c:pt idx="5743">
                  <c:v>18.860174159300005</c:v>
                </c:pt>
                <c:pt idx="5744">
                  <c:v>18.859775554900008</c:v>
                </c:pt>
                <c:pt idx="5745">
                  <c:v>18.99872805810001</c:v>
                </c:pt>
                <c:pt idx="5746">
                  <c:v>19.036739184000009</c:v>
                </c:pt>
                <c:pt idx="5747">
                  <c:v>19.02858394350001</c:v>
                </c:pt>
                <c:pt idx="5748">
                  <c:v>19.046895110800005</c:v>
                </c:pt>
                <c:pt idx="5749">
                  <c:v>19.182369995300007</c:v>
                </c:pt>
                <c:pt idx="5750">
                  <c:v>19.181980700100009</c:v>
                </c:pt>
                <c:pt idx="5751">
                  <c:v>19.181591549000007</c:v>
                </c:pt>
                <c:pt idx="5752">
                  <c:v>19.187687362700011</c:v>
                </c:pt>
                <c:pt idx="5753">
                  <c:v>19.22614543360001</c:v>
                </c:pt>
                <c:pt idx="5754">
                  <c:v>19.233322056000009</c:v>
                </c:pt>
                <c:pt idx="5755">
                  <c:v>18.999739387900014</c:v>
                </c:pt>
                <c:pt idx="5756">
                  <c:v>19.075277103400008</c:v>
                </c:pt>
                <c:pt idx="5757">
                  <c:v>19.074892109400007</c:v>
                </c:pt>
                <c:pt idx="5758">
                  <c:v>19.074507655000009</c:v>
                </c:pt>
                <c:pt idx="5759">
                  <c:v>19.069716805700008</c:v>
                </c:pt>
                <c:pt idx="5760">
                  <c:v>19.19544122440001</c:v>
                </c:pt>
                <c:pt idx="5761">
                  <c:v>19.277862596700007</c:v>
                </c:pt>
                <c:pt idx="5762">
                  <c:v>19.202367312900009</c:v>
                </c:pt>
                <c:pt idx="5763">
                  <c:v>19.34944095900001</c:v>
                </c:pt>
                <c:pt idx="5764">
                  <c:v>19.349059904400008</c:v>
                </c:pt>
                <c:pt idx="5765">
                  <c:v>19.348679138900014</c:v>
                </c:pt>
                <c:pt idx="5766">
                  <c:v>19.458578620200015</c:v>
                </c:pt>
                <c:pt idx="5767">
                  <c:v>19.495404655200012</c:v>
                </c:pt>
                <c:pt idx="5768">
                  <c:v>19.710468495200015</c:v>
                </c:pt>
                <c:pt idx="5769">
                  <c:v>19.646367669000011</c:v>
                </c:pt>
                <c:pt idx="5770">
                  <c:v>19.666188924400014</c:v>
                </c:pt>
                <c:pt idx="5771">
                  <c:v>19.665792820200011</c:v>
                </c:pt>
                <c:pt idx="5772">
                  <c:v>19.665396884100012</c:v>
                </c:pt>
                <c:pt idx="5773">
                  <c:v>19.635756810000004</c:v>
                </c:pt>
                <c:pt idx="5774">
                  <c:v>19.573135548900012</c:v>
                </c:pt>
                <c:pt idx="5775">
                  <c:v>19.559039664400014</c:v>
                </c:pt>
                <c:pt idx="5776">
                  <c:v>19.413389034200009</c:v>
                </c:pt>
                <c:pt idx="5777">
                  <c:v>19.000256587800006</c:v>
                </c:pt>
                <c:pt idx="5778">
                  <c:v>18.999853536200007</c:v>
                </c:pt>
                <c:pt idx="5779">
                  <c:v>18.99945078950001</c:v>
                </c:pt>
                <c:pt idx="5780">
                  <c:v>18.889953928800008</c:v>
                </c:pt>
                <c:pt idx="5781">
                  <c:v>19.019172440900014</c:v>
                </c:pt>
                <c:pt idx="5782">
                  <c:v>18.945567724100012</c:v>
                </c:pt>
                <c:pt idx="5783">
                  <c:v>19.020890717100013</c:v>
                </c:pt>
                <c:pt idx="5784">
                  <c:v>18.946855534300006</c:v>
                </c:pt>
                <c:pt idx="5785">
                  <c:v>18.946425268200013</c:v>
                </c:pt>
                <c:pt idx="5786">
                  <c:v>18.945995548200006</c:v>
                </c:pt>
                <c:pt idx="5787">
                  <c:v>18.743060416700008</c:v>
                </c:pt>
                <c:pt idx="5788">
                  <c:v>18.713360005700007</c:v>
                </c:pt>
                <c:pt idx="5789">
                  <c:v>18.749961403200007</c:v>
                </c:pt>
                <c:pt idx="5790">
                  <c:v>19.016967634600011</c:v>
                </c:pt>
                <c:pt idx="5791">
                  <c:v>19.154970245800008</c:v>
                </c:pt>
                <c:pt idx="5792">
                  <c:v>19.154535641000006</c:v>
                </c:pt>
                <c:pt idx="5793">
                  <c:v>19.154101037100009</c:v>
                </c:pt>
                <c:pt idx="5794">
                  <c:v>19.108689329500006</c:v>
                </c:pt>
                <c:pt idx="5795">
                  <c:v>19.302202715700012</c:v>
                </c:pt>
                <c:pt idx="5796">
                  <c:v>19.39446232360001</c:v>
                </c:pt>
                <c:pt idx="5797">
                  <c:v>19.357954163100011</c:v>
                </c:pt>
                <c:pt idx="5798">
                  <c:v>19.439101945200008</c:v>
                </c:pt>
                <c:pt idx="5799">
                  <c:v>19.438678292300011</c:v>
                </c:pt>
                <c:pt idx="5800">
                  <c:v>19.438254704800009</c:v>
                </c:pt>
                <c:pt idx="5801">
                  <c:v>19.436065188200008</c:v>
                </c:pt>
                <c:pt idx="5802">
                  <c:v>19.461024389700015</c:v>
                </c:pt>
                <c:pt idx="5803">
                  <c:v>19.462417788300009</c:v>
                </c:pt>
                <c:pt idx="5804">
                  <c:v>19.48510139750001</c:v>
                </c:pt>
                <c:pt idx="5805">
                  <c:v>19.563516355200012</c:v>
                </c:pt>
                <c:pt idx="5806">
                  <c:v>19.56309345590001</c:v>
                </c:pt>
                <c:pt idx="5807">
                  <c:v>19.562670605400012</c:v>
                </c:pt>
                <c:pt idx="5808">
                  <c:v>19.704525791600009</c:v>
                </c:pt>
                <c:pt idx="5809">
                  <c:v>19.668137606300007</c:v>
                </c:pt>
                <c:pt idx="5810">
                  <c:v>19.592127392000009</c:v>
                </c:pt>
                <c:pt idx="5811">
                  <c:v>19.564718287400012</c:v>
                </c:pt>
                <c:pt idx="5812">
                  <c:v>19.59835535520001</c:v>
                </c:pt>
                <c:pt idx="5813">
                  <c:v>19.597932715400013</c:v>
                </c:pt>
                <c:pt idx="5814">
                  <c:v>19.597509975800008</c:v>
                </c:pt>
                <c:pt idx="5815">
                  <c:v>19.162703512600014</c:v>
                </c:pt>
                <c:pt idx="5816">
                  <c:v>19.512119619600014</c:v>
                </c:pt>
                <c:pt idx="5817">
                  <c:v>19.533900493200008</c:v>
                </c:pt>
                <c:pt idx="5818">
                  <c:v>19.668355748600014</c:v>
                </c:pt>
                <c:pt idx="5819">
                  <c:v>19.475421422600011</c:v>
                </c:pt>
                <c:pt idx="5820">
                  <c:v>19.475002272800008</c:v>
                </c:pt>
                <c:pt idx="5821">
                  <c:v>19.474583192800008</c:v>
                </c:pt>
                <c:pt idx="5822">
                  <c:v>19.428164357600011</c:v>
                </c:pt>
                <c:pt idx="5823">
                  <c:v>19.447058601900014</c:v>
                </c:pt>
                <c:pt idx="5824">
                  <c:v>19.330762012600008</c:v>
                </c:pt>
                <c:pt idx="5825">
                  <c:v>19.144294279300006</c:v>
                </c:pt>
                <c:pt idx="5826">
                  <c:v>19.011929353300008</c:v>
                </c:pt>
                <c:pt idx="5827">
                  <c:v>19.011523821600008</c:v>
                </c:pt>
                <c:pt idx="5828">
                  <c:v>19.011118586100011</c:v>
                </c:pt>
                <c:pt idx="5829">
                  <c:v>19.21683480290001</c:v>
                </c:pt>
                <c:pt idx="5830">
                  <c:v>19.41475141170001</c:v>
                </c:pt>
                <c:pt idx="5831">
                  <c:v>19.413380863700006</c:v>
                </c:pt>
                <c:pt idx="5832">
                  <c:v>19.46593703660001</c:v>
                </c:pt>
                <c:pt idx="5833">
                  <c:v>19.419633970300008</c:v>
                </c:pt>
                <c:pt idx="5834">
                  <c:v>19.419217934600013</c:v>
                </c:pt>
                <c:pt idx="5835">
                  <c:v>19.418801914800007</c:v>
                </c:pt>
                <c:pt idx="5836">
                  <c:v>19.22472138760001</c:v>
                </c:pt>
                <c:pt idx="5837">
                  <c:v>19.458759528000009</c:v>
                </c:pt>
                <c:pt idx="5838">
                  <c:v>19.632304269600013</c:v>
                </c:pt>
                <c:pt idx="5839">
                  <c:v>19.672102961000011</c:v>
                </c:pt>
                <c:pt idx="5840">
                  <c:v>19.864954458600018</c:v>
                </c:pt>
                <c:pt idx="5841">
                  <c:v>19.864521580000009</c:v>
                </c:pt>
                <c:pt idx="5842">
                  <c:v>19.864088693300005</c:v>
                </c:pt>
                <c:pt idx="5843">
                  <c:v>19.870365094800011</c:v>
                </c:pt>
                <c:pt idx="5844">
                  <c:v>19.967177693100009</c:v>
                </c:pt>
                <c:pt idx="5845">
                  <c:v>19.968123080500011</c:v>
                </c:pt>
                <c:pt idx="5846">
                  <c:v>20.019777737400013</c:v>
                </c:pt>
                <c:pt idx="5847">
                  <c:v>20.105097425700013</c:v>
                </c:pt>
                <c:pt idx="5848">
                  <c:v>20.104668435800008</c:v>
                </c:pt>
                <c:pt idx="5849">
                  <c:v>20.104239587000009</c:v>
                </c:pt>
                <c:pt idx="5850">
                  <c:v>19.901533681900013</c:v>
                </c:pt>
                <c:pt idx="5851">
                  <c:v>19.802491742100013</c:v>
                </c:pt>
                <c:pt idx="5852">
                  <c:v>19.885282065600009</c:v>
                </c:pt>
                <c:pt idx="5853">
                  <c:v>19.791485733400009</c:v>
                </c:pt>
                <c:pt idx="5854">
                  <c:v>19.538936585900011</c:v>
                </c:pt>
                <c:pt idx="5855">
                  <c:v>19.538495306400012</c:v>
                </c:pt>
                <c:pt idx="5856">
                  <c:v>19.53805404260001</c:v>
                </c:pt>
                <c:pt idx="5857">
                  <c:v>19.527794400800005</c:v>
                </c:pt>
                <c:pt idx="5858">
                  <c:v>19.331235309000011</c:v>
                </c:pt>
                <c:pt idx="5859">
                  <c:v>19.54285599240001</c:v>
                </c:pt>
                <c:pt idx="5860">
                  <c:v>19.621203069700005</c:v>
                </c:pt>
                <c:pt idx="5861">
                  <c:v>19.618830531500009</c:v>
                </c:pt>
                <c:pt idx="5862">
                  <c:v>19.618382878900011</c:v>
                </c:pt>
                <c:pt idx="5863">
                  <c:v>19.617935242000005</c:v>
                </c:pt>
                <c:pt idx="5864">
                  <c:v>19.619473483800011</c:v>
                </c:pt>
                <c:pt idx="5865">
                  <c:v>19.880388122300008</c:v>
                </c:pt>
                <c:pt idx="5866">
                  <c:v>19.756307999200004</c:v>
                </c:pt>
                <c:pt idx="5867">
                  <c:v>19.754647829900012</c:v>
                </c:pt>
                <c:pt idx="5868">
                  <c:v>19.548124553100013</c:v>
                </c:pt>
                <c:pt idx="5869">
                  <c:v>19.547672715000008</c:v>
                </c:pt>
                <c:pt idx="5870">
                  <c:v>19.547220892500007</c:v>
                </c:pt>
                <c:pt idx="5871">
                  <c:v>19.53669499210001</c:v>
                </c:pt>
                <c:pt idx="5872">
                  <c:v>19.746786986700009</c:v>
                </c:pt>
                <c:pt idx="5873">
                  <c:v>19.735915533600014</c:v>
                </c:pt>
                <c:pt idx="5874">
                  <c:v>19.776146745700011</c:v>
                </c:pt>
                <c:pt idx="5875">
                  <c:v>19.815048415700009</c:v>
                </c:pt>
                <c:pt idx="5876">
                  <c:v>19.814587793300007</c:v>
                </c:pt>
                <c:pt idx="5877">
                  <c:v>19.814127186500002</c:v>
                </c:pt>
                <c:pt idx="5878">
                  <c:v>19.776468306800012</c:v>
                </c:pt>
                <c:pt idx="5879">
                  <c:v>19.679700589800007</c:v>
                </c:pt>
                <c:pt idx="5880">
                  <c:v>19.629969534900013</c:v>
                </c:pt>
                <c:pt idx="5881">
                  <c:v>19.819831797700008</c:v>
                </c:pt>
                <c:pt idx="5882">
                  <c:v>19.774463155800007</c:v>
                </c:pt>
                <c:pt idx="5883">
                  <c:v>19.774012213800006</c:v>
                </c:pt>
                <c:pt idx="5884">
                  <c:v>19.773561271800009</c:v>
                </c:pt>
                <c:pt idx="5885">
                  <c:v>19.934876747000011</c:v>
                </c:pt>
                <c:pt idx="5886">
                  <c:v>19.961736393200013</c:v>
                </c:pt>
                <c:pt idx="5887">
                  <c:v>19.953093169100011</c:v>
                </c:pt>
                <c:pt idx="5888">
                  <c:v>19.731543156000011</c:v>
                </c:pt>
                <c:pt idx="5889">
                  <c:v>19.73299689880001</c:v>
                </c:pt>
                <c:pt idx="5890">
                  <c:v>19.732547761100012</c:v>
                </c:pt>
                <c:pt idx="5891">
                  <c:v>19.732098631100012</c:v>
                </c:pt>
                <c:pt idx="5892">
                  <c:v>19.811890927700013</c:v>
                </c:pt>
                <c:pt idx="5893">
                  <c:v>19.803715896900016</c:v>
                </c:pt>
                <c:pt idx="5894">
                  <c:v>19.889470763700015</c:v>
                </c:pt>
                <c:pt idx="5895">
                  <c:v>19.971010203100015</c:v>
                </c:pt>
                <c:pt idx="5896">
                  <c:v>20.03819862580001</c:v>
                </c:pt>
                <c:pt idx="5897">
                  <c:v>20.037738446600009</c:v>
                </c:pt>
                <c:pt idx="5898">
                  <c:v>20.037278259800008</c:v>
                </c:pt>
                <c:pt idx="5899">
                  <c:v>20.229852473000008</c:v>
                </c:pt>
                <c:pt idx="5900">
                  <c:v>20.250351635200012</c:v>
                </c:pt>
                <c:pt idx="5901">
                  <c:v>20.302416354100014</c:v>
                </c:pt>
                <c:pt idx="5902">
                  <c:v>20.334959660700012</c:v>
                </c:pt>
                <c:pt idx="5903">
                  <c:v>20.351024798800012</c:v>
                </c:pt>
                <c:pt idx="5904">
                  <c:v>20.350559590600014</c:v>
                </c:pt>
                <c:pt idx="5905">
                  <c:v>20.350094352300008</c:v>
                </c:pt>
                <c:pt idx="5906">
                  <c:v>20.390354639400012</c:v>
                </c:pt>
                <c:pt idx="5907">
                  <c:v>20.33813282940001</c:v>
                </c:pt>
                <c:pt idx="5908">
                  <c:v>20.342224065500012</c:v>
                </c:pt>
                <c:pt idx="5909">
                  <c:v>20.436872388900014</c:v>
                </c:pt>
                <c:pt idx="5910">
                  <c:v>20.613870119500007</c:v>
                </c:pt>
                <c:pt idx="5911">
                  <c:v>20.613402856200011</c:v>
                </c:pt>
                <c:pt idx="5912">
                  <c:v>20.61293812940001</c:v>
                </c:pt>
                <c:pt idx="5913">
                  <c:v>20.658600516100012</c:v>
                </c:pt>
                <c:pt idx="5914">
                  <c:v>20.679902468400009</c:v>
                </c:pt>
                <c:pt idx="5915">
                  <c:v>20.531149003100015</c:v>
                </c:pt>
                <c:pt idx="5916">
                  <c:v>20.528643858200009</c:v>
                </c:pt>
                <c:pt idx="5917">
                  <c:v>20.472287061000014</c:v>
                </c:pt>
                <c:pt idx="5918">
                  <c:v>20.471827343700014</c:v>
                </c:pt>
                <c:pt idx="5919">
                  <c:v>20.471369392200018</c:v>
                </c:pt>
                <c:pt idx="5920">
                  <c:v>20.383341524600013</c:v>
                </c:pt>
                <c:pt idx="5921">
                  <c:v>20.414726359700012</c:v>
                </c:pt>
                <c:pt idx="5922">
                  <c:v>20.447848736400012</c:v>
                </c:pt>
                <c:pt idx="5923">
                  <c:v>20.614878675600014</c:v>
                </c:pt>
                <c:pt idx="5924">
                  <c:v>20.558147108400011</c:v>
                </c:pt>
                <c:pt idx="5925">
                  <c:v>20.557685839600012</c:v>
                </c:pt>
                <c:pt idx="5926">
                  <c:v>20.557225744000007</c:v>
                </c:pt>
                <c:pt idx="5927">
                  <c:v>20.445920092500007</c:v>
                </c:pt>
                <c:pt idx="5928">
                  <c:v>20.44668670770001</c:v>
                </c:pt>
                <c:pt idx="5929">
                  <c:v>20.277486246700008</c:v>
                </c:pt>
                <c:pt idx="5930">
                  <c:v>20.302838333000011</c:v>
                </c:pt>
                <c:pt idx="5931">
                  <c:v>20.310941060200015</c:v>
                </c:pt>
                <c:pt idx="5932">
                  <c:v>20.310479724000007</c:v>
                </c:pt>
                <c:pt idx="5933">
                  <c:v>20.310018884900014</c:v>
                </c:pt>
                <c:pt idx="5934">
                  <c:v>20.257706128300008</c:v>
                </c:pt>
                <c:pt idx="5935">
                  <c:v>20.427092923300009</c:v>
                </c:pt>
                <c:pt idx="5936">
                  <c:v>20.428942549300011</c:v>
                </c:pt>
                <c:pt idx="5937">
                  <c:v>20.610588886200009</c:v>
                </c:pt>
                <c:pt idx="5938">
                  <c:v>20.495417069400013</c:v>
                </c:pt>
                <c:pt idx="5939">
                  <c:v>20.494951205300012</c:v>
                </c:pt>
                <c:pt idx="5940">
                  <c:v>20.494485465200015</c:v>
                </c:pt>
                <c:pt idx="5941">
                  <c:v>20.295535062900015</c:v>
                </c:pt>
                <c:pt idx="5942">
                  <c:v>20.047865322500002</c:v>
                </c:pt>
                <c:pt idx="5943">
                  <c:v>20.060551125600014</c:v>
                </c:pt>
                <c:pt idx="5944">
                  <c:v>19.77949941180001</c:v>
                </c:pt>
                <c:pt idx="5945">
                  <c:v>19.808508143800012</c:v>
                </c:pt>
                <c:pt idx="5946">
                  <c:v>19.80805901130001</c:v>
                </c:pt>
                <c:pt idx="5947">
                  <c:v>19.807609865300009</c:v>
                </c:pt>
                <c:pt idx="5948">
                  <c:v>19.958370311300012</c:v>
                </c:pt>
                <c:pt idx="5949">
                  <c:v>19.894049590200012</c:v>
                </c:pt>
                <c:pt idx="5950">
                  <c:v>20.118402067100011</c:v>
                </c:pt>
                <c:pt idx="5951">
                  <c:v>19.970624111500008</c:v>
                </c:pt>
                <c:pt idx="5952">
                  <c:v>19.948781518500013</c:v>
                </c:pt>
                <c:pt idx="5953">
                  <c:v>19.948329164700013</c:v>
                </c:pt>
                <c:pt idx="5954">
                  <c:v>19.947876807600007</c:v>
                </c:pt>
                <c:pt idx="5955">
                  <c:v>19.884784759200006</c:v>
                </c:pt>
                <c:pt idx="5956">
                  <c:v>20.097220702400012</c:v>
                </c:pt>
                <c:pt idx="5957">
                  <c:v>20.112810399300017</c:v>
                </c:pt>
                <c:pt idx="5958">
                  <c:v>20.259095318400011</c:v>
                </c:pt>
                <c:pt idx="5959">
                  <c:v>20.124657090100012</c:v>
                </c:pt>
                <c:pt idx="5960">
                  <c:v>20.124198868500017</c:v>
                </c:pt>
                <c:pt idx="5961">
                  <c:v>20.123740654000013</c:v>
                </c:pt>
                <c:pt idx="5962">
                  <c:v>20.088789319900009</c:v>
                </c:pt>
                <c:pt idx="5963">
                  <c:v>20.152659091200015</c:v>
                </c:pt>
                <c:pt idx="5964">
                  <c:v>20.087747710500011</c:v>
                </c:pt>
                <c:pt idx="5965">
                  <c:v>19.781942018800009</c:v>
                </c:pt>
                <c:pt idx="5966">
                  <c:v>19.520795826000008</c:v>
                </c:pt>
                <c:pt idx="5967">
                  <c:v>19.520347639800004</c:v>
                </c:pt>
                <c:pt idx="5968">
                  <c:v>19.51989948220001</c:v>
                </c:pt>
                <c:pt idx="5969">
                  <c:v>19.499757149000004</c:v>
                </c:pt>
                <c:pt idx="5970">
                  <c:v>19.472534990500009</c:v>
                </c:pt>
                <c:pt idx="5971">
                  <c:v>19.28360482010001</c:v>
                </c:pt>
                <c:pt idx="5972">
                  <c:v>19.103614199700012</c:v>
                </c:pt>
                <c:pt idx="5973">
                  <c:v>19.006967304600007</c:v>
                </c:pt>
                <c:pt idx="5974">
                  <c:v>19.00653077410001</c:v>
                </c:pt>
                <c:pt idx="5975">
                  <c:v>19.006094451900008</c:v>
                </c:pt>
                <c:pt idx="5976">
                  <c:v>19.306946296900012</c:v>
                </c:pt>
                <c:pt idx="5977">
                  <c:v>19.239728281300007</c:v>
                </c:pt>
                <c:pt idx="5978">
                  <c:v>19.378826170000007</c:v>
                </c:pt>
                <c:pt idx="5979">
                  <c:v>19.441306097600012</c:v>
                </c:pt>
                <c:pt idx="5980">
                  <c:v>19.362109997000008</c:v>
                </c:pt>
                <c:pt idx="5981">
                  <c:v>19.361670060900011</c:v>
                </c:pt>
                <c:pt idx="5982">
                  <c:v>19.361230138800011</c:v>
                </c:pt>
                <c:pt idx="5983">
                  <c:v>19.556381648800013</c:v>
                </c:pt>
                <c:pt idx="5984">
                  <c:v>19.675699169400009</c:v>
                </c:pt>
                <c:pt idx="5985">
                  <c:v>19.687829276900011</c:v>
                </c:pt>
                <c:pt idx="5986">
                  <c:v>19.846582284300009</c:v>
                </c:pt>
                <c:pt idx="5987">
                  <c:v>19.766396173900013</c:v>
                </c:pt>
                <c:pt idx="5988">
                  <c:v>19.765941804000008</c:v>
                </c:pt>
                <c:pt idx="5989">
                  <c:v>19.765487194900011</c:v>
                </c:pt>
                <c:pt idx="5990">
                  <c:v>19.990145881700013</c:v>
                </c:pt>
                <c:pt idx="5991">
                  <c:v>20.145977390700011</c:v>
                </c:pt>
                <c:pt idx="5992">
                  <c:v>20.193011063400007</c:v>
                </c:pt>
                <c:pt idx="5993">
                  <c:v>20.036311409700012</c:v>
                </c:pt>
                <c:pt idx="5994">
                  <c:v>20.067025760200011</c:v>
                </c:pt>
                <c:pt idx="5995">
                  <c:v>20.066564569100009</c:v>
                </c:pt>
                <c:pt idx="5996">
                  <c:v>20.066103385000009</c:v>
                </c:pt>
                <c:pt idx="5997">
                  <c:v>20.136540827500006</c:v>
                </c:pt>
                <c:pt idx="5998">
                  <c:v>20.156641793500015</c:v>
                </c:pt>
                <c:pt idx="5999">
                  <c:v>20.336417240900012</c:v>
                </c:pt>
                <c:pt idx="6000">
                  <c:v>20.57306535730001</c:v>
                </c:pt>
                <c:pt idx="6001">
                  <c:v>20.569629853300011</c:v>
                </c:pt>
                <c:pt idx="6002">
                  <c:v>20.569161546000011</c:v>
                </c:pt>
                <c:pt idx="6003">
                  <c:v>20.568693241500014</c:v>
                </c:pt>
                <c:pt idx="6004">
                  <c:v>20.535426616400013</c:v>
                </c:pt>
                <c:pt idx="6005">
                  <c:v>20.42189927570001</c:v>
                </c:pt>
                <c:pt idx="6006">
                  <c:v>20.390540541800011</c:v>
                </c:pt>
                <c:pt idx="6007">
                  <c:v>20.38025559090001</c:v>
                </c:pt>
                <c:pt idx="6008">
                  <c:v>20.35847008730001</c:v>
                </c:pt>
                <c:pt idx="6009">
                  <c:v>20.358006806300011</c:v>
                </c:pt>
                <c:pt idx="6010">
                  <c:v>20.357543525300009</c:v>
                </c:pt>
                <c:pt idx="6011">
                  <c:v>20.298233759200013</c:v>
                </c:pt>
                <c:pt idx="6012">
                  <c:v>20.23650637850001</c:v>
                </c:pt>
                <c:pt idx="6013">
                  <c:v>20.341458662700013</c:v>
                </c:pt>
                <c:pt idx="6014">
                  <c:v>20.508592494300014</c:v>
                </c:pt>
                <c:pt idx="6015">
                  <c:v>20.545359634300013</c:v>
                </c:pt>
                <c:pt idx="6016">
                  <c:v>20.544891772000007</c:v>
                </c:pt>
                <c:pt idx="6017">
                  <c:v>20.544423952900015</c:v>
                </c:pt>
                <c:pt idx="6018">
                  <c:v>20.444280094700009</c:v>
                </c:pt>
                <c:pt idx="6019">
                  <c:v>20.169431699100013</c:v>
                </c:pt>
                <c:pt idx="6020">
                  <c:v>20.261775046400018</c:v>
                </c:pt>
                <c:pt idx="6021">
                  <c:v>20.133426594500008</c:v>
                </c:pt>
                <c:pt idx="6022">
                  <c:v>20.153822442700015</c:v>
                </c:pt>
                <c:pt idx="6023">
                  <c:v>20.15336343680001</c:v>
                </c:pt>
                <c:pt idx="6024">
                  <c:v>20.152904437900016</c:v>
                </c:pt>
                <c:pt idx="6025">
                  <c:v>20.027596469600013</c:v>
                </c:pt>
                <c:pt idx="6026">
                  <c:v>20.184335967700015</c:v>
                </c:pt>
                <c:pt idx="6027">
                  <c:v>19.998719914700015</c:v>
                </c:pt>
                <c:pt idx="6028">
                  <c:v>19.571624105900003</c:v>
                </c:pt>
                <c:pt idx="6029">
                  <c:v>19.721599862600012</c:v>
                </c:pt>
                <c:pt idx="6030">
                  <c:v>19.721152608200011</c:v>
                </c:pt>
                <c:pt idx="6031">
                  <c:v>19.720705461800009</c:v>
                </c:pt>
                <c:pt idx="6032">
                  <c:v>19.776288292600011</c:v>
                </c:pt>
                <c:pt idx="6033">
                  <c:v>19.455526597300008</c:v>
                </c:pt>
                <c:pt idx="6034">
                  <c:v>19.260881710600014</c:v>
                </c:pt>
                <c:pt idx="6035">
                  <c:v>19.13669248510001</c:v>
                </c:pt>
                <c:pt idx="6036">
                  <c:v>18.855229569900008</c:v>
                </c:pt>
                <c:pt idx="6037">
                  <c:v>18.854796745100007</c:v>
                </c:pt>
                <c:pt idx="6038">
                  <c:v>18.854363918800008</c:v>
                </c:pt>
                <c:pt idx="6039">
                  <c:v>18.856735589100008</c:v>
                </c:pt>
                <c:pt idx="6040">
                  <c:v>18.898952042400008</c:v>
                </c:pt>
                <c:pt idx="6041">
                  <c:v>18.37969248040001</c:v>
                </c:pt>
                <c:pt idx="6042">
                  <c:v>18.245382655700013</c:v>
                </c:pt>
                <c:pt idx="6043">
                  <c:v>18.636189900700003</c:v>
                </c:pt>
                <c:pt idx="6044">
                  <c:v>18.635757910000009</c:v>
                </c:pt>
                <c:pt idx="6045">
                  <c:v>18.635325915000006</c:v>
                </c:pt>
                <c:pt idx="6046">
                  <c:v>18.730003286800013</c:v>
                </c:pt>
                <c:pt idx="6047">
                  <c:v>19.08932483340001</c:v>
                </c:pt>
                <c:pt idx="6048">
                  <c:v>19.253271232400014</c:v>
                </c:pt>
                <c:pt idx="6049">
                  <c:v>19.352593946800013</c:v>
                </c:pt>
                <c:pt idx="6050">
                  <c:v>19.32392630770001</c:v>
                </c:pt>
                <c:pt idx="6051">
                  <c:v>19.323475092500008</c:v>
                </c:pt>
                <c:pt idx="6052">
                  <c:v>19.32302388410001</c:v>
                </c:pt>
                <c:pt idx="6053">
                  <c:v>19.179780264200005</c:v>
                </c:pt>
                <c:pt idx="6054">
                  <c:v>19.43528413380001</c:v>
                </c:pt>
                <c:pt idx="6055">
                  <c:v>19.41094999980001</c:v>
                </c:pt>
                <c:pt idx="6056">
                  <c:v>19.439661140600016</c:v>
                </c:pt>
                <c:pt idx="6057">
                  <c:v>19.82489308340001</c:v>
                </c:pt>
                <c:pt idx="6058">
                  <c:v>19.824434885100015</c:v>
                </c:pt>
                <c:pt idx="6059">
                  <c:v>19.823976693600013</c:v>
                </c:pt>
                <c:pt idx="6060">
                  <c:v>19.76904484400001</c:v>
                </c:pt>
                <c:pt idx="6061">
                  <c:v>19.606101468900015</c:v>
                </c:pt>
                <c:pt idx="6062">
                  <c:v>19.842557212300008</c:v>
                </c:pt>
                <c:pt idx="6063">
                  <c:v>19.946504434100014</c:v>
                </c:pt>
                <c:pt idx="6064">
                  <c:v>19.792425910400013</c:v>
                </c:pt>
                <c:pt idx="6065">
                  <c:v>19.791971168200011</c:v>
                </c:pt>
                <c:pt idx="6066">
                  <c:v>19.791516459400011</c:v>
                </c:pt>
                <c:pt idx="6067">
                  <c:v>19.96799112890001</c:v>
                </c:pt>
                <c:pt idx="6068">
                  <c:v>20.020053380600014</c:v>
                </c:pt>
                <c:pt idx="6069">
                  <c:v>19.767191770900013</c:v>
                </c:pt>
                <c:pt idx="6070">
                  <c:v>19.79414063350001</c:v>
                </c:pt>
                <c:pt idx="6071">
                  <c:v>19.787330021200006</c:v>
                </c:pt>
                <c:pt idx="6072">
                  <c:v>19.786875460400008</c:v>
                </c:pt>
                <c:pt idx="6073">
                  <c:v>19.78642093980001</c:v>
                </c:pt>
                <c:pt idx="6074">
                  <c:v>19.894094611000007</c:v>
                </c:pt>
                <c:pt idx="6075">
                  <c:v>20.055439687300009</c:v>
                </c:pt>
                <c:pt idx="6076">
                  <c:v>20.075247678300009</c:v>
                </c:pt>
                <c:pt idx="6077">
                  <c:v>19.995811606900009</c:v>
                </c:pt>
                <c:pt idx="6078">
                  <c:v>20.384745282900013</c:v>
                </c:pt>
                <c:pt idx="6079">
                  <c:v>20.384277199600014</c:v>
                </c:pt>
                <c:pt idx="6080">
                  <c:v>20.383809038600013</c:v>
                </c:pt>
                <c:pt idx="6081">
                  <c:v>20.423323902100012</c:v>
                </c:pt>
                <c:pt idx="6082">
                  <c:v>20.470598739300012</c:v>
                </c:pt>
                <c:pt idx="6083">
                  <c:v>20.484395850200016</c:v>
                </c:pt>
                <c:pt idx="6084">
                  <c:v>20.617924639600012</c:v>
                </c:pt>
                <c:pt idx="6085">
                  <c:v>20.649527542900014</c:v>
                </c:pt>
                <c:pt idx="6086">
                  <c:v>20.649051343200011</c:v>
                </c:pt>
                <c:pt idx="6087">
                  <c:v>20.648575230300015</c:v>
                </c:pt>
                <c:pt idx="6088">
                  <c:v>20.603218870100012</c:v>
                </c:pt>
                <c:pt idx="6089">
                  <c:v>20.666722054600012</c:v>
                </c:pt>
                <c:pt idx="6090">
                  <c:v>20.769424436400016</c:v>
                </c:pt>
                <c:pt idx="6091">
                  <c:v>20.616375329000007</c:v>
                </c:pt>
                <c:pt idx="6092">
                  <c:v>20.989114534400013</c:v>
                </c:pt>
                <c:pt idx="6093">
                  <c:v>20.988636174700016</c:v>
                </c:pt>
                <c:pt idx="6094">
                  <c:v>20.988157901000012</c:v>
                </c:pt>
                <c:pt idx="6095">
                  <c:v>20.855776771700008</c:v>
                </c:pt>
                <c:pt idx="6096">
                  <c:v>20.374219450600012</c:v>
                </c:pt>
                <c:pt idx="6097">
                  <c:v>20.28969368420001</c:v>
                </c:pt>
                <c:pt idx="6098">
                  <c:v>20.296234589400015</c:v>
                </c:pt>
                <c:pt idx="6099">
                  <c:v>19.874357909900013</c:v>
                </c:pt>
                <c:pt idx="6100">
                  <c:v>19.873904626800009</c:v>
                </c:pt>
                <c:pt idx="6101">
                  <c:v>19.873451396500013</c:v>
                </c:pt>
                <c:pt idx="6102">
                  <c:v>19.45768227080001</c:v>
                </c:pt>
                <c:pt idx="6103">
                  <c:v>19.67749894260001</c:v>
                </c:pt>
                <c:pt idx="6104">
                  <c:v>19.684659884400016</c:v>
                </c:pt>
                <c:pt idx="6105">
                  <c:v>20.266083085100014</c:v>
                </c:pt>
                <c:pt idx="6106">
                  <c:v>20.330025328600012</c:v>
                </c:pt>
                <c:pt idx="6107">
                  <c:v>20.329560870400012</c:v>
                </c:pt>
                <c:pt idx="6108">
                  <c:v>20.329096376100011</c:v>
                </c:pt>
                <c:pt idx="6109">
                  <c:v>20.39553839460001</c:v>
                </c:pt>
                <c:pt idx="6110">
                  <c:v>20.540116010700004</c:v>
                </c:pt>
                <c:pt idx="6111">
                  <c:v>20.534546846600012</c:v>
                </c:pt>
                <c:pt idx="6112">
                  <c:v>20.526598755100014</c:v>
                </c:pt>
                <c:pt idx="6113">
                  <c:v>20.537169091500012</c:v>
                </c:pt>
                <c:pt idx="6114">
                  <c:v>20.536700521400014</c:v>
                </c:pt>
                <c:pt idx="6115">
                  <c:v>20.53623197120001</c:v>
                </c:pt>
                <c:pt idx="6116">
                  <c:v>20.513916973200011</c:v>
                </c:pt>
                <c:pt idx="6117">
                  <c:v>20.33748558320001</c:v>
                </c:pt>
                <c:pt idx="6118">
                  <c:v>20.389865785600012</c:v>
                </c:pt>
                <c:pt idx="6119">
                  <c:v>20.389299736800012</c:v>
                </c:pt>
                <c:pt idx="6120">
                  <c:v>20.400301679900014</c:v>
                </c:pt>
                <c:pt idx="6121">
                  <c:v>20.399837536700012</c:v>
                </c:pt>
                <c:pt idx="6122">
                  <c:v>20.399373406600013</c:v>
                </c:pt>
                <c:pt idx="6123">
                  <c:v>20.003543303200011</c:v>
                </c:pt>
                <c:pt idx="6124">
                  <c:v>19.878640035500013</c:v>
                </c:pt>
                <c:pt idx="6125">
                  <c:v>19.963198079300007</c:v>
                </c:pt>
                <c:pt idx="6126">
                  <c:v>20.41011710570001</c:v>
                </c:pt>
                <c:pt idx="6127">
                  <c:v>20.163041607500009</c:v>
                </c:pt>
                <c:pt idx="6128">
                  <c:v>20.162579646500014</c:v>
                </c:pt>
                <c:pt idx="6129">
                  <c:v>20.162117718200012</c:v>
                </c:pt>
                <c:pt idx="6130">
                  <c:v>20.272414569000013</c:v>
                </c:pt>
                <c:pt idx="6131">
                  <c:v>20.52742588000001</c:v>
                </c:pt>
                <c:pt idx="6132">
                  <c:v>20.319268192100008</c:v>
                </c:pt>
                <c:pt idx="6133">
                  <c:v>20.687140383700005</c:v>
                </c:pt>
                <c:pt idx="6134">
                  <c:v>20.842740797000008</c:v>
                </c:pt>
                <c:pt idx="6135">
                  <c:v>20.842269237000011</c:v>
                </c:pt>
                <c:pt idx="6136">
                  <c:v>20.841797677000013</c:v>
                </c:pt>
                <c:pt idx="6137">
                  <c:v>20.947683862300018</c:v>
                </c:pt>
                <c:pt idx="6138">
                  <c:v>21.096444821900015</c:v>
                </c:pt>
                <c:pt idx="6139">
                  <c:v>21.208180065300013</c:v>
                </c:pt>
                <c:pt idx="6140">
                  <c:v>21.457320823600014</c:v>
                </c:pt>
                <c:pt idx="6141">
                  <c:v>21.737869195000009</c:v>
                </c:pt>
                <c:pt idx="6142">
                  <c:v>21.737374678700014</c:v>
                </c:pt>
                <c:pt idx="6143">
                  <c:v>21.736880139300009</c:v>
                </c:pt>
                <c:pt idx="6144">
                  <c:v>21.904935251000005</c:v>
                </c:pt>
                <c:pt idx="6145">
                  <c:v>21.72165740070001</c:v>
                </c:pt>
                <c:pt idx="6146">
                  <c:v>21.689074333400011</c:v>
                </c:pt>
                <c:pt idx="6147">
                  <c:v>21.748468043500012</c:v>
                </c:pt>
                <c:pt idx="6148">
                  <c:v>21.615123809700016</c:v>
                </c:pt>
                <c:pt idx="6149">
                  <c:v>21.614631732800014</c:v>
                </c:pt>
                <c:pt idx="6150">
                  <c:v>21.614139673700013</c:v>
                </c:pt>
                <c:pt idx="6151">
                  <c:v>21.602813615700015</c:v>
                </c:pt>
                <c:pt idx="6152">
                  <c:v>21.727177219700014</c:v>
                </c:pt>
                <c:pt idx="6153">
                  <c:v>21.75703559980002</c:v>
                </c:pt>
                <c:pt idx="6154">
                  <c:v>21.708598952300015</c:v>
                </c:pt>
                <c:pt idx="6155">
                  <c:v>21.75495953650001</c:v>
                </c:pt>
                <c:pt idx="6156">
                  <c:v>21.754462258600014</c:v>
                </c:pt>
                <c:pt idx="6157">
                  <c:v>21.75396495770001</c:v>
                </c:pt>
                <c:pt idx="6158">
                  <c:v>21.548758010900016</c:v>
                </c:pt>
                <c:pt idx="6159">
                  <c:v>21.706546655800011</c:v>
                </c:pt>
                <c:pt idx="6160">
                  <c:v>21.616556166600009</c:v>
                </c:pt>
                <c:pt idx="6161">
                  <c:v>21.848351578300015</c:v>
                </c:pt>
                <c:pt idx="6162">
                  <c:v>21.999721878800017</c:v>
                </c:pt>
                <c:pt idx="6163">
                  <c:v>21.999219977100012</c:v>
                </c:pt>
                <c:pt idx="6164">
                  <c:v>21.998718306000015</c:v>
                </c:pt>
                <c:pt idx="6165">
                  <c:v>22.053364527500015</c:v>
                </c:pt>
                <c:pt idx="6166">
                  <c:v>22.022292923400013</c:v>
                </c:pt>
                <c:pt idx="6167">
                  <c:v>22.175222620400017</c:v>
                </c:pt>
                <c:pt idx="6168">
                  <c:v>22.30980158940001</c:v>
                </c:pt>
                <c:pt idx="6169">
                  <c:v>22.291414237300014</c:v>
                </c:pt>
                <c:pt idx="6170">
                  <c:v>22.290902800600012</c:v>
                </c:pt>
                <c:pt idx="6171">
                  <c:v>22.290391378900015</c:v>
                </c:pt>
                <c:pt idx="6172">
                  <c:v>22.407055222100013</c:v>
                </c:pt>
                <c:pt idx="6173">
                  <c:v>22.538882259000008</c:v>
                </c:pt>
                <c:pt idx="6174">
                  <c:v>22.509189637600009</c:v>
                </c:pt>
                <c:pt idx="6175">
                  <c:v>22.643323059800011</c:v>
                </c:pt>
                <c:pt idx="6176">
                  <c:v>22.715296999100019</c:v>
                </c:pt>
                <c:pt idx="6177">
                  <c:v>22.714778864900016</c:v>
                </c:pt>
                <c:pt idx="6178">
                  <c:v>22.714261571400016</c:v>
                </c:pt>
                <c:pt idx="6179">
                  <c:v>22.658814687500005</c:v>
                </c:pt>
                <c:pt idx="6180">
                  <c:v>22.462231738500009</c:v>
                </c:pt>
                <c:pt idx="6181">
                  <c:v>22.567214545800017</c:v>
                </c:pt>
                <c:pt idx="6182">
                  <c:v>22.792493576400013</c:v>
                </c:pt>
                <c:pt idx="6183">
                  <c:v>22.839372548500009</c:v>
                </c:pt>
                <c:pt idx="6184">
                  <c:v>22.83885371440001</c:v>
                </c:pt>
                <c:pt idx="6185">
                  <c:v>22.838334971100011</c:v>
                </c:pt>
                <c:pt idx="6186">
                  <c:v>22.809265750500018</c:v>
                </c:pt>
                <c:pt idx="6187">
                  <c:v>22.62725039650001</c:v>
                </c:pt>
                <c:pt idx="6188">
                  <c:v>23.015379444600015</c:v>
                </c:pt>
                <c:pt idx="6189">
                  <c:v>23.071764055500012</c:v>
                </c:pt>
                <c:pt idx="6190">
                  <c:v>23.144259045100004</c:v>
                </c:pt>
                <c:pt idx="6191">
                  <c:v>23.14373319220001</c:v>
                </c:pt>
                <c:pt idx="6192">
                  <c:v>23.143207232300018</c:v>
                </c:pt>
                <c:pt idx="6193">
                  <c:v>23.290226897700009</c:v>
                </c:pt>
                <c:pt idx="6194">
                  <c:v>23.132611764500012</c:v>
                </c:pt>
                <c:pt idx="6195">
                  <c:v>23.191690843900012</c:v>
                </c:pt>
                <c:pt idx="6196">
                  <c:v>23.283942318000012</c:v>
                </c:pt>
                <c:pt idx="6197">
                  <c:v>23.491441955100012</c:v>
                </c:pt>
                <c:pt idx="6198">
                  <c:v>23.490907952200011</c:v>
                </c:pt>
                <c:pt idx="6199">
                  <c:v>23.490373940800016</c:v>
                </c:pt>
                <c:pt idx="6200">
                  <c:v>23.365045527400014</c:v>
                </c:pt>
                <c:pt idx="6201">
                  <c:v>23.489431046900009</c:v>
                </c:pt>
                <c:pt idx="6202">
                  <c:v>23.292122193900013</c:v>
                </c:pt>
                <c:pt idx="6203">
                  <c:v>23.105247718300014</c:v>
                </c:pt>
                <c:pt idx="6204">
                  <c:v>23.151090771500016</c:v>
                </c:pt>
                <c:pt idx="6205">
                  <c:v>23.150565010000012</c:v>
                </c:pt>
                <c:pt idx="6206">
                  <c:v>23.150039280400019</c:v>
                </c:pt>
                <c:pt idx="6207">
                  <c:v>23.404784045800014</c:v>
                </c:pt>
                <c:pt idx="6208">
                  <c:v>23.267444933300013</c:v>
                </c:pt>
                <c:pt idx="6209">
                  <c:v>23.33709991200001</c:v>
                </c:pt>
                <c:pt idx="6210">
                  <c:v>23.371408318500009</c:v>
                </c:pt>
                <c:pt idx="6211">
                  <c:v>23.346941758600011</c:v>
                </c:pt>
                <c:pt idx="6212">
                  <c:v>23.346413228600014</c:v>
                </c:pt>
                <c:pt idx="6213">
                  <c:v>23.345884711400011</c:v>
                </c:pt>
                <c:pt idx="6214">
                  <c:v>23.334446944300012</c:v>
                </c:pt>
                <c:pt idx="6215">
                  <c:v>23.61252931830002</c:v>
                </c:pt>
                <c:pt idx="6216">
                  <c:v>23.676970281600013</c:v>
                </c:pt>
                <c:pt idx="6217">
                  <c:v>23.952729251200015</c:v>
                </c:pt>
                <c:pt idx="6218">
                  <c:v>24.130063332700008</c:v>
                </c:pt>
                <c:pt idx="6219">
                  <c:v>24.129518111500008</c:v>
                </c:pt>
                <c:pt idx="6220">
                  <c:v>24.128972921900012</c:v>
                </c:pt>
                <c:pt idx="6221">
                  <c:v>24.231980152500014</c:v>
                </c:pt>
                <c:pt idx="6222">
                  <c:v>24.080226464400013</c:v>
                </c:pt>
                <c:pt idx="6223">
                  <c:v>24.152350526000006</c:v>
                </c:pt>
                <c:pt idx="6224">
                  <c:v>23.975474105300009</c:v>
                </c:pt>
                <c:pt idx="6225">
                  <c:v>23.530356920600013</c:v>
                </c:pt>
                <c:pt idx="6226">
                  <c:v>23.529826079800021</c:v>
                </c:pt>
                <c:pt idx="6227">
                  <c:v>23.529295257800015</c:v>
                </c:pt>
                <c:pt idx="6228">
                  <c:v>23.692563838800012</c:v>
                </c:pt>
                <c:pt idx="6229">
                  <c:v>23.787888246400016</c:v>
                </c:pt>
                <c:pt idx="6230">
                  <c:v>23.807768382700012</c:v>
                </c:pt>
                <c:pt idx="6231">
                  <c:v>23.704770427000014</c:v>
                </c:pt>
                <c:pt idx="6232">
                  <c:v>23.75786152180001</c:v>
                </c:pt>
                <c:pt idx="6233">
                  <c:v>23.757338106800013</c:v>
                </c:pt>
                <c:pt idx="6234">
                  <c:v>23.75681776610001</c:v>
                </c:pt>
                <c:pt idx="6235">
                  <c:v>23.958684496100012</c:v>
                </c:pt>
                <c:pt idx="6236">
                  <c:v>23.660732753300014</c:v>
                </c:pt>
                <c:pt idx="6237">
                  <c:v>23.255522270600011</c:v>
                </c:pt>
                <c:pt idx="6238">
                  <c:v>23.210525869800016</c:v>
                </c:pt>
                <c:pt idx="6239">
                  <c:v>23.154105708600014</c:v>
                </c:pt>
                <c:pt idx="6240">
                  <c:v>23.153601865300008</c:v>
                </c:pt>
                <c:pt idx="6241">
                  <c:v>23.153098028000013</c:v>
                </c:pt>
                <c:pt idx="6242">
                  <c:v>23.327722419900009</c:v>
                </c:pt>
                <c:pt idx="6243">
                  <c:v>22.966513424200009</c:v>
                </c:pt>
                <c:pt idx="6244">
                  <c:v>22.898558173100014</c:v>
                </c:pt>
                <c:pt idx="6245">
                  <c:v>22.904961227500014</c:v>
                </c:pt>
                <c:pt idx="6246">
                  <c:v>23.349639407500014</c:v>
                </c:pt>
                <c:pt idx="6247">
                  <c:v>23.349136017000014</c:v>
                </c:pt>
                <c:pt idx="6248">
                  <c:v>23.348632649100015</c:v>
                </c:pt>
                <c:pt idx="6249">
                  <c:v>23.387471773800016</c:v>
                </c:pt>
                <c:pt idx="6250">
                  <c:v>23.158653827200013</c:v>
                </c:pt>
                <c:pt idx="6251">
                  <c:v>23.129248314700014</c:v>
                </c:pt>
                <c:pt idx="6252">
                  <c:v>23.303070906200013</c:v>
                </c:pt>
                <c:pt idx="6253">
                  <c:v>23.223460925800016</c:v>
                </c:pt>
                <c:pt idx="6254">
                  <c:v>23.222947638500006</c:v>
                </c:pt>
                <c:pt idx="6255">
                  <c:v>23.222434368700011</c:v>
                </c:pt>
                <c:pt idx="6256">
                  <c:v>23.290346648200011</c:v>
                </c:pt>
                <c:pt idx="6257">
                  <c:v>23.604888277100017</c:v>
                </c:pt>
                <c:pt idx="6258">
                  <c:v>23.693864116400011</c:v>
                </c:pt>
                <c:pt idx="6259">
                  <c:v>23.743765517400014</c:v>
                </c:pt>
                <c:pt idx="6260">
                  <c:v>23.731626958900012</c:v>
                </c:pt>
                <c:pt idx="6261">
                  <c:v>23.731100501800015</c:v>
                </c:pt>
                <c:pt idx="6262">
                  <c:v>23.730574048800015</c:v>
                </c:pt>
                <c:pt idx="6263">
                  <c:v>23.65453270990001</c:v>
                </c:pt>
                <c:pt idx="6264">
                  <c:v>23.509284394500014</c:v>
                </c:pt>
                <c:pt idx="6265">
                  <c:v>23.738835086000009</c:v>
                </c:pt>
                <c:pt idx="6266">
                  <c:v>23.640837217200012</c:v>
                </c:pt>
                <c:pt idx="6267">
                  <c:v>23.263091047700012</c:v>
                </c:pt>
                <c:pt idx="6268">
                  <c:v>23.262574591800014</c:v>
                </c:pt>
                <c:pt idx="6269">
                  <c:v>23.262058211700008</c:v>
                </c:pt>
                <c:pt idx="6270">
                  <c:v>23.264353029900008</c:v>
                </c:pt>
                <c:pt idx="6271">
                  <c:v>23.153865042700012</c:v>
                </c:pt>
                <c:pt idx="6272">
                  <c:v>23.17183512250001</c:v>
                </c:pt>
                <c:pt idx="6273">
                  <c:v>23.022921111100004</c:v>
                </c:pt>
                <c:pt idx="6274">
                  <c:v>22.852204773900009</c:v>
                </c:pt>
                <c:pt idx="6275">
                  <c:v>22.851698128600013</c:v>
                </c:pt>
                <c:pt idx="6276">
                  <c:v>22.851191512300012</c:v>
                </c:pt>
                <c:pt idx="6277">
                  <c:v>22.662078070800014</c:v>
                </c:pt>
                <c:pt idx="6278">
                  <c:v>22.561637866300014</c:v>
                </c:pt>
                <c:pt idx="6279">
                  <c:v>22.824731513100012</c:v>
                </c:pt>
                <c:pt idx="6280">
                  <c:v>22.848430724300012</c:v>
                </c:pt>
                <c:pt idx="6281">
                  <c:v>22.664296125600018</c:v>
                </c:pt>
                <c:pt idx="6282">
                  <c:v>22.663788507500012</c:v>
                </c:pt>
                <c:pt idx="6283">
                  <c:v>22.663280978000014</c:v>
                </c:pt>
                <c:pt idx="6284">
                  <c:v>22.326256538200013</c:v>
                </c:pt>
                <c:pt idx="6285">
                  <c:v>22.376181947600017</c:v>
                </c:pt>
                <c:pt idx="6286">
                  <c:v>22.249245155200008</c:v>
                </c:pt>
                <c:pt idx="6287">
                  <c:v>22.288474085200008</c:v>
                </c:pt>
                <c:pt idx="6288">
                  <c:v>22.351936681200012</c:v>
                </c:pt>
                <c:pt idx="6289">
                  <c:v>22.351422550300011</c:v>
                </c:pt>
                <c:pt idx="6290">
                  <c:v>22.350908535900011</c:v>
                </c:pt>
                <c:pt idx="6291">
                  <c:v>22.855952295000009</c:v>
                </c:pt>
                <c:pt idx="6292">
                  <c:v>23.097193481600009</c:v>
                </c:pt>
                <c:pt idx="6293">
                  <c:v>22.986378859400009</c:v>
                </c:pt>
                <c:pt idx="6294">
                  <c:v>22.956626044200007</c:v>
                </c:pt>
                <c:pt idx="6295">
                  <c:v>23.068019706500014</c:v>
                </c:pt>
                <c:pt idx="6296">
                  <c:v>23.067483634500011</c:v>
                </c:pt>
                <c:pt idx="6297">
                  <c:v>23.066947556700015</c:v>
                </c:pt>
                <c:pt idx="6298">
                  <c:v>22.424317337200009</c:v>
                </c:pt>
                <c:pt idx="6299">
                  <c:v>22.281088131800018</c:v>
                </c:pt>
                <c:pt idx="6300">
                  <c:v>22.61972032060001</c:v>
                </c:pt>
                <c:pt idx="6301">
                  <c:v>22.506008313000013</c:v>
                </c:pt>
                <c:pt idx="6302">
                  <c:v>22.396878281800014</c:v>
                </c:pt>
                <c:pt idx="6303">
                  <c:v>22.396356729700017</c:v>
                </c:pt>
                <c:pt idx="6304">
                  <c:v>22.395835199600015</c:v>
                </c:pt>
                <c:pt idx="6305">
                  <c:v>22.081479311100011</c:v>
                </c:pt>
                <c:pt idx="6306">
                  <c:v>21.694147656400016</c:v>
                </c:pt>
                <c:pt idx="6307">
                  <c:v>21.754227947300013</c:v>
                </c:pt>
                <c:pt idx="6308">
                  <c:v>22.196037811200014</c:v>
                </c:pt>
                <c:pt idx="6309">
                  <c:v>22.66402749480002</c:v>
                </c:pt>
                <c:pt idx="6310">
                  <c:v>22.663500422200013</c:v>
                </c:pt>
                <c:pt idx="6311">
                  <c:v>22.662973360700015</c:v>
                </c:pt>
                <c:pt idx="6312">
                  <c:v>23.061209324600014</c:v>
                </c:pt>
                <c:pt idx="6313">
                  <c:v>23.124436447900013</c:v>
                </c:pt>
                <c:pt idx="6314">
                  <c:v>23.225978672400014</c:v>
                </c:pt>
                <c:pt idx="6315">
                  <c:v>23.513743260500011</c:v>
                </c:pt>
                <c:pt idx="6316">
                  <c:v>23.520465445800017</c:v>
                </c:pt>
                <c:pt idx="6317">
                  <c:v>23.519920717100021</c:v>
                </c:pt>
                <c:pt idx="6318">
                  <c:v>23.519375960200009</c:v>
                </c:pt>
                <c:pt idx="6319">
                  <c:v>23.606919983600012</c:v>
                </c:pt>
                <c:pt idx="6320">
                  <c:v>23.439879751700005</c:v>
                </c:pt>
                <c:pt idx="6321">
                  <c:v>23.358197727600015</c:v>
                </c:pt>
                <c:pt idx="6322">
                  <c:v>23.284929198900016</c:v>
                </c:pt>
                <c:pt idx="6323">
                  <c:v>23.089627625900008</c:v>
                </c:pt>
                <c:pt idx="6324">
                  <c:v>23.089099929300012</c:v>
                </c:pt>
                <c:pt idx="6325">
                  <c:v>23.088572248900011</c:v>
                </c:pt>
                <c:pt idx="6326">
                  <c:v>22.646519202100013</c:v>
                </c:pt>
                <c:pt idx="6327">
                  <c:v>22.752973934900012</c:v>
                </c:pt>
                <c:pt idx="6328">
                  <c:v>22.84896583310001</c:v>
                </c:pt>
                <c:pt idx="6329">
                  <c:v>22.915627113800014</c:v>
                </c:pt>
                <c:pt idx="6330">
                  <c:v>22.938695553100015</c:v>
                </c:pt>
                <c:pt idx="6331">
                  <c:v>22.938178236500008</c:v>
                </c:pt>
                <c:pt idx="6332">
                  <c:v>22.937660935300013</c:v>
                </c:pt>
                <c:pt idx="6333">
                  <c:v>23.042558059900013</c:v>
                </c:pt>
                <c:pt idx="6334">
                  <c:v>22.944858285000009</c:v>
                </c:pt>
                <c:pt idx="6335">
                  <c:v>23.143839359600012</c:v>
                </c:pt>
                <c:pt idx="6336">
                  <c:v>23.032878969500008</c:v>
                </c:pt>
                <c:pt idx="6337">
                  <c:v>22.845368275200009</c:v>
                </c:pt>
                <c:pt idx="6338">
                  <c:v>22.844853381500016</c:v>
                </c:pt>
                <c:pt idx="6339">
                  <c:v>22.844338498300015</c:v>
                </c:pt>
                <c:pt idx="6340">
                  <c:v>22.997794733100015</c:v>
                </c:pt>
                <c:pt idx="6341">
                  <c:v>22.689844224000012</c:v>
                </c:pt>
                <c:pt idx="6342">
                  <c:v>22.18734833900001</c:v>
                </c:pt>
                <c:pt idx="6343">
                  <c:v>22.300897785400014</c:v>
                </c:pt>
                <c:pt idx="6344">
                  <c:v>22.225505350700018</c:v>
                </c:pt>
                <c:pt idx="6345">
                  <c:v>22.225002043300009</c:v>
                </c:pt>
                <c:pt idx="6346">
                  <c:v>22.224498756500012</c:v>
                </c:pt>
                <c:pt idx="6347">
                  <c:v>22.258922245300017</c:v>
                </c:pt>
                <c:pt idx="6348">
                  <c:v>22.271830481500015</c:v>
                </c:pt>
                <c:pt idx="6349">
                  <c:v>21.946718467600011</c:v>
                </c:pt>
                <c:pt idx="6350">
                  <c:v>21.573426489100008</c:v>
                </c:pt>
                <c:pt idx="6351">
                  <c:v>20.934933004600012</c:v>
                </c:pt>
                <c:pt idx="6352">
                  <c:v>20.934453476400016</c:v>
                </c:pt>
                <c:pt idx="6353">
                  <c:v>20.933972715900012</c:v>
                </c:pt>
                <c:pt idx="6354">
                  <c:v>20.006473904400011</c:v>
                </c:pt>
                <c:pt idx="6355">
                  <c:v>20.660926952700009</c:v>
                </c:pt>
                <c:pt idx="6356">
                  <c:v>20.531650021700003</c:v>
                </c:pt>
                <c:pt idx="6357">
                  <c:v>21.075272337300014</c:v>
                </c:pt>
                <c:pt idx="6358">
                  <c:v>21.163153904000009</c:v>
                </c:pt>
                <c:pt idx="6359">
                  <c:v>21.162668594900012</c:v>
                </c:pt>
                <c:pt idx="6360">
                  <c:v>21.162183377700014</c:v>
                </c:pt>
                <c:pt idx="6361">
                  <c:v>21.039594655400013</c:v>
                </c:pt>
                <c:pt idx="6362">
                  <c:v>20.589937838600015</c:v>
                </c:pt>
                <c:pt idx="6363">
                  <c:v>20.591311028900016</c:v>
                </c:pt>
                <c:pt idx="6364">
                  <c:v>20.97003457640001</c:v>
                </c:pt>
                <c:pt idx="6365">
                  <c:v>20.576486301100012</c:v>
                </c:pt>
                <c:pt idx="6366">
                  <c:v>20.576011430000008</c:v>
                </c:pt>
                <c:pt idx="6367">
                  <c:v>20.57553657430001</c:v>
                </c:pt>
                <c:pt idx="6368">
                  <c:v>20.647601199500006</c:v>
                </c:pt>
                <c:pt idx="6369">
                  <c:v>20.839821416300012</c:v>
                </c:pt>
                <c:pt idx="6370">
                  <c:v>21.087830439400015</c:v>
                </c:pt>
                <c:pt idx="6371">
                  <c:v>20.813912335500007</c:v>
                </c:pt>
                <c:pt idx="6372">
                  <c:v>20.629837665700009</c:v>
                </c:pt>
                <c:pt idx="6373">
                  <c:v>20.629367830600017</c:v>
                </c:pt>
                <c:pt idx="6374">
                  <c:v>20.628898010300009</c:v>
                </c:pt>
                <c:pt idx="6375">
                  <c:v>20.507475713800012</c:v>
                </c:pt>
                <c:pt idx="6376">
                  <c:v>20.646431317700014</c:v>
                </c:pt>
                <c:pt idx="6377">
                  <c:v>20.845432119900011</c:v>
                </c:pt>
                <c:pt idx="6378">
                  <c:v>20.911407868600016</c:v>
                </c:pt>
                <c:pt idx="6379">
                  <c:v>20.565558726900015</c:v>
                </c:pt>
                <c:pt idx="6380">
                  <c:v>20.565088266500009</c:v>
                </c:pt>
                <c:pt idx="6381">
                  <c:v>20.564617756800011</c:v>
                </c:pt>
                <c:pt idx="6382">
                  <c:v>20.595215753600012</c:v>
                </c:pt>
                <c:pt idx="6383">
                  <c:v>20.030577403700011</c:v>
                </c:pt>
                <c:pt idx="6384">
                  <c:v>20.033397189300008</c:v>
                </c:pt>
                <c:pt idx="6385">
                  <c:v>19.671063352200012</c:v>
                </c:pt>
                <c:pt idx="6386">
                  <c:v>20.041749202000009</c:v>
                </c:pt>
                <c:pt idx="6387">
                  <c:v>20.041290893300005</c:v>
                </c:pt>
                <c:pt idx="6388">
                  <c:v>20.040832324900013</c:v>
                </c:pt>
                <c:pt idx="6389">
                  <c:v>19.630395347600015</c:v>
                </c:pt>
                <c:pt idx="6390">
                  <c:v>19.515825111600019</c:v>
                </c:pt>
                <c:pt idx="6391">
                  <c:v>19.928557410900012</c:v>
                </c:pt>
                <c:pt idx="6392">
                  <c:v>19.841491230500012</c:v>
                </c:pt>
                <c:pt idx="6393">
                  <c:v>19.964385958800008</c:v>
                </c:pt>
                <c:pt idx="6394">
                  <c:v>19.96392267440001</c:v>
                </c:pt>
                <c:pt idx="6395">
                  <c:v>19.963459394900013</c:v>
                </c:pt>
                <c:pt idx="6396">
                  <c:v>20.451093347300013</c:v>
                </c:pt>
                <c:pt idx="6397">
                  <c:v>20.58433102750001</c:v>
                </c:pt>
                <c:pt idx="6398">
                  <c:v>20.70031947790001</c:v>
                </c:pt>
                <c:pt idx="6399">
                  <c:v>20.789894669800013</c:v>
                </c:pt>
                <c:pt idx="6400">
                  <c:v>20.955142154200004</c:v>
                </c:pt>
                <c:pt idx="6401">
                  <c:v>20.95465992270001</c:v>
                </c:pt>
                <c:pt idx="6402">
                  <c:v>20.95417770100001</c:v>
                </c:pt>
                <c:pt idx="6403">
                  <c:v>20.919505221300014</c:v>
                </c:pt>
                <c:pt idx="6404">
                  <c:v>20.719220627200016</c:v>
                </c:pt>
                <c:pt idx="6405">
                  <c:v>20.589108168300012</c:v>
                </c:pt>
                <c:pt idx="6406">
                  <c:v>20.792234167700016</c:v>
                </c:pt>
                <c:pt idx="6407">
                  <c:v>20.938099227200013</c:v>
                </c:pt>
                <c:pt idx="6408">
                  <c:v>20.937610807800016</c:v>
                </c:pt>
                <c:pt idx="6409">
                  <c:v>20.937122340000009</c:v>
                </c:pt>
                <c:pt idx="6410">
                  <c:v>20.924387541100018</c:v>
                </c:pt>
                <c:pt idx="6411">
                  <c:v>20.836346070500014</c:v>
                </c:pt>
                <c:pt idx="6412">
                  <c:v>20.892770816900011</c:v>
                </c:pt>
                <c:pt idx="6413">
                  <c:v>21.220756400500012</c:v>
                </c:pt>
                <c:pt idx="6414">
                  <c:v>21.603938928700018</c:v>
                </c:pt>
                <c:pt idx="6415">
                  <c:v>21.603439949000009</c:v>
                </c:pt>
                <c:pt idx="6416">
                  <c:v>21.602940964500011</c:v>
                </c:pt>
                <c:pt idx="6417">
                  <c:v>21.635370767800012</c:v>
                </c:pt>
                <c:pt idx="6418">
                  <c:v>21.411638060400012</c:v>
                </c:pt>
                <c:pt idx="6419">
                  <c:v>21.633375401100018</c:v>
                </c:pt>
                <c:pt idx="6420">
                  <c:v>21.446195435600018</c:v>
                </c:pt>
                <c:pt idx="6421">
                  <c:v>21.50881196560001</c:v>
                </c:pt>
                <c:pt idx="6422">
                  <c:v>21.508315303900009</c:v>
                </c:pt>
                <c:pt idx="6423">
                  <c:v>21.507818494200013</c:v>
                </c:pt>
                <c:pt idx="6424">
                  <c:v>21.609225292600012</c:v>
                </c:pt>
                <c:pt idx="6425">
                  <c:v>21.707077247800015</c:v>
                </c:pt>
                <c:pt idx="6426">
                  <c:v>21.797942311900012</c:v>
                </c:pt>
                <c:pt idx="6427">
                  <c:v>21.706741256600015</c:v>
                </c:pt>
                <c:pt idx="6428">
                  <c:v>21.785192693200013</c:v>
                </c:pt>
                <c:pt idx="6429">
                  <c:v>21.784689431300013</c:v>
                </c:pt>
                <c:pt idx="6430">
                  <c:v>21.784186174300011</c:v>
                </c:pt>
                <c:pt idx="6431">
                  <c:v>21.589177895500008</c:v>
                </c:pt>
                <c:pt idx="6432">
                  <c:v>21.513151117000014</c:v>
                </c:pt>
                <c:pt idx="6433">
                  <c:v>21.576663907600011</c:v>
                </c:pt>
                <c:pt idx="6434">
                  <c:v>21.262951265100014</c:v>
                </c:pt>
                <c:pt idx="6435">
                  <c:v>21.117883432900015</c:v>
                </c:pt>
                <c:pt idx="6436">
                  <c:v>21.117397016200016</c:v>
                </c:pt>
                <c:pt idx="6437">
                  <c:v>21.116910614400012</c:v>
                </c:pt>
                <c:pt idx="6438">
                  <c:v>21.160292731200016</c:v>
                </c:pt>
                <c:pt idx="6439">
                  <c:v>21.585732066000006</c:v>
                </c:pt>
                <c:pt idx="6440">
                  <c:v>21.627971789600011</c:v>
                </c:pt>
                <c:pt idx="6441">
                  <c:v>21.724428326300014</c:v>
                </c:pt>
                <c:pt idx="6442">
                  <c:v>21.758742395900004</c:v>
                </c:pt>
                <c:pt idx="6443">
                  <c:v>21.758242545800016</c:v>
                </c:pt>
                <c:pt idx="6444">
                  <c:v>21.757742673200013</c:v>
                </c:pt>
                <c:pt idx="6445">
                  <c:v>21.658528249500012</c:v>
                </c:pt>
                <c:pt idx="6446">
                  <c:v>21.467841678500008</c:v>
                </c:pt>
                <c:pt idx="6447">
                  <c:v>21.703540473200007</c:v>
                </c:pt>
                <c:pt idx="6448">
                  <c:v>21.886451204900013</c:v>
                </c:pt>
                <c:pt idx="6449">
                  <c:v>21.814335026900011</c:v>
                </c:pt>
                <c:pt idx="6450">
                  <c:v>21.813830986500012</c:v>
                </c:pt>
                <c:pt idx="6451">
                  <c:v>21.813327211000008</c:v>
                </c:pt>
                <c:pt idx="6452">
                  <c:v>21.892806960600012</c:v>
                </c:pt>
                <c:pt idx="6453">
                  <c:v>21.862969387300016</c:v>
                </c:pt>
                <c:pt idx="6454">
                  <c:v>21.768581434800012</c:v>
                </c:pt>
                <c:pt idx="6455">
                  <c:v>21.234253490500009</c:v>
                </c:pt>
                <c:pt idx="6456">
                  <c:v>21.183247240800018</c:v>
                </c:pt>
                <c:pt idx="6457">
                  <c:v>21.182757855000016</c:v>
                </c:pt>
                <c:pt idx="6458">
                  <c:v>21.182268512600011</c:v>
                </c:pt>
                <c:pt idx="6459">
                  <c:v>21.291296544300014</c:v>
                </c:pt>
                <c:pt idx="6460">
                  <c:v>20.942118424600011</c:v>
                </c:pt>
                <c:pt idx="6461">
                  <c:v>20.812516764400009</c:v>
                </c:pt>
                <c:pt idx="6462">
                  <c:v>20.754868891600015</c:v>
                </c:pt>
                <c:pt idx="6463">
                  <c:v>20.439931373900013</c:v>
                </c:pt>
                <c:pt idx="6464">
                  <c:v>20.439453191500011</c:v>
                </c:pt>
                <c:pt idx="6465">
                  <c:v>20.438975018800011</c:v>
                </c:pt>
                <c:pt idx="6466">
                  <c:v>20.069398028600009</c:v>
                </c:pt>
                <c:pt idx="6467">
                  <c:v>20.56550059380001</c:v>
                </c:pt>
                <c:pt idx="6468">
                  <c:v>20.653416154400013</c:v>
                </c:pt>
                <c:pt idx="6469">
                  <c:v>20.856708600200012</c:v>
                </c:pt>
                <c:pt idx="6470">
                  <c:v>20.663344893100017</c:v>
                </c:pt>
                <c:pt idx="6471">
                  <c:v>20.662862193100011</c:v>
                </c:pt>
                <c:pt idx="6472">
                  <c:v>20.662379635600018</c:v>
                </c:pt>
                <c:pt idx="6473">
                  <c:v>20.487217757200014</c:v>
                </c:pt>
                <c:pt idx="6474">
                  <c:v>20.507865574400018</c:v>
                </c:pt>
                <c:pt idx="6475">
                  <c:v>20.934211332400011</c:v>
                </c:pt>
                <c:pt idx="6476">
                  <c:v>20.911086437800009</c:v>
                </c:pt>
                <c:pt idx="6477">
                  <c:v>20.906149616000015</c:v>
                </c:pt>
                <c:pt idx="6478">
                  <c:v>20.905660472700013</c:v>
                </c:pt>
                <c:pt idx="6479">
                  <c:v>20.905171338700008</c:v>
                </c:pt>
                <c:pt idx="6480">
                  <c:v>20.813953667400014</c:v>
                </c:pt>
                <c:pt idx="6481">
                  <c:v>21.075046858500006</c:v>
                </c:pt>
                <c:pt idx="6482">
                  <c:v>20.99843095000001</c:v>
                </c:pt>
                <c:pt idx="6483">
                  <c:v>20.904455959500009</c:v>
                </c:pt>
                <c:pt idx="6484">
                  <c:v>20.903967964800017</c:v>
                </c:pt>
                <c:pt idx="6485">
                  <c:v>20.903479979600014</c:v>
                </c:pt>
                <c:pt idx="6486">
                  <c:v>20.902992004000012</c:v>
                </c:pt>
                <c:pt idx="6487">
                  <c:v>20.383132964600009</c:v>
                </c:pt>
                <c:pt idx="6488">
                  <c:v>20.474056116000011</c:v>
                </c:pt>
                <c:pt idx="6489">
                  <c:v>20.242460356800013</c:v>
                </c:pt>
                <c:pt idx="6490">
                  <c:v>19.835363857600012</c:v>
                </c:pt>
                <c:pt idx="6491">
                  <c:v>19.59864470350001</c:v>
                </c:pt>
                <c:pt idx="6492">
                  <c:v>19.598187025100007</c:v>
                </c:pt>
                <c:pt idx="6493">
                  <c:v>19.59772938470001</c:v>
                </c:pt>
                <c:pt idx="6494">
                  <c:v>19.543206865100007</c:v>
                </c:pt>
                <c:pt idx="6495">
                  <c:v>19.67843913470001</c:v>
                </c:pt>
                <c:pt idx="6496">
                  <c:v>19.766105759300011</c:v>
                </c:pt>
                <c:pt idx="6497">
                  <c:v>19.47642477250001</c:v>
                </c:pt>
                <c:pt idx="6498">
                  <c:v>19.009338923600012</c:v>
                </c:pt>
                <c:pt idx="6499">
                  <c:v>19.008895552900007</c:v>
                </c:pt>
                <c:pt idx="6500">
                  <c:v>19.008452210400009</c:v>
                </c:pt>
                <c:pt idx="6501">
                  <c:v>18.879209055800004</c:v>
                </c:pt>
                <c:pt idx="6502">
                  <c:v>19.144215853600013</c:v>
                </c:pt>
                <c:pt idx="6503">
                  <c:v>18.574471002500008</c:v>
                </c:pt>
                <c:pt idx="6504">
                  <c:v>18.869435991300008</c:v>
                </c:pt>
                <c:pt idx="6505">
                  <c:v>19.366260031500008</c:v>
                </c:pt>
                <c:pt idx="6506">
                  <c:v>19.365808528500011</c:v>
                </c:pt>
                <c:pt idx="6507">
                  <c:v>19.365357034800013</c:v>
                </c:pt>
                <c:pt idx="6508">
                  <c:v>19.183794009600014</c:v>
                </c:pt>
                <c:pt idx="6509">
                  <c:v>19.285509301100014</c:v>
                </c:pt>
                <c:pt idx="6510">
                  <c:v>19.340834274200006</c:v>
                </c:pt>
                <c:pt idx="6511">
                  <c:v>18.995286256200007</c:v>
                </c:pt>
                <c:pt idx="6512">
                  <c:v>19.256748188500008</c:v>
                </c:pt>
                <c:pt idx="6513">
                  <c:v>19.301488399300013</c:v>
                </c:pt>
                <c:pt idx="6514">
                  <c:v>19.301038605100008</c:v>
                </c:pt>
                <c:pt idx="6515">
                  <c:v>19.267701837700013</c:v>
                </c:pt>
                <c:pt idx="6516">
                  <c:v>18.884146342200012</c:v>
                </c:pt>
                <c:pt idx="6517">
                  <c:v>18.543580126300011</c:v>
                </c:pt>
                <c:pt idx="6518">
                  <c:v>18.624312701600012</c:v>
                </c:pt>
                <c:pt idx="6519">
                  <c:v>18.542346936600012</c:v>
                </c:pt>
                <c:pt idx="6520">
                  <c:v>18.541914002800002</c:v>
                </c:pt>
                <c:pt idx="6521">
                  <c:v>18.54148108290001</c:v>
                </c:pt>
                <c:pt idx="6522">
                  <c:v>17.918334377200008</c:v>
                </c:pt>
                <c:pt idx="6523">
                  <c:v>17.581076520700009</c:v>
                </c:pt>
                <c:pt idx="6524">
                  <c:v>17.89430072770001</c:v>
                </c:pt>
                <c:pt idx="6525">
                  <c:v>17.301393055000005</c:v>
                </c:pt>
                <c:pt idx="6526">
                  <c:v>17.586673608300007</c:v>
                </c:pt>
                <c:pt idx="6527">
                  <c:v>17.586262874900012</c:v>
                </c:pt>
                <c:pt idx="6528">
                  <c:v>17.585852155500017</c:v>
                </c:pt>
                <c:pt idx="6529">
                  <c:v>18.113900902800008</c:v>
                </c:pt>
                <c:pt idx="6530">
                  <c:v>18.082593921200008</c:v>
                </c:pt>
                <c:pt idx="6531">
                  <c:v>18.487246936800009</c:v>
                </c:pt>
                <c:pt idx="6532">
                  <c:v>18.56730053450001</c:v>
                </c:pt>
                <c:pt idx="6533">
                  <c:v>18.387461504800008</c:v>
                </c:pt>
                <c:pt idx="6534">
                  <c:v>18.38703182850001</c:v>
                </c:pt>
                <c:pt idx="6535">
                  <c:v>18.386602048800007</c:v>
                </c:pt>
                <c:pt idx="6536">
                  <c:v>18.721015281100009</c:v>
                </c:pt>
                <c:pt idx="6537">
                  <c:v>18.490374955300005</c:v>
                </c:pt>
                <c:pt idx="6538">
                  <c:v>18.128256612400016</c:v>
                </c:pt>
                <c:pt idx="6539">
                  <c:v>18.442920487000006</c:v>
                </c:pt>
                <c:pt idx="6540">
                  <c:v>18.716095005100012</c:v>
                </c:pt>
                <c:pt idx="6541">
                  <c:v>18.715658401300008</c:v>
                </c:pt>
                <c:pt idx="6542">
                  <c:v>18.71522180700001</c:v>
                </c:pt>
                <c:pt idx="6543">
                  <c:v>18.867966448400008</c:v>
                </c:pt>
                <c:pt idx="6544">
                  <c:v>19.191138526300005</c:v>
                </c:pt>
                <c:pt idx="6545">
                  <c:v>19.368249076400016</c:v>
                </c:pt>
                <c:pt idx="6546">
                  <c:v>19.372693076800005</c:v>
                </c:pt>
                <c:pt idx="6547">
                  <c:v>19.593458887200015</c:v>
                </c:pt>
                <c:pt idx="6548">
                  <c:v>19.593000757600009</c:v>
                </c:pt>
                <c:pt idx="6549">
                  <c:v>19.592542690400013</c:v>
                </c:pt>
                <c:pt idx="6550">
                  <c:v>19.570655815500007</c:v>
                </c:pt>
                <c:pt idx="6551">
                  <c:v>19.39276127010001</c:v>
                </c:pt>
                <c:pt idx="6552">
                  <c:v>19.395620915600013</c:v>
                </c:pt>
                <c:pt idx="6553">
                  <c:v>19.177432471700008</c:v>
                </c:pt>
                <c:pt idx="6554">
                  <c:v>19.747428419500011</c:v>
                </c:pt>
                <c:pt idx="6555">
                  <c:v>19.746966736800012</c:v>
                </c:pt>
                <c:pt idx="6556">
                  <c:v>19.74650515750001</c:v>
                </c:pt>
                <c:pt idx="6557">
                  <c:v>19.885921609200008</c:v>
                </c:pt>
                <c:pt idx="6558">
                  <c:v>19.700501659200008</c:v>
                </c:pt>
                <c:pt idx="6559">
                  <c:v>19.676666928800007</c:v>
                </c:pt>
                <c:pt idx="6560">
                  <c:v>19.684267627300009</c:v>
                </c:pt>
                <c:pt idx="6561">
                  <c:v>19.806155365800009</c:v>
                </c:pt>
                <c:pt idx="6562">
                  <c:v>19.80569239110001</c:v>
                </c:pt>
                <c:pt idx="6563">
                  <c:v>19.805229430500017</c:v>
                </c:pt>
                <c:pt idx="6564">
                  <c:v>19.741480348500009</c:v>
                </c:pt>
                <c:pt idx="6565">
                  <c:v>19.75623694750001</c:v>
                </c:pt>
                <c:pt idx="6566">
                  <c:v>19.715823059800012</c:v>
                </c:pt>
                <c:pt idx="6567">
                  <c:v>19.355129596000012</c:v>
                </c:pt>
                <c:pt idx="6568">
                  <c:v>19.367635538400009</c:v>
                </c:pt>
                <c:pt idx="6569">
                  <c:v>19.367182734900009</c:v>
                </c:pt>
                <c:pt idx="6570">
                  <c:v>19.36672994080001</c:v>
                </c:pt>
                <c:pt idx="6571">
                  <c:v>19.371817158400006</c:v>
                </c:pt>
                <c:pt idx="6572">
                  <c:v>19.454018485400013</c:v>
                </c:pt>
                <c:pt idx="6573">
                  <c:v>19.712638489100012</c:v>
                </c:pt>
                <c:pt idx="6574">
                  <c:v>19.546090361200012</c:v>
                </c:pt>
                <c:pt idx="6575">
                  <c:v>19.241330020100008</c:v>
                </c:pt>
                <c:pt idx="6576">
                  <c:v>19.240879676700008</c:v>
                </c:pt>
                <c:pt idx="6577">
                  <c:v>19.240429366200011</c:v>
                </c:pt>
                <c:pt idx="6578">
                  <c:v>19.240796259500009</c:v>
                </c:pt>
                <c:pt idx="6579">
                  <c:v>18.79945937350001</c:v>
                </c:pt>
                <c:pt idx="6580">
                  <c:v>18.922611810800007</c:v>
                </c:pt>
                <c:pt idx="6581">
                  <c:v>18.812172542500004</c:v>
                </c:pt>
                <c:pt idx="6582">
                  <c:v>19.075713143900007</c:v>
                </c:pt>
                <c:pt idx="6583">
                  <c:v>19.075266098500009</c:v>
                </c:pt>
                <c:pt idx="6584">
                  <c:v>19.074819086100014</c:v>
                </c:pt>
                <c:pt idx="6585">
                  <c:v>19.216083628100009</c:v>
                </c:pt>
                <c:pt idx="6586">
                  <c:v>19.376747765600012</c:v>
                </c:pt>
                <c:pt idx="6587">
                  <c:v>19.923670262400009</c:v>
                </c:pt>
                <c:pt idx="6588">
                  <c:v>20.051754390900012</c:v>
                </c:pt>
                <c:pt idx="6589">
                  <c:v>20.022287571800014</c:v>
                </c:pt>
                <c:pt idx="6590">
                  <c:v>20.021818034700008</c:v>
                </c:pt>
                <c:pt idx="6591">
                  <c:v>20.021348495500014</c:v>
                </c:pt>
                <c:pt idx="6592">
                  <c:v>19.987551858700012</c:v>
                </c:pt>
                <c:pt idx="6593">
                  <c:v>20.251827249000009</c:v>
                </c:pt>
                <c:pt idx="6594">
                  <c:v>20.40256121760001</c:v>
                </c:pt>
                <c:pt idx="6595">
                  <c:v>20.366623209800011</c:v>
                </c:pt>
                <c:pt idx="6596">
                  <c:v>20.374666064600014</c:v>
                </c:pt>
                <c:pt idx="6597">
                  <c:v>20.374188286400013</c:v>
                </c:pt>
                <c:pt idx="6598">
                  <c:v>20.373710501400012</c:v>
                </c:pt>
                <c:pt idx="6599">
                  <c:v>20.184465320200012</c:v>
                </c:pt>
                <c:pt idx="6600">
                  <c:v>20.208270951000014</c:v>
                </c:pt>
                <c:pt idx="6601">
                  <c:v>20.295294853200012</c:v>
                </c:pt>
                <c:pt idx="6602">
                  <c:v>20.281039577700014</c:v>
                </c:pt>
                <c:pt idx="6603">
                  <c:v>19.881440994200009</c:v>
                </c:pt>
                <c:pt idx="6604">
                  <c:v>19.88097471430001</c:v>
                </c:pt>
                <c:pt idx="6605">
                  <c:v>19.88050843920001</c:v>
                </c:pt>
                <c:pt idx="6606">
                  <c:v>19.861827977400011</c:v>
                </c:pt>
                <c:pt idx="6607">
                  <c:v>19.493838896900012</c:v>
                </c:pt>
                <c:pt idx="6608">
                  <c:v>19.31727359020001</c:v>
                </c:pt>
                <c:pt idx="6609">
                  <c:v>19.344919048200012</c:v>
                </c:pt>
                <c:pt idx="6610">
                  <c:v>19.30187900300001</c:v>
                </c:pt>
                <c:pt idx="6611">
                  <c:v>19.301425932400008</c:v>
                </c:pt>
                <c:pt idx="6612">
                  <c:v>19.300973233300006</c:v>
                </c:pt>
                <c:pt idx="6613">
                  <c:v>19.32148274450001</c:v>
                </c:pt>
                <c:pt idx="6614">
                  <c:v>19.50460420040001</c:v>
                </c:pt>
                <c:pt idx="6615">
                  <c:v>19.450070030900008</c:v>
                </c:pt>
                <c:pt idx="6616">
                  <c:v>19.324168549100012</c:v>
                </c:pt>
                <c:pt idx="6617">
                  <c:v>19.39047818620001</c:v>
                </c:pt>
                <c:pt idx="6618">
                  <c:v>19.390024017400009</c:v>
                </c:pt>
                <c:pt idx="6619">
                  <c:v>19.389569265200009</c:v>
                </c:pt>
                <c:pt idx="6620">
                  <c:v>19.409974142100008</c:v>
                </c:pt>
                <c:pt idx="6621">
                  <c:v>19.428105709400015</c:v>
                </c:pt>
                <c:pt idx="6622">
                  <c:v>19.546180727500008</c:v>
                </c:pt>
                <c:pt idx="6623">
                  <c:v>19.361911331500014</c:v>
                </c:pt>
                <c:pt idx="6624">
                  <c:v>19.572398680000013</c:v>
                </c:pt>
                <c:pt idx="6625">
                  <c:v>19.571939682600011</c:v>
                </c:pt>
                <c:pt idx="6626">
                  <c:v>19.571480699300011</c:v>
                </c:pt>
                <c:pt idx="6627">
                  <c:v>19.526407898400009</c:v>
                </c:pt>
                <c:pt idx="6628">
                  <c:v>19.896320535400012</c:v>
                </c:pt>
                <c:pt idx="6629">
                  <c:v>20.160077857600008</c:v>
                </c:pt>
                <c:pt idx="6630">
                  <c:v>20.244716028300008</c:v>
                </c:pt>
                <c:pt idx="6631">
                  <c:v>20.269345656200016</c:v>
                </c:pt>
                <c:pt idx="6632">
                  <c:v>20.268870384700008</c:v>
                </c:pt>
                <c:pt idx="6633">
                  <c:v>20.268395127400016</c:v>
                </c:pt>
                <c:pt idx="6634">
                  <c:v>20.326524635800013</c:v>
                </c:pt>
                <c:pt idx="6635">
                  <c:v>20.214927730100015</c:v>
                </c:pt>
                <c:pt idx="6636">
                  <c:v>20.017088905900007</c:v>
                </c:pt>
                <c:pt idx="6637">
                  <c:v>20.034158253800012</c:v>
                </c:pt>
                <c:pt idx="6638">
                  <c:v>19.848422604400014</c:v>
                </c:pt>
                <c:pt idx="6639">
                  <c:v>19.847956862700013</c:v>
                </c:pt>
                <c:pt idx="6640">
                  <c:v>19.84749112570001</c:v>
                </c:pt>
                <c:pt idx="6641">
                  <c:v>19.89166194340001</c:v>
                </c:pt>
                <c:pt idx="6642">
                  <c:v>20.117640692600009</c:v>
                </c:pt>
                <c:pt idx="6643">
                  <c:v>20.071606839900014</c:v>
                </c:pt>
                <c:pt idx="6644">
                  <c:v>19.854028501600013</c:v>
                </c:pt>
                <c:pt idx="6645">
                  <c:v>19.362744198500007</c:v>
                </c:pt>
                <c:pt idx="6646">
                  <c:v>19.36228984300001</c:v>
                </c:pt>
                <c:pt idx="6647">
                  <c:v>19.361835164700008</c:v>
                </c:pt>
                <c:pt idx="6648">
                  <c:v>18.973170359800008</c:v>
                </c:pt>
                <c:pt idx="6649">
                  <c:v>18.646513993700012</c:v>
                </c:pt>
                <c:pt idx="6650">
                  <c:v>18.832006233800012</c:v>
                </c:pt>
                <c:pt idx="6651">
                  <c:v>18.649561962200007</c:v>
                </c:pt>
                <c:pt idx="6652">
                  <c:v>18.887731878100009</c:v>
                </c:pt>
                <c:pt idx="6653">
                  <c:v>18.887288263600009</c:v>
                </c:pt>
                <c:pt idx="6654">
                  <c:v>18.886844387200011</c:v>
                </c:pt>
                <c:pt idx="6655">
                  <c:v>19.491436228000012</c:v>
                </c:pt>
                <c:pt idx="6656">
                  <c:v>19.591552665400016</c:v>
                </c:pt>
                <c:pt idx="6657">
                  <c:v>19.65241695520001</c:v>
                </c:pt>
                <c:pt idx="6658">
                  <c:v>20.027615516800008</c:v>
                </c:pt>
                <c:pt idx="6659">
                  <c:v>18.559718331200013</c:v>
                </c:pt>
                <c:pt idx="6660">
                  <c:v>18.559282177300009</c:v>
                </c:pt>
                <c:pt idx="6661">
                  <c:v>18.558846028100017</c:v>
                </c:pt>
                <c:pt idx="6662">
                  <c:v>17.764782059900011</c:v>
                </c:pt>
                <c:pt idx="6663">
                  <c:v>18.100966026600009</c:v>
                </c:pt>
                <c:pt idx="6664">
                  <c:v>18.56941668020001</c:v>
                </c:pt>
                <c:pt idx="6665">
                  <c:v>18.755991741300004</c:v>
                </c:pt>
                <c:pt idx="6666">
                  <c:v>18.937998677400014</c:v>
                </c:pt>
                <c:pt idx="6667">
                  <c:v>18.937553974900009</c:v>
                </c:pt>
                <c:pt idx="6668">
                  <c:v>18.937109281900007</c:v>
                </c:pt>
                <c:pt idx="6669">
                  <c:v>18.829210901900012</c:v>
                </c:pt>
                <c:pt idx="6670">
                  <c:v>18.45454122360001</c:v>
                </c:pt>
                <c:pt idx="6671">
                  <c:v>18.074066365800007</c:v>
                </c:pt>
                <c:pt idx="6672">
                  <c:v>18.258255058100016</c:v>
                </c:pt>
                <c:pt idx="6673">
                  <c:v>18.597451165400013</c:v>
                </c:pt>
                <c:pt idx="6674">
                  <c:v>18.597014369200007</c:v>
                </c:pt>
                <c:pt idx="6675">
                  <c:v>18.596577577600009</c:v>
                </c:pt>
                <c:pt idx="6676">
                  <c:v>18.963713191800007</c:v>
                </c:pt>
                <c:pt idx="6677">
                  <c:v>19.283284497000015</c:v>
                </c:pt>
                <c:pt idx="6678">
                  <c:v>19.25149994620001</c:v>
                </c:pt>
                <c:pt idx="6679">
                  <c:v>19.498111410100012</c:v>
                </c:pt>
                <c:pt idx="6680">
                  <c:v>19.445239082600011</c:v>
                </c:pt>
                <c:pt idx="6681">
                  <c:v>19.444782496800009</c:v>
                </c:pt>
                <c:pt idx="6682">
                  <c:v>19.444325920500013</c:v>
                </c:pt>
                <c:pt idx="6683">
                  <c:v>19.506064558900011</c:v>
                </c:pt>
                <c:pt idx="6684">
                  <c:v>19.366805352300005</c:v>
                </c:pt>
                <c:pt idx="6685">
                  <c:v>19.562734085100011</c:v>
                </c:pt>
                <c:pt idx="6686">
                  <c:v>19.547332138000016</c:v>
                </c:pt>
                <c:pt idx="6687">
                  <c:v>19.547963333700011</c:v>
                </c:pt>
                <c:pt idx="6688">
                  <c:v>19.547504317000008</c:v>
                </c:pt>
                <c:pt idx="6689">
                  <c:v>19.547045344300006</c:v>
                </c:pt>
                <c:pt idx="6690">
                  <c:v>19.60009375080001</c:v>
                </c:pt>
                <c:pt idx="6691">
                  <c:v>19.607013968900013</c:v>
                </c:pt>
                <c:pt idx="6692">
                  <c:v>19.789975212800012</c:v>
                </c:pt>
                <c:pt idx="6693">
                  <c:v>19.595558835500007</c:v>
                </c:pt>
                <c:pt idx="6694">
                  <c:v>19.789889449800008</c:v>
                </c:pt>
                <c:pt idx="6695">
                  <c:v>19.789424818900009</c:v>
                </c:pt>
                <c:pt idx="6696">
                  <c:v>19.788960207000006</c:v>
                </c:pt>
                <c:pt idx="6697">
                  <c:v>19.63849595320001</c:v>
                </c:pt>
                <c:pt idx="6698">
                  <c:v>19.276538991500008</c:v>
                </c:pt>
                <c:pt idx="6699">
                  <c:v>19.281127861400012</c:v>
                </c:pt>
                <c:pt idx="6700">
                  <c:v>19.44354894400001</c:v>
                </c:pt>
                <c:pt idx="6701">
                  <c:v>19.737393719500005</c:v>
                </c:pt>
                <c:pt idx="6702">
                  <c:v>19.736930286300012</c:v>
                </c:pt>
                <c:pt idx="6703">
                  <c:v>19.736466857800011</c:v>
                </c:pt>
                <c:pt idx="6704">
                  <c:v>19.89629623350001</c:v>
                </c:pt>
                <c:pt idx="6705">
                  <c:v>20.099301285600017</c:v>
                </c:pt>
                <c:pt idx="6706">
                  <c:v>20.021303002200014</c:v>
                </c:pt>
                <c:pt idx="6707">
                  <c:v>20.143211250800007</c:v>
                </c:pt>
                <c:pt idx="6708">
                  <c:v>20.105571653900014</c:v>
                </c:pt>
                <c:pt idx="6709">
                  <c:v>20.105099642100008</c:v>
                </c:pt>
                <c:pt idx="6710">
                  <c:v>20.104627639800007</c:v>
                </c:pt>
                <c:pt idx="6711">
                  <c:v>20.091530434900008</c:v>
                </c:pt>
                <c:pt idx="6712">
                  <c:v>19.96170204600001</c:v>
                </c:pt>
                <c:pt idx="6713">
                  <c:v>19.751773404600012</c:v>
                </c:pt>
                <c:pt idx="6714">
                  <c:v>19.882301156300013</c:v>
                </c:pt>
                <c:pt idx="6715">
                  <c:v>19.716343035500007</c:v>
                </c:pt>
                <c:pt idx="6716">
                  <c:v>19.715880130100008</c:v>
                </c:pt>
                <c:pt idx="6717">
                  <c:v>19.715417238900013</c:v>
                </c:pt>
                <c:pt idx="6718">
                  <c:v>19.727303860500012</c:v>
                </c:pt>
                <c:pt idx="6719">
                  <c:v>19.907691041900012</c:v>
                </c:pt>
                <c:pt idx="6720">
                  <c:v>19.970634905600015</c:v>
                </c:pt>
                <c:pt idx="6721">
                  <c:v>19.801414417600007</c:v>
                </c:pt>
                <c:pt idx="6722">
                  <c:v>19.886122704300011</c:v>
                </c:pt>
                <c:pt idx="6723">
                  <c:v>19.885655822100013</c:v>
                </c:pt>
                <c:pt idx="6724">
                  <c:v>19.885188954000014</c:v>
                </c:pt>
                <c:pt idx="6725">
                  <c:v>19.860433548700009</c:v>
                </c:pt>
                <c:pt idx="6726">
                  <c:v>20.00072989800001</c:v>
                </c:pt>
                <c:pt idx="6727">
                  <c:v>20.004530502000009</c:v>
                </c:pt>
                <c:pt idx="6728">
                  <c:v>19.982707855200008</c:v>
                </c:pt>
                <c:pt idx="6729">
                  <c:v>20.259368236100013</c:v>
                </c:pt>
                <c:pt idx="6730">
                  <c:v>20.25889274870001</c:v>
                </c:pt>
                <c:pt idx="6731">
                  <c:v>20.258417172600009</c:v>
                </c:pt>
                <c:pt idx="6732">
                  <c:v>20.289465822600015</c:v>
                </c:pt>
                <c:pt idx="6733">
                  <c:v>20.248429212100014</c:v>
                </c:pt>
                <c:pt idx="6734">
                  <c:v>20.337924507100013</c:v>
                </c:pt>
                <c:pt idx="6735">
                  <c:v>20.354132783300006</c:v>
                </c:pt>
                <c:pt idx="6736">
                  <c:v>20.206053321800013</c:v>
                </c:pt>
                <c:pt idx="6737">
                  <c:v>20.205578935900007</c:v>
                </c:pt>
                <c:pt idx="6738">
                  <c:v>20.205104568900008</c:v>
                </c:pt>
                <c:pt idx="6739">
                  <c:v>19.880503048500007</c:v>
                </c:pt>
                <c:pt idx="6740">
                  <c:v>19.68965593930001</c:v>
                </c:pt>
                <c:pt idx="6741">
                  <c:v>19.617594399500007</c:v>
                </c:pt>
                <c:pt idx="6742">
                  <c:v>19.676541401400016</c:v>
                </c:pt>
                <c:pt idx="6743">
                  <c:v>19.561128972600013</c:v>
                </c:pt>
                <c:pt idx="6744">
                  <c:v>19.560669649800008</c:v>
                </c:pt>
                <c:pt idx="6745">
                  <c:v>19.560210331700013</c:v>
                </c:pt>
                <c:pt idx="6746">
                  <c:v>19.712287878000009</c:v>
                </c:pt>
                <c:pt idx="6747">
                  <c:v>19.660790029000012</c:v>
                </c:pt>
                <c:pt idx="6748">
                  <c:v>19.863784504000009</c:v>
                </c:pt>
                <c:pt idx="6749">
                  <c:v>20.205719519900015</c:v>
                </c:pt>
                <c:pt idx="6750">
                  <c:v>20.119864972600013</c:v>
                </c:pt>
                <c:pt idx="6751">
                  <c:v>20.119392901800008</c:v>
                </c:pt>
                <c:pt idx="6752">
                  <c:v>20.118920821900012</c:v>
                </c:pt>
                <c:pt idx="6753">
                  <c:v>19.745972776200009</c:v>
                </c:pt>
                <c:pt idx="6754">
                  <c:v>19.65082626640001</c:v>
                </c:pt>
                <c:pt idx="6755">
                  <c:v>19.813234187700012</c:v>
                </c:pt>
                <c:pt idx="6756">
                  <c:v>19.89144561980001</c:v>
                </c:pt>
                <c:pt idx="6757">
                  <c:v>19.900964807500007</c:v>
                </c:pt>
                <c:pt idx="6758">
                  <c:v>19.900497509500013</c:v>
                </c:pt>
                <c:pt idx="6759">
                  <c:v>19.900030221000009</c:v>
                </c:pt>
                <c:pt idx="6760">
                  <c:v>19.959923372700008</c:v>
                </c:pt>
                <c:pt idx="6761">
                  <c:v>20.085065917700007</c:v>
                </c:pt>
                <c:pt idx="6762">
                  <c:v>20.127983937500005</c:v>
                </c:pt>
                <c:pt idx="6763">
                  <c:v>20.123185466400013</c:v>
                </c:pt>
                <c:pt idx="6764">
                  <c:v>19.935620758500011</c:v>
                </c:pt>
                <c:pt idx="6765">
                  <c:v>19.935152620700006</c:v>
                </c:pt>
                <c:pt idx="6766">
                  <c:v>19.934684287500005</c:v>
                </c:pt>
                <c:pt idx="6767">
                  <c:v>20.107382727700013</c:v>
                </c:pt>
                <c:pt idx="6768">
                  <c:v>20.017351055700011</c:v>
                </c:pt>
                <c:pt idx="6769">
                  <c:v>19.983602152100012</c:v>
                </c:pt>
                <c:pt idx="6770">
                  <c:v>19.718837562000012</c:v>
                </c:pt>
                <c:pt idx="6771">
                  <c:v>19.993255214200008</c:v>
                </c:pt>
                <c:pt idx="6772">
                  <c:v>19.992785571900015</c:v>
                </c:pt>
                <c:pt idx="6773">
                  <c:v>19.992315859600012</c:v>
                </c:pt>
                <c:pt idx="6774">
                  <c:v>19.925284799300009</c:v>
                </c:pt>
                <c:pt idx="6775">
                  <c:v>20.182560503600012</c:v>
                </c:pt>
                <c:pt idx="6776">
                  <c:v>20.27050632240001</c:v>
                </c:pt>
                <c:pt idx="6777">
                  <c:v>20.393304106000016</c:v>
                </c:pt>
                <c:pt idx="6778">
                  <c:v>20.410056253300009</c:v>
                </c:pt>
                <c:pt idx="6779">
                  <c:v>20.409576921100012</c:v>
                </c:pt>
                <c:pt idx="6780">
                  <c:v>20.409097382600013</c:v>
                </c:pt>
                <c:pt idx="6781">
                  <c:v>20.539827894400005</c:v>
                </c:pt>
                <c:pt idx="6782">
                  <c:v>20.453141222900008</c:v>
                </c:pt>
                <c:pt idx="6783">
                  <c:v>20.40683229530001</c:v>
                </c:pt>
                <c:pt idx="6784">
                  <c:v>20.359740705500009</c:v>
                </c:pt>
                <c:pt idx="6785">
                  <c:v>20.423828257000007</c:v>
                </c:pt>
                <c:pt idx="6786">
                  <c:v>20.423348442600012</c:v>
                </c:pt>
                <c:pt idx="6787">
                  <c:v>20.422868616300008</c:v>
                </c:pt>
                <c:pt idx="6788">
                  <c:v>20.336193334200008</c:v>
                </c:pt>
                <c:pt idx="6789">
                  <c:v>20.093570226900017</c:v>
                </c:pt>
                <c:pt idx="6790">
                  <c:v>19.782965646000015</c:v>
                </c:pt>
                <c:pt idx="6791">
                  <c:v>19.80694569180001</c:v>
                </c:pt>
                <c:pt idx="6792">
                  <c:v>19.606938359400012</c:v>
                </c:pt>
                <c:pt idx="6793">
                  <c:v>19.606477759200008</c:v>
                </c:pt>
                <c:pt idx="6794">
                  <c:v>19.606016936300012</c:v>
                </c:pt>
                <c:pt idx="6795">
                  <c:v>19.95066940420001</c:v>
                </c:pt>
                <c:pt idx="6796">
                  <c:v>19.964956790900011</c:v>
                </c:pt>
                <c:pt idx="6797">
                  <c:v>20.162993054800012</c:v>
                </c:pt>
                <c:pt idx="6798">
                  <c:v>20.304153969800012</c:v>
                </c:pt>
                <c:pt idx="6799">
                  <c:v>20.158521711400013</c:v>
                </c:pt>
                <c:pt idx="6800">
                  <c:v>20.15804800550001</c:v>
                </c:pt>
                <c:pt idx="6801">
                  <c:v>20.157574314600012</c:v>
                </c:pt>
                <c:pt idx="6802">
                  <c:v>20.274221183700011</c:v>
                </c:pt>
                <c:pt idx="6803">
                  <c:v>20.363790931000015</c:v>
                </c:pt>
                <c:pt idx="6804">
                  <c:v>20.272860510800015</c:v>
                </c:pt>
                <c:pt idx="6805">
                  <c:v>20.362616179700012</c:v>
                </c:pt>
                <c:pt idx="6806">
                  <c:v>20.271779020900013</c:v>
                </c:pt>
                <c:pt idx="6807">
                  <c:v>20.271302673000008</c:v>
                </c:pt>
                <c:pt idx="6808">
                  <c:v>20.270826339500012</c:v>
                </c:pt>
                <c:pt idx="6809">
                  <c:v>20.308399380200012</c:v>
                </c:pt>
                <c:pt idx="6810">
                  <c:v>20.443393259300009</c:v>
                </c:pt>
                <c:pt idx="6811">
                  <c:v>20.385450937700011</c:v>
                </c:pt>
                <c:pt idx="6812">
                  <c:v>20.403636823500012</c:v>
                </c:pt>
                <c:pt idx="6813">
                  <c:v>20.460119578700017</c:v>
                </c:pt>
                <c:pt idx="6814">
                  <c:v>20.459639348700005</c:v>
                </c:pt>
                <c:pt idx="6815">
                  <c:v>20.459158386200013</c:v>
                </c:pt>
                <c:pt idx="6816">
                  <c:v>20.282844973500005</c:v>
                </c:pt>
                <c:pt idx="6817">
                  <c:v>20.364082809400017</c:v>
                </c:pt>
                <c:pt idx="6818">
                  <c:v>20.441001060200016</c:v>
                </c:pt>
                <c:pt idx="6819">
                  <c:v>20.404790254400012</c:v>
                </c:pt>
                <c:pt idx="6820">
                  <c:v>20.292534242100011</c:v>
                </c:pt>
                <c:pt idx="6821">
                  <c:v>20.292057109000012</c:v>
                </c:pt>
                <c:pt idx="6822">
                  <c:v>20.291579980600012</c:v>
                </c:pt>
                <c:pt idx="6823">
                  <c:v>20.46236627750001</c:v>
                </c:pt>
                <c:pt idx="6824">
                  <c:v>20.742533927500006</c:v>
                </c:pt>
                <c:pt idx="6825">
                  <c:v>21.067840072800017</c:v>
                </c:pt>
                <c:pt idx="6826">
                  <c:v>21.38770973410001</c:v>
                </c:pt>
                <c:pt idx="6827">
                  <c:v>21.454010827800015</c:v>
                </c:pt>
                <c:pt idx="6828">
                  <c:v>21.453512042900009</c:v>
                </c:pt>
                <c:pt idx="6829">
                  <c:v>21.453012815800008</c:v>
                </c:pt>
                <c:pt idx="6830">
                  <c:v>21.357493042600012</c:v>
                </c:pt>
                <c:pt idx="6831">
                  <c:v>21.470558601200008</c:v>
                </c:pt>
                <c:pt idx="6832">
                  <c:v>21.411717534200012</c:v>
                </c:pt>
                <c:pt idx="6833">
                  <c:v>21.586462157900012</c:v>
                </c:pt>
                <c:pt idx="6834">
                  <c:v>21.623697976200017</c:v>
                </c:pt>
                <c:pt idx="6835">
                  <c:v>21.62326511560001</c:v>
                </c:pt>
                <c:pt idx="6836">
                  <c:v>21.622832264600017</c:v>
                </c:pt>
                <c:pt idx="6837">
                  <c:v>21.56701270180001</c:v>
                </c:pt>
                <c:pt idx="6838">
                  <c:v>21.667932822900013</c:v>
                </c:pt>
                <c:pt idx="6839">
                  <c:v>21.617564618800017</c:v>
                </c:pt>
                <c:pt idx="6840">
                  <c:v>21.51335925770001</c:v>
                </c:pt>
                <c:pt idx="6841">
                  <c:v>21.587006279800015</c:v>
                </c:pt>
                <c:pt idx="6842">
                  <c:v>21.586574148200015</c:v>
                </c:pt>
                <c:pt idx="6843">
                  <c:v>21.586142016500016</c:v>
                </c:pt>
                <c:pt idx="6844">
                  <c:v>21.576543242100016</c:v>
                </c:pt>
                <c:pt idx="6845">
                  <c:v>21.593351465000008</c:v>
                </c:pt>
                <c:pt idx="6846">
                  <c:v>21.576293525600011</c:v>
                </c:pt>
                <c:pt idx="6847">
                  <c:v>21.514686350000009</c:v>
                </c:pt>
                <c:pt idx="6848">
                  <c:v>21.524501391600012</c:v>
                </c:pt>
                <c:pt idx="6849">
                  <c:v>21.524072721100008</c:v>
                </c:pt>
                <c:pt idx="6850">
                  <c:v>21.52363642920001</c:v>
                </c:pt>
                <c:pt idx="6851">
                  <c:v>21.676779266600011</c:v>
                </c:pt>
                <c:pt idx="6852">
                  <c:v>21.840405070500012</c:v>
                </c:pt>
                <c:pt idx="6853">
                  <c:v>21.892921206400015</c:v>
                </c:pt>
                <c:pt idx="6854">
                  <c:v>21.934409261800017</c:v>
                </c:pt>
                <c:pt idx="6855">
                  <c:v>21.903466127200016</c:v>
                </c:pt>
                <c:pt idx="6856">
                  <c:v>21.903026645800015</c:v>
                </c:pt>
                <c:pt idx="6857">
                  <c:v>21.902587169200014</c:v>
                </c:pt>
                <c:pt idx="6858">
                  <c:v>21.811035523900014</c:v>
                </c:pt>
                <c:pt idx="6859">
                  <c:v>21.823491011600016</c:v>
                </c:pt>
                <c:pt idx="6860">
                  <c:v>21.890667863200012</c:v>
                </c:pt>
                <c:pt idx="6861">
                  <c:v>21.749837162700008</c:v>
                </c:pt>
                <c:pt idx="6862">
                  <c:v>21.958932915300011</c:v>
                </c:pt>
                <c:pt idx="6863">
                  <c:v>21.95849227410001</c:v>
                </c:pt>
                <c:pt idx="6864">
                  <c:v>21.958051647300014</c:v>
                </c:pt>
                <c:pt idx="6865">
                  <c:v>21.755443331100011</c:v>
                </c:pt>
                <c:pt idx="6866">
                  <c:v>21.733910281600014</c:v>
                </c:pt>
                <c:pt idx="6867">
                  <c:v>21.774481746100008</c:v>
                </c:pt>
                <c:pt idx="6868">
                  <c:v>21.74912843780001</c:v>
                </c:pt>
                <c:pt idx="6869">
                  <c:v>21.778144204000014</c:v>
                </c:pt>
                <c:pt idx="6870">
                  <c:v>21.777707208600006</c:v>
                </c:pt>
                <c:pt idx="6871">
                  <c:v>21.777270321700016</c:v>
                </c:pt>
                <c:pt idx="6872">
                  <c:v>21.686874388100016</c:v>
                </c:pt>
                <c:pt idx="6873">
                  <c:v>21.757989471200016</c:v>
                </c:pt>
                <c:pt idx="6874">
                  <c:v>22.051724186400012</c:v>
                </c:pt>
                <c:pt idx="6875">
                  <c:v>22.092971675400015</c:v>
                </c:pt>
                <c:pt idx="6876">
                  <c:v>22.006247814900014</c:v>
                </c:pt>
                <c:pt idx="6877">
                  <c:v>22.005807664100008</c:v>
                </c:pt>
                <c:pt idx="6878">
                  <c:v>22.005367560300016</c:v>
                </c:pt>
                <c:pt idx="6879">
                  <c:v>21.691710631800017</c:v>
                </c:pt>
                <c:pt idx="6880">
                  <c:v>21.536735865100013</c:v>
                </c:pt>
                <c:pt idx="6881">
                  <c:v>21.684126725600009</c:v>
                </c:pt>
                <c:pt idx="6882">
                  <c:v>21.649735966800009</c:v>
                </c:pt>
                <c:pt idx="6883">
                  <c:v>21.77248214230001</c:v>
                </c:pt>
                <c:pt idx="6884">
                  <c:v>21.772051246800014</c:v>
                </c:pt>
                <c:pt idx="6885">
                  <c:v>21.771620732900018</c:v>
                </c:pt>
                <c:pt idx="6886">
                  <c:v>21.603379557700009</c:v>
                </c:pt>
                <c:pt idx="6887">
                  <c:v>21.591900057400014</c:v>
                </c:pt>
                <c:pt idx="6888">
                  <c:v>21.619929182600018</c:v>
                </c:pt>
                <c:pt idx="6889">
                  <c:v>21.799125433200008</c:v>
                </c:pt>
                <c:pt idx="6890">
                  <c:v>21.892099093200013</c:v>
                </c:pt>
                <c:pt idx="6891">
                  <c:v>21.891665504700011</c:v>
                </c:pt>
                <c:pt idx="6892">
                  <c:v>21.891231894800015</c:v>
                </c:pt>
                <c:pt idx="6893">
                  <c:v>22.11641312770001</c:v>
                </c:pt>
                <c:pt idx="6894">
                  <c:v>22.163098602700007</c:v>
                </c:pt>
                <c:pt idx="6895">
                  <c:v>22.262737892200018</c:v>
                </c:pt>
                <c:pt idx="6896">
                  <c:v>22.193134680000011</c:v>
                </c:pt>
                <c:pt idx="6897">
                  <c:v>22.041689451900012</c:v>
                </c:pt>
                <c:pt idx="6898">
                  <c:v>22.041252403200012</c:v>
                </c:pt>
                <c:pt idx="6899">
                  <c:v>22.040815384500007</c:v>
                </c:pt>
                <c:pt idx="6900">
                  <c:v>22.122133869000006</c:v>
                </c:pt>
                <c:pt idx="6901">
                  <c:v>22.265825366700014</c:v>
                </c:pt>
                <c:pt idx="6902">
                  <c:v>22.253815733800018</c:v>
                </c:pt>
                <c:pt idx="6903">
                  <c:v>22.200587505700014</c:v>
                </c:pt>
                <c:pt idx="6904">
                  <c:v>22.070380621800012</c:v>
                </c:pt>
                <c:pt idx="6905">
                  <c:v>22.069938922700011</c:v>
                </c:pt>
                <c:pt idx="6906">
                  <c:v>22.069497253400016</c:v>
                </c:pt>
                <c:pt idx="6907">
                  <c:v>22.079366165500012</c:v>
                </c:pt>
                <c:pt idx="6908">
                  <c:v>22.172247143600011</c:v>
                </c:pt>
                <c:pt idx="6909">
                  <c:v>22.511488405300014</c:v>
                </c:pt>
                <c:pt idx="6910">
                  <c:v>22.533604280700018</c:v>
                </c:pt>
                <c:pt idx="6911">
                  <c:v>22.572989303200014</c:v>
                </c:pt>
                <c:pt idx="6912">
                  <c:v>22.572537726300013</c:v>
                </c:pt>
                <c:pt idx="6913">
                  <c:v>22.572086197300017</c:v>
                </c:pt>
                <c:pt idx="6914">
                  <c:v>22.469101387900015</c:v>
                </c:pt>
                <c:pt idx="6915">
                  <c:v>22.401453057100014</c:v>
                </c:pt>
                <c:pt idx="6916">
                  <c:v>22.424644311900011</c:v>
                </c:pt>
                <c:pt idx="6917">
                  <c:v>22.569929058200014</c:v>
                </c:pt>
                <c:pt idx="6918">
                  <c:v>22.585683008800018</c:v>
                </c:pt>
                <c:pt idx="6919">
                  <c:v>22.585231327500008</c:v>
                </c:pt>
                <c:pt idx="6920">
                  <c:v>22.584779664300012</c:v>
                </c:pt>
                <c:pt idx="6921">
                  <c:v>22.634216429000016</c:v>
                </c:pt>
                <c:pt idx="6922">
                  <c:v>22.509692786900011</c:v>
                </c:pt>
                <c:pt idx="6923">
                  <c:v>22.562093914300014</c:v>
                </c:pt>
                <c:pt idx="6924">
                  <c:v>22.771093931300015</c:v>
                </c:pt>
                <c:pt idx="6925">
                  <c:v>22.816454831900007</c:v>
                </c:pt>
                <c:pt idx="6926">
                  <c:v>22.815998564800019</c:v>
                </c:pt>
                <c:pt idx="6927">
                  <c:v>22.815542323100015</c:v>
                </c:pt>
                <c:pt idx="6928">
                  <c:v>22.803319234200011</c:v>
                </c:pt>
                <c:pt idx="6929">
                  <c:v>22.668536074400009</c:v>
                </c:pt>
                <c:pt idx="6930">
                  <c:v>22.514423264400008</c:v>
                </c:pt>
                <c:pt idx="6931">
                  <c:v>22.672644131300018</c:v>
                </c:pt>
                <c:pt idx="6932">
                  <c:v>22.647540268800018</c:v>
                </c:pt>
                <c:pt idx="6933">
                  <c:v>22.647087495500017</c:v>
                </c:pt>
                <c:pt idx="6934">
                  <c:v>22.64663473500001</c:v>
                </c:pt>
                <c:pt idx="6935">
                  <c:v>22.546058600800013</c:v>
                </c:pt>
                <c:pt idx="6936">
                  <c:v>22.727274755600014</c:v>
                </c:pt>
                <c:pt idx="6937">
                  <c:v>22.811676757400019</c:v>
                </c:pt>
                <c:pt idx="6938">
                  <c:v>22.925625322600013</c:v>
                </c:pt>
                <c:pt idx="6939">
                  <c:v>22.993211168100014</c:v>
                </c:pt>
                <c:pt idx="6940">
                  <c:v>22.992751597800012</c:v>
                </c:pt>
                <c:pt idx="6941">
                  <c:v>22.992292205200009</c:v>
                </c:pt>
                <c:pt idx="6942">
                  <c:v>22.895070988900009</c:v>
                </c:pt>
                <c:pt idx="6943">
                  <c:v>22.90835146220001</c:v>
                </c:pt>
                <c:pt idx="6944">
                  <c:v>22.91800714310002</c:v>
                </c:pt>
                <c:pt idx="6945">
                  <c:v>22.936745381400009</c:v>
                </c:pt>
                <c:pt idx="6946">
                  <c:v>22.974814214200013</c:v>
                </c:pt>
                <c:pt idx="6947">
                  <c:v>22.974355166300015</c:v>
                </c:pt>
                <c:pt idx="6948">
                  <c:v>22.973896131200011</c:v>
                </c:pt>
                <c:pt idx="6949">
                  <c:v>22.971569691100012</c:v>
                </c:pt>
                <c:pt idx="6950">
                  <c:v>22.925562478900012</c:v>
                </c:pt>
                <c:pt idx="6951">
                  <c:v>22.889768223900017</c:v>
                </c:pt>
                <c:pt idx="6952">
                  <c:v>22.773163215600015</c:v>
                </c:pt>
                <c:pt idx="6953">
                  <c:v>22.769607101900011</c:v>
                </c:pt>
                <c:pt idx="6954">
                  <c:v>22.769151633600011</c:v>
                </c:pt>
                <c:pt idx="6955">
                  <c:v>22.768696169500018</c:v>
                </c:pt>
                <c:pt idx="6956">
                  <c:v>22.792061143900014</c:v>
                </c:pt>
                <c:pt idx="6957">
                  <c:v>22.510005629900007</c:v>
                </c:pt>
                <c:pt idx="6958">
                  <c:v>22.642651615400013</c:v>
                </c:pt>
                <c:pt idx="6959">
                  <c:v>22.71915568850001</c:v>
                </c:pt>
                <c:pt idx="6960">
                  <c:v>22.777945266100012</c:v>
                </c:pt>
                <c:pt idx="6961">
                  <c:v>22.777489450800012</c:v>
                </c:pt>
                <c:pt idx="6962">
                  <c:v>22.777033813300012</c:v>
                </c:pt>
                <c:pt idx="6963">
                  <c:v>23.350789747300016</c:v>
                </c:pt>
                <c:pt idx="6964">
                  <c:v>23.37761599020001</c:v>
                </c:pt>
                <c:pt idx="6965">
                  <c:v>23.450622924400012</c:v>
                </c:pt>
                <c:pt idx="6966">
                  <c:v>23.374885016100013</c:v>
                </c:pt>
                <c:pt idx="6967">
                  <c:v>23.352726195400017</c:v>
                </c:pt>
                <c:pt idx="6968">
                  <c:v>23.352259093700013</c:v>
                </c:pt>
                <c:pt idx="6969">
                  <c:v>23.351792046900012</c:v>
                </c:pt>
                <c:pt idx="6970">
                  <c:v>23.331970589400012</c:v>
                </c:pt>
                <c:pt idx="6971">
                  <c:v>23.529257717500005</c:v>
                </c:pt>
                <c:pt idx="6972">
                  <c:v>23.460652673700011</c:v>
                </c:pt>
                <c:pt idx="6973">
                  <c:v>23.661505590100006</c:v>
                </c:pt>
                <c:pt idx="6974">
                  <c:v>23.844422669300016</c:v>
                </c:pt>
                <c:pt idx="6975">
                  <c:v>23.843944960800016</c:v>
                </c:pt>
                <c:pt idx="6976">
                  <c:v>23.843467231000012</c:v>
                </c:pt>
                <c:pt idx="6977">
                  <c:v>23.874707016800009</c:v>
                </c:pt>
                <c:pt idx="6978">
                  <c:v>23.984597065900015</c:v>
                </c:pt>
                <c:pt idx="6979">
                  <c:v>23.982225466000013</c:v>
                </c:pt>
                <c:pt idx="6980">
                  <c:v>23.804616068500007</c:v>
                </c:pt>
                <c:pt idx="6981">
                  <c:v>23.847380188000013</c:v>
                </c:pt>
                <c:pt idx="6982">
                  <c:v>23.84690246680001</c:v>
                </c:pt>
                <c:pt idx="6983">
                  <c:v>23.846424745600014</c:v>
                </c:pt>
                <c:pt idx="6984">
                  <c:v>23.972309706000008</c:v>
                </c:pt>
                <c:pt idx="6985">
                  <c:v>23.929793487600016</c:v>
                </c:pt>
                <c:pt idx="6986">
                  <c:v>23.536557978500007</c:v>
                </c:pt>
                <c:pt idx="6987">
                  <c:v>23.352377797700008</c:v>
                </c:pt>
                <c:pt idx="6988">
                  <c:v>23.56618279000001</c:v>
                </c:pt>
                <c:pt idx="6989">
                  <c:v>23.565710301900012</c:v>
                </c:pt>
                <c:pt idx="6990">
                  <c:v>23.565237441700006</c:v>
                </c:pt>
                <c:pt idx="6991">
                  <c:v>23.575466834500009</c:v>
                </c:pt>
                <c:pt idx="6992">
                  <c:v>23.639692889200006</c:v>
                </c:pt>
                <c:pt idx="6993">
                  <c:v>23.700143879200013</c:v>
                </c:pt>
                <c:pt idx="6994">
                  <c:v>23.71701033250001</c:v>
                </c:pt>
                <c:pt idx="6995">
                  <c:v>23.709755701200013</c:v>
                </c:pt>
                <c:pt idx="6996">
                  <c:v>23.709279656800017</c:v>
                </c:pt>
                <c:pt idx="6997">
                  <c:v>23.708803803500011</c:v>
                </c:pt>
                <c:pt idx="6998">
                  <c:v>23.715842978000008</c:v>
                </c:pt>
                <c:pt idx="6999">
                  <c:v>23.636552246000008</c:v>
                </c:pt>
                <c:pt idx="7000">
                  <c:v>23.556951011900008</c:v>
                </c:pt>
                <c:pt idx="7001">
                  <c:v>23.730710066200011</c:v>
                </c:pt>
                <c:pt idx="7002">
                  <c:v>23.80251696560001</c:v>
                </c:pt>
                <c:pt idx="7003">
                  <c:v>23.802038655700017</c:v>
                </c:pt>
                <c:pt idx="7004">
                  <c:v>23.80156026280001</c:v>
                </c:pt>
                <c:pt idx="7005">
                  <c:v>23.765707364900017</c:v>
                </c:pt>
                <c:pt idx="7006">
                  <c:v>23.60771011280001</c:v>
                </c:pt>
                <c:pt idx="7007">
                  <c:v>23.638689502400013</c:v>
                </c:pt>
                <c:pt idx="7008">
                  <c:v>23.770954998800015</c:v>
                </c:pt>
                <c:pt idx="7009">
                  <c:v>23.926960991900014</c:v>
                </c:pt>
                <c:pt idx="7010">
                  <c:v>23.926479599000011</c:v>
                </c:pt>
                <c:pt idx="7011">
                  <c:v>23.925998840800016</c:v>
                </c:pt>
                <c:pt idx="7012">
                  <c:v>23.784177468900012</c:v>
                </c:pt>
                <c:pt idx="7013">
                  <c:v>23.897849212400015</c:v>
                </c:pt>
                <c:pt idx="7014">
                  <c:v>23.870293029100011</c:v>
                </c:pt>
                <c:pt idx="7015">
                  <c:v>23.657494885900011</c:v>
                </c:pt>
                <c:pt idx="7016">
                  <c:v>23.736922860500016</c:v>
                </c:pt>
                <c:pt idx="7017">
                  <c:v>23.736445958600008</c:v>
                </c:pt>
                <c:pt idx="7018">
                  <c:v>23.735969056800013</c:v>
                </c:pt>
                <c:pt idx="7019">
                  <c:v>23.979533795400016</c:v>
                </c:pt>
                <c:pt idx="7020">
                  <c:v>23.899815694200008</c:v>
                </c:pt>
                <c:pt idx="7021">
                  <c:v>23.90149483670001</c:v>
                </c:pt>
                <c:pt idx="7022">
                  <c:v>23.974592388500014</c:v>
                </c:pt>
                <c:pt idx="7023">
                  <c:v>23.927901043100011</c:v>
                </c:pt>
                <c:pt idx="7024">
                  <c:v>23.92742017010001</c:v>
                </c:pt>
                <c:pt idx="7025">
                  <c:v>23.926939318200017</c:v>
                </c:pt>
                <c:pt idx="7026">
                  <c:v>24.013508911500011</c:v>
                </c:pt>
                <c:pt idx="7027">
                  <c:v>23.840734819600016</c:v>
                </c:pt>
                <c:pt idx="7028">
                  <c:v>23.887762802100017</c:v>
                </c:pt>
                <c:pt idx="7029">
                  <c:v>23.673418608700015</c:v>
                </c:pt>
                <c:pt idx="7030">
                  <c:v>23.588195780500012</c:v>
                </c:pt>
                <c:pt idx="7031">
                  <c:v>23.587719473300012</c:v>
                </c:pt>
                <c:pt idx="7032">
                  <c:v>23.587245398700013</c:v>
                </c:pt>
                <c:pt idx="7033">
                  <c:v>23.86020479350001</c:v>
                </c:pt>
                <c:pt idx="7034">
                  <c:v>23.839297946000009</c:v>
                </c:pt>
                <c:pt idx="7035">
                  <c:v>23.855175418300018</c:v>
                </c:pt>
                <c:pt idx="7036">
                  <c:v>23.719944284900013</c:v>
                </c:pt>
                <c:pt idx="7037">
                  <c:v>23.726571471800014</c:v>
                </c:pt>
                <c:pt idx="7038">
                  <c:v>23.726094668800012</c:v>
                </c:pt>
                <c:pt idx="7039">
                  <c:v>23.725617887000013</c:v>
                </c:pt>
                <c:pt idx="7040">
                  <c:v>23.835012686300018</c:v>
                </c:pt>
                <c:pt idx="7041">
                  <c:v>23.781983262000011</c:v>
                </c:pt>
                <c:pt idx="7042">
                  <c:v>24.051361413200013</c:v>
                </c:pt>
                <c:pt idx="7043">
                  <c:v>24.237074102200012</c:v>
                </c:pt>
                <c:pt idx="7044">
                  <c:v>24.250376858900015</c:v>
                </c:pt>
                <c:pt idx="7045">
                  <c:v>24.249889672200009</c:v>
                </c:pt>
                <c:pt idx="7046">
                  <c:v>24.249402493900014</c:v>
                </c:pt>
                <c:pt idx="7047">
                  <c:v>24.271321016400009</c:v>
                </c:pt>
                <c:pt idx="7048">
                  <c:v>24.02198046620002</c:v>
                </c:pt>
                <c:pt idx="7049">
                  <c:v>24.183314728500008</c:v>
                </c:pt>
                <c:pt idx="7050">
                  <c:v>24.009845525300008</c:v>
                </c:pt>
                <c:pt idx="7051">
                  <c:v>23.76725597370001</c:v>
                </c:pt>
                <c:pt idx="7052">
                  <c:v>23.766778480200006</c:v>
                </c:pt>
                <c:pt idx="7053">
                  <c:v>23.766300983700013</c:v>
                </c:pt>
                <c:pt idx="7054">
                  <c:v>23.769183141200013</c:v>
                </c:pt>
                <c:pt idx="7055">
                  <c:v>23.913186786600015</c:v>
                </c:pt>
                <c:pt idx="7056">
                  <c:v>24.026916504500011</c:v>
                </c:pt>
                <c:pt idx="7057">
                  <c:v>23.997318837100011</c:v>
                </c:pt>
                <c:pt idx="7058">
                  <c:v>23.789236663400008</c:v>
                </c:pt>
                <c:pt idx="7059">
                  <c:v>23.788758748900015</c:v>
                </c:pt>
                <c:pt idx="7060">
                  <c:v>23.788280868300014</c:v>
                </c:pt>
                <c:pt idx="7061">
                  <c:v>23.716514134800011</c:v>
                </c:pt>
                <c:pt idx="7062">
                  <c:v>23.834017942800013</c:v>
                </c:pt>
                <c:pt idx="7063">
                  <c:v>23.75623638150001</c:v>
                </c:pt>
                <c:pt idx="7064">
                  <c:v>23.55218451750001</c:v>
                </c:pt>
                <c:pt idx="7065">
                  <c:v>23.73758463550001</c:v>
                </c:pt>
                <c:pt idx="7066">
                  <c:v>23.737107837000011</c:v>
                </c:pt>
                <c:pt idx="7067">
                  <c:v>23.736631047000007</c:v>
                </c:pt>
                <c:pt idx="7068">
                  <c:v>23.713445415100011</c:v>
                </c:pt>
                <c:pt idx="7069">
                  <c:v>23.77722092190001</c:v>
                </c:pt>
                <c:pt idx="7070">
                  <c:v>23.493291728100015</c:v>
                </c:pt>
                <c:pt idx="7071">
                  <c:v>23.278613853800017</c:v>
                </c:pt>
                <c:pt idx="7072">
                  <c:v>23.031408299400006</c:v>
                </c:pt>
                <c:pt idx="7073">
                  <c:v>23.030945621800015</c:v>
                </c:pt>
                <c:pt idx="7074">
                  <c:v>23.030482961100006</c:v>
                </c:pt>
                <c:pt idx="7075">
                  <c:v>23.296593013800013</c:v>
                </c:pt>
                <c:pt idx="7076">
                  <c:v>23.380553225500005</c:v>
                </c:pt>
                <c:pt idx="7077">
                  <c:v>23.480792026900016</c:v>
                </c:pt>
                <c:pt idx="7078">
                  <c:v>23.351473638800016</c:v>
                </c:pt>
                <c:pt idx="7079">
                  <c:v>23.199278713200012</c:v>
                </c:pt>
                <c:pt idx="7080">
                  <c:v>23.198812713000009</c:v>
                </c:pt>
                <c:pt idx="7081">
                  <c:v>23.198346742400009</c:v>
                </c:pt>
                <c:pt idx="7082">
                  <c:v>23.04269816990001</c:v>
                </c:pt>
                <c:pt idx="7083">
                  <c:v>23.215912695600014</c:v>
                </c:pt>
                <c:pt idx="7084">
                  <c:v>23.13530352150001</c:v>
                </c:pt>
                <c:pt idx="7085">
                  <c:v>23.172717925400008</c:v>
                </c:pt>
                <c:pt idx="7086">
                  <c:v>23.093923523000011</c:v>
                </c:pt>
                <c:pt idx="7087">
                  <c:v>23.093459118700011</c:v>
                </c:pt>
                <c:pt idx="7088">
                  <c:v>23.092994778000008</c:v>
                </c:pt>
                <c:pt idx="7089">
                  <c:v>22.959687797100013</c:v>
                </c:pt>
                <c:pt idx="7090">
                  <c:v>22.635653528500008</c:v>
                </c:pt>
                <c:pt idx="7091">
                  <c:v>22.767875536500014</c:v>
                </c:pt>
                <c:pt idx="7092">
                  <c:v>22.920446643800013</c:v>
                </c:pt>
                <c:pt idx="7093">
                  <c:v>23.071263352600013</c:v>
                </c:pt>
                <c:pt idx="7094">
                  <c:v>23.070799506100009</c:v>
                </c:pt>
                <c:pt idx="7095">
                  <c:v>23.070335668100014</c:v>
                </c:pt>
                <c:pt idx="7096">
                  <c:v>22.940312341800009</c:v>
                </c:pt>
                <c:pt idx="7097">
                  <c:v>22.899036476200013</c:v>
                </c:pt>
                <c:pt idx="7098">
                  <c:v>22.854631596700013</c:v>
                </c:pt>
                <c:pt idx="7099">
                  <c:v>22.915612835400012</c:v>
                </c:pt>
                <c:pt idx="7100">
                  <c:v>22.918389853400011</c:v>
                </c:pt>
                <c:pt idx="7101">
                  <c:v>22.917930136100015</c:v>
                </c:pt>
                <c:pt idx="7102">
                  <c:v>22.917469323700018</c:v>
                </c:pt>
                <c:pt idx="7103">
                  <c:v>23.266995603800016</c:v>
                </c:pt>
                <c:pt idx="7104">
                  <c:v>23.420275052800008</c:v>
                </c:pt>
                <c:pt idx="7105">
                  <c:v>23.456781241600012</c:v>
                </c:pt>
                <c:pt idx="7106">
                  <c:v>23.380614564400009</c:v>
                </c:pt>
                <c:pt idx="7107">
                  <c:v>23.323129422600012</c:v>
                </c:pt>
                <c:pt idx="7108">
                  <c:v>23.322660486400014</c:v>
                </c:pt>
                <c:pt idx="7109">
                  <c:v>23.322191567200015</c:v>
                </c:pt>
                <c:pt idx="7110">
                  <c:v>23.427581542900015</c:v>
                </c:pt>
                <c:pt idx="7111">
                  <c:v>23.464126382700012</c:v>
                </c:pt>
                <c:pt idx="7112">
                  <c:v>23.476205904600018</c:v>
                </c:pt>
                <c:pt idx="7113">
                  <c:v>23.543360457000016</c:v>
                </c:pt>
                <c:pt idx="7114">
                  <c:v>23.576668315700015</c:v>
                </c:pt>
                <c:pt idx="7115">
                  <c:v>23.57619414860001</c:v>
                </c:pt>
                <c:pt idx="7116">
                  <c:v>23.575719994400007</c:v>
                </c:pt>
                <c:pt idx="7117">
                  <c:v>23.526231540100014</c:v>
                </c:pt>
                <c:pt idx="7118">
                  <c:v>23.486874690900017</c:v>
                </c:pt>
                <c:pt idx="7119">
                  <c:v>23.70430574840001</c:v>
                </c:pt>
                <c:pt idx="7120">
                  <c:v>23.744273601300012</c:v>
                </c:pt>
                <c:pt idx="7121">
                  <c:v>23.916082204400006</c:v>
                </c:pt>
                <c:pt idx="7122">
                  <c:v>23.915601315900016</c:v>
                </c:pt>
                <c:pt idx="7123">
                  <c:v>23.915120423200008</c:v>
                </c:pt>
                <c:pt idx="7124">
                  <c:v>24.012865331100009</c:v>
                </c:pt>
                <c:pt idx="7125">
                  <c:v>24.086522754200011</c:v>
                </c:pt>
                <c:pt idx="7126">
                  <c:v>23.901164851200011</c:v>
                </c:pt>
                <c:pt idx="7127">
                  <c:v>24.027803473100008</c:v>
                </c:pt>
                <c:pt idx="7128">
                  <c:v>23.994146643600008</c:v>
                </c:pt>
                <c:pt idx="7129">
                  <c:v>23.993664719600019</c:v>
                </c:pt>
                <c:pt idx="7130">
                  <c:v>23.993182286000014</c:v>
                </c:pt>
                <c:pt idx="7131">
                  <c:v>23.958840282200015</c:v>
                </c:pt>
                <c:pt idx="7132">
                  <c:v>23.926287609900015</c:v>
                </c:pt>
                <c:pt idx="7133">
                  <c:v>23.961200808200008</c:v>
                </c:pt>
                <c:pt idx="7134">
                  <c:v>23.940014443400013</c:v>
                </c:pt>
                <c:pt idx="7135">
                  <c:v>23.97599124040001</c:v>
                </c:pt>
                <c:pt idx="7136">
                  <c:v>23.975509316300016</c:v>
                </c:pt>
                <c:pt idx="7137">
                  <c:v>23.975027173000015</c:v>
                </c:pt>
                <c:pt idx="7138">
                  <c:v>24.047531867200011</c:v>
                </c:pt>
                <c:pt idx="7139">
                  <c:v>24.040714976000004</c:v>
                </c:pt>
                <c:pt idx="7140">
                  <c:v>24.075253350800015</c:v>
                </c:pt>
                <c:pt idx="7141">
                  <c:v>23.968979785000013</c:v>
                </c:pt>
                <c:pt idx="7142">
                  <c:v>24.081415930600013</c:v>
                </c:pt>
                <c:pt idx="7143">
                  <c:v>24.080931901700012</c:v>
                </c:pt>
                <c:pt idx="7144">
                  <c:v>24.080447877100013</c:v>
                </c:pt>
                <c:pt idx="7145">
                  <c:v>24.093994386100007</c:v>
                </c:pt>
                <c:pt idx="7146">
                  <c:v>24.071563528700015</c:v>
                </c:pt>
                <c:pt idx="7147">
                  <c:v>23.918947396600014</c:v>
                </c:pt>
                <c:pt idx="7148">
                  <c:v>24.108567995400016</c:v>
                </c:pt>
                <c:pt idx="7149">
                  <c:v>24.151216939000008</c:v>
                </c:pt>
                <c:pt idx="7150">
                  <c:v>24.150731454600017</c:v>
                </c:pt>
                <c:pt idx="7151">
                  <c:v>24.15024597450001</c:v>
                </c:pt>
                <c:pt idx="7152">
                  <c:v>24.211686229500014</c:v>
                </c:pt>
                <c:pt idx="7153">
                  <c:v>24.31234827550001</c:v>
                </c:pt>
                <c:pt idx="7154">
                  <c:v>24.517831112400017</c:v>
                </c:pt>
                <c:pt idx="7155">
                  <c:v>24.335885443300011</c:v>
                </c:pt>
                <c:pt idx="7156">
                  <c:v>24.319254113000014</c:v>
                </c:pt>
                <c:pt idx="7157">
                  <c:v>24.31876411750001</c:v>
                </c:pt>
                <c:pt idx="7158">
                  <c:v>24.318275361500014</c:v>
                </c:pt>
                <c:pt idx="7159">
                  <c:v>24.42172650780001</c:v>
                </c:pt>
                <c:pt idx="7160">
                  <c:v>24.271631304000014</c:v>
                </c:pt>
                <c:pt idx="7161">
                  <c:v>24.276280419600013</c:v>
                </c:pt>
                <c:pt idx="7162">
                  <c:v>24.070241641700012</c:v>
                </c:pt>
                <c:pt idx="7163">
                  <c:v>23.991340828000009</c:v>
                </c:pt>
                <c:pt idx="7164">
                  <c:v>23.990858739400007</c:v>
                </c:pt>
                <c:pt idx="7165">
                  <c:v>23.990376807200011</c:v>
                </c:pt>
                <c:pt idx="7166">
                  <c:v>23.888511585400011</c:v>
                </c:pt>
                <c:pt idx="7167">
                  <c:v>23.749212778500009</c:v>
                </c:pt>
                <c:pt idx="7168">
                  <c:v>23.652533582600011</c:v>
                </c:pt>
                <c:pt idx="7169">
                  <c:v>23.891489036900012</c:v>
                </c:pt>
                <c:pt idx="7170">
                  <c:v>23.86633106930001</c:v>
                </c:pt>
                <c:pt idx="7171">
                  <c:v>23.865851494600012</c:v>
                </c:pt>
                <c:pt idx="7172">
                  <c:v>23.865372142400012</c:v>
                </c:pt>
                <c:pt idx="7173">
                  <c:v>23.985285708400014</c:v>
                </c:pt>
                <c:pt idx="7174">
                  <c:v>24.184094526400017</c:v>
                </c:pt>
                <c:pt idx="7175">
                  <c:v>24.15379030750001</c:v>
                </c:pt>
                <c:pt idx="7176">
                  <c:v>24.159283738500008</c:v>
                </c:pt>
                <c:pt idx="7177">
                  <c:v>24.126058747800016</c:v>
                </c:pt>
                <c:pt idx="7178">
                  <c:v>24.125578445100011</c:v>
                </c:pt>
                <c:pt idx="7179">
                  <c:v>24.125093057800012</c:v>
                </c:pt>
                <c:pt idx="7180">
                  <c:v>24.01641799830001</c:v>
                </c:pt>
                <c:pt idx="7181">
                  <c:v>24.152342973300019</c:v>
                </c:pt>
                <c:pt idx="7182">
                  <c:v>24.265152077100016</c:v>
                </c:pt>
                <c:pt idx="7183">
                  <c:v>24.158088386500012</c:v>
                </c:pt>
                <c:pt idx="7184">
                  <c:v>23.989812622000017</c:v>
                </c:pt>
                <c:pt idx="7185">
                  <c:v>23.989330932100017</c:v>
                </c:pt>
                <c:pt idx="7186">
                  <c:v>23.988849265300011</c:v>
                </c:pt>
                <c:pt idx="7187">
                  <c:v>24.185423375600013</c:v>
                </c:pt>
                <c:pt idx="7188">
                  <c:v>24.133498623500017</c:v>
                </c:pt>
                <c:pt idx="7189">
                  <c:v>24.02456079140001</c:v>
                </c:pt>
                <c:pt idx="7190">
                  <c:v>24.08538690000001</c:v>
                </c:pt>
                <c:pt idx="7191">
                  <c:v>24.220029492800009</c:v>
                </c:pt>
                <c:pt idx="7192">
                  <c:v>24.219543320600017</c:v>
                </c:pt>
                <c:pt idx="7193">
                  <c:v>24.219057135400014</c:v>
                </c:pt>
                <c:pt idx="7194">
                  <c:v>24.228766409000013</c:v>
                </c:pt>
                <c:pt idx="7195">
                  <c:v>24.352012716900017</c:v>
                </c:pt>
                <c:pt idx="7196">
                  <c:v>24.275911732600015</c:v>
                </c:pt>
                <c:pt idx="7197">
                  <c:v>24.18644509730002</c:v>
                </c:pt>
                <c:pt idx="7198">
                  <c:v>24.137931358000014</c:v>
                </c:pt>
                <c:pt idx="7199">
                  <c:v>24.137445557700008</c:v>
                </c:pt>
                <c:pt idx="7200">
                  <c:v>24.136960280800015</c:v>
                </c:pt>
                <c:pt idx="7201">
                  <c:v>24.416156353400016</c:v>
                </c:pt>
                <c:pt idx="7202">
                  <c:v>24.327729158100016</c:v>
                </c:pt>
                <c:pt idx="7203">
                  <c:v>24.18589018070001</c:v>
                </c:pt>
                <c:pt idx="7204">
                  <c:v>24.321072480600012</c:v>
                </c:pt>
                <c:pt idx="7205">
                  <c:v>24.307861198700014</c:v>
                </c:pt>
                <c:pt idx="7206">
                  <c:v>24.307372233800013</c:v>
                </c:pt>
                <c:pt idx="7207">
                  <c:v>24.306883364000011</c:v>
                </c:pt>
                <c:pt idx="7208">
                  <c:v>24.309903799000011</c:v>
                </c:pt>
                <c:pt idx="7209">
                  <c:v>24.276301750400012</c:v>
                </c:pt>
                <c:pt idx="7210">
                  <c:v>24.26909482480001</c:v>
                </c:pt>
                <c:pt idx="7211">
                  <c:v>24.214656272800013</c:v>
                </c:pt>
                <c:pt idx="7212">
                  <c:v>24.200764753500007</c:v>
                </c:pt>
                <c:pt idx="7213">
                  <c:v>24.200277456100011</c:v>
                </c:pt>
                <c:pt idx="7214">
                  <c:v>24.199792993200017</c:v>
                </c:pt>
                <c:pt idx="7215">
                  <c:v>24.19930129490001</c:v>
                </c:pt>
                <c:pt idx="7216">
                  <c:v>24.291788993000011</c:v>
                </c:pt>
                <c:pt idx="7217">
                  <c:v>24.444512662600019</c:v>
                </c:pt>
                <c:pt idx="7218">
                  <c:v>24.659556561800013</c:v>
                </c:pt>
                <c:pt idx="7219">
                  <c:v>24.842096276800014</c:v>
                </c:pt>
                <c:pt idx="7220">
                  <c:v>24.841596711400015</c:v>
                </c:pt>
                <c:pt idx="7221">
                  <c:v>24.841097171200015</c:v>
                </c:pt>
                <c:pt idx="7222">
                  <c:v>24.876880658300017</c:v>
                </c:pt>
                <c:pt idx="7223">
                  <c:v>24.987990210300016</c:v>
                </c:pt>
                <c:pt idx="7224">
                  <c:v>24.951638005100008</c:v>
                </c:pt>
                <c:pt idx="7225">
                  <c:v>24.935668228700017</c:v>
                </c:pt>
                <c:pt idx="7226">
                  <c:v>25.005913324100014</c:v>
                </c:pt>
                <c:pt idx="7227">
                  <c:v>25.005410568200016</c:v>
                </c:pt>
                <c:pt idx="7228">
                  <c:v>25.004907777900009</c:v>
                </c:pt>
                <c:pt idx="7229">
                  <c:v>24.965775485100011</c:v>
                </c:pt>
                <c:pt idx="7230">
                  <c:v>25.030602699400013</c:v>
                </c:pt>
                <c:pt idx="7231">
                  <c:v>24.98115809410001</c:v>
                </c:pt>
                <c:pt idx="7232">
                  <c:v>25.073913820900014</c:v>
                </c:pt>
                <c:pt idx="7233">
                  <c:v>25.156626704600015</c:v>
                </c:pt>
                <c:pt idx="7234">
                  <c:v>25.156120955400013</c:v>
                </c:pt>
                <c:pt idx="7235">
                  <c:v>25.155615219000012</c:v>
                </c:pt>
                <c:pt idx="7236">
                  <c:v>25.297346293700016</c:v>
                </c:pt>
                <c:pt idx="7237">
                  <c:v>25.406525064700016</c:v>
                </c:pt>
                <c:pt idx="7238">
                  <c:v>25.255847933300014</c:v>
                </c:pt>
                <c:pt idx="7239">
                  <c:v>25.110809700300013</c:v>
                </c:pt>
                <c:pt idx="7240">
                  <c:v>25.216736461100012</c:v>
                </c:pt>
                <c:pt idx="7241">
                  <c:v>25.216229427100018</c:v>
                </c:pt>
                <c:pt idx="7242">
                  <c:v>25.215722622300017</c:v>
                </c:pt>
                <c:pt idx="7243">
                  <c:v>25.16978401150001</c:v>
                </c:pt>
                <c:pt idx="7244">
                  <c:v>24.813882533200015</c:v>
                </c:pt>
                <c:pt idx="7245">
                  <c:v>24.757444457300011</c:v>
                </c:pt>
                <c:pt idx="7246">
                  <c:v>24.651113260500008</c:v>
                </c:pt>
                <c:pt idx="7247">
                  <c:v>24.348833976400012</c:v>
                </c:pt>
                <c:pt idx="7248">
                  <c:v>24.348344356000009</c:v>
                </c:pt>
                <c:pt idx="7249">
                  <c:v>24.347854839300012</c:v>
                </c:pt>
                <c:pt idx="7250">
                  <c:v>24.041508357900014</c:v>
                </c:pt>
                <c:pt idx="7251">
                  <c:v>23.610149245700011</c:v>
                </c:pt>
                <c:pt idx="7252">
                  <c:v>23.956161216200016</c:v>
                </c:pt>
                <c:pt idx="7253">
                  <c:v>23.529941535100008</c:v>
                </c:pt>
                <c:pt idx="7254">
                  <c:v>23.241132409200006</c:v>
                </c:pt>
                <c:pt idx="7255">
                  <c:v>23.240660291900014</c:v>
                </c:pt>
                <c:pt idx="7256">
                  <c:v>23.240188104800016</c:v>
                </c:pt>
                <c:pt idx="7257">
                  <c:v>23.481915978600014</c:v>
                </c:pt>
                <c:pt idx="7258">
                  <c:v>23.358781013000012</c:v>
                </c:pt>
                <c:pt idx="7259">
                  <c:v>23.567669385000013</c:v>
                </c:pt>
                <c:pt idx="7260">
                  <c:v>23.780594003200008</c:v>
                </c:pt>
                <c:pt idx="7261">
                  <c:v>24.126964177000012</c:v>
                </c:pt>
                <c:pt idx="7262">
                  <c:v>24.126473616000006</c:v>
                </c:pt>
                <c:pt idx="7263">
                  <c:v>24.12598366000001</c:v>
                </c:pt>
                <c:pt idx="7264">
                  <c:v>24.07509913980002</c:v>
                </c:pt>
                <c:pt idx="7265">
                  <c:v>24.200096861200016</c:v>
                </c:pt>
                <c:pt idx="7266">
                  <c:v>24.229878856100015</c:v>
                </c:pt>
                <c:pt idx="7267">
                  <c:v>24.171596389800015</c:v>
                </c:pt>
                <c:pt idx="7268">
                  <c:v>24.238645213800023</c:v>
                </c:pt>
                <c:pt idx="7269">
                  <c:v>24.238159904900012</c:v>
                </c:pt>
                <c:pt idx="7270">
                  <c:v>24.237674581700009</c:v>
                </c:pt>
                <c:pt idx="7271">
                  <c:v>24.348302768600004</c:v>
                </c:pt>
                <c:pt idx="7272">
                  <c:v>24.337153404700015</c:v>
                </c:pt>
                <c:pt idx="7273">
                  <c:v>24.175169401100014</c:v>
                </c:pt>
                <c:pt idx="7274">
                  <c:v>23.879575250900015</c:v>
                </c:pt>
                <c:pt idx="7275">
                  <c:v>23.427666166800016</c:v>
                </c:pt>
                <c:pt idx="7276">
                  <c:v>23.427192178700011</c:v>
                </c:pt>
                <c:pt idx="7277">
                  <c:v>23.426718191400013</c:v>
                </c:pt>
                <c:pt idx="7278">
                  <c:v>23.608364531300012</c:v>
                </c:pt>
                <c:pt idx="7279">
                  <c:v>23.711193550800015</c:v>
                </c:pt>
                <c:pt idx="7280">
                  <c:v>23.768690959600015</c:v>
                </c:pt>
                <c:pt idx="7281">
                  <c:v>23.929468685600014</c:v>
                </c:pt>
                <c:pt idx="7282">
                  <c:v>23.997393686600009</c:v>
                </c:pt>
                <c:pt idx="7283">
                  <c:v>23.996908329500016</c:v>
                </c:pt>
                <c:pt idx="7284">
                  <c:v>23.996422984600009</c:v>
                </c:pt>
                <c:pt idx="7285">
                  <c:v>24.091315203300013</c:v>
                </c:pt>
                <c:pt idx="7286">
                  <c:v>23.88087528010001</c:v>
                </c:pt>
                <c:pt idx="7287">
                  <c:v>23.873306738300016</c:v>
                </c:pt>
                <c:pt idx="7288">
                  <c:v>24.027154869300013</c:v>
                </c:pt>
                <c:pt idx="7289">
                  <c:v>24.049406973300012</c:v>
                </c:pt>
                <c:pt idx="7290">
                  <c:v>24.048920587000012</c:v>
                </c:pt>
                <c:pt idx="7291">
                  <c:v>24.04843421290002</c:v>
                </c:pt>
                <c:pt idx="7292">
                  <c:v>23.783767924900015</c:v>
                </c:pt>
                <c:pt idx="7293">
                  <c:v>23.897024154500013</c:v>
                </c:pt>
                <c:pt idx="7294">
                  <c:v>23.805696142100011</c:v>
                </c:pt>
                <c:pt idx="7295">
                  <c:v>23.469281656600014</c:v>
                </c:pt>
                <c:pt idx="7296">
                  <c:v>23.214418754000015</c:v>
                </c:pt>
                <c:pt idx="7297">
                  <c:v>23.213949014200011</c:v>
                </c:pt>
                <c:pt idx="7298">
                  <c:v>23.213479282600009</c:v>
                </c:pt>
                <c:pt idx="7299">
                  <c:v>23.079011192700008</c:v>
                </c:pt>
                <c:pt idx="7300">
                  <c:v>23.256035927500012</c:v>
                </c:pt>
                <c:pt idx="7301">
                  <c:v>23.271181472500007</c:v>
                </c:pt>
                <c:pt idx="7302">
                  <c:v>23.336591286400015</c:v>
                </c:pt>
                <c:pt idx="7303">
                  <c:v>23.344464145900012</c:v>
                </c:pt>
                <c:pt idx="7304">
                  <c:v>23.343991785400011</c:v>
                </c:pt>
                <c:pt idx="7305">
                  <c:v>23.343519428900009</c:v>
                </c:pt>
                <c:pt idx="7306">
                  <c:v>23.298063717300018</c:v>
                </c:pt>
                <c:pt idx="7307">
                  <c:v>23.209214203100018</c:v>
                </c:pt>
                <c:pt idx="7308">
                  <c:v>23.074593237900014</c:v>
                </c:pt>
                <c:pt idx="7309">
                  <c:v>23.593947405600012</c:v>
                </c:pt>
                <c:pt idx="7310">
                  <c:v>23.467360563700016</c:v>
                </c:pt>
                <c:pt idx="7311">
                  <c:v>23.466885343000015</c:v>
                </c:pt>
                <c:pt idx="7312">
                  <c:v>23.466410512500008</c:v>
                </c:pt>
                <c:pt idx="7313">
                  <c:v>23.54619151990001</c:v>
                </c:pt>
                <c:pt idx="7314">
                  <c:v>23.74585509000001</c:v>
                </c:pt>
                <c:pt idx="7315">
                  <c:v>23.664166694300015</c:v>
                </c:pt>
                <c:pt idx="7316">
                  <c:v>23.846899468800018</c:v>
                </c:pt>
                <c:pt idx="7317">
                  <c:v>23.856025752000008</c:v>
                </c:pt>
                <c:pt idx="7318">
                  <c:v>23.855543099200005</c:v>
                </c:pt>
                <c:pt idx="7319">
                  <c:v>23.855060499400011</c:v>
                </c:pt>
                <c:pt idx="7320">
                  <c:v>23.78400300540001</c:v>
                </c:pt>
                <c:pt idx="7321">
                  <c:v>23.954454475000009</c:v>
                </c:pt>
                <c:pt idx="7322">
                  <c:v>24.113177400000009</c:v>
                </c:pt>
                <c:pt idx="7323">
                  <c:v>24.067073068700008</c:v>
                </c:pt>
                <c:pt idx="7324">
                  <c:v>24.086576777400012</c:v>
                </c:pt>
                <c:pt idx="7325">
                  <c:v>24.086089340400008</c:v>
                </c:pt>
                <c:pt idx="7326">
                  <c:v>24.085602095100011</c:v>
                </c:pt>
                <c:pt idx="7327">
                  <c:v>24.205848240900011</c:v>
                </c:pt>
                <c:pt idx="7328">
                  <c:v>24.166424497100017</c:v>
                </c:pt>
                <c:pt idx="7329">
                  <c:v>23.938246137500013</c:v>
                </c:pt>
                <c:pt idx="7330">
                  <c:v>24.25829702350001</c:v>
                </c:pt>
                <c:pt idx="7331">
                  <c:v>24.287062855000016</c:v>
                </c:pt>
                <c:pt idx="7332">
                  <c:v>24.286576747500007</c:v>
                </c:pt>
                <c:pt idx="7333">
                  <c:v>24.286090393100014</c:v>
                </c:pt>
                <c:pt idx="7334">
                  <c:v>24.395095984800012</c:v>
                </c:pt>
                <c:pt idx="7335">
                  <c:v>24.401448961900009</c:v>
                </c:pt>
                <c:pt idx="7336">
                  <c:v>24.525227525100014</c:v>
                </c:pt>
                <c:pt idx="7337">
                  <c:v>24.34975713350001</c:v>
                </c:pt>
                <c:pt idx="7338">
                  <c:v>24.478363601400012</c:v>
                </c:pt>
                <c:pt idx="7339">
                  <c:v>24.477871940500009</c:v>
                </c:pt>
                <c:pt idx="7340">
                  <c:v>24.47738183700001</c:v>
                </c:pt>
                <c:pt idx="7341">
                  <c:v>24.635898265300014</c:v>
                </c:pt>
                <c:pt idx="7342">
                  <c:v>24.685151255700013</c:v>
                </c:pt>
                <c:pt idx="7343">
                  <c:v>24.822913387300016</c:v>
                </c:pt>
                <c:pt idx="7344">
                  <c:v>24.784989463200009</c:v>
                </c:pt>
                <c:pt idx="7345">
                  <c:v>24.810366298700014</c:v>
                </c:pt>
                <c:pt idx="7346">
                  <c:v>24.809869593100014</c:v>
                </c:pt>
                <c:pt idx="7347">
                  <c:v>24.809372952600015</c:v>
                </c:pt>
                <c:pt idx="7348">
                  <c:v>24.856957802200011</c:v>
                </c:pt>
                <c:pt idx="7349">
                  <c:v>24.849225926400017</c:v>
                </c:pt>
                <c:pt idx="7350">
                  <c:v>24.871439934800012</c:v>
                </c:pt>
                <c:pt idx="7351">
                  <c:v>24.948941476400016</c:v>
                </c:pt>
                <c:pt idx="7352">
                  <c:v>24.833433324000012</c:v>
                </c:pt>
                <c:pt idx="7353">
                  <c:v>24.83293590720001</c:v>
                </c:pt>
                <c:pt idx="7354">
                  <c:v>24.832438843500011</c:v>
                </c:pt>
                <c:pt idx="7355">
                  <c:v>24.909073076100015</c:v>
                </c:pt>
                <c:pt idx="7356">
                  <c:v>25.001692796600015</c:v>
                </c:pt>
                <c:pt idx="7357">
                  <c:v>24.822286082400012</c:v>
                </c:pt>
                <c:pt idx="7358">
                  <c:v>24.654746698000007</c:v>
                </c:pt>
                <c:pt idx="7359">
                  <c:v>24.70865747180002</c:v>
                </c:pt>
                <c:pt idx="7360">
                  <c:v>24.70816266060001</c:v>
                </c:pt>
                <c:pt idx="7361">
                  <c:v>24.707667828200012</c:v>
                </c:pt>
                <c:pt idx="7362">
                  <c:v>24.61900480040002</c:v>
                </c:pt>
                <c:pt idx="7363">
                  <c:v>24.272069631000011</c:v>
                </c:pt>
                <c:pt idx="7364">
                  <c:v>24.270072102000011</c:v>
                </c:pt>
                <c:pt idx="7365">
                  <c:v>24.179359297800012</c:v>
                </c:pt>
                <c:pt idx="7366">
                  <c:v>24.536632548800014</c:v>
                </c:pt>
                <c:pt idx="7367">
                  <c:v>24.536141148900015</c:v>
                </c:pt>
                <c:pt idx="7368">
                  <c:v>24.535649777300016</c:v>
                </c:pt>
                <c:pt idx="7369">
                  <c:v>24.589810199500008</c:v>
                </c:pt>
                <c:pt idx="7370">
                  <c:v>24.54167774750001</c:v>
                </c:pt>
                <c:pt idx="7371">
                  <c:v>24.546469802400011</c:v>
                </c:pt>
                <c:pt idx="7372">
                  <c:v>24.51284251540002</c:v>
                </c:pt>
                <c:pt idx="7373">
                  <c:v>24.410790106500009</c:v>
                </c:pt>
                <c:pt idx="7374">
                  <c:v>24.410301229800012</c:v>
                </c:pt>
                <c:pt idx="7375">
                  <c:v>24.409812381300014</c:v>
                </c:pt>
                <c:pt idx="7376">
                  <c:v>24.577092840600017</c:v>
                </c:pt>
                <c:pt idx="7377">
                  <c:v>24.635073296100018</c:v>
                </c:pt>
                <c:pt idx="7378">
                  <c:v>24.567155922500007</c:v>
                </c:pt>
                <c:pt idx="7379">
                  <c:v>24.793297387700008</c:v>
                </c:pt>
                <c:pt idx="7380">
                  <c:v>24.589740166300018</c:v>
                </c:pt>
                <c:pt idx="7381">
                  <c:v>24.592524154900008</c:v>
                </c:pt>
                <c:pt idx="7382">
                  <c:v>24.592031694900015</c:v>
                </c:pt>
                <c:pt idx="7383">
                  <c:v>24.427403570700008</c:v>
                </c:pt>
                <c:pt idx="7384">
                  <c:v>24.264201351000011</c:v>
                </c:pt>
                <c:pt idx="7385">
                  <c:v>24.306526439900015</c:v>
                </c:pt>
                <c:pt idx="7386">
                  <c:v>24.060552742400013</c:v>
                </c:pt>
                <c:pt idx="7387">
                  <c:v>24.218092164300014</c:v>
                </c:pt>
                <c:pt idx="7388">
                  <c:v>24.217602204500011</c:v>
                </c:pt>
                <c:pt idx="7389">
                  <c:v>24.217112247600014</c:v>
                </c:pt>
                <c:pt idx="7390">
                  <c:v>23.820035316500014</c:v>
                </c:pt>
                <c:pt idx="7391">
                  <c:v>23.783519916800014</c:v>
                </c:pt>
                <c:pt idx="7392">
                  <c:v>23.828920790600012</c:v>
                </c:pt>
                <c:pt idx="7393">
                  <c:v>23.651252920900006</c:v>
                </c:pt>
                <c:pt idx="7394">
                  <c:v>23.720699388900016</c:v>
                </c:pt>
                <c:pt idx="7395">
                  <c:v>23.720219347400015</c:v>
                </c:pt>
                <c:pt idx="7396">
                  <c:v>23.719737087500008</c:v>
                </c:pt>
                <c:pt idx="7397">
                  <c:v>23.49722464260001</c:v>
                </c:pt>
                <c:pt idx="7398">
                  <c:v>23.637024119800017</c:v>
                </c:pt>
                <c:pt idx="7399">
                  <c:v>23.639353199400009</c:v>
                </c:pt>
                <c:pt idx="7400">
                  <c:v>23.745293152700015</c:v>
                </c:pt>
                <c:pt idx="7401">
                  <c:v>23.746517660300015</c:v>
                </c:pt>
                <c:pt idx="7402">
                  <c:v>23.74603707710002</c:v>
                </c:pt>
                <c:pt idx="7403">
                  <c:v>23.745556505900012</c:v>
                </c:pt>
                <c:pt idx="7404">
                  <c:v>23.844106343100012</c:v>
                </c:pt>
                <c:pt idx="7405">
                  <c:v>23.864405046800016</c:v>
                </c:pt>
                <c:pt idx="7406">
                  <c:v>23.661619979300013</c:v>
                </c:pt>
                <c:pt idx="7407">
                  <c:v>23.750147452900016</c:v>
                </c:pt>
                <c:pt idx="7408">
                  <c:v>23.814780998500009</c:v>
                </c:pt>
                <c:pt idx="7409">
                  <c:v>23.814299088300011</c:v>
                </c:pt>
                <c:pt idx="7410">
                  <c:v>23.813817184800012</c:v>
                </c:pt>
                <c:pt idx="7411">
                  <c:v>23.772358139900014</c:v>
                </c:pt>
                <c:pt idx="7412">
                  <c:v>23.777391209700014</c:v>
                </c:pt>
                <c:pt idx="7413">
                  <c:v>23.972824197900021</c:v>
                </c:pt>
                <c:pt idx="7414">
                  <c:v>23.906979163200017</c:v>
                </c:pt>
                <c:pt idx="7415">
                  <c:v>23.842814099200012</c:v>
                </c:pt>
                <c:pt idx="7416">
                  <c:v>23.842331568600009</c:v>
                </c:pt>
                <c:pt idx="7417">
                  <c:v>23.841849050100009</c:v>
                </c:pt>
                <c:pt idx="7418">
                  <c:v>23.841095056000011</c:v>
                </c:pt>
                <c:pt idx="7419">
                  <c:v>23.969113590700015</c:v>
                </c:pt>
                <c:pt idx="7420">
                  <c:v>23.952405524400007</c:v>
                </c:pt>
                <c:pt idx="7421">
                  <c:v>24.065133002700009</c:v>
                </c:pt>
                <c:pt idx="7422">
                  <c:v>24.13332324000001</c:v>
                </c:pt>
                <c:pt idx="7423">
                  <c:v>24.132834840600012</c:v>
                </c:pt>
                <c:pt idx="7424">
                  <c:v>24.132346493200011</c:v>
                </c:pt>
                <c:pt idx="7425">
                  <c:v>24.112318383700011</c:v>
                </c:pt>
                <c:pt idx="7426">
                  <c:v>24.186664327700012</c:v>
                </c:pt>
                <c:pt idx="7427">
                  <c:v>24.172179588600009</c:v>
                </c:pt>
                <c:pt idx="7428">
                  <c:v>23.892340411300012</c:v>
                </c:pt>
                <c:pt idx="7429">
                  <c:v>23.996932647000008</c:v>
                </c:pt>
                <c:pt idx="7430">
                  <c:v>23.996446942100011</c:v>
                </c:pt>
                <c:pt idx="7431">
                  <c:v>23.995961248800015</c:v>
                </c:pt>
                <c:pt idx="7432">
                  <c:v>23.98759292670001</c:v>
                </c:pt>
                <c:pt idx="7433">
                  <c:v>24.074614528900018</c:v>
                </c:pt>
                <c:pt idx="7434">
                  <c:v>24.030104866000002</c:v>
                </c:pt>
                <c:pt idx="7435">
                  <c:v>24.071538053500007</c:v>
                </c:pt>
                <c:pt idx="7436">
                  <c:v>23.771168212900012</c:v>
                </c:pt>
                <c:pt idx="7437">
                  <c:v>23.770687079900011</c:v>
                </c:pt>
                <c:pt idx="7438">
                  <c:v>23.770205959000009</c:v>
                </c:pt>
                <c:pt idx="7439">
                  <c:v>23.653669441200009</c:v>
                </c:pt>
                <c:pt idx="7440">
                  <c:v>23.576277205900013</c:v>
                </c:pt>
                <c:pt idx="7441">
                  <c:v>23.25465619740001</c:v>
                </c:pt>
                <c:pt idx="7442">
                  <c:v>23.40701913820001</c:v>
                </c:pt>
                <c:pt idx="7443">
                  <c:v>23.257963437300017</c:v>
                </c:pt>
                <c:pt idx="7444">
                  <c:v>23.257492520600014</c:v>
                </c:pt>
                <c:pt idx="7445">
                  <c:v>23.257021605700015</c:v>
                </c:pt>
                <c:pt idx="7446">
                  <c:v>23.397361994300013</c:v>
                </c:pt>
                <c:pt idx="7447">
                  <c:v>23.523474030100012</c:v>
                </c:pt>
                <c:pt idx="7448">
                  <c:v>23.559824079000009</c:v>
                </c:pt>
                <c:pt idx="7449">
                  <c:v>23.51352797740001</c:v>
                </c:pt>
                <c:pt idx="7450">
                  <c:v>23.512083124000007</c:v>
                </c:pt>
                <c:pt idx="7451">
                  <c:v>23.511607112500002</c:v>
                </c:pt>
                <c:pt idx="7452">
                  <c:v>23.511131113000008</c:v>
                </c:pt>
                <c:pt idx="7453">
                  <c:v>23.634803480600013</c:v>
                </c:pt>
                <c:pt idx="7454">
                  <c:v>23.588653436800012</c:v>
                </c:pt>
                <c:pt idx="7455">
                  <c:v>23.620524478800014</c:v>
                </c:pt>
                <c:pt idx="7456">
                  <c:v>23.502089827800013</c:v>
                </c:pt>
                <c:pt idx="7457">
                  <c:v>23.422304717900019</c:v>
                </c:pt>
                <c:pt idx="7458">
                  <c:v>23.421830526600015</c:v>
                </c:pt>
                <c:pt idx="7459">
                  <c:v>23.421356343300012</c:v>
                </c:pt>
                <c:pt idx="7460">
                  <c:v>23.427053143800016</c:v>
                </c:pt>
                <c:pt idx="7461">
                  <c:v>23.240050657400008</c:v>
                </c:pt>
                <c:pt idx="7462">
                  <c:v>22.999635145300015</c:v>
                </c:pt>
                <c:pt idx="7463">
                  <c:v>22.851508879600019</c:v>
                </c:pt>
                <c:pt idx="7464">
                  <c:v>22.80136361000001</c:v>
                </c:pt>
                <c:pt idx="7465">
                  <c:v>22.800901834700014</c:v>
                </c:pt>
                <c:pt idx="7466">
                  <c:v>22.800440071500013</c:v>
                </c:pt>
                <c:pt idx="7467">
                  <c:v>22.904061345700008</c:v>
                </c:pt>
                <c:pt idx="7468">
                  <c:v>22.922677084500009</c:v>
                </c:pt>
                <c:pt idx="7469">
                  <c:v>22.964044009600016</c:v>
                </c:pt>
                <c:pt idx="7470">
                  <c:v>23.024805093200008</c:v>
                </c:pt>
                <c:pt idx="7471">
                  <c:v>23.131955387900021</c:v>
                </c:pt>
                <c:pt idx="7472">
                  <c:v>23.131487493200012</c:v>
                </c:pt>
                <c:pt idx="7473">
                  <c:v>23.131019606600013</c:v>
                </c:pt>
                <c:pt idx="7474">
                  <c:v>23.164212048500008</c:v>
                </c:pt>
                <c:pt idx="7475">
                  <c:v>23.316720873400012</c:v>
                </c:pt>
                <c:pt idx="7476">
                  <c:v>23.458158544200014</c:v>
                </c:pt>
                <c:pt idx="7477">
                  <c:v>23.618449869300019</c:v>
                </c:pt>
                <c:pt idx="7478">
                  <c:v>23.71302542570001</c:v>
                </c:pt>
                <c:pt idx="7479">
                  <c:v>23.712545762700007</c:v>
                </c:pt>
                <c:pt idx="7480">
                  <c:v>23.712066262200011</c:v>
                </c:pt>
                <c:pt idx="7481">
                  <c:v>23.616431653700019</c:v>
                </c:pt>
                <c:pt idx="7482">
                  <c:v>23.609048443300015</c:v>
                </c:pt>
                <c:pt idx="7483">
                  <c:v>23.607569884800014</c:v>
                </c:pt>
                <c:pt idx="7484">
                  <c:v>23.597551816500015</c:v>
                </c:pt>
                <c:pt idx="7485">
                  <c:v>23.359887596300013</c:v>
                </c:pt>
                <c:pt idx="7486">
                  <c:v>23.359415182300015</c:v>
                </c:pt>
                <c:pt idx="7487">
                  <c:v>23.358942780400014</c:v>
                </c:pt>
                <c:pt idx="7488">
                  <c:v>23.430829996300016</c:v>
                </c:pt>
                <c:pt idx="7489">
                  <c:v>23.324232266600013</c:v>
                </c:pt>
                <c:pt idx="7490">
                  <c:v>23.423178008300013</c:v>
                </c:pt>
                <c:pt idx="7491">
                  <c:v>23.319544324700018</c:v>
                </c:pt>
                <c:pt idx="7492">
                  <c:v>23.137824086800013</c:v>
                </c:pt>
                <c:pt idx="7493">
                  <c:v>23.137356047500013</c:v>
                </c:pt>
                <c:pt idx="7494">
                  <c:v>23.136888016300016</c:v>
                </c:pt>
                <c:pt idx="7495">
                  <c:v>22.884038791700011</c:v>
                </c:pt>
                <c:pt idx="7496">
                  <c:v>22.95423830970001</c:v>
                </c:pt>
                <c:pt idx="7497">
                  <c:v>22.633480577900016</c:v>
                </c:pt>
                <c:pt idx="7498">
                  <c:v>22.167736180500015</c:v>
                </c:pt>
                <c:pt idx="7499">
                  <c:v>22.179603711700011</c:v>
                </c:pt>
                <c:pt idx="7500">
                  <c:v>22.179154852400014</c:v>
                </c:pt>
                <c:pt idx="7501">
                  <c:v>22.178705997200012</c:v>
                </c:pt>
                <c:pt idx="7502">
                  <c:v>22.171719891200009</c:v>
                </c:pt>
                <c:pt idx="7503">
                  <c:v>22.50458537290001</c:v>
                </c:pt>
                <c:pt idx="7504">
                  <c:v>22.450845211400011</c:v>
                </c:pt>
                <c:pt idx="7505">
                  <c:v>22.330017190300008</c:v>
                </c:pt>
                <c:pt idx="7506">
                  <c:v>22.209209779700011</c:v>
                </c:pt>
                <c:pt idx="7507">
                  <c:v>22.208760369600022</c:v>
                </c:pt>
                <c:pt idx="7508">
                  <c:v>22.208310892900013</c:v>
                </c:pt>
                <c:pt idx="7509">
                  <c:v>22.176098924600012</c:v>
                </c:pt>
                <c:pt idx="7510">
                  <c:v>21.847114977400011</c:v>
                </c:pt>
                <c:pt idx="7511">
                  <c:v>21.590819758300015</c:v>
                </c:pt>
                <c:pt idx="7512">
                  <c:v>21.768860531000012</c:v>
                </c:pt>
                <c:pt idx="7513">
                  <c:v>21.581290502000009</c:v>
                </c:pt>
                <c:pt idx="7514">
                  <c:v>21.580853570400009</c:v>
                </c:pt>
                <c:pt idx="7515">
                  <c:v>21.580416650900013</c:v>
                </c:pt>
                <c:pt idx="7516">
                  <c:v>21.834750006000011</c:v>
                </c:pt>
                <c:pt idx="7517">
                  <c:v>21.921456058500009</c:v>
                </c:pt>
                <c:pt idx="7518">
                  <c:v>22.248219265600017</c:v>
                </c:pt>
                <c:pt idx="7519">
                  <c:v>22.414792259000013</c:v>
                </c:pt>
                <c:pt idx="7520">
                  <c:v>22.552636284600013</c:v>
                </c:pt>
                <c:pt idx="7521">
                  <c:v>22.552180025200006</c:v>
                </c:pt>
                <c:pt idx="7522">
                  <c:v>22.551723714500014</c:v>
                </c:pt>
                <c:pt idx="7523">
                  <c:v>22.523579855300014</c:v>
                </c:pt>
                <c:pt idx="7524">
                  <c:v>22.482586423400008</c:v>
                </c:pt>
                <c:pt idx="7525">
                  <c:v>22.666737779800016</c:v>
                </c:pt>
                <c:pt idx="7526">
                  <c:v>22.613344726200012</c:v>
                </c:pt>
                <c:pt idx="7527">
                  <c:v>22.444132784200008</c:v>
                </c:pt>
                <c:pt idx="7528">
                  <c:v>22.443678067200015</c:v>
                </c:pt>
                <c:pt idx="7529">
                  <c:v>22.443223871800015</c:v>
                </c:pt>
                <c:pt idx="7530">
                  <c:v>22.256028791300015</c:v>
                </c:pt>
                <c:pt idx="7531">
                  <c:v>22.348582392400012</c:v>
                </c:pt>
                <c:pt idx="7532">
                  <c:v>22.303792008600013</c:v>
                </c:pt>
                <c:pt idx="7533">
                  <c:v>22.159249008800014</c:v>
                </c:pt>
                <c:pt idx="7534">
                  <c:v>22.074703435000007</c:v>
                </c:pt>
                <c:pt idx="7535">
                  <c:v>22.074257155200009</c:v>
                </c:pt>
                <c:pt idx="7536">
                  <c:v>22.07381043620002</c:v>
                </c:pt>
                <c:pt idx="7537">
                  <c:v>21.965372075400015</c:v>
                </c:pt>
                <c:pt idx="7538">
                  <c:v>21.636617257000012</c:v>
                </c:pt>
                <c:pt idx="7539">
                  <c:v>21.817266367300014</c:v>
                </c:pt>
                <c:pt idx="7540">
                  <c:v>21.697465784500007</c:v>
                </c:pt>
                <c:pt idx="7541">
                  <c:v>21.789808639000011</c:v>
                </c:pt>
                <c:pt idx="7542">
                  <c:v>21.78936759330001</c:v>
                </c:pt>
                <c:pt idx="7543">
                  <c:v>21.788926563700009</c:v>
                </c:pt>
                <c:pt idx="7544">
                  <c:v>22.172684027300011</c:v>
                </c:pt>
                <c:pt idx="7545">
                  <c:v>22.185431272800013</c:v>
                </c:pt>
                <c:pt idx="7546">
                  <c:v>22.208499094100013</c:v>
                </c:pt>
                <c:pt idx="7547">
                  <c:v>22.201286530200012</c:v>
                </c:pt>
                <c:pt idx="7548">
                  <c:v>22.130246716400013</c:v>
                </c:pt>
                <c:pt idx="7549">
                  <c:v>22.129798888500005</c:v>
                </c:pt>
                <c:pt idx="7550">
                  <c:v>22.129351072900015</c:v>
                </c:pt>
                <c:pt idx="7551">
                  <c:v>22.346588262100013</c:v>
                </c:pt>
                <c:pt idx="7552">
                  <c:v>22.047349542900012</c:v>
                </c:pt>
                <c:pt idx="7553">
                  <c:v>21.83878912150001</c:v>
                </c:pt>
                <c:pt idx="7554">
                  <c:v>21.190482031000009</c:v>
                </c:pt>
                <c:pt idx="7555">
                  <c:v>21.251662752000009</c:v>
                </c:pt>
                <c:pt idx="7556">
                  <c:v>21.251232237900012</c:v>
                </c:pt>
                <c:pt idx="7557">
                  <c:v>21.250802039800011</c:v>
                </c:pt>
                <c:pt idx="7558">
                  <c:v>20.809127113100015</c:v>
                </c:pt>
                <c:pt idx="7559">
                  <c:v>21.045692663100013</c:v>
                </c:pt>
                <c:pt idx="7560">
                  <c:v>21.403907617000005</c:v>
                </c:pt>
                <c:pt idx="7561">
                  <c:v>21.342910260100012</c:v>
                </c:pt>
                <c:pt idx="7562">
                  <c:v>21.176859450200016</c:v>
                </c:pt>
                <c:pt idx="7563">
                  <c:v>21.176430894800014</c:v>
                </c:pt>
                <c:pt idx="7564">
                  <c:v>21.176002217500006</c:v>
                </c:pt>
                <c:pt idx="7565">
                  <c:v>20.89144541360001</c:v>
                </c:pt>
                <c:pt idx="7566">
                  <c:v>20.772538461300009</c:v>
                </c:pt>
                <c:pt idx="7567">
                  <c:v>20.762422447200009</c:v>
                </c:pt>
                <c:pt idx="7568">
                  <c:v>20.381837869400012</c:v>
                </c:pt>
                <c:pt idx="7569">
                  <c:v>20.35416338440001</c:v>
                </c:pt>
                <c:pt idx="7570">
                  <c:v>20.353751131500012</c:v>
                </c:pt>
                <c:pt idx="7571">
                  <c:v>20.353338886600014</c:v>
                </c:pt>
                <c:pt idx="7572">
                  <c:v>20.161181661800015</c:v>
                </c:pt>
                <c:pt idx="7573">
                  <c:v>20.126366445200013</c:v>
                </c:pt>
                <c:pt idx="7574">
                  <c:v>20.19735735210001</c:v>
                </c:pt>
                <c:pt idx="7575">
                  <c:v>19.947322099500003</c:v>
                </c:pt>
                <c:pt idx="7576">
                  <c:v>20.319309456100015</c:v>
                </c:pt>
                <c:pt idx="7577">
                  <c:v>20.318898258400012</c:v>
                </c:pt>
                <c:pt idx="7578">
                  <c:v>20.318486701500007</c:v>
                </c:pt>
                <c:pt idx="7579">
                  <c:v>20.433615627100011</c:v>
                </c:pt>
                <c:pt idx="7580">
                  <c:v>20.433201738700006</c:v>
                </c:pt>
                <c:pt idx="7581">
                  <c:v>20.448175526800014</c:v>
                </c:pt>
                <c:pt idx="7582">
                  <c:v>20.336325262500011</c:v>
                </c:pt>
                <c:pt idx="7583">
                  <c:v>20.83679921300001</c:v>
                </c:pt>
                <c:pt idx="7584">
                  <c:v>20.836377233800015</c:v>
                </c:pt>
                <c:pt idx="7585">
                  <c:v>20.835955262700011</c:v>
                </c:pt>
                <c:pt idx="7586">
                  <c:v>20.991208719500008</c:v>
                </c:pt>
                <c:pt idx="7587">
                  <c:v>21.152927149600018</c:v>
                </c:pt>
                <c:pt idx="7588">
                  <c:v>21.372511710800016</c:v>
                </c:pt>
                <c:pt idx="7589">
                  <c:v>21.448208567700021</c:v>
                </c:pt>
                <c:pt idx="7590">
                  <c:v>21.439259664500007</c:v>
                </c:pt>
                <c:pt idx="7591">
                  <c:v>21.438827041700012</c:v>
                </c:pt>
                <c:pt idx="7592">
                  <c:v>21.438394431100011</c:v>
                </c:pt>
                <c:pt idx="7593">
                  <c:v>21.33943385660001</c:v>
                </c:pt>
                <c:pt idx="7594">
                  <c:v>21.425907560800013</c:v>
                </c:pt>
                <c:pt idx="7595">
                  <c:v>21.61793167410001</c:v>
                </c:pt>
                <c:pt idx="7596">
                  <c:v>21.54760934490001</c:v>
                </c:pt>
                <c:pt idx="7597">
                  <c:v>21.845306993400005</c:v>
                </c:pt>
                <c:pt idx="7598">
                  <c:v>21.844866345500016</c:v>
                </c:pt>
                <c:pt idx="7599">
                  <c:v>21.844425705500015</c:v>
                </c:pt>
                <c:pt idx="7600">
                  <c:v>21.823172546100011</c:v>
                </c:pt>
                <c:pt idx="7601">
                  <c:v>21.666857957100014</c:v>
                </c:pt>
                <c:pt idx="7602">
                  <c:v>21.637213791700013</c:v>
                </c:pt>
                <c:pt idx="7603">
                  <c:v>21.787775365400012</c:v>
                </c:pt>
                <c:pt idx="7604">
                  <c:v>22.067134332900011</c:v>
                </c:pt>
                <c:pt idx="7605">
                  <c:v>22.066689204800021</c:v>
                </c:pt>
                <c:pt idx="7606">
                  <c:v>22.06624413350001</c:v>
                </c:pt>
                <c:pt idx="7607">
                  <c:v>21.88196548920001</c:v>
                </c:pt>
                <c:pt idx="7608">
                  <c:v>21.93962905690001</c:v>
                </c:pt>
                <c:pt idx="7609">
                  <c:v>22.018401434700007</c:v>
                </c:pt>
                <c:pt idx="7610">
                  <c:v>21.998503514400014</c:v>
                </c:pt>
                <c:pt idx="7611">
                  <c:v>22.030218870200013</c:v>
                </c:pt>
                <c:pt idx="7612">
                  <c:v>22.029774614500017</c:v>
                </c:pt>
                <c:pt idx="7613">
                  <c:v>22.029330314800017</c:v>
                </c:pt>
                <c:pt idx="7614">
                  <c:v>22.007125129800013</c:v>
                </c:pt>
                <c:pt idx="7615">
                  <c:v>22.250717138900015</c:v>
                </c:pt>
                <c:pt idx="7616">
                  <c:v>22.340209581400011</c:v>
                </c:pt>
                <c:pt idx="7617">
                  <c:v>21.913187518300017</c:v>
                </c:pt>
                <c:pt idx="7618">
                  <c:v>21.751950704700015</c:v>
                </c:pt>
                <c:pt idx="7619">
                  <c:v>21.751512005800009</c:v>
                </c:pt>
                <c:pt idx="7620">
                  <c:v>21.751073308700015</c:v>
                </c:pt>
                <c:pt idx="7621">
                  <c:v>21.942287785800016</c:v>
                </c:pt>
                <c:pt idx="7622">
                  <c:v>22.158603796600012</c:v>
                </c:pt>
                <c:pt idx="7623">
                  <c:v>22.241462482000014</c:v>
                </c:pt>
                <c:pt idx="7624">
                  <c:v>22.195501148800009</c:v>
                </c:pt>
                <c:pt idx="7625">
                  <c:v>22.369525378800017</c:v>
                </c:pt>
                <c:pt idx="7626">
                  <c:v>22.369074331600018</c:v>
                </c:pt>
                <c:pt idx="7627">
                  <c:v>22.368623296500012</c:v>
                </c:pt>
                <c:pt idx="7628">
                  <c:v>22.457497390600018</c:v>
                </c:pt>
                <c:pt idx="7629">
                  <c:v>22.412561019400005</c:v>
                </c:pt>
                <c:pt idx="7630">
                  <c:v>22.585656142200012</c:v>
                </c:pt>
                <c:pt idx="7631">
                  <c:v>22.579937579700015</c:v>
                </c:pt>
                <c:pt idx="7632">
                  <c:v>22.645822068100014</c:v>
                </c:pt>
                <c:pt idx="7633">
                  <c:v>22.645365540700013</c:v>
                </c:pt>
                <c:pt idx="7634">
                  <c:v>22.644909045600016</c:v>
                </c:pt>
                <c:pt idx="7635">
                  <c:v>22.744731390400013</c:v>
                </c:pt>
                <c:pt idx="7636">
                  <c:v>22.782482704700012</c:v>
                </c:pt>
                <c:pt idx="7637">
                  <c:v>22.755271700600019</c:v>
                </c:pt>
                <c:pt idx="7638">
                  <c:v>22.726534545300012</c:v>
                </c:pt>
                <c:pt idx="7639">
                  <c:v>22.81123024270001</c:v>
                </c:pt>
                <c:pt idx="7640">
                  <c:v>22.810770435400016</c:v>
                </c:pt>
                <c:pt idx="7641">
                  <c:v>22.810310652400016</c:v>
                </c:pt>
                <c:pt idx="7642">
                  <c:v>22.892128444200011</c:v>
                </c:pt>
                <c:pt idx="7643">
                  <c:v>22.828583185200007</c:v>
                </c:pt>
                <c:pt idx="7644">
                  <c:v>22.739454377300014</c:v>
                </c:pt>
                <c:pt idx="7645">
                  <c:v>22.47412502800001</c:v>
                </c:pt>
                <c:pt idx="7646">
                  <c:v>22.222646749600017</c:v>
                </c:pt>
                <c:pt idx="7647">
                  <c:v>22.222198708100017</c:v>
                </c:pt>
                <c:pt idx="7648">
                  <c:v>22.221750678700019</c:v>
                </c:pt>
                <c:pt idx="7649">
                  <c:v>22.431256864300014</c:v>
                </c:pt>
                <c:pt idx="7650">
                  <c:v>22.458182392600008</c:v>
                </c:pt>
                <c:pt idx="7651">
                  <c:v>22.553377817600008</c:v>
                </c:pt>
                <c:pt idx="7652">
                  <c:v>22.734445155300016</c:v>
                </c:pt>
                <c:pt idx="7653">
                  <c:v>22.916203091300019</c:v>
                </c:pt>
                <c:pt idx="7654">
                  <c:v>22.915741219300017</c:v>
                </c:pt>
                <c:pt idx="7655">
                  <c:v>22.915279359500019</c:v>
                </c:pt>
                <c:pt idx="7656">
                  <c:v>23.015251043900008</c:v>
                </c:pt>
                <c:pt idx="7657">
                  <c:v>23.10534262940001</c:v>
                </c:pt>
                <c:pt idx="7658">
                  <c:v>22.883767991700008</c:v>
                </c:pt>
                <c:pt idx="7659">
                  <c:v>22.868624693900017</c:v>
                </c:pt>
                <c:pt idx="7660">
                  <c:v>22.46633891880002</c:v>
                </c:pt>
                <c:pt idx="7661">
                  <c:v>22.46588619200001</c:v>
                </c:pt>
                <c:pt idx="7662">
                  <c:v>22.46543333330002</c:v>
                </c:pt>
                <c:pt idx="7663">
                  <c:v>22.323852771700004</c:v>
                </c:pt>
                <c:pt idx="7664">
                  <c:v>22.41776997640001</c:v>
                </c:pt>
                <c:pt idx="7665">
                  <c:v>22.474889096100014</c:v>
                </c:pt>
                <c:pt idx="7666">
                  <c:v>22.350127859400004</c:v>
                </c:pt>
                <c:pt idx="7667">
                  <c:v>22.539616799600015</c:v>
                </c:pt>
                <c:pt idx="7668">
                  <c:v>22.539162539800017</c:v>
                </c:pt>
                <c:pt idx="7669">
                  <c:v>22.538708284100014</c:v>
                </c:pt>
                <c:pt idx="7670">
                  <c:v>22.847558294400006</c:v>
                </c:pt>
                <c:pt idx="7671">
                  <c:v>22.914665850600013</c:v>
                </c:pt>
                <c:pt idx="7672">
                  <c:v>23.165137212800012</c:v>
                </c:pt>
                <c:pt idx="7673">
                  <c:v>23.19045155220001</c:v>
                </c:pt>
                <c:pt idx="7674">
                  <c:v>23.260128225200013</c:v>
                </c:pt>
                <c:pt idx="7675">
                  <c:v>23.259659620300013</c:v>
                </c:pt>
                <c:pt idx="7676">
                  <c:v>23.259191019400003</c:v>
                </c:pt>
                <c:pt idx="7677">
                  <c:v>23.180642913100012</c:v>
                </c:pt>
                <c:pt idx="7678">
                  <c:v>23.085865096600017</c:v>
                </c:pt>
                <c:pt idx="7679">
                  <c:v>23.098905490100012</c:v>
                </c:pt>
                <c:pt idx="7680">
                  <c:v>23.219645479800011</c:v>
                </c:pt>
                <c:pt idx="7681">
                  <c:v>23.320179668300014</c:v>
                </c:pt>
                <c:pt idx="7682">
                  <c:v>23.319709815400014</c:v>
                </c:pt>
                <c:pt idx="7683">
                  <c:v>23.319239978700018</c:v>
                </c:pt>
                <c:pt idx="7684">
                  <c:v>23.379929361700007</c:v>
                </c:pt>
                <c:pt idx="7685">
                  <c:v>23.484264935600017</c:v>
                </c:pt>
                <c:pt idx="7686">
                  <c:v>23.62953444450001</c:v>
                </c:pt>
                <c:pt idx="7687">
                  <c:v>23.660713819100017</c:v>
                </c:pt>
                <c:pt idx="7688">
                  <c:v>23.664884126500013</c:v>
                </c:pt>
                <c:pt idx="7689">
                  <c:v>23.664407394200012</c:v>
                </c:pt>
                <c:pt idx="7690">
                  <c:v>23.663930670100012</c:v>
                </c:pt>
                <c:pt idx="7691">
                  <c:v>23.628321814300008</c:v>
                </c:pt>
                <c:pt idx="7692">
                  <c:v>23.596970241600015</c:v>
                </c:pt>
                <c:pt idx="7693">
                  <c:v>23.461791264200002</c:v>
                </c:pt>
                <c:pt idx="7694">
                  <c:v>23.417658916700013</c:v>
                </c:pt>
                <c:pt idx="7695">
                  <c:v>23.38335901280001</c:v>
                </c:pt>
                <c:pt idx="7696">
                  <c:v>23.38288788900001</c:v>
                </c:pt>
                <c:pt idx="7697">
                  <c:v>23.382416781400014</c:v>
                </c:pt>
                <c:pt idx="7698">
                  <c:v>23.457042690500014</c:v>
                </c:pt>
                <c:pt idx="7699">
                  <c:v>23.372726069300015</c:v>
                </c:pt>
                <c:pt idx="7700">
                  <c:v>23.389639629800016</c:v>
                </c:pt>
                <c:pt idx="7701">
                  <c:v>23.320011680900006</c:v>
                </c:pt>
                <c:pt idx="7702">
                  <c:v>23.322669284300012</c:v>
                </c:pt>
                <c:pt idx="7703">
                  <c:v>23.322199412300012</c:v>
                </c:pt>
                <c:pt idx="7704">
                  <c:v>23.321729552600011</c:v>
                </c:pt>
                <c:pt idx="7705">
                  <c:v>23.108801798200012</c:v>
                </c:pt>
                <c:pt idx="7706">
                  <c:v>22.749338934100013</c:v>
                </c:pt>
                <c:pt idx="7707">
                  <c:v>22.767448997900019</c:v>
                </c:pt>
                <c:pt idx="7708">
                  <c:v>22.331049534400009</c:v>
                </c:pt>
                <c:pt idx="7709">
                  <c:v>22.440697923500011</c:v>
                </c:pt>
                <c:pt idx="7710">
                  <c:v>22.440245556000008</c:v>
                </c:pt>
                <c:pt idx="7711">
                  <c:v>22.439793165900017</c:v>
                </c:pt>
                <c:pt idx="7712">
                  <c:v>22.029631958400014</c:v>
                </c:pt>
                <c:pt idx="7713">
                  <c:v>22.345407813200012</c:v>
                </c:pt>
                <c:pt idx="7714">
                  <c:v>22.350700313300013</c:v>
                </c:pt>
                <c:pt idx="7715">
                  <c:v>22.577691770700014</c:v>
                </c:pt>
                <c:pt idx="7716">
                  <c:v>22.434431197000009</c:v>
                </c:pt>
                <c:pt idx="7717">
                  <c:v>22.433978886600016</c:v>
                </c:pt>
                <c:pt idx="7718">
                  <c:v>22.433526592500005</c:v>
                </c:pt>
                <c:pt idx="7719">
                  <c:v>22.174710425400015</c:v>
                </c:pt>
                <c:pt idx="7720">
                  <c:v>22.360907022700008</c:v>
                </c:pt>
                <c:pt idx="7721">
                  <c:v>22.300128692300017</c:v>
                </c:pt>
                <c:pt idx="7722">
                  <c:v>21.948344014000011</c:v>
                </c:pt>
                <c:pt idx="7723">
                  <c:v>22.017499503500005</c:v>
                </c:pt>
                <c:pt idx="7724">
                  <c:v>22.017055459900021</c:v>
                </c:pt>
                <c:pt idx="7725">
                  <c:v>22.016611408200006</c:v>
                </c:pt>
                <c:pt idx="7726">
                  <c:v>22.088435783700014</c:v>
                </c:pt>
                <c:pt idx="7727">
                  <c:v>22.010510159500008</c:v>
                </c:pt>
                <c:pt idx="7728">
                  <c:v>21.757907071800016</c:v>
                </c:pt>
                <c:pt idx="7729">
                  <c:v>21.825760327300017</c:v>
                </c:pt>
                <c:pt idx="7730">
                  <c:v>21.647708946000009</c:v>
                </c:pt>
                <c:pt idx="7731">
                  <c:v>21.647272348400012</c:v>
                </c:pt>
                <c:pt idx="7732">
                  <c:v>21.646835718700011</c:v>
                </c:pt>
                <c:pt idx="7733">
                  <c:v>21.551617710900008</c:v>
                </c:pt>
                <c:pt idx="7734">
                  <c:v>21.86785354760001</c:v>
                </c:pt>
                <c:pt idx="7735">
                  <c:v>21.957474584600018</c:v>
                </c:pt>
                <c:pt idx="7736">
                  <c:v>21.870943638000011</c:v>
                </c:pt>
                <c:pt idx="7737">
                  <c:v>22.052972639000007</c:v>
                </c:pt>
                <c:pt idx="7738">
                  <c:v>22.052527841400007</c:v>
                </c:pt>
                <c:pt idx="7739">
                  <c:v>22.052083092800011</c:v>
                </c:pt>
                <c:pt idx="7740">
                  <c:v>22.180206122700014</c:v>
                </c:pt>
                <c:pt idx="7741">
                  <c:v>22.358736438500006</c:v>
                </c:pt>
                <c:pt idx="7742">
                  <c:v>22.219597975300015</c:v>
                </c:pt>
                <c:pt idx="7743">
                  <c:v>22.264702383900012</c:v>
                </c:pt>
                <c:pt idx="7744">
                  <c:v>22.156125271200015</c:v>
                </c:pt>
                <c:pt idx="7745">
                  <c:v>22.155678462700006</c:v>
                </c:pt>
                <c:pt idx="7746">
                  <c:v>22.155231666300022</c:v>
                </c:pt>
                <c:pt idx="7747">
                  <c:v>22.102331688100008</c:v>
                </c:pt>
                <c:pt idx="7748">
                  <c:v>22.46321944240001</c:v>
                </c:pt>
                <c:pt idx="7749">
                  <c:v>22.56416343010001</c:v>
                </c:pt>
                <c:pt idx="7750">
                  <c:v>22.615579903100013</c:v>
                </c:pt>
                <c:pt idx="7751">
                  <c:v>22.576217002000011</c:v>
                </c:pt>
                <c:pt idx="7752">
                  <c:v>22.575761833200012</c:v>
                </c:pt>
                <c:pt idx="7753">
                  <c:v>22.575306717400014</c:v>
                </c:pt>
                <c:pt idx="7754">
                  <c:v>22.456900271100011</c:v>
                </c:pt>
                <c:pt idx="7755">
                  <c:v>22.420575716800013</c:v>
                </c:pt>
                <c:pt idx="7756">
                  <c:v>22.437718810400014</c:v>
                </c:pt>
                <c:pt idx="7757">
                  <c:v>22.514993238900015</c:v>
                </c:pt>
                <c:pt idx="7758">
                  <c:v>22.680973600800016</c:v>
                </c:pt>
                <c:pt idx="7759">
                  <c:v>22.680516397500014</c:v>
                </c:pt>
                <c:pt idx="7760">
                  <c:v>22.680059194300014</c:v>
                </c:pt>
                <c:pt idx="7761">
                  <c:v>22.909259818200013</c:v>
                </c:pt>
                <c:pt idx="7762">
                  <c:v>22.942570213400018</c:v>
                </c:pt>
                <c:pt idx="7763">
                  <c:v>23.065146186800007</c:v>
                </c:pt>
                <c:pt idx="7764">
                  <c:v>23.159471497800016</c:v>
                </c:pt>
                <c:pt idx="7765">
                  <c:v>23.11013363070002</c:v>
                </c:pt>
                <c:pt idx="7766">
                  <c:v>23.109667918500008</c:v>
                </c:pt>
                <c:pt idx="7767">
                  <c:v>23.109202212000014</c:v>
                </c:pt>
                <c:pt idx="7768">
                  <c:v>22.992358330400009</c:v>
                </c:pt>
                <c:pt idx="7769">
                  <c:v>22.807579229500018</c:v>
                </c:pt>
                <c:pt idx="7770">
                  <c:v>22.777601878400013</c:v>
                </c:pt>
                <c:pt idx="7771">
                  <c:v>22.770747889100008</c:v>
                </c:pt>
                <c:pt idx="7772">
                  <c:v>22.834535445500013</c:v>
                </c:pt>
                <c:pt idx="7773">
                  <c:v>22.834075208000012</c:v>
                </c:pt>
                <c:pt idx="7774">
                  <c:v>22.833614978900012</c:v>
                </c:pt>
                <c:pt idx="7775">
                  <c:v>22.879632567200012</c:v>
                </c:pt>
                <c:pt idx="7776">
                  <c:v>22.932062965300009</c:v>
                </c:pt>
                <c:pt idx="7777">
                  <c:v>22.710719882100019</c:v>
                </c:pt>
                <c:pt idx="7778">
                  <c:v>22.631488467900013</c:v>
                </c:pt>
                <c:pt idx="7779">
                  <c:v>22.656435799100016</c:v>
                </c:pt>
                <c:pt idx="7780">
                  <c:v>22.655979166700014</c:v>
                </c:pt>
                <c:pt idx="7781">
                  <c:v>22.655522542300016</c:v>
                </c:pt>
                <c:pt idx="7782">
                  <c:v>22.653088898700009</c:v>
                </c:pt>
                <c:pt idx="7783">
                  <c:v>22.933943177100012</c:v>
                </c:pt>
                <c:pt idx="7784">
                  <c:v>23.001201090500011</c:v>
                </c:pt>
                <c:pt idx="7785">
                  <c:v>22.879712593400011</c:v>
                </c:pt>
                <c:pt idx="7786">
                  <c:v>22.929173650400017</c:v>
                </c:pt>
                <c:pt idx="7787">
                  <c:v>22.928711789400012</c:v>
                </c:pt>
                <c:pt idx="7788">
                  <c:v>22.928249714800018</c:v>
                </c:pt>
                <c:pt idx="7789">
                  <c:v>22.84771176400001</c:v>
                </c:pt>
                <c:pt idx="7790">
                  <c:v>22.529108348700014</c:v>
                </c:pt>
                <c:pt idx="7791">
                  <c:v>22.660787984700018</c:v>
                </c:pt>
                <c:pt idx="7792">
                  <c:v>22.71603587540001</c:v>
                </c:pt>
                <c:pt idx="7793">
                  <c:v>22.166899494200017</c:v>
                </c:pt>
                <c:pt idx="7794">
                  <c:v>22.166452529000004</c:v>
                </c:pt>
                <c:pt idx="7795">
                  <c:v>22.166005592400008</c:v>
                </c:pt>
                <c:pt idx="7796">
                  <c:v>21.670330377500012</c:v>
                </c:pt>
                <c:pt idx="7797">
                  <c:v>21.564572878000011</c:v>
                </c:pt>
                <c:pt idx="7798">
                  <c:v>21.468056564200012</c:v>
                </c:pt>
                <c:pt idx="7799">
                  <c:v>21.774611515000007</c:v>
                </c:pt>
                <c:pt idx="7800">
                  <c:v>21.417556088800008</c:v>
                </c:pt>
                <c:pt idx="7801">
                  <c:v>21.417124081800011</c:v>
                </c:pt>
                <c:pt idx="7802">
                  <c:v>21.416692078900013</c:v>
                </c:pt>
                <c:pt idx="7803">
                  <c:v>21.243351193400009</c:v>
                </c:pt>
                <c:pt idx="7804">
                  <c:v>21.390089650100016</c:v>
                </c:pt>
                <c:pt idx="7805">
                  <c:v>20.919339652600016</c:v>
                </c:pt>
                <c:pt idx="7806">
                  <c:v>20.769503247100019</c:v>
                </c:pt>
                <c:pt idx="7807">
                  <c:v>21.078142218700016</c:v>
                </c:pt>
                <c:pt idx="7808">
                  <c:v>21.077717098200011</c:v>
                </c:pt>
                <c:pt idx="7809">
                  <c:v>21.077291969400008</c:v>
                </c:pt>
                <c:pt idx="7810">
                  <c:v>21.39396095490001</c:v>
                </c:pt>
                <c:pt idx="7811">
                  <c:v>21.214829152400014</c:v>
                </c:pt>
                <c:pt idx="7812">
                  <c:v>21.363300116100017</c:v>
                </c:pt>
                <c:pt idx="7813">
                  <c:v>21.299806410000009</c:v>
                </c:pt>
                <c:pt idx="7814">
                  <c:v>21.104411302100015</c:v>
                </c:pt>
                <c:pt idx="7815">
                  <c:v>21.103985643600016</c:v>
                </c:pt>
                <c:pt idx="7816">
                  <c:v>21.103560001300014</c:v>
                </c:pt>
                <c:pt idx="7817">
                  <c:v>21.140136281800007</c:v>
                </c:pt>
                <c:pt idx="7818">
                  <c:v>21.248925147100014</c:v>
                </c:pt>
                <c:pt idx="7819">
                  <c:v>21.152808731300013</c:v>
                </c:pt>
                <c:pt idx="7820">
                  <c:v>21.413778728200011</c:v>
                </c:pt>
                <c:pt idx="7821">
                  <c:v>21.555851943200011</c:v>
                </c:pt>
                <c:pt idx="7822">
                  <c:v>21.555417317900009</c:v>
                </c:pt>
                <c:pt idx="7823">
                  <c:v>21.554982680400016</c:v>
                </c:pt>
                <c:pt idx="7824">
                  <c:v>21.574913352300012</c:v>
                </c:pt>
                <c:pt idx="7825">
                  <c:v>21.485105983800015</c:v>
                </c:pt>
                <c:pt idx="7826">
                  <c:v>21.738981896200016</c:v>
                </c:pt>
                <c:pt idx="7827">
                  <c:v>22.118573127600008</c:v>
                </c:pt>
                <c:pt idx="7828">
                  <c:v>22.168178778100014</c:v>
                </c:pt>
                <c:pt idx="7829">
                  <c:v>22.167731937300012</c:v>
                </c:pt>
                <c:pt idx="7830">
                  <c:v>22.167285104700014</c:v>
                </c:pt>
                <c:pt idx="7831">
                  <c:v>22.319755958300014</c:v>
                </c:pt>
                <c:pt idx="7832">
                  <c:v>22.581608888300014</c:v>
                </c:pt>
                <c:pt idx="7833">
                  <c:v>22.736448550200006</c:v>
                </c:pt>
                <c:pt idx="7834">
                  <c:v>22.788667405200012</c:v>
                </c:pt>
                <c:pt idx="7835">
                  <c:v>23.00151613820001</c:v>
                </c:pt>
                <c:pt idx="7836">
                  <c:v>23.001053036000009</c:v>
                </c:pt>
                <c:pt idx="7837">
                  <c:v>23.000589933900017</c:v>
                </c:pt>
                <c:pt idx="7838">
                  <c:v>22.844549935300019</c:v>
                </c:pt>
                <c:pt idx="7839">
                  <c:v>22.69773447770001</c:v>
                </c:pt>
                <c:pt idx="7840">
                  <c:v>22.724503452300016</c:v>
                </c:pt>
                <c:pt idx="7841">
                  <c:v>22.880043720700012</c:v>
                </c:pt>
                <c:pt idx="7842">
                  <c:v>22.883066335100011</c:v>
                </c:pt>
                <c:pt idx="7843">
                  <c:v>22.882605657900015</c:v>
                </c:pt>
                <c:pt idx="7844">
                  <c:v>22.882144878800016</c:v>
                </c:pt>
                <c:pt idx="7845">
                  <c:v>22.559806234700012</c:v>
                </c:pt>
                <c:pt idx="7846">
                  <c:v>22.448846889100011</c:v>
                </c:pt>
                <c:pt idx="7847">
                  <c:v>22.348296885800007</c:v>
                </c:pt>
                <c:pt idx="7848">
                  <c:v>22.292369892200014</c:v>
                </c:pt>
                <c:pt idx="7849">
                  <c:v>22.391170318300016</c:v>
                </c:pt>
                <c:pt idx="7850">
                  <c:v>22.390719308300017</c:v>
                </c:pt>
                <c:pt idx="7851">
                  <c:v>22.390268310700009</c:v>
                </c:pt>
                <c:pt idx="7852">
                  <c:v>22.434371951400014</c:v>
                </c:pt>
                <c:pt idx="7853">
                  <c:v>22.274477524000009</c:v>
                </c:pt>
                <c:pt idx="7854">
                  <c:v>21.71773184140001</c:v>
                </c:pt>
                <c:pt idx="7855">
                  <c:v>21.650699954500013</c:v>
                </c:pt>
                <c:pt idx="7856">
                  <c:v>21.788928921700006</c:v>
                </c:pt>
                <c:pt idx="7857">
                  <c:v>21.788490562700009</c:v>
                </c:pt>
                <c:pt idx="7858">
                  <c:v>21.788051593300011</c:v>
                </c:pt>
                <c:pt idx="7859">
                  <c:v>21.942787332000009</c:v>
                </c:pt>
                <c:pt idx="7860">
                  <c:v>21.707055420700016</c:v>
                </c:pt>
                <c:pt idx="7861">
                  <c:v>21.755105728700016</c:v>
                </c:pt>
                <c:pt idx="7862">
                  <c:v>22.035002090800017</c:v>
                </c:pt>
                <c:pt idx="7863">
                  <c:v>22.603089066700012</c:v>
                </c:pt>
                <c:pt idx="7864">
                  <c:v>22.602633838500008</c:v>
                </c:pt>
                <c:pt idx="7865">
                  <c:v>22.602178602000009</c:v>
                </c:pt>
                <c:pt idx="7866">
                  <c:v>22.486305403600014</c:v>
                </c:pt>
                <c:pt idx="7867">
                  <c:v>22.864342087400011</c:v>
                </c:pt>
                <c:pt idx="7868">
                  <c:v>22.938038332500014</c:v>
                </c:pt>
                <c:pt idx="7869">
                  <c:v>22.946291329800019</c:v>
                </c:pt>
                <c:pt idx="7870">
                  <c:v>22.861993489300016</c:v>
                </c:pt>
                <c:pt idx="7871">
                  <c:v>22.86153294770001</c:v>
                </c:pt>
                <c:pt idx="7872">
                  <c:v>22.861072484800015</c:v>
                </c:pt>
                <c:pt idx="7873">
                  <c:v>23.157344664500012</c:v>
                </c:pt>
                <c:pt idx="7874">
                  <c:v>23.105063430400012</c:v>
                </c:pt>
                <c:pt idx="7875">
                  <c:v>23.110608549800016</c:v>
                </c:pt>
                <c:pt idx="7876">
                  <c:v>23.216118066200011</c:v>
                </c:pt>
                <c:pt idx="7877">
                  <c:v>23.26897563590002</c:v>
                </c:pt>
                <c:pt idx="7878">
                  <c:v>23.268506978800019</c:v>
                </c:pt>
                <c:pt idx="7879">
                  <c:v>23.268038412700005</c:v>
                </c:pt>
                <c:pt idx="7880">
                  <c:v>23.399589432800013</c:v>
                </c:pt>
                <c:pt idx="7881">
                  <c:v>23.359313442700007</c:v>
                </c:pt>
                <c:pt idx="7882">
                  <c:v>23.253336227500014</c:v>
                </c:pt>
                <c:pt idx="7883">
                  <c:v>23.148254099300008</c:v>
                </c:pt>
                <c:pt idx="7884">
                  <c:v>23.329334400600011</c:v>
                </c:pt>
                <c:pt idx="7885">
                  <c:v>23.328864634400013</c:v>
                </c:pt>
                <c:pt idx="7886">
                  <c:v>23.328394876500013</c:v>
                </c:pt>
                <c:pt idx="7887">
                  <c:v>23.648698777700009</c:v>
                </c:pt>
                <c:pt idx="7888">
                  <c:v>23.804582802200009</c:v>
                </c:pt>
                <c:pt idx="7889">
                  <c:v>23.849664985500013</c:v>
                </c:pt>
                <c:pt idx="7890">
                  <c:v>24.118096344200012</c:v>
                </c:pt>
                <c:pt idx="7891">
                  <c:v>24.110202334000011</c:v>
                </c:pt>
                <c:pt idx="7892">
                  <c:v>24.109718400800009</c:v>
                </c:pt>
                <c:pt idx="7893">
                  <c:v>24.109233093800015</c:v>
                </c:pt>
                <c:pt idx="7894">
                  <c:v>24.053118808800015</c:v>
                </c:pt>
                <c:pt idx="7895">
                  <c:v>24.156440483400008</c:v>
                </c:pt>
                <c:pt idx="7896">
                  <c:v>23.949590706800009</c:v>
                </c:pt>
                <c:pt idx="7897">
                  <c:v>23.886304808600009</c:v>
                </c:pt>
                <c:pt idx="7898">
                  <c:v>24.073281898200008</c:v>
                </c:pt>
                <c:pt idx="7899">
                  <c:v>24.072797240400011</c:v>
                </c:pt>
                <c:pt idx="7900">
                  <c:v>24.072312578400012</c:v>
                </c:pt>
                <c:pt idx="7901">
                  <c:v>24.043607779500014</c:v>
                </c:pt>
                <c:pt idx="7902">
                  <c:v>24.054315748400011</c:v>
                </c:pt>
                <c:pt idx="7903">
                  <c:v>23.960457647900014</c:v>
                </c:pt>
                <c:pt idx="7904">
                  <c:v>23.845764169300015</c:v>
                </c:pt>
                <c:pt idx="7905">
                  <c:v>23.995866511800013</c:v>
                </c:pt>
                <c:pt idx="7906">
                  <c:v>23.995383397200012</c:v>
                </c:pt>
                <c:pt idx="7907">
                  <c:v>23.994900286800014</c:v>
                </c:pt>
                <c:pt idx="7908">
                  <c:v>24.134331634200009</c:v>
                </c:pt>
                <c:pt idx="7909">
                  <c:v>24.182101719700011</c:v>
                </c:pt>
                <c:pt idx="7910">
                  <c:v>24.273148711200012</c:v>
                </c:pt>
                <c:pt idx="7911">
                  <c:v>24.253349567100017</c:v>
                </c:pt>
                <c:pt idx="7912">
                  <c:v>24.17452173340001</c:v>
                </c:pt>
                <c:pt idx="7913">
                  <c:v>24.174032702500007</c:v>
                </c:pt>
                <c:pt idx="7914">
                  <c:v>24.173543787800011</c:v>
                </c:pt>
                <c:pt idx="7915">
                  <c:v>23.874679496000013</c:v>
                </c:pt>
                <c:pt idx="7916">
                  <c:v>23.670378568800022</c:v>
                </c:pt>
                <c:pt idx="7917">
                  <c:v>23.918967347000009</c:v>
                </c:pt>
                <c:pt idx="7918">
                  <c:v>23.977976581300016</c:v>
                </c:pt>
                <c:pt idx="7919">
                  <c:v>24.243650569700009</c:v>
                </c:pt>
                <c:pt idx="7920">
                  <c:v>24.243160296700005</c:v>
                </c:pt>
                <c:pt idx="7921">
                  <c:v>24.242670019500018</c:v>
                </c:pt>
                <c:pt idx="7922">
                  <c:v>24.253168901600009</c:v>
                </c:pt>
                <c:pt idx="7923">
                  <c:v>24.229427923400014</c:v>
                </c:pt>
                <c:pt idx="7924">
                  <c:v>24.326088674100017</c:v>
                </c:pt>
                <c:pt idx="7925">
                  <c:v>24.458228828700015</c:v>
                </c:pt>
                <c:pt idx="7926">
                  <c:v>24.577699529400014</c:v>
                </c:pt>
                <c:pt idx="7927">
                  <c:v>24.577202670500014</c:v>
                </c:pt>
                <c:pt idx="7928">
                  <c:v>24.57670577570001</c:v>
                </c:pt>
                <c:pt idx="7929">
                  <c:v>24.818316202400013</c:v>
                </c:pt>
                <c:pt idx="7930">
                  <c:v>24.759668190300012</c:v>
                </c:pt>
                <c:pt idx="7931">
                  <c:v>24.761010185400018</c:v>
                </c:pt>
                <c:pt idx="7932">
                  <c:v>24.753248702300017</c:v>
                </c:pt>
                <c:pt idx="7933">
                  <c:v>24.861173354500011</c:v>
                </c:pt>
                <c:pt idx="7934">
                  <c:v>24.860670840400015</c:v>
                </c:pt>
                <c:pt idx="7935">
                  <c:v>24.860168320000014</c:v>
                </c:pt>
                <c:pt idx="7936">
                  <c:v>24.814776594600016</c:v>
                </c:pt>
                <c:pt idx="7937">
                  <c:v>24.821395316300016</c:v>
                </c:pt>
                <c:pt idx="7938">
                  <c:v>24.816222504500015</c:v>
                </c:pt>
                <c:pt idx="7939">
                  <c:v>24.821816224800017</c:v>
                </c:pt>
                <c:pt idx="7940">
                  <c:v>24.86223142650001</c:v>
                </c:pt>
                <c:pt idx="7941">
                  <c:v>24.861729117300015</c:v>
                </c:pt>
                <c:pt idx="7942">
                  <c:v>24.861226565400013</c:v>
                </c:pt>
                <c:pt idx="7943">
                  <c:v>24.703314032600012</c:v>
                </c:pt>
                <c:pt idx="7944">
                  <c:v>24.688618829800021</c:v>
                </c:pt>
                <c:pt idx="7945">
                  <c:v>24.688120920800014</c:v>
                </c:pt>
                <c:pt idx="7946">
                  <c:v>24.966787080300012</c:v>
                </c:pt>
                <c:pt idx="7947">
                  <c:v>24.833748884000013</c:v>
                </c:pt>
                <c:pt idx="7948">
                  <c:v>24.833248167100017</c:v>
                </c:pt>
                <c:pt idx="7949">
                  <c:v>24.832747438100014</c:v>
                </c:pt>
                <c:pt idx="7950">
                  <c:v>24.684830558800016</c:v>
                </c:pt>
                <c:pt idx="7951">
                  <c:v>24.779811043500011</c:v>
                </c:pt>
                <c:pt idx="7952">
                  <c:v>24.836860731100014</c:v>
                </c:pt>
                <c:pt idx="7953">
                  <c:v>24.928641560400017</c:v>
                </c:pt>
                <c:pt idx="7954">
                  <c:v>24.880853320500016</c:v>
                </c:pt>
                <c:pt idx="7955">
                  <c:v>24.880351706700012</c:v>
                </c:pt>
                <c:pt idx="7956">
                  <c:v>24.879850099700015</c:v>
                </c:pt>
                <c:pt idx="7957">
                  <c:v>24.87978862120001</c:v>
                </c:pt>
                <c:pt idx="7958">
                  <c:v>24.864003810700012</c:v>
                </c:pt>
                <c:pt idx="7959">
                  <c:v>24.696272091800019</c:v>
                </c:pt>
                <c:pt idx="7960">
                  <c:v>24.721753591400013</c:v>
                </c:pt>
                <c:pt idx="7961">
                  <c:v>24.873152163200015</c:v>
                </c:pt>
                <c:pt idx="7962">
                  <c:v>24.872650684600014</c:v>
                </c:pt>
                <c:pt idx="7963">
                  <c:v>24.872149307500013</c:v>
                </c:pt>
                <c:pt idx="7964">
                  <c:v>24.880714762300016</c:v>
                </c:pt>
                <c:pt idx="7965">
                  <c:v>24.753289212700011</c:v>
                </c:pt>
                <c:pt idx="7966">
                  <c:v>24.711765122600013</c:v>
                </c:pt>
                <c:pt idx="7967">
                  <c:v>24.48865115760001</c:v>
                </c:pt>
                <c:pt idx="7968">
                  <c:v>24.533503521700013</c:v>
                </c:pt>
                <c:pt idx="7969">
                  <c:v>24.533008781500016</c:v>
                </c:pt>
                <c:pt idx="7970">
                  <c:v>24.532514070800016</c:v>
                </c:pt>
                <c:pt idx="7971">
                  <c:v>24.015171562300011</c:v>
                </c:pt>
                <c:pt idx="7972">
                  <c:v>24.258708800000012</c:v>
                </c:pt>
                <c:pt idx="7973">
                  <c:v>24.360112601600008</c:v>
                </c:pt>
                <c:pt idx="7974">
                  <c:v>24.096884266800011</c:v>
                </c:pt>
                <c:pt idx="7975">
                  <c:v>23.925621564500013</c:v>
                </c:pt>
                <c:pt idx="7976">
                  <c:v>23.925138919600016</c:v>
                </c:pt>
                <c:pt idx="7977">
                  <c:v>23.924656199600008</c:v>
                </c:pt>
                <c:pt idx="7978">
                  <c:v>23.999462391600016</c:v>
                </c:pt>
                <c:pt idx="7979">
                  <c:v>24.373995881800017</c:v>
                </c:pt>
                <c:pt idx="7980">
                  <c:v>24.585925851100015</c:v>
                </c:pt>
                <c:pt idx="7981">
                  <c:v>24.842221880500013</c:v>
                </c:pt>
                <c:pt idx="7982">
                  <c:v>24.77347012680001</c:v>
                </c:pt>
                <c:pt idx="7983">
                  <c:v>24.772970617400013</c:v>
                </c:pt>
                <c:pt idx="7984">
                  <c:v>24.772471119400009</c:v>
                </c:pt>
                <c:pt idx="7985">
                  <c:v>24.775454358200008</c:v>
                </c:pt>
                <c:pt idx="7986">
                  <c:v>25.018003678400017</c:v>
                </c:pt>
                <c:pt idx="7987">
                  <c:v>25.37089814250001</c:v>
                </c:pt>
                <c:pt idx="7988">
                  <c:v>25.31623017050002</c:v>
                </c:pt>
                <c:pt idx="7989">
                  <c:v>25.294534389800017</c:v>
                </c:pt>
                <c:pt idx="7990">
                  <c:v>25.294025889100013</c:v>
                </c:pt>
                <c:pt idx="7991">
                  <c:v>25.293517550000008</c:v>
                </c:pt>
                <c:pt idx="7992">
                  <c:v>25.421726673600006</c:v>
                </c:pt>
                <c:pt idx="7993">
                  <c:v>25.204350256900014</c:v>
                </c:pt>
                <c:pt idx="7994">
                  <c:v>25.263095703700017</c:v>
                </c:pt>
                <c:pt idx="7995">
                  <c:v>25.11157095770001</c:v>
                </c:pt>
                <c:pt idx="7996">
                  <c:v>24.829802415700012</c:v>
                </c:pt>
                <c:pt idx="7997">
                  <c:v>24.829301580100012</c:v>
                </c:pt>
                <c:pt idx="7998">
                  <c:v>24.828800990600016</c:v>
                </c:pt>
                <c:pt idx="7999">
                  <c:v>23.812158904600018</c:v>
                </c:pt>
                <c:pt idx="8000">
                  <c:v>23.29923564500001</c:v>
                </c:pt>
                <c:pt idx="8001">
                  <c:v>23.207680221400018</c:v>
                </c:pt>
                <c:pt idx="8002">
                  <c:v>22.375542389300008</c:v>
                </c:pt>
                <c:pt idx="8003">
                  <c:v>21.662136611300014</c:v>
                </c:pt>
                <c:pt idx="8004">
                  <c:v>21.661699257300015</c:v>
                </c:pt>
                <c:pt idx="8005">
                  <c:v>21.661261907600011</c:v>
                </c:pt>
                <c:pt idx="8006">
                  <c:v>21.680002552500014</c:v>
                </c:pt>
                <c:pt idx="8007">
                  <c:v>21.776418477600018</c:v>
                </c:pt>
                <c:pt idx="8008">
                  <c:v>21.987805085800005</c:v>
                </c:pt>
                <c:pt idx="8009">
                  <c:v>21.499600854100006</c:v>
                </c:pt>
                <c:pt idx="8010">
                  <c:v>20.79648988300001</c:v>
                </c:pt>
                <c:pt idx="8011">
                  <c:v>20.796069866500012</c:v>
                </c:pt>
                <c:pt idx="8012">
                  <c:v>20.795649858500013</c:v>
                </c:pt>
                <c:pt idx="8013">
                  <c:v>19.057526902900008</c:v>
                </c:pt>
                <c:pt idx="8014">
                  <c:v>18.980487278900011</c:v>
                </c:pt>
                <c:pt idx="8015">
                  <c:v>18.77756697320001</c:v>
                </c:pt>
                <c:pt idx="8016">
                  <c:v>16.457387211200011</c:v>
                </c:pt>
                <c:pt idx="8017">
                  <c:v>16.866509058400005</c:v>
                </c:pt>
                <c:pt idx="8018">
                  <c:v>16.866167757700008</c:v>
                </c:pt>
                <c:pt idx="8019">
                  <c:v>16.865826238600015</c:v>
                </c:pt>
                <c:pt idx="8020">
                  <c:v>15.83120522540001</c:v>
                </c:pt>
                <c:pt idx="8021">
                  <c:v>16.298644413800002</c:v>
                </c:pt>
                <c:pt idx="8022">
                  <c:v>15.701301728600008</c:v>
                </c:pt>
                <c:pt idx="8023">
                  <c:v>15.89639859330001</c:v>
                </c:pt>
                <c:pt idx="8024">
                  <c:v>16.122938884700012</c:v>
                </c:pt>
                <c:pt idx="8025">
                  <c:v>16.122612257300009</c:v>
                </c:pt>
                <c:pt idx="8026">
                  <c:v>16.122285629900009</c:v>
                </c:pt>
                <c:pt idx="8027">
                  <c:v>15.629002220100013</c:v>
                </c:pt>
                <c:pt idx="8028">
                  <c:v>16.990434020800009</c:v>
                </c:pt>
                <c:pt idx="8029">
                  <c:v>17.460428525700006</c:v>
                </c:pt>
                <c:pt idx="8030">
                  <c:v>17.667677062900008</c:v>
                </c:pt>
                <c:pt idx="8031">
                  <c:v>17.09827180220001</c:v>
                </c:pt>
                <c:pt idx="8032">
                  <c:v>17.097925614600012</c:v>
                </c:pt>
                <c:pt idx="8033">
                  <c:v>17.097579427000007</c:v>
                </c:pt>
                <c:pt idx="8034">
                  <c:v>17.130799198400009</c:v>
                </c:pt>
                <c:pt idx="8035">
                  <c:v>17.415837507900008</c:v>
                </c:pt>
                <c:pt idx="8036">
                  <c:v>16.871331094900011</c:v>
                </c:pt>
                <c:pt idx="8037">
                  <c:v>16.942360799600007</c:v>
                </c:pt>
                <c:pt idx="8038">
                  <c:v>16.710678627400011</c:v>
                </c:pt>
                <c:pt idx="8039">
                  <c:v>16.71034028850001</c:v>
                </c:pt>
                <c:pt idx="8040">
                  <c:v>16.710001958300008</c:v>
                </c:pt>
                <c:pt idx="8041">
                  <c:v>17.412634184000009</c:v>
                </c:pt>
                <c:pt idx="8042">
                  <c:v>17.879517192500007</c:v>
                </c:pt>
                <c:pt idx="8043">
                  <c:v>17.909416174300009</c:v>
                </c:pt>
                <c:pt idx="8044">
                  <c:v>18.232038287900007</c:v>
                </c:pt>
                <c:pt idx="8045">
                  <c:v>18.233805699200001</c:v>
                </c:pt>
                <c:pt idx="8046">
                  <c:v>18.233436956000006</c:v>
                </c:pt>
                <c:pt idx="8047">
                  <c:v>18.233068221300005</c:v>
                </c:pt>
                <c:pt idx="8048">
                  <c:v>18.21829298630001</c:v>
                </c:pt>
                <c:pt idx="8049">
                  <c:v>18.263948926900014</c:v>
                </c:pt>
                <c:pt idx="8050">
                  <c:v>17.604665699900011</c:v>
                </c:pt>
                <c:pt idx="8051">
                  <c:v>17.629050718900011</c:v>
                </c:pt>
                <c:pt idx="8052">
                  <c:v>18.043135258500012</c:v>
                </c:pt>
                <c:pt idx="8053">
                  <c:v>18.042770217800008</c:v>
                </c:pt>
                <c:pt idx="8054">
                  <c:v>18.042405409800008</c:v>
                </c:pt>
                <c:pt idx="8055">
                  <c:v>18.035919722900008</c:v>
                </c:pt>
                <c:pt idx="8056">
                  <c:v>17.479689064200006</c:v>
                </c:pt>
                <c:pt idx="8057">
                  <c:v>17.705924354700013</c:v>
                </c:pt>
                <c:pt idx="8058">
                  <c:v>17.950035211700008</c:v>
                </c:pt>
                <c:pt idx="8059">
                  <c:v>17.69790065390001</c:v>
                </c:pt>
                <c:pt idx="8060">
                  <c:v>17.697542752200007</c:v>
                </c:pt>
                <c:pt idx="8061">
                  <c:v>17.697184858900012</c:v>
                </c:pt>
                <c:pt idx="8062">
                  <c:v>18.159326625000006</c:v>
                </c:pt>
                <c:pt idx="8063">
                  <c:v>18.473190895900007</c:v>
                </c:pt>
                <c:pt idx="8064">
                  <c:v>18.997073374100012</c:v>
                </c:pt>
                <c:pt idx="8065">
                  <c:v>18.626363776200009</c:v>
                </c:pt>
                <c:pt idx="8066">
                  <c:v>18.438961828700009</c:v>
                </c:pt>
                <c:pt idx="8067">
                  <c:v>18.438589013600005</c:v>
                </c:pt>
                <c:pt idx="8068">
                  <c:v>18.438216206800007</c:v>
                </c:pt>
                <c:pt idx="8069">
                  <c:v>17.945700919200011</c:v>
                </c:pt>
                <c:pt idx="8070">
                  <c:v>18.258218280500014</c:v>
                </c:pt>
                <c:pt idx="8071">
                  <c:v>18.136354364300008</c:v>
                </c:pt>
                <c:pt idx="8072">
                  <c:v>18.35513584500001</c:v>
                </c:pt>
                <c:pt idx="8073">
                  <c:v>18.527429312100008</c:v>
                </c:pt>
                <c:pt idx="8074">
                  <c:v>18.527054886200009</c:v>
                </c:pt>
                <c:pt idx="8075">
                  <c:v>18.526680464500007</c:v>
                </c:pt>
                <c:pt idx="8076">
                  <c:v>18.32724877690001</c:v>
                </c:pt>
                <c:pt idx="8077">
                  <c:v>18.300580511100009</c:v>
                </c:pt>
                <c:pt idx="8078">
                  <c:v>17.868971882100013</c:v>
                </c:pt>
                <c:pt idx="8079">
                  <c:v>17.658675196100013</c:v>
                </c:pt>
                <c:pt idx="8080">
                  <c:v>17.715943440400007</c:v>
                </c:pt>
                <c:pt idx="8081">
                  <c:v>17.715585218000012</c:v>
                </c:pt>
                <c:pt idx="8082">
                  <c:v>17.715227016700009</c:v>
                </c:pt>
                <c:pt idx="8083">
                  <c:v>18.463651970000011</c:v>
                </c:pt>
                <c:pt idx="8084">
                  <c:v>18.422560852200011</c:v>
                </c:pt>
                <c:pt idx="8085">
                  <c:v>18.506025995000005</c:v>
                </c:pt>
                <c:pt idx="8086">
                  <c:v>18.424022592100012</c:v>
                </c:pt>
                <c:pt idx="8087">
                  <c:v>18.37638950880001</c:v>
                </c:pt>
                <c:pt idx="8088">
                  <c:v>18.376018003800006</c:v>
                </c:pt>
                <c:pt idx="8089">
                  <c:v>18.375646507100011</c:v>
                </c:pt>
                <c:pt idx="8090">
                  <c:v>18.664273982000012</c:v>
                </c:pt>
                <c:pt idx="8091">
                  <c:v>19.113830720700008</c:v>
                </c:pt>
                <c:pt idx="8092">
                  <c:v>19.46106184640001</c:v>
                </c:pt>
                <c:pt idx="8093">
                  <c:v>19.593890215500011</c:v>
                </c:pt>
                <c:pt idx="8094">
                  <c:v>19.238711101700009</c:v>
                </c:pt>
                <c:pt idx="8095">
                  <c:v>19.23831906800001</c:v>
                </c:pt>
                <c:pt idx="8096">
                  <c:v>19.237930240400011</c:v>
                </c:pt>
                <c:pt idx="8097">
                  <c:v>19.490920126000006</c:v>
                </c:pt>
                <c:pt idx="8098">
                  <c:v>19.914410307100013</c:v>
                </c:pt>
                <c:pt idx="8099">
                  <c:v>20.566946092100011</c:v>
                </c:pt>
                <c:pt idx="8100">
                  <c:v>20.524127729300009</c:v>
                </c:pt>
                <c:pt idx="8101">
                  <c:v>21.226261841200014</c:v>
                </c:pt>
                <c:pt idx="8102">
                  <c:v>21.225833248600011</c:v>
                </c:pt>
                <c:pt idx="8103">
                  <c:v>21.225404782800013</c:v>
                </c:pt>
                <c:pt idx="8104">
                  <c:v>21.424623863600004</c:v>
                </c:pt>
                <c:pt idx="8105">
                  <c:v>21.03834507080002</c:v>
                </c:pt>
                <c:pt idx="8106">
                  <c:v>20.782775296800011</c:v>
                </c:pt>
                <c:pt idx="8107">
                  <c:v>19.851236673200013</c:v>
                </c:pt>
                <c:pt idx="8108">
                  <c:v>19.924145092900009</c:v>
                </c:pt>
                <c:pt idx="8109">
                  <c:v>19.923742621000013</c:v>
                </c:pt>
                <c:pt idx="8110">
                  <c:v>19.923340206100011</c:v>
                </c:pt>
                <c:pt idx="8111">
                  <c:v>19.82805264560001</c:v>
                </c:pt>
                <c:pt idx="8112">
                  <c:v>20.388631110900011</c:v>
                </c:pt>
                <c:pt idx="8113">
                  <c:v>20.403068540800007</c:v>
                </c:pt>
                <c:pt idx="8114">
                  <c:v>20.297794230100013</c:v>
                </c:pt>
                <c:pt idx="8115">
                  <c:v>20.28578322760001</c:v>
                </c:pt>
                <c:pt idx="8116">
                  <c:v>20.285373640500012</c:v>
                </c:pt>
                <c:pt idx="8117">
                  <c:v>20.284964087000006</c:v>
                </c:pt>
                <c:pt idx="8118">
                  <c:v>20.163275041400013</c:v>
                </c:pt>
                <c:pt idx="8119">
                  <c:v>20.447570595100014</c:v>
                </c:pt>
                <c:pt idx="8120">
                  <c:v>19.948408661400009</c:v>
                </c:pt>
                <c:pt idx="8121">
                  <c:v>20.040109747100015</c:v>
                </c:pt>
                <c:pt idx="8122">
                  <c:v>19.892022936300013</c:v>
                </c:pt>
                <c:pt idx="8123">
                  <c:v>19.891621813700013</c:v>
                </c:pt>
                <c:pt idx="8124">
                  <c:v>19.891220127800008</c:v>
                </c:pt>
                <c:pt idx="8125">
                  <c:v>20.067056432600012</c:v>
                </c:pt>
                <c:pt idx="8126">
                  <c:v>20.10762756390001</c:v>
                </c:pt>
                <c:pt idx="8127">
                  <c:v>20.056669836400012</c:v>
                </c:pt>
                <c:pt idx="8128">
                  <c:v>20.432524779500014</c:v>
                </c:pt>
                <c:pt idx="8129">
                  <c:v>20.298966273100017</c:v>
                </c:pt>
                <c:pt idx="8130">
                  <c:v>20.298556556200012</c:v>
                </c:pt>
                <c:pt idx="8131">
                  <c:v>20.298146843600009</c:v>
                </c:pt>
                <c:pt idx="8132">
                  <c:v>20.645898110200012</c:v>
                </c:pt>
                <c:pt idx="8133">
                  <c:v>20.509938541600011</c:v>
                </c:pt>
                <c:pt idx="8134">
                  <c:v>20.341451485100013</c:v>
                </c:pt>
                <c:pt idx="8135">
                  <c:v>20.15118241150001</c:v>
                </c:pt>
                <c:pt idx="8136">
                  <c:v>20.295043258700009</c:v>
                </c:pt>
                <c:pt idx="8137">
                  <c:v>20.294633807900013</c:v>
                </c:pt>
                <c:pt idx="8138">
                  <c:v>20.294224365500011</c:v>
                </c:pt>
                <c:pt idx="8139">
                  <c:v>20.41026314090001</c:v>
                </c:pt>
                <c:pt idx="8140">
                  <c:v>20.331776207400011</c:v>
                </c:pt>
                <c:pt idx="8141">
                  <c:v>20.674429512900012</c:v>
                </c:pt>
                <c:pt idx="8142">
                  <c:v>20.580919321700009</c:v>
                </c:pt>
                <c:pt idx="8143">
                  <c:v>20.602141634400013</c:v>
                </c:pt>
                <c:pt idx="8144">
                  <c:v>20.60172589870001</c:v>
                </c:pt>
                <c:pt idx="8145">
                  <c:v>20.601310175600013</c:v>
                </c:pt>
                <c:pt idx="8146">
                  <c:v>20.754155087900017</c:v>
                </c:pt>
                <c:pt idx="8147">
                  <c:v>20.885514619100011</c:v>
                </c:pt>
                <c:pt idx="8148">
                  <c:v>20.687082536000009</c:v>
                </c:pt>
                <c:pt idx="8149">
                  <c:v>20.606743877500008</c:v>
                </c:pt>
                <c:pt idx="8150">
                  <c:v>20.319002987100014</c:v>
                </c:pt>
                <c:pt idx="8151">
                  <c:v>20.318592852700014</c:v>
                </c:pt>
                <c:pt idx="8152">
                  <c:v>20.318182722400014</c:v>
                </c:pt>
                <c:pt idx="8153">
                  <c:v>20.199110056500015</c:v>
                </c:pt>
                <c:pt idx="8154">
                  <c:v>20.286382619000008</c:v>
                </c:pt>
                <c:pt idx="8155">
                  <c:v>20.278442623200011</c:v>
                </c:pt>
                <c:pt idx="8156">
                  <c:v>19.856072812200011</c:v>
                </c:pt>
                <c:pt idx="8157">
                  <c:v>19.723942117300005</c:v>
                </c:pt>
                <c:pt idx="8158">
                  <c:v>19.723543548600013</c:v>
                </c:pt>
                <c:pt idx="8159">
                  <c:v>19.723145408800008</c:v>
                </c:pt>
                <c:pt idx="8160">
                  <c:v>20.13970010120001</c:v>
                </c:pt>
                <c:pt idx="8161">
                  <c:v>20.219962614200007</c:v>
                </c:pt>
                <c:pt idx="8162">
                  <c:v>20.333499065200012</c:v>
                </c:pt>
                <c:pt idx="8163">
                  <c:v>20.173539973000008</c:v>
                </c:pt>
                <c:pt idx="8164">
                  <c:v>20.123977933000013</c:v>
                </c:pt>
                <c:pt idx="8165">
                  <c:v>20.123571820400006</c:v>
                </c:pt>
                <c:pt idx="8166">
                  <c:v>20.123165712000002</c:v>
                </c:pt>
                <c:pt idx="8167">
                  <c:v>20.329877535900014</c:v>
                </c:pt>
                <c:pt idx="8168">
                  <c:v>20.785952079400012</c:v>
                </c:pt>
                <c:pt idx="8169">
                  <c:v>20.910426723300013</c:v>
                </c:pt>
                <c:pt idx="8170">
                  <c:v>20.659293678800012</c:v>
                </c:pt>
                <c:pt idx="8171">
                  <c:v>20.437334185600019</c:v>
                </c:pt>
                <c:pt idx="8172">
                  <c:v>20.436921808700006</c:v>
                </c:pt>
                <c:pt idx="8173">
                  <c:v>20.436509436000009</c:v>
                </c:pt>
                <c:pt idx="8174">
                  <c:v>20.388022789200011</c:v>
                </c:pt>
                <c:pt idx="8175">
                  <c:v>20.30212069720001</c:v>
                </c:pt>
                <c:pt idx="8176">
                  <c:v>20.430608038300011</c:v>
                </c:pt>
                <c:pt idx="8177">
                  <c:v>20.22093667370001</c:v>
                </c:pt>
                <c:pt idx="8178">
                  <c:v>20.192221605100016</c:v>
                </c:pt>
                <c:pt idx="8179">
                  <c:v>20.191814243600014</c:v>
                </c:pt>
                <c:pt idx="8180">
                  <c:v>20.191406903000015</c:v>
                </c:pt>
                <c:pt idx="8181">
                  <c:v>20.56700585210001</c:v>
                </c:pt>
                <c:pt idx="8182">
                  <c:v>20.600648007500013</c:v>
                </c:pt>
                <c:pt idx="8183">
                  <c:v>20.701167815800016</c:v>
                </c:pt>
                <c:pt idx="8184">
                  <c:v>20.603071119900012</c:v>
                </c:pt>
                <c:pt idx="8185">
                  <c:v>20.58780630650001</c:v>
                </c:pt>
                <c:pt idx="8186">
                  <c:v>20.587391138800012</c:v>
                </c:pt>
                <c:pt idx="8187">
                  <c:v>20.586975979400009</c:v>
                </c:pt>
                <c:pt idx="8188">
                  <c:v>20.359534225200012</c:v>
                </c:pt>
                <c:pt idx="8189">
                  <c:v>20.313112536400013</c:v>
                </c:pt>
                <c:pt idx="8190">
                  <c:v>20.509206219500008</c:v>
                </c:pt>
                <c:pt idx="8191">
                  <c:v>20.335900356000014</c:v>
                </c:pt>
                <c:pt idx="8192">
                  <c:v>20.272180976400012</c:v>
                </c:pt>
                <c:pt idx="8193">
                  <c:v>20.271772038700007</c:v>
                </c:pt>
                <c:pt idx="8194">
                  <c:v>20.271363081600011</c:v>
                </c:pt>
                <c:pt idx="8195">
                  <c:v>20.499669982700013</c:v>
                </c:pt>
                <c:pt idx="8196">
                  <c:v>20.339632547500006</c:v>
                </c:pt>
                <c:pt idx="8197">
                  <c:v>20.579083581700015</c:v>
                </c:pt>
                <c:pt idx="8198">
                  <c:v>20.529380904700012</c:v>
                </c:pt>
                <c:pt idx="8199">
                  <c:v>20.486356220400012</c:v>
                </c:pt>
                <c:pt idx="8200">
                  <c:v>20.485942946800012</c:v>
                </c:pt>
                <c:pt idx="8201">
                  <c:v>20.48552968580001</c:v>
                </c:pt>
                <c:pt idx="8202">
                  <c:v>20.573930375300012</c:v>
                </c:pt>
                <c:pt idx="8203">
                  <c:v>20.605734315200014</c:v>
                </c:pt>
                <c:pt idx="8204">
                  <c:v>20.681516759000008</c:v>
                </c:pt>
                <c:pt idx="8205">
                  <c:v>20.629973143500013</c:v>
                </c:pt>
                <c:pt idx="8206">
                  <c:v>20.447972924100014</c:v>
                </c:pt>
                <c:pt idx="8207">
                  <c:v>20.447560493700013</c:v>
                </c:pt>
                <c:pt idx="8208">
                  <c:v>20.447148071800015</c:v>
                </c:pt>
                <c:pt idx="8209">
                  <c:v>19.75867468300001</c:v>
                </c:pt>
                <c:pt idx="8210">
                  <c:v>19.796327068700009</c:v>
                </c:pt>
                <c:pt idx="8211">
                  <c:v>19.759064608500008</c:v>
                </c:pt>
                <c:pt idx="8212">
                  <c:v>19.646996206800011</c:v>
                </c:pt>
                <c:pt idx="8213">
                  <c:v>19.691571007900013</c:v>
                </c:pt>
                <c:pt idx="8214">
                  <c:v>19.691173666300006</c:v>
                </c:pt>
                <c:pt idx="8215">
                  <c:v>19.690776354000008</c:v>
                </c:pt>
                <c:pt idx="8216">
                  <c:v>20.14263373850001</c:v>
                </c:pt>
                <c:pt idx="8217">
                  <c:v>19.976379234500012</c:v>
                </c:pt>
                <c:pt idx="8218">
                  <c:v>20.101693830300007</c:v>
                </c:pt>
                <c:pt idx="8219">
                  <c:v>20.057640751800008</c:v>
                </c:pt>
                <c:pt idx="8220">
                  <c:v>20.092334568800013</c:v>
                </c:pt>
                <c:pt idx="8221">
                  <c:v>20.091929258100016</c:v>
                </c:pt>
                <c:pt idx="8222">
                  <c:v>20.091523976700014</c:v>
                </c:pt>
                <c:pt idx="8223">
                  <c:v>20.441907968500011</c:v>
                </c:pt>
                <c:pt idx="8224">
                  <c:v>20.68030867960001</c:v>
                </c:pt>
                <c:pt idx="8225">
                  <c:v>20.678660762600011</c:v>
                </c:pt>
                <c:pt idx="8226">
                  <c:v>20.843993422600011</c:v>
                </c:pt>
                <c:pt idx="8227">
                  <c:v>20.822750749200008</c:v>
                </c:pt>
                <c:pt idx="8228">
                  <c:v>20.822330917500011</c:v>
                </c:pt>
                <c:pt idx="8229">
                  <c:v>20.821911094200011</c:v>
                </c:pt>
                <c:pt idx="8230">
                  <c:v>20.877551755100011</c:v>
                </c:pt>
                <c:pt idx="8231">
                  <c:v>20.682369609000013</c:v>
                </c:pt>
                <c:pt idx="8232">
                  <c:v>20.703125040100009</c:v>
                </c:pt>
                <c:pt idx="8233">
                  <c:v>20.32701353480001</c:v>
                </c:pt>
                <c:pt idx="8234">
                  <c:v>20.493656255900007</c:v>
                </c:pt>
                <c:pt idx="8235">
                  <c:v>20.493243021100014</c:v>
                </c:pt>
                <c:pt idx="8236">
                  <c:v>20.492829840600013</c:v>
                </c:pt>
                <c:pt idx="8237">
                  <c:v>20.438392277300011</c:v>
                </c:pt>
                <c:pt idx="8238">
                  <c:v>20.57037196420001</c:v>
                </c:pt>
                <c:pt idx="8239">
                  <c:v>20.46395716200001</c:v>
                </c:pt>
                <c:pt idx="8240">
                  <c:v>20.473736974500007</c:v>
                </c:pt>
                <c:pt idx="8241">
                  <c:v>20.686905909900013</c:v>
                </c:pt>
                <c:pt idx="8242">
                  <c:v>20.686488806700016</c:v>
                </c:pt>
                <c:pt idx="8243">
                  <c:v>20.686071711800011</c:v>
                </c:pt>
                <c:pt idx="8244">
                  <c:v>20.307446316800011</c:v>
                </c:pt>
                <c:pt idx="8245">
                  <c:v>20.024898730600015</c:v>
                </c:pt>
                <c:pt idx="8246">
                  <c:v>19.507802582500005</c:v>
                </c:pt>
                <c:pt idx="8247">
                  <c:v>19.498707473800007</c:v>
                </c:pt>
                <c:pt idx="8248">
                  <c:v>19.601435808200009</c:v>
                </c:pt>
                <c:pt idx="8249">
                  <c:v>19.601042721400006</c:v>
                </c:pt>
                <c:pt idx="8250">
                  <c:v>19.600647386800009</c:v>
                </c:pt>
                <c:pt idx="8251">
                  <c:v>19.925386804600009</c:v>
                </c:pt>
                <c:pt idx="8252">
                  <c:v>20.206639483000014</c:v>
                </c:pt>
                <c:pt idx="8253">
                  <c:v>20.445101749900012</c:v>
                </c:pt>
                <c:pt idx="8254">
                  <c:v>20.633562002100007</c:v>
                </c:pt>
                <c:pt idx="8255">
                  <c:v>20.56374747020001</c:v>
                </c:pt>
                <c:pt idx="8256">
                  <c:v>20.563332991500008</c:v>
                </c:pt>
                <c:pt idx="8257">
                  <c:v>20.562918521300009</c:v>
                </c:pt>
                <c:pt idx="8258">
                  <c:v>21.650856196300012</c:v>
                </c:pt>
                <c:pt idx="8259">
                  <c:v>21.877311175300012</c:v>
                </c:pt>
                <c:pt idx="8260">
                  <c:v>21.932314329300009</c:v>
                </c:pt>
                <c:pt idx="8261">
                  <c:v>21.836026092600008</c:v>
                </c:pt>
                <c:pt idx="8262">
                  <c:v>21.964548993200008</c:v>
                </c:pt>
                <c:pt idx="8263">
                  <c:v>21.96410639150001</c:v>
                </c:pt>
                <c:pt idx="8264">
                  <c:v>21.963663819200011</c:v>
                </c:pt>
                <c:pt idx="8265">
                  <c:v>22.506625870000015</c:v>
                </c:pt>
                <c:pt idx="8266">
                  <c:v>22.598391263500005</c:v>
                </c:pt>
                <c:pt idx="8267">
                  <c:v>22.661175022300011</c:v>
                </c:pt>
                <c:pt idx="8268">
                  <c:v>22.469296482400011</c:v>
                </c:pt>
                <c:pt idx="8269">
                  <c:v>22.582060834600014</c:v>
                </c:pt>
                <c:pt idx="8270">
                  <c:v>22.581605605800011</c:v>
                </c:pt>
                <c:pt idx="8271">
                  <c:v>22.581150717000014</c:v>
                </c:pt>
                <c:pt idx="8272">
                  <c:v>22.69937866550001</c:v>
                </c:pt>
                <c:pt idx="8273">
                  <c:v>23.218199861500011</c:v>
                </c:pt>
                <c:pt idx="8274">
                  <c:v>23.249842586600014</c:v>
                </c:pt>
                <c:pt idx="8275">
                  <c:v>23.16331099140001</c:v>
                </c:pt>
                <c:pt idx="8276">
                  <c:v>23.261640957200015</c:v>
                </c:pt>
                <c:pt idx="8277">
                  <c:v>23.261172437400017</c:v>
                </c:pt>
                <c:pt idx="8278">
                  <c:v>23.260703886000012</c:v>
                </c:pt>
                <c:pt idx="8279">
                  <c:v>22.937252407000013</c:v>
                </c:pt>
                <c:pt idx="8280">
                  <c:v>23.281121913200014</c:v>
                </c:pt>
                <c:pt idx="8281">
                  <c:v>23.299261118900009</c:v>
                </c:pt>
                <c:pt idx="8282">
                  <c:v>23.362825699000009</c:v>
                </c:pt>
                <c:pt idx="8283">
                  <c:v>23.652820214900014</c:v>
                </c:pt>
                <c:pt idx="8284">
                  <c:v>23.65234446860001</c:v>
                </c:pt>
                <c:pt idx="8285">
                  <c:v>23.651868017000012</c:v>
                </c:pt>
                <c:pt idx="8286">
                  <c:v>23.621620781100006</c:v>
                </c:pt>
                <c:pt idx="8287">
                  <c:v>23.495361249900014</c:v>
                </c:pt>
                <c:pt idx="8288">
                  <c:v>23.594603335600016</c:v>
                </c:pt>
                <c:pt idx="8289">
                  <c:v>23.427233744500015</c:v>
                </c:pt>
                <c:pt idx="8290">
                  <c:v>23.087082078300014</c:v>
                </c:pt>
                <c:pt idx="8291">
                  <c:v>23.086617028300012</c:v>
                </c:pt>
                <c:pt idx="8292">
                  <c:v>23.086151884300012</c:v>
                </c:pt>
                <c:pt idx="8293">
                  <c:v>23.11303892010001</c:v>
                </c:pt>
                <c:pt idx="8294">
                  <c:v>23.481313680700008</c:v>
                </c:pt>
                <c:pt idx="8295">
                  <c:v>23.589806816500012</c:v>
                </c:pt>
                <c:pt idx="8296">
                  <c:v>23.67132004050001</c:v>
                </c:pt>
                <c:pt idx="8297">
                  <c:v>23.43489566600001</c:v>
                </c:pt>
                <c:pt idx="8298">
                  <c:v>23.434423814200013</c:v>
                </c:pt>
                <c:pt idx="8299">
                  <c:v>23.433951709100018</c:v>
                </c:pt>
                <c:pt idx="8300">
                  <c:v>22.884639955700017</c:v>
                </c:pt>
                <c:pt idx="8301">
                  <c:v>23.084951573100017</c:v>
                </c:pt>
                <c:pt idx="8302">
                  <c:v>23.33580678780001</c:v>
                </c:pt>
                <c:pt idx="8303">
                  <c:v>23.339646527100015</c:v>
                </c:pt>
                <c:pt idx="8304">
                  <c:v>23.339380586200015</c:v>
                </c:pt>
                <c:pt idx="8305">
                  <c:v>23.338910343500007</c:v>
                </c:pt>
                <c:pt idx="8306">
                  <c:v>23.338440109200008</c:v>
                </c:pt>
                <c:pt idx="8307">
                  <c:v>23.471970558600013</c:v>
                </c:pt>
                <c:pt idx="8308">
                  <c:v>23.549453018000023</c:v>
                </c:pt>
                <c:pt idx="8309">
                  <c:v>23.57634845530001</c:v>
                </c:pt>
                <c:pt idx="8310">
                  <c:v>23.499553234400011</c:v>
                </c:pt>
                <c:pt idx="8311">
                  <c:v>23.499078576500008</c:v>
                </c:pt>
                <c:pt idx="8312">
                  <c:v>23.498603922800015</c:v>
                </c:pt>
                <c:pt idx="8313">
                  <c:v>23.498129281900013</c:v>
                </c:pt>
                <c:pt idx="8314">
                  <c:v>23.632849582400013</c:v>
                </c:pt>
                <c:pt idx="8315">
                  <c:v>23.759908330700014</c:v>
                </c:pt>
                <c:pt idx="8316">
                  <c:v>24.24537538540002</c:v>
                </c:pt>
                <c:pt idx="8317">
                  <c:v>24.534328215400016</c:v>
                </c:pt>
                <c:pt idx="8318">
                  <c:v>24.667648017600012</c:v>
                </c:pt>
                <c:pt idx="8319">
                  <c:v>24.66715154120002</c:v>
                </c:pt>
                <c:pt idx="8320">
                  <c:v>24.666655083600009</c:v>
                </c:pt>
                <c:pt idx="8321">
                  <c:v>24.557963641800015</c:v>
                </c:pt>
                <c:pt idx="8322">
                  <c:v>24.694932180200013</c:v>
                </c:pt>
                <c:pt idx="8323">
                  <c:v>24.623777007000015</c:v>
                </c:pt>
                <c:pt idx="8324">
                  <c:v>24.835196668000009</c:v>
                </c:pt>
                <c:pt idx="8325">
                  <c:v>24.622151126300015</c:v>
                </c:pt>
                <c:pt idx="8326">
                  <c:v>24.621655645300013</c:v>
                </c:pt>
                <c:pt idx="8327">
                  <c:v>24.621160169500019</c:v>
                </c:pt>
                <c:pt idx="8328">
                  <c:v>24.565208871600014</c:v>
                </c:pt>
                <c:pt idx="8329">
                  <c:v>24.495749395700013</c:v>
                </c:pt>
                <c:pt idx="8330">
                  <c:v>24.677836926300014</c:v>
                </c:pt>
                <c:pt idx="8331">
                  <c:v>24.621575541700015</c:v>
                </c:pt>
                <c:pt idx="8332">
                  <c:v>24.315509825700008</c:v>
                </c:pt>
                <c:pt idx="8333">
                  <c:v>24.315020653800019</c:v>
                </c:pt>
                <c:pt idx="8334">
                  <c:v>24.314531541200015</c:v>
                </c:pt>
                <c:pt idx="8335">
                  <c:v>24.066992651000007</c:v>
                </c:pt>
                <c:pt idx="8336">
                  <c:v>24.200678599300012</c:v>
                </c:pt>
                <c:pt idx="8337">
                  <c:v>23.993075972400014</c:v>
                </c:pt>
                <c:pt idx="8338">
                  <c:v>24.07514856840001</c:v>
                </c:pt>
                <c:pt idx="8339">
                  <c:v>23.71628341800001</c:v>
                </c:pt>
                <c:pt idx="8340">
                  <c:v>23.715804759900013</c:v>
                </c:pt>
                <c:pt idx="8341">
                  <c:v>23.715326123000011</c:v>
                </c:pt>
                <c:pt idx="8342">
                  <c:v>24.007147661600015</c:v>
                </c:pt>
                <c:pt idx="8343">
                  <c:v>24.306438775500009</c:v>
                </c:pt>
                <c:pt idx="8344">
                  <c:v>24.522533460700014</c:v>
                </c:pt>
                <c:pt idx="8345">
                  <c:v>24.703716579100014</c:v>
                </c:pt>
                <c:pt idx="8346">
                  <c:v>24.842219118500012</c:v>
                </c:pt>
                <c:pt idx="8347">
                  <c:v>24.841719657800013</c:v>
                </c:pt>
                <c:pt idx="8348">
                  <c:v>24.841220209900015</c:v>
                </c:pt>
                <c:pt idx="8349">
                  <c:v>24.97396629950001</c:v>
                </c:pt>
                <c:pt idx="8350">
                  <c:v>24.969390384200011</c:v>
                </c:pt>
                <c:pt idx="8351">
                  <c:v>25.000360574100014</c:v>
                </c:pt>
                <c:pt idx="8352">
                  <c:v>25.063349170500011</c:v>
                </c:pt>
                <c:pt idx="8353">
                  <c:v>25.110551108200013</c:v>
                </c:pt>
                <c:pt idx="8354">
                  <c:v>25.110046511400014</c:v>
                </c:pt>
                <c:pt idx="8355">
                  <c:v>25.109541908800011</c:v>
                </c:pt>
                <c:pt idx="8356">
                  <c:v>25.467478831300014</c:v>
                </c:pt>
                <c:pt idx="8357">
                  <c:v>25.483860092900017</c:v>
                </c:pt>
                <c:pt idx="8358">
                  <c:v>25.359398523300015</c:v>
                </c:pt>
                <c:pt idx="8359">
                  <c:v>24.997121798200013</c:v>
                </c:pt>
                <c:pt idx="8360">
                  <c:v>25.141818010000009</c:v>
                </c:pt>
                <c:pt idx="8361">
                  <c:v>25.14131269020001</c:v>
                </c:pt>
                <c:pt idx="8362">
                  <c:v>25.140807404500013</c:v>
                </c:pt>
                <c:pt idx="8363">
                  <c:v>25.177782482600016</c:v>
                </c:pt>
                <c:pt idx="8364">
                  <c:v>25.130901814100014</c:v>
                </c:pt>
                <c:pt idx="8365">
                  <c:v>25.274150452100017</c:v>
                </c:pt>
                <c:pt idx="8366">
                  <c:v>25.324707192200016</c:v>
                </c:pt>
                <c:pt idx="8367">
                  <c:v>25.173375353100017</c:v>
                </c:pt>
                <c:pt idx="8368">
                  <c:v>25.172869798000011</c:v>
                </c:pt>
                <c:pt idx="8369">
                  <c:v>25.172363394000016</c:v>
                </c:pt>
                <c:pt idx="8370">
                  <c:v>25.646323869500016</c:v>
                </c:pt>
                <c:pt idx="8371">
                  <c:v>25.654455411800015</c:v>
                </c:pt>
                <c:pt idx="8372">
                  <c:v>25.858274286200015</c:v>
                </c:pt>
                <c:pt idx="8373">
                  <c:v>25.679650097500016</c:v>
                </c:pt>
                <c:pt idx="8374">
                  <c:v>25.617070900600012</c:v>
                </c:pt>
                <c:pt idx="8375">
                  <c:v>25.616555493200014</c:v>
                </c:pt>
                <c:pt idx="8376">
                  <c:v>25.616040111400022</c:v>
                </c:pt>
                <c:pt idx="8377">
                  <c:v>26.115024420800019</c:v>
                </c:pt>
                <c:pt idx="8378">
                  <c:v>26.149890104300013</c:v>
                </c:pt>
                <c:pt idx="8379">
                  <c:v>26.249652685700006</c:v>
                </c:pt>
                <c:pt idx="8380">
                  <c:v>26.375918206300014</c:v>
                </c:pt>
                <c:pt idx="8381">
                  <c:v>26.456362952700022</c:v>
                </c:pt>
                <c:pt idx="8382">
                  <c:v>26.455834333500007</c:v>
                </c:pt>
                <c:pt idx="8383">
                  <c:v>26.455305829400018</c:v>
                </c:pt>
                <c:pt idx="8384">
                  <c:v>26.451046990700021</c:v>
                </c:pt>
                <c:pt idx="8385">
                  <c:v>26.516535249200007</c:v>
                </c:pt>
                <c:pt idx="8386">
                  <c:v>26.504067567700016</c:v>
                </c:pt>
                <c:pt idx="8387">
                  <c:v>26.675705652500014</c:v>
                </c:pt>
                <c:pt idx="8388">
                  <c:v>26.511248718700013</c:v>
                </c:pt>
                <c:pt idx="8389">
                  <c:v>26.510719222400009</c:v>
                </c:pt>
                <c:pt idx="8390">
                  <c:v>26.510189687900009</c:v>
                </c:pt>
                <c:pt idx="8391">
                  <c:v>26.339383884100013</c:v>
                </c:pt>
                <c:pt idx="8392">
                  <c:v>26.121257869500017</c:v>
                </c:pt>
                <c:pt idx="8393">
                  <c:v>26.112694868300011</c:v>
                </c:pt>
                <c:pt idx="8394">
                  <c:v>26.248190014400013</c:v>
                </c:pt>
                <c:pt idx="8395">
                  <c:v>26.550087775300025</c:v>
                </c:pt>
                <c:pt idx="8396">
                  <c:v>26.549557259100013</c:v>
                </c:pt>
                <c:pt idx="8397">
                  <c:v>26.549026772800019</c:v>
                </c:pt>
                <c:pt idx="8398">
                  <c:v>26.485265155100009</c:v>
                </c:pt>
                <c:pt idx="8399">
                  <c:v>26.720319181800019</c:v>
                </c:pt>
                <c:pt idx="8400">
                  <c:v>26.603823130400016</c:v>
                </c:pt>
                <c:pt idx="8401">
                  <c:v>26.749287868500019</c:v>
                </c:pt>
                <c:pt idx="8402">
                  <c:v>26.757518008800016</c:v>
                </c:pt>
                <c:pt idx="8403">
                  <c:v>26.756983601600012</c:v>
                </c:pt>
                <c:pt idx="8404">
                  <c:v>26.756449198700011</c:v>
                </c:pt>
                <c:pt idx="8405">
                  <c:v>26.790966368800021</c:v>
                </c:pt>
                <c:pt idx="8406">
                  <c:v>26.938706944300016</c:v>
                </c:pt>
                <c:pt idx="8407">
                  <c:v>26.849920625100012</c:v>
                </c:pt>
                <c:pt idx="8408">
                  <c:v>26.793557363400016</c:v>
                </c:pt>
                <c:pt idx="8409">
                  <c:v>26.750221570600019</c:v>
                </c:pt>
                <c:pt idx="8410">
                  <c:v>26.749687204900013</c:v>
                </c:pt>
                <c:pt idx="8411">
                  <c:v>26.749152771500015</c:v>
                </c:pt>
                <c:pt idx="8412">
                  <c:v>26.708388119500018</c:v>
                </c:pt>
                <c:pt idx="8413">
                  <c:v>26.658907117700025</c:v>
                </c:pt>
                <c:pt idx="8414">
                  <c:v>26.693196919900018</c:v>
                </c:pt>
                <c:pt idx="8415">
                  <c:v>26.621576138500014</c:v>
                </c:pt>
                <c:pt idx="8416">
                  <c:v>26.795576404500014</c:v>
                </c:pt>
                <c:pt idx="8417">
                  <c:v>26.795041078300017</c:v>
                </c:pt>
                <c:pt idx="8418">
                  <c:v>26.794505747800017</c:v>
                </c:pt>
                <c:pt idx="8419">
                  <c:v>26.690205046500012</c:v>
                </c:pt>
                <c:pt idx="8420">
                  <c:v>26.111714565600018</c:v>
                </c:pt>
                <c:pt idx="8421">
                  <c:v>26.233937186900011</c:v>
                </c:pt>
                <c:pt idx="8422">
                  <c:v>26.318518374900016</c:v>
                </c:pt>
                <c:pt idx="8423">
                  <c:v>26.353795919700016</c:v>
                </c:pt>
                <c:pt idx="8424">
                  <c:v>26.353265554500013</c:v>
                </c:pt>
                <c:pt idx="8425">
                  <c:v>26.352735351100019</c:v>
                </c:pt>
                <c:pt idx="8426">
                  <c:v>26.61486864070001</c:v>
                </c:pt>
                <c:pt idx="8427">
                  <c:v>26.508956832100012</c:v>
                </c:pt>
                <c:pt idx="8428">
                  <c:v>26.658075700300017</c:v>
                </c:pt>
                <c:pt idx="8429">
                  <c:v>26.580074002000011</c:v>
                </c:pt>
                <c:pt idx="8430">
                  <c:v>26.442086629500011</c:v>
                </c:pt>
                <c:pt idx="8431">
                  <c:v>26.44155807680001</c:v>
                </c:pt>
                <c:pt idx="8432">
                  <c:v>26.441029815600018</c:v>
                </c:pt>
                <c:pt idx="8433">
                  <c:v>26.561432027200016</c:v>
                </c:pt>
                <c:pt idx="8434">
                  <c:v>26.445745237700017</c:v>
                </c:pt>
                <c:pt idx="8435">
                  <c:v>26.868068227500018</c:v>
                </c:pt>
                <c:pt idx="8436">
                  <c:v>26.950385351300014</c:v>
                </c:pt>
                <c:pt idx="8437">
                  <c:v>27.084427719200011</c:v>
                </c:pt>
                <c:pt idx="8438">
                  <c:v>27.083886563600018</c:v>
                </c:pt>
                <c:pt idx="8439">
                  <c:v>27.083345403800021</c:v>
                </c:pt>
                <c:pt idx="8440">
                  <c:v>27.217380747300012</c:v>
                </c:pt>
                <c:pt idx="8441">
                  <c:v>26.758149629100014</c:v>
                </c:pt>
                <c:pt idx="8442">
                  <c:v>26.754195877300017</c:v>
                </c:pt>
                <c:pt idx="8443">
                  <c:v>26.561553788800019</c:v>
                </c:pt>
                <c:pt idx="8444">
                  <c:v>26.863936950200014</c:v>
                </c:pt>
                <c:pt idx="8445">
                  <c:v>26.863400083600023</c:v>
                </c:pt>
                <c:pt idx="8446">
                  <c:v>26.862863187300015</c:v>
                </c:pt>
                <c:pt idx="8447">
                  <c:v>26.851503985000011</c:v>
                </c:pt>
                <c:pt idx="8448">
                  <c:v>26.903080469200013</c:v>
                </c:pt>
                <c:pt idx="8449">
                  <c:v>26.600581452400021</c:v>
                </c:pt>
                <c:pt idx="8450">
                  <c:v>26.777960763500019</c:v>
                </c:pt>
                <c:pt idx="8451">
                  <c:v>26.869317314300016</c:v>
                </c:pt>
                <c:pt idx="8452">
                  <c:v>26.868780398600013</c:v>
                </c:pt>
                <c:pt idx="8453">
                  <c:v>26.868243471700012</c:v>
                </c:pt>
                <c:pt idx="8454">
                  <c:v>26.913831754400022</c:v>
                </c:pt>
                <c:pt idx="8455">
                  <c:v>26.877036863000015</c:v>
                </c:pt>
                <c:pt idx="8456">
                  <c:v>26.942244970800019</c:v>
                </c:pt>
                <c:pt idx="8457">
                  <c:v>27.167534690100013</c:v>
                </c:pt>
                <c:pt idx="8458">
                  <c:v>27.29044430050001</c:v>
                </c:pt>
                <c:pt idx="8459">
                  <c:v>27.289898721600014</c:v>
                </c:pt>
                <c:pt idx="8460">
                  <c:v>27.28935349530002</c:v>
                </c:pt>
                <c:pt idx="8461">
                  <c:v>27.220077327400016</c:v>
                </c:pt>
                <c:pt idx="8462">
                  <c:v>27.49761893780002</c:v>
                </c:pt>
                <c:pt idx="8463">
                  <c:v>27.537532838600022</c:v>
                </c:pt>
                <c:pt idx="8464">
                  <c:v>27.606753099100018</c:v>
                </c:pt>
                <c:pt idx="8465">
                  <c:v>27.566194041700005</c:v>
                </c:pt>
                <c:pt idx="8466">
                  <c:v>27.565643904400019</c:v>
                </c:pt>
                <c:pt idx="8467">
                  <c:v>27.565093193500019</c:v>
                </c:pt>
                <c:pt idx="8468">
                  <c:v>27.619442777900016</c:v>
                </c:pt>
                <c:pt idx="8469">
                  <c:v>27.548754136000014</c:v>
                </c:pt>
                <c:pt idx="8470">
                  <c:v>27.502888486900016</c:v>
                </c:pt>
                <c:pt idx="8471">
                  <c:v>27.455503820800011</c:v>
                </c:pt>
                <c:pt idx="8472">
                  <c:v>27.645694999700016</c:v>
                </c:pt>
                <c:pt idx="8473">
                  <c:v>27.645142580300018</c:v>
                </c:pt>
                <c:pt idx="8474">
                  <c:v>27.644590245800018</c:v>
                </c:pt>
                <c:pt idx="8475">
                  <c:v>27.688029898200014</c:v>
                </c:pt>
                <c:pt idx="8476">
                  <c:v>27.56684627000001</c:v>
                </c:pt>
                <c:pt idx="8477">
                  <c:v>27.574620088500019</c:v>
                </c:pt>
                <c:pt idx="8478">
                  <c:v>27.534023935100016</c:v>
                </c:pt>
                <c:pt idx="8479">
                  <c:v>27.054901716400014</c:v>
                </c:pt>
                <c:pt idx="8480">
                  <c:v>27.054361046300013</c:v>
                </c:pt>
                <c:pt idx="8481">
                  <c:v>27.053820466100021</c:v>
                </c:pt>
                <c:pt idx="8482">
                  <c:v>27.143227375400024</c:v>
                </c:pt>
                <c:pt idx="8483">
                  <c:v>27.156219075600006</c:v>
                </c:pt>
                <c:pt idx="8484">
                  <c:v>27.011972496100022</c:v>
                </c:pt>
                <c:pt idx="8485">
                  <c:v>27.208398657400018</c:v>
                </c:pt>
                <c:pt idx="8486">
                  <c:v>27.262055279000009</c:v>
                </c:pt>
                <c:pt idx="8487">
                  <c:v>27.261510638200015</c:v>
                </c:pt>
                <c:pt idx="8488">
                  <c:v>27.260966038500015</c:v>
                </c:pt>
                <c:pt idx="8489">
                  <c:v>26.978594990900021</c:v>
                </c:pt>
                <c:pt idx="8490">
                  <c:v>27.093627076300024</c:v>
                </c:pt>
                <c:pt idx="8491">
                  <c:v>26.98447614680002</c:v>
                </c:pt>
                <c:pt idx="8492">
                  <c:v>27.285905256700012</c:v>
                </c:pt>
                <c:pt idx="8493">
                  <c:v>27.336963273000009</c:v>
                </c:pt>
                <c:pt idx="8494">
                  <c:v>27.336417144100018</c:v>
                </c:pt>
                <c:pt idx="8495">
                  <c:v>27.335871018400013</c:v>
                </c:pt>
                <c:pt idx="8496">
                  <c:v>27.498667803700013</c:v>
                </c:pt>
                <c:pt idx="8497">
                  <c:v>27.146952344100011</c:v>
                </c:pt>
                <c:pt idx="8498">
                  <c:v>27.18050786820001</c:v>
                </c:pt>
                <c:pt idx="8499">
                  <c:v>26.68900136540001</c:v>
                </c:pt>
                <c:pt idx="8500">
                  <c:v>27.068671969900016</c:v>
                </c:pt>
                <c:pt idx="8501">
                  <c:v>27.068130997200019</c:v>
                </c:pt>
                <c:pt idx="8502">
                  <c:v>27.067590071500007</c:v>
                </c:pt>
                <c:pt idx="8503">
                  <c:v>27.108368750700009</c:v>
                </c:pt>
                <c:pt idx="8504">
                  <c:v>27.092154194600013</c:v>
                </c:pt>
                <c:pt idx="8505">
                  <c:v>27.055729141700017</c:v>
                </c:pt>
                <c:pt idx="8506">
                  <c:v>26.879368185700017</c:v>
                </c:pt>
                <c:pt idx="8507">
                  <c:v>26.63399228860002</c:v>
                </c:pt>
                <c:pt idx="8508">
                  <c:v>26.63346005850001</c:v>
                </c:pt>
                <c:pt idx="8509">
                  <c:v>26.632927833800018</c:v>
                </c:pt>
                <c:pt idx="8510">
                  <c:v>25.852474611400016</c:v>
                </c:pt>
                <c:pt idx="8511">
                  <c:v>26.046611618900013</c:v>
                </c:pt>
                <c:pt idx="8512">
                  <c:v>26.516978766500014</c:v>
                </c:pt>
                <c:pt idx="8513">
                  <c:v>26.568342165200011</c:v>
                </c:pt>
                <c:pt idx="8514">
                  <c:v>26.710834397400017</c:v>
                </c:pt>
                <c:pt idx="8515">
                  <c:v>26.710300205500012</c:v>
                </c:pt>
                <c:pt idx="8516">
                  <c:v>26.709441376000015</c:v>
                </c:pt>
                <c:pt idx="8517">
                  <c:v>26.886080935300015</c:v>
                </c:pt>
                <c:pt idx="8518">
                  <c:v>26.705542482000023</c:v>
                </c:pt>
                <c:pt idx="8519">
                  <c:v>26.868269127000008</c:v>
                </c:pt>
                <c:pt idx="8520">
                  <c:v>26.969247224500016</c:v>
                </c:pt>
                <c:pt idx="8521">
                  <c:v>26.778227615400013</c:v>
                </c:pt>
                <c:pt idx="8522">
                  <c:v>26.777691778300017</c:v>
                </c:pt>
                <c:pt idx="8523">
                  <c:v>26.777155983800021</c:v>
                </c:pt>
                <c:pt idx="8524">
                  <c:v>26.836510542100015</c:v>
                </c:pt>
                <c:pt idx="8525">
                  <c:v>26.867328546800014</c:v>
                </c:pt>
                <c:pt idx="8526">
                  <c:v>26.988199797000011</c:v>
                </c:pt>
                <c:pt idx="8527">
                  <c:v>27.073998867300016</c:v>
                </c:pt>
                <c:pt idx="8528">
                  <c:v>27.247145636800013</c:v>
                </c:pt>
                <c:pt idx="8529">
                  <c:v>27.24660047330002</c:v>
                </c:pt>
                <c:pt idx="8530">
                  <c:v>27.246055310600021</c:v>
                </c:pt>
                <c:pt idx="8531">
                  <c:v>27.336342378300017</c:v>
                </c:pt>
                <c:pt idx="8532">
                  <c:v>27.450937414100014</c:v>
                </c:pt>
                <c:pt idx="8533">
                  <c:v>27.553624080800006</c:v>
                </c:pt>
                <c:pt idx="8534">
                  <c:v>27.471961910600015</c:v>
                </c:pt>
                <c:pt idx="8535">
                  <c:v>27.439210219400014</c:v>
                </c:pt>
                <c:pt idx="8536">
                  <c:v>27.438661332200009</c:v>
                </c:pt>
                <c:pt idx="8537">
                  <c:v>27.438112378900016</c:v>
                </c:pt>
                <c:pt idx="8538">
                  <c:v>27.236578547500013</c:v>
                </c:pt>
                <c:pt idx="8539">
                  <c:v>27.064293921400022</c:v>
                </c:pt>
                <c:pt idx="8540">
                  <c:v>27.231070938600016</c:v>
                </c:pt>
                <c:pt idx="8541">
                  <c:v>26.705421025700016</c:v>
                </c:pt>
                <c:pt idx="8542">
                  <c:v>26.641841856500008</c:v>
                </c:pt>
                <c:pt idx="8543">
                  <c:v>26.64130851760001</c:v>
                </c:pt>
                <c:pt idx="8544">
                  <c:v>26.640775195700009</c:v>
                </c:pt>
                <c:pt idx="8545">
                  <c:v>26.895066090300016</c:v>
                </c:pt>
                <c:pt idx="8546">
                  <c:v>27.076069091000011</c:v>
                </c:pt>
                <c:pt idx="8547">
                  <c:v>27.212135293500019</c:v>
                </c:pt>
                <c:pt idx="8548">
                  <c:v>27.112517859700024</c:v>
                </c:pt>
                <c:pt idx="8549">
                  <c:v>27.169704548300015</c:v>
                </c:pt>
                <c:pt idx="8550">
                  <c:v>27.169160786300019</c:v>
                </c:pt>
                <c:pt idx="8551">
                  <c:v>27.168617045500014</c:v>
                </c:pt>
                <c:pt idx="8552">
                  <c:v>27.154424469000009</c:v>
                </c:pt>
                <c:pt idx="8553">
                  <c:v>27.156980778900017</c:v>
                </c:pt>
                <c:pt idx="8554">
                  <c:v>27.309418566600016</c:v>
                </c:pt>
                <c:pt idx="8555">
                  <c:v>27.362055185100019</c:v>
                </c:pt>
                <c:pt idx="8556">
                  <c:v>27.242302040800009</c:v>
                </c:pt>
                <c:pt idx="8557">
                  <c:v>27.241756895600016</c:v>
                </c:pt>
                <c:pt idx="8558">
                  <c:v>27.24121178870001</c:v>
                </c:pt>
                <c:pt idx="8559">
                  <c:v>27.340726146000016</c:v>
                </c:pt>
                <c:pt idx="8560">
                  <c:v>27.325718294200012</c:v>
                </c:pt>
                <c:pt idx="8561">
                  <c:v>27.029186473600017</c:v>
                </c:pt>
                <c:pt idx="8562">
                  <c:v>26.958697367600021</c:v>
                </c:pt>
                <c:pt idx="8563">
                  <c:v>26.872232366100022</c:v>
                </c:pt>
                <c:pt idx="8564">
                  <c:v>26.871694648800027</c:v>
                </c:pt>
                <c:pt idx="8565">
                  <c:v>26.871156948500012</c:v>
                </c:pt>
                <c:pt idx="8566">
                  <c:v>27.100820558500018</c:v>
                </c:pt>
                <c:pt idx="8567">
                  <c:v>27.05134080820001</c:v>
                </c:pt>
                <c:pt idx="8568">
                  <c:v>26.94857832100001</c:v>
                </c:pt>
                <c:pt idx="8569">
                  <c:v>27.018855835900013</c:v>
                </c:pt>
                <c:pt idx="8570">
                  <c:v>26.84449015940001</c:v>
                </c:pt>
                <c:pt idx="8571">
                  <c:v>26.843952830200017</c:v>
                </c:pt>
                <c:pt idx="8572">
                  <c:v>26.843415539300015</c:v>
                </c:pt>
                <c:pt idx="8573">
                  <c:v>26.227190766800017</c:v>
                </c:pt>
                <c:pt idx="8574">
                  <c:v>26.23760385600001</c:v>
                </c:pt>
                <c:pt idx="8575">
                  <c:v>26.600570149700019</c:v>
                </c:pt>
                <c:pt idx="8576">
                  <c:v>26.91031580500001</c:v>
                </c:pt>
                <c:pt idx="8577">
                  <c:v>26.923405682700015</c:v>
                </c:pt>
                <c:pt idx="8578">
                  <c:v>26.922866665000011</c:v>
                </c:pt>
                <c:pt idx="8579">
                  <c:v>26.922327655800014</c:v>
                </c:pt>
                <c:pt idx="8580">
                  <c:v>27.193274953100016</c:v>
                </c:pt>
                <c:pt idx="8581">
                  <c:v>26.854732253500011</c:v>
                </c:pt>
                <c:pt idx="8582">
                  <c:v>26.948910971400025</c:v>
                </c:pt>
                <c:pt idx="8583">
                  <c:v>26.891840757300017</c:v>
                </c:pt>
                <c:pt idx="8584">
                  <c:v>26.784696715500015</c:v>
                </c:pt>
                <c:pt idx="8585">
                  <c:v>26.784161735600016</c:v>
                </c:pt>
                <c:pt idx="8586">
                  <c:v>26.783625514300009</c:v>
                </c:pt>
                <c:pt idx="8587">
                  <c:v>26.581645545900006</c:v>
                </c:pt>
                <c:pt idx="8588">
                  <c:v>26.828001227000012</c:v>
                </c:pt>
                <c:pt idx="8589">
                  <c:v>26.38200037510002</c:v>
                </c:pt>
                <c:pt idx="8590">
                  <c:v>26.798389391100017</c:v>
                </c:pt>
                <c:pt idx="8591">
                  <c:v>26.886687573500019</c:v>
                </c:pt>
                <c:pt idx="8592">
                  <c:v>26.886149281900018</c:v>
                </c:pt>
                <c:pt idx="8593">
                  <c:v>26.885611041800015</c:v>
                </c:pt>
                <c:pt idx="8594">
                  <c:v>27.009615758300011</c:v>
                </c:pt>
                <c:pt idx="8595">
                  <c:v>26.922114671400017</c:v>
                </c:pt>
                <c:pt idx="8596">
                  <c:v>26.819487020200015</c:v>
                </c:pt>
                <c:pt idx="8597">
                  <c:v>27.021071051800018</c:v>
                </c:pt>
                <c:pt idx="8598">
                  <c:v>27.217949855400022</c:v>
                </c:pt>
                <c:pt idx="8599">
                  <c:v>27.217405055100013</c:v>
                </c:pt>
                <c:pt idx="8600">
                  <c:v>27.216860259100017</c:v>
                </c:pt>
                <c:pt idx="8601">
                  <c:v>27.220863984400008</c:v>
                </c:pt>
                <c:pt idx="8602">
                  <c:v>27.231830166400016</c:v>
                </c:pt>
                <c:pt idx="8603">
                  <c:v>27.23089076250001</c:v>
                </c:pt>
                <c:pt idx="8604">
                  <c:v>27.121453726700015</c:v>
                </c:pt>
                <c:pt idx="8605">
                  <c:v>27.20839441390001</c:v>
                </c:pt>
                <c:pt idx="8606">
                  <c:v>27.207849581800016</c:v>
                </c:pt>
                <c:pt idx="8607">
                  <c:v>27.207304758300019</c:v>
                </c:pt>
                <c:pt idx="8608">
                  <c:v>27.27455798850001</c:v>
                </c:pt>
                <c:pt idx="8609">
                  <c:v>27.374249240800015</c:v>
                </c:pt>
                <c:pt idx="8610">
                  <c:v>27.239319580100016</c:v>
                </c:pt>
                <c:pt idx="8611">
                  <c:v>27.13986713020001</c:v>
                </c:pt>
                <c:pt idx="8612">
                  <c:v>27.207366392100013</c:v>
                </c:pt>
                <c:pt idx="8613">
                  <c:v>27.206821451700012</c:v>
                </c:pt>
                <c:pt idx="8614">
                  <c:v>27.206276515600013</c:v>
                </c:pt>
                <c:pt idx="8615">
                  <c:v>27.455096142500011</c:v>
                </c:pt>
                <c:pt idx="8616">
                  <c:v>27.332758287700013</c:v>
                </c:pt>
                <c:pt idx="8617">
                  <c:v>27.369793683000012</c:v>
                </c:pt>
                <c:pt idx="8618">
                  <c:v>27.379317566300017</c:v>
                </c:pt>
                <c:pt idx="8619">
                  <c:v>27.552520396100018</c:v>
                </c:pt>
                <c:pt idx="8620">
                  <c:v>27.55196783260002</c:v>
                </c:pt>
                <c:pt idx="8621">
                  <c:v>27.551415967700013</c:v>
                </c:pt>
                <c:pt idx="8622">
                  <c:v>27.619393945900015</c:v>
                </c:pt>
                <c:pt idx="8623">
                  <c:v>27.424677076300014</c:v>
                </c:pt>
                <c:pt idx="8624">
                  <c:v>27.560878488000021</c:v>
                </c:pt>
                <c:pt idx="8625">
                  <c:v>27.599674876100018</c:v>
                </c:pt>
                <c:pt idx="8626">
                  <c:v>27.58298114370001</c:v>
                </c:pt>
                <c:pt idx="8627">
                  <c:v>27.582428816500016</c:v>
                </c:pt>
                <c:pt idx="8628">
                  <c:v>27.581876514200008</c:v>
                </c:pt>
                <c:pt idx="8629">
                  <c:v>27.686684488900013</c:v>
                </c:pt>
                <c:pt idx="8630">
                  <c:v>27.680653766600017</c:v>
                </c:pt>
                <c:pt idx="8631">
                  <c:v>27.650669292500012</c:v>
                </c:pt>
                <c:pt idx="8632">
                  <c:v>27.389131500800019</c:v>
                </c:pt>
                <c:pt idx="8633">
                  <c:v>27.09821810070002</c:v>
                </c:pt>
                <c:pt idx="8634">
                  <c:v>27.09767540290002</c:v>
                </c:pt>
                <c:pt idx="8635">
                  <c:v>27.097132756700013</c:v>
                </c:pt>
                <c:pt idx="8636">
                  <c:v>27.256981815100012</c:v>
                </c:pt>
                <c:pt idx="8637">
                  <c:v>27.001972956300019</c:v>
                </c:pt>
                <c:pt idx="8638">
                  <c:v>27.011791653500012</c:v>
                </c:pt>
                <c:pt idx="8639">
                  <c:v>27.082392845300021</c:v>
                </c:pt>
                <c:pt idx="8640">
                  <c:v>25.908800917400011</c:v>
                </c:pt>
                <c:pt idx="8641">
                  <c:v>25.90827797450001</c:v>
                </c:pt>
                <c:pt idx="8642">
                  <c:v>25.907755173500018</c:v>
                </c:pt>
                <c:pt idx="8643">
                  <c:v>26.018275833100013</c:v>
                </c:pt>
                <c:pt idx="8644">
                  <c:v>25.798359939700021</c:v>
                </c:pt>
                <c:pt idx="8645">
                  <c:v>26.242410755000009</c:v>
                </c:pt>
                <c:pt idx="8646">
                  <c:v>26.090243739200016</c:v>
                </c:pt>
                <c:pt idx="8647">
                  <c:v>25.871676793000013</c:v>
                </c:pt>
                <c:pt idx="8648">
                  <c:v>25.871153932300018</c:v>
                </c:pt>
                <c:pt idx="8649">
                  <c:v>25.870631314600015</c:v>
                </c:pt>
                <c:pt idx="8650">
                  <c:v>26.294276344300016</c:v>
                </c:pt>
                <c:pt idx="8651">
                  <c:v>26.766146883200015</c:v>
                </c:pt>
                <c:pt idx="8652">
                  <c:v>26.665280135000014</c:v>
                </c:pt>
                <c:pt idx="8653">
                  <c:v>26.539493370300018</c:v>
                </c:pt>
                <c:pt idx="8654">
                  <c:v>26.420153755600012</c:v>
                </c:pt>
                <c:pt idx="8655">
                  <c:v>26.419623906500007</c:v>
                </c:pt>
                <c:pt idx="8656">
                  <c:v>26.419094181700018</c:v>
                </c:pt>
                <c:pt idx="8657">
                  <c:v>26.161595772600016</c:v>
                </c:pt>
                <c:pt idx="8658">
                  <c:v>26.248926515600019</c:v>
                </c:pt>
                <c:pt idx="8659">
                  <c:v>26.252204204800019</c:v>
                </c:pt>
                <c:pt idx="8660">
                  <c:v>26.566884021800021</c:v>
                </c:pt>
                <c:pt idx="8661">
                  <c:v>26.497994960500009</c:v>
                </c:pt>
                <c:pt idx="8662">
                  <c:v>26.497463514800025</c:v>
                </c:pt>
                <c:pt idx="8663">
                  <c:v>26.496932099500011</c:v>
                </c:pt>
                <c:pt idx="8664">
                  <c:v>26.075716320200009</c:v>
                </c:pt>
                <c:pt idx="8665">
                  <c:v>26.573676167100018</c:v>
                </c:pt>
                <c:pt idx="8666">
                  <c:v>26.720757540500014</c:v>
                </c:pt>
                <c:pt idx="8667">
                  <c:v>26.958111584900021</c:v>
                </c:pt>
                <c:pt idx="8668">
                  <c:v>26.953191704700021</c:v>
                </c:pt>
                <c:pt idx="8669">
                  <c:v>26.952651233300017</c:v>
                </c:pt>
                <c:pt idx="8670">
                  <c:v>26.952110770600015</c:v>
                </c:pt>
                <c:pt idx="8671">
                  <c:v>27.116810127300017</c:v>
                </c:pt>
                <c:pt idx="8672">
                  <c:v>27.237987627600013</c:v>
                </c:pt>
                <c:pt idx="8673">
                  <c:v>27.162680071400015</c:v>
                </c:pt>
                <c:pt idx="8674">
                  <c:v>27.18330397950001</c:v>
                </c:pt>
                <c:pt idx="8675">
                  <c:v>27.10482850270002</c:v>
                </c:pt>
                <c:pt idx="8676">
                  <c:v>27.104279451200018</c:v>
                </c:pt>
                <c:pt idx="8677">
                  <c:v>27.103730408500013</c:v>
                </c:pt>
                <c:pt idx="8678">
                  <c:v>27.397276686800019</c:v>
                </c:pt>
                <c:pt idx="8679">
                  <c:v>27.733742212000017</c:v>
                </c:pt>
                <c:pt idx="8680">
                  <c:v>27.847728321300014</c:v>
                </c:pt>
                <c:pt idx="8681">
                  <c:v>27.786046581800008</c:v>
                </c:pt>
                <c:pt idx="8682">
                  <c:v>27.982583726200012</c:v>
                </c:pt>
                <c:pt idx="8683">
                  <c:v>27.982022627500012</c:v>
                </c:pt>
                <c:pt idx="8684">
                  <c:v>27.981461533100017</c:v>
                </c:pt>
                <c:pt idx="8685">
                  <c:v>27.798890142000012</c:v>
                </c:pt>
                <c:pt idx="8686">
                  <c:v>27.997293409500017</c:v>
                </c:pt>
                <c:pt idx="8687">
                  <c:v>28.158769852500015</c:v>
                </c:pt>
                <c:pt idx="8688">
                  <c:v>28.303675623000011</c:v>
                </c:pt>
                <c:pt idx="8689">
                  <c:v>28.180243063200006</c:v>
                </c:pt>
                <c:pt idx="8690">
                  <c:v>28.179678085400013</c:v>
                </c:pt>
                <c:pt idx="8691">
                  <c:v>28.17911312050002</c:v>
                </c:pt>
                <c:pt idx="8692">
                  <c:v>28.293361094500018</c:v>
                </c:pt>
                <c:pt idx="8693">
                  <c:v>28.22507708820001</c:v>
                </c:pt>
                <c:pt idx="8694">
                  <c:v>28.015274946700011</c:v>
                </c:pt>
                <c:pt idx="8695">
                  <c:v>28.083261636100016</c:v>
                </c:pt>
                <c:pt idx="8696">
                  <c:v>27.435166412500013</c:v>
                </c:pt>
                <c:pt idx="8697">
                  <c:v>27.434616312300019</c:v>
                </c:pt>
                <c:pt idx="8698">
                  <c:v>27.434066264100011</c:v>
                </c:pt>
                <c:pt idx="8699">
                  <c:v>26.487953010600013</c:v>
                </c:pt>
                <c:pt idx="8700">
                  <c:v>26.773511748300013</c:v>
                </c:pt>
                <c:pt idx="8701">
                  <c:v>27.175262076100019</c:v>
                </c:pt>
                <c:pt idx="8702">
                  <c:v>27.262688622700011</c:v>
                </c:pt>
                <c:pt idx="8703">
                  <c:v>27.171403521100018</c:v>
                </c:pt>
                <c:pt idx="8704">
                  <c:v>27.170858512900015</c:v>
                </c:pt>
                <c:pt idx="8705">
                  <c:v>27.170313500500015</c:v>
                </c:pt>
                <c:pt idx="8706">
                  <c:v>27.278649126600016</c:v>
                </c:pt>
                <c:pt idx="8707">
                  <c:v>27.660527218300007</c:v>
                </c:pt>
                <c:pt idx="8708">
                  <c:v>27.776962081000018</c:v>
                </c:pt>
                <c:pt idx="8709">
                  <c:v>27.575417922300012</c:v>
                </c:pt>
                <c:pt idx="8710">
                  <c:v>27.340653676500011</c:v>
                </c:pt>
                <c:pt idx="8711">
                  <c:v>27.340105098800013</c:v>
                </c:pt>
                <c:pt idx="8712">
                  <c:v>27.339556542400011</c:v>
                </c:pt>
                <c:pt idx="8713">
                  <c:v>27.529904401400014</c:v>
                </c:pt>
                <c:pt idx="8714">
                  <c:v>27.791839383200017</c:v>
                </c:pt>
                <c:pt idx="8715">
                  <c:v>28.23674130680001</c:v>
                </c:pt>
                <c:pt idx="8716">
                  <c:v>28.304125309000014</c:v>
                </c:pt>
                <c:pt idx="8717">
                  <c:v>28.222877457800021</c:v>
                </c:pt>
                <c:pt idx="8718">
                  <c:v>28.222311149900015</c:v>
                </c:pt>
                <c:pt idx="8719">
                  <c:v>28.221745057900019</c:v>
                </c:pt>
                <c:pt idx="8720">
                  <c:v>27.664091136600014</c:v>
                </c:pt>
                <c:pt idx="8721">
                  <c:v>27.963554844900017</c:v>
                </c:pt>
                <c:pt idx="8722">
                  <c:v>27.93381640840002</c:v>
                </c:pt>
                <c:pt idx="8723">
                  <c:v>27.672550541800014</c:v>
                </c:pt>
                <c:pt idx="8724">
                  <c:v>27.592685208000006</c:v>
                </c:pt>
                <c:pt idx="8725">
                  <c:v>27.592131660000014</c:v>
                </c:pt>
                <c:pt idx="8726">
                  <c:v>27.591578099900012</c:v>
                </c:pt>
                <c:pt idx="8727">
                  <c:v>27.274849629600016</c:v>
                </c:pt>
                <c:pt idx="8728">
                  <c:v>27.163901992100019</c:v>
                </c:pt>
                <c:pt idx="8729">
                  <c:v>26.95244715090001</c:v>
                </c:pt>
                <c:pt idx="8730">
                  <c:v>26.097981622100015</c:v>
                </c:pt>
                <c:pt idx="8731">
                  <c:v>26.893200543300015</c:v>
                </c:pt>
                <c:pt idx="8732">
                  <c:v>26.892655651600013</c:v>
                </c:pt>
                <c:pt idx="8733">
                  <c:v>26.89211045250001</c:v>
                </c:pt>
                <c:pt idx="8734">
                  <c:v>26.738647745100014</c:v>
                </c:pt>
                <c:pt idx="8735">
                  <c:v>25.909762256900013</c:v>
                </c:pt>
                <c:pt idx="8736">
                  <c:v>25.973776125000008</c:v>
                </c:pt>
                <c:pt idx="8737">
                  <c:v>25.603809606100011</c:v>
                </c:pt>
                <c:pt idx="8738">
                  <c:v>24.606883009800015</c:v>
                </c:pt>
                <c:pt idx="8739">
                  <c:v>24.606384211600016</c:v>
                </c:pt>
                <c:pt idx="8740">
                  <c:v>24.605885223100017</c:v>
                </c:pt>
                <c:pt idx="8741">
                  <c:v>24.051024377000012</c:v>
                </c:pt>
                <c:pt idx="8742">
                  <c:v>24.051299579500011</c:v>
                </c:pt>
                <c:pt idx="8743">
                  <c:v>25.114857492800013</c:v>
                </c:pt>
                <c:pt idx="8744">
                  <c:v>25.26707060470002</c:v>
                </c:pt>
                <c:pt idx="8745">
                  <c:v>25.412428133600013</c:v>
                </c:pt>
                <c:pt idx="8746">
                  <c:v>25.411911763100019</c:v>
                </c:pt>
                <c:pt idx="8747">
                  <c:v>25.411395983100018</c:v>
                </c:pt>
                <c:pt idx="8748">
                  <c:v>25.734218285900006</c:v>
                </c:pt>
                <c:pt idx="8749">
                  <c:v>25.737572294000014</c:v>
                </c:pt>
                <c:pt idx="8750">
                  <c:v>26.425488899000012</c:v>
                </c:pt>
                <c:pt idx="8751">
                  <c:v>26.546388808300023</c:v>
                </c:pt>
                <c:pt idx="8752">
                  <c:v>26.599631946500011</c:v>
                </c:pt>
                <c:pt idx="8753">
                  <c:v>26.599092582900013</c:v>
                </c:pt>
                <c:pt idx="8754">
                  <c:v>26.598553236200015</c:v>
                </c:pt>
                <c:pt idx="8755">
                  <c:v>26.720104146400008</c:v>
                </c:pt>
                <c:pt idx="8756">
                  <c:v>27.055128401000019</c:v>
                </c:pt>
                <c:pt idx="8757">
                  <c:v>26.935851302400017</c:v>
                </c:pt>
                <c:pt idx="8758">
                  <c:v>26.856017326500009</c:v>
                </c:pt>
                <c:pt idx="8759">
                  <c:v>27.023078344700014</c:v>
                </c:pt>
                <c:pt idx="8760">
                  <c:v>27.022530488500021</c:v>
                </c:pt>
                <c:pt idx="8761">
                  <c:v>27.021982646200016</c:v>
                </c:pt>
                <c:pt idx="8762">
                  <c:v>26.997835280500006</c:v>
                </c:pt>
                <c:pt idx="8763">
                  <c:v>27.299873365700012</c:v>
                </c:pt>
                <c:pt idx="8764">
                  <c:v>27.159268171300017</c:v>
                </c:pt>
                <c:pt idx="8765">
                  <c:v>26.983756650700016</c:v>
                </c:pt>
                <c:pt idx="8766">
                  <c:v>27.162045948200014</c:v>
                </c:pt>
                <c:pt idx="8767">
                  <c:v>27.161500651100024</c:v>
                </c:pt>
                <c:pt idx="8768">
                  <c:v>27.160955586800011</c:v>
                </c:pt>
                <c:pt idx="8769">
                  <c:v>27.282500757000015</c:v>
                </c:pt>
                <c:pt idx="8770">
                  <c:v>27.160347322300012</c:v>
                </c:pt>
                <c:pt idx="8771">
                  <c:v>26.740774192100019</c:v>
                </c:pt>
                <c:pt idx="8772">
                  <c:v>26.631891667000019</c:v>
                </c:pt>
                <c:pt idx="8773">
                  <c:v>27.112977550600018</c:v>
                </c:pt>
                <c:pt idx="8774">
                  <c:v>27.112433396800014</c:v>
                </c:pt>
                <c:pt idx="8775">
                  <c:v>27.111889251600015</c:v>
                </c:pt>
                <c:pt idx="8776">
                  <c:v>27.196078541000016</c:v>
                </c:pt>
                <c:pt idx="8777">
                  <c:v>27.149108058600014</c:v>
                </c:pt>
                <c:pt idx="8778">
                  <c:v>27.305134030600012</c:v>
                </c:pt>
                <c:pt idx="8779">
                  <c:v>27.572093502600012</c:v>
                </c:pt>
                <c:pt idx="8780">
                  <c:v>27.57724141950002</c:v>
                </c:pt>
                <c:pt idx="8781">
                  <c:v>27.576688013300021</c:v>
                </c:pt>
                <c:pt idx="8782">
                  <c:v>27.576134619900014</c:v>
                </c:pt>
                <c:pt idx="8783">
                  <c:v>27.558790673700017</c:v>
                </c:pt>
                <c:pt idx="8784">
                  <c:v>27.468787507100014</c:v>
                </c:pt>
                <c:pt idx="8785">
                  <c:v>27.62634612670001</c:v>
                </c:pt>
                <c:pt idx="8786">
                  <c:v>27.86313911340001</c:v>
                </c:pt>
                <c:pt idx="8787">
                  <c:v>27.375448135100015</c:v>
                </c:pt>
                <c:pt idx="8788">
                  <c:v>27.374898523600013</c:v>
                </c:pt>
                <c:pt idx="8789">
                  <c:v>27.374349001000013</c:v>
                </c:pt>
                <c:pt idx="8790">
                  <c:v>26.850700011500017</c:v>
                </c:pt>
                <c:pt idx="8791">
                  <c:v>26.678611383900019</c:v>
                </c:pt>
                <c:pt idx="8792">
                  <c:v>26.786226357500013</c:v>
                </c:pt>
                <c:pt idx="8793">
                  <c:v>26.919090007600012</c:v>
                </c:pt>
                <c:pt idx="8794">
                  <c:v>27.142980182100018</c:v>
                </c:pt>
                <c:pt idx="8795">
                  <c:v>27.142435447300016</c:v>
                </c:pt>
                <c:pt idx="8796">
                  <c:v>27.14189064390002</c:v>
                </c:pt>
                <c:pt idx="8797">
                  <c:v>26.909198502900011</c:v>
                </c:pt>
                <c:pt idx="8798">
                  <c:v>27.271830362600014</c:v>
                </c:pt>
                <c:pt idx="8799">
                  <c:v>27.167528475400015</c:v>
                </c:pt>
                <c:pt idx="8800">
                  <c:v>26.85073517950001</c:v>
                </c:pt>
                <c:pt idx="8801">
                  <c:v>26.501081460700011</c:v>
                </c:pt>
                <c:pt idx="8802">
                  <c:v>26.500543416900019</c:v>
                </c:pt>
                <c:pt idx="8803">
                  <c:v>26.50000566830002</c:v>
                </c:pt>
                <c:pt idx="8804">
                  <c:v>25.866229600100013</c:v>
                </c:pt>
                <c:pt idx="8805">
                  <c:v>25.914391011000017</c:v>
                </c:pt>
                <c:pt idx="8806">
                  <c:v>26.197870843800015</c:v>
                </c:pt>
                <c:pt idx="8807">
                  <c:v>26.032663221700012</c:v>
                </c:pt>
                <c:pt idx="8808">
                  <c:v>26.59686370370002</c:v>
                </c:pt>
                <c:pt idx="8809">
                  <c:v>26.596324197800016</c:v>
                </c:pt>
                <c:pt idx="8810">
                  <c:v>26.595784780500015</c:v>
                </c:pt>
                <c:pt idx="8811">
                  <c:v>26.657696198400018</c:v>
                </c:pt>
                <c:pt idx="8812">
                  <c:v>27.006912090600022</c:v>
                </c:pt>
                <c:pt idx="8813">
                  <c:v>26.789088938900012</c:v>
                </c:pt>
                <c:pt idx="8814">
                  <c:v>26.519246951900016</c:v>
                </c:pt>
                <c:pt idx="8815">
                  <c:v>26.658001555100014</c:v>
                </c:pt>
                <c:pt idx="8816">
                  <c:v>26.657460810800014</c:v>
                </c:pt>
                <c:pt idx="8817">
                  <c:v>26.656920112900021</c:v>
                </c:pt>
                <c:pt idx="8818">
                  <c:v>26.878477576700011</c:v>
                </c:pt>
                <c:pt idx="8819">
                  <c:v>26.511770216100015</c:v>
                </c:pt>
                <c:pt idx="8820">
                  <c:v>26.771919553800018</c:v>
                </c:pt>
                <c:pt idx="8821">
                  <c:v>27.064832084900019</c:v>
                </c:pt>
                <c:pt idx="8822">
                  <c:v>27.160118285400014</c:v>
                </c:pt>
                <c:pt idx="8823">
                  <c:v>27.159572866900017</c:v>
                </c:pt>
                <c:pt idx="8824">
                  <c:v>27.159027452600004</c:v>
                </c:pt>
                <c:pt idx="8825">
                  <c:v>27.303221839900012</c:v>
                </c:pt>
                <c:pt idx="8826">
                  <c:v>27.184949519200018</c:v>
                </c:pt>
                <c:pt idx="8827">
                  <c:v>27.081496263400012</c:v>
                </c:pt>
                <c:pt idx="8828">
                  <c:v>27.226044563300022</c:v>
                </c:pt>
                <c:pt idx="8829">
                  <c:v>27.114407467300015</c:v>
                </c:pt>
                <c:pt idx="8830">
                  <c:v>27.113863053000014</c:v>
                </c:pt>
                <c:pt idx="8831">
                  <c:v>27.113318668100018</c:v>
                </c:pt>
                <c:pt idx="8832">
                  <c:v>27.317040258300011</c:v>
                </c:pt>
                <c:pt idx="8833">
                  <c:v>27.201679105800014</c:v>
                </c:pt>
                <c:pt idx="8834">
                  <c:v>26.891453553900011</c:v>
                </c:pt>
                <c:pt idx="8835">
                  <c:v>26.564738116500013</c:v>
                </c:pt>
                <c:pt idx="8836">
                  <c:v>25.797154020200015</c:v>
                </c:pt>
                <c:pt idx="8837">
                  <c:v>25.796630743100014</c:v>
                </c:pt>
                <c:pt idx="8838">
                  <c:v>25.796107478600021</c:v>
                </c:pt>
                <c:pt idx="8839">
                  <c:v>25.067518368400012</c:v>
                </c:pt>
                <c:pt idx="8840">
                  <c:v>24.92332485950001</c:v>
                </c:pt>
                <c:pt idx="8841">
                  <c:v>25.167880064800013</c:v>
                </c:pt>
                <c:pt idx="8842">
                  <c:v>24.488591335400013</c:v>
                </c:pt>
                <c:pt idx="8843">
                  <c:v>24.628887336900007</c:v>
                </c:pt>
                <c:pt idx="8844">
                  <c:v>24.628387180500013</c:v>
                </c:pt>
                <c:pt idx="8845">
                  <c:v>24.627887412200014</c:v>
                </c:pt>
                <c:pt idx="8846">
                  <c:v>24.872828165100017</c:v>
                </c:pt>
                <c:pt idx="8847">
                  <c:v>24.971274250200011</c:v>
                </c:pt>
                <c:pt idx="8848">
                  <c:v>24.703360795200012</c:v>
                </c:pt>
                <c:pt idx="8849">
                  <c:v>24.324591947800016</c:v>
                </c:pt>
                <c:pt idx="8850">
                  <c:v>24.691982389200007</c:v>
                </c:pt>
                <c:pt idx="8851">
                  <c:v>24.691481432300019</c:v>
                </c:pt>
                <c:pt idx="8852">
                  <c:v>24.690980483900013</c:v>
                </c:pt>
                <c:pt idx="8853">
                  <c:v>24.814169511600014</c:v>
                </c:pt>
                <c:pt idx="8854">
                  <c:v>24.942253206700016</c:v>
                </c:pt>
                <c:pt idx="8855">
                  <c:v>24.574726384400012</c:v>
                </c:pt>
                <c:pt idx="8856">
                  <c:v>24.111062636500009</c:v>
                </c:pt>
                <c:pt idx="8857">
                  <c:v>24.026575844500009</c:v>
                </c:pt>
                <c:pt idx="8858">
                  <c:v>24.026088321600014</c:v>
                </c:pt>
                <c:pt idx="8859">
                  <c:v>24.025600807000014</c:v>
                </c:pt>
                <c:pt idx="8860">
                  <c:v>24.057977366800014</c:v>
                </c:pt>
                <c:pt idx="8861">
                  <c:v>23.338519973700013</c:v>
                </c:pt>
                <c:pt idx="8862">
                  <c:v>23.428768462600019</c:v>
                </c:pt>
                <c:pt idx="8863">
                  <c:v>24.040505119100011</c:v>
                </c:pt>
                <c:pt idx="8864">
                  <c:v>24.317225639300013</c:v>
                </c:pt>
                <c:pt idx="8865">
                  <c:v>24.316732361700012</c:v>
                </c:pt>
                <c:pt idx="8866">
                  <c:v>24.31623910090002</c:v>
                </c:pt>
                <c:pt idx="8867">
                  <c:v>24.020660398200015</c:v>
                </c:pt>
                <c:pt idx="8868">
                  <c:v>24.07967544520001</c:v>
                </c:pt>
                <c:pt idx="8869">
                  <c:v>23.865344801300012</c:v>
                </c:pt>
                <c:pt idx="8870">
                  <c:v>23.401109802600015</c:v>
                </c:pt>
                <c:pt idx="8871">
                  <c:v>23.698542912000008</c:v>
                </c:pt>
                <c:pt idx="8872">
                  <c:v>23.698061921600015</c:v>
                </c:pt>
                <c:pt idx="8873">
                  <c:v>23.697580948100018</c:v>
                </c:pt>
                <c:pt idx="8874">
                  <c:v>24.005609539900014</c:v>
                </c:pt>
                <c:pt idx="8875">
                  <c:v>24.351174757500008</c:v>
                </c:pt>
                <c:pt idx="8876">
                  <c:v>24.30989954830001</c:v>
                </c:pt>
                <c:pt idx="8877">
                  <c:v>24.194097644400006</c:v>
                </c:pt>
                <c:pt idx="8878">
                  <c:v>24.159665769300016</c:v>
                </c:pt>
                <c:pt idx="8879">
                  <c:v>24.159175534700012</c:v>
                </c:pt>
                <c:pt idx="8880">
                  <c:v>24.158685308600013</c:v>
                </c:pt>
                <c:pt idx="8881">
                  <c:v>24.179640879300017</c:v>
                </c:pt>
                <c:pt idx="8882">
                  <c:v>24.016347068400009</c:v>
                </c:pt>
                <c:pt idx="8883">
                  <c:v>24.177685875200012</c:v>
                </c:pt>
                <c:pt idx="8884">
                  <c:v>24.179365094200012</c:v>
                </c:pt>
                <c:pt idx="8885">
                  <c:v>24.490750145500009</c:v>
                </c:pt>
                <c:pt idx="8886">
                  <c:v>24.490253121200013</c:v>
                </c:pt>
                <c:pt idx="8887">
                  <c:v>24.489756113900015</c:v>
                </c:pt>
                <c:pt idx="8888">
                  <c:v>24.390416744500016</c:v>
                </c:pt>
                <c:pt idx="8889">
                  <c:v>24.441599096500013</c:v>
                </c:pt>
                <c:pt idx="8890">
                  <c:v>24.640813005100011</c:v>
                </c:pt>
                <c:pt idx="8891">
                  <c:v>24.650558868400012</c:v>
                </c:pt>
                <c:pt idx="8892">
                  <c:v>24.745454336100011</c:v>
                </c:pt>
                <c:pt idx="8893">
                  <c:v>24.744952461600011</c:v>
                </c:pt>
                <c:pt idx="8894">
                  <c:v>24.744450595300009</c:v>
                </c:pt>
                <c:pt idx="8895">
                  <c:v>24.839691684200009</c:v>
                </c:pt>
                <c:pt idx="8896">
                  <c:v>24.670669776900013</c:v>
                </c:pt>
                <c:pt idx="8897">
                  <c:v>24.855505661900011</c:v>
                </c:pt>
                <c:pt idx="8898">
                  <c:v>24.987389117500008</c:v>
                </c:pt>
                <c:pt idx="8899">
                  <c:v>25.126750070500012</c:v>
                </c:pt>
                <c:pt idx="8900">
                  <c:v>25.126240570300016</c:v>
                </c:pt>
                <c:pt idx="8901">
                  <c:v>25.125731112400015</c:v>
                </c:pt>
                <c:pt idx="8902">
                  <c:v>25.193723780900012</c:v>
                </c:pt>
                <c:pt idx="8903">
                  <c:v>25.414200192500015</c:v>
                </c:pt>
                <c:pt idx="8904">
                  <c:v>25.061632468300015</c:v>
                </c:pt>
                <c:pt idx="8905">
                  <c:v>25.153961427300018</c:v>
                </c:pt>
                <c:pt idx="8906">
                  <c:v>24.807865809800013</c:v>
                </c:pt>
                <c:pt idx="8907">
                  <c:v>24.807362234000014</c:v>
                </c:pt>
                <c:pt idx="8908">
                  <c:v>24.806858691900015</c:v>
                </c:pt>
                <c:pt idx="8909">
                  <c:v>24.492598873900011</c:v>
                </c:pt>
                <c:pt idx="8910">
                  <c:v>24.627724441900014</c:v>
                </c:pt>
                <c:pt idx="8911">
                  <c:v>24.601492085600015</c:v>
                </c:pt>
                <c:pt idx="8912">
                  <c:v>24.728462788300011</c:v>
                </c:pt>
                <c:pt idx="8913">
                  <c:v>24.420151174500006</c:v>
                </c:pt>
                <c:pt idx="8914">
                  <c:v>24.419655604800017</c:v>
                </c:pt>
                <c:pt idx="8915">
                  <c:v>24.419160182900015</c:v>
                </c:pt>
                <c:pt idx="8916">
                  <c:v>24.370710052200014</c:v>
                </c:pt>
                <c:pt idx="8917">
                  <c:v>24.206226103800017</c:v>
                </c:pt>
                <c:pt idx="8918">
                  <c:v>24.151681363400016</c:v>
                </c:pt>
                <c:pt idx="8919">
                  <c:v>23.775238674600018</c:v>
                </c:pt>
                <c:pt idx="8920">
                  <c:v>24.20150748990001</c:v>
                </c:pt>
                <c:pt idx="8921">
                  <c:v>24.201014978800018</c:v>
                </c:pt>
                <c:pt idx="8922">
                  <c:v>24.200522531100013</c:v>
                </c:pt>
                <c:pt idx="8923">
                  <c:v>23.863056959800012</c:v>
                </c:pt>
                <c:pt idx="8924">
                  <c:v>23.928587275600009</c:v>
                </c:pt>
                <c:pt idx="8925">
                  <c:v>23.799403946200016</c:v>
                </c:pt>
                <c:pt idx="8926">
                  <c:v>23.836263151700017</c:v>
                </c:pt>
                <c:pt idx="8927">
                  <c:v>24.21086659380002</c:v>
                </c:pt>
                <c:pt idx="8928">
                  <c:v>24.21037446590001</c:v>
                </c:pt>
                <c:pt idx="8929">
                  <c:v>24.209882346500009</c:v>
                </c:pt>
                <c:pt idx="8930">
                  <c:v>24.607010368800019</c:v>
                </c:pt>
                <c:pt idx="8931">
                  <c:v>24.32494740160001</c:v>
                </c:pt>
                <c:pt idx="8932">
                  <c:v>24.072153460500012</c:v>
                </c:pt>
                <c:pt idx="8933">
                  <c:v>24.04176155350001</c:v>
                </c:pt>
                <c:pt idx="8934">
                  <c:v>23.688926295000009</c:v>
                </c:pt>
                <c:pt idx="8935">
                  <c:v>23.688444568200012</c:v>
                </c:pt>
                <c:pt idx="8936">
                  <c:v>23.687962849900011</c:v>
                </c:pt>
                <c:pt idx="8937">
                  <c:v>23.661981803300016</c:v>
                </c:pt>
                <c:pt idx="8938">
                  <c:v>23.445711743200011</c:v>
                </c:pt>
                <c:pt idx="8939">
                  <c:v>23.458190227100015</c:v>
                </c:pt>
                <c:pt idx="8940">
                  <c:v>23.107836119200012</c:v>
                </c:pt>
                <c:pt idx="8941">
                  <c:v>22.482344119700009</c:v>
                </c:pt>
                <c:pt idx="8942">
                  <c:v>22.481886556500012</c:v>
                </c:pt>
                <c:pt idx="8943">
                  <c:v>22.481429001800009</c:v>
                </c:pt>
                <c:pt idx="8944">
                  <c:v>22.375750683400014</c:v>
                </c:pt>
                <c:pt idx="8945">
                  <c:v>22.349260233500011</c:v>
                </c:pt>
                <c:pt idx="8946">
                  <c:v>22.277859729700015</c:v>
                </c:pt>
                <c:pt idx="8947">
                  <c:v>21.883091936900012</c:v>
                </c:pt>
                <c:pt idx="8948">
                  <c:v>22.103611806800011</c:v>
                </c:pt>
                <c:pt idx="8949">
                  <c:v>22.103161827400012</c:v>
                </c:pt>
                <c:pt idx="8950">
                  <c:v>22.102711856400017</c:v>
                </c:pt>
                <c:pt idx="8951">
                  <c:v>22.33282749140001</c:v>
                </c:pt>
                <c:pt idx="8952">
                  <c:v>23.017114105200008</c:v>
                </c:pt>
                <c:pt idx="8953">
                  <c:v>22.681882772600019</c:v>
                </c:pt>
                <c:pt idx="8954">
                  <c:v>22.626069834300012</c:v>
                </c:pt>
                <c:pt idx="8955">
                  <c:v>22.46057630160001</c:v>
                </c:pt>
                <c:pt idx="8956">
                  <c:v>22.460119889600016</c:v>
                </c:pt>
                <c:pt idx="8957">
                  <c:v>22.459663486000007</c:v>
                </c:pt>
                <c:pt idx="8958">
                  <c:v>22.43529579050001</c:v>
                </c:pt>
                <c:pt idx="8959">
                  <c:v>22.221626543100008</c:v>
                </c:pt>
                <c:pt idx="8960">
                  <c:v>22.024133743500002</c:v>
                </c:pt>
                <c:pt idx="8961">
                  <c:v>22.404372131500015</c:v>
                </c:pt>
                <c:pt idx="8962">
                  <c:v>22.493634920400016</c:v>
                </c:pt>
                <c:pt idx="8963">
                  <c:v>22.493177642800006</c:v>
                </c:pt>
                <c:pt idx="8964">
                  <c:v>22.492720377800012</c:v>
                </c:pt>
                <c:pt idx="8965">
                  <c:v>22.829145399200009</c:v>
                </c:pt>
                <c:pt idx="8966">
                  <c:v>22.996738524200008</c:v>
                </c:pt>
                <c:pt idx="8967">
                  <c:v>22.914142042100014</c:v>
                </c:pt>
                <c:pt idx="8968">
                  <c:v>23.01364339400001</c:v>
                </c:pt>
                <c:pt idx="8969">
                  <c:v>22.929862280800009</c:v>
                </c:pt>
                <c:pt idx="8970">
                  <c:v>22.92939615920001</c:v>
                </c:pt>
                <c:pt idx="8971">
                  <c:v>22.928930025200003</c:v>
                </c:pt>
                <c:pt idx="8972">
                  <c:v>23.180957815100012</c:v>
                </c:pt>
                <c:pt idx="8973">
                  <c:v>23.383791332200015</c:v>
                </c:pt>
                <c:pt idx="8974">
                  <c:v>23.619665666700008</c:v>
                </c:pt>
                <c:pt idx="8975">
                  <c:v>23.733175335700015</c:v>
                </c:pt>
                <c:pt idx="8976">
                  <c:v>23.771390922500011</c:v>
                </c:pt>
                <c:pt idx="8977">
                  <c:v>23.770907626100012</c:v>
                </c:pt>
                <c:pt idx="8978">
                  <c:v>23.770424338100018</c:v>
                </c:pt>
                <c:pt idx="8979">
                  <c:v>23.989963901400014</c:v>
                </c:pt>
                <c:pt idx="8980">
                  <c:v>24.152449148100018</c:v>
                </c:pt>
                <c:pt idx="8981">
                  <c:v>24.074254810700008</c:v>
                </c:pt>
                <c:pt idx="8982">
                  <c:v>23.975799984000012</c:v>
                </c:pt>
                <c:pt idx="8983">
                  <c:v>24.328399036100009</c:v>
                </c:pt>
                <c:pt idx="8984">
                  <c:v>24.327904791600009</c:v>
                </c:pt>
                <c:pt idx="8985">
                  <c:v>24.327410585100012</c:v>
                </c:pt>
                <c:pt idx="8986">
                  <c:v>24.549046448300011</c:v>
                </c:pt>
                <c:pt idx="8987">
                  <c:v>24.760443420200016</c:v>
                </c:pt>
                <c:pt idx="8988">
                  <c:v>24.720247677400014</c:v>
                </c:pt>
                <c:pt idx="8989">
                  <c:v>25.040612589500014</c:v>
                </c:pt>
                <c:pt idx="8990">
                  <c:v>25.393497457800009</c:v>
                </c:pt>
                <c:pt idx="8991">
                  <c:v>25.392981758000012</c:v>
                </c:pt>
                <c:pt idx="8992">
                  <c:v>25.392466226900016</c:v>
                </c:pt>
                <c:pt idx="8993">
                  <c:v>25.566108334800013</c:v>
                </c:pt>
                <c:pt idx="8994">
                  <c:v>25.549051036600016</c:v>
                </c:pt>
                <c:pt idx="8995">
                  <c:v>25.148540686700009</c:v>
                </c:pt>
                <c:pt idx="8996">
                  <c:v>25.098983578800016</c:v>
                </c:pt>
                <c:pt idx="8997">
                  <c:v>25.32333271020001</c:v>
                </c:pt>
                <c:pt idx="8998">
                  <c:v>25.322816589500022</c:v>
                </c:pt>
                <c:pt idx="8999">
                  <c:v>25.322302399800016</c:v>
                </c:pt>
                <c:pt idx="9000">
                  <c:v>25.304874929200015</c:v>
                </c:pt>
                <c:pt idx="9001">
                  <c:v>25.451227746000011</c:v>
                </c:pt>
                <c:pt idx="9002">
                  <c:v>25.484383526100011</c:v>
                </c:pt>
                <c:pt idx="9003">
                  <c:v>25.718438120800016</c:v>
                </c:pt>
                <c:pt idx="9004">
                  <c:v>25.812715124200011</c:v>
                </c:pt>
                <c:pt idx="9005">
                  <c:v>25.812191044600013</c:v>
                </c:pt>
                <c:pt idx="9006">
                  <c:v>25.811667019700014</c:v>
                </c:pt>
                <c:pt idx="9007">
                  <c:v>25.552939867300012</c:v>
                </c:pt>
                <c:pt idx="9008">
                  <c:v>25.620407726600014</c:v>
                </c:pt>
                <c:pt idx="9009">
                  <c:v>25.714284772900012</c:v>
                </c:pt>
                <c:pt idx="9010">
                  <c:v>25.882388603100015</c:v>
                </c:pt>
                <c:pt idx="9011">
                  <c:v>25.905502782800017</c:v>
                </c:pt>
                <c:pt idx="9012">
                  <c:v>25.904977752800018</c:v>
                </c:pt>
                <c:pt idx="9013">
                  <c:v>25.904452735300016</c:v>
                </c:pt>
                <c:pt idx="9014">
                  <c:v>25.753563307400011</c:v>
                </c:pt>
                <c:pt idx="9015">
                  <c:v>25.61324053840001</c:v>
                </c:pt>
                <c:pt idx="9016">
                  <c:v>25.337903435700014</c:v>
                </c:pt>
                <c:pt idx="9017">
                  <c:v>25.357745821600012</c:v>
                </c:pt>
                <c:pt idx="9018">
                  <c:v>25.593295655300015</c:v>
                </c:pt>
                <c:pt idx="9019">
                  <c:v>25.592776999300014</c:v>
                </c:pt>
                <c:pt idx="9020">
                  <c:v>25.592258351600016</c:v>
                </c:pt>
                <c:pt idx="9021">
                  <c:v>25.364199784000014</c:v>
                </c:pt>
                <c:pt idx="9022">
                  <c:v>25.56768169430001</c:v>
                </c:pt>
                <c:pt idx="9023">
                  <c:v>25.445544164100014</c:v>
                </c:pt>
                <c:pt idx="9024">
                  <c:v>24.921155639000009</c:v>
                </c:pt>
                <c:pt idx="9025">
                  <c:v>24.652729228300018</c:v>
                </c:pt>
                <c:pt idx="9026">
                  <c:v>24.652229388100011</c:v>
                </c:pt>
                <c:pt idx="9027">
                  <c:v>24.651729556300019</c:v>
                </c:pt>
                <c:pt idx="9028">
                  <c:v>24.428863738300016</c:v>
                </c:pt>
                <c:pt idx="9029">
                  <c:v>24.492818161900011</c:v>
                </c:pt>
                <c:pt idx="9030">
                  <c:v>24.842940687400013</c:v>
                </c:pt>
                <c:pt idx="9031">
                  <c:v>24.694757590200009</c:v>
                </c:pt>
                <c:pt idx="9032">
                  <c:v>24.78631498650001</c:v>
                </c:pt>
                <c:pt idx="9033">
                  <c:v>24.785812668400013</c:v>
                </c:pt>
                <c:pt idx="9034">
                  <c:v>24.785310142200018</c:v>
                </c:pt>
                <c:pt idx="9035">
                  <c:v>24.789297262300011</c:v>
                </c:pt>
                <c:pt idx="9036">
                  <c:v>24.801271666100007</c:v>
                </c:pt>
                <c:pt idx="9037">
                  <c:v>24.637785090600012</c:v>
                </c:pt>
                <c:pt idx="9038">
                  <c:v>24.83835197030001</c:v>
                </c:pt>
                <c:pt idx="9039">
                  <c:v>24.568194248800022</c:v>
                </c:pt>
                <c:pt idx="9040">
                  <c:v>24.567698593800014</c:v>
                </c:pt>
                <c:pt idx="9041">
                  <c:v>24.567200569400008</c:v>
                </c:pt>
                <c:pt idx="9042">
                  <c:v>24.91353873860001</c:v>
                </c:pt>
                <c:pt idx="9043">
                  <c:v>25.086079108200011</c:v>
                </c:pt>
                <c:pt idx="9044">
                  <c:v>25.568117419500016</c:v>
                </c:pt>
                <c:pt idx="9045">
                  <c:v>25.598871655600018</c:v>
                </c:pt>
                <c:pt idx="9046">
                  <c:v>25.920725686600015</c:v>
                </c:pt>
                <c:pt idx="9047">
                  <c:v>25.920202291300019</c:v>
                </c:pt>
                <c:pt idx="9048">
                  <c:v>25.919678908700007</c:v>
                </c:pt>
                <c:pt idx="9049">
                  <c:v>26.160304405000005</c:v>
                </c:pt>
                <c:pt idx="9050">
                  <c:v>26.109436347200013</c:v>
                </c:pt>
                <c:pt idx="9051">
                  <c:v>26.175803723800016</c:v>
                </c:pt>
                <c:pt idx="9052">
                  <c:v>26.530128846400018</c:v>
                </c:pt>
                <c:pt idx="9053">
                  <c:v>26.620734810800009</c:v>
                </c:pt>
                <c:pt idx="9054">
                  <c:v>26.620197451400021</c:v>
                </c:pt>
                <c:pt idx="9055">
                  <c:v>26.619660031100011</c:v>
                </c:pt>
                <c:pt idx="9056">
                  <c:v>26.761804900200019</c:v>
                </c:pt>
                <c:pt idx="9057">
                  <c:v>26.85272003270002</c:v>
                </c:pt>
                <c:pt idx="9058">
                  <c:v>26.983519943600015</c:v>
                </c:pt>
                <c:pt idx="9059">
                  <c:v>26.713676394000018</c:v>
                </c:pt>
                <c:pt idx="9060">
                  <c:v>26.928098348900011</c:v>
                </c:pt>
                <c:pt idx="9061">
                  <c:v>26.927554787400016</c:v>
                </c:pt>
                <c:pt idx="9062">
                  <c:v>26.927011227300017</c:v>
                </c:pt>
                <c:pt idx="9063">
                  <c:v>27.108748849500017</c:v>
                </c:pt>
                <c:pt idx="9064">
                  <c:v>27.074333060400011</c:v>
                </c:pt>
                <c:pt idx="9065">
                  <c:v>27.057894770800019</c:v>
                </c:pt>
                <c:pt idx="9066">
                  <c:v>27.200974761000015</c:v>
                </c:pt>
                <c:pt idx="9067">
                  <c:v>27.378685312000016</c:v>
                </c:pt>
                <c:pt idx="9068">
                  <c:v>27.378132811500013</c:v>
                </c:pt>
                <c:pt idx="9069">
                  <c:v>27.377580298700014</c:v>
                </c:pt>
                <c:pt idx="9070">
                  <c:v>27.188425323700017</c:v>
                </c:pt>
                <c:pt idx="9071">
                  <c:v>27.134781770500009</c:v>
                </c:pt>
                <c:pt idx="9072">
                  <c:v>27.215362690800017</c:v>
                </c:pt>
                <c:pt idx="9073">
                  <c:v>27.582085524600018</c:v>
                </c:pt>
                <c:pt idx="9074">
                  <c:v>27.587033482100015</c:v>
                </c:pt>
                <c:pt idx="9075">
                  <c:v>27.58648184330001</c:v>
                </c:pt>
                <c:pt idx="9076">
                  <c:v>27.585930238200014</c:v>
                </c:pt>
                <c:pt idx="9077">
                  <c:v>27.30583779760001</c:v>
                </c:pt>
                <c:pt idx="9078">
                  <c:v>27.326541398300016</c:v>
                </c:pt>
                <c:pt idx="9079">
                  <c:v>27.49683625290001</c:v>
                </c:pt>
                <c:pt idx="9080">
                  <c:v>27.611065418000006</c:v>
                </c:pt>
                <c:pt idx="9081">
                  <c:v>27.321668821800014</c:v>
                </c:pt>
                <c:pt idx="9082">
                  <c:v>27.32111740800001</c:v>
                </c:pt>
                <c:pt idx="9083">
                  <c:v>27.320566019600012</c:v>
                </c:pt>
                <c:pt idx="9084">
                  <c:v>27.406898652600013</c:v>
                </c:pt>
                <c:pt idx="9085">
                  <c:v>27.518730715900013</c:v>
                </c:pt>
                <c:pt idx="9086">
                  <c:v>27.600639330800018</c:v>
                </c:pt>
                <c:pt idx="9087">
                  <c:v>27.717077277900014</c:v>
                </c:pt>
                <c:pt idx="9088">
                  <c:v>27.641113283500012</c:v>
                </c:pt>
                <c:pt idx="9089">
                  <c:v>27.640560735500017</c:v>
                </c:pt>
                <c:pt idx="9090">
                  <c:v>27.640008196200018</c:v>
                </c:pt>
                <c:pt idx="9091">
                  <c:v>27.704926487200012</c:v>
                </c:pt>
                <c:pt idx="9092">
                  <c:v>27.580566576000013</c:v>
                </c:pt>
                <c:pt idx="9093">
                  <c:v>27.423973942800025</c:v>
                </c:pt>
                <c:pt idx="9094">
                  <c:v>27.513074178800011</c:v>
                </c:pt>
                <c:pt idx="9095">
                  <c:v>27.402039893200016</c:v>
                </c:pt>
                <c:pt idx="9096">
                  <c:v>27.401492024600017</c:v>
                </c:pt>
                <c:pt idx="9097">
                  <c:v>27.400944160500007</c:v>
                </c:pt>
                <c:pt idx="9098">
                  <c:v>27.696818790100014</c:v>
                </c:pt>
                <c:pt idx="9099">
                  <c:v>27.685622085200016</c:v>
                </c:pt>
                <c:pt idx="9100">
                  <c:v>27.557788718000008</c:v>
                </c:pt>
                <c:pt idx="9101">
                  <c:v>27.522550905100019</c:v>
                </c:pt>
                <c:pt idx="9102">
                  <c:v>27.901725544800019</c:v>
                </c:pt>
                <c:pt idx="9103">
                  <c:v>27.901167085600015</c:v>
                </c:pt>
                <c:pt idx="9104">
                  <c:v>27.900608648000016</c:v>
                </c:pt>
                <c:pt idx="9105">
                  <c:v>28.016677537000017</c:v>
                </c:pt>
                <c:pt idx="9106">
                  <c:v>27.752821084000011</c:v>
                </c:pt>
                <c:pt idx="9107">
                  <c:v>27.802459435100015</c:v>
                </c:pt>
                <c:pt idx="9108">
                  <c:v>27.376950614800009</c:v>
                </c:pt>
                <c:pt idx="9109">
                  <c:v>26.957577550600014</c:v>
                </c:pt>
                <c:pt idx="9110">
                  <c:v>26.957038492300015</c:v>
                </c:pt>
                <c:pt idx="9111">
                  <c:v>26.956498920600009</c:v>
                </c:pt>
                <c:pt idx="9112">
                  <c:v>26.148643436000015</c:v>
                </c:pt>
                <c:pt idx="9113">
                  <c:v>26.52455257870001</c:v>
                </c:pt>
                <c:pt idx="9114">
                  <c:v>25.539113978000014</c:v>
                </c:pt>
                <c:pt idx="9115">
                  <c:v>25.782577577300021</c:v>
                </c:pt>
                <c:pt idx="9116">
                  <c:v>25.488578010200005</c:v>
                </c:pt>
                <c:pt idx="9117">
                  <c:v>25.488063147600016</c:v>
                </c:pt>
                <c:pt idx="9118">
                  <c:v>25.487548158300015</c:v>
                </c:pt>
                <c:pt idx="9119">
                  <c:v>25.620349071100009</c:v>
                </c:pt>
                <c:pt idx="9120">
                  <c:v>26.157106062400018</c:v>
                </c:pt>
                <c:pt idx="9121">
                  <c:v>25.998908813500016</c:v>
                </c:pt>
                <c:pt idx="9122">
                  <c:v>25.91398397990001</c:v>
                </c:pt>
                <c:pt idx="9123">
                  <c:v>25.392272934600015</c:v>
                </c:pt>
                <c:pt idx="9124">
                  <c:v>25.391757688400016</c:v>
                </c:pt>
                <c:pt idx="9125">
                  <c:v>25.391244756700008</c:v>
                </c:pt>
                <c:pt idx="9126">
                  <c:v>25.619626134200008</c:v>
                </c:pt>
                <c:pt idx="9127">
                  <c:v>25.665098580900008</c:v>
                </c:pt>
                <c:pt idx="9128">
                  <c:v>26.054646766100014</c:v>
                </c:pt>
                <c:pt idx="9129">
                  <c:v>26.428254175100012</c:v>
                </c:pt>
                <c:pt idx="9130">
                  <c:v>26.574259549800015</c:v>
                </c:pt>
                <c:pt idx="9131">
                  <c:v>26.573724387100011</c:v>
                </c:pt>
                <c:pt idx="9132">
                  <c:v>26.573189232800015</c:v>
                </c:pt>
                <c:pt idx="9133">
                  <c:v>26.503995918800019</c:v>
                </c:pt>
                <c:pt idx="9134">
                  <c:v>26.428573619800012</c:v>
                </c:pt>
                <c:pt idx="9135">
                  <c:v>26.242843519900017</c:v>
                </c:pt>
                <c:pt idx="9136">
                  <c:v>26.455823064200008</c:v>
                </c:pt>
                <c:pt idx="9137">
                  <c:v>26.460865375800012</c:v>
                </c:pt>
                <c:pt idx="9138">
                  <c:v>26.460332988900014</c:v>
                </c:pt>
                <c:pt idx="9139">
                  <c:v>26.459800610500015</c:v>
                </c:pt>
                <c:pt idx="9140">
                  <c:v>26.461066775600013</c:v>
                </c:pt>
                <c:pt idx="9141">
                  <c:v>26.681020378000014</c:v>
                </c:pt>
                <c:pt idx="9142">
                  <c:v>26.678858468700014</c:v>
                </c:pt>
                <c:pt idx="9143">
                  <c:v>26.843193751900017</c:v>
                </c:pt>
                <c:pt idx="9144">
                  <c:v>26.961900566600022</c:v>
                </c:pt>
                <c:pt idx="9145">
                  <c:v>26.961358200100019</c:v>
                </c:pt>
                <c:pt idx="9146">
                  <c:v>26.960815833700021</c:v>
                </c:pt>
                <c:pt idx="9147">
                  <c:v>27.025144006900014</c:v>
                </c:pt>
                <c:pt idx="9148">
                  <c:v>27.116725756300021</c:v>
                </c:pt>
                <c:pt idx="9149">
                  <c:v>27.16240679720002</c:v>
                </c:pt>
                <c:pt idx="9150">
                  <c:v>26.924097821800014</c:v>
                </c:pt>
                <c:pt idx="9151">
                  <c:v>26.894771336000016</c:v>
                </c:pt>
                <c:pt idx="9152">
                  <c:v>26.894229398000011</c:v>
                </c:pt>
                <c:pt idx="9153">
                  <c:v>26.893687468600021</c:v>
                </c:pt>
                <c:pt idx="9154">
                  <c:v>26.909894582300012</c:v>
                </c:pt>
                <c:pt idx="9155">
                  <c:v>26.693125065500016</c:v>
                </c:pt>
                <c:pt idx="9156">
                  <c:v>26.745472395200018</c:v>
                </c:pt>
                <c:pt idx="9157">
                  <c:v>26.879886364600015</c:v>
                </c:pt>
                <c:pt idx="9158">
                  <c:v>27.106901571100021</c:v>
                </c:pt>
                <c:pt idx="9159">
                  <c:v>27.106355227300011</c:v>
                </c:pt>
                <c:pt idx="9160">
                  <c:v>27.105808887700018</c:v>
                </c:pt>
                <c:pt idx="9161">
                  <c:v>27.128151733500019</c:v>
                </c:pt>
                <c:pt idx="9162">
                  <c:v>26.798824315100013</c:v>
                </c:pt>
                <c:pt idx="9163">
                  <c:v>26.752107883200011</c:v>
                </c:pt>
                <c:pt idx="9164">
                  <c:v>26.492471571900019</c:v>
                </c:pt>
                <c:pt idx="9165">
                  <c:v>26.93884087210002</c:v>
                </c:pt>
                <c:pt idx="9166">
                  <c:v>26.938300510500014</c:v>
                </c:pt>
                <c:pt idx="9167">
                  <c:v>26.937760148900011</c:v>
                </c:pt>
                <c:pt idx="9168">
                  <c:v>27.079433339400016</c:v>
                </c:pt>
                <c:pt idx="9169">
                  <c:v>27.060535284400011</c:v>
                </c:pt>
                <c:pt idx="9170">
                  <c:v>26.959016830400017</c:v>
                </c:pt>
                <c:pt idx="9171">
                  <c:v>26.882053375200016</c:v>
                </c:pt>
                <c:pt idx="9172">
                  <c:v>26.881355948600017</c:v>
                </c:pt>
                <c:pt idx="9173">
                  <c:v>26.880819551700007</c:v>
                </c:pt>
                <c:pt idx="9174">
                  <c:v>26.880283171600009</c:v>
                </c:pt>
                <c:pt idx="9175">
                  <c:v>26.974270540500012</c:v>
                </c:pt>
                <c:pt idx="9176">
                  <c:v>26.89256679110002</c:v>
                </c:pt>
                <c:pt idx="9177">
                  <c:v>27.003669589900017</c:v>
                </c:pt>
                <c:pt idx="9178">
                  <c:v>27.294107091600019</c:v>
                </c:pt>
                <c:pt idx="9179">
                  <c:v>27.324295175200014</c:v>
                </c:pt>
                <c:pt idx="9180">
                  <c:v>27.323755085400013</c:v>
                </c:pt>
                <c:pt idx="9181">
                  <c:v>27.323214999900014</c:v>
                </c:pt>
                <c:pt idx="9182">
                  <c:v>27.378179370000012</c:v>
                </c:pt>
                <c:pt idx="9183">
                  <c:v>27.353306962800019</c:v>
                </c:pt>
                <c:pt idx="9184">
                  <c:v>26.91741663860002</c:v>
                </c:pt>
                <c:pt idx="9185">
                  <c:v>26.802172917600018</c:v>
                </c:pt>
                <c:pt idx="9186">
                  <c:v>26.934975571300022</c:v>
                </c:pt>
                <c:pt idx="9187">
                  <c:v>26.934430064400011</c:v>
                </c:pt>
                <c:pt idx="9188">
                  <c:v>26.93388457030002</c:v>
                </c:pt>
                <c:pt idx="9189">
                  <c:v>26.936062390000007</c:v>
                </c:pt>
                <c:pt idx="9190">
                  <c:v>26.752482183600019</c:v>
                </c:pt>
                <c:pt idx="9191">
                  <c:v>26.503699672300019</c:v>
                </c:pt>
                <c:pt idx="9192">
                  <c:v>26.700427603500017</c:v>
                </c:pt>
                <c:pt idx="9193">
                  <c:v>27.222140507300015</c:v>
                </c:pt>
                <c:pt idx="9194">
                  <c:v>27.221590563300015</c:v>
                </c:pt>
                <c:pt idx="9195">
                  <c:v>27.221040600100022</c:v>
                </c:pt>
                <c:pt idx="9196">
                  <c:v>27.164532759100013</c:v>
                </c:pt>
                <c:pt idx="9197">
                  <c:v>27.262669061800008</c:v>
                </c:pt>
                <c:pt idx="9198">
                  <c:v>27.334682980500009</c:v>
                </c:pt>
                <c:pt idx="9199">
                  <c:v>27.336579568500021</c:v>
                </c:pt>
                <c:pt idx="9200">
                  <c:v>27.36216483960002</c:v>
                </c:pt>
                <c:pt idx="9201">
                  <c:v>27.361629585700015</c:v>
                </c:pt>
                <c:pt idx="9202">
                  <c:v>27.361094353300015</c:v>
                </c:pt>
                <c:pt idx="9203">
                  <c:v>27.477908572300009</c:v>
                </c:pt>
                <c:pt idx="9204">
                  <c:v>27.630726254200013</c:v>
                </c:pt>
                <c:pt idx="9205">
                  <c:v>27.747850431100019</c:v>
                </c:pt>
                <c:pt idx="9206">
                  <c:v>27.605336875300015</c:v>
                </c:pt>
                <c:pt idx="9207">
                  <c:v>27.765944920900019</c:v>
                </c:pt>
                <c:pt idx="9208">
                  <c:v>27.765386241900018</c:v>
                </c:pt>
                <c:pt idx="9209">
                  <c:v>27.764827498600013</c:v>
                </c:pt>
                <c:pt idx="9210">
                  <c:v>27.548798300000005</c:v>
                </c:pt>
                <c:pt idx="9211">
                  <c:v>27.375056270900018</c:v>
                </c:pt>
                <c:pt idx="9212">
                  <c:v>27.248352630100015</c:v>
                </c:pt>
                <c:pt idx="9213">
                  <c:v>27.09330815280002</c:v>
                </c:pt>
                <c:pt idx="9214">
                  <c:v>27.025431059900015</c:v>
                </c:pt>
                <c:pt idx="9215">
                  <c:v>27.024886000900008</c:v>
                </c:pt>
                <c:pt idx="9216">
                  <c:v>27.024340967600025</c:v>
                </c:pt>
                <c:pt idx="9217">
                  <c:v>26.974255157300014</c:v>
                </c:pt>
                <c:pt idx="9218">
                  <c:v>26.930703433400016</c:v>
                </c:pt>
                <c:pt idx="9219">
                  <c:v>27.173826972800015</c:v>
                </c:pt>
                <c:pt idx="9220">
                  <c:v>27.267791399100016</c:v>
                </c:pt>
                <c:pt idx="9221">
                  <c:v>27.521490086400007</c:v>
                </c:pt>
                <c:pt idx="9222">
                  <c:v>27.520932185700019</c:v>
                </c:pt>
                <c:pt idx="9223">
                  <c:v>27.520376906400017</c:v>
                </c:pt>
                <c:pt idx="9224">
                  <c:v>27.719314994800023</c:v>
                </c:pt>
                <c:pt idx="9225">
                  <c:v>27.758444820600012</c:v>
                </c:pt>
                <c:pt idx="9226">
                  <c:v>27.491545193600015</c:v>
                </c:pt>
                <c:pt idx="9227">
                  <c:v>26.818092033800021</c:v>
                </c:pt>
                <c:pt idx="9228">
                  <c:v>27.021615639100016</c:v>
                </c:pt>
                <c:pt idx="9229">
                  <c:v>27.02106401330002</c:v>
                </c:pt>
                <c:pt idx="9230">
                  <c:v>27.020512344300005</c:v>
                </c:pt>
                <c:pt idx="9231">
                  <c:v>27.101170410700021</c:v>
                </c:pt>
                <c:pt idx="9232">
                  <c:v>27.444158638100017</c:v>
                </c:pt>
                <c:pt idx="9233">
                  <c:v>27.74507344020002</c:v>
                </c:pt>
                <c:pt idx="9234">
                  <c:v>27.83774015900001</c:v>
                </c:pt>
                <c:pt idx="9235">
                  <c:v>27.739779635300025</c:v>
                </c:pt>
                <c:pt idx="9236">
                  <c:v>27.739214074300016</c:v>
                </c:pt>
                <c:pt idx="9237">
                  <c:v>27.738648497200018</c:v>
                </c:pt>
                <c:pt idx="9238">
                  <c:v>27.67079847130001</c:v>
                </c:pt>
                <c:pt idx="9239">
                  <c:v>27.915411437900016</c:v>
                </c:pt>
                <c:pt idx="9240">
                  <c:v>28.039940332200008</c:v>
                </c:pt>
                <c:pt idx="9241">
                  <c:v>28.167016791100021</c:v>
                </c:pt>
                <c:pt idx="9242">
                  <c:v>28.107478885300015</c:v>
                </c:pt>
                <c:pt idx="9243">
                  <c:v>28.106908689100017</c:v>
                </c:pt>
                <c:pt idx="9244">
                  <c:v>28.106338461800011</c:v>
                </c:pt>
                <c:pt idx="9245">
                  <c:v>28.096518361400015</c:v>
                </c:pt>
                <c:pt idx="9246">
                  <c:v>28.107343034700012</c:v>
                </c:pt>
                <c:pt idx="9247">
                  <c:v>28.083359433200009</c:v>
                </c:pt>
                <c:pt idx="9248">
                  <c:v>28.369015938700016</c:v>
                </c:pt>
                <c:pt idx="9249">
                  <c:v>28.315681020900019</c:v>
                </c:pt>
                <c:pt idx="9250">
                  <c:v>28.315112819200017</c:v>
                </c:pt>
                <c:pt idx="9251">
                  <c:v>28.314544634700013</c:v>
                </c:pt>
                <c:pt idx="9252">
                  <c:v>28.301038332700017</c:v>
                </c:pt>
                <c:pt idx="9253">
                  <c:v>28.142966169000012</c:v>
                </c:pt>
                <c:pt idx="9254">
                  <c:v>27.705093085300021</c:v>
                </c:pt>
                <c:pt idx="9255">
                  <c:v>27.61356357750001</c:v>
                </c:pt>
                <c:pt idx="9256">
                  <c:v>27.767612656900013</c:v>
                </c:pt>
                <c:pt idx="9257">
                  <c:v>27.767056568000012</c:v>
                </c:pt>
                <c:pt idx="9258">
                  <c:v>27.766500496300019</c:v>
                </c:pt>
                <c:pt idx="9259">
                  <c:v>27.788886769700014</c:v>
                </c:pt>
                <c:pt idx="9260">
                  <c:v>27.559426220500015</c:v>
                </c:pt>
                <c:pt idx="9261">
                  <c:v>27.656404534400014</c:v>
                </c:pt>
                <c:pt idx="9262">
                  <c:v>27.864090958500011</c:v>
                </c:pt>
                <c:pt idx="9263">
                  <c:v>27.636539705200011</c:v>
                </c:pt>
                <c:pt idx="9264">
                  <c:v>27.635982796400022</c:v>
                </c:pt>
                <c:pt idx="9265">
                  <c:v>27.635425873900012</c:v>
                </c:pt>
                <c:pt idx="9266">
                  <c:v>27.575363773100015</c:v>
                </c:pt>
                <c:pt idx="9267">
                  <c:v>27.31544424940002</c:v>
                </c:pt>
                <c:pt idx="9268">
                  <c:v>27.247313315300012</c:v>
                </c:pt>
                <c:pt idx="9269">
                  <c:v>27.077877470500013</c:v>
                </c:pt>
                <c:pt idx="9270">
                  <c:v>26.884693613300016</c:v>
                </c:pt>
                <c:pt idx="9271">
                  <c:v>26.88415677130001</c:v>
                </c:pt>
                <c:pt idx="9272">
                  <c:v>26.883619946700009</c:v>
                </c:pt>
                <c:pt idx="9273">
                  <c:v>26.850673694500024</c:v>
                </c:pt>
                <c:pt idx="9274">
                  <c:v>26.96665536450001</c:v>
                </c:pt>
                <c:pt idx="9275">
                  <c:v>27.020070292300005</c:v>
                </c:pt>
                <c:pt idx="9276">
                  <c:v>26.920871152300009</c:v>
                </c:pt>
                <c:pt idx="9277">
                  <c:v>26.916879647700018</c:v>
                </c:pt>
                <c:pt idx="9278">
                  <c:v>26.916337282200018</c:v>
                </c:pt>
                <c:pt idx="9279">
                  <c:v>26.915795013000022</c:v>
                </c:pt>
                <c:pt idx="9280">
                  <c:v>27.206173270400015</c:v>
                </c:pt>
                <c:pt idx="9281">
                  <c:v>27.457470184300014</c:v>
                </c:pt>
                <c:pt idx="9282">
                  <c:v>27.41166917610002</c:v>
                </c:pt>
                <c:pt idx="9283">
                  <c:v>27.455283842100016</c:v>
                </c:pt>
                <c:pt idx="9284">
                  <c:v>27.523517436800013</c:v>
                </c:pt>
                <c:pt idx="9285">
                  <c:v>27.522960896400008</c:v>
                </c:pt>
                <c:pt idx="9286">
                  <c:v>27.522404369600011</c:v>
                </c:pt>
                <c:pt idx="9287">
                  <c:v>27.477906303000005</c:v>
                </c:pt>
                <c:pt idx="9288">
                  <c:v>27.311744627900016</c:v>
                </c:pt>
                <c:pt idx="9289">
                  <c:v>27.070447392100018</c:v>
                </c:pt>
                <c:pt idx="9290">
                  <c:v>26.940556252500013</c:v>
                </c:pt>
                <c:pt idx="9291">
                  <c:v>26.973779108700018</c:v>
                </c:pt>
                <c:pt idx="9292">
                  <c:v>26.973234486600013</c:v>
                </c:pt>
                <c:pt idx="9293">
                  <c:v>26.972689898900008</c:v>
                </c:pt>
                <c:pt idx="9294">
                  <c:v>27.135598278200014</c:v>
                </c:pt>
                <c:pt idx="9295">
                  <c:v>27.130646785500012</c:v>
                </c:pt>
                <c:pt idx="9296">
                  <c:v>27.16536396650001</c:v>
                </c:pt>
                <c:pt idx="9297">
                  <c:v>27.505501966600015</c:v>
                </c:pt>
                <c:pt idx="9298">
                  <c:v>27.543475302600015</c:v>
                </c:pt>
                <c:pt idx="9299">
                  <c:v>27.542919311300018</c:v>
                </c:pt>
                <c:pt idx="9300">
                  <c:v>27.542363328600018</c:v>
                </c:pt>
                <c:pt idx="9301">
                  <c:v>27.236864646200019</c:v>
                </c:pt>
                <c:pt idx="9302">
                  <c:v>27.37863922450002</c:v>
                </c:pt>
                <c:pt idx="9303">
                  <c:v>27.555959958300015</c:v>
                </c:pt>
                <c:pt idx="9304">
                  <c:v>27.224610639000016</c:v>
                </c:pt>
                <c:pt idx="9305">
                  <c:v>27.115977367500012</c:v>
                </c:pt>
                <c:pt idx="9306">
                  <c:v>27.115427534200009</c:v>
                </c:pt>
                <c:pt idx="9307">
                  <c:v>27.11487771820002</c:v>
                </c:pt>
                <c:pt idx="9308">
                  <c:v>26.90992249100001</c:v>
                </c:pt>
                <c:pt idx="9309">
                  <c:v>26.685912498100009</c:v>
                </c:pt>
                <c:pt idx="9310">
                  <c:v>26.640755292800026</c:v>
                </c:pt>
                <c:pt idx="9311">
                  <c:v>26.714447303800018</c:v>
                </c:pt>
                <c:pt idx="9312">
                  <c:v>26.90181506310002</c:v>
                </c:pt>
                <c:pt idx="9313">
                  <c:v>26.901273317100017</c:v>
                </c:pt>
                <c:pt idx="9314">
                  <c:v>26.90073157960002</c:v>
                </c:pt>
                <c:pt idx="9315">
                  <c:v>26.674959511800019</c:v>
                </c:pt>
                <c:pt idx="9316">
                  <c:v>26.198117425300026</c:v>
                </c:pt>
                <c:pt idx="9317">
                  <c:v>26.118834330700015</c:v>
                </c:pt>
                <c:pt idx="9318">
                  <c:v>26.197977589500013</c:v>
                </c:pt>
                <c:pt idx="9319">
                  <c:v>26.382404059900018</c:v>
                </c:pt>
                <c:pt idx="9320">
                  <c:v>26.381872383000015</c:v>
                </c:pt>
                <c:pt idx="9321">
                  <c:v>26.381340714700016</c:v>
                </c:pt>
                <c:pt idx="9322">
                  <c:v>26.18855451910002</c:v>
                </c:pt>
                <c:pt idx="9323">
                  <c:v>26.683652033100021</c:v>
                </c:pt>
                <c:pt idx="9324">
                  <c:v>26.589548258300017</c:v>
                </c:pt>
                <c:pt idx="9325">
                  <c:v>26.517472924900012</c:v>
                </c:pt>
                <c:pt idx="9326">
                  <c:v>26.144405297300018</c:v>
                </c:pt>
                <c:pt idx="9327">
                  <c:v>26.143877146200015</c:v>
                </c:pt>
                <c:pt idx="9328">
                  <c:v>26.143349016800013</c:v>
                </c:pt>
                <c:pt idx="9329">
                  <c:v>26.294829199000006</c:v>
                </c:pt>
                <c:pt idx="9330">
                  <c:v>26.281634243200013</c:v>
                </c:pt>
                <c:pt idx="9331">
                  <c:v>26.090873851200016</c:v>
                </c:pt>
                <c:pt idx="9332">
                  <c:v>25.806257982800016</c:v>
                </c:pt>
                <c:pt idx="9333">
                  <c:v>25.453733890500015</c:v>
                </c:pt>
                <c:pt idx="9334">
                  <c:v>25.453220550800019</c:v>
                </c:pt>
                <c:pt idx="9335">
                  <c:v>25.452707045200011</c:v>
                </c:pt>
                <c:pt idx="9336">
                  <c:v>25.442699684700017</c:v>
                </c:pt>
                <c:pt idx="9337">
                  <c:v>25.549003099100016</c:v>
                </c:pt>
                <c:pt idx="9338">
                  <c:v>25.374729083600016</c:v>
                </c:pt>
                <c:pt idx="9339">
                  <c:v>25.375408772200014</c:v>
                </c:pt>
                <c:pt idx="9340">
                  <c:v>25.332452653500013</c:v>
                </c:pt>
                <c:pt idx="9341">
                  <c:v>25.331941209900013</c:v>
                </c:pt>
                <c:pt idx="9342">
                  <c:v>25.33142977910002</c:v>
                </c:pt>
                <c:pt idx="9343">
                  <c:v>25.469320048900016</c:v>
                </c:pt>
                <c:pt idx="9344">
                  <c:v>25.537166578200015</c:v>
                </c:pt>
                <c:pt idx="9345">
                  <c:v>25.708173455000015</c:v>
                </c:pt>
                <c:pt idx="9346">
                  <c:v>26.186718881700013</c:v>
                </c:pt>
                <c:pt idx="9347">
                  <c:v>26.41513396900001</c:v>
                </c:pt>
                <c:pt idx="9348">
                  <c:v>26.414600408200013</c:v>
                </c:pt>
                <c:pt idx="9349">
                  <c:v>26.414066847400019</c:v>
                </c:pt>
                <c:pt idx="9350">
                  <c:v>26.265153226100018</c:v>
                </c:pt>
                <c:pt idx="9351">
                  <c:v>26.275598188700016</c:v>
                </c:pt>
                <c:pt idx="9352">
                  <c:v>26.359282973900022</c:v>
                </c:pt>
                <c:pt idx="9353">
                  <c:v>26.521441968800016</c:v>
                </c:pt>
                <c:pt idx="9354">
                  <c:v>26.392148131000017</c:v>
                </c:pt>
                <c:pt idx="9355">
                  <c:v>26.391691721700013</c:v>
                </c:pt>
                <c:pt idx="9356">
                  <c:v>26.391235321000018</c:v>
                </c:pt>
                <c:pt idx="9357">
                  <c:v>26.518201109600017</c:v>
                </c:pt>
                <c:pt idx="9358">
                  <c:v>27.016464767900018</c:v>
                </c:pt>
                <c:pt idx="9359">
                  <c:v>27.308120566700008</c:v>
                </c:pt>
                <c:pt idx="9360">
                  <c:v>27.15210837430001</c:v>
                </c:pt>
                <c:pt idx="9361">
                  <c:v>27.339686384300023</c:v>
                </c:pt>
                <c:pt idx="9362">
                  <c:v>27.339124918500012</c:v>
                </c:pt>
                <c:pt idx="9363">
                  <c:v>27.338562891500011</c:v>
                </c:pt>
                <c:pt idx="9364">
                  <c:v>27.366129941500017</c:v>
                </c:pt>
                <c:pt idx="9365">
                  <c:v>27.240623811100019</c:v>
                </c:pt>
                <c:pt idx="9366">
                  <c:v>27.399166252400018</c:v>
                </c:pt>
                <c:pt idx="9367">
                  <c:v>27.391062140900019</c:v>
                </c:pt>
                <c:pt idx="9368">
                  <c:v>27.47394369920001</c:v>
                </c:pt>
                <c:pt idx="9369">
                  <c:v>27.473419632900018</c:v>
                </c:pt>
                <c:pt idx="9370">
                  <c:v>27.472895539500016</c:v>
                </c:pt>
                <c:pt idx="9371">
                  <c:v>27.429432293600019</c:v>
                </c:pt>
                <c:pt idx="9372">
                  <c:v>27.469038131200012</c:v>
                </c:pt>
                <c:pt idx="9373">
                  <c:v>27.617175845600016</c:v>
                </c:pt>
                <c:pt idx="9374">
                  <c:v>27.643058818700013</c:v>
                </c:pt>
                <c:pt idx="9375">
                  <c:v>27.908745546700011</c:v>
                </c:pt>
                <c:pt idx="9376">
                  <c:v>27.908238621400017</c:v>
                </c:pt>
                <c:pt idx="9377">
                  <c:v>27.907731976000015</c:v>
                </c:pt>
                <c:pt idx="9378">
                  <c:v>27.91132584990001</c:v>
                </c:pt>
                <c:pt idx="9379">
                  <c:v>27.998752391100016</c:v>
                </c:pt>
                <c:pt idx="9380">
                  <c:v>28.195927067500008</c:v>
                </c:pt>
                <c:pt idx="9381">
                  <c:v>28.19174134390002</c:v>
                </c:pt>
                <c:pt idx="9382">
                  <c:v>28.409335203400016</c:v>
                </c:pt>
                <c:pt idx="9383">
                  <c:v>28.408816730100014</c:v>
                </c:pt>
                <c:pt idx="9384">
                  <c:v>28.408298235400022</c:v>
                </c:pt>
                <c:pt idx="9385">
                  <c:v>28.46975588980002</c:v>
                </c:pt>
                <c:pt idx="9386">
                  <c:v>28.319265648300014</c:v>
                </c:pt>
                <c:pt idx="9387">
                  <c:v>28.210053145000014</c:v>
                </c:pt>
                <c:pt idx="9388">
                  <c:v>28.675401781500007</c:v>
                </c:pt>
                <c:pt idx="9389">
                  <c:v>28.709008710700022</c:v>
                </c:pt>
                <c:pt idx="9390">
                  <c:v>28.708483749100012</c:v>
                </c:pt>
                <c:pt idx="9391">
                  <c:v>28.707958757500009</c:v>
                </c:pt>
                <c:pt idx="9392">
                  <c:v>28.600400577900018</c:v>
                </c:pt>
                <c:pt idx="9393">
                  <c:v>28.824303763800021</c:v>
                </c:pt>
                <c:pt idx="9394">
                  <c:v>28.927221851900015</c:v>
                </c:pt>
                <c:pt idx="9395">
                  <c:v>28.940651243600016</c:v>
                </c:pt>
                <c:pt idx="9396">
                  <c:v>28.970840858300019</c:v>
                </c:pt>
                <c:pt idx="9397">
                  <c:v>28.970316479600019</c:v>
                </c:pt>
                <c:pt idx="9398">
                  <c:v>28.96979145220001</c:v>
                </c:pt>
                <c:pt idx="9399">
                  <c:v>28.964929726300017</c:v>
                </c:pt>
                <c:pt idx="9400">
                  <c:v>28.957872272500012</c:v>
                </c:pt>
                <c:pt idx="9401">
                  <c:v>29.023781751600012</c:v>
                </c:pt>
                <c:pt idx="9402">
                  <c:v>28.929444180100013</c:v>
                </c:pt>
                <c:pt idx="9403">
                  <c:v>28.938315922900017</c:v>
                </c:pt>
                <c:pt idx="9404">
                  <c:v>28.937797263000018</c:v>
                </c:pt>
                <c:pt idx="9405">
                  <c:v>28.937281340400013</c:v>
                </c:pt>
                <c:pt idx="9406">
                  <c:v>28.936763234000011</c:v>
                </c:pt>
                <c:pt idx="9407">
                  <c:v>28.972177981600016</c:v>
                </c:pt>
                <c:pt idx="9408">
                  <c:v>28.567298923400013</c:v>
                </c:pt>
                <c:pt idx="9409">
                  <c:v>28.757510145600016</c:v>
                </c:pt>
                <c:pt idx="9410">
                  <c:v>28.646571603400016</c:v>
                </c:pt>
                <c:pt idx="9411">
                  <c:v>28.646240749900013</c:v>
                </c:pt>
                <c:pt idx="9412">
                  <c:v>28.64590989640001</c:v>
                </c:pt>
                <c:pt idx="9413">
                  <c:v>28.839132002800017</c:v>
                </c:pt>
                <c:pt idx="9414">
                  <c:v>28.655876536500013</c:v>
                </c:pt>
                <c:pt idx="9415">
                  <c:v>28.581957466600016</c:v>
                </c:pt>
                <c:pt idx="9416">
                  <c:v>28.453369873200014</c:v>
                </c:pt>
                <c:pt idx="9417">
                  <c:v>28.552790212500003</c:v>
                </c:pt>
                <c:pt idx="9418">
                  <c:v>28.552457847200017</c:v>
                </c:pt>
                <c:pt idx="9419">
                  <c:v>28.552125419900012</c:v>
                </c:pt>
                <c:pt idx="9420">
                  <c:v>28.572541908900025</c:v>
                </c:pt>
                <c:pt idx="9421">
                  <c:v>28.451657168100013</c:v>
                </c:pt>
                <c:pt idx="9422">
                  <c:v>28.217703136400015</c:v>
                </c:pt>
                <c:pt idx="9423">
                  <c:v>28.396296569900016</c:v>
                </c:pt>
                <c:pt idx="9424">
                  <c:v>28.387882511600012</c:v>
                </c:pt>
                <c:pt idx="9425">
                  <c:v>28.387548381700022</c:v>
                </c:pt>
                <c:pt idx="9426">
                  <c:v>28.387214180300017</c:v>
                </c:pt>
                <c:pt idx="9427">
                  <c:v>28.590704019100016</c:v>
                </c:pt>
                <c:pt idx="9428">
                  <c:v>28.70797548560002</c:v>
                </c:pt>
                <c:pt idx="9429">
                  <c:v>28.901104119300012</c:v>
                </c:pt>
                <c:pt idx="9430">
                  <c:v>28.890935176900019</c:v>
                </c:pt>
                <c:pt idx="9431">
                  <c:v>29.091239674300017</c:v>
                </c:pt>
                <c:pt idx="9432">
                  <c:v>29.090891748600008</c:v>
                </c:pt>
                <c:pt idx="9433">
                  <c:v>29.090543956000012</c:v>
                </c:pt>
                <c:pt idx="9434">
                  <c:v>29.121062872700016</c:v>
                </c:pt>
                <c:pt idx="9435">
                  <c:v>29.118259807400019</c:v>
                </c:pt>
                <c:pt idx="9436">
                  <c:v>29.159905589600022</c:v>
                </c:pt>
                <c:pt idx="9437">
                  <c:v>28.880134946800013</c:v>
                </c:pt>
                <c:pt idx="9438">
                  <c:v>28.941523403400012</c:v>
                </c:pt>
                <c:pt idx="9439">
                  <c:v>28.941186636900017</c:v>
                </c:pt>
                <c:pt idx="9440">
                  <c:v>28.940849879200012</c:v>
                </c:pt>
                <c:pt idx="9441">
                  <c:v>28.85667825580002</c:v>
                </c:pt>
                <c:pt idx="9442">
                  <c:v>29.010306102000015</c:v>
                </c:pt>
                <c:pt idx="9443">
                  <c:v>28.908439976800022</c:v>
                </c:pt>
                <c:pt idx="9444">
                  <c:v>28.993197785800017</c:v>
                </c:pt>
                <c:pt idx="9445">
                  <c:v>28.861766423500018</c:v>
                </c:pt>
                <c:pt idx="9446">
                  <c:v>28.861406382700025</c:v>
                </c:pt>
                <c:pt idx="9447">
                  <c:v>28.861046386300025</c:v>
                </c:pt>
                <c:pt idx="9448">
                  <c:v>29.123768819100015</c:v>
                </c:pt>
                <c:pt idx="9449">
                  <c:v>29.15578041740001</c:v>
                </c:pt>
                <c:pt idx="9450">
                  <c:v>29.291705278300014</c:v>
                </c:pt>
                <c:pt idx="9451">
                  <c:v>29.489216492900017</c:v>
                </c:pt>
                <c:pt idx="9452">
                  <c:v>29.545825977800014</c:v>
                </c:pt>
                <c:pt idx="9453">
                  <c:v>29.545458590900012</c:v>
                </c:pt>
                <c:pt idx="9454">
                  <c:v>29.545091379000013</c:v>
                </c:pt>
                <c:pt idx="9455">
                  <c:v>29.52794408490001</c:v>
                </c:pt>
                <c:pt idx="9456">
                  <c:v>29.526111054900014</c:v>
                </c:pt>
                <c:pt idx="9457">
                  <c:v>29.555345730200017</c:v>
                </c:pt>
                <c:pt idx="9458">
                  <c:v>29.854357883300015</c:v>
                </c:pt>
                <c:pt idx="9459">
                  <c:v>30.071980282600016</c:v>
                </c:pt>
                <c:pt idx="9460">
                  <c:v>30.071606206800013</c:v>
                </c:pt>
                <c:pt idx="9461">
                  <c:v>30.071232227300012</c:v>
                </c:pt>
                <c:pt idx="9462">
                  <c:v>30.059258108000012</c:v>
                </c:pt>
                <c:pt idx="9463">
                  <c:v>30.061948880900008</c:v>
                </c:pt>
                <c:pt idx="9464">
                  <c:v>29.88174132100001</c:v>
                </c:pt>
                <c:pt idx="9465">
                  <c:v>29.899241563200015</c:v>
                </c:pt>
                <c:pt idx="9466">
                  <c:v>29.932133913900017</c:v>
                </c:pt>
                <c:pt idx="9467">
                  <c:v>29.931761467400015</c:v>
                </c:pt>
                <c:pt idx="9468">
                  <c:v>29.931388940400012</c:v>
                </c:pt>
                <c:pt idx="9469">
                  <c:v>29.830142989700011</c:v>
                </c:pt>
                <c:pt idx="9470">
                  <c:v>29.92680350240002</c:v>
                </c:pt>
                <c:pt idx="9471">
                  <c:v>30.027803398200014</c:v>
                </c:pt>
                <c:pt idx="9472">
                  <c:v>30.123957101600009</c:v>
                </c:pt>
                <c:pt idx="9473">
                  <c:v>30.069059970200016</c:v>
                </c:pt>
                <c:pt idx="9474">
                  <c:v>30.068671972600004</c:v>
                </c:pt>
                <c:pt idx="9475">
                  <c:v>30.068284010000013</c:v>
                </c:pt>
                <c:pt idx="9476">
                  <c:v>30.058571078300016</c:v>
                </c:pt>
                <c:pt idx="9477">
                  <c:v>30.258115850800024</c:v>
                </c:pt>
                <c:pt idx="9478">
                  <c:v>30.262449759400013</c:v>
                </c:pt>
                <c:pt idx="9479">
                  <c:v>30.105339970500012</c:v>
                </c:pt>
                <c:pt idx="9480">
                  <c:v>30.113160485900011</c:v>
                </c:pt>
                <c:pt idx="9481">
                  <c:v>30.112769338500016</c:v>
                </c:pt>
                <c:pt idx="9482">
                  <c:v>30.112378260800007</c:v>
                </c:pt>
                <c:pt idx="9483">
                  <c:v>30.103209396100024</c:v>
                </c:pt>
                <c:pt idx="9484">
                  <c:v>30.30812692400001</c:v>
                </c:pt>
                <c:pt idx="9485">
                  <c:v>30.348015988800018</c:v>
                </c:pt>
                <c:pt idx="9486">
                  <c:v>30.527991532700021</c:v>
                </c:pt>
                <c:pt idx="9487">
                  <c:v>30.555906251900019</c:v>
                </c:pt>
                <c:pt idx="9488">
                  <c:v>30.555506731800012</c:v>
                </c:pt>
                <c:pt idx="9489">
                  <c:v>30.555107312000015</c:v>
                </c:pt>
                <c:pt idx="9490">
                  <c:v>30.58961992270001</c:v>
                </c:pt>
                <c:pt idx="9491">
                  <c:v>30.768619038300017</c:v>
                </c:pt>
                <c:pt idx="9492">
                  <c:v>30.876082278500014</c:v>
                </c:pt>
                <c:pt idx="9493">
                  <c:v>31.088754935900013</c:v>
                </c:pt>
                <c:pt idx="9494">
                  <c:v>31.089879026200016</c:v>
                </c:pt>
                <c:pt idx="9495">
                  <c:v>31.08946729820002</c:v>
                </c:pt>
                <c:pt idx="9496">
                  <c:v>31.089055578900009</c:v>
                </c:pt>
                <c:pt idx="9497">
                  <c:v>31.083504217500007</c:v>
                </c:pt>
                <c:pt idx="9498">
                  <c:v>30.792180250500021</c:v>
                </c:pt>
                <c:pt idx="9499">
                  <c:v>31.020352510900011</c:v>
                </c:pt>
                <c:pt idx="9500">
                  <c:v>31.10823714950002</c:v>
                </c:pt>
                <c:pt idx="9501">
                  <c:v>30.827057252000017</c:v>
                </c:pt>
                <c:pt idx="9502">
                  <c:v>30.82664918430001</c:v>
                </c:pt>
                <c:pt idx="9503">
                  <c:v>30.826241131400014</c:v>
                </c:pt>
                <c:pt idx="9504">
                  <c:v>30.976646110300024</c:v>
                </c:pt>
                <c:pt idx="9505">
                  <c:v>30.906256458700017</c:v>
                </c:pt>
                <c:pt idx="9506">
                  <c:v>30.983690909700016</c:v>
                </c:pt>
                <c:pt idx="9507">
                  <c:v>30.823666736600014</c:v>
                </c:pt>
                <c:pt idx="9508">
                  <c:v>30.630900287500012</c:v>
                </c:pt>
                <c:pt idx="9509">
                  <c:v>30.63049917570001</c:v>
                </c:pt>
                <c:pt idx="9510">
                  <c:v>30.630098073500012</c:v>
                </c:pt>
                <c:pt idx="9511">
                  <c:v>30.554670027600011</c:v>
                </c:pt>
                <c:pt idx="9512">
                  <c:v>30.152285776700012</c:v>
                </c:pt>
                <c:pt idx="9513">
                  <c:v>30.227867946200021</c:v>
                </c:pt>
                <c:pt idx="9514">
                  <c:v>30.487813433700019</c:v>
                </c:pt>
                <c:pt idx="9515">
                  <c:v>30.382252073700016</c:v>
                </c:pt>
                <c:pt idx="9516">
                  <c:v>30.381858072000018</c:v>
                </c:pt>
                <c:pt idx="9517">
                  <c:v>30.381464127000015</c:v>
                </c:pt>
                <c:pt idx="9518">
                  <c:v>30.640607873800022</c:v>
                </c:pt>
                <c:pt idx="9519">
                  <c:v>30.917244286400006</c:v>
                </c:pt>
                <c:pt idx="9520">
                  <c:v>30.798781622900016</c:v>
                </c:pt>
                <c:pt idx="9521">
                  <c:v>30.54104978240002</c:v>
                </c:pt>
                <c:pt idx="9522">
                  <c:v>30.937912848200018</c:v>
                </c:pt>
                <c:pt idx="9523">
                  <c:v>30.937561515200017</c:v>
                </c:pt>
                <c:pt idx="9524">
                  <c:v>30.937210121300019</c:v>
                </c:pt>
                <c:pt idx="9525">
                  <c:v>31.134260035200015</c:v>
                </c:pt>
                <c:pt idx="9526">
                  <c:v>30.945978976100015</c:v>
                </c:pt>
                <c:pt idx="9527">
                  <c:v>30.92216288920001</c:v>
                </c:pt>
                <c:pt idx="9528">
                  <c:v>30.978319590900014</c:v>
                </c:pt>
                <c:pt idx="9529">
                  <c:v>31.18002407180002</c:v>
                </c:pt>
                <c:pt idx="9530">
                  <c:v>31.179665067000016</c:v>
                </c:pt>
                <c:pt idx="9531">
                  <c:v>31.179306044800025</c:v>
                </c:pt>
                <c:pt idx="9532">
                  <c:v>31.334097983700016</c:v>
                </c:pt>
                <c:pt idx="9533">
                  <c:v>31.459201442800026</c:v>
                </c:pt>
                <c:pt idx="9534">
                  <c:v>31.318989589200012</c:v>
                </c:pt>
                <c:pt idx="9535">
                  <c:v>31.304432017800021</c:v>
                </c:pt>
                <c:pt idx="9536">
                  <c:v>31.579486929200016</c:v>
                </c:pt>
                <c:pt idx="9537">
                  <c:v>31.579147947700019</c:v>
                </c:pt>
                <c:pt idx="9538">
                  <c:v>31.578809040200014</c:v>
                </c:pt>
                <c:pt idx="9539">
                  <c:v>31.674870898800023</c:v>
                </c:pt>
                <c:pt idx="9540">
                  <c:v>31.711495777500012</c:v>
                </c:pt>
                <c:pt idx="9541">
                  <c:v>31.720626714600026</c:v>
                </c:pt>
                <c:pt idx="9542">
                  <c:v>31.665947752600012</c:v>
                </c:pt>
                <c:pt idx="9543">
                  <c:v>31.663752860100018</c:v>
                </c:pt>
                <c:pt idx="9544">
                  <c:v>31.663377019000013</c:v>
                </c:pt>
                <c:pt idx="9545">
                  <c:v>31.663001182300022</c:v>
                </c:pt>
                <c:pt idx="9546">
                  <c:v>31.802303821400017</c:v>
                </c:pt>
                <c:pt idx="9547">
                  <c:v>31.671480753200015</c:v>
                </c:pt>
                <c:pt idx="9548">
                  <c:v>31.569356478200014</c:v>
                </c:pt>
                <c:pt idx="9549">
                  <c:v>31.549814717500013</c:v>
                </c:pt>
                <c:pt idx="9550">
                  <c:v>31.544752252200013</c:v>
                </c:pt>
                <c:pt idx="9551">
                  <c:v>31.544397090400022</c:v>
                </c:pt>
                <c:pt idx="9552">
                  <c:v>31.544041946100027</c:v>
                </c:pt>
                <c:pt idx="9553">
                  <c:v>31.629841504700018</c:v>
                </c:pt>
                <c:pt idx="9554">
                  <c:v>31.532472682600019</c:v>
                </c:pt>
                <c:pt idx="9555">
                  <c:v>31.228577176000016</c:v>
                </c:pt>
                <c:pt idx="9556">
                  <c:v>31.468556974000013</c:v>
                </c:pt>
                <c:pt idx="9557">
                  <c:v>31.574214776300018</c:v>
                </c:pt>
                <c:pt idx="9558">
                  <c:v>31.573861031600018</c:v>
                </c:pt>
                <c:pt idx="9559">
                  <c:v>31.573507278200012</c:v>
                </c:pt>
                <c:pt idx="9560">
                  <c:v>31.695452285100011</c:v>
                </c:pt>
                <c:pt idx="9561">
                  <c:v>31.561663441900023</c:v>
                </c:pt>
                <c:pt idx="9562">
                  <c:v>31.568533122700018</c:v>
                </c:pt>
                <c:pt idx="9563">
                  <c:v>31.693578782700026</c:v>
                </c:pt>
                <c:pt idx="9564">
                  <c:v>31.57642352020002</c:v>
                </c:pt>
                <c:pt idx="9565">
                  <c:v>31.576075322700021</c:v>
                </c:pt>
                <c:pt idx="9566">
                  <c:v>31.57572846670001</c:v>
                </c:pt>
                <c:pt idx="9567">
                  <c:v>31.391335909900018</c:v>
                </c:pt>
                <c:pt idx="9568">
                  <c:v>31.028724571800012</c:v>
                </c:pt>
                <c:pt idx="9569">
                  <c:v>31.280982836200021</c:v>
                </c:pt>
                <c:pt idx="9570">
                  <c:v>30.633280537300017</c:v>
                </c:pt>
                <c:pt idx="9571">
                  <c:v>30.258232920200015</c:v>
                </c:pt>
                <c:pt idx="9572">
                  <c:v>30.257931113700007</c:v>
                </c:pt>
                <c:pt idx="9573">
                  <c:v>30.257629329000014</c:v>
                </c:pt>
                <c:pt idx="9574">
                  <c:v>30.238026570600017</c:v>
                </c:pt>
                <c:pt idx="9575">
                  <c:v>30.41865114940002</c:v>
                </c:pt>
                <c:pt idx="9576">
                  <c:v>30.379785009800017</c:v>
                </c:pt>
                <c:pt idx="9577">
                  <c:v>30.661203164100016</c:v>
                </c:pt>
                <c:pt idx="9578">
                  <c:v>30.354349591600016</c:v>
                </c:pt>
                <c:pt idx="9579">
                  <c:v>30.354048229300016</c:v>
                </c:pt>
                <c:pt idx="9580">
                  <c:v>30.353746914700011</c:v>
                </c:pt>
                <c:pt idx="9581">
                  <c:v>30.666706316900019</c:v>
                </c:pt>
                <c:pt idx="9582">
                  <c:v>30.491659634500014</c:v>
                </c:pt>
                <c:pt idx="9583">
                  <c:v>30.385823076200012</c:v>
                </c:pt>
                <c:pt idx="9584">
                  <c:v>30.250510500300017</c:v>
                </c:pt>
                <c:pt idx="9585">
                  <c:v>30.204555187700016</c:v>
                </c:pt>
                <c:pt idx="9586">
                  <c:v>30.204262056200008</c:v>
                </c:pt>
                <c:pt idx="9587">
                  <c:v>30.203969604300017</c:v>
                </c:pt>
                <c:pt idx="9588">
                  <c:v>30.358971909500013</c:v>
                </c:pt>
                <c:pt idx="9589">
                  <c:v>30.23192573630002</c:v>
                </c:pt>
                <c:pt idx="9590">
                  <c:v>30.53476096790002</c:v>
                </c:pt>
                <c:pt idx="9591">
                  <c:v>30.667870517200015</c:v>
                </c:pt>
                <c:pt idx="9592">
                  <c:v>30.640118987400019</c:v>
                </c:pt>
                <c:pt idx="9593">
                  <c:v>30.639752848700013</c:v>
                </c:pt>
                <c:pt idx="9594">
                  <c:v>30.639386717600015</c:v>
                </c:pt>
                <c:pt idx="9595">
                  <c:v>30.675176303400008</c:v>
                </c:pt>
                <c:pt idx="9596">
                  <c:v>30.353292976600013</c:v>
                </c:pt>
                <c:pt idx="9597">
                  <c:v>30.621099657100018</c:v>
                </c:pt>
                <c:pt idx="9598">
                  <c:v>30.863315184700014</c:v>
                </c:pt>
                <c:pt idx="9599">
                  <c:v>30.981394843300013</c:v>
                </c:pt>
                <c:pt idx="9600">
                  <c:v>30.981031425300017</c:v>
                </c:pt>
                <c:pt idx="9601">
                  <c:v>30.980668033200018</c:v>
                </c:pt>
                <c:pt idx="9602">
                  <c:v>30.834525923900017</c:v>
                </c:pt>
                <c:pt idx="9603">
                  <c:v>30.92933422880002</c:v>
                </c:pt>
                <c:pt idx="9604">
                  <c:v>30.976493780300025</c:v>
                </c:pt>
                <c:pt idx="9605">
                  <c:v>31.003873445400014</c:v>
                </c:pt>
                <c:pt idx="9606">
                  <c:v>30.728711720400014</c:v>
                </c:pt>
                <c:pt idx="9607">
                  <c:v>30.728355755600013</c:v>
                </c:pt>
                <c:pt idx="9608">
                  <c:v>30.727999812400014</c:v>
                </c:pt>
                <c:pt idx="9609">
                  <c:v>30.739687097000008</c:v>
                </c:pt>
                <c:pt idx="9610">
                  <c:v>30.763046842500014</c:v>
                </c:pt>
                <c:pt idx="9611">
                  <c:v>30.659714179100014</c:v>
                </c:pt>
                <c:pt idx="9612">
                  <c:v>30.500075165100011</c:v>
                </c:pt>
                <c:pt idx="9613">
                  <c:v>30.681608588100012</c:v>
                </c:pt>
                <c:pt idx="9614">
                  <c:v>30.681256617800024</c:v>
                </c:pt>
                <c:pt idx="9615">
                  <c:v>30.680904651800013</c:v>
                </c:pt>
                <c:pt idx="9616">
                  <c:v>30.638687840200021</c:v>
                </c:pt>
                <c:pt idx="9617">
                  <c:v>30.748002473100019</c:v>
                </c:pt>
                <c:pt idx="9618">
                  <c:v>30.693480023000014</c:v>
                </c:pt>
                <c:pt idx="9619">
                  <c:v>30.046561947700013</c:v>
                </c:pt>
                <c:pt idx="9620">
                  <c:v>29.397005150100014</c:v>
                </c:pt>
                <c:pt idx="9621">
                  <c:v>29.396678789400017</c:v>
                </c:pt>
                <c:pt idx="9622">
                  <c:v>29.396352471700013</c:v>
                </c:pt>
                <c:pt idx="9623">
                  <c:v>28.722886785400011</c:v>
                </c:pt>
                <c:pt idx="9624">
                  <c:v>28.834629879500014</c:v>
                </c:pt>
                <c:pt idx="9625">
                  <c:v>28.939141562100016</c:v>
                </c:pt>
                <c:pt idx="9626">
                  <c:v>28.864498870300014</c:v>
                </c:pt>
                <c:pt idx="9627">
                  <c:v>28.931872190200018</c:v>
                </c:pt>
                <c:pt idx="9628">
                  <c:v>28.931501921500008</c:v>
                </c:pt>
                <c:pt idx="9629">
                  <c:v>28.931131674300008</c:v>
                </c:pt>
                <c:pt idx="9630">
                  <c:v>28.904001172000012</c:v>
                </c:pt>
                <c:pt idx="9631">
                  <c:v>29.054141606800016</c:v>
                </c:pt>
                <c:pt idx="9632">
                  <c:v>29.181397282500001</c:v>
                </c:pt>
                <c:pt idx="9633">
                  <c:v>29.462570886400016</c:v>
                </c:pt>
                <c:pt idx="9634">
                  <c:v>29.604481275300021</c:v>
                </c:pt>
                <c:pt idx="9635">
                  <c:v>29.604039861700013</c:v>
                </c:pt>
                <c:pt idx="9636">
                  <c:v>29.603598452400014</c:v>
                </c:pt>
                <c:pt idx="9637">
                  <c:v>29.818485813300022</c:v>
                </c:pt>
                <c:pt idx="9638">
                  <c:v>29.677343772000015</c:v>
                </c:pt>
                <c:pt idx="9639">
                  <c:v>29.896530498400008</c:v>
                </c:pt>
                <c:pt idx="9640">
                  <c:v>29.858692285800018</c:v>
                </c:pt>
                <c:pt idx="9641">
                  <c:v>30.152234410900014</c:v>
                </c:pt>
                <c:pt idx="9642">
                  <c:v>30.151784863000014</c:v>
                </c:pt>
                <c:pt idx="9643">
                  <c:v>30.15133531070002</c:v>
                </c:pt>
                <c:pt idx="9644">
                  <c:v>30.120449651000019</c:v>
                </c:pt>
                <c:pt idx="9645">
                  <c:v>30.172851619100012</c:v>
                </c:pt>
                <c:pt idx="9646">
                  <c:v>30.143946329600016</c:v>
                </c:pt>
                <c:pt idx="9647">
                  <c:v>30.259556696200022</c:v>
                </c:pt>
                <c:pt idx="9648">
                  <c:v>30.400366290000008</c:v>
                </c:pt>
                <c:pt idx="9649">
                  <c:v>30.399911693600007</c:v>
                </c:pt>
                <c:pt idx="9650">
                  <c:v>30.399457097200013</c:v>
                </c:pt>
                <c:pt idx="9651">
                  <c:v>30.352212778400009</c:v>
                </c:pt>
                <c:pt idx="9652">
                  <c:v>30.022388728100015</c:v>
                </c:pt>
                <c:pt idx="9653">
                  <c:v>29.806413604500012</c:v>
                </c:pt>
                <c:pt idx="9654">
                  <c:v>29.929354799600016</c:v>
                </c:pt>
                <c:pt idx="9655">
                  <c:v>29.560171884100015</c:v>
                </c:pt>
                <c:pt idx="9656">
                  <c:v>29.559641959100009</c:v>
                </c:pt>
                <c:pt idx="9657">
                  <c:v>29.559112068400012</c:v>
                </c:pt>
                <c:pt idx="9658">
                  <c:v>29.741049394300006</c:v>
                </c:pt>
                <c:pt idx="9659">
                  <c:v>29.665223146300015</c:v>
                </c:pt>
                <c:pt idx="9660">
                  <c:v>29.567632472400021</c:v>
                </c:pt>
                <c:pt idx="9661">
                  <c:v>29.670930630200015</c:v>
                </c:pt>
                <c:pt idx="9662">
                  <c:v>29.971312915700011</c:v>
                </c:pt>
                <c:pt idx="9663">
                  <c:v>29.970772661800012</c:v>
                </c:pt>
                <c:pt idx="9664">
                  <c:v>29.970232407800012</c:v>
                </c:pt>
                <c:pt idx="9665">
                  <c:v>29.943096841900019</c:v>
                </c:pt>
                <c:pt idx="9666">
                  <c:v>30.132509720000002</c:v>
                </c:pt>
                <c:pt idx="9667">
                  <c:v>30.154273491600016</c:v>
                </c:pt>
                <c:pt idx="9668">
                  <c:v>30.644959940300016</c:v>
                </c:pt>
                <c:pt idx="9669">
                  <c:v>30.412780163700013</c:v>
                </c:pt>
                <c:pt idx="9670">
                  <c:v>30.412231276200011</c:v>
                </c:pt>
                <c:pt idx="9671">
                  <c:v>30.411682402100013</c:v>
                </c:pt>
                <c:pt idx="9672">
                  <c:v>30.357096487900016</c:v>
                </c:pt>
                <c:pt idx="9673">
                  <c:v>30.598108257400011</c:v>
                </c:pt>
                <c:pt idx="9674">
                  <c:v>30.596161571300019</c:v>
                </c:pt>
                <c:pt idx="9675">
                  <c:v>31.062510757700025</c:v>
                </c:pt>
                <c:pt idx="9676">
                  <c:v>31.38385998090002</c:v>
                </c:pt>
                <c:pt idx="9677">
                  <c:v>31.383293907800017</c:v>
                </c:pt>
                <c:pt idx="9678">
                  <c:v>31.382727821800017</c:v>
                </c:pt>
                <c:pt idx="9679">
                  <c:v>30.870334151300018</c:v>
                </c:pt>
                <c:pt idx="9680">
                  <c:v>30.555834415800014</c:v>
                </c:pt>
                <c:pt idx="9681">
                  <c:v>30.533310064900022</c:v>
                </c:pt>
                <c:pt idx="9682">
                  <c:v>30.177842183800017</c:v>
                </c:pt>
                <c:pt idx="9683">
                  <c:v>30.620675990800017</c:v>
                </c:pt>
                <c:pt idx="9684">
                  <c:v>30.620128029300016</c:v>
                </c:pt>
                <c:pt idx="9685">
                  <c:v>30.619580037600009</c:v>
                </c:pt>
                <c:pt idx="9686">
                  <c:v>30.633547567000008</c:v>
                </c:pt>
                <c:pt idx="9687">
                  <c:v>30.406256348900015</c:v>
                </c:pt>
                <c:pt idx="9688">
                  <c:v>30.571567053500008</c:v>
                </c:pt>
                <c:pt idx="9689">
                  <c:v>30.435597591600015</c:v>
                </c:pt>
                <c:pt idx="9690">
                  <c:v>30.519320119200017</c:v>
                </c:pt>
                <c:pt idx="9691">
                  <c:v>30.518770816500012</c:v>
                </c:pt>
                <c:pt idx="9692">
                  <c:v>30.518221565300014</c:v>
                </c:pt>
                <c:pt idx="9693">
                  <c:v>30.681827693900019</c:v>
                </c:pt>
                <c:pt idx="9694">
                  <c:v>30.78864908180001</c:v>
                </c:pt>
                <c:pt idx="9695">
                  <c:v>30.875549055100016</c:v>
                </c:pt>
                <c:pt idx="9696">
                  <c:v>30.982393878900012</c:v>
                </c:pt>
                <c:pt idx="9697">
                  <c:v>31.197189156000015</c:v>
                </c:pt>
                <c:pt idx="9698">
                  <c:v>31.196630716000016</c:v>
                </c:pt>
                <c:pt idx="9699">
                  <c:v>31.196072237400013</c:v>
                </c:pt>
                <c:pt idx="9700">
                  <c:v>30.956553151500017</c:v>
                </c:pt>
                <c:pt idx="9701">
                  <c:v>30.884918404700024</c:v>
                </c:pt>
                <c:pt idx="9702">
                  <c:v>30.720605907600017</c:v>
                </c:pt>
                <c:pt idx="9703">
                  <c:v>30.633242523900009</c:v>
                </c:pt>
                <c:pt idx="9704">
                  <c:v>30.652607000400014</c:v>
                </c:pt>
                <c:pt idx="9705">
                  <c:v>30.652058476500017</c:v>
                </c:pt>
                <c:pt idx="9706">
                  <c:v>30.651509960900015</c:v>
                </c:pt>
                <c:pt idx="9707">
                  <c:v>30.845728474000012</c:v>
                </c:pt>
                <c:pt idx="9708">
                  <c:v>30.716521734000015</c:v>
                </c:pt>
                <c:pt idx="9709">
                  <c:v>30.458042263600021</c:v>
                </c:pt>
                <c:pt idx="9710">
                  <c:v>30.153295395400018</c:v>
                </c:pt>
                <c:pt idx="9711">
                  <c:v>30.310726662800018</c:v>
                </c:pt>
                <c:pt idx="9712">
                  <c:v>30.31015958970001</c:v>
                </c:pt>
                <c:pt idx="9713">
                  <c:v>30.309592508000009</c:v>
                </c:pt>
                <c:pt idx="9714">
                  <c:v>30.28782575870002</c:v>
                </c:pt>
                <c:pt idx="9715">
                  <c:v>30.429793149500014</c:v>
                </c:pt>
                <c:pt idx="9716">
                  <c:v>30.460951341900017</c:v>
                </c:pt>
                <c:pt idx="9717">
                  <c:v>30.562832497600013</c:v>
                </c:pt>
                <c:pt idx="9718">
                  <c:v>30.409722822400017</c:v>
                </c:pt>
                <c:pt idx="9719">
                  <c:v>30.409151522900011</c:v>
                </c:pt>
                <c:pt idx="9720">
                  <c:v>30.408580253300016</c:v>
                </c:pt>
                <c:pt idx="9721">
                  <c:v>30.586481375500018</c:v>
                </c:pt>
                <c:pt idx="9722">
                  <c:v>30.055046993700014</c:v>
                </c:pt>
                <c:pt idx="9723">
                  <c:v>29.966943681400011</c:v>
                </c:pt>
                <c:pt idx="9724">
                  <c:v>30.345511539500013</c:v>
                </c:pt>
                <c:pt idx="9725">
                  <c:v>30.344658957000014</c:v>
                </c:pt>
                <c:pt idx="9726">
                  <c:v>30.344069801700012</c:v>
                </c:pt>
                <c:pt idx="9727">
                  <c:v>30.343480684900005</c:v>
                </c:pt>
                <c:pt idx="9728">
                  <c:v>30.280434403400019</c:v>
                </c:pt>
                <c:pt idx="9729">
                  <c:v>30.030884640900013</c:v>
                </c:pt>
                <c:pt idx="9730">
                  <c:v>29.843953414000012</c:v>
                </c:pt>
                <c:pt idx="9731">
                  <c:v>29.81601398880002</c:v>
                </c:pt>
                <c:pt idx="9732">
                  <c:v>29.99657731580001</c:v>
                </c:pt>
                <c:pt idx="9733">
                  <c:v>29.996003004800016</c:v>
                </c:pt>
                <c:pt idx="9734">
                  <c:v>29.995428668100018</c:v>
                </c:pt>
                <c:pt idx="9735">
                  <c:v>30.268673571000019</c:v>
                </c:pt>
                <c:pt idx="9736">
                  <c:v>30.026914740900015</c:v>
                </c:pt>
                <c:pt idx="9737">
                  <c:v>29.904235247300011</c:v>
                </c:pt>
                <c:pt idx="9738">
                  <c:v>29.967697155500009</c:v>
                </c:pt>
                <c:pt idx="9739">
                  <c:v>30.055092000800023</c:v>
                </c:pt>
                <c:pt idx="9740">
                  <c:v>30.054522307800017</c:v>
                </c:pt>
                <c:pt idx="9741">
                  <c:v>30.05395255800001</c:v>
                </c:pt>
                <c:pt idx="9742">
                  <c:v>29.984984399000012</c:v>
                </c:pt>
                <c:pt idx="9743">
                  <c:v>30.158208731700018</c:v>
                </c:pt>
                <c:pt idx="9744">
                  <c:v>30.489438377000013</c:v>
                </c:pt>
                <c:pt idx="9745">
                  <c:v>30.900262997900015</c:v>
                </c:pt>
                <c:pt idx="9746">
                  <c:v>30.966245873500014</c:v>
                </c:pt>
                <c:pt idx="9747">
                  <c:v>30.965689365300022</c:v>
                </c:pt>
                <c:pt idx="9748">
                  <c:v>30.965132848700019</c:v>
                </c:pt>
                <c:pt idx="9749">
                  <c:v>31.025648746300018</c:v>
                </c:pt>
                <c:pt idx="9750">
                  <c:v>31.061467386700016</c:v>
                </c:pt>
                <c:pt idx="9751">
                  <c:v>30.999239994500023</c:v>
                </c:pt>
                <c:pt idx="9752">
                  <c:v>31.00631465270002</c:v>
                </c:pt>
                <c:pt idx="9753">
                  <c:v>30.888601967700016</c:v>
                </c:pt>
                <c:pt idx="9754">
                  <c:v>30.888030269500021</c:v>
                </c:pt>
                <c:pt idx="9755">
                  <c:v>30.887458609900023</c:v>
                </c:pt>
                <c:pt idx="9756">
                  <c:v>30.717463256100014</c:v>
                </c:pt>
                <c:pt idx="9757">
                  <c:v>30.517710180200012</c:v>
                </c:pt>
                <c:pt idx="9758">
                  <c:v>30.541338954800011</c:v>
                </c:pt>
                <c:pt idx="9759">
                  <c:v>30.172979061500008</c:v>
                </c:pt>
                <c:pt idx="9760">
                  <c:v>30.147377208300014</c:v>
                </c:pt>
                <c:pt idx="9761">
                  <c:v>30.146811032600016</c:v>
                </c:pt>
                <c:pt idx="9762">
                  <c:v>30.146244612600015</c:v>
                </c:pt>
                <c:pt idx="9763">
                  <c:v>30.148366803700014</c:v>
                </c:pt>
                <c:pt idx="9764">
                  <c:v>30.282974528900013</c:v>
                </c:pt>
                <c:pt idx="9765">
                  <c:v>30.285277272700018</c:v>
                </c:pt>
                <c:pt idx="9766">
                  <c:v>30.296223154600014</c:v>
                </c:pt>
                <c:pt idx="9767">
                  <c:v>30.434140791800015</c:v>
                </c:pt>
                <c:pt idx="9768">
                  <c:v>30.433568209600022</c:v>
                </c:pt>
                <c:pt idx="9769">
                  <c:v>30.432995518800016</c:v>
                </c:pt>
                <c:pt idx="9770">
                  <c:v>30.368891863200016</c:v>
                </c:pt>
                <c:pt idx="9771">
                  <c:v>30.531004156000012</c:v>
                </c:pt>
              </c:numCache>
            </c:numRef>
          </c:val>
          <c:smooth val="0"/>
          <c:extLst>
            <c:ext xmlns:c16="http://schemas.microsoft.com/office/drawing/2014/chart" uri="{C3380CC4-5D6E-409C-BE32-E72D297353CC}">
              <c16:uniqueId val="{00000000-1436-4D0F-AE65-13868181F960}"/>
            </c:ext>
          </c:extLst>
        </c:ser>
        <c:ser>
          <c:idx val="1"/>
          <c:order val="1"/>
          <c:tx>
            <c:v>Ibex-35</c:v>
          </c:tx>
          <c:marker>
            <c:symbol val="none"/>
          </c:marker>
          <c:cat>
            <c:numRef>
              <c:f>VL!$A$3:$A$19986</c:f>
              <c:numCache>
                <c:formatCode>m/d/yyyy</c:formatCode>
                <c:ptCount val="19984"/>
                <c:pt idx="0">
                  <c:v>35885</c:v>
                </c:pt>
                <c:pt idx="1">
                  <c:v>35886</c:v>
                </c:pt>
                <c:pt idx="2">
                  <c:v>35887</c:v>
                </c:pt>
                <c:pt idx="3">
                  <c:v>35888</c:v>
                </c:pt>
                <c:pt idx="4">
                  <c:v>35889</c:v>
                </c:pt>
                <c:pt idx="5">
                  <c:v>35890</c:v>
                </c:pt>
                <c:pt idx="6">
                  <c:v>35891</c:v>
                </c:pt>
                <c:pt idx="7">
                  <c:v>35892</c:v>
                </c:pt>
                <c:pt idx="8">
                  <c:v>35893</c:v>
                </c:pt>
                <c:pt idx="9">
                  <c:v>35894</c:v>
                </c:pt>
                <c:pt idx="10">
                  <c:v>35895</c:v>
                </c:pt>
                <c:pt idx="11">
                  <c:v>35896</c:v>
                </c:pt>
                <c:pt idx="12">
                  <c:v>35897</c:v>
                </c:pt>
                <c:pt idx="13">
                  <c:v>35898</c:v>
                </c:pt>
                <c:pt idx="14">
                  <c:v>35899</c:v>
                </c:pt>
                <c:pt idx="15">
                  <c:v>35900</c:v>
                </c:pt>
                <c:pt idx="16">
                  <c:v>35901</c:v>
                </c:pt>
                <c:pt idx="17">
                  <c:v>35902</c:v>
                </c:pt>
                <c:pt idx="18">
                  <c:v>35903</c:v>
                </c:pt>
                <c:pt idx="19">
                  <c:v>35904</c:v>
                </c:pt>
                <c:pt idx="20">
                  <c:v>35905</c:v>
                </c:pt>
                <c:pt idx="21">
                  <c:v>35906</c:v>
                </c:pt>
                <c:pt idx="22">
                  <c:v>35907</c:v>
                </c:pt>
                <c:pt idx="23">
                  <c:v>35908</c:v>
                </c:pt>
                <c:pt idx="24">
                  <c:v>35909</c:v>
                </c:pt>
                <c:pt idx="25">
                  <c:v>35910</c:v>
                </c:pt>
                <c:pt idx="26">
                  <c:v>35911</c:v>
                </c:pt>
                <c:pt idx="27">
                  <c:v>35912</c:v>
                </c:pt>
                <c:pt idx="28">
                  <c:v>35913</c:v>
                </c:pt>
                <c:pt idx="29">
                  <c:v>35914</c:v>
                </c:pt>
                <c:pt idx="30">
                  <c:v>35915</c:v>
                </c:pt>
                <c:pt idx="31">
                  <c:v>35916</c:v>
                </c:pt>
                <c:pt idx="32">
                  <c:v>35917</c:v>
                </c:pt>
                <c:pt idx="33">
                  <c:v>35918</c:v>
                </c:pt>
                <c:pt idx="34">
                  <c:v>35919</c:v>
                </c:pt>
                <c:pt idx="35">
                  <c:v>35920</c:v>
                </c:pt>
                <c:pt idx="36">
                  <c:v>35921</c:v>
                </c:pt>
                <c:pt idx="37">
                  <c:v>35922</c:v>
                </c:pt>
                <c:pt idx="38">
                  <c:v>35923</c:v>
                </c:pt>
                <c:pt idx="39">
                  <c:v>35924</c:v>
                </c:pt>
                <c:pt idx="40">
                  <c:v>35925</c:v>
                </c:pt>
                <c:pt idx="41">
                  <c:v>35926</c:v>
                </c:pt>
                <c:pt idx="42">
                  <c:v>35927</c:v>
                </c:pt>
                <c:pt idx="43">
                  <c:v>35928</c:v>
                </c:pt>
                <c:pt idx="44">
                  <c:v>35929</c:v>
                </c:pt>
                <c:pt idx="45">
                  <c:v>35930</c:v>
                </c:pt>
                <c:pt idx="46">
                  <c:v>35931</c:v>
                </c:pt>
                <c:pt idx="47">
                  <c:v>35932</c:v>
                </c:pt>
                <c:pt idx="48">
                  <c:v>35933</c:v>
                </c:pt>
                <c:pt idx="49">
                  <c:v>35934</c:v>
                </c:pt>
                <c:pt idx="50">
                  <c:v>35935</c:v>
                </c:pt>
                <c:pt idx="51">
                  <c:v>35936</c:v>
                </c:pt>
                <c:pt idx="52">
                  <c:v>35937</c:v>
                </c:pt>
                <c:pt idx="53">
                  <c:v>35938</c:v>
                </c:pt>
                <c:pt idx="54">
                  <c:v>35939</c:v>
                </c:pt>
                <c:pt idx="55">
                  <c:v>35940</c:v>
                </c:pt>
                <c:pt idx="56">
                  <c:v>35941</c:v>
                </c:pt>
                <c:pt idx="57">
                  <c:v>35942</c:v>
                </c:pt>
                <c:pt idx="58">
                  <c:v>35943</c:v>
                </c:pt>
                <c:pt idx="59">
                  <c:v>35944</c:v>
                </c:pt>
                <c:pt idx="60">
                  <c:v>35945</c:v>
                </c:pt>
                <c:pt idx="61">
                  <c:v>35946</c:v>
                </c:pt>
                <c:pt idx="62">
                  <c:v>35947</c:v>
                </c:pt>
                <c:pt idx="63">
                  <c:v>35948</c:v>
                </c:pt>
                <c:pt idx="64">
                  <c:v>35949</c:v>
                </c:pt>
                <c:pt idx="65">
                  <c:v>35950</c:v>
                </c:pt>
                <c:pt idx="66">
                  <c:v>35951</c:v>
                </c:pt>
                <c:pt idx="67">
                  <c:v>35952</c:v>
                </c:pt>
                <c:pt idx="68">
                  <c:v>35953</c:v>
                </c:pt>
                <c:pt idx="69">
                  <c:v>35954</c:v>
                </c:pt>
                <c:pt idx="70">
                  <c:v>35955</c:v>
                </c:pt>
                <c:pt idx="71">
                  <c:v>35956</c:v>
                </c:pt>
                <c:pt idx="72">
                  <c:v>35957</c:v>
                </c:pt>
                <c:pt idx="73">
                  <c:v>35958</c:v>
                </c:pt>
                <c:pt idx="74">
                  <c:v>35959</c:v>
                </c:pt>
                <c:pt idx="75">
                  <c:v>35960</c:v>
                </c:pt>
                <c:pt idx="76">
                  <c:v>35961</c:v>
                </c:pt>
                <c:pt idx="77">
                  <c:v>35962</c:v>
                </c:pt>
                <c:pt idx="78">
                  <c:v>35963</c:v>
                </c:pt>
                <c:pt idx="79">
                  <c:v>35964</c:v>
                </c:pt>
                <c:pt idx="80">
                  <c:v>35965</c:v>
                </c:pt>
                <c:pt idx="81">
                  <c:v>35966</c:v>
                </c:pt>
                <c:pt idx="82">
                  <c:v>35967</c:v>
                </c:pt>
                <c:pt idx="83">
                  <c:v>35968</c:v>
                </c:pt>
                <c:pt idx="84">
                  <c:v>35969</c:v>
                </c:pt>
                <c:pt idx="85">
                  <c:v>35970</c:v>
                </c:pt>
                <c:pt idx="86">
                  <c:v>35971</c:v>
                </c:pt>
                <c:pt idx="87">
                  <c:v>35972</c:v>
                </c:pt>
                <c:pt idx="88">
                  <c:v>35973</c:v>
                </c:pt>
                <c:pt idx="89">
                  <c:v>35974</c:v>
                </c:pt>
                <c:pt idx="90">
                  <c:v>35975</c:v>
                </c:pt>
                <c:pt idx="91">
                  <c:v>35976</c:v>
                </c:pt>
                <c:pt idx="92">
                  <c:v>35977</c:v>
                </c:pt>
                <c:pt idx="93">
                  <c:v>35978</c:v>
                </c:pt>
                <c:pt idx="94">
                  <c:v>35979</c:v>
                </c:pt>
                <c:pt idx="95">
                  <c:v>35980</c:v>
                </c:pt>
                <c:pt idx="96">
                  <c:v>35981</c:v>
                </c:pt>
                <c:pt idx="97">
                  <c:v>35982</c:v>
                </c:pt>
                <c:pt idx="98">
                  <c:v>35983</c:v>
                </c:pt>
                <c:pt idx="99">
                  <c:v>35984</c:v>
                </c:pt>
                <c:pt idx="100">
                  <c:v>35985</c:v>
                </c:pt>
                <c:pt idx="101">
                  <c:v>35986</c:v>
                </c:pt>
                <c:pt idx="102">
                  <c:v>35987</c:v>
                </c:pt>
                <c:pt idx="103">
                  <c:v>35988</c:v>
                </c:pt>
                <c:pt idx="104">
                  <c:v>35989</c:v>
                </c:pt>
                <c:pt idx="105">
                  <c:v>35990</c:v>
                </c:pt>
                <c:pt idx="106">
                  <c:v>35991</c:v>
                </c:pt>
                <c:pt idx="107">
                  <c:v>35992</c:v>
                </c:pt>
                <c:pt idx="108">
                  <c:v>35993</c:v>
                </c:pt>
                <c:pt idx="109">
                  <c:v>35994</c:v>
                </c:pt>
                <c:pt idx="110">
                  <c:v>35995</c:v>
                </c:pt>
                <c:pt idx="111">
                  <c:v>35996</c:v>
                </c:pt>
                <c:pt idx="112">
                  <c:v>35997</c:v>
                </c:pt>
                <c:pt idx="113">
                  <c:v>35998</c:v>
                </c:pt>
                <c:pt idx="114">
                  <c:v>35999</c:v>
                </c:pt>
                <c:pt idx="115">
                  <c:v>36000</c:v>
                </c:pt>
                <c:pt idx="116">
                  <c:v>36001</c:v>
                </c:pt>
                <c:pt idx="117">
                  <c:v>36002</c:v>
                </c:pt>
                <c:pt idx="118">
                  <c:v>36003</c:v>
                </c:pt>
                <c:pt idx="119">
                  <c:v>36004</c:v>
                </c:pt>
                <c:pt idx="120">
                  <c:v>36005</c:v>
                </c:pt>
                <c:pt idx="121">
                  <c:v>36006</c:v>
                </c:pt>
                <c:pt idx="122">
                  <c:v>36007</c:v>
                </c:pt>
                <c:pt idx="123">
                  <c:v>36008</c:v>
                </c:pt>
                <c:pt idx="124">
                  <c:v>36009</c:v>
                </c:pt>
                <c:pt idx="125">
                  <c:v>36010</c:v>
                </c:pt>
                <c:pt idx="126">
                  <c:v>36011</c:v>
                </c:pt>
                <c:pt idx="127">
                  <c:v>36012</c:v>
                </c:pt>
                <c:pt idx="128">
                  <c:v>36013</c:v>
                </c:pt>
                <c:pt idx="129">
                  <c:v>36014</c:v>
                </c:pt>
                <c:pt idx="130">
                  <c:v>36015</c:v>
                </c:pt>
                <c:pt idx="131">
                  <c:v>36016</c:v>
                </c:pt>
                <c:pt idx="132">
                  <c:v>36017</c:v>
                </c:pt>
                <c:pt idx="133">
                  <c:v>36018</c:v>
                </c:pt>
                <c:pt idx="134">
                  <c:v>36019</c:v>
                </c:pt>
                <c:pt idx="135">
                  <c:v>36020</c:v>
                </c:pt>
                <c:pt idx="136">
                  <c:v>36021</c:v>
                </c:pt>
                <c:pt idx="137">
                  <c:v>36022</c:v>
                </c:pt>
                <c:pt idx="138">
                  <c:v>36023</c:v>
                </c:pt>
                <c:pt idx="139">
                  <c:v>36024</c:v>
                </c:pt>
                <c:pt idx="140">
                  <c:v>36025</c:v>
                </c:pt>
                <c:pt idx="141">
                  <c:v>36026</c:v>
                </c:pt>
                <c:pt idx="142">
                  <c:v>36027</c:v>
                </c:pt>
                <c:pt idx="143">
                  <c:v>36028</c:v>
                </c:pt>
                <c:pt idx="144">
                  <c:v>36029</c:v>
                </c:pt>
                <c:pt idx="145">
                  <c:v>36030</c:v>
                </c:pt>
                <c:pt idx="146">
                  <c:v>36031</c:v>
                </c:pt>
                <c:pt idx="147">
                  <c:v>36032</c:v>
                </c:pt>
                <c:pt idx="148">
                  <c:v>36033</c:v>
                </c:pt>
                <c:pt idx="149">
                  <c:v>36034</c:v>
                </c:pt>
                <c:pt idx="150">
                  <c:v>36035</c:v>
                </c:pt>
                <c:pt idx="151">
                  <c:v>36036</c:v>
                </c:pt>
                <c:pt idx="152">
                  <c:v>36037</c:v>
                </c:pt>
                <c:pt idx="153">
                  <c:v>36038</c:v>
                </c:pt>
                <c:pt idx="154">
                  <c:v>36039</c:v>
                </c:pt>
                <c:pt idx="155">
                  <c:v>36040</c:v>
                </c:pt>
                <c:pt idx="156">
                  <c:v>36041</c:v>
                </c:pt>
                <c:pt idx="157">
                  <c:v>36042</c:v>
                </c:pt>
                <c:pt idx="158">
                  <c:v>36043</c:v>
                </c:pt>
                <c:pt idx="159">
                  <c:v>36044</c:v>
                </c:pt>
                <c:pt idx="160">
                  <c:v>36045</c:v>
                </c:pt>
                <c:pt idx="161">
                  <c:v>36046</c:v>
                </c:pt>
                <c:pt idx="162">
                  <c:v>36047</c:v>
                </c:pt>
                <c:pt idx="163">
                  <c:v>36048</c:v>
                </c:pt>
                <c:pt idx="164">
                  <c:v>36049</c:v>
                </c:pt>
                <c:pt idx="165">
                  <c:v>36050</c:v>
                </c:pt>
                <c:pt idx="166">
                  <c:v>36051</c:v>
                </c:pt>
                <c:pt idx="167">
                  <c:v>36052</c:v>
                </c:pt>
                <c:pt idx="168">
                  <c:v>36053</c:v>
                </c:pt>
                <c:pt idx="169">
                  <c:v>36054</c:v>
                </c:pt>
                <c:pt idx="170">
                  <c:v>36055</c:v>
                </c:pt>
                <c:pt idx="171">
                  <c:v>36056</c:v>
                </c:pt>
                <c:pt idx="172">
                  <c:v>36057</c:v>
                </c:pt>
                <c:pt idx="173">
                  <c:v>36058</c:v>
                </c:pt>
                <c:pt idx="174">
                  <c:v>36059</c:v>
                </c:pt>
                <c:pt idx="175">
                  <c:v>36060</c:v>
                </c:pt>
                <c:pt idx="176">
                  <c:v>36061</c:v>
                </c:pt>
                <c:pt idx="177">
                  <c:v>36062</c:v>
                </c:pt>
                <c:pt idx="178">
                  <c:v>36063</c:v>
                </c:pt>
                <c:pt idx="179">
                  <c:v>36064</c:v>
                </c:pt>
                <c:pt idx="180">
                  <c:v>36065</c:v>
                </c:pt>
                <c:pt idx="181">
                  <c:v>36066</c:v>
                </c:pt>
                <c:pt idx="182">
                  <c:v>36067</c:v>
                </c:pt>
                <c:pt idx="183">
                  <c:v>36068</c:v>
                </c:pt>
                <c:pt idx="184">
                  <c:v>36069</c:v>
                </c:pt>
                <c:pt idx="185">
                  <c:v>36070</c:v>
                </c:pt>
                <c:pt idx="186">
                  <c:v>36071</c:v>
                </c:pt>
                <c:pt idx="187">
                  <c:v>36072</c:v>
                </c:pt>
                <c:pt idx="188">
                  <c:v>36073</c:v>
                </c:pt>
                <c:pt idx="189">
                  <c:v>36074</c:v>
                </c:pt>
                <c:pt idx="190">
                  <c:v>36075</c:v>
                </c:pt>
                <c:pt idx="191">
                  <c:v>36076</c:v>
                </c:pt>
                <c:pt idx="192">
                  <c:v>36077</c:v>
                </c:pt>
                <c:pt idx="193">
                  <c:v>36078</c:v>
                </c:pt>
                <c:pt idx="194">
                  <c:v>36079</c:v>
                </c:pt>
                <c:pt idx="195">
                  <c:v>36080</c:v>
                </c:pt>
                <c:pt idx="196">
                  <c:v>36081</c:v>
                </c:pt>
                <c:pt idx="197">
                  <c:v>36082</c:v>
                </c:pt>
                <c:pt idx="198">
                  <c:v>36083</c:v>
                </c:pt>
                <c:pt idx="199">
                  <c:v>36084</c:v>
                </c:pt>
                <c:pt idx="200">
                  <c:v>36085</c:v>
                </c:pt>
                <c:pt idx="201">
                  <c:v>36086</c:v>
                </c:pt>
                <c:pt idx="202">
                  <c:v>36087</c:v>
                </c:pt>
                <c:pt idx="203">
                  <c:v>36088</c:v>
                </c:pt>
                <c:pt idx="204">
                  <c:v>36089</c:v>
                </c:pt>
                <c:pt idx="205">
                  <c:v>36090</c:v>
                </c:pt>
                <c:pt idx="206">
                  <c:v>36091</c:v>
                </c:pt>
                <c:pt idx="207">
                  <c:v>36092</c:v>
                </c:pt>
                <c:pt idx="208">
                  <c:v>36093</c:v>
                </c:pt>
                <c:pt idx="209">
                  <c:v>36094</c:v>
                </c:pt>
                <c:pt idx="210">
                  <c:v>36095</c:v>
                </c:pt>
                <c:pt idx="211">
                  <c:v>36096</c:v>
                </c:pt>
                <c:pt idx="212">
                  <c:v>36097</c:v>
                </c:pt>
                <c:pt idx="213">
                  <c:v>36098</c:v>
                </c:pt>
                <c:pt idx="214">
                  <c:v>36099</c:v>
                </c:pt>
                <c:pt idx="215">
                  <c:v>36100</c:v>
                </c:pt>
                <c:pt idx="216">
                  <c:v>36101</c:v>
                </c:pt>
                <c:pt idx="217">
                  <c:v>36102</c:v>
                </c:pt>
                <c:pt idx="218">
                  <c:v>36103</c:v>
                </c:pt>
                <c:pt idx="219">
                  <c:v>36104</c:v>
                </c:pt>
                <c:pt idx="220">
                  <c:v>36105</c:v>
                </c:pt>
                <c:pt idx="221">
                  <c:v>36106</c:v>
                </c:pt>
                <c:pt idx="222">
                  <c:v>36107</c:v>
                </c:pt>
                <c:pt idx="223">
                  <c:v>36108</c:v>
                </c:pt>
                <c:pt idx="224">
                  <c:v>36109</c:v>
                </c:pt>
                <c:pt idx="225">
                  <c:v>36110</c:v>
                </c:pt>
                <c:pt idx="226">
                  <c:v>36111</c:v>
                </c:pt>
                <c:pt idx="227">
                  <c:v>36112</c:v>
                </c:pt>
                <c:pt idx="228">
                  <c:v>36113</c:v>
                </c:pt>
                <c:pt idx="229">
                  <c:v>36114</c:v>
                </c:pt>
                <c:pt idx="230">
                  <c:v>36115</c:v>
                </c:pt>
                <c:pt idx="231">
                  <c:v>36116</c:v>
                </c:pt>
                <c:pt idx="232">
                  <c:v>36117</c:v>
                </c:pt>
                <c:pt idx="233">
                  <c:v>36118</c:v>
                </c:pt>
                <c:pt idx="234">
                  <c:v>36119</c:v>
                </c:pt>
                <c:pt idx="235">
                  <c:v>36120</c:v>
                </c:pt>
                <c:pt idx="236">
                  <c:v>36121</c:v>
                </c:pt>
                <c:pt idx="237">
                  <c:v>36122</c:v>
                </c:pt>
                <c:pt idx="238">
                  <c:v>36123</c:v>
                </c:pt>
                <c:pt idx="239">
                  <c:v>36124</c:v>
                </c:pt>
                <c:pt idx="240">
                  <c:v>36125</c:v>
                </c:pt>
                <c:pt idx="241">
                  <c:v>36126</c:v>
                </c:pt>
                <c:pt idx="242">
                  <c:v>36127</c:v>
                </c:pt>
                <c:pt idx="243">
                  <c:v>36128</c:v>
                </c:pt>
                <c:pt idx="244">
                  <c:v>36129</c:v>
                </c:pt>
                <c:pt idx="245">
                  <c:v>36130</c:v>
                </c:pt>
                <c:pt idx="246">
                  <c:v>36131</c:v>
                </c:pt>
                <c:pt idx="247">
                  <c:v>36132</c:v>
                </c:pt>
                <c:pt idx="248">
                  <c:v>36133</c:v>
                </c:pt>
                <c:pt idx="249">
                  <c:v>36134</c:v>
                </c:pt>
                <c:pt idx="250">
                  <c:v>36135</c:v>
                </c:pt>
                <c:pt idx="251">
                  <c:v>36136</c:v>
                </c:pt>
                <c:pt idx="252">
                  <c:v>36137</c:v>
                </c:pt>
                <c:pt idx="253">
                  <c:v>36138</c:v>
                </c:pt>
                <c:pt idx="254">
                  <c:v>36139</c:v>
                </c:pt>
                <c:pt idx="255">
                  <c:v>36140</c:v>
                </c:pt>
                <c:pt idx="256">
                  <c:v>36141</c:v>
                </c:pt>
                <c:pt idx="257">
                  <c:v>36142</c:v>
                </c:pt>
                <c:pt idx="258">
                  <c:v>36143</c:v>
                </c:pt>
                <c:pt idx="259">
                  <c:v>36144</c:v>
                </c:pt>
                <c:pt idx="260">
                  <c:v>36145</c:v>
                </c:pt>
                <c:pt idx="261">
                  <c:v>36146</c:v>
                </c:pt>
                <c:pt idx="262">
                  <c:v>36147</c:v>
                </c:pt>
                <c:pt idx="263">
                  <c:v>36148</c:v>
                </c:pt>
                <c:pt idx="264">
                  <c:v>36149</c:v>
                </c:pt>
                <c:pt idx="265">
                  <c:v>36150</c:v>
                </c:pt>
                <c:pt idx="266">
                  <c:v>36151</c:v>
                </c:pt>
                <c:pt idx="267">
                  <c:v>36152</c:v>
                </c:pt>
                <c:pt idx="268">
                  <c:v>36153</c:v>
                </c:pt>
                <c:pt idx="269">
                  <c:v>36154</c:v>
                </c:pt>
                <c:pt idx="270">
                  <c:v>36155</c:v>
                </c:pt>
                <c:pt idx="271">
                  <c:v>36156</c:v>
                </c:pt>
                <c:pt idx="272">
                  <c:v>36157</c:v>
                </c:pt>
                <c:pt idx="273">
                  <c:v>36158</c:v>
                </c:pt>
                <c:pt idx="274">
                  <c:v>36159</c:v>
                </c:pt>
                <c:pt idx="275">
                  <c:v>36160</c:v>
                </c:pt>
                <c:pt idx="276">
                  <c:v>36161</c:v>
                </c:pt>
                <c:pt idx="277">
                  <c:v>36162</c:v>
                </c:pt>
                <c:pt idx="278">
                  <c:v>36163</c:v>
                </c:pt>
                <c:pt idx="279">
                  <c:v>36164</c:v>
                </c:pt>
                <c:pt idx="280">
                  <c:v>36165</c:v>
                </c:pt>
                <c:pt idx="281">
                  <c:v>36166</c:v>
                </c:pt>
                <c:pt idx="282">
                  <c:v>36167</c:v>
                </c:pt>
                <c:pt idx="283">
                  <c:v>36168</c:v>
                </c:pt>
                <c:pt idx="284">
                  <c:v>36169</c:v>
                </c:pt>
                <c:pt idx="285">
                  <c:v>36170</c:v>
                </c:pt>
                <c:pt idx="286">
                  <c:v>36171</c:v>
                </c:pt>
                <c:pt idx="287">
                  <c:v>36172</c:v>
                </c:pt>
                <c:pt idx="288">
                  <c:v>36173</c:v>
                </c:pt>
                <c:pt idx="289">
                  <c:v>36174</c:v>
                </c:pt>
                <c:pt idx="290">
                  <c:v>36175</c:v>
                </c:pt>
                <c:pt idx="291">
                  <c:v>36176</c:v>
                </c:pt>
                <c:pt idx="292">
                  <c:v>36177</c:v>
                </c:pt>
                <c:pt idx="293">
                  <c:v>36178</c:v>
                </c:pt>
                <c:pt idx="294">
                  <c:v>36179</c:v>
                </c:pt>
                <c:pt idx="295">
                  <c:v>36180</c:v>
                </c:pt>
                <c:pt idx="296">
                  <c:v>36181</c:v>
                </c:pt>
                <c:pt idx="297">
                  <c:v>36182</c:v>
                </c:pt>
                <c:pt idx="298">
                  <c:v>36183</c:v>
                </c:pt>
                <c:pt idx="299">
                  <c:v>36184</c:v>
                </c:pt>
                <c:pt idx="300">
                  <c:v>36185</c:v>
                </c:pt>
                <c:pt idx="301">
                  <c:v>36186</c:v>
                </c:pt>
                <c:pt idx="302">
                  <c:v>36187</c:v>
                </c:pt>
                <c:pt idx="303">
                  <c:v>36188</c:v>
                </c:pt>
                <c:pt idx="304">
                  <c:v>36189</c:v>
                </c:pt>
                <c:pt idx="305">
                  <c:v>36190</c:v>
                </c:pt>
                <c:pt idx="306">
                  <c:v>36191</c:v>
                </c:pt>
                <c:pt idx="307">
                  <c:v>36192</c:v>
                </c:pt>
                <c:pt idx="308">
                  <c:v>36193</c:v>
                </c:pt>
                <c:pt idx="309">
                  <c:v>36194</c:v>
                </c:pt>
                <c:pt idx="310">
                  <c:v>36195</c:v>
                </c:pt>
                <c:pt idx="311">
                  <c:v>36196</c:v>
                </c:pt>
                <c:pt idx="312">
                  <c:v>36197</c:v>
                </c:pt>
                <c:pt idx="313">
                  <c:v>36198</c:v>
                </c:pt>
                <c:pt idx="314">
                  <c:v>36199</c:v>
                </c:pt>
                <c:pt idx="315">
                  <c:v>36200</c:v>
                </c:pt>
                <c:pt idx="316">
                  <c:v>36201</c:v>
                </c:pt>
                <c:pt idx="317">
                  <c:v>36202</c:v>
                </c:pt>
                <c:pt idx="318">
                  <c:v>36203</c:v>
                </c:pt>
                <c:pt idx="319">
                  <c:v>36204</c:v>
                </c:pt>
                <c:pt idx="320">
                  <c:v>36205</c:v>
                </c:pt>
                <c:pt idx="321">
                  <c:v>36206</c:v>
                </c:pt>
                <c:pt idx="322">
                  <c:v>36207</c:v>
                </c:pt>
                <c:pt idx="323">
                  <c:v>36208</c:v>
                </c:pt>
                <c:pt idx="324">
                  <c:v>36209</c:v>
                </c:pt>
                <c:pt idx="325">
                  <c:v>36210</c:v>
                </c:pt>
                <c:pt idx="326">
                  <c:v>36211</c:v>
                </c:pt>
                <c:pt idx="327">
                  <c:v>36212</c:v>
                </c:pt>
                <c:pt idx="328">
                  <c:v>36213</c:v>
                </c:pt>
                <c:pt idx="329">
                  <c:v>36214</c:v>
                </c:pt>
                <c:pt idx="330">
                  <c:v>36215</c:v>
                </c:pt>
                <c:pt idx="331">
                  <c:v>36216</c:v>
                </c:pt>
                <c:pt idx="332">
                  <c:v>36217</c:v>
                </c:pt>
                <c:pt idx="333">
                  <c:v>36218</c:v>
                </c:pt>
                <c:pt idx="334">
                  <c:v>36219</c:v>
                </c:pt>
                <c:pt idx="335">
                  <c:v>36220</c:v>
                </c:pt>
                <c:pt idx="336">
                  <c:v>36221</c:v>
                </c:pt>
                <c:pt idx="337">
                  <c:v>36222</c:v>
                </c:pt>
                <c:pt idx="338">
                  <c:v>36223</c:v>
                </c:pt>
                <c:pt idx="339">
                  <c:v>36224</c:v>
                </c:pt>
                <c:pt idx="340">
                  <c:v>36225</c:v>
                </c:pt>
                <c:pt idx="341">
                  <c:v>36226</c:v>
                </c:pt>
                <c:pt idx="342">
                  <c:v>36227</c:v>
                </c:pt>
                <c:pt idx="343">
                  <c:v>36228</c:v>
                </c:pt>
                <c:pt idx="344">
                  <c:v>36229</c:v>
                </c:pt>
                <c:pt idx="345">
                  <c:v>36230</c:v>
                </c:pt>
                <c:pt idx="346">
                  <c:v>36231</c:v>
                </c:pt>
                <c:pt idx="347">
                  <c:v>36232</c:v>
                </c:pt>
                <c:pt idx="348">
                  <c:v>36233</c:v>
                </c:pt>
                <c:pt idx="349">
                  <c:v>36234</c:v>
                </c:pt>
                <c:pt idx="350">
                  <c:v>36235</c:v>
                </c:pt>
                <c:pt idx="351">
                  <c:v>36236</c:v>
                </c:pt>
                <c:pt idx="352">
                  <c:v>36237</c:v>
                </c:pt>
                <c:pt idx="353">
                  <c:v>36238</c:v>
                </c:pt>
                <c:pt idx="354">
                  <c:v>36239</c:v>
                </c:pt>
                <c:pt idx="355">
                  <c:v>36240</c:v>
                </c:pt>
                <c:pt idx="356">
                  <c:v>36241</c:v>
                </c:pt>
                <c:pt idx="357">
                  <c:v>36242</c:v>
                </c:pt>
                <c:pt idx="358">
                  <c:v>36243</c:v>
                </c:pt>
                <c:pt idx="359">
                  <c:v>36244</c:v>
                </c:pt>
                <c:pt idx="360">
                  <c:v>36245</c:v>
                </c:pt>
                <c:pt idx="361">
                  <c:v>36246</c:v>
                </c:pt>
                <c:pt idx="362">
                  <c:v>36247</c:v>
                </c:pt>
                <c:pt idx="363">
                  <c:v>36248</c:v>
                </c:pt>
                <c:pt idx="364">
                  <c:v>36249</c:v>
                </c:pt>
                <c:pt idx="365">
                  <c:v>36250</c:v>
                </c:pt>
                <c:pt idx="366">
                  <c:v>36251</c:v>
                </c:pt>
                <c:pt idx="367">
                  <c:v>36252</c:v>
                </c:pt>
                <c:pt idx="368">
                  <c:v>36253</c:v>
                </c:pt>
                <c:pt idx="369">
                  <c:v>36254</c:v>
                </c:pt>
                <c:pt idx="370">
                  <c:v>36255</c:v>
                </c:pt>
                <c:pt idx="371">
                  <c:v>36256</c:v>
                </c:pt>
                <c:pt idx="372">
                  <c:v>36257</c:v>
                </c:pt>
                <c:pt idx="373">
                  <c:v>36258</c:v>
                </c:pt>
                <c:pt idx="374">
                  <c:v>36259</c:v>
                </c:pt>
                <c:pt idx="375">
                  <c:v>36260</c:v>
                </c:pt>
                <c:pt idx="376">
                  <c:v>36261</c:v>
                </c:pt>
                <c:pt idx="377">
                  <c:v>36262</c:v>
                </c:pt>
                <c:pt idx="378">
                  <c:v>36263</c:v>
                </c:pt>
                <c:pt idx="379">
                  <c:v>36264</c:v>
                </c:pt>
                <c:pt idx="380">
                  <c:v>36265</c:v>
                </c:pt>
                <c:pt idx="381">
                  <c:v>36266</c:v>
                </c:pt>
                <c:pt idx="382">
                  <c:v>36267</c:v>
                </c:pt>
                <c:pt idx="383">
                  <c:v>36268</c:v>
                </c:pt>
                <c:pt idx="384">
                  <c:v>36269</c:v>
                </c:pt>
                <c:pt idx="385">
                  <c:v>36270</c:v>
                </c:pt>
                <c:pt idx="386">
                  <c:v>36271</c:v>
                </c:pt>
                <c:pt idx="387">
                  <c:v>36272</c:v>
                </c:pt>
                <c:pt idx="388">
                  <c:v>36273</c:v>
                </c:pt>
                <c:pt idx="389">
                  <c:v>36274</c:v>
                </c:pt>
                <c:pt idx="390">
                  <c:v>36275</c:v>
                </c:pt>
                <c:pt idx="391">
                  <c:v>36276</c:v>
                </c:pt>
                <c:pt idx="392">
                  <c:v>36277</c:v>
                </c:pt>
                <c:pt idx="393">
                  <c:v>36278</c:v>
                </c:pt>
                <c:pt idx="394">
                  <c:v>36279</c:v>
                </c:pt>
                <c:pt idx="395">
                  <c:v>36280</c:v>
                </c:pt>
                <c:pt idx="396">
                  <c:v>36281</c:v>
                </c:pt>
                <c:pt idx="397">
                  <c:v>36282</c:v>
                </c:pt>
                <c:pt idx="398">
                  <c:v>36283</c:v>
                </c:pt>
                <c:pt idx="399">
                  <c:v>36284</c:v>
                </c:pt>
                <c:pt idx="400">
                  <c:v>36285</c:v>
                </c:pt>
                <c:pt idx="401">
                  <c:v>36286</c:v>
                </c:pt>
                <c:pt idx="402">
                  <c:v>36287</c:v>
                </c:pt>
                <c:pt idx="403">
                  <c:v>36288</c:v>
                </c:pt>
                <c:pt idx="404">
                  <c:v>36289</c:v>
                </c:pt>
                <c:pt idx="405">
                  <c:v>36290</c:v>
                </c:pt>
                <c:pt idx="406">
                  <c:v>36291</c:v>
                </c:pt>
                <c:pt idx="407">
                  <c:v>36292</c:v>
                </c:pt>
                <c:pt idx="408">
                  <c:v>36293</c:v>
                </c:pt>
                <c:pt idx="409">
                  <c:v>36294</c:v>
                </c:pt>
                <c:pt idx="410">
                  <c:v>36295</c:v>
                </c:pt>
                <c:pt idx="411">
                  <c:v>36296</c:v>
                </c:pt>
                <c:pt idx="412">
                  <c:v>36297</c:v>
                </c:pt>
                <c:pt idx="413">
                  <c:v>36298</c:v>
                </c:pt>
                <c:pt idx="414">
                  <c:v>36299</c:v>
                </c:pt>
                <c:pt idx="415">
                  <c:v>36300</c:v>
                </c:pt>
                <c:pt idx="416">
                  <c:v>36301</c:v>
                </c:pt>
                <c:pt idx="417">
                  <c:v>36302</c:v>
                </c:pt>
                <c:pt idx="418">
                  <c:v>36303</c:v>
                </c:pt>
                <c:pt idx="419">
                  <c:v>36304</c:v>
                </c:pt>
                <c:pt idx="420">
                  <c:v>36305</c:v>
                </c:pt>
                <c:pt idx="421">
                  <c:v>36306</c:v>
                </c:pt>
                <c:pt idx="422">
                  <c:v>36307</c:v>
                </c:pt>
                <c:pt idx="423">
                  <c:v>36308</c:v>
                </c:pt>
                <c:pt idx="424">
                  <c:v>36309</c:v>
                </c:pt>
                <c:pt idx="425">
                  <c:v>36310</c:v>
                </c:pt>
                <c:pt idx="426">
                  <c:v>36311</c:v>
                </c:pt>
                <c:pt idx="427">
                  <c:v>36312</c:v>
                </c:pt>
                <c:pt idx="428">
                  <c:v>36313</c:v>
                </c:pt>
                <c:pt idx="429">
                  <c:v>36314</c:v>
                </c:pt>
                <c:pt idx="430">
                  <c:v>36315</c:v>
                </c:pt>
                <c:pt idx="431">
                  <c:v>36316</c:v>
                </c:pt>
                <c:pt idx="432">
                  <c:v>36317</c:v>
                </c:pt>
                <c:pt idx="433">
                  <c:v>36318</c:v>
                </c:pt>
                <c:pt idx="434">
                  <c:v>36319</c:v>
                </c:pt>
                <c:pt idx="435">
                  <c:v>36320</c:v>
                </c:pt>
                <c:pt idx="436">
                  <c:v>36321</c:v>
                </c:pt>
                <c:pt idx="437">
                  <c:v>36322</c:v>
                </c:pt>
                <c:pt idx="438">
                  <c:v>36323</c:v>
                </c:pt>
                <c:pt idx="439">
                  <c:v>36324</c:v>
                </c:pt>
                <c:pt idx="440">
                  <c:v>36325</c:v>
                </c:pt>
                <c:pt idx="441">
                  <c:v>36326</c:v>
                </c:pt>
                <c:pt idx="442">
                  <c:v>36327</c:v>
                </c:pt>
                <c:pt idx="443">
                  <c:v>36328</c:v>
                </c:pt>
                <c:pt idx="444">
                  <c:v>36329</c:v>
                </c:pt>
                <c:pt idx="445">
                  <c:v>36330</c:v>
                </c:pt>
                <c:pt idx="446">
                  <c:v>36331</c:v>
                </c:pt>
                <c:pt idx="447">
                  <c:v>36332</c:v>
                </c:pt>
                <c:pt idx="448">
                  <c:v>36333</c:v>
                </c:pt>
                <c:pt idx="449">
                  <c:v>36334</c:v>
                </c:pt>
                <c:pt idx="450">
                  <c:v>36335</c:v>
                </c:pt>
                <c:pt idx="451">
                  <c:v>36336</c:v>
                </c:pt>
                <c:pt idx="452">
                  <c:v>36337</c:v>
                </c:pt>
                <c:pt idx="453">
                  <c:v>36338</c:v>
                </c:pt>
                <c:pt idx="454">
                  <c:v>36339</c:v>
                </c:pt>
                <c:pt idx="455">
                  <c:v>36340</c:v>
                </c:pt>
                <c:pt idx="456">
                  <c:v>36341</c:v>
                </c:pt>
                <c:pt idx="457">
                  <c:v>36342</c:v>
                </c:pt>
                <c:pt idx="458">
                  <c:v>36343</c:v>
                </c:pt>
                <c:pt idx="459">
                  <c:v>36344</c:v>
                </c:pt>
                <c:pt idx="460">
                  <c:v>36345</c:v>
                </c:pt>
                <c:pt idx="461">
                  <c:v>36346</c:v>
                </c:pt>
                <c:pt idx="462">
                  <c:v>36347</c:v>
                </c:pt>
                <c:pt idx="463">
                  <c:v>36348</c:v>
                </c:pt>
                <c:pt idx="464">
                  <c:v>36349</c:v>
                </c:pt>
                <c:pt idx="465">
                  <c:v>36350</c:v>
                </c:pt>
                <c:pt idx="466">
                  <c:v>36351</c:v>
                </c:pt>
                <c:pt idx="467">
                  <c:v>36352</c:v>
                </c:pt>
                <c:pt idx="468">
                  <c:v>36353</c:v>
                </c:pt>
                <c:pt idx="469">
                  <c:v>36354</c:v>
                </c:pt>
                <c:pt idx="470">
                  <c:v>36355</c:v>
                </c:pt>
                <c:pt idx="471">
                  <c:v>36356</c:v>
                </c:pt>
                <c:pt idx="472">
                  <c:v>36357</c:v>
                </c:pt>
                <c:pt idx="473">
                  <c:v>36358</c:v>
                </c:pt>
                <c:pt idx="474">
                  <c:v>36359</c:v>
                </c:pt>
                <c:pt idx="475">
                  <c:v>36360</c:v>
                </c:pt>
                <c:pt idx="476">
                  <c:v>36361</c:v>
                </c:pt>
                <c:pt idx="477">
                  <c:v>36362</c:v>
                </c:pt>
                <c:pt idx="478">
                  <c:v>36363</c:v>
                </c:pt>
                <c:pt idx="479">
                  <c:v>36364</c:v>
                </c:pt>
                <c:pt idx="480">
                  <c:v>36365</c:v>
                </c:pt>
                <c:pt idx="481">
                  <c:v>36366</c:v>
                </c:pt>
                <c:pt idx="482">
                  <c:v>36367</c:v>
                </c:pt>
                <c:pt idx="483">
                  <c:v>36368</c:v>
                </c:pt>
                <c:pt idx="484">
                  <c:v>36369</c:v>
                </c:pt>
                <c:pt idx="485">
                  <c:v>36370</c:v>
                </c:pt>
                <c:pt idx="486">
                  <c:v>36371</c:v>
                </c:pt>
                <c:pt idx="487">
                  <c:v>36372</c:v>
                </c:pt>
                <c:pt idx="488">
                  <c:v>36373</c:v>
                </c:pt>
                <c:pt idx="489">
                  <c:v>36374</c:v>
                </c:pt>
                <c:pt idx="490">
                  <c:v>36375</c:v>
                </c:pt>
                <c:pt idx="491">
                  <c:v>36376</c:v>
                </c:pt>
                <c:pt idx="492">
                  <c:v>36377</c:v>
                </c:pt>
                <c:pt idx="493">
                  <c:v>36378</c:v>
                </c:pt>
                <c:pt idx="494">
                  <c:v>36379</c:v>
                </c:pt>
                <c:pt idx="495">
                  <c:v>36380</c:v>
                </c:pt>
                <c:pt idx="496">
                  <c:v>36381</c:v>
                </c:pt>
                <c:pt idx="497">
                  <c:v>36382</c:v>
                </c:pt>
                <c:pt idx="498">
                  <c:v>36383</c:v>
                </c:pt>
                <c:pt idx="499">
                  <c:v>36384</c:v>
                </c:pt>
                <c:pt idx="500">
                  <c:v>36385</c:v>
                </c:pt>
                <c:pt idx="501">
                  <c:v>36386</c:v>
                </c:pt>
                <c:pt idx="502">
                  <c:v>36387</c:v>
                </c:pt>
                <c:pt idx="503">
                  <c:v>36388</c:v>
                </c:pt>
                <c:pt idx="504">
                  <c:v>36389</c:v>
                </c:pt>
                <c:pt idx="505">
                  <c:v>36390</c:v>
                </c:pt>
                <c:pt idx="506">
                  <c:v>36391</c:v>
                </c:pt>
                <c:pt idx="507">
                  <c:v>36392</c:v>
                </c:pt>
                <c:pt idx="508">
                  <c:v>36393</c:v>
                </c:pt>
                <c:pt idx="509">
                  <c:v>36394</c:v>
                </c:pt>
                <c:pt idx="510">
                  <c:v>36395</c:v>
                </c:pt>
                <c:pt idx="511">
                  <c:v>36396</c:v>
                </c:pt>
                <c:pt idx="512">
                  <c:v>36397</c:v>
                </c:pt>
                <c:pt idx="513">
                  <c:v>36398</c:v>
                </c:pt>
                <c:pt idx="514">
                  <c:v>36399</c:v>
                </c:pt>
                <c:pt idx="515">
                  <c:v>36400</c:v>
                </c:pt>
                <c:pt idx="516">
                  <c:v>36401</c:v>
                </c:pt>
                <c:pt idx="517">
                  <c:v>36402</c:v>
                </c:pt>
                <c:pt idx="518">
                  <c:v>36403</c:v>
                </c:pt>
                <c:pt idx="519">
                  <c:v>36404</c:v>
                </c:pt>
                <c:pt idx="520">
                  <c:v>36405</c:v>
                </c:pt>
                <c:pt idx="521">
                  <c:v>36406</c:v>
                </c:pt>
                <c:pt idx="522">
                  <c:v>36407</c:v>
                </c:pt>
                <c:pt idx="523">
                  <c:v>36408</c:v>
                </c:pt>
                <c:pt idx="524">
                  <c:v>36409</c:v>
                </c:pt>
                <c:pt idx="525">
                  <c:v>36410</c:v>
                </c:pt>
                <c:pt idx="526">
                  <c:v>36411</c:v>
                </c:pt>
                <c:pt idx="527">
                  <c:v>36412</c:v>
                </c:pt>
                <c:pt idx="528">
                  <c:v>36413</c:v>
                </c:pt>
                <c:pt idx="529">
                  <c:v>36414</c:v>
                </c:pt>
                <c:pt idx="530">
                  <c:v>36415</c:v>
                </c:pt>
                <c:pt idx="531">
                  <c:v>36416</c:v>
                </c:pt>
                <c:pt idx="532">
                  <c:v>36417</c:v>
                </c:pt>
                <c:pt idx="533">
                  <c:v>36418</c:v>
                </c:pt>
                <c:pt idx="534">
                  <c:v>36419</c:v>
                </c:pt>
                <c:pt idx="535">
                  <c:v>36420</c:v>
                </c:pt>
                <c:pt idx="536">
                  <c:v>36421</c:v>
                </c:pt>
                <c:pt idx="537">
                  <c:v>36422</c:v>
                </c:pt>
                <c:pt idx="538">
                  <c:v>36423</c:v>
                </c:pt>
                <c:pt idx="539">
                  <c:v>36424</c:v>
                </c:pt>
                <c:pt idx="540">
                  <c:v>36425</c:v>
                </c:pt>
                <c:pt idx="541">
                  <c:v>36426</c:v>
                </c:pt>
                <c:pt idx="542">
                  <c:v>36427</c:v>
                </c:pt>
                <c:pt idx="543">
                  <c:v>36428</c:v>
                </c:pt>
                <c:pt idx="544">
                  <c:v>36429</c:v>
                </c:pt>
                <c:pt idx="545">
                  <c:v>36430</c:v>
                </c:pt>
                <c:pt idx="546">
                  <c:v>36431</c:v>
                </c:pt>
                <c:pt idx="547">
                  <c:v>36432</c:v>
                </c:pt>
                <c:pt idx="548">
                  <c:v>36433</c:v>
                </c:pt>
                <c:pt idx="549">
                  <c:v>36434</c:v>
                </c:pt>
                <c:pt idx="550">
                  <c:v>36435</c:v>
                </c:pt>
                <c:pt idx="551">
                  <c:v>36436</c:v>
                </c:pt>
                <c:pt idx="552">
                  <c:v>36437</c:v>
                </c:pt>
                <c:pt idx="553">
                  <c:v>36438</c:v>
                </c:pt>
                <c:pt idx="554">
                  <c:v>36439</c:v>
                </c:pt>
                <c:pt idx="555">
                  <c:v>36440</c:v>
                </c:pt>
                <c:pt idx="556">
                  <c:v>36441</c:v>
                </c:pt>
                <c:pt idx="557">
                  <c:v>36442</c:v>
                </c:pt>
                <c:pt idx="558">
                  <c:v>36443</c:v>
                </c:pt>
                <c:pt idx="559">
                  <c:v>36444</c:v>
                </c:pt>
                <c:pt idx="560">
                  <c:v>36445</c:v>
                </c:pt>
                <c:pt idx="561">
                  <c:v>36446</c:v>
                </c:pt>
                <c:pt idx="562">
                  <c:v>36447</c:v>
                </c:pt>
                <c:pt idx="563">
                  <c:v>36448</c:v>
                </c:pt>
                <c:pt idx="564">
                  <c:v>36449</c:v>
                </c:pt>
                <c:pt idx="565">
                  <c:v>36450</c:v>
                </c:pt>
                <c:pt idx="566">
                  <c:v>36451</c:v>
                </c:pt>
                <c:pt idx="567">
                  <c:v>36452</c:v>
                </c:pt>
                <c:pt idx="568">
                  <c:v>36453</c:v>
                </c:pt>
                <c:pt idx="569">
                  <c:v>36454</c:v>
                </c:pt>
                <c:pt idx="570">
                  <c:v>36455</c:v>
                </c:pt>
                <c:pt idx="571">
                  <c:v>36456</c:v>
                </c:pt>
                <c:pt idx="572">
                  <c:v>36457</c:v>
                </c:pt>
                <c:pt idx="573">
                  <c:v>36458</c:v>
                </c:pt>
                <c:pt idx="574">
                  <c:v>36459</c:v>
                </c:pt>
                <c:pt idx="575">
                  <c:v>36460</c:v>
                </c:pt>
                <c:pt idx="576">
                  <c:v>36461</c:v>
                </c:pt>
                <c:pt idx="577">
                  <c:v>36462</c:v>
                </c:pt>
                <c:pt idx="578">
                  <c:v>36463</c:v>
                </c:pt>
                <c:pt idx="579">
                  <c:v>36464</c:v>
                </c:pt>
                <c:pt idx="580">
                  <c:v>36465</c:v>
                </c:pt>
                <c:pt idx="581">
                  <c:v>36466</c:v>
                </c:pt>
                <c:pt idx="582">
                  <c:v>36467</c:v>
                </c:pt>
                <c:pt idx="583">
                  <c:v>36468</c:v>
                </c:pt>
                <c:pt idx="584">
                  <c:v>36469</c:v>
                </c:pt>
                <c:pt idx="585">
                  <c:v>36470</c:v>
                </c:pt>
                <c:pt idx="586">
                  <c:v>36471</c:v>
                </c:pt>
                <c:pt idx="587">
                  <c:v>36472</c:v>
                </c:pt>
                <c:pt idx="588">
                  <c:v>36473</c:v>
                </c:pt>
                <c:pt idx="589">
                  <c:v>36474</c:v>
                </c:pt>
                <c:pt idx="590">
                  <c:v>36475</c:v>
                </c:pt>
                <c:pt idx="591">
                  <c:v>36476</c:v>
                </c:pt>
                <c:pt idx="592">
                  <c:v>36477</c:v>
                </c:pt>
                <c:pt idx="593">
                  <c:v>36478</c:v>
                </c:pt>
                <c:pt idx="594">
                  <c:v>36479</c:v>
                </c:pt>
                <c:pt idx="595">
                  <c:v>36480</c:v>
                </c:pt>
                <c:pt idx="596">
                  <c:v>36481</c:v>
                </c:pt>
                <c:pt idx="597">
                  <c:v>36482</c:v>
                </c:pt>
                <c:pt idx="598">
                  <c:v>36483</c:v>
                </c:pt>
                <c:pt idx="599">
                  <c:v>36484</c:v>
                </c:pt>
                <c:pt idx="600">
                  <c:v>36485</c:v>
                </c:pt>
                <c:pt idx="601">
                  <c:v>36486</c:v>
                </c:pt>
                <c:pt idx="602">
                  <c:v>36487</c:v>
                </c:pt>
                <c:pt idx="603">
                  <c:v>36488</c:v>
                </c:pt>
                <c:pt idx="604">
                  <c:v>36489</c:v>
                </c:pt>
                <c:pt idx="605">
                  <c:v>36490</c:v>
                </c:pt>
                <c:pt idx="606">
                  <c:v>36491</c:v>
                </c:pt>
                <c:pt idx="607">
                  <c:v>36492</c:v>
                </c:pt>
                <c:pt idx="608">
                  <c:v>36493</c:v>
                </c:pt>
                <c:pt idx="609">
                  <c:v>36494</c:v>
                </c:pt>
                <c:pt idx="610">
                  <c:v>36495</c:v>
                </c:pt>
                <c:pt idx="611">
                  <c:v>36496</c:v>
                </c:pt>
                <c:pt idx="612">
                  <c:v>36497</c:v>
                </c:pt>
                <c:pt idx="613">
                  <c:v>36498</c:v>
                </c:pt>
                <c:pt idx="614">
                  <c:v>36499</c:v>
                </c:pt>
                <c:pt idx="615">
                  <c:v>36500</c:v>
                </c:pt>
                <c:pt idx="616">
                  <c:v>36501</c:v>
                </c:pt>
                <c:pt idx="617">
                  <c:v>36502</c:v>
                </c:pt>
                <c:pt idx="618">
                  <c:v>36503</c:v>
                </c:pt>
                <c:pt idx="619">
                  <c:v>36504</c:v>
                </c:pt>
                <c:pt idx="620">
                  <c:v>36505</c:v>
                </c:pt>
                <c:pt idx="621">
                  <c:v>36506</c:v>
                </c:pt>
                <c:pt idx="622">
                  <c:v>36507</c:v>
                </c:pt>
                <c:pt idx="623">
                  <c:v>36508</c:v>
                </c:pt>
                <c:pt idx="624">
                  <c:v>36509</c:v>
                </c:pt>
                <c:pt idx="625">
                  <c:v>36510</c:v>
                </c:pt>
                <c:pt idx="626">
                  <c:v>36511</c:v>
                </c:pt>
                <c:pt idx="627">
                  <c:v>36512</c:v>
                </c:pt>
                <c:pt idx="628">
                  <c:v>36513</c:v>
                </c:pt>
                <c:pt idx="629">
                  <c:v>36514</c:v>
                </c:pt>
                <c:pt idx="630">
                  <c:v>36515</c:v>
                </c:pt>
                <c:pt idx="631">
                  <c:v>36516</c:v>
                </c:pt>
                <c:pt idx="632">
                  <c:v>36517</c:v>
                </c:pt>
                <c:pt idx="633">
                  <c:v>36518</c:v>
                </c:pt>
                <c:pt idx="634">
                  <c:v>36519</c:v>
                </c:pt>
                <c:pt idx="635">
                  <c:v>36520</c:v>
                </c:pt>
                <c:pt idx="636">
                  <c:v>36521</c:v>
                </c:pt>
                <c:pt idx="637">
                  <c:v>36522</c:v>
                </c:pt>
                <c:pt idx="638">
                  <c:v>36523</c:v>
                </c:pt>
                <c:pt idx="639">
                  <c:v>36524</c:v>
                </c:pt>
                <c:pt idx="640">
                  <c:v>36525</c:v>
                </c:pt>
                <c:pt idx="641">
                  <c:v>36526</c:v>
                </c:pt>
                <c:pt idx="642">
                  <c:v>36527</c:v>
                </c:pt>
                <c:pt idx="643">
                  <c:v>36528</c:v>
                </c:pt>
                <c:pt idx="644">
                  <c:v>36529</c:v>
                </c:pt>
                <c:pt idx="645">
                  <c:v>36530</c:v>
                </c:pt>
                <c:pt idx="646">
                  <c:v>36531</c:v>
                </c:pt>
                <c:pt idx="647">
                  <c:v>36532</c:v>
                </c:pt>
                <c:pt idx="648">
                  <c:v>36533</c:v>
                </c:pt>
                <c:pt idx="649">
                  <c:v>36534</c:v>
                </c:pt>
                <c:pt idx="650">
                  <c:v>36535</c:v>
                </c:pt>
                <c:pt idx="651">
                  <c:v>36536</c:v>
                </c:pt>
                <c:pt idx="652">
                  <c:v>36537</c:v>
                </c:pt>
                <c:pt idx="653">
                  <c:v>36538</c:v>
                </c:pt>
                <c:pt idx="654">
                  <c:v>36539</c:v>
                </c:pt>
                <c:pt idx="655">
                  <c:v>36540</c:v>
                </c:pt>
                <c:pt idx="656">
                  <c:v>36541</c:v>
                </c:pt>
                <c:pt idx="657">
                  <c:v>36542</c:v>
                </c:pt>
                <c:pt idx="658">
                  <c:v>36543</c:v>
                </c:pt>
                <c:pt idx="659">
                  <c:v>36544</c:v>
                </c:pt>
                <c:pt idx="660">
                  <c:v>36545</c:v>
                </c:pt>
                <c:pt idx="661">
                  <c:v>36546</c:v>
                </c:pt>
                <c:pt idx="662">
                  <c:v>36547</c:v>
                </c:pt>
                <c:pt idx="663">
                  <c:v>36548</c:v>
                </c:pt>
                <c:pt idx="664">
                  <c:v>36549</c:v>
                </c:pt>
                <c:pt idx="665">
                  <c:v>36550</c:v>
                </c:pt>
                <c:pt idx="666">
                  <c:v>36551</c:v>
                </c:pt>
                <c:pt idx="667">
                  <c:v>36552</c:v>
                </c:pt>
                <c:pt idx="668">
                  <c:v>36553</c:v>
                </c:pt>
                <c:pt idx="669">
                  <c:v>36554</c:v>
                </c:pt>
                <c:pt idx="670">
                  <c:v>36555</c:v>
                </c:pt>
                <c:pt idx="671">
                  <c:v>36556</c:v>
                </c:pt>
                <c:pt idx="672">
                  <c:v>36557</c:v>
                </c:pt>
                <c:pt idx="673">
                  <c:v>36558</c:v>
                </c:pt>
                <c:pt idx="674">
                  <c:v>36559</c:v>
                </c:pt>
                <c:pt idx="675">
                  <c:v>36560</c:v>
                </c:pt>
                <c:pt idx="676">
                  <c:v>36561</c:v>
                </c:pt>
                <c:pt idx="677">
                  <c:v>36562</c:v>
                </c:pt>
                <c:pt idx="678">
                  <c:v>36563</c:v>
                </c:pt>
                <c:pt idx="679">
                  <c:v>36564</c:v>
                </c:pt>
                <c:pt idx="680">
                  <c:v>36565</c:v>
                </c:pt>
                <c:pt idx="681">
                  <c:v>36566</c:v>
                </c:pt>
                <c:pt idx="682">
                  <c:v>36567</c:v>
                </c:pt>
                <c:pt idx="683">
                  <c:v>36568</c:v>
                </c:pt>
                <c:pt idx="684">
                  <c:v>36569</c:v>
                </c:pt>
                <c:pt idx="685">
                  <c:v>36570</c:v>
                </c:pt>
                <c:pt idx="686">
                  <c:v>36571</c:v>
                </c:pt>
                <c:pt idx="687">
                  <c:v>36572</c:v>
                </c:pt>
                <c:pt idx="688">
                  <c:v>36573</c:v>
                </c:pt>
                <c:pt idx="689">
                  <c:v>36574</c:v>
                </c:pt>
                <c:pt idx="690">
                  <c:v>36575</c:v>
                </c:pt>
                <c:pt idx="691">
                  <c:v>36576</c:v>
                </c:pt>
                <c:pt idx="692">
                  <c:v>36577</c:v>
                </c:pt>
                <c:pt idx="693">
                  <c:v>36578</c:v>
                </c:pt>
                <c:pt idx="694">
                  <c:v>36579</c:v>
                </c:pt>
                <c:pt idx="695">
                  <c:v>36580</c:v>
                </c:pt>
                <c:pt idx="696">
                  <c:v>36581</c:v>
                </c:pt>
                <c:pt idx="697">
                  <c:v>36582</c:v>
                </c:pt>
                <c:pt idx="698">
                  <c:v>36583</c:v>
                </c:pt>
                <c:pt idx="699">
                  <c:v>36584</c:v>
                </c:pt>
                <c:pt idx="700">
                  <c:v>36585</c:v>
                </c:pt>
                <c:pt idx="701">
                  <c:v>36586</c:v>
                </c:pt>
                <c:pt idx="702">
                  <c:v>36587</c:v>
                </c:pt>
                <c:pt idx="703">
                  <c:v>36588</c:v>
                </c:pt>
                <c:pt idx="704">
                  <c:v>36589</c:v>
                </c:pt>
                <c:pt idx="705">
                  <c:v>36590</c:v>
                </c:pt>
                <c:pt idx="706">
                  <c:v>36591</c:v>
                </c:pt>
                <c:pt idx="707">
                  <c:v>36592</c:v>
                </c:pt>
                <c:pt idx="708">
                  <c:v>36593</c:v>
                </c:pt>
                <c:pt idx="709">
                  <c:v>36594</c:v>
                </c:pt>
                <c:pt idx="710">
                  <c:v>36595</c:v>
                </c:pt>
                <c:pt idx="711">
                  <c:v>36596</c:v>
                </c:pt>
                <c:pt idx="712">
                  <c:v>36597</c:v>
                </c:pt>
                <c:pt idx="713">
                  <c:v>36598</c:v>
                </c:pt>
                <c:pt idx="714">
                  <c:v>36599</c:v>
                </c:pt>
                <c:pt idx="715">
                  <c:v>36600</c:v>
                </c:pt>
                <c:pt idx="716">
                  <c:v>36601</c:v>
                </c:pt>
                <c:pt idx="717">
                  <c:v>36602</c:v>
                </c:pt>
                <c:pt idx="718">
                  <c:v>36603</c:v>
                </c:pt>
                <c:pt idx="719">
                  <c:v>36604</c:v>
                </c:pt>
                <c:pt idx="720">
                  <c:v>36605</c:v>
                </c:pt>
                <c:pt idx="721">
                  <c:v>36606</c:v>
                </c:pt>
                <c:pt idx="722">
                  <c:v>36607</c:v>
                </c:pt>
                <c:pt idx="723">
                  <c:v>36608</c:v>
                </c:pt>
                <c:pt idx="724">
                  <c:v>36609</c:v>
                </c:pt>
                <c:pt idx="725">
                  <c:v>36610</c:v>
                </c:pt>
                <c:pt idx="726">
                  <c:v>36611</c:v>
                </c:pt>
                <c:pt idx="727">
                  <c:v>36612</c:v>
                </c:pt>
                <c:pt idx="728">
                  <c:v>36613</c:v>
                </c:pt>
                <c:pt idx="729">
                  <c:v>36614</c:v>
                </c:pt>
                <c:pt idx="730">
                  <c:v>36615</c:v>
                </c:pt>
                <c:pt idx="731">
                  <c:v>36616</c:v>
                </c:pt>
                <c:pt idx="732">
                  <c:v>36617</c:v>
                </c:pt>
                <c:pt idx="733">
                  <c:v>36618</c:v>
                </c:pt>
                <c:pt idx="734">
                  <c:v>36619</c:v>
                </c:pt>
                <c:pt idx="735">
                  <c:v>36620</c:v>
                </c:pt>
                <c:pt idx="736">
                  <c:v>36621</c:v>
                </c:pt>
                <c:pt idx="737">
                  <c:v>36622</c:v>
                </c:pt>
                <c:pt idx="738">
                  <c:v>36623</c:v>
                </c:pt>
                <c:pt idx="739">
                  <c:v>36624</c:v>
                </c:pt>
                <c:pt idx="740">
                  <c:v>36625</c:v>
                </c:pt>
                <c:pt idx="741">
                  <c:v>36626</c:v>
                </c:pt>
                <c:pt idx="742">
                  <c:v>36627</c:v>
                </c:pt>
                <c:pt idx="743">
                  <c:v>36628</c:v>
                </c:pt>
                <c:pt idx="744">
                  <c:v>36629</c:v>
                </c:pt>
                <c:pt idx="745">
                  <c:v>36630</c:v>
                </c:pt>
                <c:pt idx="746">
                  <c:v>36631</c:v>
                </c:pt>
                <c:pt idx="747">
                  <c:v>36632</c:v>
                </c:pt>
                <c:pt idx="748">
                  <c:v>36633</c:v>
                </c:pt>
                <c:pt idx="749">
                  <c:v>36634</c:v>
                </c:pt>
                <c:pt idx="750">
                  <c:v>36635</c:v>
                </c:pt>
                <c:pt idx="751">
                  <c:v>36636</c:v>
                </c:pt>
                <c:pt idx="752">
                  <c:v>36637</c:v>
                </c:pt>
                <c:pt idx="753">
                  <c:v>36638</c:v>
                </c:pt>
                <c:pt idx="754">
                  <c:v>36639</c:v>
                </c:pt>
                <c:pt idx="755">
                  <c:v>36640</c:v>
                </c:pt>
                <c:pt idx="756">
                  <c:v>36641</c:v>
                </c:pt>
                <c:pt idx="757">
                  <c:v>36642</c:v>
                </c:pt>
                <c:pt idx="758">
                  <c:v>36643</c:v>
                </c:pt>
                <c:pt idx="759">
                  <c:v>36644</c:v>
                </c:pt>
                <c:pt idx="760">
                  <c:v>36645</c:v>
                </c:pt>
                <c:pt idx="761">
                  <c:v>36646</c:v>
                </c:pt>
                <c:pt idx="762">
                  <c:v>36647</c:v>
                </c:pt>
                <c:pt idx="763">
                  <c:v>36648</c:v>
                </c:pt>
                <c:pt idx="764">
                  <c:v>36649</c:v>
                </c:pt>
                <c:pt idx="765">
                  <c:v>36650</c:v>
                </c:pt>
                <c:pt idx="766">
                  <c:v>36651</c:v>
                </c:pt>
                <c:pt idx="767">
                  <c:v>36652</c:v>
                </c:pt>
                <c:pt idx="768">
                  <c:v>36653</c:v>
                </c:pt>
                <c:pt idx="769">
                  <c:v>36654</c:v>
                </c:pt>
                <c:pt idx="770">
                  <c:v>36655</c:v>
                </c:pt>
                <c:pt idx="771">
                  <c:v>36656</c:v>
                </c:pt>
                <c:pt idx="772">
                  <c:v>36657</c:v>
                </c:pt>
                <c:pt idx="773">
                  <c:v>36658</c:v>
                </c:pt>
                <c:pt idx="774">
                  <c:v>36659</c:v>
                </c:pt>
                <c:pt idx="775">
                  <c:v>36660</c:v>
                </c:pt>
                <c:pt idx="776">
                  <c:v>36661</c:v>
                </c:pt>
                <c:pt idx="777">
                  <c:v>36662</c:v>
                </c:pt>
                <c:pt idx="778">
                  <c:v>36663</c:v>
                </c:pt>
                <c:pt idx="779">
                  <c:v>36664</c:v>
                </c:pt>
                <c:pt idx="780">
                  <c:v>36665</c:v>
                </c:pt>
                <c:pt idx="781">
                  <c:v>36666</c:v>
                </c:pt>
                <c:pt idx="782">
                  <c:v>36667</c:v>
                </c:pt>
                <c:pt idx="783">
                  <c:v>36668</c:v>
                </c:pt>
                <c:pt idx="784">
                  <c:v>36669</c:v>
                </c:pt>
                <c:pt idx="785">
                  <c:v>36670</c:v>
                </c:pt>
                <c:pt idx="786">
                  <c:v>36671</c:v>
                </c:pt>
                <c:pt idx="787">
                  <c:v>36672</c:v>
                </c:pt>
                <c:pt idx="788">
                  <c:v>36673</c:v>
                </c:pt>
                <c:pt idx="789">
                  <c:v>36674</c:v>
                </c:pt>
                <c:pt idx="790">
                  <c:v>36675</c:v>
                </c:pt>
                <c:pt idx="791">
                  <c:v>36676</c:v>
                </c:pt>
                <c:pt idx="792">
                  <c:v>36677</c:v>
                </c:pt>
                <c:pt idx="793">
                  <c:v>36678</c:v>
                </c:pt>
                <c:pt idx="794">
                  <c:v>36679</c:v>
                </c:pt>
                <c:pt idx="795">
                  <c:v>36680</c:v>
                </c:pt>
                <c:pt idx="796">
                  <c:v>36681</c:v>
                </c:pt>
                <c:pt idx="797">
                  <c:v>36682</c:v>
                </c:pt>
                <c:pt idx="798">
                  <c:v>36683</c:v>
                </c:pt>
                <c:pt idx="799">
                  <c:v>36684</c:v>
                </c:pt>
                <c:pt idx="800">
                  <c:v>36685</c:v>
                </c:pt>
                <c:pt idx="801">
                  <c:v>36686</c:v>
                </c:pt>
                <c:pt idx="802">
                  <c:v>36687</c:v>
                </c:pt>
                <c:pt idx="803">
                  <c:v>36688</c:v>
                </c:pt>
                <c:pt idx="804">
                  <c:v>36689</c:v>
                </c:pt>
                <c:pt idx="805">
                  <c:v>36690</c:v>
                </c:pt>
                <c:pt idx="806">
                  <c:v>36691</c:v>
                </c:pt>
                <c:pt idx="807">
                  <c:v>36692</c:v>
                </c:pt>
                <c:pt idx="808">
                  <c:v>36693</c:v>
                </c:pt>
                <c:pt idx="809">
                  <c:v>36694</c:v>
                </c:pt>
                <c:pt idx="810">
                  <c:v>36695</c:v>
                </c:pt>
                <c:pt idx="811">
                  <c:v>36696</c:v>
                </c:pt>
                <c:pt idx="812">
                  <c:v>36697</c:v>
                </c:pt>
                <c:pt idx="813">
                  <c:v>36698</c:v>
                </c:pt>
                <c:pt idx="814">
                  <c:v>36699</c:v>
                </c:pt>
                <c:pt idx="815">
                  <c:v>36700</c:v>
                </c:pt>
                <c:pt idx="816">
                  <c:v>36701</c:v>
                </c:pt>
                <c:pt idx="817">
                  <c:v>36702</c:v>
                </c:pt>
                <c:pt idx="818">
                  <c:v>36703</c:v>
                </c:pt>
                <c:pt idx="819">
                  <c:v>36704</c:v>
                </c:pt>
                <c:pt idx="820">
                  <c:v>36705</c:v>
                </c:pt>
                <c:pt idx="821">
                  <c:v>36706</c:v>
                </c:pt>
                <c:pt idx="822">
                  <c:v>36707</c:v>
                </c:pt>
                <c:pt idx="823">
                  <c:v>36708</c:v>
                </c:pt>
                <c:pt idx="824">
                  <c:v>36709</c:v>
                </c:pt>
                <c:pt idx="825">
                  <c:v>36710</c:v>
                </c:pt>
                <c:pt idx="826">
                  <c:v>36711</c:v>
                </c:pt>
                <c:pt idx="827">
                  <c:v>36712</c:v>
                </c:pt>
                <c:pt idx="828">
                  <c:v>36713</c:v>
                </c:pt>
                <c:pt idx="829">
                  <c:v>36714</c:v>
                </c:pt>
                <c:pt idx="830">
                  <c:v>36715</c:v>
                </c:pt>
                <c:pt idx="831">
                  <c:v>36716</c:v>
                </c:pt>
                <c:pt idx="832">
                  <c:v>36717</c:v>
                </c:pt>
                <c:pt idx="833">
                  <c:v>36718</c:v>
                </c:pt>
                <c:pt idx="834">
                  <c:v>36719</c:v>
                </c:pt>
                <c:pt idx="835">
                  <c:v>36720</c:v>
                </c:pt>
                <c:pt idx="836">
                  <c:v>36721</c:v>
                </c:pt>
                <c:pt idx="837">
                  <c:v>36722</c:v>
                </c:pt>
                <c:pt idx="838">
                  <c:v>36723</c:v>
                </c:pt>
                <c:pt idx="839">
                  <c:v>36724</c:v>
                </c:pt>
                <c:pt idx="840">
                  <c:v>36725</c:v>
                </c:pt>
                <c:pt idx="841">
                  <c:v>36726</c:v>
                </c:pt>
                <c:pt idx="842">
                  <c:v>36727</c:v>
                </c:pt>
                <c:pt idx="843">
                  <c:v>36728</c:v>
                </c:pt>
                <c:pt idx="844">
                  <c:v>36729</c:v>
                </c:pt>
                <c:pt idx="845">
                  <c:v>36730</c:v>
                </c:pt>
                <c:pt idx="846">
                  <c:v>36731</c:v>
                </c:pt>
                <c:pt idx="847">
                  <c:v>36732</c:v>
                </c:pt>
                <c:pt idx="848">
                  <c:v>36733</c:v>
                </c:pt>
                <c:pt idx="849">
                  <c:v>36734</c:v>
                </c:pt>
                <c:pt idx="850">
                  <c:v>36735</c:v>
                </c:pt>
                <c:pt idx="851">
                  <c:v>36736</c:v>
                </c:pt>
                <c:pt idx="852">
                  <c:v>36737</c:v>
                </c:pt>
                <c:pt idx="853">
                  <c:v>36738</c:v>
                </c:pt>
                <c:pt idx="854">
                  <c:v>36739</c:v>
                </c:pt>
                <c:pt idx="855">
                  <c:v>36740</c:v>
                </c:pt>
                <c:pt idx="856">
                  <c:v>36741</c:v>
                </c:pt>
                <c:pt idx="857">
                  <c:v>36742</c:v>
                </c:pt>
                <c:pt idx="858">
                  <c:v>36743</c:v>
                </c:pt>
                <c:pt idx="859">
                  <c:v>36744</c:v>
                </c:pt>
                <c:pt idx="860">
                  <c:v>36745</c:v>
                </c:pt>
                <c:pt idx="861">
                  <c:v>36746</c:v>
                </c:pt>
                <c:pt idx="862">
                  <c:v>36747</c:v>
                </c:pt>
                <c:pt idx="863">
                  <c:v>36748</c:v>
                </c:pt>
                <c:pt idx="864">
                  <c:v>36749</c:v>
                </c:pt>
                <c:pt idx="865">
                  <c:v>36750</c:v>
                </c:pt>
                <c:pt idx="866">
                  <c:v>36751</c:v>
                </c:pt>
                <c:pt idx="867">
                  <c:v>36752</c:v>
                </c:pt>
                <c:pt idx="868">
                  <c:v>36753</c:v>
                </c:pt>
                <c:pt idx="869">
                  <c:v>36754</c:v>
                </c:pt>
                <c:pt idx="870">
                  <c:v>36755</c:v>
                </c:pt>
                <c:pt idx="871">
                  <c:v>36756</c:v>
                </c:pt>
                <c:pt idx="872">
                  <c:v>36757</c:v>
                </c:pt>
                <c:pt idx="873">
                  <c:v>36758</c:v>
                </c:pt>
                <c:pt idx="874">
                  <c:v>36759</c:v>
                </c:pt>
                <c:pt idx="875">
                  <c:v>36760</c:v>
                </c:pt>
                <c:pt idx="876">
                  <c:v>36761</c:v>
                </c:pt>
                <c:pt idx="877">
                  <c:v>36762</c:v>
                </c:pt>
                <c:pt idx="878">
                  <c:v>36763</c:v>
                </c:pt>
                <c:pt idx="879">
                  <c:v>36764</c:v>
                </c:pt>
                <c:pt idx="880">
                  <c:v>36765</c:v>
                </c:pt>
                <c:pt idx="881">
                  <c:v>36766</c:v>
                </c:pt>
                <c:pt idx="882">
                  <c:v>36767</c:v>
                </c:pt>
                <c:pt idx="883">
                  <c:v>36768</c:v>
                </c:pt>
                <c:pt idx="884">
                  <c:v>36769</c:v>
                </c:pt>
                <c:pt idx="885">
                  <c:v>36770</c:v>
                </c:pt>
                <c:pt idx="886">
                  <c:v>36771</c:v>
                </c:pt>
                <c:pt idx="887">
                  <c:v>36772</c:v>
                </c:pt>
                <c:pt idx="888">
                  <c:v>36773</c:v>
                </c:pt>
                <c:pt idx="889">
                  <c:v>36774</c:v>
                </c:pt>
                <c:pt idx="890">
                  <c:v>36775</c:v>
                </c:pt>
                <c:pt idx="891">
                  <c:v>36776</c:v>
                </c:pt>
                <c:pt idx="892">
                  <c:v>36777</c:v>
                </c:pt>
                <c:pt idx="893">
                  <c:v>36778</c:v>
                </c:pt>
                <c:pt idx="894">
                  <c:v>36779</c:v>
                </c:pt>
                <c:pt idx="895">
                  <c:v>36780</c:v>
                </c:pt>
                <c:pt idx="896">
                  <c:v>36781</c:v>
                </c:pt>
                <c:pt idx="897">
                  <c:v>36782</c:v>
                </c:pt>
                <c:pt idx="898">
                  <c:v>36783</c:v>
                </c:pt>
                <c:pt idx="899">
                  <c:v>36784</c:v>
                </c:pt>
                <c:pt idx="900">
                  <c:v>36785</c:v>
                </c:pt>
                <c:pt idx="901">
                  <c:v>36786</c:v>
                </c:pt>
                <c:pt idx="902">
                  <c:v>36787</c:v>
                </c:pt>
                <c:pt idx="903">
                  <c:v>36788</c:v>
                </c:pt>
                <c:pt idx="904">
                  <c:v>36789</c:v>
                </c:pt>
                <c:pt idx="905">
                  <c:v>36790</c:v>
                </c:pt>
                <c:pt idx="906">
                  <c:v>36791</c:v>
                </c:pt>
                <c:pt idx="907">
                  <c:v>36792</c:v>
                </c:pt>
                <c:pt idx="908">
                  <c:v>36793</c:v>
                </c:pt>
                <c:pt idx="909">
                  <c:v>36794</c:v>
                </c:pt>
                <c:pt idx="910">
                  <c:v>36795</c:v>
                </c:pt>
                <c:pt idx="911">
                  <c:v>36796</c:v>
                </c:pt>
                <c:pt idx="912">
                  <c:v>36797</c:v>
                </c:pt>
                <c:pt idx="913">
                  <c:v>36798</c:v>
                </c:pt>
                <c:pt idx="914">
                  <c:v>36799</c:v>
                </c:pt>
                <c:pt idx="915">
                  <c:v>36800</c:v>
                </c:pt>
                <c:pt idx="916">
                  <c:v>36801</c:v>
                </c:pt>
                <c:pt idx="917">
                  <c:v>36802</c:v>
                </c:pt>
                <c:pt idx="918">
                  <c:v>36803</c:v>
                </c:pt>
                <c:pt idx="919">
                  <c:v>36804</c:v>
                </c:pt>
                <c:pt idx="920">
                  <c:v>36805</c:v>
                </c:pt>
                <c:pt idx="921">
                  <c:v>36806</c:v>
                </c:pt>
                <c:pt idx="922">
                  <c:v>36807</c:v>
                </c:pt>
                <c:pt idx="923">
                  <c:v>36808</c:v>
                </c:pt>
                <c:pt idx="924">
                  <c:v>36809</c:v>
                </c:pt>
                <c:pt idx="925">
                  <c:v>36810</c:v>
                </c:pt>
                <c:pt idx="926">
                  <c:v>36811</c:v>
                </c:pt>
                <c:pt idx="927">
                  <c:v>36812</c:v>
                </c:pt>
                <c:pt idx="928">
                  <c:v>36813</c:v>
                </c:pt>
                <c:pt idx="929">
                  <c:v>36814</c:v>
                </c:pt>
                <c:pt idx="930">
                  <c:v>36815</c:v>
                </c:pt>
                <c:pt idx="931">
                  <c:v>36816</c:v>
                </c:pt>
                <c:pt idx="932">
                  <c:v>36817</c:v>
                </c:pt>
                <c:pt idx="933">
                  <c:v>36818</c:v>
                </c:pt>
                <c:pt idx="934">
                  <c:v>36819</c:v>
                </c:pt>
                <c:pt idx="935">
                  <c:v>36820</c:v>
                </c:pt>
                <c:pt idx="936">
                  <c:v>36821</c:v>
                </c:pt>
                <c:pt idx="937">
                  <c:v>36822</c:v>
                </c:pt>
                <c:pt idx="938">
                  <c:v>36823</c:v>
                </c:pt>
                <c:pt idx="939">
                  <c:v>36824</c:v>
                </c:pt>
                <c:pt idx="940">
                  <c:v>36825</c:v>
                </c:pt>
                <c:pt idx="941">
                  <c:v>36826</c:v>
                </c:pt>
                <c:pt idx="942">
                  <c:v>36827</c:v>
                </c:pt>
                <c:pt idx="943">
                  <c:v>36828</c:v>
                </c:pt>
                <c:pt idx="944">
                  <c:v>36829</c:v>
                </c:pt>
                <c:pt idx="945">
                  <c:v>36830</c:v>
                </c:pt>
                <c:pt idx="946">
                  <c:v>36831</c:v>
                </c:pt>
                <c:pt idx="947">
                  <c:v>36832</c:v>
                </c:pt>
                <c:pt idx="948">
                  <c:v>36833</c:v>
                </c:pt>
                <c:pt idx="949">
                  <c:v>36834</c:v>
                </c:pt>
                <c:pt idx="950">
                  <c:v>36835</c:v>
                </c:pt>
                <c:pt idx="951">
                  <c:v>36836</c:v>
                </c:pt>
                <c:pt idx="952">
                  <c:v>36837</c:v>
                </c:pt>
                <c:pt idx="953">
                  <c:v>36838</c:v>
                </c:pt>
                <c:pt idx="954">
                  <c:v>36839</c:v>
                </c:pt>
                <c:pt idx="955">
                  <c:v>36840</c:v>
                </c:pt>
                <c:pt idx="956">
                  <c:v>36841</c:v>
                </c:pt>
                <c:pt idx="957">
                  <c:v>36842</c:v>
                </c:pt>
                <c:pt idx="958">
                  <c:v>36843</c:v>
                </c:pt>
                <c:pt idx="959">
                  <c:v>36844</c:v>
                </c:pt>
                <c:pt idx="960">
                  <c:v>36845</c:v>
                </c:pt>
                <c:pt idx="961">
                  <c:v>36846</c:v>
                </c:pt>
                <c:pt idx="962">
                  <c:v>36847</c:v>
                </c:pt>
                <c:pt idx="963">
                  <c:v>36848</c:v>
                </c:pt>
                <c:pt idx="964">
                  <c:v>36849</c:v>
                </c:pt>
                <c:pt idx="965">
                  <c:v>36850</c:v>
                </c:pt>
                <c:pt idx="966">
                  <c:v>36851</c:v>
                </c:pt>
                <c:pt idx="967">
                  <c:v>36852</c:v>
                </c:pt>
                <c:pt idx="968">
                  <c:v>36853</c:v>
                </c:pt>
                <c:pt idx="969">
                  <c:v>36854</c:v>
                </c:pt>
                <c:pt idx="970">
                  <c:v>36855</c:v>
                </c:pt>
                <c:pt idx="971">
                  <c:v>36856</c:v>
                </c:pt>
                <c:pt idx="972">
                  <c:v>36857</c:v>
                </c:pt>
                <c:pt idx="973">
                  <c:v>36858</c:v>
                </c:pt>
                <c:pt idx="974">
                  <c:v>36859</c:v>
                </c:pt>
                <c:pt idx="975">
                  <c:v>36860</c:v>
                </c:pt>
                <c:pt idx="976">
                  <c:v>36861</c:v>
                </c:pt>
                <c:pt idx="977">
                  <c:v>36862</c:v>
                </c:pt>
                <c:pt idx="978">
                  <c:v>36863</c:v>
                </c:pt>
                <c:pt idx="979">
                  <c:v>36864</c:v>
                </c:pt>
                <c:pt idx="980">
                  <c:v>36865</c:v>
                </c:pt>
                <c:pt idx="981">
                  <c:v>36866</c:v>
                </c:pt>
                <c:pt idx="982">
                  <c:v>36867</c:v>
                </c:pt>
                <c:pt idx="983">
                  <c:v>36868</c:v>
                </c:pt>
                <c:pt idx="984">
                  <c:v>36869</c:v>
                </c:pt>
                <c:pt idx="985">
                  <c:v>36870</c:v>
                </c:pt>
                <c:pt idx="986">
                  <c:v>36871</c:v>
                </c:pt>
                <c:pt idx="987">
                  <c:v>36872</c:v>
                </c:pt>
                <c:pt idx="988">
                  <c:v>36873</c:v>
                </c:pt>
                <c:pt idx="989">
                  <c:v>36874</c:v>
                </c:pt>
                <c:pt idx="990">
                  <c:v>36875</c:v>
                </c:pt>
                <c:pt idx="991">
                  <c:v>36876</c:v>
                </c:pt>
                <c:pt idx="992">
                  <c:v>36877</c:v>
                </c:pt>
                <c:pt idx="993">
                  <c:v>36878</c:v>
                </c:pt>
                <c:pt idx="994">
                  <c:v>36879</c:v>
                </c:pt>
                <c:pt idx="995">
                  <c:v>36880</c:v>
                </c:pt>
                <c:pt idx="996">
                  <c:v>36881</c:v>
                </c:pt>
                <c:pt idx="997">
                  <c:v>36882</c:v>
                </c:pt>
                <c:pt idx="998">
                  <c:v>36883</c:v>
                </c:pt>
                <c:pt idx="999">
                  <c:v>36884</c:v>
                </c:pt>
                <c:pt idx="1000">
                  <c:v>36885</c:v>
                </c:pt>
                <c:pt idx="1001">
                  <c:v>36886</c:v>
                </c:pt>
                <c:pt idx="1002">
                  <c:v>36887</c:v>
                </c:pt>
                <c:pt idx="1003">
                  <c:v>36888</c:v>
                </c:pt>
                <c:pt idx="1004">
                  <c:v>36889</c:v>
                </c:pt>
                <c:pt idx="1005">
                  <c:v>36890</c:v>
                </c:pt>
                <c:pt idx="1006">
                  <c:v>36891</c:v>
                </c:pt>
                <c:pt idx="1007">
                  <c:v>36892</c:v>
                </c:pt>
                <c:pt idx="1008">
                  <c:v>36893</c:v>
                </c:pt>
                <c:pt idx="1009">
                  <c:v>36894</c:v>
                </c:pt>
                <c:pt idx="1010">
                  <c:v>36895</c:v>
                </c:pt>
                <c:pt idx="1011">
                  <c:v>36896</c:v>
                </c:pt>
                <c:pt idx="1012">
                  <c:v>36897</c:v>
                </c:pt>
                <c:pt idx="1013">
                  <c:v>36898</c:v>
                </c:pt>
                <c:pt idx="1014">
                  <c:v>36899</c:v>
                </c:pt>
                <c:pt idx="1015">
                  <c:v>36900</c:v>
                </c:pt>
                <c:pt idx="1016">
                  <c:v>36901</c:v>
                </c:pt>
                <c:pt idx="1017">
                  <c:v>36902</c:v>
                </c:pt>
                <c:pt idx="1018">
                  <c:v>36903</c:v>
                </c:pt>
                <c:pt idx="1019">
                  <c:v>36904</c:v>
                </c:pt>
                <c:pt idx="1020">
                  <c:v>36905</c:v>
                </c:pt>
                <c:pt idx="1021">
                  <c:v>36906</c:v>
                </c:pt>
                <c:pt idx="1022">
                  <c:v>36907</c:v>
                </c:pt>
                <c:pt idx="1023">
                  <c:v>36908</c:v>
                </c:pt>
                <c:pt idx="1024">
                  <c:v>36909</c:v>
                </c:pt>
                <c:pt idx="1025">
                  <c:v>36910</c:v>
                </c:pt>
                <c:pt idx="1026">
                  <c:v>36911</c:v>
                </c:pt>
                <c:pt idx="1027">
                  <c:v>36912</c:v>
                </c:pt>
                <c:pt idx="1028">
                  <c:v>36913</c:v>
                </c:pt>
                <c:pt idx="1029">
                  <c:v>36914</c:v>
                </c:pt>
                <c:pt idx="1030">
                  <c:v>36915</c:v>
                </c:pt>
                <c:pt idx="1031">
                  <c:v>36916</c:v>
                </c:pt>
                <c:pt idx="1032">
                  <c:v>36917</c:v>
                </c:pt>
                <c:pt idx="1033">
                  <c:v>36918</c:v>
                </c:pt>
                <c:pt idx="1034">
                  <c:v>36919</c:v>
                </c:pt>
                <c:pt idx="1035">
                  <c:v>36920</c:v>
                </c:pt>
                <c:pt idx="1036">
                  <c:v>36921</c:v>
                </c:pt>
                <c:pt idx="1037">
                  <c:v>36922</c:v>
                </c:pt>
                <c:pt idx="1038">
                  <c:v>36923</c:v>
                </c:pt>
                <c:pt idx="1039">
                  <c:v>36924</c:v>
                </c:pt>
                <c:pt idx="1040">
                  <c:v>36925</c:v>
                </c:pt>
                <c:pt idx="1041">
                  <c:v>36926</c:v>
                </c:pt>
                <c:pt idx="1042">
                  <c:v>36927</c:v>
                </c:pt>
                <c:pt idx="1043">
                  <c:v>36928</c:v>
                </c:pt>
                <c:pt idx="1044">
                  <c:v>36929</c:v>
                </c:pt>
                <c:pt idx="1045">
                  <c:v>36930</c:v>
                </c:pt>
                <c:pt idx="1046">
                  <c:v>36931</c:v>
                </c:pt>
                <c:pt idx="1047">
                  <c:v>36932</c:v>
                </c:pt>
                <c:pt idx="1048">
                  <c:v>36933</c:v>
                </c:pt>
                <c:pt idx="1049">
                  <c:v>36934</c:v>
                </c:pt>
                <c:pt idx="1050">
                  <c:v>36935</c:v>
                </c:pt>
                <c:pt idx="1051">
                  <c:v>36936</c:v>
                </c:pt>
                <c:pt idx="1052">
                  <c:v>36937</c:v>
                </c:pt>
                <c:pt idx="1053">
                  <c:v>36938</c:v>
                </c:pt>
                <c:pt idx="1054">
                  <c:v>36939</c:v>
                </c:pt>
                <c:pt idx="1055">
                  <c:v>36940</c:v>
                </c:pt>
                <c:pt idx="1056">
                  <c:v>36941</c:v>
                </c:pt>
                <c:pt idx="1057">
                  <c:v>36942</c:v>
                </c:pt>
                <c:pt idx="1058">
                  <c:v>36943</c:v>
                </c:pt>
                <c:pt idx="1059">
                  <c:v>36944</c:v>
                </c:pt>
                <c:pt idx="1060">
                  <c:v>36945</c:v>
                </c:pt>
                <c:pt idx="1061">
                  <c:v>36946</c:v>
                </c:pt>
                <c:pt idx="1062">
                  <c:v>36947</c:v>
                </c:pt>
                <c:pt idx="1063">
                  <c:v>36948</c:v>
                </c:pt>
                <c:pt idx="1064">
                  <c:v>36949</c:v>
                </c:pt>
                <c:pt idx="1065">
                  <c:v>36950</c:v>
                </c:pt>
                <c:pt idx="1066">
                  <c:v>36951</c:v>
                </c:pt>
                <c:pt idx="1067">
                  <c:v>36952</c:v>
                </c:pt>
                <c:pt idx="1068">
                  <c:v>36953</c:v>
                </c:pt>
                <c:pt idx="1069">
                  <c:v>36954</c:v>
                </c:pt>
                <c:pt idx="1070">
                  <c:v>36955</c:v>
                </c:pt>
                <c:pt idx="1071">
                  <c:v>36956</c:v>
                </c:pt>
                <c:pt idx="1072">
                  <c:v>36957</c:v>
                </c:pt>
                <c:pt idx="1073">
                  <c:v>36958</c:v>
                </c:pt>
                <c:pt idx="1074">
                  <c:v>36959</c:v>
                </c:pt>
                <c:pt idx="1075">
                  <c:v>36960</c:v>
                </c:pt>
                <c:pt idx="1076">
                  <c:v>36961</c:v>
                </c:pt>
                <c:pt idx="1077">
                  <c:v>36962</c:v>
                </c:pt>
                <c:pt idx="1078">
                  <c:v>36963</c:v>
                </c:pt>
                <c:pt idx="1079">
                  <c:v>36964</c:v>
                </c:pt>
                <c:pt idx="1080">
                  <c:v>36965</c:v>
                </c:pt>
                <c:pt idx="1081">
                  <c:v>36966</c:v>
                </c:pt>
                <c:pt idx="1082">
                  <c:v>36967</c:v>
                </c:pt>
                <c:pt idx="1083">
                  <c:v>36968</c:v>
                </c:pt>
                <c:pt idx="1084">
                  <c:v>36969</c:v>
                </c:pt>
                <c:pt idx="1085">
                  <c:v>36970</c:v>
                </c:pt>
                <c:pt idx="1086">
                  <c:v>36971</c:v>
                </c:pt>
                <c:pt idx="1087">
                  <c:v>36972</c:v>
                </c:pt>
                <c:pt idx="1088">
                  <c:v>36973</c:v>
                </c:pt>
                <c:pt idx="1089">
                  <c:v>36974</c:v>
                </c:pt>
                <c:pt idx="1090">
                  <c:v>36975</c:v>
                </c:pt>
                <c:pt idx="1091">
                  <c:v>36976</c:v>
                </c:pt>
                <c:pt idx="1092">
                  <c:v>36977</c:v>
                </c:pt>
                <c:pt idx="1093">
                  <c:v>36978</c:v>
                </c:pt>
                <c:pt idx="1094">
                  <c:v>36979</c:v>
                </c:pt>
                <c:pt idx="1095">
                  <c:v>36980</c:v>
                </c:pt>
                <c:pt idx="1096">
                  <c:v>36981</c:v>
                </c:pt>
                <c:pt idx="1097">
                  <c:v>36982</c:v>
                </c:pt>
                <c:pt idx="1098">
                  <c:v>36983</c:v>
                </c:pt>
                <c:pt idx="1099">
                  <c:v>36984</c:v>
                </c:pt>
                <c:pt idx="1100">
                  <c:v>36985</c:v>
                </c:pt>
                <c:pt idx="1101">
                  <c:v>36986</c:v>
                </c:pt>
                <c:pt idx="1102">
                  <c:v>36987</c:v>
                </c:pt>
                <c:pt idx="1103">
                  <c:v>36988</c:v>
                </c:pt>
                <c:pt idx="1104">
                  <c:v>36989</c:v>
                </c:pt>
                <c:pt idx="1105">
                  <c:v>36990</c:v>
                </c:pt>
                <c:pt idx="1106">
                  <c:v>36991</c:v>
                </c:pt>
                <c:pt idx="1107">
                  <c:v>36992</c:v>
                </c:pt>
                <c:pt idx="1108">
                  <c:v>36993</c:v>
                </c:pt>
                <c:pt idx="1109">
                  <c:v>36994</c:v>
                </c:pt>
                <c:pt idx="1110">
                  <c:v>36995</c:v>
                </c:pt>
                <c:pt idx="1111">
                  <c:v>36996</c:v>
                </c:pt>
                <c:pt idx="1112">
                  <c:v>36997</c:v>
                </c:pt>
                <c:pt idx="1113">
                  <c:v>36998</c:v>
                </c:pt>
                <c:pt idx="1114">
                  <c:v>36999</c:v>
                </c:pt>
                <c:pt idx="1115">
                  <c:v>37000</c:v>
                </c:pt>
                <c:pt idx="1116">
                  <c:v>37001</c:v>
                </c:pt>
                <c:pt idx="1117">
                  <c:v>37002</c:v>
                </c:pt>
                <c:pt idx="1118">
                  <c:v>37003</c:v>
                </c:pt>
                <c:pt idx="1119">
                  <c:v>37004</c:v>
                </c:pt>
                <c:pt idx="1120">
                  <c:v>37005</c:v>
                </c:pt>
                <c:pt idx="1121">
                  <c:v>37006</c:v>
                </c:pt>
                <c:pt idx="1122">
                  <c:v>37007</c:v>
                </c:pt>
                <c:pt idx="1123">
                  <c:v>37008</c:v>
                </c:pt>
                <c:pt idx="1124">
                  <c:v>37009</c:v>
                </c:pt>
                <c:pt idx="1125">
                  <c:v>37010</c:v>
                </c:pt>
                <c:pt idx="1126">
                  <c:v>37011</c:v>
                </c:pt>
                <c:pt idx="1127">
                  <c:v>37012</c:v>
                </c:pt>
                <c:pt idx="1128">
                  <c:v>37013</c:v>
                </c:pt>
                <c:pt idx="1129">
                  <c:v>37014</c:v>
                </c:pt>
                <c:pt idx="1130">
                  <c:v>37015</c:v>
                </c:pt>
                <c:pt idx="1131">
                  <c:v>37016</c:v>
                </c:pt>
                <c:pt idx="1132">
                  <c:v>37017</c:v>
                </c:pt>
                <c:pt idx="1133">
                  <c:v>37018</c:v>
                </c:pt>
                <c:pt idx="1134">
                  <c:v>37019</c:v>
                </c:pt>
                <c:pt idx="1135">
                  <c:v>37020</c:v>
                </c:pt>
                <c:pt idx="1136">
                  <c:v>37021</c:v>
                </c:pt>
                <c:pt idx="1137">
                  <c:v>37022</c:v>
                </c:pt>
                <c:pt idx="1138">
                  <c:v>37023</c:v>
                </c:pt>
                <c:pt idx="1139">
                  <c:v>37024</c:v>
                </c:pt>
                <c:pt idx="1140">
                  <c:v>37025</c:v>
                </c:pt>
                <c:pt idx="1141">
                  <c:v>37026</c:v>
                </c:pt>
                <c:pt idx="1142">
                  <c:v>37027</c:v>
                </c:pt>
                <c:pt idx="1143">
                  <c:v>37028</c:v>
                </c:pt>
                <c:pt idx="1144">
                  <c:v>37029</c:v>
                </c:pt>
                <c:pt idx="1145">
                  <c:v>37030</c:v>
                </c:pt>
                <c:pt idx="1146">
                  <c:v>37031</c:v>
                </c:pt>
                <c:pt idx="1147">
                  <c:v>37032</c:v>
                </c:pt>
                <c:pt idx="1148">
                  <c:v>37033</c:v>
                </c:pt>
                <c:pt idx="1149">
                  <c:v>37034</c:v>
                </c:pt>
                <c:pt idx="1150">
                  <c:v>37035</c:v>
                </c:pt>
                <c:pt idx="1151">
                  <c:v>37036</c:v>
                </c:pt>
                <c:pt idx="1152">
                  <c:v>37037</c:v>
                </c:pt>
                <c:pt idx="1153">
                  <c:v>37038</c:v>
                </c:pt>
                <c:pt idx="1154">
                  <c:v>37039</c:v>
                </c:pt>
                <c:pt idx="1155">
                  <c:v>37040</c:v>
                </c:pt>
                <c:pt idx="1156">
                  <c:v>37041</c:v>
                </c:pt>
                <c:pt idx="1157">
                  <c:v>37042</c:v>
                </c:pt>
                <c:pt idx="1158">
                  <c:v>37043</c:v>
                </c:pt>
                <c:pt idx="1159">
                  <c:v>37044</c:v>
                </c:pt>
                <c:pt idx="1160">
                  <c:v>37045</c:v>
                </c:pt>
                <c:pt idx="1161">
                  <c:v>37046</c:v>
                </c:pt>
                <c:pt idx="1162">
                  <c:v>37047</c:v>
                </c:pt>
                <c:pt idx="1163">
                  <c:v>37048</c:v>
                </c:pt>
                <c:pt idx="1164">
                  <c:v>37049</c:v>
                </c:pt>
                <c:pt idx="1165">
                  <c:v>37050</c:v>
                </c:pt>
                <c:pt idx="1166">
                  <c:v>37051</c:v>
                </c:pt>
                <c:pt idx="1167">
                  <c:v>37052</c:v>
                </c:pt>
                <c:pt idx="1168">
                  <c:v>37053</c:v>
                </c:pt>
                <c:pt idx="1169">
                  <c:v>37054</c:v>
                </c:pt>
                <c:pt idx="1170">
                  <c:v>37055</c:v>
                </c:pt>
                <c:pt idx="1171">
                  <c:v>37056</c:v>
                </c:pt>
                <c:pt idx="1172">
                  <c:v>37057</c:v>
                </c:pt>
                <c:pt idx="1173">
                  <c:v>37058</c:v>
                </c:pt>
                <c:pt idx="1174">
                  <c:v>37059</c:v>
                </c:pt>
                <c:pt idx="1175">
                  <c:v>37060</c:v>
                </c:pt>
                <c:pt idx="1176">
                  <c:v>37061</c:v>
                </c:pt>
                <c:pt idx="1177">
                  <c:v>37062</c:v>
                </c:pt>
                <c:pt idx="1178">
                  <c:v>37063</c:v>
                </c:pt>
                <c:pt idx="1179">
                  <c:v>37064</c:v>
                </c:pt>
                <c:pt idx="1180">
                  <c:v>37065</c:v>
                </c:pt>
                <c:pt idx="1181">
                  <c:v>37066</c:v>
                </c:pt>
                <c:pt idx="1182">
                  <c:v>37067</c:v>
                </c:pt>
                <c:pt idx="1183">
                  <c:v>37068</c:v>
                </c:pt>
                <c:pt idx="1184">
                  <c:v>37069</c:v>
                </c:pt>
                <c:pt idx="1185">
                  <c:v>37070</c:v>
                </c:pt>
                <c:pt idx="1186">
                  <c:v>37071</c:v>
                </c:pt>
                <c:pt idx="1187">
                  <c:v>37072</c:v>
                </c:pt>
                <c:pt idx="1188">
                  <c:v>37073</c:v>
                </c:pt>
                <c:pt idx="1189">
                  <c:v>37074</c:v>
                </c:pt>
                <c:pt idx="1190">
                  <c:v>37075</c:v>
                </c:pt>
                <c:pt idx="1191">
                  <c:v>37076</c:v>
                </c:pt>
                <c:pt idx="1192">
                  <c:v>37077</c:v>
                </c:pt>
                <c:pt idx="1193">
                  <c:v>37078</c:v>
                </c:pt>
                <c:pt idx="1194">
                  <c:v>37079</c:v>
                </c:pt>
                <c:pt idx="1195">
                  <c:v>37080</c:v>
                </c:pt>
                <c:pt idx="1196">
                  <c:v>37081</c:v>
                </c:pt>
                <c:pt idx="1197">
                  <c:v>37082</c:v>
                </c:pt>
                <c:pt idx="1198">
                  <c:v>37083</c:v>
                </c:pt>
                <c:pt idx="1199">
                  <c:v>37084</c:v>
                </c:pt>
                <c:pt idx="1200">
                  <c:v>37085</c:v>
                </c:pt>
                <c:pt idx="1201">
                  <c:v>37086</c:v>
                </c:pt>
                <c:pt idx="1202">
                  <c:v>37087</c:v>
                </c:pt>
                <c:pt idx="1203">
                  <c:v>37088</c:v>
                </c:pt>
                <c:pt idx="1204">
                  <c:v>37089</c:v>
                </c:pt>
                <c:pt idx="1205">
                  <c:v>37090</c:v>
                </c:pt>
                <c:pt idx="1206">
                  <c:v>37091</c:v>
                </c:pt>
                <c:pt idx="1207">
                  <c:v>37092</c:v>
                </c:pt>
                <c:pt idx="1208">
                  <c:v>37093</c:v>
                </c:pt>
                <c:pt idx="1209">
                  <c:v>37094</c:v>
                </c:pt>
                <c:pt idx="1210">
                  <c:v>37095</c:v>
                </c:pt>
                <c:pt idx="1211">
                  <c:v>37096</c:v>
                </c:pt>
                <c:pt idx="1212">
                  <c:v>37097</c:v>
                </c:pt>
                <c:pt idx="1213">
                  <c:v>37098</c:v>
                </c:pt>
                <c:pt idx="1214">
                  <c:v>37099</c:v>
                </c:pt>
                <c:pt idx="1215">
                  <c:v>37100</c:v>
                </c:pt>
                <c:pt idx="1216">
                  <c:v>37101</c:v>
                </c:pt>
                <c:pt idx="1217">
                  <c:v>37102</c:v>
                </c:pt>
                <c:pt idx="1218">
                  <c:v>37103</c:v>
                </c:pt>
                <c:pt idx="1219">
                  <c:v>37104</c:v>
                </c:pt>
                <c:pt idx="1220">
                  <c:v>37105</c:v>
                </c:pt>
                <c:pt idx="1221">
                  <c:v>37106</c:v>
                </c:pt>
                <c:pt idx="1222">
                  <c:v>37107</c:v>
                </c:pt>
                <c:pt idx="1223">
                  <c:v>37108</c:v>
                </c:pt>
                <c:pt idx="1224">
                  <c:v>37109</c:v>
                </c:pt>
                <c:pt idx="1225">
                  <c:v>37110</c:v>
                </c:pt>
                <c:pt idx="1226">
                  <c:v>37111</c:v>
                </c:pt>
                <c:pt idx="1227">
                  <c:v>37112</c:v>
                </c:pt>
                <c:pt idx="1228">
                  <c:v>37113</c:v>
                </c:pt>
                <c:pt idx="1229">
                  <c:v>37114</c:v>
                </c:pt>
                <c:pt idx="1230">
                  <c:v>37115</c:v>
                </c:pt>
                <c:pt idx="1231">
                  <c:v>37116</c:v>
                </c:pt>
                <c:pt idx="1232">
                  <c:v>37117</c:v>
                </c:pt>
                <c:pt idx="1233">
                  <c:v>37118</c:v>
                </c:pt>
                <c:pt idx="1234">
                  <c:v>37119</c:v>
                </c:pt>
                <c:pt idx="1235">
                  <c:v>37120</c:v>
                </c:pt>
                <c:pt idx="1236">
                  <c:v>37121</c:v>
                </c:pt>
                <c:pt idx="1237">
                  <c:v>37122</c:v>
                </c:pt>
                <c:pt idx="1238">
                  <c:v>37123</c:v>
                </c:pt>
                <c:pt idx="1239">
                  <c:v>37124</c:v>
                </c:pt>
                <c:pt idx="1240">
                  <c:v>37125</c:v>
                </c:pt>
                <c:pt idx="1241">
                  <c:v>37126</c:v>
                </c:pt>
                <c:pt idx="1242">
                  <c:v>37127</c:v>
                </c:pt>
                <c:pt idx="1243">
                  <c:v>37128</c:v>
                </c:pt>
                <c:pt idx="1244">
                  <c:v>37129</c:v>
                </c:pt>
                <c:pt idx="1245">
                  <c:v>37130</c:v>
                </c:pt>
                <c:pt idx="1246">
                  <c:v>37131</c:v>
                </c:pt>
                <c:pt idx="1247">
                  <c:v>37132</c:v>
                </c:pt>
                <c:pt idx="1248">
                  <c:v>37133</c:v>
                </c:pt>
                <c:pt idx="1249">
                  <c:v>37134</c:v>
                </c:pt>
                <c:pt idx="1250">
                  <c:v>37135</c:v>
                </c:pt>
                <c:pt idx="1251">
                  <c:v>37136</c:v>
                </c:pt>
                <c:pt idx="1252">
                  <c:v>37137</c:v>
                </c:pt>
                <c:pt idx="1253">
                  <c:v>37138</c:v>
                </c:pt>
                <c:pt idx="1254">
                  <c:v>37139</c:v>
                </c:pt>
                <c:pt idx="1255">
                  <c:v>37140</c:v>
                </c:pt>
                <c:pt idx="1256">
                  <c:v>37141</c:v>
                </c:pt>
                <c:pt idx="1257">
                  <c:v>37142</c:v>
                </c:pt>
                <c:pt idx="1258">
                  <c:v>37143</c:v>
                </c:pt>
                <c:pt idx="1259">
                  <c:v>37144</c:v>
                </c:pt>
                <c:pt idx="1260">
                  <c:v>37145</c:v>
                </c:pt>
                <c:pt idx="1261">
                  <c:v>37146</c:v>
                </c:pt>
                <c:pt idx="1262">
                  <c:v>37147</c:v>
                </c:pt>
                <c:pt idx="1263">
                  <c:v>37148</c:v>
                </c:pt>
                <c:pt idx="1264">
                  <c:v>37149</c:v>
                </c:pt>
                <c:pt idx="1265">
                  <c:v>37150</c:v>
                </c:pt>
                <c:pt idx="1266">
                  <c:v>37151</c:v>
                </c:pt>
                <c:pt idx="1267">
                  <c:v>37152</c:v>
                </c:pt>
                <c:pt idx="1268">
                  <c:v>37153</c:v>
                </c:pt>
                <c:pt idx="1269">
                  <c:v>37154</c:v>
                </c:pt>
                <c:pt idx="1270">
                  <c:v>37155</c:v>
                </c:pt>
                <c:pt idx="1271">
                  <c:v>37156</c:v>
                </c:pt>
                <c:pt idx="1272">
                  <c:v>37157</c:v>
                </c:pt>
                <c:pt idx="1273">
                  <c:v>37158</c:v>
                </c:pt>
                <c:pt idx="1274">
                  <c:v>37159</c:v>
                </c:pt>
                <c:pt idx="1275">
                  <c:v>37160</c:v>
                </c:pt>
                <c:pt idx="1276">
                  <c:v>37161</c:v>
                </c:pt>
                <c:pt idx="1277">
                  <c:v>37162</c:v>
                </c:pt>
                <c:pt idx="1278">
                  <c:v>37163</c:v>
                </c:pt>
                <c:pt idx="1279">
                  <c:v>37164</c:v>
                </c:pt>
                <c:pt idx="1280">
                  <c:v>37165</c:v>
                </c:pt>
                <c:pt idx="1281">
                  <c:v>37166</c:v>
                </c:pt>
                <c:pt idx="1282">
                  <c:v>37167</c:v>
                </c:pt>
                <c:pt idx="1283">
                  <c:v>37168</c:v>
                </c:pt>
                <c:pt idx="1284">
                  <c:v>37169</c:v>
                </c:pt>
                <c:pt idx="1285">
                  <c:v>37170</c:v>
                </c:pt>
                <c:pt idx="1286">
                  <c:v>37171</c:v>
                </c:pt>
                <c:pt idx="1287">
                  <c:v>37172</c:v>
                </c:pt>
                <c:pt idx="1288">
                  <c:v>37173</c:v>
                </c:pt>
                <c:pt idx="1289">
                  <c:v>37174</c:v>
                </c:pt>
                <c:pt idx="1290">
                  <c:v>37175</c:v>
                </c:pt>
                <c:pt idx="1291">
                  <c:v>37176</c:v>
                </c:pt>
                <c:pt idx="1292">
                  <c:v>37177</c:v>
                </c:pt>
                <c:pt idx="1293">
                  <c:v>37178</c:v>
                </c:pt>
                <c:pt idx="1294">
                  <c:v>37179</c:v>
                </c:pt>
                <c:pt idx="1295">
                  <c:v>37180</c:v>
                </c:pt>
                <c:pt idx="1296">
                  <c:v>37181</c:v>
                </c:pt>
                <c:pt idx="1297">
                  <c:v>37182</c:v>
                </c:pt>
                <c:pt idx="1298">
                  <c:v>37183</c:v>
                </c:pt>
                <c:pt idx="1299">
                  <c:v>37184</c:v>
                </c:pt>
                <c:pt idx="1300">
                  <c:v>37185</c:v>
                </c:pt>
                <c:pt idx="1301">
                  <c:v>37186</c:v>
                </c:pt>
                <c:pt idx="1302">
                  <c:v>37187</c:v>
                </c:pt>
                <c:pt idx="1303">
                  <c:v>37188</c:v>
                </c:pt>
                <c:pt idx="1304">
                  <c:v>37189</c:v>
                </c:pt>
                <c:pt idx="1305">
                  <c:v>37190</c:v>
                </c:pt>
                <c:pt idx="1306">
                  <c:v>37191</c:v>
                </c:pt>
                <c:pt idx="1307">
                  <c:v>37192</c:v>
                </c:pt>
                <c:pt idx="1308">
                  <c:v>37193</c:v>
                </c:pt>
                <c:pt idx="1309">
                  <c:v>37194</c:v>
                </c:pt>
                <c:pt idx="1310">
                  <c:v>37195</c:v>
                </c:pt>
                <c:pt idx="1311">
                  <c:v>37196</c:v>
                </c:pt>
                <c:pt idx="1312">
                  <c:v>37197</c:v>
                </c:pt>
                <c:pt idx="1313">
                  <c:v>37198</c:v>
                </c:pt>
                <c:pt idx="1314">
                  <c:v>37199</c:v>
                </c:pt>
                <c:pt idx="1315">
                  <c:v>37200</c:v>
                </c:pt>
                <c:pt idx="1316">
                  <c:v>37201</c:v>
                </c:pt>
                <c:pt idx="1317">
                  <c:v>37202</c:v>
                </c:pt>
                <c:pt idx="1318">
                  <c:v>37203</c:v>
                </c:pt>
                <c:pt idx="1319">
                  <c:v>37204</c:v>
                </c:pt>
                <c:pt idx="1320">
                  <c:v>37205</c:v>
                </c:pt>
                <c:pt idx="1321">
                  <c:v>37206</c:v>
                </c:pt>
                <c:pt idx="1322">
                  <c:v>37207</c:v>
                </c:pt>
                <c:pt idx="1323">
                  <c:v>37208</c:v>
                </c:pt>
                <c:pt idx="1324">
                  <c:v>37209</c:v>
                </c:pt>
                <c:pt idx="1325">
                  <c:v>37210</c:v>
                </c:pt>
                <c:pt idx="1326">
                  <c:v>37211</c:v>
                </c:pt>
                <c:pt idx="1327">
                  <c:v>37212</c:v>
                </c:pt>
                <c:pt idx="1328">
                  <c:v>37213</c:v>
                </c:pt>
                <c:pt idx="1329">
                  <c:v>37214</c:v>
                </c:pt>
                <c:pt idx="1330">
                  <c:v>37215</c:v>
                </c:pt>
                <c:pt idx="1331">
                  <c:v>37216</c:v>
                </c:pt>
                <c:pt idx="1332">
                  <c:v>37217</c:v>
                </c:pt>
                <c:pt idx="1333">
                  <c:v>37218</c:v>
                </c:pt>
                <c:pt idx="1334">
                  <c:v>37219</c:v>
                </c:pt>
                <c:pt idx="1335">
                  <c:v>37220</c:v>
                </c:pt>
                <c:pt idx="1336">
                  <c:v>37221</c:v>
                </c:pt>
                <c:pt idx="1337">
                  <c:v>37222</c:v>
                </c:pt>
                <c:pt idx="1338">
                  <c:v>37223</c:v>
                </c:pt>
                <c:pt idx="1339">
                  <c:v>37224</c:v>
                </c:pt>
                <c:pt idx="1340">
                  <c:v>37225</c:v>
                </c:pt>
                <c:pt idx="1341">
                  <c:v>37226</c:v>
                </c:pt>
                <c:pt idx="1342">
                  <c:v>37227</c:v>
                </c:pt>
                <c:pt idx="1343">
                  <c:v>37228</c:v>
                </c:pt>
                <c:pt idx="1344">
                  <c:v>37229</c:v>
                </c:pt>
                <c:pt idx="1345">
                  <c:v>37230</c:v>
                </c:pt>
                <c:pt idx="1346">
                  <c:v>37231</c:v>
                </c:pt>
                <c:pt idx="1347">
                  <c:v>37232</c:v>
                </c:pt>
                <c:pt idx="1348">
                  <c:v>37233</c:v>
                </c:pt>
                <c:pt idx="1349">
                  <c:v>37234</c:v>
                </c:pt>
                <c:pt idx="1350">
                  <c:v>37235</c:v>
                </c:pt>
                <c:pt idx="1351">
                  <c:v>37236</c:v>
                </c:pt>
                <c:pt idx="1352">
                  <c:v>37237</c:v>
                </c:pt>
                <c:pt idx="1353">
                  <c:v>37238</c:v>
                </c:pt>
                <c:pt idx="1354">
                  <c:v>37239</c:v>
                </c:pt>
                <c:pt idx="1355">
                  <c:v>37240</c:v>
                </c:pt>
                <c:pt idx="1356">
                  <c:v>37241</c:v>
                </c:pt>
                <c:pt idx="1357">
                  <c:v>37242</c:v>
                </c:pt>
                <c:pt idx="1358">
                  <c:v>37243</c:v>
                </c:pt>
                <c:pt idx="1359">
                  <c:v>37244</c:v>
                </c:pt>
                <c:pt idx="1360">
                  <c:v>37245</c:v>
                </c:pt>
                <c:pt idx="1361">
                  <c:v>37246</c:v>
                </c:pt>
                <c:pt idx="1362">
                  <c:v>37247</c:v>
                </c:pt>
                <c:pt idx="1363">
                  <c:v>37248</c:v>
                </c:pt>
                <c:pt idx="1364">
                  <c:v>37249</c:v>
                </c:pt>
                <c:pt idx="1365">
                  <c:v>37250</c:v>
                </c:pt>
                <c:pt idx="1366">
                  <c:v>37251</c:v>
                </c:pt>
                <c:pt idx="1367">
                  <c:v>37252</c:v>
                </c:pt>
                <c:pt idx="1368">
                  <c:v>37253</c:v>
                </c:pt>
                <c:pt idx="1369">
                  <c:v>37254</c:v>
                </c:pt>
                <c:pt idx="1370">
                  <c:v>37255</c:v>
                </c:pt>
                <c:pt idx="1371">
                  <c:v>37256</c:v>
                </c:pt>
                <c:pt idx="1372">
                  <c:v>37257</c:v>
                </c:pt>
                <c:pt idx="1373">
                  <c:v>37258</c:v>
                </c:pt>
                <c:pt idx="1374">
                  <c:v>37259</c:v>
                </c:pt>
                <c:pt idx="1375">
                  <c:v>37260</c:v>
                </c:pt>
                <c:pt idx="1376">
                  <c:v>37261</c:v>
                </c:pt>
                <c:pt idx="1377">
                  <c:v>37262</c:v>
                </c:pt>
                <c:pt idx="1378">
                  <c:v>37263</c:v>
                </c:pt>
                <c:pt idx="1379">
                  <c:v>37264</c:v>
                </c:pt>
                <c:pt idx="1380">
                  <c:v>37265</c:v>
                </c:pt>
                <c:pt idx="1381">
                  <c:v>37266</c:v>
                </c:pt>
                <c:pt idx="1382">
                  <c:v>37267</c:v>
                </c:pt>
                <c:pt idx="1383">
                  <c:v>37268</c:v>
                </c:pt>
                <c:pt idx="1384">
                  <c:v>37269</c:v>
                </c:pt>
                <c:pt idx="1385">
                  <c:v>37270</c:v>
                </c:pt>
                <c:pt idx="1386">
                  <c:v>37271</c:v>
                </c:pt>
                <c:pt idx="1387">
                  <c:v>37272</c:v>
                </c:pt>
                <c:pt idx="1388">
                  <c:v>37273</c:v>
                </c:pt>
                <c:pt idx="1389">
                  <c:v>37274</c:v>
                </c:pt>
                <c:pt idx="1390">
                  <c:v>37275</c:v>
                </c:pt>
                <c:pt idx="1391">
                  <c:v>37276</c:v>
                </c:pt>
                <c:pt idx="1392">
                  <c:v>37277</c:v>
                </c:pt>
                <c:pt idx="1393">
                  <c:v>37278</c:v>
                </c:pt>
                <c:pt idx="1394">
                  <c:v>37279</c:v>
                </c:pt>
                <c:pt idx="1395">
                  <c:v>37280</c:v>
                </c:pt>
                <c:pt idx="1396">
                  <c:v>37281</c:v>
                </c:pt>
                <c:pt idx="1397">
                  <c:v>37282</c:v>
                </c:pt>
                <c:pt idx="1398">
                  <c:v>37283</c:v>
                </c:pt>
                <c:pt idx="1399">
                  <c:v>37284</c:v>
                </c:pt>
                <c:pt idx="1400">
                  <c:v>37285</c:v>
                </c:pt>
                <c:pt idx="1401">
                  <c:v>37286</c:v>
                </c:pt>
                <c:pt idx="1402">
                  <c:v>37287</c:v>
                </c:pt>
                <c:pt idx="1403">
                  <c:v>37288</c:v>
                </c:pt>
                <c:pt idx="1404">
                  <c:v>37289</c:v>
                </c:pt>
                <c:pt idx="1405">
                  <c:v>37290</c:v>
                </c:pt>
                <c:pt idx="1406">
                  <c:v>37291</c:v>
                </c:pt>
                <c:pt idx="1407">
                  <c:v>37292</c:v>
                </c:pt>
                <c:pt idx="1408">
                  <c:v>37293</c:v>
                </c:pt>
                <c:pt idx="1409">
                  <c:v>37294</c:v>
                </c:pt>
                <c:pt idx="1410">
                  <c:v>37295</c:v>
                </c:pt>
                <c:pt idx="1411">
                  <c:v>37296</c:v>
                </c:pt>
                <c:pt idx="1412">
                  <c:v>37297</c:v>
                </c:pt>
                <c:pt idx="1413">
                  <c:v>37298</c:v>
                </c:pt>
                <c:pt idx="1414">
                  <c:v>37299</c:v>
                </c:pt>
                <c:pt idx="1415">
                  <c:v>37300</c:v>
                </c:pt>
                <c:pt idx="1416">
                  <c:v>37301</c:v>
                </c:pt>
                <c:pt idx="1417">
                  <c:v>37302</c:v>
                </c:pt>
                <c:pt idx="1418">
                  <c:v>37303</c:v>
                </c:pt>
                <c:pt idx="1419">
                  <c:v>37304</c:v>
                </c:pt>
                <c:pt idx="1420">
                  <c:v>37305</c:v>
                </c:pt>
                <c:pt idx="1421">
                  <c:v>37306</c:v>
                </c:pt>
                <c:pt idx="1422">
                  <c:v>37307</c:v>
                </c:pt>
                <c:pt idx="1423">
                  <c:v>37308</c:v>
                </c:pt>
                <c:pt idx="1424">
                  <c:v>37309</c:v>
                </c:pt>
                <c:pt idx="1425">
                  <c:v>37310</c:v>
                </c:pt>
                <c:pt idx="1426">
                  <c:v>37311</c:v>
                </c:pt>
                <c:pt idx="1427">
                  <c:v>37312</c:v>
                </c:pt>
                <c:pt idx="1428">
                  <c:v>37313</c:v>
                </c:pt>
                <c:pt idx="1429">
                  <c:v>37314</c:v>
                </c:pt>
                <c:pt idx="1430">
                  <c:v>37315</c:v>
                </c:pt>
                <c:pt idx="1431">
                  <c:v>37316</c:v>
                </c:pt>
                <c:pt idx="1432">
                  <c:v>37317</c:v>
                </c:pt>
                <c:pt idx="1433">
                  <c:v>37318</c:v>
                </c:pt>
                <c:pt idx="1434">
                  <c:v>37319</c:v>
                </c:pt>
                <c:pt idx="1435">
                  <c:v>37320</c:v>
                </c:pt>
                <c:pt idx="1436">
                  <c:v>37321</c:v>
                </c:pt>
                <c:pt idx="1437">
                  <c:v>37322</c:v>
                </c:pt>
                <c:pt idx="1438">
                  <c:v>37323</c:v>
                </c:pt>
                <c:pt idx="1439">
                  <c:v>37324</c:v>
                </c:pt>
                <c:pt idx="1440">
                  <c:v>37325</c:v>
                </c:pt>
                <c:pt idx="1441">
                  <c:v>37326</c:v>
                </c:pt>
                <c:pt idx="1442">
                  <c:v>37327</c:v>
                </c:pt>
                <c:pt idx="1443">
                  <c:v>37328</c:v>
                </c:pt>
                <c:pt idx="1444">
                  <c:v>37329</c:v>
                </c:pt>
                <c:pt idx="1445">
                  <c:v>37330</c:v>
                </c:pt>
                <c:pt idx="1446">
                  <c:v>37331</c:v>
                </c:pt>
                <c:pt idx="1447">
                  <c:v>37332</c:v>
                </c:pt>
                <c:pt idx="1448">
                  <c:v>37333</c:v>
                </c:pt>
                <c:pt idx="1449">
                  <c:v>37334</c:v>
                </c:pt>
                <c:pt idx="1450">
                  <c:v>37335</c:v>
                </c:pt>
                <c:pt idx="1451">
                  <c:v>37336</c:v>
                </c:pt>
                <c:pt idx="1452">
                  <c:v>37337</c:v>
                </c:pt>
                <c:pt idx="1453">
                  <c:v>37338</c:v>
                </c:pt>
                <c:pt idx="1454">
                  <c:v>37339</c:v>
                </c:pt>
                <c:pt idx="1455">
                  <c:v>37340</c:v>
                </c:pt>
                <c:pt idx="1456">
                  <c:v>37341</c:v>
                </c:pt>
                <c:pt idx="1457">
                  <c:v>37342</c:v>
                </c:pt>
                <c:pt idx="1458">
                  <c:v>37343</c:v>
                </c:pt>
                <c:pt idx="1459">
                  <c:v>37344</c:v>
                </c:pt>
                <c:pt idx="1460">
                  <c:v>37345</c:v>
                </c:pt>
                <c:pt idx="1461">
                  <c:v>37346</c:v>
                </c:pt>
                <c:pt idx="1462">
                  <c:v>37347</c:v>
                </c:pt>
                <c:pt idx="1463">
                  <c:v>37348</c:v>
                </c:pt>
                <c:pt idx="1464">
                  <c:v>37349</c:v>
                </c:pt>
                <c:pt idx="1465">
                  <c:v>37350</c:v>
                </c:pt>
                <c:pt idx="1466">
                  <c:v>37351</c:v>
                </c:pt>
                <c:pt idx="1467">
                  <c:v>37352</c:v>
                </c:pt>
                <c:pt idx="1468">
                  <c:v>37353</c:v>
                </c:pt>
                <c:pt idx="1469">
                  <c:v>37354</c:v>
                </c:pt>
                <c:pt idx="1470">
                  <c:v>37355</c:v>
                </c:pt>
                <c:pt idx="1471">
                  <c:v>37356</c:v>
                </c:pt>
                <c:pt idx="1472">
                  <c:v>37357</c:v>
                </c:pt>
                <c:pt idx="1473">
                  <c:v>37358</c:v>
                </c:pt>
                <c:pt idx="1474">
                  <c:v>37359</c:v>
                </c:pt>
                <c:pt idx="1475">
                  <c:v>37360</c:v>
                </c:pt>
                <c:pt idx="1476">
                  <c:v>37361</c:v>
                </c:pt>
                <c:pt idx="1477">
                  <c:v>37362</c:v>
                </c:pt>
                <c:pt idx="1478">
                  <c:v>37363</c:v>
                </c:pt>
                <c:pt idx="1479">
                  <c:v>37364</c:v>
                </c:pt>
                <c:pt idx="1480">
                  <c:v>37365</c:v>
                </c:pt>
                <c:pt idx="1481">
                  <c:v>37366</c:v>
                </c:pt>
                <c:pt idx="1482">
                  <c:v>37367</c:v>
                </c:pt>
                <c:pt idx="1483">
                  <c:v>37368</c:v>
                </c:pt>
                <c:pt idx="1484">
                  <c:v>37369</c:v>
                </c:pt>
                <c:pt idx="1485">
                  <c:v>37370</c:v>
                </c:pt>
                <c:pt idx="1486">
                  <c:v>37371</c:v>
                </c:pt>
                <c:pt idx="1487">
                  <c:v>37372</c:v>
                </c:pt>
                <c:pt idx="1488">
                  <c:v>37373</c:v>
                </c:pt>
                <c:pt idx="1489">
                  <c:v>37374</c:v>
                </c:pt>
                <c:pt idx="1490">
                  <c:v>37375</c:v>
                </c:pt>
                <c:pt idx="1491">
                  <c:v>37376</c:v>
                </c:pt>
                <c:pt idx="1492">
                  <c:v>37377</c:v>
                </c:pt>
                <c:pt idx="1493">
                  <c:v>37378</c:v>
                </c:pt>
                <c:pt idx="1494">
                  <c:v>37379</c:v>
                </c:pt>
                <c:pt idx="1495">
                  <c:v>37380</c:v>
                </c:pt>
                <c:pt idx="1496">
                  <c:v>37381</c:v>
                </c:pt>
                <c:pt idx="1497">
                  <c:v>37382</c:v>
                </c:pt>
                <c:pt idx="1498">
                  <c:v>37383</c:v>
                </c:pt>
                <c:pt idx="1499">
                  <c:v>37384</c:v>
                </c:pt>
                <c:pt idx="1500">
                  <c:v>37385</c:v>
                </c:pt>
                <c:pt idx="1501">
                  <c:v>37386</c:v>
                </c:pt>
                <c:pt idx="1502">
                  <c:v>37387</c:v>
                </c:pt>
                <c:pt idx="1503">
                  <c:v>37388</c:v>
                </c:pt>
                <c:pt idx="1504">
                  <c:v>37389</c:v>
                </c:pt>
                <c:pt idx="1505">
                  <c:v>37390</c:v>
                </c:pt>
                <c:pt idx="1506">
                  <c:v>37391</c:v>
                </c:pt>
                <c:pt idx="1507">
                  <c:v>37392</c:v>
                </c:pt>
                <c:pt idx="1508">
                  <c:v>37393</c:v>
                </c:pt>
                <c:pt idx="1509">
                  <c:v>37394</c:v>
                </c:pt>
                <c:pt idx="1510">
                  <c:v>37395</c:v>
                </c:pt>
                <c:pt idx="1511">
                  <c:v>37396</c:v>
                </c:pt>
                <c:pt idx="1512">
                  <c:v>37397</c:v>
                </c:pt>
                <c:pt idx="1513">
                  <c:v>37398</c:v>
                </c:pt>
                <c:pt idx="1514">
                  <c:v>37399</c:v>
                </c:pt>
                <c:pt idx="1515">
                  <c:v>37400</c:v>
                </c:pt>
                <c:pt idx="1516">
                  <c:v>37401</c:v>
                </c:pt>
                <c:pt idx="1517">
                  <c:v>37402</c:v>
                </c:pt>
                <c:pt idx="1518">
                  <c:v>37403</c:v>
                </c:pt>
                <c:pt idx="1519">
                  <c:v>37404</c:v>
                </c:pt>
                <c:pt idx="1520">
                  <c:v>37405</c:v>
                </c:pt>
                <c:pt idx="1521">
                  <c:v>37406</c:v>
                </c:pt>
                <c:pt idx="1522">
                  <c:v>37407</c:v>
                </c:pt>
                <c:pt idx="1523">
                  <c:v>37408</c:v>
                </c:pt>
                <c:pt idx="1524">
                  <c:v>37409</c:v>
                </c:pt>
                <c:pt idx="1525">
                  <c:v>37410</c:v>
                </c:pt>
                <c:pt idx="1526">
                  <c:v>37411</c:v>
                </c:pt>
                <c:pt idx="1527">
                  <c:v>37412</c:v>
                </c:pt>
                <c:pt idx="1528">
                  <c:v>37413</c:v>
                </c:pt>
                <c:pt idx="1529">
                  <c:v>37414</c:v>
                </c:pt>
                <c:pt idx="1530">
                  <c:v>37415</c:v>
                </c:pt>
                <c:pt idx="1531">
                  <c:v>37416</c:v>
                </c:pt>
                <c:pt idx="1532">
                  <c:v>37417</c:v>
                </c:pt>
                <c:pt idx="1533">
                  <c:v>37418</c:v>
                </c:pt>
                <c:pt idx="1534">
                  <c:v>37419</c:v>
                </c:pt>
                <c:pt idx="1535">
                  <c:v>37420</c:v>
                </c:pt>
                <c:pt idx="1536">
                  <c:v>37421</c:v>
                </c:pt>
                <c:pt idx="1537">
                  <c:v>37422</c:v>
                </c:pt>
                <c:pt idx="1538">
                  <c:v>37423</c:v>
                </c:pt>
                <c:pt idx="1539">
                  <c:v>37424</c:v>
                </c:pt>
                <c:pt idx="1540">
                  <c:v>37425</c:v>
                </c:pt>
                <c:pt idx="1541">
                  <c:v>37426</c:v>
                </c:pt>
                <c:pt idx="1542">
                  <c:v>37427</c:v>
                </c:pt>
                <c:pt idx="1543">
                  <c:v>37428</c:v>
                </c:pt>
                <c:pt idx="1544">
                  <c:v>37429</c:v>
                </c:pt>
                <c:pt idx="1545">
                  <c:v>37430</c:v>
                </c:pt>
                <c:pt idx="1546">
                  <c:v>37431</c:v>
                </c:pt>
                <c:pt idx="1547">
                  <c:v>37432</c:v>
                </c:pt>
                <c:pt idx="1548">
                  <c:v>37433</c:v>
                </c:pt>
                <c:pt idx="1549">
                  <c:v>37434</c:v>
                </c:pt>
                <c:pt idx="1550">
                  <c:v>37435</c:v>
                </c:pt>
                <c:pt idx="1551">
                  <c:v>37436</c:v>
                </c:pt>
                <c:pt idx="1552">
                  <c:v>37437</c:v>
                </c:pt>
                <c:pt idx="1553">
                  <c:v>37438</c:v>
                </c:pt>
                <c:pt idx="1554">
                  <c:v>37439</c:v>
                </c:pt>
                <c:pt idx="1555">
                  <c:v>37440</c:v>
                </c:pt>
                <c:pt idx="1556">
                  <c:v>37441</c:v>
                </c:pt>
                <c:pt idx="1557">
                  <c:v>37442</c:v>
                </c:pt>
                <c:pt idx="1558">
                  <c:v>37443</c:v>
                </c:pt>
                <c:pt idx="1559">
                  <c:v>37444</c:v>
                </c:pt>
                <c:pt idx="1560">
                  <c:v>37445</c:v>
                </c:pt>
                <c:pt idx="1561">
                  <c:v>37446</c:v>
                </c:pt>
                <c:pt idx="1562">
                  <c:v>37447</c:v>
                </c:pt>
                <c:pt idx="1563">
                  <c:v>37448</c:v>
                </c:pt>
                <c:pt idx="1564">
                  <c:v>37449</c:v>
                </c:pt>
                <c:pt idx="1565">
                  <c:v>37450</c:v>
                </c:pt>
                <c:pt idx="1566">
                  <c:v>37451</c:v>
                </c:pt>
                <c:pt idx="1567">
                  <c:v>37452</c:v>
                </c:pt>
                <c:pt idx="1568">
                  <c:v>37453</c:v>
                </c:pt>
                <c:pt idx="1569">
                  <c:v>37454</c:v>
                </c:pt>
                <c:pt idx="1570">
                  <c:v>37455</c:v>
                </c:pt>
                <c:pt idx="1571">
                  <c:v>37456</c:v>
                </c:pt>
                <c:pt idx="1572">
                  <c:v>37457</c:v>
                </c:pt>
                <c:pt idx="1573">
                  <c:v>37458</c:v>
                </c:pt>
                <c:pt idx="1574">
                  <c:v>37459</c:v>
                </c:pt>
                <c:pt idx="1575">
                  <c:v>37460</c:v>
                </c:pt>
                <c:pt idx="1576">
                  <c:v>37461</c:v>
                </c:pt>
                <c:pt idx="1577">
                  <c:v>37462</c:v>
                </c:pt>
                <c:pt idx="1578">
                  <c:v>37463</c:v>
                </c:pt>
                <c:pt idx="1579">
                  <c:v>37464</c:v>
                </c:pt>
                <c:pt idx="1580">
                  <c:v>37465</c:v>
                </c:pt>
                <c:pt idx="1581">
                  <c:v>37466</c:v>
                </c:pt>
                <c:pt idx="1582">
                  <c:v>37467</c:v>
                </c:pt>
                <c:pt idx="1583">
                  <c:v>37468</c:v>
                </c:pt>
                <c:pt idx="1584">
                  <c:v>37469</c:v>
                </c:pt>
                <c:pt idx="1585">
                  <c:v>37470</c:v>
                </c:pt>
                <c:pt idx="1586">
                  <c:v>37471</c:v>
                </c:pt>
                <c:pt idx="1587">
                  <c:v>37472</c:v>
                </c:pt>
                <c:pt idx="1588">
                  <c:v>37473</c:v>
                </c:pt>
                <c:pt idx="1589">
                  <c:v>37474</c:v>
                </c:pt>
                <c:pt idx="1590">
                  <c:v>37475</c:v>
                </c:pt>
                <c:pt idx="1591">
                  <c:v>37476</c:v>
                </c:pt>
                <c:pt idx="1592">
                  <c:v>37477</c:v>
                </c:pt>
                <c:pt idx="1593">
                  <c:v>37478</c:v>
                </c:pt>
                <c:pt idx="1594">
                  <c:v>37479</c:v>
                </c:pt>
                <c:pt idx="1595">
                  <c:v>37480</c:v>
                </c:pt>
                <c:pt idx="1596">
                  <c:v>37481</c:v>
                </c:pt>
                <c:pt idx="1597">
                  <c:v>37482</c:v>
                </c:pt>
                <c:pt idx="1598">
                  <c:v>37483</c:v>
                </c:pt>
                <c:pt idx="1599">
                  <c:v>37484</c:v>
                </c:pt>
                <c:pt idx="1600">
                  <c:v>37485</c:v>
                </c:pt>
                <c:pt idx="1601">
                  <c:v>37486</c:v>
                </c:pt>
                <c:pt idx="1602">
                  <c:v>37487</c:v>
                </c:pt>
                <c:pt idx="1603">
                  <c:v>37488</c:v>
                </c:pt>
                <c:pt idx="1604">
                  <c:v>37489</c:v>
                </c:pt>
                <c:pt idx="1605">
                  <c:v>37490</c:v>
                </c:pt>
                <c:pt idx="1606">
                  <c:v>37491</c:v>
                </c:pt>
                <c:pt idx="1607">
                  <c:v>37492</c:v>
                </c:pt>
                <c:pt idx="1608">
                  <c:v>37493</c:v>
                </c:pt>
                <c:pt idx="1609">
                  <c:v>37494</c:v>
                </c:pt>
                <c:pt idx="1610">
                  <c:v>37495</c:v>
                </c:pt>
                <c:pt idx="1611">
                  <c:v>37496</c:v>
                </c:pt>
                <c:pt idx="1612">
                  <c:v>37497</c:v>
                </c:pt>
                <c:pt idx="1613">
                  <c:v>37498</c:v>
                </c:pt>
                <c:pt idx="1614">
                  <c:v>37499</c:v>
                </c:pt>
                <c:pt idx="1615">
                  <c:v>37500</c:v>
                </c:pt>
                <c:pt idx="1616">
                  <c:v>37501</c:v>
                </c:pt>
                <c:pt idx="1617">
                  <c:v>37502</c:v>
                </c:pt>
                <c:pt idx="1618">
                  <c:v>37503</c:v>
                </c:pt>
                <c:pt idx="1619">
                  <c:v>37504</c:v>
                </c:pt>
                <c:pt idx="1620">
                  <c:v>37505</c:v>
                </c:pt>
                <c:pt idx="1621">
                  <c:v>37506</c:v>
                </c:pt>
                <c:pt idx="1622">
                  <c:v>37507</c:v>
                </c:pt>
                <c:pt idx="1623">
                  <c:v>37508</c:v>
                </c:pt>
                <c:pt idx="1624">
                  <c:v>37509</c:v>
                </c:pt>
                <c:pt idx="1625">
                  <c:v>37510</c:v>
                </c:pt>
                <c:pt idx="1626">
                  <c:v>37511</c:v>
                </c:pt>
                <c:pt idx="1627">
                  <c:v>37512</c:v>
                </c:pt>
                <c:pt idx="1628">
                  <c:v>37513</c:v>
                </c:pt>
                <c:pt idx="1629">
                  <c:v>37514</c:v>
                </c:pt>
                <c:pt idx="1630">
                  <c:v>37515</c:v>
                </c:pt>
                <c:pt idx="1631">
                  <c:v>37516</c:v>
                </c:pt>
                <c:pt idx="1632">
                  <c:v>37517</c:v>
                </c:pt>
                <c:pt idx="1633">
                  <c:v>37518</c:v>
                </c:pt>
                <c:pt idx="1634">
                  <c:v>37519</c:v>
                </c:pt>
                <c:pt idx="1635">
                  <c:v>37520</c:v>
                </c:pt>
                <c:pt idx="1636">
                  <c:v>37521</c:v>
                </c:pt>
                <c:pt idx="1637">
                  <c:v>37522</c:v>
                </c:pt>
                <c:pt idx="1638">
                  <c:v>37523</c:v>
                </c:pt>
                <c:pt idx="1639">
                  <c:v>37524</c:v>
                </c:pt>
                <c:pt idx="1640">
                  <c:v>37525</c:v>
                </c:pt>
                <c:pt idx="1641">
                  <c:v>37526</c:v>
                </c:pt>
                <c:pt idx="1642">
                  <c:v>37527</c:v>
                </c:pt>
                <c:pt idx="1643">
                  <c:v>37528</c:v>
                </c:pt>
                <c:pt idx="1644">
                  <c:v>37529</c:v>
                </c:pt>
                <c:pt idx="1645">
                  <c:v>37530</c:v>
                </c:pt>
                <c:pt idx="1646">
                  <c:v>37531</c:v>
                </c:pt>
                <c:pt idx="1647">
                  <c:v>37532</c:v>
                </c:pt>
                <c:pt idx="1648">
                  <c:v>37533</c:v>
                </c:pt>
                <c:pt idx="1649">
                  <c:v>37534</c:v>
                </c:pt>
                <c:pt idx="1650">
                  <c:v>37535</c:v>
                </c:pt>
                <c:pt idx="1651">
                  <c:v>37536</c:v>
                </c:pt>
                <c:pt idx="1652">
                  <c:v>37537</c:v>
                </c:pt>
                <c:pt idx="1653">
                  <c:v>37538</c:v>
                </c:pt>
                <c:pt idx="1654">
                  <c:v>37539</c:v>
                </c:pt>
                <c:pt idx="1655">
                  <c:v>37540</c:v>
                </c:pt>
                <c:pt idx="1656">
                  <c:v>37541</c:v>
                </c:pt>
                <c:pt idx="1657">
                  <c:v>37542</c:v>
                </c:pt>
                <c:pt idx="1658">
                  <c:v>37543</c:v>
                </c:pt>
                <c:pt idx="1659">
                  <c:v>37544</c:v>
                </c:pt>
                <c:pt idx="1660">
                  <c:v>37545</c:v>
                </c:pt>
                <c:pt idx="1661">
                  <c:v>37546</c:v>
                </c:pt>
                <c:pt idx="1662">
                  <c:v>37547</c:v>
                </c:pt>
                <c:pt idx="1663">
                  <c:v>37548</c:v>
                </c:pt>
                <c:pt idx="1664">
                  <c:v>37549</c:v>
                </c:pt>
                <c:pt idx="1665">
                  <c:v>37550</c:v>
                </c:pt>
                <c:pt idx="1666">
                  <c:v>37551</c:v>
                </c:pt>
                <c:pt idx="1667">
                  <c:v>37552</c:v>
                </c:pt>
                <c:pt idx="1668">
                  <c:v>37553</c:v>
                </c:pt>
                <c:pt idx="1669">
                  <c:v>37554</c:v>
                </c:pt>
                <c:pt idx="1670">
                  <c:v>37555</c:v>
                </c:pt>
                <c:pt idx="1671">
                  <c:v>37556</c:v>
                </c:pt>
                <c:pt idx="1672">
                  <c:v>37557</c:v>
                </c:pt>
                <c:pt idx="1673">
                  <c:v>37558</c:v>
                </c:pt>
                <c:pt idx="1674">
                  <c:v>37559</c:v>
                </c:pt>
                <c:pt idx="1675">
                  <c:v>37560</c:v>
                </c:pt>
                <c:pt idx="1676">
                  <c:v>37561</c:v>
                </c:pt>
                <c:pt idx="1677">
                  <c:v>37562</c:v>
                </c:pt>
                <c:pt idx="1678">
                  <c:v>37563</c:v>
                </c:pt>
                <c:pt idx="1679">
                  <c:v>37564</c:v>
                </c:pt>
                <c:pt idx="1680">
                  <c:v>37565</c:v>
                </c:pt>
                <c:pt idx="1681">
                  <c:v>37566</c:v>
                </c:pt>
                <c:pt idx="1682">
                  <c:v>37567</c:v>
                </c:pt>
                <c:pt idx="1683">
                  <c:v>37568</c:v>
                </c:pt>
                <c:pt idx="1684">
                  <c:v>37569</c:v>
                </c:pt>
                <c:pt idx="1685">
                  <c:v>37570</c:v>
                </c:pt>
                <c:pt idx="1686">
                  <c:v>37571</c:v>
                </c:pt>
                <c:pt idx="1687">
                  <c:v>37572</c:v>
                </c:pt>
                <c:pt idx="1688">
                  <c:v>37573</c:v>
                </c:pt>
                <c:pt idx="1689">
                  <c:v>37574</c:v>
                </c:pt>
                <c:pt idx="1690">
                  <c:v>37575</c:v>
                </c:pt>
                <c:pt idx="1691">
                  <c:v>37576</c:v>
                </c:pt>
                <c:pt idx="1692">
                  <c:v>37577</c:v>
                </c:pt>
                <c:pt idx="1693">
                  <c:v>37578</c:v>
                </c:pt>
                <c:pt idx="1694">
                  <c:v>37579</c:v>
                </c:pt>
                <c:pt idx="1695">
                  <c:v>37580</c:v>
                </c:pt>
                <c:pt idx="1696">
                  <c:v>37581</c:v>
                </c:pt>
                <c:pt idx="1697">
                  <c:v>37582</c:v>
                </c:pt>
                <c:pt idx="1698">
                  <c:v>37583</c:v>
                </c:pt>
                <c:pt idx="1699">
                  <c:v>37584</c:v>
                </c:pt>
                <c:pt idx="1700">
                  <c:v>37585</c:v>
                </c:pt>
                <c:pt idx="1701">
                  <c:v>37586</c:v>
                </c:pt>
                <c:pt idx="1702">
                  <c:v>37587</c:v>
                </c:pt>
                <c:pt idx="1703">
                  <c:v>37588</c:v>
                </c:pt>
                <c:pt idx="1704">
                  <c:v>37589</c:v>
                </c:pt>
                <c:pt idx="1705">
                  <c:v>37590</c:v>
                </c:pt>
                <c:pt idx="1706">
                  <c:v>37591</c:v>
                </c:pt>
                <c:pt idx="1707">
                  <c:v>37592</c:v>
                </c:pt>
                <c:pt idx="1708">
                  <c:v>37593</c:v>
                </c:pt>
                <c:pt idx="1709">
                  <c:v>37594</c:v>
                </c:pt>
                <c:pt idx="1710">
                  <c:v>37595</c:v>
                </c:pt>
                <c:pt idx="1711">
                  <c:v>37596</c:v>
                </c:pt>
                <c:pt idx="1712">
                  <c:v>37597</c:v>
                </c:pt>
                <c:pt idx="1713">
                  <c:v>37598</c:v>
                </c:pt>
                <c:pt idx="1714">
                  <c:v>37599</c:v>
                </c:pt>
                <c:pt idx="1715">
                  <c:v>37600</c:v>
                </c:pt>
                <c:pt idx="1716">
                  <c:v>37601</c:v>
                </c:pt>
                <c:pt idx="1717">
                  <c:v>37602</c:v>
                </c:pt>
                <c:pt idx="1718">
                  <c:v>37603</c:v>
                </c:pt>
                <c:pt idx="1719">
                  <c:v>37604</c:v>
                </c:pt>
                <c:pt idx="1720">
                  <c:v>37605</c:v>
                </c:pt>
                <c:pt idx="1721">
                  <c:v>37606</c:v>
                </c:pt>
                <c:pt idx="1722">
                  <c:v>37607</c:v>
                </c:pt>
                <c:pt idx="1723">
                  <c:v>37608</c:v>
                </c:pt>
                <c:pt idx="1724">
                  <c:v>37609</c:v>
                </c:pt>
                <c:pt idx="1725">
                  <c:v>37610</c:v>
                </c:pt>
                <c:pt idx="1726">
                  <c:v>37611</c:v>
                </c:pt>
                <c:pt idx="1727">
                  <c:v>37612</c:v>
                </c:pt>
                <c:pt idx="1728">
                  <c:v>37613</c:v>
                </c:pt>
                <c:pt idx="1729">
                  <c:v>37614</c:v>
                </c:pt>
                <c:pt idx="1730">
                  <c:v>37615</c:v>
                </c:pt>
                <c:pt idx="1731">
                  <c:v>37616</c:v>
                </c:pt>
                <c:pt idx="1732">
                  <c:v>37617</c:v>
                </c:pt>
                <c:pt idx="1733">
                  <c:v>37618</c:v>
                </c:pt>
                <c:pt idx="1734">
                  <c:v>37619</c:v>
                </c:pt>
                <c:pt idx="1735">
                  <c:v>37620</c:v>
                </c:pt>
                <c:pt idx="1736">
                  <c:v>37621</c:v>
                </c:pt>
                <c:pt idx="1737">
                  <c:v>37622</c:v>
                </c:pt>
                <c:pt idx="1738">
                  <c:v>37623</c:v>
                </c:pt>
                <c:pt idx="1739">
                  <c:v>37624</c:v>
                </c:pt>
                <c:pt idx="1740">
                  <c:v>37625</c:v>
                </c:pt>
                <c:pt idx="1741">
                  <c:v>37626</c:v>
                </c:pt>
                <c:pt idx="1742">
                  <c:v>37627</c:v>
                </c:pt>
                <c:pt idx="1743">
                  <c:v>37628</c:v>
                </c:pt>
                <c:pt idx="1744">
                  <c:v>37629</c:v>
                </c:pt>
                <c:pt idx="1745">
                  <c:v>37630</c:v>
                </c:pt>
                <c:pt idx="1746">
                  <c:v>37631</c:v>
                </c:pt>
                <c:pt idx="1747">
                  <c:v>37632</c:v>
                </c:pt>
                <c:pt idx="1748">
                  <c:v>37633</c:v>
                </c:pt>
                <c:pt idx="1749">
                  <c:v>37634</c:v>
                </c:pt>
                <c:pt idx="1750">
                  <c:v>37635</c:v>
                </c:pt>
                <c:pt idx="1751">
                  <c:v>37636</c:v>
                </c:pt>
                <c:pt idx="1752">
                  <c:v>37637</c:v>
                </c:pt>
                <c:pt idx="1753">
                  <c:v>37638</c:v>
                </c:pt>
                <c:pt idx="1754">
                  <c:v>37639</c:v>
                </c:pt>
                <c:pt idx="1755">
                  <c:v>37640</c:v>
                </c:pt>
                <c:pt idx="1756">
                  <c:v>37641</c:v>
                </c:pt>
                <c:pt idx="1757">
                  <c:v>37642</c:v>
                </c:pt>
                <c:pt idx="1758">
                  <c:v>37643</c:v>
                </c:pt>
                <c:pt idx="1759">
                  <c:v>37644</c:v>
                </c:pt>
                <c:pt idx="1760">
                  <c:v>37645</c:v>
                </c:pt>
                <c:pt idx="1761">
                  <c:v>37646</c:v>
                </c:pt>
                <c:pt idx="1762">
                  <c:v>37647</c:v>
                </c:pt>
                <c:pt idx="1763">
                  <c:v>37648</c:v>
                </c:pt>
                <c:pt idx="1764">
                  <c:v>37649</c:v>
                </c:pt>
                <c:pt idx="1765">
                  <c:v>37650</c:v>
                </c:pt>
                <c:pt idx="1766">
                  <c:v>37651</c:v>
                </c:pt>
                <c:pt idx="1767">
                  <c:v>37652</c:v>
                </c:pt>
                <c:pt idx="1768">
                  <c:v>37653</c:v>
                </c:pt>
                <c:pt idx="1769">
                  <c:v>37654</c:v>
                </c:pt>
                <c:pt idx="1770">
                  <c:v>37655</c:v>
                </c:pt>
                <c:pt idx="1771">
                  <c:v>37656</c:v>
                </c:pt>
                <c:pt idx="1772">
                  <c:v>37657</c:v>
                </c:pt>
                <c:pt idx="1773">
                  <c:v>37658</c:v>
                </c:pt>
                <c:pt idx="1774">
                  <c:v>37659</c:v>
                </c:pt>
                <c:pt idx="1775">
                  <c:v>37660</c:v>
                </c:pt>
                <c:pt idx="1776">
                  <c:v>37661</c:v>
                </c:pt>
                <c:pt idx="1777">
                  <c:v>37662</c:v>
                </c:pt>
                <c:pt idx="1778">
                  <c:v>37663</c:v>
                </c:pt>
                <c:pt idx="1779">
                  <c:v>37664</c:v>
                </c:pt>
                <c:pt idx="1780">
                  <c:v>37665</c:v>
                </c:pt>
                <c:pt idx="1781">
                  <c:v>37666</c:v>
                </c:pt>
                <c:pt idx="1782">
                  <c:v>37667</c:v>
                </c:pt>
                <c:pt idx="1783">
                  <c:v>37668</c:v>
                </c:pt>
                <c:pt idx="1784">
                  <c:v>37669</c:v>
                </c:pt>
                <c:pt idx="1785">
                  <c:v>37670</c:v>
                </c:pt>
                <c:pt idx="1786">
                  <c:v>37671</c:v>
                </c:pt>
                <c:pt idx="1787">
                  <c:v>37672</c:v>
                </c:pt>
                <c:pt idx="1788">
                  <c:v>37673</c:v>
                </c:pt>
                <c:pt idx="1789">
                  <c:v>37674</c:v>
                </c:pt>
                <c:pt idx="1790">
                  <c:v>37675</c:v>
                </c:pt>
                <c:pt idx="1791">
                  <c:v>37676</c:v>
                </c:pt>
                <c:pt idx="1792">
                  <c:v>37677</c:v>
                </c:pt>
                <c:pt idx="1793">
                  <c:v>37678</c:v>
                </c:pt>
                <c:pt idx="1794">
                  <c:v>37679</c:v>
                </c:pt>
                <c:pt idx="1795">
                  <c:v>37680</c:v>
                </c:pt>
                <c:pt idx="1796">
                  <c:v>37681</c:v>
                </c:pt>
                <c:pt idx="1797">
                  <c:v>37682</c:v>
                </c:pt>
                <c:pt idx="1798">
                  <c:v>37683</c:v>
                </c:pt>
                <c:pt idx="1799">
                  <c:v>37684</c:v>
                </c:pt>
                <c:pt idx="1800">
                  <c:v>37685</c:v>
                </c:pt>
                <c:pt idx="1801">
                  <c:v>37686</c:v>
                </c:pt>
                <c:pt idx="1802">
                  <c:v>37687</c:v>
                </c:pt>
                <c:pt idx="1803">
                  <c:v>37688</c:v>
                </c:pt>
                <c:pt idx="1804">
                  <c:v>37689</c:v>
                </c:pt>
                <c:pt idx="1805">
                  <c:v>37690</c:v>
                </c:pt>
                <c:pt idx="1806">
                  <c:v>37691</c:v>
                </c:pt>
                <c:pt idx="1807">
                  <c:v>37692</c:v>
                </c:pt>
                <c:pt idx="1808">
                  <c:v>37693</c:v>
                </c:pt>
                <c:pt idx="1809">
                  <c:v>37694</c:v>
                </c:pt>
                <c:pt idx="1810">
                  <c:v>37695</c:v>
                </c:pt>
                <c:pt idx="1811">
                  <c:v>37696</c:v>
                </c:pt>
                <c:pt idx="1812">
                  <c:v>37697</c:v>
                </c:pt>
                <c:pt idx="1813">
                  <c:v>37698</c:v>
                </c:pt>
                <c:pt idx="1814">
                  <c:v>37699</c:v>
                </c:pt>
                <c:pt idx="1815">
                  <c:v>37700</c:v>
                </c:pt>
                <c:pt idx="1816">
                  <c:v>37701</c:v>
                </c:pt>
                <c:pt idx="1817">
                  <c:v>37702</c:v>
                </c:pt>
                <c:pt idx="1818">
                  <c:v>37703</c:v>
                </c:pt>
                <c:pt idx="1819">
                  <c:v>37704</c:v>
                </c:pt>
                <c:pt idx="1820">
                  <c:v>37705</c:v>
                </c:pt>
                <c:pt idx="1821">
                  <c:v>37706</c:v>
                </c:pt>
                <c:pt idx="1822">
                  <c:v>37707</c:v>
                </c:pt>
                <c:pt idx="1823">
                  <c:v>37708</c:v>
                </c:pt>
                <c:pt idx="1824">
                  <c:v>37709</c:v>
                </c:pt>
                <c:pt idx="1825">
                  <c:v>37710</c:v>
                </c:pt>
                <c:pt idx="1826">
                  <c:v>37711</c:v>
                </c:pt>
                <c:pt idx="1827">
                  <c:v>37712</c:v>
                </c:pt>
                <c:pt idx="1828">
                  <c:v>37713</c:v>
                </c:pt>
                <c:pt idx="1829">
                  <c:v>37714</c:v>
                </c:pt>
                <c:pt idx="1830">
                  <c:v>37715</c:v>
                </c:pt>
                <c:pt idx="1831">
                  <c:v>37716</c:v>
                </c:pt>
                <c:pt idx="1832">
                  <c:v>37717</c:v>
                </c:pt>
                <c:pt idx="1833">
                  <c:v>37718</c:v>
                </c:pt>
                <c:pt idx="1834">
                  <c:v>37719</c:v>
                </c:pt>
                <c:pt idx="1835">
                  <c:v>37720</c:v>
                </c:pt>
                <c:pt idx="1836">
                  <c:v>37721</c:v>
                </c:pt>
                <c:pt idx="1837">
                  <c:v>37722</c:v>
                </c:pt>
                <c:pt idx="1838">
                  <c:v>37723</c:v>
                </c:pt>
                <c:pt idx="1839">
                  <c:v>37724</c:v>
                </c:pt>
                <c:pt idx="1840">
                  <c:v>37725</c:v>
                </c:pt>
                <c:pt idx="1841">
                  <c:v>37726</c:v>
                </c:pt>
                <c:pt idx="1842">
                  <c:v>37727</c:v>
                </c:pt>
                <c:pt idx="1843">
                  <c:v>37728</c:v>
                </c:pt>
                <c:pt idx="1844">
                  <c:v>37729</c:v>
                </c:pt>
                <c:pt idx="1845">
                  <c:v>37730</c:v>
                </c:pt>
                <c:pt idx="1846">
                  <c:v>37731</c:v>
                </c:pt>
                <c:pt idx="1847">
                  <c:v>37732</c:v>
                </c:pt>
                <c:pt idx="1848">
                  <c:v>37733</c:v>
                </c:pt>
                <c:pt idx="1849">
                  <c:v>37734</c:v>
                </c:pt>
                <c:pt idx="1850">
                  <c:v>37735</c:v>
                </c:pt>
                <c:pt idx="1851">
                  <c:v>37736</c:v>
                </c:pt>
                <c:pt idx="1852">
                  <c:v>37737</c:v>
                </c:pt>
                <c:pt idx="1853">
                  <c:v>37738</c:v>
                </c:pt>
                <c:pt idx="1854">
                  <c:v>37739</c:v>
                </c:pt>
                <c:pt idx="1855">
                  <c:v>37740</c:v>
                </c:pt>
                <c:pt idx="1856">
                  <c:v>37741</c:v>
                </c:pt>
                <c:pt idx="1857">
                  <c:v>37742</c:v>
                </c:pt>
                <c:pt idx="1858">
                  <c:v>37743</c:v>
                </c:pt>
                <c:pt idx="1859">
                  <c:v>37744</c:v>
                </c:pt>
                <c:pt idx="1860">
                  <c:v>37745</c:v>
                </c:pt>
                <c:pt idx="1861">
                  <c:v>37746</c:v>
                </c:pt>
                <c:pt idx="1862">
                  <c:v>37747</c:v>
                </c:pt>
                <c:pt idx="1863">
                  <c:v>37748</c:v>
                </c:pt>
                <c:pt idx="1864">
                  <c:v>37749</c:v>
                </c:pt>
                <c:pt idx="1865">
                  <c:v>37750</c:v>
                </c:pt>
                <c:pt idx="1866">
                  <c:v>37751</c:v>
                </c:pt>
                <c:pt idx="1867">
                  <c:v>37752</c:v>
                </c:pt>
                <c:pt idx="1868">
                  <c:v>37753</c:v>
                </c:pt>
                <c:pt idx="1869">
                  <c:v>37754</c:v>
                </c:pt>
                <c:pt idx="1870">
                  <c:v>37755</c:v>
                </c:pt>
                <c:pt idx="1871">
                  <c:v>37756</c:v>
                </c:pt>
                <c:pt idx="1872">
                  <c:v>37757</c:v>
                </c:pt>
                <c:pt idx="1873">
                  <c:v>37758</c:v>
                </c:pt>
                <c:pt idx="1874">
                  <c:v>37759</c:v>
                </c:pt>
                <c:pt idx="1875">
                  <c:v>37760</c:v>
                </c:pt>
                <c:pt idx="1876">
                  <c:v>37761</c:v>
                </c:pt>
                <c:pt idx="1877">
                  <c:v>37762</c:v>
                </c:pt>
                <c:pt idx="1878">
                  <c:v>37763</c:v>
                </c:pt>
                <c:pt idx="1879">
                  <c:v>37764</c:v>
                </c:pt>
                <c:pt idx="1880">
                  <c:v>37765</c:v>
                </c:pt>
                <c:pt idx="1881">
                  <c:v>37766</c:v>
                </c:pt>
                <c:pt idx="1882">
                  <c:v>37767</c:v>
                </c:pt>
                <c:pt idx="1883">
                  <c:v>37768</c:v>
                </c:pt>
                <c:pt idx="1884">
                  <c:v>37769</c:v>
                </c:pt>
                <c:pt idx="1885">
                  <c:v>37770</c:v>
                </c:pt>
                <c:pt idx="1886">
                  <c:v>37771</c:v>
                </c:pt>
                <c:pt idx="1887">
                  <c:v>37772</c:v>
                </c:pt>
                <c:pt idx="1888">
                  <c:v>37773</c:v>
                </c:pt>
                <c:pt idx="1889">
                  <c:v>37774</c:v>
                </c:pt>
                <c:pt idx="1890">
                  <c:v>37775</c:v>
                </c:pt>
                <c:pt idx="1891">
                  <c:v>37776</c:v>
                </c:pt>
                <c:pt idx="1892">
                  <c:v>37777</c:v>
                </c:pt>
                <c:pt idx="1893">
                  <c:v>37778</c:v>
                </c:pt>
                <c:pt idx="1894">
                  <c:v>37779</c:v>
                </c:pt>
                <c:pt idx="1895">
                  <c:v>37780</c:v>
                </c:pt>
                <c:pt idx="1896">
                  <c:v>37781</c:v>
                </c:pt>
                <c:pt idx="1897">
                  <c:v>37782</c:v>
                </c:pt>
                <c:pt idx="1898">
                  <c:v>37783</c:v>
                </c:pt>
                <c:pt idx="1899">
                  <c:v>37784</c:v>
                </c:pt>
                <c:pt idx="1900">
                  <c:v>37785</c:v>
                </c:pt>
                <c:pt idx="1901">
                  <c:v>37786</c:v>
                </c:pt>
                <c:pt idx="1902">
                  <c:v>37787</c:v>
                </c:pt>
                <c:pt idx="1903">
                  <c:v>37788</c:v>
                </c:pt>
                <c:pt idx="1904">
                  <c:v>37789</c:v>
                </c:pt>
                <c:pt idx="1905">
                  <c:v>37790</c:v>
                </c:pt>
                <c:pt idx="1906">
                  <c:v>37791</c:v>
                </c:pt>
                <c:pt idx="1907">
                  <c:v>37792</c:v>
                </c:pt>
                <c:pt idx="1908">
                  <c:v>37793</c:v>
                </c:pt>
                <c:pt idx="1909">
                  <c:v>37794</c:v>
                </c:pt>
                <c:pt idx="1910">
                  <c:v>37795</c:v>
                </c:pt>
                <c:pt idx="1911">
                  <c:v>37796</c:v>
                </c:pt>
                <c:pt idx="1912">
                  <c:v>37797</c:v>
                </c:pt>
                <c:pt idx="1913">
                  <c:v>37798</c:v>
                </c:pt>
                <c:pt idx="1914">
                  <c:v>37799</c:v>
                </c:pt>
                <c:pt idx="1915">
                  <c:v>37800</c:v>
                </c:pt>
                <c:pt idx="1916">
                  <c:v>37801</c:v>
                </c:pt>
                <c:pt idx="1917">
                  <c:v>37802</c:v>
                </c:pt>
                <c:pt idx="1918">
                  <c:v>37803</c:v>
                </c:pt>
                <c:pt idx="1919">
                  <c:v>37804</c:v>
                </c:pt>
                <c:pt idx="1920">
                  <c:v>37805</c:v>
                </c:pt>
                <c:pt idx="1921">
                  <c:v>37806</c:v>
                </c:pt>
                <c:pt idx="1922">
                  <c:v>37807</c:v>
                </c:pt>
                <c:pt idx="1923">
                  <c:v>37808</c:v>
                </c:pt>
                <c:pt idx="1924">
                  <c:v>37809</c:v>
                </c:pt>
                <c:pt idx="1925">
                  <c:v>37810</c:v>
                </c:pt>
                <c:pt idx="1926">
                  <c:v>37811</c:v>
                </c:pt>
                <c:pt idx="1927">
                  <c:v>37812</c:v>
                </c:pt>
                <c:pt idx="1928">
                  <c:v>37813</c:v>
                </c:pt>
                <c:pt idx="1929">
                  <c:v>37814</c:v>
                </c:pt>
                <c:pt idx="1930">
                  <c:v>37815</c:v>
                </c:pt>
                <c:pt idx="1931">
                  <c:v>37816</c:v>
                </c:pt>
                <c:pt idx="1932">
                  <c:v>37817</c:v>
                </c:pt>
                <c:pt idx="1933">
                  <c:v>37818</c:v>
                </c:pt>
                <c:pt idx="1934">
                  <c:v>37819</c:v>
                </c:pt>
                <c:pt idx="1935">
                  <c:v>37820</c:v>
                </c:pt>
                <c:pt idx="1936">
                  <c:v>37821</c:v>
                </c:pt>
                <c:pt idx="1937">
                  <c:v>37822</c:v>
                </c:pt>
                <c:pt idx="1938">
                  <c:v>37823</c:v>
                </c:pt>
                <c:pt idx="1939">
                  <c:v>37824</c:v>
                </c:pt>
                <c:pt idx="1940">
                  <c:v>37825</c:v>
                </c:pt>
                <c:pt idx="1941">
                  <c:v>37826</c:v>
                </c:pt>
                <c:pt idx="1942">
                  <c:v>37827</c:v>
                </c:pt>
                <c:pt idx="1943">
                  <c:v>37828</c:v>
                </c:pt>
                <c:pt idx="1944">
                  <c:v>37829</c:v>
                </c:pt>
                <c:pt idx="1945">
                  <c:v>37830</c:v>
                </c:pt>
                <c:pt idx="1946">
                  <c:v>37831</c:v>
                </c:pt>
                <c:pt idx="1947">
                  <c:v>37832</c:v>
                </c:pt>
                <c:pt idx="1948">
                  <c:v>37833</c:v>
                </c:pt>
                <c:pt idx="1949">
                  <c:v>37834</c:v>
                </c:pt>
                <c:pt idx="1950">
                  <c:v>37835</c:v>
                </c:pt>
                <c:pt idx="1951">
                  <c:v>37836</c:v>
                </c:pt>
                <c:pt idx="1952">
                  <c:v>37837</c:v>
                </c:pt>
                <c:pt idx="1953">
                  <c:v>37838</c:v>
                </c:pt>
                <c:pt idx="1954">
                  <c:v>37839</c:v>
                </c:pt>
                <c:pt idx="1955">
                  <c:v>37840</c:v>
                </c:pt>
                <c:pt idx="1956">
                  <c:v>37841</c:v>
                </c:pt>
                <c:pt idx="1957">
                  <c:v>37842</c:v>
                </c:pt>
                <c:pt idx="1958">
                  <c:v>37843</c:v>
                </c:pt>
                <c:pt idx="1959">
                  <c:v>37844</c:v>
                </c:pt>
                <c:pt idx="1960">
                  <c:v>37845</c:v>
                </c:pt>
                <c:pt idx="1961">
                  <c:v>37846</c:v>
                </c:pt>
                <c:pt idx="1962">
                  <c:v>37847</c:v>
                </c:pt>
                <c:pt idx="1963">
                  <c:v>37848</c:v>
                </c:pt>
                <c:pt idx="1964">
                  <c:v>37849</c:v>
                </c:pt>
                <c:pt idx="1965">
                  <c:v>37850</c:v>
                </c:pt>
                <c:pt idx="1966">
                  <c:v>37851</c:v>
                </c:pt>
                <c:pt idx="1967">
                  <c:v>37852</c:v>
                </c:pt>
                <c:pt idx="1968">
                  <c:v>37853</c:v>
                </c:pt>
                <c:pt idx="1969">
                  <c:v>37854</c:v>
                </c:pt>
                <c:pt idx="1970">
                  <c:v>37855</c:v>
                </c:pt>
                <c:pt idx="1971">
                  <c:v>37856</c:v>
                </c:pt>
                <c:pt idx="1972">
                  <c:v>37857</c:v>
                </c:pt>
                <c:pt idx="1973">
                  <c:v>37858</c:v>
                </c:pt>
                <c:pt idx="1974">
                  <c:v>37859</c:v>
                </c:pt>
                <c:pt idx="1975">
                  <c:v>37860</c:v>
                </c:pt>
                <c:pt idx="1976">
                  <c:v>37861</c:v>
                </c:pt>
                <c:pt idx="1977">
                  <c:v>37862</c:v>
                </c:pt>
                <c:pt idx="1978">
                  <c:v>37863</c:v>
                </c:pt>
                <c:pt idx="1979">
                  <c:v>37864</c:v>
                </c:pt>
                <c:pt idx="1980">
                  <c:v>37865</c:v>
                </c:pt>
                <c:pt idx="1981">
                  <c:v>37866</c:v>
                </c:pt>
                <c:pt idx="1982">
                  <c:v>37867</c:v>
                </c:pt>
                <c:pt idx="1983">
                  <c:v>37868</c:v>
                </c:pt>
                <c:pt idx="1984">
                  <c:v>37869</c:v>
                </c:pt>
                <c:pt idx="1985">
                  <c:v>37870</c:v>
                </c:pt>
                <c:pt idx="1986">
                  <c:v>37871</c:v>
                </c:pt>
                <c:pt idx="1987">
                  <c:v>37872</c:v>
                </c:pt>
                <c:pt idx="1988">
                  <c:v>37873</c:v>
                </c:pt>
                <c:pt idx="1989">
                  <c:v>37874</c:v>
                </c:pt>
                <c:pt idx="1990">
                  <c:v>37875</c:v>
                </c:pt>
                <c:pt idx="1991">
                  <c:v>37876</c:v>
                </c:pt>
                <c:pt idx="1992">
                  <c:v>37877</c:v>
                </c:pt>
                <c:pt idx="1993">
                  <c:v>37878</c:v>
                </c:pt>
                <c:pt idx="1994">
                  <c:v>37879</c:v>
                </c:pt>
                <c:pt idx="1995">
                  <c:v>37880</c:v>
                </c:pt>
                <c:pt idx="1996">
                  <c:v>37881</c:v>
                </c:pt>
                <c:pt idx="1997">
                  <c:v>37882</c:v>
                </c:pt>
                <c:pt idx="1998">
                  <c:v>37883</c:v>
                </c:pt>
                <c:pt idx="1999">
                  <c:v>37884</c:v>
                </c:pt>
                <c:pt idx="2000">
                  <c:v>37885</c:v>
                </c:pt>
                <c:pt idx="2001">
                  <c:v>37886</c:v>
                </c:pt>
                <c:pt idx="2002">
                  <c:v>37887</c:v>
                </c:pt>
                <c:pt idx="2003">
                  <c:v>37888</c:v>
                </c:pt>
                <c:pt idx="2004">
                  <c:v>37889</c:v>
                </c:pt>
                <c:pt idx="2005">
                  <c:v>37890</c:v>
                </c:pt>
                <c:pt idx="2006">
                  <c:v>37891</c:v>
                </c:pt>
                <c:pt idx="2007">
                  <c:v>37892</c:v>
                </c:pt>
                <c:pt idx="2008">
                  <c:v>37893</c:v>
                </c:pt>
                <c:pt idx="2009">
                  <c:v>37894</c:v>
                </c:pt>
                <c:pt idx="2010">
                  <c:v>37895</c:v>
                </c:pt>
                <c:pt idx="2011">
                  <c:v>37896</c:v>
                </c:pt>
                <c:pt idx="2012">
                  <c:v>37897</c:v>
                </c:pt>
                <c:pt idx="2013">
                  <c:v>37898</c:v>
                </c:pt>
                <c:pt idx="2014">
                  <c:v>37899</c:v>
                </c:pt>
                <c:pt idx="2015">
                  <c:v>37900</c:v>
                </c:pt>
                <c:pt idx="2016">
                  <c:v>37901</c:v>
                </c:pt>
                <c:pt idx="2017">
                  <c:v>37902</c:v>
                </c:pt>
                <c:pt idx="2018">
                  <c:v>37903</c:v>
                </c:pt>
                <c:pt idx="2019">
                  <c:v>37904</c:v>
                </c:pt>
                <c:pt idx="2020">
                  <c:v>37905</c:v>
                </c:pt>
                <c:pt idx="2021">
                  <c:v>37906</c:v>
                </c:pt>
                <c:pt idx="2022">
                  <c:v>37907</c:v>
                </c:pt>
                <c:pt idx="2023">
                  <c:v>37908</c:v>
                </c:pt>
                <c:pt idx="2024">
                  <c:v>37909</c:v>
                </c:pt>
                <c:pt idx="2025">
                  <c:v>37910</c:v>
                </c:pt>
                <c:pt idx="2026">
                  <c:v>37911</c:v>
                </c:pt>
                <c:pt idx="2027">
                  <c:v>37912</c:v>
                </c:pt>
                <c:pt idx="2028">
                  <c:v>37913</c:v>
                </c:pt>
                <c:pt idx="2029">
                  <c:v>37914</c:v>
                </c:pt>
                <c:pt idx="2030">
                  <c:v>37915</c:v>
                </c:pt>
                <c:pt idx="2031">
                  <c:v>37916</c:v>
                </c:pt>
                <c:pt idx="2032">
                  <c:v>37917</c:v>
                </c:pt>
                <c:pt idx="2033">
                  <c:v>37918</c:v>
                </c:pt>
                <c:pt idx="2034">
                  <c:v>37919</c:v>
                </c:pt>
                <c:pt idx="2035">
                  <c:v>37920</c:v>
                </c:pt>
                <c:pt idx="2036">
                  <c:v>37921</c:v>
                </c:pt>
                <c:pt idx="2037">
                  <c:v>37922</c:v>
                </c:pt>
                <c:pt idx="2038">
                  <c:v>37923</c:v>
                </c:pt>
                <c:pt idx="2039">
                  <c:v>37924</c:v>
                </c:pt>
                <c:pt idx="2040">
                  <c:v>37925</c:v>
                </c:pt>
                <c:pt idx="2041">
                  <c:v>37926</c:v>
                </c:pt>
                <c:pt idx="2042">
                  <c:v>37927</c:v>
                </c:pt>
                <c:pt idx="2043">
                  <c:v>37928</c:v>
                </c:pt>
                <c:pt idx="2044">
                  <c:v>37929</c:v>
                </c:pt>
                <c:pt idx="2045">
                  <c:v>37930</c:v>
                </c:pt>
                <c:pt idx="2046">
                  <c:v>37931</c:v>
                </c:pt>
                <c:pt idx="2047">
                  <c:v>37932</c:v>
                </c:pt>
                <c:pt idx="2048">
                  <c:v>37933</c:v>
                </c:pt>
                <c:pt idx="2049">
                  <c:v>37934</c:v>
                </c:pt>
                <c:pt idx="2050">
                  <c:v>37935</c:v>
                </c:pt>
                <c:pt idx="2051">
                  <c:v>37936</c:v>
                </c:pt>
                <c:pt idx="2052">
                  <c:v>37937</c:v>
                </c:pt>
                <c:pt idx="2053">
                  <c:v>37938</c:v>
                </c:pt>
                <c:pt idx="2054">
                  <c:v>37939</c:v>
                </c:pt>
                <c:pt idx="2055">
                  <c:v>37940</c:v>
                </c:pt>
                <c:pt idx="2056">
                  <c:v>37941</c:v>
                </c:pt>
                <c:pt idx="2057">
                  <c:v>37942</c:v>
                </c:pt>
                <c:pt idx="2058">
                  <c:v>37943</c:v>
                </c:pt>
                <c:pt idx="2059">
                  <c:v>37944</c:v>
                </c:pt>
                <c:pt idx="2060">
                  <c:v>37945</c:v>
                </c:pt>
                <c:pt idx="2061">
                  <c:v>37946</c:v>
                </c:pt>
                <c:pt idx="2062">
                  <c:v>37947</c:v>
                </c:pt>
                <c:pt idx="2063">
                  <c:v>37948</c:v>
                </c:pt>
                <c:pt idx="2064">
                  <c:v>37949</c:v>
                </c:pt>
                <c:pt idx="2065">
                  <c:v>37950</c:v>
                </c:pt>
                <c:pt idx="2066">
                  <c:v>37951</c:v>
                </c:pt>
                <c:pt idx="2067">
                  <c:v>37952</c:v>
                </c:pt>
                <c:pt idx="2068">
                  <c:v>37953</c:v>
                </c:pt>
                <c:pt idx="2069">
                  <c:v>37954</c:v>
                </c:pt>
                <c:pt idx="2070">
                  <c:v>37955</c:v>
                </c:pt>
                <c:pt idx="2071">
                  <c:v>37956</c:v>
                </c:pt>
                <c:pt idx="2072">
                  <c:v>37957</c:v>
                </c:pt>
                <c:pt idx="2073">
                  <c:v>37958</c:v>
                </c:pt>
                <c:pt idx="2074">
                  <c:v>37959</c:v>
                </c:pt>
                <c:pt idx="2075">
                  <c:v>37960</c:v>
                </c:pt>
                <c:pt idx="2076">
                  <c:v>37961</c:v>
                </c:pt>
                <c:pt idx="2077">
                  <c:v>37962</c:v>
                </c:pt>
                <c:pt idx="2078">
                  <c:v>37963</c:v>
                </c:pt>
                <c:pt idx="2079">
                  <c:v>37964</c:v>
                </c:pt>
                <c:pt idx="2080">
                  <c:v>37965</c:v>
                </c:pt>
                <c:pt idx="2081">
                  <c:v>37966</c:v>
                </c:pt>
                <c:pt idx="2082">
                  <c:v>37967</c:v>
                </c:pt>
                <c:pt idx="2083">
                  <c:v>37968</c:v>
                </c:pt>
                <c:pt idx="2084">
                  <c:v>37969</c:v>
                </c:pt>
                <c:pt idx="2085">
                  <c:v>37970</c:v>
                </c:pt>
                <c:pt idx="2086">
                  <c:v>37971</c:v>
                </c:pt>
                <c:pt idx="2087">
                  <c:v>37972</c:v>
                </c:pt>
                <c:pt idx="2088">
                  <c:v>37973</c:v>
                </c:pt>
                <c:pt idx="2089">
                  <c:v>37974</c:v>
                </c:pt>
                <c:pt idx="2090">
                  <c:v>37975</c:v>
                </c:pt>
                <c:pt idx="2091">
                  <c:v>37976</c:v>
                </c:pt>
                <c:pt idx="2092">
                  <c:v>37977</c:v>
                </c:pt>
                <c:pt idx="2093">
                  <c:v>37978</c:v>
                </c:pt>
                <c:pt idx="2094">
                  <c:v>37979</c:v>
                </c:pt>
                <c:pt idx="2095">
                  <c:v>37980</c:v>
                </c:pt>
                <c:pt idx="2096">
                  <c:v>37981</c:v>
                </c:pt>
                <c:pt idx="2097">
                  <c:v>37982</c:v>
                </c:pt>
                <c:pt idx="2098">
                  <c:v>37983</c:v>
                </c:pt>
                <c:pt idx="2099">
                  <c:v>37984</c:v>
                </c:pt>
                <c:pt idx="2100">
                  <c:v>37985</c:v>
                </c:pt>
                <c:pt idx="2101">
                  <c:v>37986</c:v>
                </c:pt>
                <c:pt idx="2102">
                  <c:v>37987</c:v>
                </c:pt>
                <c:pt idx="2103">
                  <c:v>37988</c:v>
                </c:pt>
                <c:pt idx="2104">
                  <c:v>37989</c:v>
                </c:pt>
                <c:pt idx="2105">
                  <c:v>37990</c:v>
                </c:pt>
                <c:pt idx="2106">
                  <c:v>37991</c:v>
                </c:pt>
                <c:pt idx="2107">
                  <c:v>37992</c:v>
                </c:pt>
                <c:pt idx="2108">
                  <c:v>37993</c:v>
                </c:pt>
                <c:pt idx="2109">
                  <c:v>37994</c:v>
                </c:pt>
                <c:pt idx="2110">
                  <c:v>37995</c:v>
                </c:pt>
                <c:pt idx="2111">
                  <c:v>37996</c:v>
                </c:pt>
                <c:pt idx="2112">
                  <c:v>37997</c:v>
                </c:pt>
                <c:pt idx="2113">
                  <c:v>37998</c:v>
                </c:pt>
                <c:pt idx="2114">
                  <c:v>37999</c:v>
                </c:pt>
                <c:pt idx="2115">
                  <c:v>38000</c:v>
                </c:pt>
                <c:pt idx="2116">
                  <c:v>38001</c:v>
                </c:pt>
                <c:pt idx="2117">
                  <c:v>38002</c:v>
                </c:pt>
                <c:pt idx="2118">
                  <c:v>38003</c:v>
                </c:pt>
                <c:pt idx="2119">
                  <c:v>38004</c:v>
                </c:pt>
                <c:pt idx="2120">
                  <c:v>38005</c:v>
                </c:pt>
                <c:pt idx="2121">
                  <c:v>38006</c:v>
                </c:pt>
                <c:pt idx="2122">
                  <c:v>38007</c:v>
                </c:pt>
                <c:pt idx="2123">
                  <c:v>38008</c:v>
                </c:pt>
                <c:pt idx="2124">
                  <c:v>38009</c:v>
                </c:pt>
                <c:pt idx="2125">
                  <c:v>38010</c:v>
                </c:pt>
                <c:pt idx="2126">
                  <c:v>38011</c:v>
                </c:pt>
                <c:pt idx="2127">
                  <c:v>38012</c:v>
                </c:pt>
                <c:pt idx="2128">
                  <c:v>38013</c:v>
                </c:pt>
                <c:pt idx="2129">
                  <c:v>38014</c:v>
                </c:pt>
                <c:pt idx="2130">
                  <c:v>38015</c:v>
                </c:pt>
                <c:pt idx="2131">
                  <c:v>38016</c:v>
                </c:pt>
                <c:pt idx="2132">
                  <c:v>38017</c:v>
                </c:pt>
                <c:pt idx="2133">
                  <c:v>38018</c:v>
                </c:pt>
                <c:pt idx="2134">
                  <c:v>38019</c:v>
                </c:pt>
                <c:pt idx="2135">
                  <c:v>38020</c:v>
                </c:pt>
                <c:pt idx="2136">
                  <c:v>38021</c:v>
                </c:pt>
                <c:pt idx="2137">
                  <c:v>38022</c:v>
                </c:pt>
                <c:pt idx="2138">
                  <c:v>38023</c:v>
                </c:pt>
                <c:pt idx="2139">
                  <c:v>38024</c:v>
                </c:pt>
                <c:pt idx="2140">
                  <c:v>38025</c:v>
                </c:pt>
                <c:pt idx="2141">
                  <c:v>38026</c:v>
                </c:pt>
                <c:pt idx="2142">
                  <c:v>38027</c:v>
                </c:pt>
                <c:pt idx="2143">
                  <c:v>38028</c:v>
                </c:pt>
                <c:pt idx="2144">
                  <c:v>38029</c:v>
                </c:pt>
                <c:pt idx="2145">
                  <c:v>38030</c:v>
                </c:pt>
                <c:pt idx="2146">
                  <c:v>38031</c:v>
                </c:pt>
                <c:pt idx="2147">
                  <c:v>38032</c:v>
                </c:pt>
                <c:pt idx="2148">
                  <c:v>38033</c:v>
                </c:pt>
                <c:pt idx="2149">
                  <c:v>38034</c:v>
                </c:pt>
                <c:pt idx="2150">
                  <c:v>38035</c:v>
                </c:pt>
                <c:pt idx="2151">
                  <c:v>38036</c:v>
                </c:pt>
                <c:pt idx="2152">
                  <c:v>38037</c:v>
                </c:pt>
                <c:pt idx="2153">
                  <c:v>38038</c:v>
                </c:pt>
                <c:pt idx="2154">
                  <c:v>38039</c:v>
                </c:pt>
                <c:pt idx="2155">
                  <c:v>38040</c:v>
                </c:pt>
                <c:pt idx="2156">
                  <c:v>38041</c:v>
                </c:pt>
                <c:pt idx="2157">
                  <c:v>38042</c:v>
                </c:pt>
                <c:pt idx="2158">
                  <c:v>38043</c:v>
                </c:pt>
                <c:pt idx="2159">
                  <c:v>38044</c:v>
                </c:pt>
                <c:pt idx="2160">
                  <c:v>38045</c:v>
                </c:pt>
                <c:pt idx="2161">
                  <c:v>38046</c:v>
                </c:pt>
                <c:pt idx="2162">
                  <c:v>38047</c:v>
                </c:pt>
                <c:pt idx="2163">
                  <c:v>38048</c:v>
                </c:pt>
                <c:pt idx="2164">
                  <c:v>38049</c:v>
                </c:pt>
                <c:pt idx="2165">
                  <c:v>38050</c:v>
                </c:pt>
                <c:pt idx="2166">
                  <c:v>38051</c:v>
                </c:pt>
                <c:pt idx="2167">
                  <c:v>38052</c:v>
                </c:pt>
                <c:pt idx="2168">
                  <c:v>38053</c:v>
                </c:pt>
                <c:pt idx="2169">
                  <c:v>38054</c:v>
                </c:pt>
                <c:pt idx="2170">
                  <c:v>38055</c:v>
                </c:pt>
                <c:pt idx="2171">
                  <c:v>38056</c:v>
                </c:pt>
                <c:pt idx="2172">
                  <c:v>38057</c:v>
                </c:pt>
                <c:pt idx="2173">
                  <c:v>38058</c:v>
                </c:pt>
                <c:pt idx="2174">
                  <c:v>38059</c:v>
                </c:pt>
                <c:pt idx="2175">
                  <c:v>38060</c:v>
                </c:pt>
                <c:pt idx="2176">
                  <c:v>38061</c:v>
                </c:pt>
                <c:pt idx="2177">
                  <c:v>38062</c:v>
                </c:pt>
                <c:pt idx="2178">
                  <c:v>38063</c:v>
                </c:pt>
                <c:pt idx="2179">
                  <c:v>38064</c:v>
                </c:pt>
                <c:pt idx="2180">
                  <c:v>38065</c:v>
                </c:pt>
                <c:pt idx="2181">
                  <c:v>38066</c:v>
                </c:pt>
                <c:pt idx="2182">
                  <c:v>38067</c:v>
                </c:pt>
                <c:pt idx="2183">
                  <c:v>38068</c:v>
                </c:pt>
                <c:pt idx="2184">
                  <c:v>38069</c:v>
                </c:pt>
                <c:pt idx="2185">
                  <c:v>38070</c:v>
                </c:pt>
                <c:pt idx="2186">
                  <c:v>38071</c:v>
                </c:pt>
                <c:pt idx="2187">
                  <c:v>38072</c:v>
                </c:pt>
                <c:pt idx="2188">
                  <c:v>38073</c:v>
                </c:pt>
                <c:pt idx="2189">
                  <c:v>38074</c:v>
                </c:pt>
                <c:pt idx="2190">
                  <c:v>38075</c:v>
                </c:pt>
                <c:pt idx="2191">
                  <c:v>38076</c:v>
                </c:pt>
                <c:pt idx="2192">
                  <c:v>38077</c:v>
                </c:pt>
                <c:pt idx="2193">
                  <c:v>38078</c:v>
                </c:pt>
                <c:pt idx="2194">
                  <c:v>38079</c:v>
                </c:pt>
                <c:pt idx="2195">
                  <c:v>38080</c:v>
                </c:pt>
                <c:pt idx="2196">
                  <c:v>38081</c:v>
                </c:pt>
                <c:pt idx="2197">
                  <c:v>38082</c:v>
                </c:pt>
                <c:pt idx="2198">
                  <c:v>38083</c:v>
                </c:pt>
                <c:pt idx="2199">
                  <c:v>38084</c:v>
                </c:pt>
                <c:pt idx="2200">
                  <c:v>38085</c:v>
                </c:pt>
                <c:pt idx="2201">
                  <c:v>38086</c:v>
                </c:pt>
                <c:pt idx="2202">
                  <c:v>38087</c:v>
                </c:pt>
                <c:pt idx="2203">
                  <c:v>38088</c:v>
                </c:pt>
                <c:pt idx="2204">
                  <c:v>38089</c:v>
                </c:pt>
                <c:pt idx="2205">
                  <c:v>38090</c:v>
                </c:pt>
                <c:pt idx="2206">
                  <c:v>38091</c:v>
                </c:pt>
                <c:pt idx="2207">
                  <c:v>38092</c:v>
                </c:pt>
                <c:pt idx="2208">
                  <c:v>38093</c:v>
                </c:pt>
                <c:pt idx="2209">
                  <c:v>38094</c:v>
                </c:pt>
                <c:pt idx="2210">
                  <c:v>38095</c:v>
                </c:pt>
                <c:pt idx="2211">
                  <c:v>38096</c:v>
                </c:pt>
                <c:pt idx="2212">
                  <c:v>38097</c:v>
                </c:pt>
                <c:pt idx="2213">
                  <c:v>38098</c:v>
                </c:pt>
                <c:pt idx="2214">
                  <c:v>38099</c:v>
                </c:pt>
                <c:pt idx="2215">
                  <c:v>38100</c:v>
                </c:pt>
                <c:pt idx="2216">
                  <c:v>38101</c:v>
                </c:pt>
                <c:pt idx="2217">
                  <c:v>38102</c:v>
                </c:pt>
                <c:pt idx="2218">
                  <c:v>38103</c:v>
                </c:pt>
                <c:pt idx="2219">
                  <c:v>38104</c:v>
                </c:pt>
                <c:pt idx="2220">
                  <c:v>38105</c:v>
                </c:pt>
                <c:pt idx="2221">
                  <c:v>38106</c:v>
                </c:pt>
                <c:pt idx="2222">
                  <c:v>38107</c:v>
                </c:pt>
                <c:pt idx="2223">
                  <c:v>38108</c:v>
                </c:pt>
                <c:pt idx="2224">
                  <c:v>38109</c:v>
                </c:pt>
                <c:pt idx="2225">
                  <c:v>38110</c:v>
                </c:pt>
                <c:pt idx="2226">
                  <c:v>38111</c:v>
                </c:pt>
                <c:pt idx="2227">
                  <c:v>38112</c:v>
                </c:pt>
                <c:pt idx="2228">
                  <c:v>38113</c:v>
                </c:pt>
                <c:pt idx="2229">
                  <c:v>38114</c:v>
                </c:pt>
                <c:pt idx="2230">
                  <c:v>38115</c:v>
                </c:pt>
                <c:pt idx="2231">
                  <c:v>38116</c:v>
                </c:pt>
                <c:pt idx="2232">
                  <c:v>38117</c:v>
                </c:pt>
                <c:pt idx="2233">
                  <c:v>38118</c:v>
                </c:pt>
                <c:pt idx="2234">
                  <c:v>38119</c:v>
                </c:pt>
                <c:pt idx="2235">
                  <c:v>38120</c:v>
                </c:pt>
                <c:pt idx="2236">
                  <c:v>38121</c:v>
                </c:pt>
                <c:pt idx="2237">
                  <c:v>38122</c:v>
                </c:pt>
                <c:pt idx="2238">
                  <c:v>38123</c:v>
                </c:pt>
                <c:pt idx="2239">
                  <c:v>38124</c:v>
                </c:pt>
                <c:pt idx="2240">
                  <c:v>38125</c:v>
                </c:pt>
                <c:pt idx="2241">
                  <c:v>38126</c:v>
                </c:pt>
                <c:pt idx="2242">
                  <c:v>38127</c:v>
                </c:pt>
                <c:pt idx="2243">
                  <c:v>38128</c:v>
                </c:pt>
                <c:pt idx="2244">
                  <c:v>38129</c:v>
                </c:pt>
                <c:pt idx="2245">
                  <c:v>38130</c:v>
                </c:pt>
                <c:pt idx="2246">
                  <c:v>38131</c:v>
                </c:pt>
                <c:pt idx="2247">
                  <c:v>38132</c:v>
                </c:pt>
                <c:pt idx="2248">
                  <c:v>38133</c:v>
                </c:pt>
                <c:pt idx="2249">
                  <c:v>38134</c:v>
                </c:pt>
                <c:pt idx="2250">
                  <c:v>38135</c:v>
                </c:pt>
                <c:pt idx="2251">
                  <c:v>38136</c:v>
                </c:pt>
                <c:pt idx="2252">
                  <c:v>38137</c:v>
                </c:pt>
                <c:pt idx="2253">
                  <c:v>38138</c:v>
                </c:pt>
                <c:pt idx="2254">
                  <c:v>38139</c:v>
                </c:pt>
                <c:pt idx="2255">
                  <c:v>38140</c:v>
                </c:pt>
                <c:pt idx="2256">
                  <c:v>38141</c:v>
                </c:pt>
                <c:pt idx="2257">
                  <c:v>38142</c:v>
                </c:pt>
                <c:pt idx="2258">
                  <c:v>38143</c:v>
                </c:pt>
                <c:pt idx="2259">
                  <c:v>38144</c:v>
                </c:pt>
                <c:pt idx="2260">
                  <c:v>38145</c:v>
                </c:pt>
                <c:pt idx="2261">
                  <c:v>38146</c:v>
                </c:pt>
                <c:pt idx="2262">
                  <c:v>38147</c:v>
                </c:pt>
                <c:pt idx="2263">
                  <c:v>38148</c:v>
                </c:pt>
                <c:pt idx="2264">
                  <c:v>38149</c:v>
                </c:pt>
                <c:pt idx="2265">
                  <c:v>38150</c:v>
                </c:pt>
                <c:pt idx="2266">
                  <c:v>38151</c:v>
                </c:pt>
                <c:pt idx="2267">
                  <c:v>38152</c:v>
                </c:pt>
                <c:pt idx="2268">
                  <c:v>38153</c:v>
                </c:pt>
                <c:pt idx="2269">
                  <c:v>38154</c:v>
                </c:pt>
                <c:pt idx="2270">
                  <c:v>38155</c:v>
                </c:pt>
                <c:pt idx="2271">
                  <c:v>38156</c:v>
                </c:pt>
                <c:pt idx="2272">
                  <c:v>38157</c:v>
                </c:pt>
                <c:pt idx="2273">
                  <c:v>38158</c:v>
                </c:pt>
                <c:pt idx="2274">
                  <c:v>38159</c:v>
                </c:pt>
                <c:pt idx="2275">
                  <c:v>38160</c:v>
                </c:pt>
                <c:pt idx="2276">
                  <c:v>38161</c:v>
                </c:pt>
                <c:pt idx="2277">
                  <c:v>38162</c:v>
                </c:pt>
                <c:pt idx="2278">
                  <c:v>38163</c:v>
                </c:pt>
                <c:pt idx="2279">
                  <c:v>38164</c:v>
                </c:pt>
                <c:pt idx="2280">
                  <c:v>38165</c:v>
                </c:pt>
                <c:pt idx="2281">
                  <c:v>38166</c:v>
                </c:pt>
                <c:pt idx="2282">
                  <c:v>38167</c:v>
                </c:pt>
                <c:pt idx="2283">
                  <c:v>38168</c:v>
                </c:pt>
                <c:pt idx="2284">
                  <c:v>38169</c:v>
                </c:pt>
                <c:pt idx="2285">
                  <c:v>38170</c:v>
                </c:pt>
                <c:pt idx="2286">
                  <c:v>38171</c:v>
                </c:pt>
                <c:pt idx="2287">
                  <c:v>38172</c:v>
                </c:pt>
                <c:pt idx="2288">
                  <c:v>38173</c:v>
                </c:pt>
                <c:pt idx="2289">
                  <c:v>38174</c:v>
                </c:pt>
                <c:pt idx="2290">
                  <c:v>38175</c:v>
                </c:pt>
                <c:pt idx="2291">
                  <c:v>38176</c:v>
                </c:pt>
                <c:pt idx="2292">
                  <c:v>38177</c:v>
                </c:pt>
                <c:pt idx="2293">
                  <c:v>38178</c:v>
                </c:pt>
                <c:pt idx="2294">
                  <c:v>38179</c:v>
                </c:pt>
                <c:pt idx="2295">
                  <c:v>38180</c:v>
                </c:pt>
                <c:pt idx="2296">
                  <c:v>38181</c:v>
                </c:pt>
                <c:pt idx="2297">
                  <c:v>38182</c:v>
                </c:pt>
                <c:pt idx="2298">
                  <c:v>38183</c:v>
                </c:pt>
                <c:pt idx="2299">
                  <c:v>38184</c:v>
                </c:pt>
                <c:pt idx="2300">
                  <c:v>38185</c:v>
                </c:pt>
                <c:pt idx="2301">
                  <c:v>38186</c:v>
                </c:pt>
                <c:pt idx="2302">
                  <c:v>38187</c:v>
                </c:pt>
                <c:pt idx="2303">
                  <c:v>38188</c:v>
                </c:pt>
                <c:pt idx="2304">
                  <c:v>38189</c:v>
                </c:pt>
                <c:pt idx="2305">
                  <c:v>38190</c:v>
                </c:pt>
                <c:pt idx="2306">
                  <c:v>38191</c:v>
                </c:pt>
                <c:pt idx="2307">
                  <c:v>38192</c:v>
                </c:pt>
                <c:pt idx="2308">
                  <c:v>38193</c:v>
                </c:pt>
                <c:pt idx="2309">
                  <c:v>38194</c:v>
                </c:pt>
                <c:pt idx="2310">
                  <c:v>38195</c:v>
                </c:pt>
                <c:pt idx="2311">
                  <c:v>38196</c:v>
                </c:pt>
                <c:pt idx="2312">
                  <c:v>38197</c:v>
                </c:pt>
                <c:pt idx="2313">
                  <c:v>38198</c:v>
                </c:pt>
                <c:pt idx="2314">
                  <c:v>38199</c:v>
                </c:pt>
                <c:pt idx="2315">
                  <c:v>38200</c:v>
                </c:pt>
                <c:pt idx="2316">
                  <c:v>38201</c:v>
                </c:pt>
                <c:pt idx="2317">
                  <c:v>38202</c:v>
                </c:pt>
                <c:pt idx="2318">
                  <c:v>38203</c:v>
                </c:pt>
                <c:pt idx="2319">
                  <c:v>38204</c:v>
                </c:pt>
                <c:pt idx="2320">
                  <c:v>38205</c:v>
                </c:pt>
                <c:pt idx="2321">
                  <c:v>38206</c:v>
                </c:pt>
                <c:pt idx="2322">
                  <c:v>38207</c:v>
                </c:pt>
                <c:pt idx="2323">
                  <c:v>38208</c:v>
                </c:pt>
                <c:pt idx="2324">
                  <c:v>38209</c:v>
                </c:pt>
                <c:pt idx="2325">
                  <c:v>38210</c:v>
                </c:pt>
                <c:pt idx="2326">
                  <c:v>38211</c:v>
                </c:pt>
                <c:pt idx="2327">
                  <c:v>38212</c:v>
                </c:pt>
                <c:pt idx="2328">
                  <c:v>38213</c:v>
                </c:pt>
                <c:pt idx="2329">
                  <c:v>38214</c:v>
                </c:pt>
                <c:pt idx="2330">
                  <c:v>38215</c:v>
                </c:pt>
                <c:pt idx="2331">
                  <c:v>38216</c:v>
                </c:pt>
                <c:pt idx="2332">
                  <c:v>38217</c:v>
                </c:pt>
                <c:pt idx="2333">
                  <c:v>38218</c:v>
                </c:pt>
                <c:pt idx="2334">
                  <c:v>38219</c:v>
                </c:pt>
                <c:pt idx="2335">
                  <c:v>38220</c:v>
                </c:pt>
                <c:pt idx="2336">
                  <c:v>38221</c:v>
                </c:pt>
                <c:pt idx="2337">
                  <c:v>38222</c:v>
                </c:pt>
                <c:pt idx="2338">
                  <c:v>38223</c:v>
                </c:pt>
                <c:pt idx="2339">
                  <c:v>38224</c:v>
                </c:pt>
                <c:pt idx="2340">
                  <c:v>38225</c:v>
                </c:pt>
                <c:pt idx="2341">
                  <c:v>38226</c:v>
                </c:pt>
                <c:pt idx="2342">
                  <c:v>38227</c:v>
                </c:pt>
                <c:pt idx="2343">
                  <c:v>38228</c:v>
                </c:pt>
                <c:pt idx="2344">
                  <c:v>38229</c:v>
                </c:pt>
                <c:pt idx="2345">
                  <c:v>38230</c:v>
                </c:pt>
                <c:pt idx="2346">
                  <c:v>38231</c:v>
                </c:pt>
                <c:pt idx="2347">
                  <c:v>38232</c:v>
                </c:pt>
                <c:pt idx="2348">
                  <c:v>38233</c:v>
                </c:pt>
                <c:pt idx="2349">
                  <c:v>38234</c:v>
                </c:pt>
                <c:pt idx="2350">
                  <c:v>38235</c:v>
                </c:pt>
                <c:pt idx="2351">
                  <c:v>38236</c:v>
                </c:pt>
                <c:pt idx="2352">
                  <c:v>38237</c:v>
                </c:pt>
                <c:pt idx="2353">
                  <c:v>38238</c:v>
                </c:pt>
                <c:pt idx="2354">
                  <c:v>38239</c:v>
                </c:pt>
                <c:pt idx="2355">
                  <c:v>38240</c:v>
                </c:pt>
                <c:pt idx="2356">
                  <c:v>38241</c:v>
                </c:pt>
                <c:pt idx="2357">
                  <c:v>38242</c:v>
                </c:pt>
                <c:pt idx="2358">
                  <c:v>38243</c:v>
                </c:pt>
                <c:pt idx="2359">
                  <c:v>38244</c:v>
                </c:pt>
                <c:pt idx="2360">
                  <c:v>38245</c:v>
                </c:pt>
                <c:pt idx="2361">
                  <c:v>38246</c:v>
                </c:pt>
                <c:pt idx="2362">
                  <c:v>38247</c:v>
                </c:pt>
                <c:pt idx="2363">
                  <c:v>38248</c:v>
                </c:pt>
                <c:pt idx="2364">
                  <c:v>38249</c:v>
                </c:pt>
                <c:pt idx="2365">
                  <c:v>38250</c:v>
                </c:pt>
                <c:pt idx="2366">
                  <c:v>38251</c:v>
                </c:pt>
                <c:pt idx="2367">
                  <c:v>38252</c:v>
                </c:pt>
                <c:pt idx="2368">
                  <c:v>38253</c:v>
                </c:pt>
                <c:pt idx="2369">
                  <c:v>38254</c:v>
                </c:pt>
                <c:pt idx="2370">
                  <c:v>38255</c:v>
                </c:pt>
                <c:pt idx="2371">
                  <c:v>38256</c:v>
                </c:pt>
                <c:pt idx="2372">
                  <c:v>38257</c:v>
                </c:pt>
                <c:pt idx="2373">
                  <c:v>38258</c:v>
                </c:pt>
                <c:pt idx="2374">
                  <c:v>38259</c:v>
                </c:pt>
                <c:pt idx="2375">
                  <c:v>38260</c:v>
                </c:pt>
                <c:pt idx="2376">
                  <c:v>38261</c:v>
                </c:pt>
                <c:pt idx="2377">
                  <c:v>38262</c:v>
                </c:pt>
                <c:pt idx="2378">
                  <c:v>38263</c:v>
                </c:pt>
                <c:pt idx="2379">
                  <c:v>38264</c:v>
                </c:pt>
                <c:pt idx="2380">
                  <c:v>38265</c:v>
                </c:pt>
                <c:pt idx="2381">
                  <c:v>38266</c:v>
                </c:pt>
                <c:pt idx="2382">
                  <c:v>38267</c:v>
                </c:pt>
                <c:pt idx="2383">
                  <c:v>38268</c:v>
                </c:pt>
                <c:pt idx="2384">
                  <c:v>38269</c:v>
                </c:pt>
                <c:pt idx="2385">
                  <c:v>38270</c:v>
                </c:pt>
                <c:pt idx="2386">
                  <c:v>38271</c:v>
                </c:pt>
                <c:pt idx="2387">
                  <c:v>38272</c:v>
                </c:pt>
                <c:pt idx="2388">
                  <c:v>38273</c:v>
                </c:pt>
                <c:pt idx="2389">
                  <c:v>38274</c:v>
                </c:pt>
                <c:pt idx="2390">
                  <c:v>38275</c:v>
                </c:pt>
                <c:pt idx="2391">
                  <c:v>38276</c:v>
                </c:pt>
                <c:pt idx="2392">
                  <c:v>38277</c:v>
                </c:pt>
                <c:pt idx="2393">
                  <c:v>38278</c:v>
                </c:pt>
                <c:pt idx="2394">
                  <c:v>38279</c:v>
                </c:pt>
                <c:pt idx="2395">
                  <c:v>38280</c:v>
                </c:pt>
                <c:pt idx="2396">
                  <c:v>38281</c:v>
                </c:pt>
                <c:pt idx="2397">
                  <c:v>38282</c:v>
                </c:pt>
                <c:pt idx="2398">
                  <c:v>38283</c:v>
                </c:pt>
                <c:pt idx="2399">
                  <c:v>38284</c:v>
                </c:pt>
                <c:pt idx="2400">
                  <c:v>38285</c:v>
                </c:pt>
                <c:pt idx="2401">
                  <c:v>38286</c:v>
                </c:pt>
                <c:pt idx="2402">
                  <c:v>38287</c:v>
                </c:pt>
                <c:pt idx="2403">
                  <c:v>38288</c:v>
                </c:pt>
                <c:pt idx="2404">
                  <c:v>38289</c:v>
                </c:pt>
                <c:pt idx="2405">
                  <c:v>38290</c:v>
                </c:pt>
                <c:pt idx="2406">
                  <c:v>38291</c:v>
                </c:pt>
                <c:pt idx="2407">
                  <c:v>38292</c:v>
                </c:pt>
                <c:pt idx="2408">
                  <c:v>38293</c:v>
                </c:pt>
                <c:pt idx="2409">
                  <c:v>38294</c:v>
                </c:pt>
                <c:pt idx="2410">
                  <c:v>38295</c:v>
                </c:pt>
                <c:pt idx="2411">
                  <c:v>38296</c:v>
                </c:pt>
                <c:pt idx="2412">
                  <c:v>38297</c:v>
                </c:pt>
                <c:pt idx="2413">
                  <c:v>38298</c:v>
                </c:pt>
                <c:pt idx="2414">
                  <c:v>38299</c:v>
                </c:pt>
                <c:pt idx="2415">
                  <c:v>38300</c:v>
                </c:pt>
                <c:pt idx="2416">
                  <c:v>38301</c:v>
                </c:pt>
                <c:pt idx="2417">
                  <c:v>38302</c:v>
                </c:pt>
                <c:pt idx="2418">
                  <c:v>38303</c:v>
                </c:pt>
                <c:pt idx="2419">
                  <c:v>38304</c:v>
                </c:pt>
                <c:pt idx="2420">
                  <c:v>38305</c:v>
                </c:pt>
                <c:pt idx="2421">
                  <c:v>38306</c:v>
                </c:pt>
                <c:pt idx="2422">
                  <c:v>38307</c:v>
                </c:pt>
                <c:pt idx="2423">
                  <c:v>38308</c:v>
                </c:pt>
                <c:pt idx="2424">
                  <c:v>38309</c:v>
                </c:pt>
                <c:pt idx="2425">
                  <c:v>38310</c:v>
                </c:pt>
                <c:pt idx="2426">
                  <c:v>38311</c:v>
                </c:pt>
                <c:pt idx="2427">
                  <c:v>38312</c:v>
                </c:pt>
                <c:pt idx="2428">
                  <c:v>38313</c:v>
                </c:pt>
                <c:pt idx="2429">
                  <c:v>38314</c:v>
                </c:pt>
                <c:pt idx="2430">
                  <c:v>38315</c:v>
                </c:pt>
                <c:pt idx="2431">
                  <c:v>38316</c:v>
                </c:pt>
                <c:pt idx="2432">
                  <c:v>38317</c:v>
                </c:pt>
                <c:pt idx="2433">
                  <c:v>38318</c:v>
                </c:pt>
                <c:pt idx="2434">
                  <c:v>38319</c:v>
                </c:pt>
                <c:pt idx="2435">
                  <c:v>38320</c:v>
                </c:pt>
                <c:pt idx="2436">
                  <c:v>38321</c:v>
                </c:pt>
                <c:pt idx="2437">
                  <c:v>38322</c:v>
                </c:pt>
                <c:pt idx="2438">
                  <c:v>38323</c:v>
                </c:pt>
                <c:pt idx="2439">
                  <c:v>38324</c:v>
                </c:pt>
                <c:pt idx="2440">
                  <c:v>38325</c:v>
                </c:pt>
                <c:pt idx="2441">
                  <c:v>38326</c:v>
                </c:pt>
                <c:pt idx="2442">
                  <c:v>38327</c:v>
                </c:pt>
                <c:pt idx="2443">
                  <c:v>38328</c:v>
                </c:pt>
                <c:pt idx="2444">
                  <c:v>38329</c:v>
                </c:pt>
                <c:pt idx="2445">
                  <c:v>38330</c:v>
                </c:pt>
                <c:pt idx="2446">
                  <c:v>38331</c:v>
                </c:pt>
                <c:pt idx="2447">
                  <c:v>38332</c:v>
                </c:pt>
                <c:pt idx="2448">
                  <c:v>38333</c:v>
                </c:pt>
                <c:pt idx="2449">
                  <c:v>38334</c:v>
                </c:pt>
                <c:pt idx="2450">
                  <c:v>38335</c:v>
                </c:pt>
                <c:pt idx="2451">
                  <c:v>38336</c:v>
                </c:pt>
                <c:pt idx="2452">
                  <c:v>38337</c:v>
                </c:pt>
                <c:pt idx="2453">
                  <c:v>38338</c:v>
                </c:pt>
                <c:pt idx="2454">
                  <c:v>38339</c:v>
                </c:pt>
                <c:pt idx="2455">
                  <c:v>38340</c:v>
                </c:pt>
                <c:pt idx="2456">
                  <c:v>38341</c:v>
                </c:pt>
                <c:pt idx="2457">
                  <c:v>38342</c:v>
                </c:pt>
                <c:pt idx="2458">
                  <c:v>38343</c:v>
                </c:pt>
                <c:pt idx="2459">
                  <c:v>38344</c:v>
                </c:pt>
                <c:pt idx="2460">
                  <c:v>38345</c:v>
                </c:pt>
                <c:pt idx="2461">
                  <c:v>38346</c:v>
                </c:pt>
                <c:pt idx="2462">
                  <c:v>38347</c:v>
                </c:pt>
                <c:pt idx="2463">
                  <c:v>38348</c:v>
                </c:pt>
                <c:pt idx="2464">
                  <c:v>38349</c:v>
                </c:pt>
                <c:pt idx="2465">
                  <c:v>38350</c:v>
                </c:pt>
                <c:pt idx="2466">
                  <c:v>38351</c:v>
                </c:pt>
                <c:pt idx="2467">
                  <c:v>38352</c:v>
                </c:pt>
                <c:pt idx="2468">
                  <c:v>38353</c:v>
                </c:pt>
                <c:pt idx="2469">
                  <c:v>38354</c:v>
                </c:pt>
                <c:pt idx="2470">
                  <c:v>38355</c:v>
                </c:pt>
                <c:pt idx="2471">
                  <c:v>38356</c:v>
                </c:pt>
                <c:pt idx="2472">
                  <c:v>38357</c:v>
                </c:pt>
                <c:pt idx="2473">
                  <c:v>38358</c:v>
                </c:pt>
                <c:pt idx="2474">
                  <c:v>38359</c:v>
                </c:pt>
                <c:pt idx="2475">
                  <c:v>38360</c:v>
                </c:pt>
                <c:pt idx="2476">
                  <c:v>38361</c:v>
                </c:pt>
                <c:pt idx="2477">
                  <c:v>38362</c:v>
                </c:pt>
                <c:pt idx="2478">
                  <c:v>38363</c:v>
                </c:pt>
                <c:pt idx="2479">
                  <c:v>38364</c:v>
                </c:pt>
                <c:pt idx="2480">
                  <c:v>38365</c:v>
                </c:pt>
                <c:pt idx="2481">
                  <c:v>38366</c:v>
                </c:pt>
                <c:pt idx="2482">
                  <c:v>38367</c:v>
                </c:pt>
                <c:pt idx="2483">
                  <c:v>38368</c:v>
                </c:pt>
                <c:pt idx="2484">
                  <c:v>38369</c:v>
                </c:pt>
                <c:pt idx="2485">
                  <c:v>38370</c:v>
                </c:pt>
                <c:pt idx="2486">
                  <c:v>38371</c:v>
                </c:pt>
                <c:pt idx="2487">
                  <c:v>38372</c:v>
                </c:pt>
                <c:pt idx="2488">
                  <c:v>38373</c:v>
                </c:pt>
                <c:pt idx="2489">
                  <c:v>38374</c:v>
                </c:pt>
                <c:pt idx="2490">
                  <c:v>38375</c:v>
                </c:pt>
                <c:pt idx="2491">
                  <c:v>38376</c:v>
                </c:pt>
                <c:pt idx="2492">
                  <c:v>38377</c:v>
                </c:pt>
                <c:pt idx="2493">
                  <c:v>38378</c:v>
                </c:pt>
                <c:pt idx="2494">
                  <c:v>38379</c:v>
                </c:pt>
                <c:pt idx="2495">
                  <c:v>38380</c:v>
                </c:pt>
                <c:pt idx="2496">
                  <c:v>38381</c:v>
                </c:pt>
                <c:pt idx="2497">
                  <c:v>38382</c:v>
                </c:pt>
                <c:pt idx="2498">
                  <c:v>38383</c:v>
                </c:pt>
                <c:pt idx="2499">
                  <c:v>38384</c:v>
                </c:pt>
                <c:pt idx="2500">
                  <c:v>38385</c:v>
                </c:pt>
                <c:pt idx="2501">
                  <c:v>38386</c:v>
                </c:pt>
                <c:pt idx="2502">
                  <c:v>38387</c:v>
                </c:pt>
                <c:pt idx="2503">
                  <c:v>38388</c:v>
                </c:pt>
                <c:pt idx="2504">
                  <c:v>38389</c:v>
                </c:pt>
                <c:pt idx="2505">
                  <c:v>38390</c:v>
                </c:pt>
                <c:pt idx="2506">
                  <c:v>38391</c:v>
                </c:pt>
                <c:pt idx="2507">
                  <c:v>38392</c:v>
                </c:pt>
                <c:pt idx="2508">
                  <c:v>38393</c:v>
                </c:pt>
                <c:pt idx="2509">
                  <c:v>38394</c:v>
                </c:pt>
                <c:pt idx="2510">
                  <c:v>38395</c:v>
                </c:pt>
                <c:pt idx="2511">
                  <c:v>38396</c:v>
                </c:pt>
                <c:pt idx="2512">
                  <c:v>38397</c:v>
                </c:pt>
                <c:pt idx="2513">
                  <c:v>38398</c:v>
                </c:pt>
                <c:pt idx="2514">
                  <c:v>38399</c:v>
                </c:pt>
                <c:pt idx="2515">
                  <c:v>38400</c:v>
                </c:pt>
                <c:pt idx="2516">
                  <c:v>38401</c:v>
                </c:pt>
                <c:pt idx="2517">
                  <c:v>38402</c:v>
                </c:pt>
                <c:pt idx="2518">
                  <c:v>38403</c:v>
                </c:pt>
                <c:pt idx="2519">
                  <c:v>38404</c:v>
                </c:pt>
                <c:pt idx="2520">
                  <c:v>38405</c:v>
                </c:pt>
                <c:pt idx="2521">
                  <c:v>38406</c:v>
                </c:pt>
                <c:pt idx="2522">
                  <c:v>38407</c:v>
                </c:pt>
                <c:pt idx="2523">
                  <c:v>38408</c:v>
                </c:pt>
                <c:pt idx="2524">
                  <c:v>38409</c:v>
                </c:pt>
                <c:pt idx="2525">
                  <c:v>38410</c:v>
                </c:pt>
                <c:pt idx="2526">
                  <c:v>38411</c:v>
                </c:pt>
                <c:pt idx="2527">
                  <c:v>38412</c:v>
                </c:pt>
                <c:pt idx="2528">
                  <c:v>38413</c:v>
                </c:pt>
                <c:pt idx="2529">
                  <c:v>38414</c:v>
                </c:pt>
                <c:pt idx="2530">
                  <c:v>38415</c:v>
                </c:pt>
                <c:pt idx="2531">
                  <c:v>38416</c:v>
                </c:pt>
                <c:pt idx="2532">
                  <c:v>38417</c:v>
                </c:pt>
                <c:pt idx="2533">
                  <c:v>38418</c:v>
                </c:pt>
                <c:pt idx="2534">
                  <c:v>38419</c:v>
                </c:pt>
                <c:pt idx="2535">
                  <c:v>38420</c:v>
                </c:pt>
                <c:pt idx="2536">
                  <c:v>38421</c:v>
                </c:pt>
                <c:pt idx="2537">
                  <c:v>38422</c:v>
                </c:pt>
                <c:pt idx="2538">
                  <c:v>38423</c:v>
                </c:pt>
                <c:pt idx="2539">
                  <c:v>38424</c:v>
                </c:pt>
                <c:pt idx="2540">
                  <c:v>38425</c:v>
                </c:pt>
                <c:pt idx="2541">
                  <c:v>38426</c:v>
                </c:pt>
                <c:pt idx="2542">
                  <c:v>38427</c:v>
                </c:pt>
                <c:pt idx="2543">
                  <c:v>38428</c:v>
                </c:pt>
                <c:pt idx="2544">
                  <c:v>38429</c:v>
                </c:pt>
                <c:pt idx="2545">
                  <c:v>38430</c:v>
                </c:pt>
                <c:pt idx="2546">
                  <c:v>38431</c:v>
                </c:pt>
                <c:pt idx="2547">
                  <c:v>38432</c:v>
                </c:pt>
                <c:pt idx="2548">
                  <c:v>38433</c:v>
                </c:pt>
                <c:pt idx="2549">
                  <c:v>38434</c:v>
                </c:pt>
                <c:pt idx="2550">
                  <c:v>38435</c:v>
                </c:pt>
                <c:pt idx="2551">
                  <c:v>38436</c:v>
                </c:pt>
                <c:pt idx="2552">
                  <c:v>38437</c:v>
                </c:pt>
                <c:pt idx="2553">
                  <c:v>38438</c:v>
                </c:pt>
                <c:pt idx="2554">
                  <c:v>38439</c:v>
                </c:pt>
                <c:pt idx="2555">
                  <c:v>38440</c:v>
                </c:pt>
                <c:pt idx="2556">
                  <c:v>38441</c:v>
                </c:pt>
                <c:pt idx="2557">
                  <c:v>38442</c:v>
                </c:pt>
                <c:pt idx="2558">
                  <c:v>38443</c:v>
                </c:pt>
                <c:pt idx="2559">
                  <c:v>38444</c:v>
                </c:pt>
                <c:pt idx="2560">
                  <c:v>38445</c:v>
                </c:pt>
                <c:pt idx="2561">
                  <c:v>38446</c:v>
                </c:pt>
                <c:pt idx="2562">
                  <c:v>38447</c:v>
                </c:pt>
                <c:pt idx="2563">
                  <c:v>38448</c:v>
                </c:pt>
                <c:pt idx="2564">
                  <c:v>38449</c:v>
                </c:pt>
                <c:pt idx="2565">
                  <c:v>38450</c:v>
                </c:pt>
                <c:pt idx="2566">
                  <c:v>38451</c:v>
                </c:pt>
                <c:pt idx="2567">
                  <c:v>38452</c:v>
                </c:pt>
                <c:pt idx="2568">
                  <c:v>38453</c:v>
                </c:pt>
                <c:pt idx="2569">
                  <c:v>38454</c:v>
                </c:pt>
                <c:pt idx="2570">
                  <c:v>38455</c:v>
                </c:pt>
                <c:pt idx="2571">
                  <c:v>38456</c:v>
                </c:pt>
                <c:pt idx="2572">
                  <c:v>38457</c:v>
                </c:pt>
                <c:pt idx="2573">
                  <c:v>38458</c:v>
                </c:pt>
                <c:pt idx="2574">
                  <c:v>38459</c:v>
                </c:pt>
                <c:pt idx="2575">
                  <c:v>38460</c:v>
                </c:pt>
                <c:pt idx="2576">
                  <c:v>38461</c:v>
                </c:pt>
                <c:pt idx="2577">
                  <c:v>38462</c:v>
                </c:pt>
                <c:pt idx="2578">
                  <c:v>38463</c:v>
                </c:pt>
                <c:pt idx="2579">
                  <c:v>38464</c:v>
                </c:pt>
                <c:pt idx="2580">
                  <c:v>38465</c:v>
                </c:pt>
                <c:pt idx="2581">
                  <c:v>38466</c:v>
                </c:pt>
                <c:pt idx="2582">
                  <c:v>38467</c:v>
                </c:pt>
                <c:pt idx="2583">
                  <c:v>38468</c:v>
                </c:pt>
                <c:pt idx="2584">
                  <c:v>38469</c:v>
                </c:pt>
                <c:pt idx="2585">
                  <c:v>38470</c:v>
                </c:pt>
                <c:pt idx="2586">
                  <c:v>38471</c:v>
                </c:pt>
                <c:pt idx="2587">
                  <c:v>38472</c:v>
                </c:pt>
                <c:pt idx="2588">
                  <c:v>38473</c:v>
                </c:pt>
                <c:pt idx="2589">
                  <c:v>38474</c:v>
                </c:pt>
                <c:pt idx="2590">
                  <c:v>38475</c:v>
                </c:pt>
                <c:pt idx="2591">
                  <c:v>38476</c:v>
                </c:pt>
                <c:pt idx="2592">
                  <c:v>38477</c:v>
                </c:pt>
                <c:pt idx="2593">
                  <c:v>38478</c:v>
                </c:pt>
                <c:pt idx="2594">
                  <c:v>38479</c:v>
                </c:pt>
                <c:pt idx="2595">
                  <c:v>38480</c:v>
                </c:pt>
                <c:pt idx="2596">
                  <c:v>38481</c:v>
                </c:pt>
                <c:pt idx="2597">
                  <c:v>38482</c:v>
                </c:pt>
                <c:pt idx="2598">
                  <c:v>38483</c:v>
                </c:pt>
                <c:pt idx="2599">
                  <c:v>38484</c:v>
                </c:pt>
                <c:pt idx="2600">
                  <c:v>38485</c:v>
                </c:pt>
                <c:pt idx="2601">
                  <c:v>38486</c:v>
                </c:pt>
                <c:pt idx="2602">
                  <c:v>38487</c:v>
                </c:pt>
                <c:pt idx="2603">
                  <c:v>38488</c:v>
                </c:pt>
                <c:pt idx="2604">
                  <c:v>38489</c:v>
                </c:pt>
                <c:pt idx="2605">
                  <c:v>38490</c:v>
                </c:pt>
                <c:pt idx="2606">
                  <c:v>38491</c:v>
                </c:pt>
                <c:pt idx="2607">
                  <c:v>38492</c:v>
                </c:pt>
                <c:pt idx="2608">
                  <c:v>38493</c:v>
                </c:pt>
                <c:pt idx="2609">
                  <c:v>38494</c:v>
                </c:pt>
                <c:pt idx="2610">
                  <c:v>38495</c:v>
                </c:pt>
                <c:pt idx="2611">
                  <c:v>38496</c:v>
                </c:pt>
                <c:pt idx="2612">
                  <c:v>38497</c:v>
                </c:pt>
                <c:pt idx="2613">
                  <c:v>38498</c:v>
                </c:pt>
                <c:pt idx="2614">
                  <c:v>38499</c:v>
                </c:pt>
                <c:pt idx="2615">
                  <c:v>38500</c:v>
                </c:pt>
                <c:pt idx="2616">
                  <c:v>38501</c:v>
                </c:pt>
                <c:pt idx="2617">
                  <c:v>38502</c:v>
                </c:pt>
                <c:pt idx="2618">
                  <c:v>38503</c:v>
                </c:pt>
                <c:pt idx="2619">
                  <c:v>38504</c:v>
                </c:pt>
                <c:pt idx="2620">
                  <c:v>38505</c:v>
                </c:pt>
                <c:pt idx="2621">
                  <c:v>38506</c:v>
                </c:pt>
                <c:pt idx="2622">
                  <c:v>38507</c:v>
                </c:pt>
                <c:pt idx="2623">
                  <c:v>38508</c:v>
                </c:pt>
                <c:pt idx="2624">
                  <c:v>38509</c:v>
                </c:pt>
                <c:pt idx="2625">
                  <c:v>38510</c:v>
                </c:pt>
                <c:pt idx="2626">
                  <c:v>38511</c:v>
                </c:pt>
                <c:pt idx="2627">
                  <c:v>38512</c:v>
                </c:pt>
                <c:pt idx="2628">
                  <c:v>38513</c:v>
                </c:pt>
                <c:pt idx="2629">
                  <c:v>38514</c:v>
                </c:pt>
                <c:pt idx="2630">
                  <c:v>38515</c:v>
                </c:pt>
                <c:pt idx="2631">
                  <c:v>38516</c:v>
                </c:pt>
                <c:pt idx="2632">
                  <c:v>38517</c:v>
                </c:pt>
                <c:pt idx="2633">
                  <c:v>38518</c:v>
                </c:pt>
                <c:pt idx="2634">
                  <c:v>38519</c:v>
                </c:pt>
                <c:pt idx="2635">
                  <c:v>38520</c:v>
                </c:pt>
                <c:pt idx="2636">
                  <c:v>38521</c:v>
                </c:pt>
                <c:pt idx="2637">
                  <c:v>38522</c:v>
                </c:pt>
                <c:pt idx="2638">
                  <c:v>38523</c:v>
                </c:pt>
                <c:pt idx="2639">
                  <c:v>38524</c:v>
                </c:pt>
                <c:pt idx="2640">
                  <c:v>38525</c:v>
                </c:pt>
                <c:pt idx="2641">
                  <c:v>38526</c:v>
                </c:pt>
                <c:pt idx="2642">
                  <c:v>38527</c:v>
                </c:pt>
                <c:pt idx="2643">
                  <c:v>38528</c:v>
                </c:pt>
                <c:pt idx="2644">
                  <c:v>38529</c:v>
                </c:pt>
                <c:pt idx="2645">
                  <c:v>38530</c:v>
                </c:pt>
                <c:pt idx="2646">
                  <c:v>38531</c:v>
                </c:pt>
                <c:pt idx="2647">
                  <c:v>38532</c:v>
                </c:pt>
                <c:pt idx="2648">
                  <c:v>38533</c:v>
                </c:pt>
                <c:pt idx="2649">
                  <c:v>38534</c:v>
                </c:pt>
                <c:pt idx="2650">
                  <c:v>38535</c:v>
                </c:pt>
                <c:pt idx="2651">
                  <c:v>38536</c:v>
                </c:pt>
                <c:pt idx="2652">
                  <c:v>38537</c:v>
                </c:pt>
                <c:pt idx="2653">
                  <c:v>38538</c:v>
                </c:pt>
                <c:pt idx="2654">
                  <c:v>38539</c:v>
                </c:pt>
                <c:pt idx="2655">
                  <c:v>38540</c:v>
                </c:pt>
                <c:pt idx="2656">
                  <c:v>38541</c:v>
                </c:pt>
                <c:pt idx="2657">
                  <c:v>38542</c:v>
                </c:pt>
                <c:pt idx="2658">
                  <c:v>38543</c:v>
                </c:pt>
                <c:pt idx="2659">
                  <c:v>38544</c:v>
                </c:pt>
                <c:pt idx="2660">
                  <c:v>38545</c:v>
                </c:pt>
                <c:pt idx="2661">
                  <c:v>38546</c:v>
                </c:pt>
                <c:pt idx="2662">
                  <c:v>38547</c:v>
                </c:pt>
                <c:pt idx="2663">
                  <c:v>38548</c:v>
                </c:pt>
                <c:pt idx="2664">
                  <c:v>38549</c:v>
                </c:pt>
                <c:pt idx="2665">
                  <c:v>38550</c:v>
                </c:pt>
                <c:pt idx="2666">
                  <c:v>38551</c:v>
                </c:pt>
                <c:pt idx="2667">
                  <c:v>38552</c:v>
                </c:pt>
                <c:pt idx="2668">
                  <c:v>38553</c:v>
                </c:pt>
                <c:pt idx="2669">
                  <c:v>38554</c:v>
                </c:pt>
                <c:pt idx="2670">
                  <c:v>38555</c:v>
                </c:pt>
                <c:pt idx="2671">
                  <c:v>38556</c:v>
                </c:pt>
                <c:pt idx="2672">
                  <c:v>38557</c:v>
                </c:pt>
                <c:pt idx="2673">
                  <c:v>38558</c:v>
                </c:pt>
                <c:pt idx="2674">
                  <c:v>38559</c:v>
                </c:pt>
                <c:pt idx="2675">
                  <c:v>38560</c:v>
                </c:pt>
                <c:pt idx="2676">
                  <c:v>38561</c:v>
                </c:pt>
                <c:pt idx="2677">
                  <c:v>38562</c:v>
                </c:pt>
                <c:pt idx="2678">
                  <c:v>38563</c:v>
                </c:pt>
                <c:pt idx="2679">
                  <c:v>38564</c:v>
                </c:pt>
                <c:pt idx="2680">
                  <c:v>38565</c:v>
                </c:pt>
                <c:pt idx="2681">
                  <c:v>38566</c:v>
                </c:pt>
                <c:pt idx="2682">
                  <c:v>38567</c:v>
                </c:pt>
                <c:pt idx="2683">
                  <c:v>38568</c:v>
                </c:pt>
                <c:pt idx="2684">
                  <c:v>38569</c:v>
                </c:pt>
                <c:pt idx="2685">
                  <c:v>38570</c:v>
                </c:pt>
                <c:pt idx="2686">
                  <c:v>38571</c:v>
                </c:pt>
                <c:pt idx="2687">
                  <c:v>38572</c:v>
                </c:pt>
                <c:pt idx="2688">
                  <c:v>38573</c:v>
                </c:pt>
                <c:pt idx="2689">
                  <c:v>38574</c:v>
                </c:pt>
                <c:pt idx="2690">
                  <c:v>38575</c:v>
                </c:pt>
                <c:pt idx="2691">
                  <c:v>38576</c:v>
                </c:pt>
                <c:pt idx="2692">
                  <c:v>38577</c:v>
                </c:pt>
                <c:pt idx="2693">
                  <c:v>38578</c:v>
                </c:pt>
                <c:pt idx="2694">
                  <c:v>38579</c:v>
                </c:pt>
                <c:pt idx="2695">
                  <c:v>38580</c:v>
                </c:pt>
                <c:pt idx="2696">
                  <c:v>38581</c:v>
                </c:pt>
                <c:pt idx="2697">
                  <c:v>38582</c:v>
                </c:pt>
                <c:pt idx="2698">
                  <c:v>38583</c:v>
                </c:pt>
                <c:pt idx="2699">
                  <c:v>38584</c:v>
                </c:pt>
                <c:pt idx="2700">
                  <c:v>38585</c:v>
                </c:pt>
                <c:pt idx="2701">
                  <c:v>38586</c:v>
                </c:pt>
                <c:pt idx="2702">
                  <c:v>38587</c:v>
                </c:pt>
                <c:pt idx="2703">
                  <c:v>38588</c:v>
                </c:pt>
                <c:pt idx="2704">
                  <c:v>38589</c:v>
                </c:pt>
                <c:pt idx="2705">
                  <c:v>38590</c:v>
                </c:pt>
                <c:pt idx="2706">
                  <c:v>38591</c:v>
                </c:pt>
                <c:pt idx="2707">
                  <c:v>38592</c:v>
                </c:pt>
                <c:pt idx="2708">
                  <c:v>38593</c:v>
                </c:pt>
                <c:pt idx="2709">
                  <c:v>38594</c:v>
                </c:pt>
                <c:pt idx="2710">
                  <c:v>38595</c:v>
                </c:pt>
                <c:pt idx="2711">
                  <c:v>38596</c:v>
                </c:pt>
                <c:pt idx="2712">
                  <c:v>38597</c:v>
                </c:pt>
                <c:pt idx="2713">
                  <c:v>38598</c:v>
                </c:pt>
                <c:pt idx="2714">
                  <c:v>38599</c:v>
                </c:pt>
                <c:pt idx="2715">
                  <c:v>38600</c:v>
                </c:pt>
                <c:pt idx="2716">
                  <c:v>38601</c:v>
                </c:pt>
                <c:pt idx="2717">
                  <c:v>38602</c:v>
                </c:pt>
                <c:pt idx="2718">
                  <c:v>38603</c:v>
                </c:pt>
                <c:pt idx="2719">
                  <c:v>38604</c:v>
                </c:pt>
                <c:pt idx="2720">
                  <c:v>38605</c:v>
                </c:pt>
                <c:pt idx="2721">
                  <c:v>38606</c:v>
                </c:pt>
                <c:pt idx="2722">
                  <c:v>38607</c:v>
                </c:pt>
                <c:pt idx="2723">
                  <c:v>38608</c:v>
                </c:pt>
                <c:pt idx="2724">
                  <c:v>38609</c:v>
                </c:pt>
                <c:pt idx="2725">
                  <c:v>38610</c:v>
                </c:pt>
                <c:pt idx="2726">
                  <c:v>38611</c:v>
                </c:pt>
                <c:pt idx="2727">
                  <c:v>38612</c:v>
                </c:pt>
                <c:pt idx="2728">
                  <c:v>38613</c:v>
                </c:pt>
                <c:pt idx="2729">
                  <c:v>38614</c:v>
                </c:pt>
                <c:pt idx="2730">
                  <c:v>38615</c:v>
                </c:pt>
                <c:pt idx="2731">
                  <c:v>38616</c:v>
                </c:pt>
                <c:pt idx="2732">
                  <c:v>38617</c:v>
                </c:pt>
                <c:pt idx="2733">
                  <c:v>38618</c:v>
                </c:pt>
                <c:pt idx="2734">
                  <c:v>38619</c:v>
                </c:pt>
                <c:pt idx="2735">
                  <c:v>38620</c:v>
                </c:pt>
                <c:pt idx="2736">
                  <c:v>38621</c:v>
                </c:pt>
                <c:pt idx="2737">
                  <c:v>38622</c:v>
                </c:pt>
                <c:pt idx="2738">
                  <c:v>38623</c:v>
                </c:pt>
                <c:pt idx="2739">
                  <c:v>38624</c:v>
                </c:pt>
                <c:pt idx="2740">
                  <c:v>38625</c:v>
                </c:pt>
                <c:pt idx="2741">
                  <c:v>38626</c:v>
                </c:pt>
                <c:pt idx="2742">
                  <c:v>38627</c:v>
                </c:pt>
                <c:pt idx="2743">
                  <c:v>38628</c:v>
                </c:pt>
                <c:pt idx="2744">
                  <c:v>38629</c:v>
                </c:pt>
                <c:pt idx="2745">
                  <c:v>38630</c:v>
                </c:pt>
                <c:pt idx="2746">
                  <c:v>38631</c:v>
                </c:pt>
                <c:pt idx="2747">
                  <c:v>38632</c:v>
                </c:pt>
                <c:pt idx="2748">
                  <c:v>38633</c:v>
                </c:pt>
                <c:pt idx="2749">
                  <c:v>38634</c:v>
                </c:pt>
                <c:pt idx="2750">
                  <c:v>38635</c:v>
                </c:pt>
                <c:pt idx="2751">
                  <c:v>38636</c:v>
                </c:pt>
                <c:pt idx="2752">
                  <c:v>38637</c:v>
                </c:pt>
                <c:pt idx="2753">
                  <c:v>38638</c:v>
                </c:pt>
                <c:pt idx="2754">
                  <c:v>38639</c:v>
                </c:pt>
                <c:pt idx="2755">
                  <c:v>38640</c:v>
                </c:pt>
                <c:pt idx="2756">
                  <c:v>38641</c:v>
                </c:pt>
                <c:pt idx="2757">
                  <c:v>38642</c:v>
                </c:pt>
                <c:pt idx="2758">
                  <c:v>38643</c:v>
                </c:pt>
                <c:pt idx="2759">
                  <c:v>38644</c:v>
                </c:pt>
                <c:pt idx="2760">
                  <c:v>38645</c:v>
                </c:pt>
                <c:pt idx="2761">
                  <c:v>38646</c:v>
                </c:pt>
                <c:pt idx="2762">
                  <c:v>38647</c:v>
                </c:pt>
                <c:pt idx="2763">
                  <c:v>38648</c:v>
                </c:pt>
                <c:pt idx="2764">
                  <c:v>38649</c:v>
                </c:pt>
                <c:pt idx="2765">
                  <c:v>38650</c:v>
                </c:pt>
                <c:pt idx="2766">
                  <c:v>38651</c:v>
                </c:pt>
                <c:pt idx="2767">
                  <c:v>38652</c:v>
                </c:pt>
                <c:pt idx="2768">
                  <c:v>38653</c:v>
                </c:pt>
                <c:pt idx="2769">
                  <c:v>38654</c:v>
                </c:pt>
                <c:pt idx="2770">
                  <c:v>38655</c:v>
                </c:pt>
                <c:pt idx="2771">
                  <c:v>38656</c:v>
                </c:pt>
                <c:pt idx="2772">
                  <c:v>38657</c:v>
                </c:pt>
                <c:pt idx="2773">
                  <c:v>38658</c:v>
                </c:pt>
                <c:pt idx="2774">
                  <c:v>38659</c:v>
                </c:pt>
                <c:pt idx="2775">
                  <c:v>38660</c:v>
                </c:pt>
                <c:pt idx="2776">
                  <c:v>38661</c:v>
                </c:pt>
                <c:pt idx="2777">
                  <c:v>38662</c:v>
                </c:pt>
                <c:pt idx="2778">
                  <c:v>38663</c:v>
                </c:pt>
                <c:pt idx="2779">
                  <c:v>38664</c:v>
                </c:pt>
                <c:pt idx="2780">
                  <c:v>38665</c:v>
                </c:pt>
                <c:pt idx="2781">
                  <c:v>38666</c:v>
                </c:pt>
                <c:pt idx="2782">
                  <c:v>38667</c:v>
                </c:pt>
                <c:pt idx="2783">
                  <c:v>38668</c:v>
                </c:pt>
                <c:pt idx="2784">
                  <c:v>38669</c:v>
                </c:pt>
                <c:pt idx="2785">
                  <c:v>38670</c:v>
                </c:pt>
                <c:pt idx="2786">
                  <c:v>38671</c:v>
                </c:pt>
                <c:pt idx="2787">
                  <c:v>38672</c:v>
                </c:pt>
                <c:pt idx="2788">
                  <c:v>38673</c:v>
                </c:pt>
                <c:pt idx="2789">
                  <c:v>38674</c:v>
                </c:pt>
                <c:pt idx="2790">
                  <c:v>38675</c:v>
                </c:pt>
                <c:pt idx="2791">
                  <c:v>38676</c:v>
                </c:pt>
                <c:pt idx="2792">
                  <c:v>38677</c:v>
                </c:pt>
                <c:pt idx="2793">
                  <c:v>38678</c:v>
                </c:pt>
                <c:pt idx="2794">
                  <c:v>38679</c:v>
                </c:pt>
                <c:pt idx="2795">
                  <c:v>38680</c:v>
                </c:pt>
                <c:pt idx="2796">
                  <c:v>38681</c:v>
                </c:pt>
                <c:pt idx="2797">
                  <c:v>38682</c:v>
                </c:pt>
                <c:pt idx="2798">
                  <c:v>38683</c:v>
                </c:pt>
                <c:pt idx="2799">
                  <c:v>38684</c:v>
                </c:pt>
                <c:pt idx="2800">
                  <c:v>38685</c:v>
                </c:pt>
                <c:pt idx="2801">
                  <c:v>38686</c:v>
                </c:pt>
                <c:pt idx="2802">
                  <c:v>38687</c:v>
                </c:pt>
                <c:pt idx="2803">
                  <c:v>38688</c:v>
                </c:pt>
                <c:pt idx="2804">
                  <c:v>38689</c:v>
                </c:pt>
                <c:pt idx="2805">
                  <c:v>38690</c:v>
                </c:pt>
                <c:pt idx="2806">
                  <c:v>38691</c:v>
                </c:pt>
                <c:pt idx="2807">
                  <c:v>38692</c:v>
                </c:pt>
                <c:pt idx="2808">
                  <c:v>38693</c:v>
                </c:pt>
                <c:pt idx="2809">
                  <c:v>38694</c:v>
                </c:pt>
                <c:pt idx="2810">
                  <c:v>38695</c:v>
                </c:pt>
                <c:pt idx="2811">
                  <c:v>38696</c:v>
                </c:pt>
                <c:pt idx="2812">
                  <c:v>38697</c:v>
                </c:pt>
                <c:pt idx="2813">
                  <c:v>38698</c:v>
                </c:pt>
                <c:pt idx="2814">
                  <c:v>38699</c:v>
                </c:pt>
                <c:pt idx="2815">
                  <c:v>38700</c:v>
                </c:pt>
                <c:pt idx="2816">
                  <c:v>38701</c:v>
                </c:pt>
                <c:pt idx="2817">
                  <c:v>38702</c:v>
                </c:pt>
                <c:pt idx="2818">
                  <c:v>38703</c:v>
                </c:pt>
                <c:pt idx="2819">
                  <c:v>38704</c:v>
                </c:pt>
                <c:pt idx="2820">
                  <c:v>38705</c:v>
                </c:pt>
                <c:pt idx="2821">
                  <c:v>38706</c:v>
                </c:pt>
                <c:pt idx="2822">
                  <c:v>38707</c:v>
                </c:pt>
                <c:pt idx="2823">
                  <c:v>38708</c:v>
                </c:pt>
                <c:pt idx="2824">
                  <c:v>38709</c:v>
                </c:pt>
                <c:pt idx="2825">
                  <c:v>38710</c:v>
                </c:pt>
                <c:pt idx="2826">
                  <c:v>38711</c:v>
                </c:pt>
                <c:pt idx="2827">
                  <c:v>38712</c:v>
                </c:pt>
                <c:pt idx="2828">
                  <c:v>38713</c:v>
                </c:pt>
                <c:pt idx="2829">
                  <c:v>38714</c:v>
                </c:pt>
                <c:pt idx="2830">
                  <c:v>38715</c:v>
                </c:pt>
                <c:pt idx="2831">
                  <c:v>38716</c:v>
                </c:pt>
                <c:pt idx="2832">
                  <c:v>38717</c:v>
                </c:pt>
                <c:pt idx="2833">
                  <c:v>38718</c:v>
                </c:pt>
                <c:pt idx="2834">
                  <c:v>38719</c:v>
                </c:pt>
                <c:pt idx="2835">
                  <c:v>38720</c:v>
                </c:pt>
                <c:pt idx="2836">
                  <c:v>38721</c:v>
                </c:pt>
                <c:pt idx="2837">
                  <c:v>38722</c:v>
                </c:pt>
                <c:pt idx="2838">
                  <c:v>38723</c:v>
                </c:pt>
                <c:pt idx="2839">
                  <c:v>38724</c:v>
                </c:pt>
                <c:pt idx="2840">
                  <c:v>38725</c:v>
                </c:pt>
                <c:pt idx="2841">
                  <c:v>38726</c:v>
                </c:pt>
                <c:pt idx="2842">
                  <c:v>38727</c:v>
                </c:pt>
                <c:pt idx="2843">
                  <c:v>38728</c:v>
                </c:pt>
                <c:pt idx="2844">
                  <c:v>38729</c:v>
                </c:pt>
                <c:pt idx="2845">
                  <c:v>38730</c:v>
                </c:pt>
                <c:pt idx="2846">
                  <c:v>38731</c:v>
                </c:pt>
                <c:pt idx="2847">
                  <c:v>38732</c:v>
                </c:pt>
                <c:pt idx="2848">
                  <c:v>38733</c:v>
                </c:pt>
                <c:pt idx="2849">
                  <c:v>38734</c:v>
                </c:pt>
                <c:pt idx="2850">
                  <c:v>38735</c:v>
                </c:pt>
                <c:pt idx="2851">
                  <c:v>38736</c:v>
                </c:pt>
                <c:pt idx="2852">
                  <c:v>38737</c:v>
                </c:pt>
                <c:pt idx="2853">
                  <c:v>38738</c:v>
                </c:pt>
                <c:pt idx="2854">
                  <c:v>38739</c:v>
                </c:pt>
                <c:pt idx="2855">
                  <c:v>38740</c:v>
                </c:pt>
                <c:pt idx="2856">
                  <c:v>38741</c:v>
                </c:pt>
                <c:pt idx="2857">
                  <c:v>38742</c:v>
                </c:pt>
                <c:pt idx="2858">
                  <c:v>38743</c:v>
                </c:pt>
                <c:pt idx="2859">
                  <c:v>38744</c:v>
                </c:pt>
                <c:pt idx="2860">
                  <c:v>38745</c:v>
                </c:pt>
                <c:pt idx="2861">
                  <c:v>38746</c:v>
                </c:pt>
                <c:pt idx="2862">
                  <c:v>38747</c:v>
                </c:pt>
                <c:pt idx="2863">
                  <c:v>38748</c:v>
                </c:pt>
                <c:pt idx="2864">
                  <c:v>38749</c:v>
                </c:pt>
                <c:pt idx="2865">
                  <c:v>38750</c:v>
                </c:pt>
                <c:pt idx="2866">
                  <c:v>38751</c:v>
                </c:pt>
                <c:pt idx="2867">
                  <c:v>38752</c:v>
                </c:pt>
                <c:pt idx="2868">
                  <c:v>38753</c:v>
                </c:pt>
                <c:pt idx="2869">
                  <c:v>38754</c:v>
                </c:pt>
                <c:pt idx="2870">
                  <c:v>38755</c:v>
                </c:pt>
                <c:pt idx="2871">
                  <c:v>38756</c:v>
                </c:pt>
                <c:pt idx="2872">
                  <c:v>38757</c:v>
                </c:pt>
                <c:pt idx="2873">
                  <c:v>38758</c:v>
                </c:pt>
                <c:pt idx="2874">
                  <c:v>38759</c:v>
                </c:pt>
                <c:pt idx="2875">
                  <c:v>38760</c:v>
                </c:pt>
                <c:pt idx="2876">
                  <c:v>38761</c:v>
                </c:pt>
                <c:pt idx="2877">
                  <c:v>38762</c:v>
                </c:pt>
                <c:pt idx="2878">
                  <c:v>38763</c:v>
                </c:pt>
                <c:pt idx="2879">
                  <c:v>38764</c:v>
                </c:pt>
                <c:pt idx="2880">
                  <c:v>38765</c:v>
                </c:pt>
                <c:pt idx="2881">
                  <c:v>38766</c:v>
                </c:pt>
                <c:pt idx="2882">
                  <c:v>38767</c:v>
                </c:pt>
                <c:pt idx="2883">
                  <c:v>38768</c:v>
                </c:pt>
                <c:pt idx="2884">
                  <c:v>38769</c:v>
                </c:pt>
                <c:pt idx="2885">
                  <c:v>38770</c:v>
                </c:pt>
                <c:pt idx="2886">
                  <c:v>38771</c:v>
                </c:pt>
                <c:pt idx="2887">
                  <c:v>38772</c:v>
                </c:pt>
                <c:pt idx="2888">
                  <c:v>38773</c:v>
                </c:pt>
                <c:pt idx="2889">
                  <c:v>38774</c:v>
                </c:pt>
                <c:pt idx="2890">
                  <c:v>38775</c:v>
                </c:pt>
                <c:pt idx="2891">
                  <c:v>38776</c:v>
                </c:pt>
                <c:pt idx="2892">
                  <c:v>38777</c:v>
                </c:pt>
                <c:pt idx="2893">
                  <c:v>38778</c:v>
                </c:pt>
                <c:pt idx="2894">
                  <c:v>38779</c:v>
                </c:pt>
                <c:pt idx="2895">
                  <c:v>38780</c:v>
                </c:pt>
                <c:pt idx="2896">
                  <c:v>38781</c:v>
                </c:pt>
                <c:pt idx="2897">
                  <c:v>38782</c:v>
                </c:pt>
                <c:pt idx="2898">
                  <c:v>38783</c:v>
                </c:pt>
                <c:pt idx="2899">
                  <c:v>38784</c:v>
                </c:pt>
                <c:pt idx="2900">
                  <c:v>38785</c:v>
                </c:pt>
                <c:pt idx="2901">
                  <c:v>38786</c:v>
                </c:pt>
                <c:pt idx="2902">
                  <c:v>38787</c:v>
                </c:pt>
                <c:pt idx="2903">
                  <c:v>38788</c:v>
                </c:pt>
                <c:pt idx="2904">
                  <c:v>38789</c:v>
                </c:pt>
                <c:pt idx="2905">
                  <c:v>38790</c:v>
                </c:pt>
                <c:pt idx="2906">
                  <c:v>38791</c:v>
                </c:pt>
                <c:pt idx="2907">
                  <c:v>38792</c:v>
                </c:pt>
                <c:pt idx="2908">
                  <c:v>38793</c:v>
                </c:pt>
                <c:pt idx="2909">
                  <c:v>38794</c:v>
                </c:pt>
                <c:pt idx="2910">
                  <c:v>38795</c:v>
                </c:pt>
                <c:pt idx="2911">
                  <c:v>38796</c:v>
                </c:pt>
                <c:pt idx="2912">
                  <c:v>38797</c:v>
                </c:pt>
                <c:pt idx="2913">
                  <c:v>38798</c:v>
                </c:pt>
                <c:pt idx="2914">
                  <c:v>38799</c:v>
                </c:pt>
                <c:pt idx="2915">
                  <c:v>38800</c:v>
                </c:pt>
                <c:pt idx="2916">
                  <c:v>38801</c:v>
                </c:pt>
                <c:pt idx="2917">
                  <c:v>38802</c:v>
                </c:pt>
                <c:pt idx="2918">
                  <c:v>38803</c:v>
                </c:pt>
                <c:pt idx="2919">
                  <c:v>38804</c:v>
                </c:pt>
                <c:pt idx="2920">
                  <c:v>38805</c:v>
                </c:pt>
                <c:pt idx="2921">
                  <c:v>38806</c:v>
                </c:pt>
                <c:pt idx="2922">
                  <c:v>38807</c:v>
                </c:pt>
                <c:pt idx="2923">
                  <c:v>38808</c:v>
                </c:pt>
                <c:pt idx="2924">
                  <c:v>38809</c:v>
                </c:pt>
                <c:pt idx="2925">
                  <c:v>38810</c:v>
                </c:pt>
                <c:pt idx="2926">
                  <c:v>38811</c:v>
                </c:pt>
                <c:pt idx="2927">
                  <c:v>38812</c:v>
                </c:pt>
                <c:pt idx="2928">
                  <c:v>38813</c:v>
                </c:pt>
                <c:pt idx="2929">
                  <c:v>38814</c:v>
                </c:pt>
                <c:pt idx="2930">
                  <c:v>38815</c:v>
                </c:pt>
                <c:pt idx="2931">
                  <c:v>38816</c:v>
                </c:pt>
                <c:pt idx="2932">
                  <c:v>38817</c:v>
                </c:pt>
                <c:pt idx="2933">
                  <c:v>38818</c:v>
                </c:pt>
                <c:pt idx="2934">
                  <c:v>38819</c:v>
                </c:pt>
                <c:pt idx="2935">
                  <c:v>38820</c:v>
                </c:pt>
                <c:pt idx="2936">
                  <c:v>38821</c:v>
                </c:pt>
                <c:pt idx="2937">
                  <c:v>38822</c:v>
                </c:pt>
                <c:pt idx="2938">
                  <c:v>38823</c:v>
                </c:pt>
                <c:pt idx="2939">
                  <c:v>38824</c:v>
                </c:pt>
                <c:pt idx="2940">
                  <c:v>38825</c:v>
                </c:pt>
                <c:pt idx="2941">
                  <c:v>38826</c:v>
                </c:pt>
                <c:pt idx="2942">
                  <c:v>38827</c:v>
                </c:pt>
                <c:pt idx="2943">
                  <c:v>38828</c:v>
                </c:pt>
                <c:pt idx="2944">
                  <c:v>38829</c:v>
                </c:pt>
                <c:pt idx="2945">
                  <c:v>38830</c:v>
                </c:pt>
                <c:pt idx="2946">
                  <c:v>38831</c:v>
                </c:pt>
                <c:pt idx="2947">
                  <c:v>38832</c:v>
                </c:pt>
                <c:pt idx="2948">
                  <c:v>38833</c:v>
                </c:pt>
                <c:pt idx="2949">
                  <c:v>38834</c:v>
                </c:pt>
                <c:pt idx="2950">
                  <c:v>38835</c:v>
                </c:pt>
                <c:pt idx="2951">
                  <c:v>38836</c:v>
                </c:pt>
                <c:pt idx="2952">
                  <c:v>38837</c:v>
                </c:pt>
                <c:pt idx="2953">
                  <c:v>38838</c:v>
                </c:pt>
                <c:pt idx="2954">
                  <c:v>38839</c:v>
                </c:pt>
                <c:pt idx="2955">
                  <c:v>38840</c:v>
                </c:pt>
                <c:pt idx="2956">
                  <c:v>38841</c:v>
                </c:pt>
                <c:pt idx="2957">
                  <c:v>38842</c:v>
                </c:pt>
                <c:pt idx="2958">
                  <c:v>38843</c:v>
                </c:pt>
                <c:pt idx="2959">
                  <c:v>38844</c:v>
                </c:pt>
                <c:pt idx="2960">
                  <c:v>38845</c:v>
                </c:pt>
                <c:pt idx="2961">
                  <c:v>38846</c:v>
                </c:pt>
                <c:pt idx="2962">
                  <c:v>38847</c:v>
                </c:pt>
                <c:pt idx="2963">
                  <c:v>38848</c:v>
                </c:pt>
                <c:pt idx="2964">
                  <c:v>38849</c:v>
                </c:pt>
                <c:pt idx="2965">
                  <c:v>38850</c:v>
                </c:pt>
                <c:pt idx="2966">
                  <c:v>38851</c:v>
                </c:pt>
                <c:pt idx="2967">
                  <c:v>38852</c:v>
                </c:pt>
                <c:pt idx="2968">
                  <c:v>38853</c:v>
                </c:pt>
                <c:pt idx="2969">
                  <c:v>38854</c:v>
                </c:pt>
                <c:pt idx="2970">
                  <c:v>38855</c:v>
                </c:pt>
                <c:pt idx="2971">
                  <c:v>38856</c:v>
                </c:pt>
                <c:pt idx="2972">
                  <c:v>38857</c:v>
                </c:pt>
                <c:pt idx="2973">
                  <c:v>38858</c:v>
                </c:pt>
                <c:pt idx="2974">
                  <c:v>38859</c:v>
                </c:pt>
                <c:pt idx="2975">
                  <c:v>38860</c:v>
                </c:pt>
                <c:pt idx="2976">
                  <c:v>38861</c:v>
                </c:pt>
                <c:pt idx="2977">
                  <c:v>38862</c:v>
                </c:pt>
                <c:pt idx="2978">
                  <c:v>38863</c:v>
                </c:pt>
                <c:pt idx="2979">
                  <c:v>38864</c:v>
                </c:pt>
                <c:pt idx="2980">
                  <c:v>38865</c:v>
                </c:pt>
                <c:pt idx="2981">
                  <c:v>38866</c:v>
                </c:pt>
                <c:pt idx="2982">
                  <c:v>38867</c:v>
                </c:pt>
                <c:pt idx="2983">
                  <c:v>38868</c:v>
                </c:pt>
                <c:pt idx="2984">
                  <c:v>38869</c:v>
                </c:pt>
                <c:pt idx="2985">
                  <c:v>38870</c:v>
                </c:pt>
                <c:pt idx="2986">
                  <c:v>38871</c:v>
                </c:pt>
                <c:pt idx="2987">
                  <c:v>38872</c:v>
                </c:pt>
                <c:pt idx="2988">
                  <c:v>38873</c:v>
                </c:pt>
                <c:pt idx="2989">
                  <c:v>38874</c:v>
                </c:pt>
                <c:pt idx="2990">
                  <c:v>38875</c:v>
                </c:pt>
                <c:pt idx="2991">
                  <c:v>38876</c:v>
                </c:pt>
                <c:pt idx="2992">
                  <c:v>38877</c:v>
                </c:pt>
                <c:pt idx="2993">
                  <c:v>38878</c:v>
                </c:pt>
                <c:pt idx="2994">
                  <c:v>38879</c:v>
                </c:pt>
                <c:pt idx="2995">
                  <c:v>38880</c:v>
                </c:pt>
                <c:pt idx="2996">
                  <c:v>38881</c:v>
                </c:pt>
                <c:pt idx="2997">
                  <c:v>38882</c:v>
                </c:pt>
                <c:pt idx="2998">
                  <c:v>38883</c:v>
                </c:pt>
                <c:pt idx="2999">
                  <c:v>38884</c:v>
                </c:pt>
                <c:pt idx="3000">
                  <c:v>38885</c:v>
                </c:pt>
                <c:pt idx="3001">
                  <c:v>38886</c:v>
                </c:pt>
                <c:pt idx="3002">
                  <c:v>38887</c:v>
                </c:pt>
                <c:pt idx="3003">
                  <c:v>38888</c:v>
                </c:pt>
                <c:pt idx="3004">
                  <c:v>38889</c:v>
                </c:pt>
                <c:pt idx="3005">
                  <c:v>38890</c:v>
                </c:pt>
                <c:pt idx="3006">
                  <c:v>38891</c:v>
                </c:pt>
                <c:pt idx="3007">
                  <c:v>38892</c:v>
                </c:pt>
                <c:pt idx="3008">
                  <c:v>38893</c:v>
                </c:pt>
                <c:pt idx="3009">
                  <c:v>38894</c:v>
                </c:pt>
                <c:pt idx="3010">
                  <c:v>38895</c:v>
                </c:pt>
                <c:pt idx="3011">
                  <c:v>38896</c:v>
                </c:pt>
                <c:pt idx="3012">
                  <c:v>38897</c:v>
                </c:pt>
                <c:pt idx="3013">
                  <c:v>38898</c:v>
                </c:pt>
                <c:pt idx="3014">
                  <c:v>38899</c:v>
                </c:pt>
                <c:pt idx="3015">
                  <c:v>38900</c:v>
                </c:pt>
                <c:pt idx="3016">
                  <c:v>38901</c:v>
                </c:pt>
                <c:pt idx="3017">
                  <c:v>38902</c:v>
                </c:pt>
                <c:pt idx="3018">
                  <c:v>38903</c:v>
                </c:pt>
                <c:pt idx="3019">
                  <c:v>38904</c:v>
                </c:pt>
                <c:pt idx="3020">
                  <c:v>38905</c:v>
                </c:pt>
                <c:pt idx="3021">
                  <c:v>38906</c:v>
                </c:pt>
                <c:pt idx="3022">
                  <c:v>38907</c:v>
                </c:pt>
                <c:pt idx="3023">
                  <c:v>38908</c:v>
                </c:pt>
                <c:pt idx="3024">
                  <c:v>38909</c:v>
                </c:pt>
                <c:pt idx="3025">
                  <c:v>38910</c:v>
                </c:pt>
                <c:pt idx="3026">
                  <c:v>38911</c:v>
                </c:pt>
                <c:pt idx="3027">
                  <c:v>38912</c:v>
                </c:pt>
                <c:pt idx="3028">
                  <c:v>38913</c:v>
                </c:pt>
                <c:pt idx="3029">
                  <c:v>38914</c:v>
                </c:pt>
                <c:pt idx="3030">
                  <c:v>38915</c:v>
                </c:pt>
                <c:pt idx="3031">
                  <c:v>38916</c:v>
                </c:pt>
                <c:pt idx="3032">
                  <c:v>38917</c:v>
                </c:pt>
                <c:pt idx="3033">
                  <c:v>38918</c:v>
                </c:pt>
                <c:pt idx="3034">
                  <c:v>38919</c:v>
                </c:pt>
                <c:pt idx="3035">
                  <c:v>38920</c:v>
                </c:pt>
                <c:pt idx="3036">
                  <c:v>38921</c:v>
                </c:pt>
                <c:pt idx="3037">
                  <c:v>38922</c:v>
                </c:pt>
                <c:pt idx="3038">
                  <c:v>38923</c:v>
                </c:pt>
                <c:pt idx="3039">
                  <c:v>38924</c:v>
                </c:pt>
                <c:pt idx="3040">
                  <c:v>38925</c:v>
                </c:pt>
                <c:pt idx="3041">
                  <c:v>38926</c:v>
                </c:pt>
                <c:pt idx="3042">
                  <c:v>38927</c:v>
                </c:pt>
                <c:pt idx="3043">
                  <c:v>38928</c:v>
                </c:pt>
                <c:pt idx="3044">
                  <c:v>38929</c:v>
                </c:pt>
                <c:pt idx="3045">
                  <c:v>38930</c:v>
                </c:pt>
                <c:pt idx="3046">
                  <c:v>38931</c:v>
                </c:pt>
                <c:pt idx="3047">
                  <c:v>38932</c:v>
                </c:pt>
                <c:pt idx="3048">
                  <c:v>38933</c:v>
                </c:pt>
                <c:pt idx="3049">
                  <c:v>38934</c:v>
                </c:pt>
                <c:pt idx="3050">
                  <c:v>38935</c:v>
                </c:pt>
                <c:pt idx="3051">
                  <c:v>38936</c:v>
                </c:pt>
                <c:pt idx="3052">
                  <c:v>38937</c:v>
                </c:pt>
                <c:pt idx="3053">
                  <c:v>38938</c:v>
                </c:pt>
                <c:pt idx="3054">
                  <c:v>38939</c:v>
                </c:pt>
                <c:pt idx="3055">
                  <c:v>38940</c:v>
                </c:pt>
                <c:pt idx="3056">
                  <c:v>38941</c:v>
                </c:pt>
                <c:pt idx="3057">
                  <c:v>38942</c:v>
                </c:pt>
                <c:pt idx="3058">
                  <c:v>38943</c:v>
                </c:pt>
                <c:pt idx="3059">
                  <c:v>38944</c:v>
                </c:pt>
                <c:pt idx="3060">
                  <c:v>38945</c:v>
                </c:pt>
                <c:pt idx="3061">
                  <c:v>38946</c:v>
                </c:pt>
                <c:pt idx="3062">
                  <c:v>38947</c:v>
                </c:pt>
                <c:pt idx="3063">
                  <c:v>38948</c:v>
                </c:pt>
                <c:pt idx="3064">
                  <c:v>38949</c:v>
                </c:pt>
                <c:pt idx="3065">
                  <c:v>38950</c:v>
                </c:pt>
                <c:pt idx="3066">
                  <c:v>38951</c:v>
                </c:pt>
                <c:pt idx="3067">
                  <c:v>38952</c:v>
                </c:pt>
                <c:pt idx="3068">
                  <c:v>38953</c:v>
                </c:pt>
                <c:pt idx="3069">
                  <c:v>38954</c:v>
                </c:pt>
                <c:pt idx="3070">
                  <c:v>38955</c:v>
                </c:pt>
                <c:pt idx="3071">
                  <c:v>38956</c:v>
                </c:pt>
                <c:pt idx="3072">
                  <c:v>38957</c:v>
                </c:pt>
                <c:pt idx="3073">
                  <c:v>38958</c:v>
                </c:pt>
                <c:pt idx="3074">
                  <c:v>38959</c:v>
                </c:pt>
                <c:pt idx="3075">
                  <c:v>38960</c:v>
                </c:pt>
                <c:pt idx="3076">
                  <c:v>38961</c:v>
                </c:pt>
                <c:pt idx="3077">
                  <c:v>38962</c:v>
                </c:pt>
                <c:pt idx="3078">
                  <c:v>38963</c:v>
                </c:pt>
                <c:pt idx="3079">
                  <c:v>38964</c:v>
                </c:pt>
                <c:pt idx="3080">
                  <c:v>38965</c:v>
                </c:pt>
                <c:pt idx="3081">
                  <c:v>38966</c:v>
                </c:pt>
                <c:pt idx="3082">
                  <c:v>38967</c:v>
                </c:pt>
                <c:pt idx="3083">
                  <c:v>38968</c:v>
                </c:pt>
                <c:pt idx="3084">
                  <c:v>38969</c:v>
                </c:pt>
                <c:pt idx="3085">
                  <c:v>38970</c:v>
                </c:pt>
                <c:pt idx="3086">
                  <c:v>38971</c:v>
                </c:pt>
                <c:pt idx="3087">
                  <c:v>38972</c:v>
                </c:pt>
                <c:pt idx="3088">
                  <c:v>38973</c:v>
                </c:pt>
                <c:pt idx="3089">
                  <c:v>38974</c:v>
                </c:pt>
                <c:pt idx="3090">
                  <c:v>38975</c:v>
                </c:pt>
                <c:pt idx="3091">
                  <c:v>38976</c:v>
                </c:pt>
                <c:pt idx="3092">
                  <c:v>38977</c:v>
                </c:pt>
                <c:pt idx="3093">
                  <c:v>38978</c:v>
                </c:pt>
                <c:pt idx="3094">
                  <c:v>38979</c:v>
                </c:pt>
                <c:pt idx="3095">
                  <c:v>38980</c:v>
                </c:pt>
                <c:pt idx="3096">
                  <c:v>38981</c:v>
                </c:pt>
                <c:pt idx="3097">
                  <c:v>38982</c:v>
                </c:pt>
                <c:pt idx="3098">
                  <c:v>38983</c:v>
                </c:pt>
                <c:pt idx="3099">
                  <c:v>38984</c:v>
                </c:pt>
                <c:pt idx="3100">
                  <c:v>38985</c:v>
                </c:pt>
                <c:pt idx="3101">
                  <c:v>38986</c:v>
                </c:pt>
                <c:pt idx="3102">
                  <c:v>38987</c:v>
                </c:pt>
                <c:pt idx="3103">
                  <c:v>38988</c:v>
                </c:pt>
                <c:pt idx="3104">
                  <c:v>38989</c:v>
                </c:pt>
                <c:pt idx="3105">
                  <c:v>38990</c:v>
                </c:pt>
                <c:pt idx="3106">
                  <c:v>38991</c:v>
                </c:pt>
                <c:pt idx="3107">
                  <c:v>38992</c:v>
                </c:pt>
                <c:pt idx="3108">
                  <c:v>38993</c:v>
                </c:pt>
                <c:pt idx="3109">
                  <c:v>38994</c:v>
                </c:pt>
                <c:pt idx="3110">
                  <c:v>38995</c:v>
                </c:pt>
                <c:pt idx="3111">
                  <c:v>38996</c:v>
                </c:pt>
                <c:pt idx="3112">
                  <c:v>38997</c:v>
                </c:pt>
                <c:pt idx="3113">
                  <c:v>38998</c:v>
                </c:pt>
                <c:pt idx="3114">
                  <c:v>38999</c:v>
                </c:pt>
                <c:pt idx="3115">
                  <c:v>39000</c:v>
                </c:pt>
                <c:pt idx="3116">
                  <c:v>39001</c:v>
                </c:pt>
                <c:pt idx="3117">
                  <c:v>39002</c:v>
                </c:pt>
                <c:pt idx="3118">
                  <c:v>39003</c:v>
                </c:pt>
                <c:pt idx="3119">
                  <c:v>39004</c:v>
                </c:pt>
                <c:pt idx="3120">
                  <c:v>39005</c:v>
                </c:pt>
                <c:pt idx="3121">
                  <c:v>39006</c:v>
                </c:pt>
                <c:pt idx="3122">
                  <c:v>39007</c:v>
                </c:pt>
                <c:pt idx="3123">
                  <c:v>39008</c:v>
                </c:pt>
                <c:pt idx="3124">
                  <c:v>39009</c:v>
                </c:pt>
                <c:pt idx="3125">
                  <c:v>39010</c:v>
                </c:pt>
                <c:pt idx="3126">
                  <c:v>39011</c:v>
                </c:pt>
                <c:pt idx="3127">
                  <c:v>39012</c:v>
                </c:pt>
                <c:pt idx="3128">
                  <c:v>39013</c:v>
                </c:pt>
                <c:pt idx="3129">
                  <c:v>39014</c:v>
                </c:pt>
                <c:pt idx="3130">
                  <c:v>39015</c:v>
                </c:pt>
                <c:pt idx="3131">
                  <c:v>39016</c:v>
                </c:pt>
                <c:pt idx="3132">
                  <c:v>39017</c:v>
                </c:pt>
                <c:pt idx="3133">
                  <c:v>39018</c:v>
                </c:pt>
                <c:pt idx="3134">
                  <c:v>39019</c:v>
                </c:pt>
                <c:pt idx="3135">
                  <c:v>39020</c:v>
                </c:pt>
                <c:pt idx="3136">
                  <c:v>39021</c:v>
                </c:pt>
                <c:pt idx="3137">
                  <c:v>39022</c:v>
                </c:pt>
                <c:pt idx="3138">
                  <c:v>39023</c:v>
                </c:pt>
                <c:pt idx="3139">
                  <c:v>39024</c:v>
                </c:pt>
                <c:pt idx="3140">
                  <c:v>39025</c:v>
                </c:pt>
                <c:pt idx="3141">
                  <c:v>39026</c:v>
                </c:pt>
                <c:pt idx="3142">
                  <c:v>39027</c:v>
                </c:pt>
                <c:pt idx="3143">
                  <c:v>39028</c:v>
                </c:pt>
                <c:pt idx="3144">
                  <c:v>39029</c:v>
                </c:pt>
                <c:pt idx="3145">
                  <c:v>39030</c:v>
                </c:pt>
                <c:pt idx="3146">
                  <c:v>39031</c:v>
                </c:pt>
                <c:pt idx="3147">
                  <c:v>39032</c:v>
                </c:pt>
                <c:pt idx="3148">
                  <c:v>39033</c:v>
                </c:pt>
                <c:pt idx="3149">
                  <c:v>39034</c:v>
                </c:pt>
                <c:pt idx="3150">
                  <c:v>39035</c:v>
                </c:pt>
                <c:pt idx="3151">
                  <c:v>39036</c:v>
                </c:pt>
                <c:pt idx="3152">
                  <c:v>39037</c:v>
                </c:pt>
                <c:pt idx="3153">
                  <c:v>39038</c:v>
                </c:pt>
                <c:pt idx="3154">
                  <c:v>39039</c:v>
                </c:pt>
                <c:pt idx="3155">
                  <c:v>39040</c:v>
                </c:pt>
                <c:pt idx="3156">
                  <c:v>39041</c:v>
                </c:pt>
                <c:pt idx="3157">
                  <c:v>39042</c:v>
                </c:pt>
                <c:pt idx="3158">
                  <c:v>39043</c:v>
                </c:pt>
                <c:pt idx="3159">
                  <c:v>39044</c:v>
                </c:pt>
                <c:pt idx="3160">
                  <c:v>39045</c:v>
                </c:pt>
                <c:pt idx="3161">
                  <c:v>39046</c:v>
                </c:pt>
                <c:pt idx="3162">
                  <c:v>39047</c:v>
                </c:pt>
                <c:pt idx="3163">
                  <c:v>39048</c:v>
                </c:pt>
                <c:pt idx="3164">
                  <c:v>39049</c:v>
                </c:pt>
                <c:pt idx="3165">
                  <c:v>39050</c:v>
                </c:pt>
                <c:pt idx="3166">
                  <c:v>39051</c:v>
                </c:pt>
                <c:pt idx="3167">
                  <c:v>39052</c:v>
                </c:pt>
                <c:pt idx="3168">
                  <c:v>39053</c:v>
                </c:pt>
                <c:pt idx="3169">
                  <c:v>39054</c:v>
                </c:pt>
                <c:pt idx="3170">
                  <c:v>39055</c:v>
                </c:pt>
                <c:pt idx="3171">
                  <c:v>39056</c:v>
                </c:pt>
                <c:pt idx="3172">
                  <c:v>39057</c:v>
                </c:pt>
                <c:pt idx="3173">
                  <c:v>39058</c:v>
                </c:pt>
                <c:pt idx="3174">
                  <c:v>39059</c:v>
                </c:pt>
                <c:pt idx="3175">
                  <c:v>39060</c:v>
                </c:pt>
                <c:pt idx="3176">
                  <c:v>39061</c:v>
                </c:pt>
                <c:pt idx="3177">
                  <c:v>39062</c:v>
                </c:pt>
                <c:pt idx="3178">
                  <c:v>39063</c:v>
                </c:pt>
                <c:pt idx="3179">
                  <c:v>39064</c:v>
                </c:pt>
                <c:pt idx="3180">
                  <c:v>39065</c:v>
                </c:pt>
                <c:pt idx="3181">
                  <c:v>39066</c:v>
                </c:pt>
                <c:pt idx="3182">
                  <c:v>39067</c:v>
                </c:pt>
                <c:pt idx="3183">
                  <c:v>39068</c:v>
                </c:pt>
                <c:pt idx="3184">
                  <c:v>39069</c:v>
                </c:pt>
                <c:pt idx="3185">
                  <c:v>39070</c:v>
                </c:pt>
                <c:pt idx="3186">
                  <c:v>39071</c:v>
                </c:pt>
                <c:pt idx="3187">
                  <c:v>39072</c:v>
                </c:pt>
                <c:pt idx="3188">
                  <c:v>39073</c:v>
                </c:pt>
                <c:pt idx="3189">
                  <c:v>39074</c:v>
                </c:pt>
                <c:pt idx="3190">
                  <c:v>39075</c:v>
                </c:pt>
                <c:pt idx="3191">
                  <c:v>39076</c:v>
                </c:pt>
                <c:pt idx="3192">
                  <c:v>39077</c:v>
                </c:pt>
                <c:pt idx="3193">
                  <c:v>39078</c:v>
                </c:pt>
                <c:pt idx="3194">
                  <c:v>39079</c:v>
                </c:pt>
                <c:pt idx="3195">
                  <c:v>39080</c:v>
                </c:pt>
                <c:pt idx="3196">
                  <c:v>39081</c:v>
                </c:pt>
                <c:pt idx="3197">
                  <c:v>39082</c:v>
                </c:pt>
                <c:pt idx="3198">
                  <c:v>39083</c:v>
                </c:pt>
                <c:pt idx="3199">
                  <c:v>39084</c:v>
                </c:pt>
                <c:pt idx="3200">
                  <c:v>39085</c:v>
                </c:pt>
                <c:pt idx="3201">
                  <c:v>39086</c:v>
                </c:pt>
                <c:pt idx="3202">
                  <c:v>39087</c:v>
                </c:pt>
                <c:pt idx="3203">
                  <c:v>39088</c:v>
                </c:pt>
                <c:pt idx="3204">
                  <c:v>39089</c:v>
                </c:pt>
                <c:pt idx="3205">
                  <c:v>39090</c:v>
                </c:pt>
                <c:pt idx="3206">
                  <c:v>39091</c:v>
                </c:pt>
                <c:pt idx="3207">
                  <c:v>39092</c:v>
                </c:pt>
                <c:pt idx="3208">
                  <c:v>39093</c:v>
                </c:pt>
                <c:pt idx="3209">
                  <c:v>39094</c:v>
                </c:pt>
                <c:pt idx="3210">
                  <c:v>39095</c:v>
                </c:pt>
                <c:pt idx="3211">
                  <c:v>39096</c:v>
                </c:pt>
                <c:pt idx="3212">
                  <c:v>39097</c:v>
                </c:pt>
                <c:pt idx="3213">
                  <c:v>39098</c:v>
                </c:pt>
                <c:pt idx="3214">
                  <c:v>39099</c:v>
                </c:pt>
                <c:pt idx="3215">
                  <c:v>39100</c:v>
                </c:pt>
                <c:pt idx="3216">
                  <c:v>39101</c:v>
                </c:pt>
                <c:pt idx="3217">
                  <c:v>39102</c:v>
                </c:pt>
                <c:pt idx="3218">
                  <c:v>39103</c:v>
                </c:pt>
                <c:pt idx="3219">
                  <c:v>39104</c:v>
                </c:pt>
                <c:pt idx="3220">
                  <c:v>39105</c:v>
                </c:pt>
                <c:pt idx="3221">
                  <c:v>39106</c:v>
                </c:pt>
                <c:pt idx="3222">
                  <c:v>39107</c:v>
                </c:pt>
                <c:pt idx="3223">
                  <c:v>39108</c:v>
                </c:pt>
                <c:pt idx="3224">
                  <c:v>39109</c:v>
                </c:pt>
                <c:pt idx="3225">
                  <c:v>39110</c:v>
                </c:pt>
                <c:pt idx="3226">
                  <c:v>39111</c:v>
                </c:pt>
                <c:pt idx="3227">
                  <c:v>39112</c:v>
                </c:pt>
                <c:pt idx="3228">
                  <c:v>39113</c:v>
                </c:pt>
                <c:pt idx="3229">
                  <c:v>39114</c:v>
                </c:pt>
                <c:pt idx="3230">
                  <c:v>39115</c:v>
                </c:pt>
                <c:pt idx="3231">
                  <c:v>39116</c:v>
                </c:pt>
                <c:pt idx="3232">
                  <c:v>39117</c:v>
                </c:pt>
                <c:pt idx="3233">
                  <c:v>39118</c:v>
                </c:pt>
                <c:pt idx="3234">
                  <c:v>39119</c:v>
                </c:pt>
                <c:pt idx="3235">
                  <c:v>39120</c:v>
                </c:pt>
                <c:pt idx="3236">
                  <c:v>39121</c:v>
                </c:pt>
                <c:pt idx="3237">
                  <c:v>39122</c:v>
                </c:pt>
                <c:pt idx="3238">
                  <c:v>39123</c:v>
                </c:pt>
                <c:pt idx="3239">
                  <c:v>39124</c:v>
                </c:pt>
                <c:pt idx="3240">
                  <c:v>39125</c:v>
                </c:pt>
                <c:pt idx="3241">
                  <c:v>39126</c:v>
                </c:pt>
                <c:pt idx="3242">
                  <c:v>39127</c:v>
                </c:pt>
                <c:pt idx="3243">
                  <c:v>39128</c:v>
                </c:pt>
                <c:pt idx="3244">
                  <c:v>39129</c:v>
                </c:pt>
                <c:pt idx="3245">
                  <c:v>39130</c:v>
                </c:pt>
                <c:pt idx="3246">
                  <c:v>39131</c:v>
                </c:pt>
                <c:pt idx="3247">
                  <c:v>39132</c:v>
                </c:pt>
                <c:pt idx="3248">
                  <c:v>39133</c:v>
                </c:pt>
                <c:pt idx="3249">
                  <c:v>39134</c:v>
                </c:pt>
                <c:pt idx="3250">
                  <c:v>39135</c:v>
                </c:pt>
                <c:pt idx="3251">
                  <c:v>39136</c:v>
                </c:pt>
                <c:pt idx="3252">
                  <c:v>39137</c:v>
                </c:pt>
                <c:pt idx="3253">
                  <c:v>39138</c:v>
                </c:pt>
                <c:pt idx="3254">
                  <c:v>39139</c:v>
                </c:pt>
                <c:pt idx="3255">
                  <c:v>39140</c:v>
                </c:pt>
                <c:pt idx="3256">
                  <c:v>39141</c:v>
                </c:pt>
                <c:pt idx="3257">
                  <c:v>39142</c:v>
                </c:pt>
                <c:pt idx="3258">
                  <c:v>39143</c:v>
                </c:pt>
                <c:pt idx="3259">
                  <c:v>39144</c:v>
                </c:pt>
                <c:pt idx="3260">
                  <c:v>39145</c:v>
                </c:pt>
                <c:pt idx="3261">
                  <c:v>39146</c:v>
                </c:pt>
                <c:pt idx="3262">
                  <c:v>39147</c:v>
                </c:pt>
                <c:pt idx="3263">
                  <c:v>39148</c:v>
                </c:pt>
                <c:pt idx="3264">
                  <c:v>39149</c:v>
                </c:pt>
                <c:pt idx="3265">
                  <c:v>39150</c:v>
                </c:pt>
                <c:pt idx="3266">
                  <c:v>39151</c:v>
                </c:pt>
                <c:pt idx="3267">
                  <c:v>39152</c:v>
                </c:pt>
                <c:pt idx="3268">
                  <c:v>39153</c:v>
                </c:pt>
                <c:pt idx="3269">
                  <c:v>39154</c:v>
                </c:pt>
                <c:pt idx="3270">
                  <c:v>39155</c:v>
                </c:pt>
                <c:pt idx="3271">
                  <c:v>39156</c:v>
                </c:pt>
                <c:pt idx="3272">
                  <c:v>39157</c:v>
                </c:pt>
                <c:pt idx="3273">
                  <c:v>39158</c:v>
                </c:pt>
                <c:pt idx="3274">
                  <c:v>39159</c:v>
                </c:pt>
                <c:pt idx="3275">
                  <c:v>39160</c:v>
                </c:pt>
                <c:pt idx="3276">
                  <c:v>39161</c:v>
                </c:pt>
                <c:pt idx="3277">
                  <c:v>39162</c:v>
                </c:pt>
                <c:pt idx="3278">
                  <c:v>39163</c:v>
                </c:pt>
                <c:pt idx="3279">
                  <c:v>39164</c:v>
                </c:pt>
                <c:pt idx="3280">
                  <c:v>39165</c:v>
                </c:pt>
                <c:pt idx="3281">
                  <c:v>39166</c:v>
                </c:pt>
                <c:pt idx="3282">
                  <c:v>39167</c:v>
                </c:pt>
                <c:pt idx="3283">
                  <c:v>39168</c:v>
                </c:pt>
                <c:pt idx="3284">
                  <c:v>39169</c:v>
                </c:pt>
                <c:pt idx="3285">
                  <c:v>39170</c:v>
                </c:pt>
                <c:pt idx="3286">
                  <c:v>39171</c:v>
                </c:pt>
                <c:pt idx="3287">
                  <c:v>39172</c:v>
                </c:pt>
                <c:pt idx="3288">
                  <c:v>39173</c:v>
                </c:pt>
                <c:pt idx="3289">
                  <c:v>39174</c:v>
                </c:pt>
                <c:pt idx="3290">
                  <c:v>39175</c:v>
                </c:pt>
                <c:pt idx="3291">
                  <c:v>39176</c:v>
                </c:pt>
                <c:pt idx="3292">
                  <c:v>39177</c:v>
                </c:pt>
                <c:pt idx="3293">
                  <c:v>39178</c:v>
                </c:pt>
                <c:pt idx="3294">
                  <c:v>39179</c:v>
                </c:pt>
                <c:pt idx="3295">
                  <c:v>39180</c:v>
                </c:pt>
                <c:pt idx="3296">
                  <c:v>39181</c:v>
                </c:pt>
                <c:pt idx="3297">
                  <c:v>39182</c:v>
                </c:pt>
                <c:pt idx="3298">
                  <c:v>39183</c:v>
                </c:pt>
                <c:pt idx="3299">
                  <c:v>39184</c:v>
                </c:pt>
                <c:pt idx="3300">
                  <c:v>39185</c:v>
                </c:pt>
                <c:pt idx="3301">
                  <c:v>39186</c:v>
                </c:pt>
                <c:pt idx="3302">
                  <c:v>39187</c:v>
                </c:pt>
                <c:pt idx="3303">
                  <c:v>39188</c:v>
                </c:pt>
                <c:pt idx="3304">
                  <c:v>39189</c:v>
                </c:pt>
                <c:pt idx="3305">
                  <c:v>39190</c:v>
                </c:pt>
                <c:pt idx="3306">
                  <c:v>39191</c:v>
                </c:pt>
                <c:pt idx="3307">
                  <c:v>39192</c:v>
                </c:pt>
                <c:pt idx="3308">
                  <c:v>39193</c:v>
                </c:pt>
                <c:pt idx="3309">
                  <c:v>39194</c:v>
                </c:pt>
                <c:pt idx="3310">
                  <c:v>39195</c:v>
                </c:pt>
                <c:pt idx="3311">
                  <c:v>39196</c:v>
                </c:pt>
                <c:pt idx="3312">
                  <c:v>39197</c:v>
                </c:pt>
                <c:pt idx="3313">
                  <c:v>39198</c:v>
                </c:pt>
                <c:pt idx="3314">
                  <c:v>39199</c:v>
                </c:pt>
                <c:pt idx="3315">
                  <c:v>39200</c:v>
                </c:pt>
                <c:pt idx="3316">
                  <c:v>39201</c:v>
                </c:pt>
                <c:pt idx="3317">
                  <c:v>39202</c:v>
                </c:pt>
                <c:pt idx="3318">
                  <c:v>39203</c:v>
                </c:pt>
                <c:pt idx="3319">
                  <c:v>39204</c:v>
                </c:pt>
                <c:pt idx="3320">
                  <c:v>39205</c:v>
                </c:pt>
                <c:pt idx="3321">
                  <c:v>39206</c:v>
                </c:pt>
                <c:pt idx="3322">
                  <c:v>39207</c:v>
                </c:pt>
                <c:pt idx="3323">
                  <c:v>39208</c:v>
                </c:pt>
                <c:pt idx="3324">
                  <c:v>39209</c:v>
                </c:pt>
                <c:pt idx="3325">
                  <c:v>39210</c:v>
                </c:pt>
                <c:pt idx="3326">
                  <c:v>39211</c:v>
                </c:pt>
                <c:pt idx="3327">
                  <c:v>39212</c:v>
                </c:pt>
                <c:pt idx="3328">
                  <c:v>39213</c:v>
                </c:pt>
                <c:pt idx="3329">
                  <c:v>39214</c:v>
                </c:pt>
                <c:pt idx="3330">
                  <c:v>39215</c:v>
                </c:pt>
                <c:pt idx="3331">
                  <c:v>39216</c:v>
                </c:pt>
                <c:pt idx="3332">
                  <c:v>39217</c:v>
                </c:pt>
                <c:pt idx="3333">
                  <c:v>39218</c:v>
                </c:pt>
                <c:pt idx="3334">
                  <c:v>39219</c:v>
                </c:pt>
                <c:pt idx="3335">
                  <c:v>39220</c:v>
                </c:pt>
                <c:pt idx="3336">
                  <c:v>39221</c:v>
                </c:pt>
                <c:pt idx="3337">
                  <c:v>39222</c:v>
                </c:pt>
                <c:pt idx="3338">
                  <c:v>39223</c:v>
                </c:pt>
                <c:pt idx="3339">
                  <c:v>39224</c:v>
                </c:pt>
                <c:pt idx="3340">
                  <c:v>39225</c:v>
                </c:pt>
                <c:pt idx="3341">
                  <c:v>39226</c:v>
                </c:pt>
                <c:pt idx="3342">
                  <c:v>39227</c:v>
                </c:pt>
                <c:pt idx="3343">
                  <c:v>39228</c:v>
                </c:pt>
                <c:pt idx="3344">
                  <c:v>39229</c:v>
                </c:pt>
                <c:pt idx="3345">
                  <c:v>39230</c:v>
                </c:pt>
                <c:pt idx="3346">
                  <c:v>39231</c:v>
                </c:pt>
                <c:pt idx="3347">
                  <c:v>39232</c:v>
                </c:pt>
                <c:pt idx="3348">
                  <c:v>39233</c:v>
                </c:pt>
                <c:pt idx="3349">
                  <c:v>39234</c:v>
                </c:pt>
                <c:pt idx="3350">
                  <c:v>39235</c:v>
                </c:pt>
                <c:pt idx="3351">
                  <c:v>39236</c:v>
                </c:pt>
                <c:pt idx="3352">
                  <c:v>39237</c:v>
                </c:pt>
                <c:pt idx="3353">
                  <c:v>39238</c:v>
                </c:pt>
                <c:pt idx="3354">
                  <c:v>39239</c:v>
                </c:pt>
                <c:pt idx="3355">
                  <c:v>39240</c:v>
                </c:pt>
                <c:pt idx="3356">
                  <c:v>39241</c:v>
                </c:pt>
                <c:pt idx="3357">
                  <c:v>39242</c:v>
                </c:pt>
                <c:pt idx="3358">
                  <c:v>39243</c:v>
                </c:pt>
                <c:pt idx="3359">
                  <c:v>39244</c:v>
                </c:pt>
                <c:pt idx="3360">
                  <c:v>39245</c:v>
                </c:pt>
                <c:pt idx="3361">
                  <c:v>39246</c:v>
                </c:pt>
                <c:pt idx="3362">
                  <c:v>39247</c:v>
                </c:pt>
                <c:pt idx="3363">
                  <c:v>39248</c:v>
                </c:pt>
                <c:pt idx="3364">
                  <c:v>39249</c:v>
                </c:pt>
                <c:pt idx="3365">
                  <c:v>39250</c:v>
                </c:pt>
                <c:pt idx="3366">
                  <c:v>39251</c:v>
                </c:pt>
                <c:pt idx="3367">
                  <c:v>39252</c:v>
                </c:pt>
                <c:pt idx="3368">
                  <c:v>39253</c:v>
                </c:pt>
                <c:pt idx="3369">
                  <c:v>39254</c:v>
                </c:pt>
                <c:pt idx="3370">
                  <c:v>39255</c:v>
                </c:pt>
                <c:pt idx="3371">
                  <c:v>39256</c:v>
                </c:pt>
                <c:pt idx="3372">
                  <c:v>39257</c:v>
                </c:pt>
                <c:pt idx="3373">
                  <c:v>39258</c:v>
                </c:pt>
                <c:pt idx="3374">
                  <c:v>39259</c:v>
                </c:pt>
                <c:pt idx="3375">
                  <c:v>39260</c:v>
                </c:pt>
                <c:pt idx="3376">
                  <c:v>39261</c:v>
                </c:pt>
                <c:pt idx="3377">
                  <c:v>39262</c:v>
                </c:pt>
                <c:pt idx="3378">
                  <c:v>39263</c:v>
                </c:pt>
                <c:pt idx="3379">
                  <c:v>39264</c:v>
                </c:pt>
                <c:pt idx="3380">
                  <c:v>39265</c:v>
                </c:pt>
                <c:pt idx="3381">
                  <c:v>39266</c:v>
                </c:pt>
                <c:pt idx="3382">
                  <c:v>39267</c:v>
                </c:pt>
                <c:pt idx="3383">
                  <c:v>39268</c:v>
                </c:pt>
                <c:pt idx="3384">
                  <c:v>39269</c:v>
                </c:pt>
                <c:pt idx="3385">
                  <c:v>39270</c:v>
                </c:pt>
                <c:pt idx="3386">
                  <c:v>39271</c:v>
                </c:pt>
                <c:pt idx="3387">
                  <c:v>39272</c:v>
                </c:pt>
                <c:pt idx="3388">
                  <c:v>39273</c:v>
                </c:pt>
                <c:pt idx="3389">
                  <c:v>39274</c:v>
                </c:pt>
                <c:pt idx="3390">
                  <c:v>39275</c:v>
                </c:pt>
                <c:pt idx="3391">
                  <c:v>39276</c:v>
                </c:pt>
                <c:pt idx="3392">
                  <c:v>39277</c:v>
                </c:pt>
                <c:pt idx="3393">
                  <c:v>39278</c:v>
                </c:pt>
                <c:pt idx="3394">
                  <c:v>39279</c:v>
                </c:pt>
                <c:pt idx="3395">
                  <c:v>39280</c:v>
                </c:pt>
                <c:pt idx="3396">
                  <c:v>39281</c:v>
                </c:pt>
                <c:pt idx="3397">
                  <c:v>39282</c:v>
                </c:pt>
                <c:pt idx="3398">
                  <c:v>39283</c:v>
                </c:pt>
                <c:pt idx="3399">
                  <c:v>39284</c:v>
                </c:pt>
                <c:pt idx="3400">
                  <c:v>39285</c:v>
                </c:pt>
                <c:pt idx="3401">
                  <c:v>39286</c:v>
                </c:pt>
                <c:pt idx="3402">
                  <c:v>39287</c:v>
                </c:pt>
                <c:pt idx="3403">
                  <c:v>39288</c:v>
                </c:pt>
                <c:pt idx="3404">
                  <c:v>39289</c:v>
                </c:pt>
                <c:pt idx="3405">
                  <c:v>39290</c:v>
                </c:pt>
                <c:pt idx="3406">
                  <c:v>39291</c:v>
                </c:pt>
                <c:pt idx="3407">
                  <c:v>39292</c:v>
                </c:pt>
                <c:pt idx="3408">
                  <c:v>39293</c:v>
                </c:pt>
                <c:pt idx="3409">
                  <c:v>39294</c:v>
                </c:pt>
                <c:pt idx="3410">
                  <c:v>39295</c:v>
                </c:pt>
                <c:pt idx="3411">
                  <c:v>39296</c:v>
                </c:pt>
                <c:pt idx="3412">
                  <c:v>39297</c:v>
                </c:pt>
                <c:pt idx="3413">
                  <c:v>39298</c:v>
                </c:pt>
                <c:pt idx="3414">
                  <c:v>39299</c:v>
                </c:pt>
                <c:pt idx="3415">
                  <c:v>39300</c:v>
                </c:pt>
                <c:pt idx="3416">
                  <c:v>39301</c:v>
                </c:pt>
                <c:pt idx="3417">
                  <c:v>39302</c:v>
                </c:pt>
                <c:pt idx="3418">
                  <c:v>39303</c:v>
                </c:pt>
                <c:pt idx="3419">
                  <c:v>39304</c:v>
                </c:pt>
                <c:pt idx="3420">
                  <c:v>39305</c:v>
                </c:pt>
                <c:pt idx="3421">
                  <c:v>39306</c:v>
                </c:pt>
                <c:pt idx="3422">
                  <c:v>39307</c:v>
                </c:pt>
                <c:pt idx="3423">
                  <c:v>39308</c:v>
                </c:pt>
                <c:pt idx="3424">
                  <c:v>39309</c:v>
                </c:pt>
                <c:pt idx="3425">
                  <c:v>39310</c:v>
                </c:pt>
                <c:pt idx="3426">
                  <c:v>39311</c:v>
                </c:pt>
                <c:pt idx="3427">
                  <c:v>39312</c:v>
                </c:pt>
                <c:pt idx="3428">
                  <c:v>39313</c:v>
                </c:pt>
                <c:pt idx="3429">
                  <c:v>39314</c:v>
                </c:pt>
                <c:pt idx="3430">
                  <c:v>39315</c:v>
                </c:pt>
                <c:pt idx="3431">
                  <c:v>39316</c:v>
                </c:pt>
                <c:pt idx="3432">
                  <c:v>39317</c:v>
                </c:pt>
                <c:pt idx="3433">
                  <c:v>39318</c:v>
                </c:pt>
                <c:pt idx="3434">
                  <c:v>39319</c:v>
                </c:pt>
                <c:pt idx="3435">
                  <c:v>39320</c:v>
                </c:pt>
                <c:pt idx="3436">
                  <c:v>39321</c:v>
                </c:pt>
                <c:pt idx="3437">
                  <c:v>39322</c:v>
                </c:pt>
                <c:pt idx="3438">
                  <c:v>39323</c:v>
                </c:pt>
                <c:pt idx="3439">
                  <c:v>39324</c:v>
                </c:pt>
                <c:pt idx="3440">
                  <c:v>39325</c:v>
                </c:pt>
                <c:pt idx="3441">
                  <c:v>39326</c:v>
                </c:pt>
                <c:pt idx="3442">
                  <c:v>39327</c:v>
                </c:pt>
                <c:pt idx="3443">
                  <c:v>39328</c:v>
                </c:pt>
                <c:pt idx="3444">
                  <c:v>39329</c:v>
                </c:pt>
                <c:pt idx="3445">
                  <c:v>39330</c:v>
                </c:pt>
                <c:pt idx="3446">
                  <c:v>39331</c:v>
                </c:pt>
                <c:pt idx="3447">
                  <c:v>39332</c:v>
                </c:pt>
                <c:pt idx="3448">
                  <c:v>39333</c:v>
                </c:pt>
                <c:pt idx="3449">
                  <c:v>39334</c:v>
                </c:pt>
                <c:pt idx="3450">
                  <c:v>39335</c:v>
                </c:pt>
                <c:pt idx="3451">
                  <c:v>39336</c:v>
                </c:pt>
                <c:pt idx="3452">
                  <c:v>39337</c:v>
                </c:pt>
                <c:pt idx="3453">
                  <c:v>39338</c:v>
                </c:pt>
                <c:pt idx="3454">
                  <c:v>39339</c:v>
                </c:pt>
                <c:pt idx="3455">
                  <c:v>39340</c:v>
                </c:pt>
                <c:pt idx="3456">
                  <c:v>39341</c:v>
                </c:pt>
                <c:pt idx="3457">
                  <c:v>39342</c:v>
                </c:pt>
                <c:pt idx="3458">
                  <c:v>39343</c:v>
                </c:pt>
                <c:pt idx="3459">
                  <c:v>39344</c:v>
                </c:pt>
                <c:pt idx="3460">
                  <c:v>39345</c:v>
                </c:pt>
                <c:pt idx="3461">
                  <c:v>39346</c:v>
                </c:pt>
                <c:pt idx="3462">
                  <c:v>39347</c:v>
                </c:pt>
                <c:pt idx="3463">
                  <c:v>39348</c:v>
                </c:pt>
                <c:pt idx="3464">
                  <c:v>39349</c:v>
                </c:pt>
                <c:pt idx="3465">
                  <c:v>39350</c:v>
                </c:pt>
                <c:pt idx="3466">
                  <c:v>39351</c:v>
                </c:pt>
                <c:pt idx="3467">
                  <c:v>39352</c:v>
                </c:pt>
                <c:pt idx="3468">
                  <c:v>39353</c:v>
                </c:pt>
                <c:pt idx="3469">
                  <c:v>39354</c:v>
                </c:pt>
                <c:pt idx="3470">
                  <c:v>39355</c:v>
                </c:pt>
                <c:pt idx="3471">
                  <c:v>39356</c:v>
                </c:pt>
                <c:pt idx="3472">
                  <c:v>39357</c:v>
                </c:pt>
                <c:pt idx="3473">
                  <c:v>39358</c:v>
                </c:pt>
                <c:pt idx="3474">
                  <c:v>39359</c:v>
                </c:pt>
                <c:pt idx="3475">
                  <c:v>39360</c:v>
                </c:pt>
                <c:pt idx="3476">
                  <c:v>39361</c:v>
                </c:pt>
                <c:pt idx="3477">
                  <c:v>39362</c:v>
                </c:pt>
                <c:pt idx="3478">
                  <c:v>39363</c:v>
                </c:pt>
                <c:pt idx="3479">
                  <c:v>39364</c:v>
                </c:pt>
                <c:pt idx="3480">
                  <c:v>39365</c:v>
                </c:pt>
                <c:pt idx="3481">
                  <c:v>39366</c:v>
                </c:pt>
                <c:pt idx="3482">
                  <c:v>39367</c:v>
                </c:pt>
                <c:pt idx="3483">
                  <c:v>39368</c:v>
                </c:pt>
                <c:pt idx="3484">
                  <c:v>39369</c:v>
                </c:pt>
                <c:pt idx="3485">
                  <c:v>39370</c:v>
                </c:pt>
                <c:pt idx="3486">
                  <c:v>39371</c:v>
                </c:pt>
                <c:pt idx="3487">
                  <c:v>39372</c:v>
                </c:pt>
                <c:pt idx="3488">
                  <c:v>39373</c:v>
                </c:pt>
                <c:pt idx="3489">
                  <c:v>39374</c:v>
                </c:pt>
                <c:pt idx="3490">
                  <c:v>39375</c:v>
                </c:pt>
                <c:pt idx="3491">
                  <c:v>39376</c:v>
                </c:pt>
                <c:pt idx="3492">
                  <c:v>39377</c:v>
                </c:pt>
                <c:pt idx="3493">
                  <c:v>39378</c:v>
                </c:pt>
                <c:pt idx="3494">
                  <c:v>39379</c:v>
                </c:pt>
                <c:pt idx="3495">
                  <c:v>39380</c:v>
                </c:pt>
                <c:pt idx="3496">
                  <c:v>39381</c:v>
                </c:pt>
                <c:pt idx="3497">
                  <c:v>39382</c:v>
                </c:pt>
                <c:pt idx="3498">
                  <c:v>39383</c:v>
                </c:pt>
                <c:pt idx="3499">
                  <c:v>39384</c:v>
                </c:pt>
                <c:pt idx="3500">
                  <c:v>39385</c:v>
                </c:pt>
                <c:pt idx="3501">
                  <c:v>39386</c:v>
                </c:pt>
                <c:pt idx="3502">
                  <c:v>39387</c:v>
                </c:pt>
                <c:pt idx="3503">
                  <c:v>39388</c:v>
                </c:pt>
                <c:pt idx="3504">
                  <c:v>39389</c:v>
                </c:pt>
                <c:pt idx="3505">
                  <c:v>39390</c:v>
                </c:pt>
                <c:pt idx="3506">
                  <c:v>39391</c:v>
                </c:pt>
                <c:pt idx="3507">
                  <c:v>39392</c:v>
                </c:pt>
                <c:pt idx="3508">
                  <c:v>39393</c:v>
                </c:pt>
                <c:pt idx="3509">
                  <c:v>39394</c:v>
                </c:pt>
                <c:pt idx="3510">
                  <c:v>39395</c:v>
                </c:pt>
                <c:pt idx="3511">
                  <c:v>39396</c:v>
                </c:pt>
                <c:pt idx="3512">
                  <c:v>39397</c:v>
                </c:pt>
                <c:pt idx="3513">
                  <c:v>39398</c:v>
                </c:pt>
                <c:pt idx="3514">
                  <c:v>39399</c:v>
                </c:pt>
                <c:pt idx="3515">
                  <c:v>39400</c:v>
                </c:pt>
                <c:pt idx="3516">
                  <c:v>39401</c:v>
                </c:pt>
                <c:pt idx="3517">
                  <c:v>39402</c:v>
                </c:pt>
                <c:pt idx="3518">
                  <c:v>39403</c:v>
                </c:pt>
                <c:pt idx="3519">
                  <c:v>39404</c:v>
                </c:pt>
                <c:pt idx="3520">
                  <c:v>39405</c:v>
                </c:pt>
                <c:pt idx="3521">
                  <c:v>39406</c:v>
                </c:pt>
                <c:pt idx="3522">
                  <c:v>39407</c:v>
                </c:pt>
                <c:pt idx="3523">
                  <c:v>39408</c:v>
                </c:pt>
                <c:pt idx="3524">
                  <c:v>39409</c:v>
                </c:pt>
                <c:pt idx="3525">
                  <c:v>39410</c:v>
                </c:pt>
                <c:pt idx="3526">
                  <c:v>39411</c:v>
                </c:pt>
                <c:pt idx="3527">
                  <c:v>39412</c:v>
                </c:pt>
                <c:pt idx="3528">
                  <c:v>39413</c:v>
                </c:pt>
                <c:pt idx="3529">
                  <c:v>39414</c:v>
                </c:pt>
                <c:pt idx="3530">
                  <c:v>39415</c:v>
                </c:pt>
                <c:pt idx="3531">
                  <c:v>39416</c:v>
                </c:pt>
                <c:pt idx="3532">
                  <c:v>39417</c:v>
                </c:pt>
                <c:pt idx="3533">
                  <c:v>39418</c:v>
                </c:pt>
                <c:pt idx="3534">
                  <c:v>39419</c:v>
                </c:pt>
                <c:pt idx="3535">
                  <c:v>39420</c:v>
                </c:pt>
                <c:pt idx="3536">
                  <c:v>39421</c:v>
                </c:pt>
                <c:pt idx="3537">
                  <c:v>39422</c:v>
                </c:pt>
                <c:pt idx="3538">
                  <c:v>39423</c:v>
                </c:pt>
                <c:pt idx="3539">
                  <c:v>39424</c:v>
                </c:pt>
                <c:pt idx="3540">
                  <c:v>39425</c:v>
                </c:pt>
                <c:pt idx="3541">
                  <c:v>39426</c:v>
                </c:pt>
                <c:pt idx="3542">
                  <c:v>39427</c:v>
                </c:pt>
                <c:pt idx="3543">
                  <c:v>39428</c:v>
                </c:pt>
                <c:pt idx="3544">
                  <c:v>39429</c:v>
                </c:pt>
                <c:pt idx="3545">
                  <c:v>39430</c:v>
                </c:pt>
                <c:pt idx="3546">
                  <c:v>39431</c:v>
                </c:pt>
                <c:pt idx="3547">
                  <c:v>39432</c:v>
                </c:pt>
                <c:pt idx="3548">
                  <c:v>39433</c:v>
                </c:pt>
                <c:pt idx="3549">
                  <c:v>39434</c:v>
                </c:pt>
                <c:pt idx="3550">
                  <c:v>39435</c:v>
                </c:pt>
                <c:pt idx="3551">
                  <c:v>39436</c:v>
                </c:pt>
                <c:pt idx="3552">
                  <c:v>39437</c:v>
                </c:pt>
                <c:pt idx="3553">
                  <c:v>39438</c:v>
                </c:pt>
                <c:pt idx="3554">
                  <c:v>39439</c:v>
                </c:pt>
                <c:pt idx="3555">
                  <c:v>39440</c:v>
                </c:pt>
                <c:pt idx="3556">
                  <c:v>39441</c:v>
                </c:pt>
                <c:pt idx="3557">
                  <c:v>39442</c:v>
                </c:pt>
                <c:pt idx="3558">
                  <c:v>39443</c:v>
                </c:pt>
                <c:pt idx="3559">
                  <c:v>39444</c:v>
                </c:pt>
                <c:pt idx="3560">
                  <c:v>39445</c:v>
                </c:pt>
                <c:pt idx="3561">
                  <c:v>39446</c:v>
                </c:pt>
                <c:pt idx="3562">
                  <c:v>39447</c:v>
                </c:pt>
                <c:pt idx="3563">
                  <c:v>39448</c:v>
                </c:pt>
                <c:pt idx="3564">
                  <c:v>39449</c:v>
                </c:pt>
                <c:pt idx="3565">
                  <c:v>39450</c:v>
                </c:pt>
                <c:pt idx="3566">
                  <c:v>39451</c:v>
                </c:pt>
                <c:pt idx="3567">
                  <c:v>39452</c:v>
                </c:pt>
                <c:pt idx="3568">
                  <c:v>39453</c:v>
                </c:pt>
                <c:pt idx="3569">
                  <c:v>39454</c:v>
                </c:pt>
                <c:pt idx="3570">
                  <c:v>39455</c:v>
                </c:pt>
                <c:pt idx="3571">
                  <c:v>39456</c:v>
                </c:pt>
                <c:pt idx="3572">
                  <c:v>39457</c:v>
                </c:pt>
                <c:pt idx="3573">
                  <c:v>39458</c:v>
                </c:pt>
                <c:pt idx="3574">
                  <c:v>39459</c:v>
                </c:pt>
                <c:pt idx="3575">
                  <c:v>39460</c:v>
                </c:pt>
                <c:pt idx="3576">
                  <c:v>39461</c:v>
                </c:pt>
                <c:pt idx="3577">
                  <c:v>39462</c:v>
                </c:pt>
                <c:pt idx="3578">
                  <c:v>39463</c:v>
                </c:pt>
                <c:pt idx="3579">
                  <c:v>39464</c:v>
                </c:pt>
                <c:pt idx="3580">
                  <c:v>39465</c:v>
                </c:pt>
                <c:pt idx="3581">
                  <c:v>39466</c:v>
                </c:pt>
                <c:pt idx="3582">
                  <c:v>39467</c:v>
                </c:pt>
                <c:pt idx="3583">
                  <c:v>39468</c:v>
                </c:pt>
                <c:pt idx="3584">
                  <c:v>39469</c:v>
                </c:pt>
                <c:pt idx="3585">
                  <c:v>39470</c:v>
                </c:pt>
                <c:pt idx="3586">
                  <c:v>39471</c:v>
                </c:pt>
                <c:pt idx="3587">
                  <c:v>39472</c:v>
                </c:pt>
                <c:pt idx="3588">
                  <c:v>39473</c:v>
                </c:pt>
                <c:pt idx="3589">
                  <c:v>39474</c:v>
                </c:pt>
                <c:pt idx="3590">
                  <c:v>39475</c:v>
                </c:pt>
                <c:pt idx="3591">
                  <c:v>39476</c:v>
                </c:pt>
                <c:pt idx="3592">
                  <c:v>39477</c:v>
                </c:pt>
                <c:pt idx="3593">
                  <c:v>39478</c:v>
                </c:pt>
                <c:pt idx="3594">
                  <c:v>39479</c:v>
                </c:pt>
                <c:pt idx="3595">
                  <c:v>39480</c:v>
                </c:pt>
                <c:pt idx="3596">
                  <c:v>39481</c:v>
                </c:pt>
                <c:pt idx="3597">
                  <c:v>39482</c:v>
                </c:pt>
                <c:pt idx="3598">
                  <c:v>39483</c:v>
                </c:pt>
                <c:pt idx="3599">
                  <c:v>39484</c:v>
                </c:pt>
                <c:pt idx="3600">
                  <c:v>39485</c:v>
                </c:pt>
                <c:pt idx="3601">
                  <c:v>39486</c:v>
                </c:pt>
                <c:pt idx="3602">
                  <c:v>39487</c:v>
                </c:pt>
                <c:pt idx="3603">
                  <c:v>39488</c:v>
                </c:pt>
                <c:pt idx="3604">
                  <c:v>39489</c:v>
                </c:pt>
                <c:pt idx="3605">
                  <c:v>39490</c:v>
                </c:pt>
                <c:pt idx="3606">
                  <c:v>39491</c:v>
                </c:pt>
                <c:pt idx="3607">
                  <c:v>39492</c:v>
                </c:pt>
                <c:pt idx="3608">
                  <c:v>39493</c:v>
                </c:pt>
                <c:pt idx="3609">
                  <c:v>39494</c:v>
                </c:pt>
                <c:pt idx="3610">
                  <c:v>39495</c:v>
                </c:pt>
                <c:pt idx="3611">
                  <c:v>39496</c:v>
                </c:pt>
                <c:pt idx="3612">
                  <c:v>39497</c:v>
                </c:pt>
                <c:pt idx="3613">
                  <c:v>39498</c:v>
                </c:pt>
                <c:pt idx="3614">
                  <c:v>39499</c:v>
                </c:pt>
                <c:pt idx="3615">
                  <c:v>39500</c:v>
                </c:pt>
                <c:pt idx="3616">
                  <c:v>39501</c:v>
                </c:pt>
                <c:pt idx="3617">
                  <c:v>39502</c:v>
                </c:pt>
                <c:pt idx="3618">
                  <c:v>39503</c:v>
                </c:pt>
                <c:pt idx="3619">
                  <c:v>39504</c:v>
                </c:pt>
                <c:pt idx="3620">
                  <c:v>39505</c:v>
                </c:pt>
                <c:pt idx="3621">
                  <c:v>39506</c:v>
                </c:pt>
                <c:pt idx="3622">
                  <c:v>39507</c:v>
                </c:pt>
                <c:pt idx="3623">
                  <c:v>39508</c:v>
                </c:pt>
                <c:pt idx="3624">
                  <c:v>39509</c:v>
                </c:pt>
                <c:pt idx="3625">
                  <c:v>39510</c:v>
                </c:pt>
                <c:pt idx="3626">
                  <c:v>39511</c:v>
                </c:pt>
                <c:pt idx="3627">
                  <c:v>39512</c:v>
                </c:pt>
                <c:pt idx="3628">
                  <c:v>39513</c:v>
                </c:pt>
                <c:pt idx="3629">
                  <c:v>39514</c:v>
                </c:pt>
                <c:pt idx="3630">
                  <c:v>39515</c:v>
                </c:pt>
                <c:pt idx="3631">
                  <c:v>39516</c:v>
                </c:pt>
                <c:pt idx="3632">
                  <c:v>39517</c:v>
                </c:pt>
                <c:pt idx="3633">
                  <c:v>39518</c:v>
                </c:pt>
                <c:pt idx="3634">
                  <c:v>39519</c:v>
                </c:pt>
                <c:pt idx="3635">
                  <c:v>39520</c:v>
                </c:pt>
                <c:pt idx="3636">
                  <c:v>39521</c:v>
                </c:pt>
                <c:pt idx="3637">
                  <c:v>39522</c:v>
                </c:pt>
                <c:pt idx="3638">
                  <c:v>39523</c:v>
                </c:pt>
                <c:pt idx="3639">
                  <c:v>39524</c:v>
                </c:pt>
                <c:pt idx="3640">
                  <c:v>39525</c:v>
                </c:pt>
                <c:pt idx="3641">
                  <c:v>39526</c:v>
                </c:pt>
                <c:pt idx="3642">
                  <c:v>39527</c:v>
                </c:pt>
                <c:pt idx="3643">
                  <c:v>39528</c:v>
                </c:pt>
                <c:pt idx="3644">
                  <c:v>39529</c:v>
                </c:pt>
                <c:pt idx="3645">
                  <c:v>39530</c:v>
                </c:pt>
                <c:pt idx="3646">
                  <c:v>39531</c:v>
                </c:pt>
                <c:pt idx="3647">
                  <c:v>39532</c:v>
                </c:pt>
                <c:pt idx="3648">
                  <c:v>39533</c:v>
                </c:pt>
                <c:pt idx="3649">
                  <c:v>39534</c:v>
                </c:pt>
                <c:pt idx="3650">
                  <c:v>39535</c:v>
                </c:pt>
                <c:pt idx="3651">
                  <c:v>39536</c:v>
                </c:pt>
                <c:pt idx="3652">
                  <c:v>39537</c:v>
                </c:pt>
                <c:pt idx="3653">
                  <c:v>39538</c:v>
                </c:pt>
                <c:pt idx="3654">
                  <c:v>39539</c:v>
                </c:pt>
                <c:pt idx="3655">
                  <c:v>39540</c:v>
                </c:pt>
                <c:pt idx="3656">
                  <c:v>39541</c:v>
                </c:pt>
                <c:pt idx="3657">
                  <c:v>39542</c:v>
                </c:pt>
                <c:pt idx="3658">
                  <c:v>39543</c:v>
                </c:pt>
                <c:pt idx="3659">
                  <c:v>39544</c:v>
                </c:pt>
                <c:pt idx="3660">
                  <c:v>39545</c:v>
                </c:pt>
                <c:pt idx="3661">
                  <c:v>39546</c:v>
                </c:pt>
                <c:pt idx="3662">
                  <c:v>39547</c:v>
                </c:pt>
                <c:pt idx="3663">
                  <c:v>39548</c:v>
                </c:pt>
                <c:pt idx="3664">
                  <c:v>39549</c:v>
                </c:pt>
                <c:pt idx="3665">
                  <c:v>39550</c:v>
                </c:pt>
                <c:pt idx="3666">
                  <c:v>39551</c:v>
                </c:pt>
                <c:pt idx="3667">
                  <c:v>39552</c:v>
                </c:pt>
                <c:pt idx="3668">
                  <c:v>39553</c:v>
                </c:pt>
                <c:pt idx="3669">
                  <c:v>39554</c:v>
                </c:pt>
                <c:pt idx="3670">
                  <c:v>39555</c:v>
                </c:pt>
                <c:pt idx="3671">
                  <c:v>39556</c:v>
                </c:pt>
                <c:pt idx="3672">
                  <c:v>39557</c:v>
                </c:pt>
                <c:pt idx="3673">
                  <c:v>39558</c:v>
                </c:pt>
                <c:pt idx="3674">
                  <c:v>39559</c:v>
                </c:pt>
                <c:pt idx="3675">
                  <c:v>39560</c:v>
                </c:pt>
                <c:pt idx="3676">
                  <c:v>39561</c:v>
                </c:pt>
                <c:pt idx="3677">
                  <c:v>39562</c:v>
                </c:pt>
                <c:pt idx="3678">
                  <c:v>39563</c:v>
                </c:pt>
                <c:pt idx="3679">
                  <c:v>39564</c:v>
                </c:pt>
                <c:pt idx="3680">
                  <c:v>39565</c:v>
                </c:pt>
                <c:pt idx="3681">
                  <c:v>39566</c:v>
                </c:pt>
                <c:pt idx="3682">
                  <c:v>39567</c:v>
                </c:pt>
                <c:pt idx="3683">
                  <c:v>39568</c:v>
                </c:pt>
                <c:pt idx="3684">
                  <c:v>39569</c:v>
                </c:pt>
                <c:pt idx="3685">
                  <c:v>39570</c:v>
                </c:pt>
                <c:pt idx="3686">
                  <c:v>39571</c:v>
                </c:pt>
                <c:pt idx="3687">
                  <c:v>39572</c:v>
                </c:pt>
                <c:pt idx="3688">
                  <c:v>39573</c:v>
                </c:pt>
                <c:pt idx="3689">
                  <c:v>39574</c:v>
                </c:pt>
                <c:pt idx="3690">
                  <c:v>39575</c:v>
                </c:pt>
                <c:pt idx="3691">
                  <c:v>39576</c:v>
                </c:pt>
                <c:pt idx="3692">
                  <c:v>39577</c:v>
                </c:pt>
                <c:pt idx="3693">
                  <c:v>39578</c:v>
                </c:pt>
                <c:pt idx="3694">
                  <c:v>39579</c:v>
                </c:pt>
                <c:pt idx="3695">
                  <c:v>39580</c:v>
                </c:pt>
                <c:pt idx="3696">
                  <c:v>39581</c:v>
                </c:pt>
                <c:pt idx="3697">
                  <c:v>39582</c:v>
                </c:pt>
                <c:pt idx="3698">
                  <c:v>39583</c:v>
                </c:pt>
                <c:pt idx="3699">
                  <c:v>39584</c:v>
                </c:pt>
                <c:pt idx="3700">
                  <c:v>39585</c:v>
                </c:pt>
                <c:pt idx="3701">
                  <c:v>39586</c:v>
                </c:pt>
                <c:pt idx="3702">
                  <c:v>39587</c:v>
                </c:pt>
                <c:pt idx="3703">
                  <c:v>39588</c:v>
                </c:pt>
                <c:pt idx="3704">
                  <c:v>39589</c:v>
                </c:pt>
                <c:pt idx="3705">
                  <c:v>39590</c:v>
                </c:pt>
                <c:pt idx="3706">
                  <c:v>39591</c:v>
                </c:pt>
                <c:pt idx="3707">
                  <c:v>39592</c:v>
                </c:pt>
                <c:pt idx="3708">
                  <c:v>39593</c:v>
                </c:pt>
                <c:pt idx="3709">
                  <c:v>39594</c:v>
                </c:pt>
                <c:pt idx="3710">
                  <c:v>39595</c:v>
                </c:pt>
                <c:pt idx="3711">
                  <c:v>39596</c:v>
                </c:pt>
                <c:pt idx="3712">
                  <c:v>39597</c:v>
                </c:pt>
                <c:pt idx="3713">
                  <c:v>39598</c:v>
                </c:pt>
                <c:pt idx="3714">
                  <c:v>39599</c:v>
                </c:pt>
                <c:pt idx="3715">
                  <c:v>39600</c:v>
                </c:pt>
                <c:pt idx="3716">
                  <c:v>39601</c:v>
                </c:pt>
                <c:pt idx="3717">
                  <c:v>39602</c:v>
                </c:pt>
                <c:pt idx="3718">
                  <c:v>39603</c:v>
                </c:pt>
                <c:pt idx="3719">
                  <c:v>39604</c:v>
                </c:pt>
                <c:pt idx="3720">
                  <c:v>39605</c:v>
                </c:pt>
                <c:pt idx="3721">
                  <c:v>39606</c:v>
                </c:pt>
                <c:pt idx="3722">
                  <c:v>39607</c:v>
                </c:pt>
                <c:pt idx="3723">
                  <c:v>39608</c:v>
                </c:pt>
                <c:pt idx="3724">
                  <c:v>39609</c:v>
                </c:pt>
                <c:pt idx="3725">
                  <c:v>39610</c:v>
                </c:pt>
                <c:pt idx="3726">
                  <c:v>39611</c:v>
                </c:pt>
                <c:pt idx="3727">
                  <c:v>39612</c:v>
                </c:pt>
                <c:pt idx="3728">
                  <c:v>39613</c:v>
                </c:pt>
                <c:pt idx="3729">
                  <c:v>39614</c:v>
                </c:pt>
                <c:pt idx="3730">
                  <c:v>39615</c:v>
                </c:pt>
                <c:pt idx="3731">
                  <c:v>39616</c:v>
                </c:pt>
                <c:pt idx="3732">
                  <c:v>39617</c:v>
                </c:pt>
                <c:pt idx="3733">
                  <c:v>39618</c:v>
                </c:pt>
                <c:pt idx="3734">
                  <c:v>39619</c:v>
                </c:pt>
                <c:pt idx="3735">
                  <c:v>39620</c:v>
                </c:pt>
                <c:pt idx="3736">
                  <c:v>39621</c:v>
                </c:pt>
                <c:pt idx="3737">
                  <c:v>39622</c:v>
                </c:pt>
                <c:pt idx="3738">
                  <c:v>39623</c:v>
                </c:pt>
                <c:pt idx="3739">
                  <c:v>39624</c:v>
                </c:pt>
                <c:pt idx="3740">
                  <c:v>39625</c:v>
                </c:pt>
                <c:pt idx="3741">
                  <c:v>39626</c:v>
                </c:pt>
                <c:pt idx="3742">
                  <c:v>39627</c:v>
                </c:pt>
                <c:pt idx="3743">
                  <c:v>39628</c:v>
                </c:pt>
                <c:pt idx="3744">
                  <c:v>39629</c:v>
                </c:pt>
                <c:pt idx="3745">
                  <c:v>39630</c:v>
                </c:pt>
                <c:pt idx="3746">
                  <c:v>39631</c:v>
                </c:pt>
                <c:pt idx="3747">
                  <c:v>39632</c:v>
                </c:pt>
                <c:pt idx="3748">
                  <c:v>39633</c:v>
                </c:pt>
                <c:pt idx="3749">
                  <c:v>39634</c:v>
                </c:pt>
                <c:pt idx="3750">
                  <c:v>39635</c:v>
                </c:pt>
                <c:pt idx="3751">
                  <c:v>39636</c:v>
                </c:pt>
                <c:pt idx="3752">
                  <c:v>39637</c:v>
                </c:pt>
                <c:pt idx="3753">
                  <c:v>39638</c:v>
                </c:pt>
                <c:pt idx="3754">
                  <c:v>39639</c:v>
                </c:pt>
                <c:pt idx="3755">
                  <c:v>39640</c:v>
                </c:pt>
                <c:pt idx="3756">
                  <c:v>39641</c:v>
                </c:pt>
                <c:pt idx="3757">
                  <c:v>39642</c:v>
                </c:pt>
                <c:pt idx="3758">
                  <c:v>39643</c:v>
                </c:pt>
                <c:pt idx="3759">
                  <c:v>39644</c:v>
                </c:pt>
                <c:pt idx="3760">
                  <c:v>39645</c:v>
                </c:pt>
                <c:pt idx="3761">
                  <c:v>39646</c:v>
                </c:pt>
                <c:pt idx="3762">
                  <c:v>39647</c:v>
                </c:pt>
                <c:pt idx="3763">
                  <c:v>39648</c:v>
                </c:pt>
                <c:pt idx="3764">
                  <c:v>39649</c:v>
                </c:pt>
                <c:pt idx="3765">
                  <c:v>39650</c:v>
                </c:pt>
                <c:pt idx="3766">
                  <c:v>39651</c:v>
                </c:pt>
                <c:pt idx="3767">
                  <c:v>39652</c:v>
                </c:pt>
                <c:pt idx="3768">
                  <c:v>39653</c:v>
                </c:pt>
                <c:pt idx="3769">
                  <c:v>39654</c:v>
                </c:pt>
                <c:pt idx="3770">
                  <c:v>39655</c:v>
                </c:pt>
                <c:pt idx="3771">
                  <c:v>39656</c:v>
                </c:pt>
                <c:pt idx="3772">
                  <c:v>39657</c:v>
                </c:pt>
                <c:pt idx="3773">
                  <c:v>39658</c:v>
                </c:pt>
                <c:pt idx="3774">
                  <c:v>39659</c:v>
                </c:pt>
                <c:pt idx="3775">
                  <c:v>39660</c:v>
                </c:pt>
                <c:pt idx="3776">
                  <c:v>39661</c:v>
                </c:pt>
                <c:pt idx="3777">
                  <c:v>39662</c:v>
                </c:pt>
                <c:pt idx="3778">
                  <c:v>39663</c:v>
                </c:pt>
                <c:pt idx="3779">
                  <c:v>39664</c:v>
                </c:pt>
                <c:pt idx="3780">
                  <c:v>39665</c:v>
                </c:pt>
                <c:pt idx="3781">
                  <c:v>39666</c:v>
                </c:pt>
                <c:pt idx="3782">
                  <c:v>39667</c:v>
                </c:pt>
                <c:pt idx="3783">
                  <c:v>39668</c:v>
                </c:pt>
                <c:pt idx="3784">
                  <c:v>39669</c:v>
                </c:pt>
                <c:pt idx="3785">
                  <c:v>39670</c:v>
                </c:pt>
                <c:pt idx="3786">
                  <c:v>39671</c:v>
                </c:pt>
                <c:pt idx="3787">
                  <c:v>39672</c:v>
                </c:pt>
                <c:pt idx="3788">
                  <c:v>39673</c:v>
                </c:pt>
                <c:pt idx="3789">
                  <c:v>39674</c:v>
                </c:pt>
                <c:pt idx="3790">
                  <c:v>39675</c:v>
                </c:pt>
                <c:pt idx="3791">
                  <c:v>39676</c:v>
                </c:pt>
                <c:pt idx="3792">
                  <c:v>39677</c:v>
                </c:pt>
                <c:pt idx="3793">
                  <c:v>39678</c:v>
                </c:pt>
                <c:pt idx="3794">
                  <c:v>39679</c:v>
                </c:pt>
                <c:pt idx="3795">
                  <c:v>39680</c:v>
                </c:pt>
                <c:pt idx="3796">
                  <c:v>39681</c:v>
                </c:pt>
                <c:pt idx="3797">
                  <c:v>39682</c:v>
                </c:pt>
                <c:pt idx="3798">
                  <c:v>39683</c:v>
                </c:pt>
                <c:pt idx="3799">
                  <c:v>39684</c:v>
                </c:pt>
                <c:pt idx="3800">
                  <c:v>39685</c:v>
                </c:pt>
                <c:pt idx="3801">
                  <c:v>39686</c:v>
                </c:pt>
                <c:pt idx="3802">
                  <c:v>39687</c:v>
                </c:pt>
                <c:pt idx="3803">
                  <c:v>39688</c:v>
                </c:pt>
                <c:pt idx="3804">
                  <c:v>39689</c:v>
                </c:pt>
                <c:pt idx="3805">
                  <c:v>39690</c:v>
                </c:pt>
                <c:pt idx="3806">
                  <c:v>39691</c:v>
                </c:pt>
                <c:pt idx="3807">
                  <c:v>39692</c:v>
                </c:pt>
                <c:pt idx="3808">
                  <c:v>39693</c:v>
                </c:pt>
                <c:pt idx="3809">
                  <c:v>39694</c:v>
                </c:pt>
                <c:pt idx="3810">
                  <c:v>39695</c:v>
                </c:pt>
                <c:pt idx="3811">
                  <c:v>39696</c:v>
                </c:pt>
                <c:pt idx="3812">
                  <c:v>39697</c:v>
                </c:pt>
                <c:pt idx="3813">
                  <c:v>39698</c:v>
                </c:pt>
                <c:pt idx="3814">
                  <c:v>39699</c:v>
                </c:pt>
                <c:pt idx="3815">
                  <c:v>39700</c:v>
                </c:pt>
                <c:pt idx="3816">
                  <c:v>39701</c:v>
                </c:pt>
                <c:pt idx="3817">
                  <c:v>39702</c:v>
                </c:pt>
                <c:pt idx="3818">
                  <c:v>39703</c:v>
                </c:pt>
                <c:pt idx="3819">
                  <c:v>39704</c:v>
                </c:pt>
                <c:pt idx="3820">
                  <c:v>39705</c:v>
                </c:pt>
                <c:pt idx="3821">
                  <c:v>39706</c:v>
                </c:pt>
                <c:pt idx="3822">
                  <c:v>39707</c:v>
                </c:pt>
                <c:pt idx="3823">
                  <c:v>39708</c:v>
                </c:pt>
                <c:pt idx="3824">
                  <c:v>39709</c:v>
                </c:pt>
                <c:pt idx="3825">
                  <c:v>39710</c:v>
                </c:pt>
                <c:pt idx="3826">
                  <c:v>39711</c:v>
                </c:pt>
                <c:pt idx="3827">
                  <c:v>39712</c:v>
                </c:pt>
                <c:pt idx="3828">
                  <c:v>39713</c:v>
                </c:pt>
                <c:pt idx="3829">
                  <c:v>39714</c:v>
                </c:pt>
                <c:pt idx="3830">
                  <c:v>39715</c:v>
                </c:pt>
                <c:pt idx="3831">
                  <c:v>39716</c:v>
                </c:pt>
                <c:pt idx="3832">
                  <c:v>39717</c:v>
                </c:pt>
                <c:pt idx="3833">
                  <c:v>39718</c:v>
                </c:pt>
                <c:pt idx="3834">
                  <c:v>39719</c:v>
                </c:pt>
                <c:pt idx="3835">
                  <c:v>39720</c:v>
                </c:pt>
                <c:pt idx="3836">
                  <c:v>39721</c:v>
                </c:pt>
                <c:pt idx="3837">
                  <c:v>39722</c:v>
                </c:pt>
                <c:pt idx="3838">
                  <c:v>39723</c:v>
                </c:pt>
                <c:pt idx="3839">
                  <c:v>39724</c:v>
                </c:pt>
                <c:pt idx="3840">
                  <c:v>39725</c:v>
                </c:pt>
                <c:pt idx="3841">
                  <c:v>39726</c:v>
                </c:pt>
                <c:pt idx="3842">
                  <c:v>39727</c:v>
                </c:pt>
                <c:pt idx="3843">
                  <c:v>39728</c:v>
                </c:pt>
                <c:pt idx="3844">
                  <c:v>39729</c:v>
                </c:pt>
                <c:pt idx="3845">
                  <c:v>39730</c:v>
                </c:pt>
                <c:pt idx="3846">
                  <c:v>39731</c:v>
                </c:pt>
                <c:pt idx="3847">
                  <c:v>39732</c:v>
                </c:pt>
                <c:pt idx="3848">
                  <c:v>39733</c:v>
                </c:pt>
                <c:pt idx="3849">
                  <c:v>39734</c:v>
                </c:pt>
                <c:pt idx="3850">
                  <c:v>39735</c:v>
                </c:pt>
                <c:pt idx="3851">
                  <c:v>39736</c:v>
                </c:pt>
                <c:pt idx="3852">
                  <c:v>39737</c:v>
                </c:pt>
                <c:pt idx="3853">
                  <c:v>39738</c:v>
                </c:pt>
                <c:pt idx="3854">
                  <c:v>39739</c:v>
                </c:pt>
                <c:pt idx="3855">
                  <c:v>39740</c:v>
                </c:pt>
                <c:pt idx="3856">
                  <c:v>39741</c:v>
                </c:pt>
                <c:pt idx="3857">
                  <c:v>39742</c:v>
                </c:pt>
                <c:pt idx="3858">
                  <c:v>39743</c:v>
                </c:pt>
                <c:pt idx="3859">
                  <c:v>39744</c:v>
                </c:pt>
                <c:pt idx="3860">
                  <c:v>39745</c:v>
                </c:pt>
                <c:pt idx="3861">
                  <c:v>39746</c:v>
                </c:pt>
                <c:pt idx="3862">
                  <c:v>39747</c:v>
                </c:pt>
                <c:pt idx="3863">
                  <c:v>39748</c:v>
                </c:pt>
                <c:pt idx="3864">
                  <c:v>39749</c:v>
                </c:pt>
                <c:pt idx="3865">
                  <c:v>39750</c:v>
                </c:pt>
                <c:pt idx="3866">
                  <c:v>39751</c:v>
                </c:pt>
                <c:pt idx="3867">
                  <c:v>39752</c:v>
                </c:pt>
                <c:pt idx="3868">
                  <c:v>39753</c:v>
                </c:pt>
                <c:pt idx="3869">
                  <c:v>39754</c:v>
                </c:pt>
                <c:pt idx="3870">
                  <c:v>39755</c:v>
                </c:pt>
                <c:pt idx="3871">
                  <c:v>39756</c:v>
                </c:pt>
                <c:pt idx="3872">
                  <c:v>39757</c:v>
                </c:pt>
                <c:pt idx="3873">
                  <c:v>39758</c:v>
                </c:pt>
                <c:pt idx="3874">
                  <c:v>39759</c:v>
                </c:pt>
                <c:pt idx="3875">
                  <c:v>39760</c:v>
                </c:pt>
                <c:pt idx="3876">
                  <c:v>39761</c:v>
                </c:pt>
                <c:pt idx="3877">
                  <c:v>39762</c:v>
                </c:pt>
                <c:pt idx="3878">
                  <c:v>39763</c:v>
                </c:pt>
                <c:pt idx="3879">
                  <c:v>39764</c:v>
                </c:pt>
                <c:pt idx="3880">
                  <c:v>39765</c:v>
                </c:pt>
                <c:pt idx="3881">
                  <c:v>39766</c:v>
                </c:pt>
                <c:pt idx="3882">
                  <c:v>39767</c:v>
                </c:pt>
                <c:pt idx="3883">
                  <c:v>39768</c:v>
                </c:pt>
                <c:pt idx="3884">
                  <c:v>39769</c:v>
                </c:pt>
                <c:pt idx="3885">
                  <c:v>39770</c:v>
                </c:pt>
                <c:pt idx="3886">
                  <c:v>39771</c:v>
                </c:pt>
                <c:pt idx="3887">
                  <c:v>39772</c:v>
                </c:pt>
                <c:pt idx="3888">
                  <c:v>39773</c:v>
                </c:pt>
                <c:pt idx="3889">
                  <c:v>39774</c:v>
                </c:pt>
                <c:pt idx="3890">
                  <c:v>39775</c:v>
                </c:pt>
                <c:pt idx="3891">
                  <c:v>39776</c:v>
                </c:pt>
                <c:pt idx="3892">
                  <c:v>39777</c:v>
                </c:pt>
                <c:pt idx="3893">
                  <c:v>39778</c:v>
                </c:pt>
                <c:pt idx="3894">
                  <c:v>39779</c:v>
                </c:pt>
                <c:pt idx="3895">
                  <c:v>39780</c:v>
                </c:pt>
                <c:pt idx="3896">
                  <c:v>39781</c:v>
                </c:pt>
                <c:pt idx="3897">
                  <c:v>39782</c:v>
                </c:pt>
                <c:pt idx="3898">
                  <c:v>39783</c:v>
                </c:pt>
                <c:pt idx="3899">
                  <c:v>39784</c:v>
                </c:pt>
                <c:pt idx="3900">
                  <c:v>39785</c:v>
                </c:pt>
                <c:pt idx="3901">
                  <c:v>39786</c:v>
                </c:pt>
                <c:pt idx="3902">
                  <c:v>39787</c:v>
                </c:pt>
                <c:pt idx="3903">
                  <c:v>39788</c:v>
                </c:pt>
                <c:pt idx="3904">
                  <c:v>39789</c:v>
                </c:pt>
                <c:pt idx="3905">
                  <c:v>39790</c:v>
                </c:pt>
                <c:pt idx="3906">
                  <c:v>39791</c:v>
                </c:pt>
                <c:pt idx="3907">
                  <c:v>39792</c:v>
                </c:pt>
                <c:pt idx="3908">
                  <c:v>39793</c:v>
                </c:pt>
                <c:pt idx="3909">
                  <c:v>39794</c:v>
                </c:pt>
                <c:pt idx="3910">
                  <c:v>39795</c:v>
                </c:pt>
                <c:pt idx="3911">
                  <c:v>39796</c:v>
                </c:pt>
                <c:pt idx="3912">
                  <c:v>39797</c:v>
                </c:pt>
                <c:pt idx="3913">
                  <c:v>39798</c:v>
                </c:pt>
                <c:pt idx="3914">
                  <c:v>39799</c:v>
                </c:pt>
                <c:pt idx="3915">
                  <c:v>39800</c:v>
                </c:pt>
                <c:pt idx="3916">
                  <c:v>39801</c:v>
                </c:pt>
                <c:pt idx="3917">
                  <c:v>39802</c:v>
                </c:pt>
                <c:pt idx="3918">
                  <c:v>39803</c:v>
                </c:pt>
                <c:pt idx="3919">
                  <c:v>39804</c:v>
                </c:pt>
                <c:pt idx="3920">
                  <c:v>39805</c:v>
                </c:pt>
                <c:pt idx="3921">
                  <c:v>39806</c:v>
                </c:pt>
                <c:pt idx="3922">
                  <c:v>39807</c:v>
                </c:pt>
                <c:pt idx="3923">
                  <c:v>39808</c:v>
                </c:pt>
                <c:pt idx="3924">
                  <c:v>39809</c:v>
                </c:pt>
                <c:pt idx="3925">
                  <c:v>39810</c:v>
                </c:pt>
                <c:pt idx="3926">
                  <c:v>39811</c:v>
                </c:pt>
                <c:pt idx="3927">
                  <c:v>39812</c:v>
                </c:pt>
                <c:pt idx="3928">
                  <c:v>39813</c:v>
                </c:pt>
                <c:pt idx="3929">
                  <c:v>39814</c:v>
                </c:pt>
                <c:pt idx="3930">
                  <c:v>39815</c:v>
                </c:pt>
                <c:pt idx="3931">
                  <c:v>39816</c:v>
                </c:pt>
                <c:pt idx="3932">
                  <c:v>39817</c:v>
                </c:pt>
                <c:pt idx="3933">
                  <c:v>39818</c:v>
                </c:pt>
                <c:pt idx="3934">
                  <c:v>39819</c:v>
                </c:pt>
                <c:pt idx="3935">
                  <c:v>39820</c:v>
                </c:pt>
                <c:pt idx="3936">
                  <c:v>39821</c:v>
                </c:pt>
                <c:pt idx="3937">
                  <c:v>39822</c:v>
                </c:pt>
                <c:pt idx="3938">
                  <c:v>39823</c:v>
                </c:pt>
                <c:pt idx="3939">
                  <c:v>39824</c:v>
                </c:pt>
                <c:pt idx="3940">
                  <c:v>39825</c:v>
                </c:pt>
                <c:pt idx="3941">
                  <c:v>39826</c:v>
                </c:pt>
                <c:pt idx="3942">
                  <c:v>39827</c:v>
                </c:pt>
                <c:pt idx="3943">
                  <c:v>39828</c:v>
                </c:pt>
                <c:pt idx="3944">
                  <c:v>39829</c:v>
                </c:pt>
                <c:pt idx="3945">
                  <c:v>39830</c:v>
                </c:pt>
                <c:pt idx="3946">
                  <c:v>39831</c:v>
                </c:pt>
                <c:pt idx="3947">
                  <c:v>39832</c:v>
                </c:pt>
                <c:pt idx="3948">
                  <c:v>39833</c:v>
                </c:pt>
                <c:pt idx="3949">
                  <c:v>39834</c:v>
                </c:pt>
                <c:pt idx="3950">
                  <c:v>39835</c:v>
                </c:pt>
                <c:pt idx="3951">
                  <c:v>39836</c:v>
                </c:pt>
                <c:pt idx="3952">
                  <c:v>39837</c:v>
                </c:pt>
                <c:pt idx="3953">
                  <c:v>39838</c:v>
                </c:pt>
                <c:pt idx="3954">
                  <c:v>39839</c:v>
                </c:pt>
                <c:pt idx="3955">
                  <c:v>39840</c:v>
                </c:pt>
                <c:pt idx="3956">
                  <c:v>39841</c:v>
                </c:pt>
                <c:pt idx="3957">
                  <c:v>39842</c:v>
                </c:pt>
                <c:pt idx="3958">
                  <c:v>39843</c:v>
                </c:pt>
                <c:pt idx="3959">
                  <c:v>39844</c:v>
                </c:pt>
                <c:pt idx="3960">
                  <c:v>39845</c:v>
                </c:pt>
                <c:pt idx="3961">
                  <c:v>39846</c:v>
                </c:pt>
                <c:pt idx="3962">
                  <c:v>39847</c:v>
                </c:pt>
                <c:pt idx="3963">
                  <c:v>39848</c:v>
                </c:pt>
                <c:pt idx="3964">
                  <c:v>39849</c:v>
                </c:pt>
                <c:pt idx="3965">
                  <c:v>39850</c:v>
                </c:pt>
                <c:pt idx="3966">
                  <c:v>39851</c:v>
                </c:pt>
                <c:pt idx="3967">
                  <c:v>39852</c:v>
                </c:pt>
                <c:pt idx="3968">
                  <c:v>39853</c:v>
                </c:pt>
                <c:pt idx="3969">
                  <c:v>39854</c:v>
                </c:pt>
                <c:pt idx="3970">
                  <c:v>39855</c:v>
                </c:pt>
                <c:pt idx="3971">
                  <c:v>39856</c:v>
                </c:pt>
                <c:pt idx="3972">
                  <c:v>39857</c:v>
                </c:pt>
                <c:pt idx="3973">
                  <c:v>39858</c:v>
                </c:pt>
                <c:pt idx="3974">
                  <c:v>39859</c:v>
                </c:pt>
                <c:pt idx="3975">
                  <c:v>39860</c:v>
                </c:pt>
                <c:pt idx="3976">
                  <c:v>39861</c:v>
                </c:pt>
                <c:pt idx="3977">
                  <c:v>39862</c:v>
                </c:pt>
                <c:pt idx="3978">
                  <c:v>39863</c:v>
                </c:pt>
                <c:pt idx="3979">
                  <c:v>39864</c:v>
                </c:pt>
                <c:pt idx="3980">
                  <c:v>39865</c:v>
                </c:pt>
                <c:pt idx="3981">
                  <c:v>39866</c:v>
                </c:pt>
                <c:pt idx="3982">
                  <c:v>39867</c:v>
                </c:pt>
                <c:pt idx="3983">
                  <c:v>39868</c:v>
                </c:pt>
                <c:pt idx="3984">
                  <c:v>39869</c:v>
                </c:pt>
                <c:pt idx="3985">
                  <c:v>39870</c:v>
                </c:pt>
                <c:pt idx="3986">
                  <c:v>39871</c:v>
                </c:pt>
                <c:pt idx="3987">
                  <c:v>39872</c:v>
                </c:pt>
                <c:pt idx="3988">
                  <c:v>39873</c:v>
                </c:pt>
                <c:pt idx="3989">
                  <c:v>39874</c:v>
                </c:pt>
                <c:pt idx="3990">
                  <c:v>39875</c:v>
                </c:pt>
                <c:pt idx="3991">
                  <c:v>39876</c:v>
                </c:pt>
                <c:pt idx="3992">
                  <c:v>39877</c:v>
                </c:pt>
                <c:pt idx="3993">
                  <c:v>39878</c:v>
                </c:pt>
                <c:pt idx="3994">
                  <c:v>39879</c:v>
                </c:pt>
                <c:pt idx="3995">
                  <c:v>39880</c:v>
                </c:pt>
                <c:pt idx="3996">
                  <c:v>39881</c:v>
                </c:pt>
                <c:pt idx="3997">
                  <c:v>39882</c:v>
                </c:pt>
                <c:pt idx="3998">
                  <c:v>39883</c:v>
                </c:pt>
                <c:pt idx="3999">
                  <c:v>39884</c:v>
                </c:pt>
                <c:pt idx="4000">
                  <c:v>39885</c:v>
                </c:pt>
                <c:pt idx="4001">
                  <c:v>39886</c:v>
                </c:pt>
                <c:pt idx="4002">
                  <c:v>39887</c:v>
                </c:pt>
                <c:pt idx="4003">
                  <c:v>39888</c:v>
                </c:pt>
                <c:pt idx="4004">
                  <c:v>39889</c:v>
                </c:pt>
                <c:pt idx="4005">
                  <c:v>39890</c:v>
                </c:pt>
                <c:pt idx="4006">
                  <c:v>39891</c:v>
                </c:pt>
                <c:pt idx="4007">
                  <c:v>39892</c:v>
                </c:pt>
                <c:pt idx="4008">
                  <c:v>39893</c:v>
                </c:pt>
                <c:pt idx="4009">
                  <c:v>39894</c:v>
                </c:pt>
                <c:pt idx="4010">
                  <c:v>39895</c:v>
                </c:pt>
                <c:pt idx="4011">
                  <c:v>39896</c:v>
                </c:pt>
                <c:pt idx="4012">
                  <c:v>39897</c:v>
                </c:pt>
                <c:pt idx="4013">
                  <c:v>39898</c:v>
                </c:pt>
                <c:pt idx="4014">
                  <c:v>39899</c:v>
                </c:pt>
                <c:pt idx="4015">
                  <c:v>39900</c:v>
                </c:pt>
                <c:pt idx="4016">
                  <c:v>39901</c:v>
                </c:pt>
                <c:pt idx="4017">
                  <c:v>39902</c:v>
                </c:pt>
                <c:pt idx="4018">
                  <c:v>39903</c:v>
                </c:pt>
                <c:pt idx="4019">
                  <c:v>39904</c:v>
                </c:pt>
                <c:pt idx="4020">
                  <c:v>39905</c:v>
                </c:pt>
                <c:pt idx="4021">
                  <c:v>39906</c:v>
                </c:pt>
                <c:pt idx="4022">
                  <c:v>39907</c:v>
                </c:pt>
                <c:pt idx="4023">
                  <c:v>39908</c:v>
                </c:pt>
                <c:pt idx="4024">
                  <c:v>39909</c:v>
                </c:pt>
                <c:pt idx="4025">
                  <c:v>39910</c:v>
                </c:pt>
                <c:pt idx="4026">
                  <c:v>39911</c:v>
                </c:pt>
                <c:pt idx="4027">
                  <c:v>39912</c:v>
                </c:pt>
                <c:pt idx="4028">
                  <c:v>39913</c:v>
                </c:pt>
                <c:pt idx="4029">
                  <c:v>39914</c:v>
                </c:pt>
                <c:pt idx="4030">
                  <c:v>39915</c:v>
                </c:pt>
                <c:pt idx="4031">
                  <c:v>39916</c:v>
                </c:pt>
                <c:pt idx="4032">
                  <c:v>39917</c:v>
                </c:pt>
                <c:pt idx="4033">
                  <c:v>39918</c:v>
                </c:pt>
                <c:pt idx="4034">
                  <c:v>39919</c:v>
                </c:pt>
                <c:pt idx="4035">
                  <c:v>39920</c:v>
                </c:pt>
                <c:pt idx="4036">
                  <c:v>39921</c:v>
                </c:pt>
                <c:pt idx="4037">
                  <c:v>39922</c:v>
                </c:pt>
                <c:pt idx="4038">
                  <c:v>39923</c:v>
                </c:pt>
                <c:pt idx="4039">
                  <c:v>39924</c:v>
                </c:pt>
                <c:pt idx="4040">
                  <c:v>39925</c:v>
                </c:pt>
                <c:pt idx="4041">
                  <c:v>39926</c:v>
                </c:pt>
                <c:pt idx="4042">
                  <c:v>39927</c:v>
                </c:pt>
                <c:pt idx="4043">
                  <c:v>39928</c:v>
                </c:pt>
                <c:pt idx="4044">
                  <c:v>39929</c:v>
                </c:pt>
                <c:pt idx="4045">
                  <c:v>39930</c:v>
                </c:pt>
                <c:pt idx="4046">
                  <c:v>39931</c:v>
                </c:pt>
                <c:pt idx="4047">
                  <c:v>39932</c:v>
                </c:pt>
                <c:pt idx="4048">
                  <c:v>39933</c:v>
                </c:pt>
                <c:pt idx="4049">
                  <c:v>39934</c:v>
                </c:pt>
                <c:pt idx="4050">
                  <c:v>39935</c:v>
                </c:pt>
                <c:pt idx="4051">
                  <c:v>39936</c:v>
                </c:pt>
                <c:pt idx="4052">
                  <c:v>39937</c:v>
                </c:pt>
                <c:pt idx="4053">
                  <c:v>39938</c:v>
                </c:pt>
                <c:pt idx="4054">
                  <c:v>39939</c:v>
                </c:pt>
                <c:pt idx="4055">
                  <c:v>39940</c:v>
                </c:pt>
                <c:pt idx="4056">
                  <c:v>39941</c:v>
                </c:pt>
                <c:pt idx="4057">
                  <c:v>39942</c:v>
                </c:pt>
                <c:pt idx="4058">
                  <c:v>39943</c:v>
                </c:pt>
                <c:pt idx="4059">
                  <c:v>39944</c:v>
                </c:pt>
                <c:pt idx="4060">
                  <c:v>39945</c:v>
                </c:pt>
                <c:pt idx="4061">
                  <c:v>39946</c:v>
                </c:pt>
                <c:pt idx="4062">
                  <c:v>39947</c:v>
                </c:pt>
                <c:pt idx="4063">
                  <c:v>39948</c:v>
                </c:pt>
                <c:pt idx="4064">
                  <c:v>39949</c:v>
                </c:pt>
                <c:pt idx="4065">
                  <c:v>39950</c:v>
                </c:pt>
                <c:pt idx="4066">
                  <c:v>39951</c:v>
                </c:pt>
                <c:pt idx="4067">
                  <c:v>39952</c:v>
                </c:pt>
                <c:pt idx="4068">
                  <c:v>39953</c:v>
                </c:pt>
                <c:pt idx="4069">
                  <c:v>39954</c:v>
                </c:pt>
                <c:pt idx="4070">
                  <c:v>39955</c:v>
                </c:pt>
                <c:pt idx="4071">
                  <c:v>39956</c:v>
                </c:pt>
                <c:pt idx="4072">
                  <c:v>39957</c:v>
                </c:pt>
                <c:pt idx="4073">
                  <c:v>39958</c:v>
                </c:pt>
                <c:pt idx="4074">
                  <c:v>39959</c:v>
                </c:pt>
                <c:pt idx="4075">
                  <c:v>39960</c:v>
                </c:pt>
                <c:pt idx="4076">
                  <c:v>39961</c:v>
                </c:pt>
                <c:pt idx="4077">
                  <c:v>39962</c:v>
                </c:pt>
                <c:pt idx="4078">
                  <c:v>39963</c:v>
                </c:pt>
                <c:pt idx="4079">
                  <c:v>39964</c:v>
                </c:pt>
                <c:pt idx="4080">
                  <c:v>39965</c:v>
                </c:pt>
                <c:pt idx="4081">
                  <c:v>39966</c:v>
                </c:pt>
                <c:pt idx="4082">
                  <c:v>39967</c:v>
                </c:pt>
                <c:pt idx="4083">
                  <c:v>39968</c:v>
                </c:pt>
                <c:pt idx="4084">
                  <c:v>39969</c:v>
                </c:pt>
                <c:pt idx="4085">
                  <c:v>39970</c:v>
                </c:pt>
                <c:pt idx="4086">
                  <c:v>39971</c:v>
                </c:pt>
                <c:pt idx="4087">
                  <c:v>39972</c:v>
                </c:pt>
                <c:pt idx="4088">
                  <c:v>39973</c:v>
                </c:pt>
                <c:pt idx="4089">
                  <c:v>39974</c:v>
                </c:pt>
                <c:pt idx="4090">
                  <c:v>39975</c:v>
                </c:pt>
                <c:pt idx="4091">
                  <c:v>39976</c:v>
                </c:pt>
                <c:pt idx="4092">
                  <c:v>39977</c:v>
                </c:pt>
                <c:pt idx="4093">
                  <c:v>39978</c:v>
                </c:pt>
                <c:pt idx="4094">
                  <c:v>39979</c:v>
                </c:pt>
                <c:pt idx="4095">
                  <c:v>39980</c:v>
                </c:pt>
                <c:pt idx="4096">
                  <c:v>39981</c:v>
                </c:pt>
                <c:pt idx="4097">
                  <c:v>39982</c:v>
                </c:pt>
                <c:pt idx="4098">
                  <c:v>39983</c:v>
                </c:pt>
                <c:pt idx="4099">
                  <c:v>39984</c:v>
                </c:pt>
                <c:pt idx="4100">
                  <c:v>39985</c:v>
                </c:pt>
                <c:pt idx="4101">
                  <c:v>39986</c:v>
                </c:pt>
                <c:pt idx="4102">
                  <c:v>39987</c:v>
                </c:pt>
                <c:pt idx="4103">
                  <c:v>39988</c:v>
                </c:pt>
                <c:pt idx="4104">
                  <c:v>39989</c:v>
                </c:pt>
                <c:pt idx="4105">
                  <c:v>39990</c:v>
                </c:pt>
                <c:pt idx="4106">
                  <c:v>39991</c:v>
                </c:pt>
                <c:pt idx="4107">
                  <c:v>39992</c:v>
                </c:pt>
                <c:pt idx="4108">
                  <c:v>39993</c:v>
                </c:pt>
                <c:pt idx="4109">
                  <c:v>39994</c:v>
                </c:pt>
                <c:pt idx="4110">
                  <c:v>39995</c:v>
                </c:pt>
                <c:pt idx="4111">
                  <c:v>39996</c:v>
                </c:pt>
                <c:pt idx="4112">
                  <c:v>39997</c:v>
                </c:pt>
                <c:pt idx="4113">
                  <c:v>39998</c:v>
                </c:pt>
                <c:pt idx="4114">
                  <c:v>39999</c:v>
                </c:pt>
                <c:pt idx="4115">
                  <c:v>40000</c:v>
                </c:pt>
                <c:pt idx="4116">
                  <c:v>40001</c:v>
                </c:pt>
                <c:pt idx="4117">
                  <c:v>40002</c:v>
                </c:pt>
                <c:pt idx="4118">
                  <c:v>40003</c:v>
                </c:pt>
                <c:pt idx="4119">
                  <c:v>40004</c:v>
                </c:pt>
                <c:pt idx="4120">
                  <c:v>40005</c:v>
                </c:pt>
                <c:pt idx="4121">
                  <c:v>40006</c:v>
                </c:pt>
                <c:pt idx="4122">
                  <c:v>40007</c:v>
                </c:pt>
                <c:pt idx="4123">
                  <c:v>40008</c:v>
                </c:pt>
                <c:pt idx="4124">
                  <c:v>40009</c:v>
                </c:pt>
                <c:pt idx="4125">
                  <c:v>40010</c:v>
                </c:pt>
                <c:pt idx="4126">
                  <c:v>40011</c:v>
                </c:pt>
                <c:pt idx="4127">
                  <c:v>40012</c:v>
                </c:pt>
                <c:pt idx="4128">
                  <c:v>40013</c:v>
                </c:pt>
                <c:pt idx="4129">
                  <c:v>40014</c:v>
                </c:pt>
                <c:pt idx="4130">
                  <c:v>40015</c:v>
                </c:pt>
                <c:pt idx="4131">
                  <c:v>40016</c:v>
                </c:pt>
                <c:pt idx="4132">
                  <c:v>40017</c:v>
                </c:pt>
                <c:pt idx="4133">
                  <c:v>40018</c:v>
                </c:pt>
                <c:pt idx="4134">
                  <c:v>40019</c:v>
                </c:pt>
                <c:pt idx="4135">
                  <c:v>40020</c:v>
                </c:pt>
                <c:pt idx="4136">
                  <c:v>40021</c:v>
                </c:pt>
                <c:pt idx="4137">
                  <c:v>40022</c:v>
                </c:pt>
                <c:pt idx="4138">
                  <c:v>40023</c:v>
                </c:pt>
                <c:pt idx="4139">
                  <c:v>40024</c:v>
                </c:pt>
                <c:pt idx="4140">
                  <c:v>40025</c:v>
                </c:pt>
                <c:pt idx="4141">
                  <c:v>40026</c:v>
                </c:pt>
                <c:pt idx="4142">
                  <c:v>40027</c:v>
                </c:pt>
                <c:pt idx="4143">
                  <c:v>40028</c:v>
                </c:pt>
                <c:pt idx="4144">
                  <c:v>40029</c:v>
                </c:pt>
                <c:pt idx="4145">
                  <c:v>40030</c:v>
                </c:pt>
                <c:pt idx="4146">
                  <c:v>40031</c:v>
                </c:pt>
                <c:pt idx="4147">
                  <c:v>40032</c:v>
                </c:pt>
                <c:pt idx="4148">
                  <c:v>40033</c:v>
                </c:pt>
                <c:pt idx="4149">
                  <c:v>40034</c:v>
                </c:pt>
                <c:pt idx="4150">
                  <c:v>40035</c:v>
                </c:pt>
                <c:pt idx="4151">
                  <c:v>40036</c:v>
                </c:pt>
                <c:pt idx="4152">
                  <c:v>40037</c:v>
                </c:pt>
                <c:pt idx="4153">
                  <c:v>40038</c:v>
                </c:pt>
                <c:pt idx="4154">
                  <c:v>40039</c:v>
                </c:pt>
                <c:pt idx="4155">
                  <c:v>40040</c:v>
                </c:pt>
                <c:pt idx="4156">
                  <c:v>40041</c:v>
                </c:pt>
                <c:pt idx="4157">
                  <c:v>40042</c:v>
                </c:pt>
                <c:pt idx="4158">
                  <c:v>40043</c:v>
                </c:pt>
                <c:pt idx="4159">
                  <c:v>40044</c:v>
                </c:pt>
                <c:pt idx="4160">
                  <c:v>40045</c:v>
                </c:pt>
                <c:pt idx="4161">
                  <c:v>40046</c:v>
                </c:pt>
                <c:pt idx="4162">
                  <c:v>40047</c:v>
                </c:pt>
                <c:pt idx="4163">
                  <c:v>40048</c:v>
                </c:pt>
                <c:pt idx="4164">
                  <c:v>40049</c:v>
                </c:pt>
                <c:pt idx="4165">
                  <c:v>40050</c:v>
                </c:pt>
                <c:pt idx="4166">
                  <c:v>40051</c:v>
                </c:pt>
                <c:pt idx="4167">
                  <c:v>40052</c:v>
                </c:pt>
                <c:pt idx="4168">
                  <c:v>40053</c:v>
                </c:pt>
                <c:pt idx="4169">
                  <c:v>40054</c:v>
                </c:pt>
                <c:pt idx="4170">
                  <c:v>40055</c:v>
                </c:pt>
                <c:pt idx="4171">
                  <c:v>40056</c:v>
                </c:pt>
                <c:pt idx="4172">
                  <c:v>40057</c:v>
                </c:pt>
                <c:pt idx="4173">
                  <c:v>40058</c:v>
                </c:pt>
                <c:pt idx="4174">
                  <c:v>40059</c:v>
                </c:pt>
                <c:pt idx="4175">
                  <c:v>40060</c:v>
                </c:pt>
                <c:pt idx="4176">
                  <c:v>40061</c:v>
                </c:pt>
                <c:pt idx="4177">
                  <c:v>40062</c:v>
                </c:pt>
                <c:pt idx="4178">
                  <c:v>40063</c:v>
                </c:pt>
                <c:pt idx="4179">
                  <c:v>40064</c:v>
                </c:pt>
                <c:pt idx="4180">
                  <c:v>40065</c:v>
                </c:pt>
                <c:pt idx="4181">
                  <c:v>40066</c:v>
                </c:pt>
                <c:pt idx="4182">
                  <c:v>40067</c:v>
                </c:pt>
                <c:pt idx="4183">
                  <c:v>40068</c:v>
                </c:pt>
                <c:pt idx="4184">
                  <c:v>40069</c:v>
                </c:pt>
                <c:pt idx="4185">
                  <c:v>40070</c:v>
                </c:pt>
                <c:pt idx="4186">
                  <c:v>40071</c:v>
                </c:pt>
                <c:pt idx="4187">
                  <c:v>40072</c:v>
                </c:pt>
                <c:pt idx="4188">
                  <c:v>40073</c:v>
                </c:pt>
                <c:pt idx="4189">
                  <c:v>40074</c:v>
                </c:pt>
                <c:pt idx="4190">
                  <c:v>40075</c:v>
                </c:pt>
                <c:pt idx="4191">
                  <c:v>40076</c:v>
                </c:pt>
                <c:pt idx="4192">
                  <c:v>40077</c:v>
                </c:pt>
                <c:pt idx="4193">
                  <c:v>40078</c:v>
                </c:pt>
                <c:pt idx="4194">
                  <c:v>40079</c:v>
                </c:pt>
                <c:pt idx="4195">
                  <c:v>40080</c:v>
                </c:pt>
                <c:pt idx="4196">
                  <c:v>40081</c:v>
                </c:pt>
                <c:pt idx="4197">
                  <c:v>40082</c:v>
                </c:pt>
                <c:pt idx="4198">
                  <c:v>40083</c:v>
                </c:pt>
                <c:pt idx="4199">
                  <c:v>40084</c:v>
                </c:pt>
                <c:pt idx="4200">
                  <c:v>40085</c:v>
                </c:pt>
                <c:pt idx="4201">
                  <c:v>40086</c:v>
                </c:pt>
                <c:pt idx="4202">
                  <c:v>40087</c:v>
                </c:pt>
                <c:pt idx="4203">
                  <c:v>40088</c:v>
                </c:pt>
                <c:pt idx="4204">
                  <c:v>40089</c:v>
                </c:pt>
                <c:pt idx="4205">
                  <c:v>40090</c:v>
                </c:pt>
                <c:pt idx="4206">
                  <c:v>40091</c:v>
                </c:pt>
                <c:pt idx="4207">
                  <c:v>40092</c:v>
                </c:pt>
                <c:pt idx="4208">
                  <c:v>40093</c:v>
                </c:pt>
                <c:pt idx="4209">
                  <c:v>40094</c:v>
                </c:pt>
                <c:pt idx="4210">
                  <c:v>40095</c:v>
                </c:pt>
                <c:pt idx="4211">
                  <c:v>40096</c:v>
                </c:pt>
                <c:pt idx="4212">
                  <c:v>40097</c:v>
                </c:pt>
                <c:pt idx="4213">
                  <c:v>40098</c:v>
                </c:pt>
                <c:pt idx="4214">
                  <c:v>40099</c:v>
                </c:pt>
                <c:pt idx="4215">
                  <c:v>40100</c:v>
                </c:pt>
                <c:pt idx="4216">
                  <c:v>40101</c:v>
                </c:pt>
                <c:pt idx="4217">
                  <c:v>40102</c:v>
                </c:pt>
                <c:pt idx="4218">
                  <c:v>40103</c:v>
                </c:pt>
                <c:pt idx="4219">
                  <c:v>40104</c:v>
                </c:pt>
                <c:pt idx="4220">
                  <c:v>40105</c:v>
                </c:pt>
                <c:pt idx="4221">
                  <c:v>40106</c:v>
                </c:pt>
                <c:pt idx="4222">
                  <c:v>40107</c:v>
                </c:pt>
                <c:pt idx="4223">
                  <c:v>40108</c:v>
                </c:pt>
                <c:pt idx="4224">
                  <c:v>40109</c:v>
                </c:pt>
                <c:pt idx="4225">
                  <c:v>40110</c:v>
                </c:pt>
                <c:pt idx="4226">
                  <c:v>40111</c:v>
                </c:pt>
                <c:pt idx="4227">
                  <c:v>40112</c:v>
                </c:pt>
                <c:pt idx="4228">
                  <c:v>40113</c:v>
                </c:pt>
                <c:pt idx="4229">
                  <c:v>40114</c:v>
                </c:pt>
                <c:pt idx="4230">
                  <c:v>40115</c:v>
                </c:pt>
                <c:pt idx="4231">
                  <c:v>40116</c:v>
                </c:pt>
                <c:pt idx="4232">
                  <c:v>40117</c:v>
                </c:pt>
                <c:pt idx="4233">
                  <c:v>40118</c:v>
                </c:pt>
                <c:pt idx="4234">
                  <c:v>40119</c:v>
                </c:pt>
                <c:pt idx="4235">
                  <c:v>40120</c:v>
                </c:pt>
                <c:pt idx="4236">
                  <c:v>40121</c:v>
                </c:pt>
                <c:pt idx="4237">
                  <c:v>40122</c:v>
                </c:pt>
                <c:pt idx="4238">
                  <c:v>40123</c:v>
                </c:pt>
                <c:pt idx="4239">
                  <c:v>40124</c:v>
                </c:pt>
                <c:pt idx="4240">
                  <c:v>40125</c:v>
                </c:pt>
                <c:pt idx="4241">
                  <c:v>40126</c:v>
                </c:pt>
                <c:pt idx="4242">
                  <c:v>40127</c:v>
                </c:pt>
                <c:pt idx="4243">
                  <c:v>40128</c:v>
                </c:pt>
                <c:pt idx="4244">
                  <c:v>40129</c:v>
                </c:pt>
                <c:pt idx="4245">
                  <c:v>40130</c:v>
                </c:pt>
                <c:pt idx="4246">
                  <c:v>40131</c:v>
                </c:pt>
                <c:pt idx="4247">
                  <c:v>40132</c:v>
                </c:pt>
                <c:pt idx="4248">
                  <c:v>40133</c:v>
                </c:pt>
                <c:pt idx="4249">
                  <c:v>40134</c:v>
                </c:pt>
                <c:pt idx="4250">
                  <c:v>40135</c:v>
                </c:pt>
                <c:pt idx="4251">
                  <c:v>40136</c:v>
                </c:pt>
                <c:pt idx="4252">
                  <c:v>40137</c:v>
                </c:pt>
                <c:pt idx="4253">
                  <c:v>40138</c:v>
                </c:pt>
                <c:pt idx="4254">
                  <c:v>40139</c:v>
                </c:pt>
                <c:pt idx="4255">
                  <c:v>40140</c:v>
                </c:pt>
                <c:pt idx="4256">
                  <c:v>40141</c:v>
                </c:pt>
                <c:pt idx="4257">
                  <c:v>40142</c:v>
                </c:pt>
                <c:pt idx="4258">
                  <c:v>40143</c:v>
                </c:pt>
                <c:pt idx="4259">
                  <c:v>40144</c:v>
                </c:pt>
                <c:pt idx="4260">
                  <c:v>40145</c:v>
                </c:pt>
                <c:pt idx="4261">
                  <c:v>40146</c:v>
                </c:pt>
                <c:pt idx="4262">
                  <c:v>40147</c:v>
                </c:pt>
                <c:pt idx="4263">
                  <c:v>40148</c:v>
                </c:pt>
                <c:pt idx="4264">
                  <c:v>40149</c:v>
                </c:pt>
                <c:pt idx="4265">
                  <c:v>40150</c:v>
                </c:pt>
                <c:pt idx="4266">
                  <c:v>40151</c:v>
                </c:pt>
                <c:pt idx="4267">
                  <c:v>40152</c:v>
                </c:pt>
                <c:pt idx="4268">
                  <c:v>40153</c:v>
                </c:pt>
                <c:pt idx="4269">
                  <c:v>40154</c:v>
                </c:pt>
                <c:pt idx="4270">
                  <c:v>40155</c:v>
                </c:pt>
                <c:pt idx="4271">
                  <c:v>40156</c:v>
                </c:pt>
                <c:pt idx="4272">
                  <c:v>40157</c:v>
                </c:pt>
                <c:pt idx="4273">
                  <c:v>40158</c:v>
                </c:pt>
                <c:pt idx="4274">
                  <c:v>40159</c:v>
                </c:pt>
                <c:pt idx="4275">
                  <c:v>40160</c:v>
                </c:pt>
                <c:pt idx="4276">
                  <c:v>40161</c:v>
                </c:pt>
                <c:pt idx="4277">
                  <c:v>40162</c:v>
                </c:pt>
                <c:pt idx="4278">
                  <c:v>40163</c:v>
                </c:pt>
                <c:pt idx="4279">
                  <c:v>40164</c:v>
                </c:pt>
                <c:pt idx="4280">
                  <c:v>40165</c:v>
                </c:pt>
                <c:pt idx="4281">
                  <c:v>40166</c:v>
                </c:pt>
                <c:pt idx="4282">
                  <c:v>40167</c:v>
                </c:pt>
                <c:pt idx="4283">
                  <c:v>40168</c:v>
                </c:pt>
                <c:pt idx="4284">
                  <c:v>40169</c:v>
                </c:pt>
                <c:pt idx="4285">
                  <c:v>40170</c:v>
                </c:pt>
                <c:pt idx="4286">
                  <c:v>40171</c:v>
                </c:pt>
                <c:pt idx="4287">
                  <c:v>40172</c:v>
                </c:pt>
                <c:pt idx="4288">
                  <c:v>40173</c:v>
                </c:pt>
                <c:pt idx="4289">
                  <c:v>40174</c:v>
                </c:pt>
                <c:pt idx="4290">
                  <c:v>40175</c:v>
                </c:pt>
                <c:pt idx="4291">
                  <c:v>40176</c:v>
                </c:pt>
                <c:pt idx="4292">
                  <c:v>40177</c:v>
                </c:pt>
                <c:pt idx="4293">
                  <c:v>40178</c:v>
                </c:pt>
                <c:pt idx="4294">
                  <c:v>40179</c:v>
                </c:pt>
                <c:pt idx="4295">
                  <c:v>40180</c:v>
                </c:pt>
                <c:pt idx="4296">
                  <c:v>40181</c:v>
                </c:pt>
                <c:pt idx="4297">
                  <c:v>40182</c:v>
                </c:pt>
                <c:pt idx="4298">
                  <c:v>40183</c:v>
                </c:pt>
                <c:pt idx="4299">
                  <c:v>40184</c:v>
                </c:pt>
                <c:pt idx="4300">
                  <c:v>40185</c:v>
                </c:pt>
                <c:pt idx="4301">
                  <c:v>40186</c:v>
                </c:pt>
                <c:pt idx="4302">
                  <c:v>40187</c:v>
                </c:pt>
                <c:pt idx="4303">
                  <c:v>40188</c:v>
                </c:pt>
                <c:pt idx="4304">
                  <c:v>40189</c:v>
                </c:pt>
                <c:pt idx="4305">
                  <c:v>40190</c:v>
                </c:pt>
                <c:pt idx="4306">
                  <c:v>40191</c:v>
                </c:pt>
                <c:pt idx="4307">
                  <c:v>40192</c:v>
                </c:pt>
                <c:pt idx="4308">
                  <c:v>40193</c:v>
                </c:pt>
                <c:pt idx="4309">
                  <c:v>40194</c:v>
                </c:pt>
                <c:pt idx="4310">
                  <c:v>40195</c:v>
                </c:pt>
                <c:pt idx="4311">
                  <c:v>40196</c:v>
                </c:pt>
                <c:pt idx="4312">
                  <c:v>40197</c:v>
                </c:pt>
                <c:pt idx="4313">
                  <c:v>40198</c:v>
                </c:pt>
                <c:pt idx="4314">
                  <c:v>40199</c:v>
                </c:pt>
                <c:pt idx="4315">
                  <c:v>40200</c:v>
                </c:pt>
                <c:pt idx="4316">
                  <c:v>40201</c:v>
                </c:pt>
                <c:pt idx="4317">
                  <c:v>40202</c:v>
                </c:pt>
                <c:pt idx="4318">
                  <c:v>40203</c:v>
                </c:pt>
                <c:pt idx="4319">
                  <c:v>40204</c:v>
                </c:pt>
                <c:pt idx="4320">
                  <c:v>40205</c:v>
                </c:pt>
                <c:pt idx="4321">
                  <c:v>40206</c:v>
                </c:pt>
                <c:pt idx="4322">
                  <c:v>40207</c:v>
                </c:pt>
                <c:pt idx="4323">
                  <c:v>40208</c:v>
                </c:pt>
                <c:pt idx="4324">
                  <c:v>40209</c:v>
                </c:pt>
                <c:pt idx="4325">
                  <c:v>40210</c:v>
                </c:pt>
                <c:pt idx="4326">
                  <c:v>40211</c:v>
                </c:pt>
                <c:pt idx="4327">
                  <c:v>40212</c:v>
                </c:pt>
                <c:pt idx="4328">
                  <c:v>40213</c:v>
                </c:pt>
                <c:pt idx="4329">
                  <c:v>40214</c:v>
                </c:pt>
                <c:pt idx="4330">
                  <c:v>40215</c:v>
                </c:pt>
                <c:pt idx="4331">
                  <c:v>40216</c:v>
                </c:pt>
                <c:pt idx="4332">
                  <c:v>40217</c:v>
                </c:pt>
                <c:pt idx="4333">
                  <c:v>40218</c:v>
                </c:pt>
                <c:pt idx="4334">
                  <c:v>40219</c:v>
                </c:pt>
                <c:pt idx="4335">
                  <c:v>40220</c:v>
                </c:pt>
                <c:pt idx="4336">
                  <c:v>40221</c:v>
                </c:pt>
                <c:pt idx="4337">
                  <c:v>40222</c:v>
                </c:pt>
                <c:pt idx="4338">
                  <c:v>40223</c:v>
                </c:pt>
                <c:pt idx="4339">
                  <c:v>40224</c:v>
                </c:pt>
                <c:pt idx="4340">
                  <c:v>40225</c:v>
                </c:pt>
                <c:pt idx="4341">
                  <c:v>40226</c:v>
                </c:pt>
                <c:pt idx="4342">
                  <c:v>40227</c:v>
                </c:pt>
                <c:pt idx="4343">
                  <c:v>40228</c:v>
                </c:pt>
                <c:pt idx="4344">
                  <c:v>40229</c:v>
                </c:pt>
                <c:pt idx="4345">
                  <c:v>40230</c:v>
                </c:pt>
                <c:pt idx="4346">
                  <c:v>40231</c:v>
                </c:pt>
                <c:pt idx="4347">
                  <c:v>40232</c:v>
                </c:pt>
                <c:pt idx="4348">
                  <c:v>40233</c:v>
                </c:pt>
                <c:pt idx="4349">
                  <c:v>40234</c:v>
                </c:pt>
                <c:pt idx="4350">
                  <c:v>40235</c:v>
                </c:pt>
                <c:pt idx="4351">
                  <c:v>40236</c:v>
                </c:pt>
                <c:pt idx="4352">
                  <c:v>40237</c:v>
                </c:pt>
                <c:pt idx="4353">
                  <c:v>40238</c:v>
                </c:pt>
                <c:pt idx="4354">
                  <c:v>40239</c:v>
                </c:pt>
                <c:pt idx="4355">
                  <c:v>40240</c:v>
                </c:pt>
                <c:pt idx="4356">
                  <c:v>40241</c:v>
                </c:pt>
                <c:pt idx="4357">
                  <c:v>40242</c:v>
                </c:pt>
                <c:pt idx="4358">
                  <c:v>40243</c:v>
                </c:pt>
                <c:pt idx="4359">
                  <c:v>40244</c:v>
                </c:pt>
                <c:pt idx="4360">
                  <c:v>40245</c:v>
                </c:pt>
                <c:pt idx="4361">
                  <c:v>40246</c:v>
                </c:pt>
                <c:pt idx="4362">
                  <c:v>40247</c:v>
                </c:pt>
                <c:pt idx="4363">
                  <c:v>40248</c:v>
                </c:pt>
                <c:pt idx="4364">
                  <c:v>40249</c:v>
                </c:pt>
                <c:pt idx="4365">
                  <c:v>40250</c:v>
                </c:pt>
                <c:pt idx="4366">
                  <c:v>40251</c:v>
                </c:pt>
                <c:pt idx="4367">
                  <c:v>40252</c:v>
                </c:pt>
                <c:pt idx="4368">
                  <c:v>40253</c:v>
                </c:pt>
                <c:pt idx="4369">
                  <c:v>40254</c:v>
                </c:pt>
                <c:pt idx="4370">
                  <c:v>40255</c:v>
                </c:pt>
                <c:pt idx="4371">
                  <c:v>40256</c:v>
                </c:pt>
                <c:pt idx="4372">
                  <c:v>40257</c:v>
                </c:pt>
                <c:pt idx="4373">
                  <c:v>40258</c:v>
                </c:pt>
                <c:pt idx="4374">
                  <c:v>40259</c:v>
                </c:pt>
                <c:pt idx="4375">
                  <c:v>40260</c:v>
                </c:pt>
                <c:pt idx="4376">
                  <c:v>40261</c:v>
                </c:pt>
                <c:pt idx="4377">
                  <c:v>40262</c:v>
                </c:pt>
                <c:pt idx="4378">
                  <c:v>40263</c:v>
                </c:pt>
                <c:pt idx="4379">
                  <c:v>40264</c:v>
                </c:pt>
                <c:pt idx="4380">
                  <c:v>40265</c:v>
                </c:pt>
                <c:pt idx="4381">
                  <c:v>40266</c:v>
                </c:pt>
                <c:pt idx="4382">
                  <c:v>40267</c:v>
                </c:pt>
                <c:pt idx="4383">
                  <c:v>40268</c:v>
                </c:pt>
                <c:pt idx="4384">
                  <c:v>40269</c:v>
                </c:pt>
                <c:pt idx="4385">
                  <c:v>40270</c:v>
                </c:pt>
                <c:pt idx="4386">
                  <c:v>40271</c:v>
                </c:pt>
                <c:pt idx="4387">
                  <c:v>40272</c:v>
                </c:pt>
                <c:pt idx="4388">
                  <c:v>40273</c:v>
                </c:pt>
                <c:pt idx="4389">
                  <c:v>40274</c:v>
                </c:pt>
                <c:pt idx="4390">
                  <c:v>40275</c:v>
                </c:pt>
                <c:pt idx="4391">
                  <c:v>40276</c:v>
                </c:pt>
                <c:pt idx="4392">
                  <c:v>40277</c:v>
                </c:pt>
                <c:pt idx="4393">
                  <c:v>40278</c:v>
                </c:pt>
                <c:pt idx="4394">
                  <c:v>40279</c:v>
                </c:pt>
                <c:pt idx="4395">
                  <c:v>40280</c:v>
                </c:pt>
                <c:pt idx="4396">
                  <c:v>40281</c:v>
                </c:pt>
                <c:pt idx="4397">
                  <c:v>40282</c:v>
                </c:pt>
                <c:pt idx="4398">
                  <c:v>40283</c:v>
                </c:pt>
                <c:pt idx="4399">
                  <c:v>40284</c:v>
                </c:pt>
                <c:pt idx="4400">
                  <c:v>40285</c:v>
                </c:pt>
                <c:pt idx="4401">
                  <c:v>40286</c:v>
                </c:pt>
                <c:pt idx="4402">
                  <c:v>40287</c:v>
                </c:pt>
                <c:pt idx="4403">
                  <c:v>40288</c:v>
                </c:pt>
                <c:pt idx="4404">
                  <c:v>40289</c:v>
                </c:pt>
                <c:pt idx="4405">
                  <c:v>40290</c:v>
                </c:pt>
                <c:pt idx="4406">
                  <c:v>40291</c:v>
                </c:pt>
                <c:pt idx="4407">
                  <c:v>40292</c:v>
                </c:pt>
                <c:pt idx="4408">
                  <c:v>40293</c:v>
                </c:pt>
                <c:pt idx="4409">
                  <c:v>40294</c:v>
                </c:pt>
                <c:pt idx="4410">
                  <c:v>40295</c:v>
                </c:pt>
                <c:pt idx="4411">
                  <c:v>40296</c:v>
                </c:pt>
                <c:pt idx="4412">
                  <c:v>40297</c:v>
                </c:pt>
                <c:pt idx="4413">
                  <c:v>40298</c:v>
                </c:pt>
                <c:pt idx="4414">
                  <c:v>40299</c:v>
                </c:pt>
                <c:pt idx="4415">
                  <c:v>40300</c:v>
                </c:pt>
                <c:pt idx="4416">
                  <c:v>40301</c:v>
                </c:pt>
                <c:pt idx="4417">
                  <c:v>40302</c:v>
                </c:pt>
                <c:pt idx="4418">
                  <c:v>40303</c:v>
                </c:pt>
                <c:pt idx="4419">
                  <c:v>40304</c:v>
                </c:pt>
                <c:pt idx="4420">
                  <c:v>40305</c:v>
                </c:pt>
                <c:pt idx="4421">
                  <c:v>40306</c:v>
                </c:pt>
                <c:pt idx="4422">
                  <c:v>40307</c:v>
                </c:pt>
                <c:pt idx="4423">
                  <c:v>40308</c:v>
                </c:pt>
                <c:pt idx="4424">
                  <c:v>40309</c:v>
                </c:pt>
                <c:pt idx="4425">
                  <c:v>40310</c:v>
                </c:pt>
                <c:pt idx="4426">
                  <c:v>40311</c:v>
                </c:pt>
                <c:pt idx="4427">
                  <c:v>40312</c:v>
                </c:pt>
                <c:pt idx="4428">
                  <c:v>40313</c:v>
                </c:pt>
                <c:pt idx="4429">
                  <c:v>40314</c:v>
                </c:pt>
                <c:pt idx="4430">
                  <c:v>40315</c:v>
                </c:pt>
                <c:pt idx="4431">
                  <c:v>40316</c:v>
                </c:pt>
                <c:pt idx="4432">
                  <c:v>40317</c:v>
                </c:pt>
                <c:pt idx="4433">
                  <c:v>40318</c:v>
                </c:pt>
                <c:pt idx="4434">
                  <c:v>40319</c:v>
                </c:pt>
                <c:pt idx="4435">
                  <c:v>40320</c:v>
                </c:pt>
                <c:pt idx="4436">
                  <c:v>40321</c:v>
                </c:pt>
                <c:pt idx="4437">
                  <c:v>40322</c:v>
                </c:pt>
                <c:pt idx="4438">
                  <c:v>40323</c:v>
                </c:pt>
                <c:pt idx="4439">
                  <c:v>40324</c:v>
                </c:pt>
                <c:pt idx="4440">
                  <c:v>40325</c:v>
                </c:pt>
                <c:pt idx="4441">
                  <c:v>40326</c:v>
                </c:pt>
                <c:pt idx="4442">
                  <c:v>40327</c:v>
                </c:pt>
                <c:pt idx="4443">
                  <c:v>40328</c:v>
                </c:pt>
                <c:pt idx="4444">
                  <c:v>40329</c:v>
                </c:pt>
                <c:pt idx="4445">
                  <c:v>40330</c:v>
                </c:pt>
                <c:pt idx="4446">
                  <c:v>40331</c:v>
                </c:pt>
                <c:pt idx="4447">
                  <c:v>40332</c:v>
                </c:pt>
                <c:pt idx="4448">
                  <c:v>40333</c:v>
                </c:pt>
                <c:pt idx="4449">
                  <c:v>40334</c:v>
                </c:pt>
                <c:pt idx="4450">
                  <c:v>40335</c:v>
                </c:pt>
                <c:pt idx="4451">
                  <c:v>40336</c:v>
                </c:pt>
                <c:pt idx="4452">
                  <c:v>40337</c:v>
                </c:pt>
                <c:pt idx="4453">
                  <c:v>40338</c:v>
                </c:pt>
                <c:pt idx="4454">
                  <c:v>40339</c:v>
                </c:pt>
                <c:pt idx="4455">
                  <c:v>40340</c:v>
                </c:pt>
                <c:pt idx="4456">
                  <c:v>40341</c:v>
                </c:pt>
                <c:pt idx="4457">
                  <c:v>40342</c:v>
                </c:pt>
                <c:pt idx="4458">
                  <c:v>40343</c:v>
                </c:pt>
                <c:pt idx="4459">
                  <c:v>40344</c:v>
                </c:pt>
                <c:pt idx="4460">
                  <c:v>40345</c:v>
                </c:pt>
                <c:pt idx="4461">
                  <c:v>40346</c:v>
                </c:pt>
                <c:pt idx="4462">
                  <c:v>40347</c:v>
                </c:pt>
                <c:pt idx="4463">
                  <c:v>40348</c:v>
                </c:pt>
                <c:pt idx="4464">
                  <c:v>40349</c:v>
                </c:pt>
                <c:pt idx="4465">
                  <c:v>40350</c:v>
                </c:pt>
                <c:pt idx="4466">
                  <c:v>40351</c:v>
                </c:pt>
                <c:pt idx="4467">
                  <c:v>40352</c:v>
                </c:pt>
                <c:pt idx="4468">
                  <c:v>40353</c:v>
                </c:pt>
                <c:pt idx="4469">
                  <c:v>40354</c:v>
                </c:pt>
                <c:pt idx="4470">
                  <c:v>40355</c:v>
                </c:pt>
                <c:pt idx="4471">
                  <c:v>40356</c:v>
                </c:pt>
                <c:pt idx="4472">
                  <c:v>40357</c:v>
                </c:pt>
                <c:pt idx="4473">
                  <c:v>40358</c:v>
                </c:pt>
                <c:pt idx="4474">
                  <c:v>40359</c:v>
                </c:pt>
                <c:pt idx="4475">
                  <c:v>40360</c:v>
                </c:pt>
                <c:pt idx="4476">
                  <c:v>40361</c:v>
                </c:pt>
                <c:pt idx="4477">
                  <c:v>40362</c:v>
                </c:pt>
                <c:pt idx="4478">
                  <c:v>40363</c:v>
                </c:pt>
                <c:pt idx="4479">
                  <c:v>40364</c:v>
                </c:pt>
                <c:pt idx="4480">
                  <c:v>40365</c:v>
                </c:pt>
                <c:pt idx="4481">
                  <c:v>40366</c:v>
                </c:pt>
                <c:pt idx="4482">
                  <c:v>40367</c:v>
                </c:pt>
                <c:pt idx="4483">
                  <c:v>40368</c:v>
                </c:pt>
                <c:pt idx="4484">
                  <c:v>40369</c:v>
                </c:pt>
                <c:pt idx="4485">
                  <c:v>40370</c:v>
                </c:pt>
                <c:pt idx="4486">
                  <c:v>40371</c:v>
                </c:pt>
                <c:pt idx="4487">
                  <c:v>40372</c:v>
                </c:pt>
                <c:pt idx="4488">
                  <c:v>40373</c:v>
                </c:pt>
                <c:pt idx="4489">
                  <c:v>40374</c:v>
                </c:pt>
                <c:pt idx="4490">
                  <c:v>40375</c:v>
                </c:pt>
                <c:pt idx="4491">
                  <c:v>40376</c:v>
                </c:pt>
                <c:pt idx="4492">
                  <c:v>40377</c:v>
                </c:pt>
                <c:pt idx="4493">
                  <c:v>40378</c:v>
                </c:pt>
                <c:pt idx="4494">
                  <c:v>40379</c:v>
                </c:pt>
                <c:pt idx="4495">
                  <c:v>40380</c:v>
                </c:pt>
                <c:pt idx="4496">
                  <c:v>40381</c:v>
                </c:pt>
                <c:pt idx="4497">
                  <c:v>40382</c:v>
                </c:pt>
                <c:pt idx="4498">
                  <c:v>40383</c:v>
                </c:pt>
                <c:pt idx="4499">
                  <c:v>40384</c:v>
                </c:pt>
                <c:pt idx="4500">
                  <c:v>40385</c:v>
                </c:pt>
                <c:pt idx="4501">
                  <c:v>40386</c:v>
                </c:pt>
                <c:pt idx="4502">
                  <c:v>40387</c:v>
                </c:pt>
                <c:pt idx="4503">
                  <c:v>40388</c:v>
                </c:pt>
                <c:pt idx="4504">
                  <c:v>40389</c:v>
                </c:pt>
                <c:pt idx="4505">
                  <c:v>40390</c:v>
                </c:pt>
                <c:pt idx="4506">
                  <c:v>40391</c:v>
                </c:pt>
                <c:pt idx="4507">
                  <c:v>40392</c:v>
                </c:pt>
                <c:pt idx="4508">
                  <c:v>40393</c:v>
                </c:pt>
                <c:pt idx="4509">
                  <c:v>40394</c:v>
                </c:pt>
                <c:pt idx="4510">
                  <c:v>40395</c:v>
                </c:pt>
                <c:pt idx="4511">
                  <c:v>40396</c:v>
                </c:pt>
                <c:pt idx="4512">
                  <c:v>40397</c:v>
                </c:pt>
                <c:pt idx="4513">
                  <c:v>40398</c:v>
                </c:pt>
                <c:pt idx="4514">
                  <c:v>40399</c:v>
                </c:pt>
                <c:pt idx="4515">
                  <c:v>40400</c:v>
                </c:pt>
                <c:pt idx="4516">
                  <c:v>40401</c:v>
                </c:pt>
                <c:pt idx="4517">
                  <c:v>40402</c:v>
                </c:pt>
                <c:pt idx="4518">
                  <c:v>40403</c:v>
                </c:pt>
                <c:pt idx="4519">
                  <c:v>40404</c:v>
                </c:pt>
                <c:pt idx="4520">
                  <c:v>40405</c:v>
                </c:pt>
                <c:pt idx="4521">
                  <c:v>40406</c:v>
                </c:pt>
                <c:pt idx="4522">
                  <c:v>40407</c:v>
                </c:pt>
                <c:pt idx="4523">
                  <c:v>40408</c:v>
                </c:pt>
                <c:pt idx="4524">
                  <c:v>40409</c:v>
                </c:pt>
                <c:pt idx="4525">
                  <c:v>40410</c:v>
                </c:pt>
                <c:pt idx="4526">
                  <c:v>40411</c:v>
                </c:pt>
                <c:pt idx="4527">
                  <c:v>40412</c:v>
                </c:pt>
                <c:pt idx="4528">
                  <c:v>40413</c:v>
                </c:pt>
                <c:pt idx="4529">
                  <c:v>40414</c:v>
                </c:pt>
                <c:pt idx="4530">
                  <c:v>40415</c:v>
                </c:pt>
                <c:pt idx="4531">
                  <c:v>40416</c:v>
                </c:pt>
                <c:pt idx="4532">
                  <c:v>40417</c:v>
                </c:pt>
                <c:pt idx="4533">
                  <c:v>40418</c:v>
                </c:pt>
                <c:pt idx="4534">
                  <c:v>40419</c:v>
                </c:pt>
                <c:pt idx="4535">
                  <c:v>40420</c:v>
                </c:pt>
                <c:pt idx="4536">
                  <c:v>40421</c:v>
                </c:pt>
                <c:pt idx="4537">
                  <c:v>40422</c:v>
                </c:pt>
                <c:pt idx="4538">
                  <c:v>40423</c:v>
                </c:pt>
                <c:pt idx="4539">
                  <c:v>40424</c:v>
                </c:pt>
                <c:pt idx="4540">
                  <c:v>40425</c:v>
                </c:pt>
                <c:pt idx="4541">
                  <c:v>40426</c:v>
                </c:pt>
                <c:pt idx="4542">
                  <c:v>40427</c:v>
                </c:pt>
                <c:pt idx="4543">
                  <c:v>40428</c:v>
                </c:pt>
                <c:pt idx="4544">
                  <c:v>40429</c:v>
                </c:pt>
                <c:pt idx="4545">
                  <c:v>40430</c:v>
                </c:pt>
                <c:pt idx="4546">
                  <c:v>40431</c:v>
                </c:pt>
                <c:pt idx="4547">
                  <c:v>40432</c:v>
                </c:pt>
                <c:pt idx="4548">
                  <c:v>40433</c:v>
                </c:pt>
                <c:pt idx="4549">
                  <c:v>40434</c:v>
                </c:pt>
                <c:pt idx="4550">
                  <c:v>40435</c:v>
                </c:pt>
                <c:pt idx="4551">
                  <c:v>40436</c:v>
                </c:pt>
                <c:pt idx="4552">
                  <c:v>40437</c:v>
                </c:pt>
                <c:pt idx="4553">
                  <c:v>40438</c:v>
                </c:pt>
                <c:pt idx="4554">
                  <c:v>40439</c:v>
                </c:pt>
                <c:pt idx="4555">
                  <c:v>40440</c:v>
                </c:pt>
                <c:pt idx="4556">
                  <c:v>40441</c:v>
                </c:pt>
                <c:pt idx="4557">
                  <c:v>40442</c:v>
                </c:pt>
                <c:pt idx="4558">
                  <c:v>40443</c:v>
                </c:pt>
                <c:pt idx="4559">
                  <c:v>40444</c:v>
                </c:pt>
                <c:pt idx="4560">
                  <c:v>40445</c:v>
                </c:pt>
                <c:pt idx="4561">
                  <c:v>40446</c:v>
                </c:pt>
                <c:pt idx="4562">
                  <c:v>40447</c:v>
                </c:pt>
                <c:pt idx="4563">
                  <c:v>40448</c:v>
                </c:pt>
                <c:pt idx="4564">
                  <c:v>40449</c:v>
                </c:pt>
                <c:pt idx="4565">
                  <c:v>40450</c:v>
                </c:pt>
                <c:pt idx="4566">
                  <c:v>40451</c:v>
                </c:pt>
                <c:pt idx="4567">
                  <c:v>40452</c:v>
                </c:pt>
                <c:pt idx="4568">
                  <c:v>40453</c:v>
                </c:pt>
                <c:pt idx="4569">
                  <c:v>40454</c:v>
                </c:pt>
                <c:pt idx="4570">
                  <c:v>40455</c:v>
                </c:pt>
                <c:pt idx="4571">
                  <c:v>40456</c:v>
                </c:pt>
                <c:pt idx="4572">
                  <c:v>40457</c:v>
                </c:pt>
                <c:pt idx="4573">
                  <c:v>40458</c:v>
                </c:pt>
                <c:pt idx="4574">
                  <c:v>40459</c:v>
                </c:pt>
                <c:pt idx="4575">
                  <c:v>40460</c:v>
                </c:pt>
                <c:pt idx="4576">
                  <c:v>40461</c:v>
                </c:pt>
                <c:pt idx="4577">
                  <c:v>40462</c:v>
                </c:pt>
                <c:pt idx="4578">
                  <c:v>40463</c:v>
                </c:pt>
                <c:pt idx="4579">
                  <c:v>40464</c:v>
                </c:pt>
                <c:pt idx="4580">
                  <c:v>40465</c:v>
                </c:pt>
                <c:pt idx="4581">
                  <c:v>40466</c:v>
                </c:pt>
                <c:pt idx="4582">
                  <c:v>40467</c:v>
                </c:pt>
                <c:pt idx="4583">
                  <c:v>40468</c:v>
                </c:pt>
                <c:pt idx="4584">
                  <c:v>40469</c:v>
                </c:pt>
                <c:pt idx="4585">
                  <c:v>40470</c:v>
                </c:pt>
                <c:pt idx="4586">
                  <c:v>40471</c:v>
                </c:pt>
                <c:pt idx="4587">
                  <c:v>40472</c:v>
                </c:pt>
                <c:pt idx="4588">
                  <c:v>40473</c:v>
                </c:pt>
                <c:pt idx="4589">
                  <c:v>40474</c:v>
                </c:pt>
                <c:pt idx="4590">
                  <c:v>40475</c:v>
                </c:pt>
                <c:pt idx="4591">
                  <c:v>40476</c:v>
                </c:pt>
                <c:pt idx="4592">
                  <c:v>40477</c:v>
                </c:pt>
                <c:pt idx="4593">
                  <c:v>40478</c:v>
                </c:pt>
                <c:pt idx="4594">
                  <c:v>40479</c:v>
                </c:pt>
                <c:pt idx="4595">
                  <c:v>40480</c:v>
                </c:pt>
                <c:pt idx="4596">
                  <c:v>40481</c:v>
                </c:pt>
                <c:pt idx="4597">
                  <c:v>40482</c:v>
                </c:pt>
                <c:pt idx="4598">
                  <c:v>40483</c:v>
                </c:pt>
                <c:pt idx="4599">
                  <c:v>40484</c:v>
                </c:pt>
                <c:pt idx="4600">
                  <c:v>40485</c:v>
                </c:pt>
                <c:pt idx="4601">
                  <c:v>40486</c:v>
                </c:pt>
                <c:pt idx="4602">
                  <c:v>40487</c:v>
                </c:pt>
                <c:pt idx="4603">
                  <c:v>40488</c:v>
                </c:pt>
                <c:pt idx="4604">
                  <c:v>40489</c:v>
                </c:pt>
                <c:pt idx="4605">
                  <c:v>40490</c:v>
                </c:pt>
                <c:pt idx="4606">
                  <c:v>40491</c:v>
                </c:pt>
                <c:pt idx="4607">
                  <c:v>40492</c:v>
                </c:pt>
                <c:pt idx="4608">
                  <c:v>40493</c:v>
                </c:pt>
                <c:pt idx="4609">
                  <c:v>40494</c:v>
                </c:pt>
                <c:pt idx="4610">
                  <c:v>40495</c:v>
                </c:pt>
                <c:pt idx="4611">
                  <c:v>40496</c:v>
                </c:pt>
                <c:pt idx="4612">
                  <c:v>40497</c:v>
                </c:pt>
                <c:pt idx="4613">
                  <c:v>40498</c:v>
                </c:pt>
                <c:pt idx="4614">
                  <c:v>40499</c:v>
                </c:pt>
                <c:pt idx="4615">
                  <c:v>40500</c:v>
                </c:pt>
                <c:pt idx="4616">
                  <c:v>40501</c:v>
                </c:pt>
                <c:pt idx="4617">
                  <c:v>40502</c:v>
                </c:pt>
                <c:pt idx="4618">
                  <c:v>40503</c:v>
                </c:pt>
                <c:pt idx="4619">
                  <c:v>40504</c:v>
                </c:pt>
                <c:pt idx="4620">
                  <c:v>40505</c:v>
                </c:pt>
                <c:pt idx="4621">
                  <c:v>40506</c:v>
                </c:pt>
                <c:pt idx="4622">
                  <c:v>40507</c:v>
                </c:pt>
                <c:pt idx="4623">
                  <c:v>40508</c:v>
                </c:pt>
                <c:pt idx="4624">
                  <c:v>40509</c:v>
                </c:pt>
                <c:pt idx="4625">
                  <c:v>40510</c:v>
                </c:pt>
                <c:pt idx="4626">
                  <c:v>40511</c:v>
                </c:pt>
                <c:pt idx="4627">
                  <c:v>40512</c:v>
                </c:pt>
                <c:pt idx="4628">
                  <c:v>40513</c:v>
                </c:pt>
                <c:pt idx="4629">
                  <c:v>40514</c:v>
                </c:pt>
                <c:pt idx="4630">
                  <c:v>40515</c:v>
                </c:pt>
                <c:pt idx="4631">
                  <c:v>40516</c:v>
                </c:pt>
                <c:pt idx="4632">
                  <c:v>40517</c:v>
                </c:pt>
                <c:pt idx="4633">
                  <c:v>40518</c:v>
                </c:pt>
                <c:pt idx="4634">
                  <c:v>40519</c:v>
                </c:pt>
                <c:pt idx="4635">
                  <c:v>40520</c:v>
                </c:pt>
                <c:pt idx="4636">
                  <c:v>40521</c:v>
                </c:pt>
                <c:pt idx="4637">
                  <c:v>40522</c:v>
                </c:pt>
                <c:pt idx="4638">
                  <c:v>40523</c:v>
                </c:pt>
                <c:pt idx="4639">
                  <c:v>40524</c:v>
                </c:pt>
                <c:pt idx="4640">
                  <c:v>40525</c:v>
                </c:pt>
                <c:pt idx="4641">
                  <c:v>40526</c:v>
                </c:pt>
                <c:pt idx="4642">
                  <c:v>40527</c:v>
                </c:pt>
                <c:pt idx="4643">
                  <c:v>40528</c:v>
                </c:pt>
                <c:pt idx="4644">
                  <c:v>40529</c:v>
                </c:pt>
                <c:pt idx="4645">
                  <c:v>40530</c:v>
                </c:pt>
                <c:pt idx="4646">
                  <c:v>40531</c:v>
                </c:pt>
                <c:pt idx="4647">
                  <c:v>40532</c:v>
                </c:pt>
                <c:pt idx="4648">
                  <c:v>40533</c:v>
                </c:pt>
                <c:pt idx="4649">
                  <c:v>40534</c:v>
                </c:pt>
                <c:pt idx="4650">
                  <c:v>40535</c:v>
                </c:pt>
                <c:pt idx="4651">
                  <c:v>40536</c:v>
                </c:pt>
                <c:pt idx="4652">
                  <c:v>40537</c:v>
                </c:pt>
                <c:pt idx="4653">
                  <c:v>40538</c:v>
                </c:pt>
                <c:pt idx="4654">
                  <c:v>40539</c:v>
                </c:pt>
                <c:pt idx="4655">
                  <c:v>40540</c:v>
                </c:pt>
                <c:pt idx="4656">
                  <c:v>40541</c:v>
                </c:pt>
                <c:pt idx="4657">
                  <c:v>40542</c:v>
                </c:pt>
                <c:pt idx="4658">
                  <c:v>40543</c:v>
                </c:pt>
                <c:pt idx="4659">
                  <c:v>40544</c:v>
                </c:pt>
                <c:pt idx="4660">
                  <c:v>40545</c:v>
                </c:pt>
                <c:pt idx="4661">
                  <c:v>40546</c:v>
                </c:pt>
                <c:pt idx="4662">
                  <c:v>40547</c:v>
                </c:pt>
                <c:pt idx="4663">
                  <c:v>40548</c:v>
                </c:pt>
                <c:pt idx="4664">
                  <c:v>40549</c:v>
                </c:pt>
                <c:pt idx="4665">
                  <c:v>40550</c:v>
                </c:pt>
                <c:pt idx="4666">
                  <c:v>40551</c:v>
                </c:pt>
                <c:pt idx="4667">
                  <c:v>40552</c:v>
                </c:pt>
                <c:pt idx="4668">
                  <c:v>40553</c:v>
                </c:pt>
                <c:pt idx="4669">
                  <c:v>40554</c:v>
                </c:pt>
                <c:pt idx="4670">
                  <c:v>40555</c:v>
                </c:pt>
                <c:pt idx="4671">
                  <c:v>40556</c:v>
                </c:pt>
                <c:pt idx="4672">
                  <c:v>40557</c:v>
                </c:pt>
                <c:pt idx="4673">
                  <c:v>40558</c:v>
                </c:pt>
                <c:pt idx="4674">
                  <c:v>40559</c:v>
                </c:pt>
                <c:pt idx="4675">
                  <c:v>40560</c:v>
                </c:pt>
                <c:pt idx="4676">
                  <c:v>40561</c:v>
                </c:pt>
                <c:pt idx="4677">
                  <c:v>40562</c:v>
                </c:pt>
                <c:pt idx="4678">
                  <c:v>40563</c:v>
                </c:pt>
                <c:pt idx="4679">
                  <c:v>40564</c:v>
                </c:pt>
                <c:pt idx="4680">
                  <c:v>40565</c:v>
                </c:pt>
                <c:pt idx="4681">
                  <c:v>40566</c:v>
                </c:pt>
                <c:pt idx="4682">
                  <c:v>40567</c:v>
                </c:pt>
                <c:pt idx="4683">
                  <c:v>40568</c:v>
                </c:pt>
                <c:pt idx="4684">
                  <c:v>40569</c:v>
                </c:pt>
                <c:pt idx="4685">
                  <c:v>40570</c:v>
                </c:pt>
                <c:pt idx="4686">
                  <c:v>40571</c:v>
                </c:pt>
                <c:pt idx="4687">
                  <c:v>40572</c:v>
                </c:pt>
                <c:pt idx="4688">
                  <c:v>40573</c:v>
                </c:pt>
                <c:pt idx="4689">
                  <c:v>40574</c:v>
                </c:pt>
                <c:pt idx="4690">
                  <c:v>40575</c:v>
                </c:pt>
                <c:pt idx="4691">
                  <c:v>40576</c:v>
                </c:pt>
                <c:pt idx="4692">
                  <c:v>40577</c:v>
                </c:pt>
                <c:pt idx="4693">
                  <c:v>40578</c:v>
                </c:pt>
                <c:pt idx="4694">
                  <c:v>40579</c:v>
                </c:pt>
                <c:pt idx="4695">
                  <c:v>40580</c:v>
                </c:pt>
                <c:pt idx="4696">
                  <c:v>40581</c:v>
                </c:pt>
                <c:pt idx="4697">
                  <c:v>40582</c:v>
                </c:pt>
                <c:pt idx="4698">
                  <c:v>40583</c:v>
                </c:pt>
                <c:pt idx="4699">
                  <c:v>40584</c:v>
                </c:pt>
                <c:pt idx="4700">
                  <c:v>40585</c:v>
                </c:pt>
                <c:pt idx="4701">
                  <c:v>40586</c:v>
                </c:pt>
                <c:pt idx="4702">
                  <c:v>40587</c:v>
                </c:pt>
                <c:pt idx="4703">
                  <c:v>40588</c:v>
                </c:pt>
                <c:pt idx="4704">
                  <c:v>40589</c:v>
                </c:pt>
                <c:pt idx="4705">
                  <c:v>40590</c:v>
                </c:pt>
                <c:pt idx="4706">
                  <c:v>40591</c:v>
                </c:pt>
                <c:pt idx="4707">
                  <c:v>40592</c:v>
                </c:pt>
                <c:pt idx="4708">
                  <c:v>40593</c:v>
                </c:pt>
                <c:pt idx="4709">
                  <c:v>40594</c:v>
                </c:pt>
                <c:pt idx="4710">
                  <c:v>40595</c:v>
                </c:pt>
                <c:pt idx="4711">
                  <c:v>40596</c:v>
                </c:pt>
                <c:pt idx="4712">
                  <c:v>40597</c:v>
                </c:pt>
                <c:pt idx="4713">
                  <c:v>40598</c:v>
                </c:pt>
                <c:pt idx="4714">
                  <c:v>40599</c:v>
                </c:pt>
                <c:pt idx="4715">
                  <c:v>40600</c:v>
                </c:pt>
                <c:pt idx="4716">
                  <c:v>40601</c:v>
                </c:pt>
                <c:pt idx="4717">
                  <c:v>40602</c:v>
                </c:pt>
                <c:pt idx="4718">
                  <c:v>40603</c:v>
                </c:pt>
                <c:pt idx="4719">
                  <c:v>40604</c:v>
                </c:pt>
                <c:pt idx="4720">
                  <c:v>40605</c:v>
                </c:pt>
                <c:pt idx="4721">
                  <c:v>40606</c:v>
                </c:pt>
                <c:pt idx="4722">
                  <c:v>40607</c:v>
                </c:pt>
                <c:pt idx="4723">
                  <c:v>40608</c:v>
                </c:pt>
                <c:pt idx="4724">
                  <c:v>40609</c:v>
                </c:pt>
                <c:pt idx="4725">
                  <c:v>40610</c:v>
                </c:pt>
                <c:pt idx="4726">
                  <c:v>40611</c:v>
                </c:pt>
                <c:pt idx="4727">
                  <c:v>40612</c:v>
                </c:pt>
                <c:pt idx="4728">
                  <c:v>40613</c:v>
                </c:pt>
                <c:pt idx="4729">
                  <c:v>40614</c:v>
                </c:pt>
                <c:pt idx="4730">
                  <c:v>40615</c:v>
                </c:pt>
                <c:pt idx="4731">
                  <c:v>40616</c:v>
                </c:pt>
                <c:pt idx="4732">
                  <c:v>40617</c:v>
                </c:pt>
                <c:pt idx="4733">
                  <c:v>40618</c:v>
                </c:pt>
                <c:pt idx="4734">
                  <c:v>40619</c:v>
                </c:pt>
                <c:pt idx="4735">
                  <c:v>40620</c:v>
                </c:pt>
                <c:pt idx="4736">
                  <c:v>40621</c:v>
                </c:pt>
                <c:pt idx="4737">
                  <c:v>40622</c:v>
                </c:pt>
                <c:pt idx="4738">
                  <c:v>40623</c:v>
                </c:pt>
                <c:pt idx="4739">
                  <c:v>40624</c:v>
                </c:pt>
                <c:pt idx="4740">
                  <c:v>40625</c:v>
                </c:pt>
                <c:pt idx="4741">
                  <c:v>40626</c:v>
                </c:pt>
                <c:pt idx="4742">
                  <c:v>40627</c:v>
                </c:pt>
                <c:pt idx="4743">
                  <c:v>40628</c:v>
                </c:pt>
                <c:pt idx="4744">
                  <c:v>40629</c:v>
                </c:pt>
                <c:pt idx="4745">
                  <c:v>40630</c:v>
                </c:pt>
                <c:pt idx="4746">
                  <c:v>40631</c:v>
                </c:pt>
                <c:pt idx="4747">
                  <c:v>40632</c:v>
                </c:pt>
                <c:pt idx="4748">
                  <c:v>40633</c:v>
                </c:pt>
                <c:pt idx="4749">
                  <c:v>40634</c:v>
                </c:pt>
                <c:pt idx="4750">
                  <c:v>40635</c:v>
                </c:pt>
                <c:pt idx="4751">
                  <c:v>40636</c:v>
                </c:pt>
                <c:pt idx="4752">
                  <c:v>40637</c:v>
                </c:pt>
                <c:pt idx="4753">
                  <c:v>40638</c:v>
                </c:pt>
                <c:pt idx="4754">
                  <c:v>40639</c:v>
                </c:pt>
                <c:pt idx="4755">
                  <c:v>40640</c:v>
                </c:pt>
                <c:pt idx="4756">
                  <c:v>40641</c:v>
                </c:pt>
                <c:pt idx="4757">
                  <c:v>40642</c:v>
                </c:pt>
                <c:pt idx="4758">
                  <c:v>40643</c:v>
                </c:pt>
                <c:pt idx="4759">
                  <c:v>40644</c:v>
                </c:pt>
                <c:pt idx="4760">
                  <c:v>40645</c:v>
                </c:pt>
                <c:pt idx="4761">
                  <c:v>40646</c:v>
                </c:pt>
                <c:pt idx="4762">
                  <c:v>40647</c:v>
                </c:pt>
                <c:pt idx="4763">
                  <c:v>40648</c:v>
                </c:pt>
                <c:pt idx="4764">
                  <c:v>40649</c:v>
                </c:pt>
                <c:pt idx="4765">
                  <c:v>40650</c:v>
                </c:pt>
                <c:pt idx="4766">
                  <c:v>40651</c:v>
                </c:pt>
                <c:pt idx="4767">
                  <c:v>40652</c:v>
                </c:pt>
                <c:pt idx="4768">
                  <c:v>40653</c:v>
                </c:pt>
                <c:pt idx="4769">
                  <c:v>40654</c:v>
                </c:pt>
                <c:pt idx="4770">
                  <c:v>40655</c:v>
                </c:pt>
                <c:pt idx="4771">
                  <c:v>40656</c:v>
                </c:pt>
                <c:pt idx="4772">
                  <c:v>40657</c:v>
                </c:pt>
                <c:pt idx="4773">
                  <c:v>40658</c:v>
                </c:pt>
                <c:pt idx="4774">
                  <c:v>40659</c:v>
                </c:pt>
                <c:pt idx="4775">
                  <c:v>40660</c:v>
                </c:pt>
                <c:pt idx="4776">
                  <c:v>40661</c:v>
                </c:pt>
                <c:pt idx="4777">
                  <c:v>40662</c:v>
                </c:pt>
                <c:pt idx="4778">
                  <c:v>40663</c:v>
                </c:pt>
                <c:pt idx="4779">
                  <c:v>40664</c:v>
                </c:pt>
                <c:pt idx="4780">
                  <c:v>40665</c:v>
                </c:pt>
                <c:pt idx="4781">
                  <c:v>40666</c:v>
                </c:pt>
                <c:pt idx="4782">
                  <c:v>40667</c:v>
                </c:pt>
                <c:pt idx="4783">
                  <c:v>40668</c:v>
                </c:pt>
                <c:pt idx="4784">
                  <c:v>40669</c:v>
                </c:pt>
                <c:pt idx="4785">
                  <c:v>40670</c:v>
                </c:pt>
                <c:pt idx="4786">
                  <c:v>40671</c:v>
                </c:pt>
                <c:pt idx="4787">
                  <c:v>40672</c:v>
                </c:pt>
                <c:pt idx="4788">
                  <c:v>40673</c:v>
                </c:pt>
                <c:pt idx="4789">
                  <c:v>40674</c:v>
                </c:pt>
                <c:pt idx="4790">
                  <c:v>40675</c:v>
                </c:pt>
                <c:pt idx="4791">
                  <c:v>40676</c:v>
                </c:pt>
                <c:pt idx="4792">
                  <c:v>40677</c:v>
                </c:pt>
                <c:pt idx="4793">
                  <c:v>40678</c:v>
                </c:pt>
                <c:pt idx="4794">
                  <c:v>40679</c:v>
                </c:pt>
                <c:pt idx="4795">
                  <c:v>40680</c:v>
                </c:pt>
                <c:pt idx="4796">
                  <c:v>40681</c:v>
                </c:pt>
                <c:pt idx="4797">
                  <c:v>40682</c:v>
                </c:pt>
                <c:pt idx="4798">
                  <c:v>40683</c:v>
                </c:pt>
                <c:pt idx="4799">
                  <c:v>40684</c:v>
                </c:pt>
                <c:pt idx="4800">
                  <c:v>40685</c:v>
                </c:pt>
                <c:pt idx="4801">
                  <c:v>40686</c:v>
                </c:pt>
                <c:pt idx="4802">
                  <c:v>40687</c:v>
                </c:pt>
                <c:pt idx="4803">
                  <c:v>40688</c:v>
                </c:pt>
                <c:pt idx="4804">
                  <c:v>40689</c:v>
                </c:pt>
                <c:pt idx="4805">
                  <c:v>40690</c:v>
                </c:pt>
                <c:pt idx="4806">
                  <c:v>40691</c:v>
                </c:pt>
                <c:pt idx="4807">
                  <c:v>40692</c:v>
                </c:pt>
                <c:pt idx="4808">
                  <c:v>40693</c:v>
                </c:pt>
                <c:pt idx="4809">
                  <c:v>40694</c:v>
                </c:pt>
                <c:pt idx="4810">
                  <c:v>40695</c:v>
                </c:pt>
                <c:pt idx="4811">
                  <c:v>40696</c:v>
                </c:pt>
                <c:pt idx="4812">
                  <c:v>40697</c:v>
                </c:pt>
                <c:pt idx="4813">
                  <c:v>40698</c:v>
                </c:pt>
                <c:pt idx="4814">
                  <c:v>40699</c:v>
                </c:pt>
                <c:pt idx="4815">
                  <c:v>40700</c:v>
                </c:pt>
                <c:pt idx="4816">
                  <c:v>40701</c:v>
                </c:pt>
                <c:pt idx="4817">
                  <c:v>40702</c:v>
                </c:pt>
                <c:pt idx="4818">
                  <c:v>40703</c:v>
                </c:pt>
                <c:pt idx="4819">
                  <c:v>40704</c:v>
                </c:pt>
                <c:pt idx="4820">
                  <c:v>40705</c:v>
                </c:pt>
                <c:pt idx="4821">
                  <c:v>40706</c:v>
                </c:pt>
                <c:pt idx="4822">
                  <c:v>40707</c:v>
                </c:pt>
                <c:pt idx="4823">
                  <c:v>40708</c:v>
                </c:pt>
                <c:pt idx="4824">
                  <c:v>40709</c:v>
                </c:pt>
                <c:pt idx="4825">
                  <c:v>40710</c:v>
                </c:pt>
                <c:pt idx="4826">
                  <c:v>40711</c:v>
                </c:pt>
                <c:pt idx="4827">
                  <c:v>40712</c:v>
                </c:pt>
                <c:pt idx="4828">
                  <c:v>40713</c:v>
                </c:pt>
                <c:pt idx="4829">
                  <c:v>40714</c:v>
                </c:pt>
                <c:pt idx="4830">
                  <c:v>40715</c:v>
                </c:pt>
                <c:pt idx="4831">
                  <c:v>40716</c:v>
                </c:pt>
                <c:pt idx="4832">
                  <c:v>40717</c:v>
                </c:pt>
                <c:pt idx="4833">
                  <c:v>40718</c:v>
                </c:pt>
                <c:pt idx="4834">
                  <c:v>40719</c:v>
                </c:pt>
                <c:pt idx="4835">
                  <c:v>40720</c:v>
                </c:pt>
                <c:pt idx="4836">
                  <c:v>40721</c:v>
                </c:pt>
                <c:pt idx="4837">
                  <c:v>40722</c:v>
                </c:pt>
                <c:pt idx="4838">
                  <c:v>40723</c:v>
                </c:pt>
                <c:pt idx="4839">
                  <c:v>40724</c:v>
                </c:pt>
                <c:pt idx="4840">
                  <c:v>40725</c:v>
                </c:pt>
                <c:pt idx="4841">
                  <c:v>40726</c:v>
                </c:pt>
                <c:pt idx="4842">
                  <c:v>40727</c:v>
                </c:pt>
                <c:pt idx="4843">
                  <c:v>40728</c:v>
                </c:pt>
                <c:pt idx="4844">
                  <c:v>40729</c:v>
                </c:pt>
                <c:pt idx="4845">
                  <c:v>40730</c:v>
                </c:pt>
                <c:pt idx="4846">
                  <c:v>40731</c:v>
                </c:pt>
                <c:pt idx="4847">
                  <c:v>40732</c:v>
                </c:pt>
                <c:pt idx="4848">
                  <c:v>40733</c:v>
                </c:pt>
                <c:pt idx="4849">
                  <c:v>40734</c:v>
                </c:pt>
                <c:pt idx="4850">
                  <c:v>40735</c:v>
                </c:pt>
                <c:pt idx="4851">
                  <c:v>40736</c:v>
                </c:pt>
                <c:pt idx="4852">
                  <c:v>40737</c:v>
                </c:pt>
                <c:pt idx="4853">
                  <c:v>40738</c:v>
                </c:pt>
                <c:pt idx="4854">
                  <c:v>40739</c:v>
                </c:pt>
                <c:pt idx="4855">
                  <c:v>40740</c:v>
                </c:pt>
                <c:pt idx="4856">
                  <c:v>40741</c:v>
                </c:pt>
                <c:pt idx="4857">
                  <c:v>40742</c:v>
                </c:pt>
                <c:pt idx="4858">
                  <c:v>40743</c:v>
                </c:pt>
                <c:pt idx="4859">
                  <c:v>40744</c:v>
                </c:pt>
                <c:pt idx="4860">
                  <c:v>40745</c:v>
                </c:pt>
                <c:pt idx="4861">
                  <c:v>40746</c:v>
                </c:pt>
                <c:pt idx="4862">
                  <c:v>40747</c:v>
                </c:pt>
                <c:pt idx="4863">
                  <c:v>40748</c:v>
                </c:pt>
                <c:pt idx="4864">
                  <c:v>40749</c:v>
                </c:pt>
                <c:pt idx="4865">
                  <c:v>40750</c:v>
                </c:pt>
                <c:pt idx="4866">
                  <c:v>40751</c:v>
                </c:pt>
                <c:pt idx="4867">
                  <c:v>40752</c:v>
                </c:pt>
                <c:pt idx="4868">
                  <c:v>40753</c:v>
                </c:pt>
                <c:pt idx="4869">
                  <c:v>40754</c:v>
                </c:pt>
                <c:pt idx="4870">
                  <c:v>40755</c:v>
                </c:pt>
                <c:pt idx="4871">
                  <c:v>40756</c:v>
                </c:pt>
                <c:pt idx="4872">
                  <c:v>40757</c:v>
                </c:pt>
                <c:pt idx="4873">
                  <c:v>40758</c:v>
                </c:pt>
                <c:pt idx="4874">
                  <c:v>40759</c:v>
                </c:pt>
                <c:pt idx="4875">
                  <c:v>40760</c:v>
                </c:pt>
                <c:pt idx="4876">
                  <c:v>40761</c:v>
                </c:pt>
                <c:pt idx="4877">
                  <c:v>40762</c:v>
                </c:pt>
                <c:pt idx="4878">
                  <c:v>40763</c:v>
                </c:pt>
                <c:pt idx="4879">
                  <c:v>40764</c:v>
                </c:pt>
                <c:pt idx="4880">
                  <c:v>40765</c:v>
                </c:pt>
                <c:pt idx="4881">
                  <c:v>40766</c:v>
                </c:pt>
                <c:pt idx="4882">
                  <c:v>40767</c:v>
                </c:pt>
                <c:pt idx="4883">
                  <c:v>40768</c:v>
                </c:pt>
                <c:pt idx="4884">
                  <c:v>40769</c:v>
                </c:pt>
                <c:pt idx="4885">
                  <c:v>40770</c:v>
                </c:pt>
                <c:pt idx="4886">
                  <c:v>40771</c:v>
                </c:pt>
                <c:pt idx="4887">
                  <c:v>40772</c:v>
                </c:pt>
                <c:pt idx="4888">
                  <c:v>40773</c:v>
                </c:pt>
                <c:pt idx="4889">
                  <c:v>40774</c:v>
                </c:pt>
                <c:pt idx="4890">
                  <c:v>40775</c:v>
                </c:pt>
                <c:pt idx="4891">
                  <c:v>40776</c:v>
                </c:pt>
                <c:pt idx="4892">
                  <c:v>40777</c:v>
                </c:pt>
                <c:pt idx="4893">
                  <c:v>40778</c:v>
                </c:pt>
                <c:pt idx="4894">
                  <c:v>40779</c:v>
                </c:pt>
                <c:pt idx="4895">
                  <c:v>40780</c:v>
                </c:pt>
                <c:pt idx="4896">
                  <c:v>40781</c:v>
                </c:pt>
                <c:pt idx="4897">
                  <c:v>40782</c:v>
                </c:pt>
                <c:pt idx="4898">
                  <c:v>40783</c:v>
                </c:pt>
                <c:pt idx="4899">
                  <c:v>40784</c:v>
                </c:pt>
                <c:pt idx="4900">
                  <c:v>40785</c:v>
                </c:pt>
                <c:pt idx="4901">
                  <c:v>40786</c:v>
                </c:pt>
                <c:pt idx="4902">
                  <c:v>40787</c:v>
                </c:pt>
                <c:pt idx="4903">
                  <c:v>40788</c:v>
                </c:pt>
                <c:pt idx="4904">
                  <c:v>40789</c:v>
                </c:pt>
                <c:pt idx="4905">
                  <c:v>40790</c:v>
                </c:pt>
                <c:pt idx="4906">
                  <c:v>40791</c:v>
                </c:pt>
                <c:pt idx="4907">
                  <c:v>40792</c:v>
                </c:pt>
                <c:pt idx="4908">
                  <c:v>40793</c:v>
                </c:pt>
                <c:pt idx="4909">
                  <c:v>40794</c:v>
                </c:pt>
                <c:pt idx="4910">
                  <c:v>40795</c:v>
                </c:pt>
                <c:pt idx="4911">
                  <c:v>40796</c:v>
                </c:pt>
                <c:pt idx="4912">
                  <c:v>40797</c:v>
                </c:pt>
                <c:pt idx="4913">
                  <c:v>40798</c:v>
                </c:pt>
                <c:pt idx="4914">
                  <c:v>40799</c:v>
                </c:pt>
                <c:pt idx="4915">
                  <c:v>40800</c:v>
                </c:pt>
                <c:pt idx="4916">
                  <c:v>40801</c:v>
                </c:pt>
                <c:pt idx="4917">
                  <c:v>40802</c:v>
                </c:pt>
                <c:pt idx="4918">
                  <c:v>40803</c:v>
                </c:pt>
                <c:pt idx="4919">
                  <c:v>40804</c:v>
                </c:pt>
                <c:pt idx="4920">
                  <c:v>40805</c:v>
                </c:pt>
                <c:pt idx="4921">
                  <c:v>40806</c:v>
                </c:pt>
                <c:pt idx="4922">
                  <c:v>40807</c:v>
                </c:pt>
                <c:pt idx="4923">
                  <c:v>40808</c:v>
                </c:pt>
                <c:pt idx="4924">
                  <c:v>40809</c:v>
                </c:pt>
                <c:pt idx="4925">
                  <c:v>40810</c:v>
                </c:pt>
                <c:pt idx="4926">
                  <c:v>40811</c:v>
                </c:pt>
                <c:pt idx="4927">
                  <c:v>40812</c:v>
                </c:pt>
                <c:pt idx="4928">
                  <c:v>40813</c:v>
                </c:pt>
                <c:pt idx="4929">
                  <c:v>40814</c:v>
                </c:pt>
                <c:pt idx="4930">
                  <c:v>40815</c:v>
                </c:pt>
                <c:pt idx="4931">
                  <c:v>40816</c:v>
                </c:pt>
                <c:pt idx="4932">
                  <c:v>40817</c:v>
                </c:pt>
                <c:pt idx="4933">
                  <c:v>40818</c:v>
                </c:pt>
                <c:pt idx="4934">
                  <c:v>40819</c:v>
                </c:pt>
                <c:pt idx="4935">
                  <c:v>40820</c:v>
                </c:pt>
                <c:pt idx="4936">
                  <c:v>40821</c:v>
                </c:pt>
                <c:pt idx="4937">
                  <c:v>40822</c:v>
                </c:pt>
                <c:pt idx="4938">
                  <c:v>40823</c:v>
                </c:pt>
                <c:pt idx="4939">
                  <c:v>40824</c:v>
                </c:pt>
                <c:pt idx="4940">
                  <c:v>40825</c:v>
                </c:pt>
                <c:pt idx="4941">
                  <c:v>40826</c:v>
                </c:pt>
                <c:pt idx="4942">
                  <c:v>40827</c:v>
                </c:pt>
                <c:pt idx="4943">
                  <c:v>40828</c:v>
                </c:pt>
                <c:pt idx="4944">
                  <c:v>40829</c:v>
                </c:pt>
                <c:pt idx="4945">
                  <c:v>40830</c:v>
                </c:pt>
                <c:pt idx="4946">
                  <c:v>40831</c:v>
                </c:pt>
                <c:pt idx="4947">
                  <c:v>40832</c:v>
                </c:pt>
                <c:pt idx="4948">
                  <c:v>40833</c:v>
                </c:pt>
                <c:pt idx="4949">
                  <c:v>40834</c:v>
                </c:pt>
                <c:pt idx="4950">
                  <c:v>40835</c:v>
                </c:pt>
                <c:pt idx="4951">
                  <c:v>40836</c:v>
                </c:pt>
                <c:pt idx="4952">
                  <c:v>40837</c:v>
                </c:pt>
                <c:pt idx="4953">
                  <c:v>40838</c:v>
                </c:pt>
                <c:pt idx="4954">
                  <c:v>40839</c:v>
                </c:pt>
                <c:pt idx="4955">
                  <c:v>40840</c:v>
                </c:pt>
                <c:pt idx="4956">
                  <c:v>40841</c:v>
                </c:pt>
                <c:pt idx="4957">
                  <c:v>40842</c:v>
                </c:pt>
                <c:pt idx="4958">
                  <c:v>40843</c:v>
                </c:pt>
                <c:pt idx="4959">
                  <c:v>40844</c:v>
                </c:pt>
                <c:pt idx="4960">
                  <c:v>40845</c:v>
                </c:pt>
                <c:pt idx="4961">
                  <c:v>40846</c:v>
                </c:pt>
                <c:pt idx="4962">
                  <c:v>40847</c:v>
                </c:pt>
                <c:pt idx="4963">
                  <c:v>40848</c:v>
                </c:pt>
                <c:pt idx="4964">
                  <c:v>40849</c:v>
                </c:pt>
                <c:pt idx="4965">
                  <c:v>40850</c:v>
                </c:pt>
                <c:pt idx="4966">
                  <c:v>40851</c:v>
                </c:pt>
                <c:pt idx="4967">
                  <c:v>40852</c:v>
                </c:pt>
                <c:pt idx="4968">
                  <c:v>40853</c:v>
                </c:pt>
                <c:pt idx="4969">
                  <c:v>40854</c:v>
                </c:pt>
                <c:pt idx="4970">
                  <c:v>40855</c:v>
                </c:pt>
                <c:pt idx="4971">
                  <c:v>40856</c:v>
                </c:pt>
                <c:pt idx="4972">
                  <c:v>40857</c:v>
                </c:pt>
                <c:pt idx="4973">
                  <c:v>40858</c:v>
                </c:pt>
                <c:pt idx="4974">
                  <c:v>40859</c:v>
                </c:pt>
                <c:pt idx="4975">
                  <c:v>40860</c:v>
                </c:pt>
                <c:pt idx="4976">
                  <c:v>40861</c:v>
                </c:pt>
                <c:pt idx="4977">
                  <c:v>40862</c:v>
                </c:pt>
                <c:pt idx="4978">
                  <c:v>40863</c:v>
                </c:pt>
                <c:pt idx="4979">
                  <c:v>40864</c:v>
                </c:pt>
                <c:pt idx="4980">
                  <c:v>40865</c:v>
                </c:pt>
                <c:pt idx="4981">
                  <c:v>40866</c:v>
                </c:pt>
                <c:pt idx="4982">
                  <c:v>40867</c:v>
                </c:pt>
                <c:pt idx="4983">
                  <c:v>40868</c:v>
                </c:pt>
                <c:pt idx="4984">
                  <c:v>40869</c:v>
                </c:pt>
                <c:pt idx="4985">
                  <c:v>40870</c:v>
                </c:pt>
                <c:pt idx="4986">
                  <c:v>40871</c:v>
                </c:pt>
                <c:pt idx="4987">
                  <c:v>40872</c:v>
                </c:pt>
                <c:pt idx="4988">
                  <c:v>40873</c:v>
                </c:pt>
                <c:pt idx="4989">
                  <c:v>40874</c:v>
                </c:pt>
                <c:pt idx="4990">
                  <c:v>40875</c:v>
                </c:pt>
                <c:pt idx="4991">
                  <c:v>40876</c:v>
                </c:pt>
                <c:pt idx="4992">
                  <c:v>40877</c:v>
                </c:pt>
                <c:pt idx="4993">
                  <c:v>40878</c:v>
                </c:pt>
                <c:pt idx="4994">
                  <c:v>40879</c:v>
                </c:pt>
                <c:pt idx="4995">
                  <c:v>40880</c:v>
                </c:pt>
                <c:pt idx="4996">
                  <c:v>40881</c:v>
                </c:pt>
                <c:pt idx="4997">
                  <c:v>40882</c:v>
                </c:pt>
                <c:pt idx="4998">
                  <c:v>40883</c:v>
                </c:pt>
                <c:pt idx="4999">
                  <c:v>40884</c:v>
                </c:pt>
                <c:pt idx="5000">
                  <c:v>40885</c:v>
                </c:pt>
                <c:pt idx="5001">
                  <c:v>40886</c:v>
                </c:pt>
                <c:pt idx="5002">
                  <c:v>40887</c:v>
                </c:pt>
                <c:pt idx="5003">
                  <c:v>40888</c:v>
                </c:pt>
                <c:pt idx="5004">
                  <c:v>40889</c:v>
                </c:pt>
                <c:pt idx="5005">
                  <c:v>40890</c:v>
                </c:pt>
                <c:pt idx="5006">
                  <c:v>40891</c:v>
                </c:pt>
                <c:pt idx="5007">
                  <c:v>40892</c:v>
                </c:pt>
                <c:pt idx="5008">
                  <c:v>40893</c:v>
                </c:pt>
                <c:pt idx="5009">
                  <c:v>40894</c:v>
                </c:pt>
                <c:pt idx="5010">
                  <c:v>40895</c:v>
                </c:pt>
                <c:pt idx="5011">
                  <c:v>40896</c:v>
                </c:pt>
                <c:pt idx="5012">
                  <c:v>40897</c:v>
                </c:pt>
                <c:pt idx="5013">
                  <c:v>40898</c:v>
                </c:pt>
                <c:pt idx="5014">
                  <c:v>40899</c:v>
                </c:pt>
                <c:pt idx="5015">
                  <c:v>40900</c:v>
                </c:pt>
                <c:pt idx="5016">
                  <c:v>40901</c:v>
                </c:pt>
                <c:pt idx="5017">
                  <c:v>40902</c:v>
                </c:pt>
                <c:pt idx="5018">
                  <c:v>40903</c:v>
                </c:pt>
                <c:pt idx="5019">
                  <c:v>40904</c:v>
                </c:pt>
                <c:pt idx="5020">
                  <c:v>40905</c:v>
                </c:pt>
                <c:pt idx="5021">
                  <c:v>40906</c:v>
                </c:pt>
                <c:pt idx="5022">
                  <c:v>40907</c:v>
                </c:pt>
                <c:pt idx="5023">
                  <c:v>40908</c:v>
                </c:pt>
                <c:pt idx="5024">
                  <c:v>40909</c:v>
                </c:pt>
                <c:pt idx="5025">
                  <c:v>40910</c:v>
                </c:pt>
                <c:pt idx="5026">
                  <c:v>40911</c:v>
                </c:pt>
                <c:pt idx="5027">
                  <c:v>40912</c:v>
                </c:pt>
                <c:pt idx="5028">
                  <c:v>40913</c:v>
                </c:pt>
                <c:pt idx="5029">
                  <c:v>40914</c:v>
                </c:pt>
                <c:pt idx="5030">
                  <c:v>40915</c:v>
                </c:pt>
                <c:pt idx="5031">
                  <c:v>40916</c:v>
                </c:pt>
                <c:pt idx="5032">
                  <c:v>40917</c:v>
                </c:pt>
                <c:pt idx="5033">
                  <c:v>40918</c:v>
                </c:pt>
                <c:pt idx="5034">
                  <c:v>40919</c:v>
                </c:pt>
                <c:pt idx="5035">
                  <c:v>40920</c:v>
                </c:pt>
                <c:pt idx="5036">
                  <c:v>40921</c:v>
                </c:pt>
                <c:pt idx="5037">
                  <c:v>40922</c:v>
                </c:pt>
                <c:pt idx="5038">
                  <c:v>40923</c:v>
                </c:pt>
                <c:pt idx="5039">
                  <c:v>40924</c:v>
                </c:pt>
                <c:pt idx="5040">
                  <c:v>40925</c:v>
                </c:pt>
                <c:pt idx="5041">
                  <c:v>40926</c:v>
                </c:pt>
                <c:pt idx="5042">
                  <c:v>40927</c:v>
                </c:pt>
                <c:pt idx="5043">
                  <c:v>40928</c:v>
                </c:pt>
                <c:pt idx="5044">
                  <c:v>40929</c:v>
                </c:pt>
                <c:pt idx="5045">
                  <c:v>40930</c:v>
                </c:pt>
                <c:pt idx="5046">
                  <c:v>40931</c:v>
                </c:pt>
                <c:pt idx="5047">
                  <c:v>40932</c:v>
                </c:pt>
                <c:pt idx="5048">
                  <c:v>40933</c:v>
                </c:pt>
                <c:pt idx="5049">
                  <c:v>40934</c:v>
                </c:pt>
                <c:pt idx="5050">
                  <c:v>40935</c:v>
                </c:pt>
                <c:pt idx="5051">
                  <c:v>40936</c:v>
                </c:pt>
                <c:pt idx="5052">
                  <c:v>40937</c:v>
                </c:pt>
                <c:pt idx="5053">
                  <c:v>40938</c:v>
                </c:pt>
                <c:pt idx="5054">
                  <c:v>40939</c:v>
                </c:pt>
                <c:pt idx="5055">
                  <c:v>40940</c:v>
                </c:pt>
                <c:pt idx="5056">
                  <c:v>40941</c:v>
                </c:pt>
                <c:pt idx="5057">
                  <c:v>40942</c:v>
                </c:pt>
                <c:pt idx="5058">
                  <c:v>40943</c:v>
                </c:pt>
                <c:pt idx="5059">
                  <c:v>40944</c:v>
                </c:pt>
                <c:pt idx="5060">
                  <c:v>40945</c:v>
                </c:pt>
                <c:pt idx="5061">
                  <c:v>40946</c:v>
                </c:pt>
                <c:pt idx="5062">
                  <c:v>40947</c:v>
                </c:pt>
                <c:pt idx="5063">
                  <c:v>40948</c:v>
                </c:pt>
                <c:pt idx="5064">
                  <c:v>40949</c:v>
                </c:pt>
                <c:pt idx="5065">
                  <c:v>40950</c:v>
                </c:pt>
                <c:pt idx="5066">
                  <c:v>40951</c:v>
                </c:pt>
                <c:pt idx="5067">
                  <c:v>40952</c:v>
                </c:pt>
                <c:pt idx="5068">
                  <c:v>40953</c:v>
                </c:pt>
                <c:pt idx="5069">
                  <c:v>40954</c:v>
                </c:pt>
                <c:pt idx="5070">
                  <c:v>40955</c:v>
                </c:pt>
                <c:pt idx="5071">
                  <c:v>40956</c:v>
                </c:pt>
                <c:pt idx="5072">
                  <c:v>40957</c:v>
                </c:pt>
                <c:pt idx="5073">
                  <c:v>40958</c:v>
                </c:pt>
                <c:pt idx="5074">
                  <c:v>40959</c:v>
                </c:pt>
                <c:pt idx="5075">
                  <c:v>40960</c:v>
                </c:pt>
                <c:pt idx="5076">
                  <c:v>40961</c:v>
                </c:pt>
                <c:pt idx="5077">
                  <c:v>40962</c:v>
                </c:pt>
                <c:pt idx="5078">
                  <c:v>40963</c:v>
                </c:pt>
                <c:pt idx="5079">
                  <c:v>40964</c:v>
                </c:pt>
                <c:pt idx="5080">
                  <c:v>40965</c:v>
                </c:pt>
                <c:pt idx="5081">
                  <c:v>40966</c:v>
                </c:pt>
                <c:pt idx="5082">
                  <c:v>40967</c:v>
                </c:pt>
                <c:pt idx="5083">
                  <c:v>40968</c:v>
                </c:pt>
                <c:pt idx="5084">
                  <c:v>40969</c:v>
                </c:pt>
                <c:pt idx="5085">
                  <c:v>40970</c:v>
                </c:pt>
                <c:pt idx="5086">
                  <c:v>40971</c:v>
                </c:pt>
                <c:pt idx="5087">
                  <c:v>40972</c:v>
                </c:pt>
                <c:pt idx="5088">
                  <c:v>40973</c:v>
                </c:pt>
                <c:pt idx="5089">
                  <c:v>40974</c:v>
                </c:pt>
                <c:pt idx="5090">
                  <c:v>40975</c:v>
                </c:pt>
                <c:pt idx="5091">
                  <c:v>40976</c:v>
                </c:pt>
                <c:pt idx="5092">
                  <c:v>40977</c:v>
                </c:pt>
                <c:pt idx="5093">
                  <c:v>40978</c:v>
                </c:pt>
                <c:pt idx="5094">
                  <c:v>40979</c:v>
                </c:pt>
                <c:pt idx="5095">
                  <c:v>40980</c:v>
                </c:pt>
                <c:pt idx="5096">
                  <c:v>40981</c:v>
                </c:pt>
                <c:pt idx="5097">
                  <c:v>40982</c:v>
                </c:pt>
                <c:pt idx="5098">
                  <c:v>40983</c:v>
                </c:pt>
                <c:pt idx="5099">
                  <c:v>40984</c:v>
                </c:pt>
                <c:pt idx="5100">
                  <c:v>40985</c:v>
                </c:pt>
                <c:pt idx="5101">
                  <c:v>40986</c:v>
                </c:pt>
                <c:pt idx="5102">
                  <c:v>40987</c:v>
                </c:pt>
                <c:pt idx="5103">
                  <c:v>40988</c:v>
                </c:pt>
                <c:pt idx="5104">
                  <c:v>40989</c:v>
                </c:pt>
                <c:pt idx="5105">
                  <c:v>40990</c:v>
                </c:pt>
                <c:pt idx="5106">
                  <c:v>40991</c:v>
                </c:pt>
                <c:pt idx="5107">
                  <c:v>40992</c:v>
                </c:pt>
                <c:pt idx="5108">
                  <c:v>40993</c:v>
                </c:pt>
                <c:pt idx="5109">
                  <c:v>40994</c:v>
                </c:pt>
                <c:pt idx="5110">
                  <c:v>40995</c:v>
                </c:pt>
                <c:pt idx="5111">
                  <c:v>40996</c:v>
                </c:pt>
                <c:pt idx="5112">
                  <c:v>40997</c:v>
                </c:pt>
                <c:pt idx="5113">
                  <c:v>40998</c:v>
                </c:pt>
                <c:pt idx="5114">
                  <c:v>40999</c:v>
                </c:pt>
                <c:pt idx="5115">
                  <c:v>41000</c:v>
                </c:pt>
                <c:pt idx="5116">
                  <c:v>41001</c:v>
                </c:pt>
                <c:pt idx="5117">
                  <c:v>41002</c:v>
                </c:pt>
                <c:pt idx="5118">
                  <c:v>41003</c:v>
                </c:pt>
                <c:pt idx="5119">
                  <c:v>41004</c:v>
                </c:pt>
                <c:pt idx="5120">
                  <c:v>41005</c:v>
                </c:pt>
                <c:pt idx="5121">
                  <c:v>41006</c:v>
                </c:pt>
                <c:pt idx="5122">
                  <c:v>41007</c:v>
                </c:pt>
                <c:pt idx="5123">
                  <c:v>41008</c:v>
                </c:pt>
                <c:pt idx="5124">
                  <c:v>41009</c:v>
                </c:pt>
                <c:pt idx="5125">
                  <c:v>41010</c:v>
                </c:pt>
                <c:pt idx="5126">
                  <c:v>41011</c:v>
                </c:pt>
                <c:pt idx="5127">
                  <c:v>41012</c:v>
                </c:pt>
                <c:pt idx="5128">
                  <c:v>41013</c:v>
                </c:pt>
                <c:pt idx="5129">
                  <c:v>41014</c:v>
                </c:pt>
                <c:pt idx="5130">
                  <c:v>41015</c:v>
                </c:pt>
                <c:pt idx="5131">
                  <c:v>41016</c:v>
                </c:pt>
                <c:pt idx="5132">
                  <c:v>41017</c:v>
                </c:pt>
                <c:pt idx="5133">
                  <c:v>41018</c:v>
                </c:pt>
                <c:pt idx="5134">
                  <c:v>41019</c:v>
                </c:pt>
                <c:pt idx="5135">
                  <c:v>41020</c:v>
                </c:pt>
                <c:pt idx="5136">
                  <c:v>41021</c:v>
                </c:pt>
                <c:pt idx="5137">
                  <c:v>41022</c:v>
                </c:pt>
                <c:pt idx="5138">
                  <c:v>41023</c:v>
                </c:pt>
                <c:pt idx="5139">
                  <c:v>41024</c:v>
                </c:pt>
                <c:pt idx="5140">
                  <c:v>41025</c:v>
                </c:pt>
                <c:pt idx="5141">
                  <c:v>41026</c:v>
                </c:pt>
                <c:pt idx="5142">
                  <c:v>41027</c:v>
                </c:pt>
                <c:pt idx="5143">
                  <c:v>41028</c:v>
                </c:pt>
                <c:pt idx="5144">
                  <c:v>41029</c:v>
                </c:pt>
                <c:pt idx="5145">
                  <c:v>41030</c:v>
                </c:pt>
                <c:pt idx="5146">
                  <c:v>41031</c:v>
                </c:pt>
                <c:pt idx="5147">
                  <c:v>41032</c:v>
                </c:pt>
                <c:pt idx="5148">
                  <c:v>41033</c:v>
                </c:pt>
                <c:pt idx="5149">
                  <c:v>41034</c:v>
                </c:pt>
                <c:pt idx="5150">
                  <c:v>41035</c:v>
                </c:pt>
                <c:pt idx="5151">
                  <c:v>41036</c:v>
                </c:pt>
                <c:pt idx="5152">
                  <c:v>41037</c:v>
                </c:pt>
                <c:pt idx="5153">
                  <c:v>41038</c:v>
                </c:pt>
                <c:pt idx="5154">
                  <c:v>41039</c:v>
                </c:pt>
                <c:pt idx="5155">
                  <c:v>41040</c:v>
                </c:pt>
                <c:pt idx="5156">
                  <c:v>41041</c:v>
                </c:pt>
                <c:pt idx="5157">
                  <c:v>41042</c:v>
                </c:pt>
                <c:pt idx="5158">
                  <c:v>41043</c:v>
                </c:pt>
                <c:pt idx="5159">
                  <c:v>41044</c:v>
                </c:pt>
                <c:pt idx="5160">
                  <c:v>41045</c:v>
                </c:pt>
                <c:pt idx="5161">
                  <c:v>41046</c:v>
                </c:pt>
                <c:pt idx="5162">
                  <c:v>41047</c:v>
                </c:pt>
                <c:pt idx="5163">
                  <c:v>41048</c:v>
                </c:pt>
                <c:pt idx="5164">
                  <c:v>41049</c:v>
                </c:pt>
                <c:pt idx="5165">
                  <c:v>41050</c:v>
                </c:pt>
                <c:pt idx="5166">
                  <c:v>41051</c:v>
                </c:pt>
                <c:pt idx="5167">
                  <c:v>41052</c:v>
                </c:pt>
                <c:pt idx="5168">
                  <c:v>41053</c:v>
                </c:pt>
                <c:pt idx="5169">
                  <c:v>41054</c:v>
                </c:pt>
                <c:pt idx="5170">
                  <c:v>41055</c:v>
                </c:pt>
                <c:pt idx="5171">
                  <c:v>41056</c:v>
                </c:pt>
                <c:pt idx="5172">
                  <c:v>41057</c:v>
                </c:pt>
                <c:pt idx="5173">
                  <c:v>41058</c:v>
                </c:pt>
                <c:pt idx="5174">
                  <c:v>41059</c:v>
                </c:pt>
                <c:pt idx="5175">
                  <c:v>41060</c:v>
                </c:pt>
                <c:pt idx="5176">
                  <c:v>41061</c:v>
                </c:pt>
                <c:pt idx="5177">
                  <c:v>41062</c:v>
                </c:pt>
                <c:pt idx="5178">
                  <c:v>41063</c:v>
                </c:pt>
                <c:pt idx="5179">
                  <c:v>41064</c:v>
                </c:pt>
                <c:pt idx="5180">
                  <c:v>41065</c:v>
                </c:pt>
                <c:pt idx="5181">
                  <c:v>41066</c:v>
                </c:pt>
                <c:pt idx="5182">
                  <c:v>41067</c:v>
                </c:pt>
                <c:pt idx="5183">
                  <c:v>41068</c:v>
                </c:pt>
                <c:pt idx="5184">
                  <c:v>41069</c:v>
                </c:pt>
                <c:pt idx="5185">
                  <c:v>41070</c:v>
                </c:pt>
                <c:pt idx="5186">
                  <c:v>41071</c:v>
                </c:pt>
                <c:pt idx="5187">
                  <c:v>41072</c:v>
                </c:pt>
                <c:pt idx="5188">
                  <c:v>41073</c:v>
                </c:pt>
                <c:pt idx="5189">
                  <c:v>41074</c:v>
                </c:pt>
                <c:pt idx="5190">
                  <c:v>41075</c:v>
                </c:pt>
                <c:pt idx="5191">
                  <c:v>41076</c:v>
                </c:pt>
                <c:pt idx="5192">
                  <c:v>41077</c:v>
                </c:pt>
                <c:pt idx="5193">
                  <c:v>41078</c:v>
                </c:pt>
                <c:pt idx="5194">
                  <c:v>41079</c:v>
                </c:pt>
                <c:pt idx="5195">
                  <c:v>41080</c:v>
                </c:pt>
                <c:pt idx="5196">
                  <c:v>41081</c:v>
                </c:pt>
                <c:pt idx="5197">
                  <c:v>41082</c:v>
                </c:pt>
                <c:pt idx="5198">
                  <c:v>41083</c:v>
                </c:pt>
                <c:pt idx="5199">
                  <c:v>41084</c:v>
                </c:pt>
                <c:pt idx="5200">
                  <c:v>41085</c:v>
                </c:pt>
                <c:pt idx="5201">
                  <c:v>41086</c:v>
                </c:pt>
                <c:pt idx="5202">
                  <c:v>41087</c:v>
                </c:pt>
                <c:pt idx="5203">
                  <c:v>41088</c:v>
                </c:pt>
                <c:pt idx="5204">
                  <c:v>41089</c:v>
                </c:pt>
                <c:pt idx="5205">
                  <c:v>41090</c:v>
                </c:pt>
                <c:pt idx="5206">
                  <c:v>41091</c:v>
                </c:pt>
                <c:pt idx="5207">
                  <c:v>41092</c:v>
                </c:pt>
                <c:pt idx="5208">
                  <c:v>41093</c:v>
                </c:pt>
                <c:pt idx="5209">
                  <c:v>41094</c:v>
                </c:pt>
                <c:pt idx="5210">
                  <c:v>41095</c:v>
                </c:pt>
                <c:pt idx="5211">
                  <c:v>41096</c:v>
                </c:pt>
                <c:pt idx="5212">
                  <c:v>41097</c:v>
                </c:pt>
                <c:pt idx="5213">
                  <c:v>41098</c:v>
                </c:pt>
                <c:pt idx="5214">
                  <c:v>41099</c:v>
                </c:pt>
                <c:pt idx="5215">
                  <c:v>41100</c:v>
                </c:pt>
                <c:pt idx="5216">
                  <c:v>41101</c:v>
                </c:pt>
                <c:pt idx="5217">
                  <c:v>41102</c:v>
                </c:pt>
                <c:pt idx="5218">
                  <c:v>41103</c:v>
                </c:pt>
                <c:pt idx="5219">
                  <c:v>41104</c:v>
                </c:pt>
                <c:pt idx="5220">
                  <c:v>41105</c:v>
                </c:pt>
                <c:pt idx="5221">
                  <c:v>41106</c:v>
                </c:pt>
                <c:pt idx="5222">
                  <c:v>41107</c:v>
                </c:pt>
                <c:pt idx="5223">
                  <c:v>41108</c:v>
                </c:pt>
                <c:pt idx="5224">
                  <c:v>41109</c:v>
                </c:pt>
                <c:pt idx="5225">
                  <c:v>41110</c:v>
                </c:pt>
                <c:pt idx="5226">
                  <c:v>41111</c:v>
                </c:pt>
                <c:pt idx="5227">
                  <c:v>41112</c:v>
                </c:pt>
                <c:pt idx="5228">
                  <c:v>41113</c:v>
                </c:pt>
                <c:pt idx="5229">
                  <c:v>41114</c:v>
                </c:pt>
                <c:pt idx="5230">
                  <c:v>41115</c:v>
                </c:pt>
                <c:pt idx="5231">
                  <c:v>41116</c:v>
                </c:pt>
                <c:pt idx="5232">
                  <c:v>41117</c:v>
                </c:pt>
                <c:pt idx="5233">
                  <c:v>41118</c:v>
                </c:pt>
                <c:pt idx="5234">
                  <c:v>41119</c:v>
                </c:pt>
                <c:pt idx="5235">
                  <c:v>41120</c:v>
                </c:pt>
                <c:pt idx="5236">
                  <c:v>41121</c:v>
                </c:pt>
                <c:pt idx="5237">
                  <c:v>41122</c:v>
                </c:pt>
                <c:pt idx="5238">
                  <c:v>41123</c:v>
                </c:pt>
                <c:pt idx="5239">
                  <c:v>41124</c:v>
                </c:pt>
                <c:pt idx="5240">
                  <c:v>41125</c:v>
                </c:pt>
                <c:pt idx="5241">
                  <c:v>41126</c:v>
                </c:pt>
                <c:pt idx="5242">
                  <c:v>41127</c:v>
                </c:pt>
                <c:pt idx="5243">
                  <c:v>41128</c:v>
                </c:pt>
                <c:pt idx="5244">
                  <c:v>41129</c:v>
                </c:pt>
                <c:pt idx="5245">
                  <c:v>41130</c:v>
                </c:pt>
                <c:pt idx="5246">
                  <c:v>41131</c:v>
                </c:pt>
                <c:pt idx="5247">
                  <c:v>41132</c:v>
                </c:pt>
                <c:pt idx="5248">
                  <c:v>41133</c:v>
                </c:pt>
                <c:pt idx="5249">
                  <c:v>41134</c:v>
                </c:pt>
                <c:pt idx="5250">
                  <c:v>41135</c:v>
                </c:pt>
                <c:pt idx="5251">
                  <c:v>41137</c:v>
                </c:pt>
                <c:pt idx="5252">
                  <c:v>41138</c:v>
                </c:pt>
                <c:pt idx="5253">
                  <c:v>41139</c:v>
                </c:pt>
                <c:pt idx="5254">
                  <c:v>41140</c:v>
                </c:pt>
                <c:pt idx="5255">
                  <c:v>41141</c:v>
                </c:pt>
                <c:pt idx="5256">
                  <c:v>41142</c:v>
                </c:pt>
                <c:pt idx="5257">
                  <c:v>41143</c:v>
                </c:pt>
                <c:pt idx="5258">
                  <c:v>41144</c:v>
                </c:pt>
                <c:pt idx="5259">
                  <c:v>41145</c:v>
                </c:pt>
                <c:pt idx="5260">
                  <c:v>41146</c:v>
                </c:pt>
                <c:pt idx="5261">
                  <c:v>41147</c:v>
                </c:pt>
                <c:pt idx="5262">
                  <c:v>41148</c:v>
                </c:pt>
                <c:pt idx="5263">
                  <c:v>41149</c:v>
                </c:pt>
                <c:pt idx="5264">
                  <c:v>41150</c:v>
                </c:pt>
                <c:pt idx="5265">
                  <c:v>41151</c:v>
                </c:pt>
                <c:pt idx="5266">
                  <c:v>41152</c:v>
                </c:pt>
                <c:pt idx="5267">
                  <c:v>41153</c:v>
                </c:pt>
                <c:pt idx="5268">
                  <c:v>41154</c:v>
                </c:pt>
                <c:pt idx="5269">
                  <c:v>41155</c:v>
                </c:pt>
                <c:pt idx="5270">
                  <c:v>41156</c:v>
                </c:pt>
                <c:pt idx="5271">
                  <c:v>41157</c:v>
                </c:pt>
                <c:pt idx="5272">
                  <c:v>41158</c:v>
                </c:pt>
                <c:pt idx="5273">
                  <c:v>41159</c:v>
                </c:pt>
                <c:pt idx="5274">
                  <c:v>41160</c:v>
                </c:pt>
                <c:pt idx="5275">
                  <c:v>41161</c:v>
                </c:pt>
                <c:pt idx="5276">
                  <c:v>41162</c:v>
                </c:pt>
                <c:pt idx="5277">
                  <c:v>41163</c:v>
                </c:pt>
                <c:pt idx="5278">
                  <c:v>41164</c:v>
                </c:pt>
                <c:pt idx="5279">
                  <c:v>41165</c:v>
                </c:pt>
                <c:pt idx="5280">
                  <c:v>41166</c:v>
                </c:pt>
                <c:pt idx="5281">
                  <c:v>41167</c:v>
                </c:pt>
                <c:pt idx="5282">
                  <c:v>41168</c:v>
                </c:pt>
                <c:pt idx="5283">
                  <c:v>41169</c:v>
                </c:pt>
                <c:pt idx="5284">
                  <c:v>41170</c:v>
                </c:pt>
                <c:pt idx="5285">
                  <c:v>41171</c:v>
                </c:pt>
                <c:pt idx="5286">
                  <c:v>41172</c:v>
                </c:pt>
                <c:pt idx="5287">
                  <c:v>41173</c:v>
                </c:pt>
                <c:pt idx="5288">
                  <c:v>41174</c:v>
                </c:pt>
                <c:pt idx="5289">
                  <c:v>41175</c:v>
                </c:pt>
                <c:pt idx="5290">
                  <c:v>41176</c:v>
                </c:pt>
                <c:pt idx="5291">
                  <c:v>41177</c:v>
                </c:pt>
                <c:pt idx="5292">
                  <c:v>41178</c:v>
                </c:pt>
                <c:pt idx="5293">
                  <c:v>41179</c:v>
                </c:pt>
                <c:pt idx="5294">
                  <c:v>41180</c:v>
                </c:pt>
                <c:pt idx="5295">
                  <c:v>41181</c:v>
                </c:pt>
                <c:pt idx="5296">
                  <c:v>41182</c:v>
                </c:pt>
                <c:pt idx="5297">
                  <c:v>41183</c:v>
                </c:pt>
                <c:pt idx="5298">
                  <c:v>41184</c:v>
                </c:pt>
                <c:pt idx="5299">
                  <c:v>41185</c:v>
                </c:pt>
                <c:pt idx="5300">
                  <c:v>41186</c:v>
                </c:pt>
                <c:pt idx="5301">
                  <c:v>41187</c:v>
                </c:pt>
                <c:pt idx="5302">
                  <c:v>41188</c:v>
                </c:pt>
                <c:pt idx="5303">
                  <c:v>41189</c:v>
                </c:pt>
                <c:pt idx="5304">
                  <c:v>41190</c:v>
                </c:pt>
                <c:pt idx="5305">
                  <c:v>41191</c:v>
                </c:pt>
                <c:pt idx="5306">
                  <c:v>41192</c:v>
                </c:pt>
                <c:pt idx="5307">
                  <c:v>41193</c:v>
                </c:pt>
                <c:pt idx="5308">
                  <c:v>41194</c:v>
                </c:pt>
                <c:pt idx="5309">
                  <c:v>41195</c:v>
                </c:pt>
                <c:pt idx="5310">
                  <c:v>41196</c:v>
                </c:pt>
                <c:pt idx="5311">
                  <c:v>41197</c:v>
                </c:pt>
                <c:pt idx="5312">
                  <c:v>41198</c:v>
                </c:pt>
                <c:pt idx="5313">
                  <c:v>41199</c:v>
                </c:pt>
                <c:pt idx="5314">
                  <c:v>41200</c:v>
                </c:pt>
                <c:pt idx="5315">
                  <c:v>41201</c:v>
                </c:pt>
                <c:pt idx="5316">
                  <c:v>41202</c:v>
                </c:pt>
                <c:pt idx="5317">
                  <c:v>41203</c:v>
                </c:pt>
                <c:pt idx="5318">
                  <c:v>41204</c:v>
                </c:pt>
                <c:pt idx="5319">
                  <c:v>41205</c:v>
                </c:pt>
                <c:pt idx="5320">
                  <c:v>41206</c:v>
                </c:pt>
                <c:pt idx="5321">
                  <c:v>41207</c:v>
                </c:pt>
                <c:pt idx="5322">
                  <c:v>41208</c:v>
                </c:pt>
                <c:pt idx="5323">
                  <c:v>41209</c:v>
                </c:pt>
                <c:pt idx="5324">
                  <c:v>41210</c:v>
                </c:pt>
                <c:pt idx="5325">
                  <c:v>41211</c:v>
                </c:pt>
                <c:pt idx="5326">
                  <c:v>41212</c:v>
                </c:pt>
                <c:pt idx="5327">
                  <c:v>41213</c:v>
                </c:pt>
                <c:pt idx="5328">
                  <c:v>41214</c:v>
                </c:pt>
                <c:pt idx="5329">
                  <c:v>41215</c:v>
                </c:pt>
                <c:pt idx="5330">
                  <c:v>41216</c:v>
                </c:pt>
                <c:pt idx="5331">
                  <c:v>41217</c:v>
                </c:pt>
                <c:pt idx="5332">
                  <c:v>41218</c:v>
                </c:pt>
                <c:pt idx="5333">
                  <c:v>41219</c:v>
                </c:pt>
                <c:pt idx="5334">
                  <c:v>41220</c:v>
                </c:pt>
                <c:pt idx="5335">
                  <c:v>41221</c:v>
                </c:pt>
                <c:pt idx="5336">
                  <c:v>41222</c:v>
                </c:pt>
                <c:pt idx="5337">
                  <c:v>41223</c:v>
                </c:pt>
                <c:pt idx="5338">
                  <c:v>41224</c:v>
                </c:pt>
                <c:pt idx="5339">
                  <c:v>41225</c:v>
                </c:pt>
                <c:pt idx="5340">
                  <c:v>41226</c:v>
                </c:pt>
                <c:pt idx="5341">
                  <c:v>41227</c:v>
                </c:pt>
                <c:pt idx="5342">
                  <c:v>41228</c:v>
                </c:pt>
                <c:pt idx="5343">
                  <c:v>41229</c:v>
                </c:pt>
                <c:pt idx="5344">
                  <c:v>41230</c:v>
                </c:pt>
                <c:pt idx="5345">
                  <c:v>41231</c:v>
                </c:pt>
                <c:pt idx="5346">
                  <c:v>41232</c:v>
                </c:pt>
                <c:pt idx="5347">
                  <c:v>41233</c:v>
                </c:pt>
                <c:pt idx="5348">
                  <c:v>41234</c:v>
                </c:pt>
                <c:pt idx="5349">
                  <c:v>41235</c:v>
                </c:pt>
                <c:pt idx="5350">
                  <c:v>41236</c:v>
                </c:pt>
                <c:pt idx="5351">
                  <c:v>41237</c:v>
                </c:pt>
                <c:pt idx="5352">
                  <c:v>41238</c:v>
                </c:pt>
                <c:pt idx="5353">
                  <c:v>41239</c:v>
                </c:pt>
                <c:pt idx="5354">
                  <c:v>41240</c:v>
                </c:pt>
                <c:pt idx="5355">
                  <c:v>41241</c:v>
                </c:pt>
                <c:pt idx="5356">
                  <c:v>41242</c:v>
                </c:pt>
                <c:pt idx="5357">
                  <c:v>41243</c:v>
                </c:pt>
                <c:pt idx="5358">
                  <c:v>41244</c:v>
                </c:pt>
                <c:pt idx="5359">
                  <c:v>41245</c:v>
                </c:pt>
                <c:pt idx="5360">
                  <c:v>41246</c:v>
                </c:pt>
                <c:pt idx="5361">
                  <c:v>41247</c:v>
                </c:pt>
                <c:pt idx="5362">
                  <c:v>41248</c:v>
                </c:pt>
                <c:pt idx="5363">
                  <c:v>41249</c:v>
                </c:pt>
                <c:pt idx="5364">
                  <c:v>41250</c:v>
                </c:pt>
                <c:pt idx="5365">
                  <c:v>41251</c:v>
                </c:pt>
                <c:pt idx="5366">
                  <c:v>41252</c:v>
                </c:pt>
                <c:pt idx="5367">
                  <c:v>41253</c:v>
                </c:pt>
                <c:pt idx="5368">
                  <c:v>41254</c:v>
                </c:pt>
                <c:pt idx="5369">
                  <c:v>41255</c:v>
                </c:pt>
                <c:pt idx="5370">
                  <c:v>41256</c:v>
                </c:pt>
                <c:pt idx="5371">
                  <c:v>41257</c:v>
                </c:pt>
                <c:pt idx="5372">
                  <c:v>41258</c:v>
                </c:pt>
                <c:pt idx="5373">
                  <c:v>41259</c:v>
                </c:pt>
                <c:pt idx="5374">
                  <c:v>41260</c:v>
                </c:pt>
                <c:pt idx="5375">
                  <c:v>41261</c:v>
                </c:pt>
                <c:pt idx="5376">
                  <c:v>41262</c:v>
                </c:pt>
                <c:pt idx="5377">
                  <c:v>41263</c:v>
                </c:pt>
                <c:pt idx="5378">
                  <c:v>41264</c:v>
                </c:pt>
                <c:pt idx="5379">
                  <c:v>41265</c:v>
                </c:pt>
                <c:pt idx="5380">
                  <c:v>41266</c:v>
                </c:pt>
                <c:pt idx="5381">
                  <c:v>41267</c:v>
                </c:pt>
                <c:pt idx="5382">
                  <c:v>41268</c:v>
                </c:pt>
                <c:pt idx="5383">
                  <c:v>41269</c:v>
                </c:pt>
                <c:pt idx="5384">
                  <c:v>41270</c:v>
                </c:pt>
                <c:pt idx="5385">
                  <c:v>41271</c:v>
                </c:pt>
                <c:pt idx="5386">
                  <c:v>41272</c:v>
                </c:pt>
                <c:pt idx="5387">
                  <c:v>41273</c:v>
                </c:pt>
                <c:pt idx="5388">
                  <c:v>41274</c:v>
                </c:pt>
                <c:pt idx="5389">
                  <c:v>41275</c:v>
                </c:pt>
                <c:pt idx="5390">
                  <c:v>41276</c:v>
                </c:pt>
                <c:pt idx="5391">
                  <c:v>41277</c:v>
                </c:pt>
                <c:pt idx="5392">
                  <c:v>41278</c:v>
                </c:pt>
                <c:pt idx="5393">
                  <c:v>41279</c:v>
                </c:pt>
                <c:pt idx="5394">
                  <c:v>41280</c:v>
                </c:pt>
                <c:pt idx="5395">
                  <c:v>41281</c:v>
                </c:pt>
                <c:pt idx="5396">
                  <c:v>41282</c:v>
                </c:pt>
                <c:pt idx="5397">
                  <c:v>41283</c:v>
                </c:pt>
                <c:pt idx="5398">
                  <c:v>41284</c:v>
                </c:pt>
                <c:pt idx="5399">
                  <c:v>41285</c:v>
                </c:pt>
                <c:pt idx="5400">
                  <c:v>41286</c:v>
                </c:pt>
                <c:pt idx="5401">
                  <c:v>41287</c:v>
                </c:pt>
                <c:pt idx="5402">
                  <c:v>41288</c:v>
                </c:pt>
                <c:pt idx="5403">
                  <c:v>41289</c:v>
                </c:pt>
                <c:pt idx="5404">
                  <c:v>41290</c:v>
                </c:pt>
                <c:pt idx="5405">
                  <c:v>41291</c:v>
                </c:pt>
                <c:pt idx="5406">
                  <c:v>41292</c:v>
                </c:pt>
                <c:pt idx="5407">
                  <c:v>41293</c:v>
                </c:pt>
                <c:pt idx="5408">
                  <c:v>41294</c:v>
                </c:pt>
                <c:pt idx="5409">
                  <c:v>41295</c:v>
                </c:pt>
                <c:pt idx="5410">
                  <c:v>41296</c:v>
                </c:pt>
                <c:pt idx="5411">
                  <c:v>41297</c:v>
                </c:pt>
                <c:pt idx="5412">
                  <c:v>41298</c:v>
                </c:pt>
                <c:pt idx="5413">
                  <c:v>41299</c:v>
                </c:pt>
                <c:pt idx="5414">
                  <c:v>41300</c:v>
                </c:pt>
                <c:pt idx="5415">
                  <c:v>41301</c:v>
                </c:pt>
                <c:pt idx="5416">
                  <c:v>41302</c:v>
                </c:pt>
                <c:pt idx="5417">
                  <c:v>41303</c:v>
                </c:pt>
                <c:pt idx="5418">
                  <c:v>41304</c:v>
                </c:pt>
                <c:pt idx="5419">
                  <c:v>41305</c:v>
                </c:pt>
                <c:pt idx="5420">
                  <c:v>41306</c:v>
                </c:pt>
                <c:pt idx="5421">
                  <c:v>41307</c:v>
                </c:pt>
                <c:pt idx="5422">
                  <c:v>41308</c:v>
                </c:pt>
                <c:pt idx="5423">
                  <c:v>41309</c:v>
                </c:pt>
                <c:pt idx="5424">
                  <c:v>41310</c:v>
                </c:pt>
                <c:pt idx="5425">
                  <c:v>41311</c:v>
                </c:pt>
                <c:pt idx="5426">
                  <c:v>41312</c:v>
                </c:pt>
                <c:pt idx="5427">
                  <c:v>41313</c:v>
                </c:pt>
                <c:pt idx="5428">
                  <c:v>41314</c:v>
                </c:pt>
                <c:pt idx="5429">
                  <c:v>41315</c:v>
                </c:pt>
                <c:pt idx="5430">
                  <c:v>41316</c:v>
                </c:pt>
                <c:pt idx="5431">
                  <c:v>41317</c:v>
                </c:pt>
                <c:pt idx="5432">
                  <c:v>41318</c:v>
                </c:pt>
                <c:pt idx="5433">
                  <c:v>41319</c:v>
                </c:pt>
                <c:pt idx="5434">
                  <c:v>41320</c:v>
                </c:pt>
                <c:pt idx="5435">
                  <c:v>41321</c:v>
                </c:pt>
                <c:pt idx="5436">
                  <c:v>41322</c:v>
                </c:pt>
                <c:pt idx="5437">
                  <c:v>41323</c:v>
                </c:pt>
                <c:pt idx="5438">
                  <c:v>41324</c:v>
                </c:pt>
                <c:pt idx="5439">
                  <c:v>41325</c:v>
                </c:pt>
                <c:pt idx="5440">
                  <c:v>41326</c:v>
                </c:pt>
                <c:pt idx="5441">
                  <c:v>41327</c:v>
                </c:pt>
                <c:pt idx="5442">
                  <c:v>41328</c:v>
                </c:pt>
                <c:pt idx="5443">
                  <c:v>41329</c:v>
                </c:pt>
                <c:pt idx="5444">
                  <c:v>41330</c:v>
                </c:pt>
                <c:pt idx="5445">
                  <c:v>41331</c:v>
                </c:pt>
                <c:pt idx="5446">
                  <c:v>41332</c:v>
                </c:pt>
                <c:pt idx="5447">
                  <c:v>41333</c:v>
                </c:pt>
                <c:pt idx="5448">
                  <c:v>41334</c:v>
                </c:pt>
                <c:pt idx="5449">
                  <c:v>41335</c:v>
                </c:pt>
                <c:pt idx="5450">
                  <c:v>41336</c:v>
                </c:pt>
                <c:pt idx="5451">
                  <c:v>41337</c:v>
                </c:pt>
                <c:pt idx="5452">
                  <c:v>41338</c:v>
                </c:pt>
                <c:pt idx="5453">
                  <c:v>41339</c:v>
                </c:pt>
                <c:pt idx="5454">
                  <c:v>41340</c:v>
                </c:pt>
                <c:pt idx="5455">
                  <c:v>41341</c:v>
                </c:pt>
                <c:pt idx="5456">
                  <c:v>41342</c:v>
                </c:pt>
                <c:pt idx="5457">
                  <c:v>41343</c:v>
                </c:pt>
                <c:pt idx="5458">
                  <c:v>41344</c:v>
                </c:pt>
                <c:pt idx="5459">
                  <c:v>41345</c:v>
                </c:pt>
                <c:pt idx="5460">
                  <c:v>41346</c:v>
                </c:pt>
                <c:pt idx="5461">
                  <c:v>41347</c:v>
                </c:pt>
                <c:pt idx="5462">
                  <c:v>41348</c:v>
                </c:pt>
                <c:pt idx="5463">
                  <c:v>41349</c:v>
                </c:pt>
                <c:pt idx="5464">
                  <c:v>41350</c:v>
                </c:pt>
                <c:pt idx="5465">
                  <c:v>41351</c:v>
                </c:pt>
                <c:pt idx="5466">
                  <c:v>41352</c:v>
                </c:pt>
                <c:pt idx="5467">
                  <c:v>41353</c:v>
                </c:pt>
                <c:pt idx="5468">
                  <c:v>41354</c:v>
                </c:pt>
                <c:pt idx="5469">
                  <c:v>41355</c:v>
                </c:pt>
                <c:pt idx="5470">
                  <c:v>41356</c:v>
                </c:pt>
                <c:pt idx="5471">
                  <c:v>41357</c:v>
                </c:pt>
                <c:pt idx="5472">
                  <c:v>41358</c:v>
                </c:pt>
                <c:pt idx="5473">
                  <c:v>41359</c:v>
                </c:pt>
                <c:pt idx="5474">
                  <c:v>41360</c:v>
                </c:pt>
                <c:pt idx="5475">
                  <c:v>41361</c:v>
                </c:pt>
                <c:pt idx="5476">
                  <c:v>41362</c:v>
                </c:pt>
                <c:pt idx="5477">
                  <c:v>41363</c:v>
                </c:pt>
                <c:pt idx="5478">
                  <c:v>41364</c:v>
                </c:pt>
                <c:pt idx="5479">
                  <c:v>41365</c:v>
                </c:pt>
                <c:pt idx="5480">
                  <c:v>41366</c:v>
                </c:pt>
                <c:pt idx="5481">
                  <c:v>41367</c:v>
                </c:pt>
                <c:pt idx="5482">
                  <c:v>41368</c:v>
                </c:pt>
                <c:pt idx="5483">
                  <c:v>41369</c:v>
                </c:pt>
                <c:pt idx="5484">
                  <c:v>41370</c:v>
                </c:pt>
                <c:pt idx="5485">
                  <c:v>41371</c:v>
                </c:pt>
                <c:pt idx="5486">
                  <c:v>41372</c:v>
                </c:pt>
                <c:pt idx="5487">
                  <c:v>41373</c:v>
                </c:pt>
                <c:pt idx="5488">
                  <c:v>41374</c:v>
                </c:pt>
                <c:pt idx="5489">
                  <c:v>41375</c:v>
                </c:pt>
                <c:pt idx="5490">
                  <c:v>41376</c:v>
                </c:pt>
                <c:pt idx="5491">
                  <c:v>41377</c:v>
                </c:pt>
                <c:pt idx="5492">
                  <c:v>41378</c:v>
                </c:pt>
                <c:pt idx="5493">
                  <c:v>41379</c:v>
                </c:pt>
                <c:pt idx="5494">
                  <c:v>41380</c:v>
                </c:pt>
                <c:pt idx="5495">
                  <c:v>41381</c:v>
                </c:pt>
                <c:pt idx="5496">
                  <c:v>41382</c:v>
                </c:pt>
                <c:pt idx="5497">
                  <c:v>41383</c:v>
                </c:pt>
                <c:pt idx="5498">
                  <c:v>41384</c:v>
                </c:pt>
                <c:pt idx="5499">
                  <c:v>41385</c:v>
                </c:pt>
                <c:pt idx="5500">
                  <c:v>41386</c:v>
                </c:pt>
                <c:pt idx="5501">
                  <c:v>41387</c:v>
                </c:pt>
                <c:pt idx="5502">
                  <c:v>41388</c:v>
                </c:pt>
                <c:pt idx="5503">
                  <c:v>41389</c:v>
                </c:pt>
                <c:pt idx="5504">
                  <c:v>41390</c:v>
                </c:pt>
                <c:pt idx="5505">
                  <c:v>41391</c:v>
                </c:pt>
                <c:pt idx="5506">
                  <c:v>41392</c:v>
                </c:pt>
                <c:pt idx="5507">
                  <c:v>41393</c:v>
                </c:pt>
                <c:pt idx="5508">
                  <c:v>41394</c:v>
                </c:pt>
                <c:pt idx="5509">
                  <c:v>41395</c:v>
                </c:pt>
                <c:pt idx="5510">
                  <c:v>41396</c:v>
                </c:pt>
                <c:pt idx="5511">
                  <c:v>41397</c:v>
                </c:pt>
                <c:pt idx="5512">
                  <c:v>41398</c:v>
                </c:pt>
                <c:pt idx="5513">
                  <c:v>41399</c:v>
                </c:pt>
                <c:pt idx="5514">
                  <c:v>41400</c:v>
                </c:pt>
                <c:pt idx="5515">
                  <c:v>41401</c:v>
                </c:pt>
                <c:pt idx="5516">
                  <c:v>41402</c:v>
                </c:pt>
                <c:pt idx="5517">
                  <c:v>41403</c:v>
                </c:pt>
                <c:pt idx="5518">
                  <c:v>41404</c:v>
                </c:pt>
                <c:pt idx="5519">
                  <c:v>41405</c:v>
                </c:pt>
                <c:pt idx="5520">
                  <c:v>41406</c:v>
                </c:pt>
                <c:pt idx="5521">
                  <c:v>41407</c:v>
                </c:pt>
                <c:pt idx="5522">
                  <c:v>41408</c:v>
                </c:pt>
                <c:pt idx="5523">
                  <c:v>41409</c:v>
                </c:pt>
                <c:pt idx="5524">
                  <c:v>41410</c:v>
                </c:pt>
                <c:pt idx="5525">
                  <c:v>41411</c:v>
                </c:pt>
                <c:pt idx="5526">
                  <c:v>41412</c:v>
                </c:pt>
                <c:pt idx="5527">
                  <c:v>41413</c:v>
                </c:pt>
                <c:pt idx="5528">
                  <c:v>41414</c:v>
                </c:pt>
                <c:pt idx="5529">
                  <c:v>41415</c:v>
                </c:pt>
                <c:pt idx="5530">
                  <c:v>41416</c:v>
                </c:pt>
                <c:pt idx="5531">
                  <c:v>41417</c:v>
                </c:pt>
                <c:pt idx="5532">
                  <c:v>41418</c:v>
                </c:pt>
                <c:pt idx="5533">
                  <c:v>41419</c:v>
                </c:pt>
                <c:pt idx="5534">
                  <c:v>41420</c:v>
                </c:pt>
                <c:pt idx="5535">
                  <c:v>41421</c:v>
                </c:pt>
                <c:pt idx="5536">
                  <c:v>41422</c:v>
                </c:pt>
                <c:pt idx="5537">
                  <c:v>41423</c:v>
                </c:pt>
                <c:pt idx="5538">
                  <c:v>41424</c:v>
                </c:pt>
                <c:pt idx="5539">
                  <c:v>41425</c:v>
                </c:pt>
                <c:pt idx="5540">
                  <c:v>41426</c:v>
                </c:pt>
                <c:pt idx="5541">
                  <c:v>41427</c:v>
                </c:pt>
                <c:pt idx="5542">
                  <c:v>41428</c:v>
                </c:pt>
                <c:pt idx="5543">
                  <c:v>41429</c:v>
                </c:pt>
                <c:pt idx="5544">
                  <c:v>41430</c:v>
                </c:pt>
                <c:pt idx="5545">
                  <c:v>41431</c:v>
                </c:pt>
                <c:pt idx="5546">
                  <c:v>41432</c:v>
                </c:pt>
                <c:pt idx="5547">
                  <c:v>41433</c:v>
                </c:pt>
                <c:pt idx="5548">
                  <c:v>41434</c:v>
                </c:pt>
                <c:pt idx="5549">
                  <c:v>41435</c:v>
                </c:pt>
                <c:pt idx="5550">
                  <c:v>41436</c:v>
                </c:pt>
                <c:pt idx="5551">
                  <c:v>41437</c:v>
                </c:pt>
                <c:pt idx="5552">
                  <c:v>41438</c:v>
                </c:pt>
                <c:pt idx="5553">
                  <c:v>41439</c:v>
                </c:pt>
                <c:pt idx="5554">
                  <c:v>41440</c:v>
                </c:pt>
                <c:pt idx="5555">
                  <c:v>41441</c:v>
                </c:pt>
                <c:pt idx="5556">
                  <c:v>41442</c:v>
                </c:pt>
                <c:pt idx="5557">
                  <c:v>41443</c:v>
                </c:pt>
                <c:pt idx="5558">
                  <c:v>41444</c:v>
                </c:pt>
                <c:pt idx="5559">
                  <c:v>41445</c:v>
                </c:pt>
                <c:pt idx="5560">
                  <c:v>41446</c:v>
                </c:pt>
                <c:pt idx="5561">
                  <c:v>41447</c:v>
                </c:pt>
                <c:pt idx="5562">
                  <c:v>41448</c:v>
                </c:pt>
                <c:pt idx="5563">
                  <c:v>41449</c:v>
                </c:pt>
                <c:pt idx="5564">
                  <c:v>41450</c:v>
                </c:pt>
                <c:pt idx="5565">
                  <c:v>41451</c:v>
                </c:pt>
                <c:pt idx="5566">
                  <c:v>41452</c:v>
                </c:pt>
                <c:pt idx="5567">
                  <c:v>41453</c:v>
                </c:pt>
                <c:pt idx="5568">
                  <c:v>41454</c:v>
                </c:pt>
                <c:pt idx="5569">
                  <c:v>41455</c:v>
                </c:pt>
                <c:pt idx="5570">
                  <c:v>41456</c:v>
                </c:pt>
                <c:pt idx="5571">
                  <c:v>41457</c:v>
                </c:pt>
                <c:pt idx="5572">
                  <c:v>41458</c:v>
                </c:pt>
                <c:pt idx="5573">
                  <c:v>41459</c:v>
                </c:pt>
                <c:pt idx="5574">
                  <c:v>41460</c:v>
                </c:pt>
                <c:pt idx="5575">
                  <c:v>41461</c:v>
                </c:pt>
                <c:pt idx="5576">
                  <c:v>41462</c:v>
                </c:pt>
                <c:pt idx="5577">
                  <c:v>41463</c:v>
                </c:pt>
                <c:pt idx="5578">
                  <c:v>41464</c:v>
                </c:pt>
                <c:pt idx="5579">
                  <c:v>41465</c:v>
                </c:pt>
                <c:pt idx="5580">
                  <c:v>41466</c:v>
                </c:pt>
                <c:pt idx="5581">
                  <c:v>41467</c:v>
                </c:pt>
                <c:pt idx="5582">
                  <c:v>41468</c:v>
                </c:pt>
                <c:pt idx="5583">
                  <c:v>41469</c:v>
                </c:pt>
                <c:pt idx="5584">
                  <c:v>41470</c:v>
                </c:pt>
                <c:pt idx="5585">
                  <c:v>41471</c:v>
                </c:pt>
                <c:pt idx="5586">
                  <c:v>41472</c:v>
                </c:pt>
                <c:pt idx="5587">
                  <c:v>41473</c:v>
                </c:pt>
                <c:pt idx="5588">
                  <c:v>41474</c:v>
                </c:pt>
                <c:pt idx="5589">
                  <c:v>41475</c:v>
                </c:pt>
                <c:pt idx="5590">
                  <c:v>41476</c:v>
                </c:pt>
                <c:pt idx="5591">
                  <c:v>41477</c:v>
                </c:pt>
                <c:pt idx="5592">
                  <c:v>41478</c:v>
                </c:pt>
                <c:pt idx="5593">
                  <c:v>41479</c:v>
                </c:pt>
                <c:pt idx="5594">
                  <c:v>41480</c:v>
                </c:pt>
                <c:pt idx="5595">
                  <c:v>41481</c:v>
                </c:pt>
                <c:pt idx="5596">
                  <c:v>41482</c:v>
                </c:pt>
                <c:pt idx="5597">
                  <c:v>41483</c:v>
                </c:pt>
                <c:pt idx="5598">
                  <c:v>41484</c:v>
                </c:pt>
                <c:pt idx="5599">
                  <c:v>41485</c:v>
                </c:pt>
                <c:pt idx="5600">
                  <c:v>41486</c:v>
                </c:pt>
                <c:pt idx="5601">
                  <c:v>41487</c:v>
                </c:pt>
                <c:pt idx="5602">
                  <c:v>41488</c:v>
                </c:pt>
                <c:pt idx="5603">
                  <c:v>41489</c:v>
                </c:pt>
                <c:pt idx="5604">
                  <c:v>41490</c:v>
                </c:pt>
                <c:pt idx="5605">
                  <c:v>41491</c:v>
                </c:pt>
                <c:pt idx="5606">
                  <c:v>41492</c:v>
                </c:pt>
                <c:pt idx="5607">
                  <c:v>41493</c:v>
                </c:pt>
                <c:pt idx="5608">
                  <c:v>41494</c:v>
                </c:pt>
                <c:pt idx="5609">
                  <c:v>41495</c:v>
                </c:pt>
                <c:pt idx="5610">
                  <c:v>41496</c:v>
                </c:pt>
                <c:pt idx="5611">
                  <c:v>41497</c:v>
                </c:pt>
                <c:pt idx="5612">
                  <c:v>41498</c:v>
                </c:pt>
                <c:pt idx="5613">
                  <c:v>41499</c:v>
                </c:pt>
                <c:pt idx="5614">
                  <c:v>41500</c:v>
                </c:pt>
                <c:pt idx="5615">
                  <c:v>41501</c:v>
                </c:pt>
                <c:pt idx="5616">
                  <c:v>41502</c:v>
                </c:pt>
                <c:pt idx="5617">
                  <c:v>41503</c:v>
                </c:pt>
                <c:pt idx="5618">
                  <c:v>41504</c:v>
                </c:pt>
                <c:pt idx="5619">
                  <c:v>41505</c:v>
                </c:pt>
                <c:pt idx="5620">
                  <c:v>41506</c:v>
                </c:pt>
                <c:pt idx="5621">
                  <c:v>41507</c:v>
                </c:pt>
                <c:pt idx="5622">
                  <c:v>41508</c:v>
                </c:pt>
                <c:pt idx="5623">
                  <c:v>41509</c:v>
                </c:pt>
                <c:pt idx="5624">
                  <c:v>41510</c:v>
                </c:pt>
                <c:pt idx="5625">
                  <c:v>41511</c:v>
                </c:pt>
                <c:pt idx="5626">
                  <c:v>41512</c:v>
                </c:pt>
                <c:pt idx="5627">
                  <c:v>41513</c:v>
                </c:pt>
                <c:pt idx="5628">
                  <c:v>41514</c:v>
                </c:pt>
                <c:pt idx="5629">
                  <c:v>41515</c:v>
                </c:pt>
                <c:pt idx="5630">
                  <c:v>41516</c:v>
                </c:pt>
                <c:pt idx="5631">
                  <c:v>41517</c:v>
                </c:pt>
                <c:pt idx="5632">
                  <c:v>41518</c:v>
                </c:pt>
                <c:pt idx="5633">
                  <c:v>41519</c:v>
                </c:pt>
                <c:pt idx="5634">
                  <c:v>41520</c:v>
                </c:pt>
                <c:pt idx="5635">
                  <c:v>41521</c:v>
                </c:pt>
                <c:pt idx="5636">
                  <c:v>41522</c:v>
                </c:pt>
                <c:pt idx="5637">
                  <c:v>41523</c:v>
                </c:pt>
                <c:pt idx="5638">
                  <c:v>41524</c:v>
                </c:pt>
                <c:pt idx="5639">
                  <c:v>41525</c:v>
                </c:pt>
                <c:pt idx="5640">
                  <c:v>41526</c:v>
                </c:pt>
                <c:pt idx="5641">
                  <c:v>41527</c:v>
                </c:pt>
                <c:pt idx="5642">
                  <c:v>41528</c:v>
                </c:pt>
                <c:pt idx="5643">
                  <c:v>41529</c:v>
                </c:pt>
                <c:pt idx="5644">
                  <c:v>41530</c:v>
                </c:pt>
                <c:pt idx="5645">
                  <c:v>41531</c:v>
                </c:pt>
                <c:pt idx="5646">
                  <c:v>41532</c:v>
                </c:pt>
                <c:pt idx="5647">
                  <c:v>41533</c:v>
                </c:pt>
                <c:pt idx="5648">
                  <c:v>41534</c:v>
                </c:pt>
                <c:pt idx="5649">
                  <c:v>41535</c:v>
                </c:pt>
                <c:pt idx="5650">
                  <c:v>41536</c:v>
                </c:pt>
                <c:pt idx="5651">
                  <c:v>41537</c:v>
                </c:pt>
                <c:pt idx="5652">
                  <c:v>41538</c:v>
                </c:pt>
                <c:pt idx="5653">
                  <c:v>41539</c:v>
                </c:pt>
                <c:pt idx="5654">
                  <c:v>41540</c:v>
                </c:pt>
                <c:pt idx="5655">
                  <c:v>41541</c:v>
                </c:pt>
                <c:pt idx="5656">
                  <c:v>41542</c:v>
                </c:pt>
                <c:pt idx="5657">
                  <c:v>41543</c:v>
                </c:pt>
                <c:pt idx="5658">
                  <c:v>41544</c:v>
                </c:pt>
                <c:pt idx="5659">
                  <c:v>41545</c:v>
                </c:pt>
                <c:pt idx="5660">
                  <c:v>41546</c:v>
                </c:pt>
                <c:pt idx="5661">
                  <c:v>41547</c:v>
                </c:pt>
                <c:pt idx="5662">
                  <c:v>41548</c:v>
                </c:pt>
                <c:pt idx="5663">
                  <c:v>41549</c:v>
                </c:pt>
                <c:pt idx="5664">
                  <c:v>41550</c:v>
                </c:pt>
                <c:pt idx="5665">
                  <c:v>41551</c:v>
                </c:pt>
                <c:pt idx="5666">
                  <c:v>41552</c:v>
                </c:pt>
                <c:pt idx="5667">
                  <c:v>41553</c:v>
                </c:pt>
                <c:pt idx="5668">
                  <c:v>41554</c:v>
                </c:pt>
                <c:pt idx="5669">
                  <c:v>41555</c:v>
                </c:pt>
                <c:pt idx="5670">
                  <c:v>41556</c:v>
                </c:pt>
                <c:pt idx="5671">
                  <c:v>41557</c:v>
                </c:pt>
                <c:pt idx="5672">
                  <c:v>41558</c:v>
                </c:pt>
                <c:pt idx="5673">
                  <c:v>41559</c:v>
                </c:pt>
                <c:pt idx="5674">
                  <c:v>41560</c:v>
                </c:pt>
                <c:pt idx="5675">
                  <c:v>41561</c:v>
                </c:pt>
                <c:pt idx="5676">
                  <c:v>41562</c:v>
                </c:pt>
                <c:pt idx="5677">
                  <c:v>41563</c:v>
                </c:pt>
                <c:pt idx="5678">
                  <c:v>41564</c:v>
                </c:pt>
                <c:pt idx="5679">
                  <c:v>41565</c:v>
                </c:pt>
                <c:pt idx="5680">
                  <c:v>41566</c:v>
                </c:pt>
                <c:pt idx="5681">
                  <c:v>41567</c:v>
                </c:pt>
                <c:pt idx="5682">
                  <c:v>41568</c:v>
                </c:pt>
                <c:pt idx="5683">
                  <c:v>41569</c:v>
                </c:pt>
                <c:pt idx="5684">
                  <c:v>41570</c:v>
                </c:pt>
                <c:pt idx="5685">
                  <c:v>41571</c:v>
                </c:pt>
                <c:pt idx="5686">
                  <c:v>41572</c:v>
                </c:pt>
                <c:pt idx="5687">
                  <c:v>41573</c:v>
                </c:pt>
                <c:pt idx="5688">
                  <c:v>41574</c:v>
                </c:pt>
                <c:pt idx="5689">
                  <c:v>41575</c:v>
                </c:pt>
                <c:pt idx="5690">
                  <c:v>41576</c:v>
                </c:pt>
                <c:pt idx="5691">
                  <c:v>41577</c:v>
                </c:pt>
                <c:pt idx="5692">
                  <c:v>41578</c:v>
                </c:pt>
                <c:pt idx="5693">
                  <c:v>41579</c:v>
                </c:pt>
                <c:pt idx="5694">
                  <c:v>41580</c:v>
                </c:pt>
                <c:pt idx="5695">
                  <c:v>41581</c:v>
                </c:pt>
                <c:pt idx="5696">
                  <c:v>41582</c:v>
                </c:pt>
                <c:pt idx="5697">
                  <c:v>41583</c:v>
                </c:pt>
                <c:pt idx="5698">
                  <c:v>41584</c:v>
                </c:pt>
                <c:pt idx="5699">
                  <c:v>41585</c:v>
                </c:pt>
                <c:pt idx="5700">
                  <c:v>41586</c:v>
                </c:pt>
                <c:pt idx="5701">
                  <c:v>41587</c:v>
                </c:pt>
                <c:pt idx="5702">
                  <c:v>41588</c:v>
                </c:pt>
                <c:pt idx="5703">
                  <c:v>41589</c:v>
                </c:pt>
                <c:pt idx="5704">
                  <c:v>41590</c:v>
                </c:pt>
                <c:pt idx="5705">
                  <c:v>41591</c:v>
                </c:pt>
                <c:pt idx="5706">
                  <c:v>41592</c:v>
                </c:pt>
                <c:pt idx="5707">
                  <c:v>41593</c:v>
                </c:pt>
                <c:pt idx="5708">
                  <c:v>41594</c:v>
                </c:pt>
                <c:pt idx="5709">
                  <c:v>41595</c:v>
                </c:pt>
                <c:pt idx="5710">
                  <c:v>41596</c:v>
                </c:pt>
                <c:pt idx="5711">
                  <c:v>41597</c:v>
                </c:pt>
                <c:pt idx="5712">
                  <c:v>41598</c:v>
                </c:pt>
                <c:pt idx="5713">
                  <c:v>41599</c:v>
                </c:pt>
                <c:pt idx="5714">
                  <c:v>41600</c:v>
                </c:pt>
                <c:pt idx="5715">
                  <c:v>41601</c:v>
                </c:pt>
                <c:pt idx="5716">
                  <c:v>41602</c:v>
                </c:pt>
                <c:pt idx="5717">
                  <c:v>41603</c:v>
                </c:pt>
                <c:pt idx="5718">
                  <c:v>41604</c:v>
                </c:pt>
                <c:pt idx="5719">
                  <c:v>41605</c:v>
                </c:pt>
                <c:pt idx="5720">
                  <c:v>41606</c:v>
                </c:pt>
                <c:pt idx="5721">
                  <c:v>41607</c:v>
                </c:pt>
                <c:pt idx="5722">
                  <c:v>41608</c:v>
                </c:pt>
                <c:pt idx="5723">
                  <c:v>41609</c:v>
                </c:pt>
                <c:pt idx="5724">
                  <c:v>41610</c:v>
                </c:pt>
                <c:pt idx="5725">
                  <c:v>41611</c:v>
                </c:pt>
                <c:pt idx="5726">
                  <c:v>41612</c:v>
                </c:pt>
                <c:pt idx="5727">
                  <c:v>41613</c:v>
                </c:pt>
                <c:pt idx="5728">
                  <c:v>41614</c:v>
                </c:pt>
                <c:pt idx="5729">
                  <c:v>41615</c:v>
                </c:pt>
                <c:pt idx="5730">
                  <c:v>41616</c:v>
                </c:pt>
                <c:pt idx="5731">
                  <c:v>41617</c:v>
                </c:pt>
                <c:pt idx="5732">
                  <c:v>41618</c:v>
                </c:pt>
                <c:pt idx="5733">
                  <c:v>41619</c:v>
                </c:pt>
                <c:pt idx="5734">
                  <c:v>41620</c:v>
                </c:pt>
                <c:pt idx="5735">
                  <c:v>41621</c:v>
                </c:pt>
                <c:pt idx="5736">
                  <c:v>41622</c:v>
                </c:pt>
                <c:pt idx="5737">
                  <c:v>41623</c:v>
                </c:pt>
                <c:pt idx="5738">
                  <c:v>41624</c:v>
                </c:pt>
                <c:pt idx="5739">
                  <c:v>41625</c:v>
                </c:pt>
                <c:pt idx="5740">
                  <c:v>41626</c:v>
                </c:pt>
                <c:pt idx="5741">
                  <c:v>41627</c:v>
                </c:pt>
                <c:pt idx="5742">
                  <c:v>41628</c:v>
                </c:pt>
                <c:pt idx="5743">
                  <c:v>41629</c:v>
                </c:pt>
                <c:pt idx="5744">
                  <c:v>41630</c:v>
                </c:pt>
                <c:pt idx="5745">
                  <c:v>41631</c:v>
                </c:pt>
                <c:pt idx="5746">
                  <c:v>41632</c:v>
                </c:pt>
                <c:pt idx="5747">
                  <c:v>41633</c:v>
                </c:pt>
                <c:pt idx="5748">
                  <c:v>41634</c:v>
                </c:pt>
                <c:pt idx="5749">
                  <c:v>41635</c:v>
                </c:pt>
                <c:pt idx="5750">
                  <c:v>41636</c:v>
                </c:pt>
                <c:pt idx="5751">
                  <c:v>41637</c:v>
                </c:pt>
                <c:pt idx="5752">
                  <c:v>41638</c:v>
                </c:pt>
                <c:pt idx="5753">
                  <c:v>41639</c:v>
                </c:pt>
                <c:pt idx="5754">
                  <c:v>41640</c:v>
                </c:pt>
                <c:pt idx="5755">
                  <c:v>41641</c:v>
                </c:pt>
                <c:pt idx="5756">
                  <c:v>41642</c:v>
                </c:pt>
                <c:pt idx="5757">
                  <c:v>41643</c:v>
                </c:pt>
                <c:pt idx="5758">
                  <c:v>41644</c:v>
                </c:pt>
                <c:pt idx="5759">
                  <c:v>41645</c:v>
                </c:pt>
                <c:pt idx="5760">
                  <c:v>41646</c:v>
                </c:pt>
                <c:pt idx="5761">
                  <c:v>41647</c:v>
                </c:pt>
                <c:pt idx="5762">
                  <c:v>41648</c:v>
                </c:pt>
                <c:pt idx="5763">
                  <c:v>41649</c:v>
                </c:pt>
                <c:pt idx="5764">
                  <c:v>41650</c:v>
                </c:pt>
                <c:pt idx="5765">
                  <c:v>41651</c:v>
                </c:pt>
                <c:pt idx="5766">
                  <c:v>41652</c:v>
                </c:pt>
                <c:pt idx="5767">
                  <c:v>41653</c:v>
                </c:pt>
                <c:pt idx="5768">
                  <c:v>41654</c:v>
                </c:pt>
                <c:pt idx="5769">
                  <c:v>41655</c:v>
                </c:pt>
                <c:pt idx="5770">
                  <c:v>41656</c:v>
                </c:pt>
                <c:pt idx="5771">
                  <c:v>41657</c:v>
                </c:pt>
                <c:pt idx="5772">
                  <c:v>41658</c:v>
                </c:pt>
                <c:pt idx="5773">
                  <c:v>41659</c:v>
                </c:pt>
                <c:pt idx="5774">
                  <c:v>41660</c:v>
                </c:pt>
                <c:pt idx="5775">
                  <c:v>41661</c:v>
                </c:pt>
                <c:pt idx="5776">
                  <c:v>41662</c:v>
                </c:pt>
                <c:pt idx="5777">
                  <c:v>41663</c:v>
                </c:pt>
                <c:pt idx="5778">
                  <c:v>41664</c:v>
                </c:pt>
                <c:pt idx="5779">
                  <c:v>41665</c:v>
                </c:pt>
                <c:pt idx="5780">
                  <c:v>41666</c:v>
                </c:pt>
                <c:pt idx="5781">
                  <c:v>41667</c:v>
                </c:pt>
                <c:pt idx="5782">
                  <c:v>41668</c:v>
                </c:pt>
                <c:pt idx="5783">
                  <c:v>41669</c:v>
                </c:pt>
                <c:pt idx="5784">
                  <c:v>41670</c:v>
                </c:pt>
                <c:pt idx="5785">
                  <c:v>41671</c:v>
                </c:pt>
                <c:pt idx="5786">
                  <c:v>41672</c:v>
                </c:pt>
                <c:pt idx="5787">
                  <c:v>41673</c:v>
                </c:pt>
                <c:pt idx="5788">
                  <c:v>41674</c:v>
                </c:pt>
                <c:pt idx="5789">
                  <c:v>41675</c:v>
                </c:pt>
                <c:pt idx="5790">
                  <c:v>41676</c:v>
                </c:pt>
                <c:pt idx="5791">
                  <c:v>41677</c:v>
                </c:pt>
                <c:pt idx="5792">
                  <c:v>41678</c:v>
                </c:pt>
                <c:pt idx="5793">
                  <c:v>41679</c:v>
                </c:pt>
                <c:pt idx="5794">
                  <c:v>41680</c:v>
                </c:pt>
                <c:pt idx="5795">
                  <c:v>41681</c:v>
                </c:pt>
                <c:pt idx="5796">
                  <c:v>41682</c:v>
                </c:pt>
                <c:pt idx="5797">
                  <c:v>41683</c:v>
                </c:pt>
                <c:pt idx="5798">
                  <c:v>41684</c:v>
                </c:pt>
                <c:pt idx="5799">
                  <c:v>41685</c:v>
                </c:pt>
                <c:pt idx="5800">
                  <c:v>41686</c:v>
                </c:pt>
                <c:pt idx="5801">
                  <c:v>41687</c:v>
                </c:pt>
                <c:pt idx="5802">
                  <c:v>41688</c:v>
                </c:pt>
                <c:pt idx="5803">
                  <c:v>41689</c:v>
                </c:pt>
                <c:pt idx="5804">
                  <c:v>41690</c:v>
                </c:pt>
                <c:pt idx="5805">
                  <c:v>41691</c:v>
                </c:pt>
                <c:pt idx="5806">
                  <c:v>41692</c:v>
                </c:pt>
                <c:pt idx="5807">
                  <c:v>41693</c:v>
                </c:pt>
                <c:pt idx="5808">
                  <c:v>41694</c:v>
                </c:pt>
                <c:pt idx="5809">
                  <c:v>41695</c:v>
                </c:pt>
                <c:pt idx="5810">
                  <c:v>41696</c:v>
                </c:pt>
                <c:pt idx="5811">
                  <c:v>41697</c:v>
                </c:pt>
                <c:pt idx="5812">
                  <c:v>41698</c:v>
                </c:pt>
                <c:pt idx="5813">
                  <c:v>41699</c:v>
                </c:pt>
                <c:pt idx="5814">
                  <c:v>41700</c:v>
                </c:pt>
                <c:pt idx="5815">
                  <c:v>41701</c:v>
                </c:pt>
                <c:pt idx="5816">
                  <c:v>41702</c:v>
                </c:pt>
                <c:pt idx="5817">
                  <c:v>41703</c:v>
                </c:pt>
                <c:pt idx="5818">
                  <c:v>41704</c:v>
                </c:pt>
                <c:pt idx="5819">
                  <c:v>41705</c:v>
                </c:pt>
                <c:pt idx="5820">
                  <c:v>41706</c:v>
                </c:pt>
                <c:pt idx="5821">
                  <c:v>41707</c:v>
                </c:pt>
                <c:pt idx="5822">
                  <c:v>41708</c:v>
                </c:pt>
                <c:pt idx="5823">
                  <c:v>41709</c:v>
                </c:pt>
                <c:pt idx="5824">
                  <c:v>41710</c:v>
                </c:pt>
                <c:pt idx="5825">
                  <c:v>41711</c:v>
                </c:pt>
                <c:pt idx="5826">
                  <c:v>41712</c:v>
                </c:pt>
                <c:pt idx="5827">
                  <c:v>41713</c:v>
                </c:pt>
                <c:pt idx="5828">
                  <c:v>41714</c:v>
                </c:pt>
                <c:pt idx="5829">
                  <c:v>41715</c:v>
                </c:pt>
                <c:pt idx="5830">
                  <c:v>41716</c:v>
                </c:pt>
                <c:pt idx="5831">
                  <c:v>41717</c:v>
                </c:pt>
                <c:pt idx="5832">
                  <c:v>41718</c:v>
                </c:pt>
                <c:pt idx="5833">
                  <c:v>41719</c:v>
                </c:pt>
                <c:pt idx="5834">
                  <c:v>41720</c:v>
                </c:pt>
                <c:pt idx="5835">
                  <c:v>41721</c:v>
                </c:pt>
                <c:pt idx="5836">
                  <c:v>41722</c:v>
                </c:pt>
                <c:pt idx="5837">
                  <c:v>41723</c:v>
                </c:pt>
                <c:pt idx="5838">
                  <c:v>41724</c:v>
                </c:pt>
                <c:pt idx="5839">
                  <c:v>41725</c:v>
                </c:pt>
                <c:pt idx="5840">
                  <c:v>41726</c:v>
                </c:pt>
                <c:pt idx="5841">
                  <c:v>41727</c:v>
                </c:pt>
                <c:pt idx="5842">
                  <c:v>41728</c:v>
                </c:pt>
                <c:pt idx="5843">
                  <c:v>41729</c:v>
                </c:pt>
                <c:pt idx="5844">
                  <c:v>41730</c:v>
                </c:pt>
                <c:pt idx="5845">
                  <c:v>41731</c:v>
                </c:pt>
                <c:pt idx="5846">
                  <c:v>41732</c:v>
                </c:pt>
                <c:pt idx="5847">
                  <c:v>41733</c:v>
                </c:pt>
                <c:pt idx="5848">
                  <c:v>41734</c:v>
                </c:pt>
                <c:pt idx="5849">
                  <c:v>41735</c:v>
                </c:pt>
                <c:pt idx="5850">
                  <c:v>41736</c:v>
                </c:pt>
                <c:pt idx="5851">
                  <c:v>41737</c:v>
                </c:pt>
                <c:pt idx="5852">
                  <c:v>41738</c:v>
                </c:pt>
                <c:pt idx="5853">
                  <c:v>41739</c:v>
                </c:pt>
                <c:pt idx="5854">
                  <c:v>41740</c:v>
                </c:pt>
                <c:pt idx="5855">
                  <c:v>41741</c:v>
                </c:pt>
                <c:pt idx="5856">
                  <c:v>41742</c:v>
                </c:pt>
                <c:pt idx="5857">
                  <c:v>41743</c:v>
                </c:pt>
                <c:pt idx="5858">
                  <c:v>41744</c:v>
                </c:pt>
                <c:pt idx="5859">
                  <c:v>41745</c:v>
                </c:pt>
                <c:pt idx="5860">
                  <c:v>41746</c:v>
                </c:pt>
                <c:pt idx="5861">
                  <c:v>41747</c:v>
                </c:pt>
                <c:pt idx="5862">
                  <c:v>41748</c:v>
                </c:pt>
                <c:pt idx="5863">
                  <c:v>41749</c:v>
                </c:pt>
                <c:pt idx="5864">
                  <c:v>41750</c:v>
                </c:pt>
                <c:pt idx="5865">
                  <c:v>41751</c:v>
                </c:pt>
                <c:pt idx="5866">
                  <c:v>41752</c:v>
                </c:pt>
                <c:pt idx="5867">
                  <c:v>41753</c:v>
                </c:pt>
                <c:pt idx="5868">
                  <c:v>41754</c:v>
                </c:pt>
                <c:pt idx="5869">
                  <c:v>41755</c:v>
                </c:pt>
                <c:pt idx="5870">
                  <c:v>41756</c:v>
                </c:pt>
                <c:pt idx="5871">
                  <c:v>41757</c:v>
                </c:pt>
                <c:pt idx="5872">
                  <c:v>41758</c:v>
                </c:pt>
                <c:pt idx="5873">
                  <c:v>41759</c:v>
                </c:pt>
                <c:pt idx="5874">
                  <c:v>41760</c:v>
                </c:pt>
                <c:pt idx="5875">
                  <c:v>41761</c:v>
                </c:pt>
                <c:pt idx="5876">
                  <c:v>41762</c:v>
                </c:pt>
                <c:pt idx="5877">
                  <c:v>41763</c:v>
                </c:pt>
                <c:pt idx="5878">
                  <c:v>41764</c:v>
                </c:pt>
                <c:pt idx="5879">
                  <c:v>41765</c:v>
                </c:pt>
                <c:pt idx="5880">
                  <c:v>41766</c:v>
                </c:pt>
                <c:pt idx="5881">
                  <c:v>41767</c:v>
                </c:pt>
                <c:pt idx="5882">
                  <c:v>41768</c:v>
                </c:pt>
                <c:pt idx="5883">
                  <c:v>41769</c:v>
                </c:pt>
                <c:pt idx="5884">
                  <c:v>41770</c:v>
                </c:pt>
                <c:pt idx="5885">
                  <c:v>41771</c:v>
                </c:pt>
                <c:pt idx="5886">
                  <c:v>41772</c:v>
                </c:pt>
                <c:pt idx="5887">
                  <c:v>41773</c:v>
                </c:pt>
                <c:pt idx="5888">
                  <c:v>41774</c:v>
                </c:pt>
                <c:pt idx="5889">
                  <c:v>41775</c:v>
                </c:pt>
                <c:pt idx="5890">
                  <c:v>41776</c:v>
                </c:pt>
                <c:pt idx="5891">
                  <c:v>41777</c:v>
                </c:pt>
                <c:pt idx="5892">
                  <c:v>41778</c:v>
                </c:pt>
                <c:pt idx="5893">
                  <c:v>41779</c:v>
                </c:pt>
                <c:pt idx="5894">
                  <c:v>41780</c:v>
                </c:pt>
                <c:pt idx="5895">
                  <c:v>41781</c:v>
                </c:pt>
                <c:pt idx="5896">
                  <c:v>41782</c:v>
                </c:pt>
                <c:pt idx="5897">
                  <c:v>41783</c:v>
                </c:pt>
                <c:pt idx="5898">
                  <c:v>41784</c:v>
                </c:pt>
                <c:pt idx="5899">
                  <c:v>41785</c:v>
                </c:pt>
                <c:pt idx="5900">
                  <c:v>41786</c:v>
                </c:pt>
                <c:pt idx="5901">
                  <c:v>41787</c:v>
                </c:pt>
                <c:pt idx="5902">
                  <c:v>41788</c:v>
                </c:pt>
                <c:pt idx="5903">
                  <c:v>41789</c:v>
                </c:pt>
                <c:pt idx="5904">
                  <c:v>41790</c:v>
                </c:pt>
                <c:pt idx="5905">
                  <c:v>41791</c:v>
                </c:pt>
                <c:pt idx="5906">
                  <c:v>41792</c:v>
                </c:pt>
                <c:pt idx="5907">
                  <c:v>41793</c:v>
                </c:pt>
                <c:pt idx="5908">
                  <c:v>41794</c:v>
                </c:pt>
                <c:pt idx="5909">
                  <c:v>41795</c:v>
                </c:pt>
                <c:pt idx="5910">
                  <c:v>41796</c:v>
                </c:pt>
                <c:pt idx="5911">
                  <c:v>41797</c:v>
                </c:pt>
                <c:pt idx="5912">
                  <c:v>41798</c:v>
                </c:pt>
                <c:pt idx="5913">
                  <c:v>41799</c:v>
                </c:pt>
                <c:pt idx="5914">
                  <c:v>41800</c:v>
                </c:pt>
                <c:pt idx="5915">
                  <c:v>41801</c:v>
                </c:pt>
                <c:pt idx="5916">
                  <c:v>41802</c:v>
                </c:pt>
                <c:pt idx="5917">
                  <c:v>41803</c:v>
                </c:pt>
                <c:pt idx="5918">
                  <c:v>41804</c:v>
                </c:pt>
                <c:pt idx="5919">
                  <c:v>41805</c:v>
                </c:pt>
                <c:pt idx="5920">
                  <c:v>41806</c:v>
                </c:pt>
                <c:pt idx="5921">
                  <c:v>41807</c:v>
                </c:pt>
                <c:pt idx="5922">
                  <c:v>41808</c:v>
                </c:pt>
                <c:pt idx="5923">
                  <c:v>41809</c:v>
                </c:pt>
                <c:pt idx="5924">
                  <c:v>41810</c:v>
                </c:pt>
                <c:pt idx="5925">
                  <c:v>41811</c:v>
                </c:pt>
                <c:pt idx="5926">
                  <c:v>41812</c:v>
                </c:pt>
                <c:pt idx="5927">
                  <c:v>41813</c:v>
                </c:pt>
                <c:pt idx="5928">
                  <c:v>41814</c:v>
                </c:pt>
                <c:pt idx="5929">
                  <c:v>41815</c:v>
                </c:pt>
                <c:pt idx="5930">
                  <c:v>41816</c:v>
                </c:pt>
                <c:pt idx="5931">
                  <c:v>41817</c:v>
                </c:pt>
                <c:pt idx="5932">
                  <c:v>41818</c:v>
                </c:pt>
                <c:pt idx="5933">
                  <c:v>41819</c:v>
                </c:pt>
                <c:pt idx="5934">
                  <c:v>41820</c:v>
                </c:pt>
                <c:pt idx="5935">
                  <c:v>41821</c:v>
                </c:pt>
                <c:pt idx="5936">
                  <c:v>41822</c:v>
                </c:pt>
                <c:pt idx="5937">
                  <c:v>41823</c:v>
                </c:pt>
                <c:pt idx="5938">
                  <c:v>41824</c:v>
                </c:pt>
                <c:pt idx="5939">
                  <c:v>41825</c:v>
                </c:pt>
                <c:pt idx="5940">
                  <c:v>41826</c:v>
                </c:pt>
                <c:pt idx="5941">
                  <c:v>41827</c:v>
                </c:pt>
                <c:pt idx="5942">
                  <c:v>41828</c:v>
                </c:pt>
                <c:pt idx="5943">
                  <c:v>41829</c:v>
                </c:pt>
                <c:pt idx="5944">
                  <c:v>41830</c:v>
                </c:pt>
                <c:pt idx="5945">
                  <c:v>41831</c:v>
                </c:pt>
                <c:pt idx="5946">
                  <c:v>41832</c:v>
                </c:pt>
                <c:pt idx="5947">
                  <c:v>41833</c:v>
                </c:pt>
                <c:pt idx="5948">
                  <c:v>41834</c:v>
                </c:pt>
                <c:pt idx="5949">
                  <c:v>41835</c:v>
                </c:pt>
                <c:pt idx="5950">
                  <c:v>41836</c:v>
                </c:pt>
                <c:pt idx="5951">
                  <c:v>41837</c:v>
                </c:pt>
                <c:pt idx="5952">
                  <c:v>41838</c:v>
                </c:pt>
                <c:pt idx="5953">
                  <c:v>41839</c:v>
                </c:pt>
                <c:pt idx="5954">
                  <c:v>41840</c:v>
                </c:pt>
                <c:pt idx="5955">
                  <c:v>41841</c:v>
                </c:pt>
                <c:pt idx="5956">
                  <c:v>41842</c:v>
                </c:pt>
                <c:pt idx="5957">
                  <c:v>41843</c:v>
                </c:pt>
                <c:pt idx="5958">
                  <c:v>41844</c:v>
                </c:pt>
                <c:pt idx="5959">
                  <c:v>41845</c:v>
                </c:pt>
                <c:pt idx="5960">
                  <c:v>41846</c:v>
                </c:pt>
                <c:pt idx="5961">
                  <c:v>41847</c:v>
                </c:pt>
                <c:pt idx="5962">
                  <c:v>41848</c:v>
                </c:pt>
                <c:pt idx="5963">
                  <c:v>41849</c:v>
                </c:pt>
                <c:pt idx="5964">
                  <c:v>41850</c:v>
                </c:pt>
                <c:pt idx="5965">
                  <c:v>41851</c:v>
                </c:pt>
                <c:pt idx="5966">
                  <c:v>41852</c:v>
                </c:pt>
                <c:pt idx="5967">
                  <c:v>41853</c:v>
                </c:pt>
                <c:pt idx="5968">
                  <c:v>41854</c:v>
                </c:pt>
                <c:pt idx="5969">
                  <c:v>41855</c:v>
                </c:pt>
                <c:pt idx="5970">
                  <c:v>41856</c:v>
                </c:pt>
                <c:pt idx="5971">
                  <c:v>41857</c:v>
                </c:pt>
                <c:pt idx="5972">
                  <c:v>41858</c:v>
                </c:pt>
                <c:pt idx="5973">
                  <c:v>41859</c:v>
                </c:pt>
                <c:pt idx="5974">
                  <c:v>41860</c:v>
                </c:pt>
                <c:pt idx="5975">
                  <c:v>41861</c:v>
                </c:pt>
                <c:pt idx="5976">
                  <c:v>41862</c:v>
                </c:pt>
                <c:pt idx="5977">
                  <c:v>41863</c:v>
                </c:pt>
                <c:pt idx="5978">
                  <c:v>41864</c:v>
                </c:pt>
                <c:pt idx="5979">
                  <c:v>41865</c:v>
                </c:pt>
                <c:pt idx="5980">
                  <c:v>41866</c:v>
                </c:pt>
                <c:pt idx="5981">
                  <c:v>41867</c:v>
                </c:pt>
                <c:pt idx="5982">
                  <c:v>41868</c:v>
                </c:pt>
                <c:pt idx="5983">
                  <c:v>41869</c:v>
                </c:pt>
                <c:pt idx="5984">
                  <c:v>41870</c:v>
                </c:pt>
                <c:pt idx="5985">
                  <c:v>41871</c:v>
                </c:pt>
                <c:pt idx="5986">
                  <c:v>41872</c:v>
                </c:pt>
                <c:pt idx="5987">
                  <c:v>41873</c:v>
                </c:pt>
                <c:pt idx="5988">
                  <c:v>41874</c:v>
                </c:pt>
                <c:pt idx="5989">
                  <c:v>41875</c:v>
                </c:pt>
                <c:pt idx="5990">
                  <c:v>41876</c:v>
                </c:pt>
                <c:pt idx="5991">
                  <c:v>41877</c:v>
                </c:pt>
                <c:pt idx="5992">
                  <c:v>41878</c:v>
                </c:pt>
                <c:pt idx="5993">
                  <c:v>41879</c:v>
                </c:pt>
                <c:pt idx="5994">
                  <c:v>41880</c:v>
                </c:pt>
                <c:pt idx="5995">
                  <c:v>41881</c:v>
                </c:pt>
                <c:pt idx="5996">
                  <c:v>41882</c:v>
                </c:pt>
                <c:pt idx="5997">
                  <c:v>41883</c:v>
                </c:pt>
                <c:pt idx="5998">
                  <c:v>41884</c:v>
                </c:pt>
                <c:pt idx="5999">
                  <c:v>41885</c:v>
                </c:pt>
                <c:pt idx="6000">
                  <c:v>41886</c:v>
                </c:pt>
                <c:pt idx="6001">
                  <c:v>41887</c:v>
                </c:pt>
                <c:pt idx="6002">
                  <c:v>41888</c:v>
                </c:pt>
                <c:pt idx="6003">
                  <c:v>41889</c:v>
                </c:pt>
                <c:pt idx="6004">
                  <c:v>41890</c:v>
                </c:pt>
                <c:pt idx="6005">
                  <c:v>41891</c:v>
                </c:pt>
                <c:pt idx="6006">
                  <c:v>41892</c:v>
                </c:pt>
                <c:pt idx="6007">
                  <c:v>41893</c:v>
                </c:pt>
                <c:pt idx="6008">
                  <c:v>41894</c:v>
                </c:pt>
                <c:pt idx="6009">
                  <c:v>41895</c:v>
                </c:pt>
                <c:pt idx="6010">
                  <c:v>41896</c:v>
                </c:pt>
                <c:pt idx="6011">
                  <c:v>41897</c:v>
                </c:pt>
                <c:pt idx="6012">
                  <c:v>41898</c:v>
                </c:pt>
                <c:pt idx="6013">
                  <c:v>41899</c:v>
                </c:pt>
                <c:pt idx="6014">
                  <c:v>41900</c:v>
                </c:pt>
                <c:pt idx="6015">
                  <c:v>41901</c:v>
                </c:pt>
                <c:pt idx="6016">
                  <c:v>41902</c:v>
                </c:pt>
                <c:pt idx="6017">
                  <c:v>41903</c:v>
                </c:pt>
                <c:pt idx="6018">
                  <c:v>41904</c:v>
                </c:pt>
                <c:pt idx="6019">
                  <c:v>41905</c:v>
                </c:pt>
                <c:pt idx="6020">
                  <c:v>41906</c:v>
                </c:pt>
                <c:pt idx="6021">
                  <c:v>41907</c:v>
                </c:pt>
                <c:pt idx="6022">
                  <c:v>41908</c:v>
                </c:pt>
                <c:pt idx="6023">
                  <c:v>41909</c:v>
                </c:pt>
                <c:pt idx="6024">
                  <c:v>41910</c:v>
                </c:pt>
                <c:pt idx="6025">
                  <c:v>41911</c:v>
                </c:pt>
                <c:pt idx="6026">
                  <c:v>41912</c:v>
                </c:pt>
                <c:pt idx="6027">
                  <c:v>41913</c:v>
                </c:pt>
                <c:pt idx="6028">
                  <c:v>41914</c:v>
                </c:pt>
                <c:pt idx="6029">
                  <c:v>41915</c:v>
                </c:pt>
                <c:pt idx="6030">
                  <c:v>41916</c:v>
                </c:pt>
                <c:pt idx="6031">
                  <c:v>41917</c:v>
                </c:pt>
                <c:pt idx="6032">
                  <c:v>41918</c:v>
                </c:pt>
                <c:pt idx="6033">
                  <c:v>41919</c:v>
                </c:pt>
                <c:pt idx="6034">
                  <c:v>41920</c:v>
                </c:pt>
                <c:pt idx="6035">
                  <c:v>41921</c:v>
                </c:pt>
                <c:pt idx="6036">
                  <c:v>41922</c:v>
                </c:pt>
                <c:pt idx="6037">
                  <c:v>41923</c:v>
                </c:pt>
                <c:pt idx="6038">
                  <c:v>41924</c:v>
                </c:pt>
                <c:pt idx="6039">
                  <c:v>41925</c:v>
                </c:pt>
                <c:pt idx="6040">
                  <c:v>41926</c:v>
                </c:pt>
                <c:pt idx="6041">
                  <c:v>41927</c:v>
                </c:pt>
                <c:pt idx="6042">
                  <c:v>41928</c:v>
                </c:pt>
                <c:pt idx="6043">
                  <c:v>41929</c:v>
                </c:pt>
                <c:pt idx="6044">
                  <c:v>41930</c:v>
                </c:pt>
                <c:pt idx="6045">
                  <c:v>41931</c:v>
                </c:pt>
                <c:pt idx="6046">
                  <c:v>41932</c:v>
                </c:pt>
                <c:pt idx="6047">
                  <c:v>41933</c:v>
                </c:pt>
                <c:pt idx="6048">
                  <c:v>41934</c:v>
                </c:pt>
                <c:pt idx="6049">
                  <c:v>41935</c:v>
                </c:pt>
                <c:pt idx="6050">
                  <c:v>41936</c:v>
                </c:pt>
                <c:pt idx="6051">
                  <c:v>41937</c:v>
                </c:pt>
                <c:pt idx="6052">
                  <c:v>41938</c:v>
                </c:pt>
                <c:pt idx="6053">
                  <c:v>41939</c:v>
                </c:pt>
                <c:pt idx="6054">
                  <c:v>41940</c:v>
                </c:pt>
                <c:pt idx="6055">
                  <c:v>41941</c:v>
                </c:pt>
                <c:pt idx="6056">
                  <c:v>41942</c:v>
                </c:pt>
                <c:pt idx="6057">
                  <c:v>41943</c:v>
                </c:pt>
                <c:pt idx="6058">
                  <c:v>41944</c:v>
                </c:pt>
                <c:pt idx="6059">
                  <c:v>41945</c:v>
                </c:pt>
                <c:pt idx="6060">
                  <c:v>41946</c:v>
                </c:pt>
                <c:pt idx="6061">
                  <c:v>41947</c:v>
                </c:pt>
                <c:pt idx="6062">
                  <c:v>41948</c:v>
                </c:pt>
                <c:pt idx="6063">
                  <c:v>41949</c:v>
                </c:pt>
                <c:pt idx="6064">
                  <c:v>41950</c:v>
                </c:pt>
                <c:pt idx="6065">
                  <c:v>41951</c:v>
                </c:pt>
                <c:pt idx="6066">
                  <c:v>41952</c:v>
                </c:pt>
                <c:pt idx="6067">
                  <c:v>41953</c:v>
                </c:pt>
                <c:pt idx="6068">
                  <c:v>41954</c:v>
                </c:pt>
                <c:pt idx="6069">
                  <c:v>41955</c:v>
                </c:pt>
                <c:pt idx="6070">
                  <c:v>41956</c:v>
                </c:pt>
                <c:pt idx="6071">
                  <c:v>41957</c:v>
                </c:pt>
                <c:pt idx="6072">
                  <c:v>41958</c:v>
                </c:pt>
                <c:pt idx="6073">
                  <c:v>41959</c:v>
                </c:pt>
                <c:pt idx="6074">
                  <c:v>41960</c:v>
                </c:pt>
                <c:pt idx="6075">
                  <c:v>41961</c:v>
                </c:pt>
                <c:pt idx="6076">
                  <c:v>41962</c:v>
                </c:pt>
                <c:pt idx="6077">
                  <c:v>41963</c:v>
                </c:pt>
                <c:pt idx="6078">
                  <c:v>41964</c:v>
                </c:pt>
                <c:pt idx="6079">
                  <c:v>41965</c:v>
                </c:pt>
                <c:pt idx="6080">
                  <c:v>41966</c:v>
                </c:pt>
                <c:pt idx="6081">
                  <c:v>41967</c:v>
                </c:pt>
                <c:pt idx="6082">
                  <c:v>41968</c:v>
                </c:pt>
                <c:pt idx="6083">
                  <c:v>41969</c:v>
                </c:pt>
                <c:pt idx="6084">
                  <c:v>41970</c:v>
                </c:pt>
                <c:pt idx="6085">
                  <c:v>41971</c:v>
                </c:pt>
                <c:pt idx="6086">
                  <c:v>41972</c:v>
                </c:pt>
                <c:pt idx="6087">
                  <c:v>41973</c:v>
                </c:pt>
                <c:pt idx="6088">
                  <c:v>41974</c:v>
                </c:pt>
                <c:pt idx="6089">
                  <c:v>41975</c:v>
                </c:pt>
                <c:pt idx="6090">
                  <c:v>41976</c:v>
                </c:pt>
                <c:pt idx="6091">
                  <c:v>41977</c:v>
                </c:pt>
                <c:pt idx="6092">
                  <c:v>41978</c:v>
                </c:pt>
                <c:pt idx="6093">
                  <c:v>41979</c:v>
                </c:pt>
                <c:pt idx="6094">
                  <c:v>41980</c:v>
                </c:pt>
                <c:pt idx="6095">
                  <c:v>41981</c:v>
                </c:pt>
                <c:pt idx="6096">
                  <c:v>41982</c:v>
                </c:pt>
                <c:pt idx="6097">
                  <c:v>41983</c:v>
                </c:pt>
                <c:pt idx="6098">
                  <c:v>41984</c:v>
                </c:pt>
                <c:pt idx="6099">
                  <c:v>41985</c:v>
                </c:pt>
                <c:pt idx="6100">
                  <c:v>41986</c:v>
                </c:pt>
                <c:pt idx="6101">
                  <c:v>41987</c:v>
                </c:pt>
                <c:pt idx="6102">
                  <c:v>41988</c:v>
                </c:pt>
                <c:pt idx="6103">
                  <c:v>41989</c:v>
                </c:pt>
                <c:pt idx="6104">
                  <c:v>41990</c:v>
                </c:pt>
                <c:pt idx="6105">
                  <c:v>41991</c:v>
                </c:pt>
                <c:pt idx="6106">
                  <c:v>41992</c:v>
                </c:pt>
                <c:pt idx="6107">
                  <c:v>41993</c:v>
                </c:pt>
                <c:pt idx="6108">
                  <c:v>41994</c:v>
                </c:pt>
                <c:pt idx="6109">
                  <c:v>41995</c:v>
                </c:pt>
                <c:pt idx="6110">
                  <c:v>41996</c:v>
                </c:pt>
                <c:pt idx="6111">
                  <c:v>41997</c:v>
                </c:pt>
                <c:pt idx="6112">
                  <c:v>41998</c:v>
                </c:pt>
                <c:pt idx="6113">
                  <c:v>41999</c:v>
                </c:pt>
                <c:pt idx="6114">
                  <c:v>42000</c:v>
                </c:pt>
                <c:pt idx="6115">
                  <c:v>42001</c:v>
                </c:pt>
                <c:pt idx="6116">
                  <c:v>42002</c:v>
                </c:pt>
                <c:pt idx="6117">
                  <c:v>42003</c:v>
                </c:pt>
                <c:pt idx="6118">
                  <c:v>42004</c:v>
                </c:pt>
                <c:pt idx="6119">
                  <c:v>42005</c:v>
                </c:pt>
                <c:pt idx="6120">
                  <c:v>42006</c:v>
                </c:pt>
                <c:pt idx="6121">
                  <c:v>42007</c:v>
                </c:pt>
                <c:pt idx="6122">
                  <c:v>42008</c:v>
                </c:pt>
                <c:pt idx="6123">
                  <c:v>42009</c:v>
                </c:pt>
                <c:pt idx="6124">
                  <c:v>42010</c:v>
                </c:pt>
                <c:pt idx="6125">
                  <c:v>42011</c:v>
                </c:pt>
                <c:pt idx="6126">
                  <c:v>42012</c:v>
                </c:pt>
                <c:pt idx="6127">
                  <c:v>42013</c:v>
                </c:pt>
                <c:pt idx="6128">
                  <c:v>42014</c:v>
                </c:pt>
                <c:pt idx="6129">
                  <c:v>42015</c:v>
                </c:pt>
                <c:pt idx="6130">
                  <c:v>42016</c:v>
                </c:pt>
                <c:pt idx="6131">
                  <c:v>42017</c:v>
                </c:pt>
                <c:pt idx="6132">
                  <c:v>42018</c:v>
                </c:pt>
                <c:pt idx="6133">
                  <c:v>42019</c:v>
                </c:pt>
                <c:pt idx="6134">
                  <c:v>42020</c:v>
                </c:pt>
                <c:pt idx="6135">
                  <c:v>42021</c:v>
                </c:pt>
                <c:pt idx="6136">
                  <c:v>42022</c:v>
                </c:pt>
                <c:pt idx="6137">
                  <c:v>42023</c:v>
                </c:pt>
                <c:pt idx="6138">
                  <c:v>42024</c:v>
                </c:pt>
                <c:pt idx="6139">
                  <c:v>42025</c:v>
                </c:pt>
                <c:pt idx="6140">
                  <c:v>42026</c:v>
                </c:pt>
                <c:pt idx="6141">
                  <c:v>42027</c:v>
                </c:pt>
                <c:pt idx="6142">
                  <c:v>42028</c:v>
                </c:pt>
                <c:pt idx="6143">
                  <c:v>42029</c:v>
                </c:pt>
                <c:pt idx="6144">
                  <c:v>42030</c:v>
                </c:pt>
                <c:pt idx="6145">
                  <c:v>42031</c:v>
                </c:pt>
                <c:pt idx="6146">
                  <c:v>42032</c:v>
                </c:pt>
                <c:pt idx="6147">
                  <c:v>42033</c:v>
                </c:pt>
                <c:pt idx="6148">
                  <c:v>42034</c:v>
                </c:pt>
                <c:pt idx="6149">
                  <c:v>42035</c:v>
                </c:pt>
                <c:pt idx="6150">
                  <c:v>42036</c:v>
                </c:pt>
                <c:pt idx="6151">
                  <c:v>42037</c:v>
                </c:pt>
                <c:pt idx="6152">
                  <c:v>42038</c:v>
                </c:pt>
                <c:pt idx="6153">
                  <c:v>42039</c:v>
                </c:pt>
                <c:pt idx="6154">
                  <c:v>42040</c:v>
                </c:pt>
                <c:pt idx="6155">
                  <c:v>42041</c:v>
                </c:pt>
                <c:pt idx="6156">
                  <c:v>42042</c:v>
                </c:pt>
                <c:pt idx="6157">
                  <c:v>42043</c:v>
                </c:pt>
                <c:pt idx="6158">
                  <c:v>42044</c:v>
                </c:pt>
                <c:pt idx="6159">
                  <c:v>42045</c:v>
                </c:pt>
                <c:pt idx="6160">
                  <c:v>42046</c:v>
                </c:pt>
                <c:pt idx="6161">
                  <c:v>42047</c:v>
                </c:pt>
                <c:pt idx="6162">
                  <c:v>42048</c:v>
                </c:pt>
                <c:pt idx="6163">
                  <c:v>42049</c:v>
                </c:pt>
                <c:pt idx="6164">
                  <c:v>42050</c:v>
                </c:pt>
                <c:pt idx="6165">
                  <c:v>42051</c:v>
                </c:pt>
                <c:pt idx="6166">
                  <c:v>42052</c:v>
                </c:pt>
                <c:pt idx="6167">
                  <c:v>42053</c:v>
                </c:pt>
                <c:pt idx="6168">
                  <c:v>42054</c:v>
                </c:pt>
                <c:pt idx="6169">
                  <c:v>42055</c:v>
                </c:pt>
                <c:pt idx="6170">
                  <c:v>42056</c:v>
                </c:pt>
                <c:pt idx="6171">
                  <c:v>42057</c:v>
                </c:pt>
                <c:pt idx="6172">
                  <c:v>42058</c:v>
                </c:pt>
                <c:pt idx="6173">
                  <c:v>42059</c:v>
                </c:pt>
                <c:pt idx="6174">
                  <c:v>42060</c:v>
                </c:pt>
                <c:pt idx="6175">
                  <c:v>42061</c:v>
                </c:pt>
                <c:pt idx="6176">
                  <c:v>42062</c:v>
                </c:pt>
                <c:pt idx="6177">
                  <c:v>42063</c:v>
                </c:pt>
                <c:pt idx="6178">
                  <c:v>42064</c:v>
                </c:pt>
                <c:pt idx="6179">
                  <c:v>42065</c:v>
                </c:pt>
                <c:pt idx="6180">
                  <c:v>42066</c:v>
                </c:pt>
                <c:pt idx="6181">
                  <c:v>42067</c:v>
                </c:pt>
                <c:pt idx="6182">
                  <c:v>42068</c:v>
                </c:pt>
                <c:pt idx="6183">
                  <c:v>42069</c:v>
                </c:pt>
                <c:pt idx="6184">
                  <c:v>42070</c:v>
                </c:pt>
                <c:pt idx="6185">
                  <c:v>42071</c:v>
                </c:pt>
                <c:pt idx="6186">
                  <c:v>42072</c:v>
                </c:pt>
                <c:pt idx="6187">
                  <c:v>42073</c:v>
                </c:pt>
                <c:pt idx="6188">
                  <c:v>42074</c:v>
                </c:pt>
                <c:pt idx="6189">
                  <c:v>42075</c:v>
                </c:pt>
                <c:pt idx="6190">
                  <c:v>42076</c:v>
                </c:pt>
                <c:pt idx="6191">
                  <c:v>42077</c:v>
                </c:pt>
                <c:pt idx="6192">
                  <c:v>42078</c:v>
                </c:pt>
                <c:pt idx="6193">
                  <c:v>42079</c:v>
                </c:pt>
                <c:pt idx="6194">
                  <c:v>42080</c:v>
                </c:pt>
                <c:pt idx="6195">
                  <c:v>42081</c:v>
                </c:pt>
                <c:pt idx="6196">
                  <c:v>42082</c:v>
                </c:pt>
                <c:pt idx="6197">
                  <c:v>42083</c:v>
                </c:pt>
                <c:pt idx="6198">
                  <c:v>42084</c:v>
                </c:pt>
                <c:pt idx="6199">
                  <c:v>42085</c:v>
                </c:pt>
                <c:pt idx="6200">
                  <c:v>42086</c:v>
                </c:pt>
                <c:pt idx="6201">
                  <c:v>42087</c:v>
                </c:pt>
                <c:pt idx="6202">
                  <c:v>42088</c:v>
                </c:pt>
                <c:pt idx="6203">
                  <c:v>42089</c:v>
                </c:pt>
                <c:pt idx="6204">
                  <c:v>42090</c:v>
                </c:pt>
                <c:pt idx="6205">
                  <c:v>42091</c:v>
                </c:pt>
                <c:pt idx="6206">
                  <c:v>42092</c:v>
                </c:pt>
                <c:pt idx="6207">
                  <c:v>42093</c:v>
                </c:pt>
                <c:pt idx="6208">
                  <c:v>42094</c:v>
                </c:pt>
                <c:pt idx="6209">
                  <c:v>42095</c:v>
                </c:pt>
                <c:pt idx="6210">
                  <c:v>42096</c:v>
                </c:pt>
                <c:pt idx="6211">
                  <c:v>42097</c:v>
                </c:pt>
                <c:pt idx="6212">
                  <c:v>42098</c:v>
                </c:pt>
                <c:pt idx="6213">
                  <c:v>42099</c:v>
                </c:pt>
                <c:pt idx="6214">
                  <c:v>42100</c:v>
                </c:pt>
                <c:pt idx="6215">
                  <c:v>42101</c:v>
                </c:pt>
                <c:pt idx="6216">
                  <c:v>42102</c:v>
                </c:pt>
                <c:pt idx="6217">
                  <c:v>42103</c:v>
                </c:pt>
                <c:pt idx="6218">
                  <c:v>42104</c:v>
                </c:pt>
                <c:pt idx="6219">
                  <c:v>42105</c:v>
                </c:pt>
                <c:pt idx="6220">
                  <c:v>42106</c:v>
                </c:pt>
                <c:pt idx="6221">
                  <c:v>42107</c:v>
                </c:pt>
                <c:pt idx="6222">
                  <c:v>42108</c:v>
                </c:pt>
                <c:pt idx="6223">
                  <c:v>42109</c:v>
                </c:pt>
                <c:pt idx="6224">
                  <c:v>42110</c:v>
                </c:pt>
                <c:pt idx="6225">
                  <c:v>42111</c:v>
                </c:pt>
                <c:pt idx="6226">
                  <c:v>42112</c:v>
                </c:pt>
                <c:pt idx="6227">
                  <c:v>42113</c:v>
                </c:pt>
                <c:pt idx="6228">
                  <c:v>42114</c:v>
                </c:pt>
                <c:pt idx="6229">
                  <c:v>42115</c:v>
                </c:pt>
                <c:pt idx="6230">
                  <c:v>42116</c:v>
                </c:pt>
                <c:pt idx="6231">
                  <c:v>42117</c:v>
                </c:pt>
                <c:pt idx="6232">
                  <c:v>42118</c:v>
                </c:pt>
                <c:pt idx="6233">
                  <c:v>42119</c:v>
                </c:pt>
                <c:pt idx="6234">
                  <c:v>42120</c:v>
                </c:pt>
                <c:pt idx="6235">
                  <c:v>42121</c:v>
                </c:pt>
                <c:pt idx="6236">
                  <c:v>42122</c:v>
                </c:pt>
                <c:pt idx="6237">
                  <c:v>42123</c:v>
                </c:pt>
                <c:pt idx="6238">
                  <c:v>42124</c:v>
                </c:pt>
                <c:pt idx="6239">
                  <c:v>42125</c:v>
                </c:pt>
                <c:pt idx="6240">
                  <c:v>42126</c:v>
                </c:pt>
                <c:pt idx="6241">
                  <c:v>42127</c:v>
                </c:pt>
                <c:pt idx="6242">
                  <c:v>42128</c:v>
                </c:pt>
                <c:pt idx="6243">
                  <c:v>42129</c:v>
                </c:pt>
                <c:pt idx="6244">
                  <c:v>42130</c:v>
                </c:pt>
                <c:pt idx="6245">
                  <c:v>42131</c:v>
                </c:pt>
                <c:pt idx="6246">
                  <c:v>42132</c:v>
                </c:pt>
                <c:pt idx="6247">
                  <c:v>42133</c:v>
                </c:pt>
                <c:pt idx="6248">
                  <c:v>42134</c:v>
                </c:pt>
                <c:pt idx="6249">
                  <c:v>42135</c:v>
                </c:pt>
                <c:pt idx="6250">
                  <c:v>42136</c:v>
                </c:pt>
                <c:pt idx="6251">
                  <c:v>42137</c:v>
                </c:pt>
                <c:pt idx="6252">
                  <c:v>42138</c:v>
                </c:pt>
                <c:pt idx="6253">
                  <c:v>42139</c:v>
                </c:pt>
                <c:pt idx="6254">
                  <c:v>42140</c:v>
                </c:pt>
                <c:pt idx="6255">
                  <c:v>42141</c:v>
                </c:pt>
                <c:pt idx="6256">
                  <c:v>42142</c:v>
                </c:pt>
                <c:pt idx="6257">
                  <c:v>42143</c:v>
                </c:pt>
                <c:pt idx="6258">
                  <c:v>42144</c:v>
                </c:pt>
                <c:pt idx="6259">
                  <c:v>42145</c:v>
                </c:pt>
                <c:pt idx="6260">
                  <c:v>42146</c:v>
                </c:pt>
                <c:pt idx="6261">
                  <c:v>42147</c:v>
                </c:pt>
                <c:pt idx="6262">
                  <c:v>42148</c:v>
                </c:pt>
                <c:pt idx="6263">
                  <c:v>42149</c:v>
                </c:pt>
                <c:pt idx="6264">
                  <c:v>42150</c:v>
                </c:pt>
                <c:pt idx="6265">
                  <c:v>42151</c:v>
                </c:pt>
                <c:pt idx="6266">
                  <c:v>42152</c:v>
                </c:pt>
                <c:pt idx="6267">
                  <c:v>42153</c:v>
                </c:pt>
                <c:pt idx="6268">
                  <c:v>42154</c:v>
                </c:pt>
                <c:pt idx="6269">
                  <c:v>42155</c:v>
                </c:pt>
                <c:pt idx="6270">
                  <c:v>42156</c:v>
                </c:pt>
                <c:pt idx="6271">
                  <c:v>42157</c:v>
                </c:pt>
                <c:pt idx="6272">
                  <c:v>42158</c:v>
                </c:pt>
                <c:pt idx="6273">
                  <c:v>42159</c:v>
                </c:pt>
                <c:pt idx="6274">
                  <c:v>42160</c:v>
                </c:pt>
                <c:pt idx="6275">
                  <c:v>42161</c:v>
                </c:pt>
                <c:pt idx="6276">
                  <c:v>42162</c:v>
                </c:pt>
                <c:pt idx="6277">
                  <c:v>42163</c:v>
                </c:pt>
                <c:pt idx="6278">
                  <c:v>42164</c:v>
                </c:pt>
                <c:pt idx="6279">
                  <c:v>42165</c:v>
                </c:pt>
                <c:pt idx="6280">
                  <c:v>42166</c:v>
                </c:pt>
                <c:pt idx="6281">
                  <c:v>42167</c:v>
                </c:pt>
                <c:pt idx="6282">
                  <c:v>42168</c:v>
                </c:pt>
                <c:pt idx="6283">
                  <c:v>42169</c:v>
                </c:pt>
                <c:pt idx="6284">
                  <c:v>42170</c:v>
                </c:pt>
                <c:pt idx="6285">
                  <c:v>42171</c:v>
                </c:pt>
                <c:pt idx="6286">
                  <c:v>42172</c:v>
                </c:pt>
                <c:pt idx="6287">
                  <c:v>42173</c:v>
                </c:pt>
                <c:pt idx="6288">
                  <c:v>42174</c:v>
                </c:pt>
                <c:pt idx="6289">
                  <c:v>42175</c:v>
                </c:pt>
                <c:pt idx="6290">
                  <c:v>42176</c:v>
                </c:pt>
                <c:pt idx="6291">
                  <c:v>42177</c:v>
                </c:pt>
                <c:pt idx="6292">
                  <c:v>42178</c:v>
                </c:pt>
                <c:pt idx="6293">
                  <c:v>42179</c:v>
                </c:pt>
                <c:pt idx="6294">
                  <c:v>42180</c:v>
                </c:pt>
                <c:pt idx="6295">
                  <c:v>42181</c:v>
                </c:pt>
                <c:pt idx="6296">
                  <c:v>42182</c:v>
                </c:pt>
                <c:pt idx="6297">
                  <c:v>42183</c:v>
                </c:pt>
                <c:pt idx="6298">
                  <c:v>42184</c:v>
                </c:pt>
                <c:pt idx="6299">
                  <c:v>42185</c:v>
                </c:pt>
                <c:pt idx="6300">
                  <c:v>42186</c:v>
                </c:pt>
                <c:pt idx="6301">
                  <c:v>42187</c:v>
                </c:pt>
                <c:pt idx="6302">
                  <c:v>42188</c:v>
                </c:pt>
                <c:pt idx="6303">
                  <c:v>42189</c:v>
                </c:pt>
                <c:pt idx="6304">
                  <c:v>42190</c:v>
                </c:pt>
                <c:pt idx="6305">
                  <c:v>42191</c:v>
                </c:pt>
                <c:pt idx="6306">
                  <c:v>42192</c:v>
                </c:pt>
                <c:pt idx="6307">
                  <c:v>42193</c:v>
                </c:pt>
                <c:pt idx="6308">
                  <c:v>42194</c:v>
                </c:pt>
                <c:pt idx="6309">
                  <c:v>42195</c:v>
                </c:pt>
                <c:pt idx="6310">
                  <c:v>42196</c:v>
                </c:pt>
                <c:pt idx="6311">
                  <c:v>42197</c:v>
                </c:pt>
                <c:pt idx="6312">
                  <c:v>42198</c:v>
                </c:pt>
                <c:pt idx="6313">
                  <c:v>42199</c:v>
                </c:pt>
                <c:pt idx="6314">
                  <c:v>42200</c:v>
                </c:pt>
                <c:pt idx="6315">
                  <c:v>42201</c:v>
                </c:pt>
                <c:pt idx="6316">
                  <c:v>42202</c:v>
                </c:pt>
                <c:pt idx="6317">
                  <c:v>42203</c:v>
                </c:pt>
                <c:pt idx="6318">
                  <c:v>42204</c:v>
                </c:pt>
                <c:pt idx="6319">
                  <c:v>42205</c:v>
                </c:pt>
                <c:pt idx="6320">
                  <c:v>42206</c:v>
                </c:pt>
                <c:pt idx="6321">
                  <c:v>42207</c:v>
                </c:pt>
                <c:pt idx="6322">
                  <c:v>42208</c:v>
                </c:pt>
                <c:pt idx="6323">
                  <c:v>42209</c:v>
                </c:pt>
                <c:pt idx="6324">
                  <c:v>42210</c:v>
                </c:pt>
                <c:pt idx="6325">
                  <c:v>42211</c:v>
                </c:pt>
                <c:pt idx="6326">
                  <c:v>42212</c:v>
                </c:pt>
                <c:pt idx="6327">
                  <c:v>42213</c:v>
                </c:pt>
                <c:pt idx="6328">
                  <c:v>42214</c:v>
                </c:pt>
                <c:pt idx="6329">
                  <c:v>42215</c:v>
                </c:pt>
                <c:pt idx="6330">
                  <c:v>42216</c:v>
                </c:pt>
                <c:pt idx="6331">
                  <c:v>42217</c:v>
                </c:pt>
                <c:pt idx="6332">
                  <c:v>42218</c:v>
                </c:pt>
                <c:pt idx="6333">
                  <c:v>42219</c:v>
                </c:pt>
                <c:pt idx="6334">
                  <c:v>42220</c:v>
                </c:pt>
                <c:pt idx="6335">
                  <c:v>42221</c:v>
                </c:pt>
                <c:pt idx="6336">
                  <c:v>42222</c:v>
                </c:pt>
                <c:pt idx="6337">
                  <c:v>42223</c:v>
                </c:pt>
                <c:pt idx="6338">
                  <c:v>42224</c:v>
                </c:pt>
                <c:pt idx="6339">
                  <c:v>42225</c:v>
                </c:pt>
                <c:pt idx="6340">
                  <c:v>42226</c:v>
                </c:pt>
                <c:pt idx="6341">
                  <c:v>42227</c:v>
                </c:pt>
                <c:pt idx="6342">
                  <c:v>42228</c:v>
                </c:pt>
                <c:pt idx="6343">
                  <c:v>42229</c:v>
                </c:pt>
                <c:pt idx="6344">
                  <c:v>42230</c:v>
                </c:pt>
                <c:pt idx="6345">
                  <c:v>42231</c:v>
                </c:pt>
                <c:pt idx="6346">
                  <c:v>42232</c:v>
                </c:pt>
                <c:pt idx="6347">
                  <c:v>42233</c:v>
                </c:pt>
                <c:pt idx="6348">
                  <c:v>42234</c:v>
                </c:pt>
                <c:pt idx="6349">
                  <c:v>42235</c:v>
                </c:pt>
                <c:pt idx="6350">
                  <c:v>42236</c:v>
                </c:pt>
                <c:pt idx="6351">
                  <c:v>42237</c:v>
                </c:pt>
                <c:pt idx="6352">
                  <c:v>42238</c:v>
                </c:pt>
                <c:pt idx="6353">
                  <c:v>42239</c:v>
                </c:pt>
                <c:pt idx="6354">
                  <c:v>42240</c:v>
                </c:pt>
                <c:pt idx="6355">
                  <c:v>42241</c:v>
                </c:pt>
                <c:pt idx="6356">
                  <c:v>42242</c:v>
                </c:pt>
                <c:pt idx="6357">
                  <c:v>42243</c:v>
                </c:pt>
                <c:pt idx="6358">
                  <c:v>42244</c:v>
                </c:pt>
                <c:pt idx="6359">
                  <c:v>42245</c:v>
                </c:pt>
                <c:pt idx="6360">
                  <c:v>42246</c:v>
                </c:pt>
                <c:pt idx="6361">
                  <c:v>42247</c:v>
                </c:pt>
                <c:pt idx="6362">
                  <c:v>42248</c:v>
                </c:pt>
                <c:pt idx="6363">
                  <c:v>42249</c:v>
                </c:pt>
                <c:pt idx="6364">
                  <c:v>42250</c:v>
                </c:pt>
                <c:pt idx="6365">
                  <c:v>42251</c:v>
                </c:pt>
                <c:pt idx="6366">
                  <c:v>42252</c:v>
                </c:pt>
                <c:pt idx="6367">
                  <c:v>42253</c:v>
                </c:pt>
                <c:pt idx="6368">
                  <c:v>42254</c:v>
                </c:pt>
                <c:pt idx="6369">
                  <c:v>42255</c:v>
                </c:pt>
                <c:pt idx="6370">
                  <c:v>42256</c:v>
                </c:pt>
                <c:pt idx="6371">
                  <c:v>42257</c:v>
                </c:pt>
                <c:pt idx="6372">
                  <c:v>42258</c:v>
                </c:pt>
                <c:pt idx="6373">
                  <c:v>42259</c:v>
                </c:pt>
                <c:pt idx="6374">
                  <c:v>42260</c:v>
                </c:pt>
                <c:pt idx="6375">
                  <c:v>42261</c:v>
                </c:pt>
                <c:pt idx="6376">
                  <c:v>42262</c:v>
                </c:pt>
                <c:pt idx="6377">
                  <c:v>42263</c:v>
                </c:pt>
                <c:pt idx="6378">
                  <c:v>42264</c:v>
                </c:pt>
                <c:pt idx="6379">
                  <c:v>42265</c:v>
                </c:pt>
                <c:pt idx="6380">
                  <c:v>42266</c:v>
                </c:pt>
                <c:pt idx="6381">
                  <c:v>42267</c:v>
                </c:pt>
                <c:pt idx="6382">
                  <c:v>42268</c:v>
                </c:pt>
                <c:pt idx="6383">
                  <c:v>42269</c:v>
                </c:pt>
                <c:pt idx="6384">
                  <c:v>42270</c:v>
                </c:pt>
                <c:pt idx="6385">
                  <c:v>42271</c:v>
                </c:pt>
                <c:pt idx="6386">
                  <c:v>42272</c:v>
                </c:pt>
                <c:pt idx="6387">
                  <c:v>42273</c:v>
                </c:pt>
                <c:pt idx="6388">
                  <c:v>42274</c:v>
                </c:pt>
                <c:pt idx="6389">
                  <c:v>42275</c:v>
                </c:pt>
                <c:pt idx="6390">
                  <c:v>42276</c:v>
                </c:pt>
                <c:pt idx="6391">
                  <c:v>42277</c:v>
                </c:pt>
                <c:pt idx="6392">
                  <c:v>42278</c:v>
                </c:pt>
                <c:pt idx="6393">
                  <c:v>42279</c:v>
                </c:pt>
                <c:pt idx="6394">
                  <c:v>42280</c:v>
                </c:pt>
                <c:pt idx="6395">
                  <c:v>42281</c:v>
                </c:pt>
                <c:pt idx="6396">
                  <c:v>42282</c:v>
                </c:pt>
                <c:pt idx="6397">
                  <c:v>42283</c:v>
                </c:pt>
                <c:pt idx="6398">
                  <c:v>42284</c:v>
                </c:pt>
                <c:pt idx="6399">
                  <c:v>42285</c:v>
                </c:pt>
                <c:pt idx="6400">
                  <c:v>42286</c:v>
                </c:pt>
                <c:pt idx="6401">
                  <c:v>42287</c:v>
                </c:pt>
                <c:pt idx="6402">
                  <c:v>42288</c:v>
                </c:pt>
                <c:pt idx="6403">
                  <c:v>42289</c:v>
                </c:pt>
                <c:pt idx="6404">
                  <c:v>42290</c:v>
                </c:pt>
                <c:pt idx="6405">
                  <c:v>42291</c:v>
                </c:pt>
                <c:pt idx="6406">
                  <c:v>42292</c:v>
                </c:pt>
                <c:pt idx="6407">
                  <c:v>42293</c:v>
                </c:pt>
                <c:pt idx="6408">
                  <c:v>42294</c:v>
                </c:pt>
                <c:pt idx="6409">
                  <c:v>42295</c:v>
                </c:pt>
                <c:pt idx="6410">
                  <c:v>42296</c:v>
                </c:pt>
                <c:pt idx="6411">
                  <c:v>42297</c:v>
                </c:pt>
                <c:pt idx="6412">
                  <c:v>42298</c:v>
                </c:pt>
                <c:pt idx="6413">
                  <c:v>42299</c:v>
                </c:pt>
                <c:pt idx="6414">
                  <c:v>42300</c:v>
                </c:pt>
                <c:pt idx="6415">
                  <c:v>42301</c:v>
                </c:pt>
                <c:pt idx="6416">
                  <c:v>42302</c:v>
                </c:pt>
                <c:pt idx="6417">
                  <c:v>42303</c:v>
                </c:pt>
                <c:pt idx="6418">
                  <c:v>42304</c:v>
                </c:pt>
                <c:pt idx="6419">
                  <c:v>42305</c:v>
                </c:pt>
                <c:pt idx="6420">
                  <c:v>42306</c:v>
                </c:pt>
                <c:pt idx="6421">
                  <c:v>42307</c:v>
                </c:pt>
                <c:pt idx="6422">
                  <c:v>42308</c:v>
                </c:pt>
                <c:pt idx="6423">
                  <c:v>42309</c:v>
                </c:pt>
                <c:pt idx="6424">
                  <c:v>42310</c:v>
                </c:pt>
                <c:pt idx="6425">
                  <c:v>42311</c:v>
                </c:pt>
                <c:pt idx="6426">
                  <c:v>42312</c:v>
                </c:pt>
                <c:pt idx="6427">
                  <c:v>42313</c:v>
                </c:pt>
                <c:pt idx="6428">
                  <c:v>42314</c:v>
                </c:pt>
                <c:pt idx="6429">
                  <c:v>42315</c:v>
                </c:pt>
                <c:pt idx="6430">
                  <c:v>42316</c:v>
                </c:pt>
                <c:pt idx="6431">
                  <c:v>42317</c:v>
                </c:pt>
                <c:pt idx="6432">
                  <c:v>42318</c:v>
                </c:pt>
                <c:pt idx="6433">
                  <c:v>42319</c:v>
                </c:pt>
                <c:pt idx="6434">
                  <c:v>42320</c:v>
                </c:pt>
                <c:pt idx="6435">
                  <c:v>42321</c:v>
                </c:pt>
                <c:pt idx="6436">
                  <c:v>42322</c:v>
                </c:pt>
                <c:pt idx="6437">
                  <c:v>42323</c:v>
                </c:pt>
                <c:pt idx="6438">
                  <c:v>42324</c:v>
                </c:pt>
                <c:pt idx="6439">
                  <c:v>42325</c:v>
                </c:pt>
                <c:pt idx="6440">
                  <c:v>42326</c:v>
                </c:pt>
                <c:pt idx="6441">
                  <c:v>42327</c:v>
                </c:pt>
                <c:pt idx="6442">
                  <c:v>42328</c:v>
                </c:pt>
                <c:pt idx="6443">
                  <c:v>42329</c:v>
                </c:pt>
                <c:pt idx="6444">
                  <c:v>42330</c:v>
                </c:pt>
                <c:pt idx="6445">
                  <c:v>42331</c:v>
                </c:pt>
                <c:pt idx="6446">
                  <c:v>42332</c:v>
                </c:pt>
                <c:pt idx="6447">
                  <c:v>42333</c:v>
                </c:pt>
                <c:pt idx="6448">
                  <c:v>42334</c:v>
                </c:pt>
                <c:pt idx="6449">
                  <c:v>42335</c:v>
                </c:pt>
                <c:pt idx="6450">
                  <c:v>42336</c:v>
                </c:pt>
                <c:pt idx="6451">
                  <c:v>42337</c:v>
                </c:pt>
                <c:pt idx="6452">
                  <c:v>42338</c:v>
                </c:pt>
                <c:pt idx="6453">
                  <c:v>42339</c:v>
                </c:pt>
                <c:pt idx="6454">
                  <c:v>42340</c:v>
                </c:pt>
                <c:pt idx="6455">
                  <c:v>42341</c:v>
                </c:pt>
                <c:pt idx="6456">
                  <c:v>42342</c:v>
                </c:pt>
                <c:pt idx="6457">
                  <c:v>42343</c:v>
                </c:pt>
                <c:pt idx="6458">
                  <c:v>42344</c:v>
                </c:pt>
                <c:pt idx="6459">
                  <c:v>42345</c:v>
                </c:pt>
                <c:pt idx="6460">
                  <c:v>42346</c:v>
                </c:pt>
                <c:pt idx="6461">
                  <c:v>42347</c:v>
                </c:pt>
                <c:pt idx="6462">
                  <c:v>42348</c:v>
                </c:pt>
                <c:pt idx="6463">
                  <c:v>42349</c:v>
                </c:pt>
                <c:pt idx="6464">
                  <c:v>42350</c:v>
                </c:pt>
                <c:pt idx="6465">
                  <c:v>42351</c:v>
                </c:pt>
                <c:pt idx="6466">
                  <c:v>42352</c:v>
                </c:pt>
                <c:pt idx="6467">
                  <c:v>42353</c:v>
                </c:pt>
                <c:pt idx="6468">
                  <c:v>42354</c:v>
                </c:pt>
                <c:pt idx="6469">
                  <c:v>42355</c:v>
                </c:pt>
                <c:pt idx="6470">
                  <c:v>42356</c:v>
                </c:pt>
                <c:pt idx="6471">
                  <c:v>42357</c:v>
                </c:pt>
                <c:pt idx="6472">
                  <c:v>42358</c:v>
                </c:pt>
                <c:pt idx="6473">
                  <c:v>42359</c:v>
                </c:pt>
                <c:pt idx="6474">
                  <c:v>42360</c:v>
                </c:pt>
                <c:pt idx="6475">
                  <c:v>42361</c:v>
                </c:pt>
                <c:pt idx="6476">
                  <c:v>42362</c:v>
                </c:pt>
                <c:pt idx="6477">
                  <c:v>42363</c:v>
                </c:pt>
                <c:pt idx="6478">
                  <c:v>42364</c:v>
                </c:pt>
                <c:pt idx="6479">
                  <c:v>42365</c:v>
                </c:pt>
                <c:pt idx="6480">
                  <c:v>42366</c:v>
                </c:pt>
                <c:pt idx="6481">
                  <c:v>42367</c:v>
                </c:pt>
                <c:pt idx="6482">
                  <c:v>42368</c:v>
                </c:pt>
                <c:pt idx="6483">
                  <c:v>42369</c:v>
                </c:pt>
                <c:pt idx="6484">
                  <c:v>42370</c:v>
                </c:pt>
                <c:pt idx="6485">
                  <c:v>42371</c:v>
                </c:pt>
                <c:pt idx="6486">
                  <c:v>42372</c:v>
                </c:pt>
                <c:pt idx="6487">
                  <c:v>42373</c:v>
                </c:pt>
                <c:pt idx="6488">
                  <c:v>42374</c:v>
                </c:pt>
                <c:pt idx="6489">
                  <c:v>42375</c:v>
                </c:pt>
                <c:pt idx="6490">
                  <c:v>42376</c:v>
                </c:pt>
                <c:pt idx="6491">
                  <c:v>42377</c:v>
                </c:pt>
                <c:pt idx="6492">
                  <c:v>42378</c:v>
                </c:pt>
                <c:pt idx="6493">
                  <c:v>42379</c:v>
                </c:pt>
                <c:pt idx="6494">
                  <c:v>42380</c:v>
                </c:pt>
                <c:pt idx="6495">
                  <c:v>42381</c:v>
                </c:pt>
                <c:pt idx="6496">
                  <c:v>42382</c:v>
                </c:pt>
                <c:pt idx="6497">
                  <c:v>42383</c:v>
                </c:pt>
                <c:pt idx="6498">
                  <c:v>42384</c:v>
                </c:pt>
                <c:pt idx="6499">
                  <c:v>42385</c:v>
                </c:pt>
                <c:pt idx="6500">
                  <c:v>42386</c:v>
                </c:pt>
                <c:pt idx="6501">
                  <c:v>42387</c:v>
                </c:pt>
                <c:pt idx="6502">
                  <c:v>42388</c:v>
                </c:pt>
                <c:pt idx="6503">
                  <c:v>42389</c:v>
                </c:pt>
                <c:pt idx="6504">
                  <c:v>42390</c:v>
                </c:pt>
                <c:pt idx="6505">
                  <c:v>42391</c:v>
                </c:pt>
                <c:pt idx="6506">
                  <c:v>42392</c:v>
                </c:pt>
                <c:pt idx="6507">
                  <c:v>42393</c:v>
                </c:pt>
                <c:pt idx="6508">
                  <c:v>42394</c:v>
                </c:pt>
                <c:pt idx="6509">
                  <c:v>42395</c:v>
                </c:pt>
                <c:pt idx="6510">
                  <c:v>42396</c:v>
                </c:pt>
                <c:pt idx="6511">
                  <c:v>42397</c:v>
                </c:pt>
                <c:pt idx="6512">
                  <c:v>42398</c:v>
                </c:pt>
                <c:pt idx="6513">
                  <c:v>42399</c:v>
                </c:pt>
                <c:pt idx="6514">
                  <c:v>42400</c:v>
                </c:pt>
                <c:pt idx="6515">
                  <c:v>42401</c:v>
                </c:pt>
                <c:pt idx="6516">
                  <c:v>42402</c:v>
                </c:pt>
                <c:pt idx="6517">
                  <c:v>42403</c:v>
                </c:pt>
                <c:pt idx="6518">
                  <c:v>42404</c:v>
                </c:pt>
                <c:pt idx="6519">
                  <c:v>42405</c:v>
                </c:pt>
                <c:pt idx="6520">
                  <c:v>42406</c:v>
                </c:pt>
                <c:pt idx="6521">
                  <c:v>42407</c:v>
                </c:pt>
                <c:pt idx="6522">
                  <c:v>42408</c:v>
                </c:pt>
                <c:pt idx="6523">
                  <c:v>42409</c:v>
                </c:pt>
                <c:pt idx="6524">
                  <c:v>42410</c:v>
                </c:pt>
                <c:pt idx="6525">
                  <c:v>42411</c:v>
                </c:pt>
                <c:pt idx="6526">
                  <c:v>42412</c:v>
                </c:pt>
                <c:pt idx="6527">
                  <c:v>42413</c:v>
                </c:pt>
                <c:pt idx="6528">
                  <c:v>42414</c:v>
                </c:pt>
                <c:pt idx="6529">
                  <c:v>42415</c:v>
                </c:pt>
                <c:pt idx="6530">
                  <c:v>42416</c:v>
                </c:pt>
                <c:pt idx="6531">
                  <c:v>42417</c:v>
                </c:pt>
                <c:pt idx="6532">
                  <c:v>42418</c:v>
                </c:pt>
                <c:pt idx="6533">
                  <c:v>42419</c:v>
                </c:pt>
                <c:pt idx="6534">
                  <c:v>42420</c:v>
                </c:pt>
                <c:pt idx="6535">
                  <c:v>42421</c:v>
                </c:pt>
                <c:pt idx="6536">
                  <c:v>42422</c:v>
                </c:pt>
                <c:pt idx="6537">
                  <c:v>42423</c:v>
                </c:pt>
                <c:pt idx="6538">
                  <c:v>42424</c:v>
                </c:pt>
                <c:pt idx="6539">
                  <c:v>42425</c:v>
                </c:pt>
                <c:pt idx="6540">
                  <c:v>42426</c:v>
                </c:pt>
                <c:pt idx="6541">
                  <c:v>42427</c:v>
                </c:pt>
                <c:pt idx="6542">
                  <c:v>42428</c:v>
                </c:pt>
                <c:pt idx="6543">
                  <c:v>42429</c:v>
                </c:pt>
                <c:pt idx="6544">
                  <c:v>42430</c:v>
                </c:pt>
                <c:pt idx="6545">
                  <c:v>42431</c:v>
                </c:pt>
                <c:pt idx="6546">
                  <c:v>42432</c:v>
                </c:pt>
                <c:pt idx="6547">
                  <c:v>42433</c:v>
                </c:pt>
                <c:pt idx="6548">
                  <c:v>42434</c:v>
                </c:pt>
                <c:pt idx="6549">
                  <c:v>42435</c:v>
                </c:pt>
                <c:pt idx="6550">
                  <c:v>42436</c:v>
                </c:pt>
                <c:pt idx="6551">
                  <c:v>42437</c:v>
                </c:pt>
                <c:pt idx="6552">
                  <c:v>42438</c:v>
                </c:pt>
                <c:pt idx="6553">
                  <c:v>42439</c:v>
                </c:pt>
                <c:pt idx="6554">
                  <c:v>42440</c:v>
                </c:pt>
                <c:pt idx="6555">
                  <c:v>42441</c:v>
                </c:pt>
                <c:pt idx="6556">
                  <c:v>42442</c:v>
                </c:pt>
                <c:pt idx="6557">
                  <c:v>42443</c:v>
                </c:pt>
                <c:pt idx="6558">
                  <c:v>42444</c:v>
                </c:pt>
                <c:pt idx="6559">
                  <c:v>42445</c:v>
                </c:pt>
                <c:pt idx="6560">
                  <c:v>42446</c:v>
                </c:pt>
                <c:pt idx="6561">
                  <c:v>42447</c:v>
                </c:pt>
                <c:pt idx="6562">
                  <c:v>42448</c:v>
                </c:pt>
                <c:pt idx="6563">
                  <c:v>42449</c:v>
                </c:pt>
                <c:pt idx="6564">
                  <c:v>42450</c:v>
                </c:pt>
                <c:pt idx="6565">
                  <c:v>42451</c:v>
                </c:pt>
                <c:pt idx="6566">
                  <c:v>42452</c:v>
                </c:pt>
                <c:pt idx="6567">
                  <c:v>42453</c:v>
                </c:pt>
                <c:pt idx="6568">
                  <c:v>42454</c:v>
                </c:pt>
                <c:pt idx="6569">
                  <c:v>42455</c:v>
                </c:pt>
                <c:pt idx="6570">
                  <c:v>42456</c:v>
                </c:pt>
                <c:pt idx="6571">
                  <c:v>42457</c:v>
                </c:pt>
                <c:pt idx="6572">
                  <c:v>42458</c:v>
                </c:pt>
                <c:pt idx="6573">
                  <c:v>42459</c:v>
                </c:pt>
                <c:pt idx="6574">
                  <c:v>42460</c:v>
                </c:pt>
                <c:pt idx="6575">
                  <c:v>42461</c:v>
                </c:pt>
                <c:pt idx="6576">
                  <c:v>42462</c:v>
                </c:pt>
                <c:pt idx="6577">
                  <c:v>42463</c:v>
                </c:pt>
                <c:pt idx="6578">
                  <c:v>42464</c:v>
                </c:pt>
                <c:pt idx="6579">
                  <c:v>42465</c:v>
                </c:pt>
                <c:pt idx="6580">
                  <c:v>42466</c:v>
                </c:pt>
                <c:pt idx="6581">
                  <c:v>42467</c:v>
                </c:pt>
                <c:pt idx="6582">
                  <c:v>42468</c:v>
                </c:pt>
                <c:pt idx="6583">
                  <c:v>42469</c:v>
                </c:pt>
                <c:pt idx="6584">
                  <c:v>42470</c:v>
                </c:pt>
                <c:pt idx="6585">
                  <c:v>42471</c:v>
                </c:pt>
                <c:pt idx="6586">
                  <c:v>42472</c:v>
                </c:pt>
                <c:pt idx="6587">
                  <c:v>42473</c:v>
                </c:pt>
                <c:pt idx="6588">
                  <c:v>42474</c:v>
                </c:pt>
                <c:pt idx="6589">
                  <c:v>42475</c:v>
                </c:pt>
                <c:pt idx="6590">
                  <c:v>42476</c:v>
                </c:pt>
                <c:pt idx="6591">
                  <c:v>42477</c:v>
                </c:pt>
                <c:pt idx="6592">
                  <c:v>42478</c:v>
                </c:pt>
                <c:pt idx="6593">
                  <c:v>42479</c:v>
                </c:pt>
                <c:pt idx="6594">
                  <c:v>42480</c:v>
                </c:pt>
                <c:pt idx="6595">
                  <c:v>42481</c:v>
                </c:pt>
                <c:pt idx="6596">
                  <c:v>42482</c:v>
                </c:pt>
                <c:pt idx="6597">
                  <c:v>42483</c:v>
                </c:pt>
                <c:pt idx="6598">
                  <c:v>42484</c:v>
                </c:pt>
                <c:pt idx="6599">
                  <c:v>42485</c:v>
                </c:pt>
                <c:pt idx="6600">
                  <c:v>42486</c:v>
                </c:pt>
                <c:pt idx="6601">
                  <c:v>42487</c:v>
                </c:pt>
                <c:pt idx="6602">
                  <c:v>42488</c:v>
                </c:pt>
                <c:pt idx="6603">
                  <c:v>42489</c:v>
                </c:pt>
                <c:pt idx="6604">
                  <c:v>42490</c:v>
                </c:pt>
                <c:pt idx="6605">
                  <c:v>42491</c:v>
                </c:pt>
                <c:pt idx="6606">
                  <c:v>42492</c:v>
                </c:pt>
                <c:pt idx="6607">
                  <c:v>42493</c:v>
                </c:pt>
                <c:pt idx="6608">
                  <c:v>42494</c:v>
                </c:pt>
                <c:pt idx="6609">
                  <c:v>42495</c:v>
                </c:pt>
                <c:pt idx="6610">
                  <c:v>42496</c:v>
                </c:pt>
                <c:pt idx="6611">
                  <c:v>42497</c:v>
                </c:pt>
                <c:pt idx="6612">
                  <c:v>42498</c:v>
                </c:pt>
                <c:pt idx="6613">
                  <c:v>42499</c:v>
                </c:pt>
                <c:pt idx="6614">
                  <c:v>42500</c:v>
                </c:pt>
                <c:pt idx="6615">
                  <c:v>42501</c:v>
                </c:pt>
                <c:pt idx="6616">
                  <c:v>42502</c:v>
                </c:pt>
                <c:pt idx="6617">
                  <c:v>42503</c:v>
                </c:pt>
                <c:pt idx="6618">
                  <c:v>42504</c:v>
                </c:pt>
                <c:pt idx="6619">
                  <c:v>42505</c:v>
                </c:pt>
                <c:pt idx="6620">
                  <c:v>42506</c:v>
                </c:pt>
                <c:pt idx="6621">
                  <c:v>42507</c:v>
                </c:pt>
                <c:pt idx="6622">
                  <c:v>42508</c:v>
                </c:pt>
                <c:pt idx="6623">
                  <c:v>42509</c:v>
                </c:pt>
                <c:pt idx="6624">
                  <c:v>42510</c:v>
                </c:pt>
                <c:pt idx="6625">
                  <c:v>42511</c:v>
                </c:pt>
                <c:pt idx="6626">
                  <c:v>42512</c:v>
                </c:pt>
                <c:pt idx="6627">
                  <c:v>42513</c:v>
                </c:pt>
                <c:pt idx="6628">
                  <c:v>42514</c:v>
                </c:pt>
                <c:pt idx="6629">
                  <c:v>42515</c:v>
                </c:pt>
                <c:pt idx="6630">
                  <c:v>42516</c:v>
                </c:pt>
                <c:pt idx="6631">
                  <c:v>42517</c:v>
                </c:pt>
                <c:pt idx="6632">
                  <c:v>42518</c:v>
                </c:pt>
                <c:pt idx="6633">
                  <c:v>42519</c:v>
                </c:pt>
                <c:pt idx="6634">
                  <c:v>42520</c:v>
                </c:pt>
                <c:pt idx="6635">
                  <c:v>42521</c:v>
                </c:pt>
                <c:pt idx="6636">
                  <c:v>42522</c:v>
                </c:pt>
                <c:pt idx="6637">
                  <c:v>42523</c:v>
                </c:pt>
                <c:pt idx="6638">
                  <c:v>42524</c:v>
                </c:pt>
                <c:pt idx="6639">
                  <c:v>42525</c:v>
                </c:pt>
                <c:pt idx="6640">
                  <c:v>42526</c:v>
                </c:pt>
                <c:pt idx="6641">
                  <c:v>42527</c:v>
                </c:pt>
                <c:pt idx="6642">
                  <c:v>42528</c:v>
                </c:pt>
                <c:pt idx="6643">
                  <c:v>42529</c:v>
                </c:pt>
                <c:pt idx="6644">
                  <c:v>42530</c:v>
                </c:pt>
                <c:pt idx="6645">
                  <c:v>42531</c:v>
                </c:pt>
                <c:pt idx="6646">
                  <c:v>42532</c:v>
                </c:pt>
                <c:pt idx="6647">
                  <c:v>42533</c:v>
                </c:pt>
                <c:pt idx="6648">
                  <c:v>42534</c:v>
                </c:pt>
                <c:pt idx="6649">
                  <c:v>42535</c:v>
                </c:pt>
                <c:pt idx="6650">
                  <c:v>42536</c:v>
                </c:pt>
                <c:pt idx="6651">
                  <c:v>42537</c:v>
                </c:pt>
                <c:pt idx="6652">
                  <c:v>42538</c:v>
                </c:pt>
                <c:pt idx="6653">
                  <c:v>42539</c:v>
                </c:pt>
                <c:pt idx="6654">
                  <c:v>42540</c:v>
                </c:pt>
                <c:pt idx="6655">
                  <c:v>42541</c:v>
                </c:pt>
                <c:pt idx="6656">
                  <c:v>42542</c:v>
                </c:pt>
                <c:pt idx="6657">
                  <c:v>42543</c:v>
                </c:pt>
                <c:pt idx="6658">
                  <c:v>42544</c:v>
                </c:pt>
                <c:pt idx="6659">
                  <c:v>42545</c:v>
                </c:pt>
                <c:pt idx="6660">
                  <c:v>42546</c:v>
                </c:pt>
                <c:pt idx="6661">
                  <c:v>42547</c:v>
                </c:pt>
                <c:pt idx="6662">
                  <c:v>42548</c:v>
                </c:pt>
                <c:pt idx="6663">
                  <c:v>42549</c:v>
                </c:pt>
                <c:pt idx="6664">
                  <c:v>42550</c:v>
                </c:pt>
                <c:pt idx="6665">
                  <c:v>42551</c:v>
                </c:pt>
                <c:pt idx="6666">
                  <c:v>42552</c:v>
                </c:pt>
                <c:pt idx="6667">
                  <c:v>42553</c:v>
                </c:pt>
                <c:pt idx="6668">
                  <c:v>42554</c:v>
                </c:pt>
                <c:pt idx="6669">
                  <c:v>42555</c:v>
                </c:pt>
                <c:pt idx="6670">
                  <c:v>42556</c:v>
                </c:pt>
                <c:pt idx="6671">
                  <c:v>42557</c:v>
                </c:pt>
                <c:pt idx="6672">
                  <c:v>42558</c:v>
                </c:pt>
                <c:pt idx="6673">
                  <c:v>42559</c:v>
                </c:pt>
                <c:pt idx="6674">
                  <c:v>42560</c:v>
                </c:pt>
                <c:pt idx="6675">
                  <c:v>42561</c:v>
                </c:pt>
                <c:pt idx="6676">
                  <c:v>42562</c:v>
                </c:pt>
                <c:pt idx="6677">
                  <c:v>42563</c:v>
                </c:pt>
                <c:pt idx="6678">
                  <c:v>42564</c:v>
                </c:pt>
                <c:pt idx="6679">
                  <c:v>42565</c:v>
                </c:pt>
                <c:pt idx="6680">
                  <c:v>42566</c:v>
                </c:pt>
                <c:pt idx="6681">
                  <c:v>42567</c:v>
                </c:pt>
                <c:pt idx="6682">
                  <c:v>42568</c:v>
                </c:pt>
                <c:pt idx="6683">
                  <c:v>42569</c:v>
                </c:pt>
                <c:pt idx="6684">
                  <c:v>42570</c:v>
                </c:pt>
                <c:pt idx="6685">
                  <c:v>42571</c:v>
                </c:pt>
                <c:pt idx="6686">
                  <c:v>42572</c:v>
                </c:pt>
                <c:pt idx="6687">
                  <c:v>42573</c:v>
                </c:pt>
                <c:pt idx="6688">
                  <c:v>42574</c:v>
                </c:pt>
                <c:pt idx="6689">
                  <c:v>42575</c:v>
                </c:pt>
                <c:pt idx="6690">
                  <c:v>42576</c:v>
                </c:pt>
                <c:pt idx="6691">
                  <c:v>42577</c:v>
                </c:pt>
                <c:pt idx="6692">
                  <c:v>42578</c:v>
                </c:pt>
                <c:pt idx="6693">
                  <c:v>42579</c:v>
                </c:pt>
                <c:pt idx="6694">
                  <c:v>42580</c:v>
                </c:pt>
                <c:pt idx="6695">
                  <c:v>42581</c:v>
                </c:pt>
                <c:pt idx="6696">
                  <c:v>42582</c:v>
                </c:pt>
                <c:pt idx="6697">
                  <c:v>42583</c:v>
                </c:pt>
                <c:pt idx="6698">
                  <c:v>42584</c:v>
                </c:pt>
                <c:pt idx="6699">
                  <c:v>42585</c:v>
                </c:pt>
                <c:pt idx="6700">
                  <c:v>42586</c:v>
                </c:pt>
                <c:pt idx="6701">
                  <c:v>42587</c:v>
                </c:pt>
                <c:pt idx="6702">
                  <c:v>42588</c:v>
                </c:pt>
                <c:pt idx="6703">
                  <c:v>42589</c:v>
                </c:pt>
                <c:pt idx="6704">
                  <c:v>42590</c:v>
                </c:pt>
                <c:pt idx="6705">
                  <c:v>42591</c:v>
                </c:pt>
                <c:pt idx="6706">
                  <c:v>42592</c:v>
                </c:pt>
                <c:pt idx="6707">
                  <c:v>42593</c:v>
                </c:pt>
                <c:pt idx="6708">
                  <c:v>42594</c:v>
                </c:pt>
                <c:pt idx="6709">
                  <c:v>42595</c:v>
                </c:pt>
                <c:pt idx="6710">
                  <c:v>42596</c:v>
                </c:pt>
                <c:pt idx="6711">
                  <c:v>42597</c:v>
                </c:pt>
                <c:pt idx="6712">
                  <c:v>42598</c:v>
                </c:pt>
                <c:pt idx="6713">
                  <c:v>42599</c:v>
                </c:pt>
                <c:pt idx="6714">
                  <c:v>42600</c:v>
                </c:pt>
                <c:pt idx="6715">
                  <c:v>42601</c:v>
                </c:pt>
                <c:pt idx="6716">
                  <c:v>42602</c:v>
                </c:pt>
                <c:pt idx="6717">
                  <c:v>42603</c:v>
                </c:pt>
                <c:pt idx="6718">
                  <c:v>42604</c:v>
                </c:pt>
                <c:pt idx="6719">
                  <c:v>42605</c:v>
                </c:pt>
                <c:pt idx="6720">
                  <c:v>42606</c:v>
                </c:pt>
                <c:pt idx="6721">
                  <c:v>42607</c:v>
                </c:pt>
                <c:pt idx="6722">
                  <c:v>42608</c:v>
                </c:pt>
                <c:pt idx="6723">
                  <c:v>42609</c:v>
                </c:pt>
                <c:pt idx="6724">
                  <c:v>42610</c:v>
                </c:pt>
                <c:pt idx="6725">
                  <c:v>42611</c:v>
                </c:pt>
                <c:pt idx="6726">
                  <c:v>42612</c:v>
                </c:pt>
                <c:pt idx="6727">
                  <c:v>42613</c:v>
                </c:pt>
                <c:pt idx="6728">
                  <c:v>42614</c:v>
                </c:pt>
                <c:pt idx="6729">
                  <c:v>42615</c:v>
                </c:pt>
                <c:pt idx="6730">
                  <c:v>42616</c:v>
                </c:pt>
                <c:pt idx="6731">
                  <c:v>42617</c:v>
                </c:pt>
                <c:pt idx="6732">
                  <c:v>42618</c:v>
                </c:pt>
                <c:pt idx="6733">
                  <c:v>42619</c:v>
                </c:pt>
                <c:pt idx="6734">
                  <c:v>42620</c:v>
                </c:pt>
                <c:pt idx="6735">
                  <c:v>42621</c:v>
                </c:pt>
                <c:pt idx="6736">
                  <c:v>42622</c:v>
                </c:pt>
                <c:pt idx="6737">
                  <c:v>42623</c:v>
                </c:pt>
                <c:pt idx="6738">
                  <c:v>42624</c:v>
                </c:pt>
                <c:pt idx="6739">
                  <c:v>42625</c:v>
                </c:pt>
                <c:pt idx="6740">
                  <c:v>42626</c:v>
                </c:pt>
                <c:pt idx="6741">
                  <c:v>42627</c:v>
                </c:pt>
                <c:pt idx="6742">
                  <c:v>42628</c:v>
                </c:pt>
                <c:pt idx="6743">
                  <c:v>42629</c:v>
                </c:pt>
                <c:pt idx="6744">
                  <c:v>42630</c:v>
                </c:pt>
                <c:pt idx="6745">
                  <c:v>42631</c:v>
                </c:pt>
                <c:pt idx="6746">
                  <c:v>42632</c:v>
                </c:pt>
                <c:pt idx="6747">
                  <c:v>42633</c:v>
                </c:pt>
                <c:pt idx="6748">
                  <c:v>42634</c:v>
                </c:pt>
                <c:pt idx="6749">
                  <c:v>42635</c:v>
                </c:pt>
                <c:pt idx="6750">
                  <c:v>42636</c:v>
                </c:pt>
                <c:pt idx="6751">
                  <c:v>42637</c:v>
                </c:pt>
                <c:pt idx="6752">
                  <c:v>42638</c:v>
                </c:pt>
                <c:pt idx="6753">
                  <c:v>42639</c:v>
                </c:pt>
                <c:pt idx="6754">
                  <c:v>42640</c:v>
                </c:pt>
                <c:pt idx="6755">
                  <c:v>42641</c:v>
                </c:pt>
                <c:pt idx="6756">
                  <c:v>42642</c:v>
                </c:pt>
                <c:pt idx="6757">
                  <c:v>42643</c:v>
                </c:pt>
                <c:pt idx="6758">
                  <c:v>42644</c:v>
                </c:pt>
                <c:pt idx="6759">
                  <c:v>42645</c:v>
                </c:pt>
                <c:pt idx="6760">
                  <c:v>42646</c:v>
                </c:pt>
                <c:pt idx="6761">
                  <c:v>42647</c:v>
                </c:pt>
                <c:pt idx="6762">
                  <c:v>42648</c:v>
                </c:pt>
                <c:pt idx="6763">
                  <c:v>42649</c:v>
                </c:pt>
                <c:pt idx="6764">
                  <c:v>42650</c:v>
                </c:pt>
                <c:pt idx="6765">
                  <c:v>42651</c:v>
                </c:pt>
                <c:pt idx="6766">
                  <c:v>42652</c:v>
                </c:pt>
                <c:pt idx="6767">
                  <c:v>42653</c:v>
                </c:pt>
                <c:pt idx="6768">
                  <c:v>42654</c:v>
                </c:pt>
                <c:pt idx="6769">
                  <c:v>42655</c:v>
                </c:pt>
                <c:pt idx="6770">
                  <c:v>42656</c:v>
                </c:pt>
                <c:pt idx="6771">
                  <c:v>42657</c:v>
                </c:pt>
                <c:pt idx="6772">
                  <c:v>42658</c:v>
                </c:pt>
                <c:pt idx="6773">
                  <c:v>42659</c:v>
                </c:pt>
                <c:pt idx="6774">
                  <c:v>42660</c:v>
                </c:pt>
                <c:pt idx="6775">
                  <c:v>42661</c:v>
                </c:pt>
                <c:pt idx="6776">
                  <c:v>42662</c:v>
                </c:pt>
                <c:pt idx="6777">
                  <c:v>42663</c:v>
                </c:pt>
                <c:pt idx="6778">
                  <c:v>42664</c:v>
                </c:pt>
                <c:pt idx="6779">
                  <c:v>42665</c:v>
                </c:pt>
                <c:pt idx="6780">
                  <c:v>42666</c:v>
                </c:pt>
                <c:pt idx="6781">
                  <c:v>42667</c:v>
                </c:pt>
                <c:pt idx="6782">
                  <c:v>42668</c:v>
                </c:pt>
                <c:pt idx="6783">
                  <c:v>42669</c:v>
                </c:pt>
                <c:pt idx="6784">
                  <c:v>42670</c:v>
                </c:pt>
                <c:pt idx="6785">
                  <c:v>42671</c:v>
                </c:pt>
                <c:pt idx="6786">
                  <c:v>42672</c:v>
                </c:pt>
                <c:pt idx="6787">
                  <c:v>42673</c:v>
                </c:pt>
                <c:pt idx="6788">
                  <c:v>42674</c:v>
                </c:pt>
                <c:pt idx="6789">
                  <c:v>42675</c:v>
                </c:pt>
                <c:pt idx="6790">
                  <c:v>42676</c:v>
                </c:pt>
                <c:pt idx="6791">
                  <c:v>42677</c:v>
                </c:pt>
                <c:pt idx="6792">
                  <c:v>42678</c:v>
                </c:pt>
                <c:pt idx="6793">
                  <c:v>42679</c:v>
                </c:pt>
                <c:pt idx="6794">
                  <c:v>42680</c:v>
                </c:pt>
                <c:pt idx="6795">
                  <c:v>42681</c:v>
                </c:pt>
                <c:pt idx="6796">
                  <c:v>42682</c:v>
                </c:pt>
                <c:pt idx="6797">
                  <c:v>42683</c:v>
                </c:pt>
                <c:pt idx="6798">
                  <c:v>42684</c:v>
                </c:pt>
                <c:pt idx="6799">
                  <c:v>42685</c:v>
                </c:pt>
                <c:pt idx="6800">
                  <c:v>42686</c:v>
                </c:pt>
                <c:pt idx="6801">
                  <c:v>42687</c:v>
                </c:pt>
                <c:pt idx="6802">
                  <c:v>42688</c:v>
                </c:pt>
                <c:pt idx="6803">
                  <c:v>42689</c:v>
                </c:pt>
                <c:pt idx="6804">
                  <c:v>42690</c:v>
                </c:pt>
                <c:pt idx="6805">
                  <c:v>42691</c:v>
                </c:pt>
                <c:pt idx="6806">
                  <c:v>42692</c:v>
                </c:pt>
                <c:pt idx="6807">
                  <c:v>42693</c:v>
                </c:pt>
                <c:pt idx="6808">
                  <c:v>42694</c:v>
                </c:pt>
                <c:pt idx="6809">
                  <c:v>42695</c:v>
                </c:pt>
                <c:pt idx="6810">
                  <c:v>42696</c:v>
                </c:pt>
                <c:pt idx="6811">
                  <c:v>42697</c:v>
                </c:pt>
                <c:pt idx="6812">
                  <c:v>42698</c:v>
                </c:pt>
                <c:pt idx="6813">
                  <c:v>42699</c:v>
                </c:pt>
                <c:pt idx="6814">
                  <c:v>42700</c:v>
                </c:pt>
                <c:pt idx="6815">
                  <c:v>42701</c:v>
                </c:pt>
                <c:pt idx="6816">
                  <c:v>42702</c:v>
                </c:pt>
                <c:pt idx="6817">
                  <c:v>42703</c:v>
                </c:pt>
                <c:pt idx="6818">
                  <c:v>42704</c:v>
                </c:pt>
                <c:pt idx="6819">
                  <c:v>42705</c:v>
                </c:pt>
                <c:pt idx="6820">
                  <c:v>42706</c:v>
                </c:pt>
                <c:pt idx="6821">
                  <c:v>42707</c:v>
                </c:pt>
                <c:pt idx="6822">
                  <c:v>42708</c:v>
                </c:pt>
                <c:pt idx="6823">
                  <c:v>42709</c:v>
                </c:pt>
                <c:pt idx="6824">
                  <c:v>42710</c:v>
                </c:pt>
                <c:pt idx="6825">
                  <c:v>42711</c:v>
                </c:pt>
                <c:pt idx="6826">
                  <c:v>42712</c:v>
                </c:pt>
                <c:pt idx="6827">
                  <c:v>42713</c:v>
                </c:pt>
                <c:pt idx="6828">
                  <c:v>42714</c:v>
                </c:pt>
                <c:pt idx="6829">
                  <c:v>42715</c:v>
                </c:pt>
                <c:pt idx="6830">
                  <c:v>42716</c:v>
                </c:pt>
                <c:pt idx="6831">
                  <c:v>42717</c:v>
                </c:pt>
                <c:pt idx="6832">
                  <c:v>42718</c:v>
                </c:pt>
                <c:pt idx="6833">
                  <c:v>42719</c:v>
                </c:pt>
                <c:pt idx="6834">
                  <c:v>42720</c:v>
                </c:pt>
                <c:pt idx="6835">
                  <c:v>42721</c:v>
                </c:pt>
                <c:pt idx="6836">
                  <c:v>42722</c:v>
                </c:pt>
                <c:pt idx="6837">
                  <c:v>42723</c:v>
                </c:pt>
                <c:pt idx="6838">
                  <c:v>42724</c:v>
                </c:pt>
                <c:pt idx="6839">
                  <c:v>42725</c:v>
                </c:pt>
                <c:pt idx="6840">
                  <c:v>42726</c:v>
                </c:pt>
                <c:pt idx="6841">
                  <c:v>42727</c:v>
                </c:pt>
                <c:pt idx="6842">
                  <c:v>42728</c:v>
                </c:pt>
                <c:pt idx="6843">
                  <c:v>42729</c:v>
                </c:pt>
                <c:pt idx="6844">
                  <c:v>42730</c:v>
                </c:pt>
                <c:pt idx="6845">
                  <c:v>42731</c:v>
                </c:pt>
                <c:pt idx="6846">
                  <c:v>42732</c:v>
                </c:pt>
                <c:pt idx="6847">
                  <c:v>42733</c:v>
                </c:pt>
                <c:pt idx="6848">
                  <c:v>42734</c:v>
                </c:pt>
                <c:pt idx="6849">
                  <c:v>42735</c:v>
                </c:pt>
                <c:pt idx="6850">
                  <c:v>42736</c:v>
                </c:pt>
                <c:pt idx="6851">
                  <c:v>42737</c:v>
                </c:pt>
                <c:pt idx="6852">
                  <c:v>42738</c:v>
                </c:pt>
                <c:pt idx="6853">
                  <c:v>42739</c:v>
                </c:pt>
                <c:pt idx="6854">
                  <c:v>42740</c:v>
                </c:pt>
                <c:pt idx="6855">
                  <c:v>42741</c:v>
                </c:pt>
                <c:pt idx="6856">
                  <c:v>42742</c:v>
                </c:pt>
                <c:pt idx="6857">
                  <c:v>42743</c:v>
                </c:pt>
                <c:pt idx="6858">
                  <c:v>42744</c:v>
                </c:pt>
                <c:pt idx="6859">
                  <c:v>42745</c:v>
                </c:pt>
                <c:pt idx="6860">
                  <c:v>42746</c:v>
                </c:pt>
                <c:pt idx="6861">
                  <c:v>42747</c:v>
                </c:pt>
                <c:pt idx="6862">
                  <c:v>42748</c:v>
                </c:pt>
                <c:pt idx="6863">
                  <c:v>42749</c:v>
                </c:pt>
                <c:pt idx="6864">
                  <c:v>42750</c:v>
                </c:pt>
                <c:pt idx="6865">
                  <c:v>42751</c:v>
                </c:pt>
                <c:pt idx="6866">
                  <c:v>42752</c:v>
                </c:pt>
                <c:pt idx="6867">
                  <c:v>42753</c:v>
                </c:pt>
                <c:pt idx="6868">
                  <c:v>42754</c:v>
                </c:pt>
                <c:pt idx="6869">
                  <c:v>42755</c:v>
                </c:pt>
                <c:pt idx="6870">
                  <c:v>42756</c:v>
                </c:pt>
                <c:pt idx="6871">
                  <c:v>42757</c:v>
                </c:pt>
                <c:pt idx="6872">
                  <c:v>42758</c:v>
                </c:pt>
                <c:pt idx="6873">
                  <c:v>42759</c:v>
                </c:pt>
                <c:pt idx="6874">
                  <c:v>42760</c:v>
                </c:pt>
                <c:pt idx="6875">
                  <c:v>42761</c:v>
                </c:pt>
                <c:pt idx="6876">
                  <c:v>42762</c:v>
                </c:pt>
                <c:pt idx="6877">
                  <c:v>42763</c:v>
                </c:pt>
                <c:pt idx="6878">
                  <c:v>42764</c:v>
                </c:pt>
                <c:pt idx="6879">
                  <c:v>42765</c:v>
                </c:pt>
                <c:pt idx="6880">
                  <c:v>42766</c:v>
                </c:pt>
                <c:pt idx="6881">
                  <c:v>42767</c:v>
                </c:pt>
                <c:pt idx="6882">
                  <c:v>42768</c:v>
                </c:pt>
                <c:pt idx="6883">
                  <c:v>42769</c:v>
                </c:pt>
                <c:pt idx="6884">
                  <c:v>42770</c:v>
                </c:pt>
                <c:pt idx="6885">
                  <c:v>42771</c:v>
                </c:pt>
                <c:pt idx="6886">
                  <c:v>42772</c:v>
                </c:pt>
                <c:pt idx="6887">
                  <c:v>42773</c:v>
                </c:pt>
                <c:pt idx="6888">
                  <c:v>42774</c:v>
                </c:pt>
                <c:pt idx="6889">
                  <c:v>42775</c:v>
                </c:pt>
                <c:pt idx="6890">
                  <c:v>42776</c:v>
                </c:pt>
                <c:pt idx="6891">
                  <c:v>42777</c:v>
                </c:pt>
                <c:pt idx="6892">
                  <c:v>42778</c:v>
                </c:pt>
                <c:pt idx="6893">
                  <c:v>42779</c:v>
                </c:pt>
                <c:pt idx="6894">
                  <c:v>42780</c:v>
                </c:pt>
                <c:pt idx="6895">
                  <c:v>42781</c:v>
                </c:pt>
                <c:pt idx="6896">
                  <c:v>42782</c:v>
                </c:pt>
                <c:pt idx="6897">
                  <c:v>42783</c:v>
                </c:pt>
                <c:pt idx="6898">
                  <c:v>42784</c:v>
                </c:pt>
                <c:pt idx="6899">
                  <c:v>42785</c:v>
                </c:pt>
                <c:pt idx="6900">
                  <c:v>42786</c:v>
                </c:pt>
                <c:pt idx="6901">
                  <c:v>42787</c:v>
                </c:pt>
                <c:pt idx="6902">
                  <c:v>42788</c:v>
                </c:pt>
                <c:pt idx="6903">
                  <c:v>42789</c:v>
                </c:pt>
                <c:pt idx="6904">
                  <c:v>42790</c:v>
                </c:pt>
                <c:pt idx="6905">
                  <c:v>42791</c:v>
                </c:pt>
                <c:pt idx="6906">
                  <c:v>42792</c:v>
                </c:pt>
                <c:pt idx="6907">
                  <c:v>42793</c:v>
                </c:pt>
                <c:pt idx="6908">
                  <c:v>42794</c:v>
                </c:pt>
                <c:pt idx="6909">
                  <c:v>42795</c:v>
                </c:pt>
                <c:pt idx="6910">
                  <c:v>42796</c:v>
                </c:pt>
                <c:pt idx="6911">
                  <c:v>42797</c:v>
                </c:pt>
                <c:pt idx="6912">
                  <c:v>42798</c:v>
                </c:pt>
                <c:pt idx="6913">
                  <c:v>42799</c:v>
                </c:pt>
                <c:pt idx="6914">
                  <c:v>42800</c:v>
                </c:pt>
                <c:pt idx="6915">
                  <c:v>42801</c:v>
                </c:pt>
                <c:pt idx="6916">
                  <c:v>42802</c:v>
                </c:pt>
                <c:pt idx="6917">
                  <c:v>42803</c:v>
                </c:pt>
                <c:pt idx="6918">
                  <c:v>42804</c:v>
                </c:pt>
                <c:pt idx="6919">
                  <c:v>42805</c:v>
                </c:pt>
                <c:pt idx="6920">
                  <c:v>42806</c:v>
                </c:pt>
                <c:pt idx="6921">
                  <c:v>42807</c:v>
                </c:pt>
                <c:pt idx="6922">
                  <c:v>42808</c:v>
                </c:pt>
                <c:pt idx="6923">
                  <c:v>42809</c:v>
                </c:pt>
                <c:pt idx="6924">
                  <c:v>42810</c:v>
                </c:pt>
                <c:pt idx="6925">
                  <c:v>42811</c:v>
                </c:pt>
                <c:pt idx="6926">
                  <c:v>42812</c:v>
                </c:pt>
                <c:pt idx="6927">
                  <c:v>42813</c:v>
                </c:pt>
                <c:pt idx="6928">
                  <c:v>42814</c:v>
                </c:pt>
                <c:pt idx="6929">
                  <c:v>42815</c:v>
                </c:pt>
                <c:pt idx="6930">
                  <c:v>42816</c:v>
                </c:pt>
                <c:pt idx="6931">
                  <c:v>42817</c:v>
                </c:pt>
                <c:pt idx="6932">
                  <c:v>42818</c:v>
                </c:pt>
                <c:pt idx="6933">
                  <c:v>42819</c:v>
                </c:pt>
                <c:pt idx="6934">
                  <c:v>42820</c:v>
                </c:pt>
                <c:pt idx="6935">
                  <c:v>42821</c:v>
                </c:pt>
                <c:pt idx="6936">
                  <c:v>42822</c:v>
                </c:pt>
                <c:pt idx="6937">
                  <c:v>42823</c:v>
                </c:pt>
                <c:pt idx="6938">
                  <c:v>42824</c:v>
                </c:pt>
                <c:pt idx="6939">
                  <c:v>42825</c:v>
                </c:pt>
                <c:pt idx="6940">
                  <c:v>42826</c:v>
                </c:pt>
                <c:pt idx="6941">
                  <c:v>42827</c:v>
                </c:pt>
                <c:pt idx="6942">
                  <c:v>42828</c:v>
                </c:pt>
                <c:pt idx="6943">
                  <c:v>42829</c:v>
                </c:pt>
                <c:pt idx="6944">
                  <c:v>42830</c:v>
                </c:pt>
                <c:pt idx="6945">
                  <c:v>42831</c:v>
                </c:pt>
                <c:pt idx="6946">
                  <c:v>42832</c:v>
                </c:pt>
                <c:pt idx="6947">
                  <c:v>42833</c:v>
                </c:pt>
                <c:pt idx="6948">
                  <c:v>42834</c:v>
                </c:pt>
                <c:pt idx="6949">
                  <c:v>42835</c:v>
                </c:pt>
                <c:pt idx="6950">
                  <c:v>42836</c:v>
                </c:pt>
                <c:pt idx="6951">
                  <c:v>42837</c:v>
                </c:pt>
                <c:pt idx="6952">
                  <c:v>42838</c:v>
                </c:pt>
                <c:pt idx="6953">
                  <c:v>42839</c:v>
                </c:pt>
                <c:pt idx="6954">
                  <c:v>42840</c:v>
                </c:pt>
                <c:pt idx="6955">
                  <c:v>42841</c:v>
                </c:pt>
                <c:pt idx="6956">
                  <c:v>42842</c:v>
                </c:pt>
                <c:pt idx="6957">
                  <c:v>42843</c:v>
                </c:pt>
                <c:pt idx="6958">
                  <c:v>42844</c:v>
                </c:pt>
                <c:pt idx="6959">
                  <c:v>42845</c:v>
                </c:pt>
                <c:pt idx="6960">
                  <c:v>42846</c:v>
                </c:pt>
                <c:pt idx="6961">
                  <c:v>42847</c:v>
                </c:pt>
                <c:pt idx="6962">
                  <c:v>42848</c:v>
                </c:pt>
                <c:pt idx="6963">
                  <c:v>42849</c:v>
                </c:pt>
                <c:pt idx="6964">
                  <c:v>42850</c:v>
                </c:pt>
                <c:pt idx="6965">
                  <c:v>42851</c:v>
                </c:pt>
                <c:pt idx="6966">
                  <c:v>42852</c:v>
                </c:pt>
                <c:pt idx="6967">
                  <c:v>42853</c:v>
                </c:pt>
                <c:pt idx="6968">
                  <c:v>42854</c:v>
                </c:pt>
                <c:pt idx="6969">
                  <c:v>42855</c:v>
                </c:pt>
                <c:pt idx="6970">
                  <c:v>42856</c:v>
                </c:pt>
                <c:pt idx="6971">
                  <c:v>42857</c:v>
                </c:pt>
                <c:pt idx="6972">
                  <c:v>42858</c:v>
                </c:pt>
                <c:pt idx="6973">
                  <c:v>42859</c:v>
                </c:pt>
                <c:pt idx="6974">
                  <c:v>42860</c:v>
                </c:pt>
                <c:pt idx="6975">
                  <c:v>42861</c:v>
                </c:pt>
                <c:pt idx="6976">
                  <c:v>42862</c:v>
                </c:pt>
                <c:pt idx="6977">
                  <c:v>42863</c:v>
                </c:pt>
                <c:pt idx="6978">
                  <c:v>42864</c:v>
                </c:pt>
                <c:pt idx="6979">
                  <c:v>42865</c:v>
                </c:pt>
                <c:pt idx="6980">
                  <c:v>42866</c:v>
                </c:pt>
                <c:pt idx="6981">
                  <c:v>42867</c:v>
                </c:pt>
                <c:pt idx="6982">
                  <c:v>42868</c:v>
                </c:pt>
                <c:pt idx="6983">
                  <c:v>42869</c:v>
                </c:pt>
                <c:pt idx="6984">
                  <c:v>42870</c:v>
                </c:pt>
                <c:pt idx="6985">
                  <c:v>42871</c:v>
                </c:pt>
                <c:pt idx="6986">
                  <c:v>42872</c:v>
                </c:pt>
                <c:pt idx="6987">
                  <c:v>42873</c:v>
                </c:pt>
                <c:pt idx="6988">
                  <c:v>42874</c:v>
                </c:pt>
                <c:pt idx="6989">
                  <c:v>42875</c:v>
                </c:pt>
                <c:pt idx="6990">
                  <c:v>42876</c:v>
                </c:pt>
                <c:pt idx="6991">
                  <c:v>42877</c:v>
                </c:pt>
                <c:pt idx="6992">
                  <c:v>42878</c:v>
                </c:pt>
                <c:pt idx="6993">
                  <c:v>42879</c:v>
                </c:pt>
                <c:pt idx="6994">
                  <c:v>42880</c:v>
                </c:pt>
                <c:pt idx="6995">
                  <c:v>42881</c:v>
                </c:pt>
                <c:pt idx="6996">
                  <c:v>42882</c:v>
                </c:pt>
                <c:pt idx="6997">
                  <c:v>42883</c:v>
                </c:pt>
                <c:pt idx="6998">
                  <c:v>42884</c:v>
                </c:pt>
                <c:pt idx="6999">
                  <c:v>42885</c:v>
                </c:pt>
                <c:pt idx="7000">
                  <c:v>42886</c:v>
                </c:pt>
                <c:pt idx="7001">
                  <c:v>42887</c:v>
                </c:pt>
                <c:pt idx="7002">
                  <c:v>42888</c:v>
                </c:pt>
                <c:pt idx="7003">
                  <c:v>42889</c:v>
                </c:pt>
                <c:pt idx="7004">
                  <c:v>42890</c:v>
                </c:pt>
                <c:pt idx="7005">
                  <c:v>42891</c:v>
                </c:pt>
                <c:pt idx="7006">
                  <c:v>42892</c:v>
                </c:pt>
                <c:pt idx="7007">
                  <c:v>42893</c:v>
                </c:pt>
                <c:pt idx="7008">
                  <c:v>42894</c:v>
                </c:pt>
                <c:pt idx="7009">
                  <c:v>42895</c:v>
                </c:pt>
                <c:pt idx="7010">
                  <c:v>42896</c:v>
                </c:pt>
                <c:pt idx="7011">
                  <c:v>42897</c:v>
                </c:pt>
                <c:pt idx="7012">
                  <c:v>42898</c:v>
                </c:pt>
                <c:pt idx="7013">
                  <c:v>42899</c:v>
                </c:pt>
                <c:pt idx="7014">
                  <c:v>42900</c:v>
                </c:pt>
                <c:pt idx="7015">
                  <c:v>42901</c:v>
                </c:pt>
                <c:pt idx="7016">
                  <c:v>42902</c:v>
                </c:pt>
                <c:pt idx="7017">
                  <c:v>42903</c:v>
                </c:pt>
                <c:pt idx="7018">
                  <c:v>42904</c:v>
                </c:pt>
                <c:pt idx="7019">
                  <c:v>42905</c:v>
                </c:pt>
                <c:pt idx="7020">
                  <c:v>42906</c:v>
                </c:pt>
                <c:pt idx="7021">
                  <c:v>42907</c:v>
                </c:pt>
                <c:pt idx="7022">
                  <c:v>42908</c:v>
                </c:pt>
                <c:pt idx="7023">
                  <c:v>42909</c:v>
                </c:pt>
                <c:pt idx="7024">
                  <c:v>42910</c:v>
                </c:pt>
                <c:pt idx="7025">
                  <c:v>42911</c:v>
                </c:pt>
                <c:pt idx="7026">
                  <c:v>42912</c:v>
                </c:pt>
                <c:pt idx="7027">
                  <c:v>42913</c:v>
                </c:pt>
                <c:pt idx="7028">
                  <c:v>42914</c:v>
                </c:pt>
                <c:pt idx="7029">
                  <c:v>42915</c:v>
                </c:pt>
                <c:pt idx="7030">
                  <c:v>42916</c:v>
                </c:pt>
                <c:pt idx="7031">
                  <c:v>42917</c:v>
                </c:pt>
                <c:pt idx="7032">
                  <c:v>42918</c:v>
                </c:pt>
                <c:pt idx="7033">
                  <c:v>42919</c:v>
                </c:pt>
                <c:pt idx="7034">
                  <c:v>42920</c:v>
                </c:pt>
                <c:pt idx="7035">
                  <c:v>42921</c:v>
                </c:pt>
                <c:pt idx="7036">
                  <c:v>42922</c:v>
                </c:pt>
                <c:pt idx="7037">
                  <c:v>42923</c:v>
                </c:pt>
                <c:pt idx="7038">
                  <c:v>42924</c:v>
                </c:pt>
                <c:pt idx="7039">
                  <c:v>42925</c:v>
                </c:pt>
                <c:pt idx="7040">
                  <c:v>42926</c:v>
                </c:pt>
                <c:pt idx="7041">
                  <c:v>42927</c:v>
                </c:pt>
                <c:pt idx="7042">
                  <c:v>42928</c:v>
                </c:pt>
                <c:pt idx="7043">
                  <c:v>42929</c:v>
                </c:pt>
                <c:pt idx="7044">
                  <c:v>42930</c:v>
                </c:pt>
                <c:pt idx="7045">
                  <c:v>42931</c:v>
                </c:pt>
                <c:pt idx="7046">
                  <c:v>42932</c:v>
                </c:pt>
                <c:pt idx="7047">
                  <c:v>42933</c:v>
                </c:pt>
                <c:pt idx="7048">
                  <c:v>42934</c:v>
                </c:pt>
                <c:pt idx="7049">
                  <c:v>42935</c:v>
                </c:pt>
                <c:pt idx="7050">
                  <c:v>42936</c:v>
                </c:pt>
                <c:pt idx="7051">
                  <c:v>42937</c:v>
                </c:pt>
                <c:pt idx="7052">
                  <c:v>42938</c:v>
                </c:pt>
                <c:pt idx="7053">
                  <c:v>42939</c:v>
                </c:pt>
                <c:pt idx="7054">
                  <c:v>42940</c:v>
                </c:pt>
                <c:pt idx="7055">
                  <c:v>42941</c:v>
                </c:pt>
                <c:pt idx="7056">
                  <c:v>42942</c:v>
                </c:pt>
                <c:pt idx="7057">
                  <c:v>42943</c:v>
                </c:pt>
                <c:pt idx="7058">
                  <c:v>42944</c:v>
                </c:pt>
                <c:pt idx="7059">
                  <c:v>42945</c:v>
                </c:pt>
                <c:pt idx="7060">
                  <c:v>42946</c:v>
                </c:pt>
                <c:pt idx="7061">
                  <c:v>42947</c:v>
                </c:pt>
                <c:pt idx="7062">
                  <c:v>42948</c:v>
                </c:pt>
                <c:pt idx="7063">
                  <c:v>42949</c:v>
                </c:pt>
                <c:pt idx="7064">
                  <c:v>42950</c:v>
                </c:pt>
                <c:pt idx="7065">
                  <c:v>42951</c:v>
                </c:pt>
                <c:pt idx="7066">
                  <c:v>42952</c:v>
                </c:pt>
                <c:pt idx="7067">
                  <c:v>42953</c:v>
                </c:pt>
                <c:pt idx="7068">
                  <c:v>42954</c:v>
                </c:pt>
                <c:pt idx="7069">
                  <c:v>42955</c:v>
                </c:pt>
                <c:pt idx="7070">
                  <c:v>42956</c:v>
                </c:pt>
                <c:pt idx="7071">
                  <c:v>42957</c:v>
                </c:pt>
                <c:pt idx="7072">
                  <c:v>42958</c:v>
                </c:pt>
                <c:pt idx="7073">
                  <c:v>42959</c:v>
                </c:pt>
                <c:pt idx="7074">
                  <c:v>42960</c:v>
                </c:pt>
                <c:pt idx="7075">
                  <c:v>42961</c:v>
                </c:pt>
                <c:pt idx="7076">
                  <c:v>42962</c:v>
                </c:pt>
                <c:pt idx="7077">
                  <c:v>42963</c:v>
                </c:pt>
                <c:pt idx="7078">
                  <c:v>42964</c:v>
                </c:pt>
                <c:pt idx="7079">
                  <c:v>42965</c:v>
                </c:pt>
                <c:pt idx="7080">
                  <c:v>42966</c:v>
                </c:pt>
                <c:pt idx="7081">
                  <c:v>42967</c:v>
                </c:pt>
                <c:pt idx="7082">
                  <c:v>42968</c:v>
                </c:pt>
                <c:pt idx="7083">
                  <c:v>42969</c:v>
                </c:pt>
                <c:pt idx="7084">
                  <c:v>42970</c:v>
                </c:pt>
                <c:pt idx="7085">
                  <c:v>42971</c:v>
                </c:pt>
                <c:pt idx="7086">
                  <c:v>42972</c:v>
                </c:pt>
                <c:pt idx="7087">
                  <c:v>42973</c:v>
                </c:pt>
                <c:pt idx="7088">
                  <c:v>42974</c:v>
                </c:pt>
                <c:pt idx="7089">
                  <c:v>42975</c:v>
                </c:pt>
                <c:pt idx="7090">
                  <c:v>42976</c:v>
                </c:pt>
                <c:pt idx="7091">
                  <c:v>42977</c:v>
                </c:pt>
                <c:pt idx="7092">
                  <c:v>42978</c:v>
                </c:pt>
                <c:pt idx="7093">
                  <c:v>42979</c:v>
                </c:pt>
                <c:pt idx="7094">
                  <c:v>42980</c:v>
                </c:pt>
                <c:pt idx="7095">
                  <c:v>42981</c:v>
                </c:pt>
                <c:pt idx="7096">
                  <c:v>42982</c:v>
                </c:pt>
                <c:pt idx="7097">
                  <c:v>42983</c:v>
                </c:pt>
                <c:pt idx="7098">
                  <c:v>42984</c:v>
                </c:pt>
                <c:pt idx="7099">
                  <c:v>42985</c:v>
                </c:pt>
                <c:pt idx="7100">
                  <c:v>42986</c:v>
                </c:pt>
                <c:pt idx="7101">
                  <c:v>42987</c:v>
                </c:pt>
                <c:pt idx="7102">
                  <c:v>42988</c:v>
                </c:pt>
                <c:pt idx="7103">
                  <c:v>42989</c:v>
                </c:pt>
                <c:pt idx="7104">
                  <c:v>42990</c:v>
                </c:pt>
                <c:pt idx="7105">
                  <c:v>42991</c:v>
                </c:pt>
                <c:pt idx="7106">
                  <c:v>42992</c:v>
                </c:pt>
                <c:pt idx="7107">
                  <c:v>42993</c:v>
                </c:pt>
                <c:pt idx="7108">
                  <c:v>42994</c:v>
                </c:pt>
                <c:pt idx="7109">
                  <c:v>42995</c:v>
                </c:pt>
                <c:pt idx="7110">
                  <c:v>42996</c:v>
                </c:pt>
                <c:pt idx="7111">
                  <c:v>42997</c:v>
                </c:pt>
                <c:pt idx="7112">
                  <c:v>42998</c:v>
                </c:pt>
                <c:pt idx="7113">
                  <c:v>42999</c:v>
                </c:pt>
                <c:pt idx="7114">
                  <c:v>43000</c:v>
                </c:pt>
                <c:pt idx="7115">
                  <c:v>43001</c:v>
                </c:pt>
                <c:pt idx="7116">
                  <c:v>43002</c:v>
                </c:pt>
                <c:pt idx="7117">
                  <c:v>43003</c:v>
                </c:pt>
                <c:pt idx="7118">
                  <c:v>43004</c:v>
                </c:pt>
                <c:pt idx="7119">
                  <c:v>43005</c:v>
                </c:pt>
                <c:pt idx="7120">
                  <c:v>43006</c:v>
                </c:pt>
                <c:pt idx="7121">
                  <c:v>43007</c:v>
                </c:pt>
                <c:pt idx="7122">
                  <c:v>43008</c:v>
                </c:pt>
                <c:pt idx="7123">
                  <c:v>43009</c:v>
                </c:pt>
                <c:pt idx="7124">
                  <c:v>43010</c:v>
                </c:pt>
                <c:pt idx="7125">
                  <c:v>43011</c:v>
                </c:pt>
                <c:pt idx="7126">
                  <c:v>43012</c:v>
                </c:pt>
                <c:pt idx="7127">
                  <c:v>43013</c:v>
                </c:pt>
                <c:pt idx="7128">
                  <c:v>43014</c:v>
                </c:pt>
                <c:pt idx="7129">
                  <c:v>43015</c:v>
                </c:pt>
                <c:pt idx="7130">
                  <c:v>43016</c:v>
                </c:pt>
                <c:pt idx="7131">
                  <c:v>43017</c:v>
                </c:pt>
                <c:pt idx="7132">
                  <c:v>43018</c:v>
                </c:pt>
                <c:pt idx="7133">
                  <c:v>43019</c:v>
                </c:pt>
                <c:pt idx="7134">
                  <c:v>43020</c:v>
                </c:pt>
                <c:pt idx="7135">
                  <c:v>43021</c:v>
                </c:pt>
                <c:pt idx="7136">
                  <c:v>43022</c:v>
                </c:pt>
                <c:pt idx="7137">
                  <c:v>43023</c:v>
                </c:pt>
                <c:pt idx="7138">
                  <c:v>43024</c:v>
                </c:pt>
                <c:pt idx="7139">
                  <c:v>43025</c:v>
                </c:pt>
                <c:pt idx="7140">
                  <c:v>43026</c:v>
                </c:pt>
                <c:pt idx="7141">
                  <c:v>43027</c:v>
                </c:pt>
                <c:pt idx="7142">
                  <c:v>43028</c:v>
                </c:pt>
                <c:pt idx="7143">
                  <c:v>43029</c:v>
                </c:pt>
                <c:pt idx="7144">
                  <c:v>43030</c:v>
                </c:pt>
                <c:pt idx="7145">
                  <c:v>43031</c:v>
                </c:pt>
                <c:pt idx="7146">
                  <c:v>43032</c:v>
                </c:pt>
                <c:pt idx="7147">
                  <c:v>43033</c:v>
                </c:pt>
                <c:pt idx="7148">
                  <c:v>43034</c:v>
                </c:pt>
                <c:pt idx="7149">
                  <c:v>43035</c:v>
                </c:pt>
                <c:pt idx="7150">
                  <c:v>43036</c:v>
                </c:pt>
                <c:pt idx="7151">
                  <c:v>43037</c:v>
                </c:pt>
                <c:pt idx="7152">
                  <c:v>43038</c:v>
                </c:pt>
                <c:pt idx="7153">
                  <c:v>43039</c:v>
                </c:pt>
                <c:pt idx="7154">
                  <c:v>43040</c:v>
                </c:pt>
                <c:pt idx="7155">
                  <c:v>43041</c:v>
                </c:pt>
                <c:pt idx="7156">
                  <c:v>43042</c:v>
                </c:pt>
                <c:pt idx="7157">
                  <c:v>43043</c:v>
                </c:pt>
                <c:pt idx="7158">
                  <c:v>43044</c:v>
                </c:pt>
                <c:pt idx="7159">
                  <c:v>43045</c:v>
                </c:pt>
                <c:pt idx="7160">
                  <c:v>43046</c:v>
                </c:pt>
                <c:pt idx="7161">
                  <c:v>43047</c:v>
                </c:pt>
                <c:pt idx="7162">
                  <c:v>43048</c:v>
                </c:pt>
                <c:pt idx="7163">
                  <c:v>43049</c:v>
                </c:pt>
                <c:pt idx="7164">
                  <c:v>43050</c:v>
                </c:pt>
                <c:pt idx="7165">
                  <c:v>43051</c:v>
                </c:pt>
                <c:pt idx="7166">
                  <c:v>43052</c:v>
                </c:pt>
                <c:pt idx="7167">
                  <c:v>43053</c:v>
                </c:pt>
                <c:pt idx="7168">
                  <c:v>43054</c:v>
                </c:pt>
                <c:pt idx="7169">
                  <c:v>43055</c:v>
                </c:pt>
                <c:pt idx="7170">
                  <c:v>43056</c:v>
                </c:pt>
                <c:pt idx="7171">
                  <c:v>43057</c:v>
                </c:pt>
                <c:pt idx="7172">
                  <c:v>43058</c:v>
                </c:pt>
                <c:pt idx="7173">
                  <c:v>43059</c:v>
                </c:pt>
                <c:pt idx="7174">
                  <c:v>43060</c:v>
                </c:pt>
                <c:pt idx="7175">
                  <c:v>43061</c:v>
                </c:pt>
                <c:pt idx="7176">
                  <c:v>43062</c:v>
                </c:pt>
                <c:pt idx="7177">
                  <c:v>43063</c:v>
                </c:pt>
                <c:pt idx="7178">
                  <c:v>43064</c:v>
                </c:pt>
                <c:pt idx="7179">
                  <c:v>43065</c:v>
                </c:pt>
                <c:pt idx="7180">
                  <c:v>43066</c:v>
                </c:pt>
                <c:pt idx="7181">
                  <c:v>43067</c:v>
                </c:pt>
                <c:pt idx="7182">
                  <c:v>43068</c:v>
                </c:pt>
                <c:pt idx="7183">
                  <c:v>43069</c:v>
                </c:pt>
                <c:pt idx="7184">
                  <c:v>43070</c:v>
                </c:pt>
                <c:pt idx="7185">
                  <c:v>43071</c:v>
                </c:pt>
                <c:pt idx="7186">
                  <c:v>43072</c:v>
                </c:pt>
                <c:pt idx="7187">
                  <c:v>43073</c:v>
                </c:pt>
                <c:pt idx="7188">
                  <c:v>43074</c:v>
                </c:pt>
                <c:pt idx="7189">
                  <c:v>43075</c:v>
                </c:pt>
                <c:pt idx="7190">
                  <c:v>43076</c:v>
                </c:pt>
                <c:pt idx="7191">
                  <c:v>43077</c:v>
                </c:pt>
                <c:pt idx="7192">
                  <c:v>43078</c:v>
                </c:pt>
                <c:pt idx="7193">
                  <c:v>43079</c:v>
                </c:pt>
                <c:pt idx="7194">
                  <c:v>43080</c:v>
                </c:pt>
                <c:pt idx="7195">
                  <c:v>43081</c:v>
                </c:pt>
                <c:pt idx="7196">
                  <c:v>43082</c:v>
                </c:pt>
                <c:pt idx="7197">
                  <c:v>43083</c:v>
                </c:pt>
                <c:pt idx="7198">
                  <c:v>43084</c:v>
                </c:pt>
                <c:pt idx="7199">
                  <c:v>43085</c:v>
                </c:pt>
                <c:pt idx="7200">
                  <c:v>43086</c:v>
                </c:pt>
                <c:pt idx="7201">
                  <c:v>43087</c:v>
                </c:pt>
                <c:pt idx="7202">
                  <c:v>43088</c:v>
                </c:pt>
                <c:pt idx="7203">
                  <c:v>43089</c:v>
                </c:pt>
                <c:pt idx="7204">
                  <c:v>43090</c:v>
                </c:pt>
                <c:pt idx="7205">
                  <c:v>43091</c:v>
                </c:pt>
                <c:pt idx="7206">
                  <c:v>43092</c:v>
                </c:pt>
                <c:pt idx="7207">
                  <c:v>43093</c:v>
                </c:pt>
                <c:pt idx="7208">
                  <c:v>43094</c:v>
                </c:pt>
                <c:pt idx="7209">
                  <c:v>43095</c:v>
                </c:pt>
                <c:pt idx="7210">
                  <c:v>43096</c:v>
                </c:pt>
                <c:pt idx="7211">
                  <c:v>43097</c:v>
                </c:pt>
                <c:pt idx="7212">
                  <c:v>43098</c:v>
                </c:pt>
                <c:pt idx="7213">
                  <c:v>43099</c:v>
                </c:pt>
                <c:pt idx="7214">
                  <c:v>43100</c:v>
                </c:pt>
                <c:pt idx="7215">
                  <c:v>43101</c:v>
                </c:pt>
                <c:pt idx="7216">
                  <c:v>43102</c:v>
                </c:pt>
                <c:pt idx="7217">
                  <c:v>43103</c:v>
                </c:pt>
                <c:pt idx="7218">
                  <c:v>43104</c:v>
                </c:pt>
                <c:pt idx="7219">
                  <c:v>43105</c:v>
                </c:pt>
                <c:pt idx="7220">
                  <c:v>43106</c:v>
                </c:pt>
                <c:pt idx="7221">
                  <c:v>43107</c:v>
                </c:pt>
                <c:pt idx="7222">
                  <c:v>43108</c:v>
                </c:pt>
                <c:pt idx="7223">
                  <c:v>43109</c:v>
                </c:pt>
                <c:pt idx="7224">
                  <c:v>43110</c:v>
                </c:pt>
                <c:pt idx="7225">
                  <c:v>43111</c:v>
                </c:pt>
                <c:pt idx="7226">
                  <c:v>43112</c:v>
                </c:pt>
                <c:pt idx="7227">
                  <c:v>43113</c:v>
                </c:pt>
                <c:pt idx="7228">
                  <c:v>43114</c:v>
                </c:pt>
                <c:pt idx="7229">
                  <c:v>43115</c:v>
                </c:pt>
                <c:pt idx="7230">
                  <c:v>43116</c:v>
                </c:pt>
                <c:pt idx="7231">
                  <c:v>43117</c:v>
                </c:pt>
                <c:pt idx="7232">
                  <c:v>43118</c:v>
                </c:pt>
                <c:pt idx="7233">
                  <c:v>43119</c:v>
                </c:pt>
                <c:pt idx="7234">
                  <c:v>43120</c:v>
                </c:pt>
                <c:pt idx="7235">
                  <c:v>43121</c:v>
                </c:pt>
                <c:pt idx="7236">
                  <c:v>43122</c:v>
                </c:pt>
                <c:pt idx="7237">
                  <c:v>43123</c:v>
                </c:pt>
                <c:pt idx="7238">
                  <c:v>43124</c:v>
                </c:pt>
                <c:pt idx="7239">
                  <c:v>43125</c:v>
                </c:pt>
                <c:pt idx="7240">
                  <c:v>43126</c:v>
                </c:pt>
                <c:pt idx="7241">
                  <c:v>43127</c:v>
                </c:pt>
                <c:pt idx="7242">
                  <c:v>43128</c:v>
                </c:pt>
                <c:pt idx="7243">
                  <c:v>43129</c:v>
                </c:pt>
                <c:pt idx="7244">
                  <c:v>43130</c:v>
                </c:pt>
                <c:pt idx="7245">
                  <c:v>43131</c:v>
                </c:pt>
                <c:pt idx="7246">
                  <c:v>43132</c:v>
                </c:pt>
                <c:pt idx="7247">
                  <c:v>43133</c:v>
                </c:pt>
                <c:pt idx="7248">
                  <c:v>43134</c:v>
                </c:pt>
                <c:pt idx="7249">
                  <c:v>43135</c:v>
                </c:pt>
                <c:pt idx="7250">
                  <c:v>43136</c:v>
                </c:pt>
                <c:pt idx="7251">
                  <c:v>43137</c:v>
                </c:pt>
                <c:pt idx="7252">
                  <c:v>43138</c:v>
                </c:pt>
                <c:pt idx="7253">
                  <c:v>43139</c:v>
                </c:pt>
                <c:pt idx="7254">
                  <c:v>43140</c:v>
                </c:pt>
                <c:pt idx="7255">
                  <c:v>43141</c:v>
                </c:pt>
                <c:pt idx="7256">
                  <c:v>43142</c:v>
                </c:pt>
                <c:pt idx="7257">
                  <c:v>43143</c:v>
                </c:pt>
                <c:pt idx="7258">
                  <c:v>43144</c:v>
                </c:pt>
                <c:pt idx="7259">
                  <c:v>43145</c:v>
                </c:pt>
                <c:pt idx="7260">
                  <c:v>43146</c:v>
                </c:pt>
                <c:pt idx="7261">
                  <c:v>43147</c:v>
                </c:pt>
                <c:pt idx="7262">
                  <c:v>43148</c:v>
                </c:pt>
                <c:pt idx="7263">
                  <c:v>43149</c:v>
                </c:pt>
                <c:pt idx="7264">
                  <c:v>43150</c:v>
                </c:pt>
                <c:pt idx="7265">
                  <c:v>43151</c:v>
                </c:pt>
                <c:pt idx="7266">
                  <c:v>43152</c:v>
                </c:pt>
                <c:pt idx="7267">
                  <c:v>43153</c:v>
                </c:pt>
                <c:pt idx="7268">
                  <c:v>43154</c:v>
                </c:pt>
                <c:pt idx="7269">
                  <c:v>43155</c:v>
                </c:pt>
                <c:pt idx="7270">
                  <c:v>43156</c:v>
                </c:pt>
                <c:pt idx="7271">
                  <c:v>43157</c:v>
                </c:pt>
                <c:pt idx="7272">
                  <c:v>43158</c:v>
                </c:pt>
                <c:pt idx="7273">
                  <c:v>43159</c:v>
                </c:pt>
                <c:pt idx="7274">
                  <c:v>43160</c:v>
                </c:pt>
                <c:pt idx="7275">
                  <c:v>43161</c:v>
                </c:pt>
                <c:pt idx="7276">
                  <c:v>43162</c:v>
                </c:pt>
                <c:pt idx="7277">
                  <c:v>43163</c:v>
                </c:pt>
                <c:pt idx="7278">
                  <c:v>43164</c:v>
                </c:pt>
                <c:pt idx="7279">
                  <c:v>43165</c:v>
                </c:pt>
                <c:pt idx="7280">
                  <c:v>43166</c:v>
                </c:pt>
                <c:pt idx="7281">
                  <c:v>43167</c:v>
                </c:pt>
                <c:pt idx="7282">
                  <c:v>43168</c:v>
                </c:pt>
                <c:pt idx="7283">
                  <c:v>43169</c:v>
                </c:pt>
                <c:pt idx="7284">
                  <c:v>43170</c:v>
                </c:pt>
                <c:pt idx="7285">
                  <c:v>43171</c:v>
                </c:pt>
                <c:pt idx="7286">
                  <c:v>43172</c:v>
                </c:pt>
                <c:pt idx="7287">
                  <c:v>43173</c:v>
                </c:pt>
                <c:pt idx="7288">
                  <c:v>43174</c:v>
                </c:pt>
                <c:pt idx="7289">
                  <c:v>43175</c:v>
                </c:pt>
                <c:pt idx="7290">
                  <c:v>43176</c:v>
                </c:pt>
                <c:pt idx="7291">
                  <c:v>43177</c:v>
                </c:pt>
                <c:pt idx="7292">
                  <c:v>43178</c:v>
                </c:pt>
                <c:pt idx="7293">
                  <c:v>43179</c:v>
                </c:pt>
                <c:pt idx="7294">
                  <c:v>43180</c:v>
                </c:pt>
                <c:pt idx="7295">
                  <c:v>43181</c:v>
                </c:pt>
                <c:pt idx="7296">
                  <c:v>43182</c:v>
                </c:pt>
                <c:pt idx="7297">
                  <c:v>43183</c:v>
                </c:pt>
                <c:pt idx="7298">
                  <c:v>43184</c:v>
                </c:pt>
                <c:pt idx="7299">
                  <c:v>43185</c:v>
                </c:pt>
                <c:pt idx="7300">
                  <c:v>43186</c:v>
                </c:pt>
                <c:pt idx="7301">
                  <c:v>43187</c:v>
                </c:pt>
                <c:pt idx="7302">
                  <c:v>43188</c:v>
                </c:pt>
                <c:pt idx="7303">
                  <c:v>43189</c:v>
                </c:pt>
                <c:pt idx="7304">
                  <c:v>43190</c:v>
                </c:pt>
                <c:pt idx="7305">
                  <c:v>43191</c:v>
                </c:pt>
                <c:pt idx="7306">
                  <c:v>43192</c:v>
                </c:pt>
                <c:pt idx="7307">
                  <c:v>43193</c:v>
                </c:pt>
                <c:pt idx="7308">
                  <c:v>43194</c:v>
                </c:pt>
                <c:pt idx="7309">
                  <c:v>43195</c:v>
                </c:pt>
                <c:pt idx="7310">
                  <c:v>43196</c:v>
                </c:pt>
                <c:pt idx="7311">
                  <c:v>43197</c:v>
                </c:pt>
                <c:pt idx="7312">
                  <c:v>43198</c:v>
                </c:pt>
                <c:pt idx="7313">
                  <c:v>43199</c:v>
                </c:pt>
                <c:pt idx="7314">
                  <c:v>43200</c:v>
                </c:pt>
                <c:pt idx="7315">
                  <c:v>43201</c:v>
                </c:pt>
                <c:pt idx="7316">
                  <c:v>43202</c:v>
                </c:pt>
                <c:pt idx="7317">
                  <c:v>43203</c:v>
                </c:pt>
                <c:pt idx="7318">
                  <c:v>43204</c:v>
                </c:pt>
                <c:pt idx="7319">
                  <c:v>43205</c:v>
                </c:pt>
                <c:pt idx="7320">
                  <c:v>43206</c:v>
                </c:pt>
                <c:pt idx="7321">
                  <c:v>43207</c:v>
                </c:pt>
                <c:pt idx="7322">
                  <c:v>43208</c:v>
                </c:pt>
                <c:pt idx="7323">
                  <c:v>43209</c:v>
                </c:pt>
                <c:pt idx="7324">
                  <c:v>43210</c:v>
                </c:pt>
                <c:pt idx="7325">
                  <c:v>43211</c:v>
                </c:pt>
                <c:pt idx="7326">
                  <c:v>43212</c:v>
                </c:pt>
                <c:pt idx="7327">
                  <c:v>43213</c:v>
                </c:pt>
                <c:pt idx="7328">
                  <c:v>43214</c:v>
                </c:pt>
                <c:pt idx="7329">
                  <c:v>43215</c:v>
                </c:pt>
                <c:pt idx="7330">
                  <c:v>43216</c:v>
                </c:pt>
                <c:pt idx="7331">
                  <c:v>43217</c:v>
                </c:pt>
                <c:pt idx="7332">
                  <c:v>43218</c:v>
                </c:pt>
                <c:pt idx="7333">
                  <c:v>43219</c:v>
                </c:pt>
                <c:pt idx="7334">
                  <c:v>43220</c:v>
                </c:pt>
                <c:pt idx="7335">
                  <c:v>43221</c:v>
                </c:pt>
                <c:pt idx="7336">
                  <c:v>43222</c:v>
                </c:pt>
                <c:pt idx="7337">
                  <c:v>43223</c:v>
                </c:pt>
                <c:pt idx="7338">
                  <c:v>43224</c:v>
                </c:pt>
                <c:pt idx="7339">
                  <c:v>43225</c:v>
                </c:pt>
                <c:pt idx="7340">
                  <c:v>43226</c:v>
                </c:pt>
                <c:pt idx="7341">
                  <c:v>43227</c:v>
                </c:pt>
                <c:pt idx="7342">
                  <c:v>43228</c:v>
                </c:pt>
                <c:pt idx="7343">
                  <c:v>43229</c:v>
                </c:pt>
                <c:pt idx="7344">
                  <c:v>43230</c:v>
                </c:pt>
                <c:pt idx="7345">
                  <c:v>43231</c:v>
                </c:pt>
                <c:pt idx="7346">
                  <c:v>43232</c:v>
                </c:pt>
                <c:pt idx="7347">
                  <c:v>43233</c:v>
                </c:pt>
                <c:pt idx="7348">
                  <c:v>43234</c:v>
                </c:pt>
                <c:pt idx="7349">
                  <c:v>43235</c:v>
                </c:pt>
                <c:pt idx="7350">
                  <c:v>43236</c:v>
                </c:pt>
                <c:pt idx="7351">
                  <c:v>43237</c:v>
                </c:pt>
                <c:pt idx="7352">
                  <c:v>43238</c:v>
                </c:pt>
                <c:pt idx="7353">
                  <c:v>43239</c:v>
                </c:pt>
                <c:pt idx="7354">
                  <c:v>43240</c:v>
                </c:pt>
                <c:pt idx="7355">
                  <c:v>43241</c:v>
                </c:pt>
                <c:pt idx="7356">
                  <c:v>43242</c:v>
                </c:pt>
                <c:pt idx="7357">
                  <c:v>43243</c:v>
                </c:pt>
                <c:pt idx="7358">
                  <c:v>43244</c:v>
                </c:pt>
                <c:pt idx="7359">
                  <c:v>43245</c:v>
                </c:pt>
                <c:pt idx="7360">
                  <c:v>43246</c:v>
                </c:pt>
                <c:pt idx="7361">
                  <c:v>43247</c:v>
                </c:pt>
                <c:pt idx="7362">
                  <c:v>43248</c:v>
                </c:pt>
                <c:pt idx="7363">
                  <c:v>43249</c:v>
                </c:pt>
                <c:pt idx="7364">
                  <c:v>43250</c:v>
                </c:pt>
                <c:pt idx="7365">
                  <c:v>43251</c:v>
                </c:pt>
                <c:pt idx="7366">
                  <c:v>43252</c:v>
                </c:pt>
                <c:pt idx="7367">
                  <c:v>43253</c:v>
                </c:pt>
                <c:pt idx="7368">
                  <c:v>43254</c:v>
                </c:pt>
                <c:pt idx="7369">
                  <c:v>43255</c:v>
                </c:pt>
                <c:pt idx="7370">
                  <c:v>43256</c:v>
                </c:pt>
                <c:pt idx="7371">
                  <c:v>43257</c:v>
                </c:pt>
                <c:pt idx="7372">
                  <c:v>43258</c:v>
                </c:pt>
                <c:pt idx="7373">
                  <c:v>43259</c:v>
                </c:pt>
                <c:pt idx="7374">
                  <c:v>43260</c:v>
                </c:pt>
                <c:pt idx="7375">
                  <c:v>43261</c:v>
                </c:pt>
                <c:pt idx="7376">
                  <c:v>43262</c:v>
                </c:pt>
                <c:pt idx="7377">
                  <c:v>43263</c:v>
                </c:pt>
                <c:pt idx="7378">
                  <c:v>43264</c:v>
                </c:pt>
                <c:pt idx="7379">
                  <c:v>43265</c:v>
                </c:pt>
                <c:pt idx="7380">
                  <c:v>43266</c:v>
                </c:pt>
                <c:pt idx="7381">
                  <c:v>43267</c:v>
                </c:pt>
                <c:pt idx="7382">
                  <c:v>43268</c:v>
                </c:pt>
                <c:pt idx="7383">
                  <c:v>43269</c:v>
                </c:pt>
                <c:pt idx="7384">
                  <c:v>43270</c:v>
                </c:pt>
                <c:pt idx="7385">
                  <c:v>43271</c:v>
                </c:pt>
                <c:pt idx="7386">
                  <c:v>43272</c:v>
                </c:pt>
                <c:pt idx="7387">
                  <c:v>43273</c:v>
                </c:pt>
                <c:pt idx="7388">
                  <c:v>43274</c:v>
                </c:pt>
                <c:pt idx="7389">
                  <c:v>43275</c:v>
                </c:pt>
                <c:pt idx="7390">
                  <c:v>43276</c:v>
                </c:pt>
                <c:pt idx="7391">
                  <c:v>43277</c:v>
                </c:pt>
                <c:pt idx="7392">
                  <c:v>43278</c:v>
                </c:pt>
                <c:pt idx="7393">
                  <c:v>43279</c:v>
                </c:pt>
                <c:pt idx="7394">
                  <c:v>43280</c:v>
                </c:pt>
                <c:pt idx="7395">
                  <c:v>43281</c:v>
                </c:pt>
                <c:pt idx="7396">
                  <c:v>43282</c:v>
                </c:pt>
                <c:pt idx="7397">
                  <c:v>43283</c:v>
                </c:pt>
                <c:pt idx="7398">
                  <c:v>43284</c:v>
                </c:pt>
                <c:pt idx="7399">
                  <c:v>43285</c:v>
                </c:pt>
                <c:pt idx="7400">
                  <c:v>43286</c:v>
                </c:pt>
                <c:pt idx="7401">
                  <c:v>43287</c:v>
                </c:pt>
                <c:pt idx="7402">
                  <c:v>43288</c:v>
                </c:pt>
                <c:pt idx="7403">
                  <c:v>43289</c:v>
                </c:pt>
                <c:pt idx="7404">
                  <c:v>43290</c:v>
                </c:pt>
                <c:pt idx="7405">
                  <c:v>43291</c:v>
                </c:pt>
                <c:pt idx="7406">
                  <c:v>43292</c:v>
                </c:pt>
                <c:pt idx="7407">
                  <c:v>43293</c:v>
                </c:pt>
                <c:pt idx="7408">
                  <c:v>43294</c:v>
                </c:pt>
                <c:pt idx="7409">
                  <c:v>43295</c:v>
                </c:pt>
                <c:pt idx="7410">
                  <c:v>43296</c:v>
                </c:pt>
                <c:pt idx="7411">
                  <c:v>43297</c:v>
                </c:pt>
                <c:pt idx="7412">
                  <c:v>43298</c:v>
                </c:pt>
                <c:pt idx="7413">
                  <c:v>43299</c:v>
                </c:pt>
                <c:pt idx="7414">
                  <c:v>43300</c:v>
                </c:pt>
                <c:pt idx="7415">
                  <c:v>43301</c:v>
                </c:pt>
                <c:pt idx="7416">
                  <c:v>43302</c:v>
                </c:pt>
                <c:pt idx="7417">
                  <c:v>43303</c:v>
                </c:pt>
                <c:pt idx="7418">
                  <c:v>43304</c:v>
                </c:pt>
                <c:pt idx="7419">
                  <c:v>43305</c:v>
                </c:pt>
                <c:pt idx="7420">
                  <c:v>43306</c:v>
                </c:pt>
                <c:pt idx="7421">
                  <c:v>43307</c:v>
                </c:pt>
                <c:pt idx="7422">
                  <c:v>43308</c:v>
                </c:pt>
                <c:pt idx="7423">
                  <c:v>43309</c:v>
                </c:pt>
                <c:pt idx="7424">
                  <c:v>43310</c:v>
                </c:pt>
                <c:pt idx="7425">
                  <c:v>43311</c:v>
                </c:pt>
                <c:pt idx="7426">
                  <c:v>43312</c:v>
                </c:pt>
                <c:pt idx="7427">
                  <c:v>43313</c:v>
                </c:pt>
                <c:pt idx="7428">
                  <c:v>43314</c:v>
                </c:pt>
                <c:pt idx="7429">
                  <c:v>43315</c:v>
                </c:pt>
                <c:pt idx="7430">
                  <c:v>43316</c:v>
                </c:pt>
                <c:pt idx="7431">
                  <c:v>43317</c:v>
                </c:pt>
                <c:pt idx="7432">
                  <c:v>43318</c:v>
                </c:pt>
                <c:pt idx="7433">
                  <c:v>43319</c:v>
                </c:pt>
                <c:pt idx="7434">
                  <c:v>43320</c:v>
                </c:pt>
                <c:pt idx="7435">
                  <c:v>43321</c:v>
                </c:pt>
                <c:pt idx="7436">
                  <c:v>43322</c:v>
                </c:pt>
                <c:pt idx="7437">
                  <c:v>43323</c:v>
                </c:pt>
                <c:pt idx="7438">
                  <c:v>43324</c:v>
                </c:pt>
                <c:pt idx="7439">
                  <c:v>43325</c:v>
                </c:pt>
                <c:pt idx="7440">
                  <c:v>43326</c:v>
                </c:pt>
                <c:pt idx="7441">
                  <c:v>43327</c:v>
                </c:pt>
                <c:pt idx="7442">
                  <c:v>43328</c:v>
                </c:pt>
                <c:pt idx="7443">
                  <c:v>43329</c:v>
                </c:pt>
                <c:pt idx="7444">
                  <c:v>43330</c:v>
                </c:pt>
                <c:pt idx="7445">
                  <c:v>43331</c:v>
                </c:pt>
                <c:pt idx="7446">
                  <c:v>43332</c:v>
                </c:pt>
                <c:pt idx="7447">
                  <c:v>43333</c:v>
                </c:pt>
                <c:pt idx="7448">
                  <c:v>43334</c:v>
                </c:pt>
                <c:pt idx="7449">
                  <c:v>43335</c:v>
                </c:pt>
                <c:pt idx="7450">
                  <c:v>43336</c:v>
                </c:pt>
                <c:pt idx="7451">
                  <c:v>43337</c:v>
                </c:pt>
                <c:pt idx="7452">
                  <c:v>43338</c:v>
                </c:pt>
                <c:pt idx="7453">
                  <c:v>43339</c:v>
                </c:pt>
                <c:pt idx="7454">
                  <c:v>43340</c:v>
                </c:pt>
                <c:pt idx="7455">
                  <c:v>43341</c:v>
                </c:pt>
                <c:pt idx="7456">
                  <c:v>43342</c:v>
                </c:pt>
                <c:pt idx="7457">
                  <c:v>43343</c:v>
                </c:pt>
                <c:pt idx="7458">
                  <c:v>43344</c:v>
                </c:pt>
                <c:pt idx="7459">
                  <c:v>43345</c:v>
                </c:pt>
                <c:pt idx="7460">
                  <c:v>43346</c:v>
                </c:pt>
                <c:pt idx="7461">
                  <c:v>43347</c:v>
                </c:pt>
                <c:pt idx="7462">
                  <c:v>43348</c:v>
                </c:pt>
                <c:pt idx="7463">
                  <c:v>43349</c:v>
                </c:pt>
                <c:pt idx="7464">
                  <c:v>43350</c:v>
                </c:pt>
                <c:pt idx="7465">
                  <c:v>43351</c:v>
                </c:pt>
                <c:pt idx="7466">
                  <c:v>43352</c:v>
                </c:pt>
                <c:pt idx="7467">
                  <c:v>43353</c:v>
                </c:pt>
                <c:pt idx="7468">
                  <c:v>43354</c:v>
                </c:pt>
                <c:pt idx="7469">
                  <c:v>43355</c:v>
                </c:pt>
                <c:pt idx="7470">
                  <c:v>43356</c:v>
                </c:pt>
                <c:pt idx="7471">
                  <c:v>43357</c:v>
                </c:pt>
                <c:pt idx="7472">
                  <c:v>43358</c:v>
                </c:pt>
                <c:pt idx="7473">
                  <c:v>43359</c:v>
                </c:pt>
                <c:pt idx="7474">
                  <c:v>43360</c:v>
                </c:pt>
                <c:pt idx="7475">
                  <c:v>43361</c:v>
                </c:pt>
                <c:pt idx="7476">
                  <c:v>43362</c:v>
                </c:pt>
                <c:pt idx="7477">
                  <c:v>43363</c:v>
                </c:pt>
                <c:pt idx="7478">
                  <c:v>43364</c:v>
                </c:pt>
                <c:pt idx="7479">
                  <c:v>43365</c:v>
                </c:pt>
                <c:pt idx="7480">
                  <c:v>43366</c:v>
                </c:pt>
                <c:pt idx="7481">
                  <c:v>43367</c:v>
                </c:pt>
                <c:pt idx="7482">
                  <c:v>43368</c:v>
                </c:pt>
                <c:pt idx="7483">
                  <c:v>43369</c:v>
                </c:pt>
                <c:pt idx="7484">
                  <c:v>43370</c:v>
                </c:pt>
                <c:pt idx="7485">
                  <c:v>43371</c:v>
                </c:pt>
                <c:pt idx="7486">
                  <c:v>43372</c:v>
                </c:pt>
                <c:pt idx="7487">
                  <c:v>43373</c:v>
                </c:pt>
                <c:pt idx="7488">
                  <c:v>43374</c:v>
                </c:pt>
                <c:pt idx="7489">
                  <c:v>43375</c:v>
                </c:pt>
                <c:pt idx="7490">
                  <c:v>43376</c:v>
                </c:pt>
                <c:pt idx="7491">
                  <c:v>43377</c:v>
                </c:pt>
                <c:pt idx="7492">
                  <c:v>43378</c:v>
                </c:pt>
                <c:pt idx="7493">
                  <c:v>43379</c:v>
                </c:pt>
                <c:pt idx="7494">
                  <c:v>43380</c:v>
                </c:pt>
                <c:pt idx="7495">
                  <c:v>43381</c:v>
                </c:pt>
                <c:pt idx="7496">
                  <c:v>43382</c:v>
                </c:pt>
                <c:pt idx="7497">
                  <c:v>43383</c:v>
                </c:pt>
                <c:pt idx="7498">
                  <c:v>43384</c:v>
                </c:pt>
                <c:pt idx="7499">
                  <c:v>43385</c:v>
                </c:pt>
                <c:pt idx="7500">
                  <c:v>43386</c:v>
                </c:pt>
                <c:pt idx="7501">
                  <c:v>43387</c:v>
                </c:pt>
                <c:pt idx="7502">
                  <c:v>43388</c:v>
                </c:pt>
                <c:pt idx="7503">
                  <c:v>43389</c:v>
                </c:pt>
                <c:pt idx="7504">
                  <c:v>43390</c:v>
                </c:pt>
                <c:pt idx="7505">
                  <c:v>43391</c:v>
                </c:pt>
                <c:pt idx="7506">
                  <c:v>43392</c:v>
                </c:pt>
                <c:pt idx="7507">
                  <c:v>43393</c:v>
                </c:pt>
                <c:pt idx="7508">
                  <c:v>43394</c:v>
                </c:pt>
                <c:pt idx="7509">
                  <c:v>43395</c:v>
                </c:pt>
                <c:pt idx="7510">
                  <c:v>43396</c:v>
                </c:pt>
                <c:pt idx="7511">
                  <c:v>43397</c:v>
                </c:pt>
                <c:pt idx="7512">
                  <c:v>43398</c:v>
                </c:pt>
                <c:pt idx="7513">
                  <c:v>43399</c:v>
                </c:pt>
                <c:pt idx="7514">
                  <c:v>43400</c:v>
                </c:pt>
                <c:pt idx="7515">
                  <c:v>43401</c:v>
                </c:pt>
                <c:pt idx="7516">
                  <c:v>43402</c:v>
                </c:pt>
                <c:pt idx="7517">
                  <c:v>43403</c:v>
                </c:pt>
                <c:pt idx="7518">
                  <c:v>43404</c:v>
                </c:pt>
                <c:pt idx="7519">
                  <c:v>43405</c:v>
                </c:pt>
                <c:pt idx="7520">
                  <c:v>43406</c:v>
                </c:pt>
                <c:pt idx="7521">
                  <c:v>43407</c:v>
                </c:pt>
                <c:pt idx="7522">
                  <c:v>43408</c:v>
                </c:pt>
                <c:pt idx="7523">
                  <c:v>43409</c:v>
                </c:pt>
                <c:pt idx="7524">
                  <c:v>43410</c:v>
                </c:pt>
                <c:pt idx="7525">
                  <c:v>43411</c:v>
                </c:pt>
                <c:pt idx="7526">
                  <c:v>43412</c:v>
                </c:pt>
                <c:pt idx="7527">
                  <c:v>43413</c:v>
                </c:pt>
                <c:pt idx="7528">
                  <c:v>43414</c:v>
                </c:pt>
                <c:pt idx="7529">
                  <c:v>43415</c:v>
                </c:pt>
                <c:pt idx="7530">
                  <c:v>43416</c:v>
                </c:pt>
                <c:pt idx="7531">
                  <c:v>43417</c:v>
                </c:pt>
                <c:pt idx="7532">
                  <c:v>43418</c:v>
                </c:pt>
                <c:pt idx="7533">
                  <c:v>43419</c:v>
                </c:pt>
                <c:pt idx="7534">
                  <c:v>43420</c:v>
                </c:pt>
                <c:pt idx="7535">
                  <c:v>43421</c:v>
                </c:pt>
                <c:pt idx="7536">
                  <c:v>43422</c:v>
                </c:pt>
                <c:pt idx="7537">
                  <c:v>43423</c:v>
                </c:pt>
                <c:pt idx="7538">
                  <c:v>43424</c:v>
                </c:pt>
                <c:pt idx="7539">
                  <c:v>43425</c:v>
                </c:pt>
                <c:pt idx="7540">
                  <c:v>43426</c:v>
                </c:pt>
                <c:pt idx="7541">
                  <c:v>43427</c:v>
                </c:pt>
                <c:pt idx="7542">
                  <c:v>43428</c:v>
                </c:pt>
                <c:pt idx="7543">
                  <c:v>43429</c:v>
                </c:pt>
                <c:pt idx="7544">
                  <c:v>43430</c:v>
                </c:pt>
                <c:pt idx="7545">
                  <c:v>43431</c:v>
                </c:pt>
                <c:pt idx="7546">
                  <c:v>43432</c:v>
                </c:pt>
                <c:pt idx="7547">
                  <c:v>43433</c:v>
                </c:pt>
                <c:pt idx="7548">
                  <c:v>43434</c:v>
                </c:pt>
                <c:pt idx="7549">
                  <c:v>43435</c:v>
                </c:pt>
                <c:pt idx="7550">
                  <c:v>43436</c:v>
                </c:pt>
                <c:pt idx="7551">
                  <c:v>43437</c:v>
                </c:pt>
                <c:pt idx="7552">
                  <c:v>43438</c:v>
                </c:pt>
                <c:pt idx="7553">
                  <c:v>43439</c:v>
                </c:pt>
                <c:pt idx="7554">
                  <c:v>43440</c:v>
                </c:pt>
                <c:pt idx="7555">
                  <c:v>43441</c:v>
                </c:pt>
                <c:pt idx="7556">
                  <c:v>43442</c:v>
                </c:pt>
                <c:pt idx="7557">
                  <c:v>43443</c:v>
                </c:pt>
                <c:pt idx="7558">
                  <c:v>43444</c:v>
                </c:pt>
                <c:pt idx="7559">
                  <c:v>43445</c:v>
                </c:pt>
                <c:pt idx="7560">
                  <c:v>43446</c:v>
                </c:pt>
                <c:pt idx="7561">
                  <c:v>43447</c:v>
                </c:pt>
                <c:pt idx="7562">
                  <c:v>43448</c:v>
                </c:pt>
                <c:pt idx="7563">
                  <c:v>43449</c:v>
                </c:pt>
                <c:pt idx="7564">
                  <c:v>43450</c:v>
                </c:pt>
                <c:pt idx="7565">
                  <c:v>43451</c:v>
                </c:pt>
                <c:pt idx="7566">
                  <c:v>43452</c:v>
                </c:pt>
                <c:pt idx="7567">
                  <c:v>43453</c:v>
                </c:pt>
                <c:pt idx="7568">
                  <c:v>43454</c:v>
                </c:pt>
                <c:pt idx="7569">
                  <c:v>43455</c:v>
                </c:pt>
                <c:pt idx="7570">
                  <c:v>43456</c:v>
                </c:pt>
                <c:pt idx="7571">
                  <c:v>43457</c:v>
                </c:pt>
                <c:pt idx="7572">
                  <c:v>43458</c:v>
                </c:pt>
                <c:pt idx="7573">
                  <c:v>43459</c:v>
                </c:pt>
                <c:pt idx="7574">
                  <c:v>43460</c:v>
                </c:pt>
                <c:pt idx="7575">
                  <c:v>43461</c:v>
                </c:pt>
                <c:pt idx="7576">
                  <c:v>43462</c:v>
                </c:pt>
                <c:pt idx="7577">
                  <c:v>43463</c:v>
                </c:pt>
                <c:pt idx="7578">
                  <c:v>43464</c:v>
                </c:pt>
                <c:pt idx="7579">
                  <c:v>43465</c:v>
                </c:pt>
                <c:pt idx="7580">
                  <c:v>43466</c:v>
                </c:pt>
                <c:pt idx="7581">
                  <c:v>43467</c:v>
                </c:pt>
                <c:pt idx="7582">
                  <c:v>43468</c:v>
                </c:pt>
                <c:pt idx="7583">
                  <c:v>43469</c:v>
                </c:pt>
                <c:pt idx="7584">
                  <c:v>43470</c:v>
                </c:pt>
                <c:pt idx="7585">
                  <c:v>43471</c:v>
                </c:pt>
                <c:pt idx="7586">
                  <c:v>43472</c:v>
                </c:pt>
                <c:pt idx="7587">
                  <c:v>43473</c:v>
                </c:pt>
                <c:pt idx="7588">
                  <c:v>43474</c:v>
                </c:pt>
                <c:pt idx="7589">
                  <c:v>43475</c:v>
                </c:pt>
                <c:pt idx="7590">
                  <c:v>43476</c:v>
                </c:pt>
                <c:pt idx="7591">
                  <c:v>43477</c:v>
                </c:pt>
                <c:pt idx="7592">
                  <c:v>43478</c:v>
                </c:pt>
                <c:pt idx="7593">
                  <c:v>43479</c:v>
                </c:pt>
                <c:pt idx="7594">
                  <c:v>43480</c:v>
                </c:pt>
                <c:pt idx="7595">
                  <c:v>43481</c:v>
                </c:pt>
                <c:pt idx="7596">
                  <c:v>43482</c:v>
                </c:pt>
                <c:pt idx="7597">
                  <c:v>43483</c:v>
                </c:pt>
                <c:pt idx="7598">
                  <c:v>43484</c:v>
                </c:pt>
                <c:pt idx="7599">
                  <c:v>43485</c:v>
                </c:pt>
                <c:pt idx="7600">
                  <c:v>43486</c:v>
                </c:pt>
                <c:pt idx="7601">
                  <c:v>43487</c:v>
                </c:pt>
                <c:pt idx="7602">
                  <c:v>43488</c:v>
                </c:pt>
                <c:pt idx="7603">
                  <c:v>43489</c:v>
                </c:pt>
                <c:pt idx="7604">
                  <c:v>43490</c:v>
                </c:pt>
                <c:pt idx="7605">
                  <c:v>43491</c:v>
                </c:pt>
                <c:pt idx="7606">
                  <c:v>43492</c:v>
                </c:pt>
                <c:pt idx="7607">
                  <c:v>43493</c:v>
                </c:pt>
                <c:pt idx="7608">
                  <c:v>43494</c:v>
                </c:pt>
                <c:pt idx="7609">
                  <c:v>43495</c:v>
                </c:pt>
                <c:pt idx="7610">
                  <c:v>43496</c:v>
                </c:pt>
                <c:pt idx="7611">
                  <c:v>43497</c:v>
                </c:pt>
                <c:pt idx="7612">
                  <c:v>43498</c:v>
                </c:pt>
                <c:pt idx="7613">
                  <c:v>43499</c:v>
                </c:pt>
                <c:pt idx="7614">
                  <c:v>43500</c:v>
                </c:pt>
                <c:pt idx="7615">
                  <c:v>43501</c:v>
                </c:pt>
                <c:pt idx="7616">
                  <c:v>43502</c:v>
                </c:pt>
                <c:pt idx="7617">
                  <c:v>43503</c:v>
                </c:pt>
                <c:pt idx="7618">
                  <c:v>43504</c:v>
                </c:pt>
                <c:pt idx="7619">
                  <c:v>43505</c:v>
                </c:pt>
                <c:pt idx="7620">
                  <c:v>43506</c:v>
                </c:pt>
                <c:pt idx="7621">
                  <c:v>43507</c:v>
                </c:pt>
                <c:pt idx="7622">
                  <c:v>43508</c:v>
                </c:pt>
                <c:pt idx="7623">
                  <c:v>43509</c:v>
                </c:pt>
                <c:pt idx="7624">
                  <c:v>43510</c:v>
                </c:pt>
                <c:pt idx="7625">
                  <c:v>43511</c:v>
                </c:pt>
                <c:pt idx="7626">
                  <c:v>43512</c:v>
                </c:pt>
                <c:pt idx="7627">
                  <c:v>43513</c:v>
                </c:pt>
                <c:pt idx="7628">
                  <c:v>43514</c:v>
                </c:pt>
                <c:pt idx="7629">
                  <c:v>43515</c:v>
                </c:pt>
                <c:pt idx="7630">
                  <c:v>43516</c:v>
                </c:pt>
                <c:pt idx="7631">
                  <c:v>43517</c:v>
                </c:pt>
                <c:pt idx="7632">
                  <c:v>43518</c:v>
                </c:pt>
                <c:pt idx="7633">
                  <c:v>43519</c:v>
                </c:pt>
                <c:pt idx="7634">
                  <c:v>43520</c:v>
                </c:pt>
                <c:pt idx="7635">
                  <c:v>43521</c:v>
                </c:pt>
                <c:pt idx="7636">
                  <c:v>43522</c:v>
                </c:pt>
                <c:pt idx="7637">
                  <c:v>43523</c:v>
                </c:pt>
                <c:pt idx="7638">
                  <c:v>43524</c:v>
                </c:pt>
                <c:pt idx="7639">
                  <c:v>43525</c:v>
                </c:pt>
                <c:pt idx="7640">
                  <c:v>43526</c:v>
                </c:pt>
                <c:pt idx="7641">
                  <c:v>43527</c:v>
                </c:pt>
                <c:pt idx="7642">
                  <c:v>43528</c:v>
                </c:pt>
                <c:pt idx="7643">
                  <c:v>43529</c:v>
                </c:pt>
                <c:pt idx="7644">
                  <c:v>43530</c:v>
                </c:pt>
                <c:pt idx="7645">
                  <c:v>43531</c:v>
                </c:pt>
                <c:pt idx="7646">
                  <c:v>43532</c:v>
                </c:pt>
                <c:pt idx="7647">
                  <c:v>43533</c:v>
                </c:pt>
                <c:pt idx="7648">
                  <c:v>43534</c:v>
                </c:pt>
                <c:pt idx="7649">
                  <c:v>43535</c:v>
                </c:pt>
                <c:pt idx="7650">
                  <c:v>43536</c:v>
                </c:pt>
                <c:pt idx="7651">
                  <c:v>43537</c:v>
                </c:pt>
                <c:pt idx="7652">
                  <c:v>43538</c:v>
                </c:pt>
                <c:pt idx="7653">
                  <c:v>43539</c:v>
                </c:pt>
                <c:pt idx="7654">
                  <c:v>43540</c:v>
                </c:pt>
                <c:pt idx="7655">
                  <c:v>43541</c:v>
                </c:pt>
                <c:pt idx="7656">
                  <c:v>43542</c:v>
                </c:pt>
                <c:pt idx="7657">
                  <c:v>43543</c:v>
                </c:pt>
                <c:pt idx="7658">
                  <c:v>43544</c:v>
                </c:pt>
                <c:pt idx="7659">
                  <c:v>43545</c:v>
                </c:pt>
                <c:pt idx="7660">
                  <c:v>43546</c:v>
                </c:pt>
                <c:pt idx="7661">
                  <c:v>43547</c:v>
                </c:pt>
                <c:pt idx="7662">
                  <c:v>43548</c:v>
                </c:pt>
                <c:pt idx="7663">
                  <c:v>43549</c:v>
                </c:pt>
                <c:pt idx="7664">
                  <c:v>43550</c:v>
                </c:pt>
                <c:pt idx="7665">
                  <c:v>43551</c:v>
                </c:pt>
                <c:pt idx="7666">
                  <c:v>43552</c:v>
                </c:pt>
                <c:pt idx="7667">
                  <c:v>43553</c:v>
                </c:pt>
                <c:pt idx="7668">
                  <c:v>43554</c:v>
                </c:pt>
                <c:pt idx="7669">
                  <c:v>43555</c:v>
                </c:pt>
                <c:pt idx="7670">
                  <c:v>43556</c:v>
                </c:pt>
                <c:pt idx="7671">
                  <c:v>43557</c:v>
                </c:pt>
                <c:pt idx="7672">
                  <c:v>43558</c:v>
                </c:pt>
                <c:pt idx="7673">
                  <c:v>43559</c:v>
                </c:pt>
                <c:pt idx="7674">
                  <c:v>43560</c:v>
                </c:pt>
                <c:pt idx="7675">
                  <c:v>43561</c:v>
                </c:pt>
                <c:pt idx="7676">
                  <c:v>43562</c:v>
                </c:pt>
                <c:pt idx="7677">
                  <c:v>43563</c:v>
                </c:pt>
                <c:pt idx="7678">
                  <c:v>43564</c:v>
                </c:pt>
                <c:pt idx="7679">
                  <c:v>43565</c:v>
                </c:pt>
                <c:pt idx="7680">
                  <c:v>43566</c:v>
                </c:pt>
                <c:pt idx="7681">
                  <c:v>43567</c:v>
                </c:pt>
                <c:pt idx="7682">
                  <c:v>43568</c:v>
                </c:pt>
                <c:pt idx="7683">
                  <c:v>43569</c:v>
                </c:pt>
                <c:pt idx="7684">
                  <c:v>43570</c:v>
                </c:pt>
                <c:pt idx="7685">
                  <c:v>43571</c:v>
                </c:pt>
                <c:pt idx="7686">
                  <c:v>43572</c:v>
                </c:pt>
                <c:pt idx="7687">
                  <c:v>43573</c:v>
                </c:pt>
                <c:pt idx="7688">
                  <c:v>43574</c:v>
                </c:pt>
                <c:pt idx="7689">
                  <c:v>43575</c:v>
                </c:pt>
                <c:pt idx="7690">
                  <c:v>43576</c:v>
                </c:pt>
                <c:pt idx="7691">
                  <c:v>43577</c:v>
                </c:pt>
                <c:pt idx="7692">
                  <c:v>43578</c:v>
                </c:pt>
                <c:pt idx="7693">
                  <c:v>43579</c:v>
                </c:pt>
                <c:pt idx="7694">
                  <c:v>43580</c:v>
                </c:pt>
                <c:pt idx="7695">
                  <c:v>43581</c:v>
                </c:pt>
                <c:pt idx="7696">
                  <c:v>43582</c:v>
                </c:pt>
                <c:pt idx="7697">
                  <c:v>43583</c:v>
                </c:pt>
                <c:pt idx="7698">
                  <c:v>43584</c:v>
                </c:pt>
                <c:pt idx="7699">
                  <c:v>43585</c:v>
                </c:pt>
                <c:pt idx="7700">
                  <c:v>43586</c:v>
                </c:pt>
                <c:pt idx="7701">
                  <c:v>43587</c:v>
                </c:pt>
                <c:pt idx="7702">
                  <c:v>43588</c:v>
                </c:pt>
                <c:pt idx="7703">
                  <c:v>43589</c:v>
                </c:pt>
                <c:pt idx="7704">
                  <c:v>43590</c:v>
                </c:pt>
                <c:pt idx="7705">
                  <c:v>43591</c:v>
                </c:pt>
                <c:pt idx="7706">
                  <c:v>43592</c:v>
                </c:pt>
                <c:pt idx="7707">
                  <c:v>43593</c:v>
                </c:pt>
                <c:pt idx="7708">
                  <c:v>43594</c:v>
                </c:pt>
                <c:pt idx="7709">
                  <c:v>43595</c:v>
                </c:pt>
                <c:pt idx="7710">
                  <c:v>43596</c:v>
                </c:pt>
                <c:pt idx="7711">
                  <c:v>43597</c:v>
                </c:pt>
                <c:pt idx="7712">
                  <c:v>43598</c:v>
                </c:pt>
                <c:pt idx="7713">
                  <c:v>43599</c:v>
                </c:pt>
                <c:pt idx="7714">
                  <c:v>43600</c:v>
                </c:pt>
                <c:pt idx="7715">
                  <c:v>43601</c:v>
                </c:pt>
                <c:pt idx="7716">
                  <c:v>43602</c:v>
                </c:pt>
                <c:pt idx="7717">
                  <c:v>43603</c:v>
                </c:pt>
                <c:pt idx="7718">
                  <c:v>43604</c:v>
                </c:pt>
                <c:pt idx="7719">
                  <c:v>43605</c:v>
                </c:pt>
                <c:pt idx="7720">
                  <c:v>43606</c:v>
                </c:pt>
                <c:pt idx="7721">
                  <c:v>43607</c:v>
                </c:pt>
                <c:pt idx="7722">
                  <c:v>43608</c:v>
                </c:pt>
                <c:pt idx="7723">
                  <c:v>43609</c:v>
                </c:pt>
                <c:pt idx="7724">
                  <c:v>43610</c:v>
                </c:pt>
                <c:pt idx="7725">
                  <c:v>43611</c:v>
                </c:pt>
                <c:pt idx="7726">
                  <c:v>43612</c:v>
                </c:pt>
                <c:pt idx="7727">
                  <c:v>43613</c:v>
                </c:pt>
                <c:pt idx="7728">
                  <c:v>43614</c:v>
                </c:pt>
                <c:pt idx="7729">
                  <c:v>43615</c:v>
                </c:pt>
                <c:pt idx="7730">
                  <c:v>43616</c:v>
                </c:pt>
                <c:pt idx="7731">
                  <c:v>43617</c:v>
                </c:pt>
                <c:pt idx="7732">
                  <c:v>43618</c:v>
                </c:pt>
                <c:pt idx="7733">
                  <c:v>43619</c:v>
                </c:pt>
                <c:pt idx="7734">
                  <c:v>43620</c:v>
                </c:pt>
                <c:pt idx="7735">
                  <c:v>43621</c:v>
                </c:pt>
                <c:pt idx="7736">
                  <c:v>43622</c:v>
                </c:pt>
                <c:pt idx="7737">
                  <c:v>43623</c:v>
                </c:pt>
                <c:pt idx="7738">
                  <c:v>43624</c:v>
                </c:pt>
                <c:pt idx="7739">
                  <c:v>43625</c:v>
                </c:pt>
                <c:pt idx="7740">
                  <c:v>43626</c:v>
                </c:pt>
                <c:pt idx="7741">
                  <c:v>43627</c:v>
                </c:pt>
                <c:pt idx="7742">
                  <c:v>43628</c:v>
                </c:pt>
                <c:pt idx="7743">
                  <c:v>43629</c:v>
                </c:pt>
                <c:pt idx="7744">
                  <c:v>43630</c:v>
                </c:pt>
                <c:pt idx="7745">
                  <c:v>43631</c:v>
                </c:pt>
                <c:pt idx="7746">
                  <c:v>43632</c:v>
                </c:pt>
                <c:pt idx="7747">
                  <c:v>43633</c:v>
                </c:pt>
                <c:pt idx="7748">
                  <c:v>43634</c:v>
                </c:pt>
                <c:pt idx="7749">
                  <c:v>43635</c:v>
                </c:pt>
                <c:pt idx="7750">
                  <c:v>43636</c:v>
                </c:pt>
                <c:pt idx="7751">
                  <c:v>43637</c:v>
                </c:pt>
                <c:pt idx="7752">
                  <c:v>43638</c:v>
                </c:pt>
                <c:pt idx="7753">
                  <c:v>43639</c:v>
                </c:pt>
                <c:pt idx="7754">
                  <c:v>43640</c:v>
                </c:pt>
                <c:pt idx="7755">
                  <c:v>43641</c:v>
                </c:pt>
                <c:pt idx="7756">
                  <c:v>43642</c:v>
                </c:pt>
                <c:pt idx="7757">
                  <c:v>43643</c:v>
                </c:pt>
                <c:pt idx="7758">
                  <c:v>43644</c:v>
                </c:pt>
                <c:pt idx="7759">
                  <c:v>43645</c:v>
                </c:pt>
                <c:pt idx="7760">
                  <c:v>43646</c:v>
                </c:pt>
                <c:pt idx="7761">
                  <c:v>43647</c:v>
                </c:pt>
                <c:pt idx="7762">
                  <c:v>43648</c:v>
                </c:pt>
                <c:pt idx="7763">
                  <c:v>43649</c:v>
                </c:pt>
                <c:pt idx="7764">
                  <c:v>43650</c:v>
                </c:pt>
                <c:pt idx="7765">
                  <c:v>43651</c:v>
                </c:pt>
                <c:pt idx="7766">
                  <c:v>43652</c:v>
                </c:pt>
                <c:pt idx="7767">
                  <c:v>43653</c:v>
                </c:pt>
                <c:pt idx="7768">
                  <c:v>43654</c:v>
                </c:pt>
                <c:pt idx="7769">
                  <c:v>43655</c:v>
                </c:pt>
                <c:pt idx="7770">
                  <c:v>43656</c:v>
                </c:pt>
                <c:pt idx="7771">
                  <c:v>43657</c:v>
                </c:pt>
                <c:pt idx="7772">
                  <c:v>43658</c:v>
                </c:pt>
                <c:pt idx="7773">
                  <c:v>43659</c:v>
                </c:pt>
                <c:pt idx="7774">
                  <c:v>43660</c:v>
                </c:pt>
                <c:pt idx="7775">
                  <c:v>43661</c:v>
                </c:pt>
                <c:pt idx="7776">
                  <c:v>43662</c:v>
                </c:pt>
                <c:pt idx="7777">
                  <c:v>43663</c:v>
                </c:pt>
                <c:pt idx="7778">
                  <c:v>43664</c:v>
                </c:pt>
                <c:pt idx="7779">
                  <c:v>43665</c:v>
                </c:pt>
                <c:pt idx="7780">
                  <c:v>43666</c:v>
                </c:pt>
                <c:pt idx="7781">
                  <c:v>43667</c:v>
                </c:pt>
                <c:pt idx="7782">
                  <c:v>43668</c:v>
                </c:pt>
                <c:pt idx="7783">
                  <c:v>43669</c:v>
                </c:pt>
                <c:pt idx="7784">
                  <c:v>43670</c:v>
                </c:pt>
                <c:pt idx="7785">
                  <c:v>43671</c:v>
                </c:pt>
                <c:pt idx="7786">
                  <c:v>43672</c:v>
                </c:pt>
                <c:pt idx="7787">
                  <c:v>43673</c:v>
                </c:pt>
                <c:pt idx="7788">
                  <c:v>43674</c:v>
                </c:pt>
                <c:pt idx="7789">
                  <c:v>43675</c:v>
                </c:pt>
                <c:pt idx="7790">
                  <c:v>43676</c:v>
                </c:pt>
                <c:pt idx="7791">
                  <c:v>43677</c:v>
                </c:pt>
                <c:pt idx="7792">
                  <c:v>43678</c:v>
                </c:pt>
                <c:pt idx="7793">
                  <c:v>43679</c:v>
                </c:pt>
                <c:pt idx="7794">
                  <c:v>43680</c:v>
                </c:pt>
                <c:pt idx="7795">
                  <c:v>43681</c:v>
                </c:pt>
                <c:pt idx="7796">
                  <c:v>43682</c:v>
                </c:pt>
                <c:pt idx="7797">
                  <c:v>43683</c:v>
                </c:pt>
                <c:pt idx="7798">
                  <c:v>43684</c:v>
                </c:pt>
                <c:pt idx="7799">
                  <c:v>43685</c:v>
                </c:pt>
                <c:pt idx="7800">
                  <c:v>43686</c:v>
                </c:pt>
                <c:pt idx="7801">
                  <c:v>43687</c:v>
                </c:pt>
                <c:pt idx="7802">
                  <c:v>43688</c:v>
                </c:pt>
                <c:pt idx="7803">
                  <c:v>43689</c:v>
                </c:pt>
                <c:pt idx="7804">
                  <c:v>43690</c:v>
                </c:pt>
                <c:pt idx="7805">
                  <c:v>43691</c:v>
                </c:pt>
                <c:pt idx="7806">
                  <c:v>43692</c:v>
                </c:pt>
                <c:pt idx="7807">
                  <c:v>43693</c:v>
                </c:pt>
                <c:pt idx="7808">
                  <c:v>43694</c:v>
                </c:pt>
                <c:pt idx="7809">
                  <c:v>43695</c:v>
                </c:pt>
                <c:pt idx="7810">
                  <c:v>43696</c:v>
                </c:pt>
                <c:pt idx="7811">
                  <c:v>43697</c:v>
                </c:pt>
                <c:pt idx="7812">
                  <c:v>43698</c:v>
                </c:pt>
                <c:pt idx="7813">
                  <c:v>43699</c:v>
                </c:pt>
                <c:pt idx="7814">
                  <c:v>43700</c:v>
                </c:pt>
                <c:pt idx="7815">
                  <c:v>43701</c:v>
                </c:pt>
                <c:pt idx="7816">
                  <c:v>43702</c:v>
                </c:pt>
                <c:pt idx="7817">
                  <c:v>43703</c:v>
                </c:pt>
                <c:pt idx="7818">
                  <c:v>43704</c:v>
                </c:pt>
                <c:pt idx="7819">
                  <c:v>43705</c:v>
                </c:pt>
                <c:pt idx="7820">
                  <c:v>43706</c:v>
                </c:pt>
                <c:pt idx="7821">
                  <c:v>43707</c:v>
                </c:pt>
                <c:pt idx="7822">
                  <c:v>43708</c:v>
                </c:pt>
                <c:pt idx="7823">
                  <c:v>43709</c:v>
                </c:pt>
                <c:pt idx="7824">
                  <c:v>43710</c:v>
                </c:pt>
                <c:pt idx="7825">
                  <c:v>43711</c:v>
                </c:pt>
                <c:pt idx="7826">
                  <c:v>43712</c:v>
                </c:pt>
                <c:pt idx="7827">
                  <c:v>43713</c:v>
                </c:pt>
                <c:pt idx="7828">
                  <c:v>43714</c:v>
                </c:pt>
                <c:pt idx="7829">
                  <c:v>43715</c:v>
                </c:pt>
                <c:pt idx="7830">
                  <c:v>43716</c:v>
                </c:pt>
                <c:pt idx="7831">
                  <c:v>43717</c:v>
                </c:pt>
                <c:pt idx="7832">
                  <c:v>43718</c:v>
                </c:pt>
                <c:pt idx="7833">
                  <c:v>43719</c:v>
                </c:pt>
                <c:pt idx="7834">
                  <c:v>43720</c:v>
                </c:pt>
                <c:pt idx="7835">
                  <c:v>43721</c:v>
                </c:pt>
                <c:pt idx="7836">
                  <c:v>43722</c:v>
                </c:pt>
                <c:pt idx="7837">
                  <c:v>43723</c:v>
                </c:pt>
                <c:pt idx="7838">
                  <c:v>43724</c:v>
                </c:pt>
                <c:pt idx="7839">
                  <c:v>43725</c:v>
                </c:pt>
                <c:pt idx="7840">
                  <c:v>43726</c:v>
                </c:pt>
                <c:pt idx="7841">
                  <c:v>43727</c:v>
                </c:pt>
                <c:pt idx="7842">
                  <c:v>43728</c:v>
                </c:pt>
                <c:pt idx="7843">
                  <c:v>43729</c:v>
                </c:pt>
                <c:pt idx="7844">
                  <c:v>43730</c:v>
                </c:pt>
                <c:pt idx="7845">
                  <c:v>43731</c:v>
                </c:pt>
                <c:pt idx="7846">
                  <c:v>43732</c:v>
                </c:pt>
                <c:pt idx="7847">
                  <c:v>43733</c:v>
                </c:pt>
                <c:pt idx="7848">
                  <c:v>43734</c:v>
                </c:pt>
                <c:pt idx="7849">
                  <c:v>43735</c:v>
                </c:pt>
                <c:pt idx="7850">
                  <c:v>43736</c:v>
                </c:pt>
                <c:pt idx="7851">
                  <c:v>43737</c:v>
                </c:pt>
                <c:pt idx="7852">
                  <c:v>43738</c:v>
                </c:pt>
                <c:pt idx="7853">
                  <c:v>43739</c:v>
                </c:pt>
                <c:pt idx="7854">
                  <c:v>43740</c:v>
                </c:pt>
                <c:pt idx="7855">
                  <c:v>43741</c:v>
                </c:pt>
                <c:pt idx="7856">
                  <c:v>43742</c:v>
                </c:pt>
                <c:pt idx="7857">
                  <c:v>43743</c:v>
                </c:pt>
                <c:pt idx="7858">
                  <c:v>43744</c:v>
                </c:pt>
                <c:pt idx="7859">
                  <c:v>43745</c:v>
                </c:pt>
                <c:pt idx="7860">
                  <c:v>43746</c:v>
                </c:pt>
                <c:pt idx="7861">
                  <c:v>43747</c:v>
                </c:pt>
                <c:pt idx="7862">
                  <c:v>43748</c:v>
                </c:pt>
                <c:pt idx="7863">
                  <c:v>43749</c:v>
                </c:pt>
                <c:pt idx="7864">
                  <c:v>43750</c:v>
                </c:pt>
                <c:pt idx="7865">
                  <c:v>43751</c:v>
                </c:pt>
                <c:pt idx="7866">
                  <c:v>43752</c:v>
                </c:pt>
                <c:pt idx="7867">
                  <c:v>43753</c:v>
                </c:pt>
                <c:pt idx="7868">
                  <c:v>43754</c:v>
                </c:pt>
                <c:pt idx="7869">
                  <c:v>43755</c:v>
                </c:pt>
                <c:pt idx="7870">
                  <c:v>43756</c:v>
                </c:pt>
                <c:pt idx="7871">
                  <c:v>43757</c:v>
                </c:pt>
                <c:pt idx="7872">
                  <c:v>43758</c:v>
                </c:pt>
                <c:pt idx="7873">
                  <c:v>43759</c:v>
                </c:pt>
                <c:pt idx="7874">
                  <c:v>43760</c:v>
                </c:pt>
                <c:pt idx="7875">
                  <c:v>43761</c:v>
                </c:pt>
                <c:pt idx="7876">
                  <c:v>43762</c:v>
                </c:pt>
                <c:pt idx="7877">
                  <c:v>43763</c:v>
                </c:pt>
                <c:pt idx="7878">
                  <c:v>43764</c:v>
                </c:pt>
                <c:pt idx="7879">
                  <c:v>43765</c:v>
                </c:pt>
                <c:pt idx="7880">
                  <c:v>43766</c:v>
                </c:pt>
                <c:pt idx="7881">
                  <c:v>43767</c:v>
                </c:pt>
                <c:pt idx="7882">
                  <c:v>43768</c:v>
                </c:pt>
                <c:pt idx="7883">
                  <c:v>43769</c:v>
                </c:pt>
                <c:pt idx="7884">
                  <c:v>43770</c:v>
                </c:pt>
                <c:pt idx="7885">
                  <c:v>43771</c:v>
                </c:pt>
                <c:pt idx="7886">
                  <c:v>43772</c:v>
                </c:pt>
                <c:pt idx="7887">
                  <c:v>43773</c:v>
                </c:pt>
                <c:pt idx="7888">
                  <c:v>43774</c:v>
                </c:pt>
                <c:pt idx="7889">
                  <c:v>43775</c:v>
                </c:pt>
                <c:pt idx="7890">
                  <c:v>43776</c:v>
                </c:pt>
                <c:pt idx="7891">
                  <c:v>43777</c:v>
                </c:pt>
                <c:pt idx="7892">
                  <c:v>43778</c:v>
                </c:pt>
                <c:pt idx="7893">
                  <c:v>43779</c:v>
                </c:pt>
                <c:pt idx="7894">
                  <c:v>43780</c:v>
                </c:pt>
                <c:pt idx="7895">
                  <c:v>43781</c:v>
                </c:pt>
                <c:pt idx="7896">
                  <c:v>43782</c:v>
                </c:pt>
                <c:pt idx="7897">
                  <c:v>43783</c:v>
                </c:pt>
                <c:pt idx="7898">
                  <c:v>43784</c:v>
                </c:pt>
                <c:pt idx="7899">
                  <c:v>43785</c:v>
                </c:pt>
                <c:pt idx="7900">
                  <c:v>43786</c:v>
                </c:pt>
                <c:pt idx="7901">
                  <c:v>43787</c:v>
                </c:pt>
                <c:pt idx="7902">
                  <c:v>43788</c:v>
                </c:pt>
                <c:pt idx="7903">
                  <c:v>43789</c:v>
                </c:pt>
                <c:pt idx="7904">
                  <c:v>43790</c:v>
                </c:pt>
                <c:pt idx="7905">
                  <c:v>43791</c:v>
                </c:pt>
                <c:pt idx="7906">
                  <c:v>43792</c:v>
                </c:pt>
                <c:pt idx="7907">
                  <c:v>43793</c:v>
                </c:pt>
                <c:pt idx="7908">
                  <c:v>43794</c:v>
                </c:pt>
                <c:pt idx="7909">
                  <c:v>43795</c:v>
                </c:pt>
                <c:pt idx="7910">
                  <c:v>43796</c:v>
                </c:pt>
                <c:pt idx="7911">
                  <c:v>43797</c:v>
                </c:pt>
                <c:pt idx="7912">
                  <c:v>43798</c:v>
                </c:pt>
                <c:pt idx="7913">
                  <c:v>43799</c:v>
                </c:pt>
                <c:pt idx="7914">
                  <c:v>43800</c:v>
                </c:pt>
                <c:pt idx="7915">
                  <c:v>43801</c:v>
                </c:pt>
                <c:pt idx="7916">
                  <c:v>43802</c:v>
                </c:pt>
                <c:pt idx="7917">
                  <c:v>43803</c:v>
                </c:pt>
                <c:pt idx="7918">
                  <c:v>43804</c:v>
                </c:pt>
                <c:pt idx="7919">
                  <c:v>43805</c:v>
                </c:pt>
                <c:pt idx="7920">
                  <c:v>43806</c:v>
                </c:pt>
                <c:pt idx="7921">
                  <c:v>43807</c:v>
                </c:pt>
                <c:pt idx="7922">
                  <c:v>43808</c:v>
                </c:pt>
                <c:pt idx="7923">
                  <c:v>43809</c:v>
                </c:pt>
                <c:pt idx="7924">
                  <c:v>43810</c:v>
                </c:pt>
                <c:pt idx="7925">
                  <c:v>43811</c:v>
                </c:pt>
                <c:pt idx="7926">
                  <c:v>43812</c:v>
                </c:pt>
                <c:pt idx="7927">
                  <c:v>43813</c:v>
                </c:pt>
                <c:pt idx="7928">
                  <c:v>43814</c:v>
                </c:pt>
                <c:pt idx="7929">
                  <c:v>43815</c:v>
                </c:pt>
                <c:pt idx="7930">
                  <c:v>43816</c:v>
                </c:pt>
                <c:pt idx="7931">
                  <c:v>43817</c:v>
                </c:pt>
                <c:pt idx="7932">
                  <c:v>43818</c:v>
                </c:pt>
                <c:pt idx="7933">
                  <c:v>43819</c:v>
                </c:pt>
                <c:pt idx="7934">
                  <c:v>43820</c:v>
                </c:pt>
                <c:pt idx="7935">
                  <c:v>43821</c:v>
                </c:pt>
                <c:pt idx="7936">
                  <c:v>43822</c:v>
                </c:pt>
                <c:pt idx="7937">
                  <c:v>43823</c:v>
                </c:pt>
                <c:pt idx="7938">
                  <c:v>43824</c:v>
                </c:pt>
                <c:pt idx="7939">
                  <c:v>43825</c:v>
                </c:pt>
                <c:pt idx="7940">
                  <c:v>43826</c:v>
                </c:pt>
                <c:pt idx="7941">
                  <c:v>43827</c:v>
                </c:pt>
                <c:pt idx="7942">
                  <c:v>43828</c:v>
                </c:pt>
                <c:pt idx="7943">
                  <c:v>43829</c:v>
                </c:pt>
                <c:pt idx="7944">
                  <c:v>43830</c:v>
                </c:pt>
                <c:pt idx="7945">
                  <c:v>43831</c:v>
                </c:pt>
                <c:pt idx="7946">
                  <c:v>43832</c:v>
                </c:pt>
                <c:pt idx="7947">
                  <c:v>43833</c:v>
                </c:pt>
                <c:pt idx="7948">
                  <c:v>43834</c:v>
                </c:pt>
                <c:pt idx="7949">
                  <c:v>43835</c:v>
                </c:pt>
                <c:pt idx="7950">
                  <c:v>43836</c:v>
                </c:pt>
                <c:pt idx="7951">
                  <c:v>43837</c:v>
                </c:pt>
                <c:pt idx="7952">
                  <c:v>43838</c:v>
                </c:pt>
                <c:pt idx="7953">
                  <c:v>43839</c:v>
                </c:pt>
                <c:pt idx="7954">
                  <c:v>43840</c:v>
                </c:pt>
                <c:pt idx="7955">
                  <c:v>43841</c:v>
                </c:pt>
                <c:pt idx="7956">
                  <c:v>43842</c:v>
                </c:pt>
                <c:pt idx="7957">
                  <c:v>43843</c:v>
                </c:pt>
                <c:pt idx="7958">
                  <c:v>43844</c:v>
                </c:pt>
                <c:pt idx="7959">
                  <c:v>43845</c:v>
                </c:pt>
                <c:pt idx="7960">
                  <c:v>43846</c:v>
                </c:pt>
                <c:pt idx="7961">
                  <c:v>43847</c:v>
                </c:pt>
                <c:pt idx="7962">
                  <c:v>43848</c:v>
                </c:pt>
                <c:pt idx="7963">
                  <c:v>43849</c:v>
                </c:pt>
                <c:pt idx="7964">
                  <c:v>43850</c:v>
                </c:pt>
                <c:pt idx="7965">
                  <c:v>43851</c:v>
                </c:pt>
                <c:pt idx="7966">
                  <c:v>43852</c:v>
                </c:pt>
                <c:pt idx="7967">
                  <c:v>43853</c:v>
                </c:pt>
                <c:pt idx="7968">
                  <c:v>43854</c:v>
                </c:pt>
                <c:pt idx="7969">
                  <c:v>43855</c:v>
                </c:pt>
                <c:pt idx="7970">
                  <c:v>43856</c:v>
                </c:pt>
                <c:pt idx="7971">
                  <c:v>43857</c:v>
                </c:pt>
                <c:pt idx="7972">
                  <c:v>43858</c:v>
                </c:pt>
                <c:pt idx="7973">
                  <c:v>43859</c:v>
                </c:pt>
                <c:pt idx="7974">
                  <c:v>43860</c:v>
                </c:pt>
                <c:pt idx="7975">
                  <c:v>43861</c:v>
                </c:pt>
                <c:pt idx="7976">
                  <c:v>43862</c:v>
                </c:pt>
                <c:pt idx="7977">
                  <c:v>43863</c:v>
                </c:pt>
                <c:pt idx="7978">
                  <c:v>43864</c:v>
                </c:pt>
                <c:pt idx="7979">
                  <c:v>43865</c:v>
                </c:pt>
                <c:pt idx="7980">
                  <c:v>43866</c:v>
                </c:pt>
                <c:pt idx="7981">
                  <c:v>43867</c:v>
                </c:pt>
                <c:pt idx="7982">
                  <c:v>43868</c:v>
                </c:pt>
                <c:pt idx="7983">
                  <c:v>43869</c:v>
                </c:pt>
                <c:pt idx="7984">
                  <c:v>43870</c:v>
                </c:pt>
                <c:pt idx="7985">
                  <c:v>43871</c:v>
                </c:pt>
                <c:pt idx="7986">
                  <c:v>43872</c:v>
                </c:pt>
                <c:pt idx="7987">
                  <c:v>43873</c:v>
                </c:pt>
                <c:pt idx="7988">
                  <c:v>43874</c:v>
                </c:pt>
                <c:pt idx="7989">
                  <c:v>43875</c:v>
                </c:pt>
                <c:pt idx="7990">
                  <c:v>43876</c:v>
                </c:pt>
                <c:pt idx="7991">
                  <c:v>43877</c:v>
                </c:pt>
                <c:pt idx="7992">
                  <c:v>43878</c:v>
                </c:pt>
                <c:pt idx="7993">
                  <c:v>43879</c:v>
                </c:pt>
                <c:pt idx="7994">
                  <c:v>43880</c:v>
                </c:pt>
                <c:pt idx="7995">
                  <c:v>43881</c:v>
                </c:pt>
                <c:pt idx="7996">
                  <c:v>43882</c:v>
                </c:pt>
                <c:pt idx="7997">
                  <c:v>43883</c:v>
                </c:pt>
                <c:pt idx="7998">
                  <c:v>43884</c:v>
                </c:pt>
                <c:pt idx="7999">
                  <c:v>43885</c:v>
                </c:pt>
                <c:pt idx="8000">
                  <c:v>43886</c:v>
                </c:pt>
                <c:pt idx="8001">
                  <c:v>43887</c:v>
                </c:pt>
                <c:pt idx="8002">
                  <c:v>43888</c:v>
                </c:pt>
                <c:pt idx="8003">
                  <c:v>43889</c:v>
                </c:pt>
                <c:pt idx="8004">
                  <c:v>43890</c:v>
                </c:pt>
                <c:pt idx="8005">
                  <c:v>43891</c:v>
                </c:pt>
                <c:pt idx="8006">
                  <c:v>43892</c:v>
                </c:pt>
                <c:pt idx="8007">
                  <c:v>43893</c:v>
                </c:pt>
                <c:pt idx="8008">
                  <c:v>43894</c:v>
                </c:pt>
                <c:pt idx="8009">
                  <c:v>43895</c:v>
                </c:pt>
                <c:pt idx="8010">
                  <c:v>43896</c:v>
                </c:pt>
                <c:pt idx="8011">
                  <c:v>43897</c:v>
                </c:pt>
                <c:pt idx="8012">
                  <c:v>43898</c:v>
                </c:pt>
                <c:pt idx="8013">
                  <c:v>43899</c:v>
                </c:pt>
                <c:pt idx="8014">
                  <c:v>43900</c:v>
                </c:pt>
                <c:pt idx="8015">
                  <c:v>43901</c:v>
                </c:pt>
                <c:pt idx="8016">
                  <c:v>43902</c:v>
                </c:pt>
                <c:pt idx="8017">
                  <c:v>43903</c:v>
                </c:pt>
                <c:pt idx="8018">
                  <c:v>43904</c:v>
                </c:pt>
                <c:pt idx="8019">
                  <c:v>43905</c:v>
                </c:pt>
                <c:pt idx="8020">
                  <c:v>43906</c:v>
                </c:pt>
                <c:pt idx="8021">
                  <c:v>43907</c:v>
                </c:pt>
                <c:pt idx="8022">
                  <c:v>43908</c:v>
                </c:pt>
                <c:pt idx="8023">
                  <c:v>43909</c:v>
                </c:pt>
                <c:pt idx="8024">
                  <c:v>43910</c:v>
                </c:pt>
                <c:pt idx="8025">
                  <c:v>43911</c:v>
                </c:pt>
                <c:pt idx="8026">
                  <c:v>43912</c:v>
                </c:pt>
                <c:pt idx="8027">
                  <c:v>43913</c:v>
                </c:pt>
                <c:pt idx="8028">
                  <c:v>43914</c:v>
                </c:pt>
                <c:pt idx="8029">
                  <c:v>43915</c:v>
                </c:pt>
                <c:pt idx="8030">
                  <c:v>43916</c:v>
                </c:pt>
                <c:pt idx="8031">
                  <c:v>43917</c:v>
                </c:pt>
                <c:pt idx="8032">
                  <c:v>43918</c:v>
                </c:pt>
                <c:pt idx="8033">
                  <c:v>43919</c:v>
                </c:pt>
                <c:pt idx="8034">
                  <c:v>43920</c:v>
                </c:pt>
                <c:pt idx="8035">
                  <c:v>43921</c:v>
                </c:pt>
                <c:pt idx="8036">
                  <c:v>43922</c:v>
                </c:pt>
                <c:pt idx="8037">
                  <c:v>43923</c:v>
                </c:pt>
                <c:pt idx="8038">
                  <c:v>43924</c:v>
                </c:pt>
                <c:pt idx="8039">
                  <c:v>43925</c:v>
                </c:pt>
                <c:pt idx="8040">
                  <c:v>43926</c:v>
                </c:pt>
                <c:pt idx="8041">
                  <c:v>43927</c:v>
                </c:pt>
                <c:pt idx="8042">
                  <c:v>43928</c:v>
                </c:pt>
                <c:pt idx="8043">
                  <c:v>43929</c:v>
                </c:pt>
                <c:pt idx="8044">
                  <c:v>43930</c:v>
                </c:pt>
                <c:pt idx="8045">
                  <c:v>43931</c:v>
                </c:pt>
                <c:pt idx="8046">
                  <c:v>43932</c:v>
                </c:pt>
                <c:pt idx="8047">
                  <c:v>43933</c:v>
                </c:pt>
                <c:pt idx="8048">
                  <c:v>43934</c:v>
                </c:pt>
                <c:pt idx="8049">
                  <c:v>43935</c:v>
                </c:pt>
                <c:pt idx="8050">
                  <c:v>43936</c:v>
                </c:pt>
                <c:pt idx="8051">
                  <c:v>43937</c:v>
                </c:pt>
                <c:pt idx="8052">
                  <c:v>43938</c:v>
                </c:pt>
                <c:pt idx="8053">
                  <c:v>43939</c:v>
                </c:pt>
                <c:pt idx="8054">
                  <c:v>43940</c:v>
                </c:pt>
                <c:pt idx="8055">
                  <c:v>43941</c:v>
                </c:pt>
                <c:pt idx="8056">
                  <c:v>43942</c:v>
                </c:pt>
                <c:pt idx="8057">
                  <c:v>43943</c:v>
                </c:pt>
                <c:pt idx="8058">
                  <c:v>43944</c:v>
                </c:pt>
                <c:pt idx="8059">
                  <c:v>43945</c:v>
                </c:pt>
                <c:pt idx="8060">
                  <c:v>43946</c:v>
                </c:pt>
                <c:pt idx="8061">
                  <c:v>43947</c:v>
                </c:pt>
                <c:pt idx="8062">
                  <c:v>43948</c:v>
                </c:pt>
                <c:pt idx="8063">
                  <c:v>43949</c:v>
                </c:pt>
                <c:pt idx="8064">
                  <c:v>43950</c:v>
                </c:pt>
                <c:pt idx="8065">
                  <c:v>43951</c:v>
                </c:pt>
                <c:pt idx="8066">
                  <c:v>43952</c:v>
                </c:pt>
                <c:pt idx="8067">
                  <c:v>43953</c:v>
                </c:pt>
                <c:pt idx="8068">
                  <c:v>43954</c:v>
                </c:pt>
                <c:pt idx="8069">
                  <c:v>43955</c:v>
                </c:pt>
                <c:pt idx="8070">
                  <c:v>43956</c:v>
                </c:pt>
                <c:pt idx="8071">
                  <c:v>43957</c:v>
                </c:pt>
                <c:pt idx="8072">
                  <c:v>43958</c:v>
                </c:pt>
                <c:pt idx="8073">
                  <c:v>43959</c:v>
                </c:pt>
                <c:pt idx="8074">
                  <c:v>43960</c:v>
                </c:pt>
                <c:pt idx="8075">
                  <c:v>43961</c:v>
                </c:pt>
                <c:pt idx="8076">
                  <c:v>43962</c:v>
                </c:pt>
                <c:pt idx="8077">
                  <c:v>43963</c:v>
                </c:pt>
                <c:pt idx="8078">
                  <c:v>43964</c:v>
                </c:pt>
                <c:pt idx="8079">
                  <c:v>43965</c:v>
                </c:pt>
                <c:pt idx="8080">
                  <c:v>43966</c:v>
                </c:pt>
                <c:pt idx="8081">
                  <c:v>43967</c:v>
                </c:pt>
                <c:pt idx="8082">
                  <c:v>43968</c:v>
                </c:pt>
                <c:pt idx="8083">
                  <c:v>43969</c:v>
                </c:pt>
                <c:pt idx="8084">
                  <c:v>43970</c:v>
                </c:pt>
                <c:pt idx="8085">
                  <c:v>43971</c:v>
                </c:pt>
                <c:pt idx="8086">
                  <c:v>43972</c:v>
                </c:pt>
                <c:pt idx="8087">
                  <c:v>43973</c:v>
                </c:pt>
                <c:pt idx="8088">
                  <c:v>43974</c:v>
                </c:pt>
                <c:pt idx="8089">
                  <c:v>43975</c:v>
                </c:pt>
                <c:pt idx="8090">
                  <c:v>43976</c:v>
                </c:pt>
                <c:pt idx="8091">
                  <c:v>43977</c:v>
                </c:pt>
                <c:pt idx="8092">
                  <c:v>43978</c:v>
                </c:pt>
                <c:pt idx="8093">
                  <c:v>43979</c:v>
                </c:pt>
                <c:pt idx="8094">
                  <c:v>43980</c:v>
                </c:pt>
                <c:pt idx="8095">
                  <c:v>43981</c:v>
                </c:pt>
                <c:pt idx="8096">
                  <c:v>43982</c:v>
                </c:pt>
                <c:pt idx="8097">
                  <c:v>43983</c:v>
                </c:pt>
                <c:pt idx="8098">
                  <c:v>43984</c:v>
                </c:pt>
                <c:pt idx="8099">
                  <c:v>43985</c:v>
                </c:pt>
                <c:pt idx="8100">
                  <c:v>43986</c:v>
                </c:pt>
                <c:pt idx="8101">
                  <c:v>43987</c:v>
                </c:pt>
                <c:pt idx="8102">
                  <c:v>43988</c:v>
                </c:pt>
                <c:pt idx="8103">
                  <c:v>43989</c:v>
                </c:pt>
                <c:pt idx="8104">
                  <c:v>43990</c:v>
                </c:pt>
                <c:pt idx="8105">
                  <c:v>43991</c:v>
                </c:pt>
                <c:pt idx="8106">
                  <c:v>43992</c:v>
                </c:pt>
                <c:pt idx="8107">
                  <c:v>43993</c:v>
                </c:pt>
                <c:pt idx="8108">
                  <c:v>43994</c:v>
                </c:pt>
                <c:pt idx="8109">
                  <c:v>43995</c:v>
                </c:pt>
                <c:pt idx="8110">
                  <c:v>43996</c:v>
                </c:pt>
                <c:pt idx="8111">
                  <c:v>43997</c:v>
                </c:pt>
                <c:pt idx="8112">
                  <c:v>43998</c:v>
                </c:pt>
                <c:pt idx="8113">
                  <c:v>43999</c:v>
                </c:pt>
                <c:pt idx="8114">
                  <c:v>44000</c:v>
                </c:pt>
                <c:pt idx="8115">
                  <c:v>44001</c:v>
                </c:pt>
                <c:pt idx="8116">
                  <c:v>44002</c:v>
                </c:pt>
                <c:pt idx="8117">
                  <c:v>44003</c:v>
                </c:pt>
                <c:pt idx="8118">
                  <c:v>44004</c:v>
                </c:pt>
                <c:pt idx="8119">
                  <c:v>44005</c:v>
                </c:pt>
                <c:pt idx="8120">
                  <c:v>44006</c:v>
                </c:pt>
                <c:pt idx="8121">
                  <c:v>44007</c:v>
                </c:pt>
                <c:pt idx="8122">
                  <c:v>44008</c:v>
                </c:pt>
                <c:pt idx="8123">
                  <c:v>44009</c:v>
                </c:pt>
                <c:pt idx="8124">
                  <c:v>44010</c:v>
                </c:pt>
                <c:pt idx="8125">
                  <c:v>44011</c:v>
                </c:pt>
                <c:pt idx="8126">
                  <c:v>44012</c:v>
                </c:pt>
                <c:pt idx="8127">
                  <c:v>44013</c:v>
                </c:pt>
                <c:pt idx="8128">
                  <c:v>44014</c:v>
                </c:pt>
                <c:pt idx="8129">
                  <c:v>44015</c:v>
                </c:pt>
                <c:pt idx="8130">
                  <c:v>44016</c:v>
                </c:pt>
                <c:pt idx="8131">
                  <c:v>44017</c:v>
                </c:pt>
                <c:pt idx="8132">
                  <c:v>44018</c:v>
                </c:pt>
                <c:pt idx="8133">
                  <c:v>44019</c:v>
                </c:pt>
                <c:pt idx="8134">
                  <c:v>44020</c:v>
                </c:pt>
                <c:pt idx="8135">
                  <c:v>44021</c:v>
                </c:pt>
                <c:pt idx="8136">
                  <c:v>44022</c:v>
                </c:pt>
                <c:pt idx="8137">
                  <c:v>44023</c:v>
                </c:pt>
                <c:pt idx="8138">
                  <c:v>44024</c:v>
                </c:pt>
                <c:pt idx="8139">
                  <c:v>44025</c:v>
                </c:pt>
                <c:pt idx="8140">
                  <c:v>44026</c:v>
                </c:pt>
                <c:pt idx="8141">
                  <c:v>44027</c:v>
                </c:pt>
                <c:pt idx="8142">
                  <c:v>44028</c:v>
                </c:pt>
                <c:pt idx="8143">
                  <c:v>44029</c:v>
                </c:pt>
                <c:pt idx="8144">
                  <c:v>44030</c:v>
                </c:pt>
                <c:pt idx="8145">
                  <c:v>44031</c:v>
                </c:pt>
                <c:pt idx="8146">
                  <c:v>44032</c:v>
                </c:pt>
                <c:pt idx="8147">
                  <c:v>44033</c:v>
                </c:pt>
                <c:pt idx="8148">
                  <c:v>44034</c:v>
                </c:pt>
                <c:pt idx="8149">
                  <c:v>44035</c:v>
                </c:pt>
                <c:pt idx="8150">
                  <c:v>44036</c:v>
                </c:pt>
                <c:pt idx="8151">
                  <c:v>44037</c:v>
                </c:pt>
                <c:pt idx="8152">
                  <c:v>44038</c:v>
                </c:pt>
                <c:pt idx="8153">
                  <c:v>44039</c:v>
                </c:pt>
                <c:pt idx="8154">
                  <c:v>44040</c:v>
                </c:pt>
                <c:pt idx="8155">
                  <c:v>44041</c:v>
                </c:pt>
                <c:pt idx="8156">
                  <c:v>44042</c:v>
                </c:pt>
                <c:pt idx="8157">
                  <c:v>44043</c:v>
                </c:pt>
                <c:pt idx="8158">
                  <c:v>44044</c:v>
                </c:pt>
                <c:pt idx="8159">
                  <c:v>44045</c:v>
                </c:pt>
                <c:pt idx="8160">
                  <c:v>44046</c:v>
                </c:pt>
                <c:pt idx="8161">
                  <c:v>44047</c:v>
                </c:pt>
                <c:pt idx="8162">
                  <c:v>44048</c:v>
                </c:pt>
                <c:pt idx="8163">
                  <c:v>44049</c:v>
                </c:pt>
                <c:pt idx="8164">
                  <c:v>44050</c:v>
                </c:pt>
                <c:pt idx="8165">
                  <c:v>44051</c:v>
                </c:pt>
                <c:pt idx="8166">
                  <c:v>44052</c:v>
                </c:pt>
                <c:pt idx="8167">
                  <c:v>44053</c:v>
                </c:pt>
                <c:pt idx="8168">
                  <c:v>44054</c:v>
                </c:pt>
                <c:pt idx="8169">
                  <c:v>44055</c:v>
                </c:pt>
                <c:pt idx="8170">
                  <c:v>44056</c:v>
                </c:pt>
                <c:pt idx="8171">
                  <c:v>44057</c:v>
                </c:pt>
                <c:pt idx="8172">
                  <c:v>44058</c:v>
                </c:pt>
                <c:pt idx="8173">
                  <c:v>44059</c:v>
                </c:pt>
                <c:pt idx="8174">
                  <c:v>44060</c:v>
                </c:pt>
                <c:pt idx="8175">
                  <c:v>44061</c:v>
                </c:pt>
                <c:pt idx="8176">
                  <c:v>44062</c:v>
                </c:pt>
                <c:pt idx="8177">
                  <c:v>44063</c:v>
                </c:pt>
                <c:pt idx="8178">
                  <c:v>44064</c:v>
                </c:pt>
                <c:pt idx="8179">
                  <c:v>44065</c:v>
                </c:pt>
                <c:pt idx="8180">
                  <c:v>44066</c:v>
                </c:pt>
                <c:pt idx="8181">
                  <c:v>44067</c:v>
                </c:pt>
                <c:pt idx="8182">
                  <c:v>44068</c:v>
                </c:pt>
                <c:pt idx="8183">
                  <c:v>44069</c:v>
                </c:pt>
                <c:pt idx="8184">
                  <c:v>44070</c:v>
                </c:pt>
                <c:pt idx="8185">
                  <c:v>44071</c:v>
                </c:pt>
                <c:pt idx="8186">
                  <c:v>44072</c:v>
                </c:pt>
                <c:pt idx="8187">
                  <c:v>44073</c:v>
                </c:pt>
                <c:pt idx="8188">
                  <c:v>44074</c:v>
                </c:pt>
                <c:pt idx="8189">
                  <c:v>44075</c:v>
                </c:pt>
                <c:pt idx="8190">
                  <c:v>44076</c:v>
                </c:pt>
                <c:pt idx="8191">
                  <c:v>44077</c:v>
                </c:pt>
                <c:pt idx="8192">
                  <c:v>44078</c:v>
                </c:pt>
                <c:pt idx="8193">
                  <c:v>44079</c:v>
                </c:pt>
                <c:pt idx="8194">
                  <c:v>44080</c:v>
                </c:pt>
                <c:pt idx="8195">
                  <c:v>44081</c:v>
                </c:pt>
                <c:pt idx="8196">
                  <c:v>44082</c:v>
                </c:pt>
                <c:pt idx="8197">
                  <c:v>44083</c:v>
                </c:pt>
                <c:pt idx="8198">
                  <c:v>44084</c:v>
                </c:pt>
                <c:pt idx="8199">
                  <c:v>44085</c:v>
                </c:pt>
                <c:pt idx="8200">
                  <c:v>44086</c:v>
                </c:pt>
                <c:pt idx="8201">
                  <c:v>44087</c:v>
                </c:pt>
                <c:pt idx="8202">
                  <c:v>44088</c:v>
                </c:pt>
                <c:pt idx="8203">
                  <c:v>44089</c:v>
                </c:pt>
                <c:pt idx="8204">
                  <c:v>44090</c:v>
                </c:pt>
                <c:pt idx="8205">
                  <c:v>44091</c:v>
                </c:pt>
                <c:pt idx="8206">
                  <c:v>44092</c:v>
                </c:pt>
                <c:pt idx="8207">
                  <c:v>44093</c:v>
                </c:pt>
                <c:pt idx="8208">
                  <c:v>44094</c:v>
                </c:pt>
                <c:pt idx="8209">
                  <c:v>44095</c:v>
                </c:pt>
                <c:pt idx="8210">
                  <c:v>44096</c:v>
                </c:pt>
                <c:pt idx="8211">
                  <c:v>44097</c:v>
                </c:pt>
                <c:pt idx="8212">
                  <c:v>44098</c:v>
                </c:pt>
                <c:pt idx="8213">
                  <c:v>44099</c:v>
                </c:pt>
                <c:pt idx="8214">
                  <c:v>44100</c:v>
                </c:pt>
                <c:pt idx="8215">
                  <c:v>44101</c:v>
                </c:pt>
                <c:pt idx="8216">
                  <c:v>44102</c:v>
                </c:pt>
                <c:pt idx="8217">
                  <c:v>44103</c:v>
                </c:pt>
                <c:pt idx="8218">
                  <c:v>44104</c:v>
                </c:pt>
                <c:pt idx="8219">
                  <c:v>44105</c:v>
                </c:pt>
                <c:pt idx="8220">
                  <c:v>44106</c:v>
                </c:pt>
                <c:pt idx="8221">
                  <c:v>44107</c:v>
                </c:pt>
                <c:pt idx="8222">
                  <c:v>44108</c:v>
                </c:pt>
                <c:pt idx="8223">
                  <c:v>44109</c:v>
                </c:pt>
                <c:pt idx="8224">
                  <c:v>44110</c:v>
                </c:pt>
                <c:pt idx="8225">
                  <c:v>44111</c:v>
                </c:pt>
                <c:pt idx="8226">
                  <c:v>44112</c:v>
                </c:pt>
                <c:pt idx="8227">
                  <c:v>44113</c:v>
                </c:pt>
                <c:pt idx="8228">
                  <c:v>44114</c:v>
                </c:pt>
                <c:pt idx="8229">
                  <c:v>44115</c:v>
                </c:pt>
                <c:pt idx="8230">
                  <c:v>44116</c:v>
                </c:pt>
                <c:pt idx="8231">
                  <c:v>44117</c:v>
                </c:pt>
                <c:pt idx="8232">
                  <c:v>44118</c:v>
                </c:pt>
                <c:pt idx="8233">
                  <c:v>44119</c:v>
                </c:pt>
                <c:pt idx="8234">
                  <c:v>44120</c:v>
                </c:pt>
                <c:pt idx="8235">
                  <c:v>44121</c:v>
                </c:pt>
                <c:pt idx="8236">
                  <c:v>44122</c:v>
                </c:pt>
                <c:pt idx="8237">
                  <c:v>44123</c:v>
                </c:pt>
                <c:pt idx="8238">
                  <c:v>44124</c:v>
                </c:pt>
                <c:pt idx="8239">
                  <c:v>44125</c:v>
                </c:pt>
                <c:pt idx="8240">
                  <c:v>44126</c:v>
                </c:pt>
                <c:pt idx="8241">
                  <c:v>44127</c:v>
                </c:pt>
                <c:pt idx="8242">
                  <c:v>44128</c:v>
                </c:pt>
                <c:pt idx="8243">
                  <c:v>44129</c:v>
                </c:pt>
                <c:pt idx="8244">
                  <c:v>44130</c:v>
                </c:pt>
                <c:pt idx="8245">
                  <c:v>44131</c:v>
                </c:pt>
                <c:pt idx="8246">
                  <c:v>44132</c:v>
                </c:pt>
                <c:pt idx="8247">
                  <c:v>44133</c:v>
                </c:pt>
                <c:pt idx="8248">
                  <c:v>44134</c:v>
                </c:pt>
                <c:pt idx="8249">
                  <c:v>44135</c:v>
                </c:pt>
                <c:pt idx="8250">
                  <c:v>44136</c:v>
                </c:pt>
                <c:pt idx="8251">
                  <c:v>44137</c:v>
                </c:pt>
                <c:pt idx="8252">
                  <c:v>44138</c:v>
                </c:pt>
                <c:pt idx="8253">
                  <c:v>44139</c:v>
                </c:pt>
                <c:pt idx="8254">
                  <c:v>44140</c:v>
                </c:pt>
                <c:pt idx="8255">
                  <c:v>44141</c:v>
                </c:pt>
                <c:pt idx="8256">
                  <c:v>44142</c:v>
                </c:pt>
                <c:pt idx="8257">
                  <c:v>44143</c:v>
                </c:pt>
                <c:pt idx="8258">
                  <c:v>44144</c:v>
                </c:pt>
                <c:pt idx="8259">
                  <c:v>44145</c:v>
                </c:pt>
                <c:pt idx="8260">
                  <c:v>44146</c:v>
                </c:pt>
                <c:pt idx="8261">
                  <c:v>44147</c:v>
                </c:pt>
                <c:pt idx="8262">
                  <c:v>44148</c:v>
                </c:pt>
                <c:pt idx="8263">
                  <c:v>44149</c:v>
                </c:pt>
                <c:pt idx="8264">
                  <c:v>44150</c:v>
                </c:pt>
                <c:pt idx="8265">
                  <c:v>44151</c:v>
                </c:pt>
                <c:pt idx="8266">
                  <c:v>44152</c:v>
                </c:pt>
                <c:pt idx="8267">
                  <c:v>44153</c:v>
                </c:pt>
                <c:pt idx="8268">
                  <c:v>44154</c:v>
                </c:pt>
                <c:pt idx="8269">
                  <c:v>44155</c:v>
                </c:pt>
                <c:pt idx="8270">
                  <c:v>44156</c:v>
                </c:pt>
                <c:pt idx="8271">
                  <c:v>44157</c:v>
                </c:pt>
                <c:pt idx="8272">
                  <c:v>44158</c:v>
                </c:pt>
                <c:pt idx="8273">
                  <c:v>44159</c:v>
                </c:pt>
                <c:pt idx="8274">
                  <c:v>44160</c:v>
                </c:pt>
                <c:pt idx="8275">
                  <c:v>44161</c:v>
                </c:pt>
                <c:pt idx="8276">
                  <c:v>44162</c:v>
                </c:pt>
                <c:pt idx="8277">
                  <c:v>44163</c:v>
                </c:pt>
                <c:pt idx="8278">
                  <c:v>44164</c:v>
                </c:pt>
                <c:pt idx="8279">
                  <c:v>44165</c:v>
                </c:pt>
                <c:pt idx="8280">
                  <c:v>44166</c:v>
                </c:pt>
                <c:pt idx="8281">
                  <c:v>44167</c:v>
                </c:pt>
                <c:pt idx="8282">
                  <c:v>44168</c:v>
                </c:pt>
                <c:pt idx="8283">
                  <c:v>44169</c:v>
                </c:pt>
                <c:pt idx="8284">
                  <c:v>44170</c:v>
                </c:pt>
                <c:pt idx="8285">
                  <c:v>44171</c:v>
                </c:pt>
                <c:pt idx="8286">
                  <c:v>44172</c:v>
                </c:pt>
                <c:pt idx="8287">
                  <c:v>44173</c:v>
                </c:pt>
                <c:pt idx="8288">
                  <c:v>44174</c:v>
                </c:pt>
                <c:pt idx="8289">
                  <c:v>44175</c:v>
                </c:pt>
                <c:pt idx="8290">
                  <c:v>44176</c:v>
                </c:pt>
                <c:pt idx="8291">
                  <c:v>44177</c:v>
                </c:pt>
                <c:pt idx="8292">
                  <c:v>44178</c:v>
                </c:pt>
                <c:pt idx="8293">
                  <c:v>44179</c:v>
                </c:pt>
                <c:pt idx="8294">
                  <c:v>44180</c:v>
                </c:pt>
                <c:pt idx="8295">
                  <c:v>44181</c:v>
                </c:pt>
                <c:pt idx="8296">
                  <c:v>44182</c:v>
                </c:pt>
                <c:pt idx="8297">
                  <c:v>44183</c:v>
                </c:pt>
                <c:pt idx="8298">
                  <c:v>44184</c:v>
                </c:pt>
                <c:pt idx="8299">
                  <c:v>44185</c:v>
                </c:pt>
                <c:pt idx="8300">
                  <c:v>44186</c:v>
                </c:pt>
                <c:pt idx="8301">
                  <c:v>44187</c:v>
                </c:pt>
                <c:pt idx="8302">
                  <c:v>44188</c:v>
                </c:pt>
                <c:pt idx="8303">
                  <c:v>44189</c:v>
                </c:pt>
                <c:pt idx="8304">
                  <c:v>44190</c:v>
                </c:pt>
                <c:pt idx="8305">
                  <c:v>44191</c:v>
                </c:pt>
                <c:pt idx="8306">
                  <c:v>44192</c:v>
                </c:pt>
                <c:pt idx="8307">
                  <c:v>44193</c:v>
                </c:pt>
                <c:pt idx="8308">
                  <c:v>44194</c:v>
                </c:pt>
                <c:pt idx="8309">
                  <c:v>44195</c:v>
                </c:pt>
                <c:pt idx="8310">
                  <c:v>44196</c:v>
                </c:pt>
                <c:pt idx="8311">
                  <c:v>44197</c:v>
                </c:pt>
                <c:pt idx="8312">
                  <c:v>44198</c:v>
                </c:pt>
                <c:pt idx="8313">
                  <c:v>44199</c:v>
                </c:pt>
                <c:pt idx="8314">
                  <c:v>44200</c:v>
                </c:pt>
                <c:pt idx="8315">
                  <c:v>44201</c:v>
                </c:pt>
                <c:pt idx="8316">
                  <c:v>44202</c:v>
                </c:pt>
                <c:pt idx="8317">
                  <c:v>44203</c:v>
                </c:pt>
                <c:pt idx="8318">
                  <c:v>44204</c:v>
                </c:pt>
                <c:pt idx="8319">
                  <c:v>44205</c:v>
                </c:pt>
                <c:pt idx="8320">
                  <c:v>44206</c:v>
                </c:pt>
                <c:pt idx="8321">
                  <c:v>44207</c:v>
                </c:pt>
                <c:pt idx="8322">
                  <c:v>44208</c:v>
                </c:pt>
                <c:pt idx="8323">
                  <c:v>44209</c:v>
                </c:pt>
                <c:pt idx="8324">
                  <c:v>44210</c:v>
                </c:pt>
                <c:pt idx="8325">
                  <c:v>44211</c:v>
                </c:pt>
                <c:pt idx="8326">
                  <c:v>44212</c:v>
                </c:pt>
                <c:pt idx="8327">
                  <c:v>44213</c:v>
                </c:pt>
                <c:pt idx="8328">
                  <c:v>44214</c:v>
                </c:pt>
                <c:pt idx="8329">
                  <c:v>44215</c:v>
                </c:pt>
                <c:pt idx="8330">
                  <c:v>44216</c:v>
                </c:pt>
                <c:pt idx="8331">
                  <c:v>44217</c:v>
                </c:pt>
                <c:pt idx="8332">
                  <c:v>44218</c:v>
                </c:pt>
                <c:pt idx="8333">
                  <c:v>44219</c:v>
                </c:pt>
                <c:pt idx="8334">
                  <c:v>44220</c:v>
                </c:pt>
                <c:pt idx="8335">
                  <c:v>44221</c:v>
                </c:pt>
                <c:pt idx="8336">
                  <c:v>44222</c:v>
                </c:pt>
                <c:pt idx="8337">
                  <c:v>44223</c:v>
                </c:pt>
                <c:pt idx="8338">
                  <c:v>44224</c:v>
                </c:pt>
                <c:pt idx="8339">
                  <c:v>44225</c:v>
                </c:pt>
                <c:pt idx="8340">
                  <c:v>44226</c:v>
                </c:pt>
                <c:pt idx="8341">
                  <c:v>44227</c:v>
                </c:pt>
                <c:pt idx="8342">
                  <c:v>44228</c:v>
                </c:pt>
                <c:pt idx="8343">
                  <c:v>44229</c:v>
                </c:pt>
                <c:pt idx="8344">
                  <c:v>44230</c:v>
                </c:pt>
                <c:pt idx="8345">
                  <c:v>44231</c:v>
                </c:pt>
                <c:pt idx="8346">
                  <c:v>44232</c:v>
                </c:pt>
                <c:pt idx="8347">
                  <c:v>44233</c:v>
                </c:pt>
                <c:pt idx="8348">
                  <c:v>44234</c:v>
                </c:pt>
                <c:pt idx="8349">
                  <c:v>44235</c:v>
                </c:pt>
                <c:pt idx="8350">
                  <c:v>44236</c:v>
                </c:pt>
                <c:pt idx="8351">
                  <c:v>44237</c:v>
                </c:pt>
                <c:pt idx="8352">
                  <c:v>44238</c:v>
                </c:pt>
                <c:pt idx="8353">
                  <c:v>44239</c:v>
                </c:pt>
                <c:pt idx="8354">
                  <c:v>44240</c:v>
                </c:pt>
                <c:pt idx="8355">
                  <c:v>44241</c:v>
                </c:pt>
                <c:pt idx="8356">
                  <c:v>44242</c:v>
                </c:pt>
                <c:pt idx="8357">
                  <c:v>44243</c:v>
                </c:pt>
                <c:pt idx="8358">
                  <c:v>44244</c:v>
                </c:pt>
                <c:pt idx="8359">
                  <c:v>44245</c:v>
                </c:pt>
                <c:pt idx="8360">
                  <c:v>44246</c:v>
                </c:pt>
                <c:pt idx="8361">
                  <c:v>44247</c:v>
                </c:pt>
                <c:pt idx="8362">
                  <c:v>44248</c:v>
                </c:pt>
                <c:pt idx="8363">
                  <c:v>44249</c:v>
                </c:pt>
                <c:pt idx="8364">
                  <c:v>44250</c:v>
                </c:pt>
                <c:pt idx="8365">
                  <c:v>44251</c:v>
                </c:pt>
                <c:pt idx="8366">
                  <c:v>44252</c:v>
                </c:pt>
                <c:pt idx="8367">
                  <c:v>44253</c:v>
                </c:pt>
                <c:pt idx="8368">
                  <c:v>44254</c:v>
                </c:pt>
                <c:pt idx="8369">
                  <c:v>44255</c:v>
                </c:pt>
                <c:pt idx="8370">
                  <c:v>44256</c:v>
                </c:pt>
                <c:pt idx="8371">
                  <c:v>44257</c:v>
                </c:pt>
                <c:pt idx="8372">
                  <c:v>44258</c:v>
                </c:pt>
                <c:pt idx="8373">
                  <c:v>44259</c:v>
                </c:pt>
                <c:pt idx="8374">
                  <c:v>44260</c:v>
                </c:pt>
                <c:pt idx="8375">
                  <c:v>44261</c:v>
                </c:pt>
                <c:pt idx="8376">
                  <c:v>44262</c:v>
                </c:pt>
                <c:pt idx="8377">
                  <c:v>44263</c:v>
                </c:pt>
                <c:pt idx="8378">
                  <c:v>44264</c:v>
                </c:pt>
                <c:pt idx="8379">
                  <c:v>44265</c:v>
                </c:pt>
                <c:pt idx="8380">
                  <c:v>44266</c:v>
                </c:pt>
                <c:pt idx="8381">
                  <c:v>44267</c:v>
                </c:pt>
                <c:pt idx="8382">
                  <c:v>44268</c:v>
                </c:pt>
                <c:pt idx="8383">
                  <c:v>44269</c:v>
                </c:pt>
                <c:pt idx="8384">
                  <c:v>44270</c:v>
                </c:pt>
                <c:pt idx="8385">
                  <c:v>44271</c:v>
                </c:pt>
                <c:pt idx="8386">
                  <c:v>44272</c:v>
                </c:pt>
                <c:pt idx="8387">
                  <c:v>44273</c:v>
                </c:pt>
                <c:pt idx="8388">
                  <c:v>44274</c:v>
                </c:pt>
                <c:pt idx="8389">
                  <c:v>44275</c:v>
                </c:pt>
                <c:pt idx="8390">
                  <c:v>44276</c:v>
                </c:pt>
                <c:pt idx="8391">
                  <c:v>44277</c:v>
                </c:pt>
                <c:pt idx="8392">
                  <c:v>44278</c:v>
                </c:pt>
                <c:pt idx="8393">
                  <c:v>44279</c:v>
                </c:pt>
                <c:pt idx="8394">
                  <c:v>44280</c:v>
                </c:pt>
                <c:pt idx="8395">
                  <c:v>44281</c:v>
                </c:pt>
                <c:pt idx="8396">
                  <c:v>44282</c:v>
                </c:pt>
                <c:pt idx="8397">
                  <c:v>44283</c:v>
                </c:pt>
                <c:pt idx="8398">
                  <c:v>44284</c:v>
                </c:pt>
                <c:pt idx="8399">
                  <c:v>44285</c:v>
                </c:pt>
                <c:pt idx="8400">
                  <c:v>44286</c:v>
                </c:pt>
                <c:pt idx="8401">
                  <c:v>44287</c:v>
                </c:pt>
                <c:pt idx="8402">
                  <c:v>44288</c:v>
                </c:pt>
                <c:pt idx="8403">
                  <c:v>44289</c:v>
                </c:pt>
                <c:pt idx="8404">
                  <c:v>44290</c:v>
                </c:pt>
                <c:pt idx="8405">
                  <c:v>44291</c:v>
                </c:pt>
                <c:pt idx="8406">
                  <c:v>44292</c:v>
                </c:pt>
                <c:pt idx="8407">
                  <c:v>44293</c:v>
                </c:pt>
                <c:pt idx="8408">
                  <c:v>44294</c:v>
                </c:pt>
                <c:pt idx="8409">
                  <c:v>44295</c:v>
                </c:pt>
                <c:pt idx="8410">
                  <c:v>44296</c:v>
                </c:pt>
                <c:pt idx="8411">
                  <c:v>44297</c:v>
                </c:pt>
                <c:pt idx="8412">
                  <c:v>44298</c:v>
                </c:pt>
                <c:pt idx="8413">
                  <c:v>44299</c:v>
                </c:pt>
                <c:pt idx="8414">
                  <c:v>44300</c:v>
                </c:pt>
                <c:pt idx="8415">
                  <c:v>44301</c:v>
                </c:pt>
                <c:pt idx="8416">
                  <c:v>44302</c:v>
                </c:pt>
                <c:pt idx="8417">
                  <c:v>44303</c:v>
                </c:pt>
                <c:pt idx="8418">
                  <c:v>44304</c:v>
                </c:pt>
                <c:pt idx="8419">
                  <c:v>44305</c:v>
                </c:pt>
                <c:pt idx="8420">
                  <c:v>44306</c:v>
                </c:pt>
                <c:pt idx="8421">
                  <c:v>44307</c:v>
                </c:pt>
                <c:pt idx="8422">
                  <c:v>44308</c:v>
                </c:pt>
                <c:pt idx="8423">
                  <c:v>44309</c:v>
                </c:pt>
                <c:pt idx="8424">
                  <c:v>44310</c:v>
                </c:pt>
                <c:pt idx="8425">
                  <c:v>44311</c:v>
                </c:pt>
                <c:pt idx="8426">
                  <c:v>44312</c:v>
                </c:pt>
                <c:pt idx="8427">
                  <c:v>44313</c:v>
                </c:pt>
                <c:pt idx="8428">
                  <c:v>44314</c:v>
                </c:pt>
                <c:pt idx="8429">
                  <c:v>44315</c:v>
                </c:pt>
                <c:pt idx="8430">
                  <c:v>44316</c:v>
                </c:pt>
                <c:pt idx="8431">
                  <c:v>44317</c:v>
                </c:pt>
                <c:pt idx="8432">
                  <c:v>44318</c:v>
                </c:pt>
                <c:pt idx="8433">
                  <c:v>44319</c:v>
                </c:pt>
                <c:pt idx="8434">
                  <c:v>44320</c:v>
                </c:pt>
                <c:pt idx="8435">
                  <c:v>44321</c:v>
                </c:pt>
                <c:pt idx="8436">
                  <c:v>44322</c:v>
                </c:pt>
                <c:pt idx="8437">
                  <c:v>44323</c:v>
                </c:pt>
                <c:pt idx="8438">
                  <c:v>44324</c:v>
                </c:pt>
                <c:pt idx="8439">
                  <c:v>44325</c:v>
                </c:pt>
                <c:pt idx="8440">
                  <c:v>44326</c:v>
                </c:pt>
                <c:pt idx="8441">
                  <c:v>44327</c:v>
                </c:pt>
                <c:pt idx="8442">
                  <c:v>44328</c:v>
                </c:pt>
                <c:pt idx="8443">
                  <c:v>44329</c:v>
                </c:pt>
                <c:pt idx="8444">
                  <c:v>44330</c:v>
                </c:pt>
                <c:pt idx="8445">
                  <c:v>44331</c:v>
                </c:pt>
                <c:pt idx="8446">
                  <c:v>44332</c:v>
                </c:pt>
                <c:pt idx="8447">
                  <c:v>44333</c:v>
                </c:pt>
                <c:pt idx="8448">
                  <c:v>44334</c:v>
                </c:pt>
                <c:pt idx="8449">
                  <c:v>44335</c:v>
                </c:pt>
                <c:pt idx="8450">
                  <c:v>44336</c:v>
                </c:pt>
                <c:pt idx="8451">
                  <c:v>44337</c:v>
                </c:pt>
                <c:pt idx="8452">
                  <c:v>44338</c:v>
                </c:pt>
                <c:pt idx="8453">
                  <c:v>44339</c:v>
                </c:pt>
                <c:pt idx="8454">
                  <c:v>44340</c:v>
                </c:pt>
                <c:pt idx="8455">
                  <c:v>44341</c:v>
                </c:pt>
                <c:pt idx="8456">
                  <c:v>44342</c:v>
                </c:pt>
                <c:pt idx="8457">
                  <c:v>44343</c:v>
                </c:pt>
                <c:pt idx="8458">
                  <c:v>44344</c:v>
                </c:pt>
                <c:pt idx="8459">
                  <c:v>44345</c:v>
                </c:pt>
                <c:pt idx="8460">
                  <c:v>44346</c:v>
                </c:pt>
                <c:pt idx="8461">
                  <c:v>44347</c:v>
                </c:pt>
                <c:pt idx="8462">
                  <c:v>44348</c:v>
                </c:pt>
                <c:pt idx="8463">
                  <c:v>44349</c:v>
                </c:pt>
                <c:pt idx="8464">
                  <c:v>44350</c:v>
                </c:pt>
                <c:pt idx="8465">
                  <c:v>44351</c:v>
                </c:pt>
                <c:pt idx="8466">
                  <c:v>44352</c:v>
                </c:pt>
                <c:pt idx="8467">
                  <c:v>44353</c:v>
                </c:pt>
                <c:pt idx="8468">
                  <c:v>44354</c:v>
                </c:pt>
                <c:pt idx="8469">
                  <c:v>44355</c:v>
                </c:pt>
                <c:pt idx="8470">
                  <c:v>44356</c:v>
                </c:pt>
                <c:pt idx="8471">
                  <c:v>44357</c:v>
                </c:pt>
                <c:pt idx="8472">
                  <c:v>44358</c:v>
                </c:pt>
                <c:pt idx="8473">
                  <c:v>44359</c:v>
                </c:pt>
                <c:pt idx="8474">
                  <c:v>44360</c:v>
                </c:pt>
                <c:pt idx="8475">
                  <c:v>44361</c:v>
                </c:pt>
                <c:pt idx="8476">
                  <c:v>44362</c:v>
                </c:pt>
                <c:pt idx="8477">
                  <c:v>44363</c:v>
                </c:pt>
                <c:pt idx="8478">
                  <c:v>44364</c:v>
                </c:pt>
                <c:pt idx="8479">
                  <c:v>44365</c:v>
                </c:pt>
                <c:pt idx="8480">
                  <c:v>44366</c:v>
                </c:pt>
                <c:pt idx="8481">
                  <c:v>44367</c:v>
                </c:pt>
                <c:pt idx="8482">
                  <c:v>44368</c:v>
                </c:pt>
                <c:pt idx="8483">
                  <c:v>44369</c:v>
                </c:pt>
                <c:pt idx="8484">
                  <c:v>44370</c:v>
                </c:pt>
                <c:pt idx="8485">
                  <c:v>44371</c:v>
                </c:pt>
                <c:pt idx="8486">
                  <c:v>44372</c:v>
                </c:pt>
                <c:pt idx="8487">
                  <c:v>44373</c:v>
                </c:pt>
                <c:pt idx="8488">
                  <c:v>44374</c:v>
                </c:pt>
                <c:pt idx="8489">
                  <c:v>44375</c:v>
                </c:pt>
                <c:pt idx="8490">
                  <c:v>44376</c:v>
                </c:pt>
                <c:pt idx="8491">
                  <c:v>44377</c:v>
                </c:pt>
                <c:pt idx="8492">
                  <c:v>44378</c:v>
                </c:pt>
                <c:pt idx="8493">
                  <c:v>44379</c:v>
                </c:pt>
                <c:pt idx="8494">
                  <c:v>44380</c:v>
                </c:pt>
                <c:pt idx="8495">
                  <c:v>44381</c:v>
                </c:pt>
                <c:pt idx="8496">
                  <c:v>44382</c:v>
                </c:pt>
                <c:pt idx="8497">
                  <c:v>44383</c:v>
                </c:pt>
                <c:pt idx="8498">
                  <c:v>44384</c:v>
                </c:pt>
                <c:pt idx="8499">
                  <c:v>44385</c:v>
                </c:pt>
                <c:pt idx="8500">
                  <c:v>44386</c:v>
                </c:pt>
                <c:pt idx="8501">
                  <c:v>44387</c:v>
                </c:pt>
                <c:pt idx="8502">
                  <c:v>44388</c:v>
                </c:pt>
                <c:pt idx="8503">
                  <c:v>44389</c:v>
                </c:pt>
                <c:pt idx="8504">
                  <c:v>44390</c:v>
                </c:pt>
                <c:pt idx="8505">
                  <c:v>44391</c:v>
                </c:pt>
                <c:pt idx="8506">
                  <c:v>44392</c:v>
                </c:pt>
                <c:pt idx="8507">
                  <c:v>44393</c:v>
                </c:pt>
                <c:pt idx="8508">
                  <c:v>44394</c:v>
                </c:pt>
                <c:pt idx="8509">
                  <c:v>44395</c:v>
                </c:pt>
                <c:pt idx="8510">
                  <c:v>44396</c:v>
                </c:pt>
                <c:pt idx="8511">
                  <c:v>44397</c:v>
                </c:pt>
                <c:pt idx="8512">
                  <c:v>44398</c:v>
                </c:pt>
                <c:pt idx="8513">
                  <c:v>44399</c:v>
                </c:pt>
                <c:pt idx="8514">
                  <c:v>44400</c:v>
                </c:pt>
                <c:pt idx="8515">
                  <c:v>44401</c:v>
                </c:pt>
                <c:pt idx="8516">
                  <c:v>44402</c:v>
                </c:pt>
                <c:pt idx="8517">
                  <c:v>44403</c:v>
                </c:pt>
                <c:pt idx="8518">
                  <c:v>44404</c:v>
                </c:pt>
                <c:pt idx="8519">
                  <c:v>44405</c:v>
                </c:pt>
                <c:pt idx="8520">
                  <c:v>44406</c:v>
                </c:pt>
                <c:pt idx="8521">
                  <c:v>44407</c:v>
                </c:pt>
                <c:pt idx="8522">
                  <c:v>44408</c:v>
                </c:pt>
                <c:pt idx="8523">
                  <c:v>44409</c:v>
                </c:pt>
                <c:pt idx="8524">
                  <c:v>44410</c:v>
                </c:pt>
                <c:pt idx="8525">
                  <c:v>44411</c:v>
                </c:pt>
                <c:pt idx="8526">
                  <c:v>44412</c:v>
                </c:pt>
                <c:pt idx="8527">
                  <c:v>44413</c:v>
                </c:pt>
                <c:pt idx="8528">
                  <c:v>44414</c:v>
                </c:pt>
                <c:pt idx="8529">
                  <c:v>44415</c:v>
                </c:pt>
                <c:pt idx="8530">
                  <c:v>44416</c:v>
                </c:pt>
                <c:pt idx="8531">
                  <c:v>44417</c:v>
                </c:pt>
                <c:pt idx="8532">
                  <c:v>44418</c:v>
                </c:pt>
                <c:pt idx="8533">
                  <c:v>44419</c:v>
                </c:pt>
                <c:pt idx="8534">
                  <c:v>44420</c:v>
                </c:pt>
                <c:pt idx="8535">
                  <c:v>44421</c:v>
                </c:pt>
                <c:pt idx="8536">
                  <c:v>44422</c:v>
                </c:pt>
                <c:pt idx="8537">
                  <c:v>44423</c:v>
                </c:pt>
                <c:pt idx="8538">
                  <c:v>44424</c:v>
                </c:pt>
                <c:pt idx="8539">
                  <c:v>44425</c:v>
                </c:pt>
                <c:pt idx="8540">
                  <c:v>44426</c:v>
                </c:pt>
                <c:pt idx="8541">
                  <c:v>44427</c:v>
                </c:pt>
                <c:pt idx="8542">
                  <c:v>44428</c:v>
                </c:pt>
                <c:pt idx="8543">
                  <c:v>44429</c:v>
                </c:pt>
                <c:pt idx="8544">
                  <c:v>44430</c:v>
                </c:pt>
                <c:pt idx="8545">
                  <c:v>44431</c:v>
                </c:pt>
                <c:pt idx="8546">
                  <c:v>44432</c:v>
                </c:pt>
                <c:pt idx="8547">
                  <c:v>44433</c:v>
                </c:pt>
                <c:pt idx="8548">
                  <c:v>44434</c:v>
                </c:pt>
                <c:pt idx="8549">
                  <c:v>44435</c:v>
                </c:pt>
                <c:pt idx="8550">
                  <c:v>44436</c:v>
                </c:pt>
                <c:pt idx="8551">
                  <c:v>44437</c:v>
                </c:pt>
                <c:pt idx="8552">
                  <c:v>44438</c:v>
                </c:pt>
                <c:pt idx="8553">
                  <c:v>44439</c:v>
                </c:pt>
                <c:pt idx="8554">
                  <c:v>44440</c:v>
                </c:pt>
                <c:pt idx="8555">
                  <c:v>44441</c:v>
                </c:pt>
                <c:pt idx="8556">
                  <c:v>44442</c:v>
                </c:pt>
                <c:pt idx="8557">
                  <c:v>44443</c:v>
                </c:pt>
                <c:pt idx="8558">
                  <c:v>44444</c:v>
                </c:pt>
                <c:pt idx="8559">
                  <c:v>44445</c:v>
                </c:pt>
                <c:pt idx="8560">
                  <c:v>44446</c:v>
                </c:pt>
                <c:pt idx="8561">
                  <c:v>44447</c:v>
                </c:pt>
                <c:pt idx="8562">
                  <c:v>44448</c:v>
                </c:pt>
                <c:pt idx="8563">
                  <c:v>44449</c:v>
                </c:pt>
                <c:pt idx="8564">
                  <c:v>44450</c:v>
                </c:pt>
                <c:pt idx="8565">
                  <c:v>44451</c:v>
                </c:pt>
                <c:pt idx="8566">
                  <c:v>44452</c:v>
                </c:pt>
                <c:pt idx="8567">
                  <c:v>44453</c:v>
                </c:pt>
                <c:pt idx="8568">
                  <c:v>44454</c:v>
                </c:pt>
                <c:pt idx="8569">
                  <c:v>44455</c:v>
                </c:pt>
                <c:pt idx="8570">
                  <c:v>44456</c:v>
                </c:pt>
                <c:pt idx="8571">
                  <c:v>44457</c:v>
                </c:pt>
                <c:pt idx="8572">
                  <c:v>44458</c:v>
                </c:pt>
                <c:pt idx="8573">
                  <c:v>44459</c:v>
                </c:pt>
                <c:pt idx="8574">
                  <c:v>44460</c:v>
                </c:pt>
                <c:pt idx="8575">
                  <c:v>44461</c:v>
                </c:pt>
                <c:pt idx="8576">
                  <c:v>44462</c:v>
                </c:pt>
                <c:pt idx="8577">
                  <c:v>44463</c:v>
                </c:pt>
                <c:pt idx="8578">
                  <c:v>44464</c:v>
                </c:pt>
                <c:pt idx="8579">
                  <c:v>44465</c:v>
                </c:pt>
                <c:pt idx="8580">
                  <c:v>44466</c:v>
                </c:pt>
                <c:pt idx="8581">
                  <c:v>44467</c:v>
                </c:pt>
                <c:pt idx="8582">
                  <c:v>44468</c:v>
                </c:pt>
                <c:pt idx="8583">
                  <c:v>44469</c:v>
                </c:pt>
                <c:pt idx="8584">
                  <c:v>44470</c:v>
                </c:pt>
                <c:pt idx="8585">
                  <c:v>44471</c:v>
                </c:pt>
                <c:pt idx="8586">
                  <c:v>44472</c:v>
                </c:pt>
                <c:pt idx="8587">
                  <c:v>44473</c:v>
                </c:pt>
                <c:pt idx="8588">
                  <c:v>44474</c:v>
                </c:pt>
                <c:pt idx="8589">
                  <c:v>44475</c:v>
                </c:pt>
                <c:pt idx="8590">
                  <c:v>44476</c:v>
                </c:pt>
                <c:pt idx="8591">
                  <c:v>44477</c:v>
                </c:pt>
                <c:pt idx="8592">
                  <c:v>44478</c:v>
                </c:pt>
                <c:pt idx="8593">
                  <c:v>44479</c:v>
                </c:pt>
                <c:pt idx="8594">
                  <c:v>44480</c:v>
                </c:pt>
                <c:pt idx="8595">
                  <c:v>44481</c:v>
                </c:pt>
                <c:pt idx="8596">
                  <c:v>44482</c:v>
                </c:pt>
                <c:pt idx="8597">
                  <c:v>44483</c:v>
                </c:pt>
                <c:pt idx="8598">
                  <c:v>44484</c:v>
                </c:pt>
                <c:pt idx="8599">
                  <c:v>44485</c:v>
                </c:pt>
                <c:pt idx="8600">
                  <c:v>44486</c:v>
                </c:pt>
                <c:pt idx="8601">
                  <c:v>44487</c:v>
                </c:pt>
                <c:pt idx="8602">
                  <c:v>44488</c:v>
                </c:pt>
                <c:pt idx="8603">
                  <c:v>44489</c:v>
                </c:pt>
                <c:pt idx="8604">
                  <c:v>44490</c:v>
                </c:pt>
                <c:pt idx="8605">
                  <c:v>44491</c:v>
                </c:pt>
                <c:pt idx="8606">
                  <c:v>44492</c:v>
                </c:pt>
                <c:pt idx="8607">
                  <c:v>44493</c:v>
                </c:pt>
                <c:pt idx="8608">
                  <c:v>44494</c:v>
                </c:pt>
                <c:pt idx="8609">
                  <c:v>44495</c:v>
                </c:pt>
                <c:pt idx="8610">
                  <c:v>44496</c:v>
                </c:pt>
                <c:pt idx="8611">
                  <c:v>44497</c:v>
                </c:pt>
                <c:pt idx="8612">
                  <c:v>44498</c:v>
                </c:pt>
                <c:pt idx="8613">
                  <c:v>44499</c:v>
                </c:pt>
                <c:pt idx="8614">
                  <c:v>44500</c:v>
                </c:pt>
                <c:pt idx="8615">
                  <c:v>44501</c:v>
                </c:pt>
                <c:pt idx="8616">
                  <c:v>44502</c:v>
                </c:pt>
                <c:pt idx="8617">
                  <c:v>44503</c:v>
                </c:pt>
                <c:pt idx="8618">
                  <c:v>44504</c:v>
                </c:pt>
                <c:pt idx="8619">
                  <c:v>44505</c:v>
                </c:pt>
                <c:pt idx="8620">
                  <c:v>44506</c:v>
                </c:pt>
                <c:pt idx="8621">
                  <c:v>44507</c:v>
                </c:pt>
                <c:pt idx="8622">
                  <c:v>44508</c:v>
                </c:pt>
                <c:pt idx="8623">
                  <c:v>44509</c:v>
                </c:pt>
                <c:pt idx="8624">
                  <c:v>44510</c:v>
                </c:pt>
                <c:pt idx="8625">
                  <c:v>44511</c:v>
                </c:pt>
                <c:pt idx="8626">
                  <c:v>44512</c:v>
                </c:pt>
                <c:pt idx="8627">
                  <c:v>44513</c:v>
                </c:pt>
                <c:pt idx="8628">
                  <c:v>44514</c:v>
                </c:pt>
                <c:pt idx="8629">
                  <c:v>44515</c:v>
                </c:pt>
                <c:pt idx="8630">
                  <c:v>44516</c:v>
                </c:pt>
                <c:pt idx="8631">
                  <c:v>44517</c:v>
                </c:pt>
                <c:pt idx="8632">
                  <c:v>44518</c:v>
                </c:pt>
                <c:pt idx="8633">
                  <c:v>44519</c:v>
                </c:pt>
                <c:pt idx="8634">
                  <c:v>44520</c:v>
                </c:pt>
                <c:pt idx="8635">
                  <c:v>44521</c:v>
                </c:pt>
                <c:pt idx="8636">
                  <c:v>44522</c:v>
                </c:pt>
                <c:pt idx="8637">
                  <c:v>44523</c:v>
                </c:pt>
                <c:pt idx="8638">
                  <c:v>44524</c:v>
                </c:pt>
                <c:pt idx="8639">
                  <c:v>44525</c:v>
                </c:pt>
                <c:pt idx="8640">
                  <c:v>44526</c:v>
                </c:pt>
                <c:pt idx="8641">
                  <c:v>44527</c:v>
                </c:pt>
                <c:pt idx="8642">
                  <c:v>44528</c:v>
                </c:pt>
                <c:pt idx="8643">
                  <c:v>44529</c:v>
                </c:pt>
                <c:pt idx="8644">
                  <c:v>44530</c:v>
                </c:pt>
                <c:pt idx="8645">
                  <c:v>44531</c:v>
                </c:pt>
                <c:pt idx="8646">
                  <c:v>44532</c:v>
                </c:pt>
                <c:pt idx="8647">
                  <c:v>44533</c:v>
                </c:pt>
                <c:pt idx="8648">
                  <c:v>44534</c:v>
                </c:pt>
                <c:pt idx="8649">
                  <c:v>44535</c:v>
                </c:pt>
                <c:pt idx="8650">
                  <c:v>44536</c:v>
                </c:pt>
                <c:pt idx="8651">
                  <c:v>44537</c:v>
                </c:pt>
                <c:pt idx="8652">
                  <c:v>44538</c:v>
                </c:pt>
                <c:pt idx="8653">
                  <c:v>44539</c:v>
                </c:pt>
                <c:pt idx="8654">
                  <c:v>44540</c:v>
                </c:pt>
                <c:pt idx="8655">
                  <c:v>44541</c:v>
                </c:pt>
                <c:pt idx="8656">
                  <c:v>44542</c:v>
                </c:pt>
                <c:pt idx="8657">
                  <c:v>44543</c:v>
                </c:pt>
                <c:pt idx="8658">
                  <c:v>44544</c:v>
                </c:pt>
                <c:pt idx="8659">
                  <c:v>44545</c:v>
                </c:pt>
                <c:pt idx="8660">
                  <c:v>44546</c:v>
                </c:pt>
                <c:pt idx="8661">
                  <c:v>44547</c:v>
                </c:pt>
                <c:pt idx="8662">
                  <c:v>44548</c:v>
                </c:pt>
                <c:pt idx="8663">
                  <c:v>44549</c:v>
                </c:pt>
                <c:pt idx="8664">
                  <c:v>44550</c:v>
                </c:pt>
                <c:pt idx="8665">
                  <c:v>44551</c:v>
                </c:pt>
                <c:pt idx="8666">
                  <c:v>44552</c:v>
                </c:pt>
                <c:pt idx="8667">
                  <c:v>44553</c:v>
                </c:pt>
                <c:pt idx="8668">
                  <c:v>44554</c:v>
                </c:pt>
                <c:pt idx="8669">
                  <c:v>44555</c:v>
                </c:pt>
                <c:pt idx="8670">
                  <c:v>44556</c:v>
                </c:pt>
                <c:pt idx="8671">
                  <c:v>44557</c:v>
                </c:pt>
                <c:pt idx="8672">
                  <c:v>44558</c:v>
                </c:pt>
                <c:pt idx="8673">
                  <c:v>44559</c:v>
                </c:pt>
                <c:pt idx="8674">
                  <c:v>44560</c:v>
                </c:pt>
                <c:pt idx="8675">
                  <c:v>44561</c:v>
                </c:pt>
                <c:pt idx="8676">
                  <c:v>44562</c:v>
                </c:pt>
                <c:pt idx="8677">
                  <c:v>44563</c:v>
                </c:pt>
                <c:pt idx="8678">
                  <c:v>44564</c:v>
                </c:pt>
                <c:pt idx="8679">
                  <c:v>44565</c:v>
                </c:pt>
                <c:pt idx="8680">
                  <c:v>44566</c:v>
                </c:pt>
                <c:pt idx="8681">
                  <c:v>44567</c:v>
                </c:pt>
                <c:pt idx="8682">
                  <c:v>44568</c:v>
                </c:pt>
                <c:pt idx="8683">
                  <c:v>44569</c:v>
                </c:pt>
                <c:pt idx="8684">
                  <c:v>44570</c:v>
                </c:pt>
                <c:pt idx="8685">
                  <c:v>44571</c:v>
                </c:pt>
                <c:pt idx="8686">
                  <c:v>44572</c:v>
                </c:pt>
                <c:pt idx="8687">
                  <c:v>44573</c:v>
                </c:pt>
                <c:pt idx="8688">
                  <c:v>44574</c:v>
                </c:pt>
                <c:pt idx="8689">
                  <c:v>44575</c:v>
                </c:pt>
                <c:pt idx="8690">
                  <c:v>44576</c:v>
                </c:pt>
                <c:pt idx="8691">
                  <c:v>44577</c:v>
                </c:pt>
                <c:pt idx="8692">
                  <c:v>44578</c:v>
                </c:pt>
                <c:pt idx="8693">
                  <c:v>44579</c:v>
                </c:pt>
                <c:pt idx="8694">
                  <c:v>44580</c:v>
                </c:pt>
                <c:pt idx="8695">
                  <c:v>44581</c:v>
                </c:pt>
                <c:pt idx="8696">
                  <c:v>44582</c:v>
                </c:pt>
                <c:pt idx="8697">
                  <c:v>44583</c:v>
                </c:pt>
                <c:pt idx="8698">
                  <c:v>44584</c:v>
                </c:pt>
                <c:pt idx="8699">
                  <c:v>44585</c:v>
                </c:pt>
                <c:pt idx="8700">
                  <c:v>44586</c:v>
                </c:pt>
                <c:pt idx="8701">
                  <c:v>44587</c:v>
                </c:pt>
                <c:pt idx="8702">
                  <c:v>44588</c:v>
                </c:pt>
                <c:pt idx="8703">
                  <c:v>44589</c:v>
                </c:pt>
                <c:pt idx="8704">
                  <c:v>44590</c:v>
                </c:pt>
                <c:pt idx="8705">
                  <c:v>44591</c:v>
                </c:pt>
                <c:pt idx="8706">
                  <c:v>44592</c:v>
                </c:pt>
                <c:pt idx="8707">
                  <c:v>44593</c:v>
                </c:pt>
                <c:pt idx="8708">
                  <c:v>44594</c:v>
                </c:pt>
                <c:pt idx="8709">
                  <c:v>44595</c:v>
                </c:pt>
                <c:pt idx="8710">
                  <c:v>44596</c:v>
                </c:pt>
                <c:pt idx="8711">
                  <c:v>44597</c:v>
                </c:pt>
                <c:pt idx="8712">
                  <c:v>44598</c:v>
                </c:pt>
                <c:pt idx="8713">
                  <c:v>44599</c:v>
                </c:pt>
                <c:pt idx="8714">
                  <c:v>44600</c:v>
                </c:pt>
                <c:pt idx="8715">
                  <c:v>44601</c:v>
                </c:pt>
                <c:pt idx="8716">
                  <c:v>44602</c:v>
                </c:pt>
                <c:pt idx="8717">
                  <c:v>44603</c:v>
                </c:pt>
                <c:pt idx="8718">
                  <c:v>44604</c:v>
                </c:pt>
                <c:pt idx="8719">
                  <c:v>44605</c:v>
                </c:pt>
                <c:pt idx="8720">
                  <c:v>44606</c:v>
                </c:pt>
                <c:pt idx="8721">
                  <c:v>44607</c:v>
                </c:pt>
                <c:pt idx="8722">
                  <c:v>44608</c:v>
                </c:pt>
                <c:pt idx="8723">
                  <c:v>44609</c:v>
                </c:pt>
                <c:pt idx="8724">
                  <c:v>44610</c:v>
                </c:pt>
                <c:pt idx="8725">
                  <c:v>44611</c:v>
                </c:pt>
                <c:pt idx="8726">
                  <c:v>44612</c:v>
                </c:pt>
                <c:pt idx="8727">
                  <c:v>44613</c:v>
                </c:pt>
                <c:pt idx="8728">
                  <c:v>44614</c:v>
                </c:pt>
                <c:pt idx="8729">
                  <c:v>44615</c:v>
                </c:pt>
                <c:pt idx="8730">
                  <c:v>44616</c:v>
                </c:pt>
                <c:pt idx="8731">
                  <c:v>44617</c:v>
                </c:pt>
                <c:pt idx="8732">
                  <c:v>44618</c:v>
                </c:pt>
                <c:pt idx="8733">
                  <c:v>44619</c:v>
                </c:pt>
                <c:pt idx="8734">
                  <c:v>44620</c:v>
                </c:pt>
                <c:pt idx="8735">
                  <c:v>44621</c:v>
                </c:pt>
                <c:pt idx="8736">
                  <c:v>44622</c:v>
                </c:pt>
                <c:pt idx="8737">
                  <c:v>44623</c:v>
                </c:pt>
                <c:pt idx="8738">
                  <c:v>44624</c:v>
                </c:pt>
                <c:pt idx="8739">
                  <c:v>44625</c:v>
                </c:pt>
                <c:pt idx="8740">
                  <c:v>44626</c:v>
                </c:pt>
                <c:pt idx="8741">
                  <c:v>44627</c:v>
                </c:pt>
                <c:pt idx="8742">
                  <c:v>44628</c:v>
                </c:pt>
                <c:pt idx="8743">
                  <c:v>44629</c:v>
                </c:pt>
                <c:pt idx="8744">
                  <c:v>44630</c:v>
                </c:pt>
                <c:pt idx="8745">
                  <c:v>44631</c:v>
                </c:pt>
                <c:pt idx="8746">
                  <c:v>44632</c:v>
                </c:pt>
                <c:pt idx="8747">
                  <c:v>44633</c:v>
                </c:pt>
                <c:pt idx="8748">
                  <c:v>44634</c:v>
                </c:pt>
                <c:pt idx="8749">
                  <c:v>44635</c:v>
                </c:pt>
                <c:pt idx="8750">
                  <c:v>44636</c:v>
                </c:pt>
                <c:pt idx="8751">
                  <c:v>44637</c:v>
                </c:pt>
                <c:pt idx="8752">
                  <c:v>44638</c:v>
                </c:pt>
                <c:pt idx="8753">
                  <c:v>44639</c:v>
                </c:pt>
                <c:pt idx="8754">
                  <c:v>44640</c:v>
                </c:pt>
                <c:pt idx="8755">
                  <c:v>44641</c:v>
                </c:pt>
                <c:pt idx="8756">
                  <c:v>44642</c:v>
                </c:pt>
                <c:pt idx="8757">
                  <c:v>44643</c:v>
                </c:pt>
                <c:pt idx="8758">
                  <c:v>44644</c:v>
                </c:pt>
                <c:pt idx="8759">
                  <c:v>44645</c:v>
                </c:pt>
                <c:pt idx="8760">
                  <c:v>44646</c:v>
                </c:pt>
                <c:pt idx="8761">
                  <c:v>44647</c:v>
                </c:pt>
                <c:pt idx="8762">
                  <c:v>44648</c:v>
                </c:pt>
                <c:pt idx="8763">
                  <c:v>44649</c:v>
                </c:pt>
                <c:pt idx="8764">
                  <c:v>44650</c:v>
                </c:pt>
                <c:pt idx="8765">
                  <c:v>44651</c:v>
                </c:pt>
                <c:pt idx="8766">
                  <c:v>44652</c:v>
                </c:pt>
                <c:pt idx="8767">
                  <c:v>44653</c:v>
                </c:pt>
                <c:pt idx="8768">
                  <c:v>44654</c:v>
                </c:pt>
                <c:pt idx="8769">
                  <c:v>44655</c:v>
                </c:pt>
                <c:pt idx="8770">
                  <c:v>44656</c:v>
                </c:pt>
                <c:pt idx="8771">
                  <c:v>44657</c:v>
                </c:pt>
                <c:pt idx="8772">
                  <c:v>44658</c:v>
                </c:pt>
                <c:pt idx="8773">
                  <c:v>44659</c:v>
                </c:pt>
                <c:pt idx="8774">
                  <c:v>44660</c:v>
                </c:pt>
                <c:pt idx="8775">
                  <c:v>44661</c:v>
                </c:pt>
                <c:pt idx="8776">
                  <c:v>44662</c:v>
                </c:pt>
                <c:pt idx="8777">
                  <c:v>44663</c:v>
                </c:pt>
                <c:pt idx="8778">
                  <c:v>44664</c:v>
                </c:pt>
                <c:pt idx="8779">
                  <c:v>44665</c:v>
                </c:pt>
                <c:pt idx="8780">
                  <c:v>44666</c:v>
                </c:pt>
                <c:pt idx="8781">
                  <c:v>44667</c:v>
                </c:pt>
                <c:pt idx="8782">
                  <c:v>44668</c:v>
                </c:pt>
                <c:pt idx="8783">
                  <c:v>44669</c:v>
                </c:pt>
                <c:pt idx="8784">
                  <c:v>44670</c:v>
                </c:pt>
                <c:pt idx="8785">
                  <c:v>44671</c:v>
                </c:pt>
                <c:pt idx="8786">
                  <c:v>44672</c:v>
                </c:pt>
                <c:pt idx="8787">
                  <c:v>44673</c:v>
                </c:pt>
                <c:pt idx="8788">
                  <c:v>44674</c:v>
                </c:pt>
                <c:pt idx="8789">
                  <c:v>44675</c:v>
                </c:pt>
                <c:pt idx="8790">
                  <c:v>44676</c:v>
                </c:pt>
                <c:pt idx="8791">
                  <c:v>44677</c:v>
                </c:pt>
                <c:pt idx="8792">
                  <c:v>44678</c:v>
                </c:pt>
                <c:pt idx="8793">
                  <c:v>44679</c:v>
                </c:pt>
                <c:pt idx="8794">
                  <c:v>44680</c:v>
                </c:pt>
                <c:pt idx="8795">
                  <c:v>44681</c:v>
                </c:pt>
                <c:pt idx="8796">
                  <c:v>44682</c:v>
                </c:pt>
                <c:pt idx="8797">
                  <c:v>44683</c:v>
                </c:pt>
                <c:pt idx="8798">
                  <c:v>44684</c:v>
                </c:pt>
                <c:pt idx="8799">
                  <c:v>44685</c:v>
                </c:pt>
                <c:pt idx="8800">
                  <c:v>44686</c:v>
                </c:pt>
                <c:pt idx="8801">
                  <c:v>44687</c:v>
                </c:pt>
                <c:pt idx="8802">
                  <c:v>44688</c:v>
                </c:pt>
                <c:pt idx="8803">
                  <c:v>44689</c:v>
                </c:pt>
                <c:pt idx="8804">
                  <c:v>44690</c:v>
                </c:pt>
                <c:pt idx="8805">
                  <c:v>44691</c:v>
                </c:pt>
                <c:pt idx="8806">
                  <c:v>44692</c:v>
                </c:pt>
                <c:pt idx="8807">
                  <c:v>44693</c:v>
                </c:pt>
                <c:pt idx="8808">
                  <c:v>44694</c:v>
                </c:pt>
                <c:pt idx="8809">
                  <c:v>44695</c:v>
                </c:pt>
                <c:pt idx="8810">
                  <c:v>44696</c:v>
                </c:pt>
                <c:pt idx="8811">
                  <c:v>44697</c:v>
                </c:pt>
                <c:pt idx="8812">
                  <c:v>44698</c:v>
                </c:pt>
                <c:pt idx="8813">
                  <c:v>44699</c:v>
                </c:pt>
                <c:pt idx="8814">
                  <c:v>44700</c:v>
                </c:pt>
                <c:pt idx="8815">
                  <c:v>44701</c:v>
                </c:pt>
                <c:pt idx="8816">
                  <c:v>44702</c:v>
                </c:pt>
                <c:pt idx="8817">
                  <c:v>44703</c:v>
                </c:pt>
                <c:pt idx="8818">
                  <c:v>44704</c:v>
                </c:pt>
                <c:pt idx="8819">
                  <c:v>44705</c:v>
                </c:pt>
                <c:pt idx="8820">
                  <c:v>44706</c:v>
                </c:pt>
                <c:pt idx="8821">
                  <c:v>44707</c:v>
                </c:pt>
                <c:pt idx="8822">
                  <c:v>44708</c:v>
                </c:pt>
                <c:pt idx="8823">
                  <c:v>44709</c:v>
                </c:pt>
                <c:pt idx="8824">
                  <c:v>44710</c:v>
                </c:pt>
                <c:pt idx="8825">
                  <c:v>44711</c:v>
                </c:pt>
                <c:pt idx="8826">
                  <c:v>44712</c:v>
                </c:pt>
                <c:pt idx="8827">
                  <c:v>44713</c:v>
                </c:pt>
                <c:pt idx="8828">
                  <c:v>44714</c:v>
                </c:pt>
                <c:pt idx="8829">
                  <c:v>44715</c:v>
                </c:pt>
                <c:pt idx="8830">
                  <c:v>44716</c:v>
                </c:pt>
                <c:pt idx="8831">
                  <c:v>44717</c:v>
                </c:pt>
                <c:pt idx="8832">
                  <c:v>44718</c:v>
                </c:pt>
                <c:pt idx="8833">
                  <c:v>44719</c:v>
                </c:pt>
                <c:pt idx="8834">
                  <c:v>44720</c:v>
                </c:pt>
                <c:pt idx="8835">
                  <c:v>44721</c:v>
                </c:pt>
                <c:pt idx="8836">
                  <c:v>44722</c:v>
                </c:pt>
                <c:pt idx="8837">
                  <c:v>44723</c:v>
                </c:pt>
                <c:pt idx="8838">
                  <c:v>44724</c:v>
                </c:pt>
                <c:pt idx="8839">
                  <c:v>44725</c:v>
                </c:pt>
                <c:pt idx="8840">
                  <c:v>44726</c:v>
                </c:pt>
                <c:pt idx="8841">
                  <c:v>44727</c:v>
                </c:pt>
                <c:pt idx="8842">
                  <c:v>44728</c:v>
                </c:pt>
                <c:pt idx="8843">
                  <c:v>44729</c:v>
                </c:pt>
                <c:pt idx="8844">
                  <c:v>44730</c:v>
                </c:pt>
                <c:pt idx="8845">
                  <c:v>44731</c:v>
                </c:pt>
                <c:pt idx="8846">
                  <c:v>44732</c:v>
                </c:pt>
                <c:pt idx="8847">
                  <c:v>44733</c:v>
                </c:pt>
                <c:pt idx="8848">
                  <c:v>44734</c:v>
                </c:pt>
                <c:pt idx="8849">
                  <c:v>44735</c:v>
                </c:pt>
                <c:pt idx="8850">
                  <c:v>44736</c:v>
                </c:pt>
                <c:pt idx="8851">
                  <c:v>44737</c:v>
                </c:pt>
                <c:pt idx="8852">
                  <c:v>44738</c:v>
                </c:pt>
                <c:pt idx="8853">
                  <c:v>44739</c:v>
                </c:pt>
                <c:pt idx="8854">
                  <c:v>44740</c:v>
                </c:pt>
                <c:pt idx="8855">
                  <c:v>44741</c:v>
                </c:pt>
                <c:pt idx="8856">
                  <c:v>44742</c:v>
                </c:pt>
                <c:pt idx="8857">
                  <c:v>44743</c:v>
                </c:pt>
                <c:pt idx="8858">
                  <c:v>44744</c:v>
                </c:pt>
                <c:pt idx="8859">
                  <c:v>44745</c:v>
                </c:pt>
                <c:pt idx="8860">
                  <c:v>44746</c:v>
                </c:pt>
                <c:pt idx="8861">
                  <c:v>44747</c:v>
                </c:pt>
                <c:pt idx="8862">
                  <c:v>44748</c:v>
                </c:pt>
                <c:pt idx="8863">
                  <c:v>44749</c:v>
                </c:pt>
                <c:pt idx="8864">
                  <c:v>44750</c:v>
                </c:pt>
                <c:pt idx="8865">
                  <c:v>44751</c:v>
                </c:pt>
                <c:pt idx="8866">
                  <c:v>44752</c:v>
                </c:pt>
                <c:pt idx="8867">
                  <c:v>44753</c:v>
                </c:pt>
                <c:pt idx="8868">
                  <c:v>44754</c:v>
                </c:pt>
                <c:pt idx="8869">
                  <c:v>44755</c:v>
                </c:pt>
                <c:pt idx="8870">
                  <c:v>44756</c:v>
                </c:pt>
                <c:pt idx="8871">
                  <c:v>44757</c:v>
                </c:pt>
                <c:pt idx="8872">
                  <c:v>44758</c:v>
                </c:pt>
                <c:pt idx="8873">
                  <c:v>44759</c:v>
                </c:pt>
                <c:pt idx="8874">
                  <c:v>44760</c:v>
                </c:pt>
                <c:pt idx="8875">
                  <c:v>44761</c:v>
                </c:pt>
                <c:pt idx="8876">
                  <c:v>44762</c:v>
                </c:pt>
                <c:pt idx="8877">
                  <c:v>44763</c:v>
                </c:pt>
                <c:pt idx="8878">
                  <c:v>44764</c:v>
                </c:pt>
                <c:pt idx="8879">
                  <c:v>44765</c:v>
                </c:pt>
                <c:pt idx="8880">
                  <c:v>44766</c:v>
                </c:pt>
                <c:pt idx="8881">
                  <c:v>44767</c:v>
                </c:pt>
                <c:pt idx="8882">
                  <c:v>44768</c:v>
                </c:pt>
                <c:pt idx="8883">
                  <c:v>44769</c:v>
                </c:pt>
                <c:pt idx="8884">
                  <c:v>44770</c:v>
                </c:pt>
                <c:pt idx="8885">
                  <c:v>44771</c:v>
                </c:pt>
                <c:pt idx="8886">
                  <c:v>44772</c:v>
                </c:pt>
                <c:pt idx="8887">
                  <c:v>44773</c:v>
                </c:pt>
                <c:pt idx="8888">
                  <c:v>44774</c:v>
                </c:pt>
                <c:pt idx="8889">
                  <c:v>44775</c:v>
                </c:pt>
                <c:pt idx="8890">
                  <c:v>44776</c:v>
                </c:pt>
                <c:pt idx="8891">
                  <c:v>44777</c:v>
                </c:pt>
                <c:pt idx="8892">
                  <c:v>44778</c:v>
                </c:pt>
                <c:pt idx="8893">
                  <c:v>44779</c:v>
                </c:pt>
                <c:pt idx="8894">
                  <c:v>44780</c:v>
                </c:pt>
                <c:pt idx="8895">
                  <c:v>44781</c:v>
                </c:pt>
                <c:pt idx="8896">
                  <c:v>44782</c:v>
                </c:pt>
                <c:pt idx="8897">
                  <c:v>44783</c:v>
                </c:pt>
                <c:pt idx="8898">
                  <c:v>44784</c:v>
                </c:pt>
                <c:pt idx="8899">
                  <c:v>44785</c:v>
                </c:pt>
                <c:pt idx="8900">
                  <c:v>44786</c:v>
                </c:pt>
                <c:pt idx="8901">
                  <c:v>44787</c:v>
                </c:pt>
                <c:pt idx="8902">
                  <c:v>44788</c:v>
                </c:pt>
                <c:pt idx="8903">
                  <c:v>44789</c:v>
                </c:pt>
                <c:pt idx="8904">
                  <c:v>44790</c:v>
                </c:pt>
                <c:pt idx="8905">
                  <c:v>44791</c:v>
                </c:pt>
                <c:pt idx="8906">
                  <c:v>44792</c:v>
                </c:pt>
                <c:pt idx="8907">
                  <c:v>44793</c:v>
                </c:pt>
                <c:pt idx="8908">
                  <c:v>44794</c:v>
                </c:pt>
                <c:pt idx="8909">
                  <c:v>44795</c:v>
                </c:pt>
                <c:pt idx="8910">
                  <c:v>44796</c:v>
                </c:pt>
                <c:pt idx="8911">
                  <c:v>44797</c:v>
                </c:pt>
                <c:pt idx="8912">
                  <c:v>44798</c:v>
                </c:pt>
                <c:pt idx="8913">
                  <c:v>44799</c:v>
                </c:pt>
                <c:pt idx="8914">
                  <c:v>44800</c:v>
                </c:pt>
                <c:pt idx="8915">
                  <c:v>44801</c:v>
                </c:pt>
                <c:pt idx="8916">
                  <c:v>44802</c:v>
                </c:pt>
                <c:pt idx="8917">
                  <c:v>44803</c:v>
                </c:pt>
                <c:pt idx="8918">
                  <c:v>44804</c:v>
                </c:pt>
                <c:pt idx="8919">
                  <c:v>44805</c:v>
                </c:pt>
                <c:pt idx="8920">
                  <c:v>44806</c:v>
                </c:pt>
                <c:pt idx="8921">
                  <c:v>44807</c:v>
                </c:pt>
                <c:pt idx="8922">
                  <c:v>44808</c:v>
                </c:pt>
                <c:pt idx="8923">
                  <c:v>44809</c:v>
                </c:pt>
                <c:pt idx="8924">
                  <c:v>44810</c:v>
                </c:pt>
                <c:pt idx="8925">
                  <c:v>44811</c:v>
                </c:pt>
                <c:pt idx="8926">
                  <c:v>44812</c:v>
                </c:pt>
                <c:pt idx="8927">
                  <c:v>44813</c:v>
                </c:pt>
                <c:pt idx="8928">
                  <c:v>44814</c:v>
                </c:pt>
                <c:pt idx="8929">
                  <c:v>44815</c:v>
                </c:pt>
                <c:pt idx="8930">
                  <c:v>44816</c:v>
                </c:pt>
                <c:pt idx="8931">
                  <c:v>44817</c:v>
                </c:pt>
                <c:pt idx="8932">
                  <c:v>44818</c:v>
                </c:pt>
                <c:pt idx="8933">
                  <c:v>44819</c:v>
                </c:pt>
                <c:pt idx="8934">
                  <c:v>44820</c:v>
                </c:pt>
                <c:pt idx="8935">
                  <c:v>44821</c:v>
                </c:pt>
                <c:pt idx="8936">
                  <c:v>44822</c:v>
                </c:pt>
                <c:pt idx="8937">
                  <c:v>44823</c:v>
                </c:pt>
                <c:pt idx="8938">
                  <c:v>44824</c:v>
                </c:pt>
                <c:pt idx="8939">
                  <c:v>44825</c:v>
                </c:pt>
                <c:pt idx="8940">
                  <c:v>44826</c:v>
                </c:pt>
                <c:pt idx="8941">
                  <c:v>44827</c:v>
                </c:pt>
                <c:pt idx="8942">
                  <c:v>44828</c:v>
                </c:pt>
                <c:pt idx="8943">
                  <c:v>44829</c:v>
                </c:pt>
                <c:pt idx="8944">
                  <c:v>44830</c:v>
                </c:pt>
                <c:pt idx="8945">
                  <c:v>44831</c:v>
                </c:pt>
                <c:pt idx="8946">
                  <c:v>44832</c:v>
                </c:pt>
                <c:pt idx="8947">
                  <c:v>44833</c:v>
                </c:pt>
                <c:pt idx="8948">
                  <c:v>44834</c:v>
                </c:pt>
                <c:pt idx="8949">
                  <c:v>44835</c:v>
                </c:pt>
                <c:pt idx="8950">
                  <c:v>44836</c:v>
                </c:pt>
                <c:pt idx="8951">
                  <c:v>44837</c:v>
                </c:pt>
                <c:pt idx="8952">
                  <c:v>44838</c:v>
                </c:pt>
                <c:pt idx="8953">
                  <c:v>44839</c:v>
                </c:pt>
                <c:pt idx="8954">
                  <c:v>44840</c:v>
                </c:pt>
                <c:pt idx="8955">
                  <c:v>44841</c:v>
                </c:pt>
                <c:pt idx="8956">
                  <c:v>44842</c:v>
                </c:pt>
                <c:pt idx="8957">
                  <c:v>44843</c:v>
                </c:pt>
                <c:pt idx="8958">
                  <c:v>44844</c:v>
                </c:pt>
                <c:pt idx="8959">
                  <c:v>44845</c:v>
                </c:pt>
                <c:pt idx="8960">
                  <c:v>44846</c:v>
                </c:pt>
                <c:pt idx="8961">
                  <c:v>44847</c:v>
                </c:pt>
                <c:pt idx="8962">
                  <c:v>44848</c:v>
                </c:pt>
                <c:pt idx="8963">
                  <c:v>44849</c:v>
                </c:pt>
                <c:pt idx="8964">
                  <c:v>44850</c:v>
                </c:pt>
                <c:pt idx="8965">
                  <c:v>44851</c:v>
                </c:pt>
                <c:pt idx="8966">
                  <c:v>44852</c:v>
                </c:pt>
                <c:pt idx="8967">
                  <c:v>44853</c:v>
                </c:pt>
                <c:pt idx="8968">
                  <c:v>44854</c:v>
                </c:pt>
                <c:pt idx="8969">
                  <c:v>44855</c:v>
                </c:pt>
                <c:pt idx="8970">
                  <c:v>44856</c:v>
                </c:pt>
                <c:pt idx="8971">
                  <c:v>44857</c:v>
                </c:pt>
                <c:pt idx="8972">
                  <c:v>44858</c:v>
                </c:pt>
                <c:pt idx="8973">
                  <c:v>44859</c:v>
                </c:pt>
                <c:pt idx="8974">
                  <c:v>44860</c:v>
                </c:pt>
                <c:pt idx="8975">
                  <c:v>44861</c:v>
                </c:pt>
                <c:pt idx="8976">
                  <c:v>44862</c:v>
                </c:pt>
                <c:pt idx="8977">
                  <c:v>44863</c:v>
                </c:pt>
                <c:pt idx="8978">
                  <c:v>44864</c:v>
                </c:pt>
                <c:pt idx="8979">
                  <c:v>44865</c:v>
                </c:pt>
                <c:pt idx="8980">
                  <c:v>44866</c:v>
                </c:pt>
                <c:pt idx="8981">
                  <c:v>44867</c:v>
                </c:pt>
                <c:pt idx="8982">
                  <c:v>44868</c:v>
                </c:pt>
                <c:pt idx="8983">
                  <c:v>44869</c:v>
                </c:pt>
                <c:pt idx="8984">
                  <c:v>44870</c:v>
                </c:pt>
                <c:pt idx="8985">
                  <c:v>44871</c:v>
                </c:pt>
                <c:pt idx="8986">
                  <c:v>44872</c:v>
                </c:pt>
                <c:pt idx="8987">
                  <c:v>44873</c:v>
                </c:pt>
                <c:pt idx="8988">
                  <c:v>44874</c:v>
                </c:pt>
                <c:pt idx="8989">
                  <c:v>44875</c:v>
                </c:pt>
                <c:pt idx="8990">
                  <c:v>44876</c:v>
                </c:pt>
                <c:pt idx="8991">
                  <c:v>44877</c:v>
                </c:pt>
                <c:pt idx="8992">
                  <c:v>44878</c:v>
                </c:pt>
                <c:pt idx="8993">
                  <c:v>44879</c:v>
                </c:pt>
                <c:pt idx="8994">
                  <c:v>44880</c:v>
                </c:pt>
                <c:pt idx="8995">
                  <c:v>44881</c:v>
                </c:pt>
                <c:pt idx="8996">
                  <c:v>44882</c:v>
                </c:pt>
                <c:pt idx="8997">
                  <c:v>44883</c:v>
                </c:pt>
                <c:pt idx="8998">
                  <c:v>44884</c:v>
                </c:pt>
                <c:pt idx="8999">
                  <c:v>44885</c:v>
                </c:pt>
                <c:pt idx="9000">
                  <c:v>44886</c:v>
                </c:pt>
                <c:pt idx="9001">
                  <c:v>44887</c:v>
                </c:pt>
                <c:pt idx="9002">
                  <c:v>44888</c:v>
                </c:pt>
                <c:pt idx="9003">
                  <c:v>44889</c:v>
                </c:pt>
                <c:pt idx="9004">
                  <c:v>44890</c:v>
                </c:pt>
                <c:pt idx="9005">
                  <c:v>44891</c:v>
                </c:pt>
                <c:pt idx="9006">
                  <c:v>44892</c:v>
                </c:pt>
                <c:pt idx="9007">
                  <c:v>44893</c:v>
                </c:pt>
                <c:pt idx="9008">
                  <c:v>44894</c:v>
                </c:pt>
                <c:pt idx="9009">
                  <c:v>44895</c:v>
                </c:pt>
                <c:pt idx="9010">
                  <c:v>44896</c:v>
                </c:pt>
                <c:pt idx="9011">
                  <c:v>44897</c:v>
                </c:pt>
                <c:pt idx="9012">
                  <c:v>44898</c:v>
                </c:pt>
                <c:pt idx="9013">
                  <c:v>44899</c:v>
                </c:pt>
                <c:pt idx="9014">
                  <c:v>44900</c:v>
                </c:pt>
                <c:pt idx="9015">
                  <c:v>44901</c:v>
                </c:pt>
                <c:pt idx="9016">
                  <c:v>44902</c:v>
                </c:pt>
                <c:pt idx="9017">
                  <c:v>44903</c:v>
                </c:pt>
                <c:pt idx="9018">
                  <c:v>44904</c:v>
                </c:pt>
                <c:pt idx="9019">
                  <c:v>44905</c:v>
                </c:pt>
                <c:pt idx="9020">
                  <c:v>44906</c:v>
                </c:pt>
                <c:pt idx="9021">
                  <c:v>44907</c:v>
                </c:pt>
                <c:pt idx="9022">
                  <c:v>44908</c:v>
                </c:pt>
                <c:pt idx="9023">
                  <c:v>44909</c:v>
                </c:pt>
                <c:pt idx="9024">
                  <c:v>44910</c:v>
                </c:pt>
                <c:pt idx="9025">
                  <c:v>44911</c:v>
                </c:pt>
                <c:pt idx="9026">
                  <c:v>44912</c:v>
                </c:pt>
                <c:pt idx="9027">
                  <c:v>44913</c:v>
                </c:pt>
                <c:pt idx="9028">
                  <c:v>44914</c:v>
                </c:pt>
                <c:pt idx="9029">
                  <c:v>44915</c:v>
                </c:pt>
                <c:pt idx="9030">
                  <c:v>44916</c:v>
                </c:pt>
                <c:pt idx="9031">
                  <c:v>44917</c:v>
                </c:pt>
                <c:pt idx="9032">
                  <c:v>44918</c:v>
                </c:pt>
                <c:pt idx="9033">
                  <c:v>44919</c:v>
                </c:pt>
                <c:pt idx="9034">
                  <c:v>44920</c:v>
                </c:pt>
                <c:pt idx="9035">
                  <c:v>44921</c:v>
                </c:pt>
                <c:pt idx="9036">
                  <c:v>44922</c:v>
                </c:pt>
                <c:pt idx="9037">
                  <c:v>44923</c:v>
                </c:pt>
                <c:pt idx="9038">
                  <c:v>44924</c:v>
                </c:pt>
                <c:pt idx="9039">
                  <c:v>44925</c:v>
                </c:pt>
                <c:pt idx="9040">
                  <c:v>44926</c:v>
                </c:pt>
                <c:pt idx="9041">
                  <c:v>44927</c:v>
                </c:pt>
                <c:pt idx="9042">
                  <c:v>44928</c:v>
                </c:pt>
                <c:pt idx="9043">
                  <c:v>44929</c:v>
                </c:pt>
                <c:pt idx="9044">
                  <c:v>44930</c:v>
                </c:pt>
                <c:pt idx="9045">
                  <c:v>44931</c:v>
                </c:pt>
                <c:pt idx="9046">
                  <c:v>44932</c:v>
                </c:pt>
                <c:pt idx="9047">
                  <c:v>44933</c:v>
                </c:pt>
                <c:pt idx="9048">
                  <c:v>44934</c:v>
                </c:pt>
                <c:pt idx="9049">
                  <c:v>44935</c:v>
                </c:pt>
                <c:pt idx="9050">
                  <c:v>44936</c:v>
                </c:pt>
                <c:pt idx="9051">
                  <c:v>44937</c:v>
                </c:pt>
                <c:pt idx="9052">
                  <c:v>44938</c:v>
                </c:pt>
                <c:pt idx="9053">
                  <c:v>44939</c:v>
                </c:pt>
                <c:pt idx="9054">
                  <c:v>44940</c:v>
                </c:pt>
                <c:pt idx="9055">
                  <c:v>44941</c:v>
                </c:pt>
                <c:pt idx="9056">
                  <c:v>44942</c:v>
                </c:pt>
                <c:pt idx="9057">
                  <c:v>44943</c:v>
                </c:pt>
                <c:pt idx="9058">
                  <c:v>44944</c:v>
                </c:pt>
                <c:pt idx="9059">
                  <c:v>44945</c:v>
                </c:pt>
                <c:pt idx="9060">
                  <c:v>44946</c:v>
                </c:pt>
                <c:pt idx="9061">
                  <c:v>44947</c:v>
                </c:pt>
                <c:pt idx="9062">
                  <c:v>44948</c:v>
                </c:pt>
                <c:pt idx="9063">
                  <c:v>44949</c:v>
                </c:pt>
                <c:pt idx="9064">
                  <c:v>44950</c:v>
                </c:pt>
                <c:pt idx="9065">
                  <c:v>44951</c:v>
                </c:pt>
                <c:pt idx="9066">
                  <c:v>44952</c:v>
                </c:pt>
                <c:pt idx="9067">
                  <c:v>44953</c:v>
                </c:pt>
                <c:pt idx="9068">
                  <c:v>44954</c:v>
                </c:pt>
                <c:pt idx="9069">
                  <c:v>44955</c:v>
                </c:pt>
                <c:pt idx="9070">
                  <c:v>44956</c:v>
                </c:pt>
                <c:pt idx="9071">
                  <c:v>44957</c:v>
                </c:pt>
                <c:pt idx="9072">
                  <c:v>44958</c:v>
                </c:pt>
                <c:pt idx="9073">
                  <c:v>44959</c:v>
                </c:pt>
                <c:pt idx="9074">
                  <c:v>44960</c:v>
                </c:pt>
                <c:pt idx="9075">
                  <c:v>44961</c:v>
                </c:pt>
                <c:pt idx="9076">
                  <c:v>44962</c:v>
                </c:pt>
                <c:pt idx="9077">
                  <c:v>44963</c:v>
                </c:pt>
                <c:pt idx="9078">
                  <c:v>44964</c:v>
                </c:pt>
                <c:pt idx="9079">
                  <c:v>44965</c:v>
                </c:pt>
                <c:pt idx="9080">
                  <c:v>44966</c:v>
                </c:pt>
                <c:pt idx="9081">
                  <c:v>44967</c:v>
                </c:pt>
                <c:pt idx="9082">
                  <c:v>44968</c:v>
                </c:pt>
                <c:pt idx="9083">
                  <c:v>44969</c:v>
                </c:pt>
                <c:pt idx="9084">
                  <c:v>44970</c:v>
                </c:pt>
                <c:pt idx="9085">
                  <c:v>44971</c:v>
                </c:pt>
                <c:pt idx="9086">
                  <c:v>44972</c:v>
                </c:pt>
                <c:pt idx="9087">
                  <c:v>44973</c:v>
                </c:pt>
                <c:pt idx="9088">
                  <c:v>44974</c:v>
                </c:pt>
                <c:pt idx="9089">
                  <c:v>44975</c:v>
                </c:pt>
                <c:pt idx="9090">
                  <c:v>44976</c:v>
                </c:pt>
                <c:pt idx="9091">
                  <c:v>44977</c:v>
                </c:pt>
                <c:pt idx="9092">
                  <c:v>44978</c:v>
                </c:pt>
                <c:pt idx="9093">
                  <c:v>44979</c:v>
                </c:pt>
                <c:pt idx="9094">
                  <c:v>44980</c:v>
                </c:pt>
                <c:pt idx="9095">
                  <c:v>44981</c:v>
                </c:pt>
                <c:pt idx="9096">
                  <c:v>44982</c:v>
                </c:pt>
                <c:pt idx="9097">
                  <c:v>44983</c:v>
                </c:pt>
                <c:pt idx="9098">
                  <c:v>44984</c:v>
                </c:pt>
                <c:pt idx="9099">
                  <c:v>44985</c:v>
                </c:pt>
                <c:pt idx="9100">
                  <c:v>44986</c:v>
                </c:pt>
                <c:pt idx="9101">
                  <c:v>44987</c:v>
                </c:pt>
                <c:pt idx="9102">
                  <c:v>44988</c:v>
                </c:pt>
                <c:pt idx="9103">
                  <c:v>44989</c:v>
                </c:pt>
                <c:pt idx="9104">
                  <c:v>44990</c:v>
                </c:pt>
                <c:pt idx="9105">
                  <c:v>44991</c:v>
                </c:pt>
                <c:pt idx="9106">
                  <c:v>44992</c:v>
                </c:pt>
                <c:pt idx="9107">
                  <c:v>44993</c:v>
                </c:pt>
                <c:pt idx="9108">
                  <c:v>44994</c:v>
                </c:pt>
                <c:pt idx="9109">
                  <c:v>44995</c:v>
                </c:pt>
                <c:pt idx="9110">
                  <c:v>44996</c:v>
                </c:pt>
                <c:pt idx="9111">
                  <c:v>44997</c:v>
                </c:pt>
                <c:pt idx="9112">
                  <c:v>44998</c:v>
                </c:pt>
                <c:pt idx="9113">
                  <c:v>44999</c:v>
                </c:pt>
                <c:pt idx="9114">
                  <c:v>45000</c:v>
                </c:pt>
                <c:pt idx="9115">
                  <c:v>45001</c:v>
                </c:pt>
                <c:pt idx="9116">
                  <c:v>45002</c:v>
                </c:pt>
                <c:pt idx="9117">
                  <c:v>45003</c:v>
                </c:pt>
                <c:pt idx="9118">
                  <c:v>45004</c:v>
                </c:pt>
                <c:pt idx="9119">
                  <c:v>45005</c:v>
                </c:pt>
                <c:pt idx="9120">
                  <c:v>45006</c:v>
                </c:pt>
                <c:pt idx="9121">
                  <c:v>45007</c:v>
                </c:pt>
                <c:pt idx="9122">
                  <c:v>45008</c:v>
                </c:pt>
                <c:pt idx="9123">
                  <c:v>45009</c:v>
                </c:pt>
                <c:pt idx="9124">
                  <c:v>45010</c:v>
                </c:pt>
                <c:pt idx="9125">
                  <c:v>45011</c:v>
                </c:pt>
                <c:pt idx="9126">
                  <c:v>45012</c:v>
                </c:pt>
                <c:pt idx="9127">
                  <c:v>45013</c:v>
                </c:pt>
                <c:pt idx="9128">
                  <c:v>45014</c:v>
                </c:pt>
                <c:pt idx="9129">
                  <c:v>45015</c:v>
                </c:pt>
                <c:pt idx="9130">
                  <c:v>45016</c:v>
                </c:pt>
                <c:pt idx="9131">
                  <c:v>45017</c:v>
                </c:pt>
                <c:pt idx="9132">
                  <c:v>45018</c:v>
                </c:pt>
                <c:pt idx="9133">
                  <c:v>45019</c:v>
                </c:pt>
                <c:pt idx="9134">
                  <c:v>45020</c:v>
                </c:pt>
                <c:pt idx="9135">
                  <c:v>45021</c:v>
                </c:pt>
                <c:pt idx="9136">
                  <c:v>45022</c:v>
                </c:pt>
                <c:pt idx="9137">
                  <c:v>45023</c:v>
                </c:pt>
                <c:pt idx="9138">
                  <c:v>45024</c:v>
                </c:pt>
                <c:pt idx="9139">
                  <c:v>45025</c:v>
                </c:pt>
                <c:pt idx="9140">
                  <c:v>45026</c:v>
                </c:pt>
                <c:pt idx="9141">
                  <c:v>45027</c:v>
                </c:pt>
                <c:pt idx="9142">
                  <c:v>45028</c:v>
                </c:pt>
                <c:pt idx="9143">
                  <c:v>45029</c:v>
                </c:pt>
                <c:pt idx="9144">
                  <c:v>45030</c:v>
                </c:pt>
                <c:pt idx="9145">
                  <c:v>45031</c:v>
                </c:pt>
                <c:pt idx="9146">
                  <c:v>45032</c:v>
                </c:pt>
                <c:pt idx="9147">
                  <c:v>45033</c:v>
                </c:pt>
                <c:pt idx="9148">
                  <c:v>45034</c:v>
                </c:pt>
                <c:pt idx="9149">
                  <c:v>45035</c:v>
                </c:pt>
                <c:pt idx="9150">
                  <c:v>45036</c:v>
                </c:pt>
                <c:pt idx="9151">
                  <c:v>45037</c:v>
                </c:pt>
                <c:pt idx="9152">
                  <c:v>45038</c:v>
                </c:pt>
                <c:pt idx="9153">
                  <c:v>45039</c:v>
                </c:pt>
                <c:pt idx="9154">
                  <c:v>45040</c:v>
                </c:pt>
                <c:pt idx="9155">
                  <c:v>45041</c:v>
                </c:pt>
                <c:pt idx="9156">
                  <c:v>45042</c:v>
                </c:pt>
                <c:pt idx="9157">
                  <c:v>45043</c:v>
                </c:pt>
                <c:pt idx="9158">
                  <c:v>45044</c:v>
                </c:pt>
                <c:pt idx="9159">
                  <c:v>45045</c:v>
                </c:pt>
                <c:pt idx="9160">
                  <c:v>45046</c:v>
                </c:pt>
                <c:pt idx="9161">
                  <c:v>45047</c:v>
                </c:pt>
                <c:pt idx="9162">
                  <c:v>45048</c:v>
                </c:pt>
                <c:pt idx="9163">
                  <c:v>45049</c:v>
                </c:pt>
                <c:pt idx="9164">
                  <c:v>45050</c:v>
                </c:pt>
                <c:pt idx="9165">
                  <c:v>45051</c:v>
                </c:pt>
                <c:pt idx="9166">
                  <c:v>45052</c:v>
                </c:pt>
                <c:pt idx="9167">
                  <c:v>45053</c:v>
                </c:pt>
                <c:pt idx="9168">
                  <c:v>45054</c:v>
                </c:pt>
                <c:pt idx="9169">
                  <c:v>45055</c:v>
                </c:pt>
                <c:pt idx="9170">
                  <c:v>45056</c:v>
                </c:pt>
                <c:pt idx="9171">
                  <c:v>45057</c:v>
                </c:pt>
                <c:pt idx="9172">
                  <c:v>45058</c:v>
                </c:pt>
                <c:pt idx="9173">
                  <c:v>45059</c:v>
                </c:pt>
                <c:pt idx="9174">
                  <c:v>45060</c:v>
                </c:pt>
                <c:pt idx="9175">
                  <c:v>45061</c:v>
                </c:pt>
                <c:pt idx="9176">
                  <c:v>45062</c:v>
                </c:pt>
                <c:pt idx="9177">
                  <c:v>45063</c:v>
                </c:pt>
                <c:pt idx="9178">
                  <c:v>45064</c:v>
                </c:pt>
                <c:pt idx="9179">
                  <c:v>45065</c:v>
                </c:pt>
                <c:pt idx="9180">
                  <c:v>45066</c:v>
                </c:pt>
                <c:pt idx="9181">
                  <c:v>45067</c:v>
                </c:pt>
                <c:pt idx="9182">
                  <c:v>45068</c:v>
                </c:pt>
                <c:pt idx="9183">
                  <c:v>45069</c:v>
                </c:pt>
                <c:pt idx="9184">
                  <c:v>45070</c:v>
                </c:pt>
                <c:pt idx="9185">
                  <c:v>45071</c:v>
                </c:pt>
                <c:pt idx="9186">
                  <c:v>45072</c:v>
                </c:pt>
                <c:pt idx="9187">
                  <c:v>45073</c:v>
                </c:pt>
                <c:pt idx="9188">
                  <c:v>45074</c:v>
                </c:pt>
                <c:pt idx="9189">
                  <c:v>45075</c:v>
                </c:pt>
                <c:pt idx="9190">
                  <c:v>45076</c:v>
                </c:pt>
                <c:pt idx="9191">
                  <c:v>45077</c:v>
                </c:pt>
                <c:pt idx="9192">
                  <c:v>45078</c:v>
                </c:pt>
                <c:pt idx="9193">
                  <c:v>45079</c:v>
                </c:pt>
                <c:pt idx="9194">
                  <c:v>45080</c:v>
                </c:pt>
                <c:pt idx="9195">
                  <c:v>45081</c:v>
                </c:pt>
                <c:pt idx="9196">
                  <c:v>45082</c:v>
                </c:pt>
                <c:pt idx="9197">
                  <c:v>45083</c:v>
                </c:pt>
                <c:pt idx="9198">
                  <c:v>45084</c:v>
                </c:pt>
                <c:pt idx="9199">
                  <c:v>45085</c:v>
                </c:pt>
                <c:pt idx="9200">
                  <c:v>45086</c:v>
                </c:pt>
                <c:pt idx="9201">
                  <c:v>45087</c:v>
                </c:pt>
                <c:pt idx="9202">
                  <c:v>45088</c:v>
                </c:pt>
                <c:pt idx="9203">
                  <c:v>45089</c:v>
                </c:pt>
                <c:pt idx="9204">
                  <c:v>45090</c:v>
                </c:pt>
                <c:pt idx="9205">
                  <c:v>45091</c:v>
                </c:pt>
                <c:pt idx="9206">
                  <c:v>45092</c:v>
                </c:pt>
                <c:pt idx="9207">
                  <c:v>45093</c:v>
                </c:pt>
                <c:pt idx="9208">
                  <c:v>45094</c:v>
                </c:pt>
                <c:pt idx="9209">
                  <c:v>45095</c:v>
                </c:pt>
                <c:pt idx="9210">
                  <c:v>45096</c:v>
                </c:pt>
                <c:pt idx="9211">
                  <c:v>45097</c:v>
                </c:pt>
                <c:pt idx="9212">
                  <c:v>45098</c:v>
                </c:pt>
                <c:pt idx="9213">
                  <c:v>45099</c:v>
                </c:pt>
                <c:pt idx="9214">
                  <c:v>45100</c:v>
                </c:pt>
                <c:pt idx="9215">
                  <c:v>45101</c:v>
                </c:pt>
                <c:pt idx="9216">
                  <c:v>45102</c:v>
                </c:pt>
                <c:pt idx="9217">
                  <c:v>45103</c:v>
                </c:pt>
                <c:pt idx="9218">
                  <c:v>45104</c:v>
                </c:pt>
                <c:pt idx="9219">
                  <c:v>45105</c:v>
                </c:pt>
                <c:pt idx="9220">
                  <c:v>45106</c:v>
                </c:pt>
                <c:pt idx="9221">
                  <c:v>45107</c:v>
                </c:pt>
                <c:pt idx="9222">
                  <c:v>45108</c:v>
                </c:pt>
                <c:pt idx="9223">
                  <c:v>45109</c:v>
                </c:pt>
                <c:pt idx="9224">
                  <c:v>45110</c:v>
                </c:pt>
                <c:pt idx="9225">
                  <c:v>45111</c:v>
                </c:pt>
                <c:pt idx="9226">
                  <c:v>45112</c:v>
                </c:pt>
                <c:pt idx="9227">
                  <c:v>45113</c:v>
                </c:pt>
                <c:pt idx="9228">
                  <c:v>45114</c:v>
                </c:pt>
                <c:pt idx="9229">
                  <c:v>45115</c:v>
                </c:pt>
                <c:pt idx="9230">
                  <c:v>45116</c:v>
                </c:pt>
                <c:pt idx="9231">
                  <c:v>45117</c:v>
                </c:pt>
                <c:pt idx="9232">
                  <c:v>45118</c:v>
                </c:pt>
                <c:pt idx="9233">
                  <c:v>45119</c:v>
                </c:pt>
                <c:pt idx="9234">
                  <c:v>45120</c:v>
                </c:pt>
                <c:pt idx="9235">
                  <c:v>45121</c:v>
                </c:pt>
                <c:pt idx="9236">
                  <c:v>45122</c:v>
                </c:pt>
                <c:pt idx="9237">
                  <c:v>45123</c:v>
                </c:pt>
                <c:pt idx="9238">
                  <c:v>45124</c:v>
                </c:pt>
                <c:pt idx="9239">
                  <c:v>45125</c:v>
                </c:pt>
                <c:pt idx="9240">
                  <c:v>45126</c:v>
                </c:pt>
                <c:pt idx="9241">
                  <c:v>45127</c:v>
                </c:pt>
                <c:pt idx="9242">
                  <c:v>45128</c:v>
                </c:pt>
                <c:pt idx="9243">
                  <c:v>45129</c:v>
                </c:pt>
                <c:pt idx="9244">
                  <c:v>45130</c:v>
                </c:pt>
                <c:pt idx="9245">
                  <c:v>45131</c:v>
                </c:pt>
                <c:pt idx="9246">
                  <c:v>45132</c:v>
                </c:pt>
                <c:pt idx="9247">
                  <c:v>45133</c:v>
                </c:pt>
                <c:pt idx="9248">
                  <c:v>45134</c:v>
                </c:pt>
                <c:pt idx="9249">
                  <c:v>45135</c:v>
                </c:pt>
                <c:pt idx="9250">
                  <c:v>45136</c:v>
                </c:pt>
                <c:pt idx="9251">
                  <c:v>45137</c:v>
                </c:pt>
                <c:pt idx="9252">
                  <c:v>45138</c:v>
                </c:pt>
                <c:pt idx="9253">
                  <c:v>45139</c:v>
                </c:pt>
                <c:pt idx="9254">
                  <c:v>45140</c:v>
                </c:pt>
                <c:pt idx="9255">
                  <c:v>45141</c:v>
                </c:pt>
                <c:pt idx="9256">
                  <c:v>45142</c:v>
                </c:pt>
                <c:pt idx="9257">
                  <c:v>45143</c:v>
                </c:pt>
                <c:pt idx="9258">
                  <c:v>45144</c:v>
                </c:pt>
                <c:pt idx="9259">
                  <c:v>45145</c:v>
                </c:pt>
                <c:pt idx="9260">
                  <c:v>45146</c:v>
                </c:pt>
                <c:pt idx="9261">
                  <c:v>45147</c:v>
                </c:pt>
                <c:pt idx="9262">
                  <c:v>45148</c:v>
                </c:pt>
                <c:pt idx="9263">
                  <c:v>45149</c:v>
                </c:pt>
                <c:pt idx="9264">
                  <c:v>45150</c:v>
                </c:pt>
                <c:pt idx="9265">
                  <c:v>45151</c:v>
                </c:pt>
                <c:pt idx="9266">
                  <c:v>45152</c:v>
                </c:pt>
                <c:pt idx="9267">
                  <c:v>45153</c:v>
                </c:pt>
                <c:pt idx="9268">
                  <c:v>45154</c:v>
                </c:pt>
                <c:pt idx="9269">
                  <c:v>45155</c:v>
                </c:pt>
                <c:pt idx="9270">
                  <c:v>45156</c:v>
                </c:pt>
                <c:pt idx="9271">
                  <c:v>45157</c:v>
                </c:pt>
                <c:pt idx="9272">
                  <c:v>45158</c:v>
                </c:pt>
                <c:pt idx="9273">
                  <c:v>45159</c:v>
                </c:pt>
                <c:pt idx="9274">
                  <c:v>45160</c:v>
                </c:pt>
                <c:pt idx="9275">
                  <c:v>45161</c:v>
                </c:pt>
                <c:pt idx="9276">
                  <c:v>45162</c:v>
                </c:pt>
                <c:pt idx="9277">
                  <c:v>45163</c:v>
                </c:pt>
                <c:pt idx="9278">
                  <c:v>45164</c:v>
                </c:pt>
                <c:pt idx="9279">
                  <c:v>45165</c:v>
                </c:pt>
                <c:pt idx="9280">
                  <c:v>45166</c:v>
                </c:pt>
                <c:pt idx="9281">
                  <c:v>45167</c:v>
                </c:pt>
                <c:pt idx="9282">
                  <c:v>45168</c:v>
                </c:pt>
                <c:pt idx="9283">
                  <c:v>45169</c:v>
                </c:pt>
                <c:pt idx="9284">
                  <c:v>45170</c:v>
                </c:pt>
                <c:pt idx="9285">
                  <c:v>45171</c:v>
                </c:pt>
                <c:pt idx="9286">
                  <c:v>45172</c:v>
                </c:pt>
                <c:pt idx="9287">
                  <c:v>45173</c:v>
                </c:pt>
                <c:pt idx="9288">
                  <c:v>45174</c:v>
                </c:pt>
                <c:pt idx="9289">
                  <c:v>45175</c:v>
                </c:pt>
                <c:pt idx="9290">
                  <c:v>45176</c:v>
                </c:pt>
                <c:pt idx="9291">
                  <c:v>45177</c:v>
                </c:pt>
                <c:pt idx="9292">
                  <c:v>45178</c:v>
                </c:pt>
                <c:pt idx="9293">
                  <c:v>45179</c:v>
                </c:pt>
                <c:pt idx="9294">
                  <c:v>45180</c:v>
                </c:pt>
                <c:pt idx="9295">
                  <c:v>45181</c:v>
                </c:pt>
                <c:pt idx="9296">
                  <c:v>45182</c:v>
                </c:pt>
                <c:pt idx="9297">
                  <c:v>45183</c:v>
                </c:pt>
                <c:pt idx="9298">
                  <c:v>45184</c:v>
                </c:pt>
                <c:pt idx="9299">
                  <c:v>45185</c:v>
                </c:pt>
                <c:pt idx="9300">
                  <c:v>45186</c:v>
                </c:pt>
                <c:pt idx="9301">
                  <c:v>45187</c:v>
                </c:pt>
                <c:pt idx="9302">
                  <c:v>45188</c:v>
                </c:pt>
                <c:pt idx="9303">
                  <c:v>45189</c:v>
                </c:pt>
                <c:pt idx="9304">
                  <c:v>45190</c:v>
                </c:pt>
                <c:pt idx="9305">
                  <c:v>45191</c:v>
                </c:pt>
                <c:pt idx="9306">
                  <c:v>45192</c:v>
                </c:pt>
                <c:pt idx="9307">
                  <c:v>45193</c:v>
                </c:pt>
                <c:pt idx="9308">
                  <c:v>45194</c:v>
                </c:pt>
                <c:pt idx="9309">
                  <c:v>45195</c:v>
                </c:pt>
                <c:pt idx="9310">
                  <c:v>45196</c:v>
                </c:pt>
                <c:pt idx="9311">
                  <c:v>45197</c:v>
                </c:pt>
                <c:pt idx="9312">
                  <c:v>45198</c:v>
                </c:pt>
                <c:pt idx="9313">
                  <c:v>45199</c:v>
                </c:pt>
                <c:pt idx="9314">
                  <c:v>45200</c:v>
                </c:pt>
                <c:pt idx="9315">
                  <c:v>45201</c:v>
                </c:pt>
                <c:pt idx="9316">
                  <c:v>45202</c:v>
                </c:pt>
                <c:pt idx="9317">
                  <c:v>45203</c:v>
                </c:pt>
                <c:pt idx="9318">
                  <c:v>45204</c:v>
                </c:pt>
                <c:pt idx="9319">
                  <c:v>45205</c:v>
                </c:pt>
                <c:pt idx="9320">
                  <c:v>45206</c:v>
                </c:pt>
                <c:pt idx="9321">
                  <c:v>45207</c:v>
                </c:pt>
                <c:pt idx="9322">
                  <c:v>45208</c:v>
                </c:pt>
                <c:pt idx="9323">
                  <c:v>45209</c:v>
                </c:pt>
                <c:pt idx="9324">
                  <c:v>45210</c:v>
                </c:pt>
                <c:pt idx="9325">
                  <c:v>45211</c:v>
                </c:pt>
                <c:pt idx="9326">
                  <c:v>45212</c:v>
                </c:pt>
                <c:pt idx="9327">
                  <c:v>45213</c:v>
                </c:pt>
                <c:pt idx="9328">
                  <c:v>45214</c:v>
                </c:pt>
                <c:pt idx="9329">
                  <c:v>45215</c:v>
                </c:pt>
                <c:pt idx="9330">
                  <c:v>45216</c:v>
                </c:pt>
                <c:pt idx="9331">
                  <c:v>45217</c:v>
                </c:pt>
                <c:pt idx="9332">
                  <c:v>45218</c:v>
                </c:pt>
                <c:pt idx="9333">
                  <c:v>45219</c:v>
                </c:pt>
                <c:pt idx="9334">
                  <c:v>45220</c:v>
                </c:pt>
                <c:pt idx="9335">
                  <c:v>45221</c:v>
                </c:pt>
                <c:pt idx="9336">
                  <c:v>45222</c:v>
                </c:pt>
                <c:pt idx="9337">
                  <c:v>45223</c:v>
                </c:pt>
                <c:pt idx="9338">
                  <c:v>45224</c:v>
                </c:pt>
                <c:pt idx="9339">
                  <c:v>45225</c:v>
                </c:pt>
                <c:pt idx="9340">
                  <c:v>45226</c:v>
                </c:pt>
                <c:pt idx="9341">
                  <c:v>45227</c:v>
                </c:pt>
                <c:pt idx="9342">
                  <c:v>45228</c:v>
                </c:pt>
                <c:pt idx="9343">
                  <c:v>45229</c:v>
                </c:pt>
                <c:pt idx="9344">
                  <c:v>45230</c:v>
                </c:pt>
                <c:pt idx="9345">
                  <c:v>45231</c:v>
                </c:pt>
                <c:pt idx="9346">
                  <c:v>45232</c:v>
                </c:pt>
                <c:pt idx="9347">
                  <c:v>45233</c:v>
                </c:pt>
                <c:pt idx="9348">
                  <c:v>45234</c:v>
                </c:pt>
                <c:pt idx="9349">
                  <c:v>45235</c:v>
                </c:pt>
                <c:pt idx="9350">
                  <c:v>45236</c:v>
                </c:pt>
                <c:pt idx="9351">
                  <c:v>45237</c:v>
                </c:pt>
                <c:pt idx="9352">
                  <c:v>45238</c:v>
                </c:pt>
                <c:pt idx="9353">
                  <c:v>45239</c:v>
                </c:pt>
                <c:pt idx="9354">
                  <c:v>45240</c:v>
                </c:pt>
                <c:pt idx="9355">
                  <c:v>45241</c:v>
                </c:pt>
                <c:pt idx="9356">
                  <c:v>45242</c:v>
                </c:pt>
                <c:pt idx="9357">
                  <c:v>45243</c:v>
                </c:pt>
                <c:pt idx="9358">
                  <c:v>45244</c:v>
                </c:pt>
                <c:pt idx="9359">
                  <c:v>45245</c:v>
                </c:pt>
                <c:pt idx="9360">
                  <c:v>45246</c:v>
                </c:pt>
                <c:pt idx="9361">
                  <c:v>45247</c:v>
                </c:pt>
                <c:pt idx="9362">
                  <c:v>45248</c:v>
                </c:pt>
                <c:pt idx="9363">
                  <c:v>45249</c:v>
                </c:pt>
                <c:pt idx="9364">
                  <c:v>45250</c:v>
                </c:pt>
                <c:pt idx="9365">
                  <c:v>45251</c:v>
                </c:pt>
                <c:pt idx="9366">
                  <c:v>45252</c:v>
                </c:pt>
                <c:pt idx="9367">
                  <c:v>45253</c:v>
                </c:pt>
                <c:pt idx="9368">
                  <c:v>45254</c:v>
                </c:pt>
                <c:pt idx="9369">
                  <c:v>45255</c:v>
                </c:pt>
                <c:pt idx="9370">
                  <c:v>45256</c:v>
                </c:pt>
                <c:pt idx="9371">
                  <c:v>45257</c:v>
                </c:pt>
                <c:pt idx="9372">
                  <c:v>45258</c:v>
                </c:pt>
                <c:pt idx="9373">
                  <c:v>45259</c:v>
                </c:pt>
                <c:pt idx="9374">
                  <c:v>45260</c:v>
                </c:pt>
                <c:pt idx="9375">
                  <c:v>45261</c:v>
                </c:pt>
                <c:pt idx="9376">
                  <c:v>45262</c:v>
                </c:pt>
                <c:pt idx="9377">
                  <c:v>45263</c:v>
                </c:pt>
                <c:pt idx="9378">
                  <c:v>45264</c:v>
                </c:pt>
                <c:pt idx="9379">
                  <c:v>45265</c:v>
                </c:pt>
                <c:pt idx="9380">
                  <c:v>45266</c:v>
                </c:pt>
                <c:pt idx="9381">
                  <c:v>45267</c:v>
                </c:pt>
                <c:pt idx="9382">
                  <c:v>45268</c:v>
                </c:pt>
                <c:pt idx="9383">
                  <c:v>45269</c:v>
                </c:pt>
                <c:pt idx="9384">
                  <c:v>45270</c:v>
                </c:pt>
                <c:pt idx="9385">
                  <c:v>45271</c:v>
                </c:pt>
                <c:pt idx="9386">
                  <c:v>45272</c:v>
                </c:pt>
                <c:pt idx="9387">
                  <c:v>45273</c:v>
                </c:pt>
                <c:pt idx="9388">
                  <c:v>45274</c:v>
                </c:pt>
                <c:pt idx="9389">
                  <c:v>45275</c:v>
                </c:pt>
                <c:pt idx="9390">
                  <c:v>45276</c:v>
                </c:pt>
                <c:pt idx="9391">
                  <c:v>45277</c:v>
                </c:pt>
                <c:pt idx="9392">
                  <c:v>45278</c:v>
                </c:pt>
                <c:pt idx="9393">
                  <c:v>45279</c:v>
                </c:pt>
                <c:pt idx="9394">
                  <c:v>45280</c:v>
                </c:pt>
                <c:pt idx="9395">
                  <c:v>45281</c:v>
                </c:pt>
                <c:pt idx="9396">
                  <c:v>45282</c:v>
                </c:pt>
                <c:pt idx="9397">
                  <c:v>45283</c:v>
                </c:pt>
                <c:pt idx="9398">
                  <c:v>45284</c:v>
                </c:pt>
                <c:pt idx="9399">
                  <c:v>45285</c:v>
                </c:pt>
                <c:pt idx="9400">
                  <c:v>45286</c:v>
                </c:pt>
                <c:pt idx="9401">
                  <c:v>45287</c:v>
                </c:pt>
                <c:pt idx="9402">
                  <c:v>45288</c:v>
                </c:pt>
                <c:pt idx="9403">
                  <c:v>45289</c:v>
                </c:pt>
                <c:pt idx="9404">
                  <c:v>45290</c:v>
                </c:pt>
                <c:pt idx="9405">
                  <c:v>45291</c:v>
                </c:pt>
                <c:pt idx="9406">
                  <c:v>45292</c:v>
                </c:pt>
                <c:pt idx="9407">
                  <c:v>45293</c:v>
                </c:pt>
                <c:pt idx="9408">
                  <c:v>45294</c:v>
                </c:pt>
                <c:pt idx="9409">
                  <c:v>45295</c:v>
                </c:pt>
                <c:pt idx="9410">
                  <c:v>45296</c:v>
                </c:pt>
                <c:pt idx="9411">
                  <c:v>45297</c:v>
                </c:pt>
                <c:pt idx="9412">
                  <c:v>45298</c:v>
                </c:pt>
                <c:pt idx="9413">
                  <c:v>45299</c:v>
                </c:pt>
                <c:pt idx="9414">
                  <c:v>45300</c:v>
                </c:pt>
                <c:pt idx="9415">
                  <c:v>45301</c:v>
                </c:pt>
                <c:pt idx="9416">
                  <c:v>45302</c:v>
                </c:pt>
                <c:pt idx="9417">
                  <c:v>45303</c:v>
                </c:pt>
                <c:pt idx="9418">
                  <c:v>45304</c:v>
                </c:pt>
                <c:pt idx="9419">
                  <c:v>45305</c:v>
                </c:pt>
                <c:pt idx="9420">
                  <c:v>45306</c:v>
                </c:pt>
                <c:pt idx="9421">
                  <c:v>45307</c:v>
                </c:pt>
                <c:pt idx="9422">
                  <c:v>45308</c:v>
                </c:pt>
                <c:pt idx="9423">
                  <c:v>45309</c:v>
                </c:pt>
                <c:pt idx="9424">
                  <c:v>45310</c:v>
                </c:pt>
                <c:pt idx="9425">
                  <c:v>45311</c:v>
                </c:pt>
                <c:pt idx="9426">
                  <c:v>45312</c:v>
                </c:pt>
                <c:pt idx="9427">
                  <c:v>45313</c:v>
                </c:pt>
                <c:pt idx="9428">
                  <c:v>45314</c:v>
                </c:pt>
                <c:pt idx="9429">
                  <c:v>45315</c:v>
                </c:pt>
                <c:pt idx="9430">
                  <c:v>45316</c:v>
                </c:pt>
                <c:pt idx="9431">
                  <c:v>45317</c:v>
                </c:pt>
                <c:pt idx="9432">
                  <c:v>45318</c:v>
                </c:pt>
                <c:pt idx="9433">
                  <c:v>45319</c:v>
                </c:pt>
                <c:pt idx="9434">
                  <c:v>45320</c:v>
                </c:pt>
                <c:pt idx="9435">
                  <c:v>45321</c:v>
                </c:pt>
                <c:pt idx="9436">
                  <c:v>45322</c:v>
                </c:pt>
                <c:pt idx="9437">
                  <c:v>45323</c:v>
                </c:pt>
                <c:pt idx="9438">
                  <c:v>45324</c:v>
                </c:pt>
                <c:pt idx="9439">
                  <c:v>45325</c:v>
                </c:pt>
                <c:pt idx="9440">
                  <c:v>45326</c:v>
                </c:pt>
                <c:pt idx="9441">
                  <c:v>45327</c:v>
                </c:pt>
                <c:pt idx="9442">
                  <c:v>45328</c:v>
                </c:pt>
                <c:pt idx="9443">
                  <c:v>45329</c:v>
                </c:pt>
                <c:pt idx="9444">
                  <c:v>45330</c:v>
                </c:pt>
                <c:pt idx="9445">
                  <c:v>45331</c:v>
                </c:pt>
                <c:pt idx="9446">
                  <c:v>45332</c:v>
                </c:pt>
                <c:pt idx="9447">
                  <c:v>45333</c:v>
                </c:pt>
                <c:pt idx="9448">
                  <c:v>45334</c:v>
                </c:pt>
                <c:pt idx="9449">
                  <c:v>45335</c:v>
                </c:pt>
                <c:pt idx="9450">
                  <c:v>45336</c:v>
                </c:pt>
                <c:pt idx="9451">
                  <c:v>45337</c:v>
                </c:pt>
                <c:pt idx="9452">
                  <c:v>45338</c:v>
                </c:pt>
                <c:pt idx="9453">
                  <c:v>45339</c:v>
                </c:pt>
                <c:pt idx="9454">
                  <c:v>45340</c:v>
                </c:pt>
                <c:pt idx="9455">
                  <c:v>45341</c:v>
                </c:pt>
                <c:pt idx="9456">
                  <c:v>45342</c:v>
                </c:pt>
                <c:pt idx="9457">
                  <c:v>45343</c:v>
                </c:pt>
                <c:pt idx="9458">
                  <c:v>45344</c:v>
                </c:pt>
                <c:pt idx="9459">
                  <c:v>45345</c:v>
                </c:pt>
                <c:pt idx="9460">
                  <c:v>45346</c:v>
                </c:pt>
                <c:pt idx="9461">
                  <c:v>45347</c:v>
                </c:pt>
                <c:pt idx="9462">
                  <c:v>45348</c:v>
                </c:pt>
                <c:pt idx="9463">
                  <c:v>45349</c:v>
                </c:pt>
                <c:pt idx="9464">
                  <c:v>45350</c:v>
                </c:pt>
                <c:pt idx="9465">
                  <c:v>45351</c:v>
                </c:pt>
                <c:pt idx="9466">
                  <c:v>45352</c:v>
                </c:pt>
                <c:pt idx="9467">
                  <c:v>45353</c:v>
                </c:pt>
                <c:pt idx="9468">
                  <c:v>45354</c:v>
                </c:pt>
                <c:pt idx="9469">
                  <c:v>45355</c:v>
                </c:pt>
                <c:pt idx="9470">
                  <c:v>45356</c:v>
                </c:pt>
                <c:pt idx="9471">
                  <c:v>45357</c:v>
                </c:pt>
                <c:pt idx="9472">
                  <c:v>45358</c:v>
                </c:pt>
                <c:pt idx="9473">
                  <c:v>45359</c:v>
                </c:pt>
                <c:pt idx="9474">
                  <c:v>45360</c:v>
                </c:pt>
                <c:pt idx="9475">
                  <c:v>45361</c:v>
                </c:pt>
                <c:pt idx="9476">
                  <c:v>45362</c:v>
                </c:pt>
                <c:pt idx="9477">
                  <c:v>45363</c:v>
                </c:pt>
                <c:pt idx="9478">
                  <c:v>45364</c:v>
                </c:pt>
                <c:pt idx="9479">
                  <c:v>45365</c:v>
                </c:pt>
                <c:pt idx="9480">
                  <c:v>45366</c:v>
                </c:pt>
                <c:pt idx="9481">
                  <c:v>45367</c:v>
                </c:pt>
                <c:pt idx="9482">
                  <c:v>45368</c:v>
                </c:pt>
                <c:pt idx="9483">
                  <c:v>45369</c:v>
                </c:pt>
                <c:pt idx="9484">
                  <c:v>45370</c:v>
                </c:pt>
                <c:pt idx="9485">
                  <c:v>45371</c:v>
                </c:pt>
                <c:pt idx="9486">
                  <c:v>45372</c:v>
                </c:pt>
                <c:pt idx="9487">
                  <c:v>45373</c:v>
                </c:pt>
                <c:pt idx="9488">
                  <c:v>45374</c:v>
                </c:pt>
                <c:pt idx="9489">
                  <c:v>45375</c:v>
                </c:pt>
                <c:pt idx="9490">
                  <c:v>45376</c:v>
                </c:pt>
                <c:pt idx="9491">
                  <c:v>45377</c:v>
                </c:pt>
                <c:pt idx="9492">
                  <c:v>45378</c:v>
                </c:pt>
                <c:pt idx="9493">
                  <c:v>45379</c:v>
                </c:pt>
                <c:pt idx="9494">
                  <c:v>45380</c:v>
                </c:pt>
                <c:pt idx="9495">
                  <c:v>45381</c:v>
                </c:pt>
                <c:pt idx="9496">
                  <c:v>45382</c:v>
                </c:pt>
                <c:pt idx="9497">
                  <c:v>45383</c:v>
                </c:pt>
                <c:pt idx="9498">
                  <c:v>45384</c:v>
                </c:pt>
                <c:pt idx="9499">
                  <c:v>45385</c:v>
                </c:pt>
                <c:pt idx="9500">
                  <c:v>45386</c:v>
                </c:pt>
                <c:pt idx="9501">
                  <c:v>45387</c:v>
                </c:pt>
                <c:pt idx="9502">
                  <c:v>45388</c:v>
                </c:pt>
                <c:pt idx="9503">
                  <c:v>45389</c:v>
                </c:pt>
                <c:pt idx="9504">
                  <c:v>45390</c:v>
                </c:pt>
                <c:pt idx="9505">
                  <c:v>45391</c:v>
                </c:pt>
                <c:pt idx="9506">
                  <c:v>45392</c:v>
                </c:pt>
                <c:pt idx="9507">
                  <c:v>45393</c:v>
                </c:pt>
                <c:pt idx="9508">
                  <c:v>45394</c:v>
                </c:pt>
                <c:pt idx="9509">
                  <c:v>45395</c:v>
                </c:pt>
                <c:pt idx="9510">
                  <c:v>45396</c:v>
                </c:pt>
                <c:pt idx="9511">
                  <c:v>45397</c:v>
                </c:pt>
                <c:pt idx="9512">
                  <c:v>45398</c:v>
                </c:pt>
                <c:pt idx="9513">
                  <c:v>45399</c:v>
                </c:pt>
                <c:pt idx="9514">
                  <c:v>45400</c:v>
                </c:pt>
                <c:pt idx="9515">
                  <c:v>45401</c:v>
                </c:pt>
                <c:pt idx="9516">
                  <c:v>45402</c:v>
                </c:pt>
                <c:pt idx="9517">
                  <c:v>45403</c:v>
                </c:pt>
                <c:pt idx="9518">
                  <c:v>45404</c:v>
                </c:pt>
                <c:pt idx="9519">
                  <c:v>45405</c:v>
                </c:pt>
                <c:pt idx="9520">
                  <c:v>45406</c:v>
                </c:pt>
                <c:pt idx="9521">
                  <c:v>45407</c:v>
                </c:pt>
                <c:pt idx="9522">
                  <c:v>45408</c:v>
                </c:pt>
                <c:pt idx="9523">
                  <c:v>45409</c:v>
                </c:pt>
                <c:pt idx="9524">
                  <c:v>45410</c:v>
                </c:pt>
                <c:pt idx="9525">
                  <c:v>45411</c:v>
                </c:pt>
                <c:pt idx="9526">
                  <c:v>45412</c:v>
                </c:pt>
                <c:pt idx="9527">
                  <c:v>45413</c:v>
                </c:pt>
                <c:pt idx="9528">
                  <c:v>45414</c:v>
                </c:pt>
                <c:pt idx="9529">
                  <c:v>45415</c:v>
                </c:pt>
                <c:pt idx="9530">
                  <c:v>45416</c:v>
                </c:pt>
                <c:pt idx="9531">
                  <c:v>45417</c:v>
                </c:pt>
                <c:pt idx="9532">
                  <c:v>45418</c:v>
                </c:pt>
                <c:pt idx="9533">
                  <c:v>45419</c:v>
                </c:pt>
                <c:pt idx="9534">
                  <c:v>45420</c:v>
                </c:pt>
                <c:pt idx="9535">
                  <c:v>45421</c:v>
                </c:pt>
                <c:pt idx="9536">
                  <c:v>45422</c:v>
                </c:pt>
                <c:pt idx="9537">
                  <c:v>45423</c:v>
                </c:pt>
                <c:pt idx="9538">
                  <c:v>45424</c:v>
                </c:pt>
                <c:pt idx="9539">
                  <c:v>45425</c:v>
                </c:pt>
                <c:pt idx="9540">
                  <c:v>45426</c:v>
                </c:pt>
                <c:pt idx="9541">
                  <c:v>45427</c:v>
                </c:pt>
                <c:pt idx="9542">
                  <c:v>45428</c:v>
                </c:pt>
                <c:pt idx="9543">
                  <c:v>45429</c:v>
                </c:pt>
                <c:pt idx="9544">
                  <c:v>45430</c:v>
                </c:pt>
                <c:pt idx="9545">
                  <c:v>45431</c:v>
                </c:pt>
                <c:pt idx="9546">
                  <c:v>45432</c:v>
                </c:pt>
                <c:pt idx="9547">
                  <c:v>45433</c:v>
                </c:pt>
                <c:pt idx="9548">
                  <c:v>45434</c:v>
                </c:pt>
                <c:pt idx="9549">
                  <c:v>45435</c:v>
                </c:pt>
                <c:pt idx="9550">
                  <c:v>45436</c:v>
                </c:pt>
                <c:pt idx="9551">
                  <c:v>45437</c:v>
                </c:pt>
                <c:pt idx="9552">
                  <c:v>45438</c:v>
                </c:pt>
                <c:pt idx="9553">
                  <c:v>45439</c:v>
                </c:pt>
                <c:pt idx="9554">
                  <c:v>45440</c:v>
                </c:pt>
                <c:pt idx="9555">
                  <c:v>45441</c:v>
                </c:pt>
                <c:pt idx="9556">
                  <c:v>45442</c:v>
                </c:pt>
                <c:pt idx="9557">
                  <c:v>45443</c:v>
                </c:pt>
                <c:pt idx="9558">
                  <c:v>45444</c:v>
                </c:pt>
                <c:pt idx="9559">
                  <c:v>45445</c:v>
                </c:pt>
                <c:pt idx="9560">
                  <c:v>45446</c:v>
                </c:pt>
                <c:pt idx="9561">
                  <c:v>45447</c:v>
                </c:pt>
                <c:pt idx="9562">
                  <c:v>45448</c:v>
                </c:pt>
                <c:pt idx="9563">
                  <c:v>45449</c:v>
                </c:pt>
                <c:pt idx="9564">
                  <c:v>45450</c:v>
                </c:pt>
                <c:pt idx="9565">
                  <c:v>45451</c:v>
                </c:pt>
                <c:pt idx="9566">
                  <c:v>45452</c:v>
                </c:pt>
                <c:pt idx="9567">
                  <c:v>45453</c:v>
                </c:pt>
                <c:pt idx="9568">
                  <c:v>45454</c:v>
                </c:pt>
                <c:pt idx="9569">
                  <c:v>45455</c:v>
                </c:pt>
                <c:pt idx="9570">
                  <c:v>45456</c:v>
                </c:pt>
                <c:pt idx="9571">
                  <c:v>45457</c:v>
                </c:pt>
                <c:pt idx="9572">
                  <c:v>45458</c:v>
                </c:pt>
                <c:pt idx="9573">
                  <c:v>45459</c:v>
                </c:pt>
                <c:pt idx="9574">
                  <c:v>45460</c:v>
                </c:pt>
                <c:pt idx="9575">
                  <c:v>45461</c:v>
                </c:pt>
                <c:pt idx="9576">
                  <c:v>45462</c:v>
                </c:pt>
                <c:pt idx="9577">
                  <c:v>45463</c:v>
                </c:pt>
                <c:pt idx="9578">
                  <c:v>45464</c:v>
                </c:pt>
                <c:pt idx="9579">
                  <c:v>45465</c:v>
                </c:pt>
                <c:pt idx="9580">
                  <c:v>45466</c:v>
                </c:pt>
                <c:pt idx="9581">
                  <c:v>45467</c:v>
                </c:pt>
                <c:pt idx="9582">
                  <c:v>45468</c:v>
                </c:pt>
                <c:pt idx="9583">
                  <c:v>45469</c:v>
                </c:pt>
                <c:pt idx="9584">
                  <c:v>45470</c:v>
                </c:pt>
                <c:pt idx="9585">
                  <c:v>45471</c:v>
                </c:pt>
                <c:pt idx="9586">
                  <c:v>45472</c:v>
                </c:pt>
                <c:pt idx="9587">
                  <c:v>45473</c:v>
                </c:pt>
                <c:pt idx="9588">
                  <c:v>45474</c:v>
                </c:pt>
                <c:pt idx="9589">
                  <c:v>45475</c:v>
                </c:pt>
                <c:pt idx="9590">
                  <c:v>45476</c:v>
                </c:pt>
                <c:pt idx="9591">
                  <c:v>45477</c:v>
                </c:pt>
                <c:pt idx="9592">
                  <c:v>45478</c:v>
                </c:pt>
                <c:pt idx="9593">
                  <c:v>45479</c:v>
                </c:pt>
                <c:pt idx="9594">
                  <c:v>45480</c:v>
                </c:pt>
                <c:pt idx="9595">
                  <c:v>45481</c:v>
                </c:pt>
                <c:pt idx="9596">
                  <c:v>45482</c:v>
                </c:pt>
                <c:pt idx="9597">
                  <c:v>45483</c:v>
                </c:pt>
                <c:pt idx="9598">
                  <c:v>45484</c:v>
                </c:pt>
                <c:pt idx="9599">
                  <c:v>45485</c:v>
                </c:pt>
                <c:pt idx="9600">
                  <c:v>45486</c:v>
                </c:pt>
                <c:pt idx="9601">
                  <c:v>45487</c:v>
                </c:pt>
                <c:pt idx="9602">
                  <c:v>45488</c:v>
                </c:pt>
                <c:pt idx="9603">
                  <c:v>45489</c:v>
                </c:pt>
                <c:pt idx="9604">
                  <c:v>45490</c:v>
                </c:pt>
                <c:pt idx="9605">
                  <c:v>45491</c:v>
                </c:pt>
                <c:pt idx="9606">
                  <c:v>45492</c:v>
                </c:pt>
                <c:pt idx="9607">
                  <c:v>45493</c:v>
                </c:pt>
                <c:pt idx="9608">
                  <c:v>45494</c:v>
                </c:pt>
                <c:pt idx="9609">
                  <c:v>45495</c:v>
                </c:pt>
                <c:pt idx="9610">
                  <c:v>45496</c:v>
                </c:pt>
                <c:pt idx="9611">
                  <c:v>45497</c:v>
                </c:pt>
                <c:pt idx="9612">
                  <c:v>45498</c:v>
                </c:pt>
                <c:pt idx="9613">
                  <c:v>45499</c:v>
                </c:pt>
                <c:pt idx="9614">
                  <c:v>45500</c:v>
                </c:pt>
                <c:pt idx="9615">
                  <c:v>45501</c:v>
                </c:pt>
                <c:pt idx="9616">
                  <c:v>45502</c:v>
                </c:pt>
                <c:pt idx="9617">
                  <c:v>45503</c:v>
                </c:pt>
                <c:pt idx="9618">
                  <c:v>45504</c:v>
                </c:pt>
                <c:pt idx="9619">
                  <c:v>45505</c:v>
                </c:pt>
                <c:pt idx="9620">
                  <c:v>45506</c:v>
                </c:pt>
                <c:pt idx="9621">
                  <c:v>45507</c:v>
                </c:pt>
                <c:pt idx="9622">
                  <c:v>45508</c:v>
                </c:pt>
                <c:pt idx="9623">
                  <c:v>45509</c:v>
                </c:pt>
                <c:pt idx="9624">
                  <c:v>45510</c:v>
                </c:pt>
                <c:pt idx="9625">
                  <c:v>45511</c:v>
                </c:pt>
                <c:pt idx="9626">
                  <c:v>45512</c:v>
                </c:pt>
                <c:pt idx="9627">
                  <c:v>45513</c:v>
                </c:pt>
                <c:pt idx="9628">
                  <c:v>45514</c:v>
                </c:pt>
                <c:pt idx="9629">
                  <c:v>45515</c:v>
                </c:pt>
                <c:pt idx="9630">
                  <c:v>45516</c:v>
                </c:pt>
                <c:pt idx="9631">
                  <c:v>45517</c:v>
                </c:pt>
                <c:pt idx="9632">
                  <c:v>45518</c:v>
                </c:pt>
                <c:pt idx="9633">
                  <c:v>45519</c:v>
                </c:pt>
                <c:pt idx="9634">
                  <c:v>45520</c:v>
                </c:pt>
                <c:pt idx="9635">
                  <c:v>45521</c:v>
                </c:pt>
                <c:pt idx="9636">
                  <c:v>45522</c:v>
                </c:pt>
                <c:pt idx="9637">
                  <c:v>45523</c:v>
                </c:pt>
                <c:pt idx="9638">
                  <c:v>45524</c:v>
                </c:pt>
                <c:pt idx="9639">
                  <c:v>45525</c:v>
                </c:pt>
                <c:pt idx="9640">
                  <c:v>45526</c:v>
                </c:pt>
                <c:pt idx="9641">
                  <c:v>45527</c:v>
                </c:pt>
                <c:pt idx="9642">
                  <c:v>45528</c:v>
                </c:pt>
                <c:pt idx="9643">
                  <c:v>45529</c:v>
                </c:pt>
                <c:pt idx="9644">
                  <c:v>45530</c:v>
                </c:pt>
                <c:pt idx="9645">
                  <c:v>45531</c:v>
                </c:pt>
                <c:pt idx="9646">
                  <c:v>45532</c:v>
                </c:pt>
                <c:pt idx="9647">
                  <c:v>45533</c:v>
                </c:pt>
                <c:pt idx="9648">
                  <c:v>45534</c:v>
                </c:pt>
                <c:pt idx="9649">
                  <c:v>45535</c:v>
                </c:pt>
                <c:pt idx="9650">
                  <c:v>45536</c:v>
                </c:pt>
                <c:pt idx="9651">
                  <c:v>45537</c:v>
                </c:pt>
                <c:pt idx="9652">
                  <c:v>45538</c:v>
                </c:pt>
                <c:pt idx="9653">
                  <c:v>45539</c:v>
                </c:pt>
                <c:pt idx="9654">
                  <c:v>45540</c:v>
                </c:pt>
                <c:pt idx="9655">
                  <c:v>45541</c:v>
                </c:pt>
                <c:pt idx="9656">
                  <c:v>45542</c:v>
                </c:pt>
                <c:pt idx="9657">
                  <c:v>45543</c:v>
                </c:pt>
                <c:pt idx="9658">
                  <c:v>45544</c:v>
                </c:pt>
                <c:pt idx="9659">
                  <c:v>45545</c:v>
                </c:pt>
                <c:pt idx="9660">
                  <c:v>45546</c:v>
                </c:pt>
                <c:pt idx="9661">
                  <c:v>45547</c:v>
                </c:pt>
                <c:pt idx="9662">
                  <c:v>45548</c:v>
                </c:pt>
                <c:pt idx="9663">
                  <c:v>45549</c:v>
                </c:pt>
                <c:pt idx="9664">
                  <c:v>45550</c:v>
                </c:pt>
                <c:pt idx="9665">
                  <c:v>45551</c:v>
                </c:pt>
                <c:pt idx="9666">
                  <c:v>45552</c:v>
                </c:pt>
                <c:pt idx="9667">
                  <c:v>45553</c:v>
                </c:pt>
                <c:pt idx="9668">
                  <c:v>45554</c:v>
                </c:pt>
                <c:pt idx="9669">
                  <c:v>45555</c:v>
                </c:pt>
                <c:pt idx="9670">
                  <c:v>45556</c:v>
                </c:pt>
                <c:pt idx="9671">
                  <c:v>45557</c:v>
                </c:pt>
                <c:pt idx="9672">
                  <c:v>45558</c:v>
                </c:pt>
                <c:pt idx="9673">
                  <c:v>45559</c:v>
                </c:pt>
                <c:pt idx="9674">
                  <c:v>45560</c:v>
                </c:pt>
                <c:pt idx="9675">
                  <c:v>45561</c:v>
                </c:pt>
                <c:pt idx="9676">
                  <c:v>45562</c:v>
                </c:pt>
                <c:pt idx="9677">
                  <c:v>45563</c:v>
                </c:pt>
                <c:pt idx="9678">
                  <c:v>45564</c:v>
                </c:pt>
                <c:pt idx="9679">
                  <c:v>45565</c:v>
                </c:pt>
                <c:pt idx="9680">
                  <c:v>45566</c:v>
                </c:pt>
                <c:pt idx="9681">
                  <c:v>45567</c:v>
                </c:pt>
                <c:pt idx="9682">
                  <c:v>45568</c:v>
                </c:pt>
                <c:pt idx="9683">
                  <c:v>45569</c:v>
                </c:pt>
                <c:pt idx="9684">
                  <c:v>45570</c:v>
                </c:pt>
                <c:pt idx="9685">
                  <c:v>45571</c:v>
                </c:pt>
                <c:pt idx="9686">
                  <c:v>45572</c:v>
                </c:pt>
                <c:pt idx="9687">
                  <c:v>45573</c:v>
                </c:pt>
                <c:pt idx="9688">
                  <c:v>45574</c:v>
                </c:pt>
                <c:pt idx="9689">
                  <c:v>45575</c:v>
                </c:pt>
                <c:pt idx="9690">
                  <c:v>45576</c:v>
                </c:pt>
                <c:pt idx="9691">
                  <c:v>45577</c:v>
                </c:pt>
                <c:pt idx="9692">
                  <c:v>45578</c:v>
                </c:pt>
                <c:pt idx="9693">
                  <c:v>45579</c:v>
                </c:pt>
                <c:pt idx="9694">
                  <c:v>45580</c:v>
                </c:pt>
                <c:pt idx="9695">
                  <c:v>45581</c:v>
                </c:pt>
                <c:pt idx="9696">
                  <c:v>45582</c:v>
                </c:pt>
                <c:pt idx="9697">
                  <c:v>45583</c:v>
                </c:pt>
                <c:pt idx="9698">
                  <c:v>45584</c:v>
                </c:pt>
                <c:pt idx="9699">
                  <c:v>45585</c:v>
                </c:pt>
                <c:pt idx="9700">
                  <c:v>45586</c:v>
                </c:pt>
                <c:pt idx="9701">
                  <c:v>45587</c:v>
                </c:pt>
                <c:pt idx="9702">
                  <c:v>45588</c:v>
                </c:pt>
                <c:pt idx="9703">
                  <c:v>45589</c:v>
                </c:pt>
                <c:pt idx="9704">
                  <c:v>45590</c:v>
                </c:pt>
                <c:pt idx="9705">
                  <c:v>45591</c:v>
                </c:pt>
                <c:pt idx="9706">
                  <c:v>45592</c:v>
                </c:pt>
                <c:pt idx="9707">
                  <c:v>45593</c:v>
                </c:pt>
                <c:pt idx="9708">
                  <c:v>45594</c:v>
                </c:pt>
                <c:pt idx="9709">
                  <c:v>45595</c:v>
                </c:pt>
                <c:pt idx="9710">
                  <c:v>45596</c:v>
                </c:pt>
                <c:pt idx="9711">
                  <c:v>45597</c:v>
                </c:pt>
                <c:pt idx="9712">
                  <c:v>45598</c:v>
                </c:pt>
                <c:pt idx="9713">
                  <c:v>45599</c:v>
                </c:pt>
                <c:pt idx="9714">
                  <c:v>45600</c:v>
                </c:pt>
                <c:pt idx="9715">
                  <c:v>45601</c:v>
                </c:pt>
                <c:pt idx="9716">
                  <c:v>45602</c:v>
                </c:pt>
                <c:pt idx="9717">
                  <c:v>45603</c:v>
                </c:pt>
                <c:pt idx="9718">
                  <c:v>45604</c:v>
                </c:pt>
                <c:pt idx="9719">
                  <c:v>45605</c:v>
                </c:pt>
                <c:pt idx="9720">
                  <c:v>45606</c:v>
                </c:pt>
                <c:pt idx="9721">
                  <c:v>45607</c:v>
                </c:pt>
                <c:pt idx="9722">
                  <c:v>45608</c:v>
                </c:pt>
                <c:pt idx="9723">
                  <c:v>45609</c:v>
                </c:pt>
                <c:pt idx="9724">
                  <c:v>45610</c:v>
                </c:pt>
                <c:pt idx="9725">
                  <c:v>45611</c:v>
                </c:pt>
                <c:pt idx="9726">
                  <c:v>45612</c:v>
                </c:pt>
                <c:pt idx="9727">
                  <c:v>45613</c:v>
                </c:pt>
                <c:pt idx="9728">
                  <c:v>45614</c:v>
                </c:pt>
                <c:pt idx="9729">
                  <c:v>45615</c:v>
                </c:pt>
                <c:pt idx="9730">
                  <c:v>45616</c:v>
                </c:pt>
                <c:pt idx="9731">
                  <c:v>45617</c:v>
                </c:pt>
                <c:pt idx="9732">
                  <c:v>45618</c:v>
                </c:pt>
                <c:pt idx="9733">
                  <c:v>45619</c:v>
                </c:pt>
                <c:pt idx="9734">
                  <c:v>45620</c:v>
                </c:pt>
                <c:pt idx="9735">
                  <c:v>45621</c:v>
                </c:pt>
                <c:pt idx="9736">
                  <c:v>45622</c:v>
                </c:pt>
                <c:pt idx="9737">
                  <c:v>45623</c:v>
                </c:pt>
                <c:pt idx="9738">
                  <c:v>45624</c:v>
                </c:pt>
                <c:pt idx="9739">
                  <c:v>45625</c:v>
                </c:pt>
                <c:pt idx="9740">
                  <c:v>45626</c:v>
                </c:pt>
                <c:pt idx="9741">
                  <c:v>45627</c:v>
                </c:pt>
                <c:pt idx="9742">
                  <c:v>45628</c:v>
                </c:pt>
                <c:pt idx="9743">
                  <c:v>45629</c:v>
                </c:pt>
                <c:pt idx="9744">
                  <c:v>45630</c:v>
                </c:pt>
                <c:pt idx="9745">
                  <c:v>45631</c:v>
                </c:pt>
                <c:pt idx="9746">
                  <c:v>45632</c:v>
                </c:pt>
                <c:pt idx="9747">
                  <c:v>45633</c:v>
                </c:pt>
                <c:pt idx="9748">
                  <c:v>45634</c:v>
                </c:pt>
                <c:pt idx="9749">
                  <c:v>45635</c:v>
                </c:pt>
                <c:pt idx="9750">
                  <c:v>45636</c:v>
                </c:pt>
                <c:pt idx="9751">
                  <c:v>45637</c:v>
                </c:pt>
                <c:pt idx="9752">
                  <c:v>45638</c:v>
                </c:pt>
                <c:pt idx="9753">
                  <c:v>45639</c:v>
                </c:pt>
                <c:pt idx="9754">
                  <c:v>45640</c:v>
                </c:pt>
                <c:pt idx="9755">
                  <c:v>45641</c:v>
                </c:pt>
                <c:pt idx="9756">
                  <c:v>45642</c:v>
                </c:pt>
                <c:pt idx="9757">
                  <c:v>45643</c:v>
                </c:pt>
                <c:pt idx="9758">
                  <c:v>45644</c:v>
                </c:pt>
                <c:pt idx="9759">
                  <c:v>45645</c:v>
                </c:pt>
                <c:pt idx="9760">
                  <c:v>45646</c:v>
                </c:pt>
                <c:pt idx="9761">
                  <c:v>45647</c:v>
                </c:pt>
                <c:pt idx="9762">
                  <c:v>45648</c:v>
                </c:pt>
                <c:pt idx="9763">
                  <c:v>45649</c:v>
                </c:pt>
                <c:pt idx="9764">
                  <c:v>45650</c:v>
                </c:pt>
                <c:pt idx="9765">
                  <c:v>45651</c:v>
                </c:pt>
                <c:pt idx="9766">
                  <c:v>45652</c:v>
                </c:pt>
                <c:pt idx="9767">
                  <c:v>45653</c:v>
                </c:pt>
                <c:pt idx="9768">
                  <c:v>45654</c:v>
                </c:pt>
                <c:pt idx="9769">
                  <c:v>45655</c:v>
                </c:pt>
                <c:pt idx="9770">
                  <c:v>45656</c:v>
                </c:pt>
                <c:pt idx="9771">
                  <c:v>45657</c:v>
                </c:pt>
              </c:numCache>
            </c:numRef>
          </c:cat>
          <c:val>
            <c:numRef>
              <c:f>VL!$C$3:$C$19986</c:f>
              <c:numCache>
                <c:formatCode>0.000</c:formatCode>
                <c:ptCount val="19984"/>
                <c:pt idx="0">
                  <c:v>6.010121043837823</c:v>
                </c:pt>
                <c:pt idx="1">
                  <c:v>6.0944227232588117</c:v>
                </c:pt>
                <c:pt idx="2">
                  <c:v>6.1312576120952027</c:v>
                </c:pt>
                <c:pt idx="3">
                  <c:v>6.2239423635479989</c:v>
                </c:pt>
                <c:pt idx="4">
                  <c:v>6.2239423635479989</c:v>
                </c:pt>
                <c:pt idx="5">
                  <c:v>6.2239423635479989</c:v>
                </c:pt>
                <c:pt idx="6">
                  <c:v>6.3662838654139255</c:v>
                </c:pt>
                <c:pt idx="7">
                  <c:v>6.2932439955412862</c:v>
                </c:pt>
                <c:pt idx="8">
                  <c:v>6.2017955117336294</c:v>
                </c:pt>
                <c:pt idx="9">
                  <c:v>6.2017955117336294</c:v>
                </c:pt>
                <c:pt idx="10">
                  <c:v>6.2017955117336294</c:v>
                </c:pt>
                <c:pt idx="11">
                  <c:v>6.2017955117336294</c:v>
                </c:pt>
                <c:pt idx="12">
                  <c:v>6.2017955117336294</c:v>
                </c:pt>
                <c:pt idx="13">
                  <c:v>6.2017955117336294</c:v>
                </c:pt>
                <c:pt idx="14">
                  <c:v>6.186995621924666</c:v>
                </c:pt>
                <c:pt idx="15">
                  <c:v>6.0869109255673877</c:v>
                </c:pt>
                <c:pt idx="16">
                  <c:v>6.0775447264082549</c:v>
                </c:pt>
                <c:pt idx="17">
                  <c:v>6.1284966143543889</c:v>
                </c:pt>
                <c:pt idx="18">
                  <c:v>6.1284966143543889</c:v>
                </c:pt>
                <c:pt idx="19">
                  <c:v>6.1284966143543889</c:v>
                </c:pt>
                <c:pt idx="20">
                  <c:v>6.171171396066871</c:v>
                </c:pt>
                <c:pt idx="21">
                  <c:v>6.1398290677681748</c:v>
                </c:pt>
                <c:pt idx="22">
                  <c:v>6.0587887801348419</c:v>
                </c:pt>
                <c:pt idx="23">
                  <c:v>5.8673674527568496</c:v>
                </c:pt>
                <c:pt idx="24">
                  <c:v>5.8212311216379744</c:v>
                </c:pt>
                <c:pt idx="25">
                  <c:v>5.8212311216379744</c:v>
                </c:pt>
                <c:pt idx="26">
                  <c:v>5.8212311216379744</c:v>
                </c:pt>
                <c:pt idx="27">
                  <c:v>5.6218859073535121</c:v>
                </c:pt>
                <c:pt idx="28">
                  <c:v>5.8305266769316715</c:v>
                </c:pt>
                <c:pt idx="29">
                  <c:v>5.6974395214379374</c:v>
                </c:pt>
                <c:pt idx="30">
                  <c:v>5.9021065735852893</c:v>
                </c:pt>
                <c:pt idx="31">
                  <c:v>5.9021065735852893</c:v>
                </c:pt>
                <c:pt idx="32">
                  <c:v>5.9021065735852893</c:v>
                </c:pt>
                <c:pt idx="33">
                  <c:v>5.9021065735852893</c:v>
                </c:pt>
                <c:pt idx="34">
                  <c:v>6.0399504160184199</c:v>
                </c:pt>
                <c:pt idx="35">
                  <c:v>5.8879012696437494</c:v>
                </c:pt>
                <c:pt idx="36">
                  <c:v>5.8652422498049654</c:v>
                </c:pt>
                <c:pt idx="37">
                  <c:v>5.7346158556239377</c:v>
                </c:pt>
                <c:pt idx="38">
                  <c:v>5.7471315937837861</c:v>
                </c:pt>
                <c:pt idx="39">
                  <c:v>5.7471315937837861</c:v>
                </c:pt>
                <c:pt idx="40">
                  <c:v>5.7471315937837861</c:v>
                </c:pt>
                <c:pt idx="41">
                  <c:v>5.8832623224800802</c:v>
                </c:pt>
                <c:pt idx="42">
                  <c:v>5.7923848765847037</c:v>
                </c:pt>
                <c:pt idx="43">
                  <c:v>5.750587256201392</c:v>
                </c:pt>
                <c:pt idx="44">
                  <c:v>5.8016097880129633</c:v>
                </c:pt>
                <c:pt idx="45">
                  <c:v>5.7910073212086903</c:v>
                </c:pt>
                <c:pt idx="46">
                  <c:v>5.7910073212086903</c:v>
                </c:pt>
                <c:pt idx="47">
                  <c:v>5.7910073212086903</c:v>
                </c:pt>
                <c:pt idx="48">
                  <c:v>5.7664644649582639</c:v>
                </c:pt>
                <c:pt idx="49">
                  <c:v>5.8629934200885678</c:v>
                </c:pt>
                <c:pt idx="50">
                  <c:v>5.946105927774707</c:v>
                </c:pt>
                <c:pt idx="51">
                  <c:v>5.9394124215245903</c:v>
                </c:pt>
                <c:pt idx="52">
                  <c:v>5.9774894649949077</c:v>
                </c:pt>
                <c:pt idx="53">
                  <c:v>5.9774894649949077</c:v>
                </c:pt>
                <c:pt idx="54">
                  <c:v>5.9774894649949077</c:v>
                </c:pt>
                <c:pt idx="55">
                  <c:v>6.1175232672565736</c:v>
                </c:pt>
                <c:pt idx="56">
                  <c:v>6.1095405104622404</c:v>
                </c:pt>
                <c:pt idx="57">
                  <c:v>5.8828678942313921</c:v>
                </c:pt>
                <c:pt idx="58">
                  <c:v>5.9222636231898607</c:v>
                </c:pt>
                <c:pt idx="59">
                  <c:v>5.8903561439676704</c:v>
                </c:pt>
                <c:pt idx="60">
                  <c:v>5.8903561439676704</c:v>
                </c:pt>
                <c:pt idx="61">
                  <c:v>5.8903561439676704</c:v>
                </c:pt>
                <c:pt idx="62">
                  <c:v>5.8903561439676704</c:v>
                </c:pt>
                <c:pt idx="63">
                  <c:v>5.9337903472335958</c:v>
                </c:pt>
                <c:pt idx="64">
                  <c:v>5.955425031023549</c:v>
                </c:pt>
                <c:pt idx="65">
                  <c:v>5.9451875575240312</c:v>
                </c:pt>
                <c:pt idx="66">
                  <c:v>6.0433472085481625</c:v>
                </c:pt>
                <c:pt idx="67">
                  <c:v>6.0433472085481625</c:v>
                </c:pt>
                <c:pt idx="68">
                  <c:v>6.0433472085481625</c:v>
                </c:pt>
                <c:pt idx="69">
                  <c:v>6.0520305170080757</c:v>
                </c:pt>
                <c:pt idx="70">
                  <c:v>5.9173479875532315</c:v>
                </c:pt>
                <c:pt idx="71">
                  <c:v>5.9581683677980033</c:v>
                </c:pt>
                <c:pt idx="72">
                  <c:v>5.8597732372224165</c:v>
                </c:pt>
                <c:pt idx="73">
                  <c:v>5.7387485217519787</c:v>
                </c:pt>
                <c:pt idx="74">
                  <c:v>5.7387485217519787</c:v>
                </c:pt>
                <c:pt idx="75">
                  <c:v>5.7387485217519787</c:v>
                </c:pt>
                <c:pt idx="76">
                  <c:v>5.6475708394284965</c:v>
                </c:pt>
                <c:pt idx="77">
                  <c:v>5.701501543700541</c:v>
                </c:pt>
                <c:pt idx="78">
                  <c:v>5.8286192925648841</c:v>
                </c:pt>
                <c:pt idx="79">
                  <c:v>5.7463368502976246</c:v>
                </c:pt>
                <c:pt idx="80">
                  <c:v>5.7490743000832918</c:v>
                </c:pt>
                <c:pt idx="81">
                  <c:v>5.7490743000832918</c:v>
                </c:pt>
                <c:pt idx="82">
                  <c:v>5.7490743000832918</c:v>
                </c:pt>
                <c:pt idx="83">
                  <c:v>5.723577751649473</c:v>
                </c:pt>
                <c:pt idx="84">
                  <c:v>5.8125360392004888</c:v>
                </c:pt>
                <c:pt idx="85">
                  <c:v>5.8291079126341545</c:v>
                </c:pt>
                <c:pt idx="86">
                  <c:v>5.9671342517196626</c:v>
                </c:pt>
                <c:pt idx="87">
                  <c:v>5.9514572005815287</c:v>
                </c:pt>
                <c:pt idx="88">
                  <c:v>5.9514572005815287</c:v>
                </c:pt>
                <c:pt idx="89">
                  <c:v>5.9514572005815287</c:v>
                </c:pt>
                <c:pt idx="90">
                  <c:v>6.0298660042273484</c:v>
                </c:pt>
                <c:pt idx="91">
                  <c:v>5.9731743022144901</c:v>
                </c:pt>
                <c:pt idx="92">
                  <c:v>6.0885004125397106</c:v>
                </c:pt>
                <c:pt idx="93">
                  <c:v>6.1191127542288966</c:v>
                </c:pt>
                <c:pt idx="94">
                  <c:v>6.2065934075945313</c:v>
                </c:pt>
                <c:pt idx="95">
                  <c:v>6.2065934075945313</c:v>
                </c:pt>
                <c:pt idx="96">
                  <c:v>6.2065934075945313</c:v>
                </c:pt>
                <c:pt idx="97">
                  <c:v>6.2649334664675758</c:v>
                </c:pt>
                <c:pt idx="98">
                  <c:v>6.2654044255704857</c:v>
                </c:pt>
                <c:pt idx="99">
                  <c:v>6.3107931091134901</c:v>
                </c:pt>
                <c:pt idx="100">
                  <c:v>6.2609891839806995</c:v>
                </c:pt>
                <c:pt idx="101">
                  <c:v>6.261813362410793</c:v>
                </c:pt>
                <c:pt idx="102">
                  <c:v>6.261813362410793</c:v>
                </c:pt>
                <c:pt idx="103">
                  <c:v>6.261813362410793</c:v>
                </c:pt>
                <c:pt idx="104">
                  <c:v>6.3162091387969621</c:v>
                </c:pt>
                <c:pt idx="105">
                  <c:v>6.3530616885997127</c:v>
                </c:pt>
                <c:pt idx="106">
                  <c:v>6.3014327969431427</c:v>
                </c:pt>
                <c:pt idx="107">
                  <c:v>6.3378143876429824</c:v>
                </c:pt>
                <c:pt idx="108">
                  <c:v>6.4477244682847319</c:v>
                </c:pt>
                <c:pt idx="109">
                  <c:v>6.4477244682847319</c:v>
                </c:pt>
                <c:pt idx="110">
                  <c:v>6.4477244682847319</c:v>
                </c:pt>
                <c:pt idx="111">
                  <c:v>6.4128146247814879</c:v>
                </c:pt>
                <c:pt idx="112">
                  <c:v>6.3334580159410603</c:v>
                </c:pt>
                <c:pt idx="113">
                  <c:v>6.2171311175221549</c:v>
                </c:pt>
                <c:pt idx="114">
                  <c:v>6.2489797268564802</c:v>
                </c:pt>
                <c:pt idx="115">
                  <c:v>6.2161891993163341</c:v>
                </c:pt>
                <c:pt idx="116">
                  <c:v>6.2161891993163341</c:v>
                </c:pt>
                <c:pt idx="117">
                  <c:v>6.2161891993163341</c:v>
                </c:pt>
                <c:pt idx="118">
                  <c:v>6.0993324719066546</c:v>
                </c:pt>
                <c:pt idx="119">
                  <c:v>6.0872052750067072</c:v>
                </c:pt>
                <c:pt idx="120">
                  <c:v>6.1285319362871071</c:v>
                </c:pt>
                <c:pt idx="121">
                  <c:v>6.2218407085512597</c:v>
                </c:pt>
                <c:pt idx="122">
                  <c:v>6.1776294227655333</c:v>
                </c:pt>
                <c:pt idx="123">
                  <c:v>6.1776294227655333</c:v>
                </c:pt>
                <c:pt idx="124">
                  <c:v>6.1776294227655333</c:v>
                </c:pt>
                <c:pt idx="125">
                  <c:v>6.1289381385133677</c:v>
                </c:pt>
                <c:pt idx="126">
                  <c:v>6.1785713409713532</c:v>
                </c:pt>
                <c:pt idx="127">
                  <c:v>6.0572699370279555</c:v>
                </c:pt>
                <c:pt idx="128">
                  <c:v>5.9548068972009798</c:v>
                </c:pt>
                <c:pt idx="129">
                  <c:v>6.0153251419249845</c:v>
                </c:pt>
                <c:pt idx="130">
                  <c:v>6.0153251419249845</c:v>
                </c:pt>
                <c:pt idx="131">
                  <c:v>6.0153251419249845</c:v>
                </c:pt>
                <c:pt idx="132">
                  <c:v>5.9104013407853007</c:v>
                </c:pt>
                <c:pt idx="133">
                  <c:v>5.7154713680906246</c:v>
                </c:pt>
                <c:pt idx="134">
                  <c:v>5.8206129878154051</c:v>
                </c:pt>
                <c:pt idx="135">
                  <c:v>5.7973299471652648</c:v>
                </c:pt>
                <c:pt idx="136">
                  <c:v>5.8395985266514865</c:v>
                </c:pt>
                <c:pt idx="137">
                  <c:v>5.8395985266514865</c:v>
                </c:pt>
                <c:pt idx="138">
                  <c:v>5.8395985266514865</c:v>
                </c:pt>
                <c:pt idx="139">
                  <c:v>5.8344179765194708</c:v>
                </c:pt>
                <c:pt idx="140">
                  <c:v>5.9534528897801104</c:v>
                </c:pt>
                <c:pt idx="141">
                  <c:v>6.0078486661662795</c:v>
                </c:pt>
                <c:pt idx="142">
                  <c:v>5.8859291284003117</c:v>
                </c:pt>
                <c:pt idx="143">
                  <c:v>5.5438950799115254</c:v>
                </c:pt>
                <c:pt idx="144">
                  <c:v>5.5438950799115254</c:v>
                </c:pt>
                <c:pt idx="145">
                  <c:v>5.5438950799115254</c:v>
                </c:pt>
                <c:pt idx="146">
                  <c:v>5.4529999730497885</c:v>
                </c:pt>
                <c:pt idx="147">
                  <c:v>5.5651471094303631</c:v>
                </c:pt>
                <c:pt idx="148">
                  <c:v>5.3649306208055174</c:v>
                </c:pt>
                <c:pt idx="149">
                  <c:v>5.0510952486034997</c:v>
                </c:pt>
                <c:pt idx="150">
                  <c:v>4.9350626996239138</c:v>
                </c:pt>
                <c:pt idx="151">
                  <c:v>4.9350626996239138</c:v>
                </c:pt>
                <c:pt idx="152">
                  <c:v>4.9350626996239138</c:v>
                </c:pt>
                <c:pt idx="153">
                  <c:v>4.8654196222810162</c:v>
                </c:pt>
                <c:pt idx="154">
                  <c:v>4.8504078008757423</c:v>
                </c:pt>
                <c:pt idx="155">
                  <c:v>5.0326101038142612</c:v>
                </c:pt>
                <c:pt idx="156">
                  <c:v>4.933532082539454</c:v>
                </c:pt>
                <c:pt idx="157">
                  <c:v>4.9081591608701478</c:v>
                </c:pt>
                <c:pt idx="158">
                  <c:v>4.9081591608701478</c:v>
                </c:pt>
                <c:pt idx="159">
                  <c:v>4.9081591608701478</c:v>
                </c:pt>
                <c:pt idx="160">
                  <c:v>4.9762716211285865</c:v>
                </c:pt>
                <c:pt idx="161">
                  <c:v>5.127626102826464</c:v>
                </c:pt>
                <c:pt idx="162">
                  <c:v>5.0068250929299083</c:v>
                </c:pt>
                <c:pt idx="163">
                  <c:v>4.6530759367562222</c:v>
                </c:pt>
                <c:pt idx="164">
                  <c:v>4.5376909565431385</c:v>
                </c:pt>
                <c:pt idx="165">
                  <c:v>4.5376909565431385</c:v>
                </c:pt>
                <c:pt idx="166">
                  <c:v>4.5376909565431385</c:v>
                </c:pt>
                <c:pt idx="167">
                  <c:v>4.6507211412416698</c:v>
                </c:pt>
                <c:pt idx="168">
                  <c:v>4.6113371862607755</c:v>
                </c:pt>
                <c:pt idx="169">
                  <c:v>4.7297245307549138</c:v>
                </c:pt>
                <c:pt idx="170">
                  <c:v>4.5159679679213891</c:v>
                </c:pt>
                <c:pt idx="171">
                  <c:v>4.4910071354671297</c:v>
                </c:pt>
                <c:pt idx="172">
                  <c:v>4.4910071354671297</c:v>
                </c:pt>
                <c:pt idx="173">
                  <c:v>4.4910071354671297</c:v>
                </c:pt>
                <c:pt idx="174">
                  <c:v>4.2453430934114138</c:v>
                </c:pt>
                <c:pt idx="175">
                  <c:v>4.425543820162563</c:v>
                </c:pt>
                <c:pt idx="176">
                  <c:v>4.7144183599103213</c:v>
                </c:pt>
                <c:pt idx="177">
                  <c:v>4.6417140483985051</c:v>
                </c:pt>
                <c:pt idx="178">
                  <c:v>4.6915179735312957</c:v>
                </c:pt>
                <c:pt idx="179">
                  <c:v>4.6915179735312957</c:v>
                </c:pt>
                <c:pt idx="180">
                  <c:v>4.6915179735312957</c:v>
                </c:pt>
                <c:pt idx="181">
                  <c:v>4.7462669692446475</c:v>
                </c:pt>
                <c:pt idx="182">
                  <c:v>4.7485040249834718</c:v>
                </c:pt>
                <c:pt idx="183">
                  <c:v>4.5191469418660342</c:v>
                </c:pt>
                <c:pt idx="184">
                  <c:v>4.1993657109897722</c:v>
                </c:pt>
                <c:pt idx="185">
                  <c:v>4.213259004525634</c:v>
                </c:pt>
                <c:pt idx="186">
                  <c:v>4.213259004525634</c:v>
                </c:pt>
                <c:pt idx="187">
                  <c:v>4.213259004525634</c:v>
                </c:pt>
                <c:pt idx="188">
                  <c:v>4.2067244469727498</c:v>
                </c:pt>
                <c:pt idx="189">
                  <c:v>4.45462554476729</c:v>
                </c:pt>
                <c:pt idx="190">
                  <c:v>4.359491805979359</c:v>
                </c:pt>
                <c:pt idx="191">
                  <c:v>4.235806171577476</c:v>
                </c:pt>
                <c:pt idx="192">
                  <c:v>4.3453041630041787</c:v>
                </c:pt>
                <c:pt idx="193">
                  <c:v>4.3453041630041787</c:v>
                </c:pt>
                <c:pt idx="194">
                  <c:v>4.3453041630041787</c:v>
                </c:pt>
                <c:pt idx="195">
                  <c:v>4.3453041630041787</c:v>
                </c:pt>
                <c:pt idx="196">
                  <c:v>4.5423416776843792</c:v>
                </c:pt>
                <c:pt idx="197">
                  <c:v>4.6837471483332722</c:v>
                </c:pt>
                <c:pt idx="198">
                  <c:v>4.7450895714873713</c:v>
                </c:pt>
                <c:pt idx="199">
                  <c:v>4.977625628549454</c:v>
                </c:pt>
                <c:pt idx="200">
                  <c:v>4.977625628549454</c:v>
                </c:pt>
                <c:pt idx="201">
                  <c:v>4.977625628549454</c:v>
                </c:pt>
                <c:pt idx="202">
                  <c:v>4.9878101191498949</c:v>
                </c:pt>
                <c:pt idx="203">
                  <c:v>5.094835575286317</c:v>
                </c:pt>
                <c:pt idx="204">
                  <c:v>5.0001139257134328</c:v>
                </c:pt>
                <c:pt idx="205">
                  <c:v>4.8592382840553157</c:v>
                </c:pt>
                <c:pt idx="206">
                  <c:v>4.9510753091228725</c:v>
                </c:pt>
                <c:pt idx="207">
                  <c:v>4.9510753091228725</c:v>
                </c:pt>
                <c:pt idx="208">
                  <c:v>4.9510753091228725</c:v>
                </c:pt>
                <c:pt idx="209">
                  <c:v>4.9849254946445685</c:v>
                </c:pt>
                <c:pt idx="210">
                  <c:v>5.1315703853133394</c:v>
                </c:pt>
                <c:pt idx="211">
                  <c:v>5.0241917098497346</c:v>
                </c:pt>
                <c:pt idx="212">
                  <c:v>5.0281359923366109</c:v>
                </c:pt>
                <c:pt idx="213">
                  <c:v>5.1805501320160374</c:v>
                </c:pt>
                <c:pt idx="214">
                  <c:v>5.1805501320160374</c:v>
                </c:pt>
                <c:pt idx="215">
                  <c:v>5.1805501320160374</c:v>
                </c:pt>
                <c:pt idx="216">
                  <c:v>5.3074147403625664</c:v>
                </c:pt>
                <c:pt idx="217">
                  <c:v>5.2647929415491612</c:v>
                </c:pt>
                <c:pt idx="218">
                  <c:v>5.3755272006210042</c:v>
                </c:pt>
                <c:pt idx="219">
                  <c:v>5.3625169554031</c:v>
                </c:pt>
                <c:pt idx="220">
                  <c:v>5.418443348873728</c:v>
                </c:pt>
                <c:pt idx="221">
                  <c:v>5.418443348873728</c:v>
                </c:pt>
                <c:pt idx="222">
                  <c:v>5.418443348873728</c:v>
                </c:pt>
                <c:pt idx="223">
                  <c:v>5.3541574313264375</c:v>
                </c:pt>
                <c:pt idx="224">
                  <c:v>5.2596123914171447</c:v>
                </c:pt>
                <c:pt idx="225">
                  <c:v>5.2633800642404305</c:v>
                </c:pt>
                <c:pt idx="226">
                  <c:v>5.2938746661538874</c:v>
                </c:pt>
                <c:pt idx="227">
                  <c:v>5.2053343548067046</c:v>
                </c:pt>
                <c:pt idx="228">
                  <c:v>5.2053343548067046</c:v>
                </c:pt>
                <c:pt idx="229">
                  <c:v>5.2053343548067046</c:v>
                </c:pt>
                <c:pt idx="230">
                  <c:v>5.3317280040503228</c:v>
                </c:pt>
                <c:pt idx="231">
                  <c:v>5.2890473353490544</c:v>
                </c:pt>
                <c:pt idx="232">
                  <c:v>5.2820418186932594</c:v>
                </c:pt>
                <c:pt idx="233">
                  <c:v>5.4399308579440211</c:v>
                </c:pt>
                <c:pt idx="234">
                  <c:v>5.5525489534275065</c:v>
                </c:pt>
                <c:pt idx="235">
                  <c:v>5.5525489534275065</c:v>
                </c:pt>
                <c:pt idx="236">
                  <c:v>5.5525489534275065</c:v>
                </c:pt>
                <c:pt idx="237">
                  <c:v>5.5584359422138876</c:v>
                </c:pt>
                <c:pt idx="238">
                  <c:v>5.5803944103870933</c:v>
                </c:pt>
                <c:pt idx="239">
                  <c:v>5.6014698302423405</c:v>
                </c:pt>
                <c:pt idx="240">
                  <c:v>5.7451123566300577</c:v>
                </c:pt>
                <c:pt idx="241">
                  <c:v>5.8147554339729544</c:v>
                </c:pt>
                <c:pt idx="242">
                  <c:v>5.8147554339729544</c:v>
                </c:pt>
                <c:pt idx="243">
                  <c:v>5.8147554339729544</c:v>
                </c:pt>
                <c:pt idx="244">
                  <c:v>5.6782950339046234</c:v>
                </c:pt>
                <c:pt idx="245">
                  <c:v>5.4983297867049297</c:v>
                </c:pt>
                <c:pt idx="246">
                  <c:v>5.433984999269776</c:v>
                </c:pt>
                <c:pt idx="247">
                  <c:v>5.4923839280306845</c:v>
                </c:pt>
                <c:pt idx="248">
                  <c:v>5.5231728793834609</c:v>
                </c:pt>
                <c:pt idx="249">
                  <c:v>5.5231728793834609</c:v>
                </c:pt>
                <c:pt idx="250">
                  <c:v>5.5231728793834609</c:v>
                </c:pt>
                <c:pt idx="251">
                  <c:v>5.565676938421138</c:v>
                </c:pt>
                <c:pt idx="252">
                  <c:v>5.565676938421138</c:v>
                </c:pt>
                <c:pt idx="253">
                  <c:v>5.6493899189634886</c:v>
                </c:pt>
                <c:pt idx="254">
                  <c:v>5.5738598528342091</c:v>
                </c:pt>
                <c:pt idx="255">
                  <c:v>5.4373405828780141</c:v>
                </c:pt>
                <c:pt idx="256">
                  <c:v>5.4373405828780141</c:v>
                </c:pt>
                <c:pt idx="257">
                  <c:v>5.4373405828780141</c:v>
                </c:pt>
                <c:pt idx="258">
                  <c:v>5.4516459656289218</c:v>
                </c:pt>
                <c:pt idx="259">
                  <c:v>5.4582982629575323</c:v>
                </c:pt>
                <c:pt idx="260">
                  <c:v>5.5115166415864261</c:v>
                </c:pt>
                <c:pt idx="261">
                  <c:v>5.4882041659923528</c:v>
                </c:pt>
                <c:pt idx="262">
                  <c:v>5.505453043136451</c:v>
                </c:pt>
                <c:pt idx="263">
                  <c:v>5.505453043136451</c:v>
                </c:pt>
                <c:pt idx="264">
                  <c:v>5.505453043136451</c:v>
                </c:pt>
                <c:pt idx="265">
                  <c:v>5.6530987218989095</c:v>
                </c:pt>
                <c:pt idx="266">
                  <c:v>5.6985462753297771</c:v>
                </c:pt>
                <c:pt idx="267">
                  <c:v>5.8085740957472529</c:v>
                </c:pt>
                <c:pt idx="268">
                  <c:v>5.8085740957472529</c:v>
                </c:pt>
                <c:pt idx="269">
                  <c:v>5.8085740957472529</c:v>
                </c:pt>
                <c:pt idx="270">
                  <c:v>5.8085740957472529</c:v>
                </c:pt>
                <c:pt idx="271">
                  <c:v>5.8085740957472529</c:v>
                </c:pt>
                <c:pt idx="272">
                  <c:v>5.8596731584130479</c:v>
                </c:pt>
                <c:pt idx="273">
                  <c:v>5.8520789428786166</c:v>
                </c:pt>
                <c:pt idx="274">
                  <c:v>5.7907953896123807</c:v>
                </c:pt>
                <c:pt idx="275">
                  <c:v>5.7907953896123807</c:v>
                </c:pt>
                <c:pt idx="276">
                  <c:v>5.7907953896123807</c:v>
                </c:pt>
                <c:pt idx="277">
                  <c:v>5.7907953896123807</c:v>
                </c:pt>
                <c:pt idx="278">
                  <c:v>5.7907953896123807</c:v>
                </c:pt>
                <c:pt idx="279">
                  <c:v>6.1506081442360392</c:v>
                </c:pt>
                <c:pt idx="280">
                  <c:v>6.2700551467117283</c:v>
                </c:pt>
                <c:pt idx="281">
                  <c:v>6.2700551467117283</c:v>
                </c:pt>
                <c:pt idx="282">
                  <c:v>6.1480178691700313</c:v>
                </c:pt>
                <c:pt idx="283">
                  <c:v>6.1297093340443833</c:v>
                </c:pt>
                <c:pt idx="284">
                  <c:v>6.1297093340443833</c:v>
                </c:pt>
                <c:pt idx="285">
                  <c:v>6.1297093340443833</c:v>
                </c:pt>
                <c:pt idx="286">
                  <c:v>6.033339327611313</c:v>
                </c:pt>
                <c:pt idx="287">
                  <c:v>5.8931701246075612</c:v>
                </c:pt>
                <c:pt idx="288">
                  <c:v>5.4876743370015788</c:v>
                </c:pt>
                <c:pt idx="289">
                  <c:v>5.4773721066254106</c:v>
                </c:pt>
                <c:pt idx="290">
                  <c:v>5.6493310490756237</c:v>
                </c:pt>
                <c:pt idx="291">
                  <c:v>5.6493310490756237</c:v>
                </c:pt>
                <c:pt idx="292">
                  <c:v>5.6493310490756237</c:v>
                </c:pt>
                <c:pt idx="293">
                  <c:v>5.92908075620449</c:v>
                </c:pt>
                <c:pt idx="294">
                  <c:v>5.8703286081163997</c:v>
                </c:pt>
                <c:pt idx="295">
                  <c:v>5.9400305553471604</c:v>
                </c:pt>
                <c:pt idx="296">
                  <c:v>5.8403638351937159</c:v>
                </c:pt>
                <c:pt idx="297">
                  <c:v>5.6585736214702438</c:v>
                </c:pt>
                <c:pt idx="298">
                  <c:v>5.6585736214702438</c:v>
                </c:pt>
                <c:pt idx="299">
                  <c:v>5.6585736214702438</c:v>
                </c:pt>
                <c:pt idx="300">
                  <c:v>5.6901278813652505</c:v>
                </c:pt>
                <c:pt idx="301">
                  <c:v>5.6453867665887483</c:v>
                </c:pt>
                <c:pt idx="302">
                  <c:v>5.6571018742736481</c:v>
                </c:pt>
                <c:pt idx="303">
                  <c:v>5.7882051145463729</c:v>
                </c:pt>
                <c:pt idx="304">
                  <c:v>5.815638482290912</c:v>
                </c:pt>
                <c:pt idx="305">
                  <c:v>5.815638482290912</c:v>
                </c:pt>
                <c:pt idx="306">
                  <c:v>5.815638482290912</c:v>
                </c:pt>
                <c:pt idx="307">
                  <c:v>5.8859291284003117</c:v>
                </c:pt>
                <c:pt idx="308">
                  <c:v>5.8537861696266669</c:v>
                </c:pt>
                <c:pt idx="309">
                  <c:v>5.8541393889538496</c:v>
                </c:pt>
                <c:pt idx="310">
                  <c:v>5.8018629285307783</c:v>
                </c:pt>
                <c:pt idx="311">
                  <c:v>5.774723910225557</c:v>
                </c:pt>
                <c:pt idx="312">
                  <c:v>5.774723910225557</c:v>
                </c:pt>
                <c:pt idx="313">
                  <c:v>5.774723910225557</c:v>
                </c:pt>
                <c:pt idx="314">
                  <c:v>5.6802377402041282</c:v>
                </c:pt>
                <c:pt idx="315">
                  <c:v>5.5926393470627671</c:v>
                </c:pt>
                <c:pt idx="316">
                  <c:v>5.6848884613453716</c:v>
                </c:pt>
                <c:pt idx="317">
                  <c:v>5.7047864834433417</c:v>
                </c:pt>
                <c:pt idx="318">
                  <c:v>5.7335738586087484</c:v>
                </c:pt>
                <c:pt idx="319">
                  <c:v>5.7335738586087484</c:v>
                </c:pt>
                <c:pt idx="320">
                  <c:v>5.7335738586087484</c:v>
                </c:pt>
                <c:pt idx="321">
                  <c:v>5.8287664672845443</c:v>
                </c:pt>
                <c:pt idx="322">
                  <c:v>5.7688369214391759</c:v>
                </c:pt>
                <c:pt idx="323">
                  <c:v>5.7680127430090824</c:v>
                </c:pt>
                <c:pt idx="324">
                  <c:v>5.7449357469664664</c:v>
                </c:pt>
                <c:pt idx="325">
                  <c:v>5.7933267947905245</c:v>
                </c:pt>
                <c:pt idx="326">
                  <c:v>5.7933267947905245</c:v>
                </c:pt>
                <c:pt idx="327">
                  <c:v>5.7933267947905245</c:v>
                </c:pt>
                <c:pt idx="328">
                  <c:v>5.8547280878324885</c:v>
                </c:pt>
                <c:pt idx="329">
                  <c:v>5.9657566963436492</c:v>
                </c:pt>
                <c:pt idx="330">
                  <c:v>6.0192105545239967</c:v>
                </c:pt>
                <c:pt idx="331">
                  <c:v>5.9176599979589097</c:v>
                </c:pt>
                <c:pt idx="332">
                  <c:v>5.8853992994095368</c:v>
                </c:pt>
                <c:pt idx="333">
                  <c:v>5.8853992994095368</c:v>
                </c:pt>
                <c:pt idx="334">
                  <c:v>5.8853992994095368</c:v>
                </c:pt>
                <c:pt idx="335">
                  <c:v>5.7921493970332483</c:v>
                </c:pt>
                <c:pt idx="336">
                  <c:v>5.7827890848629009</c:v>
                </c:pt>
                <c:pt idx="337">
                  <c:v>5.7148532342680545</c:v>
                </c:pt>
                <c:pt idx="338">
                  <c:v>5.7894413821915123</c:v>
                </c:pt>
                <c:pt idx="339">
                  <c:v>5.8899322807750512</c:v>
                </c:pt>
                <c:pt idx="340">
                  <c:v>5.8899322807750512</c:v>
                </c:pt>
                <c:pt idx="341">
                  <c:v>5.8899322807750512</c:v>
                </c:pt>
                <c:pt idx="342">
                  <c:v>5.805395121802607</c:v>
                </c:pt>
                <c:pt idx="343">
                  <c:v>5.837125991361205</c:v>
                </c:pt>
                <c:pt idx="344">
                  <c:v>5.8517257235514331</c:v>
                </c:pt>
                <c:pt idx="345">
                  <c:v>5.9997834915289374</c:v>
                </c:pt>
                <c:pt idx="346">
                  <c:v>5.9427385701888964</c:v>
                </c:pt>
                <c:pt idx="347">
                  <c:v>5.9427385701888964</c:v>
                </c:pt>
                <c:pt idx="348">
                  <c:v>5.9427385701888964</c:v>
                </c:pt>
                <c:pt idx="349">
                  <c:v>5.9582213506970803</c:v>
                </c:pt>
                <c:pt idx="350">
                  <c:v>6.012911476522568</c:v>
                </c:pt>
                <c:pt idx="351">
                  <c:v>5.9571028228276681</c:v>
                </c:pt>
                <c:pt idx="352">
                  <c:v>5.9103601318637962</c:v>
                </c:pt>
                <c:pt idx="353">
                  <c:v>5.9303758937374953</c:v>
                </c:pt>
                <c:pt idx="354">
                  <c:v>5.9303758937374953</c:v>
                </c:pt>
                <c:pt idx="355">
                  <c:v>5.9303758937374953</c:v>
                </c:pt>
                <c:pt idx="356">
                  <c:v>5.8605562067310055</c:v>
                </c:pt>
                <c:pt idx="357">
                  <c:v>5.7270981709437283</c:v>
                </c:pt>
                <c:pt idx="358">
                  <c:v>5.7225651895782148</c:v>
                </c:pt>
                <c:pt idx="359">
                  <c:v>5.8094571440652105</c:v>
                </c:pt>
                <c:pt idx="360">
                  <c:v>5.6863013386541024</c:v>
                </c:pt>
                <c:pt idx="361">
                  <c:v>5.6863013386541024</c:v>
                </c:pt>
                <c:pt idx="362">
                  <c:v>5.6863013386541024</c:v>
                </c:pt>
                <c:pt idx="363">
                  <c:v>5.7386955388529008</c:v>
                </c:pt>
                <c:pt idx="364">
                  <c:v>5.696839048581726</c:v>
                </c:pt>
                <c:pt idx="365">
                  <c:v>5.7343391671509796</c:v>
                </c:pt>
                <c:pt idx="366">
                  <c:v>5.7343391671509796</c:v>
                </c:pt>
                <c:pt idx="367">
                  <c:v>5.7343391671509796</c:v>
                </c:pt>
                <c:pt idx="368">
                  <c:v>5.7343391671509796</c:v>
                </c:pt>
                <c:pt idx="369">
                  <c:v>5.7343391671509796</c:v>
                </c:pt>
                <c:pt idx="370">
                  <c:v>5.7343391671509796</c:v>
                </c:pt>
                <c:pt idx="371">
                  <c:v>5.8936410837104711</c:v>
                </c:pt>
                <c:pt idx="372">
                  <c:v>5.9032957453201389</c:v>
                </c:pt>
                <c:pt idx="373">
                  <c:v>5.9462118935728618</c:v>
                </c:pt>
                <c:pt idx="374">
                  <c:v>5.9469772021150913</c:v>
                </c:pt>
                <c:pt idx="375">
                  <c:v>5.9469772021150913</c:v>
                </c:pt>
                <c:pt idx="376">
                  <c:v>5.9469772021150913</c:v>
                </c:pt>
                <c:pt idx="377">
                  <c:v>5.9100657824244776</c:v>
                </c:pt>
                <c:pt idx="378">
                  <c:v>5.9581036109213521</c:v>
                </c:pt>
                <c:pt idx="379">
                  <c:v>5.9343201762243698</c:v>
                </c:pt>
                <c:pt idx="380">
                  <c:v>5.8869887863818597</c:v>
                </c:pt>
                <c:pt idx="381">
                  <c:v>5.7558855461091358</c:v>
                </c:pt>
                <c:pt idx="382">
                  <c:v>5.7558855461091358</c:v>
                </c:pt>
                <c:pt idx="383">
                  <c:v>5.7558855461091358</c:v>
                </c:pt>
                <c:pt idx="384">
                  <c:v>5.7996847426798173</c:v>
                </c:pt>
                <c:pt idx="385">
                  <c:v>5.6880085654021526</c:v>
                </c:pt>
                <c:pt idx="386">
                  <c:v>5.7522356130615799</c:v>
                </c:pt>
                <c:pt idx="387">
                  <c:v>5.766187776485304</c:v>
                </c:pt>
                <c:pt idx="388">
                  <c:v>5.8290608167238629</c:v>
                </c:pt>
                <c:pt idx="389">
                  <c:v>5.8290608167238629</c:v>
                </c:pt>
                <c:pt idx="390">
                  <c:v>5.8290608167238629</c:v>
                </c:pt>
                <c:pt idx="391">
                  <c:v>5.832357530444237</c:v>
                </c:pt>
                <c:pt idx="392">
                  <c:v>5.9281388379986684</c:v>
                </c:pt>
                <c:pt idx="393">
                  <c:v>5.8931112547196971</c:v>
                </c:pt>
                <c:pt idx="394">
                  <c:v>5.8914628978595101</c:v>
                </c:pt>
                <c:pt idx="395">
                  <c:v>5.8725067939673607</c:v>
                </c:pt>
                <c:pt idx="396">
                  <c:v>5.8725067939673607</c:v>
                </c:pt>
                <c:pt idx="397">
                  <c:v>5.8725067939673607</c:v>
                </c:pt>
                <c:pt idx="398">
                  <c:v>5.9404426445622072</c:v>
                </c:pt>
                <c:pt idx="399">
                  <c:v>5.8982918048517137</c:v>
                </c:pt>
                <c:pt idx="400">
                  <c:v>5.894112042813382</c:v>
                </c:pt>
                <c:pt idx="401">
                  <c:v>5.9299638045224476</c:v>
                </c:pt>
                <c:pt idx="402">
                  <c:v>5.9782371125707785</c:v>
                </c:pt>
                <c:pt idx="403">
                  <c:v>5.9782371125707785</c:v>
                </c:pt>
                <c:pt idx="404">
                  <c:v>5.9782371125707785</c:v>
                </c:pt>
                <c:pt idx="405">
                  <c:v>5.9886570827226748</c:v>
                </c:pt>
                <c:pt idx="406">
                  <c:v>5.9853603690023007</c:v>
                </c:pt>
                <c:pt idx="407">
                  <c:v>5.9957214692663339</c:v>
                </c:pt>
                <c:pt idx="408">
                  <c:v>6.0488809780073618</c:v>
                </c:pt>
                <c:pt idx="409">
                  <c:v>5.9854192388901648</c:v>
                </c:pt>
                <c:pt idx="410">
                  <c:v>5.9854192388901648</c:v>
                </c:pt>
                <c:pt idx="411">
                  <c:v>5.9854192388901648</c:v>
                </c:pt>
                <c:pt idx="412">
                  <c:v>5.8670318943960256</c:v>
                </c:pt>
                <c:pt idx="413">
                  <c:v>5.8780405634265591</c:v>
                </c:pt>
                <c:pt idx="414">
                  <c:v>5.9896578708163597</c:v>
                </c:pt>
                <c:pt idx="415">
                  <c:v>5.9760000568319542</c:v>
                </c:pt>
                <c:pt idx="416">
                  <c:v>6.0127937367468407</c:v>
                </c:pt>
                <c:pt idx="417">
                  <c:v>6.0127937367468407</c:v>
                </c:pt>
                <c:pt idx="418">
                  <c:v>6.0127937367468407</c:v>
                </c:pt>
                <c:pt idx="419">
                  <c:v>5.9873030753018064</c:v>
                </c:pt>
                <c:pt idx="420">
                  <c:v>5.9699953282698441</c:v>
                </c:pt>
                <c:pt idx="421">
                  <c:v>5.9445046668248116</c:v>
                </c:pt>
                <c:pt idx="422">
                  <c:v>5.8816316265862518</c:v>
                </c:pt>
                <c:pt idx="423">
                  <c:v>5.9050029720681891</c:v>
                </c:pt>
                <c:pt idx="424">
                  <c:v>5.9050029720681891</c:v>
                </c:pt>
                <c:pt idx="425">
                  <c:v>5.9050029720681891</c:v>
                </c:pt>
                <c:pt idx="426">
                  <c:v>5.9295517153074</c:v>
                </c:pt>
                <c:pt idx="427">
                  <c:v>5.920485752576373</c:v>
                </c:pt>
                <c:pt idx="428">
                  <c:v>5.9274912692321671</c:v>
                </c:pt>
                <c:pt idx="429">
                  <c:v>6.0173855880002183</c:v>
                </c:pt>
                <c:pt idx="430">
                  <c:v>6.0310434019846246</c:v>
                </c:pt>
                <c:pt idx="431">
                  <c:v>6.0310434019846246</c:v>
                </c:pt>
                <c:pt idx="432">
                  <c:v>6.0310434019846246</c:v>
                </c:pt>
                <c:pt idx="433">
                  <c:v>6.0519422121762805</c:v>
                </c:pt>
                <c:pt idx="434">
                  <c:v>6.0175621976638096</c:v>
                </c:pt>
                <c:pt idx="435">
                  <c:v>6.0299248741152107</c:v>
                </c:pt>
                <c:pt idx="436">
                  <c:v>5.943621618506854</c:v>
                </c:pt>
                <c:pt idx="437">
                  <c:v>6.0019616773798976</c:v>
                </c:pt>
                <c:pt idx="438">
                  <c:v>6.0019616773798976</c:v>
                </c:pt>
                <c:pt idx="439">
                  <c:v>6.0019616773798976</c:v>
                </c:pt>
                <c:pt idx="440">
                  <c:v>5.9458586742456792</c:v>
                </c:pt>
                <c:pt idx="441">
                  <c:v>5.9927779748731425</c:v>
                </c:pt>
                <c:pt idx="442">
                  <c:v>5.9993125324260257</c:v>
                </c:pt>
                <c:pt idx="443">
                  <c:v>6.0017850677163063</c:v>
                </c:pt>
                <c:pt idx="444">
                  <c:v>6.0856746579222474</c:v>
                </c:pt>
                <c:pt idx="445">
                  <c:v>6.0856746579222474</c:v>
                </c:pt>
                <c:pt idx="446">
                  <c:v>6.0856746579222474</c:v>
                </c:pt>
                <c:pt idx="447">
                  <c:v>6.1122838472366938</c:v>
                </c:pt>
                <c:pt idx="448">
                  <c:v>6.1152273416298852</c:v>
                </c:pt>
                <c:pt idx="449">
                  <c:v>6.1111064494794176</c:v>
                </c:pt>
                <c:pt idx="450">
                  <c:v>6.083378732295559</c:v>
                </c:pt>
                <c:pt idx="451">
                  <c:v>6.0578880708505247</c:v>
                </c:pt>
                <c:pt idx="452">
                  <c:v>6.0578880708505247</c:v>
                </c:pt>
                <c:pt idx="453">
                  <c:v>6.0578880708505247</c:v>
                </c:pt>
                <c:pt idx="454">
                  <c:v>6.0583590299534356</c:v>
                </c:pt>
                <c:pt idx="455">
                  <c:v>6.0633629704218608</c:v>
                </c:pt>
                <c:pt idx="456">
                  <c:v>6.015678361252168</c:v>
                </c:pt>
                <c:pt idx="457">
                  <c:v>6.1051017209173075</c:v>
                </c:pt>
                <c:pt idx="458">
                  <c:v>6.1238223452580014</c:v>
                </c:pt>
                <c:pt idx="459">
                  <c:v>6.1238223452580014</c:v>
                </c:pt>
                <c:pt idx="460">
                  <c:v>6.1238223452580014</c:v>
                </c:pt>
                <c:pt idx="461">
                  <c:v>6.2140698833532362</c:v>
                </c:pt>
                <c:pt idx="462">
                  <c:v>6.1662675344078153</c:v>
                </c:pt>
                <c:pt idx="463">
                  <c:v>6.1241166946973209</c:v>
                </c:pt>
                <c:pt idx="464">
                  <c:v>6.0702507473019267</c:v>
                </c:pt>
                <c:pt idx="465">
                  <c:v>6.0831432527441036</c:v>
                </c:pt>
                <c:pt idx="466">
                  <c:v>6.0831432527441036</c:v>
                </c:pt>
                <c:pt idx="467">
                  <c:v>6.0831432527441036</c:v>
                </c:pt>
                <c:pt idx="468">
                  <c:v>6.0706039666291103</c:v>
                </c:pt>
                <c:pt idx="469">
                  <c:v>5.957043952939804</c:v>
                </c:pt>
                <c:pt idx="470">
                  <c:v>5.8924636859531949</c:v>
                </c:pt>
                <c:pt idx="471">
                  <c:v>5.9662276554465601</c:v>
                </c:pt>
                <c:pt idx="472">
                  <c:v>5.9571616927155322</c:v>
                </c:pt>
                <c:pt idx="473">
                  <c:v>5.9571616927155322</c:v>
                </c:pt>
                <c:pt idx="474">
                  <c:v>5.9571616927155322</c:v>
                </c:pt>
                <c:pt idx="475">
                  <c:v>5.9993714023138898</c:v>
                </c:pt>
                <c:pt idx="476">
                  <c:v>5.9210744514550111</c:v>
                </c:pt>
                <c:pt idx="477">
                  <c:v>5.8868710466061325</c:v>
                </c:pt>
                <c:pt idx="478">
                  <c:v>5.8258229728913529</c:v>
                </c:pt>
                <c:pt idx="479">
                  <c:v>5.7525299625008985</c:v>
                </c:pt>
                <c:pt idx="480">
                  <c:v>5.7525299625008985</c:v>
                </c:pt>
                <c:pt idx="481">
                  <c:v>5.7525299625008985</c:v>
                </c:pt>
                <c:pt idx="482">
                  <c:v>5.7014897697229676</c:v>
                </c:pt>
                <c:pt idx="483">
                  <c:v>5.6417368335411915</c:v>
                </c:pt>
                <c:pt idx="484">
                  <c:v>5.6347313168853974</c:v>
                </c:pt>
                <c:pt idx="485">
                  <c:v>5.470543199633207</c:v>
                </c:pt>
                <c:pt idx="486">
                  <c:v>5.5290009982819788</c:v>
                </c:pt>
                <c:pt idx="487">
                  <c:v>5.5290009982819788</c:v>
                </c:pt>
                <c:pt idx="488">
                  <c:v>5.5290009982819788</c:v>
                </c:pt>
                <c:pt idx="489">
                  <c:v>5.5338283290868127</c:v>
                </c:pt>
                <c:pt idx="490">
                  <c:v>5.553902960848375</c:v>
                </c:pt>
                <c:pt idx="491">
                  <c:v>5.5550803586056512</c:v>
                </c:pt>
                <c:pt idx="492">
                  <c:v>5.4127918396388006</c:v>
                </c:pt>
                <c:pt idx="493">
                  <c:v>5.3811198399680675</c:v>
                </c:pt>
                <c:pt idx="494">
                  <c:v>5.3811198399680675</c:v>
                </c:pt>
                <c:pt idx="495">
                  <c:v>5.3811198399680675</c:v>
                </c:pt>
                <c:pt idx="496">
                  <c:v>5.4959161213025132</c:v>
                </c:pt>
                <c:pt idx="497">
                  <c:v>5.4338083896061855</c:v>
                </c:pt>
                <c:pt idx="498">
                  <c:v>5.5104569836048762</c:v>
                </c:pt>
                <c:pt idx="499">
                  <c:v>5.5384201803401902</c:v>
                </c:pt>
                <c:pt idx="500">
                  <c:v>5.6289620678747436</c:v>
                </c:pt>
                <c:pt idx="501">
                  <c:v>5.6289620678747436</c:v>
                </c:pt>
                <c:pt idx="502">
                  <c:v>5.6289620678747436</c:v>
                </c:pt>
                <c:pt idx="503">
                  <c:v>5.5776275256574941</c:v>
                </c:pt>
                <c:pt idx="504">
                  <c:v>5.6594566697882005</c:v>
                </c:pt>
                <c:pt idx="505">
                  <c:v>5.6343780975582138</c:v>
                </c:pt>
                <c:pt idx="506">
                  <c:v>5.633436179352393</c:v>
                </c:pt>
                <c:pt idx="507">
                  <c:v>5.7329262898422462</c:v>
                </c:pt>
                <c:pt idx="508">
                  <c:v>5.7329262898422462</c:v>
                </c:pt>
                <c:pt idx="509">
                  <c:v>5.7329262898422462</c:v>
                </c:pt>
                <c:pt idx="510">
                  <c:v>5.72804008914955</c:v>
                </c:pt>
                <c:pt idx="511">
                  <c:v>5.8055717314661992</c:v>
                </c:pt>
                <c:pt idx="512">
                  <c:v>5.8524910320936616</c:v>
                </c:pt>
                <c:pt idx="513">
                  <c:v>5.8468983927466001</c:v>
                </c:pt>
                <c:pt idx="514">
                  <c:v>5.9213688008943306</c:v>
                </c:pt>
                <c:pt idx="515">
                  <c:v>5.9213688008943306</c:v>
                </c:pt>
                <c:pt idx="516">
                  <c:v>5.9213688008943306</c:v>
                </c:pt>
                <c:pt idx="517">
                  <c:v>5.8906387194294174</c:v>
                </c:pt>
                <c:pt idx="518">
                  <c:v>5.7728400738139163</c:v>
                </c:pt>
                <c:pt idx="519">
                  <c:v>5.8302382144811391</c:v>
                </c:pt>
                <c:pt idx="520">
                  <c:v>5.7068469295185746</c:v>
                </c:pt>
                <c:pt idx="521">
                  <c:v>5.8534918201873483</c:v>
                </c:pt>
                <c:pt idx="522">
                  <c:v>5.8534918201873483</c:v>
                </c:pt>
                <c:pt idx="523">
                  <c:v>5.8534918201873483</c:v>
                </c:pt>
                <c:pt idx="524">
                  <c:v>5.8725067939673607</c:v>
                </c:pt>
                <c:pt idx="525">
                  <c:v>5.8111643708132616</c:v>
                </c:pt>
                <c:pt idx="526">
                  <c:v>5.823173827937481</c:v>
                </c:pt>
                <c:pt idx="527">
                  <c:v>5.9034723549837294</c:v>
                </c:pt>
                <c:pt idx="528">
                  <c:v>5.9026481765536367</c:v>
                </c:pt>
                <c:pt idx="529">
                  <c:v>5.9026481765536367</c:v>
                </c:pt>
                <c:pt idx="530">
                  <c:v>5.9026481765536367</c:v>
                </c:pt>
                <c:pt idx="531">
                  <c:v>5.839304177212167</c:v>
                </c:pt>
                <c:pt idx="532">
                  <c:v>5.7570040739785497</c:v>
                </c:pt>
                <c:pt idx="533">
                  <c:v>5.7272159107194565</c:v>
                </c:pt>
                <c:pt idx="534">
                  <c:v>5.6784127736803516</c:v>
                </c:pt>
                <c:pt idx="535">
                  <c:v>5.7269804311680019</c:v>
                </c:pt>
                <c:pt idx="536">
                  <c:v>5.7269804311680019</c:v>
                </c:pt>
                <c:pt idx="537">
                  <c:v>5.7269804311680019</c:v>
                </c:pt>
                <c:pt idx="538">
                  <c:v>5.7238014572233542</c:v>
                </c:pt>
                <c:pt idx="539">
                  <c:v>5.6643428704808976</c:v>
                </c:pt>
                <c:pt idx="540">
                  <c:v>5.6838876732516859</c:v>
                </c:pt>
                <c:pt idx="541">
                  <c:v>5.7223885799146235</c:v>
                </c:pt>
                <c:pt idx="542">
                  <c:v>5.661929205078482</c:v>
                </c:pt>
                <c:pt idx="543">
                  <c:v>5.661929205078482</c:v>
                </c:pt>
                <c:pt idx="544">
                  <c:v>5.661929205078482</c:v>
                </c:pt>
                <c:pt idx="545">
                  <c:v>5.7149709740437817</c:v>
                </c:pt>
                <c:pt idx="546">
                  <c:v>5.6749983201842493</c:v>
                </c:pt>
                <c:pt idx="547">
                  <c:v>5.6235460381912716</c:v>
                </c:pt>
                <c:pt idx="548">
                  <c:v>5.6075922985801769</c:v>
                </c:pt>
                <c:pt idx="549">
                  <c:v>5.5825137263501894</c:v>
                </c:pt>
                <c:pt idx="550">
                  <c:v>5.5825137263501894</c:v>
                </c:pt>
                <c:pt idx="551">
                  <c:v>5.5825137263501894</c:v>
                </c:pt>
                <c:pt idx="552">
                  <c:v>5.6520979338052246</c:v>
                </c:pt>
                <c:pt idx="553">
                  <c:v>5.6846529817939153</c:v>
                </c:pt>
                <c:pt idx="554">
                  <c:v>5.6660500972289487</c:v>
                </c:pt>
                <c:pt idx="555">
                  <c:v>5.7227417992418061</c:v>
                </c:pt>
                <c:pt idx="556">
                  <c:v>5.7521178732858509</c:v>
                </c:pt>
                <c:pt idx="557">
                  <c:v>5.7521178732858509</c:v>
                </c:pt>
                <c:pt idx="558">
                  <c:v>5.7521178732858509</c:v>
                </c:pt>
                <c:pt idx="559">
                  <c:v>5.7740763414590566</c:v>
                </c:pt>
                <c:pt idx="560">
                  <c:v>5.7740763414590566</c:v>
                </c:pt>
                <c:pt idx="561">
                  <c:v>5.6470939933367994</c:v>
                </c:pt>
                <c:pt idx="562">
                  <c:v>5.6214267222281746</c:v>
                </c:pt>
                <c:pt idx="563">
                  <c:v>5.520052775326679</c:v>
                </c:pt>
                <c:pt idx="564">
                  <c:v>5.520052775326679</c:v>
                </c:pt>
                <c:pt idx="565">
                  <c:v>5.520052775326679</c:v>
                </c:pt>
                <c:pt idx="566">
                  <c:v>5.4694835416516581</c:v>
                </c:pt>
                <c:pt idx="567">
                  <c:v>5.5416580241727003</c:v>
                </c:pt>
                <c:pt idx="568">
                  <c:v>5.5370661729193218</c:v>
                </c:pt>
                <c:pt idx="569">
                  <c:v>5.4573563447517124</c:v>
                </c:pt>
                <c:pt idx="570">
                  <c:v>5.527529251085384</c:v>
                </c:pt>
                <c:pt idx="571">
                  <c:v>5.527529251085384</c:v>
                </c:pt>
                <c:pt idx="572">
                  <c:v>5.527529251085384</c:v>
                </c:pt>
                <c:pt idx="573">
                  <c:v>5.4777253259525924</c:v>
                </c:pt>
                <c:pt idx="574">
                  <c:v>5.5592601206439811</c:v>
                </c:pt>
                <c:pt idx="575">
                  <c:v>5.5450724776688016</c:v>
                </c:pt>
                <c:pt idx="576">
                  <c:v>5.657572833376558</c:v>
                </c:pt>
                <c:pt idx="577">
                  <c:v>5.7348101262538886</c:v>
                </c:pt>
                <c:pt idx="578">
                  <c:v>5.7348101262538886</c:v>
                </c:pt>
                <c:pt idx="579">
                  <c:v>5.7348101262538886</c:v>
                </c:pt>
                <c:pt idx="580">
                  <c:v>5.7348101262538886</c:v>
                </c:pt>
                <c:pt idx="581">
                  <c:v>5.7974476869409921</c:v>
                </c:pt>
                <c:pt idx="582">
                  <c:v>5.8498418871397906</c:v>
                </c:pt>
                <c:pt idx="583">
                  <c:v>5.9537472392194299</c:v>
                </c:pt>
                <c:pt idx="584">
                  <c:v>6.0231548370108721</c:v>
                </c:pt>
                <c:pt idx="585">
                  <c:v>6.0231548370108721</c:v>
                </c:pt>
                <c:pt idx="586">
                  <c:v>6.0231548370108721</c:v>
                </c:pt>
                <c:pt idx="587">
                  <c:v>6.0852625687072006</c:v>
                </c:pt>
                <c:pt idx="588">
                  <c:v>6.0401093647156525</c:v>
                </c:pt>
                <c:pt idx="589">
                  <c:v>6.0955647990833688</c:v>
                </c:pt>
                <c:pt idx="590">
                  <c:v>6.1796309989529021</c:v>
                </c:pt>
                <c:pt idx="591">
                  <c:v>6.1636183894539434</c:v>
                </c:pt>
                <c:pt idx="592">
                  <c:v>6.1636183894539434</c:v>
                </c:pt>
                <c:pt idx="593">
                  <c:v>6.1636183894539434</c:v>
                </c:pt>
                <c:pt idx="594">
                  <c:v>6.2142464930168275</c:v>
                </c:pt>
                <c:pt idx="595">
                  <c:v>6.2518054814739443</c:v>
                </c:pt>
                <c:pt idx="596">
                  <c:v>6.2635794590467082</c:v>
                </c:pt>
                <c:pt idx="597">
                  <c:v>6.3143253023853196</c:v>
                </c:pt>
                <c:pt idx="598">
                  <c:v>6.3538269971419412</c:v>
                </c:pt>
                <c:pt idx="599">
                  <c:v>6.3538269971419412</c:v>
                </c:pt>
                <c:pt idx="600">
                  <c:v>6.3538269971419412</c:v>
                </c:pt>
                <c:pt idx="601">
                  <c:v>6.2482144183142516</c:v>
                </c:pt>
                <c:pt idx="602">
                  <c:v>6.2903063881368819</c:v>
                </c:pt>
                <c:pt idx="603">
                  <c:v>6.3109697187770815</c:v>
                </c:pt>
                <c:pt idx="604">
                  <c:v>6.4434269664706747</c:v>
                </c:pt>
                <c:pt idx="605">
                  <c:v>6.4587920072031304</c:v>
                </c:pt>
                <c:pt idx="606">
                  <c:v>6.4587920072031304</c:v>
                </c:pt>
                <c:pt idx="607">
                  <c:v>6.4587920072031304</c:v>
                </c:pt>
                <c:pt idx="608">
                  <c:v>6.4124025355664411</c:v>
                </c:pt>
                <c:pt idx="609">
                  <c:v>6.451021182005106</c:v>
                </c:pt>
                <c:pt idx="610">
                  <c:v>6.5253149804892452</c:v>
                </c:pt>
                <c:pt idx="611">
                  <c:v>6.5737648982011683</c:v>
                </c:pt>
                <c:pt idx="612">
                  <c:v>6.6581843173978834</c:v>
                </c:pt>
                <c:pt idx="613">
                  <c:v>6.6581843173978834</c:v>
                </c:pt>
                <c:pt idx="614">
                  <c:v>6.6581843173978834</c:v>
                </c:pt>
                <c:pt idx="615">
                  <c:v>6.6581843173978834</c:v>
                </c:pt>
                <c:pt idx="616">
                  <c:v>6.7992365687195928</c:v>
                </c:pt>
                <c:pt idx="617">
                  <c:v>6.7992365687195928</c:v>
                </c:pt>
                <c:pt idx="618">
                  <c:v>6.8054179069452942</c:v>
                </c:pt>
                <c:pt idx="619">
                  <c:v>6.7314773277883386</c:v>
                </c:pt>
                <c:pt idx="620">
                  <c:v>6.7314773277883386</c:v>
                </c:pt>
                <c:pt idx="621">
                  <c:v>6.7314773277883386</c:v>
                </c:pt>
                <c:pt idx="622">
                  <c:v>6.7499036026897121</c:v>
                </c:pt>
                <c:pt idx="623">
                  <c:v>6.7583219966542387</c:v>
                </c:pt>
                <c:pt idx="624">
                  <c:v>6.6949779973127708</c:v>
                </c:pt>
                <c:pt idx="625">
                  <c:v>6.7271209560864156</c:v>
                </c:pt>
                <c:pt idx="626">
                  <c:v>6.8366189475131174</c:v>
                </c:pt>
                <c:pt idx="627">
                  <c:v>6.8366189475131174</c:v>
                </c:pt>
                <c:pt idx="628">
                  <c:v>6.8366189475131174</c:v>
                </c:pt>
                <c:pt idx="629">
                  <c:v>6.871940880231409</c:v>
                </c:pt>
                <c:pt idx="630">
                  <c:v>6.8128943827039983</c:v>
                </c:pt>
                <c:pt idx="631">
                  <c:v>6.8203708584627041</c:v>
                </c:pt>
                <c:pt idx="632">
                  <c:v>6.8798883150930239</c:v>
                </c:pt>
                <c:pt idx="633">
                  <c:v>6.8798883150930239</c:v>
                </c:pt>
                <c:pt idx="634">
                  <c:v>6.8798883150930239</c:v>
                </c:pt>
                <c:pt idx="635">
                  <c:v>6.8798883150930239</c:v>
                </c:pt>
                <c:pt idx="636">
                  <c:v>6.8381495645975772</c:v>
                </c:pt>
                <c:pt idx="637">
                  <c:v>6.7803982046031708</c:v>
                </c:pt>
                <c:pt idx="638">
                  <c:v>6.8179571930602867</c:v>
                </c:pt>
                <c:pt idx="639">
                  <c:v>6.8532791257785792</c:v>
                </c:pt>
                <c:pt idx="640">
                  <c:v>6.8532791257785792</c:v>
                </c:pt>
                <c:pt idx="641">
                  <c:v>6.8532791257785792</c:v>
                </c:pt>
                <c:pt idx="642">
                  <c:v>6.8532791257785792</c:v>
                </c:pt>
                <c:pt idx="643">
                  <c:v>6.834793980989339</c:v>
                </c:pt>
                <c:pt idx="644">
                  <c:v>6.597312853346696</c:v>
                </c:pt>
                <c:pt idx="645">
                  <c:v>6.3950947885344789</c:v>
                </c:pt>
                <c:pt idx="646">
                  <c:v>6.3950947885344789</c:v>
                </c:pt>
                <c:pt idx="647">
                  <c:v>6.535970430192596</c:v>
                </c:pt>
                <c:pt idx="648">
                  <c:v>6.535970430192596</c:v>
                </c:pt>
                <c:pt idx="649">
                  <c:v>6.535970430192596</c:v>
                </c:pt>
                <c:pt idx="650">
                  <c:v>6.5777091806880428</c:v>
                </c:pt>
                <c:pt idx="651">
                  <c:v>6.4829875311151595</c:v>
                </c:pt>
                <c:pt idx="652">
                  <c:v>6.3884424912058666</c:v>
                </c:pt>
                <c:pt idx="653">
                  <c:v>6.4355972713847853</c:v>
                </c:pt>
                <c:pt idx="654">
                  <c:v>6.5840082586894724</c:v>
                </c:pt>
                <c:pt idx="655">
                  <c:v>6.5840082586894724</c:v>
                </c:pt>
                <c:pt idx="656">
                  <c:v>6.5840082586894724</c:v>
                </c:pt>
                <c:pt idx="657">
                  <c:v>6.6438200647591126</c:v>
                </c:pt>
                <c:pt idx="658">
                  <c:v>6.5147184006737575</c:v>
                </c:pt>
                <c:pt idx="659">
                  <c:v>6.5467436196716751</c:v>
                </c:pt>
                <c:pt idx="660">
                  <c:v>6.5037097316432231</c:v>
                </c:pt>
                <c:pt idx="661">
                  <c:v>6.4576146094458542</c:v>
                </c:pt>
                <c:pt idx="662">
                  <c:v>6.4576146094458542</c:v>
                </c:pt>
                <c:pt idx="663">
                  <c:v>6.4576146094458542</c:v>
                </c:pt>
                <c:pt idx="664">
                  <c:v>6.4491962154813276</c:v>
                </c:pt>
                <c:pt idx="665">
                  <c:v>6.3953302680859343</c:v>
                </c:pt>
                <c:pt idx="666">
                  <c:v>6.4941728098092852</c:v>
                </c:pt>
                <c:pt idx="667">
                  <c:v>6.597312853346696</c:v>
                </c:pt>
                <c:pt idx="668">
                  <c:v>6.4811625645913811</c:v>
                </c:pt>
                <c:pt idx="669">
                  <c:v>6.4811625645913811</c:v>
                </c:pt>
                <c:pt idx="670">
                  <c:v>6.4811625645913811</c:v>
                </c:pt>
                <c:pt idx="671">
                  <c:v>6.3786112199326093</c:v>
                </c:pt>
                <c:pt idx="672">
                  <c:v>6.458026698660901</c:v>
                </c:pt>
                <c:pt idx="673">
                  <c:v>6.590837165681676</c:v>
                </c:pt>
                <c:pt idx="674">
                  <c:v>6.7959987248870837</c:v>
                </c:pt>
                <c:pt idx="675">
                  <c:v>6.8171918845180581</c:v>
                </c:pt>
                <c:pt idx="676">
                  <c:v>6.8171918845180581</c:v>
                </c:pt>
                <c:pt idx="677">
                  <c:v>6.8171918845180581</c:v>
                </c:pt>
                <c:pt idx="678">
                  <c:v>6.774040256713878</c:v>
                </c:pt>
                <c:pt idx="679">
                  <c:v>6.9671334889072032</c:v>
                </c:pt>
                <c:pt idx="680">
                  <c:v>7.0287702615006218</c:v>
                </c:pt>
                <c:pt idx="681">
                  <c:v>7.0765137405581795</c:v>
                </c:pt>
                <c:pt idx="682">
                  <c:v>7.3190576785571109</c:v>
                </c:pt>
                <c:pt idx="683">
                  <c:v>7.3190576785571109</c:v>
                </c:pt>
                <c:pt idx="684">
                  <c:v>7.3190576785571109</c:v>
                </c:pt>
                <c:pt idx="685">
                  <c:v>7.3343638494017052</c:v>
                </c:pt>
                <c:pt idx="686">
                  <c:v>7.1615807285213968</c:v>
                </c:pt>
                <c:pt idx="687">
                  <c:v>7.2027896500260695</c:v>
                </c:pt>
                <c:pt idx="688">
                  <c:v>7.2567144673093287</c:v>
                </c:pt>
                <c:pt idx="689">
                  <c:v>7.281027730997085</c:v>
                </c:pt>
                <c:pt idx="690">
                  <c:v>7.281027730997085</c:v>
                </c:pt>
                <c:pt idx="691">
                  <c:v>7.281027730997085</c:v>
                </c:pt>
                <c:pt idx="692">
                  <c:v>7.2176248617677512</c:v>
                </c:pt>
                <c:pt idx="693">
                  <c:v>7.1096574874255083</c:v>
                </c:pt>
                <c:pt idx="694">
                  <c:v>7.2482372034569371</c:v>
                </c:pt>
                <c:pt idx="695">
                  <c:v>7.271785158602464</c:v>
                </c:pt>
                <c:pt idx="696">
                  <c:v>7.4711185989093538</c:v>
                </c:pt>
                <c:pt idx="697">
                  <c:v>7.4711185989093538</c:v>
                </c:pt>
                <c:pt idx="698">
                  <c:v>7.4711185989093538</c:v>
                </c:pt>
                <c:pt idx="699">
                  <c:v>7.3393089199822645</c:v>
                </c:pt>
                <c:pt idx="700">
                  <c:v>7.4092463467644816</c:v>
                </c:pt>
                <c:pt idx="701">
                  <c:v>7.3815186295806239</c:v>
                </c:pt>
                <c:pt idx="702">
                  <c:v>7.48212726793989</c:v>
                </c:pt>
                <c:pt idx="703">
                  <c:v>7.5029672082436809</c:v>
                </c:pt>
                <c:pt idx="704">
                  <c:v>7.5029672082436809</c:v>
                </c:pt>
                <c:pt idx="705">
                  <c:v>7.5029672082436809</c:v>
                </c:pt>
                <c:pt idx="706">
                  <c:v>7.5452357877299017</c:v>
                </c:pt>
                <c:pt idx="707">
                  <c:v>7.4571664354856297</c:v>
                </c:pt>
                <c:pt idx="708">
                  <c:v>7.457814004252131</c:v>
                </c:pt>
                <c:pt idx="709">
                  <c:v>7.3959417521072588</c:v>
                </c:pt>
                <c:pt idx="710">
                  <c:v>7.3668011576146695</c:v>
                </c:pt>
                <c:pt idx="711">
                  <c:v>7.3668011576146695</c:v>
                </c:pt>
                <c:pt idx="712">
                  <c:v>7.3668011576146695</c:v>
                </c:pt>
                <c:pt idx="713">
                  <c:v>7.2761415303043879</c:v>
                </c:pt>
                <c:pt idx="714">
                  <c:v>7.3915853804053357</c:v>
                </c:pt>
                <c:pt idx="715">
                  <c:v>7.228927880237606</c:v>
                </c:pt>
                <c:pt idx="716">
                  <c:v>7.2179780810949348</c:v>
                </c:pt>
                <c:pt idx="717">
                  <c:v>7.2820873889786331</c:v>
                </c:pt>
                <c:pt idx="718">
                  <c:v>7.2820873889786331</c:v>
                </c:pt>
                <c:pt idx="719">
                  <c:v>7.2820873889786331</c:v>
                </c:pt>
                <c:pt idx="720">
                  <c:v>7.27773101727671</c:v>
                </c:pt>
                <c:pt idx="721">
                  <c:v>7.2458824079423847</c:v>
                </c:pt>
                <c:pt idx="722">
                  <c:v>7.1657604905597276</c:v>
                </c:pt>
                <c:pt idx="723">
                  <c:v>7.1075381714624104</c:v>
                </c:pt>
                <c:pt idx="724">
                  <c:v>7.1902503639110753</c:v>
                </c:pt>
                <c:pt idx="725">
                  <c:v>7.1902503639110753</c:v>
                </c:pt>
                <c:pt idx="726">
                  <c:v>7.1902503639110753</c:v>
                </c:pt>
                <c:pt idx="727">
                  <c:v>7.1597557619976184</c:v>
                </c:pt>
                <c:pt idx="728">
                  <c:v>7.1886608769387541</c:v>
                </c:pt>
                <c:pt idx="729">
                  <c:v>7.1165452643055751</c:v>
                </c:pt>
                <c:pt idx="730">
                  <c:v>6.9663093104771106</c:v>
                </c:pt>
                <c:pt idx="731">
                  <c:v>7.0261211165467508</c:v>
                </c:pt>
                <c:pt idx="732">
                  <c:v>7.0261211165467508</c:v>
                </c:pt>
                <c:pt idx="733">
                  <c:v>7.0261211165467508</c:v>
                </c:pt>
                <c:pt idx="734">
                  <c:v>6.8797705753172975</c:v>
                </c:pt>
                <c:pt idx="735">
                  <c:v>6.8196055499204755</c:v>
                </c:pt>
                <c:pt idx="736">
                  <c:v>6.6962142649579111</c:v>
                </c:pt>
                <c:pt idx="737">
                  <c:v>6.8335577133441996</c:v>
                </c:pt>
                <c:pt idx="738">
                  <c:v>6.9411129984713957</c:v>
                </c:pt>
                <c:pt idx="739">
                  <c:v>6.9411129984713957</c:v>
                </c:pt>
                <c:pt idx="740">
                  <c:v>6.9411129984713957</c:v>
                </c:pt>
                <c:pt idx="741">
                  <c:v>6.9282204930292206</c:v>
                </c:pt>
                <c:pt idx="742">
                  <c:v>6.7790441971823032</c:v>
                </c:pt>
                <c:pt idx="743">
                  <c:v>6.7948213271298075</c:v>
                </c:pt>
                <c:pt idx="744">
                  <c:v>6.8566935792746806</c:v>
                </c:pt>
                <c:pt idx="745">
                  <c:v>6.6899151869564824</c:v>
                </c:pt>
                <c:pt idx="746">
                  <c:v>6.6899151869564824</c:v>
                </c:pt>
                <c:pt idx="747">
                  <c:v>6.6899151869564824</c:v>
                </c:pt>
                <c:pt idx="748">
                  <c:v>6.6036119313481239</c:v>
                </c:pt>
                <c:pt idx="749">
                  <c:v>6.6296324217839313</c:v>
                </c:pt>
                <c:pt idx="750">
                  <c:v>6.6757275439813011</c:v>
                </c:pt>
                <c:pt idx="751">
                  <c:v>6.7712145020964147</c:v>
                </c:pt>
                <c:pt idx="752">
                  <c:v>6.7712145020964147</c:v>
                </c:pt>
                <c:pt idx="753">
                  <c:v>6.7712145020964147</c:v>
                </c:pt>
                <c:pt idx="754">
                  <c:v>6.7712145020964147</c:v>
                </c:pt>
                <c:pt idx="755">
                  <c:v>6.7712145020964147</c:v>
                </c:pt>
                <c:pt idx="756">
                  <c:v>6.7261790378805948</c:v>
                </c:pt>
                <c:pt idx="757">
                  <c:v>6.7591461750843331</c:v>
                </c:pt>
                <c:pt idx="758">
                  <c:v>6.6364024588882717</c:v>
                </c:pt>
                <c:pt idx="759">
                  <c:v>6.7511398703348533</c:v>
                </c:pt>
                <c:pt idx="760">
                  <c:v>6.7511398703348533</c:v>
                </c:pt>
                <c:pt idx="761">
                  <c:v>6.7511398703348533</c:v>
                </c:pt>
                <c:pt idx="762">
                  <c:v>6.7511398703348533</c:v>
                </c:pt>
                <c:pt idx="763">
                  <c:v>6.9862073325750806</c:v>
                </c:pt>
                <c:pt idx="764">
                  <c:v>6.8688796460624895</c:v>
                </c:pt>
                <c:pt idx="765">
                  <c:v>6.8274352450063613</c:v>
                </c:pt>
                <c:pt idx="766">
                  <c:v>6.8058888660482051</c:v>
                </c:pt>
                <c:pt idx="767">
                  <c:v>6.8058888660482051</c:v>
                </c:pt>
                <c:pt idx="768">
                  <c:v>6.8058888660482051</c:v>
                </c:pt>
                <c:pt idx="769">
                  <c:v>6.6546521241260548</c:v>
                </c:pt>
                <c:pt idx="770">
                  <c:v>6.5178973746184043</c:v>
                </c:pt>
                <c:pt idx="771">
                  <c:v>6.3769628630724222</c:v>
                </c:pt>
                <c:pt idx="772">
                  <c:v>6.4970574343146117</c:v>
                </c:pt>
                <c:pt idx="773">
                  <c:v>6.5360881699683242</c:v>
                </c:pt>
                <c:pt idx="774">
                  <c:v>6.5360881699683242</c:v>
                </c:pt>
                <c:pt idx="775">
                  <c:v>6.5360881699683242</c:v>
                </c:pt>
                <c:pt idx="776">
                  <c:v>6.4811625645913811</c:v>
                </c:pt>
                <c:pt idx="777">
                  <c:v>6.6056135075354936</c:v>
                </c:pt>
                <c:pt idx="778">
                  <c:v>6.4199378812130092</c:v>
                </c:pt>
                <c:pt idx="779">
                  <c:v>6.4106953088183909</c:v>
                </c:pt>
                <c:pt idx="780">
                  <c:v>6.2077708053518075</c:v>
                </c:pt>
                <c:pt idx="781">
                  <c:v>6.2077708053518075</c:v>
                </c:pt>
                <c:pt idx="782">
                  <c:v>6.2077708053518075</c:v>
                </c:pt>
                <c:pt idx="783">
                  <c:v>6.0790812304815001</c:v>
                </c:pt>
                <c:pt idx="784">
                  <c:v>6.1107532301522349</c:v>
                </c:pt>
                <c:pt idx="785">
                  <c:v>6.0885592824275747</c:v>
                </c:pt>
                <c:pt idx="786">
                  <c:v>6.2170133777464276</c:v>
                </c:pt>
                <c:pt idx="787">
                  <c:v>6.1443090662346114</c:v>
                </c:pt>
                <c:pt idx="788">
                  <c:v>6.1443090662346114</c:v>
                </c:pt>
                <c:pt idx="789">
                  <c:v>6.1443090662346114</c:v>
                </c:pt>
                <c:pt idx="790">
                  <c:v>6.2160125896527427</c:v>
                </c:pt>
                <c:pt idx="791">
                  <c:v>6.2687600091787239</c:v>
                </c:pt>
                <c:pt idx="792">
                  <c:v>6.2923079643242517</c:v>
                </c:pt>
                <c:pt idx="793">
                  <c:v>6.4023946546295916</c:v>
                </c:pt>
                <c:pt idx="794">
                  <c:v>6.5589885563473489</c:v>
                </c:pt>
                <c:pt idx="795">
                  <c:v>6.5589885563473489</c:v>
                </c:pt>
                <c:pt idx="796">
                  <c:v>6.5589885563473489</c:v>
                </c:pt>
                <c:pt idx="797">
                  <c:v>6.4781602003103265</c:v>
                </c:pt>
                <c:pt idx="798">
                  <c:v>6.3476456589162407</c:v>
                </c:pt>
                <c:pt idx="799">
                  <c:v>6.2925434438757062</c:v>
                </c:pt>
                <c:pt idx="800">
                  <c:v>6.3577124097409534</c:v>
                </c:pt>
                <c:pt idx="801">
                  <c:v>6.4010406472087249</c:v>
                </c:pt>
                <c:pt idx="802">
                  <c:v>6.4010406472087249</c:v>
                </c:pt>
                <c:pt idx="803">
                  <c:v>6.4010406472087249</c:v>
                </c:pt>
                <c:pt idx="804">
                  <c:v>6.3528262090482563</c:v>
                </c:pt>
                <c:pt idx="805">
                  <c:v>6.3614800825642384</c:v>
                </c:pt>
                <c:pt idx="806">
                  <c:v>6.4054558887985111</c:v>
                </c:pt>
                <c:pt idx="807">
                  <c:v>6.4026890040689111</c:v>
                </c:pt>
                <c:pt idx="808">
                  <c:v>6.3130890347401794</c:v>
                </c:pt>
                <c:pt idx="809">
                  <c:v>6.3130890347401794</c:v>
                </c:pt>
                <c:pt idx="810">
                  <c:v>6.3130890347401794</c:v>
                </c:pt>
                <c:pt idx="811">
                  <c:v>6.2376178384987639</c:v>
                </c:pt>
                <c:pt idx="812">
                  <c:v>6.2186617346066138</c:v>
                </c:pt>
                <c:pt idx="813">
                  <c:v>6.0938575723353186</c:v>
                </c:pt>
                <c:pt idx="814">
                  <c:v>6.1757455863538899</c:v>
                </c:pt>
                <c:pt idx="815">
                  <c:v>6.2008241585838775</c:v>
                </c:pt>
                <c:pt idx="816">
                  <c:v>6.2008241585838775</c:v>
                </c:pt>
                <c:pt idx="817">
                  <c:v>6.2008241585838775</c:v>
                </c:pt>
                <c:pt idx="818">
                  <c:v>6.1748036681480682</c:v>
                </c:pt>
                <c:pt idx="819">
                  <c:v>6.1979395340785501</c:v>
                </c:pt>
                <c:pt idx="820">
                  <c:v>6.2303179724036504</c:v>
                </c:pt>
                <c:pt idx="821">
                  <c:v>6.102688055514891</c:v>
                </c:pt>
                <c:pt idx="822">
                  <c:v>6.2291994445342374</c:v>
                </c:pt>
                <c:pt idx="823">
                  <c:v>6.2291994445342374</c:v>
                </c:pt>
                <c:pt idx="824">
                  <c:v>6.2291994445342374</c:v>
                </c:pt>
                <c:pt idx="825">
                  <c:v>6.2853613175563208</c:v>
                </c:pt>
                <c:pt idx="826">
                  <c:v>6.3867352644578164</c:v>
                </c:pt>
                <c:pt idx="827">
                  <c:v>6.3329870568381494</c:v>
                </c:pt>
                <c:pt idx="828">
                  <c:v>6.3223904770226627</c:v>
                </c:pt>
                <c:pt idx="829">
                  <c:v>6.4148750708567217</c:v>
                </c:pt>
                <c:pt idx="830">
                  <c:v>6.4148750708567217</c:v>
                </c:pt>
                <c:pt idx="831">
                  <c:v>6.4148750708567217</c:v>
                </c:pt>
                <c:pt idx="832">
                  <c:v>6.3749612868850516</c:v>
                </c:pt>
                <c:pt idx="833">
                  <c:v>6.4019825654145448</c:v>
                </c:pt>
                <c:pt idx="834">
                  <c:v>6.4042784910412349</c:v>
                </c:pt>
                <c:pt idx="835">
                  <c:v>6.3863231752427696</c:v>
                </c:pt>
                <c:pt idx="836">
                  <c:v>6.4772182821045057</c:v>
                </c:pt>
                <c:pt idx="837">
                  <c:v>6.4772182821045057</c:v>
                </c:pt>
                <c:pt idx="838">
                  <c:v>6.4772182821045057</c:v>
                </c:pt>
                <c:pt idx="839">
                  <c:v>6.4457817619852271</c:v>
                </c:pt>
                <c:pt idx="840">
                  <c:v>6.3529439488239836</c:v>
                </c:pt>
                <c:pt idx="841">
                  <c:v>6.3877949224393653</c:v>
                </c:pt>
                <c:pt idx="842">
                  <c:v>6.4675047506069756</c:v>
                </c:pt>
                <c:pt idx="843">
                  <c:v>6.4048083200320081</c:v>
                </c:pt>
                <c:pt idx="844">
                  <c:v>6.4048083200320081</c:v>
                </c:pt>
                <c:pt idx="845">
                  <c:v>6.4048083200320081</c:v>
                </c:pt>
                <c:pt idx="846">
                  <c:v>6.3764919039695114</c:v>
                </c:pt>
                <c:pt idx="847">
                  <c:v>6.3076730050567074</c:v>
                </c:pt>
                <c:pt idx="848">
                  <c:v>6.3248630123129423</c:v>
                </c:pt>
                <c:pt idx="849">
                  <c:v>6.3143841722731828</c:v>
                </c:pt>
                <c:pt idx="850">
                  <c:v>6.216660158419244</c:v>
                </c:pt>
                <c:pt idx="851">
                  <c:v>6.216660158419244</c:v>
                </c:pt>
                <c:pt idx="852">
                  <c:v>6.216660158419244</c:v>
                </c:pt>
                <c:pt idx="853">
                  <c:v>6.1999411102659199</c:v>
                </c:pt>
                <c:pt idx="854">
                  <c:v>6.210184470754224</c:v>
                </c:pt>
                <c:pt idx="855">
                  <c:v>6.2664052136641715</c:v>
                </c:pt>
                <c:pt idx="856">
                  <c:v>6.1536693784049579</c:v>
                </c:pt>
                <c:pt idx="857">
                  <c:v>6.2304357121793776</c:v>
                </c:pt>
                <c:pt idx="858">
                  <c:v>6.2304357121793776</c:v>
                </c:pt>
                <c:pt idx="859">
                  <c:v>6.2304357121793776</c:v>
                </c:pt>
                <c:pt idx="860">
                  <c:v>6.3036109827941047</c:v>
                </c:pt>
                <c:pt idx="861">
                  <c:v>6.3977439334883508</c:v>
                </c:pt>
                <c:pt idx="862">
                  <c:v>6.4473712489575483</c:v>
                </c:pt>
                <c:pt idx="863">
                  <c:v>6.540797760997429</c:v>
                </c:pt>
                <c:pt idx="864">
                  <c:v>6.5313785789392194</c:v>
                </c:pt>
                <c:pt idx="865">
                  <c:v>6.5313785789392194</c:v>
                </c:pt>
                <c:pt idx="866">
                  <c:v>6.5313785789392194</c:v>
                </c:pt>
                <c:pt idx="867">
                  <c:v>6.5996676488612485</c:v>
                </c:pt>
                <c:pt idx="868">
                  <c:v>6.5980781618889246</c:v>
                </c:pt>
                <c:pt idx="869">
                  <c:v>6.6774347707293531</c:v>
                </c:pt>
                <c:pt idx="870">
                  <c:v>6.5672303406482841</c:v>
                </c:pt>
                <c:pt idx="871">
                  <c:v>6.5142474415708476</c:v>
                </c:pt>
                <c:pt idx="872">
                  <c:v>6.5142474415708476</c:v>
                </c:pt>
                <c:pt idx="873">
                  <c:v>6.5142474415708476</c:v>
                </c:pt>
                <c:pt idx="874">
                  <c:v>6.5307310101727172</c:v>
                </c:pt>
                <c:pt idx="875">
                  <c:v>6.4371867583571083</c:v>
                </c:pt>
                <c:pt idx="876">
                  <c:v>6.3568293614229967</c:v>
                </c:pt>
                <c:pt idx="877">
                  <c:v>6.3109108488892183</c:v>
                </c:pt>
                <c:pt idx="878">
                  <c:v>6.368721078771487</c:v>
                </c:pt>
                <c:pt idx="879">
                  <c:v>6.368721078771487</c:v>
                </c:pt>
                <c:pt idx="880">
                  <c:v>6.368721078771487</c:v>
                </c:pt>
                <c:pt idx="881">
                  <c:v>6.4212330187460145</c:v>
                </c:pt>
                <c:pt idx="882">
                  <c:v>6.3818490637651193</c:v>
                </c:pt>
                <c:pt idx="883">
                  <c:v>6.398921331245627</c:v>
                </c:pt>
                <c:pt idx="884">
                  <c:v>6.4078106843130636</c:v>
                </c:pt>
                <c:pt idx="885">
                  <c:v>6.5758253442764021</c:v>
                </c:pt>
                <c:pt idx="886">
                  <c:v>6.5758253442764021</c:v>
                </c:pt>
                <c:pt idx="887">
                  <c:v>6.5758253442764021</c:v>
                </c:pt>
                <c:pt idx="888">
                  <c:v>6.6206841988286307</c:v>
                </c:pt>
                <c:pt idx="889">
                  <c:v>6.5864807939797529</c:v>
                </c:pt>
                <c:pt idx="890">
                  <c:v>6.6160923475752531</c:v>
                </c:pt>
                <c:pt idx="891">
                  <c:v>6.6419950982353342</c:v>
                </c:pt>
                <c:pt idx="892">
                  <c:v>6.5365002591833701</c:v>
                </c:pt>
                <c:pt idx="893">
                  <c:v>6.5365002591833701</c:v>
                </c:pt>
                <c:pt idx="894">
                  <c:v>6.5365002591833701</c:v>
                </c:pt>
                <c:pt idx="895">
                  <c:v>6.6109706673311015</c:v>
                </c:pt>
                <c:pt idx="896">
                  <c:v>6.6592439753794324</c:v>
                </c:pt>
                <c:pt idx="897">
                  <c:v>6.6007861767306606</c:v>
                </c:pt>
                <c:pt idx="898">
                  <c:v>6.7415440786130505</c:v>
                </c:pt>
                <c:pt idx="899">
                  <c:v>6.74831411571739</c:v>
                </c:pt>
                <c:pt idx="900">
                  <c:v>6.74831411571739</c:v>
                </c:pt>
                <c:pt idx="901">
                  <c:v>6.74831411571739</c:v>
                </c:pt>
                <c:pt idx="902">
                  <c:v>6.5864219240918898</c:v>
                </c:pt>
                <c:pt idx="903">
                  <c:v>6.5142474415708476</c:v>
                </c:pt>
                <c:pt idx="904">
                  <c:v>6.4175830856984568</c:v>
                </c:pt>
                <c:pt idx="905">
                  <c:v>6.3599494654797786</c:v>
                </c:pt>
                <c:pt idx="906">
                  <c:v>6.4929954120520081</c:v>
                </c:pt>
                <c:pt idx="907">
                  <c:v>6.4929954120520081</c:v>
                </c:pt>
                <c:pt idx="908">
                  <c:v>6.4929954120520081</c:v>
                </c:pt>
                <c:pt idx="909">
                  <c:v>6.5693496566113811</c:v>
                </c:pt>
                <c:pt idx="910">
                  <c:v>6.4497849143599657</c:v>
                </c:pt>
                <c:pt idx="911">
                  <c:v>6.4507268325657874</c:v>
                </c:pt>
                <c:pt idx="912">
                  <c:v>6.4892866091165891</c:v>
                </c:pt>
                <c:pt idx="913">
                  <c:v>6.4462527210881371</c:v>
                </c:pt>
                <c:pt idx="914">
                  <c:v>6.4462527210881371</c:v>
                </c:pt>
                <c:pt idx="915">
                  <c:v>6.4462527210881371</c:v>
                </c:pt>
                <c:pt idx="916">
                  <c:v>6.5654642440123689</c:v>
                </c:pt>
                <c:pt idx="917">
                  <c:v>6.6353428009067219</c:v>
                </c:pt>
                <c:pt idx="918">
                  <c:v>6.5694673963871093</c:v>
                </c:pt>
                <c:pt idx="919">
                  <c:v>6.6153859089208868</c:v>
                </c:pt>
                <c:pt idx="920">
                  <c:v>6.5639924968157741</c:v>
                </c:pt>
                <c:pt idx="921">
                  <c:v>6.5639924968157741</c:v>
                </c:pt>
                <c:pt idx="922">
                  <c:v>6.5639924968157741</c:v>
                </c:pt>
                <c:pt idx="923">
                  <c:v>6.3807894057835703</c:v>
                </c:pt>
                <c:pt idx="924">
                  <c:v>6.4466648103031847</c:v>
                </c:pt>
                <c:pt idx="925">
                  <c:v>6.2512167825953062</c:v>
                </c:pt>
                <c:pt idx="926">
                  <c:v>6.2512167825953062</c:v>
                </c:pt>
                <c:pt idx="927">
                  <c:v>6.1138733342090168</c:v>
                </c:pt>
                <c:pt idx="928">
                  <c:v>6.1138733342090168</c:v>
                </c:pt>
                <c:pt idx="929">
                  <c:v>6.1138733342090168</c:v>
                </c:pt>
                <c:pt idx="930">
                  <c:v>6.1549645159379631</c:v>
                </c:pt>
                <c:pt idx="931">
                  <c:v>6.1079863454226349</c:v>
                </c:pt>
                <c:pt idx="932">
                  <c:v>5.9200147934734622</c:v>
                </c:pt>
                <c:pt idx="933">
                  <c:v>6.103217884505665</c:v>
                </c:pt>
                <c:pt idx="934">
                  <c:v>6.1481356089457595</c:v>
                </c:pt>
                <c:pt idx="935">
                  <c:v>6.1481356089457595</c:v>
                </c:pt>
                <c:pt idx="936">
                  <c:v>6.1481356089457595</c:v>
                </c:pt>
                <c:pt idx="937">
                  <c:v>6.0812005464445971</c:v>
                </c:pt>
                <c:pt idx="938">
                  <c:v>6.2795920685456661</c:v>
                </c:pt>
                <c:pt idx="939">
                  <c:v>6.1915815861892574</c:v>
                </c:pt>
                <c:pt idx="940">
                  <c:v>6.0781393122756802</c:v>
                </c:pt>
                <c:pt idx="941">
                  <c:v>6.119936932658991</c:v>
                </c:pt>
                <c:pt idx="942">
                  <c:v>6.119936932658991</c:v>
                </c:pt>
                <c:pt idx="943">
                  <c:v>6.119936932658991</c:v>
                </c:pt>
                <c:pt idx="944">
                  <c:v>6.0678959517873743</c:v>
                </c:pt>
                <c:pt idx="945">
                  <c:v>6.1007453492153862</c:v>
                </c:pt>
                <c:pt idx="946">
                  <c:v>6.1007453492153862</c:v>
                </c:pt>
                <c:pt idx="947">
                  <c:v>6.18545911785142</c:v>
                </c:pt>
                <c:pt idx="948">
                  <c:v>6.206475667818804</c:v>
                </c:pt>
                <c:pt idx="949">
                  <c:v>6.206475667818804</c:v>
                </c:pt>
                <c:pt idx="950">
                  <c:v>6.206475667818804</c:v>
                </c:pt>
                <c:pt idx="951">
                  <c:v>6.2463894517904732</c:v>
                </c:pt>
                <c:pt idx="952">
                  <c:v>6.2246664631687239</c:v>
                </c:pt>
                <c:pt idx="953">
                  <c:v>6.1745093187087496</c:v>
                </c:pt>
                <c:pt idx="954">
                  <c:v>6.0479979296894042</c:v>
                </c:pt>
                <c:pt idx="955">
                  <c:v>5.8787470020809254</c:v>
                </c:pt>
                <c:pt idx="956">
                  <c:v>5.8787470020809254</c:v>
                </c:pt>
                <c:pt idx="957">
                  <c:v>5.8787470020809254</c:v>
                </c:pt>
                <c:pt idx="958">
                  <c:v>5.8265294115457174</c:v>
                </c:pt>
                <c:pt idx="959">
                  <c:v>6.0487632382316328</c:v>
                </c:pt>
                <c:pt idx="960">
                  <c:v>6.0601251265893508</c:v>
                </c:pt>
                <c:pt idx="961">
                  <c:v>5.9666397446616068</c:v>
                </c:pt>
                <c:pt idx="962">
                  <c:v>5.7962702891837159</c:v>
                </c:pt>
                <c:pt idx="963">
                  <c:v>5.7962702891837159</c:v>
                </c:pt>
                <c:pt idx="964">
                  <c:v>5.7962702891837159</c:v>
                </c:pt>
                <c:pt idx="965">
                  <c:v>5.6213089824524474</c:v>
                </c:pt>
                <c:pt idx="966">
                  <c:v>5.647977041654757</c:v>
                </c:pt>
                <c:pt idx="967">
                  <c:v>5.4469363745998161</c:v>
                </c:pt>
                <c:pt idx="968">
                  <c:v>5.4953862923117383</c:v>
                </c:pt>
                <c:pt idx="969">
                  <c:v>5.6764111974929801</c:v>
                </c:pt>
                <c:pt idx="970">
                  <c:v>5.6764111974929801</c:v>
                </c:pt>
                <c:pt idx="971">
                  <c:v>5.6764111974929801</c:v>
                </c:pt>
                <c:pt idx="972">
                  <c:v>5.617305830077707</c:v>
                </c:pt>
                <c:pt idx="973">
                  <c:v>5.5090441062961446</c:v>
                </c:pt>
                <c:pt idx="974">
                  <c:v>5.5792758825176794</c:v>
                </c:pt>
                <c:pt idx="975">
                  <c:v>5.4245658172115654</c:v>
                </c:pt>
                <c:pt idx="976">
                  <c:v>5.4980943071534742</c:v>
                </c:pt>
                <c:pt idx="977">
                  <c:v>5.4980943071534742</c:v>
                </c:pt>
                <c:pt idx="978">
                  <c:v>5.4980943071534742</c:v>
                </c:pt>
                <c:pt idx="979">
                  <c:v>5.3389690002575723</c:v>
                </c:pt>
                <c:pt idx="980">
                  <c:v>5.5697389606837415</c:v>
                </c:pt>
                <c:pt idx="981">
                  <c:v>5.5697389606837415</c:v>
                </c:pt>
                <c:pt idx="982">
                  <c:v>5.5910498600904441</c:v>
                </c:pt>
                <c:pt idx="983">
                  <c:v>5.5910498600904441</c:v>
                </c:pt>
                <c:pt idx="984">
                  <c:v>5.5910498600904441</c:v>
                </c:pt>
                <c:pt idx="985">
                  <c:v>5.5910498600904441</c:v>
                </c:pt>
                <c:pt idx="986">
                  <c:v>5.7622434939984286</c:v>
                </c:pt>
                <c:pt idx="987">
                  <c:v>5.7418745127975468</c:v>
                </c:pt>
                <c:pt idx="988">
                  <c:v>5.7203281338393897</c:v>
                </c:pt>
                <c:pt idx="989">
                  <c:v>5.6034125365418452</c:v>
                </c:pt>
                <c:pt idx="990">
                  <c:v>5.38995032314764</c:v>
                </c:pt>
                <c:pt idx="991">
                  <c:v>5.38995032314764</c:v>
                </c:pt>
                <c:pt idx="992">
                  <c:v>5.38995032314764</c:v>
                </c:pt>
                <c:pt idx="993">
                  <c:v>5.3293732085357695</c:v>
                </c:pt>
                <c:pt idx="994">
                  <c:v>5.4487024712357304</c:v>
                </c:pt>
                <c:pt idx="995">
                  <c:v>5.2184034699124719</c:v>
                </c:pt>
                <c:pt idx="996">
                  <c:v>5.2772144878884273</c:v>
                </c:pt>
                <c:pt idx="997">
                  <c:v>5.3212491640105632</c:v>
                </c:pt>
                <c:pt idx="998">
                  <c:v>5.3212491640105632</c:v>
                </c:pt>
                <c:pt idx="999">
                  <c:v>5.3212491640105632</c:v>
                </c:pt>
                <c:pt idx="1000">
                  <c:v>5.3212491640105632</c:v>
                </c:pt>
                <c:pt idx="1001">
                  <c:v>5.3212491640105632</c:v>
                </c:pt>
                <c:pt idx="1002">
                  <c:v>5.3445027697167715</c:v>
                </c:pt>
                <c:pt idx="1003">
                  <c:v>5.3427955429687213</c:v>
                </c:pt>
                <c:pt idx="1004">
                  <c:v>5.3629290446181468</c:v>
                </c:pt>
                <c:pt idx="1005">
                  <c:v>5.3629290446181468</c:v>
                </c:pt>
                <c:pt idx="1006">
                  <c:v>5.3629290446181468</c:v>
                </c:pt>
                <c:pt idx="1007">
                  <c:v>5.3629290446181468</c:v>
                </c:pt>
                <c:pt idx="1008">
                  <c:v>5.3455035578104564</c:v>
                </c:pt>
                <c:pt idx="1009">
                  <c:v>5.4165595124620856</c:v>
                </c:pt>
                <c:pt idx="1010">
                  <c:v>5.6498608780663995</c:v>
                </c:pt>
                <c:pt idx="1011">
                  <c:v>5.6523334133566792</c:v>
                </c:pt>
                <c:pt idx="1012">
                  <c:v>5.6523334133566792</c:v>
                </c:pt>
                <c:pt idx="1013">
                  <c:v>5.6523334133566792</c:v>
                </c:pt>
                <c:pt idx="1014">
                  <c:v>5.6654025284624465</c:v>
                </c:pt>
                <c:pt idx="1015">
                  <c:v>5.6407949153353707</c:v>
                </c:pt>
                <c:pt idx="1016">
                  <c:v>5.6431497108499231</c:v>
                </c:pt>
                <c:pt idx="1017">
                  <c:v>5.710261383014676</c:v>
                </c:pt>
                <c:pt idx="1018">
                  <c:v>5.8223496495073874</c:v>
                </c:pt>
                <c:pt idx="1019">
                  <c:v>5.8223496495073874</c:v>
                </c:pt>
                <c:pt idx="1020">
                  <c:v>5.8223496495073874</c:v>
                </c:pt>
                <c:pt idx="1021">
                  <c:v>5.8234093074889364</c:v>
                </c:pt>
                <c:pt idx="1022">
                  <c:v>5.7235659776718997</c:v>
                </c:pt>
                <c:pt idx="1023">
                  <c:v>5.8988216338424877</c:v>
                </c:pt>
                <c:pt idx="1024">
                  <c:v>5.9286686669894433</c:v>
                </c:pt>
                <c:pt idx="1025">
                  <c:v>5.8607916862824609</c:v>
                </c:pt>
                <c:pt idx="1026">
                  <c:v>5.8607916862824609</c:v>
                </c:pt>
                <c:pt idx="1027">
                  <c:v>5.8607916862824609</c:v>
                </c:pt>
                <c:pt idx="1028">
                  <c:v>5.8982918048517137</c:v>
                </c:pt>
                <c:pt idx="1029">
                  <c:v>5.9460941537971337</c:v>
                </c:pt>
                <c:pt idx="1030">
                  <c:v>5.9553955960796179</c:v>
                </c:pt>
                <c:pt idx="1031">
                  <c:v>5.9646970383621003</c:v>
                </c:pt>
                <c:pt idx="1032">
                  <c:v>5.9400305553471604</c:v>
                </c:pt>
                <c:pt idx="1033">
                  <c:v>5.9400305553471604</c:v>
                </c:pt>
                <c:pt idx="1034">
                  <c:v>5.9400305553471604</c:v>
                </c:pt>
                <c:pt idx="1035">
                  <c:v>5.8574949725620868</c:v>
                </c:pt>
                <c:pt idx="1036">
                  <c:v>5.9082996857885632</c:v>
                </c:pt>
                <c:pt idx="1037">
                  <c:v>5.9552778563038897</c:v>
                </c:pt>
                <c:pt idx="1038">
                  <c:v>5.9593987484543565</c:v>
                </c:pt>
                <c:pt idx="1039">
                  <c:v>5.7978009062681748</c:v>
                </c:pt>
                <c:pt idx="1040">
                  <c:v>5.7978009062681748</c:v>
                </c:pt>
                <c:pt idx="1041">
                  <c:v>5.7978009062681748</c:v>
                </c:pt>
                <c:pt idx="1042">
                  <c:v>5.7967412482866267</c:v>
                </c:pt>
                <c:pt idx="1043">
                  <c:v>5.8486056194946494</c:v>
                </c:pt>
                <c:pt idx="1044">
                  <c:v>5.816757010160325</c:v>
                </c:pt>
                <c:pt idx="1045">
                  <c:v>5.8992337230575336</c:v>
                </c:pt>
                <c:pt idx="1046">
                  <c:v>5.849488667812607</c:v>
                </c:pt>
                <c:pt idx="1047">
                  <c:v>5.849488667812607</c:v>
                </c:pt>
                <c:pt idx="1048">
                  <c:v>5.849488667812607</c:v>
                </c:pt>
                <c:pt idx="1049">
                  <c:v>5.9437982281704453</c:v>
                </c:pt>
                <c:pt idx="1050">
                  <c:v>5.91889626560405</c:v>
                </c:pt>
                <c:pt idx="1051">
                  <c:v>5.7455244458451045</c:v>
                </c:pt>
                <c:pt idx="1052">
                  <c:v>5.8076910474292962</c:v>
                </c:pt>
                <c:pt idx="1053">
                  <c:v>5.7630676724285221</c:v>
                </c:pt>
                <c:pt idx="1054">
                  <c:v>5.7630676724285221</c:v>
                </c:pt>
                <c:pt idx="1055">
                  <c:v>5.7630676724285221</c:v>
                </c:pt>
                <c:pt idx="1056">
                  <c:v>5.8053362519147429</c:v>
                </c:pt>
                <c:pt idx="1057">
                  <c:v>5.6988994946569598</c:v>
                </c:pt>
                <c:pt idx="1058">
                  <c:v>5.646858513785344</c:v>
                </c:pt>
                <c:pt idx="1059">
                  <c:v>5.5448369981173462</c:v>
                </c:pt>
                <c:pt idx="1060">
                  <c:v>5.5012732810981202</c:v>
                </c:pt>
                <c:pt idx="1061">
                  <c:v>5.5012732810981202</c:v>
                </c:pt>
                <c:pt idx="1062">
                  <c:v>5.5012732810981202</c:v>
                </c:pt>
                <c:pt idx="1063">
                  <c:v>5.5787460535269053</c:v>
                </c:pt>
                <c:pt idx="1064">
                  <c:v>5.6244879563970933</c:v>
                </c:pt>
                <c:pt idx="1065">
                  <c:v>5.6228984694247703</c:v>
                </c:pt>
                <c:pt idx="1066">
                  <c:v>5.5844564326496968</c:v>
                </c:pt>
                <c:pt idx="1067">
                  <c:v>5.6343780975582138</c:v>
                </c:pt>
                <c:pt idx="1068">
                  <c:v>5.6343780975582138</c:v>
                </c:pt>
                <c:pt idx="1069">
                  <c:v>5.6343780975582138</c:v>
                </c:pt>
                <c:pt idx="1070">
                  <c:v>5.7033736061346101</c:v>
                </c:pt>
                <c:pt idx="1071">
                  <c:v>5.8234681773768004</c:v>
                </c:pt>
                <c:pt idx="1072">
                  <c:v>5.8418355823903108</c:v>
                </c:pt>
                <c:pt idx="1073">
                  <c:v>5.7681893526726746</c:v>
                </c:pt>
                <c:pt idx="1074">
                  <c:v>5.7260385129621802</c:v>
                </c:pt>
                <c:pt idx="1075">
                  <c:v>5.7260385129621802</c:v>
                </c:pt>
                <c:pt idx="1076">
                  <c:v>5.7260385129621802</c:v>
                </c:pt>
                <c:pt idx="1077">
                  <c:v>5.5895781128938484</c:v>
                </c:pt>
                <c:pt idx="1078">
                  <c:v>5.5990561648399231</c:v>
                </c:pt>
                <c:pt idx="1079">
                  <c:v>5.5296485670484818</c:v>
                </c:pt>
                <c:pt idx="1080">
                  <c:v>5.5786871836390413</c:v>
                </c:pt>
                <c:pt idx="1081">
                  <c:v>5.4690125825487481</c:v>
                </c:pt>
                <c:pt idx="1082">
                  <c:v>5.4690125825487481</c:v>
                </c:pt>
                <c:pt idx="1083">
                  <c:v>5.4690125825487481</c:v>
                </c:pt>
                <c:pt idx="1084">
                  <c:v>5.4462299359454498</c:v>
                </c:pt>
                <c:pt idx="1085">
                  <c:v>5.4258609547445698</c:v>
                </c:pt>
                <c:pt idx="1086">
                  <c:v>5.2393022801041278</c:v>
                </c:pt>
                <c:pt idx="1087">
                  <c:v>5.0226610927652748</c:v>
                </c:pt>
                <c:pt idx="1088">
                  <c:v>5.186731470241738</c:v>
                </c:pt>
                <c:pt idx="1089">
                  <c:v>5.186731470241738</c:v>
                </c:pt>
                <c:pt idx="1090">
                  <c:v>5.186731470241738</c:v>
                </c:pt>
                <c:pt idx="1091">
                  <c:v>5.335613416649335</c:v>
                </c:pt>
                <c:pt idx="1092">
                  <c:v>5.4532943224891079</c:v>
                </c:pt>
                <c:pt idx="1093">
                  <c:v>5.3944833045131535</c:v>
                </c:pt>
                <c:pt idx="1094">
                  <c:v>5.4294520179042616</c:v>
                </c:pt>
                <c:pt idx="1095">
                  <c:v>5.4797857720278262</c:v>
                </c:pt>
                <c:pt idx="1096">
                  <c:v>5.4797857720278262</c:v>
                </c:pt>
                <c:pt idx="1097">
                  <c:v>5.4797857720278262</c:v>
                </c:pt>
                <c:pt idx="1098">
                  <c:v>5.4892049540860377</c:v>
                </c:pt>
                <c:pt idx="1099">
                  <c:v>5.3052365545116036</c:v>
                </c:pt>
                <c:pt idx="1100">
                  <c:v>5.3997815944208973</c:v>
                </c:pt>
                <c:pt idx="1101">
                  <c:v>5.4985652662563851</c:v>
                </c:pt>
                <c:pt idx="1102">
                  <c:v>5.4916186194884542</c:v>
                </c:pt>
                <c:pt idx="1103">
                  <c:v>5.4916186194884542</c:v>
                </c:pt>
                <c:pt idx="1104">
                  <c:v>5.4916186194884542</c:v>
                </c:pt>
                <c:pt idx="1105">
                  <c:v>5.5652648492060912</c:v>
                </c:pt>
                <c:pt idx="1106">
                  <c:v>5.6525688929081337</c:v>
                </c:pt>
                <c:pt idx="1107">
                  <c:v>5.6596921493396559</c:v>
                </c:pt>
                <c:pt idx="1108">
                  <c:v>5.6802377402041282</c:v>
                </c:pt>
                <c:pt idx="1109">
                  <c:v>5.6802377402041282</c:v>
                </c:pt>
                <c:pt idx="1110">
                  <c:v>5.6802377402041282</c:v>
                </c:pt>
                <c:pt idx="1111">
                  <c:v>5.6802377402041282</c:v>
                </c:pt>
                <c:pt idx="1112">
                  <c:v>5.6802377402041282</c:v>
                </c:pt>
                <c:pt idx="1113">
                  <c:v>5.6082398673466782</c:v>
                </c:pt>
                <c:pt idx="1114">
                  <c:v>5.7679538731212183</c:v>
                </c:pt>
                <c:pt idx="1115">
                  <c:v>5.7680716128969465</c:v>
                </c:pt>
                <c:pt idx="1116">
                  <c:v>5.6206025437980811</c:v>
                </c:pt>
                <c:pt idx="1117">
                  <c:v>5.6206025437980811</c:v>
                </c:pt>
                <c:pt idx="1118">
                  <c:v>5.6206025437980811</c:v>
                </c:pt>
                <c:pt idx="1119">
                  <c:v>5.4568853856488007</c:v>
                </c:pt>
                <c:pt idx="1120">
                  <c:v>5.5448958680052103</c:v>
                </c:pt>
                <c:pt idx="1121">
                  <c:v>5.5045699948184943</c:v>
                </c:pt>
                <c:pt idx="1122">
                  <c:v>5.6067092502622193</c:v>
                </c:pt>
                <c:pt idx="1123">
                  <c:v>5.6718782161274675</c:v>
                </c:pt>
                <c:pt idx="1124">
                  <c:v>5.6718782161274675</c:v>
                </c:pt>
                <c:pt idx="1125">
                  <c:v>5.6718782161274675</c:v>
                </c:pt>
                <c:pt idx="1126">
                  <c:v>5.7462897543873339</c:v>
                </c:pt>
                <c:pt idx="1127">
                  <c:v>5.7462897543873339</c:v>
                </c:pt>
                <c:pt idx="1128">
                  <c:v>5.6712306473609653</c:v>
                </c:pt>
                <c:pt idx="1129">
                  <c:v>5.5909909902025801</c:v>
                </c:pt>
                <c:pt idx="1130">
                  <c:v>5.6177767891806178</c:v>
                </c:pt>
                <c:pt idx="1131">
                  <c:v>5.6177767891806178</c:v>
                </c:pt>
                <c:pt idx="1132">
                  <c:v>5.6177767891806178</c:v>
                </c:pt>
                <c:pt idx="1133">
                  <c:v>5.6451512870372937</c:v>
                </c:pt>
                <c:pt idx="1134">
                  <c:v>5.6856537698876002</c:v>
                </c:pt>
                <c:pt idx="1135">
                  <c:v>5.6834755840366391</c:v>
                </c:pt>
                <c:pt idx="1136">
                  <c:v>5.7583580813994164</c:v>
                </c:pt>
                <c:pt idx="1137">
                  <c:v>5.7012542901715131</c:v>
                </c:pt>
                <c:pt idx="1138">
                  <c:v>5.7012542901715131</c:v>
                </c:pt>
                <c:pt idx="1139">
                  <c:v>5.7012542901715131</c:v>
                </c:pt>
                <c:pt idx="1140">
                  <c:v>5.65280437245959</c:v>
                </c:pt>
                <c:pt idx="1141">
                  <c:v>5.6913052791225267</c:v>
                </c:pt>
                <c:pt idx="1142">
                  <c:v>5.6445037182707916</c:v>
                </c:pt>
                <c:pt idx="1143">
                  <c:v>5.687714215962834</c:v>
                </c:pt>
                <c:pt idx="1144">
                  <c:v>5.7270981709437283</c:v>
                </c:pt>
                <c:pt idx="1145">
                  <c:v>5.7270981709437283</c:v>
                </c:pt>
                <c:pt idx="1146">
                  <c:v>5.7270981709437283</c:v>
                </c:pt>
                <c:pt idx="1147">
                  <c:v>5.6975454872360922</c:v>
                </c:pt>
                <c:pt idx="1148">
                  <c:v>5.6673452347619531</c:v>
                </c:pt>
                <c:pt idx="1149">
                  <c:v>5.6707008183701904</c:v>
                </c:pt>
                <c:pt idx="1150">
                  <c:v>5.6610461567605252</c:v>
                </c:pt>
                <c:pt idx="1151">
                  <c:v>5.5740364624978005</c:v>
                </c:pt>
                <c:pt idx="1152">
                  <c:v>5.5740364624978005</c:v>
                </c:pt>
                <c:pt idx="1153">
                  <c:v>5.5740364624978005</c:v>
                </c:pt>
                <c:pt idx="1154">
                  <c:v>5.6194840159286681</c:v>
                </c:pt>
                <c:pt idx="1155">
                  <c:v>5.585104001416199</c:v>
                </c:pt>
                <c:pt idx="1156">
                  <c:v>5.5572585444566114</c:v>
                </c:pt>
                <c:pt idx="1157">
                  <c:v>5.5930514362778139</c:v>
                </c:pt>
                <c:pt idx="1158">
                  <c:v>5.533416239871765</c:v>
                </c:pt>
                <c:pt idx="1159">
                  <c:v>5.533416239871765</c:v>
                </c:pt>
                <c:pt idx="1160">
                  <c:v>5.533416239871765</c:v>
                </c:pt>
                <c:pt idx="1161">
                  <c:v>5.6288443280990155</c:v>
                </c:pt>
                <c:pt idx="1162">
                  <c:v>5.6525688929081337</c:v>
                </c:pt>
                <c:pt idx="1163">
                  <c:v>5.6107124026369597</c:v>
                </c:pt>
                <c:pt idx="1164">
                  <c:v>5.6025294882238876</c:v>
                </c:pt>
                <c:pt idx="1165">
                  <c:v>5.6558067367406437</c:v>
                </c:pt>
                <c:pt idx="1166">
                  <c:v>5.6558067367406437</c:v>
                </c:pt>
                <c:pt idx="1167">
                  <c:v>5.6558067367406437</c:v>
                </c:pt>
                <c:pt idx="1168">
                  <c:v>5.6555123873013251</c:v>
                </c:pt>
                <c:pt idx="1169">
                  <c:v>5.5596722098590288</c:v>
                </c:pt>
                <c:pt idx="1170">
                  <c:v>5.6058850718321258</c:v>
                </c:pt>
                <c:pt idx="1171">
                  <c:v>5.5788637933026344</c:v>
                </c:pt>
                <c:pt idx="1172">
                  <c:v>5.5121642103529265</c:v>
                </c:pt>
                <c:pt idx="1173">
                  <c:v>5.5121642103529265</c:v>
                </c:pt>
                <c:pt idx="1174">
                  <c:v>5.5121642103529265</c:v>
                </c:pt>
                <c:pt idx="1175">
                  <c:v>5.3092985767742089</c:v>
                </c:pt>
                <c:pt idx="1176">
                  <c:v>5.326488584030443</c:v>
                </c:pt>
                <c:pt idx="1177">
                  <c:v>5.3109469336343951</c:v>
                </c:pt>
                <c:pt idx="1178">
                  <c:v>5.2517238264433939</c:v>
                </c:pt>
                <c:pt idx="1179">
                  <c:v>5.2542552316215385</c:v>
                </c:pt>
                <c:pt idx="1180">
                  <c:v>5.2542552316215385</c:v>
                </c:pt>
                <c:pt idx="1181">
                  <c:v>5.2542552316215385</c:v>
                </c:pt>
                <c:pt idx="1182">
                  <c:v>5.2772733577762905</c:v>
                </c:pt>
                <c:pt idx="1183">
                  <c:v>5.1762526302019785</c:v>
                </c:pt>
                <c:pt idx="1184">
                  <c:v>5.1732502659209239</c:v>
                </c:pt>
                <c:pt idx="1185">
                  <c:v>5.2134583993319108</c:v>
                </c:pt>
                <c:pt idx="1186">
                  <c:v>5.2267041241012704</c:v>
                </c:pt>
                <c:pt idx="1187">
                  <c:v>5.2267041241012704</c:v>
                </c:pt>
                <c:pt idx="1188">
                  <c:v>5.2267041241012704</c:v>
                </c:pt>
                <c:pt idx="1189">
                  <c:v>5.3414415355478528</c:v>
                </c:pt>
                <c:pt idx="1190">
                  <c:v>5.307650219914021</c:v>
                </c:pt>
                <c:pt idx="1191">
                  <c:v>5.2305895367002826</c:v>
                </c:pt>
                <c:pt idx="1192">
                  <c:v>5.1732502659209239</c:v>
                </c:pt>
                <c:pt idx="1193">
                  <c:v>5.005058996293994</c:v>
                </c:pt>
                <c:pt idx="1194">
                  <c:v>5.005058996293994</c:v>
                </c:pt>
                <c:pt idx="1195">
                  <c:v>5.005058996293994</c:v>
                </c:pt>
                <c:pt idx="1196">
                  <c:v>5.0193643790449016</c:v>
                </c:pt>
                <c:pt idx="1197">
                  <c:v>4.9833948775601087</c:v>
                </c:pt>
                <c:pt idx="1198">
                  <c:v>4.8662438007111097</c:v>
                </c:pt>
                <c:pt idx="1199">
                  <c:v>4.807727132174473</c:v>
                </c:pt>
                <c:pt idx="1200">
                  <c:v>4.8884966183236322</c:v>
                </c:pt>
                <c:pt idx="1201">
                  <c:v>4.8884966183236322</c:v>
                </c:pt>
                <c:pt idx="1202">
                  <c:v>4.8884966183236322</c:v>
                </c:pt>
                <c:pt idx="1203">
                  <c:v>4.8839047670702556</c:v>
                </c:pt>
                <c:pt idx="1204">
                  <c:v>4.9289991011739405</c:v>
                </c:pt>
                <c:pt idx="1205">
                  <c:v>4.8332766635073714</c:v>
                </c:pt>
                <c:pt idx="1206">
                  <c:v>4.9181081719191342</c:v>
                </c:pt>
                <c:pt idx="1207">
                  <c:v>4.8886143580993613</c:v>
                </c:pt>
                <c:pt idx="1208">
                  <c:v>4.8886143580993613</c:v>
                </c:pt>
                <c:pt idx="1209">
                  <c:v>4.8886143580993613</c:v>
                </c:pt>
                <c:pt idx="1210">
                  <c:v>4.9326490342214964</c:v>
                </c:pt>
                <c:pt idx="1211">
                  <c:v>4.9296466699404418</c:v>
                </c:pt>
                <c:pt idx="1212">
                  <c:v>4.7999563069764495</c:v>
                </c:pt>
                <c:pt idx="1213">
                  <c:v>4.8455804700709084</c:v>
                </c:pt>
                <c:pt idx="1214">
                  <c:v>4.8373386857699749</c:v>
                </c:pt>
                <c:pt idx="1215">
                  <c:v>4.8373386857699749</c:v>
                </c:pt>
                <c:pt idx="1216">
                  <c:v>4.8373386857699749</c:v>
                </c:pt>
                <c:pt idx="1217">
                  <c:v>4.955608290488386</c:v>
                </c:pt>
                <c:pt idx="1218">
                  <c:v>4.9921664908518171</c:v>
                </c:pt>
                <c:pt idx="1219">
                  <c:v>5.0376729141705487</c:v>
                </c:pt>
                <c:pt idx="1220">
                  <c:v>5.067932036532552</c:v>
                </c:pt>
                <c:pt idx="1221">
                  <c:v>5.0420292858724727</c:v>
                </c:pt>
                <c:pt idx="1222">
                  <c:v>5.0420292858724727</c:v>
                </c:pt>
                <c:pt idx="1223">
                  <c:v>5.0420292858724727</c:v>
                </c:pt>
                <c:pt idx="1224">
                  <c:v>5.084121255695103</c:v>
                </c:pt>
                <c:pt idx="1225">
                  <c:v>5.043795382508387</c:v>
                </c:pt>
                <c:pt idx="1226">
                  <c:v>4.9681475766033802</c:v>
                </c:pt>
                <c:pt idx="1227">
                  <c:v>4.8814911016678382</c:v>
                </c:pt>
                <c:pt idx="1228">
                  <c:v>4.8290969014690397</c:v>
                </c:pt>
                <c:pt idx="1229">
                  <c:v>4.8290969014690397</c:v>
                </c:pt>
                <c:pt idx="1230">
                  <c:v>4.8290969014690397</c:v>
                </c:pt>
                <c:pt idx="1231">
                  <c:v>4.9083946404216041</c:v>
                </c:pt>
                <c:pt idx="1232">
                  <c:v>4.9745055244926721</c:v>
                </c:pt>
                <c:pt idx="1233">
                  <c:v>4.9745055244926721</c:v>
                </c:pt>
                <c:pt idx="1234">
                  <c:v>4.899681897017758</c:v>
                </c:pt>
                <c:pt idx="1235">
                  <c:v>4.8273896747209895</c:v>
                </c:pt>
                <c:pt idx="1236">
                  <c:v>4.8273896747209895</c:v>
                </c:pt>
                <c:pt idx="1237">
                  <c:v>4.8273896747209895</c:v>
                </c:pt>
                <c:pt idx="1238">
                  <c:v>4.8216204257103348</c:v>
                </c:pt>
                <c:pt idx="1239">
                  <c:v>4.8249760093185721</c:v>
                </c:pt>
                <c:pt idx="1240">
                  <c:v>4.889497406417318</c:v>
                </c:pt>
                <c:pt idx="1241">
                  <c:v>4.9458358891029919</c:v>
                </c:pt>
                <c:pt idx="1242">
                  <c:v>5.0278416428972914</c:v>
                </c:pt>
                <c:pt idx="1243">
                  <c:v>5.0278416428972914</c:v>
                </c:pt>
                <c:pt idx="1244">
                  <c:v>5.0278416428972914</c:v>
                </c:pt>
                <c:pt idx="1245">
                  <c:v>5.013124170931337</c:v>
                </c:pt>
                <c:pt idx="1246">
                  <c:v>4.9291168409496677</c:v>
                </c:pt>
                <c:pt idx="1247">
                  <c:v>4.9599646621903082</c:v>
                </c:pt>
                <c:pt idx="1248">
                  <c:v>4.8462280388374106</c:v>
                </c:pt>
                <c:pt idx="1249">
                  <c:v>4.89862223903621</c:v>
                </c:pt>
                <c:pt idx="1250">
                  <c:v>4.89862223903621</c:v>
                </c:pt>
                <c:pt idx="1251">
                  <c:v>4.89862223903621</c:v>
                </c:pt>
                <c:pt idx="1252">
                  <c:v>4.7996619575371309</c:v>
                </c:pt>
                <c:pt idx="1253">
                  <c:v>4.8810201425649282</c:v>
                </c:pt>
                <c:pt idx="1254">
                  <c:v>4.7786454075697478</c:v>
                </c:pt>
                <c:pt idx="1255">
                  <c:v>4.6534880259712681</c:v>
                </c:pt>
                <c:pt idx="1256">
                  <c:v>4.5489939750129915</c:v>
                </c:pt>
                <c:pt idx="1257">
                  <c:v>4.5489939750129915</c:v>
                </c:pt>
                <c:pt idx="1258">
                  <c:v>4.5489939750129915</c:v>
                </c:pt>
                <c:pt idx="1259">
                  <c:v>4.5204420793990394</c:v>
                </c:pt>
                <c:pt idx="1260">
                  <c:v>4.3142208622120819</c:v>
                </c:pt>
                <c:pt idx="1261">
                  <c:v>4.319107062904779</c:v>
                </c:pt>
                <c:pt idx="1262">
                  <c:v>4.3202844606620561</c:v>
                </c:pt>
                <c:pt idx="1263">
                  <c:v>4.0689689093714136</c:v>
                </c:pt>
                <c:pt idx="1264">
                  <c:v>4.0689689093714136</c:v>
                </c:pt>
                <c:pt idx="1265">
                  <c:v>4.0689689093714136</c:v>
                </c:pt>
                <c:pt idx="1266">
                  <c:v>4.176700804162202</c:v>
                </c:pt>
                <c:pt idx="1267">
                  <c:v>4.1466771613516551</c:v>
                </c:pt>
                <c:pt idx="1268">
                  <c:v>4.0818025449257265</c:v>
                </c:pt>
                <c:pt idx="1269">
                  <c:v>3.9591765685053928</c:v>
                </c:pt>
                <c:pt idx="1270">
                  <c:v>3.8256007929423879</c:v>
                </c:pt>
                <c:pt idx="1271">
                  <c:v>3.8256007929423879</c:v>
                </c:pt>
                <c:pt idx="1272">
                  <c:v>3.8256007929423879</c:v>
                </c:pt>
                <c:pt idx="1273">
                  <c:v>4.0536038686389579</c:v>
                </c:pt>
                <c:pt idx="1274">
                  <c:v>4.1211864999066208</c:v>
                </c:pt>
                <c:pt idx="1275">
                  <c:v>4.150856923389985</c:v>
                </c:pt>
                <c:pt idx="1276">
                  <c:v>4.2373956585497989</c:v>
                </c:pt>
                <c:pt idx="1277">
                  <c:v>4.3057435983596921</c:v>
                </c:pt>
                <c:pt idx="1278">
                  <c:v>4.3057435983596921</c:v>
                </c:pt>
                <c:pt idx="1279">
                  <c:v>4.3057435983596921</c:v>
                </c:pt>
                <c:pt idx="1280">
                  <c:v>4.2345699039323357</c:v>
                </c:pt>
                <c:pt idx="1281">
                  <c:v>4.3033299329572756</c:v>
                </c:pt>
                <c:pt idx="1282">
                  <c:v>4.2651233757336575</c:v>
                </c:pt>
                <c:pt idx="1283">
                  <c:v>4.3954024375762879</c:v>
                </c:pt>
                <c:pt idx="1284">
                  <c:v>4.2205588706207466</c:v>
                </c:pt>
                <c:pt idx="1285">
                  <c:v>4.2205588706207466</c:v>
                </c:pt>
                <c:pt idx="1286">
                  <c:v>4.2205588706207466</c:v>
                </c:pt>
                <c:pt idx="1287">
                  <c:v>4.2386319261949392</c:v>
                </c:pt>
                <c:pt idx="1288">
                  <c:v>4.2847859182801731</c:v>
                </c:pt>
                <c:pt idx="1289">
                  <c:v>4.4326670765940852</c:v>
                </c:pt>
                <c:pt idx="1290">
                  <c:v>4.4465015002420829</c:v>
                </c:pt>
                <c:pt idx="1291">
                  <c:v>4.4465015002420829</c:v>
                </c:pt>
                <c:pt idx="1292">
                  <c:v>4.4465015002420829</c:v>
                </c:pt>
                <c:pt idx="1293">
                  <c:v>4.4465015002420829</c:v>
                </c:pt>
                <c:pt idx="1294">
                  <c:v>4.4222471064421889</c:v>
                </c:pt>
                <c:pt idx="1295">
                  <c:v>4.4998376186467031</c:v>
                </c:pt>
                <c:pt idx="1296">
                  <c:v>4.6616709403843402</c:v>
                </c:pt>
                <c:pt idx="1297">
                  <c:v>4.5932052607987188</c:v>
                </c:pt>
                <c:pt idx="1298">
                  <c:v>4.4686365780788782</c:v>
                </c:pt>
                <c:pt idx="1299">
                  <c:v>4.4686365780788782</c:v>
                </c:pt>
                <c:pt idx="1300">
                  <c:v>4.4686365780788782</c:v>
                </c:pt>
                <c:pt idx="1301">
                  <c:v>4.5803127553565428</c:v>
                </c:pt>
                <c:pt idx="1302">
                  <c:v>4.6878680404837398</c:v>
                </c:pt>
                <c:pt idx="1303">
                  <c:v>4.7665182106698003</c:v>
                </c:pt>
                <c:pt idx="1304">
                  <c:v>4.6385350744538592</c:v>
                </c:pt>
                <c:pt idx="1305">
                  <c:v>4.6850422858662757</c:v>
                </c:pt>
                <c:pt idx="1306">
                  <c:v>4.6850422858662757</c:v>
                </c:pt>
                <c:pt idx="1307">
                  <c:v>4.6850422858662757</c:v>
                </c:pt>
                <c:pt idx="1308">
                  <c:v>4.5875537515637923</c:v>
                </c:pt>
                <c:pt idx="1309">
                  <c:v>4.4520352697012813</c:v>
                </c:pt>
                <c:pt idx="1310">
                  <c:v>4.5767216921968501</c:v>
                </c:pt>
                <c:pt idx="1311">
                  <c:v>4.5652420640634048</c:v>
                </c:pt>
                <c:pt idx="1312">
                  <c:v>4.5197356407446732</c:v>
                </c:pt>
                <c:pt idx="1313">
                  <c:v>4.5197356407446732</c:v>
                </c:pt>
                <c:pt idx="1314">
                  <c:v>4.5197356407446732</c:v>
                </c:pt>
                <c:pt idx="1315">
                  <c:v>4.6660273120862623</c:v>
                </c:pt>
                <c:pt idx="1316">
                  <c:v>4.7200698691452478</c:v>
                </c:pt>
                <c:pt idx="1317">
                  <c:v>4.7792929763362491</c:v>
                </c:pt>
                <c:pt idx="1318">
                  <c:v>4.9234653317147412</c:v>
                </c:pt>
                <c:pt idx="1319">
                  <c:v>4.8402821801631655</c:v>
                </c:pt>
                <c:pt idx="1320">
                  <c:v>4.8402821801631655</c:v>
                </c:pt>
                <c:pt idx="1321">
                  <c:v>4.8402821801631655</c:v>
                </c:pt>
                <c:pt idx="1322">
                  <c:v>4.7447952220480518</c:v>
                </c:pt>
                <c:pt idx="1323">
                  <c:v>4.9351215695117778</c:v>
                </c:pt>
                <c:pt idx="1324">
                  <c:v>4.9825118292421511</c:v>
                </c:pt>
                <c:pt idx="1325">
                  <c:v>5.0041170780881723</c:v>
                </c:pt>
                <c:pt idx="1326">
                  <c:v>5.025486847382739</c:v>
                </c:pt>
                <c:pt idx="1327">
                  <c:v>5.025486847382739</c:v>
                </c:pt>
                <c:pt idx="1328">
                  <c:v>5.025486847382739</c:v>
                </c:pt>
                <c:pt idx="1329">
                  <c:v>5.1164408241323382</c:v>
                </c:pt>
                <c:pt idx="1330">
                  <c:v>5.0278416428972914</c:v>
                </c:pt>
                <c:pt idx="1331">
                  <c:v>4.9600235320781723</c:v>
                </c:pt>
                <c:pt idx="1332">
                  <c:v>5.0075315315842746</c:v>
                </c:pt>
                <c:pt idx="1333">
                  <c:v>5.0226022228774116</c:v>
                </c:pt>
                <c:pt idx="1334">
                  <c:v>5.0226022228774116</c:v>
                </c:pt>
                <c:pt idx="1335">
                  <c:v>5.0226022228774116</c:v>
                </c:pt>
                <c:pt idx="1336">
                  <c:v>5.041087367666651</c:v>
                </c:pt>
                <c:pt idx="1337">
                  <c:v>4.9682064464912425</c:v>
                </c:pt>
                <c:pt idx="1338">
                  <c:v>4.9146348485351679</c:v>
                </c:pt>
                <c:pt idx="1339">
                  <c:v>4.8702469530858483</c:v>
                </c:pt>
                <c:pt idx="1340">
                  <c:v>4.9242895101448347</c:v>
                </c:pt>
                <c:pt idx="1341">
                  <c:v>4.9242895101448347</c:v>
                </c:pt>
                <c:pt idx="1342">
                  <c:v>4.9242895101448347</c:v>
                </c:pt>
                <c:pt idx="1343">
                  <c:v>4.8879079194449941</c:v>
                </c:pt>
                <c:pt idx="1344">
                  <c:v>5.0125354720526989</c:v>
                </c:pt>
                <c:pt idx="1345">
                  <c:v>5.1955619534213104</c:v>
                </c:pt>
                <c:pt idx="1346">
                  <c:v>5.1955619534213104</c:v>
                </c:pt>
                <c:pt idx="1347">
                  <c:v>5.1235640805638605</c:v>
                </c:pt>
                <c:pt idx="1348">
                  <c:v>5.1235640805638605</c:v>
                </c:pt>
                <c:pt idx="1349">
                  <c:v>5.1235640805638605</c:v>
                </c:pt>
                <c:pt idx="1350">
                  <c:v>5.0392035312550076</c:v>
                </c:pt>
                <c:pt idx="1351">
                  <c:v>5.0844156051344216</c:v>
                </c:pt>
                <c:pt idx="1352">
                  <c:v>5.0230731819803225</c:v>
                </c:pt>
                <c:pt idx="1353">
                  <c:v>4.8976803208303883</c:v>
                </c:pt>
                <c:pt idx="1354">
                  <c:v>4.8753686333300017</c:v>
                </c:pt>
                <c:pt idx="1355">
                  <c:v>4.8753686333300017</c:v>
                </c:pt>
                <c:pt idx="1356">
                  <c:v>4.8753686333300017</c:v>
                </c:pt>
                <c:pt idx="1357">
                  <c:v>5.0293133900938871</c:v>
                </c:pt>
                <c:pt idx="1358">
                  <c:v>4.9886931674678525</c:v>
                </c:pt>
                <c:pt idx="1359">
                  <c:v>4.9020955624201745</c:v>
                </c:pt>
                <c:pt idx="1360">
                  <c:v>4.8466401280524574</c:v>
                </c:pt>
                <c:pt idx="1361">
                  <c:v>4.8773113396295074</c:v>
                </c:pt>
                <c:pt idx="1362">
                  <c:v>4.8773113396295074</c:v>
                </c:pt>
                <c:pt idx="1363">
                  <c:v>4.8773113396295074</c:v>
                </c:pt>
                <c:pt idx="1364">
                  <c:v>4.8773113396295074</c:v>
                </c:pt>
                <c:pt idx="1365">
                  <c:v>4.8773113396295074</c:v>
                </c:pt>
                <c:pt idx="1366">
                  <c:v>4.8773113396295074</c:v>
                </c:pt>
                <c:pt idx="1367">
                  <c:v>4.9656161714252347</c:v>
                </c:pt>
                <c:pt idx="1368">
                  <c:v>4.9436577032520308</c:v>
                </c:pt>
                <c:pt idx="1369">
                  <c:v>4.9436577032520308</c:v>
                </c:pt>
                <c:pt idx="1370">
                  <c:v>4.9436577032520308</c:v>
                </c:pt>
                <c:pt idx="1371">
                  <c:v>4.9436577032520308</c:v>
                </c:pt>
                <c:pt idx="1372">
                  <c:v>4.9436577032520308</c:v>
                </c:pt>
                <c:pt idx="1373">
                  <c:v>4.9315893762399483</c:v>
                </c:pt>
                <c:pt idx="1374">
                  <c:v>5.0361422970860907</c:v>
                </c:pt>
                <c:pt idx="1375">
                  <c:v>4.9822174798028325</c:v>
                </c:pt>
                <c:pt idx="1376">
                  <c:v>4.9822174798028325</c:v>
                </c:pt>
                <c:pt idx="1377">
                  <c:v>4.9822174798028325</c:v>
                </c:pt>
                <c:pt idx="1378">
                  <c:v>4.8139673402880385</c:v>
                </c:pt>
                <c:pt idx="1379">
                  <c:v>4.8194422398593737</c:v>
                </c:pt>
                <c:pt idx="1380">
                  <c:v>4.7485040249834718</c:v>
                </c:pt>
                <c:pt idx="1381">
                  <c:v>4.6715610815454607</c:v>
                </c:pt>
                <c:pt idx="1382">
                  <c:v>4.6996420180565028</c:v>
                </c:pt>
                <c:pt idx="1383">
                  <c:v>4.6996420180565028</c:v>
                </c:pt>
                <c:pt idx="1384">
                  <c:v>4.6996420180565028</c:v>
                </c:pt>
                <c:pt idx="1385">
                  <c:v>4.5920278630414426</c:v>
                </c:pt>
                <c:pt idx="1386">
                  <c:v>4.6793907766313483</c:v>
                </c:pt>
                <c:pt idx="1387">
                  <c:v>4.5942649187802678</c:v>
                </c:pt>
                <c:pt idx="1388">
                  <c:v>4.6963453043361287</c:v>
                </c:pt>
                <c:pt idx="1389">
                  <c:v>4.714771579237504</c:v>
                </c:pt>
                <c:pt idx="1390">
                  <c:v>4.714771579237504</c:v>
                </c:pt>
                <c:pt idx="1391">
                  <c:v>4.714771579237504</c:v>
                </c:pt>
                <c:pt idx="1392">
                  <c:v>4.6521928884382646</c:v>
                </c:pt>
                <c:pt idx="1393">
                  <c:v>4.7290769619884125</c:v>
                </c:pt>
                <c:pt idx="1394">
                  <c:v>4.7556861513028581</c:v>
                </c:pt>
                <c:pt idx="1395">
                  <c:v>4.8351604999190121</c:v>
                </c:pt>
                <c:pt idx="1396">
                  <c:v>4.818500321653552</c:v>
                </c:pt>
                <c:pt idx="1397">
                  <c:v>4.818500321653552</c:v>
                </c:pt>
                <c:pt idx="1398">
                  <c:v>4.818500321653552</c:v>
                </c:pt>
                <c:pt idx="1399">
                  <c:v>4.8703646928615765</c:v>
                </c:pt>
                <c:pt idx="1400">
                  <c:v>4.8146149090545398</c:v>
                </c:pt>
                <c:pt idx="1401">
                  <c:v>4.7211883970146609</c:v>
                </c:pt>
                <c:pt idx="1402">
                  <c:v>4.7392614525888517</c:v>
                </c:pt>
                <c:pt idx="1403">
                  <c:v>4.8103174072404817</c:v>
                </c:pt>
                <c:pt idx="1404">
                  <c:v>4.8103174072404817</c:v>
                </c:pt>
                <c:pt idx="1405">
                  <c:v>4.8103174072404817</c:v>
                </c:pt>
                <c:pt idx="1406">
                  <c:v>4.718009423070014</c:v>
                </c:pt>
                <c:pt idx="1407">
                  <c:v>4.6228756842820831</c:v>
                </c:pt>
                <c:pt idx="1408">
                  <c:v>4.5377498264310017</c:v>
                </c:pt>
                <c:pt idx="1409">
                  <c:v>4.6344730521912556</c:v>
                </c:pt>
                <c:pt idx="1410">
                  <c:v>4.6093944799612689</c:v>
                </c:pt>
                <c:pt idx="1411">
                  <c:v>4.6093944799612689</c:v>
                </c:pt>
                <c:pt idx="1412">
                  <c:v>4.6093944799612689</c:v>
                </c:pt>
                <c:pt idx="1413">
                  <c:v>4.6034486212870229</c:v>
                </c:pt>
                <c:pt idx="1414">
                  <c:v>4.584669127058465</c:v>
                </c:pt>
                <c:pt idx="1415">
                  <c:v>4.6314118180223369</c:v>
                </c:pt>
                <c:pt idx="1416">
                  <c:v>4.7221891851083448</c:v>
                </c:pt>
                <c:pt idx="1417">
                  <c:v>4.6627305983658882</c:v>
                </c:pt>
                <c:pt idx="1418">
                  <c:v>4.6627305983658882</c:v>
                </c:pt>
                <c:pt idx="1419">
                  <c:v>4.6627305983658882</c:v>
                </c:pt>
                <c:pt idx="1420">
                  <c:v>4.6109250970457278</c:v>
                </c:pt>
                <c:pt idx="1421">
                  <c:v>4.5380441758703212</c:v>
                </c:pt>
                <c:pt idx="1422">
                  <c:v>4.5426360271236979</c:v>
                </c:pt>
                <c:pt idx="1423">
                  <c:v>4.5544688745843258</c:v>
                </c:pt>
                <c:pt idx="1424">
                  <c:v>4.5108462876772366</c:v>
                </c:pt>
                <c:pt idx="1425">
                  <c:v>4.5108462876772366</c:v>
                </c:pt>
                <c:pt idx="1426">
                  <c:v>4.5108462876772366</c:v>
                </c:pt>
                <c:pt idx="1427">
                  <c:v>4.5771926512997601</c:v>
                </c:pt>
                <c:pt idx="1428">
                  <c:v>4.6195201006738449</c:v>
                </c:pt>
                <c:pt idx="1429">
                  <c:v>4.7692850953993995</c:v>
                </c:pt>
                <c:pt idx="1430">
                  <c:v>4.7893597271609618</c:v>
                </c:pt>
                <c:pt idx="1431">
                  <c:v>4.845403860407318</c:v>
                </c:pt>
                <c:pt idx="1432">
                  <c:v>4.845403860407318</c:v>
                </c:pt>
                <c:pt idx="1433">
                  <c:v>4.845403860407318</c:v>
                </c:pt>
                <c:pt idx="1434">
                  <c:v>4.93624009738119</c:v>
                </c:pt>
                <c:pt idx="1435">
                  <c:v>4.8904393246231397</c:v>
                </c:pt>
                <c:pt idx="1436">
                  <c:v>4.8982690197090264</c:v>
                </c:pt>
                <c:pt idx="1437">
                  <c:v>4.9345917405210029</c:v>
                </c:pt>
                <c:pt idx="1438">
                  <c:v>4.9272330045380253</c:v>
                </c:pt>
                <c:pt idx="1439">
                  <c:v>4.9272330045380253</c:v>
                </c:pt>
                <c:pt idx="1440">
                  <c:v>4.9272330045380253</c:v>
                </c:pt>
                <c:pt idx="1441">
                  <c:v>4.8967384026245675</c:v>
                </c:pt>
                <c:pt idx="1442">
                  <c:v>4.8425781057898538</c:v>
                </c:pt>
                <c:pt idx="1443">
                  <c:v>4.8267421059544873</c:v>
                </c:pt>
                <c:pt idx="1444">
                  <c:v>4.8587084550645399</c:v>
                </c:pt>
                <c:pt idx="1445">
                  <c:v>4.8972682316153415</c:v>
                </c:pt>
                <c:pt idx="1446">
                  <c:v>4.8972682316153415</c:v>
                </c:pt>
                <c:pt idx="1447">
                  <c:v>4.8972682316153415</c:v>
                </c:pt>
                <c:pt idx="1448">
                  <c:v>4.9419504765039806</c:v>
                </c:pt>
                <c:pt idx="1449">
                  <c:v>4.9870448106076646</c:v>
                </c:pt>
                <c:pt idx="1450">
                  <c:v>4.9392424616622446</c:v>
                </c:pt>
                <c:pt idx="1451">
                  <c:v>4.9064519341220976</c:v>
                </c:pt>
                <c:pt idx="1452">
                  <c:v>4.9132808411143003</c:v>
                </c:pt>
                <c:pt idx="1453">
                  <c:v>4.9132808411143003</c:v>
                </c:pt>
                <c:pt idx="1454">
                  <c:v>4.9132808411143003</c:v>
                </c:pt>
                <c:pt idx="1455">
                  <c:v>4.8080214816137925</c:v>
                </c:pt>
                <c:pt idx="1456">
                  <c:v>4.7821187309537123</c:v>
                </c:pt>
                <c:pt idx="1457">
                  <c:v>4.8026054519303214</c:v>
                </c:pt>
                <c:pt idx="1458">
                  <c:v>4.8565891391014437</c:v>
                </c:pt>
                <c:pt idx="1459">
                  <c:v>4.8565891391014437</c:v>
                </c:pt>
                <c:pt idx="1460">
                  <c:v>4.8565891391014437</c:v>
                </c:pt>
                <c:pt idx="1461">
                  <c:v>4.8565891391014437</c:v>
                </c:pt>
                <c:pt idx="1462">
                  <c:v>4.8565891391014437</c:v>
                </c:pt>
                <c:pt idx="1463">
                  <c:v>4.8285670724782657</c:v>
                </c:pt>
                <c:pt idx="1464">
                  <c:v>4.8485828343519639</c:v>
                </c:pt>
                <c:pt idx="1465">
                  <c:v>4.8065497344171968</c:v>
                </c:pt>
                <c:pt idx="1466">
                  <c:v>4.8097287083618436</c:v>
                </c:pt>
                <c:pt idx="1467">
                  <c:v>4.8097287083618436</c:v>
                </c:pt>
                <c:pt idx="1468">
                  <c:v>4.8097287083618436</c:v>
                </c:pt>
                <c:pt idx="1469">
                  <c:v>4.6955211259060352</c:v>
                </c:pt>
                <c:pt idx="1470">
                  <c:v>4.7322559359330585</c:v>
                </c:pt>
                <c:pt idx="1471">
                  <c:v>4.7674012589877579</c:v>
                </c:pt>
                <c:pt idx="1472">
                  <c:v>4.6925776315128447</c:v>
                </c:pt>
                <c:pt idx="1473">
                  <c:v>4.7256625084923112</c:v>
                </c:pt>
                <c:pt idx="1474">
                  <c:v>4.7256625084923112</c:v>
                </c:pt>
                <c:pt idx="1475">
                  <c:v>4.7256625084923112</c:v>
                </c:pt>
                <c:pt idx="1476">
                  <c:v>4.7784099280182923</c:v>
                </c:pt>
                <c:pt idx="1477">
                  <c:v>4.9176960827040865</c:v>
                </c:pt>
                <c:pt idx="1478">
                  <c:v>4.9414206475132056</c:v>
                </c:pt>
                <c:pt idx="1479">
                  <c:v>4.9145171087594415</c:v>
                </c:pt>
                <c:pt idx="1480">
                  <c:v>4.9570800376849817</c:v>
                </c:pt>
                <c:pt idx="1481">
                  <c:v>4.9570800376849817</c:v>
                </c:pt>
                <c:pt idx="1482">
                  <c:v>4.9570800376849817</c:v>
                </c:pt>
                <c:pt idx="1483">
                  <c:v>4.9235830714904685</c:v>
                </c:pt>
                <c:pt idx="1484">
                  <c:v>4.9196976588914563</c:v>
                </c:pt>
                <c:pt idx="1485">
                  <c:v>4.9009181646628983</c:v>
                </c:pt>
                <c:pt idx="1486">
                  <c:v>4.8103174072404817</c:v>
                </c:pt>
                <c:pt idx="1487">
                  <c:v>4.8167342250176377</c:v>
                </c:pt>
                <c:pt idx="1488">
                  <c:v>4.8167342250176377</c:v>
                </c:pt>
                <c:pt idx="1489">
                  <c:v>4.8167342250176377</c:v>
                </c:pt>
                <c:pt idx="1490">
                  <c:v>4.7957176750502546</c:v>
                </c:pt>
                <c:pt idx="1491">
                  <c:v>4.8004861359672235</c:v>
                </c:pt>
                <c:pt idx="1492">
                  <c:v>4.8004861359672235</c:v>
                </c:pt>
                <c:pt idx="1493">
                  <c:v>4.7378485752801209</c:v>
                </c:pt>
                <c:pt idx="1494">
                  <c:v>4.7207763077996132</c:v>
                </c:pt>
                <c:pt idx="1495">
                  <c:v>4.7207763077996132</c:v>
                </c:pt>
                <c:pt idx="1496">
                  <c:v>4.7207763077996132</c:v>
                </c:pt>
                <c:pt idx="1497">
                  <c:v>4.6777424197711621</c:v>
                </c:pt>
                <c:pt idx="1498">
                  <c:v>4.6570202192430976</c:v>
                </c:pt>
                <c:pt idx="1499">
                  <c:v>4.7613376605377846</c:v>
                </c:pt>
                <c:pt idx="1500">
                  <c:v>4.7339631626811087</c:v>
                </c:pt>
                <c:pt idx="1501">
                  <c:v>4.6490139144936187</c:v>
                </c:pt>
                <c:pt idx="1502">
                  <c:v>4.6490139144936187</c:v>
                </c:pt>
                <c:pt idx="1503">
                  <c:v>4.6490139144936187</c:v>
                </c:pt>
                <c:pt idx="1504">
                  <c:v>4.7084725012360762</c:v>
                </c:pt>
                <c:pt idx="1505">
                  <c:v>4.7705802329324039</c:v>
                </c:pt>
                <c:pt idx="1506">
                  <c:v>4.8050191173327379</c:v>
                </c:pt>
                <c:pt idx="1507">
                  <c:v>4.7614554003135128</c:v>
                </c:pt>
                <c:pt idx="1508">
                  <c:v>4.7629271475101085</c:v>
                </c:pt>
                <c:pt idx="1509">
                  <c:v>4.7629271475101085</c:v>
                </c:pt>
                <c:pt idx="1510">
                  <c:v>4.7629271475101085</c:v>
                </c:pt>
                <c:pt idx="1511">
                  <c:v>4.7095910291054883</c:v>
                </c:pt>
                <c:pt idx="1512">
                  <c:v>4.6801560851735786</c:v>
                </c:pt>
                <c:pt idx="1513">
                  <c:v>4.6254659593480909</c:v>
                </c:pt>
                <c:pt idx="1514">
                  <c:v>4.6519574088868101</c:v>
                </c:pt>
                <c:pt idx="1515">
                  <c:v>4.6802738249493059</c:v>
                </c:pt>
                <c:pt idx="1516">
                  <c:v>4.6802738249493059</c:v>
                </c:pt>
                <c:pt idx="1517">
                  <c:v>4.6802738249493059</c:v>
                </c:pt>
                <c:pt idx="1518">
                  <c:v>4.7054701369550207</c:v>
                </c:pt>
                <c:pt idx="1519">
                  <c:v>4.6654974830954883</c:v>
                </c:pt>
                <c:pt idx="1520">
                  <c:v>4.6782133788740721</c:v>
                </c:pt>
                <c:pt idx="1521">
                  <c:v>4.6241119519272234</c:v>
                </c:pt>
                <c:pt idx="1522">
                  <c:v>4.6800972152857145</c:v>
                </c:pt>
                <c:pt idx="1523">
                  <c:v>4.6800972152857145</c:v>
                </c:pt>
                <c:pt idx="1524">
                  <c:v>4.6800972152857145</c:v>
                </c:pt>
                <c:pt idx="1525">
                  <c:v>4.6505445315780776</c:v>
                </c:pt>
                <c:pt idx="1526">
                  <c:v>4.5135543025189726</c:v>
                </c:pt>
                <c:pt idx="1527">
                  <c:v>4.4853556262322032</c:v>
                </c:pt>
                <c:pt idx="1528">
                  <c:v>4.4608657528808546</c:v>
                </c:pt>
                <c:pt idx="1529">
                  <c:v>4.4038208315408145</c:v>
                </c:pt>
                <c:pt idx="1530">
                  <c:v>4.4038208315408145</c:v>
                </c:pt>
                <c:pt idx="1531">
                  <c:v>4.4038208315408145</c:v>
                </c:pt>
                <c:pt idx="1532">
                  <c:v>4.4052925787374102</c:v>
                </c:pt>
                <c:pt idx="1533">
                  <c:v>4.4469724593449929</c:v>
                </c:pt>
                <c:pt idx="1534">
                  <c:v>4.3490718358274627</c:v>
                </c:pt>
                <c:pt idx="1535">
                  <c:v>4.2954413679835239</c:v>
                </c:pt>
                <c:pt idx="1536">
                  <c:v>4.1963633467087176</c:v>
                </c:pt>
                <c:pt idx="1537">
                  <c:v>4.1963633467087176</c:v>
                </c:pt>
                <c:pt idx="1538">
                  <c:v>4.1963633467087176</c:v>
                </c:pt>
                <c:pt idx="1539">
                  <c:v>4.3169288770538179</c:v>
                </c:pt>
                <c:pt idx="1540">
                  <c:v>4.3274077170935783</c:v>
                </c:pt>
                <c:pt idx="1541">
                  <c:v>4.2461084019536441</c:v>
                </c:pt>
                <c:pt idx="1542">
                  <c:v>4.1563906928491852</c:v>
                </c:pt>
                <c:pt idx="1543">
                  <c:v>4.0770340840087567</c:v>
                </c:pt>
                <c:pt idx="1544">
                  <c:v>4.0770340840087567</c:v>
                </c:pt>
                <c:pt idx="1545">
                  <c:v>4.0770340840087567</c:v>
                </c:pt>
                <c:pt idx="1546">
                  <c:v>3.91567172137403</c:v>
                </c:pt>
                <c:pt idx="1547">
                  <c:v>3.9876107243436172</c:v>
                </c:pt>
                <c:pt idx="1548">
                  <c:v>3.9345100854904524</c:v>
                </c:pt>
                <c:pt idx="1549">
                  <c:v>3.941809951585566</c:v>
                </c:pt>
                <c:pt idx="1550">
                  <c:v>4.0696753480257799</c:v>
                </c:pt>
                <c:pt idx="1551">
                  <c:v>4.0696753480257799</c:v>
                </c:pt>
                <c:pt idx="1552">
                  <c:v>4.0696753480257799</c:v>
                </c:pt>
                <c:pt idx="1553">
                  <c:v>4.0582545897801987</c:v>
                </c:pt>
                <c:pt idx="1554">
                  <c:v>3.9521710518495974</c:v>
                </c:pt>
                <c:pt idx="1555">
                  <c:v>3.8808207477586492</c:v>
                </c:pt>
                <c:pt idx="1556">
                  <c:v>3.9363939219020949</c:v>
                </c:pt>
                <c:pt idx="1557">
                  <c:v>4.167046142552536</c:v>
                </c:pt>
                <c:pt idx="1558">
                  <c:v>4.167046142552536</c:v>
                </c:pt>
                <c:pt idx="1559">
                  <c:v>4.167046142552536</c:v>
                </c:pt>
                <c:pt idx="1560">
                  <c:v>4.1996600604290917</c:v>
                </c:pt>
                <c:pt idx="1561">
                  <c:v>4.1195381430464337</c:v>
                </c:pt>
                <c:pt idx="1562">
                  <c:v>4.037473519364271</c:v>
                </c:pt>
                <c:pt idx="1563">
                  <c:v>3.9076065467366869</c:v>
                </c:pt>
                <c:pt idx="1564">
                  <c:v>3.9587644792903456</c:v>
                </c:pt>
                <c:pt idx="1565">
                  <c:v>3.9587644792903456</c:v>
                </c:pt>
                <c:pt idx="1566">
                  <c:v>3.9587644792903456</c:v>
                </c:pt>
                <c:pt idx="1567">
                  <c:v>3.779976629847928</c:v>
                </c:pt>
                <c:pt idx="1568">
                  <c:v>3.7801532395115198</c:v>
                </c:pt>
                <c:pt idx="1569">
                  <c:v>3.921087751057502</c:v>
                </c:pt>
                <c:pt idx="1570">
                  <c:v>3.9746593490135766</c:v>
                </c:pt>
                <c:pt idx="1571">
                  <c:v>3.7796822804086094</c:v>
                </c:pt>
                <c:pt idx="1572">
                  <c:v>3.7796822804086094</c:v>
                </c:pt>
                <c:pt idx="1573">
                  <c:v>3.7796822804086094</c:v>
                </c:pt>
                <c:pt idx="1574">
                  <c:v>3.6804865193580749</c:v>
                </c:pt>
                <c:pt idx="1575">
                  <c:v>3.6255609139811322</c:v>
                </c:pt>
                <c:pt idx="1576">
                  <c:v>3.5348424167829879</c:v>
                </c:pt>
                <c:pt idx="1577">
                  <c:v>3.7147487940948176</c:v>
                </c:pt>
                <c:pt idx="1578">
                  <c:v>3.7108045116079413</c:v>
                </c:pt>
                <c:pt idx="1579">
                  <c:v>3.7108045116079413</c:v>
                </c:pt>
                <c:pt idx="1580">
                  <c:v>3.7108045116079413</c:v>
                </c:pt>
                <c:pt idx="1581">
                  <c:v>3.9206167919545916</c:v>
                </c:pt>
                <c:pt idx="1582">
                  <c:v>3.7219309204142035</c:v>
                </c:pt>
                <c:pt idx="1583">
                  <c:v>3.678955902273616</c:v>
                </c:pt>
                <c:pt idx="1584">
                  <c:v>3.5762868178391165</c:v>
                </c:pt>
                <c:pt idx="1585">
                  <c:v>3.5993638138817334</c:v>
                </c:pt>
                <c:pt idx="1586">
                  <c:v>3.5993638138817334</c:v>
                </c:pt>
                <c:pt idx="1587">
                  <c:v>3.5993638138817334</c:v>
                </c:pt>
                <c:pt idx="1588">
                  <c:v>3.5105291530952303</c:v>
                </c:pt>
                <c:pt idx="1589">
                  <c:v>3.6314479027675142</c:v>
                </c:pt>
                <c:pt idx="1590">
                  <c:v>3.5861769590002379</c:v>
                </c:pt>
                <c:pt idx="1591">
                  <c:v>3.7653768976577018</c:v>
                </c:pt>
                <c:pt idx="1592">
                  <c:v>3.7678494329479819</c:v>
                </c:pt>
                <c:pt idx="1593">
                  <c:v>3.7678494329479819</c:v>
                </c:pt>
                <c:pt idx="1594">
                  <c:v>3.7678494329479819</c:v>
                </c:pt>
                <c:pt idx="1595">
                  <c:v>3.6623545938960191</c:v>
                </c:pt>
                <c:pt idx="1596">
                  <c:v>3.6919661474915197</c:v>
                </c:pt>
                <c:pt idx="1597">
                  <c:v>3.5937711745346705</c:v>
                </c:pt>
                <c:pt idx="1598">
                  <c:v>3.5937711745346705</c:v>
                </c:pt>
                <c:pt idx="1599">
                  <c:v>3.7244623255923472</c:v>
                </c:pt>
                <c:pt idx="1600">
                  <c:v>3.7244623255923472</c:v>
                </c:pt>
                <c:pt idx="1601">
                  <c:v>3.7244623255923472</c:v>
                </c:pt>
                <c:pt idx="1602">
                  <c:v>3.8754047180751789</c:v>
                </c:pt>
                <c:pt idx="1603">
                  <c:v>3.8067035589381022</c:v>
                </c:pt>
                <c:pt idx="1604">
                  <c:v>3.8430851496379423</c:v>
                </c:pt>
                <c:pt idx="1605">
                  <c:v>3.9318020706487169</c:v>
                </c:pt>
                <c:pt idx="1606">
                  <c:v>3.8795844801135098</c:v>
                </c:pt>
                <c:pt idx="1607">
                  <c:v>3.8795844801135098</c:v>
                </c:pt>
                <c:pt idx="1608">
                  <c:v>3.8795844801135098</c:v>
                </c:pt>
                <c:pt idx="1609">
                  <c:v>3.8466173429097714</c:v>
                </c:pt>
                <c:pt idx="1610">
                  <c:v>3.9461074533996245</c:v>
                </c:pt>
                <c:pt idx="1611">
                  <c:v>3.8104712317613862</c:v>
                </c:pt>
                <c:pt idx="1612">
                  <c:v>3.7505416859160188</c:v>
                </c:pt>
                <c:pt idx="1613">
                  <c:v>3.7886893732517737</c:v>
                </c:pt>
                <c:pt idx="1614">
                  <c:v>3.7886893732517737</c:v>
                </c:pt>
                <c:pt idx="1615">
                  <c:v>3.7886893732517737</c:v>
                </c:pt>
                <c:pt idx="1616">
                  <c:v>3.7331161991083293</c:v>
                </c:pt>
                <c:pt idx="1617">
                  <c:v>3.6157296427078744</c:v>
                </c:pt>
                <c:pt idx="1618">
                  <c:v>3.6293874566922804</c:v>
                </c:pt>
                <c:pt idx="1619">
                  <c:v>3.5795246616716261</c:v>
                </c:pt>
                <c:pt idx="1620">
                  <c:v>3.6861968984808655</c:v>
                </c:pt>
                <c:pt idx="1621">
                  <c:v>3.6861968984808655</c:v>
                </c:pt>
                <c:pt idx="1622">
                  <c:v>3.6861968984808655</c:v>
                </c:pt>
                <c:pt idx="1623">
                  <c:v>3.6165538211379684</c:v>
                </c:pt>
                <c:pt idx="1624">
                  <c:v>3.7062715302424274</c:v>
                </c:pt>
                <c:pt idx="1625">
                  <c:v>3.8218331201191034</c:v>
                </c:pt>
                <c:pt idx="1626">
                  <c:v>3.6800155602551645</c:v>
                </c:pt>
                <c:pt idx="1627">
                  <c:v>3.6153764233806922</c:v>
                </c:pt>
                <c:pt idx="1628">
                  <c:v>3.6153764233806922</c:v>
                </c:pt>
                <c:pt idx="1629">
                  <c:v>3.6153764233806922</c:v>
                </c:pt>
                <c:pt idx="1630">
                  <c:v>3.5834100742706383</c:v>
                </c:pt>
                <c:pt idx="1631">
                  <c:v>3.5804665798774473</c:v>
                </c:pt>
                <c:pt idx="1632">
                  <c:v>3.4765612277978071</c:v>
                </c:pt>
                <c:pt idx="1633">
                  <c:v>3.4256387747956043</c:v>
                </c:pt>
                <c:pt idx="1634">
                  <c:v>3.3915531097224534</c:v>
                </c:pt>
                <c:pt idx="1635">
                  <c:v>3.3915531097224534</c:v>
                </c:pt>
                <c:pt idx="1636">
                  <c:v>3.3915531097224534</c:v>
                </c:pt>
                <c:pt idx="1637">
                  <c:v>3.2849986126889417</c:v>
                </c:pt>
                <c:pt idx="1638">
                  <c:v>3.1736167848505965</c:v>
                </c:pt>
                <c:pt idx="1639">
                  <c:v>3.2068782714936543</c:v>
                </c:pt>
                <c:pt idx="1640">
                  <c:v>3.3452225079736277</c:v>
                </c:pt>
                <c:pt idx="1641">
                  <c:v>3.3147279060601704</c:v>
                </c:pt>
                <c:pt idx="1642">
                  <c:v>3.3147279060601704</c:v>
                </c:pt>
                <c:pt idx="1643">
                  <c:v>3.3147279060601704</c:v>
                </c:pt>
                <c:pt idx="1644">
                  <c:v>3.1976356990990347</c:v>
                </c:pt>
                <c:pt idx="1645">
                  <c:v>3.1604887998569655</c:v>
                </c:pt>
                <c:pt idx="1646">
                  <c:v>3.3051909842262313</c:v>
                </c:pt>
                <c:pt idx="1647">
                  <c:v>3.2682795645356175</c:v>
                </c:pt>
                <c:pt idx="1648">
                  <c:v>3.2373728734071121</c:v>
                </c:pt>
                <c:pt idx="1649">
                  <c:v>3.2373728734071121</c:v>
                </c:pt>
                <c:pt idx="1650">
                  <c:v>3.2373728734071121</c:v>
                </c:pt>
                <c:pt idx="1651">
                  <c:v>3.2168272825426398</c:v>
                </c:pt>
                <c:pt idx="1652">
                  <c:v>3.2108225539805306</c:v>
                </c:pt>
                <c:pt idx="1653">
                  <c:v>3.158075134454549</c:v>
                </c:pt>
                <c:pt idx="1654">
                  <c:v>3.2069960112693821</c:v>
                </c:pt>
                <c:pt idx="1655">
                  <c:v>3.3326243519707712</c:v>
                </c:pt>
                <c:pt idx="1656">
                  <c:v>3.3326243519707712</c:v>
                </c:pt>
                <c:pt idx="1657">
                  <c:v>3.3326243519707712</c:v>
                </c:pt>
                <c:pt idx="1658">
                  <c:v>3.298656426673348</c:v>
                </c:pt>
                <c:pt idx="1659">
                  <c:v>3.4670831758517324</c:v>
                </c:pt>
                <c:pt idx="1660">
                  <c:v>3.4529544027644161</c:v>
                </c:pt>
                <c:pt idx="1661">
                  <c:v>3.5460276954771133</c:v>
                </c:pt>
                <c:pt idx="1662">
                  <c:v>3.5385512197184084</c:v>
                </c:pt>
                <c:pt idx="1663">
                  <c:v>3.5385512197184084</c:v>
                </c:pt>
                <c:pt idx="1664">
                  <c:v>3.5385512197184084</c:v>
                </c:pt>
                <c:pt idx="1665">
                  <c:v>3.5506784166183549</c:v>
                </c:pt>
                <c:pt idx="1666">
                  <c:v>3.5562121860775546</c:v>
                </c:pt>
                <c:pt idx="1667">
                  <c:v>3.4623735848226271</c:v>
                </c:pt>
                <c:pt idx="1668">
                  <c:v>3.5641007510513059</c:v>
                </c:pt>
                <c:pt idx="1669">
                  <c:v>3.5866479181031483</c:v>
                </c:pt>
                <c:pt idx="1670">
                  <c:v>3.5866479181031483</c:v>
                </c:pt>
                <c:pt idx="1671">
                  <c:v>3.5866479181031483</c:v>
                </c:pt>
                <c:pt idx="1672">
                  <c:v>3.6290931072529617</c:v>
                </c:pt>
                <c:pt idx="1673">
                  <c:v>3.5356665952130815</c:v>
                </c:pt>
                <c:pt idx="1674">
                  <c:v>3.5546226991052312</c:v>
                </c:pt>
                <c:pt idx="1675">
                  <c:v>3.6142578955112787</c:v>
                </c:pt>
                <c:pt idx="1676">
                  <c:v>3.6142578955112787</c:v>
                </c:pt>
                <c:pt idx="1677">
                  <c:v>3.6142578955112787</c:v>
                </c:pt>
                <c:pt idx="1678">
                  <c:v>3.6142578955112787</c:v>
                </c:pt>
                <c:pt idx="1679">
                  <c:v>3.74777480118642</c:v>
                </c:pt>
                <c:pt idx="1680">
                  <c:v>3.7494820279344707</c:v>
                </c:pt>
                <c:pt idx="1681">
                  <c:v>3.7200470840025615</c:v>
                </c:pt>
                <c:pt idx="1682">
                  <c:v>3.6002468621996901</c:v>
                </c:pt>
                <c:pt idx="1683">
                  <c:v>3.5758747286240693</c:v>
                </c:pt>
                <c:pt idx="1684">
                  <c:v>3.5758747286240693</c:v>
                </c:pt>
                <c:pt idx="1685">
                  <c:v>3.5758747286240693</c:v>
                </c:pt>
                <c:pt idx="1686">
                  <c:v>3.5675152045474077</c:v>
                </c:pt>
                <c:pt idx="1687">
                  <c:v>3.6157296427078744</c:v>
                </c:pt>
                <c:pt idx="1688">
                  <c:v>3.6107845721273142</c:v>
                </c:pt>
                <c:pt idx="1689">
                  <c:v>3.6921427571551111</c:v>
                </c:pt>
                <c:pt idx="1690">
                  <c:v>3.6798389505915736</c:v>
                </c:pt>
                <c:pt idx="1691">
                  <c:v>3.6798389505915736</c:v>
                </c:pt>
                <c:pt idx="1692">
                  <c:v>3.6798389505915736</c:v>
                </c:pt>
                <c:pt idx="1693">
                  <c:v>3.7419466822879017</c:v>
                </c:pt>
                <c:pt idx="1694">
                  <c:v>3.7083908462055253</c:v>
                </c:pt>
                <c:pt idx="1695">
                  <c:v>3.6877863854531889</c:v>
                </c:pt>
                <c:pt idx="1696">
                  <c:v>3.8258951423817069</c:v>
                </c:pt>
                <c:pt idx="1697">
                  <c:v>3.8496197071908256</c:v>
                </c:pt>
                <c:pt idx="1698">
                  <c:v>3.8496197071908256</c:v>
                </c:pt>
                <c:pt idx="1699">
                  <c:v>3.8496197071908256</c:v>
                </c:pt>
                <c:pt idx="1700">
                  <c:v>3.8740507106543109</c:v>
                </c:pt>
                <c:pt idx="1701">
                  <c:v>3.8097647931070204</c:v>
                </c:pt>
                <c:pt idx="1702">
                  <c:v>3.9443413567637102</c:v>
                </c:pt>
                <c:pt idx="1703">
                  <c:v>3.9466961522782626</c:v>
                </c:pt>
                <c:pt idx="1704">
                  <c:v>3.9358052230234568</c:v>
                </c:pt>
                <c:pt idx="1705">
                  <c:v>3.9358052230234568</c:v>
                </c:pt>
                <c:pt idx="1706">
                  <c:v>3.9358052230234568</c:v>
                </c:pt>
                <c:pt idx="1707">
                  <c:v>3.9656522561704128</c:v>
                </c:pt>
                <c:pt idx="1708">
                  <c:v>3.8750514987479954</c:v>
                </c:pt>
                <c:pt idx="1709">
                  <c:v>3.8340780567947781</c:v>
                </c:pt>
                <c:pt idx="1710">
                  <c:v>3.7825669049139368</c:v>
                </c:pt>
                <c:pt idx="1711">
                  <c:v>3.7825669049139368</c:v>
                </c:pt>
                <c:pt idx="1712">
                  <c:v>3.7825669049139368</c:v>
                </c:pt>
                <c:pt idx="1713">
                  <c:v>3.7825669049139368</c:v>
                </c:pt>
                <c:pt idx="1714">
                  <c:v>3.7035046455128282</c:v>
                </c:pt>
                <c:pt idx="1715">
                  <c:v>3.7277001694248582</c:v>
                </c:pt>
                <c:pt idx="1716">
                  <c:v>3.7508949052432023</c:v>
                </c:pt>
                <c:pt idx="1717">
                  <c:v>3.680309909694484</c:v>
                </c:pt>
                <c:pt idx="1718">
                  <c:v>3.6031903565928816</c:v>
                </c:pt>
                <c:pt idx="1719">
                  <c:v>3.6031903565928816</c:v>
                </c:pt>
                <c:pt idx="1720">
                  <c:v>3.6031903565928816</c:v>
                </c:pt>
                <c:pt idx="1721">
                  <c:v>3.7155141026370471</c:v>
                </c:pt>
                <c:pt idx="1722">
                  <c:v>3.6891403928740569</c:v>
                </c:pt>
                <c:pt idx="1723">
                  <c:v>3.6239125571209456</c:v>
                </c:pt>
                <c:pt idx="1724">
                  <c:v>3.6312712931039233</c:v>
                </c:pt>
                <c:pt idx="1725">
                  <c:v>3.6546426385858592</c:v>
                </c:pt>
                <c:pt idx="1726">
                  <c:v>3.6546426385858592</c:v>
                </c:pt>
                <c:pt idx="1727">
                  <c:v>3.6546426385858592</c:v>
                </c:pt>
                <c:pt idx="1728">
                  <c:v>3.6735987424780081</c:v>
                </c:pt>
                <c:pt idx="1729">
                  <c:v>3.6735987424780081</c:v>
                </c:pt>
                <c:pt idx="1730">
                  <c:v>3.6735987424780081</c:v>
                </c:pt>
                <c:pt idx="1731">
                  <c:v>3.6735987424780081</c:v>
                </c:pt>
                <c:pt idx="1732">
                  <c:v>3.580054490662401</c:v>
                </c:pt>
                <c:pt idx="1733">
                  <c:v>3.580054490662401</c:v>
                </c:pt>
                <c:pt idx="1734">
                  <c:v>3.580054490662401</c:v>
                </c:pt>
                <c:pt idx="1735">
                  <c:v>3.553916260450865</c:v>
                </c:pt>
                <c:pt idx="1736">
                  <c:v>3.553916260450865</c:v>
                </c:pt>
                <c:pt idx="1737">
                  <c:v>3.553916260450865</c:v>
                </c:pt>
                <c:pt idx="1738">
                  <c:v>3.6993837533623606</c:v>
                </c:pt>
                <c:pt idx="1739">
                  <c:v>3.6718915157299579</c:v>
                </c:pt>
                <c:pt idx="1740">
                  <c:v>3.6718915157299579</c:v>
                </c:pt>
                <c:pt idx="1741">
                  <c:v>3.6718915157299579</c:v>
                </c:pt>
                <c:pt idx="1742">
                  <c:v>3.6718915157299579</c:v>
                </c:pt>
                <c:pt idx="1743">
                  <c:v>3.7378257901374341</c:v>
                </c:pt>
                <c:pt idx="1744">
                  <c:v>3.7542504888514396</c:v>
                </c:pt>
                <c:pt idx="1745">
                  <c:v>3.7870998862794503</c:v>
                </c:pt>
                <c:pt idx="1746">
                  <c:v>3.7905732096634157</c:v>
                </c:pt>
                <c:pt idx="1747">
                  <c:v>3.7905732096634157</c:v>
                </c:pt>
                <c:pt idx="1748">
                  <c:v>3.7905732096634157</c:v>
                </c:pt>
                <c:pt idx="1749">
                  <c:v>3.8469705622369537</c:v>
                </c:pt>
                <c:pt idx="1750">
                  <c:v>3.8790546511227348</c:v>
                </c:pt>
                <c:pt idx="1751">
                  <c:v>3.8658677962412402</c:v>
                </c:pt>
                <c:pt idx="1752">
                  <c:v>3.8916528071255927</c:v>
                </c:pt>
                <c:pt idx="1753">
                  <c:v>3.8019350980211328</c:v>
                </c:pt>
                <c:pt idx="1754">
                  <c:v>3.8019350980211328</c:v>
                </c:pt>
                <c:pt idx="1755">
                  <c:v>3.8019350980211328</c:v>
                </c:pt>
                <c:pt idx="1756">
                  <c:v>3.7622567936009195</c:v>
                </c:pt>
                <c:pt idx="1757">
                  <c:v>3.7360596935015198</c:v>
                </c:pt>
                <c:pt idx="1758">
                  <c:v>3.679191381825071</c:v>
                </c:pt>
                <c:pt idx="1759">
                  <c:v>3.7148076639826813</c:v>
                </c:pt>
                <c:pt idx="1760">
                  <c:v>3.690494400294924</c:v>
                </c:pt>
                <c:pt idx="1761">
                  <c:v>3.690494400294924</c:v>
                </c:pt>
                <c:pt idx="1762">
                  <c:v>3.690494400294924</c:v>
                </c:pt>
                <c:pt idx="1763">
                  <c:v>3.5453801267106111</c:v>
                </c:pt>
                <c:pt idx="1764">
                  <c:v>3.5059373018418527</c:v>
                </c:pt>
                <c:pt idx="1765">
                  <c:v>3.4974600379894629</c:v>
                </c:pt>
                <c:pt idx="1766">
                  <c:v>3.5437317698504245</c:v>
                </c:pt>
                <c:pt idx="1767">
                  <c:v>3.5014043204763388</c:v>
                </c:pt>
                <c:pt idx="1768">
                  <c:v>3.5014043204763388</c:v>
                </c:pt>
                <c:pt idx="1769">
                  <c:v>3.5014043204763388</c:v>
                </c:pt>
                <c:pt idx="1770">
                  <c:v>3.5423188925416929</c:v>
                </c:pt>
                <c:pt idx="1771">
                  <c:v>3.4573696443542019</c:v>
                </c:pt>
                <c:pt idx="1772">
                  <c:v>3.5337238889135754</c:v>
                </c:pt>
                <c:pt idx="1773">
                  <c:v>3.4648461201129077</c:v>
                </c:pt>
                <c:pt idx="1774">
                  <c:v>3.4199283956728146</c:v>
                </c:pt>
                <c:pt idx="1775">
                  <c:v>3.4199283956728146</c:v>
                </c:pt>
                <c:pt idx="1776">
                  <c:v>3.4199283956728146</c:v>
                </c:pt>
                <c:pt idx="1777">
                  <c:v>3.4071536300063658</c:v>
                </c:pt>
                <c:pt idx="1778">
                  <c:v>3.4870400678375675</c:v>
                </c:pt>
                <c:pt idx="1779">
                  <c:v>3.4381191910227336</c:v>
                </c:pt>
                <c:pt idx="1780">
                  <c:v>3.4248145963655112</c:v>
                </c:pt>
                <c:pt idx="1781">
                  <c:v>3.5161806623301577</c:v>
                </c:pt>
                <c:pt idx="1782">
                  <c:v>3.5161806623301577</c:v>
                </c:pt>
                <c:pt idx="1783">
                  <c:v>3.5161806623301577</c:v>
                </c:pt>
                <c:pt idx="1784">
                  <c:v>3.5809964088682213</c:v>
                </c:pt>
                <c:pt idx="1785">
                  <c:v>3.6293285868044172</c:v>
                </c:pt>
                <c:pt idx="1786">
                  <c:v>3.5538573905630013</c:v>
                </c:pt>
                <c:pt idx="1787">
                  <c:v>3.5258941938276873</c:v>
                </c:pt>
                <c:pt idx="1788">
                  <c:v>3.5576250633862858</c:v>
                </c:pt>
                <c:pt idx="1789">
                  <c:v>3.5576250633862858</c:v>
                </c:pt>
                <c:pt idx="1790">
                  <c:v>3.5576250633862858</c:v>
                </c:pt>
                <c:pt idx="1791">
                  <c:v>3.503994595542347</c:v>
                </c:pt>
                <c:pt idx="1792">
                  <c:v>3.416337332513121</c:v>
                </c:pt>
                <c:pt idx="1793">
                  <c:v>3.4038569162859917</c:v>
                </c:pt>
                <c:pt idx="1794">
                  <c:v>3.4660823877580476</c:v>
                </c:pt>
                <c:pt idx="1795">
                  <c:v>3.5318400525019324</c:v>
                </c:pt>
                <c:pt idx="1796">
                  <c:v>3.5318400525019324</c:v>
                </c:pt>
                <c:pt idx="1797">
                  <c:v>3.5318400525019324</c:v>
                </c:pt>
                <c:pt idx="1798">
                  <c:v>3.524657926182547</c:v>
                </c:pt>
                <c:pt idx="1799">
                  <c:v>3.4508350868013187</c:v>
                </c:pt>
                <c:pt idx="1800">
                  <c:v>3.4614316666168059</c:v>
                </c:pt>
                <c:pt idx="1801">
                  <c:v>3.424402507150464</c:v>
                </c:pt>
                <c:pt idx="1802">
                  <c:v>3.3652971397351905</c:v>
                </c:pt>
                <c:pt idx="1803">
                  <c:v>3.3652971397351905</c:v>
                </c:pt>
                <c:pt idx="1804">
                  <c:v>3.3652971397351905</c:v>
                </c:pt>
                <c:pt idx="1805">
                  <c:v>3.278699534687513</c:v>
                </c:pt>
                <c:pt idx="1806">
                  <c:v>3.3004813931971255</c:v>
                </c:pt>
                <c:pt idx="1807">
                  <c:v>3.2098217658868453</c:v>
                </c:pt>
                <c:pt idx="1808">
                  <c:v>3.3383347310935609</c:v>
                </c:pt>
                <c:pt idx="1809">
                  <c:v>3.4762080084706244</c:v>
                </c:pt>
                <c:pt idx="1810">
                  <c:v>3.4762080084706244</c:v>
                </c:pt>
                <c:pt idx="1811">
                  <c:v>3.4762080084706244</c:v>
                </c:pt>
                <c:pt idx="1812">
                  <c:v>3.5701643495012791</c:v>
                </c:pt>
                <c:pt idx="1813">
                  <c:v>3.5849406913550976</c:v>
                </c:pt>
                <c:pt idx="1814">
                  <c:v>3.6330373897398376</c:v>
                </c:pt>
                <c:pt idx="1815">
                  <c:v>3.5922994273380748</c:v>
                </c:pt>
                <c:pt idx="1816">
                  <c:v>3.6840775825177676</c:v>
                </c:pt>
                <c:pt idx="1817">
                  <c:v>3.6840775825177676</c:v>
                </c:pt>
                <c:pt idx="1818">
                  <c:v>3.6840775825177676</c:v>
                </c:pt>
                <c:pt idx="1819">
                  <c:v>3.5351367662223065</c:v>
                </c:pt>
                <c:pt idx="1820">
                  <c:v>3.6050741930045236</c:v>
                </c:pt>
                <c:pt idx="1821">
                  <c:v>3.6162594716986489</c:v>
                </c:pt>
                <c:pt idx="1822">
                  <c:v>3.5453801267106111</c:v>
                </c:pt>
                <c:pt idx="1823">
                  <c:v>3.549383279085351</c:v>
                </c:pt>
                <c:pt idx="1824">
                  <c:v>3.549383279085351</c:v>
                </c:pt>
                <c:pt idx="1825">
                  <c:v>3.549383279085351</c:v>
                </c:pt>
                <c:pt idx="1826">
                  <c:v>3.4559567670454707</c:v>
                </c:pt>
                <c:pt idx="1827">
                  <c:v>3.5046421643088488</c:v>
                </c:pt>
                <c:pt idx="1828">
                  <c:v>3.6349212261514792</c:v>
                </c:pt>
                <c:pt idx="1829">
                  <c:v>3.6723036049450042</c:v>
                </c:pt>
                <c:pt idx="1830">
                  <c:v>3.7229905783957524</c:v>
                </c:pt>
                <c:pt idx="1831">
                  <c:v>3.7229905783957524</c:v>
                </c:pt>
                <c:pt idx="1832">
                  <c:v>3.7229905783957524</c:v>
                </c:pt>
                <c:pt idx="1833">
                  <c:v>3.7995803025065804</c:v>
                </c:pt>
                <c:pt idx="1834">
                  <c:v>3.7660833363120676</c:v>
                </c:pt>
                <c:pt idx="1835">
                  <c:v>3.8079986964711061</c:v>
                </c:pt>
                <c:pt idx="1836">
                  <c:v>3.7722646745377686</c:v>
                </c:pt>
                <c:pt idx="1837">
                  <c:v>3.7925747858507859</c:v>
                </c:pt>
                <c:pt idx="1838">
                  <c:v>3.7925747858507859</c:v>
                </c:pt>
                <c:pt idx="1839">
                  <c:v>3.7925747858507859</c:v>
                </c:pt>
                <c:pt idx="1840">
                  <c:v>3.8198315439317341</c:v>
                </c:pt>
                <c:pt idx="1841">
                  <c:v>3.8623356029694107</c:v>
                </c:pt>
                <c:pt idx="1842">
                  <c:v>3.8283676776719875</c:v>
                </c:pt>
                <c:pt idx="1843">
                  <c:v>3.8703419077188896</c:v>
                </c:pt>
                <c:pt idx="1844">
                  <c:v>3.8703419077188896</c:v>
                </c:pt>
                <c:pt idx="1845">
                  <c:v>3.8703419077188896</c:v>
                </c:pt>
                <c:pt idx="1846">
                  <c:v>3.8703419077188896</c:v>
                </c:pt>
                <c:pt idx="1847">
                  <c:v>3.8703419077188896</c:v>
                </c:pt>
                <c:pt idx="1848">
                  <c:v>3.8722257441305321</c:v>
                </c:pt>
                <c:pt idx="1849">
                  <c:v>3.8779949931411863</c:v>
                </c:pt>
                <c:pt idx="1850">
                  <c:v>3.8423787109835756</c:v>
                </c:pt>
                <c:pt idx="1851">
                  <c:v>3.8221274695584229</c:v>
                </c:pt>
                <c:pt idx="1852">
                  <c:v>3.8221274695584229</c:v>
                </c:pt>
                <c:pt idx="1853">
                  <c:v>3.8221274695584229</c:v>
                </c:pt>
                <c:pt idx="1854">
                  <c:v>3.8900044502654061</c:v>
                </c:pt>
                <c:pt idx="1855">
                  <c:v>3.8602162870063128</c:v>
                </c:pt>
                <c:pt idx="1856">
                  <c:v>3.8203613729225077</c:v>
                </c:pt>
                <c:pt idx="1857">
                  <c:v>3.8203613729225077</c:v>
                </c:pt>
                <c:pt idx="1858">
                  <c:v>3.8008754400395839</c:v>
                </c:pt>
                <c:pt idx="1859">
                  <c:v>3.8008754400395839</c:v>
                </c:pt>
                <c:pt idx="1860">
                  <c:v>3.8008754400395839</c:v>
                </c:pt>
                <c:pt idx="1861">
                  <c:v>3.821421030904057</c:v>
                </c:pt>
                <c:pt idx="1862">
                  <c:v>3.8669863241106519</c:v>
                </c:pt>
                <c:pt idx="1863">
                  <c:v>3.7847450907648978</c:v>
                </c:pt>
                <c:pt idx="1864">
                  <c:v>3.7090972848598911</c:v>
                </c:pt>
                <c:pt idx="1865">
                  <c:v>3.7604906969650043</c:v>
                </c:pt>
                <c:pt idx="1866">
                  <c:v>3.7604906969650043</c:v>
                </c:pt>
                <c:pt idx="1867">
                  <c:v>3.7604906969650043</c:v>
                </c:pt>
                <c:pt idx="1868">
                  <c:v>3.7647293288911996</c:v>
                </c:pt>
                <c:pt idx="1869">
                  <c:v>3.7535440501970743</c:v>
                </c:pt>
                <c:pt idx="1870">
                  <c:v>3.7461264443262325</c:v>
                </c:pt>
                <c:pt idx="1871">
                  <c:v>3.7757968678095972</c:v>
                </c:pt>
                <c:pt idx="1872">
                  <c:v>3.8156517818934024</c:v>
                </c:pt>
                <c:pt idx="1873">
                  <c:v>3.8156517818934024</c:v>
                </c:pt>
                <c:pt idx="1874">
                  <c:v>3.8156517818934024</c:v>
                </c:pt>
                <c:pt idx="1875">
                  <c:v>3.6967934782963532</c:v>
                </c:pt>
                <c:pt idx="1876">
                  <c:v>3.7076844075511599</c:v>
                </c:pt>
                <c:pt idx="1877">
                  <c:v>3.6492854787902513</c:v>
                </c:pt>
                <c:pt idx="1878">
                  <c:v>3.7193406453481948</c:v>
                </c:pt>
                <c:pt idx="1879">
                  <c:v>3.7360008236136557</c:v>
                </c:pt>
                <c:pt idx="1880">
                  <c:v>3.7360008236136557</c:v>
                </c:pt>
                <c:pt idx="1881">
                  <c:v>3.7360008236136557</c:v>
                </c:pt>
                <c:pt idx="1882">
                  <c:v>3.73129123258455</c:v>
                </c:pt>
                <c:pt idx="1883">
                  <c:v>3.7462441841019607</c:v>
                </c:pt>
                <c:pt idx="1884">
                  <c:v>3.810588971537114</c:v>
                </c:pt>
                <c:pt idx="1885">
                  <c:v>3.81653483021136</c:v>
                </c:pt>
                <c:pt idx="1886">
                  <c:v>3.8315466516166339</c:v>
                </c:pt>
                <c:pt idx="1887">
                  <c:v>3.8315466516166339</c:v>
                </c:pt>
                <c:pt idx="1888">
                  <c:v>3.8315466516166339</c:v>
                </c:pt>
                <c:pt idx="1889">
                  <c:v>3.8827045841702921</c:v>
                </c:pt>
                <c:pt idx="1890">
                  <c:v>3.8635718706145505</c:v>
                </c:pt>
                <c:pt idx="1891">
                  <c:v>3.9076065467366869</c:v>
                </c:pt>
                <c:pt idx="1892">
                  <c:v>3.8801731789921479</c:v>
                </c:pt>
                <c:pt idx="1893">
                  <c:v>3.9547024570277416</c:v>
                </c:pt>
                <c:pt idx="1894">
                  <c:v>3.9547024570277416</c:v>
                </c:pt>
                <c:pt idx="1895">
                  <c:v>3.9547024570277416</c:v>
                </c:pt>
                <c:pt idx="1896">
                  <c:v>3.9266803904045644</c:v>
                </c:pt>
                <c:pt idx="1897">
                  <c:v>3.9423986504642041</c:v>
                </c:pt>
                <c:pt idx="1898">
                  <c:v>3.9979718246076485</c:v>
                </c:pt>
                <c:pt idx="1899">
                  <c:v>4.0320574896807999</c:v>
                </c:pt>
                <c:pt idx="1900">
                  <c:v>4.0368259505977688</c:v>
                </c:pt>
                <c:pt idx="1901">
                  <c:v>4.0368259505977688</c:v>
                </c:pt>
                <c:pt idx="1902">
                  <c:v>4.0368259505977688</c:v>
                </c:pt>
                <c:pt idx="1903">
                  <c:v>4.0978740243125484</c:v>
                </c:pt>
                <c:pt idx="1904">
                  <c:v>4.1074109461464881</c:v>
                </c:pt>
                <c:pt idx="1905">
                  <c:v>4.1301935927497855</c:v>
                </c:pt>
                <c:pt idx="1906">
                  <c:v>4.0670850729597721</c:v>
                </c:pt>
                <c:pt idx="1907">
                  <c:v>4.1689299789641785</c:v>
                </c:pt>
                <c:pt idx="1908">
                  <c:v>4.1689299789641785</c:v>
                </c:pt>
                <c:pt idx="1909">
                  <c:v>4.1689299789641785</c:v>
                </c:pt>
                <c:pt idx="1910">
                  <c:v>4.0736196305126562</c:v>
                </c:pt>
                <c:pt idx="1911">
                  <c:v>4.0451854746744305</c:v>
                </c:pt>
                <c:pt idx="1912">
                  <c:v>4.0863355262912409</c:v>
                </c:pt>
                <c:pt idx="1913">
                  <c:v>4.0882782325907465</c:v>
                </c:pt>
                <c:pt idx="1914">
                  <c:v>4.1032900539960204</c:v>
                </c:pt>
                <c:pt idx="1915">
                  <c:v>4.1032900539960204</c:v>
                </c:pt>
                <c:pt idx="1916">
                  <c:v>4.1032900539960204</c:v>
                </c:pt>
                <c:pt idx="1917">
                  <c:v>4.039651705215233</c:v>
                </c:pt>
                <c:pt idx="1918">
                  <c:v>3.9673006130305994</c:v>
                </c:pt>
                <c:pt idx="1919">
                  <c:v>4.0213431700895841</c:v>
                </c:pt>
                <c:pt idx="1920">
                  <c:v>4.0003854900100659</c:v>
                </c:pt>
                <c:pt idx="1921">
                  <c:v>4.0033878542911197</c:v>
                </c:pt>
                <c:pt idx="1922">
                  <c:v>4.0033878542911197</c:v>
                </c:pt>
                <c:pt idx="1923">
                  <c:v>4.0033878542911197</c:v>
                </c:pt>
                <c:pt idx="1924">
                  <c:v>4.0882782325907465</c:v>
                </c:pt>
                <c:pt idx="1925">
                  <c:v>4.1006997789300126</c:v>
                </c:pt>
                <c:pt idx="1926">
                  <c:v>4.0712648349981029</c:v>
                </c:pt>
                <c:pt idx="1927">
                  <c:v>4.0258172815672344</c:v>
                </c:pt>
                <c:pt idx="1928">
                  <c:v>4.1024070056780628</c:v>
                </c:pt>
                <c:pt idx="1929">
                  <c:v>4.1024070056780628</c:v>
                </c:pt>
                <c:pt idx="1930">
                  <c:v>4.1024070056780628</c:v>
                </c:pt>
                <c:pt idx="1931">
                  <c:v>4.1479722988846586</c:v>
                </c:pt>
                <c:pt idx="1932">
                  <c:v>4.1208921504673022</c:v>
                </c:pt>
                <c:pt idx="1933">
                  <c:v>4.0813315858228165</c:v>
                </c:pt>
                <c:pt idx="1934">
                  <c:v>4.0886903218057933</c:v>
                </c:pt>
                <c:pt idx="1935">
                  <c:v>4.0622577421549391</c:v>
                </c:pt>
                <c:pt idx="1936">
                  <c:v>4.0622577421549391</c:v>
                </c:pt>
                <c:pt idx="1937">
                  <c:v>4.0622577421549391</c:v>
                </c:pt>
                <c:pt idx="1938">
                  <c:v>4.0179875864813468</c:v>
                </c:pt>
                <c:pt idx="1939">
                  <c:v>4.0398871847666875</c:v>
                </c:pt>
                <c:pt idx="1940">
                  <c:v>4.0431838984870616</c:v>
                </c:pt>
                <c:pt idx="1941">
                  <c:v>4.1097657416610405</c:v>
                </c:pt>
                <c:pt idx="1942">
                  <c:v>4.0642593183423079</c:v>
                </c:pt>
                <c:pt idx="1943">
                  <c:v>4.0642593183423079</c:v>
                </c:pt>
                <c:pt idx="1944">
                  <c:v>4.0642593183423079</c:v>
                </c:pt>
                <c:pt idx="1945">
                  <c:v>4.1189494441677956</c:v>
                </c:pt>
                <c:pt idx="1946">
                  <c:v>4.0761510356908</c:v>
                </c:pt>
                <c:pt idx="1947">
                  <c:v>4.1116495780726821</c:v>
                </c:pt>
                <c:pt idx="1948">
                  <c:v>4.1572148712792778</c:v>
                </c:pt>
                <c:pt idx="1949">
                  <c:v>4.1181841356255662</c:v>
                </c:pt>
                <c:pt idx="1950">
                  <c:v>4.1181841356255662</c:v>
                </c:pt>
                <c:pt idx="1951">
                  <c:v>4.1181841356255662</c:v>
                </c:pt>
                <c:pt idx="1952">
                  <c:v>4.0885137121422019</c:v>
                </c:pt>
                <c:pt idx="1953">
                  <c:v>4.1157704702231497</c:v>
                </c:pt>
                <c:pt idx="1954">
                  <c:v>4.0763276453543913</c:v>
                </c:pt>
                <c:pt idx="1955">
                  <c:v>4.062198872267075</c:v>
                </c:pt>
                <c:pt idx="1956">
                  <c:v>4.0801541880655403</c:v>
                </c:pt>
                <c:pt idx="1957">
                  <c:v>4.0801541880655403</c:v>
                </c:pt>
                <c:pt idx="1958">
                  <c:v>4.0801541880655403</c:v>
                </c:pt>
                <c:pt idx="1959">
                  <c:v>4.1005231692664204</c:v>
                </c:pt>
                <c:pt idx="1960">
                  <c:v>4.1298992433104669</c:v>
                </c:pt>
                <c:pt idx="1961">
                  <c:v>4.1198324924857532</c:v>
                </c:pt>
                <c:pt idx="1962">
                  <c:v>4.185825636781094</c:v>
                </c:pt>
                <c:pt idx="1963">
                  <c:v>4.185825636781094</c:v>
                </c:pt>
                <c:pt idx="1964">
                  <c:v>4.185825636781094</c:v>
                </c:pt>
                <c:pt idx="1965">
                  <c:v>4.185825636781094</c:v>
                </c:pt>
                <c:pt idx="1966">
                  <c:v>4.2213830490508402</c:v>
                </c:pt>
                <c:pt idx="1967">
                  <c:v>4.2341578147172889</c:v>
                </c:pt>
                <c:pt idx="1968">
                  <c:v>4.2267402088464481</c:v>
                </c:pt>
                <c:pt idx="1969">
                  <c:v>4.2474035394866476</c:v>
                </c:pt>
                <c:pt idx="1970">
                  <c:v>4.2421052495789038</c:v>
                </c:pt>
                <c:pt idx="1971">
                  <c:v>4.2421052495789038</c:v>
                </c:pt>
                <c:pt idx="1972">
                  <c:v>4.2421052495789038</c:v>
                </c:pt>
                <c:pt idx="1973">
                  <c:v>4.2188516438726955</c:v>
                </c:pt>
                <c:pt idx="1974">
                  <c:v>4.1974230046902656</c:v>
                </c:pt>
                <c:pt idx="1975">
                  <c:v>4.2052526997761541</c:v>
                </c:pt>
                <c:pt idx="1976">
                  <c:v>4.2239733241168489</c:v>
                </c:pt>
                <c:pt idx="1977">
                  <c:v>4.1864143356597321</c:v>
                </c:pt>
                <c:pt idx="1978">
                  <c:v>4.1864143356597321</c:v>
                </c:pt>
                <c:pt idx="1979">
                  <c:v>4.1864143356597321</c:v>
                </c:pt>
                <c:pt idx="1980">
                  <c:v>4.2353352124745651</c:v>
                </c:pt>
                <c:pt idx="1981">
                  <c:v>4.2409278518216276</c:v>
                </c:pt>
                <c:pt idx="1982">
                  <c:v>4.2926156133660607</c:v>
                </c:pt>
                <c:pt idx="1983">
                  <c:v>4.2773094425214682</c:v>
                </c:pt>
                <c:pt idx="1984">
                  <c:v>4.2566461118812677</c:v>
                </c:pt>
                <c:pt idx="1985">
                  <c:v>4.2566461118812677</c:v>
                </c:pt>
                <c:pt idx="1986">
                  <c:v>4.2566461118812677</c:v>
                </c:pt>
                <c:pt idx="1987">
                  <c:v>4.2898487286364615</c:v>
                </c:pt>
                <c:pt idx="1988">
                  <c:v>4.2504059037677031</c:v>
                </c:pt>
                <c:pt idx="1989">
                  <c:v>4.1891812203893322</c:v>
                </c:pt>
                <c:pt idx="1990">
                  <c:v>4.1876506033048724</c:v>
                </c:pt>
                <c:pt idx="1991">
                  <c:v>4.1343733547881163</c:v>
                </c:pt>
                <c:pt idx="1992">
                  <c:v>4.1343733547881163</c:v>
                </c:pt>
                <c:pt idx="1993">
                  <c:v>4.1343733547881163</c:v>
                </c:pt>
                <c:pt idx="1994">
                  <c:v>4.1548012058768613</c:v>
                </c:pt>
                <c:pt idx="1995">
                  <c:v>4.1986004024475418</c:v>
                </c:pt>
                <c:pt idx="1996">
                  <c:v>4.2072542759635239</c:v>
                </c:pt>
                <c:pt idx="1997">
                  <c:v>4.2361005210167946</c:v>
                </c:pt>
                <c:pt idx="1998">
                  <c:v>4.1813515253034437</c:v>
                </c:pt>
                <c:pt idx="1999">
                  <c:v>4.1813515253034437</c:v>
                </c:pt>
                <c:pt idx="2000">
                  <c:v>4.1813515253034437</c:v>
                </c:pt>
                <c:pt idx="2001">
                  <c:v>4.093399912834899</c:v>
                </c:pt>
                <c:pt idx="2002">
                  <c:v>4.0932821730591717</c:v>
                </c:pt>
                <c:pt idx="2003">
                  <c:v>4.0673205525112275</c:v>
                </c:pt>
                <c:pt idx="2004">
                  <c:v>4.059490857425339</c:v>
                </c:pt>
                <c:pt idx="2005">
                  <c:v>4.0086861441988635</c:v>
                </c:pt>
                <c:pt idx="2006">
                  <c:v>4.0086861441988635</c:v>
                </c:pt>
                <c:pt idx="2007">
                  <c:v>4.0086861441988635</c:v>
                </c:pt>
                <c:pt idx="2008">
                  <c:v>3.9866688061377955</c:v>
                </c:pt>
                <c:pt idx="2009">
                  <c:v>3.946401802838944</c:v>
                </c:pt>
                <c:pt idx="2010">
                  <c:v>3.974306129686394</c:v>
                </c:pt>
                <c:pt idx="2011">
                  <c:v>3.981017296902869</c:v>
                </c:pt>
                <c:pt idx="2012">
                  <c:v>4.0751502475971151</c:v>
                </c:pt>
                <c:pt idx="2013">
                  <c:v>4.0751502475971151</c:v>
                </c:pt>
                <c:pt idx="2014">
                  <c:v>4.0751502475971151</c:v>
                </c:pt>
                <c:pt idx="2015">
                  <c:v>4.0586078091073814</c:v>
                </c:pt>
                <c:pt idx="2016">
                  <c:v>4.0585489392195182</c:v>
                </c:pt>
                <c:pt idx="2017">
                  <c:v>4.0763276453543913</c:v>
                </c:pt>
                <c:pt idx="2018">
                  <c:v>4.1321362990492911</c:v>
                </c:pt>
                <c:pt idx="2019">
                  <c:v>4.1059980688377555</c:v>
                </c:pt>
                <c:pt idx="2020">
                  <c:v>4.1059980688377555</c:v>
                </c:pt>
                <c:pt idx="2021">
                  <c:v>4.1059980688377555</c:v>
                </c:pt>
                <c:pt idx="2022">
                  <c:v>4.1580390497093713</c:v>
                </c:pt>
                <c:pt idx="2023">
                  <c:v>4.1448521948278758</c:v>
                </c:pt>
                <c:pt idx="2024">
                  <c:v>4.1465005516880629</c:v>
                </c:pt>
                <c:pt idx="2025">
                  <c:v>4.1410845220045918</c:v>
                </c:pt>
                <c:pt idx="2026">
                  <c:v>4.1171244776440181</c:v>
                </c:pt>
                <c:pt idx="2027">
                  <c:v>4.1171244776440181</c:v>
                </c:pt>
                <c:pt idx="2028">
                  <c:v>4.1171244776440181</c:v>
                </c:pt>
                <c:pt idx="2029">
                  <c:v>4.1119439275120016</c:v>
                </c:pt>
                <c:pt idx="2030">
                  <c:v>4.1252485221692243</c:v>
                </c:pt>
                <c:pt idx="2031">
                  <c:v>4.0706172662316016</c:v>
                </c:pt>
                <c:pt idx="2032">
                  <c:v>4.0501894151428557</c:v>
                </c:pt>
                <c:pt idx="2033">
                  <c:v>4.0437725973656997</c:v>
                </c:pt>
                <c:pt idx="2034">
                  <c:v>4.0437725973656997</c:v>
                </c:pt>
                <c:pt idx="2035">
                  <c:v>4.0437725973656997</c:v>
                </c:pt>
                <c:pt idx="2036">
                  <c:v>4.0920459054140315</c:v>
                </c:pt>
                <c:pt idx="2037">
                  <c:v>4.1349031837788912</c:v>
                </c:pt>
                <c:pt idx="2038">
                  <c:v>4.1387885963779034</c:v>
                </c:pt>
                <c:pt idx="2039">
                  <c:v>4.1910061869131106</c:v>
                </c:pt>
                <c:pt idx="2040">
                  <c:v>4.197128655250947</c:v>
                </c:pt>
                <c:pt idx="2041">
                  <c:v>4.197128655250947</c:v>
                </c:pt>
                <c:pt idx="2042">
                  <c:v>4.197128655250947</c:v>
                </c:pt>
                <c:pt idx="2043">
                  <c:v>4.2476390190381039</c:v>
                </c:pt>
                <c:pt idx="2044">
                  <c:v>4.2384553165313479</c:v>
                </c:pt>
                <c:pt idx="2045">
                  <c:v>4.2363360005682509</c:v>
                </c:pt>
                <c:pt idx="2046">
                  <c:v>4.255174364684672</c:v>
                </c:pt>
                <c:pt idx="2047">
                  <c:v>4.2785457101666085</c:v>
                </c:pt>
                <c:pt idx="2048">
                  <c:v>4.2785457101666085</c:v>
                </c:pt>
                <c:pt idx="2049">
                  <c:v>4.2785457101666085</c:v>
                </c:pt>
                <c:pt idx="2050">
                  <c:v>4.2521131305157533</c:v>
                </c:pt>
                <c:pt idx="2051">
                  <c:v>4.2335691158386508</c:v>
                </c:pt>
                <c:pt idx="2052">
                  <c:v>4.2661241638273424</c:v>
                </c:pt>
                <c:pt idx="2053">
                  <c:v>4.2732474202588646</c:v>
                </c:pt>
                <c:pt idx="2054">
                  <c:v>4.293851881011201</c:v>
                </c:pt>
                <c:pt idx="2055">
                  <c:v>4.293851881011201</c:v>
                </c:pt>
                <c:pt idx="2056">
                  <c:v>4.293851881011201</c:v>
                </c:pt>
                <c:pt idx="2057">
                  <c:v>4.1997778002048189</c:v>
                </c:pt>
                <c:pt idx="2058">
                  <c:v>4.1958335177179436</c:v>
                </c:pt>
                <c:pt idx="2059">
                  <c:v>4.1983060530082232</c:v>
                </c:pt>
                <c:pt idx="2060">
                  <c:v>4.1865909453233234</c:v>
                </c:pt>
                <c:pt idx="2061">
                  <c:v>4.206253487869839</c:v>
                </c:pt>
                <c:pt idx="2062">
                  <c:v>4.206253487869839</c:v>
                </c:pt>
                <c:pt idx="2063">
                  <c:v>4.206253487869839</c:v>
                </c:pt>
                <c:pt idx="2064">
                  <c:v>4.2644169370792913</c:v>
                </c:pt>
                <c:pt idx="2065">
                  <c:v>4.2691853979962602</c:v>
                </c:pt>
                <c:pt idx="2066">
                  <c:v>4.2547622754696253</c:v>
                </c:pt>
                <c:pt idx="2067">
                  <c:v>4.268008000238984</c:v>
                </c:pt>
                <c:pt idx="2068">
                  <c:v>4.2695386173234438</c:v>
                </c:pt>
                <c:pt idx="2069">
                  <c:v>4.2695386173234438</c:v>
                </c:pt>
                <c:pt idx="2070">
                  <c:v>4.2695386173234438</c:v>
                </c:pt>
                <c:pt idx="2071">
                  <c:v>4.3400647429842989</c:v>
                </c:pt>
                <c:pt idx="2072">
                  <c:v>4.326171449448438</c:v>
                </c:pt>
                <c:pt idx="2073">
                  <c:v>4.347129129527957</c:v>
                </c:pt>
                <c:pt idx="2074">
                  <c:v>4.3370035088153802</c:v>
                </c:pt>
                <c:pt idx="2075">
                  <c:v>4.3258182301212544</c:v>
                </c:pt>
                <c:pt idx="2076">
                  <c:v>4.3258182301212544</c:v>
                </c:pt>
                <c:pt idx="2077">
                  <c:v>4.3258182301212544</c:v>
                </c:pt>
                <c:pt idx="2078">
                  <c:v>4.3258182301212544</c:v>
                </c:pt>
                <c:pt idx="2079">
                  <c:v>4.3510734120148324</c:v>
                </c:pt>
                <c:pt idx="2080">
                  <c:v>4.3321173081226831</c:v>
                </c:pt>
                <c:pt idx="2081">
                  <c:v>4.3753278058147265</c:v>
                </c:pt>
                <c:pt idx="2082">
                  <c:v>4.3766229433477299</c:v>
                </c:pt>
                <c:pt idx="2083">
                  <c:v>4.3766229433477299</c:v>
                </c:pt>
                <c:pt idx="2084">
                  <c:v>4.3766229433477299</c:v>
                </c:pt>
                <c:pt idx="2085">
                  <c:v>4.3986402814087988</c:v>
                </c:pt>
                <c:pt idx="2086">
                  <c:v>4.4075885043640985</c:v>
                </c:pt>
                <c:pt idx="2087">
                  <c:v>4.4189503927218157</c:v>
                </c:pt>
                <c:pt idx="2088">
                  <c:v>4.4655753439099604</c:v>
                </c:pt>
                <c:pt idx="2089">
                  <c:v>4.4844725779142456</c:v>
                </c:pt>
                <c:pt idx="2090">
                  <c:v>4.4844725779142456</c:v>
                </c:pt>
                <c:pt idx="2091">
                  <c:v>4.4844725779142456</c:v>
                </c:pt>
                <c:pt idx="2092">
                  <c:v>4.4853556262322032</c:v>
                </c:pt>
                <c:pt idx="2093">
                  <c:v>4.5309209194387989</c:v>
                </c:pt>
                <c:pt idx="2094">
                  <c:v>4.5309209194387989</c:v>
                </c:pt>
                <c:pt idx="2095">
                  <c:v>4.5309209194387989</c:v>
                </c:pt>
                <c:pt idx="2096">
                  <c:v>4.5309209194387989</c:v>
                </c:pt>
                <c:pt idx="2097">
                  <c:v>4.5309209194387989</c:v>
                </c:pt>
                <c:pt idx="2098">
                  <c:v>4.5309209194387989</c:v>
                </c:pt>
                <c:pt idx="2099">
                  <c:v>4.568538777783778</c:v>
                </c:pt>
                <c:pt idx="2100">
                  <c:v>4.5548809637993726</c:v>
                </c:pt>
                <c:pt idx="2101">
                  <c:v>4.5548809637993726</c:v>
                </c:pt>
                <c:pt idx="2102">
                  <c:v>4.5548809637993726</c:v>
                </c:pt>
                <c:pt idx="2103">
                  <c:v>4.6384762045659951</c:v>
                </c:pt>
                <c:pt idx="2104">
                  <c:v>4.6384762045659951</c:v>
                </c:pt>
                <c:pt idx="2105">
                  <c:v>4.6384762045659951</c:v>
                </c:pt>
                <c:pt idx="2106">
                  <c:v>4.6574323084581453</c:v>
                </c:pt>
                <c:pt idx="2107">
                  <c:v>4.6574323084581453</c:v>
                </c:pt>
                <c:pt idx="2108">
                  <c:v>4.6587863158790119</c:v>
                </c:pt>
                <c:pt idx="2109">
                  <c:v>4.6762706725745664</c:v>
                </c:pt>
                <c:pt idx="2110">
                  <c:v>4.6652031336561697</c:v>
                </c:pt>
                <c:pt idx="2111">
                  <c:v>4.6652031336561697</c:v>
                </c:pt>
                <c:pt idx="2112">
                  <c:v>4.6652031336561697</c:v>
                </c:pt>
                <c:pt idx="2113">
                  <c:v>4.6710901224425507</c:v>
                </c:pt>
                <c:pt idx="2114">
                  <c:v>4.6778601595468903</c:v>
                </c:pt>
                <c:pt idx="2115">
                  <c:v>4.6966985236633114</c:v>
                </c:pt>
                <c:pt idx="2116">
                  <c:v>4.6844535869876376</c:v>
                </c:pt>
                <c:pt idx="2117">
                  <c:v>4.6974049623176777</c:v>
                </c:pt>
                <c:pt idx="2118">
                  <c:v>4.6974049623176777</c:v>
                </c:pt>
                <c:pt idx="2119">
                  <c:v>4.6974049623176777</c:v>
                </c:pt>
                <c:pt idx="2120">
                  <c:v>4.7191868208272911</c:v>
                </c:pt>
                <c:pt idx="2121">
                  <c:v>4.7024677726739661</c:v>
                </c:pt>
                <c:pt idx="2122">
                  <c:v>4.7401445009068093</c:v>
                </c:pt>
                <c:pt idx="2123">
                  <c:v>4.7692262255115363</c:v>
                </c:pt>
                <c:pt idx="2124">
                  <c:v>4.7769970507095607</c:v>
                </c:pt>
                <c:pt idx="2125">
                  <c:v>4.7769970507095607</c:v>
                </c:pt>
                <c:pt idx="2126">
                  <c:v>4.7769970507095607</c:v>
                </c:pt>
                <c:pt idx="2127">
                  <c:v>4.7280761738947268</c:v>
                </c:pt>
                <c:pt idx="2128">
                  <c:v>4.7455605305902813</c:v>
                </c:pt>
                <c:pt idx="2129">
                  <c:v>4.7781155785789728</c:v>
                </c:pt>
                <c:pt idx="2130">
                  <c:v>4.7173029844156487</c:v>
                </c:pt>
                <c:pt idx="2131">
                  <c:v>4.6683232377129507</c:v>
                </c:pt>
                <c:pt idx="2132">
                  <c:v>4.6683232377129507</c:v>
                </c:pt>
                <c:pt idx="2133">
                  <c:v>4.6683232377129507</c:v>
                </c:pt>
                <c:pt idx="2134">
                  <c:v>4.6852188955298679</c:v>
                </c:pt>
                <c:pt idx="2135">
                  <c:v>4.6862196836235519</c:v>
                </c:pt>
                <c:pt idx="2136">
                  <c:v>4.6441277138009216</c:v>
                </c:pt>
                <c:pt idx="2137">
                  <c:v>4.6796262561828046</c:v>
                </c:pt>
                <c:pt idx="2138">
                  <c:v>4.7242496311835787</c:v>
                </c:pt>
                <c:pt idx="2139">
                  <c:v>4.7242496311835787</c:v>
                </c:pt>
                <c:pt idx="2140">
                  <c:v>4.7242496311835787</c:v>
                </c:pt>
                <c:pt idx="2141">
                  <c:v>4.7891831174973705</c:v>
                </c:pt>
                <c:pt idx="2142">
                  <c:v>4.8107883663433917</c:v>
                </c:pt>
                <c:pt idx="2143">
                  <c:v>4.8256824479729383</c:v>
                </c:pt>
                <c:pt idx="2144">
                  <c:v>4.8522327673995207</c:v>
                </c:pt>
                <c:pt idx="2145">
                  <c:v>4.82709532528167</c:v>
                </c:pt>
                <c:pt idx="2146">
                  <c:v>4.82709532528167</c:v>
                </c:pt>
                <c:pt idx="2147">
                  <c:v>4.82709532528167</c:v>
                </c:pt>
                <c:pt idx="2148">
                  <c:v>4.8429313251170365</c:v>
                </c:pt>
                <c:pt idx="2149">
                  <c:v>4.862005168784914</c:v>
                </c:pt>
                <c:pt idx="2150">
                  <c:v>4.8761928117600943</c:v>
                </c:pt>
                <c:pt idx="2151">
                  <c:v>4.9101018671696544</c:v>
                </c:pt>
                <c:pt idx="2152">
                  <c:v>4.8495836224456488</c:v>
                </c:pt>
                <c:pt idx="2153">
                  <c:v>4.8495836224456488</c:v>
                </c:pt>
                <c:pt idx="2154">
                  <c:v>4.8495836224456488</c:v>
                </c:pt>
                <c:pt idx="2155">
                  <c:v>4.8539399941475718</c:v>
                </c:pt>
                <c:pt idx="2156">
                  <c:v>4.8035473701361431</c:v>
                </c:pt>
                <c:pt idx="2157">
                  <c:v>4.8117891544370774</c:v>
                </c:pt>
                <c:pt idx="2158">
                  <c:v>4.8039005894633249</c:v>
                </c:pt>
                <c:pt idx="2159">
                  <c:v>4.8564125294378515</c:v>
                </c:pt>
                <c:pt idx="2160">
                  <c:v>4.8564125294378515</c:v>
                </c:pt>
                <c:pt idx="2161">
                  <c:v>4.8564125294378515</c:v>
                </c:pt>
                <c:pt idx="2162">
                  <c:v>4.8864361722483984</c:v>
                </c:pt>
                <c:pt idx="2163">
                  <c:v>4.917990432143406</c:v>
                </c:pt>
                <c:pt idx="2164">
                  <c:v>4.8746621946756354</c:v>
                </c:pt>
                <c:pt idx="2165">
                  <c:v>4.9085123801973314</c:v>
                </c:pt>
                <c:pt idx="2166">
                  <c:v>4.9133397110021644</c:v>
                </c:pt>
                <c:pt idx="2167">
                  <c:v>4.9133397110021644</c:v>
                </c:pt>
                <c:pt idx="2168">
                  <c:v>4.9133397110021644</c:v>
                </c:pt>
                <c:pt idx="2169">
                  <c:v>4.9272330045380253</c:v>
                </c:pt>
                <c:pt idx="2170">
                  <c:v>4.8783709976110563</c:v>
                </c:pt>
                <c:pt idx="2171">
                  <c:v>4.8820209306586131</c:v>
                </c:pt>
                <c:pt idx="2172">
                  <c:v>4.7757607830644204</c:v>
                </c:pt>
                <c:pt idx="2173">
                  <c:v>4.728782612549093</c:v>
                </c:pt>
                <c:pt idx="2174">
                  <c:v>4.728782612549093</c:v>
                </c:pt>
                <c:pt idx="2175">
                  <c:v>4.728782612549093</c:v>
                </c:pt>
                <c:pt idx="2176">
                  <c:v>4.5324515365232578</c:v>
                </c:pt>
                <c:pt idx="2177">
                  <c:v>4.59815033137928</c:v>
                </c:pt>
                <c:pt idx="2178">
                  <c:v>4.6790375573041665</c:v>
                </c:pt>
                <c:pt idx="2179">
                  <c:v>4.6038607105020697</c:v>
                </c:pt>
                <c:pt idx="2180">
                  <c:v>4.6384173346781319</c:v>
                </c:pt>
                <c:pt idx="2181">
                  <c:v>4.6384173346781319</c:v>
                </c:pt>
                <c:pt idx="2182">
                  <c:v>4.6384173346781319</c:v>
                </c:pt>
                <c:pt idx="2183">
                  <c:v>4.5493471943401742</c:v>
                </c:pt>
                <c:pt idx="2184">
                  <c:v>4.5731894989250206</c:v>
                </c:pt>
                <c:pt idx="2185">
                  <c:v>4.5641235361939918</c:v>
                </c:pt>
                <c:pt idx="2186">
                  <c:v>4.6594338846455141</c:v>
                </c:pt>
                <c:pt idx="2187">
                  <c:v>4.6818044420337657</c:v>
                </c:pt>
                <c:pt idx="2188">
                  <c:v>4.6818044420337657</c:v>
                </c:pt>
                <c:pt idx="2189">
                  <c:v>4.6818044420337657</c:v>
                </c:pt>
                <c:pt idx="2190">
                  <c:v>4.7220125754447535</c:v>
                </c:pt>
                <c:pt idx="2191">
                  <c:v>4.712063564395768</c:v>
                </c:pt>
                <c:pt idx="2192">
                  <c:v>4.7202464788088392</c:v>
                </c:pt>
                <c:pt idx="2193">
                  <c:v>4.7672246493241657</c:v>
                </c:pt>
                <c:pt idx="2194">
                  <c:v>4.8683631166742076</c:v>
                </c:pt>
                <c:pt idx="2195">
                  <c:v>4.8683631166742076</c:v>
                </c:pt>
                <c:pt idx="2196">
                  <c:v>4.8683631166742076</c:v>
                </c:pt>
                <c:pt idx="2197">
                  <c:v>4.8779000385081455</c:v>
                </c:pt>
                <c:pt idx="2198">
                  <c:v>4.875486373105729</c:v>
                </c:pt>
                <c:pt idx="2199">
                  <c:v>4.8831394585280243</c:v>
                </c:pt>
                <c:pt idx="2200">
                  <c:v>4.9392424616622446</c:v>
                </c:pt>
                <c:pt idx="2201">
                  <c:v>4.9392424616622446</c:v>
                </c:pt>
                <c:pt idx="2202">
                  <c:v>4.9392424616622446</c:v>
                </c:pt>
                <c:pt idx="2203">
                  <c:v>4.9392424616622446</c:v>
                </c:pt>
                <c:pt idx="2204">
                  <c:v>4.9392424616622446</c:v>
                </c:pt>
                <c:pt idx="2205">
                  <c:v>4.971149940884434</c:v>
                </c:pt>
                <c:pt idx="2206">
                  <c:v>4.9168130343861289</c:v>
                </c:pt>
                <c:pt idx="2207">
                  <c:v>4.8923231610347804</c:v>
                </c:pt>
                <c:pt idx="2208">
                  <c:v>4.9379473241292402</c:v>
                </c:pt>
                <c:pt idx="2209">
                  <c:v>4.9379473241292402</c:v>
                </c:pt>
                <c:pt idx="2210">
                  <c:v>4.9379473241292402</c:v>
                </c:pt>
                <c:pt idx="2211">
                  <c:v>4.9099841273939262</c:v>
                </c:pt>
                <c:pt idx="2212">
                  <c:v>4.9304708483705362</c:v>
                </c:pt>
                <c:pt idx="2213">
                  <c:v>4.8756629827693203</c:v>
                </c:pt>
                <c:pt idx="2214">
                  <c:v>4.8824330198736599</c:v>
                </c:pt>
                <c:pt idx="2215">
                  <c:v>4.9048624471497746</c:v>
                </c:pt>
                <c:pt idx="2216">
                  <c:v>4.9048624471497746</c:v>
                </c:pt>
                <c:pt idx="2217">
                  <c:v>4.9048624471497746</c:v>
                </c:pt>
                <c:pt idx="2218">
                  <c:v>4.9232298521632858</c:v>
                </c:pt>
                <c:pt idx="2219">
                  <c:v>4.9209339265365966</c:v>
                </c:pt>
                <c:pt idx="2220">
                  <c:v>4.8465812581645942</c:v>
                </c:pt>
                <c:pt idx="2221">
                  <c:v>4.8034296303604149</c:v>
                </c:pt>
                <c:pt idx="2222">
                  <c:v>4.7740535563163693</c:v>
                </c:pt>
                <c:pt idx="2223">
                  <c:v>4.7740535563163693</c:v>
                </c:pt>
                <c:pt idx="2224">
                  <c:v>4.7740535563163693</c:v>
                </c:pt>
                <c:pt idx="2225">
                  <c:v>4.8100230578011631</c:v>
                </c:pt>
                <c:pt idx="2226">
                  <c:v>4.7988377791070373</c:v>
                </c:pt>
                <c:pt idx="2227">
                  <c:v>4.8484062246883717</c:v>
                </c:pt>
                <c:pt idx="2228">
                  <c:v>4.779822805327024</c:v>
                </c:pt>
                <c:pt idx="2229">
                  <c:v>4.7254858988287189</c:v>
                </c:pt>
                <c:pt idx="2230">
                  <c:v>4.7254858988287189</c:v>
                </c:pt>
                <c:pt idx="2231">
                  <c:v>4.7254858988287189</c:v>
                </c:pt>
                <c:pt idx="2232">
                  <c:v>4.6007406064452878</c:v>
                </c:pt>
                <c:pt idx="2233">
                  <c:v>4.6560194311494136</c:v>
                </c:pt>
                <c:pt idx="2234">
                  <c:v>4.6089235208583581</c:v>
                </c:pt>
                <c:pt idx="2235">
                  <c:v>4.6309408589194261</c:v>
                </c:pt>
                <c:pt idx="2236">
                  <c:v>4.5799006661414952</c:v>
                </c:pt>
                <c:pt idx="2237">
                  <c:v>4.5799006661414952</c:v>
                </c:pt>
                <c:pt idx="2238">
                  <c:v>4.5799006661414952</c:v>
                </c:pt>
                <c:pt idx="2239">
                  <c:v>4.5164389270242991</c:v>
                </c:pt>
                <c:pt idx="2240">
                  <c:v>4.5476399675921231</c:v>
                </c:pt>
                <c:pt idx="2241">
                  <c:v>4.6507211412416698</c:v>
                </c:pt>
                <c:pt idx="2242">
                  <c:v>4.6019768740904272</c:v>
                </c:pt>
                <c:pt idx="2243">
                  <c:v>4.5956777960889985</c:v>
                </c:pt>
                <c:pt idx="2244">
                  <c:v>4.5956777960889985</c:v>
                </c:pt>
                <c:pt idx="2245">
                  <c:v>4.5956777960889985</c:v>
                </c:pt>
                <c:pt idx="2246">
                  <c:v>4.6412430892955943</c:v>
                </c:pt>
                <c:pt idx="2247">
                  <c:v>4.6162822568413358</c:v>
                </c:pt>
                <c:pt idx="2248">
                  <c:v>4.6660861819741264</c:v>
                </c:pt>
                <c:pt idx="2249">
                  <c:v>4.6892220479046065</c:v>
                </c:pt>
                <c:pt idx="2250">
                  <c:v>4.6810980033794003</c:v>
                </c:pt>
                <c:pt idx="2251">
                  <c:v>4.6810980033794003</c:v>
                </c:pt>
                <c:pt idx="2252">
                  <c:v>4.6810980033794003</c:v>
                </c:pt>
                <c:pt idx="2253">
                  <c:v>4.6856309847449138</c:v>
                </c:pt>
                <c:pt idx="2254">
                  <c:v>4.6203442791039384</c:v>
                </c:pt>
                <c:pt idx="2255">
                  <c:v>4.6558428214858214</c:v>
                </c:pt>
                <c:pt idx="2256">
                  <c:v>4.6518396691110819</c:v>
                </c:pt>
                <c:pt idx="2257">
                  <c:v>4.715890107106917</c:v>
                </c:pt>
                <c:pt idx="2258">
                  <c:v>4.715890107106917</c:v>
                </c:pt>
                <c:pt idx="2259">
                  <c:v>4.715890107106917</c:v>
                </c:pt>
                <c:pt idx="2260">
                  <c:v>4.7737592068770498</c:v>
                </c:pt>
                <c:pt idx="2261">
                  <c:v>4.7706391028202679</c:v>
                </c:pt>
                <c:pt idx="2262">
                  <c:v>4.7538611847790788</c:v>
                </c:pt>
                <c:pt idx="2263">
                  <c:v>4.7671069095484393</c:v>
                </c:pt>
                <c:pt idx="2264">
                  <c:v>4.7462669692446475</c:v>
                </c:pt>
                <c:pt idx="2265">
                  <c:v>4.7462669692446475</c:v>
                </c:pt>
                <c:pt idx="2266">
                  <c:v>4.7462669692446475</c:v>
                </c:pt>
                <c:pt idx="2267">
                  <c:v>4.6891043081288792</c:v>
                </c:pt>
                <c:pt idx="2268">
                  <c:v>4.7264278170345406</c:v>
                </c:pt>
                <c:pt idx="2269">
                  <c:v>4.7503878613951152</c:v>
                </c:pt>
                <c:pt idx="2270">
                  <c:v>4.7701681437173571</c:v>
                </c:pt>
                <c:pt idx="2271">
                  <c:v>4.773876946652778</c:v>
                </c:pt>
                <c:pt idx="2272">
                  <c:v>4.773876946652778</c:v>
                </c:pt>
                <c:pt idx="2273">
                  <c:v>4.773876946652778</c:v>
                </c:pt>
                <c:pt idx="2274">
                  <c:v>4.785709794113405</c:v>
                </c:pt>
                <c:pt idx="2275">
                  <c:v>4.7428525157485453</c:v>
                </c:pt>
                <c:pt idx="2276">
                  <c:v>4.7726995488955017</c:v>
                </c:pt>
                <c:pt idx="2277">
                  <c:v>4.8053134667720574</c:v>
                </c:pt>
                <c:pt idx="2278">
                  <c:v>4.7805292439813893</c:v>
                </c:pt>
                <c:pt idx="2279">
                  <c:v>4.7805292439813893</c:v>
                </c:pt>
                <c:pt idx="2280">
                  <c:v>4.7805292439813893</c:v>
                </c:pt>
                <c:pt idx="2281">
                  <c:v>4.8181471023263693</c:v>
                </c:pt>
                <c:pt idx="2282">
                  <c:v>4.786828321982818</c:v>
                </c:pt>
                <c:pt idx="2283">
                  <c:v>4.7556861513028581</c:v>
                </c:pt>
                <c:pt idx="2284">
                  <c:v>4.7598070434533248</c:v>
                </c:pt>
                <c:pt idx="2285">
                  <c:v>4.7299600103063693</c:v>
                </c:pt>
                <c:pt idx="2286">
                  <c:v>4.7299600103063693</c:v>
                </c:pt>
                <c:pt idx="2287">
                  <c:v>4.7299600103063693</c:v>
                </c:pt>
                <c:pt idx="2288">
                  <c:v>4.7450895714873713</c:v>
                </c:pt>
                <c:pt idx="2289">
                  <c:v>4.7230133635384393</c:v>
                </c:pt>
                <c:pt idx="2290">
                  <c:v>4.7471500175626042</c:v>
                </c:pt>
                <c:pt idx="2291">
                  <c:v>4.7596304337897344</c:v>
                </c:pt>
                <c:pt idx="2292">
                  <c:v>4.7375542258408023</c:v>
                </c:pt>
                <c:pt idx="2293">
                  <c:v>4.7375542258408023</c:v>
                </c:pt>
                <c:pt idx="2294">
                  <c:v>4.7375542258408023</c:v>
                </c:pt>
                <c:pt idx="2295">
                  <c:v>4.741145289000495</c:v>
                </c:pt>
                <c:pt idx="2296">
                  <c:v>4.7546264933213092</c:v>
                </c:pt>
                <c:pt idx="2297">
                  <c:v>4.7270165159131787</c:v>
                </c:pt>
                <c:pt idx="2298">
                  <c:v>4.6996420180565028</c:v>
                </c:pt>
                <c:pt idx="2299">
                  <c:v>4.7160078468826434</c:v>
                </c:pt>
                <c:pt idx="2300">
                  <c:v>4.7160078468826434</c:v>
                </c:pt>
                <c:pt idx="2301">
                  <c:v>4.7160078468826434</c:v>
                </c:pt>
                <c:pt idx="2302">
                  <c:v>4.698641229962818</c:v>
                </c:pt>
                <c:pt idx="2303">
                  <c:v>4.7037040403191064</c:v>
                </c:pt>
                <c:pt idx="2304">
                  <c:v>4.7280761738947268</c:v>
                </c:pt>
                <c:pt idx="2305">
                  <c:v>4.6655563529833515</c:v>
                </c:pt>
                <c:pt idx="2306">
                  <c:v>4.6205797586553947</c:v>
                </c:pt>
                <c:pt idx="2307">
                  <c:v>4.6205797586553947</c:v>
                </c:pt>
                <c:pt idx="2308">
                  <c:v>4.6205797586553947</c:v>
                </c:pt>
                <c:pt idx="2309">
                  <c:v>4.5570591496503337</c:v>
                </c:pt>
                <c:pt idx="2310">
                  <c:v>4.6167532159442466</c:v>
                </c:pt>
                <c:pt idx="2311">
                  <c:v>4.5972084131734583</c:v>
                </c:pt>
                <c:pt idx="2312">
                  <c:v>4.634708531742711</c:v>
                </c:pt>
                <c:pt idx="2313">
                  <c:v>4.662083029599386</c:v>
                </c:pt>
                <c:pt idx="2314">
                  <c:v>4.662083029599386</c:v>
                </c:pt>
                <c:pt idx="2315">
                  <c:v>4.662083029599386</c:v>
                </c:pt>
                <c:pt idx="2316">
                  <c:v>4.6324714760038859</c:v>
                </c:pt>
                <c:pt idx="2317">
                  <c:v>4.6473066877455684</c:v>
                </c:pt>
                <c:pt idx="2318">
                  <c:v>4.5990922495851008</c:v>
                </c:pt>
                <c:pt idx="2319">
                  <c:v>4.6133387624481452</c:v>
                </c:pt>
                <c:pt idx="2320">
                  <c:v>4.5217960868199061</c:v>
                </c:pt>
                <c:pt idx="2321">
                  <c:v>4.5217960868199061</c:v>
                </c:pt>
                <c:pt idx="2322">
                  <c:v>4.5217960868199061</c:v>
                </c:pt>
                <c:pt idx="2323">
                  <c:v>4.493891759972457</c:v>
                </c:pt>
                <c:pt idx="2324">
                  <c:v>4.5063133063117222</c:v>
                </c:pt>
                <c:pt idx="2325">
                  <c:v>4.4786444590157277</c:v>
                </c:pt>
                <c:pt idx="2326">
                  <c:v>4.4883579905132578</c:v>
                </c:pt>
                <c:pt idx="2327">
                  <c:v>4.4613367119837646</c:v>
                </c:pt>
                <c:pt idx="2328">
                  <c:v>4.4613367119837646</c:v>
                </c:pt>
                <c:pt idx="2329">
                  <c:v>4.4613367119837646</c:v>
                </c:pt>
                <c:pt idx="2330">
                  <c:v>4.4613367119837646</c:v>
                </c:pt>
                <c:pt idx="2331">
                  <c:v>4.5157324883699337</c:v>
                </c:pt>
                <c:pt idx="2332">
                  <c:v>4.5383385253096398</c:v>
                </c:pt>
                <c:pt idx="2333">
                  <c:v>4.5532914768270496</c:v>
                </c:pt>
                <c:pt idx="2334">
                  <c:v>4.5371611275523636</c:v>
                </c:pt>
                <c:pt idx="2335">
                  <c:v>4.5371611275523636</c:v>
                </c:pt>
                <c:pt idx="2336">
                  <c:v>4.5371611275523636</c:v>
                </c:pt>
                <c:pt idx="2337">
                  <c:v>4.5853166958249671</c:v>
                </c:pt>
                <c:pt idx="2338">
                  <c:v>4.5875537515637923</c:v>
                </c:pt>
                <c:pt idx="2339">
                  <c:v>4.5824909412075039</c:v>
                </c:pt>
                <c:pt idx="2340">
                  <c:v>4.6143395505418292</c:v>
                </c:pt>
                <c:pt idx="2341">
                  <c:v>4.6403011710897735</c:v>
                </c:pt>
                <c:pt idx="2342">
                  <c:v>4.6403011710897735</c:v>
                </c:pt>
                <c:pt idx="2343">
                  <c:v>4.6403011710897735</c:v>
                </c:pt>
                <c:pt idx="2344">
                  <c:v>4.6399479517625908</c:v>
                </c:pt>
                <c:pt idx="2345">
                  <c:v>4.6327658254432054</c:v>
                </c:pt>
                <c:pt idx="2346">
                  <c:v>4.6736215276206945</c:v>
                </c:pt>
                <c:pt idx="2347">
                  <c:v>4.7001129771594128</c:v>
                </c:pt>
                <c:pt idx="2348">
                  <c:v>4.7455605305902813</c:v>
                </c:pt>
                <c:pt idx="2349">
                  <c:v>4.7455605305902813</c:v>
                </c:pt>
                <c:pt idx="2350">
                  <c:v>4.7455605305902813</c:v>
                </c:pt>
                <c:pt idx="2351">
                  <c:v>4.7729350284469572</c:v>
                </c:pt>
                <c:pt idx="2352">
                  <c:v>4.7755841734008291</c:v>
                </c:pt>
                <c:pt idx="2353">
                  <c:v>4.766341601006209</c:v>
                </c:pt>
                <c:pt idx="2354">
                  <c:v>4.7326091552602412</c:v>
                </c:pt>
                <c:pt idx="2355">
                  <c:v>4.7424992964213626</c:v>
                </c:pt>
                <c:pt idx="2356">
                  <c:v>4.7424992964213626</c:v>
                </c:pt>
                <c:pt idx="2357">
                  <c:v>4.7424992964213626</c:v>
                </c:pt>
                <c:pt idx="2358">
                  <c:v>4.7802937644299348</c:v>
                </c:pt>
                <c:pt idx="2359">
                  <c:v>4.7636335861644739</c:v>
                </c:pt>
                <c:pt idx="2360">
                  <c:v>4.7453250510388258</c:v>
                </c:pt>
                <c:pt idx="2361">
                  <c:v>4.7559805007421767</c:v>
                </c:pt>
                <c:pt idx="2362">
                  <c:v>4.7598070434533248</c:v>
                </c:pt>
                <c:pt idx="2363">
                  <c:v>4.7598070434533248</c:v>
                </c:pt>
                <c:pt idx="2364">
                  <c:v>4.7598070434533248</c:v>
                </c:pt>
                <c:pt idx="2365">
                  <c:v>4.741086419112631</c:v>
                </c:pt>
                <c:pt idx="2366">
                  <c:v>4.7514475193766632</c:v>
                </c:pt>
                <c:pt idx="2367">
                  <c:v>4.7223657947719371</c:v>
                </c:pt>
                <c:pt idx="2368">
                  <c:v>4.7042338693098804</c:v>
                </c:pt>
                <c:pt idx="2369">
                  <c:v>4.7014081146924172</c:v>
                </c:pt>
                <c:pt idx="2370">
                  <c:v>4.7014081146924172</c:v>
                </c:pt>
                <c:pt idx="2371">
                  <c:v>4.7014081146924172</c:v>
                </c:pt>
                <c:pt idx="2372">
                  <c:v>4.6740924867236053</c:v>
                </c:pt>
                <c:pt idx="2373">
                  <c:v>4.7027032522254215</c:v>
                </c:pt>
                <c:pt idx="2374">
                  <c:v>4.7378485752801209</c:v>
                </c:pt>
                <c:pt idx="2375">
                  <c:v>4.7267810363617224</c:v>
                </c:pt>
                <c:pt idx="2376">
                  <c:v>4.8394580017330728</c:v>
                </c:pt>
                <c:pt idx="2377">
                  <c:v>4.8394580017330728</c:v>
                </c:pt>
                <c:pt idx="2378">
                  <c:v>4.8394580017330728</c:v>
                </c:pt>
                <c:pt idx="2379">
                  <c:v>4.8890853172022704</c:v>
                </c:pt>
                <c:pt idx="2380">
                  <c:v>4.8893207967537258</c:v>
                </c:pt>
                <c:pt idx="2381">
                  <c:v>4.9000939862328048</c:v>
                </c:pt>
                <c:pt idx="2382">
                  <c:v>4.9054511460284127</c:v>
                </c:pt>
                <c:pt idx="2383">
                  <c:v>4.8998585066813503</c:v>
                </c:pt>
                <c:pt idx="2384">
                  <c:v>4.8998585066813503</c:v>
                </c:pt>
                <c:pt idx="2385">
                  <c:v>4.8998585066813503</c:v>
                </c:pt>
                <c:pt idx="2386">
                  <c:v>4.8872014807906297</c:v>
                </c:pt>
                <c:pt idx="2387">
                  <c:v>4.8872014807906297</c:v>
                </c:pt>
                <c:pt idx="2388">
                  <c:v>4.884081376733846</c:v>
                </c:pt>
                <c:pt idx="2389">
                  <c:v>4.8600035925975451</c:v>
                </c:pt>
                <c:pt idx="2390">
                  <c:v>4.8633003063179192</c:v>
                </c:pt>
                <c:pt idx="2391">
                  <c:v>4.8633003063179192</c:v>
                </c:pt>
                <c:pt idx="2392">
                  <c:v>4.8633003063179192</c:v>
                </c:pt>
                <c:pt idx="2393">
                  <c:v>4.8667736297018838</c:v>
                </c:pt>
                <c:pt idx="2394">
                  <c:v>4.9142816292079861</c:v>
                </c:pt>
                <c:pt idx="2395">
                  <c:v>4.8794895254804684</c:v>
                </c:pt>
                <c:pt idx="2396">
                  <c:v>4.9130453615628458</c:v>
                </c:pt>
                <c:pt idx="2397">
                  <c:v>4.9288224915103482</c:v>
                </c:pt>
                <c:pt idx="2398">
                  <c:v>4.9288224915103482</c:v>
                </c:pt>
                <c:pt idx="2399">
                  <c:v>4.9288224915103482</c:v>
                </c:pt>
                <c:pt idx="2400">
                  <c:v>4.8451095109679994</c:v>
                </c:pt>
                <c:pt idx="2401">
                  <c:v>4.846463518388866</c:v>
                </c:pt>
                <c:pt idx="2402">
                  <c:v>4.90880672963665</c:v>
                </c:pt>
                <c:pt idx="2403">
                  <c:v>4.9659105208645542</c:v>
                </c:pt>
                <c:pt idx="2404">
                  <c:v>4.9558437700398406</c:v>
                </c:pt>
                <c:pt idx="2405">
                  <c:v>4.9558437700398406</c:v>
                </c:pt>
                <c:pt idx="2406">
                  <c:v>4.9558437700398406</c:v>
                </c:pt>
                <c:pt idx="2407">
                  <c:v>4.9558437700398406</c:v>
                </c:pt>
                <c:pt idx="2408">
                  <c:v>5.0075315315842746</c:v>
                </c:pt>
                <c:pt idx="2409">
                  <c:v>5.019070029605583</c:v>
                </c:pt>
                <c:pt idx="2410">
                  <c:v>5.0238384905225519</c:v>
                </c:pt>
                <c:pt idx="2411">
                  <c:v>5.0455026092564372</c:v>
                </c:pt>
                <c:pt idx="2412">
                  <c:v>5.0455026092564372</c:v>
                </c:pt>
                <c:pt idx="2413">
                  <c:v>5.0455026092564372</c:v>
                </c:pt>
                <c:pt idx="2414">
                  <c:v>5.0499178508462235</c:v>
                </c:pt>
                <c:pt idx="2415">
                  <c:v>5.0331399328050352</c:v>
                </c:pt>
                <c:pt idx="2416">
                  <c:v>5.0203651671385865</c:v>
                </c:pt>
                <c:pt idx="2417">
                  <c:v>5.038379352824915</c:v>
                </c:pt>
                <c:pt idx="2418">
                  <c:v>5.0333754123564907</c:v>
                </c:pt>
                <c:pt idx="2419">
                  <c:v>5.0333754123564907</c:v>
                </c:pt>
                <c:pt idx="2420">
                  <c:v>5.0333754123564907</c:v>
                </c:pt>
                <c:pt idx="2421">
                  <c:v>5.0157733158852089</c:v>
                </c:pt>
                <c:pt idx="2422">
                  <c:v>4.9793328552975051</c:v>
                </c:pt>
                <c:pt idx="2423">
                  <c:v>5.0769391293757167</c:v>
                </c:pt>
                <c:pt idx="2424">
                  <c:v>5.0841801255829653</c:v>
                </c:pt>
                <c:pt idx="2425">
                  <c:v>5.0780576572451288</c:v>
                </c:pt>
                <c:pt idx="2426">
                  <c:v>5.0780576572451288</c:v>
                </c:pt>
                <c:pt idx="2427">
                  <c:v>5.0780576572451288</c:v>
                </c:pt>
                <c:pt idx="2428">
                  <c:v>5.0648119324757692</c:v>
                </c:pt>
                <c:pt idx="2429">
                  <c:v>5.0670489882145953</c:v>
                </c:pt>
                <c:pt idx="2430">
                  <c:v>5.1028418800357969</c:v>
                </c:pt>
                <c:pt idx="2431">
                  <c:v>5.1542941620287737</c:v>
                </c:pt>
                <c:pt idx="2432">
                  <c:v>5.1447572401948349</c:v>
                </c:pt>
                <c:pt idx="2433">
                  <c:v>5.1447572401948349</c:v>
                </c:pt>
                <c:pt idx="2434">
                  <c:v>5.1447572401948349</c:v>
                </c:pt>
                <c:pt idx="2435">
                  <c:v>5.1308050767711109</c:v>
                </c:pt>
                <c:pt idx="2436">
                  <c:v>5.1175593520017504</c:v>
                </c:pt>
                <c:pt idx="2437">
                  <c:v>5.1651850912835799</c:v>
                </c:pt>
                <c:pt idx="2438">
                  <c:v>5.187261299232512</c:v>
                </c:pt>
                <c:pt idx="2439">
                  <c:v>5.1734268755845152</c:v>
                </c:pt>
                <c:pt idx="2440">
                  <c:v>5.1734268755845152</c:v>
                </c:pt>
                <c:pt idx="2441">
                  <c:v>5.1734268755845152</c:v>
                </c:pt>
                <c:pt idx="2442">
                  <c:v>5.1734268755845152</c:v>
                </c:pt>
                <c:pt idx="2443">
                  <c:v>5.1913821913829787</c:v>
                </c:pt>
                <c:pt idx="2444">
                  <c:v>5.1913821913829787</c:v>
                </c:pt>
                <c:pt idx="2445">
                  <c:v>5.1661858793772648</c:v>
                </c:pt>
                <c:pt idx="2446">
                  <c:v>5.1965627415149953</c:v>
                </c:pt>
                <c:pt idx="2447">
                  <c:v>5.1965627415149953</c:v>
                </c:pt>
                <c:pt idx="2448">
                  <c:v>5.1965627415149953</c:v>
                </c:pt>
                <c:pt idx="2449">
                  <c:v>5.2322967634483328</c:v>
                </c:pt>
                <c:pt idx="2450">
                  <c:v>5.2357700868322983</c:v>
                </c:pt>
                <c:pt idx="2451">
                  <c:v>5.2224654921750755</c:v>
                </c:pt>
                <c:pt idx="2452">
                  <c:v>5.2387135812254888</c:v>
                </c:pt>
                <c:pt idx="2453">
                  <c:v>5.2194042580061568</c:v>
                </c:pt>
                <c:pt idx="2454">
                  <c:v>5.2194042580061568</c:v>
                </c:pt>
                <c:pt idx="2455">
                  <c:v>5.2194042580061568</c:v>
                </c:pt>
                <c:pt idx="2456">
                  <c:v>5.236182176047345</c:v>
                </c:pt>
                <c:pt idx="2457">
                  <c:v>5.2640276330069309</c:v>
                </c:pt>
                <c:pt idx="2458">
                  <c:v>5.313007379709628</c:v>
                </c:pt>
                <c:pt idx="2459">
                  <c:v>5.3301973869658639</c:v>
                </c:pt>
                <c:pt idx="2460">
                  <c:v>5.3301973869658639</c:v>
                </c:pt>
                <c:pt idx="2461">
                  <c:v>5.3301973869658639</c:v>
                </c:pt>
                <c:pt idx="2462">
                  <c:v>5.3301973869658639</c:v>
                </c:pt>
                <c:pt idx="2463">
                  <c:v>5.3281369408906309</c:v>
                </c:pt>
                <c:pt idx="2464">
                  <c:v>5.343678591286678</c:v>
                </c:pt>
                <c:pt idx="2465">
                  <c:v>5.3575718848225398</c:v>
                </c:pt>
                <c:pt idx="2466">
                  <c:v>5.3458567771376391</c:v>
                </c:pt>
                <c:pt idx="2467">
                  <c:v>5.3458567771376391</c:v>
                </c:pt>
                <c:pt idx="2468">
                  <c:v>5.3458567771376391</c:v>
                </c:pt>
                <c:pt idx="2469">
                  <c:v>5.3458567771376391</c:v>
                </c:pt>
                <c:pt idx="2470">
                  <c:v>5.3713474385826734</c:v>
                </c:pt>
                <c:pt idx="2471">
                  <c:v>5.368933773180256</c:v>
                </c:pt>
                <c:pt idx="2472">
                  <c:v>5.3126541603824453</c:v>
                </c:pt>
                <c:pt idx="2473">
                  <c:v>5.3126541603824453</c:v>
                </c:pt>
                <c:pt idx="2474">
                  <c:v>5.3224854316557035</c:v>
                </c:pt>
                <c:pt idx="2475">
                  <c:v>5.3224854316557035</c:v>
                </c:pt>
                <c:pt idx="2476">
                  <c:v>5.3224854316557035</c:v>
                </c:pt>
                <c:pt idx="2477">
                  <c:v>5.3150678257848618</c:v>
                </c:pt>
                <c:pt idx="2478">
                  <c:v>5.2785096254214308</c:v>
                </c:pt>
                <c:pt idx="2479">
                  <c:v>5.266323558633621</c:v>
                </c:pt>
                <c:pt idx="2480">
                  <c:v>5.308180048904795</c:v>
                </c:pt>
                <c:pt idx="2481">
                  <c:v>5.313066249597493</c:v>
                </c:pt>
                <c:pt idx="2482">
                  <c:v>5.313066249597493</c:v>
                </c:pt>
                <c:pt idx="2483">
                  <c:v>5.313066249597493</c:v>
                </c:pt>
                <c:pt idx="2484">
                  <c:v>5.3538630818871189</c:v>
                </c:pt>
                <c:pt idx="2485">
                  <c:v>5.3553348290837137</c:v>
                </c:pt>
                <c:pt idx="2486">
                  <c:v>5.3498599295123794</c:v>
                </c:pt>
                <c:pt idx="2487">
                  <c:v>5.3087098778955708</c:v>
                </c:pt>
                <c:pt idx="2488">
                  <c:v>5.2979366884164909</c:v>
                </c:pt>
                <c:pt idx="2489">
                  <c:v>5.2979366884164909</c:v>
                </c:pt>
                <c:pt idx="2490">
                  <c:v>5.2979366884164909</c:v>
                </c:pt>
                <c:pt idx="2491">
                  <c:v>5.2789217146364784</c:v>
                </c:pt>
                <c:pt idx="2492">
                  <c:v>5.3178347105144619</c:v>
                </c:pt>
                <c:pt idx="2493">
                  <c:v>5.3324933125925531</c:v>
                </c:pt>
                <c:pt idx="2494">
                  <c:v>5.3720538772370388</c:v>
                </c:pt>
                <c:pt idx="2495">
                  <c:v>5.3803545314258372</c:v>
                </c:pt>
                <c:pt idx="2496">
                  <c:v>5.3803545314258372</c:v>
                </c:pt>
                <c:pt idx="2497">
                  <c:v>5.3803545314258372</c:v>
                </c:pt>
                <c:pt idx="2498">
                  <c:v>5.4300995866707638</c:v>
                </c:pt>
                <c:pt idx="2499">
                  <c:v>5.449585519553688</c:v>
                </c:pt>
                <c:pt idx="2500">
                  <c:v>5.4790204634855977</c:v>
                </c:pt>
                <c:pt idx="2501">
                  <c:v>5.4810220396729665</c:v>
                </c:pt>
                <c:pt idx="2502">
                  <c:v>5.5470151839683082</c:v>
                </c:pt>
                <c:pt idx="2503">
                  <c:v>5.5470151839683082</c:v>
                </c:pt>
                <c:pt idx="2504">
                  <c:v>5.5470151839683082</c:v>
                </c:pt>
                <c:pt idx="2505">
                  <c:v>5.5700921800109251</c:v>
                </c:pt>
                <c:pt idx="2506">
                  <c:v>5.5803944103870933</c:v>
                </c:pt>
                <c:pt idx="2507">
                  <c:v>5.5636753622337682</c:v>
                </c:pt>
                <c:pt idx="2508">
                  <c:v>5.5639108417852237</c:v>
                </c:pt>
                <c:pt idx="2509">
                  <c:v>5.6446214580465188</c:v>
                </c:pt>
                <c:pt idx="2510">
                  <c:v>5.6446214580465188</c:v>
                </c:pt>
                <c:pt idx="2511">
                  <c:v>5.6446214580465188</c:v>
                </c:pt>
                <c:pt idx="2512">
                  <c:v>5.6426787517470132</c:v>
                </c:pt>
                <c:pt idx="2513">
                  <c:v>5.6717016064638752</c:v>
                </c:pt>
                <c:pt idx="2514">
                  <c:v>5.6371449822878139</c:v>
                </c:pt>
                <c:pt idx="2515">
                  <c:v>5.6430908409620599</c:v>
                </c:pt>
                <c:pt idx="2516">
                  <c:v>5.6339071384553039</c:v>
                </c:pt>
                <c:pt idx="2517">
                  <c:v>5.6339071384553039</c:v>
                </c:pt>
                <c:pt idx="2518">
                  <c:v>5.6339071384553039</c:v>
                </c:pt>
                <c:pt idx="2519">
                  <c:v>5.5717994067589753</c:v>
                </c:pt>
                <c:pt idx="2520">
                  <c:v>5.5045111249306302</c:v>
                </c:pt>
                <c:pt idx="2521">
                  <c:v>5.5067481806694563</c:v>
                </c:pt>
                <c:pt idx="2522">
                  <c:v>5.5058651323514987</c:v>
                </c:pt>
                <c:pt idx="2523">
                  <c:v>5.557140804680885</c:v>
                </c:pt>
                <c:pt idx="2524">
                  <c:v>5.557140804680885</c:v>
                </c:pt>
                <c:pt idx="2525">
                  <c:v>5.557140804680885</c:v>
                </c:pt>
                <c:pt idx="2526">
                  <c:v>5.5284711692912047</c:v>
                </c:pt>
                <c:pt idx="2527">
                  <c:v>5.5763323881244888</c:v>
                </c:pt>
                <c:pt idx="2528">
                  <c:v>5.5594367303075733</c:v>
                </c:pt>
                <c:pt idx="2529">
                  <c:v>5.5448369981173462</c:v>
                </c:pt>
                <c:pt idx="2530">
                  <c:v>5.6150099044510178</c:v>
                </c:pt>
                <c:pt idx="2531">
                  <c:v>5.6150099044510178</c:v>
                </c:pt>
                <c:pt idx="2532">
                  <c:v>5.6150099044510178</c:v>
                </c:pt>
                <c:pt idx="2533">
                  <c:v>5.6196606255922594</c:v>
                </c:pt>
                <c:pt idx="2534">
                  <c:v>5.5809831092657314</c:v>
                </c:pt>
                <c:pt idx="2535">
                  <c:v>5.5398330576489219</c:v>
                </c:pt>
                <c:pt idx="2536">
                  <c:v>5.4863203295807104</c:v>
                </c:pt>
                <c:pt idx="2537">
                  <c:v>5.4926782774700031</c:v>
                </c:pt>
                <c:pt idx="2538">
                  <c:v>5.4926782774700031</c:v>
                </c:pt>
                <c:pt idx="2539">
                  <c:v>5.4926782774700031</c:v>
                </c:pt>
                <c:pt idx="2540">
                  <c:v>5.4728391252598962</c:v>
                </c:pt>
                <c:pt idx="2541">
                  <c:v>5.5071013999966389</c:v>
                </c:pt>
                <c:pt idx="2542">
                  <c:v>5.4167361221256769</c:v>
                </c:pt>
                <c:pt idx="2543">
                  <c:v>5.4371051033265578</c:v>
                </c:pt>
                <c:pt idx="2544">
                  <c:v>5.4536475418162915</c:v>
                </c:pt>
                <c:pt idx="2545">
                  <c:v>5.4536475418162915</c:v>
                </c:pt>
                <c:pt idx="2546">
                  <c:v>5.4536475418162915</c:v>
                </c:pt>
                <c:pt idx="2547">
                  <c:v>5.4309826349887205</c:v>
                </c:pt>
                <c:pt idx="2548">
                  <c:v>5.4744286122322201</c:v>
                </c:pt>
                <c:pt idx="2549">
                  <c:v>5.4467008950483606</c:v>
                </c:pt>
                <c:pt idx="2550">
                  <c:v>5.4803744709064643</c:v>
                </c:pt>
                <c:pt idx="2551">
                  <c:v>5.4803744709064643</c:v>
                </c:pt>
                <c:pt idx="2552">
                  <c:v>5.4803744709064643</c:v>
                </c:pt>
                <c:pt idx="2553">
                  <c:v>5.4803744709064643</c:v>
                </c:pt>
                <c:pt idx="2554">
                  <c:v>5.4803744709064643</c:v>
                </c:pt>
                <c:pt idx="2555">
                  <c:v>5.4890872143103104</c:v>
                </c:pt>
                <c:pt idx="2556">
                  <c:v>5.4631844636502302</c:v>
                </c:pt>
                <c:pt idx="2557">
                  <c:v>5.450645177535236</c:v>
                </c:pt>
                <c:pt idx="2558">
                  <c:v>5.4687182331094286</c:v>
                </c:pt>
                <c:pt idx="2559">
                  <c:v>5.4687182331094286</c:v>
                </c:pt>
                <c:pt idx="2560">
                  <c:v>5.4687182331094286</c:v>
                </c:pt>
                <c:pt idx="2561">
                  <c:v>5.4195618767431402</c:v>
                </c:pt>
                <c:pt idx="2562">
                  <c:v>5.4737810434657179</c:v>
                </c:pt>
                <c:pt idx="2563">
                  <c:v>5.523231749271325</c:v>
                </c:pt>
                <c:pt idx="2564">
                  <c:v>5.5292953477212983</c:v>
                </c:pt>
                <c:pt idx="2565">
                  <c:v>5.5254099351222861</c:v>
                </c:pt>
                <c:pt idx="2566">
                  <c:v>5.5254099351222861</c:v>
                </c:pt>
                <c:pt idx="2567">
                  <c:v>5.5254099351222861</c:v>
                </c:pt>
                <c:pt idx="2568">
                  <c:v>5.4953862923117383</c:v>
                </c:pt>
                <c:pt idx="2569">
                  <c:v>5.4767245378589084</c:v>
                </c:pt>
                <c:pt idx="2570">
                  <c:v>5.518404418466492</c:v>
                </c:pt>
                <c:pt idx="2571">
                  <c:v>5.5128706490072927</c:v>
                </c:pt>
                <c:pt idx="2572">
                  <c:v>5.3896559737083214</c:v>
                </c:pt>
                <c:pt idx="2573">
                  <c:v>5.3896559737083214</c:v>
                </c:pt>
                <c:pt idx="2574">
                  <c:v>5.3896559737083214</c:v>
                </c:pt>
                <c:pt idx="2575">
                  <c:v>5.3134783388125388</c:v>
                </c:pt>
                <c:pt idx="2576">
                  <c:v>5.325487795936759</c:v>
                </c:pt>
                <c:pt idx="2577">
                  <c:v>5.3080623091290686</c:v>
                </c:pt>
                <c:pt idx="2578">
                  <c:v>5.3092985767742089</c:v>
                </c:pt>
                <c:pt idx="2579">
                  <c:v>5.3550404796443951</c:v>
                </c:pt>
                <c:pt idx="2580">
                  <c:v>5.3550404796443951</c:v>
                </c:pt>
                <c:pt idx="2581">
                  <c:v>5.3550404796443951</c:v>
                </c:pt>
                <c:pt idx="2582">
                  <c:v>5.3608097286550498</c:v>
                </c:pt>
                <c:pt idx="2583">
                  <c:v>5.3475640038856902</c:v>
                </c:pt>
                <c:pt idx="2584">
                  <c:v>5.2894594245641011</c:v>
                </c:pt>
                <c:pt idx="2585">
                  <c:v>5.2896949041155565</c:v>
                </c:pt>
                <c:pt idx="2586">
                  <c:v>5.2992318259494953</c:v>
                </c:pt>
                <c:pt idx="2587">
                  <c:v>5.2992318259494953</c:v>
                </c:pt>
                <c:pt idx="2588">
                  <c:v>5.2992318259494953</c:v>
                </c:pt>
                <c:pt idx="2589">
                  <c:v>5.3688749032923928</c:v>
                </c:pt>
                <c:pt idx="2590">
                  <c:v>5.3973679290184808</c:v>
                </c:pt>
                <c:pt idx="2591">
                  <c:v>5.4134982782931678</c:v>
                </c:pt>
                <c:pt idx="2592">
                  <c:v>5.4369284936629665</c:v>
                </c:pt>
                <c:pt idx="2593">
                  <c:v>5.4531765827133816</c:v>
                </c:pt>
                <c:pt idx="2594">
                  <c:v>5.4531765827133816</c:v>
                </c:pt>
                <c:pt idx="2595">
                  <c:v>5.4531765827133816</c:v>
                </c:pt>
                <c:pt idx="2596">
                  <c:v>5.4298641071193092</c:v>
                </c:pt>
                <c:pt idx="2597">
                  <c:v>5.3842988139127135</c:v>
                </c:pt>
                <c:pt idx="2598">
                  <c:v>5.3865358696515377</c:v>
                </c:pt>
                <c:pt idx="2599">
                  <c:v>5.4237416387814719</c:v>
                </c:pt>
                <c:pt idx="2600">
                  <c:v>5.4292754082406711</c:v>
                </c:pt>
                <c:pt idx="2601">
                  <c:v>5.4292754082406711</c:v>
                </c:pt>
                <c:pt idx="2602">
                  <c:v>5.4292754082406711</c:v>
                </c:pt>
                <c:pt idx="2603">
                  <c:v>5.4264496536232079</c:v>
                </c:pt>
                <c:pt idx="2604">
                  <c:v>5.4238593785571991</c:v>
                </c:pt>
                <c:pt idx="2605">
                  <c:v>5.5126940393437023</c:v>
                </c:pt>
                <c:pt idx="2606">
                  <c:v>5.5338283290868127</c:v>
                </c:pt>
                <c:pt idx="2607">
                  <c:v>5.5152254445218452</c:v>
                </c:pt>
                <c:pt idx="2608">
                  <c:v>5.5152254445218452</c:v>
                </c:pt>
                <c:pt idx="2609">
                  <c:v>5.5152254445218452</c:v>
                </c:pt>
                <c:pt idx="2610">
                  <c:v>5.5320033625630343</c:v>
                </c:pt>
                <c:pt idx="2611">
                  <c:v>5.5175213701485344</c:v>
                </c:pt>
                <c:pt idx="2612">
                  <c:v>5.5050998238092683</c:v>
                </c:pt>
                <c:pt idx="2613">
                  <c:v>5.5443071691265722</c:v>
                </c:pt>
                <c:pt idx="2614">
                  <c:v>5.5228785299441423</c:v>
                </c:pt>
                <c:pt idx="2615">
                  <c:v>5.5228785299441423</c:v>
                </c:pt>
                <c:pt idx="2616">
                  <c:v>5.5228785299441423</c:v>
                </c:pt>
                <c:pt idx="2617">
                  <c:v>5.5730945442919788</c:v>
                </c:pt>
                <c:pt idx="2618">
                  <c:v>5.5497231988100433</c:v>
                </c:pt>
                <c:pt idx="2619">
                  <c:v>5.6225452500975868</c:v>
                </c:pt>
                <c:pt idx="2620">
                  <c:v>5.6160106925447035</c:v>
                </c:pt>
                <c:pt idx="2621">
                  <c:v>5.5912853396418996</c:v>
                </c:pt>
                <c:pt idx="2622">
                  <c:v>5.5912853396418996</c:v>
                </c:pt>
                <c:pt idx="2623">
                  <c:v>5.5912853396418996</c:v>
                </c:pt>
                <c:pt idx="2624">
                  <c:v>5.5628511838036747</c:v>
                </c:pt>
                <c:pt idx="2625">
                  <c:v>5.6135381572544221</c:v>
                </c:pt>
                <c:pt idx="2626">
                  <c:v>5.5853983508555185</c:v>
                </c:pt>
                <c:pt idx="2627">
                  <c:v>5.5891071537909376</c:v>
                </c:pt>
                <c:pt idx="2628">
                  <c:v>5.6288443280990155</c:v>
                </c:pt>
                <c:pt idx="2629">
                  <c:v>5.6288443280990155</c:v>
                </c:pt>
                <c:pt idx="2630">
                  <c:v>5.6288443280990155</c:v>
                </c:pt>
                <c:pt idx="2631">
                  <c:v>5.6392642982509118</c:v>
                </c:pt>
                <c:pt idx="2632">
                  <c:v>5.6599864987789754</c:v>
                </c:pt>
                <c:pt idx="2633">
                  <c:v>5.6300805957441566</c:v>
                </c:pt>
                <c:pt idx="2634">
                  <c:v>5.6660500972289487</c:v>
                </c:pt>
                <c:pt idx="2635">
                  <c:v>5.6999591526385078</c:v>
                </c:pt>
                <c:pt idx="2636">
                  <c:v>5.6999591526385078</c:v>
                </c:pt>
                <c:pt idx="2637">
                  <c:v>5.6999591526385078</c:v>
                </c:pt>
                <c:pt idx="2638">
                  <c:v>5.6865368182055578</c:v>
                </c:pt>
                <c:pt idx="2639">
                  <c:v>5.7177378587733818</c:v>
                </c:pt>
                <c:pt idx="2640">
                  <c:v>5.7258030334107248</c:v>
                </c:pt>
                <c:pt idx="2641">
                  <c:v>5.7513525647436223</c:v>
                </c:pt>
                <c:pt idx="2642">
                  <c:v>5.6970745281331814</c:v>
                </c:pt>
                <c:pt idx="2643">
                  <c:v>5.6970745281331814</c:v>
                </c:pt>
                <c:pt idx="2644">
                  <c:v>5.6970745281331814</c:v>
                </c:pt>
                <c:pt idx="2645">
                  <c:v>5.6649904392473998</c:v>
                </c:pt>
                <c:pt idx="2646">
                  <c:v>5.700076892414236</c:v>
                </c:pt>
                <c:pt idx="2647">
                  <c:v>5.7511170851921669</c:v>
                </c:pt>
                <c:pt idx="2648">
                  <c:v>5.7593588694931022</c:v>
                </c:pt>
                <c:pt idx="2649">
                  <c:v>5.7863801480225936</c:v>
                </c:pt>
                <c:pt idx="2650">
                  <c:v>5.7863801480225936</c:v>
                </c:pt>
                <c:pt idx="2651">
                  <c:v>5.7863801480225936</c:v>
                </c:pt>
                <c:pt idx="2652">
                  <c:v>5.778079493833796</c:v>
                </c:pt>
                <c:pt idx="2653">
                  <c:v>5.7736053823561457</c:v>
                </c:pt>
                <c:pt idx="2654">
                  <c:v>5.7883817242099642</c:v>
                </c:pt>
                <c:pt idx="2655">
                  <c:v>5.6776474651381204</c:v>
                </c:pt>
                <c:pt idx="2656">
                  <c:v>5.7652458582794832</c:v>
                </c:pt>
                <c:pt idx="2657">
                  <c:v>5.7652458582794832</c:v>
                </c:pt>
                <c:pt idx="2658">
                  <c:v>5.7652458582794832</c:v>
                </c:pt>
                <c:pt idx="2659">
                  <c:v>5.8141667350943163</c:v>
                </c:pt>
                <c:pt idx="2660">
                  <c:v>5.8124595083462651</c:v>
                </c:pt>
                <c:pt idx="2661">
                  <c:v>5.8503717161305646</c:v>
                </c:pt>
                <c:pt idx="2662">
                  <c:v>5.8665020654052515</c:v>
                </c:pt>
                <c:pt idx="2663">
                  <c:v>5.8539039094023932</c:v>
                </c:pt>
                <c:pt idx="2664">
                  <c:v>5.8539039094023932</c:v>
                </c:pt>
                <c:pt idx="2665">
                  <c:v>5.8539039094023932</c:v>
                </c:pt>
                <c:pt idx="2666">
                  <c:v>5.864029530114971</c:v>
                </c:pt>
                <c:pt idx="2667">
                  <c:v>5.913480235920578</c:v>
                </c:pt>
                <c:pt idx="2668">
                  <c:v>5.8911096785323274</c:v>
                </c:pt>
                <c:pt idx="2669">
                  <c:v>5.8996458122725812</c:v>
                </c:pt>
                <c:pt idx="2670">
                  <c:v>5.8980563253002574</c:v>
                </c:pt>
                <c:pt idx="2671">
                  <c:v>5.8980563253002574</c:v>
                </c:pt>
                <c:pt idx="2672">
                  <c:v>5.8980563253002574</c:v>
                </c:pt>
                <c:pt idx="2673">
                  <c:v>5.8970555372065734</c:v>
                </c:pt>
                <c:pt idx="2674">
                  <c:v>5.9124794478268932</c:v>
                </c:pt>
                <c:pt idx="2675">
                  <c:v>5.9392063769170678</c:v>
                </c:pt>
                <c:pt idx="2676">
                  <c:v>5.9628132019504578</c:v>
                </c:pt>
                <c:pt idx="2677">
                  <c:v>5.9550423767524343</c:v>
                </c:pt>
                <c:pt idx="2678">
                  <c:v>5.9550423767524343</c:v>
                </c:pt>
                <c:pt idx="2679">
                  <c:v>5.9550423767524343</c:v>
                </c:pt>
                <c:pt idx="2680">
                  <c:v>5.9275501391200303</c:v>
                </c:pt>
                <c:pt idx="2681">
                  <c:v>5.9540415886587486</c:v>
                </c:pt>
                <c:pt idx="2682">
                  <c:v>5.9751170085139975</c:v>
                </c:pt>
                <c:pt idx="2683">
                  <c:v>5.9307291130646771</c:v>
                </c:pt>
                <c:pt idx="2684">
                  <c:v>5.9137157154720335</c:v>
                </c:pt>
                <c:pt idx="2685">
                  <c:v>5.9137157154720335</c:v>
                </c:pt>
                <c:pt idx="2686">
                  <c:v>5.9137157154720335</c:v>
                </c:pt>
                <c:pt idx="2687">
                  <c:v>5.9549835068645702</c:v>
                </c:pt>
                <c:pt idx="2688">
                  <c:v>5.9727033431115801</c:v>
                </c:pt>
                <c:pt idx="2689">
                  <c:v>6.0219185693657327</c:v>
                </c:pt>
                <c:pt idx="2690">
                  <c:v>6.017738807327401</c:v>
                </c:pt>
                <c:pt idx="2691">
                  <c:v>5.9971932164629287</c:v>
                </c:pt>
                <c:pt idx="2692">
                  <c:v>5.9971932164629287</c:v>
                </c:pt>
                <c:pt idx="2693">
                  <c:v>5.9971932164629287</c:v>
                </c:pt>
                <c:pt idx="2694">
                  <c:v>5.9958392090420611</c:v>
                </c:pt>
                <c:pt idx="2695">
                  <c:v>5.9692888896154779</c:v>
                </c:pt>
                <c:pt idx="2696">
                  <c:v>5.9423853508617137</c:v>
                </c:pt>
                <c:pt idx="2697">
                  <c:v>5.9093004738822472</c:v>
                </c:pt>
                <c:pt idx="2698">
                  <c:v>5.9652268673528752</c:v>
                </c:pt>
                <c:pt idx="2699">
                  <c:v>5.9652268673528752</c:v>
                </c:pt>
                <c:pt idx="2700">
                  <c:v>5.9652268673528752</c:v>
                </c:pt>
                <c:pt idx="2701">
                  <c:v>5.9898933503678151</c:v>
                </c:pt>
                <c:pt idx="2702">
                  <c:v>5.9482723396480957</c:v>
                </c:pt>
                <c:pt idx="2703">
                  <c:v>5.9334371279064122</c:v>
                </c:pt>
                <c:pt idx="2704">
                  <c:v>5.8770986452207392</c:v>
                </c:pt>
                <c:pt idx="2705">
                  <c:v>5.8309446531355045</c:v>
                </c:pt>
                <c:pt idx="2706">
                  <c:v>5.8309446531355045</c:v>
                </c:pt>
                <c:pt idx="2707">
                  <c:v>5.8309446531355045</c:v>
                </c:pt>
                <c:pt idx="2708">
                  <c:v>5.8507838053456123</c:v>
                </c:pt>
                <c:pt idx="2709">
                  <c:v>5.8412468835116726</c:v>
                </c:pt>
                <c:pt idx="2710">
                  <c:v>5.8922282064017395</c:v>
                </c:pt>
                <c:pt idx="2711">
                  <c:v>5.9659333060072406</c:v>
                </c:pt>
                <c:pt idx="2712">
                  <c:v>5.9723501237843974</c:v>
                </c:pt>
                <c:pt idx="2713">
                  <c:v>5.9723501237843974</c:v>
                </c:pt>
                <c:pt idx="2714">
                  <c:v>5.9723501237843974</c:v>
                </c:pt>
                <c:pt idx="2715">
                  <c:v>6.0346933350321805</c:v>
                </c:pt>
                <c:pt idx="2716">
                  <c:v>6.1066912078896314</c:v>
                </c:pt>
                <c:pt idx="2717">
                  <c:v>6.1271779288662396</c:v>
                </c:pt>
                <c:pt idx="2718">
                  <c:v>6.1467227316370279</c:v>
                </c:pt>
                <c:pt idx="2719">
                  <c:v>6.1734496607272016</c:v>
                </c:pt>
                <c:pt idx="2720">
                  <c:v>6.1734496607272016</c:v>
                </c:pt>
                <c:pt idx="2721">
                  <c:v>6.1734496607272016</c:v>
                </c:pt>
                <c:pt idx="2722">
                  <c:v>6.1782181216441714</c:v>
                </c:pt>
                <c:pt idx="2723">
                  <c:v>6.1400115644205524</c:v>
                </c:pt>
                <c:pt idx="2724">
                  <c:v>6.1572604415646515</c:v>
                </c:pt>
                <c:pt idx="2725">
                  <c:v>6.1670328429500456</c:v>
                </c:pt>
                <c:pt idx="2726">
                  <c:v>6.2002354597052394</c:v>
                </c:pt>
                <c:pt idx="2727">
                  <c:v>6.2002354597052394</c:v>
                </c:pt>
                <c:pt idx="2728">
                  <c:v>6.2002354597052394</c:v>
                </c:pt>
                <c:pt idx="2729">
                  <c:v>6.2025313853319277</c:v>
                </c:pt>
                <c:pt idx="2730">
                  <c:v>6.2304357121793776</c:v>
                </c:pt>
                <c:pt idx="2731">
                  <c:v>6.1815148353645437</c:v>
                </c:pt>
                <c:pt idx="2732">
                  <c:v>6.2028846046591113</c:v>
                </c:pt>
                <c:pt idx="2733">
                  <c:v>6.258575518578283</c:v>
                </c:pt>
                <c:pt idx="2734">
                  <c:v>6.258575518578283</c:v>
                </c:pt>
                <c:pt idx="2735">
                  <c:v>6.258575518578283</c:v>
                </c:pt>
                <c:pt idx="2736">
                  <c:v>6.3137366035066815</c:v>
                </c:pt>
                <c:pt idx="2737">
                  <c:v>6.2864209755378697</c:v>
                </c:pt>
                <c:pt idx="2738">
                  <c:v>6.3589486773860937</c:v>
                </c:pt>
                <c:pt idx="2739">
                  <c:v>6.3465271310468285</c:v>
                </c:pt>
                <c:pt idx="2740">
                  <c:v>6.36613080370548</c:v>
                </c:pt>
                <c:pt idx="2741">
                  <c:v>6.36613080370548</c:v>
                </c:pt>
                <c:pt idx="2742">
                  <c:v>6.36613080370548</c:v>
                </c:pt>
                <c:pt idx="2743">
                  <c:v>6.4054558887985111</c:v>
                </c:pt>
                <c:pt idx="2744">
                  <c:v>6.4281207956260813</c:v>
                </c:pt>
                <c:pt idx="2745">
                  <c:v>6.3715468333889511</c:v>
                </c:pt>
                <c:pt idx="2746">
                  <c:v>6.329042774351274</c:v>
                </c:pt>
                <c:pt idx="2747">
                  <c:v>6.3181518450964678</c:v>
                </c:pt>
                <c:pt idx="2748">
                  <c:v>6.3181518450964678</c:v>
                </c:pt>
                <c:pt idx="2749">
                  <c:v>6.3181518450964678</c:v>
                </c:pt>
                <c:pt idx="2750">
                  <c:v>6.3583011086195915</c:v>
                </c:pt>
                <c:pt idx="2751">
                  <c:v>6.3639526178545189</c:v>
                </c:pt>
                <c:pt idx="2752">
                  <c:v>6.3119116369829023</c:v>
                </c:pt>
                <c:pt idx="2753">
                  <c:v>6.2208399204575757</c:v>
                </c:pt>
                <c:pt idx="2754">
                  <c:v>6.25745699070887</c:v>
                </c:pt>
                <c:pt idx="2755">
                  <c:v>6.25745699070887</c:v>
                </c:pt>
                <c:pt idx="2756">
                  <c:v>6.25745699070887</c:v>
                </c:pt>
                <c:pt idx="2757">
                  <c:v>6.2575747304845981</c:v>
                </c:pt>
                <c:pt idx="2758">
                  <c:v>6.1989403221722341</c:v>
                </c:pt>
                <c:pt idx="2759">
                  <c:v>6.1239400850337304</c:v>
                </c:pt>
                <c:pt idx="2760">
                  <c:v>6.1120483676852384</c:v>
                </c:pt>
                <c:pt idx="2761">
                  <c:v>6.1041009328236226</c:v>
                </c:pt>
                <c:pt idx="2762">
                  <c:v>6.1041009328236226</c:v>
                </c:pt>
                <c:pt idx="2763">
                  <c:v>6.1041009328236226</c:v>
                </c:pt>
                <c:pt idx="2764">
                  <c:v>6.2016483370139701</c:v>
                </c:pt>
                <c:pt idx="2765">
                  <c:v>6.1675626719408196</c:v>
                </c:pt>
                <c:pt idx="2766">
                  <c:v>6.1656788355291772</c:v>
                </c:pt>
                <c:pt idx="2767">
                  <c:v>6.0804352379023685</c:v>
                </c:pt>
                <c:pt idx="2768">
                  <c:v>6.0868520556795245</c:v>
                </c:pt>
                <c:pt idx="2769">
                  <c:v>6.0868520556795245</c:v>
                </c:pt>
                <c:pt idx="2770">
                  <c:v>6.0868520556795245</c:v>
                </c:pt>
                <c:pt idx="2771">
                  <c:v>6.1776882926533956</c:v>
                </c:pt>
                <c:pt idx="2772">
                  <c:v>6.1384809473360935</c:v>
                </c:pt>
                <c:pt idx="2773">
                  <c:v>6.1368914603637696</c:v>
                </c:pt>
                <c:pt idx="2774">
                  <c:v>6.167739281604411</c:v>
                </c:pt>
                <c:pt idx="2775">
                  <c:v>6.1297093340443833</c:v>
                </c:pt>
                <c:pt idx="2776">
                  <c:v>6.1297093340443833</c:v>
                </c:pt>
                <c:pt idx="2777">
                  <c:v>6.1297093340443833</c:v>
                </c:pt>
                <c:pt idx="2778">
                  <c:v>6.1347721444006726</c:v>
                </c:pt>
                <c:pt idx="2779">
                  <c:v>6.1461340327583898</c:v>
                </c:pt>
                <c:pt idx="2780">
                  <c:v>6.1556120847044635</c:v>
                </c:pt>
                <c:pt idx="2781">
                  <c:v>6.1450743747768408</c:v>
                </c:pt>
                <c:pt idx="2782">
                  <c:v>6.1874018241509265</c:v>
                </c:pt>
                <c:pt idx="2783">
                  <c:v>6.1874018241509265</c:v>
                </c:pt>
                <c:pt idx="2784">
                  <c:v>6.1874018241509265</c:v>
                </c:pt>
                <c:pt idx="2785">
                  <c:v>6.1840462405426884</c:v>
                </c:pt>
                <c:pt idx="2786">
                  <c:v>6.1556120847044635</c:v>
                </c:pt>
                <c:pt idx="2787">
                  <c:v>6.1175821371444377</c:v>
                </c:pt>
                <c:pt idx="2788">
                  <c:v>6.1490775271515812</c:v>
                </c:pt>
                <c:pt idx="2789">
                  <c:v>6.197291965312048</c:v>
                </c:pt>
                <c:pt idx="2790">
                  <c:v>6.197291965312048</c:v>
                </c:pt>
                <c:pt idx="2791">
                  <c:v>6.197291965312048</c:v>
                </c:pt>
                <c:pt idx="2792">
                  <c:v>6.2020015563411537</c:v>
                </c:pt>
                <c:pt idx="2793">
                  <c:v>6.1948194300217674</c:v>
                </c:pt>
                <c:pt idx="2794">
                  <c:v>6.255926373624412</c:v>
                </c:pt>
                <c:pt idx="2795">
                  <c:v>6.2603416152141982</c:v>
                </c:pt>
                <c:pt idx="2796">
                  <c:v>6.2733518604321006</c:v>
                </c:pt>
                <c:pt idx="2797">
                  <c:v>6.2733518604321006</c:v>
                </c:pt>
                <c:pt idx="2798">
                  <c:v>6.2733518604321006</c:v>
                </c:pt>
                <c:pt idx="2799">
                  <c:v>6.2512756524831694</c:v>
                </c:pt>
                <c:pt idx="2800">
                  <c:v>6.2520409610253997</c:v>
                </c:pt>
                <c:pt idx="2801">
                  <c:v>6.2153650208862405</c:v>
                </c:pt>
                <c:pt idx="2802">
                  <c:v>6.286538715313597</c:v>
                </c:pt>
                <c:pt idx="2803">
                  <c:v>6.2695253177209525</c:v>
                </c:pt>
                <c:pt idx="2804">
                  <c:v>6.2695253177209525</c:v>
                </c:pt>
                <c:pt idx="2805">
                  <c:v>6.2695253177209525</c:v>
                </c:pt>
                <c:pt idx="2806">
                  <c:v>6.2002354597052394</c:v>
                </c:pt>
                <c:pt idx="2807">
                  <c:v>6.2044740916314334</c:v>
                </c:pt>
                <c:pt idx="2808">
                  <c:v>6.1852236382999655</c:v>
                </c:pt>
                <c:pt idx="2809">
                  <c:v>6.1788656904106718</c:v>
                </c:pt>
                <c:pt idx="2810">
                  <c:v>6.1750391476995237</c:v>
                </c:pt>
                <c:pt idx="2811">
                  <c:v>6.1750391476995237</c:v>
                </c:pt>
                <c:pt idx="2812">
                  <c:v>6.1750391476995237</c:v>
                </c:pt>
                <c:pt idx="2813">
                  <c:v>6.2048861808464801</c:v>
                </c:pt>
                <c:pt idx="2814">
                  <c:v>6.201118508023197</c:v>
                </c:pt>
                <c:pt idx="2815">
                  <c:v>6.1827511030096849</c:v>
                </c:pt>
                <c:pt idx="2816">
                  <c:v>6.1716246942034232</c:v>
                </c:pt>
                <c:pt idx="2817">
                  <c:v>6.2138932736896448</c:v>
                </c:pt>
                <c:pt idx="2818">
                  <c:v>6.2138932736896448</c:v>
                </c:pt>
                <c:pt idx="2819">
                  <c:v>6.2138932736896448</c:v>
                </c:pt>
                <c:pt idx="2820">
                  <c:v>6.1979984039664133</c:v>
                </c:pt>
                <c:pt idx="2821">
                  <c:v>6.2239011546264935</c:v>
                </c:pt>
                <c:pt idx="2822">
                  <c:v>6.2888935108281503</c:v>
                </c:pt>
                <c:pt idx="2823">
                  <c:v>6.2998433099708198</c:v>
                </c:pt>
                <c:pt idx="2824">
                  <c:v>6.3131479046280425</c:v>
                </c:pt>
                <c:pt idx="2825">
                  <c:v>6.3131479046280425</c:v>
                </c:pt>
                <c:pt idx="2826">
                  <c:v>6.3131479046280425</c:v>
                </c:pt>
                <c:pt idx="2827">
                  <c:v>6.3131479046280425</c:v>
                </c:pt>
                <c:pt idx="2828">
                  <c:v>6.3418764099055869</c:v>
                </c:pt>
                <c:pt idx="2829">
                  <c:v>6.3399925734939444</c:v>
                </c:pt>
                <c:pt idx="2830">
                  <c:v>6.3450553838502328</c:v>
                </c:pt>
                <c:pt idx="2831">
                  <c:v>6.3190348934144245</c:v>
                </c:pt>
                <c:pt idx="2832">
                  <c:v>6.3190348934144245</c:v>
                </c:pt>
                <c:pt idx="2833">
                  <c:v>6.3190348934144245</c:v>
                </c:pt>
                <c:pt idx="2834">
                  <c:v>6.3501181942065221</c:v>
                </c:pt>
                <c:pt idx="2835">
                  <c:v>6.3686033389957606</c:v>
                </c:pt>
                <c:pt idx="2836">
                  <c:v>6.4143452418659468</c:v>
                </c:pt>
                <c:pt idx="2837">
                  <c:v>6.4248240819057072</c:v>
                </c:pt>
                <c:pt idx="2838">
                  <c:v>6.4248240819057072</c:v>
                </c:pt>
                <c:pt idx="2839">
                  <c:v>6.4248240819057072</c:v>
                </c:pt>
                <c:pt idx="2840">
                  <c:v>6.4248240819057072</c:v>
                </c:pt>
                <c:pt idx="2841">
                  <c:v>6.4536114570711147</c:v>
                </c:pt>
                <c:pt idx="2842">
                  <c:v>6.3990979409092175</c:v>
                </c:pt>
                <c:pt idx="2843">
                  <c:v>6.4557896429220758</c:v>
                </c:pt>
                <c:pt idx="2844">
                  <c:v>6.4496671745842376</c:v>
                </c:pt>
                <c:pt idx="2845">
                  <c:v>6.3877949224393653</c:v>
                </c:pt>
                <c:pt idx="2846">
                  <c:v>6.3877949224393653</c:v>
                </c:pt>
                <c:pt idx="2847">
                  <c:v>6.3877949224393653</c:v>
                </c:pt>
                <c:pt idx="2848">
                  <c:v>6.4158758589504066</c:v>
                </c:pt>
                <c:pt idx="2849">
                  <c:v>6.3616566922278297</c:v>
                </c:pt>
                <c:pt idx="2850">
                  <c:v>6.3038464623455592</c:v>
                </c:pt>
                <c:pt idx="2851">
                  <c:v>6.3706049151831303</c:v>
                </c:pt>
                <c:pt idx="2852">
                  <c:v>6.3231557855648912</c:v>
                </c:pt>
                <c:pt idx="2853">
                  <c:v>6.3231557855648912</c:v>
                </c:pt>
                <c:pt idx="2854">
                  <c:v>6.3231557855648912</c:v>
                </c:pt>
                <c:pt idx="2855">
                  <c:v>6.3062601277479766</c:v>
                </c:pt>
                <c:pt idx="2856">
                  <c:v>6.2788267600034366</c:v>
                </c:pt>
                <c:pt idx="2857">
                  <c:v>6.3721355322675901</c:v>
                </c:pt>
                <c:pt idx="2858">
                  <c:v>6.4110485281455736</c:v>
                </c:pt>
                <c:pt idx="2859">
                  <c:v>6.4893454790044522</c:v>
                </c:pt>
                <c:pt idx="2860">
                  <c:v>6.4893454790044522</c:v>
                </c:pt>
                <c:pt idx="2861">
                  <c:v>6.4893454790044522</c:v>
                </c:pt>
                <c:pt idx="2862">
                  <c:v>6.4980582224082974</c:v>
                </c:pt>
                <c:pt idx="2863">
                  <c:v>6.5370889580620091</c:v>
                </c:pt>
                <c:pt idx="2864">
                  <c:v>6.605848987086949</c:v>
                </c:pt>
                <c:pt idx="2865">
                  <c:v>6.5557507125148389</c:v>
                </c:pt>
                <c:pt idx="2866">
                  <c:v>6.5791809278846394</c:v>
                </c:pt>
                <c:pt idx="2867">
                  <c:v>6.5791809278846394</c:v>
                </c:pt>
                <c:pt idx="2868">
                  <c:v>6.5791809278846394</c:v>
                </c:pt>
                <c:pt idx="2869">
                  <c:v>6.5860687047647062</c:v>
                </c:pt>
                <c:pt idx="2870">
                  <c:v>6.5787688386695917</c:v>
                </c:pt>
                <c:pt idx="2871">
                  <c:v>6.5949580578321436</c:v>
                </c:pt>
                <c:pt idx="2872">
                  <c:v>6.6787299082623557</c:v>
                </c:pt>
                <c:pt idx="2873">
                  <c:v>6.6597149344823432</c:v>
                </c:pt>
                <c:pt idx="2874">
                  <c:v>6.6597149344823432</c:v>
                </c:pt>
                <c:pt idx="2875">
                  <c:v>6.6597149344823432</c:v>
                </c:pt>
                <c:pt idx="2876">
                  <c:v>6.708518071521449</c:v>
                </c:pt>
                <c:pt idx="2877">
                  <c:v>6.7087535510729044</c:v>
                </c:pt>
                <c:pt idx="2878">
                  <c:v>6.6978626218180963</c:v>
                </c:pt>
                <c:pt idx="2879">
                  <c:v>6.7389538035470427</c:v>
                </c:pt>
                <c:pt idx="2880">
                  <c:v>6.7649154240949869</c:v>
                </c:pt>
                <c:pt idx="2881">
                  <c:v>6.7649154240949869</c:v>
                </c:pt>
                <c:pt idx="2882">
                  <c:v>6.7649154240949869</c:v>
                </c:pt>
                <c:pt idx="2883">
                  <c:v>6.7909947844186584</c:v>
                </c:pt>
                <c:pt idx="2884">
                  <c:v>6.8447429920383236</c:v>
                </c:pt>
                <c:pt idx="2885">
                  <c:v>6.920331928055468</c:v>
                </c:pt>
                <c:pt idx="2886">
                  <c:v>6.9107361363336652</c:v>
                </c:pt>
                <c:pt idx="2887">
                  <c:v>6.9389348126204347</c:v>
                </c:pt>
                <c:pt idx="2888">
                  <c:v>6.9389348126204347</c:v>
                </c:pt>
                <c:pt idx="2889">
                  <c:v>6.9389348126204347</c:v>
                </c:pt>
                <c:pt idx="2890">
                  <c:v>6.965956091149927</c:v>
                </c:pt>
                <c:pt idx="2891">
                  <c:v>6.911736924427351</c:v>
                </c:pt>
                <c:pt idx="2892">
                  <c:v>7.0068117933274179</c:v>
                </c:pt>
                <c:pt idx="2893">
                  <c:v>6.9522982771655215</c:v>
                </c:pt>
                <c:pt idx="2894">
                  <c:v>6.9205674076069235</c:v>
                </c:pt>
                <c:pt idx="2895">
                  <c:v>6.9205674076069235</c:v>
                </c:pt>
                <c:pt idx="2896">
                  <c:v>6.9205674076069235</c:v>
                </c:pt>
                <c:pt idx="2897">
                  <c:v>6.9225689837942932</c:v>
                </c:pt>
                <c:pt idx="2898">
                  <c:v>6.8885421886090059</c:v>
                </c:pt>
                <c:pt idx="2899">
                  <c:v>6.8460969994591938</c:v>
                </c:pt>
                <c:pt idx="2900">
                  <c:v>6.8875414005153219</c:v>
                </c:pt>
                <c:pt idx="2901">
                  <c:v>6.9300454595529981</c:v>
                </c:pt>
                <c:pt idx="2902">
                  <c:v>6.9300454595529981</c:v>
                </c:pt>
                <c:pt idx="2903">
                  <c:v>6.9300454595529981</c:v>
                </c:pt>
                <c:pt idx="2904">
                  <c:v>6.9733736970207678</c:v>
                </c:pt>
                <c:pt idx="2905">
                  <c:v>6.9672512286829313</c:v>
                </c:pt>
                <c:pt idx="2906">
                  <c:v>6.97355030668436</c:v>
                </c:pt>
                <c:pt idx="2907">
                  <c:v>6.9834404478454815</c:v>
                </c:pt>
                <c:pt idx="2908">
                  <c:v>6.9895629161833188</c:v>
                </c:pt>
                <c:pt idx="2909">
                  <c:v>6.9895629161833188</c:v>
                </c:pt>
                <c:pt idx="2910">
                  <c:v>6.9895629161833188</c:v>
                </c:pt>
                <c:pt idx="2911">
                  <c:v>7.0184680311244536</c:v>
                </c:pt>
                <c:pt idx="2912">
                  <c:v>7.0251791983409282</c:v>
                </c:pt>
                <c:pt idx="2913">
                  <c:v>7.035893517932144</c:v>
                </c:pt>
                <c:pt idx="2914">
                  <c:v>7.0091665888419703</c:v>
                </c:pt>
                <c:pt idx="2915">
                  <c:v>7.0375418747923302</c:v>
                </c:pt>
                <c:pt idx="2916">
                  <c:v>7.0375418747923302</c:v>
                </c:pt>
                <c:pt idx="2917">
                  <c:v>7.0375418747923302</c:v>
                </c:pt>
                <c:pt idx="2918">
                  <c:v>6.9699592435246673</c:v>
                </c:pt>
                <c:pt idx="2919">
                  <c:v>6.9314583368617306</c:v>
                </c:pt>
                <c:pt idx="2920">
                  <c:v>6.956831258531035</c:v>
                </c:pt>
                <c:pt idx="2921">
                  <c:v>6.9877379496595395</c:v>
                </c:pt>
                <c:pt idx="2922">
                  <c:v>6.9786131170406485</c:v>
                </c:pt>
                <c:pt idx="2923">
                  <c:v>6.9786131170406485</c:v>
                </c:pt>
                <c:pt idx="2924">
                  <c:v>6.9786131170406485</c:v>
                </c:pt>
                <c:pt idx="2925">
                  <c:v>7.0172906333671774</c:v>
                </c:pt>
                <c:pt idx="2926">
                  <c:v>7.0018667227468567</c:v>
                </c:pt>
                <c:pt idx="2927">
                  <c:v>7.0151713174040795</c:v>
                </c:pt>
                <c:pt idx="2928">
                  <c:v>7.0103439865992465</c:v>
                </c:pt>
                <c:pt idx="2929">
                  <c:v>6.9564780392038523</c:v>
                </c:pt>
                <c:pt idx="2930">
                  <c:v>6.9564780392038523</c:v>
                </c:pt>
                <c:pt idx="2931">
                  <c:v>6.9564780392038523</c:v>
                </c:pt>
                <c:pt idx="2932">
                  <c:v>6.9569489983067632</c:v>
                </c:pt>
                <c:pt idx="2933">
                  <c:v>6.8728239285493666</c:v>
                </c:pt>
                <c:pt idx="2934">
                  <c:v>6.8299077802966428</c:v>
                </c:pt>
                <c:pt idx="2935">
                  <c:v>6.8344407616621572</c:v>
                </c:pt>
                <c:pt idx="2936">
                  <c:v>6.8344407616621572</c:v>
                </c:pt>
                <c:pt idx="2937">
                  <c:v>6.8344407616621572</c:v>
                </c:pt>
                <c:pt idx="2938">
                  <c:v>6.8344407616621572</c:v>
                </c:pt>
                <c:pt idx="2939">
                  <c:v>6.8344407616621572</c:v>
                </c:pt>
                <c:pt idx="2940">
                  <c:v>6.8200765090233846</c:v>
                </c:pt>
                <c:pt idx="2941">
                  <c:v>6.8996097275274035</c:v>
                </c:pt>
                <c:pt idx="2942">
                  <c:v>6.9364034074422909</c:v>
                </c:pt>
                <c:pt idx="2943">
                  <c:v>7.0136407003196197</c:v>
                </c:pt>
                <c:pt idx="2944">
                  <c:v>7.0136407003196197</c:v>
                </c:pt>
                <c:pt idx="2945">
                  <c:v>7.0136407003196197</c:v>
                </c:pt>
                <c:pt idx="2946">
                  <c:v>7.006281964336643</c:v>
                </c:pt>
                <c:pt idx="2947">
                  <c:v>7.017584982806496</c:v>
                </c:pt>
                <c:pt idx="2948">
                  <c:v>7.0205873470875515</c:v>
                </c:pt>
                <c:pt idx="2949">
                  <c:v>7.0003949755502601</c:v>
                </c:pt>
                <c:pt idx="2950">
                  <c:v>7.0011014142046273</c:v>
                </c:pt>
                <c:pt idx="2951">
                  <c:v>7.0011014142046273</c:v>
                </c:pt>
                <c:pt idx="2952">
                  <c:v>7.0011014142046273</c:v>
                </c:pt>
                <c:pt idx="2953">
                  <c:v>7.0011014142046273</c:v>
                </c:pt>
                <c:pt idx="2954">
                  <c:v>7.0227655329385126</c:v>
                </c:pt>
                <c:pt idx="2955">
                  <c:v>6.9916822321464158</c:v>
                </c:pt>
                <c:pt idx="2956">
                  <c:v>7.0222945738356017</c:v>
                </c:pt>
                <c:pt idx="2957">
                  <c:v>7.0846377850833857</c:v>
                </c:pt>
                <c:pt idx="2958">
                  <c:v>7.0846377850833857</c:v>
                </c:pt>
                <c:pt idx="2959">
                  <c:v>7.0846377850833857</c:v>
                </c:pt>
                <c:pt idx="2960">
                  <c:v>7.1042414577420372</c:v>
                </c:pt>
                <c:pt idx="2961">
                  <c:v>7.1134251602487915</c:v>
                </c:pt>
                <c:pt idx="2962">
                  <c:v>7.1025342309939861</c:v>
                </c:pt>
                <c:pt idx="2963">
                  <c:v>7.0693316142387923</c:v>
                </c:pt>
                <c:pt idx="2964">
                  <c:v>6.8937816086288866</c:v>
                </c:pt>
                <c:pt idx="2965">
                  <c:v>6.8937816086288866</c:v>
                </c:pt>
                <c:pt idx="2966">
                  <c:v>6.8937816086288866</c:v>
                </c:pt>
                <c:pt idx="2967">
                  <c:v>6.8216659959957093</c:v>
                </c:pt>
                <c:pt idx="2968">
                  <c:v>6.8264933268005406</c:v>
                </c:pt>
                <c:pt idx="2969">
                  <c:v>6.6218027266980437</c:v>
                </c:pt>
                <c:pt idx="2970">
                  <c:v>6.5994910391976562</c:v>
                </c:pt>
                <c:pt idx="2971">
                  <c:v>6.6351073213552665</c:v>
                </c:pt>
                <c:pt idx="2972">
                  <c:v>6.6351073213552665</c:v>
                </c:pt>
                <c:pt idx="2973">
                  <c:v>6.6351073213552665</c:v>
                </c:pt>
                <c:pt idx="2974">
                  <c:v>6.4463704608638643</c:v>
                </c:pt>
                <c:pt idx="2975">
                  <c:v>6.5702915748172037</c:v>
                </c:pt>
                <c:pt idx="2976">
                  <c:v>6.5034742520917685</c:v>
                </c:pt>
                <c:pt idx="2977">
                  <c:v>6.5982547715525168</c:v>
                </c:pt>
                <c:pt idx="2978">
                  <c:v>6.7198799598791652</c:v>
                </c:pt>
                <c:pt idx="2979">
                  <c:v>6.7198799598791652</c:v>
                </c:pt>
                <c:pt idx="2980">
                  <c:v>6.7198799598791652</c:v>
                </c:pt>
                <c:pt idx="2981">
                  <c:v>6.6943304285462677</c:v>
                </c:pt>
                <c:pt idx="2982">
                  <c:v>6.5731761993225302</c:v>
                </c:pt>
                <c:pt idx="2983">
                  <c:v>6.6761396331963478</c:v>
                </c:pt>
                <c:pt idx="2984">
                  <c:v>6.6796129565803133</c:v>
                </c:pt>
                <c:pt idx="2985">
                  <c:v>6.6880313505448399</c:v>
                </c:pt>
                <c:pt idx="2986">
                  <c:v>6.6880313505448399</c:v>
                </c:pt>
                <c:pt idx="2987">
                  <c:v>6.6880313505448399</c:v>
                </c:pt>
                <c:pt idx="2988">
                  <c:v>6.6451152022921152</c:v>
                </c:pt>
                <c:pt idx="2989">
                  <c:v>6.5416219394275235</c:v>
                </c:pt>
                <c:pt idx="2990">
                  <c:v>6.607968303050046</c:v>
                </c:pt>
                <c:pt idx="2991">
                  <c:v>6.447783338172596</c:v>
                </c:pt>
                <c:pt idx="2992">
                  <c:v>6.5334978949023164</c:v>
                </c:pt>
                <c:pt idx="2993">
                  <c:v>6.5334978949023164</c:v>
                </c:pt>
                <c:pt idx="2994">
                  <c:v>6.5334978949023164</c:v>
                </c:pt>
                <c:pt idx="2995">
                  <c:v>6.4941728098092852</c:v>
                </c:pt>
                <c:pt idx="2996">
                  <c:v>6.3564761420958131</c:v>
                </c:pt>
                <c:pt idx="2997">
                  <c:v>6.3885602309815948</c:v>
                </c:pt>
                <c:pt idx="2998">
                  <c:v>6.4970574343146117</c:v>
                </c:pt>
                <c:pt idx="2999">
                  <c:v>6.4537880667347052</c:v>
                </c:pt>
                <c:pt idx="3000">
                  <c:v>6.4537880667347052</c:v>
                </c:pt>
                <c:pt idx="3001">
                  <c:v>6.4537880667347052</c:v>
                </c:pt>
                <c:pt idx="3002">
                  <c:v>6.5091257613266942</c:v>
                </c:pt>
                <c:pt idx="3003">
                  <c:v>6.5366179989590982</c:v>
                </c:pt>
                <c:pt idx="3004">
                  <c:v>6.5671714707604201</c:v>
                </c:pt>
                <c:pt idx="3005">
                  <c:v>6.6206841988286307</c:v>
                </c:pt>
                <c:pt idx="3006">
                  <c:v>6.6371088975426371</c:v>
                </c:pt>
                <c:pt idx="3007">
                  <c:v>6.6371088975426371</c:v>
                </c:pt>
                <c:pt idx="3008">
                  <c:v>6.6371088975426371</c:v>
                </c:pt>
                <c:pt idx="3009">
                  <c:v>6.6385217748513687</c:v>
                </c:pt>
                <c:pt idx="3010">
                  <c:v>6.6019635744879368</c:v>
                </c:pt>
                <c:pt idx="3011">
                  <c:v>6.5868340133069356</c:v>
                </c:pt>
                <c:pt idx="3012">
                  <c:v>6.7032786515015683</c:v>
                </c:pt>
                <c:pt idx="3013">
                  <c:v>6.7983535204016361</c:v>
                </c:pt>
                <c:pt idx="3014">
                  <c:v>6.7983535204016361</c:v>
                </c:pt>
                <c:pt idx="3015">
                  <c:v>6.7983535204016361</c:v>
                </c:pt>
                <c:pt idx="3016">
                  <c:v>6.8110105462923567</c:v>
                </c:pt>
                <c:pt idx="3017">
                  <c:v>6.8307319587267363</c:v>
                </c:pt>
                <c:pt idx="3018">
                  <c:v>6.7825175205662696</c:v>
                </c:pt>
                <c:pt idx="3019">
                  <c:v>6.8505711109368432</c:v>
                </c:pt>
                <c:pt idx="3020">
                  <c:v>6.8446252522625972</c:v>
                </c:pt>
                <c:pt idx="3021">
                  <c:v>6.8446252522625972</c:v>
                </c:pt>
                <c:pt idx="3022">
                  <c:v>6.8446252522625972</c:v>
                </c:pt>
                <c:pt idx="3023">
                  <c:v>6.8580475866955473</c:v>
                </c:pt>
                <c:pt idx="3024">
                  <c:v>6.790759304867203</c:v>
                </c:pt>
                <c:pt idx="3025">
                  <c:v>6.7919955725123424</c:v>
                </c:pt>
                <c:pt idx="3026">
                  <c:v>6.6964497445093656</c:v>
                </c:pt>
                <c:pt idx="3027">
                  <c:v>6.6170931356689389</c:v>
                </c:pt>
                <c:pt idx="3028">
                  <c:v>6.6170931356689389</c:v>
                </c:pt>
                <c:pt idx="3029">
                  <c:v>6.6170931356689389</c:v>
                </c:pt>
                <c:pt idx="3030">
                  <c:v>6.5813002438477364</c:v>
                </c:pt>
                <c:pt idx="3031">
                  <c:v>6.5704681844807942</c:v>
                </c:pt>
                <c:pt idx="3032">
                  <c:v>6.7262967776563221</c:v>
                </c:pt>
                <c:pt idx="3033">
                  <c:v>6.7384828444441327</c:v>
                </c:pt>
                <c:pt idx="3034">
                  <c:v>6.6722542205973356</c:v>
                </c:pt>
                <c:pt idx="3035">
                  <c:v>6.6722542205973356</c:v>
                </c:pt>
                <c:pt idx="3036">
                  <c:v>6.6722542205973356</c:v>
                </c:pt>
                <c:pt idx="3037">
                  <c:v>6.8063009552632519</c:v>
                </c:pt>
                <c:pt idx="3038">
                  <c:v>6.835912508858752</c:v>
                </c:pt>
                <c:pt idx="3039">
                  <c:v>6.8496291927310224</c:v>
                </c:pt>
                <c:pt idx="3040">
                  <c:v>6.9280438833656275</c:v>
                </c:pt>
                <c:pt idx="3041">
                  <c:v>6.9980990499235727</c:v>
                </c:pt>
                <c:pt idx="3042">
                  <c:v>6.9980990499235727</c:v>
                </c:pt>
                <c:pt idx="3043">
                  <c:v>6.9980990499235727</c:v>
                </c:pt>
                <c:pt idx="3044">
                  <c:v>6.9572433477460818</c:v>
                </c:pt>
                <c:pt idx="3045">
                  <c:v>6.8916622926657896</c:v>
                </c:pt>
                <c:pt idx="3046">
                  <c:v>6.9837347972848001</c:v>
                </c:pt>
                <c:pt idx="3047">
                  <c:v>6.9470588571456418</c:v>
                </c:pt>
                <c:pt idx="3048">
                  <c:v>7.025591287555975</c:v>
                </c:pt>
                <c:pt idx="3049">
                  <c:v>7.025591287555975</c:v>
                </c:pt>
                <c:pt idx="3050">
                  <c:v>7.025591287555975</c:v>
                </c:pt>
                <c:pt idx="3051">
                  <c:v>6.9410541285835325</c:v>
                </c:pt>
                <c:pt idx="3052">
                  <c:v>6.9666625298042932</c:v>
                </c:pt>
                <c:pt idx="3053">
                  <c:v>7.0123455627866171</c:v>
                </c:pt>
                <c:pt idx="3054">
                  <c:v>6.9527692362684324</c:v>
                </c:pt>
                <c:pt idx="3055">
                  <c:v>6.9332833033855081</c:v>
                </c:pt>
                <c:pt idx="3056">
                  <c:v>6.9332833033855081</c:v>
                </c:pt>
                <c:pt idx="3057">
                  <c:v>6.9332833033855081</c:v>
                </c:pt>
                <c:pt idx="3058">
                  <c:v>7.0074593620939192</c:v>
                </c:pt>
                <c:pt idx="3059">
                  <c:v>7.0592648634140795</c:v>
                </c:pt>
                <c:pt idx="3060">
                  <c:v>7.0914078221877244</c:v>
                </c:pt>
                <c:pt idx="3061">
                  <c:v>7.1160743052026643</c:v>
                </c:pt>
                <c:pt idx="3062">
                  <c:v>7.1043003276299013</c:v>
                </c:pt>
                <c:pt idx="3063">
                  <c:v>7.1043003276299013</c:v>
                </c:pt>
                <c:pt idx="3064">
                  <c:v>7.1043003276299013</c:v>
                </c:pt>
                <c:pt idx="3065">
                  <c:v>7.0967061120954682</c:v>
                </c:pt>
                <c:pt idx="3066">
                  <c:v>7.1119534130521966</c:v>
                </c:pt>
                <c:pt idx="3067">
                  <c:v>7.0718630194169378</c:v>
                </c:pt>
                <c:pt idx="3068">
                  <c:v>7.0973536808619704</c:v>
                </c:pt>
                <c:pt idx="3069">
                  <c:v>7.08964172555181</c:v>
                </c:pt>
                <c:pt idx="3070">
                  <c:v>7.08964172555181</c:v>
                </c:pt>
                <c:pt idx="3071">
                  <c:v>7.08964172555181</c:v>
                </c:pt>
                <c:pt idx="3072">
                  <c:v>7.1330288329074447</c:v>
                </c:pt>
                <c:pt idx="3073">
                  <c:v>7.1506897992665905</c:v>
                </c:pt>
                <c:pt idx="3074">
                  <c:v>7.1655838808961354</c:v>
                </c:pt>
                <c:pt idx="3075">
                  <c:v>7.1495712713971775</c:v>
                </c:pt>
                <c:pt idx="3076">
                  <c:v>7.1780054272354015</c:v>
                </c:pt>
                <c:pt idx="3077">
                  <c:v>7.1780054272354015</c:v>
                </c:pt>
                <c:pt idx="3078">
                  <c:v>7.1780054272354015</c:v>
                </c:pt>
                <c:pt idx="3079">
                  <c:v>7.2283980512468302</c:v>
                </c:pt>
                <c:pt idx="3080">
                  <c:v>7.1894261854809827</c:v>
                </c:pt>
                <c:pt idx="3081">
                  <c:v>7.1249636582701017</c:v>
                </c:pt>
                <c:pt idx="3082">
                  <c:v>7.0729226773984859</c:v>
                </c:pt>
                <c:pt idx="3083">
                  <c:v>7.1124832420429724</c:v>
                </c:pt>
                <c:pt idx="3084">
                  <c:v>7.1124832420429724</c:v>
                </c:pt>
                <c:pt idx="3085">
                  <c:v>7.1124832420429724</c:v>
                </c:pt>
                <c:pt idx="3086">
                  <c:v>7.0968827217590604</c:v>
                </c:pt>
                <c:pt idx="3087">
                  <c:v>7.1614629887456687</c:v>
                </c:pt>
                <c:pt idx="3088">
                  <c:v>7.1861883416484726</c:v>
                </c:pt>
                <c:pt idx="3089">
                  <c:v>7.190662453126123</c:v>
                </c:pt>
                <c:pt idx="3090">
                  <c:v>7.2282803114711038</c:v>
                </c:pt>
                <c:pt idx="3091">
                  <c:v>7.2282803114711038</c:v>
                </c:pt>
                <c:pt idx="3092">
                  <c:v>7.2282803114711038</c:v>
                </c:pt>
                <c:pt idx="3093">
                  <c:v>7.2338140809303013</c:v>
                </c:pt>
                <c:pt idx="3094">
                  <c:v>7.2062041035221718</c:v>
                </c:pt>
                <c:pt idx="3095">
                  <c:v>7.3152311358459636</c:v>
                </c:pt>
                <c:pt idx="3096">
                  <c:v>7.3451370388807824</c:v>
                </c:pt>
                <c:pt idx="3097">
                  <c:v>7.2936847568878056</c:v>
                </c:pt>
                <c:pt idx="3098">
                  <c:v>7.2936847568878056</c:v>
                </c:pt>
                <c:pt idx="3099">
                  <c:v>7.2936847568878056</c:v>
                </c:pt>
                <c:pt idx="3100">
                  <c:v>7.2959218126266299</c:v>
                </c:pt>
                <c:pt idx="3101">
                  <c:v>7.4278492313294473</c:v>
                </c:pt>
                <c:pt idx="3102">
                  <c:v>7.6236504783645085</c:v>
                </c:pt>
                <c:pt idx="3103">
                  <c:v>7.6119942405674736</c:v>
                </c:pt>
                <c:pt idx="3104">
                  <c:v>7.6146433855213447</c:v>
                </c:pt>
                <c:pt idx="3105">
                  <c:v>7.6146433855213447</c:v>
                </c:pt>
                <c:pt idx="3106">
                  <c:v>7.6146433855213447</c:v>
                </c:pt>
                <c:pt idx="3107">
                  <c:v>7.6035758466029471</c:v>
                </c:pt>
                <c:pt idx="3108">
                  <c:v>7.5709619287263905</c:v>
                </c:pt>
                <c:pt idx="3109">
                  <c:v>7.6428420618081141</c:v>
                </c:pt>
                <c:pt idx="3110">
                  <c:v>7.7216099717699036</c:v>
                </c:pt>
                <c:pt idx="3111">
                  <c:v>7.7426265217372858</c:v>
                </c:pt>
                <c:pt idx="3112">
                  <c:v>7.7426265217372858</c:v>
                </c:pt>
                <c:pt idx="3113">
                  <c:v>7.7426265217372858</c:v>
                </c:pt>
                <c:pt idx="3114">
                  <c:v>7.7375637113809974</c:v>
                </c:pt>
                <c:pt idx="3115">
                  <c:v>7.791135309337073</c:v>
                </c:pt>
                <c:pt idx="3116">
                  <c:v>7.80667695973312</c:v>
                </c:pt>
                <c:pt idx="3117">
                  <c:v>7.892626996014295</c:v>
                </c:pt>
                <c:pt idx="3118">
                  <c:v>7.920649062637473</c:v>
                </c:pt>
                <c:pt idx="3119">
                  <c:v>7.920649062637473</c:v>
                </c:pt>
                <c:pt idx="3120">
                  <c:v>7.920649062637473</c:v>
                </c:pt>
                <c:pt idx="3121">
                  <c:v>7.9336593078553781</c:v>
                </c:pt>
                <c:pt idx="3122">
                  <c:v>7.7974932572263649</c:v>
                </c:pt>
                <c:pt idx="3123">
                  <c:v>7.8875053157701442</c:v>
                </c:pt>
                <c:pt idx="3124">
                  <c:v>7.926065092320945</c:v>
                </c:pt>
                <c:pt idx="3125">
                  <c:v>7.9815793965765263</c:v>
                </c:pt>
                <c:pt idx="3126">
                  <c:v>7.9815793965765263</c:v>
                </c:pt>
                <c:pt idx="3127">
                  <c:v>7.9815793965765263</c:v>
                </c:pt>
                <c:pt idx="3128">
                  <c:v>8.0184908162671409</c:v>
                </c:pt>
                <c:pt idx="3129">
                  <c:v>7.9944130321308373</c:v>
                </c:pt>
                <c:pt idx="3130">
                  <c:v>8.027674518773896</c:v>
                </c:pt>
                <c:pt idx="3131">
                  <c:v>8.0257906823622527</c:v>
                </c:pt>
                <c:pt idx="3132">
                  <c:v>8.080363068412014</c:v>
                </c:pt>
                <c:pt idx="3133">
                  <c:v>8.080363068412014</c:v>
                </c:pt>
                <c:pt idx="3134">
                  <c:v>8.080363068412014</c:v>
                </c:pt>
                <c:pt idx="3135">
                  <c:v>8.0729454625411723</c:v>
                </c:pt>
                <c:pt idx="3136">
                  <c:v>8.0963756779109719</c:v>
                </c:pt>
                <c:pt idx="3137">
                  <c:v>8.1079141759322813</c:v>
                </c:pt>
                <c:pt idx="3138">
                  <c:v>8.076536525700865</c:v>
                </c:pt>
                <c:pt idx="3139">
                  <c:v>8.1209244211501854</c:v>
                </c:pt>
                <c:pt idx="3140">
                  <c:v>8.1209244211501854</c:v>
                </c:pt>
                <c:pt idx="3141">
                  <c:v>8.1209244211501854</c:v>
                </c:pt>
                <c:pt idx="3142">
                  <c:v>8.2232402862575018</c:v>
                </c:pt>
                <c:pt idx="3143">
                  <c:v>8.2761054455592102</c:v>
                </c:pt>
                <c:pt idx="3144">
                  <c:v>8.2950026795634955</c:v>
                </c:pt>
                <c:pt idx="3145">
                  <c:v>8.3073653560148983</c:v>
                </c:pt>
                <c:pt idx="3146">
                  <c:v>8.2431971782433351</c:v>
                </c:pt>
                <c:pt idx="3147">
                  <c:v>8.2431971782433351</c:v>
                </c:pt>
                <c:pt idx="3148">
                  <c:v>8.2431971782433351</c:v>
                </c:pt>
                <c:pt idx="3149">
                  <c:v>8.2958857278814531</c:v>
                </c:pt>
                <c:pt idx="3150">
                  <c:v>8.3084250139964464</c:v>
                </c:pt>
                <c:pt idx="3151">
                  <c:v>8.3443945154812393</c:v>
                </c:pt>
                <c:pt idx="3152">
                  <c:v>8.3838373403499986</c:v>
                </c:pt>
                <c:pt idx="3153">
                  <c:v>8.3418631103030947</c:v>
                </c:pt>
                <c:pt idx="3154">
                  <c:v>8.3418631103030947</c:v>
                </c:pt>
                <c:pt idx="3155">
                  <c:v>8.3418631103030947</c:v>
                </c:pt>
                <c:pt idx="3156">
                  <c:v>8.3924912138659788</c:v>
                </c:pt>
                <c:pt idx="3157">
                  <c:v>8.3760665151519742</c:v>
                </c:pt>
                <c:pt idx="3158">
                  <c:v>8.4152149905814149</c:v>
                </c:pt>
                <c:pt idx="3159">
                  <c:v>8.4092102620193039</c:v>
                </c:pt>
                <c:pt idx="3160">
                  <c:v>8.2936486721426288</c:v>
                </c:pt>
                <c:pt idx="3161">
                  <c:v>8.2936486721426288</c:v>
                </c:pt>
                <c:pt idx="3162">
                  <c:v>8.2936486721426288</c:v>
                </c:pt>
                <c:pt idx="3163">
                  <c:v>8.1162737000089429</c:v>
                </c:pt>
                <c:pt idx="3164">
                  <c:v>8.0840718713474331</c:v>
                </c:pt>
                <c:pt idx="3165">
                  <c:v>8.2288329256045643</c:v>
                </c:pt>
                <c:pt idx="3166">
                  <c:v>8.1530673799238293</c:v>
                </c:pt>
                <c:pt idx="3167">
                  <c:v>8.0419799015248046</c:v>
                </c:pt>
                <c:pt idx="3168">
                  <c:v>8.0419799015248046</c:v>
                </c:pt>
                <c:pt idx="3169">
                  <c:v>8.0419799015248046</c:v>
                </c:pt>
                <c:pt idx="3170">
                  <c:v>8.1513601531757782</c:v>
                </c:pt>
                <c:pt idx="3171">
                  <c:v>8.2609170144903441</c:v>
                </c:pt>
                <c:pt idx="3172">
                  <c:v>8.245964062972936</c:v>
                </c:pt>
                <c:pt idx="3173">
                  <c:v>8.278754590513083</c:v>
                </c:pt>
                <c:pt idx="3174">
                  <c:v>8.2868786350382884</c:v>
                </c:pt>
                <c:pt idx="3175">
                  <c:v>8.2868786350382884</c:v>
                </c:pt>
                <c:pt idx="3176">
                  <c:v>8.2868786350382884</c:v>
                </c:pt>
                <c:pt idx="3177">
                  <c:v>8.3651755858971679</c:v>
                </c:pt>
                <c:pt idx="3178">
                  <c:v>8.3596418164379696</c:v>
                </c:pt>
                <c:pt idx="3179">
                  <c:v>8.4345831836886109</c:v>
                </c:pt>
                <c:pt idx="3180">
                  <c:v>8.4489474363273818</c:v>
                </c:pt>
                <c:pt idx="3181">
                  <c:v>8.4699639862947649</c:v>
                </c:pt>
                <c:pt idx="3182">
                  <c:v>8.4699639862947649</c:v>
                </c:pt>
                <c:pt idx="3183">
                  <c:v>8.4699639862947649</c:v>
                </c:pt>
                <c:pt idx="3184">
                  <c:v>8.4286961949022281</c:v>
                </c:pt>
                <c:pt idx="3185">
                  <c:v>8.3458662626778342</c:v>
                </c:pt>
                <c:pt idx="3186">
                  <c:v>8.3605248647559254</c:v>
                </c:pt>
                <c:pt idx="3187">
                  <c:v>8.3303246122817871</c:v>
                </c:pt>
                <c:pt idx="3188">
                  <c:v>8.2806972968125887</c:v>
                </c:pt>
                <c:pt idx="3189">
                  <c:v>8.2806972968125887</c:v>
                </c:pt>
                <c:pt idx="3190">
                  <c:v>8.2806972968125887</c:v>
                </c:pt>
                <c:pt idx="3191">
                  <c:v>8.2806972968125887</c:v>
                </c:pt>
                <c:pt idx="3192">
                  <c:v>8.2806972968125887</c:v>
                </c:pt>
                <c:pt idx="3193">
                  <c:v>8.3591708573350587</c:v>
                </c:pt>
                <c:pt idx="3194">
                  <c:v>8.3364470806196227</c:v>
                </c:pt>
                <c:pt idx="3195">
                  <c:v>8.3280286866550988</c:v>
                </c:pt>
                <c:pt idx="3196">
                  <c:v>8.3280286866550988</c:v>
                </c:pt>
                <c:pt idx="3197">
                  <c:v>8.3280286866550988</c:v>
                </c:pt>
                <c:pt idx="3198">
                  <c:v>8.3280286866550988</c:v>
                </c:pt>
                <c:pt idx="3199">
                  <c:v>8.4563061723103594</c:v>
                </c:pt>
                <c:pt idx="3200">
                  <c:v>8.462605250311789</c:v>
                </c:pt>
                <c:pt idx="3201">
                  <c:v>8.4669027521258453</c:v>
                </c:pt>
                <c:pt idx="3202">
                  <c:v>8.42116084925566</c:v>
                </c:pt>
                <c:pt idx="3203">
                  <c:v>8.42116084925566</c:v>
                </c:pt>
                <c:pt idx="3204">
                  <c:v>8.42116084925566</c:v>
                </c:pt>
                <c:pt idx="3205">
                  <c:v>8.4315219495196914</c:v>
                </c:pt>
                <c:pt idx="3206">
                  <c:v>8.4251640016303995</c:v>
                </c:pt>
                <c:pt idx="3207">
                  <c:v>8.3101322407444975</c:v>
                </c:pt>
                <c:pt idx="3208">
                  <c:v>8.4353484922308386</c:v>
                </c:pt>
                <c:pt idx="3209">
                  <c:v>8.4585432280491837</c:v>
                </c:pt>
                <c:pt idx="3210">
                  <c:v>8.4585432280491837</c:v>
                </c:pt>
                <c:pt idx="3211">
                  <c:v>8.4585432280491837</c:v>
                </c:pt>
                <c:pt idx="3212">
                  <c:v>8.4870951236631367</c:v>
                </c:pt>
                <c:pt idx="3213">
                  <c:v>8.4511256221783437</c:v>
                </c:pt>
                <c:pt idx="3214">
                  <c:v>8.4154504701328694</c:v>
                </c:pt>
                <c:pt idx="3215">
                  <c:v>8.3979661134373149</c:v>
                </c:pt>
                <c:pt idx="3216">
                  <c:v>8.4760275847447382</c:v>
                </c:pt>
                <c:pt idx="3217">
                  <c:v>8.4760275847447382</c:v>
                </c:pt>
                <c:pt idx="3218">
                  <c:v>8.4760275847447382</c:v>
                </c:pt>
                <c:pt idx="3219">
                  <c:v>8.4535392875807602</c:v>
                </c:pt>
                <c:pt idx="3220">
                  <c:v>8.45877870760064</c:v>
                </c:pt>
                <c:pt idx="3221">
                  <c:v>8.5600937846142706</c:v>
                </c:pt>
                <c:pt idx="3222">
                  <c:v>8.5580922084269009</c:v>
                </c:pt>
                <c:pt idx="3223">
                  <c:v>8.4863298151209072</c:v>
                </c:pt>
                <c:pt idx="3224">
                  <c:v>8.4863298151209072</c:v>
                </c:pt>
                <c:pt idx="3225">
                  <c:v>8.4863298151209072</c:v>
                </c:pt>
                <c:pt idx="3226">
                  <c:v>8.5402546324041637</c:v>
                </c:pt>
                <c:pt idx="3227">
                  <c:v>8.5675702603729746</c:v>
                </c:pt>
                <c:pt idx="3228">
                  <c:v>8.5674525205972483</c:v>
                </c:pt>
                <c:pt idx="3229">
                  <c:v>8.5782257100763282</c:v>
                </c:pt>
                <c:pt idx="3230">
                  <c:v>8.6133710331310276</c:v>
                </c:pt>
                <c:pt idx="3231">
                  <c:v>8.6133710331310276</c:v>
                </c:pt>
                <c:pt idx="3232">
                  <c:v>8.6133710331310276</c:v>
                </c:pt>
                <c:pt idx="3233">
                  <c:v>8.6048348993907737</c:v>
                </c:pt>
                <c:pt idx="3234">
                  <c:v>8.6557573523929765</c:v>
                </c:pt>
                <c:pt idx="3235">
                  <c:v>8.7448863626187983</c:v>
                </c:pt>
                <c:pt idx="3236">
                  <c:v>8.7280495746897468</c:v>
                </c:pt>
                <c:pt idx="3237">
                  <c:v>8.7571901691823353</c:v>
                </c:pt>
                <c:pt idx="3238">
                  <c:v>8.7571901691823353</c:v>
                </c:pt>
                <c:pt idx="3239">
                  <c:v>8.7571901691823353</c:v>
                </c:pt>
                <c:pt idx="3240">
                  <c:v>8.6944937386073686</c:v>
                </c:pt>
                <c:pt idx="3241">
                  <c:v>8.7272253962596515</c:v>
                </c:pt>
                <c:pt idx="3242">
                  <c:v>8.7749688753172101</c:v>
                </c:pt>
                <c:pt idx="3243">
                  <c:v>8.7580143476124288</c:v>
                </c:pt>
                <c:pt idx="3244">
                  <c:v>8.7428847864314285</c:v>
                </c:pt>
                <c:pt idx="3245">
                  <c:v>8.7428847864314285</c:v>
                </c:pt>
                <c:pt idx="3246">
                  <c:v>8.7428847864314285</c:v>
                </c:pt>
                <c:pt idx="3247">
                  <c:v>8.7809147339914535</c:v>
                </c:pt>
                <c:pt idx="3248">
                  <c:v>8.7634303772959008</c:v>
                </c:pt>
                <c:pt idx="3249">
                  <c:v>8.7061499764044044</c:v>
                </c:pt>
                <c:pt idx="3250">
                  <c:v>8.707621723601001</c:v>
                </c:pt>
                <c:pt idx="3251">
                  <c:v>8.6933752107379565</c:v>
                </c:pt>
                <c:pt idx="3252">
                  <c:v>8.6933752107379565</c:v>
                </c:pt>
                <c:pt idx="3253">
                  <c:v>8.6933752107379565</c:v>
                </c:pt>
                <c:pt idx="3254">
                  <c:v>8.7457694109367559</c:v>
                </c:pt>
                <c:pt idx="3255">
                  <c:v>8.4821500530825755</c:v>
                </c:pt>
                <c:pt idx="3256">
                  <c:v>8.3880171023883285</c:v>
                </c:pt>
                <c:pt idx="3257">
                  <c:v>8.2799908581582216</c:v>
                </c:pt>
                <c:pt idx="3258">
                  <c:v>8.2195314833220809</c:v>
                </c:pt>
                <c:pt idx="3259">
                  <c:v>8.2195314833220809</c:v>
                </c:pt>
                <c:pt idx="3260">
                  <c:v>8.2195314833220809</c:v>
                </c:pt>
                <c:pt idx="3261">
                  <c:v>8.0940797522842836</c:v>
                </c:pt>
                <c:pt idx="3262">
                  <c:v>8.1392918261636957</c:v>
                </c:pt>
                <c:pt idx="3263">
                  <c:v>8.1903908888294907</c:v>
                </c:pt>
                <c:pt idx="3264">
                  <c:v>8.355991883390411</c:v>
                </c:pt>
                <c:pt idx="3265">
                  <c:v>8.393197652520346</c:v>
                </c:pt>
                <c:pt idx="3266">
                  <c:v>8.393197652520346</c:v>
                </c:pt>
                <c:pt idx="3267">
                  <c:v>8.393197652520346</c:v>
                </c:pt>
                <c:pt idx="3268">
                  <c:v>8.3280286866550988</c:v>
                </c:pt>
                <c:pt idx="3269">
                  <c:v>8.2317175501098898</c:v>
                </c:pt>
                <c:pt idx="3270">
                  <c:v>8.007717626788061</c:v>
                </c:pt>
                <c:pt idx="3271">
                  <c:v>8.206697847767769</c:v>
                </c:pt>
                <c:pt idx="3272">
                  <c:v>8.2284797062773798</c:v>
                </c:pt>
                <c:pt idx="3273">
                  <c:v>8.2284797062773798</c:v>
                </c:pt>
                <c:pt idx="3274">
                  <c:v>8.2284797062773798</c:v>
                </c:pt>
                <c:pt idx="3275">
                  <c:v>8.3890767603698801</c:v>
                </c:pt>
                <c:pt idx="3276">
                  <c:v>8.4320517785104663</c:v>
                </c:pt>
                <c:pt idx="3277">
                  <c:v>8.4245753027517605</c:v>
                </c:pt>
                <c:pt idx="3278">
                  <c:v>8.5303056213551791</c:v>
                </c:pt>
                <c:pt idx="3279">
                  <c:v>8.563037279007462</c:v>
                </c:pt>
                <c:pt idx="3280">
                  <c:v>8.563037279007462</c:v>
                </c:pt>
                <c:pt idx="3281">
                  <c:v>8.563037279007462</c:v>
                </c:pt>
                <c:pt idx="3282">
                  <c:v>8.5182372943430966</c:v>
                </c:pt>
                <c:pt idx="3283">
                  <c:v>8.5577978589875823</c:v>
                </c:pt>
                <c:pt idx="3284">
                  <c:v>8.5261258593168492</c:v>
                </c:pt>
                <c:pt idx="3285">
                  <c:v>8.5981237321742974</c:v>
                </c:pt>
                <c:pt idx="3286">
                  <c:v>8.619552371356729</c:v>
                </c:pt>
                <c:pt idx="3287">
                  <c:v>8.619552371356729</c:v>
                </c:pt>
                <c:pt idx="3288">
                  <c:v>8.619552371356729</c:v>
                </c:pt>
                <c:pt idx="3289">
                  <c:v>8.6720054414433907</c:v>
                </c:pt>
                <c:pt idx="3290">
                  <c:v>8.8029320720525224</c:v>
                </c:pt>
                <c:pt idx="3291">
                  <c:v>8.7969862133782772</c:v>
                </c:pt>
                <c:pt idx="3292">
                  <c:v>8.8157068377189702</c:v>
                </c:pt>
                <c:pt idx="3293">
                  <c:v>8.8157068377189702</c:v>
                </c:pt>
                <c:pt idx="3294">
                  <c:v>8.8157068377189702</c:v>
                </c:pt>
                <c:pt idx="3295">
                  <c:v>8.8157068377189702</c:v>
                </c:pt>
                <c:pt idx="3296">
                  <c:v>8.8157068377189702</c:v>
                </c:pt>
                <c:pt idx="3297">
                  <c:v>8.8337210234052996</c:v>
                </c:pt>
                <c:pt idx="3298">
                  <c:v>8.8290703022640589</c:v>
                </c:pt>
                <c:pt idx="3299">
                  <c:v>8.7616054107721215</c:v>
                </c:pt>
                <c:pt idx="3300">
                  <c:v>8.8100553284840455</c:v>
                </c:pt>
                <c:pt idx="3301">
                  <c:v>8.8100553284840455</c:v>
                </c:pt>
                <c:pt idx="3302">
                  <c:v>8.8100553284840455</c:v>
                </c:pt>
                <c:pt idx="3303">
                  <c:v>8.8427281162484643</c:v>
                </c:pt>
                <c:pt idx="3304">
                  <c:v>8.8104674176990923</c:v>
                </c:pt>
                <c:pt idx="3305">
                  <c:v>8.7541878049012816</c:v>
                </c:pt>
                <c:pt idx="3306">
                  <c:v>8.7255181695116022</c:v>
                </c:pt>
                <c:pt idx="3307">
                  <c:v>8.8781089188546183</c:v>
                </c:pt>
                <c:pt idx="3308">
                  <c:v>8.8781089188546183</c:v>
                </c:pt>
                <c:pt idx="3309">
                  <c:v>8.8781089188546183</c:v>
                </c:pt>
                <c:pt idx="3310">
                  <c:v>8.8228889640383574</c:v>
                </c:pt>
                <c:pt idx="3311">
                  <c:v>8.5824643420025239</c:v>
                </c:pt>
                <c:pt idx="3312">
                  <c:v>8.6070130852417357</c:v>
                </c:pt>
                <c:pt idx="3313">
                  <c:v>8.6014793157825356</c:v>
                </c:pt>
                <c:pt idx="3314">
                  <c:v>8.4793831683529763</c:v>
                </c:pt>
                <c:pt idx="3315">
                  <c:v>8.4793831683529763</c:v>
                </c:pt>
                <c:pt idx="3316">
                  <c:v>8.4793831683529763</c:v>
                </c:pt>
                <c:pt idx="3317">
                  <c:v>8.4623109008724686</c:v>
                </c:pt>
                <c:pt idx="3318">
                  <c:v>8.4623109008724686</c:v>
                </c:pt>
                <c:pt idx="3319">
                  <c:v>8.4872128634388631</c:v>
                </c:pt>
                <c:pt idx="3320">
                  <c:v>8.4746735773238697</c:v>
                </c:pt>
                <c:pt idx="3321">
                  <c:v>8.6069542153538698</c:v>
                </c:pt>
                <c:pt idx="3322">
                  <c:v>8.6069542153538698</c:v>
                </c:pt>
                <c:pt idx="3323">
                  <c:v>8.6069542153538698</c:v>
                </c:pt>
                <c:pt idx="3324">
                  <c:v>8.6374488172673285</c:v>
                </c:pt>
                <c:pt idx="3325">
                  <c:v>8.5695129666724821</c:v>
                </c:pt>
                <c:pt idx="3326">
                  <c:v>8.6005373975767156</c:v>
                </c:pt>
                <c:pt idx="3327">
                  <c:v>8.5805216357030165</c:v>
                </c:pt>
                <c:pt idx="3328">
                  <c:v>8.6752432852759007</c:v>
                </c:pt>
                <c:pt idx="3329">
                  <c:v>8.6752432852759007</c:v>
                </c:pt>
                <c:pt idx="3330">
                  <c:v>8.6752432852759007</c:v>
                </c:pt>
                <c:pt idx="3331">
                  <c:v>8.6456317316803997</c:v>
                </c:pt>
                <c:pt idx="3332">
                  <c:v>8.726989916708197</c:v>
                </c:pt>
                <c:pt idx="3333">
                  <c:v>8.7826808306273687</c:v>
                </c:pt>
                <c:pt idx="3334">
                  <c:v>8.8117625552320966</c:v>
                </c:pt>
                <c:pt idx="3335">
                  <c:v>8.8707501828716406</c:v>
                </c:pt>
                <c:pt idx="3336">
                  <c:v>8.8707501828716406</c:v>
                </c:pt>
                <c:pt idx="3337">
                  <c:v>8.8707501828716406</c:v>
                </c:pt>
                <c:pt idx="3338">
                  <c:v>8.8631559673372102</c:v>
                </c:pt>
                <c:pt idx="3339">
                  <c:v>8.8722219300682372</c:v>
                </c:pt>
                <c:pt idx="3340">
                  <c:v>8.9622928584998789</c:v>
                </c:pt>
                <c:pt idx="3341">
                  <c:v>8.8863507031555535</c:v>
                </c:pt>
                <c:pt idx="3342">
                  <c:v>8.8618019599163418</c:v>
                </c:pt>
                <c:pt idx="3343">
                  <c:v>8.8618019599163418</c:v>
                </c:pt>
                <c:pt idx="3344">
                  <c:v>8.8618019599163418</c:v>
                </c:pt>
                <c:pt idx="3345">
                  <c:v>8.903835059851108</c:v>
                </c:pt>
                <c:pt idx="3346">
                  <c:v>8.9415117880839521</c:v>
                </c:pt>
                <c:pt idx="3347">
                  <c:v>8.911311535609812</c:v>
                </c:pt>
                <c:pt idx="3348">
                  <c:v>9.0244005901962083</c:v>
                </c:pt>
                <c:pt idx="3349">
                  <c:v>9.1257156672098407</c:v>
                </c:pt>
                <c:pt idx="3350">
                  <c:v>9.1257156672098407</c:v>
                </c:pt>
                <c:pt idx="3351">
                  <c:v>9.1257156672098407</c:v>
                </c:pt>
                <c:pt idx="3352">
                  <c:v>9.0743811249925912</c:v>
                </c:pt>
                <c:pt idx="3353">
                  <c:v>9.0158644564559545</c:v>
                </c:pt>
                <c:pt idx="3354">
                  <c:v>8.7885678194137498</c:v>
                </c:pt>
                <c:pt idx="3355">
                  <c:v>8.6691208169380634</c:v>
                </c:pt>
                <c:pt idx="3356">
                  <c:v>8.7224569353426826</c:v>
                </c:pt>
                <c:pt idx="3357">
                  <c:v>8.7224569353426826</c:v>
                </c:pt>
                <c:pt idx="3358">
                  <c:v>8.7224569353426826</c:v>
                </c:pt>
                <c:pt idx="3359">
                  <c:v>8.7955144661816824</c:v>
                </c:pt>
                <c:pt idx="3360">
                  <c:v>8.6917268538777694</c:v>
                </c:pt>
                <c:pt idx="3361">
                  <c:v>8.7302866304285711</c:v>
                </c:pt>
                <c:pt idx="3362">
                  <c:v>8.8766371716580235</c:v>
                </c:pt>
                <c:pt idx="3363">
                  <c:v>8.9788941668774775</c:v>
                </c:pt>
                <c:pt idx="3364">
                  <c:v>8.9788941668774775</c:v>
                </c:pt>
                <c:pt idx="3365">
                  <c:v>8.9788941668774775</c:v>
                </c:pt>
                <c:pt idx="3366">
                  <c:v>8.8914723833997069</c:v>
                </c:pt>
                <c:pt idx="3367">
                  <c:v>8.8306009193485178</c:v>
                </c:pt>
                <c:pt idx="3368">
                  <c:v>8.8514997295401727</c:v>
                </c:pt>
                <c:pt idx="3369">
                  <c:v>8.7612521914449388</c:v>
                </c:pt>
                <c:pt idx="3370">
                  <c:v>8.703854050777716</c:v>
                </c:pt>
                <c:pt idx="3371">
                  <c:v>8.703854050777716</c:v>
                </c:pt>
                <c:pt idx="3372">
                  <c:v>8.703854050777716</c:v>
                </c:pt>
                <c:pt idx="3373">
                  <c:v>8.7411775596833756</c:v>
                </c:pt>
                <c:pt idx="3374">
                  <c:v>8.6863696940821633</c:v>
                </c:pt>
                <c:pt idx="3375">
                  <c:v>8.6431003265022568</c:v>
                </c:pt>
                <c:pt idx="3376">
                  <c:v>8.7244585115300524</c:v>
                </c:pt>
                <c:pt idx="3377">
                  <c:v>8.7669037006798654</c:v>
                </c:pt>
                <c:pt idx="3378">
                  <c:v>8.7669037006798654</c:v>
                </c:pt>
                <c:pt idx="3379">
                  <c:v>8.7669037006798654</c:v>
                </c:pt>
                <c:pt idx="3380">
                  <c:v>8.7155102885747535</c:v>
                </c:pt>
                <c:pt idx="3381">
                  <c:v>8.7535991060226426</c:v>
                </c:pt>
                <c:pt idx="3382">
                  <c:v>8.8244195811228181</c:v>
                </c:pt>
                <c:pt idx="3383">
                  <c:v>8.7759696634108941</c:v>
                </c:pt>
                <c:pt idx="3384">
                  <c:v>8.8648043241973955</c:v>
                </c:pt>
                <c:pt idx="3385">
                  <c:v>8.8648043241973955</c:v>
                </c:pt>
                <c:pt idx="3386">
                  <c:v>8.8648043241973955</c:v>
                </c:pt>
                <c:pt idx="3387">
                  <c:v>8.8155890979432439</c:v>
                </c:pt>
                <c:pt idx="3388">
                  <c:v>8.7268133070446048</c:v>
                </c:pt>
                <c:pt idx="3389">
                  <c:v>8.6928453817471834</c:v>
                </c:pt>
                <c:pt idx="3390">
                  <c:v>8.7962209048360478</c:v>
                </c:pt>
                <c:pt idx="3391">
                  <c:v>8.8443176032207873</c:v>
                </c:pt>
                <c:pt idx="3392">
                  <c:v>8.8443176032207873</c:v>
                </c:pt>
                <c:pt idx="3393">
                  <c:v>8.8443176032207873</c:v>
                </c:pt>
                <c:pt idx="3394">
                  <c:v>8.8954755357744464</c:v>
                </c:pt>
                <c:pt idx="3395">
                  <c:v>8.9210250671073439</c:v>
                </c:pt>
                <c:pt idx="3396">
                  <c:v>8.8649809338609877</c:v>
                </c:pt>
                <c:pt idx="3397">
                  <c:v>8.9525204571144865</c:v>
                </c:pt>
                <c:pt idx="3398">
                  <c:v>8.789333127955981</c:v>
                </c:pt>
                <c:pt idx="3399">
                  <c:v>8.789333127955981</c:v>
                </c:pt>
                <c:pt idx="3400">
                  <c:v>8.789333127955981</c:v>
                </c:pt>
                <c:pt idx="3401">
                  <c:v>8.8638624059915756</c:v>
                </c:pt>
                <c:pt idx="3402">
                  <c:v>8.7794429867948587</c:v>
                </c:pt>
                <c:pt idx="3403">
                  <c:v>8.7938072394336313</c:v>
                </c:pt>
                <c:pt idx="3404">
                  <c:v>8.5599171749506802</c:v>
                </c:pt>
                <c:pt idx="3405">
                  <c:v>8.5876448921345379</c:v>
                </c:pt>
                <c:pt idx="3406">
                  <c:v>8.5876448921345379</c:v>
                </c:pt>
                <c:pt idx="3407">
                  <c:v>8.5876448921345379</c:v>
                </c:pt>
                <c:pt idx="3408">
                  <c:v>8.5407844613949386</c:v>
                </c:pt>
                <c:pt idx="3409">
                  <c:v>8.7141562811538833</c:v>
                </c:pt>
                <c:pt idx="3410">
                  <c:v>8.5924722229393726</c:v>
                </c:pt>
                <c:pt idx="3411">
                  <c:v>8.6412753599784775</c:v>
                </c:pt>
                <c:pt idx="3412">
                  <c:v>8.5563261117909857</c:v>
                </c:pt>
                <c:pt idx="3413">
                  <c:v>8.5563261117909857</c:v>
                </c:pt>
                <c:pt idx="3414">
                  <c:v>8.5563261117909857</c:v>
                </c:pt>
                <c:pt idx="3415">
                  <c:v>8.4961610863941655</c:v>
                </c:pt>
                <c:pt idx="3416">
                  <c:v>8.6261457987974755</c:v>
                </c:pt>
                <c:pt idx="3417">
                  <c:v>8.832955714863072</c:v>
                </c:pt>
                <c:pt idx="3418">
                  <c:v>8.7352905708969946</c:v>
                </c:pt>
                <c:pt idx="3419">
                  <c:v>8.5089947219484774</c:v>
                </c:pt>
                <c:pt idx="3420">
                  <c:v>8.5089947219484774</c:v>
                </c:pt>
                <c:pt idx="3421">
                  <c:v>8.5089947219484774</c:v>
                </c:pt>
                <c:pt idx="3422">
                  <c:v>8.6725941403220297</c:v>
                </c:pt>
                <c:pt idx="3423">
                  <c:v>8.5673936507093842</c:v>
                </c:pt>
                <c:pt idx="3424">
                  <c:v>8.5482020672657786</c:v>
                </c:pt>
                <c:pt idx="3425">
                  <c:v>8.22983371369825</c:v>
                </c:pt>
                <c:pt idx="3426">
                  <c:v>8.3816002846111743</c:v>
                </c:pt>
                <c:pt idx="3427">
                  <c:v>8.3816002846111743</c:v>
                </c:pt>
                <c:pt idx="3428">
                  <c:v>8.3816002846111743</c:v>
                </c:pt>
                <c:pt idx="3429">
                  <c:v>8.400203169176141</c:v>
                </c:pt>
                <c:pt idx="3430">
                  <c:v>8.382954292032041</c:v>
                </c:pt>
                <c:pt idx="3431">
                  <c:v>8.4532449381414398</c:v>
                </c:pt>
                <c:pt idx="3432">
                  <c:v>8.4139787229362728</c:v>
                </c:pt>
                <c:pt idx="3433">
                  <c:v>8.4386452059512127</c:v>
                </c:pt>
                <c:pt idx="3434">
                  <c:v>8.4386452059512127</c:v>
                </c:pt>
                <c:pt idx="3435">
                  <c:v>8.4386452059512127</c:v>
                </c:pt>
                <c:pt idx="3436">
                  <c:v>8.4216318083585708</c:v>
                </c:pt>
                <c:pt idx="3437">
                  <c:v>8.3152539209886491</c:v>
                </c:pt>
                <c:pt idx="3438">
                  <c:v>8.3498694150525754</c:v>
                </c:pt>
                <c:pt idx="3439">
                  <c:v>8.4262825294998116</c:v>
                </c:pt>
                <c:pt idx="3440">
                  <c:v>8.5242420229052058</c:v>
                </c:pt>
                <c:pt idx="3441">
                  <c:v>8.5242420229052058</c:v>
                </c:pt>
                <c:pt idx="3442">
                  <c:v>8.5242420229052058</c:v>
                </c:pt>
                <c:pt idx="3443">
                  <c:v>8.5637437176618274</c:v>
                </c:pt>
                <c:pt idx="3444">
                  <c:v>8.5891755092189985</c:v>
                </c:pt>
                <c:pt idx="3445">
                  <c:v>8.3831309016956332</c:v>
                </c:pt>
                <c:pt idx="3446">
                  <c:v>8.3585821584564197</c:v>
                </c:pt>
                <c:pt idx="3447">
                  <c:v>8.1672550228990097</c:v>
                </c:pt>
                <c:pt idx="3448">
                  <c:v>8.1672550228990097</c:v>
                </c:pt>
                <c:pt idx="3449">
                  <c:v>8.1672550228990097</c:v>
                </c:pt>
                <c:pt idx="3450">
                  <c:v>8.0806574178513326</c:v>
                </c:pt>
                <c:pt idx="3451">
                  <c:v>8.2214741896215866</c:v>
                </c:pt>
                <c:pt idx="3452">
                  <c:v>8.230245802913295</c:v>
                </c:pt>
                <c:pt idx="3453">
                  <c:v>8.2875850736926537</c:v>
                </c:pt>
                <c:pt idx="3454">
                  <c:v>8.1599551568038962</c:v>
                </c:pt>
                <c:pt idx="3455">
                  <c:v>8.1599551568038962</c:v>
                </c:pt>
                <c:pt idx="3456">
                  <c:v>8.1599551568038962</c:v>
                </c:pt>
                <c:pt idx="3457">
                  <c:v>8.0633496708193704</c:v>
                </c:pt>
                <c:pt idx="3458">
                  <c:v>8.2665096538374083</c:v>
                </c:pt>
                <c:pt idx="3459">
                  <c:v>8.5330725060847783</c:v>
                </c:pt>
                <c:pt idx="3460">
                  <c:v>8.493217592000974</c:v>
                </c:pt>
                <c:pt idx="3461">
                  <c:v>8.5070520156489717</c:v>
                </c:pt>
                <c:pt idx="3462">
                  <c:v>8.5070520156489717</c:v>
                </c:pt>
                <c:pt idx="3463">
                  <c:v>8.5070520156489717</c:v>
                </c:pt>
                <c:pt idx="3464">
                  <c:v>8.533013636196916</c:v>
                </c:pt>
                <c:pt idx="3465">
                  <c:v>8.425399481181854</c:v>
                </c:pt>
                <c:pt idx="3466">
                  <c:v>8.5441989148910409</c:v>
                </c:pt>
                <c:pt idx="3467">
                  <c:v>8.5841715687505733</c:v>
                </c:pt>
                <c:pt idx="3468">
                  <c:v>8.5811692044695196</c:v>
                </c:pt>
                <c:pt idx="3469">
                  <c:v>8.5811692044695196</c:v>
                </c:pt>
                <c:pt idx="3470">
                  <c:v>8.5811692044695196</c:v>
                </c:pt>
                <c:pt idx="3471">
                  <c:v>8.5967697247534289</c:v>
                </c:pt>
                <c:pt idx="3472">
                  <c:v>8.7068564150587715</c:v>
                </c:pt>
                <c:pt idx="3473">
                  <c:v>8.7032064820112129</c:v>
                </c:pt>
                <c:pt idx="3474">
                  <c:v>8.6644700957968226</c:v>
                </c:pt>
                <c:pt idx="3475">
                  <c:v>8.7669625705677294</c:v>
                </c:pt>
                <c:pt idx="3476">
                  <c:v>8.7669625705677294</c:v>
                </c:pt>
                <c:pt idx="3477">
                  <c:v>8.7669625705677294</c:v>
                </c:pt>
                <c:pt idx="3478">
                  <c:v>8.7180416937528964</c:v>
                </c:pt>
                <c:pt idx="3479">
                  <c:v>8.7496548235357672</c:v>
                </c:pt>
                <c:pt idx="3480">
                  <c:v>8.7503023923022685</c:v>
                </c:pt>
                <c:pt idx="3481">
                  <c:v>8.8893530674366072</c:v>
                </c:pt>
                <c:pt idx="3482">
                  <c:v>8.9843101965609478</c:v>
                </c:pt>
                <c:pt idx="3483">
                  <c:v>8.9843101965609478</c:v>
                </c:pt>
                <c:pt idx="3484">
                  <c:v>8.9843101965609478</c:v>
                </c:pt>
                <c:pt idx="3485">
                  <c:v>8.940864219317449</c:v>
                </c:pt>
                <c:pt idx="3486">
                  <c:v>8.99514225592789</c:v>
                </c:pt>
                <c:pt idx="3487">
                  <c:v>9.083918046826529</c:v>
                </c:pt>
                <c:pt idx="3488">
                  <c:v>9.1290123809302148</c:v>
                </c:pt>
                <c:pt idx="3489">
                  <c:v>9.1423169755874376</c:v>
                </c:pt>
                <c:pt idx="3490">
                  <c:v>9.1423169755874376</c:v>
                </c:pt>
                <c:pt idx="3491">
                  <c:v>9.1423169755874376</c:v>
                </c:pt>
                <c:pt idx="3492">
                  <c:v>9.0234586719903866</c:v>
                </c:pt>
                <c:pt idx="3493">
                  <c:v>9.0833882178357541</c:v>
                </c:pt>
                <c:pt idx="3494">
                  <c:v>8.9666492302018028</c:v>
                </c:pt>
                <c:pt idx="3495">
                  <c:v>9.0577209467271302</c:v>
                </c:pt>
                <c:pt idx="3496">
                  <c:v>9.1859984323823909</c:v>
                </c:pt>
                <c:pt idx="3497">
                  <c:v>9.1859984323823909</c:v>
                </c:pt>
                <c:pt idx="3498">
                  <c:v>9.1859984323823909</c:v>
                </c:pt>
                <c:pt idx="3499">
                  <c:v>9.265001821895634</c:v>
                </c:pt>
                <c:pt idx="3500">
                  <c:v>9.2911400521071705</c:v>
                </c:pt>
                <c:pt idx="3501">
                  <c:v>9.3547195310000948</c:v>
                </c:pt>
                <c:pt idx="3502">
                  <c:v>9.2776588477863555</c:v>
                </c:pt>
                <c:pt idx="3503">
                  <c:v>9.3153944459070637</c:v>
                </c:pt>
                <c:pt idx="3504">
                  <c:v>9.3153944459070637</c:v>
                </c:pt>
                <c:pt idx="3505">
                  <c:v>9.3153944459070637</c:v>
                </c:pt>
                <c:pt idx="3506">
                  <c:v>9.316689583440068</c:v>
                </c:pt>
                <c:pt idx="3507">
                  <c:v>9.3576041555054204</c:v>
                </c:pt>
                <c:pt idx="3508">
                  <c:v>9.3261087654982795</c:v>
                </c:pt>
                <c:pt idx="3509">
                  <c:v>9.3872157091009232</c:v>
                </c:pt>
                <c:pt idx="3510">
                  <c:v>9.2609397996330323</c:v>
                </c:pt>
                <c:pt idx="3511">
                  <c:v>9.2609397996330323</c:v>
                </c:pt>
                <c:pt idx="3512">
                  <c:v>9.2609397996330323</c:v>
                </c:pt>
                <c:pt idx="3513">
                  <c:v>9.2865482008537938</c:v>
                </c:pt>
                <c:pt idx="3514">
                  <c:v>9.3101550258871839</c:v>
                </c:pt>
                <c:pt idx="3515">
                  <c:v>9.3066817025032176</c:v>
                </c:pt>
                <c:pt idx="3516">
                  <c:v>9.2577608256883845</c:v>
                </c:pt>
                <c:pt idx="3517">
                  <c:v>9.2831926172455557</c:v>
                </c:pt>
                <c:pt idx="3518">
                  <c:v>9.2831926172455557</c:v>
                </c:pt>
                <c:pt idx="3519">
                  <c:v>9.2831926172455557</c:v>
                </c:pt>
                <c:pt idx="3520">
                  <c:v>9.1479684848223641</c:v>
                </c:pt>
                <c:pt idx="3521">
                  <c:v>9.2425723946195202</c:v>
                </c:pt>
                <c:pt idx="3522">
                  <c:v>9.0450639208364088</c:v>
                </c:pt>
                <c:pt idx="3523">
                  <c:v>9.0171595939889588</c:v>
                </c:pt>
                <c:pt idx="3524">
                  <c:v>9.061370879774687</c:v>
                </c:pt>
                <c:pt idx="3525">
                  <c:v>9.061370879774687</c:v>
                </c:pt>
                <c:pt idx="3526">
                  <c:v>9.061370879774687</c:v>
                </c:pt>
                <c:pt idx="3527">
                  <c:v>9.0248715492991192</c:v>
                </c:pt>
                <c:pt idx="3528">
                  <c:v>9.0162765456710012</c:v>
                </c:pt>
                <c:pt idx="3529">
                  <c:v>9.163981094321322</c:v>
                </c:pt>
                <c:pt idx="3530">
                  <c:v>9.2170228632866227</c:v>
                </c:pt>
                <c:pt idx="3531">
                  <c:v>9.2778354574499478</c:v>
                </c:pt>
                <c:pt idx="3532">
                  <c:v>9.2778354574499478</c:v>
                </c:pt>
                <c:pt idx="3533">
                  <c:v>9.2778354574499478</c:v>
                </c:pt>
                <c:pt idx="3534">
                  <c:v>9.2631768553718565</c:v>
                </c:pt>
                <c:pt idx="3535">
                  <c:v>9.2473997254243532</c:v>
                </c:pt>
                <c:pt idx="3536">
                  <c:v>9.3027374200163422</c:v>
                </c:pt>
                <c:pt idx="3537">
                  <c:v>9.2401587292171037</c:v>
                </c:pt>
                <c:pt idx="3538">
                  <c:v>9.3129807805046472</c:v>
                </c:pt>
                <c:pt idx="3539">
                  <c:v>9.3129807805046472</c:v>
                </c:pt>
                <c:pt idx="3540">
                  <c:v>9.3129807805046472</c:v>
                </c:pt>
                <c:pt idx="3541">
                  <c:v>9.3206927358148075</c:v>
                </c:pt>
                <c:pt idx="3542">
                  <c:v>9.3547195310000948</c:v>
                </c:pt>
                <c:pt idx="3543">
                  <c:v>9.3367642152016295</c:v>
                </c:pt>
                <c:pt idx="3544">
                  <c:v>9.1243616597889741</c:v>
                </c:pt>
                <c:pt idx="3545">
                  <c:v>9.169397124004794</c:v>
                </c:pt>
                <c:pt idx="3546">
                  <c:v>9.169397124004794</c:v>
                </c:pt>
                <c:pt idx="3547">
                  <c:v>9.169397124004794</c:v>
                </c:pt>
                <c:pt idx="3548">
                  <c:v>9.0179837724190524</c:v>
                </c:pt>
                <c:pt idx="3549">
                  <c:v>8.9965551332366225</c:v>
                </c:pt>
                <c:pt idx="3550">
                  <c:v>8.9347417509796134</c:v>
                </c:pt>
                <c:pt idx="3551">
                  <c:v>8.9130187623578649</c:v>
                </c:pt>
                <c:pt idx="3552">
                  <c:v>9.0007937651628165</c:v>
                </c:pt>
                <c:pt idx="3553">
                  <c:v>9.0007937651628165</c:v>
                </c:pt>
                <c:pt idx="3554">
                  <c:v>9.0007937651628165</c:v>
                </c:pt>
                <c:pt idx="3555">
                  <c:v>9.0007937651628165</c:v>
                </c:pt>
                <c:pt idx="3556">
                  <c:v>9.0007937651628165</c:v>
                </c:pt>
                <c:pt idx="3557">
                  <c:v>9.0007937651628165</c:v>
                </c:pt>
                <c:pt idx="3558">
                  <c:v>8.981307832279894</c:v>
                </c:pt>
                <c:pt idx="3559">
                  <c:v>8.9378029851485312</c:v>
                </c:pt>
                <c:pt idx="3560">
                  <c:v>8.9378029851485312</c:v>
                </c:pt>
                <c:pt idx="3561">
                  <c:v>8.9378029851485312</c:v>
                </c:pt>
                <c:pt idx="3562">
                  <c:v>8.9378029851485312</c:v>
                </c:pt>
                <c:pt idx="3563">
                  <c:v>8.9378029851485312</c:v>
                </c:pt>
                <c:pt idx="3564">
                  <c:v>8.8319549267693862</c:v>
                </c:pt>
                <c:pt idx="3565">
                  <c:v>8.7460048904882104</c:v>
                </c:pt>
                <c:pt idx="3566">
                  <c:v>8.5963576355383822</c:v>
                </c:pt>
                <c:pt idx="3567">
                  <c:v>8.5963576355383822</c:v>
                </c:pt>
                <c:pt idx="3568">
                  <c:v>8.5963576355383822</c:v>
                </c:pt>
                <c:pt idx="3569">
                  <c:v>8.6344464529862748</c:v>
                </c:pt>
                <c:pt idx="3570">
                  <c:v>8.6365068990615086</c:v>
                </c:pt>
                <c:pt idx="3571">
                  <c:v>8.5970640741927493</c:v>
                </c:pt>
                <c:pt idx="3572">
                  <c:v>8.5502625133410124</c:v>
                </c:pt>
                <c:pt idx="3573">
                  <c:v>8.5114083873508939</c:v>
                </c:pt>
                <c:pt idx="3574">
                  <c:v>8.5114083873508939</c:v>
                </c:pt>
                <c:pt idx="3575">
                  <c:v>8.5114083873508939</c:v>
                </c:pt>
                <c:pt idx="3576">
                  <c:v>8.4960433466184373</c:v>
                </c:pt>
                <c:pt idx="3577">
                  <c:v>8.2095236023852323</c:v>
                </c:pt>
                <c:pt idx="3578">
                  <c:v>8.13411127603168</c:v>
                </c:pt>
                <c:pt idx="3579">
                  <c:v>8.1096802725681965</c:v>
                </c:pt>
                <c:pt idx="3580">
                  <c:v>8.038918667355885</c:v>
                </c:pt>
                <c:pt idx="3581">
                  <c:v>8.038918667355885</c:v>
                </c:pt>
                <c:pt idx="3582">
                  <c:v>8.038918667355885</c:v>
                </c:pt>
                <c:pt idx="3583">
                  <c:v>7.4327943019100084</c:v>
                </c:pt>
                <c:pt idx="3584">
                  <c:v>7.5587169920507167</c:v>
                </c:pt>
                <c:pt idx="3585">
                  <c:v>7.2142692781595148</c:v>
                </c:pt>
                <c:pt idx="3586">
                  <c:v>7.715899592647113</c:v>
                </c:pt>
                <c:pt idx="3587">
                  <c:v>7.7361508340722667</c:v>
                </c:pt>
                <c:pt idx="3588">
                  <c:v>7.7361508340722667</c:v>
                </c:pt>
                <c:pt idx="3589">
                  <c:v>7.7361508340722667</c:v>
                </c:pt>
                <c:pt idx="3590">
                  <c:v>7.6688036823560584</c:v>
                </c:pt>
                <c:pt idx="3591">
                  <c:v>7.7982585657685952</c:v>
                </c:pt>
                <c:pt idx="3592">
                  <c:v>7.780891948848768</c:v>
                </c:pt>
                <c:pt idx="3593">
                  <c:v>7.787897465504563</c:v>
                </c:pt>
                <c:pt idx="3594">
                  <c:v>7.9443147575587281</c:v>
                </c:pt>
                <c:pt idx="3595">
                  <c:v>7.9443147575587281</c:v>
                </c:pt>
                <c:pt idx="3596">
                  <c:v>7.9443147575587281</c:v>
                </c:pt>
                <c:pt idx="3597">
                  <c:v>7.9566774340101309</c:v>
                </c:pt>
                <c:pt idx="3598">
                  <c:v>7.5439995200847623</c:v>
                </c:pt>
                <c:pt idx="3599">
                  <c:v>7.6750438904696221</c:v>
                </c:pt>
                <c:pt idx="3600">
                  <c:v>7.5880341962068982</c:v>
                </c:pt>
                <c:pt idx="3601">
                  <c:v>7.6147022554092079</c:v>
                </c:pt>
                <c:pt idx="3602">
                  <c:v>7.6147022554092079</c:v>
                </c:pt>
                <c:pt idx="3603">
                  <c:v>7.6147022554092079</c:v>
                </c:pt>
                <c:pt idx="3604">
                  <c:v>7.5464131854871779</c:v>
                </c:pt>
                <c:pt idx="3605">
                  <c:v>7.803027026685565</c:v>
                </c:pt>
                <c:pt idx="3606">
                  <c:v>7.8100914132292223</c:v>
                </c:pt>
                <c:pt idx="3607">
                  <c:v>7.8374659110858982</c:v>
                </c:pt>
                <c:pt idx="3608">
                  <c:v>7.6965902694277801</c:v>
                </c:pt>
                <c:pt idx="3609">
                  <c:v>7.6965902694277801</c:v>
                </c:pt>
                <c:pt idx="3610">
                  <c:v>7.6965902694277801</c:v>
                </c:pt>
                <c:pt idx="3611">
                  <c:v>7.836877212207261</c:v>
                </c:pt>
                <c:pt idx="3612">
                  <c:v>7.8118575098651375</c:v>
                </c:pt>
                <c:pt idx="3613">
                  <c:v>7.7004168121389291</c:v>
                </c:pt>
                <c:pt idx="3614">
                  <c:v>7.7549303283008237</c:v>
                </c:pt>
                <c:pt idx="3615">
                  <c:v>7.6633876526725864</c:v>
                </c:pt>
                <c:pt idx="3616">
                  <c:v>7.6633876526725864</c:v>
                </c:pt>
                <c:pt idx="3617">
                  <c:v>7.6633876526725864</c:v>
                </c:pt>
                <c:pt idx="3618">
                  <c:v>7.7452756666911586</c:v>
                </c:pt>
                <c:pt idx="3619">
                  <c:v>7.9101113527098503</c:v>
                </c:pt>
                <c:pt idx="3620">
                  <c:v>7.9205313228617467</c:v>
                </c:pt>
                <c:pt idx="3621">
                  <c:v>7.8132703871738682</c:v>
                </c:pt>
                <c:pt idx="3622">
                  <c:v>7.7533997112163648</c:v>
                </c:pt>
                <c:pt idx="3623">
                  <c:v>7.7533997112163648</c:v>
                </c:pt>
                <c:pt idx="3624">
                  <c:v>7.7533997112163648</c:v>
                </c:pt>
                <c:pt idx="3625">
                  <c:v>7.5721393264836667</c:v>
                </c:pt>
                <c:pt idx="3626">
                  <c:v>7.4353257070881531</c:v>
                </c:pt>
                <c:pt idx="3627">
                  <c:v>7.6225319504950955</c:v>
                </c:pt>
                <c:pt idx="3628">
                  <c:v>7.5372883528682868</c:v>
                </c:pt>
                <c:pt idx="3629">
                  <c:v>7.4713540784608092</c:v>
                </c:pt>
                <c:pt idx="3630">
                  <c:v>7.4713540784608092</c:v>
                </c:pt>
                <c:pt idx="3631">
                  <c:v>7.4713540784608092</c:v>
                </c:pt>
                <c:pt idx="3632">
                  <c:v>7.4499843091662443</c:v>
                </c:pt>
                <c:pt idx="3633">
                  <c:v>7.6861114293880206</c:v>
                </c:pt>
                <c:pt idx="3634">
                  <c:v>7.730381585061612</c:v>
                </c:pt>
                <c:pt idx="3635">
                  <c:v>7.6961781802127343</c:v>
                </c:pt>
                <c:pt idx="3636">
                  <c:v>7.6656835782992756</c:v>
                </c:pt>
                <c:pt idx="3637">
                  <c:v>7.6656835782992756</c:v>
                </c:pt>
                <c:pt idx="3638">
                  <c:v>7.6656835782992756</c:v>
                </c:pt>
                <c:pt idx="3639">
                  <c:v>7.4505730080448815</c:v>
                </c:pt>
                <c:pt idx="3640">
                  <c:v>7.6710407380948826</c:v>
                </c:pt>
                <c:pt idx="3641">
                  <c:v>7.6323043518804905</c:v>
                </c:pt>
                <c:pt idx="3642">
                  <c:v>7.6320100024411719</c:v>
                </c:pt>
                <c:pt idx="3643">
                  <c:v>7.6320100024411719</c:v>
                </c:pt>
                <c:pt idx="3644">
                  <c:v>7.6320100024411719</c:v>
                </c:pt>
                <c:pt idx="3645">
                  <c:v>7.6320100024411719</c:v>
                </c:pt>
                <c:pt idx="3646">
                  <c:v>7.6320100024411719</c:v>
                </c:pt>
                <c:pt idx="3647">
                  <c:v>7.9086984754011196</c:v>
                </c:pt>
                <c:pt idx="3648">
                  <c:v>7.8903310703876075</c:v>
                </c:pt>
                <c:pt idx="3649">
                  <c:v>7.9697465491158974</c:v>
                </c:pt>
                <c:pt idx="3650">
                  <c:v>7.9135258062059508</c:v>
                </c:pt>
                <c:pt idx="3651">
                  <c:v>7.9135258062059508</c:v>
                </c:pt>
                <c:pt idx="3652">
                  <c:v>7.9135258062059508</c:v>
                </c:pt>
                <c:pt idx="3653">
                  <c:v>7.8114454206500898</c:v>
                </c:pt>
                <c:pt idx="3654">
                  <c:v>8.0646448083523747</c:v>
                </c:pt>
                <c:pt idx="3655">
                  <c:v>8.1468271718102656</c:v>
                </c:pt>
                <c:pt idx="3656">
                  <c:v>8.0880750237221744</c:v>
                </c:pt>
                <c:pt idx="3657">
                  <c:v>8.1513601531757782</c:v>
                </c:pt>
                <c:pt idx="3658">
                  <c:v>8.1513601531757782</c:v>
                </c:pt>
                <c:pt idx="3659">
                  <c:v>8.1513601531757782</c:v>
                </c:pt>
                <c:pt idx="3660">
                  <c:v>8.1944529110920943</c:v>
                </c:pt>
                <c:pt idx="3661">
                  <c:v>8.1001433507342568</c:v>
                </c:pt>
                <c:pt idx="3662">
                  <c:v>8.0057160506006912</c:v>
                </c:pt>
                <c:pt idx="3663">
                  <c:v>7.9520855827567525</c:v>
                </c:pt>
                <c:pt idx="3664">
                  <c:v>7.8169203202214241</c:v>
                </c:pt>
                <c:pt idx="3665">
                  <c:v>7.8169203202214241</c:v>
                </c:pt>
                <c:pt idx="3666">
                  <c:v>7.8169203202214241</c:v>
                </c:pt>
                <c:pt idx="3667">
                  <c:v>7.7474538525421197</c:v>
                </c:pt>
                <c:pt idx="3668">
                  <c:v>7.8938043937715729</c:v>
                </c:pt>
                <c:pt idx="3669">
                  <c:v>8.0284398273161255</c:v>
                </c:pt>
                <c:pt idx="3670">
                  <c:v>7.987878474577955</c:v>
                </c:pt>
                <c:pt idx="3671">
                  <c:v>8.1975730151488762</c:v>
                </c:pt>
                <c:pt idx="3672">
                  <c:v>8.1975730151488762</c:v>
                </c:pt>
                <c:pt idx="3673">
                  <c:v>8.1975730151488762</c:v>
                </c:pt>
                <c:pt idx="3674">
                  <c:v>8.0821880349357915</c:v>
                </c:pt>
                <c:pt idx="3675">
                  <c:v>8.0024193368803171</c:v>
                </c:pt>
                <c:pt idx="3676">
                  <c:v>8.0433927788335353</c:v>
                </c:pt>
                <c:pt idx="3677">
                  <c:v>8.0470427118810939</c:v>
                </c:pt>
                <c:pt idx="3678">
                  <c:v>8.1080319157080076</c:v>
                </c:pt>
                <c:pt idx="3679">
                  <c:v>8.1080319157080076</c:v>
                </c:pt>
                <c:pt idx="3680">
                  <c:v>8.1080319157080076</c:v>
                </c:pt>
                <c:pt idx="3681">
                  <c:v>8.1698452979650185</c:v>
                </c:pt>
                <c:pt idx="3682">
                  <c:v>8.0694132692693437</c:v>
                </c:pt>
                <c:pt idx="3683">
                  <c:v>8.1230437371132815</c:v>
                </c:pt>
                <c:pt idx="3684">
                  <c:v>8.1230437371132815</c:v>
                </c:pt>
                <c:pt idx="3685">
                  <c:v>8.277106233652896</c:v>
                </c:pt>
                <c:pt idx="3686">
                  <c:v>8.277106233652896</c:v>
                </c:pt>
                <c:pt idx="3687">
                  <c:v>8.277106233652896</c:v>
                </c:pt>
                <c:pt idx="3688">
                  <c:v>8.2853480179538312</c:v>
                </c:pt>
                <c:pt idx="3689">
                  <c:v>8.2451987544307048</c:v>
                </c:pt>
                <c:pt idx="3690">
                  <c:v>8.2575614308821077</c:v>
                </c:pt>
                <c:pt idx="3691">
                  <c:v>8.2853480179538312</c:v>
                </c:pt>
                <c:pt idx="3692">
                  <c:v>8.2094647324973682</c:v>
                </c:pt>
                <c:pt idx="3693">
                  <c:v>8.2094647324973682</c:v>
                </c:pt>
                <c:pt idx="3694">
                  <c:v>8.2094647324973682</c:v>
                </c:pt>
                <c:pt idx="3695">
                  <c:v>8.2735151704932015</c:v>
                </c:pt>
                <c:pt idx="3696">
                  <c:v>8.2514389625442703</c:v>
                </c:pt>
                <c:pt idx="3697">
                  <c:v>8.3519887310156715</c:v>
                </c:pt>
                <c:pt idx="3698">
                  <c:v>8.3515177719127625</c:v>
                </c:pt>
                <c:pt idx="3699">
                  <c:v>8.3152539209886491</c:v>
                </c:pt>
                <c:pt idx="3700">
                  <c:v>8.3152539209886491</c:v>
                </c:pt>
                <c:pt idx="3701">
                  <c:v>8.3152539209886491</c:v>
                </c:pt>
                <c:pt idx="3702">
                  <c:v>8.3875461432854195</c:v>
                </c:pt>
                <c:pt idx="3703">
                  <c:v>8.2371335797933618</c:v>
                </c:pt>
                <c:pt idx="3704">
                  <c:v>8.1577181010650701</c:v>
                </c:pt>
                <c:pt idx="3705">
                  <c:v>8.1546568668961523</c:v>
                </c:pt>
                <c:pt idx="3706">
                  <c:v>7.9931178945978338</c:v>
                </c:pt>
                <c:pt idx="3707">
                  <c:v>7.9931178945978338</c:v>
                </c:pt>
                <c:pt idx="3708">
                  <c:v>7.9931178945978338</c:v>
                </c:pt>
                <c:pt idx="3709">
                  <c:v>7.9967089577575274</c:v>
                </c:pt>
                <c:pt idx="3710">
                  <c:v>7.9188240961136946</c:v>
                </c:pt>
                <c:pt idx="3711">
                  <c:v>7.9469639025126009</c:v>
                </c:pt>
                <c:pt idx="3712">
                  <c:v>7.97068846732172</c:v>
                </c:pt>
                <c:pt idx="3713">
                  <c:v>8.0068345784701052</c:v>
                </c:pt>
                <c:pt idx="3714">
                  <c:v>8.0068345784701052</c:v>
                </c:pt>
                <c:pt idx="3715">
                  <c:v>8.0068345784701052</c:v>
                </c:pt>
                <c:pt idx="3716">
                  <c:v>7.8296950858878738</c:v>
                </c:pt>
                <c:pt idx="3717">
                  <c:v>7.907226728204523</c:v>
                </c:pt>
                <c:pt idx="3718">
                  <c:v>7.8539494796877678</c:v>
                </c:pt>
                <c:pt idx="3719">
                  <c:v>7.7939610639545363</c:v>
                </c:pt>
                <c:pt idx="3720">
                  <c:v>7.5999847834432535</c:v>
                </c:pt>
                <c:pt idx="3721">
                  <c:v>7.5999847834432535</c:v>
                </c:pt>
                <c:pt idx="3722">
                  <c:v>7.5999847834432535</c:v>
                </c:pt>
                <c:pt idx="3723">
                  <c:v>7.5494155497682343</c:v>
                </c:pt>
                <c:pt idx="3724">
                  <c:v>7.5089719368057901</c:v>
                </c:pt>
                <c:pt idx="3725">
                  <c:v>7.408363298446524</c:v>
                </c:pt>
                <c:pt idx="3726">
                  <c:v>7.5667232968001965</c:v>
                </c:pt>
                <c:pt idx="3727">
                  <c:v>7.6523201137541887</c:v>
                </c:pt>
                <c:pt idx="3728">
                  <c:v>7.6523201137541887</c:v>
                </c:pt>
                <c:pt idx="3729">
                  <c:v>7.6523201137541887</c:v>
                </c:pt>
                <c:pt idx="3730">
                  <c:v>7.5510050367405572</c:v>
                </c:pt>
                <c:pt idx="3731">
                  <c:v>7.5854439211408904</c:v>
                </c:pt>
                <c:pt idx="3732">
                  <c:v>7.4361498855182466</c:v>
                </c:pt>
                <c:pt idx="3733">
                  <c:v>7.4087753876615716</c:v>
                </c:pt>
                <c:pt idx="3734">
                  <c:v>7.3072248310964847</c:v>
                </c:pt>
                <c:pt idx="3735">
                  <c:v>7.3072248310964847</c:v>
                </c:pt>
                <c:pt idx="3736">
                  <c:v>7.3072248310964847</c:v>
                </c:pt>
                <c:pt idx="3737">
                  <c:v>7.3018676713008759</c:v>
                </c:pt>
                <c:pt idx="3738">
                  <c:v>7.1854230331062441</c:v>
                </c:pt>
                <c:pt idx="3739">
                  <c:v>7.3270051134187275</c:v>
                </c:pt>
                <c:pt idx="3740">
                  <c:v>7.11012844652842</c:v>
                </c:pt>
                <c:pt idx="3741">
                  <c:v>7.1172517029599405</c:v>
                </c:pt>
                <c:pt idx="3742">
                  <c:v>7.1172517029599405</c:v>
                </c:pt>
                <c:pt idx="3743">
                  <c:v>7.1172517029599405</c:v>
                </c:pt>
                <c:pt idx="3744">
                  <c:v>7.0915844318513166</c:v>
                </c:pt>
                <c:pt idx="3745">
                  <c:v>6.9295156305622241</c:v>
                </c:pt>
                <c:pt idx="3746">
                  <c:v>6.9801437341251082</c:v>
                </c:pt>
                <c:pt idx="3747">
                  <c:v>7.0526714359733322</c:v>
                </c:pt>
                <c:pt idx="3748">
                  <c:v>6.9265721361690327</c:v>
                </c:pt>
                <c:pt idx="3749">
                  <c:v>6.9265721361690327</c:v>
                </c:pt>
                <c:pt idx="3750">
                  <c:v>6.9265721361690327</c:v>
                </c:pt>
                <c:pt idx="3751">
                  <c:v>7.0539077036184734</c:v>
                </c:pt>
                <c:pt idx="3752">
                  <c:v>6.9435266638738131</c:v>
                </c:pt>
                <c:pt idx="3753">
                  <c:v>7.0642688038825039</c:v>
                </c:pt>
                <c:pt idx="3754">
                  <c:v>6.9110304857729856</c:v>
                </c:pt>
                <c:pt idx="3755">
                  <c:v>6.7014536849777899</c:v>
                </c:pt>
                <c:pt idx="3756">
                  <c:v>6.7014536849777899</c:v>
                </c:pt>
                <c:pt idx="3757">
                  <c:v>6.7014536849777899</c:v>
                </c:pt>
                <c:pt idx="3758">
                  <c:v>6.7364812682567621</c:v>
                </c:pt>
                <c:pt idx="3759">
                  <c:v>6.5649344150215949</c:v>
                </c:pt>
                <c:pt idx="3760">
                  <c:v>6.645056332404252</c:v>
                </c:pt>
                <c:pt idx="3761">
                  <c:v>6.853691214993626</c:v>
                </c:pt>
                <c:pt idx="3762">
                  <c:v>7.0027497710648143</c:v>
                </c:pt>
                <c:pt idx="3763">
                  <c:v>7.0027497710648143</c:v>
                </c:pt>
                <c:pt idx="3764">
                  <c:v>7.0027497710648143</c:v>
                </c:pt>
                <c:pt idx="3765">
                  <c:v>6.9375808051995671</c:v>
                </c:pt>
                <c:pt idx="3766">
                  <c:v>6.834852850877204</c:v>
                </c:pt>
                <c:pt idx="3767">
                  <c:v>7.0260622466588858</c:v>
                </c:pt>
                <c:pt idx="3768">
                  <c:v>6.8731182779886852</c:v>
                </c:pt>
                <c:pt idx="3769">
                  <c:v>6.8229611335287119</c:v>
                </c:pt>
                <c:pt idx="3770">
                  <c:v>6.8229611335287119</c:v>
                </c:pt>
                <c:pt idx="3771">
                  <c:v>6.8229611335287119</c:v>
                </c:pt>
                <c:pt idx="3772">
                  <c:v>6.7609711416081115</c:v>
                </c:pt>
                <c:pt idx="3773">
                  <c:v>6.8782399582328377</c:v>
                </c:pt>
                <c:pt idx="3774">
                  <c:v>6.9571844778582186</c:v>
                </c:pt>
                <c:pt idx="3775">
                  <c:v>6.9945079867638791</c:v>
                </c:pt>
                <c:pt idx="3776">
                  <c:v>6.8109516764044935</c:v>
                </c:pt>
                <c:pt idx="3777">
                  <c:v>6.8109516764044935</c:v>
                </c:pt>
                <c:pt idx="3778">
                  <c:v>6.8109516764044935</c:v>
                </c:pt>
                <c:pt idx="3779">
                  <c:v>6.7391892830984981</c:v>
                </c:pt>
                <c:pt idx="3780">
                  <c:v>6.9180360024287788</c:v>
                </c:pt>
                <c:pt idx="3781">
                  <c:v>6.9315760766374579</c:v>
                </c:pt>
                <c:pt idx="3782">
                  <c:v>6.8980791104429438</c:v>
                </c:pt>
                <c:pt idx="3783">
                  <c:v>6.9465878980427309</c:v>
                </c:pt>
                <c:pt idx="3784">
                  <c:v>6.9465878980427309</c:v>
                </c:pt>
                <c:pt idx="3785">
                  <c:v>6.9465878980427309</c:v>
                </c:pt>
                <c:pt idx="3786">
                  <c:v>7.0924674801692742</c:v>
                </c:pt>
                <c:pt idx="3787">
                  <c:v>7.0620906180315437</c:v>
                </c:pt>
                <c:pt idx="3788">
                  <c:v>6.8850688652250414</c:v>
                </c:pt>
                <c:pt idx="3789">
                  <c:v>6.8329101445776974</c:v>
                </c:pt>
                <c:pt idx="3790">
                  <c:v>6.8795939656537053</c:v>
                </c:pt>
                <c:pt idx="3791">
                  <c:v>6.8795939656537053</c:v>
                </c:pt>
                <c:pt idx="3792">
                  <c:v>6.8795939656537053</c:v>
                </c:pt>
                <c:pt idx="3793">
                  <c:v>6.8745311552974169</c:v>
                </c:pt>
                <c:pt idx="3794">
                  <c:v>6.6730783990274301</c:v>
                </c:pt>
                <c:pt idx="3795">
                  <c:v>6.6993343690146929</c:v>
                </c:pt>
                <c:pt idx="3796">
                  <c:v>6.603670801235987</c:v>
                </c:pt>
                <c:pt idx="3797">
                  <c:v>6.7684476173668155</c:v>
                </c:pt>
                <c:pt idx="3798">
                  <c:v>6.7684476173668155</c:v>
                </c:pt>
                <c:pt idx="3799">
                  <c:v>6.7684476173668155</c:v>
                </c:pt>
                <c:pt idx="3800">
                  <c:v>6.6682510682225971</c:v>
                </c:pt>
                <c:pt idx="3801">
                  <c:v>6.7228823241602198</c:v>
                </c:pt>
                <c:pt idx="3802">
                  <c:v>6.7580276472149201</c:v>
                </c:pt>
                <c:pt idx="3803">
                  <c:v>6.8657595420057085</c:v>
                </c:pt>
                <c:pt idx="3804">
                  <c:v>6.8920743818808345</c:v>
                </c:pt>
                <c:pt idx="3805">
                  <c:v>6.8920743818808345</c:v>
                </c:pt>
                <c:pt idx="3806">
                  <c:v>6.8920743818808345</c:v>
                </c:pt>
                <c:pt idx="3807">
                  <c:v>6.8841269470192188</c:v>
                </c:pt>
                <c:pt idx="3808">
                  <c:v>7.0078125814211027</c:v>
                </c:pt>
                <c:pt idx="3809">
                  <c:v>6.9755518828717298</c:v>
                </c:pt>
                <c:pt idx="3810">
                  <c:v>6.7583219966542387</c:v>
                </c:pt>
                <c:pt idx="3811">
                  <c:v>6.5579288983658008</c:v>
                </c:pt>
                <c:pt idx="3812">
                  <c:v>6.5579288983658008</c:v>
                </c:pt>
                <c:pt idx="3813">
                  <c:v>6.5579288983658008</c:v>
                </c:pt>
                <c:pt idx="3814">
                  <c:v>6.8019445835613288</c:v>
                </c:pt>
                <c:pt idx="3815">
                  <c:v>6.6817322725434103</c:v>
                </c:pt>
                <c:pt idx="3816">
                  <c:v>6.582124422277829</c:v>
                </c:pt>
                <c:pt idx="3817">
                  <c:v>6.5560450619541593</c:v>
                </c:pt>
                <c:pt idx="3818">
                  <c:v>6.718231603018979</c:v>
                </c:pt>
                <c:pt idx="3819">
                  <c:v>6.718231603018979</c:v>
                </c:pt>
                <c:pt idx="3820">
                  <c:v>6.718231603018979</c:v>
                </c:pt>
                <c:pt idx="3821">
                  <c:v>6.4162290782775893</c:v>
                </c:pt>
                <c:pt idx="3822">
                  <c:v>6.423587814260566</c:v>
                </c:pt>
                <c:pt idx="3823">
                  <c:v>6.2763542247131561</c:v>
                </c:pt>
                <c:pt idx="3824">
                  <c:v>6.2588109981297384</c:v>
                </c:pt>
                <c:pt idx="3825">
                  <c:v>6.8041227694122899</c:v>
                </c:pt>
                <c:pt idx="3826">
                  <c:v>6.8041227694122899</c:v>
                </c:pt>
                <c:pt idx="3827">
                  <c:v>6.8041227694122899</c:v>
                </c:pt>
                <c:pt idx="3828">
                  <c:v>6.6690752466526906</c:v>
                </c:pt>
                <c:pt idx="3829">
                  <c:v>6.5795930170996861</c:v>
                </c:pt>
                <c:pt idx="3830">
                  <c:v>6.5421517684182975</c:v>
                </c:pt>
                <c:pt idx="3831">
                  <c:v>6.7338909931907542</c:v>
                </c:pt>
                <c:pt idx="3832">
                  <c:v>6.7040439600437978</c:v>
                </c:pt>
                <c:pt idx="3833">
                  <c:v>6.7040439600437978</c:v>
                </c:pt>
                <c:pt idx="3834">
                  <c:v>6.7040439600437978</c:v>
                </c:pt>
                <c:pt idx="3835">
                  <c:v>6.4437213159099933</c:v>
                </c:pt>
                <c:pt idx="3836">
                  <c:v>6.4683289290370682</c:v>
                </c:pt>
                <c:pt idx="3837">
                  <c:v>6.5831252103715148</c:v>
                </c:pt>
                <c:pt idx="3838">
                  <c:v>6.4770416724409134</c:v>
                </c:pt>
                <c:pt idx="3839">
                  <c:v>6.7220581457301272</c:v>
                </c:pt>
                <c:pt idx="3840">
                  <c:v>6.7220581457301272</c:v>
                </c:pt>
                <c:pt idx="3841">
                  <c:v>6.7220581457301272</c:v>
                </c:pt>
                <c:pt idx="3842">
                  <c:v>6.3143841722731828</c:v>
                </c:pt>
                <c:pt idx="3843">
                  <c:v>6.3944472197679767</c:v>
                </c:pt>
                <c:pt idx="3844">
                  <c:v>6.0621855726645846</c:v>
                </c:pt>
                <c:pt idx="3845">
                  <c:v>5.8298261252660915</c:v>
                </c:pt>
                <c:pt idx="3846">
                  <c:v>5.296935900322806</c:v>
                </c:pt>
                <c:pt idx="3847">
                  <c:v>5.296935900322806</c:v>
                </c:pt>
                <c:pt idx="3848">
                  <c:v>5.296935900322806</c:v>
                </c:pt>
                <c:pt idx="3849">
                  <c:v>5.8609094260581891</c:v>
                </c:pt>
                <c:pt idx="3850">
                  <c:v>6.0191516846361326</c:v>
                </c:pt>
                <c:pt idx="3851">
                  <c:v>5.7143822751651436</c:v>
                </c:pt>
                <c:pt idx="3852">
                  <c:v>5.4797269021399639</c:v>
                </c:pt>
                <c:pt idx="3853">
                  <c:v>5.684005413027414</c:v>
                </c:pt>
                <c:pt idx="3854">
                  <c:v>5.684005413027414</c:v>
                </c:pt>
                <c:pt idx="3855">
                  <c:v>5.684005413027414</c:v>
                </c:pt>
                <c:pt idx="3856">
                  <c:v>5.8541982588417127</c:v>
                </c:pt>
                <c:pt idx="3857">
                  <c:v>5.7663055162610322</c:v>
                </c:pt>
                <c:pt idx="3858">
                  <c:v>5.2955230230140744</c:v>
                </c:pt>
                <c:pt idx="3859">
                  <c:v>5.1871435594567856</c:v>
                </c:pt>
                <c:pt idx="3860">
                  <c:v>4.9175194730404961</c:v>
                </c:pt>
                <c:pt idx="3861">
                  <c:v>4.9175194730404961</c:v>
                </c:pt>
                <c:pt idx="3862">
                  <c:v>4.9175194730404961</c:v>
                </c:pt>
                <c:pt idx="3863">
                  <c:v>4.7154191480040053</c:v>
                </c:pt>
                <c:pt idx="3864">
                  <c:v>4.6539001151863157</c:v>
                </c:pt>
                <c:pt idx="3865">
                  <c:v>5.0923041701081724</c:v>
                </c:pt>
                <c:pt idx="3866">
                  <c:v>5.1940313363368515</c:v>
                </c:pt>
                <c:pt idx="3867">
                  <c:v>5.3665789776657036</c:v>
                </c:pt>
                <c:pt idx="3868">
                  <c:v>5.3665789776657036</c:v>
                </c:pt>
                <c:pt idx="3869">
                  <c:v>5.3665789776657036</c:v>
                </c:pt>
                <c:pt idx="3870">
                  <c:v>5.4347503078120054</c:v>
                </c:pt>
                <c:pt idx="3871">
                  <c:v>5.7261562527379066</c:v>
                </c:pt>
                <c:pt idx="3872">
                  <c:v>5.736693962665532</c:v>
                </c:pt>
                <c:pt idx="3873">
                  <c:v>5.3771166875933272</c:v>
                </c:pt>
                <c:pt idx="3874">
                  <c:v>5.5005079725558907</c:v>
                </c:pt>
                <c:pt idx="3875">
                  <c:v>5.5005079725558907</c:v>
                </c:pt>
                <c:pt idx="3876">
                  <c:v>5.5005079725558907</c:v>
                </c:pt>
                <c:pt idx="3877">
                  <c:v>5.4712496382875733</c:v>
                </c:pt>
                <c:pt idx="3878">
                  <c:v>5.24642553653565</c:v>
                </c:pt>
                <c:pt idx="3879">
                  <c:v>5.0903614638086667</c:v>
                </c:pt>
                <c:pt idx="3880">
                  <c:v>5.1455814186249285</c:v>
                </c:pt>
                <c:pt idx="3881">
                  <c:v>5.1995062359081867</c:v>
                </c:pt>
                <c:pt idx="3882">
                  <c:v>5.1995062359081867</c:v>
                </c:pt>
                <c:pt idx="3883">
                  <c:v>5.1995062359081867</c:v>
                </c:pt>
                <c:pt idx="3884">
                  <c:v>5.0032340297702147</c:v>
                </c:pt>
                <c:pt idx="3885">
                  <c:v>5.0220723938866367</c:v>
                </c:pt>
                <c:pt idx="3886">
                  <c:v>4.8341008419374649</c:v>
                </c:pt>
                <c:pt idx="3887">
                  <c:v>4.7027621221132847</c:v>
                </c:pt>
                <c:pt idx="3888">
                  <c:v>4.6945203378123503</c:v>
                </c:pt>
                <c:pt idx="3889">
                  <c:v>4.6945203378123503</c:v>
                </c:pt>
                <c:pt idx="3890">
                  <c:v>4.6945203378123503</c:v>
                </c:pt>
                <c:pt idx="3891">
                  <c:v>5.0761149509456231</c:v>
                </c:pt>
                <c:pt idx="3892">
                  <c:v>5.1196786679648483</c:v>
                </c:pt>
                <c:pt idx="3893">
                  <c:v>5.0946589656227257</c:v>
                </c:pt>
                <c:pt idx="3894">
                  <c:v>5.2095729867328986</c:v>
                </c:pt>
                <c:pt idx="3895">
                  <c:v>5.2456602279934206</c:v>
                </c:pt>
                <c:pt idx="3896">
                  <c:v>5.2456602279934206</c:v>
                </c:pt>
                <c:pt idx="3897">
                  <c:v>5.2456602279934206</c:v>
                </c:pt>
                <c:pt idx="3898">
                  <c:v>5.0101218066502824</c:v>
                </c:pt>
                <c:pt idx="3899">
                  <c:v>5.2009779831047824</c:v>
                </c:pt>
                <c:pt idx="3900">
                  <c:v>5.227587172419228</c:v>
                </c:pt>
                <c:pt idx="3901">
                  <c:v>5.201802161534876</c:v>
                </c:pt>
                <c:pt idx="3902">
                  <c:v>4.9987599182925653</c:v>
                </c:pt>
                <c:pt idx="3903">
                  <c:v>4.9987599182925653</c:v>
                </c:pt>
                <c:pt idx="3904">
                  <c:v>4.9987599182925653</c:v>
                </c:pt>
                <c:pt idx="3905">
                  <c:v>5.3197774168139675</c:v>
                </c:pt>
                <c:pt idx="3906">
                  <c:v>5.3354368069857436</c:v>
                </c:pt>
                <c:pt idx="3907">
                  <c:v>5.3880076168481335</c:v>
                </c:pt>
                <c:pt idx="3908">
                  <c:v>5.4057863229830074</c:v>
                </c:pt>
                <c:pt idx="3909">
                  <c:v>5.2838667852170387</c:v>
                </c:pt>
                <c:pt idx="3910">
                  <c:v>5.2838667852170387</c:v>
                </c:pt>
                <c:pt idx="3911">
                  <c:v>5.2838667852170387</c:v>
                </c:pt>
                <c:pt idx="3912">
                  <c:v>5.3123598109431267</c:v>
                </c:pt>
                <c:pt idx="3913">
                  <c:v>5.3970147096912982</c:v>
                </c:pt>
                <c:pt idx="3914">
                  <c:v>5.4142047169475322</c:v>
                </c:pt>
                <c:pt idx="3915">
                  <c:v>5.4500564786565979</c:v>
                </c:pt>
                <c:pt idx="3916">
                  <c:v>5.4562966867701626</c:v>
                </c:pt>
                <c:pt idx="3917">
                  <c:v>5.4562966867701626</c:v>
                </c:pt>
                <c:pt idx="3918">
                  <c:v>5.4562966867701626</c:v>
                </c:pt>
                <c:pt idx="3919">
                  <c:v>5.3565122268409899</c:v>
                </c:pt>
                <c:pt idx="3920">
                  <c:v>5.3386157809303896</c:v>
                </c:pt>
                <c:pt idx="3921">
                  <c:v>5.3386157809303896</c:v>
                </c:pt>
                <c:pt idx="3922">
                  <c:v>5.3386157809303896</c:v>
                </c:pt>
                <c:pt idx="3923">
                  <c:v>5.3386157809303896</c:v>
                </c:pt>
                <c:pt idx="3924">
                  <c:v>5.3386157809303896</c:v>
                </c:pt>
                <c:pt idx="3925">
                  <c:v>5.3386157809303896</c:v>
                </c:pt>
                <c:pt idx="3926">
                  <c:v>5.3087098778955708</c:v>
                </c:pt>
                <c:pt idx="3927">
                  <c:v>5.4135571481810301</c:v>
                </c:pt>
                <c:pt idx="3928">
                  <c:v>5.4135571481810301</c:v>
                </c:pt>
                <c:pt idx="3929">
                  <c:v>5.4135571481810301</c:v>
                </c:pt>
                <c:pt idx="3930">
                  <c:v>5.5845741724254232</c:v>
                </c:pt>
                <c:pt idx="3931">
                  <c:v>5.5845741724254232</c:v>
                </c:pt>
                <c:pt idx="3932">
                  <c:v>5.5845741724254232</c:v>
                </c:pt>
                <c:pt idx="3933">
                  <c:v>5.6774708554745299</c:v>
                </c:pt>
                <c:pt idx="3934">
                  <c:v>5.7245078958777214</c:v>
                </c:pt>
                <c:pt idx="3935">
                  <c:v>5.6338482685674398</c:v>
                </c:pt>
                <c:pt idx="3936">
                  <c:v>5.5746840312643027</c:v>
                </c:pt>
                <c:pt idx="3937">
                  <c:v>5.521112433308228</c:v>
                </c:pt>
                <c:pt idx="3938">
                  <c:v>5.521112433308228</c:v>
                </c:pt>
                <c:pt idx="3939">
                  <c:v>5.521112433308228</c:v>
                </c:pt>
                <c:pt idx="3940">
                  <c:v>5.4159708135834475</c:v>
                </c:pt>
                <c:pt idx="3941">
                  <c:v>5.3320223534896414</c:v>
                </c:pt>
                <c:pt idx="3942">
                  <c:v>5.1173827423381599</c:v>
                </c:pt>
                <c:pt idx="3943">
                  <c:v>5.0693449138412836</c:v>
                </c:pt>
                <c:pt idx="3944">
                  <c:v>5.0746432037490274</c:v>
                </c:pt>
                <c:pt idx="3945">
                  <c:v>5.0746432037490274</c:v>
                </c:pt>
                <c:pt idx="3946">
                  <c:v>5.0746432037490274</c:v>
                </c:pt>
                <c:pt idx="3947">
                  <c:v>5.0008792342556623</c:v>
                </c:pt>
                <c:pt idx="3948">
                  <c:v>4.8723662690489462</c:v>
                </c:pt>
                <c:pt idx="3949">
                  <c:v>4.845403860407318</c:v>
                </c:pt>
                <c:pt idx="3950">
                  <c:v>4.8033707604725508</c:v>
                </c:pt>
                <c:pt idx="3951">
                  <c:v>4.8113181953341666</c:v>
                </c:pt>
                <c:pt idx="3952">
                  <c:v>4.8113181953341666</c:v>
                </c:pt>
                <c:pt idx="3953">
                  <c:v>4.8113181953341666</c:v>
                </c:pt>
                <c:pt idx="3954">
                  <c:v>4.9304708483705362</c:v>
                </c:pt>
                <c:pt idx="3955">
                  <c:v>4.9153412871895341</c:v>
                </c:pt>
                <c:pt idx="3956">
                  <c:v>5.1225632924701756</c:v>
                </c:pt>
                <c:pt idx="3957">
                  <c:v>4.9906358737673573</c:v>
                </c:pt>
                <c:pt idx="3958">
                  <c:v>4.9747410040441267</c:v>
                </c:pt>
                <c:pt idx="3959">
                  <c:v>4.9747410040441267</c:v>
                </c:pt>
                <c:pt idx="3960">
                  <c:v>4.9747410040441267</c:v>
                </c:pt>
                <c:pt idx="3961">
                  <c:v>4.84699334737964</c:v>
                </c:pt>
                <c:pt idx="3962">
                  <c:v>4.9226411532846477</c:v>
                </c:pt>
                <c:pt idx="3963">
                  <c:v>5.001232453582845</c:v>
                </c:pt>
                <c:pt idx="3964">
                  <c:v>4.9687362754820183</c:v>
                </c:pt>
                <c:pt idx="3965">
                  <c:v>5.0302553082997088</c:v>
                </c:pt>
                <c:pt idx="3966">
                  <c:v>5.0302553082997088</c:v>
                </c:pt>
                <c:pt idx="3967">
                  <c:v>5.0302553082997088</c:v>
                </c:pt>
                <c:pt idx="3968">
                  <c:v>5.0538621333330989</c:v>
                </c:pt>
                <c:pt idx="3969">
                  <c:v>4.9434810935884386</c:v>
                </c:pt>
                <c:pt idx="3970">
                  <c:v>4.9190500901249541</c:v>
                </c:pt>
                <c:pt idx="3971">
                  <c:v>4.8278606338238994</c:v>
                </c:pt>
                <c:pt idx="3972">
                  <c:v>4.8658905813839262</c:v>
                </c:pt>
                <c:pt idx="3973">
                  <c:v>4.8658905813839262</c:v>
                </c:pt>
                <c:pt idx="3974">
                  <c:v>4.8658905813839262</c:v>
                </c:pt>
                <c:pt idx="3975">
                  <c:v>4.7537434450033524</c:v>
                </c:pt>
                <c:pt idx="3976">
                  <c:v>4.6172830449350206</c:v>
                </c:pt>
                <c:pt idx="3977">
                  <c:v>4.6279973645262356</c:v>
                </c:pt>
                <c:pt idx="3978">
                  <c:v>4.6365334982664894</c:v>
                </c:pt>
                <c:pt idx="3979">
                  <c:v>4.4762307936133112</c:v>
                </c:pt>
                <c:pt idx="3980">
                  <c:v>4.4762307936133112</c:v>
                </c:pt>
                <c:pt idx="3981">
                  <c:v>4.4762307936133112</c:v>
                </c:pt>
                <c:pt idx="3982">
                  <c:v>4.439025024483378</c:v>
                </c:pt>
                <c:pt idx="3983">
                  <c:v>4.4054691884010007</c:v>
                </c:pt>
                <c:pt idx="3984">
                  <c:v>4.422364846217917</c:v>
                </c:pt>
                <c:pt idx="3985">
                  <c:v>4.5987390302579181</c:v>
                </c:pt>
                <c:pt idx="3986">
                  <c:v>4.4864152842137521</c:v>
                </c:pt>
                <c:pt idx="3987">
                  <c:v>4.4864152842137521</c:v>
                </c:pt>
                <c:pt idx="3988">
                  <c:v>4.4864152842137521</c:v>
                </c:pt>
                <c:pt idx="3989">
                  <c:v>4.2801351971389314</c:v>
                </c:pt>
                <c:pt idx="3990">
                  <c:v>4.2500526844405195</c:v>
                </c:pt>
                <c:pt idx="3991">
                  <c:v>4.3313519995804537</c:v>
                </c:pt>
                <c:pt idx="3992">
                  <c:v>4.1361394514240315</c:v>
                </c:pt>
                <c:pt idx="3993">
                  <c:v>4.0837452512252321</c:v>
                </c:pt>
                <c:pt idx="3994">
                  <c:v>4.0837452512252321</c:v>
                </c:pt>
                <c:pt idx="3995">
                  <c:v>4.0837452512252321</c:v>
                </c:pt>
                <c:pt idx="3996">
                  <c:v>4.0133957352279692</c:v>
                </c:pt>
                <c:pt idx="3997">
                  <c:v>4.2111396885625361</c:v>
                </c:pt>
                <c:pt idx="3998">
                  <c:v>4.2413988109245384</c:v>
                </c:pt>
                <c:pt idx="3999">
                  <c:v>4.3213441186436041</c:v>
                </c:pt>
                <c:pt idx="4000">
                  <c:v>4.3727375307487186</c:v>
                </c:pt>
                <c:pt idx="4001">
                  <c:v>4.3727375307487186</c:v>
                </c:pt>
                <c:pt idx="4002">
                  <c:v>4.3727375307487186</c:v>
                </c:pt>
                <c:pt idx="4003">
                  <c:v>4.4958344662719627</c:v>
                </c:pt>
                <c:pt idx="4004">
                  <c:v>4.5007795368525239</c:v>
                </c:pt>
                <c:pt idx="4005">
                  <c:v>4.5103753285743267</c:v>
                </c:pt>
                <c:pt idx="4006">
                  <c:v>4.5339232837198535</c:v>
                </c:pt>
                <c:pt idx="4007">
                  <c:v>4.5388683543004147</c:v>
                </c:pt>
                <c:pt idx="4008">
                  <c:v>4.5388683543004147</c:v>
                </c:pt>
                <c:pt idx="4009">
                  <c:v>4.5388683543004147</c:v>
                </c:pt>
                <c:pt idx="4010">
                  <c:v>4.6815100925944462</c:v>
                </c:pt>
                <c:pt idx="4011">
                  <c:v>4.7034096908797869</c:v>
                </c:pt>
                <c:pt idx="4012">
                  <c:v>4.7522128279188927</c:v>
                </c:pt>
                <c:pt idx="4013">
                  <c:v>4.7544498836577178</c:v>
                </c:pt>
                <c:pt idx="4014">
                  <c:v>4.666969230292084</c:v>
                </c:pt>
                <c:pt idx="4015">
                  <c:v>4.666969230292084</c:v>
                </c:pt>
                <c:pt idx="4016">
                  <c:v>4.666969230292084</c:v>
                </c:pt>
                <c:pt idx="4017">
                  <c:v>4.4747590464167155</c:v>
                </c:pt>
                <c:pt idx="4018">
                  <c:v>4.6006817365574237</c:v>
                </c:pt>
                <c:pt idx="4019">
                  <c:v>4.6866317728385996</c:v>
                </c:pt>
                <c:pt idx="4020">
                  <c:v>4.9066285437856889</c:v>
                </c:pt>
                <c:pt idx="4021">
                  <c:v>4.8979158003818437</c:v>
                </c:pt>
                <c:pt idx="4022">
                  <c:v>4.8979158003818437</c:v>
                </c:pt>
                <c:pt idx="4023">
                  <c:v>4.8979158003818437</c:v>
                </c:pt>
                <c:pt idx="4024">
                  <c:v>4.89862223903621</c:v>
                </c:pt>
                <c:pt idx="4025">
                  <c:v>4.9132808411143003</c:v>
                </c:pt>
                <c:pt idx="4026">
                  <c:v>4.9478374652903616</c:v>
                </c:pt>
                <c:pt idx="4027">
                  <c:v>5.1245059987696813</c:v>
                </c:pt>
                <c:pt idx="4028">
                  <c:v>5.1245059987696813</c:v>
                </c:pt>
                <c:pt idx="4029">
                  <c:v>5.1245059987696813</c:v>
                </c:pt>
                <c:pt idx="4030">
                  <c:v>5.1245059987696813</c:v>
                </c:pt>
                <c:pt idx="4031">
                  <c:v>5.1245059987696813</c:v>
                </c:pt>
                <c:pt idx="4032">
                  <c:v>5.2010368529926456</c:v>
                </c:pt>
                <c:pt idx="4033">
                  <c:v>5.128685760808013</c:v>
                </c:pt>
                <c:pt idx="4034">
                  <c:v>5.224408198474582</c:v>
                </c:pt>
                <c:pt idx="4035">
                  <c:v>5.3164807030935934</c:v>
                </c:pt>
                <c:pt idx="4036">
                  <c:v>5.3164807030935934</c:v>
                </c:pt>
                <c:pt idx="4037">
                  <c:v>5.3164807030935934</c:v>
                </c:pt>
                <c:pt idx="4038">
                  <c:v>5.1323945637434338</c:v>
                </c:pt>
                <c:pt idx="4039">
                  <c:v>5.0721117985708828</c:v>
                </c:pt>
                <c:pt idx="4040">
                  <c:v>5.2006247637775989</c:v>
                </c:pt>
                <c:pt idx="4041">
                  <c:v>5.1624182065539816</c:v>
                </c:pt>
                <c:pt idx="4042">
                  <c:v>5.2324733731119251</c:v>
                </c:pt>
                <c:pt idx="4043">
                  <c:v>5.2324733731119251</c:v>
                </c:pt>
                <c:pt idx="4044">
                  <c:v>5.2324733731119251</c:v>
                </c:pt>
                <c:pt idx="4045">
                  <c:v>5.1670100578073583</c:v>
                </c:pt>
                <c:pt idx="4046">
                  <c:v>5.0959541031557292</c:v>
                </c:pt>
                <c:pt idx="4047">
                  <c:v>5.2342983396357026</c:v>
                </c:pt>
                <c:pt idx="4048">
                  <c:v>5.3206604651319251</c:v>
                </c:pt>
                <c:pt idx="4049">
                  <c:v>5.3206604651319251</c:v>
                </c:pt>
                <c:pt idx="4050">
                  <c:v>5.3206604651319251</c:v>
                </c:pt>
                <c:pt idx="4051">
                  <c:v>5.3206604651319251</c:v>
                </c:pt>
                <c:pt idx="4052">
                  <c:v>5.3422657139779464</c:v>
                </c:pt>
                <c:pt idx="4053">
                  <c:v>5.3787650444535142</c:v>
                </c:pt>
                <c:pt idx="4054">
                  <c:v>5.4331019509518184</c:v>
                </c:pt>
                <c:pt idx="4055">
                  <c:v>5.4330430810639543</c:v>
                </c:pt>
                <c:pt idx="4056">
                  <c:v>5.5385379201159175</c:v>
                </c:pt>
                <c:pt idx="4057">
                  <c:v>5.5385379201159175</c:v>
                </c:pt>
                <c:pt idx="4058">
                  <c:v>5.5385379201159175</c:v>
                </c:pt>
                <c:pt idx="4059">
                  <c:v>5.4847897124962506</c:v>
                </c:pt>
                <c:pt idx="4060">
                  <c:v>5.4566499060973461</c:v>
                </c:pt>
                <c:pt idx="4061">
                  <c:v>5.2986431270708572</c:v>
                </c:pt>
                <c:pt idx="4062">
                  <c:v>5.2889884654611912</c:v>
                </c:pt>
                <c:pt idx="4063">
                  <c:v>5.2856917517408171</c:v>
                </c:pt>
                <c:pt idx="4064">
                  <c:v>5.2856917517408171</c:v>
                </c:pt>
                <c:pt idx="4065">
                  <c:v>5.2856917517408171</c:v>
                </c:pt>
                <c:pt idx="4066">
                  <c:v>5.392069639110737</c:v>
                </c:pt>
                <c:pt idx="4067">
                  <c:v>5.4993894446864786</c:v>
                </c:pt>
                <c:pt idx="4068">
                  <c:v>5.527529251085384</c:v>
                </c:pt>
                <c:pt idx="4069">
                  <c:v>5.4309237651008564</c:v>
                </c:pt>
                <c:pt idx="4070">
                  <c:v>5.4799623816914185</c:v>
                </c:pt>
                <c:pt idx="4071">
                  <c:v>5.4799623816914185</c:v>
                </c:pt>
                <c:pt idx="4072">
                  <c:v>5.4799623816914185</c:v>
                </c:pt>
                <c:pt idx="4073">
                  <c:v>5.50280389818258</c:v>
                </c:pt>
                <c:pt idx="4074">
                  <c:v>5.5371250428071868</c:v>
                </c:pt>
                <c:pt idx="4075">
                  <c:v>5.598997294952059</c:v>
                </c:pt>
                <c:pt idx="4076">
                  <c:v>5.5546682693906044</c:v>
                </c:pt>
                <c:pt idx="4077">
                  <c:v>5.5480748419498562</c:v>
                </c:pt>
                <c:pt idx="4078">
                  <c:v>5.5480748419498562</c:v>
                </c:pt>
                <c:pt idx="4079">
                  <c:v>5.5480748419498562</c:v>
                </c:pt>
                <c:pt idx="4080">
                  <c:v>5.6697000302765055</c:v>
                </c:pt>
                <c:pt idx="4081">
                  <c:v>5.6896569222623397</c:v>
                </c:pt>
                <c:pt idx="4082">
                  <c:v>5.5719171465347026</c:v>
                </c:pt>
                <c:pt idx="4083">
                  <c:v>5.5659124179725934</c:v>
                </c:pt>
                <c:pt idx="4084">
                  <c:v>5.6038246257568929</c:v>
                </c:pt>
                <c:pt idx="4085">
                  <c:v>5.6038246257568929</c:v>
                </c:pt>
                <c:pt idx="4086">
                  <c:v>5.6038246257568929</c:v>
                </c:pt>
                <c:pt idx="4087">
                  <c:v>5.5315324034601243</c:v>
                </c:pt>
                <c:pt idx="4088">
                  <c:v>5.5912853396418996</c:v>
                </c:pt>
                <c:pt idx="4089">
                  <c:v>5.6677573239769998</c:v>
                </c:pt>
                <c:pt idx="4090">
                  <c:v>5.7153241933709653</c:v>
                </c:pt>
                <c:pt idx="4091">
                  <c:v>5.7188563866427939</c:v>
                </c:pt>
                <c:pt idx="4092">
                  <c:v>5.7188563866427939</c:v>
                </c:pt>
                <c:pt idx="4093">
                  <c:v>5.7188563866427939</c:v>
                </c:pt>
                <c:pt idx="4094">
                  <c:v>5.6036480160933015</c:v>
                </c:pt>
                <c:pt idx="4095">
                  <c:v>5.5914030794176268</c:v>
                </c:pt>
                <c:pt idx="4096">
                  <c:v>5.4650094301740086</c:v>
                </c:pt>
                <c:pt idx="4097">
                  <c:v>5.524350277140738</c:v>
                </c:pt>
                <c:pt idx="4098">
                  <c:v>5.6402650863445958</c:v>
                </c:pt>
                <c:pt idx="4099">
                  <c:v>5.6402650863445958</c:v>
                </c:pt>
                <c:pt idx="4100">
                  <c:v>5.6402650863445958</c:v>
                </c:pt>
                <c:pt idx="4101">
                  <c:v>5.4975644781627002</c:v>
                </c:pt>
                <c:pt idx="4102">
                  <c:v>5.5035692067248103</c:v>
                </c:pt>
                <c:pt idx="4103">
                  <c:v>5.6618703351906179</c:v>
                </c:pt>
                <c:pt idx="4104">
                  <c:v>5.6910697995710722</c:v>
                </c:pt>
                <c:pt idx="4105">
                  <c:v>5.7026671674802438</c:v>
                </c:pt>
                <c:pt idx="4106">
                  <c:v>5.7026671674802438</c:v>
                </c:pt>
                <c:pt idx="4107">
                  <c:v>5.7026671674802438</c:v>
                </c:pt>
                <c:pt idx="4108">
                  <c:v>5.7961525494079886</c:v>
                </c:pt>
                <c:pt idx="4109">
                  <c:v>5.7620668843348364</c:v>
                </c:pt>
                <c:pt idx="4110">
                  <c:v>5.8302970843690032</c:v>
                </c:pt>
                <c:pt idx="4111">
                  <c:v>5.6771176361473472</c:v>
                </c:pt>
                <c:pt idx="4112">
                  <c:v>5.7149709740437817</c:v>
                </c:pt>
                <c:pt idx="4113">
                  <c:v>5.7149709740437817</c:v>
                </c:pt>
                <c:pt idx="4114">
                  <c:v>5.7149709740437817</c:v>
                </c:pt>
                <c:pt idx="4115">
                  <c:v>5.6332595696888017</c:v>
                </c:pt>
                <c:pt idx="4116">
                  <c:v>5.604413324635531</c:v>
                </c:pt>
                <c:pt idx="4117">
                  <c:v>5.5105747233806044</c:v>
                </c:pt>
                <c:pt idx="4118">
                  <c:v>5.5591423808682547</c:v>
                </c:pt>
                <c:pt idx="4119">
                  <c:v>5.5013321509859843</c:v>
                </c:pt>
                <c:pt idx="4120">
                  <c:v>5.5013321509859843</c:v>
                </c:pt>
                <c:pt idx="4121">
                  <c:v>5.5013321509859843</c:v>
                </c:pt>
                <c:pt idx="4122">
                  <c:v>5.63231765148298</c:v>
                </c:pt>
                <c:pt idx="4123">
                  <c:v>5.6715249968002839</c:v>
                </c:pt>
                <c:pt idx="4124">
                  <c:v>5.8312390025748231</c:v>
                </c:pt>
                <c:pt idx="4125">
                  <c:v>5.8855759090731281</c:v>
                </c:pt>
                <c:pt idx="4126">
                  <c:v>5.9116552693967996</c:v>
                </c:pt>
                <c:pt idx="4127">
                  <c:v>5.9116552693967996</c:v>
                </c:pt>
                <c:pt idx="4128">
                  <c:v>5.9116552693967996</c:v>
                </c:pt>
                <c:pt idx="4129">
                  <c:v>5.9710549862513922</c:v>
                </c:pt>
                <c:pt idx="4130">
                  <c:v>5.9589277893514465</c:v>
                </c:pt>
                <c:pt idx="4131">
                  <c:v>5.9772951943649577</c:v>
                </c:pt>
                <c:pt idx="4132">
                  <c:v>6.1046896317022608</c:v>
                </c:pt>
                <c:pt idx="4133">
                  <c:v>6.145192114552569</c:v>
                </c:pt>
                <c:pt idx="4134">
                  <c:v>6.145192114552569</c:v>
                </c:pt>
                <c:pt idx="4135">
                  <c:v>6.145192114552569</c:v>
                </c:pt>
                <c:pt idx="4136">
                  <c:v>6.2353219128720747</c:v>
                </c:pt>
                <c:pt idx="4137">
                  <c:v>6.277884841797615</c:v>
                </c:pt>
                <c:pt idx="4138">
                  <c:v>6.2764719644888842</c:v>
                </c:pt>
                <c:pt idx="4139">
                  <c:v>6.4017470858630894</c:v>
                </c:pt>
                <c:pt idx="4140">
                  <c:v>6.3903851975053731</c:v>
                </c:pt>
                <c:pt idx="4141">
                  <c:v>6.3903851975053731</c:v>
                </c:pt>
                <c:pt idx="4142">
                  <c:v>6.3903851975053731</c:v>
                </c:pt>
                <c:pt idx="4143">
                  <c:v>6.4174064760348664</c:v>
                </c:pt>
                <c:pt idx="4144">
                  <c:v>6.403159963171821</c:v>
                </c:pt>
                <c:pt idx="4145">
                  <c:v>6.3016682764945982</c:v>
                </c:pt>
                <c:pt idx="4146">
                  <c:v>6.3438191162050925</c:v>
                </c:pt>
                <c:pt idx="4147">
                  <c:v>6.4448398437794063</c:v>
                </c:pt>
                <c:pt idx="4148">
                  <c:v>6.4448398437794063</c:v>
                </c:pt>
                <c:pt idx="4149">
                  <c:v>6.4448398437794063</c:v>
                </c:pt>
                <c:pt idx="4150">
                  <c:v>6.4303578513649065</c:v>
                </c:pt>
                <c:pt idx="4151">
                  <c:v>6.3767273835209668</c:v>
                </c:pt>
                <c:pt idx="4152">
                  <c:v>6.4367157992541983</c:v>
                </c:pt>
                <c:pt idx="4153">
                  <c:v>6.5032387725403131</c:v>
                </c:pt>
                <c:pt idx="4154">
                  <c:v>6.4179363050256404</c:v>
                </c:pt>
                <c:pt idx="4155">
                  <c:v>6.4179363050256404</c:v>
                </c:pt>
                <c:pt idx="4156">
                  <c:v>6.4179363050256404</c:v>
                </c:pt>
                <c:pt idx="4157">
                  <c:v>6.2393250652468142</c:v>
                </c:pt>
                <c:pt idx="4158">
                  <c:v>6.3039642021212865</c:v>
                </c:pt>
                <c:pt idx="4159">
                  <c:v>6.2964288564747184</c:v>
                </c:pt>
                <c:pt idx="4160">
                  <c:v>6.4124025355664411</c:v>
                </c:pt>
                <c:pt idx="4161">
                  <c:v>6.5704681844807942</c:v>
                </c:pt>
                <c:pt idx="4162">
                  <c:v>6.5704681844807942</c:v>
                </c:pt>
                <c:pt idx="4163">
                  <c:v>6.5704681844807942</c:v>
                </c:pt>
                <c:pt idx="4164">
                  <c:v>6.6545343843503266</c:v>
                </c:pt>
                <c:pt idx="4165">
                  <c:v>6.7275330453014615</c:v>
                </c:pt>
                <c:pt idx="4166">
                  <c:v>6.6972739229394591</c:v>
                </c:pt>
                <c:pt idx="4167">
                  <c:v>6.6857942948060147</c:v>
                </c:pt>
                <c:pt idx="4168">
                  <c:v>6.7363046585931716</c:v>
                </c:pt>
                <c:pt idx="4169">
                  <c:v>6.7363046585931716</c:v>
                </c:pt>
                <c:pt idx="4170">
                  <c:v>6.7363046585931716</c:v>
                </c:pt>
                <c:pt idx="4171">
                  <c:v>6.6906216256108477</c:v>
                </c:pt>
                <c:pt idx="4172">
                  <c:v>6.5775325710244523</c:v>
                </c:pt>
                <c:pt idx="4173">
                  <c:v>6.4755110553564554</c:v>
                </c:pt>
                <c:pt idx="4174">
                  <c:v>6.4863431147233976</c:v>
                </c:pt>
                <c:pt idx="4175">
                  <c:v>6.6067909052927698</c:v>
                </c:pt>
                <c:pt idx="4176">
                  <c:v>6.6067909052927698</c:v>
                </c:pt>
                <c:pt idx="4177">
                  <c:v>6.6067909052927698</c:v>
                </c:pt>
                <c:pt idx="4178">
                  <c:v>6.7044560492588445</c:v>
                </c:pt>
                <c:pt idx="4179">
                  <c:v>6.6915046739288053</c:v>
                </c:pt>
                <c:pt idx="4180">
                  <c:v>6.7476665469508879</c:v>
                </c:pt>
                <c:pt idx="4181">
                  <c:v>6.6763162428599401</c:v>
                </c:pt>
                <c:pt idx="4182">
                  <c:v>6.7421327774916895</c:v>
                </c:pt>
                <c:pt idx="4183">
                  <c:v>6.7421327774916895</c:v>
                </c:pt>
                <c:pt idx="4184">
                  <c:v>6.7421327774916895</c:v>
                </c:pt>
                <c:pt idx="4185">
                  <c:v>6.7656807326372164</c:v>
                </c:pt>
                <c:pt idx="4186">
                  <c:v>6.8249627097160808</c:v>
                </c:pt>
                <c:pt idx="4187">
                  <c:v>6.9153868574749069</c:v>
                </c:pt>
                <c:pt idx="4188">
                  <c:v>6.9295745004500873</c:v>
                </c:pt>
                <c:pt idx="4189">
                  <c:v>6.9332833033855081</c:v>
                </c:pt>
                <c:pt idx="4190">
                  <c:v>6.9332833033855081</c:v>
                </c:pt>
                <c:pt idx="4191">
                  <c:v>6.9332833033855081</c:v>
                </c:pt>
                <c:pt idx="4192">
                  <c:v>6.9039072293414616</c:v>
                </c:pt>
                <c:pt idx="4193">
                  <c:v>6.9564780392038523</c:v>
                </c:pt>
                <c:pt idx="4194">
                  <c:v>6.9780244181620095</c:v>
                </c:pt>
                <c:pt idx="4195">
                  <c:v>6.88536321466436</c:v>
                </c:pt>
                <c:pt idx="4196">
                  <c:v>6.8546920030873109</c:v>
                </c:pt>
                <c:pt idx="4197">
                  <c:v>6.8546920030873109</c:v>
                </c:pt>
                <c:pt idx="4198">
                  <c:v>6.8546920030873109</c:v>
                </c:pt>
                <c:pt idx="4199">
                  <c:v>7.0003361056623978</c:v>
                </c:pt>
                <c:pt idx="4200">
                  <c:v>6.9782598977134658</c:v>
                </c:pt>
                <c:pt idx="4201">
                  <c:v>6.9208028871583789</c:v>
                </c:pt>
                <c:pt idx="4202">
                  <c:v>6.7807514239303543</c:v>
                </c:pt>
                <c:pt idx="4203">
                  <c:v>6.6680155886711416</c:v>
                </c:pt>
                <c:pt idx="4204">
                  <c:v>6.6680155886711416</c:v>
                </c:pt>
                <c:pt idx="4205">
                  <c:v>6.6680155886711416</c:v>
                </c:pt>
                <c:pt idx="4206">
                  <c:v>6.8035929404215159</c:v>
                </c:pt>
                <c:pt idx="4207">
                  <c:v>6.9567135187553077</c:v>
                </c:pt>
                <c:pt idx="4208">
                  <c:v>6.900375036069633</c:v>
                </c:pt>
                <c:pt idx="4209">
                  <c:v>6.9550651618951216</c:v>
                </c:pt>
                <c:pt idx="4210">
                  <c:v>6.9132086716239458</c:v>
                </c:pt>
                <c:pt idx="4211">
                  <c:v>6.9132086716239458</c:v>
                </c:pt>
                <c:pt idx="4212">
                  <c:v>6.9132086716239458</c:v>
                </c:pt>
                <c:pt idx="4213">
                  <c:v>6.916505385344319</c:v>
                </c:pt>
                <c:pt idx="4214">
                  <c:v>6.8337931928956541</c:v>
                </c:pt>
                <c:pt idx="4215">
                  <c:v>6.9883855184260417</c:v>
                </c:pt>
                <c:pt idx="4216">
                  <c:v>6.9759051021989134</c:v>
                </c:pt>
                <c:pt idx="4217">
                  <c:v>6.8738835865309147</c:v>
                </c:pt>
                <c:pt idx="4218">
                  <c:v>6.8738835865309147</c:v>
                </c:pt>
                <c:pt idx="4219">
                  <c:v>6.8738835865309147</c:v>
                </c:pt>
                <c:pt idx="4220">
                  <c:v>6.9968627822784315</c:v>
                </c:pt>
                <c:pt idx="4221">
                  <c:v>6.9408775189199421</c:v>
                </c:pt>
                <c:pt idx="4222">
                  <c:v>6.9909169236041873</c:v>
                </c:pt>
                <c:pt idx="4223">
                  <c:v>6.9634835558596482</c:v>
                </c:pt>
                <c:pt idx="4224">
                  <c:v>6.9112070954365752</c:v>
                </c:pt>
                <c:pt idx="4225">
                  <c:v>6.9112070954365752</c:v>
                </c:pt>
                <c:pt idx="4226">
                  <c:v>6.9112070954365752</c:v>
                </c:pt>
                <c:pt idx="4227">
                  <c:v>6.8422115868601816</c:v>
                </c:pt>
                <c:pt idx="4228">
                  <c:v>6.8489227540766562</c:v>
                </c:pt>
                <c:pt idx="4229">
                  <c:v>6.7287104430587377</c:v>
                </c:pt>
                <c:pt idx="4230">
                  <c:v>6.8780044786813823</c:v>
                </c:pt>
                <c:pt idx="4231">
                  <c:v>6.7198799598791652</c:v>
                </c:pt>
                <c:pt idx="4232">
                  <c:v>6.7198799598791652</c:v>
                </c:pt>
                <c:pt idx="4233">
                  <c:v>6.7198799598791652</c:v>
                </c:pt>
                <c:pt idx="4234">
                  <c:v>6.7499036026897121</c:v>
                </c:pt>
                <c:pt idx="4235">
                  <c:v>6.6183882732019423</c:v>
                </c:pt>
                <c:pt idx="4236">
                  <c:v>6.7039262202680705</c:v>
                </c:pt>
                <c:pt idx="4237">
                  <c:v>6.798824479504546</c:v>
                </c:pt>
                <c:pt idx="4238">
                  <c:v>6.8174862339573767</c:v>
                </c:pt>
                <c:pt idx="4239">
                  <c:v>6.8174862339573767</c:v>
                </c:pt>
                <c:pt idx="4240">
                  <c:v>6.8174862339573767</c:v>
                </c:pt>
                <c:pt idx="4241">
                  <c:v>6.9565369090917164</c:v>
                </c:pt>
                <c:pt idx="4242">
                  <c:v>6.9548885522315294</c:v>
                </c:pt>
                <c:pt idx="4243">
                  <c:v>6.9474709463606885</c:v>
                </c:pt>
                <c:pt idx="4244">
                  <c:v>6.9669568792436127</c:v>
                </c:pt>
                <c:pt idx="4245">
                  <c:v>6.9860895927993543</c:v>
                </c:pt>
                <c:pt idx="4246">
                  <c:v>6.9860895927993543</c:v>
                </c:pt>
                <c:pt idx="4247">
                  <c:v>6.9860895927993543</c:v>
                </c:pt>
                <c:pt idx="4248">
                  <c:v>7.0566745883480717</c:v>
                </c:pt>
                <c:pt idx="4249">
                  <c:v>7.0404853691855216</c:v>
                </c:pt>
                <c:pt idx="4250">
                  <c:v>7.0846377850833857</c:v>
                </c:pt>
                <c:pt idx="4251">
                  <c:v>6.9738446561236795</c:v>
                </c:pt>
                <c:pt idx="4252">
                  <c:v>6.8991387684244936</c:v>
                </c:pt>
                <c:pt idx="4253">
                  <c:v>6.8991387684244936</c:v>
                </c:pt>
                <c:pt idx="4254">
                  <c:v>6.8991387684244936</c:v>
                </c:pt>
                <c:pt idx="4255">
                  <c:v>7.0293589603792608</c:v>
                </c:pt>
                <c:pt idx="4256">
                  <c:v>7.0085778899633331</c:v>
                </c:pt>
                <c:pt idx="4257">
                  <c:v>7.0442530420088056</c:v>
                </c:pt>
                <c:pt idx="4258">
                  <c:v>6.8627571777246539</c:v>
                </c:pt>
                <c:pt idx="4259">
                  <c:v>6.9329889539461886</c:v>
                </c:pt>
                <c:pt idx="4260">
                  <c:v>6.9329889539461886</c:v>
                </c:pt>
                <c:pt idx="4261">
                  <c:v>6.9329889539461886</c:v>
                </c:pt>
                <c:pt idx="4262">
                  <c:v>6.855221832078084</c:v>
                </c:pt>
                <c:pt idx="4263">
                  <c:v>6.983204968294026</c:v>
                </c:pt>
                <c:pt idx="4264">
                  <c:v>6.9871492507809014</c:v>
                </c:pt>
                <c:pt idx="4265">
                  <c:v>7.0086367598511954</c:v>
                </c:pt>
                <c:pt idx="4266">
                  <c:v>7.0833426475503813</c:v>
                </c:pt>
                <c:pt idx="4267">
                  <c:v>7.0833426475503813</c:v>
                </c:pt>
                <c:pt idx="4268">
                  <c:v>7.0833426475503813</c:v>
                </c:pt>
                <c:pt idx="4269">
                  <c:v>7.0713331904261629</c:v>
                </c:pt>
                <c:pt idx="4270">
                  <c:v>6.9518861879504747</c:v>
                </c:pt>
                <c:pt idx="4271">
                  <c:v>6.7942914981390334</c:v>
                </c:pt>
                <c:pt idx="4272">
                  <c:v>6.8257868881461761</c:v>
                </c:pt>
                <c:pt idx="4273">
                  <c:v>6.8383261742611694</c:v>
                </c:pt>
                <c:pt idx="4274">
                  <c:v>6.8383261742611694</c:v>
                </c:pt>
                <c:pt idx="4275">
                  <c:v>6.8383261742611694</c:v>
                </c:pt>
                <c:pt idx="4276">
                  <c:v>6.891250203450741</c:v>
                </c:pt>
                <c:pt idx="4277">
                  <c:v>6.9086756902584314</c:v>
                </c:pt>
                <c:pt idx="4278">
                  <c:v>6.9838525370605282</c:v>
                </c:pt>
                <c:pt idx="4279">
                  <c:v>6.8859519135429972</c:v>
                </c:pt>
                <c:pt idx="4280">
                  <c:v>6.8553984417416762</c:v>
                </c:pt>
                <c:pt idx="4281">
                  <c:v>6.8553984417416762</c:v>
                </c:pt>
                <c:pt idx="4282">
                  <c:v>6.8553984417416762</c:v>
                </c:pt>
                <c:pt idx="4283">
                  <c:v>6.9647786933926508</c:v>
                </c:pt>
                <c:pt idx="4284">
                  <c:v>7.0001006261109415</c:v>
                </c:pt>
                <c:pt idx="4285">
                  <c:v>7.0452538301024914</c:v>
                </c:pt>
                <c:pt idx="4286">
                  <c:v>7.0452538301024914</c:v>
                </c:pt>
                <c:pt idx="4287">
                  <c:v>7.0452538301024914</c:v>
                </c:pt>
                <c:pt idx="4288">
                  <c:v>7.0452538301024914</c:v>
                </c:pt>
                <c:pt idx="4289">
                  <c:v>7.0452538301024914</c:v>
                </c:pt>
                <c:pt idx="4290">
                  <c:v>7.0780443576426375</c:v>
                </c:pt>
                <c:pt idx="4291">
                  <c:v>7.0850498742984334</c:v>
                </c:pt>
                <c:pt idx="4292">
                  <c:v>7.0290646109399404</c:v>
                </c:pt>
                <c:pt idx="4293">
                  <c:v>7.0290646109399404</c:v>
                </c:pt>
                <c:pt idx="4294">
                  <c:v>7.0290646109399404</c:v>
                </c:pt>
                <c:pt idx="4295">
                  <c:v>7.0290646109399404</c:v>
                </c:pt>
                <c:pt idx="4296">
                  <c:v>7.0290646109399404</c:v>
                </c:pt>
                <c:pt idx="4297">
                  <c:v>7.1498067509486329</c:v>
                </c:pt>
                <c:pt idx="4298">
                  <c:v>7.1847165944518769</c:v>
                </c:pt>
                <c:pt idx="4299">
                  <c:v>7.1953720441552287</c:v>
                </c:pt>
                <c:pt idx="4300">
                  <c:v>7.1622871671757622</c:v>
                </c:pt>
                <c:pt idx="4301">
                  <c:v>7.1603444608762574</c:v>
                </c:pt>
                <c:pt idx="4302">
                  <c:v>7.1603444608762574</c:v>
                </c:pt>
                <c:pt idx="4303">
                  <c:v>7.1603444608762574</c:v>
                </c:pt>
                <c:pt idx="4304">
                  <c:v>7.1082446101167767</c:v>
                </c:pt>
                <c:pt idx="4305">
                  <c:v>7.0444296516723979</c:v>
                </c:pt>
                <c:pt idx="4306">
                  <c:v>7.0398378004190194</c:v>
                </c:pt>
                <c:pt idx="4307">
                  <c:v>7.0642688038825039</c:v>
                </c:pt>
                <c:pt idx="4308">
                  <c:v>6.9731382174693124</c:v>
                </c:pt>
                <c:pt idx="4309">
                  <c:v>6.9731382174693124</c:v>
                </c:pt>
                <c:pt idx="4310">
                  <c:v>6.9731382174693124</c:v>
                </c:pt>
                <c:pt idx="4311">
                  <c:v>6.9882677786503145</c:v>
                </c:pt>
                <c:pt idx="4312">
                  <c:v>7.0776911383154557</c:v>
                </c:pt>
                <c:pt idx="4313">
                  <c:v>6.8930751699745203</c:v>
                </c:pt>
                <c:pt idx="4314">
                  <c:v>6.7370699671354011</c:v>
                </c:pt>
                <c:pt idx="4315">
                  <c:v>6.6955078263035439</c:v>
                </c:pt>
                <c:pt idx="4316">
                  <c:v>6.6955078263035439</c:v>
                </c:pt>
                <c:pt idx="4317">
                  <c:v>6.6955078263035439</c:v>
                </c:pt>
                <c:pt idx="4318">
                  <c:v>6.6224502954645459</c:v>
                </c:pt>
                <c:pt idx="4319">
                  <c:v>6.6801427855710873</c:v>
                </c:pt>
                <c:pt idx="4320">
                  <c:v>6.500530757698578</c:v>
                </c:pt>
                <c:pt idx="4321">
                  <c:v>6.375196766436507</c:v>
                </c:pt>
                <c:pt idx="4322">
                  <c:v>6.4448987136672695</c:v>
                </c:pt>
                <c:pt idx="4323">
                  <c:v>6.4448987136672695</c:v>
                </c:pt>
                <c:pt idx="4324">
                  <c:v>6.4448987136672695</c:v>
                </c:pt>
                <c:pt idx="4325">
                  <c:v>6.4728619104025826</c:v>
                </c:pt>
                <c:pt idx="4326">
                  <c:v>6.5586353370201671</c:v>
                </c:pt>
                <c:pt idx="4327">
                  <c:v>6.4099888701640246</c:v>
                </c:pt>
                <c:pt idx="4328">
                  <c:v>6.0292773053487103</c:v>
                </c:pt>
                <c:pt idx="4329">
                  <c:v>5.9478013805451839</c:v>
                </c:pt>
                <c:pt idx="4330">
                  <c:v>5.9478013805451839</c:v>
                </c:pt>
                <c:pt idx="4331">
                  <c:v>5.9478013805451839</c:v>
                </c:pt>
                <c:pt idx="4332">
                  <c:v>6.0084373650449177</c:v>
                </c:pt>
                <c:pt idx="4333">
                  <c:v>6.0491164575588163</c:v>
                </c:pt>
                <c:pt idx="4334">
                  <c:v>6.1548467761622341</c:v>
                </c:pt>
                <c:pt idx="4335">
                  <c:v>6.0528252604942381</c:v>
                </c:pt>
                <c:pt idx="4336">
                  <c:v>6.019387164187588</c:v>
                </c:pt>
                <c:pt idx="4337">
                  <c:v>6.019387164187588</c:v>
                </c:pt>
                <c:pt idx="4338">
                  <c:v>6.019387164187588</c:v>
                </c:pt>
                <c:pt idx="4339">
                  <c:v>6.0598307771500313</c:v>
                </c:pt>
                <c:pt idx="4340">
                  <c:v>6.118877274677442</c:v>
                </c:pt>
                <c:pt idx="4341">
                  <c:v>6.1805140472708597</c:v>
                </c:pt>
                <c:pt idx="4342">
                  <c:v>6.2250196824959074</c:v>
                </c:pt>
                <c:pt idx="4343">
                  <c:v>6.2853613175563208</c:v>
                </c:pt>
                <c:pt idx="4344">
                  <c:v>6.2853613175563208</c:v>
                </c:pt>
                <c:pt idx="4345">
                  <c:v>6.2853613175563208</c:v>
                </c:pt>
                <c:pt idx="4346">
                  <c:v>6.2228414966449455</c:v>
                </c:pt>
                <c:pt idx="4347">
                  <c:v>6.0711926655077484</c:v>
                </c:pt>
                <c:pt idx="4348">
                  <c:v>6.0365183015559589</c:v>
                </c:pt>
                <c:pt idx="4349">
                  <c:v>5.9612825848659989</c:v>
                </c:pt>
                <c:pt idx="4350">
                  <c:v>6.083378732295559</c:v>
                </c:pt>
                <c:pt idx="4351">
                  <c:v>6.083378732295559</c:v>
                </c:pt>
                <c:pt idx="4352">
                  <c:v>6.083378732295559</c:v>
                </c:pt>
                <c:pt idx="4353">
                  <c:v>6.143013928701607</c:v>
                </c:pt>
                <c:pt idx="4354">
                  <c:v>6.1939952515916747</c:v>
                </c:pt>
                <c:pt idx="4355">
                  <c:v>6.2781791912369345</c:v>
                </c:pt>
                <c:pt idx="4356">
                  <c:v>6.3257460606308999</c:v>
                </c:pt>
                <c:pt idx="4357">
                  <c:v>6.4873439028170825</c:v>
                </c:pt>
                <c:pt idx="4358">
                  <c:v>6.4873439028170825</c:v>
                </c:pt>
                <c:pt idx="4359">
                  <c:v>6.4873439028170825</c:v>
                </c:pt>
                <c:pt idx="4360">
                  <c:v>6.5217827872174148</c:v>
                </c:pt>
                <c:pt idx="4361">
                  <c:v>6.4773360218802321</c:v>
                </c:pt>
                <c:pt idx="4362">
                  <c:v>6.5469202293352664</c:v>
                </c:pt>
                <c:pt idx="4363">
                  <c:v>6.5024145941102187</c:v>
                </c:pt>
                <c:pt idx="4364">
                  <c:v>6.5210174786751862</c:v>
                </c:pt>
                <c:pt idx="4365">
                  <c:v>6.5210174786751862</c:v>
                </c:pt>
                <c:pt idx="4366">
                  <c:v>6.5210174786751862</c:v>
                </c:pt>
                <c:pt idx="4367">
                  <c:v>6.4508445723415138</c:v>
                </c:pt>
                <c:pt idx="4368">
                  <c:v>6.5105975085232908</c:v>
                </c:pt>
                <c:pt idx="4369">
                  <c:v>6.5738826379768955</c:v>
                </c:pt>
                <c:pt idx="4370">
                  <c:v>6.5189570325999524</c:v>
                </c:pt>
                <c:pt idx="4371">
                  <c:v>6.4702716353365748</c:v>
                </c:pt>
                <c:pt idx="4372">
                  <c:v>6.4702716353365748</c:v>
                </c:pt>
                <c:pt idx="4373">
                  <c:v>6.4702716353365748</c:v>
                </c:pt>
                <c:pt idx="4374">
                  <c:v>6.3943883498801126</c:v>
                </c:pt>
                <c:pt idx="4375">
                  <c:v>6.4734506092812216</c:v>
                </c:pt>
                <c:pt idx="4376">
                  <c:v>6.3969786249461196</c:v>
                </c:pt>
                <c:pt idx="4377">
                  <c:v>6.529494742527576</c:v>
                </c:pt>
                <c:pt idx="4378">
                  <c:v>6.5175441552912208</c:v>
                </c:pt>
                <c:pt idx="4379">
                  <c:v>6.5175441552912208</c:v>
                </c:pt>
                <c:pt idx="4380">
                  <c:v>6.5175441552912208</c:v>
                </c:pt>
                <c:pt idx="4381">
                  <c:v>6.5292592629761206</c:v>
                </c:pt>
                <c:pt idx="4382">
                  <c:v>6.4643257766623288</c:v>
                </c:pt>
                <c:pt idx="4383">
                  <c:v>6.399922119339311</c:v>
                </c:pt>
                <c:pt idx="4384">
                  <c:v>6.5156603188795792</c:v>
                </c:pt>
                <c:pt idx="4385">
                  <c:v>6.5156603188795792</c:v>
                </c:pt>
                <c:pt idx="4386">
                  <c:v>6.5156603188795792</c:v>
                </c:pt>
                <c:pt idx="4387">
                  <c:v>6.5156603188795792</c:v>
                </c:pt>
                <c:pt idx="4388">
                  <c:v>6.5156603188795792</c:v>
                </c:pt>
                <c:pt idx="4389">
                  <c:v>6.5702327049293388</c:v>
                </c:pt>
                <c:pt idx="4390">
                  <c:v>6.5883057605035305</c:v>
                </c:pt>
                <c:pt idx="4391">
                  <c:v>6.5206053894601386</c:v>
                </c:pt>
                <c:pt idx="4392">
                  <c:v>6.7077527629792195</c:v>
                </c:pt>
                <c:pt idx="4393">
                  <c:v>6.7077527629792195</c:v>
                </c:pt>
                <c:pt idx="4394">
                  <c:v>6.7077527629792195</c:v>
                </c:pt>
                <c:pt idx="4395">
                  <c:v>6.7469601082965225</c:v>
                </c:pt>
                <c:pt idx="4396">
                  <c:v>6.7470778480722498</c:v>
                </c:pt>
                <c:pt idx="4397">
                  <c:v>6.7722152901901014</c:v>
                </c:pt>
                <c:pt idx="4398">
                  <c:v>6.7838715279871362</c:v>
                </c:pt>
                <c:pt idx="4399">
                  <c:v>6.6285727638023832</c:v>
                </c:pt>
                <c:pt idx="4400">
                  <c:v>6.6285727638023832</c:v>
                </c:pt>
                <c:pt idx="4401">
                  <c:v>6.6285727638023832</c:v>
                </c:pt>
                <c:pt idx="4402">
                  <c:v>6.5931330913083643</c:v>
                </c:pt>
                <c:pt idx="4403">
                  <c:v>6.6555940423318756</c:v>
                </c:pt>
                <c:pt idx="4404">
                  <c:v>6.5137764824679367</c:v>
                </c:pt>
                <c:pt idx="4405">
                  <c:v>6.3708403947345849</c:v>
                </c:pt>
                <c:pt idx="4406">
                  <c:v>6.4275320967474432</c:v>
                </c:pt>
                <c:pt idx="4407">
                  <c:v>6.4275320967474432</c:v>
                </c:pt>
                <c:pt idx="4408">
                  <c:v>6.4275320967474432</c:v>
                </c:pt>
                <c:pt idx="4409">
                  <c:v>6.4399536430867075</c:v>
                </c:pt>
                <c:pt idx="4410">
                  <c:v>6.1700940771189634</c:v>
                </c:pt>
                <c:pt idx="4411">
                  <c:v>5.9853014991144367</c:v>
                </c:pt>
                <c:pt idx="4412">
                  <c:v>6.1466049918613006</c:v>
                </c:pt>
                <c:pt idx="4413">
                  <c:v>6.1767463744475757</c:v>
                </c:pt>
                <c:pt idx="4414">
                  <c:v>6.1767463744475757</c:v>
                </c:pt>
                <c:pt idx="4415">
                  <c:v>6.1767463744475757</c:v>
                </c:pt>
                <c:pt idx="4416">
                  <c:v>6.1358906722700848</c:v>
                </c:pt>
                <c:pt idx="4417">
                  <c:v>5.8040411143817403</c:v>
                </c:pt>
                <c:pt idx="4418">
                  <c:v>5.6722314354546501</c:v>
                </c:pt>
                <c:pt idx="4419">
                  <c:v>5.5058651323514987</c:v>
                </c:pt>
                <c:pt idx="4420">
                  <c:v>5.325428926048895</c:v>
                </c:pt>
                <c:pt idx="4421">
                  <c:v>5.325428926048895</c:v>
                </c:pt>
                <c:pt idx="4422">
                  <c:v>5.325428926048895</c:v>
                </c:pt>
                <c:pt idx="4423">
                  <c:v>6.094151921774638</c:v>
                </c:pt>
                <c:pt idx="4424">
                  <c:v>5.892051596738149</c:v>
                </c:pt>
                <c:pt idx="4425">
                  <c:v>5.9398539456835691</c:v>
                </c:pt>
                <c:pt idx="4426">
                  <c:v>5.873743061612501</c:v>
                </c:pt>
                <c:pt idx="4427">
                  <c:v>5.4835534448511121</c:v>
                </c:pt>
                <c:pt idx="4428">
                  <c:v>5.4835534448511121</c:v>
                </c:pt>
                <c:pt idx="4429">
                  <c:v>5.4835534448511121</c:v>
                </c:pt>
                <c:pt idx="4430">
                  <c:v>5.4667166569220589</c:v>
                </c:pt>
                <c:pt idx="4431">
                  <c:v>5.6677573239769998</c:v>
                </c:pt>
                <c:pt idx="4432">
                  <c:v>5.5199350355509509</c:v>
                </c:pt>
                <c:pt idx="4433">
                  <c:v>5.4575329544153037</c:v>
                </c:pt>
                <c:pt idx="4434">
                  <c:v>5.5380669610130067</c:v>
                </c:pt>
                <c:pt idx="4435">
                  <c:v>5.5380669610130067</c:v>
                </c:pt>
                <c:pt idx="4436">
                  <c:v>5.5380669610130067</c:v>
                </c:pt>
                <c:pt idx="4437">
                  <c:v>5.4677763149036078</c:v>
                </c:pt>
                <c:pt idx="4438">
                  <c:v>5.3008801828096823</c:v>
                </c:pt>
                <c:pt idx="4439">
                  <c:v>5.3233684799736611</c:v>
                </c:pt>
                <c:pt idx="4440">
                  <c:v>5.4954451621996023</c:v>
                </c:pt>
                <c:pt idx="4441">
                  <c:v>5.5487812806042225</c:v>
                </c:pt>
                <c:pt idx="4442">
                  <c:v>5.5487812806042225</c:v>
                </c:pt>
                <c:pt idx="4443">
                  <c:v>5.5487812806042225</c:v>
                </c:pt>
                <c:pt idx="4444">
                  <c:v>5.5098682847262381</c:v>
                </c:pt>
                <c:pt idx="4445">
                  <c:v>5.4747229616715387</c:v>
                </c:pt>
                <c:pt idx="4446">
                  <c:v>5.456061207218708</c:v>
                </c:pt>
                <c:pt idx="4447">
                  <c:v>5.4608885380235419</c:v>
                </c:pt>
                <c:pt idx="4448">
                  <c:v>5.2531955736399896</c:v>
                </c:pt>
                <c:pt idx="4449">
                  <c:v>5.2531955736399896</c:v>
                </c:pt>
                <c:pt idx="4450">
                  <c:v>5.2531955736399896</c:v>
                </c:pt>
                <c:pt idx="4451">
                  <c:v>5.1777832472864374</c:v>
                </c:pt>
                <c:pt idx="4452">
                  <c:v>5.1039015380173449</c:v>
                </c:pt>
                <c:pt idx="4453">
                  <c:v>5.2209937449784807</c:v>
                </c:pt>
                <c:pt idx="4454">
                  <c:v>5.4149700254897626</c:v>
                </c:pt>
                <c:pt idx="4455">
                  <c:v>5.6289620678747436</c:v>
                </c:pt>
                <c:pt idx="4456">
                  <c:v>5.6289620678747436</c:v>
                </c:pt>
                <c:pt idx="4457">
                  <c:v>5.6289620678747436</c:v>
                </c:pt>
                <c:pt idx="4458">
                  <c:v>5.6420900528683751</c:v>
                </c:pt>
                <c:pt idx="4459">
                  <c:v>5.7351044756932081</c:v>
                </c:pt>
                <c:pt idx="4460">
                  <c:v>5.7005478515171459</c:v>
                </c:pt>
                <c:pt idx="4461">
                  <c:v>5.7428164310033685</c:v>
                </c:pt>
                <c:pt idx="4462">
                  <c:v>5.8703874780042629</c:v>
                </c:pt>
                <c:pt idx="4463">
                  <c:v>5.8703874780042629</c:v>
                </c:pt>
                <c:pt idx="4464">
                  <c:v>5.8703874780042629</c:v>
                </c:pt>
                <c:pt idx="4465">
                  <c:v>5.9293162357559455</c:v>
                </c:pt>
                <c:pt idx="4466">
                  <c:v>5.8964668383279353</c:v>
                </c:pt>
                <c:pt idx="4467">
                  <c:v>5.8198771142171069</c:v>
                </c:pt>
                <c:pt idx="4468">
                  <c:v>5.6435618000649699</c:v>
                </c:pt>
                <c:pt idx="4469">
                  <c:v>5.6132438078151035</c:v>
                </c:pt>
                <c:pt idx="4470">
                  <c:v>5.6132438078151035</c:v>
                </c:pt>
                <c:pt idx="4471">
                  <c:v>5.6132438078151035</c:v>
                </c:pt>
                <c:pt idx="4472">
                  <c:v>5.7036090856860655</c:v>
                </c:pt>
                <c:pt idx="4473">
                  <c:v>5.3927172078772392</c:v>
                </c:pt>
                <c:pt idx="4474">
                  <c:v>5.453353192376972</c:v>
                </c:pt>
                <c:pt idx="4475">
                  <c:v>5.4031960479169996</c:v>
                </c:pt>
                <c:pt idx="4476">
                  <c:v>5.4459355865061312</c:v>
                </c:pt>
                <c:pt idx="4477">
                  <c:v>5.4459355865061312</c:v>
                </c:pt>
                <c:pt idx="4478">
                  <c:v>5.4459355865061312</c:v>
                </c:pt>
                <c:pt idx="4479">
                  <c:v>5.4640086420803229</c:v>
                </c:pt>
                <c:pt idx="4480">
                  <c:v>5.6603397181061581</c:v>
                </c:pt>
                <c:pt idx="4481">
                  <c:v>5.879571180511018</c:v>
                </c:pt>
                <c:pt idx="4482">
                  <c:v>5.9343790461122339</c:v>
                </c:pt>
                <c:pt idx="4483">
                  <c:v>5.9619301536325011</c:v>
                </c:pt>
                <c:pt idx="4484">
                  <c:v>5.9619301536325011</c:v>
                </c:pt>
                <c:pt idx="4485">
                  <c:v>5.9619301536325011</c:v>
                </c:pt>
                <c:pt idx="4486">
                  <c:v>5.9212510611186033</c:v>
                </c:pt>
                <c:pt idx="4487">
                  <c:v>6.0397561453884689</c:v>
                </c:pt>
                <c:pt idx="4488">
                  <c:v>6.0509414240825947</c:v>
                </c:pt>
                <c:pt idx="4489">
                  <c:v>5.9812983467396981</c:v>
                </c:pt>
                <c:pt idx="4490">
                  <c:v>5.8821025856891636</c:v>
                </c:pt>
                <c:pt idx="4491">
                  <c:v>5.8821025856891636</c:v>
                </c:pt>
                <c:pt idx="4492">
                  <c:v>5.8821025856891636</c:v>
                </c:pt>
                <c:pt idx="4493">
                  <c:v>5.8456621251014589</c:v>
                </c:pt>
                <c:pt idx="4494">
                  <c:v>5.9230760276423799</c:v>
                </c:pt>
                <c:pt idx="4495">
                  <c:v>5.9110077006302975</c:v>
                </c:pt>
                <c:pt idx="4496">
                  <c:v>6.0653056767213664</c:v>
                </c:pt>
                <c:pt idx="4497">
                  <c:v>6.1155216910692038</c:v>
                </c:pt>
                <c:pt idx="4498">
                  <c:v>6.1155216910692038</c:v>
                </c:pt>
                <c:pt idx="4499">
                  <c:v>6.1155216910692038</c:v>
                </c:pt>
                <c:pt idx="4500">
                  <c:v>6.1852825081878287</c:v>
                </c:pt>
                <c:pt idx="4501">
                  <c:v>6.2666995631034901</c:v>
                </c:pt>
                <c:pt idx="4502">
                  <c:v>6.2660519943369879</c:v>
                </c:pt>
                <c:pt idx="4503">
                  <c:v>6.2752356968437439</c:v>
                </c:pt>
                <c:pt idx="4504">
                  <c:v>6.1812204859252251</c:v>
                </c:pt>
                <c:pt idx="4505">
                  <c:v>6.1812204859252251</c:v>
                </c:pt>
                <c:pt idx="4506">
                  <c:v>6.1812204859252251</c:v>
                </c:pt>
                <c:pt idx="4507">
                  <c:v>6.3787878295962006</c:v>
                </c:pt>
                <c:pt idx="4508">
                  <c:v>6.3999809892271751</c:v>
                </c:pt>
                <c:pt idx="4509">
                  <c:v>6.3834385507374423</c:v>
                </c:pt>
                <c:pt idx="4510">
                  <c:v>6.3814958444379366</c:v>
                </c:pt>
                <c:pt idx="4511">
                  <c:v>6.2702906262631837</c:v>
                </c:pt>
                <c:pt idx="4512">
                  <c:v>6.2702906262631837</c:v>
                </c:pt>
                <c:pt idx="4513">
                  <c:v>6.2702906262631837</c:v>
                </c:pt>
                <c:pt idx="4514">
                  <c:v>6.3653654951632506</c:v>
                </c:pt>
                <c:pt idx="4515">
                  <c:v>6.3099689306833966</c:v>
                </c:pt>
                <c:pt idx="4516">
                  <c:v>6.1076331260954522</c:v>
                </c:pt>
                <c:pt idx="4517">
                  <c:v>6.0885592824275747</c:v>
                </c:pt>
                <c:pt idx="4518">
                  <c:v>6.0493519371102709</c:v>
                </c:pt>
                <c:pt idx="4519">
                  <c:v>6.0493519371102709</c:v>
                </c:pt>
                <c:pt idx="4520">
                  <c:v>6.0493519371102709</c:v>
                </c:pt>
                <c:pt idx="4521">
                  <c:v>6.0390497067341036</c:v>
                </c:pt>
                <c:pt idx="4522">
                  <c:v>6.1045130220386694</c:v>
                </c:pt>
                <c:pt idx="4523">
                  <c:v>6.1171700479293909</c:v>
                </c:pt>
                <c:pt idx="4524">
                  <c:v>6.0270991194977483</c:v>
                </c:pt>
                <c:pt idx="4525">
                  <c:v>5.942503090637441</c:v>
                </c:pt>
                <c:pt idx="4526">
                  <c:v>5.942503090637441</c:v>
                </c:pt>
                <c:pt idx="4527">
                  <c:v>5.942503090637441</c:v>
                </c:pt>
                <c:pt idx="4528">
                  <c:v>6.0172089783366269</c:v>
                </c:pt>
                <c:pt idx="4529">
                  <c:v>5.917777737734637</c:v>
                </c:pt>
                <c:pt idx="4530">
                  <c:v>5.8245867052462126</c:v>
                </c:pt>
                <c:pt idx="4531">
                  <c:v>5.8895790614478676</c:v>
                </c:pt>
                <c:pt idx="4532">
                  <c:v>5.9742339601960399</c:v>
                </c:pt>
                <c:pt idx="4533">
                  <c:v>5.9742339601960399</c:v>
                </c:pt>
                <c:pt idx="4534">
                  <c:v>5.9742339601960399</c:v>
                </c:pt>
                <c:pt idx="4535">
                  <c:v>5.9670518338766536</c:v>
                </c:pt>
                <c:pt idx="4536">
                  <c:v>5.9970754766872014</c:v>
                </c:pt>
                <c:pt idx="4537">
                  <c:v>6.2077119354639434</c:v>
                </c:pt>
                <c:pt idx="4538">
                  <c:v>6.2034733035377494</c:v>
                </c:pt>
                <c:pt idx="4539">
                  <c:v>6.2398548942375891</c:v>
                </c:pt>
                <c:pt idx="4540">
                  <c:v>6.2398548942375891</c:v>
                </c:pt>
                <c:pt idx="4541">
                  <c:v>6.2398548942375891</c:v>
                </c:pt>
                <c:pt idx="4542">
                  <c:v>6.2535715781098595</c:v>
                </c:pt>
                <c:pt idx="4543">
                  <c:v>6.1690344191374153</c:v>
                </c:pt>
                <c:pt idx="4544">
                  <c:v>6.2320840690395647</c:v>
                </c:pt>
                <c:pt idx="4545">
                  <c:v>6.3066722169630225</c:v>
                </c:pt>
                <c:pt idx="4546">
                  <c:v>6.2929555330907538</c:v>
                </c:pt>
                <c:pt idx="4547">
                  <c:v>6.2929555330907538</c:v>
                </c:pt>
                <c:pt idx="4548">
                  <c:v>6.2929555330907538</c:v>
                </c:pt>
                <c:pt idx="4549">
                  <c:v>6.3374611683158006</c:v>
                </c:pt>
                <c:pt idx="4550">
                  <c:v>6.361833301891421</c:v>
                </c:pt>
                <c:pt idx="4551">
                  <c:v>6.3295726033420481</c:v>
                </c:pt>
                <c:pt idx="4552">
                  <c:v>6.3089681425897117</c:v>
                </c:pt>
                <c:pt idx="4553">
                  <c:v>6.2334969463482963</c:v>
                </c:pt>
                <c:pt idx="4554">
                  <c:v>6.2334969463482963</c:v>
                </c:pt>
                <c:pt idx="4555">
                  <c:v>6.2334969463482963</c:v>
                </c:pt>
                <c:pt idx="4556">
                  <c:v>6.3244509230978965</c:v>
                </c:pt>
                <c:pt idx="4557">
                  <c:v>6.3358716813434768</c:v>
                </c:pt>
                <c:pt idx="4558">
                  <c:v>6.2138344038017808</c:v>
                </c:pt>
                <c:pt idx="4559">
                  <c:v>6.18222127401891</c:v>
                </c:pt>
                <c:pt idx="4560">
                  <c:v>6.3153260904790045</c:v>
                </c:pt>
                <c:pt idx="4561">
                  <c:v>6.3153260904790045</c:v>
                </c:pt>
                <c:pt idx="4562">
                  <c:v>6.3153260904790045</c:v>
                </c:pt>
                <c:pt idx="4563">
                  <c:v>6.247861198987068</c:v>
                </c:pt>
                <c:pt idx="4564">
                  <c:v>6.2347332139934366</c:v>
                </c:pt>
                <c:pt idx="4565">
                  <c:v>6.173567400502928</c:v>
                </c:pt>
                <c:pt idx="4566">
                  <c:v>6.1898743594412071</c:v>
                </c:pt>
                <c:pt idx="4567">
                  <c:v>6.1519621516569076</c:v>
                </c:pt>
                <c:pt idx="4568">
                  <c:v>6.1519621516569076</c:v>
                </c:pt>
                <c:pt idx="4569">
                  <c:v>6.1519621516569076</c:v>
                </c:pt>
                <c:pt idx="4570">
                  <c:v>6.1124604569002852</c:v>
                </c:pt>
                <c:pt idx="4571">
                  <c:v>6.2703494961510469</c:v>
                </c:pt>
                <c:pt idx="4572">
                  <c:v>6.2991957412043185</c:v>
                </c:pt>
                <c:pt idx="4573">
                  <c:v>6.3228025662377085</c:v>
                </c:pt>
                <c:pt idx="4574">
                  <c:v>6.3113229381042641</c:v>
                </c:pt>
                <c:pt idx="4575">
                  <c:v>6.3113229381042641</c:v>
                </c:pt>
                <c:pt idx="4576">
                  <c:v>6.3113229381042641</c:v>
                </c:pt>
                <c:pt idx="4577">
                  <c:v>6.2995489605315003</c:v>
                </c:pt>
                <c:pt idx="4578">
                  <c:v>6.2685833995151325</c:v>
                </c:pt>
                <c:pt idx="4579">
                  <c:v>6.3968608851703932</c:v>
                </c:pt>
                <c:pt idx="4580">
                  <c:v>6.3872062235607272</c:v>
                </c:pt>
                <c:pt idx="4581">
                  <c:v>6.3980971528155335</c:v>
                </c:pt>
                <c:pt idx="4582">
                  <c:v>6.3980971528155335</c:v>
                </c:pt>
                <c:pt idx="4583">
                  <c:v>6.3980971528155335</c:v>
                </c:pt>
                <c:pt idx="4584">
                  <c:v>6.4154637697353598</c:v>
                </c:pt>
                <c:pt idx="4585">
                  <c:v>6.4140508924266282</c:v>
                </c:pt>
                <c:pt idx="4586">
                  <c:v>6.414992810632449</c:v>
                </c:pt>
                <c:pt idx="4587">
                  <c:v>6.412284795790713</c:v>
                </c:pt>
                <c:pt idx="4588">
                  <c:v>6.4314175093464545</c:v>
                </c:pt>
                <c:pt idx="4589">
                  <c:v>6.4314175093464545</c:v>
                </c:pt>
                <c:pt idx="4590">
                  <c:v>6.4314175093464545</c:v>
                </c:pt>
                <c:pt idx="4591">
                  <c:v>6.3993334204606729</c:v>
                </c:pt>
                <c:pt idx="4592">
                  <c:v>6.3566527517594045</c:v>
                </c:pt>
                <c:pt idx="4593">
                  <c:v>6.2991368713164544</c:v>
                </c:pt>
                <c:pt idx="4594">
                  <c:v>6.3305733914357329</c:v>
                </c:pt>
                <c:pt idx="4595">
                  <c:v>6.3655421048268419</c:v>
                </c:pt>
                <c:pt idx="4596">
                  <c:v>6.3655421048268419</c:v>
                </c:pt>
                <c:pt idx="4597">
                  <c:v>6.3655421048268419</c:v>
                </c:pt>
                <c:pt idx="4598">
                  <c:v>6.269348708057362</c:v>
                </c:pt>
                <c:pt idx="4599">
                  <c:v>6.3356362017920214</c:v>
                </c:pt>
                <c:pt idx="4600">
                  <c:v>6.2222527977663074</c:v>
                </c:pt>
                <c:pt idx="4601">
                  <c:v>6.2418564704249579</c:v>
                </c:pt>
                <c:pt idx="4602">
                  <c:v>6.1390107763268675</c:v>
                </c:pt>
                <c:pt idx="4603">
                  <c:v>6.1390107763268675</c:v>
                </c:pt>
                <c:pt idx="4604">
                  <c:v>6.1390107763268675</c:v>
                </c:pt>
                <c:pt idx="4605">
                  <c:v>6.0587711191684823</c:v>
                </c:pt>
                <c:pt idx="4606">
                  <c:v>6.1282375868477885</c:v>
                </c:pt>
                <c:pt idx="4607">
                  <c:v>6.0255685024132886</c:v>
                </c:pt>
                <c:pt idx="4608">
                  <c:v>5.9749992687382694</c:v>
                </c:pt>
                <c:pt idx="4609">
                  <c:v>6.0205056920570001</c:v>
                </c:pt>
                <c:pt idx="4610">
                  <c:v>6.0205056920570001</c:v>
                </c:pt>
                <c:pt idx="4611">
                  <c:v>6.0205056920570001</c:v>
                </c:pt>
                <c:pt idx="4612">
                  <c:v>6.0928567842416337</c:v>
                </c:pt>
                <c:pt idx="4613">
                  <c:v>5.9431506594039432</c:v>
                </c:pt>
                <c:pt idx="4614">
                  <c:v>5.9984294841080681</c:v>
                </c:pt>
                <c:pt idx="4615">
                  <c:v>6.0784925316028611</c:v>
                </c:pt>
                <c:pt idx="4616">
                  <c:v>6.0469382717078553</c:v>
                </c:pt>
                <c:pt idx="4617">
                  <c:v>6.0469382717078553</c:v>
                </c:pt>
                <c:pt idx="4618">
                  <c:v>6.0469382717078553</c:v>
                </c:pt>
                <c:pt idx="4619">
                  <c:v>5.8848694704187627</c:v>
                </c:pt>
                <c:pt idx="4620">
                  <c:v>5.7055517919855703</c:v>
                </c:pt>
                <c:pt idx="4621">
                  <c:v>5.7354576950203908</c:v>
                </c:pt>
                <c:pt idx="4622">
                  <c:v>5.7232127583447161</c:v>
                </c:pt>
                <c:pt idx="4623">
                  <c:v>5.6204259341344898</c:v>
                </c:pt>
                <c:pt idx="4624">
                  <c:v>5.6204259341344898</c:v>
                </c:pt>
                <c:pt idx="4625">
                  <c:v>5.6204259341344898</c:v>
                </c:pt>
                <c:pt idx="4626">
                  <c:v>5.4894404336374931</c:v>
                </c:pt>
                <c:pt idx="4627">
                  <c:v>5.4555902481157981</c:v>
                </c:pt>
                <c:pt idx="4628">
                  <c:v>5.6976632270118195</c:v>
                </c:pt>
                <c:pt idx="4629">
                  <c:v>5.8561409651412193</c:v>
                </c:pt>
                <c:pt idx="4630">
                  <c:v>5.8957015297857049</c:v>
                </c:pt>
                <c:pt idx="4631">
                  <c:v>5.8957015297857049</c:v>
                </c:pt>
                <c:pt idx="4632">
                  <c:v>5.8957015297857049</c:v>
                </c:pt>
                <c:pt idx="4633">
                  <c:v>5.8221730398437961</c:v>
                </c:pt>
                <c:pt idx="4634">
                  <c:v>5.8426597608204052</c:v>
                </c:pt>
                <c:pt idx="4635">
                  <c:v>5.9331427784670936</c:v>
                </c:pt>
                <c:pt idx="4636">
                  <c:v>5.9961924283692438</c:v>
                </c:pt>
                <c:pt idx="4637">
                  <c:v>5.9587511796878543</c:v>
                </c:pt>
                <c:pt idx="4638">
                  <c:v>5.9587511796878543</c:v>
                </c:pt>
                <c:pt idx="4639">
                  <c:v>5.9587511796878543</c:v>
                </c:pt>
                <c:pt idx="4640">
                  <c:v>5.9760000568319542</c:v>
                </c:pt>
                <c:pt idx="4641">
                  <c:v>5.9827700939362938</c:v>
                </c:pt>
                <c:pt idx="4642">
                  <c:v>5.8927580353925144</c:v>
                </c:pt>
                <c:pt idx="4643">
                  <c:v>5.893052384831833</c:v>
                </c:pt>
                <c:pt idx="4644">
                  <c:v>5.8270003706486291</c:v>
                </c:pt>
                <c:pt idx="4645">
                  <c:v>5.8270003706486291</c:v>
                </c:pt>
                <c:pt idx="4646">
                  <c:v>5.8270003706486291</c:v>
                </c:pt>
                <c:pt idx="4647">
                  <c:v>5.8846928607551714</c:v>
                </c:pt>
                <c:pt idx="4648">
                  <c:v>6.0067301382968665</c:v>
                </c:pt>
                <c:pt idx="4649">
                  <c:v>5.9950150306119676</c:v>
                </c:pt>
                <c:pt idx="4650">
                  <c:v>5.9499206965082818</c:v>
                </c:pt>
                <c:pt idx="4651">
                  <c:v>5.9499206965082818</c:v>
                </c:pt>
                <c:pt idx="4652">
                  <c:v>5.9499206965082818</c:v>
                </c:pt>
                <c:pt idx="4653">
                  <c:v>5.9499206965082818</c:v>
                </c:pt>
                <c:pt idx="4654">
                  <c:v>5.8275301996394031</c:v>
                </c:pt>
                <c:pt idx="4655">
                  <c:v>5.830179344593275</c:v>
                </c:pt>
                <c:pt idx="4656">
                  <c:v>5.8760978571270543</c:v>
                </c:pt>
                <c:pt idx="4657">
                  <c:v>5.8040411143817403</c:v>
                </c:pt>
                <c:pt idx="4658">
                  <c:v>5.8040411143817403</c:v>
                </c:pt>
                <c:pt idx="4659">
                  <c:v>5.8040411143817403</c:v>
                </c:pt>
                <c:pt idx="4660">
                  <c:v>5.8040411143817403</c:v>
                </c:pt>
                <c:pt idx="4661">
                  <c:v>5.8212311216379744</c:v>
                </c:pt>
                <c:pt idx="4662">
                  <c:v>5.8212899915258385</c:v>
                </c:pt>
                <c:pt idx="4663">
                  <c:v>5.7700731890843162</c:v>
                </c:pt>
                <c:pt idx="4664">
                  <c:v>5.711968609762728</c:v>
                </c:pt>
                <c:pt idx="4665">
                  <c:v>5.6283733689961055</c:v>
                </c:pt>
                <c:pt idx="4666">
                  <c:v>5.6283733689961055</c:v>
                </c:pt>
                <c:pt idx="4667">
                  <c:v>5.6283733689961055</c:v>
                </c:pt>
                <c:pt idx="4668">
                  <c:v>5.5560222768114711</c:v>
                </c:pt>
                <c:pt idx="4669">
                  <c:v>5.640971524998962</c:v>
                </c:pt>
                <c:pt idx="4670">
                  <c:v>5.9465651129000445</c:v>
                </c:pt>
                <c:pt idx="4671">
                  <c:v>6.1052783305808989</c:v>
                </c:pt>
                <c:pt idx="4672">
                  <c:v>6.1136967245454255</c:v>
                </c:pt>
                <c:pt idx="4673">
                  <c:v>6.1136967245454255</c:v>
                </c:pt>
                <c:pt idx="4674">
                  <c:v>6.1136967245454255</c:v>
                </c:pt>
                <c:pt idx="4675">
                  <c:v>6.0518244724005523</c:v>
                </c:pt>
                <c:pt idx="4676">
                  <c:v>6.2304357121793776</c:v>
                </c:pt>
                <c:pt idx="4677">
                  <c:v>6.2145997123440111</c:v>
                </c:pt>
                <c:pt idx="4678">
                  <c:v>6.2619311021865203</c:v>
                </c:pt>
                <c:pt idx="4679">
                  <c:v>6.3750790266607806</c:v>
                </c:pt>
                <c:pt idx="4680">
                  <c:v>6.3750790266607806</c:v>
                </c:pt>
                <c:pt idx="4681">
                  <c:v>6.3750790266607806</c:v>
                </c:pt>
                <c:pt idx="4682">
                  <c:v>6.3670138520234367</c:v>
                </c:pt>
                <c:pt idx="4683">
                  <c:v>6.2781203213490704</c:v>
                </c:pt>
                <c:pt idx="4684">
                  <c:v>6.2818291242844921</c:v>
                </c:pt>
                <c:pt idx="4685">
                  <c:v>6.3748435471093252</c:v>
                </c:pt>
                <c:pt idx="4686">
                  <c:v>6.3267468487245848</c:v>
                </c:pt>
                <c:pt idx="4687">
                  <c:v>6.3267468487245848</c:v>
                </c:pt>
                <c:pt idx="4688">
                  <c:v>6.3267468487245848</c:v>
                </c:pt>
                <c:pt idx="4689">
                  <c:v>6.3614800825642384</c:v>
                </c:pt>
                <c:pt idx="4690">
                  <c:v>6.4567904310157598</c:v>
                </c:pt>
                <c:pt idx="4691">
                  <c:v>6.481692393582156</c:v>
                </c:pt>
                <c:pt idx="4692">
                  <c:v>6.3936819112257472</c:v>
                </c:pt>
                <c:pt idx="4693">
                  <c:v>6.3901497179539177</c:v>
                </c:pt>
                <c:pt idx="4694">
                  <c:v>6.3901497179539177</c:v>
                </c:pt>
                <c:pt idx="4695">
                  <c:v>6.3901497179539177</c:v>
                </c:pt>
                <c:pt idx="4696">
                  <c:v>6.430122371813451</c:v>
                </c:pt>
                <c:pt idx="4697">
                  <c:v>6.4551420741555727</c:v>
                </c:pt>
                <c:pt idx="4698">
                  <c:v>6.4377754572357473</c:v>
                </c:pt>
                <c:pt idx="4699">
                  <c:v>6.353179428375439</c:v>
                </c:pt>
                <c:pt idx="4700">
                  <c:v>6.3600672052555067</c:v>
                </c:pt>
                <c:pt idx="4701">
                  <c:v>6.3600672052555067</c:v>
                </c:pt>
                <c:pt idx="4702">
                  <c:v>6.3600672052555067</c:v>
                </c:pt>
                <c:pt idx="4703">
                  <c:v>6.3430538076628631</c:v>
                </c:pt>
                <c:pt idx="4704">
                  <c:v>6.3733717999127304</c:v>
                </c:pt>
                <c:pt idx="4705">
                  <c:v>6.5038274714189503</c:v>
                </c:pt>
                <c:pt idx="4706">
                  <c:v>6.5422106383061607</c:v>
                </c:pt>
                <c:pt idx="4707">
                  <c:v>6.5157780586553073</c:v>
                </c:pt>
                <c:pt idx="4708">
                  <c:v>6.5157780586553073</c:v>
                </c:pt>
                <c:pt idx="4709">
                  <c:v>6.5157780586553073</c:v>
                </c:pt>
                <c:pt idx="4710">
                  <c:v>6.3641292275181103</c:v>
                </c:pt>
                <c:pt idx="4711">
                  <c:v>6.3001965292980024</c:v>
                </c:pt>
                <c:pt idx="4712">
                  <c:v>6.2598706561112873</c:v>
                </c:pt>
                <c:pt idx="4713">
                  <c:v>6.2682301801879499</c:v>
                </c:pt>
                <c:pt idx="4714">
                  <c:v>6.3713113538374966</c:v>
                </c:pt>
                <c:pt idx="4715">
                  <c:v>6.3713113538374966</c:v>
                </c:pt>
                <c:pt idx="4716">
                  <c:v>6.3713113538374966</c:v>
                </c:pt>
                <c:pt idx="4717">
                  <c:v>6.3878537923272285</c:v>
                </c:pt>
                <c:pt idx="4718">
                  <c:v>6.3355184620162941</c:v>
                </c:pt>
                <c:pt idx="4719">
                  <c:v>6.2659931244491238</c:v>
                </c:pt>
                <c:pt idx="4720">
                  <c:v>6.2207221806818476</c:v>
                </c:pt>
                <c:pt idx="4721">
                  <c:v>6.1805729171587238</c:v>
                </c:pt>
                <c:pt idx="4722">
                  <c:v>6.1805729171587238</c:v>
                </c:pt>
                <c:pt idx="4723">
                  <c:v>6.1805729171587238</c:v>
                </c:pt>
                <c:pt idx="4724">
                  <c:v>6.1788068205228095</c:v>
                </c:pt>
                <c:pt idx="4725">
                  <c:v>6.2217818386633974</c:v>
                </c:pt>
                <c:pt idx="4726">
                  <c:v>6.2163658089799254</c:v>
                </c:pt>
                <c:pt idx="4727">
                  <c:v>6.1434260179166538</c:v>
                </c:pt>
                <c:pt idx="4728">
                  <c:v>6.1215264196313131</c:v>
                </c:pt>
                <c:pt idx="4729">
                  <c:v>6.1215264196313131</c:v>
                </c:pt>
                <c:pt idx="4730">
                  <c:v>6.1215264196313131</c:v>
                </c:pt>
                <c:pt idx="4731">
                  <c:v>6.1318286500074812</c:v>
                </c:pt>
                <c:pt idx="4732">
                  <c:v>6.0810828066688707</c:v>
                </c:pt>
                <c:pt idx="4733">
                  <c:v>5.9415023025437561</c:v>
                </c:pt>
                <c:pt idx="4734">
                  <c:v>6.0786691412664542</c:v>
                </c:pt>
                <c:pt idx="4735">
                  <c:v>6.0803174981266404</c:v>
                </c:pt>
                <c:pt idx="4736">
                  <c:v>6.0803174981266404</c:v>
                </c:pt>
                <c:pt idx="4737">
                  <c:v>6.0803174981266404</c:v>
                </c:pt>
                <c:pt idx="4738">
                  <c:v>6.2251374222716338</c:v>
                </c:pt>
                <c:pt idx="4739">
                  <c:v>6.2261382103653196</c:v>
                </c:pt>
                <c:pt idx="4740">
                  <c:v>6.2625786709530225</c:v>
                </c:pt>
                <c:pt idx="4741">
                  <c:v>6.3318096590808732</c:v>
                </c:pt>
                <c:pt idx="4742">
                  <c:v>6.3052004697664268</c:v>
                </c:pt>
                <c:pt idx="4743">
                  <c:v>6.3052004697664268</c:v>
                </c:pt>
                <c:pt idx="4744">
                  <c:v>6.3052004697664268</c:v>
                </c:pt>
                <c:pt idx="4745">
                  <c:v>6.3291016442391372</c:v>
                </c:pt>
                <c:pt idx="4746">
                  <c:v>6.3196824621809267</c:v>
                </c:pt>
                <c:pt idx="4747">
                  <c:v>6.3180929752086028</c:v>
                </c:pt>
                <c:pt idx="4748">
                  <c:v>6.2263736899167741</c:v>
                </c:pt>
                <c:pt idx="4749">
                  <c:v>6.3166800978998721</c:v>
                </c:pt>
                <c:pt idx="4750">
                  <c:v>6.3166800978998721</c:v>
                </c:pt>
                <c:pt idx="4751">
                  <c:v>6.3166800978998721</c:v>
                </c:pt>
                <c:pt idx="4752">
                  <c:v>6.3321040085201927</c:v>
                </c:pt>
                <c:pt idx="4753">
                  <c:v>6.2864798454257329</c:v>
                </c:pt>
                <c:pt idx="4754">
                  <c:v>6.3844982087189912</c:v>
                </c:pt>
                <c:pt idx="4755">
                  <c:v>6.3868530042335436</c:v>
                </c:pt>
                <c:pt idx="4756">
                  <c:v>6.4245886023542527</c:v>
                </c:pt>
                <c:pt idx="4757">
                  <c:v>6.4245886023542527</c:v>
                </c:pt>
                <c:pt idx="4758">
                  <c:v>6.4245886023542527</c:v>
                </c:pt>
                <c:pt idx="4759">
                  <c:v>6.4040430114897786</c:v>
                </c:pt>
                <c:pt idx="4760">
                  <c:v>6.3488230566735169</c:v>
                </c:pt>
                <c:pt idx="4761">
                  <c:v>6.3497061049914745</c:v>
                </c:pt>
                <c:pt idx="4762">
                  <c:v>6.2535715781098595</c:v>
                </c:pt>
                <c:pt idx="4763">
                  <c:v>6.2158359799891514</c:v>
                </c:pt>
                <c:pt idx="4764">
                  <c:v>6.2158359799891514</c:v>
                </c:pt>
                <c:pt idx="4765">
                  <c:v>6.2158359799891514</c:v>
                </c:pt>
                <c:pt idx="4766">
                  <c:v>6.0900310296241704</c:v>
                </c:pt>
                <c:pt idx="4767">
                  <c:v>6.108633914189137</c:v>
                </c:pt>
                <c:pt idx="4768">
                  <c:v>6.2021781660047441</c:v>
                </c:pt>
                <c:pt idx="4769">
                  <c:v>6.2308478013944244</c:v>
                </c:pt>
                <c:pt idx="4770">
                  <c:v>6.2308478013944244</c:v>
                </c:pt>
                <c:pt idx="4771">
                  <c:v>6.2308478013944244</c:v>
                </c:pt>
                <c:pt idx="4772">
                  <c:v>6.2308478013944244</c:v>
                </c:pt>
                <c:pt idx="4773">
                  <c:v>6.2308478013944244</c:v>
                </c:pt>
                <c:pt idx="4774">
                  <c:v>6.2699962768238642</c:v>
                </c:pt>
                <c:pt idx="4775">
                  <c:v>6.3231557855648912</c:v>
                </c:pt>
                <c:pt idx="4776">
                  <c:v>6.3978616732640772</c:v>
                </c:pt>
                <c:pt idx="4777">
                  <c:v>6.4043962308169613</c:v>
                </c:pt>
                <c:pt idx="4778">
                  <c:v>6.4043962308169613</c:v>
                </c:pt>
                <c:pt idx="4779">
                  <c:v>6.4043962308169613</c:v>
                </c:pt>
                <c:pt idx="4780">
                  <c:v>6.4034543126111405</c:v>
                </c:pt>
                <c:pt idx="4781">
                  <c:v>6.3730185805855468</c:v>
                </c:pt>
                <c:pt idx="4782">
                  <c:v>6.3064956072994311</c:v>
                </c:pt>
                <c:pt idx="4783">
                  <c:v>6.2562795929515937</c:v>
                </c:pt>
                <c:pt idx="4784">
                  <c:v>6.2463894517904732</c:v>
                </c:pt>
                <c:pt idx="4785">
                  <c:v>6.2463894517904732</c:v>
                </c:pt>
                <c:pt idx="4786">
                  <c:v>6.2463894517904732</c:v>
                </c:pt>
                <c:pt idx="4787">
                  <c:v>6.1202901519861728</c:v>
                </c:pt>
                <c:pt idx="4788">
                  <c:v>6.1662675344078153</c:v>
                </c:pt>
                <c:pt idx="4789">
                  <c:v>6.1998822403780558</c:v>
                </c:pt>
                <c:pt idx="4790">
                  <c:v>6.1740383596058397</c:v>
                </c:pt>
                <c:pt idx="4791">
                  <c:v>6.096859936616374</c:v>
                </c:pt>
                <c:pt idx="4792">
                  <c:v>6.096859936616374</c:v>
                </c:pt>
                <c:pt idx="4793">
                  <c:v>6.096859936616374</c:v>
                </c:pt>
                <c:pt idx="4794">
                  <c:v>6.1012163083182953</c:v>
                </c:pt>
                <c:pt idx="4795">
                  <c:v>6.0673661227966003</c:v>
                </c:pt>
                <c:pt idx="4796">
                  <c:v>6.0893245909698051</c:v>
                </c:pt>
                <c:pt idx="4797">
                  <c:v>6.1088105238527284</c:v>
                </c:pt>
                <c:pt idx="4798">
                  <c:v>6.0203879522812738</c:v>
                </c:pt>
                <c:pt idx="4799">
                  <c:v>6.0203879522812738</c:v>
                </c:pt>
                <c:pt idx="4800">
                  <c:v>6.0203879522812738</c:v>
                </c:pt>
                <c:pt idx="4801">
                  <c:v>5.9356741836452382</c:v>
                </c:pt>
                <c:pt idx="4802">
                  <c:v>5.9552189864160257</c:v>
                </c:pt>
                <c:pt idx="4803">
                  <c:v>6.0149719225978018</c:v>
                </c:pt>
                <c:pt idx="4804">
                  <c:v>6.0066123985211402</c:v>
                </c:pt>
                <c:pt idx="4805">
                  <c:v>6.0407569334821547</c:v>
                </c:pt>
                <c:pt idx="4806">
                  <c:v>6.0407569334821547</c:v>
                </c:pt>
                <c:pt idx="4807">
                  <c:v>6.0407569334821547</c:v>
                </c:pt>
                <c:pt idx="4808">
                  <c:v>6.0386376175190568</c:v>
                </c:pt>
                <c:pt idx="4809">
                  <c:v>6.167209452613637</c:v>
                </c:pt>
                <c:pt idx="4810">
                  <c:v>6.0867343159037963</c:v>
                </c:pt>
                <c:pt idx="4811">
                  <c:v>6.0406391937064265</c:v>
                </c:pt>
                <c:pt idx="4812">
                  <c:v>6.0551800560087905</c:v>
                </c:pt>
                <c:pt idx="4813">
                  <c:v>6.0551800560087905</c:v>
                </c:pt>
                <c:pt idx="4814">
                  <c:v>6.0551800560087905</c:v>
                </c:pt>
                <c:pt idx="4815">
                  <c:v>5.9798265995431024</c:v>
                </c:pt>
                <c:pt idx="4816">
                  <c:v>5.9859490678809388</c:v>
                </c:pt>
                <c:pt idx="4817">
                  <c:v>5.9355564438695101</c:v>
                </c:pt>
                <c:pt idx="4818">
                  <c:v>5.9586334399121279</c:v>
                </c:pt>
                <c:pt idx="4819">
                  <c:v>5.8580248015528609</c:v>
                </c:pt>
                <c:pt idx="4820">
                  <c:v>5.8580248015528609</c:v>
                </c:pt>
                <c:pt idx="4821">
                  <c:v>5.8580248015528609</c:v>
                </c:pt>
                <c:pt idx="4822">
                  <c:v>5.8553167867111267</c:v>
                </c:pt>
                <c:pt idx="4823">
                  <c:v>5.9650502576892839</c:v>
                </c:pt>
                <c:pt idx="4824">
                  <c:v>5.8476048314009654</c:v>
                </c:pt>
                <c:pt idx="4825">
                  <c:v>5.8390098277728475</c:v>
                </c:pt>
                <c:pt idx="4826">
                  <c:v>5.9665808747737428</c:v>
                </c:pt>
                <c:pt idx="4827">
                  <c:v>5.9665808747737428</c:v>
                </c:pt>
                <c:pt idx="4828">
                  <c:v>5.9665808747737428</c:v>
                </c:pt>
                <c:pt idx="4829">
                  <c:v>5.9094182136579745</c:v>
                </c:pt>
                <c:pt idx="4830">
                  <c:v>6.0235080563380548</c:v>
                </c:pt>
                <c:pt idx="4831">
                  <c:v>6.0201524727298183</c:v>
                </c:pt>
                <c:pt idx="4832">
                  <c:v>5.8531974707480288</c:v>
                </c:pt>
                <c:pt idx="4833">
                  <c:v>5.7767254864129285</c:v>
                </c:pt>
                <c:pt idx="4834">
                  <c:v>5.7767254864129285</c:v>
                </c:pt>
                <c:pt idx="4835">
                  <c:v>5.7767254864129285</c:v>
                </c:pt>
                <c:pt idx="4836">
                  <c:v>5.8117530696918998</c:v>
                </c:pt>
                <c:pt idx="4837">
                  <c:v>5.8497241473640633</c:v>
                </c:pt>
                <c:pt idx="4838">
                  <c:v>5.9715259453543039</c:v>
                </c:pt>
                <c:pt idx="4839">
                  <c:v>6.0988615128037429</c:v>
                </c:pt>
                <c:pt idx="4840">
                  <c:v>6.1766286346718475</c:v>
                </c:pt>
                <c:pt idx="4841">
                  <c:v>6.1766286346718475</c:v>
                </c:pt>
                <c:pt idx="4842">
                  <c:v>6.1766286346718475</c:v>
                </c:pt>
                <c:pt idx="4843">
                  <c:v>6.1624998615845312</c:v>
                </c:pt>
                <c:pt idx="4844">
                  <c:v>6.0813182862203252</c:v>
                </c:pt>
                <c:pt idx="4845">
                  <c:v>6.0073777070633687</c:v>
                </c:pt>
                <c:pt idx="4846">
                  <c:v>6.0024915063706725</c:v>
                </c:pt>
                <c:pt idx="4847">
                  <c:v>5.8506071956820209</c:v>
                </c:pt>
                <c:pt idx="4848">
                  <c:v>5.8506071956820209</c:v>
                </c:pt>
                <c:pt idx="4849">
                  <c:v>5.8506071956820209</c:v>
                </c:pt>
                <c:pt idx="4850">
                  <c:v>5.6930713757584419</c:v>
                </c:pt>
                <c:pt idx="4851">
                  <c:v>5.6535108111139554</c:v>
                </c:pt>
                <c:pt idx="4852">
                  <c:v>5.6908931899074799</c:v>
                </c:pt>
                <c:pt idx="4853">
                  <c:v>5.650685056496493</c:v>
                </c:pt>
                <c:pt idx="4854">
                  <c:v>5.5833379047802847</c:v>
                </c:pt>
                <c:pt idx="4855">
                  <c:v>5.5833379047802847</c:v>
                </c:pt>
                <c:pt idx="4856">
                  <c:v>5.5833379047802847</c:v>
                </c:pt>
                <c:pt idx="4857">
                  <c:v>5.5030393777340345</c:v>
                </c:pt>
                <c:pt idx="4858">
                  <c:v>5.5595544700833006</c:v>
                </c:pt>
                <c:pt idx="4859">
                  <c:v>5.7296884460097361</c:v>
                </c:pt>
                <c:pt idx="4860">
                  <c:v>5.8973498866458929</c:v>
                </c:pt>
                <c:pt idx="4861">
                  <c:v>5.9218986298851037</c:v>
                </c:pt>
                <c:pt idx="4862">
                  <c:v>5.9218986298851037</c:v>
                </c:pt>
                <c:pt idx="4863">
                  <c:v>5.9218986298851037</c:v>
                </c:pt>
                <c:pt idx="4864">
                  <c:v>5.808220876420072</c:v>
                </c:pt>
                <c:pt idx="4865">
                  <c:v>5.7889115532007382</c:v>
                </c:pt>
                <c:pt idx="4866">
                  <c:v>5.6769998963716182</c:v>
                </c:pt>
                <c:pt idx="4867">
                  <c:v>5.6850650710089621</c:v>
                </c:pt>
                <c:pt idx="4868">
                  <c:v>5.6695822905007782</c:v>
                </c:pt>
                <c:pt idx="4869">
                  <c:v>5.6695822905007782</c:v>
                </c:pt>
                <c:pt idx="4870">
                  <c:v>5.6695822905007782</c:v>
                </c:pt>
                <c:pt idx="4871">
                  <c:v>5.4856138909263459</c:v>
                </c:pt>
                <c:pt idx="4872">
                  <c:v>5.3659314088992014</c:v>
                </c:pt>
                <c:pt idx="4873">
                  <c:v>5.3204838554683338</c:v>
                </c:pt>
                <c:pt idx="4874">
                  <c:v>5.1137328092906023</c:v>
                </c:pt>
                <c:pt idx="4875">
                  <c:v>5.1047257164474393</c:v>
                </c:pt>
                <c:pt idx="4876">
                  <c:v>5.1047257164474393</c:v>
                </c:pt>
                <c:pt idx="4877">
                  <c:v>5.1047257164474393</c:v>
                </c:pt>
                <c:pt idx="4878">
                  <c:v>4.9800392939518705</c:v>
                </c:pt>
                <c:pt idx="4879">
                  <c:v>4.9620839781534052</c:v>
                </c:pt>
                <c:pt idx="4880">
                  <c:v>4.6895752672317901</c:v>
                </c:pt>
                <c:pt idx="4881">
                  <c:v>4.8564125294378515</c:v>
                </c:pt>
                <c:pt idx="4882">
                  <c:v>5.0906558132479853</c:v>
                </c:pt>
                <c:pt idx="4883">
                  <c:v>5.0906558132479853</c:v>
                </c:pt>
                <c:pt idx="4884">
                  <c:v>5.0906558132479853</c:v>
                </c:pt>
                <c:pt idx="4885">
                  <c:v>5.1269785340599618</c:v>
                </c:pt>
                <c:pt idx="4886">
                  <c:v>5.1065506829712159</c:v>
                </c:pt>
                <c:pt idx="4887">
                  <c:v>5.1382815525298158</c:v>
                </c:pt>
                <c:pt idx="4888">
                  <c:v>4.8966206628488402</c:v>
                </c:pt>
                <c:pt idx="4889">
                  <c:v>4.7931273999842459</c:v>
                </c:pt>
                <c:pt idx="4890">
                  <c:v>4.7931273999842459</c:v>
                </c:pt>
                <c:pt idx="4891">
                  <c:v>4.7931273999842459</c:v>
                </c:pt>
                <c:pt idx="4892">
                  <c:v>4.8826096295372512</c:v>
                </c:pt>
                <c:pt idx="4893">
                  <c:v>4.8743089753484519</c:v>
                </c:pt>
                <c:pt idx="4894">
                  <c:v>4.9268797852108426</c:v>
                </c:pt>
                <c:pt idx="4895">
                  <c:v>4.8856708637061699</c:v>
                </c:pt>
                <c:pt idx="4896">
                  <c:v>4.8187946710928715</c:v>
                </c:pt>
                <c:pt idx="4897">
                  <c:v>4.8187946710928715</c:v>
                </c:pt>
                <c:pt idx="4898">
                  <c:v>4.8187946710928715</c:v>
                </c:pt>
                <c:pt idx="4899">
                  <c:v>4.942127086167571</c:v>
                </c:pt>
                <c:pt idx="4900">
                  <c:v>4.9714442903237526</c:v>
                </c:pt>
                <c:pt idx="4901">
                  <c:v>5.1326300432948893</c:v>
                </c:pt>
                <c:pt idx="4902">
                  <c:v>5.1576497456370118</c:v>
                </c:pt>
                <c:pt idx="4903">
                  <c:v>4.9824529593542879</c:v>
                </c:pt>
                <c:pt idx="4904">
                  <c:v>4.9824529593542879</c:v>
                </c:pt>
                <c:pt idx="4905">
                  <c:v>4.9824529593542879</c:v>
                </c:pt>
                <c:pt idx="4906">
                  <c:v>4.7487395045349272</c:v>
                </c:pt>
                <c:pt idx="4907">
                  <c:v>4.6721497804240988</c:v>
                </c:pt>
                <c:pt idx="4908">
                  <c:v>4.8017812735002279</c:v>
                </c:pt>
                <c:pt idx="4909">
                  <c:v>4.8731315775911757</c:v>
                </c:pt>
                <c:pt idx="4910">
                  <c:v>4.656725869803779</c:v>
                </c:pt>
                <c:pt idx="4911">
                  <c:v>4.656725869803779</c:v>
                </c:pt>
                <c:pt idx="4912">
                  <c:v>4.656725869803779</c:v>
                </c:pt>
                <c:pt idx="4913">
                  <c:v>4.4980715220107879</c:v>
                </c:pt>
                <c:pt idx="4914">
                  <c:v>4.6119847550272768</c:v>
                </c:pt>
                <c:pt idx="4915">
                  <c:v>4.7364945678592534</c:v>
                </c:pt>
                <c:pt idx="4916">
                  <c:v>4.9085123801973314</c:v>
                </c:pt>
                <c:pt idx="4917">
                  <c:v>4.9382416735685588</c:v>
                </c:pt>
                <c:pt idx="4918">
                  <c:v>4.9382416735685588</c:v>
                </c:pt>
                <c:pt idx="4919">
                  <c:v>4.9382416735685588</c:v>
                </c:pt>
                <c:pt idx="4920">
                  <c:v>4.8406942693782131</c:v>
                </c:pt>
                <c:pt idx="4921">
                  <c:v>4.922817762948239</c:v>
                </c:pt>
                <c:pt idx="4922">
                  <c:v>4.8333944032830978</c:v>
                </c:pt>
                <c:pt idx="4923">
                  <c:v>4.609983178839907</c:v>
                </c:pt>
                <c:pt idx="4924">
                  <c:v>4.7077660625817099</c:v>
                </c:pt>
                <c:pt idx="4925">
                  <c:v>4.7077660625817099</c:v>
                </c:pt>
                <c:pt idx="4926">
                  <c:v>4.7077660625817099</c:v>
                </c:pt>
                <c:pt idx="4927">
                  <c:v>4.8283315929268102</c:v>
                </c:pt>
                <c:pt idx="4928">
                  <c:v>5.0227199626531389</c:v>
                </c:pt>
                <c:pt idx="4929">
                  <c:v>4.9922842306275452</c:v>
                </c:pt>
                <c:pt idx="4930">
                  <c:v>5.0583951146986132</c:v>
                </c:pt>
                <c:pt idx="4931">
                  <c:v>5.0313738361691209</c:v>
                </c:pt>
                <c:pt idx="4932">
                  <c:v>5.0313738361691209</c:v>
                </c:pt>
                <c:pt idx="4933">
                  <c:v>5.0313738361691209</c:v>
                </c:pt>
                <c:pt idx="4934">
                  <c:v>4.9178726923676779</c:v>
                </c:pt>
                <c:pt idx="4935">
                  <c:v>4.8422837563505352</c:v>
                </c:pt>
                <c:pt idx="4936">
                  <c:v>4.9905770038794941</c:v>
                </c:pt>
                <c:pt idx="4937">
                  <c:v>5.1245059987696813</c:v>
                </c:pt>
                <c:pt idx="4938">
                  <c:v>5.1796082138102157</c:v>
                </c:pt>
                <c:pt idx="4939">
                  <c:v>5.1796082138102157</c:v>
                </c:pt>
                <c:pt idx="4940">
                  <c:v>5.1796082138102157</c:v>
                </c:pt>
                <c:pt idx="4941">
                  <c:v>5.2349459084022048</c:v>
                </c:pt>
                <c:pt idx="4942">
                  <c:v>5.2073359309940743</c:v>
                </c:pt>
                <c:pt idx="4943">
                  <c:v>5.3138904280275856</c:v>
                </c:pt>
                <c:pt idx="4944">
                  <c:v>5.2650284211006166</c:v>
                </c:pt>
                <c:pt idx="4945">
                  <c:v>5.2838667852170387</c:v>
                </c:pt>
                <c:pt idx="4946">
                  <c:v>5.2838667852170387</c:v>
                </c:pt>
                <c:pt idx="4947">
                  <c:v>5.2838667852170387</c:v>
                </c:pt>
                <c:pt idx="4948">
                  <c:v>5.2184034699124719</c:v>
                </c:pt>
                <c:pt idx="4949">
                  <c:v>5.1872024293446479</c:v>
                </c:pt>
                <c:pt idx="4950">
                  <c:v>5.2096907265086267</c:v>
                </c:pt>
                <c:pt idx="4951">
                  <c:v>5.0676376870932334</c:v>
                </c:pt>
                <c:pt idx="4952">
                  <c:v>5.2117511725838606</c:v>
                </c:pt>
                <c:pt idx="4953">
                  <c:v>5.2117511725838606</c:v>
                </c:pt>
                <c:pt idx="4954">
                  <c:v>5.2117511725838606</c:v>
                </c:pt>
                <c:pt idx="4955">
                  <c:v>5.2730347258500956</c:v>
                </c:pt>
                <c:pt idx="4956">
                  <c:v>5.2274105627556366</c:v>
                </c:pt>
                <c:pt idx="4957">
                  <c:v>5.1996828455717781</c:v>
                </c:pt>
                <c:pt idx="4958">
                  <c:v>5.4575329544153037</c:v>
                </c:pt>
                <c:pt idx="4959">
                  <c:v>5.4303939361100824</c:v>
                </c:pt>
                <c:pt idx="4960">
                  <c:v>5.4303939361100824</c:v>
                </c:pt>
                <c:pt idx="4961">
                  <c:v>5.4303939361100824</c:v>
                </c:pt>
                <c:pt idx="4962">
                  <c:v>5.2717395883170921</c:v>
                </c:pt>
                <c:pt idx="4963">
                  <c:v>5.0508008991641811</c:v>
                </c:pt>
                <c:pt idx="4964">
                  <c:v>5.0477985348831256</c:v>
                </c:pt>
                <c:pt idx="4965">
                  <c:v>5.1290978500230597</c:v>
                </c:pt>
                <c:pt idx="4966">
                  <c:v>5.0606910403253016</c:v>
                </c:pt>
                <c:pt idx="4967">
                  <c:v>5.0606910403253016</c:v>
                </c:pt>
                <c:pt idx="4968">
                  <c:v>5.0606910403253016</c:v>
                </c:pt>
                <c:pt idx="4969">
                  <c:v>4.9900471748887192</c:v>
                </c:pt>
                <c:pt idx="4970">
                  <c:v>5.0148313976793872</c:v>
                </c:pt>
                <c:pt idx="4971">
                  <c:v>4.9101018671696544</c:v>
                </c:pt>
                <c:pt idx="4972">
                  <c:v>4.8926175104740999</c:v>
                </c:pt>
                <c:pt idx="4973">
                  <c:v>5.0369664755161843</c:v>
                </c:pt>
                <c:pt idx="4974">
                  <c:v>5.0369664755161843</c:v>
                </c:pt>
                <c:pt idx="4975">
                  <c:v>5.0369664755161843</c:v>
                </c:pt>
                <c:pt idx="4976">
                  <c:v>4.928704751734621</c:v>
                </c:pt>
                <c:pt idx="4977">
                  <c:v>4.8494658826699215</c:v>
                </c:pt>
                <c:pt idx="4978">
                  <c:v>4.8886143580993613</c:v>
                </c:pt>
                <c:pt idx="4979">
                  <c:v>4.8688929456649808</c:v>
                </c:pt>
                <c:pt idx="4980">
                  <c:v>4.8921465513711899</c:v>
                </c:pt>
                <c:pt idx="4981">
                  <c:v>4.8921465513711899</c:v>
                </c:pt>
                <c:pt idx="4982">
                  <c:v>4.8921465513711899</c:v>
                </c:pt>
                <c:pt idx="4983">
                  <c:v>4.7219537055568894</c:v>
                </c:pt>
                <c:pt idx="4984">
                  <c:v>4.6536057657469962</c:v>
                </c:pt>
                <c:pt idx="4985">
                  <c:v>4.5561172314445129</c:v>
                </c:pt>
                <c:pt idx="4986">
                  <c:v>4.5458150010683447</c:v>
                </c:pt>
                <c:pt idx="4987">
                  <c:v>4.5703637443075564</c:v>
                </c:pt>
                <c:pt idx="4988">
                  <c:v>4.5703637443075564</c:v>
                </c:pt>
                <c:pt idx="4989">
                  <c:v>4.5703637443075564</c:v>
                </c:pt>
                <c:pt idx="4990">
                  <c:v>4.7801760246542067</c:v>
                </c:pt>
                <c:pt idx="4991">
                  <c:v>4.7849444855711765</c:v>
                </c:pt>
                <c:pt idx="4992">
                  <c:v>4.9742111750533526</c:v>
                </c:pt>
                <c:pt idx="4993">
                  <c:v>4.9574332570121644</c:v>
                </c:pt>
                <c:pt idx="4994">
                  <c:v>5.0384382227127791</c:v>
                </c:pt>
                <c:pt idx="4995">
                  <c:v>5.0384382227127791</c:v>
                </c:pt>
                <c:pt idx="4996">
                  <c:v>5.0384382227127791</c:v>
                </c:pt>
                <c:pt idx="4997">
                  <c:v>5.1250946976483194</c:v>
                </c:pt>
                <c:pt idx="4998">
                  <c:v>5.1292155897987861</c:v>
                </c:pt>
                <c:pt idx="4999">
                  <c:v>5.088889716612071</c:v>
                </c:pt>
                <c:pt idx="5000">
                  <c:v>4.9810989519334194</c:v>
                </c:pt>
                <c:pt idx="5001">
                  <c:v>5.0920686905567178</c:v>
                </c:pt>
                <c:pt idx="5002">
                  <c:v>5.0920686905567178</c:v>
                </c:pt>
                <c:pt idx="5003">
                  <c:v>5.0920686905567178</c:v>
                </c:pt>
                <c:pt idx="5004">
                  <c:v>4.9338853018666375</c:v>
                </c:pt>
                <c:pt idx="5005">
                  <c:v>4.9025665215230854</c:v>
                </c:pt>
                <c:pt idx="5006">
                  <c:v>4.8167342250176377</c:v>
                </c:pt>
                <c:pt idx="5007">
                  <c:v>4.8570012283164896</c:v>
                </c:pt>
                <c:pt idx="5008">
                  <c:v>4.8293323810204951</c:v>
                </c:pt>
                <c:pt idx="5009">
                  <c:v>4.8293323810204951</c:v>
                </c:pt>
                <c:pt idx="5010">
                  <c:v>4.8293323810204951</c:v>
                </c:pt>
                <c:pt idx="5011">
                  <c:v>4.8585318454009494</c:v>
                </c:pt>
                <c:pt idx="5012">
                  <c:v>4.97709579955868</c:v>
                </c:pt>
                <c:pt idx="5013">
                  <c:v>4.9323546847821778</c:v>
                </c:pt>
                <c:pt idx="5014">
                  <c:v>4.9820997400271043</c:v>
                </c:pt>
                <c:pt idx="5015">
                  <c:v>5.0290779105424317</c:v>
                </c:pt>
                <c:pt idx="5016">
                  <c:v>5.0290779105424317</c:v>
                </c:pt>
                <c:pt idx="5017">
                  <c:v>5.0290779105424317</c:v>
                </c:pt>
                <c:pt idx="5018">
                  <c:v>5.0290779105424317</c:v>
                </c:pt>
                <c:pt idx="5019">
                  <c:v>5.0213659552322714</c:v>
                </c:pt>
                <c:pt idx="5020">
                  <c:v>4.9205807072094139</c:v>
                </c:pt>
                <c:pt idx="5021">
                  <c:v>4.9968172119930587</c:v>
                </c:pt>
                <c:pt idx="5022">
                  <c:v>5.0429712040782926</c:v>
                </c:pt>
                <c:pt idx="5023">
                  <c:v>5.0429712040782926</c:v>
                </c:pt>
                <c:pt idx="5024">
                  <c:v>5.0429712040782926</c:v>
                </c:pt>
                <c:pt idx="5025">
                  <c:v>5.1356912774638062</c:v>
                </c:pt>
                <c:pt idx="5026">
                  <c:v>5.1407540878200955</c:v>
                </c:pt>
                <c:pt idx="5027">
                  <c:v>5.0520960366971845</c:v>
                </c:pt>
                <c:pt idx="5028">
                  <c:v>4.9036261795046343</c:v>
                </c:pt>
                <c:pt idx="5029">
                  <c:v>4.8797838749197879</c:v>
                </c:pt>
                <c:pt idx="5030">
                  <c:v>4.8797838749197879</c:v>
                </c:pt>
                <c:pt idx="5031">
                  <c:v>4.8797838749197879</c:v>
                </c:pt>
                <c:pt idx="5032">
                  <c:v>4.8737791463576778</c:v>
                </c:pt>
                <c:pt idx="5033">
                  <c:v>4.9879867288134854</c:v>
                </c:pt>
                <c:pt idx="5034">
                  <c:v>4.9608477105082649</c:v>
                </c:pt>
                <c:pt idx="5035">
                  <c:v>4.9609654502839939</c:v>
                </c:pt>
                <c:pt idx="5036">
                  <c:v>4.9748587438198548</c:v>
                </c:pt>
                <c:pt idx="5037">
                  <c:v>4.9748587438198548</c:v>
                </c:pt>
                <c:pt idx="5038">
                  <c:v>4.9748587438198548</c:v>
                </c:pt>
                <c:pt idx="5039">
                  <c:v>4.9742700449412167</c:v>
                </c:pt>
                <c:pt idx="5040">
                  <c:v>5.0247215388405087</c:v>
                </c:pt>
                <c:pt idx="5041">
                  <c:v>4.9572566473485731</c:v>
                </c:pt>
                <c:pt idx="5042">
                  <c:v>5.0650474120272246</c:v>
                </c:pt>
                <c:pt idx="5043">
                  <c:v>5.0403809290122847</c:v>
                </c:pt>
                <c:pt idx="5044">
                  <c:v>5.0403809290122847</c:v>
                </c:pt>
                <c:pt idx="5045">
                  <c:v>5.0403809290122847</c:v>
                </c:pt>
                <c:pt idx="5046">
                  <c:v>5.0743488543097079</c:v>
                </c:pt>
                <c:pt idx="5047">
                  <c:v>5.0577475459321111</c:v>
                </c:pt>
                <c:pt idx="5048">
                  <c:v>5.0365543863011357</c:v>
                </c:pt>
                <c:pt idx="5049">
                  <c:v>5.1298042886774242</c:v>
                </c:pt>
                <c:pt idx="5050">
                  <c:v>5.0965428020343673</c:v>
                </c:pt>
                <c:pt idx="5051">
                  <c:v>5.0965428020343673</c:v>
                </c:pt>
                <c:pt idx="5052">
                  <c:v>5.0965428020343673</c:v>
                </c:pt>
                <c:pt idx="5053">
                  <c:v>5.0139483493614296</c:v>
                </c:pt>
                <c:pt idx="5054">
                  <c:v>5.0093564981080529</c:v>
                </c:pt>
                <c:pt idx="5055">
                  <c:v>5.1196786679648483</c:v>
                </c:pt>
                <c:pt idx="5056">
                  <c:v>5.1642431730777583</c:v>
                </c:pt>
                <c:pt idx="5057">
                  <c:v>5.2165785033886944</c:v>
                </c:pt>
                <c:pt idx="5058">
                  <c:v>5.2165785033886944</c:v>
                </c:pt>
                <c:pt idx="5059">
                  <c:v>5.2165785033886944</c:v>
                </c:pt>
                <c:pt idx="5060">
                  <c:v>5.2013312024319642</c:v>
                </c:pt>
                <c:pt idx="5061">
                  <c:v>5.208160109424167</c:v>
                </c:pt>
                <c:pt idx="5062">
                  <c:v>5.2095729867328986</c:v>
                </c:pt>
                <c:pt idx="5063">
                  <c:v>5.2406562875249953</c:v>
                </c:pt>
                <c:pt idx="5064">
                  <c:v>5.1788429052679863</c:v>
                </c:pt>
                <c:pt idx="5065">
                  <c:v>5.1788429052679863</c:v>
                </c:pt>
                <c:pt idx="5066">
                  <c:v>5.1788429052679863</c:v>
                </c:pt>
                <c:pt idx="5067">
                  <c:v>5.1736623551359697</c:v>
                </c:pt>
                <c:pt idx="5068">
                  <c:v>5.1640076935263037</c:v>
                </c:pt>
                <c:pt idx="5069">
                  <c:v>5.1461701175035666</c:v>
                </c:pt>
                <c:pt idx="5070">
                  <c:v>5.0381438732734605</c:v>
                </c:pt>
                <c:pt idx="5071">
                  <c:v>5.0963661923707759</c:v>
                </c:pt>
                <c:pt idx="5072">
                  <c:v>5.0963661923707759</c:v>
                </c:pt>
                <c:pt idx="5073">
                  <c:v>5.0963661923707759</c:v>
                </c:pt>
                <c:pt idx="5074">
                  <c:v>5.1912055817193883</c:v>
                </c:pt>
                <c:pt idx="5075">
                  <c:v>5.1611819389088414</c:v>
                </c:pt>
                <c:pt idx="5076">
                  <c:v>5.0963661923707759</c:v>
                </c:pt>
                <c:pt idx="5077">
                  <c:v>5.0202474273628592</c:v>
                </c:pt>
                <c:pt idx="5078">
                  <c:v>5.0202474273628592</c:v>
                </c:pt>
                <c:pt idx="5079">
                  <c:v>5.0202474273628592</c:v>
                </c:pt>
                <c:pt idx="5080">
                  <c:v>5.0202474273628592</c:v>
                </c:pt>
                <c:pt idx="5081">
                  <c:v>5.0258400667099217</c:v>
                </c:pt>
                <c:pt idx="5082">
                  <c:v>5.0196587284842211</c:v>
                </c:pt>
                <c:pt idx="5083">
                  <c:v>4.9838658366630186</c:v>
                </c:pt>
                <c:pt idx="5084">
                  <c:v>5.0320214049356231</c:v>
                </c:pt>
                <c:pt idx="5085">
                  <c:v>5.0412639773302415</c:v>
                </c:pt>
                <c:pt idx="5086">
                  <c:v>5.0412639773302415</c:v>
                </c:pt>
                <c:pt idx="5087">
                  <c:v>5.0412639773302415</c:v>
                </c:pt>
                <c:pt idx="5088">
                  <c:v>4.9765659705679051</c:v>
                </c:pt>
                <c:pt idx="5089">
                  <c:v>4.8076682622866098</c:v>
                </c:pt>
                <c:pt idx="5090">
                  <c:v>4.8048425076691466</c:v>
                </c:pt>
                <c:pt idx="5091">
                  <c:v>4.8905570643988661</c:v>
                </c:pt>
                <c:pt idx="5092">
                  <c:v>4.876016202096503</c:v>
                </c:pt>
                <c:pt idx="5093">
                  <c:v>4.876016202096503</c:v>
                </c:pt>
                <c:pt idx="5094">
                  <c:v>4.876016202096503</c:v>
                </c:pt>
                <c:pt idx="5095">
                  <c:v>4.8156745670360888</c:v>
                </c:pt>
                <c:pt idx="5096">
                  <c:v>4.9314127665763561</c:v>
                </c:pt>
                <c:pt idx="5097">
                  <c:v>4.9398311605408827</c:v>
                </c:pt>
                <c:pt idx="5098">
                  <c:v>4.9607888406204026</c:v>
                </c:pt>
                <c:pt idx="5099">
                  <c:v>4.9958752937872379</c:v>
                </c:pt>
                <c:pt idx="5100">
                  <c:v>4.9958752937872379</c:v>
                </c:pt>
                <c:pt idx="5101">
                  <c:v>4.9958752937872379</c:v>
                </c:pt>
                <c:pt idx="5102">
                  <c:v>5.0579830254835656</c:v>
                </c:pt>
                <c:pt idx="5103">
                  <c:v>5.0436776427326588</c:v>
                </c:pt>
                <c:pt idx="5104">
                  <c:v>4.998583308628973</c:v>
                </c:pt>
                <c:pt idx="5105">
                  <c:v>4.9177549525919506</c:v>
                </c:pt>
                <c:pt idx="5106">
                  <c:v>4.875486373105729</c:v>
                </c:pt>
                <c:pt idx="5107">
                  <c:v>4.875486373105729</c:v>
                </c:pt>
                <c:pt idx="5108">
                  <c:v>4.875486373105729</c:v>
                </c:pt>
                <c:pt idx="5109">
                  <c:v>4.8418716671354893</c:v>
                </c:pt>
                <c:pt idx="5110">
                  <c:v>4.792185481778426</c:v>
                </c:pt>
                <c:pt idx="5111">
                  <c:v>4.6982880106356353</c:v>
                </c:pt>
                <c:pt idx="5112">
                  <c:v>4.6571968289066898</c:v>
                </c:pt>
                <c:pt idx="5113">
                  <c:v>4.7143006201345941</c:v>
                </c:pt>
                <c:pt idx="5114">
                  <c:v>4.7143006201345941</c:v>
                </c:pt>
                <c:pt idx="5115">
                  <c:v>4.7143006201345941</c:v>
                </c:pt>
                <c:pt idx="5116">
                  <c:v>4.7347873411112023</c:v>
                </c:pt>
                <c:pt idx="5117">
                  <c:v>4.6062743759044862</c:v>
                </c:pt>
                <c:pt idx="5118">
                  <c:v>4.5098454995835509</c:v>
                </c:pt>
                <c:pt idx="5119">
                  <c:v>4.5097277598078245</c:v>
                </c:pt>
                <c:pt idx="5120">
                  <c:v>4.5097277598078245</c:v>
                </c:pt>
                <c:pt idx="5121">
                  <c:v>4.5097277598078245</c:v>
                </c:pt>
                <c:pt idx="5122">
                  <c:v>4.5097277598078245</c:v>
                </c:pt>
                <c:pt idx="5123">
                  <c:v>4.5097277598078245</c:v>
                </c:pt>
                <c:pt idx="5124">
                  <c:v>4.3761519842448191</c:v>
                </c:pt>
                <c:pt idx="5125">
                  <c:v>4.4603947937779438</c:v>
                </c:pt>
                <c:pt idx="5126">
                  <c:v>4.4270155673591587</c:v>
                </c:pt>
                <c:pt idx="5127">
                  <c:v>4.2684200894540316</c:v>
                </c:pt>
                <c:pt idx="5128">
                  <c:v>4.2684200894540316</c:v>
                </c:pt>
                <c:pt idx="5129">
                  <c:v>4.2684200894540316</c:v>
                </c:pt>
                <c:pt idx="5130">
                  <c:v>4.2439890859905471</c:v>
                </c:pt>
                <c:pt idx="5131">
                  <c:v>4.340653441862937</c:v>
                </c:pt>
                <c:pt idx="5132">
                  <c:v>4.167517101655446</c:v>
                </c:pt>
                <c:pt idx="5133">
                  <c:v>4.0667907235204535</c:v>
                </c:pt>
                <c:pt idx="5134">
                  <c:v>4.1447933249400126</c:v>
                </c:pt>
                <c:pt idx="5135">
                  <c:v>4.1447933249400126</c:v>
                </c:pt>
                <c:pt idx="5136">
                  <c:v>4.1447933249400126</c:v>
                </c:pt>
                <c:pt idx="5137">
                  <c:v>4.0305857424842042</c:v>
                </c:pt>
                <c:pt idx="5138">
                  <c:v>4.1208332805794381</c:v>
                </c:pt>
                <c:pt idx="5139">
                  <c:v>4.1908884471373824</c:v>
                </c:pt>
                <c:pt idx="5140">
                  <c:v>4.1368458900783969</c:v>
                </c:pt>
                <c:pt idx="5141">
                  <c:v>4.2067244469727498</c:v>
                </c:pt>
                <c:pt idx="5142">
                  <c:v>4.2067244469727498</c:v>
                </c:pt>
                <c:pt idx="5143">
                  <c:v>4.2067244469727498</c:v>
                </c:pt>
                <c:pt idx="5144">
                  <c:v>4.1273678381323222</c:v>
                </c:pt>
                <c:pt idx="5145">
                  <c:v>4.1273678381323222</c:v>
                </c:pt>
                <c:pt idx="5146">
                  <c:v>4.0219318689682222</c:v>
                </c:pt>
                <c:pt idx="5147">
                  <c:v>4.033705846540987</c:v>
                </c:pt>
                <c:pt idx="5148">
                  <c:v>4.0478934895161665</c:v>
                </c:pt>
                <c:pt idx="5149">
                  <c:v>4.0478934895161665</c:v>
                </c:pt>
                <c:pt idx="5150">
                  <c:v>4.0478934895161665</c:v>
                </c:pt>
                <c:pt idx="5151">
                  <c:v>4.1580979195972354</c:v>
                </c:pt>
                <c:pt idx="5152">
                  <c:v>4.1249541727299048</c:v>
                </c:pt>
                <c:pt idx="5153">
                  <c:v>4.0106288504983691</c:v>
                </c:pt>
                <c:pt idx="5154">
                  <c:v>4.1477956892210672</c:v>
                </c:pt>
                <c:pt idx="5155">
                  <c:v>4.1183018754012943</c:v>
                </c:pt>
                <c:pt idx="5156">
                  <c:v>4.1183018754012943</c:v>
                </c:pt>
                <c:pt idx="5157">
                  <c:v>4.1183018754012943</c:v>
                </c:pt>
                <c:pt idx="5158">
                  <c:v>4.0086861441988635</c:v>
                </c:pt>
                <c:pt idx="5159">
                  <c:v>3.9446945760908925</c:v>
                </c:pt>
                <c:pt idx="5160">
                  <c:v>3.8921826361163667</c:v>
                </c:pt>
                <c:pt idx="5161">
                  <c:v>3.8488543986485966</c:v>
                </c:pt>
                <c:pt idx="5162">
                  <c:v>3.8658089263533757</c:v>
                </c:pt>
                <c:pt idx="5163">
                  <c:v>3.8658089263533757</c:v>
                </c:pt>
                <c:pt idx="5164">
                  <c:v>3.8658089263533757</c:v>
                </c:pt>
                <c:pt idx="5165">
                  <c:v>3.8406714842355258</c:v>
                </c:pt>
                <c:pt idx="5166">
                  <c:v>3.9214998402725483</c:v>
                </c:pt>
                <c:pt idx="5167">
                  <c:v>3.7915151278692374</c:v>
                </c:pt>
                <c:pt idx="5168">
                  <c:v>3.8467939525733628</c:v>
                </c:pt>
                <c:pt idx="5169">
                  <c:v>3.8518567629296512</c:v>
                </c:pt>
                <c:pt idx="5170">
                  <c:v>3.8518567629296512</c:v>
                </c:pt>
                <c:pt idx="5171">
                  <c:v>3.8518567629296512</c:v>
                </c:pt>
                <c:pt idx="5172">
                  <c:v>3.7683792619387564</c:v>
                </c:pt>
                <c:pt idx="5173">
                  <c:v>3.6803687795823472</c:v>
                </c:pt>
                <c:pt idx="5174">
                  <c:v>3.585411650458008</c:v>
                </c:pt>
                <c:pt idx="5175">
                  <c:v>3.5850584311308253</c:v>
                </c:pt>
                <c:pt idx="5176">
                  <c:v>3.5704586989405982</c:v>
                </c:pt>
                <c:pt idx="5177">
                  <c:v>3.5704586989405982</c:v>
                </c:pt>
                <c:pt idx="5178">
                  <c:v>3.5704586989405982</c:v>
                </c:pt>
                <c:pt idx="5179">
                  <c:v>3.6731866532629618</c:v>
                </c:pt>
                <c:pt idx="5180">
                  <c:v>3.6898468315284227</c:v>
                </c:pt>
                <c:pt idx="5181">
                  <c:v>3.7787992320906518</c:v>
                </c:pt>
                <c:pt idx="5182">
                  <c:v>3.7901022505605058</c:v>
                </c:pt>
                <c:pt idx="5183">
                  <c:v>3.8571550528373946</c:v>
                </c:pt>
                <c:pt idx="5184">
                  <c:v>3.8571550528373946</c:v>
                </c:pt>
                <c:pt idx="5185">
                  <c:v>3.8571550528373946</c:v>
                </c:pt>
                <c:pt idx="5186">
                  <c:v>3.8361973727578755</c:v>
                </c:pt>
                <c:pt idx="5187">
                  <c:v>3.8397884359175682</c:v>
                </c:pt>
                <c:pt idx="5188">
                  <c:v>3.8944196918551919</c:v>
                </c:pt>
                <c:pt idx="5189">
                  <c:v>3.9419276913612937</c:v>
                </c:pt>
                <c:pt idx="5190">
                  <c:v>3.9554677655699715</c:v>
                </c:pt>
                <c:pt idx="5191">
                  <c:v>3.9554677655699715</c:v>
                </c:pt>
                <c:pt idx="5192">
                  <c:v>3.9554677655699715</c:v>
                </c:pt>
                <c:pt idx="5193">
                  <c:v>3.8382578188331089</c:v>
                </c:pt>
                <c:pt idx="5194">
                  <c:v>3.9406914237161526</c:v>
                </c:pt>
                <c:pt idx="5195">
                  <c:v>4.0008564491129759</c:v>
                </c:pt>
                <c:pt idx="5196">
                  <c:v>3.9875518544557531</c:v>
                </c:pt>
                <c:pt idx="5197">
                  <c:v>4.0480700991797587</c:v>
                </c:pt>
                <c:pt idx="5198">
                  <c:v>4.0480700991797587</c:v>
                </c:pt>
                <c:pt idx="5199">
                  <c:v>4.0480700991797587</c:v>
                </c:pt>
                <c:pt idx="5200">
                  <c:v>3.8995413720993439</c:v>
                </c:pt>
                <c:pt idx="5201">
                  <c:v>3.8432617593015332</c:v>
                </c:pt>
                <c:pt idx="5202">
                  <c:v>3.9247965539929219</c:v>
                </c:pt>
                <c:pt idx="5203">
                  <c:v>3.9570572525422949</c:v>
                </c:pt>
                <c:pt idx="5204">
                  <c:v>4.1810571758641242</c:v>
                </c:pt>
                <c:pt idx="5205">
                  <c:v>4.1810571758641242</c:v>
                </c:pt>
                <c:pt idx="5206">
                  <c:v>4.1810571758641242</c:v>
                </c:pt>
                <c:pt idx="5207">
                  <c:v>4.193890811418437</c:v>
                </c:pt>
                <c:pt idx="5208">
                  <c:v>4.2501115543283836</c:v>
                </c:pt>
                <c:pt idx="5209">
                  <c:v>4.2200879115178367</c:v>
                </c:pt>
                <c:pt idx="5210">
                  <c:v>4.093929741825673</c:v>
                </c:pt>
                <c:pt idx="5211">
                  <c:v>3.9671828732548717</c:v>
                </c:pt>
                <c:pt idx="5212">
                  <c:v>3.9671828732548717</c:v>
                </c:pt>
                <c:pt idx="5213">
                  <c:v>3.9671828732548717</c:v>
                </c:pt>
                <c:pt idx="5214">
                  <c:v>3.9373947099957793</c:v>
                </c:pt>
                <c:pt idx="5215">
                  <c:v>3.9601184867112131</c:v>
                </c:pt>
                <c:pt idx="5216">
                  <c:v>4.0066256981236297</c:v>
                </c:pt>
                <c:pt idx="5217">
                  <c:v>3.9031324352590375</c:v>
                </c:pt>
                <c:pt idx="5218">
                  <c:v>3.9234425465720544</c:v>
                </c:pt>
                <c:pt idx="5219">
                  <c:v>3.9234425465720544</c:v>
                </c:pt>
                <c:pt idx="5220">
                  <c:v>3.9234425465720544</c:v>
                </c:pt>
                <c:pt idx="5221">
                  <c:v>3.8454399451524952</c:v>
                </c:pt>
                <c:pt idx="5222">
                  <c:v>3.8608049858849518</c:v>
                </c:pt>
                <c:pt idx="5223">
                  <c:v>3.8802320488800111</c:v>
                </c:pt>
                <c:pt idx="5224">
                  <c:v>3.9046041824556332</c:v>
                </c:pt>
                <c:pt idx="5225">
                  <c:v>3.6771898056377017</c:v>
                </c:pt>
                <c:pt idx="5226">
                  <c:v>3.6771898056377017</c:v>
                </c:pt>
                <c:pt idx="5227">
                  <c:v>3.6771898056377017</c:v>
                </c:pt>
                <c:pt idx="5228">
                  <c:v>3.6366284528995303</c:v>
                </c:pt>
                <c:pt idx="5229">
                  <c:v>3.5064671308326272</c:v>
                </c:pt>
                <c:pt idx="5230">
                  <c:v>3.5350778963344434</c:v>
                </c:pt>
                <c:pt idx="5231">
                  <c:v>3.7493054182708789</c:v>
                </c:pt>
                <c:pt idx="5232">
                  <c:v>3.8957736992760599</c:v>
                </c:pt>
                <c:pt idx="5233">
                  <c:v>3.8957736992760599</c:v>
                </c:pt>
                <c:pt idx="5234">
                  <c:v>3.8957736992760599</c:v>
                </c:pt>
                <c:pt idx="5235">
                  <c:v>4.0042120327212141</c:v>
                </c:pt>
                <c:pt idx="5236">
                  <c:v>3.9667119141519613</c:v>
                </c:pt>
                <c:pt idx="5237">
                  <c:v>3.9560564644486096</c:v>
                </c:pt>
                <c:pt idx="5238">
                  <c:v>3.7520134331126145</c:v>
                </c:pt>
                <c:pt idx="5239">
                  <c:v>3.9770730144159931</c:v>
                </c:pt>
                <c:pt idx="5240">
                  <c:v>3.9770730144159931</c:v>
                </c:pt>
                <c:pt idx="5241">
                  <c:v>3.9770730144159931</c:v>
                </c:pt>
                <c:pt idx="5242">
                  <c:v>4.1524464103623089</c:v>
                </c:pt>
                <c:pt idx="5243">
                  <c:v>4.2451664837478233</c:v>
                </c:pt>
                <c:pt idx="5244">
                  <c:v>4.2093147220387568</c:v>
                </c:pt>
                <c:pt idx="5245">
                  <c:v>4.1857667668932299</c:v>
                </c:pt>
                <c:pt idx="5246">
                  <c:v>4.1489730869783434</c:v>
                </c:pt>
                <c:pt idx="5247">
                  <c:v>4.1489730869783434</c:v>
                </c:pt>
                <c:pt idx="5248">
                  <c:v>4.1489730869783434</c:v>
                </c:pt>
                <c:pt idx="5249">
                  <c:v>4.1618655924205203</c:v>
                </c:pt>
                <c:pt idx="5250">
                  <c:v>4.1943617705213478</c:v>
                </c:pt>
                <c:pt idx="5251">
                  <c:v>4.3665561925230172</c:v>
                </c:pt>
                <c:pt idx="5252">
                  <c:v>4.4511522213833246</c:v>
                </c:pt>
                <c:pt idx="5253">
                  <c:v>4.4511522213833246</c:v>
                </c:pt>
                <c:pt idx="5254">
                  <c:v>4.4511522213833246</c:v>
                </c:pt>
                <c:pt idx="5255">
                  <c:v>4.3973451438757944</c:v>
                </c:pt>
                <c:pt idx="5256">
                  <c:v>4.4414386898857945</c:v>
                </c:pt>
                <c:pt idx="5257">
                  <c:v>4.3214618584193323</c:v>
                </c:pt>
                <c:pt idx="5258">
                  <c:v>4.287435063234045</c:v>
                </c:pt>
                <c:pt idx="5259">
                  <c:v>4.3035654125087319</c:v>
                </c:pt>
                <c:pt idx="5260">
                  <c:v>4.3035654125087319</c:v>
                </c:pt>
                <c:pt idx="5261">
                  <c:v>4.3035654125087319</c:v>
                </c:pt>
                <c:pt idx="5262">
                  <c:v>4.3557241331560741</c:v>
                </c:pt>
                <c:pt idx="5263">
                  <c:v>4.3172232264931374</c:v>
                </c:pt>
                <c:pt idx="5264">
                  <c:v>4.3010340073305864</c:v>
                </c:pt>
                <c:pt idx="5265">
                  <c:v>4.2356884318017487</c:v>
                </c:pt>
                <c:pt idx="5266">
                  <c:v>4.3684400289346597</c:v>
                </c:pt>
                <c:pt idx="5267">
                  <c:v>4.3684400289346597</c:v>
                </c:pt>
                <c:pt idx="5268">
                  <c:v>4.3684400289346597</c:v>
                </c:pt>
                <c:pt idx="5269">
                  <c:v>4.3765052035720027</c:v>
                </c:pt>
                <c:pt idx="5270">
                  <c:v>4.4082949430184639</c:v>
                </c:pt>
                <c:pt idx="5271">
                  <c:v>4.4117093965145662</c:v>
                </c:pt>
                <c:pt idx="5272">
                  <c:v>4.6283505838534182</c:v>
                </c:pt>
                <c:pt idx="5273">
                  <c:v>4.640595520529093</c:v>
                </c:pt>
                <c:pt idx="5274">
                  <c:v>4.640595520529093</c:v>
                </c:pt>
                <c:pt idx="5275">
                  <c:v>4.640595520529093</c:v>
                </c:pt>
                <c:pt idx="5276">
                  <c:v>4.6258191786752745</c:v>
                </c:pt>
                <c:pt idx="5277">
                  <c:v>4.6686175871522702</c:v>
                </c:pt>
                <c:pt idx="5278">
                  <c:v>4.7049403079642467</c:v>
                </c:pt>
                <c:pt idx="5279">
                  <c:v>4.6718554309847802</c:v>
                </c:pt>
                <c:pt idx="5280">
                  <c:v>4.8005450058550876</c:v>
                </c:pt>
                <c:pt idx="5281">
                  <c:v>4.8005450058550876</c:v>
                </c:pt>
                <c:pt idx="5282">
                  <c:v>4.8005450058550876</c:v>
                </c:pt>
                <c:pt idx="5283">
                  <c:v>4.7967184631439395</c:v>
                </c:pt>
                <c:pt idx="5284">
                  <c:v>4.7439121737300942</c:v>
                </c:pt>
                <c:pt idx="5285">
                  <c:v>4.7677544783149406</c:v>
                </c:pt>
                <c:pt idx="5286">
                  <c:v>4.7226012743233916</c:v>
                </c:pt>
                <c:pt idx="5287">
                  <c:v>4.845403860407318</c:v>
                </c:pt>
                <c:pt idx="5288">
                  <c:v>4.845403860407318</c:v>
                </c:pt>
                <c:pt idx="5289">
                  <c:v>4.845403860407318</c:v>
                </c:pt>
                <c:pt idx="5290">
                  <c:v>4.7910669539090129</c:v>
                </c:pt>
                <c:pt idx="5291">
                  <c:v>4.812613332867171</c:v>
                </c:pt>
                <c:pt idx="5292">
                  <c:v>4.6238764723757679</c:v>
                </c:pt>
                <c:pt idx="5293">
                  <c:v>4.6167532159442466</c:v>
                </c:pt>
                <c:pt idx="5294">
                  <c:v>4.5379853059824571</c:v>
                </c:pt>
                <c:pt idx="5295">
                  <c:v>4.5379853059824571</c:v>
                </c:pt>
                <c:pt idx="5296">
                  <c:v>4.5379853059824571</c:v>
                </c:pt>
                <c:pt idx="5297">
                  <c:v>4.5824909412075039</c:v>
                </c:pt>
                <c:pt idx="5298">
                  <c:v>4.6313529481344737</c:v>
                </c:pt>
                <c:pt idx="5299">
                  <c:v>4.6075695134374897</c:v>
                </c:pt>
                <c:pt idx="5300">
                  <c:v>4.5993865990244203</c:v>
                </c:pt>
                <c:pt idx="5301">
                  <c:v>4.6827463602395865</c:v>
                </c:pt>
                <c:pt idx="5302">
                  <c:v>4.6827463602395865</c:v>
                </c:pt>
                <c:pt idx="5303">
                  <c:v>4.6827463602395865</c:v>
                </c:pt>
                <c:pt idx="5304">
                  <c:v>4.6454228513339251</c:v>
                </c:pt>
                <c:pt idx="5305">
                  <c:v>4.5597082946042065</c:v>
                </c:pt>
                <c:pt idx="5306">
                  <c:v>4.5141430013976107</c:v>
                </c:pt>
                <c:pt idx="5307">
                  <c:v>4.5534092166027769</c:v>
                </c:pt>
                <c:pt idx="5308">
                  <c:v>4.5049592988908547</c:v>
                </c:pt>
                <c:pt idx="5309">
                  <c:v>4.5049592988908547</c:v>
                </c:pt>
                <c:pt idx="5310">
                  <c:v>4.5049592988908547</c:v>
                </c:pt>
                <c:pt idx="5311">
                  <c:v>4.5203243396233113</c:v>
                </c:pt>
                <c:pt idx="5312">
                  <c:v>4.6743868361629248</c:v>
                </c:pt>
                <c:pt idx="5313">
                  <c:v>4.7850622253469037</c:v>
                </c:pt>
                <c:pt idx="5314">
                  <c:v>4.7686375266328982</c:v>
                </c:pt>
                <c:pt idx="5315">
                  <c:v>4.6586097062154215</c:v>
                </c:pt>
                <c:pt idx="5316">
                  <c:v>4.6586097062154215</c:v>
                </c:pt>
                <c:pt idx="5317">
                  <c:v>4.6586097062154215</c:v>
                </c:pt>
                <c:pt idx="5318">
                  <c:v>4.6372399369208557</c:v>
                </c:pt>
                <c:pt idx="5319">
                  <c:v>4.5610623020250731</c:v>
                </c:pt>
                <c:pt idx="5320">
                  <c:v>4.5868473129094269</c:v>
                </c:pt>
                <c:pt idx="5321">
                  <c:v>4.5796063167021765</c:v>
                </c:pt>
                <c:pt idx="5322">
                  <c:v>4.5774870007390795</c:v>
                </c:pt>
                <c:pt idx="5323">
                  <c:v>4.5774870007390795</c:v>
                </c:pt>
                <c:pt idx="5324">
                  <c:v>4.5774870007390795</c:v>
                </c:pt>
                <c:pt idx="5325">
                  <c:v>4.5498181534430842</c:v>
                </c:pt>
                <c:pt idx="5326">
                  <c:v>4.6118081453636854</c:v>
                </c:pt>
                <c:pt idx="5327">
                  <c:v>4.6171064352714284</c:v>
                </c:pt>
                <c:pt idx="5328">
                  <c:v>4.64271483649219</c:v>
                </c:pt>
                <c:pt idx="5329">
                  <c:v>4.6912824939798403</c:v>
                </c:pt>
                <c:pt idx="5330">
                  <c:v>4.6912824939798403</c:v>
                </c:pt>
                <c:pt idx="5331">
                  <c:v>4.6912824939798403</c:v>
                </c:pt>
                <c:pt idx="5332">
                  <c:v>4.6028010525205216</c:v>
                </c:pt>
                <c:pt idx="5333">
                  <c:v>4.6139863312146474</c:v>
                </c:pt>
                <c:pt idx="5334">
                  <c:v>4.5098454995835509</c:v>
                </c:pt>
                <c:pt idx="5335">
                  <c:v>4.4882991206253946</c:v>
                </c:pt>
                <c:pt idx="5336">
                  <c:v>4.4956578566083714</c:v>
                </c:pt>
                <c:pt idx="5337">
                  <c:v>4.4956578566083714</c:v>
                </c:pt>
                <c:pt idx="5338">
                  <c:v>4.4956578566083714</c:v>
                </c:pt>
                <c:pt idx="5339">
                  <c:v>4.455155373758064</c:v>
                </c:pt>
                <c:pt idx="5340">
                  <c:v>4.5290959529150205</c:v>
                </c:pt>
                <c:pt idx="5341">
                  <c:v>4.5170864957908012</c:v>
                </c:pt>
                <c:pt idx="5342">
                  <c:v>4.5303322205601608</c:v>
                </c:pt>
                <c:pt idx="5343">
                  <c:v>4.4671648308822833</c:v>
                </c:pt>
                <c:pt idx="5344">
                  <c:v>4.4671648308822833</c:v>
                </c:pt>
                <c:pt idx="5345">
                  <c:v>4.4671648308822833</c:v>
                </c:pt>
                <c:pt idx="5346">
                  <c:v>4.5705403539711487</c:v>
                </c:pt>
                <c:pt idx="5347">
                  <c:v>4.5793119672628571</c:v>
                </c:pt>
                <c:pt idx="5348">
                  <c:v>4.5950302273224963</c:v>
                </c:pt>
                <c:pt idx="5349">
                  <c:v>4.6363568886028981</c:v>
                </c:pt>
                <c:pt idx="5350">
                  <c:v>4.6563726504765963</c:v>
                </c:pt>
                <c:pt idx="5351">
                  <c:v>4.6563726504765963</c:v>
                </c:pt>
                <c:pt idx="5352">
                  <c:v>4.6563726504765963</c:v>
                </c:pt>
                <c:pt idx="5353">
                  <c:v>4.6358859294999872</c:v>
                </c:pt>
                <c:pt idx="5354">
                  <c:v>4.6293513719471031</c:v>
                </c:pt>
                <c:pt idx="5355">
                  <c:v>4.6139863312146474</c:v>
                </c:pt>
                <c:pt idx="5356">
                  <c:v>4.6941082485973036</c:v>
                </c:pt>
                <c:pt idx="5357">
                  <c:v>4.6710901224425507</c:v>
                </c:pt>
                <c:pt idx="5358">
                  <c:v>4.6710901224425507</c:v>
                </c:pt>
                <c:pt idx="5359">
                  <c:v>4.6710901224425507</c:v>
                </c:pt>
                <c:pt idx="5360">
                  <c:v>4.644363193352377</c:v>
                </c:pt>
                <c:pt idx="5361">
                  <c:v>4.6521340185504014</c:v>
                </c:pt>
                <c:pt idx="5362">
                  <c:v>4.6408310000805475</c:v>
                </c:pt>
                <c:pt idx="5363">
                  <c:v>4.6570790891309617</c:v>
                </c:pt>
                <c:pt idx="5364">
                  <c:v>4.6204031489918025</c:v>
                </c:pt>
                <c:pt idx="5365">
                  <c:v>4.6204031489918025</c:v>
                </c:pt>
                <c:pt idx="5366">
                  <c:v>4.6204031489918025</c:v>
                </c:pt>
                <c:pt idx="5367">
                  <c:v>4.5944415284438582</c:v>
                </c:pt>
                <c:pt idx="5368">
                  <c:v>4.6630249478052068</c:v>
                </c:pt>
                <c:pt idx="5369">
                  <c:v>4.7018202039074648</c:v>
                </c:pt>
                <c:pt idx="5370">
                  <c:v>4.7196577799302011</c:v>
                </c:pt>
                <c:pt idx="5371">
                  <c:v>4.7237786720806687</c:v>
                </c:pt>
                <c:pt idx="5372">
                  <c:v>4.7237786720806687</c:v>
                </c:pt>
                <c:pt idx="5373">
                  <c:v>4.7237786720806687</c:v>
                </c:pt>
                <c:pt idx="5374">
                  <c:v>4.7333155939146065</c:v>
                </c:pt>
                <c:pt idx="5375">
                  <c:v>4.8089633998196133</c:v>
                </c:pt>
                <c:pt idx="5376">
                  <c:v>4.8651252728416976</c:v>
                </c:pt>
                <c:pt idx="5377">
                  <c:v>4.8651252728416976</c:v>
                </c:pt>
                <c:pt idx="5378">
                  <c:v>4.8809024027892001</c:v>
                </c:pt>
                <c:pt idx="5379">
                  <c:v>4.8809024027892001</c:v>
                </c:pt>
                <c:pt idx="5380">
                  <c:v>4.8809024027892001</c:v>
                </c:pt>
                <c:pt idx="5381">
                  <c:v>4.8859063432576253</c:v>
                </c:pt>
                <c:pt idx="5382">
                  <c:v>4.8859063432576253</c:v>
                </c:pt>
                <c:pt idx="5383">
                  <c:v>4.8859063432576253</c:v>
                </c:pt>
                <c:pt idx="5384">
                  <c:v>4.874956544114954</c:v>
                </c:pt>
                <c:pt idx="5385">
                  <c:v>4.7867105822070908</c:v>
                </c:pt>
                <c:pt idx="5386">
                  <c:v>4.7867105822070908</c:v>
                </c:pt>
                <c:pt idx="5387">
                  <c:v>4.7867105822070908</c:v>
                </c:pt>
                <c:pt idx="5388">
                  <c:v>4.8081980912773847</c:v>
                </c:pt>
                <c:pt idx="5389">
                  <c:v>4.8081980912773847</c:v>
                </c:pt>
                <c:pt idx="5390">
                  <c:v>4.9730926471839405</c:v>
                </c:pt>
                <c:pt idx="5391">
                  <c:v>4.9470721567481322</c:v>
                </c:pt>
                <c:pt idx="5392">
                  <c:v>4.9661460004160087</c:v>
                </c:pt>
                <c:pt idx="5393">
                  <c:v>4.9661460004160087</c:v>
                </c:pt>
                <c:pt idx="5394">
                  <c:v>4.9661460004160087</c:v>
                </c:pt>
                <c:pt idx="5395">
                  <c:v>4.9562558592548882</c:v>
                </c:pt>
                <c:pt idx="5396">
                  <c:v>4.9762716211285865</c:v>
                </c:pt>
                <c:pt idx="5397">
                  <c:v>5.0665780291116835</c:v>
                </c:pt>
                <c:pt idx="5398">
                  <c:v>5.0739367650946612</c:v>
                </c:pt>
                <c:pt idx="5399">
                  <c:v>5.1008991737362903</c:v>
                </c:pt>
                <c:pt idx="5400">
                  <c:v>5.1008991737362903</c:v>
                </c:pt>
                <c:pt idx="5401">
                  <c:v>5.1008991737362903</c:v>
                </c:pt>
                <c:pt idx="5402">
                  <c:v>5.0817075902926856</c:v>
                </c:pt>
                <c:pt idx="5403">
                  <c:v>5.0633990551670376</c:v>
                </c:pt>
                <c:pt idx="5404">
                  <c:v>5.0516839474821378</c:v>
                </c:pt>
                <c:pt idx="5405">
                  <c:v>5.0798237538810431</c:v>
                </c:pt>
                <c:pt idx="5406">
                  <c:v>5.0651651518029519</c:v>
                </c:pt>
                <c:pt idx="5407">
                  <c:v>5.0651651518029519</c:v>
                </c:pt>
                <c:pt idx="5408">
                  <c:v>5.0651651518029519</c:v>
                </c:pt>
                <c:pt idx="5409">
                  <c:v>5.1016056123906566</c:v>
                </c:pt>
                <c:pt idx="5410">
                  <c:v>5.0817075902926856</c:v>
                </c:pt>
                <c:pt idx="5411">
                  <c:v>5.0706400513742871</c:v>
                </c:pt>
                <c:pt idx="5412">
                  <c:v>5.1014290027270652</c:v>
                </c:pt>
                <c:pt idx="5413">
                  <c:v>5.1361622365667179</c:v>
                </c:pt>
                <c:pt idx="5414">
                  <c:v>5.1361622365667179</c:v>
                </c:pt>
                <c:pt idx="5415">
                  <c:v>5.1361622365667179</c:v>
                </c:pt>
                <c:pt idx="5416">
                  <c:v>5.1054910249896688</c:v>
                </c:pt>
                <c:pt idx="5417">
                  <c:v>5.0881244080698416</c:v>
                </c:pt>
                <c:pt idx="5418">
                  <c:v>5.0462679177986667</c:v>
                </c:pt>
                <c:pt idx="5419">
                  <c:v>4.9228766328361022</c:v>
                </c:pt>
                <c:pt idx="5420">
                  <c:v>4.8448151615286799</c:v>
                </c:pt>
                <c:pt idx="5421">
                  <c:v>4.8448151615286799</c:v>
                </c:pt>
                <c:pt idx="5422">
                  <c:v>4.8448151615286799</c:v>
                </c:pt>
                <c:pt idx="5423">
                  <c:v>4.6622596392629783</c:v>
                </c:pt>
                <c:pt idx="5424">
                  <c:v>4.7646932441460228</c:v>
                </c:pt>
                <c:pt idx="5425">
                  <c:v>4.7426759060849539</c:v>
                </c:pt>
                <c:pt idx="5426">
                  <c:v>4.7181860327336054</c:v>
                </c:pt>
                <c:pt idx="5427">
                  <c:v>4.812554462979306</c:v>
                </c:pt>
                <c:pt idx="5428">
                  <c:v>4.812554462979306</c:v>
                </c:pt>
                <c:pt idx="5429">
                  <c:v>4.812554462979306</c:v>
                </c:pt>
                <c:pt idx="5430">
                  <c:v>4.7558627609664494</c:v>
                </c:pt>
                <c:pt idx="5431">
                  <c:v>4.8477586559218704</c:v>
                </c:pt>
                <c:pt idx="5432">
                  <c:v>4.8898506257445016</c:v>
                </c:pt>
                <c:pt idx="5433">
                  <c:v>4.8552351316805753</c:v>
                </c:pt>
                <c:pt idx="5434">
                  <c:v>4.7980136006769438</c:v>
                </c:pt>
                <c:pt idx="5435">
                  <c:v>4.7980136006769438</c:v>
                </c:pt>
                <c:pt idx="5436">
                  <c:v>4.7980136006769438</c:v>
                </c:pt>
                <c:pt idx="5437">
                  <c:v>4.7737003369891866</c:v>
                </c:pt>
                <c:pt idx="5438">
                  <c:v>4.8422248864626711</c:v>
                </c:pt>
                <c:pt idx="5439">
                  <c:v>4.8055489463235128</c:v>
                </c:pt>
                <c:pt idx="5440">
                  <c:v>4.7181271628457413</c:v>
                </c:pt>
                <c:pt idx="5441">
                  <c:v>4.8149681283817234</c:v>
                </c:pt>
                <c:pt idx="5442">
                  <c:v>4.8149681283817234</c:v>
                </c:pt>
                <c:pt idx="5443">
                  <c:v>4.8149681283817234</c:v>
                </c:pt>
                <c:pt idx="5444">
                  <c:v>4.8535279049325251</c:v>
                </c:pt>
                <c:pt idx="5445">
                  <c:v>4.6982291407477712</c:v>
                </c:pt>
                <c:pt idx="5446">
                  <c:v>4.7900661658153281</c:v>
                </c:pt>
                <c:pt idx="5447">
                  <c:v>4.8451683808558617</c:v>
                </c:pt>
                <c:pt idx="5448">
                  <c:v>4.8197365892986923</c:v>
                </c:pt>
                <c:pt idx="5449">
                  <c:v>4.8197365892986923</c:v>
                </c:pt>
                <c:pt idx="5450">
                  <c:v>4.8197365892986923</c:v>
                </c:pt>
                <c:pt idx="5451">
                  <c:v>4.8545875629140731</c:v>
                </c:pt>
                <c:pt idx="5452">
                  <c:v>4.9587872644330311</c:v>
                </c:pt>
                <c:pt idx="5453">
                  <c:v>4.9208750566487325</c:v>
                </c:pt>
                <c:pt idx="5454">
                  <c:v>4.9386537627836065</c:v>
                </c:pt>
                <c:pt idx="5455">
                  <c:v>5.0793527947781332</c:v>
                </c:pt>
                <c:pt idx="5456">
                  <c:v>5.0793527947781332</c:v>
                </c:pt>
                <c:pt idx="5457">
                  <c:v>5.0793527947781332</c:v>
                </c:pt>
                <c:pt idx="5458">
                  <c:v>5.0359656874224976</c:v>
                </c:pt>
                <c:pt idx="5459">
                  <c:v>5.0229554422045943</c:v>
                </c:pt>
                <c:pt idx="5460">
                  <c:v>5.0029396803308961</c:v>
                </c:pt>
                <c:pt idx="5461">
                  <c:v>5.0968960213615508</c:v>
                </c:pt>
                <c:pt idx="5462">
                  <c:v>5.0740545048703893</c:v>
                </c:pt>
                <c:pt idx="5463">
                  <c:v>5.0740545048703893</c:v>
                </c:pt>
                <c:pt idx="5464">
                  <c:v>5.0740545048703893</c:v>
                </c:pt>
                <c:pt idx="5465">
                  <c:v>5.0085323196779585</c:v>
                </c:pt>
                <c:pt idx="5466">
                  <c:v>4.8985633691483459</c:v>
                </c:pt>
                <c:pt idx="5467">
                  <c:v>4.9546663722825643</c:v>
                </c:pt>
                <c:pt idx="5468">
                  <c:v>4.9163420752832199</c:v>
                </c:pt>
                <c:pt idx="5469">
                  <c:v>4.9035673096167702</c:v>
                </c:pt>
                <c:pt idx="5470">
                  <c:v>4.9035673096167702</c:v>
                </c:pt>
                <c:pt idx="5471">
                  <c:v>4.9035673096167702</c:v>
                </c:pt>
                <c:pt idx="5472">
                  <c:v>4.7923620914420173</c:v>
                </c:pt>
                <c:pt idx="5473">
                  <c:v>4.703998389758425</c:v>
                </c:pt>
                <c:pt idx="5474">
                  <c:v>4.6509566207931243</c:v>
                </c:pt>
                <c:pt idx="5475">
                  <c:v>4.6624951188144337</c:v>
                </c:pt>
                <c:pt idx="5476">
                  <c:v>4.6624951188144337</c:v>
                </c:pt>
                <c:pt idx="5477">
                  <c:v>4.6624951188144337</c:v>
                </c:pt>
                <c:pt idx="5478">
                  <c:v>4.6624951188144337</c:v>
                </c:pt>
                <c:pt idx="5479">
                  <c:v>4.6624951188144337</c:v>
                </c:pt>
                <c:pt idx="5480">
                  <c:v>4.7392614525888517</c:v>
                </c:pt>
                <c:pt idx="5481">
                  <c:v>4.6532525464198136</c:v>
                </c:pt>
                <c:pt idx="5482">
                  <c:v>4.6200499296646198</c:v>
                </c:pt>
                <c:pt idx="5483">
                  <c:v>4.5909093351720296</c:v>
                </c:pt>
                <c:pt idx="5484">
                  <c:v>4.5909093351720296</c:v>
                </c:pt>
                <c:pt idx="5485">
                  <c:v>4.5909093351720296</c:v>
                </c:pt>
                <c:pt idx="5486">
                  <c:v>4.5842570378434182</c:v>
                </c:pt>
                <c:pt idx="5487">
                  <c:v>4.6345319220791197</c:v>
                </c:pt>
                <c:pt idx="5488">
                  <c:v>4.7898895561517358</c:v>
                </c:pt>
                <c:pt idx="5489">
                  <c:v>4.803488500248279</c:v>
                </c:pt>
                <c:pt idx="5490">
                  <c:v>4.7333744638024706</c:v>
                </c:pt>
                <c:pt idx="5491">
                  <c:v>4.7333744638024706</c:v>
                </c:pt>
                <c:pt idx="5492">
                  <c:v>4.7333744638024706</c:v>
                </c:pt>
                <c:pt idx="5493">
                  <c:v>4.7178916832942868</c:v>
                </c:pt>
                <c:pt idx="5494">
                  <c:v>4.6793907766313483</c:v>
                </c:pt>
                <c:pt idx="5495">
                  <c:v>4.5936173500137647</c:v>
                </c:pt>
                <c:pt idx="5496">
                  <c:v>4.599209989360828</c:v>
                </c:pt>
                <c:pt idx="5497">
                  <c:v>4.6598459738605618</c:v>
                </c:pt>
                <c:pt idx="5498">
                  <c:v>4.6598459738605618</c:v>
                </c:pt>
                <c:pt idx="5499">
                  <c:v>4.6598459738605618</c:v>
                </c:pt>
                <c:pt idx="5500">
                  <c:v>4.7258979880437657</c:v>
                </c:pt>
                <c:pt idx="5501">
                  <c:v>4.8799016146955152</c:v>
                </c:pt>
                <c:pt idx="5502">
                  <c:v>4.9387715025593337</c:v>
                </c:pt>
                <c:pt idx="5503">
                  <c:v>4.9245249896962902</c:v>
                </c:pt>
                <c:pt idx="5504">
                  <c:v>4.8844345960610296</c:v>
                </c:pt>
                <c:pt idx="5505">
                  <c:v>4.8844345960610296</c:v>
                </c:pt>
                <c:pt idx="5506">
                  <c:v>4.8844345960610296</c:v>
                </c:pt>
                <c:pt idx="5507">
                  <c:v>4.9750353534834462</c:v>
                </c:pt>
                <c:pt idx="5508">
                  <c:v>4.9562558592548882</c:v>
                </c:pt>
                <c:pt idx="5509">
                  <c:v>4.9562558592548882</c:v>
                </c:pt>
                <c:pt idx="5510">
                  <c:v>4.9488382533840465</c:v>
                </c:pt>
                <c:pt idx="5511">
                  <c:v>5.0303141781875711</c:v>
                </c:pt>
                <c:pt idx="5512">
                  <c:v>5.0303141781875711</c:v>
                </c:pt>
                <c:pt idx="5513">
                  <c:v>5.0303141781875711</c:v>
                </c:pt>
                <c:pt idx="5514">
                  <c:v>5.0061775241634052</c:v>
                </c:pt>
                <c:pt idx="5515">
                  <c:v>5.0298432190846611</c:v>
                </c:pt>
                <c:pt idx="5516">
                  <c:v>5.0610442596524852</c:v>
                </c:pt>
                <c:pt idx="5517">
                  <c:v>5.0467388769015775</c:v>
                </c:pt>
                <c:pt idx="5518">
                  <c:v>5.0301375685239806</c:v>
                </c:pt>
                <c:pt idx="5519">
                  <c:v>5.0301375685239806</c:v>
                </c:pt>
                <c:pt idx="5520">
                  <c:v>5.0301375685239806</c:v>
                </c:pt>
                <c:pt idx="5521">
                  <c:v>4.9790973757460497</c:v>
                </c:pt>
                <c:pt idx="5522">
                  <c:v>4.988987516907172</c:v>
                </c:pt>
                <c:pt idx="5523">
                  <c:v>5.0525081259122313</c:v>
                </c:pt>
                <c:pt idx="5524">
                  <c:v>5.0288424309909763</c:v>
                </c:pt>
                <c:pt idx="5525">
                  <c:v>5.0524492560243672</c:v>
                </c:pt>
                <c:pt idx="5526">
                  <c:v>5.0524492560243672</c:v>
                </c:pt>
                <c:pt idx="5527">
                  <c:v>5.0524492560243672</c:v>
                </c:pt>
                <c:pt idx="5528">
                  <c:v>5.0128886913798825</c:v>
                </c:pt>
                <c:pt idx="5529">
                  <c:v>4.983041658232926</c:v>
                </c:pt>
                <c:pt idx="5530">
                  <c:v>4.9818053905877857</c:v>
                </c:pt>
                <c:pt idx="5531">
                  <c:v>4.9118679638055696</c:v>
                </c:pt>
                <c:pt idx="5532">
                  <c:v>4.8653607523931521</c:v>
                </c:pt>
                <c:pt idx="5533">
                  <c:v>4.8653607523931521</c:v>
                </c:pt>
                <c:pt idx="5534">
                  <c:v>4.8653607523931521</c:v>
                </c:pt>
                <c:pt idx="5535">
                  <c:v>4.9236419413783326</c:v>
                </c:pt>
                <c:pt idx="5536">
                  <c:v>5.0105927657531915</c:v>
                </c:pt>
                <c:pt idx="5537">
                  <c:v>4.9696193237999751</c:v>
                </c:pt>
                <c:pt idx="5538">
                  <c:v>4.9647919929951412</c:v>
                </c:pt>
                <c:pt idx="5539">
                  <c:v>4.8983278895968905</c:v>
                </c:pt>
                <c:pt idx="5540">
                  <c:v>4.8983278895968905</c:v>
                </c:pt>
                <c:pt idx="5541">
                  <c:v>4.8983278895968905</c:v>
                </c:pt>
                <c:pt idx="5542">
                  <c:v>4.8770169901901879</c:v>
                </c:pt>
                <c:pt idx="5543">
                  <c:v>4.9232887220511499</c:v>
                </c:pt>
                <c:pt idx="5544">
                  <c:v>4.8807257931256087</c:v>
                </c:pt>
                <c:pt idx="5545">
                  <c:v>4.8371620761063836</c:v>
                </c:pt>
                <c:pt idx="5546">
                  <c:v>4.8665381501504283</c:v>
                </c:pt>
                <c:pt idx="5547">
                  <c:v>4.8665381501504283</c:v>
                </c:pt>
                <c:pt idx="5548">
                  <c:v>4.8665381501504283</c:v>
                </c:pt>
                <c:pt idx="5549">
                  <c:v>4.8434611541078114</c:v>
                </c:pt>
                <c:pt idx="5550">
                  <c:v>4.7621618389678781</c:v>
                </c:pt>
                <c:pt idx="5551">
                  <c:v>4.782471950280895</c:v>
                </c:pt>
                <c:pt idx="5552">
                  <c:v>4.7518007387038459</c:v>
                </c:pt>
                <c:pt idx="5553">
                  <c:v>4.7513297796009351</c:v>
                </c:pt>
                <c:pt idx="5554">
                  <c:v>4.7513297796009351</c:v>
                </c:pt>
                <c:pt idx="5555">
                  <c:v>4.7513297796009351</c:v>
                </c:pt>
                <c:pt idx="5556">
                  <c:v>4.7898306862638726</c:v>
                </c:pt>
                <c:pt idx="5557">
                  <c:v>4.8156745670360888</c:v>
                </c:pt>
                <c:pt idx="5558">
                  <c:v>4.767460128875622</c:v>
                </c:pt>
                <c:pt idx="5559">
                  <c:v>4.6048614985957546</c:v>
                </c:pt>
                <c:pt idx="5560">
                  <c:v>4.5330991052897591</c:v>
                </c:pt>
                <c:pt idx="5561">
                  <c:v>4.5330991052897591</c:v>
                </c:pt>
                <c:pt idx="5562">
                  <c:v>4.5330991052897591</c:v>
                </c:pt>
                <c:pt idx="5563">
                  <c:v>4.446560370129947</c:v>
                </c:pt>
                <c:pt idx="5564">
                  <c:v>4.4786444590157277</c:v>
                </c:pt>
                <c:pt idx="5565">
                  <c:v>4.6053913275865295</c:v>
                </c:pt>
                <c:pt idx="5566">
                  <c:v>4.617989483589386</c:v>
                </c:pt>
                <c:pt idx="5567">
                  <c:v>4.5698927852046465</c:v>
                </c:pt>
                <c:pt idx="5568">
                  <c:v>4.5698927852046465</c:v>
                </c:pt>
                <c:pt idx="5569">
                  <c:v>4.5698927852046465</c:v>
                </c:pt>
                <c:pt idx="5570">
                  <c:v>4.6549009032800006</c:v>
                </c:pt>
                <c:pt idx="5571">
                  <c:v>4.6428325762679181</c:v>
                </c:pt>
                <c:pt idx="5572">
                  <c:v>4.5705403539711487</c:v>
                </c:pt>
                <c:pt idx="5573">
                  <c:v>4.7107684268627645</c:v>
                </c:pt>
                <c:pt idx="5574">
                  <c:v>4.6321182566767032</c:v>
                </c:pt>
                <c:pt idx="5575">
                  <c:v>4.6321182566767032</c:v>
                </c:pt>
                <c:pt idx="5576">
                  <c:v>4.6321182566767032</c:v>
                </c:pt>
                <c:pt idx="5577">
                  <c:v>4.7199521293695197</c:v>
                </c:pt>
                <c:pt idx="5578">
                  <c:v>4.7183037725093335</c:v>
                </c:pt>
                <c:pt idx="5579">
                  <c:v>4.7066475347122969</c:v>
                </c:pt>
                <c:pt idx="5580">
                  <c:v>4.72766408467968</c:v>
                </c:pt>
                <c:pt idx="5581">
                  <c:v>4.6181660932529782</c:v>
                </c:pt>
                <c:pt idx="5582">
                  <c:v>4.6181660932529782</c:v>
                </c:pt>
                <c:pt idx="5583">
                  <c:v>4.6181660932529782</c:v>
                </c:pt>
                <c:pt idx="5584">
                  <c:v>4.6242885615908147</c:v>
                </c:pt>
                <c:pt idx="5585">
                  <c:v>4.5907915953963023</c:v>
                </c:pt>
                <c:pt idx="5586">
                  <c:v>4.5993277291365562</c:v>
                </c:pt>
                <c:pt idx="5587">
                  <c:v>4.6844535869876376</c:v>
                </c:pt>
                <c:pt idx="5588">
                  <c:v>4.6761529327988391</c:v>
                </c:pt>
                <c:pt idx="5589">
                  <c:v>4.6761529327988391</c:v>
                </c:pt>
                <c:pt idx="5590">
                  <c:v>4.6761529327988391</c:v>
                </c:pt>
                <c:pt idx="5591">
                  <c:v>4.6895752672317901</c:v>
                </c:pt>
                <c:pt idx="5592">
                  <c:v>4.7529781364611221</c:v>
                </c:pt>
                <c:pt idx="5593">
                  <c:v>4.8229155632433391</c:v>
                </c:pt>
                <c:pt idx="5594">
                  <c:v>4.8756629827693203</c:v>
                </c:pt>
                <c:pt idx="5595">
                  <c:v>4.9177549525919506</c:v>
                </c:pt>
                <c:pt idx="5596">
                  <c:v>4.9177549525919506</c:v>
                </c:pt>
                <c:pt idx="5597">
                  <c:v>4.9177549525919506</c:v>
                </c:pt>
                <c:pt idx="5598">
                  <c:v>4.9310006773613102</c:v>
                </c:pt>
                <c:pt idx="5599">
                  <c:v>4.9783320672038203</c:v>
                </c:pt>
                <c:pt idx="5600">
                  <c:v>4.9647331231072771</c:v>
                </c:pt>
                <c:pt idx="5601">
                  <c:v>5.0276061633458369</c:v>
                </c:pt>
                <c:pt idx="5602">
                  <c:v>5.047504185443807</c:v>
                </c:pt>
                <c:pt idx="5603">
                  <c:v>5.047504185443807</c:v>
                </c:pt>
                <c:pt idx="5604">
                  <c:v>5.047504185443807</c:v>
                </c:pt>
                <c:pt idx="5605">
                  <c:v>5.0397333602457826</c:v>
                </c:pt>
                <c:pt idx="5606">
                  <c:v>5.0213070853444073</c:v>
                </c:pt>
                <c:pt idx="5607">
                  <c:v>5.047563055331671</c:v>
                </c:pt>
                <c:pt idx="5608">
                  <c:v>5.1050789357746211</c:v>
                </c:pt>
                <c:pt idx="5609">
                  <c:v>5.1425790543438739</c:v>
                </c:pt>
                <c:pt idx="5610">
                  <c:v>5.1425790543438739</c:v>
                </c:pt>
                <c:pt idx="5611">
                  <c:v>5.1425790543438739</c:v>
                </c:pt>
                <c:pt idx="5612">
                  <c:v>5.1321002143041143</c:v>
                </c:pt>
                <c:pt idx="5613">
                  <c:v>5.1561191285525521</c:v>
                </c:pt>
                <c:pt idx="5614">
                  <c:v>5.1742510540146078</c:v>
                </c:pt>
                <c:pt idx="5615">
                  <c:v>5.1438153219890141</c:v>
                </c:pt>
                <c:pt idx="5616">
                  <c:v>5.1930894181310299</c:v>
                </c:pt>
                <c:pt idx="5617">
                  <c:v>5.1930894181310299</c:v>
                </c:pt>
                <c:pt idx="5618">
                  <c:v>5.1930894181310299</c:v>
                </c:pt>
                <c:pt idx="5619">
                  <c:v>5.09642506225864</c:v>
                </c:pt>
                <c:pt idx="5620">
                  <c:v>5.0053533457333126</c:v>
                </c:pt>
                <c:pt idx="5621">
                  <c:v>4.9814521712606021</c:v>
                </c:pt>
                <c:pt idx="5622">
                  <c:v>5.080294712983954</c:v>
                </c:pt>
                <c:pt idx="5623">
                  <c:v>5.1139094189541936</c:v>
                </c:pt>
                <c:pt idx="5624">
                  <c:v>5.1139094189541936</c:v>
                </c:pt>
                <c:pt idx="5625">
                  <c:v>5.1139094189541936</c:v>
                </c:pt>
                <c:pt idx="5626">
                  <c:v>5.0921864303324451</c:v>
                </c:pt>
                <c:pt idx="5627">
                  <c:v>4.9415383872889329</c:v>
                </c:pt>
                <c:pt idx="5628">
                  <c:v>4.9439520526913494</c:v>
                </c:pt>
                <c:pt idx="5629">
                  <c:v>4.9639678145650485</c:v>
                </c:pt>
                <c:pt idx="5630">
                  <c:v>4.8806080533498815</c:v>
                </c:pt>
                <c:pt idx="5631">
                  <c:v>4.8806080533498815</c:v>
                </c:pt>
                <c:pt idx="5632">
                  <c:v>4.8806080533498815</c:v>
                </c:pt>
                <c:pt idx="5633">
                  <c:v>4.9624960673684537</c:v>
                </c:pt>
                <c:pt idx="5634">
                  <c:v>4.9716797698752089</c:v>
                </c:pt>
                <c:pt idx="5635">
                  <c:v>4.9982300893017904</c:v>
                </c:pt>
                <c:pt idx="5636">
                  <c:v>5.0333754123564907</c:v>
                </c:pt>
                <c:pt idx="5637">
                  <c:v>5.0951887946134997</c:v>
                </c:pt>
                <c:pt idx="5638">
                  <c:v>5.0951887946134997</c:v>
                </c:pt>
                <c:pt idx="5639">
                  <c:v>5.0951887946134997</c:v>
                </c:pt>
                <c:pt idx="5640">
                  <c:v>5.081943069844141</c:v>
                </c:pt>
                <c:pt idx="5641">
                  <c:v>5.1814920502218582</c:v>
                </c:pt>
                <c:pt idx="5642">
                  <c:v>5.2248202876896288</c:v>
                </c:pt>
                <c:pt idx="5643">
                  <c:v>5.2536665327429004</c:v>
                </c:pt>
                <c:pt idx="5644">
                  <c:v>5.2639098932312036</c:v>
                </c:pt>
                <c:pt idx="5645">
                  <c:v>5.2639098932312036</c:v>
                </c:pt>
                <c:pt idx="5646">
                  <c:v>5.2639098932312036</c:v>
                </c:pt>
                <c:pt idx="5647">
                  <c:v>5.297995558304355</c:v>
                </c:pt>
                <c:pt idx="5648">
                  <c:v>5.2935803167145687</c:v>
                </c:pt>
                <c:pt idx="5649">
                  <c:v>5.3350835876585601</c:v>
                </c:pt>
                <c:pt idx="5650">
                  <c:v>5.3887729253903638</c:v>
                </c:pt>
                <c:pt idx="5651">
                  <c:v>5.3994283750937138</c:v>
                </c:pt>
                <c:pt idx="5652">
                  <c:v>5.3994283750937138</c:v>
                </c:pt>
                <c:pt idx="5653">
                  <c:v>5.3994283750937138</c:v>
                </c:pt>
                <c:pt idx="5654">
                  <c:v>5.3627524349545554</c:v>
                </c:pt>
                <c:pt idx="5655">
                  <c:v>5.3969558398034341</c:v>
                </c:pt>
                <c:pt idx="5656">
                  <c:v>5.4412848653648895</c:v>
                </c:pt>
                <c:pt idx="5657">
                  <c:v>5.4586514822847159</c:v>
                </c:pt>
                <c:pt idx="5658">
                  <c:v>5.4327487316246348</c:v>
                </c:pt>
                <c:pt idx="5659">
                  <c:v>5.4327487316246348</c:v>
                </c:pt>
                <c:pt idx="5660">
                  <c:v>5.4327487316246348</c:v>
                </c:pt>
                <c:pt idx="5661">
                  <c:v>5.4078467690582412</c:v>
                </c:pt>
                <c:pt idx="5662">
                  <c:v>5.4993305747986145</c:v>
                </c:pt>
                <c:pt idx="5663">
                  <c:v>5.5043345152670398</c:v>
                </c:pt>
                <c:pt idx="5664">
                  <c:v>5.4723681661569863</c:v>
                </c:pt>
                <c:pt idx="5665">
                  <c:v>5.5460732657624865</c:v>
                </c:pt>
                <c:pt idx="5666">
                  <c:v>5.5460732657624865</c:v>
                </c:pt>
                <c:pt idx="5667">
                  <c:v>5.5460732657624865</c:v>
                </c:pt>
                <c:pt idx="5668">
                  <c:v>5.5231140094955977</c:v>
                </c:pt>
                <c:pt idx="5669">
                  <c:v>5.4860259801413909</c:v>
                </c:pt>
                <c:pt idx="5670">
                  <c:v>5.5567287154658374</c:v>
                </c:pt>
                <c:pt idx="5671">
                  <c:v>5.6871255170841959</c:v>
                </c:pt>
                <c:pt idx="5672">
                  <c:v>5.6918351081133016</c:v>
                </c:pt>
                <c:pt idx="5673">
                  <c:v>5.6918351081133016</c:v>
                </c:pt>
                <c:pt idx="5674">
                  <c:v>5.6918351081133016</c:v>
                </c:pt>
                <c:pt idx="5675">
                  <c:v>5.7080243272758509</c:v>
                </c:pt>
                <c:pt idx="5676">
                  <c:v>5.7723691147110046</c:v>
                </c:pt>
                <c:pt idx="5677">
                  <c:v>5.8157562220666392</c:v>
                </c:pt>
                <c:pt idx="5678">
                  <c:v>5.8387154783335289</c:v>
                </c:pt>
                <c:pt idx="5679">
                  <c:v>5.8880484443634087</c:v>
                </c:pt>
                <c:pt idx="5680">
                  <c:v>5.8880484443634087</c:v>
                </c:pt>
                <c:pt idx="5681">
                  <c:v>5.8880484443634087</c:v>
                </c:pt>
                <c:pt idx="5682">
                  <c:v>5.9092416039943831</c:v>
                </c:pt>
                <c:pt idx="5683">
                  <c:v>5.8945830019162928</c:v>
                </c:pt>
                <c:pt idx="5684">
                  <c:v>5.7859091889196828</c:v>
                </c:pt>
                <c:pt idx="5685">
                  <c:v>5.8371848612490691</c:v>
                </c:pt>
                <c:pt idx="5686">
                  <c:v>5.7783738432731147</c:v>
                </c:pt>
                <c:pt idx="5687">
                  <c:v>5.7783738432731147</c:v>
                </c:pt>
                <c:pt idx="5688">
                  <c:v>5.7783738432731147</c:v>
                </c:pt>
                <c:pt idx="5689">
                  <c:v>5.7316900221971077</c:v>
                </c:pt>
                <c:pt idx="5690">
                  <c:v>5.8068668689992027</c:v>
                </c:pt>
                <c:pt idx="5691">
                  <c:v>5.7567097245392302</c:v>
                </c:pt>
                <c:pt idx="5692">
                  <c:v>5.8327696196592829</c:v>
                </c:pt>
                <c:pt idx="5693">
                  <c:v>5.7917961777060656</c:v>
                </c:pt>
                <c:pt idx="5694">
                  <c:v>5.7917961777060656</c:v>
                </c:pt>
                <c:pt idx="5695">
                  <c:v>5.7917961777060656</c:v>
                </c:pt>
                <c:pt idx="5696">
                  <c:v>5.8126949878977205</c:v>
                </c:pt>
                <c:pt idx="5697">
                  <c:v>5.7667176054760789</c:v>
                </c:pt>
                <c:pt idx="5698">
                  <c:v>5.7910897390516993</c:v>
                </c:pt>
                <c:pt idx="5699">
                  <c:v>5.7341625574873865</c:v>
                </c:pt>
                <c:pt idx="5700">
                  <c:v>5.7381657098621268</c:v>
                </c:pt>
                <c:pt idx="5701">
                  <c:v>5.7381657098621268</c:v>
                </c:pt>
                <c:pt idx="5702">
                  <c:v>5.7381657098621268</c:v>
                </c:pt>
                <c:pt idx="5703">
                  <c:v>5.7630676724285221</c:v>
                </c:pt>
                <c:pt idx="5704">
                  <c:v>5.7148532342680545</c:v>
                </c:pt>
                <c:pt idx="5705">
                  <c:v>5.6957793906001779</c:v>
                </c:pt>
                <c:pt idx="5706">
                  <c:v>5.7155008030345567</c:v>
                </c:pt>
                <c:pt idx="5707">
                  <c:v>5.7079654573879877</c:v>
                </c:pt>
                <c:pt idx="5708">
                  <c:v>5.7079654573879877</c:v>
                </c:pt>
                <c:pt idx="5709">
                  <c:v>5.7079654573879877</c:v>
                </c:pt>
                <c:pt idx="5710">
                  <c:v>5.7592999996052372</c:v>
                </c:pt>
                <c:pt idx="5711">
                  <c:v>5.6690524615100033</c:v>
                </c:pt>
                <c:pt idx="5712">
                  <c:v>5.6276669303417393</c:v>
                </c:pt>
                <c:pt idx="5713">
                  <c:v>5.651097145711538</c:v>
                </c:pt>
                <c:pt idx="5714">
                  <c:v>5.6970745281331814</c:v>
                </c:pt>
                <c:pt idx="5715">
                  <c:v>5.6970745281331814</c:v>
                </c:pt>
                <c:pt idx="5716">
                  <c:v>5.6970745281331814</c:v>
                </c:pt>
                <c:pt idx="5717">
                  <c:v>5.7039623050132482</c:v>
                </c:pt>
                <c:pt idx="5718">
                  <c:v>5.7189741264185221</c:v>
                </c:pt>
                <c:pt idx="5719">
                  <c:v>5.7741940812347838</c:v>
                </c:pt>
                <c:pt idx="5720">
                  <c:v>5.8044532035967862</c:v>
                </c:pt>
                <c:pt idx="5721">
                  <c:v>5.7913840884910188</c:v>
                </c:pt>
                <c:pt idx="5722">
                  <c:v>5.7913840884910188</c:v>
                </c:pt>
                <c:pt idx="5723">
                  <c:v>5.7913840884910188</c:v>
                </c:pt>
                <c:pt idx="5724">
                  <c:v>5.7371649217684419</c:v>
                </c:pt>
                <c:pt idx="5725">
                  <c:v>5.654452729319777</c:v>
                </c:pt>
                <c:pt idx="5726">
                  <c:v>5.6164816516476135</c:v>
                </c:pt>
                <c:pt idx="5727">
                  <c:v>5.5291187380577069</c:v>
                </c:pt>
                <c:pt idx="5728">
                  <c:v>5.5340638086382672</c:v>
                </c:pt>
                <c:pt idx="5729">
                  <c:v>5.5340638086382672</c:v>
                </c:pt>
                <c:pt idx="5730">
                  <c:v>5.5340638086382672</c:v>
                </c:pt>
                <c:pt idx="5731">
                  <c:v>5.5852217411919254</c:v>
                </c:pt>
                <c:pt idx="5732">
                  <c:v>5.5563166262507906</c:v>
                </c:pt>
                <c:pt idx="5733">
                  <c:v>5.5094561955111923</c:v>
                </c:pt>
                <c:pt idx="5734">
                  <c:v>5.4584748726211254</c:v>
                </c:pt>
                <c:pt idx="5735">
                  <c:v>5.4588280919483081</c:v>
                </c:pt>
                <c:pt idx="5736">
                  <c:v>5.4588280919483081</c:v>
                </c:pt>
                <c:pt idx="5737">
                  <c:v>5.4588280919483081</c:v>
                </c:pt>
                <c:pt idx="5738">
                  <c:v>5.5511360761187749</c:v>
                </c:pt>
                <c:pt idx="5739">
                  <c:v>5.5004491026680276</c:v>
                </c:pt>
                <c:pt idx="5740">
                  <c:v>5.5594367303075733</c:v>
                </c:pt>
                <c:pt idx="5741">
                  <c:v>5.689362572823021</c:v>
                </c:pt>
                <c:pt idx="5742">
                  <c:v>5.7044332641161581</c:v>
                </c:pt>
                <c:pt idx="5743">
                  <c:v>5.7044332641161581</c:v>
                </c:pt>
                <c:pt idx="5744">
                  <c:v>5.7044332641161581</c:v>
                </c:pt>
                <c:pt idx="5745">
                  <c:v>5.7447591373028741</c:v>
                </c:pt>
                <c:pt idx="5746">
                  <c:v>5.7807286387876671</c:v>
                </c:pt>
                <c:pt idx="5747">
                  <c:v>5.7807286387876671</c:v>
                </c:pt>
                <c:pt idx="5748">
                  <c:v>5.7807286387876671</c:v>
                </c:pt>
                <c:pt idx="5749">
                  <c:v>5.8281777684059062</c:v>
                </c:pt>
                <c:pt idx="5750">
                  <c:v>5.8281777684059062</c:v>
                </c:pt>
                <c:pt idx="5751">
                  <c:v>5.8281777684059062</c:v>
                </c:pt>
                <c:pt idx="5752">
                  <c:v>5.8292374263874533</c:v>
                </c:pt>
                <c:pt idx="5753">
                  <c:v>5.8379501697912994</c:v>
                </c:pt>
                <c:pt idx="5754">
                  <c:v>5.8379501697912994</c:v>
                </c:pt>
                <c:pt idx="5755">
                  <c:v>5.7458776651722863</c:v>
                </c:pt>
                <c:pt idx="5756">
                  <c:v>5.7680716128969465</c:v>
                </c:pt>
                <c:pt idx="5757">
                  <c:v>5.7680716128969465</c:v>
                </c:pt>
                <c:pt idx="5758">
                  <c:v>5.7680716128969465</c:v>
                </c:pt>
                <c:pt idx="5759">
                  <c:v>5.8213488614137026</c:v>
                </c:pt>
                <c:pt idx="5760">
                  <c:v>5.9921892759945043</c:v>
                </c:pt>
                <c:pt idx="5761">
                  <c:v>6.0362828220045044</c:v>
                </c:pt>
                <c:pt idx="5762">
                  <c:v>6.0248620637589241</c:v>
                </c:pt>
                <c:pt idx="5763">
                  <c:v>6.058064680514117</c:v>
                </c:pt>
                <c:pt idx="5764">
                  <c:v>6.058064680514117</c:v>
                </c:pt>
                <c:pt idx="5765">
                  <c:v>6.058064680514117</c:v>
                </c:pt>
                <c:pt idx="5766">
                  <c:v>6.102158226524117</c:v>
                </c:pt>
                <c:pt idx="5767">
                  <c:v>6.1118717580216471</c:v>
                </c:pt>
                <c:pt idx="5768">
                  <c:v>6.1960556976669077</c:v>
                </c:pt>
                <c:pt idx="5769">
                  <c:v>6.1551411256015536</c:v>
                </c:pt>
                <c:pt idx="5770">
                  <c:v>6.1611458541636637</c:v>
                </c:pt>
                <c:pt idx="5771">
                  <c:v>6.1611458541636637</c:v>
                </c:pt>
                <c:pt idx="5772">
                  <c:v>6.1611458541636637</c:v>
                </c:pt>
                <c:pt idx="5773">
                  <c:v>6.1543169471714601</c:v>
                </c:pt>
                <c:pt idx="5774">
                  <c:v>6.0973897656071472</c:v>
                </c:pt>
                <c:pt idx="5775">
                  <c:v>6.051647862736961</c:v>
                </c:pt>
                <c:pt idx="5776">
                  <c:v>6.0289829559093908</c:v>
                </c:pt>
                <c:pt idx="5777">
                  <c:v>5.8098103633923932</c:v>
                </c:pt>
                <c:pt idx="5778">
                  <c:v>5.8098103633923932</c:v>
                </c:pt>
                <c:pt idx="5779">
                  <c:v>5.8098103633923932</c:v>
                </c:pt>
                <c:pt idx="5780">
                  <c:v>5.7447591373028741</c:v>
                </c:pt>
                <c:pt idx="5781">
                  <c:v>5.8158150919545033</c:v>
                </c:pt>
                <c:pt idx="5782">
                  <c:v>5.8258818427792169</c:v>
                </c:pt>
                <c:pt idx="5783">
                  <c:v>5.8660899761902048</c:v>
                </c:pt>
                <c:pt idx="5784">
                  <c:v>5.8400106158665333</c:v>
                </c:pt>
                <c:pt idx="5785">
                  <c:v>5.8400106158665333</c:v>
                </c:pt>
                <c:pt idx="5786">
                  <c:v>5.8400106158665333</c:v>
                </c:pt>
                <c:pt idx="5787">
                  <c:v>5.725332074307814</c:v>
                </c:pt>
                <c:pt idx="5788">
                  <c:v>5.7423454719004576</c:v>
                </c:pt>
                <c:pt idx="5789">
                  <c:v>5.7545315386882683</c:v>
                </c:pt>
                <c:pt idx="5790">
                  <c:v>5.866148846078068</c:v>
                </c:pt>
                <c:pt idx="5791">
                  <c:v>5.9296105851952641</c:v>
                </c:pt>
                <c:pt idx="5792">
                  <c:v>5.9296105851952641</c:v>
                </c:pt>
                <c:pt idx="5793">
                  <c:v>5.9296105851952641</c:v>
                </c:pt>
                <c:pt idx="5794">
                  <c:v>5.8768042957814197</c:v>
                </c:pt>
                <c:pt idx="5795">
                  <c:v>5.9406781241136626</c:v>
                </c:pt>
                <c:pt idx="5796">
                  <c:v>5.9345556557758252</c:v>
                </c:pt>
                <c:pt idx="5797">
                  <c:v>5.945211105479177</c:v>
                </c:pt>
                <c:pt idx="5798">
                  <c:v>5.9651679974650111</c:v>
                </c:pt>
                <c:pt idx="5799">
                  <c:v>5.9651679974650111</c:v>
                </c:pt>
                <c:pt idx="5800">
                  <c:v>5.9651679974650111</c:v>
                </c:pt>
                <c:pt idx="5801">
                  <c:v>5.9568084733883486</c:v>
                </c:pt>
                <c:pt idx="5802">
                  <c:v>5.9121262284997105</c:v>
                </c:pt>
                <c:pt idx="5803">
                  <c:v>5.9186607860525946</c:v>
                </c:pt>
                <c:pt idx="5804">
                  <c:v>5.9236058566331558</c:v>
                </c:pt>
                <c:pt idx="5805">
                  <c:v>5.9287864067651714</c:v>
                </c:pt>
                <c:pt idx="5806">
                  <c:v>5.9287864067651714</c:v>
                </c:pt>
                <c:pt idx="5807">
                  <c:v>5.9287864067651714</c:v>
                </c:pt>
                <c:pt idx="5808">
                  <c:v>6.0006665398468941</c:v>
                </c:pt>
                <c:pt idx="5809">
                  <c:v>6.0297482644516203</c:v>
                </c:pt>
                <c:pt idx="5810">
                  <c:v>6.0190339448604044</c:v>
                </c:pt>
                <c:pt idx="5811">
                  <c:v>5.9835942723663864</c:v>
                </c:pt>
                <c:pt idx="5812">
                  <c:v>5.9542181983223417</c:v>
                </c:pt>
                <c:pt idx="5813">
                  <c:v>5.9542181983223417</c:v>
                </c:pt>
                <c:pt idx="5814">
                  <c:v>5.9542181983223417</c:v>
                </c:pt>
                <c:pt idx="5815">
                  <c:v>5.8155796124030479</c:v>
                </c:pt>
                <c:pt idx="5816">
                  <c:v>5.9615769343053184</c:v>
                </c:pt>
                <c:pt idx="5817">
                  <c:v>6.0136767850647983</c:v>
                </c:pt>
                <c:pt idx="5818">
                  <c:v>6.0659532454878686</c:v>
                </c:pt>
                <c:pt idx="5819">
                  <c:v>5.9836531422542505</c:v>
                </c:pt>
                <c:pt idx="5820">
                  <c:v>5.9836531422542505</c:v>
                </c:pt>
                <c:pt idx="5821">
                  <c:v>5.9836531422542505</c:v>
                </c:pt>
                <c:pt idx="5822">
                  <c:v>6.0015495881648517</c:v>
                </c:pt>
                <c:pt idx="5823">
                  <c:v>5.9831233132634756</c:v>
                </c:pt>
                <c:pt idx="5824">
                  <c:v>5.9284331874379879</c:v>
                </c:pt>
                <c:pt idx="5825">
                  <c:v>5.8577304521135414</c:v>
                </c:pt>
                <c:pt idx="5826">
                  <c:v>5.7763133971978817</c:v>
                </c:pt>
                <c:pt idx="5827">
                  <c:v>5.7763133971978817</c:v>
                </c:pt>
                <c:pt idx="5828">
                  <c:v>5.7763133971978817</c:v>
                </c:pt>
                <c:pt idx="5829">
                  <c:v>5.8722713144159053</c:v>
                </c:pt>
                <c:pt idx="5830">
                  <c:v>5.917247908743863</c:v>
                </c:pt>
                <c:pt idx="5831">
                  <c:v>5.9419143917588029</c:v>
                </c:pt>
                <c:pt idx="5832">
                  <c:v>5.9340258267850512</c:v>
                </c:pt>
                <c:pt idx="5833">
                  <c:v>5.9182486968375478</c:v>
                </c:pt>
                <c:pt idx="5834">
                  <c:v>5.9182486968375478</c:v>
                </c:pt>
                <c:pt idx="5835">
                  <c:v>5.9182486968375478</c:v>
                </c:pt>
                <c:pt idx="5836">
                  <c:v>5.8358308538282015</c:v>
                </c:pt>
                <c:pt idx="5837">
                  <c:v>5.8813961470347973</c:v>
                </c:pt>
                <c:pt idx="5838">
                  <c:v>5.969877588494116</c:v>
                </c:pt>
                <c:pt idx="5839">
                  <c:v>6.0041398632308587</c:v>
                </c:pt>
                <c:pt idx="5840">
                  <c:v>6.080611847565959</c:v>
                </c:pt>
                <c:pt idx="5841">
                  <c:v>6.080611847565959</c:v>
                </c:pt>
                <c:pt idx="5842">
                  <c:v>6.080611847565959</c:v>
                </c:pt>
                <c:pt idx="5843">
                  <c:v>6.0874407545581626</c:v>
                </c:pt>
                <c:pt idx="5844">
                  <c:v>6.1596152370792039</c:v>
                </c:pt>
                <c:pt idx="5845">
                  <c:v>6.143543757692381</c:v>
                </c:pt>
                <c:pt idx="5846">
                  <c:v>6.2308478013944244</c:v>
                </c:pt>
                <c:pt idx="5847">
                  <c:v>6.2856556669956394</c:v>
                </c:pt>
                <c:pt idx="5848">
                  <c:v>6.2856556669956394</c:v>
                </c:pt>
                <c:pt idx="5849">
                  <c:v>6.2856556669956394</c:v>
                </c:pt>
                <c:pt idx="5850">
                  <c:v>6.2438580466123286</c:v>
                </c:pt>
                <c:pt idx="5851">
                  <c:v>6.1698585975675089</c:v>
                </c:pt>
                <c:pt idx="5852">
                  <c:v>6.1726254822971081</c:v>
                </c:pt>
                <c:pt idx="5853">
                  <c:v>6.0848504794921547</c:v>
                </c:pt>
                <c:pt idx="5854">
                  <c:v>6.0079075360541427</c:v>
                </c:pt>
                <c:pt idx="5855">
                  <c:v>6.0079075360541427</c:v>
                </c:pt>
                <c:pt idx="5856">
                  <c:v>6.0079075360541427</c:v>
                </c:pt>
                <c:pt idx="5857">
                  <c:v>5.9977819153415668</c:v>
                </c:pt>
                <c:pt idx="5858">
                  <c:v>5.947919120320913</c:v>
                </c:pt>
                <c:pt idx="5859">
                  <c:v>6.0447012159690301</c:v>
                </c:pt>
                <c:pt idx="5860">
                  <c:v>6.059124338495665</c:v>
                </c:pt>
                <c:pt idx="5861">
                  <c:v>6.059124338495665</c:v>
                </c:pt>
                <c:pt idx="5862">
                  <c:v>6.059124338495665</c:v>
                </c:pt>
                <c:pt idx="5863">
                  <c:v>6.059124338495665</c:v>
                </c:pt>
                <c:pt idx="5864">
                  <c:v>6.059124338495665</c:v>
                </c:pt>
                <c:pt idx="5865">
                  <c:v>6.1447211554496572</c:v>
                </c:pt>
                <c:pt idx="5866">
                  <c:v>6.1368325904759065</c:v>
                </c:pt>
                <c:pt idx="5867">
                  <c:v>6.1589676683127017</c:v>
                </c:pt>
                <c:pt idx="5868">
                  <c:v>6.067248383020873</c:v>
                </c:pt>
                <c:pt idx="5869">
                  <c:v>6.067248383020873</c:v>
                </c:pt>
                <c:pt idx="5870">
                  <c:v>6.067248383020873</c:v>
                </c:pt>
                <c:pt idx="5871">
                  <c:v>6.0759022565368532</c:v>
                </c:pt>
                <c:pt idx="5872">
                  <c:v>6.1583789694340636</c:v>
                </c:pt>
                <c:pt idx="5873">
                  <c:v>6.1572015716767874</c:v>
                </c:pt>
                <c:pt idx="5874">
                  <c:v>6.1572015716767874</c:v>
                </c:pt>
                <c:pt idx="5875">
                  <c:v>6.1663264042956794</c:v>
                </c:pt>
                <c:pt idx="5876">
                  <c:v>6.1663264042956794</c:v>
                </c:pt>
                <c:pt idx="5877">
                  <c:v>6.1663264042956794</c:v>
                </c:pt>
                <c:pt idx="5878">
                  <c:v>6.1677981514922751</c:v>
                </c:pt>
                <c:pt idx="5879">
                  <c:v>6.1703884265582829</c:v>
                </c:pt>
                <c:pt idx="5880">
                  <c:v>6.1305923823623409</c:v>
                </c:pt>
                <c:pt idx="5881">
                  <c:v>6.2350275634327561</c:v>
                </c:pt>
                <c:pt idx="5882">
                  <c:v>6.1738028800543852</c:v>
                </c:pt>
                <c:pt idx="5883">
                  <c:v>6.1738028800543852</c:v>
                </c:pt>
                <c:pt idx="5884">
                  <c:v>6.1738028800543852</c:v>
                </c:pt>
                <c:pt idx="5885">
                  <c:v>6.2207810505697116</c:v>
                </c:pt>
                <c:pt idx="5886">
                  <c:v>6.2326727679182028</c:v>
                </c:pt>
                <c:pt idx="5887">
                  <c:v>6.2483910279778421</c:v>
                </c:pt>
                <c:pt idx="5888">
                  <c:v>6.1018638770847975</c:v>
                </c:pt>
                <c:pt idx="5889">
                  <c:v>6.1687989395859599</c:v>
                </c:pt>
                <c:pt idx="5890">
                  <c:v>6.1687989395859599</c:v>
                </c:pt>
                <c:pt idx="5891">
                  <c:v>6.1687989395859599</c:v>
                </c:pt>
                <c:pt idx="5892">
                  <c:v>6.1374801592424086</c:v>
                </c:pt>
                <c:pt idx="5893">
                  <c:v>6.1541403375078687</c:v>
                </c:pt>
                <c:pt idx="5894">
                  <c:v>6.1998233704901917</c:v>
                </c:pt>
                <c:pt idx="5895">
                  <c:v>6.1934654226008998</c:v>
                </c:pt>
                <c:pt idx="5896">
                  <c:v>6.2160125896527427</c:v>
                </c:pt>
                <c:pt idx="5897">
                  <c:v>6.2160125896527427</c:v>
                </c:pt>
                <c:pt idx="5898">
                  <c:v>6.2160125896527427</c:v>
                </c:pt>
                <c:pt idx="5899">
                  <c:v>6.2917192654456136</c:v>
                </c:pt>
                <c:pt idx="5900">
                  <c:v>6.3074375255052528</c:v>
                </c:pt>
                <c:pt idx="5901">
                  <c:v>6.3327515772866949</c:v>
                </c:pt>
                <c:pt idx="5902">
                  <c:v>6.3195647224051985</c:v>
                </c:pt>
                <c:pt idx="5903">
                  <c:v>6.3571825807501794</c:v>
                </c:pt>
                <c:pt idx="5904">
                  <c:v>6.3571825807501794</c:v>
                </c:pt>
                <c:pt idx="5905">
                  <c:v>6.3571825807501794</c:v>
                </c:pt>
                <c:pt idx="5906">
                  <c:v>6.3740782385670949</c:v>
                </c:pt>
                <c:pt idx="5907">
                  <c:v>6.3442312054201393</c:v>
                </c:pt>
                <c:pt idx="5908">
                  <c:v>6.3318096590808732</c:v>
                </c:pt>
                <c:pt idx="5909">
                  <c:v>6.4029244836203656</c:v>
                </c:pt>
                <c:pt idx="5910">
                  <c:v>6.5135410029164813</c:v>
                </c:pt>
                <c:pt idx="5911">
                  <c:v>6.5135410029164813</c:v>
                </c:pt>
                <c:pt idx="5912">
                  <c:v>6.5135410029164813</c:v>
                </c:pt>
                <c:pt idx="5913">
                  <c:v>6.5722931510045726</c:v>
                </c:pt>
                <c:pt idx="5914">
                  <c:v>6.5660529428910079</c:v>
                </c:pt>
                <c:pt idx="5915">
                  <c:v>6.5197812110300459</c:v>
                </c:pt>
                <c:pt idx="5916">
                  <c:v>6.5277875157795258</c:v>
                </c:pt>
                <c:pt idx="5917">
                  <c:v>6.5426227275212074</c:v>
                </c:pt>
                <c:pt idx="5918">
                  <c:v>6.5426227275212074</c:v>
                </c:pt>
                <c:pt idx="5919">
                  <c:v>6.5426227275212074</c:v>
                </c:pt>
                <c:pt idx="5920">
                  <c:v>6.4805149958248798</c:v>
                </c:pt>
                <c:pt idx="5921">
                  <c:v>6.5101265494203799</c:v>
                </c:pt>
                <c:pt idx="5922">
                  <c:v>6.5417985490911139</c:v>
                </c:pt>
                <c:pt idx="5923">
                  <c:v>6.5862453144282966</c:v>
                </c:pt>
                <c:pt idx="5924">
                  <c:v>6.5669948610968287</c:v>
                </c:pt>
                <c:pt idx="5925">
                  <c:v>6.5669948610968287</c:v>
                </c:pt>
                <c:pt idx="5926">
                  <c:v>6.5669948610968287</c:v>
                </c:pt>
                <c:pt idx="5927">
                  <c:v>6.5453307423629434</c:v>
                </c:pt>
                <c:pt idx="5928">
                  <c:v>6.5380308762678299</c:v>
                </c:pt>
                <c:pt idx="5929">
                  <c:v>6.4560839923613953</c:v>
                </c:pt>
                <c:pt idx="5930">
                  <c:v>6.4692119773550258</c:v>
                </c:pt>
                <c:pt idx="5931">
                  <c:v>6.4520808399866549</c:v>
                </c:pt>
                <c:pt idx="5932">
                  <c:v>6.4520808399866549</c:v>
                </c:pt>
                <c:pt idx="5933">
                  <c:v>6.4520808399866549</c:v>
                </c:pt>
                <c:pt idx="5934">
                  <c:v>6.4306522008042251</c:v>
                </c:pt>
                <c:pt idx="5935">
                  <c:v>6.4802795162734235</c:v>
                </c:pt>
                <c:pt idx="5936">
                  <c:v>6.4852245868539846</c:v>
                </c:pt>
                <c:pt idx="5937">
                  <c:v>6.5286705640974834</c:v>
                </c:pt>
                <c:pt idx="5938">
                  <c:v>6.4812214344792443</c:v>
                </c:pt>
                <c:pt idx="5939">
                  <c:v>6.4812214344792443</c:v>
                </c:pt>
                <c:pt idx="5940">
                  <c:v>6.4812214344792443</c:v>
                </c:pt>
                <c:pt idx="5941">
                  <c:v>6.4100477400518887</c:v>
                </c:pt>
                <c:pt idx="5942">
                  <c:v>6.2926611836514343</c:v>
                </c:pt>
                <c:pt idx="5943">
                  <c:v>6.3266879788367207</c:v>
                </c:pt>
                <c:pt idx="5944">
                  <c:v>6.201118508023197</c:v>
                </c:pt>
                <c:pt idx="5945">
                  <c:v>6.2041797421921139</c:v>
                </c:pt>
                <c:pt idx="5946">
                  <c:v>6.2041797421921139</c:v>
                </c:pt>
                <c:pt idx="5947">
                  <c:v>6.2041797421921139</c:v>
                </c:pt>
                <c:pt idx="5948">
                  <c:v>6.2439169165001918</c:v>
                </c:pt>
                <c:pt idx="5949">
                  <c:v>6.1671505827257729</c:v>
                </c:pt>
                <c:pt idx="5950">
                  <c:v>6.2804751168636237</c:v>
                </c:pt>
                <c:pt idx="5951">
                  <c:v>6.2068288871459858</c:v>
                </c:pt>
                <c:pt idx="5952">
                  <c:v>6.1972330954241848</c:v>
                </c:pt>
                <c:pt idx="5953">
                  <c:v>6.1972330954241848</c:v>
                </c:pt>
                <c:pt idx="5954">
                  <c:v>6.1972330954241848</c:v>
                </c:pt>
                <c:pt idx="5955">
                  <c:v>6.1707416458854656</c:v>
                </c:pt>
                <c:pt idx="5956">
                  <c:v>6.2689954887301793</c:v>
                </c:pt>
                <c:pt idx="5957">
                  <c:v>6.2750002172922894</c:v>
                </c:pt>
                <c:pt idx="5958">
                  <c:v>6.3936819112257472</c:v>
                </c:pt>
                <c:pt idx="5959">
                  <c:v>6.4098122605004333</c:v>
                </c:pt>
                <c:pt idx="5960">
                  <c:v>6.4098122605004333</c:v>
                </c:pt>
                <c:pt idx="5961">
                  <c:v>6.4098122605004333</c:v>
                </c:pt>
                <c:pt idx="5962">
                  <c:v>6.4049260598077353</c:v>
                </c:pt>
                <c:pt idx="5963">
                  <c:v>6.4175242158105936</c:v>
                </c:pt>
                <c:pt idx="5964">
                  <c:v>6.4388351152172953</c:v>
                </c:pt>
                <c:pt idx="5965">
                  <c:v>6.3033166333547861</c:v>
                </c:pt>
                <c:pt idx="5966">
                  <c:v>6.1895800100018876</c:v>
                </c:pt>
                <c:pt idx="5967">
                  <c:v>6.1895800100018876</c:v>
                </c:pt>
                <c:pt idx="5968">
                  <c:v>6.1895800100018876</c:v>
                </c:pt>
                <c:pt idx="5969">
                  <c:v>6.179101169962129</c:v>
                </c:pt>
                <c:pt idx="5970">
                  <c:v>6.0952704496440493</c:v>
                </c:pt>
                <c:pt idx="5971">
                  <c:v>6.0319264503025822</c:v>
                </c:pt>
                <c:pt idx="5972">
                  <c:v>5.9332605182428217</c:v>
                </c:pt>
                <c:pt idx="5973">
                  <c:v>5.9486844288631415</c:v>
                </c:pt>
                <c:pt idx="5974">
                  <c:v>5.9486844288631415</c:v>
                </c:pt>
                <c:pt idx="5975">
                  <c:v>5.9486844288631415</c:v>
                </c:pt>
                <c:pt idx="5976">
                  <c:v>6.0009020193983496</c:v>
                </c:pt>
                <c:pt idx="5977">
                  <c:v>6.0291595655729813</c:v>
                </c:pt>
                <c:pt idx="5978">
                  <c:v>6.0659532454878686</c:v>
                </c:pt>
                <c:pt idx="5979">
                  <c:v>6.0605372158043966</c:v>
                </c:pt>
                <c:pt idx="5980">
                  <c:v>6.017797677215265</c:v>
                </c:pt>
                <c:pt idx="5981">
                  <c:v>6.017797677215265</c:v>
                </c:pt>
                <c:pt idx="5982">
                  <c:v>6.017797677215265</c:v>
                </c:pt>
                <c:pt idx="5983">
                  <c:v>6.0950349700925948</c:v>
                </c:pt>
                <c:pt idx="5984">
                  <c:v>6.114520902975519</c:v>
                </c:pt>
                <c:pt idx="5985">
                  <c:v>6.1347721444006726</c:v>
                </c:pt>
                <c:pt idx="5986">
                  <c:v>6.214540842456147</c:v>
                </c:pt>
                <c:pt idx="5987">
                  <c:v>6.1814559654766814</c:v>
                </c:pt>
                <c:pt idx="5988">
                  <c:v>6.1814559654766814</c:v>
                </c:pt>
                <c:pt idx="5989">
                  <c:v>6.1814559654766814</c:v>
                </c:pt>
                <c:pt idx="5990">
                  <c:v>6.2932498825300724</c:v>
                </c:pt>
                <c:pt idx="5991">
                  <c:v>6.3737838891277754</c:v>
                </c:pt>
                <c:pt idx="5992">
                  <c:v>6.3799652273534768</c:v>
                </c:pt>
                <c:pt idx="5993">
                  <c:v>6.3121471165343586</c:v>
                </c:pt>
                <c:pt idx="5994">
                  <c:v>6.3160325291333699</c:v>
                </c:pt>
                <c:pt idx="5995">
                  <c:v>6.3160325291333699</c:v>
                </c:pt>
                <c:pt idx="5996">
                  <c:v>6.3160325291333699</c:v>
                </c:pt>
                <c:pt idx="5997">
                  <c:v>6.3264524992852653</c:v>
                </c:pt>
                <c:pt idx="5998">
                  <c:v>6.3314564397536905</c:v>
                </c:pt>
                <c:pt idx="5999">
                  <c:v>6.409046951958203</c:v>
                </c:pt>
                <c:pt idx="6000">
                  <c:v>6.5346164227717294</c:v>
                </c:pt>
                <c:pt idx="6001">
                  <c:v>6.5633449280492719</c:v>
                </c:pt>
                <c:pt idx="6002">
                  <c:v>6.5633449280492719</c:v>
                </c:pt>
                <c:pt idx="6003">
                  <c:v>6.5633449280492719</c:v>
                </c:pt>
                <c:pt idx="6004">
                  <c:v>6.5360881699683242</c:v>
                </c:pt>
                <c:pt idx="6005">
                  <c:v>6.4471946392939588</c:v>
                </c:pt>
                <c:pt idx="6006">
                  <c:v>6.4390705947687508</c:v>
                </c:pt>
                <c:pt idx="6007">
                  <c:v>6.4087526025188843</c:v>
                </c:pt>
                <c:pt idx="6008">
                  <c:v>6.4102832196033432</c:v>
                </c:pt>
                <c:pt idx="6009">
                  <c:v>6.4102832196033432</c:v>
                </c:pt>
                <c:pt idx="6010">
                  <c:v>6.4102832196033432</c:v>
                </c:pt>
                <c:pt idx="6011">
                  <c:v>6.3822611529801661</c:v>
                </c:pt>
                <c:pt idx="6012">
                  <c:v>6.3571825807501794</c:v>
                </c:pt>
                <c:pt idx="6013">
                  <c:v>6.4211741488581495</c:v>
                </c:pt>
                <c:pt idx="6014">
                  <c:v>6.4703893751123021</c:v>
                </c:pt>
                <c:pt idx="6015">
                  <c:v>6.476806192889458</c:v>
                </c:pt>
                <c:pt idx="6016">
                  <c:v>6.476806192889458</c:v>
                </c:pt>
                <c:pt idx="6017">
                  <c:v>6.476806192889458</c:v>
                </c:pt>
                <c:pt idx="6018">
                  <c:v>6.4450164534429959</c:v>
                </c:pt>
                <c:pt idx="6019">
                  <c:v>6.3590075472739578</c:v>
                </c:pt>
                <c:pt idx="6020">
                  <c:v>6.3914448554869221</c:v>
                </c:pt>
                <c:pt idx="6021">
                  <c:v>6.3479988782434242</c:v>
                </c:pt>
                <c:pt idx="6022">
                  <c:v>6.3882070116544121</c:v>
                </c:pt>
                <c:pt idx="6023">
                  <c:v>6.3882070116544121</c:v>
                </c:pt>
                <c:pt idx="6024">
                  <c:v>6.3882070116544121</c:v>
                </c:pt>
                <c:pt idx="6025">
                  <c:v>6.2908362171276559</c:v>
                </c:pt>
                <c:pt idx="6026">
                  <c:v>6.3729597106976827</c:v>
                </c:pt>
                <c:pt idx="6027">
                  <c:v>6.3303967817721425</c:v>
                </c:pt>
                <c:pt idx="6028">
                  <c:v>6.1331237875404856</c:v>
                </c:pt>
                <c:pt idx="6029">
                  <c:v>6.2211342698968952</c:v>
                </c:pt>
                <c:pt idx="6030">
                  <c:v>6.2211342698968952</c:v>
                </c:pt>
                <c:pt idx="6031">
                  <c:v>6.2211342698968952</c:v>
                </c:pt>
                <c:pt idx="6032">
                  <c:v>6.2671116523185368</c:v>
                </c:pt>
                <c:pt idx="6033">
                  <c:v>6.1405413934113273</c:v>
                </c:pt>
                <c:pt idx="6034">
                  <c:v>6.086557706240205</c:v>
                </c:pt>
                <c:pt idx="6035">
                  <c:v>6.0481156694651323</c:v>
                </c:pt>
                <c:pt idx="6036">
                  <c:v>5.9755879676169075</c:v>
                </c:pt>
                <c:pt idx="6037">
                  <c:v>5.9755879676169075</c:v>
                </c:pt>
                <c:pt idx="6038">
                  <c:v>5.9755879676169075</c:v>
                </c:pt>
                <c:pt idx="6039">
                  <c:v>5.9972520863507919</c:v>
                </c:pt>
                <c:pt idx="6040">
                  <c:v>6.0076131866148241</c:v>
                </c:pt>
                <c:pt idx="6041">
                  <c:v>5.7919139174817929</c:v>
                </c:pt>
                <c:pt idx="6042">
                  <c:v>5.692541546767667</c:v>
                </c:pt>
                <c:pt idx="6043">
                  <c:v>5.8615569948246904</c:v>
                </c:pt>
                <c:pt idx="6044">
                  <c:v>5.8615569948246904</c:v>
                </c:pt>
                <c:pt idx="6045">
                  <c:v>5.8615569948246904</c:v>
                </c:pt>
                <c:pt idx="6046">
                  <c:v>5.8370671214733418</c:v>
                </c:pt>
                <c:pt idx="6047">
                  <c:v>5.9765298858227283</c:v>
                </c:pt>
                <c:pt idx="6048">
                  <c:v>6.0341046361535424</c:v>
                </c:pt>
                <c:pt idx="6049">
                  <c:v>6.0834376021834231</c:v>
                </c:pt>
                <c:pt idx="6050">
                  <c:v>6.0867343159037963</c:v>
                </c:pt>
                <c:pt idx="6051">
                  <c:v>6.0867343159037963</c:v>
                </c:pt>
                <c:pt idx="6052">
                  <c:v>6.0867343159037963</c:v>
                </c:pt>
                <c:pt idx="6053">
                  <c:v>6.0019028074920344</c:v>
                </c:pt>
                <c:pt idx="6054">
                  <c:v>6.1194071036682152</c:v>
                </c:pt>
                <c:pt idx="6055">
                  <c:v>6.0328683685084021</c:v>
                </c:pt>
                <c:pt idx="6056">
                  <c:v>6.0422286806787504</c:v>
                </c:pt>
                <c:pt idx="6057">
                  <c:v>6.168269110595185</c:v>
                </c:pt>
                <c:pt idx="6058">
                  <c:v>6.168269110595185</c:v>
                </c:pt>
                <c:pt idx="6059">
                  <c:v>6.168269110595185</c:v>
                </c:pt>
                <c:pt idx="6060">
                  <c:v>6.1073976465439967</c:v>
                </c:pt>
                <c:pt idx="6061">
                  <c:v>5.9778838932435958</c:v>
                </c:pt>
                <c:pt idx="6062">
                  <c:v>6.049999505876773</c:v>
                </c:pt>
                <c:pt idx="6063">
                  <c:v>6.0411101528093374</c:v>
                </c:pt>
                <c:pt idx="6064">
                  <c:v>5.961341454753863</c:v>
                </c:pt>
                <c:pt idx="6065">
                  <c:v>5.961341454753863</c:v>
                </c:pt>
                <c:pt idx="6066">
                  <c:v>5.961341454753863</c:v>
                </c:pt>
                <c:pt idx="6067">
                  <c:v>6.0477035802500856</c:v>
                </c:pt>
                <c:pt idx="6068">
                  <c:v>6.0864399664644768</c:v>
                </c:pt>
                <c:pt idx="6069">
                  <c:v>5.9795911199916461</c:v>
                </c:pt>
                <c:pt idx="6070">
                  <c:v>5.9696421089426615</c:v>
                </c:pt>
                <c:pt idx="6071">
                  <c:v>5.9741162204203118</c:v>
                </c:pt>
                <c:pt idx="6072">
                  <c:v>5.9741162204203118</c:v>
                </c:pt>
                <c:pt idx="6073">
                  <c:v>5.9741162204203118</c:v>
                </c:pt>
                <c:pt idx="6074">
                  <c:v>6.06889673988106</c:v>
                </c:pt>
                <c:pt idx="6075">
                  <c:v>6.1418365309443308</c:v>
                </c:pt>
                <c:pt idx="6076">
                  <c:v>6.1088105238527284</c:v>
                </c:pt>
                <c:pt idx="6077">
                  <c:v>6.0101445917929688</c:v>
                </c:pt>
                <c:pt idx="6078">
                  <c:v>6.1935831623766271</c:v>
                </c:pt>
                <c:pt idx="6079">
                  <c:v>6.1935831623766271</c:v>
                </c:pt>
                <c:pt idx="6080">
                  <c:v>6.1935831623766271</c:v>
                </c:pt>
                <c:pt idx="6081">
                  <c:v>6.2652278159068944</c:v>
                </c:pt>
                <c:pt idx="6082">
                  <c:v>6.2988425218771358</c:v>
                </c:pt>
                <c:pt idx="6083">
                  <c:v>6.2678769608607663</c:v>
                </c:pt>
                <c:pt idx="6084">
                  <c:v>6.3153260904790045</c:v>
                </c:pt>
                <c:pt idx="6085">
                  <c:v>6.3406990121483107</c:v>
                </c:pt>
                <c:pt idx="6086">
                  <c:v>6.3406990121483107</c:v>
                </c:pt>
                <c:pt idx="6087">
                  <c:v>6.3406990121483107</c:v>
                </c:pt>
                <c:pt idx="6088">
                  <c:v>6.2830653919296315</c:v>
                </c:pt>
                <c:pt idx="6089">
                  <c:v>6.3280419862575901</c:v>
                </c:pt>
                <c:pt idx="6090">
                  <c:v>6.402630134181047</c:v>
                </c:pt>
                <c:pt idx="6091">
                  <c:v>6.2519232212496707</c:v>
                </c:pt>
                <c:pt idx="6092">
                  <c:v>6.417229866371275</c:v>
                </c:pt>
                <c:pt idx="6093">
                  <c:v>6.417229866371275</c:v>
                </c:pt>
                <c:pt idx="6094">
                  <c:v>6.417229866371275</c:v>
                </c:pt>
                <c:pt idx="6095">
                  <c:v>6.3610091234613275</c:v>
                </c:pt>
                <c:pt idx="6096">
                  <c:v>6.1587321887612463</c:v>
                </c:pt>
                <c:pt idx="6097">
                  <c:v>6.1206433713133563</c:v>
                </c:pt>
                <c:pt idx="6098">
                  <c:v>6.1411889621778286</c:v>
                </c:pt>
                <c:pt idx="6099">
                  <c:v>5.9723501237843974</c:v>
                </c:pt>
                <c:pt idx="6100">
                  <c:v>5.9723501237843974</c:v>
                </c:pt>
                <c:pt idx="6101">
                  <c:v>5.9723501237843974</c:v>
                </c:pt>
                <c:pt idx="6102">
                  <c:v>5.8304148241447296</c:v>
                </c:pt>
                <c:pt idx="6103">
                  <c:v>5.9352032245423274</c:v>
                </c:pt>
                <c:pt idx="6104">
                  <c:v>5.91612938087445</c:v>
                </c:pt>
                <c:pt idx="6105">
                  <c:v>6.1173466575929822</c:v>
                </c:pt>
                <c:pt idx="6106">
                  <c:v>6.1010396986547049</c:v>
                </c:pt>
                <c:pt idx="6107">
                  <c:v>6.1010396986547049</c:v>
                </c:pt>
                <c:pt idx="6108">
                  <c:v>6.1010396986547049</c:v>
                </c:pt>
                <c:pt idx="6109">
                  <c:v>6.105396070356627</c:v>
                </c:pt>
                <c:pt idx="6110">
                  <c:v>6.1682102407073218</c:v>
                </c:pt>
                <c:pt idx="6111">
                  <c:v>6.1706239061097374</c:v>
                </c:pt>
                <c:pt idx="6112">
                  <c:v>6.1706239061097374</c:v>
                </c:pt>
                <c:pt idx="6113">
                  <c:v>6.1706239061097374</c:v>
                </c:pt>
                <c:pt idx="6114">
                  <c:v>6.1706239061097374</c:v>
                </c:pt>
                <c:pt idx="6115">
                  <c:v>6.1706239061097374</c:v>
                </c:pt>
                <c:pt idx="6116">
                  <c:v>6.1190538843410334</c:v>
                </c:pt>
                <c:pt idx="6117">
                  <c:v>6.0513535132976424</c:v>
                </c:pt>
                <c:pt idx="6118">
                  <c:v>6.0515301229612328</c:v>
                </c:pt>
                <c:pt idx="6119">
                  <c:v>6.0515301229612328</c:v>
                </c:pt>
                <c:pt idx="6120">
                  <c:v>6.093504353008135</c:v>
                </c:pt>
                <c:pt idx="6121">
                  <c:v>6.093504353008135</c:v>
                </c:pt>
                <c:pt idx="6122">
                  <c:v>6.093504353008135</c:v>
                </c:pt>
                <c:pt idx="6123">
                  <c:v>5.8830445038949835</c:v>
                </c:pt>
                <c:pt idx="6124">
                  <c:v>5.8111055009253976</c:v>
                </c:pt>
                <c:pt idx="6125">
                  <c:v>5.8230560881617528</c:v>
                </c:pt>
                <c:pt idx="6126">
                  <c:v>5.9546891574252507</c:v>
                </c:pt>
                <c:pt idx="6127">
                  <c:v>5.7215644014845299</c:v>
                </c:pt>
                <c:pt idx="6128">
                  <c:v>5.7215644014845299</c:v>
                </c:pt>
                <c:pt idx="6129">
                  <c:v>5.7215644014845299</c:v>
                </c:pt>
                <c:pt idx="6130">
                  <c:v>5.7677772634576279</c:v>
                </c:pt>
                <c:pt idx="6131">
                  <c:v>5.8669730245081615</c:v>
                </c:pt>
                <c:pt idx="6132">
                  <c:v>5.79632915907158</c:v>
                </c:pt>
                <c:pt idx="6133">
                  <c:v>5.8766865560056925</c:v>
                </c:pt>
                <c:pt idx="6134">
                  <c:v>5.9098891727608853</c:v>
                </c:pt>
                <c:pt idx="6135">
                  <c:v>5.9098891727608853</c:v>
                </c:pt>
                <c:pt idx="6136">
                  <c:v>5.9098891727608853</c:v>
                </c:pt>
                <c:pt idx="6137">
                  <c:v>5.9797088597673742</c:v>
                </c:pt>
                <c:pt idx="6138">
                  <c:v>6.0541203980272407</c:v>
                </c:pt>
                <c:pt idx="6139">
                  <c:v>6.0843795203892439</c:v>
                </c:pt>
                <c:pt idx="6140">
                  <c:v>6.1875784338145179</c:v>
                </c:pt>
                <c:pt idx="6141">
                  <c:v>6.2293171843099646</c:v>
                </c:pt>
                <c:pt idx="6142">
                  <c:v>6.2293171843099646</c:v>
                </c:pt>
                <c:pt idx="6143">
                  <c:v>6.2293171843099646</c:v>
                </c:pt>
                <c:pt idx="6144">
                  <c:v>6.296782075801902</c:v>
                </c:pt>
                <c:pt idx="6145">
                  <c:v>6.2395605447982696</c:v>
                </c:pt>
                <c:pt idx="6146">
                  <c:v>6.1559653040316471</c:v>
                </c:pt>
                <c:pt idx="6147">
                  <c:v>6.1858123371786036</c:v>
                </c:pt>
                <c:pt idx="6148">
                  <c:v>6.1244110441366395</c:v>
                </c:pt>
                <c:pt idx="6149">
                  <c:v>6.1244110441366395</c:v>
                </c:pt>
                <c:pt idx="6150">
                  <c:v>6.1244110441366395</c:v>
                </c:pt>
                <c:pt idx="6151">
                  <c:v>6.080140888463049</c:v>
                </c:pt>
                <c:pt idx="6152">
                  <c:v>6.2391484555832228</c:v>
                </c:pt>
                <c:pt idx="6153">
                  <c:v>6.2271389984590035</c:v>
                </c:pt>
                <c:pt idx="6154">
                  <c:v>6.2022370358926082</c:v>
                </c:pt>
                <c:pt idx="6155">
                  <c:v>6.2243721137294052</c:v>
                </c:pt>
                <c:pt idx="6156">
                  <c:v>6.2243721137294052</c:v>
                </c:pt>
                <c:pt idx="6157">
                  <c:v>6.2243721137294052</c:v>
                </c:pt>
                <c:pt idx="6158">
                  <c:v>6.1018050071969334</c:v>
                </c:pt>
                <c:pt idx="6159">
                  <c:v>6.1813970955888164</c:v>
                </c:pt>
                <c:pt idx="6160">
                  <c:v>6.1017461373090693</c:v>
                </c:pt>
                <c:pt idx="6161">
                  <c:v>6.2179552959522484</c:v>
                </c:pt>
                <c:pt idx="6162">
                  <c:v>6.3223316071347986</c:v>
                </c:pt>
                <c:pt idx="6163">
                  <c:v>6.3223316071347986</c:v>
                </c:pt>
                <c:pt idx="6164">
                  <c:v>6.3223316071347986</c:v>
                </c:pt>
                <c:pt idx="6165">
                  <c:v>6.2928966632028898</c:v>
                </c:pt>
                <c:pt idx="6166">
                  <c:v>6.2979006036713141</c:v>
                </c:pt>
                <c:pt idx="6167">
                  <c:v>6.3610679933491907</c:v>
                </c:pt>
                <c:pt idx="6168">
                  <c:v>6.4229402454940638</c:v>
                </c:pt>
                <c:pt idx="6169">
                  <c:v>6.4046317103684167</c:v>
                </c:pt>
                <c:pt idx="6170">
                  <c:v>6.4046317103684167</c:v>
                </c:pt>
                <c:pt idx="6171">
                  <c:v>6.4046317103684167</c:v>
                </c:pt>
                <c:pt idx="6172">
                  <c:v>6.469859546121528</c:v>
                </c:pt>
                <c:pt idx="6173">
                  <c:v>6.5136587426922086</c:v>
                </c:pt>
                <c:pt idx="6174">
                  <c:v>6.5048282595126361</c:v>
                </c:pt>
                <c:pt idx="6175">
                  <c:v>6.5578111585900727</c:v>
                </c:pt>
                <c:pt idx="6176">
                  <c:v>6.5806526750812342</c:v>
                </c:pt>
                <c:pt idx="6177">
                  <c:v>6.5806526750812342</c:v>
                </c:pt>
                <c:pt idx="6178">
                  <c:v>6.5806526750812342</c:v>
                </c:pt>
                <c:pt idx="6179">
                  <c:v>6.5807704148569623</c:v>
                </c:pt>
                <c:pt idx="6180">
                  <c:v>6.484341538536027</c:v>
                </c:pt>
                <c:pt idx="6181">
                  <c:v>6.5058879174941842</c:v>
                </c:pt>
                <c:pt idx="6182">
                  <c:v>6.5489218055226353</c:v>
                </c:pt>
                <c:pt idx="6183">
                  <c:v>6.5297890919668946</c:v>
                </c:pt>
                <c:pt idx="6184">
                  <c:v>6.5297890919668946</c:v>
                </c:pt>
                <c:pt idx="6185">
                  <c:v>6.5297890919668946</c:v>
                </c:pt>
                <c:pt idx="6186">
                  <c:v>6.5075951442422353</c:v>
                </c:pt>
                <c:pt idx="6187">
                  <c:v>6.4181129146892317</c:v>
                </c:pt>
                <c:pt idx="6188">
                  <c:v>6.4885213005743587</c:v>
                </c:pt>
                <c:pt idx="6189">
                  <c:v>6.4826343117879759</c:v>
                </c:pt>
                <c:pt idx="6190">
                  <c:v>6.4955856871180169</c:v>
                </c:pt>
                <c:pt idx="6191">
                  <c:v>6.4955856871180169</c:v>
                </c:pt>
                <c:pt idx="6192">
                  <c:v>6.4955856871180169</c:v>
                </c:pt>
                <c:pt idx="6193">
                  <c:v>6.5432114263998464</c:v>
                </c:pt>
                <c:pt idx="6194">
                  <c:v>6.4922301035097787</c:v>
                </c:pt>
                <c:pt idx="6195">
                  <c:v>6.5051226089519547</c:v>
                </c:pt>
                <c:pt idx="6196">
                  <c:v>6.5292592629761206</c:v>
                </c:pt>
                <c:pt idx="6197">
                  <c:v>6.7227057144966293</c:v>
                </c:pt>
                <c:pt idx="6198">
                  <c:v>6.7227057144966293</c:v>
                </c:pt>
                <c:pt idx="6199">
                  <c:v>6.7227057144966293</c:v>
                </c:pt>
                <c:pt idx="6200">
                  <c:v>6.7422505172674159</c:v>
                </c:pt>
                <c:pt idx="6201">
                  <c:v>6.8167209254151473</c:v>
                </c:pt>
                <c:pt idx="6202">
                  <c:v>6.7492560339232117</c:v>
                </c:pt>
                <c:pt idx="6203">
                  <c:v>6.7428392161460549</c:v>
                </c:pt>
                <c:pt idx="6204">
                  <c:v>6.727297565750006</c:v>
                </c:pt>
                <c:pt idx="6205">
                  <c:v>6.727297565750006</c:v>
                </c:pt>
                <c:pt idx="6206">
                  <c:v>6.727297565750006</c:v>
                </c:pt>
                <c:pt idx="6207">
                  <c:v>6.7871682417075112</c:v>
                </c:pt>
                <c:pt idx="6208">
                  <c:v>6.7824586506784046</c:v>
                </c:pt>
                <c:pt idx="6209">
                  <c:v>6.811128286068084</c:v>
                </c:pt>
                <c:pt idx="6210">
                  <c:v>6.8489227540766562</c:v>
                </c:pt>
                <c:pt idx="6211">
                  <c:v>6.8489227540766562</c:v>
                </c:pt>
                <c:pt idx="6212">
                  <c:v>6.8489227540766562</c:v>
                </c:pt>
                <c:pt idx="6213">
                  <c:v>6.8489227540766562</c:v>
                </c:pt>
                <c:pt idx="6214">
                  <c:v>6.8489227540766562</c:v>
                </c:pt>
                <c:pt idx="6215">
                  <c:v>6.9057321958652418</c:v>
                </c:pt>
                <c:pt idx="6216">
                  <c:v>6.8615797799673777</c:v>
                </c:pt>
                <c:pt idx="6217">
                  <c:v>6.9081458612676574</c:v>
                </c:pt>
                <c:pt idx="6218">
                  <c:v>6.9167997347836376</c:v>
                </c:pt>
                <c:pt idx="6219">
                  <c:v>6.9167997347836376</c:v>
                </c:pt>
                <c:pt idx="6220">
                  <c:v>6.9167997347836376</c:v>
                </c:pt>
                <c:pt idx="6221">
                  <c:v>6.9857363734721707</c:v>
                </c:pt>
                <c:pt idx="6222">
                  <c:v>6.8905437647963765</c:v>
                </c:pt>
                <c:pt idx="6223">
                  <c:v>6.9339308721520103</c:v>
                </c:pt>
                <c:pt idx="6224">
                  <c:v>6.8357947690830247</c:v>
                </c:pt>
                <c:pt idx="6225">
                  <c:v>6.6872660420026095</c:v>
                </c:pt>
                <c:pt idx="6226">
                  <c:v>6.6872660420026095</c:v>
                </c:pt>
                <c:pt idx="6227">
                  <c:v>6.6872660420026095</c:v>
                </c:pt>
                <c:pt idx="6228">
                  <c:v>6.7021012537442921</c:v>
                </c:pt>
                <c:pt idx="6229">
                  <c:v>6.7242952014689514</c:v>
                </c:pt>
                <c:pt idx="6230">
                  <c:v>6.7106962573724109</c:v>
                </c:pt>
                <c:pt idx="6231">
                  <c:v>6.7263556475441852</c:v>
                </c:pt>
                <c:pt idx="6232">
                  <c:v>6.7732160782837854</c:v>
                </c:pt>
                <c:pt idx="6233">
                  <c:v>6.7732160782837854</c:v>
                </c:pt>
                <c:pt idx="6234">
                  <c:v>6.7732160782837854</c:v>
                </c:pt>
                <c:pt idx="6235">
                  <c:v>6.852572687124213</c:v>
                </c:pt>
                <c:pt idx="6236">
                  <c:v>6.8334399735684723</c:v>
                </c:pt>
                <c:pt idx="6237">
                  <c:v>6.6987456701360539</c:v>
                </c:pt>
                <c:pt idx="6238">
                  <c:v>6.7023367332957475</c:v>
                </c:pt>
                <c:pt idx="6239">
                  <c:v>6.7023367332957475</c:v>
                </c:pt>
                <c:pt idx="6240">
                  <c:v>6.7023367332957475</c:v>
                </c:pt>
                <c:pt idx="6241">
                  <c:v>6.7023367332957475</c:v>
                </c:pt>
                <c:pt idx="6242">
                  <c:v>6.7282983538436918</c:v>
                </c:pt>
                <c:pt idx="6243">
                  <c:v>6.5437412553906205</c:v>
                </c:pt>
                <c:pt idx="6244">
                  <c:v>6.571998801565254</c:v>
                </c:pt>
                <c:pt idx="6245">
                  <c:v>6.5818300728385104</c:v>
                </c:pt>
                <c:pt idx="6246">
                  <c:v>6.725708078777684</c:v>
                </c:pt>
                <c:pt idx="6247">
                  <c:v>6.725708078777684</c:v>
                </c:pt>
                <c:pt idx="6248">
                  <c:v>6.725708078777684</c:v>
                </c:pt>
                <c:pt idx="6249">
                  <c:v>6.7381296251169491</c:v>
                </c:pt>
                <c:pt idx="6250">
                  <c:v>6.665601923268726</c:v>
                </c:pt>
                <c:pt idx="6251">
                  <c:v>6.6667793210260022</c:v>
                </c:pt>
                <c:pt idx="6252">
                  <c:v>6.7104019079330905</c:v>
                </c:pt>
                <c:pt idx="6253">
                  <c:v>6.6624818192119424</c:v>
                </c:pt>
                <c:pt idx="6254">
                  <c:v>6.6624818192119424</c:v>
                </c:pt>
                <c:pt idx="6255">
                  <c:v>6.6624818192119424</c:v>
                </c:pt>
                <c:pt idx="6256">
                  <c:v>6.6787887781502207</c:v>
                </c:pt>
                <c:pt idx="6257">
                  <c:v>6.7686830969182727</c:v>
                </c:pt>
                <c:pt idx="6258">
                  <c:v>6.8136596912462295</c:v>
                </c:pt>
                <c:pt idx="6259">
                  <c:v>6.8261989773612219</c:v>
                </c:pt>
                <c:pt idx="6260">
                  <c:v>6.8019445835613288</c:v>
                </c:pt>
                <c:pt idx="6261">
                  <c:v>6.8019445835613288</c:v>
                </c:pt>
                <c:pt idx="6262">
                  <c:v>6.8019445835613288</c:v>
                </c:pt>
                <c:pt idx="6263">
                  <c:v>6.6654253136051329</c:v>
                </c:pt>
                <c:pt idx="6264">
                  <c:v>6.6171520055568021</c:v>
                </c:pt>
                <c:pt idx="6265">
                  <c:v>6.729475751600968</c:v>
                </c:pt>
                <c:pt idx="6266">
                  <c:v>6.7010415957627432</c:v>
                </c:pt>
                <c:pt idx="6267">
                  <c:v>6.6037885410117152</c:v>
                </c:pt>
                <c:pt idx="6268">
                  <c:v>6.6037885410117152</c:v>
                </c:pt>
                <c:pt idx="6269">
                  <c:v>6.6037885410117152</c:v>
                </c:pt>
                <c:pt idx="6270">
                  <c:v>6.6158568680237977</c:v>
                </c:pt>
                <c:pt idx="6271">
                  <c:v>6.6354605406824492</c:v>
                </c:pt>
                <c:pt idx="6272">
                  <c:v>6.6332234849436249</c:v>
                </c:pt>
                <c:pt idx="6273">
                  <c:v>6.5616965711890849</c:v>
                </c:pt>
                <c:pt idx="6274">
                  <c:v>6.5121869954956138</c:v>
                </c:pt>
                <c:pt idx="6275">
                  <c:v>6.5121869954956138</c:v>
                </c:pt>
                <c:pt idx="6276">
                  <c:v>6.5121869954956138</c:v>
                </c:pt>
                <c:pt idx="6277">
                  <c:v>6.4270022677566683</c:v>
                </c:pt>
                <c:pt idx="6278">
                  <c:v>6.4392472044323421</c:v>
                </c:pt>
                <c:pt idx="6279">
                  <c:v>6.5330858056872696</c:v>
                </c:pt>
                <c:pt idx="6280">
                  <c:v>6.5679367793026495</c:v>
                </c:pt>
                <c:pt idx="6281">
                  <c:v>6.4936429808185103</c:v>
                </c:pt>
                <c:pt idx="6282">
                  <c:v>6.4936429808185103</c:v>
                </c:pt>
                <c:pt idx="6283">
                  <c:v>6.4936429808185103</c:v>
                </c:pt>
                <c:pt idx="6284">
                  <c:v>6.3827321120830769</c:v>
                </c:pt>
                <c:pt idx="6285">
                  <c:v>6.3999809892271751</c:v>
                </c:pt>
                <c:pt idx="6286">
                  <c:v>6.3658364542661605</c:v>
                </c:pt>
                <c:pt idx="6287">
                  <c:v>6.4002753386664937</c:v>
                </c:pt>
                <c:pt idx="6288">
                  <c:v>6.4428971374798989</c:v>
                </c:pt>
                <c:pt idx="6289">
                  <c:v>6.4428971374798989</c:v>
                </c:pt>
                <c:pt idx="6290">
                  <c:v>6.4428971374798989</c:v>
                </c:pt>
                <c:pt idx="6291">
                  <c:v>6.6924465921346261</c:v>
                </c:pt>
                <c:pt idx="6292">
                  <c:v>6.7126389636719166</c:v>
                </c:pt>
                <c:pt idx="6293">
                  <c:v>6.6651898340536775</c:v>
                </c:pt>
                <c:pt idx="6294">
                  <c:v>6.6572423991920626</c:v>
                </c:pt>
                <c:pt idx="6295">
                  <c:v>6.6948602575370417</c:v>
                </c:pt>
                <c:pt idx="6296">
                  <c:v>6.6948602575370417</c:v>
                </c:pt>
                <c:pt idx="6297">
                  <c:v>6.6948602575370417</c:v>
                </c:pt>
                <c:pt idx="6298">
                  <c:v>6.3896787588510069</c:v>
                </c:pt>
                <c:pt idx="6299">
                  <c:v>6.3399925734939444</c:v>
                </c:pt>
                <c:pt idx="6300">
                  <c:v>6.423587814260566</c:v>
                </c:pt>
                <c:pt idx="6301">
                  <c:v>6.3852635172612207</c:v>
                </c:pt>
                <c:pt idx="6302">
                  <c:v>6.3460561719439168</c:v>
                </c:pt>
                <c:pt idx="6303">
                  <c:v>6.3460561719439168</c:v>
                </c:pt>
                <c:pt idx="6304">
                  <c:v>6.3460561719439168</c:v>
                </c:pt>
                <c:pt idx="6305">
                  <c:v>6.2049450507343442</c:v>
                </c:pt>
                <c:pt idx="6306">
                  <c:v>6.0906785983906726</c:v>
                </c:pt>
                <c:pt idx="6307">
                  <c:v>6.140305913859871</c:v>
                </c:pt>
                <c:pt idx="6308">
                  <c:v>6.3028456742518744</c:v>
                </c:pt>
                <c:pt idx="6309">
                  <c:v>6.4969396945388853</c:v>
                </c:pt>
                <c:pt idx="6310">
                  <c:v>6.4969396945388853</c:v>
                </c:pt>
                <c:pt idx="6311">
                  <c:v>6.4969396945388853</c:v>
                </c:pt>
                <c:pt idx="6312">
                  <c:v>6.6076739536107274</c:v>
                </c:pt>
                <c:pt idx="6313">
                  <c:v>6.6277485853722897</c:v>
                </c:pt>
                <c:pt idx="6314">
                  <c:v>6.6733138785788855</c:v>
                </c:pt>
                <c:pt idx="6315">
                  <c:v>6.7762773124527031</c:v>
                </c:pt>
                <c:pt idx="6316">
                  <c:v>6.7586752159814223</c:v>
                </c:pt>
                <c:pt idx="6317">
                  <c:v>6.7586752159814223</c:v>
                </c:pt>
                <c:pt idx="6318">
                  <c:v>6.7586752159814223</c:v>
                </c:pt>
                <c:pt idx="6319">
                  <c:v>6.8030631114307418</c:v>
                </c:pt>
                <c:pt idx="6320">
                  <c:v>6.7456649707635181</c:v>
                </c:pt>
                <c:pt idx="6321">
                  <c:v>6.7607945319445193</c:v>
                </c:pt>
                <c:pt idx="6322">
                  <c:v>6.7358336994902599</c:v>
                </c:pt>
                <c:pt idx="6323">
                  <c:v>6.6577722281828366</c:v>
                </c:pt>
                <c:pt idx="6324">
                  <c:v>6.6577722281828366</c:v>
                </c:pt>
                <c:pt idx="6325">
                  <c:v>6.6577722281828366</c:v>
                </c:pt>
                <c:pt idx="6326">
                  <c:v>6.5612844819740381</c:v>
                </c:pt>
                <c:pt idx="6327">
                  <c:v>6.6242752619883243</c:v>
                </c:pt>
                <c:pt idx="6328">
                  <c:v>6.6422305777867887</c:v>
                </c:pt>
                <c:pt idx="6329">
                  <c:v>6.5749422959584445</c:v>
                </c:pt>
                <c:pt idx="6330">
                  <c:v>6.5820655523899667</c:v>
                </c:pt>
                <c:pt idx="6331">
                  <c:v>6.5820655523899667</c:v>
                </c:pt>
                <c:pt idx="6332">
                  <c:v>6.5820655523899667</c:v>
                </c:pt>
                <c:pt idx="6333">
                  <c:v>6.6322226968499391</c:v>
                </c:pt>
                <c:pt idx="6334">
                  <c:v>6.5642868462550927</c:v>
                </c:pt>
                <c:pt idx="6335">
                  <c:v>6.640229001599419</c:v>
                </c:pt>
                <c:pt idx="6336">
                  <c:v>6.6249817006426905</c:v>
                </c:pt>
                <c:pt idx="6337">
                  <c:v>6.580593805193371</c:v>
                </c:pt>
                <c:pt idx="6338">
                  <c:v>6.580593805193371</c:v>
                </c:pt>
                <c:pt idx="6339">
                  <c:v>6.580593805193371</c:v>
                </c:pt>
                <c:pt idx="6340">
                  <c:v>6.6591851054915692</c:v>
                </c:pt>
                <c:pt idx="6341">
                  <c:v>6.5653465042366417</c:v>
                </c:pt>
                <c:pt idx="6342">
                  <c:v>6.4051026694713276</c:v>
                </c:pt>
                <c:pt idx="6343">
                  <c:v>6.4450164534429959</c:v>
                </c:pt>
                <c:pt idx="6344">
                  <c:v>6.4046317103684167</c:v>
                </c:pt>
                <c:pt idx="6345">
                  <c:v>6.4046317103684167</c:v>
                </c:pt>
                <c:pt idx="6346">
                  <c:v>6.4046317103684167</c:v>
                </c:pt>
                <c:pt idx="6347">
                  <c:v>6.4169943868198187</c:v>
                </c:pt>
                <c:pt idx="6348">
                  <c:v>6.4155815095110871</c:v>
                </c:pt>
                <c:pt idx="6349">
                  <c:v>6.3475867890283766</c:v>
                </c:pt>
                <c:pt idx="6350">
                  <c:v>6.2325550281424755</c:v>
                </c:pt>
                <c:pt idx="6351">
                  <c:v>6.0469382717078553</c:v>
                </c:pt>
                <c:pt idx="6352">
                  <c:v>6.0469382717078553</c:v>
                </c:pt>
                <c:pt idx="6353">
                  <c:v>6.0469382717078553</c:v>
                </c:pt>
                <c:pt idx="6354">
                  <c:v>5.7436994793213261</c:v>
                </c:pt>
                <c:pt idx="6355">
                  <c:v>5.9549246369767062</c:v>
                </c:pt>
                <c:pt idx="6356">
                  <c:v>5.8778639537629678</c:v>
                </c:pt>
                <c:pt idx="6357">
                  <c:v>6.0578292009626624</c:v>
                </c:pt>
                <c:pt idx="6358">
                  <c:v>6.0947406206532762</c:v>
                </c:pt>
                <c:pt idx="6359">
                  <c:v>6.0947406206532762</c:v>
                </c:pt>
                <c:pt idx="6360">
                  <c:v>6.0947406206532762</c:v>
                </c:pt>
                <c:pt idx="6361">
                  <c:v>6.0394617959491503</c:v>
                </c:pt>
                <c:pt idx="6362">
                  <c:v>5.8827501544556648</c:v>
                </c:pt>
                <c:pt idx="6363">
                  <c:v>5.8506660655698832</c:v>
                </c:pt>
                <c:pt idx="6364">
                  <c:v>5.9119496188361191</c:v>
                </c:pt>
                <c:pt idx="6365">
                  <c:v>5.7820826462085346</c:v>
                </c:pt>
                <c:pt idx="6366">
                  <c:v>5.7820826462085346</c:v>
                </c:pt>
                <c:pt idx="6367">
                  <c:v>5.7820826462085346</c:v>
                </c:pt>
                <c:pt idx="6368">
                  <c:v>5.7724279845988695</c:v>
                </c:pt>
                <c:pt idx="6369">
                  <c:v>5.808220876420072</c:v>
                </c:pt>
                <c:pt idx="6370">
                  <c:v>5.9092416039943831</c:v>
                </c:pt>
                <c:pt idx="6371">
                  <c:v>5.8039822444938762</c:v>
                </c:pt>
                <c:pt idx="6372">
                  <c:v>5.7326908102907908</c:v>
                </c:pt>
                <c:pt idx="6373">
                  <c:v>5.7326908102907908</c:v>
                </c:pt>
                <c:pt idx="6374">
                  <c:v>5.7326908102907908</c:v>
                </c:pt>
                <c:pt idx="6375">
                  <c:v>5.7082598068273063</c:v>
                </c:pt>
                <c:pt idx="6376">
                  <c:v>5.7589467802780545</c:v>
                </c:pt>
                <c:pt idx="6377">
                  <c:v>5.8733309723974534</c:v>
                </c:pt>
                <c:pt idx="6378">
                  <c:v>5.9497440868446914</c:v>
                </c:pt>
                <c:pt idx="6379">
                  <c:v>5.7970355977259453</c:v>
                </c:pt>
                <c:pt idx="6380">
                  <c:v>5.7970355977259453</c:v>
                </c:pt>
                <c:pt idx="6381">
                  <c:v>5.7970355977259453</c:v>
                </c:pt>
                <c:pt idx="6382">
                  <c:v>5.802687106960871</c:v>
                </c:pt>
                <c:pt idx="6383">
                  <c:v>5.6221920307704041</c:v>
                </c:pt>
                <c:pt idx="6384">
                  <c:v>5.5776863955453573</c:v>
                </c:pt>
                <c:pt idx="6385">
                  <c:v>5.4698367609788416</c:v>
                </c:pt>
                <c:pt idx="6386">
                  <c:v>5.6041189751962115</c:v>
                </c:pt>
                <c:pt idx="6387">
                  <c:v>5.6041189751962115</c:v>
                </c:pt>
                <c:pt idx="6388">
                  <c:v>5.6041189751962115</c:v>
                </c:pt>
                <c:pt idx="6389">
                  <c:v>5.5303550057028472</c:v>
                </c:pt>
                <c:pt idx="6390">
                  <c:v>5.530178396039255</c:v>
                </c:pt>
                <c:pt idx="6391">
                  <c:v>5.6279024098931938</c:v>
                </c:pt>
                <c:pt idx="6392">
                  <c:v>5.6322587815951168</c:v>
                </c:pt>
                <c:pt idx="6393">
                  <c:v>5.6536285508896835</c:v>
                </c:pt>
                <c:pt idx="6394">
                  <c:v>5.6536285508896835</c:v>
                </c:pt>
                <c:pt idx="6395">
                  <c:v>5.6536285508896835</c:v>
                </c:pt>
                <c:pt idx="6396">
                  <c:v>5.8700931285649443</c:v>
                </c:pt>
                <c:pt idx="6397">
                  <c:v>5.9478013805451839</c:v>
                </c:pt>
                <c:pt idx="6398">
                  <c:v>5.9870675957503519</c:v>
                </c:pt>
                <c:pt idx="6399">
                  <c:v>5.9936610231911001</c:v>
                </c:pt>
                <c:pt idx="6400">
                  <c:v>6.0692499592082427</c:v>
                </c:pt>
                <c:pt idx="6401">
                  <c:v>6.0692499592082427</c:v>
                </c:pt>
                <c:pt idx="6402">
                  <c:v>6.0692499592082427</c:v>
                </c:pt>
                <c:pt idx="6403">
                  <c:v>6.0320441900783086</c:v>
                </c:pt>
                <c:pt idx="6404">
                  <c:v>5.9548657670888421</c:v>
                </c:pt>
                <c:pt idx="6405">
                  <c:v>5.9091238642186559</c:v>
                </c:pt>
                <c:pt idx="6406">
                  <c:v>5.946859462339364</c:v>
                </c:pt>
                <c:pt idx="6407">
                  <c:v>6.0232725767866002</c:v>
                </c:pt>
                <c:pt idx="6408">
                  <c:v>6.0232725767866002</c:v>
                </c:pt>
                <c:pt idx="6409">
                  <c:v>6.0232725767866002</c:v>
                </c:pt>
                <c:pt idx="6410">
                  <c:v>6.0090260639235558</c:v>
                </c:pt>
                <c:pt idx="6411">
                  <c:v>5.9462118935728618</c:v>
                </c:pt>
                <c:pt idx="6412">
                  <c:v>5.9797088597673742</c:v>
                </c:pt>
                <c:pt idx="6413">
                  <c:v>6.1020993566362529</c:v>
                </c:pt>
                <c:pt idx="6414">
                  <c:v>6.1673860622772274</c:v>
                </c:pt>
                <c:pt idx="6415">
                  <c:v>6.1673860622772274</c:v>
                </c:pt>
                <c:pt idx="6416">
                  <c:v>6.1673860622772274</c:v>
                </c:pt>
                <c:pt idx="6417">
                  <c:v>6.1685634600345036</c:v>
                </c:pt>
                <c:pt idx="6418">
                  <c:v>6.0767853048548108</c:v>
                </c:pt>
                <c:pt idx="6419">
                  <c:v>6.1353608432793107</c:v>
                </c:pt>
                <c:pt idx="6420">
                  <c:v>6.1208199809769477</c:v>
                </c:pt>
                <c:pt idx="6421">
                  <c:v>6.0993324719066546</c:v>
                </c:pt>
                <c:pt idx="6422">
                  <c:v>6.0993324719066546</c:v>
                </c:pt>
                <c:pt idx="6423">
                  <c:v>6.0993324719066546</c:v>
                </c:pt>
                <c:pt idx="6424">
                  <c:v>6.1331826574283497</c:v>
                </c:pt>
                <c:pt idx="6425">
                  <c:v>6.1608515047243442</c:v>
                </c:pt>
                <c:pt idx="6426">
                  <c:v>6.1657377054170412</c:v>
                </c:pt>
                <c:pt idx="6427">
                  <c:v>6.1408357428506459</c:v>
                </c:pt>
                <c:pt idx="6428">
                  <c:v>6.1537871181806869</c:v>
                </c:pt>
                <c:pt idx="6429">
                  <c:v>6.1537871181806869</c:v>
                </c:pt>
                <c:pt idx="6430">
                  <c:v>6.1537871181806869</c:v>
                </c:pt>
                <c:pt idx="6431">
                  <c:v>6.0784336617149988</c:v>
                </c:pt>
                <c:pt idx="6432">
                  <c:v>6.0852625687072006</c:v>
                </c:pt>
                <c:pt idx="6433">
                  <c:v>6.1090460034041838</c:v>
                </c:pt>
                <c:pt idx="6434">
                  <c:v>5.9717614249057593</c:v>
                </c:pt>
                <c:pt idx="6435">
                  <c:v>5.9525698414621537</c:v>
                </c:pt>
                <c:pt idx="6436">
                  <c:v>5.9525698414621537</c:v>
                </c:pt>
                <c:pt idx="6437">
                  <c:v>5.9525698414621537</c:v>
                </c:pt>
                <c:pt idx="6438">
                  <c:v>5.9602817967723141</c:v>
                </c:pt>
                <c:pt idx="6439">
                  <c:v>6.1011574384304312</c:v>
                </c:pt>
                <c:pt idx="6440">
                  <c:v>6.0406980635942906</c:v>
                </c:pt>
                <c:pt idx="6441">
                  <c:v>6.0958002786348251</c:v>
                </c:pt>
                <c:pt idx="6442">
                  <c:v>6.0578880708505247</c:v>
                </c:pt>
                <c:pt idx="6443">
                  <c:v>6.0578880708505247</c:v>
                </c:pt>
                <c:pt idx="6444">
                  <c:v>6.0578880708505247</c:v>
                </c:pt>
                <c:pt idx="6445">
                  <c:v>6.0502938553160925</c:v>
                </c:pt>
                <c:pt idx="6446">
                  <c:v>6.0089671940356926</c:v>
                </c:pt>
                <c:pt idx="6447">
                  <c:v>6.0208000414963188</c:v>
                </c:pt>
                <c:pt idx="6448">
                  <c:v>6.0826134237533287</c:v>
                </c:pt>
                <c:pt idx="6449">
                  <c:v>6.0698975279747449</c:v>
                </c:pt>
                <c:pt idx="6450">
                  <c:v>6.0698975279747449</c:v>
                </c:pt>
                <c:pt idx="6451">
                  <c:v>6.0698975279747449</c:v>
                </c:pt>
                <c:pt idx="6452">
                  <c:v>6.1147563825269744</c:v>
                </c:pt>
                <c:pt idx="6453">
                  <c:v>6.11022340116146</c:v>
                </c:pt>
                <c:pt idx="6454">
                  <c:v>6.0883238028761193</c:v>
                </c:pt>
                <c:pt idx="6455">
                  <c:v>5.9416789122073475</c:v>
                </c:pt>
                <c:pt idx="6456">
                  <c:v>5.9333193881306858</c:v>
                </c:pt>
                <c:pt idx="6457">
                  <c:v>5.9333193881306858</c:v>
                </c:pt>
                <c:pt idx="6458">
                  <c:v>5.9333193881306858</c:v>
                </c:pt>
                <c:pt idx="6459">
                  <c:v>5.9119496188361191</c:v>
                </c:pt>
                <c:pt idx="6460">
                  <c:v>5.7910897390516993</c:v>
                </c:pt>
                <c:pt idx="6461">
                  <c:v>5.7901478208458785</c:v>
                </c:pt>
                <c:pt idx="6462">
                  <c:v>5.7567097245392302</c:v>
                </c:pt>
                <c:pt idx="6463">
                  <c:v>5.6695822905007782</c:v>
                </c:pt>
                <c:pt idx="6464">
                  <c:v>5.6695822905007782</c:v>
                </c:pt>
                <c:pt idx="6465">
                  <c:v>5.6695822905007782</c:v>
                </c:pt>
                <c:pt idx="6466">
                  <c:v>5.5505473772401368</c:v>
                </c:pt>
                <c:pt idx="6467">
                  <c:v>5.7172080297826069</c:v>
                </c:pt>
                <c:pt idx="6468">
                  <c:v>5.7168548104554242</c:v>
                </c:pt>
                <c:pt idx="6469">
                  <c:v>5.8154618726273206</c:v>
                </c:pt>
                <c:pt idx="6470">
                  <c:v>5.7204458736151178</c:v>
                </c:pt>
                <c:pt idx="6471">
                  <c:v>5.7204458736151178</c:v>
                </c:pt>
                <c:pt idx="6472">
                  <c:v>5.7204458736151178</c:v>
                </c:pt>
                <c:pt idx="6473">
                  <c:v>5.5136359575495222</c:v>
                </c:pt>
                <c:pt idx="6474">
                  <c:v>5.5429531617057046</c:v>
                </c:pt>
                <c:pt idx="6475">
                  <c:v>5.6756458889507515</c:v>
                </c:pt>
                <c:pt idx="6476">
                  <c:v>5.7003123719656914</c:v>
                </c:pt>
                <c:pt idx="6477">
                  <c:v>5.7003123719656914</c:v>
                </c:pt>
                <c:pt idx="6478">
                  <c:v>5.7003123719656914</c:v>
                </c:pt>
                <c:pt idx="6479">
                  <c:v>5.7003123719656914</c:v>
                </c:pt>
                <c:pt idx="6480">
                  <c:v>5.6235460381912716</c:v>
                </c:pt>
                <c:pt idx="6481">
                  <c:v>5.6929536359827138</c:v>
                </c:pt>
                <c:pt idx="6482">
                  <c:v>5.6761757179415255</c:v>
                </c:pt>
                <c:pt idx="6483">
                  <c:v>5.6186598374985754</c:v>
                </c:pt>
                <c:pt idx="6484">
                  <c:v>5.6186598374985754</c:v>
                </c:pt>
                <c:pt idx="6485">
                  <c:v>5.6186598374985754</c:v>
                </c:pt>
                <c:pt idx="6486">
                  <c:v>5.6186598374985754</c:v>
                </c:pt>
                <c:pt idx="6487">
                  <c:v>5.4826703965331545</c:v>
                </c:pt>
                <c:pt idx="6488">
                  <c:v>5.4956217718631946</c:v>
                </c:pt>
                <c:pt idx="6489">
                  <c:v>5.4144990663868517</c:v>
                </c:pt>
                <c:pt idx="6490">
                  <c:v>5.3331997512469176</c:v>
                </c:pt>
                <c:pt idx="6491">
                  <c:v>5.2448360495633271</c:v>
                </c:pt>
                <c:pt idx="6492">
                  <c:v>5.2448360495633271</c:v>
                </c:pt>
                <c:pt idx="6493">
                  <c:v>5.2448360495633271</c:v>
                </c:pt>
                <c:pt idx="6494">
                  <c:v>5.2312371054667848</c:v>
                </c:pt>
                <c:pt idx="6495">
                  <c:v>5.2484859826108838</c:v>
                </c:pt>
                <c:pt idx="6496">
                  <c:v>5.2597301311928728</c:v>
                </c:pt>
                <c:pt idx="6497">
                  <c:v>5.173309135808787</c:v>
                </c:pt>
                <c:pt idx="6498">
                  <c:v>5.0296077395332066</c:v>
                </c:pt>
                <c:pt idx="6499">
                  <c:v>5.0296077395332066</c:v>
                </c:pt>
                <c:pt idx="6500">
                  <c:v>5.0296077395332066</c:v>
                </c:pt>
                <c:pt idx="6501">
                  <c:v>4.9858674128503884</c:v>
                </c:pt>
                <c:pt idx="6502">
                  <c:v>5.0362600368618171</c:v>
                </c:pt>
                <c:pt idx="6503">
                  <c:v>4.8752508935542735</c:v>
                </c:pt>
                <c:pt idx="6504">
                  <c:v>4.9710910709965708</c:v>
                </c:pt>
                <c:pt idx="6505">
                  <c:v>5.1351614484730321</c:v>
                </c:pt>
                <c:pt idx="6506">
                  <c:v>5.1351614484730321</c:v>
                </c:pt>
                <c:pt idx="6507">
                  <c:v>5.1351614484730321</c:v>
                </c:pt>
                <c:pt idx="6508">
                  <c:v>5.043795382508387</c:v>
                </c:pt>
                <c:pt idx="6509">
                  <c:v>5.1172650025624318</c:v>
                </c:pt>
                <c:pt idx="6510">
                  <c:v>5.1458168981763839</c:v>
                </c:pt>
                <c:pt idx="6511">
                  <c:v>5.0572765868292011</c:v>
                </c:pt>
                <c:pt idx="6512">
                  <c:v>5.1898515742985198</c:v>
                </c:pt>
                <c:pt idx="6513">
                  <c:v>5.1898515742985198</c:v>
                </c:pt>
                <c:pt idx="6514">
                  <c:v>5.1898515742985198</c:v>
                </c:pt>
                <c:pt idx="6515">
                  <c:v>5.1737800949116979</c:v>
                </c:pt>
                <c:pt idx="6516">
                  <c:v>5.0208361262414973</c:v>
                </c:pt>
                <c:pt idx="6517">
                  <c:v>4.8947368264371978</c:v>
                </c:pt>
                <c:pt idx="6518">
                  <c:v>4.985160974196023</c:v>
                </c:pt>
                <c:pt idx="6519">
                  <c:v>5.0036461189852623</c:v>
                </c:pt>
                <c:pt idx="6520">
                  <c:v>5.0036461189852623</c:v>
                </c:pt>
                <c:pt idx="6521">
                  <c:v>5.0036461189852623</c:v>
                </c:pt>
                <c:pt idx="6522">
                  <c:v>4.781471162187211</c:v>
                </c:pt>
                <c:pt idx="6523">
                  <c:v>4.666969230292084</c:v>
                </c:pt>
                <c:pt idx="6524">
                  <c:v>4.7941870579657957</c:v>
                </c:pt>
                <c:pt idx="6525">
                  <c:v>4.5602381235949805</c:v>
                </c:pt>
                <c:pt idx="6526">
                  <c:v>4.6629660779173436</c:v>
                </c:pt>
                <c:pt idx="6527">
                  <c:v>4.6629660779173436</c:v>
                </c:pt>
                <c:pt idx="6528">
                  <c:v>4.6629660779173436</c:v>
                </c:pt>
                <c:pt idx="6529">
                  <c:v>4.8150858681574507</c:v>
                </c:pt>
                <c:pt idx="6530">
                  <c:v>4.790595994806103</c:v>
                </c:pt>
                <c:pt idx="6531">
                  <c:v>4.924407249920562</c:v>
                </c:pt>
                <c:pt idx="6532">
                  <c:v>4.8834926778552079</c:v>
                </c:pt>
                <c:pt idx="6533">
                  <c:v>4.823916351337024</c:v>
                </c:pt>
                <c:pt idx="6534">
                  <c:v>4.823916351337024</c:v>
                </c:pt>
                <c:pt idx="6535">
                  <c:v>4.823916351337024</c:v>
                </c:pt>
                <c:pt idx="6536">
                  <c:v>4.9374174951384662</c:v>
                </c:pt>
                <c:pt idx="6537">
                  <c:v>4.8671268490290664</c:v>
                </c:pt>
                <c:pt idx="6538">
                  <c:v>4.7176562037428313</c:v>
                </c:pt>
                <c:pt idx="6539">
                  <c:v>4.8365145073398814</c:v>
                </c:pt>
                <c:pt idx="6540">
                  <c:v>4.9151646775259437</c:v>
                </c:pt>
                <c:pt idx="6541">
                  <c:v>4.9151646775259437</c:v>
                </c:pt>
                <c:pt idx="6542">
                  <c:v>4.9151646775259437</c:v>
                </c:pt>
                <c:pt idx="6543">
                  <c:v>4.9812166917091476</c:v>
                </c:pt>
                <c:pt idx="6544">
                  <c:v>5.0692860439534195</c:v>
                </c:pt>
                <c:pt idx="6545">
                  <c:v>5.1596513218243816</c:v>
                </c:pt>
                <c:pt idx="6546">
                  <c:v>5.1611230690209764</c:v>
                </c:pt>
                <c:pt idx="6547">
                  <c:v>5.1873790390082402</c:v>
                </c:pt>
                <c:pt idx="6548">
                  <c:v>5.1873790390082402</c:v>
                </c:pt>
                <c:pt idx="6549">
                  <c:v>5.1873790390082402</c:v>
                </c:pt>
                <c:pt idx="6550">
                  <c:v>5.172779306818013</c:v>
                </c:pt>
                <c:pt idx="6551">
                  <c:v>5.1454048089613371</c:v>
                </c:pt>
                <c:pt idx="6552">
                  <c:v>5.1576497456370118</c:v>
                </c:pt>
                <c:pt idx="6553">
                  <c:v>5.1610641991331123</c:v>
                </c:pt>
                <c:pt idx="6554">
                  <c:v>5.3516260261482937</c:v>
                </c:pt>
                <c:pt idx="6555">
                  <c:v>5.3516260261482937</c:v>
                </c:pt>
                <c:pt idx="6556">
                  <c:v>5.3516260261482937</c:v>
                </c:pt>
                <c:pt idx="6557">
                  <c:v>5.3822972377253437</c:v>
                </c:pt>
                <c:pt idx="6558">
                  <c:v>5.2914021308636068</c:v>
                </c:pt>
                <c:pt idx="6559">
                  <c:v>5.2763903094583329</c:v>
                </c:pt>
                <c:pt idx="6560">
                  <c:v>5.2858094915165443</c:v>
                </c:pt>
                <c:pt idx="6561">
                  <c:v>5.3283724204420855</c:v>
                </c:pt>
                <c:pt idx="6562">
                  <c:v>5.3283724204420855</c:v>
                </c:pt>
                <c:pt idx="6563">
                  <c:v>5.3283724204420855</c:v>
                </c:pt>
                <c:pt idx="6564">
                  <c:v>5.3106525841950756</c:v>
                </c:pt>
                <c:pt idx="6565">
                  <c:v>5.2935803167145687</c:v>
                </c:pt>
                <c:pt idx="6566">
                  <c:v>5.2553737594909506</c:v>
                </c:pt>
                <c:pt idx="6567">
                  <c:v>5.1745454034539273</c:v>
                </c:pt>
                <c:pt idx="6568">
                  <c:v>5.1745454034539273</c:v>
                </c:pt>
                <c:pt idx="6569">
                  <c:v>5.1745454034539273</c:v>
                </c:pt>
                <c:pt idx="6570">
                  <c:v>5.1745454034539273</c:v>
                </c:pt>
                <c:pt idx="6571">
                  <c:v>5.1745454034539273</c:v>
                </c:pt>
                <c:pt idx="6572">
                  <c:v>5.1854363327087336</c:v>
                </c:pt>
                <c:pt idx="6573">
                  <c:v>5.2218767932964374</c:v>
                </c:pt>
                <c:pt idx="6574">
                  <c:v>5.1352791882487612</c:v>
                </c:pt>
                <c:pt idx="6575">
                  <c:v>5.064164363709267</c:v>
                </c:pt>
                <c:pt idx="6576">
                  <c:v>5.064164363709267</c:v>
                </c:pt>
                <c:pt idx="6577">
                  <c:v>5.064164363709267</c:v>
                </c:pt>
                <c:pt idx="6578">
                  <c:v>5.0613386090918038</c:v>
                </c:pt>
                <c:pt idx="6579">
                  <c:v>4.9378295843535138</c:v>
                </c:pt>
                <c:pt idx="6580">
                  <c:v>4.9442464021306689</c:v>
                </c:pt>
                <c:pt idx="6581">
                  <c:v>4.8820209306586131</c:v>
                </c:pt>
                <c:pt idx="6582">
                  <c:v>4.9613186696111766</c:v>
                </c:pt>
                <c:pt idx="6583">
                  <c:v>4.9613186696111766</c:v>
                </c:pt>
                <c:pt idx="6584">
                  <c:v>4.9613186696111766</c:v>
                </c:pt>
                <c:pt idx="6585">
                  <c:v>5.0025275911158493</c:v>
                </c:pt>
                <c:pt idx="6586">
                  <c:v>5.0311972265055287</c:v>
                </c:pt>
                <c:pt idx="6587">
                  <c:v>5.1927361988038481</c:v>
                </c:pt>
                <c:pt idx="6588">
                  <c:v>5.2167551130522849</c:v>
                </c:pt>
                <c:pt idx="6589">
                  <c:v>5.2105149049387203</c:v>
                </c:pt>
                <c:pt idx="6590">
                  <c:v>5.2105149049387203</c:v>
                </c:pt>
                <c:pt idx="6591">
                  <c:v>5.2105149049387203</c:v>
                </c:pt>
                <c:pt idx="6592">
                  <c:v>5.2285879605129129</c:v>
                </c:pt>
                <c:pt idx="6593">
                  <c:v>5.2813942499267572</c:v>
                </c:pt>
                <c:pt idx="6594">
                  <c:v>5.3849463826792157</c:v>
                </c:pt>
                <c:pt idx="6595">
                  <c:v>5.4143813266111245</c:v>
                </c:pt>
                <c:pt idx="6596">
                  <c:v>5.4353390066906435</c:v>
                </c:pt>
                <c:pt idx="6597">
                  <c:v>5.4353390066906435</c:v>
                </c:pt>
                <c:pt idx="6598">
                  <c:v>5.4353390066906435</c:v>
                </c:pt>
                <c:pt idx="6599">
                  <c:v>5.3807077507530208</c:v>
                </c:pt>
                <c:pt idx="6600">
                  <c:v>5.4648916903982805</c:v>
                </c:pt>
                <c:pt idx="6601">
                  <c:v>5.4940911547787348</c:v>
                </c:pt>
                <c:pt idx="6602">
                  <c:v>5.4566499060973461</c:v>
                </c:pt>
                <c:pt idx="6603">
                  <c:v>5.3134194689246765</c:v>
                </c:pt>
                <c:pt idx="6604">
                  <c:v>5.3134194689246765</c:v>
                </c:pt>
                <c:pt idx="6605">
                  <c:v>5.3134194689246765</c:v>
                </c:pt>
                <c:pt idx="6606">
                  <c:v>5.3113001529615786</c:v>
                </c:pt>
                <c:pt idx="6607">
                  <c:v>5.1598868013758361</c:v>
                </c:pt>
                <c:pt idx="6608">
                  <c:v>5.094776705398453</c:v>
                </c:pt>
                <c:pt idx="6609">
                  <c:v>5.1154400360386534</c:v>
                </c:pt>
                <c:pt idx="6610">
                  <c:v>5.1229165117973583</c:v>
                </c:pt>
                <c:pt idx="6611">
                  <c:v>5.1229165117973583</c:v>
                </c:pt>
                <c:pt idx="6612">
                  <c:v>5.1229165117973583</c:v>
                </c:pt>
                <c:pt idx="6613">
                  <c:v>5.0986032481096011</c:v>
                </c:pt>
                <c:pt idx="6614">
                  <c:v>5.1659503998258103</c:v>
                </c:pt>
                <c:pt idx="6615">
                  <c:v>5.1004282146333795</c:v>
                </c:pt>
                <c:pt idx="6616">
                  <c:v>5.0999572555304695</c:v>
                </c:pt>
                <c:pt idx="6617">
                  <c:v>5.1343372700429395</c:v>
                </c:pt>
                <c:pt idx="6618">
                  <c:v>5.1343372700429395</c:v>
                </c:pt>
                <c:pt idx="6619">
                  <c:v>5.1343372700429395</c:v>
                </c:pt>
                <c:pt idx="6620">
                  <c:v>5.1111425342245953</c:v>
                </c:pt>
                <c:pt idx="6621">
                  <c:v>5.1209149356099886</c:v>
                </c:pt>
                <c:pt idx="6622">
                  <c:v>5.1658915299379462</c:v>
                </c:pt>
                <c:pt idx="6623">
                  <c:v>5.1067861625226723</c:v>
                </c:pt>
                <c:pt idx="6624">
                  <c:v>5.1635956043112579</c:v>
                </c:pt>
                <c:pt idx="6625">
                  <c:v>5.1635956043112579</c:v>
                </c:pt>
                <c:pt idx="6626">
                  <c:v>5.1635956043112579</c:v>
                </c:pt>
                <c:pt idx="6627">
                  <c:v>5.1299220284531533</c:v>
                </c:pt>
                <c:pt idx="6628">
                  <c:v>5.2500754695832068</c:v>
                </c:pt>
                <c:pt idx="6629">
                  <c:v>5.3718772675734474</c:v>
                </c:pt>
                <c:pt idx="6630">
                  <c:v>5.3449148589318183</c:v>
                </c:pt>
                <c:pt idx="6631">
                  <c:v>5.3614572974215511</c:v>
                </c:pt>
                <c:pt idx="6632">
                  <c:v>5.3614572974215511</c:v>
                </c:pt>
                <c:pt idx="6633">
                  <c:v>5.3614572974215511</c:v>
                </c:pt>
                <c:pt idx="6634">
                  <c:v>5.3671088066564776</c:v>
                </c:pt>
                <c:pt idx="6635">
                  <c:v>5.3183056696173727</c:v>
                </c:pt>
                <c:pt idx="6636">
                  <c:v>5.2493690309288406</c:v>
                </c:pt>
                <c:pt idx="6637">
                  <c:v>5.2735056849530064</c:v>
                </c:pt>
                <c:pt idx="6638">
                  <c:v>5.1814920502218582</c:v>
                </c:pt>
                <c:pt idx="6639">
                  <c:v>5.1814920502218582</c:v>
                </c:pt>
                <c:pt idx="6640">
                  <c:v>5.1814920502218582</c:v>
                </c:pt>
                <c:pt idx="6641">
                  <c:v>5.1943845556640342</c:v>
                </c:pt>
                <c:pt idx="6642">
                  <c:v>5.236182176047345</c:v>
                </c:pt>
                <c:pt idx="6643">
                  <c:v>5.1990352768052759</c:v>
                </c:pt>
                <c:pt idx="6644">
                  <c:v>5.1625948162175721</c:v>
                </c:pt>
                <c:pt idx="6645">
                  <c:v>4.9983478290775185</c:v>
                </c:pt>
                <c:pt idx="6646">
                  <c:v>4.9983478290775185</c:v>
                </c:pt>
                <c:pt idx="6647">
                  <c:v>4.9983478290775185</c:v>
                </c:pt>
                <c:pt idx="6648">
                  <c:v>4.8884377484357682</c:v>
                </c:pt>
                <c:pt idx="6649">
                  <c:v>4.7841791770289461</c:v>
                </c:pt>
                <c:pt idx="6650">
                  <c:v>4.8572367078679441</c:v>
                </c:pt>
                <c:pt idx="6651">
                  <c:v>4.8272719349452613</c:v>
                </c:pt>
                <c:pt idx="6652">
                  <c:v>4.9227000231725109</c:v>
                </c:pt>
                <c:pt idx="6653">
                  <c:v>4.9227000231725109</c:v>
                </c:pt>
                <c:pt idx="6654">
                  <c:v>4.9227000231725109</c:v>
                </c:pt>
                <c:pt idx="6655">
                  <c:v>5.0905380734722581</c:v>
                </c:pt>
                <c:pt idx="6656">
                  <c:v>5.1024297908207492</c:v>
                </c:pt>
                <c:pt idx="6657">
                  <c:v>5.1228576419094942</c:v>
                </c:pt>
                <c:pt idx="6658">
                  <c:v>5.230766146363873</c:v>
                </c:pt>
                <c:pt idx="6659">
                  <c:v>4.5846102571706009</c:v>
                </c:pt>
                <c:pt idx="6660">
                  <c:v>4.5846102571706009</c:v>
                </c:pt>
                <c:pt idx="6661">
                  <c:v>4.5846102571706009</c:v>
                </c:pt>
                <c:pt idx="6662">
                  <c:v>4.5008972766282511</c:v>
                </c:pt>
                <c:pt idx="6663">
                  <c:v>4.6124557141301876</c:v>
                </c:pt>
                <c:pt idx="6664">
                  <c:v>4.7715810210260896</c:v>
                </c:pt>
                <c:pt idx="6665">
                  <c:v>4.8057255559871033</c:v>
                </c:pt>
                <c:pt idx="6666">
                  <c:v>4.8678921575712959</c:v>
                </c:pt>
                <c:pt idx="6667">
                  <c:v>4.8678921575712959</c:v>
                </c:pt>
                <c:pt idx="6668">
                  <c:v>4.8678921575712959</c:v>
                </c:pt>
                <c:pt idx="6669">
                  <c:v>4.8602390721489996</c:v>
                </c:pt>
                <c:pt idx="6670">
                  <c:v>4.7493870733014294</c:v>
                </c:pt>
                <c:pt idx="6671">
                  <c:v>4.6661450518619896</c:v>
                </c:pt>
                <c:pt idx="6672">
                  <c:v>4.7144183599103213</c:v>
                </c:pt>
                <c:pt idx="6673">
                  <c:v>4.8190301506443269</c:v>
                </c:pt>
                <c:pt idx="6674">
                  <c:v>4.8190301506443269</c:v>
                </c:pt>
                <c:pt idx="6675">
                  <c:v>4.8190301506443269</c:v>
                </c:pt>
                <c:pt idx="6676">
                  <c:v>4.8892030569779994</c:v>
                </c:pt>
                <c:pt idx="6677">
                  <c:v>5.0074726616964105</c:v>
                </c:pt>
                <c:pt idx="6678">
                  <c:v>4.9885754276921244</c:v>
                </c:pt>
                <c:pt idx="6679">
                  <c:v>5.0347294197773573</c:v>
                </c:pt>
                <c:pt idx="6680">
                  <c:v>5.0221901336623649</c:v>
                </c:pt>
                <c:pt idx="6681">
                  <c:v>5.0221901336623649</c:v>
                </c:pt>
                <c:pt idx="6682">
                  <c:v>5.0221901336623649</c:v>
                </c:pt>
                <c:pt idx="6683">
                  <c:v>5.0183047210633527</c:v>
                </c:pt>
                <c:pt idx="6684">
                  <c:v>4.9952277250207358</c:v>
                </c:pt>
                <c:pt idx="6685">
                  <c:v>5.0483872337617637</c:v>
                </c:pt>
                <c:pt idx="6686">
                  <c:v>5.0531556946787335</c:v>
                </c:pt>
                <c:pt idx="6687">
                  <c:v>5.0627514864005354</c:v>
                </c:pt>
                <c:pt idx="6688">
                  <c:v>5.0627514864005354</c:v>
                </c:pt>
                <c:pt idx="6689">
                  <c:v>5.0627514864005354</c:v>
                </c:pt>
                <c:pt idx="6690">
                  <c:v>5.0485049735374918</c:v>
                </c:pt>
                <c:pt idx="6691">
                  <c:v>5.0393801409186008</c:v>
                </c:pt>
                <c:pt idx="6692">
                  <c:v>5.0989564674367847</c:v>
                </c:pt>
                <c:pt idx="6693">
                  <c:v>4.9916955317489071</c:v>
                </c:pt>
                <c:pt idx="6694">
                  <c:v>5.0552750106418314</c:v>
                </c:pt>
                <c:pt idx="6695">
                  <c:v>5.0552750106418314</c:v>
                </c:pt>
                <c:pt idx="6696">
                  <c:v>5.0552750106418314</c:v>
                </c:pt>
                <c:pt idx="6697">
                  <c:v>5.0118290333983326</c:v>
                </c:pt>
                <c:pt idx="6698">
                  <c:v>4.872837228151857</c:v>
                </c:pt>
                <c:pt idx="6699">
                  <c:v>4.86471318362665</c:v>
                </c:pt>
                <c:pt idx="6700">
                  <c:v>4.9365344468205086</c:v>
                </c:pt>
                <c:pt idx="6701">
                  <c:v>5.027135204242926</c:v>
                </c:pt>
                <c:pt idx="6702">
                  <c:v>5.027135204242926</c:v>
                </c:pt>
                <c:pt idx="6703">
                  <c:v>5.027135204242926</c:v>
                </c:pt>
                <c:pt idx="6704">
                  <c:v>5.0407341483394674</c:v>
                </c:pt>
                <c:pt idx="6705">
                  <c:v>5.1013112629513371</c:v>
                </c:pt>
                <c:pt idx="6706">
                  <c:v>5.0974847202401889</c:v>
                </c:pt>
                <c:pt idx="6707">
                  <c:v>5.1331598722856633</c:v>
                </c:pt>
                <c:pt idx="6708">
                  <c:v>5.131334905761884</c:v>
                </c:pt>
                <c:pt idx="6709">
                  <c:v>5.131334905761884</c:v>
                </c:pt>
                <c:pt idx="6710">
                  <c:v>5.131334905761884</c:v>
                </c:pt>
                <c:pt idx="6711">
                  <c:v>5.1338074410521655</c:v>
                </c:pt>
                <c:pt idx="6712">
                  <c:v>5.0755851219548482</c:v>
                </c:pt>
                <c:pt idx="6713">
                  <c:v>4.9962873830022847</c:v>
                </c:pt>
                <c:pt idx="6714">
                  <c:v>5.0334342822443547</c:v>
                </c:pt>
                <c:pt idx="6715">
                  <c:v>4.9748587438198548</c:v>
                </c:pt>
                <c:pt idx="6716">
                  <c:v>4.9748587438198548</c:v>
                </c:pt>
                <c:pt idx="6717">
                  <c:v>4.9748587438198548</c:v>
                </c:pt>
                <c:pt idx="6718">
                  <c:v>4.9851021043081598</c:v>
                </c:pt>
                <c:pt idx="6719">
                  <c:v>5.0515662077064105</c:v>
                </c:pt>
                <c:pt idx="6720">
                  <c:v>5.0954831440528192</c:v>
                </c:pt>
                <c:pt idx="6721">
                  <c:v>5.06251600684908</c:v>
                </c:pt>
                <c:pt idx="6722">
                  <c:v>5.0978379395673716</c:v>
                </c:pt>
                <c:pt idx="6723">
                  <c:v>5.0978379395673716</c:v>
                </c:pt>
                <c:pt idx="6724">
                  <c:v>5.0978379395673716</c:v>
                </c:pt>
                <c:pt idx="6725">
                  <c:v>5.0724650178980655</c:v>
                </c:pt>
                <c:pt idx="6726">
                  <c:v>5.1130852405241001</c:v>
                </c:pt>
                <c:pt idx="6727">
                  <c:v>5.1315703853133394</c:v>
                </c:pt>
                <c:pt idx="6728">
                  <c:v>5.1586505337306958</c:v>
                </c:pt>
                <c:pt idx="6729">
                  <c:v>5.2446594398997348</c:v>
                </c:pt>
                <c:pt idx="6730">
                  <c:v>5.2446594398997348</c:v>
                </c:pt>
                <c:pt idx="6731">
                  <c:v>5.2446594398997348</c:v>
                </c:pt>
                <c:pt idx="6732">
                  <c:v>5.2707976701112704</c:v>
                </c:pt>
                <c:pt idx="6733">
                  <c:v>5.2391256704405365</c:v>
                </c:pt>
                <c:pt idx="6734">
                  <c:v>5.3072970005868374</c:v>
                </c:pt>
                <c:pt idx="6735">
                  <c:v>5.3578073643739952</c:v>
                </c:pt>
                <c:pt idx="6736">
                  <c:v>5.3133017291489475</c:v>
                </c:pt>
                <c:pt idx="6737">
                  <c:v>5.3133017291489475</c:v>
                </c:pt>
                <c:pt idx="6738">
                  <c:v>5.3133017291489475</c:v>
                </c:pt>
                <c:pt idx="6739">
                  <c:v>5.2197574773333404</c:v>
                </c:pt>
                <c:pt idx="6740">
                  <c:v>5.1359267570152634</c:v>
                </c:pt>
                <c:pt idx="6741">
                  <c:v>5.1230931214609496</c:v>
                </c:pt>
                <c:pt idx="6742">
                  <c:v>5.1337485711643014</c:v>
                </c:pt>
                <c:pt idx="6743">
                  <c:v>5.082472898834915</c:v>
                </c:pt>
                <c:pt idx="6744">
                  <c:v>5.082472898834915</c:v>
                </c:pt>
                <c:pt idx="6745">
                  <c:v>5.082472898834915</c:v>
                </c:pt>
                <c:pt idx="6746">
                  <c:v>5.1308050767711109</c:v>
                </c:pt>
                <c:pt idx="6747">
                  <c:v>5.1134973297391477</c:v>
                </c:pt>
                <c:pt idx="6748">
                  <c:v>5.1561191285525521</c:v>
                </c:pt>
                <c:pt idx="6749">
                  <c:v>5.2599656107443273</c:v>
                </c:pt>
                <c:pt idx="6750">
                  <c:v>5.1944434255518983</c:v>
                </c:pt>
                <c:pt idx="6751">
                  <c:v>5.1944434255518983</c:v>
                </c:pt>
                <c:pt idx="6752">
                  <c:v>5.1944434255518983</c:v>
                </c:pt>
                <c:pt idx="6753">
                  <c:v>5.1283914113686935</c:v>
                </c:pt>
                <c:pt idx="6754">
                  <c:v>5.114733597384288</c:v>
                </c:pt>
                <c:pt idx="6755">
                  <c:v>5.1454636788492012</c:v>
                </c:pt>
                <c:pt idx="6756">
                  <c:v>5.1783719461650755</c:v>
                </c:pt>
                <c:pt idx="6757">
                  <c:v>5.16842293511609</c:v>
                </c:pt>
                <c:pt idx="6758">
                  <c:v>5.16842293511609</c:v>
                </c:pt>
                <c:pt idx="6759">
                  <c:v>5.16842293511609</c:v>
                </c:pt>
                <c:pt idx="6760">
                  <c:v>5.1520571062899485</c:v>
                </c:pt>
                <c:pt idx="6761">
                  <c:v>5.1623004667782526</c:v>
                </c:pt>
                <c:pt idx="6762">
                  <c:v>5.1677753663495878</c:v>
                </c:pt>
                <c:pt idx="6763">
                  <c:v>5.1554715597860499</c:v>
                </c:pt>
                <c:pt idx="6764">
                  <c:v>5.0771157390393071</c:v>
                </c:pt>
                <c:pt idx="6765">
                  <c:v>5.0771157390393071</c:v>
                </c:pt>
                <c:pt idx="6766">
                  <c:v>5.0771157390393071</c:v>
                </c:pt>
                <c:pt idx="6767">
                  <c:v>5.1225632924701756</c:v>
                </c:pt>
                <c:pt idx="6768">
                  <c:v>5.1176770917774794</c:v>
                </c:pt>
                <c:pt idx="6769">
                  <c:v>5.1137328092906023</c:v>
                </c:pt>
                <c:pt idx="6770">
                  <c:v>5.067932036532552</c:v>
                </c:pt>
                <c:pt idx="6771">
                  <c:v>5.1616528980117504</c:v>
                </c:pt>
                <c:pt idx="6772">
                  <c:v>5.1616528980117504</c:v>
                </c:pt>
                <c:pt idx="6773">
                  <c:v>5.1616528980117504</c:v>
                </c:pt>
                <c:pt idx="6774">
                  <c:v>5.1456402885127925</c:v>
                </c:pt>
                <c:pt idx="6775">
                  <c:v>5.2189921687911101</c:v>
                </c:pt>
                <c:pt idx="6776">
                  <c:v>5.2689138336996288</c:v>
                </c:pt>
                <c:pt idx="6777">
                  <c:v>5.3343182791163315</c:v>
                </c:pt>
                <c:pt idx="6778">
                  <c:v>5.3573952751589475</c:v>
                </c:pt>
                <c:pt idx="6779">
                  <c:v>5.3573952751589475</c:v>
                </c:pt>
                <c:pt idx="6780">
                  <c:v>5.3573952751589475</c:v>
                </c:pt>
                <c:pt idx="6781">
                  <c:v>5.4255666053052503</c:v>
                </c:pt>
                <c:pt idx="6782">
                  <c:v>5.3805311410894294</c:v>
                </c:pt>
                <c:pt idx="6783">
                  <c:v>5.4003114234116714</c:v>
                </c:pt>
                <c:pt idx="6784">
                  <c:v>5.4143813266111245</c:v>
                </c:pt>
                <c:pt idx="6785">
                  <c:v>5.416794992013541</c:v>
                </c:pt>
                <c:pt idx="6786">
                  <c:v>5.416794992013541</c:v>
                </c:pt>
                <c:pt idx="6787">
                  <c:v>5.416794992013541</c:v>
                </c:pt>
                <c:pt idx="6788">
                  <c:v>5.3826504570525255</c:v>
                </c:pt>
                <c:pt idx="6789">
                  <c:v>5.3222499521042481</c:v>
                </c:pt>
                <c:pt idx="6790">
                  <c:v>5.2237606297080799</c:v>
                </c:pt>
                <c:pt idx="6791">
                  <c:v>5.227587172419228</c:v>
                </c:pt>
                <c:pt idx="6792">
                  <c:v>5.1756050614354763</c:v>
                </c:pt>
                <c:pt idx="6793">
                  <c:v>5.1756050614354763</c:v>
                </c:pt>
                <c:pt idx="6794">
                  <c:v>5.1756050614354763</c:v>
                </c:pt>
                <c:pt idx="6795">
                  <c:v>5.2504875587982536</c:v>
                </c:pt>
                <c:pt idx="6796">
                  <c:v>5.2612018783894676</c:v>
                </c:pt>
                <c:pt idx="6797">
                  <c:v>5.2403030681978127</c:v>
                </c:pt>
                <c:pt idx="6798">
                  <c:v>5.1551183404588663</c:v>
                </c:pt>
                <c:pt idx="6799">
                  <c:v>5.0858873523310173</c:v>
                </c:pt>
                <c:pt idx="6800">
                  <c:v>5.0858873523310173</c:v>
                </c:pt>
                <c:pt idx="6801">
                  <c:v>5.0858873523310173</c:v>
                </c:pt>
                <c:pt idx="6802">
                  <c:v>5.0970726310251422</c:v>
                </c:pt>
                <c:pt idx="6803">
                  <c:v>5.1140860286177858</c:v>
                </c:pt>
                <c:pt idx="6804">
                  <c:v>5.0854752631159696</c:v>
                </c:pt>
                <c:pt idx="6805">
                  <c:v>5.1322768239677057</c:v>
                </c:pt>
                <c:pt idx="6806">
                  <c:v>5.0762915606092145</c:v>
                </c:pt>
                <c:pt idx="6807">
                  <c:v>5.0762915606092145</c:v>
                </c:pt>
                <c:pt idx="6808">
                  <c:v>5.0762915606092145</c:v>
                </c:pt>
                <c:pt idx="6809">
                  <c:v>5.0714053599165174</c:v>
                </c:pt>
                <c:pt idx="6810">
                  <c:v>5.0931283485382659</c:v>
                </c:pt>
                <c:pt idx="6811">
                  <c:v>5.0789995754509496</c:v>
                </c:pt>
                <c:pt idx="6812">
                  <c:v>5.0964839321465041</c:v>
                </c:pt>
                <c:pt idx="6813">
                  <c:v>5.1066095528590809</c:v>
                </c:pt>
                <c:pt idx="6814">
                  <c:v>5.1066095528590809</c:v>
                </c:pt>
                <c:pt idx="6815">
                  <c:v>5.1066095528590809</c:v>
                </c:pt>
                <c:pt idx="6816">
                  <c:v>5.0741722446461166</c:v>
                </c:pt>
                <c:pt idx="6817">
                  <c:v>5.1022531811571579</c:v>
                </c:pt>
                <c:pt idx="6818">
                  <c:v>5.114733597384288</c:v>
                </c:pt>
                <c:pt idx="6819">
                  <c:v>5.1035483186901622</c:v>
                </c:pt>
                <c:pt idx="6820">
                  <c:v>5.0669901183267303</c:v>
                </c:pt>
                <c:pt idx="6821">
                  <c:v>5.0669901183267303</c:v>
                </c:pt>
                <c:pt idx="6822">
                  <c:v>5.0669901183267303</c:v>
                </c:pt>
                <c:pt idx="6823">
                  <c:v>5.1008991737362903</c:v>
                </c:pt>
                <c:pt idx="6824">
                  <c:v>5.2354757373929788</c:v>
                </c:pt>
                <c:pt idx="6825">
                  <c:v>5.2749774321496021</c:v>
                </c:pt>
                <c:pt idx="6826">
                  <c:v>5.3838867246976658</c:v>
                </c:pt>
                <c:pt idx="6827">
                  <c:v>5.3981332375607103</c:v>
                </c:pt>
                <c:pt idx="6828">
                  <c:v>5.3981332375607103</c:v>
                </c:pt>
                <c:pt idx="6829">
                  <c:v>5.3981332375607103</c:v>
                </c:pt>
                <c:pt idx="6830">
                  <c:v>5.4080233787218317</c:v>
                </c:pt>
                <c:pt idx="6831">
                  <c:v>5.4933258462365044</c:v>
                </c:pt>
                <c:pt idx="6832">
                  <c:v>5.4268617428382537</c:v>
                </c:pt>
                <c:pt idx="6833">
                  <c:v>5.4989184855835678</c:v>
                </c:pt>
                <c:pt idx="6834">
                  <c:v>5.5413048048455167</c:v>
                </c:pt>
                <c:pt idx="6835">
                  <c:v>5.5413048048455167</c:v>
                </c:pt>
                <c:pt idx="6836">
                  <c:v>5.5413048048455167</c:v>
                </c:pt>
                <c:pt idx="6837">
                  <c:v>5.4965048201811513</c:v>
                </c:pt>
                <c:pt idx="6838">
                  <c:v>5.5384201803401902</c:v>
                </c:pt>
                <c:pt idx="6839">
                  <c:v>5.5171092809334876</c:v>
                </c:pt>
                <c:pt idx="6840">
                  <c:v>5.4946798536573729</c:v>
                </c:pt>
                <c:pt idx="6841">
                  <c:v>5.5147544854189352</c:v>
                </c:pt>
                <c:pt idx="6842">
                  <c:v>5.5147544854189352</c:v>
                </c:pt>
                <c:pt idx="6843">
                  <c:v>5.5147544854189352</c:v>
                </c:pt>
                <c:pt idx="6844">
                  <c:v>5.5147544854189352</c:v>
                </c:pt>
                <c:pt idx="6845">
                  <c:v>5.519993905438815</c:v>
                </c:pt>
                <c:pt idx="6846">
                  <c:v>5.5013321509859843</c:v>
                </c:pt>
                <c:pt idx="6847">
                  <c:v>5.4908533109462248</c:v>
                </c:pt>
                <c:pt idx="6848">
                  <c:v>5.5055707829121801</c:v>
                </c:pt>
                <c:pt idx="6849">
                  <c:v>5.5055707829121801</c:v>
                </c:pt>
                <c:pt idx="6850">
                  <c:v>5.5055707829121801</c:v>
                </c:pt>
                <c:pt idx="6851">
                  <c:v>5.544778128229483</c:v>
                </c:pt>
                <c:pt idx="6852">
                  <c:v>5.5895192430059852</c:v>
                </c:pt>
                <c:pt idx="6853">
                  <c:v>5.5707986186652905</c:v>
                </c:pt>
                <c:pt idx="6854">
                  <c:v>5.5856927002948371</c:v>
                </c:pt>
                <c:pt idx="6855">
                  <c:v>5.6019996592331145</c:v>
                </c:pt>
                <c:pt idx="6856">
                  <c:v>5.6019996592331145</c:v>
                </c:pt>
                <c:pt idx="6857">
                  <c:v>5.6019996592331145</c:v>
                </c:pt>
                <c:pt idx="6858">
                  <c:v>5.5884007151365722</c:v>
                </c:pt>
                <c:pt idx="6859">
                  <c:v>5.5643818008881336</c:v>
                </c:pt>
                <c:pt idx="6860">
                  <c:v>5.538832269555237</c:v>
                </c:pt>
                <c:pt idx="6861">
                  <c:v>5.5381258309008707</c:v>
                </c:pt>
                <c:pt idx="6862">
                  <c:v>5.5994682540549707</c:v>
                </c:pt>
                <c:pt idx="6863">
                  <c:v>5.5994682540549707</c:v>
                </c:pt>
                <c:pt idx="6864">
                  <c:v>5.5994682540549707</c:v>
                </c:pt>
                <c:pt idx="6865">
                  <c:v>5.5396564479853305</c:v>
                </c:pt>
                <c:pt idx="6866">
                  <c:v>5.5307670949178931</c:v>
                </c:pt>
                <c:pt idx="6867">
                  <c:v>5.5256454146737415</c:v>
                </c:pt>
                <c:pt idx="6868">
                  <c:v>5.5214656526354107</c:v>
                </c:pt>
                <c:pt idx="6869">
                  <c:v>5.5220543515140488</c:v>
                </c:pt>
                <c:pt idx="6870">
                  <c:v>5.5220543515140488</c:v>
                </c:pt>
                <c:pt idx="6871">
                  <c:v>5.5220543515140488</c:v>
                </c:pt>
                <c:pt idx="6872">
                  <c:v>5.4777253259525924</c:v>
                </c:pt>
                <c:pt idx="6873">
                  <c:v>5.5262341135523805</c:v>
                </c:pt>
                <c:pt idx="6874">
                  <c:v>5.6216622017796292</c:v>
                </c:pt>
                <c:pt idx="6875">
                  <c:v>5.6001746927093352</c:v>
                </c:pt>
                <c:pt idx="6876">
                  <c:v>5.5950530124651836</c:v>
                </c:pt>
                <c:pt idx="6877">
                  <c:v>5.5950530124651836</c:v>
                </c:pt>
                <c:pt idx="6878">
                  <c:v>5.5950530124651836</c:v>
                </c:pt>
                <c:pt idx="6879">
                  <c:v>5.5109868125956503</c:v>
                </c:pt>
                <c:pt idx="6880">
                  <c:v>5.4838477942904307</c:v>
                </c:pt>
                <c:pt idx="6881">
                  <c:v>5.4930314967971858</c:v>
                </c:pt>
                <c:pt idx="6882">
                  <c:v>5.5375371320222326</c:v>
                </c:pt>
                <c:pt idx="6883">
                  <c:v>5.5706808788895632</c:v>
                </c:pt>
                <c:pt idx="6884">
                  <c:v>5.5706808788895632</c:v>
                </c:pt>
                <c:pt idx="6885">
                  <c:v>5.5706808788895632</c:v>
                </c:pt>
                <c:pt idx="6886">
                  <c:v>5.508632017081097</c:v>
                </c:pt>
                <c:pt idx="6887">
                  <c:v>5.4934435860122326</c:v>
                </c:pt>
                <c:pt idx="6888">
                  <c:v>5.4923839280306845</c:v>
                </c:pt>
                <c:pt idx="6889">
                  <c:v>5.5563754961386547</c:v>
                </c:pt>
                <c:pt idx="6890">
                  <c:v>5.5208769537567726</c:v>
                </c:pt>
                <c:pt idx="6891">
                  <c:v>5.5208769537567726</c:v>
                </c:pt>
                <c:pt idx="6892">
                  <c:v>5.5208769537567726</c:v>
                </c:pt>
                <c:pt idx="6893">
                  <c:v>5.5832790348924206</c:v>
                </c:pt>
                <c:pt idx="6894">
                  <c:v>5.5986440756248772</c:v>
                </c:pt>
                <c:pt idx="6895">
                  <c:v>5.6421489227562382</c:v>
                </c:pt>
                <c:pt idx="6896">
                  <c:v>5.624841175724276</c:v>
                </c:pt>
                <c:pt idx="6897">
                  <c:v>5.5928159567263585</c:v>
                </c:pt>
                <c:pt idx="6898">
                  <c:v>5.5928159567263585</c:v>
                </c:pt>
                <c:pt idx="6899">
                  <c:v>5.5928159567263585</c:v>
                </c:pt>
                <c:pt idx="6900">
                  <c:v>5.6082987372345432</c:v>
                </c:pt>
                <c:pt idx="6901">
                  <c:v>5.6285499786596969</c:v>
                </c:pt>
                <c:pt idx="6902">
                  <c:v>5.5792170126298171</c:v>
                </c:pt>
                <c:pt idx="6903">
                  <c:v>5.5887539344637549</c:v>
                </c:pt>
                <c:pt idx="6904">
                  <c:v>5.5652648492060912</c:v>
                </c:pt>
                <c:pt idx="6905">
                  <c:v>5.5652648492060912</c:v>
                </c:pt>
                <c:pt idx="6906">
                  <c:v>5.5652648492060912</c:v>
                </c:pt>
                <c:pt idx="6907">
                  <c:v>5.571622797095384</c:v>
                </c:pt>
                <c:pt idx="6908">
                  <c:v>5.6253121348271868</c:v>
                </c:pt>
                <c:pt idx="6909">
                  <c:v>5.7406971150402706</c:v>
                </c:pt>
                <c:pt idx="6910">
                  <c:v>5.7197983048486156</c:v>
                </c:pt>
                <c:pt idx="6911">
                  <c:v>5.768365962336266</c:v>
                </c:pt>
                <c:pt idx="6912">
                  <c:v>5.768365962336266</c:v>
                </c:pt>
                <c:pt idx="6913">
                  <c:v>5.768365962336266</c:v>
                </c:pt>
                <c:pt idx="6914">
                  <c:v>5.7716626760566401</c:v>
                </c:pt>
                <c:pt idx="6915">
                  <c:v>5.7702497987479084</c:v>
                </c:pt>
                <c:pt idx="6916">
                  <c:v>5.7989783040254519</c:v>
                </c:pt>
                <c:pt idx="6917">
                  <c:v>5.8860468681760389</c:v>
                </c:pt>
                <c:pt idx="6918">
                  <c:v>5.8907564592051447</c:v>
                </c:pt>
                <c:pt idx="6919">
                  <c:v>5.8907564592051447</c:v>
                </c:pt>
                <c:pt idx="6920">
                  <c:v>5.8907564592051447</c:v>
                </c:pt>
                <c:pt idx="6921">
                  <c:v>5.8845751209794432</c:v>
                </c:pt>
                <c:pt idx="6922">
                  <c:v>5.8311212627990967</c:v>
                </c:pt>
                <c:pt idx="6923">
                  <c:v>5.8770986452207392</c:v>
                </c:pt>
                <c:pt idx="6924">
                  <c:v>5.9858901979930748</c:v>
                </c:pt>
                <c:pt idx="6925">
                  <c:v>6.0316909707511259</c:v>
                </c:pt>
                <c:pt idx="6926">
                  <c:v>6.0316909707511259</c:v>
                </c:pt>
                <c:pt idx="6927">
                  <c:v>6.0316909707511259</c:v>
                </c:pt>
                <c:pt idx="6928">
                  <c:v>6.012970346410432</c:v>
                </c:pt>
                <c:pt idx="6929">
                  <c:v>6.0117340787652918</c:v>
                </c:pt>
                <c:pt idx="6930">
                  <c:v>6.021977439253595</c:v>
                </c:pt>
                <c:pt idx="6931">
                  <c:v>6.0782570520514065</c:v>
                </c:pt>
                <c:pt idx="6932">
                  <c:v>6.0691322194325146</c:v>
                </c:pt>
                <c:pt idx="6933">
                  <c:v>6.0691322194325146</c:v>
                </c:pt>
                <c:pt idx="6934">
                  <c:v>6.0691322194325146</c:v>
                </c:pt>
                <c:pt idx="6935">
                  <c:v>6.0653056767213664</c:v>
                </c:pt>
                <c:pt idx="6936">
                  <c:v>6.1159926501721147</c:v>
                </c:pt>
                <c:pt idx="6937">
                  <c:v>6.1033944941692573</c:v>
                </c:pt>
                <c:pt idx="6938">
                  <c:v>6.1259416612210993</c:v>
                </c:pt>
                <c:pt idx="6939">
                  <c:v>6.1594974973034757</c:v>
                </c:pt>
                <c:pt idx="6940">
                  <c:v>6.1594974973034757</c:v>
                </c:pt>
                <c:pt idx="6941">
                  <c:v>6.1594974973034757</c:v>
                </c:pt>
                <c:pt idx="6942">
                  <c:v>6.0784925316028611</c:v>
                </c:pt>
                <c:pt idx="6943">
                  <c:v>6.0996268213459732</c:v>
                </c:pt>
                <c:pt idx="6944">
                  <c:v>6.1240578248094586</c:v>
                </c:pt>
                <c:pt idx="6945">
                  <c:v>6.192464634507215</c:v>
                </c:pt>
                <c:pt idx="6946">
                  <c:v>6.198410493181461</c:v>
                </c:pt>
                <c:pt idx="6947">
                  <c:v>6.198410493181461</c:v>
                </c:pt>
                <c:pt idx="6948">
                  <c:v>6.198410493181461</c:v>
                </c:pt>
                <c:pt idx="6949">
                  <c:v>6.1446622855617949</c:v>
                </c:pt>
                <c:pt idx="6950">
                  <c:v>6.1320641295589366</c:v>
                </c:pt>
                <c:pt idx="6951">
                  <c:v>6.0992147321309265</c:v>
                </c:pt>
                <c:pt idx="6952">
                  <c:v>6.0789634907057728</c:v>
                </c:pt>
                <c:pt idx="6953">
                  <c:v>6.0789634907057728</c:v>
                </c:pt>
                <c:pt idx="6954">
                  <c:v>6.0789634907057728</c:v>
                </c:pt>
                <c:pt idx="6955">
                  <c:v>6.0789634907057728</c:v>
                </c:pt>
                <c:pt idx="6956">
                  <c:v>6.0789634907057728</c:v>
                </c:pt>
                <c:pt idx="6957">
                  <c:v>6.0426996397816604</c:v>
                </c:pt>
                <c:pt idx="6958">
                  <c:v>6.1049839811415803</c:v>
                </c:pt>
                <c:pt idx="6959">
                  <c:v>6.1062791186745837</c:v>
                </c:pt>
                <c:pt idx="6960">
                  <c:v>6.1089282636284556</c:v>
                </c:pt>
                <c:pt idx="6961">
                  <c:v>6.1089282636284556</c:v>
                </c:pt>
                <c:pt idx="6962">
                  <c:v>6.1089282636284556</c:v>
                </c:pt>
                <c:pt idx="6963">
                  <c:v>6.3384030865216214</c:v>
                </c:pt>
                <c:pt idx="6964">
                  <c:v>6.3479988782434242</c:v>
                </c:pt>
                <c:pt idx="6965">
                  <c:v>6.3364015103342508</c:v>
                </c:pt>
                <c:pt idx="6966">
                  <c:v>6.2895999494825157</c:v>
                </c:pt>
                <c:pt idx="6967">
                  <c:v>6.3083794437110736</c:v>
                </c:pt>
                <c:pt idx="6968">
                  <c:v>6.3083794437110736</c:v>
                </c:pt>
                <c:pt idx="6969">
                  <c:v>6.3083794437110736</c:v>
                </c:pt>
                <c:pt idx="6970">
                  <c:v>6.3083794437110736</c:v>
                </c:pt>
                <c:pt idx="6971">
                  <c:v>6.3698984765287632</c:v>
                </c:pt>
                <c:pt idx="6972">
                  <c:v>6.3797297478020214</c:v>
                </c:pt>
                <c:pt idx="6973">
                  <c:v>6.4832818805544781</c:v>
                </c:pt>
                <c:pt idx="6974">
                  <c:v>6.5553974931876571</c:v>
                </c:pt>
                <c:pt idx="6975">
                  <c:v>6.5553974931876571</c:v>
                </c:pt>
                <c:pt idx="6976">
                  <c:v>6.5553974931876571</c:v>
                </c:pt>
                <c:pt idx="6977">
                  <c:v>6.5323793670329025</c:v>
                </c:pt>
                <c:pt idx="6978">
                  <c:v>6.5046516498490456</c:v>
                </c:pt>
                <c:pt idx="6979">
                  <c:v>6.4961743859966541</c:v>
                </c:pt>
                <c:pt idx="6980">
                  <c:v>6.3940940004407931</c:v>
                </c:pt>
                <c:pt idx="6981">
                  <c:v>6.415051680520313</c:v>
                </c:pt>
                <c:pt idx="6982">
                  <c:v>6.415051680520313</c:v>
                </c:pt>
                <c:pt idx="6983">
                  <c:v>6.415051680520313</c:v>
                </c:pt>
                <c:pt idx="6984">
                  <c:v>6.4508445723415138</c:v>
                </c:pt>
                <c:pt idx="6985">
                  <c:v>6.4653265647560136</c:v>
                </c:pt>
                <c:pt idx="6986">
                  <c:v>6.3497649748793386</c:v>
                </c:pt>
                <c:pt idx="6987">
                  <c:v>6.2901886483611538</c:v>
                </c:pt>
                <c:pt idx="6988">
                  <c:v>6.3787878295962006</c:v>
                </c:pt>
                <c:pt idx="6989">
                  <c:v>6.3787878295962006</c:v>
                </c:pt>
                <c:pt idx="6990">
                  <c:v>6.3787878295962006</c:v>
                </c:pt>
                <c:pt idx="6991">
                  <c:v>6.3540624766933966</c:v>
                </c:pt>
                <c:pt idx="6992">
                  <c:v>6.4264135688780293</c:v>
                </c:pt>
                <c:pt idx="6993">
                  <c:v>6.4211741488581495</c:v>
                </c:pt>
                <c:pt idx="6994">
                  <c:v>6.4390117248808867</c:v>
                </c:pt>
                <c:pt idx="6995">
                  <c:v>6.4192903124465079</c:v>
                </c:pt>
                <c:pt idx="6996">
                  <c:v>6.4192903124465079</c:v>
                </c:pt>
                <c:pt idx="6997">
                  <c:v>6.4192903124465079</c:v>
                </c:pt>
                <c:pt idx="6998">
                  <c:v>6.4073985950980168</c:v>
                </c:pt>
                <c:pt idx="6999">
                  <c:v>6.4032188330596851</c:v>
                </c:pt>
                <c:pt idx="7000">
                  <c:v>6.4050437995834635</c:v>
                </c:pt>
                <c:pt idx="7001">
                  <c:v>6.4056324984621016</c:v>
                </c:pt>
                <c:pt idx="7002">
                  <c:v>6.4202911005401928</c:v>
                </c:pt>
                <c:pt idx="7003">
                  <c:v>6.4202911005401928</c:v>
                </c:pt>
                <c:pt idx="7004">
                  <c:v>6.4202911005401928</c:v>
                </c:pt>
                <c:pt idx="7005">
                  <c:v>6.4078106843130636</c:v>
                </c:pt>
                <c:pt idx="7006">
                  <c:v>6.404867189919873</c:v>
                </c:pt>
                <c:pt idx="7007">
                  <c:v>6.4001575988907673</c:v>
                </c:pt>
                <c:pt idx="7008">
                  <c:v>6.4480776876119155</c:v>
                </c:pt>
                <c:pt idx="7009">
                  <c:v>6.4629128993535971</c:v>
                </c:pt>
                <c:pt idx="7010">
                  <c:v>6.4629128993535971</c:v>
                </c:pt>
                <c:pt idx="7011">
                  <c:v>6.4629128993535971</c:v>
                </c:pt>
                <c:pt idx="7012">
                  <c:v>6.3829087217466673</c:v>
                </c:pt>
                <c:pt idx="7013">
                  <c:v>6.4062800672286038</c:v>
                </c:pt>
                <c:pt idx="7014">
                  <c:v>6.3437013764293644</c:v>
                </c:pt>
                <c:pt idx="7015">
                  <c:v>6.2988425218771358</c:v>
                </c:pt>
                <c:pt idx="7016">
                  <c:v>6.3340467148196984</c:v>
                </c:pt>
                <c:pt idx="7017">
                  <c:v>6.3340467148196984</c:v>
                </c:pt>
                <c:pt idx="7018">
                  <c:v>6.3340467148196984</c:v>
                </c:pt>
                <c:pt idx="7019">
                  <c:v>6.3867352644578164</c:v>
                </c:pt>
                <c:pt idx="7020">
                  <c:v>6.3262170197338108</c:v>
                </c:pt>
                <c:pt idx="7021">
                  <c:v>6.3230380457891648</c:v>
                </c:pt>
                <c:pt idx="7022">
                  <c:v>6.3049061203271082</c:v>
                </c:pt>
                <c:pt idx="7023">
                  <c:v>6.2583400390268276</c:v>
                </c:pt>
                <c:pt idx="7024">
                  <c:v>6.2583400390268276</c:v>
                </c:pt>
                <c:pt idx="7025">
                  <c:v>6.2583400390268276</c:v>
                </c:pt>
                <c:pt idx="7026">
                  <c:v>6.2970764252412206</c:v>
                </c:pt>
                <c:pt idx="7027">
                  <c:v>6.2684067898515412</c:v>
                </c:pt>
                <c:pt idx="7028">
                  <c:v>6.3006674884009142</c:v>
                </c:pt>
                <c:pt idx="7029">
                  <c:v>6.1996467608266013</c:v>
                </c:pt>
                <c:pt idx="7030">
                  <c:v>6.1486654379365344</c:v>
                </c:pt>
                <c:pt idx="7031">
                  <c:v>6.1486654379365344</c:v>
                </c:pt>
                <c:pt idx="7032">
                  <c:v>6.1486654379365344</c:v>
                </c:pt>
                <c:pt idx="7033">
                  <c:v>6.2426806488550524</c:v>
                </c:pt>
                <c:pt idx="7034">
                  <c:v>6.2206044409061203</c:v>
                </c:pt>
                <c:pt idx="7035">
                  <c:v>6.195231519236815</c:v>
                </c:pt>
                <c:pt idx="7036">
                  <c:v>6.1803963074951316</c:v>
                </c:pt>
                <c:pt idx="7037">
                  <c:v>6.1747447982602051</c:v>
                </c:pt>
                <c:pt idx="7038">
                  <c:v>6.1747447982602051</c:v>
                </c:pt>
                <c:pt idx="7039">
                  <c:v>6.1747447982602051</c:v>
                </c:pt>
                <c:pt idx="7040">
                  <c:v>6.1869308650480157</c:v>
                </c:pt>
                <c:pt idx="7041">
                  <c:v>6.1513734527782695</c:v>
                </c:pt>
                <c:pt idx="7042">
                  <c:v>6.2168956379706994</c:v>
                </c:pt>
                <c:pt idx="7043">
                  <c:v>6.2745292581893777</c:v>
                </c:pt>
                <c:pt idx="7044">
                  <c:v>6.2726454217777361</c:v>
                </c:pt>
                <c:pt idx="7045">
                  <c:v>6.2726454217777361</c:v>
                </c:pt>
                <c:pt idx="7046">
                  <c:v>6.2726454217777361</c:v>
                </c:pt>
                <c:pt idx="7047">
                  <c:v>6.2703494961510469</c:v>
                </c:pt>
                <c:pt idx="7048">
                  <c:v>6.1957613482275891</c:v>
                </c:pt>
                <c:pt idx="7049">
                  <c:v>6.2332025969089768</c:v>
                </c:pt>
                <c:pt idx="7050">
                  <c:v>6.2194859130367064</c:v>
                </c:pt>
                <c:pt idx="7051">
                  <c:v>6.1381277280089099</c:v>
                </c:pt>
                <c:pt idx="7052">
                  <c:v>6.1381277280089099</c:v>
                </c:pt>
                <c:pt idx="7053">
                  <c:v>6.1381277280089099</c:v>
                </c:pt>
                <c:pt idx="7054">
                  <c:v>6.1498428356938106</c:v>
                </c:pt>
                <c:pt idx="7055">
                  <c:v>6.1951137794610869</c:v>
                </c:pt>
                <c:pt idx="7056">
                  <c:v>6.2257261211502719</c:v>
                </c:pt>
                <c:pt idx="7057">
                  <c:v>6.2422096897521415</c:v>
                </c:pt>
                <c:pt idx="7058">
                  <c:v>6.2025902552197918</c:v>
                </c:pt>
                <c:pt idx="7059">
                  <c:v>6.2025902552197918</c:v>
                </c:pt>
                <c:pt idx="7060">
                  <c:v>6.2025902552197918</c:v>
                </c:pt>
                <c:pt idx="7061">
                  <c:v>6.1826333632339576</c:v>
                </c:pt>
                <c:pt idx="7062">
                  <c:v>6.2323784184788842</c:v>
                </c:pt>
                <c:pt idx="7063">
                  <c:v>6.1895211401140235</c:v>
                </c:pt>
                <c:pt idx="7064">
                  <c:v>6.2102433406420881</c:v>
                </c:pt>
                <c:pt idx="7065">
                  <c:v>6.2745881280772409</c:v>
                </c:pt>
                <c:pt idx="7066">
                  <c:v>6.2745881280772409</c:v>
                </c:pt>
                <c:pt idx="7067">
                  <c:v>6.2745881280772409</c:v>
                </c:pt>
                <c:pt idx="7068">
                  <c:v>6.2852435777805926</c:v>
                </c:pt>
                <c:pt idx="7069">
                  <c:v>6.3195058525173362</c:v>
                </c:pt>
                <c:pt idx="7070">
                  <c:v>6.2378533180502194</c:v>
                </c:pt>
                <c:pt idx="7071">
                  <c:v>6.1519032817690436</c:v>
                </c:pt>
                <c:pt idx="7072">
                  <c:v>6.0535316991486026</c:v>
                </c:pt>
                <c:pt idx="7073">
                  <c:v>6.0535316991486026</c:v>
                </c:pt>
                <c:pt idx="7074">
                  <c:v>6.0535316991486026</c:v>
                </c:pt>
                <c:pt idx="7075">
                  <c:v>6.1584967092097918</c:v>
                </c:pt>
                <c:pt idx="7076">
                  <c:v>6.170447296446147</c:v>
                </c:pt>
                <c:pt idx="7077">
                  <c:v>6.2074175860246248</c:v>
                </c:pt>
                <c:pt idx="7078">
                  <c:v>6.1482533487214868</c:v>
                </c:pt>
                <c:pt idx="7079">
                  <c:v>6.114049943872609</c:v>
                </c:pt>
                <c:pt idx="7080">
                  <c:v>6.114049943872609</c:v>
                </c:pt>
                <c:pt idx="7081">
                  <c:v>6.114049943872609</c:v>
                </c:pt>
                <c:pt idx="7082">
                  <c:v>6.0990381224673351</c:v>
                </c:pt>
                <c:pt idx="7083">
                  <c:v>6.1282375868477885</c:v>
                </c:pt>
                <c:pt idx="7084">
                  <c:v>6.086027877249431</c:v>
                </c:pt>
                <c:pt idx="7085">
                  <c:v>6.0973897656071472</c:v>
                </c:pt>
                <c:pt idx="7086">
                  <c:v>6.0902665091756258</c:v>
                </c:pt>
                <c:pt idx="7087">
                  <c:v>6.0902665091756258</c:v>
                </c:pt>
                <c:pt idx="7088">
                  <c:v>6.0902665091756258</c:v>
                </c:pt>
                <c:pt idx="7089">
                  <c:v>6.0552977957845169</c:v>
                </c:pt>
                <c:pt idx="7090">
                  <c:v>6.0003721904075755</c:v>
                </c:pt>
                <c:pt idx="7091">
                  <c:v>6.0316909707511259</c:v>
                </c:pt>
                <c:pt idx="7092">
                  <c:v>6.0633041005339967</c:v>
                </c:pt>
                <c:pt idx="7093">
                  <c:v>6.0786102713785892</c:v>
                </c:pt>
                <c:pt idx="7094">
                  <c:v>6.0786102713785892</c:v>
                </c:pt>
                <c:pt idx="7095">
                  <c:v>6.0786102713785892</c:v>
                </c:pt>
                <c:pt idx="7096">
                  <c:v>6.0301603536666679</c:v>
                </c:pt>
                <c:pt idx="7097">
                  <c:v>5.9928368447610056</c:v>
                </c:pt>
                <c:pt idx="7098">
                  <c:v>5.9641083394834622</c:v>
                </c:pt>
                <c:pt idx="7099">
                  <c:v>5.9605172763237695</c:v>
                </c:pt>
                <c:pt idx="7100">
                  <c:v>5.9632841610533687</c:v>
                </c:pt>
                <c:pt idx="7101">
                  <c:v>5.9632841610533687</c:v>
                </c:pt>
                <c:pt idx="7102">
                  <c:v>5.9632841610533687</c:v>
                </c:pt>
                <c:pt idx="7103">
                  <c:v>6.0769030446305399</c:v>
                </c:pt>
                <c:pt idx="7104">
                  <c:v>6.0849093493800179</c:v>
                </c:pt>
                <c:pt idx="7105">
                  <c:v>6.105396070356627</c:v>
                </c:pt>
                <c:pt idx="7106">
                  <c:v>6.0995679514581091</c:v>
                </c:pt>
                <c:pt idx="7107">
                  <c:v>6.0738418104616203</c:v>
                </c:pt>
                <c:pt idx="7108">
                  <c:v>6.0738418104616203</c:v>
                </c:pt>
                <c:pt idx="7109">
                  <c:v>6.0738418104616203</c:v>
                </c:pt>
                <c:pt idx="7110">
                  <c:v>6.0862044869130223</c:v>
                </c:pt>
                <c:pt idx="7111">
                  <c:v>6.1097524420585492</c:v>
                </c:pt>
                <c:pt idx="7112">
                  <c:v>6.0589477288320746</c:v>
                </c:pt>
                <c:pt idx="7113">
                  <c:v>6.061832353337401</c:v>
                </c:pt>
                <c:pt idx="7114">
                  <c:v>6.0665419443665067</c:v>
                </c:pt>
                <c:pt idx="7115">
                  <c:v>6.0665419443665067</c:v>
                </c:pt>
                <c:pt idx="7116">
                  <c:v>6.0665419443665067</c:v>
                </c:pt>
                <c:pt idx="7117">
                  <c:v>6.0144420936070278</c:v>
                </c:pt>
                <c:pt idx="7118">
                  <c:v>5.9986060937716603</c:v>
                </c:pt>
                <c:pt idx="7119">
                  <c:v>6.1041598027114867</c:v>
                </c:pt>
                <c:pt idx="7120">
                  <c:v>6.0803763680145035</c:v>
                </c:pt>
                <c:pt idx="7121">
                  <c:v>6.1115774085823276</c:v>
                </c:pt>
                <c:pt idx="7122">
                  <c:v>6.1115774085823276</c:v>
                </c:pt>
                <c:pt idx="7123">
                  <c:v>6.1115774085823276</c:v>
                </c:pt>
                <c:pt idx="7124">
                  <c:v>6.0375190896496447</c:v>
                </c:pt>
                <c:pt idx="7125">
                  <c:v>6.0385787476311927</c:v>
                </c:pt>
                <c:pt idx="7126">
                  <c:v>5.8663254557416593</c:v>
                </c:pt>
                <c:pt idx="7127">
                  <c:v>6.0133824356254788</c:v>
                </c:pt>
                <c:pt idx="7128">
                  <c:v>5.9961924283692438</c:v>
                </c:pt>
                <c:pt idx="7129">
                  <c:v>5.9961924283692438</c:v>
                </c:pt>
                <c:pt idx="7130">
                  <c:v>5.9961924283692438</c:v>
                </c:pt>
                <c:pt idx="7131">
                  <c:v>6.0259217217404721</c:v>
                </c:pt>
                <c:pt idx="7132">
                  <c:v>5.9707606368120736</c:v>
                </c:pt>
                <c:pt idx="7133">
                  <c:v>6.0508825541947306</c:v>
                </c:pt>
                <c:pt idx="7134">
                  <c:v>6.0494108069981349</c:v>
                </c:pt>
                <c:pt idx="7135">
                  <c:v>6.0388730970705122</c:v>
                </c:pt>
                <c:pt idx="7136">
                  <c:v>6.0388730970705122</c:v>
                </c:pt>
                <c:pt idx="7137">
                  <c:v>6.0388730970705122</c:v>
                </c:pt>
                <c:pt idx="7138">
                  <c:v>5.9937787629668273</c:v>
                </c:pt>
                <c:pt idx="7139">
                  <c:v>6.0146187032706182</c:v>
                </c:pt>
                <c:pt idx="7140">
                  <c:v>6.0479390598015401</c:v>
                </c:pt>
                <c:pt idx="7141">
                  <c:v>6.003256814912902</c:v>
                </c:pt>
                <c:pt idx="7142">
                  <c:v>6.0180920266545845</c:v>
                </c:pt>
                <c:pt idx="7143">
                  <c:v>6.0180920266545845</c:v>
                </c:pt>
                <c:pt idx="7144">
                  <c:v>6.0180920266545845</c:v>
                </c:pt>
                <c:pt idx="7145">
                  <c:v>5.9820047853940626</c:v>
                </c:pt>
                <c:pt idx="7146">
                  <c:v>6.0080841457177359</c:v>
                </c:pt>
                <c:pt idx="7147">
                  <c:v>5.9772363244770936</c:v>
                </c:pt>
                <c:pt idx="7148">
                  <c:v>6.0917382563722207</c:v>
                </c:pt>
                <c:pt idx="7149">
                  <c:v>6.003256814912902</c:v>
                </c:pt>
                <c:pt idx="7150">
                  <c:v>6.003256814912902</c:v>
                </c:pt>
                <c:pt idx="7151">
                  <c:v>6.003256814912902</c:v>
                </c:pt>
                <c:pt idx="7152">
                  <c:v>6.1495484862544911</c:v>
                </c:pt>
                <c:pt idx="7153">
                  <c:v>6.195172649348951</c:v>
                </c:pt>
                <c:pt idx="7154">
                  <c:v>6.1852825081878287</c:v>
                </c:pt>
                <c:pt idx="7155">
                  <c:v>6.1564951330224211</c:v>
                </c:pt>
                <c:pt idx="7156">
                  <c:v>6.0976252451586026</c:v>
                </c:pt>
                <c:pt idx="7157">
                  <c:v>6.0976252451586026</c:v>
                </c:pt>
                <c:pt idx="7158">
                  <c:v>6.0976252451586026</c:v>
                </c:pt>
                <c:pt idx="7159">
                  <c:v>6.0733119814708463</c:v>
                </c:pt>
                <c:pt idx="7160">
                  <c:v>6.0228016176836903</c:v>
                </c:pt>
                <c:pt idx="7161">
                  <c:v>6.0216242199264141</c:v>
                </c:pt>
                <c:pt idx="7162">
                  <c:v>5.9700541981577082</c:v>
                </c:pt>
                <c:pt idx="7163">
                  <c:v>5.9415611724316202</c:v>
                </c:pt>
                <c:pt idx="7164">
                  <c:v>5.9415611724316202</c:v>
                </c:pt>
                <c:pt idx="7165">
                  <c:v>5.9415611724316202</c:v>
                </c:pt>
                <c:pt idx="7166">
                  <c:v>5.9163648604259054</c:v>
                </c:pt>
                <c:pt idx="7167">
                  <c:v>5.8813372771469332</c:v>
                </c:pt>
                <c:pt idx="7168">
                  <c:v>5.8951717007949309</c:v>
                </c:pt>
                <c:pt idx="7169">
                  <c:v>5.9392063769170678</c:v>
                </c:pt>
                <c:pt idx="7170">
                  <c:v>5.8931112547196971</c:v>
                </c:pt>
                <c:pt idx="7171">
                  <c:v>5.8931112547196971</c:v>
                </c:pt>
                <c:pt idx="7172">
                  <c:v>5.8931112547196971</c:v>
                </c:pt>
                <c:pt idx="7173">
                  <c:v>5.9020006077871336</c:v>
                </c:pt>
                <c:pt idx="7174">
                  <c:v>5.8831033737828475</c:v>
                </c:pt>
                <c:pt idx="7175">
                  <c:v>5.8951717007949309</c:v>
                </c:pt>
                <c:pt idx="7176">
                  <c:v>5.9062981096011917</c:v>
                </c:pt>
                <c:pt idx="7177">
                  <c:v>5.9184841763890033</c:v>
                </c:pt>
                <c:pt idx="7178">
                  <c:v>5.9184841763890033</c:v>
                </c:pt>
                <c:pt idx="7179">
                  <c:v>5.9184841763890033</c:v>
                </c:pt>
                <c:pt idx="7180">
                  <c:v>5.9241356856239298</c:v>
                </c:pt>
                <c:pt idx="7181">
                  <c:v>5.9719969044572139</c:v>
                </c:pt>
                <c:pt idx="7182">
                  <c:v>6.0445834761933028</c:v>
                </c:pt>
                <c:pt idx="7183">
                  <c:v>6.0112042497745168</c:v>
                </c:pt>
                <c:pt idx="7184">
                  <c:v>5.9370281910661058</c:v>
                </c:pt>
                <c:pt idx="7185">
                  <c:v>5.9370281910661058</c:v>
                </c:pt>
                <c:pt idx="7186">
                  <c:v>5.9370281910661058</c:v>
                </c:pt>
                <c:pt idx="7187">
                  <c:v>6.0097913724657852</c:v>
                </c:pt>
                <c:pt idx="7188">
                  <c:v>6.0113808594381082</c:v>
                </c:pt>
                <c:pt idx="7189">
                  <c:v>5.9953093800512862</c:v>
                </c:pt>
                <c:pt idx="7190">
                  <c:v>6.0415811119122482</c:v>
                </c:pt>
                <c:pt idx="7191">
                  <c:v>6.0760199963125823</c:v>
                </c:pt>
                <c:pt idx="7192">
                  <c:v>6.0760199963125823</c:v>
                </c:pt>
                <c:pt idx="7193">
                  <c:v>6.0760199963125823</c:v>
                </c:pt>
                <c:pt idx="7194">
                  <c:v>6.0676604722359198</c:v>
                </c:pt>
                <c:pt idx="7195">
                  <c:v>6.0567106730932485</c:v>
                </c:pt>
                <c:pt idx="7196">
                  <c:v>6.0403448442671079</c:v>
                </c:pt>
                <c:pt idx="7197">
                  <c:v>5.9908941384615</c:v>
                </c:pt>
                <c:pt idx="7198">
                  <c:v>5.9755290977290425</c:v>
                </c:pt>
                <c:pt idx="7199">
                  <c:v>5.9755290977290425</c:v>
                </c:pt>
                <c:pt idx="7200">
                  <c:v>5.9755290977290425</c:v>
                </c:pt>
                <c:pt idx="7201">
                  <c:v>6.0306901826574411</c:v>
                </c:pt>
                <c:pt idx="7202">
                  <c:v>6.0249209336467864</c:v>
                </c:pt>
                <c:pt idx="7203">
                  <c:v>6.0092615434750121</c:v>
                </c:pt>
                <c:pt idx="7204">
                  <c:v>6.0663064648150513</c:v>
                </c:pt>
                <c:pt idx="7205">
                  <c:v>5.99413198229401</c:v>
                </c:pt>
                <c:pt idx="7206">
                  <c:v>5.99413198229401</c:v>
                </c:pt>
                <c:pt idx="7207">
                  <c:v>5.99413198229401</c:v>
                </c:pt>
                <c:pt idx="7208">
                  <c:v>5.99413198229401</c:v>
                </c:pt>
                <c:pt idx="7209">
                  <c:v>5.99413198229401</c:v>
                </c:pt>
                <c:pt idx="7210">
                  <c:v>5.9842418411328886</c:v>
                </c:pt>
                <c:pt idx="7211">
                  <c:v>5.9417966519830756</c:v>
                </c:pt>
                <c:pt idx="7212">
                  <c:v>5.9128326671540758</c:v>
                </c:pt>
                <c:pt idx="7213">
                  <c:v>5.9128326671540758</c:v>
                </c:pt>
                <c:pt idx="7214">
                  <c:v>5.9128326671540758</c:v>
                </c:pt>
                <c:pt idx="7215">
                  <c:v>5.9128326671540758</c:v>
                </c:pt>
                <c:pt idx="7216">
                  <c:v>5.9335548676821404</c:v>
                </c:pt>
                <c:pt idx="7217">
                  <c:v>5.9552778563038897</c:v>
                </c:pt>
                <c:pt idx="7218">
                  <c:v>6.072075713825706</c:v>
                </c:pt>
                <c:pt idx="7219">
                  <c:v>6.1291795050536093</c:v>
                </c:pt>
                <c:pt idx="7220">
                  <c:v>6.1291795050536093</c:v>
                </c:pt>
                <c:pt idx="7221">
                  <c:v>6.1291795050536093</c:v>
                </c:pt>
                <c:pt idx="7222">
                  <c:v>6.1215264196313131</c:v>
                </c:pt>
                <c:pt idx="7223">
                  <c:v>6.1380688581210467</c:v>
                </c:pt>
                <c:pt idx="7224">
                  <c:v>6.1391285161025948</c:v>
                </c:pt>
                <c:pt idx="7225">
                  <c:v>6.1431905383651992</c:v>
                </c:pt>
                <c:pt idx="7226">
                  <c:v>6.1592031478641571</c:v>
                </c:pt>
                <c:pt idx="7227">
                  <c:v>6.1592031478641571</c:v>
                </c:pt>
                <c:pt idx="7228">
                  <c:v>6.1592031478641571</c:v>
                </c:pt>
                <c:pt idx="7229">
                  <c:v>6.1620289024816204</c:v>
                </c:pt>
                <c:pt idx="7230">
                  <c:v>6.1933476828251726</c:v>
                </c:pt>
                <c:pt idx="7231">
                  <c:v>6.1663852741835434</c:v>
                </c:pt>
                <c:pt idx="7232">
                  <c:v>6.1417187911686035</c:v>
                </c:pt>
                <c:pt idx="7233">
                  <c:v>6.1692698986888708</c:v>
                </c:pt>
                <c:pt idx="7234">
                  <c:v>6.1692698986888708</c:v>
                </c:pt>
                <c:pt idx="7235">
                  <c:v>6.1692698986888708</c:v>
                </c:pt>
                <c:pt idx="7236">
                  <c:v>6.2307889315065603</c:v>
                </c:pt>
                <c:pt idx="7237">
                  <c:v>6.2458007529118351</c:v>
                </c:pt>
                <c:pt idx="7238">
                  <c:v>6.2184262550551592</c:v>
                </c:pt>
                <c:pt idx="7239">
                  <c:v>6.2374412288351717</c:v>
                </c:pt>
                <c:pt idx="7240">
                  <c:v>6.2375000987230358</c:v>
                </c:pt>
                <c:pt idx="7241">
                  <c:v>6.2375000987230358</c:v>
                </c:pt>
                <c:pt idx="7242">
                  <c:v>6.2375000987230358</c:v>
                </c:pt>
                <c:pt idx="7243">
                  <c:v>6.2140698833532362</c:v>
                </c:pt>
                <c:pt idx="7244">
                  <c:v>6.1390696462147316</c:v>
                </c:pt>
                <c:pt idx="7245">
                  <c:v>6.1527863300870003</c:v>
                </c:pt>
                <c:pt idx="7246">
                  <c:v>6.1218796389584966</c:v>
                </c:pt>
                <c:pt idx="7247">
                  <c:v>6.011321989550245</c:v>
                </c:pt>
                <c:pt idx="7248">
                  <c:v>6.011321989550245</c:v>
                </c:pt>
                <c:pt idx="7249">
                  <c:v>6.011321989550245</c:v>
                </c:pt>
                <c:pt idx="7250">
                  <c:v>5.9249598640540233</c:v>
                </c:pt>
                <c:pt idx="7251">
                  <c:v>5.7751359994406046</c:v>
                </c:pt>
                <c:pt idx="7252">
                  <c:v>5.8733898422853184</c:v>
                </c:pt>
                <c:pt idx="7253">
                  <c:v>5.7435228696577338</c:v>
                </c:pt>
                <c:pt idx="7254">
                  <c:v>5.674821710520658</c:v>
                </c:pt>
                <c:pt idx="7255">
                  <c:v>5.674821710520658</c:v>
                </c:pt>
                <c:pt idx="7256">
                  <c:v>5.674821710520658</c:v>
                </c:pt>
                <c:pt idx="7257">
                  <c:v>5.7522356130615799</c:v>
                </c:pt>
                <c:pt idx="7258">
                  <c:v>5.6813562680735421</c:v>
                </c:pt>
                <c:pt idx="7259">
                  <c:v>5.702255078265198</c:v>
                </c:pt>
                <c:pt idx="7260">
                  <c:v>5.7191507360821134</c:v>
                </c:pt>
                <c:pt idx="7261">
                  <c:v>5.7881462446585088</c:v>
                </c:pt>
                <c:pt idx="7262">
                  <c:v>5.7881462446585088</c:v>
                </c:pt>
                <c:pt idx="7263">
                  <c:v>5.7881462446585088</c:v>
                </c:pt>
                <c:pt idx="7264">
                  <c:v>5.7728989437017804</c:v>
                </c:pt>
                <c:pt idx="7265">
                  <c:v>5.8253520137884411</c:v>
                </c:pt>
                <c:pt idx="7266">
                  <c:v>5.7829656945264922</c:v>
                </c:pt>
                <c:pt idx="7267">
                  <c:v>5.8142844748700444</c:v>
                </c:pt>
                <c:pt idx="7268">
                  <c:v>5.7824358655357182</c:v>
                </c:pt>
                <c:pt idx="7269">
                  <c:v>5.7824358655357182</c:v>
                </c:pt>
                <c:pt idx="7270">
                  <c:v>5.7824358655357182</c:v>
                </c:pt>
                <c:pt idx="7271">
                  <c:v>5.8295317758267728</c:v>
                </c:pt>
                <c:pt idx="7272">
                  <c:v>5.8282366382937694</c:v>
                </c:pt>
                <c:pt idx="7273">
                  <c:v>5.7929735754633418</c:v>
                </c:pt>
                <c:pt idx="7274">
                  <c:v>5.7331028995058384</c:v>
                </c:pt>
                <c:pt idx="7275">
                  <c:v>5.6109478821884142</c:v>
                </c:pt>
                <c:pt idx="7276">
                  <c:v>5.6109478821884142</c:v>
                </c:pt>
                <c:pt idx="7277">
                  <c:v>5.6109478821884142</c:v>
                </c:pt>
                <c:pt idx="7278">
                  <c:v>5.6460932052431145</c:v>
                </c:pt>
                <c:pt idx="7279">
                  <c:v>5.6437384097285612</c:v>
                </c:pt>
                <c:pt idx="7280">
                  <c:v>5.651097145711538</c:v>
                </c:pt>
                <c:pt idx="7281">
                  <c:v>5.6787071231196702</c:v>
                </c:pt>
                <c:pt idx="7282">
                  <c:v>5.7021962083773339</c:v>
                </c:pt>
                <c:pt idx="7283">
                  <c:v>5.7021962083773339</c:v>
                </c:pt>
                <c:pt idx="7284">
                  <c:v>5.7021962083773339</c:v>
                </c:pt>
                <c:pt idx="7285">
                  <c:v>5.7265683419529552</c:v>
                </c:pt>
                <c:pt idx="7286">
                  <c:v>5.705492922097708</c:v>
                </c:pt>
                <c:pt idx="7287">
                  <c:v>5.7036090856860655</c:v>
                </c:pt>
                <c:pt idx="7288">
                  <c:v>5.7010776805079217</c:v>
                </c:pt>
                <c:pt idx="7289">
                  <c:v>5.7462897543873339</c:v>
                </c:pt>
                <c:pt idx="7290">
                  <c:v>5.7462897543873339</c:v>
                </c:pt>
                <c:pt idx="7291">
                  <c:v>5.7462897543873339</c:v>
                </c:pt>
                <c:pt idx="7292">
                  <c:v>5.6892448330472938</c:v>
                </c:pt>
                <c:pt idx="7293">
                  <c:v>5.699547063423462</c:v>
                </c:pt>
                <c:pt idx="7294">
                  <c:v>5.6697000302765055</c:v>
                </c:pt>
                <c:pt idx="7295">
                  <c:v>5.5852217411919254</c:v>
                </c:pt>
                <c:pt idx="7296">
                  <c:v>5.529707436936345</c:v>
                </c:pt>
                <c:pt idx="7297">
                  <c:v>5.529707436936345</c:v>
                </c:pt>
                <c:pt idx="7298">
                  <c:v>5.529707436936345</c:v>
                </c:pt>
                <c:pt idx="7299">
                  <c:v>5.5225841805048228</c:v>
                </c:pt>
                <c:pt idx="7300">
                  <c:v>5.5770976966667192</c:v>
                </c:pt>
                <c:pt idx="7301">
                  <c:v>5.6250177853878673</c:v>
                </c:pt>
                <c:pt idx="7302">
                  <c:v>5.6517447144780411</c:v>
                </c:pt>
                <c:pt idx="7303">
                  <c:v>5.6517447144780411</c:v>
                </c:pt>
                <c:pt idx="7304">
                  <c:v>5.6517447144780411</c:v>
                </c:pt>
                <c:pt idx="7305">
                  <c:v>5.6517447144780411</c:v>
                </c:pt>
                <c:pt idx="7306">
                  <c:v>5.6517447144780411</c:v>
                </c:pt>
                <c:pt idx="7307">
                  <c:v>5.6218388114432214</c:v>
                </c:pt>
                <c:pt idx="7308">
                  <c:v>5.6004690421486547</c:v>
                </c:pt>
                <c:pt idx="7309">
                  <c:v>5.734456906926706</c:v>
                </c:pt>
                <c:pt idx="7310">
                  <c:v>5.7002535020778264</c:v>
                </c:pt>
                <c:pt idx="7311">
                  <c:v>5.7002535020778264</c:v>
                </c:pt>
                <c:pt idx="7312">
                  <c:v>5.7002535020778264</c:v>
                </c:pt>
                <c:pt idx="7313">
                  <c:v>5.7355754347961181</c:v>
                </c:pt>
                <c:pt idx="7314">
                  <c:v>5.7477615015839296</c:v>
                </c:pt>
                <c:pt idx="7315">
                  <c:v>5.7314545426456505</c:v>
                </c:pt>
                <c:pt idx="7316">
                  <c:v>5.7380479700863987</c:v>
                </c:pt>
                <c:pt idx="7317">
                  <c:v>5.749998557322753</c:v>
                </c:pt>
                <c:pt idx="7318">
                  <c:v>5.749998557322753</c:v>
                </c:pt>
                <c:pt idx="7319">
                  <c:v>5.749998557322753</c:v>
                </c:pt>
                <c:pt idx="7320">
                  <c:v>5.7492921186683885</c:v>
                </c:pt>
                <c:pt idx="7321">
                  <c:v>5.7715449362809119</c:v>
                </c:pt>
                <c:pt idx="7322">
                  <c:v>5.8029814564001905</c:v>
                </c:pt>
                <c:pt idx="7323">
                  <c:v>5.8092805344016192</c:v>
                </c:pt>
                <c:pt idx="7324">
                  <c:v>5.8188174562355588</c:v>
                </c:pt>
                <c:pt idx="7325">
                  <c:v>5.8188174562355588</c:v>
                </c:pt>
                <c:pt idx="7326">
                  <c:v>5.8188174562355588</c:v>
                </c:pt>
                <c:pt idx="7327">
                  <c:v>5.8410702738480813</c:v>
                </c:pt>
                <c:pt idx="7328">
                  <c:v>5.818346497132648</c:v>
                </c:pt>
                <c:pt idx="7329">
                  <c:v>5.8033935456152381</c:v>
                </c:pt>
                <c:pt idx="7330">
                  <c:v>5.8294729059389088</c:v>
                </c:pt>
                <c:pt idx="7331">
                  <c:v>5.843071850035451</c:v>
                </c:pt>
                <c:pt idx="7332">
                  <c:v>5.843071850035451</c:v>
                </c:pt>
                <c:pt idx="7333">
                  <c:v>5.843071850035451</c:v>
                </c:pt>
                <c:pt idx="7334">
                  <c:v>5.8755680281362794</c:v>
                </c:pt>
                <c:pt idx="7335">
                  <c:v>5.8755680281362794</c:v>
                </c:pt>
                <c:pt idx="7336">
                  <c:v>5.939324116692795</c:v>
                </c:pt>
                <c:pt idx="7337">
                  <c:v>5.9098303028730212</c:v>
                </c:pt>
                <c:pt idx="7338">
                  <c:v>5.9482723396480957</c:v>
                </c:pt>
                <c:pt idx="7339">
                  <c:v>5.9482723396480957</c:v>
                </c:pt>
                <c:pt idx="7340">
                  <c:v>5.9482723396480957</c:v>
                </c:pt>
                <c:pt idx="7341">
                  <c:v>5.9699364583819809</c:v>
                </c:pt>
                <c:pt idx="7342">
                  <c:v>5.9859490678809388</c:v>
                </c:pt>
                <c:pt idx="7343">
                  <c:v>6.0172089783366269</c:v>
                </c:pt>
                <c:pt idx="7344">
                  <c:v>6.0321619298540368</c:v>
                </c:pt>
                <c:pt idx="7345">
                  <c:v>6.0467616620442639</c:v>
                </c:pt>
                <c:pt idx="7346">
                  <c:v>6.0467616620442639</c:v>
                </c:pt>
                <c:pt idx="7347">
                  <c:v>6.0467616620442639</c:v>
                </c:pt>
                <c:pt idx="7348">
                  <c:v>6.0387553572947841</c:v>
                </c:pt>
                <c:pt idx="7349">
                  <c:v>6.0092026735871471</c:v>
                </c:pt>
                <c:pt idx="7350">
                  <c:v>5.9523343619106983</c:v>
                </c:pt>
                <c:pt idx="7351">
                  <c:v>6.0143832237191637</c:v>
                </c:pt>
                <c:pt idx="7352">
                  <c:v>5.9531585403407918</c:v>
                </c:pt>
                <c:pt idx="7353">
                  <c:v>5.9531585403407918</c:v>
                </c:pt>
                <c:pt idx="7354">
                  <c:v>5.9531585403407918</c:v>
                </c:pt>
                <c:pt idx="7355">
                  <c:v>5.9261372618112995</c:v>
                </c:pt>
                <c:pt idx="7356">
                  <c:v>5.9687001907368398</c:v>
                </c:pt>
                <c:pt idx="7357">
                  <c:v>5.901706258347815</c:v>
                </c:pt>
                <c:pt idx="7358">
                  <c:v>5.8846339908673073</c:v>
                </c:pt>
                <c:pt idx="7359">
                  <c:v>5.7848495309381347</c:v>
                </c:pt>
                <c:pt idx="7360">
                  <c:v>5.7848495309381347</c:v>
                </c:pt>
                <c:pt idx="7361">
                  <c:v>5.7848495309381347</c:v>
                </c:pt>
                <c:pt idx="7362">
                  <c:v>5.7482913305747037</c:v>
                </c:pt>
                <c:pt idx="7363">
                  <c:v>5.6051786331777596</c:v>
                </c:pt>
                <c:pt idx="7364">
                  <c:v>5.6316112128286155</c:v>
                </c:pt>
                <c:pt idx="7365">
                  <c:v>5.5723292357497494</c:v>
                </c:pt>
                <c:pt idx="7366">
                  <c:v>5.6705830785944631</c:v>
                </c:pt>
                <c:pt idx="7367">
                  <c:v>5.6705830785944631</c:v>
                </c:pt>
                <c:pt idx="7368">
                  <c:v>5.6705830785944631</c:v>
                </c:pt>
                <c:pt idx="7369">
                  <c:v>5.7399906763859052</c:v>
                </c:pt>
                <c:pt idx="7370">
                  <c:v>5.7023728180409243</c:v>
                </c:pt>
                <c:pt idx="7371">
                  <c:v>5.7643039400736624</c:v>
                </c:pt>
                <c:pt idx="7372">
                  <c:v>5.7863212781347304</c:v>
                </c:pt>
                <c:pt idx="7373">
                  <c:v>5.7376358808713519</c:v>
                </c:pt>
                <c:pt idx="7374">
                  <c:v>5.7376358808713519</c:v>
                </c:pt>
                <c:pt idx="7375">
                  <c:v>5.7376358808713519</c:v>
                </c:pt>
                <c:pt idx="7376">
                  <c:v>5.8271181104243555</c:v>
                </c:pt>
                <c:pt idx="7377">
                  <c:v>5.836596162370431</c:v>
                </c:pt>
                <c:pt idx="7378">
                  <c:v>5.8275890695272672</c:v>
                </c:pt>
                <c:pt idx="7379">
                  <c:v>5.8620868238154653</c:v>
                </c:pt>
                <c:pt idx="7380">
                  <c:v>5.7992726534647705</c:v>
                </c:pt>
                <c:pt idx="7381">
                  <c:v>5.7992726534647705</c:v>
                </c:pt>
                <c:pt idx="7382">
                  <c:v>5.7992726534647705</c:v>
                </c:pt>
                <c:pt idx="7383">
                  <c:v>5.7512348249678942</c:v>
                </c:pt>
                <c:pt idx="7384">
                  <c:v>5.7429930406669598</c:v>
                </c:pt>
                <c:pt idx="7385">
                  <c:v>5.7627144531013386</c:v>
                </c:pt>
                <c:pt idx="7386">
                  <c:v>5.7116153904355444</c:v>
                </c:pt>
                <c:pt idx="7387">
                  <c:v>5.764598289512981</c:v>
                </c:pt>
                <c:pt idx="7388">
                  <c:v>5.764598289512981</c:v>
                </c:pt>
                <c:pt idx="7389">
                  <c:v>5.764598289512981</c:v>
                </c:pt>
                <c:pt idx="7390">
                  <c:v>5.6620469448542092</c:v>
                </c:pt>
                <c:pt idx="7391">
                  <c:v>5.6735265729876536</c:v>
                </c:pt>
                <c:pt idx="7392">
                  <c:v>5.6860069892147829</c:v>
                </c:pt>
                <c:pt idx="7393">
                  <c:v>5.6450335472615656</c:v>
                </c:pt>
                <c:pt idx="7394">
                  <c:v>5.6648726994716725</c:v>
                </c:pt>
                <c:pt idx="7395">
                  <c:v>5.6648726994716725</c:v>
                </c:pt>
                <c:pt idx="7396">
                  <c:v>5.6648726994716725</c:v>
                </c:pt>
                <c:pt idx="7397">
                  <c:v>5.626960491687373</c:v>
                </c:pt>
                <c:pt idx="7398">
                  <c:v>5.6873609966356513</c:v>
                </c:pt>
                <c:pt idx="7399">
                  <c:v>5.7442293083121001</c:v>
                </c:pt>
                <c:pt idx="7400">
                  <c:v>5.808220876420072</c:v>
                </c:pt>
                <c:pt idx="7401">
                  <c:v>5.8310623929112317</c:v>
                </c:pt>
                <c:pt idx="7402">
                  <c:v>5.8310623929112317</c:v>
                </c:pt>
                <c:pt idx="7403">
                  <c:v>5.8310623929112317</c:v>
                </c:pt>
                <c:pt idx="7404">
                  <c:v>5.8440137682412727</c:v>
                </c:pt>
                <c:pt idx="7405">
                  <c:v>5.8218198205166125</c:v>
                </c:pt>
                <c:pt idx="7406">
                  <c:v>5.7301594051126479</c:v>
                </c:pt>
                <c:pt idx="7407">
                  <c:v>5.750057427210618</c:v>
                </c:pt>
                <c:pt idx="7408">
                  <c:v>5.7308658437670124</c:v>
                </c:pt>
                <c:pt idx="7409">
                  <c:v>5.7308658437670124</c:v>
                </c:pt>
                <c:pt idx="7410">
                  <c:v>5.7308658437670124</c:v>
                </c:pt>
                <c:pt idx="7411">
                  <c:v>5.7203281338393897</c:v>
                </c:pt>
                <c:pt idx="7412">
                  <c:v>5.7217998810359854</c:v>
                </c:pt>
                <c:pt idx="7413">
                  <c:v>5.7416979031339563</c:v>
                </c:pt>
                <c:pt idx="7414">
                  <c:v>5.7228006691296702</c:v>
                </c:pt>
                <c:pt idx="7415">
                  <c:v>5.7249788549806304</c:v>
                </c:pt>
                <c:pt idx="7416">
                  <c:v>5.7249788549806304</c:v>
                </c:pt>
                <c:pt idx="7417">
                  <c:v>5.7249788549806304</c:v>
                </c:pt>
                <c:pt idx="7418">
                  <c:v>5.7257441635228616</c:v>
                </c:pt>
                <c:pt idx="7419">
                  <c:v>5.7534130108188561</c:v>
                </c:pt>
                <c:pt idx="7420">
                  <c:v>5.7122040893141826</c:v>
                </c:pt>
                <c:pt idx="7421">
                  <c:v>5.7574750330814588</c:v>
                </c:pt>
                <c:pt idx="7422">
                  <c:v>5.8092216645137551</c:v>
                </c:pt>
                <c:pt idx="7423">
                  <c:v>5.8092216645137551</c:v>
                </c:pt>
                <c:pt idx="7424">
                  <c:v>5.8092216645137551</c:v>
                </c:pt>
                <c:pt idx="7425">
                  <c:v>5.8010976199885489</c:v>
                </c:pt>
                <c:pt idx="7426">
                  <c:v>5.810870021373943</c:v>
                </c:pt>
                <c:pt idx="7427">
                  <c:v>5.7688369214391759</c:v>
                </c:pt>
                <c:pt idx="7428">
                  <c:v>5.7093194648088561</c:v>
                </c:pt>
                <c:pt idx="7429">
                  <c:v>5.7338093381602038</c:v>
                </c:pt>
                <c:pt idx="7430">
                  <c:v>5.7338093381602038</c:v>
                </c:pt>
                <c:pt idx="7431">
                  <c:v>5.7338093381602038</c:v>
                </c:pt>
                <c:pt idx="7432">
                  <c:v>5.7237425873354919</c:v>
                </c:pt>
                <c:pt idx="7433">
                  <c:v>5.7532364011552639</c:v>
                </c:pt>
                <c:pt idx="7434">
                  <c:v>5.7381068399742627</c:v>
                </c:pt>
                <c:pt idx="7435">
                  <c:v>5.742522081564049</c:v>
                </c:pt>
                <c:pt idx="7436">
                  <c:v>5.6527455025717259</c:v>
                </c:pt>
                <c:pt idx="7437">
                  <c:v>5.6527455025717259</c:v>
                </c:pt>
                <c:pt idx="7438">
                  <c:v>5.6527455025717259</c:v>
                </c:pt>
                <c:pt idx="7439">
                  <c:v>5.6105357929733675</c:v>
                </c:pt>
                <c:pt idx="7440">
                  <c:v>5.5967602392132347</c:v>
                </c:pt>
                <c:pt idx="7441">
                  <c:v>5.5259986340009242</c:v>
                </c:pt>
                <c:pt idx="7442">
                  <c:v>5.5498998084736346</c:v>
                </c:pt>
                <c:pt idx="7443">
                  <c:v>5.5439539497993886</c:v>
                </c:pt>
                <c:pt idx="7444">
                  <c:v>5.5439539497993886</c:v>
                </c:pt>
                <c:pt idx="7445">
                  <c:v>5.5439539497993886</c:v>
                </c:pt>
                <c:pt idx="7446">
                  <c:v>5.5741542022735286</c:v>
                </c:pt>
                <c:pt idx="7447">
                  <c:v>5.6214855921160387</c:v>
                </c:pt>
                <c:pt idx="7448">
                  <c:v>5.6398529971295499</c:v>
                </c:pt>
                <c:pt idx="7449">
                  <c:v>5.6322587815951168</c:v>
                </c:pt>
                <c:pt idx="7450">
                  <c:v>5.6453278967008851</c:v>
                </c:pt>
                <c:pt idx="7451">
                  <c:v>5.6453278967008851</c:v>
                </c:pt>
                <c:pt idx="7452">
                  <c:v>5.6453278967008851</c:v>
                </c:pt>
                <c:pt idx="7453">
                  <c:v>5.6867134278691491</c:v>
                </c:pt>
                <c:pt idx="7454">
                  <c:v>5.6553357776377338</c:v>
                </c:pt>
                <c:pt idx="7455">
                  <c:v>5.6335539191281203</c:v>
                </c:pt>
                <c:pt idx="7456">
                  <c:v>5.5735655033948905</c:v>
                </c:pt>
                <c:pt idx="7457">
                  <c:v>5.5332396302081746</c:v>
                </c:pt>
                <c:pt idx="7458">
                  <c:v>5.5332396302081746</c:v>
                </c:pt>
                <c:pt idx="7459">
                  <c:v>5.5332396302081746</c:v>
                </c:pt>
                <c:pt idx="7460">
                  <c:v>5.5196995559994964</c:v>
                </c:pt>
                <c:pt idx="7461">
                  <c:v>5.5198172957752236</c:v>
                </c:pt>
                <c:pt idx="7462">
                  <c:v>5.4756648798773586</c:v>
                </c:pt>
                <c:pt idx="7463">
                  <c:v>5.421151363715464</c:v>
                </c:pt>
                <c:pt idx="7464">
                  <c:v>5.399075155766532</c:v>
                </c:pt>
                <c:pt idx="7465">
                  <c:v>5.399075155766532</c:v>
                </c:pt>
                <c:pt idx="7466">
                  <c:v>5.399075155766532</c:v>
                </c:pt>
                <c:pt idx="7467">
                  <c:v>5.4577095640788942</c:v>
                </c:pt>
                <c:pt idx="7468">
                  <c:v>5.4655392591647827</c:v>
                </c:pt>
                <c:pt idx="7469">
                  <c:v>5.4789027237098686</c:v>
                </c:pt>
                <c:pt idx="7470">
                  <c:v>5.492089578591365</c:v>
                </c:pt>
                <c:pt idx="7471">
                  <c:v>5.5133416081102027</c:v>
                </c:pt>
                <c:pt idx="7472">
                  <c:v>5.5133416081102027</c:v>
                </c:pt>
                <c:pt idx="7473">
                  <c:v>5.5133416081102027</c:v>
                </c:pt>
                <c:pt idx="7474">
                  <c:v>5.5364774740406837</c:v>
                </c:pt>
                <c:pt idx="7475">
                  <c:v>5.5617326559342617</c:v>
                </c:pt>
                <c:pt idx="7476">
                  <c:v>5.5845741724254232</c:v>
                </c:pt>
                <c:pt idx="7477">
                  <c:v>5.6419134432047837</c:v>
                </c:pt>
                <c:pt idx="7478">
                  <c:v>5.6458577256916591</c:v>
                </c:pt>
                <c:pt idx="7479">
                  <c:v>5.6458577256916591</c:v>
                </c:pt>
                <c:pt idx="7480">
                  <c:v>5.6458577256916591</c:v>
                </c:pt>
                <c:pt idx="7481">
                  <c:v>5.6001746927093352</c:v>
                </c:pt>
                <c:pt idx="7482">
                  <c:v>5.5888716742394822</c:v>
                </c:pt>
                <c:pt idx="7483">
                  <c:v>5.6072390792529934</c:v>
                </c:pt>
                <c:pt idx="7484">
                  <c:v>5.6088285662253172</c:v>
                </c:pt>
                <c:pt idx="7485">
                  <c:v>5.5274115113096567</c:v>
                </c:pt>
                <c:pt idx="7486">
                  <c:v>5.5274115113096567</c:v>
                </c:pt>
                <c:pt idx="7487">
                  <c:v>5.5274115113096567</c:v>
                </c:pt>
                <c:pt idx="7488">
                  <c:v>5.5378903513494153</c:v>
                </c:pt>
                <c:pt idx="7489">
                  <c:v>5.4781374151676401</c:v>
                </c:pt>
                <c:pt idx="7490">
                  <c:v>5.510869072819923</c:v>
                </c:pt>
                <c:pt idx="7491">
                  <c:v>5.483435705075383</c:v>
                </c:pt>
                <c:pt idx="7492">
                  <c:v>5.4477605530299096</c:v>
                </c:pt>
                <c:pt idx="7493">
                  <c:v>5.4477605530299096</c:v>
                </c:pt>
                <c:pt idx="7494">
                  <c:v>5.4477605530299096</c:v>
                </c:pt>
                <c:pt idx="7495">
                  <c:v>5.4155587243684007</c:v>
                </c:pt>
                <c:pt idx="7496">
                  <c:v>5.4516459656289218</c:v>
                </c:pt>
                <c:pt idx="7497">
                  <c:v>5.394188955073834</c:v>
                </c:pt>
                <c:pt idx="7498">
                  <c:v>5.3029406288849161</c:v>
                </c:pt>
                <c:pt idx="7499">
                  <c:v>5.2405974176371313</c:v>
                </c:pt>
                <c:pt idx="7500">
                  <c:v>5.2405974176371313</c:v>
                </c:pt>
                <c:pt idx="7501">
                  <c:v>5.2405974176371313</c:v>
                </c:pt>
                <c:pt idx="7502">
                  <c:v>5.2533721833035809</c:v>
                </c:pt>
                <c:pt idx="7503">
                  <c:v>5.3422657139779464</c:v>
                </c:pt>
                <c:pt idx="7504">
                  <c:v>5.2966415508834874</c:v>
                </c:pt>
                <c:pt idx="7505">
                  <c:v>5.2332975515420186</c:v>
                </c:pt>
                <c:pt idx="7506">
                  <c:v>5.2347692987386143</c:v>
                </c:pt>
                <c:pt idx="7507">
                  <c:v>5.2347692987386143</c:v>
                </c:pt>
                <c:pt idx="7508">
                  <c:v>5.2347692987386143</c:v>
                </c:pt>
                <c:pt idx="7509">
                  <c:v>5.1843766747271856</c:v>
                </c:pt>
                <c:pt idx="7510">
                  <c:v>5.1370452848846755</c:v>
                </c:pt>
                <c:pt idx="7511">
                  <c:v>5.1083756494949952</c:v>
                </c:pt>
                <c:pt idx="7512">
                  <c:v>5.1718373886121922</c:v>
                </c:pt>
                <c:pt idx="7513">
                  <c:v>5.1395766900628184</c:v>
                </c:pt>
                <c:pt idx="7514">
                  <c:v>5.1395766900628184</c:v>
                </c:pt>
                <c:pt idx="7515">
                  <c:v>5.1395766900628184</c:v>
                </c:pt>
                <c:pt idx="7516">
                  <c:v>5.1930305482431667</c:v>
                </c:pt>
                <c:pt idx="7517">
                  <c:v>5.1841411951757301</c:v>
                </c:pt>
                <c:pt idx="7518">
                  <c:v>5.2355934771687069</c:v>
                </c:pt>
                <c:pt idx="7519">
                  <c:v>5.271680718429228</c:v>
                </c:pt>
                <c:pt idx="7520">
                  <c:v>5.2941690155932069</c:v>
                </c:pt>
                <c:pt idx="7521">
                  <c:v>5.2941690155932069</c:v>
                </c:pt>
                <c:pt idx="7522">
                  <c:v>5.2941690155932069</c:v>
                </c:pt>
                <c:pt idx="7523">
                  <c:v>5.3045889857451032</c:v>
                </c:pt>
                <c:pt idx="7524">
                  <c:v>5.2917553501907904</c:v>
                </c:pt>
                <c:pt idx="7525">
                  <c:v>5.3971324494670254</c:v>
                </c:pt>
                <c:pt idx="7526">
                  <c:v>5.4024896092626333</c:v>
                </c:pt>
                <c:pt idx="7527">
                  <c:v>5.3776465165841012</c:v>
                </c:pt>
                <c:pt idx="7528">
                  <c:v>5.3776465165841012</c:v>
                </c:pt>
                <c:pt idx="7529">
                  <c:v>5.3776465165841012</c:v>
                </c:pt>
                <c:pt idx="7530">
                  <c:v>5.3432076321837672</c:v>
                </c:pt>
                <c:pt idx="7531">
                  <c:v>5.3838867246976658</c:v>
                </c:pt>
                <c:pt idx="7532">
                  <c:v>5.3610452082065052</c:v>
                </c:pt>
                <c:pt idx="7533">
                  <c:v>5.341559275323581</c:v>
                </c:pt>
                <c:pt idx="7534">
                  <c:v>5.3317280040503228</c:v>
                </c:pt>
                <c:pt idx="7535">
                  <c:v>5.3317280040503228</c:v>
                </c:pt>
                <c:pt idx="7536">
                  <c:v>5.3317280040503228</c:v>
                </c:pt>
                <c:pt idx="7537">
                  <c:v>5.3019987106790945</c:v>
                </c:pt>
                <c:pt idx="7538">
                  <c:v>5.2196986074454763</c:v>
                </c:pt>
                <c:pt idx="7539">
                  <c:v>5.2750951719253294</c:v>
                </c:pt>
                <c:pt idx="7540">
                  <c:v>5.2430699529274127</c:v>
                </c:pt>
                <c:pt idx="7541">
                  <c:v>5.2492512911531133</c:v>
                </c:pt>
                <c:pt idx="7542">
                  <c:v>5.2492512911531133</c:v>
                </c:pt>
                <c:pt idx="7543">
                  <c:v>5.2492512911531133</c:v>
                </c:pt>
                <c:pt idx="7544">
                  <c:v>5.3519792454754773</c:v>
                </c:pt>
                <c:pt idx="7545">
                  <c:v>5.3486825317551032</c:v>
                </c:pt>
                <c:pt idx="7546">
                  <c:v>5.358749282579816</c:v>
                </c:pt>
                <c:pt idx="7547">
                  <c:v>5.3565122268409899</c:v>
                </c:pt>
                <c:pt idx="7548">
                  <c:v>5.3437374611745421</c:v>
                </c:pt>
                <c:pt idx="7549">
                  <c:v>5.3437374611745421</c:v>
                </c:pt>
                <c:pt idx="7550">
                  <c:v>5.3437374611745421</c:v>
                </c:pt>
                <c:pt idx="7551">
                  <c:v>5.4040202263470931</c:v>
                </c:pt>
                <c:pt idx="7552">
                  <c:v>5.334612628555651</c:v>
                </c:pt>
                <c:pt idx="7553">
                  <c:v>5.3054720340630608</c:v>
                </c:pt>
                <c:pt idx="7554">
                  <c:v>5.1596513218243816</c:v>
                </c:pt>
                <c:pt idx="7555">
                  <c:v>5.1896749646349285</c:v>
                </c:pt>
                <c:pt idx="7556">
                  <c:v>5.1896749646349285</c:v>
                </c:pt>
                <c:pt idx="7557">
                  <c:v>5.1896749646349285</c:v>
                </c:pt>
                <c:pt idx="7558">
                  <c:v>5.0981322890066911</c:v>
                </c:pt>
                <c:pt idx="7559">
                  <c:v>5.1425790543438739</c:v>
                </c:pt>
                <c:pt idx="7560">
                  <c:v>5.211986652135316</c:v>
                </c:pt>
                <c:pt idx="7561">
                  <c:v>5.2549028003880389</c:v>
                </c:pt>
                <c:pt idx="7562">
                  <c:v>5.2312371054667848</c:v>
                </c:pt>
                <c:pt idx="7563">
                  <c:v>5.2312371054667848</c:v>
                </c:pt>
                <c:pt idx="7564">
                  <c:v>5.2312371054667848</c:v>
                </c:pt>
                <c:pt idx="7565">
                  <c:v>5.1879088679990142</c:v>
                </c:pt>
                <c:pt idx="7566">
                  <c:v>5.1221512032551288</c:v>
                </c:pt>
                <c:pt idx="7567">
                  <c:v>5.1623593366661176</c:v>
                </c:pt>
                <c:pt idx="7568">
                  <c:v>5.0607499102131657</c:v>
                </c:pt>
                <c:pt idx="7569">
                  <c:v>5.0373785647312292</c:v>
                </c:pt>
                <c:pt idx="7570">
                  <c:v>5.0373785647312292</c:v>
                </c:pt>
                <c:pt idx="7571">
                  <c:v>5.0373785647312292</c:v>
                </c:pt>
                <c:pt idx="7572">
                  <c:v>4.9925197101789998</c:v>
                </c:pt>
                <c:pt idx="7573">
                  <c:v>4.9925197101789998</c:v>
                </c:pt>
                <c:pt idx="7574">
                  <c:v>4.9925197101789998</c:v>
                </c:pt>
                <c:pt idx="7575">
                  <c:v>4.9238185510419239</c:v>
                </c:pt>
                <c:pt idx="7576">
                  <c:v>5.000231665489161</c:v>
                </c:pt>
                <c:pt idx="7577">
                  <c:v>5.000231665489161</c:v>
                </c:pt>
                <c:pt idx="7578">
                  <c:v>5.000231665489161</c:v>
                </c:pt>
                <c:pt idx="7579">
                  <c:v>5.0274295536822446</c:v>
                </c:pt>
                <c:pt idx="7580">
                  <c:v>5.0274295536822446</c:v>
                </c:pt>
                <c:pt idx="7581">
                  <c:v>5.0333754123564907</c:v>
                </c:pt>
                <c:pt idx="7582">
                  <c:v>5.0176571522968505</c:v>
                </c:pt>
                <c:pt idx="7583">
                  <c:v>5.1439330617647414</c:v>
                </c:pt>
                <c:pt idx="7584">
                  <c:v>5.1439330617647414</c:v>
                </c:pt>
                <c:pt idx="7585">
                  <c:v>5.1439330617647414</c:v>
                </c:pt>
                <c:pt idx="7586">
                  <c:v>5.1665979685923116</c:v>
                </c:pt>
                <c:pt idx="7587">
                  <c:v>5.2083955889756224</c:v>
                </c:pt>
                <c:pt idx="7588">
                  <c:v>5.1944434255518983</c:v>
                </c:pt>
                <c:pt idx="7589">
                  <c:v>5.2139882283226857</c:v>
                </c:pt>
                <c:pt idx="7590">
                  <c:v>5.2259388155590409</c:v>
                </c:pt>
                <c:pt idx="7591">
                  <c:v>5.2259388155590409</c:v>
                </c:pt>
                <c:pt idx="7592">
                  <c:v>5.2259388155590409</c:v>
                </c:pt>
                <c:pt idx="7593">
                  <c:v>5.1914999311587069</c:v>
                </c:pt>
                <c:pt idx="7594">
                  <c:v>5.2100439458358103</c:v>
                </c:pt>
                <c:pt idx="7595">
                  <c:v>5.2468964956385609</c:v>
                </c:pt>
                <c:pt idx="7596">
                  <c:v>5.2444828302361435</c:v>
                </c:pt>
                <c:pt idx="7597">
                  <c:v>5.3389690002575723</c:v>
                </c:pt>
                <c:pt idx="7598">
                  <c:v>5.3389690002575723</c:v>
                </c:pt>
                <c:pt idx="7599">
                  <c:v>5.3389690002575723</c:v>
                </c:pt>
                <c:pt idx="7600">
                  <c:v>5.3299619074144076</c:v>
                </c:pt>
                <c:pt idx="7601">
                  <c:v>5.3203661156926056</c:v>
                </c:pt>
                <c:pt idx="7602">
                  <c:v>5.3741143233122726</c:v>
                </c:pt>
                <c:pt idx="7603">
                  <c:v>5.3865947395394018</c:v>
                </c:pt>
                <c:pt idx="7604">
                  <c:v>5.4073169400674663</c:v>
                </c:pt>
                <c:pt idx="7605">
                  <c:v>5.4073169400674663</c:v>
                </c:pt>
                <c:pt idx="7606">
                  <c:v>5.4073169400674663</c:v>
                </c:pt>
                <c:pt idx="7607">
                  <c:v>5.335024717770696</c:v>
                </c:pt>
                <c:pt idx="7608">
                  <c:v>5.368403944189482</c:v>
                </c:pt>
                <c:pt idx="7609">
                  <c:v>5.3403818775663039</c:v>
                </c:pt>
                <c:pt idx="7610">
                  <c:v>5.3316691341624596</c:v>
                </c:pt>
                <c:pt idx="7611">
                  <c:v>5.3097106659892548</c:v>
                </c:pt>
                <c:pt idx="7612">
                  <c:v>5.3097106659892548</c:v>
                </c:pt>
                <c:pt idx="7613">
                  <c:v>5.3097106659892548</c:v>
                </c:pt>
                <c:pt idx="7614">
                  <c:v>5.2836901755534473</c:v>
                </c:pt>
                <c:pt idx="7615">
                  <c:v>5.3524502045783873</c:v>
                </c:pt>
                <c:pt idx="7616">
                  <c:v>5.3576896245982661</c:v>
                </c:pt>
                <c:pt idx="7617">
                  <c:v>5.2619671869316971</c:v>
                </c:pt>
                <c:pt idx="7618">
                  <c:v>5.2139882283226857</c:v>
                </c:pt>
                <c:pt idx="7619">
                  <c:v>5.2139882283226857</c:v>
                </c:pt>
                <c:pt idx="7620">
                  <c:v>5.2139882283226857</c:v>
                </c:pt>
                <c:pt idx="7621">
                  <c:v>5.2608486590622849</c:v>
                </c:pt>
                <c:pt idx="7622">
                  <c:v>5.288340896694689</c:v>
                </c:pt>
                <c:pt idx="7623">
                  <c:v>5.2879288074796413</c:v>
                </c:pt>
                <c:pt idx="7624">
                  <c:v>5.2703267110083605</c:v>
                </c:pt>
                <c:pt idx="7625">
                  <c:v>5.3708176095918985</c:v>
                </c:pt>
                <c:pt idx="7626">
                  <c:v>5.3708176095918985</c:v>
                </c:pt>
                <c:pt idx="7627">
                  <c:v>5.3708176095918985</c:v>
                </c:pt>
                <c:pt idx="7628">
                  <c:v>5.3898325833719118</c:v>
                </c:pt>
                <c:pt idx="7629">
                  <c:v>5.3785884347899229</c:v>
                </c:pt>
                <c:pt idx="7630">
                  <c:v>5.4049032746650498</c:v>
                </c:pt>
                <c:pt idx="7631">
                  <c:v>5.4108491333392958</c:v>
                </c:pt>
                <c:pt idx="7632">
                  <c:v>5.4187376983130466</c:v>
                </c:pt>
                <c:pt idx="7633">
                  <c:v>5.4187376983130466</c:v>
                </c:pt>
                <c:pt idx="7634">
                  <c:v>5.4187376983130466</c:v>
                </c:pt>
                <c:pt idx="7635">
                  <c:v>5.4185610886494553</c:v>
                </c:pt>
                <c:pt idx="7636">
                  <c:v>5.4320422929702703</c:v>
                </c:pt>
                <c:pt idx="7637">
                  <c:v>5.4229174603513783</c:v>
                </c:pt>
                <c:pt idx="7638">
                  <c:v>5.4617715863414995</c:v>
                </c:pt>
                <c:pt idx="7639">
                  <c:v>5.4558845975551167</c:v>
                </c:pt>
                <c:pt idx="7640">
                  <c:v>5.4558845975551167</c:v>
                </c:pt>
                <c:pt idx="7641">
                  <c:v>5.4558845975551167</c:v>
                </c:pt>
                <c:pt idx="7642">
                  <c:v>5.4512338764138741</c:v>
                </c:pt>
                <c:pt idx="7643">
                  <c:v>5.4502919582080542</c:v>
                </c:pt>
                <c:pt idx="7644">
                  <c:v>5.4729568650356244</c:v>
                </c:pt>
                <c:pt idx="7645">
                  <c:v>5.4454057575153563</c:v>
                </c:pt>
                <c:pt idx="7646">
                  <c:v>5.3744086727515912</c:v>
                </c:pt>
                <c:pt idx="7647">
                  <c:v>5.3744086727515912</c:v>
                </c:pt>
                <c:pt idx="7648">
                  <c:v>5.3744086727515912</c:v>
                </c:pt>
                <c:pt idx="7649">
                  <c:v>5.3994872449815787</c:v>
                </c:pt>
                <c:pt idx="7650">
                  <c:v>5.3934825164194686</c:v>
                </c:pt>
                <c:pt idx="7651">
                  <c:v>5.4117321816572534</c:v>
                </c:pt>
                <c:pt idx="7652">
                  <c:v>5.4217989324819653</c:v>
                </c:pt>
                <c:pt idx="7653">
                  <c:v>5.4997426640136613</c:v>
                </c:pt>
                <c:pt idx="7654">
                  <c:v>5.4997426640136613</c:v>
                </c:pt>
                <c:pt idx="7655">
                  <c:v>5.4997426640136613</c:v>
                </c:pt>
                <c:pt idx="7656">
                  <c:v>5.5391266189945556</c:v>
                </c:pt>
                <c:pt idx="7657">
                  <c:v>5.5881063656972527</c:v>
                </c:pt>
                <c:pt idx="7658">
                  <c:v>5.5370661729193218</c:v>
                </c:pt>
                <c:pt idx="7659">
                  <c:v>5.5076312289874139</c:v>
                </c:pt>
                <c:pt idx="7660">
                  <c:v>5.415676464144128</c:v>
                </c:pt>
                <c:pt idx="7661">
                  <c:v>5.415676464144128</c:v>
                </c:pt>
                <c:pt idx="7662">
                  <c:v>5.415676464144128</c:v>
                </c:pt>
                <c:pt idx="7663">
                  <c:v>5.4041968360106836</c:v>
                </c:pt>
                <c:pt idx="7664">
                  <c:v>5.406080672422326</c:v>
                </c:pt>
                <c:pt idx="7665">
                  <c:v>5.4336317799425924</c:v>
                </c:pt>
                <c:pt idx="7666">
                  <c:v>5.4011356018417658</c:v>
                </c:pt>
                <c:pt idx="7667">
                  <c:v>5.4397542482804297</c:v>
                </c:pt>
                <c:pt idx="7668">
                  <c:v>5.4397542482804297</c:v>
                </c:pt>
                <c:pt idx="7669">
                  <c:v>5.4397542482804297</c:v>
                </c:pt>
                <c:pt idx="7670">
                  <c:v>5.4994483145743427</c:v>
                </c:pt>
                <c:pt idx="7671">
                  <c:v>5.5122819501286546</c:v>
                </c:pt>
                <c:pt idx="7672">
                  <c:v>5.5854572207433808</c:v>
                </c:pt>
                <c:pt idx="7673">
                  <c:v>5.6127139788243294</c:v>
                </c:pt>
                <c:pt idx="7674">
                  <c:v>5.5987029455127404</c:v>
                </c:pt>
                <c:pt idx="7675">
                  <c:v>5.5987029455127404</c:v>
                </c:pt>
                <c:pt idx="7676">
                  <c:v>5.5987029455127404</c:v>
                </c:pt>
                <c:pt idx="7677">
                  <c:v>5.5559634069236088</c:v>
                </c:pt>
                <c:pt idx="7678">
                  <c:v>5.5383613104523262</c:v>
                </c:pt>
                <c:pt idx="7679">
                  <c:v>5.5375960019100967</c:v>
                </c:pt>
                <c:pt idx="7680">
                  <c:v>5.5604963882891214</c:v>
                </c:pt>
                <c:pt idx="7681">
                  <c:v>5.5740953323856646</c:v>
                </c:pt>
                <c:pt idx="7682">
                  <c:v>5.5740953323856646</c:v>
                </c:pt>
                <c:pt idx="7683">
                  <c:v>5.5740953323856646</c:v>
                </c:pt>
                <c:pt idx="7684">
                  <c:v>5.590932120314716</c:v>
                </c:pt>
                <c:pt idx="7685">
                  <c:v>5.5910498600904441</c:v>
                </c:pt>
                <c:pt idx="7686">
                  <c:v>5.6219565512189487</c:v>
                </c:pt>
                <c:pt idx="7687">
                  <c:v>5.6408537852232348</c:v>
                </c:pt>
                <c:pt idx="7688">
                  <c:v>5.6408537852232348</c:v>
                </c:pt>
                <c:pt idx="7689">
                  <c:v>5.6408537852232348</c:v>
                </c:pt>
                <c:pt idx="7690">
                  <c:v>5.6408537852232348</c:v>
                </c:pt>
                <c:pt idx="7691">
                  <c:v>5.6408537852232348</c:v>
                </c:pt>
                <c:pt idx="7692">
                  <c:v>5.6086519565617268</c:v>
                </c:pt>
                <c:pt idx="7693">
                  <c:v>5.5669720759541423</c:v>
                </c:pt>
                <c:pt idx="7694">
                  <c:v>5.5933457857171334</c:v>
                </c:pt>
                <c:pt idx="7695">
                  <c:v>5.5961715403345966</c:v>
                </c:pt>
                <c:pt idx="7696">
                  <c:v>5.5961715403345966</c:v>
                </c:pt>
                <c:pt idx="7697">
                  <c:v>5.5961715403345966</c:v>
                </c:pt>
                <c:pt idx="7698">
                  <c:v>5.6027649677753448</c:v>
                </c:pt>
                <c:pt idx="7699">
                  <c:v>5.6342014878946234</c:v>
                </c:pt>
                <c:pt idx="7700">
                  <c:v>5.6342014878946234</c:v>
                </c:pt>
                <c:pt idx="7701">
                  <c:v>5.5444837787901635</c:v>
                </c:pt>
                <c:pt idx="7702">
                  <c:v>5.5394209684338751</c:v>
                </c:pt>
                <c:pt idx="7703">
                  <c:v>5.5394209684338751</c:v>
                </c:pt>
                <c:pt idx="7704">
                  <c:v>5.5394209684338751</c:v>
                </c:pt>
                <c:pt idx="7705">
                  <c:v>5.493149236572914</c:v>
                </c:pt>
                <c:pt idx="7706">
                  <c:v>5.436693014111512</c:v>
                </c:pt>
                <c:pt idx="7707">
                  <c:v>5.4319245531945421</c:v>
                </c:pt>
                <c:pt idx="7708">
                  <c:v>5.3543340409900297</c:v>
                </c:pt>
                <c:pt idx="7709">
                  <c:v>5.3674620259836612</c:v>
                </c:pt>
                <c:pt idx="7710">
                  <c:v>5.3674620259836612</c:v>
                </c:pt>
                <c:pt idx="7711">
                  <c:v>5.3674620259836612</c:v>
                </c:pt>
                <c:pt idx="7712">
                  <c:v>5.3258410152639408</c:v>
                </c:pt>
                <c:pt idx="7713">
                  <c:v>5.3734078846579072</c:v>
                </c:pt>
                <c:pt idx="7714">
                  <c:v>5.4025484791504974</c:v>
                </c:pt>
                <c:pt idx="7715">
                  <c:v>5.4774309765132729</c:v>
                </c:pt>
                <c:pt idx="7716">
                  <c:v>5.4631844636502302</c:v>
                </c:pt>
                <c:pt idx="7717">
                  <c:v>5.4631844636502302</c:v>
                </c:pt>
                <c:pt idx="7718">
                  <c:v>5.4631844636502302</c:v>
                </c:pt>
                <c:pt idx="7719">
                  <c:v>5.4158530738077202</c:v>
                </c:pt>
                <c:pt idx="7720">
                  <c:v>5.4390478096260644</c:v>
                </c:pt>
                <c:pt idx="7721">
                  <c:v>5.4349857873634617</c:v>
                </c:pt>
                <c:pt idx="7722">
                  <c:v>5.3654015799084274</c:v>
                </c:pt>
                <c:pt idx="7723">
                  <c:v>5.4010767319539017</c:v>
                </c:pt>
                <c:pt idx="7724">
                  <c:v>5.4010767319539017</c:v>
                </c:pt>
                <c:pt idx="7725">
                  <c:v>5.4010767319539017</c:v>
                </c:pt>
                <c:pt idx="7726">
                  <c:v>5.4256843450809775</c:v>
                </c:pt>
                <c:pt idx="7727">
                  <c:v>5.4112023526664776</c:v>
                </c:pt>
                <c:pt idx="7728">
                  <c:v>5.3456801674740477</c:v>
                </c:pt>
                <c:pt idx="7729">
                  <c:v>5.3911865907927794</c:v>
                </c:pt>
                <c:pt idx="7730">
                  <c:v>5.3007624430339551</c:v>
                </c:pt>
                <c:pt idx="7731">
                  <c:v>5.3007624430339551</c:v>
                </c:pt>
                <c:pt idx="7732">
                  <c:v>5.3007624430339551</c:v>
                </c:pt>
                <c:pt idx="7733">
                  <c:v>5.3117122421766245</c:v>
                </c:pt>
                <c:pt idx="7734">
                  <c:v>5.3675208958715244</c:v>
                </c:pt>
                <c:pt idx="7735">
                  <c:v>5.3868890889787204</c:v>
                </c:pt>
                <c:pt idx="7736">
                  <c:v>5.3978977580092558</c:v>
                </c:pt>
                <c:pt idx="7737">
                  <c:v>5.4372817129901501</c:v>
                </c:pt>
                <c:pt idx="7738">
                  <c:v>5.4372817129901501</c:v>
                </c:pt>
                <c:pt idx="7739">
                  <c:v>5.4372817129901501</c:v>
                </c:pt>
                <c:pt idx="7740">
                  <c:v>5.4714262479511646</c:v>
                </c:pt>
                <c:pt idx="7741">
                  <c:v>5.4643618614075065</c:v>
                </c:pt>
                <c:pt idx="7742">
                  <c:v>5.4386945902988808</c:v>
                </c:pt>
                <c:pt idx="7743">
                  <c:v>5.4437574006551701</c:v>
                </c:pt>
                <c:pt idx="7744">
                  <c:v>5.4126152299752102</c:v>
                </c:pt>
                <c:pt idx="7745">
                  <c:v>5.4126152299752102</c:v>
                </c:pt>
                <c:pt idx="7746">
                  <c:v>5.4126152299752102</c:v>
                </c:pt>
                <c:pt idx="7747">
                  <c:v>5.3758215500603237</c:v>
                </c:pt>
                <c:pt idx="7748">
                  <c:v>5.4399897278318861</c:v>
                </c:pt>
                <c:pt idx="7749">
                  <c:v>5.4343970884848236</c:v>
                </c:pt>
                <c:pt idx="7750">
                  <c:v>5.4210336239397359</c:v>
                </c:pt>
                <c:pt idx="7751">
                  <c:v>5.4320422929702703</c:v>
                </c:pt>
                <c:pt idx="7752">
                  <c:v>5.4320422929702703</c:v>
                </c:pt>
                <c:pt idx="7753">
                  <c:v>5.4320422929702703</c:v>
                </c:pt>
                <c:pt idx="7754">
                  <c:v>5.4116144418815244</c:v>
                </c:pt>
                <c:pt idx="7755">
                  <c:v>5.3923639885500556</c:v>
                </c:pt>
                <c:pt idx="7756">
                  <c:v>5.390951111241324</c:v>
                </c:pt>
                <c:pt idx="7757">
                  <c:v>5.3852996020063975</c:v>
                </c:pt>
                <c:pt idx="7758">
                  <c:v>5.4153232448169453</c:v>
                </c:pt>
                <c:pt idx="7759">
                  <c:v>5.4153232448169453</c:v>
                </c:pt>
                <c:pt idx="7760">
                  <c:v>5.4153232448169453</c:v>
                </c:pt>
                <c:pt idx="7761">
                  <c:v>5.4540596310313383</c:v>
                </c:pt>
                <c:pt idx="7762">
                  <c:v>5.4640086420803229</c:v>
                </c:pt>
                <c:pt idx="7763">
                  <c:v>5.5304727454785745</c:v>
                </c:pt>
                <c:pt idx="7764">
                  <c:v>5.5343581580775867</c:v>
                </c:pt>
                <c:pt idx="7765">
                  <c:v>5.4955040320874664</c:v>
                </c:pt>
                <c:pt idx="7766">
                  <c:v>5.4955040320874664</c:v>
                </c:pt>
                <c:pt idx="7767">
                  <c:v>5.4955040320874664</c:v>
                </c:pt>
                <c:pt idx="7768">
                  <c:v>5.4658924784919662</c:v>
                </c:pt>
                <c:pt idx="7769">
                  <c:v>5.4595345306026726</c:v>
                </c:pt>
                <c:pt idx="7770">
                  <c:v>5.4471718541512715</c:v>
                </c:pt>
                <c:pt idx="7771">
                  <c:v>5.4633022034259575</c:v>
                </c:pt>
                <c:pt idx="7772">
                  <c:v>5.4708964189603906</c:v>
                </c:pt>
                <c:pt idx="7773">
                  <c:v>5.4708964189603906</c:v>
                </c:pt>
                <c:pt idx="7774">
                  <c:v>5.4708964189603906</c:v>
                </c:pt>
                <c:pt idx="7775">
                  <c:v>5.4887928648709909</c:v>
                </c:pt>
                <c:pt idx="7776">
                  <c:v>5.5202882548781345</c:v>
                </c:pt>
                <c:pt idx="7777">
                  <c:v>5.4655981290526467</c:v>
                </c:pt>
                <c:pt idx="7778">
                  <c:v>5.4311592446523136</c:v>
                </c:pt>
                <c:pt idx="7779">
                  <c:v>5.3986630665514852</c:v>
                </c:pt>
                <c:pt idx="7780">
                  <c:v>5.3986630665514852</c:v>
                </c:pt>
                <c:pt idx="7781">
                  <c:v>5.3986630665514852</c:v>
                </c:pt>
                <c:pt idx="7782">
                  <c:v>5.3945421744010176</c:v>
                </c:pt>
                <c:pt idx="7783">
                  <c:v>5.464067511968187</c:v>
                </c:pt>
                <c:pt idx="7784">
                  <c:v>5.4923839280306845</c:v>
                </c:pt>
                <c:pt idx="7785">
                  <c:v>5.468953712660884</c:v>
                </c:pt>
                <c:pt idx="7786">
                  <c:v>5.4310415048765854</c:v>
                </c:pt>
                <c:pt idx="7787">
                  <c:v>5.4310415048765854</c:v>
                </c:pt>
                <c:pt idx="7788">
                  <c:v>5.4310415048765854</c:v>
                </c:pt>
                <c:pt idx="7789">
                  <c:v>5.4250956462023394</c:v>
                </c:pt>
                <c:pt idx="7790">
                  <c:v>5.2904013427699219</c:v>
                </c:pt>
                <c:pt idx="7791">
                  <c:v>5.2812176402631668</c:v>
                </c:pt>
                <c:pt idx="7792">
                  <c:v>5.3207782049076533</c:v>
                </c:pt>
                <c:pt idx="7793">
                  <c:v>5.2380071425711243</c:v>
                </c:pt>
                <c:pt idx="7794">
                  <c:v>5.2380071425711243</c:v>
                </c:pt>
                <c:pt idx="7795">
                  <c:v>5.2380071425711243</c:v>
                </c:pt>
                <c:pt idx="7796">
                  <c:v>5.1671277975830865</c:v>
                </c:pt>
                <c:pt idx="7797">
                  <c:v>5.1213270248250353</c:v>
                </c:pt>
                <c:pt idx="7798">
                  <c:v>5.1488192624574385</c:v>
                </c:pt>
                <c:pt idx="7799">
                  <c:v>5.221170354642072</c:v>
                </c:pt>
                <c:pt idx="7800">
                  <c:v>5.1557070393375044</c:v>
                </c:pt>
                <c:pt idx="7801">
                  <c:v>5.1557070393375044</c:v>
                </c:pt>
                <c:pt idx="7802">
                  <c:v>5.1557070393375044</c:v>
                </c:pt>
                <c:pt idx="7803">
                  <c:v>5.1077869506163571</c:v>
                </c:pt>
                <c:pt idx="7804">
                  <c:v>5.1187956196468907</c:v>
                </c:pt>
                <c:pt idx="7805">
                  <c:v>5.0173039329696687</c:v>
                </c:pt>
                <c:pt idx="7806">
                  <c:v>5.0151257471187058</c:v>
                </c:pt>
                <c:pt idx="7807">
                  <c:v>5.1042547573445285</c:v>
                </c:pt>
                <c:pt idx="7808">
                  <c:v>5.1042547573445285</c:v>
                </c:pt>
                <c:pt idx="7809">
                  <c:v>5.1042547573445285</c:v>
                </c:pt>
                <c:pt idx="7810">
                  <c:v>5.1412839168108695</c:v>
                </c:pt>
                <c:pt idx="7811">
                  <c:v>5.0735835457674785</c:v>
                </c:pt>
                <c:pt idx="7812">
                  <c:v>5.1225632924701756</c:v>
                </c:pt>
                <c:pt idx="7813">
                  <c:v>5.131334905761884</c:v>
                </c:pt>
                <c:pt idx="7814">
                  <c:v>5.0919509507809897</c:v>
                </c:pt>
                <c:pt idx="7815">
                  <c:v>5.0919509507809897</c:v>
                </c:pt>
                <c:pt idx="7816">
                  <c:v>5.0919509507809897</c:v>
                </c:pt>
                <c:pt idx="7817">
                  <c:v>5.1094353074765442</c:v>
                </c:pt>
                <c:pt idx="7818">
                  <c:v>5.1386936417448617</c:v>
                </c:pt>
                <c:pt idx="7819">
                  <c:v>5.1494079613360766</c:v>
                </c:pt>
                <c:pt idx="7820">
                  <c:v>5.1771945484077992</c:v>
                </c:pt>
                <c:pt idx="7821">
                  <c:v>5.1881443475504687</c:v>
                </c:pt>
                <c:pt idx="7822">
                  <c:v>5.1881443475504687</c:v>
                </c:pt>
                <c:pt idx="7823">
                  <c:v>5.1881443475504687</c:v>
                </c:pt>
                <c:pt idx="7824">
                  <c:v>5.1896749646349285</c:v>
                </c:pt>
                <c:pt idx="7825">
                  <c:v>5.1859661616995085</c:v>
                </c:pt>
                <c:pt idx="7826">
                  <c:v>5.2138704885469584</c:v>
                </c:pt>
                <c:pt idx="7827">
                  <c:v>5.2939924059296155</c:v>
                </c:pt>
                <c:pt idx="7828">
                  <c:v>5.2924617888451557</c:v>
                </c:pt>
                <c:pt idx="7829">
                  <c:v>5.2924617888451557</c:v>
                </c:pt>
                <c:pt idx="7830">
                  <c:v>5.2924617888451557</c:v>
                </c:pt>
                <c:pt idx="7831">
                  <c:v>5.3045301158572391</c:v>
                </c:pt>
                <c:pt idx="7832">
                  <c:v>5.3443261600531802</c:v>
                </c:pt>
                <c:pt idx="7833">
                  <c:v>5.3333174910226457</c:v>
                </c:pt>
                <c:pt idx="7834">
                  <c:v>5.3467398254555967</c:v>
                </c:pt>
                <c:pt idx="7835">
                  <c:v>5.3794714831078796</c:v>
                </c:pt>
                <c:pt idx="7836">
                  <c:v>5.3794714831078796</c:v>
                </c:pt>
                <c:pt idx="7837">
                  <c:v>5.3794714831078796</c:v>
                </c:pt>
                <c:pt idx="7838">
                  <c:v>5.3289022494328604</c:v>
                </c:pt>
                <c:pt idx="7839">
                  <c:v>5.3007624430339551</c:v>
                </c:pt>
                <c:pt idx="7840">
                  <c:v>5.3169516621965052</c:v>
                </c:pt>
                <c:pt idx="7841">
                  <c:v>5.3783529552384675</c:v>
                </c:pt>
                <c:pt idx="7842">
                  <c:v>5.4036670070199095</c:v>
                </c:pt>
                <c:pt idx="7843">
                  <c:v>5.4036670070199095</c:v>
                </c:pt>
                <c:pt idx="7844">
                  <c:v>5.4036670070199095</c:v>
                </c:pt>
                <c:pt idx="7845">
                  <c:v>5.353392122784209</c:v>
                </c:pt>
                <c:pt idx="7846">
                  <c:v>5.3678741151987079</c:v>
                </c:pt>
                <c:pt idx="7847">
                  <c:v>5.348505922091511</c:v>
                </c:pt>
                <c:pt idx="7848">
                  <c:v>5.3746441523030475</c:v>
                </c:pt>
                <c:pt idx="7849">
                  <c:v>5.406669371300965</c:v>
                </c:pt>
                <c:pt idx="7850">
                  <c:v>5.406669371300965</c:v>
                </c:pt>
                <c:pt idx="7851">
                  <c:v>5.406669371300965</c:v>
                </c:pt>
                <c:pt idx="7852">
                  <c:v>5.4422856534585744</c:v>
                </c:pt>
                <c:pt idx="7853">
                  <c:v>5.3959550517097492</c:v>
                </c:pt>
                <c:pt idx="7854">
                  <c:v>5.2466021461992414</c:v>
                </c:pt>
                <c:pt idx="7855">
                  <c:v>5.2407151574128603</c:v>
                </c:pt>
                <c:pt idx="7856">
                  <c:v>5.2758016105796948</c:v>
                </c:pt>
                <c:pt idx="7857">
                  <c:v>5.2758016105796948</c:v>
                </c:pt>
                <c:pt idx="7858">
                  <c:v>5.2758016105796948</c:v>
                </c:pt>
                <c:pt idx="7859">
                  <c:v>5.3242515282916179</c:v>
                </c:pt>
                <c:pt idx="7860">
                  <c:v>5.2630268449132469</c:v>
                </c:pt>
                <c:pt idx="7861">
                  <c:v>5.2935214468267047</c:v>
                </c:pt>
                <c:pt idx="7862">
                  <c:v>5.3597500706735</c:v>
                </c:pt>
                <c:pt idx="7863">
                  <c:v>5.4594756607148085</c:v>
                </c:pt>
                <c:pt idx="7864">
                  <c:v>5.4594756607148085</c:v>
                </c:pt>
                <c:pt idx="7865">
                  <c:v>5.4594756607148085</c:v>
                </c:pt>
                <c:pt idx="7866">
                  <c:v>5.4434041813279865</c:v>
                </c:pt>
                <c:pt idx="7867">
                  <c:v>5.5079255784267325</c:v>
                </c:pt>
                <c:pt idx="7868">
                  <c:v>5.525939764113061</c:v>
                </c:pt>
                <c:pt idx="7869">
                  <c:v>5.4984475264806578</c:v>
                </c:pt>
                <c:pt idx="7870">
                  <c:v>5.4924427979185477</c:v>
                </c:pt>
                <c:pt idx="7871">
                  <c:v>5.4924427979185477</c:v>
                </c:pt>
                <c:pt idx="7872">
                  <c:v>5.4924427979185477</c:v>
                </c:pt>
                <c:pt idx="7873">
                  <c:v>5.5351234666198161</c:v>
                </c:pt>
                <c:pt idx="7874">
                  <c:v>5.5221132214019129</c:v>
                </c:pt>
                <c:pt idx="7875">
                  <c:v>5.5249389760193761</c:v>
                </c:pt>
                <c:pt idx="7876">
                  <c:v>5.5289421283941147</c:v>
                </c:pt>
                <c:pt idx="7877">
                  <c:v>5.5515481653338226</c:v>
                </c:pt>
                <c:pt idx="7878">
                  <c:v>5.5515481653338226</c:v>
                </c:pt>
                <c:pt idx="7879">
                  <c:v>5.5515481653338226</c:v>
                </c:pt>
                <c:pt idx="7880">
                  <c:v>5.5531965221940087</c:v>
                </c:pt>
                <c:pt idx="7881">
                  <c:v>5.5338283290868127</c:v>
                </c:pt>
                <c:pt idx="7882">
                  <c:v>5.4657747387162381</c:v>
                </c:pt>
                <c:pt idx="7883">
                  <c:v>5.4498798689930075</c:v>
                </c:pt>
                <c:pt idx="7884">
                  <c:v>5.4913831399369988</c:v>
                </c:pt>
                <c:pt idx="7885">
                  <c:v>5.4913831399369988</c:v>
                </c:pt>
                <c:pt idx="7886">
                  <c:v>5.4913831399369988</c:v>
                </c:pt>
                <c:pt idx="7887">
                  <c:v>5.5434241208086146</c:v>
                </c:pt>
                <c:pt idx="7888">
                  <c:v>5.5384201803401902</c:v>
                </c:pt>
                <c:pt idx="7889">
                  <c:v>5.5328275409931269</c:v>
                </c:pt>
                <c:pt idx="7890">
                  <c:v>5.5616149161585344</c:v>
                </c:pt>
                <c:pt idx="7891">
                  <c:v>5.5300606562635286</c:v>
                </c:pt>
                <c:pt idx="7892">
                  <c:v>5.5300606562635286</c:v>
                </c:pt>
                <c:pt idx="7893">
                  <c:v>5.5300606562635286</c:v>
                </c:pt>
                <c:pt idx="7894">
                  <c:v>5.5269994220946099</c:v>
                </c:pt>
                <c:pt idx="7895">
                  <c:v>5.4788438538220063</c:v>
                </c:pt>
                <c:pt idx="7896">
                  <c:v>5.4127918396388006</c:v>
                </c:pt>
                <c:pt idx="7897">
                  <c:v>5.4003114234116714</c:v>
                </c:pt>
                <c:pt idx="7898">
                  <c:v>5.4521757946196958</c:v>
                </c:pt>
                <c:pt idx="7899">
                  <c:v>5.4521757946196958</c:v>
                </c:pt>
                <c:pt idx="7900">
                  <c:v>5.4521757946196958</c:v>
                </c:pt>
                <c:pt idx="7901">
                  <c:v>5.4501742184323261</c:v>
                </c:pt>
                <c:pt idx="7902">
                  <c:v>5.4508806570866923</c:v>
                </c:pt>
                <c:pt idx="7903">
                  <c:v>5.4309826349887205</c:v>
                </c:pt>
                <c:pt idx="7904">
                  <c:v>5.4242714677722459</c:v>
                </c:pt>
                <c:pt idx="7905">
                  <c:v>5.4482315121328204</c:v>
                </c:pt>
                <c:pt idx="7906">
                  <c:v>5.4482315121328204</c:v>
                </c:pt>
                <c:pt idx="7907">
                  <c:v>5.4482315121328204</c:v>
                </c:pt>
                <c:pt idx="7908">
                  <c:v>5.486614679020029</c:v>
                </c:pt>
                <c:pt idx="7909">
                  <c:v>5.4894993035253563</c:v>
                </c:pt>
                <c:pt idx="7910">
                  <c:v>5.5118109910257447</c:v>
                </c:pt>
                <c:pt idx="7911">
                  <c:v>5.5096328051747827</c:v>
                </c:pt>
                <c:pt idx="7912">
                  <c:v>5.505511913024316</c:v>
                </c:pt>
                <c:pt idx="7913">
                  <c:v>5.505511913024316</c:v>
                </c:pt>
                <c:pt idx="7914">
                  <c:v>5.505511913024316</c:v>
                </c:pt>
                <c:pt idx="7915">
                  <c:v>5.3903035424748218</c:v>
                </c:pt>
                <c:pt idx="7916">
                  <c:v>5.3781763455748761</c:v>
                </c:pt>
                <c:pt idx="7917">
                  <c:v>5.4577095640788942</c:v>
                </c:pt>
                <c:pt idx="7918">
                  <c:v>5.4415792148042081</c:v>
                </c:pt>
                <c:pt idx="7919">
                  <c:v>5.5235849685985086</c:v>
                </c:pt>
                <c:pt idx="7920">
                  <c:v>5.5235849685985086</c:v>
                </c:pt>
                <c:pt idx="7921">
                  <c:v>5.5235849685985086</c:v>
                </c:pt>
                <c:pt idx="7922">
                  <c:v>5.5070425301087758</c:v>
                </c:pt>
                <c:pt idx="7923">
                  <c:v>5.4873211176743952</c:v>
                </c:pt>
                <c:pt idx="7924">
                  <c:v>5.5293542176091623</c:v>
                </c:pt>
                <c:pt idx="7925">
                  <c:v>5.5740953323856646</c:v>
                </c:pt>
                <c:pt idx="7926">
                  <c:v>5.6301394656320198</c:v>
                </c:pt>
                <c:pt idx="7927">
                  <c:v>5.6301394656320198</c:v>
                </c:pt>
                <c:pt idx="7928">
                  <c:v>5.6301394656320198</c:v>
                </c:pt>
                <c:pt idx="7929">
                  <c:v>5.6989583645448239</c:v>
                </c:pt>
                <c:pt idx="7930">
                  <c:v>5.6608695470969321</c:v>
                </c:pt>
                <c:pt idx="7931">
                  <c:v>5.6643428704808976</c:v>
                </c:pt>
                <c:pt idx="7932">
                  <c:v>5.6616348556391634</c:v>
                </c:pt>
                <c:pt idx="7933">
                  <c:v>5.6959560002637692</c:v>
                </c:pt>
                <c:pt idx="7934">
                  <c:v>5.6959560002637692</c:v>
                </c:pt>
                <c:pt idx="7935">
                  <c:v>5.6959560002637692</c:v>
                </c:pt>
                <c:pt idx="7936">
                  <c:v>5.6865956880934219</c:v>
                </c:pt>
                <c:pt idx="7937">
                  <c:v>5.6878908256264253</c:v>
                </c:pt>
                <c:pt idx="7938">
                  <c:v>5.6878908256264253</c:v>
                </c:pt>
                <c:pt idx="7939">
                  <c:v>5.6878908256264253</c:v>
                </c:pt>
                <c:pt idx="7940">
                  <c:v>5.7106734722297228</c:v>
                </c:pt>
                <c:pt idx="7941">
                  <c:v>5.7106734722297228</c:v>
                </c:pt>
                <c:pt idx="7942">
                  <c:v>5.7106734722297228</c:v>
                </c:pt>
                <c:pt idx="7943">
                  <c:v>5.6589268407974274</c:v>
                </c:pt>
                <c:pt idx="7944">
                  <c:v>5.621603331891766</c:v>
                </c:pt>
                <c:pt idx="7945">
                  <c:v>5.621603331891766</c:v>
                </c:pt>
                <c:pt idx="7946">
                  <c:v>5.7051985726583885</c:v>
                </c:pt>
                <c:pt idx="7947">
                  <c:v>5.6789426026711256</c:v>
                </c:pt>
                <c:pt idx="7948">
                  <c:v>5.6789426026711256</c:v>
                </c:pt>
                <c:pt idx="7949">
                  <c:v>5.6789426026711256</c:v>
                </c:pt>
                <c:pt idx="7950">
                  <c:v>5.6520390639173597</c:v>
                </c:pt>
                <c:pt idx="7951">
                  <c:v>5.6396175175780936</c:v>
                </c:pt>
                <c:pt idx="7952">
                  <c:v>5.6464464245702972</c:v>
                </c:pt>
                <c:pt idx="7953">
                  <c:v>5.6407949153353707</c:v>
                </c:pt>
                <c:pt idx="7954">
                  <c:v>5.6359675845305377</c:v>
                </c:pt>
                <c:pt idx="7955">
                  <c:v>5.6359675845305377</c:v>
                </c:pt>
                <c:pt idx="7956">
                  <c:v>5.6359675845305377</c:v>
                </c:pt>
                <c:pt idx="7957">
                  <c:v>5.6184832278349832</c:v>
                </c:pt>
                <c:pt idx="7958">
                  <c:v>5.6092995253282272</c:v>
                </c:pt>
                <c:pt idx="7959">
                  <c:v>5.5995271239428339</c:v>
                </c:pt>
                <c:pt idx="7960">
                  <c:v>5.6353200157640355</c:v>
                </c:pt>
                <c:pt idx="7961">
                  <c:v>5.6993704537598697</c:v>
                </c:pt>
                <c:pt idx="7962">
                  <c:v>5.6993704537598697</c:v>
                </c:pt>
                <c:pt idx="7963">
                  <c:v>5.6993704537598697</c:v>
                </c:pt>
                <c:pt idx="7964">
                  <c:v>5.686124728990511</c:v>
                </c:pt>
                <c:pt idx="7965">
                  <c:v>5.658161532255197</c:v>
                </c:pt>
                <c:pt idx="7966">
                  <c:v>5.6360264544184018</c:v>
                </c:pt>
                <c:pt idx="7967">
                  <c:v>5.6035302763175743</c:v>
                </c:pt>
                <c:pt idx="7968">
                  <c:v>5.629138677538335</c:v>
                </c:pt>
                <c:pt idx="7969">
                  <c:v>5.629138677538335</c:v>
                </c:pt>
                <c:pt idx="7970">
                  <c:v>5.629138677538335</c:v>
                </c:pt>
                <c:pt idx="7971">
                  <c:v>5.5139303069888417</c:v>
                </c:pt>
                <c:pt idx="7972">
                  <c:v>5.5833379047802847</c:v>
                </c:pt>
                <c:pt idx="7973">
                  <c:v>5.6201315846951703</c:v>
                </c:pt>
                <c:pt idx="7974">
                  <c:v>5.5796291018448629</c:v>
                </c:pt>
                <c:pt idx="7975">
                  <c:v>5.5148722251946625</c:v>
                </c:pt>
                <c:pt idx="7976">
                  <c:v>5.5148722251946625</c:v>
                </c:pt>
                <c:pt idx="7977">
                  <c:v>5.5148722251946625</c:v>
                </c:pt>
                <c:pt idx="7978">
                  <c:v>5.5365363439285487</c:v>
                </c:pt>
                <c:pt idx="7979">
                  <c:v>5.6296685065291081</c:v>
                </c:pt>
                <c:pt idx="7980">
                  <c:v>5.7208579628301637</c:v>
                </c:pt>
                <c:pt idx="7981">
                  <c:v>5.7759013079828341</c:v>
                </c:pt>
                <c:pt idx="7982">
                  <c:v>5.7757246983192436</c:v>
                </c:pt>
                <c:pt idx="7983">
                  <c:v>5.7757246983192436</c:v>
                </c:pt>
                <c:pt idx="7984">
                  <c:v>5.7757246983192436</c:v>
                </c:pt>
                <c:pt idx="7985">
                  <c:v>5.7786681927124341</c:v>
                </c:pt>
                <c:pt idx="7986">
                  <c:v>5.8178755380297371</c:v>
                </c:pt>
                <c:pt idx="7987">
                  <c:v>5.8519023332150235</c:v>
                </c:pt>
                <c:pt idx="7988">
                  <c:v>5.833888147528695</c:v>
                </c:pt>
                <c:pt idx="7989">
                  <c:v>5.8615569948246904</c:v>
                </c:pt>
                <c:pt idx="7990">
                  <c:v>5.8615569948246904</c:v>
                </c:pt>
                <c:pt idx="7991">
                  <c:v>5.8615569948246904</c:v>
                </c:pt>
                <c:pt idx="7992">
                  <c:v>5.900057901487628</c:v>
                </c:pt>
                <c:pt idx="7993">
                  <c:v>5.8904032398779611</c:v>
                </c:pt>
                <c:pt idx="7994">
                  <c:v>5.9362040126360123</c:v>
                </c:pt>
                <c:pt idx="7995">
                  <c:v>5.8463685637558251</c:v>
                </c:pt>
                <c:pt idx="7996">
                  <c:v>5.819994853992835</c:v>
                </c:pt>
                <c:pt idx="7997">
                  <c:v>5.819994853992835</c:v>
                </c:pt>
                <c:pt idx="7998">
                  <c:v>5.819994853992835</c:v>
                </c:pt>
                <c:pt idx="7999">
                  <c:v>5.582925815565237</c:v>
                </c:pt>
                <c:pt idx="8000">
                  <c:v>5.4459355865061312</c:v>
                </c:pt>
                <c:pt idx="8001">
                  <c:v>5.4847897124962506</c:v>
                </c:pt>
                <c:pt idx="8002">
                  <c:v>5.2899892535548751</c:v>
                </c:pt>
                <c:pt idx="8003">
                  <c:v>5.1353380581366244</c:v>
                </c:pt>
                <c:pt idx="8004">
                  <c:v>5.1353380581366244</c:v>
                </c:pt>
                <c:pt idx="8005">
                  <c:v>5.1353380581366244</c:v>
                </c:pt>
                <c:pt idx="8006">
                  <c:v>5.1461112476157025</c:v>
                </c:pt>
                <c:pt idx="8007">
                  <c:v>5.1873790390082402</c:v>
                </c:pt>
                <c:pt idx="8008">
                  <c:v>5.245307008666237</c:v>
                </c:pt>
                <c:pt idx="8009">
                  <c:v>5.1116723632153693</c:v>
                </c:pt>
                <c:pt idx="8010">
                  <c:v>4.9307063279219907</c:v>
                </c:pt>
                <c:pt idx="8011">
                  <c:v>4.9307063279219907</c:v>
                </c:pt>
                <c:pt idx="8012">
                  <c:v>4.9307063279219907</c:v>
                </c:pt>
                <c:pt idx="8013">
                  <c:v>4.5381030457581844</c:v>
                </c:pt>
                <c:pt idx="8014">
                  <c:v>4.3925766829588246</c:v>
                </c:pt>
                <c:pt idx="8015">
                  <c:v>4.3778003411050062</c:v>
                </c:pt>
                <c:pt idx="8016">
                  <c:v>3.7623156634887831</c:v>
                </c:pt>
                <c:pt idx="8017">
                  <c:v>3.902838085819718</c:v>
                </c:pt>
                <c:pt idx="8018">
                  <c:v>3.902838085819718</c:v>
                </c:pt>
                <c:pt idx="8019">
                  <c:v>3.902838085819718</c:v>
                </c:pt>
                <c:pt idx="8020">
                  <c:v>3.5953017916191294</c:v>
                </c:pt>
                <c:pt idx="8021">
                  <c:v>3.8256596628302515</c:v>
                </c:pt>
                <c:pt idx="8022">
                  <c:v>3.6939677236788895</c:v>
                </c:pt>
                <c:pt idx="8023">
                  <c:v>3.76520028799411</c:v>
                </c:pt>
                <c:pt idx="8024">
                  <c:v>3.793163484729424</c:v>
                </c:pt>
                <c:pt idx="8025">
                  <c:v>3.793163484729424</c:v>
                </c:pt>
                <c:pt idx="8026">
                  <c:v>3.793163484729424</c:v>
                </c:pt>
                <c:pt idx="8027">
                  <c:v>3.6677117536916262</c:v>
                </c:pt>
                <c:pt idx="8028">
                  <c:v>3.9544669774762871</c:v>
                </c:pt>
                <c:pt idx="8029">
                  <c:v>4.0869830950577422</c:v>
                </c:pt>
                <c:pt idx="8030">
                  <c:v>4.1404369532380896</c:v>
                </c:pt>
                <c:pt idx="8031">
                  <c:v>3.9901421295217605</c:v>
                </c:pt>
                <c:pt idx="8032">
                  <c:v>3.9901421295217605</c:v>
                </c:pt>
                <c:pt idx="8033">
                  <c:v>3.9901421295217605</c:v>
                </c:pt>
                <c:pt idx="8034">
                  <c:v>3.9206756618424552</c:v>
                </c:pt>
                <c:pt idx="8035">
                  <c:v>3.9945573711115467</c:v>
                </c:pt>
                <c:pt idx="8036">
                  <c:v>3.8732854021120811</c:v>
                </c:pt>
                <c:pt idx="8037">
                  <c:v>3.8701652980552987</c:v>
                </c:pt>
                <c:pt idx="8038">
                  <c:v>3.8745805396450854</c:v>
                </c:pt>
                <c:pt idx="8039">
                  <c:v>3.8745805396450854</c:v>
                </c:pt>
                <c:pt idx="8040">
                  <c:v>3.8745805396450854</c:v>
                </c:pt>
                <c:pt idx="8041">
                  <c:v>4.0292317350633367</c:v>
                </c:pt>
                <c:pt idx="8042">
                  <c:v>4.1220695482245784</c:v>
                </c:pt>
                <c:pt idx="8043">
                  <c:v>4.0925168645169414</c:v>
                </c:pt>
                <c:pt idx="8044">
                  <c:v>4.1624542912991584</c:v>
                </c:pt>
                <c:pt idx="8045">
                  <c:v>4.1624542912991584</c:v>
                </c:pt>
                <c:pt idx="8046">
                  <c:v>4.1624542912991584</c:v>
                </c:pt>
                <c:pt idx="8047">
                  <c:v>4.1624542912991584</c:v>
                </c:pt>
                <c:pt idx="8048">
                  <c:v>4.1624542912991584</c:v>
                </c:pt>
                <c:pt idx="8049">
                  <c:v>4.1848248486874091</c:v>
                </c:pt>
                <c:pt idx="8050">
                  <c:v>4.0264059804458725</c:v>
                </c:pt>
                <c:pt idx="8051">
                  <c:v>3.9816059957815071</c:v>
                </c:pt>
                <c:pt idx="8052">
                  <c:v>4.0477757497404392</c:v>
                </c:pt>
                <c:pt idx="8053">
                  <c:v>4.0477757497404392</c:v>
                </c:pt>
                <c:pt idx="8054">
                  <c:v>4.0477757497404392</c:v>
                </c:pt>
                <c:pt idx="8055">
                  <c:v>4.0216963894167677</c:v>
                </c:pt>
                <c:pt idx="8056">
                  <c:v>3.9059581898765003</c:v>
                </c:pt>
                <c:pt idx="8057">
                  <c:v>3.9559387246728823</c:v>
                </c:pt>
                <c:pt idx="8058">
                  <c:v>3.971656984732522</c:v>
                </c:pt>
                <c:pt idx="8059">
                  <c:v>3.8935955134250979</c:v>
                </c:pt>
                <c:pt idx="8060">
                  <c:v>3.8935955134250979</c:v>
                </c:pt>
                <c:pt idx="8061">
                  <c:v>3.8935955134250979</c:v>
                </c:pt>
                <c:pt idx="8062">
                  <c:v>3.9630031112165409</c:v>
                </c:pt>
                <c:pt idx="8063">
                  <c:v>4.0245810139220941</c:v>
                </c:pt>
                <c:pt idx="8064">
                  <c:v>4.1536826780074492</c:v>
                </c:pt>
                <c:pt idx="8065">
                  <c:v>4.0751502475971151</c:v>
                </c:pt>
                <c:pt idx="8066">
                  <c:v>4.0751502475971151</c:v>
                </c:pt>
                <c:pt idx="8067">
                  <c:v>4.0751502475971151</c:v>
                </c:pt>
                <c:pt idx="8068">
                  <c:v>4.0751502475971151</c:v>
                </c:pt>
                <c:pt idx="8069">
                  <c:v>3.9285642268162073</c:v>
                </c:pt>
                <c:pt idx="8070">
                  <c:v>3.9723634233868879</c:v>
                </c:pt>
                <c:pt idx="8071">
                  <c:v>3.9276223086103856</c:v>
                </c:pt>
                <c:pt idx="8072">
                  <c:v>3.962473282225766</c:v>
                </c:pt>
                <c:pt idx="8073">
                  <c:v>3.9932033636906796</c:v>
                </c:pt>
                <c:pt idx="8074">
                  <c:v>3.9932033636906796</c:v>
                </c:pt>
                <c:pt idx="8075">
                  <c:v>3.9932033636906796</c:v>
                </c:pt>
                <c:pt idx="8076">
                  <c:v>3.9279166580497047</c:v>
                </c:pt>
                <c:pt idx="8077">
                  <c:v>3.9811939065664608</c:v>
                </c:pt>
                <c:pt idx="8078">
                  <c:v>3.9038977438012665</c:v>
                </c:pt>
                <c:pt idx="8079">
                  <c:v>3.853387380014111</c:v>
                </c:pt>
                <c:pt idx="8080">
                  <c:v>3.8117663692943902</c:v>
                </c:pt>
                <c:pt idx="8081">
                  <c:v>3.8117663692943902</c:v>
                </c:pt>
                <c:pt idx="8082">
                  <c:v>3.8117663692943902</c:v>
                </c:pt>
                <c:pt idx="8083">
                  <c:v>3.9909663079518549</c:v>
                </c:pt>
                <c:pt idx="8084">
                  <c:v>3.8907697588076351</c:v>
                </c:pt>
                <c:pt idx="8085">
                  <c:v>3.9346278252661797</c:v>
                </c:pt>
                <c:pt idx="8086">
                  <c:v>3.9360995724627754</c:v>
                </c:pt>
                <c:pt idx="8087">
                  <c:v>3.9428107396792504</c:v>
                </c:pt>
                <c:pt idx="8088">
                  <c:v>3.9428107396792504</c:v>
                </c:pt>
                <c:pt idx="8089">
                  <c:v>3.9428107396792504</c:v>
                </c:pt>
                <c:pt idx="8090">
                  <c:v>4.0365904710463134</c:v>
                </c:pt>
                <c:pt idx="8091">
                  <c:v>4.1231880760939905</c:v>
                </c:pt>
                <c:pt idx="8092">
                  <c:v>4.2236201047896653</c:v>
                </c:pt>
                <c:pt idx="8093">
                  <c:v>4.2528195691701196</c:v>
                </c:pt>
                <c:pt idx="8094">
                  <c:v>4.1777015922558869</c:v>
                </c:pt>
                <c:pt idx="8095">
                  <c:v>4.1777015922558869</c:v>
                </c:pt>
                <c:pt idx="8096">
                  <c:v>4.1777015922558869</c:v>
                </c:pt>
                <c:pt idx="8097">
                  <c:v>4.2512300821977957</c:v>
                </c:pt>
                <c:pt idx="8098">
                  <c:v>4.3611401628395461</c:v>
                </c:pt>
                <c:pt idx="8099">
                  <c:v>4.4896531280462613</c:v>
                </c:pt>
                <c:pt idx="8100">
                  <c:v>4.4545666748794259</c:v>
                </c:pt>
                <c:pt idx="8101">
                  <c:v>4.6345907919669838</c:v>
                </c:pt>
                <c:pt idx="8102">
                  <c:v>4.6345907919669838</c:v>
                </c:pt>
                <c:pt idx="8103">
                  <c:v>4.6345907919669838</c:v>
                </c:pt>
                <c:pt idx="8104">
                  <c:v>4.6484252156149806</c:v>
                </c:pt>
                <c:pt idx="8105">
                  <c:v>4.5637703168668091</c:v>
                </c:pt>
                <c:pt idx="8106">
                  <c:v>4.5117293359951933</c:v>
                </c:pt>
                <c:pt idx="8107">
                  <c:v>4.2845504387287177</c:v>
                </c:pt>
                <c:pt idx="8108">
                  <c:v>4.2932043122446988</c:v>
                </c:pt>
                <c:pt idx="8109">
                  <c:v>4.2932043122446988</c:v>
                </c:pt>
                <c:pt idx="8110">
                  <c:v>4.2932043122446988</c:v>
                </c:pt>
                <c:pt idx="8111">
                  <c:v>4.2735417696981841</c:v>
                </c:pt>
                <c:pt idx="8112">
                  <c:v>4.4124747050567956</c:v>
                </c:pt>
                <c:pt idx="8113">
                  <c:v>4.4027023036714015</c:v>
                </c:pt>
                <c:pt idx="8114">
                  <c:v>4.3506024529119225</c:v>
                </c:pt>
                <c:pt idx="8115">
                  <c:v>4.3647312259992388</c:v>
                </c:pt>
                <c:pt idx="8116">
                  <c:v>4.3647312259992388</c:v>
                </c:pt>
                <c:pt idx="8117">
                  <c:v>4.3647312259992388</c:v>
                </c:pt>
                <c:pt idx="8118">
                  <c:v>4.3244053528125228</c:v>
                </c:pt>
                <c:pt idx="8119">
                  <c:v>4.3789777388622824</c:v>
                </c:pt>
                <c:pt idx="8120">
                  <c:v>4.2359827812410673</c:v>
                </c:pt>
                <c:pt idx="8121">
                  <c:v>4.2800174573632042</c:v>
                </c:pt>
                <c:pt idx="8122">
                  <c:v>4.2259160304163546</c:v>
                </c:pt>
                <c:pt idx="8123">
                  <c:v>4.2259160304163546</c:v>
                </c:pt>
                <c:pt idx="8124">
                  <c:v>4.2259160304163546</c:v>
                </c:pt>
                <c:pt idx="8125">
                  <c:v>4.2846093086165817</c:v>
                </c:pt>
                <c:pt idx="8126">
                  <c:v>4.2571170709841786</c:v>
                </c:pt>
                <c:pt idx="8127">
                  <c:v>4.2547622754696253</c:v>
                </c:pt>
                <c:pt idx="8128">
                  <c:v>4.4144174113563022</c:v>
                </c:pt>
                <c:pt idx="8129">
                  <c:v>4.3584321479978101</c:v>
                </c:pt>
                <c:pt idx="8130">
                  <c:v>4.3584321479978101</c:v>
                </c:pt>
                <c:pt idx="8131">
                  <c:v>4.3584321479978101</c:v>
                </c:pt>
                <c:pt idx="8132">
                  <c:v>4.4483264667658613</c:v>
                </c:pt>
                <c:pt idx="8133">
                  <c:v>4.3842760287700262</c:v>
                </c:pt>
                <c:pt idx="8134">
                  <c:v>4.3130434644548057</c:v>
                </c:pt>
                <c:pt idx="8135">
                  <c:v>4.2603549148166886</c:v>
                </c:pt>
                <c:pt idx="8136">
                  <c:v>4.3099233603980238</c:v>
                </c:pt>
                <c:pt idx="8137">
                  <c:v>4.3099233603980238</c:v>
                </c:pt>
                <c:pt idx="8138">
                  <c:v>4.3099233603980238</c:v>
                </c:pt>
                <c:pt idx="8139">
                  <c:v>4.3722077017579437</c:v>
                </c:pt>
                <c:pt idx="8140">
                  <c:v>4.3281141557479437</c:v>
                </c:pt>
                <c:pt idx="8141">
                  <c:v>4.4079417236912821</c:v>
                </c:pt>
                <c:pt idx="8142">
                  <c:v>4.4003475081568491</c:v>
                </c:pt>
                <c:pt idx="8143">
                  <c:v>4.3801551366195595</c:v>
                </c:pt>
                <c:pt idx="8144">
                  <c:v>4.3801551366195595</c:v>
                </c:pt>
                <c:pt idx="8145">
                  <c:v>4.3801551366195595</c:v>
                </c:pt>
                <c:pt idx="8146">
                  <c:v>4.4022902144563547</c:v>
                </c:pt>
                <c:pt idx="8147">
                  <c:v>4.4120037459538857</c:v>
                </c:pt>
                <c:pt idx="8148">
                  <c:v>4.3505435830240584</c:v>
                </c:pt>
                <c:pt idx="8149">
                  <c:v>4.3474823488551397</c:v>
                </c:pt>
                <c:pt idx="8150">
                  <c:v>4.294381710001975</c:v>
                </c:pt>
                <c:pt idx="8151">
                  <c:v>4.294381710001975</c:v>
                </c:pt>
                <c:pt idx="8152">
                  <c:v>4.294381710001975</c:v>
                </c:pt>
                <c:pt idx="8153">
                  <c:v>4.221324179162977</c:v>
                </c:pt>
                <c:pt idx="8154">
                  <c:v>4.265947554163751</c:v>
                </c:pt>
                <c:pt idx="8155">
                  <c:v>4.242281859242496</c:v>
                </c:pt>
                <c:pt idx="8156">
                  <c:v>4.1188905742799324</c:v>
                </c:pt>
                <c:pt idx="8157">
                  <c:v>4.04871766794626</c:v>
                </c:pt>
                <c:pt idx="8158">
                  <c:v>4.04871766794626</c:v>
                </c:pt>
                <c:pt idx="8159">
                  <c:v>4.04871766794626</c:v>
                </c:pt>
                <c:pt idx="8160">
                  <c:v>4.1061746785013478</c:v>
                </c:pt>
                <c:pt idx="8161">
                  <c:v>4.1336080462458868</c:v>
                </c:pt>
                <c:pt idx="8162">
                  <c:v>4.1442634959492377</c:v>
                </c:pt>
                <c:pt idx="8163">
                  <c:v>4.0961079276766341</c:v>
                </c:pt>
                <c:pt idx="8164">
                  <c:v>4.091751555974712</c:v>
                </c:pt>
                <c:pt idx="8165">
                  <c:v>4.091751555974712</c:v>
                </c:pt>
                <c:pt idx="8166">
                  <c:v>4.091751555974712</c:v>
                </c:pt>
                <c:pt idx="8167">
                  <c:v>4.1526230200259002</c:v>
                </c:pt>
                <c:pt idx="8168">
                  <c:v>4.2760143049884638</c:v>
                </c:pt>
                <c:pt idx="8169">
                  <c:v>4.2951470185442053</c:v>
                </c:pt>
                <c:pt idx="8170">
                  <c:v>4.2683612195661675</c:v>
                </c:pt>
                <c:pt idx="8171">
                  <c:v>4.2117283874411742</c:v>
                </c:pt>
                <c:pt idx="8172">
                  <c:v>4.2117283874411742</c:v>
                </c:pt>
                <c:pt idx="8173">
                  <c:v>4.2117283874411742</c:v>
                </c:pt>
                <c:pt idx="8174">
                  <c:v>4.1739339194326028</c:v>
                </c:pt>
                <c:pt idx="8175">
                  <c:v>4.1465005516880629</c:v>
                </c:pt>
                <c:pt idx="8176">
                  <c:v>4.1764064547228834</c:v>
                </c:pt>
                <c:pt idx="8177">
                  <c:v>4.1169478679804259</c:v>
                </c:pt>
                <c:pt idx="8178">
                  <c:v>4.1103544405396786</c:v>
                </c:pt>
                <c:pt idx="8179">
                  <c:v>4.1103544405396786</c:v>
                </c:pt>
                <c:pt idx="8180">
                  <c:v>4.1103544405396786</c:v>
                </c:pt>
                <c:pt idx="8181">
                  <c:v>4.1851191981267286</c:v>
                </c:pt>
                <c:pt idx="8182">
                  <c:v>4.184707108911681</c:v>
                </c:pt>
                <c:pt idx="8183">
                  <c:v>4.1933021125397989</c:v>
                </c:pt>
                <c:pt idx="8184">
                  <c:v>4.1742871387597855</c:v>
                </c:pt>
                <c:pt idx="8185">
                  <c:v>4.1991891013261808</c:v>
                </c:pt>
                <c:pt idx="8186">
                  <c:v>4.1991891013261808</c:v>
                </c:pt>
                <c:pt idx="8187">
                  <c:v>4.1991891013261808</c:v>
                </c:pt>
                <c:pt idx="8188">
                  <c:v>4.1029368346688369</c:v>
                </c:pt>
                <c:pt idx="8189">
                  <c:v>4.095519228797996</c:v>
                </c:pt>
                <c:pt idx="8190">
                  <c:v>4.1190671839435229</c:v>
                </c:pt>
                <c:pt idx="8191">
                  <c:v>4.1244243437391308</c:v>
                </c:pt>
                <c:pt idx="8192">
                  <c:v>4.1148285520173289</c:v>
                </c:pt>
                <c:pt idx="8193">
                  <c:v>4.1148285520173289</c:v>
                </c:pt>
                <c:pt idx="8194">
                  <c:v>4.1148285520173289</c:v>
                </c:pt>
                <c:pt idx="8195">
                  <c:v>4.1684001499734036</c:v>
                </c:pt>
                <c:pt idx="8196">
                  <c:v>4.0944007009285839</c:v>
                </c:pt>
                <c:pt idx="8197">
                  <c:v>4.1331959570308401</c:v>
                </c:pt>
                <c:pt idx="8198">
                  <c:v>4.1204211913643913</c:v>
                </c:pt>
                <c:pt idx="8199">
                  <c:v>4.087454054160653</c:v>
                </c:pt>
                <c:pt idx="8200">
                  <c:v>4.087454054160653</c:v>
                </c:pt>
                <c:pt idx="8201">
                  <c:v>4.087454054160653</c:v>
                </c:pt>
                <c:pt idx="8202">
                  <c:v>4.0921047753018955</c:v>
                </c:pt>
                <c:pt idx="8203">
                  <c:v>4.1420853100982766</c:v>
                </c:pt>
                <c:pt idx="8204">
                  <c:v>4.1861199862204126</c:v>
                </c:pt>
                <c:pt idx="8205">
                  <c:v>4.1716379938059136</c:v>
                </c:pt>
                <c:pt idx="8206">
                  <c:v>4.0795654891869013</c:v>
                </c:pt>
                <c:pt idx="8207">
                  <c:v>4.0795654891869013</c:v>
                </c:pt>
                <c:pt idx="8208">
                  <c:v>4.0795654891869013</c:v>
                </c:pt>
                <c:pt idx="8209">
                  <c:v>3.9397495055103327</c:v>
                </c:pt>
                <c:pt idx="8210">
                  <c:v>3.9140233645138434</c:v>
                </c:pt>
                <c:pt idx="8211">
                  <c:v>3.9173200782342175</c:v>
                </c:pt>
                <c:pt idx="8212">
                  <c:v>3.9109621303449247</c:v>
                </c:pt>
                <c:pt idx="8213">
                  <c:v>3.9020727772774881</c:v>
                </c:pt>
                <c:pt idx="8214">
                  <c:v>3.9020727772774881</c:v>
                </c:pt>
                <c:pt idx="8215">
                  <c:v>3.9020727772774881</c:v>
                </c:pt>
                <c:pt idx="8216">
                  <c:v>3.9981484342712403</c:v>
                </c:pt>
                <c:pt idx="8217">
                  <c:v>3.952288791625326</c:v>
                </c:pt>
                <c:pt idx="8218">
                  <c:v>3.9540548882612403</c:v>
                </c:pt>
                <c:pt idx="8219">
                  <c:v>3.9623555424500387</c:v>
                </c:pt>
                <c:pt idx="8220">
                  <c:v>3.9763665757616278</c:v>
                </c:pt>
                <c:pt idx="8221">
                  <c:v>3.9763665757616278</c:v>
                </c:pt>
                <c:pt idx="8222">
                  <c:v>3.9763665757616278</c:v>
                </c:pt>
                <c:pt idx="8223">
                  <c:v>4.0254640622400517</c:v>
                </c:pt>
                <c:pt idx="8224">
                  <c:v>4.0833331620101854</c:v>
                </c:pt>
                <c:pt idx="8225">
                  <c:v>4.0679681212777297</c:v>
                </c:pt>
                <c:pt idx="8226">
                  <c:v>4.1166535185411073</c:v>
                </c:pt>
                <c:pt idx="8227">
                  <c:v>4.0919870355261674</c:v>
                </c:pt>
                <c:pt idx="8228">
                  <c:v>4.0919870355261674</c:v>
                </c:pt>
                <c:pt idx="8229">
                  <c:v>4.0919870355261674</c:v>
                </c:pt>
                <c:pt idx="8230">
                  <c:v>4.0920459054140315</c:v>
                </c:pt>
                <c:pt idx="8231">
                  <c:v>4.0474225304132565</c:v>
                </c:pt>
                <c:pt idx="8232">
                  <c:v>4.0717946639888778</c:v>
                </c:pt>
                <c:pt idx="8233">
                  <c:v>4.0130425159007865</c:v>
                </c:pt>
                <c:pt idx="8234">
                  <c:v>4.0324107090079826</c:v>
                </c:pt>
                <c:pt idx="8235">
                  <c:v>4.0324107090079826</c:v>
                </c:pt>
                <c:pt idx="8236">
                  <c:v>4.0324107090079826</c:v>
                </c:pt>
                <c:pt idx="8237">
                  <c:v>4.0385920472336831</c:v>
                </c:pt>
                <c:pt idx="8238">
                  <c:v>4.0780937419903065</c:v>
                </c:pt>
                <c:pt idx="8239">
                  <c:v>4.0099224118440038</c:v>
                </c:pt>
                <c:pt idx="8240">
                  <c:v>4.0011507985522954</c:v>
                </c:pt>
                <c:pt idx="8241">
                  <c:v>4.0581368500044714</c:v>
                </c:pt>
                <c:pt idx="8242">
                  <c:v>4.0581368500044714</c:v>
                </c:pt>
                <c:pt idx="8243">
                  <c:v>4.0581368500044714</c:v>
                </c:pt>
                <c:pt idx="8244">
                  <c:v>4.0013274082158858</c:v>
                </c:pt>
                <c:pt idx="8245">
                  <c:v>3.9156128514861668</c:v>
                </c:pt>
                <c:pt idx="8246">
                  <c:v>3.8114720198550716</c:v>
                </c:pt>
                <c:pt idx="8247">
                  <c:v>3.774619470052321</c:v>
                </c:pt>
                <c:pt idx="8248">
                  <c:v>3.7984029047493033</c:v>
                </c:pt>
                <c:pt idx="8249">
                  <c:v>3.7984029047493033</c:v>
                </c:pt>
                <c:pt idx="8250">
                  <c:v>3.7984029047493033</c:v>
                </c:pt>
                <c:pt idx="8251">
                  <c:v>3.8769353351596378</c:v>
                </c:pt>
                <c:pt idx="8252">
                  <c:v>3.9746593490135766</c:v>
                </c:pt>
                <c:pt idx="8253">
                  <c:v>3.9924969250363138</c:v>
                </c:pt>
                <c:pt idx="8254">
                  <c:v>4.0762687754665281</c:v>
                </c:pt>
                <c:pt idx="8255">
                  <c:v>4.0445967757957924</c:v>
                </c:pt>
                <c:pt idx="8256">
                  <c:v>4.0445967757957924</c:v>
                </c:pt>
                <c:pt idx="8257">
                  <c:v>4.0445967757957924</c:v>
                </c:pt>
                <c:pt idx="8258">
                  <c:v>4.3913404153136844</c:v>
                </c:pt>
                <c:pt idx="8259">
                  <c:v>4.5396925327305073</c:v>
                </c:pt>
                <c:pt idx="8260">
                  <c:v>4.5881424504424304</c:v>
                </c:pt>
                <c:pt idx="8261">
                  <c:v>4.5482875363586253</c:v>
                </c:pt>
                <c:pt idx="8262">
                  <c:v>4.5822554616560485</c:v>
                </c:pt>
                <c:pt idx="8263">
                  <c:v>4.5822554616560485</c:v>
                </c:pt>
                <c:pt idx="8264">
                  <c:v>4.5822554616560485</c:v>
                </c:pt>
                <c:pt idx="8265">
                  <c:v>4.7014669845802812</c:v>
                </c:pt>
                <c:pt idx="8266">
                  <c:v>4.6709135127789594</c:v>
                </c:pt>
                <c:pt idx="8267">
                  <c:v>4.6987000998506812</c:v>
                </c:pt>
                <c:pt idx="8268">
                  <c:v>4.6684998473765429</c:v>
                </c:pt>
                <c:pt idx="8269">
                  <c:v>4.6965807838875842</c:v>
                </c:pt>
                <c:pt idx="8270">
                  <c:v>4.6965807838875842</c:v>
                </c:pt>
                <c:pt idx="8271">
                  <c:v>4.6965807838875842</c:v>
                </c:pt>
                <c:pt idx="8272">
                  <c:v>4.6985234901870907</c:v>
                </c:pt>
                <c:pt idx="8273">
                  <c:v>4.7938927085264762</c:v>
                </c:pt>
                <c:pt idx="8274">
                  <c:v>4.8065497344171968</c:v>
                </c:pt>
                <c:pt idx="8275">
                  <c:v>4.771168931811042</c:v>
                </c:pt>
                <c:pt idx="8276">
                  <c:v>4.8218559052617902</c:v>
                </c:pt>
                <c:pt idx="8277">
                  <c:v>4.8218559052617902</c:v>
                </c:pt>
                <c:pt idx="8278">
                  <c:v>4.8218559052617902</c:v>
                </c:pt>
                <c:pt idx="8279">
                  <c:v>4.7548619728727646</c:v>
                </c:pt>
                <c:pt idx="8280">
                  <c:v>4.7924798312177446</c:v>
                </c:pt>
                <c:pt idx="8281">
                  <c:v>4.8395757415087992</c:v>
                </c:pt>
                <c:pt idx="8282">
                  <c:v>4.8277428940481721</c:v>
                </c:pt>
                <c:pt idx="8283">
                  <c:v>4.899681897017758</c:v>
                </c:pt>
                <c:pt idx="8284">
                  <c:v>4.899681897017758</c:v>
                </c:pt>
                <c:pt idx="8285">
                  <c:v>4.899681897017758</c:v>
                </c:pt>
                <c:pt idx="8286">
                  <c:v>4.8718364400581722</c:v>
                </c:pt>
                <c:pt idx="8287">
                  <c:v>4.8435788938835396</c:v>
                </c:pt>
                <c:pt idx="8288">
                  <c:v>4.8481118752490531</c:v>
                </c:pt>
                <c:pt idx="8289">
                  <c:v>4.8169108346812299</c:v>
                </c:pt>
                <c:pt idx="8290">
                  <c:v>4.7467379283475575</c:v>
                </c:pt>
                <c:pt idx="8291">
                  <c:v>4.7467379283475575</c:v>
                </c:pt>
                <c:pt idx="8292">
                  <c:v>4.7467379283475575</c:v>
                </c:pt>
                <c:pt idx="8293">
                  <c:v>4.7924798312177446</c:v>
                </c:pt>
                <c:pt idx="8294">
                  <c:v>4.7993087382099473</c:v>
                </c:pt>
                <c:pt idx="8295">
                  <c:v>4.7917145226755142</c:v>
                </c:pt>
                <c:pt idx="8296">
                  <c:v>4.7998974370885854</c:v>
                </c:pt>
                <c:pt idx="8297">
                  <c:v>4.7316083671665563</c:v>
                </c:pt>
                <c:pt idx="8298">
                  <c:v>4.7316083671665563</c:v>
                </c:pt>
                <c:pt idx="8299">
                  <c:v>4.7316083671665563</c:v>
                </c:pt>
                <c:pt idx="8300">
                  <c:v>4.5858465248157412</c:v>
                </c:pt>
                <c:pt idx="8301">
                  <c:v>4.6708546428910953</c:v>
                </c:pt>
                <c:pt idx="8302">
                  <c:v>4.7529192665732589</c:v>
                </c:pt>
                <c:pt idx="8303">
                  <c:v>4.7752309540736455</c:v>
                </c:pt>
                <c:pt idx="8304">
                  <c:v>4.7752309540736455</c:v>
                </c:pt>
                <c:pt idx="8305">
                  <c:v>4.7752309540736455</c:v>
                </c:pt>
                <c:pt idx="8306">
                  <c:v>4.7752309540736455</c:v>
                </c:pt>
                <c:pt idx="8307">
                  <c:v>4.8011925746215898</c:v>
                </c:pt>
                <c:pt idx="8308">
                  <c:v>4.8124955930914428</c:v>
                </c:pt>
                <c:pt idx="8309">
                  <c:v>4.8004861359672235</c:v>
                </c:pt>
                <c:pt idx="8310">
                  <c:v>4.7529781364611221</c:v>
                </c:pt>
                <c:pt idx="8311">
                  <c:v>4.7529781364611221</c:v>
                </c:pt>
                <c:pt idx="8312">
                  <c:v>4.7529781364611221</c:v>
                </c:pt>
                <c:pt idx="8313">
                  <c:v>4.7529781364611221</c:v>
                </c:pt>
                <c:pt idx="8314">
                  <c:v>4.767989957866396</c:v>
                </c:pt>
                <c:pt idx="8315">
                  <c:v>4.7634569765008825</c:v>
                </c:pt>
                <c:pt idx="8316">
                  <c:v>4.9158122462924441</c:v>
                </c:pt>
                <c:pt idx="8317">
                  <c:v>4.9367110564840999</c:v>
                </c:pt>
                <c:pt idx="8318">
                  <c:v>4.9496035619262768</c:v>
                </c:pt>
                <c:pt idx="8319">
                  <c:v>4.9496035619262768</c:v>
                </c:pt>
                <c:pt idx="8320">
                  <c:v>4.9496035619262768</c:v>
                </c:pt>
                <c:pt idx="8321">
                  <c:v>4.920050878218639</c:v>
                </c:pt>
                <c:pt idx="8322">
                  <c:v>4.9132219712264362</c:v>
                </c:pt>
                <c:pt idx="8323">
                  <c:v>4.9221701941817368</c:v>
                </c:pt>
                <c:pt idx="8324">
                  <c:v>4.9288224915103482</c:v>
                </c:pt>
                <c:pt idx="8325">
                  <c:v>4.845403860407318</c:v>
                </c:pt>
                <c:pt idx="8326">
                  <c:v>4.845403860407318</c:v>
                </c:pt>
                <c:pt idx="8327">
                  <c:v>4.845403860407318</c:v>
                </c:pt>
                <c:pt idx="8328">
                  <c:v>4.859414893718907</c:v>
                </c:pt>
                <c:pt idx="8329">
                  <c:v>4.8267421059544873</c:v>
                </c:pt>
                <c:pt idx="8330">
                  <c:v>4.8297444702355419</c:v>
                </c:pt>
                <c:pt idx="8331">
                  <c:v>4.781471162187211</c:v>
                </c:pt>
                <c:pt idx="8332">
                  <c:v>4.7310196682879182</c:v>
                </c:pt>
                <c:pt idx="8333">
                  <c:v>4.7310196682879182</c:v>
                </c:pt>
                <c:pt idx="8334">
                  <c:v>4.7310196682879182</c:v>
                </c:pt>
                <c:pt idx="8335">
                  <c:v>4.6491316542693468</c:v>
                </c:pt>
                <c:pt idx="8336">
                  <c:v>4.688927698465287</c:v>
                </c:pt>
                <c:pt idx="8337">
                  <c:v>4.6228756842820831</c:v>
                </c:pt>
                <c:pt idx="8338">
                  <c:v>4.6698538547974104</c:v>
                </c:pt>
                <c:pt idx="8339">
                  <c:v>4.5668315510357278</c:v>
                </c:pt>
                <c:pt idx="8340">
                  <c:v>4.5668315510357278</c:v>
                </c:pt>
                <c:pt idx="8341">
                  <c:v>4.5668315510357278</c:v>
                </c:pt>
                <c:pt idx="8342">
                  <c:v>4.5907915953963023</c:v>
                </c:pt>
                <c:pt idx="8343">
                  <c:v>4.6806859141643535</c:v>
                </c:pt>
                <c:pt idx="8344">
                  <c:v>4.7171263747520573</c:v>
                </c:pt>
                <c:pt idx="8345">
                  <c:v>4.7817655116265296</c:v>
                </c:pt>
                <c:pt idx="8346">
                  <c:v>4.8359846783491074</c:v>
                </c:pt>
                <c:pt idx="8347">
                  <c:v>4.8359846783491074</c:v>
                </c:pt>
                <c:pt idx="8348">
                  <c:v>4.8359846783491074</c:v>
                </c:pt>
                <c:pt idx="8349">
                  <c:v>4.8385160835272512</c:v>
                </c:pt>
                <c:pt idx="8350">
                  <c:v>4.769049615847945</c:v>
                </c:pt>
                <c:pt idx="8351">
                  <c:v>4.748091935768425</c:v>
                </c:pt>
                <c:pt idx="8352">
                  <c:v>4.7317261069422845</c:v>
                </c:pt>
                <c:pt idx="8353">
                  <c:v>4.7419694674305877</c:v>
                </c:pt>
                <c:pt idx="8354">
                  <c:v>4.7419694674305877</c:v>
                </c:pt>
                <c:pt idx="8355">
                  <c:v>4.7419694674305877</c:v>
                </c:pt>
                <c:pt idx="8356">
                  <c:v>4.8293912509083592</c:v>
                </c:pt>
                <c:pt idx="8357">
                  <c:v>4.8000740467521767</c:v>
                </c:pt>
                <c:pt idx="8358">
                  <c:v>4.7818243815143928</c:v>
                </c:pt>
                <c:pt idx="8359">
                  <c:v>4.743794433954367</c:v>
                </c:pt>
                <c:pt idx="8360">
                  <c:v>4.7988377791070373</c:v>
                </c:pt>
                <c:pt idx="8361">
                  <c:v>4.7988377791070373</c:v>
                </c:pt>
                <c:pt idx="8362">
                  <c:v>4.7988377791070373</c:v>
                </c:pt>
                <c:pt idx="8363">
                  <c:v>4.7756430432886923</c:v>
                </c:pt>
                <c:pt idx="8364">
                  <c:v>4.8580020164101754</c:v>
                </c:pt>
                <c:pt idx="8365">
                  <c:v>4.8683042467863427</c:v>
                </c:pt>
                <c:pt idx="8366">
                  <c:v>4.8966795327367034</c:v>
                </c:pt>
                <c:pt idx="8367">
                  <c:v>4.8420482767990798</c:v>
                </c:pt>
                <c:pt idx="8368">
                  <c:v>4.8420482767990798</c:v>
                </c:pt>
                <c:pt idx="8369">
                  <c:v>4.8420482767990798</c:v>
                </c:pt>
                <c:pt idx="8370">
                  <c:v>4.9321780751185864</c:v>
                </c:pt>
                <c:pt idx="8371">
                  <c:v>4.9190500901249541</c:v>
                </c:pt>
                <c:pt idx="8372">
                  <c:v>4.903449569841043</c:v>
                </c:pt>
                <c:pt idx="8373">
                  <c:v>4.917990432143406</c:v>
                </c:pt>
                <c:pt idx="8374">
                  <c:v>4.8784298674989195</c:v>
                </c:pt>
                <c:pt idx="8375">
                  <c:v>4.8784298674989195</c:v>
                </c:pt>
                <c:pt idx="8376">
                  <c:v>4.8784298674989195</c:v>
                </c:pt>
                <c:pt idx="8377">
                  <c:v>4.9710910709965708</c:v>
                </c:pt>
                <c:pt idx="8378">
                  <c:v>5.001821152461484</c:v>
                </c:pt>
                <c:pt idx="8379">
                  <c:v>5.0187756801662635</c:v>
                </c:pt>
                <c:pt idx="8380">
                  <c:v>5.0586894641379327</c:v>
                </c:pt>
                <c:pt idx="8381">
                  <c:v>5.0890074563877983</c:v>
                </c:pt>
                <c:pt idx="8382">
                  <c:v>5.0890074563877983</c:v>
                </c:pt>
                <c:pt idx="8383">
                  <c:v>5.0890074563877983</c:v>
                </c:pt>
                <c:pt idx="8384">
                  <c:v>5.0836502965921913</c:v>
                </c:pt>
                <c:pt idx="8385">
                  <c:v>5.0967782815858227</c:v>
                </c:pt>
                <c:pt idx="8386">
                  <c:v>5.06251600684908</c:v>
                </c:pt>
                <c:pt idx="8387">
                  <c:v>5.0772923487028994</c:v>
                </c:pt>
                <c:pt idx="8388">
                  <c:v>4.9998195762741142</c:v>
                </c:pt>
                <c:pt idx="8389">
                  <c:v>4.9998195762741142</c:v>
                </c:pt>
                <c:pt idx="8390">
                  <c:v>4.9998195762741142</c:v>
                </c:pt>
                <c:pt idx="8391">
                  <c:v>4.9118090939177055</c:v>
                </c:pt>
                <c:pt idx="8392">
                  <c:v>4.9393602014379718</c:v>
                </c:pt>
                <c:pt idx="8393">
                  <c:v>4.9707967215572513</c:v>
                </c:pt>
                <c:pt idx="8394">
                  <c:v>4.9506632199078249</c:v>
                </c:pt>
                <c:pt idx="8395">
                  <c:v>5.0028808104430329</c:v>
                </c:pt>
                <c:pt idx="8396">
                  <c:v>5.0028808104430329</c:v>
                </c:pt>
                <c:pt idx="8397">
                  <c:v>5.0028808104430329</c:v>
                </c:pt>
                <c:pt idx="8398">
                  <c:v>4.9992897472833393</c:v>
                </c:pt>
                <c:pt idx="8399">
                  <c:v>5.0599846016709371</c:v>
                </c:pt>
                <c:pt idx="8400">
                  <c:v>5.0510363787156356</c:v>
                </c:pt>
                <c:pt idx="8401">
                  <c:v>5.049623501406904</c:v>
                </c:pt>
                <c:pt idx="8402">
                  <c:v>5.049623501406904</c:v>
                </c:pt>
                <c:pt idx="8403">
                  <c:v>5.049623501406904</c:v>
                </c:pt>
                <c:pt idx="8404">
                  <c:v>5.049623501406904</c:v>
                </c:pt>
                <c:pt idx="8405">
                  <c:v>5.049623501406904</c:v>
                </c:pt>
                <c:pt idx="8406">
                  <c:v>5.0831793374892813</c:v>
                </c:pt>
                <c:pt idx="8407">
                  <c:v>5.0612797392039397</c:v>
                </c:pt>
                <c:pt idx="8408">
                  <c:v>5.085063173900922</c:v>
                </c:pt>
                <c:pt idx="8409">
                  <c:v>5.0426768546389731</c:v>
                </c:pt>
                <c:pt idx="8410">
                  <c:v>5.0426768546389731</c:v>
                </c:pt>
                <c:pt idx="8411">
                  <c:v>5.0426768546389731</c:v>
                </c:pt>
                <c:pt idx="8412">
                  <c:v>5.0231320518681857</c:v>
                </c:pt>
                <c:pt idx="8413">
                  <c:v>5.0187168102783994</c:v>
                </c:pt>
                <c:pt idx="8414">
                  <c:v>5.0559814492961968</c:v>
                </c:pt>
                <c:pt idx="8415">
                  <c:v>5.0460913081350753</c:v>
                </c:pt>
                <c:pt idx="8416">
                  <c:v>5.0707577911500152</c:v>
                </c:pt>
                <c:pt idx="8417">
                  <c:v>5.0707577911500152</c:v>
                </c:pt>
                <c:pt idx="8418">
                  <c:v>5.0707577911500152</c:v>
                </c:pt>
                <c:pt idx="8419">
                  <c:v>5.1283914113686935</c:v>
                </c:pt>
                <c:pt idx="8420">
                  <c:v>4.9800392939518705</c:v>
                </c:pt>
                <c:pt idx="8421">
                  <c:v>5.0155967062216167</c:v>
                </c:pt>
                <c:pt idx="8422">
                  <c:v>5.0962484525950487</c:v>
                </c:pt>
                <c:pt idx="8423">
                  <c:v>5.0737601554310698</c:v>
                </c:pt>
                <c:pt idx="8424">
                  <c:v>5.0737601554310698</c:v>
                </c:pt>
                <c:pt idx="8425">
                  <c:v>5.0737601554310698</c:v>
                </c:pt>
                <c:pt idx="8426">
                  <c:v>5.122798772021631</c:v>
                </c:pt>
                <c:pt idx="8427">
                  <c:v>5.155059470571004</c:v>
                </c:pt>
                <c:pt idx="8428">
                  <c:v>5.180314652464582</c:v>
                </c:pt>
                <c:pt idx="8429">
                  <c:v>5.1942079460004429</c:v>
                </c:pt>
                <c:pt idx="8430">
                  <c:v>5.189380615195609</c:v>
                </c:pt>
                <c:pt idx="8431">
                  <c:v>5.189380615195609</c:v>
                </c:pt>
                <c:pt idx="8432">
                  <c:v>5.189380615195609</c:v>
                </c:pt>
                <c:pt idx="8433">
                  <c:v>5.235711216944436</c:v>
                </c:pt>
                <c:pt idx="8434">
                  <c:v>5.1984465779266378</c:v>
                </c:pt>
                <c:pt idx="8435">
                  <c:v>5.2793338038515234</c:v>
                </c:pt>
                <c:pt idx="8436">
                  <c:v>5.287811067703915</c:v>
                </c:pt>
                <c:pt idx="8437">
                  <c:v>5.3331408813590553</c:v>
                </c:pt>
                <c:pt idx="8438">
                  <c:v>5.3331408813590553</c:v>
                </c:pt>
                <c:pt idx="8439">
                  <c:v>5.3331408813590553</c:v>
                </c:pt>
                <c:pt idx="8440">
                  <c:v>5.3832391559311636</c:v>
                </c:pt>
                <c:pt idx="8441">
                  <c:v>5.2907545620971055</c:v>
                </c:pt>
                <c:pt idx="8442">
                  <c:v>5.3028228891091889</c:v>
                </c:pt>
                <c:pt idx="8443">
                  <c:v>5.2783918856457035</c:v>
                </c:pt>
                <c:pt idx="8444">
                  <c:v>5.3840044644733949</c:v>
                </c:pt>
                <c:pt idx="8445">
                  <c:v>5.3840044644733949</c:v>
                </c:pt>
                <c:pt idx="8446">
                  <c:v>5.3840044644733949</c:v>
                </c:pt>
                <c:pt idx="8447">
                  <c:v>5.3898914532597759</c:v>
                </c:pt>
                <c:pt idx="8448">
                  <c:v>5.406551631525236</c:v>
                </c:pt>
                <c:pt idx="8449">
                  <c:v>5.3399109184633939</c:v>
                </c:pt>
                <c:pt idx="8450">
                  <c:v>5.3714651783584006</c:v>
                </c:pt>
                <c:pt idx="8451">
                  <c:v>5.418384478985864</c:v>
                </c:pt>
                <c:pt idx="8452">
                  <c:v>5.418384478985864</c:v>
                </c:pt>
                <c:pt idx="8453">
                  <c:v>5.418384478985864</c:v>
                </c:pt>
                <c:pt idx="8454">
                  <c:v>5.4192675273038216</c:v>
                </c:pt>
                <c:pt idx="8455">
                  <c:v>5.421151363715464</c:v>
                </c:pt>
                <c:pt idx="8456">
                  <c:v>5.4142047169475322</c:v>
                </c:pt>
                <c:pt idx="8457">
                  <c:v>5.4078467690582412</c:v>
                </c:pt>
                <c:pt idx="8458">
                  <c:v>5.4305116758858114</c:v>
                </c:pt>
                <c:pt idx="8459">
                  <c:v>5.4305116758858114</c:v>
                </c:pt>
                <c:pt idx="8460">
                  <c:v>5.4305116758858114</c:v>
                </c:pt>
                <c:pt idx="8461">
                  <c:v>5.3859471707728996</c:v>
                </c:pt>
                <c:pt idx="8462">
                  <c:v>5.4099660850213382</c:v>
                </c:pt>
                <c:pt idx="8463">
                  <c:v>5.4046677951135944</c:v>
                </c:pt>
                <c:pt idx="8464">
                  <c:v>5.3821206280617515</c:v>
                </c:pt>
                <c:pt idx="8465">
                  <c:v>5.3502720187274253</c:v>
                </c:pt>
                <c:pt idx="8466">
                  <c:v>5.3502720187274253</c:v>
                </c:pt>
                <c:pt idx="8467">
                  <c:v>5.3502720187274253</c:v>
                </c:pt>
                <c:pt idx="8468">
                  <c:v>5.3946010442888817</c:v>
                </c:pt>
                <c:pt idx="8469">
                  <c:v>5.3887140555024997</c:v>
                </c:pt>
                <c:pt idx="8470">
                  <c:v>5.3901858026990945</c:v>
                </c:pt>
                <c:pt idx="8471">
                  <c:v>5.3770578177054631</c:v>
                </c:pt>
                <c:pt idx="8472">
                  <c:v>5.4189731778645021</c:v>
                </c:pt>
                <c:pt idx="8473">
                  <c:v>5.4189731778645021</c:v>
                </c:pt>
                <c:pt idx="8474">
                  <c:v>5.4189731778645021</c:v>
                </c:pt>
                <c:pt idx="8475">
                  <c:v>5.4637731625288684</c:v>
                </c:pt>
                <c:pt idx="8476">
                  <c:v>5.4341027390455041</c:v>
                </c:pt>
                <c:pt idx="8477">
                  <c:v>5.417324821004315</c:v>
                </c:pt>
                <c:pt idx="8478">
                  <c:v>5.4136160180688941</c:v>
                </c:pt>
                <c:pt idx="8479">
                  <c:v>5.3163040934300021</c:v>
                </c:pt>
                <c:pt idx="8480">
                  <c:v>5.3163040934300021</c:v>
                </c:pt>
                <c:pt idx="8481">
                  <c:v>5.3163040934300021</c:v>
                </c:pt>
                <c:pt idx="8482">
                  <c:v>5.3287256397692691</c:v>
                </c:pt>
                <c:pt idx="8483">
                  <c:v>5.329667557975089</c:v>
                </c:pt>
                <c:pt idx="8484">
                  <c:v>5.2712686292141813</c:v>
                </c:pt>
                <c:pt idx="8485">
                  <c:v>5.3419124946507637</c:v>
                </c:pt>
                <c:pt idx="8486">
                  <c:v>5.3542163012143025</c:v>
                </c:pt>
                <c:pt idx="8487">
                  <c:v>5.3542163012143025</c:v>
                </c:pt>
                <c:pt idx="8488">
                  <c:v>5.3542163012143025</c:v>
                </c:pt>
                <c:pt idx="8489">
                  <c:v>5.247485194517199</c:v>
                </c:pt>
                <c:pt idx="8490">
                  <c:v>5.2483093729472925</c:v>
                </c:pt>
                <c:pt idx="8491">
                  <c:v>5.1930305482431667</c:v>
                </c:pt>
                <c:pt idx="8492">
                  <c:v>5.2584349936598684</c:v>
                </c:pt>
                <c:pt idx="8493">
                  <c:v>5.2438941313575054</c:v>
                </c:pt>
                <c:pt idx="8494">
                  <c:v>5.2438941313575054</c:v>
                </c:pt>
                <c:pt idx="8495">
                  <c:v>5.2438941313575054</c:v>
                </c:pt>
                <c:pt idx="8496">
                  <c:v>5.2667356478486669</c:v>
                </c:pt>
                <c:pt idx="8497">
                  <c:v>5.2163430238372381</c:v>
                </c:pt>
                <c:pt idx="8498">
                  <c:v>5.2126342209018173</c:v>
                </c:pt>
                <c:pt idx="8499">
                  <c:v>5.0923041701081724</c:v>
                </c:pt>
                <c:pt idx="8500">
                  <c:v>5.1667745782559029</c:v>
                </c:pt>
                <c:pt idx="8501">
                  <c:v>5.1667745782559029</c:v>
                </c:pt>
                <c:pt idx="8502">
                  <c:v>5.1667745782559029</c:v>
                </c:pt>
                <c:pt idx="8503">
                  <c:v>5.1903814032892956</c:v>
                </c:pt>
                <c:pt idx="8504">
                  <c:v>5.1186190099832993</c:v>
                </c:pt>
                <c:pt idx="8505">
                  <c:v>5.0971315009130054</c:v>
                </c:pt>
                <c:pt idx="8506">
                  <c:v>5.0198353381478116</c:v>
                </c:pt>
                <c:pt idx="8507">
                  <c:v>5.0075904014721386</c:v>
                </c:pt>
                <c:pt idx="8508">
                  <c:v>5.0075904014721386</c:v>
                </c:pt>
                <c:pt idx="8509">
                  <c:v>5.0075904014721386</c:v>
                </c:pt>
                <c:pt idx="8510">
                  <c:v>4.8872014807906297</c:v>
                </c:pt>
                <c:pt idx="8511">
                  <c:v>4.9203452276579585</c:v>
                </c:pt>
                <c:pt idx="8512">
                  <c:v>5.0433832932933393</c:v>
                </c:pt>
                <c:pt idx="8513">
                  <c:v>5.0756439918427123</c:v>
                </c:pt>
                <c:pt idx="8514">
                  <c:v>5.1318058648647957</c:v>
                </c:pt>
                <c:pt idx="8515">
                  <c:v>5.1318058648647957</c:v>
                </c:pt>
                <c:pt idx="8516">
                  <c:v>5.1318058648647957</c:v>
                </c:pt>
                <c:pt idx="8517">
                  <c:v>5.1659503998258103</c:v>
                </c:pt>
                <c:pt idx="8518">
                  <c:v>5.1212092850493081</c:v>
                </c:pt>
                <c:pt idx="8519">
                  <c:v>5.1415193963623258</c:v>
                </c:pt>
                <c:pt idx="8520">
                  <c:v>5.1724849573786935</c:v>
                </c:pt>
                <c:pt idx="8521">
                  <c:v>5.1073748614013113</c:v>
                </c:pt>
                <c:pt idx="8522">
                  <c:v>5.1073748614013113</c:v>
                </c:pt>
                <c:pt idx="8523">
                  <c:v>5.1073748614013113</c:v>
                </c:pt>
                <c:pt idx="8524">
                  <c:v>5.1562368683282802</c:v>
                </c:pt>
                <c:pt idx="8525">
                  <c:v>5.1645375225170778</c:v>
                </c:pt>
                <c:pt idx="8526">
                  <c:v>5.1763703699777057</c:v>
                </c:pt>
                <c:pt idx="8527">
                  <c:v>5.2020376410863305</c:v>
                </c:pt>
                <c:pt idx="8528">
                  <c:v>5.227057343428454</c:v>
                </c:pt>
                <c:pt idx="8529">
                  <c:v>5.227057343428454</c:v>
                </c:pt>
                <c:pt idx="8530">
                  <c:v>5.227057343428454</c:v>
                </c:pt>
                <c:pt idx="8531">
                  <c:v>5.2193453881182927</c:v>
                </c:pt>
                <c:pt idx="8532">
                  <c:v>5.238831321001217</c:v>
                </c:pt>
                <c:pt idx="8533">
                  <c:v>5.2840433948806291</c:v>
                </c:pt>
                <c:pt idx="8534">
                  <c:v>5.286162710843727</c:v>
                </c:pt>
                <c:pt idx="8535">
                  <c:v>5.2981721679679463</c:v>
                </c:pt>
                <c:pt idx="8536">
                  <c:v>5.2981721679679463</c:v>
                </c:pt>
                <c:pt idx="8537">
                  <c:v>5.2981721679679463</c:v>
                </c:pt>
                <c:pt idx="8538">
                  <c:v>5.255079410051632</c:v>
                </c:pt>
                <c:pt idx="8539">
                  <c:v>5.2192276483425655</c:v>
                </c:pt>
                <c:pt idx="8540">
                  <c:v>5.2807466811602568</c:v>
                </c:pt>
                <c:pt idx="8541">
                  <c:v>5.2407151574128603</c:v>
                </c:pt>
                <c:pt idx="8542">
                  <c:v>5.2484271127230198</c:v>
                </c:pt>
                <c:pt idx="8543">
                  <c:v>5.2484271127230198</c:v>
                </c:pt>
                <c:pt idx="8544">
                  <c:v>5.2484271127230198</c:v>
                </c:pt>
                <c:pt idx="8545">
                  <c:v>5.2795104135151165</c:v>
                </c:pt>
                <c:pt idx="8546">
                  <c:v>5.2680307853816712</c:v>
                </c:pt>
                <c:pt idx="8547">
                  <c:v>5.2849853130864508</c:v>
                </c:pt>
                <c:pt idx="8548">
                  <c:v>5.235122518065797</c:v>
                </c:pt>
                <c:pt idx="8549">
                  <c:v>5.2524891349856233</c:v>
                </c:pt>
                <c:pt idx="8550">
                  <c:v>5.2524891349856233</c:v>
                </c:pt>
                <c:pt idx="8551">
                  <c:v>5.2524891349856233</c:v>
                </c:pt>
                <c:pt idx="8552">
                  <c:v>5.2205227858755698</c:v>
                </c:pt>
                <c:pt idx="8553">
                  <c:v>5.2079834997605765</c:v>
                </c:pt>
                <c:pt idx="8554">
                  <c:v>5.2932859672752492</c:v>
                </c:pt>
                <c:pt idx="8555">
                  <c:v>5.2873401086010032</c:v>
                </c:pt>
                <c:pt idx="8556">
                  <c:v>5.2182268602488806</c:v>
                </c:pt>
                <c:pt idx="8557">
                  <c:v>5.2182268602488806</c:v>
                </c:pt>
                <c:pt idx="8558">
                  <c:v>5.2182268602488806</c:v>
                </c:pt>
                <c:pt idx="8559">
                  <c:v>5.2290000497279587</c:v>
                </c:pt>
                <c:pt idx="8560">
                  <c:v>5.236182176047345</c:v>
                </c:pt>
                <c:pt idx="8561">
                  <c:v>5.2033327786193349</c:v>
                </c:pt>
                <c:pt idx="8562">
                  <c:v>5.1809033513432201</c:v>
                </c:pt>
                <c:pt idx="8563">
                  <c:v>5.1189133594226188</c:v>
                </c:pt>
                <c:pt idx="8564">
                  <c:v>5.1189133594226188</c:v>
                </c:pt>
                <c:pt idx="8565">
                  <c:v>5.1189133594226188</c:v>
                </c:pt>
                <c:pt idx="8566">
                  <c:v>5.1900281839621121</c:v>
                </c:pt>
                <c:pt idx="8567">
                  <c:v>5.1687761544432727</c:v>
                </c:pt>
                <c:pt idx="8568">
                  <c:v>5.0836502965921913</c:v>
                </c:pt>
                <c:pt idx="8569">
                  <c:v>5.1415193963623258</c:v>
                </c:pt>
                <c:pt idx="8570">
                  <c:v>5.1575320058612837</c:v>
                </c:pt>
                <c:pt idx="8571">
                  <c:v>5.1575320058612837</c:v>
                </c:pt>
                <c:pt idx="8572">
                  <c:v>5.1575320058612837</c:v>
                </c:pt>
                <c:pt idx="8573">
                  <c:v>5.0954242741649551</c:v>
                </c:pt>
                <c:pt idx="8574">
                  <c:v>5.1546473813559572</c:v>
                </c:pt>
                <c:pt idx="8575">
                  <c:v>5.1854952025965968</c:v>
                </c:pt>
                <c:pt idx="8576">
                  <c:v>5.2258210757833137</c:v>
                </c:pt>
                <c:pt idx="8577">
                  <c:v>5.2235840200444885</c:v>
                </c:pt>
                <c:pt idx="8578">
                  <c:v>5.2235840200444885</c:v>
                </c:pt>
                <c:pt idx="8579">
                  <c:v>5.2235840200444885</c:v>
                </c:pt>
                <c:pt idx="8580">
                  <c:v>5.2999971344917247</c:v>
                </c:pt>
                <c:pt idx="8581">
                  <c:v>5.162535946329708</c:v>
                </c:pt>
                <c:pt idx="8582">
                  <c:v>5.2272928229799085</c:v>
                </c:pt>
                <c:pt idx="8583">
                  <c:v>5.1783719461650755</c:v>
                </c:pt>
                <c:pt idx="8584">
                  <c:v>5.1802557825767179</c:v>
                </c:pt>
                <c:pt idx="8585">
                  <c:v>5.1802557825767179</c:v>
                </c:pt>
                <c:pt idx="8586">
                  <c:v>5.1802557825767179</c:v>
                </c:pt>
                <c:pt idx="8587">
                  <c:v>5.1756639313233403</c:v>
                </c:pt>
                <c:pt idx="8588">
                  <c:v>5.255550369154542</c:v>
                </c:pt>
                <c:pt idx="8589">
                  <c:v>5.1658326600500821</c:v>
                </c:pt>
                <c:pt idx="8590">
                  <c:v>5.2763903094583329</c:v>
                </c:pt>
                <c:pt idx="8591">
                  <c:v>5.2717984582049553</c:v>
                </c:pt>
                <c:pt idx="8592">
                  <c:v>5.2717984582049553</c:v>
                </c:pt>
                <c:pt idx="8593">
                  <c:v>5.2717984582049553</c:v>
                </c:pt>
                <c:pt idx="8594">
                  <c:v>5.238831321001217</c:v>
                </c:pt>
                <c:pt idx="8595">
                  <c:v>5.2605543096229654</c:v>
                </c:pt>
                <c:pt idx="8596">
                  <c:v>5.2284702207371856</c:v>
                </c:pt>
                <c:pt idx="8597">
                  <c:v>5.2541374918458104</c:v>
                </c:pt>
                <c:pt idx="8598">
                  <c:v>5.2965238111077593</c:v>
                </c:pt>
                <c:pt idx="8599">
                  <c:v>5.2965238111077593</c:v>
                </c:pt>
                <c:pt idx="8600">
                  <c:v>5.2965238111077593</c:v>
                </c:pt>
                <c:pt idx="8601">
                  <c:v>5.2606131795108304</c:v>
                </c:pt>
                <c:pt idx="8602">
                  <c:v>5.2961117218927125</c:v>
                </c:pt>
                <c:pt idx="8603">
                  <c:v>5.3088276176712972</c:v>
                </c:pt>
                <c:pt idx="8604">
                  <c:v>5.2654993802035266</c:v>
                </c:pt>
                <c:pt idx="8605">
                  <c:v>5.24318769270314</c:v>
                </c:pt>
                <c:pt idx="8606">
                  <c:v>5.24318769270314</c:v>
                </c:pt>
                <c:pt idx="8607">
                  <c:v>5.24318769270314</c:v>
                </c:pt>
                <c:pt idx="8608">
                  <c:v>5.2517238264433939</c:v>
                </c:pt>
                <c:pt idx="8609">
                  <c:v>5.2992318259494953</c:v>
                </c:pt>
                <c:pt idx="8610">
                  <c:v>5.2819829488053953</c:v>
                </c:pt>
                <c:pt idx="8611">
                  <c:v>5.3134783388125388</c:v>
                </c:pt>
                <c:pt idx="8612">
                  <c:v>5.3322578330410977</c:v>
                </c:pt>
                <c:pt idx="8613">
                  <c:v>5.3322578330410977</c:v>
                </c:pt>
                <c:pt idx="8614">
                  <c:v>5.3322578330410977</c:v>
                </c:pt>
                <c:pt idx="8615">
                  <c:v>5.4057863229830074</c:v>
                </c:pt>
                <c:pt idx="8616">
                  <c:v>5.3605153792157312</c:v>
                </c:pt>
                <c:pt idx="8617">
                  <c:v>5.3164218332057303</c:v>
                </c:pt>
                <c:pt idx="8618">
                  <c:v>5.3214846435620187</c:v>
                </c:pt>
                <c:pt idx="8619">
                  <c:v>5.3751739812938215</c:v>
                </c:pt>
                <c:pt idx="8620">
                  <c:v>5.3751739812938215</c:v>
                </c:pt>
                <c:pt idx="8621">
                  <c:v>5.3751739812938215</c:v>
                </c:pt>
                <c:pt idx="8622">
                  <c:v>5.3399697883512571</c:v>
                </c:pt>
                <c:pt idx="8623">
                  <c:v>5.3423834537536736</c:v>
                </c:pt>
                <c:pt idx="8624">
                  <c:v>5.3817674087345679</c:v>
                </c:pt>
                <c:pt idx="8625">
                  <c:v>5.3525679443541154</c:v>
                </c:pt>
                <c:pt idx="8626">
                  <c:v>5.3458567771376391</c:v>
                </c:pt>
                <c:pt idx="8627">
                  <c:v>5.3458567771376391</c:v>
                </c:pt>
                <c:pt idx="8628">
                  <c:v>5.3458567771376391</c:v>
                </c:pt>
                <c:pt idx="8629">
                  <c:v>5.3546283904293492</c:v>
                </c:pt>
                <c:pt idx="8630">
                  <c:v>5.3219556026649295</c:v>
                </c:pt>
                <c:pt idx="8631">
                  <c:v>5.2944044951446623</c:v>
                </c:pt>
                <c:pt idx="8632">
                  <c:v>5.2413038562914984</c:v>
                </c:pt>
                <c:pt idx="8633">
                  <c:v>5.1529990244957702</c:v>
                </c:pt>
                <c:pt idx="8634">
                  <c:v>5.1529990244957702</c:v>
                </c:pt>
                <c:pt idx="8635">
                  <c:v>5.1529990244957702</c:v>
                </c:pt>
                <c:pt idx="8636">
                  <c:v>5.1930894181310299</c:v>
                </c:pt>
                <c:pt idx="8637">
                  <c:v>5.189439485083474</c:v>
                </c:pt>
                <c:pt idx="8638">
                  <c:v>5.1758405409869317</c:v>
                </c:pt>
                <c:pt idx="8639">
                  <c:v>5.2046279161523383</c:v>
                </c:pt>
                <c:pt idx="8640">
                  <c:v>4.9466600675330854</c:v>
                </c:pt>
                <c:pt idx="8641">
                  <c:v>4.9466600675330854</c:v>
                </c:pt>
                <c:pt idx="8642">
                  <c:v>4.9466600675330854</c:v>
                </c:pt>
                <c:pt idx="8643">
                  <c:v>4.9775667586615908</c:v>
                </c:pt>
                <c:pt idx="8644">
                  <c:v>4.8892030569779994</c:v>
                </c:pt>
                <c:pt idx="8645">
                  <c:v>4.976036141577131</c:v>
                </c:pt>
                <c:pt idx="8646">
                  <c:v>4.8866716517998539</c:v>
                </c:pt>
                <c:pt idx="8647">
                  <c:v>4.851879548072338</c:v>
                </c:pt>
                <c:pt idx="8648">
                  <c:v>4.851879548072338</c:v>
                </c:pt>
                <c:pt idx="8649">
                  <c:v>4.851879548072338</c:v>
                </c:pt>
                <c:pt idx="8650">
                  <c:v>4.9684419260426989</c:v>
                </c:pt>
                <c:pt idx="8651">
                  <c:v>5.0389680517035531</c:v>
                </c:pt>
                <c:pt idx="8652">
                  <c:v>4.9912245726459963</c:v>
                </c:pt>
                <c:pt idx="8653">
                  <c:v>4.944835101009307</c:v>
                </c:pt>
                <c:pt idx="8654">
                  <c:v>4.9216403651909628</c:v>
                </c:pt>
                <c:pt idx="8655">
                  <c:v>4.9216403651909628</c:v>
                </c:pt>
                <c:pt idx="8656">
                  <c:v>4.9216403651909628</c:v>
                </c:pt>
                <c:pt idx="8657">
                  <c:v>4.8995641572420308</c:v>
                </c:pt>
                <c:pt idx="8658">
                  <c:v>4.9324135546700418</c:v>
                </c:pt>
                <c:pt idx="8659">
                  <c:v>4.8714832207309895</c:v>
                </c:pt>
                <c:pt idx="8660">
                  <c:v>4.9332966029879994</c:v>
                </c:pt>
                <c:pt idx="8661">
                  <c:v>4.8930295996891466</c:v>
                </c:pt>
                <c:pt idx="8662">
                  <c:v>4.8930295996891466</c:v>
                </c:pt>
                <c:pt idx="8663">
                  <c:v>4.8930295996891466</c:v>
                </c:pt>
                <c:pt idx="8664">
                  <c:v>4.8522916372873839</c:v>
                </c:pt>
                <c:pt idx="8665">
                  <c:v>4.9377118445777848</c:v>
                </c:pt>
                <c:pt idx="8666">
                  <c:v>4.9798626842882792</c:v>
                </c:pt>
                <c:pt idx="8667">
                  <c:v>5.0414405869938346</c:v>
                </c:pt>
                <c:pt idx="8668">
                  <c:v>5.0414405869938346</c:v>
                </c:pt>
                <c:pt idx="8669">
                  <c:v>5.0414405869938346</c:v>
                </c:pt>
                <c:pt idx="8670">
                  <c:v>5.0414405869938346</c:v>
                </c:pt>
                <c:pt idx="8671">
                  <c:v>5.0758206015063037</c:v>
                </c:pt>
                <c:pt idx="8672">
                  <c:v>5.1151456865993339</c:v>
                </c:pt>
                <c:pt idx="8673">
                  <c:v>5.1061974636440342</c:v>
                </c:pt>
                <c:pt idx="8674">
                  <c:v>5.1298042886774242</c:v>
                </c:pt>
                <c:pt idx="8675">
                  <c:v>5.1298042886774242</c:v>
                </c:pt>
                <c:pt idx="8676">
                  <c:v>5.1298042886774242</c:v>
                </c:pt>
                <c:pt idx="8677">
                  <c:v>5.1298042886774242</c:v>
                </c:pt>
                <c:pt idx="8678">
                  <c:v>5.1577086155248759</c:v>
                </c:pt>
                <c:pt idx="8679">
                  <c:v>5.178077596725756</c:v>
                </c:pt>
                <c:pt idx="8680">
                  <c:v>5.1751341023325654</c:v>
                </c:pt>
                <c:pt idx="8681">
                  <c:v>5.1746042733417914</c:v>
                </c:pt>
                <c:pt idx="8682">
                  <c:v>5.1521748460656758</c:v>
                </c:pt>
                <c:pt idx="8683">
                  <c:v>5.1521748460656758</c:v>
                </c:pt>
                <c:pt idx="8684">
                  <c:v>5.1521748460656758</c:v>
                </c:pt>
                <c:pt idx="8685">
                  <c:v>5.1257422664148216</c:v>
                </c:pt>
                <c:pt idx="8686">
                  <c:v>5.1545885114680932</c:v>
                </c:pt>
                <c:pt idx="8687">
                  <c:v>5.1630657753204821</c:v>
                </c:pt>
                <c:pt idx="8688">
                  <c:v>5.190499143065022</c:v>
                </c:pt>
                <c:pt idx="8689">
                  <c:v>5.1844355446150496</c:v>
                </c:pt>
                <c:pt idx="8690">
                  <c:v>5.1844355446150496</c:v>
                </c:pt>
                <c:pt idx="8691">
                  <c:v>5.1844355446150496</c:v>
                </c:pt>
                <c:pt idx="8692">
                  <c:v>5.2033327786193349</c:v>
                </c:pt>
                <c:pt idx="8693">
                  <c:v>5.1697180726490943</c:v>
                </c:pt>
                <c:pt idx="8694">
                  <c:v>5.165773790162218</c:v>
                </c:pt>
                <c:pt idx="8695">
                  <c:v>5.1891451356441545</c:v>
                </c:pt>
                <c:pt idx="8696">
                  <c:v>5.1185601400954361</c:v>
                </c:pt>
                <c:pt idx="8697">
                  <c:v>5.1185601400954361</c:v>
                </c:pt>
                <c:pt idx="8698">
                  <c:v>5.1185601400954361</c:v>
                </c:pt>
                <c:pt idx="8699">
                  <c:v>4.9555494206005219</c:v>
                </c:pt>
                <c:pt idx="8700">
                  <c:v>4.9918721414124976</c:v>
                </c:pt>
                <c:pt idx="8701">
                  <c:v>5.0747020736368915</c:v>
                </c:pt>
                <c:pt idx="8702">
                  <c:v>5.1252124374240475</c:v>
                </c:pt>
                <c:pt idx="8703">
                  <c:v>5.0685796052990533</c:v>
                </c:pt>
                <c:pt idx="8704">
                  <c:v>5.0685796052990533</c:v>
                </c:pt>
                <c:pt idx="8705">
                  <c:v>5.0685796052990533</c:v>
                </c:pt>
                <c:pt idx="8706">
                  <c:v>5.0703457019349685</c:v>
                </c:pt>
                <c:pt idx="8707">
                  <c:v>5.1373985042118582</c:v>
                </c:pt>
                <c:pt idx="8708">
                  <c:v>5.1294510693502424</c:v>
                </c:pt>
                <c:pt idx="8709">
                  <c:v>5.1154400360386534</c:v>
                </c:pt>
                <c:pt idx="8710">
                  <c:v>5.0565112782869699</c:v>
                </c:pt>
                <c:pt idx="8711">
                  <c:v>5.0565112782869699</c:v>
                </c:pt>
                <c:pt idx="8712">
                  <c:v>5.0565112782869699</c:v>
                </c:pt>
                <c:pt idx="8713">
                  <c:v>5.0383204829370509</c:v>
                </c:pt>
                <c:pt idx="8714">
                  <c:v>5.1067272926348091</c:v>
                </c:pt>
                <c:pt idx="8715">
                  <c:v>5.2078657599848484</c:v>
                </c:pt>
                <c:pt idx="8716">
                  <c:v>5.2312959753546489</c:v>
                </c:pt>
                <c:pt idx="8717">
                  <c:v>5.1794316041466244</c:v>
                </c:pt>
                <c:pt idx="8718">
                  <c:v>5.1794316041466244</c:v>
                </c:pt>
                <c:pt idx="8719">
                  <c:v>5.1794316041466244</c:v>
                </c:pt>
                <c:pt idx="8720">
                  <c:v>5.0473864456680788</c:v>
                </c:pt>
                <c:pt idx="8721">
                  <c:v>5.1322768239677057</c:v>
                </c:pt>
                <c:pt idx="8722">
                  <c:v>5.1435798424375587</c:v>
                </c:pt>
                <c:pt idx="8723">
                  <c:v>5.1046668465595753</c:v>
                </c:pt>
                <c:pt idx="8724">
                  <c:v>5.0569233675020184</c:v>
                </c:pt>
                <c:pt idx="8725">
                  <c:v>5.0569233675020184</c:v>
                </c:pt>
                <c:pt idx="8726">
                  <c:v>5.0569233675020184</c:v>
                </c:pt>
                <c:pt idx="8727">
                  <c:v>4.9974059108716968</c:v>
                </c:pt>
                <c:pt idx="8728">
                  <c:v>4.9999373160498415</c:v>
                </c:pt>
                <c:pt idx="8729">
                  <c:v>4.9686774055941534</c:v>
                </c:pt>
                <c:pt idx="8730">
                  <c:v>4.8264477565151678</c:v>
                </c:pt>
                <c:pt idx="8731">
                  <c:v>4.9960519034508293</c:v>
                </c:pt>
                <c:pt idx="8732">
                  <c:v>4.9960519034508293</c:v>
                </c:pt>
                <c:pt idx="8733">
                  <c:v>4.9960519034508293</c:v>
                </c:pt>
                <c:pt idx="8734">
                  <c:v>4.9916955317489071</c:v>
                </c:pt>
                <c:pt idx="8735">
                  <c:v>4.8203841580651945</c:v>
                </c:pt>
                <c:pt idx="8736">
                  <c:v>4.8985633691483459</c:v>
                </c:pt>
                <c:pt idx="8737">
                  <c:v>4.7163021963219629</c:v>
                </c:pt>
                <c:pt idx="8738">
                  <c:v>4.5452851720775698</c:v>
                </c:pt>
                <c:pt idx="8739">
                  <c:v>4.5452851720775698</c:v>
                </c:pt>
                <c:pt idx="8740">
                  <c:v>4.5452851720775698</c:v>
                </c:pt>
                <c:pt idx="8741">
                  <c:v>4.5003674476374771</c:v>
                </c:pt>
                <c:pt idx="8742">
                  <c:v>4.5820788519924571</c:v>
                </c:pt>
                <c:pt idx="8743">
                  <c:v>4.805607816211376</c:v>
                </c:pt>
                <c:pt idx="8744">
                  <c:v>4.7503878613951152</c:v>
                </c:pt>
                <c:pt idx="8745">
                  <c:v>4.793245139759974</c:v>
                </c:pt>
                <c:pt idx="8746">
                  <c:v>4.793245139759974</c:v>
                </c:pt>
                <c:pt idx="8747">
                  <c:v>4.793245139759974</c:v>
                </c:pt>
                <c:pt idx="8748">
                  <c:v>4.847582046258279</c:v>
                </c:pt>
                <c:pt idx="8749">
                  <c:v>4.8485828343519639</c:v>
                </c:pt>
                <c:pt idx="8750">
                  <c:v>4.933532082539454</c:v>
                </c:pt>
                <c:pt idx="8751">
                  <c:v>4.9521349671044206</c:v>
                </c:pt>
                <c:pt idx="8752">
                  <c:v>4.9554316808247947</c:v>
                </c:pt>
                <c:pt idx="8753">
                  <c:v>4.9554316808247947</c:v>
                </c:pt>
                <c:pt idx="8754">
                  <c:v>4.9554316808247947</c:v>
                </c:pt>
                <c:pt idx="8755">
                  <c:v>4.9387126326714705</c:v>
                </c:pt>
                <c:pt idx="8756">
                  <c:v>4.996405122778012</c:v>
                </c:pt>
                <c:pt idx="8757">
                  <c:v>4.902919740850268</c:v>
                </c:pt>
                <c:pt idx="8758">
                  <c:v>4.8892030569779994</c:v>
                </c:pt>
                <c:pt idx="8759">
                  <c:v>4.9042148783832724</c:v>
                </c:pt>
                <c:pt idx="8760">
                  <c:v>4.9042148783832724</c:v>
                </c:pt>
                <c:pt idx="8761">
                  <c:v>4.9042148783832724</c:v>
                </c:pt>
                <c:pt idx="8762">
                  <c:v>4.9248193391356088</c:v>
                </c:pt>
                <c:pt idx="8763">
                  <c:v>5.0714053599165174</c:v>
                </c:pt>
                <c:pt idx="8764">
                  <c:v>5.0337286316836733</c:v>
                </c:pt>
                <c:pt idx="8765">
                  <c:v>4.9716208999873448</c:v>
                </c:pt>
                <c:pt idx="8766">
                  <c:v>5.0061186542755429</c:v>
                </c:pt>
                <c:pt idx="8767">
                  <c:v>5.0061186542755429</c:v>
                </c:pt>
                <c:pt idx="8768">
                  <c:v>5.0061186542755429</c:v>
                </c:pt>
                <c:pt idx="8769">
                  <c:v>5.0161854051002548</c:v>
                </c:pt>
                <c:pt idx="8770">
                  <c:v>5.076527040160669</c:v>
                </c:pt>
                <c:pt idx="8771">
                  <c:v>4.9934027584969574</c:v>
                </c:pt>
                <c:pt idx="8772">
                  <c:v>4.9847488849809762</c:v>
                </c:pt>
                <c:pt idx="8773">
                  <c:v>5.0665780291116835</c:v>
                </c:pt>
                <c:pt idx="8774">
                  <c:v>5.0665780291116835</c:v>
                </c:pt>
                <c:pt idx="8775">
                  <c:v>5.0665780291116835</c:v>
                </c:pt>
                <c:pt idx="8776">
                  <c:v>5.053979873108827</c:v>
                </c:pt>
                <c:pt idx="8777">
                  <c:v>5.0498589809583594</c:v>
                </c:pt>
                <c:pt idx="8778">
                  <c:v>5.073289196328159</c:v>
                </c:pt>
                <c:pt idx="8779">
                  <c:v>5.1210915452735799</c:v>
                </c:pt>
                <c:pt idx="8780">
                  <c:v>5.1210915452735799</c:v>
                </c:pt>
                <c:pt idx="8781">
                  <c:v>5.1210915452735799</c:v>
                </c:pt>
                <c:pt idx="8782">
                  <c:v>5.1210915452735799</c:v>
                </c:pt>
                <c:pt idx="8783">
                  <c:v>5.1210915452735799</c:v>
                </c:pt>
                <c:pt idx="8784">
                  <c:v>5.1181480508803894</c:v>
                </c:pt>
                <c:pt idx="8785">
                  <c:v>5.1625948162175721</c:v>
                </c:pt>
                <c:pt idx="8786">
                  <c:v>5.1891451356441545</c:v>
                </c:pt>
                <c:pt idx="8787">
                  <c:v>5.0935993076411767</c:v>
                </c:pt>
                <c:pt idx="8788">
                  <c:v>5.0935993076411767</c:v>
                </c:pt>
                <c:pt idx="8789">
                  <c:v>5.0935993076411767</c:v>
                </c:pt>
                <c:pt idx="8790">
                  <c:v>5.0478574047709897</c:v>
                </c:pt>
                <c:pt idx="8791">
                  <c:v>4.9682064464912425</c:v>
                </c:pt>
                <c:pt idx="8792">
                  <c:v>4.9908124834309504</c:v>
                </c:pt>
                <c:pt idx="8793">
                  <c:v>5.0111225947439673</c:v>
                </c:pt>
                <c:pt idx="8794">
                  <c:v>5.0535089140059171</c:v>
                </c:pt>
                <c:pt idx="8795">
                  <c:v>5.0535089140059171</c:v>
                </c:pt>
                <c:pt idx="8796">
                  <c:v>5.0535089140059171</c:v>
                </c:pt>
                <c:pt idx="8797">
                  <c:v>4.9662637401917369</c:v>
                </c:pt>
                <c:pt idx="8798">
                  <c:v>5.0570411072777457</c:v>
                </c:pt>
                <c:pt idx="8799">
                  <c:v>5.0042348178639005</c:v>
                </c:pt>
                <c:pt idx="8800">
                  <c:v>4.9654984316495083</c:v>
                </c:pt>
                <c:pt idx="8801">
                  <c:v>4.899152068026984</c:v>
                </c:pt>
                <c:pt idx="8802">
                  <c:v>4.899152068026984</c:v>
                </c:pt>
                <c:pt idx="8803">
                  <c:v>4.899152068026984</c:v>
                </c:pt>
                <c:pt idx="8804">
                  <c:v>4.7915379130119238</c:v>
                </c:pt>
                <c:pt idx="8805">
                  <c:v>4.7915379130119238</c:v>
                </c:pt>
                <c:pt idx="8806">
                  <c:v>4.8936182985677847</c:v>
                </c:pt>
                <c:pt idx="8807">
                  <c:v>4.8275662843845808</c:v>
                </c:pt>
                <c:pt idx="8808">
                  <c:v>4.9086301199730595</c:v>
                </c:pt>
                <c:pt idx="8809">
                  <c:v>4.9086301199730595</c:v>
                </c:pt>
                <c:pt idx="8810">
                  <c:v>4.9086301199730595</c:v>
                </c:pt>
                <c:pt idx="8811">
                  <c:v>4.9178138224798156</c:v>
                </c:pt>
                <c:pt idx="8812">
                  <c:v>4.9896350856736742</c:v>
                </c:pt>
                <c:pt idx="8813">
                  <c:v>4.9900471748887192</c:v>
                </c:pt>
                <c:pt idx="8814">
                  <c:v>4.948602773832592</c:v>
                </c:pt>
                <c:pt idx="8815">
                  <c:v>4.994815635805689</c:v>
                </c:pt>
                <c:pt idx="8816">
                  <c:v>4.994815635805689</c:v>
                </c:pt>
                <c:pt idx="8817">
                  <c:v>4.994815635805689</c:v>
                </c:pt>
                <c:pt idx="8818">
                  <c:v>5.0779987873572647</c:v>
                </c:pt>
                <c:pt idx="8819">
                  <c:v>5.0811777613019116</c:v>
                </c:pt>
                <c:pt idx="8820">
                  <c:v>5.1571199166462378</c:v>
                </c:pt>
                <c:pt idx="8821">
                  <c:v>5.2328265924391069</c:v>
                </c:pt>
                <c:pt idx="8822">
                  <c:v>5.2592003022020988</c:v>
                </c:pt>
                <c:pt idx="8823">
                  <c:v>5.2592003022020988</c:v>
                </c:pt>
                <c:pt idx="8824">
                  <c:v>5.2592003022020988</c:v>
                </c:pt>
                <c:pt idx="8825">
                  <c:v>5.2575519453419108</c:v>
                </c:pt>
                <c:pt idx="8826">
                  <c:v>5.210868124265903</c:v>
                </c:pt>
                <c:pt idx="8827">
                  <c:v>5.1494668312239407</c:v>
                </c:pt>
                <c:pt idx="8828">
                  <c:v>5.1476418647001623</c:v>
                </c:pt>
                <c:pt idx="8829">
                  <c:v>5.1362799763424443</c:v>
                </c:pt>
                <c:pt idx="8830">
                  <c:v>5.1362799763424443</c:v>
                </c:pt>
                <c:pt idx="8831">
                  <c:v>5.1362799763424443</c:v>
                </c:pt>
                <c:pt idx="8832">
                  <c:v>5.2019199013106023</c:v>
                </c:pt>
                <c:pt idx="8833">
                  <c:v>5.205040005367386</c:v>
                </c:pt>
                <c:pt idx="8834">
                  <c:v>5.2056875741338882</c:v>
                </c:pt>
                <c:pt idx="8835">
                  <c:v>5.1282736715929662</c:v>
                </c:pt>
                <c:pt idx="8836">
                  <c:v>4.9395368111015641</c:v>
                </c:pt>
                <c:pt idx="8837">
                  <c:v>4.9395368111015641</c:v>
                </c:pt>
                <c:pt idx="8838">
                  <c:v>4.9395368111015641</c:v>
                </c:pt>
                <c:pt idx="8839">
                  <c:v>4.817499533559868</c:v>
                </c:pt>
                <c:pt idx="8840">
                  <c:v>4.7486806346470631</c:v>
                </c:pt>
                <c:pt idx="8841">
                  <c:v>4.8124367232035787</c:v>
                </c:pt>
                <c:pt idx="8842">
                  <c:v>4.7555684115271308</c:v>
                </c:pt>
                <c:pt idx="8843">
                  <c:v>4.7954821954987992</c:v>
                </c:pt>
                <c:pt idx="8844">
                  <c:v>4.7954821954987992</c:v>
                </c:pt>
                <c:pt idx="8845">
                  <c:v>4.7954821954987992</c:v>
                </c:pt>
                <c:pt idx="8846">
                  <c:v>4.8779589083960095</c:v>
                </c:pt>
                <c:pt idx="8847">
                  <c:v>4.8482884849126444</c:v>
                </c:pt>
                <c:pt idx="8848">
                  <c:v>4.7951878460594797</c:v>
                </c:pt>
                <c:pt idx="8849">
                  <c:v>4.7722285897925909</c:v>
                </c:pt>
                <c:pt idx="8850">
                  <c:v>4.8532924253810696</c:v>
                </c:pt>
                <c:pt idx="8851">
                  <c:v>4.8532924253810696</c:v>
                </c:pt>
                <c:pt idx="8852">
                  <c:v>4.8532924253810696</c:v>
                </c:pt>
                <c:pt idx="8853">
                  <c:v>4.852409377063112</c:v>
                </c:pt>
                <c:pt idx="8854">
                  <c:v>4.8965029230731121</c:v>
                </c:pt>
                <c:pt idx="8855">
                  <c:v>4.8202664182894672</c:v>
                </c:pt>
                <c:pt idx="8856">
                  <c:v>4.7676956084270774</c:v>
                </c:pt>
                <c:pt idx="8857">
                  <c:v>4.8132609016336732</c:v>
                </c:pt>
                <c:pt idx="8858">
                  <c:v>4.8132609016336732</c:v>
                </c:pt>
                <c:pt idx="8859">
                  <c:v>4.8132609016336732</c:v>
                </c:pt>
                <c:pt idx="8860">
                  <c:v>4.8048425076691466</c:v>
                </c:pt>
                <c:pt idx="8861">
                  <c:v>4.6856898546327779</c:v>
                </c:pt>
                <c:pt idx="8862">
                  <c:v>4.6793319067434851</c:v>
                </c:pt>
                <c:pt idx="8863">
                  <c:v>4.7817066417386664</c:v>
                </c:pt>
                <c:pt idx="8864">
                  <c:v>4.7686375266328982</c:v>
                </c:pt>
                <c:pt idx="8865">
                  <c:v>4.7686375266328982</c:v>
                </c:pt>
                <c:pt idx="8866">
                  <c:v>4.7686375266328982</c:v>
                </c:pt>
                <c:pt idx="8867">
                  <c:v>4.7479741959926978</c:v>
                </c:pt>
                <c:pt idx="8868">
                  <c:v>4.7183037725093335</c:v>
                </c:pt>
                <c:pt idx="8869">
                  <c:v>4.677153720892524</c:v>
                </c:pt>
                <c:pt idx="8870">
                  <c:v>4.594382658555995</c:v>
                </c:pt>
                <c:pt idx="8871">
                  <c:v>4.6777424197711621</c:v>
                </c:pt>
                <c:pt idx="8872">
                  <c:v>4.6777424197711621</c:v>
                </c:pt>
                <c:pt idx="8873">
                  <c:v>4.6777424197711621</c:v>
                </c:pt>
                <c:pt idx="8874">
                  <c:v>4.6878680404837398</c:v>
                </c:pt>
                <c:pt idx="8875">
                  <c:v>4.7832372588231253</c:v>
                </c:pt>
                <c:pt idx="8876">
                  <c:v>4.726604426698132</c:v>
                </c:pt>
                <c:pt idx="8877">
                  <c:v>4.7170675048641932</c:v>
                </c:pt>
                <c:pt idx="8878">
                  <c:v>4.7399678912432188</c:v>
                </c:pt>
                <c:pt idx="8879">
                  <c:v>4.7399678912432188</c:v>
                </c:pt>
                <c:pt idx="8880">
                  <c:v>4.7399678912432188</c:v>
                </c:pt>
                <c:pt idx="8881">
                  <c:v>4.7599836531169171</c:v>
                </c:pt>
                <c:pt idx="8882">
                  <c:v>4.7505644710587056</c:v>
                </c:pt>
                <c:pt idx="8883">
                  <c:v>4.7828251696080786</c:v>
                </c:pt>
                <c:pt idx="8884">
                  <c:v>4.7595715639018703</c:v>
                </c:pt>
                <c:pt idx="8885">
                  <c:v>4.8015457939487725</c:v>
                </c:pt>
                <c:pt idx="8886">
                  <c:v>4.8015457939487725</c:v>
                </c:pt>
                <c:pt idx="8887">
                  <c:v>4.8015457939487725</c:v>
                </c:pt>
                <c:pt idx="8888">
                  <c:v>4.7596893036775985</c:v>
                </c:pt>
                <c:pt idx="8889">
                  <c:v>4.7666359504455276</c:v>
                </c:pt>
                <c:pt idx="8890">
                  <c:v>4.793245139759974</c:v>
                </c:pt>
                <c:pt idx="8891">
                  <c:v>4.8044304184540998</c:v>
                </c:pt>
                <c:pt idx="8892">
                  <c:v>4.8084924407167033</c:v>
                </c:pt>
                <c:pt idx="8893">
                  <c:v>4.8084924407167033</c:v>
                </c:pt>
                <c:pt idx="8894">
                  <c:v>4.8084924407167033</c:v>
                </c:pt>
                <c:pt idx="8895">
                  <c:v>4.8700114735343938</c:v>
                </c:pt>
                <c:pt idx="8896">
                  <c:v>4.893206209352738</c:v>
                </c:pt>
                <c:pt idx="8897">
                  <c:v>4.9172839934890398</c:v>
                </c:pt>
                <c:pt idx="8898">
                  <c:v>4.9332966029879994</c:v>
                </c:pt>
                <c:pt idx="8899">
                  <c:v>4.9453060601122178</c:v>
                </c:pt>
                <c:pt idx="8900">
                  <c:v>4.9453060601122178</c:v>
                </c:pt>
                <c:pt idx="8901">
                  <c:v>4.9453060601122178</c:v>
                </c:pt>
                <c:pt idx="8902">
                  <c:v>4.9609654502839939</c:v>
                </c:pt>
                <c:pt idx="8903">
                  <c:v>5.010945985080375</c:v>
                </c:pt>
                <c:pt idx="8904">
                  <c:v>4.9655573015373706</c:v>
                </c:pt>
                <c:pt idx="8905">
                  <c:v>4.9629081565834987</c:v>
                </c:pt>
                <c:pt idx="8906">
                  <c:v>4.9086301199730595</c:v>
                </c:pt>
                <c:pt idx="8907">
                  <c:v>4.9086301199730595</c:v>
                </c:pt>
                <c:pt idx="8908">
                  <c:v>4.9086301199730595</c:v>
                </c:pt>
                <c:pt idx="8909">
                  <c:v>4.8772524697416433</c:v>
                </c:pt>
                <c:pt idx="8910">
                  <c:v>4.8428135853413092</c:v>
                </c:pt>
                <c:pt idx="8911">
                  <c:v>4.8269775855059427</c:v>
                </c:pt>
                <c:pt idx="8912">
                  <c:v>4.8199720688501477</c:v>
                </c:pt>
                <c:pt idx="8913">
                  <c:v>4.7472088874504683</c:v>
                </c:pt>
                <c:pt idx="8914">
                  <c:v>4.7472088874504683</c:v>
                </c:pt>
                <c:pt idx="8915">
                  <c:v>4.7472088874504683</c:v>
                </c:pt>
                <c:pt idx="8916">
                  <c:v>4.703468560767651</c:v>
                </c:pt>
                <c:pt idx="8917">
                  <c:v>4.6976993117569972</c:v>
                </c:pt>
                <c:pt idx="8918">
                  <c:v>4.6425382268285995</c:v>
                </c:pt>
                <c:pt idx="8919">
                  <c:v>4.5953834466496799</c:v>
                </c:pt>
                <c:pt idx="8920">
                  <c:v>4.6696772451338191</c:v>
                </c:pt>
                <c:pt idx="8921">
                  <c:v>4.6696772451338191</c:v>
                </c:pt>
                <c:pt idx="8922">
                  <c:v>4.6696772451338191</c:v>
                </c:pt>
                <c:pt idx="8923">
                  <c:v>4.628762673068465</c:v>
                </c:pt>
                <c:pt idx="8924">
                  <c:v>4.6166943460563825</c:v>
                </c:pt>
                <c:pt idx="8925">
                  <c:v>4.6247595206937255</c:v>
                </c:pt>
                <c:pt idx="8926">
                  <c:v>4.6606112824027912</c:v>
                </c:pt>
                <c:pt idx="8927">
                  <c:v>4.7290769619884125</c:v>
                </c:pt>
                <c:pt idx="8928">
                  <c:v>4.7290769619884125</c:v>
                </c:pt>
                <c:pt idx="8929">
                  <c:v>4.7290769619884125</c:v>
                </c:pt>
                <c:pt idx="8930">
                  <c:v>4.8239752212248872</c:v>
                </c:pt>
                <c:pt idx="8931">
                  <c:v>4.7472677573383315</c:v>
                </c:pt>
                <c:pt idx="8932">
                  <c:v>4.7423226867577712</c:v>
                </c:pt>
                <c:pt idx="8933">
                  <c:v>4.759924783229053</c:v>
                </c:pt>
                <c:pt idx="8934">
                  <c:v>4.7005839362623236</c:v>
                </c:pt>
                <c:pt idx="8935">
                  <c:v>4.7005839362623236</c:v>
                </c:pt>
                <c:pt idx="8936">
                  <c:v>4.7005839362623236</c:v>
                </c:pt>
                <c:pt idx="8937">
                  <c:v>4.705587876730748</c:v>
                </c:pt>
                <c:pt idx="8938">
                  <c:v>4.6348851414063024</c:v>
                </c:pt>
                <c:pt idx="8939">
                  <c:v>4.6343553124155275</c:v>
                </c:pt>
                <c:pt idx="8940">
                  <c:v>4.5769571717483046</c:v>
                </c:pt>
                <c:pt idx="8941">
                  <c:v>4.4643979461526841</c:v>
                </c:pt>
                <c:pt idx="8942">
                  <c:v>4.4643979461526841</c:v>
                </c:pt>
                <c:pt idx="8943">
                  <c:v>4.4643979461526841</c:v>
                </c:pt>
                <c:pt idx="8944">
                  <c:v>4.4202455302548191</c:v>
                </c:pt>
                <c:pt idx="8945">
                  <c:v>4.3832752406763413</c:v>
                </c:pt>
                <c:pt idx="8946">
                  <c:v>4.3812147946011075</c:v>
                </c:pt>
                <c:pt idx="8947">
                  <c:v>4.2975606839466218</c:v>
                </c:pt>
                <c:pt idx="8948">
                  <c:v>4.3368268991517889</c:v>
                </c:pt>
                <c:pt idx="8949">
                  <c:v>4.3368268991517889</c:v>
                </c:pt>
                <c:pt idx="8950">
                  <c:v>4.3368268991517889</c:v>
                </c:pt>
                <c:pt idx="8951">
                  <c:v>4.3928710323981441</c:v>
                </c:pt>
                <c:pt idx="8952">
                  <c:v>4.530979789326663</c:v>
                </c:pt>
                <c:pt idx="8953">
                  <c:v>4.4622786301895863</c:v>
                </c:pt>
                <c:pt idx="8954">
                  <c:v>4.4217761473392789</c:v>
                </c:pt>
                <c:pt idx="8955">
                  <c:v>4.3780946905443257</c:v>
                </c:pt>
                <c:pt idx="8956">
                  <c:v>4.3780946905443257</c:v>
                </c:pt>
                <c:pt idx="8957">
                  <c:v>4.3780946905443257</c:v>
                </c:pt>
                <c:pt idx="8958">
                  <c:v>4.364319136784192</c:v>
                </c:pt>
                <c:pt idx="8959">
                  <c:v>4.330410081374632</c:v>
                </c:pt>
                <c:pt idx="8960">
                  <c:v>4.2746014276797322</c:v>
                </c:pt>
                <c:pt idx="8961">
                  <c:v>4.3262303193363012</c:v>
                </c:pt>
                <c:pt idx="8962">
                  <c:v>4.3460694715464081</c:v>
                </c:pt>
                <c:pt idx="8963">
                  <c:v>4.3460694715464081</c:v>
                </c:pt>
                <c:pt idx="8964">
                  <c:v>4.3460694715464081</c:v>
                </c:pt>
                <c:pt idx="8965">
                  <c:v>4.4488562957566353</c:v>
                </c:pt>
                <c:pt idx="8966">
                  <c:v>4.4807637749788256</c:v>
                </c:pt>
                <c:pt idx="8967">
                  <c:v>4.4644568160405482</c:v>
                </c:pt>
                <c:pt idx="8968">
                  <c:v>4.5002497078617489</c:v>
                </c:pt>
                <c:pt idx="8969">
                  <c:v>4.4420862586522967</c:v>
                </c:pt>
                <c:pt idx="8970">
                  <c:v>4.4420862586522967</c:v>
                </c:pt>
                <c:pt idx="8971">
                  <c:v>4.4420862586522967</c:v>
                </c:pt>
                <c:pt idx="8972">
                  <c:v>4.5215017373805875</c:v>
                </c:pt>
                <c:pt idx="8973">
                  <c:v>4.5888488890967958</c:v>
                </c:pt>
                <c:pt idx="8974">
                  <c:v>4.6334133942097067</c:v>
                </c:pt>
                <c:pt idx="8975">
                  <c:v>4.6631426875809359</c:v>
                </c:pt>
                <c:pt idx="8976">
                  <c:v>4.6604346727391999</c:v>
                </c:pt>
                <c:pt idx="8977">
                  <c:v>4.6604346727391999</c:v>
                </c:pt>
                <c:pt idx="8978">
                  <c:v>4.6604346727391999</c:v>
                </c:pt>
                <c:pt idx="8979">
                  <c:v>4.6839826278847276</c:v>
                </c:pt>
                <c:pt idx="8980">
                  <c:v>4.7090023302268502</c:v>
                </c:pt>
                <c:pt idx="8981">
                  <c:v>4.6911058843162499</c:v>
                </c:pt>
                <c:pt idx="8982">
                  <c:v>4.6324126061160218</c:v>
                </c:pt>
                <c:pt idx="8983">
                  <c:v>4.6758585833595196</c:v>
                </c:pt>
                <c:pt idx="8984">
                  <c:v>4.6758585833595196</c:v>
                </c:pt>
                <c:pt idx="8985">
                  <c:v>4.6758585833595196</c:v>
                </c:pt>
                <c:pt idx="8986">
                  <c:v>4.6873970813808281</c:v>
                </c:pt>
                <c:pt idx="8987">
                  <c:v>4.7089434603389861</c:v>
                </c:pt>
                <c:pt idx="8988">
                  <c:v>4.7333744638024706</c:v>
                </c:pt>
                <c:pt idx="8989">
                  <c:v>4.7880057197400943</c:v>
                </c:pt>
                <c:pt idx="8990">
                  <c:v>4.7673423890998947</c:v>
                </c:pt>
                <c:pt idx="8991">
                  <c:v>4.7673423890998947</c:v>
                </c:pt>
                <c:pt idx="8992">
                  <c:v>4.7673423890998947</c:v>
                </c:pt>
                <c:pt idx="8993">
                  <c:v>4.8076093923987466</c:v>
                </c:pt>
                <c:pt idx="8994">
                  <c:v>4.8205018978409218</c:v>
                </c:pt>
                <c:pt idx="8995">
                  <c:v>4.7692850953993995</c:v>
                </c:pt>
                <c:pt idx="8996">
                  <c:v>4.733551073466062</c:v>
                </c:pt>
                <c:pt idx="8997">
                  <c:v>4.7848267457954483</c:v>
                </c:pt>
                <c:pt idx="8998">
                  <c:v>4.7848267457954483</c:v>
                </c:pt>
                <c:pt idx="8999">
                  <c:v>4.7848267457954483</c:v>
                </c:pt>
                <c:pt idx="9000">
                  <c:v>4.8205018978409218</c:v>
                </c:pt>
                <c:pt idx="9001">
                  <c:v>4.9009181646628983</c:v>
                </c:pt>
                <c:pt idx="9002">
                  <c:v>4.904568097710456</c:v>
                </c:pt>
                <c:pt idx="9003">
                  <c:v>4.9380650639049684</c:v>
                </c:pt>
                <c:pt idx="9004">
                  <c:v>4.9548429819461566</c:v>
                </c:pt>
                <c:pt idx="9005">
                  <c:v>4.9548429819461566</c:v>
                </c:pt>
                <c:pt idx="9006">
                  <c:v>4.9548429819461566</c:v>
                </c:pt>
                <c:pt idx="9007">
                  <c:v>4.8998585066813503</c:v>
                </c:pt>
                <c:pt idx="9008">
                  <c:v>4.8992109379148481</c:v>
                </c:pt>
                <c:pt idx="9009">
                  <c:v>4.9234064618268771</c:v>
                </c:pt>
                <c:pt idx="9010">
                  <c:v>4.9497213017020041</c:v>
                </c:pt>
                <c:pt idx="9011">
                  <c:v>4.9348272200724583</c:v>
                </c:pt>
                <c:pt idx="9012">
                  <c:v>4.9348272200724583</c:v>
                </c:pt>
                <c:pt idx="9013">
                  <c:v>4.9348272200724583</c:v>
                </c:pt>
                <c:pt idx="9014">
                  <c:v>4.9274684840894807</c:v>
                </c:pt>
                <c:pt idx="9015">
                  <c:v>4.9049801869255019</c:v>
                </c:pt>
                <c:pt idx="9016">
                  <c:v>4.8806080533498815</c:v>
                </c:pt>
                <c:pt idx="9017">
                  <c:v>4.8421660165748079</c:v>
                </c:pt>
                <c:pt idx="9018">
                  <c:v>4.879842744807652</c:v>
                </c:pt>
                <c:pt idx="9019">
                  <c:v>4.879842744807652</c:v>
                </c:pt>
                <c:pt idx="9020">
                  <c:v>4.879842744807652</c:v>
                </c:pt>
                <c:pt idx="9021">
                  <c:v>4.862005168784914</c:v>
                </c:pt>
                <c:pt idx="9022">
                  <c:v>4.9025076516352222</c:v>
                </c:pt>
                <c:pt idx="9023">
                  <c:v>4.9218758447424182</c:v>
                </c:pt>
                <c:pt idx="9024">
                  <c:v>4.8383983437515221</c:v>
                </c:pt>
                <c:pt idx="9025">
                  <c:v>4.7758196529522836</c:v>
                </c:pt>
                <c:pt idx="9026">
                  <c:v>4.7758196529522836</c:v>
                </c:pt>
                <c:pt idx="9027">
                  <c:v>4.7758196529522836</c:v>
                </c:pt>
                <c:pt idx="9028">
                  <c:v>4.7901250357031921</c:v>
                </c:pt>
                <c:pt idx="9029">
                  <c:v>4.8186180614292802</c:v>
                </c:pt>
                <c:pt idx="9030">
                  <c:v>4.8875547001178115</c:v>
                </c:pt>
                <c:pt idx="9031">
                  <c:v>4.8697759939829384</c:v>
                </c:pt>
                <c:pt idx="9032">
                  <c:v>4.8680098973470241</c:v>
                </c:pt>
                <c:pt idx="9033">
                  <c:v>4.8680098973470241</c:v>
                </c:pt>
                <c:pt idx="9034">
                  <c:v>4.8680098973470241</c:v>
                </c:pt>
                <c:pt idx="9035">
                  <c:v>4.8680098973470241</c:v>
                </c:pt>
                <c:pt idx="9036">
                  <c:v>4.8685985962256622</c:v>
                </c:pt>
                <c:pt idx="9037">
                  <c:v>4.8617696892334594</c:v>
                </c:pt>
                <c:pt idx="9038">
                  <c:v>4.896973882176022</c:v>
                </c:pt>
                <c:pt idx="9039">
                  <c:v>4.8444619422014963</c:v>
                </c:pt>
                <c:pt idx="9040">
                  <c:v>4.8444619422014963</c:v>
                </c:pt>
                <c:pt idx="9041">
                  <c:v>4.8444619422014963</c:v>
                </c:pt>
                <c:pt idx="9042">
                  <c:v>4.9272330045380253</c:v>
                </c:pt>
                <c:pt idx="9043">
                  <c:v>4.9435399634763026</c:v>
                </c:pt>
                <c:pt idx="9044">
                  <c:v>5.0391446613671445</c:v>
                </c:pt>
                <c:pt idx="9045">
                  <c:v>5.0672844677660498</c:v>
                </c:pt>
                <c:pt idx="9046">
                  <c:v>5.1223278129187202</c:v>
                </c:pt>
                <c:pt idx="9047">
                  <c:v>5.1223278129187202</c:v>
                </c:pt>
                <c:pt idx="9048">
                  <c:v>5.1223278129187202</c:v>
                </c:pt>
                <c:pt idx="9049">
                  <c:v>5.1186778798711634</c:v>
                </c:pt>
                <c:pt idx="9050">
                  <c:v>5.1291567199109238</c:v>
                </c:pt>
                <c:pt idx="9051">
                  <c:v>5.1371630246604019</c:v>
                </c:pt>
                <c:pt idx="9052">
                  <c:v>5.1970925705057702</c:v>
                </c:pt>
                <c:pt idx="9053">
                  <c:v>5.2286468304007769</c:v>
                </c:pt>
                <c:pt idx="9054">
                  <c:v>5.2286468304007769</c:v>
                </c:pt>
                <c:pt idx="9055">
                  <c:v>5.2286468304007769</c:v>
                </c:pt>
                <c:pt idx="9056">
                  <c:v>5.2224066222872123</c:v>
                </c:pt>
                <c:pt idx="9057">
                  <c:v>5.2337685106449285</c:v>
                </c:pt>
                <c:pt idx="9058">
                  <c:v>5.2590236925385065</c:v>
                </c:pt>
                <c:pt idx="9059">
                  <c:v>5.1764881097534339</c:v>
                </c:pt>
                <c:pt idx="9060">
                  <c:v>5.2501343394710709</c:v>
                </c:pt>
                <c:pt idx="9061">
                  <c:v>5.2501343394710709</c:v>
                </c:pt>
                <c:pt idx="9062">
                  <c:v>5.2501343394710709</c:v>
                </c:pt>
                <c:pt idx="9063">
                  <c:v>5.2653816404277993</c:v>
                </c:pt>
                <c:pt idx="9064">
                  <c:v>5.2789217146364784</c:v>
                </c:pt>
                <c:pt idx="9065">
                  <c:v>5.273270205401551</c:v>
                </c:pt>
                <c:pt idx="9066">
                  <c:v>5.3192475878231935</c:v>
                </c:pt>
                <c:pt idx="9067">
                  <c:v>5.3337295802376934</c:v>
                </c:pt>
                <c:pt idx="9068">
                  <c:v>5.3337295802376934</c:v>
                </c:pt>
                <c:pt idx="9069">
                  <c:v>5.3337295802376934</c:v>
                </c:pt>
                <c:pt idx="9070">
                  <c:v>5.3273127624605365</c:v>
                </c:pt>
                <c:pt idx="9071">
                  <c:v>5.3183056696173727</c:v>
                </c:pt>
                <c:pt idx="9072">
                  <c:v>5.3560412677380809</c:v>
                </c:pt>
                <c:pt idx="9073">
                  <c:v>5.433514040166866</c:v>
                </c:pt>
                <c:pt idx="9074">
                  <c:v>5.4311003747644495</c:v>
                </c:pt>
                <c:pt idx="9075">
                  <c:v>5.4311003747644495</c:v>
                </c:pt>
                <c:pt idx="9076">
                  <c:v>5.4311003747644495</c:v>
                </c:pt>
                <c:pt idx="9077">
                  <c:v>5.3920107692228738</c:v>
                </c:pt>
                <c:pt idx="9078">
                  <c:v>5.3997815944208973</c:v>
                </c:pt>
                <c:pt idx="9079">
                  <c:v>5.4321011628581335</c:v>
                </c:pt>
                <c:pt idx="9080">
                  <c:v>5.4416380846920722</c:v>
                </c:pt>
                <c:pt idx="9081">
                  <c:v>5.3674031560957971</c:v>
                </c:pt>
                <c:pt idx="9082">
                  <c:v>5.3674031560957971</c:v>
                </c:pt>
                <c:pt idx="9083">
                  <c:v>5.3674031560957971</c:v>
                </c:pt>
                <c:pt idx="9084">
                  <c:v>5.4220932819212848</c:v>
                </c:pt>
                <c:pt idx="9085">
                  <c:v>5.4532354526012448</c:v>
                </c:pt>
                <c:pt idx="9086">
                  <c:v>5.4718383371662114</c:v>
                </c:pt>
                <c:pt idx="9087">
                  <c:v>5.490971050721952</c:v>
                </c:pt>
                <c:pt idx="9088">
                  <c:v>5.4943266343301902</c:v>
                </c:pt>
                <c:pt idx="9089">
                  <c:v>5.4943266343301902</c:v>
                </c:pt>
                <c:pt idx="9090">
                  <c:v>5.4943266343301902</c:v>
                </c:pt>
                <c:pt idx="9091">
                  <c:v>5.4638909023045956</c:v>
                </c:pt>
                <c:pt idx="9092">
                  <c:v>5.4467008950483606</c:v>
                </c:pt>
                <c:pt idx="9093">
                  <c:v>5.3999582040844896</c:v>
                </c:pt>
                <c:pt idx="9094">
                  <c:v>5.4346325680362781</c:v>
                </c:pt>
                <c:pt idx="9095">
                  <c:v>5.4169127317892682</c:v>
                </c:pt>
                <c:pt idx="9096">
                  <c:v>5.4169127317892682</c:v>
                </c:pt>
                <c:pt idx="9097">
                  <c:v>5.4169127317892682</c:v>
                </c:pt>
                <c:pt idx="9098">
                  <c:v>5.4833179652996558</c:v>
                </c:pt>
                <c:pt idx="9099">
                  <c:v>5.5305904852543026</c:v>
                </c:pt>
                <c:pt idx="9100">
                  <c:v>5.4883807756559442</c:v>
                </c:pt>
                <c:pt idx="9101">
                  <c:v>5.490971050721952</c:v>
                </c:pt>
                <c:pt idx="9102">
                  <c:v>5.5715639272075199</c:v>
                </c:pt>
                <c:pt idx="9103">
                  <c:v>5.5715639272075199</c:v>
                </c:pt>
                <c:pt idx="9104">
                  <c:v>5.5715639272075199</c:v>
                </c:pt>
                <c:pt idx="9105">
                  <c:v>5.5991150347277872</c:v>
                </c:pt>
                <c:pt idx="9106">
                  <c:v>5.5403040167518327</c:v>
                </c:pt>
                <c:pt idx="9107">
                  <c:v>5.5726824550769329</c:v>
                </c:pt>
                <c:pt idx="9108">
                  <c:v>5.5474272731833549</c:v>
                </c:pt>
                <c:pt idx="9109">
                  <c:v>5.4660690881555567</c:v>
                </c:pt>
                <c:pt idx="9110">
                  <c:v>5.4660690881555567</c:v>
                </c:pt>
                <c:pt idx="9111">
                  <c:v>5.4660690881555567</c:v>
                </c:pt>
                <c:pt idx="9112">
                  <c:v>5.2740943838316445</c:v>
                </c:pt>
                <c:pt idx="9113">
                  <c:v>5.3918930294471457</c:v>
                </c:pt>
                <c:pt idx="9114">
                  <c:v>5.1564723478797356</c:v>
                </c:pt>
                <c:pt idx="9115">
                  <c:v>5.2336507708692022</c:v>
                </c:pt>
                <c:pt idx="9116">
                  <c:v>5.1330421325099342</c:v>
                </c:pt>
                <c:pt idx="9117">
                  <c:v>5.1330421325099342</c:v>
                </c:pt>
                <c:pt idx="9118">
                  <c:v>5.1330421325099342</c:v>
                </c:pt>
                <c:pt idx="9119">
                  <c:v>5.2000360648989608</c:v>
                </c:pt>
                <c:pt idx="9120">
                  <c:v>5.3273716323484006</c:v>
                </c:pt>
                <c:pt idx="9121">
                  <c:v>5.3037648073150088</c:v>
                </c:pt>
                <c:pt idx="9122">
                  <c:v>5.2806289413845287</c:v>
                </c:pt>
                <c:pt idx="9123">
                  <c:v>5.1761348904262503</c:v>
                </c:pt>
                <c:pt idx="9124">
                  <c:v>5.1761348904262503</c:v>
                </c:pt>
                <c:pt idx="9125">
                  <c:v>5.1761348904262503</c:v>
                </c:pt>
                <c:pt idx="9126">
                  <c:v>5.2430110830395487</c:v>
                </c:pt>
                <c:pt idx="9127">
                  <c:v>5.2654993802035266</c:v>
                </c:pt>
                <c:pt idx="9128">
                  <c:v>5.3399109184633939</c:v>
                </c:pt>
                <c:pt idx="9129">
                  <c:v>5.4202094455096423</c:v>
                </c:pt>
                <c:pt idx="9130">
                  <c:v>5.4351623970270522</c:v>
                </c:pt>
                <c:pt idx="9131">
                  <c:v>5.4351623970270522</c:v>
                </c:pt>
                <c:pt idx="9132">
                  <c:v>5.4351623970270522</c:v>
                </c:pt>
                <c:pt idx="9133">
                  <c:v>5.390951111241324</c:v>
                </c:pt>
                <c:pt idx="9134">
                  <c:v>5.4061395423101901</c:v>
                </c:pt>
                <c:pt idx="9135">
                  <c:v>5.4481726422449563</c:v>
                </c:pt>
                <c:pt idx="9136">
                  <c:v>5.4821405675423787</c:v>
                </c:pt>
                <c:pt idx="9137">
                  <c:v>5.4821405675423787</c:v>
                </c:pt>
                <c:pt idx="9138">
                  <c:v>5.4821405675423787</c:v>
                </c:pt>
                <c:pt idx="9139">
                  <c:v>5.4821405675423787</c:v>
                </c:pt>
                <c:pt idx="9140">
                  <c:v>5.4821405675423787</c:v>
                </c:pt>
                <c:pt idx="9141">
                  <c:v>5.4382236311959717</c:v>
                </c:pt>
                <c:pt idx="9142">
                  <c:v>5.4623602852201376</c:v>
                </c:pt>
                <c:pt idx="9143">
                  <c:v>5.480786560121512</c:v>
                </c:pt>
                <c:pt idx="9144">
                  <c:v>5.5119287308014711</c:v>
                </c:pt>
                <c:pt idx="9145">
                  <c:v>5.5119287308014711</c:v>
                </c:pt>
                <c:pt idx="9146">
                  <c:v>5.5119287308014711</c:v>
                </c:pt>
                <c:pt idx="9147">
                  <c:v>5.521112433308228</c:v>
                </c:pt>
                <c:pt idx="9148">
                  <c:v>5.5466619646411246</c:v>
                </c:pt>
                <c:pt idx="9149">
                  <c:v>5.5895781128938484</c:v>
                </c:pt>
                <c:pt idx="9150">
                  <c:v>5.5637342321216314</c:v>
                </c:pt>
                <c:pt idx="9151">
                  <c:v>5.5429531617057046</c:v>
                </c:pt>
                <c:pt idx="9152">
                  <c:v>5.5429531617057046</c:v>
                </c:pt>
                <c:pt idx="9153">
                  <c:v>5.5429531617057046</c:v>
                </c:pt>
                <c:pt idx="9154">
                  <c:v>5.5375371320222326</c:v>
                </c:pt>
                <c:pt idx="9155">
                  <c:v>5.4691891922123395</c:v>
                </c:pt>
                <c:pt idx="9156">
                  <c:v>5.4711907683997092</c:v>
                </c:pt>
                <c:pt idx="9157">
                  <c:v>5.483494574963248</c:v>
                </c:pt>
                <c:pt idx="9158">
                  <c:v>5.4401663374954765</c:v>
                </c:pt>
                <c:pt idx="9159">
                  <c:v>5.4401663374954765</c:v>
                </c:pt>
                <c:pt idx="9160">
                  <c:v>5.4401663374954765</c:v>
                </c:pt>
                <c:pt idx="9161">
                  <c:v>5.4401663374954765</c:v>
                </c:pt>
                <c:pt idx="9162">
                  <c:v>5.3465632157920053</c:v>
                </c:pt>
                <c:pt idx="9163">
                  <c:v>5.3434431117352235</c:v>
                </c:pt>
                <c:pt idx="9164">
                  <c:v>5.3239571788522992</c:v>
                </c:pt>
                <c:pt idx="9165">
                  <c:v>5.385005252567078</c:v>
                </c:pt>
                <c:pt idx="9166">
                  <c:v>5.385005252567078</c:v>
                </c:pt>
                <c:pt idx="9167">
                  <c:v>5.385005252567078</c:v>
                </c:pt>
                <c:pt idx="9168">
                  <c:v>5.4226819807999229</c:v>
                </c:pt>
                <c:pt idx="9169">
                  <c:v>5.4061395423101901</c:v>
                </c:pt>
                <c:pt idx="9170">
                  <c:v>5.3970147096912982</c:v>
                </c:pt>
                <c:pt idx="9171">
                  <c:v>5.4059040627587338</c:v>
                </c:pt>
                <c:pt idx="9172">
                  <c:v>5.4361043152328739</c:v>
                </c:pt>
                <c:pt idx="9173">
                  <c:v>5.4361043152328739</c:v>
                </c:pt>
                <c:pt idx="9174">
                  <c:v>5.4361043152328739</c:v>
                </c:pt>
                <c:pt idx="9175">
                  <c:v>5.4169127317892682</c:v>
                </c:pt>
                <c:pt idx="9176">
                  <c:v>5.4109668731150222</c:v>
                </c:pt>
                <c:pt idx="9177">
                  <c:v>5.4228585904635143</c:v>
                </c:pt>
                <c:pt idx="9178">
                  <c:v>5.4237416387814719</c:v>
                </c:pt>
                <c:pt idx="9179">
                  <c:v>5.4463476757211779</c:v>
                </c:pt>
                <c:pt idx="9180">
                  <c:v>5.4463476757211779</c:v>
                </c:pt>
                <c:pt idx="9181">
                  <c:v>5.4463476757211779</c:v>
                </c:pt>
                <c:pt idx="9182">
                  <c:v>5.4778430657283215</c:v>
                </c:pt>
                <c:pt idx="9183">
                  <c:v>5.4554725083400699</c:v>
                </c:pt>
                <c:pt idx="9184">
                  <c:v>5.3945421744010176</c:v>
                </c:pt>
                <c:pt idx="9185">
                  <c:v>5.3666378475535677</c:v>
                </c:pt>
                <c:pt idx="9186">
                  <c:v>5.4107902634514318</c:v>
                </c:pt>
                <c:pt idx="9187">
                  <c:v>5.4107902634514318</c:v>
                </c:pt>
                <c:pt idx="9188">
                  <c:v>5.4107902634514318</c:v>
                </c:pt>
                <c:pt idx="9189">
                  <c:v>5.4043145757864117</c:v>
                </c:pt>
                <c:pt idx="9190">
                  <c:v>5.39689696991557</c:v>
                </c:pt>
                <c:pt idx="9191">
                  <c:v>5.3278425914513114</c:v>
                </c:pt>
                <c:pt idx="9192">
                  <c:v>5.39689696991557</c:v>
                </c:pt>
                <c:pt idx="9193">
                  <c:v>5.4850840619355701</c:v>
                </c:pt>
                <c:pt idx="9194">
                  <c:v>5.4850840619355701</c:v>
                </c:pt>
                <c:pt idx="9195">
                  <c:v>5.4850840619355701</c:v>
                </c:pt>
                <c:pt idx="9196">
                  <c:v>5.4684827535579741</c:v>
                </c:pt>
                <c:pt idx="9197">
                  <c:v>5.4812575192244219</c:v>
                </c:pt>
                <c:pt idx="9198">
                  <c:v>5.5101037642776927</c:v>
                </c:pt>
                <c:pt idx="9199">
                  <c:v>5.4974467383869721</c:v>
                </c:pt>
                <c:pt idx="9200">
                  <c:v>5.4806099504579207</c:v>
                </c:pt>
                <c:pt idx="9201">
                  <c:v>5.4806099504579207</c:v>
                </c:pt>
                <c:pt idx="9202">
                  <c:v>5.4806099504579207</c:v>
                </c:pt>
                <c:pt idx="9203">
                  <c:v>5.5010378015466657</c:v>
                </c:pt>
                <c:pt idx="9204">
                  <c:v>5.494738723545237</c:v>
                </c:pt>
                <c:pt idx="9205">
                  <c:v>5.5530787824182806</c:v>
                </c:pt>
                <c:pt idx="9206">
                  <c:v>5.5519013846610035</c:v>
                </c:pt>
                <c:pt idx="9207">
                  <c:v>5.5896958526695757</c:v>
                </c:pt>
                <c:pt idx="9208">
                  <c:v>5.5896958526695757</c:v>
                </c:pt>
                <c:pt idx="9209">
                  <c:v>5.5896958526695757</c:v>
                </c:pt>
                <c:pt idx="9210">
                  <c:v>5.5525489534275065</c:v>
                </c:pt>
                <c:pt idx="9211">
                  <c:v>5.5571996745687473</c:v>
                </c:pt>
                <c:pt idx="9212">
                  <c:v>5.5551980983813776</c:v>
                </c:pt>
                <c:pt idx="9213">
                  <c:v>5.5129883887830209</c:v>
                </c:pt>
                <c:pt idx="9214">
                  <c:v>5.4547660696857028</c:v>
                </c:pt>
                <c:pt idx="9215">
                  <c:v>5.4547660696857028</c:v>
                </c:pt>
                <c:pt idx="9216">
                  <c:v>5.4547660696857028</c:v>
                </c:pt>
                <c:pt idx="9217">
                  <c:v>5.4595934004905367</c:v>
                </c:pt>
                <c:pt idx="9218">
                  <c:v>5.5296485670484818</c:v>
                </c:pt>
                <c:pt idx="9219">
                  <c:v>5.5816306780322327</c:v>
                </c:pt>
                <c:pt idx="9220">
                  <c:v>5.5988795551763317</c:v>
                </c:pt>
                <c:pt idx="9221">
                  <c:v>5.6473883427761189</c:v>
                </c:pt>
                <c:pt idx="9222">
                  <c:v>5.6473883427761189</c:v>
                </c:pt>
                <c:pt idx="9223">
                  <c:v>5.6473883427761189</c:v>
                </c:pt>
                <c:pt idx="9224">
                  <c:v>5.6778829446895758</c:v>
                </c:pt>
                <c:pt idx="9225">
                  <c:v>5.6446803279343829</c:v>
                </c:pt>
                <c:pt idx="9226">
                  <c:v>5.5845741724254232</c:v>
                </c:pt>
                <c:pt idx="9227">
                  <c:v>5.4660690881555567</c:v>
                </c:pt>
                <c:pt idx="9228">
                  <c:v>5.444758188748855</c:v>
                </c:pt>
                <c:pt idx="9229">
                  <c:v>5.444758188748855</c:v>
                </c:pt>
                <c:pt idx="9230">
                  <c:v>5.444758188748855</c:v>
                </c:pt>
                <c:pt idx="9231">
                  <c:v>5.4471718541512715</c:v>
                </c:pt>
                <c:pt idx="9232">
                  <c:v>5.4932081064607772</c:v>
                </c:pt>
                <c:pt idx="9233">
                  <c:v>5.5653825889818194</c:v>
                </c:pt>
                <c:pt idx="9234">
                  <c:v>5.5801000609477747</c:v>
                </c:pt>
                <c:pt idx="9235">
                  <c:v>5.5563166262507906</c:v>
                </c:pt>
                <c:pt idx="9236">
                  <c:v>5.5563166262507906</c:v>
                </c:pt>
                <c:pt idx="9237">
                  <c:v>5.5563166262507906</c:v>
                </c:pt>
                <c:pt idx="9238">
                  <c:v>5.5561400165871992</c:v>
                </c:pt>
                <c:pt idx="9239">
                  <c:v>5.5665599867390956</c:v>
                </c:pt>
                <c:pt idx="9240">
                  <c:v>5.5642640611124063</c:v>
                </c:pt>
                <c:pt idx="9241">
                  <c:v>5.6041778450840756</c:v>
                </c:pt>
                <c:pt idx="9242">
                  <c:v>5.6347313168853974</c:v>
                </c:pt>
                <c:pt idx="9243">
                  <c:v>5.6347313168853974</c:v>
                </c:pt>
                <c:pt idx="9244">
                  <c:v>5.6347313168853974</c:v>
                </c:pt>
                <c:pt idx="9245">
                  <c:v>5.6182477482835278</c:v>
                </c:pt>
                <c:pt idx="9246">
                  <c:v>5.603942365532621</c:v>
                </c:pt>
                <c:pt idx="9247">
                  <c:v>5.6518035843659051</c:v>
                </c:pt>
                <c:pt idx="9248">
                  <c:v>5.7072590187336223</c:v>
                </c:pt>
                <c:pt idx="9249">
                  <c:v>5.7016075094986958</c:v>
                </c:pt>
                <c:pt idx="9250">
                  <c:v>5.7016075094986958</c:v>
                </c:pt>
                <c:pt idx="9251">
                  <c:v>5.7016075094986958</c:v>
                </c:pt>
                <c:pt idx="9252">
                  <c:v>5.675940238390071</c:v>
                </c:pt>
                <c:pt idx="9253">
                  <c:v>5.5943465738108173</c:v>
                </c:pt>
                <c:pt idx="9254">
                  <c:v>5.4917952291520455</c:v>
                </c:pt>
                <c:pt idx="9255">
                  <c:v>5.4790793333734618</c:v>
                </c:pt>
                <c:pt idx="9256">
                  <c:v>5.515166574633982</c:v>
                </c:pt>
                <c:pt idx="9257">
                  <c:v>5.515166574633982</c:v>
                </c:pt>
                <c:pt idx="9258">
                  <c:v>5.515166574633982</c:v>
                </c:pt>
                <c:pt idx="9259">
                  <c:v>5.5093973256233282</c:v>
                </c:pt>
                <c:pt idx="9260">
                  <c:v>5.4759592293166781</c:v>
                </c:pt>
                <c:pt idx="9261">
                  <c:v>5.5069247903330467</c:v>
                </c:pt>
                <c:pt idx="9262">
                  <c:v>5.5939344845957715</c:v>
                </c:pt>
                <c:pt idx="9263">
                  <c:v>5.5539618307362373</c:v>
                </c:pt>
                <c:pt idx="9264">
                  <c:v>5.5539618307362373</c:v>
                </c:pt>
                <c:pt idx="9265">
                  <c:v>5.5539618307362373</c:v>
                </c:pt>
                <c:pt idx="9266">
                  <c:v>5.551194946006639</c:v>
                </c:pt>
                <c:pt idx="9267">
                  <c:v>5.5028627680704441</c:v>
                </c:pt>
                <c:pt idx="9268">
                  <c:v>5.5046288647063584</c:v>
                </c:pt>
                <c:pt idx="9269">
                  <c:v>5.4619481960050891</c:v>
                </c:pt>
                <c:pt idx="9270">
                  <c:v>5.4558845975551167</c:v>
                </c:pt>
                <c:pt idx="9271">
                  <c:v>5.4558845975551167</c:v>
                </c:pt>
                <c:pt idx="9272">
                  <c:v>5.4558845975551167</c:v>
                </c:pt>
                <c:pt idx="9273">
                  <c:v>5.4529999730497885</c:v>
                </c:pt>
                <c:pt idx="9274">
                  <c:v>5.4831413556360644</c:v>
                </c:pt>
                <c:pt idx="9275">
                  <c:v>5.4840832738418861</c:v>
                </c:pt>
                <c:pt idx="9276">
                  <c:v>5.4894404336374931</c:v>
                </c:pt>
                <c:pt idx="9277">
                  <c:v>5.4977999577141556</c:v>
                </c:pt>
                <c:pt idx="9278">
                  <c:v>5.4977999577141556</c:v>
                </c:pt>
                <c:pt idx="9279">
                  <c:v>5.4977999577141556</c:v>
                </c:pt>
                <c:pt idx="9280">
                  <c:v>5.5868112281642492</c:v>
                </c:pt>
                <c:pt idx="9281">
                  <c:v>5.640441696008188</c:v>
                </c:pt>
                <c:pt idx="9282">
                  <c:v>5.622721859761179</c:v>
                </c:pt>
                <c:pt idx="9283">
                  <c:v>5.5961126704467326</c:v>
                </c:pt>
                <c:pt idx="9284">
                  <c:v>5.562968923579402</c:v>
                </c:pt>
                <c:pt idx="9285">
                  <c:v>5.562968923579402</c:v>
                </c:pt>
                <c:pt idx="9286">
                  <c:v>5.562968923579402</c:v>
                </c:pt>
                <c:pt idx="9287">
                  <c:v>5.5433652509207505</c:v>
                </c:pt>
                <c:pt idx="9288">
                  <c:v>5.5290598681698437</c:v>
                </c:pt>
                <c:pt idx="9289">
                  <c:v>5.4833768351875189</c:v>
                </c:pt>
                <c:pt idx="9290">
                  <c:v>5.480786560121512</c:v>
                </c:pt>
                <c:pt idx="9291">
                  <c:v>5.5129295188951568</c:v>
                </c:pt>
                <c:pt idx="9292">
                  <c:v>5.5129295188951568</c:v>
                </c:pt>
                <c:pt idx="9293">
                  <c:v>5.5129295188951568</c:v>
                </c:pt>
                <c:pt idx="9294">
                  <c:v>5.5544916597270131</c:v>
                </c:pt>
                <c:pt idx="9295">
                  <c:v>5.5663833770755042</c:v>
                </c:pt>
                <c:pt idx="9296">
                  <c:v>5.547957102174129</c:v>
                </c:pt>
                <c:pt idx="9297">
                  <c:v>5.6214855921160387</c:v>
                </c:pt>
                <c:pt idx="9298">
                  <c:v>5.6218976813310855</c:v>
                </c:pt>
                <c:pt idx="9299">
                  <c:v>5.6218976813310855</c:v>
                </c:pt>
                <c:pt idx="9300">
                  <c:v>5.6218976813310855</c:v>
                </c:pt>
                <c:pt idx="9301">
                  <c:v>5.5821016371351444</c:v>
                </c:pt>
                <c:pt idx="9302">
                  <c:v>5.6086519565617268</c:v>
                </c:pt>
                <c:pt idx="9303">
                  <c:v>5.6784716435682139</c:v>
                </c:pt>
                <c:pt idx="9304">
                  <c:v>5.6214267222281746</c:v>
                </c:pt>
                <c:pt idx="9305">
                  <c:v>5.5938167448200433</c:v>
                </c:pt>
                <c:pt idx="9306">
                  <c:v>5.5938167448200433</c:v>
                </c:pt>
                <c:pt idx="9307">
                  <c:v>5.5938167448200433</c:v>
                </c:pt>
                <c:pt idx="9308">
                  <c:v>5.5255276748980142</c:v>
                </c:pt>
                <c:pt idx="9309">
                  <c:v>5.5142835263160244</c:v>
                </c:pt>
                <c:pt idx="9310">
                  <c:v>5.493679065563688</c:v>
                </c:pt>
                <c:pt idx="9311">
                  <c:v>5.549546589146451</c:v>
                </c:pt>
                <c:pt idx="9312">
                  <c:v>5.5502530278008182</c:v>
                </c:pt>
                <c:pt idx="9313">
                  <c:v>5.5502530278008182</c:v>
                </c:pt>
                <c:pt idx="9314">
                  <c:v>5.5502530278008182</c:v>
                </c:pt>
                <c:pt idx="9315">
                  <c:v>5.4860848500292549</c:v>
                </c:pt>
                <c:pt idx="9316">
                  <c:v>5.3957195721582938</c:v>
                </c:pt>
                <c:pt idx="9317">
                  <c:v>5.3588670223555432</c:v>
                </c:pt>
                <c:pt idx="9318">
                  <c:v>5.3911277209049162</c:v>
                </c:pt>
                <c:pt idx="9319">
                  <c:v>5.4371051033265578</c:v>
                </c:pt>
                <c:pt idx="9320">
                  <c:v>5.4371051033265578</c:v>
                </c:pt>
                <c:pt idx="9321">
                  <c:v>5.4371051033265578</c:v>
                </c:pt>
                <c:pt idx="9322">
                  <c:v>5.3873600480816313</c:v>
                </c:pt>
                <c:pt idx="9323">
                  <c:v>5.5055707829121801</c:v>
                </c:pt>
                <c:pt idx="9324">
                  <c:v>5.5104569836048762</c:v>
                </c:pt>
                <c:pt idx="9325">
                  <c:v>5.4960927309661045</c:v>
                </c:pt>
                <c:pt idx="9326">
                  <c:v>5.4353978765785076</c:v>
                </c:pt>
                <c:pt idx="9327">
                  <c:v>5.4353978765785076</c:v>
                </c:pt>
                <c:pt idx="9328">
                  <c:v>5.4353978765785076</c:v>
                </c:pt>
                <c:pt idx="9329">
                  <c:v>5.467305355800697</c:v>
                </c:pt>
                <c:pt idx="9330">
                  <c:v>5.4740165230171725</c:v>
                </c:pt>
                <c:pt idx="9331">
                  <c:v>5.4235061592300164</c:v>
                </c:pt>
                <c:pt idx="9332">
                  <c:v>5.3847109031277594</c:v>
                </c:pt>
                <c:pt idx="9333">
                  <c:v>5.3154210451120454</c:v>
                </c:pt>
                <c:pt idx="9334">
                  <c:v>5.3154210451120454</c:v>
                </c:pt>
                <c:pt idx="9335">
                  <c:v>5.3154210451120454</c:v>
                </c:pt>
                <c:pt idx="9336">
                  <c:v>5.2956407627898026</c:v>
                </c:pt>
                <c:pt idx="9337">
                  <c:v>5.2840433948806291</c:v>
                </c:pt>
                <c:pt idx="9338">
                  <c:v>5.289341684788373</c:v>
                </c:pt>
                <c:pt idx="9339">
                  <c:v>5.2763903094583329</c:v>
                </c:pt>
                <c:pt idx="9340">
                  <c:v>5.2501932093589341</c:v>
                </c:pt>
                <c:pt idx="9341">
                  <c:v>5.2501932093589341</c:v>
                </c:pt>
                <c:pt idx="9342">
                  <c:v>5.2501932093589341</c:v>
                </c:pt>
                <c:pt idx="9343">
                  <c:v>5.3064728221567448</c:v>
                </c:pt>
                <c:pt idx="9344">
                  <c:v>5.3084743983441136</c:v>
                </c:pt>
                <c:pt idx="9345">
                  <c:v>5.3424423236415377</c:v>
                </c:pt>
                <c:pt idx="9346">
                  <c:v>5.4515870957410577</c:v>
                </c:pt>
                <c:pt idx="9347">
                  <c:v>5.4713085081754373</c:v>
                </c:pt>
                <c:pt idx="9348">
                  <c:v>5.4713085081754373</c:v>
                </c:pt>
                <c:pt idx="9349">
                  <c:v>5.4713085081754373</c:v>
                </c:pt>
                <c:pt idx="9350">
                  <c:v>5.440460686934796</c:v>
                </c:pt>
                <c:pt idx="9351">
                  <c:v>5.4371639732144219</c:v>
                </c:pt>
                <c:pt idx="9352">
                  <c:v>5.4653626495011913</c:v>
                </c:pt>
                <c:pt idx="9353">
                  <c:v>5.5368306933678673</c:v>
                </c:pt>
                <c:pt idx="9354">
                  <c:v>5.5171092809334876</c:v>
                </c:pt>
                <c:pt idx="9355">
                  <c:v>5.5171092809334876</c:v>
                </c:pt>
                <c:pt idx="9356">
                  <c:v>5.5171092809334876</c:v>
                </c:pt>
                <c:pt idx="9357">
                  <c:v>5.5700921800109251</c:v>
                </c:pt>
                <c:pt idx="9358">
                  <c:v>5.6652259187988552</c:v>
                </c:pt>
                <c:pt idx="9359">
                  <c:v>5.6754692792871602</c:v>
                </c:pt>
                <c:pt idx="9360">
                  <c:v>5.6911875393467994</c:v>
                </c:pt>
                <c:pt idx="9361">
                  <c:v>5.7465252339387893</c:v>
                </c:pt>
                <c:pt idx="9362">
                  <c:v>5.7465252339387893</c:v>
                </c:pt>
                <c:pt idx="9363">
                  <c:v>5.7465252339387893</c:v>
                </c:pt>
                <c:pt idx="9364">
                  <c:v>5.7922082669211123</c:v>
                </c:pt>
                <c:pt idx="9365">
                  <c:v>5.7854382298167728</c:v>
                </c:pt>
                <c:pt idx="9366">
                  <c:v>5.8207012926472004</c:v>
                </c:pt>
                <c:pt idx="9367">
                  <c:v>5.8313567423505512</c:v>
                </c:pt>
                <c:pt idx="9368">
                  <c:v>5.8510781547849309</c:v>
                </c:pt>
                <c:pt idx="9369">
                  <c:v>5.8510781547849309</c:v>
                </c:pt>
                <c:pt idx="9370">
                  <c:v>5.8510781547849309</c:v>
                </c:pt>
                <c:pt idx="9371">
                  <c:v>5.8493709280368806</c:v>
                </c:pt>
                <c:pt idx="9372">
                  <c:v>5.8889903625692295</c:v>
                </c:pt>
                <c:pt idx="9373">
                  <c:v>5.9238413361846112</c:v>
                </c:pt>
                <c:pt idx="9374">
                  <c:v>5.9212510611186033</c:v>
                </c:pt>
                <c:pt idx="9375">
                  <c:v>5.969877588494116</c:v>
                </c:pt>
                <c:pt idx="9376">
                  <c:v>5.969877588494116</c:v>
                </c:pt>
                <c:pt idx="9377">
                  <c:v>5.969877588494116</c:v>
                </c:pt>
                <c:pt idx="9378">
                  <c:v>5.9919537964430489</c:v>
                </c:pt>
                <c:pt idx="9379">
                  <c:v>6.0273345990492029</c:v>
                </c:pt>
                <c:pt idx="9380">
                  <c:v>6.0389319669583763</c:v>
                </c:pt>
                <c:pt idx="9381">
                  <c:v>5.9729388226630356</c:v>
                </c:pt>
                <c:pt idx="9382">
                  <c:v>6.0185041158696313</c:v>
                </c:pt>
                <c:pt idx="9383">
                  <c:v>6.0185041158696313</c:v>
                </c:pt>
                <c:pt idx="9384">
                  <c:v>6.0185041158696313</c:v>
                </c:pt>
                <c:pt idx="9385">
                  <c:v>6.0035511643522206</c:v>
                </c:pt>
                <c:pt idx="9386">
                  <c:v>5.9568673432762136</c:v>
                </c:pt>
                <c:pt idx="9387">
                  <c:v>5.9435627486189899</c:v>
                </c:pt>
                <c:pt idx="9388">
                  <c:v>5.9880683838440367</c:v>
                </c:pt>
                <c:pt idx="9389">
                  <c:v>5.9432683991796704</c:v>
                </c:pt>
                <c:pt idx="9390">
                  <c:v>5.9432683991796704</c:v>
                </c:pt>
                <c:pt idx="9391">
                  <c:v>5.9432683991796704</c:v>
                </c:pt>
                <c:pt idx="9392">
                  <c:v>5.9193083548190968</c:v>
                </c:pt>
                <c:pt idx="9393">
                  <c:v>5.9498029567325554</c:v>
                </c:pt>
                <c:pt idx="9394">
                  <c:v>5.9464473731243173</c:v>
                </c:pt>
                <c:pt idx="9395">
                  <c:v>5.948390079423822</c:v>
                </c:pt>
                <c:pt idx="9396">
                  <c:v>5.9528641909014723</c:v>
                </c:pt>
                <c:pt idx="9397">
                  <c:v>5.9528641909014723</c:v>
                </c:pt>
                <c:pt idx="9398">
                  <c:v>5.9528641909014723</c:v>
                </c:pt>
                <c:pt idx="9399">
                  <c:v>5.9528641909014723</c:v>
                </c:pt>
                <c:pt idx="9400">
                  <c:v>5.9528641909014723</c:v>
                </c:pt>
                <c:pt idx="9401">
                  <c:v>5.9586923097999911</c:v>
                </c:pt>
                <c:pt idx="9402">
                  <c:v>5.9377346297204721</c:v>
                </c:pt>
                <c:pt idx="9403">
                  <c:v>5.9470949418908194</c:v>
                </c:pt>
                <c:pt idx="9404">
                  <c:v>5.9470949418908194</c:v>
                </c:pt>
                <c:pt idx="9405">
                  <c:v>5.9470949418908194</c:v>
                </c:pt>
                <c:pt idx="9406">
                  <c:v>5.9470949418908194</c:v>
                </c:pt>
                <c:pt idx="9407">
                  <c:v>5.9941908521818741</c:v>
                </c:pt>
                <c:pt idx="9408">
                  <c:v>5.9184253065011392</c:v>
                </c:pt>
                <c:pt idx="9409">
                  <c:v>5.9943674618454654</c:v>
                </c:pt>
                <c:pt idx="9410">
                  <c:v>5.9838297519178418</c:v>
                </c:pt>
                <c:pt idx="9411">
                  <c:v>5.9838297519178418</c:v>
                </c:pt>
                <c:pt idx="9412">
                  <c:v>5.9838297519178418</c:v>
                </c:pt>
                <c:pt idx="9413">
                  <c:v>6.0100268520172406</c:v>
                </c:pt>
                <c:pt idx="9414">
                  <c:v>5.9224873287637418</c:v>
                </c:pt>
                <c:pt idx="9415">
                  <c:v>5.9264904811384831</c:v>
                </c:pt>
                <c:pt idx="9416">
                  <c:v>5.8898734108871871</c:v>
                </c:pt>
                <c:pt idx="9417">
                  <c:v>5.9427974400767605</c:v>
                </c:pt>
                <c:pt idx="9418">
                  <c:v>5.9427974400767605</c:v>
                </c:pt>
                <c:pt idx="9419">
                  <c:v>5.9427974400767605</c:v>
                </c:pt>
                <c:pt idx="9420">
                  <c:v>5.932259730149136</c:v>
                </c:pt>
                <c:pt idx="9421">
                  <c:v>5.8835154629978943</c:v>
                </c:pt>
                <c:pt idx="9422">
                  <c:v>5.809162794625891</c:v>
                </c:pt>
                <c:pt idx="9423">
                  <c:v>5.8165215306088687</c:v>
                </c:pt>
                <c:pt idx="9424">
                  <c:v>5.8035701552788286</c:v>
                </c:pt>
                <c:pt idx="9425">
                  <c:v>5.8035701552788286</c:v>
                </c:pt>
                <c:pt idx="9426">
                  <c:v>5.8035701552788286</c:v>
                </c:pt>
                <c:pt idx="9427">
                  <c:v>5.8682092921533018</c:v>
                </c:pt>
                <c:pt idx="9428">
                  <c:v>5.8040999842696044</c:v>
                </c:pt>
                <c:pt idx="9429">
                  <c:v>5.8716826155372672</c:v>
                </c:pt>
                <c:pt idx="9430">
                  <c:v>5.8378912999034354</c:v>
                </c:pt>
                <c:pt idx="9431">
                  <c:v>5.8496652774761992</c:v>
                </c:pt>
                <c:pt idx="9432">
                  <c:v>5.8496652774761992</c:v>
                </c:pt>
                <c:pt idx="9433">
                  <c:v>5.8496652774761992</c:v>
                </c:pt>
                <c:pt idx="9434">
                  <c:v>5.8224085193952506</c:v>
                </c:pt>
                <c:pt idx="9435">
                  <c:v>5.9101246523123407</c:v>
                </c:pt>
                <c:pt idx="9436">
                  <c:v>5.9327306892520477</c:v>
                </c:pt>
                <c:pt idx="9437">
                  <c:v>5.895230570682795</c:v>
                </c:pt>
                <c:pt idx="9438">
                  <c:v>5.9237824662967471</c:v>
                </c:pt>
                <c:pt idx="9439">
                  <c:v>5.9237824662967471</c:v>
                </c:pt>
                <c:pt idx="9440">
                  <c:v>5.9237824662967471</c:v>
                </c:pt>
                <c:pt idx="9441">
                  <c:v>5.8524321622057975</c:v>
                </c:pt>
                <c:pt idx="9442">
                  <c:v>5.8887548830177749</c:v>
                </c:pt>
                <c:pt idx="9443">
                  <c:v>5.8211722517501112</c:v>
                </c:pt>
                <c:pt idx="9444">
                  <c:v>5.8312978724626872</c:v>
                </c:pt>
                <c:pt idx="9445">
                  <c:v>5.8261173223306724</c:v>
                </c:pt>
                <c:pt idx="9446">
                  <c:v>5.8261173223306724</c:v>
                </c:pt>
                <c:pt idx="9447">
                  <c:v>5.8261173223306724</c:v>
                </c:pt>
                <c:pt idx="9448">
                  <c:v>5.8779816935386968</c:v>
                </c:pt>
                <c:pt idx="9449">
                  <c:v>5.843071850035451</c:v>
                </c:pt>
                <c:pt idx="9450">
                  <c:v>5.8378912999034354</c:v>
                </c:pt>
                <c:pt idx="9451">
                  <c:v>5.8441903779048641</c:v>
                </c:pt>
                <c:pt idx="9452">
                  <c:v>5.8201125937685623</c:v>
                </c:pt>
                <c:pt idx="9453">
                  <c:v>5.8201125937685623</c:v>
                </c:pt>
                <c:pt idx="9454">
                  <c:v>5.8201125937685623</c:v>
                </c:pt>
                <c:pt idx="9455">
                  <c:v>5.8544926082810314</c:v>
                </c:pt>
                <c:pt idx="9456">
                  <c:v>5.9094770835458394</c:v>
                </c:pt>
                <c:pt idx="9457">
                  <c:v>5.950097306171874</c:v>
                </c:pt>
                <c:pt idx="9458">
                  <c:v>5.9687590606247038</c:v>
                </c:pt>
                <c:pt idx="9459">
                  <c:v>5.9638728599320077</c:v>
                </c:pt>
                <c:pt idx="9460">
                  <c:v>5.9638728599320077</c:v>
                </c:pt>
                <c:pt idx="9461">
                  <c:v>5.9638728599320077</c:v>
                </c:pt>
                <c:pt idx="9462">
                  <c:v>5.9684647111853852</c:v>
                </c:pt>
                <c:pt idx="9463">
                  <c:v>5.9539827187708854</c:v>
                </c:pt>
                <c:pt idx="9464">
                  <c:v>5.9273735294564398</c:v>
                </c:pt>
                <c:pt idx="9465">
                  <c:v>5.8877540949240892</c:v>
                </c:pt>
                <c:pt idx="9466">
                  <c:v>5.9250776038297515</c:v>
                </c:pt>
                <c:pt idx="9467">
                  <c:v>5.9250776038297515</c:v>
                </c:pt>
                <c:pt idx="9468">
                  <c:v>5.9250776038297515</c:v>
                </c:pt>
                <c:pt idx="9469">
                  <c:v>5.9280799681108052</c:v>
                </c:pt>
                <c:pt idx="9470">
                  <c:v>5.9559254250703919</c:v>
                </c:pt>
                <c:pt idx="9471">
                  <c:v>6.0030802052493106</c:v>
                </c:pt>
                <c:pt idx="9472">
                  <c:v>6.0751369479946247</c:v>
                </c:pt>
                <c:pt idx="9473">
                  <c:v>6.0669540335815535</c:v>
                </c:pt>
                <c:pt idx="9474">
                  <c:v>6.0669540335815535</c:v>
                </c:pt>
                <c:pt idx="9475">
                  <c:v>6.0669540335815535</c:v>
                </c:pt>
                <c:pt idx="9476">
                  <c:v>6.0787280111543183</c:v>
                </c:pt>
                <c:pt idx="9477">
                  <c:v>6.1159337802842506</c:v>
                </c:pt>
                <c:pt idx="9478">
                  <c:v>6.2169545078585635</c:v>
                </c:pt>
                <c:pt idx="9479">
                  <c:v>6.1757455863538899</c:v>
                </c:pt>
                <c:pt idx="9480">
                  <c:v>6.2389718459196315</c:v>
                </c:pt>
                <c:pt idx="9481">
                  <c:v>6.2389718459196315</c:v>
                </c:pt>
                <c:pt idx="9482">
                  <c:v>6.2389718459196315</c:v>
                </c:pt>
                <c:pt idx="9483">
                  <c:v>6.2382654072652661</c:v>
                </c:pt>
                <c:pt idx="9484">
                  <c:v>6.2999021798586829</c:v>
                </c:pt>
                <c:pt idx="9485">
                  <c:v>6.3299846925570948</c:v>
                </c:pt>
                <c:pt idx="9486">
                  <c:v>6.3976850636004867</c:v>
                </c:pt>
                <c:pt idx="9487">
                  <c:v>6.4422495687133967</c:v>
                </c:pt>
                <c:pt idx="9488">
                  <c:v>6.4422495687133967</c:v>
                </c:pt>
                <c:pt idx="9489">
                  <c:v>6.4422495687133967</c:v>
                </c:pt>
                <c:pt idx="9490">
                  <c:v>6.4475478586211405</c:v>
                </c:pt>
                <c:pt idx="9491">
                  <c:v>6.4706837245516216</c:v>
                </c:pt>
                <c:pt idx="9492">
                  <c:v>6.5412098502124758</c:v>
                </c:pt>
                <c:pt idx="9493">
                  <c:v>6.5196046013664546</c:v>
                </c:pt>
                <c:pt idx="9494">
                  <c:v>6.5196046013664546</c:v>
                </c:pt>
                <c:pt idx="9495">
                  <c:v>6.5196046013664546</c:v>
                </c:pt>
                <c:pt idx="9496">
                  <c:v>6.5196046013664546</c:v>
                </c:pt>
                <c:pt idx="9497">
                  <c:v>6.5196046013664546</c:v>
                </c:pt>
                <c:pt idx="9498">
                  <c:v>6.4613234123812742</c:v>
                </c:pt>
                <c:pt idx="9499">
                  <c:v>6.4947026388000593</c:v>
                </c:pt>
                <c:pt idx="9500">
                  <c:v>6.5292003930882574</c:v>
                </c:pt>
                <c:pt idx="9501">
                  <c:v>6.4262369592144388</c:v>
                </c:pt>
                <c:pt idx="9502">
                  <c:v>6.4262369592144388</c:v>
                </c:pt>
                <c:pt idx="9503">
                  <c:v>6.4262369592144388</c:v>
                </c:pt>
                <c:pt idx="9504">
                  <c:v>6.4237644239241583</c:v>
                </c:pt>
                <c:pt idx="9505">
                  <c:v>6.3673670713506203</c:v>
                </c:pt>
                <c:pt idx="9506">
                  <c:v>6.3432304173264544</c:v>
                </c:pt>
                <c:pt idx="9507">
                  <c:v>6.2695253177209525</c:v>
                </c:pt>
                <c:pt idx="9508">
                  <c:v>6.2908362171276559</c:v>
                </c:pt>
                <c:pt idx="9509">
                  <c:v>6.2908362171276559</c:v>
                </c:pt>
                <c:pt idx="9510">
                  <c:v>6.2908362171276559</c:v>
                </c:pt>
                <c:pt idx="9511">
                  <c:v>6.2915426557820222</c:v>
                </c:pt>
                <c:pt idx="9512">
                  <c:v>6.1971742255363198</c:v>
                </c:pt>
                <c:pt idx="9513">
                  <c:v>6.260165005550606</c:v>
                </c:pt>
                <c:pt idx="9514">
                  <c:v>6.3373434285400725</c:v>
                </c:pt>
                <c:pt idx="9515">
                  <c:v>6.3164446183484166</c:v>
                </c:pt>
                <c:pt idx="9516">
                  <c:v>6.3164446183484166</c:v>
                </c:pt>
                <c:pt idx="9517">
                  <c:v>6.3164446183484166</c:v>
                </c:pt>
                <c:pt idx="9518">
                  <c:v>6.4110485281455736</c:v>
                </c:pt>
                <c:pt idx="9519">
                  <c:v>6.5200755604693645</c:v>
                </c:pt>
                <c:pt idx="9520">
                  <c:v>6.4920534938461865</c:v>
                </c:pt>
                <c:pt idx="9521">
                  <c:v>6.466091873298244</c:v>
                </c:pt>
                <c:pt idx="9522">
                  <c:v>6.5667005116575101</c:v>
                </c:pt>
                <c:pt idx="9523">
                  <c:v>6.5667005116575101</c:v>
                </c:pt>
                <c:pt idx="9524">
                  <c:v>6.5667005116575101</c:v>
                </c:pt>
                <c:pt idx="9525">
                  <c:v>6.5350285119867753</c:v>
                </c:pt>
                <c:pt idx="9526">
                  <c:v>6.3899731082903264</c:v>
                </c:pt>
                <c:pt idx="9527">
                  <c:v>6.3899731082903264</c:v>
                </c:pt>
                <c:pt idx="9528">
                  <c:v>6.4003342085543578</c:v>
                </c:pt>
                <c:pt idx="9529">
                  <c:v>6.3901497179539177</c:v>
                </c:pt>
                <c:pt idx="9530">
                  <c:v>6.3901497179539177</c:v>
                </c:pt>
                <c:pt idx="9531">
                  <c:v>6.3901497179539177</c:v>
                </c:pt>
                <c:pt idx="9532">
                  <c:v>6.4271200075323947</c:v>
                </c:pt>
                <c:pt idx="9533">
                  <c:v>6.5233134043018746</c:v>
                </c:pt>
                <c:pt idx="9534">
                  <c:v>6.5657585934516893</c:v>
                </c:pt>
                <c:pt idx="9535">
                  <c:v>6.5051814788398197</c:v>
                </c:pt>
                <c:pt idx="9536">
                  <c:v>6.5377953967163744</c:v>
                </c:pt>
                <c:pt idx="9537">
                  <c:v>6.5377953967163744</c:v>
                </c:pt>
                <c:pt idx="9538">
                  <c:v>6.5377953967163744</c:v>
                </c:pt>
                <c:pt idx="9539">
                  <c:v>6.5651698945730503</c:v>
                </c:pt>
                <c:pt idx="9540">
                  <c:v>6.6165633066781631</c:v>
                </c:pt>
                <c:pt idx="9541">
                  <c:v>6.6892676181899793</c:v>
                </c:pt>
                <c:pt idx="9542">
                  <c:v>6.6518852393964556</c:v>
                </c:pt>
                <c:pt idx="9543">
                  <c:v>6.6686042875497806</c:v>
                </c:pt>
                <c:pt idx="9544">
                  <c:v>6.6686042875497806</c:v>
                </c:pt>
                <c:pt idx="9545">
                  <c:v>6.6686042875497806</c:v>
                </c:pt>
                <c:pt idx="9546">
                  <c:v>6.6755509343177106</c:v>
                </c:pt>
                <c:pt idx="9547">
                  <c:v>6.6728429194759746</c:v>
                </c:pt>
                <c:pt idx="9548">
                  <c:v>6.6693695960920092</c:v>
                </c:pt>
                <c:pt idx="9549">
                  <c:v>6.6588318861643856</c:v>
                </c:pt>
                <c:pt idx="9550">
                  <c:v>6.6205075891650402</c:v>
                </c:pt>
                <c:pt idx="9551">
                  <c:v>6.6205075891650402</c:v>
                </c:pt>
                <c:pt idx="9552">
                  <c:v>6.6205075891650402</c:v>
                </c:pt>
                <c:pt idx="9553">
                  <c:v>6.6673091500167763</c:v>
                </c:pt>
                <c:pt idx="9554">
                  <c:v>6.6381685555241852</c:v>
                </c:pt>
                <c:pt idx="9555">
                  <c:v>6.5611078723104477</c:v>
                </c:pt>
                <c:pt idx="9556">
                  <c:v>6.6747856257754812</c:v>
                </c:pt>
                <c:pt idx="9557">
                  <c:v>6.6652487039415425</c:v>
                </c:pt>
                <c:pt idx="9558">
                  <c:v>6.6652487039415425</c:v>
                </c:pt>
                <c:pt idx="9559">
                  <c:v>6.6652487039415425</c:v>
                </c:pt>
                <c:pt idx="9560">
                  <c:v>6.7095188596151329</c:v>
                </c:pt>
                <c:pt idx="9561">
                  <c:v>6.6442910238620225</c:v>
                </c:pt>
                <c:pt idx="9562">
                  <c:v>6.6835572390671905</c:v>
                </c:pt>
                <c:pt idx="9563">
                  <c:v>6.7370699671354011</c:v>
                </c:pt>
                <c:pt idx="9564">
                  <c:v>6.7140518409806473</c:v>
                </c:pt>
                <c:pt idx="9565">
                  <c:v>6.7140518409806473</c:v>
                </c:pt>
                <c:pt idx="9566">
                  <c:v>6.7140518409806473</c:v>
                </c:pt>
                <c:pt idx="9567">
                  <c:v>6.6859709044696061</c:v>
                </c:pt>
                <c:pt idx="9568">
                  <c:v>6.5790043182210471</c:v>
                </c:pt>
                <c:pt idx="9569">
                  <c:v>6.6201543698378567</c:v>
                </c:pt>
                <c:pt idx="9570">
                  <c:v>6.5146006608980311</c:v>
                </c:pt>
                <c:pt idx="9571">
                  <c:v>6.4711546836545306</c:v>
                </c:pt>
                <c:pt idx="9572">
                  <c:v>6.4711546836545306</c:v>
                </c:pt>
                <c:pt idx="9573">
                  <c:v>6.4711546836545306</c:v>
                </c:pt>
                <c:pt idx="9574">
                  <c:v>6.4518453604351995</c:v>
                </c:pt>
                <c:pt idx="9575">
                  <c:v>6.5155425791038519</c:v>
                </c:pt>
                <c:pt idx="9576">
                  <c:v>6.5088902817752405</c:v>
                </c:pt>
                <c:pt idx="9577">
                  <c:v>6.5701738350414747</c:v>
                </c:pt>
                <c:pt idx="9578">
                  <c:v>6.4947026388000593</c:v>
                </c:pt>
                <c:pt idx="9579">
                  <c:v>6.4947026388000593</c:v>
                </c:pt>
                <c:pt idx="9580">
                  <c:v>6.4947026388000593</c:v>
                </c:pt>
                <c:pt idx="9581">
                  <c:v>6.5770027420336783</c:v>
                </c:pt>
                <c:pt idx="9582">
                  <c:v>6.5456839616901261</c:v>
                </c:pt>
                <c:pt idx="9583">
                  <c:v>6.4936429808185103</c:v>
                </c:pt>
                <c:pt idx="9584">
                  <c:v>6.4471357694060938</c:v>
                </c:pt>
                <c:pt idx="9585">
                  <c:v>6.4425439181527171</c:v>
                </c:pt>
                <c:pt idx="9586">
                  <c:v>6.4425439181527171</c:v>
                </c:pt>
                <c:pt idx="9587">
                  <c:v>6.4425439181527171</c:v>
                </c:pt>
                <c:pt idx="9588">
                  <c:v>6.5092435011024223</c:v>
                </c:pt>
                <c:pt idx="9589">
                  <c:v>6.4243531228027955</c:v>
                </c:pt>
                <c:pt idx="9590">
                  <c:v>6.5091257613266942</c:v>
                </c:pt>
                <c:pt idx="9591">
                  <c:v>6.5147184006737575</c:v>
                </c:pt>
                <c:pt idx="9592">
                  <c:v>6.4895220886680445</c:v>
                </c:pt>
                <c:pt idx="9593">
                  <c:v>6.4895220886680445</c:v>
                </c:pt>
                <c:pt idx="9594">
                  <c:v>6.4895220886680445</c:v>
                </c:pt>
                <c:pt idx="9595">
                  <c:v>6.4886979102379501</c:v>
                </c:pt>
                <c:pt idx="9596">
                  <c:v>6.4161113385018611</c:v>
                </c:pt>
                <c:pt idx="9597">
                  <c:v>6.5178385047305412</c:v>
                </c:pt>
                <c:pt idx="9598">
                  <c:v>6.5757664743885371</c:v>
                </c:pt>
                <c:pt idx="9599">
                  <c:v>6.6232156040067753</c:v>
                </c:pt>
                <c:pt idx="9600">
                  <c:v>6.6232156040067753</c:v>
                </c:pt>
                <c:pt idx="9601">
                  <c:v>6.6232156040067753</c:v>
                </c:pt>
                <c:pt idx="9602">
                  <c:v>6.5598716046653065</c:v>
                </c:pt>
                <c:pt idx="9603">
                  <c:v>6.528964913536802</c:v>
                </c:pt>
                <c:pt idx="9604">
                  <c:v>6.537618787052784</c:v>
                </c:pt>
                <c:pt idx="9605">
                  <c:v>6.5625207496191793</c:v>
                </c:pt>
                <c:pt idx="9606">
                  <c:v>6.5271988169008868</c:v>
                </c:pt>
                <c:pt idx="9607">
                  <c:v>6.5271988169008868</c:v>
                </c:pt>
                <c:pt idx="9608">
                  <c:v>6.5271988169008868</c:v>
                </c:pt>
                <c:pt idx="9609">
                  <c:v>6.5603425637682173</c:v>
                </c:pt>
                <c:pt idx="9610">
                  <c:v>6.6009039165063887</c:v>
                </c:pt>
                <c:pt idx="9611">
                  <c:v>6.599373299421929</c:v>
                </c:pt>
                <c:pt idx="9612">
                  <c:v>6.5614022217497663</c:v>
                </c:pt>
                <c:pt idx="9613">
                  <c:v>6.5733528089861215</c:v>
                </c:pt>
                <c:pt idx="9614">
                  <c:v>6.5733528089861215</c:v>
                </c:pt>
                <c:pt idx="9615">
                  <c:v>6.5733528089861215</c:v>
                </c:pt>
                <c:pt idx="9616">
                  <c:v>6.545036392923623</c:v>
                </c:pt>
                <c:pt idx="9617">
                  <c:v>6.5949580578321436</c:v>
                </c:pt>
                <c:pt idx="9618">
                  <c:v>6.513953092131529</c:v>
                </c:pt>
                <c:pt idx="9619">
                  <c:v>6.3899142384024623</c:v>
                </c:pt>
                <c:pt idx="9620">
                  <c:v>6.2831242618174956</c:v>
                </c:pt>
                <c:pt idx="9621">
                  <c:v>6.2831242618174956</c:v>
                </c:pt>
                <c:pt idx="9622">
                  <c:v>6.2831242618174956</c:v>
                </c:pt>
                <c:pt idx="9623">
                  <c:v>6.1362438915972675</c:v>
                </c:pt>
                <c:pt idx="9624">
                  <c:v>6.1168756984900723</c:v>
                </c:pt>
                <c:pt idx="9625">
                  <c:v>6.2396194146861337</c:v>
                </c:pt>
                <c:pt idx="9626">
                  <c:v>6.2154827606619678</c:v>
                </c:pt>
                <c:pt idx="9627">
                  <c:v>6.2628730203923419</c:v>
                </c:pt>
                <c:pt idx="9628">
                  <c:v>6.2628730203923419</c:v>
                </c:pt>
                <c:pt idx="9629">
                  <c:v>6.2628730203923419</c:v>
                </c:pt>
                <c:pt idx="9630">
                  <c:v>6.2674060017578563</c:v>
                </c:pt>
                <c:pt idx="9631">
                  <c:v>6.3130890347401794</c:v>
                </c:pt>
                <c:pt idx="9632">
                  <c:v>6.3302790419964143</c:v>
                </c:pt>
                <c:pt idx="9633">
                  <c:v>6.4083405133038376</c:v>
                </c:pt>
                <c:pt idx="9634">
                  <c:v>6.4460761114245457</c:v>
                </c:pt>
                <c:pt idx="9635">
                  <c:v>6.4460761114245457</c:v>
                </c:pt>
                <c:pt idx="9636">
                  <c:v>6.4460761114245457</c:v>
                </c:pt>
                <c:pt idx="9637">
                  <c:v>6.536029300080461</c:v>
                </c:pt>
                <c:pt idx="9638">
                  <c:v>6.527375426564479</c:v>
                </c:pt>
                <c:pt idx="9639">
                  <c:v>6.5433291661755737</c:v>
                </c:pt>
                <c:pt idx="9640">
                  <c:v>6.5677012997511941</c:v>
                </c:pt>
                <c:pt idx="9641">
                  <c:v>6.6394048231693263</c:v>
                </c:pt>
                <c:pt idx="9642">
                  <c:v>6.6394048231693263</c:v>
                </c:pt>
                <c:pt idx="9643">
                  <c:v>6.6394048231693263</c:v>
                </c:pt>
                <c:pt idx="9644">
                  <c:v>6.6319872172984837</c:v>
                </c:pt>
                <c:pt idx="9645">
                  <c:v>6.6681333284468689</c:v>
                </c:pt>
                <c:pt idx="9646">
                  <c:v>6.6711356927279235</c:v>
                </c:pt>
                <c:pt idx="9647">
                  <c:v>6.6867950828997005</c:v>
                </c:pt>
                <c:pt idx="9648">
                  <c:v>6.712285744344733</c:v>
                </c:pt>
                <c:pt idx="9649">
                  <c:v>6.712285744344733</c:v>
                </c:pt>
                <c:pt idx="9650">
                  <c:v>6.712285744344733</c:v>
                </c:pt>
                <c:pt idx="9651">
                  <c:v>6.7084003317457208</c:v>
                </c:pt>
                <c:pt idx="9652">
                  <c:v>6.6400523919358285</c:v>
                </c:pt>
                <c:pt idx="9653">
                  <c:v>6.6016103551607532</c:v>
                </c:pt>
                <c:pt idx="9654">
                  <c:v>6.6366968083275903</c:v>
                </c:pt>
                <c:pt idx="9655">
                  <c:v>6.5775325710244523</c:v>
                </c:pt>
                <c:pt idx="9656">
                  <c:v>6.5775325710244523</c:v>
                </c:pt>
                <c:pt idx="9657">
                  <c:v>6.5775325710244523</c:v>
                </c:pt>
                <c:pt idx="9658">
                  <c:v>6.6362847191125427</c:v>
                </c:pt>
                <c:pt idx="9659">
                  <c:v>6.5954878868229168</c:v>
                </c:pt>
                <c:pt idx="9660">
                  <c:v>6.6398757822722363</c:v>
                </c:pt>
                <c:pt idx="9661">
                  <c:v>6.7112849562510482</c:v>
                </c:pt>
                <c:pt idx="9662">
                  <c:v>6.7937027992603944</c:v>
                </c:pt>
                <c:pt idx="9663">
                  <c:v>6.7937027992603944</c:v>
                </c:pt>
                <c:pt idx="9664">
                  <c:v>6.7937027992603944</c:v>
                </c:pt>
                <c:pt idx="9665">
                  <c:v>6.8177217135088322</c:v>
                </c:pt>
                <c:pt idx="9666">
                  <c:v>6.8897784562541462</c:v>
                </c:pt>
                <c:pt idx="9667">
                  <c:v>6.8787697872236127</c:v>
                </c:pt>
                <c:pt idx="9668">
                  <c:v>6.9337542624884181</c:v>
                </c:pt>
                <c:pt idx="9669">
                  <c:v>6.9191545302981918</c:v>
                </c:pt>
                <c:pt idx="9670">
                  <c:v>6.9191545302981918</c:v>
                </c:pt>
                <c:pt idx="9671">
                  <c:v>6.9191545302981918</c:v>
                </c:pt>
                <c:pt idx="9672">
                  <c:v>6.9454105002854547</c:v>
                </c:pt>
                <c:pt idx="9673">
                  <c:v>6.9684286264402076</c:v>
                </c:pt>
                <c:pt idx="9674">
                  <c:v>6.9422903962286728</c:v>
                </c:pt>
                <c:pt idx="9675">
                  <c:v>7.0368354361379648</c:v>
                </c:pt>
                <c:pt idx="9676">
                  <c:v>7.0454893096539468</c:v>
                </c:pt>
                <c:pt idx="9677">
                  <c:v>7.0454893096539468</c:v>
                </c:pt>
                <c:pt idx="9678">
                  <c:v>7.0454893096539468</c:v>
                </c:pt>
                <c:pt idx="9679">
                  <c:v>6.9921531912493267</c:v>
                </c:pt>
                <c:pt idx="9680">
                  <c:v>6.8721763597828645</c:v>
                </c:pt>
                <c:pt idx="9681">
                  <c:v>6.8346762412136117</c:v>
                </c:pt>
                <c:pt idx="9682">
                  <c:v>6.8395035720184456</c:v>
                </c:pt>
                <c:pt idx="9683">
                  <c:v>6.8637579658183396</c:v>
                </c:pt>
                <c:pt idx="9684">
                  <c:v>6.8637579658183396</c:v>
                </c:pt>
                <c:pt idx="9685">
                  <c:v>6.8637579658183396</c:v>
                </c:pt>
                <c:pt idx="9686">
                  <c:v>6.8980791104429438</c:v>
                </c:pt>
                <c:pt idx="9687">
                  <c:v>6.9082047311555224</c:v>
                </c:pt>
                <c:pt idx="9688">
                  <c:v>6.9122078835302618</c:v>
                </c:pt>
                <c:pt idx="9689">
                  <c:v>6.862286218621743</c:v>
                </c:pt>
                <c:pt idx="9690">
                  <c:v>6.8995508576395403</c:v>
                </c:pt>
                <c:pt idx="9691">
                  <c:v>6.8995508576395403</c:v>
                </c:pt>
                <c:pt idx="9692">
                  <c:v>6.8995508576395403</c:v>
                </c:pt>
                <c:pt idx="9693">
                  <c:v>6.9766115408532778</c:v>
                </c:pt>
                <c:pt idx="9694">
                  <c:v>7.0232953619292875</c:v>
                </c:pt>
                <c:pt idx="9695">
                  <c:v>7.0624438373587273</c:v>
                </c:pt>
                <c:pt idx="9696">
                  <c:v>7.0081658007482863</c:v>
                </c:pt>
                <c:pt idx="9697">
                  <c:v>7.020351867536097</c:v>
                </c:pt>
                <c:pt idx="9698">
                  <c:v>7.020351867536097</c:v>
                </c:pt>
                <c:pt idx="9699">
                  <c:v>7.020351867536097</c:v>
                </c:pt>
                <c:pt idx="9700">
                  <c:v>6.9708422918426249</c:v>
                </c:pt>
                <c:pt idx="9701">
                  <c:v>6.9658972212620638</c:v>
                </c:pt>
                <c:pt idx="9702">
                  <c:v>6.9850299348178044</c:v>
                </c:pt>
                <c:pt idx="9703">
                  <c:v>6.9700769833003946</c:v>
                </c:pt>
                <c:pt idx="9704">
                  <c:v>6.9540055039135718</c:v>
                </c:pt>
                <c:pt idx="9705">
                  <c:v>6.9540055039135718</c:v>
                </c:pt>
                <c:pt idx="9706">
                  <c:v>6.9540055039135718</c:v>
                </c:pt>
                <c:pt idx="9707">
                  <c:v>7.0078714513089659</c:v>
                </c:pt>
                <c:pt idx="9708">
                  <c:v>6.9438798832009949</c:v>
                </c:pt>
                <c:pt idx="9709">
                  <c:v>6.8966073632463489</c:v>
                </c:pt>
                <c:pt idx="9710">
                  <c:v>6.8716465307920904</c:v>
                </c:pt>
                <c:pt idx="9711">
                  <c:v>6.9719608197120362</c:v>
                </c:pt>
                <c:pt idx="9712">
                  <c:v>6.9719608197120362</c:v>
                </c:pt>
                <c:pt idx="9713">
                  <c:v>6.9719608197120362</c:v>
                </c:pt>
                <c:pt idx="9714">
                  <c:v>6.9496491322116496</c:v>
                </c:pt>
                <c:pt idx="9715">
                  <c:v>6.9697237639732128</c:v>
                </c:pt>
                <c:pt idx="9716">
                  <c:v>6.7672702196095393</c:v>
                </c:pt>
                <c:pt idx="9717">
                  <c:v>6.8113048957316771</c:v>
                </c:pt>
                <c:pt idx="9718">
                  <c:v>6.800413966476869</c:v>
                </c:pt>
                <c:pt idx="9719">
                  <c:v>6.800413966476869</c:v>
                </c:pt>
                <c:pt idx="9720">
                  <c:v>6.800413966476869</c:v>
                </c:pt>
                <c:pt idx="9721">
                  <c:v>6.827317505230635</c:v>
                </c:pt>
                <c:pt idx="9722">
                  <c:v>6.7009238559870159</c:v>
                </c:pt>
                <c:pt idx="9723">
                  <c:v>6.6976860121545059</c:v>
                </c:pt>
                <c:pt idx="9724">
                  <c:v>6.7843424870900471</c:v>
                </c:pt>
                <c:pt idx="9725">
                  <c:v>6.8500412819460674</c:v>
                </c:pt>
                <c:pt idx="9726">
                  <c:v>6.8500412819460674</c:v>
                </c:pt>
                <c:pt idx="9727">
                  <c:v>6.8500412819460674</c:v>
                </c:pt>
                <c:pt idx="9728">
                  <c:v>6.8729416683250939</c:v>
                </c:pt>
                <c:pt idx="9729">
                  <c:v>6.8220780852107543</c:v>
                </c:pt>
                <c:pt idx="9730">
                  <c:v>6.8227256539772565</c:v>
                </c:pt>
                <c:pt idx="9731">
                  <c:v>6.8357947690830247</c:v>
                </c:pt>
                <c:pt idx="9732">
                  <c:v>6.8622273487338799</c:v>
                </c:pt>
                <c:pt idx="9733">
                  <c:v>6.8622273487338799</c:v>
                </c:pt>
                <c:pt idx="9734">
                  <c:v>6.8622273487338799</c:v>
                </c:pt>
                <c:pt idx="9735">
                  <c:v>6.8947235268347056</c:v>
                </c:pt>
                <c:pt idx="9736">
                  <c:v>6.8394447021305806</c:v>
                </c:pt>
                <c:pt idx="9737">
                  <c:v>6.8168386651908746</c:v>
                </c:pt>
                <c:pt idx="9738">
                  <c:v>6.8352649400922498</c:v>
                </c:pt>
                <c:pt idx="9739">
                  <c:v>6.8532202558907143</c:v>
                </c:pt>
                <c:pt idx="9740">
                  <c:v>6.8532202558907143</c:v>
                </c:pt>
                <c:pt idx="9741">
                  <c:v>6.8532202558907143</c:v>
                </c:pt>
                <c:pt idx="9742">
                  <c:v>6.9085579504827042</c:v>
                </c:pt>
                <c:pt idx="9743">
                  <c:v>6.9899750053983665</c:v>
                </c:pt>
                <c:pt idx="9744">
                  <c:v>7.0241195403593801</c:v>
                </c:pt>
                <c:pt idx="9745">
                  <c:v>7.1342651005525859</c:v>
                </c:pt>
                <c:pt idx="9746">
                  <c:v>7.1067728629201818</c:v>
                </c:pt>
                <c:pt idx="9747">
                  <c:v>7.1067728629201818</c:v>
                </c:pt>
                <c:pt idx="9748">
                  <c:v>7.1067728629201818</c:v>
                </c:pt>
                <c:pt idx="9749">
                  <c:v>7.0711565807625707</c:v>
                </c:pt>
                <c:pt idx="9750">
                  <c:v>7.0440764323452152</c:v>
                </c:pt>
                <c:pt idx="9751">
                  <c:v>6.9403476899291663</c:v>
                </c:pt>
                <c:pt idx="9752">
                  <c:v>6.9259245674025305</c:v>
                </c:pt>
                <c:pt idx="9753">
                  <c:v>6.9184480916438265</c:v>
                </c:pt>
                <c:pt idx="9754">
                  <c:v>6.9184480916438265</c:v>
                </c:pt>
                <c:pt idx="9755">
                  <c:v>6.9184480916438265</c:v>
                </c:pt>
                <c:pt idx="9756">
                  <c:v>6.9340486119277385</c:v>
                </c:pt>
                <c:pt idx="9757">
                  <c:v>6.8219014755471639</c:v>
                </c:pt>
                <c:pt idx="9758">
                  <c:v>6.8394447021305806</c:v>
                </c:pt>
                <c:pt idx="9759">
                  <c:v>6.7346563017329837</c:v>
                </c:pt>
                <c:pt idx="9760">
                  <c:v>6.7507866510076697</c:v>
                </c:pt>
                <c:pt idx="9761">
                  <c:v>6.7507866510076697</c:v>
                </c:pt>
                <c:pt idx="9762">
                  <c:v>6.7507866510076697</c:v>
                </c:pt>
                <c:pt idx="9763">
                  <c:v>6.732183766442704</c:v>
                </c:pt>
                <c:pt idx="9764">
                  <c:v>6.7546720636066819</c:v>
                </c:pt>
                <c:pt idx="9765">
                  <c:v>6.7546720636066819</c:v>
                </c:pt>
                <c:pt idx="9766">
                  <c:v>6.7546720636066819</c:v>
                </c:pt>
                <c:pt idx="9767">
                  <c:v>6.788639988904106</c:v>
                </c:pt>
                <c:pt idx="9768">
                  <c:v>6.788639988904106</c:v>
                </c:pt>
                <c:pt idx="9769">
                  <c:v>6.788639988904106</c:v>
                </c:pt>
                <c:pt idx="9770">
                  <c:v>6.7917012230730238</c:v>
                </c:pt>
                <c:pt idx="9771">
                  <c:v>6.8259634978097665</c:v>
                </c:pt>
              </c:numCache>
            </c:numRef>
          </c:val>
          <c:smooth val="0"/>
          <c:extLst>
            <c:ext xmlns:c16="http://schemas.microsoft.com/office/drawing/2014/chart" uri="{C3380CC4-5D6E-409C-BE32-E72D297353CC}">
              <c16:uniqueId val="{00000001-1436-4D0F-AE65-13868181F960}"/>
            </c:ext>
          </c:extLst>
        </c:ser>
        <c:ser>
          <c:idx val="2"/>
          <c:order val="2"/>
          <c:tx>
            <c:v>Euro Stoxx 50</c:v>
          </c:tx>
          <c:marker>
            <c:symbol val="none"/>
          </c:marker>
          <c:cat>
            <c:numRef>
              <c:f>VL!$A$3:$A$19986</c:f>
              <c:numCache>
                <c:formatCode>m/d/yyyy</c:formatCode>
                <c:ptCount val="19984"/>
                <c:pt idx="0">
                  <c:v>35885</c:v>
                </c:pt>
                <c:pt idx="1">
                  <c:v>35886</c:v>
                </c:pt>
                <c:pt idx="2">
                  <c:v>35887</c:v>
                </c:pt>
                <c:pt idx="3">
                  <c:v>35888</c:v>
                </c:pt>
                <c:pt idx="4">
                  <c:v>35889</c:v>
                </c:pt>
                <c:pt idx="5">
                  <c:v>35890</c:v>
                </c:pt>
                <c:pt idx="6">
                  <c:v>35891</c:v>
                </c:pt>
                <c:pt idx="7">
                  <c:v>35892</c:v>
                </c:pt>
                <c:pt idx="8">
                  <c:v>35893</c:v>
                </c:pt>
                <c:pt idx="9">
                  <c:v>35894</c:v>
                </c:pt>
                <c:pt idx="10">
                  <c:v>35895</c:v>
                </c:pt>
                <c:pt idx="11">
                  <c:v>35896</c:v>
                </c:pt>
                <c:pt idx="12">
                  <c:v>35897</c:v>
                </c:pt>
                <c:pt idx="13">
                  <c:v>35898</c:v>
                </c:pt>
                <c:pt idx="14">
                  <c:v>35899</c:v>
                </c:pt>
                <c:pt idx="15">
                  <c:v>35900</c:v>
                </c:pt>
                <c:pt idx="16">
                  <c:v>35901</c:v>
                </c:pt>
                <c:pt idx="17">
                  <c:v>35902</c:v>
                </c:pt>
                <c:pt idx="18">
                  <c:v>35903</c:v>
                </c:pt>
                <c:pt idx="19">
                  <c:v>35904</c:v>
                </c:pt>
                <c:pt idx="20">
                  <c:v>35905</c:v>
                </c:pt>
                <c:pt idx="21">
                  <c:v>35906</c:v>
                </c:pt>
                <c:pt idx="22">
                  <c:v>35907</c:v>
                </c:pt>
                <c:pt idx="23">
                  <c:v>35908</c:v>
                </c:pt>
                <c:pt idx="24">
                  <c:v>35909</c:v>
                </c:pt>
                <c:pt idx="25">
                  <c:v>35910</c:v>
                </c:pt>
                <c:pt idx="26">
                  <c:v>35911</c:v>
                </c:pt>
                <c:pt idx="27">
                  <c:v>35912</c:v>
                </c:pt>
                <c:pt idx="28">
                  <c:v>35913</c:v>
                </c:pt>
                <c:pt idx="29">
                  <c:v>35914</c:v>
                </c:pt>
                <c:pt idx="30">
                  <c:v>35915</c:v>
                </c:pt>
                <c:pt idx="31">
                  <c:v>35916</c:v>
                </c:pt>
                <c:pt idx="32">
                  <c:v>35917</c:v>
                </c:pt>
                <c:pt idx="33">
                  <c:v>35918</c:v>
                </c:pt>
                <c:pt idx="34">
                  <c:v>35919</c:v>
                </c:pt>
                <c:pt idx="35">
                  <c:v>35920</c:v>
                </c:pt>
                <c:pt idx="36">
                  <c:v>35921</c:v>
                </c:pt>
                <c:pt idx="37">
                  <c:v>35922</c:v>
                </c:pt>
                <c:pt idx="38">
                  <c:v>35923</c:v>
                </c:pt>
                <c:pt idx="39">
                  <c:v>35924</c:v>
                </c:pt>
                <c:pt idx="40">
                  <c:v>35925</c:v>
                </c:pt>
                <c:pt idx="41">
                  <c:v>35926</c:v>
                </c:pt>
                <c:pt idx="42">
                  <c:v>35927</c:v>
                </c:pt>
                <c:pt idx="43">
                  <c:v>35928</c:v>
                </c:pt>
                <c:pt idx="44">
                  <c:v>35929</c:v>
                </c:pt>
                <c:pt idx="45">
                  <c:v>35930</c:v>
                </c:pt>
                <c:pt idx="46">
                  <c:v>35931</c:v>
                </c:pt>
                <c:pt idx="47">
                  <c:v>35932</c:v>
                </c:pt>
                <c:pt idx="48">
                  <c:v>35933</c:v>
                </c:pt>
                <c:pt idx="49">
                  <c:v>35934</c:v>
                </c:pt>
                <c:pt idx="50">
                  <c:v>35935</c:v>
                </c:pt>
                <c:pt idx="51">
                  <c:v>35936</c:v>
                </c:pt>
                <c:pt idx="52">
                  <c:v>35937</c:v>
                </c:pt>
                <c:pt idx="53">
                  <c:v>35938</c:v>
                </c:pt>
                <c:pt idx="54">
                  <c:v>35939</c:v>
                </c:pt>
                <c:pt idx="55">
                  <c:v>35940</c:v>
                </c:pt>
                <c:pt idx="56">
                  <c:v>35941</c:v>
                </c:pt>
                <c:pt idx="57">
                  <c:v>35942</c:v>
                </c:pt>
                <c:pt idx="58">
                  <c:v>35943</c:v>
                </c:pt>
                <c:pt idx="59">
                  <c:v>35944</c:v>
                </c:pt>
                <c:pt idx="60">
                  <c:v>35945</c:v>
                </c:pt>
                <c:pt idx="61">
                  <c:v>35946</c:v>
                </c:pt>
                <c:pt idx="62">
                  <c:v>35947</c:v>
                </c:pt>
                <c:pt idx="63">
                  <c:v>35948</c:v>
                </c:pt>
                <c:pt idx="64">
                  <c:v>35949</c:v>
                </c:pt>
                <c:pt idx="65">
                  <c:v>35950</c:v>
                </c:pt>
                <c:pt idx="66">
                  <c:v>35951</c:v>
                </c:pt>
                <c:pt idx="67">
                  <c:v>35952</c:v>
                </c:pt>
                <c:pt idx="68">
                  <c:v>35953</c:v>
                </c:pt>
                <c:pt idx="69">
                  <c:v>35954</c:v>
                </c:pt>
                <c:pt idx="70">
                  <c:v>35955</c:v>
                </c:pt>
                <c:pt idx="71">
                  <c:v>35956</c:v>
                </c:pt>
                <c:pt idx="72">
                  <c:v>35957</c:v>
                </c:pt>
                <c:pt idx="73">
                  <c:v>35958</c:v>
                </c:pt>
                <c:pt idx="74">
                  <c:v>35959</c:v>
                </c:pt>
                <c:pt idx="75">
                  <c:v>35960</c:v>
                </c:pt>
                <c:pt idx="76">
                  <c:v>35961</c:v>
                </c:pt>
                <c:pt idx="77">
                  <c:v>35962</c:v>
                </c:pt>
                <c:pt idx="78">
                  <c:v>35963</c:v>
                </c:pt>
                <c:pt idx="79">
                  <c:v>35964</c:v>
                </c:pt>
                <c:pt idx="80">
                  <c:v>35965</c:v>
                </c:pt>
                <c:pt idx="81">
                  <c:v>35966</c:v>
                </c:pt>
                <c:pt idx="82">
                  <c:v>35967</c:v>
                </c:pt>
                <c:pt idx="83">
                  <c:v>35968</c:v>
                </c:pt>
                <c:pt idx="84">
                  <c:v>35969</c:v>
                </c:pt>
                <c:pt idx="85">
                  <c:v>35970</c:v>
                </c:pt>
                <c:pt idx="86">
                  <c:v>35971</c:v>
                </c:pt>
                <c:pt idx="87">
                  <c:v>35972</c:v>
                </c:pt>
                <c:pt idx="88">
                  <c:v>35973</c:v>
                </c:pt>
                <c:pt idx="89">
                  <c:v>35974</c:v>
                </c:pt>
                <c:pt idx="90">
                  <c:v>35975</c:v>
                </c:pt>
                <c:pt idx="91">
                  <c:v>35976</c:v>
                </c:pt>
                <c:pt idx="92">
                  <c:v>35977</c:v>
                </c:pt>
                <c:pt idx="93">
                  <c:v>35978</c:v>
                </c:pt>
                <c:pt idx="94">
                  <c:v>35979</c:v>
                </c:pt>
                <c:pt idx="95">
                  <c:v>35980</c:v>
                </c:pt>
                <c:pt idx="96">
                  <c:v>35981</c:v>
                </c:pt>
                <c:pt idx="97">
                  <c:v>35982</c:v>
                </c:pt>
                <c:pt idx="98">
                  <c:v>35983</c:v>
                </c:pt>
                <c:pt idx="99">
                  <c:v>35984</c:v>
                </c:pt>
                <c:pt idx="100">
                  <c:v>35985</c:v>
                </c:pt>
                <c:pt idx="101">
                  <c:v>35986</c:v>
                </c:pt>
                <c:pt idx="102">
                  <c:v>35987</c:v>
                </c:pt>
                <c:pt idx="103">
                  <c:v>35988</c:v>
                </c:pt>
                <c:pt idx="104">
                  <c:v>35989</c:v>
                </c:pt>
                <c:pt idx="105">
                  <c:v>35990</c:v>
                </c:pt>
                <c:pt idx="106">
                  <c:v>35991</c:v>
                </c:pt>
                <c:pt idx="107">
                  <c:v>35992</c:v>
                </c:pt>
                <c:pt idx="108">
                  <c:v>35993</c:v>
                </c:pt>
                <c:pt idx="109">
                  <c:v>35994</c:v>
                </c:pt>
                <c:pt idx="110">
                  <c:v>35995</c:v>
                </c:pt>
                <c:pt idx="111">
                  <c:v>35996</c:v>
                </c:pt>
                <c:pt idx="112">
                  <c:v>35997</c:v>
                </c:pt>
                <c:pt idx="113">
                  <c:v>35998</c:v>
                </c:pt>
                <c:pt idx="114">
                  <c:v>35999</c:v>
                </c:pt>
                <c:pt idx="115">
                  <c:v>36000</c:v>
                </c:pt>
                <c:pt idx="116">
                  <c:v>36001</c:v>
                </c:pt>
                <c:pt idx="117">
                  <c:v>36002</c:v>
                </c:pt>
                <c:pt idx="118">
                  <c:v>36003</c:v>
                </c:pt>
                <c:pt idx="119">
                  <c:v>36004</c:v>
                </c:pt>
                <c:pt idx="120">
                  <c:v>36005</c:v>
                </c:pt>
                <c:pt idx="121">
                  <c:v>36006</c:v>
                </c:pt>
                <c:pt idx="122">
                  <c:v>36007</c:v>
                </c:pt>
                <c:pt idx="123">
                  <c:v>36008</c:v>
                </c:pt>
                <c:pt idx="124">
                  <c:v>36009</c:v>
                </c:pt>
                <c:pt idx="125">
                  <c:v>36010</c:v>
                </c:pt>
                <c:pt idx="126">
                  <c:v>36011</c:v>
                </c:pt>
                <c:pt idx="127">
                  <c:v>36012</c:v>
                </c:pt>
                <c:pt idx="128">
                  <c:v>36013</c:v>
                </c:pt>
                <c:pt idx="129">
                  <c:v>36014</c:v>
                </c:pt>
                <c:pt idx="130">
                  <c:v>36015</c:v>
                </c:pt>
                <c:pt idx="131">
                  <c:v>36016</c:v>
                </c:pt>
                <c:pt idx="132">
                  <c:v>36017</c:v>
                </c:pt>
                <c:pt idx="133">
                  <c:v>36018</c:v>
                </c:pt>
                <c:pt idx="134">
                  <c:v>36019</c:v>
                </c:pt>
                <c:pt idx="135">
                  <c:v>36020</c:v>
                </c:pt>
                <c:pt idx="136">
                  <c:v>36021</c:v>
                </c:pt>
                <c:pt idx="137">
                  <c:v>36022</c:v>
                </c:pt>
                <c:pt idx="138">
                  <c:v>36023</c:v>
                </c:pt>
                <c:pt idx="139">
                  <c:v>36024</c:v>
                </c:pt>
                <c:pt idx="140">
                  <c:v>36025</c:v>
                </c:pt>
                <c:pt idx="141">
                  <c:v>36026</c:v>
                </c:pt>
                <c:pt idx="142">
                  <c:v>36027</c:v>
                </c:pt>
                <c:pt idx="143">
                  <c:v>36028</c:v>
                </c:pt>
                <c:pt idx="144">
                  <c:v>36029</c:v>
                </c:pt>
                <c:pt idx="145">
                  <c:v>36030</c:v>
                </c:pt>
                <c:pt idx="146">
                  <c:v>36031</c:v>
                </c:pt>
                <c:pt idx="147">
                  <c:v>36032</c:v>
                </c:pt>
                <c:pt idx="148">
                  <c:v>36033</c:v>
                </c:pt>
                <c:pt idx="149">
                  <c:v>36034</c:v>
                </c:pt>
                <c:pt idx="150">
                  <c:v>36035</c:v>
                </c:pt>
                <c:pt idx="151">
                  <c:v>36036</c:v>
                </c:pt>
                <c:pt idx="152">
                  <c:v>36037</c:v>
                </c:pt>
                <c:pt idx="153">
                  <c:v>36038</c:v>
                </c:pt>
                <c:pt idx="154">
                  <c:v>36039</c:v>
                </c:pt>
                <c:pt idx="155">
                  <c:v>36040</c:v>
                </c:pt>
                <c:pt idx="156">
                  <c:v>36041</c:v>
                </c:pt>
                <c:pt idx="157">
                  <c:v>36042</c:v>
                </c:pt>
                <c:pt idx="158">
                  <c:v>36043</c:v>
                </c:pt>
                <c:pt idx="159">
                  <c:v>36044</c:v>
                </c:pt>
                <c:pt idx="160">
                  <c:v>36045</c:v>
                </c:pt>
                <c:pt idx="161">
                  <c:v>36046</c:v>
                </c:pt>
                <c:pt idx="162">
                  <c:v>36047</c:v>
                </c:pt>
                <c:pt idx="163">
                  <c:v>36048</c:v>
                </c:pt>
                <c:pt idx="164">
                  <c:v>36049</c:v>
                </c:pt>
                <c:pt idx="165">
                  <c:v>36050</c:v>
                </c:pt>
                <c:pt idx="166">
                  <c:v>36051</c:v>
                </c:pt>
                <c:pt idx="167">
                  <c:v>36052</c:v>
                </c:pt>
                <c:pt idx="168">
                  <c:v>36053</c:v>
                </c:pt>
                <c:pt idx="169">
                  <c:v>36054</c:v>
                </c:pt>
                <c:pt idx="170">
                  <c:v>36055</c:v>
                </c:pt>
                <c:pt idx="171">
                  <c:v>36056</c:v>
                </c:pt>
                <c:pt idx="172">
                  <c:v>36057</c:v>
                </c:pt>
                <c:pt idx="173">
                  <c:v>36058</c:v>
                </c:pt>
                <c:pt idx="174">
                  <c:v>36059</c:v>
                </c:pt>
                <c:pt idx="175">
                  <c:v>36060</c:v>
                </c:pt>
                <c:pt idx="176">
                  <c:v>36061</c:v>
                </c:pt>
                <c:pt idx="177">
                  <c:v>36062</c:v>
                </c:pt>
                <c:pt idx="178">
                  <c:v>36063</c:v>
                </c:pt>
                <c:pt idx="179">
                  <c:v>36064</c:v>
                </c:pt>
                <c:pt idx="180">
                  <c:v>36065</c:v>
                </c:pt>
                <c:pt idx="181">
                  <c:v>36066</c:v>
                </c:pt>
                <c:pt idx="182">
                  <c:v>36067</c:v>
                </c:pt>
                <c:pt idx="183">
                  <c:v>36068</c:v>
                </c:pt>
                <c:pt idx="184">
                  <c:v>36069</c:v>
                </c:pt>
                <c:pt idx="185">
                  <c:v>36070</c:v>
                </c:pt>
                <c:pt idx="186">
                  <c:v>36071</c:v>
                </c:pt>
                <c:pt idx="187">
                  <c:v>36072</c:v>
                </c:pt>
                <c:pt idx="188">
                  <c:v>36073</c:v>
                </c:pt>
                <c:pt idx="189">
                  <c:v>36074</c:v>
                </c:pt>
                <c:pt idx="190">
                  <c:v>36075</c:v>
                </c:pt>
                <c:pt idx="191">
                  <c:v>36076</c:v>
                </c:pt>
                <c:pt idx="192">
                  <c:v>36077</c:v>
                </c:pt>
                <c:pt idx="193">
                  <c:v>36078</c:v>
                </c:pt>
                <c:pt idx="194">
                  <c:v>36079</c:v>
                </c:pt>
                <c:pt idx="195">
                  <c:v>36080</c:v>
                </c:pt>
                <c:pt idx="196">
                  <c:v>36081</c:v>
                </c:pt>
                <c:pt idx="197">
                  <c:v>36082</c:v>
                </c:pt>
                <c:pt idx="198">
                  <c:v>36083</c:v>
                </c:pt>
                <c:pt idx="199">
                  <c:v>36084</c:v>
                </c:pt>
                <c:pt idx="200">
                  <c:v>36085</c:v>
                </c:pt>
                <c:pt idx="201">
                  <c:v>36086</c:v>
                </c:pt>
                <c:pt idx="202">
                  <c:v>36087</c:v>
                </c:pt>
                <c:pt idx="203">
                  <c:v>36088</c:v>
                </c:pt>
                <c:pt idx="204">
                  <c:v>36089</c:v>
                </c:pt>
                <c:pt idx="205">
                  <c:v>36090</c:v>
                </c:pt>
                <c:pt idx="206">
                  <c:v>36091</c:v>
                </c:pt>
                <c:pt idx="207">
                  <c:v>36092</c:v>
                </c:pt>
                <c:pt idx="208">
                  <c:v>36093</c:v>
                </c:pt>
                <c:pt idx="209">
                  <c:v>36094</c:v>
                </c:pt>
                <c:pt idx="210">
                  <c:v>36095</c:v>
                </c:pt>
                <c:pt idx="211">
                  <c:v>36096</c:v>
                </c:pt>
                <c:pt idx="212">
                  <c:v>36097</c:v>
                </c:pt>
                <c:pt idx="213">
                  <c:v>36098</c:v>
                </c:pt>
                <c:pt idx="214">
                  <c:v>36099</c:v>
                </c:pt>
                <c:pt idx="215">
                  <c:v>36100</c:v>
                </c:pt>
                <c:pt idx="216">
                  <c:v>36101</c:v>
                </c:pt>
                <c:pt idx="217">
                  <c:v>36102</c:v>
                </c:pt>
                <c:pt idx="218">
                  <c:v>36103</c:v>
                </c:pt>
                <c:pt idx="219">
                  <c:v>36104</c:v>
                </c:pt>
                <c:pt idx="220">
                  <c:v>36105</c:v>
                </c:pt>
                <c:pt idx="221">
                  <c:v>36106</c:v>
                </c:pt>
                <c:pt idx="222">
                  <c:v>36107</c:v>
                </c:pt>
                <c:pt idx="223">
                  <c:v>36108</c:v>
                </c:pt>
                <c:pt idx="224">
                  <c:v>36109</c:v>
                </c:pt>
                <c:pt idx="225">
                  <c:v>36110</c:v>
                </c:pt>
                <c:pt idx="226">
                  <c:v>36111</c:v>
                </c:pt>
                <c:pt idx="227">
                  <c:v>36112</c:v>
                </c:pt>
                <c:pt idx="228">
                  <c:v>36113</c:v>
                </c:pt>
                <c:pt idx="229">
                  <c:v>36114</c:v>
                </c:pt>
                <c:pt idx="230">
                  <c:v>36115</c:v>
                </c:pt>
                <c:pt idx="231">
                  <c:v>36116</c:v>
                </c:pt>
                <c:pt idx="232">
                  <c:v>36117</c:v>
                </c:pt>
                <c:pt idx="233">
                  <c:v>36118</c:v>
                </c:pt>
                <c:pt idx="234">
                  <c:v>36119</c:v>
                </c:pt>
                <c:pt idx="235">
                  <c:v>36120</c:v>
                </c:pt>
                <c:pt idx="236">
                  <c:v>36121</c:v>
                </c:pt>
                <c:pt idx="237">
                  <c:v>36122</c:v>
                </c:pt>
                <c:pt idx="238">
                  <c:v>36123</c:v>
                </c:pt>
                <c:pt idx="239">
                  <c:v>36124</c:v>
                </c:pt>
                <c:pt idx="240">
                  <c:v>36125</c:v>
                </c:pt>
                <c:pt idx="241">
                  <c:v>36126</c:v>
                </c:pt>
                <c:pt idx="242">
                  <c:v>36127</c:v>
                </c:pt>
                <c:pt idx="243">
                  <c:v>36128</c:v>
                </c:pt>
                <c:pt idx="244">
                  <c:v>36129</c:v>
                </c:pt>
                <c:pt idx="245">
                  <c:v>36130</c:v>
                </c:pt>
                <c:pt idx="246">
                  <c:v>36131</c:v>
                </c:pt>
                <c:pt idx="247">
                  <c:v>36132</c:v>
                </c:pt>
                <c:pt idx="248">
                  <c:v>36133</c:v>
                </c:pt>
                <c:pt idx="249">
                  <c:v>36134</c:v>
                </c:pt>
                <c:pt idx="250">
                  <c:v>36135</c:v>
                </c:pt>
                <c:pt idx="251">
                  <c:v>36136</c:v>
                </c:pt>
                <c:pt idx="252">
                  <c:v>36137</c:v>
                </c:pt>
                <c:pt idx="253">
                  <c:v>36138</c:v>
                </c:pt>
                <c:pt idx="254">
                  <c:v>36139</c:v>
                </c:pt>
                <c:pt idx="255">
                  <c:v>36140</c:v>
                </c:pt>
                <c:pt idx="256">
                  <c:v>36141</c:v>
                </c:pt>
                <c:pt idx="257">
                  <c:v>36142</c:v>
                </c:pt>
                <c:pt idx="258">
                  <c:v>36143</c:v>
                </c:pt>
                <c:pt idx="259">
                  <c:v>36144</c:v>
                </c:pt>
                <c:pt idx="260">
                  <c:v>36145</c:v>
                </c:pt>
                <c:pt idx="261">
                  <c:v>36146</c:v>
                </c:pt>
                <c:pt idx="262">
                  <c:v>36147</c:v>
                </c:pt>
                <c:pt idx="263">
                  <c:v>36148</c:v>
                </c:pt>
                <c:pt idx="264">
                  <c:v>36149</c:v>
                </c:pt>
                <c:pt idx="265">
                  <c:v>36150</c:v>
                </c:pt>
                <c:pt idx="266">
                  <c:v>36151</c:v>
                </c:pt>
                <c:pt idx="267">
                  <c:v>36152</c:v>
                </c:pt>
                <c:pt idx="268">
                  <c:v>36153</c:v>
                </c:pt>
                <c:pt idx="269">
                  <c:v>36154</c:v>
                </c:pt>
                <c:pt idx="270">
                  <c:v>36155</c:v>
                </c:pt>
                <c:pt idx="271">
                  <c:v>36156</c:v>
                </c:pt>
                <c:pt idx="272">
                  <c:v>36157</c:v>
                </c:pt>
                <c:pt idx="273">
                  <c:v>36158</c:v>
                </c:pt>
                <c:pt idx="274">
                  <c:v>36159</c:v>
                </c:pt>
                <c:pt idx="275">
                  <c:v>36160</c:v>
                </c:pt>
                <c:pt idx="276">
                  <c:v>36161</c:v>
                </c:pt>
                <c:pt idx="277">
                  <c:v>36162</c:v>
                </c:pt>
                <c:pt idx="278">
                  <c:v>36163</c:v>
                </c:pt>
                <c:pt idx="279">
                  <c:v>36164</c:v>
                </c:pt>
                <c:pt idx="280">
                  <c:v>36165</c:v>
                </c:pt>
                <c:pt idx="281">
                  <c:v>36166</c:v>
                </c:pt>
                <c:pt idx="282">
                  <c:v>36167</c:v>
                </c:pt>
                <c:pt idx="283">
                  <c:v>36168</c:v>
                </c:pt>
                <c:pt idx="284">
                  <c:v>36169</c:v>
                </c:pt>
                <c:pt idx="285">
                  <c:v>36170</c:v>
                </c:pt>
                <c:pt idx="286">
                  <c:v>36171</c:v>
                </c:pt>
                <c:pt idx="287">
                  <c:v>36172</c:v>
                </c:pt>
                <c:pt idx="288">
                  <c:v>36173</c:v>
                </c:pt>
                <c:pt idx="289">
                  <c:v>36174</c:v>
                </c:pt>
                <c:pt idx="290">
                  <c:v>36175</c:v>
                </c:pt>
                <c:pt idx="291">
                  <c:v>36176</c:v>
                </c:pt>
                <c:pt idx="292">
                  <c:v>36177</c:v>
                </c:pt>
                <c:pt idx="293">
                  <c:v>36178</c:v>
                </c:pt>
                <c:pt idx="294">
                  <c:v>36179</c:v>
                </c:pt>
                <c:pt idx="295">
                  <c:v>36180</c:v>
                </c:pt>
                <c:pt idx="296">
                  <c:v>36181</c:v>
                </c:pt>
                <c:pt idx="297">
                  <c:v>36182</c:v>
                </c:pt>
                <c:pt idx="298">
                  <c:v>36183</c:v>
                </c:pt>
                <c:pt idx="299">
                  <c:v>36184</c:v>
                </c:pt>
                <c:pt idx="300">
                  <c:v>36185</c:v>
                </c:pt>
                <c:pt idx="301">
                  <c:v>36186</c:v>
                </c:pt>
                <c:pt idx="302">
                  <c:v>36187</c:v>
                </c:pt>
                <c:pt idx="303">
                  <c:v>36188</c:v>
                </c:pt>
                <c:pt idx="304">
                  <c:v>36189</c:v>
                </c:pt>
                <c:pt idx="305">
                  <c:v>36190</c:v>
                </c:pt>
                <c:pt idx="306">
                  <c:v>36191</c:v>
                </c:pt>
                <c:pt idx="307">
                  <c:v>36192</c:v>
                </c:pt>
                <c:pt idx="308">
                  <c:v>36193</c:v>
                </c:pt>
                <c:pt idx="309">
                  <c:v>36194</c:v>
                </c:pt>
                <c:pt idx="310">
                  <c:v>36195</c:v>
                </c:pt>
                <c:pt idx="311">
                  <c:v>36196</c:v>
                </c:pt>
                <c:pt idx="312">
                  <c:v>36197</c:v>
                </c:pt>
                <c:pt idx="313">
                  <c:v>36198</c:v>
                </c:pt>
                <c:pt idx="314">
                  <c:v>36199</c:v>
                </c:pt>
                <c:pt idx="315">
                  <c:v>36200</c:v>
                </c:pt>
                <c:pt idx="316">
                  <c:v>36201</c:v>
                </c:pt>
                <c:pt idx="317">
                  <c:v>36202</c:v>
                </c:pt>
                <c:pt idx="318">
                  <c:v>36203</c:v>
                </c:pt>
                <c:pt idx="319">
                  <c:v>36204</c:v>
                </c:pt>
                <c:pt idx="320">
                  <c:v>36205</c:v>
                </c:pt>
                <c:pt idx="321">
                  <c:v>36206</c:v>
                </c:pt>
                <c:pt idx="322">
                  <c:v>36207</c:v>
                </c:pt>
                <c:pt idx="323">
                  <c:v>36208</c:v>
                </c:pt>
                <c:pt idx="324">
                  <c:v>36209</c:v>
                </c:pt>
                <c:pt idx="325">
                  <c:v>36210</c:v>
                </c:pt>
                <c:pt idx="326">
                  <c:v>36211</c:v>
                </c:pt>
                <c:pt idx="327">
                  <c:v>36212</c:v>
                </c:pt>
                <c:pt idx="328">
                  <c:v>36213</c:v>
                </c:pt>
                <c:pt idx="329">
                  <c:v>36214</c:v>
                </c:pt>
                <c:pt idx="330">
                  <c:v>36215</c:v>
                </c:pt>
                <c:pt idx="331">
                  <c:v>36216</c:v>
                </c:pt>
                <c:pt idx="332">
                  <c:v>36217</c:v>
                </c:pt>
                <c:pt idx="333">
                  <c:v>36218</c:v>
                </c:pt>
                <c:pt idx="334">
                  <c:v>36219</c:v>
                </c:pt>
                <c:pt idx="335">
                  <c:v>36220</c:v>
                </c:pt>
                <c:pt idx="336">
                  <c:v>36221</c:v>
                </c:pt>
                <c:pt idx="337">
                  <c:v>36222</c:v>
                </c:pt>
                <c:pt idx="338">
                  <c:v>36223</c:v>
                </c:pt>
                <c:pt idx="339">
                  <c:v>36224</c:v>
                </c:pt>
                <c:pt idx="340">
                  <c:v>36225</c:v>
                </c:pt>
                <c:pt idx="341">
                  <c:v>36226</c:v>
                </c:pt>
                <c:pt idx="342">
                  <c:v>36227</c:v>
                </c:pt>
                <c:pt idx="343">
                  <c:v>36228</c:v>
                </c:pt>
                <c:pt idx="344">
                  <c:v>36229</c:v>
                </c:pt>
                <c:pt idx="345">
                  <c:v>36230</c:v>
                </c:pt>
                <c:pt idx="346">
                  <c:v>36231</c:v>
                </c:pt>
                <c:pt idx="347">
                  <c:v>36232</c:v>
                </c:pt>
                <c:pt idx="348">
                  <c:v>36233</c:v>
                </c:pt>
                <c:pt idx="349">
                  <c:v>36234</c:v>
                </c:pt>
                <c:pt idx="350">
                  <c:v>36235</c:v>
                </c:pt>
                <c:pt idx="351">
                  <c:v>36236</c:v>
                </c:pt>
                <c:pt idx="352">
                  <c:v>36237</c:v>
                </c:pt>
                <c:pt idx="353">
                  <c:v>36238</c:v>
                </c:pt>
                <c:pt idx="354">
                  <c:v>36239</c:v>
                </c:pt>
                <c:pt idx="355">
                  <c:v>36240</c:v>
                </c:pt>
                <c:pt idx="356">
                  <c:v>36241</c:v>
                </c:pt>
                <c:pt idx="357">
                  <c:v>36242</c:v>
                </c:pt>
                <c:pt idx="358">
                  <c:v>36243</c:v>
                </c:pt>
                <c:pt idx="359">
                  <c:v>36244</c:v>
                </c:pt>
                <c:pt idx="360">
                  <c:v>36245</c:v>
                </c:pt>
                <c:pt idx="361">
                  <c:v>36246</c:v>
                </c:pt>
                <c:pt idx="362">
                  <c:v>36247</c:v>
                </c:pt>
                <c:pt idx="363">
                  <c:v>36248</c:v>
                </c:pt>
                <c:pt idx="364">
                  <c:v>36249</c:v>
                </c:pt>
                <c:pt idx="365">
                  <c:v>36250</c:v>
                </c:pt>
                <c:pt idx="366">
                  <c:v>36251</c:v>
                </c:pt>
                <c:pt idx="367">
                  <c:v>36252</c:v>
                </c:pt>
                <c:pt idx="368">
                  <c:v>36253</c:v>
                </c:pt>
                <c:pt idx="369">
                  <c:v>36254</c:v>
                </c:pt>
                <c:pt idx="370">
                  <c:v>36255</c:v>
                </c:pt>
                <c:pt idx="371">
                  <c:v>36256</c:v>
                </c:pt>
                <c:pt idx="372">
                  <c:v>36257</c:v>
                </c:pt>
                <c:pt idx="373">
                  <c:v>36258</c:v>
                </c:pt>
                <c:pt idx="374">
                  <c:v>36259</c:v>
                </c:pt>
                <c:pt idx="375">
                  <c:v>36260</c:v>
                </c:pt>
                <c:pt idx="376">
                  <c:v>36261</c:v>
                </c:pt>
                <c:pt idx="377">
                  <c:v>36262</c:v>
                </c:pt>
                <c:pt idx="378">
                  <c:v>36263</c:v>
                </c:pt>
                <c:pt idx="379">
                  <c:v>36264</c:v>
                </c:pt>
                <c:pt idx="380">
                  <c:v>36265</c:v>
                </c:pt>
                <c:pt idx="381">
                  <c:v>36266</c:v>
                </c:pt>
                <c:pt idx="382">
                  <c:v>36267</c:v>
                </c:pt>
                <c:pt idx="383">
                  <c:v>36268</c:v>
                </c:pt>
                <c:pt idx="384">
                  <c:v>36269</c:v>
                </c:pt>
                <c:pt idx="385">
                  <c:v>36270</c:v>
                </c:pt>
                <c:pt idx="386">
                  <c:v>36271</c:v>
                </c:pt>
                <c:pt idx="387">
                  <c:v>36272</c:v>
                </c:pt>
                <c:pt idx="388">
                  <c:v>36273</c:v>
                </c:pt>
                <c:pt idx="389">
                  <c:v>36274</c:v>
                </c:pt>
                <c:pt idx="390">
                  <c:v>36275</c:v>
                </c:pt>
                <c:pt idx="391">
                  <c:v>36276</c:v>
                </c:pt>
                <c:pt idx="392">
                  <c:v>36277</c:v>
                </c:pt>
                <c:pt idx="393">
                  <c:v>36278</c:v>
                </c:pt>
                <c:pt idx="394">
                  <c:v>36279</c:v>
                </c:pt>
                <c:pt idx="395">
                  <c:v>36280</c:v>
                </c:pt>
                <c:pt idx="396">
                  <c:v>36281</c:v>
                </c:pt>
                <c:pt idx="397">
                  <c:v>36282</c:v>
                </c:pt>
                <c:pt idx="398">
                  <c:v>36283</c:v>
                </c:pt>
                <c:pt idx="399">
                  <c:v>36284</c:v>
                </c:pt>
                <c:pt idx="400">
                  <c:v>36285</c:v>
                </c:pt>
                <c:pt idx="401">
                  <c:v>36286</c:v>
                </c:pt>
                <c:pt idx="402">
                  <c:v>36287</c:v>
                </c:pt>
                <c:pt idx="403">
                  <c:v>36288</c:v>
                </c:pt>
                <c:pt idx="404">
                  <c:v>36289</c:v>
                </c:pt>
                <c:pt idx="405">
                  <c:v>36290</c:v>
                </c:pt>
                <c:pt idx="406">
                  <c:v>36291</c:v>
                </c:pt>
                <c:pt idx="407">
                  <c:v>36292</c:v>
                </c:pt>
                <c:pt idx="408">
                  <c:v>36293</c:v>
                </c:pt>
                <c:pt idx="409">
                  <c:v>36294</c:v>
                </c:pt>
                <c:pt idx="410">
                  <c:v>36295</c:v>
                </c:pt>
                <c:pt idx="411">
                  <c:v>36296</c:v>
                </c:pt>
                <c:pt idx="412">
                  <c:v>36297</c:v>
                </c:pt>
                <c:pt idx="413">
                  <c:v>36298</c:v>
                </c:pt>
                <c:pt idx="414">
                  <c:v>36299</c:v>
                </c:pt>
                <c:pt idx="415">
                  <c:v>36300</c:v>
                </c:pt>
                <c:pt idx="416">
                  <c:v>36301</c:v>
                </c:pt>
                <c:pt idx="417">
                  <c:v>36302</c:v>
                </c:pt>
                <c:pt idx="418">
                  <c:v>36303</c:v>
                </c:pt>
                <c:pt idx="419">
                  <c:v>36304</c:v>
                </c:pt>
                <c:pt idx="420">
                  <c:v>36305</c:v>
                </c:pt>
                <c:pt idx="421">
                  <c:v>36306</c:v>
                </c:pt>
                <c:pt idx="422">
                  <c:v>36307</c:v>
                </c:pt>
                <c:pt idx="423">
                  <c:v>36308</c:v>
                </c:pt>
                <c:pt idx="424">
                  <c:v>36309</c:v>
                </c:pt>
                <c:pt idx="425">
                  <c:v>36310</c:v>
                </c:pt>
                <c:pt idx="426">
                  <c:v>36311</c:v>
                </c:pt>
                <c:pt idx="427">
                  <c:v>36312</c:v>
                </c:pt>
                <c:pt idx="428">
                  <c:v>36313</c:v>
                </c:pt>
                <c:pt idx="429">
                  <c:v>36314</c:v>
                </c:pt>
                <c:pt idx="430">
                  <c:v>36315</c:v>
                </c:pt>
                <c:pt idx="431">
                  <c:v>36316</c:v>
                </c:pt>
                <c:pt idx="432">
                  <c:v>36317</c:v>
                </c:pt>
                <c:pt idx="433">
                  <c:v>36318</c:v>
                </c:pt>
                <c:pt idx="434">
                  <c:v>36319</c:v>
                </c:pt>
                <c:pt idx="435">
                  <c:v>36320</c:v>
                </c:pt>
                <c:pt idx="436">
                  <c:v>36321</c:v>
                </c:pt>
                <c:pt idx="437">
                  <c:v>36322</c:v>
                </c:pt>
                <c:pt idx="438">
                  <c:v>36323</c:v>
                </c:pt>
                <c:pt idx="439">
                  <c:v>36324</c:v>
                </c:pt>
                <c:pt idx="440">
                  <c:v>36325</c:v>
                </c:pt>
                <c:pt idx="441">
                  <c:v>36326</c:v>
                </c:pt>
                <c:pt idx="442">
                  <c:v>36327</c:v>
                </c:pt>
                <c:pt idx="443">
                  <c:v>36328</c:v>
                </c:pt>
                <c:pt idx="444">
                  <c:v>36329</c:v>
                </c:pt>
                <c:pt idx="445">
                  <c:v>36330</c:v>
                </c:pt>
                <c:pt idx="446">
                  <c:v>36331</c:v>
                </c:pt>
                <c:pt idx="447">
                  <c:v>36332</c:v>
                </c:pt>
                <c:pt idx="448">
                  <c:v>36333</c:v>
                </c:pt>
                <c:pt idx="449">
                  <c:v>36334</c:v>
                </c:pt>
                <c:pt idx="450">
                  <c:v>36335</c:v>
                </c:pt>
                <c:pt idx="451">
                  <c:v>36336</c:v>
                </c:pt>
                <c:pt idx="452">
                  <c:v>36337</c:v>
                </c:pt>
                <c:pt idx="453">
                  <c:v>36338</c:v>
                </c:pt>
                <c:pt idx="454">
                  <c:v>36339</c:v>
                </c:pt>
                <c:pt idx="455">
                  <c:v>36340</c:v>
                </c:pt>
                <c:pt idx="456">
                  <c:v>36341</c:v>
                </c:pt>
                <c:pt idx="457">
                  <c:v>36342</c:v>
                </c:pt>
                <c:pt idx="458">
                  <c:v>36343</c:v>
                </c:pt>
                <c:pt idx="459">
                  <c:v>36344</c:v>
                </c:pt>
                <c:pt idx="460">
                  <c:v>36345</c:v>
                </c:pt>
                <c:pt idx="461">
                  <c:v>36346</c:v>
                </c:pt>
                <c:pt idx="462">
                  <c:v>36347</c:v>
                </c:pt>
                <c:pt idx="463">
                  <c:v>36348</c:v>
                </c:pt>
                <c:pt idx="464">
                  <c:v>36349</c:v>
                </c:pt>
                <c:pt idx="465">
                  <c:v>36350</c:v>
                </c:pt>
                <c:pt idx="466">
                  <c:v>36351</c:v>
                </c:pt>
                <c:pt idx="467">
                  <c:v>36352</c:v>
                </c:pt>
                <c:pt idx="468">
                  <c:v>36353</c:v>
                </c:pt>
                <c:pt idx="469">
                  <c:v>36354</c:v>
                </c:pt>
                <c:pt idx="470">
                  <c:v>36355</c:v>
                </c:pt>
                <c:pt idx="471">
                  <c:v>36356</c:v>
                </c:pt>
                <c:pt idx="472">
                  <c:v>36357</c:v>
                </c:pt>
                <c:pt idx="473">
                  <c:v>36358</c:v>
                </c:pt>
                <c:pt idx="474">
                  <c:v>36359</c:v>
                </c:pt>
                <c:pt idx="475">
                  <c:v>36360</c:v>
                </c:pt>
                <c:pt idx="476">
                  <c:v>36361</c:v>
                </c:pt>
                <c:pt idx="477">
                  <c:v>36362</c:v>
                </c:pt>
                <c:pt idx="478">
                  <c:v>36363</c:v>
                </c:pt>
                <c:pt idx="479">
                  <c:v>36364</c:v>
                </c:pt>
                <c:pt idx="480">
                  <c:v>36365</c:v>
                </c:pt>
                <c:pt idx="481">
                  <c:v>36366</c:v>
                </c:pt>
                <c:pt idx="482">
                  <c:v>36367</c:v>
                </c:pt>
                <c:pt idx="483">
                  <c:v>36368</c:v>
                </c:pt>
                <c:pt idx="484">
                  <c:v>36369</c:v>
                </c:pt>
                <c:pt idx="485">
                  <c:v>36370</c:v>
                </c:pt>
                <c:pt idx="486">
                  <c:v>36371</c:v>
                </c:pt>
                <c:pt idx="487">
                  <c:v>36372</c:v>
                </c:pt>
                <c:pt idx="488">
                  <c:v>36373</c:v>
                </c:pt>
                <c:pt idx="489">
                  <c:v>36374</c:v>
                </c:pt>
                <c:pt idx="490">
                  <c:v>36375</c:v>
                </c:pt>
                <c:pt idx="491">
                  <c:v>36376</c:v>
                </c:pt>
                <c:pt idx="492">
                  <c:v>36377</c:v>
                </c:pt>
                <c:pt idx="493">
                  <c:v>36378</c:v>
                </c:pt>
                <c:pt idx="494">
                  <c:v>36379</c:v>
                </c:pt>
                <c:pt idx="495">
                  <c:v>36380</c:v>
                </c:pt>
                <c:pt idx="496">
                  <c:v>36381</c:v>
                </c:pt>
                <c:pt idx="497">
                  <c:v>36382</c:v>
                </c:pt>
                <c:pt idx="498">
                  <c:v>36383</c:v>
                </c:pt>
                <c:pt idx="499">
                  <c:v>36384</c:v>
                </c:pt>
                <c:pt idx="500">
                  <c:v>36385</c:v>
                </c:pt>
                <c:pt idx="501">
                  <c:v>36386</c:v>
                </c:pt>
                <c:pt idx="502">
                  <c:v>36387</c:v>
                </c:pt>
                <c:pt idx="503">
                  <c:v>36388</c:v>
                </c:pt>
                <c:pt idx="504">
                  <c:v>36389</c:v>
                </c:pt>
                <c:pt idx="505">
                  <c:v>36390</c:v>
                </c:pt>
                <c:pt idx="506">
                  <c:v>36391</c:v>
                </c:pt>
                <c:pt idx="507">
                  <c:v>36392</c:v>
                </c:pt>
                <c:pt idx="508">
                  <c:v>36393</c:v>
                </c:pt>
                <c:pt idx="509">
                  <c:v>36394</c:v>
                </c:pt>
                <c:pt idx="510">
                  <c:v>36395</c:v>
                </c:pt>
                <c:pt idx="511">
                  <c:v>36396</c:v>
                </c:pt>
                <c:pt idx="512">
                  <c:v>36397</c:v>
                </c:pt>
                <c:pt idx="513">
                  <c:v>36398</c:v>
                </c:pt>
                <c:pt idx="514">
                  <c:v>36399</c:v>
                </c:pt>
                <c:pt idx="515">
                  <c:v>36400</c:v>
                </c:pt>
                <c:pt idx="516">
                  <c:v>36401</c:v>
                </c:pt>
                <c:pt idx="517">
                  <c:v>36402</c:v>
                </c:pt>
                <c:pt idx="518">
                  <c:v>36403</c:v>
                </c:pt>
                <c:pt idx="519">
                  <c:v>36404</c:v>
                </c:pt>
                <c:pt idx="520">
                  <c:v>36405</c:v>
                </c:pt>
                <c:pt idx="521">
                  <c:v>36406</c:v>
                </c:pt>
                <c:pt idx="522">
                  <c:v>36407</c:v>
                </c:pt>
                <c:pt idx="523">
                  <c:v>36408</c:v>
                </c:pt>
                <c:pt idx="524">
                  <c:v>36409</c:v>
                </c:pt>
                <c:pt idx="525">
                  <c:v>36410</c:v>
                </c:pt>
                <c:pt idx="526">
                  <c:v>36411</c:v>
                </c:pt>
                <c:pt idx="527">
                  <c:v>36412</c:v>
                </c:pt>
                <c:pt idx="528">
                  <c:v>36413</c:v>
                </c:pt>
                <c:pt idx="529">
                  <c:v>36414</c:v>
                </c:pt>
                <c:pt idx="530">
                  <c:v>36415</c:v>
                </c:pt>
                <c:pt idx="531">
                  <c:v>36416</c:v>
                </c:pt>
                <c:pt idx="532">
                  <c:v>36417</c:v>
                </c:pt>
                <c:pt idx="533">
                  <c:v>36418</c:v>
                </c:pt>
                <c:pt idx="534">
                  <c:v>36419</c:v>
                </c:pt>
                <c:pt idx="535">
                  <c:v>36420</c:v>
                </c:pt>
                <c:pt idx="536">
                  <c:v>36421</c:v>
                </c:pt>
                <c:pt idx="537">
                  <c:v>36422</c:v>
                </c:pt>
                <c:pt idx="538">
                  <c:v>36423</c:v>
                </c:pt>
                <c:pt idx="539">
                  <c:v>36424</c:v>
                </c:pt>
                <c:pt idx="540">
                  <c:v>36425</c:v>
                </c:pt>
                <c:pt idx="541">
                  <c:v>36426</c:v>
                </c:pt>
                <c:pt idx="542">
                  <c:v>36427</c:v>
                </c:pt>
                <c:pt idx="543">
                  <c:v>36428</c:v>
                </c:pt>
                <c:pt idx="544">
                  <c:v>36429</c:v>
                </c:pt>
                <c:pt idx="545">
                  <c:v>36430</c:v>
                </c:pt>
                <c:pt idx="546">
                  <c:v>36431</c:v>
                </c:pt>
                <c:pt idx="547">
                  <c:v>36432</c:v>
                </c:pt>
                <c:pt idx="548">
                  <c:v>36433</c:v>
                </c:pt>
                <c:pt idx="549">
                  <c:v>36434</c:v>
                </c:pt>
                <c:pt idx="550">
                  <c:v>36435</c:v>
                </c:pt>
                <c:pt idx="551">
                  <c:v>36436</c:v>
                </c:pt>
                <c:pt idx="552">
                  <c:v>36437</c:v>
                </c:pt>
                <c:pt idx="553">
                  <c:v>36438</c:v>
                </c:pt>
                <c:pt idx="554">
                  <c:v>36439</c:v>
                </c:pt>
                <c:pt idx="555">
                  <c:v>36440</c:v>
                </c:pt>
                <c:pt idx="556">
                  <c:v>36441</c:v>
                </c:pt>
                <c:pt idx="557">
                  <c:v>36442</c:v>
                </c:pt>
                <c:pt idx="558">
                  <c:v>36443</c:v>
                </c:pt>
                <c:pt idx="559">
                  <c:v>36444</c:v>
                </c:pt>
                <c:pt idx="560">
                  <c:v>36445</c:v>
                </c:pt>
                <c:pt idx="561">
                  <c:v>36446</c:v>
                </c:pt>
                <c:pt idx="562">
                  <c:v>36447</c:v>
                </c:pt>
                <c:pt idx="563">
                  <c:v>36448</c:v>
                </c:pt>
                <c:pt idx="564">
                  <c:v>36449</c:v>
                </c:pt>
                <c:pt idx="565">
                  <c:v>36450</c:v>
                </c:pt>
                <c:pt idx="566">
                  <c:v>36451</c:v>
                </c:pt>
                <c:pt idx="567">
                  <c:v>36452</c:v>
                </c:pt>
                <c:pt idx="568">
                  <c:v>36453</c:v>
                </c:pt>
                <c:pt idx="569">
                  <c:v>36454</c:v>
                </c:pt>
                <c:pt idx="570">
                  <c:v>36455</c:v>
                </c:pt>
                <c:pt idx="571">
                  <c:v>36456</c:v>
                </c:pt>
                <c:pt idx="572">
                  <c:v>36457</c:v>
                </c:pt>
                <c:pt idx="573">
                  <c:v>36458</c:v>
                </c:pt>
                <c:pt idx="574">
                  <c:v>36459</c:v>
                </c:pt>
                <c:pt idx="575">
                  <c:v>36460</c:v>
                </c:pt>
                <c:pt idx="576">
                  <c:v>36461</c:v>
                </c:pt>
                <c:pt idx="577">
                  <c:v>36462</c:v>
                </c:pt>
                <c:pt idx="578">
                  <c:v>36463</c:v>
                </c:pt>
                <c:pt idx="579">
                  <c:v>36464</c:v>
                </c:pt>
                <c:pt idx="580">
                  <c:v>36465</c:v>
                </c:pt>
                <c:pt idx="581">
                  <c:v>36466</c:v>
                </c:pt>
                <c:pt idx="582">
                  <c:v>36467</c:v>
                </c:pt>
                <c:pt idx="583">
                  <c:v>36468</c:v>
                </c:pt>
                <c:pt idx="584">
                  <c:v>36469</c:v>
                </c:pt>
                <c:pt idx="585">
                  <c:v>36470</c:v>
                </c:pt>
                <c:pt idx="586">
                  <c:v>36471</c:v>
                </c:pt>
                <c:pt idx="587">
                  <c:v>36472</c:v>
                </c:pt>
                <c:pt idx="588">
                  <c:v>36473</c:v>
                </c:pt>
                <c:pt idx="589">
                  <c:v>36474</c:v>
                </c:pt>
                <c:pt idx="590">
                  <c:v>36475</c:v>
                </c:pt>
                <c:pt idx="591">
                  <c:v>36476</c:v>
                </c:pt>
                <c:pt idx="592">
                  <c:v>36477</c:v>
                </c:pt>
                <c:pt idx="593">
                  <c:v>36478</c:v>
                </c:pt>
                <c:pt idx="594">
                  <c:v>36479</c:v>
                </c:pt>
                <c:pt idx="595">
                  <c:v>36480</c:v>
                </c:pt>
                <c:pt idx="596">
                  <c:v>36481</c:v>
                </c:pt>
                <c:pt idx="597">
                  <c:v>36482</c:v>
                </c:pt>
                <c:pt idx="598">
                  <c:v>36483</c:v>
                </c:pt>
                <c:pt idx="599">
                  <c:v>36484</c:v>
                </c:pt>
                <c:pt idx="600">
                  <c:v>36485</c:v>
                </c:pt>
                <c:pt idx="601">
                  <c:v>36486</c:v>
                </c:pt>
                <c:pt idx="602">
                  <c:v>36487</c:v>
                </c:pt>
                <c:pt idx="603">
                  <c:v>36488</c:v>
                </c:pt>
                <c:pt idx="604">
                  <c:v>36489</c:v>
                </c:pt>
                <c:pt idx="605">
                  <c:v>36490</c:v>
                </c:pt>
                <c:pt idx="606">
                  <c:v>36491</c:v>
                </c:pt>
                <c:pt idx="607">
                  <c:v>36492</c:v>
                </c:pt>
                <c:pt idx="608">
                  <c:v>36493</c:v>
                </c:pt>
                <c:pt idx="609">
                  <c:v>36494</c:v>
                </c:pt>
                <c:pt idx="610">
                  <c:v>36495</c:v>
                </c:pt>
                <c:pt idx="611">
                  <c:v>36496</c:v>
                </c:pt>
                <c:pt idx="612">
                  <c:v>36497</c:v>
                </c:pt>
                <c:pt idx="613">
                  <c:v>36498</c:v>
                </c:pt>
                <c:pt idx="614">
                  <c:v>36499</c:v>
                </c:pt>
                <c:pt idx="615">
                  <c:v>36500</c:v>
                </c:pt>
                <c:pt idx="616">
                  <c:v>36501</c:v>
                </c:pt>
                <c:pt idx="617">
                  <c:v>36502</c:v>
                </c:pt>
                <c:pt idx="618">
                  <c:v>36503</c:v>
                </c:pt>
                <c:pt idx="619">
                  <c:v>36504</c:v>
                </c:pt>
                <c:pt idx="620">
                  <c:v>36505</c:v>
                </c:pt>
                <c:pt idx="621">
                  <c:v>36506</c:v>
                </c:pt>
                <c:pt idx="622">
                  <c:v>36507</c:v>
                </c:pt>
                <c:pt idx="623">
                  <c:v>36508</c:v>
                </c:pt>
                <c:pt idx="624">
                  <c:v>36509</c:v>
                </c:pt>
                <c:pt idx="625">
                  <c:v>36510</c:v>
                </c:pt>
                <c:pt idx="626">
                  <c:v>36511</c:v>
                </c:pt>
                <c:pt idx="627">
                  <c:v>36512</c:v>
                </c:pt>
                <c:pt idx="628">
                  <c:v>36513</c:v>
                </c:pt>
                <c:pt idx="629">
                  <c:v>36514</c:v>
                </c:pt>
                <c:pt idx="630">
                  <c:v>36515</c:v>
                </c:pt>
                <c:pt idx="631">
                  <c:v>36516</c:v>
                </c:pt>
                <c:pt idx="632">
                  <c:v>36517</c:v>
                </c:pt>
                <c:pt idx="633">
                  <c:v>36518</c:v>
                </c:pt>
                <c:pt idx="634">
                  <c:v>36519</c:v>
                </c:pt>
                <c:pt idx="635">
                  <c:v>36520</c:v>
                </c:pt>
                <c:pt idx="636">
                  <c:v>36521</c:v>
                </c:pt>
                <c:pt idx="637">
                  <c:v>36522</c:v>
                </c:pt>
                <c:pt idx="638">
                  <c:v>36523</c:v>
                </c:pt>
                <c:pt idx="639">
                  <c:v>36524</c:v>
                </c:pt>
                <c:pt idx="640">
                  <c:v>36525</c:v>
                </c:pt>
                <c:pt idx="641">
                  <c:v>36526</c:v>
                </c:pt>
                <c:pt idx="642">
                  <c:v>36527</c:v>
                </c:pt>
                <c:pt idx="643">
                  <c:v>36528</c:v>
                </c:pt>
                <c:pt idx="644">
                  <c:v>36529</c:v>
                </c:pt>
                <c:pt idx="645">
                  <c:v>36530</c:v>
                </c:pt>
                <c:pt idx="646">
                  <c:v>36531</c:v>
                </c:pt>
                <c:pt idx="647">
                  <c:v>36532</c:v>
                </c:pt>
                <c:pt idx="648">
                  <c:v>36533</c:v>
                </c:pt>
                <c:pt idx="649">
                  <c:v>36534</c:v>
                </c:pt>
                <c:pt idx="650">
                  <c:v>36535</c:v>
                </c:pt>
                <c:pt idx="651">
                  <c:v>36536</c:v>
                </c:pt>
                <c:pt idx="652">
                  <c:v>36537</c:v>
                </c:pt>
                <c:pt idx="653">
                  <c:v>36538</c:v>
                </c:pt>
                <c:pt idx="654">
                  <c:v>36539</c:v>
                </c:pt>
                <c:pt idx="655">
                  <c:v>36540</c:v>
                </c:pt>
                <c:pt idx="656">
                  <c:v>36541</c:v>
                </c:pt>
                <c:pt idx="657">
                  <c:v>36542</c:v>
                </c:pt>
                <c:pt idx="658">
                  <c:v>36543</c:v>
                </c:pt>
                <c:pt idx="659">
                  <c:v>36544</c:v>
                </c:pt>
                <c:pt idx="660">
                  <c:v>36545</c:v>
                </c:pt>
                <c:pt idx="661">
                  <c:v>36546</c:v>
                </c:pt>
                <c:pt idx="662">
                  <c:v>36547</c:v>
                </c:pt>
                <c:pt idx="663">
                  <c:v>36548</c:v>
                </c:pt>
                <c:pt idx="664">
                  <c:v>36549</c:v>
                </c:pt>
                <c:pt idx="665">
                  <c:v>36550</c:v>
                </c:pt>
                <c:pt idx="666">
                  <c:v>36551</c:v>
                </c:pt>
                <c:pt idx="667">
                  <c:v>36552</c:v>
                </c:pt>
                <c:pt idx="668">
                  <c:v>36553</c:v>
                </c:pt>
                <c:pt idx="669">
                  <c:v>36554</c:v>
                </c:pt>
                <c:pt idx="670">
                  <c:v>36555</c:v>
                </c:pt>
                <c:pt idx="671">
                  <c:v>36556</c:v>
                </c:pt>
                <c:pt idx="672">
                  <c:v>36557</c:v>
                </c:pt>
                <c:pt idx="673">
                  <c:v>36558</c:v>
                </c:pt>
                <c:pt idx="674">
                  <c:v>36559</c:v>
                </c:pt>
                <c:pt idx="675">
                  <c:v>36560</c:v>
                </c:pt>
                <c:pt idx="676">
                  <c:v>36561</c:v>
                </c:pt>
                <c:pt idx="677">
                  <c:v>36562</c:v>
                </c:pt>
                <c:pt idx="678">
                  <c:v>36563</c:v>
                </c:pt>
                <c:pt idx="679">
                  <c:v>36564</c:v>
                </c:pt>
                <c:pt idx="680">
                  <c:v>36565</c:v>
                </c:pt>
                <c:pt idx="681">
                  <c:v>36566</c:v>
                </c:pt>
                <c:pt idx="682">
                  <c:v>36567</c:v>
                </c:pt>
                <c:pt idx="683">
                  <c:v>36568</c:v>
                </c:pt>
                <c:pt idx="684">
                  <c:v>36569</c:v>
                </c:pt>
                <c:pt idx="685">
                  <c:v>36570</c:v>
                </c:pt>
                <c:pt idx="686">
                  <c:v>36571</c:v>
                </c:pt>
                <c:pt idx="687">
                  <c:v>36572</c:v>
                </c:pt>
                <c:pt idx="688">
                  <c:v>36573</c:v>
                </c:pt>
                <c:pt idx="689">
                  <c:v>36574</c:v>
                </c:pt>
                <c:pt idx="690">
                  <c:v>36575</c:v>
                </c:pt>
                <c:pt idx="691">
                  <c:v>36576</c:v>
                </c:pt>
                <c:pt idx="692">
                  <c:v>36577</c:v>
                </c:pt>
                <c:pt idx="693">
                  <c:v>36578</c:v>
                </c:pt>
                <c:pt idx="694">
                  <c:v>36579</c:v>
                </c:pt>
                <c:pt idx="695">
                  <c:v>36580</c:v>
                </c:pt>
                <c:pt idx="696">
                  <c:v>36581</c:v>
                </c:pt>
                <c:pt idx="697">
                  <c:v>36582</c:v>
                </c:pt>
                <c:pt idx="698">
                  <c:v>36583</c:v>
                </c:pt>
                <c:pt idx="699">
                  <c:v>36584</c:v>
                </c:pt>
                <c:pt idx="700">
                  <c:v>36585</c:v>
                </c:pt>
                <c:pt idx="701">
                  <c:v>36586</c:v>
                </c:pt>
                <c:pt idx="702">
                  <c:v>36587</c:v>
                </c:pt>
                <c:pt idx="703">
                  <c:v>36588</c:v>
                </c:pt>
                <c:pt idx="704">
                  <c:v>36589</c:v>
                </c:pt>
                <c:pt idx="705">
                  <c:v>36590</c:v>
                </c:pt>
                <c:pt idx="706">
                  <c:v>36591</c:v>
                </c:pt>
                <c:pt idx="707">
                  <c:v>36592</c:v>
                </c:pt>
                <c:pt idx="708">
                  <c:v>36593</c:v>
                </c:pt>
                <c:pt idx="709">
                  <c:v>36594</c:v>
                </c:pt>
                <c:pt idx="710">
                  <c:v>36595</c:v>
                </c:pt>
                <c:pt idx="711">
                  <c:v>36596</c:v>
                </c:pt>
                <c:pt idx="712">
                  <c:v>36597</c:v>
                </c:pt>
                <c:pt idx="713">
                  <c:v>36598</c:v>
                </c:pt>
                <c:pt idx="714">
                  <c:v>36599</c:v>
                </c:pt>
                <c:pt idx="715">
                  <c:v>36600</c:v>
                </c:pt>
                <c:pt idx="716">
                  <c:v>36601</c:v>
                </c:pt>
                <c:pt idx="717">
                  <c:v>36602</c:v>
                </c:pt>
                <c:pt idx="718">
                  <c:v>36603</c:v>
                </c:pt>
                <c:pt idx="719">
                  <c:v>36604</c:v>
                </c:pt>
                <c:pt idx="720">
                  <c:v>36605</c:v>
                </c:pt>
                <c:pt idx="721">
                  <c:v>36606</c:v>
                </c:pt>
                <c:pt idx="722">
                  <c:v>36607</c:v>
                </c:pt>
                <c:pt idx="723">
                  <c:v>36608</c:v>
                </c:pt>
                <c:pt idx="724">
                  <c:v>36609</c:v>
                </c:pt>
                <c:pt idx="725">
                  <c:v>36610</c:v>
                </c:pt>
                <c:pt idx="726">
                  <c:v>36611</c:v>
                </c:pt>
                <c:pt idx="727">
                  <c:v>36612</c:v>
                </c:pt>
                <c:pt idx="728">
                  <c:v>36613</c:v>
                </c:pt>
                <c:pt idx="729">
                  <c:v>36614</c:v>
                </c:pt>
                <c:pt idx="730">
                  <c:v>36615</c:v>
                </c:pt>
                <c:pt idx="731">
                  <c:v>36616</c:v>
                </c:pt>
                <c:pt idx="732">
                  <c:v>36617</c:v>
                </c:pt>
                <c:pt idx="733">
                  <c:v>36618</c:v>
                </c:pt>
                <c:pt idx="734">
                  <c:v>36619</c:v>
                </c:pt>
                <c:pt idx="735">
                  <c:v>36620</c:v>
                </c:pt>
                <c:pt idx="736">
                  <c:v>36621</c:v>
                </c:pt>
                <c:pt idx="737">
                  <c:v>36622</c:v>
                </c:pt>
                <c:pt idx="738">
                  <c:v>36623</c:v>
                </c:pt>
                <c:pt idx="739">
                  <c:v>36624</c:v>
                </c:pt>
                <c:pt idx="740">
                  <c:v>36625</c:v>
                </c:pt>
                <c:pt idx="741">
                  <c:v>36626</c:v>
                </c:pt>
                <c:pt idx="742">
                  <c:v>36627</c:v>
                </c:pt>
                <c:pt idx="743">
                  <c:v>36628</c:v>
                </c:pt>
                <c:pt idx="744">
                  <c:v>36629</c:v>
                </c:pt>
                <c:pt idx="745">
                  <c:v>36630</c:v>
                </c:pt>
                <c:pt idx="746">
                  <c:v>36631</c:v>
                </c:pt>
                <c:pt idx="747">
                  <c:v>36632</c:v>
                </c:pt>
                <c:pt idx="748">
                  <c:v>36633</c:v>
                </c:pt>
                <c:pt idx="749">
                  <c:v>36634</c:v>
                </c:pt>
                <c:pt idx="750">
                  <c:v>36635</c:v>
                </c:pt>
                <c:pt idx="751">
                  <c:v>36636</c:v>
                </c:pt>
                <c:pt idx="752">
                  <c:v>36637</c:v>
                </c:pt>
                <c:pt idx="753">
                  <c:v>36638</c:v>
                </c:pt>
                <c:pt idx="754">
                  <c:v>36639</c:v>
                </c:pt>
                <c:pt idx="755">
                  <c:v>36640</c:v>
                </c:pt>
                <c:pt idx="756">
                  <c:v>36641</c:v>
                </c:pt>
                <c:pt idx="757">
                  <c:v>36642</c:v>
                </c:pt>
                <c:pt idx="758">
                  <c:v>36643</c:v>
                </c:pt>
                <c:pt idx="759">
                  <c:v>36644</c:v>
                </c:pt>
                <c:pt idx="760">
                  <c:v>36645</c:v>
                </c:pt>
                <c:pt idx="761">
                  <c:v>36646</c:v>
                </c:pt>
                <c:pt idx="762">
                  <c:v>36647</c:v>
                </c:pt>
                <c:pt idx="763">
                  <c:v>36648</c:v>
                </c:pt>
                <c:pt idx="764">
                  <c:v>36649</c:v>
                </c:pt>
                <c:pt idx="765">
                  <c:v>36650</c:v>
                </c:pt>
                <c:pt idx="766">
                  <c:v>36651</c:v>
                </c:pt>
                <c:pt idx="767">
                  <c:v>36652</c:v>
                </c:pt>
                <c:pt idx="768">
                  <c:v>36653</c:v>
                </c:pt>
                <c:pt idx="769">
                  <c:v>36654</c:v>
                </c:pt>
                <c:pt idx="770">
                  <c:v>36655</c:v>
                </c:pt>
                <c:pt idx="771">
                  <c:v>36656</c:v>
                </c:pt>
                <c:pt idx="772">
                  <c:v>36657</c:v>
                </c:pt>
                <c:pt idx="773">
                  <c:v>36658</c:v>
                </c:pt>
                <c:pt idx="774">
                  <c:v>36659</c:v>
                </c:pt>
                <c:pt idx="775">
                  <c:v>36660</c:v>
                </c:pt>
                <c:pt idx="776">
                  <c:v>36661</c:v>
                </c:pt>
                <c:pt idx="777">
                  <c:v>36662</c:v>
                </c:pt>
                <c:pt idx="778">
                  <c:v>36663</c:v>
                </c:pt>
                <c:pt idx="779">
                  <c:v>36664</c:v>
                </c:pt>
                <c:pt idx="780">
                  <c:v>36665</c:v>
                </c:pt>
                <c:pt idx="781">
                  <c:v>36666</c:v>
                </c:pt>
                <c:pt idx="782">
                  <c:v>36667</c:v>
                </c:pt>
                <c:pt idx="783">
                  <c:v>36668</c:v>
                </c:pt>
                <c:pt idx="784">
                  <c:v>36669</c:v>
                </c:pt>
                <c:pt idx="785">
                  <c:v>36670</c:v>
                </c:pt>
                <c:pt idx="786">
                  <c:v>36671</c:v>
                </c:pt>
                <c:pt idx="787">
                  <c:v>36672</c:v>
                </c:pt>
                <c:pt idx="788">
                  <c:v>36673</c:v>
                </c:pt>
                <c:pt idx="789">
                  <c:v>36674</c:v>
                </c:pt>
                <c:pt idx="790">
                  <c:v>36675</c:v>
                </c:pt>
                <c:pt idx="791">
                  <c:v>36676</c:v>
                </c:pt>
                <c:pt idx="792">
                  <c:v>36677</c:v>
                </c:pt>
                <c:pt idx="793">
                  <c:v>36678</c:v>
                </c:pt>
                <c:pt idx="794">
                  <c:v>36679</c:v>
                </c:pt>
                <c:pt idx="795">
                  <c:v>36680</c:v>
                </c:pt>
                <c:pt idx="796">
                  <c:v>36681</c:v>
                </c:pt>
                <c:pt idx="797">
                  <c:v>36682</c:v>
                </c:pt>
                <c:pt idx="798">
                  <c:v>36683</c:v>
                </c:pt>
                <c:pt idx="799">
                  <c:v>36684</c:v>
                </c:pt>
                <c:pt idx="800">
                  <c:v>36685</c:v>
                </c:pt>
                <c:pt idx="801">
                  <c:v>36686</c:v>
                </c:pt>
                <c:pt idx="802">
                  <c:v>36687</c:v>
                </c:pt>
                <c:pt idx="803">
                  <c:v>36688</c:v>
                </c:pt>
                <c:pt idx="804">
                  <c:v>36689</c:v>
                </c:pt>
                <c:pt idx="805">
                  <c:v>36690</c:v>
                </c:pt>
                <c:pt idx="806">
                  <c:v>36691</c:v>
                </c:pt>
                <c:pt idx="807">
                  <c:v>36692</c:v>
                </c:pt>
                <c:pt idx="808">
                  <c:v>36693</c:v>
                </c:pt>
                <c:pt idx="809">
                  <c:v>36694</c:v>
                </c:pt>
                <c:pt idx="810">
                  <c:v>36695</c:v>
                </c:pt>
                <c:pt idx="811">
                  <c:v>36696</c:v>
                </c:pt>
                <c:pt idx="812">
                  <c:v>36697</c:v>
                </c:pt>
                <c:pt idx="813">
                  <c:v>36698</c:v>
                </c:pt>
                <c:pt idx="814">
                  <c:v>36699</c:v>
                </c:pt>
                <c:pt idx="815">
                  <c:v>36700</c:v>
                </c:pt>
                <c:pt idx="816">
                  <c:v>36701</c:v>
                </c:pt>
                <c:pt idx="817">
                  <c:v>36702</c:v>
                </c:pt>
                <c:pt idx="818">
                  <c:v>36703</c:v>
                </c:pt>
                <c:pt idx="819">
                  <c:v>36704</c:v>
                </c:pt>
                <c:pt idx="820">
                  <c:v>36705</c:v>
                </c:pt>
                <c:pt idx="821">
                  <c:v>36706</c:v>
                </c:pt>
                <c:pt idx="822">
                  <c:v>36707</c:v>
                </c:pt>
                <c:pt idx="823">
                  <c:v>36708</c:v>
                </c:pt>
                <c:pt idx="824">
                  <c:v>36709</c:v>
                </c:pt>
                <c:pt idx="825">
                  <c:v>36710</c:v>
                </c:pt>
                <c:pt idx="826">
                  <c:v>36711</c:v>
                </c:pt>
                <c:pt idx="827">
                  <c:v>36712</c:v>
                </c:pt>
                <c:pt idx="828">
                  <c:v>36713</c:v>
                </c:pt>
                <c:pt idx="829">
                  <c:v>36714</c:v>
                </c:pt>
                <c:pt idx="830">
                  <c:v>36715</c:v>
                </c:pt>
                <c:pt idx="831">
                  <c:v>36716</c:v>
                </c:pt>
                <c:pt idx="832">
                  <c:v>36717</c:v>
                </c:pt>
                <c:pt idx="833">
                  <c:v>36718</c:v>
                </c:pt>
                <c:pt idx="834">
                  <c:v>36719</c:v>
                </c:pt>
                <c:pt idx="835">
                  <c:v>36720</c:v>
                </c:pt>
                <c:pt idx="836">
                  <c:v>36721</c:v>
                </c:pt>
                <c:pt idx="837">
                  <c:v>36722</c:v>
                </c:pt>
                <c:pt idx="838">
                  <c:v>36723</c:v>
                </c:pt>
                <c:pt idx="839">
                  <c:v>36724</c:v>
                </c:pt>
                <c:pt idx="840">
                  <c:v>36725</c:v>
                </c:pt>
                <c:pt idx="841">
                  <c:v>36726</c:v>
                </c:pt>
                <c:pt idx="842">
                  <c:v>36727</c:v>
                </c:pt>
                <c:pt idx="843">
                  <c:v>36728</c:v>
                </c:pt>
                <c:pt idx="844">
                  <c:v>36729</c:v>
                </c:pt>
                <c:pt idx="845">
                  <c:v>36730</c:v>
                </c:pt>
                <c:pt idx="846">
                  <c:v>36731</c:v>
                </c:pt>
                <c:pt idx="847">
                  <c:v>36732</c:v>
                </c:pt>
                <c:pt idx="848">
                  <c:v>36733</c:v>
                </c:pt>
                <c:pt idx="849">
                  <c:v>36734</c:v>
                </c:pt>
                <c:pt idx="850">
                  <c:v>36735</c:v>
                </c:pt>
                <c:pt idx="851">
                  <c:v>36736</c:v>
                </c:pt>
                <c:pt idx="852">
                  <c:v>36737</c:v>
                </c:pt>
                <c:pt idx="853">
                  <c:v>36738</c:v>
                </c:pt>
                <c:pt idx="854">
                  <c:v>36739</c:v>
                </c:pt>
                <c:pt idx="855">
                  <c:v>36740</c:v>
                </c:pt>
                <c:pt idx="856">
                  <c:v>36741</c:v>
                </c:pt>
                <c:pt idx="857">
                  <c:v>36742</c:v>
                </c:pt>
                <c:pt idx="858">
                  <c:v>36743</c:v>
                </c:pt>
                <c:pt idx="859">
                  <c:v>36744</c:v>
                </c:pt>
                <c:pt idx="860">
                  <c:v>36745</c:v>
                </c:pt>
                <c:pt idx="861">
                  <c:v>36746</c:v>
                </c:pt>
                <c:pt idx="862">
                  <c:v>36747</c:v>
                </c:pt>
                <c:pt idx="863">
                  <c:v>36748</c:v>
                </c:pt>
                <c:pt idx="864">
                  <c:v>36749</c:v>
                </c:pt>
                <c:pt idx="865">
                  <c:v>36750</c:v>
                </c:pt>
                <c:pt idx="866">
                  <c:v>36751</c:v>
                </c:pt>
                <c:pt idx="867">
                  <c:v>36752</c:v>
                </c:pt>
                <c:pt idx="868">
                  <c:v>36753</c:v>
                </c:pt>
                <c:pt idx="869">
                  <c:v>36754</c:v>
                </c:pt>
                <c:pt idx="870">
                  <c:v>36755</c:v>
                </c:pt>
                <c:pt idx="871">
                  <c:v>36756</c:v>
                </c:pt>
                <c:pt idx="872">
                  <c:v>36757</c:v>
                </c:pt>
                <c:pt idx="873">
                  <c:v>36758</c:v>
                </c:pt>
                <c:pt idx="874">
                  <c:v>36759</c:v>
                </c:pt>
                <c:pt idx="875">
                  <c:v>36760</c:v>
                </c:pt>
                <c:pt idx="876">
                  <c:v>36761</c:v>
                </c:pt>
                <c:pt idx="877">
                  <c:v>36762</c:v>
                </c:pt>
                <c:pt idx="878">
                  <c:v>36763</c:v>
                </c:pt>
                <c:pt idx="879">
                  <c:v>36764</c:v>
                </c:pt>
                <c:pt idx="880">
                  <c:v>36765</c:v>
                </c:pt>
                <c:pt idx="881">
                  <c:v>36766</c:v>
                </c:pt>
                <c:pt idx="882">
                  <c:v>36767</c:v>
                </c:pt>
                <c:pt idx="883">
                  <c:v>36768</c:v>
                </c:pt>
                <c:pt idx="884">
                  <c:v>36769</c:v>
                </c:pt>
                <c:pt idx="885">
                  <c:v>36770</c:v>
                </c:pt>
                <c:pt idx="886">
                  <c:v>36771</c:v>
                </c:pt>
                <c:pt idx="887">
                  <c:v>36772</c:v>
                </c:pt>
                <c:pt idx="888">
                  <c:v>36773</c:v>
                </c:pt>
                <c:pt idx="889">
                  <c:v>36774</c:v>
                </c:pt>
                <c:pt idx="890">
                  <c:v>36775</c:v>
                </c:pt>
                <c:pt idx="891">
                  <c:v>36776</c:v>
                </c:pt>
                <c:pt idx="892">
                  <c:v>36777</c:v>
                </c:pt>
                <c:pt idx="893">
                  <c:v>36778</c:v>
                </c:pt>
                <c:pt idx="894">
                  <c:v>36779</c:v>
                </c:pt>
                <c:pt idx="895">
                  <c:v>36780</c:v>
                </c:pt>
                <c:pt idx="896">
                  <c:v>36781</c:v>
                </c:pt>
                <c:pt idx="897">
                  <c:v>36782</c:v>
                </c:pt>
                <c:pt idx="898">
                  <c:v>36783</c:v>
                </c:pt>
                <c:pt idx="899">
                  <c:v>36784</c:v>
                </c:pt>
                <c:pt idx="900">
                  <c:v>36785</c:v>
                </c:pt>
                <c:pt idx="901">
                  <c:v>36786</c:v>
                </c:pt>
                <c:pt idx="902">
                  <c:v>36787</c:v>
                </c:pt>
                <c:pt idx="903">
                  <c:v>36788</c:v>
                </c:pt>
                <c:pt idx="904">
                  <c:v>36789</c:v>
                </c:pt>
                <c:pt idx="905">
                  <c:v>36790</c:v>
                </c:pt>
                <c:pt idx="906">
                  <c:v>36791</c:v>
                </c:pt>
                <c:pt idx="907">
                  <c:v>36792</c:v>
                </c:pt>
                <c:pt idx="908">
                  <c:v>36793</c:v>
                </c:pt>
                <c:pt idx="909">
                  <c:v>36794</c:v>
                </c:pt>
                <c:pt idx="910">
                  <c:v>36795</c:v>
                </c:pt>
                <c:pt idx="911">
                  <c:v>36796</c:v>
                </c:pt>
                <c:pt idx="912">
                  <c:v>36797</c:v>
                </c:pt>
                <c:pt idx="913">
                  <c:v>36798</c:v>
                </c:pt>
                <c:pt idx="914">
                  <c:v>36799</c:v>
                </c:pt>
                <c:pt idx="915">
                  <c:v>36800</c:v>
                </c:pt>
                <c:pt idx="916">
                  <c:v>36801</c:v>
                </c:pt>
                <c:pt idx="917">
                  <c:v>36802</c:v>
                </c:pt>
                <c:pt idx="918">
                  <c:v>36803</c:v>
                </c:pt>
                <c:pt idx="919">
                  <c:v>36804</c:v>
                </c:pt>
                <c:pt idx="920">
                  <c:v>36805</c:v>
                </c:pt>
                <c:pt idx="921">
                  <c:v>36806</c:v>
                </c:pt>
                <c:pt idx="922">
                  <c:v>36807</c:v>
                </c:pt>
                <c:pt idx="923">
                  <c:v>36808</c:v>
                </c:pt>
                <c:pt idx="924">
                  <c:v>36809</c:v>
                </c:pt>
                <c:pt idx="925">
                  <c:v>36810</c:v>
                </c:pt>
                <c:pt idx="926">
                  <c:v>36811</c:v>
                </c:pt>
                <c:pt idx="927">
                  <c:v>36812</c:v>
                </c:pt>
                <c:pt idx="928">
                  <c:v>36813</c:v>
                </c:pt>
                <c:pt idx="929">
                  <c:v>36814</c:v>
                </c:pt>
                <c:pt idx="930">
                  <c:v>36815</c:v>
                </c:pt>
                <c:pt idx="931">
                  <c:v>36816</c:v>
                </c:pt>
                <c:pt idx="932">
                  <c:v>36817</c:v>
                </c:pt>
                <c:pt idx="933">
                  <c:v>36818</c:v>
                </c:pt>
                <c:pt idx="934">
                  <c:v>36819</c:v>
                </c:pt>
                <c:pt idx="935">
                  <c:v>36820</c:v>
                </c:pt>
                <c:pt idx="936">
                  <c:v>36821</c:v>
                </c:pt>
                <c:pt idx="937">
                  <c:v>36822</c:v>
                </c:pt>
                <c:pt idx="938">
                  <c:v>36823</c:v>
                </c:pt>
                <c:pt idx="939">
                  <c:v>36824</c:v>
                </c:pt>
                <c:pt idx="940">
                  <c:v>36825</c:v>
                </c:pt>
                <c:pt idx="941">
                  <c:v>36826</c:v>
                </c:pt>
                <c:pt idx="942">
                  <c:v>36827</c:v>
                </c:pt>
                <c:pt idx="943">
                  <c:v>36828</c:v>
                </c:pt>
                <c:pt idx="944">
                  <c:v>36829</c:v>
                </c:pt>
                <c:pt idx="945">
                  <c:v>36830</c:v>
                </c:pt>
                <c:pt idx="946">
                  <c:v>36831</c:v>
                </c:pt>
                <c:pt idx="947">
                  <c:v>36832</c:v>
                </c:pt>
                <c:pt idx="948">
                  <c:v>36833</c:v>
                </c:pt>
                <c:pt idx="949">
                  <c:v>36834</c:v>
                </c:pt>
                <c:pt idx="950">
                  <c:v>36835</c:v>
                </c:pt>
                <c:pt idx="951">
                  <c:v>36836</c:v>
                </c:pt>
                <c:pt idx="952">
                  <c:v>36837</c:v>
                </c:pt>
                <c:pt idx="953">
                  <c:v>36838</c:v>
                </c:pt>
                <c:pt idx="954">
                  <c:v>36839</c:v>
                </c:pt>
                <c:pt idx="955">
                  <c:v>36840</c:v>
                </c:pt>
                <c:pt idx="956">
                  <c:v>36841</c:v>
                </c:pt>
                <c:pt idx="957">
                  <c:v>36842</c:v>
                </c:pt>
                <c:pt idx="958">
                  <c:v>36843</c:v>
                </c:pt>
                <c:pt idx="959">
                  <c:v>36844</c:v>
                </c:pt>
                <c:pt idx="960">
                  <c:v>36845</c:v>
                </c:pt>
                <c:pt idx="961">
                  <c:v>36846</c:v>
                </c:pt>
                <c:pt idx="962">
                  <c:v>36847</c:v>
                </c:pt>
                <c:pt idx="963">
                  <c:v>36848</c:v>
                </c:pt>
                <c:pt idx="964">
                  <c:v>36849</c:v>
                </c:pt>
                <c:pt idx="965">
                  <c:v>36850</c:v>
                </c:pt>
                <c:pt idx="966">
                  <c:v>36851</c:v>
                </c:pt>
                <c:pt idx="967">
                  <c:v>36852</c:v>
                </c:pt>
                <c:pt idx="968">
                  <c:v>36853</c:v>
                </c:pt>
                <c:pt idx="969">
                  <c:v>36854</c:v>
                </c:pt>
                <c:pt idx="970">
                  <c:v>36855</c:v>
                </c:pt>
                <c:pt idx="971">
                  <c:v>36856</c:v>
                </c:pt>
                <c:pt idx="972">
                  <c:v>36857</c:v>
                </c:pt>
                <c:pt idx="973">
                  <c:v>36858</c:v>
                </c:pt>
                <c:pt idx="974">
                  <c:v>36859</c:v>
                </c:pt>
                <c:pt idx="975">
                  <c:v>36860</c:v>
                </c:pt>
                <c:pt idx="976">
                  <c:v>36861</c:v>
                </c:pt>
                <c:pt idx="977">
                  <c:v>36862</c:v>
                </c:pt>
                <c:pt idx="978">
                  <c:v>36863</c:v>
                </c:pt>
                <c:pt idx="979">
                  <c:v>36864</c:v>
                </c:pt>
                <c:pt idx="980">
                  <c:v>36865</c:v>
                </c:pt>
                <c:pt idx="981">
                  <c:v>36866</c:v>
                </c:pt>
                <c:pt idx="982">
                  <c:v>36867</c:v>
                </c:pt>
                <c:pt idx="983">
                  <c:v>36868</c:v>
                </c:pt>
                <c:pt idx="984">
                  <c:v>36869</c:v>
                </c:pt>
                <c:pt idx="985">
                  <c:v>36870</c:v>
                </c:pt>
                <c:pt idx="986">
                  <c:v>36871</c:v>
                </c:pt>
                <c:pt idx="987">
                  <c:v>36872</c:v>
                </c:pt>
                <c:pt idx="988">
                  <c:v>36873</c:v>
                </c:pt>
                <c:pt idx="989">
                  <c:v>36874</c:v>
                </c:pt>
                <c:pt idx="990">
                  <c:v>36875</c:v>
                </c:pt>
                <c:pt idx="991">
                  <c:v>36876</c:v>
                </c:pt>
                <c:pt idx="992">
                  <c:v>36877</c:v>
                </c:pt>
                <c:pt idx="993">
                  <c:v>36878</c:v>
                </c:pt>
                <c:pt idx="994">
                  <c:v>36879</c:v>
                </c:pt>
                <c:pt idx="995">
                  <c:v>36880</c:v>
                </c:pt>
                <c:pt idx="996">
                  <c:v>36881</c:v>
                </c:pt>
                <c:pt idx="997">
                  <c:v>36882</c:v>
                </c:pt>
                <c:pt idx="998">
                  <c:v>36883</c:v>
                </c:pt>
                <c:pt idx="999">
                  <c:v>36884</c:v>
                </c:pt>
                <c:pt idx="1000">
                  <c:v>36885</c:v>
                </c:pt>
                <c:pt idx="1001">
                  <c:v>36886</c:v>
                </c:pt>
                <c:pt idx="1002">
                  <c:v>36887</c:v>
                </c:pt>
                <c:pt idx="1003">
                  <c:v>36888</c:v>
                </c:pt>
                <c:pt idx="1004">
                  <c:v>36889</c:v>
                </c:pt>
                <c:pt idx="1005">
                  <c:v>36890</c:v>
                </c:pt>
                <c:pt idx="1006">
                  <c:v>36891</c:v>
                </c:pt>
                <c:pt idx="1007">
                  <c:v>36892</c:v>
                </c:pt>
                <c:pt idx="1008">
                  <c:v>36893</c:v>
                </c:pt>
                <c:pt idx="1009">
                  <c:v>36894</c:v>
                </c:pt>
                <c:pt idx="1010">
                  <c:v>36895</c:v>
                </c:pt>
                <c:pt idx="1011">
                  <c:v>36896</c:v>
                </c:pt>
                <c:pt idx="1012">
                  <c:v>36897</c:v>
                </c:pt>
                <c:pt idx="1013">
                  <c:v>36898</c:v>
                </c:pt>
                <c:pt idx="1014">
                  <c:v>36899</c:v>
                </c:pt>
                <c:pt idx="1015">
                  <c:v>36900</c:v>
                </c:pt>
                <c:pt idx="1016">
                  <c:v>36901</c:v>
                </c:pt>
                <c:pt idx="1017">
                  <c:v>36902</c:v>
                </c:pt>
                <c:pt idx="1018">
                  <c:v>36903</c:v>
                </c:pt>
                <c:pt idx="1019">
                  <c:v>36904</c:v>
                </c:pt>
                <c:pt idx="1020">
                  <c:v>36905</c:v>
                </c:pt>
                <c:pt idx="1021">
                  <c:v>36906</c:v>
                </c:pt>
                <c:pt idx="1022">
                  <c:v>36907</c:v>
                </c:pt>
                <c:pt idx="1023">
                  <c:v>36908</c:v>
                </c:pt>
                <c:pt idx="1024">
                  <c:v>36909</c:v>
                </c:pt>
                <c:pt idx="1025">
                  <c:v>36910</c:v>
                </c:pt>
                <c:pt idx="1026">
                  <c:v>36911</c:v>
                </c:pt>
                <c:pt idx="1027">
                  <c:v>36912</c:v>
                </c:pt>
                <c:pt idx="1028">
                  <c:v>36913</c:v>
                </c:pt>
                <c:pt idx="1029">
                  <c:v>36914</c:v>
                </c:pt>
                <c:pt idx="1030">
                  <c:v>36915</c:v>
                </c:pt>
                <c:pt idx="1031">
                  <c:v>36916</c:v>
                </c:pt>
                <c:pt idx="1032">
                  <c:v>36917</c:v>
                </c:pt>
                <c:pt idx="1033">
                  <c:v>36918</c:v>
                </c:pt>
                <c:pt idx="1034">
                  <c:v>36919</c:v>
                </c:pt>
                <c:pt idx="1035">
                  <c:v>36920</c:v>
                </c:pt>
                <c:pt idx="1036">
                  <c:v>36921</c:v>
                </c:pt>
                <c:pt idx="1037">
                  <c:v>36922</c:v>
                </c:pt>
                <c:pt idx="1038">
                  <c:v>36923</c:v>
                </c:pt>
                <c:pt idx="1039">
                  <c:v>36924</c:v>
                </c:pt>
                <c:pt idx="1040">
                  <c:v>36925</c:v>
                </c:pt>
                <c:pt idx="1041">
                  <c:v>36926</c:v>
                </c:pt>
                <c:pt idx="1042">
                  <c:v>36927</c:v>
                </c:pt>
                <c:pt idx="1043">
                  <c:v>36928</c:v>
                </c:pt>
                <c:pt idx="1044">
                  <c:v>36929</c:v>
                </c:pt>
                <c:pt idx="1045">
                  <c:v>36930</c:v>
                </c:pt>
                <c:pt idx="1046">
                  <c:v>36931</c:v>
                </c:pt>
                <c:pt idx="1047">
                  <c:v>36932</c:v>
                </c:pt>
                <c:pt idx="1048">
                  <c:v>36933</c:v>
                </c:pt>
                <c:pt idx="1049">
                  <c:v>36934</c:v>
                </c:pt>
                <c:pt idx="1050">
                  <c:v>36935</c:v>
                </c:pt>
                <c:pt idx="1051">
                  <c:v>36936</c:v>
                </c:pt>
                <c:pt idx="1052">
                  <c:v>36937</c:v>
                </c:pt>
                <c:pt idx="1053">
                  <c:v>36938</c:v>
                </c:pt>
                <c:pt idx="1054">
                  <c:v>36939</c:v>
                </c:pt>
                <c:pt idx="1055">
                  <c:v>36940</c:v>
                </c:pt>
                <c:pt idx="1056">
                  <c:v>36941</c:v>
                </c:pt>
                <c:pt idx="1057">
                  <c:v>36942</c:v>
                </c:pt>
                <c:pt idx="1058">
                  <c:v>36943</c:v>
                </c:pt>
                <c:pt idx="1059">
                  <c:v>36944</c:v>
                </c:pt>
                <c:pt idx="1060">
                  <c:v>36945</c:v>
                </c:pt>
                <c:pt idx="1061">
                  <c:v>36946</c:v>
                </c:pt>
                <c:pt idx="1062">
                  <c:v>36947</c:v>
                </c:pt>
                <c:pt idx="1063">
                  <c:v>36948</c:v>
                </c:pt>
                <c:pt idx="1064">
                  <c:v>36949</c:v>
                </c:pt>
                <c:pt idx="1065">
                  <c:v>36950</c:v>
                </c:pt>
                <c:pt idx="1066">
                  <c:v>36951</c:v>
                </c:pt>
                <c:pt idx="1067">
                  <c:v>36952</c:v>
                </c:pt>
                <c:pt idx="1068">
                  <c:v>36953</c:v>
                </c:pt>
                <c:pt idx="1069">
                  <c:v>36954</c:v>
                </c:pt>
                <c:pt idx="1070">
                  <c:v>36955</c:v>
                </c:pt>
                <c:pt idx="1071">
                  <c:v>36956</c:v>
                </c:pt>
                <c:pt idx="1072">
                  <c:v>36957</c:v>
                </c:pt>
                <c:pt idx="1073">
                  <c:v>36958</c:v>
                </c:pt>
                <c:pt idx="1074">
                  <c:v>36959</c:v>
                </c:pt>
                <c:pt idx="1075">
                  <c:v>36960</c:v>
                </c:pt>
                <c:pt idx="1076">
                  <c:v>36961</c:v>
                </c:pt>
                <c:pt idx="1077">
                  <c:v>36962</c:v>
                </c:pt>
                <c:pt idx="1078">
                  <c:v>36963</c:v>
                </c:pt>
                <c:pt idx="1079">
                  <c:v>36964</c:v>
                </c:pt>
                <c:pt idx="1080">
                  <c:v>36965</c:v>
                </c:pt>
                <c:pt idx="1081">
                  <c:v>36966</c:v>
                </c:pt>
                <c:pt idx="1082">
                  <c:v>36967</c:v>
                </c:pt>
                <c:pt idx="1083">
                  <c:v>36968</c:v>
                </c:pt>
                <c:pt idx="1084">
                  <c:v>36969</c:v>
                </c:pt>
                <c:pt idx="1085">
                  <c:v>36970</c:v>
                </c:pt>
                <c:pt idx="1086">
                  <c:v>36971</c:v>
                </c:pt>
                <c:pt idx="1087">
                  <c:v>36972</c:v>
                </c:pt>
                <c:pt idx="1088">
                  <c:v>36973</c:v>
                </c:pt>
                <c:pt idx="1089">
                  <c:v>36974</c:v>
                </c:pt>
                <c:pt idx="1090">
                  <c:v>36975</c:v>
                </c:pt>
                <c:pt idx="1091">
                  <c:v>36976</c:v>
                </c:pt>
                <c:pt idx="1092">
                  <c:v>36977</c:v>
                </c:pt>
                <c:pt idx="1093">
                  <c:v>36978</c:v>
                </c:pt>
                <c:pt idx="1094">
                  <c:v>36979</c:v>
                </c:pt>
                <c:pt idx="1095">
                  <c:v>36980</c:v>
                </c:pt>
                <c:pt idx="1096">
                  <c:v>36981</c:v>
                </c:pt>
                <c:pt idx="1097">
                  <c:v>36982</c:v>
                </c:pt>
                <c:pt idx="1098">
                  <c:v>36983</c:v>
                </c:pt>
                <c:pt idx="1099">
                  <c:v>36984</c:v>
                </c:pt>
                <c:pt idx="1100">
                  <c:v>36985</c:v>
                </c:pt>
                <c:pt idx="1101">
                  <c:v>36986</c:v>
                </c:pt>
                <c:pt idx="1102">
                  <c:v>36987</c:v>
                </c:pt>
                <c:pt idx="1103">
                  <c:v>36988</c:v>
                </c:pt>
                <c:pt idx="1104">
                  <c:v>36989</c:v>
                </c:pt>
                <c:pt idx="1105">
                  <c:v>36990</c:v>
                </c:pt>
                <c:pt idx="1106">
                  <c:v>36991</c:v>
                </c:pt>
                <c:pt idx="1107">
                  <c:v>36992</c:v>
                </c:pt>
                <c:pt idx="1108">
                  <c:v>36993</c:v>
                </c:pt>
                <c:pt idx="1109">
                  <c:v>36994</c:v>
                </c:pt>
                <c:pt idx="1110">
                  <c:v>36995</c:v>
                </c:pt>
                <c:pt idx="1111">
                  <c:v>36996</c:v>
                </c:pt>
                <c:pt idx="1112">
                  <c:v>36997</c:v>
                </c:pt>
                <c:pt idx="1113">
                  <c:v>36998</c:v>
                </c:pt>
                <c:pt idx="1114">
                  <c:v>36999</c:v>
                </c:pt>
                <c:pt idx="1115">
                  <c:v>37000</c:v>
                </c:pt>
                <c:pt idx="1116">
                  <c:v>37001</c:v>
                </c:pt>
                <c:pt idx="1117">
                  <c:v>37002</c:v>
                </c:pt>
                <c:pt idx="1118">
                  <c:v>37003</c:v>
                </c:pt>
                <c:pt idx="1119">
                  <c:v>37004</c:v>
                </c:pt>
                <c:pt idx="1120">
                  <c:v>37005</c:v>
                </c:pt>
                <c:pt idx="1121">
                  <c:v>37006</c:v>
                </c:pt>
                <c:pt idx="1122">
                  <c:v>37007</c:v>
                </c:pt>
                <c:pt idx="1123">
                  <c:v>37008</c:v>
                </c:pt>
                <c:pt idx="1124">
                  <c:v>37009</c:v>
                </c:pt>
                <c:pt idx="1125">
                  <c:v>37010</c:v>
                </c:pt>
                <c:pt idx="1126">
                  <c:v>37011</c:v>
                </c:pt>
                <c:pt idx="1127">
                  <c:v>37012</c:v>
                </c:pt>
                <c:pt idx="1128">
                  <c:v>37013</c:v>
                </c:pt>
                <c:pt idx="1129">
                  <c:v>37014</c:v>
                </c:pt>
                <c:pt idx="1130">
                  <c:v>37015</c:v>
                </c:pt>
                <c:pt idx="1131">
                  <c:v>37016</c:v>
                </c:pt>
                <c:pt idx="1132">
                  <c:v>37017</c:v>
                </c:pt>
                <c:pt idx="1133">
                  <c:v>37018</c:v>
                </c:pt>
                <c:pt idx="1134">
                  <c:v>37019</c:v>
                </c:pt>
                <c:pt idx="1135">
                  <c:v>37020</c:v>
                </c:pt>
                <c:pt idx="1136">
                  <c:v>37021</c:v>
                </c:pt>
                <c:pt idx="1137">
                  <c:v>37022</c:v>
                </c:pt>
                <c:pt idx="1138">
                  <c:v>37023</c:v>
                </c:pt>
                <c:pt idx="1139">
                  <c:v>37024</c:v>
                </c:pt>
                <c:pt idx="1140">
                  <c:v>37025</c:v>
                </c:pt>
                <c:pt idx="1141">
                  <c:v>37026</c:v>
                </c:pt>
                <c:pt idx="1142">
                  <c:v>37027</c:v>
                </c:pt>
                <c:pt idx="1143">
                  <c:v>37028</c:v>
                </c:pt>
                <c:pt idx="1144">
                  <c:v>37029</c:v>
                </c:pt>
                <c:pt idx="1145">
                  <c:v>37030</c:v>
                </c:pt>
                <c:pt idx="1146">
                  <c:v>37031</c:v>
                </c:pt>
                <c:pt idx="1147">
                  <c:v>37032</c:v>
                </c:pt>
                <c:pt idx="1148">
                  <c:v>37033</c:v>
                </c:pt>
                <c:pt idx="1149">
                  <c:v>37034</c:v>
                </c:pt>
                <c:pt idx="1150">
                  <c:v>37035</c:v>
                </c:pt>
                <c:pt idx="1151">
                  <c:v>37036</c:v>
                </c:pt>
                <c:pt idx="1152">
                  <c:v>37037</c:v>
                </c:pt>
                <c:pt idx="1153">
                  <c:v>37038</c:v>
                </c:pt>
                <c:pt idx="1154">
                  <c:v>37039</c:v>
                </c:pt>
                <c:pt idx="1155">
                  <c:v>37040</c:v>
                </c:pt>
                <c:pt idx="1156">
                  <c:v>37041</c:v>
                </c:pt>
                <c:pt idx="1157">
                  <c:v>37042</c:v>
                </c:pt>
                <c:pt idx="1158">
                  <c:v>37043</c:v>
                </c:pt>
                <c:pt idx="1159">
                  <c:v>37044</c:v>
                </c:pt>
                <c:pt idx="1160">
                  <c:v>37045</c:v>
                </c:pt>
                <c:pt idx="1161">
                  <c:v>37046</c:v>
                </c:pt>
                <c:pt idx="1162">
                  <c:v>37047</c:v>
                </c:pt>
                <c:pt idx="1163">
                  <c:v>37048</c:v>
                </c:pt>
                <c:pt idx="1164">
                  <c:v>37049</c:v>
                </c:pt>
                <c:pt idx="1165">
                  <c:v>37050</c:v>
                </c:pt>
                <c:pt idx="1166">
                  <c:v>37051</c:v>
                </c:pt>
                <c:pt idx="1167">
                  <c:v>37052</c:v>
                </c:pt>
                <c:pt idx="1168">
                  <c:v>37053</c:v>
                </c:pt>
                <c:pt idx="1169">
                  <c:v>37054</c:v>
                </c:pt>
                <c:pt idx="1170">
                  <c:v>37055</c:v>
                </c:pt>
                <c:pt idx="1171">
                  <c:v>37056</c:v>
                </c:pt>
                <c:pt idx="1172">
                  <c:v>37057</c:v>
                </c:pt>
                <c:pt idx="1173">
                  <c:v>37058</c:v>
                </c:pt>
                <c:pt idx="1174">
                  <c:v>37059</c:v>
                </c:pt>
                <c:pt idx="1175">
                  <c:v>37060</c:v>
                </c:pt>
                <c:pt idx="1176">
                  <c:v>37061</c:v>
                </c:pt>
                <c:pt idx="1177">
                  <c:v>37062</c:v>
                </c:pt>
                <c:pt idx="1178">
                  <c:v>37063</c:v>
                </c:pt>
                <c:pt idx="1179">
                  <c:v>37064</c:v>
                </c:pt>
                <c:pt idx="1180">
                  <c:v>37065</c:v>
                </c:pt>
                <c:pt idx="1181">
                  <c:v>37066</c:v>
                </c:pt>
                <c:pt idx="1182">
                  <c:v>37067</c:v>
                </c:pt>
                <c:pt idx="1183">
                  <c:v>37068</c:v>
                </c:pt>
                <c:pt idx="1184">
                  <c:v>37069</c:v>
                </c:pt>
                <c:pt idx="1185">
                  <c:v>37070</c:v>
                </c:pt>
                <c:pt idx="1186">
                  <c:v>37071</c:v>
                </c:pt>
                <c:pt idx="1187">
                  <c:v>37072</c:v>
                </c:pt>
                <c:pt idx="1188">
                  <c:v>37073</c:v>
                </c:pt>
                <c:pt idx="1189">
                  <c:v>37074</c:v>
                </c:pt>
                <c:pt idx="1190">
                  <c:v>37075</c:v>
                </c:pt>
                <c:pt idx="1191">
                  <c:v>37076</c:v>
                </c:pt>
                <c:pt idx="1192">
                  <c:v>37077</c:v>
                </c:pt>
                <c:pt idx="1193">
                  <c:v>37078</c:v>
                </c:pt>
                <c:pt idx="1194">
                  <c:v>37079</c:v>
                </c:pt>
                <c:pt idx="1195">
                  <c:v>37080</c:v>
                </c:pt>
                <c:pt idx="1196">
                  <c:v>37081</c:v>
                </c:pt>
                <c:pt idx="1197">
                  <c:v>37082</c:v>
                </c:pt>
                <c:pt idx="1198">
                  <c:v>37083</c:v>
                </c:pt>
                <c:pt idx="1199">
                  <c:v>37084</c:v>
                </c:pt>
                <c:pt idx="1200">
                  <c:v>37085</c:v>
                </c:pt>
                <c:pt idx="1201">
                  <c:v>37086</c:v>
                </c:pt>
                <c:pt idx="1202">
                  <c:v>37087</c:v>
                </c:pt>
                <c:pt idx="1203">
                  <c:v>37088</c:v>
                </c:pt>
                <c:pt idx="1204">
                  <c:v>37089</c:v>
                </c:pt>
                <c:pt idx="1205">
                  <c:v>37090</c:v>
                </c:pt>
                <c:pt idx="1206">
                  <c:v>37091</c:v>
                </c:pt>
                <c:pt idx="1207">
                  <c:v>37092</c:v>
                </c:pt>
                <c:pt idx="1208">
                  <c:v>37093</c:v>
                </c:pt>
                <c:pt idx="1209">
                  <c:v>37094</c:v>
                </c:pt>
                <c:pt idx="1210">
                  <c:v>37095</c:v>
                </c:pt>
                <c:pt idx="1211">
                  <c:v>37096</c:v>
                </c:pt>
                <c:pt idx="1212">
                  <c:v>37097</c:v>
                </c:pt>
                <c:pt idx="1213">
                  <c:v>37098</c:v>
                </c:pt>
                <c:pt idx="1214">
                  <c:v>37099</c:v>
                </c:pt>
                <c:pt idx="1215">
                  <c:v>37100</c:v>
                </c:pt>
                <c:pt idx="1216">
                  <c:v>37101</c:v>
                </c:pt>
                <c:pt idx="1217">
                  <c:v>37102</c:v>
                </c:pt>
                <c:pt idx="1218">
                  <c:v>37103</c:v>
                </c:pt>
                <c:pt idx="1219">
                  <c:v>37104</c:v>
                </c:pt>
                <c:pt idx="1220">
                  <c:v>37105</c:v>
                </c:pt>
                <c:pt idx="1221">
                  <c:v>37106</c:v>
                </c:pt>
                <c:pt idx="1222">
                  <c:v>37107</c:v>
                </c:pt>
                <c:pt idx="1223">
                  <c:v>37108</c:v>
                </c:pt>
                <c:pt idx="1224">
                  <c:v>37109</c:v>
                </c:pt>
                <c:pt idx="1225">
                  <c:v>37110</c:v>
                </c:pt>
                <c:pt idx="1226">
                  <c:v>37111</c:v>
                </c:pt>
                <c:pt idx="1227">
                  <c:v>37112</c:v>
                </c:pt>
                <c:pt idx="1228">
                  <c:v>37113</c:v>
                </c:pt>
                <c:pt idx="1229">
                  <c:v>37114</c:v>
                </c:pt>
                <c:pt idx="1230">
                  <c:v>37115</c:v>
                </c:pt>
                <c:pt idx="1231">
                  <c:v>37116</c:v>
                </c:pt>
                <c:pt idx="1232">
                  <c:v>37117</c:v>
                </c:pt>
                <c:pt idx="1233">
                  <c:v>37118</c:v>
                </c:pt>
                <c:pt idx="1234">
                  <c:v>37119</c:v>
                </c:pt>
                <c:pt idx="1235">
                  <c:v>37120</c:v>
                </c:pt>
                <c:pt idx="1236">
                  <c:v>37121</c:v>
                </c:pt>
                <c:pt idx="1237">
                  <c:v>37122</c:v>
                </c:pt>
                <c:pt idx="1238">
                  <c:v>37123</c:v>
                </c:pt>
                <c:pt idx="1239">
                  <c:v>37124</c:v>
                </c:pt>
                <c:pt idx="1240">
                  <c:v>37125</c:v>
                </c:pt>
                <c:pt idx="1241">
                  <c:v>37126</c:v>
                </c:pt>
                <c:pt idx="1242">
                  <c:v>37127</c:v>
                </c:pt>
                <c:pt idx="1243">
                  <c:v>37128</c:v>
                </c:pt>
                <c:pt idx="1244">
                  <c:v>37129</c:v>
                </c:pt>
                <c:pt idx="1245">
                  <c:v>37130</c:v>
                </c:pt>
                <c:pt idx="1246">
                  <c:v>37131</c:v>
                </c:pt>
                <c:pt idx="1247">
                  <c:v>37132</c:v>
                </c:pt>
                <c:pt idx="1248">
                  <c:v>37133</c:v>
                </c:pt>
                <c:pt idx="1249">
                  <c:v>37134</c:v>
                </c:pt>
                <c:pt idx="1250">
                  <c:v>37135</c:v>
                </c:pt>
                <c:pt idx="1251">
                  <c:v>37136</c:v>
                </c:pt>
                <c:pt idx="1252">
                  <c:v>37137</c:v>
                </c:pt>
                <c:pt idx="1253">
                  <c:v>37138</c:v>
                </c:pt>
                <c:pt idx="1254">
                  <c:v>37139</c:v>
                </c:pt>
                <c:pt idx="1255">
                  <c:v>37140</c:v>
                </c:pt>
                <c:pt idx="1256">
                  <c:v>37141</c:v>
                </c:pt>
                <c:pt idx="1257">
                  <c:v>37142</c:v>
                </c:pt>
                <c:pt idx="1258">
                  <c:v>37143</c:v>
                </c:pt>
                <c:pt idx="1259">
                  <c:v>37144</c:v>
                </c:pt>
                <c:pt idx="1260">
                  <c:v>37145</c:v>
                </c:pt>
                <c:pt idx="1261">
                  <c:v>37146</c:v>
                </c:pt>
                <c:pt idx="1262">
                  <c:v>37147</c:v>
                </c:pt>
                <c:pt idx="1263">
                  <c:v>37148</c:v>
                </c:pt>
                <c:pt idx="1264">
                  <c:v>37149</c:v>
                </c:pt>
                <c:pt idx="1265">
                  <c:v>37150</c:v>
                </c:pt>
                <c:pt idx="1266">
                  <c:v>37151</c:v>
                </c:pt>
                <c:pt idx="1267">
                  <c:v>37152</c:v>
                </c:pt>
                <c:pt idx="1268">
                  <c:v>37153</c:v>
                </c:pt>
                <c:pt idx="1269">
                  <c:v>37154</c:v>
                </c:pt>
                <c:pt idx="1270">
                  <c:v>37155</c:v>
                </c:pt>
                <c:pt idx="1271">
                  <c:v>37156</c:v>
                </c:pt>
                <c:pt idx="1272">
                  <c:v>37157</c:v>
                </c:pt>
                <c:pt idx="1273">
                  <c:v>37158</c:v>
                </c:pt>
                <c:pt idx="1274">
                  <c:v>37159</c:v>
                </c:pt>
                <c:pt idx="1275">
                  <c:v>37160</c:v>
                </c:pt>
                <c:pt idx="1276">
                  <c:v>37161</c:v>
                </c:pt>
                <c:pt idx="1277">
                  <c:v>37162</c:v>
                </c:pt>
                <c:pt idx="1278">
                  <c:v>37163</c:v>
                </c:pt>
                <c:pt idx="1279">
                  <c:v>37164</c:v>
                </c:pt>
                <c:pt idx="1280">
                  <c:v>37165</c:v>
                </c:pt>
                <c:pt idx="1281">
                  <c:v>37166</c:v>
                </c:pt>
                <c:pt idx="1282">
                  <c:v>37167</c:v>
                </c:pt>
                <c:pt idx="1283">
                  <c:v>37168</c:v>
                </c:pt>
                <c:pt idx="1284">
                  <c:v>37169</c:v>
                </c:pt>
                <c:pt idx="1285">
                  <c:v>37170</c:v>
                </c:pt>
                <c:pt idx="1286">
                  <c:v>37171</c:v>
                </c:pt>
                <c:pt idx="1287">
                  <c:v>37172</c:v>
                </c:pt>
                <c:pt idx="1288">
                  <c:v>37173</c:v>
                </c:pt>
                <c:pt idx="1289">
                  <c:v>37174</c:v>
                </c:pt>
                <c:pt idx="1290">
                  <c:v>37175</c:v>
                </c:pt>
                <c:pt idx="1291">
                  <c:v>37176</c:v>
                </c:pt>
                <c:pt idx="1292">
                  <c:v>37177</c:v>
                </c:pt>
                <c:pt idx="1293">
                  <c:v>37178</c:v>
                </c:pt>
                <c:pt idx="1294">
                  <c:v>37179</c:v>
                </c:pt>
                <c:pt idx="1295">
                  <c:v>37180</c:v>
                </c:pt>
                <c:pt idx="1296">
                  <c:v>37181</c:v>
                </c:pt>
                <c:pt idx="1297">
                  <c:v>37182</c:v>
                </c:pt>
                <c:pt idx="1298">
                  <c:v>37183</c:v>
                </c:pt>
                <c:pt idx="1299">
                  <c:v>37184</c:v>
                </c:pt>
                <c:pt idx="1300">
                  <c:v>37185</c:v>
                </c:pt>
                <c:pt idx="1301">
                  <c:v>37186</c:v>
                </c:pt>
                <c:pt idx="1302">
                  <c:v>37187</c:v>
                </c:pt>
                <c:pt idx="1303">
                  <c:v>37188</c:v>
                </c:pt>
                <c:pt idx="1304">
                  <c:v>37189</c:v>
                </c:pt>
                <c:pt idx="1305">
                  <c:v>37190</c:v>
                </c:pt>
                <c:pt idx="1306">
                  <c:v>37191</c:v>
                </c:pt>
                <c:pt idx="1307">
                  <c:v>37192</c:v>
                </c:pt>
                <c:pt idx="1308">
                  <c:v>37193</c:v>
                </c:pt>
                <c:pt idx="1309">
                  <c:v>37194</c:v>
                </c:pt>
                <c:pt idx="1310">
                  <c:v>37195</c:v>
                </c:pt>
                <c:pt idx="1311">
                  <c:v>37196</c:v>
                </c:pt>
                <c:pt idx="1312">
                  <c:v>37197</c:v>
                </c:pt>
                <c:pt idx="1313">
                  <c:v>37198</c:v>
                </c:pt>
                <c:pt idx="1314">
                  <c:v>37199</c:v>
                </c:pt>
                <c:pt idx="1315">
                  <c:v>37200</c:v>
                </c:pt>
                <c:pt idx="1316">
                  <c:v>37201</c:v>
                </c:pt>
                <c:pt idx="1317">
                  <c:v>37202</c:v>
                </c:pt>
                <c:pt idx="1318">
                  <c:v>37203</c:v>
                </c:pt>
                <c:pt idx="1319">
                  <c:v>37204</c:v>
                </c:pt>
                <c:pt idx="1320">
                  <c:v>37205</c:v>
                </c:pt>
                <c:pt idx="1321">
                  <c:v>37206</c:v>
                </c:pt>
                <c:pt idx="1322">
                  <c:v>37207</c:v>
                </c:pt>
                <c:pt idx="1323">
                  <c:v>37208</c:v>
                </c:pt>
                <c:pt idx="1324">
                  <c:v>37209</c:v>
                </c:pt>
                <c:pt idx="1325">
                  <c:v>37210</c:v>
                </c:pt>
                <c:pt idx="1326">
                  <c:v>37211</c:v>
                </c:pt>
                <c:pt idx="1327">
                  <c:v>37212</c:v>
                </c:pt>
                <c:pt idx="1328">
                  <c:v>37213</c:v>
                </c:pt>
                <c:pt idx="1329">
                  <c:v>37214</c:v>
                </c:pt>
                <c:pt idx="1330">
                  <c:v>37215</c:v>
                </c:pt>
                <c:pt idx="1331">
                  <c:v>37216</c:v>
                </c:pt>
                <c:pt idx="1332">
                  <c:v>37217</c:v>
                </c:pt>
                <c:pt idx="1333">
                  <c:v>37218</c:v>
                </c:pt>
                <c:pt idx="1334">
                  <c:v>37219</c:v>
                </c:pt>
                <c:pt idx="1335">
                  <c:v>37220</c:v>
                </c:pt>
                <c:pt idx="1336">
                  <c:v>37221</c:v>
                </c:pt>
                <c:pt idx="1337">
                  <c:v>37222</c:v>
                </c:pt>
                <c:pt idx="1338">
                  <c:v>37223</c:v>
                </c:pt>
                <c:pt idx="1339">
                  <c:v>37224</c:v>
                </c:pt>
                <c:pt idx="1340">
                  <c:v>37225</c:v>
                </c:pt>
                <c:pt idx="1341">
                  <c:v>37226</c:v>
                </c:pt>
                <c:pt idx="1342">
                  <c:v>37227</c:v>
                </c:pt>
                <c:pt idx="1343">
                  <c:v>37228</c:v>
                </c:pt>
                <c:pt idx="1344">
                  <c:v>37229</c:v>
                </c:pt>
                <c:pt idx="1345">
                  <c:v>37230</c:v>
                </c:pt>
                <c:pt idx="1346">
                  <c:v>37231</c:v>
                </c:pt>
                <c:pt idx="1347">
                  <c:v>37232</c:v>
                </c:pt>
                <c:pt idx="1348">
                  <c:v>37233</c:v>
                </c:pt>
                <c:pt idx="1349">
                  <c:v>37234</c:v>
                </c:pt>
                <c:pt idx="1350">
                  <c:v>37235</c:v>
                </c:pt>
                <c:pt idx="1351">
                  <c:v>37236</c:v>
                </c:pt>
                <c:pt idx="1352">
                  <c:v>37237</c:v>
                </c:pt>
                <c:pt idx="1353">
                  <c:v>37238</c:v>
                </c:pt>
                <c:pt idx="1354">
                  <c:v>37239</c:v>
                </c:pt>
                <c:pt idx="1355">
                  <c:v>37240</c:v>
                </c:pt>
                <c:pt idx="1356">
                  <c:v>37241</c:v>
                </c:pt>
                <c:pt idx="1357">
                  <c:v>37242</c:v>
                </c:pt>
                <c:pt idx="1358">
                  <c:v>37243</c:v>
                </c:pt>
                <c:pt idx="1359">
                  <c:v>37244</c:v>
                </c:pt>
                <c:pt idx="1360">
                  <c:v>37245</c:v>
                </c:pt>
                <c:pt idx="1361">
                  <c:v>37246</c:v>
                </c:pt>
                <c:pt idx="1362">
                  <c:v>37247</c:v>
                </c:pt>
                <c:pt idx="1363">
                  <c:v>37248</c:v>
                </c:pt>
                <c:pt idx="1364">
                  <c:v>37249</c:v>
                </c:pt>
                <c:pt idx="1365">
                  <c:v>37250</c:v>
                </c:pt>
                <c:pt idx="1366">
                  <c:v>37251</c:v>
                </c:pt>
                <c:pt idx="1367">
                  <c:v>37252</c:v>
                </c:pt>
                <c:pt idx="1368">
                  <c:v>37253</c:v>
                </c:pt>
                <c:pt idx="1369">
                  <c:v>37254</c:v>
                </c:pt>
                <c:pt idx="1370">
                  <c:v>37255</c:v>
                </c:pt>
                <c:pt idx="1371">
                  <c:v>37256</c:v>
                </c:pt>
                <c:pt idx="1372">
                  <c:v>37257</c:v>
                </c:pt>
                <c:pt idx="1373">
                  <c:v>37258</c:v>
                </c:pt>
                <c:pt idx="1374">
                  <c:v>37259</c:v>
                </c:pt>
                <c:pt idx="1375">
                  <c:v>37260</c:v>
                </c:pt>
                <c:pt idx="1376">
                  <c:v>37261</c:v>
                </c:pt>
                <c:pt idx="1377">
                  <c:v>37262</c:v>
                </c:pt>
                <c:pt idx="1378">
                  <c:v>37263</c:v>
                </c:pt>
                <c:pt idx="1379">
                  <c:v>37264</c:v>
                </c:pt>
                <c:pt idx="1380">
                  <c:v>37265</c:v>
                </c:pt>
                <c:pt idx="1381">
                  <c:v>37266</c:v>
                </c:pt>
                <c:pt idx="1382">
                  <c:v>37267</c:v>
                </c:pt>
                <c:pt idx="1383">
                  <c:v>37268</c:v>
                </c:pt>
                <c:pt idx="1384">
                  <c:v>37269</c:v>
                </c:pt>
                <c:pt idx="1385">
                  <c:v>37270</c:v>
                </c:pt>
                <c:pt idx="1386">
                  <c:v>37271</c:v>
                </c:pt>
                <c:pt idx="1387">
                  <c:v>37272</c:v>
                </c:pt>
                <c:pt idx="1388">
                  <c:v>37273</c:v>
                </c:pt>
                <c:pt idx="1389">
                  <c:v>37274</c:v>
                </c:pt>
                <c:pt idx="1390">
                  <c:v>37275</c:v>
                </c:pt>
                <c:pt idx="1391">
                  <c:v>37276</c:v>
                </c:pt>
                <c:pt idx="1392">
                  <c:v>37277</c:v>
                </c:pt>
                <c:pt idx="1393">
                  <c:v>37278</c:v>
                </c:pt>
                <c:pt idx="1394">
                  <c:v>37279</c:v>
                </c:pt>
                <c:pt idx="1395">
                  <c:v>37280</c:v>
                </c:pt>
                <c:pt idx="1396">
                  <c:v>37281</c:v>
                </c:pt>
                <c:pt idx="1397">
                  <c:v>37282</c:v>
                </c:pt>
                <c:pt idx="1398">
                  <c:v>37283</c:v>
                </c:pt>
                <c:pt idx="1399">
                  <c:v>37284</c:v>
                </c:pt>
                <c:pt idx="1400">
                  <c:v>37285</c:v>
                </c:pt>
                <c:pt idx="1401">
                  <c:v>37286</c:v>
                </c:pt>
                <c:pt idx="1402">
                  <c:v>37287</c:v>
                </c:pt>
                <c:pt idx="1403">
                  <c:v>37288</c:v>
                </c:pt>
                <c:pt idx="1404">
                  <c:v>37289</c:v>
                </c:pt>
                <c:pt idx="1405">
                  <c:v>37290</c:v>
                </c:pt>
                <c:pt idx="1406">
                  <c:v>37291</c:v>
                </c:pt>
                <c:pt idx="1407">
                  <c:v>37292</c:v>
                </c:pt>
                <c:pt idx="1408">
                  <c:v>37293</c:v>
                </c:pt>
                <c:pt idx="1409">
                  <c:v>37294</c:v>
                </c:pt>
                <c:pt idx="1410">
                  <c:v>37295</c:v>
                </c:pt>
                <c:pt idx="1411">
                  <c:v>37296</c:v>
                </c:pt>
                <c:pt idx="1412">
                  <c:v>37297</c:v>
                </c:pt>
                <c:pt idx="1413">
                  <c:v>37298</c:v>
                </c:pt>
                <c:pt idx="1414">
                  <c:v>37299</c:v>
                </c:pt>
                <c:pt idx="1415">
                  <c:v>37300</c:v>
                </c:pt>
                <c:pt idx="1416">
                  <c:v>37301</c:v>
                </c:pt>
                <c:pt idx="1417">
                  <c:v>37302</c:v>
                </c:pt>
                <c:pt idx="1418">
                  <c:v>37303</c:v>
                </c:pt>
                <c:pt idx="1419">
                  <c:v>37304</c:v>
                </c:pt>
                <c:pt idx="1420">
                  <c:v>37305</c:v>
                </c:pt>
                <c:pt idx="1421">
                  <c:v>37306</c:v>
                </c:pt>
                <c:pt idx="1422">
                  <c:v>37307</c:v>
                </c:pt>
                <c:pt idx="1423">
                  <c:v>37308</c:v>
                </c:pt>
                <c:pt idx="1424">
                  <c:v>37309</c:v>
                </c:pt>
                <c:pt idx="1425">
                  <c:v>37310</c:v>
                </c:pt>
                <c:pt idx="1426">
                  <c:v>37311</c:v>
                </c:pt>
                <c:pt idx="1427">
                  <c:v>37312</c:v>
                </c:pt>
                <c:pt idx="1428">
                  <c:v>37313</c:v>
                </c:pt>
                <c:pt idx="1429">
                  <c:v>37314</c:v>
                </c:pt>
                <c:pt idx="1430">
                  <c:v>37315</c:v>
                </c:pt>
                <c:pt idx="1431">
                  <c:v>37316</c:v>
                </c:pt>
                <c:pt idx="1432">
                  <c:v>37317</c:v>
                </c:pt>
                <c:pt idx="1433">
                  <c:v>37318</c:v>
                </c:pt>
                <c:pt idx="1434">
                  <c:v>37319</c:v>
                </c:pt>
                <c:pt idx="1435">
                  <c:v>37320</c:v>
                </c:pt>
                <c:pt idx="1436">
                  <c:v>37321</c:v>
                </c:pt>
                <c:pt idx="1437">
                  <c:v>37322</c:v>
                </c:pt>
                <c:pt idx="1438">
                  <c:v>37323</c:v>
                </c:pt>
                <c:pt idx="1439">
                  <c:v>37324</c:v>
                </c:pt>
                <c:pt idx="1440">
                  <c:v>37325</c:v>
                </c:pt>
                <c:pt idx="1441">
                  <c:v>37326</c:v>
                </c:pt>
                <c:pt idx="1442">
                  <c:v>37327</c:v>
                </c:pt>
                <c:pt idx="1443">
                  <c:v>37328</c:v>
                </c:pt>
                <c:pt idx="1444">
                  <c:v>37329</c:v>
                </c:pt>
                <c:pt idx="1445">
                  <c:v>37330</c:v>
                </c:pt>
                <c:pt idx="1446">
                  <c:v>37331</c:v>
                </c:pt>
                <c:pt idx="1447">
                  <c:v>37332</c:v>
                </c:pt>
                <c:pt idx="1448">
                  <c:v>37333</c:v>
                </c:pt>
                <c:pt idx="1449">
                  <c:v>37334</c:v>
                </c:pt>
                <c:pt idx="1450">
                  <c:v>37335</c:v>
                </c:pt>
                <c:pt idx="1451">
                  <c:v>37336</c:v>
                </c:pt>
                <c:pt idx="1452">
                  <c:v>37337</c:v>
                </c:pt>
                <c:pt idx="1453">
                  <c:v>37338</c:v>
                </c:pt>
                <c:pt idx="1454">
                  <c:v>37339</c:v>
                </c:pt>
                <c:pt idx="1455">
                  <c:v>37340</c:v>
                </c:pt>
                <c:pt idx="1456">
                  <c:v>37341</c:v>
                </c:pt>
                <c:pt idx="1457">
                  <c:v>37342</c:v>
                </c:pt>
                <c:pt idx="1458">
                  <c:v>37343</c:v>
                </c:pt>
                <c:pt idx="1459">
                  <c:v>37344</c:v>
                </c:pt>
                <c:pt idx="1460">
                  <c:v>37345</c:v>
                </c:pt>
                <c:pt idx="1461">
                  <c:v>37346</c:v>
                </c:pt>
                <c:pt idx="1462">
                  <c:v>37347</c:v>
                </c:pt>
                <c:pt idx="1463">
                  <c:v>37348</c:v>
                </c:pt>
                <c:pt idx="1464">
                  <c:v>37349</c:v>
                </c:pt>
                <c:pt idx="1465">
                  <c:v>37350</c:v>
                </c:pt>
                <c:pt idx="1466">
                  <c:v>37351</c:v>
                </c:pt>
                <c:pt idx="1467">
                  <c:v>37352</c:v>
                </c:pt>
                <c:pt idx="1468">
                  <c:v>37353</c:v>
                </c:pt>
                <c:pt idx="1469">
                  <c:v>37354</c:v>
                </c:pt>
                <c:pt idx="1470">
                  <c:v>37355</c:v>
                </c:pt>
                <c:pt idx="1471">
                  <c:v>37356</c:v>
                </c:pt>
                <c:pt idx="1472">
                  <c:v>37357</c:v>
                </c:pt>
                <c:pt idx="1473">
                  <c:v>37358</c:v>
                </c:pt>
                <c:pt idx="1474">
                  <c:v>37359</c:v>
                </c:pt>
                <c:pt idx="1475">
                  <c:v>37360</c:v>
                </c:pt>
                <c:pt idx="1476">
                  <c:v>37361</c:v>
                </c:pt>
                <c:pt idx="1477">
                  <c:v>37362</c:v>
                </c:pt>
                <c:pt idx="1478">
                  <c:v>37363</c:v>
                </c:pt>
                <c:pt idx="1479">
                  <c:v>37364</c:v>
                </c:pt>
                <c:pt idx="1480">
                  <c:v>37365</c:v>
                </c:pt>
                <c:pt idx="1481">
                  <c:v>37366</c:v>
                </c:pt>
                <c:pt idx="1482">
                  <c:v>37367</c:v>
                </c:pt>
                <c:pt idx="1483">
                  <c:v>37368</c:v>
                </c:pt>
                <c:pt idx="1484">
                  <c:v>37369</c:v>
                </c:pt>
                <c:pt idx="1485">
                  <c:v>37370</c:v>
                </c:pt>
                <c:pt idx="1486">
                  <c:v>37371</c:v>
                </c:pt>
                <c:pt idx="1487">
                  <c:v>37372</c:v>
                </c:pt>
                <c:pt idx="1488">
                  <c:v>37373</c:v>
                </c:pt>
                <c:pt idx="1489">
                  <c:v>37374</c:v>
                </c:pt>
                <c:pt idx="1490">
                  <c:v>37375</c:v>
                </c:pt>
                <c:pt idx="1491">
                  <c:v>37376</c:v>
                </c:pt>
                <c:pt idx="1492">
                  <c:v>37377</c:v>
                </c:pt>
                <c:pt idx="1493">
                  <c:v>37378</c:v>
                </c:pt>
                <c:pt idx="1494">
                  <c:v>37379</c:v>
                </c:pt>
                <c:pt idx="1495">
                  <c:v>37380</c:v>
                </c:pt>
                <c:pt idx="1496">
                  <c:v>37381</c:v>
                </c:pt>
                <c:pt idx="1497">
                  <c:v>37382</c:v>
                </c:pt>
                <c:pt idx="1498">
                  <c:v>37383</c:v>
                </c:pt>
                <c:pt idx="1499">
                  <c:v>37384</c:v>
                </c:pt>
                <c:pt idx="1500">
                  <c:v>37385</c:v>
                </c:pt>
                <c:pt idx="1501">
                  <c:v>37386</c:v>
                </c:pt>
                <c:pt idx="1502">
                  <c:v>37387</c:v>
                </c:pt>
                <c:pt idx="1503">
                  <c:v>37388</c:v>
                </c:pt>
                <c:pt idx="1504">
                  <c:v>37389</c:v>
                </c:pt>
                <c:pt idx="1505">
                  <c:v>37390</c:v>
                </c:pt>
                <c:pt idx="1506">
                  <c:v>37391</c:v>
                </c:pt>
                <c:pt idx="1507">
                  <c:v>37392</c:v>
                </c:pt>
                <c:pt idx="1508">
                  <c:v>37393</c:v>
                </c:pt>
                <c:pt idx="1509">
                  <c:v>37394</c:v>
                </c:pt>
                <c:pt idx="1510">
                  <c:v>37395</c:v>
                </c:pt>
                <c:pt idx="1511">
                  <c:v>37396</c:v>
                </c:pt>
                <c:pt idx="1512">
                  <c:v>37397</c:v>
                </c:pt>
                <c:pt idx="1513">
                  <c:v>37398</c:v>
                </c:pt>
                <c:pt idx="1514">
                  <c:v>37399</c:v>
                </c:pt>
                <c:pt idx="1515">
                  <c:v>37400</c:v>
                </c:pt>
                <c:pt idx="1516">
                  <c:v>37401</c:v>
                </c:pt>
                <c:pt idx="1517">
                  <c:v>37402</c:v>
                </c:pt>
                <c:pt idx="1518">
                  <c:v>37403</c:v>
                </c:pt>
                <c:pt idx="1519">
                  <c:v>37404</c:v>
                </c:pt>
                <c:pt idx="1520">
                  <c:v>37405</c:v>
                </c:pt>
                <c:pt idx="1521">
                  <c:v>37406</c:v>
                </c:pt>
                <c:pt idx="1522">
                  <c:v>37407</c:v>
                </c:pt>
                <c:pt idx="1523">
                  <c:v>37408</c:v>
                </c:pt>
                <c:pt idx="1524">
                  <c:v>37409</c:v>
                </c:pt>
                <c:pt idx="1525">
                  <c:v>37410</c:v>
                </c:pt>
                <c:pt idx="1526">
                  <c:v>37411</c:v>
                </c:pt>
                <c:pt idx="1527">
                  <c:v>37412</c:v>
                </c:pt>
                <c:pt idx="1528">
                  <c:v>37413</c:v>
                </c:pt>
                <c:pt idx="1529">
                  <c:v>37414</c:v>
                </c:pt>
                <c:pt idx="1530">
                  <c:v>37415</c:v>
                </c:pt>
                <c:pt idx="1531">
                  <c:v>37416</c:v>
                </c:pt>
                <c:pt idx="1532">
                  <c:v>37417</c:v>
                </c:pt>
                <c:pt idx="1533">
                  <c:v>37418</c:v>
                </c:pt>
                <c:pt idx="1534">
                  <c:v>37419</c:v>
                </c:pt>
                <c:pt idx="1535">
                  <c:v>37420</c:v>
                </c:pt>
                <c:pt idx="1536">
                  <c:v>37421</c:v>
                </c:pt>
                <c:pt idx="1537">
                  <c:v>37422</c:v>
                </c:pt>
                <c:pt idx="1538">
                  <c:v>37423</c:v>
                </c:pt>
                <c:pt idx="1539">
                  <c:v>37424</c:v>
                </c:pt>
                <c:pt idx="1540">
                  <c:v>37425</c:v>
                </c:pt>
                <c:pt idx="1541">
                  <c:v>37426</c:v>
                </c:pt>
                <c:pt idx="1542">
                  <c:v>37427</c:v>
                </c:pt>
                <c:pt idx="1543">
                  <c:v>37428</c:v>
                </c:pt>
                <c:pt idx="1544">
                  <c:v>37429</c:v>
                </c:pt>
                <c:pt idx="1545">
                  <c:v>37430</c:v>
                </c:pt>
                <c:pt idx="1546">
                  <c:v>37431</c:v>
                </c:pt>
                <c:pt idx="1547">
                  <c:v>37432</c:v>
                </c:pt>
                <c:pt idx="1548">
                  <c:v>37433</c:v>
                </c:pt>
                <c:pt idx="1549">
                  <c:v>37434</c:v>
                </c:pt>
                <c:pt idx="1550">
                  <c:v>37435</c:v>
                </c:pt>
                <c:pt idx="1551">
                  <c:v>37436</c:v>
                </c:pt>
                <c:pt idx="1552">
                  <c:v>37437</c:v>
                </c:pt>
                <c:pt idx="1553">
                  <c:v>37438</c:v>
                </c:pt>
                <c:pt idx="1554">
                  <c:v>37439</c:v>
                </c:pt>
                <c:pt idx="1555">
                  <c:v>37440</c:v>
                </c:pt>
                <c:pt idx="1556">
                  <c:v>37441</c:v>
                </c:pt>
                <c:pt idx="1557">
                  <c:v>37442</c:v>
                </c:pt>
                <c:pt idx="1558">
                  <c:v>37443</c:v>
                </c:pt>
                <c:pt idx="1559">
                  <c:v>37444</c:v>
                </c:pt>
                <c:pt idx="1560">
                  <c:v>37445</c:v>
                </c:pt>
                <c:pt idx="1561">
                  <c:v>37446</c:v>
                </c:pt>
                <c:pt idx="1562">
                  <c:v>37447</c:v>
                </c:pt>
                <c:pt idx="1563">
                  <c:v>37448</c:v>
                </c:pt>
                <c:pt idx="1564">
                  <c:v>37449</c:v>
                </c:pt>
                <c:pt idx="1565">
                  <c:v>37450</c:v>
                </c:pt>
                <c:pt idx="1566">
                  <c:v>37451</c:v>
                </c:pt>
                <c:pt idx="1567">
                  <c:v>37452</c:v>
                </c:pt>
                <c:pt idx="1568">
                  <c:v>37453</c:v>
                </c:pt>
                <c:pt idx="1569">
                  <c:v>37454</c:v>
                </c:pt>
                <c:pt idx="1570">
                  <c:v>37455</c:v>
                </c:pt>
                <c:pt idx="1571">
                  <c:v>37456</c:v>
                </c:pt>
                <c:pt idx="1572">
                  <c:v>37457</c:v>
                </c:pt>
                <c:pt idx="1573">
                  <c:v>37458</c:v>
                </c:pt>
                <c:pt idx="1574">
                  <c:v>37459</c:v>
                </c:pt>
                <c:pt idx="1575">
                  <c:v>37460</c:v>
                </c:pt>
                <c:pt idx="1576">
                  <c:v>37461</c:v>
                </c:pt>
                <c:pt idx="1577">
                  <c:v>37462</c:v>
                </c:pt>
                <c:pt idx="1578">
                  <c:v>37463</c:v>
                </c:pt>
                <c:pt idx="1579">
                  <c:v>37464</c:v>
                </c:pt>
                <c:pt idx="1580">
                  <c:v>37465</c:v>
                </c:pt>
                <c:pt idx="1581">
                  <c:v>37466</c:v>
                </c:pt>
                <c:pt idx="1582">
                  <c:v>37467</c:v>
                </c:pt>
                <c:pt idx="1583">
                  <c:v>37468</c:v>
                </c:pt>
                <c:pt idx="1584">
                  <c:v>37469</c:v>
                </c:pt>
                <c:pt idx="1585">
                  <c:v>37470</c:v>
                </c:pt>
                <c:pt idx="1586">
                  <c:v>37471</c:v>
                </c:pt>
                <c:pt idx="1587">
                  <c:v>37472</c:v>
                </c:pt>
                <c:pt idx="1588">
                  <c:v>37473</c:v>
                </c:pt>
                <c:pt idx="1589">
                  <c:v>37474</c:v>
                </c:pt>
                <c:pt idx="1590">
                  <c:v>37475</c:v>
                </c:pt>
                <c:pt idx="1591">
                  <c:v>37476</c:v>
                </c:pt>
                <c:pt idx="1592">
                  <c:v>37477</c:v>
                </c:pt>
                <c:pt idx="1593">
                  <c:v>37478</c:v>
                </c:pt>
                <c:pt idx="1594">
                  <c:v>37479</c:v>
                </c:pt>
                <c:pt idx="1595">
                  <c:v>37480</c:v>
                </c:pt>
                <c:pt idx="1596">
                  <c:v>37481</c:v>
                </c:pt>
                <c:pt idx="1597">
                  <c:v>37482</c:v>
                </c:pt>
                <c:pt idx="1598">
                  <c:v>37483</c:v>
                </c:pt>
                <c:pt idx="1599">
                  <c:v>37484</c:v>
                </c:pt>
                <c:pt idx="1600">
                  <c:v>37485</c:v>
                </c:pt>
                <c:pt idx="1601">
                  <c:v>37486</c:v>
                </c:pt>
                <c:pt idx="1602">
                  <c:v>37487</c:v>
                </c:pt>
                <c:pt idx="1603">
                  <c:v>37488</c:v>
                </c:pt>
                <c:pt idx="1604">
                  <c:v>37489</c:v>
                </c:pt>
                <c:pt idx="1605">
                  <c:v>37490</c:v>
                </c:pt>
                <c:pt idx="1606">
                  <c:v>37491</c:v>
                </c:pt>
                <c:pt idx="1607">
                  <c:v>37492</c:v>
                </c:pt>
                <c:pt idx="1608">
                  <c:v>37493</c:v>
                </c:pt>
                <c:pt idx="1609">
                  <c:v>37494</c:v>
                </c:pt>
                <c:pt idx="1610">
                  <c:v>37495</c:v>
                </c:pt>
                <c:pt idx="1611">
                  <c:v>37496</c:v>
                </c:pt>
                <c:pt idx="1612">
                  <c:v>37497</c:v>
                </c:pt>
                <c:pt idx="1613">
                  <c:v>37498</c:v>
                </c:pt>
                <c:pt idx="1614">
                  <c:v>37499</c:v>
                </c:pt>
                <c:pt idx="1615">
                  <c:v>37500</c:v>
                </c:pt>
                <c:pt idx="1616">
                  <c:v>37501</c:v>
                </c:pt>
                <c:pt idx="1617">
                  <c:v>37502</c:v>
                </c:pt>
                <c:pt idx="1618">
                  <c:v>37503</c:v>
                </c:pt>
                <c:pt idx="1619">
                  <c:v>37504</c:v>
                </c:pt>
                <c:pt idx="1620">
                  <c:v>37505</c:v>
                </c:pt>
                <c:pt idx="1621">
                  <c:v>37506</c:v>
                </c:pt>
                <c:pt idx="1622">
                  <c:v>37507</c:v>
                </c:pt>
                <c:pt idx="1623">
                  <c:v>37508</c:v>
                </c:pt>
                <c:pt idx="1624">
                  <c:v>37509</c:v>
                </c:pt>
                <c:pt idx="1625">
                  <c:v>37510</c:v>
                </c:pt>
                <c:pt idx="1626">
                  <c:v>37511</c:v>
                </c:pt>
                <c:pt idx="1627">
                  <c:v>37512</c:v>
                </c:pt>
                <c:pt idx="1628">
                  <c:v>37513</c:v>
                </c:pt>
                <c:pt idx="1629">
                  <c:v>37514</c:v>
                </c:pt>
                <c:pt idx="1630">
                  <c:v>37515</c:v>
                </c:pt>
                <c:pt idx="1631">
                  <c:v>37516</c:v>
                </c:pt>
                <c:pt idx="1632">
                  <c:v>37517</c:v>
                </c:pt>
                <c:pt idx="1633">
                  <c:v>37518</c:v>
                </c:pt>
                <c:pt idx="1634">
                  <c:v>37519</c:v>
                </c:pt>
                <c:pt idx="1635">
                  <c:v>37520</c:v>
                </c:pt>
                <c:pt idx="1636">
                  <c:v>37521</c:v>
                </c:pt>
                <c:pt idx="1637">
                  <c:v>37522</c:v>
                </c:pt>
                <c:pt idx="1638">
                  <c:v>37523</c:v>
                </c:pt>
                <c:pt idx="1639">
                  <c:v>37524</c:v>
                </c:pt>
                <c:pt idx="1640">
                  <c:v>37525</c:v>
                </c:pt>
                <c:pt idx="1641">
                  <c:v>37526</c:v>
                </c:pt>
                <c:pt idx="1642">
                  <c:v>37527</c:v>
                </c:pt>
                <c:pt idx="1643">
                  <c:v>37528</c:v>
                </c:pt>
                <c:pt idx="1644">
                  <c:v>37529</c:v>
                </c:pt>
                <c:pt idx="1645">
                  <c:v>37530</c:v>
                </c:pt>
                <c:pt idx="1646">
                  <c:v>37531</c:v>
                </c:pt>
                <c:pt idx="1647">
                  <c:v>37532</c:v>
                </c:pt>
                <c:pt idx="1648">
                  <c:v>37533</c:v>
                </c:pt>
                <c:pt idx="1649">
                  <c:v>37534</c:v>
                </c:pt>
                <c:pt idx="1650">
                  <c:v>37535</c:v>
                </c:pt>
                <c:pt idx="1651">
                  <c:v>37536</c:v>
                </c:pt>
                <c:pt idx="1652">
                  <c:v>37537</c:v>
                </c:pt>
                <c:pt idx="1653">
                  <c:v>37538</c:v>
                </c:pt>
                <c:pt idx="1654">
                  <c:v>37539</c:v>
                </c:pt>
                <c:pt idx="1655">
                  <c:v>37540</c:v>
                </c:pt>
                <c:pt idx="1656">
                  <c:v>37541</c:v>
                </c:pt>
                <c:pt idx="1657">
                  <c:v>37542</c:v>
                </c:pt>
                <c:pt idx="1658">
                  <c:v>37543</c:v>
                </c:pt>
                <c:pt idx="1659">
                  <c:v>37544</c:v>
                </c:pt>
                <c:pt idx="1660">
                  <c:v>37545</c:v>
                </c:pt>
                <c:pt idx="1661">
                  <c:v>37546</c:v>
                </c:pt>
                <c:pt idx="1662">
                  <c:v>37547</c:v>
                </c:pt>
                <c:pt idx="1663">
                  <c:v>37548</c:v>
                </c:pt>
                <c:pt idx="1664">
                  <c:v>37549</c:v>
                </c:pt>
                <c:pt idx="1665">
                  <c:v>37550</c:v>
                </c:pt>
                <c:pt idx="1666">
                  <c:v>37551</c:v>
                </c:pt>
                <c:pt idx="1667">
                  <c:v>37552</c:v>
                </c:pt>
                <c:pt idx="1668">
                  <c:v>37553</c:v>
                </c:pt>
                <c:pt idx="1669">
                  <c:v>37554</c:v>
                </c:pt>
                <c:pt idx="1670">
                  <c:v>37555</c:v>
                </c:pt>
                <c:pt idx="1671">
                  <c:v>37556</c:v>
                </c:pt>
                <c:pt idx="1672">
                  <c:v>37557</c:v>
                </c:pt>
                <c:pt idx="1673">
                  <c:v>37558</c:v>
                </c:pt>
                <c:pt idx="1674">
                  <c:v>37559</c:v>
                </c:pt>
                <c:pt idx="1675">
                  <c:v>37560</c:v>
                </c:pt>
                <c:pt idx="1676">
                  <c:v>37561</c:v>
                </c:pt>
                <c:pt idx="1677">
                  <c:v>37562</c:v>
                </c:pt>
                <c:pt idx="1678">
                  <c:v>37563</c:v>
                </c:pt>
                <c:pt idx="1679">
                  <c:v>37564</c:v>
                </c:pt>
                <c:pt idx="1680">
                  <c:v>37565</c:v>
                </c:pt>
                <c:pt idx="1681">
                  <c:v>37566</c:v>
                </c:pt>
                <c:pt idx="1682">
                  <c:v>37567</c:v>
                </c:pt>
                <c:pt idx="1683">
                  <c:v>37568</c:v>
                </c:pt>
                <c:pt idx="1684">
                  <c:v>37569</c:v>
                </c:pt>
                <c:pt idx="1685">
                  <c:v>37570</c:v>
                </c:pt>
                <c:pt idx="1686">
                  <c:v>37571</c:v>
                </c:pt>
                <c:pt idx="1687">
                  <c:v>37572</c:v>
                </c:pt>
                <c:pt idx="1688">
                  <c:v>37573</c:v>
                </c:pt>
                <c:pt idx="1689">
                  <c:v>37574</c:v>
                </c:pt>
                <c:pt idx="1690">
                  <c:v>37575</c:v>
                </c:pt>
                <c:pt idx="1691">
                  <c:v>37576</c:v>
                </c:pt>
                <c:pt idx="1692">
                  <c:v>37577</c:v>
                </c:pt>
                <c:pt idx="1693">
                  <c:v>37578</c:v>
                </c:pt>
                <c:pt idx="1694">
                  <c:v>37579</c:v>
                </c:pt>
                <c:pt idx="1695">
                  <c:v>37580</c:v>
                </c:pt>
                <c:pt idx="1696">
                  <c:v>37581</c:v>
                </c:pt>
                <c:pt idx="1697">
                  <c:v>37582</c:v>
                </c:pt>
                <c:pt idx="1698">
                  <c:v>37583</c:v>
                </c:pt>
                <c:pt idx="1699">
                  <c:v>37584</c:v>
                </c:pt>
                <c:pt idx="1700">
                  <c:v>37585</c:v>
                </c:pt>
                <c:pt idx="1701">
                  <c:v>37586</c:v>
                </c:pt>
                <c:pt idx="1702">
                  <c:v>37587</c:v>
                </c:pt>
                <c:pt idx="1703">
                  <c:v>37588</c:v>
                </c:pt>
                <c:pt idx="1704">
                  <c:v>37589</c:v>
                </c:pt>
                <c:pt idx="1705">
                  <c:v>37590</c:v>
                </c:pt>
                <c:pt idx="1706">
                  <c:v>37591</c:v>
                </c:pt>
                <c:pt idx="1707">
                  <c:v>37592</c:v>
                </c:pt>
                <c:pt idx="1708">
                  <c:v>37593</c:v>
                </c:pt>
                <c:pt idx="1709">
                  <c:v>37594</c:v>
                </c:pt>
                <c:pt idx="1710">
                  <c:v>37595</c:v>
                </c:pt>
                <c:pt idx="1711">
                  <c:v>37596</c:v>
                </c:pt>
                <c:pt idx="1712">
                  <c:v>37597</c:v>
                </c:pt>
                <c:pt idx="1713">
                  <c:v>37598</c:v>
                </c:pt>
                <c:pt idx="1714">
                  <c:v>37599</c:v>
                </c:pt>
                <c:pt idx="1715">
                  <c:v>37600</c:v>
                </c:pt>
                <c:pt idx="1716">
                  <c:v>37601</c:v>
                </c:pt>
                <c:pt idx="1717">
                  <c:v>37602</c:v>
                </c:pt>
                <c:pt idx="1718">
                  <c:v>37603</c:v>
                </c:pt>
                <c:pt idx="1719">
                  <c:v>37604</c:v>
                </c:pt>
                <c:pt idx="1720">
                  <c:v>37605</c:v>
                </c:pt>
                <c:pt idx="1721">
                  <c:v>37606</c:v>
                </c:pt>
                <c:pt idx="1722">
                  <c:v>37607</c:v>
                </c:pt>
                <c:pt idx="1723">
                  <c:v>37608</c:v>
                </c:pt>
                <c:pt idx="1724">
                  <c:v>37609</c:v>
                </c:pt>
                <c:pt idx="1725">
                  <c:v>37610</c:v>
                </c:pt>
                <c:pt idx="1726">
                  <c:v>37611</c:v>
                </c:pt>
                <c:pt idx="1727">
                  <c:v>37612</c:v>
                </c:pt>
                <c:pt idx="1728">
                  <c:v>37613</c:v>
                </c:pt>
                <c:pt idx="1729">
                  <c:v>37614</c:v>
                </c:pt>
                <c:pt idx="1730">
                  <c:v>37615</c:v>
                </c:pt>
                <c:pt idx="1731">
                  <c:v>37616</c:v>
                </c:pt>
                <c:pt idx="1732">
                  <c:v>37617</c:v>
                </c:pt>
                <c:pt idx="1733">
                  <c:v>37618</c:v>
                </c:pt>
                <c:pt idx="1734">
                  <c:v>37619</c:v>
                </c:pt>
                <c:pt idx="1735">
                  <c:v>37620</c:v>
                </c:pt>
                <c:pt idx="1736">
                  <c:v>37621</c:v>
                </c:pt>
                <c:pt idx="1737">
                  <c:v>37622</c:v>
                </c:pt>
                <c:pt idx="1738">
                  <c:v>37623</c:v>
                </c:pt>
                <c:pt idx="1739">
                  <c:v>37624</c:v>
                </c:pt>
                <c:pt idx="1740">
                  <c:v>37625</c:v>
                </c:pt>
                <c:pt idx="1741">
                  <c:v>37626</c:v>
                </c:pt>
                <c:pt idx="1742">
                  <c:v>37627</c:v>
                </c:pt>
                <c:pt idx="1743">
                  <c:v>37628</c:v>
                </c:pt>
                <c:pt idx="1744">
                  <c:v>37629</c:v>
                </c:pt>
                <c:pt idx="1745">
                  <c:v>37630</c:v>
                </c:pt>
                <c:pt idx="1746">
                  <c:v>37631</c:v>
                </c:pt>
                <c:pt idx="1747">
                  <c:v>37632</c:v>
                </c:pt>
                <c:pt idx="1748">
                  <c:v>37633</c:v>
                </c:pt>
                <c:pt idx="1749">
                  <c:v>37634</c:v>
                </c:pt>
                <c:pt idx="1750">
                  <c:v>37635</c:v>
                </c:pt>
                <c:pt idx="1751">
                  <c:v>37636</c:v>
                </c:pt>
                <c:pt idx="1752">
                  <c:v>37637</c:v>
                </c:pt>
                <c:pt idx="1753">
                  <c:v>37638</c:v>
                </c:pt>
                <c:pt idx="1754">
                  <c:v>37639</c:v>
                </c:pt>
                <c:pt idx="1755">
                  <c:v>37640</c:v>
                </c:pt>
                <c:pt idx="1756">
                  <c:v>37641</c:v>
                </c:pt>
                <c:pt idx="1757">
                  <c:v>37642</c:v>
                </c:pt>
                <c:pt idx="1758">
                  <c:v>37643</c:v>
                </c:pt>
                <c:pt idx="1759">
                  <c:v>37644</c:v>
                </c:pt>
                <c:pt idx="1760">
                  <c:v>37645</c:v>
                </c:pt>
                <c:pt idx="1761">
                  <c:v>37646</c:v>
                </c:pt>
                <c:pt idx="1762">
                  <c:v>37647</c:v>
                </c:pt>
                <c:pt idx="1763">
                  <c:v>37648</c:v>
                </c:pt>
                <c:pt idx="1764">
                  <c:v>37649</c:v>
                </c:pt>
                <c:pt idx="1765">
                  <c:v>37650</c:v>
                </c:pt>
                <c:pt idx="1766">
                  <c:v>37651</c:v>
                </c:pt>
                <c:pt idx="1767">
                  <c:v>37652</c:v>
                </c:pt>
                <c:pt idx="1768">
                  <c:v>37653</c:v>
                </c:pt>
                <c:pt idx="1769">
                  <c:v>37654</c:v>
                </c:pt>
                <c:pt idx="1770">
                  <c:v>37655</c:v>
                </c:pt>
                <c:pt idx="1771">
                  <c:v>37656</c:v>
                </c:pt>
                <c:pt idx="1772">
                  <c:v>37657</c:v>
                </c:pt>
                <c:pt idx="1773">
                  <c:v>37658</c:v>
                </c:pt>
                <c:pt idx="1774">
                  <c:v>37659</c:v>
                </c:pt>
                <c:pt idx="1775">
                  <c:v>37660</c:v>
                </c:pt>
                <c:pt idx="1776">
                  <c:v>37661</c:v>
                </c:pt>
                <c:pt idx="1777">
                  <c:v>37662</c:v>
                </c:pt>
                <c:pt idx="1778">
                  <c:v>37663</c:v>
                </c:pt>
                <c:pt idx="1779">
                  <c:v>37664</c:v>
                </c:pt>
                <c:pt idx="1780">
                  <c:v>37665</c:v>
                </c:pt>
                <c:pt idx="1781">
                  <c:v>37666</c:v>
                </c:pt>
                <c:pt idx="1782">
                  <c:v>37667</c:v>
                </c:pt>
                <c:pt idx="1783">
                  <c:v>37668</c:v>
                </c:pt>
                <c:pt idx="1784">
                  <c:v>37669</c:v>
                </c:pt>
                <c:pt idx="1785">
                  <c:v>37670</c:v>
                </c:pt>
                <c:pt idx="1786">
                  <c:v>37671</c:v>
                </c:pt>
                <c:pt idx="1787">
                  <c:v>37672</c:v>
                </c:pt>
                <c:pt idx="1788">
                  <c:v>37673</c:v>
                </c:pt>
                <c:pt idx="1789">
                  <c:v>37674</c:v>
                </c:pt>
                <c:pt idx="1790">
                  <c:v>37675</c:v>
                </c:pt>
                <c:pt idx="1791">
                  <c:v>37676</c:v>
                </c:pt>
                <c:pt idx="1792">
                  <c:v>37677</c:v>
                </c:pt>
                <c:pt idx="1793">
                  <c:v>37678</c:v>
                </c:pt>
                <c:pt idx="1794">
                  <c:v>37679</c:v>
                </c:pt>
                <c:pt idx="1795">
                  <c:v>37680</c:v>
                </c:pt>
                <c:pt idx="1796">
                  <c:v>37681</c:v>
                </c:pt>
                <c:pt idx="1797">
                  <c:v>37682</c:v>
                </c:pt>
                <c:pt idx="1798">
                  <c:v>37683</c:v>
                </c:pt>
                <c:pt idx="1799">
                  <c:v>37684</c:v>
                </c:pt>
                <c:pt idx="1800">
                  <c:v>37685</c:v>
                </c:pt>
                <c:pt idx="1801">
                  <c:v>37686</c:v>
                </c:pt>
                <c:pt idx="1802">
                  <c:v>37687</c:v>
                </c:pt>
                <c:pt idx="1803">
                  <c:v>37688</c:v>
                </c:pt>
                <c:pt idx="1804">
                  <c:v>37689</c:v>
                </c:pt>
                <c:pt idx="1805">
                  <c:v>37690</c:v>
                </c:pt>
                <c:pt idx="1806">
                  <c:v>37691</c:v>
                </c:pt>
                <c:pt idx="1807">
                  <c:v>37692</c:v>
                </c:pt>
                <c:pt idx="1808">
                  <c:v>37693</c:v>
                </c:pt>
                <c:pt idx="1809">
                  <c:v>37694</c:v>
                </c:pt>
                <c:pt idx="1810">
                  <c:v>37695</c:v>
                </c:pt>
                <c:pt idx="1811">
                  <c:v>37696</c:v>
                </c:pt>
                <c:pt idx="1812">
                  <c:v>37697</c:v>
                </c:pt>
                <c:pt idx="1813">
                  <c:v>37698</c:v>
                </c:pt>
                <c:pt idx="1814">
                  <c:v>37699</c:v>
                </c:pt>
                <c:pt idx="1815">
                  <c:v>37700</c:v>
                </c:pt>
                <c:pt idx="1816">
                  <c:v>37701</c:v>
                </c:pt>
                <c:pt idx="1817">
                  <c:v>37702</c:v>
                </c:pt>
                <c:pt idx="1818">
                  <c:v>37703</c:v>
                </c:pt>
                <c:pt idx="1819">
                  <c:v>37704</c:v>
                </c:pt>
                <c:pt idx="1820">
                  <c:v>37705</c:v>
                </c:pt>
                <c:pt idx="1821">
                  <c:v>37706</c:v>
                </c:pt>
                <c:pt idx="1822">
                  <c:v>37707</c:v>
                </c:pt>
                <c:pt idx="1823">
                  <c:v>37708</c:v>
                </c:pt>
                <c:pt idx="1824">
                  <c:v>37709</c:v>
                </c:pt>
                <c:pt idx="1825">
                  <c:v>37710</c:v>
                </c:pt>
                <c:pt idx="1826">
                  <c:v>37711</c:v>
                </c:pt>
                <c:pt idx="1827">
                  <c:v>37712</c:v>
                </c:pt>
                <c:pt idx="1828">
                  <c:v>37713</c:v>
                </c:pt>
                <c:pt idx="1829">
                  <c:v>37714</c:v>
                </c:pt>
                <c:pt idx="1830">
                  <c:v>37715</c:v>
                </c:pt>
                <c:pt idx="1831">
                  <c:v>37716</c:v>
                </c:pt>
                <c:pt idx="1832">
                  <c:v>37717</c:v>
                </c:pt>
                <c:pt idx="1833">
                  <c:v>37718</c:v>
                </c:pt>
                <c:pt idx="1834">
                  <c:v>37719</c:v>
                </c:pt>
                <c:pt idx="1835">
                  <c:v>37720</c:v>
                </c:pt>
                <c:pt idx="1836">
                  <c:v>37721</c:v>
                </c:pt>
                <c:pt idx="1837">
                  <c:v>37722</c:v>
                </c:pt>
                <c:pt idx="1838">
                  <c:v>37723</c:v>
                </c:pt>
                <c:pt idx="1839">
                  <c:v>37724</c:v>
                </c:pt>
                <c:pt idx="1840">
                  <c:v>37725</c:v>
                </c:pt>
                <c:pt idx="1841">
                  <c:v>37726</c:v>
                </c:pt>
                <c:pt idx="1842">
                  <c:v>37727</c:v>
                </c:pt>
                <c:pt idx="1843">
                  <c:v>37728</c:v>
                </c:pt>
                <c:pt idx="1844">
                  <c:v>37729</c:v>
                </c:pt>
                <c:pt idx="1845">
                  <c:v>37730</c:v>
                </c:pt>
                <c:pt idx="1846">
                  <c:v>37731</c:v>
                </c:pt>
                <c:pt idx="1847">
                  <c:v>37732</c:v>
                </c:pt>
                <c:pt idx="1848">
                  <c:v>37733</c:v>
                </c:pt>
                <c:pt idx="1849">
                  <c:v>37734</c:v>
                </c:pt>
                <c:pt idx="1850">
                  <c:v>37735</c:v>
                </c:pt>
                <c:pt idx="1851">
                  <c:v>37736</c:v>
                </c:pt>
                <c:pt idx="1852">
                  <c:v>37737</c:v>
                </c:pt>
                <c:pt idx="1853">
                  <c:v>37738</c:v>
                </c:pt>
                <c:pt idx="1854">
                  <c:v>37739</c:v>
                </c:pt>
                <c:pt idx="1855">
                  <c:v>37740</c:v>
                </c:pt>
                <c:pt idx="1856">
                  <c:v>37741</c:v>
                </c:pt>
                <c:pt idx="1857">
                  <c:v>37742</c:v>
                </c:pt>
                <c:pt idx="1858">
                  <c:v>37743</c:v>
                </c:pt>
                <c:pt idx="1859">
                  <c:v>37744</c:v>
                </c:pt>
                <c:pt idx="1860">
                  <c:v>37745</c:v>
                </c:pt>
                <c:pt idx="1861">
                  <c:v>37746</c:v>
                </c:pt>
                <c:pt idx="1862">
                  <c:v>37747</c:v>
                </c:pt>
                <c:pt idx="1863">
                  <c:v>37748</c:v>
                </c:pt>
                <c:pt idx="1864">
                  <c:v>37749</c:v>
                </c:pt>
                <c:pt idx="1865">
                  <c:v>37750</c:v>
                </c:pt>
                <c:pt idx="1866">
                  <c:v>37751</c:v>
                </c:pt>
                <c:pt idx="1867">
                  <c:v>37752</c:v>
                </c:pt>
                <c:pt idx="1868">
                  <c:v>37753</c:v>
                </c:pt>
                <c:pt idx="1869">
                  <c:v>37754</c:v>
                </c:pt>
                <c:pt idx="1870">
                  <c:v>37755</c:v>
                </c:pt>
                <c:pt idx="1871">
                  <c:v>37756</c:v>
                </c:pt>
                <c:pt idx="1872">
                  <c:v>37757</c:v>
                </c:pt>
                <c:pt idx="1873">
                  <c:v>37758</c:v>
                </c:pt>
                <c:pt idx="1874">
                  <c:v>37759</c:v>
                </c:pt>
                <c:pt idx="1875">
                  <c:v>37760</c:v>
                </c:pt>
                <c:pt idx="1876">
                  <c:v>37761</c:v>
                </c:pt>
                <c:pt idx="1877">
                  <c:v>37762</c:v>
                </c:pt>
                <c:pt idx="1878">
                  <c:v>37763</c:v>
                </c:pt>
                <c:pt idx="1879">
                  <c:v>37764</c:v>
                </c:pt>
                <c:pt idx="1880">
                  <c:v>37765</c:v>
                </c:pt>
                <c:pt idx="1881">
                  <c:v>37766</c:v>
                </c:pt>
                <c:pt idx="1882">
                  <c:v>37767</c:v>
                </c:pt>
                <c:pt idx="1883">
                  <c:v>37768</c:v>
                </c:pt>
                <c:pt idx="1884">
                  <c:v>37769</c:v>
                </c:pt>
                <c:pt idx="1885">
                  <c:v>37770</c:v>
                </c:pt>
                <c:pt idx="1886">
                  <c:v>37771</c:v>
                </c:pt>
                <c:pt idx="1887">
                  <c:v>37772</c:v>
                </c:pt>
                <c:pt idx="1888">
                  <c:v>37773</c:v>
                </c:pt>
                <c:pt idx="1889">
                  <c:v>37774</c:v>
                </c:pt>
                <c:pt idx="1890">
                  <c:v>37775</c:v>
                </c:pt>
                <c:pt idx="1891">
                  <c:v>37776</c:v>
                </c:pt>
                <c:pt idx="1892">
                  <c:v>37777</c:v>
                </c:pt>
                <c:pt idx="1893">
                  <c:v>37778</c:v>
                </c:pt>
                <c:pt idx="1894">
                  <c:v>37779</c:v>
                </c:pt>
                <c:pt idx="1895">
                  <c:v>37780</c:v>
                </c:pt>
                <c:pt idx="1896">
                  <c:v>37781</c:v>
                </c:pt>
                <c:pt idx="1897">
                  <c:v>37782</c:v>
                </c:pt>
                <c:pt idx="1898">
                  <c:v>37783</c:v>
                </c:pt>
                <c:pt idx="1899">
                  <c:v>37784</c:v>
                </c:pt>
                <c:pt idx="1900">
                  <c:v>37785</c:v>
                </c:pt>
                <c:pt idx="1901">
                  <c:v>37786</c:v>
                </c:pt>
                <c:pt idx="1902">
                  <c:v>37787</c:v>
                </c:pt>
                <c:pt idx="1903">
                  <c:v>37788</c:v>
                </c:pt>
                <c:pt idx="1904">
                  <c:v>37789</c:v>
                </c:pt>
                <c:pt idx="1905">
                  <c:v>37790</c:v>
                </c:pt>
                <c:pt idx="1906">
                  <c:v>37791</c:v>
                </c:pt>
                <c:pt idx="1907">
                  <c:v>37792</c:v>
                </c:pt>
                <c:pt idx="1908">
                  <c:v>37793</c:v>
                </c:pt>
                <c:pt idx="1909">
                  <c:v>37794</c:v>
                </c:pt>
                <c:pt idx="1910">
                  <c:v>37795</c:v>
                </c:pt>
                <c:pt idx="1911">
                  <c:v>37796</c:v>
                </c:pt>
                <c:pt idx="1912">
                  <c:v>37797</c:v>
                </c:pt>
                <c:pt idx="1913">
                  <c:v>37798</c:v>
                </c:pt>
                <c:pt idx="1914">
                  <c:v>37799</c:v>
                </c:pt>
                <c:pt idx="1915">
                  <c:v>37800</c:v>
                </c:pt>
                <c:pt idx="1916">
                  <c:v>37801</c:v>
                </c:pt>
                <c:pt idx="1917">
                  <c:v>37802</c:v>
                </c:pt>
                <c:pt idx="1918">
                  <c:v>37803</c:v>
                </c:pt>
                <c:pt idx="1919">
                  <c:v>37804</c:v>
                </c:pt>
                <c:pt idx="1920">
                  <c:v>37805</c:v>
                </c:pt>
                <c:pt idx="1921">
                  <c:v>37806</c:v>
                </c:pt>
                <c:pt idx="1922">
                  <c:v>37807</c:v>
                </c:pt>
                <c:pt idx="1923">
                  <c:v>37808</c:v>
                </c:pt>
                <c:pt idx="1924">
                  <c:v>37809</c:v>
                </c:pt>
                <c:pt idx="1925">
                  <c:v>37810</c:v>
                </c:pt>
                <c:pt idx="1926">
                  <c:v>37811</c:v>
                </c:pt>
                <c:pt idx="1927">
                  <c:v>37812</c:v>
                </c:pt>
                <c:pt idx="1928">
                  <c:v>37813</c:v>
                </c:pt>
                <c:pt idx="1929">
                  <c:v>37814</c:v>
                </c:pt>
                <c:pt idx="1930">
                  <c:v>37815</c:v>
                </c:pt>
                <c:pt idx="1931">
                  <c:v>37816</c:v>
                </c:pt>
                <c:pt idx="1932">
                  <c:v>37817</c:v>
                </c:pt>
                <c:pt idx="1933">
                  <c:v>37818</c:v>
                </c:pt>
                <c:pt idx="1934">
                  <c:v>37819</c:v>
                </c:pt>
                <c:pt idx="1935">
                  <c:v>37820</c:v>
                </c:pt>
                <c:pt idx="1936">
                  <c:v>37821</c:v>
                </c:pt>
                <c:pt idx="1937">
                  <c:v>37822</c:v>
                </c:pt>
                <c:pt idx="1938">
                  <c:v>37823</c:v>
                </c:pt>
                <c:pt idx="1939">
                  <c:v>37824</c:v>
                </c:pt>
                <c:pt idx="1940">
                  <c:v>37825</c:v>
                </c:pt>
                <c:pt idx="1941">
                  <c:v>37826</c:v>
                </c:pt>
                <c:pt idx="1942">
                  <c:v>37827</c:v>
                </c:pt>
                <c:pt idx="1943">
                  <c:v>37828</c:v>
                </c:pt>
                <c:pt idx="1944">
                  <c:v>37829</c:v>
                </c:pt>
                <c:pt idx="1945">
                  <c:v>37830</c:v>
                </c:pt>
                <c:pt idx="1946">
                  <c:v>37831</c:v>
                </c:pt>
                <c:pt idx="1947">
                  <c:v>37832</c:v>
                </c:pt>
                <c:pt idx="1948">
                  <c:v>37833</c:v>
                </c:pt>
                <c:pt idx="1949">
                  <c:v>37834</c:v>
                </c:pt>
                <c:pt idx="1950">
                  <c:v>37835</c:v>
                </c:pt>
                <c:pt idx="1951">
                  <c:v>37836</c:v>
                </c:pt>
                <c:pt idx="1952">
                  <c:v>37837</c:v>
                </c:pt>
                <c:pt idx="1953">
                  <c:v>37838</c:v>
                </c:pt>
                <c:pt idx="1954">
                  <c:v>37839</c:v>
                </c:pt>
                <c:pt idx="1955">
                  <c:v>37840</c:v>
                </c:pt>
                <c:pt idx="1956">
                  <c:v>37841</c:v>
                </c:pt>
                <c:pt idx="1957">
                  <c:v>37842</c:v>
                </c:pt>
                <c:pt idx="1958">
                  <c:v>37843</c:v>
                </c:pt>
                <c:pt idx="1959">
                  <c:v>37844</c:v>
                </c:pt>
                <c:pt idx="1960">
                  <c:v>37845</c:v>
                </c:pt>
                <c:pt idx="1961">
                  <c:v>37846</c:v>
                </c:pt>
                <c:pt idx="1962">
                  <c:v>37847</c:v>
                </c:pt>
                <c:pt idx="1963">
                  <c:v>37848</c:v>
                </c:pt>
                <c:pt idx="1964">
                  <c:v>37849</c:v>
                </c:pt>
                <c:pt idx="1965">
                  <c:v>37850</c:v>
                </c:pt>
                <c:pt idx="1966">
                  <c:v>37851</c:v>
                </c:pt>
                <c:pt idx="1967">
                  <c:v>37852</c:v>
                </c:pt>
                <c:pt idx="1968">
                  <c:v>37853</c:v>
                </c:pt>
                <c:pt idx="1969">
                  <c:v>37854</c:v>
                </c:pt>
                <c:pt idx="1970">
                  <c:v>37855</c:v>
                </c:pt>
                <c:pt idx="1971">
                  <c:v>37856</c:v>
                </c:pt>
                <c:pt idx="1972">
                  <c:v>37857</c:v>
                </c:pt>
                <c:pt idx="1973">
                  <c:v>37858</c:v>
                </c:pt>
                <c:pt idx="1974">
                  <c:v>37859</c:v>
                </c:pt>
                <c:pt idx="1975">
                  <c:v>37860</c:v>
                </c:pt>
                <c:pt idx="1976">
                  <c:v>37861</c:v>
                </c:pt>
                <c:pt idx="1977">
                  <c:v>37862</c:v>
                </c:pt>
                <c:pt idx="1978">
                  <c:v>37863</c:v>
                </c:pt>
                <c:pt idx="1979">
                  <c:v>37864</c:v>
                </c:pt>
                <c:pt idx="1980">
                  <c:v>37865</c:v>
                </c:pt>
                <c:pt idx="1981">
                  <c:v>37866</c:v>
                </c:pt>
                <c:pt idx="1982">
                  <c:v>37867</c:v>
                </c:pt>
                <c:pt idx="1983">
                  <c:v>37868</c:v>
                </c:pt>
                <c:pt idx="1984">
                  <c:v>37869</c:v>
                </c:pt>
                <c:pt idx="1985">
                  <c:v>37870</c:v>
                </c:pt>
                <c:pt idx="1986">
                  <c:v>37871</c:v>
                </c:pt>
                <c:pt idx="1987">
                  <c:v>37872</c:v>
                </c:pt>
                <c:pt idx="1988">
                  <c:v>37873</c:v>
                </c:pt>
                <c:pt idx="1989">
                  <c:v>37874</c:v>
                </c:pt>
                <c:pt idx="1990">
                  <c:v>37875</c:v>
                </c:pt>
                <c:pt idx="1991">
                  <c:v>37876</c:v>
                </c:pt>
                <c:pt idx="1992">
                  <c:v>37877</c:v>
                </c:pt>
                <c:pt idx="1993">
                  <c:v>37878</c:v>
                </c:pt>
                <c:pt idx="1994">
                  <c:v>37879</c:v>
                </c:pt>
                <c:pt idx="1995">
                  <c:v>37880</c:v>
                </c:pt>
                <c:pt idx="1996">
                  <c:v>37881</c:v>
                </c:pt>
                <c:pt idx="1997">
                  <c:v>37882</c:v>
                </c:pt>
                <c:pt idx="1998">
                  <c:v>37883</c:v>
                </c:pt>
                <c:pt idx="1999">
                  <c:v>37884</c:v>
                </c:pt>
                <c:pt idx="2000">
                  <c:v>37885</c:v>
                </c:pt>
                <c:pt idx="2001">
                  <c:v>37886</c:v>
                </c:pt>
                <c:pt idx="2002">
                  <c:v>37887</c:v>
                </c:pt>
                <c:pt idx="2003">
                  <c:v>37888</c:v>
                </c:pt>
                <c:pt idx="2004">
                  <c:v>37889</c:v>
                </c:pt>
                <c:pt idx="2005">
                  <c:v>37890</c:v>
                </c:pt>
                <c:pt idx="2006">
                  <c:v>37891</c:v>
                </c:pt>
                <c:pt idx="2007">
                  <c:v>37892</c:v>
                </c:pt>
                <c:pt idx="2008">
                  <c:v>37893</c:v>
                </c:pt>
                <c:pt idx="2009">
                  <c:v>37894</c:v>
                </c:pt>
                <c:pt idx="2010">
                  <c:v>37895</c:v>
                </c:pt>
                <c:pt idx="2011">
                  <c:v>37896</c:v>
                </c:pt>
                <c:pt idx="2012">
                  <c:v>37897</c:v>
                </c:pt>
                <c:pt idx="2013">
                  <c:v>37898</c:v>
                </c:pt>
                <c:pt idx="2014">
                  <c:v>37899</c:v>
                </c:pt>
                <c:pt idx="2015">
                  <c:v>37900</c:v>
                </c:pt>
                <c:pt idx="2016">
                  <c:v>37901</c:v>
                </c:pt>
                <c:pt idx="2017">
                  <c:v>37902</c:v>
                </c:pt>
                <c:pt idx="2018">
                  <c:v>37903</c:v>
                </c:pt>
                <c:pt idx="2019">
                  <c:v>37904</c:v>
                </c:pt>
                <c:pt idx="2020">
                  <c:v>37905</c:v>
                </c:pt>
                <c:pt idx="2021">
                  <c:v>37906</c:v>
                </c:pt>
                <c:pt idx="2022">
                  <c:v>37907</c:v>
                </c:pt>
                <c:pt idx="2023">
                  <c:v>37908</c:v>
                </c:pt>
                <c:pt idx="2024">
                  <c:v>37909</c:v>
                </c:pt>
                <c:pt idx="2025">
                  <c:v>37910</c:v>
                </c:pt>
                <c:pt idx="2026">
                  <c:v>37911</c:v>
                </c:pt>
                <c:pt idx="2027">
                  <c:v>37912</c:v>
                </c:pt>
                <c:pt idx="2028">
                  <c:v>37913</c:v>
                </c:pt>
                <c:pt idx="2029">
                  <c:v>37914</c:v>
                </c:pt>
                <c:pt idx="2030">
                  <c:v>37915</c:v>
                </c:pt>
                <c:pt idx="2031">
                  <c:v>37916</c:v>
                </c:pt>
                <c:pt idx="2032">
                  <c:v>37917</c:v>
                </c:pt>
                <c:pt idx="2033">
                  <c:v>37918</c:v>
                </c:pt>
                <c:pt idx="2034">
                  <c:v>37919</c:v>
                </c:pt>
                <c:pt idx="2035">
                  <c:v>37920</c:v>
                </c:pt>
                <c:pt idx="2036">
                  <c:v>37921</c:v>
                </c:pt>
                <c:pt idx="2037">
                  <c:v>37922</c:v>
                </c:pt>
                <c:pt idx="2038">
                  <c:v>37923</c:v>
                </c:pt>
                <c:pt idx="2039">
                  <c:v>37924</c:v>
                </c:pt>
                <c:pt idx="2040">
                  <c:v>37925</c:v>
                </c:pt>
                <c:pt idx="2041">
                  <c:v>37926</c:v>
                </c:pt>
                <c:pt idx="2042">
                  <c:v>37927</c:v>
                </c:pt>
                <c:pt idx="2043">
                  <c:v>37928</c:v>
                </c:pt>
                <c:pt idx="2044">
                  <c:v>37929</c:v>
                </c:pt>
                <c:pt idx="2045">
                  <c:v>37930</c:v>
                </c:pt>
                <c:pt idx="2046">
                  <c:v>37931</c:v>
                </c:pt>
                <c:pt idx="2047">
                  <c:v>37932</c:v>
                </c:pt>
                <c:pt idx="2048">
                  <c:v>37933</c:v>
                </c:pt>
                <c:pt idx="2049">
                  <c:v>37934</c:v>
                </c:pt>
                <c:pt idx="2050">
                  <c:v>37935</c:v>
                </c:pt>
                <c:pt idx="2051">
                  <c:v>37936</c:v>
                </c:pt>
                <c:pt idx="2052">
                  <c:v>37937</c:v>
                </c:pt>
                <c:pt idx="2053">
                  <c:v>37938</c:v>
                </c:pt>
                <c:pt idx="2054">
                  <c:v>37939</c:v>
                </c:pt>
                <c:pt idx="2055">
                  <c:v>37940</c:v>
                </c:pt>
                <c:pt idx="2056">
                  <c:v>37941</c:v>
                </c:pt>
                <c:pt idx="2057">
                  <c:v>37942</c:v>
                </c:pt>
                <c:pt idx="2058">
                  <c:v>37943</c:v>
                </c:pt>
                <c:pt idx="2059">
                  <c:v>37944</c:v>
                </c:pt>
                <c:pt idx="2060">
                  <c:v>37945</c:v>
                </c:pt>
                <c:pt idx="2061">
                  <c:v>37946</c:v>
                </c:pt>
                <c:pt idx="2062">
                  <c:v>37947</c:v>
                </c:pt>
                <c:pt idx="2063">
                  <c:v>37948</c:v>
                </c:pt>
                <c:pt idx="2064">
                  <c:v>37949</c:v>
                </c:pt>
                <c:pt idx="2065">
                  <c:v>37950</c:v>
                </c:pt>
                <c:pt idx="2066">
                  <c:v>37951</c:v>
                </c:pt>
                <c:pt idx="2067">
                  <c:v>37952</c:v>
                </c:pt>
                <c:pt idx="2068">
                  <c:v>37953</c:v>
                </c:pt>
                <c:pt idx="2069">
                  <c:v>37954</c:v>
                </c:pt>
                <c:pt idx="2070">
                  <c:v>37955</c:v>
                </c:pt>
                <c:pt idx="2071">
                  <c:v>37956</c:v>
                </c:pt>
                <c:pt idx="2072">
                  <c:v>37957</c:v>
                </c:pt>
                <c:pt idx="2073">
                  <c:v>37958</c:v>
                </c:pt>
                <c:pt idx="2074">
                  <c:v>37959</c:v>
                </c:pt>
                <c:pt idx="2075">
                  <c:v>37960</c:v>
                </c:pt>
                <c:pt idx="2076">
                  <c:v>37961</c:v>
                </c:pt>
                <c:pt idx="2077">
                  <c:v>37962</c:v>
                </c:pt>
                <c:pt idx="2078">
                  <c:v>37963</c:v>
                </c:pt>
                <c:pt idx="2079">
                  <c:v>37964</c:v>
                </c:pt>
                <c:pt idx="2080">
                  <c:v>37965</c:v>
                </c:pt>
                <c:pt idx="2081">
                  <c:v>37966</c:v>
                </c:pt>
                <c:pt idx="2082">
                  <c:v>37967</c:v>
                </c:pt>
                <c:pt idx="2083">
                  <c:v>37968</c:v>
                </c:pt>
                <c:pt idx="2084">
                  <c:v>37969</c:v>
                </c:pt>
                <c:pt idx="2085">
                  <c:v>37970</c:v>
                </c:pt>
                <c:pt idx="2086">
                  <c:v>37971</c:v>
                </c:pt>
                <c:pt idx="2087">
                  <c:v>37972</c:v>
                </c:pt>
                <c:pt idx="2088">
                  <c:v>37973</c:v>
                </c:pt>
                <c:pt idx="2089">
                  <c:v>37974</c:v>
                </c:pt>
                <c:pt idx="2090">
                  <c:v>37975</c:v>
                </c:pt>
                <c:pt idx="2091">
                  <c:v>37976</c:v>
                </c:pt>
                <c:pt idx="2092">
                  <c:v>37977</c:v>
                </c:pt>
                <c:pt idx="2093">
                  <c:v>37978</c:v>
                </c:pt>
                <c:pt idx="2094">
                  <c:v>37979</c:v>
                </c:pt>
                <c:pt idx="2095">
                  <c:v>37980</c:v>
                </c:pt>
                <c:pt idx="2096">
                  <c:v>37981</c:v>
                </c:pt>
                <c:pt idx="2097">
                  <c:v>37982</c:v>
                </c:pt>
                <c:pt idx="2098">
                  <c:v>37983</c:v>
                </c:pt>
                <c:pt idx="2099">
                  <c:v>37984</c:v>
                </c:pt>
                <c:pt idx="2100">
                  <c:v>37985</c:v>
                </c:pt>
                <c:pt idx="2101">
                  <c:v>37986</c:v>
                </c:pt>
                <c:pt idx="2102">
                  <c:v>37987</c:v>
                </c:pt>
                <c:pt idx="2103">
                  <c:v>37988</c:v>
                </c:pt>
                <c:pt idx="2104">
                  <c:v>37989</c:v>
                </c:pt>
                <c:pt idx="2105">
                  <c:v>37990</c:v>
                </c:pt>
                <c:pt idx="2106">
                  <c:v>37991</c:v>
                </c:pt>
                <c:pt idx="2107">
                  <c:v>37992</c:v>
                </c:pt>
                <c:pt idx="2108">
                  <c:v>37993</c:v>
                </c:pt>
                <c:pt idx="2109">
                  <c:v>37994</c:v>
                </c:pt>
                <c:pt idx="2110">
                  <c:v>37995</c:v>
                </c:pt>
                <c:pt idx="2111">
                  <c:v>37996</c:v>
                </c:pt>
                <c:pt idx="2112">
                  <c:v>37997</c:v>
                </c:pt>
                <c:pt idx="2113">
                  <c:v>37998</c:v>
                </c:pt>
                <c:pt idx="2114">
                  <c:v>37999</c:v>
                </c:pt>
                <c:pt idx="2115">
                  <c:v>38000</c:v>
                </c:pt>
                <c:pt idx="2116">
                  <c:v>38001</c:v>
                </c:pt>
                <c:pt idx="2117">
                  <c:v>38002</c:v>
                </c:pt>
                <c:pt idx="2118">
                  <c:v>38003</c:v>
                </c:pt>
                <c:pt idx="2119">
                  <c:v>38004</c:v>
                </c:pt>
                <c:pt idx="2120">
                  <c:v>38005</c:v>
                </c:pt>
                <c:pt idx="2121">
                  <c:v>38006</c:v>
                </c:pt>
                <c:pt idx="2122">
                  <c:v>38007</c:v>
                </c:pt>
                <c:pt idx="2123">
                  <c:v>38008</c:v>
                </c:pt>
                <c:pt idx="2124">
                  <c:v>38009</c:v>
                </c:pt>
                <c:pt idx="2125">
                  <c:v>38010</c:v>
                </c:pt>
                <c:pt idx="2126">
                  <c:v>38011</c:v>
                </c:pt>
                <c:pt idx="2127">
                  <c:v>38012</c:v>
                </c:pt>
                <c:pt idx="2128">
                  <c:v>38013</c:v>
                </c:pt>
                <c:pt idx="2129">
                  <c:v>38014</c:v>
                </c:pt>
                <c:pt idx="2130">
                  <c:v>38015</c:v>
                </c:pt>
                <c:pt idx="2131">
                  <c:v>38016</c:v>
                </c:pt>
                <c:pt idx="2132">
                  <c:v>38017</c:v>
                </c:pt>
                <c:pt idx="2133">
                  <c:v>38018</c:v>
                </c:pt>
                <c:pt idx="2134">
                  <c:v>38019</c:v>
                </c:pt>
                <c:pt idx="2135">
                  <c:v>38020</c:v>
                </c:pt>
                <c:pt idx="2136">
                  <c:v>38021</c:v>
                </c:pt>
                <c:pt idx="2137">
                  <c:v>38022</c:v>
                </c:pt>
                <c:pt idx="2138">
                  <c:v>38023</c:v>
                </c:pt>
                <c:pt idx="2139">
                  <c:v>38024</c:v>
                </c:pt>
                <c:pt idx="2140">
                  <c:v>38025</c:v>
                </c:pt>
                <c:pt idx="2141">
                  <c:v>38026</c:v>
                </c:pt>
                <c:pt idx="2142">
                  <c:v>38027</c:v>
                </c:pt>
                <c:pt idx="2143">
                  <c:v>38028</c:v>
                </c:pt>
                <c:pt idx="2144">
                  <c:v>38029</c:v>
                </c:pt>
                <c:pt idx="2145">
                  <c:v>38030</c:v>
                </c:pt>
                <c:pt idx="2146">
                  <c:v>38031</c:v>
                </c:pt>
                <c:pt idx="2147">
                  <c:v>38032</c:v>
                </c:pt>
                <c:pt idx="2148">
                  <c:v>38033</c:v>
                </c:pt>
                <c:pt idx="2149">
                  <c:v>38034</c:v>
                </c:pt>
                <c:pt idx="2150">
                  <c:v>38035</c:v>
                </c:pt>
                <c:pt idx="2151">
                  <c:v>38036</c:v>
                </c:pt>
                <c:pt idx="2152">
                  <c:v>38037</c:v>
                </c:pt>
                <c:pt idx="2153">
                  <c:v>38038</c:v>
                </c:pt>
                <c:pt idx="2154">
                  <c:v>38039</c:v>
                </c:pt>
                <c:pt idx="2155">
                  <c:v>38040</c:v>
                </c:pt>
                <c:pt idx="2156">
                  <c:v>38041</c:v>
                </c:pt>
                <c:pt idx="2157">
                  <c:v>38042</c:v>
                </c:pt>
                <c:pt idx="2158">
                  <c:v>38043</c:v>
                </c:pt>
                <c:pt idx="2159">
                  <c:v>38044</c:v>
                </c:pt>
                <c:pt idx="2160">
                  <c:v>38045</c:v>
                </c:pt>
                <c:pt idx="2161">
                  <c:v>38046</c:v>
                </c:pt>
                <c:pt idx="2162">
                  <c:v>38047</c:v>
                </c:pt>
                <c:pt idx="2163">
                  <c:v>38048</c:v>
                </c:pt>
                <c:pt idx="2164">
                  <c:v>38049</c:v>
                </c:pt>
                <c:pt idx="2165">
                  <c:v>38050</c:v>
                </c:pt>
                <c:pt idx="2166">
                  <c:v>38051</c:v>
                </c:pt>
                <c:pt idx="2167">
                  <c:v>38052</c:v>
                </c:pt>
                <c:pt idx="2168">
                  <c:v>38053</c:v>
                </c:pt>
                <c:pt idx="2169">
                  <c:v>38054</c:v>
                </c:pt>
                <c:pt idx="2170">
                  <c:v>38055</c:v>
                </c:pt>
                <c:pt idx="2171">
                  <c:v>38056</c:v>
                </c:pt>
                <c:pt idx="2172">
                  <c:v>38057</c:v>
                </c:pt>
                <c:pt idx="2173">
                  <c:v>38058</c:v>
                </c:pt>
                <c:pt idx="2174">
                  <c:v>38059</c:v>
                </c:pt>
                <c:pt idx="2175">
                  <c:v>38060</c:v>
                </c:pt>
                <c:pt idx="2176">
                  <c:v>38061</c:v>
                </c:pt>
                <c:pt idx="2177">
                  <c:v>38062</c:v>
                </c:pt>
                <c:pt idx="2178">
                  <c:v>38063</c:v>
                </c:pt>
                <c:pt idx="2179">
                  <c:v>38064</c:v>
                </c:pt>
                <c:pt idx="2180">
                  <c:v>38065</c:v>
                </c:pt>
                <c:pt idx="2181">
                  <c:v>38066</c:v>
                </c:pt>
                <c:pt idx="2182">
                  <c:v>38067</c:v>
                </c:pt>
                <c:pt idx="2183">
                  <c:v>38068</c:v>
                </c:pt>
                <c:pt idx="2184">
                  <c:v>38069</c:v>
                </c:pt>
                <c:pt idx="2185">
                  <c:v>38070</c:v>
                </c:pt>
                <c:pt idx="2186">
                  <c:v>38071</c:v>
                </c:pt>
                <c:pt idx="2187">
                  <c:v>38072</c:v>
                </c:pt>
                <c:pt idx="2188">
                  <c:v>38073</c:v>
                </c:pt>
                <c:pt idx="2189">
                  <c:v>38074</c:v>
                </c:pt>
                <c:pt idx="2190">
                  <c:v>38075</c:v>
                </c:pt>
                <c:pt idx="2191">
                  <c:v>38076</c:v>
                </c:pt>
                <c:pt idx="2192">
                  <c:v>38077</c:v>
                </c:pt>
                <c:pt idx="2193">
                  <c:v>38078</c:v>
                </c:pt>
                <c:pt idx="2194">
                  <c:v>38079</c:v>
                </c:pt>
                <c:pt idx="2195">
                  <c:v>38080</c:v>
                </c:pt>
                <c:pt idx="2196">
                  <c:v>38081</c:v>
                </c:pt>
                <c:pt idx="2197">
                  <c:v>38082</c:v>
                </c:pt>
                <c:pt idx="2198">
                  <c:v>38083</c:v>
                </c:pt>
                <c:pt idx="2199">
                  <c:v>38084</c:v>
                </c:pt>
                <c:pt idx="2200">
                  <c:v>38085</c:v>
                </c:pt>
                <c:pt idx="2201">
                  <c:v>38086</c:v>
                </c:pt>
                <c:pt idx="2202">
                  <c:v>38087</c:v>
                </c:pt>
                <c:pt idx="2203">
                  <c:v>38088</c:v>
                </c:pt>
                <c:pt idx="2204">
                  <c:v>38089</c:v>
                </c:pt>
                <c:pt idx="2205">
                  <c:v>38090</c:v>
                </c:pt>
                <c:pt idx="2206">
                  <c:v>38091</c:v>
                </c:pt>
                <c:pt idx="2207">
                  <c:v>38092</c:v>
                </c:pt>
                <c:pt idx="2208">
                  <c:v>38093</c:v>
                </c:pt>
                <c:pt idx="2209">
                  <c:v>38094</c:v>
                </c:pt>
                <c:pt idx="2210">
                  <c:v>38095</c:v>
                </c:pt>
                <c:pt idx="2211">
                  <c:v>38096</c:v>
                </c:pt>
                <c:pt idx="2212">
                  <c:v>38097</c:v>
                </c:pt>
                <c:pt idx="2213">
                  <c:v>38098</c:v>
                </c:pt>
                <c:pt idx="2214">
                  <c:v>38099</c:v>
                </c:pt>
                <c:pt idx="2215">
                  <c:v>38100</c:v>
                </c:pt>
                <c:pt idx="2216">
                  <c:v>38101</c:v>
                </c:pt>
                <c:pt idx="2217">
                  <c:v>38102</c:v>
                </c:pt>
                <c:pt idx="2218">
                  <c:v>38103</c:v>
                </c:pt>
                <c:pt idx="2219">
                  <c:v>38104</c:v>
                </c:pt>
                <c:pt idx="2220">
                  <c:v>38105</c:v>
                </c:pt>
                <c:pt idx="2221">
                  <c:v>38106</c:v>
                </c:pt>
                <c:pt idx="2222">
                  <c:v>38107</c:v>
                </c:pt>
                <c:pt idx="2223">
                  <c:v>38108</c:v>
                </c:pt>
                <c:pt idx="2224">
                  <c:v>38109</c:v>
                </c:pt>
                <c:pt idx="2225">
                  <c:v>38110</c:v>
                </c:pt>
                <c:pt idx="2226">
                  <c:v>38111</c:v>
                </c:pt>
                <c:pt idx="2227">
                  <c:v>38112</c:v>
                </c:pt>
                <c:pt idx="2228">
                  <c:v>38113</c:v>
                </c:pt>
                <c:pt idx="2229">
                  <c:v>38114</c:v>
                </c:pt>
                <c:pt idx="2230">
                  <c:v>38115</c:v>
                </c:pt>
                <c:pt idx="2231">
                  <c:v>38116</c:v>
                </c:pt>
                <c:pt idx="2232">
                  <c:v>38117</c:v>
                </c:pt>
                <c:pt idx="2233">
                  <c:v>38118</c:v>
                </c:pt>
                <c:pt idx="2234">
                  <c:v>38119</c:v>
                </c:pt>
                <c:pt idx="2235">
                  <c:v>38120</c:v>
                </c:pt>
                <c:pt idx="2236">
                  <c:v>38121</c:v>
                </c:pt>
                <c:pt idx="2237">
                  <c:v>38122</c:v>
                </c:pt>
                <c:pt idx="2238">
                  <c:v>38123</c:v>
                </c:pt>
                <c:pt idx="2239">
                  <c:v>38124</c:v>
                </c:pt>
                <c:pt idx="2240">
                  <c:v>38125</c:v>
                </c:pt>
                <c:pt idx="2241">
                  <c:v>38126</c:v>
                </c:pt>
                <c:pt idx="2242">
                  <c:v>38127</c:v>
                </c:pt>
                <c:pt idx="2243">
                  <c:v>38128</c:v>
                </c:pt>
                <c:pt idx="2244">
                  <c:v>38129</c:v>
                </c:pt>
                <c:pt idx="2245">
                  <c:v>38130</c:v>
                </c:pt>
                <c:pt idx="2246">
                  <c:v>38131</c:v>
                </c:pt>
                <c:pt idx="2247">
                  <c:v>38132</c:v>
                </c:pt>
                <c:pt idx="2248">
                  <c:v>38133</c:v>
                </c:pt>
                <c:pt idx="2249">
                  <c:v>38134</c:v>
                </c:pt>
                <c:pt idx="2250">
                  <c:v>38135</c:v>
                </c:pt>
                <c:pt idx="2251">
                  <c:v>38136</c:v>
                </c:pt>
                <c:pt idx="2252">
                  <c:v>38137</c:v>
                </c:pt>
                <c:pt idx="2253">
                  <c:v>38138</c:v>
                </c:pt>
                <c:pt idx="2254">
                  <c:v>38139</c:v>
                </c:pt>
                <c:pt idx="2255">
                  <c:v>38140</c:v>
                </c:pt>
                <c:pt idx="2256">
                  <c:v>38141</c:v>
                </c:pt>
                <c:pt idx="2257">
                  <c:v>38142</c:v>
                </c:pt>
                <c:pt idx="2258">
                  <c:v>38143</c:v>
                </c:pt>
                <c:pt idx="2259">
                  <c:v>38144</c:v>
                </c:pt>
                <c:pt idx="2260">
                  <c:v>38145</c:v>
                </c:pt>
                <c:pt idx="2261">
                  <c:v>38146</c:v>
                </c:pt>
                <c:pt idx="2262">
                  <c:v>38147</c:v>
                </c:pt>
                <c:pt idx="2263">
                  <c:v>38148</c:v>
                </c:pt>
                <c:pt idx="2264">
                  <c:v>38149</c:v>
                </c:pt>
                <c:pt idx="2265">
                  <c:v>38150</c:v>
                </c:pt>
                <c:pt idx="2266">
                  <c:v>38151</c:v>
                </c:pt>
                <c:pt idx="2267">
                  <c:v>38152</c:v>
                </c:pt>
                <c:pt idx="2268">
                  <c:v>38153</c:v>
                </c:pt>
                <c:pt idx="2269">
                  <c:v>38154</c:v>
                </c:pt>
                <c:pt idx="2270">
                  <c:v>38155</c:v>
                </c:pt>
                <c:pt idx="2271">
                  <c:v>38156</c:v>
                </c:pt>
                <c:pt idx="2272">
                  <c:v>38157</c:v>
                </c:pt>
                <c:pt idx="2273">
                  <c:v>38158</c:v>
                </c:pt>
                <c:pt idx="2274">
                  <c:v>38159</c:v>
                </c:pt>
                <c:pt idx="2275">
                  <c:v>38160</c:v>
                </c:pt>
                <c:pt idx="2276">
                  <c:v>38161</c:v>
                </c:pt>
                <c:pt idx="2277">
                  <c:v>38162</c:v>
                </c:pt>
                <c:pt idx="2278">
                  <c:v>38163</c:v>
                </c:pt>
                <c:pt idx="2279">
                  <c:v>38164</c:v>
                </c:pt>
                <c:pt idx="2280">
                  <c:v>38165</c:v>
                </c:pt>
                <c:pt idx="2281">
                  <c:v>38166</c:v>
                </c:pt>
                <c:pt idx="2282">
                  <c:v>38167</c:v>
                </c:pt>
                <c:pt idx="2283">
                  <c:v>38168</c:v>
                </c:pt>
                <c:pt idx="2284">
                  <c:v>38169</c:v>
                </c:pt>
                <c:pt idx="2285">
                  <c:v>38170</c:v>
                </c:pt>
                <c:pt idx="2286">
                  <c:v>38171</c:v>
                </c:pt>
                <c:pt idx="2287">
                  <c:v>38172</c:v>
                </c:pt>
                <c:pt idx="2288">
                  <c:v>38173</c:v>
                </c:pt>
                <c:pt idx="2289">
                  <c:v>38174</c:v>
                </c:pt>
                <c:pt idx="2290">
                  <c:v>38175</c:v>
                </c:pt>
                <c:pt idx="2291">
                  <c:v>38176</c:v>
                </c:pt>
                <c:pt idx="2292">
                  <c:v>38177</c:v>
                </c:pt>
                <c:pt idx="2293">
                  <c:v>38178</c:v>
                </c:pt>
                <c:pt idx="2294">
                  <c:v>38179</c:v>
                </c:pt>
                <c:pt idx="2295">
                  <c:v>38180</c:v>
                </c:pt>
                <c:pt idx="2296">
                  <c:v>38181</c:v>
                </c:pt>
                <c:pt idx="2297">
                  <c:v>38182</c:v>
                </c:pt>
                <c:pt idx="2298">
                  <c:v>38183</c:v>
                </c:pt>
                <c:pt idx="2299">
                  <c:v>38184</c:v>
                </c:pt>
                <c:pt idx="2300">
                  <c:v>38185</c:v>
                </c:pt>
                <c:pt idx="2301">
                  <c:v>38186</c:v>
                </c:pt>
                <c:pt idx="2302">
                  <c:v>38187</c:v>
                </c:pt>
                <c:pt idx="2303">
                  <c:v>38188</c:v>
                </c:pt>
                <c:pt idx="2304">
                  <c:v>38189</c:v>
                </c:pt>
                <c:pt idx="2305">
                  <c:v>38190</c:v>
                </c:pt>
                <c:pt idx="2306">
                  <c:v>38191</c:v>
                </c:pt>
                <c:pt idx="2307">
                  <c:v>38192</c:v>
                </c:pt>
                <c:pt idx="2308">
                  <c:v>38193</c:v>
                </c:pt>
                <c:pt idx="2309">
                  <c:v>38194</c:v>
                </c:pt>
                <c:pt idx="2310">
                  <c:v>38195</c:v>
                </c:pt>
                <c:pt idx="2311">
                  <c:v>38196</c:v>
                </c:pt>
                <c:pt idx="2312">
                  <c:v>38197</c:v>
                </c:pt>
                <c:pt idx="2313">
                  <c:v>38198</c:v>
                </c:pt>
                <c:pt idx="2314">
                  <c:v>38199</c:v>
                </c:pt>
                <c:pt idx="2315">
                  <c:v>38200</c:v>
                </c:pt>
                <c:pt idx="2316">
                  <c:v>38201</c:v>
                </c:pt>
                <c:pt idx="2317">
                  <c:v>38202</c:v>
                </c:pt>
                <c:pt idx="2318">
                  <c:v>38203</c:v>
                </c:pt>
                <c:pt idx="2319">
                  <c:v>38204</c:v>
                </c:pt>
                <c:pt idx="2320">
                  <c:v>38205</c:v>
                </c:pt>
                <c:pt idx="2321">
                  <c:v>38206</c:v>
                </c:pt>
                <c:pt idx="2322">
                  <c:v>38207</c:v>
                </c:pt>
                <c:pt idx="2323">
                  <c:v>38208</c:v>
                </c:pt>
                <c:pt idx="2324">
                  <c:v>38209</c:v>
                </c:pt>
                <c:pt idx="2325">
                  <c:v>38210</c:v>
                </c:pt>
                <c:pt idx="2326">
                  <c:v>38211</c:v>
                </c:pt>
                <c:pt idx="2327">
                  <c:v>38212</c:v>
                </c:pt>
                <c:pt idx="2328">
                  <c:v>38213</c:v>
                </c:pt>
                <c:pt idx="2329">
                  <c:v>38214</c:v>
                </c:pt>
                <c:pt idx="2330">
                  <c:v>38215</c:v>
                </c:pt>
                <c:pt idx="2331">
                  <c:v>38216</c:v>
                </c:pt>
                <c:pt idx="2332">
                  <c:v>38217</c:v>
                </c:pt>
                <c:pt idx="2333">
                  <c:v>38218</c:v>
                </c:pt>
                <c:pt idx="2334">
                  <c:v>38219</c:v>
                </c:pt>
                <c:pt idx="2335">
                  <c:v>38220</c:v>
                </c:pt>
                <c:pt idx="2336">
                  <c:v>38221</c:v>
                </c:pt>
                <c:pt idx="2337">
                  <c:v>38222</c:v>
                </c:pt>
                <c:pt idx="2338">
                  <c:v>38223</c:v>
                </c:pt>
                <c:pt idx="2339">
                  <c:v>38224</c:v>
                </c:pt>
                <c:pt idx="2340">
                  <c:v>38225</c:v>
                </c:pt>
                <c:pt idx="2341">
                  <c:v>38226</c:v>
                </c:pt>
                <c:pt idx="2342">
                  <c:v>38227</c:v>
                </c:pt>
                <c:pt idx="2343">
                  <c:v>38228</c:v>
                </c:pt>
                <c:pt idx="2344">
                  <c:v>38229</c:v>
                </c:pt>
                <c:pt idx="2345">
                  <c:v>38230</c:v>
                </c:pt>
                <c:pt idx="2346">
                  <c:v>38231</c:v>
                </c:pt>
                <c:pt idx="2347">
                  <c:v>38232</c:v>
                </c:pt>
                <c:pt idx="2348">
                  <c:v>38233</c:v>
                </c:pt>
                <c:pt idx="2349">
                  <c:v>38234</c:v>
                </c:pt>
                <c:pt idx="2350">
                  <c:v>38235</c:v>
                </c:pt>
                <c:pt idx="2351">
                  <c:v>38236</c:v>
                </c:pt>
                <c:pt idx="2352">
                  <c:v>38237</c:v>
                </c:pt>
                <c:pt idx="2353">
                  <c:v>38238</c:v>
                </c:pt>
                <c:pt idx="2354">
                  <c:v>38239</c:v>
                </c:pt>
                <c:pt idx="2355">
                  <c:v>38240</c:v>
                </c:pt>
                <c:pt idx="2356">
                  <c:v>38241</c:v>
                </c:pt>
                <c:pt idx="2357">
                  <c:v>38242</c:v>
                </c:pt>
                <c:pt idx="2358">
                  <c:v>38243</c:v>
                </c:pt>
                <c:pt idx="2359">
                  <c:v>38244</c:v>
                </c:pt>
                <c:pt idx="2360">
                  <c:v>38245</c:v>
                </c:pt>
                <c:pt idx="2361">
                  <c:v>38246</c:v>
                </c:pt>
                <c:pt idx="2362">
                  <c:v>38247</c:v>
                </c:pt>
                <c:pt idx="2363">
                  <c:v>38248</c:v>
                </c:pt>
                <c:pt idx="2364">
                  <c:v>38249</c:v>
                </c:pt>
                <c:pt idx="2365">
                  <c:v>38250</c:v>
                </c:pt>
                <c:pt idx="2366">
                  <c:v>38251</c:v>
                </c:pt>
                <c:pt idx="2367">
                  <c:v>38252</c:v>
                </c:pt>
                <c:pt idx="2368">
                  <c:v>38253</c:v>
                </c:pt>
                <c:pt idx="2369">
                  <c:v>38254</c:v>
                </c:pt>
                <c:pt idx="2370">
                  <c:v>38255</c:v>
                </c:pt>
                <c:pt idx="2371">
                  <c:v>38256</c:v>
                </c:pt>
                <c:pt idx="2372">
                  <c:v>38257</c:v>
                </c:pt>
                <c:pt idx="2373">
                  <c:v>38258</c:v>
                </c:pt>
                <c:pt idx="2374">
                  <c:v>38259</c:v>
                </c:pt>
                <c:pt idx="2375">
                  <c:v>38260</c:v>
                </c:pt>
                <c:pt idx="2376">
                  <c:v>38261</c:v>
                </c:pt>
                <c:pt idx="2377">
                  <c:v>38262</c:v>
                </c:pt>
                <c:pt idx="2378">
                  <c:v>38263</c:v>
                </c:pt>
                <c:pt idx="2379">
                  <c:v>38264</c:v>
                </c:pt>
                <c:pt idx="2380">
                  <c:v>38265</c:v>
                </c:pt>
                <c:pt idx="2381">
                  <c:v>38266</c:v>
                </c:pt>
                <c:pt idx="2382">
                  <c:v>38267</c:v>
                </c:pt>
                <c:pt idx="2383">
                  <c:v>38268</c:v>
                </c:pt>
                <c:pt idx="2384">
                  <c:v>38269</c:v>
                </c:pt>
                <c:pt idx="2385">
                  <c:v>38270</c:v>
                </c:pt>
                <c:pt idx="2386">
                  <c:v>38271</c:v>
                </c:pt>
                <c:pt idx="2387">
                  <c:v>38272</c:v>
                </c:pt>
                <c:pt idx="2388">
                  <c:v>38273</c:v>
                </c:pt>
                <c:pt idx="2389">
                  <c:v>38274</c:v>
                </c:pt>
                <c:pt idx="2390">
                  <c:v>38275</c:v>
                </c:pt>
                <c:pt idx="2391">
                  <c:v>38276</c:v>
                </c:pt>
                <c:pt idx="2392">
                  <c:v>38277</c:v>
                </c:pt>
                <c:pt idx="2393">
                  <c:v>38278</c:v>
                </c:pt>
                <c:pt idx="2394">
                  <c:v>38279</c:v>
                </c:pt>
                <c:pt idx="2395">
                  <c:v>38280</c:v>
                </c:pt>
                <c:pt idx="2396">
                  <c:v>38281</c:v>
                </c:pt>
                <c:pt idx="2397">
                  <c:v>38282</c:v>
                </c:pt>
                <c:pt idx="2398">
                  <c:v>38283</c:v>
                </c:pt>
                <c:pt idx="2399">
                  <c:v>38284</c:v>
                </c:pt>
                <c:pt idx="2400">
                  <c:v>38285</c:v>
                </c:pt>
                <c:pt idx="2401">
                  <c:v>38286</c:v>
                </c:pt>
                <c:pt idx="2402">
                  <c:v>38287</c:v>
                </c:pt>
                <c:pt idx="2403">
                  <c:v>38288</c:v>
                </c:pt>
                <c:pt idx="2404">
                  <c:v>38289</c:v>
                </c:pt>
                <c:pt idx="2405">
                  <c:v>38290</c:v>
                </c:pt>
                <c:pt idx="2406">
                  <c:v>38291</c:v>
                </c:pt>
                <c:pt idx="2407">
                  <c:v>38292</c:v>
                </c:pt>
                <c:pt idx="2408">
                  <c:v>38293</c:v>
                </c:pt>
                <c:pt idx="2409">
                  <c:v>38294</c:v>
                </c:pt>
                <c:pt idx="2410">
                  <c:v>38295</c:v>
                </c:pt>
                <c:pt idx="2411">
                  <c:v>38296</c:v>
                </c:pt>
                <c:pt idx="2412">
                  <c:v>38297</c:v>
                </c:pt>
                <c:pt idx="2413">
                  <c:v>38298</c:v>
                </c:pt>
                <c:pt idx="2414">
                  <c:v>38299</c:v>
                </c:pt>
                <c:pt idx="2415">
                  <c:v>38300</c:v>
                </c:pt>
                <c:pt idx="2416">
                  <c:v>38301</c:v>
                </c:pt>
                <c:pt idx="2417">
                  <c:v>38302</c:v>
                </c:pt>
                <c:pt idx="2418">
                  <c:v>38303</c:v>
                </c:pt>
                <c:pt idx="2419">
                  <c:v>38304</c:v>
                </c:pt>
                <c:pt idx="2420">
                  <c:v>38305</c:v>
                </c:pt>
                <c:pt idx="2421">
                  <c:v>38306</c:v>
                </c:pt>
                <c:pt idx="2422">
                  <c:v>38307</c:v>
                </c:pt>
                <c:pt idx="2423">
                  <c:v>38308</c:v>
                </c:pt>
                <c:pt idx="2424">
                  <c:v>38309</c:v>
                </c:pt>
                <c:pt idx="2425">
                  <c:v>38310</c:v>
                </c:pt>
                <c:pt idx="2426">
                  <c:v>38311</c:v>
                </c:pt>
                <c:pt idx="2427">
                  <c:v>38312</c:v>
                </c:pt>
                <c:pt idx="2428">
                  <c:v>38313</c:v>
                </c:pt>
                <c:pt idx="2429">
                  <c:v>38314</c:v>
                </c:pt>
                <c:pt idx="2430">
                  <c:v>38315</c:v>
                </c:pt>
                <c:pt idx="2431">
                  <c:v>38316</c:v>
                </c:pt>
                <c:pt idx="2432">
                  <c:v>38317</c:v>
                </c:pt>
                <c:pt idx="2433">
                  <c:v>38318</c:v>
                </c:pt>
                <c:pt idx="2434">
                  <c:v>38319</c:v>
                </c:pt>
                <c:pt idx="2435">
                  <c:v>38320</c:v>
                </c:pt>
                <c:pt idx="2436">
                  <c:v>38321</c:v>
                </c:pt>
                <c:pt idx="2437">
                  <c:v>38322</c:v>
                </c:pt>
                <c:pt idx="2438">
                  <c:v>38323</c:v>
                </c:pt>
                <c:pt idx="2439">
                  <c:v>38324</c:v>
                </c:pt>
                <c:pt idx="2440">
                  <c:v>38325</c:v>
                </c:pt>
                <c:pt idx="2441">
                  <c:v>38326</c:v>
                </c:pt>
                <c:pt idx="2442">
                  <c:v>38327</c:v>
                </c:pt>
                <c:pt idx="2443">
                  <c:v>38328</c:v>
                </c:pt>
                <c:pt idx="2444">
                  <c:v>38329</c:v>
                </c:pt>
                <c:pt idx="2445">
                  <c:v>38330</c:v>
                </c:pt>
                <c:pt idx="2446">
                  <c:v>38331</c:v>
                </c:pt>
                <c:pt idx="2447">
                  <c:v>38332</c:v>
                </c:pt>
                <c:pt idx="2448">
                  <c:v>38333</c:v>
                </c:pt>
                <c:pt idx="2449">
                  <c:v>38334</c:v>
                </c:pt>
                <c:pt idx="2450">
                  <c:v>38335</c:v>
                </c:pt>
                <c:pt idx="2451">
                  <c:v>38336</c:v>
                </c:pt>
                <c:pt idx="2452">
                  <c:v>38337</c:v>
                </c:pt>
                <c:pt idx="2453">
                  <c:v>38338</c:v>
                </c:pt>
                <c:pt idx="2454">
                  <c:v>38339</c:v>
                </c:pt>
                <c:pt idx="2455">
                  <c:v>38340</c:v>
                </c:pt>
                <c:pt idx="2456">
                  <c:v>38341</c:v>
                </c:pt>
                <c:pt idx="2457">
                  <c:v>38342</c:v>
                </c:pt>
                <c:pt idx="2458">
                  <c:v>38343</c:v>
                </c:pt>
                <c:pt idx="2459">
                  <c:v>38344</c:v>
                </c:pt>
                <c:pt idx="2460">
                  <c:v>38345</c:v>
                </c:pt>
                <c:pt idx="2461">
                  <c:v>38346</c:v>
                </c:pt>
                <c:pt idx="2462">
                  <c:v>38347</c:v>
                </c:pt>
                <c:pt idx="2463">
                  <c:v>38348</c:v>
                </c:pt>
                <c:pt idx="2464">
                  <c:v>38349</c:v>
                </c:pt>
                <c:pt idx="2465">
                  <c:v>38350</c:v>
                </c:pt>
                <c:pt idx="2466">
                  <c:v>38351</c:v>
                </c:pt>
                <c:pt idx="2467">
                  <c:v>38352</c:v>
                </c:pt>
                <c:pt idx="2468">
                  <c:v>38353</c:v>
                </c:pt>
                <c:pt idx="2469">
                  <c:v>38354</c:v>
                </c:pt>
                <c:pt idx="2470">
                  <c:v>38355</c:v>
                </c:pt>
                <c:pt idx="2471">
                  <c:v>38356</c:v>
                </c:pt>
                <c:pt idx="2472">
                  <c:v>38357</c:v>
                </c:pt>
                <c:pt idx="2473">
                  <c:v>38358</c:v>
                </c:pt>
                <c:pt idx="2474">
                  <c:v>38359</c:v>
                </c:pt>
                <c:pt idx="2475">
                  <c:v>38360</c:v>
                </c:pt>
                <c:pt idx="2476">
                  <c:v>38361</c:v>
                </c:pt>
                <c:pt idx="2477">
                  <c:v>38362</c:v>
                </c:pt>
                <c:pt idx="2478">
                  <c:v>38363</c:v>
                </c:pt>
                <c:pt idx="2479">
                  <c:v>38364</c:v>
                </c:pt>
                <c:pt idx="2480">
                  <c:v>38365</c:v>
                </c:pt>
                <c:pt idx="2481">
                  <c:v>38366</c:v>
                </c:pt>
                <c:pt idx="2482">
                  <c:v>38367</c:v>
                </c:pt>
                <c:pt idx="2483">
                  <c:v>38368</c:v>
                </c:pt>
                <c:pt idx="2484">
                  <c:v>38369</c:v>
                </c:pt>
                <c:pt idx="2485">
                  <c:v>38370</c:v>
                </c:pt>
                <c:pt idx="2486">
                  <c:v>38371</c:v>
                </c:pt>
                <c:pt idx="2487">
                  <c:v>38372</c:v>
                </c:pt>
                <c:pt idx="2488">
                  <c:v>38373</c:v>
                </c:pt>
                <c:pt idx="2489">
                  <c:v>38374</c:v>
                </c:pt>
                <c:pt idx="2490">
                  <c:v>38375</c:v>
                </c:pt>
                <c:pt idx="2491">
                  <c:v>38376</c:v>
                </c:pt>
                <c:pt idx="2492">
                  <c:v>38377</c:v>
                </c:pt>
                <c:pt idx="2493">
                  <c:v>38378</c:v>
                </c:pt>
                <c:pt idx="2494">
                  <c:v>38379</c:v>
                </c:pt>
                <c:pt idx="2495">
                  <c:v>38380</c:v>
                </c:pt>
                <c:pt idx="2496">
                  <c:v>38381</c:v>
                </c:pt>
                <c:pt idx="2497">
                  <c:v>38382</c:v>
                </c:pt>
                <c:pt idx="2498">
                  <c:v>38383</c:v>
                </c:pt>
                <c:pt idx="2499">
                  <c:v>38384</c:v>
                </c:pt>
                <c:pt idx="2500">
                  <c:v>38385</c:v>
                </c:pt>
                <c:pt idx="2501">
                  <c:v>38386</c:v>
                </c:pt>
                <c:pt idx="2502">
                  <c:v>38387</c:v>
                </c:pt>
                <c:pt idx="2503">
                  <c:v>38388</c:v>
                </c:pt>
                <c:pt idx="2504">
                  <c:v>38389</c:v>
                </c:pt>
                <c:pt idx="2505">
                  <c:v>38390</c:v>
                </c:pt>
                <c:pt idx="2506">
                  <c:v>38391</c:v>
                </c:pt>
                <c:pt idx="2507">
                  <c:v>38392</c:v>
                </c:pt>
                <c:pt idx="2508">
                  <c:v>38393</c:v>
                </c:pt>
                <c:pt idx="2509">
                  <c:v>38394</c:v>
                </c:pt>
                <c:pt idx="2510">
                  <c:v>38395</c:v>
                </c:pt>
                <c:pt idx="2511">
                  <c:v>38396</c:v>
                </c:pt>
                <c:pt idx="2512">
                  <c:v>38397</c:v>
                </c:pt>
                <c:pt idx="2513">
                  <c:v>38398</c:v>
                </c:pt>
                <c:pt idx="2514">
                  <c:v>38399</c:v>
                </c:pt>
                <c:pt idx="2515">
                  <c:v>38400</c:v>
                </c:pt>
                <c:pt idx="2516">
                  <c:v>38401</c:v>
                </c:pt>
                <c:pt idx="2517">
                  <c:v>38402</c:v>
                </c:pt>
                <c:pt idx="2518">
                  <c:v>38403</c:v>
                </c:pt>
                <c:pt idx="2519">
                  <c:v>38404</c:v>
                </c:pt>
                <c:pt idx="2520">
                  <c:v>38405</c:v>
                </c:pt>
                <c:pt idx="2521">
                  <c:v>38406</c:v>
                </c:pt>
                <c:pt idx="2522">
                  <c:v>38407</c:v>
                </c:pt>
                <c:pt idx="2523">
                  <c:v>38408</c:v>
                </c:pt>
                <c:pt idx="2524">
                  <c:v>38409</c:v>
                </c:pt>
                <c:pt idx="2525">
                  <c:v>38410</c:v>
                </c:pt>
                <c:pt idx="2526">
                  <c:v>38411</c:v>
                </c:pt>
                <c:pt idx="2527">
                  <c:v>38412</c:v>
                </c:pt>
                <c:pt idx="2528">
                  <c:v>38413</c:v>
                </c:pt>
                <c:pt idx="2529">
                  <c:v>38414</c:v>
                </c:pt>
                <c:pt idx="2530">
                  <c:v>38415</c:v>
                </c:pt>
                <c:pt idx="2531">
                  <c:v>38416</c:v>
                </c:pt>
                <c:pt idx="2532">
                  <c:v>38417</c:v>
                </c:pt>
                <c:pt idx="2533">
                  <c:v>38418</c:v>
                </c:pt>
                <c:pt idx="2534">
                  <c:v>38419</c:v>
                </c:pt>
                <c:pt idx="2535">
                  <c:v>38420</c:v>
                </c:pt>
                <c:pt idx="2536">
                  <c:v>38421</c:v>
                </c:pt>
                <c:pt idx="2537">
                  <c:v>38422</c:v>
                </c:pt>
                <c:pt idx="2538">
                  <c:v>38423</c:v>
                </c:pt>
                <c:pt idx="2539">
                  <c:v>38424</c:v>
                </c:pt>
                <c:pt idx="2540">
                  <c:v>38425</c:v>
                </c:pt>
                <c:pt idx="2541">
                  <c:v>38426</c:v>
                </c:pt>
                <c:pt idx="2542">
                  <c:v>38427</c:v>
                </c:pt>
                <c:pt idx="2543">
                  <c:v>38428</c:v>
                </c:pt>
                <c:pt idx="2544">
                  <c:v>38429</c:v>
                </c:pt>
                <c:pt idx="2545">
                  <c:v>38430</c:v>
                </c:pt>
                <c:pt idx="2546">
                  <c:v>38431</c:v>
                </c:pt>
                <c:pt idx="2547">
                  <c:v>38432</c:v>
                </c:pt>
                <c:pt idx="2548">
                  <c:v>38433</c:v>
                </c:pt>
                <c:pt idx="2549">
                  <c:v>38434</c:v>
                </c:pt>
                <c:pt idx="2550">
                  <c:v>38435</c:v>
                </c:pt>
                <c:pt idx="2551">
                  <c:v>38436</c:v>
                </c:pt>
                <c:pt idx="2552">
                  <c:v>38437</c:v>
                </c:pt>
                <c:pt idx="2553">
                  <c:v>38438</c:v>
                </c:pt>
                <c:pt idx="2554">
                  <c:v>38439</c:v>
                </c:pt>
                <c:pt idx="2555">
                  <c:v>38440</c:v>
                </c:pt>
                <c:pt idx="2556">
                  <c:v>38441</c:v>
                </c:pt>
                <c:pt idx="2557">
                  <c:v>38442</c:v>
                </c:pt>
                <c:pt idx="2558">
                  <c:v>38443</c:v>
                </c:pt>
                <c:pt idx="2559">
                  <c:v>38444</c:v>
                </c:pt>
                <c:pt idx="2560">
                  <c:v>38445</c:v>
                </c:pt>
                <c:pt idx="2561">
                  <c:v>38446</c:v>
                </c:pt>
                <c:pt idx="2562">
                  <c:v>38447</c:v>
                </c:pt>
                <c:pt idx="2563">
                  <c:v>38448</c:v>
                </c:pt>
                <c:pt idx="2564">
                  <c:v>38449</c:v>
                </c:pt>
                <c:pt idx="2565">
                  <c:v>38450</c:v>
                </c:pt>
                <c:pt idx="2566">
                  <c:v>38451</c:v>
                </c:pt>
                <c:pt idx="2567">
                  <c:v>38452</c:v>
                </c:pt>
                <c:pt idx="2568">
                  <c:v>38453</c:v>
                </c:pt>
                <c:pt idx="2569">
                  <c:v>38454</c:v>
                </c:pt>
                <c:pt idx="2570">
                  <c:v>38455</c:v>
                </c:pt>
                <c:pt idx="2571">
                  <c:v>38456</c:v>
                </c:pt>
                <c:pt idx="2572">
                  <c:v>38457</c:v>
                </c:pt>
                <c:pt idx="2573">
                  <c:v>38458</c:v>
                </c:pt>
                <c:pt idx="2574">
                  <c:v>38459</c:v>
                </c:pt>
                <c:pt idx="2575">
                  <c:v>38460</c:v>
                </c:pt>
                <c:pt idx="2576">
                  <c:v>38461</c:v>
                </c:pt>
                <c:pt idx="2577">
                  <c:v>38462</c:v>
                </c:pt>
                <c:pt idx="2578">
                  <c:v>38463</c:v>
                </c:pt>
                <c:pt idx="2579">
                  <c:v>38464</c:v>
                </c:pt>
                <c:pt idx="2580">
                  <c:v>38465</c:v>
                </c:pt>
                <c:pt idx="2581">
                  <c:v>38466</c:v>
                </c:pt>
                <c:pt idx="2582">
                  <c:v>38467</c:v>
                </c:pt>
                <c:pt idx="2583">
                  <c:v>38468</c:v>
                </c:pt>
                <c:pt idx="2584">
                  <c:v>38469</c:v>
                </c:pt>
                <c:pt idx="2585">
                  <c:v>38470</c:v>
                </c:pt>
                <c:pt idx="2586">
                  <c:v>38471</c:v>
                </c:pt>
                <c:pt idx="2587">
                  <c:v>38472</c:v>
                </c:pt>
                <c:pt idx="2588">
                  <c:v>38473</c:v>
                </c:pt>
                <c:pt idx="2589">
                  <c:v>38474</c:v>
                </c:pt>
                <c:pt idx="2590">
                  <c:v>38475</c:v>
                </c:pt>
                <c:pt idx="2591">
                  <c:v>38476</c:v>
                </c:pt>
                <c:pt idx="2592">
                  <c:v>38477</c:v>
                </c:pt>
                <c:pt idx="2593">
                  <c:v>38478</c:v>
                </c:pt>
                <c:pt idx="2594">
                  <c:v>38479</c:v>
                </c:pt>
                <c:pt idx="2595">
                  <c:v>38480</c:v>
                </c:pt>
                <c:pt idx="2596">
                  <c:v>38481</c:v>
                </c:pt>
                <c:pt idx="2597">
                  <c:v>38482</c:v>
                </c:pt>
                <c:pt idx="2598">
                  <c:v>38483</c:v>
                </c:pt>
                <c:pt idx="2599">
                  <c:v>38484</c:v>
                </c:pt>
                <c:pt idx="2600">
                  <c:v>38485</c:v>
                </c:pt>
                <c:pt idx="2601">
                  <c:v>38486</c:v>
                </c:pt>
                <c:pt idx="2602">
                  <c:v>38487</c:v>
                </c:pt>
                <c:pt idx="2603">
                  <c:v>38488</c:v>
                </c:pt>
                <c:pt idx="2604">
                  <c:v>38489</c:v>
                </c:pt>
                <c:pt idx="2605">
                  <c:v>38490</c:v>
                </c:pt>
                <c:pt idx="2606">
                  <c:v>38491</c:v>
                </c:pt>
                <c:pt idx="2607">
                  <c:v>38492</c:v>
                </c:pt>
                <c:pt idx="2608">
                  <c:v>38493</c:v>
                </c:pt>
                <c:pt idx="2609">
                  <c:v>38494</c:v>
                </c:pt>
                <c:pt idx="2610">
                  <c:v>38495</c:v>
                </c:pt>
                <c:pt idx="2611">
                  <c:v>38496</c:v>
                </c:pt>
                <c:pt idx="2612">
                  <c:v>38497</c:v>
                </c:pt>
                <c:pt idx="2613">
                  <c:v>38498</c:v>
                </c:pt>
                <c:pt idx="2614">
                  <c:v>38499</c:v>
                </c:pt>
                <c:pt idx="2615">
                  <c:v>38500</c:v>
                </c:pt>
                <c:pt idx="2616">
                  <c:v>38501</c:v>
                </c:pt>
                <c:pt idx="2617">
                  <c:v>38502</c:v>
                </c:pt>
                <c:pt idx="2618">
                  <c:v>38503</c:v>
                </c:pt>
                <c:pt idx="2619">
                  <c:v>38504</c:v>
                </c:pt>
                <c:pt idx="2620">
                  <c:v>38505</c:v>
                </c:pt>
                <c:pt idx="2621">
                  <c:v>38506</c:v>
                </c:pt>
                <c:pt idx="2622">
                  <c:v>38507</c:v>
                </c:pt>
                <c:pt idx="2623">
                  <c:v>38508</c:v>
                </c:pt>
                <c:pt idx="2624">
                  <c:v>38509</c:v>
                </c:pt>
                <c:pt idx="2625">
                  <c:v>38510</c:v>
                </c:pt>
                <c:pt idx="2626">
                  <c:v>38511</c:v>
                </c:pt>
                <c:pt idx="2627">
                  <c:v>38512</c:v>
                </c:pt>
                <c:pt idx="2628">
                  <c:v>38513</c:v>
                </c:pt>
                <c:pt idx="2629">
                  <c:v>38514</c:v>
                </c:pt>
                <c:pt idx="2630">
                  <c:v>38515</c:v>
                </c:pt>
                <c:pt idx="2631">
                  <c:v>38516</c:v>
                </c:pt>
                <c:pt idx="2632">
                  <c:v>38517</c:v>
                </c:pt>
                <c:pt idx="2633">
                  <c:v>38518</c:v>
                </c:pt>
                <c:pt idx="2634">
                  <c:v>38519</c:v>
                </c:pt>
                <c:pt idx="2635">
                  <c:v>38520</c:v>
                </c:pt>
                <c:pt idx="2636">
                  <c:v>38521</c:v>
                </c:pt>
                <c:pt idx="2637">
                  <c:v>38522</c:v>
                </c:pt>
                <c:pt idx="2638">
                  <c:v>38523</c:v>
                </c:pt>
                <c:pt idx="2639">
                  <c:v>38524</c:v>
                </c:pt>
                <c:pt idx="2640">
                  <c:v>38525</c:v>
                </c:pt>
                <c:pt idx="2641">
                  <c:v>38526</c:v>
                </c:pt>
                <c:pt idx="2642">
                  <c:v>38527</c:v>
                </c:pt>
                <c:pt idx="2643">
                  <c:v>38528</c:v>
                </c:pt>
                <c:pt idx="2644">
                  <c:v>38529</c:v>
                </c:pt>
                <c:pt idx="2645">
                  <c:v>38530</c:v>
                </c:pt>
                <c:pt idx="2646">
                  <c:v>38531</c:v>
                </c:pt>
                <c:pt idx="2647">
                  <c:v>38532</c:v>
                </c:pt>
                <c:pt idx="2648">
                  <c:v>38533</c:v>
                </c:pt>
                <c:pt idx="2649">
                  <c:v>38534</c:v>
                </c:pt>
                <c:pt idx="2650">
                  <c:v>38535</c:v>
                </c:pt>
                <c:pt idx="2651">
                  <c:v>38536</c:v>
                </c:pt>
                <c:pt idx="2652">
                  <c:v>38537</c:v>
                </c:pt>
                <c:pt idx="2653">
                  <c:v>38538</c:v>
                </c:pt>
                <c:pt idx="2654">
                  <c:v>38539</c:v>
                </c:pt>
                <c:pt idx="2655">
                  <c:v>38540</c:v>
                </c:pt>
                <c:pt idx="2656">
                  <c:v>38541</c:v>
                </c:pt>
                <c:pt idx="2657">
                  <c:v>38542</c:v>
                </c:pt>
                <c:pt idx="2658">
                  <c:v>38543</c:v>
                </c:pt>
                <c:pt idx="2659">
                  <c:v>38544</c:v>
                </c:pt>
                <c:pt idx="2660">
                  <c:v>38545</c:v>
                </c:pt>
                <c:pt idx="2661">
                  <c:v>38546</c:v>
                </c:pt>
                <c:pt idx="2662">
                  <c:v>38547</c:v>
                </c:pt>
                <c:pt idx="2663">
                  <c:v>38548</c:v>
                </c:pt>
                <c:pt idx="2664">
                  <c:v>38549</c:v>
                </c:pt>
                <c:pt idx="2665">
                  <c:v>38550</c:v>
                </c:pt>
                <c:pt idx="2666">
                  <c:v>38551</c:v>
                </c:pt>
                <c:pt idx="2667">
                  <c:v>38552</c:v>
                </c:pt>
                <c:pt idx="2668">
                  <c:v>38553</c:v>
                </c:pt>
                <c:pt idx="2669">
                  <c:v>38554</c:v>
                </c:pt>
                <c:pt idx="2670">
                  <c:v>38555</c:v>
                </c:pt>
                <c:pt idx="2671">
                  <c:v>38556</c:v>
                </c:pt>
                <c:pt idx="2672">
                  <c:v>38557</c:v>
                </c:pt>
                <c:pt idx="2673">
                  <c:v>38558</c:v>
                </c:pt>
                <c:pt idx="2674">
                  <c:v>38559</c:v>
                </c:pt>
                <c:pt idx="2675">
                  <c:v>38560</c:v>
                </c:pt>
                <c:pt idx="2676">
                  <c:v>38561</c:v>
                </c:pt>
                <c:pt idx="2677">
                  <c:v>38562</c:v>
                </c:pt>
                <c:pt idx="2678">
                  <c:v>38563</c:v>
                </c:pt>
                <c:pt idx="2679">
                  <c:v>38564</c:v>
                </c:pt>
                <c:pt idx="2680">
                  <c:v>38565</c:v>
                </c:pt>
                <c:pt idx="2681">
                  <c:v>38566</c:v>
                </c:pt>
                <c:pt idx="2682">
                  <c:v>38567</c:v>
                </c:pt>
                <c:pt idx="2683">
                  <c:v>38568</c:v>
                </c:pt>
                <c:pt idx="2684">
                  <c:v>38569</c:v>
                </c:pt>
                <c:pt idx="2685">
                  <c:v>38570</c:v>
                </c:pt>
                <c:pt idx="2686">
                  <c:v>38571</c:v>
                </c:pt>
                <c:pt idx="2687">
                  <c:v>38572</c:v>
                </c:pt>
                <c:pt idx="2688">
                  <c:v>38573</c:v>
                </c:pt>
                <c:pt idx="2689">
                  <c:v>38574</c:v>
                </c:pt>
                <c:pt idx="2690">
                  <c:v>38575</c:v>
                </c:pt>
                <c:pt idx="2691">
                  <c:v>38576</c:v>
                </c:pt>
                <c:pt idx="2692">
                  <c:v>38577</c:v>
                </c:pt>
                <c:pt idx="2693">
                  <c:v>38578</c:v>
                </c:pt>
                <c:pt idx="2694">
                  <c:v>38579</c:v>
                </c:pt>
                <c:pt idx="2695">
                  <c:v>38580</c:v>
                </c:pt>
                <c:pt idx="2696">
                  <c:v>38581</c:v>
                </c:pt>
                <c:pt idx="2697">
                  <c:v>38582</c:v>
                </c:pt>
                <c:pt idx="2698">
                  <c:v>38583</c:v>
                </c:pt>
                <c:pt idx="2699">
                  <c:v>38584</c:v>
                </c:pt>
                <c:pt idx="2700">
                  <c:v>38585</c:v>
                </c:pt>
                <c:pt idx="2701">
                  <c:v>38586</c:v>
                </c:pt>
                <c:pt idx="2702">
                  <c:v>38587</c:v>
                </c:pt>
                <c:pt idx="2703">
                  <c:v>38588</c:v>
                </c:pt>
                <c:pt idx="2704">
                  <c:v>38589</c:v>
                </c:pt>
                <c:pt idx="2705">
                  <c:v>38590</c:v>
                </c:pt>
                <c:pt idx="2706">
                  <c:v>38591</c:v>
                </c:pt>
                <c:pt idx="2707">
                  <c:v>38592</c:v>
                </c:pt>
                <c:pt idx="2708">
                  <c:v>38593</c:v>
                </c:pt>
                <c:pt idx="2709">
                  <c:v>38594</c:v>
                </c:pt>
                <c:pt idx="2710">
                  <c:v>38595</c:v>
                </c:pt>
                <c:pt idx="2711">
                  <c:v>38596</c:v>
                </c:pt>
                <c:pt idx="2712">
                  <c:v>38597</c:v>
                </c:pt>
                <c:pt idx="2713">
                  <c:v>38598</c:v>
                </c:pt>
                <c:pt idx="2714">
                  <c:v>38599</c:v>
                </c:pt>
                <c:pt idx="2715">
                  <c:v>38600</c:v>
                </c:pt>
                <c:pt idx="2716">
                  <c:v>38601</c:v>
                </c:pt>
                <c:pt idx="2717">
                  <c:v>38602</c:v>
                </c:pt>
                <c:pt idx="2718">
                  <c:v>38603</c:v>
                </c:pt>
                <c:pt idx="2719">
                  <c:v>38604</c:v>
                </c:pt>
                <c:pt idx="2720">
                  <c:v>38605</c:v>
                </c:pt>
                <c:pt idx="2721">
                  <c:v>38606</c:v>
                </c:pt>
                <c:pt idx="2722">
                  <c:v>38607</c:v>
                </c:pt>
                <c:pt idx="2723">
                  <c:v>38608</c:v>
                </c:pt>
                <c:pt idx="2724">
                  <c:v>38609</c:v>
                </c:pt>
                <c:pt idx="2725">
                  <c:v>38610</c:v>
                </c:pt>
                <c:pt idx="2726">
                  <c:v>38611</c:v>
                </c:pt>
                <c:pt idx="2727">
                  <c:v>38612</c:v>
                </c:pt>
                <c:pt idx="2728">
                  <c:v>38613</c:v>
                </c:pt>
                <c:pt idx="2729">
                  <c:v>38614</c:v>
                </c:pt>
                <c:pt idx="2730">
                  <c:v>38615</c:v>
                </c:pt>
                <c:pt idx="2731">
                  <c:v>38616</c:v>
                </c:pt>
                <c:pt idx="2732">
                  <c:v>38617</c:v>
                </c:pt>
                <c:pt idx="2733">
                  <c:v>38618</c:v>
                </c:pt>
                <c:pt idx="2734">
                  <c:v>38619</c:v>
                </c:pt>
                <c:pt idx="2735">
                  <c:v>38620</c:v>
                </c:pt>
                <c:pt idx="2736">
                  <c:v>38621</c:v>
                </c:pt>
                <c:pt idx="2737">
                  <c:v>38622</c:v>
                </c:pt>
                <c:pt idx="2738">
                  <c:v>38623</c:v>
                </c:pt>
                <c:pt idx="2739">
                  <c:v>38624</c:v>
                </c:pt>
                <c:pt idx="2740">
                  <c:v>38625</c:v>
                </c:pt>
                <c:pt idx="2741">
                  <c:v>38626</c:v>
                </c:pt>
                <c:pt idx="2742">
                  <c:v>38627</c:v>
                </c:pt>
                <c:pt idx="2743">
                  <c:v>38628</c:v>
                </c:pt>
                <c:pt idx="2744">
                  <c:v>38629</c:v>
                </c:pt>
                <c:pt idx="2745">
                  <c:v>38630</c:v>
                </c:pt>
                <c:pt idx="2746">
                  <c:v>38631</c:v>
                </c:pt>
                <c:pt idx="2747">
                  <c:v>38632</c:v>
                </c:pt>
                <c:pt idx="2748">
                  <c:v>38633</c:v>
                </c:pt>
                <c:pt idx="2749">
                  <c:v>38634</c:v>
                </c:pt>
                <c:pt idx="2750">
                  <c:v>38635</c:v>
                </c:pt>
                <c:pt idx="2751">
                  <c:v>38636</c:v>
                </c:pt>
                <c:pt idx="2752">
                  <c:v>38637</c:v>
                </c:pt>
                <c:pt idx="2753">
                  <c:v>38638</c:v>
                </c:pt>
                <c:pt idx="2754">
                  <c:v>38639</c:v>
                </c:pt>
                <c:pt idx="2755">
                  <c:v>38640</c:v>
                </c:pt>
                <c:pt idx="2756">
                  <c:v>38641</c:v>
                </c:pt>
                <c:pt idx="2757">
                  <c:v>38642</c:v>
                </c:pt>
                <c:pt idx="2758">
                  <c:v>38643</c:v>
                </c:pt>
                <c:pt idx="2759">
                  <c:v>38644</c:v>
                </c:pt>
                <c:pt idx="2760">
                  <c:v>38645</c:v>
                </c:pt>
                <c:pt idx="2761">
                  <c:v>38646</c:v>
                </c:pt>
                <c:pt idx="2762">
                  <c:v>38647</c:v>
                </c:pt>
                <c:pt idx="2763">
                  <c:v>38648</c:v>
                </c:pt>
                <c:pt idx="2764">
                  <c:v>38649</c:v>
                </c:pt>
                <c:pt idx="2765">
                  <c:v>38650</c:v>
                </c:pt>
                <c:pt idx="2766">
                  <c:v>38651</c:v>
                </c:pt>
                <c:pt idx="2767">
                  <c:v>38652</c:v>
                </c:pt>
                <c:pt idx="2768">
                  <c:v>38653</c:v>
                </c:pt>
                <c:pt idx="2769">
                  <c:v>38654</c:v>
                </c:pt>
                <c:pt idx="2770">
                  <c:v>38655</c:v>
                </c:pt>
                <c:pt idx="2771">
                  <c:v>38656</c:v>
                </c:pt>
                <c:pt idx="2772">
                  <c:v>38657</c:v>
                </c:pt>
                <c:pt idx="2773">
                  <c:v>38658</c:v>
                </c:pt>
                <c:pt idx="2774">
                  <c:v>38659</c:v>
                </c:pt>
                <c:pt idx="2775">
                  <c:v>38660</c:v>
                </c:pt>
                <c:pt idx="2776">
                  <c:v>38661</c:v>
                </c:pt>
                <c:pt idx="2777">
                  <c:v>38662</c:v>
                </c:pt>
                <c:pt idx="2778">
                  <c:v>38663</c:v>
                </c:pt>
                <c:pt idx="2779">
                  <c:v>38664</c:v>
                </c:pt>
                <c:pt idx="2780">
                  <c:v>38665</c:v>
                </c:pt>
                <c:pt idx="2781">
                  <c:v>38666</c:v>
                </c:pt>
                <c:pt idx="2782">
                  <c:v>38667</c:v>
                </c:pt>
                <c:pt idx="2783">
                  <c:v>38668</c:v>
                </c:pt>
                <c:pt idx="2784">
                  <c:v>38669</c:v>
                </c:pt>
                <c:pt idx="2785">
                  <c:v>38670</c:v>
                </c:pt>
                <c:pt idx="2786">
                  <c:v>38671</c:v>
                </c:pt>
                <c:pt idx="2787">
                  <c:v>38672</c:v>
                </c:pt>
                <c:pt idx="2788">
                  <c:v>38673</c:v>
                </c:pt>
                <c:pt idx="2789">
                  <c:v>38674</c:v>
                </c:pt>
                <c:pt idx="2790">
                  <c:v>38675</c:v>
                </c:pt>
                <c:pt idx="2791">
                  <c:v>38676</c:v>
                </c:pt>
                <c:pt idx="2792">
                  <c:v>38677</c:v>
                </c:pt>
                <c:pt idx="2793">
                  <c:v>38678</c:v>
                </c:pt>
                <c:pt idx="2794">
                  <c:v>38679</c:v>
                </c:pt>
                <c:pt idx="2795">
                  <c:v>38680</c:v>
                </c:pt>
                <c:pt idx="2796">
                  <c:v>38681</c:v>
                </c:pt>
                <c:pt idx="2797">
                  <c:v>38682</c:v>
                </c:pt>
                <c:pt idx="2798">
                  <c:v>38683</c:v>
                </c:pt>
                <c:pt idx="2799">
                  <c:v>38684</c:v>
                </c:pt>
                <c:pt idx="2800">
                  <c:v>38685</c:v>
                </c:pt>
                <c:pt idx="2801">
                  <c:v>38686</c:v>
                </c:pt>
                <c:pt idx="2802">
                  <c:v>38687</c:v>
                </c:pt>
                <c:pt idx="2803">
                  <c:v>38688</c:v>
                </c:pt>
                <c:pt idx="2804">
                  <c:v>38689</c:v>
                </c:pt>
                <c:pt idx="2805">
                  <c:v>38690</c:v>
                </c:pt>
                <c:pt idx="2806">
                  <c:v>38691</c:v>
                </c:pt>
                <c:pt idx="2807">
                  <c:v>38692</c:v>
                </c:pt>
                <c:pt idx="2808">
                  <c:v>38693</c:v>
                </c:pt>
                <c:pt idx="2809">
                  <c:v>38694</c:v>
                </c:pt>
                <c:pt idx="2810">
                  <c:v>38695</c:v>
                </c:pt>
                <c:pt idx="2811">
                  <c:v>38696</c:v>
                </c:pt>
                <c:pt idx="2812">
                  <c:v>38697</c:v>
                </c:pt>
                <c:pt idx="2813">
                  <c:v>38698</c:v>
                </c:pt>
                <c:pt idx="2814">
                  <c:v>38699</c:v>
                </c:pt>
                <c:pt idx="2815">
                  <c:v>38700</c:v>
                </c:pt>
                <c:pt idx="2816">
                  <c:v>38701</c:v>
                </c:pt>
                <c:pt idx="2817">
                  <c:v>38702</c:v>
                </c:pt>
                <c:pt idx="2818">
                  <c:v>38703</c:v>
                </c:pt>
                <c:pt idx="2819">
                  <c:v>38704</c:v>
                </c:pt>
                <c:pt idx="2820">
                  <c:v>38705</c:v>
                </c:pt>
                <c:pt idx="2821">
                  <c:v>38706</c:v>
                </c:pt>
                <c:pt idx="2822">
                  <c:v>38707</c:v>
                </c:pt>
                <c:pt idx="2823">
                  <c:v>38708</c:v>
                </c:pt>
                <c:pt idx="2824">
                  <c:v>38709</c:v>
                </c:pt>
                <c:pt idx="2825">
                  <c:v>38710</c:v>
                </c:pt>
                <c:pt idx="2826">
                  <c:v>38711</c:v>
                </c:pt>
                <c:pt idx="2827">
                  <c:v>38712</c:v>
                </c:pt>
                <c:pt idx="2828">
                  <c:v>38713</c:v>
                </c:pt>
                <c:pt idx="2829">
                  <c:v>38714</c:v>
                </c:pt>
                <c:pt idx="2830">
                  <c:v>38715</c:v>
                </c:pt>
                <c:pt idx="2831">
                  <c:v>38716</c:v>
                </c:pt>
                <c:pt idx="2832">
                  <c:v>38717</c:v>
                </c:pt>
                <c:pt idx="2833">
                  <c:v>38718</c:v>
                </c:pt>
                <c:pt idx="2834">
                  <c:v>38719</c:v>
                </c:pt>
                <c:pt idx="2835">
                  <c:v>38720</c:v>
                </c:pt>
                <c:pt idx="2836">
                  <c:v>38721</c:v>
                </c:pt>
                <c:pt idx="2837">
                  <c:v>38722</c:v>
                </c:pt>
                <c:pt idx="2838">
                  <c:v>38723</c:v>
                </c:pt>
                <c:pt idx="2839">
                  <c:v>38724</c:v>
                </c:pt>
                <c:pt idx="2840">
                  <c:v>38725</c:v>
                </c:pt>
                <c:pt idx="2841">
                  <c:v>38726</c:v>
                </c:pt>
                <c:pt idx="2842">
                  <c:v>38727</c:v>
                </c:pt>
                <c:pt idx="2843">
                  <c:v>38728</c:v>
                </c:pt>
                <c:pt idx="2844">
                  <c:v>38729</c:v>
                </c:pt>
                <c:pt idx="2845">
                  <c:v>38730</c:v>
                </c:pt>
                <c:pt idx="2846">
                  <c:v>38731</c:v>
                </c:pt>
                <c:pt idx="2847">
                  <c:v>38732</c:v>
                </c:pt>
                <c:pt idx="2848">
                  <c:v>38733</c:v>
                </c:pt>
                <c:pt idx="2849">
                  <c:v>38734</c:v>
                </c:pt>
                <c:pt idx="2850">
                  <c:v>38735</c:v>
                </c:pt>
                <c:pt idx="2851">
                  <c:v>38736</c:v>
                </c:pt>
                <c:pt idx="2852">
                  <c:v>38737</c:v>
                </c:pt>
                <c:pt idx="2853">
                  <c:v>38738</c:v>
                </c:pt>
                <c:pt idx="2854">
                  <c:v>38739</c:v>
                </c:pt>
                <c:pt idx="2855">
                  <c:v>38740</c:v>
                </c:pt>
                <c:pt idx="2856">
                  <c:v>38741</c:v>
                </c:pt>
                <c:pt idx="2857">
                  <c:v>38742</c:v>
                </c:pt>
                <c:pt idx="2858">
                  <c:v>38743</c:v>
                </c:pt>
                <c:pt idx="2859">
                  <c:v>38744</c:v>
                </c:pt>
                <c:pt idx="2860">
                  <c:v>38745</c:v>
                </c:pt>
                <c:pt idx="2861">
                  <c:v>38746</c:v>
                </c:pt>
                <c:pt idx="2862">
                  <c:v>38747</c:v>
                </c:pt>
                <c:pt idx="2863">
                  <c:v>38748</c:v>
                </c:pt>
                <c:pt idx="2864">
                  <c:v>38749</c:v>
                </c:pt>
                <c:pt idx="2865">
                  <c:v>38750</c:v>
                </c:pt>
                <c:pt idx="2866">
                  <c:v>38751</c:v>
                </c:pt>
                <c:pt idx="2867">
                  <c:v>38752</c:v>
                </c:pt>
                <c:pt idx="2868">
                  <c:v>38753</c:v>
                </c:pt>
                <c:pt idx="2869">
                  <c:v>38754</c:v>
                </c:pt>
                <c:pt idx="2870">
                  <c:v>38755</c:v>
                </c:pt>
                <c:pt idx="2871">
                  <c:v>38756</c:v>
                </c:pt>
                <c:pt idx="2872">
                  <c:v>38757</c:v>
                </c:pt>
                <c:pt idx="2873">
                  <c:v>38758</c:v>
                </c:pt>
                <c:pt idx="2874">
                  <c:v>38759</c:v>
                </c:pt>
                <c:pt idx="2875">
                  <c:v>38760</c:v>
                </c:pt>
                <c:pt idx="2876">
                  <c:v>38761</c:v>
                </c:pt>
                <c:pt idx="2877">
                  <c:v>38762</c:v>
                </c:pt>
                <c:pt idx="2878">
                  <c:v>38763</c:v>
                </c:pt>
                <c:pt idx="2879">
                  <c:v>38764</c:v>
                </c:pt>
                <c:pt idx="2880">
                  <c:v>38765</c:v>
                </c:pt>
                <c:pt idx="2881">
                  <c:v>38766</c:v>
                </c:pt>
                <c:pt idx="2882">
                  <c:v>38767</c:v>
                </c:pt>
                <c:pt idx="2883">
                  <c:v>38768</c:v>
                </c:pt>
                <c:pt idx="2884">
                  <c:v>38769</c:v>
                </c:pt>
                <c:pt idx="2885">
                  <c:v>38770</c:v>
                </c:pt>
                <c:pt idx="2886">
                  <c:v>38771</c:v>
                </c:pt>
                <c:pt idx="2887">
                  <c:v>38772</c:v>
                </c:pt>
                <c:pt idx="2888">
                  <c:v>38773</c:v>
                </c:pt>
                <c:pt idx="2889">
                  <c:v>38774</c:v>
                </c:pt>
                <c:pt idx="2890">
                  <c:v>38775</c:v>
                </c:pt>
                <c:pt idx="2891">
                  <c:v>38776</c:v>
                </c:pt>
                <c:pt idx="2892">
                  <c:v>38777</c:v>
                </c:pt>
                <c:pt idx="2893">
                  <c:v>38778</c:v>
                </c:pt>
                <c:pt idx="2894">
                  <c:v>38779</c:v>
                </c:pt>
                <c:pt idx="2895">
                  <c:v>38780</c:v>
                </c:pt>
                <c:pt idx="2896">
                  <c:v>38781</c:v>
                </c:pt>
                <c:pt idx="2897">
                  <c:v>38782</c:v>
                </c:pt>
                <c:pt idx="2898">
                  <c:v>38783</c:v>
                </c:pt>
                <c:pt idx="2899">
                  <c:v>38784</c:v>
                </c:pt>
                <c:pt idx="2900">
                  <c:v>38785</c:v>
                </c:pt>
                <c:pt idx="2901">
                  <c:v>38786</c:v>
                </c:pt>
                <c:pt idx="2902">
                  <c:v>38787</c:v>
                </c:pt>
                <c:pt idx="2903">
                  <c:v>38788</c:v>
                </c:pt>
                <c:pt idx="2904">
                  <c:v>38789</c:v>
                </c:pt>
                <c:pt idx="2905">
                  <c:v>38790</c:v>
                </c:pt>
                <c:pt idx="2906">
                  <c:v>38791</c:v>
                </c:pt>
                <c:pt idx="2907">
                  <c:v>38792</c:v>
                </c:pt>
                <c:pt idx="2908">
                  <c:v>38793</c:v>
                </c:pt>
                <c:pt idx="2909">
                  <c:v>38794</c:v>
                </c:pt>
                <c:pt idx="2910">
                  <c:v>38795</c:v>
                </c:pt>
                <c:pt idx="2911">
                  <c:v>38796</c:v>
                </c:pt>
                <c:pt idx="2912">
                  <c:v>38797</c:v>
                </c:pt>
                <c:pt idx="2913">
                  <c:v>38798</c:v>
                </c:pt>
                <c:pt idx="2914">
                  <c:v>38799</c:v>
                </c:pt>
                <c:pt idx="2915">
                  <c:v>38800</c:v>
                </c:pt>
                <c:pt idx="2916">
                  <c:v>38801</c:v>
                </c:pt>
                <c:pt idx="2917">
                  <c:v>38802</c:v>
                </c:pt>
                <c:pt idx="2918">
                  <c:v>38803</c:v>
                </c:pt>
                <c:pt idx="2919">
                  <c:v>38804</c:v>
                </c:pt>
                <c:pt idx="2920">
                  <c:v>38805</c:v>
                </c:pt>
                <c:pt idx="2921">
                  <c:v>38806</c:v>
                </c:pt>
                <c:pt idx="2922">
                  <c:v>38807</c:v>
                </c:pt>
                <c:pt idx="2923">
                  <c:v>38808</c:v>
                </c:pt>
                <c:pt idx="2924">
                  <c:v>38809</c:v>
                </c:pt>
                <c:pt idx="2925">
                  <c:v>38810</c:v>
                </c:pt>
                <c:pt idx="2926">
                  <c:v>38811</c:v>
                </c:pt>
                <c:pt idx="2927">
                  <c:v>38812</c:v>
                </c:pt>
                <c:pt idx="2928">
                  <c:v>38813</c:v>
                </c:pt>
                <c:pt idx="2929">
                  <c:v>38814</c:v>
                </c:pt>
                <c:pt idx="2930">
                  <c:v>38815</c:v>
                </c:pt>
                <c:pt idx="2931">
                  <c:v>38816</c:v>
                </c:pt>
                <c:pt idx="2932">
                  <c:v>38817</c:v>
                </c:pt>
                <c:pt idx="2933">
                  <c:v>38818</c:v>
                </c:pt>
                <c:pt idx="2934">
                  <c:v>38819</c:v>
                </c:pt>
                <c:pt idx="2935">
                  <c:v>38820</c:v>
                </c:pt>
                <c:pt idx="2936">
                  <c:v>38821</c:v>
                </c:pt>
                <c:pt idx="2937">
                  <c:v>38822</c:v>
                </c:pt>
                <c:pt idx="2938">
                  <c:v>38823</c:v>
                </c:pt>
                <c:pt idx="2939">
                  <c:v>38824</c:v>
                </c:pt>
                <c:pt idx="2940">
                  <c:v>38825</c:v>
                </c:pt>
                <c:pt idx="2941">
                  <c:v>38826</c:v>
                </c:pt>
                <c:pt idx="2942">
                  <c:v>38827</c:v>
                </c:pt>
                <c:pt idx="2943">
                  <c:v>38828</c:v>
                </c:pt>
                <c:pt idx="2944">
                  <c:v>38829</c:v>
                </c:pt>
                <c:pt idx="2945">
                  <c:v>38830</c:v>
                </c:pt>
                <c:pt idx="2946">
                  <c:v>38831</c:v>
                </c:pt>
                <c:pt idx="2947">
                  <c:v>38832</c:v>
                </c:pt>
                <c:pt idx="2948">
                  <c:v>38833</c:v>
                </c:pt>
                <c:pt idx="2949">
                  <c:v>38834</c:v>
                </c:pt>
                <c:pt idx="2950">
                  <c:v>38835</c:v>
                </c:pt>
                <c:pt idx="2951">
                  <c:v>38836</c:v>
                </c:pt>
                <c:pt idx="2952">
                  <c:v>38837</c:v>
                </c:pt>
                <c:pt idx="2953">
                  <c:v>38838</c:v>
                </c:pt>
                <c:pt idx="2954">
                  <c:v>38839</c:v>
                </c:pt>
                <c:pt idx="2955">
                  <c:v>38840</c:v>
                </c:pt>
                <c:pt idx="2956">
                  <c:v>38841</c:v>
                </c:pt>
                <c:pt idx="2957">
                  <c:v>38842</c:v>
                </c:pt>
                <c:pt idx="2958">
                  <c:v>38843</c:v>
                </c:pt>
                <c:pt idx="2959">
                  <c:v>38844</c:v>
                </c:pt>
                <c:pt idx="2960">
                  <c:v>38845</c:v>
                </c:pt>
                <c:pt idx="2961">
                  <c:v>38846</c:v>
                </c:pt>
                <c:pt idx="2962">
                  <c:v>38847</c:v>
                </c:pt>
                <c:pt idx="2963">
                  <c:v>38848</c:v>
                </c:pt>
                <c:pt idx="2964">
                  <c:v>38849</c:v>
                </c:pt>
                <c:pt idx="2965">
                  <c:v>38850</c:v>
                </c:pt>
                <c:pt idx="2966">
                  <c:v>38851</c:v>
                </c:pt>
                <c:pt idx="2967">
                  <c:v>38852</c:v>
                </c:pt>
                <c:pt idx="2968">
                  <c:v>38853</c:v>
                </c:pt>
                <c:pt idx="2969">
                  <c:v>38854</c:v>
                </c:pt>
                <c:pt idx="2970">
                  <c:v>38855</c:v>
                </c:pt>
                <c:pt idx="2971">
                  <c:v>38856</c:v>
                </c:pt>
                <c:pt idx="2972">
                  <c:v>38857</c:v>
                </c:pt>
                <c:pt idx="2973">
                  <c:v>38858</c:v>
                </c:pt>
                <c:pt idx="2974">
                  <c:v>38859</c:v>
                </c:pt>
                <c:pt idx="2975">
                  <c:v>38860</c:v>
                </c:pt>
                <c:pt idx="2976">
                  <c:v>38861</c:v>
                </c:pt>
                <c:pt idx="2977">
                  <c:v>38862</c:v>
                </c:pt>
                <c:pt idx="2978">
                  <c:v>38863</c:v>
                </c:pt>
                <c:pt idx="2979">
                  <c:v>38864</c:v>
                </c:pt>
                <c:pt idx="2980">
                  <c:v>38865</c:v>
                </c:pt>
                <c:pt idx="2981">
                  <c:v>38866</c:v>
                </c:pt>
                <c:pt idx="2982">
                  <c:v>38867</c:v>
                </c:pt>
                <c:pt idx="2983">
                  <c:v>38868</c:v>
                </c:pt>
                <c:pt idx="2984">
                  <c:v>38869</c:v>
                </c:pt>
                <c:pt idx="2985">
                  <c:v>38870</c:v>
                </c:pt>
                <c:pt idx="2986">
                  <c:v>38871</c:v>
                </c:pt>
                <c:pt idx="2987">
                  <c:v>38872</c:v>
                </c:pt>
                <c:pt idx="2988">
                  <c:v>38873</c:v>
                </c:pt>
                <c:pt idx="2989">
                  <c:v>38874</c:v>
                </c:pt>
                <c:pt idx="2990">
                  <c:v>38875</c:v>
                </c:pt>
                <c:pt idx="2991">
                  <c:v>38876</c:v>
                </c:pt>
                <c:pt idx="2992">
                  <c:v>38877</c:v>
                </c:pt>
                <c:pt idx="2993">
                  <c:v>38878</c:v>
                </c:pt>
                <c:pt idx="2994">
                  <c:v>38879</c:v>
                </c:pt>
                <c:pt idx="2995">
                  <c:v>38880</c:v>
                </c:pt>
                <c:pt idx="2996">
                  <c:v>38881</c:v>
                </c:pt>
                <c:pt idx="2997">
                  <c:v>38882</c:v>
                </c:pt>
                <c:pt idx="2998">
                  <c:v>38883</c:v>
                </c:pt>
                <c:pt idx="2999">
                  <c:v>38884</c:v>
                </c:pt>
                <c:pt idx="3000">
                  <c:v>38885</c:v>
                </c:pt>
                <c:pt idx="3001">
                  <c:v>38886</c:v>
                </c:pt>
                <c:pt idx="3002">
                  <c:v>38887</c:v>
                </c:pt>
                <c:pt idx="3003">
                  <c:v>38888</c:v>
                </c:pt>
                <c:pt idx="3004">
                  <c:v>38889</c:v>
                </c:pt>
                <c:pt idx="3005">
                  <c:v>38890</c:v>
                </c:pt>
                <c:pt idx="3006">
                  <c:v>38891</c:v>
                </c:pt>
                <c:pt idx="3007">
                  <c:v>38892</c:v>
                </c:pt>
                <c:pt idx="3008">
                  <c:v>38893</c:v>
                </c:pt>
                <c:pt idx="3009">
                  <c:v>38894</c:v>
                </c:pt>
                <c:pt idx="3010">
                  <c:v>38895</c:v>
                </c:pt>
                <c:pt idx="3011">
                  <c:v>38896</c:v>
                </c:pt>
                <c:pt idx="3012">
                  <c:v>38897</c:v>
                </c:pt>
                <c:pt idx="3013">
                  <c:v>38898</c:v>
                </c:pt>
                <c:pt idx="3014">
                  <c:v>38899</c:v>
                </c:pt>
                <c:pt idx="3015">
                  <c:v>38900</c:v>
                </c:pt>
                <c:pt idx="3016">
                  <c:v>38901</c:v>
                </c:pt>
                <c:pt idx="3017">
                  <c:v>38902</c:v>
                </c:pt>
                <c:pt idx="3018">
                  <c:v>38903</c:v>
                </c:pt>
                <c:pt idx="3019">
                  <c:v>38904</c:v>
                </c:pt>
                <c:pt idx="3020">
                  <c:v>38905</c:v>
                </c:pt>
                <c:pt idx="3021">
                  <c:v>38906</c:v>
                </c:pt>
                <c:pt idx="3022">
                  <c:v>38907</c:v>
                </c:pt>
                <c:pt idx="3023">
                  <c:v>38908</c:v>
                </c:pt>
                <c:pt idx="3024">
                  <c:v>38909</c:v>
                </c:pt>
                <c:pt idx="3025">
                  <c:v>38910</c:v>
                </c:pt>
                <c:pt idx="3026">
                  <c:v>38911</c:v>
                </c:pt>
                <c:pt idx="3027">
                  <c:v>38912</c:v>
                </c:pt>
                <c:pt idx="3028">
                  <c:v>38913</c:v>
                </c:pt>
                <c:pt idx="3029">
                  <c:v>38914</c:v>
                </c:pt>
                <c:pt idx="3030">
                  <c:v>38915</c:v>
                </c:pt>
                <c:pt idx="3031">
                  <c:v>38916</c:v>
                </c:pt>
                <c:pt idx="3032">
                  <c:v>38917</c:v>
                </c:pt>
                <c:pt idx="3033">
                  <c:v>38918</c:v>
                </c:pt>
                <c:pt idx="3034">
                  <c:v>38919</c:v>
                </c:pt>
                <c:pt idx="3035">
                  <c:v>38920</c:v>
                </c:pt>
                <c:pt idx="3036">
                  <c:v>38921</c:v>
                </c:pt>
                <c:pt idx="3037">
                  <c:v>38922</c:v>
                </c:pt>
                <c:pt idx="3038">
                  <c:v>38923</c:v>
                </c:pt>
                <c:pt idx="3039">
                  <c:v>38924</c:v>
                </c:pt>
                <c:pt idx="3040">
                  <c:v>38925</c:v>
                </c:pt>
                <c:pt idx="3041">
                  <c:v>38926</c:v>
                </c:pt>
                <c:pt idx="3042">
                  <c:v>38927</c:v>
                </c:pt>
                <c:pt idx="3043">
                  <c:v>38928</c:v>
                </c:pt>
                <c:pt idx="3044">
                  <c:v>38929</c:v>
                </c:pt>
                <c:pt idx="3045">
                  <c:v>38930</c:v>
                </c:pt>
                <c:pt idx="3046">
                  <c:v>38931</c:v>
                </c:pt>
                <c:pt idx="3047">
                  <c:v>38932</c:v>
                </c:pt>
                <c:pt idx="3048">
                  <c:v>38933</c:v>
                </c:pt>
                <c:pt idx="3049">
                  <c:v>38934</c:v>
                </c:pt>
                <c:pt idx="3050">
                  <c:v>38935</c:v>
                </c:pt>
                <c:pt idx="3051">
                  <c:v>38936</c:v>
                </c:pt>
                <c:pt idx="3052">
                  <c:v>38937</c:v>
                </c:pt>
                <c:pt idx="3053">
                  <c:v>38938</c:v>
                </c:pt>
                <c:pt idx="3054">
                  <c:v>38939</c:v>
                </c:pt>
                <c:pt idx="3055">
                  <c:v>38940</c:v>
                </c:pt>
                <c:pt idx="3056">
                  <c:v>38941</c:v>
                </c:pt>
                <c:pt idx="3057">
                  <c:v>38942</c:v>
                </c:pt>
                <c:pt idx="3058">
                  <c:v>38943</c:v>
                </c:pt>
                <c:pt idx="3059">
                  <c:v>38944</c:v>
                </c:pt>
                <c:pt idx="3060">
                  <c:v>38945</c:v>
                </c:pt>
                <c:pt idx="3061">
                  <c:v>38946</c:v>
                </c:pt>
                <c:pt idx="3062">
                  <c:v>38947</c:v>
                </c:pt>
                <c:pt idx="3063">
                  <c:v>38948</c:v>
                </c:pt>
                <c:pt idx="3064">
                  <c:v>38949</c:v>
                </c:pt>
                <c:pt idx="3065">
                  <c:v>38950</c:v>
                </c:pt>
                <c:pt idx="3066">
                  <c:v>38951</c:v>
                </c:pt>
                <c:pt idx="3067">
                  <c:v>38952</c:v>
                </c:pt>
                <c:pt idx="3068">
                  <c:v>38953</c:v>
                </c:pt>
                <c:pt idx="3069">
                  <c:v>38954</c:v>
                </c:pt>
                <c:pt idx="3070">
                  <c:v>38955</c:v>
                </c:pt>
                <c:pt idx="3071">
                  <c:v>38956</c:v>
                </c:pt>
                <c:pt idx="3072">
                  <c:v>38957</c:v>
                </c:pt>
                <c:pt idx="3073">
                  <c:v>38958</c:v>
                </c:pt>
                <c:pt idx="3074">
                  <c:v>38959</c:v>
                </c:pt>
                <c:pt idx="3075">
                  <c:v>38960</c:v>
                </c:pt>
                <c:pt idx="3076">
                  <c:v>38961</c:v>
                </c:pt>
                <c:pt idx="3077">
                  <c:v>38962</c:v>
                </c:pt>
                <c:pt idx="3078">
                  <c:v>38963</c:v>
                </c:pt>
                <c:pt idx="3079">
                  <c:v>38964</c:v>
                </c:pt>
                <c:pt idx="3080">
                  <c:v>38965</c:v>
                </c:pt>
                <c:pt idx="3081">
                  <c:v>38966</c:v>
                </c:pt>
                <c:pt idx="3082">
                  <c:v>38967</c:v>
                </c:pt>
                <c:pt idx="3083">
                  <c:v>38968</c:v>
                </c:pt>
                <c:pt idx="3084">
                  <c:v>38969</c:v>
                </c:pt>
                <c:pt idx="3085">
                  <c:v>38970</c:v>
                </c:pt>
                <c:pt idx="3086">
                  <c:v>38971</c:v>
                </c:pt>
                <c:pt idx="3087">
                  <c:v>38972</c:v>
                </c:pt>
                <c:pt idx="3088">
                  <c:v>38973</c:v>
                </c:pt>
                <c:pt idx="3089">
                  <c:v>38974</c:v>
                </c:pt>
                <c:pt idx="3090">
                  <c:v>38975</c:v>
                </c:pt>
                <c:pt idx="3091">
                  <c:v>38976</c:v>
                </c:pt>
                <c:pt idx="3092">
                  <c:v>38977</c:v>
                </c:pt>
                <c:pt idx="3093">
                  <c:v>38978</c:v>
                </c:pt>
                <c:pt idx="3094">
                  <c:v>38979</c:v>
                </c:pt>
                <c:pt idx="3095">
                  <c:v>38980</c:v>
                </c:pt>
                <c:pt idx="3096">
                  <c:v>38981</c:v>
                </c:pt>
                <c:pt idx="3097">
                  <c:v>38982</c:v>
                </c:pt>
                <c:pt idx="3098">
                  <c:v>38983</c:v>
                </c:pt>
                <c:pt idx="3099">
                  <c:v>38984</c:v>
                </c:pt>
                <c:pt idx="3100">
                  <c:v>38985</c:v>
                </c:pt>
                <c:pt idx="3101">
                  <c:v>38986</c:v>
                </c:pt>
                <c:pt idx="3102">
                  <c:v>38987</c:v>
                </c:pt>
                <c:pt idx="3103">
                  <c:v>38988</c:v>
                </c:pt>
                <c:pt idx="3104">
                  <c:v>38989</c:v>
                </c:pt>
                <c:pt idx="3105">
                  <c:v>38990</c:v>
                </c:pt>
                <c:pt idx="3106">
                  <c:v>38991</c:v>
                </c:pt>
                <c:pt idx="3107">
                  <c:v>38992</c:v>
                </c:pt>
                <c:pt idx="3108">
                  <c:v>38993</c:v>
                </c:pt>
                <c:pt idx="3109">
                  <c:v>38994</c:v>
                </c:pt>
                <c:pt idx="3110">
                  <c:v>38995</c:v>
                </c:pt>
                <c:pt idx="3111">
                  <c:v>38996</c:v>
                </c:pt>
                <c:pt idx="3112">
                  <c:v>38997</c:v>
                </c:pt>
                <c:pt idx="3113">
                  <c:v>38998</c:v>
                </c:pt>
                <c:pt idx="3114">
                  <c:v>38999</c:v>
                </c:pt>
                <c:pt idx="3115">
                  <c:v>39000</c:v>
                </c:pt>
                <c:pt idx="3116">
                  <c:v>39001</c:v>
                </c:pt>
                <c:pt idx="3117">
                  <c:v>39002</c:v>
                </c:pt>
                <c:pt idx="3118">
                  <c:v>39003</c:v>
                </c:pt>
                <c:pt idx="3119">
                  <c:v>39004</c:v>
                </c:pt>
                <c:pt idx="3120">
                  <c:v>39005</c:v>
                </c:pt>
                <c:pt idx="3121">
                  <c:v>39006</c:v>
                </c:pt>
                <c:pt idx="3122">
                  <c:v>39007</c:v>
                </c:pt>
                <c:pt idx="3123">
                  <c:v>39008</c:v>
                </c:pt>
                <c:pt idx="3124">
                  <c:v>39009</c:v>
                </c:pt>
                <c:pt idx="3125">
                  <c:v>39010</c:v>
                </c:pt>
                <c:pt idx="3126">
                  <c:v>39011</c:v>
                </c:pt>
                <c:pt idx="3127">
                  <c:v>39012</c:v>
                </c:pt>
                <c:pt idx="3128">
                  <c:v>39013</c:v>
                </c:pt>
                <c:pt idx="3129">
                  <c:v>39014</c:v>
                </c:pt>
                <c:pt idx="3130">
                  <c:v>39015</c:v>
                </c:pt>
                <c:pt idx="3131">
                  <c:v>39016</c:v>
                </c:pt>
                <c:pt idx="3132">
                  <c:v>39017</c:v>
                </c:pt>
                <c:pt idx="3133">
                  <c:v>39018</c:v>
                </c:pt>
                <c:pt idx="3134">
                  <c:v>39019</c:v>
                </c:pt>
                <c:pt idx="3135">
                  <c:v>39020</c:v>
                </c:pt>
                <c:pt idx="3136">
                  <c:v>39021</c:v>
                </c:pt>
                <c:pt idx="3137">
                  <c:v>39022</c:v>
                </c:pt>
                <c:pt idx="3138">
                  <c:v>39023</c:v>
                </c:pt>
                <c:pt idx="3139">
                  <c:v>39024</c:v>
                </c:pt>
                <c:pt idx="3140">
                  <c:v>39025</c:v>
                </c:pt>
                <c:pt idx="3141">
                  <c:v>39026</c:v>
                </c:pt>
                <c:pt idx="3142">
                  <c:v>39027</c:v>
                </c:pt>
                <c:pt idx="3143">
                  <c:v>39028</c:v>
                </c:pt>
                <c:pt idx="3144">
                  <c:v>39029</c:v>
                </c:pt>
                <c:pt idx="3145">
                  <c:v>39030</c:v>
                </c:pt>
                <c:pt idx="3146">
                  <c:v>39031</c:v>
                </c:pt>
                <c:pt idx="3147">
                  <c:v>39032</c:v>
                </c:pt>
                <c:pt idx="3148">
                  <c:v>39033</c:v>
                </c:pt>
                <c:pt idx="3149">
                  <c:v>39034</c:v>
                </c:pt>
                <c:pt idx="3150">
                  <c:v>39035</c:v>
                </c:pt>
                <c:pt idx="3151">
                  <c:v>39036</c:v>
                </c:pt>
                <c:pt idx="3152">
                  <c:v>39037</c:v>
                </c:pt>
                <c:pt idx="3153">
                  <c:v>39038</c:v>
                </c:pt>
                <c:pt idx="3154">
                  <c:v>39039</c:v>
                </c:pt>
                <c:pt idx="3155">
                  <c:v>39040</c:v>
                </c:pt>
                <c:pt idx="3156">
                  <c:v>39041</c:v>
                </c:pt>
                <c:pt idx="3157">
                  <c:v>39042</c:v>
                </c:pt>
                <c:pt idx="3158">
                  <c:v>39043</c:v>
                </c:pt>
                <c:pt idx="3159">
                  <c:v>39044</c:v>
                </c:pt>
                <c:pt idx="3160">
                  <c:v>39045</c:v>
                </c:pt>
                <c:pt idx="3161">
                  <c:v>39046</c:v>
                </c:pt>
                <c:pt idx="3162">
                  <c:v>39047</c:v>
                </c:pt>
                <c:pt idx="3163">
                  <c:v>39048</c:v>
                </c:pt>
                <c:pt idx="3164">
                  <c:v>39049</c:v>
                </c:pt>
                <c:pt idx="3165">
                  <c:v>39050</c:v>
                </c:pt>
                <c:pt idx="3166">
                  <c:v>39051</c:v>
                </c:pt>
                <c:pt idx="3167">
                  <c:v>39052</c:v>
                </c:pt>
                <c:pt idx="3168">
                  <c:v>39053</c:v>
                </c:pt>
                <c:pt idx="3169">
                  <c:v>39054</c:v>
                </c:pt>
                <c:pt idx="3170">
                  <c:v>39055</c:v>
                </c:pt>
                <c:pt idx="3171">
                  <c:v>39056</c:v>
                </c:pt>
                <c:pt idx="3172">
                  <c:v>39057</c:v>
                </c:pt>
                <c:pt idx="3173">
                  <c:v>39058</c:v>
                </c:pt>
                <c:pt idx="3174">
                  <c:v>39059</c:v>
                </c:pt>
                <c:pt idx="3175">
                  <c:v>39060</c:v>
                </c:pt>
                <c:pt idx="3176">
                  <c:v>39061</c:v>
                </c:pt>
                <c:pt idx="3177">
                  <c:v>39062</c:v>
                </c:pt>
                <c:pt idx="3178">
                  <c:v>39063</c:v>
                </c:pt>
                <c:pt idx="3179">
                  <c:v>39064</c:v>
                </c:pt>
                <c:pt idx="3180">
                  <c:v>39065</c:v>
                </c:pt>
                <c:pt idx="3181">
                  <c:v>39066</c:v>
                </c:pt>
                <c:pt idx="3182">
                  <c:v>39067</c:v>
                </c:pt>
                <c:pt idx="3183">
                  <c:v>39068</c:v>
                </c:pt>
                <c:pt idx="3184">
                  <c:v>39069</c:v>
                </c:pt>
                <c:pt idx="3185">
                  <c:v>39070</c:v>
                </c:pt>
                <c:pt idx="3186">
                  <c:v>39071</c:v>
                </c:pt>
                <c:pt idx="3187">
                  <c:v>39072</c:v>
                </c:pt>
                <c:pt idx="3188">
                  <c:v>39073</c:v>
                </c:pt>
                <c:pt idx="3189">
                  <c:v>39074</c:v>
                </c:pt>
                <c:pt idx="3190">
                  <c:v>39075</c:v>
                </c:pt>
                <c:pt idx="3191">
                  <c:v>39076</c:v>
                </c:pt>
                <c:pt idx="3192">
                  <c:v>39077</c:v>
                </c:pt>
                <c:pt idx="3193">
                  <c:v>39078</c:v>
                </c:pt>
                <c:pt idx="3194">
                  <c:v>39079</c:v>
                </c:pt>
                <c:pt idx="3195">
                  <c:v>39080</c:v>
                </c:pt>
                <c:pt idx="3196">
                  <c:v>39081</c:v>
                </c:pt>
                <c:pt idx="3197">
                  <c:v>39082</c:v>
                </c:pt>
                <c:pt idx="3198">
                  <c:v>39083</c:v>
                </c:pt>
                <c:pt idx="3199">
                  <c:v>39084</c:v>
                </c:pt>
                <c:pt idx="3200">
                  <c:v>39085</c:v>
                </c:pt>
                <c:pt idx="3201">
                  <c:v>39086</c:v>
                </c:pt>
                <c:pt idx="3202">
                  <c:v>39087</c:v>
                </c:pt>
                <c:pt idx="3203">
                  <c:v>39088</c:v>
                </c:pt>
                <c:pt idx="3204">
                  <c:v>39089</c:v>
                </c:pt>
                <c:pt idx="3205">
                  <c:v>39090</c:v>
                </c:pt>
                <c:pt idx="3206">
                  <c:v>39091</c:v>
                </c:pt>
                <c:pt idx="3207">
                  <c:v>39092</c:v>
                </c:pt>
                <c:pt idx="3208">
                  <c:v>39093</c:v>
                </c:pt>
                <c:pt idx="3209">
                  <c:v>39094</c:v>
                </c:pt>
                <c:pt idx="3210">
                  <c:v>39095</c:v>
                </c:pt>
                <c:pt idx="3211">
                  <c:v>39096</c:v>
                </c:pt>
                <c:pt idx="3212">
                  <c:v>39097</c:v>
                </c:pt>
                <c:pt idx="3213">
                  <c:v>39098</c:v>
                </c:pt>
                <c:pt idx="3214">
                  <c:v>39099</c:v>
                </c:pt>
                <c:pt idx="3215">
                  <c:v>39100</c:v>
                </c:pt>
                <c:pt idx="3216">
                  <c:v>39101</c:v>
                </c:pt>
                <c:pt idx="3217">
                  <c:v>39102</c:v>
                </c:pt>
                <c:pt idx="3218">
                  <c:v>39103</c:v>
                </c:pt>
                <c:pt idx="3219">
                  <c:v>39104</c:v>
                </c:pt>
                <c:pt idx="3220">
                  <c:v>39105</c:v>
                </c:pt>
                <c:pt idx="3221">
                  <c:v>39106</c:v>
                </c:pt>
                <c:pt idx="3222">
                  <c:v>39107</c:v>
                </c:pt>
                <c:pt idx="3223">
                  <c:v>39108</c:v>
                </c:pt>
                <c:pt idx="3224">
                  <c:v>39109</c:v>
                </c:pt>
                <c:pt idx="3225">
                  <c:v>39110</c:v>
                </c:pt>
                <c:pt idx="3226">
                  <c:v>39111</c:v>
                </c:pt>
                <c:pt idx="3227">
                  <c:v>39112</c:v>
                </c:pt>
                <c:pt idx="3228">
                  <c:v>39113</c:v>
                </c:pt>
                <c:pt idx="3229">
                  <c:v>39114</c:v>
                </c:pt>
                <c:pt idx="3230">
                  <c:v>39115</c:v>
                </c:pt>
                <c:pt idx="3231">
                  <c:v>39116</c:v>
                </c:pt>
                <c:pt idx="3232">
                  <c:v>39117</c:v>
                </c:pt>
                <c:pt idx="3233">
                  <c:v>39118</c:v>
                </c:pt>
                <c:pt idx="3234">
                  <c:v>39119</c:v>
                </c:pt>
                <c:pt idx="3235">
                  <c:v>39120</c:v>
                </c:pt>
                <c:pt idx="3236">
                  <c:v>39121</c:v>
                </c:pt>
                <c:pt idx="3237">
                  <c:v>39122</c:v>
                </c:pt>
                <c:pt idx="3238">
                  <c:v>39123</c:v>
                </c:pt>
                <c:pt idx="3239">
                  <c:v>39124</c:v>
                </c:pt>
                <c:pt idx="3240">
                  <c:v>39125</c:v>
                </c:pt>
                <c:pt idx="3241">
                  <c:v>39126</c:v>
                </c:pt>
                <c:pt idx="3242">
                  <c:v>39127</c:v>
                </c:pt>
                <c:pt idx="3243">
                  <c:v>39128</c:v>
                </c:pt>
                <c:pt idx="3244">
                  <c:v>39129</c:v>
                </c:pt>
                <c:pt idx="3245">
                  <c:v>39130</c:v>
                </c:pt>
                <c:pt idx="3246">
                  <c:v>39131</c:v>
                </c:pt>
                <c:pt idx="3247">
                  <c:v>39132</c:v>
                </c:pt>
                <c:pt idx="3248">
                  <c:v>39133</c:v>
                </c:pt>
                <c:pt idx="3249">
                  <c:v>39134</c:v>
                </c:pt>
                <c:pt idx="3250">
                  <c:v>39135</c:v>
                </c:pt>
                <c:pt idx="3251">
                  <c:v>39136</c:v>
                </c:pt>
                <c:pt idx="3252">
                  <c:v>39137</c:v>
                </c:pt>
                <c:pt idx="3253">
                  <c:v>39138</c:v>
                </c:pt>
                <c:pt idx="3254">
                  <c:v>39139</c:v>
                </c:pt>
                <c:pt idx="3255">
                  <c:v>39140</c:v>
                </c:pt>
                <c:pt idx="3256">
                  <c:v>39141</c:v>
                </c:pt>
                <c:pt idx="3257">
                  <c:v>39142</c:v>
                </c:pt>
                <c:pt idx="3258">
                  <c:v>39143</c:v>
                </c:pt>
                <c:pt idx="3259">
                  <c:v>39144</c:v>
                </c:pt>
                <c:pt idx="3260">
                  <c:v>39145</c:v>
                </c:pt>
                <c:pt idx="3261">
                  <c:v>39146</c:v>
                </c:pt>
                <c:pt idx="3262">
                  <c:v>39147</c:v>
                </c:pt>
                <c:pt idx="3263">
                  <c:v>39148</c:v>
                </c:pt>
                <c:pt idx="3264">
                  <c:v>39149</c:v>
                </c:pt>
                <c:pt idx="3265">
                  <c:v>39150</c:v>
                </c:pt>
                <c:pt idx="3266">
                  <c:v>39151</c:v>
                </c:pt>
                <c:pt idx="3267">
                  <c:v>39152</c:v>
                </c:pt>
                <c:pt idx="3268">
                  <c:v>39153</c:v>
                </c:pt>
                <c:pt idx="3269">
                  <c:v>39154</c:v>
                </c:pt>
                <c:pt idx="3270">
                  <c:v>39155</c:v>
                </c:pt>
                <c:pt idx="3271">
                  <c:v>39156</c:v>
                </c:pt>
                <c:pt idx="3272">
                  <c:v>39157</c:v>
                </c:pt>
                <c:pt idx="3273">
                  <c:v>39158</c:v>
                </c:pt>
                <c:pt idx="3274">
                  <c:v>39159</c:v>
                </c:pt>
                <c:pt idx="3275">
                  <c:v>39160</c:v>
                </c:pt>
                <c:pt idx="3276">
                  <c:v>39161</c:v>
                </c:pt>
                <c:pt idx="3277">
                  <c:v>39162</c:v>
                </c:pt>
                <c:pt idx="3278">
                  <c:v>39163</c:v>
                </c:pt>
                <c:pt idx="3279">
                  <c:v>39164</c:v>
                </c:pt>
                <c:pt idx="3280">
                  <c:v>39165</c:v>
                </c:pt>
                <c:pt idx="3281">
                  <c:v>39166</c:v>
                </c:pt>
                <c:pt idx="3282">
                  <c:v>39167</c:v>
                </c:pt>
                <c:pt idx="3283">
                  <c:v>39168</c:v>
                </c:pt>
                <c:pt idx="3284">
                  <c:v>39169</c:v>
                </c:pt>
                <c:pt idx="3285">
                  <c:v>39170</c:v>
                </c:pt>
                <c:pt idx="3286">
                  <c:v>39171</c:v>
                </c:pt>
                <c:pt idx="3287">
                  <c:v>39172</c:v>
                </c:pt>
                <c:pt idx="3288">
                  <c:v>39173</c:v>
                </c:pt>
                <c:pt idx="3289">
                  <c:v>39174</c:v>
                </c:pt>
                <c:pt idx="3290">
                  <c:v>39175</c:v>
                </c:pt>
                <c:pt idx="3291">
                  <c:v>39176</c:v>
                </c:pt>
                <c:pt idx="3292">
                  <c:v>39177</c:v>
                </c:pt>
                <c:pt idx="3293">
                  <c:v>39178</c:v>
                </c:pt>
                <c:pt idx="3294">
                  <c:v>39179</c:v>
                </c:pt>
                <c:pt idx="3295">
                  <c:v>39180</c:v>
                </c:pt>
                <c:pt idx="3296">
                  <c:v>39181</c:v>
                </c:pt>
                <c:pt idx="3297">
                  <c:v>39182</c:v>
                </c:pt>
                <c:pt idx="3298">
                  <c:v>39183</c:v>
                </c:pt>
                <c:pt idx="3299">
                  <c:v>39184</c:v>
                </c:pt>
                <c:pt idx="3300">
                  <c:v>39185</c:v>
                </c:pt>
                <c:pt idx="3301">
                  <c:v>39186</c:v>
                </c:pt>
                <c:pt idx="3302">
                  <c:v>39187</c:v>
                </c:pt>
                <c:pt idx="3303">
                  <c:v>39188</c:v>
                </c:pt>
                <c:pt idx="3304">
                  <c:v>39189</c:v>
                </c:pt>
                <c:pt idx="3305">
                  <c:v>39190</c:v>
                </c:pt>
                <c:pt idx="3306">
                  <c:v>39191</c:v>
                </c:pt>
                <c:pt idx="3307">
                  <c:v>39192</c:v>
                </c:pt>
                <c:pt idx="3308">
                  <c:v>39193</c:v>
                </c:pt>
                <c:pt idx="3309">
                  <c:v>39194</c:v>
                </c:pt>
                <c:pt idx="3310">
                  <c:v>39195</c:v>
                </c:pt>
                <c:pt idx="3311">
                  <c:v>39196</c:v>
                </c:pt>
                <c:pt idx="3312">
                  <c:v>39197</c:v>
                </c:pt>
                <c:pt idx="3313">
                  <c:v>39198</c:v>
                </c:pt>
                <c:pt idx="3314">
                  <c:v>39199</c:v>
                </c:pt>
                <c:pt idx="3315">
                  <c:v>39200</c:v>
                </c:pt>
                <c:pt idx="3316">
                  <c:v>39201</c:v>
                </c:pt>
                <c:pt idx="3317">
                  <c:v>39202</c:v>
                </c:pt>
                <c:pt idx="3318">
                  <c:v>39203</c:v>
                </c:pt>
                <c:pt idx="3319">
                  <c:v>39204</c:v>
                </c:pt>
                <c:pt idx="3320">
                  <c:v>39205</c:v>
                </c:pt>
                <c:pt idx="3321">
                  <c:v>39206</c:v>
                </c:pt>
                <c:pt idx="3322">
                  <c:v>39207</c:v>
                </c:pt>
                <c:pt idx="3323">
                  <c:v>39208</c:v>
                </c:pt>
                <c:pt idx="3324">
                  <c:v>39209</c:v>
                </c:pt>
                <c:pt idx="3325">
                  <c:v>39210</c:v>
                </c:pt>
                <c:pt idx="3326">
                  <c:v>39211</c:v>
                </c:pt>
                <c:pt idx="3327">
                  <c:v>39212</c:v>
                </c:pt>
                <c:pt idx="3328">
                  <c:v>39213</c:v>
                </c:pt>
                <c:pt idx="3329">
                  <c:v>39214</c:v>
                </c:pt>
                <c:pt idx="3330">
                  <c:v>39215</c:v>
                </c:pt>
                <c:pt idx="3331">
                  <c:v>39216</c:v>
                </c:pt>
                <c:pt idx="3332">
                  <c:v>39217</c:v>
                </c:pt>
                <c:pt idx="3333">
                  <c:v>39218</c:v>
                </c:pt>
                <c:pt idx="3334">
                  <c:v>39219</c:v>
                </c:pt>
                <c:pt idx="3335">
                  <c:v>39220</c:v>
                </c:pt>
                <c:pt idx="3336">
                  <c:v>39221</c:v>
                </c:pt>
                <c:pt idx="3337">
                  <c:v>39222</c:v>
                </c:pt>
                <c:pt idx="3338">
                  <c:v>39223</c:v>
                </c:pt>
                <c:pt idx="3339">
                  <c:v>39224</c:v>
                </c:pt>
                <c:pt idx="3340">
                  <c:v>39225</c:v>
                </c:pt>
                <c:pt idx="3341">
                  <c:v>39226</c:v>
                </c:pt>
                <c:pt idx="3342">
                  <c:v>39227</c:v>
                </c:pt>
                <c:pt idx="3343">
                  <c:v>39228</c:v>
                </c:pt>
                <c:pt idx="3344">
                  <c:v>39229</c:v>
                </c:pt>
                <c:pt idx="3345">
                  <c:v>39230</c:v>
                </c:pt>
                <c:pt idx="3346">
                  <c:v>39231</c:v>
                </c:pt>
                <c:pt idx="3347">
                  <c:v>39232</c:v>
                </c:pt>
                <c:pt idx="3348">
                  <c:v>39233</c:v>
                </c:pt>
                <c:pt idx="3349">
                  <c:v>39234</c:v>
                </c:pt>
                <c:pt idx="3350">
                  <c:v>39235</c:v>
                </c:pt>
                <c:pt idx="3351">
                  <c:v>39236</c:v>
                </c:pt>
                <c:pt idx="3352">
                  <c:v>39237</c:v>
                </c:pt>
                <c:pt idx="3353">
                  <c:v>39238</c:v>
                </c:pt>
                <c:pt idx="3354">
                  <c:v>39239</c:v>
                </c:pt>
                <c:pt idx="3355">
                  <c:v>39240</c:v>
                </c:pt>
                <c:pt idx="3356">
                  <c:v>39241</c:v>
                </c:pt>
                <c:pt idx="3357">
                  <c:v>39242</c:v>
                </c:pt>
                <c:pt idx="3358">
                  <c:v>39243</c:v>
                </c:pt>
                <c:pt idx="3359">
                  <c:v>39244</c:v>
                </c:pt>
                <c:pt idx="3360">
                  <c:v>39245</c:v>
                </c:pt>
                <c:pt idx="3361">
                  <c:v>39246</c:v>
                </c:pt>
                <c:pt idx="3362">
                  <c:v>39247</c:v>
                </c:pt>
                <c:pt idx="3363">
                  <c:v>39248</c:v>
                </c:pt>
                <c:pt idx="3364">
                  <c:v>39249</c:v>
                </c:pt>
                <c:pt idx="3365">
                  <c:v>39250</c:v>
                </c:pt>
                <c:pt idx="3366">
                  <c:v>39251</c:v>
                </c:pt>
                <c:pt idx="3367">
                  <c:v>39252</c:v>
                </c:pt>
                <c:pt idx="3368">
                  <c:v>39253</c:v>
                </c:pt>
                <c:pt idx="3369">
                  <c:v>39254</c:v>
                </c:pt>
                <c:pt idx="3370">
                  <c:v>39255</c:v>
                </c:pt>
                <c:pt idx="3371">
                  <c:v>39256</c:v>
                </c:pt>
                <c:pt idx="3372">
                  <c:v>39257</c:v>
                </c:pt>
                <c:pt idx="3373">
                  <c:v>39258</c:v>
                </c:pt>
                <c:pt idx="3374">
                  <c:v>39259</c:v>
                </c:pt>
                <c:pt idx="3375">
                  <c:v>39260</c:v>
                </c:pt>
                <c:pt idx="3376">
                  <c:v>39261</c:v>
                </c:pt>
                <c:pt idx="3377">
                  <c:v>39262</c:v>
                </c:pt>
                <c:pt idx="3378">
                  <c:v>39263</c:v>
                </c:pt>
                <c:pt idx="3379">
                  <c:v>39264</c:v>
                </c:pt>
                <c:pt idx="3380">
                  <c:v>39265</c:v>
                </c:pt>
                <c:pt idx="3381">
                  <c:v>39266</c:v>
                </c:pt>
                <c:pt idx="3382">
                  <c:v>39267</c:v>
                </c:pt>
                <c:pt idx="3383">
                  <c:v>39268</c:v>
                </c:pt>
                <c:pt idx="3384">
                  <c:v>39269</c:v>
                </c:pt>
                <c:pt idx="3385">
                  <c:v>39270</c:v>
                </c:pt>
                <c:pt idx="3386">
                  <c:v>39271</c:v>
                </c:pt>
                <c:pt idx="3387">
                  <c:v>39272</c:v>
                </c:pt>
                <c:pt idx="3388">
                  <c:v>39273</c:v>
                </c:pt>
                <c:pt idx="3389">
                  <c:v>39274</c:v>
                </c:pt>
                <c:pt idx="3390">
                  <c:v>39275</c:v>
                </c:pt>
                <c:pt idx="3391">
                  <c:v>39276</c:v>
                </c:pt>
                <c:pt idx="3392">
                  <c:v>39277</c:v>
                </c:pt>
                <c:pt idx="3393">
                  <c:v>39278</c:v>
                </c:pt>
                <c:pt idx="3394">
                  <c:v>39279</c:v>
                </c:pt>
                <c:pt idx="3395">
                  <c:v>39280</c:v>
                </c:pt>
                <c:pt idx="3396">
                  <c:v>39281</c:v>
                </c:pt>
                <c:pt idx="3397">
                  <c:v>39282</c:v>
                </c:pt>
                <c:pt idx="3398">
                  <c:v>39283</c:v>
                </c:pt>
                <c:pt idx="3399">
                  <c:v>39284</c:v>
                </c:pt>
                <c:pt idx="3400">
                  <c:v>39285</c:v>
                </c:pt>
                <c:pt idx="3401">
                  <c:v>39286</c:v>
                </c:pt>
                <c:pt idx="3402">
                  <c:v>39287</c:v>
                </c:pt>
                <c:pt idx="3403">
                  <c:v>39288</c:v>
                </c:pt>
                <c:pt idx="3404">
                  <c:v>39289</c:v>
                </c:pt>
                <c:pt idx="3405">
                  <c:v>39290</c:v>
                </c:pt>
                <c:pt idx="3406">
                  <c:v>39291</c:v>
                </c:pt>
                <c:pt idx="3407">
                  <c:v>39292</c:v>
                </c:pt>
                <c:pt idx="3408">
                  <c:v>39293</c:v>
                </c:pt>
                <c:pt idx="3409">
                  <c:v>39294</c:v>
                </c:pt>
                <c:pt idx="3410">
                  <c:v>39295</c:v>
                </c:pt>
                <c:pt idx="3411">
                  <c:v>39296</c:v>
                </c:pt>
                <c:pt idx="3412">
                  <c:v>39297</c:v>
                </c:pt>
                <c:pt idx="3413">
                  <c:v>39298</c:v>
                </c:pt>
                <c:pt idx="3414">
                  <c:v>39299</c:v>
                </c:pt>
                <c:pt idx="3415">
                  <c:v>39300</c:v>
                </c:pt>
                <c:pt idx="3416">
                  <c:v>39301</c:v>
                </c:pt>
                <c:pt idx="3417">
                  <c:v>39302</c:v>
                </c:pt>
                <c:pt idx="3418">
                  <c:v>39303</c:v>
                </c:pt>
                <c:pt idx="3419">
                  <c:v>39304</c:v>
                </c:pt>
                <c:pt idx="3420">
                  <c:v>39305</c:v>
                </c:pt>
                <c:pt idx="3421">
                  <c:v>39306</c:v>
                </c:pt>
                <c:pt idx="3422">
                  <c:v>39307</c:v>
                </c:pt>
                <c:pt idx="3423">
                  <c:v>39308</c:v>
                </c:pt>
                <c:pt idx="3424">
                  <c:v>39309</c:v>
                </c:pt>
                <c:pt idx="3425">
                  <c:v>39310</c:v>
                </c:pt>
                <c:pt idx="3426">
                  <c:v>39311</c:v>
                </c:pt>
                <c:pt idx="3427">
                  <c:v>39312</c:v>
                </c:pt>
                <c:pt idx="3428">
                  <c:v>39313</c:v>
                </c:pt>
                <c:pt idx="3429">
                  <c:v>39314</c:v>
                </c:pt>
                <c:pt idx="3430">
                  <c:v>39315</c:v>
                </c:pt>
                <c:pt idx="3431">
                  <c:v>39316</c:v>
                </c:pt>
                <c:pt idx="3432">
                  <c:v>39317</c:v>
                </c:pt>
                <c:pt idx="3433">
                  <c:v>39318</c:v>
                </c:pt>
                <c:pt idx="3434">
                  <c:v>39319</c:v>
                </c:pt>
                <c:pt idx="3435">
                  <c:v>39320</c:v>
                </c:pt>
                <c:pt idx="3436">
                  <c:v>39321</c:v>
                </c:pt>
                <c:pt idx="3437">
                  <c:v>39322</c:v>
                </c:pt>
                <c:pt idx="3438">
                  <c:v>39323</c:v>
                </c:pt>
                <c:pt idx="3439">
                  <c:v>39324</c:v>
                </c:pt>
                <c:pt idx="3440">
                  <c:v>39325</c:v>
                </c:pt>
                <c:pt idx="3441">
                  <c:v>39326</c:v>
                </c:pt>
                <c:pt idx="3442">
                  <c:v>39327</c:v>
                </c:pt>
                <c:pt idx="3443">
                  <c:v>39328</c:v>
                </c:pt>
                <c:pt idx="3444">
                  <c:v>39329</c:v>
                </c:pt>
                <c:pt idx="3445">
                  <c:v>39330</c:v>
                </c:pt>
                <c:pt idx="3446">
                  <c:v>39331</c:v>
                </c:pt>
                <c:pt idx="3447">
                  <c:v>39332</c:v>
                </c:pt>
                <c:pt idx="3448">
                  <c:v>39333</c:v>
                </c:pt>
                <c:pt idx="3449">
                  <c:v>39334</c:v>
                </c:pt>
                <c:pt idx="3450">
                  <c:v>39335</c:v>
                </c:pt>
                <c:pt idx="3451">
                  <c:v>39336</c:v>
                </c:pt>
                <c:pt idx="3452">
                  <c:v>39337</c:v>
                </c:pt>
                <c:pt idx="3453">
                  <c:v>39338</c:v>
                </c:pt>
                <c:pt idx="3454">
                  <c:v>39339</c:v>
                </c:pt>
                <c:pt idx="3455">
                  <c:v>39340</c:v>
                </c:pt>
                <c:pt idx="3456">
                  <c:v>39341</c:v>
                </c:pt>
                <c:pt idx="3457">
                  <c:v>39342</c:v>
                </c:pt>
                <c:pt idx="3458">
                  <c:v>39343</c:v>
                </c:pt>
                <c:pt idx="3459">
                  <c:v>39344</c:v>
                </c:pt>
                <c:pt idx="3460">
                  <c:v>39345</c:v>
                </c:pt>
                <c:pt idx="3461">
                  <c:v>39346</c:v>
                </c:pt>
                <c:pt idx="3462">
                  <c:v>39347</c:v>
                </c:pt>
                <c:pt idx="3463">
                  <c:v>39348</c:v>
                </c:pt>
                <c:pt idx="3464">
                  <c:v>39349</c:v>
                </c:pt>
                <c:pt idx="3465">
                  <c:v>39350</c:v>
                </c:pt>
                <c:pt idx="3466">
                  <c:v>39351</c:v>
                </c:pt>
                <c:pt idx="3467">
                  <c:v>39352</c:v>
                </c:pt>
                <c:pt idx="3468">
                  <c:v>39353</c:v>
                </c:pt>
                <c:pt idx="3469">
                  <c:v>39354</c:v>
                </c:pt>
                <c:pt idx="3470">
                  <c:v>39355</c:v>
                </c:pt>
                <c:pt idx="3471">
                  <c:v>39356</c:v>
                </c:pt>
                <c:pt idx="3472">
                  <c:v>39357</c:v>
                </c:pt>
                <c:pt idx="3473">
                  <c:v>39358</c:v>
                </c:pt>
                <c:pt idx="3474">
                  <c:v>39359</c:v>
                </c:pt>
                <c:pt idx="3475">
                  <c:v>39360</c:v>
                </c:pt>
                <c:pt idx="3476">
                  <c:v>39361</c:v>
                </c:pt>
                <c:pt idx="3477">
                  <c:v>39362</c:v>
                </c:pt>
                <c:pt idx="3478">
                  <c:v>39363</c:v>
                </c:pt>
                <c:pt idx="3479">
                  <c:v>39364</c:v>
                </c:pt>
                <c:pt idx="3480">
                  <c:v>39365</c:v>
                </c:pt>
                <c:pt idx="3481">
                  <c:v>39366</c:v>
                </c:pt>
                <c:pt idx="3482">
                  <c:v>39367</c:v>
                </c:pt>
                <c:pt idx="3483">
                  <c:v>39368</c:v>
                </c:pt>
                <c:pt idx="3484">
                  <c:v>39369</c:v>
                </c:pt>
                <c:pt idx="3485">
                  <c:v>39370</c:v>
                </c:pt>
                <c:pt idx="3486">
                  <c:v>39371</c:v>
                </c:pt>
                <c:pt idx="3487">
                  <c:v>39372</c:v>
                </c:pt>
                <c:pt idx="3488">
                  <c:v>39373</c:v>
                </c:pt>
                <c:pt idx="3489">
                  <c:v>39374</c:v>
                </c:pt>
                <c:pt idx="3490">
                  <c:v>39375</c:v>
                </c:pt>
                <c:pt idx="3491">
                  <c:v>39376</c:v>
                </c:pt>
                <c:pt idx="3492">
                  <c:v>39377</c:v>
                </c:pt>
                <c:pt idx="3493">
                  <c:v>39378</c:v>
                </c:pt>
                <c:pt idx="3494">
                  <c:v>39379</c:v>
                </c:pt>
                <c:pt idx="3495">
                  <c:v>39380</c:v>
                </c:pt>
                <c:pt idx="3496">
                  <c:v>39381</c:v>
                </c:pt>
                <c:pt idx="3497">
                  <c:v>39382</c:v>
                </c:pt>
                <c:pt idx="3498">
                  <c:v>39383</c:v>
                </c:pt>
                <c:pt idx="3499">
                  <c:v>39384</c:v>
                </c:pt>
                <c:pt idx="3500">
                  <c:v>39385</c:v>
                </c:pt>
                <c:pt idx="3501">
                  <c:v>39386</c:v>
                </c:pt>
                <c:pt idx="3502">
                  <c:v>39387</c:v>
                </c:pt>
                <c:pt idx="3503">
                  <c:v>39388</c:v>
                </c:pt>
                <c:pt idx="3504">
                  <c:v>39389</c:v>
                </c:pt>
                <c:pt idx="3505">
                  <c:v>39390</c:v>
                </c:pt>
                <c:pt idx="3506">
                  <c:v>39391</c:v>
                </c:pt>
                <c:pt idx="3507">
                  <c:v>39392</c:v>
                </c:pt>
                <c:pt idx="3508">
                  <c:v>39393</c:v>
                </c:pt>
                <c:pt idx="3509">
                  <c:v>39394</c:v>
                </c:pt>
                <c:pt idx="3510">
                  <c:v>39395</c:v>
                </c:pt>
                <c:pt idx="3511">
                  <c:v>39396</c:v>
                </c:pt>
                <c:pt idx="3512">
                  <c:v>39397</c:v>
                </c:pt>
                <c:pt idx="3513">
                  <c:v>39398</c:v>
                </c:pt>
                <c:pt idx="3514">
                  <c:v>39399</c:v>
                </c:pt>
                <c:pt idx="3515">
                  <c:v>39400</c:v>
                </c:pt>
                <c:pt idx="3516">
                  <c:v>39401</c:v>
                </c:pt>
                <c:pt idx="3517">
                  <c:v>39402</c:v>
                </c:pt>
                <c:pt idx="3518">
                  <c:v>39403</c:v>
                </c:pt>
                <c:pt idx="3519">
                  <c:v>39404</c:v>
                </c:pt>
                <c:pt idx="3520">
                  <c:v>39405</c:v>
                </c:pt>
                <c:pt idx="3521">
                  <c:v>39406</c:v>
                </c:pt>
                <c:pt idx="3522">
                  <c:v>39407</c:v>
                </c:pt>
                <c:pt idx="3523">
                  <c:v>39408</c:v>
                </c:pt>
                <c:pt idx="3524">
                  <c:v>39409</c:v>
                </c:pt>
                <c:pt idx="3525">
                  <c:v>39410</c:v>
                </c:pt>
                <c:pt idx="3526">
                  <c:v>39411</c:v>
                </c:pt>
                <c:pt idx="3527">
                  <c:v>39412</c:v>
                </c:pt>
                <c:pt idx="3528">
                  <c:v>39413</c:v>
                </c:pt>
                <c:pt idx="3529">
                  <c:v>39414</c:v>
                </c:pt>
                <c:pt idx="3530">
                  <c:v>39415</c:v>
                </c:pt>
                <c:pt idx="3531">
                  <c:v>39416</c:v>
                </c:pt>
                <c:pt idx="3532">
                  <c:v>39417</c:v>
                </c:pt>
                <c:pt idx="3533">
                  <c:v>39418</c:v>
                </c:pt>
                <c:pt idx="3534">
                  <c:v>39419</c:v>
                </c:pt>
                <c:pt idx="3535">
                  <c:v>39420</c:v>
                </c:pt>
                <c:pt idx="3536">
                  <c:v>39421</c:v>
                </c:pt>
                <c:pt idx="3537">
                  <c:v>39422</c:v>
                </c:pt>
                <c:pt idx="3538">
                  <c:v>39423</c:v>
                </c:pt>
                <c:pt idx="3539">
                  <c:v>39424</c:v>
                </c:pt>
                <c:pt idx="3540">
                  <c:v>39425</c:v>
                </c:pt>
                <c:pt idx="3541">
                  <c:v>39426</c:v>
                </c:pt>
                <c:pt idx="3542">
                  <c:v>39427</c:v>
                </c:pt>
                <c:pt idx="3543">
                  <c:v>39428</c:v>
                </c:pt>
                <c:pt idx="3544">
                  <c:v>39429</c:v>
                </c:pt>
                <c:pt idx="3545">
                  <c:v>39430</c:v>
                </c:pt>
                <c:pt idx="3546">
                  <c:v>39431</c:v>
                </c:pt>
                <c:pt idx="3547">
                  <c:v>39432</c:v>
                </c:pt>
                <c:pt idx="3548">
                  <c:v>39433</c:v>
                </c:pt>
                <c:pt idx="3549">
                  <c:v>39434</c:v>
                </c:pt>
                <c:pt idx="3550">
                  <c:v>39435</c:v>
                </c:pt>
                <c:pt idx="3551">
                  <c:v>39436</c:v>
                </c:pt>
                <c:pt idx="3552">
                  <c:v>39437</c:v>
                </c:pt>
                <c:pt idx="3553">
                  <c:v>39438</c:v>
                </c:pt>
                <c:pt idx="3554">
                  <c:v>39439</c:v>
                </c:pt>
                <c:pt idx="3555">
                  <c:v>39440</c:v>
                </c:pt>
                <c:pt idx="3556">
                  <c:v>39441</c:v>
                </c:pt>
                <c:pt idx="3557">
                  <c:v>39442</c:v>
                </c:pt>
                <c:pt idx="3558">
                  <c:v>39443</c:v>
                </c:pt>
                <c:pt idx="3559">
                  <c:v>39444</c:v>
                </c:pt>
                <c:pt idx="3560">
                  <c:v>39445</c:v>
                </c:pt>
                <c:pt idx="3561">
                  <c:v>39446</c:v>
                </c:pt>
                <c:pt idx="3562">
                  <c:v>39447</c:v>
                </c:pt>
                <c:pt idx="3563">
                  <c:v>39448</c:v>
                </c:pt>
                <c:pt idx="3564">
                  <c:v>39449</c:v>
                </c:pt>
                <c:pt idx="3565">
                  <c:v>39450</c:v>
                </c:pt>
                <c:pt idx="3566">
                  <c:v>39451</c:v>
                </c:pt>
                <c:pt idx="3567">
                  <c:v>39452</c:v>
                </c:pt>
                <c:pt idx="3568">
                  <c:v>39453</c:v>
                </c:pt>
                <c:pt idx="3569">
                  <c:v>39454</c:v>
                </c:pt>
                <c:pt idx="3570">
                  <c:v>39455</c:v>
                </c:pt>
                <c:pt idx="3571">
                  <c:v>39456</c:v>
                </c:pt>
                <c:pt idx="3572">
                  <c:v>39457</c:v>
                </c:pt>
                <c:pt idx="3573">
                  <c:v>39458</c:v>
                </c:pt>
                <c:pt idx="3574">
                  <c:v>39459</c:v>
                </c:pt>
                <c:pt idx="3575">
                  <c:v>39460</c:v>
                </c:pt>
                <c:pt idx="3576">
                  <c:v>39461</c:v>
                </c:pt>
                <c:pt idx="3577">
                  <c:v>39462</c:v>
                </c:pt>
                <c:pt idx="3578">
                  <c:v>39463</c:v>
                </c:pt>
                <c:pt idx="3579">
                  <c:v>39464</c:v>
                </c:pt>
                <c:pt idx="3580">
                  <c:v>39465</c:v>
                </c:pt>
                <c:pt idx="3581">
                  <c:v>39466</c:v>
                </c:pt>
                <c:pt idx="3582">
                  <c:v>39467</c:v>
                </c:pt>
                <c:pt idx="3583">
                  <c:v>39468</c:v>
                </c:pt>
                <c:pt idx="3584">
                  <c:v>39469</c:v>
                </c:pt>
                <c:pt idx="3585">
                  <c:v>39470</c:v>
                </c:pt>
                <c:pt idx="3586">
                  <c:v>39471</c:v>
                </c:pt>
                <c:pt idx="3587">
                  <c:v>39472</c:v>
                </c:pt>
                <c:pt idx="3588">
                  <c:v>39473</c:v>
                </c:pt>
                <c:pt idx="3589">
                  <c:v>39474</c:v>
                </c:pt>
                <c:pt idx="3590">
                  <c:v>39475</c:v>
                </c:pt>
                <c:pt idx="3591">
                  <c:v>39476</c:v>
                </c:pt>
                <c:pt idx="3592">
                  <c:v>39477</c:v>
                </c:pt>
                <c:pt idx="3593">
                  <c:v>39478</c:v>
                </c:pt>
                <c:pt idx="3594">
                  <c:v>39479</c:v>
                </c:pt>
                <c:pt idx="3595">
                  <c:v>39480</c:v>
                </c:pt>
                <c:pt idx="3596">
                  <c:v>39481</c:v>
                </c:pt>
                <c:pt idx="3597">
                  <c:v>39482</c:v>
                </c:pt>
                <c:pt idx="3598">
                  <c:v>39483</c:v>
                </c:pt>
                <c:pt idx="3599">
                  <c:v>39484</c:v>
                </c:pt>
                <c:pt idx="3600">
                  <c:v>39485</c:v>
                </c:pt>
                <c:pt idx="3601">
                  <c:v>39486</c:v>
                </c:pt>
                <c:pt idx="3602">
                  <c:v>39487</c:v>
                </c:pt>
                <c:pt idx="3603">
                  <c:v>39488</c:v>
                </c:pt>
                <c:pt idx="3604">
                  <c:v>39489</c:v>
                </c:pt>
                <c:pt idx="3605">
                  <c:v>39490</c:v>
                </c:pt>
                <c:pt idx="3606">
                  <c:v>39491</c:v>
                </c:pt>
                <c:pt idx="3607">
                  <c:v>39492</c:v>
                </c:pt>
                <c:pt idx="3608">
                  <c:v>39493</c:v>
                </c:pt>
                <c:pt idx="3609">
                  <c:v>39494</c:v>
                </c:pt>
                <c:pt idx="3610">
                  <c:v>39495</c:v>
                </c:pt>
                <c:pt idx="3611">
                  <c:v>39496</c:v>
                </c:pt>
                <c:pt idx="3612">
                  <c:v>39497</c:v>
                </c:pt>
                <c:pt idx="3613">
                  <c:v>39498</c:v>
                </c:pt>
                <c:pt idx="3614">
                  <c:v>39499</c:v>
                </c:pt>
                <c:pt idx="3615">
                  <c:v>39500</c:v>
                </c:pt>
                <c:pt idx="3616">
                  <c:v>39501</c:v>
                </c:pt>
                <c:pt idx="3617">
                  <c:v>39502</c:v>
                </c:pt>
                <c:pt idx="3618">
                  <c:v>39503</c:v>
                </c:pt>
                <c:pt idx="3619">
                  <c:v>39504</c:v>
                </c:pt>
                <c:pt idx="3620">
                  <c:v>39505</c:v>
                </c:pt>
                <c:pt idx="3621">
                  <c:v>39506</c:v>
                </c:pt>
                <c:pt idx="3622">
                  <c:v>39507</c:v>
                </c:pt>
                <c:pt idx="3623">
                  <c:v>39508</c:v>
                </c:pt>
                <c:pt idx="3624">
                  <c:v>39509</c:v>
                </c:pt>
                <c:pt idx="3625">
                  <c:v>39510</c:v>
                </c:pt>
                <c:pt idx="3626">
                  <c:v>39511</c:v>
                </c:pt>
                <c:pt idx="3627">
                  <c:v>39512</c:v>
                </c:pt>
                <c:pt idx="3628">
                  <c:v>39513</c:v>
                </c:pt>
                <c:pt idx="3629">
                  <c:v>39514</c:v>
                </c:pt>
                <c:pt idx="3630">
                  <c:v>39515</c:v>
                </c:pt>
                <c:pt idx="3631">
                  <c:v>39516</c:v>
                </c:pt>
                <c:pt idx="3632">
                  <c:v>39517</c:v>
                </c:pt>
                <c:pt idx="3633">
                  <c:v>39518</c:v>
                </c:pt>
                <c:pt idx="3634">
                  <c:v>39519</c:v>
                </c:pt>
                <c:pt idx="3635">
                  <c:v>39520</c:v>
                </c:pt>
                <c:pt idx="3636">
                  <c:v>39521</c:v>
                </c:pt>
                <c:pt idx="3637">
                  <c:v>39522</c:v>
                </c:pt>
                <c:pt idx="3638">
                  <c:v>39523</c:v>
                </c:pt>
                <c:pt idx="3639">
                  <c:v>39524</c:v>
                </c:pt>
                <c:pt idx="3640">
                  <c:v>39525</c:v>
                </c:pt>
                <c:pt idx="3641">
                  <c:v>39526</c:v>
                </c:pt>
                <c:pt idx="3642">
                  <c:v>39527</c:v>
                </c:pt>
                <c:pt idx="3643">
                  <c:v>39528</c:v>
                </c:pt>
                <c:pt idx="3644">
                  <c:v>39529</c:v>
                </c:pt>
                <c:pt idx="3645">
                  <c:v>39530</c:v>
                </c:pt>
                <c:pt idx="3646">
                  <c:v>39531</c:v>
                </c:pt>
                <c:pt idx="3647">
                  <c:v>39532</c:v>
                </c:pt>
                <c:pt idx="3648">
                  <c:v>39533</c:v>
                </c:pt>
                <c:pt idx="3649">
                  <c:v>39534</c:v>
                </c:pt>
                <c:pt idx="3650">
                  <c:v>39535</c:v>
                </c:pt>
                <c:pt idx="3651">
                  <c:v>39536</c:v>
                </c:pt>
                <c:pt idx="3652">
                  <c:v>39537</c:v>
                </c:pt>
                <c:pt idx="3653">
                  <c:v>39538</c:v>
                </c:pt>
                <c:pt idx="3654">
                  <c:v>39539</c:v>
                </c:pt>
                <c:pt idx="3655">
                  <c:v>39540</c:v>
                </c:pt>
                <c:pt idx="3656">
                  <c:v>39541</c:v>
                </c:pt>
                <c:pt idx="3657">
                  <c:v>39542</c:v>
                </c:pt>
                <c:pt idx="3658">
                  <c:v>39543</c:v>
                </c:pt>
                <c:pt idx="3659">
                  <c:v>39544</c:v>
                </c:pt>
                <c:pt idx="3660">
                  <c:v>39545</c:v>
                </c:pt>
                <c:pt idx="3661">
                  <c:v>39546</c:v>
                </c:pt>
                <c:pt idx="3662">
                  <c:v>39547</c:v>
                </c:pt>
                <c:pt idx="3663">
                  <c:v>39548</c:v>
                </c:pt>
                <c:pt idx="3664">
                  <c:v>39549</c:v>
                </c:pt>
                <c:pt idx="3665">
                  <c:v>39550</c:v>
                </c:pt>
                <c:pt idx="3666">
                  <c:v>39551</c:v>
                </c:pt>
                <c:pt idx="3667">
                  <c:v>39552</c:v>
                </c:pt>
                <c:pt idx="3668">
                  <c:v>39553</c:v>
                </c:pt>
                <c:pt idx="3669">
                  <c:v>39554</c:v>
                </c:pt>
                <c:pt idx="3670">
                  <c:v>39555</c:v>
                </c:pt>
                <c:pt idx="3671">
                  <c:v>39556</c:v>
                </c:pt>
                <c:pt idx="3672">
                  <c:v>39557</c:v>
                </c:pt>
                <c:pt idx="3673">
                  <c:v>39558</c:v>
                </c:pt>
                <c:pt idx="3674">
                  <c:v>39559</c:v>
                </c:pt>
                <c:pt idx="3675">
                  <c:v>39560</c:v>
                </c:pt>
                <c:pt idx="3676">
                  <c:v>39561</c:v>
                </c:pt>
                <c:pt idx="3677">
                  <c:v>39562</c:v>
                </c:pt>
                <c:pt idx="3678">
                  <c:v>39563</c:v>
                </c:pt>
                <c:pt idx="3679">
                  <c:v>39564</c:v>
                </c:pt>
                <c:pt idx="3680">
                  <c:v>39565</c:v>
                </c:pt>
                <c:pt idx="3681">
                  <c:v>39566</c:v>
                </c:pt>
                <c:pt idx="3682">
                  <c:v>39567</c:v>
                </c:pt>
                <c:pt idx="3683">
                  <c:v>39568</c:v>
                </c:pt>
                <c:pt idx="3684">
                  <c:v>39569</c:v>
                </c:pt>
                <c:pt idx="3685">
                  <c:v>39570</c:v>
                </c:pt>
                <c:pt idx="3686">
                  <c:v>39571</c:v>
                </c:pt>
                <c:pt idx="3687">
                  <c:v>39572</c:v>
                </c:pt>
                <c:pt idx="3688">
                  <c:v>39573</c:v>
                </c:pt>
                <c:pt idx="3689">
                  <c:v>39574</c:v>
                </c:pt>
                <c:pt idx="3690">
                  <c:v>39575</c:v>
                </c:pt>
                <c:pt idx="3691">
                  <c:v>39576</c:v>
                </c:pt>
                <c:pt idx="3692">
                  <c:v>39577</c:v>
                </c:pt>
                <c:pt idx="3693">
                  <c:v>39578</c:v>
                </c:pt>
                <c:pt idx="3694">
                  <c:v>39579</c:v>
                </c:pt>
                <c:pt idx="3695">
                  <c:v>39580</c:v>
                </c:pt>
                <c:pt idx="3696">
                  <c:v>39581</c:v>
                </c:pt>
                <c:pt idx="3697">
                  <c:v>39582</c:v>
                </c:pt>
                <c:pt idx="3698">
                  <c:v>39583</c:v>
                </c:pt>
                <c:pt idx="3699">
                  <c:v>39584</c:v>
                </c:pt>
                <c:pt idx="3700">
                  <c:v>39585</c:v>
                </c:pt>
                <c:pt idx="3701">
                  <c:v>39586</c:v>
                </c:pt>
                <c:pt idx="3702">
                  <c:v>39587</c:v>
                </c:pt>
                <c:pt idx="3703">
                  <c:v>39588</c:v>
                </c:pt>
                <c:pt idx="3704">
                  <c:v>39589</c:v>
                </c:pt>
                <c:pt idx="3705">
                  <c:v>39590</c:v>
                </c:pt>
                <c:pt idx="3706">
                  <c:v>39591</c:v>
                </c:pt>
                <c:pt idx="3707">
                  <c:v>39592</c:v>
                </c:pt>
                <c:pt idx="3708">
                  <c:v>39593</c:v>
                </c:pt>
                <c:pt idx="3709">
                  <c:v>39594</c:v>
                </c:pt>
                <c:pt idx="3710">
                  <c:v>39595</c:v>
                </c:pt>
                <c:pt idx="3711">
                  <c:v>39596</c:v>
                </c:pt>
                <c:pt idx="3712">
                  <c:v>39597</c:v>
                </c:pt>
                <c:pt idx="3713">
                  <c:v>39598</c:v>
                </c:pt>
                <c:pt idx="3714">
                  <c:v>39599</c:v>
                </c:pt>
                <c:pt idx="3715">
                  <c:v>39600</c:v>
                </c:pt>
                <c:pt idx="3716">
                  <c:v>39601</c:v>
                </c:pt>
                <c:pt idx="3717">
                  <c:v>39602</c:v>
                </c:pt>
                <c:pt idx="3718">
                  <c:v>39603</c:v>
                </c:pt>
                <c:pt idx="3719">
                  <c:v>39604</c:v>
                </c:pt>
                <c:pt idx="3720">
                  <c:v>39605</c:v>
                </c:pt>
                <c:pt idx="3721">
                  <c:v>39606</c:v>
                </c:pt>
                <c:pt idx="3722">
                  <c:v>39607</c:v>
                </c:pt>
                <c:pt idx="3723">
                  <c:v>39608</c:v>
                </c:pt>
                <c:pt idx="3724">
                  <c:v>39609</c:v>
                </c:pt>
                <c:pt idx="3725">
                  <c:v>39610</c:v>
                </c:pt>
                <c:pt idx="3726">
                  <c:v>39611</c:v>
                </c:pt>
                <c:pt idx="3727">
                  <c:v>39612</c:v>
                </c:pt>
                <c:pt idx="3728">
                  <c:v>39613</c:v>
                </c:pt>
                <c:pt idx="3729">
                  <c:v>39614</c:v>
                </c:pt>
                <c:pt idx="3730">
                  <c:v>39615</c:v>
                </c:pt>
                <c:pt idx="3731">
                  <c:v>39616</c:v>
                </c:pt>
                <c:pt idx="3732">
                  <c:v>39617</c:v>
                </c:pt>
                <c:pt idx="3733">
                  <c:v>39618</c:v>
                </c:pt>
                <c:pt idx="3734">
                  <c:v>39619</c:v>
                </c:pt>
                <c:pt idx="3735">
                  <c:v>39620</c:v>
                </c:pt>
                <c:pt idx="3736">
                  <c:v>39621</c:v>
                </c:pt>
                <c:pt idx="3737">
                  <c:v>39622</c:v>
                </c:pt>
                <c:pt idx="3738">
                  <c:v>39623</c:v>
                </c:pt>
                <c:pt idx="3739">
                  <c:v>39624</c:v>
                </c:pt>
                <c:pt idx="3740">
                  <c:v>39625</c:v>
                </c:pt>
                <c:pt idx="3741">
                  <c:v>39626</c:v>
                </c:pt>
                <c:pt idx="3742">
                  <c:v>39627</c:v>
                </c:pt>
                <c:pt idx="3743">
                  <c:v>39628</c:v>
                </c:pt>
                <c:pt idx="3744">
                  <c:v>39629</c:v>
                </c:pt>
                <c:pt idx="3745">
                  <c:v>39630</c:v>
                </c:pt>
                <c:pt idx="3746">
                  <c:v>39631</c:v>
                </c:pt>
                <c:pt idx="3747">
                  <c:v>39632</c:v>
                </c:pt>
                <c:pt idx="3748">
                  <c:v>39633</c:v>
                </c:pt>
                <c:pt idx="3749">
                  <c:v>39634</c:v>
                </c:pt>
                <c:pt idx="3750">
                  <c:v>39635</c:v>
                </c:pt>
                <c:pt idx="3751">
                  <c:v>39636</c:v>
                </c:pt>
                <c:pt idx="3752">
                  <c:v>39637</c:v>
                </c:pt>
                <c:pt idx="3753">
                  <c:v>39638</c:v>
                </c:pt>
                <c:pt idx="3754">
                  <c:v>39639</c:v>
                </c:pt>
                <c:pt idx="3755">
                  <c:v>39640</c:v>
                </c:pt>
                <c:pt idx="3756">
                  <c:v>39641</c:v>
                </c:pt>
                <c:pt idx="3757">
                  <c:v>39642</c:v>
                </c:pt>
                <c:pt idx="3758">
                  <c:v>39643</c:v>
                </c:pt>
                <c:pt idx="3759">
                  <c:v>39644</c:v>
                </c:pt>
                <c:pt idx="3760">
                  <c:v>39645</c:v>
                </c:pt>
                <c:pt idx="3761">
                  <c:v>39646</c:v>
                </c:pt>
                <c:pt idx="3762">
                  <c:v>39647</c:v>
                </c:pt>
                <c:pt idx="3763">
                  <c:v>39648</c:v>
                </c:pt>
                <c:pt idx="3764">
                  <c:v>39649</c:v>
                </c:pt>
                <c:pt idx="3765">
                  <c:v>39650</c:v>
                </c:pt>
                <c:pt idx="3766">
                  <c:v>39651</c:v>
                </c:pt>
                <c:pt idx="3767">
                  <c:v>39652</c:v>
                </c:pt>
                <c:pt idx="3768">
                  <c:v>39653</c:v>
                </c:pt>
                <c:pt idx="3769">
                  <c:v>39654</c:v>
                </c:pt>
                <c:pt idx="3770">
                  <c:v>39655</c:v>
                </c:pt>
                <c:pt idx="3771">
                  <c:v>39656</c:v>
                </c:pt>
                <c:pt idx="3772">
                  <c:v>39657</c:v>
                </c:pt>
                <c:pt idx="3773">
                  <c:v>39658</c:v>
                </c:pt>
                <c:pt idx="3774">
                  <c:v>39659</c:v>
                </c:pt>
                <c:pt idx="3775">
                  <c:v>39660</c:v>
                </c:pt>
                <c:pt idx="3776">
                  <c:v>39661</c:v>
                </c:pt>
                <c:pt idx="3777">
                  <c:v>39662</c:v>
                </c:pt>
                <c:pt idx="3778">
                  <c:v>39663</c:v>
                </c:pt>
                <c:pt idx="3779">
                  <c:v>39664</c:v>
                </c:pt>
                <c:pt idx="3780">
                  <c:v>39665</c:v>
                </c:pt>
                <c:pt idx="3781">
                  <c:v>39666</c:v>
                </c:pt>
                <c:pt idx="3782">
                  <c:v>39667</c:v>
                </c:pt>
                <c:pt idx="3783">
                  <c:v>39668</c:v>
                </c:pt>
                <c:pt idx="3784">
                  <c:v>39669</c:v>
                </c:pt>
                <c:pt idx="3785">
                  <c:v>39670</c:v>
                </c:pt>
                <c:pt idx="3786">
                  <c:v>39671</c:v>
                </c:pt>
                <c:pt idx="3787">
                  <c:v>39672</c:v>
                </c:pt>
                <c:pt idx="3788">
                  <c:v>39673</c:v>
                </c:pt>
                <c:pt idx="3789">
                  <c:v>39674</c:v>
                </c:pt>
                <c:pt idx="3790">
                  <c:v>39675</c:v>
                </c:pt>
                <c:pt idx="3791">
                  <c:v>39676</c:v>
                </c:pt>
                <c:pt idx="3792">
                  <c:v>39677</c:v>
                </c:pt>
                <c:pt idx="3793">
                  <c:v>39678</c:v>
                </c:pt>
                <c:pt idx="3794">
                  <c:v>39679</c:v>
                </c:pt>
                <c:pt idx="3795">
                  <c:v>39680</c:v>
                </c:pt>
                <c:pt idx="3796">
                  <c:v>39681</c:v>
                </c:pt>
                <c:pt idx="3797">
                  <c:v>39682</c:v>
                </c:pt>
                <c:pt idx="3798">
                  <c:v>39683</c:v>
                </c:pt>
                <c:pt idx="3799">
                  <c:v>39684</c:v>
                </c:pt>
                <c:pt idx="3800">
                  <c:v>39685</c:v>
                </c:pt>
                <c:pt idx="3801">
                  <c:v>39686</c:v>
                </c:pt>
                <c:pt idx="3802">
                  <c:v>39687</c:v>
                </c:pt>
                <c:pt idx="3803">
                  <c:v>39688</c:v>
                </c:pt>
                <c:pt idx="3804">
                  <c:v>39689</c:v>
                </c:pt>
                <c:pt idx="3805">
                  <c:v>39690</c:v>
                </c:pt>
                <c:pt idx="3806">
                  <c:v>39691</c:v>
                </c:pt>
                <c:pt idx="3807">
                  <c:v>39692</c:v>
                </c:pt>
                <c:pt idx="3808">
                  <c:v>39693</c:v>
                </c:pt>
                <c:pt idx="3809">
                  <c:v>39694</c:v>
                </c:pt>
                <c:pt idx="3810">
                  <c:v>39695</c:v>
                </c:pt>
                <c:pt idx="3811">
                  <c:v>39696</c:v>
                </c:pt>
                <c:pt idx="3812">
                  <c:v>39697</c:v>
                </c:pt>
                <c:pt idx="3813">
                  <c:v>39698</c:v>
                </c:pt>
                <c:pt idx="3814">
                  <c:v>39699</c:v>
                </c:pt>
                <c:pt idx="3815">
                  <c:v>39700</c:v>
                </c:pt>
                <c:pt idx="3816">
                  <c:v>39701</c:v>
                </c:pt>
                <c:pt idx="3817">
                  <c:v>39702</c:v>
                </c:pt>
                <c:pt idx="3818">
                  <c:v>39703</c:v>
                </c:pt>
                <c:pt idx="3819">
                  <c:v>39704</c:v>
                </c:pt>
                <c:pt idx="3820">
                  <c:v>39705</c:v>
                </c:pt>
                <c:pt idx="3821">
                  <c:v>39706</c:v>
                </c:pt>
                <c:pt idx="3822">
                  <c:v>39707</c:v>
                </c:pt>
                <c:pt idx="3823">
                  <c:v>39708</c:v>
                </c:pt>
                <c:pt idx="3824">
                  <c:v>39709</c:v>
                </c:pt>
                <c:pt idx="3825">
                  <c:v>39710</c:v>
                </c:pt>
                <c:pt idx="3826">
                  <c:v>39711</c:v>
                </c:pt>
                <c:pt idx="3827">
                  <c:v>39712</c:v>
                </c:pt>
                <c:pt idx="3828">
                  <c:v>39713</c:v>
                </c:pt>
                <c:pt idx="3829">
                  <c:v>39714</c:v>
                </c:pt>
                <c:pt idx="3830">
                  <c:v>39715</c:v>
                </c:pt>
                <c:pt idx="3831">
                  <c:v>39716</c:v>
                </c:pt>
                <c:pt idx="3832">
                  <c:v>39717</c:v>
                </c:pt>
                <c:pt idx="3833">
                  <c:v>39718</c:v>
                </c:pt>
                <c:pt idx="3834">
                  <c:v>39719</c:v>
                </c:pt>
                <c:pt idx="3835">
                  <c:v>39720</c:v>
                </c:pt>
                <c:pt idx="3836">
                  <c:v>39721</c:v>
                </c:pt>
                <c:pt idx="3837">
                  <c:v>39722</c:v>
                </c:pt>
                <c:pt idx="3838">
                  <c:v>39723</c:v>
                </c:pt>
                <c:pt idx="3839">
                  <c:v>39724</c:v>
                </c:pt>
                <c:pt idx="3840">
                  <c:v>39725</c:v>
                </c:pt>
                <c:pt idx="3841">
                  <c:v>39726</c:v>
                </c:pt>
                <c:pt idx="3842">
                  <c:v>39727</c:v>
                </c:pt>
                <c:pt idx="3843">
                  <c:v>39728</c:v>
                </c:pt>
                <c:pt idx="3844">
                  <c:v>39729</c:v>
                </c:pt>
                <c:pt idx="3845">
                  <c:v>39730</c:v>
                </c:pt>
                <c:pt idx="3846">
                  <c:v>39731</c:v>
                </c:pt>
                <c:pt idx="3847">
                  <c:v>39732</c:v>
                </c:pt>
                <c:pt idx="3848">
                  <c:v>39733</c:v>
                </c:pt>
                <c:pt idx="3849">
                  <c:v>39734</c:v>
                </c:pt>
                <c:pt idx="3850">
                  <c:v>39735</c:v>
                </c:pt>
                <c:pt idx="3851">
                  <c:v>39736</c:v>
                </c:pt>
                <c:pt idx="3852">
                  <c:v>39737</c:v>
                </c:pt>
                <c:pt idx="3853">
                  <c:v>39738</c:v>
                </c:pt>
                <c:pt idx="3854">
                  <c:v>39739</c:v>
                </c:pt>
                <c:pt idx="3855">
                  <c:v>39740</c:v>
                </c:pt>
                <c:pt idx="3856">
                  <c:v>39741</c:v>
                </c:pt>
                <c:pt idx="3857">
                  <c:v>39742</c:v>
                </c:pt>
                <c:pt idx="3858">
                  <c:v>39743</c:v>
                </c:pt>
                <c:pt idx="3859">
                  <c:v>39744</c:v>
                </c:pt>
                <c:pt idx="3860">
                  <c:v>39745</c:v>
                </c:pt>
                <c:pt idx="3861">
                  <c:v>39746</c:v>
                </c:pt>
                <c:pt idx="3862">
                  <c:v>39747</c:v>
                </c:pt>
                <c:pt idx="3863">
                  <c:v>39748</c:v>
                </c:pt>
                <c:pt idx="3864">
                  <c:v>39749</c:v>
                </c:pt>
                <c:pt idx="3865">
                  <c:v>39750</c:v>
                </c:pt>
                <c:pt idx="3866">
                  <c:v>39751</c:v>
                </c:pt>
                <c:pt idx="3867">
                  <c:v>39752</c:v>
                </c:pt>
                <c:pt idx="3868">
                  <c:v>39753</c:v>
                </c:pt>
                <c:pt idx="3869">
                  <c:v>39754</c:v>
                </c:pt>
                <c:pt idx="3870">
                  <c:v>39755</c:v>
                </c:pt>
                <c:pt idx="3871">
                  <c:v>39756</c:v>
                </c:pt>
                <c:pt idx="3872">
                  <c:v>39757</c:v>
                </c:pt>
                <c:pt idx="3873">
                  <c:v>39758</c:v>
                </c:pt>
                <c:pt idx="3874">
                  <c:v>39759</c:v>
                </c:pt>
                <c:pt idx="3875">
                  <c:v>39760</c:v>
                </c:pt>
                <c:pt idx="3876">
                  <c:v>39761</c:v>
                </c:pt>
                <c:pt idx="3877">
                  <c:v>39762</c:v>
                </c:pt>
                <c:pt idx="3878">
                  <c:v>39763</c:v>
                </c:pt>
                <c:pt idx="3879">
                  <c:v>39764</c:v>
                </c:pt>
                <c:pt idx="3880">
                  <c:v>39765</c:v>
                </c:pt>
                <c:pt idx="3881">
                  <c:v>39766</c:v>
                </c:pt>
                <c:pt idx="3882">
                  <c:v>39767</c:v>
                </c:pt>
                <c:pt idx="3883">
                  <c:v>39768</c:v>
                </c:pt>
                <c:pt idx="3884">
                  <c:v>39769</c:v>
                </c:pt>
                <c:pt idx="3885">
                  <c:v>39770</c:v>
                </c:pt>
                <c:pt idx="3886">
                  <c:v>39771</c:v>
                </c:pt>
                <c:pt idx="3887">
                  <c:v>39772</c:v>
                </c:pt>
                <c:pt idx="3888">
                  <c:v>39773</c:v>
                </c:pt>
                <c:pt idx="3889">
                  <c:v>39774</c:v>
                </c:pt>
                <c:pt idx="3890">
                  <c:v>39775</c:v>
                </c:pt>
                <c:pt idx="3891">
                  <c:v>39776</c:v>
                </c:pt>
                <c:pt idx="3892">
                  <c:v>39777</c:v>
                </c:pt>
                <c:pt idx="3893">
                  <c:v>39778</c:v>
                </c:pt>
                <c:pt idx="3894">
                  <c:v>39779</c:v>
                </c:pt>
                <c:pt idx="3895">
                  <c:v>39780</c:v>
                </c:pt>
                <c:pt idx="3896">
                  <c:v>39781</c:v>
                </c:pt>
                <c:pt idx="3897">
                  <c:v>39782</c:v>
                </c:pt>
                <c:pt idx="3898">
                  <c:v>39783</c:v>
                </c:pt>
                <c:pt idx="3899">
                  <c:v>39784</c:v>
                </c:pt>
                <c:pt idx="3900">
                  <c:v>39785</c:v>
                </c:pt>
                <c:pt idx="3901">
                  <c:v>39786</c:v>
                </c:pt>
                <c:pt idx="3902">
                  <c:v>39787</c:v>
                </c:pt>
                <c:pt idx="3903">
                  <c:v>39788</c:v>
                </c:pt>
                <c:pt idx="3904">
                  <c:v>39789</c:v>
                </c:pt>
                <c:pt idx="3905">
                  <c:v>39790</c:v>
                </c:pt>
                <c:pt idx="3906">
                  <c:v>39791</c:v>
                </c:pt>
                <c:pt idx="3907">
                  <c:v>39792</c:v>
                </c:pt>
                <c:pt idx="3908">
                  <c:v>39793</c:v>
                </c:pt>
                <c:pt idx="3909">
                  <c:v>39794</c:v>
                </c:pt>
                <c:pt idx="3910">
                  <c:v>39795</c:v>
                </c:pt>
                <c:pt idx="3911">
                  <c:v>39796</c:v>
                </c:pt>
                <c:pt idx="3912">
                  <c:v>39797</c:v>
                </c:pt>
                <c:pt idx="3913">
                  <c:v>39798</c:v>
                </c:pt>
                <c:pt idx="3914">
                  <c:v>39799</c:v>
                </c:pt>
                <c:pt idx="3915">
                  <c:v>39800</c:v>
                </c:pt>
                <c:pt idx="3916">
                  <c:v>39801</c:v>
                </c:pt>
                <c:pt idx="3917">
                  <c:v>39802</c:v>
                </c:pt>
                <c:pt idx="3918">
                  <c:v>39803</c:v>
                </c:pt>
                <c:pt idx="3919">
                  <c:v>39804</c:v>
                </c:pt>
                <c:pt idx="3920">
                  <c:v>39805</c:v>
                </c:pt>
                <c:pt idx="3921">
                  <c:v>39806</c:v>
                </c:pt>
                <c:pt idx="3922">
                  <c:v>39807</c:v>
                </c:pt>
                <c:pt idx="3923">
                  <c:v>39808</c:v>
                </c:pt>
                <c:pt idx="3924">
                  <c:v>39809</c:v>
                </c:pt>
                <c:pt idx="3925">
                  <c:v>39810</c:v>
                </c:pt>
                <c:pt idx="3926">
                  <c:v>39811</c:v>
                </c:pt>
                <c:pt idx="3927">
                  <c:v>39812</c:v>
                </c:pt>
                <c:pt idx="3928">
                  <c:v>39813</c:v>
                </c:pt>
                <c:pt idx="3929">
                  <c:v>39814</c:v>
                </c:pt>
                <c:pt idx="3930">
                  <c:v>39815</c:v>
                </c:pt>
                <c:pt idx="3931">
                  <c:v>39816</c:v>
                </c:pt>
                <c:pt idx="3932">
                  <c:v>39817</c:v>
                </c:pt>
                <c:pt idx="3933">
                  <c:v>39818</c:v>
                </c:pt>
                <c:pt idx="3934">
                  <c:v>39819</c:v>
                </c:pt>
                <c:pt idx="3935">
                  <c:v>39820</c:v>
                </c:pt>
                <c:pt idx="3936">
                  <c:v>39821</c:v>
                </c:pt>
                <c:pt idx="3937">
                  <c:v>39822</c:v>
                </c:pt>
                <c:pt idx="3938">
                  <c:v>39823</c:v>
                </c:pt>
                <c:pt idx="3939">
                  <c:v>39824</c:v>
                </c:pt>
                <c:pt idx="3940">
                  <c:v>39825</c:v>
                </c:pt>
                <c:pt idx="3941">
                  <c:v>39826</c:v>
                </c:pt>
                <c:pt idx="3942">
                  <c:v>39827</c:v>
                </c:pt>
                <c:pt idx="3943">
                  <c:v>39828</c:v>
                </c:pt>
                <c:pt idx="3944">
                  <c:v>39829</c:v>
                </c:pt>
                <c:pt idx="3945">
                  <c:v>39830</c:v>
                </c:pt>
                <c:pt idx="3946">
                  <c:v>39831</c:v>
                </c:pt>
                <c:pt idx="3947">
                  <c:v>39832</c:v>
                </c:pt>
                <c:pt idx="3948">
                  <c:v>39833</c:v>
                </c:pt>
                <c:pt idx="3949">
                  <c:v>39834</c:v>
                </c:pt>
                <c:pt idx="3950">
                  <c:v>39835</c:v>
                </c:pt>
                <c:pt idx="3951">
                  <c:v>39836</c:v>
                </c:pt>
                <c:pt idx="3952">
                  <c:v>39837</c:v>
                </c:pt>
                <c:pt idx="3953">
                  <c:v>39838</c:v>
                </c:pt>
                <c:pt idx="3954">
                  <c:v>39839</c:v>
                </c:pt>
                <c:pt idx="3955">
                  <c:v>39840</c:v>
                </c:pt>
                <c:pt idx="3956">
                  <c:v>39841</c:v>
                </c:pt>
                <c:pt idx="3957">
                  <c:v>39842</c:v>
                </c:pt>
                <c:pt idx="3958">
                  <c:v>39843</c:v>
                </c:pt>
                <c:pt idx="3959">
                  <c:v>39844</c:v>
                </c:pt>
                <c:pt idx="3960">
                  <c:v>39845</c:v>
                </c:pt>
                <c:pt idx="3961">
                  <c:v>39846</c:v>
                </c:pt>
                <c:pt idx="3962">
                  <c:v>39847</c:v>
                </c:pt>
                <c:pt idx="3963">
                  <c:v>39848</c:v>
                </c:pt>
                <c:pt idx="3964">
                  <c:v>39849</c:v>
                </c:pt>
                <c:pt idx="3965">
                  <c:v>39850</c:v>
                </c:pt>
                <c:pt idx="3966">
                  <c:v>39851</c:v>
                </c:pt>
                <c:pt idx="3967">
                  <c:v>39852</c:v>
                </c:pt>
                <c:pt idx="3968">
                  <c:v>39853</c:v>
                </c:pt>
                <c:pt idx="3969">
                  <c:v>39854</c:v>
                </c:pt>
                <c:pt idx="3970">
                  <c:v>39855</c:v>
                </c:pt>
                <c:pt idx="3971">
                  <c:v>39856</c:v>
                </c:pt>
                <c:pt idx="3972">
                  <c:v>39857</c:v>
                </c:pt>
                <c:pt idx="3973">
                  <c:v>39858</c:v>
                </c:pt>
                <c:pt idx="3974">
                  <c:v>39859</c:v>
                </c:pt>
                <c:pt idx="3975">
                  <c:v>39860</c:v>
                </c:pt>
                <c:pt idx="3976">
                  <c:v>39861</c:v>
                </c:pt>
                <c:pt idx="3977">
                  <c:v>39862</c:v>
                </c:pt>
                <c:pt idx="3978">
                  <c:v>39863</c:v>
                </c:pt>
                <c:pt idx="3979">
                  <c:v>39864</c:v>
                </c:pt>
                <c:pt idx="3980">
                  <c:v>39865</c:v>
                </c:pt>
                <c:pt idx="3981">
                  <c:v>39866</c:v>
                </c:pt>
                <c:pt idx="3982">
                  <c:v>39867</c:v>
                </c:pt>
                <c:pt idx="3983">
                  <c:v>39868</c:v>
                </c:pt>
                <c:pt idx="3984">
                  <c:v>39869</c:v>
                </c:pt>
                <c:pt idx="3985">
                  <c:v>39870</c:v>
                </c:pt>
                <c:pt idx="3986">
                  <c:v>39871</c:v>
                </c:pt>
                <c:pt idx="3987">
                  <c:v>39872</c:v>
                </c:pt>
                <c:pt idx="3988">
                  <c:v>39873</c:v>
                </c:pt>
                <c:pt idx="3989">
                  <c:v>39874</c:v>
                </c:pt>
                <c:pt idx="3990">
                  <c:v>39875</c:v>
                </c:pt>
                <c:pt idx="3991">
                  <c:v>39876</c:v>
                </c:pt>
                <c:pt idx="3992">
                  <c:v>39877</c:v>
                </c:pt>
                <c:pt idx="3993">
                  <c:v>39878</c:v>
                </c:pt>
                <c:pt idx="3994">
                  <c:v>39879</c:v>
                </c:pt>
                <c:pt idx="3995">
                  <c:v>39880</c:v>
                </c:pt>
                <c:pt idx="3996">
                  <c:v>39881</c:v>
                </c:pt>
                <c:pt idx="3997">
                  <c:v>39882</c:v>
                </c:pt>
                <c:pt idx="3998">
                  <c:v>39883</c:v>
                </c:pt>
                <c:pt idx="3999">
                  <c:v>39884</c:v>
                </c:pt>
                <c:pt idx="4000">
                  <c:v>39885</c:v>
                </c:pt>
                <c:pt idx="4001">
                  <c:v>39886</c:v>
                </c:pt>
                <c:pt idx="4002">
                  <c:v>39887</c:v>
                </c:pt>
                <c:pt idx="4003">
                  <c:v>39888</c:v>
                </c:pt>
                <c:pt idx="4004">
                  <c:v>39889</c:v>
                </c:pt>
                <c:pt idx="4005">
                  <c:v>39890</c:v>
                </c:pt>
                <c:pt idx="4006">
                  <c:v>39891</c:v>
                </c:pt>
                <c:pt idx="4007">
                  <c:v>39892</c:v>
                </c:pt>
                <c:pt idx="4008">
                  <c:v>39893</c:v>
                </c:pt>
                <c:pt idx="4009">
                  <c:v>39894</c:v>
                </c:pt>
                <c:pt idx="4010">
                  <c:v>39895</c:v>
                </c:pt>
                <c:pt idx="4011">
                  <c:v>39896</c:v>
                </c:pt>
                <c:pt idx="4012">
                  <c:v>39897</c:v>
                </c:pt>
                <c:pt idx="4013">
                  <c:v>39898</c:v>
                </c:pt>
                <c:pt idx="4014">
                  <c:v>39899</c:v>
                </c:pt>
                <c:pt idx="4015">
                  <c:v>39900</c:v>
                </c:pt>
                <c:pt idx="4016">
                  <c:v>39901</c:v>
                </c:pt>
                <c:pt idx="4017">
                  <c:v>39902</c:v>
                </c:pt>
                <c:pt idx="4018">
                  <c:v>39903</c:v>
                </c:pt>
                <c:pt idx="4019">
                  <c:v>39904</c:v>
                </c:pt>
                <c:pt idx="4020">
                  <c:v>39905</c:v>
                </c:pt>
                <c:pt idx="4021">
                  <c:v>39906</c:v>
                </c:pt>
                <c:pt idx="4022">
                  <c:v>39907</c:v>
                </c:pt>
                <c:pt idx="4023">
                  <c:v>39908</c:v>
                </c:pt>
                <c:pt idx="4024">
                  <c:v>39909</c:v>
                </c:pt>
                <c:pt idx="4025">
                  <c:v>39910</c:v>
                </c:pt>
                <c:pt idx="4026">
                  <c:v>39911</c:v>
                </c:pt>
                <c:pt idx="4027">
                  <c:v>39912</c:v>
                </c:pt>
                <c:pt idx="4028">
                  <c:v>39913</c:v>
                </c:pt>
                <c:pt idx="4029">
                  <c:v>39914</c:v>
                </c:pt>
                <c:pt idx="4030">
                  <c:v>39915</c:v>
                </c:pt>
                <c:pt idx="4031">
                  <c:v>39916</c:v>
                </c:pt>
                <c:pt idx="4032">
                  <c:v>39917</c:v>
                </c:pt>
                <c:pt idx="4033">
                  <c:v>39918</c:v>
                </c:pt>
                <c:pt idx="4034">
                  <c:v>39919</c:v>
                </c:pt>
                <c:pt idx="4035">
                  <c:v>39920</c:v>
                </c:pt>
                <c:pt idx="4036">
                  <c:v>39921</c:v>
                </c:pt>
                <c:pt idx="4037">
                  <c:v>39922</c:v>
                </c:pt>
                <c:pt idx="4038">
                  <c:v>39923</c:v>
                </c:pt>
                <c:pt idx="4039">
                  <c:v>39924</c:v>
                </c:pt>
                <c:pt idx="4040">
                  <c:v>39925</c:v>
                </c:pt>
                <c:pt idx="4041">
                  <c:v>39926</c:v>
                </c:pt>
                <c:pt idx="4042">
                  <c:v>39927</c:v>
                </c:pt>
                <c:pt idx="4043">
                  <c:v>39928</c:v>
                </c:pt>
                <c:pt idx="4044">
                  <c:v>39929</c:v>
                </c:pt>
                <c:pt idx="4045">
                  <c:v>39930</c:v>
                </c:pt>
                <c:pt idx="4046">
                  <c:v>39931</c:v>
                </c:pt>
                <c:pt idx="4047">
                  <c:v>39932</c:v>
                </c:pt>
                <c:pt idx="4048">
                  <c:v>39933</c:v>
                </c:pt>
                <c:pt idx="4049">
                  <c:v>39934</c:v>
                </c:pt>
                <c:pt idx="4050">
                  <c:v>39935</c:v>
                </c:pt>
                <c:pt idx="4051">
                  <c:v>39936</c:v>
                </c:pt>
                <c:pt idx="4052">
                  <c:v>39937</c:v>
                </c:pt>
                <c:pt idx="4053">
                  <c:v>39938</c:v>
                </c:pt>
                <c:pt idx="4054">
                  <c:v>39939</c:v>
                </c:pt>
                <c:pt idx="4055">
                  <c:v>39940</c:v>
                </c:pt>
                <c:pt idx="4056">
                  <c:v>39941</c:v>
                </c:pt>
                <c:pt idx="4057">
                  <c:v>39942</c:v>
                </c:pt>
                <c:pt idx="4058">
                  <c:v>39943</c:v>
                </c:pt>
                <c:pt idx="4059">
                  <c:v>39944</c:v>
                </c:pt>
                <c:pt idx="4060">
                  <c:v>39945</c:v>
                </c:pt>
                <c:pt idx="4061">
                  <c:v>39946</c:v>
                </c:pt>
                <c:pt idx="4062">
                  <c:v>39947</c:v>
                </c:pt>
                <c:pt idx="4063">
                  <c:v>39948</c:v>
                </c:pt>
                <c:pt idx="4064">
                  <c:v>39949</c:v>
                </c:pt>
                <c:pt idx="4065">
                  <c:v>39950</c:v>
                </c:pt>
                <c:pt idx="4066">
                  <c:v>39951</c:v>
                </c:pt>
                <c:pt idx="4067">
                  <c:v>39952</c:v>
                </c:pt>
                <c:pt idx="4068">
                  <c:v>39953</c:v>
                </c:pt>
                <c:pt idx="4069">
                  <c:v>39954</c:v>
                </c:pt>
                <c:pt idx="4070">
                  <c:v>39955</c:v>
                </c:pt>
                <c:pt idx="4071">
                  <c:v>39956</c:v>
                </c:pt>
                <c:pt idx="4072">
                  <c:v>39957</c:v>
                </c:pt>
                <c:pt idx="4073">
                  <c:v>39958</c:v>
                </c:pt>
                <c:pt idx="4074">
                  <c:v>39959</c:v>
                </c:pt>
                <c:pt idx="4075">
                  <c:v>39960</c:v>
                </c:pt>
                <c:pt idx="4076">
                  <c:v>39961</c:v>
                </c:pt>
                <c:pt idx="4077">
                  <c:v>39962</c:v>
                </c:pt>
                <c:pt idx="4078">
                  <c:v>39963</c:v>
                </c:pt>
                <c:pt idx="4079">
                  <c:v>39964</c:v>
                </c:pt>
                <c:pt idx="4080">
                  <c:v>39965</c:v>
                </c:pt>
                <c:pt idx="4081">
                  <c:v>39966</c:v>
                </c:pt>
                <c:pt idx="4082">
                  <c:v>39967</c:v>
                </c:pt>
                <c:pt idx="4083">
                  <c:v>39968</c:v>
                </c:pt>
                <c:pt idx="4084">
                  <c:v>39969</c:v>
                </c:pt>
                <c:pt idx="4085">
                  <c:v>39970</c:v>
                </c:pt>
                <c:pt idx="4086">
                  <c:v>39971</c:v>
                </c:pt>
                <c:pt idx="4087">
                  <c:v>39972</c:v>
                </c:pt>
                <c:pt idx="4088">
                  <c:v>39973</c:v>
                </c:pt>
                <c:pt idx="4089">
                  <c:v>39974</c:v>
                </c:pt>
                <c:pt idx="4090">
                  <c:v>39975</c:v>
                </c:pt>
                <c:pt idx="4091">
                  <c:v>39976</c:v>
                </c:pt>
                <c:pt idx="4092">
                  <c:v>39977</c:v>
                </c:pt>
                <c:pt idx="4093">
                  <c:v>39978</c:v>
                </c:pt>
                <c:pt idx="4094">
                  <c:v>39979</c:v>
                </c:pt>
                <c:pt idx="4095">
                  <c:v>39980</c:v>
                </c:pt>
                <c:pt idx="4096">
                  <c:v>39981</c:v>
                </c:pt>
                <c:pt idx="4097">
                  <c:v>39982</c:v>
                </c:pt>
                <c:pt idx="4098">
                  <c:v>39983</c:v>
                </c:pt>
                <c:pt idx="4099">
                  <c:v>39984</c:v>
                </c:pt>
                <c:pt idx="4100">
                  <c:v>39985</c:v>
                </c:pt>
                <c:pt idx="4101">
                  <c:v>39986</c:v>
                </c:pt>
                <c:pt idx="4102">
                  <c:v>39987</c:v>
                </c:pt>
                <c:pt idx="4103">
                  <c:v>39988</c:v>
                </c:pt>
                <c:pt idx="4104">
                  <c:v>39989</c:v>
                </c:pt>
                <c:pt idx="4105">
                  <c:v>39990</c:v>
                </c:pt>
                <c:pt idx="4106">
                  <c:v>39991</c:v>
                </c:pt>
                <c:pt idx="4107">
                  <c:v>39992</c:v>
                </c:pt>
                <c:pt idx="4108">
                  <c:v>39993</c:v>
                </c:pt>
                <c:pt idx="4109">
                  <c:v>39994</c:v>
                </c:pt>
                <c:pt idx="4110">
                  <c:v>39995</c:v>
                </c:pt>
                <c:pt idx="4111">
                  <c:v>39996</c:v>
                </c:pt>
                <c:pt idx="4112">
                  <c:v>39997</c:v>
                </c:pt>
                <c:pt idx="4113">
                  <c:v>39998</c:v>
                </c:pt>
                <c:pt idx="4114">
                  <c:v>39999</c:v>
                </c:pt>
                <c:pt idx="4115">
                  <c:v>40000</c:v>
                </c:pt>
                <c:pt idx="4116">
                  <c:v>40001</c:v>
                </c:pt>
                <c:pt idx="4117">
                  <c:v>40002</c:v>
                </c:pt>
                <c:pt idx="4118">
                  <c:v>40003</c:v>
                </c:pt>
                <c:pt idx="4119">
                  <c:v>40004</c:v>
                </c:pt>
                <c:pt idx="4120">
                  <c:v>40005</c:v>
                </c:pt>
                <c:pt idx="4121">
                  <c:v>40006</c:v>
                </c:pt>
                <c:pt idx="4122">
                  <c:v>40007</c:v>
                </c:pt>
                <c:pt idx="4123">
                  <c:v>40008</c:v>
                </c:pt>
                <c:pt idx="4124">
                  <c:v>40009</c:v>
                </c:pt>
                <c:pt idx="4125">
                  <c:v>40010</c:v>
                </c:pt>
                <c:pt idx="4126">
                  <c:v>40011</c:v>
                </c:pt>
                <c:pt idx="4127">
                  <c:v>40012</c:v>
                </c:pt>
                <c:pt idx="4128">
                  <c:v>40013</c:v>
                </c:pt>
                <c:pt idx="4129">
                  <c:v>40014</c:v>
                </c:pt>
                <c:pt idx="4130">
                  <c:v>40015</c:v>
                </c:pt>
                <c:pt idx="4131">
                  <c:v>40016</c:v>
                </c:pt>
                <c:pt idx="4132">
                  <c:v>40017</c:v>
                </c:pt>
                <c:pt idx="4133">
                  <c:v>40018</c:v>
                </c:pt>
                <c:pt idx="4134">
                  <c:v>40019</c:v>
                </c:pt>
                <c:pt idx="4135">
                  <c:v>40020</c:v>
                </c:pt>
                <c:pt idx="4136">
                  <c:v>40021</c:v>
                </c:pt>
                <c:pt idx="4137">
                  <c:v>40022</c:v>
                </c:pt>
                <c:pt idx="4138">
                  <c:v>40023</c:v>
                </c:pt>
                <c:pt idx="4139">
                  <c:v>40024</c:v>
                </c:pt>
                <c:pt idx="4140">
                  <c:v>40025</c:v>
                </c:pt>
                <c:pt idx="4141">
                  <c:v>40026</c:v>
                </c:pt>
                <c:pt idx="4142">
                  <c:v>40027</c:v>
                </c:pt>
                <c:pt idx="4143">
                  <c:v>40028</c:v>
                </c:pt>
                <c:pt idx="4144">
                  <c:v>40029</c:v>
                </c:pt>
                <c:pt idx="4145">
                  <c:v>40030</c:v>
                </c:pt>
                <c:pt idx="4146">
                  <c:v>40031</c:v>
                </c:pt>
                <c:pt idx="4147">
                  <c:v>40032</c:v>
                </c:pt>
                <c:pt idx="4148">
                  <c:v>40033</c:v>
                </c:pt>
                <c:pt idx="4149">
                  <c:v>40034</c:v>
                </c:pt>
                <c:pt idx="4150">
                  <c:v>40035</c:v>
                </c:pt>
                <c:pt idx="4151">
                  <c:v>40036</c:v>
                </c:pt>
                <c:pt idx="4152">
                  <c:v>40037</c:v>
                </c:pt>
                <c:pt idx="4153">
                  <c:v>40038</c:v>
                </c:pt>
                <c:pt idx="4154">
                  <c:v>40039</c:v>
                </c:pt>
                <c:pt idx="4155">
                  <c:v>40040</c:v>
                </c:pt>
                <c:pt idx="4156">
                  <c:v>40041</c:v>
                </c:pt>
                <c:pt idx="4157">
                  <c:v>40042</c:v>
                </c:pt>
                <c:pt idx="4158">
                  <c:v>40043</c:v>
                </c:pt>
                <c:pt idx="4159">
                  <c:v>40044</c:v>
                </c:pt>
                <c:pt idx="4160">
                  <c:v>40045</c:v>
                </c:pt>
                <c:pt idx="4161">
                  <c:v>40046</c:v>
                </c:pt>
                <c:pt idx="4162">
                  <c:v>40047</c:v>
                </c:pt>
                <c:pt idx="4163">
                  <c:v>40048</c:v>
                </c:pt>
                <c:pt idx="4164">
                  <c:v>40049</c:v>
                </c:pt>
                <c:pt idx="4165">
                  <c:v>40050</c:v>
                </c:pt>
                <c:pt idx="4166">
                  <c:v>40051</c:v>
                </c:pt>
                <c:pt idx="4167">
                  <c:v>40052</c:v>
                </c:pt>
                <c:pt idx="4168">
                  <c:v>40053</c:v>
                </c:pt>
                <c:pt idx="4169">
                  <c:v>40054</c:v>
                </c:pt>
                <c:pt idx="4170">
                  <c:v>40055</c:v>
                </c:pt>
                <c:pt idx="4171">
                  <c:v>40056</c:v>
                </c:pt>
                <c:pt idx="4172">
                  <c:v>40057</c:v>
                </c:pt>
                <c:pt idx="4173">
                  <c:v>40058</c:v>
                </c:pt>
                <c:pt idx="4174">
                  <c:v>40059</c:v>
                </c:pt>
                <c:pt idx="4175">
                  <c:v>40060</c:v>
                </c:pt>
                <c:pt idx="4176">
                  <c:v>40061</c:v>
                </c:pt>
                <c:pt idx="4177">
                  <c:v>40062</c:v>
                </c:pt>
                <c:pt idx="4178">
                  <c:v>40063</c:v>
                </c:pt>
                <c:pt idx="4179">
                  <c:v>40064</c:v>
                </c:pt>
                <c:pt idx="4180">
                  <c:v>40065</c:v>
                </c:pt>
                <c:pt idx="4181">
                  <c:v>40066</c:v>
                </c:pt>
                <c:pt idx="4182">
                  <c:v>40067</c:v>
                </c:pt>
                <c:pt idx="4183">
                  <c:v>40068</c:v>
                </c:pt>
                <c:pt idx="4184">
                  <c:v>40069</c:v>
                </c:pt>
                <c:pt idx="4185">
                  <c:v>40070</c:v>
                </c:pt>
                <c:pt idx="4186">
                  <c:v>40071</c:v>
                </c:pt>
                <c:pt idx="4187">
                  <c:v>40072</c:v>
                </c:pt>
                <c:pt idx="4188">
                  <c:v>40073</c:v>
                </c:pt>
                <c:pt idx="4189">
                  <c:v>40074</c:v>
                </c:pt>
                <c:pt idx="4190">
                  <c:v>40075</c:v>
                </c:pt>
                <c:pt idx="4191">
                  <c:v>40076</c:v>
                </c:pt>
                <c:pt idx="4192">
                  <c:v>40077</c:v>
                </c:pt>
                <c:pt idx="4193">
                  <c:v>40078</c:v>
                </c:pt>
                <c:pt idx="4194">
                  <c:v>40079</c:v>
                </c:pt>
                <c:pt idx="4195">
                  <c:v>40080</c:v>
                </c:pt>
                <c:pt idx="4196">
                  <c:v>40081</c:v>
                </c:pt>
                <c:pt idx="4197">
                  <c:v>40082</c:v>
                </c:pt>
                <c:pt idx="4198">
                  <c:v>40083</c:v>
                </c:pt>
                <c:pt idx="4199">
                  <c:v>40084</c:v>
                </c:pt>
                <c:pt idx="4200">
                  <c:v>40085</c:v>
                </c:pt>
                <c:pt idx="4201">
                  <c:v>40086</c:v>
                </c:pt>
                <c:pt idx="4202">
                  <c:v>40087</c:v>
                </c:pt>
                <c:pt idx="4203">
                  <c:v>40088</c:v>
                </c:pt>
                <c:pt idx="4204">
                  <c:v>40089</c:v>
                </c:pt>
                <c:pt idx="4205">
                  <c:v>40090</c:v>
                </c:pt>
                <c:pt idx="4206">
                  <c:v>40091</c:v>
                </c:pt>
                <c:pt idx="4207">
                  <c:v>40092</c:v>
                </c:pt>
                <c:pt idx="4208">
                  <c:v>40093</c:v>
                </c:pt>
                <c:pt idx="4209">
                  <c:v>40094</c:v>
                </c:pt>
                <c:pt idx="4210">
                  <c:v>40095</c:v>
                </c:pt>
                <c:pt idx="4211">
                  <c:v>40096</c:v>
                </c:pt>
                <c:pt idx="4212">
                  <c:v>40097</c:v>
                </c:pt>
                <c:pt idx="4213">
                  <c:v>40098</c:v>
                </c:pt>
                <c:pt idx="4214">
                  <c:v>40099</c:v>
                </c:pt>
                <c:pt idx="4215">
                  <c:v>40100</c:v>
                </c:pt>
                <c:pt idx="4216">
                  <c:v>40101</c:v>
                </c:pt>
                <c:pt idx="4217">
                  <c:v>40102</c:v>
                </c:pt>
                <c:pt idx="4218">
                  <c:v>40103</c:v>
                </c:pt>
                <c:pt idx="4219">
                  <c:v>40104</c:v>
                </c:pt>
                <c:pt idx="4220">
                  <c:v>40105</c:v>
                </c:pt>
                <c:pt idx="4221">
                  <c:v>40106</c:v>
                </c:pt>
                <c:pt idx="4222">
                  <c:v>40107</c:v>
                </c:pt>
                <c:pt idx="4223">
                  <c:v>40108</c:v>
                </c:pt>
                <c:pt idx="4224">
                  <c:v>40109</c:v>
                </c:pt>
                <c:pt idx="4225">
                  <c:v>40110</c:v>
                </c:pt>
                <c:pt idx="4226">
                  <c:v>40111</c:v>
                </c:pt>
                <c:pt idx="4227">
                  <c:v>40112</c:v>
                </c:pt>
                <c:pt idx="4228">
                  <c:v>40113</c:v>
                </c:pt>
                <c:pt idx="4229">
                  <c:v>40114</c:v>
                </c:pt>
                <c:pt idx="4230">
                  <c:v>40115</c:v>
                </c:pt>
                <c:pt idx="4231">
                  <c:v>40116</c:v>
                </c:pt>
                <c:pt idx="4232">
                  <c:v>40117</c:v>
                </c:pt>
                <c:pt idx="4233">
                  <c:v>40118</c:v>
                </c:pt>
                <c:pt idx="4234">
                  <c:v>40119</c:v>
                </c:pt>
                <c:pt idx="4235">
                  <c:v>40120</c:v>
                </c:pt>
                <c:pt idx="4236">
                  <c:v>40121</c:v>
                </c:pt>
                <c:pt idx="4237">
                  <c:v>40122</c:v>
                </c:pt>
                <c:pt idx="4238">
                  <c:v>40123</c:v>
                </c:pt>
                <c:pt idx="4239">
                  <c:v>40124</c:v>
                </c:pt>
                <c:pt idx="4240">
                  <c:v>40125</c:v>
                </c:pt>
                <c:pt idx="4241">
                  <c:v>40126</c:v>
                </c:pt>
                <c:pt idx="4242">
                  <c:v>40127</c:v>
                </c:pt>
                <c:pt idx="4243">
                  <c:v>40128</c:v>
                </c:pt>
                <c:pt idx="4244">
                  <c:v>40129</c:v>
                </c:pt>
                <c:pt idx="4245">
                  <c:v>40130</c:v>
                </c:pt>
                <c:pt idx="4246">
                  <c:v>40131</c:v>
                </c:pt>
                <c:pt idx="4247">
                  <c:v>40132</c:v>
                </c:pt>
                <c:pt idx="4248">
                  <c:v>40133</c:v>
                </c:pt>
                <c:pt idx="4249">
                  <c:v>40134</c:v>
                </c:pt>
                <c:pt idx="4250">
                  <c:v>40135</c:v>
                </c:pt>
                <c:pt idx="4251">
                  <c:v>40136</c:v>
                </c:pt>
                <c:pt idx="4252">
                  <c:v>40137</c:v>
                </c:pt>
                <c:pt idx="4253">
                  <c:v>40138</c:v>
                </c:pt>
                <c:pt idx="4254">
                  <c:v>40139</c:v>
                </c:pt>
                <c:pt idx="4255">
                  <c:v>40140</c:v>
                </c:pt>
                <c:pt idx="4256">
                  <c:v>40141</c:v>
                </c:pt>
                <c:pt idx="4257">
                  <c:v>40142</c:v>
                </c:pt>
                <c:pt idx="4258">
                  <c:v>40143</c:v>
                </c:pt>
                <c:pt idx="4259">
                  <c:v>40144</c:v>
                </c:pt>
                <c:pt idx="4260">
                  <c:v>40145</c:v>
                </c:pt>
                <c:pt idx="4261">
                  <c:v>40146</c:v>
                </c:pt>
                <c:pt idx="4262">
                  <c:v>40147</c:v>
                </c:pt>
                <c:pt idx="4263">
                  <c:v>40148</c:v>
                </c:pt>
                <c:pt idx="4264">
                  <c:v>40149</c:v>
                </c:pt>
                <c:pt idx="4265">
                  <c:v>40150</c:v>
                </c:pt>
                <c:pt idx="4266">
                  <c:v>40151</c:v>
                </c:pt>
                <c:pt idx="4267">
                  <c:v>40152</c:v>
                </c:pt>
                <c:pt idx="4268">
                  <c:v>40153</c:v>
                </c:pt>
                <c:pt idx="4269">
                  <c:v>40154</c:v>
                </c:pt>
                <c:pt idx="4270">
                  <c:v>40155</c:v>
                </c:pt>
                <c:pt idx="4271">
                  <c:v>40156</c:v>
                </c:pt>
                <c:pt idx="4272">
                  <c:v>40157</c:v>
                </c:pt>
                <c:pt idx="4273">
                  <c:v>40158</c:v>
                </c:pt>
                <c:pt idx="4274">
                  <c:v>40159</c:v>
                </c:pt>
                <c:pt idx="4275">
                  <c:v>40160</c:v>
                </c:pt>
                <c:pt idx="4276">
                  <c:v>40161</c:v>
                </c:pt>
                <c:pt idx="4277">
                  <c:v>40162</c:v>
                </c:pt>
                <c:pt idx="4278">
                  <c:v>40163</c:v>
                </c:pt>
                <c:pt idx="4279">
                  <c:v>40164</c:v>
                </c:pt>
                <c:pt idx="4280">
                  <c:v>40165</c:v>
                </c:pt>
                <c:pt idx="4281">
                  <c:v>40166</c:v>
                </c:pt>
                <c:pt idx="4282">
                  <c:v>40167</c:v>
                </c:pt>
                <c:pt idx="4283">
                  <c:v>40168</c:v>
                </c:pt>
                <c:pt idx="4284">
                  <c:v>40169</c:v>
                </c:pt>
                <c:pt idx="4285">
                  <c:v>40170</c:v>
                </c:pt>
                <c:pt idx="4286">
                  <c:v>40171</c:v>
                </c:pt>
                <c:pt idx="4287">
                  <c:v>40172</c:v>
                </c:pt>
                <c:pt idx="4288">
                  <c:v>40173</c:v>
                </c:pt>
                <c:pt idx="4289">
                  <c:v>40174</c:v>
                </c:pt>
                <c:pt idx="4290">
                  <c:v>40175</c:v>
                </c:pt>
                <c:pt idx="4291">
                  <c:v>40176</c:v>
                </c:pt>
                <c:pt idx="4292">
                  <c:v>40177</c:v>
                </c:pt>
                <c:pt idx="4293">
                  <c:v>40178</c:v>
                </c:pt>
                <c:pt idx="4294">
                  <c:v>40179</c:v>
                </c:pt>
                <c:pt idx="4295">
                  <c:v>40180</c:v>
                </c:pt>
                <c:pt idx="4296">
                  <c:v>40181</c:v>
                </c:pt>
                <c:pt idx="4297">
                  <c:v>40182</c:v>
                </c:pt>
                <c:pt idx="4298">
                  <c:v>40183</c:v>
                </c:pt>
                <c:pt idx="4299">
                  <c:v>40184</c:v>
                </c:pt>
                <c:pt idx="4300">
                  <c:v>40185</c:v>
                </c:pt>
                <c:pt idx="4301">
                  <c:v>40186</c:v>
                </c:pt>
                <c:pt idx="4302">
                  <c:v>40187</c:v>
                </c:pt>
                <c:pt idx="4303">
                  <c:v>40188</c:v>
                </c:pt>
                <c:pt idx="4304">
                  <c:v>40189</c:v>
                </c:pt>
                <c:pt idx="4305">
                  <c:v>40190</c:v>
                </c:pt>
                <c:pt idx="4306">
                  <c:v>40191</c:v>
                </c:pt>
                <c:pt idx="4307">
                  <c:v>40192</c:v>
                </c:pt>
                <c:pt idx="4308">
                  <c:v>40193</c:v>
                </c:pt>
                <c:pt idx="4309">
                  <c:v>40194</c:v>
                </c:pt>
                <c:pt idx="4310">
                  <c:v>40195</c:v>
                </c:pt>
                <c:pt idx="4311">
                  <c:v>40196</c:v>
                </c:pt>
                <c:pt idx="4312">
                  <c:v>40197</c:v>
                </c:pt>
                <c:pt idx="4313">
                  <c:v>40198</c:v>
                </c:pt>
                <c:pt idx="4314">
                  <c:v>40199</c:v>
                </c:pt>
                <c:pt idx="4315">
                  <c:v>40200</c:v>
                </c:pt>
                <c:pt idx="4316">
                  <c:v>40201</c:v>
                </c:pt>
                <c:pt idx="4317">
                  <c:v>40202</c:v>
                </c:pt>
                <c:pt idx="4318">
                  <c:v>40203</c:v>
                </c:pt>
                <c:pt idx="4319">
                  <c:v>40204</c:v>
                </c:pt>
                <c:pt idx="4320">
                  <c:v>40205</c:v>
                </c:pt>
                <c:pt idx="4321">
                  <c:v>40206</c:v>
                </c:pt>
                <c:pt idx="4322">
                  <c:v>40207</c:v>
                </c:pt>
                <c:pt idx="4323">
                  <c:v>40208</c:v>
                </c:pt>
                <c:pt idx="4324">
                  <c:v>40209</c:v>
                </c:pt>
                <c:pt idx="4325">
                  <c:v>40210</c:v>
                </c:pt>
                <c:pt idx="4326">
                  <c:v>40211</c:v>
                </c:pt>
                <c:pt idx="4327">
                  <c:v>40212</c:v>
                </c:pt>
                <c:pt idx="4328">
                  <c:v>40213</c:v>
                </c:pt>
                <c:pt idx="4329">
                  <c:v>40214</c:v>
                </c:pt>
                <c:pt idx="4330">
                  <c:v>40215</c:v>
                </c:pt>
                <c:pt idx="4331">
                  <c:v>40216</c:v>
                </c:pt>
                <c:pt idx="4332">
                  <c:v>40217</c:v>
                </c:pt>
                <c:pt idx="4333">
                  <c:v>40218</c:v>
                </c:pt>
                <c:pt idx="4334">
                  <c:v>40219</c:v>
                </c:pt>
                <c:pt idx="4335">
                  <c:v>40220</c:v>
                </c:pt>
                <c:pt idx="4336">
                  <c:v>40221</c:v>
                </c:pt>
                <c:pt idx="4337">
                  <c:v>40222</c:v>
                </c:pt>
                <c:pt idx="4338">
                  <c:v>40223</c:v>
                </c:pt>
                <c:pt idx="4339">
                  <c:v>40224</c:v>
                </c:pt>
                <c:pt idx="4340">
                  <c:v>40225</c:v>
                </c:pt>
                <c:pt idx="4341">
                  <c:v>40226</c:v>
                </c:pt>
                <c:pt idx="4342">
                  <c:v>40227</c:v>
                </c:pt>
                <c:pt idx="4343">
                  <c:v>40228</c:v>
                </c:pt>
                <c:pt idx="4344">
                  <c:v>40229</c:v>
                </c:pt>
                <c:pt idx="4345">
                  <c:v>40230</c:v>
                </c:pt>
                <c:pt idx="4346">
                  <c:v>40231</c:v>
                </c:pt>
                <c:pt idx="4347">
                  <c:v>40232</c:v>
                </c:pt>
                <c:pt idx="4348">
                  <c:v>40233</c:v>
                </c:pt>
                <c:pt idx="4349">
                  <c:v>40234</c:v>
                </c:pt>
                <c:pt idx="4350">
                  <c:v>40235</c:v>
                </c:pt>
                <c:pt idx="4351">
                  <c:v>40236</c:v>
                </c:pt>
                <c:pt idx="4352">
                  <c:v>40237</c:v>
                </c:pt>
                <c:pt idx="4353">
                  <c:v>40238</c:v>
                </c:pt>
                <c:pt idx="4354">
                  <c:v>40239</c:v>
                </c:pt>
                <c:pt idx="4355">
                  <c:v>40240</c:v>
                </c:pt>
                <c:pt idx="4356">
                  <c:v>40241</c:v>
                </c:pt>
                <c:pt idx="4357">
                  <c:v>40242</c:v>
                </c:pt>
                <c:pt idx="4358">
                  <c:v>40243</c:v>
                </c:pt>
                <c:pt idx="4359">
                  <c:v>40244</c:v>
                </c:pt>
                <c:pt idx="4360">
                  <c:v>40245</c:v>
                </c:pt>
                <c:pt idx="4361">
                  <c:v>40246</c:v>
                </c:pt>
                <c:pt idx="4362">
                  <c:v>40247</c:v>
                </c:pt>
                <c:pt idx="4363">
                  <c:v>40248</c:v>
                </c:pt>
                <c:pt idx="4364">
                  <c:v>40249</c:v>
                </c:pt>
                <c:pt idx="4365">
                  <c:v>40250</c:v>
                </c:pt>
                <c:pt idx="4366">
                  <c:v>40251</c:v>
                </c:pt>
                <c:pt idx="4367">
                  <c:v>40252</c:v>
                </c:pt>
                <c:pt idx="4368">
                  <c:v>40253</c:v>
                </c:pt>
                <c:pt idx="4369">
                  <c:v>40254</c:v>
                </c:pt>
                <c:pt idx="4370">
                  <c:v>40255</c:v>
                </c:pt>
                <c:pt idx="4371">
                  <c:v>40256</c:v>
                </c:pt>
                <c:pt idx="4372">
                  <c:v>40257</c:v>
                </c:pt>
                <c:pt idx="4373">
                  <c:v>40258</c:v>
                </c:pt>
                <c:pt idx="4374">
                  <c:v>40259</c:v>
                </c:pt>
                <c:pt idx="4375">
                  <c:v>40260</c:v>
                </c:pt>
                <c:pt idx="4376">
                  <c:v>40261</c:v>
                </c:pt>
                <c:pt idx="4377">
                  <c:v>40262</c:v>
                </c:pt>
                <c:pt idx="4378">
                  <c:v>40263</c:v>
                </c:pt>
                <c:pt idx="4379">
                  <c:v>40264</c:v>
                </c:pt>
                <c:pt idx="4380">
                  <c:v>40265</c:v>
                </c:pt>
                <c:pt idx="4381">
                  <c:v>40266</c:v>
                </c:pt>
                <c:pt idx="4382">
                  <c:v>40267</c:v>
                </c:pt>
                <c:pt idx="4383">
                  <c:v>40268</c:v>
                </c:pt>
                <c:pt idx="4384">
                  <c:v>40269</c:v>
                </c:pt>
                <c:pt idx="4385">
                  <c:v>40270</c:v>
                </c:pt>
                <c:pt idx="4386">
                  <c:v>40271</c:v>
                </c:pt>
                <c:pt idx="4387">
                  <c:v>40272</c:v>
                </c:pt>
                <c:pt idx="4388">
                  <c:v>40273</c:v>
                </c:pt>
                <c:pt idx="4389">
                  <c:v>40274</c:v>
                </c:pt>
                <c:pt idx="4390">
                  <c:v>40275</c:v>
                </c:pt>
                <c:pt idx="4391">
                  <c:v>40276</c:v>
                </c:pt>
                <c:pt idx="4392">
                  <c:v>40277</c:v>
                </c:pt>
                <c:pt idx="4393">
                  <c:v>40278</c:v>
                </c:pt>
                <c:pt idx="4394">
                  <c:v>40279</c:v>
                </c:pt>
                <c:pt idx="4395">
                  <c:v>40280</c:v>
                </c:pt>
                <c:pt idx="4396">
                  <c:v>40281</c:v>
                </c:pt>
                <c:pt idx="4397">
                  <c:v>40282</c:v>
                </c:pt>
                <c:pt idx="4398">
                  <c:v>40283</c:v>
                </c:pt>
                <c:pt idx="4399">
                  <c:v>40284</c:v>
                </c:pt>
                <c:pt idx="4400">
                  <c:v>40285</c:v>
                </c:pt>
                <c:pt idx="4401">
                  <c:v>40286</c:v>
                </c:pt>
                <c:pt idx="4402">
                  <c:v>40287</c:v>
                </c:pt>
                <c:pt idx="4403">
                  <c:v>40288</c:v>
                </c:pt>
                <c:pt idx="4404">
                  <c:v>40289</c:v>
                </c:pt>
                <c:pt idx="4405">
                  <c:v>40290</c:v>
                </c:pt>
                <c:pt idx="4406">
                  <c:v>40291</c:v>
                </c:pt>
                <c:pt idx="4407">
                  <c:v>40292</c:v>
                </c:pt>
                <c:pt idx="4408">
                  <c:v>40293</c:v>
                </c:pt>
                <c:pt idx="4409">
                  <c:v>40294</c:v>
                </c:pt>
                <c:pt idx="4410">
                  <c:v>40295</c:v>
                </c:pt>
                <c:pt idx="4411">
                  <c:v>40296</c:v>
                </c:pt>
                <c:pt idx="4412">
                  <c:v>40297</c:v>
                </c:pt>
                <c:pt idx="4413">
                  <c:v>40298</c:v>
                </c:pt>
                <c:pt idx="4414">
                  <c:v>40299</c:v>
                </c:pt>
                <c:pt idx="4415">
                  <c:v>40300</c:v>
                </c:pt>
                <c:pt idx="4416">
                  <c:v>40301</c:v>
                </c:pt>
                <c:pt idx="4417">
                  <c:v>40302</c:v>
                </c:pt>
                <c:pt idx="4418">
                  <c:v>40303</c:v>
                </c:pt>
                <c:pt idx="4419">
                  <c:v>40304</c:v>
                </c:pt>
                <c:pt idx="4420">
                  <c:v>40305</c:v>
                </c:pt>
                <c:pt idx="4421">
                  <c:v>40306</c:v>
                </c:pt>
                <c:pt idx="4422">
                  <c:v>40307</c:v>
                </c:pt>
                <c:pt idx="4423">
                  <c:v>40308</c:v>
                </c:pt>
                <c:pt idx="4424">
                  <c:v>40309</c:v>
                </c:pt>
                <c:pt idx="4425">
                  <c:v>40310</c:v>
                </c:pt>
                <c:pt idx="4426">
                  <c:v>40311</c:v>
                </c:pt>
                <c:pt idx="4427">
                  <c:v>40312</c:v>
                </c:pt>
                <c:pt idx="4428">
                  <c:v>40313</c:v>
                </c:pt>
                <c:pt idx="4429">
                  <c:v>40314</c:v>
                </c:pt>
                <c:pt idx="4430">
                  <c:v>40315</c:v>
                </c:pt>
                <c:pt idx="4431">
                  <c:v>40316</c:v>
                </c:pt>
                <c:pt idx="4432">
                  <c:v>40317</c:v>
                </c:pt>
                <c:pt idx="4433">
                  <c:v>40318</c:v>
                </c:pt>
                <c:pt idx="4434">
                  <c:v>40319</c:v>
                </c:pt>
                <c:pt idx="4435">
                  <c:v>40320</c:v>
                </c:pt>
                <c:pt idx="4436">
                  <c:v>40321</c:v>
                </c:pt>
                <c:pt idx="4437">
                  <c:v>40322</c:v>
                </c:pt>
                <c:pt idx="4438">
                  <c:v>40323</c:v>
                </c:pt>
                <c:pt idx="4439">
                  <c:v>40324</c:v>
                </c:pt>
                <c:pt idx="4440">
                  <c:v>40325</c:v>
                </c:pt>
                <c:pt idx="4441">
                  <c:v>40326</c:v>
                </c:pt>
                <c:pt idx="4442">
                  <c:v>40327</c:v>
                </c:pt>
                <c:pt idx="4443">
                  <c:v>40328</c:v>
                </c:pt>
                <c:pt idx="4444">
                  <c:v>40329</c:v>
                </c:pt>
                <c:pt idx="4445">
                  <c:v>40330</c:v>
                </c:pt>
                <c:pt idx="4446">
                  <c:v>40331</c:v>
                </c:pt>
                <c:pt idx="4447">
                  <c:v>40332</c:v>
                </c:pt>
                <c:pt idx="4448">
                  <c:v>40333</c:v>
                </c:pt>
                <c:pt idx="4449">
                  <c:v>40334</c:v>
                </c:pt>
                <c:pt idx="4450">
                  <c:v>40335</c:v>
                </c:pt>
                <c:pt idx="4451">
                  <c:v>40336</c:v>
                </c:pt>
                <c:pt idx="4452">
                  <c:v>40337</c:v>
                </c:pt>
                <c:pt idx="4453">
                  <c:v>40338</c:v>
                </c:pt>
                <c:pt idx="4454">
                  <c:v>40339</c:v>
                </c:pt>
                <c:pt idx="4455">
                  <c:v>40340</c:v>
                </c:pt>
                <c:pt idx="4456">
                  <c:v>40341</c:v>
                </c:pt>
                <c:pt idx="4457">
                  <c:v>40342</c:v>
                </c:pt>
                <c:pt idx="4458">
                  <c:v>40343</c:v>
                </c:pt>
                <c:pt idx="4459">
                  <c:v>40344</c:v>
                </c:pt>
                <c:pt idx="4460">
                  <c:v>40345</c:v>
                </c:pt>
                <c:pt idx="4461">
                  <c:v>40346</c:v>
                </c:pt>
                <c:pt idx="4462">
                  <c:v>40347</c:v>
                </c:pt>
                <c:pt idx="4463">
                  <c:v>40348</c:v>
                </c:pt>
                <c:pt idx="4464">
                  <c:v>40349</c:v>
                </c:pt>
                <c:pt idx="4465">
                  <c:v>40350</c:v>
                </c:pt>
                <c:pt idx="4466">
                  <c:v>40351</c:v>
                </c:pt>
                <c:pt idx="4467">
                  <c:v>40352</c:v>
                </c:pt>
                <c:pt idx="4468">
                  <c:v>40353</c:v>
                </c:pt>
                <c:pt idx="4469">
                  <c:v>40354</c:v>
                </c:pt>
                <c:pt idx="4470">
                  <c:v>40355</c:v>
                </c:pt>
                <c:pt idx="4471">
                  <c:v>40356</c:v>
                </c:pt>
                <c:pt idx="4472">
                  <c:v>40357</c:v>
                </c:pt>
                <c:pt idx="4473">
                  <c:v>40358</c:v>
                </c:pt>
                <c:pt idx="4474">
                  <c:v>40359</c:v>
                </c:pt>
                <c:pt idx="4475">
                  <c:v>40360</c:v>
                </c:pt>
                <c:pt idx="4476">
                  <c:v>40361</c:v>
                </c:pt>
                <c:pt idx="4477">
                  <c:v>40362</c:v>
                </c:pt>
                <c:pt idx="4478">
                  <c:v>40363</c:v>
                </c:pt>
                <c:pt idx="4479">
                  <c:v>40364</c:v>
                </c:pt>
                <c:pt idx="4480">
                  <c:v>40365</c:v>
                </c:pt>
                <c:pt idx="4481">
                  <c:v>40366</c:v>
                </c:pt>
                <c:pt idx="4482">
                  <c:v>40367</c:v>
                </c:pt>
                <c:pt idx="4483">
                  <c:v>40368</c:v>
                </c:pt>
                <c:pt idx="4484">
                  <c:v>40369</c:v>
                </c:pt>
                <c:pt idx="4485">
                  <c:v>40370</c:v>
                </c:pt>
                <c:pt idx="4486">
                  <c:v>40371</c:v>
                </c:pt>
                <c:pt idx="4487">
                  <c:v>40372</c:v>
                </c:pt>
                <c:pt idx="4488">
                  <c:v>40373</c:v>
                </c:pt>
                <c:pt idx="4489">
                  <c:v>40374</c:v>
                </c:pt>
                <c:pt idx="4490">
                  <c:v>40375</c:v>
                </c:pt>
                <c:pt idx="4491">
                  <c:v>40376</c:v>
                </c:pt>
                <c:pt idx="4492">
                  <c:v>40377</c:v>
                </c:pt>
                <c:pt idx="4493">
                  <c:v>40378</c:v>
                </c:pt>
                <c:pt idx="4494">
                  <c:v>40379</c:v>
                </c:pt>
                <c:pt idx="4495">
                  <c:v>40380</c:v>
                </c:pt>
                <c:pt idx="4496">
                  <c:v>40381</c:v>
                </c:pt>
                <c:pt idx="4497">
                  <c:v>40382</c:v>
                </c:pt>
                <c:pt idx="4498">
                  <c:v>40383</c:v>
                </c:pt>
                <c:pt idx="4499">
                  <c:v>40384</c:v>
                </c:pt>
                <c:pt idx="4500">
                  <c:v>40385</c:v>
                </c:pt>
                <c:pt idx="4501">
                  <c:v>40386</c:v>
                </c:pt>
                <c:pt idx="4502">
                  <c:v>40387</c:v>
                </c:pt>
                <c:pt idx="4503">
                  <c:v>40388</c:v>
                </c:pt>
                <c:pt idx="4504">
                  <c:v>40389</c:v>
                </c:pt>
                <c:pt idx="4505">
                  <c:v>40390</c:v>
                </c:pt>
                <c:pt idx="4506">
                  <c:v>40391</c:v>
                </c:pt>
                <c:pt idx="4507">
                  <c:v>40392</c:v>
                </c:pt>
                <c:pt idx="4508">
                  <c:v>40393</c:v>
                </c:pt>
                <c:pt idx="4509">
                  <c:v>40394</c:v>
                </c:pt>
                <c:pt idx="4510">
                  <c:v>40395</c:v>
                </c:pt>
                <c:pt idx="4511">
                  <c:v>40396</c:v>
                </c:pt>
                <c:pt idx="4512">
                  <c:v>40397</c:v>
                </c:pt>
                <c:pt idx="4513">
                  <c:v>40398</c:v>
                </c:pt>
                <c:pt idx="4514">
                  <c:v>40399</c:v>
                </c:pt>
                <c:pt idx="4515">
                  <c:v>40400</c:v>
                </c:pt>
                <c:pt idx="4516">
                  <c:v>40401</c:v>
                </c:pt>
                <c:pt idx="4517">
                  <c:v>40402</c:v>
                </c:pt>
                <c:pt idx="4518">
                  <c:v>40403</c:v>
                </c:pt>
                <c:pt idx="4519">
                  <c:v>40404</c:v>
                </c:pt>
                <c:pt idx="4520">
                  <c:v>40405</c:v>
                </c:pt>
                <c:pt idx="4521">
                  <c:v>40406</c:v>
                </c:pt>
                <c:pt idx="4522">
                  <c:v>40407</c:v>
                </c:pt>
                <c:pt idx="4523">
                  <c:v>40408</c:v>
                </c:pt>
                <c:pt idx="4524">
                  <c:v>40409</c:v>
                </c:pt>
                <c:pt idx="4525">
                  <c:v>40410</c:v>
                </c:pt>
                <c:pt idx="4526">
                  <c:v>40411</c:v>
                </c:pt>
                <c:pt idx="4527">
                  <c:v>40412</c:v>
                </c:pt>
                <c:pt idx="4528">
                  <c:v>40413</c:v>
                </c:pt>
                <c:pt idx="4529">
                  <c:v>40414</c:v>
                </c:pt>
                <c:pt idx="4530">
                  <c:v>40415</c:v>
                </c:pt>
                <c:pt idx="4531">
                  <c:v>40416</c:v>
                </c:pt>
                <c:pt idx="4532">
                  <c:v>40417</c:v>
                </c:pt>
                <c:pt idx="4533">
                  <c:v>40418</c:v>
                </c:pt>
                <c:pt idx="4534">
                  <c:v>40419</c:v>
                </c:pt>
                <c:pt idx="4535">
                  <c:v>40420</c:v>
                </c:pt>
                <c:pt idx="4536">
                  <c:v>40421</c:v>
                </c:pt>
                <c:pt idx="4537">
                  <c:v>40422</c:v>
                </c:pt>
                <c:pt idx="4538">
                  <c:v>40423</c:v>
                </c:pt>
                <c:pt idx="4539">
                  <c:v>40424</c:v>
                </c:pt>
                <c:pt idx="4540">
                  <c:v>40425</c:v>
                </c:pt>
                <c:pt idx="4541">
                  <c:v>40426</c:v>
                </c:pt>
                <c:pt idx="4542">
                  <c:v>40427</c:v>
                </c:pt>
                <c:pt idx="4543">
                  <c:v>40428</c:v>
                </c:pt>
                <c:pt idx="4544">
                  <c:v>40429</c:v>
                </c:pt>
                <c:pt idx="4545">
                  <c:v>40430</c:v>
                </c:pt>
                <c:pt idx="4546">
                  <c:v>40431</c:v>
                </c:pt>
                <c:pt idx="4547">
                  <c:v>40432</c:v>
                </c:pt>
                <c:pt idx="4548">
                  <c:v>40433</c:v>
                </c:pt>
                <c:pt idx="4549">
                  <c:v>40434</c:v>
                </c:pt>
                <c:pt idx="4550">
                  <c:v>40435</c:v>
                </c:pt>
                <c:pt idx="4551">
                  <c:v>40436</c:v>
                </c:pt>
                <c:pt idx="4552">
                  <c:v>40437</c:v>
                </c:pt>
                <c:pt idx="4553">
                  <c:v>40438</c:v>
                </c:pt>
                <c:pt idx="4554">
                  <c:v>40439</c:v>
                </c:pt>
                <c:pt idx="4555">
                  <c:v>40440</c:v>
                </c:pt>
                <c:pt idx="4556">
                  <c:v>40441</c:v>
                </c:pt>
                <c:pt idx="4557">
                  <c:v>40442</c:v>
                </c:pt>
                <c:pt idx="4558">
                  <c:v>40443</c:v>
                </c:pt>
                <c:pt idx="4559">
                  <c:v>40444</c:v>
                </c:pt>
                <c:pt idx="4560">
                  <c:v>40445</c:v>
                </c:pt>
                <c:pt idx="4561">
                  <c:v>40446</c:v>
                </c:pt>
                <c:pt idx="4562">
                  <c:v>40447</c:v>
                </c:pt>
                <c:pt idx="4563">
                  <c:v>40448</c:v>
                </c:pt>
                <c:pt idx="4564">
                  <c:v>40449</c:v>
                </c:pt>
                <c:pt idx="4565">
                  <c:v>40450</c:v>
                </c:pt>
                <c:pt idx="4566">
                  <c:v>40451</c:v>
                </c:pt>
                <c:pt idx="4567">
                  <c:v>40452</c:v>
                </c:pt>
                <c:pt idx="4568">
                  <c:v>40453</c:v>
                </c:pt>
                <c:pt idx="4569">
                  <c:v>40454</c:v>
                </c:pt>
                <c:pt idx="4570">
                  <c:v>40455</c:v>
                </c:pt>
                <c:pt idx="4571">
                  <c:v>40456</c:v>
                </c:pt>
                <c:pt idx="4572">
                  <c:v>40457</c:v>
                </c:pt>
                <c:pt idx="4573">
                  <c:v>40458</c:v>
                </c:pt>
                <c:pt idx="4574">
                  <c:v>40459</c:v>
                </c:pt>
                <c:pt idx="4575">
                  <c:v>40460</c:v>
                </c:pt>
                <c:pt idx="4576">
                  <c:v>40461</c:v>
                </c:pt>
                <c:pt idx="4577">
                  <c:v>40462</c:v>
                </c:pt>
                <c:pt idx="4578">
                  <c:v>40463</c:v>
                </c:pt>
                <c:pt idx="4579">
                  <c:v>40464</c:v>
                </c:pt>
                <c:pt idx="4580">
                  <c:v>40465</c:v>
                </c:pt>
                <c:pt idx="4581">
                  <c:v>40466</c:v>
                </c:pt>
                <c:pt idx="4582">
                  <c:v>40467</c:v>
                </c:pt>
                <c:pt idx="4583">
                  <c:v>40468</c:v>
                </c:pt>
                <c:pt idx="4584">
                  <c:v>40469</c:v>
                </c:pt>
                <c:pt idx="4585">
                  <c:v>40470</c:v>
                </c:pt>
                <c:pt idx="4586">
                  <c:v>40471</c:v>
                </c:pt>
                <c:pt idx="4587">
                  <c:v>40472</c:v>
                </c:pt>
                <c:pt idx="4588">
                  <c:v>40473</c:v>
                </c:pt>
                <c:pt idx="4589">
                  <c:v>40474</c:v>
                </c:pt>
                <c:pt idx="4590">
                  <c:v>40475</c:v>
                </c:pt>
                <c:pt idx="4591">
                  <c:v>40476</c:v>
                </c:pt>
                <c:pt idx="4592">
                  <c:v>40477</c:v>
                </c:pt>
                <c:pt idx="4593">
                  <c:v>40478</c:v>
                </c:pt>
                <c:pt idx="4594">
                  <c:v>40479</c:v>
                </c:pt>
                <c:pt idx="4595">
                  <c:v>40480</c:v>
                </c:pt>
                <c:pt idx="4596">
                  <c:v>40481</c:v>
                </c:pt>
                <c:pt idx="4597">
                  <c:v>40482</c:v>
                </c:pt>
                <c:pt idx="4598">
                  <c:v>40483</c:v>
                </c:pt>
                <c:pt idx="4599">
                  <c:v>40484</c:v>
                </c:pt>
                <c:pt idx="4600">
                  <c:v>40485</c:v>
                </c:pt>
                <c:pt idx="4601">
                  <c:v>40486</c:v>
                </c:pt>
                <c:pt idx="4602">
                  <c:v>40487</c:v>
                </c:pt>
                <c:pt idx="4603">
                  <c:v>40488</c:v>
                </c:pt>
                <c:pt idx="4604">
                  <c:v>40489</c:v>
                </c:pt>
                <c:pt idx="4605">
                  <c:v>40490</c:v>
                </c:pt>
                <c:pt idx="4606">
                  <c:v>40491</c:v>
                </c:pt>
                <c:pt idx="4607">
                  <c:v>40492</c:v>
                </c:pt>
                <c:pt idx="4608">
                  <c:v>40493</c:v>
                </c:pt>
                <c:pt idx="4609">
                  <c:v>40494</c:v>
                </c:pt>
                <c:pt idx="4610">
                  <c:v>40495</c:v>
                </c:pt>
                <c:pt idx="4611">
                  <c:v>40496</c:v>
                </c:pt>
                <c:pt idx="4612">
                  <c:v>40497</c:v>
                </c:pt>
                <c:pt idx="4613">
                  <c:v>40498</c:v>
                </c:pt>
                <c:pt idx="4614">
                  <c:v>40499</c:v>
                </c:pt>
                <c:pt idx="4615">
                  <c:v>40500</c:v>
                </c:pt>
                <c:pt idx="4616">
                  <c:v>40501</c:v>
                </c:pt>
                <c:pt idx="4617">
                  <c:v>40502</c:v>
                </c:pt>
                <c:pt idx="4618">
                  <c:v>40503</c:v>
                </c:pt>
                <c:pt idx="4619">
                  <c:v>40504</c:v>
                </c:pt>
                <c:pt idx="4620">
                  <c:v>40505</c:v>
                </c:pt>
                <c:pt idx="4621">
                  <c:v>40506</c:v>
                </c:pt>
                <c:pt idx="4622">
                  <c:v>40507</c:v>
                </c:pt>
                <c:pt idx="4623">
                  <c:v>40508</c:v>
                </c:pt>
                <c:pt idx="4624">
                  <c:v>40509</c:v>
                </c:pt>
                <c:pt idx="4625">
                  <c:v>40510</c:v>
                </c:pt>
                <c:pt idx="4626">
                  <c:v>40511</c:v>
                </c:pt>
                <c:pt idx="4627">
                  <c:v>40512</c:v>
                </c:pt>
                <c:pt idx="4628">
                  <c:v>40513</c:v>
                </c:pt>
                <c:pt idx="4629">
                  <c:v>40514</c:v>
                </c:pt>
                <c:pt idx="4630">
                  <c:v>40515</c:v>
                </c:pt>
                <c:pt idx="4631">
                  <c:v>40516</c:v>
                </c:pt>
                <c:pt idx="4632">
                  <c:v>40517</c:v>
                </c:pt>
                <c:pt idx="4633">
                  <c:v>40518</c:v>
                </c:pt>
                <c:pt idx="4634">
                  <c:v>40519</c:v>
                </c:pt>
                <c:pt idx="4635">
                  <c:v>40520</c:v>
                </c:pt>
                <c:pt idx="4636">
                  <c:v>40521</c:v>
                </c:pt>
                <c:pt idx="4637">
                  <c:v>40522</c:v>
                </c:pt>
                <c:pt idx="4638">
                  <c:v>40523</c:v>
                </c:pt>
                <c:pt idx="4639">
                  <c:v>40524</c:v>
                </c:pt>
                <c:pt idx="4640">
                  <c:v>40525</c:v>
                </c:pt>
                <c:pt idx="4641">
                  <c:v>40526</c:v>
                </c:pt>
                <c:pt idx="4642">
                  <c:v>40527</c:v>
                </c:pt>
                <c:pt idx="4643">
                  <c:v>40528</c:v>
                </c:pt>
                <c:pt idx="4644">
                  <c:v>40529</c:v>
                </c:pt>
                <c:pt idx="4645">
                  <c:v>40530</c:v>
                </c:pt>
                <c:pt idx="4646">
                  <c:v>40531</c:v>
                </c:pt>
                <c:pt idx="4647">
                  <c:v>40532</c:v>
                </c:pt>
                <c:pt idx="4648">
                  <c:v>40533</c:v>
                </c:pt>
                <c:pt idx="4649">
                  <c:v>40534</c:v>
                </c:pt>
                <c:pt idx="4650">
                  <c:v>40535</c:v>
                </c:pt>
                <c:pt idx="4651">
                  <c:v>40536</c:v>
                </c:pt>
                <c:pt idx="4652">
                  <c:v>40537</c:v>
                </c:pt>
                <c:pt idx="4653">
                  <c:v>40538</c:v>
                </c:pt>
                <c:pt idx="4654">
                  <c:v>40539</c:v>
                </c:pt>
                <c:pt idx="4655">
                  <c:v>40540</c:v>
                </c:pt>
                <c:pt idx="4656">
                  <c:v>40541</c:v>
                </c:pt>
                <c:pt idx="4657">
                  <c:v>40542</c:v>
                </c:pt>
                <c:pt idx="4658">
                  <c:v>40543</c:v>
                </c:pt>
                <c:pt idx="4659">
                  <c:v>40544</c:v>
                </c:pt>
                <c:pt idx="4660">
                  <c:v>40545</c:v>
                </c:pt>
                <c:pt idx="4661">
                  <c:v>40546</c:v>
                </c:pt>
                <c:pt idx="4662">
                  <c:v>40547</c:v>
                </c:pt>
                <c:pt idx="4663">
                  <c:v>40548</c:v>
                </c:pt>
                <c:pt idx="4664">
                  <c:v>40549</c:v>
                </c:pt>
                <c:pt idx="4665">
                  <c:v>40550</c:v>
                </c:pt>
                <c:pt idx="4666">
                  <c:v>40551</c:v>
                </c:pt>
                <c:pt idx="4667">
                  <c:v>40552</c:v>
                </c:pt>
                <c:pt idx="4668">
                  <c:v>40553</c:v>
                </c:pt>
                <c:pt idx="4669">
                  <c:v>40554</c:v>
                </c:pt>
                <c:pt idx="4670">
                  <c:v>40555</c:v>
                </c:pt>
                <c:pt idx="4671">
                  <c:v>40556</c:v>
                </c:pt>
                <c:pt idx="4672">
                  <c:v>40557</c:v>
                </c:pt>
                <c:pt idx="4673">
                  <c:v>40558</c:v>
                </c:pt>
                <c:pt idx="4674">
                  <c:v>40559</c:v>
                </c:pt>
                <c:pt idx="4675">
                  <c:v>40560</c:v>
                </c:pt>
                <c:pt idx="4676">
                  <c:v>40561</c:v>
                </c:pt>
                <c:pt idx="4677">
                  <c:v>40562</c:v>
                </c:pt>
                <c:pt idx="4678">
                  <c:v>40563</c:v>
                </c:pt>
                <c:pt idx="4679">
                  <c:v>40564</c:v>
                </c:pt>
                <c:pt idx="4680">
                  <c:v>40565</c:v>
                </c:pt>
                <c:pt idx="4681">
                  <c:v>40566</c:v>
                </c:pt>
                <c:pt idx="4682">
                  <c:v>40567</c:v>
                </c:pt>
                <c:pt idx="4683">
                  <c:v>40568</c:v>
                </c:pt>
                <c:pt idx="4684">
                  <c:v>40569</c:v>
                </c:pt>
                <c:pt idx="4685">
                  <c:v>40570</c:v>
                </c:pt>
                <c:pt idx="4686">
                  <c:v>40571</c:v>
                </c:pt>
                <c:pt idx="4687">
                  <c:v>40572</c:v>
                </c:pt>
                <c:pt idx="4688">
                  <c:v>40573</c:v>
                </c:pt>
                <c:pt idx="4689">
                  <c:v>40574</c:v>
                </c:pt>
                <c:pt idx="4690">
                  <c:v>40575</c:v>
                </c:pt>
                <c:pt idx="4691">
                  <c:v>40576</c:v>
                </c:pt>
                <c:pt idx="4692">
                  <c:v>40577</c:v>
                </c:pt>
                <c:pt idx="4693">
                  <c:v>40578</c:v>
                </c:pt>
                <c:pt idx="4694">
                  <c:v>40579</c:v>
                </c:pt>
                <c:pt idx="4695">
                  <c:v>40580</c:v>
                </c:pt>
                <c:pt idx="4696">
                  <c:v>40581</c:v>
                </c:pt>
                <c:pt idx="4697">
                  <c:v>40582</c:v>
                </c:pt>
                <c:pt idx="4698">
                  <c:v>40583</c:v>
                </c:pt>
                <c:pt idx="4699">
                  <c:v>40584</c:v>
                </c:pt>
                <c:pt idx="4700">
                  <c:v>40585</c:v>
                </c:pt>
                <c:pt idx="4701">
                  <c:v>40586</c:v>
                </c:pt>
                <c:pt idx="4702">
                  <c:v>40587</c:v>
                </c:pt>
                <c:pt idx="4703">
                  <c:v>40588</c:v>
                </c:pt>
                <c:pt idx="4704">
                  <c:v>40589</c:v>
                </c:pt>
                <c:pt idx="4705">
                  <c:v>40590</c:v>
                </c:pt>
                <c:pt idx="4706">
                  <c:v>40591</c:v>
                </c:pt>
                <c:pt idx="4707">
                  <c:v>40592</c:v>
                </c:pt>
                <c:pt idx="4708">
                  <c:v>40593</c:v>
                </c:pt>
                <c:pt idx="4709">
                  <c:v>40594</c:v>
                </c:pt>
                <c:pt idx="4710">
                  <c:v>40595</c:v>
                </c:pt>
                <c:pt idx="4711">
                  <c:v>40596</c:v>
                </c:pt>
                <c:pt idx="4712">
                  <c:v>40597</c:v>
                </c:pt>
                <c:pt idx="4713">
                  <c:v>40598</c:v>
                </c:pt>
                <c:pt idx="4714">
                  <c:v>40599</c:v>
                </c:pt>
                <c:pt idx="4715">
                  <c:v>40600</c:v>
                </c:pt>
                <c:pt idx="4716">
                  <c:v>40601</c:v>
                </c:pt>
                <c:pt idx="4717">
                  <c:v>40602</c:v>
                </c:pt>
                <c:pt idx="4718">
                  <c:v>40603</c:v>
                </c:pt>
                <c:pt idx="4719">
                  <c:v>40604</c:v>
                </c:pt>
                <c:pt idx="4720">
                  <c:v>40605</c:v>
                </c:pt>
                <c:pt idx="4721">
                  <c:v>40606</c:v>
                </c:pt>
                <c:pt idx="4722">
                  <c:v>40607</c:v>
                </c:pt>
                <c:pt idx="4723">
                  <c:v>40608</c:v>
                </c:pt>
                <c:pt idx="4724">
                  <c:v>40609</c:v>
                </c:pt>
                <c:pt idx="4725">
                  <c:v>40610</c:v>
                </c:pt>
                <c:pt idx="4726">
                  <c:v>40611</c:v>
                </c:pt>
                <c:pt idx="4727">
                  <c:v>40612</c:v>
                </c:pt>
                <c:pt idx="4728">
                  <c:v>40613</c:v>
                </c:pt>
                <c:pt idx="4729">
                  <c:v>40614</c:v>
                </c:pt>
                <c:pt idx="4730">
                  <c:v>40615</c:v>
                </c:pt>
                <c:pt idx="4731">
                  <c:v>40616</c:v>
                </c:pt>
                <c:pt idx="4732">
                  <c:v>40617</c:v>
                </c:pt>
                <c:pt idx="4733">
                  <c:v>40618</c:v>
                </c:pt>
                <c:pt idx="4734">
                  <c:v>40619</c:v>
                </c:pt>
                <c:pt idx="4735">
                  <c:v>40620</c:v>
                </c:pt>
                <c:pt idx="4736">
                  <c:v>40621</c:v>
                </c:pt>
                <c:pt idx="4737">
                  <c:v>40622</c:v>
                </c:pt>
                <c:pt idx="4738">
                  <c:v>40623</c:v>
                </c:pt>
                <c:pt idx="4739">
                  <c:v>40624</c:v>
                </c:pt>
                <c:pt idx="4740">
                  <c:v>40625</c:v>
                </c:pt>
                <c:pt idx="4741">
                  <c:v>40626</c:v>
                </c:pt>
                <c:pt idx="4742">
                  <c:v>40627</c:v>
                </c:pt>
                <c:pt idx="4743">
                  <c:v>40628</c:v>
                </c:pt>
                <c:pt idx="4744">
                  <c:v>40629</c:v>
                </c:pt>
                <c:pt idx="4745">
                  <c:v>40630</c:v>
                </c:pt>
                <c:pt idx="4746">
                  <c:v>40631</c:v>
                </c:pt>
                <c:pt idx="4747">
                  <c:v>40632</c:v>
                </c:pt>
                <c:pt idx="4748">
                  <c:v>40633</c:v>
                </c:pt>
                <c:pt idx="4749">
                  <c:v>40634</c:v>
                </c:pt>
                <c:pt idx="4750">
                  <c:v>40635</c:v>
                </c:pt>
                <c:pt idx="4751">
                  <c:v>40636</c:v>
                </c:pt>
                <c:pt idx="4752">
                  <c:v>40637</c:v>
                </c:pt>
                <c:pt idx="4753">
                  <c:v>40638</c:v>
                </c:pt>
                <c:pt idx="4754">
                  <c:v>40639</c:v>
                </c:pt>
                <c:pt idx="4755">
                  <c:v>40640</c:v>
                </c:pt>
                <c:pt idx="4756">
                  <c:v>40641</c:v>
                </c:pt>
                <c:pt idx="4757">
                  <c:v>40642</c:v>
                </c:pt>
                <c:pt idx="4758">
                  <c:v>40643</c:v>
                </c:pt>
                <c:pt idx="4759">
                  <c:v>40644</c:v>
                </c:pt>
                <c:pt idx="4760">
                  <c:v>40645</c:v>
                </c:pt>
                <c:pt idx="4761">
                  <c:v>40646</c:v>
                </c:pt>
                <c:pt idx="4762">
                  <c:v>40647</c:v>
                </c:pt>
                <c:pt idx="4763">
                  <c:v>40648</c:v>
                </c:pt>
                <c:pt idx="4764">
                  <c:v>40649</c:v>
                </c:pt>
                <c:pt idx="4765">
                  <c:v>40650</c:v>
                </c:pt>
                <c:pt idx="4766">
                  <c:v>40651</c:v>
                </c:pt>
                <c:pt idx="4767">
                  <c:v>40652</c:v>
                </c:pt>
                <c:pt idx="4768">
                  <c:v>40653</c:v>
                </c:pt>
                <c:pt idx="4769">
                  <c:v>40654</c:v>
                </c:pt>
                <c:pt idx="4770">
                  <c:v>40655</c:v>
                </c:pt>
                <c:pt idx="4771">
                  <c:v>40656</c:v>
                </c:pt>
                <c:pt idx="4772">
                  <c:v>40657</c:v>
                </c:pt>
                <c:pt idx="4773">
                  <c:v>40658</c:v>
                </c:pt>
                <c:pt idx="4774">
                  <c:v>40659</c:v>
                </c:pt>
                <c:pt idx="4775">
                  <c:v>40660</c:v>
                </c:pt>
                <c:pt idx="4776">
                  <c:v>40661</c:v>
                </c:pt>
                <c:pt idx="4777">
                  <c:v>40662</c:v>
                </c:pt>
                <c:pt idx="4778">
                  <c:v>40663</c:v>
                </c:pt>
                <c:pt idx="4779">
                  <c:v>40664</c:v>
                </c:pt>
                <c:pt idx="4780">
                  <c:v>40665</c:v>
                </c:pt>
                <c:pt idx="4781">
                  <c:v>40666</c:v>
                </c:pt>
                <c:pt idx="4782">
                  <c:v>40667</c:v>
                </c:pt>
                <c:pt idx="4783">
                  <c:v>40668</c:v>
                </c:pt>
                <c:pt idx="4784">
                  <c:v>40669</c:v>
                </c:pt>
                <c:pt idx="4785">
                  <c:v>40670</c:v>
                </c:pt>
                <c:pt idx="4786">
                  <c:v>40671</c:v>
                </c:pt>
                <c:pt idx="4787">
                  <c:v>40672</c:v>
                </c:pt>
                <c:pt idx="4788">
                  <c:v>40673</c:v>
                </c:pt>
                <c:pt idx="4789">
                  <c:v>40674</c:v>
                </c:pt>
                <c:pt idx="4790">
                  <c:v>40675</c:v>
                </c:pt>
                <c:pt idx="4791">
                  <c:v>40676</c:v>
                </c:pt>
                <c:pt idx="4792">
                  <c:v>40677</c:v>
                </c:pt>
                <c:pt idx="4793">
                  <c:v>40678</c:v>
                </c:pt>
                <c:pt idx="4794">
                  <c:v>40679</c:v>
                </c:pt>
                <c:pt idx="4795">
                  <c:v>40680</c:v>
                </c:pt>
                <c:pt idx="4796">
                  <c:v>40681</c:v>
                </c:pt>
                <c:pt idx="4797">
                  <c:v>40682</c:v>
                </c:pt>
                <c:pt idx="4798">
                  <c:v>40683</c:v>
                </c:pt>
                <c:pt idx="4799">
                  <c:v>40684</c:v>
                </c:pt>
                <c:pt idx="4800">
                  <c:v>40685</c:v>
                </c:pt>
                <c:pt idx="4801">
                  <c:v>40686</c:v>
                </c:pt>
                <c:pt idx="4802">
                  <c:v>40687</c:v>
                </c:pt>
                <c:pt idx="4803">
                  <c:v>40688</c:v>
                </c:pt>
                <c:pt idx="4804">
                  <c:v>40689</c:v>
                </c:pt>
                <c:pt idx="4805">
                  <c:v>40690</c:v>
                </c:pt>
                <c:pt idx="4806">
                  <c:v>40691</c:v>
                </c:pt>
                <c:pt idx="4807">
                  <c:v>40692</c:v>
                </c:pt>
                <c:pt idx="4808">
                  <c:v>40693</c:v>
                </c:pt>
                <c:pt idx="4809">
                  <c:v>40694</c:v>
                </c:pt>
                <c:pt idx="4810">
                  <c:v>40695</c:v>
                </c:pt>
                <c:pt idx="4811">
                  <c:v>40696</c:v>
                </c:pt>
                <c:pt idx="4812">
                  <c:v>40697</c:v>
                </c:pt>
                <c:pt idx="4813">
                  <c:v>40698</c:v>
                </c:pt>
                <c:pt idx="4814">
                  <c:v>40699</c:v>
                </c:pt>
                <c:pt idx="4815">
                  <c:v>40700</c:v>
                </c:pt>
                <c:pt idx="4816">
                  <c:v>40701</c:v>
                </c:pt>
                <c:pt idx="4817">
                  <c:v>40702</c:v>
                </c:pt>
                <c:pt idx="4818">
                  <c:v>40703</c:v>
                </c:pt>
                <c:pt idx="4819">
                  <c:v>40704</c:v>
                </c:pt>
                <c:pt idx="4820">
                  <c:v>40705</c:v>
                </c:pt>
                <c:pt idx="4821">
                  <c:v>40706</c:v>
                </c:pt>
                <c:pt idx="4822">
                  <c:v>40707</c:v>
                </c:pt>
                <c:pt idx="4823">
                  <c:v>40708</c:v>
                </c:pt>
                <c:pt idx="4824">
                  <c:v>40709</c:v>
                </c:pt>
                <c:pt idx="4825">
                  <c:v>40710</c:v>
                </c:pt>
                <c:pt idx="4826">
                  <c:v>40711</c:v>
                </c:pt>
                <c:pt idx="4827">
                  <c:v>40712</c:v>
                </c:pt>
                <c:pt idx="4828">
                  <c:v>40713</c:v>
                </c:pt>
                <c:pt idx="4829">
                  <c:v>40714</c:v>
                </c:pt>
                <c:pt idx="4830">
                  <c:v>40715</c:v>
                </c:pt>
                <c:pt idx="4831">
                  <c:v>40716</c:v>
                </c:pt>
                <c:pt idx="4832">
                  <c:v>40717</c:v>
                </c:pt>
                <c:pt idx="4833">
                  <c:v>40718</c:v>
                </c:pt>
                <c:pt idx="4834">
                  <c:v>40719</c:v>
                </c:pt>
                <c:pt idx="4835">
                  <c:v>40720</c:v>
                </c:pt>
                <c:pt idx="4836">
                  <c:v>40721</c:v>
                </c:pt>
                <c:pt idx="4837">
                  <c:v>40722</c:v>
                </c:pt>
                <c:pt idx="4838">
                  <c:v>40723</c:v>
                </c:pt>
                <c:pt idx="4839">
                  <c:v>40724</c:v>
                </c:pt>
                <c:pt idx="4840">
                  <c:v>40725</c:v>
                </c:pt>
                <c:pt idx="4841">
                  <c:v>40726</c:v>
                </c:pt>
                <c:pt idx="4842">
                  <c:v>40727</c:v>
                </c:pt>
                <c:pt idx="4843">
                  <c:v>40728</c:v>
                </c:pt>
                <c:pt idx="4844">
                  <c:v>40729</c:v>
                </c:pt>
                <c:pt idx="4845">
                  <c:v>40730</c:v>
                </c:pt>
                <c:pt idx="4846">
                  <c:v>40731</c:v>
                </c:pt>
                <c:pt idx="4847">
                  <c:v>40732</c:v>
                </c:pt>
                <c:pt idx="4848">
                  <c:v>40733</c:v>
                </c:pt>
                <c:pt idx="4849">
                  <c:v>40734</c:v>
                </c:pt>
                <c:pt idx="4850">
                  <c:v>40735</c:v>
                </c:pt>
                <c:pt idx="4851">
                  <c:v>40736</c:v>
                </c:pt>
                <c:pt idx="4852">
                  <c:v>40737</c:v>
                </c:pt>
                <c:pt idx="4853">
                  <c:v>40738</c:v>
                </c:pt>
                <c:pt idx="4854">
                  <c:v>40739</c:v>
                </c:pt>
                <c:pt idx="4855">
                  <c:v>40740</c:v>
                </c:pt>
                <c:pt idx="4856">
                  <c:v>40741</c:v>
                </c:pt>
                <c:pt idx="4857">
                  <c:v>40742</c:v>
                </c:pt>
                <c:pt idx="4858">
                  <c:v>40743</c:v>
                </c:pt>
                <c:pt idx="4859">
                  <c:v>40744</c:v>
                </c:pt>
                <c:pt idx="4860">
                  <c:v>40745</c:v>
                </c:pt>
                <c:pt idx="4861">
                  <c:v>40746</c:v>
                </c:pt>
                <c:pt idx="4862">
                  <c:v>40747</c:v>
                </c:pt>
                <c:pt idx="4863">
                  <c:v>40748</c:v>
                </c:pt>
                <c:pt idx="4864">
                  <c:v>40749</c:v>
                </c:pt>
                <c:pt idx="4865">
                  <c:v>40750</c:v>
                </c:pt>
                <c:pt idx="4866">
                  <c:v>40751</c:v>
                </c:pt>
                <c:pt idx="4867">
                  <c:v>40752</c:v>
                </c:pt>
                <c:pt idx="4868">
                  <c:v>40753</c:v>
                </c:pt>
                <c:pt idx="4869">
                  <c:v>40754</c:v>
                </c:pt>
                <c:pt idx="4870">
                  <c:v>40755</c:v>
                </c:pt>
                <c:pt idx="4871">
                  <c:v>40756</c:v>
                </c:pt>
                <c:pt idx="4872">
                  <c:v>40757</c:v>
                </c:pt>
                <c:pt idx="4873">
                  <c:v>40758</c:v>
                </c:pt>
                <c:pt idx="4874">
                  <c:v>40759</c:v>
                </c:pt>
                <c:pt idx="4875">
                  <c:v>40760</c:v>
                </c:pt>
                <c:pt idx="4876">
                  <c:v>40761</c:v>
                </c:pt>
                <c:pt idx="4877">
                  <c:v>40762</c:v>
                </c:pt>
                <c:pt idx="4878">
                  <c:v>40763</c:v>
                </c:pt>
                <c:pt idx="4879">
                  <c:v>40764</c:v>
                </c:pt>
                <c:pt idx="4880">
                  <c:v>40765</c:v>
                </c:pt>
                <c:pt idx="4881">
                  <c:v>40766</c:v>
                </c:pt>
                <c:pt idx="4882">
                  <c:v>40767</c:v>
                </c:pt>
                <c:pt idx="4883">
                  <c:v>40768</c:v>
                </c:pt>
                <c:pt idx="4884">
                  <c:v>40769</c:v>
                </c:pt>
                <c:pt idx="4885">
                  <c:v>40770</c:v>
                </c:pt>
                <c:pt idx="4886">
                  <c:v>40771</c:v>
                </c:pt>
                <c:pt idx="4887">
                  <c:v>40772</c:v>
                </c:pt>
                <c:pt idx="4888">
                  <c:v>40773</c:v>
                </c:pt>
                <c:pt idx="4889">
                  <c:v>40774</c:v>
                </c:pt>
                <c:pt idx="4890">
                  <c:v>40775</c:v>
                </c:pt>
                <c:pt idx="4891">
                  <c:v>40776</c:v>
                </c:pt>
                <c:pt idx="4892">
                  <c:v>40777</c:v>
                </c:pt>
                <c:pt idx="4893">
                  <c:v>40778</c:v>
                </c:pt>
                <c:pt idx="4894">
                  <c:v>40779</c:v>
                </c:pt>
                <c:pt idx="4895">
                  <c:v>40780</c:v>
                </c:pt>
                <c:pt idx="4896">
                  <c:v>40781</c:v>
                </c:pt>
                <c:pt idx="4897">
                  <c:v>40782</c:v>
                </c:pt>
                <c:pt idx="4898">
                  <c:v>40783</c:v>
                </c:pt>
                <c:pt idx="4899">
                  <c:v>40784</c:v>
                </c:pt>
                <c:pt idx="4900">
                  <c:v>40785</c:v>
                </c:pt>
                <c:pt idx="4901">
                  <c:v>40786</c:v>
                </c:pt>
                <c:pt idx="4902">
                  <c:v>40787</c:v>
                </c:pt>
                <c:pt idx="4903">
                  <c:v>40788</c:v>
                </c:pt>
                <c:pt idx="4904">
                  <c:v>40789</c:v>
                </c:pt>
                <c:pt idx="4905">
                  <c:v>40790</c:v>
                </c:pt>
                <c:pt idx="4906">
                  <c:v>40791</c:v>
                </c:pt>
                <c:pt idx="4907">
                  <c:v>40792</c:v>
                </c:pt>
                <c:pt idx="4908">
                  <c:v>40793</c:v>
                </c:pt>
                <c:pt idx="4909">
                  <c:v>40794</c:v>
                </c:pt>
                <c:pt idx="4910">
                  <c:v>40795</c:v>
                </c:pt>
                <c:pt idx="4911">
                  <c:v>40796</c:v>
                </c:pt>
                <c:pt idx="4912">
                  <c:v>40797</c:v>
                </c:pt>
                <c:pt idx="4913">
                  <c:v>40798</c:v>
                </c:pt>
                <c:pt idx="4914">
                  <c:v>40799</c:v>
                </c:pt>
                <c:pt idx="4915">
                  <c:v>40800</c:v>
                </c:pt>
                <c:pt idx="4916">
                  <c:v>40801</c:v>
                </c:pt>
                <c:pt idx="4917">
                  <c:v>40802</c:v>
                </c:pt>
                <c:pt idx="4918">
                  <c:v>40803</c:v>
                </c:pt>
                <c:pt idx="4919">
                  <c:v>40804</c:v>
                </c:pt>
                <c:pt idx="4920">
                  <c:v>40805</c:v>
                </c:pt>
                <c:pt idx="4921">
                  <c:v>40806</c:v>
                </c:pt>
                <c:pt idx="4922">
                  <c:v>40807</c:v>
                </c:pt>
                <c:pt idx="4923">
                  <c:v>40808</c:v>
                </c:pt>
                <c:pt idx="4924">
                  <c:v>40809</c:v>
                </c:pt>
                <c:pt idx="4925">
                  <c:v>40810</c:v>
                </c:pt>
                <c:pt idx="4926">
                  <c:v>40811</c:v>
                </c:pt>
                <c:pt idx="4927">
                  <c:v>40812</c:v>
                </c:pt>
                <c:pt idx="4928">
                  <c:v>40813</c:v>
                </c:pt>
                <c:pt idx="4929">
                  <c:v>40814</c:v>
                </c:pt>
                <c:pt idx="4930">
                  <c:v>40815</c:v>
                </c:pt>
                <c:pt idx="4931">
                  <c:v>40816</c:v>
                </c:pt>
                <c:pt idx="4932">
                  <c:v>40817</c:v>
                </c:pt>
                <c:pt idx="4933">
                  <c:v>40818</c:v>
                </c:pt>
                <c:pt idx="4934">
                  <c:v>40819</c:v>
                </c:pt>
                <c:pt idx="4935">
                  <c:v>40820</c:v>
                </c:pt>
                <c:pt idx="4936">
                  <c:v>40821</c:v>
                </c:pt>
                <c:pt idx="4937">
                  <c:v>40822</c:v>
                </c:pt>
                <c:pt idx="4938">
                  <c:v>40823</c:v>
                </c:pt>
                <c:pt idx="4939">
                  <c:v>40824</c:v>
                </c:pt>
                <c:pt idx="4940">
                  <c:v>40825</c:v>
                </c:pt>
                <c:pt idx="4941">
                  <c:v>40826</c:v>
                </c:pt>
                <c:pt idx="4942">
                  <c:v>40827</c:v>
                </c:pt>
                <c:pt idx="4943">
                  <c:v>40828</c:v>
                </c:pt>
                <c:pt idx="4944">
                  <c:v>40829</c:v>
                </c:pt>
                <c:pt idx="4945">
                  <c:v>40830</c:v>
                </c:pt>
                <c:pt idx="4946">
                  <c:v>40831</c:v>
                </c:pt>
                <c:pt idx="4947">
                  <c:v>40832</c:v>
                </c:pt>
                <c:pt idx="4948">
                  <c:v>40833</c:v>
                </c:pt>
                <c:pt idx="4949">
                  <c:v>40834</c:v>
                </c:pt>
                <c:pt idx="4950">
                  <c:v>40835</c:v>
                </c:pt>
                <c:pt idx="4951">
                  <c:v>40836</c:v>
                </c:pt>
                <c:pt idx="4952">
                  <c:v>40837</c:v>
                </c:pt>
                <c:pt idx="4953">
                  <c:v>40838</c:v>
                </c:pt>
                <c:pt idx="4954">
                  <c:v>40839</c:v>
                </c:pt>
                <c:pt idx="4955">
                  <c:v>40840</c:v>
                </c:pt>
                <c:pt idx="4956">
                  <c:v>40841</c:v>
                </c:pt>
                <c:pt idx="4957">
                  <c:v>40842</c:v>
                </c:pt>
                <c:pt idx="4958">
                  <c:v>40843</c:v>
                </c:pt>
                <c:pt idx="4959">
                  <c:v>40844</c:v>
                </c:pt>
                <c:pt idx="4960">
                  <c:v>40845</c:v>
                </c:pt>
                <c:pt idx="4961">
                  <c:v>40846</c:v>
                </c:pt>
                <c:pt idx="4962">
                  <c:v>40847</c:v>
                </c:pt>
                <c:pt idx="4963">
                  <c:v>40848</c:v>
                </c:pt>
                <c:pt idx="4964">
                  <c:v>40849</c:v>
                </c:pt>
                <c:pt idx="4965">
                  <c:v>40850</c:v>
                </c:pt>
                <c:pt idx="4966">
                  <c:v>40851</c:v>
                </c:pt>
                <c:pt idx="4967">
                  <c:v>40852</c:v>
                </c:pt>
                <c:pt idx="4968">
                  <c:v>40853</c:v>
                </c:pt>
                <c:pt idx="4969">
                  <c:v>40854</c:v>
                </c:pt>
                <c:pt idx="4970">
                  <c:v>40855</c:v>
                </c:pt>
                <c:pt idx="4971">
                  <c:v>40856</c:v>
                </c:pt>
                <c:pt idx="4972">
                  <c:v>40857</c:v>
                </c:pt>
                <c:pt idx="4973">
                  <c:v>40858</c:v>
                </c:pt>
                <c:pt idx="4974">
                  <c:v>40859</c:v>
                </c:pt>
                <c:pt idx="4975">
                  <c:v>40860</c:v>
                </c:pt>
                <c:pt idx="4976">
                  <c:v>40861</c:v>
                </c:pt>
                <c:pt idx="4977">
                  <c:v>40862</c:v>
                </c:pt>
                <c:pt idx="4978">
                  <c:v>40863</c:v>
                </c:pt>
                <c:pt idx="4979">
                  <c:v>40864</c:v>
                </c:pt>
                <c:pt idx="4980">
                  <c:v>40865</c:v>
                </c:pt>
                <c:pt idx="4981">
                  <c:v>40866</c:v>
                </c:pt>
                <c:pt idx="4982">
                  <c:v>40867</c:v>
                </c:pt>
                <c:pt idx="4983">
                  <c:v>40868</c:v>
                </c:pt>
                <c:pt idx="4984">
                  <c:v>40869</c:v>
                </c:pt>
                <c:pt idx="4985">
                  <c:v>40870</c:v>
                </c:pt>
                <c:pt idx="4986">
                  <c:v>40871</c:v>
                </c:pt>
                <c:pt idx="4987">
                  <c:v>40872</c:v>
                </c:pt>
                <c:pt idx="4988">
                  <c:v>40873</c:v>
                </c:pt>
                <c:pt idx="4989">
                  <c:v>40874</c:v>
                </c:pt>
                <c:pt idx="4990">
                  <c:v>40875</c:v>
                </c:pt>
                <c:pt idx="4991">
                  <c:v>40876</c:v>
                </c:pt>
                <c:pt idx="4992">
                  <c:v>40877</c:v>
                </c:pt>
                <c:pt idx="4993">
                  <c:v>40878</c:v>
                </c:pt>
                <c:pt idx="4994">
                  <c:v>40879</c:v>
                </c:pt>
                <c:pt idx="4995">
                  <c:v>40880</c:v>
                </c:pt>
                <c:pt idx="4996">
                  <c:v>40881</c:v>
                </c:pt>
                <c:pt idx="4997">
                  <c:v>40882</c:v>
                </c:pt>
                <c:pt idx="4998">
                  <c:v>40883</c:v>
                </c:pt>
                <c:pt idx="4999">
                  <c:v>40884</c:v>
                </c:pt>
                <c:pt idx="5000">
                  <c:v>40885</c:v>
                </c:pt>
                <c:pt idx="5001">
                  <c:v>40886</c:v>
                </c:pt>
                <c:pt idx="5002">
                  <c:v>40887</c:v>
                </c:pt>
                <c:pt idx="5003">
                  <c:v>40888</c:v>
                </c:pt>
                <c:pt idx="5004">
                  <c:v>40889</c:v>
                </c:pt>
                <c:pt idx="5005">
                  <c:v>40890</c:v>
                </c:pt>
                <c:pt idx="5006">
                  <c:v>40891</c:v>
                </c:pt>
                <c:pt idx="5007">
                  <c:v>40892</c:v>
                </c:pt>
                <c:pt idx="5008">
                  <c:v>40893</c:v>
                </c:pt>
                <c:pt idx="5009">
                  <c:v>40894</c:v>
                </c:pt>
                <c:pt idx="5010">
                  <c:v>40895</c:v>
                </c:pt>
                <c:pt idx="5011">
                  <c:v>40896</c:v>
                </c:pt>
                <c:pt idx="5012">
                  <c:v>40897</c:v>
                </c:pt>
                <c:pt idx="5013">
                  <c:v>40898</c:v>
                </c:pt>
                <c:pt idx="5014">
                  <c:v>40899</c:v>
                </c:pt>
                <c:pt idx="5015">
                  <c:v>40900</c:v>
                </c:pt>
                <c:pt idx="5016">
                  <c:v>40901</c:v>
                </c:pt>
                <c:pt idx="5017">
                  <c:v>40902</c:v>
                </c:pt>
                <c:pt idx="5018">
                  <c:v>40903</c:v>
                </c:pt>
                <c:pt idx="5019">
                  <c:v>40904</c:v>
                </c:pt>
                <c:pt idx="5020">
                  <c:v>40905</c:v>
                </c:pt>
                <c:pt idx="5021">
                  <c:v>40906</c:v>
                </c:pt>
                <c:pt idx="5022">
                  <c:v>40907</c:v>
                </c:pt>
                <c:pt idx="5023">
                  <c:v>40908</c:v>
                </c:pt>
                <c:pt idx="5024">
                  <c:v>40909</c:v>
                </c:pt>
                <c:pt idx="5025">
                  <c:v>40910</c:v>
                </c:pt>
                <c:pt idx="5026">
                  <c:v>40911</c:v>
                </c:pt>
                <c:pt idx="5027">
                  <c:v>40912</c:v>
                </c:pt>
                <c:pt idx="5028">
                  <c:v>40913</c:v>
                </c:pt>
                <c:pt idx="5029">
                  <c:v>40914</c:v>
                </c:pt>
                <c:pt idx="5030">
                  <c:v>40915</c:v>
                </c:pt>
                <c:pt idx="5031">
                  <c:v>40916</c:v>
                </c:pt>
                <c:pt idx="5032">
                  <c:v>40917</c:v>
                </c:pt>
                <c:pt idx="5033">
                  <c:v>40918</c:v>
                </c:pt>
                <c:pt idx="5034">
                  <c:v>40919</c:v>
                </c:pt>
                <c:pt idx="5035">
                  <c:v>40920</c:v>
                </c:pt>
                <c:pt idx="5036">
                  <c:v>40921</c:v>
                </c:pt>
                <c:pt idx="5037">
                  <c:v>40922</c:v>
                </c:pt>
                <c:pt idx="5038">
                  <c:v>40923</c:v>
                </c:pt>
                <c:pt idx="5039">
                  <c:v>40924</c:v>
                </c:pt>
                <c:pt idx="5040">
                  <c:v>40925</c:v>
                </c:pt>
                <c:pt idx="5041">
                  <c:v>40926</c:v>
                </c:pt>
                <c:pt idx="5042">
                  <c:v>40927</c:v>
                </c:pt>
                <c:pt idx="5043">
                  <c:v>40928</c:v>
                </c:pt>
                <c:pt idx="5044">
                  <c:v>40929</c:v>
                </c:pt>
                <c:pt idx="5045">
                  <c:v>40930</c:v>
                </c:pt>
                <c:pt idx="5046">
                  <c:v>40931</c:v>
                </c:pt>
                <c:pt idx="5047">
                  <c:v>40932</c:v>
                </c:pt>
                <c:pt idx="5048">
                  <c:v>40933</c:v>
                </c:pt>
                <c:pt idx="5049">
                  <c:v>40934</c:v>
                </c:pt>
                <c:pt idx="5050">
                  <c:v>40935</c:v>
                </c:pt>
                <c:pt idx="5051">
                  <c:v>40936</c:v>
                </c:pt>
                <c:pt idx="5052">
                  <c:v>40937</c:v>
                </c:pt>
                <c:pt idx="5053">
                  <c:v>40938</c:v>
                </c:pt>
                <c:pt idx="5054">
                  <c:v>40939</c:v>
                </c:pt>
                <c:pt idx="5055">
                  <c:v>40940</c:v>
                </c:pt>
                <c:pt idx="5056">
                  <c:v>40941</c:v>
                </c:pt>
                <c:pt idx="5057">
                  <c:v>40942</c:v>
                </c:pt>
                <c:pt idx="5058">
                  <c:v>40943</c:v>
                </c:pt>
                <c:pt idx="5059">
                  <c:v>40944</c:v>
                </c:pt>
                <c:pt idx="5060">
                  <c:v>40945</c:v>
                </c:pt>
                <c:pt idx="5061">
                  <c:v>40946</c:v>
                </c:pt>
                <c:pt idx="5062">
                  <c:v>40947</c:v>
                </c:pt>
                <c:pt idx="5063">
                  <c:v>40948</c:v>
                </c:pt>
                <c:pt idx="5064">
                  <c:v>40949</c:v>
                </c:pt>
                <c:pt idx="5065">
                  <c:v>40950</c:v>
                </c:pt>
                <c:pt idx="5066">
                  <c:v>40951</c:v>
                </c:pt>
                <c:pt idx="5067">
                  <c:v>40952</c:v>
                </c:pt>
                <c:pt idx="5068">
                  <c:v>40953</c:v>
                </c:pt>
                <c:pt idx="5069">
                  <c:v>40954</c:v>
                </c:pt>
                <c:pt idx="5070">
                  <c:v>40955</c:v>
                </c:pt>
                <c:pt idx="5071">
                  <c:v>40956</c:v>
                </c:pt>
                <c:pt idx="5072">
                  <c:v>40957</c:v>
                </c:pt>
                <c:pt idx="5073">
                  <c:v>40958</c:v>
                </c:pt>
                <c:pt idx="5074">
                  <c:v>40959</c:v>
                </c:pt>
                <c:pt idx="5075">
                  <c:v>40960</c:v>
                </c:pt>
                <c:pt idx="5076">
                  <c:v>40961</c:v>
                </c:pt>
                <c:pt idx="5077">
                  <c:v>40962</c:v>
                </c:pt>
                <c:pt idx="5078">
                  <c:v>40963</c:v>
                </c:pt>
                <c:pt idx="5079">
                  <c:v>40964</c:v>
                </c:pt>
                <c:pt idx="5080">
                  <c:v>40965</c:v>
                </c:pt>
                <c:pt idx="5081">
                  <c:v>40966</c:v>
                </c:pt>
                <c:pt idx="5082">
                  <c:v>40967</c:v>
                </c:pt>
                <c:pt idx="5083">
                  <c:v>40968</c:v>
                </c:pt>
                <c:pt idx="5084">
                  <c:v>40969</c:v>
                </c:pt>
                <c:pt idx="5085">
                  <c:v>40970</c:v>
                </c:pt>
                <c:pt idx="5086">
                  <c:v>40971</c:v>
                </c:pt>
                <c:pt idx="5087">
                  <c:v>40972</c:v>
                </c:pt>
                <c:pt idx="5088">
                  <c:v>40973</c:v>
                </c:pt>
                <c:pt idx="5089">
                  <c:v>40974</c:v>
                </c:pt>
                <c:pt idx="5090">
                  <c:v>40975</c:v>
                </c:pt>
                <c:pt idx="5091">
                  <c:v>40976</c:v>
                </c:pt>
                <c:pt idx="5092">
                  <c:v>40977</c:v>
                </c:pt>
                <c:pt idx="5093">
                  <c:v>40978</c:v>
                </c:pt>
                <c:pt idx="5094">
                  <c:v>40979</c:v>
                </c:pt>
                <c:pt idx="5095">
                  <c:v>40980</c:v>
                </c:pt>
                <c:pt idx="5096">
                  <c:v>40981</c:v>
                </c:pt>
                <c:pt idx="5097">
                  <c:v>40982</c:v>
                </c:pt>
                <c:pt idx="5098">
                  <c:v>40983</c:v>
                </c:pt>
                <c:pt idx="5099">
                  <c:v>40984</c:v>
                </c:pt>
                <c:pt idx="5100">
                  <c:v>40985</c:v>
                </c:pt>
                <c:pt idx="5101">
                  <c:v>40986</c:v>
                </c:pt>
                <c:pt idx="5102">
                  <c:v>40987</c:v>
                </c:pt>
                <c:pt idx="5103">
                  <c:v>40988</c:v>
                </c:pt>
                <c:pt idx="5104">
                  <c:v>40989</c:v>
                </c:pt>
                <c:pt idx="5105">
                  <c:v>40990</c:v>
                </c:pt>
                <c:pt idx="5106">
                  <c:v>40991</c:v>
                </c:pt>
                <c:pt idx="5107">
                  <c:v>40992</c:v>
                </c:pt>
                <c:pt idx="5108">
                  <c:v>40993</c:v>
                </c:pt>
                <c:pt idx="5109">
                  <c:v>40994</c:v>
                </c:pt>
                <c:pt idx="5110">
                  <c:v>40995</c:v>
                </c:pt>
                <c:pt idx="5111">
                  <c:v>40996</c:v>
                </c:pt>
                <c:pt idx="5112">
                  <c:v>40997</c:v>
                </c:pt>
                <c:pt idx="5113">
                  <c:v>40998</c:v>
                </c:pt>
                <c:pt idx="5114">
                  <c:v>40999</c:v>
                </c:pt>
                <c:pt idx="5115">
                  <c:v>41000</c:v>
                </c:pt>
                <c:pt idx="5116">
                  <c:v>41001</c:v>
                </c:pt>
                <c:pt idx="5117">
                  <c:v>41002</c:v>
                </c:pt>
                <c:pt idx="5118">
                  <c:v>41003</c:v>
                </c:pt>
                <c:pt idx="5119">
                  <c:v>41004</c:v>
                </c:pt>
                <c:pt idx="5120">
                  <c:v>41005</c:v>
                </c:pt>
                <c:pt idx="5121">
                  <c:v>41006</c:v>
                </c:pt>
                <c:pt idx="5122">
                  <c:v>41007</c:v>
                </c:pt>
                <c:pt idx="5123">
                  <c:v>41008</c:v>
                </c:pt>
                <c:pt idx="5124">
                  <c:v>41009</c:v>
                </c:pt>
                <c:pt idx="5125">
                  <c:v>41010</c:v>
                </c:pt>
                <c:pt idx="5126">
                  <c:v>41011</c:v>
                </c:pt>
                <c:pt idx="5127">
                  <c:v>41012</c:v>
                </c:pt>
                <c:pt idx="5128">
                  <c:v>41013</c:v>
                </c:pt>
                <c:pt idx="5129">
                  <c:v>41014</c:v>
                </c:pt>
                <c:pt idx="5130">
                  <c:v>41015</c:v>
                </c:pt>
                <c:pt idx="5131">
                  <c:v>41016</c:v>
                </c:pt>
                <c:pt idx="5132">
                  <c:v>41017</c:v>
                </c:pt>
                <c:pt idx="5133">
                  <c:v>41018</c:v>
                </c:pt>
                <c:pt idx="5134">
                  <c:v>41019</c:v>
                </c:pt>
                <c:pt idx="5135">
                  <c:v>41020</c:v>
                </c:pt>
                <c:pt idx="5136">
                  <c:v>41021</c:v>
                </c:pt>
                <c:pt idx="5137">
                  <c:v>41022</c:v>
                </c:pt>
                <c:pt idx="5138">
                  <c:v>41023</c:v>
                </c:pt>
                <c:pt idx="5139">
                  <c:v>41024</c:v>
                </c:pt>
                <c:pt idx="5140">
                  <c:v>41025</c:v>
                </c:pt>
                <c:pt idx="5141">
                  <c:v>41026</c:v>
                </c:pt>
                <c:pt idx="5142">
                  <c:v>41027</c:v>
                </c:pt>
                <c:pt idx="5143">
                  <c:v>41028</c:v>
                </c:pt>
                <c:pt idx="5144">
                  <c:v>41029</c:v>
                </c:pt>
                <c:pt idx="5145">
                  <c:v>41030</c:v>
                </c:pt>
                <c:pt idx="5146">
                  <c:v>41031</c:v>
                </c:pt>
                <c:pt idx="5147">
                  <c:v>41032</c:v>
                </c:pt>
                <c:pt idx="5148">
                  <c:v>41033</c:v>
                </c:pt>
                <c:pt idx="5149">
                  <c:v>41034</c:v>
                </c:pt>
                <c:pt idx="5150">
                  <c:v>41035</c:v>
                </c:pt>
                <c:pt idx="5151">
                  <c:v>41036</c:v>
                </c:pt>
                <c:pt idx="5152">
                  <c:v>41037</c:v>
                </c:pt>
                <c:pt idx="5153">
                  <c:v>41038</c:v>
                </c:pt>
                <c:pt idx="5154">
                  <c:v>41039</c:v>
                </c:pt>
                <c:pt idx="5155">
                  <c:v>41040</c:v>
                </c:pt>
                <c:pt idx="5156">
                  <c:v>41041</c:v>
                </c:pt>
                <c:pt idx="5157">
                  <c:v>41042</c:v>
                </c:pt>
                <c:pt idx="5158">
                  <c:v>41043</c:v>
                </c:pt>
                <c:pt idx="5159">
                  <c:v>41044</c:v>
                </c:pt>
                <c:pt idx="5160">
                  <c:v>41045</c:v>
                </c:pt>
                <c:pt idx="5161">
                  <c:v>41046</c:v>
                </c:pt>
                <c:pt idx="5162">
                  <c:v>41047</c:v>
                </c:pt>
                <c:pt idx="5163">
                  <c:v>41048</c:v>
                </c:pt>
                <c:pt idx="5164">
                  <c:v>41049</c:v>
                </c:pt>
                <c:pt idx="5165">
                  <c:v>41050</c:v>
                </c:pt>
                <c:pt idx="5166">
                  <c:v>41051</c:v>
                </c:pt>
                <c:pt idx="5167">
                  <c:v>41052</c:v>
                </c:pt>
                <c:pt idx="5168">
                  <c:v>41053</c:v>
                </c:pt>
                <c:pt idx="5169">
                  <c:v>41054</c:v>
                </c:pt>
                <c:pt idx="5170">
                  <c:v>41055</c:v>
                </c:pt>
                <c:pt idx="5171">
                  <c:v>41056</c:v>
                </c:pt>
                <c:pt idx="5172">
                  <c:v>41057</c:v>
                </c:pt>
                <c:pt idx="5173">
                  <c:v>41058</c:v>
                </c:pt>
                <c:pt idx="5174">
                  <c:v>41059</c:v>
                </c:pt>
                <c:pt idx="5175">
                  <c:v>41060</c:v>
                </c:pt>
                <c:pt idx="5176">
                  <c:v>41061</c:v>
                </c:pt>
                <c:pt idx="5177">
                  <c:v>41062</c:v>
                </c:pt>
                <c:pt idx="5178">
                  <c:v>41063</c:v>
                </c:pt>
                <c:pt idx="5179">
                  <c:v>41064</c:v>
                </c:pt>
                <c:pt idx="5180">
                  <c:v>41065</c:v>
                </c:pt>
                <c:pt idx="5181">
                  <c:v>41066</c:v>
                </c:pt>
                <c:pt idx="5182">
                  <c:v>41067</c:v>
                </c:pt>
                <c:pt idx="5183">
                  <c:v>41068</c:v>
                </c:pt>
                <c:pt idx="5184">
                  <c:v>41069</c:v>
                </c:pt>
                <c:pt idx="5185">
                  <c:v>41070</c:v>
                </c:pt>
                <c:pt idx="5186">
                  <c:v>41071</c:v>
                </c:pt>
                <c:pt idx="5187">
                  <c:v>41072</c:v>
                </c:pt>
                <c:pt idx="5188">
                  <c:v>41073</c:v>
                </c:pt>
                <c:pt idx="5189">
                  <c:v>41074</c:v>
                </c:pt>
                <c:pt idx="5190">
                  <c:v>41075</c:v>
                </c:pt>
                <c:pt idx="5191">
                  <c:v>41076</c:v>
                </c:pt>
                <c:pt idx="5192">
                  <c:v>41077</c:v>
                </c:pt>
                <c:pt idx="5193">
                  <c:v>41078</c:v>
                </c:pt>
                <c:pt idx="5194">
                  <c:v>41079</c:v>
                </c:pt>
                <c:pt idx="5195">
                  <c:v>41080</c:v>
                </c:pt>
                <c:pt idx="5196">
                  <c:v>41081</c:v>
                </c:pt>
                <c:pt idx="5197">
                  <c:v>41082</c:v>
                </c:pt>
                <c:pt idx="5198">
                  <c:v>41083</c:v>
                </c:pt>
                <c:pt idx="5199">
                  <c:v>41084</c:v>
                </c:pt>
                <c:pt idx="5200">
                  <c:v>41085</c:v>
                </c:pt>
                <c:pt idx="5201">
                  <c:v>41086</c:v>
                </c:pt>
                <c:pt idx="5202">
                  <c:v>41087</c:v>
                </c:pt>
                <c:pt idx="5203">
                  <c:v>41088</c:v>
                </c:pt>
                <c:pt idx="5204">
                  <c:v>41089</c:v>
                </c:pt>
                <c:pt idx="5205">
                  <c:v>41090</c:v>
                </c:pt>
                <c:pt idx="5206">
                  <c:v>41091</c:v>
                </c:pt>
                <c:pt idx="5207">
                  <c:v>41092</c:v>
                </c:pt>
                <c:pt idx="5208">
                  <c:v>41093</c:v>
                </c:pt>
                <c:pt idx="5209">
                  <c:v>41094</c:v>
                </c:pt>
                <c:pt idx="5210">
                  <c:v>41095</c:v>
                </c:pt>
                <c:pt idx="5211">
                  <c:v>41096</c:v>
                </c:pt>
                <c:pt idx="5212">
                  <c:v>41097</c:v>
                </c:pt>
                <c:pt idx="5213">
                  <c:v>41098</c:v>
                </c:pt>
                <c:pt idx="5214">
                  <c:v>41099</c:v>
                </c:pt>
                <c:pt idx="5215">
                  <c:v>41100</c:v>
                </c:pt>
                <c:pt idx="5216">
                  <c:v>41101</c:v>
                </c:pt>
                <c:pt idx="5217">
                  <c:v>41102</c:v>
                </c:pt>
                <c:pt idx="5218">
                  <c:v>41103</c:v>
                </c:pt>
                <c:pt idx="5219">
                  <c:v>41104</c:v>
                </c:pt>
                <c:pt idx="5220">
                  <c:v>41105</c:v>
                </c:pt>
                <c:pt idx="5221">
                  <c:v>41106</c:v>
                </c:pt>
                <c:pt idx="5222">
                  <c:v>41107</c:v>
                </c:pt>
                <c:pt idx="5223">
                  <c:v>41108</c:v>
                </c:pt>
                <c:pt idx="5224">
                  <c:v>41109</c:v>
                </c:pt>
                <c:pt idx="5225">
                  <c:v>41110</c:v>
                </c:pt>
                <c:pt idx="5226">
                  <c:v>41111</c:v>
                </c:pt>
                <c:pt idx="5227">
                  <c:v>41112</c:v>
                </c:pt>
                <c:pt idx="5228">
                  <c:v>41113</c:v>
                </c:pt>
                <c:pt idx="5229">
                  <c:v>41114</c:v>
                </c:pt>
                <c:pt idx="5230">
                  <c:v>41115</c:v>
                </c:pt>
                <c:pt idx="5231">
                  <c:v>41116</c:v>
                </c:pt>
                <c:pt idx="5232">
                  <c:v>41117</c:v>
                </c:pt>
                <c:pt idx="5233">
                  <c:v>41118</c:v>
                </c:pt>
                <c:pt idx="5234">
                  <c:v>41119</c:v>
                </c:pt>
                <c:pt idx="5235">
                  <c:v>41120</c:v>
                </c:pt>
                <c:pt idx="5236">
                  <c:v>41121</c:v>
                </c:pt>
                <c:pt idx="5237">
                  <c:v>41122</c:v>
                </c:pt>
                <c:pt idx="5238">
                  <c:v>41123</c:v>
                </c:pt>
                <c:pt idx="5239">
                  <c:v>41124</c:v>
                </c:pt>
                <c:pt idx="5240">
                  <c:v>41125</c:v>
                </c:pt>
                <c:pt idx="5241">
                  <c:v>41126</c:v>
                </c:pt>
                <c:pt idx="5242">
                  <c:v>41127</c:v>
                </c:pt>
                <c:pt idx="5243">
                  <c:v>41128</c:v>
                </c:pt>
                <c:pt idx="5244">
                  <c:v>41129</c:v>
                </c:pt>
                <c:pt idx="5245">
                  <c:v>41130</c:v>
                </c:pt>
                <c:pt idx="5246">
                  <c:v>41131</c:v>
                </c:pt>
                <c:pt idx="5247">
                  <c:v>41132</c:v>
                </c:pt>
                <c:pt idx="5248">
                  <c:v>41133</c:v>
                </c:pt>
                <c:pt idx="5249">
                  <c:v>41134</c:v>
                </c:pt>
                <c:pt idx="5250">
                  <c:v>41135</c:v>
                </c:pt>
                <c:pt idx="5251">
                  <c:v>41137</c:v>
                </c:pt>
                <c:pt idx="5252">
                  <c:v>41138</c:v>
                </c:pt>
                <c:pt idx="5253">
                  <c:v>41139</c:v>
                </c:pt>
                <c:pt idx="5254">
                  <c:v>41140</c:v>
                </c:pt>
                <c:pt idx="5255">
                  <c:v>41141</c:v>
                </c:pt>
                <c:pt idx="5256">
                  <c:v>41142</c:v>
                </c:pt>
                <c:pt idx="5257">
                  <c:v>41143</c:v>
                </c:pt>
                <c:pt idx="5258">
                  <c:v>41144</c:v>
                </c:pt>
                <c:pt idx="5259">
                  <c:v>41145</c:v>
                </c:pt>
                <c:pt idx="5260">
                  <c:v>41146</c:v>
                </c:pt>
                <c:pt idx="5261">
                  <c:v>41147</c:v>
                </c:pt>
                <c:pt idx="5262">
                  <c:v>41148</c:v>
                </c:pt>
                <c:pt idx="5263">
                  <c:v>41149</c:v>
                </c:pt>
                <c:pt idx="5264">
                  <c:v>41150</c:v>
                </c:pt>
                <c:pt idx="5265">
                  <c:v>41151</c:v>
                </c:pt>
                <c:pt idx="5266">
                  <c:v>41152</c:v>
                </c:pt>
                <c:pt idx="5267">
                  <c:v>41153</c:v>
                </c:pt>
                <c:pt idx="5268">
                  <c:v>41154</c:v>
                </c:pt>
                <c:pt idx="5269">
                  <c:v>41155</c:v>
                </c:pt>
                <c:pt idx="5270">
                  <c:v>41156</c:v>
                </c:pt>
                <c:pt idx="5271">
                  <c:v>41157</c:v>
                </c:pt>
                <c:pt idx="5272">
                  <c:v>41158</c:v>
                </c:pt>
                <c:pt idx="5273">
                  <c:v>41159</c:v>
                </c:pt>
                <c:pt idx="5274">
                  <c:v>41160</c:v>
                </c:pt>
                <c:pt idx="5275">
                  <c:v>41161</c:v>
                </c:pt>
                <c:pt idx="5276">
                  <c:v>41162</c:v>
                </c:pt>
                <c:pt idx="5277">
                  <c:v>41163</c:v>
                </c:pt>
                <c:pt idx="5278">
                  <c:v>41164</c:v>
                </c:pt>
                <c:pt idx="5279">
                  <c:v>41165</c:v>
                </c:pt>
                <c:pt idx="5280">
                  <c:v>41166</c:v>
                </c:pt>
                <c:pt idx="5281">
                  <c:v>41167</c:v>
                </c:pt>
                <c:pt idx="5282">
                  <c:v>41168</c:v>
                </c:pt>
                <c:pt idx="5283">
                  <c:v>41169</c:v>
                </c:pt>
                <c:pt idx="5284">
                  <c:v>41170</c:v>
                </c:pt>
                <c:pt idx="5285">
                  <c:v>41171</c:v>
                </c:pt>
                <c:pt idx="5286">
                  <c:v>41172</c:v>
                </c:pt>
                <c:pt idx="5287">
                  <c:v>41173</c:v>
                </c:pt>
                <c:pt idx="5288">
                  <c:v>41174</c:v>
                </c:pt>
                <c:pt idx="5289">
                  <c:v>41175</c:v>
                </c:pt>
                <c:pt idx="5290">
                  <c:v>41176</c:v>
                </c:pt>
                <c:pt idx="5291">
                  <c:v>41177</c:v>
                </c:pt>
                <c:pt idx="5292">
                  <c:v>41178</c:v>
                </c:pt>
                <c:pt idx="5293">
                  <c:v>41179</c:v>
                </c:pt>
                <c:pt idx="5294">
                  <c:v>41180</c:v>
                </c:pt>
                <c:pt idx="5295">
                  <c:v>41181</c:v>
                </c:pt>
                <c:pt idx="5296">
                  <c:v>41182</c:v>
                </c:pt>
                <c:pt idx="5297">
                  <c:v>41183</c:v>
                </c:pt>
                <c:pt idx="5298">
                  <c:v>41184</c:v>
                </c:pt>
                <c:pt idx="5299">
                  <c:v>41185</c:v>
                </c:pt>
                <c:pt idx="5300">
                  <c:v>41186</c:v>
                </c:pt>
                <c:pt idx="5301">
                  <c:v>41187</c:v>
                </c:pt>
                <c:pt idx="5302">
                  <c:v>41188</c:v>
                </c:pt>
                <c:pt idx="5303">
                  <c:v>41189</c:v>
                </c:pt>
                <c:pt idx="5304">
                  <c:v>41190</c:v>
                </c:pt>
                <c:pt idx="5305">
                  <c:v>41191</c:v>
                </c:pt>
                <c:pt idx="5306">
                  <c:v>41192</c:v>
                </c:pt>
                <c:pt idx="5307">
                  <c:v>41193</c:v>
                </c:pt>
                <c:pt idx="5308">
                  <c:v>41194</c:v>
                </c:pt>
                <c:pt idx="5309">
                  <c:v>41195</c:v>
                </c:pt>
                <c:pt idx="5310">
                  <c:v>41196</c:v>
                </c:pt>
                <c:pt idx="5311">
                  <c:v>41197</c:v>
                </c:pt>
                <c:pt idx="5312">
                  <c:v>41198</c:v>
                </c:pt>
                <c:pt idx="5313">
                  <c:v>41199</c:v>
                </c:pt>
                <c:pt idx="5314">
                  <c:v>41200</c:v>
                </c:pt>
                <c:pt idx="5315">
                  <c:v>41201</c:v>
                </c:pt>
                <c:pt idx="5316">
                  <c:v>41202</c:v>
                </c:pt>
                <c:pt idx="5317">
                  <c:v>41203</c:v>
                </c:pt>
                <c:pt idx="5318">
                  <c:v>41204</c:v>
                </c:pt>
                <c:pt idx="5319">
                  <c:v>41205</c:v>
                </c:pt>
                <c:pt idx="5320">
                  <c:v>41206</c:v>
                </c:pt>
                <c:pt idx="5321">
                  <c:v>41207</c:v>
                </c:pt>
                <c:pt idx="5322">
                  <c:v>41208</c:v>
                </c:pt>
                <c:pt idx="5323">
                  <c:v>41209</c:v>
                </c:pt>
                <c:pt idx="5324">
                  <c:v>41210</c:v>
                </c:pt>
                <c:pt idx="5325">
                  <c:v>41211</c:v>
                </c:pt>
                <c:pt idx="5326">
                  <c:v>41212</c:v>
                </c:pt>
                <c:pt idx="5327">
                  <c:v>41213</c:v>
                </c:pt>
                <c:pt idx="5328">
                  <c:v>41214</c:v>
                </c:pt>
                <c:pt idx="5329">
                  <c:v>41215</c:v>
                </c:pt>
                <c:pt idx="5330">
                  <c:v>41216</c:v>
                </c:pt>
                <c:pt idx="5331">
                  <c:v>41217</c:v>
                </c:pt>
                <c:pt idx="5332">
                  <c:v>41218</c:v>
                </c:pt>
                <c:pt idx="5333">
                  <c:v>41219</c:v>
                </c:pt>
                <c:pt idx="5334">
                  <c:v>41220</c:v>
                </c:pt>
                <c:pt idx="5335">
                  <c:v>41221</c:v>
                </c:pt>
                <c:pt idx="5336">
                  <c:v>41222</c:v>
                </c:pt>
                <c:pt idx="5337">
                  <c:v>41223</c:v>
                </c:pt>
                <c:pt idx="5338">
                  <c:v>41224</c:v>
                </c:pt>
                <c:pt idx="5339">
                  <c:v>41225</c:v>
                </c:pt>
                <c:pt idx="5340">
                  <c:v>41226</c:v>
                </c:pt>
                <c:pt idx="5341">
                  <c:v>41227</c:v>
                </c:pt>
                <c:pt idx="5342">
                  <c:v>41228</c:v>
                </c:pt>
                <c:pt idx="5343">
                  <c:v>41229</c:v>
                </c:pt>
                <c:pt idx="5344">
                  <c:v>41230</c:v>
                </c:pt>
                <c:pt idx="5345">
                  <c:v>41231</c:v>
                </c:pt>
                <c:pt idx="5346">
                  <c:v>41232</c:v>
                </c:pt>
                <c:pt idx="5347">
                  <c:v>41233</c:v>
                </c:pt>
                <c:pt idx="5348">
                  <c:v>41234</c:v>
                </c:pt>
                <c:pt idx="5349">
                  <c:v>41235</c:v>
                </c:pt>
                <c:pt idx="5350">
                  <c:v>41236</c:v>
                </c:pt>
                <c:pt idx="5351">
                  <c:v>41237</c:v>
                </c:pt>
                <c:pt idx="5352">
                  <c:v>41238</c:v>
                </c:pt>
                <c:pt idx="5353">
                  <c:v>41239</c:v>
                </c:pt>
                <c:pt idx="5354">
                  <c:v>41240</c:v>
                </c:pt>
                <c:pt idx="5355">
                  <c:v>41241</c:v>
                </c:pt>
                <c:pt idx="5356">
                  <c:v>41242</c:v>
                </c:pt>
                <c:pt idx="5357">
                  <c:v>41243</c:v>
                </c:pt>
                <c:pt idx="5358">
                  <c:v>41244</c:v>
                </c:pt>
                <c:pt idx="5359">
                  <c:v>41245</c:v>
                </c:pt>
                <c:pt idx="5360">
                  <c:v>41246</c:v>
                </c:pt>
                <c:pt idx="5361">
                  <c:v>41247</c:v>
                </c:pt>
                <c:pt idx="5362">
                  <c:v>41248</c:v>
                </c:pt>
                <c:pt idx="5363">
                  <c:v>41249</c:v>
                </c:pt>
                <c:pt idx="5364">
                  <c:v>41250</c:v>
                </c:pt>
                <c:pt idx="5365">
                  <c:v>41251</c:v>
                </c:pt>
                <c:pt idx="5366">
                  <c:v>41252</c:v>
                </c:pt>
                <c:pt idx="5367">
                  <c:v>41253</c:v>
                </c:pt>
                <c:pt idx="5368">
                  <c:v>41254</c:v>
                </c:pt>
                <c:pt idx="5369">
                  <c:v>41255</c:v>
                </c:pt>
                <c:pt idx="5370">
                  <c:v>41256</c:v>
                </c:pt>
                <c:pt idx="5371">
                  <c:v>41257</c:v>
                </c:pt>
                <c:pt idx="5372">
                  <c:v>41258</c:v>
                </c:pt>
                <c:pt idx="5373">
                  <c:v>41259</c:v>
                </c:pt>
                <c:pt idx="5374">
                  <c:v>41260</c:v>
                </c:pt>
                <c:pt idx="5375">
                  <c:v>41261</c:v>
                </c:pt>
                <c:pt idx="5376">
                  <c:v>41262</c:v>
                </c:pt>
                <c:pt idx="5377">
                  <c:v>41263</c:v>
                </c:pt>
                <c:pt idx="5378">
                  <c:v>41264</c:v>
                </c:pt>
                <c:pt idx="5379">
                  <c:v>41265</c:v>
                </c:pt>
                <c:pt idx="5380">
                  <c:v>41266</c:v>
                </c:pt>
                <c:pt idx="5381">
                  <c:v>41267</c:v>
                </c:pt>
                <c:pt idx="5382">
                  <c:v>41268</c:v>
                </c:pt>
                <c:pt idx="5383">
                  <c:v>41269</c:v>
                </c:pt>
                <c:pt idx="5384">
                  <c:v>41270</c:v>
                </c:pt>
                <c:pt idx="5385">
                  <c:v>41271</c:v>
                </c:pt>
                <c:pt idx="5386">
                  <c:v>41272</c:v>
                </c:pt>
                <c:pt idx="5387">
                  <c:v>41273</c:v>
                </c:pt>
                <c:pt idx="5388">
                  <c:v>41274</c:v>
                </c:pt>
                <c:pt idx="5389">
                  <c:v>41275</c:v>
                </c:pt>
                <c:pt idx="5390">
                  <c:v>41276</c:v>
                </c:pt>
                <c:pt idx="5391">
                  <c:v>41277</c:v>
                </c:pt>
                <c:pt idx="5392">
                  <c:v>41278</c:v>
                </c:pt>
                <c:pt idx="5393">
                  <c:v>41279</c:v>
                </c:pt>
                <c:pt idx="5394">
                  <c:v>41280</c:v>
                </c:pt>
                <c:pt idx="5395">
                  <c:v>41281</c:v>
                </c:pt>
                <c:pt idx="5396">
                  <c:v>41282</c:v>
                </c:pt>
                <c:pt idx="5397">
                  <c:v>41283</c:v>
                </c:pt>
                <c:pt idx="5398">
                  <c:v>41284</c:v>
                </c:pt>
                <c:pt idx="5399">
                  <c:v>41285</c:v>
                </c:pt>
                <c:pt idx="5400">
                  <c:v>41286</c:v>
                </c:pt>
                <c:pt idx="5401">
                  <c:v>41287</c:v>
                </c:pt>
                <c:pt idx="5402">
                  <c:v>41288</c:v>
                </c:pt>
                <c:pt idx="5403">
                  <c:v>41289</c:v>
                </c:pt>
                <c:pt idx="5404">
                  <c:v>41290</c:v>
                </c:pt>
                <c:pt idx="5405">
                  <c:v>41291</c:v>
                </c:pt>
                <c:pt idx="5406">
                  <c:v>41292</c:v>
                </c:pt>
                <c:pt idx="5407">
                  <c:v>41293</c:v>
                </c:pt>
                <c:pt idx="5408">
                  <c:v>41294</c:v>
                </c:pt>
                <c:pt idx="5409">
                  <c:v>41295</c:v>
                </c:pt>
                <c:pt idx="5410">
                  <c:v>41296</c:v>
                </c:pt>
                <c:pt idx="5411">
                  <c:v>41297</c:v>
                </c:pt>
                <c:pt idx="5412">
                  <c:v>41298</c:v>
                </c:pt>
                <c:pt idx="5413">
                  <c:v>41299</c:v>
                </c:pt>
                <c:pt idx="5414">
                  <c:v>41300</c:v>
                </c:pt>
                <c:pt idx="5415">
                  <c:v>41301</c:v>
                </c:pt>
                <c:pt idx="5416">
                  <c:v>41302</c:v>
                </c:pt>
                <c:pt idx="5417">
                  <c:v>41303</c:v>
                </c:pt>
                <c:pt idx="5418">
                  <c:v>41304</c:v>
                </c:pt>
                <c:pt idx="5419">
                  <c:v>41305</c:v>
                </c:pt>
                <c:pt idx="5420">
                  <c:v>41306</c:v>
                </c:pt>
                <c:pt idx="5421">
                  <c:v>41307</c:v>
                </c:pt>
                <c:pt idx="5422">
                  <c:v>41308</c:v>
                </c:pt>
                <c:pt idx="5423">
                  <c:v>41309</c:v>
                </c:pt>
                <c:pt idx="5424">
                  <c:v>41310</c:v>
                </c:pt>
                <c:pt idx="5425">
                  <c:v>41311</c:v>
                </c:pt>
                <c:pt idx="5426">
                  <c:v>41312</c:v>
                </c:pt>
                <c:pt idx="5427">
                  <c:v>41313</c:v>
                </c:pt>
                <c:pt idx="5428">
                  <c:v>41314</c:v>
                </c:pt>
                <c:pt idx="5429">
                  <c:v>41315</c:v>
                </c:pt>
                <c:pt idx="5430">
                  <c:v>41316</c:v>
                </c:pt>
                <c:pt idx="5431">
                  <c:v>41317</c:v>
                </c:pt>
                <c:pt idx="5432">
                  <c:v>41318</c:v>
                </c:pt>
                <c:pt idx="5433">
                  <c:v>41319</c:v>
                </c:pt>
                <c:pt idx="5434">
                  <c:v>41320</c:v>
                </c:pt>
                <c:pt idx="5435">
                  <c:v>41321</c:v>
                </c:pt>
                <c:pt idx="5436">
                  <c:v>41322</c:v>
                </c:pt>
                <c:pt idx="5437">
                  <c:v>41323</c:v>
                </c:pt>
                <c:pt idx="5438">
                  <c:v>41324</c:v>
                </c:pt>
                <c:pt idx="5439">
                  <c:v>41325</c:v>
                </c:pt>
                <c:pt idx="5440">
                  <c:v>41326</c:v>
                </c:pt>
                <c:pt idx="5441">
                  <c:v>41327</c:v>
                </c:pt>
                <c:pt idx="5442">
                  <c:v>41328</c:v>
                </c:pt>
                <c:pt idx="5443">
                  <c:v>41329</c:v>
                </c:pt>
                <c:pt idx="5444">
                  <c:v>41330</c:v>
                </c:pt>
                <c:pt idx="5445">
                  <c:v>41331</c:v>
                </c:pt>
                <c:pt idx="5446">
                  <c:v>41332</c:v>
                </c:pt>
                <c:pt idx="5447">
                  <c:v>41333</c:v>
                </c:pt>
                <c:pt idx="5448">
                  <c:v>41334</c:v>
                </c:pt>
                <c:pt idx="5449">
                  <c:v>41335</c:v>
                </c:pt>
                <c:pt idx="5450">
                  <c:v>41336</c:v>
                </c:pt>
                <c:pt idx="5451">
                  <c:v>41337</c:v>
                </c:pt>
                <c:pt idx="5452">
                  <c:v>41338</c:v>
                </c:pt>
                <c:pt idx="5453">
                  <c:v>41339</c:v>
                </c:pt>
                <c:pt idx="5454">
                  <c:v>41340</c:v>
                </c:pt>
                <c:pt idx="5455">
                  <c:v>41341</c:v>
                </c:pt>
                <c:pt idx="5456">
                  <c:v>41342</c:v>
                </c:pt>
                <c:pt idx="5457">
                  <c:v>41343</c:v>
                </c:pt>
                <c:pt idx="5458">
                  <c:v>41344</c:v>
                </c:pt>
                <c:pt idx="5459">
                  <c:v>41345</c:v>
                </c:pt>
                <c:pt idx="5460">
                  <c:v>41346</c:v>
                </c:pt>
                <c:pt idx="5461">
                  <c:v>41347</c:v>
                </c:pt>
                <c:pt idx="5462">
                  <c:v>41348</c:v>
                </c:pt>
                <c:pt idx="5463">
                  <c:v>41349</c:v>
                </c:pt>
                <c:pt idx="5464">
                  <c:v>41350</c:v>
                </c:pt>
                <c:pt idx="5465">
                  <c:v>41351</c:v>
                </c:pt>
                <c:pt idx="5466">
                  <c:v>41352</c:v>
                </c:pt>
                <c:pt idx="5467">
                  <c:v>41353</c:v>
                </c:pt>
                <c:pt idx="5468">
                  <c:v>41354</c:v>
                </c:pt>
                <c:pt idx="5469">
                  <c:v>41355</c:v>
                </c:pt>
                <c:pt idx="5470">
                  <c:v>41356</c:v>
                </c:pt>
                <c:pt idx="5471">
                  <c:v>41357</c:v>
                </c:pt>
                <c:pt idx="5472">
                  <c:v>41358</c:v>
                </c:pt>
                <c:pt idx="5473">
                  <c:v>41359</c:v>
                </c:pt>
                <c:pt idx="5474">
                  <c:v>41360</c:v>
                </c:pt>
                <c:pt idx="5475">
                  <c:v>41361</c:v>
                </c:pt>
                <c:pt idx="5476">
                  <c:v>41362</c:v>
                </c:pt>
                <c:pt idx="5477">
                  <c:v>41363</c:v>
                </c:pt>
                <c:pt idx="5478">
                  <c:v>41364</c:v>
                </c:pt>
                <c:pt idx="5479">
                  <c:v>41365</c:v>
                </c:pt>
                <c:pt idx="5480">
                  <c:v>41366</c:v>
                </c:pt>
                <c:pt idx="5481">
                  <c:v>41367</c:v>
                </c:pt>
                <c:pt idx="5482">
                  <c:v>41368</c:v>
                </c:pt>
                <c:pt idx="5483">
                  <c:v>41369</c:v>
                </c:pt>
                <c:pt idx="5484">
                  <c:v>41370</c:v>
                </c:pt>
                <c:pt idx="5485">
                  <c:v>41371</c:v>
                </c:pt>
                <c:pt idx="5486">
                  <c:v>41372</c:v>
                </c:pt>
                <c:pt idx="5487">
                  <c:v>41373</c:v>
                </c:pt>
                <c:pt idx="5488">
                  <c:v>41374</c:v>
                </c:pt>
                <c:pt idx="5489">
                  <c:v>41375</c:v>
                </c:pt>
                <c:pt idx="5490">
                  <c:v>41376</c:v>
                </c:pt>
                <c:pt idx="5491">
                  <c:v>41377</c:v>
                </c:pt>
                <c:pt idx="5492">
                  <c:v>41378</c:v>
                </c:pt>
                <c:pt idx="5493">
                  <c:v>41379</c:v>
                </c:pt>
                <c:pt idx="5494">
                  <c:v>41380</c:v>
                </c:pt>
                <c:pt idx="5495">
                  <c:v>41381</c:v>
                </c:pt>
                <c:pt idx="5496">
                  <c:v>41382</c:v>
                </c:pt>
                <c:pt idx="5497">
                  <c:v>41383</c:v>
                </c:pt>
                <c:pt idx="5498">
                  <c:v>41384</c:v>
                </c:pt>
                <c:pt idx="5499">
                  <c:v>41385</c:v>
                </c:pt>
                <c:pt idx="5500">
                  <c:v>41386</c:v>
                </c:pt>
                <c:pt idx="5501">
                  <c:v>41387</c:v>
                </c:pt>
                <c:pt idx="5502">
                  <c:v>41388</c:v>
                </c:pt>
                <c:pt idx="5503">
                  <c:v>41389</c:v>
                </c:pt>
                <c:pt idx="5504">
                  <c:v>41390</c:v>
                </c:pt>
                <c:pt idx="5505">
                  <c:v>41391</c:v>
                </c:pt>
                <c:pt idx="5506">
                  <c:v>41392</c:v>
                </c:pt>
                <c:pt idx="5507">
                  <c:v>41393</c:v>
                </c:pt>
                <c:pt idx="5508">
                  <c:v>41394</c:v>
                </c:pt>
                <c:pt idx="5509">
                  <c:v>41395</c:v>
                </c:pt>
                <c:pt idx="5510">
                  <c:v>41396</c:v>
                </c:pt>
                <c:pt idx="5511">
                  <c:v>41397</c:v>
                </c:pt>
                <c:pt idx="5512">
                  <c:v>41398</c:v>
                </c:pt>
                <c:pt idx="5513">
                  <c:v>41399</c:v>
                </c:pt>
                <c:pt idx="5514">
                  <c:v>41400</c:v>
                </c:pt>
                <c:pt idx="5515">
                  <c:v>41401</c:v>
                </c:pt>
                <c:pt idx="5516">
                  <c:v>41402</c:v>
                </c:pt>
                <c:pt idx="5517">
                  <c:v>41403</c:v>
                </c:pt>
                <c:pt idx="5518">
                  <c:v>41404</c:v>
                </c:pt>
                <c:pt idx="5519">
                  <c:v>41405</c:v>
                </c:pt>
                <c:pt idx="5520">
                  <c:v>41406</c:v>
                </c:pt>
                <c:pt idx="5521">
                  <c:v>41407</c:v>
                </c:pt>
                <c:pt idx="5522">
                  <c:v>41408</c:v>
                </c:pt>
                <c:pt idx="5523">
                  <c:v>41409</c:v>
                </c:pt>
                <c:pt idx="5524">
                  <c:v>41410</c:v>
                </c:pt>
                <c:pt idx="5525">
                  <c:v>41411</c:v>
                </c:pt>
                <c:pt idx="5526">
                  <c:v>41412</c:v>
                </c:pt>
                <c:pt idx="5527">
                  <c:v>41413</c:v>
                </c:pt>
                <c:pt idx="5528">
                  <c:v>41414</c:v>
                </c:pt>
                <c:pt idx="5529">
                  <c:v>41415</c:v>
                </c:pt>
                <c:pt idx="5530">
                  <c:v>41416</c:v>
                </c:pt>
                <c:pt idx="5531">
                  <c:v>41417</c:v>
                </c:pt>
                <c:pt idx="5532">
                  <c:v>41418</c:v>
                </c:pt>
                <c:pt idx="5533">
                  <c:v>41419</c:v>
                </c:pt>
                <c:pt idx="5534">
                  <c:v>41420</c:v>
                </c:pt>
                <c:pt idx="5535">
                  <c:v>41421</c:v>
                </c:pt>
                <c:pt idx="5536">
                  <c:v>41422</c:v>
                </c:pt>
                <c:pt idx="5537">
                  <c:v>41423</c:v>
                </c:pt>
                <c:pt idx="5538">
                  <c:v>41424</c:v>
                </c:pt>
                <c:pt idx="5539">
                  <c:v>41425</c:v>
                </c:pt>
                <c:pt idx="5540">
                  <c:v>41426</c:v>
                </c:pt>
                <c:pt idx="5541">
                  <c:v>41427</c:v>
                </c:pt>
                <c:pt idx="5542">
                  <c:v>41428</c:v>
                </c:pt>
                <c:pt idx="5543">
                  <c:v>41429</c:v>
                </c:pt>
                <c:pt idx="5544">
                  <c:v>41430</c:v>
                </c:pt>
                <c:pt idx="5545">
                  <c:v>41431</c:v>
                </c:pt>
                <c:pt idx="5546">
                  <c:v>41432</c:v>
                </c:pt>
                <c:pt idx="5547">
                  <c:v>41433</c:v>
                </c:pt>
                <c:pt idx="5548">
                  <c:v>41434</c:v>
                </c:pt>
                <c:pt idx="5549">
                  <c:v>41435</c:v>
                </c:pt>
                <c:pt idx="5550">
                  <c:v>41436</c:v>
                </c:pt>
                <c:pt idx="5551">
                  <c:v>41437</c:v>
                </c:pt>
                <c:pt idx="5552">
                  <c:v>41438</c:v>
                </c:pt>
                <c:pt idx="5553">
                  <c:v>41439</c:v>
                </c:pt>
                <c:pt idx="5554">
                  <c:v>41440</c:v>
                </c:pt>
                <c:pt idx="5555">
                  <c:v>41441</c:v>
                </c:pt>
                <c:pt idx="5556">
                  <c:v>41442</c:v>
                </c:pt>
                <c:pt idx="5557">
                  <c:v>41443</c:v>
                </c:pt>
                <c:pt idx="5558">
                  <c:v>41444</c:v>
                </c:pt>
                <c:pt idx="5559">
                  <c:v>41445</c:v>
                </c:pt>
                <c:pt idx="5560">
                  <c:v>41446</c:v>
                </c:pt>
                <c:pt idx="5561">
                  <c:v>41447</c:v>
                </c:pt>
                <c:pt idx="5562">
                  <c:v>41448</c:v>
                </c:pt>
                <c:pt idx="5563">
                  <c:v>41449</c:v>
                </c:pt>
                <c:pt idx="5564">
                  <c:v>41450</c:v>
                </c:pt>
                <c:pt idx="5565">
                  <c:v>41451</c:v>
                </c:pt>
                <c:pt idx="5566">
                  <c:v>41452</c:v>
                </c:pt>
                <c:pt idx="5567">
                  <c:v>41453</c:v>
                </c:pt>
                <c:pt idx="5568">
                  <c:v>41454</c:v>
                </c:pt>
                <c:pt idx="5569">
                  <c:v>41455</c:v>
                </c:pt>
                <c:pt idx="5570">
                  <c:v>41456</c:v>
                </c:pt>
                <c:pt idx="5571">
                  <c:v>41457</c:v>
                </c:pt>
                <c:pt idx="5572">
                  <c:v>41458</c:v>
                </c:pt>
                <c:pt idx="5573">
                  <c:v>41459</c:v>
                </c:pt>
                <c:pt idx="5574">
                  <c:v>41460</c:v>
                </c:pt>
                <c:pt idx="5575">
                  <c:v>41461</c:v>
                </c:pt>
                <c:pt idx="5576">
                  <c:v>41462</c:v>
                </c:pt>
                <c:pt idx="5577">
                  <c:v>41463</c:v>
                </c:pt>
                <c:pt idx="5578">
                  <c:v>41464</c:v>
                </c:pt>
                <c:pt idx="5579">
                  <c:v>41465</c:v>
                </c:pt>
                <c:pt idx="5580">
                  <c:v>41466</c:v>
                </c:pt>
                <c:pt idx="5581">
                  <c:v>41467</c:v>
                </c:pt>
                <c:pt idx="5582">
                  <c:v>41468</c:v>
                </c:pt>
                <c:pt idx="5583">
                  <c:v>41469</c:v>
                </c:pt>
                <c:pt idx="5584">
                  <c:v>41470</c:v>
                </c:pt>
                <c:pt idx="5585">
                  <c:v>41471</c:v>
                </c:pt>
                <c:pt idx="5586">
                  <c:v>41472</c:v>
                </c:pt>
                <c:pt idx="5587">
                  <c:v>41473</c:v>
                </c:pt>
                <c:pt idx="5588">
                  <c:v>41474</c:v>
                </c:pt>
                <c:pt idx="5589">
                  <c:v>41475</c:v>
                </c:pt>
                <c:pt idx="5590">
                  <c:v>41476</c:v>
                </c:pt>
                <c:pt idx="5591">
                  <c:v>41477</c:v>
                </c:pt>
                <c:pt idx="5592">
                  <c:v>41478</c:v>
                </c:pt>
                <c:pt idx="5593">
                  <c:v>41479</c:v>
                </c:pt>
                <c:pt idx="5594">
                  <c:v>41480</c:v>
                </c:pt>
                <c:pt idx="5595">
                  <c:v>41481</c:v>
                </c:pt>
                <c:pt idx="5596">
                  <c:v>41482</c:v>
                </c:pt>
                <c:pt idx="5597">
                  <c:v>41483</c:v>
                </c:pt>
                <c:pt idx="5598">
                  <c:v>41484</c:v>
                </c:pt>
                <c:pt idx="5599">
                  <c:v>41485</c:v>
                </c:pt>
                <c:pt idx="5600">
                  <c:v>41486</c:v>
                </c:pt>
                <c:pt idx="5601">
                  <c:v>41487</c:v>
                </c:pt>
                <c:pt idx="5602">
                  <c:v>41488</c:v>
                </c:pt>
                <c:pt idx="5603">
                  <c:v>41489</c:v>
                </c:pt>
                <c:pt idx="5604">
                  <c:v>41490</c:v>
                </c:pt>
                <c:pt idx="5605">
                  <c:v>41491</c:v>
                </c:pt>
                <c:pt idx="5606">
                  <c:v>41492</c:v>
                </c:pt>
                <c:pt idx="5607">
                  <c:v>41493</c:v>
                </c:pt>
                <c:pt idx="5608">
                  <c:v>41494</c:v>
                </c:pt>
                <c:pt idx="5609">
                  <c:v>41495</c:v>
                </c:pt>
                <c:pt idx="5610">
                  <c:v>41496</c:v>
                </c:pt>
                <c:pt idx="5611">
                  <c:v>41497</c:v>
                </c:pt>
                <c:pt idx="5612">
                  <c:v>41498</c:v>
                </c:pt>
                <c:pt idx="5613">
                  <c:v>41499</c:v>
                </c:pt>
                <c:pt idx="5614">
                  <c:v>41500</c:v>
                </c:pt>
                <c:pt idx="5615">
                  <c:v>41501</c:v>
                </c:pt>
                <c:pt idx="5616">
                  <c:v>41502</c:v>
                </c:pt>
                <c:pt idx="5617">
                  <c:v>41503</c:v>
                </c:pt>
                <c:pt idx="5618">
                  <c:v>41504</c:v>
                </c:pt>
                <c:pt idx="5619">
                  <c:v>41505</c:v>
                </c:pt>
                <c:pt idx="5620">
                  <c:v>41506</c:v>
                </c:pt>
                <c:pt idx="5621">
                  <c:v>41507</c:v>
                </c:pt>
                <c:pt idx="5622">
                  <c:v>41508</c:v>
                </c:pt>
                <c:pt idx="5623">
                  <c:v>41509</c:v>
                </c:pt>
                <c:pt idx="5624">
                  <c:v>41510</c:v>
                </c:pt>
                <c:pt idx="5625">
                  <c:v>41511</c:v>
                </c:pt>
                <c:pt idx="5626">
                  <c:v>41512</c:v>
                </c:pt>
                <c:pt idx="5627">
                  <c:v>41513</c:v>
                </c:pt>
                <c:pt idx="5628">
                  <c:v>41514</c:v>
                </c:pt>
                <c:pt idx="5629">
                  <c:v>41515</c:v>
                </c:pt>
                <c:pt idx="5630">
                  <c:v>41516</c:v>
                </c:pt>
                <c:pt idx="5631">
                  <c:v>41517</c:v>
                </c:pt>
                <c:pt idx="5632">
                  <c:v>41518</c:v>
                </c:pt>
                <c:pt idx="5633">
                  <c:v>41519</c:v>
                </c:pt>
                <c:pt idx="5634">
                  <c:v>41520</c:v>
                </c:pt>
                <c:pt idx="5635">
                  <c:v>41521</c:v>
                </c:pt>
                <c:pt idx="5636">
                  <c:v>41522</c:v>
                </c:pt>
                <c:pt idx="5637">
                  <c:v>41523</c:v>
                </c:pt>
                <c:pt idx="5638">
                  <c:v>41524</c:v>
                </c:pt>
                <c:pt idx="5639">
                  <c:v>41525</c:v>
                </c:pt>
                <c:pt idx="5640">
                  <c:v>41526</c:v>
                </c:pt>
                <c:pt idx="5641">
                  <c:v>41527</c:v>
                </c:pt>
                <c:pt idx="5642">
                  <c:v>41528</c:v>
                </c:pt>
                <c:pt idx="5643">
                  <c:v>41529</c:v>
                </c:pt>
                <c:pt idx="5644">
                  <c:v>41530</c:v>
                </c:pt>
                <c:pt idx="5645">
                  <c:v>41531</c:v>
                </c:pt>
                <c:pt idx="5646">
                  <c:v>41532</c:v>
                </c:pt>
                <c:pt idx="5647">
                  <c:v>41533</c:v>
                </c:pt>
                <c:pt idx="5648">
                  <c:v>41534</c:v>
                </c:pt>
                <c:pt idx="5649">
                  <c:v>41535</c:v>
                </c:pt>
                <c:pt idx="5650">
                  <c:v>41536</c:v>
                </c:pt>
                <c:pt idx="5651">
                  <c:v>41537</c:v>
                </c:pt>
                <c:pt idx="5652">
                  <c:v>41538</c:v>
                </c:pt>
                <c:pt idx="5653">
                  <c:v>41539</c:v>
                </c:pt>
                <c:pt idx="5654">
                  <c:v>41540</c:v>
                </c:pt>
                <c:pt idx="5655">
                  <c:v>41541</c:v>
                </c:pt>
                <c:pt idx="5656">
                  <c:v>41542</c:v>
                </c:pt>
                <c:pt idx="5657">
                  <c:v>41543</c:v>
                </c:pt>
                <c:pt idx="5658">
                  <c:v>41544</c:v>
                </c:pt>
                <c:pt idx="5659">
                  <c:v>41545</c:v>
                </c:pt>
                <c:pt idx="5660">
                  <c:v>41546</c:v>
                </c:pt>
                <c:pt idx="5661">
                  <c:v>41547</c:v>
                </c:pt>
                <c:pt idx="5662">
                  <c:v>41548</c:v>
                </c:pt>
                <c:pt idx="5663">
                  <c:v>41549</c:v>
                </c:pt>
                <c:pt idx="5664">
                  <c:v>41550</c:v>
                </c:pt>
                <c:pt idx="5665">
                  <c:v>41551</c:v>
                </c:pt>
                <c:pt idx="5666">
                  <c:v>41552</c:v>
                </c:pt>
                <c:pt idx="5667">
                  <c:v>41553</c:v>
                </c:pt>
                <c:pt idx="5668">
                  <c:v>41554</c:v>
                </c:pt>
                <c:pt idx="5669">
                  <c:v>41555</c:v>
                </c:pt>
                <c:pt idx="5670">
                  <c:v>41556</c:v>
                </c:pt>
                <c:pt idx="5671">
                  <c:v>41557</c:v>
                </c:pt>
                <c:pt idx="5672">
                  <c:v>41558</c:v>
                </c:pt>
                <c:pt idx="5673">
                  <c:v>41559</c:v>
                </c:pt>
                <c:pt idx="5674">
                  <c:v>41560</c:v>
                </c:pt>
                <c:pt idx="5675">
                  <c:v>41561</c:v>
                </c:pt>
                <c:pt idx="5676">
                  <c:v>41562</c:v>
                </c:pt>
                <c:pt idx="5677">
                  <c:v>41563</c:v>
                </c:pt>
                <c:pt idx="5678">
                  <c:v>41564</c:v>
                </c:pt>
                <c:pt idx="5679">
                  <c:v>41565</c:v>
                </c:pt>
                <c:pt idx="5680">
                  <c:v>41566</c:v>
                </c:pt>
                <c:pt idx="5681">
                  <c:v>41567</c:v>
                </c:pt>
                <c:pt idx="5682">
                  <c:v>41568</c:v>
                </c:pt>
                <c:pt idx="5683">
                  <c:v>41569</c:v>
                </c:pt>
                <c:pt idx="5684">
                  <c:v>41570</c:v>
                </c:pt>
                <c:pt idx="5685">
                  <c:v>41571</c:v>
                </c:pt>
                <c:pt idx="5686">
                  <c:v>41572</c:v>
                </c:pt>
                <c:pt idx="5687">
                  <c:v>41573</c:v>
                </c:pt>
                <c:pt idx="5688">
                  <c:v>41574</c:v>
                </c:pt>
                <c:pt idx="5689">
                  <c:v>41575</c:v>
                </c:pt>
                <c:pt idx="5690">
                  <c:v>41576</c:v>
                </c:pt>
                <c:pt idx="5691">
                  <c:v>41577</c:v>
                </c:pt>
                <c:pt idx="5692">
                  <c:v>41578</c:v>
                </c:pt>
                <c:pt idx="5693">
                  <c:v>41579</c:v>
                </c:pt>
                <c:pt idx="5694">
                  <c:v>41580</c:v>
                </c:pt>
                <c:pt idx="5695">
                  <c:v>41581</c:v>
                </c:pt>
                <c:pt idx="5696">
                  <c:v>41582</c:v>
                </c:pt>
                <c:pt idx="5697">
                  <c:v>41583</c:v>
                </c:pt>
                <c:pt idx="5698">
                  <c:v>41584</c:v>
                </c:pt>
                <c:pt idx="5699">
                  <c:v>41585</c:v>
                </c:pt>
                <c:pt idx="5700">
                  <c:v>41586</c:v>
                </c:pt>
                <c:pt idx="5701">
                  <c:v>41587</c:v>
                </c:pt>
                <c:pt idx="5702">
                  <c:v>41588</c:v>
                </c:pt>
                <c:pt idx="5703">
                  <c:v>41589</c:v>
                </c:pt>
                <c:pt idx="5704">
                  <c:v>41590</c:v>
                </c:pt>
                <c:pt idx="5705">
                  <c:v>41591</c:v>
                </c:pt>
                <c:pt idx="5706">
                  <c:v>41592</c:v>
                </c:pt>
                <c:pt idx="5707">
                  <c:v>41593</c:v>
                </c:pt>
                <c:pt idx="5708">
                  <c:v>41594</c:v>
                </c:pt>
                <c:pt idx="5709">
                  <c:v>41595</c:v>
                </c:pt>
                <c:pt idx="5710">
                  <c:v>41596</c:v>
                </c:pt>
                <c:pt idx="5711">
                  <c:v>41597</c:v>
                </c:pt>
                <c:pt idx="5712">
                  <c:v>41598</c:v>
                </c:pt>
                <c:pt idx="5713">
                  <c:v>41599</c:v>
                </c:pt>
                <c:pt idx="5714">
                  <c:v>41600</c:v>
                </c:pt>
                <c:pt idx="5715">
                  <c:v>41601</c:v>
                </c:pt>
                <c:pt idx="5716">
                  <c:v>41602</c:v>
                </c:pt>
                <c:pt idx="5717">
                  <c:v>41603</c:v>
                </c:pt>
                <c:pt idx="5718">
                  <c:v>41604</c:v>
                </c:pt>
                <c:pt idx="5719">
                  <c:v>41605</c:v>
                </c:pt>
                <c:pt idx="5720">
                  <c:v>41606</c:v>
                </c:pt>
                <c:pt idx="5721">
                  <c:v>41607</c:v>
                </c:pt>
                <c:pt idx="5722">
                  <c:v>41608</c:v>
                </c:pt>
                <c:pt idx="5723">
                  <c:v>41609</c:v>
                </c:pt>
                <c:pt idx="5724">
                  <c:v>41610</c:v>
                </c:pt>
                <c:pt idx="5725">
                  <c:v>41611</c:v>
                </c:pt>
                <c:pt idx="5726">
                  <c:v>41612</c:v>
                </c:pt>
                <c:pt idx="5727">
                  <c:v>41613</c:v>
                </c:pt>
                <c:pt idx="5728">
                  <c:v>41614</c:v>
                </c:pt>
                <c:pt idx="5729">
                  <c:v>41615</c:v>
                </c:pt>
                <c:pt idx="5730">
                  <c:v>41616</c:v>
                </c:pt>
                <c:pt idx="5731">
                  <c:v>41617</c:v>
                </c:pt>
                <c:pt idx="5732">
                  <c:v>41618</c:v>
                </c:pt>
                <c:pt idx="5733">
                  <c:v>41619</c:v>
                </c:pt>
                <c:pt idx="5734">
                  <c:v>41620</c:v>
                </c:pt>
                <c:pt idx="5735">
                  <c:v>41621</c:v>
                </c:pt>
                <c:pt idx="5736">
                  <c:v>41622</c:v>
                </c:pt>
                <c:pt idx="5737">
                  <c:v>41623</c:v>
                </c:pt>
                <c:pt idx="5738">
                  <c:v>41624</c:v>
                </c:pt>
                <c:pt idx="5739">
                  <c:v>41625</c:v>
                </c:pt>
                <c:pt idx="5740">
                  <c:v>41626</c:v>
                </c:pt>
                <c:pt idx="5741">
                  <c:v>41627</c:v>
                </c:pt>
                <c:pt idx="5742">
                  <c:v>41628</c:v>
                </c:pt>
                <c:pt idx="5743">
                  <c:v>41629</c:v>
                </c:pt>
                <c:pt idx="5744">
                  <c:v>41630</c:v>
                </c:pt>
                <c:pt idx="5745">
                  <c:v>41631</c:v>
                </c:pt>
                <c:pt idx="5746">
                  <c:v>41632</c:v>
                </c:pt>
                <c:pt idx="5747">
                  <c:v>41633</c:v>
                </c:pt>
                <c:pt idx="5748">
                  <c:v>41634</c:v>
                </c:pt>
                <c:pt idx="5749">
                  <c:v>41635</c:v>
                </c:pt>
                <c:pt idx="5750">
                  <c:v>41636</c:v>
                </c:pt>
                <c:pt idx="5751">
                  <c:v>41637</c:v>
                </c:pt>
                <c:pt idx="5752">
                  <c:v>41638</c:v>
                </c:pt>
                <c:pt idx="5753">
                  <c:v>41639</c:v>
                </c:pt>
                <c:pt idx="5754">
                  <c:v>41640</c:v>
                </c:pt>
                <c:pt idx="5755">
                  <c:v>41641</c:v>
                </c:pt>
                <c:pt idx="5756">
                  <c:v>41642</c:v>
                </c:pt>
                <c:pt idx="5757">
                  <c:v>41643</c:v>
                </c:pt>
                <c:pt idx="5758">
                  <c:v>41644</c:v>
                </c:pt>
                <c:pt idx="5759">
                  <c:v>41645</c:v>
                </c:pt>
                <c:pt idx="5760">
                  <c:v>41646</c:v>
                </c:pt>
                <c:pt idx="5761">
                  <c:v>41647</c:v>
                </c:pt>
                <c:pt idx="5762">
                  <c:v>41648</c:v>
                </c:pt>
                <c:pt idx="5763">
                  <c:v>41649</c:v>
                </c:pt>
                <c:pt idx="5764">
                  <c:v>41650</c:v>
                </c:pt>
                <c:pt idx="5765">
                  <c:v>41651</c:v>
                </c:pt>
                <c:pt idx="5766">
                  <c:v>41652</c:v>
                </c:pt>
                <c:pt idx="5767">
                  <c:v>41653</c:v>
                </c:pt>
                <c:pt idx="5768">
                  <c:v>41654</c:v>
                </c:pt>
                <c:pt idx="5769">
                  <c:v>41655</c:v>
                </c:pt>
                <c:pt idx="5770">
                  <c:v>41656</c:v>
                </c:pt>
                <c:pt idx="5771">
                  <c:v>41657</c:v>
                </c:pt>
                <c:pt idx="5772">
                  <c:v>41658</c:v>
                </c:pt>
                <c:pt idx="5773">
                  <c:v>41659</c:v>
                </c:pt>
                <c:pt idx="5774">
                  <c:v>41660</c:v>
                </c:pt>
                <c:pt idx="5775">
                  <c:v>41661</c:v>
                </c:pt>
                <c:pt idx="5776">
                  <c:v>41662</c:v>
                </c:pt>
                <c:pt idx="5777">
                  <c:v>41663</c:v>
                </c:pt>
                <c:pt idx="5778">
                  <c:v>41664</c:v>
                </c:pt>
                <c:pt idx="5779">
                  <c:v>41665</c:v>
                </c:pt>
                <c:pt idx="5780">
                  <c:v>41666</c:v>
                </c:pt>
                <c:pt idx="5781">
                  <c:v>41667</c:v>
                </c:pt>
                <c:pt idx="5782">
                  <c:v>41668</c:v>
                </c:pt>
                <c:pt idx="5783">
                  <c:v>41669</c:v>
                </c:pt>
                <c:pt idx="5784">
                  <c:v>41670</c:v>
                </c:pt>
                <c:pt idx="5785">
                  <c:v>41671</c:v>
                </c:pt>
                <c:pt idx="5786">
                  <c:v>41672</c:v>
                </c:pt>
                <c:pt idx="5787">
                  <c:v>41673</c:v>
                </c:pt>
                <c:pt idx="5788">
                  <c:v>41674</c:v>
                </c:pt>
                <c:pt idx="5789">
                  <c:v>41675</c:v>
                </c:pt>
                <c:pt idx="5790">
                  <c:v>41676</c:v>
                </c:pt>
                <c:pt idx="5791">
                  <c:v>41677</c:v>
                </c:pt>
                <c:pt idx="5792">
                  <c:v>41678</c:v>
                </c:pt>
                <c:pt idx="5793">
                  <c:v>41679</c:v>
                </c:pt>
                <c:pt idx="5794">
                  <c:v>41680</c:v>
                </c:pt>
                <c:pt idx="5795">
                  <c:v>41681</c:v>
                </c:pt>
                <c:pt idx="5796">
                  <c:v>41682</c:v>
                </c:pt>
                <c:pt idx="5797">
                  <c:v>41683</c:v>
                </c:pt>
                <c:pt idx="5798">
                  <c:v>41684</c:v>
                </c:pt>
                <c:pt idx="5799">
                  <c:v>41685</c:v>
                </c:pt>
                <c:pt idx="5800">
                  <c:v>41686</c:v>
                </c:pt>
                <c:pt idx="5801">
                  <c:v>41687</c:v>
                </c:pt>
                <c:pt idx="5802">
                  <c:v>41688</c:v>
                </c:pt>
                <c:pt idx="5803">
                  <c:v>41689</c:v>
                </c:pt>
                <c:pt idx="5804">
                  <c:v>41690</c:v>
                </c:pt>
                <c:pt idx="5805">
                  <c:v>41691</c:v>
                </c:pt>
                <c:pt idx="5806">
                  <c:v>41692</c:v>
                </c:pt>
                <c:pt idx="5807">
                  <c:v>41693</c:v>
                </c:pt>
                <c:pt idx="5808">
                  <c:v>41694</c:v>
                </c:pt>
                <c:pt idx="5809">
                  <c:v>41695</c:v>
                </c:pt>
                <c:pt idx="5810">
                  <c:v>41696</c:v>
                </c:pt>
                <c:pt idx="5811">
                  <c:v>41697</c:v>
                </c:pt>
                <c:pt idx="5812">
                  <c:v>41698</c:v>
                </c:pt>
                <c:pt idx="5813">
                  <c:v>41699</c:v>
                </c:pt>
                <c:pt idx="5814">
                  <c:v>41700</c:v>
                </c:pt>
                <c:pt idx="5815">
                  <c:v>41701</c:v>
                </c:pt>
                <c:pt idx="5816">
                  <c:v>41702</c:v>
                </c:pt>
                <c:pt idx="5817">
                  <c:v>41703</c:v>
                </c:pt>
                <c:pt idx="5818">
                  <c:v>41704</c:v>
                </c:pt>
                <c:pt idx="5819">
                  <c:v>41705</c:v>
                </c:pt>
                <c:pt idx="5820">
                  <c:v>41706</c:v>
                </c:pt>
                <c:pt idx="5821">
                  <c:v>41707</c:v>
                </c:pt>
                <c:pt idx="5822">
                  <c:v>41708</c:v>
                </c:pt>
                <c:pt idx="5823">
                  <c:v>41709</c:v>
                </c:pt>
                <c:pt idx="5824">
                  <c:v>41710</c:v>
                </c:pt>
                <c:pt idx="5825">
                  <c:v>41711</c:v>
                </c:pt>
                <c:pt idx="5826">
                  <c:v>41712</c:v>
                </c:pt>
                <c:pt idx="5827">
                  <c:v>41713</c:v>
                </c:pt>
                <c:pt idx="5828">
                  <c:v>41714</c:v>
                </c:pt>
                <c:pt idx="5829">
                  <c:v>41715</c:v>
                </c:pt>
                <c:pt idx="5830">
                  <c:v>41716</c:v>
                </c:pt>
                <c:pt idx="5831">
                  <c:v>41717</c:v>
                </c:pt>
                <c:pt idx="5832">
                  <c:v>41718</c:v>
                </c:pt>
                <c:pt idx="5833">
                  <c:v>41719</c:v>
                </c:pt>
                <c:pt idx="5834">
                  <c:v>41720</c:v>
                </c:pt>
                <c:pt idx="5835">
                  <c:v>41721</c:v>
                </c:pt>
                <c:pt idx="5836">
                  <c:v>41722</c:v>
                </c:pt>
                <c:pt idx="5837">
                  <c:v>41723</c:v>
                </c:pt>
                <c:pt idx="5838">
                  <c:v>41724</c:v>
                </c:pt>
                <c:pt idx="5839">
                  <c:v>41725</c:v>
                </c:pt>
                <c:pt idx="5840">
                  <c:v>41726</c:v>
                </c:pt>
                <c:pt idx="5841">
                  <c:v>41727</c:v>
                </c:pt>
                <c:pt idx="5842">
                  <c:v>41728</c:v>
                </c:pt>
                <c:pt idx="5843">
                  <c:v>41729</c:v>
                </c:pt>
                <c:pt idx="5844">
                  <c:v>41730</c:v>
                </c:pt>
                <c:pt idx="5845">
                  <c:v>41731</c:v>
                </c:pt>
                <c:pt idx="5846">
                  <c:v>41732</c:v>
                </c:pt>
                <c:pt idx="5847">
                  <c:v>41733</c:v>
                </c:pt>
                <c:pt idx="5848">
                  <c:v>41734</c:v>
                </c:pt>
                <c:pt idx="5849">
                  <c:v>41735</c:v>
                </c:pt>
                <c:pt idx="5850">
                  <c:v>41736</c:v>
                </c:pt>
                <c:pt idx="5851">
                  <c:v>41737</c:v>
                </c:pt>
                <c:pt idx="5852">
                  <c:v>41738</c:v>
                </c:pt>
                <c:pt idx="5853">
                  <c:v>41739</c:v>
                </c:pt>
                <c:pt idx="5854">
                  <c:v>41740</c:v>
                </c:pt>
                <c:pt idx="5855">
                  <c:v>41741</c:v>
                </c:pt>
                <c:pt idx="5856">
                  <c:v>41742</c:v>
                </c:pt>
                <c:pt idx="5857">
                  <c:v>41743</c:v>
                </c:pt>
                <c:pt idx="5858">
                  <c:v>41744</c:v>
                </c:pt>
                <c:pt idx="5859">
                  <c:v>41745</c:v>
                </c:pt>
                <c:pt idx="5860">
                  <c:v>41746</c:v>
                </c:pt>
                <c:pt idx="5861">
                  <c:v>41747</c:v>
                </c:pt>
                <c:pt idx="5862">
                  <c:v>41748</c:v>
                </c:pt>
                <c:pt idx="5863">
                  <c:v>41749</c:v>
                </c:pt>
                <c:pt idx="5864">
                  <c:v>41750</c:v>
                </c:pt>
                <c:pt idx="5865">
                  <c:v>41751</c:v>
                </c:pt>
                <c:pt idx="5866">
                  <c:v>41752</c:v>
                </c:pt>
                <c:pt idx="5867">
                  <c:v>41753</c:v>
                </c:pt>
                <c:pt idx="5868">
                  <c:v>41754</c:v>
                </c:pt>
                <c:pt idx="5869">
                  <c:v>41755</c:v>
                </c:pt>
                <c:pt idx="5870">
                  <c:v>41756</c:v>
                </c:pt>
                <c:pt idx="5871">
                  <c:v>41757</c:v>
                </c:pt>
                <c:pt idx="5872">
                  <c:v>41758</c:v>
                </c:pt>
                <c:pt idx="5873">
                  <c:v>41759</c:v>
                </c:pt>
                <c:pt idx="5874">
                  <c:v>41760</c:v>
                </c:pt>
                <c:pt idx="5875">
                  <c:v>41761</c:v>
                </c:pt>
                <c:pt idx="5876">
                  <c:v>41762</c:v>
                </c:pt>
                <c:pt idx="5877">
                  <c:v>41763</c:v>
                </c:pt>
                <c:pt idx="5878">
                  <c:v>41764</c:v>
                </c:pt>
                <c:pt idx="5879">
                  <c:v>41765</c:v>
                </c:pt>
                <c:pt idx="5880">
                  <c:v>41766</c:v>
                </c:pt>
                <c:pt idx="5881">
                  <c:v>41767</c:v>
                </c:pt>
                <c:pt idx="5882">
                  <c:v>41768</c:v>
                </c:pt>
                <c:pt idx="5883">
                  <c:v>41769</c:v>
                </c:pt>
                <c:pt idx="5884">
                  <c:v>41770</c:v>
                </c:pt>
                <c:pt idx="5885">
                  <c:v>41771</c:v>
                </c:pt>
                <c:pt idx="5886">
                  <c:v>41772</c:v>
                </c:pt>
                <c:pt idx="5887">
                  <c:v>41773</c:v>
                </c:pt>
                <c:pt idx="5888">
                  <c:v>41774</c:v>
                </c:pt>
                <c:pt idx="5889">
                  <c:v>41775</c:v>
                </c:pt>
                <c:pt idx="5890">
                  <c:v>41776</c:v>
                </c:pt>
                <c:pt idx="5891">
                  <c:v>41777</c:v>
                </c:pt>
                <c:pt idx="5892">
                  <c:v>41778</c:v>
                </c:pt>
                <c:pt idx="5893">
                  <c:v>41779</c:v>
                </c:pt>
                <c:pt idx="5894">
                  <c:v>41780</c:v>
                </c:pt>
                <c:pt idx="5895">
                  <c:v>41781</c:v>
                </c:pt>
                <c:pt idx="5896">
                  <c:v>41782</c:v>
                </c:pt>
                <c:pt idx="5897">
                  <c:v>41783</c:v>
                </c:pt>
                <c:pt idx="5898">
                  <c:v>41784</c:v>
                </c:pt>
                <c:pt idx="5899">
                  <c:v>41785</c:v>
                </c:pt>
                <c:pt idx="5900">
                  <c:v>41786</c:v>
                </c:pt>
                <c:pt idx="5901">
                  <c:v>41787</c:v>
                </c:pt>
                <c:pt idx="5902">
                  <c:v>41788</c:v>
                </c:pt>
                <c:pt idx="5903">
                  <c:v>41789</c:v>
                </c:pt>
                <c:pt idx="5904">
                  <c:v>41790</c:v>
                </c:pt>
                <c:pt idx="5905">
                  <c:v>41791</c:v>
                </c:pt>
                <c:pt idx="5906">
                  <c:v>41792</c:v>
                </c:pt>
                <c:pt idx="5907">
                  <c:v>41793</c:v>
                </c:pt>
                <c:pt idx="5908">
                  <c:v>41794</c:v>
                </c:pt>
                <c:pt idx="5909">
                  <c:v>41795</c:v>
                </c:pt>
                <c:pt idx="5910">
                  <c:v>41796</c:v>
                </c:pt>
                <c:pt idx="5911">
                  <c:v>41797</c:v>
                </c:pt>
                <c:pt idx="5912">
                  <c:v>41798</c:v>
                </c:pt>
                <c:pt idx="5913">
                  <c:v>41799</c:v>
                </c:pt>
                <c:pt idx="5914">
                  <c:v>41800</c:v>
                </c:pt>
                <c:pt idx="5915">
                  <c:v>41801</c:v>
                </c:pt>
                <c:pt idx="5916">
                  <c:v>41802</c:v>
                </c:pt>
                <c:pt idx="5917">
                  <c:v>41803</c:v>
                </c:pt>
                <c:pt idx="5918">
                  <c:v>41804</c:v>
                </c:pt>
                <c:pt idx="5919">
                  <c:v>41805</c:v>
                </c:pt>
                <c:pt idx="5920">
                  <c:v>41806</c:v>
                </c:pt>
                <c:pt idx="5921">
                  <c:v>41807</c:v>
                </c:pt>
                <c:pt idx="5922">
                  <c:v>41808</c:v>
                </c:pt>
                <c:pt idx="5923">
                  <c:v>41809</c:v>
                </c:pt>
                <c:pt idx="5924">
                  <c:v>41810</c:v>
                </c:pt>
                <c:pt idx="5925">
                  <c:v>41811</c:v>
                </c:pt>
                <c:pt idx="5926">
                  <c:v>41812</c:v>
                </c:pt>
                <c:pt idx="5927">
                  <c:v>41813</c:v>
                </c:pt>
                <c:pt idx="5928">
                  <c:v>41814</c:v>
                </c:pt>
                <c:pt idx="5929">
                  <c:v>41815</c:v>
                </c:pt>
                <c:pt idx="5930">
                  <c:v>41816</c:v>
                </c:pt>
                <c:pt idx="5931">
                  <c:v>41817</c:v>
                </c:pt>
                <c:pt idx="5932">
                  <c:v>41818</c:v>
                </c:pt>
                <c:pt idx="5933">
                  <c:v>41819</c:v>
                </c:pt>
                <c:pt idx="5934">
                  <c:v>41820</c:v>
                </c:pt>
                <c:pt idx="5935">
                  <c:v>41821</c:v>
                </c:pt>
                <c:pt idx="5936">
                  <c:v>41822</c:v>
                </c:pt>
                <c:pt idx="5937">
                  <c:v>41823</c:v>
                </c:pt>
                <c:pt idx="5938">
                  <c:v>41824</c:v>
                </c:pt>
                <c:pt idx="5939">
                  <c:v>41825</c:v>
                </c:pt>
                <c:pt idx="5940">
                  <c:v>41826</c:v>
                </c:pt>
                <c:pt idx="5941">
                  <c:v>41827</c:v>
                </c:pt>
                <c:pt idx="5942">
                  <c:v>41828</c:v>
                </c:pt>
                <c:pt idx="5943">
                  <c:v>41829</c:v>
                </c:pt>
                <c:pt idx="5944">
                  <c:v>41830</c:v>
                </c:pt>
                <c:pt idx="5945">
                  <c:v>41831</c:v>
                </c:pt>
                <c:pt idx="5946">
                  <c:v>41832</c:v>
                </c:pt>
                <c:pt idx="5947">
                  <c:v>41833</c:v>
                </c:pt>
                <c:pt idx="5948">
                  <c:v>41834</c:v>
                </c:pt>
                <c:pt idx="5949">
                  <c:v>41835</c:v>
                </c:pt>
                <c:pt idx="5950">
                  <c:v>41836</c:v>
                </c:pt>
                <c:pt idx="5951">
                  <c:v>41837</c:v>
                </c:pt>
                <c:pt idx="5952">
                  <c:v>41838</c:v>
                </c:pt>
                <c:pt idx="5953">
                  <c:v>41839</c:v>
                </c:pt>
                <c:pt idx="5954">
                  <c:v>41840</c:v>
                </c:pt>
                <c:pt idx="5955">
                  <c:v>41841</c:v>
                </c:pt>
                <c:pt idx="5956">
                  <c:v>41842</c:v>
                </c:pt>
                <c:pt idx="5957">
                  <c:v>41843</c:v>
                </c:pt>
                <c:pt idx="5958">
                  <c:v>41844</c:v>
                </c:pt>
                <c:pt idx="5959">
                  <c:v>41845</c:v>
                </c:pt>
                <c:pt idx="5960">
                  <c:v>41846</c:v>
                </c:pt>
                <c:pt idx="5961">
                  <c:v>41847</c:v>
                </c:pt>
                <c:pt idx="5962">
                  <c:v>41848</c:v>
                </c:pt>
                <c:pt idx="5963">
                  <c:v>41849</c:v>
                </c:pt>
                <c:pt idx="5964">
                  <c:v>41850</c:v>
                </c:pt>
                <c:pt idx="5965">
                  <c:v>41851</c:v>
                </c:pt>
                <c:pt idx="5966">
                  <c:v>41852</c:v>
                </c:pt>
                <c:pt idx="5967">
                  <c:v>41853</c:v>
                </c:pt>
                <c:pt idx="5968">
                  <c:v>41854</c:v>
                </c:pt>
                <c:pt idx="5969">
                  <c:v>41855</c:v>
                </c:pt>
                <c:pt idx="5970">
                  <c:v>41856</c:v>
                </c:pt>
                <c:pt idx="5971">
                  <c:v>41857</c:v>
                </c:pt>
                <c:pt idx="5972">
                  <c:v>41858</c:v>
                </c:pt>
                <c:pt idx="5973">
                  <c:v>41859</c:v>
                </c:pt>
                <c:pt idx="5974">
                  <c:v>41860</c:v>
                </c:pt>
                <c:pt idx="5975">
                  <c:v>41861</c:v>
                </c:pt>
                <c:pt idx="5976">
                  <c:v>41862</c:v>
                </c:pt>
                <c:pt idx="5977">
                  <c:v>41863</c:v>
                </c:pt>
                <c:pt idx="5978">
                  <c:v>41864</c:v>
                </c:pt>
                <c:pt idx="5979">
                  <c:v>41865</c:v>
                </c:pt>
                <c:pt idx="5980">
                  <c:v>41866</c:v>
                </c:pt>
                <c:pt idx="5981">
                  <c:v>41867</c:v>
                </c:pt>
                <c:pt idx="5982">
                  <c:v>41868</c:v>
                </c:pt>
                <c:pt idx="5983">
                  <c:v>41869</c:v>
                </c:pt>
                <c:pt idx="5984">
                  <c:v>41870</c:v>
                </c:pt>
                <c:pt idx="5985">
                  <c:v>41871</c:v>
                </c:pt>
                <c:pt idx="5986">
                  <c:v>41872</c:v>
                </c:pt>
                <c:pt idx="5987">
                  <c:v>41873</c:v>
                </c:pt>
                <c:pt idx="5988">
                  <c:v>41874</c:v>
                </c:pt>
                <c:pt idx="5989">
                  <c:v>41875</c:v>
                </c:pt>
                <c:pt idx="5990">
                  <c:v>41876</c:v>
                </c:pt>
                <c:pt idx="5991">
                  <c:v>41877</c:v>
                </c:pt>
                <c:pt idx="5992">
                  <c:v>41878</c:v>
                </c:pt>
                <c:pt idx="5993">
                  <c:v>41879</c:v>
                </c:pt>
                <c:pt idx="5994">
                  <c:v>41880</c:v>
                </c:pt>
                <c:pt idx="5995">
                  <c:v>41881</c:v>
                </c:pt>
                <c:pt idx="5996">
                  <c:v>41882</c:v>
                </c:pt>
                <c:pt idx="5997">
                  <c:v>41883</c:v>
                </c:pt>
                <c:pt idx="5998">
                  <c:v>41884</c:v>
                </c:pt>
                <c:pt idx="5999">
                  <c:v>41885</c:v>
                </c:pt>
                <c:pt idx="6000">
                  <c:v>41886</c:v>
                </c:pt>
                <c:pt idx="6001">
                  <c:v>41887</c:v>
                </c:pt>
                <c:pt idx="6002">
                  <c:v>41888</c:v>
                </c:pt>
                <c:pt idx="6003">
                  <c:v>41889</c:v>
                </c:pt>
                <c:pt idx="6004">
                  <c:v>41890</c:v>
                </c:pt>
                <c:pt idx="6005">
                  <c:v>41891</c:v>
                </c:pt>
                <c:pt idx="6006">
                  <c:v>41892</c:v>
                </c:pt>
                <c:pt idx="6007">
                  <c:v>41893</c:v>
                </c:pt>
                <c:pt idx="6008">
                  <c:v>41894</c:v>
                </c:pt>
                <c:pt idx="6009">
                  <c:v>41895</c:v>
                </c:pt>
                <c:pt idx="6010">
                  <c:v>41896</c:v>
                </c:pt>
                <c:pt idx="6011">
                  <c:v>41897</c:v>
                </c:pt>
                <c:pt idx="6012">
                  <c:v>41898</c:v>
                </c:pt>
                <c:pt idx="6013">
                  <c:v>41899</c:v>
                </c:pt>
                <c:pt idx="6014">
                  <c:v>41900</c:v>
                </c:pt>
                <c:pt idx="6015">
                  <c:v>41901</c:v>
                </c:pt>
                <c:pt idx="6016">
                  <c:v>41902</c:v>
                </c:pt>
                <c:pt idx="6017">
                  <c:v>41903</c:v>
                </c:pt>
                <c:pt idx="6018">
                  <c:v>41904</c:v>
                </c:pt>
                <c:pt idx="6019">
                  <c:v>41905</c:v>
                </c:pt>
                <c:pt idx="6020">
                  <c:v>41906</c:v>
                </c:pt>
                <c:pt idx="6021">
                  <c:v>41907</c:v>
                </c:pt>
                <c:pt idx="6022">
                  <c:v>41908</c:v>
                </c:pt>
                <c:pt idx="6023">
                  <c:v>41909</c:v>
                </c:pt>
                <c:pt idx="6024">
                  <c:v>41910</c:v>
                </c:pt>
                <c:pt idx="6025">
                  <c:v>41911</c:v>
                </c:pt>
                <c:pt idx="6026">
                  <c:v>41912</c:v>
                </c:pt>
                <c:pt idx="6027">
                  <c:v>41913</c:v>
                </c:pt>
                <c:pt idx="6028">
                  <c:v>41914</c:v>
                </c:pt>
                <c:pt idx="6029">
                  <c:v>41915</c:v>
                </c:pt>
                <c:pt idx="6030">
                  <c:v>41916</c:v>
                </c:pt>
                <c:pt idx="6031">
                  <c:v>41917</c:v>
                </c:pt>
                <c:pt idx="6032">
                  <c:v>41918</c:v>
                </c:pt>
                <c:pt idx="6033">
                  <c:v>41919</c:v>
                </c:pt>
                <c:pt idx="6034">
                  <c:v>41920</c:v>
                </c:pt>
                <c:pt idx="6035">
                  <c:v>41921</c:v>
                </c:pt>
                <c:pt idx="6036">
                  <c:v>41922</c:v>
                </c:pt>
                <c:pt idx="6037">
                  <c:v>41923</c:v>
                </c:pt>
                <c:pt idx="6038">
                  <c:v>41924</c:v>
                </c:pt>
                <c:pt idx="6039">
                  <c:v>41925</c:v>
                </c:pt>
                <c:pt idx="6040">
                  <c:v>41926</c:v>
                </c:pt>
                <c:pt idx="6041">
                  <c:v>41927</c:v>
                </c:pt>
                <c:pt idx="6042">
                  <c:v>41928</c:v>
                </c:pt>
                <c:pt idx="6043">
                  <c:v>41929</c:v>
                </c:pt>
                <c:pt idx="6044">
                  <c:v>41930</c:v>
                </c:pt>
                <c:pt idx="6045">
                  <c:v>41931</c:v>
                </c:pt>
                <c:pt idx="6046">
                  <c:v>41932</c:v>
                </c:pt>
                <c:pt idx="6047">
                  <c:v>41933</c:v>
                </c:pt>
                <c:pt idx="6048">
                  <c:v>41934</c:v>
                </c:pt>
                <c:pt idx="6049">
                  <c:v>41935</c:v>
                </c:pt>
                <c:pt idx="6050">
                  <c:v>41936</c:v>
                </c:pt>
                <c:pt idx="6051">
                  <c:v>41937</c:v>
                </c:pt>
                <c:pt idx="6052">
                  <c:v>41938</c:v>
                </c:pt>
                <c:pt idx="6053">
                  <c:v>41939</c:v>
                </c:pt>
                <c:pt idx="6054">
                  <c:v>41940</c:v>
                </c:pt>
                <c:pt idx="6055">
                  <c:v>41941</c:v>
                </c:pt>
                <c:pt idx="6056">
                  <c:v>41942</c:v>
                </c:pt>
                <c:pt idx="6057">
                  <c:v>41943</c:v>
                </c:pt>
                <c:pt idx="6058">
                  <c:v>41944</c:v>
                </c:pt>
                <c:pt idx="6059">
                  <c:v>41945</c:v>
                </c:pt>
                <c:pt idx="6060">
                  <c:v>41946</c:v>
                </c:pt>
                <c:pt idx="6061">
                  <c:v>41947</c:v>
                </c:pt>
                <c:pt idx="6062">
                  <c:v>41948</c:v>
                </c:pt>
                <c:pt idx="6063">
                  <c:v>41949</c:v>
                </c:pt>
                <c:pt idx="6064">
                  <c:v>41950</c:v>
                </c:pt>
                <c:pt idx="6065">
                  <c:v>41951</c:v>
                </c:pt>
                <c:pt idx="6066">
                  <c:v>41952</c:v>
                </c:pt>
                <c:pt idx="6067">
                  <c:v>41953</c:v>
                </c:pt>
                <c:pt idx="6068">
                  <c:v>41954</c:v>
                </c:pt>
                <c:pt idx="6069">
                  <c:v>41955</c:v>
                </c:pt>
                <c:pt idx="6070">
                  <c:v>41956</c:v>
                </c:pt>
                <c:pt idx="6071">
                  <c:v>41957</c:v>
                </c:pt>
                <c:pt idx="6072">
                  <c:v>41958</c:v>
                </c:pt>
                <c:pt idx="6073">
                  <c:v>41959</c:v>
                </c:pt>
                <c:pt idx="6074">
                  <c:v>41960</c:v>
                </c:pt>
                <c:pt idx="6075">
                  <c:v>41961</c:v>
                </c:pt>
                <c:pt idx="6076">
                  <c:v>41962</c:v>
                </c:pt>
                <c:pt idx="6077">
                  <c:v>41963</c:v>
                </c:pt>
                <c:pt idx="6078">
                  <c:v>41964</c:v>
                </c:pt>
                <c:pt idx="6079">
                  <c:v>41965</c:v>
                </c:pt>
                <c:pt idx="6080">
                  <c:v>41966</c:v>
                </c:pt>
                <c:pt idx="6081">
                  <c:v>41967</c:v>
                </c:pt>
                <c:pt idx="6082">
                  <c:v>41968</c:v>
                </c:pt>
                <c:pt idx="6083">
                  <c:v>41969</c:v>
                </c:pt>
                <c:pt idx="6084">
                  <c:v>41970</c:v>
                </c:pt>
                <c:pt idx="6085">
                  <c:v>41971</c:v>
                </c:pt>
                <c:pt idx="6086">
                  <c:v>41972</c:v>
                </c:pt>
                <c:pt idx="6087">
                  <c:v>41973</c:v>
                </c:pt>
                <c:pt idx="6088">
                  <c:v>41974</c:v>
                </c:pt>
                <c:pt idx="6089">
                  <c:v>41975</c:v>
                </c:pt>
                <c:pt idx="6090">
                  <c:v>41976</c:v>
                </c:pt>
                <c:pt idx="6091">
                  <c:v>41977</c:v>
                </c:pt>
                <c:pt idx="6092">
                  <c:v>41978</c:v>
                </c:pt>
                <c:pt idx="6093">
                  <c:v>41979</c:v>
                </c:pt>
                <c:pt idx="6094">
                  <c:v>41980</c:v>
                </c:pt>
                <c:pt idx="6095">
                  <c:v>41981</c:v>
                </c:pt>
                <c:pt idx="6096">
                  <c:v>41982</c:v>
                </c:pt>
                <c:pt idx="6097">
                  <c:v>41983</c:v>
                </c:pt>
                <c:pt idx="6098">
                  <c:v>41984</c:v>
                </c:pt>
                <c:pt idx="6099">
                  <c:v>41985</c:v>
                </c:pt>
                <c:pt idx="6100">
                  <c:v>41986</c:v>
                </c:pt>
                <c:pt idx="6101">
                  <c:v>41987</c:v>
                </c:pt>
                <c:pt idx="6102">
                  <c:v>41988</c:v>
                </c:pt>
                <c:pt idx="6103">
                  <c:v>41989</c:v>
                </c:pt>
                <c:pt idx="6104">
                  <c:v>41990</c:v>
                </c:pt>
                <c:pt idx="6105">
                  <c:v>41991</c:v>
                </c:pt>
                <c:pt idx="6106">
                  <c:v>41992</c:v>
                </c:pt>
                <c:pt idx="6107">
                  <c:v>41993</c:v>
                </c:pt>
                <c:pt idx="6108">
                  <c:v>41994</c:v>
                </c:pt>
                <c:pt idx="6109">
                  <c:v>41995</c:v>
                </c:pt>
                <c:pt idx="6110">
                  <c:v>41996</c:v>
                </c:pt>
                <c:pt idx="6111">
                  <c:v>41997</c:v>
                </c:pt>
                <c:pt idx="6112">
                  <c:v>41998</c:v>
                </c:pt>
                <c:pt idx="6113">
                  <c:v>41999</c:v>
                </c:pt>
                <c:pt idx="6114">
                  <c:v>42000</c:v>
                </c:pt>
                <c:pt idx="6115">
                  <c:v>42001</c:v>
                </c:pt>
                <c:pt idx="6116">
                  <c:v>42002</c:v>
                </c:pt>
                <c:pt idx="6117">
                  <c:v>42003</c:v>
                </c:pt>
                <c:pt idx="6118">
                  <c:v>42004</c:v>
                </c:pt>
                <c:pt idx="6119">
                  <c:v>42005</c:v>
                </c:pt>
                <c:pt idx="6120">
                  <c:v>42006</c:v>
                </c:pt>
                <c:pt idx="6121">
                  <c:v>42007</c:v>
                </c:pt>
                <c:pt idx="6122">
                  <c:v>42008</c:v>
                </c:pt>
                <c:pt idx="6123">
                  <c:v>42009</c:v>
                </c:pt>
                <c:pt idx="6124">
                  <c:v>42010</c:v>
                </c:pt>
                <c:pt idx="6125">
                  <c:v>42011</c:v>
                </c:pt>
                <c:pt idx="6126">
                  <c:v>42012</c:v>
                </c:pt>
                <c:pt idx="6127">
                  <c:v>42013</c:v>
                </c:pt>
                <c:pt idx="6128">
                  <c:v>42014</c:v>
                </c:pt>
                <c:pt idx="6129">
                  <c:v>42015</c:v>
                </c:pt>
                <c:pt idx="6130">
                  <c:v>42016</c:v>
                </c:pt>
                <c:pt idx="6131">
                  <c:v>42017</c:v>
                </c:pt>
                <c:pt idx="6132">
                  <c:v>42018</c:v>
                </c:pt>
                <c:pt idx="6133">
                  <c:v>42019</c:v>
                </c:pt>
                <c:pt idx="6134">
                  <c:v>42020</c:v>
                </c:pt>
                <c:pt idx="6135">
                  <c:v>42021</c:v>
                </c:pt>
                <c:pt idx="6136">
                  <c:v>42022</c:v>
                </c:pt>
                <c:pt idx="6137">
                  <c:v>42023</c:v>
                </c:pt>
                <c:pt idx="6138">
                  <c:v>42024</c:v>
                </c:pt>
                <c:pt idx="6139">
                  <c:v>42025</c:v>
                </c:pt>
                <c:pt idx="6140">
                  <c:v>42026</c:v>
                </c:pt>
                <c:pt idx="6141">
                  <c:v>42027</c:v>
                </c:pt>
                <c:pt idx="6142">
                  <c:v>42028</c:v>
                </c:pt>
                <c:pt idx="6143">
                  <c:v>42029</c:v>
                </c:pt>
                <c:pt idx="6144">
                  <c:v>42030</c:v>
                </c:pt>
                <c:pt idx="6145">
                  <c:v>42031</c:v>
                </c:pt>
                <c:pt idx="6146">
                  <c:v>42032</c:v>
                </c:pt>
                <c:pt idx="6147">
                  <c:v>42033</c:v>
                </c:pt>
                <c:pt idx="6148">
                  <c:v>42034</c:v>
                </c:pt>
                <c:pt idx="6149">
                  <c:v>42035</c:v>
                </c:pt>
                <c:pt idx="6150">
                  <c:v>42036</c:v>
                </c:pt>
                <c:pt idx="6151">
                  <c:v>42037</c:v>
                </c:pt>
                <c:pt idx="6152">
                  <c:v>42038</c:v>
                </c:pt>
                <c:pt idx="6153">
                  <c:v>42039</c:v>
                </c:pt>
                <c:pt idx="6154">
                  <c:v>42040</c:v>
                </c:pt>
                <c:pt idx="6155">
                  <c:v>42041</c:v>
                </c:pt>
                <c:pt idx="6156">
                  <c:v>42042</c:v>
                </c:pt>
                <c:pt idx="6157">
                  <c:v>42043</c:v>
                </c:pt>
                <c:pt idx="6158">
                  <c:v>42044</c:v>
                </c:pt>
                <c:pt idx="6159">
                  <c:v>42045</c:v>
                </c:pt>
                <c:pt idx="6160">
                  <c:v>42046</c:v>
                </c:pt>
                <c:pt idx="6161">
                  <c:v>42047</c:v>
                </c:pt>
                <c:pt idx="6162">
                  <c:v>42048</c:v>
                </c:pt>
                <c:pt idx="6163">
                  <c:v>42049</c:v>
                </c:pt>
                <c:pt idx="6164">
                  <c:v>42050</c:v>
                </c:pt>
                <c:pt idx="6165">
                  <c:v>42051</c:v>
                </c:pt>
                <c:pt idx="6166">
                  <c:v>42052</c:v>
                </c:pt>
                <c:pt idx="6167">
                  <c:v>42053</c:v>
                </c:pt>
                <c:pt idx="6168">
                  <c:v>42054</c:v>
                </c:pt>
                <c:pt idx="6169">
                  <c:v>42055</c:v>
                </c:pt>
                <c:pt idx="6170">
                  <c:v>42056</c:v>
                </c:pt>
                <c:pt idx="6171">
                  <c:v>42057</c:v>
                </c:pt>
                <c:pt idx="6172">
                  <c:v>42058</c:v>
                </c:pt>
                <c:pt idx="6173">
                  <c:v>42059</c:v>
                </c:pt>
                <c:pt idx="6174">
                  <c:v>42060</c:v>
                </c:pt>
                <c:pt idx="6175">
                  <c:v>42061</c:v>
                </c:pt>
                <c:pt idx="6176">
                  <c:v>42062</c:v>
                </c:pt>
                <c:pt idx="6177">
                  <c:v>42063</c:v>
                </c:pt>
                <c:pt idx="6178">
                  <c:v>42064</c:v>
                </c:pt>
                <c:pt idx="6179">
                  <c:v>42065</c:v>
                </c:pt>
                <c:pt idx="6180">
                  <c:v>42066</c:v>
                </c:pt>
                <c:pt idx="6181">
                  <c:v>42067</c:v>
                </c:pt>
                <c:pt idx="6182">
                  <c:v>42068</c:v>
                </c:pt>
                <c:pt idx="6183">
                  <c:v>42069</c:v>
                </c:pt>
                <c:pt idx="6184">
                  <c:v>42070</c:v>
                </c:pt>
                <c:pt idx="6185">
                  <c:v>42071</c:v>
                </c:pt>
                <c:pt idx="6186">
                  <c:v>42072</c:v>
                </c:pt>
                <c:pt idx="6187">
                  <c:v>42073</c:v>
                </c:pt>
                <c:pt idx="6188">
                  <c:v>42074</c:v>
                </c:pt>
                <c:pt idx="6189">
                  <c:v>42075</c:v>
                </c:pt>
                <c:pt idx="6190">
                  <c:v>42076</c:v>
                </c:pt>
                <c:pt idx="6191">
                  <c:v>42077</c:v>
                </c:pt>
                <c:pt idx="6192">
                  <c:v>42078</c:v>
                </c:pt>
                <c:pt idx="6193">
                  <c:v>42079</c:v>
                </c:pt>
                <c:pt idx="6194">
                  <c:v>42080</c:v>
                </c:pt>
                <c:pt idx="6195">
                  <c:v>42081</c:v>
                </c:pt>
                <c:pt idx="6196">
                  <c:v>42082</c:v>
                </c:pt>
                <c:pt idx="6197">
                  <c:v>42083</c:v>
                </c:pt>
                <c:pt idx="6198">
                  <c:v>42084</c:v>
                </c:pt>
                <c:pt idx="6199">
                  <c:v>42085</c:v>
                </c:pt>
                <c:pt idx="6200">
                  <c:v>42086</c:v>
                </c:pt>
                <c:pt idx="6201">
                  <c:v>42087</c:v>
                </c:pt>
                <c:pt idx="6202">
                  <c:v>42088</c:v>
                </c:pt>
                <c:pt idx="6203">
                  <c:v>42089</c:v>
                </c:pt>
                <c:pt idx="6204">
                  <c:v>42090</c:v>
                </c:pt>
                <c:pt idx="6205">
                  <c:v>42091</c:v>
                </c:pt>
                <c:pt idx="6206">
                  <c:v>42092</c:v>
                </c:pt>
                <c:pt idx="6207">
                  <c:v>42093</c:v>
                </c:pt>
                <c:pt idx="6208">
                  <c:v>42094</c:v>
                </c:pt>
                <c:pt idx="6209">
                  <c:v>42095</c:v>
                </c:pt>
                <c:pt idx="6210">
                  <c:v>42096</c:v>
                </c:pt>
                <c:pt idx="6211">
                  <c:v>42097</c:v>
                </c:pt>
                <c:pt idx="6212">
                  <c:v>42098</c:v>
                </c:pt>
                <c:pt idx="6213">
                  <c:v>42099</c:v>
                </c:pt>
                <c:pt idx="6214">
                  <c:v>42100</c:v>
                </c:pt>
                <c:pt idx="6215">
                  <c:v>42101</c:v>
                </c:pt>
                <c:pt idx="6216">
                  <c:v>42102</c:v>
                </c:pt>
                <c:pt idx="6217">
                  <c:v>42103</c:v>
                </c:pt>
                <c:pt idx="6218">
                  <c:v>42104</c:v>
                </c:pt>
                <c:pt idx="6219">
                  <c:v>42105</c:v>
                </c:pt>
                <c:pt idx="6220">
                  <c:v>42106</c:v>
                </c:pt>
                <c:pt idx="6221">
                  <c:v>42107</c:v>
                </c:pt>
                <c:pt idx="6222">
                  <c:v>42108</c:v>
                </c:pt>
                <c:pt idx="6223">
                  <c:v>42109</c:v>
                </c:pt>
                <c:pt idx="6224">
                  <c:v>42110</c:v>
                </c:pt>
                <c:pt idx="6225">
                  <c:v>42111</c:v>
                </c:pt>
                <c:pt idx="6226">
                  <c:v>42112</c:v>
                </c:pt>
                <c:pt idx="6227">
                  <c:v>42113</c:v>
                </c:pt>
                <c:pt idx="6228">
                  <c:v>42114</c:v>
                </c:pt>
                <c:pt idx="6229">
                  <c:v>42115</c:v>
                </c:pt>
                <c:pt idx="6230">
                  <c:v>42116</c:v>
                </c:pt>
                <c:pt idx="6231">
                  <c:v>42117</c:v>
                </c:pt>
                <c:pt idx="6232">
                  <c:v>42118</c:v>
                </c:pt>
                <c:pt idx="6233">
                  <c:v>42119</c:v>
                </c:pt>
                <c:pt idx="6234">
                  <c:v>42120</c:v>
                </c:pt>
                <c:pt idx="6235">
                  <c:v>42121</c:v>
                </c:pt>
                <c:pt idx="6236">
                  <c:v>42122</c:v>
                </c:pt>
                <c:pt idx="6237">
                  <c:v>42123</c:v>
                </c:pt>
                <c:pt idx="6238">
                  <c:v>42124</c:v>
                </c:pt>
                <c:pt idx="6239">
                  <c:v>42125</c:v>
                </c:pt>
                <c:pt idx="6240">
                  <c:v>42126</c:v>
                </c:pt>
                <c:pt idx="6241">
                  <c:v>42127</c:v>
                </c:pt>
                <c:pt idx="6242">
                  <c:v>42128</c:v>
                </c:pt>
                <c:pt idx="6243">
                  <c:v>42129</c:v>
                </c:pt>
                <c:pt idx="6244">
                  <c:v>42130</c:v>
                </c:pt>
                <c:pt idx="6245">
                  <c:v>42131</c:v>
                </c:pt>
                <c:pt idx="6246">
                  <c:v>42132</c:v>
                </c:pt>
                <c:pt idx="6247">
                  <c:v>42133</c:v>
                </c:pt>
                <c:pt idx="6248">
                  <c:v>42134</c:v>
                </c:pt>
                <c:pt idx="6249">
                  <c:v>42135</c:v>
                </c:pt>
                <c:pt idx="6250">
                  <c:v>42136</c:v>
                </c:pt>
                <c:pt idx="6251">
                  <c:v>42137</c:v>
                </c:pt>
                <c:pt idx="6252">
                  <c:v>42138</c:v>
                </c:pt>
                <c:pt idx="6253">
                  <c:v>42139</c:v>
                </c:pt>
                <c:pt idx="6254">
                  <c:v>42140</c:v>
                </c:pt>
                <c:pt idx="6255">
                  <c:v>42141</c:v>
                </c:pt>
                <c:pt idx="6256">
                  <c:v>42142</c:v>
                </c:pt>
                <c:pt idx="6257">
                  <c:v>42143</c:v>
                </c:pt>
                <c:pt idx="6258">
                  <c:v>42144</c:v>
                </c:pt>
                <c:pt idx="6259">
                  <c:v>42145</c:v>
                </c:pt>
                <c:pt idx="6260">
                  <c:v>42146</c:v>
                </c:pt>
                <c:pt idx="6261">
                  <c:v>42147</c:v>
                </c:pt>
                <c:pt idx="6262">
                  <c:v>42148</c:v>
                </c:pt>
                <c:pt idx="6263">
                  <c:v>42149</c:v>
                </c:pt>
                <c:pt idx="6264">
                  <c:v>42150</c:v>
                </c:pt>
                <c:pt idx="6265">
                  <c:v>42151</c:v>
                </c:pt>
                <c:pt idx="6266">
                  <c:v>42152</c:v>
                </c:pt>
                <c:pt idx="6267">
                  <c:v>42153</c:v>
                </c:pt>
                <c:pt idx="6268">
                  <c:v>42154</c:v>
                </c:pt>
                <c:pt idx="6269">
                  <c:v>42155</c:v>
                </c:pt>
                <c:pt idx="6270">
                  <c:v>42156</c:v>
                </c:pt>
                <c:pt idx="6271">
                  <c:v>42157</c:v>
                </c:pt>
                <c:pt idx="6272">
                  <c:v>42158</c:v>
                </c:pt>
                <c:pt idx="6273">
                  <c:v>42159</c:v>
                </c:pt>
                <c:pt idx="6274">
                  <c:v>42160</c:v>
                </c:pt>
                <c:pt idx="6275">
                  <c:v>42161</c:v>
                </c:pt>
                <c:pt idx="6276">
                  <c:v>42162</c:v>
                </c:pt>
                <c:pt idx="6277">
                  <c:v>42163</c:v>
                </c:pt>
                <c:pt idx="6278">
                  <c:v>42164</c:v>
                </c:pt>
                <c:pt idx="6279">
                  <c:v>42165</c:v>
                </c:pt>
                <c:pt idx="6280">
                  <c:v>42166</c:v>
                </c:pt>
                <c:pt idx="6281">
                  <c:v>42167</c:v>
                </c:pt>
                <c:pt idx="6282">
                  <c:v>42168</c:v>
                </c:pt>
                <c:pt idx="6283">
                  <c:v>42169</c:v>
                </c:pt>
                <c:pt idx="6284">
                  <c:v>42170</c:v>
                </c:pt>
                <c:pt idx="6285">
                  <c:v>42171</c:v>
                </c:pt>
                <c:pt idx="6286">
                  <c:v>42172</c:v>
                </c:pt>
                <c:pt idx="6287">
                  <c:v>42173</c:v>
                </c:pt>
                <c:pt idx="6288">
                  <c:v>42174</c:v>
                </c:pt>
                <c:pt idx="6289">
                  <c:v>42175</c:v>
                </c:pt>
                <c:pt idx="6290">
                  <c:v>42176</c:v>
                </c:pt>
                <c:pt idx="6291">
                  <c:v>42177</c:v>
                </c:pt>
                <c:pt idx="6292">
                  <c:v>42178</c:v>
                </c:pt>
                <c:pt idx="6293">
                  <c:v>42179</c:v>
                </c:pt>
                <c:pt idx="6294">
                  <c:v>42180</c:v>
                </c:pt>
                <c:pt idx="6295">
                  <c:v>42181</c:v>
                </c:pt>
                <c:pt idx="6296">
                  <c:v>42182</c:v>
                </c:pt>
                <c:pt idx="6297">
                  <c:v>42183</c:v>
                </c:pt>
                <c:pt idx="6298">
                  <c:v>42184</c:v>
                </c:pt>
                <c:pt idx="6299">
                  <c:v>42185</c:v>
                </c:pt>
                <c:pt idx="6300">
                  <c:v>42186</c:v>
                </c:pt>
                <c:pt idx="6301">
                  <c:v>42187</c:v>
                </c:pt>
                <c:pt idx="6302">
                  <c:v>42188</c:v>
                </c:pt>
                <c:pt idx="6303">
                  <c:v>42189</c:v>
                </c:pt>
                <c:pt idx="6304">
                  <c:v>42190</c:v>
                </c:pt>
                <c:pt idx="6305">
                  <c:v>42191</c:v>
                </c:pt>
                <c:pt idx="6306">
                  <c:v>42192</c:v>
                </c:pt>
                <c:pt idx="6307">
                  <c:v>42193</c:v>
                </c:pt>
                <c:pt idx="6308">
                  <c:v>42194</c:v>
                </c:pt>
                <c:pt idx="6309">
                  <c:v>42195</c:v>
                </c:pt>
                <c:pt idx="6310">
                  <c:v>42196</c:v>
                </c:pt>
                <c:pt idx="6311">
                  <c:v>42197</c:v>
                </c:pt>
                <c:pt idx="6312">
                  <c:v>42198</c:v>
                </c:pt>
                <c:pt idx="6313">
                  <c:v>42199</c:v>
                </c:pt>
                <c:pt idx="6314">
                  <c:v>42200</c:v>
                </c:pt>
                <c:pt idx="6315">
                  <c:v>42201</c:v>
                </c:pt>
                <c:pt idx="6316">
                  <c:v>42202</c:v>
                </c:pt>
                <c:pt idx="6317">
                  <c:v>42203</c:v>
                </c:pt>
                <c:pt idx="6318">
                  <c:v>42204</c:v>
                </c:pt>
                <c:pt idx="6319">
                  <c:v>42205</c:v>
                </c:pt>
                <c:pt idx="6320">
                  <c:v>42206</c:v>
                </c:pt>
                <c:pt idx="6321">
                  <c:v>42207</c:v>
                </c:pt>
                <c:pt idx="6322">
                  <c:v>42208</c:v>
                </c:pt>
                <c:pt idx="6323">
                  <c:v>42209</c:v>
                </c:pt>
                <c:pt idx="6324">
                  <c:v>42210</c:v>
                </c:pt>
                <c:pt idx="6325">
                  <c:v>42211</c:v>
                </c:pt>
                <c:pt idx="6326">
                  <c:v>42212</c:v>
                </c:pt>
                <c:pt idx="6327">
                  <c:v>42213</c:v>
                </c:pt>
                <c:pt idx="6328">
                  <c:v>42214</c:v>
                </c:pt>
                <c:pt idx="6329">
                  <c:v>42215</c:v>
                </c:pt>
                <c:pt idx="6330">
                  <c:v>42216</c:v>
                </c:pt>
                <c:pt idx="6331">
                  <c:v>42217</c:v>
                </c:pt>
                <c:pt idx="6332">
                  <c:v>42218</c:v>
                </c:pt>
                <c:pt idx="6333">
                  <c:v>42219</c:v>
                </c:pt>
                <c:pt idx="6334">
                  <c:v>42220</c:v>
                </c:pt>
                <c:pt idx="6335">
                  <c:v>42221</c:v>
                </c:pt>
                <c:pt idx="6336">
                  <c:v>42222</c:v>
                </c:pt>
                <c:pt idx="6337">
                  <c:v>42223</c:v>
                </c:pt>
                <c:pt idx="6338">
                  <c:v>42224</c:v>
                </c:pt>
                <c:pt idx="6339">
                  <c:v>42225</c:v>
                </c:pt>
                <c:pt idx="6340">
                  <c:v>42226</c:v>
                </c:pt>
                <c:pt idx="6341">
                  <c:v>42227</c:v>
                </c:pt>
                <c:pt idx="6342">
                  <c:v>42228</c:v>
                </c:pt>
                <c:pt idx="6343">
                  <c:v>42229</c:v>
                </c:pt>
                <c:pt idx="6344">
                  <c:v>42230</c:v>
                </c:pt>
                <c:pt idx="6345">
                  <c:v>42231</c:v>
                </c:pt>
                <c:pt idx="6346">
                  <c:v>42232</c:v>
                </c:pt>
                <c:pt idx="6347">
                  <c:v>42233</c:v>
                </c:pt>
                <c:pt idx="6348">
                  <c:v>42234</c:v>
                </c:pt>
                <c:pt idx="6349">
                  <c:v>42235</c:v>
                </c:pt>
                <c:pt idx="6350">
                  <c:v>42236</c:v>
                </c:pt>
                <c:pt idx="6351">
                  <c:v>42237</c:v>
                </c:pt>
                <c:pt idx="6352">
                  <c:v>42238</c:v>
                </c:pt>
                <c:pt idx="6353">
                  <c:v>42239</c:v>
                </c:pt>
                <c:pt idx="6354">
                  <c:v>42240</c:v>
                </c:pt>
                <c:pt idx="6355">
                  <c:v>42241</c:v>
                </c:pt>
                <c:pt idx="6356">
                  <c:v>42242</c:v>
                </c:pt>
                <c:pt idx="6357">
                  <c:v>42243</c:v>
                </c:pt>
                <c:pt idx="6358">
                  <c:v>42244</c:v>
                </c:pt>
                <c:pt idx="6359">
                  <c:v>42245</c:v>
                </c:pt>
                <c:pt idx="6360">
                  <c:v>42246</c:v>
                </c:pt>
                <c:pt idx="6361">
                  <c:v>42247</c:v>
                </c:pt>
                <c:pt idx="6362">
                  <c:v>42248</c:v>
                </c:pt>
                <c:pt idx="6363">
                  <c:v>42249</c:v>
                </c:pt>
                <c:pt idx="6364">
                  <c:v>42250</c:v>
                </c:pt>
                <c:pt idx="6365">
                  <c:v>42251</c:v>
                </c:pt>
                <c:pt idx="6366">
                  <c:v>42252</c:v>
                </c:pt>
                <c:pt idx="6367">
                  <c:v>42253</c:v>
                </c:pt>
                <c:pt idx="6368">
                  <c:v>42254</c:v>
                </c:pt>
                <c:pt idx="6369">
                  <c:v>42255</c:v>
                </c:pt>
                <c:pt idx="6370">
                  <c:v>42256</c:v>
                </c:pt>
                <c:pt idx="6371">
                  <c:v>42257</c:v>
                </c:pt>
                <c:pt idx="6372">
                  <c:v>42258</c:v>
                </c:pt>
                <c:pt idx="6373">
                  <c:v>42259</c:v>
                </c:pt>
                <c:pt idx="6374">
                  <c:v>42260</c:v>
                </c:pt>
                <c:pt idx="6375">
                  <c:v>42261</c:v>
                </c:pt>
                <c:pt idx="6376">
                  <c:v>42262</c:v>
                </c:pt>
                <c:pt idx="6377">
                  <c:v>42263</c:v>
                </c:pt>
                <c:pt idx="6378">
                  <c:v>42264</c:v>
                </c:pt>
                <c:pt idx="6379">
                  <c:v>42265</c:v>
                </c:pt>
                <c:pt idx="6380">
                  <c:v>42266</c:v>
                </c:pt>
                <c:pt idx="6381">
                  <c:v>42267</c:v>
                </c:pt>
                <c:pt idx="6382">
                  <c:v>42268</c:v>
                </c:pt>
                <c:pt idx="6383">
                  <c:v>42269</c:v>
                </c:pt>
                <c:pt idx="6384">
                  <c:v>42270</c:v>
                </c:pt>
                <c:pt idx="6385">
                  <c:v>42271</c:v>
                </c:pt>
                <c:pt idx="6386">
                  <c:v>42272</c:v>
                </c:pt>
                <c:pt idx="6387">
                  <c:v>42273</c:v>
                </c:pt>
                <c:pt idx="6388">
                  <c:v>42274</c:v>
                </c:pt>
                <c:pt idx="6389">
                  <c:v>42275</c:v>
                </c:pt>
                <c:pt idx="6390">
                  <c:v>42276</c:v>
                </c:pt>
                <c:pt idx="6391">
                  <c:v>42277</c:v>
                </c:pt>
                <c:pt idx="6392">
                  <c:v>42278</c:v>
                </c:pt>
                <c:pt idx="6393">
                  <c:v>42279</c:v>
                </c:pt>
                <c:pt idx="6394">
                  <c:v>42280</c:v>
                </c:pt>
                <c:pt idx="6395">
                  <c:v>42281</c:v>
                </c:pt>
                <c:pt idx="6396">
                  <c:v>42282</c:v>
                </c:pt>
                <c:pt idx="6397">
                  <c:v>42283</c:v>
                </c:pt>
                <c:pt idx="6398">
                  <c:v>42284</c:v>
                </c:pt>
                <c:pt idx="6399">
                  <c:v>42285</c:v>
                </c:pt>
                <c:pt idx="6400">
                  <c:v>42286</c:v>
                </c:pt>
                <c:pt idx="6401">
                  <c:v>42287</c:v>
                </c:pt>
                <c:pt idx="6402">
                  <c:v>42288</c:v>
                </c:pt>
                <c:pt idx="6403">
                  <c:v>42289</c:v>
                </c:pt>
                <c:pt idx="6404">
                  <c:v>42290</c:v>
                </c:pt>
                <c:pt idx="6405">
                  <c:v>42291</c:v>
                </c:pt>
                <c:pt idx="6406">
                  <c:v>42292</c:v>
                </c:pt>
                <c:pt idx="6407">
                  <c:v>42293</c:v>
                </c:pt>
                <c:pt idx="6408">
                  <c:v>42294</c:v>
                </c:pt>
                <c:pt idx="6409">
                  <c:v>42295</c:v>
                </c:pt>
                <c:pt idx="6410">
                  <c:v>42296</c:v>
                </c:pt>
                <c:pt idx="6411">
                  <c:v>42297</c:v>
                </c:pt>
                <c:pt idx="6412">
                  <c:v>42298</c:v>
                </c:pt>
                <c:pt idx="6413">
                  <c:v>42299</c:v>
                </c:pt>
                <c:pt idx="6414">
                  <c:v>42300</c:v>
                </c:pt>
                <c:pt idx="6415">
                  <c:v>42301</c:v>
                </c:pt>
                <c:pt idx="6416">
                  <c:v>42302</c:v>
                </c:pt>
                <c:pt idx="6417">
                  <c:v>42303</c:v>
                </c:pt>
                <c:pt idx="6418">
                  <c:v>42304</c:v>
                </c:pt>
                <c:pt idx="6419">
                  <c:v>42305</c:v>
                </c:pt>
                <c:pt idx="6420">
                  <c:v>42306</c:v>
                </c:pt>
                <c:pt idx="6421">
                  <c:v>42307</c:v>
                </c:pt>
                <c:pt idx="6422">
                  <c:v>42308</c:v>
                </c:pt>
                <c:pt idx="6423">
                  <c:v>42309</c:v>
                </c:pt>
                <c:pt idx="6424">
                  <c:v>42310</c:v>
                </c:pt>
                <c:pt idx="6425">
                  <c:v>42311</c:v>
                </c:pt>
                <c:pt idx="6426">
                  <c:v>42312</c:v>
                </c:pt>
                <c:pt idx="6427">
                  <c:v>42313</c:v>
                </c:pt>
                <c:pt idx="6428">
                  <c:v>42314</c:v>
                </c:pt>
                <c:pt idx="6429">
                  <c:v>42315</c:v>
                </c:pt>
                <c:pt idx="6430">
                  <c:v>42316</c:v>
                </c:pt>
                <c:pt idx="6431">
                  <c:v>42317</c:v>
                </c:pt>
                <c:pt idx="6432">
                  <c:v>42318</c:v>
                </c:pt>
                <c:pt idx="6433">
                  <c:v>42319</c:v>
                </c:pt>
                <c:pt idx="6434">
                  <c:v>42320</c:v>
                </c:pt>
                <c:pt idx="6435">
                  <c:v>42321</c:v>
                </c:pt>
                <c:pt idx="6436">
                  <c:v>42322</c:v>
                </c:pt>
                <c:pt idx="6437">
                  <c:v>42323</c:v>
                </c:pt>
                <c:pt idx="6438">
                  <c:v>42324</c:v>
                </c:pt>
                <c:pt idx="6439">
                  <c:v>42325</c:v>
                </c:pt>
                <c:pt idx="6440">
                  <c:v>42326</c:v>
                </c:pt>
                <c:pt idx="6441">
                  <c:v>42327</c:v>
                </c:pt>
                <c:pt idx="6442">
                  <c:v>42328</c:v>
                </c:pt>
                <c:pt idx="6443">
                  <c:v>42329</c:v>
                </c:pt>
                <c:pt idx="6444">
                  <c:v>42330</c:v>
                </c:pt>
                <c:pt idx="6445">
                  <c:v>42331</c:v>
                </c:pt>
                <c:pt idx="6446">
                  <c:v>42332</c:v>
                </c:pt>
                <c:pt idx="6447">
                  <c:v>42333</c:v>
                </c:pt>
                <c:pt idx="6448">
                  <c:v>42334</c:v>
                </c:pt>
                <c:pt idx="6449">
                  <c:v>42335</c:v>
                </c:pt>
                <c:pt idx="6450">
                  <c:v>42336</c:v>
                </c:pt>
                <c:pt idx="6451">
                  <c:v>42337</c:v>
                </c:pt>
                <c:pt idx="6452">
                  <c:v>42338</c:v>
                </c:pt>
                <c:pt idx="6453">
                  <c:v>42339</c:v>
                </c:pt>
                <c:pt idx="6454">
                  <c:v>42340</c:v>
                </c:pt>
                <c:pt idx="6455">
                  <c:v>42341</c:v>
                </c:pt>
                <c:pt idx="6456">
                  <c:v>42342</c:v>
                </c:pt>
                <c:pt idx="6457">
                  <c:v>42343</c:v>
                </c:pt>
                <c:pt idx="6458">
                  <c:v>42344</c:v>
                </c:pt>
                <c:pt idx="6459">
                  <c:v>42345</c:v>
                </c:pt>
                <c:pt idx="6460">
                  <c:v>42346</c:v>
                </c:pt>
                <c:pt idx="6461">
                  <c:v>42347</c:v>
                </c:pt>
                <c:pt idx="6462">
                  <c:v>42348</c:v>
                </c:pt>
                <c:pt idx="6463">
                  <c:v>42349</c:v>
                </c:pt>
                <c:pt idx="6464">
                  <c:v>42350</c:v>
                </c:pt>
                <c:pt idx="6465">
                  <c:v>42351</c:v>
                </c:pt>
                <c:pt idx="6466">
                  <c:v>42352</c:v>
                </c:pt>
                <c:pt idx="6467">
                  <c:v>42353</c:v>
                </c:pt>
                <c:pt idx="6468">
                  <c:v>42354</c:v>
                </c:pt>
                <c:pt idx="6469">
                  <c:v>42355</c:v>
                </c:pt>
                <c:pt idx="6470">
                  <c:v>42356</c:v>
                </c:pt>
                <c:pt idx="6471">
                  <c:v>42357</c:v>
                </c:pt>
                <c:pt idx="6472">
                  <c:v>42358</c:v>
                </c:pt>
                <c:pt idx="6473">
                  <c:v>42359</c:v>
                </c:pt>
                <c:pt idx="6474">
                  <c:v>42360</c:v>
                </c:pt>
                <c:pt idx="6475">
                  <c:v>42361</c:v>
                </c:pt>
                <c:pt idx="6476">
                  <c:v>42362</c:v>
                </c:pt>
                <c:pt idx="6477">
                  <c:v>42363</c:v>
                </c:pt>
                <c:pt idx="6478">
                  <c:v>42364</c:v>
                </c:pt>
                <c:pt idx="6479">
                  <c:v>42365</c:v>
                </c:pt>
                <c:pt idx="6480">
                  <c:v>42366</c:v>
                </c:pt>
                <c:pt idx="6481">
                  <c:v>42367</c:v>
                </c:pt>
                <c:pt idx="6482">
                  <c:v>42368</c:v>
                </c:pt>
                <c:pt idx="6483">
                  <c:v>42369</c:v>
                </c:pt>
                <c:pt idx="6484">
                  <c:v>42370</c:v>
                </c:pt>
                <c:pt idx="6485">
                  <c:v>42371</c:v>
                </c:pt>
                <c:pt idx="6486">
                  <c:v>42372</c:v>
                </c:pt>
                <c:pt idx="6487">
                  <c:v>42373</c:v>
                </c:pt>
                <c:pt idx="6488">
                  <c:v>42374</c:v>
                </c:pt>
                <c:pt idx="6489">
                  <c:v>42375</c:v>
                </c:pt>
                <c:pt idx="6490">
                  <c:v>42376</c:v>
                </c:pt>
                <c:pt idx="6491">
                  <c:v>42377</c:v>
                </c:pt>
                <c:pt idx="6492">
                  <c:v>42378</c:v>
                </c:pt>
                <c:pt idx="6493">
                  <c:v>42379</c:v>
                </c:pt>
                <c:pt idx="6494">
                  <c:v>42380</c:v>
                </c:pt>
                <c:pt idx="6495">
                  <c:v>42381</c:v>
                </c:pt>
                <c:pt idx="6496">
                  <c:v>42382</c:v>
                </c:pt>
                <c:pt idx="6497">
                  <c:v>42383</c:v>
                </c:pt>
                <c:pt idx="6498">
                  <c:v>42384</c:v>
                </c:pt>
                <c:pt idx="6499">
                  <c:v>42385</c:v>
                </c:pt>
                <c:pt idx="6500">
                  <c:v>42386</c:v>
                </c:pt>
                <c:pt idx="6501">
                  <c:v>42387</c:v>
                </c:pt>
                <c:pt idx="6502">
                  <c:v>42388</c:v>
                </c:pt>
                <c:pt idx="6503">
                  <c:v>42389</c:v>
                </c:pt>
                <c:pt idx="6504">
                  <c:v>42390</c:v>
                </c:pt>
                <c:pt idx="6505">
                  <c:v>42391</c:v>
                </c:pt>
                <c:pt idx="6506">
                  <c:v>42392</c:v>
                </c:pt>
                <c:pt idx="6507">
                  <c:v>42393</c:v>
                </c:pt>
                <c:pt idx="6508">
                  <c:v>42394</c:v>
                </c:pt>
                <c:pt idx="6509">
                  <c:v>42395</c:v>
                </c:pt>
                <c:pt idx="6510">
                  <c:v>42396</c:v>
                </c:pt>
                <c:pt idx="6511">
                  <c:v>42397</c:v>
                </c:pt>
                <c:pt idx="6512">
                  <c:v>42398</c:v>
                </c:pt>
                <c:pt idx="6513">
                  <c:v>42399</c:v>
                </c:pt>
                <c:pt idx="6514">
                  <c:v>42400</c:v>
                </c:pt>
                <c:pt idx="6515">
                  <c:v>42401</c:v>
                </c:pt>
                <c:pt idx="6516">
                  <c:v>42402</c:v>
                </c:pt>
                <c:pt idx="6517">
                  <c:v>42403</c:v>
                </c:pt>
                <c:pt idx="6518">
                  <c:v>42404</c:v>
                </c:pt>
                <c:pt idx="6519">
                  <c:v>42405</c:v>
                </c:pt>
                <c:pt idx="6520">
                  <c:v>42406</c:v>
                </c:pt>
                <c:pt idx="6521">
                  <c:v>42407</c:v>
                </c:pt>
                <c:pt idx="6522">
                  <c:v>42408</c:v>
                </c:pt>
                <c:pt idx="6523">
                  <c:v>42409</c:v>
                </c:pt>
                <c:pt idx="6524">
                  <c:v>42410</c:v>
                </c:pt>
                <c:pt idx="6525">
                  <c:v>42411</c:v>
                </c:pt>
                <c:pt idx="6526">
                  <c:v>42412</c:v>
                </c:pt>
                <c:pt idx="6527">
                  <c:v>42413</c:v>
                </c:pt>
                <c:pt idx="6528">
                  <c:v>42414</c:v>
                </c:pt>
                <c:pt idx="6529">
                  <c:v>42415</c:v>
                </c:pt>
                <c:pt idx="6530">
                  <c:v>42416</c:v>
                </c:pt>
                <c:pt idx="6531">
                  <c:v>42417</c:v>
                </c:pt>
                <c:pt idx="6532">
                  <c:v>42418</c:v>
                </c:pt>
                <c:pt idx="6533">
                  <c:v>42419</c:v>
                </c:pt>
                <c:pt idx="6534">
                  <c:v>42420</c:v>
                </c:pt>
                <c:pt idx="6535">
                  <c:v>42421</c:v>
                </c:pt>
                <c:pt idx="6536">
                  <c:v>42422</c:v>
                </c:pt>
                <c:pt idx="6537">
                  <c:v>42423</c:v>
                </c:pt>
                <c:pt idx="6538">
                  <c:v>42424</c:v>
                </c:pt>
                <c:pt idx="6539">
                  <c:v>42425</c:v>
                </c:pt>
                <c:pt idx="6540">
                  <c:v>42426</c:v>
                </c:pt>
                <c:pt idx="6541">
                  <c:v>42427</c:v>
                </c:pt>
                <c:pt idx="6542">
                  <c:v>42428</c:v>
                </c:pt>
                <c:pt idx="6543">
                  <c:v>42429</c:v>
                </c:pt>
                <c:pt idx="6544">
                  <c:v>42430</c:v>
                </c:pt>
                <c:pt idx="6545">
                  <c:v>42431</c:v>
                </c:pt>
                <c:pt idx="6546">
                  <c:v>42432</c:v>
                </c:pt>
                <c:pt idx="6547">
                  <c:v>42433</c:v>
                </c:pt>
                <c:pt idx="6548">
                  <c:v>42434</c:v>
                </c:pt>
                <c:pt idx="6549">
                  <c:v>42435</c:v>
                </c:pt>
                <c:pt idx="6550">
                  <c:v>42436</c:v>
                </c:pt>
                <c:pt idx="6551">
                  <c:v>42437</c:v>
                </c:pt>
                <c:pt idx="6552">
                  <c:v>42438</c:v>
                </c:pt>
                <c:pt idx="6553">
                  <c:v>42439</c:v>
                </c:pt>
                <c:pt idx="6554">
                  <c:v>42440</c:v>
                </c:pt>
                <c:pt idx="6555">
                  <c:v>42441</c:v>
                </c:pt>
                <c:pt idx="6556">
                  <c:v>42442</c:v>
                </c:pt>
                <c:pt idx="6557">
                  <c:v>42443</c:v>
                </c:pt>
                <c:pt idx="6558">
                  <c:v>42444</c:v>
                </c:pt>
                <c:pt idx="6559">
                  <c:v>42445</c:v>
                </c:pt>
                <c:pt idx="6560">
                  <c:v>42446</c:v>
                </c:pt>
                <c:pt idx="6561">
                  <c:v>42447</c:v>
                </c:pt>
                <c:pt idx="6562">
                  <c:v>42448</c:v>
                </c:pt>
                <c:pt idx="6563">
                  <c:v>42449</c:v>
                </c:pt>
                <c:pt idx="6564">
                  <c:v>42450</c:v>
                </c:pt>
                <c:pt idx="6565">
                  <c:v>42451</c:v>
                </c:pt>
                <c:pt idx="6566">
                  <c:v>42452</c:v>
                </c:pt>
                <c:pt idx="6567">
                  <c:v>42453</c:v>
                </c:pt>
                <c:pt idx="6568">
                  <c:v>42454</c:v>
                </c:pt>
                <c:pt idx="6569">
                  <c:v>42455</c:v>
                </c:pt>
                <c:pt idx="6570">
                  <c:v>42456</c:v>
                </c:pt>
                <c:pt idx="6571">
                  <c:v>42457</c:v>
                </c:pt>
                <c:pt idx="6572">
                  <c:v>42458</c:v>
                </c:pt>
                <c:pt idx="6573">
                  <c:v>42459</c:v>
                </c:pt>
                <c:pt idx="6574">
                  <c:v>42460</c:v>
                </c:pt>
                <c:pt idx="6575">
                  <c:v>42461</c:v>
                </c:pt>
                <c:pt idx="6576">
                  <c:v>42462</c:v>
                </c:pt>
                <c:pt idx="6577">
                  <c:v>42463</c:v>
                </c:pt>
                <c:pt idx="6578">
                  <c:v>42464</c:v>
                </c:pt>
                <c:pt idx="6579">
                  <c:v>42465</c:v>
                </c:pt>
                <c:pt idx="6580">
                  <c:v>42466</c:v>
                </c:pt>
                <c:pt idx="6581">
                  <c:v>42467</c:v>
                </c:pt>
                <c:pt idx="6582">
                  <c:v>42468</c:v>
                </c:pt>
                <c:pt idx="6583">
                  <c:v>42469</c:v>
                </c:pt>
                <c:pt idx="6584">
                  <c:v>42470</c:v>
                </c:pt>
                <c:pt idx="6585">
                  <c:v>42471</c:v>
                </c:pt>
                <c:pt idx="6586">
                  <c:v>42472</c:v>
                </c:pt>
                <c:pt idx="6587">
                  <c:v>42473</c:v>
                </c:pt>
                <c:pt idx="6588">
                  <c:v>42474</c:v>
                </c:pt>
                <c:pt idx="6589">
                  <c:v>42475</c:v>
                </c:pt>
                <c:pt idx="6590">
                  <c:v>42476</c:v>
                </c:pt>
                <c:pt idx="6591">
                  <c:v>42477</c:v>
                </c:pt>
                <c:pt idx="6592">
                  <c:v>42478</c:v>
                </c:pt>
                <c:pt idx="6593">
                  <c:v>42479</c:v>
                </c:pt>
                <c:pt idx="6594">
                  <c:v>42480</c:v>
                </c:pt>
                <c:pt idx="6595">
                  <c:v>42481</c:v>
                </c:pt>
                <c:pt idx="6596">
                  <c:v>42482</c:v>
                </c:pt>
                <c:pt idx="6597">
                  <c:v>42483</c:v>
                </c:pt>
                <c:pt idx="6598">
                  <c:v>42484</c:v>
                </c:pt>
                <c:pt idx="6599">
                  <c:v>42485</c:v>
                </c:pt>
                <c:pt idx="6600">
                  <c:v>42486</c:v>
                </c:pt>
                <c:pt idx="6601">
                  <c:v>42487</c:v>
                </c:pt>
                <c:pt idx="6602">
                  <c:v>42488</c:v>
                </c:pt>
                <c:pt idx="6603">
                  <c:v>42489</c:v>
                </c:pt>
                <c:pt idx="6604">
                  <c:v>42490</c:v>
                </c:pt>
                <c:pt idx="6605">
                  <c:v>42491</c:v>
                </c:pt>
                <c:pt idx="6606">
                  <c:v>42492</c:v>
                </c:pt>
                <c:pt idx="6607">
                  <c:v>42493</c:v>
                </c:pt>
                <c:pt idx="6608">
                  <c:v>42494</c:v>
                </c:pt>
                <c:pt idx="6609">
                  <c:v>42495</c:v>
                </c:pt>
                <c:pt idx="6610">
                  <c:v>42496</c:v>
                </c:pt>
                <c:pt idx="6611">
                  <c:v>42497</c:v>
                </c:pt>
                <c:pt idx="6612">
                  <c:v>42498</c:v>
                </c:pt>
                <c:pt idx="6613">
                  <c:v>42499</c:v>
                </c:pt>
                <c:pt idx="6614">
                  <c:v>42500</c:v>
                </c:pt>
                <c:pt idx="6615">
                  <c:v>42501</c:v>
                </c:pt>
                <c:pt idx="6616">
                  <c:v>42502</c:v>
                </c:pt>
                <c:pt idx="6617">
                  <c:v>42503</c:v>
                </c:pt>
                <c:pt idx="6618">
                  <c:v>42504</c:v>
                </c:pt>
                <c:pt idx="6619">
                  <c:v>42505</c:v>
                </c:pt>
                <c:pt idx="6620">
                  <c:v>42506</c:v>
                </c:pt>
                <c:pt idx="6621">
                  <c:v>42507</c:v>
                </c:pt>
                <c:pt idx="6622">
                  <c:v>42508</c:v>
                </c:pt>
                <c:pt idx="6623">
                  <c:v>42509</c:v>
                </c:pt>
                <c:pt idx="6624">
                  <c:v>42510</c:v>
                </c:pt>
                <c:pt idx="6625">
                  <c:v>42511</c:v>
                </c:pt>
                <c:pt idx="6626">
                  <c:v>42512</c:v>
                </c:pt>
                <c:pt idx="6627">
                  <c:v>42513</c:v>
                </c:pt>
                <c:pt idx="6628">
                  <c:v>42514</c:v>
                </c:pt>
                <c:pt idx="6629">
                  <c:v>42515</c:v>
                </c:pt>
                <c:pt idx="6630">
                  <c:v>42516</c:v>
                </c:pt>
                <c:pt idx="6631">
                  <c:v>42517</c:v>
                </c:pt>
                <c:pt idx="6632">
                  <c:v>42518</c:v>
                </c:pt>
                <c:pt idx="6633">
                  <c:v>42519</c:v>
                </c:pt>
                <c:pt idx="6634">
                  <c:v>42520</c:v>
                </c:pt>
                <c:pt idx="6635">
                  <c:v>42521</c:v>
                </c:pt>
                <c:pt idx="6636">
                  <c:v>42522</c:v>
                </c:pt>
                <c:pt idx="6637">
                  <c:v>42523</c:v>
                </c:pt>
                <c:pt idx="6638">
                  <c:v>42524</c:v>
                </c:pt>
                <c:pt idx="6639">
                  <c:v>42525</c:v>
                </c:pt>
                <c:pt idx="6640">
                  <c:v>42526</c:v>
                </c:pt>
                <c:pt idx="6641">
                  <c:v>42527</c:v>
                </c:pt>
                <c:pt idx="6642">
                  <c:v>42528</c:v>
                </c:pt>
                <c:pt idx="6643">
                  <c:v>42529</c:v>
                </c:pt>
                <c:pt idx="6644">
                  <c:v>42530</c:v>
                </c:pt>
                <c:pt idx="6645">
                  <c:v>42531</c:v>
                </c:pt>
                <c:pt idx="6646">
                  <c:v>42532</c:v>
                </c:pt>
                <c:pt idx="6647">
                  <c:v>42533</c:v>
                </c:pt>
                <c:pt idx="6648">
                  <c:v>42534</c:v>
                </c:pt>
                <c:pt idx="6649">
                  <c:v>42535</c:v>
                </c:pt>
                <c:pt idx="6650">
                  <c:v>42536</c:v>
                </c:pt>
                <c:pt idx="6651">
                  <c:v>42537</c:v>
                </c:pt>
                <c:pt idx="6652">
                  <c:v>42538</c:v>
                </c:pt>
                <c:pt idx="6653">
                  <c:v>42539</c:v>
                </c:pt>
                <c:pt idx="6654">
                  <c:v>42540</c:v>
                </c:pt>
                <c:pt idx="6655">
                  <c:v>42541</c:v>
                </c:pt>
                <c:pt idx="6656">
                  <c:v>42542</c:v>
                </c:pt>
                <c:pt idx="6657">
                  <c:v>42543</c:v>
                </c:pt>
                <c:pt idx="6658">
                  <c:v>42544</c:v>
                </c:pt>
                <c:pt idx="6659">
                  <c:v>42545</c:v>
                </c:pt>
                <c:pt idx="6660">
                  <c:v>42546</c:v>
                </c:pt>
                <c:pt idx="6661">
                  <c:v>42547</c:v>
                </c:pt>
                <c:pt idx="6662">
                  <c:v>42548</c:v>
                </c:pt>
                <c:pt idx="6663">
                  <c:v>42549</c:v>
                </c:pt>
                <c:pt idx="6664">
                  <c:v>42550</c:v>
                </c:pt>
                <c:pt idx="6665">
                  <c:v>42551</c:v>
                </c:pt>
                <c:pt idx="6666">
                  <c:v>42552</c:v>
                </c:pt>
                <c:pt idx="6667">
                  <c:v>42553</c:v>
                </c:pt>
                <c:pt idx="6668">
                  <c:v>42554</c:v>
                </c:pt>
                <c:pt idx="6669">
                  <c:v>42555</c:v>
                </c:pt>
                <c:pt idx="6670">
                  <c:v>42556</c:v>
                </c:pt>
                <c:pt idx="6671">
                  <c:v>42557</c:v>
                </c:pt>
                <c:pt idx="6672">
                  <c:v>42558</c:v>
                </c:pt>
                <c:pt idx="6673">
                  <c:v>42559</c:v>
                </c:pt>
                <c:pt idx="6674">
                  <c:v>42560</c:v>
                </c:pt>
                <c:pt idx="6675">
                  <c:v>42561</c:v>
                </c:pt>
                <c:pt idx="6676">
                  <c:v>42562</c:v>
                </c:pt>
                <c:pt idx="6677">
                  <c:v>42563</c:v>
                </c:pt>
                <c:pt idx="6678">
                  <c:v>42564</c:v>
                </c:pt>
                <c:pt idx="6679">
                  <c:v>42565</c:v>
                </c:pt>
                <c:pt idx="6680">
                  <c:v>42566</c:v>
                </c:pt>
                <c:pt idx="6681">
                  <c:v>42567</c:v>
                </c:pt>
                <c:pt idx="6682">
                  <c:v>42568</c:v>
                </c:pt>
                <c:pt idx="6683">
                  <c:v>42569</c:v>
                </c:pt>
                <c:pt idx="6684">
                  <c:v>42570</c:v>
                </c:pt>
                <c:pt idx="6685">
                  <c:v>42571</c:v>
                </c:pt>
                <c:pt idx="6686">
                  <c:v>42572</c:v>
                </c:pt>
                <c:pt idx="6687">
                  <c:v>42573</c:v>
                </c:pt>
                <c:pt idx="6688">
                  <c:v>42574</c:v>
                </c:pt>
                <c:pt idx="6689">
                  <c:v>42575</c:v>
                </c:pt>
                <c:pt idx="6690">
                  <c:v>42576</c:v>
                </c:pt>
                <c:pt idx="6691">
                  <c:v>42577</c:v>
                </c:pt>
                <c:pt idx="6692">
                  <c:v>42578</c:v>
                </c:pt>
                <c:pt idx="6693">
                  <c:v>42579</c:v>
                </c:pt>
                <c:pt idx="6694">
                  <c:v>42580</c:v>
                </c:pt>
                <c:pt idx="6695">
                  <c:v>42581</c:v>
                </c:pt>
                <c:pt idx="6696">
                  <c:v>42582</c:v>
                </c:pt>
                <c:pt idx="6697">
                  <c:v>42583</c:v>
                </c:pt>
                <c:pt idx="6698">
                  <c:v>42584</c:v>
                </c:pt>
                <c:pt idx="6699">
                  <c:v>42585</c:v>
                </c:pt>
                <c:pt idx="6700">
                  <c:v>42586</c:v>
                </c:pt>
                <c:pt idx="6701">
                  <c:v>42587</c:v>
                </c:pt>
                <c:pt idx="6702">
                  <c:v>42588</c:v>
                </c:pt>
                <c:pt idx="6703">
                  <c:v>42589</c:v>
                </c:pt>
                <c:pt idx="6704">
                  <c:v>42590</c:v>
                </c:pt>
                <c:pt idx="6705">
                  <c:v>42591</c:v>
                </c:pt>
                <c:pt idx="6706">
                  <c:v>42592</c:v>
                </c:pt>
                <c:pt idx="6707">
                  <c:v>42593</c:v>
                </c:pt>
                <c:pt idx="6708">
                  <c:v>42594</c:v>
                </c:pt>
                <c:pt idx="6709">
                  <c:v>42595</c:v>
                </c:pt>
                <c:pt idx="6710">
                  <c:v>42596</c:v>
                </c:pt>
                <c:pt idx="6711">
                  <c:v>42597</c:v>
                </c:pt>
                <c:pt idx="6712">
                  <c:v>42598</c:v>
                </c:pt>
                <c:pt idx="6713">
                  <c:v>42599</c:v>
                </c:pt>
                <c:pt idx="6714">
                  <c:v>42600</c:v>
                </c:pt>
                <c:pt idx="6715">
                  <c:v>42601</c:v>
                </c:pt>
                <c:pt idx="6716">
                  <c:v>42602</c:v>
                </c:pt>
                <c:pt idx="6717">
                  <c:v>42603</c:v>
                </c:pt>
                <c:pt idx="6718">
                  <c:v>42604</c:v>
                </c:pt>
                <c:pt idx="6719">
                  <c:v>42605</c:v>
                </c:pt>
                <c:pt idx="6720">
                  <c:v>42606</c:v>
                </c:pt>
                <c:pt idx="6721">
                  <c:v>42607</c:v>
                </c:pt>
                <c:pt idx="6722">
                  <c:v>42608</c:v>
                </c:pt>
                <c:pt idx="6723">
                  <c:v>42609</c:v>
                </c:pt>
                <c:pt idx="6724">
                  <c:v>42610</c:v>
                </c:pt>
                <c:pt idx="6725">
                  <c:v>42611</c:v>
                </c:pt>
                <c:pt idx="6726">
                  <c:v>42612</c:v>
                </c:pt>
                <c:pt idx="6727">
                  <c:v>42613</c:v>
                </c:pt>
                <c:pt idx="6728">
                  <c:v>42614</c:v>
                </c:pt>
                <c:pt idx="6729">
                  <c:v>42615</c:v>
                </c:pt>
                <c:pt idx="6730">
                  <c:v>42616</c:v>
                </c:pt>
                <c:pt idx="6731">
                  <c:v>42617</c:v>
                </c:pt>
                <c:pt idx="6732">
                  <c:v>42618</c:v>
                </c:pt>
                <c:pt idx="6733">
                  <c:v>42619</c:v>
                </c:pt>
                <c:pt idx="6734">
                  <c:v>42620</c:v>
                </c:pt>
                <c:pt idx="6735">
                  <c:v>42621</c:v>
                </c:pt>
                <c:pt idx="6736">
                  <c:v>42622</c:v>
                </c:pt>
                <c:pt idx="6737">
                  <c:v>42623</c:v>
                </c:pt>
                <c:pt idx="6738">
                  <c:v>42624</c:v>
                </c:pt>
                <c:pt idx="6739">
                  <c:v>42625</c:v>
                </c:pt>
                <c:pt idx="6740">
                  <c:v>42626</c:v>
                </c:pt>
                <c:pt idx="6741">
                  <c:v>42627</c:v>
                </c:pt>
                <c:pt idx="6742">
                  <c:v>42628</c:v>
                </c:pt>
                <c:pt idx="6743">
                  <c:v>42629</c:v>
                </c:pt>
                <c:pt idx="6744">
                  <c:v>42630</c:v>
                </c:pt>
                <c:pt idx="6745">
                  <c:v>42631</c:v>
                </c:pt>
                <c:pt idx="6746">
                  <c:v>42632</c:v>
                </c:pt>
                <c:pt idx="6747">
                  <c:v>42633</c:v>
                </c:pt>
                <c:pt idx="6748">
                  <c:v>42634</c:v>
                </c:pt>
                <c:pt idx="6749">
                  <c:v>42635</c:v>
                </c:pt>
                <c:pt idx="6750">
                  <c:v>42636</c:v>
                </c:pt>
                <c:pt idx="6751">
                  <c:v>42637</c:v>
                </c:pt>
                <c:pt idx="6752">
                  <c:v>42638</c:v>
                </c:pt>
                <c:pt idx="6753">
                  <c:v>42639</c:v>
                </c:pt>
                <c:pt idx="6754">
                  <c:v>42640</c:v>
                </c:pt>
                <c:pt idx="6755">
                  <c:v>42641</c:v>
                </c:pt>
                <c:pt idx="6756">
                  <c:v>42642</c:v>
                </c:pt>
                <c:pt idx="6757">
                  <c:v>42643</c:v>
                </c:pt>
                <c:pt idx="6758">
                  <c:v>42644</c:v>
                </c:pt>
                <c:pt idx="6759">
                  <c:v>42645</c:v>
                </c:pt>
                <c:pt idx="6760">
                  <c:v>42646</c:v>
                </c:pt>
                <c:pt idx="6761">
                  <c:v>42647</c:v>
                </c:pt>
                <c:pt idx="6762">
                  <c:v>42648</c:v>
                </c:pt>
                <c:pt idx="6763">
                  <c:v>42649</c:v>
                </c:pt>
                <c:pt idx="6764">
                  <c:v>42650</c:v>
                </c:pt>
                <c:pt idx="6765">
                  <c:v>42651</c:v>
                </c:pt>
                <c:pt idx="6766">
                  <c:v>42652</c:v>
                </c:pt>
                <c:pt idx="6767">
                  <c:v>42653</c:v>
                </c:pt>
                <c:pt idx="6768">
                  <c:v>42654</c:v>
                </c:pt>
                <c:pt idx="6769">
                  <c:v>42655</c:v>
                </c:pt>
                <c:pt idx="6770">
                  <c:v>42656</c:v>
                </c:pt>
                <c:pt idx="6771">
                  <c:v>42657</c:v>
                </c:pt>
                <c:pt idx="6772">
                  <c:v>42658</c:v>
                </c:pt>
                <c:pt idx="6773">
                  <c:v>42659</c:v>
                </c:pt>
                <c:pt idx="6774">
                  <c:v>42660</c:v>
                </c:pt>
                <c:pt idx="6775">
                  <c:v>42661</c:v>
                </c:pt>
                <c:pt idx="6776">
                  <c:v>42662</c:v>
                </c:pt>
                <c:pt idx="6777">
                  <c:v>42663</c:v>
                </c:pt>
                <c:pt idx="6778">
                  <c:v>42664</c:v>
                </c:pt>
                <c:pt idx="6779">
                  <c:v>42665</c:v>
                </c:pt>
                <c:pt idx="6780">
                  <c:v>42666</c:v>
                </c:pt>
                <c:pt idx="6781">
                  <c:v>42667</c:v>
                </c:pt>
                <c:pt idx="6782">
                  <c:v>42668</c:v>
                </c:pt>
                <c:pt idx="6783">
                  <c:v>42669</c:v>
                </c:pt>
                <c:pt idx="6784">
                  <c:v>42670</c:v>
                </c:pt>
                <c:pt idx="6785">
                  <c:v>42671</c:v>
                </c:pt>
                <c:pt idx="6786">
                  <c:v>42672</c:v>
                </c:pt>
                <c:pt idx="6787">
                  <c:v>42673</c:v>
                </c:pt>
                <c:pt idx="6788">
                  <c:v>42674</c:v>
                </c:pt>
                <c:pt idx="6789">
                  <c:v>42675</c:v>
                </c:pt>
                <c:pt idx="6790">
                  <c:v>42676</c:v>
                </c:pt>
                <c:pt idx="6791">
                  <c:v>42677</c:v>
                </c:pt>
                <c:pt idx="6792">
                  <c:v>42678</c:v>
                </c:pt>
                <c:pt idx="6793">
                  <c:v>42679</c:v>
                </c:pt>
                <c:pt idx="6794">
                  <c:v>42680</c:v>
                </c:pt>
                <c:pt idx="6795">
                  <c:v>42681</c:v>
                </c:pt>
                <c:pt idx="6796">
                  <c:v>42682</c:v>
                </c:pt>
                <c:pt idx="6797">
                  <c:v>42683</c:v>
                </c:pt>
                <c:pt idx="6798">
                  <c:v>42684</c:v>
                </c:pt>
                <c:pt idx="6799">
                  <c:v>42685</c:v>
                </c:pt>
                <c:pt idx="6800">
                  <c:v>42686</c:v>
                </c:pt>
                <c:pt idx="6801">
                  <c:v>42687</c:v>
                </c:pt>
                <c:pt idx="6802">
                  <c:v>42688</c:v>
                </c:pt>
                <c:pt idx="6803">
                  <c:v>42689</c:v>
                </c:pt>
                <c:pt idx="6804">
                  <c:v>42690</c:v>
                </c:pt>
                <c:pt idx="6805">
                  <c:v>42691</c:v>
                </c:pt>
                <c:pt idx="6806">
                  <c:v>42692</c:v>
                </c:pt>
                <c:pt idx="6807">
                  <c:v>42693</c:v>
                </c:pt>
                <c:pt idx="6808">
                  <c:v>42694</c:v>
                </c:pt>
                <c:pt idx="6809">
                  <c:v>42695</c:v>
                </c:pt>
                <c:pt idx="6810">
                  <c:v>42696</c:v>
                </c:pt>
                <c:pt idx="6811">
                  <c:v>42697</c:v>
                </c:pt>
                <c:pt idx="6812">
                  <c:v>42698</c:v>
                </c:pt>
                <c:pt idx="6813">
                  <c:v>42699</c:v>
                </c:pt>
                <c:pt idx="6814">
                  <c:v>42700</c:v>
                </c:pt>
                <c:pt idx="6815">
                  <c:v>42701</c:v>
                </c:pt>
                <c:pt idx="6816">
                  <c:v>42702</c:v>
                </c:pt>
                <c:pt idx="6817">
                  <c:v>42703</c:v>
                </c:pt>
                <c:pt idx="6818">
                  <c:v>42704</c:v>
                </c:pt>
                <c:pt idx="6819">
                  <c:v>42705</c:v>
                </c:pt>
                <c:pt idx="6820">
                  <c:v>42706</c:v>
                </c:pt>
                <c:pt idx="6821">
                  <c:v>42707</c:v>
                </c:pt>
                <c:pt idx="6822">
                  <c:v>42708</c:v>
                </c:pt>
                <c:pt idx="6823">
                  <c:v>42709</c:v>
                </c:pt>
                <c:pt idx="6824">
                  <c:v>42710</c:v>
                </c:pt>
                <c:pt idx="6825">
                  <c:v>42711</c:v>
                </c:pt>
                <c:pt idx="6826">
                  <c:v>42712</c:v>
                </c:pt>
                <c:pt idx="6827">
                  <c:v>42713</c:v>
                </c:pt>
                <c:pt idx="6828">
                  <c:v>42714</c:v>
                </c:pt>
                <c:pt idx="6829">
                  <c:v>42715</c:v>
                </c:pt>
                <c:pt idx="6830">
                  <c:v>42716</c:v>
                </c:pt>
                <c:pt idx="6831">
                  <c:v>42717</c:v>
                </c:pt>
                <c:pt idx="6832">
                  <c:v>42718</c:v>
                </c:pt>
                <c:pt idx="6833">
                  <c:v>42719</c:v>
                </c:pt>
                <c:pt idx="6834">
                  <c:v>42720</c:v>
                </c:pt>
                <c:pt idx="6835">
                  <c:v>42721</c:v>
                </c:pt>
                <c:pt idx="6836">
                  <c:v>42722</c:v>
                </c:pt>
                <c:pt idx="6837">
                  <c:v>42723</c:v>
                </c:pt>
                <c:pt idx="6838">
                  <c:v>42724</c:v>
                </c:pt>
                <c:pt idx="6839">
                  <c:v>42725</c:v>
                </c:pt>
                <c:pt idx="6840">
                  <c:v>42726</c:v>
                </c:pt>
                <c:pt idx="6841">
                  <c:v>42727</c:v>
                </c:pt>
                <c:pt idx="6842">
                  <c:v>42728</c:v>
                </c:pt>
                <c:pt idx="6843">
                  <c:v>42729</c:v>
                </c:pt>
                <c:pt idx="6844">
                  <c:v>42730</c:v>
                </c:pt>
                <c:pt idx="6845">
                  <c:v>42731</c:v>
                </c:pt>
                <c:pt idx="6846">
                  <c:v>42732</c:v>
                </c:pt>
                <c:pt idx="6847">
                  <c:v>42733</c:v>
                </c:pt>
                <c:pt idx="6848">
                  <c:v>42734</c:v>
                </c:pt>
                <c:pt idx="6849">
                  <c:v>42735</c:v>
                </c:pt>
                <c:pt idx="6850">
                  <c:v>42736</c:v>
                </c:pt>
                <c:pt idx="6851">
                  <c:v>42737</c:v>
                </c:pt>
                <c:pt idx="6852">
                  <c:v>42738</c:v>
                </c:pt>
                <c:pt idx="6853">
                  <c:v>42739</c:v>
                </c:pt>
                <c:pt idx="6854">
                  <c:v>42740</c:v>
                </c:pt>
                <c:pt idx="6855">
                  <c:v>42741</c:v>
                </c:pt>
                <c:pt idx="6856">
                  <c:v>42742</c:v>
                </c:pt>
                <c:pt idx="6857">
                  <c:v>42743</c:v>
                </c:pt>
                <c:pt idx="6858">
                  <c:v>42744</c:v>
                </c:pt>
                <c:pt idx="6859">
                  <c:v>42745</c:v>
                </c:pt>
                <c:pt idx="6860">
                  <c:v>42746</c:v>
                </c:pt>
                <c:pt idx="6861">
                  <c:v>42747</c:v>
                </c:pt>
                <c:pt idx="6862">
                  <c:v>42748</c:v>
                </c:pt>
                <c:pt idx="6863">
                  <c:v>42749</c:v>
                </c:pt>
                <c:pt idx="6864">
                  <c:v>42750</c:v>
                </c:pt>
                <c:pt idx="6865">
                  <c:v>42751</c:v>
                </c:pt>
                <c:pt idx="6866">
                  <c:v>42752</c:v>
                </c:pt>
                <c:pt idx="6867">
                  <c:v>42753</c:v>
                </c:pt>
                <c:pt idx="6868">
                  <c:v>42754</c:v>
                </c:pt>
                <c:pt idx="6869">
                  <c:v>42755</c:v>
                </c:pt>
                <c:pt idx="6870">
                  <c:v>42756</c:v>
                </c:pt>
                <c:pt idx="6871">
                  <c:v>42757</c:v>
                </c:pt>
                <c:pt idx="6872">
                  <c:v>42758</c:v>
                </c:pt>
                <c:pt idx="6873">
                  <c:v>42759</c:v>
                </c:pt>
                <c:pt idx="6874">
                  <c:v>42760</c:v>
                </c:pt>
                <c:pt idx="6875">
                  <c:v>42761</c:v>
                </c:pt>
                <c:pt idx="6876">
                  <c:v>42762</c:v>
                </c:pt>
                <c:pt idx="6877">
                  <c:v>42763</c:v>
                </c:pt>
                <c:pt idx="6878">
                  <c:v>42764</c:v>
                </c:pt>
                <c:pt idx="6879">
                  <c:v>42765</c:v>
                </c:pt>
                <c:pt idx="6880">
                  <c:v>42766</c:v>
                </c:pt>
                <c:pt idx="6881">
                  <c:v>42767</c:v>
                </c:pt>
                <c:pt idx="6882">
                  <c:v>42768</c:v>
                </c:pt>
                <c:pt idx="6883">
                  <c:v>42769</c:v>
                </c:pt>
                <c:pt idx="6884">
                  <c:v>42770</c:v>
                </c:pt>
                <c:pt idx="6885">
                  <c:v>42771</c:v>
                </c:pt>
                <c:pt idx="6886">
                  <c:v>42772</c:v>
                </c:pt>
                <c:pt idx="6887">
                  <c:v>42773</c:v>
                </c:pt>
                <c:pt idx="6888">
                  <c:v>42774</c:v>
                </c:pt>
                <c:pt idx="6889">
                  <c:v>42775</c:v>
                </c:pt>
                <c:pt idx="6890">
                  <c:v>42776</c:v>
                </c:pt>
                <c:pt idx="6891">
                  <c:v>42777</c:v>
                </c:pt>
                <c:pt idx="6892">
                  <c:v>42778</c:v>
                </c:pt>
                <c:pt idx="6893">
                  <c:v>42779</c:v>
                </c:pt>
                <c:pt idx="6894">
                  <c:v>42780</c:v>
                </c:pt>
                <c:pt idx="6895">
                  <c:v>42781</c:v>
                </c:pt>
                <c:pt idx="6896">
                  <c:v>42782</c:v>
                </c:pt>
                <c:pt idx="6897">
                  <c:v>42783</c:v>
                </c:pt>
                <c:pt idx="6898">
                  <c:v>42784</c:v>
                </c:pt>
                <c:pt idx="6899">
                  <c:v>42785</c:v>
                </c:pt>
                <c:pt idx="6900">
                  <c:v>42786</c:v>
                </c:pt>
                <c:pt idx="6901">
                  <c:v>42787</c:v>
                </c:pt>
                <c:pt idx="6902">
                  <c:v>42788</c:v>
                </c:pt>
                <c:pt idx="6903">
                  <c:v>42789</c:v>
                </c:pt>
                <c:pt idx="6904">
                  <c:v>42790</c:v>
                </c:pt>
                <c:pt idx="6905">
                  <c:v>42791</c:v>
                </c:pt>
                <c:pt idx="6906">
                  <c:v>42792</c:v>
                </c:pt>
                <c:pt idx="6907">
                  <c:v>42793</c:v>
                </c:pt>
                <c:pt idx="6908">
                  <c:v>42794</c:v>
                </c:pt>
                <c:pt idx="6909">
                  <c:v>42795</c:v>
                </c:pt>
                <c:pt idx="6910">
                  <c:v>42796</c:v>
                </c:pt>
                <c:pt idx="6911">
                  <c:v>42797</c:v>
                </c:pt>
                <c:pt idx="6912">
                  <c:v>42798</c:v>
                </c:pt>
                <c:pt idx="6913">
                  <c:v>42799</c:v>
                </c:pt>
                <c:pt idx="6914">
                  <c:v>42800</c:v>
                </c:pt>
                <c:pt idx="6915">
                  <c:v>42801</c:v>
                </c:pt>
                <c:pt idx="6916">
                  <c:v>42802</c:v>
                </c:pt>
                <c:pt idx="6917">
                  <c:v>42803</c:v>
                </c:pt>
                <c:pt idx="6918">
                  <c:v>42804</c:v>
                </c:pt>
                <c:pt idx="6919">
                  <c:v>42805</c:v>
                </c:pt>
                <c:pt idx="6920">
                  <c:v>42806</c:v>
                </c:pt>
                <c:pt idx="6921">
                  <c:v>42807</c:v>
                </c:pt>
                <c:pt idx="6922">
                  <c:v>42808</c:v>
                </c:pt>
                <c:pt idx="6923">
                  <c:v>42809</c:v>
                </c:pt>
                <c:pt idx="6924">
                  <c:v>42810</c:v>
                </c:pt>
                <c:pt idx="6925">
                  <c:v>42811</c:v>
                </c:pt>
                <c:pt idx="6926">
                  <c:v>42812</c:v>
                </c:pt>
                <c:pt idx="6927">
                  <c:v>42813</c:v>
                </c:pt>
                <c:pt idx="6928">
                  <c:v>42814</c:v>
                </c:pt>
                <c:pt idx="6929">
                  <c:v>42815</c:v>
                </c:pt>
                <c:pt idx="6930">
                  <c:v>42816</c:v>
                </c:pt>
                <c:pt idx="6931">
                  <c:v>42817</c:v>
                </c:pt>
                <c:pt idx="6932">
                  <c:v>42818</c:v>
                </c:pt>
                <c:pt idx="6933">
                  <c:v>42819</c:v>
                </c:pt>
                <c:pt idx="6934">
                  <c:v>42820</c:v>
                </c:pt>
                <c:pt idx="6935">
                  <c:v>42821</c:v>
                </c:pt>
                <c:pt idx="6936">
                  <c:v>42822</c:v>
                </c:pt>
                <c:pt idx="6937">
                  <c:v>42823</c:v>
                </c:pt>
                <c:pt idx="6938">
                  <c:v>42824</c:v>
                </c:pt>
                <c:pt idx="6939">
                  <c:v>42825</c:v>
                </c:pt>
                <c:pt idx="6940">
                  <c:v>42826</c:v>
                </c:pt>
                <c:pt idx="6941">
                  <c:v>42827</c:v>
                </c:pt>
                <c:pt idx="6942">
                  <c:v>42828</c:v>
                </c:pt>
                <c:pt idx="6943">
                  <c:v>42829</c:v>
                </c:pt>
                <c:pt idx="6944">
                  <c:v>42830</c:v>
                </c:pt>
                <c:pt idx="6945">
                  <c:v>42831</c:v>
                </c:pt>
                <c:pt idx="6946">
                  <c:v>42832</c:v>
                </c:pt>
                <c:pt idx="6947">
                  <c:v>42833</c:v>
                </c:pt>
                <c:pt idx="6948">
                  <c:v>42834</c:v>
                </c:pt>
                <c:pt idx="6949">
                  <c:v>42835</c:v>
                </c:pt>
                <c:pt idx="6950">
                  <c:v>42836</c:v>
                </c:pt>
                <c:pt idx="6951">
                  <c:v>42837</c:v>
                </c:pt>
                <c:pt idx="6952">
                  <c:v>42838</c:v>
                </c:pt>
                <c:pt idx="6953">
                  <c:v>42839</c:v>
                </c:pt>
                <c:pt idx="6954">
                  <c:v>42840</c:v>
                </c:pt>
                <c:pt idx="6955">
                  <c:v>42841</c:v>
                </c:pt>
                <c:pt idx="6956">
                  <c:v>42842</c:v>
                </c:pt>
                <c:pt idx="6957">
                  <c:v>42843</c:v>
                </c:pt>
                <c:pt idx="6958">
                  <c:v>42844</c:v>
                </c:pt>
                <c:pt idx="6959">
                  <c:v>42845</c:v>
                </c:pt>
                <c:pt idx="6960">
                  <c:v>42846</c:v>
                </c:pt>
                <c:pt idx="6961">
                  <c:v>42847</c:v>
                </c:pt>
                <c:pt idx="6962">
                  <c:v>42848</c:v>
                </c:pt>
                <c:pt idx="6963">
                  <c:v>42849</c:v>
                </c:pt>
                <c:pt idx="6964">
                  <c:v>42850</c:v>
                </c:pt>
                <c:pt idx="6965">
                  <c:v>42851</c:v>
                </c:pt>
                <c:pt idx="6966">
                  <c:v>42852</c:v>
                </c:pt>
                <c:pt idx="6967">
                  <c:v>42853</c:v>
                </c:pt>
                <c:pt idx="6968">
                  <c:v>42854</c:v>
                </c:pt>
                <c:pt idx="6969">
                  <c:v>42855</c:v>
                </c:pt>
                <c:pt idx="6970">
                  <c:v>42856</c:v>
                </c:pt>
                <c:pt idx="6971">
                  <c:v>42857</c:v>
                </c:pt>
                <c:pt idx="6972">
                  <c:v>42858</c:v>
                </c:pt>
                <c:pt idx="6973">
                  <c:v>42859</c:v>
                </c:pt>
                <c:pt idx="6974">
                  <c:v>42860</c:v>
                </c:pt>
                <c:pt idx="6975">
                  <c:v>42861</c:v>
                </c:pt>
                <c:pt idx="6976">
                  <c:v>42862</c:v>
                </c:pt>
                <c:pt idx="6977">
                  <c:v>42863</c:v>
                </c:pt>
                <c:pt idx="6978">
                  <c:v>42864</c:v>
                </c:pt>
                <c:pt idx="6979">
                  <c:v>42865</c:v>
                </c:pt>
                <c:pt idx="6980">
                  <c:v>42866</c:v>
                </c:pt>
                <c:pt idx="6981">
                  <c:v>42867</c:v>
                </c:pt>
                <c:pt idx="6982">
                  <c:v>42868</c:v>
                </c:pt>
                <c:pt idx="6983">
                  <c:v>42869</c:v>
                </c:pt>
                <c:pt idx="6984">
                  <c:v>42870</c:v>
                </c:pt>
                <c:pt idx="6985">
                  <c:v>42871</c:v>
                </c:pt>
                <c:pt idx="6986">
                  <c:v>42872</c:v>
                </c:pt>
                <c:pt idx="6987">
                  <c:v>42873</c:v>
                </c:pt>
                <c:pt idx="6988">
                  <c:v>42874</c:v>
                </c:pt>
                <c:pt idx="6989">
                  <c:v>42875</c:v>
                </c:pt>
                <c:pt idx="6990">
                  <c:v>42876</c:v>
                </c:pt>
                <c:pt idx="6991">
                  <c:v>42877</c:v>
                </c:pt>
                <c:pt idx="6992">
                  <c:v>42878</c:v>
                </c:pt>
                <c:pt idx="6993">
                  <c:v>42879</c:v>
                </c:pt>
                <c:pt idx="6994">
                  <c:v>42880</c:v>
                </c:pt>
                <c:pt idx="6995">
                  <c:v>42881</c:v>
                </c:pt>
                <c:pt idx="6996">
                  <c:v>42882</c:v>
                </c:pt>
                <c:pt idx="6997">
                  <c:v>42883</c:v>
                </c:pt>
                <c:pt idx="6998">
                  <c:v>42884</c:v>
                </c:pt>
                <c:pt idx="6999">
                  <c:v>42885</c:v>
                </c:pt>
                <c:pt idx="7000">
                  <c:v>42886</c:v>
                </c:pt>
                <c:pt idx="7001">
                  <c:v>42887</c:v>
                </c:pt>
                <c:pt idx="7002">
                  <c:v>42888</c:v>
                </c:pt>
                <c:pt idx="7003">
                  <c:v>42889</c:v>
                </c:pt>
                <c:pt idx="7004">
                  <c:v>42890</c:v>
                </c:pt>
                <c:pt idx="7005">
                  <c:v>42891</c:v>
                </c:pt>
                <c:pt idx="7006">
                  <c:v>42892</c:v>
                </c:pt>
                <c:pt idx="7007">
                  <c:v>42893</c:v>
                </c:pt>
                <c:pt idx="7008">
                  <c:v>42894</c:v>
                </c:pt>
                <c:pt idx="7009">
                  <c:v>42895</c:v>
                </c:pt>
                <c:pt idx="7010">
                  <c:v>42896</c:v>
                </c:pt>
                <c:pt idx="7011">
                  <c:v>42897</c:v>
                </c:pt>
                <c:pt idx="7012">
                  <c:v>42898</c:v>
                </c:pt>
                <c:pt idx="7013">
                  <c:v>42899</c:v>
                </c:pt>
                <c:pt idx="7014">
                  <c:v>42900</c:v>
                </c:pt>
                <c:pt idx="7015">
                  <c:v>42901</c:v>
                </c:pt>
                <c:pt idx="7016">
                  <c:v>42902</c:v>
                </c:pt>
                <c:pt idx="7017">
                  <c:v>42903</c:v>
                </c:pt>
                <c:pt idx="7018">
                  <c:v>42904</c:v>
                </c:pt>
                <c:pt idx="7019">
                  <c:v>42905</c:v>
                </c:pt>
                <c:pt idx="7020">
                  <c:v>42906</c:v>
                </c:pt>
                <c:pt idx="7021">
                  <c:v>42907</c:v>
                </c:pt>
                <c:pt idx="7022">
                  <c:v>42908</c:v>
                </c:pt>
                <c:pt idx="7023">
                  <c:v>42909</c:v>
                </c:pt>
                <c:pt idx="7024">
                  <c:v>42910</c:v>
                </c:pt>
                <c:pt idx="7025">
                  <c:v>42911</c:v>
                </c:pt>
                <c:pt idx="7026">
                  <c:v>42912</c:v>
                </c:pt>
                <c:pt idx="7027">
                  <c:v>42913</c:v>
                </c:pt>
                <c:pt idx="7028">
                  <c:v>42914</c:v>
                </c:pt>
                <c:pt idx="7029">
                  <c:v>42915</c:v>
                </c:pt>
                <c:pt idx="7030">
                  <c:v>42916</c:v>
                </c:pt>
                <c:pt idx="7031">
                  <c:v>42917</c:v>
                </c:pt>
                <c:pt idx="7032">
                  <c:v>42918</c:v>
                </c:pt>
                <c:pt idx="7033">
                  <c:v>42919</c:v>
                </c:pt>
                <c:pt idx="7034">
                  <c:v>42920</c:v>
                </c:pt>
                <c:pt idx="7035">
                  <c:v>42921</c:v>
                </c:pt>
                <c:pt idx="7036">
                  <c:v>42922</c:v>
                </c:pt>
                <c:pt idx="7037">
                  <c:v>42923</c:v>
                </c:pt>
                <c:pt idx="7038">
                  <c:v>42924</c:v>
                </c:pt>
                <c:pt idx="7039">
                  <c:v>42925</c:v>
                </c:pt>
                <c:pt idx="7040">
                  <c:v>42926</c:v>
                </c:pt>
                <c:pt idx="7041">
                  <c:v>42927</c:v>
                </c:pt>
                <c:pt idx="7042">
                  <c:v>42928</c:v>
                </c:pt>
                <c:pt idx="7043">
                  <c:v>42929</c:v>
                </c:pt>
                <c:pt idx="7044">
                  <c:v>42930</c:v>
                </c:pt>
                <c:pt idx="7045">
                  <c:v>42931</c:v>
                </c:pt>
                <c:pt idx="7046">
                  <c:v>42932</c:v>
                </c:pt>
                <c:pt idx="7047">
                  <c:v>42933</c:v>
                </c:pt>
                <c:pt idx="7048">
                  <c:v>42934</c:v>
                </c:pt>
                <c:pt idx="7049">
                  <c:v>42935</c:v>
                </c:pt>
                <c:pt idx="7050">
                  <c:v>42936</c:v>
                </c:pt>
                <c:pt idx="7051">
                  <c:v>42937</c:v>
                </c:pt>
                <c:pt idx="7052">
                  <c:v>42938</c:v>
                </c:pt>
                <c:pt idx="7053">
                  <c:v>42939</c:v>
                </c:pt>
                <c:pt idx="7054">
                  <c:v>42940</c:v>
                </c:pt>
                <c:pt idx="7055">
                  <c:v>42941</c:v>
                </c:pt>
                <c:pt idx="7056">
                  <c:v>42942</c:v>
                </c:pt>
                <c:pt idx="7057">
                  <c:v>42943</c:v>
                </c:pt>
                <c:pt idx="7058">
                  <c:v>42944</c:v>
                </c:pt>
                <c:pt idx="7059">
                  <c:v>42945</c:v>
                </c:pt>
                <c:pt idx="7060">
                  <c:v>42946</c:v>
                </c:pt>
                <c:pt idx="7061">
                  <c:v>42947</c:v>
                </c:pt>
                <c:pt idx="7062">
                  <c:v>42948</c:v>
                </c:pt>
                <c:pt idx="7063">
                  <c:v>42949</c:v>
                </c:pt>
                <c:pt idx="7064">
                  <c:v>42950</c:v>
                </c:pt>
                <c:pt idx="7065">
                  <c:v>42951</c:v>
                </c:pt>
                <c:pt idx="7066">
                  <c:v>42952</c:v>
                </c:pt>
                <c:pt idx="7067">
                  <c:v>42953</c:v>
                </c:pt>
                <c:pt idx="7068">
                  <c:v>42954</c:v>
                </c:pt>
                <c:pt idx="7069">
                  <c:v>42955</c:v>
                </c:pt>
                <c:pt idx="7070">
                  <c:v>42956</c:v>
                </c:pt>
                <c:pt idx="7071">
                  <c:v>42957</c:v>
                </c:pt>
                <c:pt idx="7072">
                  <c:v>42958</c:v>
                </c:pt>
                <c:pt idx="7073">
                  <c:v>42959</c:v>
                </c:pt>
                <c:pt idx="7074">
                  <c:v>42960</c:v>
                </c:pt>
                <c:pt idx="7075">
                  <c:v>42961</c:v>
                </c:pt>
                <c:pt idx="7076">
                  <c:v>42962</c:v>
                </c:pt>
                <c:pt idx="7077">
                  <c:v>42963</c:v>
                </c:pt>
                <c:pt idx="7078">
                  <c:v>42964</c:v>
                </c:pt>
                <c:pt idx="7079">
                  <c:v>42965</c:v>
                </c:pt>
                <c:pt idx="7080">
                  <c:v>42966</c:v>
                </c:pt>
                <c:pt idx="7081">
                  <c:v>42967</c:v>
                </c:pt>
                <c:pt idx="7082">
                  <c:v>42968</c:v>
                </c:pt>
                <c:pt idx="7083">
                  <c:v>42969</c:v>
                </c:pt>
                <c:pt idx="7084">
                  <c:v>42970</c:v>
                </c:pt>
                <c:pt idx="7085">
                  <c:v>42971</c:v>
                </c:pt>
                <c:pt idx="7086">
                  <c:v>42972</c:v>
                </c:pt>
                <c:pt idx="7087">
                  <c:v>42973</c:v>
                </c:pt>
                <c:pt idx="7088">
                  <c:v>42974</c:v>
                </c:pt>
                <c:pt idx="7089">
                  <c:v>42975</c:v>
                </c:pt>
                <c:pt idx="7090">
                  <c:v>42976</c:v>
                </c:pt>
                <c:pt idx="7091">
                  <c:v>42977</c:v>
                </c:pt>
                <c:pt idx="7092">
                  <c:v>42978</c:v>
                </c:pt>
                <c:pt idx="7093">
                  <c:v>42979</c:v>
                </c:pt>
                <c:pt idx="7094">
                  <c:v>42980</c:v>
                </c:pt>
                <c:pt idx="7095">
                  <c:v>42981</c:v>
                </c:pt>
                <c:pt idx="7096">
                  <c:v>42982</c:v>
                </c:pt>
                <c:pt idx="7097">
                  <c:v>42983</c:v>
                </c:pt>
                <c:pt idx="7098">
                  <c:v>42984</c:v>
                </c:pt>
                <c:pt idx="7099">
                  <c:v>42985</c:v>
                </c:pt>
                <c:pt idx="7100">
                  <c:v>42986</c:v>
                </c:pt>
                <c:pt idx="7101">
                  <c:v>42987</c:v>
                </c:pt>
                <c:pt idx="7102">
                  <c:v>42988</c:v>
                </c:pt>
                <c:pt idx="7103">
                  <c:v>42989</c:v>
                </c:pt>
                <c:pt idx="7104">
                  <c:v>42990</c:v>
                </c:pt>
                <c:pt idx="7105">
                  <c:v>42991</c:v>
                </c:pt>
                <c:pt idx="7106">
                  <c:v>42992</c:v>
                </c:pt>
                <c:pt idx="7107">
                  <c:v>42993</c:v>
                </c:pt>
                <c:pt idx="7108">
                  <c:v>42994</c:v>
                </c:pt>
                <c:pt idx="7109">
                  <c:v>42995</c:v>
                </c:pt>
                <c:pt idx="7110">
                  <c:v>42996</c:v>
                </c:pt>
                <c:pt idx="7111">
                  <c:v>42997</c:v>
                </c:pt>
                <c:pt idx="7112">
                  <c:v>42998</c:v>
                </c:pt>
                <c:pt idx="7113">
                  <c:v>42999</c:v>
                </c:pt>
                <c:pt idx="7114">
                  <c:v>43000</c:v>
                </c:pt>
                <c:pt idx="7115">
                  <c:v>43001</c:v>
                </c:pt>
                <c:pt idx="7116">
                  <c:v>43002</c:v>
                </c:pt>
                <c:pt idx="7117">
                  <c:v>43003</c:v>
                </c:pt>
                <c:pt idx="7118">
                  <c:v>43004</c:v>
                </c:pt>
                <c:pt idx="7119">
                  <c:v>43005</c:v>
                </c:pt>
                <c:pt idx="7120">
                  <c:v>43006</c:v>
                </c:pt>
                <c:pt idx="7121">
                  <c:v>43007</c:v>
                </c:pt>
                <c:pt idx="7122">
                  <c:v>43008</c:v>
                </c:pt>
                <c:pt idx="7123">
                  <c:v>43009</c:v>
                </c:pt>
                <c:pt idx="7124">
                  <c:v>43010</c:v>
                </c:pt>
                <c:pt idx="7125">
                  <c:v>43011</c:v>
                </c:pt>
                <c:pt idx="7126">
                  <c:v>43012</c:v>
                </c:pt>
                <c:pt idx="7127">
                  <c:v>43013</c:v>
                </c:pt>
                <c:pt idx="7128">
                  <c:v>43014</c:v>
                </c:pt>
                <c:pt idx="7129">
                  <c:v>43015</c:v>
                </c:pt>
                <c:pt idx="7130">
                  <c:v>43016</c:v>
                </c:pt>
                <c:pt idx="7131">
                  <c:v>43017</c:v>
                </c:pt>
                <c:pt idx="7132">
                  <c:v>43018</c:v>
                </c:pt>
                <c:pt idx="7133">
                  <c:v>43019</c:v>
                </c:pt>
                <c:pt idx="7134">
                  <c:v>43020</c:v>
                </c:pt>
                <c:pt idx="7135">
                  <c:v>43021</c:v>
                </c:pt>
                <c:pt idx="7136">
                  <c:v>43022</c:v>
                </c:pt>
                <c:pt idx="7137">
                  <c:v>43023</c:v>
                </c:pt>
                <c:pt idx="7138">
                  <c:v>43024</c:v>
                </c:pt>
                <c:pt idx="7139">
                  <c:v>43025</c:v>
                </c:pt>
                <c:pt idx="7140">
                  <c:v>43026</c:v>
                </c:pt>
                <c:pt idx="7141">
                  <c:v>43027</c:v>
                </c:pt>
                <c:pt idx="7142">
                  <c:v>43028</c:v>
                </c:pt>
                <c:pt idx="7143">
                  <c:v>43029</c:v>
                </c:pt>
                <c:pt idx="7144">
                  <c:v>43030</c:v>
                </c:pt>
                <c:pt idx="7145">
                  <c:v>43031</c:v>
                </c:pt>
                <c:pt idx="7146">
                  <c:v>43032</c:v>
                </c:pt>
                <c:pt idx="7147">
                  <c:v>43033</c:v>
                </c:pt>
                <c:pt idx="7148">
                  <c:v>43034</c:v>
                </c:pt>
                <c:pt idx="7149">
                  <c:v>43035</c:v>
                </c:pt>
                <c:pt idx="7150">
                  <c:v>43036</c:v>
                </c:pt>
                <c:pt idx="7151">
                  <c:v>43037</c:v>
                </c:pt>
                <c:pt idx="7152">
                  <c:v>43038</c:v>
                </c:pt>
                <c:pt idx="7153">
                  <c:v>43039</c:v>
                </c:pt>
                <c:pt idx="7154">
                  <c:v>43040</c:v>
                </c:pt>
                <c:pt idx="7155">
                  <c:v>43041</c:v>
                </c:pt>
                <c:pt idx="7156">
                  <c:v>43042</c:v>
                </c:pt>
                <c:pt idx="7157">
                  <c:v>43043</c:v>
                </c:pt>
                <c:pt idx="7158">
                  <c:v>43044</c:v>
                </c:pt>
                <c:pt idx="7159">
                  <c:v>43045</c:v>
                </c:pt>
                <c:pt idx="7160">
                  <c:v>43046</c:v>
                </c:pt>
                <c:pt idx="7161">
                  <c:v>43047</c:v>
                </c:pt>
                <c:pt idx="7162">
                  <c:v>43048</c:v>
                </c:pt>
                <c:pt idx="7163">
                  <c:v>43049</c:v>
                </c:pt>
                <c:pt idx="7164">
                  <c:v>43050</c:v>
                </c:pt>
                <c:pt idx="7165">
                  <c:v>43051</c:v>
                </c:pt>
                <c:pt idx="7166">
                  <c:v>43052</c:v>
                </c:pt>
                <c:pt idx="7167">
                  <c:v>43053</c:v>
                </c:pt>
                <c:pt idx="7168">
                  <c:v>43054</c:v>
                </c:pt>
                <c:pt idx="7169">
                  <c:v>43055</c:v>
                </c:pt>
                <c:pt idx="7170">
                  <c:v>43056</c:v>
                </c:pt>
                <c:pt idx="7171">
                  <c:v>43057</c:v>
                </c:pt>
                <c:pt idx="7172">
                  <c:v>43058</c:v>
                </c:pt>
                <c:pt idx="7173">
                  <c:v>43059</c:v>
                </c:pt>
                <c:pt idx="7174">
                  <c:v>43060</c:v>
                </c:pt>
                <c:pt idx="7175">
                  <c:v>43061</c:v>
                </c:pt>
                <c:pt idx="7176">
                  <c:v>43062</c:v>
                </c:pt>
                <c:pt idx="7177">
                  <c:v>43063</c:v>
                </c:pt>
                <c:pt idx="7178">
                  <c:v>43064</c:v>
                </c:pt>
                <c:pt idx="7179">
                  <c:v>43065</c:v>
                </c:pt>
                <c:pt idx="7180">
                  <c:v>43066</c:v>
                </c:pt>
                <c:pt idx="7181">
                  <c:v>43067</c:v>
                </c:pt>
                <c:pt idx="7182">
                  <c:v>43068</c:v>
                </c:pt>
                <c:pt idx="7183">
                  <c:v>43069</c:v>
                </c:pt>
                <c:pt idx="7184">
                  <c:v>43070</c:v>
                </c:pt>
                <c:pt idx="7185">
                  <c:v>43071</c:v>
                </c:pt>
                <c:pt idx="7186">
                  <c:v>43072</c:v>
                </c:pt>
                <c:pt idx="7187">
                  <c:v>43073</c:v>
                </c:pt>
                <c:pt idx="7188">
                  <c:v>43074</c:v>
                </c:pt>
                <c:pt idx="7189">
                  <c:v>43075</c:v>
                </c:pt>
                <c:pt idx="7190">
                  <c:v>43076</c:v>
                </c:pt>
                <c:pt idx="7191">
                  <c:v>43077</c:v>
                </c:pt>
                <c:pt idx="7192">
                  <c:v>43078</c:v>
                </c:pt>
                <c:pt idx="7193">
                  <c:v>43079</c:v>
                </c:pt>
                <c:pt idx="7194">
                  <c:v>43080</c:v>
                </c:pt>
                <c:pt idx="7195">
                  <c:v>43081</c:v>
                </c:pt>
                <c:pt idx="7196">
                  <c:v>43082</c:v>
                </c:pt>
                <c:pt idx="7197">
                  <c:v>43083</c:v>
                </c:pt>
                <c:pt idx="7198">
                  <c:v>43084</c:v>
                </c:pt>
                <c:pt idx="7199">
                  <c:v>43085</c:v>
                </c:pt>
                <c:pt idx="7200">
                  <c:v>43086</c:v>
                </c:pt>
                <c:pt idx="7201">
                  <c:v>43087</c:v>
                </c:pt>
                <c:pt idx="7202">
                  <c:v>43088</c:v>
                </c:pt>
                <c:pt idx="7203">
                  <c:v>43089</c:v>
                </c:pt>
                <c:pt idx="7204">
                  <c:v>43090</c:v>
                </c:pt>
                <c:pt idx="7205">
                  <c:v>43091</c:v>
                </c:pt>
                <c:pt idx="7206">
                  <c:v>43092</c:v>
                </c:pt>
                <c:pt idx="7207">
                  <c:v>43093</c:v>
                </c:pt>
                <c:pt idx="7208">
                  <c:v>43094</c:v>
                </c:pt>
                <c:pt idx="7209">
                  <c:v>43095</c:v>
                </c:pt>
                <c:pt idx="7210">
                  <c:v>43096</c:v>
                </c:pt>
                <c:pt idx="7211">
                  <c:v>43097</c:v>
                </c:pt>
                <c:pt idx="7212">
                  <c:v>43098</c:v>
                </c:pt>
                <c:pt idx="7213">
                  <c:v>43099</c:v>
                </c:pt>
                <c:pt idx="7214">
                  <c:v>43100</c:v>
                </c:pt>
                <c:pt idx="7215">
                  <c:v>43101</c:v>
                </c:pt>
                <c:pt idx="7216">
                  <c:v>43102</c:v>
                </c:pt>
                <c:pt idx="7217">
                  <c:v>43103</c:v>
                </c:pt>
                <c:pt idx="7218">
                  <c:v>43104</c:v>
                </c:pt>
                <c:pt idx="7219">
                  <c:v>43105</c:v>
                </c:pt>
                <c:pt idx="7220">
                  <c:v>43106</c:v>
                </c:pt>
                <c:pt idx="7221">
                  <c:v>43107</c:v>
                </c:pt>
                <c:pt idx="7222">
                  <c:v>43108</c:v>
                </c:pt>
                <c:pt idx="7223">
                  <c:v>43109</c:v>
                </c:pt>
                <c:pt idx="7224">
                  <c:v>43110</c:v>
                </c:pt>
                <c:pt idx="7225">
                  <c:v>43111</c:v>
                </c:pt>
                <c:pt idx="7226">
                  <c:v>43112</c:v>
                </c:pt>
                <c:pt idx="7227">
                  <c:v>43113</c:v>
                </c:pt>
                <c:pt idx="7228">
                  <c:v>43114</c:v>
                </c:pt>
                <c:pt idx="7229">
                  <c:v>43115</c:v>
                </c:pt>
                <c:pt idx="7230">
                  <c:v>43116</c:v>
                </c:pt>
                <c:pt idx="7231">
                  <c:v>43117</c:v>
                </c:pt>
                <c:pt idx="7232">
                  <c:v>43118</c:v>
                </c:pt>
                <c:pt idx="7233">
                  <c:v>43119</c:v>
                </c:pt>
                <c:pt idx="7234">
                  <c:v>43120</c:v>
                </c:pt>
                <c:pt idx="7235">
                  <c:v>43121</c:v>
                </c:pt>
                <c:pt idx="7236">
                  <c:v>43122</c:v>
                </c:pt>
                <c:pt idx="7237">
                  <c:v>43123</c:v>
                </c:pt>
                <c:pt idx="7238">
                  <c:v>43124</c:v>
                </c:pt>
                <c:pt idx="7239">
                  <c:v>43125</c:v>
                </c:pt>
                <c:pt idx="7240">
                  <c:v>43126</c:v>
                </c:pt>
                <c:pt idx="7241">
                  <c:v>43127</c:v>
                </c:pt>
                <c:pt idx="7242">
                  <c:v>43128</c:v>
                </c:pt>
                <c:pt idx="7243">
                  <c:v>43129</c:v>
                </c:pt>
                <c:pt idx="7244">
                  <c:v>43130</c:v>
                </c:pt>
                <c:pt idx="7245">
                  <c:v>43131</c:v>
                </c:pt>
                <c:pt idx="7246">
                  <c:v>43132</c:v>
                </c:pt>
                <c:pt idx="7247">
                  <c:v>43133</c:v>
                </c:pt>
                <c:pt idx="7248">
                  <c:v>43134</c:v>
                </c:pt>
                <c:pt idx="7249">
                  <c:v>43135</c:v>
                </c:pt>
                <c:pt idx="7250">
                  <c:v>43136</c:v>
                </c:pt>
                <c:pt idx="7251">
                  <c:v>43137</c:v>
                </c:pt>
                <c:pt idx="7252">
                  <c:v>43138</c:v>
                </c:pt>
                <c:pt idx="7253">
                  <c:v>43139</c:v>
                </c:pt>
                <c:pt idx="7254">
                  <c:v>43140</c:v>
                </c:pt>
                <c:pt idx="7255">
                  <c:v>43141</c:v>
                </c:pt>
                <c:pt idx="7256">
                  <c:v>43142</c:v>
                </c:pt>
                <c:pt idx="7257">
                  <c:v>43143</c:v>
                </c:pt>
                <c:pt idx="7258">
                  <c:v>43144</c:v>
                </c:pt>
                <c:pt idx="7259">
                  <c:v>43145</c:v>
                </c:pt>
                <c:pt idx="7260">
                  <c:v>43146</c:v>
                </c:pt>
                <c:pt idx="7261">
                  <c:v>43147</c:v>
                </c:pt>
                <c:pt idx="7262">
                  <c:v>43148</c:v>
                </c:pt>
                <c:pt idx="7263">
                  <c:v>43149</c:v>
                </c:pt>
                <c:pt idx="7264">
                  <c:v>43150</c:v>
                </c:pt>
                <c:pt idx="7265">
                  <c:v>43151</c:v>
                </c:pt>
                <c:pt idx="7266">
                  <c:v>43152</c:v>
                </c:pt>
                <c:pt idx="7267">
                  <c:v>43153</c:v>
                </c:pt>
                <c:pt idx="7268">
                  <c:v>43154</c:v>
                </c:pt>
                <c:pt idx="7269">
                  <c:v>43155</c:v>
                </c:pt>
                <c:pt idx="7270">
                  <c:v>43156</c:v>
                </c:pt>
                <c:pt idx="7271">
                  <c:v>43157</c:v>
                </c:pt>
                <c:pt idx="7272">
                  <c:v>43158</c:v>
                </c:pt>
                <c:pt idx="7273">
                  <c:v>43159</c:v>
                </c:pt>
                <c:pt idx="7274">
                  <c:v>43160</c:v>
                </c:pt>
                <c:pt idx="7275">
                  <c:v>43161</c:v>
                </c:pt>
                <c:pt idx="7276">
                  <c:v>43162</c:v>
                </c:pt>
                <c:pt idx="7277">
                  <c:v>43163</c:v>
                </c:pt>
                <c:pt idx="7278">
                  <c:v>43164</c:v>
                </c:pt>
                <c:pt idx="7279">
                  <c:v>43165</c:v>
                </c:pt>
                <c:pt idx="7280">
                  <c:v>43166</c:v>
                </c:pt>
                <c:pt idx="7281">
                  <c:v>43167</c:v>
                </c:pt>
                <c:pt idx="7282">
                  <c:v>43168</c:v>
                </c:pt>
                <c:pt idx="7283">
                  <c:v>43169</c:v>
                </c:pt>
                <c:pt idx="7284">
                  <c:v>43170</c:v>
                </c:pt>
                <c:pt idx="7285">
                  <c:v>43171</c:v>
                </c:pt>
                <c:pt idx="7286">
                  <c:v>43172</c:v>
                </c:pt>
                <c:pt idx="7287">
                  <c:v>43173</c:v>
                </c:pt>
                <c:pt idx="7288">
                  <c:v>43174</c:v>
                </c:pt>
                <c:pt idx="7289">
                  <c:v>43175</c:v>
                </c:pt>
                <c:pt idx="7290">
                  <c:v>43176</c:v>
                </c:pt>
                <c:pt idx="7291">
                  <c:v>43177</c:v>
                </c:pt>
                <c:pt idx="7292">
                  <c:v>43178</c:v>
                </c:pt>
                <c:pt idx="7293">
                  <c:v>43179</c:v>
                </c:pt>
                <c:pt idx="7294">
                  <c:v>43180</c:v>
                </c:pt>
                <c:pt idx="7295">
                  <c:v>43181</c:v>
                </c:pt>
                <c:pt idx="7296">
                  <c:v>43182</c:v>
                </c:pt>
                <c:pt idx="7297">
                  <c:v>43183</c:v>
                </c:pt>
                <c:pt idx="7298">
                  <c:v>43184</c:v>
                </c:pt>
                <c:pt idx="7299">
                  <c:v>43185</c:v>
                </c:pt>
                <c:pt idx="7300">
                  <c:v>43186</c:v>
                </c:pt>
                <c:pt idx="7301">
                  <c:v>43187</c:v>
                </c:pt>
                <c:pt idx="7302">
                  <c:v>43188</c:v>
                </c:pt>
                <c:pt idx="7303">
                  <c:v>43189</c:v>
                </c:pt>
                <c:pt idx="7304">
                  <c:v>43190</c:v>
                </c:pt>
                <c:pt idx="7305">
                  <c:v>43191</c:v>
                </c:pt>
                <c:pt idx="7306">
                  <c:v>43192</c:v>
                </c:pt>
                <c:pt idx="7307">
                  <c:v>43193</c:v>
                </c:pt>
                <c:pt idx="7308">
                  <c:v>43194</c:v>
                </c:pt>
                <c:pt idx="7309">
                  <c:v>43195</c:v>
                </c:pt>
                <c:pt idx="7310">
                  <c:v>43196</c:v>
                </c:pt>
                <c:pt idx="7311">
                  <c:v>43197</c:v>
                </c:pt>
                <c:pt idx="7312">
                  <c:v>43198</c:v>
                </c:pt>
                <c:pt idx="7313">
                  <c:v>43199</c:v>
                </c:pt>
                <c:pt idx="7314">
                  <c:v>43200</c:v>
                </c:pt>
                <c:pt idx="7315">
                  <c:v>43201</c:v>
                </c:pt>
                <c:pt idx="7316">
                  <c:v>43202</c:v>
                </c:pt>
                <c:pt idx="7317">
                  <c:v>43203</c:v>
                </c:pt>
                <c:pt idx="7318">
                  <c:v>43204</c:v>
                </c:pt>
                <c:pt idx="7319">
                  <c:v>43205</c:v>
                </c:pt>
                <c:pt idx="7320">
                  <c:v>43206</c:v>
                </c:pt>
                <c:pt idx="7321">
                  <c:v>43207</c:v>
                </c:pt>
                <c:pt idx="7322">
                  <c:v>43208</c:v>
                </c:pt>
                <c:pt idx="7323">
                  <c:v>43209</c:v>
                </c:pt>
                <c:pt idx="7324">
                  <c:v>43210</c:v>
                </c:pt>
                <c:pt idx="7325">
                  <c:v>43211</c:v>
                </c:pt>
                <c:pt idx="7326">
                  <c:v>43212</c:v>
                </c:pt>
                <c:pt idx="7327">
                  <c:v>43213</c:v>
                </c:pt>
                <c:pt idx="7328">
                  <c:v>43214</c:v>
                </c:pt>
                <c:pt idx="7329">
                  <c:v>43215</c:v>
                </c:pt>
                <c:pt idx="7330">
                  <c:v>43216</c:v>
                </c:pt>
                <c:pt idx="7331">
                  <c:v>43217</c:v>
                </c:pt>
                <c:pt idx="7332">
                  <c:v>43218</c:v>
                </c:pt>
                <c:pt idx="7333">
                  <c:v>43219</c:v>
                </c:pt>
                <c:pt idx="7334">
                  <c:v>43220</c:v>
                </c:pt>
                <c:pt idx="7335">
                  <c:v>43221</c:v>
                </c:pt>
                <c:pt idx="7336">
                  <c:v>43222</c:v>
                </c:pt>
                <c:pt idx="7337">
                  <c:v>43223</c:v>
                </c:pt>
                <c:pt idx="7338">
                  <c:v>43224</c:v>
                </c:pt>
                <c:pt idx="7339">
                  <c:v>43225</c:v>
                </c:pt>
                <c:pt idx="7340">
                  <c:v>43226</c:v>
                </c:pt>
                <c:pt idx="7341">
                  <c:v>43227</c:v>
                </c:pt>
                <c:pt idx="7342">
                  <c:v>43228</c:v>
                </c:pt>
                <c:pt idx="7343">
                  <c:v>43229</c:v>
                </c:pt>
                <c:pt idx="7344">
                  <c:v>43230</c:v>
                </c:pt>
                <c:pt idx="7345">
                  <c:v>43231</c:v>
                </c:pt>
                <c:pt idx="7346">
                  <c:v>43232</c:v>
                </c:pt>
                <c:pt idx="7347">
                  <c:v>43233</c:v>
                </c:pt>
                <c:pt idx="7348">
                  <c:v>43234</c:v>
                </c:pt>
                <c:pt idx="7349">
                  <c:v>43235</c:v>
                </c:pt>
                <c:pt idx="7350">
                  <c:v>43236</c:v>
                </c:pt>
                <c:pt idx="7351">
                  <c:v>43237</c:v>
                </c:pt>
                <c:pt idx="7352">
                  <c:v>43238</c:v>
                </c:pt>
                <c:pt idx="7353">
                  <c:v>43239</c:v>
                </c:pt>
                <c:pt idx="7354">
                  <c:v>43240</c:v>
                </c:pt>
                <c:pt idx="7355">
                  <c:v>43241</c:v>
                </c:pt>
                <c:pt idx="7356">
                  <c:v>43242</c:v>
                </c:pt>
                <c:pt idx="7357">
                  <c:v>43243</c:v>
                </c:pt>
                <c:pt idx="7358">
                  <c:v>43244</c:v>
                </c:pt>
                <c:pt idx="7359">
                  <c:v>43245</c:v>
                </c:pt>
                <c:pt idx="7360">
                  <c:v>43246</c:v>
                </c:pt>
                <c:pt idx="7361">
                  <c:v>43247</c:v>
                </c:pt>
                <c:pt idx="7362">
                  <c:v>43248</c:v>
                </c:pt>
                <c:pt idx="7363">
                  <c:v>43249</c:v>
                </c:pt>
                <c:pt idx="7364">
                  <c:v>43250</c:v>
                </c:pt>
                <c:pt idx="7365">
                  <c:v>43251</c:v>
                </c:pt>
                <c:pt idx="7366">
                  <c:v>43252</c:v>
                </c:pt>
                <c:pt idx="7367">
                  <c:v>43253</c:v>
                </c:pt>
                <c:pt idx="7368">
                  <c:v>43254</c:v>
                </c:pt>
                <c:pt idx="7369">
                  <c:v>43255</c:v>
                </c:pt>
                <c:pt idx="7370">
                  <c:v>43256</c:v>
                </c:pt>
                <c:pt idx="7371">
                  <c:v>43257</c:v>
                </c:pt>
                <c:pt idx="7372">
                  <c:v>43258</c:v>
                </c:pt>
                <c:pt idx="7373">
                  <c:v>43259</c:v>
                </c:pt>
                <c:pt idx="7374">
                  <c:v>43260</c:v>
                </c:pt>
                <c:pt idx="7375">
                  <c:v>43261</c:v>
                </c:pt>
                <c:pt idx="7376">
                  <c:v>43262</c:v>
                </c:pt>
                <c:pt idx="7377">
                  <c:v>43263</c:v>
                </c:pt>
                <c:pt idx="7378">
                  <c:v>43264</c:v>
                </c:pt>
                <c:pt idx="7379">
                  <c:v>43265</c:v>
                </c:pt>
                <c:pt idx="7380">
                  <c:v>43266</c:v>
                </c:pt>
                <c:pt idx="7381">
                  <c:v>43267</c:v>
                </c:pt>
                <c:pt idx="7382">
                  <c:v>43268</c:v>
                </c:pt>
                <c:pt idx="7383">
                  <c:v>43269</c:v>
                </c:pt>
                <c:pt idx="7384">
                  <c:v>43270</c:v>
                </c:pt>
                <c:pt idx="7385">
                  <c:v>43271</c:v>
                </c:pt>
                <c:pt idx="7386">
                  <c:v>43272</c:v>
                </c:pt>
                <c:pt idx="7387">
                  <c:v>43273</c:v>
                </c:pt>
                <c:pt idx="7388">
                  <c:v>43274</c:v>
                </c:pt>
                <c:pt idx="7389">
                  <c:v>43275</c:v>
                </c:pt>
                <c:pt idx="7390">
                  <c:v>43276</c:v>
                </c:pt>
                <c:pt idx="7391">
                  <c:v>43277</c:v>
                </c:pt>
                <c:pt idx="7392">
                  <c:v>43278</c:v>
                </c:pt>
                <c:pt idx="7393">
                  <c:v>43279</c:v>
                </c:pt>
                <c:pt idx="7394">
                  <c:v>43280</c:v>
                </c:pt>
                <c:pt idx="7395">
                  <c:v>43281</c:v>
                </c:pt>
                <c:pt idx="7396">
                  <c:v>43282</c:v>
                </c:pt>
                <c:pt idx="7397">
                  <c:v>43283</c:v>
                </c:pt>
                <c:pt idx="7398">
                  <c:v>43284</c:v>
                </c:pt>
                <c:pt idx="7399">
                  <c:v>43285</c:v>
                </c:pt>
                <c:pt idx="7400">
                  <c:v>43286</c:v>
                </c:pt>
                <c:pt idx="7401">
                  <c:v>43287</c:v>
                </c:pt>
                <c:pt idx="7402">
                  <c:v>43288</c:v>
                </c:pt>
                <c:pt idx="7403">
                  <c:v>43289</c:v>
                </c:pt>
                <c:pt idx="7404">
                  <c:v>43290</c:v>
                </c:pt>
                <c:pt idx="7405">
                  <c:v>43291</c:v>
                </c:pt>
                <c:pt idx="7406">
                  <c:v>43292</c:v>
                </c:pt>
                <c:pt idx="7407">
                  <c:v>43293</c:v>
                </c:pt>
                <c:pt idx="7408">
                  <c:v>43294</c:v>
                </c:pt>
                <c:pt idx="7409">
                  <c:v>43295</c:v>
                </c:pt>
                <c:pt idx="7410">
                  <c:v>43296</c:v>
                </c:pt>
                <c:pt idx="7411">
                  <c:v>43297</c:v>
                </c:pt>
                <c:pt idx="7412">
                  <c:v>43298</c:v>
                </c:pt>
                <c:pt idx="7413">
                  <c:v>43299</c:v>
                </c:pt>
                <c:pt idx="7414">
                  <c:v>43300</c:v>
                </c:pt>
                <c:pt idx="7415">
                  <c:v>43301</c:v>
                </c:pt>
                <c:pt idx="7416">
                  <c:v>43302</c:v>
                </c:pt>
                <c:pt idx="7417">
                  <c:v>43303</c:v>
                </c:pt>
                <c:pt idx="7418">
                  <c:v>43304</c:v>
                </c:pt>
                <c:pt idx="7419">
                  <c:v>43305</c:v>
                </c:pt>
                <c:pt idx="7420">
                  <c:v>43306</c:v>
                </c:pt>
                <c:pt idx="7421">
                  <c:v>43307</c:v>
                </c:pt>
                <c:pt idx="7422">
                  <c:v>43308</c:v>
                </c:pt>
                <c:pt idx="7423">
                  <c:v>43309</c:v>
                </c:pt>
                <c:pt idx="7424">
                  <c:v>43310</c:v>
                </c:pt>
                <c:pt idx="7425">
                  <c:v>43311</c:v>
                </c:pt>
                <c:pt idx="7426">
                  <c:v>43312</c:v>
                </c:pt>
                <c:pt idx="7427">
                  <c:v>43313</c:v>
                </c:pt>
                <c:pt idx="7428">
                  <c:v>43314</c:v>
                </c:pt>
                <c:pt idx="7429">
                  <c:v>43315</c:v>
                </c:pt>
                <c:pt idx="7430">
                  <c:v>43316</c:v>
                </c:pt>
                <c:pt idx="7431">
                  <c:v>43317</c:v>
                </c:pt>
                <c:pt idx="7432">
                  <c:v>43318</c:v>
                </c:pt>
                <c:pt idx="7433">
                  <c:v>43319</c:v>
                </c:pt>
                <c:pt idx="7434">
                  <c:v>43320</c:v>
                </c:pt>
                <c:pt idx="7435">
                  <c:v>43321</c:v>
                </c:pt>
                <c:pt idx="7436">
                  <c:v>43322</c:v>
                </c:pt>
                <c:pt idx="7437">
                  <c:v>43323</c:v>
                </c:pt>
                <c:pt idx="7438">
                  <c:v>43324</c:v>
                </c:pt>
                <c:pt idx="7439">
                  <c:v>43325</c:v>
                </c:pt>
                <c:pt idx="7440">
                  <c:v>43326</c:v>
                </c:pt>
                <c:pt idx="7441">
                  <c:v>43327</c:v>
                </c:pt>
                <c:pt idx="7442">
                  <c:v>43328</c:v>
                </c:pt>
                <c:pt idx="7443">
                  <c:v>43329</c:v>
                </c:pt>
                <c:pt idx="7444">
                  <c:v>43330</c:v>
                </c:pt>
                <c:pt idx="7445">
                  <c:v>43331</c:v>
                </c:pt>
                <c:pt idx="7446">
                  <c:v>43332</c:v>
                </c:pt>
                <c:pt idx="7447">
                  <c:v>43333</c:v>
                </c:pt>
                <c:pt idx="7448">
                  <c:v>43334</c:v>
                </c:pt>
                <c:pt idx="7449">
                  <c:v>43335</c:v>
                </c:pt>
                <c:pt idx="7450">
                  <c:v>43336</c:v>
                </c:pt>
                <c:pt idx="7451">
                  <c:v>43337</c:v>
                </c:pt>
                <c:pt idx="7452">
                  <c:v>43338</c:v>
                </c:pt>
                <c:pt idx="7453">
                  <c:v>43339</c:v>
                </c:pt>
                <c:pt idx="7454">
                  <c:v>43340</c:v>
                </c:pt>
                <c:pt idx="7455">
                  <c:v>43341</c:v>
                </c:pt>
                <c:pt idx="7456">
                  <c:v>43342</c:v>
                </c:pt>
                <c:pt idx="7457">
                  <c:v>43343</c:v>
                </c:pt>
                <c:pt idx="7458">
                  <c:v>43344</c:v>
                </c:pt>
                <c:pt idx="7459">
                  <c:v>43345</c:v>
                </c:pt>
                <c:pt idx="7460">
                  <c:v>43346</c:v>
                </c:pt>
                <c:pt idx="7461">
                  <c:v>43347</c:v>
                </c:pt>
                <c:pt idx="7462">
                  <c:v>43348</c:v>
                </c:pt>
                <c:pt idx="7463">
                  <c:v>43349</c:v>
                </c:pt>
                <c:pt idx="7464">
                  <c:v>43350</c:v>
                </c:pt>
                <c:pt idx="7465">
                  <c:v>43351</c:v>
                </c:pt>
                <c:pt idx="7466">
                  <c:v>43352</c:v>
                </c:pt>
                <c:pt idx="7467">
                  <c:v>43353</c:v>
                </c:pt>
                <c:pt idx="7468">
                  <c:v>43354</c:v>
                </c:pt>
                <c:pt idx="7469">
                  <c:v>43355</c:v>
                </c:pt>
                <c:pt idx="7470">
                  <c:v>43356</c:v>
                </c:pt>
                <c:pt idx="7471">
                  <c:v>43357</c:v>
                </c:pt>
                <c:pt idx="7472">
                  <c:v>43358</c:v>
                </c:pt>
                <c:pt idx="7473">
                  <c:v>43359</c:v>
                </c:pt>
                <c:pt idx="7474">
                  <c:v>43360</c:v>
                </c:pt>
                <c:pt idx="7475">
                  <c:v>43361</c:v>
                </c:pt>
                <c:pt idx="7476">
                  <c:v>43362</c:v>
                </c:pt>
                <c:pt idx="7477">
                  <c:v>43363</c:v>
                </c:pt>
                <c:pt idx="7478">
                  <c:v>43364</c:v>
                </c:pt>
                <c:pt idx="7479">
                  <c:v>43365</c:v>
                </c:pt>
                <c:pt idx="7480">
                  <c:v>43366</c:v>
                </c:pt>
                <c:pt idx="7481">
                  <c:v>43367</c:v>
                </c:pt>
                <c:pt idx="7482">
                  <c:v>43368</c:v>
                </c:pt>
                <c:pt idx="7483">
                  <c:v>43369</c:v>
                </c:pt>
                <c:pt idx="7484">
                  <c:v>43370</c:v>
                </c:pt>
                <c:pt idx="7485">
                  <c:v>43371</c:v>
                </c:pt>
                <c:pt idx="7486">
                  <c:v>43372</c:v>
                </c:pt>
                <c:pt idx="7487">
                  <c:v>43373</c:v>
                </c:pt>
                <c:pt idx="7488">
                  <c:v>43374</c:v>
                </c:pt>
                <c:pt idx="7489">
                  <c:v>43375</c:v>
                </c:pt>
                <c:pt idx="7490">
                  <c:v>43376</c:v>
                </c:pt>
                <c:pt idx="7491">
                  <c:v>43377</c:v>
                </c:pt>
                <c:pt idx="7492">
                  <c:v>43378</c:v>
                </c:pt>
                <c:pt idx="7493">
                  <c:v>43379</c:v>
                </c:pt>
                <c:pt idx="7494">
                  <c:v>43380</c:v>
                </c:pt>
                <c:pt idx="7495">
                  <c:v>43381</c:v>
                </c:pt>
                <c:pt idx="7496">
                  <c:v>43382</c:v>
                </c:pt>
                <c:pt idx="7497">
                  <c:v>43383</c:v>
                </c:pt>
                <c:pt idx="7498">
                  <c:v>43384</c:v>
                </c:pt>
                <c:pt idx="7499">
                  <c:v>43385</c:v>
                </c:pt>
                <c:pt idx="7500">
                  <c:v>43386</c:v>
                </c:pt>
                <c:pt idx="7501">
                  <c:v>43387</c:v>
                </c:pt>
                <c:pt idx="7502">
                  <c:v>43388</c:v>
                </c:pt>
                <c:pt idx="7503">
                  <c:v>43389</c:v>
                </c:pt>
                <c:pt idx="7504">
                  <c:v>43390</c:v>
                </c:pt>
                <c:pt idx="7505">
                  <c:v>43391</c:v>
                </c:pt>
                <c:pt idx="7506">
                  <c:v>43392</c:v>
                </c:pt>
                <c:pt idx="7507">
                  <c:v>43393</c:v>
                </c:pt>
                <c:pt idx="7508">
                  <c:v>43394</c:v>
                </c:pt>
                <c:pt idx="7509">
                  <c:v>43395</c:v>
                </c:pt>
                <c:pt idx="7510">
                  <c:v>43396</c:v>
                </c:pt>
                <c:pt idx="7511">
                  <c:v>43397</c:v>
                </c:pt>
                <c:pt idx="7512">
                  <c:v>43398</c:v>
                </c:pt>
                <c:pt idx="7513">
                  <c:v>43399</c:v>
                </c:pt>
                <c:pt idx="7514">
                  <c:v>43400</c:v>
                </c:pt>
                <c:pt idx="7515">
                  <c:v>43401</c:v>
                </c:pt>
                <c:pt idx="7516">
                  <c:v>43402</c:v>
                </c:pt>
                <c:pt idx="7517">
                  <c:v>43403</c:v>
                </c:pt>
                <c:pt idx="7518">
                  <c:v>43404</c:v>
                </c:pt>
                <c:pt idx="7519">
                  <c:v>43405</c:v>
                </c:pt>
                <c:pt idx="7520">
                  <c:v>43406</c:v>
                </c:pt>
                <c:pt idx="7521">
                  <c:v>43407</c:v>
                </c:pt>
                <c:pt idx="7522">
                  <c:v>43408</c:v>
                </c:pt>
                <c:pt idx="7523">
                  <c:v>43409</c:v>
                </c:pt>
                <c:pt idx="7524">
                  <c:v>43410</c:v>
                </c:pt>
                <c:pt idx="7525">
                  <c:v>43411</c:v>
                </c:pt>
                <c:pt idx="7526">
                  <c:v>43412</c:v>
                </c:pt>
                <c:pt idx="7527">
                  <c:v>43413</c:v>
                </c:pt>
                <c:pt idx="7528">
                  <c:v>43414</c:v>
                </c:pt>
                <c:pt idx="7529">
                  <c:v>43415</c:v>
                </c:pt>
                <c:pt idx="7530">
                  <c:v>43416</c:v>
                </c:pt>
                <c:pt idx="7531">
                  <c:v>43417</c:v>
                </c:pt>
                <c:pt idx="7532">
                  <c:v>43418</c:v>
                </c:pt>
                <c:pt idx="7533">
                  <c:v>43419</c:v>
                </c:pt>
                <c:pt idx="7534">
                  <c:v>43420</c:v>
                </c:pt>
                <c:pt idx="7535">
                  <c:v>43421</c:v>
                </c:pt>
                <c:pt idx="7536">
                  <c:v>43422</c:v>
                </c:pt>
                <c:pt idx="7537">
                  <c:v>43423</c:v>
                </c:pt>
                <c:pt idx="7538">
                  <c:v>43424</c:v>
                </c:pt>
                <c:pt idx="7539">
                  <c:v>43425</c:v>
                </c:pt>
                <c:pt idx="7540">
                  <c:v>43426</c:v>
                </c:pt>
                <c:pt idx="7541">
                  <c:v>43427</c:v>
                </c:pt>
                <c:pt idx="7542">
                  <c:v>43428</c:v>
                </c:pt>
                <c:pt idx="7543">
                  <c:v>43429</c:v>
                </c:pt>
                <c:pt idx="7544">
                  <c:v>43430</c:v>
                </c:pt>
                <c:pt idx="7545">
                  <c:v>43431</c:v>
                </c:pt>
                <c:pt idx="7546">
                  <c:v>43432</c:v>
                </c:pt>
                <c:pt idx="7547">
                  <c:v>43433</c:v>
                </c:pt>
                <c:pt idx="7548">
                  <c:v>43434</c:v>
                </c:pt>
                <c:pt idx="7549">
                  <c:v>43435</c:v>
                </c:pt>
                <c:pt idx="7550">
                  <c:v>43436</c:v>
                </c:pt>
                <c:pt idx="7551">
                  <c:v>43437</c:v>
                </c:pt>
                <c:pt idx="7552">
                  <c:v>43438</c:v>
                </c:pt>
                <c:pt idx="7553">
                  <c:v>43439</c:v>
                </c:pt>
                <c:pt idx="7554">
                  <c:v>43440</c:v>
                </c:pt>
                <c:pt idx="7555">
                  <c:v>43441</c:v>
                </c:pt>
                <c:pt idx="7556">
                  <c:v>43442</c:v>
                </c:pt>
                <c:pt idx="7557">
                  <c:v>43443</c:v>
                </c:pt>
                <c:pt idx="7558">
                  <c:v>43444</c:v>
                </c:pt>
                <c:pt idx="7559">
                  <c:v>43445</c:v>
                </c:pt>
                <c:pt idx="7560">
                  <c:v>43446</c:v>
                </c:pt>
                <c:pt idx="7561">
                  <c:v>43447</c:v>
                </c:pt>
                <c:pt idx="7562">
                  <c:v>43448</c:v>
                </c:pt>
                <c:pt idx="7563">
                  <c:v>43449</c:v>
                </c:pt>
                <c:pt idx="7564">
                  <c:v>43450</c:v>
                </c:pt>
                <c:pt idx="7565">
                  <c:v>43451</c:v>
                </c:pt>
                <c:pt idx="7566">
                  <c:v>43452</c:v>
                </c:pt>
                <c:pt idx="7567">
                  <c:v>43453</c:v>
                </c:pt>
                <c:pt idx="7568">
                  <c:v>43454</c:v>
                </c:pt>
                <c:pt idx="7569">
                  <c:v>43455</c:v>
                </c:pt>
                <c:pt idx="7570">
                  <c:v>43456</c:v>
                </c:pt>
                <c:pt idx="7571">
                  <c:v>43457</c:v>
                </c:pt>
                <c:pt idx="7572">
                  <c:v>43458</c:v>
                </c:pt>
                <c:pt idx="7573">
                  <c:v>43459</c:v>
                </c:pt>
                <c:pt idx="7574">
                  <c:v>43460</c:v>
                </c:pt>
                <c:pt idx="7575">
                  <c:v>43461</c:v>
                </c:pt>
                <c:pt idx="7576">
                  <c:v>43462</c:v>
                </c:pt>
                <c:pt idx="7577">
                  <c:v>43463</c:v>
                </c:pt>
                <c:pt idx="7578">
                  <c:v>43464</c:v>
                </c:pt>
                <c:pt idx="7579">
                  <c:v>43465</c:v>
                </c:pt>
                <c:pt idx="7580">
                  <c:v>43466</c:v>
                </c:pt>
                <c:pt idx="7581">
                  <c:v>43467</c:v>
                </c:pt>
                <c:pt idx="7582">
                  <c:v>43468</c:v>
                </c:pt>
                <c:pt idx="7583">
                  <c:v>43469</c:v>
                </c:pt>
                <c:pt idx="7584">
                  <c:v>43470</c:v>
                </c:pt>
                <c:pt idx="7585">
                  <c:v>43471</c:v>
                </c:pt>
                <c:pt idx="7586">
                  <c:v>43472</c:v>
                </c:pt>
                <c:pt idx="7587">
                  <c:v>43473</c:v>
                </c:pt>
                <c:pt idx="7588">
                  <c:v>43474</c:v>
                </c:pt>
                <c:pt idx="7589">
                  <c:v>43475</c:v>
                </c:pt>
                <c:pt idx="7590">
                  <c:v>43476</c:v>
                </c:pt>
                <c:pt idx="7591">
                  <c:v>43477</c:v>
                </c:pt>
                <c:pt idx="7592">
                  <c:v>43478</c:v>
                </c:pt>
                <c:pt idx="7593">
                  <c:v>43479</c:v>
                </c:pt>
                <c:pt idx="7594">
                  <c:v>43480</c:v>
                </c:pt>
                <c:pt idx="7595">
                  <c:v>43481</c:v>
                </c:pt>
                <c:pt idx="7596">
                  <c:v>43482</c:v>
                </c:pt>
                <c:pt idx="7597">
                  <c:v>43483</c:v>
                </c:pt>
                <c:pt idx="7598">
                  <c:v>43484</c:v>
                </c:pt>
                <c:pt idx="7599">
                  <c:v>43485</c:v>
                </c:pt>
                <c:pt idx="7600">
                  <c:v>43486</c:v>
                </c:pt>
                <c:pt idx="7601">
                  <c:v>43487</c:v>
                </c:pt>
                <c:pt idx="7602">
                  <c:v>43488</c:v>
                </c:pt>
                <c:pt idx="7603">
                  <c:v>43489</c:v>
                </c:pt>
                <c:pt idx="7604">
                  <c:v>43490</c:v>
                </c:pt>
                <c:pt idx="7605">
                  <c:v>43491</c:v>
                </c:pt>
                <c:pt idx="7606">
                  <c:v>43492</c:v>
                </c:pt>
                <c:pt idx="7607">
                  <c:v>43493</c:v>
                </c:pt>
                <c:pt idx="7608">
                  <c:v>43494</c:v>
                </c:pt>
                <c:pt idx="7609">
                  <c:v>43495</c:v>
                </c:pt>
                <c:pt idx="7610">
                  <c:v>43496</c:v>
                </c:pt>
                <c:pt idx="7611">
                  <c:v>43497</c:v>
                </c:pt>
                <c:pt idx="7612">
                  <c:v>43498</c:v>
                </c:pt>
                <c:pt idx="7613">
                  <c:v>43499</c:v>
                </c:pt>
                <c:pt idx="7614">
                  <c:v>43500</c:v>
                </c:pt>
                <c:pt idx="7615">
                  <c:v>43501</c:v>
                </c:pt>
                <c:pt idx="7616">
                  <c:v>43502</c:v>
                </c:pt>
                <c:pt idx="7617">
                  <c:v>43503</c:v>
                </c:pt>
                <c:pt idx="7618">
                  <c:v>43504</c:v>
                </c:pt>
                <c:pt idx="7619">
                  <c:v>43505</c:v>
                </c:pt>
                <c:pt idx="7620">
                  <c:v>43506</c:v>
                </c:pt>
                <c:pt idx="7621">
                  <c:v>43507</c:v>
                </c:pt>
                <c:pt idx="7622">
                  <c:v>43508</c:v>
                </c:pt>
                <c:pt idx="7623">
                  <c:v>43509</c:v>
                </c:pt>
                <c:pt idx="7624">
                  <c:v>43510</c:v>
                </c:pt>
                <c:pt idx="7625">
                  <c:v>43511</c:v>
                </c:pt>
                <c:pt idx="7626">
                  <c:v>43512</c:v>
                </c:pt>
                <c:pt idx="7627">
                  <c:v>43513</c:v>
                </c:pt>
                <c:pt idx="7628">
                  <c:v>43514</c:v>
                </c:pt>
                <c:pt idx="7629">
                  <c:v>43515</c:v>
                </c:pt>
                <c:pt idx="7630">
                  <c:v>43516</c:v>
                </c:pt>
                <c:pt idx="7631">
                  <c:v>43517</c:v>
                </c:pt>
                <c:pt idx="7632">
                  <c:v>43518</c:v>
                </c:pt>
                <c:pt idx="7633">
                  <c:v>43519</c:v>
                </c:pt>
                <c:pt idx="7634">
                  <c:v>43520</c:v>
                </c:pt>
                <c:pt idx="7635">
                  <c:v>43521</c:v>
                </c:pt>
                <c:pt idx="7636">
                  <c:v>43522</c:v>
                </c:pt>
                <c:pt idx="7637">
                  <c:v>43523</c:v>
                </c:pt>
                <c:pt idx="7638">
                  <c:v>43524</c:v>
                </c:pt>
                <c:pt idx="7639">
                  <c:v>43525</c:v>
                </c:pt>
                <c:pt idx="7640">
                  <c:v>43526</c:v>
                </c:pt>
                <c:pt idx="7641">
                  <c:v>43527</c:v>
                </c:pt>
                <c:pt idx="7642">
                  <c:v>43528</c:v>
                </c:pt>
                <c:pt idx="7643">
                  <c:v>43529</c:v>
                </c:pt>
                <c:pt idx="7644">
                  <c:v>43530</c:v>
                </c:pt>
                <c:pt idx="7645">
                  <c:v>43531</c:v>
                </c:pt>
                <c:pt idx="7646">
                  <c:v>43532</c:v>
                </c:pt>
                <c:pt idx="7647">
                  <c:v>43533</c:v>
                </c:pt>
                <c:pt idx="7648">
                  <c:v>43534</c:v>
                </c:pt>
                <c:pt idx="7649">
                  <c:v>43535</c:v>
                </c:pt>
                <c:pt idx="7650">
                  <c:v>43536</c:v>
                </c:pt>
                <c:pt idx="7651">
                  <c:v>43537</c:v>
                </c:pt>
                <c:pt idx="7652">
                  <c:v>43538</c:v>
                </c:pt>
                <c:pt idx="7653">
                  <c:v>43539</c:v>
                </c:pt>
                <c:pt idx="7654">
                  <c:v>43540</c:v>
                </c:pt>
                <c:pt idx="7655">
                  <c:v>43541</c:v>
                </c:pt>
                <c:pt idx="7656">
                  <c:v>43542</c:v>
                </c:pt>
                <c:pt idx="7657">
                  <c:v>43543</c:v>
                </c:pt>
                <c:pt idx="7658">
                  <c:v>43544</c:v>
                </c:pt>
                <c:pt idx="7659">
                  <c:v>43545</c:v>
                </c:pt>
                <c:pt idx="7660">
                  <c:v>43546</c:v>
                </c:pt>
                <c:pt idx="7661">
                  <c:v>43547</c:v>
                </c:pt>
                <c:pt idx="7662">
                  <c:v>43548</c:v>
                </c:pt>
                <c:pt idx="7663">
                  <c:v>43549</c:v>
                </c:pt>
                <c:pt idx="7664">
                  <c:v>43550</c:v>
                </c:pt>
                <c:pt idx="7665">
                  <c:v>43551</c:v>
                </c:pt>
                <c:pt idx="7666">
                  <c:v>43552</c:v>
                </c:pt>
                <c:pt idx="7667">
                  <c:v>43553</c:v>
                </c:pt>
                <c:pt idx="7668">
                  <c:v>43554</c:v>
                </c:pt>
                <c:pt idx="7669">
                  <c:v>43555</c:v>
                </c:pt>
                <c:pt idx="7670">
                  <c:v>43556</c:v>
                </c:pt>
                <c:pt idx="7671">
                  <c:v>43557</c:v>
                </c:pt>
                <c:pt idx="7672">
                  <c:v>43558</c:v>
                </c:pt>
                <c:pt idx="7673">
                  <c:v>43559</c:v>
                </c:pt>
                <c:pt idx="7674">
                  <c:v>43560</c:v>
                </c:pt>
                <c:pt idx="7675">
                  <c:v>43561</c:v>
                </c:pt>
                <c:pt idx="7676">
                  <c:v>43562</c:v>
                </c:pt>
                <c:pt idx="7677">
                  <c:v>43563</c:v>
                </c:pt>
                <c:pt idx="7678">
                  <c:v>43564</c:v>
                </c:pt>
                <c:pt idx="7679">
                  <c:v>43565</c:v>
                </c:pt>
                <c:pt idx="7680">
                  <c:v>43566</c:v>
                </c:pt>
                <c:pt idx="7681">
                  <c:v>43567</c:v>
                </c:pt>
                <c:pt idx="7682">
                  <c:v>43568</c:v>
                </c:pt>
                <c:pt idx="7683">
                  <c:v>43569</c:v>
                </c:pt>
                <c:pt idx="7684">
                  <c:v>43570</c:v>
                </c:pt>
                <c:pt idx="7685">
                  <c:v>43571</c:v>
                </c:pt>
                <c:pt idx="7686">
                  <c:v>43572</c:v>
                </c:pt>
                <c:pt idx="7687">
                  <c:v>43573</c:v>
                </c:pt>
                <c:pt idx="7688">
                  <c:v>43574</c:v>
                </c:pt>
                <c:pt idx="7689">
                  <c:v>43575</c:v>
                </c:pt>
                <c:pt idx="7690">
                  <c:v>43576</c:v>
                </c:pt>
                <c:pt idx="7691">
                  <c:v>43577</c:v>
                </c:pt>
                <c:pt idx="7692">
                  <c:v>43578</c:v>
                </c:pt>
                <c:pt idx="7693">
                  <c:v>43579</c:v>
                </c:pt>
                <c:pt idx="7694">
                  <c:v>43580</c:v>
                </c:pt>
                <c:pt idx="7695">
                  <c:v>43581</c:v>
                </c:pt>
                <c:pt idx="7696">
                  <c:v>43582</c:v>
                </c:pt>
                <c:pt idx="7697">
                  <c:v>43583</c:v>
                </c:pt>
                <c:pt idx="7698">
                  <c:v>43584</c:v>
                </c:pt>
                <c:pt idx="7699">
                  <c:v>43585</c:v>
                </c:pt>
                <c:pt idx="7700">
                  <c:v>43586</c:v>
                </c:pt>
                <c:pt idx="7701">
                  <c:v>43587</c:v>
                </c:pt>
                <c:pt idx="7702">
                  <c:v>43588</c:v>
                </c:pt>
                <c:pt idx="7703">
                  <c:v>43589</c:v>
                </c:pt>
                <c:pt idx="7704">
                  <c:v>43590</c:v>
                </c:pt>
                <c:pt idx="7705">
                  <c:v>43591</c:v>
                </c:pt>
                <c:pt idx="7706">
                  <c:v>43592</c:v>
                </c:pt>
                <c:pt idx="7707">
                  <c:v>43593</c:v>
                </c:pt>
                <c:pt idx="7708">
                  <c:v>43594</c:v>
                </c:pt>
                <c:pt idx="7709">
                  <c:v>43595</c:v>
                </c:pt>
                <c:pt idx="7710">
                  <c:v>43596</c:v>
                </c:pt>
                <c:pt idx="7711">
                  <c:v>43597</c:v>
                </c:pt>
                <c:pt idx="7712">
                  <c:v>43598</c:v>
                </c:pt>
                <c:pt idx="7713">
                  <c:v>43599</c:v>
                </c:pt>
                <c:pt idx="7714">
                  <c:v>43600</c:v>
                </c:pt>
                <c:pt idx="7715">
                  <c:v>43601</c:v>
                </c:pt>
                <c:pt idx="7716">
                  <c:v>43602</c:v>
                </c:pt>
                <c:pt idx="7717">
                  <c:v>43603</c:v>
                </c:pt>
                <c:pt idx="7718">
                  <c:v>43604</c:v>
                </c:pt>
                <c:pt idx="7719">
                  <c:v>43605</c:v>
                </c:pt>
                <c:pt idx="7720">
                  <c:v>43606</c:v>
                </c:pt>
                <c:pt idx="7721">
                  <c:v>43607</c:v>
                </c:pt>
                <c:pt idx="7722">
                  <c:v>43608</c:v>
                </c:pt>
                <c:pt idx="7723">
                  <c:v>43609</c:v>
                </c:pt>
                <c:pt idx="7724">
                  <c:v>43610</c:v>
                </c:pt>
                <c:pt idx="7725">
                  <c:v>43611</c:v>
                </c:pt>
                <c:pt idx="7726">
                  <c:v>43612</c:v>
                </c:pt>
                <c:pt idx="7727">
                  <c:v>43613</c:v>
                </c:pt>
                <c:pt idx="7728">
                  <c:v>43614</c:v>
                </c:pt>
                <c:pt idx="7729">
                  <c:v>43615</c:v>
                </c:pt>
                <c:pt idx="7730">
                  <c:v>43616</c:v>
                </c:pt>
                <c:pt idx="7731">
                  <c:v>43617</c:v>
                </c:pt>
                <c:pt idx="7732">
                  <c:v>43618</c:v>
                </c:pt>
                <c:pt idx="7733">
                  <c:v>43619</c:v>
                </c:pt>
                <c:pt idx="7734">
                  <c:v>43620</c:v>
                </c:pt>
                <c:pt idx="7735">
                  <c:v>43621</c:v>
                </c:pt>
                <c:pt idx="7736">
                  <c:v>43622</c:v>
                </c:pt>
                <c:pt idx="7737">
                  <c:v>43623</c:v>
                </c:pt>
                <c:pt idx="7738">
                  <c:v>43624</c:v>
                </c:pt>
                <c:pt idx="7739">
                  <c:v>43625</c:v>
                </c:pt>
                <c:pt idx="7740">
                  <c:v>43626</c:v>
                </c:pt>
                <c:pt idx="7741">
                  <c:v>43627</c:v>
                </c:pt>
                <c:pt idx="7742">
                  <c:v>43628</c:v>
                </c:pt>
                <c:pt idx="7743">
                  <c:v>43629</c:v>
                </c:pt>
                <c:pt idx="7744">
                  <c:v>43630</c:v>
                </c:pt>
                <c:pt idx="7745">
                  <c:v>43631</c:v>
                </c:pt>
                <c:pt idx="7746">
                  <c:v>43632</c:v>
                </c:pt>
                <c:pt idx="7747">
                  <c:v>43633</c:v>
                </c:pt>
                <c:pt idx="7748">
                  <c:v>43634</c:v>
                </c:pt>
                <c:pt idx="7749">
                  <c:v>43635</c:v>
                </c:pt>
                <c:pt idx="7750">
                  <c:v>43636</c:v>
                </c:pt>
                <c:pt idx="7751">
                  <c:v>43637</c:v>
                </c:pt>
                <c:pt idx="7752">
                  <c:v>43638</c:v>
                </c:pt>
                <c:pt idx="7753">
                  <c:v>43639</c:v>
                </c:pt>
                <c:pt idx="7754">
                  <c:v>43640</c:v>
                </c:pt>
                <c:pt idx="7755">
                  <c:v>43641</c:v>
                </c:pt>
                <c:pt idx="7756">
                  <c:v>43642</c:v>
                </c:pt>
                <c:pt idx="7757">
                  <c:v>43643</c:v>
                </c:pt>
                <c:pt idx="7758">
                  <c:v>43644</c:v>
                </c:pt>
                <c:pt idx="7759">
                  <c:v>43645</c:v>
                </c:pt>
                <c:pt idx="7760">
                  <c:v>43646</c:v>
                </c:pt>
                <c:pt idx="7761">
                  <c:v>43647</c:v>
                </c:pt>
                <c:pt idx="7762">
                  <c:v>43648</c:v>
                </c:pt>
                <c:pt idx="7763">
                  <c:v>43649</c:v>
                </c:pt>
                <c:pt idx="7764">
                  <c:v>43650</c:v>
                </c:pt>
                <c:pt idx="7765">
                  <c:v>43651</c:v>
                </c:pt>
                <c:pt idx="7766">
                  <c:v>43652</c:v>
                </c:pt>
                <c:pt idx="7767">
                  <c:v>43653</c:v>
                </c:pt>
                <c:pt idx="7768">
                  <c:v>43654</c:v>
                </c:pt>
                <c:pt idx="7769">
                  <c:v>43655</c:v>
                </c:pt>
                <c:pt idx="7770">
                  <c:v>43656</c:v>
                </c:pt>
                <c:pt idx="7771">
                  <c:v>43657</c:v>
                </c:pt>
                <c:pt idx="7772">
                  <c:v>43658</c:v>
                </c:pt>
                <c:pt idx="7773">
                  <c:v>43659</c:v>
                </c:pt>
                <c:pt idx="7774">
                  <c:v>43660</c:v>
                </c:pt>
                <c:pt idx="7775">
                  <c:v>43661</c:v>
                </c:pt>
                <c:pt idx="7776">
                  <c:v>43662</c:v>
                </c:pt>
                <c:pt idx="7777">
                  <c:v>43663</c:v>
                </c:pt>
                <c:pt idx="7778">
                  <c:v>43664</c:v>
                </c:pt>
                <c:pt idx="7779">
                  <c:v>43665</c:v>
                </c:pt>
                <c:pt idx="7780">
                  <c:v>43666</c:v>
                </c:pt>
                <c:pt idx="7781">
                  <c:v>43667</c:v>
                </c:pt>
                <c:pt idx="7782">
                  <c:v>43668</c:v>
                </c:pt>
                <c:pt idx="7783">
                  <c:v>43669</c:v>
                </c:pt>
                <c:pt idx="7784">
                  <c:v>43670</c:v>
                </c:pt>
                <c:pt idx="7785">
                  <c:v>43671</c:v>
                </c:pt>
                <c:pt idx="7786">
                  <c:v>43672</c:v>
                </c:pt>
                <c:pt idx="7787">
                  <c:v>43673</c:v>
                </c:pt>
                <c:pt idx="7788">
                  <c:v>43674</c:v>
                </c:pt>
                <c:pt idx="7789">
                  <c:v>43675</c:v>
                </c:pt>
                <c:pt idx="7790">
                  <c:v>43676</c:v>
                </c:pt>
                <c:pt idx="7791">
                  <c:v>43677</c:v>
                </c:pt>
                <c:pt idx="7792">
                  <c:v>43678</c:v>
                </c:pt>
                <c:pt idx="7793">
                  <c:v>43679</c:v>
                </c:pt>
                <c:pt idx="7794">
                  <c:v>43680</c:v>
                </c:pt>
                <c:pt idx="7795">
                  <c:v>43681</c:v>
                </c:pt>
                <c:pt idx="7796">
                  <c:v>43682</c:v>
                </c:pt>
                <c:pt idx="7797">
                  <c:v>43683</c:v>
                </c:pt>
                <c:pt idx="7798">
                  <c:v>43684</c:v>
                </c:pt>
                <c:pt idx="7799">
                  <c:v>43685</c:v>
                </c:pt>
                <c:pt idx="7800">
                  <c:v>43686</c:v>
                </c:pt>
                <c:pt idx="7801">
                  <c:v>43687</c:v>
                </c:pt>
                <c:pt idx="7802">
                  <c:v>43688</c:v>
                </c:pt>
                <c:pt idx="7803">
                  <c:v>43689</c:v>
                </c:pt>
                <c:pt idx="7804">
                  <c:v>43690</c:v>
                </c:pt>
                <c:pt idx="7805">
                  <c:v>43691</c:v>
                </c:pt>
                <c:pt idx="7806">
                  <c:v>43692</c:v>
                </c:pt>
                <c:pt idx="7807">
                  <c:v>43693</c:v>
                </c:pt>
                <c:pt idx="7808">
                  <c:v>43694</c:v>
                </c:pt>
                <c:pt idx="7809">
                  <c:v>43695</c:v>
                </c:pt>
                <c:pt idx="7810">
                  <c:v>43696</c:v>
                </c:pt>
                <c:pt idx="7811">
                  <c:v>43697</c:v>
                </c:pt>
                <c:pt idx="7812">
                  <c:v>43698</c:v>
                </c:pt>
                <c:pt idx="7813">
                  <c:v>43699</c:v>
                </c:pt>
                <c:pt idx="7814">
                  <c:v>43700</c:v>
                </c:pt>
                <c:pt idx="7815">
                  <c:v>43701</c:v>
                </c:pt>
                <c:pt idx="7816">
                  <c:v>43702</c:v>
                </c:pt>
                <c:pt idx="7817">
                  <c:v>43703</c:v>
                </c:pt>
                <c:pt idx="7818">
                  <c:v>43704</c:v>
                </c:pt>
                <c:pt idx="7819">
                  <c:v>43705</c:v>
                </c:pt>
                <c:pt idx="7820">
                  <c:v>43706</c:v>
                </c:pt>
                <c:pt idx="7821">
                  <c:v>43707</c:v>
                </c:pt>
                <c:pt idx="7822">
                  <c:v>43708</c:v>
                </c:pt>
                <c:pt idx="7823">
                  <c:v>43709</c:v>
                </c:pt>
                <c:pt idx="7824">
                  <c:v>43710</c:v>
                </c:pt>
                <c:pt idx="7825">
                  <c:v>43711</c:v>
                </c:pt>
                <c:pt idx="7826">
                  <c:v>43712</c:v>
                </c:pt>
                <c:pt idx="7827">
                  <c:v>43713</c:v>
                </c:pt>
                <c:pt idx="7828">
                  <c:v>43714</c:v>
                </c:pt>
                <c:pt idx="7829">
                  <c:v>43715</c:v>
                </c:pt>
                <c:pt idx="7830">
                  <c:v>43716</c:v>
                </c:pt>
                <c:pt idx="7831">
                  <c:v>43717</c:v>
                </c:pt>
                <c:pt idx="7832">
                  <c:v>43718</c:v>
                </c:pt>
                <c:pt idx="7833">
                  <c:v>43719</c:v>
                </c:pt>
                <c:pt idx="7834">
                  <c:v>43720</c:v>
                </c:pt>
                <c:pt idx="7835">
                  <c:v>43721</c:v>
                </c:pt>
                <c:pt idx="7836">
                  <c:v>43722</c:v>
                </c:pt>
                <c:pt idx="7837">
                  <c:v>43723</c:v>
                </c:pt>
                <c:pt idx="7838">
                  <c:v>43724</c:v>
                </c:pt>
                <c:pt idx="7839">
                  <c:v>43725</c:v>
                </c:pt>
                <c:pt idx="7840">
                  <c:v>43726</c:v>
                </c:pt>
                <c:pt idx="7841">
                  <c:v>43727</c:v>
                </c:pt>
                <c:pt idx="7842">
                  <c:v>43728</c:v>
                </c:pt>
                <c:pt idx="7843">
                  <c:v>43729</c:v>
                </c:pt>
                <c:pt idx="7844">
                  <c:v>43730</c:v>
                </c:pt>
                <c:pt idx="7845">
                  <c:v>43731</c:v>
                </c:pt>
                <c:pt idx="7846">
                  <c:v>43732</c:v>
                </c:pt>
                <c:pt idx="7847">
                  <c:v>43733</c:v>
                </c:pt>
                <c:pt idx="7848">
                  <c:v>43734</c:v>
                </c:pt>
                <c:pt idx="7849">
                  <c:v>43735</c:v>
                </c:pt>
                <c:pt idx="7850">
                  <c:v>43736</c:v>
                </c:pt>
                <c:pt idx="7851">
                  <c:v>43737</c:v>
                </c:pt>
                <c:pt idx="7852">
                  <c:v>43738</c:v>
                </c:pt>
                <c:pt idx="7853">
                  <c:v>43739</c:v>
                </c:pt>
                <c:pt idx="7854">
                  <c:v>43740</c:v>
                </c:pt>
                <c:pt idx="7855">
                  <c:v>43741</c:v>
                </c:pt>
                <c:pt idx="7856">
                  <c:v>43742</c:v>
                </c:pt>
                <c:pt idx="7857">
                  <c:v>43743</c:v>
                </c:pt>
                <c:pt idx="7858">
                  <c:v>43744</c:v>
                </c:pt>
                <c:pt idx="7859">
                  <c:v>43745</c:v>
                </c:pt>
                <c:pt idx="7860">
                  <c:v>43746</c:v>
                </c:pt>
                <c:pt idx="7861">
                  <c:v>43747</c:v>
                </c:pt>
                <c:pt idx="7862">
                  <c:v>43748</c:v>
                </c:pt>
                <c:pt idx="7863">
                  <c:v>43749</c:v>
                </c:pt>
                <c:pt idx="7864">
                  <c:v>43750</c:v>
                </c:pt>
                <c:pt idx="7865">
                  <c:v>43751</c:v>
                </c:pt>
                <c:pt idx="7866">
                  <c:v>43752</c:v>
                </c:pt>
                <c:pt idx="7867">
                  <c:v>43753</c:v>
                </c:pt>
                <c:pt idx="7868">
                  <c:v>43754</c:v>
                </c:pt>
                <c:pt idx="7869">
                  <c:v>43755</c:v>
                </c:pt>
                <c:pt idx="7870">
                  <c:v>43756</c:v>
                </c:pt>
                <c:pt idx="7871">
                  <c:v>43757</c:v>
                </c:pt>
                <c:pt idx="7872">
                  <c:v>43758</c:v>
                </c:pt>
                <c:pt idx="7873">
                  <c:v>43759</c:v>
                </c:pt>
                <c:pt idx="7874">
                  <c:v>43760</c:v>
                </c:pt>
                <c:pt idx="7875">
                  <c:v>43761</c:v>
                </c:pt>
                <c:pt idx="7876">
                  <c:v>43762</c:v>
                </c:pt>
                <c:pt idx="7877">
                  <c:v>43763</c:v>
                </c:pt>
                <c:pt idx="7878">
                  <c:v>43764</c:v>
                </c:pt>
                <c:pt idx="7879">
                  <c:v>43765</c:v>
                </c:pt>
                <c:pt idx="7880">
                  <c:v>43766</c:v>
                </c:pt>
                <c:pt idx="7881">
                  <c:v>43767</c:v>
                </c:pt>
                <c:pt idx="7882">
                  <c:v>43768</c:v>
                </c:pt>
                <c:pt idx="7883">
                  <c:v>43769</c:v>
                </c:pt>
                <c:pt idx="7884">
                  <c:v>43770</c:v>
                </c:pt>
                <c:pt idx="7885">
                  <c:v>43771</c:v>
                </c:pt>
                <c:pt idx="7886">
                  <c:v>43772</c:v>
                </c:pt>
                <c:pt idx="7887">
                  <c:v>43773</c:v>
                </c:pt>
                <c:pt idx="7888">
                  <c:v>43774</c:v>
                </c:pt>
                <c:pt idx="7889">
                  <c:v>43775</c:v>
                </c:pt>
                <c:pt idx="7890">
                  <c:v>43776</c:v>
                </c:pt>
                <c:pt idx="7891">
                  <c:v>43777</c:v>
                </c:pt>
                <c:pt idx="7892">
                  <c:v>43778</c:v>
                </c:pt>
                <c:pt idx="7893">
                  <c:v>43779</c:v>
                </c:pt>
                <c:pt idx="7894">
                  <c:v>43780</c:v>
                </c:pt>
                <c:pt idx="7895">
                  <c:v>43781</c:v>
                </c:pt>
                <c:pt idx="7896">
                  <c:v>43782</c:v>
                </c:pt>
                <c:pt idx="7897">
                  <c:v>43783</c:v>
                </c:pt>
                <c:pt idx="7898">
                  <c:v>43784</c:v>
                </c:pt>
                <c:pt idx="7899">
                  <c:v>43785</c:v>
                </c:pt>
                <c:pt idx="7900">
                  <c:v>43786</c:v>
                </c:pt>
                <c:pt idx="7901">
                  <c:v>43787</c:v>
                </c:pt>
                <c:pt idx="7902">
                  <c:v>43788</c:v>
                </c:pt>
                <c:pt idx="7903">
                  <c:v>43789</c:v>
                </c:pt>
                <c:pt idx="7904">
                  <c:v>43790</c:v>
                </c:pt>
                <c:pt idx="7905">
                  <c:v>43791</c:v>
                </c:pt>
                <c:pt idx="7906">
                  <c:v>43792</c:v>
                </c:pt>
                <c:pt idx="7907">
                  <c:v>43793</c:v>
                </c:pt>
                <c:pt idx="7908">
                  <c:v>43794</c:v>
                </c:pt>
                <c:pt idx="7909">
                  <c:v>43795</c:v>
                </c:pt>
                <c:pt idx="7910">
                  <c:v>43796</c:v>
                </c:pt>
                <c:pt idx="7911">
                  <c:v>43797</c:v>
                </c:pt>
                <c:pt idx="7912">
                  <c:v>43798</c:v>
                </c:pt>
                <c:pt idx="7913">
                  <c:v>43799</c:v>
                </c:pt>
                <c:pt idx="7914">
                  <c:v>43800</c:v>
                </c:pt>
                <c:pt idx="7915">
                  <c:v>43801</c:v>
                </c:pt>
                <c:pt idx="7916">
                  <c:v>43802</c:v>
                </c:pt>
                <c:pt idx="7917">
                  <c:v>43803</c:v>
                </c:pt>
                <c:pt idx="7918">
                  <c:v>43804</c:v>
                </c:pt>
                <c:pt idx="7919">
                  <c:v>43805</c:v>
                </c:pt>
                <c:pt idx="7920">
                  <c:v>43806</c:v>
                </c:pt>
                <c:pt idx="7921">
                  <c:v>43807</c:v>
                </c:pt>
                <c:pt idx="7922">
                  <c:v>43808</c:v>
                </c:pt>
                <c:pt idx="7923">
                  <c:v>43809</c:v>
                </c:pt>
                <c:pt idx="7924">
                  <c:v>43810</c:v>
                </c:pt>
                <c:pt idx="7925">
                  <c:v>43811</c:v>
                </c:pt>
                <c:pt idx="7926">
                  <c:v>43812</c:v>
                </c:pt>
                <c:pt idx="7927">
                  <c:v>43813</c:v>
                </c:pt>
                <c:pt idx="7928">
                  <c:v>43814</c:v>
                </c:pt>
                <c:pt idx="7929">
                  <c:v>43815</c:v>
                </c:pt>
                <c:pt idx="7930">
                  <c:v>43816</c:v>
                </c:pt>
                <c:pt idx="7931">
                  <c:v>43817</c:v>
                </c:pt>
                <c:pt idx="7932">
                  <c:v>43818</c:v>
                </c:pt>
                <c:pt idx="7933">
                  <c:v>43819</c:v>
                </c:pt>
                <c:pt idx="7934">
                  <c:v>43820</c:v>
                </c:pt>
                <c:pt idx="7935">
                  <c:v>43821</c:v>
                </c:pt>
                <c:pt idx="7936">
                  <c:v>43822</c:v>
                </c:pt>
                <c:pt idx="7937">
                  <c:v>43823</c:v>
                </c:pt>
                <c:pt idx="7938">
                  <c:v>43824</c:v>
                </c:pt>
                <c:pt idx="7939">
                  <c:v>43825</c:v>
                </c:pt>
                <c:pt idx="7940">
                  <c:v>43826</c:v>
                </c:pt>
                <c:pt idx="7941">
                  <c:v>43827</c:v>
                </c:pt>
                <c:pt idx="7942">
                  <c:v>43828</c:v>
                </c:pt>
                <c:pt idx="7943">
                  <c:v>43829</c:v>
                </c:pt>
                <c:pt idx="7944">
                  <c:v>43830</c:v>
                </c:pt>
                <c:pt idx="7945">
                  <c:v>43831</c:v>
                </c:pt>
                <c:pt idx="7946">
                  <c:v>43832</c:v>
                </c:pt>
                <c:pt idx="7947">
                  <c:v>43833</c:v>
                </c:pt>
                <c:pt idx="7948">
                  <c:v>43834</c:v>
                </c:pt>
                <c:pt idx="7949">
                  <c:v>43835</c:v>
                </c:pt>
                <c:pt idx="7950">
                  <c:v>43836</c:v>
                </c:pt>
                <c:pt idx="7951">
                  <c:v>43837</c:v>
                </c:pt>
                <c:pt idx="7952">
                  <c:v>43838</c:v>
                </c:pt>
                <c:pt idx="7953">
                  <c:v>43839</c:v>
                </c:pt>
                <c:pt idx="7954">
                  <c:v>43840</c:v>
                </c:pt>
                <c:pt idx="7955">
                  <c:v>43841</c:v>
                </c:pt>
                <c:pt idx="7956">
                  <c:v>43842</c:v>
                </c:pt>
                <c:pt idx="7957">
                  <c:v>43843</c:v>
                </c:pt>
                <c:pt idx="7958">
                  <c:v>43844</c:v>
                </c:pt>
                <c:pt idx="7959">
                  <c:v>43845</c:v>
                </c:pt>
                <c:pt idx="7960">
                  <c:v>43846</c:v>
                </c:pt>
                <c:pt idx="7961">
                  <c:v>43847</c:v>
                </c:pt>
                <c:pt idx="7962">
                  <c:v>43848</c:v>
                </c:pt>
                <c:pt idx="7963">
                  <c:v>43849</c:v>
                </c:pt>
                <c:pt idx="7964">
                  <c:v>43850</c:v>
                </c:pt>
                <c:pt idx="7965">
                  <c:v>43851</c:v>
                </c:pt>
                <c:pt idx="7966">
                  <c:v>43852</c:v>
                </c:pt>
                <c:pt idx="7967">
                  <c:v>43853</c:v>
                </c:pt>
                <c:pt idx="7968">
                  <c:v>43854</c:v>
                </c:pt>
                <c:pt idx="7969">
                  <c:v>43855</c:v>
                </c:pt>
                <c:pt idx="7970">
                  <c:v>43856</c:v>
                </c:pt>
                <c:pt idx="7971">
                  <c:v>43857</c:v>
                </c:pt>
                <c:pt idx="7972">
                  <c:v>43858</c:v>
                </c:pt>
                <c:pt idx="7973">
                  <c:v>43859</c:v>
                </c:pt>
                <c:pt idx="7974">
                  <c:v>43860</c:v>
                </c:pt>
                <c:pt idx="7975">
                  <c:v>43861</c:v>
                </c:pt>
                <c:pt idx="7976">
                  <c:v>43862</c:v>
                </c:pt>
                <c:pt idx="7977">
                  <c:v>43863</c:v>
                </c:pt>
                <c:pt idx="7978">
                  <c:v>43864</c:v>
                </c:pt>
                <c:pt idx="7979">
                  <c:v>43865</c:v>
                </c:pt>
                <c:pt idx="7980">
                  <c:v>43866</c:v>
                </c:pt>
                <c:pt idx="7981">
                  <c:v>43867</c:v>
                </c:pt>
                <c:pt idx="7982">
                  <c:v>43868</c:v>
                </c:pt>
                <c:pt idx="7983">
                  <c:v>43869</c:v>
                </c:pt>
                <c:pt idx="7984">
                  <c:v>43870</c:v>
                </c:pt>
                <c:pt idx="7985">
                  <c:v>43871</c:v>
                </c:pt>
                <c:pt idx="7986">
                  <c:v>43872</c:v>
                </c:pt>
                <c:pt idx="7987">
                  <c:v>43873</c:v>
                </c:pt>
                <c:pt idx="7988">
                  <c:v>43874</c:v>
                </c:pt>
                <c:pt idx="7989">
                  <c:v>43875</c:v>
                </c:pt>
                <c:pt idx="7990">
                  <c:v>43876</c:v>
                </c:pt>
                <c:pt idx="7991">
                  <c:v>43877</c:v>
                </c:pt>
                <c:pt idx="7992">
                  <c:v>43878</c:v>
                </c:pt>
                <c:pt idx="7993">
                  <c:v>43879</c:v>
                </c:pt>
                <c:pt idx="7994">
                  <c:v>43880</c:v>
                </c:pt>
                <c:pt idx="7995">
                  <c:v>43881</c:v>
                </c:pt>
                <c:pt idx="7996">
                  <c:v>43882</c:v>
                </c:pt>
                <c:pt idx="7997">
                  <c:v>43883</c:v>
                </c:pt>
                <c:pt idx="7998">
                  <c:v>43884</c:v>
                </c:pt>
                <c:pt idx="7999">
                  <c:v>43885</c:v>
                </c:pt>
                <c:pt idx="8000">
                  <c:v>43886</c:v>
                </c:pt>
                <c:pt idx="8001">
                  <c:v>43887</c:v>
                </c:pt>
                <c:pt idx="8002">
                  <c:v>43888</c:v>
                </c:pt>
                <c:pt idx="8003">
                  <c:v>43889</c:v>
                </c:pt>
                <c:pt idx="8004">
                  <c:v>43890</c:v>
                </c:pt>
                <c:pt idx="8005">
                  <c:v>43891</c:v>
                </c:pt>
                <c:pt idx="8006">
                  <c:v>43892</c:v>
                </c:pt>
                <c:pt idx="8007">
                  <c:v>43893</c:v>
                </c:pt>
                <c:pt idx="8008">
                  <c:v>43894</c:v>
                </c:pt>
                <c:pt idx="8009">
                  <c:v>43895</c:v>
                </c:pt>
                <c:pt idx="8010">
                  <c:v>43896</c:v>
                </c:pt>
                <c:pt idx="8011">
                  <c:v>43897</c:v>
                </c:pt>
                <c:pt idx="8012">
                  <c:v>43898</c:v>
                </c:pt>
                <c:pt idx="8013">
                  <c:v>43899</c:v>
                </c:pt>
                <c:pt idx="8014">
                  <c:v>43900</c:v>
                </c:pt>
                <c:pt idx="8015">
                  <c:v>43901</c:v>
                </c:pt>
                <c:pt idx="8016">
                  <c:v>43902</c:v>
                </c:pt>
                <c:pt idx="8017">
                  <c:v>43903</c:v>
                </c:pt>
                <c:pt idx="8018">
                  <c:v>43904</c:v>
                </c:pt>
                <c:pt idx="8019">
                  <c:v>43905</c:v>
                </c:pt>
                <c:pt idx="8020">
                  <c:v>43906</c:v>
                </c:pt>
                <c:pt idx="8021">
                  <c:v>43907</c:v>
                </c:pt>
                <c:pt idx="8022">
                  <c:v>43908</c:v>
                </c:pt>
                <c:pt idx="8023">
                  <c:v>43909</c:v>
                </c:pt>
                <c:pt idx="8024">
                  <c:v>43910</c:v>
                </c:pt>
                <c:pt idx="8025">
                  <c:v>43911</c:v>
                </c:pt>
                <c:pt idx="8026">
                  <c:v>43912</c:v>
                </c:pt>
                <c:pt idx="8027">
                  <c:v>43913</c:v>
                </c:pt>
                <c:pt idx="8028">
                  <c:v>43914</c:v>
                </c:pt>
                <c:pt idx="8029">
                  <c:v>43915</c:v>
                </c:pt>
                <c:pt idx="8030">
                  <c:v>43916</c:v>
                </c:pt>
                <c:pt idx="8031">
                  <c:v>43917</c:v>
                </c:pt>
                <c:pt idx="8032">
                  <c:v>43918</c:v>
                </c:pt>
                <c:pt idx="8033">
                  <c:v>43919</c:v>
                </c:pt>
                <c:pt idx="8034">
                  <c:v>43920</c:v>
                </c:pt>
                <c:pt idx="8035">
                  <c:v>43921</c:v>
                </c:pt>
                <c:pt idx="8036">
                  <c:v>43922</c:v>
                </c:pt>
                <c:pt idx="8037">
                  <c:v>43923</c:v>
                </c:pt>
                <c:pt idx="8038">
                  <c:v>43924</c:v>
                </c:pt>
                <c:pt idx="8039">
                  <c:v>43925</c:v>
                </c:pt>
                <c:pt idx="8040">
                  <c:v>43926</c:v>
                </c:pt>
                <c:pt idx="8041">
                  <c:v>43927</c:v>
                </c:pt>
                <c:pt idx="8042">
                  <c:v>43928</c:v>
                </c:pt>
                <c:pt idx="8043">
                  <c:v>43929</c:v>
                </c:pt>
                <c:pt idx="8044">
                  <c:v>43930</c:v>
                </c:pt>
                <c:pt idx="8045">
                  <c:v>43931</c:v>
                </c:pt>
                <c:pt idx="8046">
                  <c:v>43932</c:v>
                </c:pt>
                <c:pt idx="8047">
                  <c:v>43933</c:v>
                </c:pt>
                <c:pt idx="8048">
                  <c:v>43934</c:v>
                </c:pt>
                <c:pt idx="8049">
                  <c:v>43935</c:v>
                </c:pt>
                <c:pt idx="8050">
                  <c:v>43936</c:v>
                </c:pt>
                <c:pt idx="8051">
                  <c:v>43937</c:v>
                </c:pt>
                <c:pt idx="8052">
                  <c:v>43938</c:v>
                </c:pt>
                <c:pt idx="8053">
                  <c:v>43939</c:v>
                </c:pt>
                <c:pt idx="8054">
                  <c:v>43940</c:v>
                </c:pt>
                <c:pt idx="8055">
                  <c:v>43941</c:v>
                </c:pt>
                <c:pt idx="8056">
                  <c:v>43942</c:v>
                </c:pt>
                <c:pt idx="8057">
                  <c:v>43943</c:v>
                </c:pt>
                <c:pt idx="8058">
                  <c:v>43944</c:v>
                </c:pt>
                <c:pt idx="8059">
                  <c:v>43945</c:v>
                </c:pt>
                <c:pt idx="8060">
                  <c:v>43946</c:v>
                </c:pt>
                <c:pt idx="8061">
                  <c:v>43947</c:v>
                </c:pt>
                <c:pt idx="8062">
                  <c:v>43948</c:v>
                </c:pt>
                <c:pt idx="8063">
                  <c:v>43949</c:v>
                </c:pt>
                <c:pt idx="8064">
                  <c:v>43950</c:v>
                </c:pt>
                <c:pt idx="8065">
                  <c:v>43951</c:v>
                </c:pt>
                <c:pt idx="8066">
                  <c:v>43952</c:v>
                </c:pt>
                <c:pt idx="8067">
                  <c:v>43953</c:v>
                </c:pt>
                <c:pt idx="8068">
                  <c:v>43954</c:v>
                </c:pt>
                <c:pt idx="8069">
                  <c:v>43955</c:v>
                </c:pt>
                <c:pt idx="8070">
                  <c:v>43956</c:v>
                </c:pt>
                <c:pt idx="8071">
                  <c:v>43957</c:v>
                </c:pt>
                <c:pt idx="8072">
                  <c:v>43958</c:v>
                </c:pt>
                <c:pt idx="8073">
                  <c:v>43959</c:v>
                </c:pt>
                <c:pt idx="8074">
                  <c:v>43960</c:v>
                </c:pt>
                <c:pt idx="8075">
                  <c:v>43961</c:v>
                </c:pt>
                <c:pt idx="8076">
                  <c:v>43962</c:v>
                </c:pt>
                <c:pt idx="8077">
                  <c:v>43963</c:v>
                </c:pt>
                <c:pt idx="8078">
                  <c:v>43964</c:v>
                </c:pt>
                <c:pt idx="8079">
                  <c:v>43965</c:v>
                </c:pt>
                <c:pt idx="8080">
                  <c:v>43966</c:v>
                </c:pt>
                <c:pt idx="8081">
                  <c:v>43967</c:v>
                </c:pt>
                <c:pt idx="8082">
                  <c:v>43968</c:v>
                </c:pt>
                <c:pt idx="8083">
                  <c:v>43969</c:v>
                </c:pt>
                <c:pt idx="8084">
                  <c:v>43970</c:v>
                </c:pt>
                <c:pt idx="8085">
                  <c:v>43971</c:v>
                </c:pt>
                <c:pt idx="8086">
                  <c:v>43972</c:v>
                </c:pt>
                <c:pt idx="8087">
                  <c:v>43973</c:v>
                </c:pt>
                <c:pt idx="8088">
                  <c:v>43974</c:v>
                </c:pt>
                <c:pt idx="8089">
                  <c:v>43975</c:v>
                </c:pt>
                <c:pt idx="8090">
                  <c:v>43976</c:v>
                </c:pt>
                <c:pt idx="8091">
                  <c:v>43977</c:v>
                </c:pt>
                <c:pt idx="8092">
                  <c:v>43978</c:v>
                </c:pt>
                <c:pt idx="8093">
                  <c:v>43979</c:v>
                </c:pt>
                <c:pt idx="8094">
                  <c:v>43980</c:v>
                </c:pt>
                <c:pt idx="8095">
                  <c:v>43981</c:v>
                </c:pt>
                <c:pt idx="8096">
                  <c:v>43982</c:v>
                </c:pt>
                <c:pt idx="8097">
                  <c:v>43983</c:v>
                </c:pt>
                <c:pt idx="8098">
                  <c:v>43984</c:v>
                </c:pt>
                <c:pt idx="8099">
                  <c:v>43985</c:v>
                </c:pt>
                <c:pt idx="8100">
                  <c:v>43986</c:v>
                </c:pt>
                <c:pt idx="8101">
                  <c:v>43987</c:v>
                </c:pt>
                <c:pt idx="8102">
                  <c:v>43988</c:v>
                </c:pt>
                <c:pt idx="8103">
                  <c:v>43989</c:v>
                </c:pt>
                <c:pt idx="8104">
                  <c:v>43990</c:v>
                </c:pt>
                <c:pt idx="8105">
                  <c:v>43991</c:v>
                </c:pt>
                <c:pt idx="8106">
                  <c:v>43992</c:v>
                </c:pt>
                <c:pt idx="8107">
                  <c:v>43993</c:v>
                </c:pt>
                <c:pt idx="8108">
                  <c:v>43994</c:v>
                </c:pt>
                <c:pt idx="8109">
                  <c:v>43995</c:v>
                </c:pt>
                <c:pt idx="8110">
                  <c:v>43996</c:v>
                </c:pt>
                <c:pt idx="8111">
                  <c:v>43997</c:v>
                </c:pt>
                <c:pt idx="8112">
                  <c:v>43998</c:v>
                </c:pt>
                <c:pt idx="8113">
                  <c:v>43999</c:v>
                </c:pt>
                <c:pt idx="8114">
                  <c:v>44000</c:v>
                </c:pt>
                <c:pt idx="8115">
                  <c:v>44001</c:v>
                </c:pt>
                <c:pt idx="8116">
                  <c:v>44002</c:v>
                </c:pt>
                <c:pt idx="8117">
                  <c:v>44003</c:v>
                </c:pt>
                <c:pt idx="8118">
                  <c:v>44004</c:v>
                </c:pt>
                <c:pt idx="8119">
                  <c:v>44005</c:v>
                </c:pt>
                <c:pt idx="8120">
                  <c:v>44006</c:v>
                </c:pt>
                <c:pt idx="8121">
                  <c:v>44007</c:v>
                </c:pt>
                <c:pt idx="8122">
                  <c:v>44008</c:v>
                </c:pt>
                <c:pt idx="8123">
                  <c:v>44009</c:v>
                </c:pt>
                <c:pt idx="8124">
                  <c:v>44010</c:v>
                </c:pt>
                <c:pt idx="8125">
                  <c:v>44011</c:v>
                </c:pt>
                <c:pt idx="8126">
                  <c:v>44012</c:v>
                </c:pt>
                <c:pt idx="8127">
                  <c:v>44013</c:v>
                </c:pt>
                <c:pt idx="8128">
                  <c:v>44014</c:v>
                </c:pt>
                <c:pt idx="8129">
                  <c:v>44015</c:v>
                </c:pt>
                <c:pt idx="8130">
                  <c:v>44016</c:v>
                </c:pt>
                <c:pt idx="8131">
                  <c:v>44017</c:v>
                </c:pt>
                <c:pt idx="8132">
                  <c:v>44018</c:v>
                </c:pt>
                <c:pt idx="8133">
                  <c:v>44019</c:v>
                </c:pt>
                <c:pt idx="8134">
                  <c:v>44020</c:v>
                </c:pt>
                <c:pt idx="8135">
                  <c:v>44021</c:v>
                </c:pt>
                <c:pt idx="8136">
                  <c:v>44022</c:v>
                </c:pt>
                <c:pt idx="8137">
                  <c:v>44023</c:v>
                </c:pt>
                <c:pt idx="8138">
                  <c:v>44024</c:v>
                </c:pt>
                <c:pt idx="8139">
                  <c:v>44025</c:v>
                </c:pt>
                <c:pt idx="8140">
                  <c:v>44026</c:v>
                </c:pt>
                <c:pt idx="8141">
                  <c:v>44027</c:v>
                </c:pt>
                <c:pt idx="8142">
                  <c:v>44028</c:v>
                </c:pt>
                <c:pt idx="8143">
                  <c:v>44029</c:v>
                </c:pt>
                <c:pt idx="8144">
                  <c:v>44030</c:v>
                </c:pt>
                <c:pt idx="8145">
                  <c:v>44031</c:v>
                </c:pt>
                <c:pt idx="8146">
                  <c:v>44032</c:v>
                </c:pt>
                <c:pt idx="8147">
                  <c:v>44033</c:v>
                </c:pt>
                <c:pt idx="8148">
                  <c:v>44034</c:v>
                </c:pt>
                <c:pt idx="8149">
                  <c:v>44035</c:v>
                </c:pt>
                <c:pt idx="8150">
                  <c:v>44036</c:v>
                </c:pt>
                <c:pt idx="8151">
                  <c:v>44037</c:v>
                </c:pt>
                <c:pt idx="8152">
                  <c:v>44038</c:v>
                </c:pt>
                <c:pt idx="8153">
                  <c:v>44039</c:v>
                </c:pt>
                <c:pt idx="8154">
                  <c:v>44040</c:v>
                </c:pt>
                <c:pt idx="8155">
                  <c:v>44041</c:v>
                </c:pt>
                <c:pt idx="8156">
                  <c:v>44042</c:v>
                </c:pt>
                <c:pt idx="8157">
                  <c:v>44043</c:v>
                </c:pt>
                <c:pt idx="8158">
                  <c:v>44044</c:v>
                </c:pt>
                <c:pt idx="8159">
                  <c:v>44045</c:v>
                </c:pt>
                <c:pt idx="8160">
                  <c:v>44046</c:v>
                </c:pt>
                <c:pt idx="8161">
                  <c:v>44047</c:v>
                </c:pt>
                <c:pt idx="8162">
                  <c:v>44048</c:v>
                </c:pt>
                <c:pt idx="8163">
                  <c:v>44049</c:v>
                </c:pt>
                <c:pt idx="8164">
                  <c:v>44050</c:v>
                </c:pt>
                <c:pt idx="8165">
                  <c:v>44051</c:v>
                </c:pt>
                <c:pt idx="8166">
                  <c:v>44052</c:v>
                </c:pt>
                <c:pt idx="8167">
                  <c:v>44053</c:v>
                </c:pt>
                <c:pt idx="8168">
                  <c:v>44054</c:v>
                </c:pt>
                <c:pt idx="8169">
                  <c:v>44055</c:v>
                </c:pt>
                <c:pt idx="8170">
                  <c:v>44056</c:v>
                </c:pt>
                <c:pt idx="8171">
                  <c:v>44057</c:v>
                </c:pt>
                <c:pt idx="8172">
                  <c:v>44058</c:v>
                </c:pt>
                <c:pt idx="8173">
                  <c:v>44059</c:v>
                </c:pt>
                <c:pt idx="8174">
                  <c:v>44060</c:v>
                </c:pt>
                <c:pt idx="8175">
                  <c:v>44061</c:v>
                </c:pt>
                <c:pt idx="8176">
                  <c:v>44062</c:v>
                </c:pt>
                <c:pt idx="8177">
                  <c:v>44063</c:v>
                </c:pt>
                <c:pt idx="8178">
                  <c:v>44064</c:v>
                </c:pt>
                <c:pt idx="8179">
                  <c:v>44065</c:v>
                </c:pt>
                <c:pt idx="8180">
                  <c:v>44066</c:v>
                </c:pt>
                <c:pt idx="8181">
                  <c:v>44067</c:v>
                </c:pt>
                <c:pt idx="8182">
                  <c:v>44068</c:v>
                </c:pt>
                <c:pt idx="8183">
                  <c:v>44069</c:v>
                </c:pt>
                <c:pt idx="8184">
                  <c:v>44070</c:v>
                </c:pt>
                <c:pt idx="8185">
                  <c:v>44071</c:v>
                </c:pt>
                <c:pt idx="8186">
                  <c:v>44072</c:v>
                </c:pt>
                <c:pt idx="8187">
                  <c:v>44073</c:v>
                </c:pt>
                <c:pt idx="8188">
                  <c:v>44074</c:v>
                </c:pt>
                <c:pt idx="8189">
                  <c:v>44075</c:v>
                </c:pt>
                <c:pt idx="8190">
                  <c:v>44076</c:v>
                </c:pt>
                <c:pt idx="8191">
                  <c:v>44077</c:v>
                </c:pt>
                <c:pt idx="8192">
                  <c:v>44078</c:v>
                </c:pt>
                <c:pt idx="8193">
                  <c:v>44079</c:v>
                </c:pt>
                <c:pt idx="8194">
                  <c:v>44080</c:v>
                </c:pt>
                <c:pt idx="8195">
                  <c:v>44081</c:v>
                </c:pt>
                <c:pt idx="8196">
                  <c:v>44082</c:v>
                </c:pt>
                <c:pt idx="8197">
                  <c:v>44083</c:v>
                </c:pt>
                <c:pt idx="8198">
                  <c:v>44084</c:v>
                </c:pt>
                <c:pt idx="8199">
                  <c:v>44085</c:v>
                </c:pt>
                <c:pt idx="8200">
                  <c:v>44086</c:v>
                </c:pt>
                <c:pt idx="8201">
                  <c:v>44087</c:v>
                </c:pt>
                <c:pt idx="8202">
                  <c:v>44088</c:v>
                </c:pt>
                <c:pt idx="8203">
                  <c:v>44089</c:v>
                </c:pt>
                <c:pt idx="8204">
                  <c:v>44090</c:v>
                </c:pt>
                <c:pt idx="8205">
                  <c:v>44091</c:v>
                </c:pt>
                <c:pt idx="8206">
                  <c:v>44092</c:v>
                </c:pt>
                <c:pt idx="8207">
                  <c:v>44093</c:v>
                </c:pt>
                <c:pt idx="8208">
                  <c:v>44094</c:v>
                </c:pt>
                <c:pt idx="8209">
                  <c:v>44095</c:v>
                </c:pt>
                <c:pt idx="8210">
                  <c:v>44096</c:v>
                </c:pt>
                <c:pt idx="8211">
                  <c:v>44097</c:v>
                </c:pt>
                <c:pt idx="8212">
                  <c:v>44098</c:v>
                </c:pt>
                <c:pt idx="8213">
                  <c:v>44099</c:v>
                </c:pt>
                <c:pt idx="8214">
                  <c:v>44100</c:v>
                </c:pt>
                <c:pt idx="8215">
                  <c:v>44101</c:v>
                </c:pt>
                <c:pt idx="8216">
                  <c:v>44102</c:v>
                </c:pt>
                <c:pt idx="8217">
                  <c:v>44103</c:v>
                </c:pt>
                <c:pt idx="8218">
                  <c:v>44104</c:v>
                </c:pt>
                <c:pt idx="8219">
                  <c:v>44105</c:v>
                </c:pt>
                <c:pt idx="8220">
                  <c:v>44106</c:v>
                </c:pt>
                <c:pt idx="8221">
                  <c:v>44107</c:v>
                </c:pt>
                <c:pt idx="8222">
                  <c:v>44108</c:v>
                </c:pt>
                <c:pt idx="8223">
                  <c:v>44109</c:v>
                </c:pt>
                <c:pt idx="8224">
                  <c:v>44110</c:v>
                </c:pt>
                <c:pt idx="8225">
                  <c:v>44111</c:v>
                </c:pt>
                <c:pt idx="8226">
                  <c:v>44112</c:v>
                </c:pt>
                <c:pt idx="8227">
                  <c:v>44113</c:v>
                </c:pt>
                <c:pt idx="8228">
                  <c:v>44114</c:v>
                </c:pt>
                <c:pt idx="8229">
                  <c:v>44115</c:v>
                </c:pt>
                <c:pt idx="8230">
                  <c:v>44116</c:v>
                </c:pt>
                <c:pt idx="8231">
                  <c:v>44117</c:v>
                </c:pt>
                <c:pt idx="8232">
                  <c:v>44118</c:v>
                </c:pt>
                <c:pt idx="8233">
                  <c:v>44119</c:v>
                </c:pt>
                <c:pt idx="8234">
                  <c:v>44120</c:v>
                </c:pt>
                <c:pt idx="8235">
                  <c:v>44121</c:v>
                </c:pt>
                <c:pt idx="8236">
                  <c:v>44122</c:v>
                </c:pt>
                <c:pt idx="8237">
                  <c:v>44123</c:v>
                </c:pt>
                <c:pt idx="8238">
                  <c:v>44124</c:v>
                </c:pt>
                <c:pt idx="8239">
                  <c:v>44125</c:v>
                </c:pt>
                <c:pt idx="8240">
                  <c:v>44126</c:v>
                </c:pt>
                <c:pt idx="8241">
                  <c:v>44127</c:v>
                </c:pt>
                <c:pt idx="8242">
                  <c:v>44128</c:v>
                </c:pt>
                <c:pt idx="8243">
                  <c:v>44129</c:v>
                </c:pt>
                <c:pt idx="8244">
                  <c:v>44130</c:v>
                </c:pt>
                <c:pt idx="8245">
                  <c:v>44131</c:v>
                </c:pt>
                <c:pt idx="8246">
                  <c:v>44132</c:v>
                </c:pt>
                <c:pt idx="8247">
                  <c:v>44133</c:v>
                </c:pt>
                <c:pt idx="8248">
                  <c:v>44134</c:v>
                </c:pt>
                <c:pt idx="8249">
                  <c:v>44135</c:v>
                </c:pt>
                <c:pt idx="8250">
                  <c:v>44136</c:v>
                </c:pt>
                <c:pt idx="8251">
                  <c:v>44137</c:v>
                </c:pt>
                <c:pt idx="8252">
                  <c:v>44138</c:v>
                </c:pt>
                <c:pt idx="8253">
                  <c:v>44139</c:v>
                </c:pt>
                <c:pt idx="8254">
                  <c:v>44140</c:v>
                </c:pt>
                <c:pt idx="8255">
                  <c:v>44141</c:v>
                </c:pt>
                <c:pt idx="8256">
                  <c:v>44142</c:v>
                </c:pt>
                <c:pt idx="8257">
                  <c:v>44143</c:v>
                </c:pt>
                <c:pt idx="8258">
                  <c:v>44144</c:v>
                </c:pt>
                <c:pt idx="8259">
                  <c:v>44145</c:v>
                </c:pt>
                <c:pt idx="8260">
                  <c:v>44146</c:v>
                </c:pt>
                <c:pt idx="8261">
                  <c:v>44147</c:v>
                </c:pt>
                <c:pt idx="8262">
                  <c:v>44148</c:v>
                </c:pt>
                <c:pt idx="8263">
                  <c:v>44149</c:v>
                </c:pt>
                <c:pt idx="8264">
                  <c:v>44150</c:v>
                </c:pt>
                <c:pt idx="8265">
                  <c:v>44151</c:v>
                </c:pt>
                <c:pt idx="8266">
                  <c:v>44152</c:v>
                </c:pt>
                <c:pt idx="8267">
                  <c:v>44153</c:v>
                </c:pt>
                <c:pt idx="8268">
                  <c:v>44154</c:v>
                </c:pt>
                <c:pt idx="8269">
                  <c:v>44155</c:v>
                </c:pt>
                <c:pt idx="8270">
                  <c:v>44156</c:v>
                </c:pt>
                <c:pt idx="8271">
                  <c:v>44157</c:v>
                </c:pt>
                <c:pt idx="8272">
                  <c:v>44158</c:v>
                </c:pt>
                <c:pt idx="8273">
                  <c:v>44159</c:v>
                </c:pt>
                <c:pt idx="8274">
                  <c:v>44160</c:v>
                </c:pt>
                <c:pt idx="8275">
                  <c:v>44161</c:v>
                </c:pt>
                <c:pt idx="8276">
                  <c:v>44162</c:v>
                </c:pt>
                <c:pt idx="8277">
                  <c:v>44163</c:v>
                </c:pt>
                <c:pt idx="8278">
                  <c:v>44164</c:v>
                </c:pt>
                <c:pt idx="8279">
                  <c:v>44165</c:v>
                </c:pt>
                <c:pt idx="8280">
                  <c:v>44166</c:v>
                </c:pt>
                <c:pt idx="8281">
                  <c:v>44167</c:v>
                </c:pt>
                <c:pt idx="8282">
                  <c:v>44168</c:v>
                </c:pt>
                <c:pt idx="8283">
                  <c:v>44169</c:v>
                </c:pt>
                <c:pt idx="8284">
                  <c:v>44170</c:v>
                </c:pt>
                <c:pt idx="8285">
                  <c:v>44171</c:v>
                </c:pt>
                <c:pt idx="8286">
                  <c:v>44172</c:v>
                </c:pt>
                <c:pt idx="8287">
                  <c:v>44173</c:v>
                </c:pt>
                <c:pt idx="8288">
                  <c:v>44174</c:v>
                </c:pt>
                <c:pt idx="8289">
                  <c:v>44175</c:v>
                </c:pt>
                <c:pt idx="8290">
                  <c:v>44176</c:v>
                </c:pt>
                <c:pt idx="8291">
                  <c:v>44177</c:v>
                </c:pt>
                <c:pt idx="8292">
                  <c:v>44178</c:v>
                </c:pt>
                <c:pt idx="8293">
                  <c:v>44179</c:v>
                </c:pt>
                <c:pt idx="8294">
                  <c:v>44180</c:v>
                </c:pt>
                <c:pt idx="8295">
                  <c:v>44181</c:v>
                </c:pt>
                <c:pt idx="8296">
                  <c:v>44182</c:v>
                </c:pt>
                <c:pt idx="8297">
                  <c:v>44183</c:v>
                </c:pt>
                <c:pt idx="8298">
                  <c:v>44184</c:v>
                </c:pt>
                <c:pt idx="8299">
                  <c:v>44185</c:v>
                </c:pt>
                <c:pt idx="8300">
                  <c:v>44186</c:v>
                </c:pt>
                <c:pt idx="8301">
                  <c:v>44187</c:v>
                </c:pt>
                <c:pt idx="8302">
                  <c:v>44188</c:v>
                </c:pt>
                <c:pt idx="8303">
                  <c:v>44189</c:v>
                </c:pt>
                <c:pt idx="8304">
                  <c:v>44190</c:v>
                </c:pt>
                <c:pt idx="8305">
                  <c:v>44191</c:v>
                </c:pt>
                <c:pt idx="8306">
                  <c:v>44192</c:v>
                </c:pt>
                <c:pt idx="8307">
                  <c:v>44193</c:v>
                </c:pt>
                <c:pt idx="8308">
                  <c:v>44194</c:v>
                </c:pt>
                <c:pt idx="8309">
                  <c:v>44195</c:v>
                </c:pt>
                <c:pt idx="8310">
                  <c:v>44196</c:v>
                </c:pt>
                <c:pt idx="8311">
                  <c:v>44197</c:v>
                </c:pt>
                <c:pt idx="8312">
                  <c:v>44198</c:v>
                </c:pt>
                <c:pt idx="8313">
                  <c:v>44199</c:v>
                </c:pt>
                <c:pt idx="8314">
                  <c:v>44200</c:v>
                </c:pt>
                <c:pt idx="8315">
                  <c:v>44201</c:v>
                </c:pt>
                <c:pt idx="8316">
                  <c:v>44202</c:v>
                </c:pt>
                <c:pt idx="8317">
                  <c:v>44203</c:v>
                </c:pt>
                <c:pt idx="8318">
                  <c:v>44204</c:v>
                </c:pt>
                <c:pt idx="8319">
                  <c:v>44205</c:v>
                </c:pt>
                <c:pt idx="8320">
                  <c:v>44206</c:v>
                </c:pt>
                <c:pt idx="8321">
                  <c:v>44207</c:v>
                </c:pt>
                <c:pt idx="8322">
                  <c:v>44208</c:v>
                </c:pt>
                <c:pt idx="8323">
                  <c:v>44209</c:v>
                </c:pt>
                <c:pt idx="8324">
                  <c:v>44210</c:v>
                </c:pt>
                <c:pt idx="8325">
                  <c:v>44211</c:v>
                </c:pt>
                <c:pt idx="8326">
                  <c:v>44212</c:v>
                </c:pt>
                <c:pt idx="8327">
                  <c:v>44213</c:v>
                </c:pt>
                <c:pt idx="8328">
                  <c:v>44214</c:v>
                </c:pt>
                <c:pt idx="8329">
                  <c:v>44215</c:v>
                </c:pt>
                <c:pt idx="8330">
                  <c:v>44216</c:v>
                </c:pt>
                <c:pt idx="8331">
                  <c:v>44217</c:v>
                </c:pt>
                <c:pt idx="8332">
                  <c:v>44218</c:v>
                </c:pt>
                <c:pt idx="8333">
                  <c:v>44219</c:v>
                </c:pt>
                <c:pt idx="8334">
                  <c:v>44220</c:v>
                </c:pt>
                <c:pt idx="8335">
                  <c:v>44221</c:v>
                </c:pt>
                <c:pt idx="8336">
                  <c:v>44222</c:v>
                </c:pt>
                <c:pt idx="8337">
                  <c:v>44223</c:v>
                </c:pt>
                <c:pt idx="8338">
                  <c:v>44224</c:v>
                </c:pt>
                <c:pt idx="8339">
                  <c:v>44225</c:v>
                </c:pt>
                <c:pt idx="8340">
                  <c:v>44226</c:v>
                </c:pt>
                <c:pt idx="8341">
                  <c:v>44227</c:v>
                </c:pt>
                <c:pt idx="8342">
                  <c:v>44228</c:v>
                </c:pt>
                <c:pt idx="8343">
                  <c:v>44229</c:v>
                </c:pt>
                <c:pt idx="8344">
                  <c:v>44230</c:v>
                </c:pt>
                <c:pt idx="8345">
                  <c:v>44231</c:v>
                </c:pt>
                <c:pt idx="8346">
                  <c:v>44232</c:v>
                </c:pt>
                <c:pt idx="8347">
                  <c:v>44233</c:v>
                </c:pt>
                <c:pt idx="8348">
                  <c:v>44234</c:v>
                </c:pt>
                <c:pt idx="8349">
                  <c:v>44235</c:v>
                </c:pt>
                <c:pt idx="8350">
                  <c:v>44236</c:v>
                </c:pt>
                <c:pt idx="8351">
                  <c:v>44237</c:v>
                </c:pt>
                <c:pt idx="8352">
                  <c:v>44238</c:v>
                </c:pt>
                <c:pt idx="8353">
                  <c:v>44239</c:v>
                </c:pt>
                <c:pt idx="8354">
                  <c:v>44240</c:v>
                </c:pt>
                <c:pt idx="8355">
                  <c:v>44241</c:v>
                </c:pt>
                <c:pt idx="8356">
                  <c:v>44242</c:v>
                </c:pt>
                <c:pt idx="8357">
                  <c:v>44243</c:v>
                </c:pt>
                <c:pt idx="8358">
                  <c:v>44244</c:v>
                </c:pt>
                <c:pt idx="8359">
                  <c:v>44245</c:v>
                </c:pt>
                <c:pt idx="8360">
                  <c:v>44246</c:v>
                </c:pt>
                <c:pt idx="8361">
                  <c:v>44247</c:v>
                </c:pt>
                <c:pt idx="8362">
                  <c:v>44248</c:v>
                </c:pt>
                <c:pt idx="8363">
                  <c:v>44249</c:v>
                </c:pt>
                <c:pt idx="8364">
                  <c:v>44250</c:v>
                </c:pt>
                <c:pt idx="8365">
                  <c:v>44251</c:v>
                </c:pt>
                <c:pt idx="8366">
                  <c:v>44252</c:v>
                </c:pt>
                <c:pt idx="8367">
                  <c:v>44253</c:v>
                </c:pt>
                <c:pt idx="8368">
                  <c:v>44254</c:v>
                </c:pt>
                <c:pt idx="8369">
                  <c:v>44255</c:v>
                </c:pt>
                <c:pt idx="8370">
                  <c:v>44256</c:v>
                </c:pt>
                <c:pt idx="8371">
                  <c:v>44257</c:v>
                </c:pt>
                <c:pt idx="8372">
                  <c:v>44258</c:v>
                </c:pt>
                <c:pt idx="8373">
                  <c:v>44259</c:v>
                </c:pt>
                <c:pt idx="8374">
                  <c:v>44260</c:v>
                </c:pt>
                <c:pt idx="8375">
                  <c:v>44261</c:v>
                </c:pt>
                <c:pt idx="8376">
                  <c:v>44262</c:v>
                </c:pt>
                <c:pt idx="8377">
                  <c:v>44263</c:v>
                </c:pt>
                <c:pt idx="8378">
                  <c:v>44264</c:v>
                </c:pt>
                <c:pt idx="8379">
                  <c:v>44265</c:v>
                </c:pt>
                <c:pt idx="8380">
                  <c:v>44266</c:v>
                </c:pt>
                <c:pt idx="8381">
                  <c:v>44267</c:v>
                </c:pt>
                <c:pt idx="8382">
                  <c:v>44268</c:v>
                </c:pt>
                <c:pt idx="8383">
                  <c:v>44269</c:v>
                </c:pt>
                <c:pt idx="8384">
                  <c:v>44270</c:v>
                </c:pt>
                <c:pt idx="8385">
                  <c:v>44271</c:v>
                </c:pt>
                <c:pt idx="8386">
                  <c:v>44272</c:v>
                </c:pt>
                <c:pt idx="8387">
                  <c:v>44273</c:v>
                </c:pt>
                <c:pt idx="8388">
                  <c:v>44274</c:v>
                </c:pt>
                <c:pt idx="8389">
                  <c:v>44275</c:v>
                </c:pt>
                <c:pt idx="8390">
                  <c:v>44276</c:v>
                </c:pt>
                <c:pt idx="8391">
                  <c:v>44277</c:v>
                </c:pt>
                <c:pt idx="8392">
                  <c:v>44278</c:v>
                </c:pt>
                <c:pt idx="8393">
                  <c:v>44279</c:v>
                </c:pt>
                <c:pt idx="8394">
                  <c:v>44280</c:v>
                </c:pt>
                <c:pt idx="8395">
                  <c:v>44281</c:v>
                </c:pt>
                <c:pt idx="8396">
                  <c:v>44282</c:v>
                </c:pt>
                <c:pt idx="8397">
                  <c:v>44283</c:v>
                </c:pt>
                <c:pt idx="8398">
                  <c:v>44284</c:v>
                </c:pt>
                <c:pt idx="8399">
                  <c:v>44285</c:v>
                </c:pt>
                <c:pt idx="8400">
                  <c:v>44286</c:v>
                </c:pt>
                <c:pt idx="8401">
                  <c:v>44287</c:v>
                </c:pt>
                <c:pt idx="8402">
                  <c:v>44288</c:v>
                </c:pt>
                <c:pt idx="8403">
                  <c:v>44289</c:v>
                </c:pt>
                <c:pt idx="8404">
                  <c:v>44290</c:v>
                </c:pt>
                <c:pt idx="8405">
                  <c:v>44291</c:v>
                </c:pt>
                <c:pt idx="8406">
                  <c:v>44292</c:v>
                </c:pt>
                <c:pt idx="8407">
                  <c:v>44293</c:v>
                </c:pt>
                <c:pt idx="8408">
                  <c:v>44294</c:v>
                </c:pt>
                <c:pt idx="8409">
                  <c:v>44295</c:v>
                </c:pt>
                <c:pt idx="8410">
                  <c:v>44296</c:v>
                </c:pt>
                <c:pt idx="8411">
                  <c:v>44297</c:v>
                </c:pt>
                <c:pt idx="8412">
                  <c:v>44298</c:v>
                </c:pt>
                <c:pt idx="8413">
                  <c:v>44299</c:v>
                </c:pt>
                <c:pt idx="8414">
                  <c:v>44300</c:v>
                </c:pt>
                <c:pt idx="8415">
                  <c:v>44301</c:v>
                </c:pt>
                <c:pt idx="8416">
                  <c:v>44302</c:v>
                </c:pt>
                <c:pt idx="8417">
                  <c:v>44303</c:v>
                </c:pt>
                <c:pt idx="8418">
                  <c:v>44304</c:v>
                </c:pt>
                <c:pt idx="8419">
                  <c:v>44305</c:v>
                </c:pt>
                <c:pt idx="8420">
                  <c:v>44306</c:v>
                </c:pt>
                <c:pt idx="8421">
                  <c:v>44307</c:v>
                </c:pt>
                <c:pt idx="8422">
                  <c:v>44308</c:v>
                </c:pt>
                <c:pt idx="8423">
                  <c:v>44309</c:v>
                </c:pt>
                <c:pt idx="8424">
                  <c:v>44310</c:v>
                </c:pt>
                <c:pt idx="8425">
                  <c:v>44311</c:v>
                </c:pt>
                <c:pt idx="8426">
                  <c:v>44312</c:v>
                </c:pt>
                <c:pt idx="8427">
                  <c:v>44313</c:v>
                </c:pt>
                <c:pt idx="8428">
                  <c:v>44314</c:v>
                </c:pt>
                <c:pt idx="8429">
                  <c:v>44315</c:v>
                </c:pt>
                <c:pt idx="8430">
                  <c:v>44316</c:v>
                </c:pt>
                <c:pt idx="8431">
                  <c:v>44317</c:v>
                </c:pt>
                <c:pt idx="8432">
                  <c:v>44318</c:v>
                </c:pt>
                <c:pt idx="8433">
                  <c:v>44319</c:v>
                </c:pt>
                <c:pt idx="8434">
                  <c:v>44320</c:v>
                </c:pt>
                <c:pt idx="8435">
                  <c:v>44321</c:v>
                </c:pt>
                <c:pt idx="8436">
                  <c:v>44322</c:v>
                </c:pt>
                <c:pt idx="8437">
                  <c:v>44323</c:v>
                </c:pt>
                <c:pt idx="8438">
                  <c:v>44324</c:v>
                </c:pt>
                <c:pt idx="8439">
                  <c:v>44325</c:v>
                </c:pt>
                <c:pt idx="8440">
                  <c:v>44326</c:v>
                </c:pt>
                <c:pt idx="8441">
                  <c:v>44327</c:v>
                </c:pt>
                <c:pt idx="8442">
                  <c:v>44328</c:v>
                </c:pt>
                <c:pt idx="8443">
                  <c:v>44329</c:v>
                </c:pt>
                <c:pt idx="8444">
                  <c:v>44330</c:v>
                </c:pt>
                <c:pt idx="8445">
                  <c:v>44331</c:v>
                </c:pt>
                <c:pt idx="8446">
                  <c:v>44332</c:v>
                </c:pt>
                <c:pt idx="8447">
                  <c:v>44333</c:v>
                </c:pt>
                <c:pt idx="8448">
                  <c:v>44334</c:v>
                </c:pt>
                <c:pt idx="8449">
                  <c:v>44335</c:v>
                </c:pt>
                <c:pt idx="8450">
                  <c:v>44336</c:v>
                </c:pt>
                <c:pt idx="8451">
                  <c:v>44337</c:v>
                </c:pt>
                <c:pt idx="8452">
                  <c:v>44338</c:v>
                </c:pt>
                <c:pt idx="8453">
                  <c:v>44339</c:v>
                </c:pt>
                <c:pt idx="8454">
                  <c:v>44340</c:v>
                </c:pt>
                <c:pt idx="8455">
                  <c:v>44341</c:v>
                </c:pt>
                <c:pt idx="8456">
                  <c:v>44342</c:v>
                </c:pt>
                <c:pt idx="8457">
                  <c:v>44343</c:v>
                </c:pt>
                <c:pt idx="8458">
                  <c:v>44344</c:v>
                </c:pt>
                <c:pt idx="8459">
                  <c:v>44345</c:v>
                </c:pt>
                <c:pt idx="8460">
                  <c:v>44346</c:v>
                </c:pt>
                <c:pt idx="8461">
                  <c:v>44347</c:v>
                </c:pt>
                <c:pt idx="8462">
                  <c:v>44348</c:v>
                </c:pt>
                <c:pt idx="8463">
                  <c:v>44349</c:v>
                </c:pt>
                <c:pt idx="8464">
                  <c:v>44350</c:v>
                </c:pt>
                <c:pt idx="8465">
                  <c:v>44351</c:v>
                </c:pt>
                <c:pt idx="8466">
                  <c:v>44352</c:v>
                </c:pt>
                <c:pt idx="8467">
                  <c:v>44353</c:v>
                </c:pt>
                <c:pt idx="8468">
                  <c:v>44354</c:v>
                </c:pt>
                <c:pt idx="8469">
                  <c:v>44355</c:v>
                </c:pt>
                <c:pt idx="8470">
                  <c:v>44356</c:v>
                </c:pt>
                <c:pt idx="8471">
                  <c:v>44357</c:v>
                </c:pt>
                <c:pt idx="8472">
                  <c:v>44358</c:v>
                </c:pt>
                <c:pt idx="8473">
                  <c:v>44359</c:v>
                </c:pt>
                <c:pt idx="8474">
                  <c:v>44360</c:v>
                </c:pt>
                <c:pt idx="8475">
                  <c:v>44361</c:v>
                </c:pt>
                <c:pt idx="8476">
                  <c:v>44362</c:v>
                </c:pt>
                <c:pt idx="8477">
                  <c:v>44363</c:v>
                </c:pt>
                <c:pt idx="8478">
                  <c:v>44364</c:v>
                </c:pt>
                <c:pt idx="8479">
                  <c:v>44365</c:v>
                </c:pt>
                <c:pt idx="8480">
                  <c:v>44366</c:v>
                </c:pt>
                <c:pt idx="8481">
                  <c:v>44367</c:v>
                </c:pt>
                <c:pt idx="8482">
                  <c:v>44368</c:v>
                </c:pt>
                <c:pt idx="8483">
                  <c:v>44369</c:v>
                </c:pt>
                <c:pt idx="8484">
                  <c:v>44370</c:v>
                </c:pt>
                <c:pt idx="8485">
                  <c:v>44371</c:v>
                </c:pt>
                <c:pt idx="8486">
                  <c:v>44372</c:v>
                </c:pt>
                <c:pt idx="8487">
                  <c:v>44373</c:v>
                </c:pt>
                <c:pt idx="8488">
                  <c:v>44374</c:v>
                </c:pt>
                <c:pt idx="8489">
                  <c:v>44375</c:v>
                </c:pt>
                <c:pt idx="8490">
                  <c:v>44376</c:v>
                </c:pt>
                <c:pt idx="8491">
                  <c:v>44377</c:v>
                </c:pt>
                <c:pt idx="8492">
                  <c:v>44378</c:v>
                </c:pt>
                <c:pt idx="8493">
                  <c:v>44379</c:v>
                </c:pt>
                <c:pt idx="8494">
                  <c:v>44380</c:v>
                </c:pt>
                <c:pt idx="8495">
                  <c:v>44381</c:v>
                </c:pt>
                <c:pt idx="8496">
                  <c:v>44382</c:v>
                </c:pt>
                <c:pt idx="8497">
                  <c:v>44383</c:v>
                </c:pt>
                <c:pt idx="8498">
                  <c:v>44384</c:v>
                </c:pt>
                <c:pt idx="8499">
                  <c:v>44385</c:v>
                </c:pt>
                <c:pt idx="8500">
                  <c:v>44386</c:v>
                </c:pt>
                <c:pt idx="8501">
                  <c:v>44387</c:v>
                </c:pt>
                <c:pt idx="8502">
                  <c:v>44388</c:v>
                </c:pt>
                <c:pt idx="8503">
                  <c:v>44389</c:v>
                </c:pt>
                <c:pt idx="8504">
                  <c:v>44390</c:v>
                </c:pt>
                <c:pt idx="8505">
                  <c:v>44391</c:v>
                </c:pt>
                <c:pt idx="8506">
                  <c:v>44392</c:v>
                </c:pt>
                <c:pt idx="8507">
                  <c:v>44393</c:v>
                </c:pt>
                <c:pt idx="8508">
                  <c:v>44394</c:v>
                </c:pt>
                <c:pt idx="8509">
                  <c:v>44395</c:v>
                </c:pt>
                <c:pt idx="8510">
                  <c:v>44396</c:v>
                </c:pt>
                <c:pt idx="8511">
                  <c:v>44397</c:v>
                </c:pt>
                <c:pt idx="8512">
                  <c:v>44398</c:v>
                </c:pt>
                <c:pt idx="8513">
                  <c:v>44399</c:v>
                </c:pt>
                <c:pt idx="8514">
                  <c:v>44400</c:v>
                </c:pt>
                <c:pt idx="8515">
                  <c:v>44401</c:v>
                </c:pt>
                <c:pt idx="8516">
                  <c:v>44402</c:v>
                </c:pt>
                <c:pt idx="8517">
                  <c:v>44403</c:v>
                </c:pt>
                <c:pt idx="8518">
                  <c:v>44404</c:v>
                </c:pt>
                <c:pt idx="8519">
                  <c:v>44405</c:v>
                </c:pt>
                <c:pt idx="8520">
                  <c:v>44406</c:v>
                </c:pt>
                <c:pt idx="8521">
                  <c:v>44407</c:v>
                </c:pt>
                <c:pt idx="8522">
                  <c:v>44408</c:v>
                </c:pt>
                <c:pt idx="8523">
                  <c:v>44409</c:v>
                </c:pt>
                <c:pt idx="8524">
                  <c:v>44410</c:v>
                </c:pt>
                <c:pt idx="8525">
                  <c:v>44411</c:v>
                </c:pt>
                <c:pt idx="8526">
                  <c:v>44412</c:v>
                </c:pt>
                <c:pt idx="8527">
                  <c:v>44413</c:v>
                </c:pt>
                <c:pt idx="8528">
                  <c:v>44414</c:v>
                </c:pt>
                <c:pt idx="8529">
                  <c:v>44415</c:v>
                </c:pt>
                <c:pt idx="8530">
                  <c:v>44416</c:v>
                </c:pt>
                <c:pt idx="8531">
                  <c:v>44417</c:v>
                </c:pt>
                <c:pt idx="8532">
                  <c:v>44418</c:v>
                </c:pt>
                <c:pt idx="8533">
                  <c:v>44419</c:v>
                </c:pt>
                <c:pt idx="8534">
                  <c:v>44420</c:v>
                </c:pt>
                <c:pt idx="8535">
                  <c:v>44421</c:v>
                </c:pt>
                <c:pt idx="8536">
                  <c:v>44422</c:v>
                </c:pt>
                <c:pt idx="8537">
                  <c:v>44423</c:v>
                </c:pt>
                <c:pt idx="8538">
                  <c:v>44424</c:v>
                </c:pt>
                <c:pt idx="8539">
                  <c:v>44425</c:v>
                </c:pt>
                <c:pt idx="8540">
                  <c:v>44426</c:v>
                </c:pt>
                <c:pt idx="8541">
                  <c:v>44427</c:v>
                </c:pt>
                <c:pt idx="8542">
                  <c:v>44428</c:v>
                </c:pt>
                <c:pt idx="8543">
                  <c:v>44429</c:v>
                </c:pt>
                <c:pt idx="8544">
                  <c:v>44430</c:v>
                </c:pt>
                <c:pt idx="8545">
                  <c:v>44431</c:v>
                </c:pt>
                <c:pt idx="8546">
                  <c:v>44432</c:v>
                </c:pt>
                <c:pt idx="8547">
                  <c:v>44433</c:v>
                </c:pt>
                <c:pt idx="8548">
                  <c:v>44434</c:v>
                </c:pt>
                <c:pt idx="8549">
                  <c:v>44435</c:v>
                </c:pt>
                <c:pt idx="8550">
                  <c:v>44436</c:v>
                </c:pt>
                <c:pt idx="8551">
                  <c:v>44437</c:v>
                </c:pt>
                <c:pt idx="8552">
                  <c:v>44438</c:v>
                </c:pt>
                <c:pt idx="8553">
                  <c:v>44439</c:v>
                </c:pt>
                <c:pt idx="8554">
                  <c:v>44440</c:v>
                </c:pt>
                <c:pt idx="8555">
                  <c:v>44441</c:v>
                </c:pt>
                <c:pt idx="8556">
                  <c:v>44442</c:v>
                </c:pt>
                <c:pt idx="8557">
                  <c:v>44443</c:v>
                </c:pt>
                <c:pt idx="8558">
                  <c:v>44444</c:v>
                </c:pt>
                <c:pt idx="8559">
                  <c:v>44445</c:v>
                </c:pt>
                <c:pt idx="8560">
                  <c:v>44446</c:v>
                </c:pt>
                <c:pt idx="8561">
                  <c:v>44447</c:v>
                </c:pt>
                <c:pt idx="8562">
                  <c:v>44448</c:v>
                </c:pt>
                <c:pt idx="8563">
                  <c:v>44449</c:v>
                </c:pt>
                <c:pt idx="8564">
                  <c:v>44450</c:v>
                </c:pt>
                <c:pt idx="8565">
                  <c:v>44451</c:v>
                </c:pt>
                <c:pt idx="8566">
                  <c:v>44452</c:v>
                </c:pt>
                <c:pt idx="8567">
                  <c:v>44453</c:v>
                </c:pt>
                <c:pt idx="8568">
                  <c:v>44454</c:v>
                </c:pt>
                <c:pt idx="8569">
                  <c:v>44455</c:v>
                </c:pt>
                <c:pt idx="8570">
                  <c:v>44456</c:v>
                </c:pt>
                <c:pt idx="8571">
                  <c:v>44457</c:v>
                </c:pt>
                <c:pt idx="8572">
                  <c:v>44458</c:v>
                </c:pt>
                <c:pt idx="8573">
                  <c:v>44459</c:v>
                </c:pt>
                <c:pt idx="8574">
                  <c:v>44460</c:v>
                </c:pt>
                <c:pt idx="8575">
                  <c:v>44461</c:v>
                </c:pt>
                <c:pt idx="8576">
                  <c:v>44462</c:v>
                </c:pt>
                <c:pt idx="8577">
                  <c:v>44463</c:v>
                </c:pt>
                <c:pt idx="8578">
                  <c:v>44464</c:v>
                </c:pt>
                <c:pt idx="8579">
                  <c:v>44465</c:v>
                </c:pt>
                <c:pt idx="8580">
                  <c:v>44466</c:v>
                </c:pt>
                <c:pt idx="8581">
                  <c:v>44467</c:v>
                </c:pt>
                <c:pt idx="8582">
                  <c:v>44468</c:v>
                </c:pt>
                <c:pt idx="8583">
                  <c:v>44469</c:v>
                </c:pt>
                <c:pt idx="8584">
                  <c:v>44470</c:v>
                </c:pt>
                <c:pt idx="8585">
                  <c:v>44471</c:v>
                </c:pt>
                <c:pt idx="8586">
                  <c:v>44472</c:v>
                </c:pt>
                <c:pt idx="8587">
                  <c:v>44473</c:v>
                </c:pt>
                <c:pt idx="8588">
                  <c:v>44474</c:v>
                </c:pt>
                <c:pt idx="8589">
                  <c:v>44475</c:v>
                </c:pt>
                <c:pt idx="8590">
                  <c:v>44476</c:v>
                </c:pt>
                <c:pt idx="8591">
                  <c:v>44477</c:v>
                </c:pt>
                <c:pt idx="8592">
                  <c:v>44478</c:v>
                </c:pt>
                <c:pt idx="8593">
                  <c:v>44479</c:v>
                </c:pt>
                <c:pt idx="8594">
                  <c:v>44480</c:v>
                </c:pt>
                <c:pt idx="8595">
                  <c:v>44481</c:v>
                </c:pt>
                <c:pt idx="8596">
                  <c:v>44482</c:v>
                </c:pt>
                <c:pt idx="8597">
                  <c:v>44483</c:v>
                </c:pt>
                <c:pt idx="8598">
                  <c:v>44484</c:v>
                </c:pt>
                <c:pt idx="8599">
                  <c:v>44485</c:v>
                </c:pt>
                <c:pt idx="8600">
                  <c:v>44486</c:v>
                </c:pt>
                <c:pt idx="8601">
                  <c:v>44487</c:v>
                </c:pt>
                <c:pt idx="8602">
                  <c:v>44488</c:v>
                </c:pt>
                <c:pt idx="8603">
                  <c:v>44489</c:v>
                </c:pt>
                <c:pt idx="8604">
                  <c:v>44490</c:v>
                </c:pt>
                <c:pt idx="8605">
                  <c:v>44491</c:v>
                </c:pt>
                <c:pt idx="8606">
                  <c:v>44492</c:v>
                </c:pt>
                <c:pt idx="8607">
                  <c:v>44493</c:v>
                </c:pt>
                <c:pt idx="8608">
                  <c:v>44494</c:v>
                </c:pt>
                <c:pt idx="8609">
                  <c:v>44495</c:v>
                </c:pt>
                <c:pt idx="8610">
                  <c:v>44496</c:v>
                </c:pt>
                <c:pt idx="8611">
                  <c:v>44497</c:v>
                </c:pt>
                <c:pt idx="8612">
                  <c:v>44498</c:v>
                </c:pt>
                <c:pt idx="8613">
                  <c:v>44499</c:v>
                </c:pt>
                <c:pt idx="8614">
                  <c:v>44500</c:v>
                </c:pt>
                <c:pt idx="8615">
                  <c:v>44501</c:v>
                </c:pt>
                <c:pt idx="8616">
                  <c:v>44502</c:v>
                </c:pt>
                <c:pt idx="8617">
                  <c:v>44503</c:v>
                </c:pt>
                <c:pt idx="8618">
                  <c:v>44504</c:v>
                </c:pt>
                <c:pt idx="8619">
                  <c:v>44505</c:v>
                </c:pt>
                <c:pt idx="8620">
                  <c:v>44506</c:v>
                </c:pt>
                <c:pt idx="8621">
                  <c:v>44507</c:v>
                </c:pt>
                <c:pt idx="8622">
                  <c:v>44508</c:v>
                </c:pt>
                <c:pt idx="8623">
                  <c:v>44509</c:v>
                </c:pt>
                <c:pt idx="8624">
                  <c:v>44510</c:v>
                </c:pt>
                <c:pt idx="8625">
                  <c:v>44511</c:v>
                </c:pt>
                <c:pt idx="8626">
                  <c:v>44512</c:v>
                </c:pt>
                <c:pt idx="8627">
                  <c:v>44513</c:v>
                </c:pt>
                <c:pt idx="8628">
                  <c:v>44514</c:v>
                </c:pt>
                <c:pt idx="8629">
                  <c:v>44515</c:v>
                </c:pt>
                <c:pt idx="8630">
                  <c:v>44516</c:v>
                </c:pt>
                <c:pt idx="8631">
                  <c:v>44517</c:v>
                </c:pt>
                <c:pt idx="8632">
                  <c:v>44518</c:v>
                </c:pt>
                <c:pt idx="8633">
                  <c:v>44519</c:v>
                </c:pt>
                <c:pt idx="8634">
                  <c:v>44520</c:v>
                </c:pt>
                <c:pt idx="8635">
                  <c:v>44521</c:v>
                </c:pt>
                <c:pt idx="8636">
                  <c:v>44522</c:v>
                </c:pt>
                <c:pt idx="8637">
                  <c:v>44523</c:v>
                </c:pt>
                <c:pt idx="8638">
                  <c:v>44524</c:v>
                </c:pt>
                <c:pt idx="8639">
                  <c:v>44525</c:v>
                </c:pt>
                <c:pt idx="8640">
                  <c:v>44526</c:v>
                </c:pt>
                <c:pt idx="8641">
                  <c:v>44527</c:v>
                </c:pt>
                <c:pt idx="8642">
                  <c:v>44528</c:v>
                </c:pt>
                <c:pt idx="8643">
                  <c:v>44529</c:v>
                </c:pt>
                <c:pt idx="8644">
                  <c:v>44530</c:v>
                </c:pt>
                <c:pt idx="8645">
                  <c:v>44531</c:v>
                </c:pt>
                <c:pt idx="8646">
                  <c:v>44532</c:v>
                </c:pt>
                <c:pt idx="8647">
                  <c:v>44533</c:v>
                </c:pt>
                <c:pt idx="8648">
                  <c:v>44534</c:v>
                </c:pt>
                <c:pt idx="8649">
                  <c:v>44535</c:v>
                </c:pt>
                <c:pt idx="8650">
                  <c:v>44536</c:v>
                </c:pt>
                <c:pt idx="8651">
                  <c:v>44537</c:v>
                </c:pt>
                <c:pt idx="8652">
                  <c:v>44538</c:v>
                </c:pt>
                <c:pt idx="8653">
                  <c:v>44539</c:v>
                </c:pt>
                <c:pt idx="8654">
                  <c:v>44540</c:v>
                </c:pt>
                <c:pt idx="8655">
                  <c:v>44541</c:v>
                </c:pt>
                <c:pt idx="8656">
                  <c:v>44542</c:v>
                </c:pt>
                <c:pt idx="8657">
                  <c:v>44543</c:v>
                </c:pt>
                <c:pt idx="8658">
                  <c:v>44544</c:v>
                </c:pt>
                <c:pt idx="8659">
                  <c:v>44545</c:v>
                </c:pt>
                <c:pt idx="8660">
                  <c:v>44546</c:v>
                </c:pt>
                <c:pt idx="8661">
                  <c:v>44547</c:v>
                </c:pt>
                <c:pt idx="8662">
                  <c:v>44548</c:v>
                </c:pt>
                <c:pt idx="8663">
                  <c:v>44549</c:v>
                </c:pt>
                <c:pt idx="8664">
                  <c:v>44550</c:v>
                </c:pt>
                <c:pt idx="8665">
                  <c:v>44551</c:v>
                </c:pt>
                <c:pt idx="8666">
                  <c:v>44552</c:v>
                </c:pt>
                <c:pt idx="8667">
                  <c:v>44553</c:v>
                </c:pt>
                <c:pt idx="8668">
                  <c:v>44554</c:v>
                </c:pt>
                <c:pt idx="8669">
                  <c:v>44555</c:v>
                </c:pt>
                <c:pt idx="8670">
                  <c:v>44556</c:v>
                </c:pt>
                <c:pt idx="8671">
                  <c:v>44557</c:v>
                </c:pt>
                <c:pt idx="8672">
                  <c:v>44558</c:v>
                </c:pt>
                <c:pt idx="8673">
                  <c:v>44559</c:v>
                </c:pt>
                <c:pt idx="8674">
                  <c:v>44560</c:v>
                </c:pt>
                <c:pt idx="8675">
                  <c:v>44561</c:v>
                </c:pt>
                <c:pt idx="8676">
                  <c:v>44562</c:v>
                </c:pt>
                <c:pt idx="8677">
                  <c:v>44563</c:v>
                </c:pt>
                <c:pt idx="8678">
                  <c:v>44564</c:v>
                </c:pt>
                <c:pt idx="8679">
                  <c:v>44565</c:v>
                </c:pt>
                <c:pt idx="8680">
                  <c:v>44566</c:v>
                </c:pt>
                <c:pt idx="8681">
                  <c:v>44567</c:v>
                </c:pt>
                <c:pt idx="8682">
                  <c:v>44568</c:v>
                </c:pt>
                <c:pt idx="8683">
                  <c:v>44569</c:v>
                </c:pt>
                <c:pt idx="8684">
                  <c:v>44570</c:v>
                </c:pt>
                <c:pt idx="8685">
                  <c:v>44571</c:v>
                </c:pt>
                <c:pt idx="8686">
                  <c:v>44572</c:v>
                </c:pt>
                <c:pt idx="8687">
                  <c:v>44573</c:v>
                </c:pt>
                <c:pt idx="8688">
                  <c:v>44574</c:v>
                </c:pt>
                <c:pt idx="8689">
                  <c:v>44575</c:v>
                </c:pt>
                <c:pt idx="8690">
                  <c:v>44576</c:v>
                </c:pt>
                <c:pt idx="8691">
                  <c:v>44577</c:v>
                </c:pt>
                <c:pt idx="8692">
                  <c:v>44578</c:v>
                </c:pt>
                <c:pt idx="8693">
                  <c:v>44579</c:v>
                </c:pt>
                <c:pt idx="8694">
                  <c:v>44580</c:v>
                </c:pt>
                <c:pt idx="8695">
                  <c:v>44581</c:v>
                </c:pt>
                <c:pt idx="8696">
                  <c:v>44582</c:v>
                </c:pt>
                <c:pt idx="8697">
                  <c:v>44583</c:v>
                </c:pt>
                <c:pt idx="8698">
                  <c:v>44584</c:v>
                </c:pt>
                <c:pt idx="8699">
                  <c:v>44585</c:v>
                </c:pt>
                <c:pt idx="8700">
                  <c:v>44586</c:v>
                </c:pt>
                <c:pt idx="8701">
                  <c:v>44587</c:v>
                </c:pt>
                <c:pt idx="8702">
                  <c:v>44588</c:v>
                </c:pt>
                <c:pt idx="8703">
                  <c:v>44589</c:v>
                </c:pt>
                <c:pt idx="8704">
                  <c:v>44590</c:v>
                </c:pt>
                <c:pt idx="8705">
                  <c:v>44591</c:v>
                </c:pt>
                <c:pt idx="8706">
                  <c:v>44592</c:v>
                </c:pt>
                <c:pt idx="8707">
                  <c:v>44593</c:v>
                </c:pt>
                <c:pt idx="8708">
                  <c:v>44594</c:v>
                </c:pt>
                <c:pt idx="8709">
                  <c:v>44595</c:v>
                </c:pt>
                <c:pt idx="8710">
                  <c:v>44596</c:v>
                </c:pt>
                <c:pt idx="8711">
                  <c:v>44597</c:v>
                </c:pt>
                <c:pt idx="8712">
                  <c:v>44598</c:v>
                </c:pt>
                <c:pt idx="8713">
                  <c:v>44599</c:v>
                </c:pt>
                <c:pt idx="8714">
                  <c:v>44600</c:v>
                </c:pt>
                <c:pt idx="8715">
                  <c:v>44601</c:v>
                </c:pt>
                <c:pt idx="8716">
                  <c:v>44602</c:v>
                </c:pt>
                <c:pt idx="8717">
                  <c:v>44603</c:v>
                </c:pt>
                <c:pt idx="8718">
                  <c:v>44604</c:v>
                </c:pt>
                <c:pt idx="8719">
                  <c:v>44605</c:v>
                </c:pt>
                <c:pt idx="8720">
                  <c:v>44606</c:v>
                </c:pt>
                <c:pt idx="8721">
                  <c:v>44607</c:v>
                </c:pt>
                <c:pt idx="8722">
                  <c:v>44608</c:v>
                </c:pt>
                <c:pt idx="8723">
                  <c:v>44609</c:v>
                </c:pt>
                <c:pt idx="8724">
                  <c:v>44610</c:v>
                </c:pt>
                <c:pt idx="8725">
                  <c:v>44611</c:v>
                </c:pt>
                <c:pt idx="8726">
                  <c:v>44612</c:v>
                </c:pt>
                <c:pt idx="8727">
                  <c:v>44613</c:v>
                </c:pt>
                <c:pt idx="8728">
                  <c:v>44614</c:v>
                </c:pt>
                <c:pt idx="8729">
                  <c:v>44615</c:v>
                </c:pt>
                <c:pt idx="8730">
                  <c:v>44616</c:v>
                </c:pt>
                <c:pt idx="8731">
                  <c:v>44617</c:v>
                </c:pt>
                <c:pt idx="8732">
                  <c:v>44618</c:v>
                </c:pt>
                <c:pt idx="8733">
                  <c:v>44619</c:v>
                </c:pt>
                <c:pt idx="8734">
                  <c:v>44620</c:v>
                </c:pt>
                <c:pt idx="8735">
                  <c:v>44621</c:v>
                </c:pt>
                <c:pt idx="8736">
                  <c:v>44622</c:v>
                </c:pt>
                <c:pt idx="8737">
                  <c:v>44623</c:v>
                </c:pt>
                <c:pt idx="8738">
                  <c:v>44624</c:v>
                </c:pt>
                <c:pt idx="8739">
                  <c:v>44625</c:v>
                </c:pt>
                <c:pt idx="8740">
                  <c:v>44626</c:v>
                </c:pt>
                <c:pt idx="8741">
                  <c:v>44627</c:v>
                </c:pt>
                <c:pt idx="8742">
                  <c:v>44628</c:v>
                </c:pt>
                <c:pt idx="8743">
                  <c:v>44629</c:v>
                </c:pt>
                <c:pt idx="8744">
                  <c:v>44630</c:v>
                </c:pt>
                <c:pt idx="8745">
                  <c:v>44631</c:v>
                </c:pt>
                <c:pt idx="8746">
                  <c:v>44632</c:v>
                </c:pt>
                <c:pt idx="8747">
                  <c:v>44633</c:v>
                </c:pt>
                <c:pt idx="8748">
                  <c:v>44634</c:v>
                </c:pt>
                <c:pt idx="8749">
                  <c:v>44635</c:v>
                </c:pt>
                <c:pt idx="8750">
                  <c:v>44636</c:v>
                </c:pt>
                <c:pt idx="8751">
                  <c:v>44637</c:v>
                </c:pt>
                <c:pt idx="8752">
                  <c:v>44638</c:v>
                </c:pt>
                <c:pt idx="8753">
                  <c:v>44639</c:v>
                </c:pt>
                <c:pt idx="8754">
                  <c:v>44640</c:v>
                </c:pt>
                <c:pt idx="8755">
                  <c:v>44641</c:v>
                </c:pt>
                <c:pt idx="8756">
                  <c:v>44642</c:v>
                </c:pt>
                <c:pt idx="8757">
                  <c:v>44643</c:v>
                </c:pt>
                <c:pt idx="8758">
                  <c:v>44644</c:v>
                </c:pt>
                <c:pt idx="8759">
                  <c:v>44645</c:v>
                </c:pt>
                <c:pt idx="8760">
                  <c:v>44646</c:v>
                </c:pt>
                <c:pt idx="8761">
                  <c:v>44647</c:v>
                </c:pt>
                <c:pt idx="8762">
                  <c:v>44648</c:v>
                </c:pt>
                <c:pt idx="8763">
                  <c:v>44649</c:v>
                </c:pt>
                <c:pt idx="8764">
                  <c:v>44650</c:v>
                </c:pt>
                <c:pt idx="8765">
                  <c:v>44651</c:v>
                </c:pt>
                <c:pt idx="8766">
                  <c:v>44652</c:v>
                </c:pt>
                <c:pt idx="8767">
                  <c:v>44653</c:v>
                </c:pt>
                <c:pt idx="8768">
                  <c:v>44654</c:v>
                </c:pt>
                <c:pt idx="8769">
                  <c:v>44655</c:v>
                </c:pt>
                <c:pt idx="8770">
                  <c:v>44656</c:v>
                </c:pt>
                <c:pt idx="8771">
                  <c:v>44657</c:v>
                </c:pt>
                <c:pt idx="8772">
                  <c:v>44658</c:v>
                </c:pt>
                <c:pt idx="8773">
                  <c:v>44659</c:v>
                </c:pt>
                <c:pt idx="8774">
                  <c:v>44660</c:v>
                </c:pt>
                <c:pt idx="8775">
                  <c:v>44661</c:v>
                </c:pt>
                <c:pt idx="8776">
                  <c:v>44662</c:v>
                </c:pt>
                <c:pt idx="8777">
                  <c:v>44663</c:v>
                </c:pt>
                <c:pt idx="8778">
                  <c:v>44664</c:v>
                </c:pt>
                <c:pt idx="8779">
                  <c:v>44665</c:v>
                </c:pt>
                <c:pt idx="8780">
                  <c:v>44666</c:v>
                </c:pt>
                <c:pt idx="8781">
                  <c:v>44667</c:v>
                </c:pt>
                <c:pt idx="8782">
                  <c:v>44668</c:v>
                </c:pt>
                <c:pt idx="8783">
                  <c:v>44669</c:v>
                </c:pt>
                <c:pt idx="8784">
                  <c:v>44670</c:v>
                </c:pt>
                <c:pt idx="8785">
                  <c:v>44671</c:v>
                </c:pt>
                <c:pt idx="8786">
                  <c:v>44672</c:v>
                </c:pt>
                <c:pt idx="8787">
                  <c:v>44673</c:v>
                </c:pt>
                <c:pt idx="8788">
                  <c:v>44674</c:v>
                </c:pt>
                <c:pt idx="8789">
                  <c:v>44675</c:v>
                </c:pt>
                <c:pt idx="8790">
                  <c:v>44676</c:v>
                </c:pt>
                <c:pt idx="8791">
                  <c:v>44677</c:v>
                </c:pt>
                <c:pt idx="8792">
                  <c:v>44678</c:v>
                </c:pt>
                <c:pt idx="8793">
                  <c:v>44679</c:v>
                </c:pt>
                <c:pt idx="8794">
                  <c:v>44680</c:v>
                </c:pt>
                <c:pt idx="8795">
                  <c:v>44681</c:v>
                </c:pt>
                <c:pt idx="8796">
                  <c:v>44682</c:v>
                </c:pt>
                <c:pt idx="8797">
                  <c:v>44683</c:v>
                </c:pt>
                <c:pt idx="8798">
                  <c:v>44684</c:v>
                </c:pt>
                <c:pt idx="8799">
                  <c:v>44685</c:v>
                </c:pt>
                <c:pt idx="8800">
                  <c:v>44686</c:v>
                </c:pt>
                <c:pt idx="8801">
                  <c:v>44687</c:v>
                </c:pt>
                <c:pt idx="8802">
                  <c:v>44688</c:v>
                </c:pt>
                <c:pt idx="8803">
                  <c:v>44689</c:v>
                </c:pt>
                <c:pt idx="8804">
                  <c:v>44690</c:v>
                </c:pt>
                <c:pt idx="8805">
                  <c:v>44691</c:v>
                </c:pt>
                <c:pt idx="8806">
                  <c:v>44692</c:v>
                </c:pt>
                <c:pt idx="8807">
                  <c:v>44693</c:v>
                </c:pt>
                <c:pt idx="8808">
                  <c:v>44694</c:v>
                </c:pt>
                <c:pt idx="8809">
                  <c:v>44695</c:v>
                </c:pt>
                <c:pt idx="8810">
                  <c:v>44696</c:v>
                </c:pt>
                <c:pt idx="8811">
                  <c:v>44697</c:v>
                </c:pt>
                <c:pt idx="8812">
                  <c:v>44698</c:v>
                </c:pt>
                <c:pt idx="8813">
                  <c:v>44699</c:v>
                </c:pt>
                <c:pt idx="8814">
                  <c:v>44700</c:v>
                </c:pt>
                <c:pt idx="8815">
                  <c:v>44701</c:v>
                </c:pt>
                <c:pt idx="8816">
                  <c:v>44702</c:v>
                </c:pt>
                <c:pt idx="8817">
                  <c:v>44703</c:v>
                </c:pt>
                <c:pt idx="8818">
                  <c:v>44704</c:v>
                </c:pt>
                <c:pt idx="8819">
                  <c:v>44705</c:v>
                </c:pt>
                <c:pt idx="8820">
                  <c:v>44706</c:v>
                </c:pt>
                <c:pt idx="8821">
                  <c:v>44707</c:v>
                </c:pt>
                <c:pt idx="8822">
                  <c:v>44708</c:v>
                </c:pt>
                <c:pt idx="8823">
                  <c:v>44709</c:v>
                </c:pt>
                <c:pt idx="8824">
                  <c:v>44710</c:v>
                </c:pt>
                <c:pt idx="8825">
                  <c:v>44711</c:v>
                </c:pt>
                <c:pt idx="8826">
                  <c:v>44712</c:v>
                </c:pt>
                <c:pt idx="8827">
                  <c:v>44713</c:v>
                </c:pt>
                <c:pt idx="8828">
                  <c:v>44714</c:v>
                </c:pt>
                <c:pt idx="8829">
                  <c:v>44715</c:v>
                </c:pt>
                <c:pt idx="8830">
                  <c:v>44716</c:v>
                </c:pt>
                <c:pt idx="8831">
                  <c:v>44717</c:v>
                </c:pt>
                <c:pt idx="8832">
                  <c:v>44718</c:v>
                </c:pt>
                <c:pt idx="8833">
                  <c:v>44719</c:v>
                </c:pt>
                <c:pt idx="8834">
                  <c:v>44720</c:v>
                </c:pt>
                <c:pt idx="8835">
                  <c:v>44721</c:v>
                </c:pt>
                <c:pt idx="8836">
                  <c:v>44722</c:v>
                </c:pt>
                <c:pt idx="8837">
                  <c:v>44723</c:v>
                </c:pt>
                <c:pt idx="8838">
                  <c:v>44724</c:v>
                </c:pt>
                <c:pt idx="8839">
                  <c:v>44725</c:v>
                </c:pt>
                <c:pt idx="8840">
                  <c:v>44726</c:v>
                </c:pt>
                <c:pt idx="8841">
                  <c:v>44727</c:v>
                </c:pt>
                <c:pt idx="8842">
                  <c:v>44728</c:v>
                </c:pt>
                <c:pt idx="8843">
                  <c:v>44729</c:v>
                </c:pt>
                <c:pt idx="8844">
                  <c:v>44730</c:v>
                </c:pt>
                <c:pt idx="8845">
                  <c:v>44731</c:v>
                </c:pt>
                <c:pt idx="8846">
                  <c:v>44732</c:v>
                </c:pt>
                <c:pt idx="8847">
                  <c:v>44733</c:v>
                </c:pt>
                <c:pt idx="8848">
                  <c:v>44734</c:v>
                </c:pt>
                <c:pt idx="8849">
                  <c:v>44735</c:v>
                </c:pt>
                <c:pt idx="8850">
                  <c:v>44736</c:v>
                </c:pt>
                <c:pt idx="8851">
                  <c:v>44737</c:v>
                </c:pt>
                <c:pt idx="8852">
                  <c:v>44738</c:v>
                </c:pt>
                <c:pt idx="8853">
                  <c:v>44739</c:v>
                </c:pt>
                <c:pt idx="8854">
                  <c:v>44740</c:v>
                </c:pt>
                <c:pt idx="8855">
                  <c:v>44741</c:v>
                </c:pt>
                <c:pt idx="8856">
                  <c:v>44742</c:v>
                </c:pt>
                <c:pt idx="8857">
                  <c:v>44743</c:v>
                </c:pt>
                <c:pt idx="8858">
                  <c:v>44744</c:v>
                </c:pt>
                <c:pt idx="8859">
                  <c:v>44745</c:v>
                </c:pt>
                <c:pt idx="8860">
                  <c:v>44746</c:v>
                </c:pt>
                <c:pt idx="8861">
                  <c:v>44747</c:v>
                </c:pt>
                <c:pt idx="8862">
                  <c:v>44748</c:v>
                </c:pt>
                <c:pt idx="8863">
                  <c:v>44749</c:v>
                </c:pt>
                <c:pt idx="8864">
                  <c:v>44750</c:v>
                </c:pt>
                <c:pt idx="8865">
                  <c:v>44751</c:v>
                </c:pt>
                <c:pt idx="8866">
                  <c:v>44752</c:v>
                </c:pt>
                <c:pt idx="8867">
                  <c:v>44753</c:v>
                </c:pt>
                <c:pt idx="8868">
                  <c:v>44754</c:v>
                </c:pt>
                <c:pt idx="8869">
                  <c:v>44755</c:v>
                </c:pt>
                <c:pt idx="8870">
                  <c:v>44756</c:v>
                </c:pt>
                <c:pt idx="8871">
                  <c:v>44757</c:v>
                </c:pt>
                <c:pt idx="8872">
                  <c:v>44758</c:v>
                </c:pt>
                <c:pt idx="8873">
                  <c:v>44759</c:v>
                </c:pt>
                <c:pt idx="8874">
                  <c:v>44760</c:v>
                </c:pt>
                <c:pt idx="8875">
                  <c:v>44761</c:v>
                </c:pt>
                <c:pt idx="8876">
                  <c:v>44762</c:v>
                </c:pt>
                <c:pt idx="8877">
                  <c:v>44763</c:v>
                </c:pt>
                <c:pt idx="8878">
                  <c:v>44764</c:v>
                </c:pt>
                <c:pt idx="8879">
                  <c:v>44765</c:v>
                </c:pt>
                <c:pt idx="8880">
                  <c:v>44766</c:v>
                </c:pt>
                <c:pt idx="8881">
                  <c:v>44767</c:v>
                </c:pt>
                <c:pt idx="8882">
                  <c:v>44768</c:v>
                </c:pt>
                <c:pt idx="8883">
                  <c:v>44769</c:v>
                </c:pt>
                <c:pt idx="8884">
                  <c:v>44770</c:v>
                </c:pt>
                <c:pt idx="8885">
                  <c:v>44771</c:v>
                </c:pt>
                <c:pt idx="8886">
                  <c:v>44772</c:v>
                </c:pt>
                <c:pt idx="8887">
                  <c:v>44773</c:v>
                </c:pt>
                <c:pt idx="8888">
                  <c:v>44774</c:v>
                </c:pt>
                <c:pt idx="8889">
                  <c:v>44775</c:v>
                </c:pt>
                <c:pt idx="8890">
                  <c:v>44776</c:v>
                </c:pt>
                <c:pt idx="8891">
                  <c:v>44777</c:v>
                </c:pt>
                <c:pt idx="8892">
                  <c:v>44778</c:v>
                </c:pt>
                <c:pt idx="8893">
                  <c:v>44779</c:v>
                </c:pt>
                <c:pt idx="8894">
                  <c:v>44780</c:v>
                </c:pt>
                <c:pt idx="8895">
                  <c:v>44781</c:v>
                </c:pt>
                <c:pt idx="8896">
                  <c:v>44782</c:v>
                </c:pt>
                <c:pt idx="8897">
                  <c:v>44783</c:v>
                </c:pt>
                <c:pt idx="8898">
                  <c:v>44784</c:v>
                </c:pt>
                <c:pt idx="8899">
                  <c:v>44785</c:v>
                </c:pt>
                <c:pt idx="8900">
                  <c:v>44786</c:v>
                </c:pt>
                <c:pt idx="8901">
                  <c:v>44787</c:v>
                </c:pt>
                <c:pt idx="8902">
                  <c:v>44788</c:v>
                </c:pt>
                <c:pt idx="8903">
                  <c:v>44789</c:v>
                </c:pt>
                <c:pt idx="8904">
                  <c:v>44790</c:v>
                </c:pt>
                <c:pt idx="8905">
                  <c:v>44791</c:v>
                </c:pt>
                <c:pt idx="8906">
                  <c:v>44792</c:v>
                </c:pt>
                <c:pt idx="8907">
                  <c:v>44793</c:v>
                </c:pt>
                <c:pt idx="8908">
                  <c:v>44794</c:v>
                </c:pt>
                <c:pt idx="8909">
                  <c:v>44795</c:v>
                </c:pt>
                <c:pt idx="8910">
                  <c:v>44796</c:v>
                </c:pt>
                <c:pt idx="8911">
                  <c:v>44797</c:v>
                </c:pt>
                <c:pt idx="8912">
                  <c:v>44798</c:v>
                </c:pt>
                <c:pt idx="8913">
                  <c:v>44799</c:v>
                </c:pt>
                <c:pt idx="8914">
                  <c:v>44800</c:v>
                </c:pt>
                <c:pt idx="8915">
                  <c:v>44801</c:v>
                </c:pt>
                <c:pt idx="8916">
                  <c:v>44802</c:v>
                </c:pt>
                <c:pt idx="8917">
                  <c:v>44803</c:v>
                </c:pt>
                <c:pt idx="8918">
                  <c:v>44804</c:v>
                </c:pt>
                <c:pt idx="8919">
                  <c:v>44805</c:v>
                </c:pt>
                <c:pt idx="8920">
                  <c:v>44806</c:v>
                </c:pt>
                <c:pt idx="8921">
                  <c:v>44807</c:v>
                </c:pt>
                <c:pt idx="8922">
                  <c:v>44808</c:v>
                </c:pt>
                <c:pt idx="8923">
                  <c:v>44809</c:v>
                </c:pt>
                <c:pt idx="8924">
                  <c:v>44810</c:v>
                </c:pt>
                <c:pt idx="8925">
                  <c:v>44811</c:v>
                </c:pt>
                <c:pt idx="8926">
                  <c:v>44812</c:v>
                </c:pt>
                <c:pt idx="8927">
                  <c:v>44813</c:v>
                </c:pt>
                <c:pt idx="8928">
                  <c:v>44814</c:v>
                </c:pt>
                <c:pt idx="8929">
                  <c:v>44815</c:v>
                </c:pt>
                <c:pt idx="8930">
                  <c:v>44816</c:v>
                </c:pt>
                <c:pt idx="8931">
                  <c:v>44817</c:v>
                </c:pt>
                <c:pt idx="8932">
                  <c:v>44818</c:v>
                </c:pt>
                <c:pt idx="8933">
                  <c:v>44819</c:v>
                </c:pt>
                <c:pt idx="8934">
                  <c:v>44820</c:v>
                </c:pt>
                <c:pt idx="8935">
                  <c:v>44821</c:v>
                </c:pt>
                <c:pt idx="8936">
                  <c:v>44822</c:v>
                </c:pt>
                <c:pt idx="8937">
                  <c:v>44823</c:v>
                </c:pt>
                <c:pt idx="8938">
                  <c:v>44824</c:v>
                </c:pt>
                <c:pt idx="8939">
                  <c:v>44825</c:v>
                </c:pt>
                <c:pt idx="8940">
                  <c:v>44826</c:v>
                </c:pt>
                <c:pt idx="8941">
                  <c:v>44827</c:v>
                </c:pt>
                <c:pt idx="8942">
                  <c:v>44828</c:v>
                </c:pt>
                <c:pt idx="8943">
                  <c:v>44829</c:v>
                </c:pt>
                <c:pt idx="8944">
                  <c:v>44830</c:v>
                </c:pt>
                <c:pt idx="8945">
                  <c:v>44831</c:v>
                </c:pt>
                <c:pt idx="8946">
                  <c:v>44832</c:v>
                </c:pt>
                <c:pt idx="8947">
                  <c:v>44833</c:v>
                </c:pt>
                <c:pt idx="8948">
                  <c:v>44834</c:v>
                </c:pt>
                <c:pt idx="8949">
                  <c:v>44835</c:v>
                </c:pt>
                <c:pt idx="8950">
                  <c:v>44836</c:v>
                </c:pt>
                <c:pt idx="8951">
                  <c:v>44837</c:v>
                </c:pt>
                <c:pt idx="8952">
                  <c:v>44838</c:v>
                </c:pt>
                <c:pt idx="8953">
                  <c:v>44839</c:v>
                </c:pt>
                <c:pt idx="8954">
                  <c:v>44840</c:v>
                </c:pt>
                <c:pt idx="8955">
                  <c:v>44841</c:v>
                </c:pt>
                <c:pt idx="8956">
                  <c:v>44842</c:v>
                </c:pt>
                <c:pt idx="8957">
                  <c:v>44843</c:v>
                </c:pt>
                <c:pt idx="8958">
                  <c:v>44844</c:v>
                </c:pt>
                <c:pt idx="8959">
                  <c:v>44845</c:v>
                </c:pt>
                <c:pt idx="8960">
                  <c:v>44846</c:v>
                </c:pt>
                <c:pt idx="8961">
                  <c:v>44847</c:v>
                </c:pt>
                <c:pt idx="8962">
                  <c:v>44848</c:v>
                </c:pt>
                <c:pt idx="8963">
                  <c:v>44849</c:v>
                </c:pt>
                <c:pt idx="8964">
                  <c:v>44850</c:v>
                </c:pt>
                <c:pt idx="8965">
                  <c:v>44851</c:v>
                </c:pt>
                <c:pt idx="8966">
                  <c:v>44852</c:v>
                </c:pt>
                <c:pt idx="8967">
                  <c:v>44853</c:v>
                </c:pt>
                <c:pt idx="8968">
                  <c:v>44854</c:v>
                </c:pt>
                <c:pt idx="8969">
                  <c:v>44855</c:v>
                </c:pt>
                <c:pt idx="8970">
                  <c:v>44856</c:v>
                </c:pt>
                <c:pt idx="8971">
                  <c:v>44857</c:v>
                </c:pt>
                <c:pt idx="8972">
                  <c:v>44858</c:v>
                </c:pt>
                <c:pt idx="8973">
                  <c:v>44859</c:v>
                </c:pt>
                <c:pt idx="8974">
                  <c:v>44860</c:v>
                </c:pt>
                <c:pt idx="8975">
                  <c:v>44861</c:v>
                </c:pt>
                <c:pt idx="8976">
                  <c:v>44862</c:v>
                </c:pt>
                <c:pt idx="8977">
                  <c:v>44863</c:v>
                </c:pt>
                <c:pt idx="8978">
                  <c:v>44864</c:v>
                </c:pt>
                <c:pt idx="8979">
                  <c:v>44865</c:v>
                </c:pt>
                <c:pt idx="8980">
                  <c:v>44866</c:v>
                </c:pt>
                <c:pt idx="8981">
                  <c:v>44867</c:v>
                </c:pt>
                <c:pt idx="8982">
                  <c:v>44868</c:v>
                </c:pt>
                <c:pt idx="8983">
                  <c:v>44869</c:v>
                </c:pt>
                <c:pt idx="8984">
                  <c:v>44870</c:v>
                </c:pt>
                <c:pt idx="8985">
                  <c:v>44871</c:v>
                </c:pt>
                <c:pt idx="8986">
                  <c:v>44872</c:v>
                </c:pt>
                <c:pt idx="8987">
                  <c:v>44873</c:v>
                </c:pt>
                <c:pt idx="8988">
                  <c:v>44874</c:v>
                </c:pt>
                <c:pt idx="8989">
                  <c:v>44875</c:v>
                </c:pt>
                <c:pt idx="8990">
                  <c:v>44876</c:v>
                </c:pt>
                <c:pt idx="8991">
                  <c:v>44877</c:v>
                </c:pt>
                <c:pt idx="8992">
                  <c:v>44878</c:v>
                </c:pt>
                <c:pt idx="8993">
                  <c:v>44879</c:v>
                </c:pt>
                <c:pt idx="8994">
                  <c:v>44880</c:v>
                </c:pt>
                <c:pt idx="8995">
                  <c:v>44881</c:v>
                </c:pt>
                <c:pt idx="8996">
                  <c:v>44882</c:v>
                </c:pt>
                <c:pt idx="8997">
                  <c:v>44883</c:v>
                </c:pt>
                <c:pt idx="8998">
                  <c:v>44884</c:v>
                </c:pt>
                <c:pt idx="8999">
                  <c:v>44885</c:v>
                </c:pt>
                <c:pt idx="9000">
                  <c:v>44886</c:v>
                </c:pt>
                <c:pt idx="9001">
                  <c:v>44887</c:v>
                </c:pt>
                <c:pt idx="9002">
                  <c:v>44888</c:v>
                </c:pt>
                <c:pt idx="9003">
                  <c:v>44889</c:v>
                </c:pt>
                <c:pt idx="9004">
                  <c:v>44890</c:v>
                </c:pt>
                <c:pt idx="9005">
                  <c:v>44891</c:v>
                </c:pt>
                <c:pt idx="9006">
                  <c:v>44892</c:v>
                </c:pt>
                <c:pt idx="9007">
                  <c:v>44893</c:v>
                </c:pt>
                <c:pt idx="9008">
                  <c:v>44894</c:v>
                </c:pt>
                <c:pt idx="9009">
                  <c:v>44895</c:v>
                </c:pt>
                <c:pt idx="9010">
                  <c:v>44896</c:v>
                </c:pt>
                <c:pt idx="9011">
                  <c:v>44897</c:v>
                </c:pt>
                <c:pt idx="9012">
                  <c:v>44898</c:v>
                </c:pt>
                <c:pt idx="9013">
                  <c:v>44899</c:v>
                </c:pt>
                <c:pt idx="9014">
                  <c:v>44900</c:v>
                </c:pt>
                <c:pt idx="9015">
                  <c:v>44901</c:v>
                </c:pt>
                <c:pt idx="9016">
                  <c:v>44902</c:v>
                </c:pt>
                <c:pt idx="9017">
                  <c:v>44903</c:v>
                </c:pt>
                <c:pt idx="9018">
                  <c:v>44904</c:v>
                </c:pt>
                <c:pt idx="9019">
                  <c:v>44905</c:v>
                </c:pt>
                <c:pt idx="9020">
                  <c:v>44906</c:v>
                </c:pt>
                <c:pt idx="9021">
                  <c:v>44907</c:v>
                </c:pt>
                <c:pt idx="9022">
                  <c:v>44908</c:v>
                </c:pt>
                <c:pt idx="9023">
                  <c:v>44909</c:v>
                </c:pt>
                <c:pt idx="9024">
                  <c:v>44910</c:v>
                </c:pt>
                <c:pt idx="9025">
                  <c:v>44911</c:v>
                </c:pt>
                <c:pt idx="9026">
                  <c:v>44912</c:v>
                </c:pt>
                <c:pt idx="9027">
                  <c:v>44913</c:v>
                </c:pt>
                <c:pt idx="9028">
                  <c:v>44914</c:v>
                </c:pt>
                <c:pt idx="9029">
                  <c:v>44915</c:v>
                </c:pt>
                <c:pt idx="9030">
                  <c:v>44916</c:v>
                </c:pt>
                <c:pt idx="9031">
                  <c:v>44917</c:v>
                </c:pt>
                <c:pt idx="9032">
                  <c:v>44918</c:v>
                </c:pt>
                <c:pt idx="9033">
                  <c:v>44919</c:v>
                </c:pt>
                <c:pt idx="9034">
                  <c:v>44920</c:v>
                </c:pt>
                <c:pt idx="9035">
                  <c:v>44921</c:v>
                </c:pt>
                <c:pt idx="9036">
                  <c:v>44922</c:v>
                </c:pt>
                <c:pt idx="9037">
                  <c:v>44923</c:v>
                </c:pt>
                <c:pt idx="9038">
                  <c:v>44924</c:v>
                </c:pt>
                <c:pt idx="9039">
                  <c:v>44925</c:v>
                </c:pt>
                <c:pt idx="9040">
                  <c:v>44926</c:v>
                </c:pt>
                <c:pt idx="9041">
                  <c:v>44927</c:v>
                </c:pt>
                <c:pt idx="9042">
                  <c:v>44928</c:v>
                </c:pt>
                <c:pt idx="9043">
                  <c:v>44929</c:v>
                </c:pt>
                <c:pt idx="9044">
                  <c:v>44930</c:v>
                </c:pt>
                <c:pt idx="9045">
                  <c:v>44931</c:v>
                </c:pt>
                <c:pt idx="9046">
                  <c:v>44932</c:v>
                </c:pt>
                <c:pt idx="9047">
                  <c:v>44933</c:v>
                </c:pt>
                <c:pt idx="9048">
                  <c:v>44934</c:v>
                </c:pt>
                <c:pt idx="9049">
                  <c:v>44935</c:v>
                </c:pt>
                <c:pt idx="9050">
                  <c:v>44936</c:v>
                </c:pt>
                <c:pt idx="9051">
                  <c:v>44937</c:v>
                </c:pt>
                <c:pt idx="9052">
                  <c:v>44938</c:v>
                </c:pt>
                <c:pt idx="9053">
                  <c:v>44939</c:v>
                </c:pt>
                <c:pt idx="9054">
                  <c:v>44940</c:v>
                </c:pt>
                <c:pt idx="9055">
                  <c:v>44941</c:v>
                </c:pt>
                <c:pt idx="9056">
                  <c:v>44942</c:v>
                </c:pt>
                <c:pt idx="9057">
                  <c:v>44943</c:v>
                </c:pt>
                <c:pt idx="9058">
                  <c:v>44944</c:v>
                </c:pt>
                <c:pt idx="9059">
                  <c:v>44945</c:v>
                </c:pt>
                <c:pt idx="9060">
                  <c:v>44946</c:v>
                </c:pt>
                <c:pt idx="9061">
                  <c:v>44947</c:v>
                </c:pt>
                <c:pt idx="9062">
                  <c:v>44948</c:v>
                </c:pt>
                <c:pt idx="9063">
                  <c:v>44949</c:v>
                </c:pt>
                <c:pt idx="9064">
                  <c:v>44950</c:v>
                </c:pt>
                <c:pt idx="9065">
                  <c:v>44951</c:v>
                </c:pt>
                <c:pt idx="9066">
                  <c:v>44952</c:v>
                </c:pt>
                <c:pt idx="9067">
                  <c:v>44953</c:v>
                </c:pt>
                <c:pt idx="9068">
                  <c:v>44954</c:v>
                </c:pt>
                <c:pt idx="9069">
                  <c:v>44955</c:v>
                </c:pt>
                <c:pt idx="9070">
                  <c:v>44956</c:v>
                </c:pt>
                <c:pt idx="9071">
                  <c:v>44957</c:v>
                </c:pt>
                <c:pt idx="9072">
                  <c:v>44958</c:v>
                </c:pt>
                <c:pt idx="9073">
                  <c:v>44959</c:v>
                </c:pt>
                <c:pt idx="9074">
                  <c:v>44960</c:v>
                </c:pt>
                <c:pt idx="9075">
                  <c:v>44961</c:v>
                </c:pt>
                <c:pt idx="9076">
                  <c:v>44962</c:v>
                </c:pt>
                <c:pt idx="9077">
                  <c:v>44963</c:v>
                </c:pt>
                <c:pt idx="9078">
                  <c:v>44964</c:v>
                </c:pt>
                <c:pt idx="9079">
                  <c:v>44965</c:v>
                </c:pt>
                <c:pt idx="9080">
                  <c:v>44966</c:v>
                </c:pt>
                <c:pt idx="9081">
                  <c:v>44967</c:v>
                </c:pt>
                <c:pt idx="9082">
                  <c:v>44968</c:v>
                </c:pt>
                <c:pt idx="9083">
                  <c:v>44969</c:v>
                </c:pt>
                <c:pt idx="9084">
                  <c:v>44970</c:v>
                </c:pt>
                <c:pt idx="9085">
                  <c:v>44971</c:v>
                </c:pt>
                <c:pt idx="9086">
                  <c:v>44972</c:v>
                </c:pt>
                <c:pt idx="9087">
                  <c:v>44973</c:v>
                </c:pt>
                <c:pt idx="9088">
                  <c:v>44974</c:v>
                </c:pt>
                <c:pt idx="9089">
                  <c:v>44975</c:v>
                </c:pt>
                <c:pt idx="9090">
                  <c:v>44976</c:v>
                </c:pt>
                <c:pt idx="9091">
                  <c:v>44977</c:v>
                </c:pt>
                <c:pt idx="9092">
                  <c:v>44978</c:v>
                </c:pt>
                <c:pt idx="9093">
                  <c:v>44979</c:v>
                </c:pt>
                <c:pt idx="9094">
                  <c:v>44980</c:v>
                </c:pt>
                <c:pt idx="9095">
                  <c:v>44981</c:v>
                </c:pt>
                <c:pt idx="9096">
                  <c:v>44982</c:v>
                </c:pt>
                <c:pt idx="9097">
                  <c:v>44983</c:v>
                </c:pt>
                <c:pt idx="9098">
                  <c:v>44984</c:v>
                </c:pt>
                <c:pt idx="9099">
                  <c:v>44985</c:v>
                </c:pt>
                <c:pt idx="9100">
                  <c:v>44986</c:v>
                </c:pt>
                <c:pt idx="9101">
                  <c:v>44987</c:v>
                </c:pt>
                <c:pt idx="9102">
                  <c:v>44988</c:v>
                </c:pt>
                <c:pt idx="9103">
                  <c:v>44989</c:v>
                </c:pt>
                <c:pt idx="9104">
                  <c:v>44990</c:v>
                </c:pt>
                <c:pt idx="9105">
                  <c:v>44991</c:v>
                </c:pt>
                <c:pt idx="9106">
                  <c:v>44992</c:v>
                </c:pt>
                <c:pt idx="9107">
                  <c:v>44993</c:v>
                </c:pt>
                <c:pt idx="9108">
                  <c:v>44994</c:v>
                </c:pt>
                <c:pt idx="9109">
                  <c:v>44995</c:v>
                </c:pt>
                <c:pt idx="9110">
                  <c:v>44996</c:v>
                </c:pt>
                <c:pt idx="9111">
                  <c:v>44997</c:v>
                </c:pt>
                <c:pt idx="9112">
                  <c:v>44998</c:v>
                </c:pt>
                <c:pt idx="9113">
                  <c:v>44999</c:v>
                </c:pt>
                <c:pt idx="9114">
                  <c:v>45000</c:v>
                </c:pt>
                <c:pt idx="9115">
                  <c:v>45001</c:v>
                </c:pt>
                <c:pt idx="9116">
                  <c:v>45002</c:v>
                </c:pt>
                <c:pt idx="9117">
                  <c:v>45003</c:v>
                </c:pt>
                <c:pt idx="9118">
                  <c:v>45004</c:v>
                </c:pt>
                <c:pt idx="9119">
                  <c:v>45005</c:v>
                </c:pt>
                <c:pt idx="9120">
                  <c:v>45006</c:v>
                </c:pt>
                <c:pt idx="9121">
                  <c:v>45007</c:v>
                </c:pt>
                <c:pt idx="9122">
                  <c:v>45008</c:v>
                </c:pt>
                <c:pt idx="9123">
                  <c:v>45009</c:v>
                </c:pt>
                <c:pt idx="9124">
                  <c:v>45010</c:v>
                </c:pt>
                <c:pt idx="9125">
                  <c:v>45011</c:v>
                </c:pt>
                <c:pt idx="9126">
                  <c:v>45012</c:v>
                </c:pt>
                <c:pt idx="9127">
                  <c:v>45013</c:v>
                </c:pt>
                <c:pt idx="9128">
                  <c:v>45014</c:v>
                </c:pt>
                <c:pt idx="9129">
                  <c:v>45015</c:v>
                </c:pt>
                <c:pt idx="9130">
                  <c:v>45016</c:v>
                </c:pt>
                <c:pt idx="9131">
                  <c:v>45017</c:v>
                </c:pt>
                <c:pt idx="9132">
                  <c:v>45018</c:v>
                </c:pt>
                <c:pt idx="9133">
                  <c:v>45019</c:v>
                </c:pt>
                <c:pt idx="9134">
                  <c:v>45020</c:v>
                </c:pt>
                <c:pt idx="9135">
                  <c:v>45021</c:v>
                </c:pt>
                <c:pt idx="9136">
                  <c:v>45022</c:v>
                </c:pt>
                <c:pt idx="9137">
                  <c:v>45023</c:v>
                </c:pt>
                <c:pt idx="9138">
                  <c:v>45024</c:v>
                </c:pt>
                <c:pt idx="9139">
                  <c:v>45025</c:v>
                </c:pt>
                <c:pt idx="9140">
                  <c:v>45026</c:v>
                </c:pt>
                <c:pt idx="9141">
                  <c:v>45027</c:v>
                </c:pt>
                <c:pt idx="9142">
                  <c:v>45028</c:v>
                </c:pt>
                <c:pt idx="9143">
                  <c:v>45029</c:v>
                </c:pt>
                <c:pt idx="9144">
                  <c:v>45030</c:v>
                </c:pt>
                <c:pt idx="9145">
                  <c:v>45031</c:v>
                </c:pt>
                <c:pt idx="9146">
                  <c:v>45032</c:v>
                </c:pt>
                <c:pt idx="9147">
                  <c:v>45033</c:v>
                </c:pt>
                <c:pt idx="9148">
                  <c:v>45034</c:v>
                </c:pt>
                <c:pt idx="9149">
                  <c:v>45035</c:v>
                </c:pt>
                <c:pt idx="9150">
                  <c:v>45036</c:v>
                </c:pt>
                <c:pt idx="9151">
                  <c:v>45037</c:v>
                </c:pt>
                <c:pt idx="9152">
                  <c:v>45038</c:v>
                </c:pt>
                <c:pt idx="9153">
                  <c:v>45039</c:v>
                </c:pt>
                <c:pt idx="9154">
                  <c:v>45040</c:v>
                </c:pt>
                <c:pt idx="9155">
                  <c:v>45041</c:v>
                </c:pt>
                <c:pt idx="9156">
                  <c:v>45042</c:v>
                </c:pt>
                <c:pt idx="9157">
                  <c:v>45043</c:v>
                </c:pt>
                <c:pt idx="9158">
                  <c:v>45044</c:v>
                </c:pt>
                <c:pt idx="9159">
                  <c:v>45045</c:v>
                </c:pt>
                <c:pt idx="9160">
                  <c:v>45046</c:v>
                </c:pt>
                <c:pt idx="9161">
                  <c:v>45047</c:v>
                </c:pt>
                <c:pt idx="9162">
                  <c:v>45048</c:v>
                </c:pt>
                <c:pt idx="9163">
                  <c:v>45049</c:v>
                </c:pt>
                <c:pt idx="9164">
                  <c:v>45050</c:v>
                </c:pt>
                <c:pt idx="9165">
                  <c:v>45051</c:v>
                </c:pt>
                <c:pt idx="9166">
                  <c:v>45052</c:v>
                </c:pt>
                <c:pt idx="9167">
                  <c:v>45053</c:v>
                </c:pt>
                <c:pt idx="9168">
                  <c:v>45054</c:v>
                </c:pt>
                <c:pt idx="9169">
                  <c:v>45055</c:v>
                </c:pt>
                <c:pt idx="9170">
                  <c:v>45056</c:v>
                </c:pt>
                <c:pt idx="9171">
                  <c:v>45057</c:v>
                </c:pt>
                <c:pt idx="9172">
                  <c:v>45058</c:v>
                </c:pt>
                <c:pt idx="9173">
                  <c:v>45059</c:v>
                </c:pt>
                <c:pt idx="9174">
                  <c:v>45060</c:v>
                </c:pt>
                <c:pt idx="9175">
                  <c:v>45061</c:v>
                </c:pt>
                <c:pt idx="9176">
                  <c:v>45062</c:v>
                </c:pt>
                <c:pt idx="9177">
                  <c:v>45063</c:v>
                </c:pt>
                <c:pt idx="9178">
                  <c:v>45064</c:v>
                </c:pt>
                <c:pt idx="9179">
                  <c:v>45065</c:v>
                </c:pt>
                <c:pt idx="9180">
                  <c:v>45066</c:v>
                </c:pt>
                <c:pt idx="9181">
                  <c:v>45067</c:v>
                </c:pt>
                <c:pt idx="9182">
                  <c:v>45068</c:v>
                </c:pt>
                <c:pt idx="9183">
                  <c:v>45069</c:v>
                </c:pt>
                <c:pt idx="9184">
                  <c:v>45070</c:v>
                </c:pt>
                <c:pt idx="9185">
                  <c:v>45071</c:v>
                </c:pt>
                <c:pt idx="9186">
                  <c:v>45072</c:v>
                </c:pt>
                <c:pt idx="9187">
                  <c:v>45073</c:v>
                </c:pt>
                <c:pt idx="9188">
                  <c:v>45074</c:v>
                </c:pt>
                <c:pt idx="9189">
                  <c:v>45075</c:v>
                </c:pt>
                <c:pt idx="9190">
                  <c:v>45076</c:v>
                </c:pt>
                <c:pt idx="9191">
                  <c:v>45077</c:v>
                </c:pt>
                <c:pt idx="9192">
                  <c:v>45078</c:v>
                </c:pt>
                <c:pt idx="9193">
                  <c:v>45079</c:v>
                </c:pt>
                <c:pt idx="9194">
                  <c:v>45080</c:v>
                </c:pt>
                <c:pt idx="9195">
                  <c:v>45081</c:v>
                </c:pt>
                <c:pt idx="9196">
                  <c:v>45082</c:v>
                </c:pt>
                <c:pt idx="9197">
                  <c:v>45083</c:v>
                </c:pt>
                <c:pt idx="9198">
                  <c:v>45084</c:v>
                </c:pt>
                <c:pt idx="9199">
                  <c:v>45085</c:v>
                </c:pt>
                <c:pt idx="9200">
                  <c:v>45086</c:v>
                </c:pt>
                <c:pt idx="9201">
                  <c:v>45087</c:v>
                </c:pt>
                <c:pt idx="9202">
                  <c:v>45088</c:v>
                </c:pt>
                <c:pt idx="9203">
                  <c:v>45089</c:v>
                </c:pt>
                <c:pt idx="9204">
                  <c:v>45090</c:v>
                </c:pt>
                <c:pt idx="9205">
                  <c:v>45091</c:v>
                </c:pt>
                <c:pt idx="9206">
                  <c:v>45092</c:v>
                </c:pt>
                <c:pt idx="9207">
                  <c:v>45093</c:v>
                </c:pt>
                <c:pt idx="9208">
                  <c:v>45094</c:v>
                </c:pt>
                <c:pt idx="9209">
                  <c:v>45095</c:v>
                </c:pt>
                <c:pt idx="9210">
                  <c:v>45096</c:v>
                </c:pt>
                <c:pt idx="9211">
                  <c:v>45097</c:v>
                </c:pt>
                <c:pt idx="9212">
                  <c:v>45098</c:v>
                </c:pt>
                <c:pt idx="9213">
                  <c:v>45099</c:v>
                </c:pt>
                <c:pt idx="9214">
                  <c:v>45100</c:v>
                </c:pt>
                <c:pt idx="9215">
                  <c:v>45101</c:v>
                </c:pt>
                <c:pt idx="9216">
                  <c:v>45102</c:v>
                </c:pt>
                <c:pt idx="9217">
                  <c:v>45103</c:v>
                </c:pt>
                <c:pt idx="9218">
                  <c:v>45104</c:v>
                </c:pt>
                <c:pt idx="9219">
                  <c:v>45105</c:v>
                </c:pt>
                <c:pt idx="9220">
                  <c:v>45106</c:v>
                </c:pt>
                <c:pt idx="9221">
                  <c:v>45107</c:v>
                </c:pt>
                <c:pt idx="9222">
                  <c:v>45108</c:v>
                </c:pt>
                <c:pt idx="9223">
                  <c:v>45109</c:v>
                </c:pt>
                <c:pt idx="9224">
                  <c:v>45110</c:v>
                </c:pt>
                <c:pt idx="9225">
                  <c:v>45111</c:v>
                </c:pt>
                <c:pt idx="9226">
                  <c:v>45112</c:v>
                </c:pt>
                <c:pt idx="9227">
                  <c:v>45113</c:v>
                </c:pt>
                <c:pt idx="9228">
                  <c:v>45114</c:v>
                </c:pt>
                <c:pt idx="9229">
                  <c:v>45115</c:v>
                </c:pt>
                <c:pt idx="9230">
                  <c:v>45116</c:v>
                </c:pt>
                <c:pt idx="9231">
                  <c:v>45117</c:v>
                </c:pt>
                <c:pt idx="9232">
                  <c:v>45118</c:v>
                </c:pt>
                <c:pt idx="9233">
                  <c:v>45119</c:v>
                </c:pt>
                <c:pt idx="9234">
                  <c:v>45120</c:v>
                </c:pt>
                <c:pt idx="9235">
                  <c:v>45121</c:v>
                </c:pt>
                <c:pt idx="9236">
                  <c:v>45122</c:v>
                </c:pt>
                <c:pt idx="9237">
                  <c:v>45123</c:v>
                </c:pt>
                <c:pt idx="9238">
                  <c:v>45124</c:v>
                </c:pt>
                <c:pt idx="9239">
                  <c:v>45125</c:v>
                </c:pt>
                <c:pt idx="9240">
                  <c:v>45126</c:v>
                </c:pt>
                <c:pt idx="9241">
                  <c:v>45127</c:v>
                </c:pt>
                <c:pt idx="9242">
                  <c:v>45128</c:v>
                </c:pt>
                <c:pt idx="9243">
                  <c:v>45129</c:v>
                </c:pt>
                <c:pt idx="9244">
                  <c:v>45130</c:v>
                </c:pt>
                <c:pt idx="9245">
                  <c:v>45131</c:v>
                </c:pt>
                <c:pt idx="9246">
                  <c:v>45132</c:v>
                </c:pt>
                <c:pt idx="9247">
                  <c:v>45133</c:v>
                </c:pt>
                <c:pt idx="9248">
                  <c:v>45134</c:v>
                </c:pt>
                <c:pt idx="9249">
                  <c:v>45135</c:v>
                </c:pt>
                <c:pt idx="9250">
                  <c:v>45136</c:v>
                </c:pt>
                <c:pt idx="9251">
                  <c:v>45137</c:v>
                </c:pt>
                <c:pt idx="9252">
                  <c:v>45138</c:v>
                </c:pt>
                <c:pt idx="9253">
                  <c:v>45139</c:v>
                </c:pt>
                <c:pt idx="9254">
                  <c:v>45140</c:v>
                </c:pt>
                <c:pt idx="9255">
                  <c:v>45141</c:v>
                </c:pt>
                <c:pt idx="9256">
                  <c:v>45142</c:v>
                </c:pt>
                <c:pt idx="9257">
                  <c:v>45143</c:v>
                </c:pt>
                <c:pt idx="9258">
                  <c:v>45144</c:v>
                </c:pt>
                <c:pt idx="9259">
                  <c:v>45145</c:v>
                </c:pt>
                <c:pt idx="9260">
                  <c:v>45146</c:v>
                </c:pt>
                <c:pt idx="9261">
                  <c:v>45147</c:v>
                </c:pt>
                <c:pt idx="9262">
                  <c:v>45148</c:v>
                </c:pt>
                <c:pt idx="9263">
                  <c:v>45149</c:v>
                </c:pt>
                <c:pt idx="9264">
                  <c:v>45150</c:v>
                </c:pt>
                <c:pt idx="9265">
                  <c:v>45151</c:v>
                </c:pt>
                <c:pt idx="9266">
                  <c:v>45152</c:v>
                </c:pt>
                <c:pt idx="9267">
                  <c:v>45153</c:v>
                </c:pt>
                <c:pt idx="9268">
                  <c:v>45154</c:v>
                </c:pt>
                <c:pt idx="9269">
                  <c:v>45155</c:v>
                </c:pt>
                <c:pt idx="9270">
                  <c:v>45156</c:v>
                </c:pt>
                <c:pt idx="9271">
                  <c:v>45157</c:v>
                </c:pt>
                <c:pt idx="9272">
                  <c:v>45158</c:v>
                </c:pt>
                <c:pt idx="9273">
                  <c:v>45159</c:v>
                </c:pt>
                <c:pt idx="9274">
                  <c:v>45160</c:v>
                </c:pt>
                <c:pt idx="9275">
                  <c:v>45161</c:v>
                </c:pt>
                <c:pt idx="9276">
                  <c:v>45162</c:v>
                </c:pt>
                <c:pt idx="9277">
                  <c:v>45163</c:v>
                </c:pt>
                <c:pt idx="9278">
                  <c:v>45164</c:v>
                </c:pt>
                <c:pt idx="9279">
                  <c:v>45165</c:v>
                </c:pt>
                <c:pt idx="9280">
                  <c:v>45166</c:v>
                </c:pt>
                <c:pt idx="9281">
                  <c:v>45167</c:v>
                </c:pt>
                <c:pt idx="9282">
                  <c:v>45168</c:v>
                </c:pt>
                <c:pt idx="9283">
                  <c:v>45169</c:v>
                </c:pt>
                <c:pt idx="9284">
                  <c:v>45170</c:v>
                </c:pt>
                <c:pt idx="9285">
                  <c:v>45171</c:v>
                </c:pt>
                <c:pt idx="9286">
                  <c:v>45172</c:v>
                </c:pt>
                <c:pt idx="9287">
                  <c:v>45173</c:v>
                </c:pt>
                <c:pt idx="9288">
                  <c:v>45174</c:v>
                </c:pt>
                <c:pt idx="9289">
                  <c:v>45175</c:v>
                </c:pt>
                <c:pt idx="9290">
                  <c:v>45176</c:v>
                </c:pt>
                <c:pt idx="9291">
                  <c:v>45177</c:v>
                </c:pt>
                <c:pt idx="9292">
                  <c:v>45178</c:v>
                </c:pt>
                <c:pt idx="9293">
                  <c:v>45179</c:v>
                </c:pt>
                <c:pt idx="9294">
                  <c:v>45180</c:v>
                </c:pt>
                <c:pt idx="9295">
                  <c:v>45181</c:v>
                </c:pt>
                <c:pt idx="9296">
                  <c:v>45182</c:v>
                </c:pt>
                <c:pt idx="9297">
                  <c:v>45183</c:v>
                </c:pt>
                <c:pt idx="9298">
                  <c:v>45184</c:v>
                </c:pt>
                <c:pt idx="9299">
                  <c:v>45185</c:v>
                </c:pt>
                <c:pt idx="9300">
                  <c:v>45186</c:v>
                </c:pt>
                <c:pt idx="9301">
                  <c:v>45187</c:v>
                </c:pt>
                <c:pt idx="9302">
                  <c:v>45188</c:v>
                </c:pt>
                <c:pt idx="9303">
                  <c:v>45189</c:v>
                </c:pt>
                <c:pt idx="9304">
                  <c:v>45190</c:v>
                </c:pt>
                <c:pt idx="9305">
                  <c:v>45191</c:v>
                </c:pt>
                <c:pt idx="9306">
                  <c:v>45192</c:v>
                </c:pt>
                <c:pt idx="9307">
                  <c:v>45193</c:v>
                </c:pt>
                <c:pt idx="9308">
                  <c:v>45194</c:v>
                </c:pt>
                <c:pt idx="9309">
                  <c:v>45195</c:v>
                </c:pt>
                <c:pt idx="9310">
                  <c:v>45196</c:v>
                </c:pt>
                <c:pt idx="9311">
                  <c:v>45197</c:v>
                </c:pt>
                <c:pt idx="9312">
                  <c:v>45198</c:v>
                </c:pt>
                <c:pt idx="9313">
                  <c:v>45199</c:v>
                </c:pt>
                <c:pt idx="9314">
                  <c:v>45200</c:v>
                </c:pt>
                <c:pt idx="9315">
                  <c:v>45201</c:v>
                </c:pt>
                <c:pt idx="9316">
                  <c:v>45202</c:v>
                </c:pt>
                <c:pt idx="9317">
                  <c:v>45203</c:v>
                </c:pt>
                <c:pt idx="9318">
                  <c:v>45204</c:v>
                </c:pt>
                <c:pt idx="9319">
                  <c:v>45205</c:v>
                </c:pt>
                <c:pt idx="9320">
                  <c:v>45206</c:v>
                </c:pt>
                <c:pt idx="9321">
                  <c:v>45207</c:v>
                </c:pt>
                <c:pt idx="9322">
                  <c:v>45208</c:v>
                </c:pt>
                <c:pt idx="9323">
                  <c:v>45209</c:v>
                </c:pt>
                <c:pt idx="9324">
                  <c:v>45210</c:v>
                </c:pt>
                <c:pt idx="9325">
                  <c:v>45211</c:v>
                </c:pt>
                <c:pt idx="9326">
                  <c:v>45212</c:v>
                </c:pt>
                <c:pt idx="9327">
                  <c:v>45213</c:v>
                </c:pt>
                <c:pt idx="9328">
                  <c:v>45214</c:v>
                </c:pt>
                <c:pt idx="9329">
                  <c:v>45215</c:v>
                </c:pt>
                <c:pt idx="9330">
                  <c:v>45216</c:v>
                </c:pt>
                <c:pt idx="9331">
                  <c:v>45217</c:v>
                </c:pt>
                <c:pt idx="9332">
                  <c:v>45218</c:v>
                </c:pt>
                <c:pt idx="9333">
                  <c:v>45219</c:v>
                </c:pt>
                <c:pt idx="9334">
                  <c:v>45220</c:v>
                </c:pt>
                <c:pt idx="9335">
                  <c:v>45221</c:v>
                </c:pt>
                <c:pt idx="9336">
                  <c:v>45222</c:v>
                </c:pt>
                <c:pt idx="9337">
                  <c:v>45223</c:v>
                </c:pt>
                <c:pt idx="9338">
                  <c:v>45224</c:v>
                </c:pt>
                <c:pt idx="9339">
                  <c:v>45225</c:v>
                </c:pt>
                <c:pt idx="9340">
                  <c:v>45226</c:v>
                </c:pt>
                <c:pt idx="9341">
                  <c:v>45227</c:v>
                </c:pt>
                <c:pt idx="9342">
                  <c:v>45228</c:v>
                </c:pt>
                <c:pt idx="9343">
                  <c:v>45229</c:v>
                </c:pt>
                <c:pt idx="9344">
                  <c:v>45230</c:v>
                </c:pt>
                <c:pt idx="9345">
                  <c:v>45231</c:v>
                </c:pt>
                <c:pt idx="9346">
                  <c:v>45232</c:v>
                </c:pt>
                <c:pt idx="9347">
                  <c:v>45233</c:v>
                </c:pt>
                <c:pt idx="9348">
                  <c:v>45234</c:v>
                </c:pt>
                <c:pt idx="9349">
                  <c:v>45235</c:v>
                </c:pt>
                <c:pt idx="9350">
                  <c:v>45236</c:v>
                </c:pt>
                <c:pt idx="9351">
                  <c:v>45237</c:v>
                </c:pt>
                <c:pt idx="9352">
                  <c:v>45238</c:v>
                </c:pt>
                <c:pt idx="9353">
                  <c:v>45239</c:v>
                </c:pt>
                <c:pt idx="9354">
                  <c:v>45240</c:v>
                </c:pt>
                <c:pt idx="9355">
                  <c:v>45241</c:v>
                </c:pt>
                <c:pt idx="9356">
                  <c:v>45242</c:v>
                </c:pt>
                <c:pt idx="9357">
                  <c:v>45243</c:v>
                </c:pt>
                <c:pt idx="9358">
                  <c:v>45244</c:v>
                </c:pt>
                <c:pt idx="9359">
                  <c:v>45245</c:v>
                </c:pt>
                <c:pt idx="9360">
                  <c:v>45246</c:v>
                </c:pt>
                <c:pt idx="9361">
                  <c:v>45247</c:v>
                </c:pt>
                <c:pt idx="9362">
                  <c:v>45248</c:v>
                </c:pt>
                <c:pt idx="9363">
                  <c:v>45249</c:v>
                </c:pt>
                <c:pt idx="9364">
                  <c:v>45250</c:v>
                </c:pt>
                <c:pt idx="9365">
                  <c:v>45251</c:v>
                </c:pt>
                <c:pt idx="9366">
                  <c:v>45252</c:v>
                </c:pt>
                <c:pt idx="9367">
                  <c:v>45253</c:v>
                </c:pt>
                <c:pt idx="9368">
                  <c:v>45254</c:v>
                </c:pt>
                <c:pt idx="9369">
                  <c:v>45255</c:v>
                </c:pt>
                <c:pt idx="9370">
                  <c:v>45256</c:v>
                </c:pt>
                <c:pt idx="9371">
                  <c:v>45257</c:v>
                </c:pt>
                <c:pt idx="9372">
                  <c:v>45258</c:v>
                </c:pt>
                <c:pt idx="9373">
                  <c:v>45259</c:v>
                </c:pt>
                <c:pt idx="9374">
                  <c:v>45260</c:v>
                </c:pt>
                <c:pt idx="9375">
                  <c:v>45261</c:v>
                </c:pt>
                <c:pt idx="9376">
                  <c:v>45262</c:v>
                </c:pt>
                <c:pt idx="9377">
                  <c:v>45263</c:v>
                </c:pt>
                <c:pt idx="9378">
                  <c:v>45264</c:v>
                </c:pt>
                <c:pt idx="9379">
                  <c:v>45265</c:v>
                </c:pt>
                <c:pt idx="9380">
                  <c:v>45266</c:v>
                </c:pt>
                <c:pt idx="9381">
                  <c:v>45267</c:v>
                </c:pt>
                <c:pt idx="9382">
                  <c:v>45268</c:v>
                </c:pt>
                <c:pt idx="9383">
                  <c:v>45269</c:v>
                </c:pt>
                <c:pt idx="9384">
                  <c:v>45270</c:v>
                </c:pt>
                <c:pt idx="9385">
                  <c:v>45271</c:v>
                </c:pt>
                <c:pt idx="9386">
                  <c:v>45272</c:v>
                </c:pt>
                <c:pt idx="9387">
                  <c:v>45273</c:v>
                </c:pt>
                <c:pt idx="9388">
                  <c:v>45274</c:v>
                </c:pt>
                <c:pt idx="9389">
                  <c:v>45275</c:v>
                </c:pt>
                <c:pt idx="9390">
                  <c:v>45276</c:v>
                </c:pt>
                <c:pt idx="9391">
                  <c:v>45277</c:v>
                </c:pt>
                <c:pt idx="9392">
                  <c:v>45278</c:v>
                </c:pt>
                <c:pt idx="9393">
                  <c:v>45279</c:v>
                </c:pt>
                <c:pt idx="9394">
                  <c:v>45280</c:v>
                </c:pt>
                <c:pt idx="9395">
                  <c:v>45281</c:v>
                </c:pt>
                <c:pt idx="9396">
                  <c:v>45282</c:v>
                </c:pt>
                <c:pt idx="9397">
                  <c:v>45283</c:v>
                </c:pt>
                <c:pt idx="9398">
                  <c:v>45284</c:v>
                </c:pt>
                <c:pt idx="9399">
                  <c:v>45285</c:v>
                </c:pt>
                <c:pt idx="9400">
                  <c:v>45286</c:v>
                </c:pt>
                <c:pt idx="9401">
                  <c:v>45287</c:v>
                </c:pt>
                <c:pt idx="9402">
                  <c:v>45288</c:v>
                </c:pt>
                <c:pt idx="9403">
                  <c:v>45289</c:v>
                </c:pt>
                <c:pt idx="9404">
                  <c:v>45290</c:v>
                </c:pt>
                <c:pt idx="9405">
                  <c:v>45291</c:v>
                </c:pt>
                <c:pt idx="9406">
                  <c:v>45292</c:v>
                </c:pt>
                <c:pt idx="9407">
                  <c:v>45293</c:v>
                </c:pt>
                <c:pt idx="9408">
                  <c:v>45294</c:v>
                </c:pt>
                <c:pt idx="9409">
                  <c:v>45295</c:v>
                </c:pt>
                <c:pt idx="9410">
                  <c:v>45296</c:v>
                </c:pt>
                <c:pt idx="9411">
                  <c:v>45297</c:v>
                </c:pt>
                <c:pt idx="9412">
                  <c:v>45298</c:v>
                </c:pt>
                <c:pt idx="9413">
                  <c:v>45299</c:v>
                </c:pt>
                <c:pt idx="9414">
                  <c:v>45300</c:v>
                </c:pt>
                <c:pt idx="9415">
                  <c:v>45301</c:v>
                </c:pt>
                <c:pt idx="9416">
                  <c:v>45302</c:v>
                </c:pt>
                <c:pt idx="9417">
                  <c:v>45303</c:v>
                </c:pt>
                <c:pt idx="9418">
                  <c:v>45304</c:v>
                </c:pt>
                <c:pt idx="9419">
                  <c:v>45305</c:v>
                </c:pt>
                <c:pt idx="9420">
                  <c:v>45306</c:v>
                </c:pt>
                <c:pt idx="9421">
                  <c:v>45307</c:v>
                </c:pt>
                <c:pt idx="9422">
                  <c:v>45308</c:v>
                </c:pt>
                <c:pt idx="9423">
                  <c:v>45309</c:v>
                </c:pt>
                <c:pt idx="9424">
                  <c:v>45310</c:v>
                </c:pt>
                <c:pt idx="9425">
                  <c:v>45311</c:v>
                </c:pt>
                <c:pt idx="9426">
                  <c:v>45312</c:v>
                </c:pt>
                <c:pt idx="9427">
                  <c:v>45313</c:v>
                </c:pt>
                <c:pt idx="9428">
                  <c:v>45314</c:v>
                </c:pt>
                <c:pt idx="9429">
                  <c:v>45315</c:v>
                </c:pt>
                <c:pt idx="9430">
                  <c:v>45316</c:v>
                </c:pt>
                <c:pt idx="9431">
                  <c:v>45317</c:v>
                </c:pt>
                <c:pt idx="9432">
                  <c:v>45318</c:v>
                </c:pt>
                <c:pt idx="9433">
                  <c:v>45319</c:v>
                </c:pt>
                <c:pt idx="9434">
                  <c:v>45320</c:v>
                </c:pt>
                <c:pt idx="9435">
                  <c:v>45321</c:v>
                </c:pt>
                <c:pt idx="9436">
                  <c:v>45322</c:v>
                </c:pt>
                <c:pt idx="9437">
                  <c:v>45323</c:v>
                </c:pt>
                <c:pt idx="9438">
                  <c:v>45324</c:v>
                </c:pt>
                <c:pt idx="9439">
                  <c:v>45325</c:v>
                </c:pt>
                <c:pt idx="9440">
                  <c:v>45326</c:v>
                </c:pt>
                <c:pt idx="9441">
                  <c:v>45327</c:v>
                </c:pt>
                <c:pt idx="9442">
                  <c:v>45328</c:v>
                </c:pt>
                <c:pt idx="9443">
                  <c:v>45329</c:v>
                </c:pt>
                <c:pt idx="9444">
                  <c:v>45330</c:v>
                </c:pt>
                <c:pt idx="9445">
                  <c:v>45331</c:v>
                </c:pt>
                <c:pt idx="9446">
                  <c:v>45332</c:v>
                </c:pt>
                <c:pt idx="9447">
                  <c:v>45333</c:v>
                </c:pt>
                <c:pt idx="9448">
                  <c:v>45334</c:v>
                </c:pt>
                <c:pt idx="9449">
                  <c:v>45335</c:v>
                </c:pt>
                <c:pt idx="9450">
                  <c:v>45336</c:v>
                </c:pt>
                <c:pt idx="9451">
                  <c:v>45337</c:v>
                </c:pt>
                <c:pt idx="9452">
                  <c:v>45338</c:v>
                </c:pt>
                <c:pt idx="9453">
                  <c:v>45339</c:v>
                </c:pt>
                <c:pt idx="9454">
                  <c:v>45340</c:v>
                </c:pt>
                <c:pt idx="9455">
                  <c:v>45341</c:v>
                </c:pt>
                <c:pt idx="9456">
                  <c:v>45342</c:v>
                </c:pt>
                <c:pt idx="9457">
                  <c:v>45343</c:v>
                </c:pt>
                <c:pt idx="9458">
                  <c:v>45344</c:v>
                </c:pt>
                <c:pt idx="9459">
                  <c:v>45345</c:v>
                </c:pt>
                <c:pt idx="9460">
                  <c:v>45346</c:v>
                </c:pt>
                <c:pt idx="9461">
                  <c:v>45347</c:v>
                </c:pt>
                <c:pt idx="9462">
                  <c:v>45348</c:v>
                </c:pt>
                <c:pt idx="9463">
                  <c:v>45349</c:v>
                </c:pt>
                <c:pt idx="9464">
                  <c:v>45350</c:v>
                </c:pt>
                <c:pt idx="9465">
                  <c:v>45351</c:v>
                </c:pt>
                <c:pt idx="9466">
                  <c:v>45352</c:v>
                </c:pt>
                <c:pt idx="9467">
                  <c:v>45353</c:v>
                </c:pt>
                <c:pt idx="9468">
                  <c:v>45354</c:v>
                </c:pt>
                <c:pt idx="9469">
                  <c:v>45355</c:v>
                </c:pt>
                <c:pt idx="9470">
                  <c:v>45356</c:v>
                </c:pt>
                <c:pt idx="9471">
                  <c:v>45357</c:v>
                </c:pt>
                <c:pt idx="9472">
                  <c:v>45358</c:v>
                </c:pt>
                <c:pt idx="9473">
                  <c:v>45359</c:v>
                </c:pt>
                <c:pt idx="9474">
                  <c:v>45360</c:v>
                </c:pt>
                <c:pt idx="9475">
                  <c:v>45361</c:v>
                </c:pt>
                <c:pt idx="9476">
                  <c:v>45362</c:v>
                </c:pt>
                <c:pt idx="9477">
                  <c:v>45363</c:v>
                </c:pt>
                <c:pt idx="9478">
                  <c:v>45364</c:v>
                </c:pt>
                <c:pt idx="9479">
                  <c:v>45365</c:v>
                </c:pt>
                <c:pt idx="9480">
                  <c:v>45366</c:v>
                </c:pt>
                <c:pt idx="9481">
                  <c:v>45367</c:v>
                </c:pt>
                <c:pt idx="9482">
                  <c:v>45368</c:v>
                </c:pt>
                <c:pt idx="9483">
                  <c:v>45369</c:v>
                </c:pt>
                <c:pt idx="9484">
                  <c:v>45370</c:v>
                </c:pt>
                <c:pt idx="9485">
                  <c:v>45371</c:v>
                </c:pt>
                <c:pt idx="9486">
                  <c:v>45372</c:v>
                </c:pt>
                <c:pt idx="9487">
                  <c:v>45373</c:v>
                </c:pt>
                <c:pt idx="9488">
                  <c:v>45374</c:v>
                </c:pt>
                <c:pt idx="9489">
                  <c:v>45375</c:v>
                </c:pt>
                <c:pt idx="9490">
                  <c:v>45376</c:v>
                </c:pt>
                <c:pt idx="9491">
                  <c:v>45377</c:v>
                </c:pt>
                <c:pt idx="9492">
                  <c:v>45378</c:v>
                </c:pt>
                <c:pt idx="9493">
                  <c:v>45379</c:v>
                </c:pt>
                <c:pt idx="9494">
                  <c:v>45380</c:v>
                </c:pt>
                <c:pt idx="9495">
                  <c:v>45381</c:v>
                </c:pt>
                <c:pt idx="9496">
                  <c:v>45382</c:v>
                </c:pt>
                <c:pt idx="9497">
                  <c:v>45383</c:v>
                </c:pt>
                <c:pt idx="9498">
                  <c:v>45384</c:v>
                </c:pt>
                <c:pt idx="9499">
                  <c:v>45385</c:v>
                </c:pt>
                <c:pt idx="9500">
                  <c:v>45386</c:v>
                </c:pt>
                <c:pt idx="9501">
                  <c:v>45387</c:v>
                </c:pt>
                <c:pt idx="9502">
                  <c:v>45388</c:v>
                </c:pt>
                <c:pt idx="9503">
                  <c:v>45389</c:v>
                </c:pt>
                <c:pt idx="9504">
                  <c:v>45390</c:v>
                </c:pt>
                <c:pt idx="9505">
                  <c:v>45391</c:v>
                </c:pt>
                <c:pt idx="9506">
                  <c:v>45392</c:v>
                </c:pt>
                <c:pt idx="9507">
                  <c:v>45393</c:v>
                </c:pt>
                <c:pt idx="9508">
                  <c:v>45394</c:v>
                </c:pt>
                <c:pt idx="9509">
                  <c:v>45395</c:v>
                </c:pt>
                <c:pt idx="9510">
                  <c:v>45396</c:v>
                </c:pt>
                <c:pt idx="9511">
                  <c:v>45397</c:v>
                </c:pt>
                <c:pt idx="9512">
                  <c:v>45398</c:v>
                </c:pt>
                <c:pt idx="9513">
                  <c:v>45399</c:v>
                </c:pt>
                <c:pt idx="9514">
                  <c:v>45400</c:v>
                </c:pt>
                <c:pt idx="9515">
                  <c:v>45401</c:v>
                </c:pt>
                <c:pt idx="9516">
                  <c:v>45402</c:v>
                </c:pt>
                <c:pt idx="9517">
                  <c:v>45403</c:v>
                </c:pt>
                <c:pt idx="9518">
                  <c:v>45404</c:v>
                </c:pt>
                <c:pt idx="9519">
                  <c:v>45405</c:v>
                </c:pt>
                <c:pt idx="9520">
                  <c:v>45406</c:v>
                </c:pt>
                <c:pt idx="9521">
                  <c:v>45407</c:v>
                </c:pt>
                <c:pt idx="9522">
                  <c:v>45408</c:v>
                </c:pt>
                <c:pt idx="9523">
                  <c:v>45409</c:v>
                </c:pt>
                <c:pt idx="9524">
                  <c:v>45410</c:v>
                </c:pt>
                <c:pt idx="9525">
                  <c:v>45411</c:v>
                </c:pt>
                <c:pt idx="9526">
                  <c:v>45412</c:v>
                </c:pt>
                <c:pt idx="9527">
                  <c:v>45413</c:v>
                </c:pt>
                <c:pt idx="9528">
                  <c:v>45414</c:v>
                </c:pt>
                <c:pt idx="9529">
                  <c:v>45415</c:v>
                </c:pt>
                <c:pt idx="9530">
                  <c:v>45416</c:v>
                </c:pt>
                <c:pt idx="9531">
                  <c:v>45417</c:v>
                </c:pt>
                <c:pt idx="9532">
                  <c:v>45418</c:v>
                </c:pt>
                <c:pt idx="9533">
                  <c:v>45419</c:v>
                </c:pt>
                <c:pt idx="9534">
                  <c:v>45420</c:v>
                </c:pt>
                <c:pt idx="9535">
                  <c:v>45421</c:v>
                </c:pt>
                <c:pt idx="9536">
                  <c:v>45422</c:v>
                </c:pt>
                <c:pt idx="9537">
                  <c:v>45423</c:v>
                </c:pt>
                <c:pt idx="9538">
                  <c:v>45424</c:v>
                </c:pt>
                <c:pt idx="9539">
                  <c:v>45425</c:v>
                </c:pt>
                <c:pt idx="9540">
                  <c:v>45426</c:v>
                </c:pt>
                <c:pt idx="9541">
                  <c:v>45427</c:v>
                </c:pt>
                <c:pt idx="9542">
                  <c:v>45428</c:v>
                </c:pt>
                <c:pt idx="9543">
                  <c:v>45429</c:v>
                </c:pt>
                <c:pt idx="9544">
                  <c:v>45430</c:v>
                </c:pt>
                <c:pt idx="9545">
                  <c:v>45431</c:v>
                </c:pt>
                <c:pt idx="9546">
                  <c:v>45432</c:v>
                </c:pt>
                <c:pt idx="9547">
                  <c:v>45433</c:v>
                </c:pt>
                <c:pt idx="9548">
                  <c:v>45434</c:v>
                </c:pt>
                <c:pt idx="9549">
                  <c:v>45435</c:v>
                </c:pt>
                <c:pt idx="9550">
                  <c:v>45436</c:v>
                </c:pt>
                <c:pt idx="9551">
                  <c:v>45437</c:v>
                </c:pt>
                <c:pt idx="9552">
                  <c:v>45438</c:v>
                </c:pt>
                <c:pt idx="9553">
                  <c:v>45439</c:v>
                </c:pt>
                <c:pt idx="9554">
                  <c:v>45440</c:v>
                </c:pt>
                <c:pt idx="9555">
                  <c:v>45441</c:v>
                </c:pt>
                <c:pt idx="9556">
                  <c:v>45442</c:v>
                </c:pt>
                <c:pt idx="9557">
                  <c:v>45443</c:v>
                </c:pt>
                <c:pt idx="9558">
                  <c:v>45444</c:v>
                </c:pt>
                <c:pt idx="9559">
                  <c:v>45445</c:v>
                </c:pt>
                <c:pt idx="9560">
                  <c:v>45446</c:v>
                </c:pt>
                <c:pt idx="9561">
                  <c:v>45447</c:v>
                </c:pt>
                <c:pt idx="9562">
                  <c:v>45448</c:v>
                </c:pt>
                <c:pt idx="9563">
                  <c:v>45449</c:v>
                </c:pt>
                <c:pt idx="9564">
                  <c:v>45450</c:v>
                </c:pt>
                <c:pt idx="9565">
                  <c:v>45451</c:v>
                </c:pt>
                <c:pt idx="9566">
                  <c:v>45452</c:v>
                </c:pt>
                <c:pt idx="9567">
                  <c:v>45453</c:v>
                </c:pt>
                <c:pt idx="9568">
                  <c:v>45454</c:v>
                </c:pt>
                <c:pt idx="9569">
                  <c:v>45455</c:v>
                </c:pt>
                <c:pt idx="9570">
                  <c:v>45456</c:v>
                </c:pt>
                <c:pt idx="9571">
                  <c:v>45457</c:v>
                </c:pt>
                <c:pt idx="9572">
                  <c:v>45458</c:v>
                </c:pt>
                <c:pt idx="9573">
                  <c:v>45459</c:v>
                </c:pt>
                <c:pt idx="9574">
                  <c:v>45460</c:v>
                </c:pt>
                <c:pt idx="9575">
                  <c:v>45461</c:v>
                </c:pt>
                <c:pt idx="9576">
                  <c:v>45462</c:v>
                </c:pt>
                <c:pt idx="9577">
                  <c:v>45463</c:v>
                </c:pt>
                <c:pt idx="9578">
                  <c:v>45464</c:v>
                </c:pt>
                <c:pt idx="9579">
                  <c:v>45465</c:v>
                </c:pt>
                <c:pt idx="9580">
                  <c:v>45466</c:v>
                </c:pt>
                <c:pt idx="9581">
                  <c:v>45467</c:v>
                </c:pt>
                <c:pt idx="9582">
                  <c:v>45468</c:v>
                </c:pt>
                <c:pt idx="9583">
                  <c:v>45469</c:v>
                </c:pt>
                <c:pt idx="9584">
                  <c:v>45470</c:v>
                </c:pt>
                <c:pt idx="9585">
                  <c:v>45471</c:v>
                </c:pt>
                <c:pt idx="9586">
                  <c:v>45472</c:v>
                </c:pt>
                <c:pt idx="9587">
                  <c:v>45473</c:v>
                </c:pt>
                <c:pt idx="9588">
                  <c:v>45474</c:v>
                </c:pt>
                <c:pt idx="9589">
                  <c:v>45475</c:v>
                </c:pt>
                <c:pt idx="9590">
                  <c:v>45476</c:v>
                </c:pt>
                <c:pt idx="9591">
                  <c:v>45477</c:v>
                </c:pt>
                <c:pt idx="9592">
                  <c:v>45478</c:v>
                </c:pt>
                <c:pt idx="9593">
                  <c:v>45479</c:v>
                </c:pt>
                <c:pt idx="9594">
                  <c:v>45480</c:v>
                </c:pt>
                <c:pt idx="9595">
                  <c:v>45481</c:v>
                </c:pt>
                <c:pt idx="9596">
                  <c:v>45482</c:v>
                </c:pt>
                <c:pt idx="9597">
                  <c:v>45483</c:v>
                </c:pt>
                <c:pt idx="9598">
                  <c:v>45484</c:v>
                </c:pt>
                <c:pt idx="9599">
                  <c:v>45485</c:v>
                </c:pt>
                <c:pt idx="9600">
                  <c:v>45486</c:v>
                </c:pt>
                <c:pt idx="9601">
                  <c:v>45487</c:v>
                </c:pt>
                <c:pt idx="9602">
                  <c:v>45488</c:v>
                </c:pt>
                <c:pt idx="9603">
                  <c:v>45489</c:v>
                </c:pt>
                <c:pt idx="9604">
                  <c:v>45490</c:v>
                </c:pt>
                <c:pt idx="9605">
                  <c:v>45491</c:v>
                </c:pt>
                <c:pt idx="9606">
                  <c:v>45492</c:v>
                </c:pt>
                <c:pt idx="9607">
                  <c:v>45493</c:v>
                </c:pt>
                <c:pt idx="9608">
                  <c:v>45494</c:v>
                </c:pt>
                <c:pt idx="9609">
                  <c:v>45495</c:v>
                </c:pt>
                <c:pt idx="9610">
                  <c:v>45496</c:v>
                </c:pt>
                <c:pt idx="9611">
                  <c:v>45497</c:v>
                </c:pt>
                <c:pt idx="9612">
                  <c:v>45498</c:v>
                </c:pt>
                <c:pt idx="9613">
                  <c:v>45499</c:v>
                </c:pt>
                <c:pt idx="9614">
                  <c:v>45500</c:v>
                </c:pt>
                <c:pt idx="9615">
                  <c:v>45501</c:v>
                </c:pt>
                <c:pt idx="9616">
                  <c:v>45502</c:v>
                </c:pt>
                <c:pt idx="9617">
                  <c:v>45503</c:v>
                </c:pt>
                <c:pt idx="9618">
                  <c:v>45504</c:v>
                </c:pt>
                <c:pt idx="9619">
                  <c:v>45505</c:v>
                </c:pt>
                <c:pt idx="9620">
                  <c:v>45506</c:v>
                </c:pt>
                <c:pt idx="9621">
                  <c:v>45507</c:v>
                </c:pt>
                <c:pt idx="9622">
                  <c:v>45508</c:v>
                </c:pt>
                <c:pt idx="9623">
                  <c:v>45509</c:v>
                </c:pt>
                <c:pt idx="9624">
                  <c:v>45510</c:v>
                </c:pt>
                <c:pt idx="9625">
                  <c:v>45511</c:v>
                </c:pt>
                <c:pt idx="9626">
                  <c:v>45512</c:v>
                </c:pt>
                <c:pt idx="9627">
                  <c:v>45513</c:v>
                </c:pt>
                <c:pt idx="9628">
                  <c:v>45514</c:v>
                </c:pt>
                <c:pt idx="9629">
                  <c:v>45515</c:v>
                </c:pt>
                <c:pt idx="9630">
                  <c:v>45516</c:v>
                </c:pt>
                <c:pt idx="9631">
                  <c:v>45517</c:v>
                </c:pt>
                <c:pt idx="9632">
                  <c:v>45518</c:v>
                </c:pt>
                <c:pt idx="9633">
                  <c:v>45519</c:v>
                </c:pt>
                <c:pt idx="9634">
                  <c:v>45520</c:v>
                </c:pt>
                <c:pt idx="9635">
                  <c:v>45521</c:v>
                </c:pt>
                <c:pt idx="9636">
                  <c:v>45522</c:v>
                </c:pt>
                <c:pt idx="9637">
                  <c:v>45523</c:v>
                </c:pt>
                <c:pt idx="9638">
                  <c:v>45524</c:v>
                </c:pt>
                <c:pt idx="9639">
                  <c:v>45525</c:v>
                </c:pt>
                <c:pt idx="9640">
                  <c:v>45526</c:v>
                </c:pt>
                <c:pt idx="9641">
                  <c:v>45527</c:v>
                </c:pt>
                <c:pt idx="9642">
                  <c:v>45528</c:v>
                </c:pt>
                <c:pt idx="9643">
                  <c:v>45529</c:v>
                </c:pt>
                <c:pt idx="9644">
                  <c:v>45530</c:v>
                </c:pt>
                <c:pt idx="9645">
                  <c:v>45531</c:v>
                </c:pt>
                <c:pt idx="9646">
                  <c:v>45532</c:v>
                </c:pt>
                <c:pt idx="9647">
                  <c:v>45533</c:v>
                </c:pt>
                <c:pt idx="9648">
                  <c:v>45534</c:v>
                </c:pt>
                <c:pt idx="9649">
                  <c:v>45535</c:v>
                </c:pt>
                <c:pt idx="9650">
                  <c:v>45536</c:v>
                </c:pt>
                <c:pt idx="9651">
                  <c:v>45537</c:v>
                </c:pt>
                <c:pt idx="9652">
                  <c:v>45538</c:v>
                </c:pt>
                <c:pt idx="9653">
                  <c:v>45539</c:v>
                </c:pt>
                <c:pt idx="9654">
                  <c:v>45540</c:v>
                </c:pt>
                <c:pt idx="9655">
                  <c:v>45541</c:v>
                </c:pt>
                <c:pt idx="9656">
                  <c:v>45542</c:v>
                </c:pt>
                <c:pt idx="9657">
                  <c:v>45543</c:v>
                </c:pt>
                <c:pt idx="9658">
                  <c:v>45544</c:v>
                </c:pt>
                <c:pt idx="9659">
                  <c:v>45545</c:v>
                </c:pt>
                <c:pt idx="9660">
                  <c:v>45546</c:v>
                </c:pt>
                <c:pt idx="9661">
                  <c:v>45547</c:v>
                </c:pt>
                <c:pt idx="9662">
                  <c:v>45548</c:v>
                </c:pt>
                <c:pt idx="9663">
                  <c:v>45549</c:v>
                </c:pt>
                <c:pt idx="9664">
                  <c:v>45550</c:v>
                </c:pt>
                <c:pt idx="9665">
                  <c:v>45551</c:v>
                </c:pt>
                <c:pt idx="9666">
                  <c:v>45552</c:v>
                </c:pt>
                <c:pt idx="9667">
                  <c:v>45553</c:v>
                </c:pt>
                <c:pt idx="9668">
                  <c:v>45554</c:v>
                </c:pt>
                <c:pt idx="9669">
                  <c:v>45555</c:v>
                </c:pt>
                <c:pt idx="9670">
                  <c:v>45556</c:v>
                </c:pt>
                <c:pt idx="9671">
                  <c:v>45557</c:v>
                </c:pt>
                <c:pt idx="9672">
                  <c:v>45558</c:v>
                </c:pt>
                <c:pt idx="9673">
                  <c:v>45559</c:v>
                </c:pt>
                <c:pt idx="9674">
                  <c:v>45560</c:v>
                </c:pt>
                <c:pt idx="9675">
                  <c:v>45561</c:v>
                </c:pt>
                <c:pt idx="9676">
                  <c:v>45562</c:v>
                </c:pt>
                <c:pt idx="9677">
                  <c:v>45563</c:v>
                </c:pt>
                <c:pt idx="9678">
                  <c:v>45564</c:v>
                </c:pt>
                <c:pt idx="9679">
                  <c:v>45565</c:v>
                </c:pt>
                <c:pt idx="9680">
                  <c:v>45566</c:v>
                </c:pt>
                <c:pt idx="9681">
                  <c:v>45567</c:v>
                </c:pt>
                <c:pt idx="9682">
                  <c:v>45568</c:v>
                </c:pt>
                <c:pt idx="9683">
                  <c:v>45569</c:v>
                </c:pt>
                <c:pt idx="9684">
                  <c:v>45570</c:v>
                </c:pt>
                <c:pt idx="9685">
                  <c:v>45571</c:v>
                </c:pt>
                <c:pt idx="9686">
                  <c:v>45572</c:v>
                </c:pt>
                <c:pt idx="9687">
                  <c:v>45573</c:v>
                </c:pt>
                <c:pt idx="9688">
                  <c:v>45574</c:v>
                </c:pt>
                <c:pt idx="9689">
                  <c:v>45575</c:v>
                </c:pt>
                <c:pt idx="9690">
                  <c:v>45576</c:v>
                </c:pt>
                <c:pt idx="9691">
                  <c:v>45577</c:v>
                </c:pt>
                <c:pt idx="9692">
                  <c:v>45578</c:v>
                </c:pt>
                <c:pt idx="9693">
                  <c:v>45579</c:v>
                </c:pt>
                <c:pt idx="9694">
                  <c:v>45580</c:v>
                </c:pt>
                <c:pt idx="9695">
                  <c:v>45581</c:v>
                </c:pt>
                <c:pt idx="9696">
                  <c:v>45582</c:v>
                </c:pt>
                <c:pt idx="9697">
                  <c:v>45583</c:v>
                </c:pt>
                <c:pt idx="9698">
                  <c:v>45584</c:v>
                </c:pt>
                <c:pt idx="9699">
                  <c:v>45585</c:v>
                </c:pt>
                <c:pt idx="9700">
                  <c:v>45586</c:v>
                </c:pt>
                <c:pt idx="9701">
                  <c:v>45587</c:v>
                </c:pt>
                <c:pt idx="9702">
                  <c:v>45588</c:v>
                </c:pt>
                <c:pt idx="9703">
                  <c:v>45589</c:v>
                </c:pt>
                <c:pt idx="9704">
                  <c:v>45590</c:v>
                </c:pt>
                <c:pt idx="9705">
                  <c:v>45591</c:v>
                </c:pt>
                <c:pt idx="9706">
                  <c:v>45592</c:v>
                </c:pt>
                <c:pt idx="9707">
                  <c:v>45593</c:v>
                </c:pt>
                <c:pt idx="9708">
                  <c:v>45594</c:v>
                </c:pt>
                <c:pt idx="9709">
                  <c:v>45595</c:v>
                </c:pt>
                <c:pt idx="9710">
                  <c:v>45596</c:v>
                </c:pt>
                <c:pt idx="9711">
                  <c:v>45597</c:v>
                </c:pt>
                <c:pt idx="9712">
                  <c:v>45598</c:v>
                </c:pt>
                <c:pt idx="9713">
                  <c:v>45599</c:v>
                </c:pt>
                <c:pt idx="9714">
                  <c:v>45600</c:v>
                </c:pt>
                <c:pt idx="9715">
                  <c:v>45601</c:v>
                </c:pt>
                <c:pt idx="9716">
                  <c:v>45602</c:v>
                </c:pt>
                <c:pt idx="9717">
                  <c:v>45603</c:v>
                </c:pt>
                <c:pt idx="9718">
                  <c:v>45604</c:v>
                </c:pt>
                <c:pt idx="9719">
                  <c:v>45605</c:v>
                </c:pt>
                <c:pt idx="9720">
                  <c:v>45606</c:v>
                </c:pt>
                <c:pt idx="9721">
                  <c:v>45607</c:v>
                </c:pt>
                <c:pt idx="9722">
                  <c:v>45608</c:v>
                </c:pt>
                <c:pt idx="9723">
                  <c:v>45609</c:v>
                </c:pt>
                <c:pt idx="9724">
                  <c:v>45610</c:v>
                </c:pt>
                <c:pt idx="9725">
                  <c:v>45611</c:v>
                </c:pt>
                <c:pt idx="9726">
                  <c:v>45612</c:v>
                </c:pt>
                <c:pt idx="9727">
                  <c:v>45613</c:v>
                </c:pt>
                <c:pt idx="9728">
                  <c:v>45614</c:v>
                </c:pt>
                <c:pt idx="9729">
                  <c:v>45615</c:v>
                </c:pt>
                <c:pt idx="9730">
                  <c:v>45616</c:v>
                </c:pt>
                <c:pt idx="9731">
                  <c:v>45617</c:v>
                </c:pt>
                <c:pt idx="9732">
                  <c:v>45618</c:v>
                </c:pt>
                <c:pt idx="9733">
                  <c:v>45619</c:v>
                </c:pt>
                <c:pt idx="9734">
                  <c:v>45620</c:v>
                </c:pt>
                <c:pt idx="9735">
                  <c:v>45621</c:v>
                </c:pt>
                <c:pt idx="9736">
                  <c:v>45622</c:v>
                </c:pt>
                <c:pt idx="9737">
                  <c:v>45623</c:v>
                </c:pt>
                <c:pt idx="9738">
                  <c:v>45624</c:v>
                </c:pt>
                <c:pt idx="9739">
                  <c:v>45625</c:v>
                </c:pt>
                <c:pt idx="9740">
                  <c:v>45626</c:v>
                </c:pt>
                <c:pt idx="9741">
                  <c:v>45627</c:v>
                </c:pt>
                <c:pt idx="9742">
                  <c:v>45628</c:v>
                </c:pt>
                <c:pt idx="9743">
                  <c:v>45629</c:v>
                </c:pt>
                <c:pt idx="9744">
                  <c:v>45630</c:v>
                </c:pt>
                <c:pt idx="9745">
                  <c:v>45631</c:v>
                </c:pt>
                <c:pt idx="9746">
                  <c:v>45632</c:v>
                </c:pt>
                <c:pt idx="9747">
                  <c:v>45633</c:v>
                </c:pt>
                <c:pt idx="9748">
                  <c:v>45634</c:v>
                </c:pt>
                <c:pt idx="9749">
                  <c:v>45635</c:v>
                </c:pt>
                <c:pt idx="9750">
                  <c:v>45636</c:v>
                </c:pt>
                <c:pt idx="9751">
                  <c:v>45637</c:v>
                </c:pt>
                <c:pt idx="9752">
                  <c:v>45638</c:v>
                </c:pt>
                <c:pt idx="9753">
                  <c:v>45639</c:v>
                </c:pt>
                <c:pt idx="9754">
                  <c:v>45640</c:v>
                </c:pt>
                <c:pt idx="9755">
                  <c:v>45641</c:v>
                </c:pt>
                <c:pt idx="9756">
                  <c:v>45642</c:v>
                </c:pt>
                <c:pt idx="9757">
                  <c:v>45643</c:v>
                </c:pt>
                <c:pt idx="9758">
                  <c:v>45644</c:v>
                </c:pt>
                <c:pt idx="9759">
                  <c:v>45645</c:v>
                </c:pt>
                <c:pt idx="9760">
                  <c:v>45646</c:v>
                </c:pt>
                <c:pt idx="9761">
                  <c:v>45647</c:v>
                </c:pt>
                <c:pt idx="9762">
                  <c:v>45648</c:v>
                </c:pt>
                <c:pt idx="9763">
                  <c:v>45649</c:v>
                </c:pt>
                <c:pt idx="9764">
                  <c:v>45650</c:v>
                </c:pt>
                <c:pt idx="9765">
                  <c:v>45651</c:v>
                </c:pt>
                <c:pt idx="9766">
                  <c:v>45652</c:v>
                </c:pt>
                <c:pt idx="9767">
                  <c:v>45653</c:v>
                </c:pt>
                <c:pt idx="9768">
                  <c:v>45654</c:v>
                </c:pt>
                <c:pt idx="9769">
                  <c:v>45655</c:v>
                </c:pt>
                <c:pt idx="9770">
                  <c:v>45656</c:v>
                </c:pt>
                <c:pt idx="9771">
                  <c:v>45657</c:v>
                </c:pt>
              </c:numCache>
            </c:numRef>
          </c:cat>
          <c:val>
            <c:numRef>
              <c:f>VL!$D$3:$D$19986</c:f>
              <c:numCache>
                <c:formatCode>0.000</c:formatCode>
                <c:ptCount val="19984"/>
                <c:pt idx="0">
                  <c:v>6.010121043837823</c:v>
                </c:pt>
                <c:pt idx="1">
                  <c:v>6.0915629755806178</c:v>
                </c:pt>
                <c:pt idx="2">
                  <c:v>6.1572997466035293</c:v>
                </c:pt>
                <c:pt idx="3">
                  <c:v>6.2300314132383301</c:v>
                </c:pt>
                <c:pt idx="4">
                  <c:v>6.2300314132383301</c:v>
                </c:pt>
                <c:pt idx="5">
                  <c:v>6.2300314132383301</c:v>
                </c:pt>
                <c:pt idx="6">
                  <c:v>6.3770957580376297</c:v>
                </c:pt>
                <c:pt idx="7">
                  <c:v>6.2643197434993381</c:v>
                </c:pt>
                <c:pt idx="8">
                  <c:v>6.2012132057037865</c:v>
                </c:pt>
                <c:pt idx="9">
                  <c:v>6.2213592674524723</c:v>
                </c:pt>
                <c:pt idx="10">
                  <c:v>6.2213592674524723</c:v>
                </c:pt>
                <c:pt idx="11">
                  <c:v>6.2213592674524723</c:v>
                </c:pt>
                <c:pt idx="12">
                  <c:v>6.2213592674524723</c:v>
                </c:pt>
                <c:pt idx="13">
                  <c:v>6.2213592674524723</c:v>
                </c:pt>
                <c:pt idx="14">
                  <c:v>6.2573820268706513</c:v>
                </c:pt>
                <c:pt idx="15">
                  <c:v>6.2700757611418192</c:v>
                </c:pt>
                <c:pt idx="16">
                  <c:v>6.1979540036611889</c:v>
                </c:pt>
                <c:pt idx="17">
                  <c:v>6.2282207454368876</c:v>
                </c:pt>
                <c:pt idx="18">
                  <c:v>6.2282207454368876</c:v>
                </c:pt>
                <c:pt idx="19">
                  <c:v>6.2282207454368876</c:v>
                </c:pt>
                <c:pt idx="20">
                  <c:v>6.2877440669516886</c:v>
                </c:pt>
                <c:pt idx="21">
                  <c:v>6.2800249042192213</c:v>
                </c:pt>
                <c:pt idx="22">
                  <c:v>6.2367022946120665</c:v>
                </c:pt>
                <c:pt idx="23">
                  <c:v>6.1489134957336882</c:v>
                </c:pt>
                <c:pt idx="24">
                  <c:v>6.0498794968252945</c:v>
                </c:pt>
                <c:pt idx="25">
                  <c:v>6.0498794968252945</c:v>
                </c:pt>
                <c:pt idx="26">
                  <c:v>6.0498794968252945</c:v>
                </c:pt>
                <c:pt idx="27">
                  <c:v>5.8342384915039798</c:v>
                </c:pt>
                <c:pt idx="28">
                  <c:v>6.0105594160423834</c:v>
                </c:pt>
                <c:pt idx="29">
                  <c:v>5.9435075284057914</c:v>
                </c:pt>
                <c:pt idx="30">
                  <c:v>6.090381276594413</c:v>
                </c:pt>
                <c:pt idx="31">
                  <c:v>6.090381276594413</c:v>
                </c:pt>
                <c:pt idx="32">
                  <c:v>6.090381276594413</c:v>
                </c:pt>
                <c:pt idx="33">
                  <c:v>6.090381276594413</c:v>
                </c:pt>
                <c:pt idx="34">
                  <c:v>6.3086715748041549</c:v>
                </c:pt>
                <c:pt idx="35">
                  <c:v>6.2160797413366868</c:v>
                </c:pt>
                <c:pt idx="36">
                  <c:v>6.2183097216816217</c:v>
                </c:pt>
                <c:pt idx="37">
                  <c:v>6.1296441783941225</c:v>
                </c:pt>
                <c:pt idx="38">
                  <c:v>6.2034431860487214</c:v>
                </c:pt>
                <c:pt idx="39">
                  <c:v>6.2034431860487214</c:v>
                </c:pt>
                <c:pt idx="40">
                  <c:v>6.2034431860487214</c:v>
                </c:pt>
                <c:pt idx="41">
                  <c:v>6.3429027260819604</c:v>
                </c:pt>
                <c:pt idx="42">
                  <c:v>6.2722676221646196</c:v>
                </c:pt>
                <c:pt idx="43">
                  <c:v>6.2981125225725831</c:v>
                </c:pt>
                <c:pt idx="44">
                  <c:v>6.2999994290182979</c:v>
                </c:pt>
                <c:pt idx="45">
                  <c:v>6.298627133421415</c:v>
                </c:pt>
                <c:pt idx="46">
                  <c:v>6.298627133421415</c:v>
                </c:pt>
                <c:pt idx="47">
                  <c:v>6.298627133421415</c:v>
                </c:pt>
                <c:pt idx="48">
                  <c:v>6.2007367141770908</c:v>
                </c:pt>
                <c:pt idx="49">
                  <c:v>6.3158380073656559</c:v>
                </c:pt>
                <c:pt idx="50">
                  <c:v>6.3892748814599667</c:v>
                </c:pt>
                <c:pt idx="51">
                  <c:v>6.3892748814599667</c:v>
                </c:pt>
                <c:pt idx="52">
                  <c:v>6.4257550727437742</c:v>
                </c:pt>
                <c:pt idx="53">
                  <c:v>6.4257550727437742</c:v>
                </c:pt>
                <c:pt idx="54">
                  <c:v>6.4257550727437742</c:v>
                </c:pt>
                <c:pt idx="55">
                  <c:v>6.5230165231728598</c:v>
                </c:pt>
                <c:pt idx="56">
                  <c:v>6.5270762309803052</c:v>
                </c:pt>
                <c:pt idx="57">
                  <c:v>6.3668988393663462</c:v>
                </c:pt>
                <c:pt idx="58">
                  <c:v>6.3636396373237494</c:v>
                </c:pt>
                <c:pt idx="59">
                  <c:v>6.3997958143694023</c:v>
                </c:pt>
                <c:pt idx="60">
                  <c:v>6.3997958143694023</c:v>
                </c:pt>
                <c:pt idx="61">
                  <c:v>6.3997958143694023</c:v>
                </c:pt>
                <c:pt idx="62">
                  <c:v>6.3997958143694023</c:v>
                </c:pt>
                <c:pt idx="63">
                  <c:v>6.4198465778127494</c:v>
                </c:pt>
                <c:pt idx="64">
                  <c:v>6.478798109495516</c:v>
                </c:pt>
                <c:pt idx="65">
                  <c:v>6.4326927893724601</c:v>
                </c:pt>
                <c:pt idx="66">
                  <c:v>6.5213583326599593</c:v>
                </c:pt>
                <c:pt idx="67">
                  <c:v>6.5213583326599593</c:v>
                </c:pt>
                <c:pt idx="68">
                  <c:v>6.5213583326599593</c:v>
                </c:pt>
                <c:pt idx="69">
                  <c:v>6.5636898398915875</c:v>
                </c:pt>
                <c:pt idx="70">
                  <c:v>6.5103418485627591</c:v>
                </c:pt>
                <c:pt idx="71">
                  <c:v>6.5272668275909833</c:v>
                </c:pt>
                <c:pt idx="72">
                  <c:v>6.4683915345524881</c:v>
                </c:pt>
                <c:pt idx="73">
                  <c:v>6.2954251103620216</c:v>
                </c:pt>
                <c:pt idx="74">
                  <c:v>6.2954251103620216</c:v>
                </c:pt>
                <c:pt idx="75">
                  <c:v>6.2954251103620216</c:v>
                </c:pt>
                <c:pt idx="76">
                  <c:v>6.2018421745190242</c:v>
                </c:pt>
                <c:pt idx="77">
                  <c:v>6.230717561036772</c:v>
                </c:pt>
                <c:pt idx="78">
                  <c:v>6.3479154169427972</c:v>
                </c:pt>
                <c:pt idx="79">
                  <c:v>6.2728012926745187</c:v>
                </c:pt>
                <c:pt idx="80">
                  <c:v>6.2099425304728468</c:v>
                </c:pt>
                <c:pt idx="81">
                  <c:v>6.2099425304728468</c:v>
                </c:pt>
                <c:pt idx="82">
                  <c:v>6.2099425304728468</c:v>
                </c:pt>
                <c:pt idx="83">
                  <c:v>6.1984304951878846</c:v>
                </c:pt>
                <c:pt idx="84">
                  <c:v>6.3077567110729005</c:v>
                </c:pt>
                <c:pt idx="85">
                  <c:v>6.3474198657550334</c:v>
                </c:pt>
                <c:pt idx="86">
                  <c:v>6.4648083182717375</c:v>
                </c:pt>
                <c:pt idx="87">
                  <c:v>6.4715363786286773</c:v>
                </c:pt>
                <c:pt idx="88">
                  <c:v>6.4715363786286773</c:v>
                </c:pt>
                <c:pt idx="89">
                  <c:v>6.4715363786286773</c:v>
                </c:pt>
                <c:pt idx="90">
                  <c:v>6.5394840703354555</c:v>
                </c:pt>
                <c:pt idx="91">
                  <c:v>6.4932834519070601</c:v>
                </c:pt>
                <c:pt idx="92">
                  <c:v>6.6040963213553656</c:v>
                </c:pt>
                <c:pt idx="93">
                  <c:v>6.6168472346097378</c:v>
                </c:pt>
                <c:pt idx="94">
                  <c:v>6.6831748551257508</c:v>
                </c:pt>
                <c:pt idx="95">
                  <c:v>6.6831748551257508</c:v>
                </c:pt>
                <c:pt idx="96">
                  <c:v>6.6831748551257508</c:v>
                </c:pt>
                <c:pt idx="97">
                  <c:v>6.7066944768834418</c:v>
                </c:pt>
                <c:pt idx="98">
                  <c:v>6.7298329054197739</c:v>
                </c:pt>
                <c:pt idx="99">
                  <c:v>6.772030995023929</c:v>
                </c:pt>
                <c:pt idx="100">
                  <c:v>6.7513131434432072</c:v>
                </c:pt>
                <c:pt idx="101">
                  <c:v>6.7331111671234405</c:v>
                </c:pt>
                <c:pt idx="102">
                  <c:v>6.7331111671234405</c:v>
                </c:pt>
                <c:pt idx="103">
                  <c:v>6.7331111671234405</c:v>
                </c:pt>
                <c:pt idx="104">
                  <c:v>6.7694960601019076</c:v>
                </c:pt>
                <c:pt idx="105">
                  <c:v>6.8170308548050498</c:v>
                </c:pt>
                <c:pt idx="106">
                  <c:v>6.8668718684973999</c:v>
                </c:pt>
                <c:pt idx="107">
                  <c:v>6.8870179302460866</c:v>
                </c:pt>
                <c:pt idx="108">
                  <c:v>6.9729388823398191</c:v>
                </c:pt>
                <c:pt idx="109">
                  <c:v>6.9729388823398191</c:v>
                </c:pt>
                <c:pt idx="110">
                  <c:v>6.9729388823398191</c:v>
                </c:pt>
                <c:pt idx="111">
                  <c:v>6.9964585040975091</c:v>
                </c:pt>
                <c:pt idx="112">
                  <c:v>6.9567000511100359</c:v>
                </c:pt>
                <c:pt idx="113">
                  <c:v>6.8273993104259443</c:v>
                </c:pt>
                <c:pt idx="114">
                  <c:v>6.8274755490702166</c:v>
                </c:pt>
                <c:pt idx="115">
                  <c:v>6.8055759985032909</c:v>
                </c:pt>
                <c:pt idx="116">
                  <c:v>6.8055759985032909</c:v>
                </c:pt>
                <c:pt idx="117">
                  <c:v>6.8055759985032909</c:v>
                </c:pt>
                <c:pt idx="118">
                  <c:v>6.6949346660045954</c:v>
                </c:pt>
                <c:pt idx="119">
                  <c:v>6.6706335981431257</c:v>
                </c:pt>
                <c:pt idx="120">
                  <c:v>6.6604557391329102</c:v>
                </c:pt>
                <c:pt idx="121">
                  <c:v>6.7271073738870761</c:v>
                </c:pt>
                <c:pt idx="122">
                  <c:v>6.6339628102486392</c:v>
                </c:pt>
                <c:pt idx="123">
                  <c:v>6.6339628102486392</c:v>
                </c:pt>
                <c:pt idx="124">
                  <c:v>6.6339628102486392</c:v>
                </c:pt>
                <c:pt idx="125">
                  <c:v>6.5236454919880975</c:v>
                </c:pt>
                <c:pt idx="126">
                  <c:v>6.5044142939706671</c:v>
                </c:pt>
                <c:pt idx="127">
                  <c:v>6.3738365559950321</c:v>
                </c:pt>
                <c:pt idx="128">
                  <c:v>6.2715814743661777</c:v>
                </c:pt>
                <c:pt idx="129">
                  <c:v>6.3823371648312799</c:v>
                </c:pt>
                <c:pt idx="130">
                  <c:v>6.3823371648312799</c:v>
                </c:pt>
                <c:pt idx="131">
                  <c:v>6.3823371648312799</c:v>
                </c:pt>
                <c:pt idx="132">
                  <c:v>6.2567149387332774</c:v>
                </c:pt>
                <c:pt idx="133">
                  <c:v>6.0751526074012245</c:v>
                </c:pt>
                <c:pt idx="134">
                  <c:v>6.190844750082892</c:v>
                </c:pt>
                <c:pt idx="135">
                  <c:v>6.1769121378423151</c:v>
                </c:pt>
                <c:pt idx="136">
                  <c:v>6.2600884987422818</c:v>
                </c:pt>
                <c:pt idx="137">
                  <c:v>6.2600884987422818</c:v>
                </c:pt>
                <c:pt idx="138">
                  <c:v>6.2600884987422818</c:v>
                </c:pt>
                <c:pt idx="139">
                  <c:v>6.2462511848070443</c:v>
                </c:pt>
                <c:pt idx="140">
                  <c:v>6.4609963860581727</c:v>
                </c:pt>
                <c:pt idx="141">
                  <c:v>6.4804181806862813</c:v>
                </c:pt>
                <c:pt idx="142">
                  <c:v>6.3835188638174847</c:v>
                </c:pt>
                <c:pt idx="143">
                  <c:v>6.1163405349687832</c:v>
                </c:pt>
                <c:pt idx="144">
                  <c:v>6.1163405349687832</c:v>
                </c:pt>
                <c:pt idx="145">
                  <c:v>6.1163405349687832</c:v>
                </c:pt>
                <c:pt idx="146">
                  <c:v>6.1047332013784814</c:v>
                </c:pt>
                <c:pt idx="147">
                  <c:v>6.2571151916157017</c:v>
                </c:pt>
                <c:pt idx="148">
                  <c:v>6.0738756101096802</c:v>
                </c:pt>
                <c:pt idx="149">
                  <c:v>5.8395561369419013</c:v>
                </c:pt>
                <c:pt idx="150">
                  <c:v>5.7364624302260623</c:v>
                </c:pt>
                <c:pt idx="151">
                  <c:v>5.7364624302260623</c:v>
                </c:pt>
                <c:pt idx="152">
                  <c:v>5.7364624302260623</c:v>
                </c:pt>
                <c:pt idx="153">
                  <c:v>5.676195781929616</c:v>
                </c:pt>
                <c:pt idx="154">
                  <c:v>5.6226190746679743</c:v>
                </c:pt>
                <c:pt idx="155">
                  <c:v>5.7859984893413268</c:v>
                </c:pt>
                <c:pt idx="156">
                  <c:v>5.6633495703699053</c:v>
                </c:pt>
                <c:pt idx="157">
                  <c:v>5.7248741562968277</c:v>
                </c:pt>
                <c:pt idx="158">
                  <c:v>5.7248741562968277</c:v>
                </c:pt>
                <c:pt idx="159">
                  <c:v>5.7248741562968277</c:v>
                </c:pt>
                <c:pt idx="160">
                  <c:v>5.7904965693533335</c:v>
                </c:pt>
                <c:pt idx="161">
                  <c:v>5.9186156110512185</c:v>
                </c:pt>
                <c:pt idx="162">
                  <c:v>5.8160365151842113</c:v>
                </c:pt>
                <c:pt idx="163">
                  <c:v>5.5343728439239674</c:v>
                </c:pt>
                <c:pt idx="164">
                  <c:v>5.510109895384633</c:v>
                </c:pt>
                <c:pt idx="165">
                  <c:v>5.510109895384633</c:v>
                </c:pt>
                <c:pt idx="166">
                  <c:v>5.510109895384633</c:v>
                </c:pt>
                <c:pt idx="167">
                  <c:v>5.6579556862877123</c:v>
                </c:pt>
                <c:pt idx="168">
                  <c:v>5.6169011763476284</c:v>
                </c:pt>
                <c:pt idx="169">
                  <c:v>5.6642072551179563</c:v>
                </c:pt>
                <c:pt idx="170">
                  <c:v>5.3866795303094293</c:v>
                </c:pt>
                <c:pt idx="171">
                  <c:v>5.3018068595744277</c:v>
                </c:pt>
                <c:pt idx="172">
                  <c:v>5.3018068595744277</c:v>
                </c:pt>
                <c:pt idx="173">
                  <c:v>5.3018068595744277</c:v>
                </c:pt>
                <c:pt idx="174">
                  <c:v>5.0665725226753926</c:v>
                </c:pt>
                <c:pt idx="175">
                  <c:v>5.1962735162419076</c:v>
                </c:pt>
                <c:pt idx="176">
                  <c:v>5.3753771512962123</c:v>
                </c:pt>
                <c:pt idx="177">
                  <c:v>5.3158728894424785</c:v>
                </c:pt>
                <c:pt idx="178">
                  <c:v>5.2281412695473026</c:v>
                </c:pt>
                <c:pt idx="179">
                  <c:v>5.2281412695473026</c:v>
                </c:pt>
                <c:pt idx="180">
                  <c:v>5.2281412695473026</c:v>
                </c:pt>
                <c:pt idx="181">
                  <c:v>5.3093163660351488</c:v>
                </c:pt>
                <c:pt idx="182">
                  <c:v>5.26096200590609</c:v>
                </c:pt>
                <c:pt idx="183">
                  <c:v>5.0907782922315237</c:v>
                </c:pt>
                <c:pt idx="184">
                  <c:v>4.827945566106286</c:v>
                </c:pt>
                <c:pt idx="185">
                  <c:v>4.7431681936766221</c:v>
                </c:pt>
                <c:pt idx="186">
                  <c:v>4.7431681936766221</c:v>
                </c:pt>
                <c:pt idx="187">
                  <c:v>4.7431681936766221</c:v>
                </c:pt>
                <c:pt idx="188">
                  <c:v>4.6617834409170307</c:v>
                </c:pt>
                <c:pt idx="189">
                  <c:v>4.930143468751937</c:v>
                </c:pt>
                <c:pt idx="190">
                  <c:v>4.8432123546216097</c:v>
                </c:pt>
                <c:pt idx="191">
                  <c:v>4.6109703845102228</c:v>
                </c:pt>
                <c:pt idx="192">
                  <c:v>4.7074885081576632</c:v>
                </c:pt>
                <c:pt idx="193">
                  <c:v>4.7074885081576632</c:v>
                </c:pt>
                <c:pt idx="194">
                  <c:v>4.7074885081576632</c:v>
                </c:pt>
                <c:pt idx="195">
                  <c:v>5.0097175537100851</c:v>
                </c:pt>
                <c:pt idx="196">
                  <c:v>5.0968011451289552</c:v>
                </c:pt>
                <c:pt idx="197">
                  <c:v>5.2279697325976917</c:v>
                </c:pt>
                <c:pt idx="198">
                  <c:v>5.2249011271657739</c:v>
                </c:pt>
                <c:pt idx="199">
                  <c:v>5.300282086689001</c:v>
                </c:pt>
                <c:pt idx="200">
                  <c:v>5.300282086689001</c:v>
                </c:pt>
                <c:pt idx="201">
                  <c:v>5.300282086689001</c:v>
                </c:pt>
                <c:pt idx="202">
                  <c:v>5.298185523971541</c:v>
                </c:pt>
                <c:pt idx="203">
                  <c:v>5.4584772735519076</c:v>
                </c:pt>
                <c:pt idx="204">
                  <c:v>5.3713555628109031</c:v>
                </c:pt>
                <c:pt idx="205">
                  <c:v>5.331616169484497</c:v>
                </c:pt>
                <c:pt idx="206">
                  <c:v>5.3485602081737893</c:v>
                </c:pt>
                <c:pt idx="207">
                  <c:v>5.3485602081737893</c:v>
                </c:pt>
                <c:pt idx="208">
                  <c:v>5.3485602081737893</c:v>
                </c:pt>
                <c:pt idx="209">
                  <c:v>5.3930263974450137</c:v>
                </c:pt>
                <c:pt idx="210">
                  <c:v>5.5465519673463044</c:v>
                </c:pt>
                <c:pt idx="211">
                  <c:v>5.423045363626831</c:v>
                </c:pt>
                <c:pt idx="212">
                  <c:v>5.3992589066141914</c:v>
                </c:pt>
                <c:pt idx="213">
                  <c:v>5.5027338065513858</c:v>
                </c:pt>
                <c:pt idx="214">
                  <c:v>5.5027338065513858</c:v>
                </c:pt>
                <c:pt idx="215">
                  <c:v>5.5027338065513858</c:v>
                </c:pt>
                <c:pt idx="216">
                  <c:v>5.6264881858647415</c:v>
                </c:pt>
                <c:pt idx="217">
                  <c:v>5.6268503194250297</c:v>
                </c:pt>
                <c:pt idx="218">
                  <c:v>5.7757253320257718</c:v>
                </c:pt>
                <c:pt idx="219">
                  <c:v>5.6715833439512036</c:v>
                </c:pt>
                <c:pt idx="220">
                  <c:v>5.6650077608828058</c:v>
                </c:pt>
                <c:pt idx="221">
                  <c:v>5.6650077608828058</c:v>
                </c:pt>
                <c:pt idx="222">
                  <c:v>5.6650077608828058</c:v>
                </c:pt>
                <c:pt idx="223">
                  <c:v>5.6374474909787375</c:v>
                </c:pt>
                <c:pt idx="224">
                  <c:v>5.5634007077302572</c:v>
                </c:pt>
                <c:pt idx="225">
                  <c:v>5.5942773586601255</c:v>
                </c:pt>
                <c:pt idx="226">
                  <c:v>5.5829368603247733</c:v>
                </c:pt>
                <c:pt idx="227">
                  <c:v>5.5748936833541523</c:v>
                </c:pt>
                <c:pt idx="228">
                  <c:v>5.5748936833541523</c:v>
                </c:pt>
                <c:pt idx="229">
                  <c:v>5.5748936833541523</c:v>
                </c:pt>
                <c:pt idx="230">
                  <c:v>5.7197471074695843</c:v>
                </c:pt>
                <c:pt idx="231">
                  <c:v>5.6837243480514053</c:v>
                </c:pt>
                <c:pt idx="232">
                  <c:v>5.6702110483543207</c:v>
                </c:pt>
                <c:pt idx="233">
                  <c:v>5.8125867165309364</c:v>
                </c:pt>
                <c:pt idx="234">
                  <c:v>5.972325735940335</c:v>
                </c:pt>
                <c:pt idx="235">
                  <c:v>5.972325735940335</c:v>
                </c:pt>
                <c:pt idx="236">
                  <c:v>5.972325735940335</c:v>
                </c:pt>
                <c:pt idx="237">
                  <c:v>6.0879797592998672</c:v>
                </c:pt>
                <c:pt idx="238">
                  <c:v>6.0302480459254406</c:v>
                </c:pt>
                <c:pt idx="239">
                  <c:v>6.0366520920442275</c:v>
                </c:pt>
                <c:pt idx="240">
                  <c:v>6.1569185533821722</c:v>
                </c:pt>
                <c:pt idx="241">
                  <c:v>6.2157176077763978</c:v>
                </c:pt>
                <c:pt idx="242">
                  <c:v>6.2157176077763978</c:v>
                </c:pt>
                <c:pt idx="243">
                  <c:v>6.2157176077763978</c:v>
                </c:pt>
                <c:pt idx="244">
                  <c:v>6.0592377904095951</c:v>
                </c:pt>
                <c:pt idx="245">
                  <c:v>5.8248420785975448</c:v>
                </c:pt>
                <c:pt idx="246">
                  <c:v>5.7519960539963364</c:v>
                </c:pt>
                <c:pt idx="247">
                  <c:v>5.8409284325387842</c:v>
                </c:pt>
                <c:pt idx="248">
                  <c:v>5.8696894610901245</c:v>
                </c:pt>
                <c:pt idx="249">
                  <c:v>5.8696894610901245</c:v>
                </c:pt>
                <c:pt idx="250">
                  <c:v>5.8696894610901245</c:v>
                </c:pt>
                <c:pt idx="251">
                  <c:v>5.9000133818490266</c:v>
                </c:pt>
                <c:pt idx="252">
                  <c:v>5.9141937696834841</c:v>
                </c:pt>
                <c:pt idx="253">
                  <c:v>5.9312902856613192</c:v>
                </c:pt>
                <c:pt idx="254">
                  <c:v>5.9210552476678995</c:v>
                </c:pt>
                <c:pt idx="255">
                  <c:v>5.8111381822897812</c:v>
                </c:pt>
                <c:pt idx="256">
                  <c:v>5.8111381822897812</c:v>
                </c:pt>
                <c:pt idx="257">
                  <c:v>5.8111381822897812</c:v>
                </c:pt>
                <c:pt idx="258">
                  <c:v>5.8039336304061449</c:v>
                </c:pt>
                <c:pt idx="259">
                  <c:v>5.8507822773108478</c:v>
                </c:pt>
                <c:pt idx="260">
                  <c:v>5.9361886185557493</c:v>
                </c:pt>
                <c:pt idx="261">
                  <c:v>6.0018300912733205</c:v>
                </c:pt>
                <c:pt idx="262">
                  <c:v>5.9530564186007693</c:v>
                </c:pt>
                <c:pt idx="263">
                  <c:v>5.9530564186007693</c:v>
                </c:pt>
                <c:pt idx="264">
                  <c:v>5.9530564186007693</c:v>
                </c:pt>
                <c:pt idx="265">
                  <c:v>6.1478842740360253</c:v>
                </c:pt>
                <c:pt idx="266">
                  <c:v>6.1907113324554182</c:v>
                </c:pt>
                <c:pt idx="267">
                  <c:v>6.2922040276415592</c:v>
                </c:pt>
                <c:pt idx="268">
                  <c:v>6.2922040276415592</c:v>
                </c:pt>
                <c:pt idx="269">
                  <c:v>6.2922040276415592</c:v>
                </c:pt>
                <c:pt idx="270">
                  <c:v>6.2922040276415592</c:v>
                </c:pt>
                <c:pt idx="271">
                  <c:v>6.2922040276415592</c:v>
                </c:pt>
                <c:pt idx="272">
                  <c:v>6.3497451444053077</c:v>
                </c:pt>
                <c:pt idx="273">
                  <c:v>6.3939635580826497</c:v>
                </c:pt>
                <c:pt idx="274">
                  <c:v>6.3703486380196219</c:v>
                </c:pt>
                <c:pt idx="275">
                  <c:v>6.3703486380196219</c:v>
                </c:pt>
                <c:pt idx="276">
                  <c:v>6.3703486380196219</c:v>
                </c:pt>
                <c:pt idx="277">
                  <c:v>6.3703486380196219</c:v>
                </c:pt>
                <c:pt idx="278">
                  <c:v>6.3703486380196219</c:v>
                </c:pt>
                <c:pt idx="279">
                  <c:v>6.7528188566675649</c:v>
                </c:pt>
                <c:pt idx="280">
                  <c:v>6.8703788461338791</c:v>
                </c:pt>
                <c:pt idx="281">
                  <c:v>7.0241712512901193</c:v>
                </c:pt>
                <c:pt idx="282">
                  <c:v>6.9145972598112211</c:v>
                </c:pt>
                <c:pt idx="283">
                  <c:v>6.8930598428045853</c:v>
                </c:pt>
                <c:pt idx="284">
                  <c:v>6.8930598428045853</c:v>
                </c:pt>
                <c:pt idx="285">
                  <c:v>6.8930598428045853</c:v>
                </c:pt>
                <c:pt idx="286">
                  <c:v>6.7593182010916921</c:v>
                </c:pt>
                <c:pt idx="287">
                  <c:v>6.6754175730711482</c:v>
                </c:pt>
                <c:pt idx="288">
                  <c:v>6.3591606169728099</c:v>
                </c:pt>
                <c:pt idx="289">
                  <c:v>6.414395514747353</c:v>
                </c:pt>
                <c:pt idx="290">
                  <c:v>6.5299542398015458</c:v>
                </c:pt>
                <c:pt idx="291">
                  <c:v>6.5299542398015458</c:v>
                </c:pt>
                <c:pt idx="292">
                  <c:v>6.5299542398015458</c:v>
                </c:pt>
                <c:pt idx="293">
                  <c:v>6.7002904307646531</c:v>
                </c:pt>
                <c:pt idx="294">
                  <c:v>6.7007859819524169</c:v>
                </c:pt>
                <c:pt idx="295">
                  <c:v>6.8640700983204308</c:v>
                </c:pt>
                <c:pt idx="296">
                  <c:v>6.7882126472705071</c:v>
                </c:pt>
                <c:pt idx="297">
                  <c:v>6.5300495381068853</c:v>
                </c:pt>
                <c:pt idx="298">
                  <c:v>6.5300495381068853</c:v>
                </c:pt>
                <c:pt idx="299">
                  <c:v>6.5300495381068853</c:v>
                </c:pt>
                <c:pt idx="300">
                  <c:v>6.5351765869341287</c:v>
                </c:pt>
                <c:pt idx="301">
                  <c:v>6.5448398350955133</c:v>
                </c:pt>
                <c:pt idx="302">
                  <c:v>6.5826351429929995</c:v>
                </c:pt>
                <c:pt idx="303">
                  <c:v>6.6924378504047111</c:v>
                </c:pt>
                <c:pt idx="304">
                  <c:v>6.7607476756717793</c:v>
                </c:pt>
                <c:pt idx="305">
                  <c:v>6.7607476756717793</c:v>
                </c:pt>
                <c:pt idx="306">
                  <c:v>6.7607476756717793</c:v>
                </c:pt>
                <c:pt idx="307">
                  <c:v>6.8558363247391325</c:v>
                </c:pt>
                <c:pt idx="308">
                  <c:v>6.7498455495409857</c:v>
                </c:pt>
                <c:pt idx="309">
                  <c:v>6.6482575560495052</c:v>
                </c:pt>
                <c:pt idx="310">
                  <c:v>6.6462562916373837</c:v>
                </c:pt>
                <c:pt idx="311">
                  <c:v>6.6517835933470515</c:v>
                </c:pt>
                <c:pt idx="312">
                  <c:v>6.6517835933470515</c:v>
                </c:pt>
                <c:pt idx="313">
                  <c:v>6.6517835933470515</c:v>
                </c:pt>
                <c:pt idx="314">
                  <c:v>6.5990073918502583</c:v>
                </c:pt>
                <c:pt idx="315">
                  <c:v>6.3708441892073839</c:v>
                </c:pt>
                <c:pt idx="316">
                  <c:v>6.3384046460699546</c:v>
                </c:pt>
                <c:pt idx="317">
                  <c:v>6.4334361161541054</c:v>
                </c:pt>
                <c:pt idx="318">
                  <c:v>6.4911106505453278</c:v>
                </c:pt>
                <c:pt idx="319">
                  <c:v>6.4911106505453278</c:v>
                </c:pt>
                <c:pt idx="320">
                  <c:v>6.4911106505453278</c:v>
                </c:pt>
                <c:pt idx="321">
                  <c:v>6.5088170756773325</c:v>
                </c:pt>
                <c:pt idx="322">
                  <c:v>6.4844969481547947</c:v>
                </c:pt>
                <c:pt idx="323">
                  <c:v>6.3717209336165039</c:v>
                </c:pt>
                <c:pt idx="324">
                  <c:v>6.4432709012651008</c:v>
                </c:pt>
                <c:pt idx="325">
                  <c:v>6.5098653570360634</c:v>
                </c:pt>
                <c:pt idx="326">
                  <c:v>6.5098653570360634</c:v>
                </c:pt>
                <c:pt idx="327">
                  <c:v>6.5098653570360634</c:v>
                </c:pt>
                <c:pt idx="328">
                  <c:v>6.6153987003685826</c:v>
                </c:pt>
                <c:pt idx="329">
                  <c:v>6.7429459522344342</c:v>
                </c:pt>
                <c:pt idx="330">
                  <c:v>6.7789305923304788</c:v>
                </c:pt>
                <c:pt idx="331">
                  <c:v>6.6637721201587103</c:v>
                </c:pt>
                <c:pt idx="332">
                  <c:v>6.6408433478941227</c:v>
                </c:pt>
                <c:pt idx="333">
                  <c:v>6.6408433478941227</c:v>
                </c:pt>
                <c:pt idx="334">
                  <c:v>6.6408433478941227</c:v>
                </c:pt>
                <c:pt idx="335">
                  <c:v>6.5598397883558874</c:v>
                </c:pt>
                <c:pt idx="336">
                  <c:v>6.5778321084039097</c:v>
                </c:pt>
                <c:pt idx="337">
                  <c:v>6.4687536681127753</c:v>
                </c:pt>
                <c:pt idx="338">
                  <c:v>6.5460215340817181</c:v>
                </c:pt>
                <c:pt idx="339">
                  <c:v>6.7407159718894993</c:v>
                </c:pt>
                <c:pt idx="340">
                  <c:v>6.7407159718894993</c:v>
                </c:pt>
                <c:pt idx="341">
                  <c:v>6.7407159718894993</c:v>
                </c:pt>
                <c:pt idx="342">
                  <c:v>6.6621711086290123</c:v>
                </c:pt>
                <c:pt idx="343">
                  <c:v>6.6585688326871955</c:v>
                </c:pt>
                <c:pt idx="344">
                  <c:v>6.6423871804406165</c:v>
                </c:pt>
                <c:pt idx="345">
                  <c:v>6.712107420626702</c:v>
                </c:pt>
                <c:pt idx="346">
                  <c:v>6.8133142208968263</c:v>
                </c:pt>
                <c:pt idx="347">
                  <c:v>6.8133142208968263</c:v>
                </c:pt>
                <c:pt idx="348">
                  <c:v>6.8133142208968263</c:v>
                </c:pt>
                <c:pt idx="349">
                  <c:v>6.8286572480564214</c:v>
                </c:pt>
                <c:pt idx="350">
                  <c:v>6.8741907783474439</c:v>
                </c:pt>
                <c:pt idx="351">
                  <c:v>6.8408173118176903</c:v>
                </c:pt>
                <c:pt idx="352">
                  <c:v>6.8218529490552102</c:v>
                </c:pt>
                <c:pt idx="353">
                  <c:v>6.9244701642443536</c:v>
                </c:pt>
                <c:pt idx="354">
                  <c:v>6.9244701642443536</c:v>
                </c:pt>
                <c:pt idx="355">
                  <c:v>6.9244701642443536</c:v>
                </c:pt>
                <c:pt idx="356">
                  <c:v>6.8763826393702434</c:v>
                </c:pt>
                <c:pt idx="357">
                  <c:v>6.7102205141809872</c:v>
                </c:pt>
                <c:pt idx="358">
                  <c:v>6.6183529478340954</c:v>
                </c:pt>
                <c:pt idx="359">
                  <c:v>6.7250679901528194</c:v>
                </c:pt>
                <c:pt idx="360">
                  <c:v>6.6482956753716405</c:v>
                </c:pt>
                <c:pt idx="361">
                  <c:v>6.6482956753716405</c:v>
                </c:pt>
                <c:pt idx="362">
                  <c:v>6.6482956753716405</c:v>
                </c:pt>
                <c:pt idx="363">
                  <c:v>6.7406778525673641</c:v>
                </c:pt>
                <c:pt idx="364">
                  <c:v>6.7151760260586206</c:v>
                </c:pt>
                <c:pt idx="365">
                  <c:v>6.7849725048889784</c:v>
                </c:pt>
                <c:pt idx="366">
                  <c:v>6.811160479196162</c:v>
                </c:pt>
                <c:pt idx="367">
                  <c:v>6.811160479196162</c:v>
                </c:pt>
                <c:pt idx="368">
                  <c:v>6.811160479196162</c:v>
                </c:pt>
                <c:pt idx="369">
                  <c:v>6.811160479196162</c:v>
                </c:pt>
                <c:pt idx="370">
                  <c:v>6.811160479196162</c:v>
                </c:pt>
                <c:pt idx="371">
                  <c:v>6.9467890273547708</c:v>
                </c:pt>
                <c:pt idx="372">
                  <c:v>6.9747114308191263</c:v>
                </c:pt>
                <c:pt idx="373">
                  <c:v>6.9933898986655896</c:v>
                </c:pt>
                <c:pt idx="374">
                  <c:v>7.0322716072439428</c:v>
                </c:pt>
                <c:pt idx="375">
                  <c:v>7.0322716072439428</c:v>
                </c:pt>
                <c:pt idx="376">
                  <c:v>7.0322716072439428</c:v>
                </c:pt>
                <c:pt idx="377">
                  <c:v>7.033319888602672</c:v>
                </c:pt>
                <c:pt idx="378">
                  <c:v>7.1004861342056707</c:v>
                </c:pt>
                <c:pt idx="379">
                  <c:v>7.0507975978018633</c:v>
                </c:pt>
                <c:pt idx="380">
                  <c:v>6.9607025799342788</c:v>
                </c:pt>
                <c:pt idx="381">
                  <c:v>6.9665920152042355</c:v>
                </c:pt>
                <c:pt idx="382">
                  <c:v>6.9665920152042355</c:v>
                </c:pt>
                <c:pt idx="383">
                  <c:v>6.9665920152042355</c:v>
                </c:pt>
                <c:pt idx="384">
                  <c:v>7.0628051842745903</c:v>
                </c:pt>
                <c:pt idx="385">
                  <c:v>6.8880852712658838</c:v>
                </c:pt>
                <c:pt idx="386">
                  <c:v>6.9439300781945974</c:v>
                </c:pt>
                <c:pt idx="387">
                  <c:v>7.0074940478557766</c:v>
                </c:pt>
                <c:pt idx="388">
                  <c:v>6.980238732528794</c:v>
                </c:pt>
                <c:pt idx="389">
                  <c:v>6.980238732528794</c:v>
                </c:pt>
                <c:pt idx="390">
                  <c:v>6.980238732528794</c:v>
                </c:pt>
                <c:pt idx="391">
                  <c:v>7.0108485482037128</c:v>
                </c:pt>
                <c:pt idx="392">
                  <c:v>7.1591898902945559</c:v>
                </c:pt>
                <c:pt idx="393">
                  <c:v>7.1349650610773567</c:v>
                </c:pt>
                <c:pt idx="394">
                  <c:v>7.1205178379879488</c:v>
                </c:pt>
                <c:pt idx="395">
                  <c:v>7.1623728536928821</c:v>
                </c:pt>
                <c:pt idx="396">
                  <c:v>7.1623728536928821</c:v>
                </c:pt>
                <c:pt idx="397">
                  <c:v>7.1623728536928821</c:v>
                </c:pt>
                <c:pt idx="398">
                  <c:v>7.197671345990484</c:v>
                </c:pt>
                <c:pt idx="399">
                  <c:v>7.1956510219172962</c:v>
                </c:pt>
                <c:pt idx="400">
                  <c:v>7.0828178283958012</c:v>
                </c:pt>
                <c:pt idx="401">
                  <c:v>7.0527798025529167</c:v>
                </c:pt>
                <c:pt idx="402">
                  <c:v>7.0203211997544193</c:v>
                </c:pt>
                <c:pt idx="403">
                  <c:v>7.0203211997544193</c:v>
                </c:pt>
                <c:pt idx="404">
                  <c:v>7.0203211997544193</c:v>
                </c:pt>
                <c:pt idx="405">
                  <c:v>7.0395142784497144</c:v>
                </c:pt>
                <c:pt idx="406">
                  <c:v>7.0566107944275496</c:v>
                </c:pt>
                <c:pt idx="407">
                  <c:v>7.0129069915990376</c:v>
                </c:pt>
                <c:pt idx="408">
                  <c:v>7.0399145313321387</c:v>
                </c:pt>
                <c:pt idx="409">
                  <c:v>6.9449974192143955</c:v>
                </c:pt>
                <c:pt idx="410">
                  <c:v>6.9449974192143955</c:v>
                </c:pt>
                <c:pt idx="411">
                  <c:v>6.9449974192143955</c:v>
                </c:pt>
                <c:pt idx="412">
                  <c:v>6.8121706412327576</c:v>
                </c:pt>
                <c:pt idx="413">
                  <c:v>6.8781933071716859</c:v>
                </c:pt>
                <c:pt idx="414">
                  <c:v>6.9624941880746531</c:v>
                </c:pt>
                <c:pt idx="415">
                  <c:v>7.0219793902673198</c:v>
                </c:pt>
                <c:pt idx="416">
                  <c:v>7.0355117496254715</c:v>
                </c:pt>
                <c:pt idx="417">
                  <c:v>7.0355117496254715</c:v>
                </c:pt>
                <c:pt idx="418">
                  <c:v>7.0355117496254715</c:v>
                </c:pt>
                <c:pt idx="419">
                  <c:v>7.0355117496254715</c:v>
                </c:pt>
                <c:pt idx="420">
                  <c:v>6.9270432184885076</c:v>
                </c:pt>
                <c:pt idx="421">
                  <c:v>6.9451498965029383</c:v>
                </c:pt>
                <c:pt idx="422">
                  <c:v>6.8370053796041264</c:v>
                </c:pt>
                <c:pt idx="423">
                  <c:v>6.8661476013768228</c:v>
                </c:pt>
                <c:pt idx="424">
                  <c:v>6.8661476013768228</c:v>
                </c:pt>
                <c:pt idx="425">
                  <c:v>6.8661476013768228</c:v>
                </c:pt>
                <c:pt idx="426">
                  <c:v>6.9176277459210054</c:v>
                </c:pt>
                <c:pt idx="427">
                  <c:v>6.8816621654860288</c:v>
                </c:pt>
                <c:pt idx="428">
                  <c:v>6.8910966977145991</c:v>
                </c:pt>
                <c:pt idx="429">
                  <c:v>6.958644136538954</c:v>
                </c:pt>
                <c:pt idx="430">
                  <c:v>6.9976020837615778</c:v>
                </c:pt>
                <c:pt idx="431">
                  <c:v>6.9976020837615778</c:v>
                </c:pt>
                <c:pt idx="432">
                  <c:v>6.9976020837615778</c:v>
                </c:pt>
                <c:pt idx="433">
                  <c:v>7.086267627049077</c:v>
                </c:pt>
                <c:pt idx="434">
                  <c:v>7.0933768806273738</c:v>
                </c:pt>
                <c:pt idx="435">
                  <c:v>7.1265406908853803</c:v>
                </c:pt>
                <c:pt idx="436">
                  <c:v>7.0649589259752545</c:v>
                </c:pt>
                <c:pt idx="437">
                  <c:v>7.1467439316172694</c:v>
                </c:pt>
                <c:pt idx="438">
                  <c:v>7.1467439316172694</c:v>
                </c:pt>
                <c:pt idx="439">
                  <c:v>7.1467439316172694</c:v>
                </c:pt>
                <c:pt idx="440">
                  <c:v>7.1202510027329993</c:v>
                </c:pt>
                <c:pt idx="441">
                  <c:v>7.13380242175222</c:v>
                </c:pt>
                <c:pt idx="442">
                  <c:v>7.205695463300037</c:v>
                </c:pt>
                <c:pt idx="443">
                  <c:v>7.25515528377103</c:v>
                </c:pt>
                <c:pt idx="444">
                  <c:v>7.286298769955847</c:v>
                </c:pt>
                <c:pt idx="445">
                  <c:v>7.286298769955847</c:v>
                </c:pt>
                <c:pt idx="446">
                  <c:v>7.286298769955847</c:v>
                </c:pt>
                <c:pt idx="447">
                  <c:v>7.3720672447610376</c:v>
                </c:pt>
                <c:pt idx="448">
                  <c:v>7.351425631824589</c:v>
                </c:pt>
                <c:pt idx="449">
                  <c:v>7.2975439699858624</c:v>
                </c:pt>
                <c:pt idx="450">
                  <c:v>7.2033892443108307</c:v>
                </c:pt>
                <c:pt idx="451">
                  <c:v>7.1279511058043985</c:v>
                </c:pt>
                <c:pt idx="452">
                  <c:v>7.1279511058043985</c:v>
                </c:pt>
                <c:pt idx="453">
                  <c:v>7.1279511058043985</c:v>
                </c:pt>
                <c:pt idx="454">
                  <c:v>7.1788022815333425</c:v>
                </c:pt>
                <c:pt idx="455">
                  <c:v>7.2188275697757645</c:v>
                </c:pt>
                <c:pt idx="456">
                  <c:v>7.2210575501206993</c:v>
                </c:pt>
                <c:pt idx="457">
                  <c:v>7.3675882244101008</c:v>
                </c:pt>
                <c:pt idx="458">
                  <c:v>7.4106058794401708</c:v>
                </c:pt>
                <c:pt idx="459">
                  <c:v>7.4106058794401708</c:v>
                </c:pt>
                <c:pt idx="460">
                  <c:v>7.4106058794401708</c:v>
                </c:pt>
                <c:pt idx="461">
                  <c:v>7.5701924215610275</c:v>
                </c:pt>
                <c:pt idx="462">
                  <c:v>7.5647604181566974</c:v>
                </c:pt>
                <c:pt idx="463">
                  <c:v>7.5295000451812308</c:v>
                </c:pt>
                <c:pt idx="464">
                  <c:v>7.5304720878956903</c:v>
                </c:pt>
                <c:pt idx="465">
                  <c:v>7.5522382208351413</c:v>
                </c:pt>
                <c:pt idx="466">
                  <c:v>7.5522382208351413</c:v>
                </c:pt>
                <c:pt idx="467">
                  <c:v>7.5522382208351413</c:v>
                </c:pt>
                <c:pt idx="468">
                  <c:v>7.5521048032076656</c:v>
                </c:pt>
                <c:pt idx="469">
                  <c:v>7.4437887493592454</c:v>
                </c:pt>
                <c:pt idx="470">
                  <c:v>7.4761329941913353</c:v>
                </c:pt>
                <c:pt idx="471">
                  <c:v>7.5489027801482722</c:v>
                </c:pt>
                <c:pt idx="472">
                  <c:v>7.5327592472238285</c:v>
                </c:pt>
                <c:pt idx="473">
                  <c:v>7.5327592472238285</c:v>
                </c:pt>
                <c:pt idx="474">
                  <c:v>7.5327592472238285</c:v>
                </c:pt>
                <c:pt idx="475">
                  <c:v>7.521704643804493</c:v>
                </c:pt>
                <c:pt idx="476">
                  <c:v>7.3506441857208085</c:v>
                </c:pt>
                <c:pt idx="477">
                  <c:v>7.2401743901717239</c:v>
                </c:pt>
                <c:pt idx="478">
                  <c:v>7.170892522190198</c:v>
                </c:pt>
                <c:pt idx="479">
                  <c:v>7.0969600969081235</c:v>
                </c:pt>
                <c:pt idx="480">
                  <c:v>7.0969600969081235</c:v>
                </c:pt>
                <c:pt idx="481">
                  <c:v>7.0969600969081235</c:v>
                </c:pt>
                <c:pt idx="482">
                  <c:v>7.0080658376878109</c:v>
                </c:pt>
                <c:pt idx="483">
                  <c:v>7.0284024960471747</c:v>
                </c:pt>
                <c:pt idx="484">
                  <c:v>7.0227989556932355</c:v>
                </c:pt>
                <c:pt idx="485">
                  <c:v>6.823720795839856</c:v>
                </c:pt>
                <c:pt idx="486">
                  <c:v>6.9350863954591278</c:v>
                </c:pt>
                <c:pt idx="487">
                  <c:v>6.9350863954591278</c:v>
                </c:pt>
                <c:pt idx="488">
                  <c:v>6.9350863954591278</c:v>
                </c:pt>
                <c:pt idx="489">
                  <c:v>6.925213491025997</c:v>
                </c:pt>
                <c:pt idx="490">
                  <c:v>6.8882568082154947</c:v>
                </c:pt>
                <c:pt idx="491">
                  <c:v>6.843733439961067</c:v>
                </c:pt>
                <c:pt idx="492">
                  <c:v>6.6951062029542063</c:v>
                </c:pt>
                <c:pt idx="493">
                  <c:v>6.719426330476745</c:v>
                </c:pt>
                <c:pt idx="494">
                  <c:v>6.719426330476745</c:v>
                </c:pt>
                <c:pt idx="495">
                  <c:v>6.719426330476745</c:v>
                </c:pt>
                <c:pt idx="496">
                  <c:v>6.833993953155411</c:v>
                </c:pt>
                <c:pt idx="497">
                  <c:v>6.7377807840850545</c:v>
                </c:pt>
                <c:pt idx="498">
                  <c:v>6.7688289719645338</c:v>
                </c:pt>
                <c:pt idx="499">
                  <c:v>6.9385552537734716</c:v>
                </c:pt>
                <c:pt idx="500">
                  <c:v>7.0722206568420942</c:v>
                </c:pt>
                <c:pt idx="501">
                  <c:v>7.0722206568420942</c:v>
                </c:pt>
                <c:pt idx="502">
                  <c:v>7.0722206568420942</c:v>
                </c:pt>
                <c:pt idx="503">
                  <c:v>7.0991138386087869</c:v>
                </c:pt>
                <c:pt idx="504">
                  <c:v>7.1433513119471979</c:v>
                </c:pt>
                <c:pt idx="505">
                  <c:v>7.1260832590197518</c:v>
                </c:pt>
                <c:pt idx="506">
                  <c:v>7.0129641705822401</c:v>
                </c:pt>
                <c:pt idx="507">
                  <c:v>7.0814074134767822</c:v>
                </c:pt>
                <c:pt idx="508">
                  <c:v>7.0814074134767822</c:v>
                </c:pt>
                <c:pt idx="509">
                  <c:v>7.0814074134767822</c:v>
                </c:pt>
                <c:pt idx="510">
                  <c:v>7.1523093526490724</c:v>
                </c:pt>
                <c:pt idx="511">
                  <c:v>7.2070296395747846</c:v>
                </c:pt>
                <c:pt idx="512">
                  <c:v>7.3507776033482823</c:v>
                </c:pt>
                <c:pt idx="513">
                  <c:v>7.3427916053608673</c:v>
                </c:pt>
                <c:pt idx="514">
                  <c:v>7.3446022731623088</c:v>
                </c:pt>
                <c:pt idx="515">
                  <c:v>7.3446022731623088</c:v>
                </c:pt>
                <c:pt idx="516">
                  <c:v>7.3446022731623088</c:v>
                </c:pt>
                <c:pt idx="517">
                  <c:v>7.3145261279972882</c:v>
                </c:pt>
                <c:pt idx="518">
                  <c:v>7.1838530917163146</c:v>
                </c:pt>
                <c:pt idx="519">
                  <c:v>7.2343230742239024</c:v>
                </c:pt>
                <c:pt idx="520">
                  <c:v>7.0870871924749927</c:v>
                </c:pt>
                <c:pt idx="521">
                  <c:v>7.2600345570043929</c:v>
                </c:pt>
                <c:pt idx="522">
                  <c:v>7.2600345570043929</c:v>
                </c:pt>
                <c:pt idx="523">
                  <c:v>7.2600345570043929</c:v>
                </c:pt>
                <c:pt idx="524">
                  <c:v>7.3238463022594535</c:v>
                </c:pt>
                <c:pt idx="525">
                  <c:v>7.3081220818785022</c:v>
                </c:pt>
                <c:pt idx="526">
                  <c:v>7.2942657082821967</c:v>
                </c:pt>
                <c:pt idx="527">
                  <c:v>7.353503134880981</c:v>
                </c:pt>
                <c:pt idx="528">
                  <c:v>7.4086617940112527</c:v>
                </c:pt>
                <c:pt idx="529">
                  <c:v>7.4086617940112527</c:v>
                </c:pt>
                <c:pt idx="530">
                  <c:v>7.4086617940112527</c:v>
                </c:pt>
                <c:pt idx="531">
                  <c:v>7.3532362996260323</c:v>
                </c:pt>
                <c:pt idx="532">
                  <c:v>7.2919594892929904</c:v>
                </c:pt>
                <c:pt idx="533">
                  <c:v>7.2741768255167152</c:v>
                </c:pt>
                <c:pt idx="534">
                  <c:v>7.1954794849676853</c:v>
                </c:pt>
                <c:pt idx="535">
                  <c:v>7.1449904427990303</c:v>
                </c:pt>
                <c:pt idx="536">
                  <c:v>7.1449904427990303</c:v>
                </c:pt>
                <c:pt idx="537">
                  <c:v>7.1449904427990303</c:v>
                </c:pt>
                <c:pt idx="538">
                  <c:v>7.2084019351716675</c:v>
                </c:pt>
                <c:pt idx="539">
                  <c:v>7.1129892718661605</c:v>
                </c:pt>
                <c:pt idx="540">
                  <c:v>7.0776336005853535</c:v>
                </c:pt>
                <c:pt idx="541">
                  <c:v>7.1483068238248304</c:v>
                </c:pt>
                <c:pt idx="542">
                  <c:v>7.030708715036381</c:v>
                </c:pt>
                <c:pt idx="543">
                  <c:v>7.030708715036381</c:v>
                </c:pt>
                <c:pt idx="544">
                  <c:v>7.030708715036381</c:v>
                </c:pt>
                <c:pt idx="545">
                  <c:v>7.1053082284558293</c:v>
                </c:pt>
                <c:pt idx="546">
                  <c:v>7.0013758966530064</c:v>
                </c:pt>
                <c:pt idx="547">
                  <c:v>6.9891586539085333</c:v>
                </c:pt>
                <c:pt idx="548">
                  <c:v>6.9943428817189801</c:v>
                </c:pt>
                <c:pt idx="549">
                  <c:v>6.9421765893763583</c:v>
                </c:pt>
                <c:pt idx="550">
                  <c:v>6.9421765893763583</c:v>
                </c:pt>
                <c:pt idx="551">
                  <c:v>6.9421765893763583</c:v>
                </c:pt>
                <c:pt idx="552">
                  <c:v>7.0427163015091079</c:v>
                </c:pt>
                <c:pt idx="553">
                  <c:v>7.1115979166082095</c:v>
                </c:pt>
                <c:pt idx="554">
                  <c:v>7.1526905458704295</c:v>
                </c:pt>
                <c:pt idx="555">
                  <c:v>7.2145391460355048</c:v>
                </c:pt>
                <c:pt idx="556">
                  <c:v>7.2127856572172666</c:v>
                </c:pt>
                <c:pt idx="557">
                  <c:v>7.2127856572172666</c:v>
                </c:pt>
                <c:pt idx="558">
                  <c:v>7.2127856572172666</c:v>
                </c:pt>
                <c:pt idx="559">
                  <c:v>7.2234018884320417</c:v>
                </c:pt>
                <c:pt idx="560">
                  <c:v>7.1596473221601844</c:v>
                </c:pt>
                <c:pt idx="561">
                  <c:v>7.0985801680988887</c:v>
                </c:pt>
                <c:pt idx="562">
                  <c:v>7.0440123584617194</c:v>
                </c:pt>
                <c:pt idx="563">
                  <c:v>6.9354675886804857</c:v>
                </c:pt>
                <c:pt idx="564">
                  <c:v>6.9354675886804857</c:v>
                </c:pt>
                <c:pt idx="565">
                  <c:v>6.9354675886804857</c:v>
                </c:pt>
                <c:pt idx="566">
                  <c:v>6.8761920427595644</c:v>
                </c:pt>
                <c:pt idx="567">
                  <c:v>7.0355689286086758</c:v>
                </c:pt>
                <c:pt idx="568">
                  <c:v>7.0504545239026433</c:v>
                </c:pt>
                <c:pt idx="569">
                  <c:v>7.0361788377628454</c:v>
                </c:pt>
                <c:pt idx="570">
                  <c:v>7.2019025907475411</c:v>
                </c:pt>
                <c:pt idx="571">
                  <c:v>7.2019025907475411</c:v>
                </c:pt>
                <c:pt idx="572">
                  <c:v>7.2019025907475411</c:v>
                </c:pt>
                <c:pt idx="573">
                  <c:v>7.1620488394547284</c:v>
                </c:pt>
                <c:pt idx="574">
                  <c:v>7.2364196369413625</c:v>
                </c:pt>
                <c:pt idx="575">
                  <c:v>7.2161210979041348</c:v>
                </c:pt>
                <c:pt idx="576">
                  <c:v>7.3698944433993061</c:v>
                </c:pt>
                <c:pt idx="577">
                  <c:v>7.4769334999561829</c:v>
                </c:pt>
                <c:pt idx="578">
                  <c:v>7.4769334999561829</c:v>
                </c:pt>
                <c:pt idx="579">
                  <c:v>7.4769334999561829</c:v>
                </c:pt>
                <c:pt idx="580">
                  <c:v>7.4597416856730101</c:v>
                </c:pt>
                <c:pt idx="581">
                  <c:v>7.4773718721607434</c:v>
                </c:pt>
                <c:pt idx="582">
                  <c:v>7.5399066201242606</c:v>
                </c:pt>
                <c:pt idx="583">
                  <c:v>7.6134578521849781</c:v>
                </c:pt>
                <c:pt idx="584">
                  <c:v>7.6507004299114989</c:v>
                </c:pt>
                <c:pt idx="585">
                  <c:v>7.6507004299114989</c:v>
                </c:pt>
                <c:pt idx="586">
                  <c:v>7.6507004299114989</c:v>
                </c:pt>
                <c:pt idx="587">
                  <c:v>7.6706558950495065</c:v>
                </c:pt>
                <c:pt idx="588">
                  <c:v>7.699092909362693</c:v>
                </c:pt>
                <c:pt idx="589">
                  <c:v>7.7705475787059504</c:v>
                </c:pt>
                <c:pt idx="590">
                  <c:v>7.8918051424194218</c:v>
                </c:pt>
                <c:pt idx="591">
                  <c:v>7.8791304678093219</c:v>
                </c:pt>
                <c:pt idx="592">
                  <c:v>7.8791304678093219</c:v>
                </c:pt>
                <c:pt idx="593">
                  <c:v>7.8791304678093219</c:v>
                </c:pt>
                <c:pt idx="594">
                  <c:v>8.0047908132294587</c:v>
                </c:pt>
                <c:pt idx="595">
                  <c:v>8.0447970418108135</c:v>
                </c:pt>
                <c:pt idx="596">
                  <c:v>8.0457690845252721</c:v>
                </c:pt>
                <c:pt idx="597">
                  <c:v>8.173049501136175</c:v>
                </c:pt>
                <c:pt idx="598">
                  <c:v>8.1811689167510639</c:v>
                </c:pt>
                <c:pt idx="599">
                  <c:v>8.1811689167510639</c:v>
                </c:pt>
                <c:pt idx="600">
                  <c:v>8.1811689167510639</c:v>
                </c:pt>
                <c:pt idx="601">
                  <c:v>8.0294540146512183</c:v>
                </c:pt>
                <c:pt idx="602">
                  <c:v>8.0544221706500618</c:v>
                </c:pt>
                <c:pt idx="603">
                  <c:v>8.07813238901843</c:v>
                </c:pt>
                <c:pt idx="604">
                  <c:v>8.2780301142977262</c:v>
                </c:pt>
                <c:pt idx="605">
                  <c:v>8.349599141607392</c:v>
                </c:pt>
                <c:pt idx="606">
                  <c:v>8.349599141607392</c:v>
                </c:pt>
                <c:pt idx="607">
                  <c:v>8.349599141607392</c:v>
                </c:pt>
                <c:pt idx="608">
                  <c:v>8.3182459991508271</c:v>
                </c:pt>
                <c:pt idx="609">
                  <c:v>8.2230620517781343</c:v>
                </c:pt>
                <c:pt idx="610">
                  <c:v>8.2732270797086365</c:v>
                </c:pt>
                <c:pt idx="611">
                  <c:v>8.2650695447716096</c:v>
                </c:pt>
                <c:pt idx="612">
                  <c:v>8.4805390131433143</c:v>
                </c:pt>
                <c:pt idx="613">
                  <c:v>8.4805390131433143</c:v>
                </c:pt>
                <c:pt idx="614">
                  <c:v>8.4805390131433143</c:v>
                </c:pt>
                <c:pt idx="615">
                  <c:v>8.498245438275319</c:v>
                </c:pt>
                <c:pt idx="616">
                  <c:v>8.594706382939556</c:v>
                </c:pt>
                <c:pt idx="617">
                  <c:v>8.5603608736953465</c:v>
                </c:pt>
                <c:pt idx="618">
                  <c:v>8.5744650228855317</c:v>
                </c:pt>
                <c:pt idx="619">
                  <c:v>8.4968731426784352</c:v>
                </c:pt>
                <c:pt idx="620">
                  <c:v>8.4968731426784352</c:v>
                </c:pt>
                <c:pt idx="621">
                  <c:v>8.4968731426784352</c:v>
                </c:pt>
                <c:pt idx="622">
                  <c:v>8.5276735549640321</c:v>
                </c:pt>
                <c:pt idx="623">
                  <c:v>8.5977940480325437</c:v>
                </c:pt>
                <c:pt idx="624">
                  <c:v>8.5429022241572206</c:v>
                </c:pt>
                <c:pt idx="625">
                  <c:v>8.6105449612869158</c:v>
                </c:pt>
                <c:pt idx="626">
                  <c:v>8.649712564781284</c:v>
                </c:pt>
                <c:pt idx="627">
                  <c:v>8.649712564781284</c:v>
                </c:pt>
                <c:pt idx="628">
                  <c:v>8.649712564781284</c:v>
                </c:pt>
                <c:pt idx="629">
                  <c:v>8.735080786704053</c:v>
                </c:pt>
                <c:pt idx="630">
                  <c:v>8.7042994340795214</c:v>
                </c:pt>
                <c:pt idx="631">
                  <c:v>8.8295023476340315</c:v>
                </c:pt>
                <c:pt idx="632">
                  <c:v>9.0589806668905837</c:v>
                </c:pt>
                <c:pt idx="633">
                  <c:v>9.1127289111018364</c:v>
                </c:pt>
                <c:pt idx="634">
                  <c:v>9.1127289111018364</c:v>
                </c:pt>
                <c:pt idx="635">
                  <c:v>9.1127289111018364</c:v>
                </c:pt>
                <c:pt idx="636">
                  <c:v>9.1203718351900331</c:v>
                </c:pt>
                <c:pt idx="637">
                  <c:v>9.1270998955469729</c:v>
                </c:pt>
                <c:pt idx="638">
                  <c:v>9.1619981349621522</c:v>
                </c:pt>
                <c:pt idx="639">
                  <c:v>9.347734532068058</c:v>
                </c:pt>
                <c:pt idx="640">
                  <c:v>9.347734532068058</c:v>
                </c:pt>
                <c:pt idx="641">
                  <c:v>9.347734532068058</c:v>
                </c:pt>
                <c:pt idx="642">
                  <c:v>9.347734532068058</c:v>
                </c:pt>
                <c:pt idx="643">
                  <c:v>9.2424489643294194</c:v>
                </c:pt>
                <c:pt idx="644">
                  <c:v>8.8776661111524131</c:v>
                </c:pt>
                <c:pt idx="645">
                  <c:v>8.6564215654771584</c:v>
                </c:pt>
                <c:pt idx="646">
                  <c:v>8.5781625971326871</c:v>
                </c:pt>
                <c:pt idx="647">
                  <c:v>8.8594450751715765</c:v>
                </c:pt>
                <c:pt idx="648">
                  <c:v>8.8594450751715765</c:v>
                </c:pt>
                <c:pt idx="649">
                  <c:v>8.8594450751715765</c:v>
                </c:pt>
                <c:pt idx="650">
                  <c:v>8.9847814063535605</c:v>
                </c:pt>
                <c:pt idx="651">
                  <c:v>8.9037206678321219</c:v>
                </c:pt>
                <c:pt idx="652">
                  <c:v>8.8614082202615627</c:v>
                </c:pt>
                <c:pt idx="653">
                  <c:v>8.9358361967313993</c:v>
                </c:pt>
                <c:pt idx="654">
                  <c:v>9.2045964774487281</c:v>
                </c:pt>
                <c:pt idx="655">
                  <c:v>9.2045964774487281</c:v>
                </c:pt>
                <c:pt idx="656">
                  <c:v>9.2045964774487281</c:v>
                </c:pt>
                <c:pt idx="657">
                  <c:v>9.3096914485766895</c:v>
                </c:pt>
                <c:pt idx="658">
                  <c:v>9.0743046343891116</c:v>
                </c:pt>
                <c:pt idx="659">
                  <c:v>9.0883516045960953</c:v>
                </c:pt>
                <c:pt idx="660">
                  <c:v>9.1080592941402205</c:v>
                </c:pt>
                <c:pt idx="661">
                  <c:v>8.994806788075234</c:v>
                </c:pt>
                <c:pt idx="662">
                  <c:v>8.994806788075234</c:v>
                </c:pt>
                <c:pt idx="663">
                  <c:v>8.994806788075234</c:v>
                </c:pt>
                <c:pt idx="664">
                  <c:v>8.9937966260386411</c:v>
                </c:pt>
                <c:pt idx="665">
                  <c:v>8.8696229341817912</c:v>
                </c:pt>
                <c:pt idx="666">
                  <c:v>8.998123169101035</c:v>
                </c:pt>
                <c:pt idx="667">
                  <c:v>9.1235166792662223</c:v>
                </c:pt>
                <c:pt idx="668">
                  <c:v>9.1142155646651268</c:v>
                </c:pt>
                <c:pt idx="669">
                  <c:v>9.1142155646651268</c:v>
                </c:pt>
                <c:pt idx="670">
                  <c:v>9.1142155646651268</c:v>
                </c:pt>
                <c:pt idx="671">
                  <c:v>8.928460107898152</c:v>
                </c:pt>
                <c:pt idx="672">
                  <c:v>9.1334658223436254</c:v>
                </c:pt>
                <c:pt idx="673">
                  <c:v>9.3432745713781884</c:v>
                </c:pt>
                <c:pt idx="674">
                  <c:v>9.6177336907547968</c:v>
                </c:pt>
                <c:pt idx="675">
                  <c:v>9.7581462138414263</c:v>
                </c:pt>
                <c:pt idx="676">
                  <c:v>9.7581462138414263</c:v>
                </c:pt>
                <c:pt idx="677">
                  <c:v>9.7581462138414263</c:v>
                </c:pt>
                <c:pt idx="678">
                  <c:v>9.6081276215766138</c:v>
                </c:pt>
                <c:pt idx="679">
                  <c:v>9.8656045829417955</c:v>
                </c:pt>
                <c:pt idx="680">
                  <c:v>9.8953757735297305</c:v>
                </c:pt>
                <c:pt idx="681">
                  <c:v>9.8621357246274517</c:v>
                </c:pt>
                <c:pt idx="682">
                  <c:v>9.902770922024045</c:v>
                </c:pt>
                <c:pt idx="683">
                  <c:v>9.902770922024045</c:v>
                </c:pt>
                <c:pt idx="684">
                  <c:v>9.902770922024045</c:v>
                </c:pt>
                <c:pt idx="685">
                  <c:v>9.8463733849243642</c:v>
                </c:pt>
                <c:pt idx="686">
                  <c:v>9.6124160453168734</c:v>
                </c:pt>
                <c:pt idx="687">
                  <c:v>9.6512977538952267</c:v>
                </c:pt>
                <c:pt idx="688">
                  <c:v>9.7480064741533461</c:v>
                </c:pt>
                <c:pt idx="689">
                  <c:v>9.6815263763487902</c:v>
                </c:pt>
                <c:pt idx="690">
                  <c:v>9.6815263763487902</c:v>
                </c:pt>
                <c:pt idx="691">
                  <c:v>9.6815263763487902</c:v>
                </c:pt>
                <c:pt idx="692">
                  <c:v>9.5933563842490539</c:v>
                </c:pt>
                <c:pt idx="693">
                  <c:v>9.5756690187781182</c:v>
                </c:pt>
                <c:pt idx="694">
                  <c:v>9.6937436190932615</c:v>
                </c:pt>
                <c:pt idx="695">
                  <c:v>9.7536100145072844</c:v>
                </c:pt>
                <c:pt idx="696">
                  <c:v>9.9279296746335675</c:v>
                </c:pt>
                <c:pt idx="697">
                  <c:v>9.9279296746335675</c:v>
                </c:pt>
                <c:pt idx="698">
                  <c:v>9.9279296746335675</c:v>
                </c:pt>
                <c:pt idx="699">
                  <c:v>9.77061123217978</c:v>
                </c:pt>
                <c:pt idx="700">
                  <c:v>9.8778980643305392</c:v>
                </c:pt>
                <c:pt idx="701">
                  <c:v>9.9779994042587301</c:v>
                </c:pt>
                <c:pt idx="702">
                  <c:v>10.304357980723012</c:v>
                </c:pt>
                <c:pt idx="703">
                  <c:v>10.387934594505403</c:v>
                </c:pt>
                <c:pt idx="704">
                  <c:v>10.387934594505403</c:v>
                </c:pt>
                <c:pt idx="705">
                  <c:v>10.387934594505403</c:v>
                </c:pt>
                <c:pt idx="706">
                  <c:v>10.415018372882777</c:v>
                </c:pt>
                <c:pt idx="707">
                  <c:v>10.342458243197584</c:v>
                </c:pt>
                <c:pt idx="708">
                  <c:v>10.224593299154186</c:v>
                </c:pt>
                <c:pt idx="709">
                  <c:v>10.202407853671243</c:v>
                </c:pt>
                <c:pt idx="710">
                  <c:v>10.324256266877818</c:v>
                </c:pt>
                <c:pt idx="711">
                  <c:v>10.324256266877818</c:v>
                </c:pt>
                <c:pt idx="712">
                  <c:v>10.324256266877818</c:v>
                </c:pt>
                <c:pt idx="713">
                  <c:v>10.014727371136418</c:v>
                </c:pt>
                <c:pt idx="714">
                  <c:v>10.022179698613936</c:v>
                </c:pt>
                <c:pt idx="715">
                  <c:v>9.6883116156889333</c:v>
                </c:pt>
                <c:pt idx="716">
                  <c:v>9.8638129748014194</c:v>
                </c:pt>
                <c:pt idx="717">
                  <c:v>9.9707757927140275</c:v>
                </c:pt>
                <c:pt idx="718">
                  <c:v>9.9707757927140275</c:v>
                </c:pt>
                <c:pt idx="719">
                  <c:v>9.9707757927140275</c:v>
                </c:pt>
                <c:pt idx="720">
                  <c:v>10.076290076385478</c:v>
                </c:pt>
                <c:pt idx="721">
                  <c:v>10.037255890518582</c:v>
                </c:pt>
                <c:pt idx="722">
                  <c:v>10.041296538664961</c:v>
                </c:pt>
                <c:pt idx="723">
                  <c:v>10.023761650482566</c:v>
                </c:pt>
                <c:pt idx="724">
                  <c:v>10.253621162960476</c:v>
                </c:pt>
                <c:pt idx="725">
                  <c:v>10.253621162960476</c:v>
                </c:pt>
                <c:pt idx="726">
                  <c:v>10.253621162960476</c:v>
                </c:pt>
                <c:pt idx="727">
                  <c:v>10.233341683584314</c:v>
                </c:pt>
                <c:pt idx="728">
                  <c:v>10.342858496080009</c:v>
                </c:pt>
                <c:pt idx="729">
                  <c:v>10.323322343485492</c:v>
                </c:pt>
                <c:pt idx="730">
                  <c:v>10.010076813835871</c:v>
                </c:pt>
                <c:pt idx="731">
                  <c:v>10.005464375857459</c:v>
                </c:pt>
                <c:pt idx="732">
                  <c:v>10.005464375857459</c:v>
                </c:pt>
                <c:pt idx="733">
                  <c:v>10.005464375857459</c:v>
                </c:pt>
                <c:pt idx="734">
                  <c:v>9.7554397419697949</c:v>
                </c:pt>
                <c:pt idx="735">
                  <c:v>9.8666338046394575</c:v>
                </c:pt>
                <c:pt idx="736">
                  <c:v>9.6140170568465706</c:v>
                </c:pt>
                <c:pt idx="737">
                  <c:v>9.8728281944865</c:v>
                </c:pt>
                <c:pt idx="738">
                  <c:v>10.024466857942077</c:v>
                </c:pt>
                <c:pt idx="739">
                  <c:v>10.024466857942077</c:v>
                </c:pt>
                <c:pt idx="740">
                  <c:v>10.024466857942077</c:v>
                </c:pt>
                <c:pt idx="741">
                  <c:v>10.067808527210298</c:v>
                </c:pt>
                <c:pt idx="742">
                  <c:v>9.862192903610655</c:v>
                </c:pt>
                <c:pt idx="743">
                  <c:v>9.8715321375338867</c:v>
                </c:pt>
                <c:pt idx="744">
                  <c:v>9.8754393680527901</c:v>
                </c:pt>
                <c:pt idx="745">
                  <c:v>9.5951098730672939</c:v>
                </c:pt>
                <c:pt idx="746">
                  <c:v>9.5951098730672939</c:v>
                </c:pt>
                <c:pt idx="747">
                  <c:v>9.5951098730672939</c:v>
                </c:pt>
                <c:pt idx="748">
                  <c:v>9.4910631832980634</c:v>
                </c:pt>
                <c:pt idx="749">
                  <c:v>9.6478098359198157</c:v>
                </c:pt>
                <c:pt idx="750">
                  <c:v>9.6798110068526864</c:v>
                </c:pt>
                <c:pt idx="751">
                  <c:v>9.7543152219667935</c:v>
                </c:pt>
                <c:pt idx="752">
                  <c:v>9.7543152219667935</c:v>
                </c:pt>
                <c:pt idx="753">
                  <c:v>9.7543152219667935</c:v>
                </c:pt>
                <c:pt idx="754">
                  <c:v>9.7543152219667935</c:v>
                </c:pt>
                <c:pt idx="755">
                  <c:v>9.7543152219667935</c:v>
                </c:pt>
                <c:pt idx="756">
                  <c:v>9.8312209543754481</c:v>
                </c:pt>
                <c:pt idx="757">
                  <c:v>9.9970018863433463</c:v>
                </c:pt>
                <c:pt idx="758">
                  <c:v>9.8575804656322426</c:v>
                </c:pt>
                <c:pt idx="759">
                  <c:v>10.109148932066399</c:v>
                </c:pt>
                <c:pt idx="760">
                  <c:v>10.109148932066399</c:v>
                </c:pt>
                <c:pt idx="761">
                  <c:v>10.109148932066399</c:v>
                </c:pt>
                <c:pt idx="762">
                  <c:v>10.109148932066399</c:v>
                </c:pt>
                <c:pt idx="763">
                  <c:v>10.358563656799893</c:v>
                </c:pt>
                <c:pt idx="764">
                  <c:v>10.133907431793498</c:v>
                </c:pt>
                <c:pt idx="765">
                  <c:v>10.113666071739472</c:v>
                </c:pt>
                <c:pt idx="766">
                  <c:v>10.200177873326307</c:v>
                </c:pt>
                <c:pt idx="767">
                  <c:v>10.200177873326307</c:v>
                </c:pt>
                <c:pt idx="768">
                  <c:v>10.200177873326307</c:v>
                </c:pt>
                <c:pt idx="769">
                  <c:v>10.073202411292492</c:v>
                </c:pt>
                <c:pt idx="770">
                  <c:v>9.8781077206022854</c:v>
                </c:pt>
                <c:pt idx="771">
                  <c:v>9.6553384020416058</c:v>
                </c:pt>
                <c:pt idx="772">
                  <c:v>9.8572183320719553</c:v>
                </c:pt>
                <c:pt idx="773">
                  <c:v>9.9842509730889741</c:v>
                </c:pt>
                <c:pt idx="774">
                  <c:v>9.9842509730889741</c:v>
                </c:pt>
                <c:pt idx="775">
                  <c:v>9.9842509730889741</c:v>
                </c:pt>
                <c:pt idx="776">
                  <c:v>9.8780124222969459</c:v>
                </c:pt>
                <c:pt idx="777">
                  <c:v>10.168367299004117</c:v>
                </c:pt>
                <c:pt idx="778">
                  <c:v>9.9696131533888881</c:v>
                </c:pt>
                <c:pt idx="779">
                  <c:v>10.000851937879046</c:v>
                </c:pt>
                <c:pt idx="780">
                  <c:v>9.6507831430463948</c:v>
                </c:pt>
                <c:pt idx="781">
                  <c:v>9.6507831430463948</c:v>
                </c:pt>
                <c:pt idx="782">
                  <c:v>9.6507831430463948</c:v>
                </c:pt>
                <c:pt idx="783">
                  <c:v>9.4253264122751528</c:v>
                </c:pt>
                <c:pt idx="784">
                  <c:v>9.5006692524762446</c:v>
                </c:pt>
                <c:pt idx="785">
                  <c:v>9.3467053103703961</c:v>
                </c:pt>
                <c:pt idx="786">
                  <c:v>9.5656436370564428</c:v>
                </c:pt>
                <c:pt idx="787">
                  <c:v>9.5450210837810623</c:v>
                </c:pt>
                <c:pt idx="788">
                  <c:v>9.5450210837810623</c:v>
                </c:pt>
                <c:pt idx="789">
                  <c:v>9.5450210837810623</c:v>
                </c:pt>
                <c:pt idx="790">
                  <c:v>9.6912468034933781</c:v>
                </c:pt>
                <c:pt idx="791">
                  <c:v>9.8272946641954757</c:v>
                </c:pt>
                <c:pt idx="792">
                  <c:v>9.912720065101448</c:v>
                </c:pt>
                <c:pt idx="793">
                  <c:v>10.054352406496417</c:v>
                </c:pt>
                <c:pt idx="794">
                  <c:v>10.346098638461539</c:v>
                </c:pt>
                <c:pt idx="795">
                  <c:v>10.346098638461539</c:v>
                </c:pt>
                <c:pt idx="796">
                  <c:v>10.346098638461539</c:v>
                </c:pt>
                <c:pt idx="797">
                  <c:v>10.253335268044459</c:v>
                </c:pt>
                <c:pt idx="798">
                  <c:v>10.15092770912706</c:v>
                </c:pt>
                <c:pt idx="799">
                  <c:v>10.048958522414223</c:v>
                </c:pt>
                <c:pt idx="800">
                  <c:v>10.076347255368681</c:v>
                </c:pt>
                <c:pt idx="801">
                  <c:v>10.088221424213934</c:v>
                </c:pt>
                <c:pt idx="802">
                  <c:v>10.088221424213934</c:v>
                </c:pt>
                <c:pt idx="803">
                  <c:v>10.088221424213934</c:v>
                </c:pt>
                <c:pt idx="804">
                  <c:v>10.091423447273327</c:v>
                </c:pt>
                <c:pt idx="805">
                  <c:v>10.111798224954827</c:v>
                </c:pt>
                <c:pt idx="806">
                  <c:v>10.253278089061254</c:v>
                </c:pt>
                <c:pt idx="807">
                  <c:v>10.174981001394649</c:v>
                </c:pt>
                <c:pt idx="808">
                  <c:v>10.066493410596618</c:v>
                </c:pt>
                <c:pt idx="809">
                  <c:v>10.066493410596618</c:v>
                </c:pt>
                <c:pt idx="810">
                  <c:v>10.066493410596618</c:v>
                </c:pt>
                <c:pt idx="811">
                  <c:v>10.047910241055494</c:v>
                </c:pt>
                <c:pt idx="812">
                  <c:v>10.124739734819876</c:v>
                </c:pt>
                <c:pt idx="813">
                  <c:v>10.012611748757893</c:v>
                </c:pt>
                <c:pt idx="814">
                  <c:v>9.97188125305596</c:v>
                </c:pt>
                <c:pt idx="815">
                  <c:v>9.9883678598796237</c:v>
                </c:pt>
                <c:pt idx="816">
                  <c:v>9.9883678598796237</c:v>
                </c:pt>
                <c:pt idx="817">
                  <c:v>9.9883678598796237</c:v>
                </c:pt>
                <c:pt idx="818">
                  <c:v>9.9784758957854258</c:v>
                </c:pt>
                <c:pt idx="819">
                  <c:v>9.9291876122640428</c:v>
                </c:pt>
                <c:pt idx="820">
                  <c:v>9.9666207866012417</c:v>
                </c:pt>
                <c:pt idx="821">
                  <c:v>9.6472952250709856</c:v>
                </c:pt>
                <c:pt idx="822">
                  <c:v>9.8068627075307759</c:v>
                </c:pt>
                <c:pt idx="823">
                  <c:v>9.8068627075307759</c:v>
                </c:pt>
                <c:pt idx="824">
                  <c:v>9.8068627075307759</c:v>
                </c:pt>
                <c:pt idx="825">
                  <c:v>9.886265255539314</c:v>
                </c:pt>
                <c:pt idx="826">
                  <c:v>9.8840924541775799</c:v>
                </c:pt>
                <c:pt idx="827">
                  <c:v>9.8466973991625188</c:v>
                </c:pt>
                <c:pt idx="828">
                  <c:v>9.8202616492614521</c:v>
                </c:pt>
                <c:pt idx="829">
                  <c:v>10.0094669046817</c:v>
                </c:pt>
                <c:pt idx="830">
                  <c:v>10.0094669046817</c:v>
                </c:pt>
                <c:pt idx="831">
                  <c:v>10.0094669046817</c:v>
                </c:pt>
                <c:pt idx="832">
                  <c:v>10.032948407117257</c:v>
                </c:pt>
                <c:pt idx="833">
                  <c:v>9.9707376733918895</c:v>
                </c:pt>
                <c:pt idx="834">
                  <c:v>10.004701989414745</c:v>
                </c:pt>
                <c:pt idx="835">
                  <c:v>10.100743621535491</c:v>
                </c:pt>
                <c:pt idx="836">
                  <c:v>10.13985404604666</c:v>
                </c:pt>
                <c:pt idx="837">
                  <c:v>10.13985404604666</c:v>
                </c:pt>
                <c:pt idx="838">
                  <c:v>10.13985404604666</c:v>
                </c:pt>
                <c:pt idx="839">
                  <c:v>10.210622567591471</c:v>
                </c:pt>
                <c:pt idx="840">
                  <c:v>10.130114559241001</c:v>
                </c:pt>
                <c:pt idx="841">
                  <c:v>10.091633103545075</c:v>
                </c:pt>
                <c:pt idx="842">
                  <c:v>10.133087866367582</c:v>
                </c:pt>
                <c:pt idx="843">
                  <c:v>9.9834885866462635</c:v>
                </c:pt>
                <c:pt idx="844">
                  <c:v>9.9834885866462635</c:v>
                </c:pt>
                <c:pt idx="845">
                  <c:v>9.9834885866462635</c:v>
                </c:pt>
                <c:pt idx="846">
                  <c:v>9.9833551690187878</c:v>
                </c:pt>
                <c:pt idx="847">
                  <c:v>9.935477300416423</c:v>
                </c:pt>
                <c:pt idx="848">
                  <c:v>9.9545369614842443</c:v>
                </c:pt>
                <c:pt idx="849">
                  <c:v>9.7154906923716435</c:v>
                </c:pt>
                <c:pt idx="850">
                  <c:v>9.6476764182923418</c:v>
                </c:pt>
                <c:pt idx="851">
                  <c:v>9.6476764182923418</c:v>
                </c:pt>
                <c:pt idx="852">
                  <c:v>9.6476764182923418</c:v>
                </c:pt>
                <c:pt idx="853">
                  <c:v>9.7638831718228403</c:v>
                </c:pt>
                <c:pt idx="854">
                  <c:v>9.728489381219898</c:v>
                </c:pt>
                <c:pt idx="855">
                  <c:v>9.7049125804790037</c:v>
                </c:pt>
                <c:pt idx="856">
                  <c:v>9.5218635955836604</c:v>
                </c:pt>
                <c:pt idx="857">
                  <c:v>9.6240805578903803</c:v>
                </c:pt>
                <c:pt idx="858">
                  <c:v>9.6240805578903803</c:v>
                </c:pt>
                <c:pt idx="859">
                  <c:v>9.6240805578903803</c:v>
                </c:pt>
                <c:pt idx="860">
                  <c:v>9.6983369974106068</c:v>
                </c:pt>
                <c:pt idx="861">
                  <c:v>9.7309480774976471</c:v>
                </c:pt>
                <c:pt idx="862">
                  <c:v>9.8312018947143809</c:v>
                </c:pt>
                <c:pt idx="863">
                  <c:v>9.8768307233107411</c:v>
                </c:pt>
                <c:pt idx="864">
                  <c:v>9.8722945239766009</c:v>
                </c:pt>
                <c:pt idx="865">
                  <c:v>9.8722945239766009</c:v>
                </c:pt>
                <c:pt idx="866">
                  <c:v>9.8722945239766009</c:v>
                </c:pt>
                <c:pt idx="867">
                  <c:v>9.9464556651914879</c:v>
                </c:pt>
                <c:pt idx="868">
                  <c:v>9.9170084888417076</c:v>
                </c:pt>
                <c:pt idx="869">
                  <c:v>9.956195151997143</c:v>
                </c:pt>
                <c:pt idx="870">
                  <c:v>9.8958903843785624</c:v>
                </c:pt>
                <c:pt idx="871">
                  <c:v>9.8742386094055163</c:v>
                </c:pt>
                <c:pt idx="872">
                  <c:v>9.8742386094055163</c:v>
                </c:pt>
                <c:pt idx="873">
                  <c:v>9.8742386094055163</c:v>
                </c:pt>
                <c:pt idx="874">
                  <c:v>9.8451535666160233</c:v>
                </c:pt>
                <c:pt idx="875">
                  <c:v>9.8374915828667611</c:v>
                </c:pt>
                <c:pt idx="876">
                  <c:v>9.8350519462500809</c:v>
                </c:pt>
                <c:pt idx="877">
                  <c:v>9.7661512714899104</c:v>
                </c:pt>
                <c:pt idx="878">
                  <c:v>9.864613480566268</c:v>
                </c:pt>
                <c:pt idx="879">
                  <c:v>9.864613480566268</c:v>
                </c:pt>
                <c:pt idx="880">
                  <c:v>9.864613480566268</c:v>
                </c:pt>
                <c:pt idx="881">
                  <c:v>9.9189906935927592</c:v>
                </c:pt>
                <c:pt idx="882">
                  <c:v>9.8899247104643333</c:v>
                </c:pt>
                <c:pt idx="883">
                  <c:v>9.8479553367929942</c:v>
                </c:pt>
                <c:pt idx="884">
                  <c:v>9.8636033185296732</c:v>
                </c:pt>
                <c:pt idx="885">
                  <c:v>10.099028252039389</c:v>
                </c:pt>
                <c:pt idx="886">
                  <c:v>10.099028252039389</c:v>
                </c:pt>
                <c:pt idx="887">
                  <c:v>10.099028252039389</c:v>
                </c:pt>
                <c:pt idx="888">
                  <c:v>10.278170006415829</c:v>
                </c:pt>
                <c:pt idx="889">
                  <c:v>10.152490601334621</c:v>
                </c:pt>
                <c:pt idx="890">
                  <c:v>10.100171831703456</c:v>
                </c:pt>
                <c:pt idx="891">
                  <c:v>10.157007741007696</c:v>
                </c:pt>
                <c:pt idx="892">
                  <c:v>9.9663730110073594</c:v>
                </c:pt>
                <c:pt idx="893">
                  <c:v>9.9663730110073594</c:v>
                </c:pt>
                <c:pt idx="894">
                  <c:v>9.9663730110073594</c:v>
                </c:pt>
                <c:pt idx="895">
                  <c:v>9.9755788273031172</c:v>
                </c:pt>
                <c:pt idx="896">
                  <c:v>9.9536602170751234</c:v>
                </c:pt>
                <c:pt idx="897">
                  <c:v>9.8218245414690131</c:v>
                </c:pt>
                <c:pt idx="898">
                  <c:v>9.9198293186797422</c:v>
                </c:pt>
                <c:pt idx="899">
                  <c:v>9.909384624414578</c:v>
                </c:pt>
                <c:pt idx="900">
                  <c:v>9.909384624414578</c:v>
                </c:pt>
                <c:pt idx="901">
                  <c:v>9.909384624414578</c:v>
                </c:pt>
                <c:pt idx="902">
                  <c:v>9.7765197271108057</c:v>
                </c:pt>
                <c:pt idx="903">
                  <c:v>9.7531144633195215</c:v>
                </c:pt>
                <c:pt idx="904">
                  <c:v>9.6277971917986047</c:v>
                </c:pt>
                <c:pt idx="905">
                  <c:v>9.4174928915762806</c:v>
                </c:pt>
                <c:pt idx="906">
                  <c:v>9.425707605496509</c:v>
                </c:pt>
                <c:pt idx="907">
                  <c:v>9.425707605496509</c:v>
                </c:pt>
                <c:pt idx="908">
                  <c:v>9.425707605496509</c:v>
                </c:pt>
                <c:pt idx="909">
                  <c:v>9.499887806372465</c:v>
                </c:pt>
                <c:pt idx="910">
                  <c:v>9.4057330806974342</c:v>
                </c:pt>
                <c:pt idx="911">
                  <c:v>9.4342844529770282</c:v>
                </c:pt>
                <c:pt idx="912">
                  <c:v>9.4041892481509404</c:v>
                </c:pt>
                <c:pt idx="913">
                  <c:v>9.3681664887327614</c:v>
                </c:pt>
                <c:pt idx="914">
                  <c:v>9.3681664887327614</c:v>
                </c:pt>
                <c:pt idx="915">
                  <c:v>9.3681664887327614</c:v>
                </c:pt>
                <c:pt idx="916">
                  <c:v>9.4571751059194806</c:v>
                </c:pt>
                <c:pt idx="917">
                  <c:v>9.5364251766394759</c:v>
                </c:pt>
                <c:pt idx="918">
                  <c:v>9.4524673696357286</c:v>
                </c:pt>
                <c:pt idx="919">
                  <c:v>9.524589127116359</c:v>
                </c:pt>
                <c:pt idx="920">
                  <c:v>9.4504851648846753</c:v>
                </c:pt>
                <c:pt idx="921">
                  <c:v>9.4504851648846753</c:v>
                </c:pt>
                <c:pt idx="922">
                  <c:v>9.4504851648846753</c:v>
                </c:pt>
                <c:pt idx="923">
                  <c:v>9.2333384463390011</c:v>
                </c:pt>
                <c:pt idx="924">
                  <c:v>9.2769660105232425</c:v>
                </c:pt>
                <c:pt idx="925">
                  <c:v>9.0408930485372245</c:v>
                </c:pt>
                <c:pt idx="926">
                  <c:v>9.049279299407063</c:v>
                </c:pt>
                <c:pt idx="927">
                  <c:v>9.1157403375505517</c:v>
                </c:pt>
                <c:pt idx="928">
                  <c:v>9.1157403375505517</c:v>
                </c:pt>
                <c:pt idx="929">
                  <c:v>9.1157403375505517</c:v>
                </c:pt>
                <c:pt idx="930">
                  <c:v>9.1355623850610854</c:v>
                </c:pt>
                <c:pt idx="931">
                  <c:v>9.0741521571005688</c:v>
                </c:pt>
                <c:pt idx="932">
                  <c:v>8.8796101965813303</c:v>
                </c:pt>
                <c:pt idx="933">
                  <c:v>9.2188912232495941</c:v>
                </c:pt>
                <c:pt idx="934">
                  <c:v>9.3192403387716674</c:v>
                </c:pt>
                <c:pt idx="935">
                  <c:v>9.3192403387716674</c:v>
                </c:pt>
                <c:pt idx="936">
                  <c:v>9.3192403387716674</c:v>
                </c:pt>
                <c:pt idx="937">
                  <c:v>9.3519467171640471</c:v>
                </c:pt>
                <c:pt idx="938">
                  <c:v>9.5889726622034548</c:v>
                </c:pt>
                <c:pt idx="939">
                  <c:v>9.4861267310814981</c:v>
                </c:pt>
                <c:pt idx="940">
                  <c:v>9.389475189806582</c:v>
                </c:pt>
                <c:pt idx="941">
                  <c:v>9.4648752089908808</c:v>
                </c:pt>
                <c:pt idx="942">
                  <c:v>9.4648752089908808</c:v>
                </c:pt>
                <c:pt idx="943">
                  <c:v>9.4648752089908808</c:v>
                </c:pt>
                <c:pt idx="944">
                  <c:v>9.4943414450017301</c:v>
                </c:pt>
                <c:pt idx="945">
                  <c:v>9.6393473464057031</c:v>
                </c:pt>
                <c:pt idx="946">
                  <c:v>9.6927334570566686</c:v>
                </c:pt>
                <c:pt idx="947">
                  <c:v>9.706380174381227</c:v>
                </c:pt>
                <c:pt idx="948">
                  <c:v>9.7230954971377042</c:v>
                </c:pt>
                <c:pt idx="949">
                  <c:v>9.7230954971377042</c:v>
                </c:pt>
                <c:pt idx="950">
                  <c:v>9.7230954971377042</c:v>
                </c:pt>
                <c:pt idx="951">
                  <c:v>9.7037499411538679</c:v>
                </c:pt>
                <c:pt idx="952">
                  <c:v>9.6762087309108686</c:v>
                </c:pt>
                <c:pt idx="953">
                  <c:v>9.6347539680883596</c:v>
                </c:pt>
                <c:pt idx="954">
                  <c:v>9.5635470743389828</c:v>
                </c:pt>
                <c:pt idx="955">
                  <c:v>9.4049325749325856</c:v>
                </c:pt>
                <c:pt idx="956">
                  <c:v>9.4049325749325856</c:v>
                </c:pt>
                <c:pt idx="957">
                  <c:v>9.4049325749325856</c:v>
                </c:pt>
                <c:pt idx="958">
                  <c:v>9.239094463981484</c:v>
                </c:pt>
                <c:pt idx="959">
                  <c:v>9.5510248770174258</c:v>
                </c:pt>
                <c:pt idx="960">
                  <c:v>9.6317616013007115</c:v>
                </c:pt>
                <c:pt idx="961">
                  <c:v>9.5501290729472377</c:v>
                </c:pt>
                <c:pt idx="962">
                  <c:v>9.4565270774431749</c:v>
                </c:pt>
                <c:pt idx="963">
                  <c:v>9.4565270774431749</c:v>
                </c:pt>
                <c:pt idx="964">
                  <c:v>9.4565270774431749</c:v>
                </c:pt>
                <c:pt idx="965">
                  <c:v>9.2426586206011656</c:v>
                </c:pt>
                <c:pt idx="966">
                  <c:v>9.3277028282857781</c:v>
                </c:pt>
                <c:pt idx="967">
                  <c:v>9.1169029768756911</c:v>
                </c:pt>
                <c:pt idx="968">
                  <c:v>9.2200729222357989</c:v>
                </c:pt>
                <c:pt idx="969">
                  <c:v>9.4158918800465816</c:v>
                </c:pt>
                <c:pt idx="970">
                  <c:v>9.4158918800465816</c:v>
                </c:pt>
                <c:pt idx="971">
                  <c:v>9.4158918800465816</c:v>
                </c:pt>
                <c:pt idx="972">
                  <c:v>9.4256504265133056</c:v>
                </c:pt>
                <c:pt idx="973">
                  <c:v>9.3267689048934557</c:v>
                </c:pt>
                <c:pt idx="974">
                  <c:v>9.3537383253044215</c:v>
                </c:pt>
                <c:pt idx="975">
                  <c:v>9.129730128774332</c:v>
                </c:pt>
                <c:pt idx="976">
                  <c:v>9.2234846015669394</c:v>
                </c:pt>
                <c:pt idx="977">
                  <c:v>9.2234846015669394</c:v>
                </c:pt>
                <c:pt idx="978">
                  <c:v>9.2234846015669394</c:v>
                </c:pt>
                <c:pt idx="979">
                  <c:v>9.0242158451028818</c:v>
                </c:pt>
                <c:pt idx="980">
                  <c:v>9.3619720988857207</c:v>
                </c:pt>
                <c:pt idx="981">
                  <c:v>9.2810638376528214</c:v>
                </c:pt>
                <c:pt idx="982">
                  <c:v>9.3403775028958798</c:v>
                </c:pt>
                <c:pt idx="983">
                  <c:v>9.3196405916540925</c:v>
                </c:pt>
                <c:pt idx="984">
                  <c:v>9.3196405916540925</c:v>
                </c:pt>
                <c:pt idx="985">
                  <c:v>9.3196405916540925</c:v>
                </c:pt>
                <c:pt idx="986">
                  <c:v>9.4739094883370267</c:v>
                </c:pt>
                <c:pt idx="987">
                  <c:v>9.4301866258474476</c:v>
                </c:pt>
                <c:pt idx="988">
                  <c:v>9.3204792167410737</c:v>
                </c:pt>
                <c:pt idx="989">
                  <c:v>9.1694885817618044</c:v>
                </c:pt>
                <c:pt idx="990">
                  <c:v>8.9923480917974867</c:v>
                </c:pt>
                <c:pt idx="991">
                  <c:v>8.9923480917974867</c:v>
                </c:pt>
                <c:pt idx="992">
                  <c:v>8.9923480917974867</c:v>
                </c:pt>
                <c:pt idx="993">
                  <c:v>9.0423987617615822</c:v>
                </c:pt>
                <c:pt idx="994">
                  <c:v>9.1765406563568988</c:v>
                </c:pt>
                <c:pt idx="995">
                  <c:v>8.8458745964912886</c:v>
                </c:pt>
                <c:pt idx="996">
                  <c:v>8.794585048557785</c:v>
                </c:pt>
                <c:pt idx="997">
                  <c:v>8.8739304175831197</c:v>
                </c:pt>
                <c:pt idx="998">
                  <c:v>8.8739304175831197</c:v>
                </c:pt>
                <c:pt idx="999">
                  <c:v>8.8739304175831197</c:v>
                </c:pt>
                <c:pt idx="1000">
                  <c:v>8.8739304175831197</c:v>
                </c:pt>
                <c:pt idx="1001">
                  <c:v>8.8739304175831197</c:v>
                </c:pt>
                <c:pt idx="1002">
                  <c:v>8.9989999135101542</c:v>
                </c:pt>
                <c:pt idx="1003">
                  <c:v>9.0931736988462522</c:v>
                </c:pt>
                <c:pt idx="1004">
                  <c:v>9.0960135883453592</c:v>
                </c:pt>
                <c:pt idx="1005">
                  <c:v>9.0960135883453592</c:v>
                </c:pt>
                <c:pt idx="1006">
                  <c:v>9.0960135883453592</c:v>
                </c:pt>
                <c:pt idx="1007">
                  <c:v>9.0960135883453592</c:v>
                </c:pt>
                <c:pt idx="1008">
                  <c:v>8.9612427249348041</c:v>
                </c:pt>
                <c:pt idx="1009">
                  <c:v>8.8827169213353834</c:v>
                </c:pt>
                <c:pt idx="1010">
                  <c:v>9.0585041753638897</c:v>
                </c:pt>
                <c:pt idx="1011">
                  <c:v>9.0237584132372515</c:v>
                </c:pt>
                <c:pt idx="1012">
                  <c:v>9.0237584132372515</c:v>
                </c:pt>
                <c:pt idx="1013">
                  <c:v>9.0237584132372515</c:v>
                </c:pt>
                <c:pt idx="1014">
                  <c:v>8.9795971785431146</c:v>
                </c:pt>
                <c:pt idx="1015">
                  <c:v>8.8470944147996295</c:v>
                </c:pt>
                <c:pt idx="1016">
                  <c:v>8.7651950511912062</c:v>
                </c:pt>
                <c:pt idx="1017">
                  <c:v>8.9330344265544301</c:v>
                </c:pt>
                <c:pt idx="1018">
                  <c:v>9.0303721156277863</c:v>
                </c:pt>
                <c:pt idx="1019">
                  <c:v>9.0303721156277863</c:v>
                </c:pt>
                <c:pt idx="1020">
                  <c:v>9.0303721156277863</c:v>
                </c:pt>
                <c:pt idx="1021">
                  <c:v>9.0791267286392703</c:v>
                </c:pt>
                <c:pt idx="1022">
                  <c:v>8.9462618313354962</c:v>
                </c:pt>
                <c:pt idx="1023">
                  <c:v>9.1247174379134961</c:v>
                </c:pt>
                <c:pt idx="1024">
                  <c:v>9.0628116587652165</c:v>
                </c:pt>
                <c:pt idx="1025">
                  <c:v>8.9962172029942522</c:v>
                </c:pt>
                <c:pt idx="1026">
                  <c:v>8.9962172029942522</c:v>
                </c:pt>
                <c:pt idx="1027">
                  <c:v>8.9962172029942522</c:v>
                </c:pt>
                <c:pt idx="1028">
                  <c:v>9.0407405712486817</c:v>
                </c:pt>
                <c:pt idx="1029">
                  <c:v>9.0417697929463436</c:v>
                </c:pt>
                <c:pt idx="1030">
                  <c:v>9.0976717788582597</c:v>
                </c:pt>
                <c:pt idx="1031">
                  <c:v>9.1092791124485633</c:v>
                </c:pt>
                <c:pt idx="1032">
                  <c:v>9.072779861503685</c:v>
                </c:pt>
                <c:pt idx="1033">
                  <c:v>9.072779861503685</c:v>
                </c:pt>
                <c:pt idx="1034">
                  <c:v>9.072779861503685</c:v>
                </c:pt>
                <c:pt idx="1035">
                  <c:v>9.0668523069115938</c:v>
                </c:pt>
                <c:pt idx="1036">
                  <c:v>9.0088346986211487</c:v>
                </c:pt>
                <c:pt idx="1037">
                  <c:v>9.1103273938072906</c:v>
                </c:pt>
                <c:pt idx="1038">
                  <c:v>8.9755565303967355</c:v>
                </c:pt>
                <c:pt idx="1039">
                  <c:v>8.8916940216983278</c:v>
                </c:pt>
                <c:pt idx="1040">
                  <c:v>8.8916940216983278</c:v>
                </c:pt>
                <c:pt idx="1041">
                  <c:v>8.8916940216983278</c:v>
                </c:pt>
                <c:pt idx="1042">
                  <c:v>8.8981361871392508</c:v>
                </c:pt>
                <c:pt idx="1043">
                  <c:v>8.9710584503847297</c:v>
                </c:pt>
                <c:pt idx="1044">
                  <c:v>8.8330474445926459</c:v>
                </c:pt>
                <c:pt idx="1045">
                  <c:v>8.8687843090948082</c:v>
                </c:pt>
                <c:pt idx="1046">
                  <c:v>8.7364912016230711</c:v>
                </c:pt>
                <c:pt idx="1047">
                  <c:v>8.7364912016230711</c:v>
                </c:pt>
                <c:pt idx="1048">
                  <c:v>8.7364912016230711</c:v>
                </c:pt>
                <c:pt idx="1049">
                  <c:v>8.8211351564252585</c:v>
                </c:pt>
                <c:pt idx="1050">
                  <c:v>8.823994105585431</c:v>
                </c:pt>
                <c:pt idx="1051">
                  <c:v>8.6845155058911239</c:v>
                </c:pt>
                <c:pt idx="1052">
                  <c:v>8.7820056722530246</c:v>
                </c:pt>
                <c:pt idx="1053">
                  <c:v>8.6148715043493098</c:v>
                </c:pt>
                <c:pt idx="1054">
                  <c:v>8.6148715043493098</c:v>
                </c:pt>
                <c:pt idx="1055">
                  <c:v>8.6148715043493098</c:v>
                </c:pt>
                <c:pt idx="1056">
                  <c:v>8.6079337877206239</c:v>
                </c:pt>
                <c:pt idx="1057">
                  <c:v>8.5407103631344228</c:v>
                </c:pt>
                <c:pt idx="1058">
                  <c:v>8.4105709973633473</c:v>
                </c:pt>
                <c:pt idx="1059">
                  <c:v>8.2816133305784785</c:v>
                </c:pt>
                <c:pt idx="1060">
                  <c:v>8.0752353205361214</c:v>
                </c:pt>
                <c:pt idx="1061">
                  <c:v>8.0752353205361214</c:v>
                </c:pt>
                <c:pt idx="1062">
                  <c:v>8.0752353205361214</c:v>
                </c:pt>
                <c:pt idx="1063">
                  <c:v>8.214980755485378</c:v>
                </c:pt>
                <c:pt idx="1064">
                  <c:v>8.2591610498405839</c:v>
                </c:pt>
                <c:pt idx="1065">
                  <c:v>8.2316388992586536</c:v>
                </c:pt>
                <c:pt idx="1066">
                  <c:v>8.1630622387366358</c:v>
                </c:pt>
                <c:pt idx="1067">
                  <c:v>8.1963213472999836</c:v>
                </c:pt>
                <c:pt idx="1068">
                  <c:v>8.1963213472999836</c:v>
                </c:pt>
                <c:pt idx="1069">
                  <c:v>8.1963213472999836</c:v>
                </c:pt>
                <c:pt idx="1070">
                  <c:v>8.285997052624074</c:v>
                </c:pt>
                <c:pt idx="1071">
                  <c:v>8.4093321193939392</c:v>
                </c:pt>
                <c:pt idx="1072">
                  <c:v>8.4122101282151807</c:v>
                </c:pt>
                <c:pt idx="1073">
                  <c:v>8.3301392276571473</c:v>
                </c:pt>
                <c:pt idx="1074">
                  <c:v>8.2608954789977549</c:v>
                </c:pt>
                <c:pt idx="1075">
                  <c:v>8.2608954789977549</c:v>
                </c:pt>
                <c:pt idx="1076">
                  <c:v>8.2608954789977549</c:v>
                </c:pt>
                <c:pt idx="1077">
                  <c:v>8.0396318736614347</c:v>
                </c:pt>
                <c:pt idx="1078">
                  <c:v>7.8601470453857738</c:v>
                </c:pt>
                <c:pt idx="1079">
                  <c:v>7.8609856704727559</c:v>
                </c:pt>
                <c:pt idx="1080">
                  <c:v>8.0052101257729511</c:v>
                </c:pt>
                <c:pt idx="1081">
                  <c:v>7.8274025476712579</c:v>
                </c:pt>
                <c:pt idx="1082">
                  <c:v>7.8274025476712579</c:v>
                </c:pt>
                <c:pt idx="1083">
                  <c:v>7.8274025476712579</c:v>
                </c:pt>
                <c:pt idx="1084">
                  <c:v>7.7868817082410731</c:v>
                </c:pt>
                <c:pt idx="1085">
                  <c:v>7.9258075777644139</c:v>
                </c:pt>
                <c:pt idx="1086">
                  <c:v>7.7520597074701652</c:v>
                </c:pt>
                <c:pt idx="1087">
                  <c:v>7.4170480448810929</c:v>
                </c:pt>
                <c:pt idx="1088">
                  <c:v>7.6287437003613698</c:v>
                </c:pt>
                <c:pt idx="1089">
                  <c:v>7.6287437003613698</c:v>
                </c:pt>
                <c:pt idx="1090">
                  <c:v>7.6287437003613698</c:v>
                </c:pt>
                <c:pt idx="1091">
                  <c:v>7.8980376515885995</c:v>
                </c:pt>
                <c:pt idx="1092">
                  <c:v>8.0618744981275796</c:v>
                </c:pt>
                <c:pt idx="1093">
                  <c:v>7.9241493872515134</c:v>
                </c:pt>
                <c:pt idx="1094">
                  <c:v>7.9397783093271244</c:v>
                </c:pt>
                <c:pt idx="1095">
                  <c:v>7.9764681568826781</c:v>
                </c:pt>
                <c:pt idx="1096">
                  <c:v>7.9764681568826781</c:v>
                </c:pt>
                <c:pt idx="1097">
                  <c:v>7.9764681568826781</c:v>
                </c:pt>
                <c:pt idx="1098">
                  <c:v>7.9875227603020145</c:v>
                </c:pt>
                <c:pt idx="1099">
                  <c:v>7.6985020598695906</c:v>
                </c:pt>
                <c:pt idx="1100">
                  <c:v>7.7422630416813059</c:v>
                </c:pt>
                <c:pt idx="1101">
                  <c:v>7.9253692055598517</c:v>
                </c:pt>
                <c:pt idx="1102">
                  <c:v>7.9018495838021643</c:v>
                </c:pt>
                <c:pt idx="1103">
                  <c:v>7.9018495838021643</c:v>
                </c:pt>
                <c:pt idx="1104">
                  <c:v>7.9018495838021643</c:v>
                </c:pt>
                <c:pt idx="1105">
                  <c:v>8.0129292885054184</c:v>
                </c:pt>
                <c:pt idx="1106">
                  <c:v>8.2070138171590301</c:v>
                </c:pt>
                <c:pt idx="1107">
                  <c:v>8.251365648463846</c:v>
                </c:pt>
                <c:pt idx="1108">
                  <c:v>8.2683096871531383</c:v>
                </c:pt>
                <c:pt idx="1109">
                  <c:v>8.2683096871531383</c:v>
                </c:pt>
                <c:pt idx="1110">
                  <c:v>8.2683096871531383</c:v>
                </c:pt>
                <c:pt idx="1111">
                  <c:v>8.2683096871531383</c:v>
                </c:pt>
                <c:pt idx="1112">
                  <c:v>8.2683096871531383</c:v>
                </c:pt>
                <c:pt idx="1113">
                  <c:v>8.1832845391295947</c:v>
                </c:pt>
                <c:pt idx="1114">
                  <c:v>8.4655009405608048</c:v>
                </c:pt>
                <c:pt idx="1115">
                  <c:v>8.4254184733351796</c:v>
                </c:pt>
                <c:pt idx="1116">
                  <c:v>8.3549739660285169</c:v>
                </c:pt>
                <c:pt idx="1117">
                  <c:v>8.3549739660285169</c:v>
                </c:pt>
                <c:pt idx="1118">
                  <c:v>8.3549739660285169</c:v>
                </c:pt>
                <c:pt idx="1119">
                  <c:v>8.2557684301705123</c:v>
                </c:pt>
                <c:pt idx="1120">
                  <c:v>8.3336652649546927</c:v>
                </c:pt>
                <c:pt idx="1121">
                  <c:v>8.3159397801616208</c:v>
                </c:pt>
                <c:pt idx="1122">
                  <c:v>8.3965240271563637</c:v>
                </c:pt>
                <c:pt idx="1123">
                  <c:v>8.5271970634373382</c:v>
                </c:pt>
                <c:pt idx="1124">
                  <c:v>8.5271970634373382</c:v>
                </c:pt>
                <c:pt idx="1125">
                  <c:v>8.5271970634373382</c:v>
                </c:pt>
                <c:pt idx="1126">
                  <c:v>8.6245156928496272</c:v>
                </c:pt>
                <c:pt idx="1127">
                  <c:v>8.6245156928496272</c:v>
                </c:pt>
                <c:pt idx="1128">
                  <c:v>8.5667649198141333</c:v>
                </c:pt>
                <c:pt idx="1129">
                  <c:v>8.3892432366284559</c:v>
                </c:pt>
                <c:pt idx="1130">
                  <c:v>8.4182520407736785</c:v>
                </c:pt>
                <c:pt idx="1131">
                  <c:v>8.4182520407736785</c:v>
                </c:pt>
                <c:pt idx="1132">
                  <c:v>8.4182520407736785</c:v>
                </c:pt>
                <c:pt idx="1133">
                  <c:v>8.4637283920814976</c:v>
                </c:pt>
                <c:pt idx="1134">
                  <c:v>8.4660346110707021</c:v>
                </c:pt>
                <c:pt idx="1135">
                  <c:v>8.4167272678882536</c:v>
                </c:pt>
                <c:pt idx="1136">
                  <c:v>8.6131370751921388</c:v>
                </c:pt>
                <c:pt idx="1137">
                  <c:v>8.5385375617726904</c:v>
                </c:pt>
                <c:pt idx="1138">
                  <c:v>8.5385375617726904</c:v>
                </c:pt>
                <c:pt idx="1139">
                  <c:v>8.5385375617726904</c:v>
                </c:pt>
                <c:pt idx="1140">
                  <c:v>8.4372926421804308</c:v>
                </c:pt>
                <c:pt idx="1141">
                  <c:v>8.4890777413016973</c:v>
                </c:pt>
                <c:pt idx="1142">
                  <c:v>8.4808058483982638</c:v>
                </c:pt>
                <c:pt idx="1143">
                  <c:v>8.584966896133901</c:v>
                </c:pt>
                <c:pt idx="1144">
                  <c:v>8.6653033675347615</c:v>
                </c:pt>
                <c:pt idx="1145">
                  <c:v>8.6653033675347615</c:v>
                </c:pt>
                <c:pt idx="1146">
                  <c:v>8.6653033675347615</c:v>
                </c:pt>
                <c:pt idx="1147">
                  <c:v>8.6888420489535196</c:v>
                </c:pt>
                <c:pt idx="1148">
                  <c:v>8.7332701189026078</c:v>
                </c:pt>
                <c:pt idx="1149">
                  <c:v>8.645405081379959</c:v>
                </c:pt>
                <c:pt idx="1150">
                  <c:v>8.6938356801532883</c:v>
                </c:pt>
                <c:pt idx="1151">
                  <c:v>8.5732452045771907</c:v>
                </c:pt>
                <c:pt idx="1152">
                  <c:v>8.5732452045771907</c:v>
                </c:pt>
                <c:pt idx="1153">
                  <c:v>8.5732452045771907</c:v>
                </c:pt>
                <c:pt idx="1154">
                  <c:v>8.6008626534644623</c:v>
                </c:pt>
                <c:pt idx="1155">
                  <c:v>8.534820927864466</c:v>
                </c:pt>
                <c:pt idx="1156">
                  <c:v>8.4117336366884832</c:v>
                </c:pt>
                <c:pt idx="1157">
                  <c:v>8.4362634204827689</c:v>
                </c:pt>
                <c:pt idx="1158">
                  <c:v>8.4145354068654541</c:v>
                </c:pt>
                <c:pt idx="1159">
                  <c:v>8.4145354068654541</c:v>
                </c:pt>
                <c:pt idx="1160">
                  <c:v>8.4145354068654541</c:v>
                </c:pt>
                <c:pt idx="1161">
                  <c:v>8.4484806632272402</c:v>
                </c:pt>
                <c:pt idx="1162">
                  <c:v>8.5652782662508429</c:v>
                </c:pt>
                <c:pt idx="1163">
                  <c:v>8.5176672329034275</c:v>
                </c:pt>
                <c:pt idx="1164">
                  <c:v>8.4823306212836886</c:v>
                </c:pt>
                <c:pt idx="1165">
                  <c:v>8.4833979623034868</c:v>
                </c:pt>
                <c:pt idx="1166">
                  <c:v>8.4833979623034868</c:v>
                </c:pt>
                <c:pt idx="1167">
                  <c:v>8.4833979623034868</c:v>
                </c:pt>
                <c:pt idx="1168">
                  <c:v>8.4337475452218165</c:v>
                </c:pt>
                <c:pt idx="1169">
                  <c:v>8.1748220496154804</c:v>
                </c:pt>
                <c:pt idx="1170">
                  <c:v>8.264269039006761</c:v>
                </c:pt>
                <c:pt idx="1171">
                  <c:v>8.161537465851211</c:v>
                </c:pt>
                <c:pt idx="1172">
                  <c:v>8.0753877978246642</c:v>
                </c:pt>
                <c:pt idx="1173">
                  <c:v>8.0753877978246642</c:v>
                </c:pt>
                <c:pt idx="1174">
                  <c:v>8.0753877978246642</c:v>
                </c:pt>
                <c:pt idx="1175">
                  <c:v>7.9458774008688273</c:v>
                </c:pt>
                <c:pt idx="1176">
                  <c:v>7.996347383376416</c:v>
                </c:pt>
                <c:pt idx="1177">
                  <c:v>7.9590857459888262</c:v>
                </c:pt>
                <c:pt idx="1178">
                  <c:v>7.9556168876744842</c:v>
                </c:pt>
                <c:pt idx="1179">
                  <c:v>7.9954515793062271</c:v>
                </c:pt>
                <c:pt idx="1180">
                  <c:v>7.9954515793062271</c:v>
                </c:pt>
                <c:pt idx="1181">
                  <c:v>7.9954515793062271</c:v>
                </c:pt>
                <c:pt idx="1182">
                  <c:v>8.0274908695612339</c:v>
                </c:pt>
                <c:pt idx="1183">
                  <c:v>7.8978470549779205</c:v>
                </c:pt>
                <c:pt idx="1184">
                  <c:v>7.8606616562346039</c:v>
                </c:pt>
                <c:pt idx="1185">
                  <c:v>7.9469066225664884</c:v>
                </c:pt>
                <c:pt idx="1186">
                  <c:v>8.088748620233206</c:v>
                </c:pt>
                <c:pt idx="1187">
                  <c:v>8.088748620233206</c:v>
                </c:pt>
                <c:pt idx="1188">
                  <c:v>8.088748620233206</c:v>
                </c:pt>
                <c:pt idx="1189">
                  <c:v>8.2041167486767215</c:v>
                </c:pt>
                <c:pt idx="1190">
                  <c:v>8.0885389639614598</c:v>
                </c:pt>
                <c:pt idx="1191">
                  <c:v>8.0329228729655604</c:v>
                </c:pt>
                <c:pt idx="1192">
                  <c:v>7.977363960952867</c:v>
                </c:pt>
                <c:pt idx="1193">
                  <c:v>7.7696136553136279</c:v>
                </c:pt>
                <c:pt idx="1194">
                  <c:v>7.7696136553136279</c:v>
                </c:pt>
                <c:pt idx="1195">
                  <c:v>7.7696136553136279</c:v>
                </c:pt>
                <c:pt idx="1196">
                  <c:v>7.7722629482020551</c:v>
                </c:pt>
                <c:pt idx="1197">
                  <c:v>7.6867041296686107</c:v>
                </c:pt>
                <c:pt idx="1198">
                  <c:v>7.5755291266600162</c:v>
                </c:pt>
                <c:pt idx="1199">
                  <c:v>7.6445441593865926</c:v>
                </c:pt>
                <c:pt idx="1200">
                  <c:v>7.7085274415912641</c:v>
                </c:pt>
                <c:pt idx="1201">
                  <c:v>7.7085274415912641</c:v>
                </c:pt>
                <c:pt idx="1202">
                  <c:v>7.7085274415912641</c:v>
                </c:pt>
                <c:pt idx="1203">
                  <c:v>7.6459545743056117</c:v>
                </c:pt>
                <c:pt idx="1204">
                  <c:v>7.6163358610062195</c:v>
                </c:pt>
                <c:pt idx="1205">
                  <c:v>7.4548052334564447</c:v>
                </c:pt>
                <c:pt idx="1206">
                  <c:v>7.6068632094555131</c:v>
                </c:pt>
                <c:pt idx="1207">
                  <c:v>7.5237821468608841</c:v>
                </c:pt>
                <c:pt idx="1208">
                  <c:v>7.5237821468608841</c:v>
                </c:pt>
                <c:pt idx="1209">
                  <c:v>7.5237821468608841</c:v>
                </c:pt>
                <c:pt idx="1210">
                  <c:v>7.5803702805712421</c:v>
                </c:pt>
                <c:pt idx="1211">
                  <c:v>7.4906564559250137</c:v>
                </c:pt>
                <c:pt idx="1212">
                  <c:v>7.3583633484532749</c:v>
                </c:pt>
                <c:pt idx="1213">
                  <c:v>7.463039007037743</c:v>
                </c:pt>
                <c:pt idx="1214">
                  <c:v>7.5980957653643157</c:v>
                </c:pt>
                <c:pt idx="1215">
                  <c:v>7.5980957653643157</c:v>
                </c:pt>
                <c:pt idx="1216">
                  <c:v>7.5980957653643157</c:v>
                </c:pt>
                <c:pt idx="1217">
                  <c:v>7.7147027717772376</c:v>
                </c:pt>
                <c:pt idx="1218">
                  <c:v>7.7980316099657481</c:v>
                </c:pt>
                <c:pt idx="1219">
                  <c:v>7.7996326214954443</c:v>
                </c:pt>
                <c:pt idx="1220">
                  <c:v>7.7504777556015361</c:v>
                </c:pt>
                <c:pt idx="1221">
                  <c:v>7.6713229831868803</c:v>
                </c:pt>
                <c:pt idx="1222">
                  <c:v>7.6713229831868803</c:v>
                </c:pt>
                <c:pt idx="1223">
                  <c:v>7.6713229831868803</c:v>
                </c:pt>
                <c:pt idx="1224">
                  <c:v>7.7082796659973827</c:v>
                </c:pt>
                <c:pt idx="1225">
                  <c:v>7.7052682395486674</c:v>
                </c:pt>
                <c:pt idx="1226">
                  <c:v>7.5723652229227589</c:v>
                </c:pt>
                <c:pt idx="1227">
                  <c:v>7.4047736231534165</c:v>
                </c:pt>
                <c:pt idx="1228">
                  <c:v>7.2973343137141153</c:v>
                </c:pt>
                <c:pt idx="1229">
                  <c:v>7.2973343137141153</c:v>
                </c:pt>
                <c:pt idx="1230">
                  <c:v>7.2973343137141153</c:v>
                </c:pt>
                <c:pt idx="1231">
                  <c:v>7.3849896949650198</c:v>
                </c:pt>
                <c:pt idx="1232">
                  <c:v>7.480288000304121</c:v>
                </c:pt>
                <c:pt idx="1233">
                  <c:v>7.4232996137113387</c:v>
                </c:pt>
                <c:pt idx="1234">
                  <c:v>7.3363875592420786</c:v>
                </c:pt>
                <c:pt idx="1235">
                  <c:v>7.1658417120072251</c:v>
                </c:pt>
                <c:pt idx="1236">
                  <c:v>7.1658417120072251</c:v>
                </c:pt>
                <c:pt idx="1237">
                  <c:v>7.1658417120072251</c:v>
                </c:pt>
                <c:pt idx="1238">
                  <c:v>7.1771250313593757</c:v>
                </c:pt>
                <c:pt idx="1239">
                  <c:v>7.2242595731800945</c:v>
                </c:pt>
                <c:pt idx="1240">
                  <c:v>7.2303777243828637</c:v>
                </c:pt>
                <c:pt idx="1241">
                  <c:v>7.2750535699258343</c:v>
                </c:pt>
                <c:pt idx="1242">
                  <c:v>7.4152564367407185</c:v>
                </c:pt>
                <c:pt idx="1243">
                  <c:v>7.4152564367407185</c:v>
                </c:pt>
                <c:pt idx="1244">
                  <c:v>7.4152564367407185</c:v>
                </c:pt>
                <c:pt idx="1245">
                  <c:v>7.4183059825115691</c:v>
                </c:pt>
                <c:pt idx="1246">
                  <c:v>7.2871373950428318</c:v>
                </c:pt>
                <c:pt idx="1247">
                  <c:v>7.3048057008527003</c:v>
                </c:pt>
                <c:pt idx="1248">
                  <c:v>7.1228240569771559</c:v>
                </c:pt>
                <c:pt idx="1249">
                  <c:v>7.1378811892207334</c:v>
                </c:pt>
                <c:pt idx="1250">
                  <c:v>7.1378811892207334</c:v>
                </c:pt>
                <c:pt idx="1251">
                  <c:v>7.1378811892207334</c:v>
                </c:pt>
                <c:pt idx="1252">
                  <c:v>7.0363884940345915</c:v>
                </c:pt>
                <c:pt idx="1253">
                  <c:v>7.1222522671451207</c:v>
                </c:pt>
                <c:pt idx="1254">
                  <c:v>6.9323227446042948</c:v>
                </c:pt>
                <c:pt idx="1255">
                  <c:v>6.7666752302638713</c:v>
                </c:pt>
                <c:pt idx="1256">
                  <c:v>6.5880099674141261</c:v>
                </c:pt>
                <c:pt idx="1257">
                  <c:v>6.5880099674141261</c:v>
                </c:pt>
                <c:pt idx="1258">
                  <c:v>6.5880099674141261</c:v>
                </c:pt>
                <c:pt idx="1259">
                  <c:v>6.5577622852994946</c:v>
                </c:pt>
                <c:pt idx="1260">
                  <c:v>6.1377254746868779</c:v>
                </c:pt>
                <c:pt idx="1261">
                  <c:v>6.2151648776054307</c:v>
                </c:pt>
                <c:pt idx="1262">
                  <c:v>6.277909281840695</c:v>
                </c:pt>
                <c:pt idx="1263">
                  <c:v>5.891741488945593</c:v>
                </c:pt>
                <c:pt idx="1264">
                  <c:v>5.891741488945593</c:v>
                </c:pt>
                <c:pt idx="1265">
                  <c:v>5.891741488945593</c:v>
                </c:pt>
                <c:pt idx="1266">
                  <c:v>6.1085451335920444</c:v>
                </c:pt>
                <c:pt idx="1267">
                  <c:v>6.0799175226681799</c:v>
                </c:pt>
                <c:pt idx="1268">
                  <c:v>5.9182725371519975</c:v>
                </c:pt>
                <c:pt idx="1269">
                  <c:v>5.6567930469625756</c:v>
                </c:pt>
                <c:pt idx="1270">
                  <c:v>5.4847605461644307</c:v>
                </c:pt>
                <c:pt idx="1271">
                  <c:v>5.4847605461644307</c:v>
                </c:pt>
                <c:pt idx="1272">
                  <c:v>5.4847605461644307</c:v>
                </c:pt>
                <c:pt idx="1273">
                  <c:v>5.8475993139125215</c:v>
                </c:pt>
                <c:pt idx="1274">
                  <c:v>5.9003945750703828</c:v>
                </c:pt>
                <c:pt idx="1275">
                  <c:v>6.0146191238498279</c:v>
                </c:pt>
                <c:pt idx="1276">
                  <c:v>6.0967662630521327</c:v>
                </c:pt>
                <c:pt idx="1277">
                  <c:v>6.2833222255839543</c:v>
                </c:pt>
                <c:pt idx="1278">
                  <c:v>6.2833222255839543</c:v>
                </c:pt>
                <c:pt idx="1279">
                  <c:v>6.2833222255839543</c:v>
                </c:pt>
                <c:pt idx="1280">
                  <c:v>6.114930120049765</c:v>
                </c:pt>
                <c:pt idx="1281">
                  <c:v>6.2234367705088642</c:v>
                </c:pt>
                <c:pt idx="1282">
                  <c:v>6.222197892539457</c:v>
                </c:pt>
                <c:pt idx="1283">
                  <c:v>6.4701640830317944</c:v>
                </c:pt>
                <c:pt idx="1284">
                  <c:v>6.3812126448282784</c:v>
                </c:pt>
                <c:pt idx="1285">
                  <c:v>6.3812126448282784</c:v>
                </c:pt>
                <c:pt idx="1286">
                  <c:v>6.3812126448282784</c:v>
                </c:pt>
                <c:pt idx="1287">
                  <c:v>6.3914858021438334</c:v>
                </c:pt>
                <c:pt idx="1288">
                  <c:v>6.398556936399995</c:v>
                </c:pt>
                <c:pt idx="1289">
                  <c:v>6.6105003674741543</c:v>
                </c:pt>
                <c:pt idx="1290">
                  <c:v>6.6909893161635576</c:v>
                </c:pt>
                <c:pt idx="1291">
                  <c:v>6.6683273791539186</c:v>
                </c:pt>
                <c:pt idx="1292">
                  <c:v>6.6683273791539186</c:v>
                </c:pt>
                <c:pt idx="1293">
                  <c:v>6.6683273791539186</c:v>
                </c:pt>
                <c:pt idx="1294">
                  <c:v>6.4487982029747677</c:v>
                </c:pt>
                <c:pt idx="1295">
                  <c:v>6.5856275097806485</c:v>
                </c:pt>
                <c:pt idx="1296">
                  <c:v>6.7314148572884047</c:v>
                </c:pt>
                <c:pt idx="1297">
                  <c:v>6.5906402006414853</c:v>
                </c:pt>
                <c:pt idx="1298">
                  <c:v>6.4935121678398744</c:v>
                </c:pt>
                <c:pt idx="1299">
                  <c:v>6.4935121678398744</c:v>
                </c:pt>
                <c:pt idx="1300">
                  <c:v>6.4935121678398744</c:v>
                </c:pt>
                <c:pt idx="1301">
                  <c:v>6.6332766624501991</c:v>
                </c:pt>
                <c:pt idx="1302">
                  <c:v>6.8243116453329584</c:v>
                </c:pt>
                <c:pt idx="1303">
                  <c:v>6.8798705573456536</c:v>
                </c:pt>
                <c:pt idx="1304">
                  <c:v>6.7155381596189097</c:v>
                </c:pt>
                <c:pt idx="1305">
                  <c:v>6.8841208617637779</c:v>
                </c:pt>
                <c:pt idx="1306">
                  <c:v>6.8841208617637779</c:v>
                </c:pt>
                <c:pt idx="1307">
                  <c:v>6.8841208617637779</c:v>
                </c:pt>
                <c:pt idx="1308">
                  <c:v>6.7233907399788508</c:v>
                </c:pt>
                <c:pt idx="1309">
                  <c:v>6.5083405841506377</c:v>
                </c:pt>
                <c:pt idx="1310">
                  <c:v>6.6301508780350762</c:v>
                </c:pt>
                <c:pt idx="1311">
                  <c:v>6.6879588300537742</c:v>
                </c:pt>
                <c:pt idx="1312">
                  <c:v>6.6770948232451168</c:v>
                </c:pt>
                <c:pt idx="1313">
                  <c:v>6.6770948232451168</c:v>
                </c:pt>
                <c:pt idx="1314">
                  <c:v>6.6770948232451168</c:v>
                </c:pt>
                <c:pt idx="1315">
                  <c:v>6.873866764109291</c:v>
                </c:pt>
                <c:pt idx="1316">
                  <c:v>6.841827473854285</c:v>
                </c:pt>
                <c:pt idx="1317">
                  <c:v>6.9244701642443536</c:v>
                </c:pt>
                <c:pt idx="1318">
                  <c:v>7.0891837551924528</c:v>
                </c:pt>
                <c:pt idx="1319">
                  <c:v>6.9868524349193279</c:v>
                </c:pt>
                <c:pt idx="1320">
                  <c:v>6.9868524349193279</c:v>
                </c:pt>
                <c:pt idx="1321">
                  <c:v>6.9868524349193279</c:v>
                </c:pt>
                <c:pt idx="1322">
                  <c:v>6.7996293842501325</c:v>
                </c:pt>
                <c:pt idx="1323">
                  <c:v>7.0863438656933475</c:v>
                </c:pt>
                <c:pt idx="1324">
                  <c:v>7.0680084717461051</c:v>
                </c:pt>
                <c:pt idx="1325">
                  <c:v>7.0594125646045178</c:v>
                </c:pt>
                <c:pt idx="1326">
                  <c:v>7.1348697627720181</c:v>
                </c:pt>
                <c:pt idx="1327">
                  <c:v>7.1348697627720181</c:v>
                </c:pt>
                <c:pt idx="1328">
                  <c:v>7.1348697627720181</c:v>
                </c:pt>
                <c:pt idx="1329">
                  <c:v>7.2345136708345805</c:v>
                </c:pt>
                <c:pt idx="1330">
                  <c:v>7.1421696129609931</c:v>
                </c:pt>
                <c:pt idx="1331">
                  <c:v>7.1093298169411385</c:v>
                </c:pt>
                <c:pt idx="1332">
                  <c:v>7.1860449527391141</c:v>
                </c:pt>
                <c:pt idx="1333">
                  <c:v>7.1896662883420008</c:v>
                </c:pt>
                <c:pt idx="1334">
                  <c:v>7.1896662883420008</c:v>
                </c:pt>
                <c:pt idx="1335">
                  <c:v>7.1896662883420008</c:v>
                </c:pt>
                <c:pt idx="1336">
                  <c:v>7.1541200204505158</c:v>
                </c:pt>
                <c:pt idx="1337">
                  <c:v>7.0159565373698891</c:v>
                </c:pt>
                <c:pt idx="1338">
                  <c:v>6.9220114679666045</c:v>
                </c:pt>
                <c:pt idx="1339">
                  <c:v>6.9174562089713953</c:v>
                </c:pt>
                <c:pt idx="1340">
                  <c:v>6.9725386294573939</c:v>
                </c:pt>
                <c:pt idx="1341">
                  <c:v>6.9725386294573939</c:v>
                </c:pt>
                <c:pt idx="1342">
                  <c:v>6.9725386294573939</c:v>
                </c:pt>
                <c:pt idx="1343">
                  <c:v>6.948390038884467</c:v>
                </c:pt>
                <c:pt idx="1344">
                  <c:v>7.033491425552282</c:v>
                </c:pt>
                <c:pt idx="1345">
                  <c:v>7.284221266899455</c:v>
                </c:pt>
                <c:pt idx="1346">
                  <c:v>7.2974867910026591</c:v>
                </c:pt>
                <c:pt idx="1347">
                  <c:v>7.2290435481081161</c:v>
                </c:pt>
                <c:pt idx="1348">
                  <c:v>7.2290435481081161</c:v>
                </c:pt>
                <c:pt idx="1349">
                  <c:v>7.2290435481081161</c:v>
                </c:pt>
                <c:pt idx="1350">
                  <c:v>7.0905751104504038</c:v>
                </c:pt>
                <c:pt idx="1351">
                  <c:v>7.1370044448116134</c:v>
                </c:pt>
                <c:pt idx="1352">
                  <c:v>7.0375701930207963</c:v>
                </c:pt>
                <c:pt idx="1353">
                  <c:v>6.8753152983504453</c:v>
                </c:pt>
                <c:pt idx="1354">
                  <c:v>6.8018784242561336</c:v>
                </c:pt>
                <c:pt idx="1355">
                  <c:v>6.8018784242561336</c:v>
                </c:pt>
                <c:pt idx="1356">
                  <c:v>6.8018784242561336</c:v>
                </c:pt>
                <c:pt idx="1357">
                  <c:v>7.0384469374299163</c:v>
                </c:pt>
                <c:pt idx="1358">
                  <c:v>7.0150035543164986</c:v>
                </c:pt>
                <c:pt idx="1359">
                  <c:v>6.9596542985755487</c:v>
                </c:pt>
                <c:pt idx="1360">
                  <c:v>6.8947752123006891</c:v>
                </c:pt>
                <c:pt idx="1361">
                  <c:v>7.0452893557532636</c:v>
                </c:pt>
                <c:pt idx="1362">
                  <c:v>7.0452893557532636</c:v>
                </c:pt>
                <c:pt idx="1363">
                  <c:v>7.0452893557532636</c:v>
                </c:pt>
                <c:pt idx="1364">
                  <c:v>7.0463185774509256</c:v>
                </c:pt>
                <c:pt idx="1365">
                  <c:v>7.0463185774509256</c:v>
                </c:pt>
                <c:pt idx="1366">
                  <c:v>7.0463185774509256</c:v>
                </c:pt>
                <c:pt idx="1367">
                  <c:v>7.2014832782040488</c:v>
                </c:pt>
                <c:pt idx="1368">
                  <c:v>7.2543547780061814</c:v>
                </c:pt>
                <c:pt idx="1369">
                  <c:v>7.2543547780061814</c:v>
                </c:pt>
                <c:pt idx="1370">
                  <c:v>7.2543547780061814</c:v>
                </c:pt>
                <c:pt idx="1371">
                  <c:v>7.2543547780061814</c:v>
                </c:pt>
                <c:pt idx="1372">
                  <c:v>7.2543547780061814</c:v>
                </c:pt>
                <c:pt idx="1373">
                  <c:v>7.1579700719862149</c:v>
                </c:pt>
                <c:pt idx="1374">
                  <c:v>7.3057396242450245</c:v>
                </c:pt>
                <c:pt idx="1375">
                  <c:v>7.2815910336720959</c:v>
                </c:pt>
                <c:pt idx="1376">
                  <c:v>7.2815910336720959</c:v>
                </c:pt>
                <c:pt idx="1377">
                  <c:v>7.2815910336720959</c:v>
                </c:pt>
                <c:pt idx="1378">
                  <c:v>7.1557972706244843</c:v>
                </c:pt>
                <c:pt idx="1379">
                  <c:v>7.0978940203004468</c:v>
                </c:pt>
                <c:pt idx="1380">
                  <c:v>7.0958736962272573</c:v>
                </c:pt>
                <c:pt idx="1381">
                  <c:v>6.9879578952612604</c:v>
                </c:pt>
                <c:pt idx="1382">
                  <c:v>7.045708668296756</c:v>
                </c:pt>
                <c:pt idx="1383">
                  <c:v>7.045708668296756</c:v>
                </c:pt>
                <c:pt idx="1384">
                  <c:v>7.045708668296756</c:v>
                </c:pt>
                <c:pt idx="1385">
                  <c:v>6.8395784338482821</c:v>
                </c:pt>
                <c:pt idx="1386">
                  <c:v>6.9323799235874981</c:v>
                </c:pt>
                <c:pt idx="1387">
                  <c:v>6.8168783775165087</c:v>
                </c:pt>
                <c:pt idx="1388">
                  <c:v>6.955689889073442</c:v>
                </c:pt>
                <c:pt idx="1389">
                  <c:v>6.9363252734285368</c:v>
                </c:pt>
                <c:pt idx="1390">
                  <c:v>6.9363252734285368</c:v>
                </c:pt>
                <c:pt idx="1391">
                  <c:v>6.9363252734285368</c:v>
                </c:pt>
                <c:pt idx="1392">
                  <c:v>6.8652327376455675</c:v>
                </c:pt>
                <c:pt idx="1393">
                  <c:v>6.88934320889636</c:v>
                </c:pt>
                <c:pt idx="1394">
                  <c:v>6.9545081900872363</c:v>
                </c:pt>
                <c:pt idx="1395">
                  <c:v>7.0714010914161767</c:v>
                </c:pt>
                <c:pt idx="1396">
                  <c:v>7.0545523510322248</c:v>
                </c:pt>
                <c:pt idx="1397">
                  <c:v>7.0545523510322248</c:v>
                </c:pt>
                <c:pt idx="1398">
                  <c:v>7.0545523510322248</c:v>
                </c:pt>
                <c:pt idx="1399">
                  <c:v>7.1280273444486708</c:v>
                </c:pt>
                <c:pt idx="1400">
                  <c:v>7.0228180153543036</c:v>
                </c:pt>
                <c:pt idx="1401">
                  <c:v>6.9200483228766183</c:v>
                </c:pt>
                <c:pt idx="1402">
                  <c:v>6.995391163077711</c:v>
                </c:pt>
                <c:pt idx="1403">
                  <c:v>7.0190823217850111</c:v>
                </c:pt>
                <c:pt idx="1404">
                  <c:v>7.0190823217850111</c:v>
                </c:pt>
                <c:pt idx="1405">
                  <c:v>7.0190823217850111</c:v>
                </c:pt>
                <c:pt idx="1406">
                  <c:v>6.8981297126486254</c:v>
                </c:pt>
                <c:pt idx="1407">
                  <c:v>6.7389243637491241</c:v>
                </c:pt>
                <c:pt idx="1408">
                  <c:v>6.6430161492558542</c:v>
                </c:pt>
                <c:pt idx="1409">
                  <c:v>6.7088672782451724</c:v>
                </c:pt>
                <c:pt idx="1410">
                  <c:v>6.6850998808936009</c:v>
                </c:pt>
                <c:pt idx="1411">
                  <c:v>6.6850998808936009</c:v>
                </c:pt>
                <c:pt idx="1412">
                  <c:v>6.6850998808936009</c:v>
                </c:pt>
                <c:pt idx="1413">
                  <c:v>6.7777870126664093</c:v>
                </c:pt>
                <c:pt idx="1414">
                  <c:v>6.7533525271774639</c:v>
                </c:pt>
                <c:pt idx="1415">
                  <c:v>6.8072723083383266</c:v>
                </c:pt>
                <c:pt idx="1416">
                  <c:v>6.8922402773786686</c:v>
                </c:pt>
                <c:pt idx="1417">
                  <c:v>6.7759954045260349</c:v>
                </c:pt>
                <c:pt idx="1418">
                  <c:v>6.7759954045260349</c:v>
                </c:pt>
                <c:pt idx="1419">
                  <c:v>6.7759954045260349</c:v>
                </c:pt>
                <c:pt idx="1420">
                  <c:v>6.7423932220634679</c:v>
                </c:pt>
                <c:pt idx="1421">
                  <c:v>6.5736389829689896</c:v>
                </c:pt>
                <c:pt idx="1422">
                  <c:v>6.5433341218711556</c:v>
                </c:pt>
                <c:pt idx="1423">
                  <c:v>6.6338675119433006</c:v>
                </c:pt>
                <c:pt idx="1424">
                  <c:v>6.5378068201614878</c:v>
                </c:pt>
                <c:pt idx="1425">
                  <c:v>6.5378068201614878</c:v>
                </c:pt>
                <c:pt idx="1426">
                  <c:v>6.5378068201614878</c:v>
                </c:pt>
                <c:pt idx="1427">
                  <c:v>6.6581495201437031</c:v>
                </c:pt>
                <c:pt idx="1428">
                  <c:v>6.7086195026512909</c:v>
                </c:pt>
                <c:pt idx="1429">
                  <c:v>6.8447626616587298</c:v>
                </c:pt>
                <c:pt idx="1430">
                  <c:v>6.9086315858969938</c:v>
                </c:pt>
                <c:pt idx="1431">
                  <c:v>6.9478754280356352</c:v>
                </c:pt>
                <c:pt idx="1432">
                  <c:v>6.9478754280356352</c:v>
                </c:pt>
                <c:pt idx="1433">
                  <c:v>6.9478754280356352</c:v>
                </c:pt>
                <c:pt idx="1434">
                  <c:v>7.1446092495776741</c:v>
                </c:pt>
                <c:pt idx="1435">
                  <c:v>7.1132179877989739</c:v>
                </c:pt>
                <c:pt idx="1436">
                  <c:v>7.1448379655104874</c:v>
                </c:pt>
                <c:pt idx="1437">
                  <c:v>7.1794121906875139</c:v>
                </c:pt>
                <c:pt idx="1438">
                  <c:v>7.2233828287709745</c:v>
                </c:pt>
                <c:pt idx="1439">
                  <c:v>7.2233828287709745</c:v>
                </c:pt>
                <c:pt idx="1440">
                  <c:v>7.2233828287709745</c:v>
                </c:pt>
                <c:pt idx="1441">
                  <c:v>7.1795837276371239</c:v>
                </c:pt>
                <c:pt idx="1442">
                  <c:v>7.0977224833508359</c:v>
                </c:pt>
                <c:pt idx="1443">
                  <c:v>7.0575828371420082</c:v>
                </c:pt>
                <c:pt idx="1444">
                  <c:v>7.0738788473549929</c:v>
                </c:pt>
                <c:pt idx="1445">
                  <c:v>7.158332205546504</c:v>
                </c:pt>
                <c:pt idx="1446">
                  <c:v>7.158332205546504</c:v>
                </c:pt>
                <c:pt idx="1447">
                  <c:v>7.158332205546504</c:v>
                </c:pt>
                <c:pt idx="1448">
                  <c:v>7.2021122470192864</c:v>
                </c:pt>
                <c:pt idx="1449">
                  <c:v>7.2355428925322434</c:v>
                </c:pt>
                <c:pt idx="1450">
                  <c:v>7.1421696129609931</c:v>
                </c:pt>
                <c:pt idx="1451">
                  <c:v>7.095301906395223</c:v>
                </c:pt>
                <c:pt idx="1452">
                  <c:v>7.1366423112513244</c:v>
                </c:pt>
                <c:pt idx="1453">
                  <c:v>7.1366423112513244</c:v>
                </c:pt>
                <c:pt idx="1454">
                  <c:v>7.1366423112513244</c:v>
                </c:pt>
                <c:pt idx="1455">
                  <c:v>7.0744887565091643</c:v>
                </c:pt>
                <c:pt idx="1456">
                  <c:v>7.1144949850905181</c:v>
                </c:pt>
                <c:pt idx="1457">
                  <c:v>7.1187452895086416</c:v>
                </c:pt>
                <c:pt idx="1458">
                  <c:v>7.2122710463684347</c:v>
                </c:pt>
                <c:pt idx="1459">
                  <c:v>7.2122710463684347</c:v>
                </c:pt>
                <c:pt idx="1460">
                  <c:v>7.2122710463684347</c:v>
                </c:pt>
                <c:pt idx="1461">
                  <c:v>7.2122710463684347</c:v>
                </c:pt>
                <c:pt idx="1462">
                  <c:v>7.2122710463684347</c:v>
                </c:pt>
                <c:pt idx="1463">
                  <c:v>7.1358608651475448</c:v>
                </c:pt>
                <c:pt idx="1464">
                  <c:v>7.1443995933059279</c:v>
                </c:pt>
                <c:pt idx="1465">
                  <c:v>7.0351114967430473</c:v>
                </c:pt>
                <c:pt idx="1466">
                  <c:v>7.0096096702343038</c:v>
                </c:pt>
                <c:pt idx="1467">
                  <c:v>7.0096096702343038</c:v>
                </c:pt>
                <c:pt idx="1468">
                  <c:v>7.0096096702343038</c:v>
                </c:pt>
                <c:pt idx="1469">
                  <c:v>6.8704932041002866</c:v>
                </c:pt>
                <c:pt idx="1470">
                  <c:v>6.9053152048711937</c:v>
                </c:pt>
                <c:pt idx="1471">
                  <c:v>6.9767889338755182</c:v>
                </c:pt>
                <c:pt idx="1472">
                  <c:v>6.8489557870936491</c:v>
                </c:pt>
                <c:pt idx="1473">
                  <c:v>6.883949324814167</c:v>
                </c:pt>
                <c:pt idx="1474">
                  <c:v>6.883949324814167</c:v>
                </c:pt>
                <c:pt idx="1475">
                  <c:v>6.883949324814167</c:v>
                </c:pt>
                <c:pt idx="1476">
                  <c:v>6.9572146619588668</c:v>
                </c:pt>
                <c:pt idx="1477">
                  <c:v>7.13380242175222</c:v>
                </c:pt>
                <c:pt idx="1478">
                  <c:v>7.1410641526190597</c:v>
                </c:pt>
                <c:pt idx="1479">
                  <c:v>7.0613375903723679</c:v>
                </c:pt>
                <c:pt idx="1480">
                  <c:v>7.0692473497155142</c:v>
                </c:pt>
                <c:pt idx="1481">
                  <c:v>7.0692473497155142</c:v>
                </c:pt>
                <c:pt idx="1482">
                  <c:v>7.0692473497155142</c:v>
                </c:pt>
                <c:pt idx="1483">
                  <c:v>6.9858803922048684</c:v>
                </c:pt>
                <c:pt idx="1484">
                  <c:v>6.9716428253872076</c:v>
                </c:pt>
                <c:pt idx="1485">
                  <c:v>6.9104041343763019</c:v>
                </c:pt>
                <c:pt idx="1486">
                  <c:v>6.8126471327594524</c:v>
                </c:pt>
                <c:pt idx="1487">
                  <c:v>6.7872977835392518</c:v>
                </c:pt>
                <c:pt idx="1488">
                  <c:v>6.7872977835392518</c:v>
                </c:pt>
                <c:pt idx="1489">
                  <c:v>6.7872977835392518</c:v>
                </c:pt>
                <c:pt idx="1490">
                  <c:v>6.7447185007137413</c:v>
                </c:pt>
                <c:pt idx="1491">
                  <c:v>6.8123612378434357</c:v>
                </c:pt>
                <c:pt idx="1492">
                  <c:v>6.8123612378434357</c:v>
                </c:pt>
                <c:pt idx="1493">
                  <c:v>6.7530666322614463</c:v>
                </c:pt>
                <c:pt idx="1494">
                  <c:v>6.6640961343968632</c:v>
                </c:pt>
                <c:pt idx="1495">
                  <c:v>6.6640961343968632</c:v>
                </c:pt>
                <c:pt idx="1496">
                  <c:v>6.6640961343968632</c:v>
                </c:pt>
                <c:pt idx="1497">
                  <c:v>6.6314088156655515</c:v>
                </c:pt>
                <c:pt idx="1498">
                  <c:v>6.581853696889219</c:v>
                </c:pt>
                <c:pt idx="1499">
                  <c:v>6.7483398363166271</c:v>
                </c:pt>
                <c:pt idx="1500">
                  <c:v>6.7196550464095584</c:v>
                </c:pt>
                <c:pt idx="1501">
                  <c:v>6.6044012759324504</c:v>
                </c:pt>
                <c:pt idx="1502">
                  <c:v>6.6044012759324504</c:v>
                </c:pt>
                <c:pt idx="1503">
                  <c:v>6.6044012759324504</c:v>
                </c:pt>
                <c:pt idx="1504">
                  <c:v>6.6918660605726767</c:v>
                </c:pt>
                <c:pt idx="1505">
                  <c:v>6.815010530731862</c:v>
                </c:pt>
                <c:pt idx="1506">
                  <c:v>6.8533395091392491</c:v>
                </c:pt>
                <c:pt idx="1507">
                  <c:v>6.8215098751559893</c:v>
                </c:pt>
                <c:pt idx="1508">
                  <c:v>6.7752711374054577</c:v>
                </c:pt>
                <c:pt idx="1509">
                  <c:v>6.7752711374054577</c:v>
                </c:pt>
                <c:pt idx="1510">
                  <c:v>6.7752711374054577</c:v>
                </c:pt>
                <c:pt idx="1511">
                  <c:v>6.7070566104437299</c:v>
                </c:pt>
                <c:pt idx="1512">
                  <c:v>6.6954302171923592</c:v>
                </c:pt>
                <c:pt idx="1513">
                  <c:v>6.5927748826810806</c:v>
                </c:pt>
                <c:pt idx="1514">
                  <c:v>6.6092614895047452</c:v>
                </c:pt>
                <c:pt idx="1515">
                  <c:v>6.6271585112474281</c:v>
                </c:pt>
                <c:pt idx="1516">
                  <c:v>6.6271585112474281</c:v>
                </c:pt>
                <c:pt idx="1517">
                  <c:v>6.6271585112474281</c:v>
                </c:pt>
                <c:pt idx="1518">
                  <c:v>6.6726729818773824</c:v>
                </c:pt>
                <c:pt idx="1519">
                  <c:v>6.618276709189824</c:v>
                </c:pt>
                <c:pt idx="1520">
                  <c:v>6.5991789287998683</c:v>
                </c:pt>
                <c:pt idx="1521">
                  <c:v>6.4582517948644069</c:v>
                </c:pt>
                <c:pt idx="1522">
                  <c:v>6.5294396289527148</c:v>
                </c:pt>
                <c:pt idx="1523">
                  <c:v>6.5294396289527148</c:v>
                </c:pt>
                <c:pt idx="1524">
                  <c:v>6.5294396289527148</c:v>
                </c:pt>
                <c:pt idx="1525">
                  <c:v>6.4470065948343933</c:v>
                </c:pt>
                <c:pt idx="1526">
                  <c:v>6.2134685677703949</c:v>
                </c:pt>
                <c:pt idx="1527">
                  <c:v>6.2282588647590229</c:v>
                </c:pt>
                <c:pt idx="1528">
                  <c:v>6.2468610939612157</c:v>
                </c:pt>
                <c:pt idx="1529">
                  <c:v>6.1191041858236179</c:v>
                </c:pt>
                <c:pt idx="1530">
                  <c:v>6.1191041858236179</c:v>
                </c:pt>
                <c:pt idx="1531">
                  <c:v>6.1191041858236179</c:v>
                </c:pt>
                <c:pt idx="1532">
                  <c:v>6.1093075200347586</c:v>
                </c:pt>
                <c:pt idx="1533">
                  <c:v>6.2234939494920676</c:v>
                </c:pt>
                <c:pt idx="1534">
                  <c:v>6.0551590229410817</c:v>
                </c:pt>
                <c:pt idx="1535">
                  <c:v>5.9889457603914753</c:v>
                </c:pt>
                <c:pt idx="1536">
                  <c:v>5.8217734731656252</c:v>
                </c:pt>
                <c:pt idx="1537">
                  <c:v>5.8217734731656252</c:v>
                </c:pt>
                <c:pt idx="1538">
                  <c:v>5.8217734731656252</c:v>
                </c:pt>
                <c:pt idx="1539">
                  <c:v>6.0857497789549324</c:v>
                </c:pt>
                <c:pt idx="1540">
                  <c:v>6.0767154996087864</c:v>
                </c:pt>
                <c:pt idx="1541">
                  <c:v>5.951093273510784</c:v>
                </c:pt>
                <c:pt idx="1542">
                  <c:v>5.8273579538584963</c:v>
                </c:pt>
                <c:pt idx="1543">
                  <c:v>5.7870658303611249</c:v>
                </c:pt>
                <c:pt idx="1544">
                  <c:v>5.7870658303611249</c:v>
                </c:pt>
                <c:pt idx="1545">
                  <c:v>5.7870658303611249</c:v>
                </c:pt>
                <c:pt idx="1546">
                  <c:v>5.5820410562545844</c:v>
                </c:pt>
                <c:pt idx="1547">
                  <c:v>5.7336987793712284</c:v>
                </c:pt>
                <c:pt idx="1548">
                  <c:v>5.620827466527599</c:v>
                </c:pt>
                <c:pt idx="1549">
                  <c:v>5.7231206674785877</c:v>
                </c:pt>
                <c:pt idx="1550">
                  <c:v>5.9721351393296569</c:v>
                </c:pt>
                <c:pt idx="1551">
                  <c:v>5.9721351393296569</c:v>
                </c:pt>
                <c:pt idx="1552">
                  <c:v>5.9721351393296569</c:v>
                </c:pt>
                <c:pt idx="1553">
                  <c:v>5.9683232071160939</c:v>
                </c:pt>
                <c:pt idx="1554">
                  <c:v>5.7163163684773766</c:v>
                </c:pt>
                <c:pt idx="1555">
                  <c:v>5.5824603687980776</c:v>
                </c:pt>
                <c:pt idx="1556">
                  <c:v>5.7442006526195977</c:v>
                </c:pt>
                <c:pt idx="1557">
                  <c:v>6.0332785320352231</c:v>
                </c:pt>
                <c:pt idx="1558">
                  <c:v>6.0332785320352231</c:v>
                </c:pt>
                <c:pt idx="1559">
                  <c:v>6.0332785320352231</c:v>
                </c:pt>
                <c:pt idx="1560">
                  <c:v>6.0150003170711841</c:v>
                </c:pt>
                <c:pt idx="1561">
                  <c:v>5.9345876070260521</c:v>
                </c:pt>
                <c:pt idx="1562">
                  <c:v>5.6863927006008987</c:v>
                </c:pt>
                <c:pt idx="1563">
                  <c:v>5.4966537746707509</c:v>
                </c:pt>
                <c:pt idx="1564">
                  <c:v>5.5011899740048928</c:v>
                </c:pt>
                <c:pt idx="1565">
                  <c:v>5.5011899740048928</c:v>
                </c:pt>
                <c:pt idx="1566">
                  <c:v>5.5011899740048928</c:v>
                </c:pt>
                <c:pt idx="1567">
                  <c:v>5.1636814958159354</c:v>
                </c:pt>
                <c:pt idx="1568">
                  <c:v>5.1722774029575227</c:v>
                </c:pt>
                <c:pt idx="1569">
                  <c:v>5.374119213665737</c:v>
                </c:pt>
                <c:pt idx="1570">
                  <c:v>5.432270239583656</c:v>
                </c:pt>
                <c:pt idx="1571">
                  <c:v>5.1374554021866148</c:v>
                </c:pt>
                <c:pt idx="1572">
                  <c:v>5.1374554021866148</c:v>
                </c:pt>
                <c:pt idx="1573">
                  <c:v>5.1374554021866148</c:v>
                </c:pt>
                <c:pt idx="1574">
                  <c:v>4.8505884434548552</c:v>
                </c:pt>
                <c:pt idx="1575">
                  <c:v>4.6859320314899584</c:v>
                </c:pt>
                <c:pt idx="1576">
                  <c:v>4.6473362178276236</c:v>
                </c:pt>
                <c:pt idx="1577">
                  <c:v>4.7938859517780914</c:v>
                </c:pt>
                <c:pt idx="1578">
                  <c:v>4.8353025952784643</c:v>
                </c:pt>
                <c:pt idx="1579">
                  <c:v>4.8353025952784643</c:v>
                </c:pt>
                <c:pt idx="1580">
                  <c:v>4.8353025952784643</c:v>
                </c:pt>
                <c:pt idx="1581">
                  <c:v>5.1899647684284593</c:v>
                </c:pt>
                <c:pt idx="1582">
                  <c:v>5.1306892225075389</c:v>
                </c:pt>
                <c:pt idx="1583">
                  <c:v>5.1190247099340329</c:v>
                </c:pt>
                <c:pt idx="1584">
                  <c:v>4.8751944658934114</c:v>
                </c:pt>
                <c:pt idx="1585">
                  <c:v>4.8547243899065728</c:v>
                </c:pt>
                <c:pt idx="1586">
                  <c:v>4.8547243899065728</c:v>
                </c:pt>
                <c:pt idx="1587">
                  <c:v>4.8547243899065728</c:v>
                </c:pt>
                <c:pt idx="1588">
                  <c:v>4.6645089724497293</c:v>
                </c:pt>
                <c:pt idx="1589">
                  <c:v>4.9407215806445768</c:v>
                </c:pt>
                <c:pt idx="1590">
                  <c:v>4.8883646916912751</c:v>
                </c:pt>
                <c:pt idx="1591">
                  <c:v>5.1426396299970616</c:v>
                </c:pt>
                <c:pt idx="1592">
                  <c:v>5.2417117482275906</c:v>
                </c:pt>
                <c:pt idx="1593">
                  <c:v>5.2417117482275906</c:v>
                </c:pt>
                <c:pt idx="1594">
                  <c:v>5.2417117482275906</c:v>
                </c:pt>
                <c:pt idx="1595">
                  <c:v>5.0904161586712355</c:v>
                </c:pt>
                <c:pt idx="1596">
                  <c:v>5.1441834625435554</c:v>
                </c:pt>
                <c:pt idx="1597">
                  <c:v>4.9378816911454715</c:v>
                </c:pt>
                <c:pt idx="1598">
                  <c:v>5.1036816827744378</c:v>
                </c:pt>
                <c:pt idx="1599">
                  <c:v>5.1727157751620823</c:v>
                </c:pt>
                <c:pt idx="1600">
                  <c:v>5.1727157751620823</c:v>
                </c:pt>
                <c:pt idx="1601">
                  <c:v>5.1727157751620823</c:v>
                </c:pt>
                <c:pt idx="1602">
                  <c:v>5.3850975784408002</c:v>
                </c:pt>
                <c:pt idx="1603">
                  <c:v>5.2821944683356401</c:v>
                </c:pt>
                <c:pt idx="1604">
                  <c:v>5.3423276990046125</c:v>
                </c:pt>
                <c:pt idx="1605">
                  <c:v>5.4739727780000456</c:v>
                </c:pt>
                <c:pt idx="1606">
                  <c:v>5.3768066258762985</c:v>
                </c:pt>
                <c:pt idx="1607">
                  <c:v>5.3768066258762985</c:v>
                </c:pt>
                <c:pt idx="1608">
                  <c:v>5.3768066258762985</c:v>
                </c:pt>
                <c:pt idx="1609">
                  <c:v>5.2817942154532158</c:v>
                </c:pt>
                <c:pt idx="1610">
                  <c:v>5.4579245433809405</c:v>
                </c:pt>
                <c:pt idx="1611">
                  <c:v>5.2031540538873911</c:v>
                </c:pt>
                <c:pt idx="1612">
                  <c:v>5.083535621025753</c:v>
                </c:pt>
                <c:pt idx="1613">
                  <c:v>5.1638149134434101</c:v>
                </c:pt>
                <c:pt idx="1614">
                  <c:v>5.1638149134434101</c:v>
                </c:pt>
                <c:pt idx="1615">
                  <c:v>5.1638149134434101</c:v>
                </c:pt>
                <c:pt idx="1616">
                  <c:v>5.0301876296969237</c:v>
                </c:pt>
                <c:pt idx="1617">
                  <c:v>4.7829457063251626</c:v>
                </c:pt>
                <c:pt idx="1618">
                  <c:v>4.8297371742466613</c:v>
                </c:pt>
                <c:pt idx="1619">
                  <c:v>4.7868910561662021</c:v>
                </c:pt>
                <c:pt idx="1620">
                  <c:v>4.9901623414545018</c:v>
                </c:pt>
                <c:pt idx="1621">
                  <c:v>4.9901623414545018</c:v>
                </c:pt>
                <c:pt idx="1622">
                  <c:v>4.9901623414545018</c:v>
                </c:pt>
                <c:pt idx="1623">
                  <c:v>4.8884409303355465</c:v>
                </c:pt>
                <c:pt idx="1624">
                  <c:v>5.0314265076663327</c:v>
                </c:pt>
                <c:pt idx="1625">
                  <c:v>5.1902125440223408</c:v>
                </c:pt>
                <c:pt idx="1626">
                  <c:v>4.9367952904646062</c:v>
                </c:pt>
                <c:pt idx="1627">
                  <c:v>4.8236190230438911</c:v>
                </c:pt>
                <c:pt idx="1628">
                  <c:v>4.8236190230438911</c:v>
                </c:pt>
                <c:pt idx="1629">
                  <c:v>4.8236190230438911</c:v>
                </c:pt>
                <c:pt idx="1630">
                  <c:v>4.7960015741566195</c:v>
                </c:pt>
                <c:pt idx="1631">
                  <c:v>4.7523740099723799</c:v>
                </c:pt>
                <c:pt idx="1632">
                  <c:v>4.5413454426294759</c:v>
                </c:pt>
                <c:pt idx="1633">
                  <c:v>4.4376418267594673</c:v>
                </c:pt>
                <c:pt idx="1634">
                  <c:v>4.3990269534360644</c:v>
                </c:pt>
                <c:pt idx="1635">
                  <c:v>4.3990269534360644</c:v>
                </c:pt>
                <c:pt idx="1636">
                  <c:v>4.3990269534360644</c:v>
                </c:pt>
                <c:pt idx="1637">
                  <c:v>4.2264417224669533</c:v>
                </c:pt>
                <c:pt idx="1638">
                  <c:v>4.16876718807573</c:v>
                </c:pt>
                <c:pt idx="1639">
                  <c:v>4.265761803249867</c:v>
                </c:pt>
                <c:pt idx="1640">
                  <c:v>4.5229147503768949</c:v>
                </c:pt>
                <c:pt idx="1641">
                  <c:v>4.4660979007337227</c:v>
                </c:pt>
                <c:pt idx="1642">
                  <c:v>4.4660979007337227</c:v>
                </c:pt>
                <c:pt idx="1643">
                  <c:v>4.4660979007337227</c:v>
                </c:pt>
                <c:pt idx="1644">
                  <c:v>4.201492626129177</c:v>
                </c:pt>
                <c:pt idx="1645">
                  <c:v>4.3199674793267473</c:v>
                </c:pt>
                <c:pt idx="1646">
                  <c:v>4.5013773333702582</c:v>
                </c:pt>
                <c:pt idx="1647">
                  <c:v>4.3935949500317353</c:v>
                </c:pt>
                <c:pt idx="1648">
                  <c:v>4.2402790364021907</c:v>
                </c:pt>
                <c:pt idx="1649">
                  <c:v>4.2402790364021907</c:v>
                </c:pt>
                <c:pt idx="1650">
                  <c:v>4.2402790364021907</c:v>
                </c:pt>
                <c:pt idx="1651">
                  <c:v>4.2076488966540833</c:v>
                </c:pt>
                <c:pt idx="1652">
                  <c:v>4.1369756734146064</c:v>
                </c:pt>
                <c:pt idx="1653">
                  <c:v>4.0983417404301354</c:v>
                </c:pt>
                <c:pt idx="1654">
                  <c:v>4.2591099815371978</c:v>
                </c:pt>
                <c:pt idx="1655">
                  <c:v>4.4824701495909798</c:v>
                </c:pt>
                <c:pt idx="1656">
                  <c:v>4.4824701495909798</c:v>
                </c:pt>
                <c:pt idx="1657">
                  <c:v>4.4824701495909798</c:v>
                </c:pt>
                <c:pt idx="1658">
                  <c:v>4.4190014782351401</c:v>
                </c:pt>
                <c:pt idx="1659">
                  <c:v>4.7365735509471572</c:v>
                </c:pt>
                <c:pt idx="1660">
                  <c:v>4.6598012361659773</c:v>
                </c:pt>
                <c:pt idx="1661">
                  <c:v>4.8343877315472081</c:v>
                </c:pt>
                <c:pt idx="1662">
                  <c:v>4.8171006189586967</c:v>
                </c:pt>
                <c:pt idx="1663">
                  <c:v>4.8171006189586967</c:v>
                </c:pt>
                <c:pt idx="1664">
                  <c:v>4.8171006189586967</c:v>
                </c:pt>
                <c:pt idx="1665">
                  <c:v>4.8599086177170205</c:v>
                </c:pt>
                <c:pt idx="1666">
                  <c:v>4.7792100127558701</c:v>
                </c:pt>
                <c:pt idx="1667">
                  <c:v>4.5738802840722448</c:v>
                </c:pt>
                <c:pt idx="1668">
                  <c:v>4.7070120166309675</c:v>
                </c:pt>
                <c:pt idx="1669">
                  <c:v>4.6827871874137683</c:v>
                </c:pt>
                <c:pt idx="1670">
                  <c:v>4.6827871874137683</c:v>
                </c:pt>
                <c:pt idx="1671">
                  <c:v>4.6827871874137683</c:v>
                </c:pt>
                <c:pt idx="1672">
                  <c:v>4.7811350385237201</c:v>
                </c:pt>
                <c:pt idx="1673">
                  <c:v>4.5428702155149017</c:v>
                </c:pt>
                <c:pt idx="1674">
                  <c:v>4.7054491244234073</c:v>
                </c:pt>
                <c:pt idx="1675">
                  <c:v>4.8011095633227949</c:v>
                </c:pt>
                <c:pt idx="1676">
                  <c:v>4.7413956451973149</c:v>
                </c:pt>
                <c:pt idx="1677">
                  <c:v>4.7413956451973149</c:v>
                </c:pt>
                <c:pt idx="1678">
                  <c:v>4.7413956451973149</c:v>
                </c:pt>
                <c:pt idx="1679">
                  <c:v>4.9413124301376792</c:v>
                </c:pt>
                <c:pt idx="1680">
                  <c:v>4.9824622383831025</c:v>
                </c:pt>
                <c:pt idx="1681">
                  <c:v>4.9142667710824428</c:v>
                </c:pt>
                <c:pt idx="1682">
                  <c:v>4.7378696078997686</c:v>
                </c:pt>
                <c:pt idx="1683">
                  <c:v>4.6704174673807533</c:v>
                </c:pt>
                <c:pt idx="1684">
                  <c:v>4.6704174673807533</c:v>
                </c:pt>
                <c:pt idx="1685">
                  <c:v>4.6704174673807533</c:v>
                </c:pt>
                <c:pt idx="1686">
                  <c:v>4.6405128591653435</c:v>
                </c:pt>
                <c:pt idx="1687">
                  <c:v>4.6777554368918643</c:v>
                </c:pt>
                <c:pt idx="1688">
                  <c:v>4.6423235269667869</c:v>
                </c:pt>
                <c:pt idx="1689">
                  <c:v>4.8139748345435738</c:v>
                </c:pt>
                <c:pt idx="1690">
                  <c:v>4.8330154359503261</c:v>
                </c:pt>
                <c:pt idx="1691">
                  <c:v>4.8330154359503261</c:v>
                </c:pt>
                <c:pt idx="1692">
                  <c:v>4.8330154359503261</c:v>
                </c:pt>
                <c:pt idx="1693">
                  <c:v>4.9033837046127182</c:v>
                </c:pt>
                <c:pt idx="1694">
                  <c:v>4.8611093763642925</c:v>
                </c:pt>
                <c:pt idx="1695">
                  <c:v>4.8495020427739908</c:v>
                </c:pt>
                <c:pt idx="1696">
                  <c:v>5.0395649829422915</c:v>
                </c:pt>
                <c:pt idx="1697">
                  <c:v>5.0472650860136907</c:v>
                </c:pt>
                <c:pt idx="1698">
                  <c:v>5.0472650860136907</c:v>
                </c:pt>
                <c:pt idx="1699">
                  <c:v>5.0472650860136907</c:v>
                </c:pt>
                <c:pt idx="1700">
                  <c:v>5.0281482459626679</c:v>
                </c:pt>
                <c:pt idx="1701">
                  <c:v>4.887831021181376</c:v>
                </c:pt>
                <c:pt idx="1702">
                  <c:v>5.0599016413016562</c:v>
                </c:pt>
                <c:pt idx="1703">
                  <c:v>5.0887198488361998</c:v>
                </c:pt>
                <c:pt idx="1704">
                  <c:v>5.0638660508037621</c:v>
                </c:pt>
                <c:pt idx="1705">
                  <c:v>5.0638660508037621</c:v>
                </c:pt>
                <c:pt idx="1706">
                  <c:v>5.0638660508037621</c:v>
                </c:pt>
                <c:pt idx="1707">
                  <c:v>5.0746156996460119</c:v>
                </c:pt>
                <c:pt idx="1708">
                  <c:v>4.9277228917963241</c:v>
                </c:pt>
                <c:pt idx="1709">
                  <c:v>4.9116746571772198</c:v>
                </c:pt>
                <c:pt idx="1710">
                  <c:v>4.8167194257373396</c:v>
                </c:pt>
                <c:pt idx="1711">
                  <c:v>4.8252581538957227</c:v>
                </c:pt>
                <c:pt idx="1712">
                  <c:v>4.8252581538957227</c:v>
                </c:pt>
                <c:pt idx="1713">
                  <c:v>4.8252581538957227</c:v>
                </c:pt>
                <c:pt idx="1714">
                  <c:v>4.6868087758990784</c:v>
                </c:pt>
                <c:pt idx="1715">
                  <c:v>4.740023349600432</c:v>
                </c:pt>
                <c:pt idx="1716">
                  <c:v>4.7941527870330418</c:v>
                </c:pt>
                <c:pt idx="1717">
                  <c:v>4.7103474573178357</c:v>
                </c:pt>
                <c:pt idx="1718">
                  <c:v>4.6303921791383322</c:v>
                </c:pt>
                <c:pt idx="1719">
                  <c:v>4.6303921791383322</c:v>
                </c:pt>
                <c:pt idx="1720">
                  <c:v>4.6303921791383322</c:v>
                </c:pt>
                <c:pt idx="1721">
                  <c:v>4.8069418196095484</c:v>
                </c:pt>
                <c:pt idx="1722">
                  <c:v>4.7470182452123222</c:v>
                </c:pt>
                <c:pt idx="1723">
                  <c:v>4.6263705906530213</c:v>
                </c:pt>
                <c:pt idx="1724">
                  <c:v>4.5859069302060398</c:v>
                </c:pt>
                <c:pt idx="1725">
                  <c:v>4.648594155458099</c:v>
                </c:pt>
                <c:pt idx="1726">
                  <c:v>4.648594155458099</c:v>
                </c:pt>
                <c:pt idx="1727">
                  <c:v>4.648594155458099</c:v>
                </c:pt>
                <c:pt idx="1728">
                  <c:v>4.6820057413099878</c:v>
                </c:pt>
                <c:pt idx="1729">
                  <c:v>4.6820057413099878</c:v>
                </c:pt>
                <c:pt idx="1730">
                  <c:v>4.6820057413099878</c:v>
                </c:pt>
                <c:pt idx="1731">
                  <c:v>4.6820057413099878</c:v>
                </c:pt>
                <c:pt idx="1732">
                  <c:v>4.5075907828783661</c:v>
                </c:pt>
                <c:pt idx="1733">
                  <c:v>4.5075907828783661</c:v>
                </c:pt>
                <c:pt idx="1734">
                  <c:v>4.5075907828783661</c:v>
                </c:pt>
                <c:pt idx="1735">
                  <c:v>4.5484165768856375</c:v>
                </c:pt>
                <c:pt idx="1736">
                  <c:v>4.5484165768856375</c:v>
                </c:pt>
                <c:pt idx="1737">
                  <c:v>4.5484165768856375</c:v>
                </c:pt>
                <c:pt idx="1738">
                  <c:v>4.8073039531698365</c:v>
                </c:pt>
                <c:pt idx="1739">
                  <c:v>4.7690893327288579</c:v>
                </c:pt>
                <c:pt idx="1740">
                  <c:v>4.7690893327288579</c:v>
                </c:pt>
                <c:pt idx="1741">
                  <c:v>4.7690893327288579</c:v>
                </c:pt>
                <c:pt idx="1742">
                  <c:v>4.8218274149035159</c:v>
                </c:pt>
                <c:pt idx="1743">
                  <c:v>4.7742735605393047</c:v>
                </c:pt>
                <c:pt idx="1744">
                  <c:v>4.6691976490724132</c:v>
                </c:pt>
                <c:pt idx="1745">
                  <c:v>4.7500106119999694</c:v>
                </c:pt>
                <c:pt idx="1746">
                  <c:v>4.7439686994414716</c:v>
                </c:pt>
                <c:pt idx="1747">
                  <c:v>4.7439686994414716</c:v>
                </c:pt>
                <c:pt idx="1748">
                  <c:v>4.7439686994414716</c:v>
                </c:pt>
                <c:pt idx="1749">
                  <c:v>4.7603600079597967</c:v>
                </c:pt>
                <c:pt idx="1750">
                  <c:v>4.7828885273419592</c:v>
                </c:pt>
                <c:pt idx="1751">
                  <c:v>4.7262432146483979</c:v>
                </c:pt>
                <c:pt idx="1752">
                  <c:v>4.7170373983526419</c:v>
                </c:pt>
                <c:pt idx="1753">
                  <c:v>4.5559451430074267</c:v>
                </c:pt>
                <c:pt idx="1754">
                  <c:v>4.5559451430074267</c:v>
                </c:pt>
                <c:pt idx="1755">
                  <c:v>4.5559451430074267</c:v>
                </c:pt>
                <c:pt idx="1756">
                  <c:v>4.4843761156977626</c:v>
                </c:pt>
                <c:pt idx="1757">
                  <c:v>4.4350497128542434</c:v>
                </c:pt>
                <c:pt idx="1758">
                  <c:v>4.3422101037928922</c:v>
                </c:pt>
                <c:pt idx="1759">
                  <c:v>4.3247133349326337</c:v>
                </c:pt>
                <c:pt idx="1760">
                  <c:v>4.2589956235707902</c:v>
                </c:pt>
                <c:pt idx="1761">
                  <c:v>4.2589956235707902</c:v>
                </c:pt>
                <c:pt idx="1762">
                  <c:v>4.2589956235707902</c:v>
                </c:pt>
                <c:pt idx="1763">
                  <c:v>4.106461156045027</c:v>
                </c:pt>
                <c:pt idx="1764">
                  <c:v>4.1165055974277687</c:v>
                </c:pt>
                <c:pt idx="1765">
                  <c:v>4.1722169867290066</c:v>
                </c:pt>
                <c:pt idx="1766">
                  <c:v>4.2659142805384089</c:v>
                </c:pt>
                <c:pt idx="1767">
                  <c:v>4.2849358222840932</c:v>
                </c:pt>
                <c:pt idx="1768">
                  <c:v>4.2849358222840932</c:v>
                </c:pt>
                <c:pt idx="1769">
                  <c:v>4.2849358222840932</c:v>
                </c:pt>
                <c:pt idx="1770">
                  <c:v>4.3279344176530961</c:v>
                </c:pt>
                <c:pt idx="1771">
                  <c:v>4.1633161250103345</c:v>
                </c:pt>
                <c:pt idx="1772">
                  <c:v>4.2416132126769384</c:v>
                </c:pt>
                <c:pt idx="1773">
                  <c:v>4.135717735784131</c:v>
                </c:pt>
                <c:pt idx="1774">
                  <c:v>4.066569285430079</c:v>
                </c:pt>
                <c:pt idx="1775">
                  <c:v>4.066569285430079</c:v>
                </c:pt>
                <c:pt idx="1776">
                  <c:v>4.066569285430079</c:v>
                </c:pt>
                <c:pt idx="1777">
                  <c:v>4.051607451491841</c:v>
                </c:pt>
                <c:pt idx="1778">
                  <c:v>4.1745994443624834</c:v>
                </c:pt>
                <c:pt idx="1779">
                  <c:v>4.0722871837504249</c:v>
                </c:pt>
                <c:pt idx="1780">
                  <c:v>4.0477192806340057</c:v>
                </c:pt>
                <c:pt idx="1781">
                  <c:v>4.1930682559372006</c:v>
                </c:pt>
                <c:pt idx="1782">
                  <c:v>4.1930682559372006</c:v>
                </c:pt>
                <c:pt idx="1783">
                  <c:v>4.1930682559372006</c:v>
                </c:pt>
                <c:pt idx="1784">
                  <c:v>4.2699358690237199</c:v>
                </c:pt>
                <c:pt idx="1785">
                  <c:v>4.3471656156705265</c:v>
                </c:pt>
                <c:pt idx="1786">
                  <c:v>4.2087162376738814</c:v>
                </c:pt>
                <c:pt idx="1787">
                  <c:v>4.1431319439395127</c:v>
                </c:pt>
                <c:pt idx="1788">
                  <c:v>4.2088496553013561</c:v>
                </c:pt>
                <c:pt idx="1789">
                  <c:v>4.2088496553013561</c:v>
                </c:pt>
                <c:pt idx="1790">
                  <c:v>4.2088496553013561</c:v>
                </c:pt>
                <c:pt idx="1791">
                  <c:v>4.1179922509910583</c:v>
                </c:pt>
                <c:pt idx="1792">
                  <c:v>3.9668872580453813</c:v>
                </c:pt>
                <c:pt idx="1793">
                  <c:v>3.9243270348809385</c:v>
                </c:pt>
                <c:pt idx="1794">
                  <c:v>4.0109341347731124</c:v>
                </c:pt>
                <c:pt idx="1795">
                  <c:v>4.080158823771435</c:v>
                </c:pt>
                <c:pt idx="1796">
                  <c:v>4.080158823771435</c:v>
                </c:pt>
                <c:pt idx="1797">
                  <c:v>4.080158823771435</c:v>
                </c:pt>
                <c:pt idx="1798">
                  <c:v>4.0833227275086932</c:v>
                </c:pt>
                <c:pt idx="1799">
                  <c:v>3.9892633001390014</c:v>
                </c:pt>
                <c:pt idx="1800">
                  <c:v>3.9655530817706333</c:v>
                </c:pt>
                <c:pt idx="1801">
                  <c:v>3.8945558442930039</c:v>
                </c:pt>
                <c:pt idx="1802">
                  <c:v>3.7975421694578002</c:v>
                </c:pt>
                <c:pt idx="1803">
                  <c:v>3.7975421694578002</c:v>
                </c:pt>
                <c:pt idx="1804">
                  <c:v>3.7975421694578002</c:v>
                </c:pt>
                <c:pt idx="1805">
                  <c:v>3.690693709511601</c:v>
                </c:pt>
                <c:pt idx="1806">
                  <c:v>3.6867864789926976</c:v>
                </c:pt>
                <c:pt idx="1807">
                  <c:v>3.5253511497482624</c:v>
                </c:pt>
                <c:pt idx="1808">
                  <c:v>3.7641305836059114</c:v>
                </c:pt>
                <c:pt idx="1809">
                  <c:v>3.9638567719355975</c:v>
                </c:pt>
                <c:pt idx="1810">
                  <c:v>3.9638567719355975</c:v>
                </c:pt>
                <c:pt idx="1811">
                  <c:v>3.9638567719355975</c:v>
                </c:pt>
                <c:pt idx="1812">
                  <c:v>4.1130748584355601</c:v>
                </c:pt>
                <c:pt idx="1813">
                  <c:v>4.1051841587534827</c:v>
                </c:pt>
                <c:pt idx="1814">
                  <c:v>4.1686528301093233</c:v>
                </c:pt>
                <c:pt idx="1815">
                  <c:v>4.110959236057032</c:v>
                </c:pt>
                <c:pt idx="1816">
                  <c:v>4.2867274304244694</c:v>
                </c:pt>
                <c:pt idx="1817">
                  <c:v>4.2867274304244694</c:v>
                </c:pt>
                <c:pt idx="1818">
                  <c:v>4.2867274304244694</c:v>
                </c:pt>
                <c:pt idx="1819">
                  <c:v>4.0497586643682624</c:v>
                </c:pt>
                <c:pt idx="1820">
                  <c:v>4.1644978239965385</c:v>
                </c:pt>
                <c:pt idx="1821">
                  <c:v>4.1409782022388493</c:v>
                </c:pt>
                <c:pt idx="1822">
                  <c:v>4.0644917823736879</c:v>
                </c:pt>
                <c:pt idx="1823">
                  <c:v>4.0637293959309746</c:v>
                </c:pt>
                <c:pt idx="1824">
                  <c:v>4.0637293959309746</c:v>
                </c:pt>
                <c:pt idx="1825">
                  <c:v>4.0637293959309746</c:v>
                </c:pt>
                <c:pt idx="1826">
                  <c:v>3.8821861242599884</c:v>
                </c:pt>
                <c:pt idx="1827">
                  <c:v>3.9400703149229579</c:v>
                </c:pt>
                <c:pt idx="1828">
                  <c:v>4.1173251628536844</c:v>
                </c:pt>
                <c:pt idx="1829">
                  <c:v>4.1606668321219065</c:v>
                </c:pt>
                <c:pt idx="1830">
                  <c:v>4.2372866696145435</c:v>
                </c:pt>
                <c:pt idx="1831">
                  <c:v>4.2372866696145435</c:v>
                </c:pt>
                <c:pt idx="1832">
                  <c:v>4.2372866696145435</c:v>
                </c:pt>
                <c:pt idx="1833">
                  <c:v>4.4114347927912148</c:v>
                </c:pt>
                <c:pt idx="1834">
                  <c:v>4.3498720875421553</c:v>
                </c:pt>
                <c:pt idx="1835">
                  <c:v>4.3446878597317093</c:v>
                </c:pt>
                <c:pt idx="1836">
                  <c:v>4.2358190757123211</c:v>
                </c:pt>
                <c:pt idx="1837">
                  <c:v>4.2836016460093456</c:v>
                </c:pt>
                <c:pt idx="1838">
                  <c:v>4.2836016460093456</c:v>
                </c:pt>
                <c:pt idx="1839">
                  <c:v>4.2836016460093456</c:v>
                </c:pt>
                <c:pt idx="1840">
                  <c:v>4.3340906881780015</c:v>
                </c:pt>
                <c:pt idx="1841">
                  <c:v>4.4174957650107816</c:v>
                </c:pt>
                <c:pt idx="1842">
                  <c:v>4.3740969167593553</c:v>
                </c:pt>
                <c:pt idx="1843">
                  <c:v>4.4299798430102042</c:v>
                </c:pt>
                <c:pt idx="1844">
                  <c:v>4.4299798430102042</c:v>
                </c:pt>
                <c:pt idx="1845">
                  <c:v>4.4299798430102042</c:v>
                </c:pt>
                <c:pt idx="1846">
                  <c:v>4.4299798430102042</c:v>
                </c:pt>
                <c:pt idx="1847">
                  <c:v>4.4299798430102042</c:v>
                </c:pt>
                <c:pt idx="1848">
                  <c:v>4.4668031081932327</c:v>
                </c:pt>
                <c:pt idx="1849">
                  <c:v>4.5094586296630128</c:v>
                </c:pt>
                <c:pt idx="1850">
                  <c:v>4.4044398971793255</c:v>
                </c:pt>
                <c:pt idx="1851">
                  <c:v>4.3302025173201661</c:v>
                </c:pt>
                <c:pt idx="1852">
                  <c:v>4.3302025173201661</c:v>
                </c:pt>
                <c:pt idx="1853">
                  <c:v>4.3302025173201661</c:v>
                </c:pt>
                <c:pt idx="1854">
                  <c:v>4.4676226736191484</c:v>
                </c:pt>
                <c:pt idx="1855">
                  <c:v>4.4261679107966394</c:v>
                </c:pt>
                <c:pt idx="1856">
                  <c:v>4.4299036043659328</c:v>
                </c:pt>
                <c:pt idx="1857">
                  <c:v>4.4299036043659328</c:v>
                </c:pt>
                <c:pt idx="1858">
                  <c:v>4.4254627033371312</c:v>
                </c:pt>
                <c:pt idx="1859">
                  <c:v>4.4254627033371312</c:v>
                </c:pt>
                <c:pt idx="1860">
                  <c:v>4.4254627033371312</c:v>
                </c:pt>
                <c:pt idx="1861">
                  <c:v>4.4821651950138959</c:v>
                </c:pt>
                <c:pt idx="1862">
                  <c:v>4.5546872053769496</c:v>
                </c:pt>
                <c:pt idx="1863">
                  <c:v>4.4926289489401281</c:v>
                </c:pt>
                <c:pt idx="1864">
                  <c:v>4.3594019180760659</c:v>
                </c:pt>
                <c:pt idx="1865">
                  <c:v>4.4105961677042309</c:v>
                </c:pt>
                <c:pt idx="1866">
                  <c:v>4.4105961677042309</c:v>
                </c:pt>
                <c:pt idx="1867">
                  <c:v>4.4105961677042309</c:v>
                </c:pt>
                <c:pt idx="1868">
                  <c:v>4.4180294355206806</c:v>
                </c:pt>
                <c:pt idx="1869">
                  <c:v>4.4083090083760927</c:v>
                </c:pt>
                <c:pt idx="1870">
                  <c:v>4.4026482890389493</c:v>
                </c:pt>
                <c:pt idx="1871">
                  <c:v>4.4676036139580813</c:v>
                </c:pt>
                <c:pt idx="1872">
                  <c:v>4.4773621604248044</c:v>
                </c:pt>
                <c:pt idx="1873">
                  <c:v>4.4773621604248044</c:v>
                </c:pt>
                <c:pt idx="1874">
                  <c:v>4.4773621604248044</c:v>
                </c:pt>
                <c:pt idx="1875">
                  <c:v>4.2846689870291446</c:v>
                </c:pt>
                <c:pt idx="1876">
                  <c:v>4.286632132119129</c:v>
                </c:pt>
                <c:pt idx="1877">
                  <c:v>4.2492180174429981</c:v>
                </c:pt>
                <c:pt idx="1878">
                  <c:v>4.3112572142187533</c:v>
                </c:pt>
                <c:pt idx="1879">
                  <c:v>4.2819053361743098</c:v>
                </c:pt>
                <c:pt idx="1880">
                  <c:v>4.2819053361743098</c:v>
                </c:pt>
                <c:pt idx="1881">
                  <c:v>4.2819053361743098</c:v>
                </c:pt>
                <c:pt idx="1882">
                  <c:v>4.2734809659823334</c:v>
                </c:pt>
                <c:pt idx="1883">
                  <c:v>4.3062445233579165</c:v>
                </c:pt>
                <c:pt idx="1884">
                  <c:v>4.4015047093748807</c:v>
                </c:pt>
                <c:pt idx="1885">
                  <c:v>4.4043636585350541</c:v>
                </c:pt>
                <c:pt idx="1886">
                  <c:v>4.4410153867684716</c:v>
                </c:pt>
                <c:pt idx="1887">
                  <c:v>4.4410153867684716</c:v>
                </c:pt>
                <c:pt idx="1888">
                  <c:v>4.4410153867684716</c:v>
                </c:pt>
                <c:pt idx="1889">
                  <c:v>4.5350366948160277</c:v>
                </c:pt>
                <c:pt idx="1890">
                  <c:v>4.5101066581393194</c:v>
                </c:pt>
                <c:pt idx="1891">
                  <c:v>4.5643885728604712</c:v>
                </c:pt>
                <c:pt idx="1892">
                  <c:v>4.5090583767805894</c:v>
                </c:pt>
                <c:pt idx="1893">
                  <c:v>4.6160974333374662</c:v>
                </c:pt>
                <c:pt idx="1894">
                  <c:v>4.6160974333374662</c:v>
                </c:pt>
                <c:pt idx="1895">
                  <c:v>4.6160974333374662</c:v>
                </c:pt>
                <c:pt idx="1896">
                  <c:v>4.5524953443541518</c:v>
                </c:pt>
                <c:pt idx="1897">
                  <c:v>4.5944265987033557</c:v>
                </c:pt>
                <c:pt idx="1898">
                  <c:v>4.6741912802721819</c:v>
                </c:pt>
                <c:pt idx="1899">
                  <c:v>4.7266244078697541</c:v>
                </c:pt>
                <c:pt idx="1900">
                  <c:v>4.6511672097022556</c:v>
                </c:pt>
                <c:pt idx="1901">
                  <c:v>4.6511672097022556</c:v>
                </c:pt>
                <c:pt idx="1902">
                  <c:v>4.6511672097022556</c:v>
                </c:pt>
                <c:pt idx="1903">
                  <c:v>4.7502012086106484</c:v>
                </c:pt>
                <c:pt idx="1904">
                  <c:v>4.7763320039346286</c:v>
                </c:pt>
                <c:pt idx="1905">
                  <c:v>4.8172149769251034</c:v>
                </c:pt>
                <c:pt idx="1906">
                  <c:v>4.7496484784396813</c:v>
                </c:pt>
                <c:pt idx="1907">
                  <c:v>4.7941337273719729</c:v>
                </c:pt>
                <c:pt idx="1908">
                  <c:v>4.7941337273719729</c:v>
                </c:pt>
                <c:pt idx="1909">
                  <c:v>4.7941337273719729</c:v>
                </c:pt>
                <c:pt idx="1910">
                  <c:v>4.6707033622967717</c:v>
                </c:pt>
                <c:pt idx="1911">
                  <c:v>4.6634797507520673</c:v>
                </c:pt>
                <c:pt idx="1912">
                  <c:v>4.6767262151942024</c:v>
                </c:pt>
                <c:pt idx="1913">
                  <c:v>4.6750680246813019</c:v>
                </c:pt>
                <c:pt idx="1914">
                  <c:v>4.6762687833285739</c:v>
                </c:pt>
                <c:pt idx="1915">
                  <c:v>4.6762687833285739</c:v>
                </c:pt>
                <c:pt idx="1916">
                  <c:v>4.6762687833285739</c:v>
                </c:pt>
                <c:pt idx="1917">
                  <c:v>4.6115040550201218</c:v>
                </c:pt>
                <c:pt idx="1918">
                  <c:v>4.5111549394980495</c:v>
                </c:pt>
                <c:pt idx="1919">
                  <c:v>4.6131050665498181</c:v>
                </c:pt>
                <c:pt idx="1920">
                  <c:v>4.6155637628275672</c:v>
                </c:pt>
                <c:pt idx="1921">
                  <c:v>4.5899094590302809</c:v>
                </c:pt>
                <c:pt idx="1922">
                  <c:v>4.5899094590302809</c:v>
                </c:pt>
                <c:pt idx="1923">
                  <c:v>4.5899094590302809</c:v>
                </c:pt>
                <c:pt idx="1924">
                  <c:v>4.7382508011211257</c:v>
                </c:pt>
                <c:pt idx="1925">
                  <c:v>4.7510588933587004</c:v>
                </c:pt>
                <c:pt idx="1926">
                  <c:v>4.7146358810580953</c:v>
                </c:pt>
                <c:pt idx="1927">
                  <c:v>4.6541786361509709</c:v>
                </c:pt>
                <c:pt idx="1928">
                  <c:v>4.7224503420959021</c:v>
                </c:pt>
                <c:pt idx="1929">
                  <c:v>4.7224503420959021</c:v>
                </c:pt>
                <c:pt idx="1930">
                  <c:v>4.7224503420959021</c:v>
                </c:pt>
                <c:pt idx="1931">
                  <c:v>4.7989939409442677</c:v>
                </c:pt>
                <c:pt idx="1932">
                  <c:v>4.7713193130737928</c:v>
                </c:pt>
                <c:pt idx="1933">
                  <c:v>4.7420246140125526</c:v>
                </c:pt>
                <c:pt idx="1934">
                  <c:v>4.6691023507670737</c:v>
                </c:pt>
                <c:pt idx="1935">
                  <c:v>4.6866181792884003</c:v>
                </c:pt>
                <c:pt idx="1936">
                  <c:v>4.6866181792884003</c:v>
                </c:pt>
                <c:pt idx="1937">
                  <c:v>4.6866181792884003</c:v>
                </c:pt>
                <c:pt idx="1938">
                  <c:v>4.6120758448521562</c:v>
                </c:pt>
                <c:pt idx="1939">
                  <c:v>4.644610686294925</c:v>
                </c:pt>
                <c:pt idx="1940">
                  <c:v>4.6297250910009584</c:v>
                </c:pt>
                <c:pt idx="1941">
                  <c:v>4.7284541353322656</c:v>
                </c:pt>
                <c:pt idx="1942">
                  <c:v>4.6546170083555314</c:v>
                </c:pt>
                <c:pt idx="1943">
                  <c:v>4.6546170083555314</c:v>
                </c:pt>
                <c:pt idx="1944">
                  <c:v>4.6546170083555314</c:v>
                </c:pt>
                <c:pt idx="1945">
                  <c:v>4.739680275701212</c:v>
                </c:pt>
                <c:pt idx="1946">
                  <c:v>4.7085177298553251</c:v>
                </c:pt>
                <c:pt idx="1947">
                  <c:v>4.7342292126358148</c:v>
                </c:pt>
                <c:pt idx="1948">
                  <c:v>4.8026343362082207</c:v>
                </c:pt>
                <c:pt idx="1949">
                  <c:v>4.7262241549873298</c:v>
                </c:pt>
                <c:pt idx="1950">
                  <c:v>4.7262241549873298</c:v>
                </c:pt>
                <c:pt idx="1951">
                  <c:v>4.7262241549873298</c:v>
                </c:pt>
                <c:pt idx="1952">
                  <c:v>4.6815864287664963</c:v>
                </c:pt>
                <c:pt idx="1953">
                  <c:v>4.7301695048283694</c:v>
                </c:pt>
                <c:pt idx="1954">
                  <c:v>4.6455636693483164</c:v>
                </c:pt>
                <c:pt idx="1955">
                  <c:v>4.643047794087364</c:v>
                </c:pt>
                <c:pt idx="1956">
                  <c:v>4.6889434579386737</c:v>
                </c:pt>
                <c:pt idx="1957">
                  <c:v>4.6889434579386737</c:v>
                </c:pt>
                <c:pt idx="1958">
                  <c:v>4.6889434579386737</c:v>
                </c:pt>
                <c:pt idx="1959">
                  <c:v>4.7250043366789898</c:v>
                </c:pt>
                <c:pt idx="1960">
                  <c:v>4.7583968628698106</c:v>
                </c:pt>
                <c:pt idx="1961">
                  <c:v>4.7606077835536773</c:v>
                </c:pt>
                <c:pt idx="1962">
                  <c:v>4.8488730739587522</c:v>
                </c:pt>
                <c:pt idx="1963">
                  <c:v>4.8580407709323739</c:v>
                </c:pt>
                <c:pt idx="1964">
                  <c:v>4.8580407709323739</c:v>
                </c:pt>
                <c:pt idx="1965">
                  <c:v>4.8580407709323739</c:v>
                </c:pt>
                <c:pt idx="1966">
                  <c:v>4.9059567588568731</c:v>
                </c:pt>
                <c:pt idx="1967">
                  <c:v>4.9158487229510719</c:v>
                </c:pt>
                <c:pt idx="1968">
                  <c:v>4.8843240435448978</c:v>
                </c:pt>
                <c:pt idx="1969">
                  <c:v>4.9248448829750826</c:v>
                </c:pt>
                <c:pt idx="1970">
                  <c:v>4.943218396244462</c:v>
                </c:pt>
                <c:pt idx="1971">
                  <c:v>4.943218396244462</c:v>
                </c:pt>
                <c:pt idx="1972">
                  <c:v>4.943218396244462</c:v>
                </c:pt>
                <c:pt idx="1973">
                  <c:v>4.8888602428790389</c:v>
                </c:pt>
                <c:pt idx="1974">
                  <c:v>4.8357028481608886</c:v>
                </c:pt>
                <c:pt idx="1975">
                  <c:v>4.8807217676030801</c:v>
                </c:pt>
                <c:pt idx="1976">
                  <c:v>4.9097496314093689</c:v>
                </c:pt>
                <c:pt idx="1977">
                  <c:v>4.8730026048706128</c:v>
                </c:pt>
                <c:pt idx="1978">
                  <c:v>4.8730026048706128</c:v>
                </c:pt>
                <c:pt idx="1979">
                  <c:v>4.8730026048706128</c:v>
                </c:pt>
                <c:pt idx="1980">
                  <c:v>4.9572272471293095</c:v>
                </c:pt>
                <c:pt idx="1981">
                  <c:v>4.9551306844118495</c:v>
                </c:pt>
                <c:pt idx="1982">
                  <c:v>5.0347047693699976</c:v>
                </c:pt>
                <c:pt idx="1983">
                  <c:v>5.0294633625763474</c:v>
                </c:pt>
                <c:pt idx="1984">
                  <c:v>4.9837392356746468</c:v>
                </c:pt>
                <c:pt idx="1985">
                  <c:v>4.9837392356746468</c:v>
                </c:pt>
                <c:pt idx="1986">
                  <c:v>4.9837392356746468</c:v>
                </c:pt>
                <c:pt idx="1987">
                  <c:v>5.0233642710346444</c:v>
                </c:pt>
                <c:pt idx="1988">
                  <c:v>4.9632882193488754</c:v>
                </c:pt>
                <c:pt idx="1989">
                  <c:v>4.8897941662713622</c:v>
                </c:pt>
                <c:pt idx="1990">
                  <c:v>4.9035552415623274</c:v>
                </c:pt>
                <c:pt idx="1991">
                  <c:v>4.854076361430268</c:v>
                </c:pt>
                <c:pt idx="1992">
                  <c:v>4.854076361430268</c:v>
                </c:pt>
                <c:pt idx="1993">
                  <c:v>4.854076361430268</c:v>
                </c:pt>
                <c:pt idx="1994">
                  <c:v>4.8709632211363552</c:v>
                </c:pt>
                <c:pt idx="1995">
                  <c:v>4.9274560565413745</c:v>
                </c:pt>
                <c:pt idx="1996">
                  <c:v>4.9303721846847504</c:v>
                </c:pt>
                <c:pt idx="1997">
                  <c:v>4.9718650668293947</c:v>
                </c:pt>
                <c:pt idx="1998">
                  <c:v>4.9221002917813168</c:v>
                </c:pt>
                <c:pt idx="1999">
                  <c:v>4.9221002917813168</c:v>
                </c:pt>
                <c:pt idx="2000">
                  <c:v>4.9221002917813168</c:v>
                </c:pt>
                <c:pt idx="2001">
                  <c:v>4.7918084487216994</c:v>
                </c:pt>
                <c:pt idx="2002">
                  <c:v>4.7516306831907347</c:v>
                </c:pt>
                <c:pt idx="2003">
                  <c:v>4.7217260749753249</c:v>
                </c:pt>
                <c:pt idx="2004">
                  <c:v>4.6984542288115172</c:v>
                </c:pt>
                <c:pt idx="2005">
                  <c:v>4.6656525521137988</c:v>
                </c:pt>
                <c:pt idx="2006">
                  <c:v>4.6656525521137988</c:v>
                </c:pt>
                <c:pt idx="2007">
                  <c:v>4.6656525521137988</c:v>
                </c:pt>
                <c:pt idx="2008">
                  <c:v>4.6507860164808985</c:v>
                </c:pt>
                <c:pt idx="2009">
                  <c:v>4.5664470162557951</c:v>
                </c:pt>
                <c:pt idx="2010">
                  <c:v>4.649127825967998</c:v>
                </c:pt>
                <c:pt idx="2011">
                  <c:v>4.6403222625546654</c:v>
                </c:pt>
                <c:pt idx="2012">
                  <c:v>4.7963255883947724</c:v>
                </c:pt>
                <c:pt idx="2013">
                  <c:v>4.7963255883947724</c:v>
                </c:pt>
                <c:pt idx="2014">
                  <c:v>4.7963255883947724</c:v>
                </c:pt>
                <c:pt idx="2015">
                  <c:v>4.7593879652453372</c:v>
                </c:pt>
                <c:pt idx="2016">
                  <c:v>4.720334719717374</c:v>
                </c:pt>
                <c:pt idx="2017">
                  <c:v>4.7151314322458591</c:v>
                </c:pt>
                <c:pt idx="2018">
                  <c:v>4.8247054237247564</c:v>
                </c:pt>
                <c:pt idx="2019">
                  <c:v>4.8000612819640658</c:v>
                </c:pt>
                <c:pt idx="2020">
                  <c:v>4.8000612819640658</c:v>
                </c:pt>
                <c:pt idx="2021">
                  <c:v>4.8000612819640658</c:v>
                </c:pt>
                <c:pt idx="2022">
                  <c:v>4.885753518124984</c:v>
                </c:pt>
                <c:pt idx="2023">
                  <c:v>4.8647497716282464</c:v>
                </c:pt>
                <c:pt idx="2024">
                  <c:v>4.9010203066403077</c:v>
                </c:pt>
                <c:pt idx="2025">
                  <c:v>4.8750801079270047</c:v>
                </c:pt>
                <c:pt idx="2026">
                  <c:v>4.8617764645016663</c:v>
                </c:pt>
                <c:pt idx="2027">
                  <c:v>4.8617764645016663</c:v>
                </c:pt>
                <c:pt idx="2028">
                  <c:v>4.8617764645016663</c:v>
                </c:pt>
                <c:pt idx="2029">
                  <c:v>4.8643685784068893</c:v>
                </c:pt>
                <c:pt idx="2030">
                  <c:v>4.8795400686168744</c:v>
                </c:pt>
                <c:pt idx="2031">
                  <c:v>4.7839177490396212</c:v>
                </c:pt>
                <c:pt idx="2032">
                  <c:v>4.7440830574078783</c:v>
                </c:pt>
                <c:pt idx="2033">
                  <c:v>4.7316752180527271</c:v>
                </c:pt>
                <c:pt idx="2034">
                  <c:v>4.7316752180527271</c:v>
                </c:pt>
                <c:pt idx="2035">
                  <c:v>4.7316752180527271</c:v>
                </c:pt>
                <c:pt idx="2036">
                  <c:v>4.7883967693905598</c:v>
                </c:pt>
                <c:pt idx="2037">
                  <c:v>4.8463000197145965</c:v>
                </c:pt>
                <c:pt idx="2038">
                  <c:v>4.8719543235118818</c:v>
                </c:pt>
                <c:pt idx="2039">
                  <c:v>4.9012109032509867</c:v>
                </c:pt>
                <c:pt idx="2040">
                  <c:v>4.9079389636079265</c:v>
                </c:pt>
                <c:pt idx="2041">
                  <c:v>4.9079389636079265</c:v>
                </c:pt>
                <c:pt idx="2042">
                  <c:v>4.9079389636079265</c:v>
                </c:pt>
                <c:pt idx="2043">
                  <c:v>5.0158357049128561</c:v>
                </c:pt>
                <c:pt idx="2044">
                  <c:v>5.0075828716704898</c:v>
                </c:pt>
                <c:pt idx="2045">
                  <c:v>4.9743809420903471</c:v>
                </c:pt>
                <c:pt idx="2046">
                  <c:v>5.0063630533621488</c:v>
                </c:pt>
                <c:pt idx="2047">
                  <c:v>5.0652955253838483</c:v>
                </c:pt>
                <c:pt idx="2048">
                  <c:v>5.0652955253838483</c:v>
                </c:pt>
                <c:pt idx="2049">
                  <c:v>5.0652955253838483</c:v>
                </c:pt>
                <c:pt idx="2050">
                  <c:v>5.0185421767844867</c:v>
                </c:pt>
                <c:pt idx="2051">
                  <c:v>4.9915346370513856</c:v>
                </c:pt>
                <c:pt idx="2052">
                  <c:v>5.0072588574323369</c:v>
                </c:pt>
                <c:pt idx="2053">
                  <c:v>5.0256133110406473</c:v>
                </c:pt>
                <c:pt idx="2054">
                  <c:v>5.0640375877533721</c:v>
                </c:pt>
                <c:pt idx="2055">
                  <c:v>5.0640375877533721</c:v>
                </c:pt>
                <c:pt idx="2056">
                  <c:v>5.0640375877533721</c:v>
                </c:pt>
                <c:pt idx="2057">
                  <c:v>4.9289236504435969</c:v>
                </c:pt>
                <c:pt idx="2058">
                  <c:v>4.9251117182300321</c:v>
                </c:pt>
                <c:pt idx="2059">
                  <c:v>4.9072146964873493</c:v>
                </c:pt>
                <c:pt idx="2060">
                  <c:v>4.8958741981519962</c:v>
                </c:pt>
                <c:pt idx="2061">
                  <c:v>4.9140380551496285</c:v>
                </c:pt>
                <c:pt idx="2062">
                  <c:v>4.9140380551496285</c:v>
                </c:pt>
                <c:pt idx="2063">
                  <c:v>4.9140380551496285</c:v>
                </c:pt>
                <c:pt idx="2064">
                  <c:v>5.0169792845769248</c:v>
                </c:pt>
                <c:pt idx="2065">
                  <c:v>5.0037518797958578</c:v>
                </c:pt>
                <c:pt idx="2066">
                  <c:v>4.9927925746818609</c:v>
                </c:pt>
                <c:pt idx="2067">
                  <c:v>5.0239170012056116</c:v>
                </c:pt>
                <c:pt idx="2068">
                  <c:v>5.0135866649068523</c:v>
                </c:pt>
                <c:pt idx="2069">
                  <c:v>5.0135866649068523</c:v>
                </c:pt>
                <c:pt idx="2070">
                  <c:v>5.0135866649068523</c:v>
                </c:pt>
                <c:pt idx="2071">
                  <c:v>5.0977350685212777</c:v>
                </c:pt>
                <c:pt idx="2072">
                  <c:v>5.0831544278043959</c:v>
                </c:pt>
                <c:pt idx="2073">
                  <c:v>5.1346917513317818</c:v>
                </c:pt>
                <c:pt idx="2074">
                  <c:v>5.1335862909898475</c:v>
                </c:pt>
                <c:pt idx="2075">
                  <c:v>5.0927795566436451</c:v>
                </c:pt>
                <c:pt idx="2076">
                  <c:v>5.0927795566436451</c:v>
                </c:pt>
                <c:pt idx="2077">
                  <c:v>5.0927795566436451</c:v>
                </c:pt>
                <c:pt idx="2078">
                  <c:v>5.0534975951828676</c:v>
                </c:pt>
                <c:pt idx="2079">
                  <c:v>5.0939231363077138</c:v>
                </c:pt>
                <c:pt idx="2080">
                  <c:v>5.0712611992980765</c:v>
                </c:pt>
                <c:pt idx="2081">
                  <c:v>5.116966266538709</c:v>
                </c:pt>
                <c:pt idx="2082">
                  <c:v>5.1182623234913205</c:v>
                </c:pt>
                <c:pt idx="2083">
                  <c:v>5.1182623234913205</c:v>
                </c:pt>
                <c:pt idx="2084">
                  <c:v>5.1182623234913205</c:v>
                </c:pt>
                <c:pt idx="2085">
                  <c:v>5.1437641500000639</c:v>
                </c:pt>
                <c:pt idx="2086">
                  <c:v>5.1406574252460091</c:v>
                </c:pt>
                <c:pt idx="2087">
                  <c:v>5.1313563106449127</c:v>
                </c:pt>
                <c:pt idx="2088">
                  <c:v>5.1741833690643046</c:v>
                </c:pt>
                <c:pt idx="2089">
                  <c:v>5.1942531921687189</c:v>
                </c:pt>
                <c:pt idx="2090">
                  <c:v>5.1942531921687189</c:v>
                </c:pt>
                <c:pt idx="2091">
                  <c:v>5.1942531921687189</c:v>
                </c:pt>
                <c:pt idx="2092">
                  <c:v>5.1729635507559646</c:v>
                </c:pt>
                <c:pt idx="2093">
                  <c:v>5.1872201772346935</c:v>
                </c:pt>
                <c:pt idx="2094">
                  <c:v>5.1938910586084308</c:v>
                </c:pt>
                <c:pt idx="2095">
                  <c:v>5.1938910586084308</c:v>
                </c:pt>
                <c:pt idx="2096">
                  <c:v>5.1938910586084308</c:v>
                </c:pt>
                <c:pt idx="2097">
                  <c:v>5.1938910586084308</c:v>
                </c:pt>
                <c:pt idx="2098">
                  <c:v>5.1938910586084308</c:v>
                </c:pt>
                <c:pt idx="2099">
                  <c:v>5.2303521902311703</c:v>
                </c:pt>
                <c:pt idx="2100">
                  <c:v>5.2415783306001167</c:v>
                </c:pt>
                <c:pt idx="2101">
                  <c:v>5.2617243923488015</c:v>
                </c:pt>
                <c:pt idx="2102">
                  <c:v>5.2617243923488015</c:v>
                </c:pt>
                <c:pt idx="2103">
                  <c:v>5.3320545416890575</c:v>
                </c:pt>
                <c:pt idx="2104">
                  <c:v>5.3320545416890575</c:v>
                </c:pt>
                <c:pt idx="2105">
                  <c:v>5.3320545416890575</c:v>
                </c:pt>
                <c:pt idx="2106">
                  <c:v>5.3520862454713374</c:v>
                </c:pt>
                <c:pt idx="2107">
                  <c:v>5.3479693586806869</c:v>
                </c:pt>
                <c:pt idx="2108">
                  <c:v>5.3033888114430559</c:v>
                </c:pt>
                <c:pt idx="2109">
                  <c:v>5.3773593560472657</c:v>
                </c:pt>
                <c:pt idx="2110">
                  <c:v>5.33701005356669</c:v>
                </c:pt>
                <c:pt idx="2111">
                  <c:v>5.33701005356669</c:v>
                </c:pt>
                <c:pt idx="2112">
                  <c:v>5.33701005356669</c:v>
                </c:pt>
                <c:pt idx="2113">
                  <c:v>5.3250405864160992</c:v>
                </c:pt>
                <c:pt idx="2114">
                  <c:v>5.3404598522199658</c:v>
                </c:pt>
                <c:pt idx="2115">
                  <c:v>5.3928167411732675</c:v>
                </c:pt>
                <c:pt idx="2116">
                  <c:v>5.4144685161463126</c:v>
                </c:pt>
                <c:pt idx="2117">
                  <c:v>5.4624226233929472</c:v>
                </c:pt>
                <c:pt idx="2118">
                  <c:v>5.4624226233929472</c:v>
                </c:pt>
                <c:pt idx="2119">
                  <c:v>5.4624226233929472</c:v>
                </c:pt>
                <c:pt idx="2120">
                  <c:v>5.4890680295657592</c:v>
                </c:pt>
                <c:pt idx="2121">
                  <c:v>5.4502625596316774</c:v>
                </c:pt>
                <c:pt idx="2122">
                  <c:v>5.4774797556365247</c:v>
                </c:pt>
                <c:pt idx="2123">
                  <c:v>5.5117490262364655</c:v>
                </c:pt>
                <c:pt idx="2124">
                  <c:v>5.5130832025112113</c:v>
                </c:pt>
                <c:pt idx="2125">
                  <c:v>5.5130832025112113</c:v>
                </c:pt>
                <c:pt idx="2126">
                  <c:v>5.5130832025112113</c:v>
                </c:pt>
                <c:pt idx="2127">
                  <c:v>5.4786423949616605</c:v>
                </c:pt>
                <c:pt idx="2128">
                  <c:v>5.4972827434859894</c:v>
                </c:pt>
                <c:pt idx="2129">
                  <c:v>5.5211644988039676</c:v>
                </c:pt>
                <c:pt idx="2130">
                  <c:v>5.4512155426850679</c:v>
                </c:pt>
                <c:pt idx="2131">
                  <c:v>5.4112855527479855</c:v>
                </c:pt>
                <c:pt idx="2132">
                  <c:v>5.4112855527479855</c:v>
                </c:pt>
                <c:pt idx="2133">
                  <c:v>5.4112855527479855</c:v>
                </c:pt>
                <c:pt idx="2134">
                  <c:v>5.4394366721451552</c:v>
                </c:pt>
                <c:pt idx="2135">
                  <c:v>5.4153452605554309</c:v>
                </c:pt>
                <c:pt idx="2136">
                  <c:v>5.3746719438367032</c:v>
                </c:pt>
                <c:pt idx="2137">
                  <c:v>5.367848585174424</c:v>
                </c:pt>
                <c:pt idx="2138">
                  <c:v>5.4008027391606843</c:v>
                </c:pt>
                <c:pt idx="2139">
                  <c:v>5.4008027391606843</c:v>
                </c:pt>
                <c:pt idx="2140">
                  <c:v>5.4008027391606843</c:v>
                </c:pt>
                <c:pt idx="2141">
                  <c:v>5.4719905732489922</c:v>
                </c:pt>
                <c:pt idx="2142">
                  <c:v>5.4909739956725412</c:v>
                </c:pt>
                <c:pt idx="2143">
                  <c:v>5.5097668214854121</c:v>
                </c:pt>
                <c:pt idx="2144">
                  <c:v>5.5201543367673729</c:v>
                </c:pt>
                <c:pt idx="2145">
                  <c:v>5.4527403155704945</c:v>
                </c:pt>
                <c:pt idx="2146">
                  <c:v>5.4527403155704945</c:v>
                </c:pt>
                <c:pt idx="2147">
                  <c:v>5.4527403155704945</c:v>
                </c:pt>
                <c:pt idx="2148">
                  <c:v>5.4842078159934644</c:v>
                </c:pt>
                <c:pt idx="2149">
                  <c:v>5.5184961462544733</c:v>
                </c:pt>
                <c:pt idx="2150">
                  <c:v>5.5227083313504615</c:v>
                </c:pt>
                <c:pt idx="2151">
                  <c:v>5.5901032928862726</c:v>
                </c:pt>
                <c:pt idx="2152">
                  <c:v>5.5356117218933765</c:v>
                </c:pt>
                <c:pt idx="2153">
                  <c:v>5.5356117218933765</c:v>
                </c:pt>
                <c:pt idx="2154">
                  <c:v>5.5356117218933765</c:v>
                </c:pt>
                <c:pt idx="2155">
                  <c:v>5.5415202168243995</c:v>
                </c:pt>
                <c:pt idx="2156">
                  <c:v>5.4625751006814882</c:v>
                </c:pt>
                <c:pt idx="2157">
                  <c:v>5.4748495224091647</c:v>
                </c:pt>
                <c:pt idx="2158">
                  <c:v>5.4959295075501737</c:v>
                </c:pt>
                <c:pt idx="2159">
                  <c:v>5.5143030208195523</c:v>
                </c:pt>
                <c:pt idx="2160">
                  <c:v>5.5143030208195523</c:v>
                </c:pt>
                <c:pt idx="2161">
                  <c:v>5.5143030208195523</c:v>
                </c:pt>
                <c:pt idx="2162">
                  <c:v>5.56267644060968</c:v>
                </c:pt>
                <c:pt idx="2163">
                  <c:v>5.6161578495659832</c:v>
                </c:pt>
                <c:pt idx="2164">
                  <c:v>5.5783625416684961</c:v>
                </c:pt>
                <c:pt idx="2165">
                  <c:v>5.6275745865456068</c:v>
                </c:pt>
                <c:pt idx="2166">
                  <c:v>5.6142709431202693</c:v>
                </c:pt>
                <c:pt idx="2167">
                  <c:v>5.6142709431202693</c:v>
                </c:pt>
                <c:pt idx="2168">
                  <c:v>5.6142709431202693</c:v>
                </c:pt>
                <c:pt idx="2169">
                  <c:v>5.6411069459037595</c:v>
                </c:pt>
                <c:pt idx="2170">
                  <c:v>5.5712342284291312</c:v>
                </c:pt>
                <c:pt idx="2171">
                  <c:v>5.5705290209696221</c:v>
                </c:pt>
                <c:pt idx="2172">
                  <c:v>5.4015460659423296</c:v>
                </c:pt>
                <c:pt idx="2173">
                  <c:v>5.4015651256033976</c:v>
                </c:pt>
                <c:pt idx="2174">
                  <c:v>5.4015651256033976</c:v>
                </c:pt>
                <c:pt idx="2175">
                  <c:v>5.4015651256033976</c:v>
                </c:pt>
                <c:pt idx="2176">
                  <c:v>5.2530903658850789</c:v>
                </c:pt>
                <c:pt idx="2177">
                  <c:v>5.2855870880057116</c:v>
                </c:pt>
                <c:pt idx="2178">
                  <c:v>5.3782551601174537</c:v>
                </c:pt>
                <c:pt idx="2179">
                  <c:v>5.2636303584555826</c:v>
                </c:pt>
                <c:pt idx="2180">
                  <c:v>5.2792592805311962</c:v>
                </c:pt>
                <c:pt idx="2181">
                  <c:v>5.2792592805311962</c:v>
                </c:pt>
                <c:pt idx="2182">
                  <c:v>5.2792592805311962</c:v>
                </c:pt>
                <c:pt idx="2183">
                  <c:v>5.1691897378645359</c:v>
                </c:pt>
                <c:pt idx="2184">
                  <c:v>5.1721821046521832</c:v>
                </c:pt>
                <c:pt idx="2185">
                  <c:v>5.1500157188303088</c:v>
                </c:pt>
                <c:pt idx="2186">
                  <c:v>5.2460382912899854</c:v>
                </c:pt>
                <c:pt idx="2187">
                  <c:v>5.2676138276187583</c:v>
                </c:pt>
                <c:pt idx="2188">
                  <c:v>5.2676138276187583</c:v>
                </c:pt>
                <c:pt idx="2189">
                  <c:v>5.2676138276187583</c:v>
                </c:pt>
                <c:pt idx="2190">
                  <c:v>5.3322832576218708</c:v>
                </c:pt>
                <c:pt idx="2191">
                  <c:v>5.3206568643705019</c:v>
                </c:pt>
                <c:pt idx="2192">
                  <c:v>5.3128614629937632</c:v>
                </c:pt>
                <c:pt idx="2193">
                  <c:v>5.3742526312932108</c:v>
                </c:pt>
                <c:pt idx="2194">
                  <c:v>5.4988646953546185</c:v>
                </c:pt>
                <c:pt idx="2195">
                  <c:v>5.4988646953546185</c:v>
                </c:pt>
                <c:pt idx="2196">
                  <c:v>5.4988646953546185</c:v>
                </c:pt>
                <c:pt idx="2197">
                  <c:v>5.5385087903756842</c:v>
                </c:pt>
                <c:pt idx="2198">
                  <c:v>5.4606500749136391</c:v>
                </c:pt>
                <c:pt idx="2199">
                  <c:v>5.4354913223041166</c:v>
                </c:pt>
                <c:pt idx="2200">
                  <c:v>5.4490046220012021</c:v>
                </c:pt>
                <c:pt idx="2201">
                  <c:v>5.4490046220012021</c:v>
                </c:pt>
                <c:pt idx="2202">
                  <c:v>5.4490046220012021</c:v>
                </c:pt>
                <c:pt idx="2203">
                  <c:v>5.4490046220012021</c:v>
                </c:pt>
                <c:pt idx="2204">
                  <c:v>5.4490046220012021</c:v>
                </c:pt>
                <c:pt idx="2205">
                  <c:v>5.5080705116503745</c:v>
                </c:pt>
                <c:pt idx="2206">
                  <c:v>5.4446018402945349</c:v>
                </c:pt>
                <c:pt idx="2207">
                  <c:v>5.440637430792429</c:v>
                </c:pt>
                <c:pt idx="2208">
                  <c:v>5.4643095298386601</c:v>
                </c:pt>
                <c:pt idx="2209">
                  <c:v>5.4643095298386601</c:v>
                </c:pt>
                <c:pt idx="2210">
                  <c:v>5.4643095298386601</c:v>
                </c:pt>
                <c:pt idx="2211">
                  <c:v>5.4496145311553716</c:v>
                </c:pt>
                <c:pt idx="2212">
                  <c:v>5.4868952282040278</c:v>
                </c:pt>
                <c:pt idx="2213">
                  <c:v>5.4424099792717353</c:v>
                </c:pt>
                <c:pt idx="2214">
                  <c:v>5.4847033671812282</c:v>
                </c:pt>
                <c:pt idx="2215">
                  <c:v>5.5162089869263342</c:v>
                </c:pt>
                <c:pt idx="2216">
                  <c:v>5.5162089869263342</c:v>
                </c:pt>
                <c:pt idx="2217">
                  <c:v>5.5162089869263342</c:v>
                </c:pt>
                <c:pt idx="2218">
                  <c:v>5.5007134824781971</c:v>
                </c:pt>
                <c:pt idx="2219">
                  <c:v>5.4983691441668556</c:v>
                </c:pt>
                <c:pt idx="2220">
                  <c:v>5.4065968761253016</c:v>
                </c:pt>
                <c:pt idx="2221">
                  <c:v>5.3488461030898069</c:v>
                </c:pt>
                <c:pt idx="2222">
                  <c:v>5.3128424033326951</c:v>
                </c:pt>
                <c:pt idx="2223">
                  <c:v>5.3128424033326951</c:v>
                </c:pt>
                <c:pt idx="2224">
                  <c:v>5.3128424033326951</c:v>
                </c:pt>
                <c:pt idx="2225">
                  <c:v>5.3490176400394178</c:v>
                </c:pt>
                <c:pt idx="2226">
                  <c:v>5.336152368818639</c:v>
                </c:pt>
                <c:pt idx="2227">
                  <c:v>5.381247526905101</c:v>
                </c:pt>
                <c:pt idx="2228">
                  <c:v>5.2714067001712541</c:v>
                </c:pt>
                <c:pt idx="2229">
                  <c:v>5.2544626614819618</c:v>
                </c:pt>
                <c:pt idx="2230">
                  <c:v>5.2544626614819618</c:v>
                </c:pt>
                <c:pt idx="2231">
                  <c:v>5.2544626614819618</c:v>
                </c:pt>
                <c:pt idx="2232">
                  <c:v>5.1174427580654038</c:v>
                </c:pt>
                <c:pt idx="2233">
                  <c:v>5.1862862538423702</c:v>
                </c:pt>
                <c:pt idx="2234">
                  <c:v>5.1081797627864436</c:v>
                </c:pt>
                <c:pt idx="2235">
                  <c:v>5.1699330646461803</c:v>
                </c:pt>
                <c:pt idx="2236">
                  <c:v>5.1364261804889528</c:v>
                </c:pt>
                <c:pt idx="2237">
                  <c:v>5.1364261804889528</c:v>
                </c:pt>
                <c:pt idx="2238">
                  <c:v>5.1364261804889528</c:v>
                </c:pt>
                <c:pt idx="2239">
                  <c:v>5.0695839491241079</c:v>
                </c:pt>
                <c:pt idx="2240">
                  <c:v>5.099888810221942</c:v>
                </c:pt>
                <c:pt idx="2241">
                  <c:v>5.2023726077836105</c:v>
                </c:pt>
                <c:pt idx="2242">
                  <c:v>5.162404498524392</c:v>
                </c:pt>
                <c:pt idx="2243">
                  <c:v>5.1412673344001796</c:v>
                </c:pt>
                <c:pt idx="2244">
                  <c:v>5.1412673344001796</c:v>
                </c:pt>
                <c:pt idx="2245">
                  <c:v>5.1412673344001796</c:v>
                </c:pt>
                <c:pt idx="2246">
                  <c:v>5.1767373636473923</c:v>
                </c:pt>
                <c:pt idx="2247">
                  <c:v>5.1448886700030654</c:v>
                </c:pt>
                <c:pt idx="2248">
                  <c:v>5.2025632043942887</c:v>
                </c:pt>
                <c:pt idx="2249">
                  <c:v>5.2452568451862049</c:v>
                </c:pt>
                <c:pt idx="2250">
                  <c:v>5.2163052200241866</c:v>
                </c:pt>
                <c:pt idx="2251">
                  <c:v>5.2163052200241866</c:v>
                </c:pt>
                <c:pt idx="2252">
                  <c:v>5.2163052200241866</c:v>
                </c:pt>
                <c:pt idx="2253">
                  <c:v>5.2406825265299277</c:v>
                </c:pt>
                <c:pt idx="2254">
                  <c:v>5.171438777870538</c:v>
                </c:pt>
                <c:pt idx="2255">
                  <c:v>5.2035733664308834</c:v>
                </c:pt>
                <c:pt idx="2256">
                  <c:v>5.2160955637524395</c:v>
                </c:pt>
                <c:pt idx="2257">
                  <c:v>5.2754664079786995</c:v>
                </c:pt>
                <c:pt idx="2258">
                  <c:v>5.2754664079786995</c:v>
                </c:pt>
                <c:pt idx="2259">
                  <c:v>5.2754664079786995</c:v>
                </c:pt>
                <c:pt idx="2260">
                  <c:v>5.3363429654293171</c:v>
                </c:pt>
                <c:pt idx="2261">
                  <c:v>5.337391246788048</c:v>
                </c:pt>
                <c:pt idx="2262">
                  <c:v>5.3126708663830851</c:v>
                </c:pt>
                <c:pt idx="2263">
                  <c:v>5.3370481728888253</c:v>
                </c:pt>
                <c:pt idx="2264">
                  <c:v>5.3310824989745988</c:v>
                </c:pt>
                <c:pt idx="2265">
                  <c:v>5.3310824989745988</c:v>
                </c:pt>
                <c:pt idx="2266">
                  <c:v>5.3310824989745988</c:v>
                </c:pt>
                <c:pt idx="2267">
                  <c:v>5.2590750994603743</c:v>
                </c:pt>
                <c:pt idx="2268">
                  <c:v>5.3094116643404874</c:v>
                </c:pt>
                <c:pt idx="2269">
                  <c:v>5.3503327566530974</c:v>
                </c:pt>
                <c:pt idx="2270">
                  <c:v>5.3503518163141646</c:v>
                </c:pt>
                <c:pt idx="2271">
                  <c:v>5.3787507113052158</c:v>
                </c:pt>
                <c:pt idx="2272">
                  <c:v>5.3787507113052158</c:v>
                </c:pt>
                <c:pt idx="2273">
                  <c:v>5.3787507113052158</c:v>
                </c:pt>
                <c:pt idx="2274">
                  <c:v>5.3682678977179155</c:v>
                </c:pt>
                <c:pt idx="2275">
                  <c:v>5.3032172744934458</c:v>
                </c:pt>
                <c:pt idx="2276">
                  <c:v>5.3245640948894044</c:v>
                </c:pt>
                <c:pt idx="2277">
                  <c:v>5.3793034414761829</c:v>
                </c:pt>
                <c:pt idx="2278">
                  <c:v>5.3726516197635146</c:v>
                </c:pt>
                <c:pt idx="2279">
                  <c:v>5.3726516197635146</c:v>
                </c:pt>
                <c:pt idx="2280">
                  <c:v>5.3726516197635146</c:v>
                </c:pt>
                <c:pt idx="2281">
                  <c:v>5.4130199819051565</c:v>
                </c:pt>
                <c:pt idx="2282">
                  <c:v>5.391196669982504</c:v>
                </c:pt>
                <c:pt idx="2283">
                  <c:v>5.3578232034527504</c:v>
                </c:pt>
                <c:pt idx="2284">
                  <c:v>5.3493225946165017</c:v>
                </c:pt>
                <c:pt idx="2285">
                  <c:v>5.3061905816200259</c:v>
                </c:pt>
                <c:pt idx="2286">
                  <c:v>5.3061905816200259</c:v>
                </c:pt>
                <c:pt idx="2287">
                  <c:v>5.3061905816200259</c:v>
                </c:pt>
                <c:pt idx="2288">
                  <c:v>5.307963130099334</c:v>
                </c:pt>
                <c:pt idx="2289">
                  <c:v>5.2697866289804898</c:v>
                </c:pt>
                <c:pt idx="2290">
                  <c:v>5.2686811686385564</c:v>
                </c:pt>
                <c:pt idx="2291">
                  <c:v>5.2926391626008069</c:v>
                </c:pt>
                <c:pt idx="2292">
                  <c:v>5.2914384039535332</c:v>
                </c:pt>
                <c:pt idx="2293">
                  <c:v>5.2914384039535332</c:v>
                </c:pt>
                <c:pt idx="2294">
                  <c:v>5.2914384039535332</c:v>
                </c:pt>
                <c:pt idx="2295">
                  <c:v>5.2606951706511396</c:v>
                </c:pt>
                <c:pt idx="2296">
                  <c:v>5.2665655462600274</c:v>
                </c:pt>
                <c:pt idx="2297">
                  <c:v>5.2504982519798551</c:v>
                </c:pt>
                <c:pt idx="2298">
                  <c:v>5.1759177982214757</c:v>
                </c:pt>
                <c:pt idx="2299">
                  <c:v>5.1714006585484027</c:v>
                </c:pt>
                <c:pt idx="2300">
                  <c:v>5.1714006585484027</c:v>
                </c:pt>
                <c:pt idx="2301">
                  <c:v>5.1714006585484027</c:v>
                </c:pt>
                <c:pt idx="2302">
                  <c:v>5.1417057066047391</c:v>
                </c:pt>
                <c:pt idx="2303">
                  <c:v>5.1616611717427459</c:v>
                </c:pt>
                <c:pt idx="2304">
                  <c:v>5.2012099684584721</c:v>
                </c:pt>
                <c:pt idx="2305">
                  <c:v>5.1088277912627493</c:v>
                </c:pt>
                <c:pt idx="2306">
                  <c:v>5.0954860285152757</c:v>
                </c:pt>
                <c:pt idx="2307">
                  <c:v>5.0954860285152757</c:v>
                </c:pt>
                <c:pt idx="2308">
                  <c:v>5.0954860285152757</c:v>
                </c:pt>
                <c:pt idx="2309">
                  <c:v>5.0329131612296223</c:v>
                </c:pt>
                <c:pt idx="2310">
                  <c:v>5.0898443688392012</c:v>
                </c:pt>
                <c:pt idx="2311">
                  <c:v>5.081267521358682</c:v>
                </c:pt>
                <c:pt idx="2312">
                  <c:v>5.1796725514518371</c:v>
                </c:pt>
                <c:pt idx="2313">
                  <c:v>5.1843231087523849</c:v>
                </c:pt>
                <c:pt idx="2314">
                  <c:v>5.1843231087523849</c:v>
                </c:pt>
                <c:pt idx="2315">
                  <c:v>5.1843231087523849</c:v>
                </c:pt>
                <c:pt idx="2316">
                  <c:v>5.1389801750720414</c:v>
                </c:pt>
                <c:pt idx="2317">
                  <c:v>5.1698377663408408</c:v>
                </c:pt>
                <c:pt idx="2318">
                  <c:v>5.1161467011127932</c:v>
                </c:pt>
                <c:pt idx="2319">
                  <c:v>5.1256384123245669</c:v>
                </c:pt>
                <c:pt idx="2320">
                  <c:v>4.9911153245078932</c:v>
                </c:pt>
                <c:pt idx="2321">
                  <c:v>4.9911153245078932</c:v>
                </c:pt>
                <c:pt idx="2322">
                  <c:v>4.9911153245078932</c:v>
                </c:pt>
                <c:pt idx="2323">
                  <c:v>4.9488791155816036</c:v>
                </c:pt>
                <c:pt idx="2324">
                  <c:v>4.9925257394269122</c:v>
                </c:pt>
                <c:pt idx="2325">
                  <c:v>4.944933765740565</c:v>
                </c:pt>
                <c:pt idx="2326">
                  <c:v>4.9341650572372471</c:v>
                </c:pt>
                <c:pt idx="2327">
                  <c:v>4.9174687941418362</c:v>
                </c:pt>
                <c:pt idx="2328">
                  <c:v>4.9174687941418362</c:v>
                </c:pt>
                <c:pt idx="2329">
                  <c:v>4.9174687941418362</c:v>
                </c:pt>
                <c:pt idx="2330">
                  <c:v>4.9645652166404197</c:v>
                </c:pt>
                <c:pt idx="2331">
                  <c:v>4.9884279122973298</c:v>
                </c:pt>
                <c:pt idx="2332">
                  <c:v>5.0076781699758284</c:v>
                </c:pt>
                <c:pt idx="2333">
                  <c:v>5.01404409677248</c:v>
                </c:pt>
                <c:pt idx="2334">
                  <c:v>5.003084791658484</c:v>
                </c:pt>
                <c:pt idx="2335">
                  <c:v>5.003084791658484</c:v>
                </c:pt>
                <c:pt idx="2336">
                  <c:v>5.003084791658484</c:v>
                </c:pt>
                <c:pt idx="2337">
                  <c:v>5.0743488643910624</c:v>
                </c:pt>
                <c:pt idx="2338">
                  <c:v>5.0682307131882931</c:v>
                </c:pt>
                <c:pt idx="2339">
                  <c:v>5.0787707057587976</c:v>
                </c:pt>
                <c:pt idx="2340">
                  <c:v>5.1245138923215654</c:v>
                </c:pt>
                <c:pt idx="2341">
                  <c:v>5.154742514775128</c:v>
                </c:pt>
                <c:pt idx="2342">
                  <c:v>5.154742514775128</c:v>
                </c:pt>
                <c:pt idx="2343">
                  <c:v>5.154742514775128</c:v>
                </c:pt>
                <c:pt idx="2344">
                  <c:v>5.1404858882963991</c:v>
                </c:pt>
                <c:pt idx="2345">
                  <c:v>5.0904352183323027</c:v>
                </c:pt>
                <c:pt idx="2346">
                  <c:v>5.1302317906419113</c:v>
                </c:pt>
                <c:pt idx="2347">
                  <c:v>5.1673790700630926</c:v>
                </c:pt>
                <c:pt idx="2348">
                  <c:v>5.2212607319018192</c:v>
                </c:pt>
                <c:pt idx="2349">
                  <c:v>5.2212607319018192</c:v>
                </c:pt>
                <c:pt idx="2350">
                  <c:v>5.2212607319018192</c:v>
                </c:pt>
                <c:pt idx="2351">
                  <c:v>5.2383381882185862</c:v>
                </c:pt>
                <c:pt idx="2352">
                  <c:v>5.2450853082365949</c:v>
                </c:pt>
                <c:pt idx="2353">
                  <c:v>5.2356126566858876</c:v>
                </c:pt>
                <c:pt idx="2354">
                  <c:v>5.204697886433884</c:v>
                </c:pt>
                <c:pt idx="2355">
                  <c:v>5.2335160939684284</c:v>
                </c:pt>
                <c:pt idx="2356">
                  <c:v>5.2335160939684284</c:v>
                </c:pt>
                <c:pt idx="2357">
                  <c:v>5.2335160939684284</c:v>
                </c:pt>
                <c:pt idx="2358">
                  <c:v>5.3002058480447305</c:v>
                </c:pt>
                <c:pt idx="2359">
                  <c:v>5.2827090791844711</c:v>
                </c:pt>
                <c:pt idx="2360">
                  <c:v>5.2676138276187583</c:v>
                </c:pt>
                <c:pt idx="2361">
                  <c:v>5.2716544757651365</c:v>
                </c:pt>
                <c:pt idx="2362">
                  <c:v>5.3150533240165609</c:v>
                </c:pt>
                <c:pt idx="2363">
                  <c:v>5.3150533240165609</c:v>
                </c:pt>
                <c:pt idx="2364">
                  <c:v>5.3150533240165609</c:v>
                </c:pt>
                <c:pt idx="2365">
                  <c:v>5.2911525090375156</c:v>
                </c:pt>
                <c:pt idx="2366">
                  <c:v>5.31892243521333</c:v>
                </c:pt>
                <c:pt idx="2367">
                  <c:v>5.2598565455641548</c:v>
                </c:pt>
                <c:pt idx="2368">
                  <c:v>5.2136749867968266</c:v>
                </c:pt>
                <c:pt idx="2369">
                  <c:v>5.2224614905490929</c:v>
                </c:pt>
                <c:pt idx="2370">
                  <c:v>5.2224614905490929</c:v>
                </c:pt>
                <c:pt idx="2371">
                  <c:v>5.2224614905490929</c:v>
                </c:pt>
                <c:pt idx="2372">
                  <c:v>5.1939482375916333</c:v>
                </c:pt>
                <c:pt idx="2373">
                  <c:v>5.2103204864488912</c:v>
                </c:pt>
                <c:pt idx="2374">
                  <c:v>5.234469077021819</c:v>
                </c:pt>
                <c:pt idx="2375">
                  <c:v>5.1962353969197723</c:v>
                </c:pt>
                <c:pt idx="2376">
                  <c:v>5.3292337118510202</c:v>
                </c:pt>
                <c:pt idx="2377">
                  <c:v>5.3292337118510202</c:v>
                </c:pt>
                <c:pt idx="2378">
                  <c:v>5.3292337118510202</c:v>
                </c:pt>
                <c:pt idx="2379">
                  <c:v>5.3814190638547119</c:v>
                </c:pt>
                <c:pt idx="2380">
                  <c:v>5.3941127981258798</c:v>
                </c:pt>
                <c:pt idx="2381">
                  <c:v>5.3974672984738161</c:v>
                </c:pt>
                <c:pt idx="2382">
                  <c:v>5.4026896456063982</c:v>
                </c:pt>
                <c:pt idx="2383">
                  <c:v>5.3680010624629659</c:v>
                </c:pt>
                <c:pt idx="2384">
                  <c:v>5.3680010624629659</c:v>
                </c:pt>
                <c:pt idx="2385">
                  <c:v>5.3680010624629659</c:v>
                </c:pt>
                <c:pt idx="2386">
                  <c:v>5.3632552068570787</c:v>
                </c:pt>
                <c:pt idx="2387">
                  <c:v>5.3139669233356965</c:v>
                </c:pt>
                <c:pt idx="2388">
                  <c:v>5.3219719809841814</c:v>
                </c:pt>
                <c:pt idx="2389">
                  <c:v>5.2910190914100417</c:v>
                </c:pt>
                <c:pt idx="2390">
                  <c:v>5.2859873408881359</c:v>
                </c:pt>
                <c:pt idx="2391">
                  <c:v>5.2859873408881359</c:v>
                </c:pt>
                <c:pt idx="2392">
                  <c:v>5.2859873408881359</c:v>
                </c:pt>
                <c:pt idx="2393">
                  <c:v>5.2769149422198547</c:v>
                </c:pt>
                <c:pt idx="2394">
                  <c:v>5.3389731986566762</c:v>
                </c:pt>
                <c:pt idx="2395">
                  <c:v>5.2781157008671276</c:v>
                </c:pt>
                <c:pt idx="2396">
                  <c:v>5.3110317355312517</c:v>
                </c:pt>
                <c:pt idx="2397">
                  <c:v>5.3155298155432575</c:v>
                </c:pt>
                <c:pt idx="2398">
                  <c:v>5.3155298155432575</c:v>
                </c:pt>
                <c:pt idx="2399">
                  <c:v>5.3155298155432575</c:v>
                </c:pt>
                <c:pt idx="2400">
                  <c:v>5.2116165434015027</c:v>
                </c:pt>
                <c:pt idx="2401">
                  <c:v>5.2211463739354134</c:v>
                </c:pt>
                <c:pt idx="2402">
                  <c:v>5.3122134345174574</c:v>
                </c:pt>
                <c:pt idx="2403">
                  <c:v>5.3720417106093432</c:v>
                </c:pt>
                <c:pt idx="2404">
                  <c:v>5.3590430217610896</c:v>
                </c:pt>
                <c:pt idx="2405">
                  <c:v>5.3590430217610896</c:v>
                </c:pt>
                <c:pt idx="2406">
                  <c:v>5.3590430217610896</c:v>
                </c:pt>
                <c:pt idx="2407">
                  <c:v>5.4015651256033976</c:v>
                </c:pt>
                <c:pt idx="2408">
                  <c:v>5.441838189439701</c:v>
                </c:pt>
                <c:pt idx="2409">
                  <c:v>5.4523591223491366</c:v>
                </c:pt>
                <c:pt idx="2410">
                  <c:v>5.4501482016652707</c:v>
                </c:pt>
                <c:pt idx="2411">
                  <c:v>5.4792713637768991</c:v>
                </c:pt>
                <c:pt idx="2412">
                  <c:v>5.4792713637768991</c:v>
                </c:pt>
                <c:pt idx="2413">
                  <c:v>5.4792713637768991</c:v>
                </c:pt>
                <c:pt idx="2414">
                  <c:v>5.4748495224091647</c:v>
                </c:pt>
                <c:pt idx="2415">
                  <c:v>5.460459478302961</c:v>
                </c:pt>
                <c:pt idx="2416">
                  <c:v>5.4751925963083856</c:v>
                </c:pt>
                <c:pt idx="2417">
                  <c:v>5.5347921564674589</c:v>
                </c:pt>
                <c:pt idx="2418">
                  <c:v>5.5415011571633315</c:v>
                </c:pt>
                <c:pt idx="2419">
                  <c:v>5.5415011571633315</c:v>
                </c:pt>
                <c:pt idx="2420">
                  <c:v>5.5415011571633315</c:v>
                </c:pt>
                <c:pt idx="2421">
                  <c:v>5.5237947320313268</c:v>
                </c:pt>
                <c:pt idx="2422">
                  <c:v>5.4872954810864512</c:v>
                </c:pt>
                <c:pt idx="2423">
                  <c:v>5.5696903958826374</c:v>
                </c:pt>
                <c:pt idx="2424">
                  <c:v>5.5601033863655243</c:v>
                </c:pt>
                <c:pt idx="2425">
                  <c:v>5.5141124242088742</c:v>
                </c:pt>
                <c:pt idx="2426">
                  <c:v>5.5141124242088742</c:v>
                </c:pt>
                <c:pt idx="2427">
                  <c:v>5.5141124242088742</c:v>
                </c:pt>
                <c:pt idx="2428">
                  <c:v>5.4883818817673173</c:v>
                </c:pt>
                <c:pt idx="2429">
                  <c:v>5.4832357732790058</c:v>
                </c:pt>
                <c:pt idx="2430">
                  <c:v>5.4831595346347353</c:v>
                </c:pt>
                <c:pt idx="2431">
                  <c:v>5.5352305286720185</c:v>
                </c:pt>
                <c:pt idx="2432">
                  <c:v>5.5253004452556844</c:v>
                </c:pt>
                <c:pt idx="2433">
                  <c:v>5.5253004452556844</c:v>
                </c:pt>
                <c:pt idx="2434">
                  <c:v>5.5253004452556844</c:v>
                </c:pt>
                <c:pt idx="2435">
                  <c:v>5.510433909622785</c:v>
                </c:pt>
                <c:pt idx="2436">
                  <c:v>5.4823018498866825</c:v>
                </c:pt>
                <c:pt idx="2437">
                  <c:v>5.5524795219383964</c:v>
                </c:pt>
                <c:pt idx="2438">
                  <c:v>5.5782481837020885</c:v>
                </c:pt>
                <c:pt idx="2439">
                  <c:v>5.5493918568454097</c:v>
                </c:pt>
                <c:pt idx="2440">
                  <c:v>5.5493918568454097</c:v>
                </c:pt>
                <c:pt idx="2441">
                  <c:v>5.5493918568454097</c:v>
                </c:pt>
                <c:pt idx="2442">
                  <c:v>5.5358976168093932</c:v>
                </c:pt>
                <c:pt idx="2443">
                  <c:v>5.5624286650157977</c:v>
                </c:pt>
                <c:pt idx="2444">
                  <c:v>5.551011928036174</c:v>
                </c:pt>
                <c:pt idx="2445">
                  <c:v>5.5044682357085568</c:v>
                </c:pt>
                <c:pt idx="2446">
                  <c:v>5.5348493354506623</c:v>
                </c:pt>
                <c:pt idx="2447">
                  <c:v>5.5348493354506623</c:v>
                </c:pt>
                <c:pt idx="2448">
                  <c:v>5.5348493354506623</c:v>
                </c:pt>
                <c:pt idx="2449">
                  <c:v>5.5814883260836172</c:v>
                </c:pt>
                <c:pt idx="2450">
                  <c:v>5.5922951539090713</c:v>
                </c:pt>
                <c:pt idx="2451">
                  <c:v>5.569118606050603</c:v>
                </c:pt>
                <c:pt idx="2452">
                  <c:v>5.5837754854117572</c:v>
                </c:pt>
                <c:pt idx="2453">
                  <c:v>5.5110628784380236</c:v>
                </c:pt>
                <c:pt idx="2454">
                  <c:v>5.5110628784380236</c:v>
                </c:pt>
                <c:pt idx="2455">
                  <c:v>5.5110628784380236</c:v>
                </c:pt>
                <c:pt idx="2456">
                  <c:v>5.5391949381741252</c:v>
                </c:pt>
                <c:pt idx="2457">
                  <c:v>5.5516980758346159</c:v>
                </c:pt>
                <c:pt idx="2458">
                  <c:v>5.599232870537759</c:v>
                </c:pt>
                <c:pt idx="2459">
                  <c:v>5.6243535038251462</c:v>
                </c:pt>
                <c:pt idx="2460">
                  <c:v>5.624810935690773</c:v>
                </c:pt>
                <c:pt idx="2461">
                  <c:v>5.624810935690773</c:v>
                </c:pt>
                <c:pt idx="2462">
                  <c:v>5.624810935690773</c:v>
                </c:pt>
                <c:pt idx="2463">
                  <c:v>5.6114691729432984</c:v>
                </c:pt>
                <c:pt idx="2464">
                  <c:v>5.6323395018125622</c:v>
                </c:pt>
                <c:pt idx="2465">
                  <c:v>5.6286038082432697</c:v>
                </c:pt>
                <c:pt idx="2466">
                  <c:v>5.6249634129793158</c:v>
                </c:pt>
                <c:pt idx="2467">
                  <c:v>5.6245250407747562</c:v>
                </c:pt>
                <c:pt idx="2468">
                  <c:v>5.6245250407747562</c:v>
                </c:pt>
                <c:pt idx="2469">
                  <c:v>5.6245250407747562</c:v>
                </c:pt>
                <c:pt idx="2470">
                  <c:v>5.6607574564646814</c:v>
                </c:pt>
                <c:pt idx="2471">
                  <c:v>5.6628540191821415</c:v>
                </c:pt>
                <c:pt idx="2472">
                  <c:v>5.6172442502468494</c:v>
                </c:pt>
                <c:pt idx="2473">
                  <c:v>5.6535529045810451</c:v>
                </c:pt>
                <c:pt idx="2474">
                  <c:v>5.6794359243111465</c:v>
                </c:pt>
                <c:pt idx="2475">
                  <c:v>5.6794359243111465</c:v>
                </c:pt>
                <c:pt idx="2476">
                  <c:v>5.6794359243111465</c:v>
                </c:pt>
                <c:pt idx="2477">
                  <c:v>5.674461352772445</c:v>
                </c:pt>
                <c:pt idx="2478">
                  <c:v>5.6212467790710905</c:v>
                </c:pt>
                <c:pt idx="2479">
                  <c:v>5.5730639558916426</c:v>
                </c:pt>
                <c:pt idx="2480">
                  <c:v>5.5965263986661293</c:v>
                </c:pt>
                <c:pt idx="2481">
                  <c:v>5.6192073953368338</c:v>
                </c:pt>
                <c:pt idx="2482">
                  <c:v>5.6192073953368338</c:v>
                </c:pt>
                <c:pt idx="2483">
                  <c:v>5.6192073953368338</c:v>
                </c:pt>
                <c:pt idx="2484">
                  <c:v>5.6474919323614792</c:v>
                </c:pt>
                <c:pt idx="2485">
                  <c:v>5.6462911737142054</c:v>
                </c:pt>
                <c:pt idx="2486">
                  <c:v>5.6414690794640485</c:v>
                </c:pt>
                <c:pt idx="2487">
                  <c:v>5.5991756915545556</c:v>
                </c:pt>
                <c:pt idx="2488">
                  <c:v>5.6051985444519863</c:v>
                </c:pt>
                <c:pt idx="2489">
                  <c:v>5.6051985444519863</c:v>
                </c:pt>
                <c:pt idx="2490">
                  <c:v>5.6051985444519863</c:v>
                </c:pt>
                <c:pt idx="2491">
                  <c:v>5.599404407487369</c:v>
                </c:pt>
                <c:pt idx="2492">
                  <c:v>5.6390103831862994</c:v>
                </c:pt>
                <c:pt idx="2493">
                  <c:v>5.6348553770735146</c:v>
                </c:pt>
                <c:pt idx="2494">
                  <c:v>5.6622631696890391</c:v>
                </c:pt>
                <c:pt idx="2495">
                  <c:v>5.6338261553758517</c:v>
                </c:pt>
                <c:pt idx="2496">
                  <c:v>5.6338261553758517</c:v>
                </c:pt>
                <c:pt idx="2497">
                  <c:v>5.6338261553758517</c:v>
                </c:pt>
                <c:pt idx="2498">
                  <c:v>5.688527382640495</c:v>
                </c:pt>
                <c:pt idx="2499">
                  <c:v>5.7347661203910265</c:v>
                </c:pt>
                <c:pt idx="2500">
                  <c:v>5.7604966628325833</c:v>
                </c:pt>
                <c:pt idx="2501">
                  <c:v>5.7377013081954713</c:v>
                </c:pt>
                <c:pt idx="2502">
                  <c:v>5.788666841890822</c:v>
                </c:pt>
                <c:pt idx="2503">
                  <c:v>5.788666841890822</c:v>
                </c:pt>
                <c:pt idx="2504">
                  <c:v>5.788666841890822</c:v>
                </c:pt>
                <c:pt idx="2505">
                  <c:v>5.8169513789154665</c:v>
                </c:pt>
                <c:pt idx="2506">
                  <c:v>5.8244227660540515</c:v>
                </c:pt>
                <c:pt idx="2507">
                  <c:v>5.8024469768428562</c:v>
                </c:pt>
                <c:pt idx="2508">
                  <c:v>5.8017608290444143</c:v>
                </c:pt>
                <c:pt idx="2509">
                  <c:v>5.8705280861771092</c:v>
                </c:pt>
                <c:pt idx="2510">
                  <c:v>5.8705280861771092</c:v>
                </c:pt>
                <c:pt idx="2511">
                  <c:v>5.8705280861771092</c:v>
                </c:pt>
                <c:pt idx="2512">
                  <c:v>5.8622943125958109</c:v>
                </c:pt>
                <c:pt idx="2513">
                  <c:v>5.8836220733307014</c:v>
                </c:pt>
                <c:pt idx="2514">
                  <c:v>5.8485522969659121</c:v>
                </c:pt>
                <c:pt idx="2515">
                  <c:v>5.8462460779767067</c:v>
                </c:pt>
                <c:pt idx="2516">
                  <c:v>5.8552041186785821</c:v>
                </c:pt>
                <c:pt idx="2517">
                  <c:v>5.8552041186785821</c:v>
                </c:pt>
                <c:pt idx="2518">
                  <c:v>5.8552041186785821</c:v>
                </c:pt>
                <c:pt idx="2519">
                  <c:v>5.8391940033816132</c:v>
                </c:pt>
                <c:pt idx="2520">
                  <c:v>5.804124227016823</c:v>
                </c:pt>
                <c:pt idx="2521">
                  <c:v>5.771417848624445</c:v>
                </c:pt>
                <c:pt idx="2522">
                  <c:v>5.7651662797942</c:v>
                </c:pt>
                <c:pt idx="2523">
                  <c:v>5.8374405145633732</c:v>
                </c:pt>
                <c:pt idx="2524">
                  <c:v>5.8374405145633732</c:v>
                </c:pt>
                <c:pt idx="2525">
                  <c:v>5.8374405145633732</c:v>
                </c:pt>
                <c:pt idx="2526">
                  <c:v>5.829054263693533</c:v>
                </c:pt>
                <c:pt idx="2527">
                  <c:v>5.8674023017619863</c:v>
                </c:pt>
                <c:pt idx="2528">
                  <c:v>5.875540777037946</c:v>
                </c:pt>
                <c:pt idx="2529">
                  <c:v>5.8667733329467486</c:v>
                </c:pt>
                <c:pt idx="2530">
                  <c:v>5.9215698585167313</c:v>
                </c:pt>
                <c:pt idx="2531">
                  <c:v>5.9215698585167313</c:v>
                </c:pt>
                <c:pt idx="2532">
                  <c:v>5.9215698585167313</c:v>
                </c:pt>
                <c:pt idx="2533">
                  <c:v>5.9362076782168165</c:v>
                </c:pt>
                <c:pt idx="2534">
                  <c:v>5.9034250611801671</c:v>
                </c:pt>
                <c:pt idx="2535">
                  <c:v>5.8741684814410622</c:v>
                </c:pt>
                <c:pt idx="2536">
                  <c:v>5.8201724616359272</c:v>
                </c:pt>
                <c:pt idx="2537">
                  <c:v>5.8329424345513674</c:v>
                </c:pt>
                <c:pt idx="2538">
                  <c:v>5.8329424345513674</c:v>
                </c:pt>
                <c:pt idx="2539">
                  <c:v>5.8329424345513674</c:v>
                </c:pt>
                <c:pt idx="2540">
                  <c:v>5.8336285823498093</c:v>
                </c:pt>
                <c:pt idx="2541">
                  <c:v>5.8774848624668632</c:v>
                </c:pt>
                <c:pt idx="2542">
                  <c:v>5.7791370113569123</c:v>
                </c:pt>
                <c:pt idx="2543">
                  <c:v>5.7937557713959302</c:v>
                </c:pt>
                <c:pt idx="2544">
                  <c:v>5.8199437457031138</c:v>
                </c:pt>
                <c:pt idx="2545">
                  <c:v>5.8199437457031138</c:v>
                </c:pt>
                <c:pt idx="2546">
                  <c:v>5.8199437457031138</c:v>
                </c:pt>
                <c:pt idx="2547">
                  <c:v>5.7905918676586721</c:v>
                </c:pt>
                <c:pt idx="2548">
                  <c:v>5.8140352507720907</c:v>
                </c:pt>
                <c:pt idx="2549">
                  <c:v>5.788133171380923</c:v>
                </c:pt>
                <c:pt idx="2550">
                  <c:v>5.8335332840444698</c:v>
                </c:pt>
                <c:pt idx="2551">
                  <c:v>5.8335332840444698</c:v>
                </c:pt>
                <c:pt idx="2552">
                  <c:v>5.8335332840444698</c:v>
                </c:pt>
                <c:pt idx="2553">
                  <c:v>5.8335332840444698</c:v>
                </c:pt>
                <c:pt idx="2554">
                  <c:v>5.8335332840444698</c:v>
                </c:pt>
                <c:pt idx="2555">
                  <c:v>5.8500770698513378</c:v>
                </c:pt>
                <c:pt idx="2556">
                  <c:v>5.8251089138524934</c:v>
                </c:pt>
                <c:pt idx="2557">
                  <c:v>5.8241178114769676</c:v>
                </c:pt>
                <c:pt idx="2558">
                  <c:v>5.8343719091314545</c:v>
                </c:pt>
                <c:pt idx="2559">
                  <c:v>5.8343719091314545</c:v>
                </c:pt>
                <c:pt idx="2560">
                  <c:v>5.8343719091314545</c:v>
                </c:pt>
                <c:pt idx="2561">
                  <c:v>5.7982729110690032</c:v>
                </c:pt>
                <c:pt idx="2562">
                  <c:v>5.840013568807529</c:v>
                </c:pt>
                <c:pt idx="2563">
                  <c:v>5.863190116665999</c:v>
                </c:pt>
                <c:pt idx="2564">
                  <c:v>5.8908075655532688</c:v>
                </c:pt>
                <c:pt idx="2565">
                  <c:v>5.8873768265610611</c:v>
                </c:pt>
                <c:pt idx="2566">
                  <c:v>5.8873768265610611</c:v>
                </c:pt>
                <c:pt idx="2567">
                  <c:v>5.8873768265610611</c:v>
                </c:pt>
                <c:pt idx="2568">
                  <c:v>5.871519188552635</c:v>
                </c:pt>
                <c:pt idx="2569">
                  <c:v>5.8421291911860562</c:v>
                </c:pt>
                <c:pt idx="2570">
                  <c:v>5.8714048305862292</c:v>
                </c:pt>
                <c:pt idx="2571">
                  <c:v>5.8614747471698943</c:v>
                </c:pt>
                <c:pt idx="2572">
                  <c:v>5.7441815929585305</c:v>
                </c:pt>
                <c:pt idx="2573">
                  <c:v>5.7441815929585305</c:v>
                </c:pt>
                <c:pt idx="2574">
                  <c:v>5.7441815929585305</c:v>
                </c:pt>
                <c:pt idx="2575">
                  <c:v>5.618387829910918</c:v>
                </c:pt>
                <c:pt idx="2576">
                  <c:v>5.636646985213889</c:v>
                </c:pt>
                <c:pt idx="2577">
                  <c:v>5.6117931871814521</c:v>
                </c:pt>
                <c:pt idx="2578">
                  <c:v>5.6232480434832119</c:v>
                </c:pt>
                <c:pt idx="2579">
                  <c:v>5.6728984605648831</c:v>
                </c:pt>
                <c:pt idx="2580">
                  <c:v>5.6728984605648831</c:v>
                </c:pt>
                <c:pt idx="2581">
                  <c:v>5.6728984605648831</c:v>
                </c:pt>
                <c:pt idx="2582">
                  <c:v>5.6932160592631798</c:v>
                </c:pt>
                <c:pt idx="2583">
                  <c:v>5.6859162090742039</c:v>
                </c:pt>
                <c:pt idx="2584">
                  <c:v>5.6085339851388554</c:v>
                </c:pt>
                <c:pt idx="2585">
                  <c:v>5.5861388833841659</c:v>
                </c:pt>
                <c:pt idx="2586">
                  <c:v>5.5846712894819444</c:v>
                </c:pt>
                <c:pt idx="2587">
                  <c:v>5.5846712894819444</c:v>
                </c:pt>
                <c:pt idx="2588">
                  <c:v>5.5846712894819444</c:v>
                </c:pt>
                <c:pt idx="2589">
                  <c:v>5.6208655858497343</c:v>
                </c:pt>
                <c:pt idx="2590">
                  <c:v>5.6465961282912911</c:v>
                </c:pt>
                <c:pt idx="2591">
                  <c:v>5.68176120296142</c:v>
                </c:pt>
                <c:pt idx="2592">
                  <c:v>5.726513287148661</c:v>
                </c:pt>
                <c:pt idx="2593">
                  <c:v>5.7546072275626274</c:v>
                </c:pt>
                <c:pt idx="2594">
                  <c:v>5.7546072275626274</c:v>
                </c:pt>
                <c:pt idx="2595">
                  <c:v>5.7546072275626274</c:v>
                </c:pt>
                <c:pt idx="2596">
                  <c:v>5.7314306797041583</c:v>
                </c:pt>
                <c:pt idx="2597">
                  <c:v>5.6862974022955601</c:v>
                </c:pt>
                <c:pt idx="2598">
                  <c:v>5.6616723201959367</c:v>
                </c:pt>
                <c:pt idx="2599">
                  <c:v>5.704728094548142</c:v>
                </c:pt>
                <c:pt idx="2600">
                  <c:v>5.7074536260808415</c:v>
                </c:pt>
                <c:pt idx="2601">
                  <c:v>5.7074536260808415</c:v>
                </c:pt>
                <c:pt idx="2602">
                  <c:v>5.7074536260808415</c:v>
                </c:pt>
                <c:pt idx="2603">
                  <c:v>5.6953316816417061</c:v>
                </c:pt>
                <c:pt idx="2604">
                  <c:v>5.6870979080604096</c:v>
                </c:pt>
                <c:pt idx="2605">
                  <c:v>5.787084890022193</c:v>
                </c:pt>
                <c:pt idx="2606">
                  <c:v>5.8166083050162456</c:v>
                </c:pt>
                <c:pt idx="2607">
                  <c:v>5.8140543104331579</c:v>
                </c:pt>
                <c:pt idx="2608">
                  <c:v>5.8140543104331579</c:v>
                </c:pt>
                <c:pt idx="2609">
                  <c:v>5.8140543104331579</c:v>
                </c:pt>
                <c:pt idx="2610">
                  <c:v>5.8531837946053926</c:v>
                </c:pt>
                <c:pt idx="2611">
                  <c:v>5.844740364752349</c:v>
                </c:pt>
                <c:pt idx="2612">
                  <c:v>5.8319513321758416</c:v>
                </c:pt>
                <c:pt idx="2613">
                  <c:v>5.8819638828178009</c:v>
                </c:pt>
                <c:pt idx="2614">
                  <c:v>5.8779994733156942</c:v>
                </c:pt>
                <c:pt idx="2615">
                  <c:v>5.8779994733156942</c:v>
                </c:pt>
                <c:pt idx="2616">
                  <c:v>5.8779994733156942</c:v>
                </c:pt>
                <c:pt idx="2617">
                  <c:v>5.9019002882947404</c:v>
                </c:pt>
                <c:pt idx="2618">
                  <c:v>5.8640859207361853</c:v>
                </c:pt>
                <c:pt idx="2619">
                  <c:v>5.9578213338677255</c:v>
                </c:pt>
                <c:pt idx="2620">
                  <c:v>5.967637059317652</c:v>
                </c:pt>
                <c:pt idx="2621">
                  <c:v>5.9356930673679855</c:v>
                </c:pt>
                <c:pt idx="2622">
                  <c:v>5.9356930673679855</c:v>
                </c:pt>
                <c:pt idx="2623">
                  <c:v>5.9356930673679855</c:v>
                </c:pt>
                <c:pt idx="2624">
                  <c:v>5.9069701581387806</c:v>
                </c:pt>
                <c:pt idx="2625">
                  <c:v>5.9748606708623555</c:v>
                </c:pt>
                <c:pt idx="2626">
                  <c:v>5.9572686036967584</c:v>
                </c:pt>
                <c:pt idx="2627">
                  <c:v>5.9521987338527174</c:v>
                </c:pt>
                <c:pt idx="2628">
                  <c:v>5.9920715448065964</c:v>
                </c:pt>
                <c:pt idx="2629">
                  <c:v>5.9920715448065964</c:v>
                </c:pt>
                <c:pt idx="2630">
                  <c:v>5.9920715448065964</c:v>
                </c:pt>
                <c:pt idx="2631">
                  <c:v>6.0225288831929742</c:v>
                </c:pt>
                <c:pt idx="2632">
                  <c:v>6.0283039604965234</c:v>
                </c:pt>
                <c:pt idx="2633">
                  <c:v>5.9991236194016908</c:v>
                </c:pt>
                <c:pt idx="2634">
                  <c:v>6.023024434380738</c:v>
                </c:pt>
                <c:pt idx="2635">
                  <c:v>6.0580751510844575</c:v>
                </c:pt>
                <c:pt idx="2636">
                  <c:v>6.0580751510844575</c:v>
                </c:pt>
                <c:pt idx="2637">
                  <c:v>6.0580751510844575</c:v>
                </c:pt>
                <c:pt idx="2638">
                  <c:v>6.0269316648996396</c:v>
                </c:pt>
                <c:pt idx="2639">
                  <c:v>6.060247952446189</c:v>
                </c:pt>
                <c:pt idx="2640">
                  <c:v>6.0649366290688729</c:v>
                </c:pt>
                <c:pt idx="2641">
                  <c:v>6.0815566535200123</c:v>
                </c:pt>
                <c:pt idx="2642">
                  <c:v>6.024758863537909</c:v>
                </c:pt>
                <c:pt idx="2643">
                  <c:v>6.024758863537909</c:v>
                </c:pt>
                <c:pt idx="2644">
                  <c:v>6.024758863537909</c:v>
                </c:pt>
                <c:pt idx="2645">
                  <c:v>5.9704388294946211</c:v>
                </c:pt>
                <c:pt idx="2646">
                  <c:v>6.026664829644691</c:v>
                </c:pt>
                <c:pt idx="2647">
                  <c:v>6.0582276283730003</c:v>
                </c:pt>
                <c:pt idx="2648">
                  <c:v>6.0639074073712109</c:v>
                </c:pt>
                <c:pt idx="2649">
                  <c:v>6.1155019098818002</c:v>
                </c:pt>
                <c:pt idx="2650">
                  <c:v>6.1155019098818002</c:v>
                </c:pt>
                <c:pt idx="2651">
                  <c:v>6.1155019098818002</c:v>
                </c:pt>
                <c:pt idx="2652">
                  <c:v>6.1288246129682058</c:v>
                </c:pt>
                <c:pt idx="2653">
                  <c:v>6.1141677336070517</c:v>
                </c:pt>
                <c:pt idx="2654">
                  <c:v>6.14504438453692</c:v>
                </c:pt>
                <c:pt idx="2655">
                  <c:v>6.0420269164653533</c:v>
                </c:pt>
                <c:pt idx="2656">
                  <c:v>6.1459592482681762</c:v>
                </c:pt>
                <c:pt idx="2657">
                  <c:v>6.1459592482681762</c:v>
                </c:pt>
                <c:pt idx="2658">
                  <c:v>6.1459592482681762</c:v>
                </c:pt>
                <c:pt idx="2659">
                  <c:v>6.187528369057091</c:v>
                </c:pt>
                <c:pt idx="2660">
                  <c:v>6.1683352903617967</c:v>
                </c:pt>
                <c:pt idx="2661">
                  <c:v>6.2147265054008702</c:v>
                </c:pt>
                <c:pt idx="2662">
                  <c:v>6.2462321251459771</c:v>
                </c:pt>
                <c:pt idx="2663">
                  <c:v>6.2491101339672186</c:v>
                </c:pt>
                <c:pt idx="2664">
                  <c:v>6.2491101339672186</c:v>
                </c:pt>
                <c:pt idx="2665">
                  <c:v>6.2491101339672186</c:v>
                </c:pt>
                <c:pt idx="2666">
                  <c:v>6.2448788892101614</c:v>
                </c:pt>
                <c:pt idx="2667">
                  <c:v>6.3164860358419617</c:v>
                </c:pt>
                <c:pt idx="2668">
                  <c:v>6.2970833008749203</c:v>
                </c:pt>
                <c:pt idx="2669">
                  <c:v>6.2895356750920648</c:v>
                </c:pt>
                <c:pt idx="2670">
                  <c:v>6.2761939123445902</c:v>
                </c:pt>
                <c:pt idx="2671">
                  <c:v>6.2761939123445902</c:v>
                </c:pt>
                <c:pt idx="2672">
                  <c:v>6.2761939123445902</c:v>
                </c:pt>
                <c:pt idx="2673">
                  <c:v>6.2863908310158738</c:v>
                </c:pt>
                <c:pt idx="2674">
                  <c:v>6.2953679313788173</c:v>
                </c:pt>
                <c:pt idx="2675">
                  <c:v>6.3103488249781243</c:v>
                </c:pt>
                <c:pt idx="2676">
                  <c:v>6.3526803322097525</c:v>
                </c:pt>
                <c:pt idx="2677">
                  <c:v>6.3402153138713979</c:v>
                </c:pt>
                <c:pt idx="2678">
                  <c:v>6.3402153138713979</c:v>
                </c:pt>
                <c:pt idx="2679">
                  <c:v>6.3402153138713979</c:v>
                </c:pt>
                <c:pt idx="2680">
                  <c:v>6.3286460996032314</c:v>
                </c:pt>
                <c:pt idx="2681">
                  <c:v>6.3848149207700962</c:v>
                </c:pt>
                <c:pt idx="2682">
                  <c:v>6.3728454536195054</c:v>
                </c:pt>
                <c:pt idx="2683">
                  <c:v>6.3099295124346311</c:v>
                </c:pt>
                <c:pt idx="2684">
                  <c:v>6.2525027536372901</c:v>
                </c:pt>
                <c:pt idx="2685">
                  <c:v>6.2525027536372901</c:v>
                </c:pt>
                <c:pt idx="2686">
                  <c:v>6.2525027536372901</c:v>
                </c:pt>
                <c:pt idx="2687">
                  <c:v>6.2752218696301316</c:v>
                </c:pt>
                <c:pt idx="2688">
                  <c:v>6.3493258318618162</c:v>
                </c:pt>
                <c:pt idx="2689">
                  <c:v>6.4247067913850433</c:v>
                </c:pt>
                <c:pt idx="2690">
                  <c:v>6.3929152767239197</c:v>
                </c:pt>
                <c:pt idx="2691">
                  <c:v>6.3547768949272125</c:v>
                </c:pt>
                <c:pt idx="2692">
                  <c:v>6.3547768949272125</c:v>
                </c:pt>
                <c:pt idx="2693">
                  <c:v>6.3547768949272125</c:v>
                </c:pt>
                <c:pt idx="2694">
                  <c:v>6.339891299633245</c:v>
                </c:pt>
                <c:pt idx="2695">
                  <c:v>6.3038304208929299</c:v>
                </c:pt>
                <c:pt idx="2696">
                  <c:v>6.2862574133883991</c:v>
                </c:pt>
                <c:pt idx="2697">
                  <c:v>6.2588877400950089</c:v>
                </c:pt>
                <c:pt idx="2698">
                  <c:v>6.3433792176086561</c:v>
                </c:pt>
                <c:pt idx="2699">
                  <c:v>6.3433792176086561</c:v>
                </c:pt>
                <c:pt idx="2700">
                  <c:v>6.3433792176086561</c:v>
                </c:pt>
                <c:pt idx="2701">
                  <c:v>6.347705760671051</c:v>
                </c:pt>
                <c:pt idx="2702">
                  <c:v>6.2883158567837238</c:v>
                </c:pt>
                <c:pt idx="2703">
                  <c:v>6.2787288472666107</c:v>
                </c:pt>
                <c:pt idx="2704">
                  <c:v>6.2106286782712887</c:v>
                </c:pt>
                <c:pt idx="2705">
                  <c:v>6.1450253248758528</c:v>
                </c:pt>
                <c:pt idx="2706">
                  <c:v>6.1450253248758528</c:v>
                </c:pt>
                <c:pt idx="2707">
                  <c:v>6.1450253248758528</c:v>
                </c:pt>
                <c:pt idx="2708">
                  <c:v>6.1752539473294146</c:v>
                </c:pt>
                <c:pt idx="2709">
                  <c:v>6.1640849859436724</c:v>
                </c:pt>
                <c:pt idx="2710">
                  <c:v>6.2206540599929623</c:v>
                </c:pt>
                <c:pt idx="2711">
                  <c:v>6.2559334926294969</c:v>
                </c:pt>
                <c:pt idx="2712">
                  <c:v>6.2409335393691237</c:v>
                </c:pt>
                <c:pt idx="2713">
                  <c:v>6.2409335393691237</c:v>
                </c:pt>
                <c:pt idx="2714">
                  <c:v>6.2409335393691237</c:v>
                </c:pt>
                <c:pt idx="2715">
                  <c:v>6.2955013490062921</c:v>
                </c:pt>
                <c:pt idx="2716">
                  <c:v>6.3693575356440943</c:v>
                </c:pt>
                <c:pt idx="2717">
                  <c:v>6.3839572360220451</c:v>
                </c:pt>
                <c:pt idx="2718">
                  <c:v>6.3785633519398521</c:v>
                </c:pt>
                <c:pt idx="2719">
                  <c:v>6.4033790306501537</c:v>
                </c:pt>
                <c:pt idx="2720">
                  <c:v>6.4033790306501537</c:v>
                </c:pt>
                <c:pt idx="2721">
                  <c:v>6.4033790306501537</c:v>
                </c:pt>
                <c:pt idx="2722">
                  <c:v>6.3938301404551749</c:v>
                </c:pt>
                <c:pt idx="2723">
                  <c:v>6.3383855864088874</c:v>
                </c:pt>
                <c:pt idx="2724">
                  <c:v>6.3640017708840366</c:v>
                </c:pt>
                <c:pt idx="2725">
                  <c:v>6.3640589498672409</c:v>
                </c:pt>
                <c:pt idx="2726">
                  <c:v>6.4165683161090854</c:v>
                </c:pt>
                <c:pt idx="2727">
                  <c:v>6.4165683161090854</c:v>
                </c:pt>
                <c:pt idx="2728">
                  <c:v>6.4165683161090854</c:v>
                </c:pt>
                <c:pt idx="2729">
                  <c:v>6.3969559248702987</c:v>
                </c:pt>
                <c:pt idx="2730">
                  <c:v>6.4341413236136145</c:v>
                </c:pt>
                <c:pt idx="2731">
                  <c:v>6.3407299247202298</c:v>
                </c:pt>
                <c:pt idx="2732">
                  <c:v>6.313055296849754</c:v>
                </c:pt>
                <c:pt idx="2733">
                  <c:v>6.34982138304958</c:v>
                </c:pt>
                <c:pt idx="2734">
                  <c:v>6.34982138304958</c:v>
                </c:pt>
                <c:pt idx="2735">
                  <c:v>6.34982138304958</c:v>
                </c:pt>
                <c:pt idx="2736">
                  <c:v>6.4820573115381146</c:v>
                </c:pt>
                <c:pt idx="2737">
                  <c:v>6.450246737215922</c:v>
                </c:pt>
                <c:pt idx="2738">
                  <c:v>6.5363582859203344</c:v>
                </c:pt>
                <c:pt idx="2739">
                  <c:v>6.504585830920278</c:v>
                </c:pt>
                <c:pt idx="2740">
                  <c:v>6.5346238567631616</c:v>
                </c:pt>
                <c:pt idx="2741">
                  <c:v>6.5346238567631616</c:v>
                </c:pt>
                <c:pt idx="2742">
                  <c:v>6.5346238567631616</c:v>
                </c:pt>
                <c:pt idx="2743">
                  <c:v>6.5743251307674306</c:v>
                </c:pt>
                <c:pt idx="2744">
                  <c:v>6.6027049660974146</c:v>
                </c:pt>
                <c:pt idx="2745">
                  <c:v>6.5161931645105797</c:v>
                </c:pt>
                <c:pt idx="2746">
                  <c:v>6.450075200266312</c:v>
                </c:pt>
                <c:pt idx="2747">
                  <c:v>6.4309202408931521</c:v>
                </c:pt>
                <c:pt idx="2748">
                  <c:v>6.4309202408931521</c:v>
                </c:pt>
                <c:pt idx="2749">
                  <c:v>6.4309202408931521</c:v>
                </c:pt>
                <c:pt idx="2750">
                  <c:v>6.4443954212681023</c:v>
                </c:pt>
                <c:pt idx="2751">
                  <c:v>6.4563839480797602</c:v>
                </c:pt>
                <c:pt idx="2752">
                  <c:v>6.4037602238715099</c:v>
                </c:pt>
                <c:pt idx="2753">
                  <c:v>6.3495736074556977</c:v>
                </c:pt>
                <c:pt idx="2754">
                  <c:v>6.3841859519548585</c:v>
                </c:pt>
                <c:pt idx="2755">
                  <c:v>6.3841859519548585</c:v>
                </c:pt>
                <c:pt idx="2756">
                  <c:v>6.3841859519548585</c:v>
                </c:pt>
                <c:pt idx="2757">
                  <c:v>6.3978898482626203</c:v>
                </c:pt>
                <c:pt idx="2758">
                  <c:v>6.3559967132355517</c:v>
                </c:pt>
                <c:pt idx="2759">
                  <c:v>6.2508255034633216</c:v>
                </c:pt>
                <c:pt idx="2760">
                  <c:v>6.2606793482353851</c:v>
                </c:pt>
                <c:pt idx="2761">
                  <c:v>6.2345104335892687</c:v>
                </c:pt>
                <c:pt idx="2762">
                  <c:v>6.2345104335892687</c:v>
                </c:pt>
                <c:pt idx="2763">
                  <c:v>6.2345104335892687</c:v>
                </c:pt>
                <c:pt idx="2764">
                  <c:v>6.3089955890423086</c:v>
                </c:pt>
                <c:pt idx="2765">
                  <c:v>6.2754315259018769</c:v>
                </c:pt>
                <c:pt idx="2766">
                  <c:v>6.2978266276565655</c:v>
                </c:pt>
                <c:pt idx="2767">
                  <c:v>6.1775029873354175</c:v>
                </c:pt>
                <c:pt idx="2768">
                  <c:v>6.1867278632922433</c:v>
                </c:pt>
                <c:pt idx="2769">
                  <c:v>6.1867278632922433</c:v>
                </c:pt>
                <c:pt idx="2770">
                  <c:v>6.1867278632922433</c:v>
                </c:pt>
                <c:pt idx="2771">
                  <c:v>6.3280933694322643</c:v>
                </c:pt>
                <c:pt idx="2772">
                  <c:v>6.313417430410043</c:v>
                </c:pt>
                <c:pt idx="2773">
                  <c:v>6.3289891735024515</c:v>
                </c:pt>
                <c:pt idx="2774">
                  <c:v>6.4071719032026495</c:v>
                </c:pt>
                <c:pt idx="2775">
                  <c:v>6.3950499587635159</c:v>
                </c:pt>
                <c:pt idx="2776">
                  <c:v>6.3950499587635159</c:v>
                </c:pt>
                <c:pt idx="2777">
                  <c:v>6.3950499587635159</c:v>
                </c:pt>
                <c:pt idx="2778">
                  <c:v>6.4094400028697196</c:v>
                </c:pt>
                <c:pt idx="2779">
                  <c:v>6.4073815594743948</c:v>
                </c:pt>
                <c:pt idx="2780">
                  <c:v>6.3959838821558392</c:v>
                </c:pt>
                <c:pt idx="2781">
                  <c:v>6.4060473831996481</c:v>
                </c:pt>
                <c:pt idx="2782">
                  <c:v>6.4921589319040587</c:v>
                </c:pt>
                <c:pt idx="2783">
                  <c:v>6.4921589319040587</c:v>
                </c:pt>
                <c:pt idx="2784">
                  <c:v>6.4921589319040587</c:v>
                </c:pt>
                <c:pt idx="2785">
                  <c:v>6.503518489900479</c:v>
                </c:pt>
                <c:pt idx="2786">
                  <c:v>6.5068920499094833</c:v>
                </c:pt>
                <c:pt idx="2787">
                  <c:v>6.4642555881007713</c:v>
                </c:pt>
                <c:pt idx="2788">
                  <c:v>6.4881373434187477</c:v>
                </c:pt>
                <c:pt idx="2789">
                  <c:v>6.5320889218411411</c:v>
                </c:pt>
                <c:pt idx="2790">
                  <c:v>6.5320889218411411</c:v>
                </c:pt>
                <c:pt idx="2791">
                  <c:v>6.5320889218411411</c:v>
                </c:pt>
                <c:pt idx="2792">
                  <c:v>6.5756021280589749</c:v>
                </c:pt>
                <c:pt idx="2793">
                  <c:v>6.5765551111123655</c:v>
                </c:pt>
                <c:pt idx="2794">
                  <c:v>6.6164279220662454</c:v>
                </c:pt>
                <c:pt idx="2795">
                  <c:v>6.5930226582749629</c:v>
                </c:pt>
                <c:pt idx="2796">
                  <c:v>6.6062310033949609</c:v>
                </c:pt>
                <c:pt idx="2797">
                  <c:v>6.6062310033949609</c:v>
                </c:pt>
                <c:pt idx="2798">
                  <c:v>6.6062310033949609</c:v>
                </c:pt>
                <c:pt idx="2799">
                  <c:v>6.5815106229899998</c:v>
                </c:pt>
                <c:pt idx="2800">
                  <c:v>6.6016376250776174</c:v>
                </c:pt>
                <c:pt idx="2801">
                  <c:v>6.5699985877050358</c:v>
                </c:pt>
                <c:pt idx="2802">
                  <c:v>6.6738165615414511</c:v>
                </c:pt>
                <c:pt idx="2803">
                  <c:v>6.7083526673963405</c:v>
                </c:pt>
                <c:pt idx="2804">
                  <c:v>6.7083526673963405</c:v>
                </c:pt>
                <c:pt idx="2805">
                  <c:v>6.7083526673963405</c:v>
                </c:pt>
                <c:pt idx="2806">
                  <c:v>6.6697377940729377</c:v>
                </c:pt>
                <c:pt idx="2807">
                  <c:v>6.7029778429752165</c:v>
                </c:pt>
                <c:pt idx="2808">
                  <c:v>6.6810592327472227</c:v>
                </c:pt>
                <c:pt idx="2809">
                  <c:v>6.6906653019254048</c:v>
                </c:pt>
                <c:pt idx="2810">
                  <c:v>6.6724061466224329</c:v>
                </c:pt>
                <c:pt idx="2811">
                  <c:v>6.6724061466224329</c:v>
                </c:pt>
                <c:pt idx="2812">
                  <c:v>6.6724061466224329</c:v>
                </c:pt>
                <c:pt idx="2813">
                  <c:v>6.6976983168594311</c:v>
                </c:pt>
                <c:pt idx="2814">
                  <c:v>6.7248964532032103</c:v>
                </c:pt>
                <c:pt idx="2815">
                  <c:v>6.7073234456986794</c:v>
                </c:pt>
                <c:pt idx="2816">
                  <c:v>6.7133844179182462</c:v>
                </c:pt>
                <c:pt idx="2817">
                  <c:v>6.7790640099579536</c:v>
                </c:pt>
                <c:pt idx="2818">
                  <c:v>6.7790640099579536</c:v>
                </c:pt>
                <c:pt idx="2819">
                  <c:v>6.7790640099579536</c:v>
                </c:pt>
                <c:pt idx="2820">
                  <c:v>6.7682762417935676</c:v>
                </c:pt>
                <c:pt idx="2821">
                  <c:v>6.7873549625224561</c:v>
                </c:pt>
                <c:pt idx="2822">
                  <c:v>6.8461158975945446</c:v>
                </c:pt>
                <c:pt idx="2823">
                  <c:v>6.8443624087763046</c:v>
                </c:pt>
                <c:pt idx="2824">
                  <c:v>6.8604678223786131</c:v>
                </c:pt>
                <c:pt idx="2825">
                  <c:v>6.8604678223786131</c:v>
                </c:pt>
                <c:pt idx="2826">
                  <c:v>6.8604678223786131</c:v>
                </c:pt>
                <c:pt idx="2827">
                  <c:v>6.8604678223786131</c:v>
                </c:pt>
                <c:pt idx="2828">
                  <c:v>6.8847498305790156</c:v>
                </c:pt>
                <c:pt idx="2829">
                  <c:v>6.8712365308819301</c:v>
                </c:pt>
                <c:pt idx="2830">
                  <c:v>6.8926024109389568</c:v>
                </c:pt>
                <c:pt idx="2831">
                  <c:v>6.8213192785453094</c:v>
                </c:pt>
                <c:pt idx="2832">
                  <c:v>6.8213192785453094</c:v>
                </c:pt>
                <c:pt idx="2833">
                  <c:v>6.8213192785453094</c:v>
                </c:pt>
                <c:pt idx="2834">
                  <c:v>6.8697308176575724</c:v>
                </c:pt>
                <c:pt idx="2835">
                  <c:v>6.8888095383864609</c:v>
                </c:pt>
                <c:pt idx="2836">
                  <c:v>6.9614649663769912</c:v>
                </c:pt>
                <c:pt idx="2837">
                  <c:v>6.9572337216199349</c:v>
                </c:pt>
                <c:pt idx="2838">
                  <c:v>6.9891586539085333</c:v>
                </c:pt>
                <c:pt idx="2839">
                  <c:v>6.9891586539085333</c:v>
                </c:pt>
                <c:pt idx="2840">
                  <c:v>6.9891586539085333</c:v>
                </c:pt>
                <c:pt idx="2841">
                  <c:v>6.9982882315600197</c:v>
                </c:pt>
                <c:pt idx="2842">
                  <c:v>6.9471321012539908</c:v>
                </c:pt>
                <c:pt idx="2843">
                  <c:v>6.99224631900152</c:v>
                </c:pt>
                <c:pt idx="2844">
                  <c:v>6.9952768051113035</c:v>
                </c:pt>
                <c:pt idx="2845">
                  <c:v>6.9172274930385802</c:v>
                </c:pt>
                <c:pt idx="2846">
                  <c:v>6.9172274930385802</c:v>
                </c:pt>
                <c:pt idx="2847">
                  <c:v>6.9172274930385802</c:v>
                </c:pt>
                <c:pt idx="2848">
                  <c:v>6.9461219392173952</c:v>
                </c:pt>
                <c:pt idx="2849">
                  <c:v>6.880671063110503</c:v>
                </c:pt>
                <c:pt idx="2850">
                  <c:v>6.8046230154499003</c:v>
                </c:pt>
                <c:pt idx="2851">
                  <c:v>6.8485555342112256</c:v>
                </c:pt>
                <c:pt idx="2852">
                  <c:v>6.7677044519615333</c:v>
                </c:pt>
                <c:pt idx="2853">
                  <c:v>6.7677044519615333</c:v>
                </c:pt>
                <c:pt idx="2854">
                  <c:v>6.7677044519615333</c:v>
                </c:pt>
                <c:pt idx="2855">
                  <c:v>6.7553347319285182</c:v>
                </c:pt>
                <c:pt idx="2856">
                  <c:v>6.7331683461066421</c:v>
                </c:pt>
                <c:pt idx="2857">
                  <c:v>6.8195467300660031</c:v>
                </c:pt>
                <c:pt idx="2858">
                  <c:v>6.9404231005581183</c:v>
                </c:pt>
                <c:pt idx="2859">
                  <c:v>7.0243999672229336</c:v>
                </c:pt>
                <c:pt idx="2860">
                  <c:v>7.0243999672229336</c:v>
                </c:pt>
                <c:pt idx="2861">
                  <c:v>7.0243999672229336</c:v>
                </c:pt>
                <c:pt idx="2862">
                  <c:v>7.0092284770129476</c:v>
                </c:pt>
                <c:pt idx="2863">
                  <c:v>7.0357023462361497</c:v>
                </c:pt>
                <c:pt idx="2864">
                  <c:v>7.1060896745596089</c:v>
                </c:pt>
                <c:pt idx="2865">
                  <c:v>7.0083326729427613</c:v>
                </c:pt>
                <c:pt idx="2866">
                  <c:v>7.011058204475459</c:v>
                </c:pt>
                <c:pt idx="2867">
                  <c:v>7.011058204475459</c:v>
                </c:pt>
                <c:pt idx="2868">
                  <c:v>7.011058204475459</c:v>
                </c:pt>
                <c:pt idx="2869">
                  <c:v>7.018377114325502</c:v>
                </c:pt>
                <c:pt idx="2870">
                  <c:v>7.0154800458431934</c:v>
                </c:pt>
                <c:pt idx="2871">
                  <c:v>6.9975067854562383</c:v>
                </c:pt>
                <c:pt idx="2872">
                  <c:v>7.1031735464162322</c:v>
                </c:pt>
                <c:pt idx="2873">
                  <c:v>7.0437455232067707</c:v>
                </c:pt>
                <c:pt idx="2874">
                  <c:v>7.0437455232067707</c:v>
                </c:pt>
                <c:pt idx="2875">
                  <c:v>7.0437455232067707</c:v>
                </c:pt>
                <c:pt idx="2876">
                  <c:v>7.1044124243856412</c:v>
                </c:pt>
                <c:pt idx="2877">
                  <c:v>7.1177923064552511</c:v>
                </c:pt>
                <c:pt idx="2878">
                  <c:v>7.1088533254144437</c:v>
                </c:pt>
                <c:pt idx="2879">
                  <c:v>7.1597045011433877</c:v>
                </c:pt>
                <c:pt idx="2880">
                  <c:v>7.1811085005225479</c:v>
                </c:pt>
                <c:pt idx="2881">
                  <c:v>7.1811085005225479</c:v>
                </c:pt>
                <c:pt idx="2882">
                  <c:v>7.1811085005225479</c:v>
                </c:pt>
                <c:pt idx="2883">
                  <c:v>7.1792787730600383</c:v>
                </c:pt>
                <c:pt idx="2884">
                  <c:v>7.203617960243645</c:v>
                </c:pt>
                <c:pt idx="2885">
                  <c:v>7.2778934594249387</c:v>
                </c:pt>
                <c:pt idx="2886">
                  <c:v>7.2680014953307408</c:v>
                </c:pt>
                <c:pt idx="2887">
                  <c:v>7.29222632454794</c:v>
                </c:pt>
                <c:pt idx="2888">
                  <c:v>7.29222632454794</c:v>
                </c:pt>
                <c:pt idx="2889">
                  <c:v>7.29222632454794</c:v>
                </c:pt>
                <c:pt idx="2890">
                  <c:v>7.3199771910626854</c:v>
                </c:pt>
                <c:pt idx="2891">
                  <c:v>7.1940881297097352</c:v>
                </c:pt>
                <c:pt idx="2892">
                  <c:v>7.2541641813955033</c:v>
                </c:pt>
                <c:pt idx="2893">
                  <c:v>7.1735418150786243</c:v>
                </c:pt>
                <c:pt idx="2894">
                  <c:v>7.1167821444186563</c:v>
                </c:pt>
                <c:pt idx="2895">
                  <c:v>7.1167821444186563</c:v>
                </c:pt>
                <c:pt idx="2896">
                  <c:v>7.1167821444186563</c:v>
                </c:pt>
                <c:pt idx="2897">
                  <c:v>7.1551301824871114</c:v>
                </c:pt>
                <c:pt idx="2898">
                  <c:v>7.1382242631199535</c:v>
                </c:pt>
                <c:pt idx="2899">
                  <c:v>7.1053654074390318</c:v>
                </c:pt>
                <c:pt idx="2900">
                  <c:v>7.1621060184379326</c:v>
                </c:pt>
                <c:pt idx="2901">
                  <c:v>7.2397360179671626</c:v>
                </c:pt>
                <c:pt idx="2902">
                  <c:v>7.2397360179671626</c:v>
                </c:pt>
                <c:pt idx="2903">
                  <c:v>7.2397360179671626</c:v>
                </c:pt>
                <c:pt idx="2904">
                  <c:v>7.2902631794579538</c:v>
                </c:pt>
                <c:pt idx="2905">
                  <c:v>7.3064829510266698</c:v>
                </c:pt>
                <c:pt idx="2906">
                  <c:v>7.3230267368335369</c:v>
                </c:pt>
                <c:pt idx="2907">
                  <c:v>7.3183571198719211</c:v>
                </c:pt>
                <c:pt idx="2908">
                  <c:v>7.3044816866145483</c:v>
                </c:pt>
                <c:pt idx="2909">
                  <c:v>7.3044816866145483</c:v>
                </c:pt>
                <c:pt idx="2910">
                  <c:v>7.3044816866145483</c:v>
                </c:pt>
                <c:pt idx="2911">
                  <c:v>7.3229123788671302</c:v>
                </c:pt>
                <c:pt idx="2912">
                  <c:v>7.3344815931352967</c:v>
                </c:pt>
                <c:pt idx="2913">
                  <c:v>7.3731917647640399</c:v>
                </c:pt>
                <c:pt idx="2914">
                  <c:v>7.3572769477724096</c:v>
                </c:pt>
                <c:pt idx="2915">
                  <c:v>7.3777851430813834</c:v>
                </c:pt>
                <c:pt idx="2916">
                  <c:v>7.3777851430813834</c:v>
                </c:pt>
                <c:pt idx="2917">
                  <c:v>7.3777851430813834</c:v>
                </c:pt>
                <c:pt idx="2918">
                  <c:v>7.2959048391340291</c:v>
                </c:pt>
                <c:pt idx="2919">
                  <c:v>7.2640561454897021</c:v>
                </c:pt>
                <c:pt idx="2920">
                  <c:v>7.2927981143799743</c:v>
                </c:pt>
                <c:pt idx="2921">
                  <c:v>7.384875336998614</c:v>
                </c:pt>
                <c:pt idx="2922">
                  <c:v>7.3450978243500726</c:v>
                </c:pt>
                <c:pt idx="2923">
                  <c:v>7.3450978243500726</c:v>
                </c:pt>
                <c:pt idx="2924">
                  <c:v>7.3450978243500726</c:v>
                </c:pt>
                <c:pt idx="2925">
                  <c:v>7.3925563804089434</c:v>
                </c:pt>
                <c:pt idx="2926">
                  <c:v>7.3381791673824539</c:v>
                </c:pt>
                <c:pt idx="2927">
                  <c:v>7.3645005593171131</c:v>
                </c:pt>
                <c:pt idx="2928">
                  <c:v>7.3594878684562763</c:v>
                </c:pt>
                <c:pt idx="2929">
                  <c:v>7.2867180824993403</c:v>
                </c:pt>
                <c:pt idx="2930">
                  <c:v>7.2867180824993403</c:v>
                </c:pt>
                <c:pt idx="2931">
                  <c:v>7.2867180824993403</c:v>
                </c:pt>
                <c:pt idx="2932">
                  <c:v>7.3256188507387598</c:v>
                </c:pt>
                <c:pt idx="2933">
                  <c:v>7.2213434450367178</c:v>
                </c:pt>
                <c:pt idx="2934">
                  <c:v>7.1987196273492149</c:v>
                </c:pt>
                <c:pt idx="2935">
                  <c:v>7.2044375256695607</c:v>
                </c:pt>
                <c:pt idx="2936">
                  <c:v>7.2044375256695607</c:v>
                </c:pt>
                <c:pt idx="2937">
                  <c:v>7.2044375256695607</c:v>
                </c:pt>
                <c:pt idx="2938">
                  <c:v>7.2044375256695607</c:v>
                </c:pt>
                <c:pt idx="2939">
                  <c:v>7.2044375256695607</c:v>
                </c:pt>
                <c:pt idx="2940">
                  <c:v>7.1869979357925047</c:v>
                </c:pt>
                <c:pt idx="2941">
                  <c:v>7.2826202553697588</c:v>
                </c:pt>
                <c:pt idx="2942">
                  <c:v>7.3570291721785281</c:v>
                </c:pt>
                <c:pt idx="2943">
                  <c:v>7.4112729675775437</c:v>
                </c:pt>
                <c:pt idx="2944">
                  <c:v>7.4112729675775437</c:v>
                </c:pt>
                <c:pt idx="2945">
                  <c:v>7.4112729675775437</c:v>
                </c:pt>
                <c:pt idx="2946">
                  <c:v>7.361355715240923</c:v>
                </c:pt>
                <c:pt idx="2947">
                  <c:v>7.3781663363027414</c:v>
                </c:pt>
                <c:pt idx="2948">
                  <c:v>7.4084902570616418</c:v>
                </c:pt>
                <c:pt idx="2949">
                  <c:v>7.3673595084772856</c:v>
                </c:pt>
                <c:pt idx="2950">
                  <c:v>7.3187192534322092</c:v>
                </c:pt>
                <c:pt idx="2951">
                  <c:v>7.3187192534322092</c:v>
                </c:pt>
                <c:pt idx="2952">
                  <c:v>7.3187192534322092</c:v>
                </c:pt>
                <c:pt idx="2953">
                  <c:v>7.3187192534322092</c:v>
                </c:pt>
                <c:pt idx="2954">
                  <c:v>7.3612985362577188</c:v>
                </c:pt>
                <c:pt idx="2955">
                  <c:v>7.2845452811376088</c:v>
                </c:pt>
                <c:pt idx="2956">
                  <c:v>7.3247802256517769</c:v>
                </c:pt>
                <c:pt idx="2957">
                  <c:v>7.3843226068276469</c:v>
                </c:pt>
                <c:pt idx="2958">
                  <c:v>7.3843226068276469</c:v>
                </c:pt>
                <c:pt idx="2959">
                  <c:v>7.3843226068276469</c:v>
                </c:pt>
                <c:pt idx="2960">
                  <c:v>7.390440758030417</c:v>
                </c:pt>
                <c:pt idx="2961">
                  <c:v>7.4159997635223629</c:v>
                </c:pt>
                <c:pt idx="2962">
                  <c:v>7.3638144115186712</c:v>
                </c:pt>
                <c:pt idx="2963">
                  <c:v>7.3148310825743748</c:v>
                </c:pt>
                <c:pt idx="2964">
                  <c:v>7.1482115255194918</c:v>
                </c:pt>
                <c:pt idx="2965">
                  <c:v>7.1482115255194918</c:v>
                </c:pt>
                <c:pt idx="2966">
                  <c:v>7.1482115255194918</c:v>
                </c:pt>
                <c:pt idx="2967">
                  <c:v>7.0733451768450939</c:v>
                </c:pt>
                <c:pt idx="2968">
                  <c:v>7.109939726095309</c:v>
                </c:pt>
                <c:pt idx="2969">
                  <c:v>6.8713699485094057</c:v>
                </c:pt>
                <c:pt idx="2970">
                  <c:v>6.8735427498711372</c:v>
                </c:pt>
                <c:pt idx="2971">
                  <c:v>6.9096036286114533</c:v>
                </c:pt>
                <c:pt idx="2972">
                  <c:v>6.9096036286114533</c:v>
                </c:pt>
                <c:pt idx="2973">
                  <c:v>6.9096036286114533</c:v>
                </c:pt>
                <c:pt idx="2974">
                  <c:v>6.7466816458037275</c:v>
                </c:pt>
                <c:pt idx="2975">
                  <c:v>6.9001309770607469</c:v>
                </c:pt>
                <c:pt idx="2976">
                  <c:v>6.8135619964907077</c:v>
                </c:pt>
                <c:pt idx="2977">
                  <c:v>6.9281867981525771</c:v>
                </c:pt>
                <c:pt idx="2978">
                  <c:v>7.0516934018720505</c:v>
                </c:pt>
                <c:pt idx="2979">
                  <c:v>7.0516934018720505</c:v>
                </c:pt>
                <c:pt idx="2980">
                  <c:v>7.0516934018720505</c:v>
                </c:pt>
                <c:pt idx="2981">
                  <c:v>7.0131357075318519</c:v>
                </c:pt>
                <c:pt idx="2982">
                  <c:v>6.8441527525045585</c:v>
                </c:pt>
                <c:pt idx="2983">
                  <c:v>6.9323227446042948</c:v>
                </c:pt>
                <c:pt idx="2984">
                  <c:v>6.9535933263559819</c:v>
                </c:pt>
                <c:pt idx="2985">
                  <c:v>6.9317890740943948</c:v>
                </c:pt>
                <c:pt idx="2986">
                  <c:v>6.9317890740943948</c:v>
                </c:pt>
                <c:pt idx="2987">
                  <c:v>6.9317890740943948</c:v>
                </c:pt>
                <c:pt idx="2988">
                  <c:v>6.8697308176575724</c:v>
                </c:pt>
                <c:pt idx="2989">
                  <c:v>6.7263449874443637</c:v>
                </c:pt>
                <c:pt idx="2990">
                  <c:v>6.7897374201559328</c:v>
                </c:pt>
                <c:pt idx="2991">
                  <c:v>6.5991598691388003</c:v>
                </c:pt>
                <c:pt idx="2992">
                  <c:v>6.710887602318361</c:v>
                </c:pt>
                <c:pt idx="2993">
                  <c:v>6.710887602318361</c:v>
                </c:pt>
                <c:pt idx="2994">
                  <c:v>6.710887602318361</c:v>
                </c:pt>
                <c:pt idx="2995">
                  <c:v>6.6342105858425215</c:v>
                </c:pt>
                <c:pt idx="2996">
                  <c:v>6.4955706112351983</c:v>
                </c:pt>
                <c:pt idx="2997">
                  <c:v>6.507368541436179</c:v>
                </c:pt>
                <c:pt idx="2998">
                  <c:v>6.6580161025162283</c:v>
                </c:pt>
                <c:pt idx="2999">
                  <c:v>6.6014279688058712</c:v>
                </c:pt>
                <c:pt idx="3000">
                  <c:v>6.6014279688058712</c:v>
                </c:pt>
                <c:pt idx="3001">
                  <c:v>6.6014279688058712</c:v>
                </c:pt>
                <c:pt idx="3002">
                  <c:v>6.6522791445348144</c:v>
                </c:pt>
                <c:pt idx="3003">
                  <c:v>6.6991468511005845</c:v>
                </c:pt>
                <c:pt idx="3004">
                  <c:v>6.7220756233651713</c:v>
                </c:pt>
                <c:pt idx="3005">
                  <c:v>6.7563639536261801</c:v>
                </c:pt>
                <c:pt idx="3006">
                  <c:v>6.7664655739921251</c:v>
                </c:pt>
                <c:pt idx="3007">
                  <c:v>6.7664655739921251</c:v>
                </c:pt>
                <c:pt idx="3008">
                  <c:v>6.7664655739921251</c:v>
                </c:pt>
                <c:pt idx="3009">
                  <c:v>6.7372852328972925</c:v>
                </c:pt>
                <c:pt idx="3010">
                  <c:v>6.6840897188570061</c:v>
                </c:pt>
                <c:pt idx="3011">
                  <c:v>6.6823552896998351</c:v>
                </c:pt>
                <c:pt idx="3012">
                  <c:v>6.8283332338182694</c:v>
                </c:pt>
                <c:pt idx="3013">
                  <c:v>6.9547178463589834</c:v>
                </c:pt>
                <c:pt idx="3014">
                  <c:v>6.9547178463589834</c:v>
                </c:pt>
                <c:pt idx="3015">
                  <c:v>6.9547178463589834</c:v>
                </c:pt>
                <c:pt idx="3016">
                  <c:v>6.9814013718539307</c:v>
                </c:pt>
                <c:pt idx="3017">
                  <c:v>6.9963250864700344</c:v>
                </c:pt>
                <c:pt idx="3018">
                  <c:v>6.8970051926456239</c:v>
                </c:pt>
                <c:pt idx="3019">
                  <c:v>6.980391209817336</c:v>
                </c:pt>
                <c:pt idx="3020">
                  <c:v>6.9593112246763269</c:v>
                </c:pt>
                <c:pt idx="3021">
                  <c:v>6.9593112246763269</c:v>
                </c:pt>
                <c:pt idx="3022">
                  <c:v>6.9593112246763269</c:v>
                </c:pt>
                <c:pt idx="3023">
                  <c:v>6.9882437901772789</c:v>
                </c:pt>
                <c:pt idx="3024">
                  <c:v>6.8953660617937915</c:v>
                </c:pt>
                <c:pt idx="3025">
                  <c:v>6.9196099506720579</c:v>
                </c:pt>
                <c:pt idx="3026">
                  <c:v>6.7901186133772891</c:v>
                </c:pt>
                <c:pt idx="3027">
                  <c:v>6.6866055941179585</c:v>
                </c:pt>
                <c:pt idx="3028">
                  <c:v>6.6866055941179585</c:v>
                </c:pt>
                <c:pt idx="3029">
                  <c:v>6.6866055941179585</c:v>
                </c:pt>
                <c:pt idx="3030">
                  <c:v>6.6682511405096481</c:v>
                </c:pt>
                <c:pt idx="3031">
                  <c:v>6.6558433011544977</c:v>
                </c:pt>
                <c:pt idx="3032">
                  <c:v>6.8341273707828858</c:v>
                </c:pt>
                <c:pt idx="3033">
                  <c:v>6.8417131158878774</c:v>
                </c:pt>
                <c:pt idx="3034">
                  <c:v>6.7796739191121231</c:v>
                </c:pt>
                <c:pt idx="3035">
                  <c:v>6.7796739191121231</c:v>
                </c:pt>
                <c:pt idx="3036">
                  <c:v>6.7796739191121231</c:v>
                </c:pt>
                <c:pt idx="3037">
                  <c:v>6.9242414483115384</c:v>
                </c:pt>
                <c:pt idx="3038">
                  <c:v>6.9215159167788407</c:v>
                </c:pt>
                <c:pt idx="3039">
                  <c:v>6.939146103266574</c:v>
                </c:pt>
                <c:pt idx="3040">
                  <c:v>7.0169095204232805</c:v>
                </c:pt>
                <c:pt idx="3041">
                  <c:v>7.0722778358252958</c:v>
                </c:pt>
                <c:pt idx="3042">
                  <c:v>7.0722778358252958</c:v>
                </c:pt>
                <c:pt idx="3043">
                  <c:v>7.0722778358252958</c:v>
                </c:pt>
                <c:pt idx="3044">
                  <c:v>7.0365790906452697</c:v>
                </c:pt>
                <c:pt idx="3045">
                  <c:v>6.9388602083505555</c:v>
                </c:pt>
                <c:pt idx="3046">
                  <c:v>7.0451178188036536</c:v>
                </c:pt>
                <c:pt idx="3047">
                  <c:v>6.9909121427267733</c:v>
                </c:pt>
                <c:pt idx="3048">
                  <c:v>7.0865535219650946</c:v>
                </c:pt>
                <c:pt idx="3049">
                  <c:v>7.0865535219650946</c:v>
                </c:pt>
                <c:pt idx="3050">
                  <c:v>7.0865535219650946</c:v>
                </c:pt>
                <c:pt idx="3051">
                  <c:v>6.9725005101352586</c:v>
                </c:pt>
                <c:pt idx="3052">
                  <c:v>6.9912742762870614</c:v>
                </c:pt>
                <c:pt idx="3053">
                  <c:v>7.0657784914011703</c:v>
                </c:pt>
                <c:pt idx="3054">
                  <c:v>7.0052640675108417</c:v>
                </c:pt>
                <c:pt idx="3055">
                  <c:v>7.0045398003902646</c:v>
                </c:pt>
                <c:pt idx="3056">
                  <c:v>7.0045398003902646</c:v>
                </c:pt>
                <c:pt idx="3057">
                  <c:v>7.0045398003902646</c:v>
                </c:pt>
                <c:pt idx="3058">
                  <c:v>7.0884976073940118</c:v>
                </c:pt>
                <c:pt idx="3059">
                  <c:v>7.1785926252615964</c:v>
                </c:pt>
                <c:pt idx="3060">
                  <c:v>7.2257081074212479</c:v>
                </c:pt>
                <c:pt idx="3061">
                  <c:v>7.2428618023822855</c:v>
                </c:pt>
                <c:pt idx="3062">
                  <c:v>7.2262798972532822</c:v>
                </c:pt>
                <c:pt idx="3063">
                  <c:v>7.2262798972532822</c:v>
                </c:pt>
                <c:pt idx="3064">
                  <c:v>7.2262798972532822</c:v>
                </c:pt>
                <c:pt idx="3065">
                  <c:v>7.1993104768423164</c:v>
                </c:pt>
                <c:pt idx="3066">
                  <c:v>7.2284717582760818</c:v>
                </c:pt>
                <c:pt idx="3067">
                  <c:v>7.1644884760714103</c:v>
                </c:pt>
                <c:pt idx="3068">
                  <c:v>7.2081160402556508</c:v>
                </c:pt>
                <c:pt idx="3069">
                  <c:v>7.2067818639809031</c:v>
                </c:pt>
                <c:pt idx="3070">
                  <c:v>7.2067818639809031</c:v>
                </c:pt>
                <c:pt idx="3071">
                  <c:v>7.2067818639809031</c:v>
                </c:pt>
                <c:pt idx="3072">
                  <c:v>7.2590053353067301</c:v>
                </c:pt>
                <c:pt idx="3073">
                  <c:v>7.2556508349587938</c:v>
                </c:pt>
                <c:pt idx="3074">
                  <c:v>7.2767117604387348</c:v>
                </c:pt>
                <c:pt idx="3075">
                  <c:v>7.2592531109006107</c:v>
                </c:pt>
                <c:pt idx="3076">
                  <c:v>7.282486837742284</c:v>
                </c:pt>
                <c:pt idx="3077">
                  <c:v>7.282486837742284</c:v>
                </c:pt>
                <c:pt idx="3078">
                  <c:v>7.282486837742284</c:v>
                </c:pt>
                <c:pt idx="3079">
                  <c:v>7.314354591047679</c:v>
                </c:pt>
                <c:pt idx="3080">
                  <c:v>7.2765211638280567</c:v>
                </c:pt>
                <c:pt idx="3081">
                  <c:v>7.1897044076641361</c:v>
                </c:pt>
                <c:pt idx="3082">
                  <c:v>7.1277414495326523</c:v>
                </c:pt>
                <c:pt idx="3083">
                  <c:v>7.1475253777210499</c:v>
                </c:pt>
                <c:pt idx="3084">
                  <c:v>7.1475253777210499</c:v>
                </c:pt>
                <c:pt idx="3085">
                  <c:v>7.1475253777210499</c:v>
                </c:pt>
                <c:pt idx="3086">
                  <c:v>7.1322395295446581</c:v>
                </c:pt>
                <c:pt idx="3087">
                  <c:v>7.2216293399527345</c:v>
                </c:pt>
                <c:pt idx="3088">
                  <c:v>7.2532493176642481</c:v>
                </c:pt>
                <c:pt idx="3089">
                  <c:v>7.2361718613474819</c:v>
                </c:pt>
                <c:pt idx="3090">
                  <c:v>7.2657524553247379</c:v>
                </c:pt>
                <c:pt idx="3091">
                  <c:v>7.2657524553247379</c:v>
                </c:pt>
                <c:pt idx="3092">
                  <c:v>7.2657524553247379</c:v>
                </c:pt>
                <c:pt idx="3093">
                  <c:v>7.2588147386960502</c:v>
                </c:pt>
                <c:pt idx="3094">
                  <c:v>7.2048949575351884</c:v>
                </c:pt>
                <c:pt idx="3095">
                  <c:v>7.3214066656427725</c:v>
                </c:pt>
                <c:pt idx="3096">
                  <c:v>7.3515781091131309</c:v>
                </c:pt>
                <c:pt idx="3097">
                  <c:v>7.2669341543109418</c:v>
                </c:pt>
                <c:pt idx="3098">
                  <c:v>7.2669341543109418</c:v>
                </c:pt>
                <c:pt idx="3099">
                  <c:v>7.2669341543109418</c:v>
                </c:pt>
                <c:pt idx="3100">
                  <c:v>7.2848311760536255</c:v>
                </c:pt>
                <c:pt idx="3101">
                  <c:v>7.3816542542781516</c:v>
                </c:pt>
                <c:pt idx="3102">
                  <c:v>7.4259870259219003</c:v>
                </c:pt>
                <c:pt idx="3103">
                  <c:v>7.423699866593763</c:v>
                </c:pt>
                <c:pt idx="3104">
                  <c:v>7.4321432964468066</c:v>
                </c:pt>
                <c:pt idx="3105">
                  <c:v>7.4321432964468066</c:v>
                </c:pt>
                <c:pt idx="3106">
                  <c:v>7.4321432964468066</c:v>
                </c:pt>
                <c:pt idx="3107">
                  <c:v>7.4189349513268068</c:v>
                </c:pt>
                <c:pt idx="3108">
                  <c:v>7.3954153295691176</c:v>
                </c:pt>
                <c:pt idx="3109">
                  <c:v>7.4613426972027073</c:v>
                </c:pt>
                <c:pt idx="3110">
                  <c:v>7.5092396254661384</c:v>
                </c:pt>
                <c:pt idx="3111">
                  <c:v>7.5100973102141904</c:v>
                </c:pt>
                <c:pt idx="3112">
                  <c:v>7.5100973102141904</c:v>
                </c:pt>
                <c:pt idx="3113">
                  <c:v>7.5100973102141904</c:v>
                </c:pt>
                <c:pt idx="3114">
                  <c:v>7.5085153583455613</c:v>
                </c:pt>
                <c:pt idx="3115">
                  <c:v>7.5489027801482722</c:v>
                </c:pt>
                <c:pt idx="3116">
                  <c:v>7.5617108723858468</c:v>
                </c:pt>
                <c:pt idx="3117">
                  <c:v>7.6236547708562625</c:v>
                </c:pt>
                <c:pt idx="3118">
                  <c:v>7.6220918786487015</c:v>
                </c:pt>
                <c:pt idx="3119">
                  <c:v>7.6220918786487015</c:v>
                </c:pt>
                <c:pt idx="3120">
                  <c:v>7.6220918786487015</c:v>
                </c:pt>
                <c:pt idx="3121">
                  <c:v>7.6276191803583684</c:v>
                </c:pt>
                <c:pt idx="3122">
                  <c:v>7.5277465563629917</c:v>
                </c:pt>
                <c:pt idx="3123">
                  <c:v>7.6074349992875474</c:v>
                </c:pt>
                <c:pt idx="3124">
                  <c:v>7.5987437938406215</c:v>
                </c:pt>
                <c:pt idx="3125">
                  <c:v>7.6204146284747329</c:v>
                </c:pt>
                <c:pt idx="3126">
                  <c:v>7.6204146284747329</c:v>
                </c:pt>
                <c:pt idx="3127">
                  <c:v>7.6204146284747329</c:v>
                </c:pt>
                <c:pt idx="3128">
                  <c:v>7.660115902479002</c:v>
                </c:pt>
                <c:pt idx="3129">
                  <c:v>7.650567012284025</c:v>
                </c:pt>
                <c:pt idx="3130">
                  <c:v>7.6603446184118162</c:v>
                </c:pt>
                <c:pt idx="3131">
                  <c:v>7.6758782421820886</c:v>
                </c:pt>
                <c:pt idx="3132">
                  <c:v>7.6567804617921338</c:v>
                </c:pt>
                <c:pt idx="3133">
                  <c:v>7.6567804617921338</c:v>
                </c:pt>
                <c:pt idx="3134">
                  <c:v>7.6567804617921338</c:v>
                </c:pt>
                <c:pt idx="3135">
                  <c:v>7.6332417803733756</c:v>
                </c:pt>
                <c:pt idx="3136">
                  <c:v>7.6330130644405614</c:v>
                </c:pt>
                <c:pt idx="3137">
                  <c:v>7.6511959810992627</c:v>
                </c:pt>
                <c:pt idx="3138">
                  <c:v>7.5754910073378809</c:v>
                </c:pt>
                <c:pt idx="3139">
                  <c:v>7.6056815104693074</c:v>
                </c:pt>
                <c:pt idx="3140">
                  <c:v>7.6056815104693074</c:v>
                </c:pt>
                <c:pt idx="3141">
                  <c:v>7.6056815104693074</c:v>
                </c:pt>
                <c:pt idx="3142">
                  <c:v>7.7100522144766899</c:v>
                </c:pt>
                <c:pt idx="3143">
                  <c:v>7.7627331176681453</c:v>
                </c:pt>
                <c:pt idx="3144">
                  <c:v>7.7645437854695878</c:v>
                </c:pt>
                <c:pt idx="3145">
                  <c:v>7.7629999529230949</c:v>
                </c:pt>
                <c:pt idx="3146">
                  <c:v>7.7455413033849707</c:v>
                </c:pt>
                <c:pt idx="3147">
                  <c:v>7.7455413033849707</c:v>
                </c:pt>
                <c:pt idx="3148">
                  <c:v>7.7455413033849707</c:v>
                </c:pt>
                <c:pt idx="3149">
                  <c:v>7.7880443475662098</c:v>
                </c:pt>
                <c:pt idx="3150">
                  <c:v>7.7845945489129349</c:v>
                </c:pt>
                <c:pt idx="3151">
                  <c:v>7.8312907185290932</c:v>
                </c:pt>
                <c:pt idx="3152">
                  <c:v>7.8331585653137408</c:v>
                </c:pt>
                <c:pt idx="3153">
                  <c:v>7.7763988946537719</c:v>
                </c:pt>
                <c:pt idx="3154">
                  <c:v>7.7763988946537719</c:v>
                </c:pt>
                <c:pt idx="3155">
                  <c:v>7.7763988946537719</c:v>
                </c:pt>
                <c:pt idx="3156">
                  <c:v>7.8063606818523841</c:v>
                </c:pt>
                <c:pt idx="3157">
                  <c:v>7.8069515313454874</c:v>
                </c:pt>
                <c:pt idx="3158">
                  <c:v>7.8048740282890945</c:v>
                </c:pt>
                <c:pt idx="3159">
                  <c:v>7.7873200804456335</c:v>
                </c:pt>
                <c:pt idx="3160">
                  <c:v>7.715655754830629</c:v>
                </c:pt>
                <c:pt idx="3161">
                  <c:v>7.715655754830629</c:v>
                </c:pt>
                <c:pt idx="3162">
                  <c:v>7.715655754830629</c:v>
                </c:pt>
                <c:pt idx="3163">
                  <c:v>7.5824096643055006</c:v>
                </c:pt>
                <c:pt idx="3164">
                  <c:v>7.5764249307302052</c:v>
                </c:pt>
                <c:pt idx="3165">
                  <c:v>7.6678731845336046</c:v>
                </c:pt>
                <c:pt idx="3166">
                  <c:v>7.599525239944402</c:v>
                </c:pt>
                <c:pt idx="3167">
                  <c:v>7.4944302688164433</c:v>
                </c:pt>
                <c:pt idx="3168">
                  <c:v>7.4944302688164433</c:v>
                </c:pt>
                <c:pt idx="3169">
                  <c:v>7.4944302688164433</c:v>
                </c:pt>
                <c:pt idx="3170">
                  <c:v>7.5532102635495999</c:v>
                </c:pt>
                <c:pt idx="3171">
                  <c:v>7.6389977980158568</c:v>
                </c:pt>
                <c:pt idx="3172">
                  <c:v>7.628267208834675</c:v>
                </c:pt>
                <c:pt idx="3173">
                  <c:v>7.6594869336637634</c:v>
                </c:pt>
                <c:pt idx="3174">
                  <c:v>7.6617740929919016</c:v>
                </c:pt>
                <c:pt idx="3175">
                  <c:v>7.6617740929919016</c:v>
                </c:pt>
                <c:pt idx="3176">
                  <c:v>7.6617740929919016</c:v>
                </c:pt>
                <c:pt idx="3177">
                  <c:v>7.7246709745157078</c:v>
                </c:pt>
                <c:pt idx="3178">
                  <c:v>7.7377268423471648</c:v>
                </c:pt>
                <c:pt idx="3179">
                  <c:v>7.8036542099807544</c:v>
                </c:pt>
                <c:pt idx="3180">
                  <c:v>7.8503694392579817</c:v>
                </c:pt>
                <c:pt idx="3181">
                  <c:v>7.8919576197079646</c:v>
                </c:pt>
                <c:pt idx="3182">
                  <c:v>7.8919576197079646</c:v>
                </c:pt>
                <c:pt idx="3183">
                  <c:v>7.8919576197079646</c:v>
                </c:pt>
                <c:pt idx="3184">
                  <c:v>7.8717543789760764</c:v>
                </c:pt>
                <c:pt idx="3185">
                  <c:v>7.8153759015374629</c:v>
                </c:pt>
                <c:pt idx="3186">
                  <c:v>7.8497976494259474</c:v>
                </c:pt>
                <c:pt idx="3187">
                  <c:v>7.8375232276982709</c:v>
                </c:pt>
                <c:pt idx="3188">
                  <c:v>7.7639529359764854</c:v>
                </c:pt>
                <c:pt idx="3189">
                  <c:v>7.7639529359764854</c:v>
                </c:pt>
                <c:pt idx="3190">
                  <c:v>7.7639529359764854</c:v>
                </c:pt>
                <c:pt idx="3191">
                  <c:v>7.7639529359764854</c:v>
                </c:pt>
                <c:pt idx="3192">
                  <c:v>7.7639529359764854</c:v>
                </c:pt>
                <c:pt idx="3193">
                  <c:v>7.8809030162886282</c:v>
                </c:pt>
                <c:pt idx="3194">
                  <c:v>7.8728979586401442</c:v>
                </c:pt>
                <c:pt idx="3195">
                  <c:v>7.8524660019754409</c:v>
                </c:pt>
                <c:pt idx="3196">
                  <c:v>7.8524660019754409</c:v>
                </c:pt>
                <c:pt idx="3197">
                  <c:v>7.8524660019754409</c:v>
                </c:pt>
                <c:pt idx="3198">
                  <c:v>7.8524660019754409</c:v>
                </c:pt>
                <c:pt idx="3199">
                  <c:v>7.9709789744951465</c:v>
                </c:pt>
                <c:pt idx="3200">
                  <c:v>7.9826434870686516</c:v>
                </c:pt>
                <c:pt idx="3201">
                  <c:v>7.9626689622695777</c:v>
                </c:pt>
                <c:pt idx="3202">
                  <c:v>7.8704011430402607</c:v>
                </c:pt>
                <c:pt idx="3203">
                  <c:v>7.8704011430402607</c:v>
                </c:pt>
                <c:pt idx="3204">
                  <c:v>7.8704011430402607</c:v>
                </c:pt>
                <c:pt idx="3205">
                  <c:v>7.858927227077432</c:v>
                </c:pt>
                <c:pt idx="3206">
                  <c:v>7.8706679782952094</c:v>
                </c:pt>
                <c:pt idx="3207">
                  <c:v>7.7970786269123566</c:v>
                </c:pt>
                <c:pt idx="3208">
                  <c:v>7.9401595025484806</c:v>
                </c:pt>
                <c:pt idx="3209">
                  <c:v>7.9570273025935023</c:v>
                </c:pt>
                <c:pt idx="3210">
                  <c:v>7.9570273025935023</c:v>
                </c:pt>
                <c:pt idx="3211">
                  <c:v>7.9570273025935023</c:v>
                </c:pt>
                <c:pt idx="3212">
                  <c:v>7.980966236894683</c:v>
                </c:pt>
                <c:pt idx="3213">
                  <c:v>7.9463157730733878</c:v>
                </c:pt>
                <c:pt idx="3214">
                  <c:v>7.9035268339761302</c:v>
                </c:pt>
                <c:pt idx="3215">
                  <c:v>7.8855726332502449</c:v>
                </c:pt>
                <c:pt idx="3216">
                  <c:v>7.9537299812287685</c:v>
                </c:pt>
                <c:pt idx="3217">
                  <c:v>7.9537299812287685</c:v>
                </c:pt>
                <c:pt idx="3218">
                  <c:v>7.9537299812287685</c:v>
                </c:pt>
                <c:pt idx="3219">
                  <c:v>7.8918623214026251</c:v>
                </c:pt>
                <c:pt idx="3220">
                  <c:v>7.8910618156377756</c:v>
                </c:pt>
                <c:pt idx="3221">
                  <c:v>7.9813283704549729</c:v>
                </c:pt>
                <c:pt idx="3222">
                  <c:v>7.9587426720896053</c:v>
                </c:pt>
                <c:pt idx="3223">
                  <c:v>7.9078724366995949</c:v>
                </c:pt>
                <c:pt idx="3224">
                  <c:v>7.9078724366995949</c:v>
                </c:pt>
                <c:pt idx="3225">
                  <c:v>7.9078724366995949</c:v>
                </c:pt>
                <c:pt idx="3226">
                  <c:v>7.9418367527224492</c:v>
                </c:pt>
                <c:pt idx="3227">
                  <c:v>7.9959471304939909</c:v>
                </c:pt>
                <c:pt idx="3228">
                  <c:v>7.9641556158328664</c:v>
                </c:pt>
                <c:pt idx="3229">
                  <c:v>8.0266331848131802</c:v>
                </c:pt>
                <c:pt idx="3230">
                  <c:v>8.05916802625595</c:v>
                </c:pt>
                <c:pt idx="3231">
                  <c:v>8.05916802625595</c:v>
                </c:pt>
                <c:pt idx="3232">
                  <c:v>8.05916802625595</c:v>
                </c:pt>
                <c:pt idx="3233">
                  <c:v>8.05741453743771</c:v>
                </c:pt>
                <c:pt idx="3234">
                  <c:v>8.0688503340784035</c:v>
                </c:pt>
                <c:pt idx="3235">
                  <c:v>8.102376277896699</c:v>
                </c:pt>
                <c:pt idx="3236">
                  <c:v>8.054460289972198</c:v>
                </c:pt>
                <c:pt idx="3237">
                  <c:v>8.0970014534755723</c:v>
                </c:pt>
                <c:pt idx="3238">
                  <c:v>8.0970014534755723</c:v>
                </c:pt>
                <c:pt idx="3239">
                  <c:v>8.0970014534755723</c:v>
                </c:pt>
                <c:pt idx="3240">
                  <c:v>8.0314552790633407</c:v>
                </c:pt>
                <c:pt idx="3241">
                  <c:v>8.0794475056321104</c:v>
                </c:pt>
                <c:pt idx="3242">
                  <c:v>8.1327954969609397</c:v>
                </c:pt>
                <c:pt idx="3243">
                  <c:v>8.1158514582716474</c:v>
                </c:pt>
                <c:pt idx="3244">
                  <c:v>8.0954004419458752</c:v>
                </c:pt>
                <c:pt idx="3245">
                  <c:v>8.0954004419458752</c:v>
                </c:pt>
                <c:pt idx="3246">
                  <c:v>8.0954004419458752</c:v>
                </c:pt>
                <c:pt idx="3247">
                  <c:v>8.1312897837365803</c:v>
                </c:pt>
                <c:pt idx="3248">
                  <c:v>8.1009277436555447</c:v>
                </c:pt>
                <c:pt idx="3249">
                  <c:v>8.0670396662769601</c:v>
                </c:pt>
                <c:pt idx="3250">
                  <c:v>8.0841171225937245</c:v>
                </c:pt>
                <c:pt idx="3251">
                  <c:v>8.0927130297353127</c:v>
                </c:pt>
                <c:pt idx="3252">
                  <c:v>8.0927130297353127</c:v>
                </c:pt>
                <c:pt idx="3253">
                  <c:v>8.0927130297353127</c:v>
                </c:pt>
                <c:pt idx="3254">
                  <c:v>8.142897117326882</c:v>
                </c:pt>
                <c:pt idx="3255">
                  <c:v>7.9225864950439506</c:v>
                </c:pt>
                <c:pt idx="3256">
                  <c:v>7.7899121943508556</c:v>
                </c:pt>
                <c:pt idx="3257">
                  <c:v>7.6835211662702845</c:v>
                </c:pt>
                <c:pt idx="3258">
                  <c:v>7.6460308129498831</c:v>
                </c:pt>
                <c:pt idx="3259">
                  <c:v>7.6460308129498831</c:v>
                </c:pt>
                <c:pt idx="3260">
                  <c:v>7.6460308129498831</c:v>
                </c:pt>
                <c:pt idx="3261">
                  <c:v>7.5858594629587746</c:v>
                </c:pt>
                <c:pt idx="3262">
                  <c:v>7.6436674149774726</c:v>
                </c:pt>
                <c:pt idx="3263">
                  <c:v>7.6657385024940075</c:v>
                </c:pt>
                <c:pt idx="3264">
                  <c:v>7.7812591082260658</c:v>
                </c:pt>
                <c:pt idx="3265">
                  <c:v>7.7985843401367143</c:v>
                </c:pt>
                <c:pt idx="3266">
                  <c:v>7.7985843401367143</c:v>
                </c:pt>
                <c:pt idx="3267">
                  <c:v>7.7985843401367143</c:v>
                </c:pt>
                <c:pt idx="3268">
                  <c:v>7.7511448437389099</c:v>
                </c:pt>
                <c:pt idx="3269">
                  <c:v>7.6576762658623201</c:v>
                </c:pt>
                <c:pt idx="3270">
                  <c:v>7.4449895080065174</c:v>
                </c:pt>
                <c:pt idx="3271">
                  <c:v>7.5963613362071447</c:v>
                </c:pt>
                <c:pt idx="3272">
                  <c:v>7.5943981911171585</c:v>
                </c:pt>
                <c:pt idx="3273">
                  <c:v>7.5943981911171585</c:v>
                </c:pt>
                <c:pt idx="3274">
                  <c:v>7.5943981911171585</c:v>
                </c:pt>
                <c:pt idx="3275">
                  <c:v>7.7296264863933404</c:v>
                </c:pt>
                <c:pt idx="3276">
                  <c:v>7.7754268519393124</c:v>
                </c:pt>
                <c:pt idx="3277">
                  <c:v>7.7730825136279709</c:v>
                </c:pt>
                <c:pt idx="3278">
                  <c:v>7.9480311425694916</c:v>
                </c:pt>
                <c:pt idx="3279">
                  <c:v>7.9890094138653041</c:v>
                </c:pt>
                <c:pt idx="3280">
                  <c:v>7.9890094138653041</c:v>
                </c:pt>
                <c:pt idx="3281">
                  <c:v>7.9890094138653041</c:v>
                </c:pt>
                <c:pt idx="3282">
                  <c:v>7.8947212705627976</c:v>
                </c:pt>
                <c:pt idx="3283">
                  <c:v>7.9166398807907914</c:v>
                </c:pt>
                <c:pt idx="3284">
                  <c:v>7.8682092820174603</c:v>
                </c:pt>
                <c:pt idx="3285">
                  <c:v>7.9670717439762422</c:v>
                </c:pt>
                <c:pt idx="3286">
                  <c:v>7.9689014714387527</c:v>
                </c:pt>
                <c:pt idx="3287">
                  <c:v>7.9689014714387527</c:v>
                </c:pt>
                <c:pt idx="3288">
                  <c:v>7.9689014714387527</c:v>
                </c:pt>
                <c:pt idx="3289">
                  <c:v>7.9851403026685368</c:v>
                </c:pt>
                <c:pt idx="3290">
                  <c:v>8.0933038792284151</c:v>
                </c:pt>
                <c:pt idx="3291">
                  <c:v>8.1229035328667401</c:v>
                </c:pt>
                <c:pt idx="3292">
                  <c:v>8.1414104637635933</c:v>
                </c:pt>
                <c:pt idx="3293">
                  <c:v>8.1414104637635933</c:v>
                </c:pt>
                <c:pt idx="3294">
                  <c:v>8.1414104637635933</c:v>
                </c:pt>
                <c:pt idx="3295">
                  <c:v>8.1414104637635933</c:v>
                </c:pt>
                <c:pt idx="3296">
                  <c:v>8.1414104637635933</c:v>
                </c:pt>
                <c:pt idx="3297">
                  <c:v>8.1984560293395781</c:v>
                </c:pt>
                <c:pt idx="3298">
                  <c:v>8.1826936896364906</c:v>
                </c:pt>
                <c:pt idx="3299">
                  <c:v>8.1575730563491042</c:v>
                </c:pt>
                <c:pt idx="3300">
                  <c:v>8.2287227711152777</c:v>
                </c:pt>
                <c:pt idx="3301">
                  <c:v>8.2287227711152777</c:v>
                </c:pt>
                <c:pt idx="3302">
                  <c:v>8.2287227711152777</c:v>
                </c:pt>
                <c:pt idx="3303">
                  <c:v>8.3467020731250816</c:v>
                </c:pt>
                <c:pt idx="3304">
                  <c:v>8.3564796792528746</c:v>
                </c:pt>
                <c:pt idx="3305">
                  <c:v>8.3080109611574073</c:v>
                </c:pt>
                <c:pt idx="3306">
                  <c:v>8.271759485806415</c:v>
                </c:pt>
                <c:pt idx="3307">
                  <c:v>8.4182520407736785</c:v>
                </c:pt>
                <c:pt idx="3308">
                  <c:v>8.4182520407736785</c:v>
                </c:pt>
                <c:pt idx="3309">
                  <c:v>8.4182520407736785</c:v>
                </c:pt>
                <c:pt idx="3310">
                  <c:v>8.386479585773623</c:v>
                </c:pt>
                <c:pt idx="3311">
                  <c:v>8.3249359401856307</c:v>
                </c:pt>
                <c:pt idx="3312">
                  <c:v>8.3947133593549204</c:v>
                </c:pt>
                <c:pt idx="3313">
                  <c:v>8.4133346482181803</c:v>
                </c:pt>
                <c:pt idx="3314">
                  <c:v>8.3540972216193961</c:v>
                </c:pt>
                <c:pt idx="3315">
                  <c:v>8.3540972216193961</c:v>
                </c:pt>
                <c:pt idx="3316">
                  <c:v>8.3540972216193961</c:v>
                </c:pt>
                <c:pt idx="3317">
                  <c:v>8.3716511694628597</c:v>
                </c:pt>
                <c:pt idx="3318">
                  <c:v>8.3717845870903336</c:v>
                </c:pt>
                <c:pt idx="3319">
                  <c:v>8.4157552251737933</c:v>
                </c:pt>
                <c:pt idx="3320">
                  <c:v>8.4383218638780928</c:v>
                </c:pt>
                <c:pt idx="3321">
                  <c:v>8.4731438646489998</c:v>
                </c:pt>
                <c:pt idx="3322">
                  <c:v>8.4731438646489998</c:v>
                </c:pt>
                <c:pt idx="3323">
                  <c:v>8.4731438646489998</c:v>
                </c:pt>
                <c:pt idx="3324">
                  <c:v>8.4649863297119747</c:v>
                </c:pt>
                <c:pt idx="3325">
                  <c:v>8.4078264061695815</c:v>
                </c:pt>
                <c:pt idx="3326">
                  <c:v>8.4339572014935609</c:v>
                </c:pt>
                <c:pt idx="3327">
                  <c:v>8.3707553653926698</c:v>
                </c:pt>
                <c:pt idx="3328">
                  <c:v>8.4302215079242693</c:v>
                </c:pt>
                <c:pt idx="3329">
                  <c:v>8.4302215079242693</c:v>
                </c:pt>
                <c:pt idx="3330">
                  <c:v>8.4302215079242693</c:v>
                </c:pt>
                <c:pt idx="3331">
                  <c:v>8.4124007248258579</c:v>
                </c:pt>
                <c:pt idx="3332">
                  <c:v>8.4644526592020739</c:v>
                </c:pt>
                <c:pt idx="3333">
                  <c:v>8.4293638231762174</c:v>
                </c:pt>
                <c:pt idx="3334">
                  <c:v>8.4407043215115696</c:v>
                </c:pt>
                <c:pt idx="3335">
                  <c:v>8.5402719909298632</c:v>
                </c:pt>
                <c:pt idx="3336">
                  <c:v>8.5402719909298632</c:v>
                </c:pt>
                <c:pt idx="3337">
                  <c:v>8.5402719909298632</c:v>
                </c:pt>
                <c:pt idx="3338">
                  <c:v>8.5111678884793012</c:v>
                </c:pt>
                <c:pt idx="3339">
                  <c:v>8.5194397813827365</c:v>
                </c:pt>
                <c:pt idx="3340">
                  <c:v>8.5762566310259061</c:v>
                </c:pt>
                <c:pt idx="3341">
                  <c:v>8.4866952836682188</c:v>
                </c:pt>
                <c:pt idx="3342">
                  <c:v>8.5073178369436029</c:v>
                </c:pt>
                <c:pt idx="3343">
                  <c:v>8.5073178369436029</c:v>
                </c:pt>
                <c:pt idx="3344">
                  <c:v>8.5073178369436029</c:v>
                </c:pt>
                <c:pt idx="3345">
                  <c:v>8.5300750722585796</c:v>
                </c:pt>
                <c:pt idx="3346">
                  <c:v>8.5288361942891715</c:v>
                </c:pt>
                <c:pt idx="3347">
                  <c:v>8.517228860698868</c:v>
                </c:pt>
                <c:pt idx="3348">
                  <c:v>8.6009579517698</c:v>
                </c:pt>
                <c:pt idx="3349">
                  <c:v>8.6854303696223809</c:v>
                </c:pt>
                <c:pt idx="3350">
                  <c:v>8.6854303696223809</c:v>
                </c:pt>
                <c:pt idx="3351">
                  <c:v>8.6854303696223809</c:v>
                </c:pt>
                <c:pt idx="3352">
                  <c:v>8.6489120590164372</c:v>
                </c:pt>
                <c:pt idx="3353">
                  <c:v>8.6019681138063966</c:v>
                </c:pt>
                <c:pt idx="3354">
                  <c:v>8.457324345962709</c:v>
                </c:pt>
                <c:pt idx="3355">
                  <c:v>8.3508951985600035</c:v>
                </c:pt>
                <c:pt idx="3356">
                  <c:v>8.3413081890428895</c:v>
                </c:pt>
                <c:pt idx="3357">
                  <c:v>8.3413081890428895</c:v>
                </c:pt>
                <c:pt idx="3358">
                  <c:v>8.3413081890428895</c:v>
                </c:pt>
                <c:pt idx="3359">
                  <c:v>8.4157933444959294</c:v>
                </c:pt>
                <c:pt idx="3360">
                  <c:v>8.3538875653476516</c:v>
                </c:pt>
                <c:pt idx="3361">
                  <c:v>8.3894528929002021</c:v>
                </c:pt>
                <c:pt idx="3362">
                  <c:v>8.5483342275615506</c:v>
                </c:pt>
                <c:pt idx="3363">
                  <c:v>8.6740517519648908</c:v>
                </c:pt>
                <c:pt idx="3364">
                  <c:v>8.6740517519648908</c:v>
                </c:pt>
                <c:pt idx="3365">
                  <c:v>8.6740517519648908</c:v>
                </c:pt>
                <c:pt idx="3366">
                  <c:v>8.6344457762659612</c:v>
                </c:pt>
                <c:pt idx="3367">
                  <c:v>8.6287278779456145</c:v>
                </c:pt>
                <c:pt idx="3368">
                  <c:v>8.6637785946493366</c:v>
                </c:pt>
                <c:pt idx="3369">
                  <c:v>8.5552338248681004</c:v>
                </c:pt>
                <c:pt idx="3370">
                  <c:v>8.5375083400750285</c:v>
                </c:pt>
                <c:pt idx="3371">
                  <c:v>8.5375083400750285</c:v>
                </c:pt>
                <c:pt idx="3372">
                  <c:v>8.5375083400750285</c:v>
                </c:pt>
                <c:pt idx="3373">
                  <c:v>8.5218222390162133</c:v>
                </c:pt>
                <c:pt idx="3374">
                  <c:v>8.4492239900088872</c:v>
                </c:pt>
                <c:pt idx="3375">
                  <c:v>8.4093511790550064</c:v>
                </c:pt>
                <c:pt idx="3376">
                  <c:v>8.4967778443730975</c:v>
                </c:pt>
                <c:pt idx="3377">
                  <c:v>8.5573494472466312</c:v>
                </c:pt>
                <c:pt idx="3378">
                  <c:v>8.5573494472466312</c:v>
                </c:pt>
                <c:pt idx="3379">
                  <c:v>8.5573494472466312</c:v>
                </c:pt>
                <c:pt idx="3380">
                  <c:v>8.5201640485033128</c:v>
                </c:pt>
                <c:pt idx="3381">
                  <c:v>8.6016440995682437</c:v>
                </c:pt>
                <c:pt idx="3382">
                  <c:v>8.6230480989474039</c:v>
                </c:pt>
                <c:pt idx="3383">
                  <c:v>8.5613519760708705</c:v>
                </c:pt>
                <c:pt idx="3384">
                  <c:v>8.6234483518298291</c:v>
                </c:pt>
                <c:pt idx="3385">
                  <c:v>8.6234483518298291</c:v>
                </c:pt>
                <c:pt idx="3386">
                  <c:v>8.6234483518298291</c:v>
                </c:pt>
                <c:pt idx="3387">
                  <c:v>8.6316630657500593</c:v>
                </c:pt>
                <c:pt idx="3388">
                  <c:v>8.5275782566586944</c:v>
                </c:pt>
                <c:pt idx="3389">
                  <c:v>8.4768223792350916</c:v>
                </c:pt>
                <c:pt idx="3390">
                  <c:v>8.6105830806090502</c:v>
                </c:pt>
                <c:pt idx="3391">
                  <c:v>8.6579844576847194</c:v>
                </c:pt>
                <c:pt idx="3392">
                  <c:v>8.6579844576847194</c:v>
                </c:pt>
                <c:pt idx="3393">
                  <c:v>8.6579844576847194</c:v>
                </c:pt>
                <c:pt idx="3394">
                  <c:v>8.6865739492864478</c:v>
                </c:pt>
                <c:pt idx="3395">
                  <c:v>8.6498650420698286</c:v>
                </c:pt>
                <c:pt idx="3396">
                  <c:v>8.5238997420726061</c:v>
                </c:pt>
                <c:pt idx="3397">
                  <c:v>8.6199985531765542</c:v>
                </c:pt>
                <c:pt idx="3398">
                  <c:v>8.4724577168505579</c:v>
                </c:pt>
                <c:pt idx="3399">
                  <c:v>8.4724577168505579</c:v>
                </c:pt>
                <c:pt idx="3400">
                  <c:v>8.4724577168505579</c:v>
                </c:pt>
                <c:pt idx="3401">
                  <c:v>8.5439695651770187</c:v>
                </c:pt>
                <c:pt idx="3402">
                  <c:v>8.4092368210886015</c:v>
                </c:pt>
                <c:pt idx="3403">
                  <c:v>8.3117275950656317</c:v>
                </c:pt>
                <c:pt idx="3404">
                  <c:v>8.1059213748553116</c:v>
                </c:pt>
                <c:pt idx="3405">
                  <c:v>8.0900256175247502</c:v>
                </c:pt>
                <c:pt idx="3406">
                  <c:v>8.0900256175247502</c:v>
                </c:pt>
                <c:pt idx="3407">
                  <c:v>8.0900256175247502</c:v>
                </c:pt>
                <c:pt idx="3408">
                  <c:v>8.0797334005481272</c:v>
                </c:pt>
                <c:pt idx="3409">
                  <c:v>8.2255588673780178</c:v>
                </c:pt>
                <c:pt idx="3410">
                  <c:v>8.0756736927406827</c:v>
                </c:pt>
                <c:pt idx="3411">
                  <c:v>8.1740406035117008</c:v>
                </c:pt>
                <c:pt idx="3412">
                  <c:v>8.0606927991413748</c:v>
                </c:pt>
                <c:pt idx="3413">
                  <c:v>8.0606927991413748</c:v>
                </c:pt>
                <c:pt idx="3414">
                  <c:v>8.0606927991413748</c:v>
                </c:pt>
                <c:pt idx="3415">
                  <c:v>8.0103562342612626</c:v>
                </c:pt>
                <c:pt idx="3416">
                  <c:v>8.1514358454852669</c:v>
                </c:pt>
                <c:pt idx="3417">
                  <c:v>8.3180554025401499</c:v>
                </c:pt>
                <c:pt idx="3418">
                  <c:v>8.1483481803922793</c:v>
                </c:pt>
                <c:pt idx="3419">
                  <c:v>7.9312777004908774</c:v>
                </c:pt>
                <c:pt idx="3420">
                  <c:v>7.9312777004908774</c:v>
                </c:pt>
                <c:pt idx="3421">
                  <c:v>7.9312777004908774</c:v>
                </c:pt>
                <c:pt idx="3422">
                  <c:v>8.111391497581776</c:v>
                </c:pt>
                <c:pt idx="3423">
                  <c:v>7.996671397614568</c:v>
                </c:pt>
                <c:pt idx="3424">
                  <c:v>7.9727705826355217</c:v>
                </c:pt>
                <c:pt idx="3425">
                  <c:v>7.7426632945637293</c:v>
                </c:pt>
                <c:pt idx="3426">
                  <c:v>7.9234822991141387</c:v>
                </c:pt>
                <c:pt idx="3427">
                  <c:v>7.9234822991141387</c:v>
                </c:pt>
                <c:pt idx="3428">
                  <c:v>7.9234822991141387</c:v>
                </c:pt>
                <c:pt idx="3429">
                  <c:v>7.9541492937722618</c:v>
                </c:pt>
                <c:pt idx="3430">
                  <c:v>7.9575419134423324</c:v>
                </c:pt>
                <c:pt idx="3431">
                  <c:v>8.0556038696362684</c:v>
                </c:pt>
                <c:pt idx="3432">
                  <c:v>8.0544031109889946</c:v>
                </c:pt>
                <c:pt idx="3433">
                  <c:v>8.078685119189398</c:v>
                </c:pt>
                <c:pt idx="3434">
                  <c:v>8.078685119189398</c:v>
                </c:pt>
                <c:pt idx="3435">
                  <c:v>8.078685119189398</c:v>
                </c:pt>
                <c:pt idx="3436">
                  <c:v>8.0831069605571315</c:v>
                </c:pt>
                <c:pt idx="3437">
                  <c:v>7.9491747222335603</c:v>
                </c:pt>
                <c:pt idx="3438">
                  <c:v>7.992821346078868</c:v>
                </c:pt>
                <c:pt idx="3439">
                  <c:v>8.0929608053291933</c:v>
                </c:pt>
                <c:pt idx="3440">
                  <c:v>8.1852858035417153</c:v>
                </c:pt>
                <c:pt idx="3441">
                  <c:v>8.1852858035417153</c:v>
                </c:pt>
                <c:pt idx="3442">
                  <c:v>8.1852858035417153</c:v>
                </c:pt>
                <c:pt idx="3443">
                  <c:v>8.1880113350744121</c:v>
                </c:pt>
                <c:pt idx="3444">
                  <c:v>8.2420645338627505</c:v>
                </c:pt>
                <c:pt idx="3445">
                  <c:v>8.0725479083255589</c:v>
                </c:pt>
                <c:pt idx="3446">
                  <c:v>8.1120204663970146</c:v>
                </c:pt>
                <c:pt idx="3447">
                  <c:v>7.9334314421915417</c:v>
                </c:pt>
                <c:pt idx="3448">
                  <c:v>7.9334314421915417</c:v>
                </c:pt>
                <c:pt idx="3449">
                  <c:v>7.9334314421915417</c:v>
                </c:pt>
                <c:pt idx="3450">
                  <c:v>7.8839335023984116</c:v>
                </c:pt>
                <c:pt idx="3451">
                  <c:v>8.0000068383014362</c:v>
                </c:pt>
                <c:pt idx="3452">
                  <c:v>8.0254324261659082</c:v>
                </c:pt>
                <c:pt idx="3453">
                  <c:v>8.0984690473777956</c:v>
                </c:pt>
                <c:pt idx="3454">
                  <c:v>8.0457309652031359</c:v>
                </c:pt>
                <c:pt idx="3455">
                  <c:v>8.0457309652031359</c:v>
                </c:pt>
                <c:pt idx="3456">
                  <c:v>8.0457309652031359</c:v>
                </c:pt>
                <c:pt idx="3457">
                  <c:v>7.9757248301010328</c:v>
                </c:pt>
                <c:pt idx="3458">
                  <c:v>8.1278399850833054</c:v>
                </c:pt>
                <c:pt idx="3459">
                  <c:v>8.365914211481444</c:v>
                </c:pt>
                <c:pt idx="3460">
                  <c:v>8.3217529767873053</c:v>
                </c:pt>
                <c:pt idx="3461">
                  <c:v>8.3297389747747239</c:v>
                </c:pt>
                <c:pt idx="3462">
                  <c:v>8.3297389747747239</c:v>
                </c:pt>
                <c:pt idx="3463">
                  <c:v>8.3297389747747239</c:v>
                </c:pt>
                <c:pt idx="3464">
                  <c:v>8.3112129842168017</c:v>
                </c:pt>
                <c:pt idx="3465">
                  <c:v>8.2507176199875421</c:v>
                </c:pt>
                <c:pt idx="3466">
                  <c:v>8.3183984764393699</c:v>
                </c:pt>
                <c:pt idx="3467">
                  <c:v>8.3652471233440711</c:v>
                </c:pt>
                <c:pt idx="3468">
                  <c:v>8.3513907497477664</c:v>
                </c:pt>
                <c:pt idx="3469">
                  <c:v>8.3513907497477664</c:v>
                </c:pt>
                <c:pt idx="3470">
                  <c:v>8.3513907497477664</c:v>
                </c:pt>
                <c:pt idx="3471">
                  <c:v>8.4046434427712544</c:v>
                </c:pt>
                <c:pt idx="3472">
                  <c:v>8.4377310143849904</c:v>
                </c:pt>
                <c:pt idx="3473">
                  <c:v>8.427381618425164</c:v>
                </c:pt>
                <c:pt idx="3474">
                  <c:v>8.4251135187580957</c:v>
                </c:pt>
                <c:pt idx="3475">
                  <c:v>8.4916698552069221</c:v>
                </c:pt>
                <c:pt idx="3476">
                  <c:v>8.4916698552069221</c:v>
                </c:pt>
                <c:pt idx="3477">
                  <c:v>8.4916698552069221</c:v>
                </c:pt>
                <c:pt idx="3478">
                  <c:v>8.4546178740910793</c:v>
                </c:pt>
                <c:pt idx="3479">
                  <c:v>8.4769367372014965</c:v>
                </c:pt>
                <c:pt idx="3480">
                  <c:v>8.4674640856507892</c:v>
                </c:pt>
                <c:pt idx="3481">
                  <c:v>8.5264727963167601</c:v>
                </c:pt>
                <c:pt idx="3482">
                  <c:v>8.5311424132783777</c:v>
                </c:pt>
                <c:pt idx="3483">
                  <c:v>8.5311424132783777</c:v>
                </c:pt>
                <c:pt idx="3484">
                  <c:v>8.5311424132783777</c:v>
                </c:pt>
                <c:pt idx="3485">
                  <c:v>8.4529215642560427</c:v>
                </c:pt>
                <c:pt idx="3486">
                  <c:v>8.4261046211336197</c:v>
                </c:pt>
                <c:pt idx="3487">
                  <c:v>8.4659202531042972</c:v>
                </c:pt>
                <c:pt idx="3488">
                  <c:v>8.4250944590970267</c:v>
                </c:pt>
                <c:pt idx="3489">
                  <c:v>8.4077120482031749</c:v>
                </c:pt>
                <c:pt idx="3490">
                  <c:v>8.4077120482031749</c:v>
                </c:pt>
                <c:pt idx="3491">
                  <c:v>8.4077120482031749</c:v>
                </c:pt>
                <c:pt idx="3492">
                  <c:v>8.3028457930080286</c:v>
                </c:pt>
                <c:pt idx="3493">
                  <c:v>8.3451201212564534</c:v>
                </c:pt>
                <c:pt idx="3494">
                  <c:v>8.3045611625041325</c:v>
                </c:pt>
                <c:pt idx="3495">
                  <c:v>8.4093511790550064</c:v>
                </c:pt>
                <c:pt idx="3496">
                  <c:v>8.4629278863166473</c:v>
                </c:pt>
                <c:pt idx="3497">
                  <c:v>8.4629278863166473</c:v>
                </c:pt>
                <c:pt idx="3498">
                  <c:v>8.4629278863166473</c:v>
                </c:pt>
                <c:pt idx="3499">
                  <c:v>8.5224512078314518</c:v>
                </c:pt>
                <c:pt idx="3500">
                  <c:v>8.5062314362627358</c:v>
                </c:pt>
                <c:pt idx="3501">
                  <c:v>8.5573875665687655</c:v>
                </c:pt>
                <c:pt idx="3502">
                  <c:v>8.4153549722913716</c:v>
                </c:pt>
                <c:pt idx="3503">
                  <c:v>8.405463008197172</c:v>
                </c:pt>
                <c:pt idx="3504">
                  <c:v>8.405463008197172</c:v>
                </c:pt>
                <c:pt idx="3505">
                  <c:v>8.405463008197172</c:v>
                </c:pt>
                <c:pt idx="3506">
                  <c:v>8.3725279138719788</c:v>
                </c:pt>
                <c:pt idx="3507">
                  <c:v>8.4002406610645899</c:v>
                </c:pt>
                <c:pt idx="3508">
                  <c:v>8.3868988983171153</c:v>
                </c:pt>
                <c:pt idx="3509">
                  <c:v>8.3168737035539451</c:v>
                </c:pt>
                <c:pt idx="3510">
                  <c:v>8.1915183127108904</c:v>
                </c:pt>
                <c:pt idx="3511">
                  <c:v>8.1915183127108904</c:v>
                </c:pt>
                <c:pt idx="3512">
                  <c:v>8.1915183127108904</c:v>
                </c:pt>
                <c:pt idx="3513">
                  <c:v>8.2011434415501405</c:v>
                </c:pt>
                <c:pt idx="3514">
                  <c:v>8.2184877331218562</c:v>
                </c:pt>
                <c:pt idx="3515">
                  <c:v>8.268614641730224</c:v>
                </c:pt>
                <c:pt idx="3516">
                  <c:v>8.1983988503563747</c:v>
                </c:pt>
                <c:pt idx="3517">
                  <c:v>8.1621092556832444</c:v>
                </c:pt>
                <c:pt idx="3518">
                  <c:v>8.1621092556832444</c:v>
                </c:pt>
                <c:pt idx="3519">
                  <c:v>8.1621092556832444</c:v>
                </c:pt>
                <c:pt idx="3520">
                  <c:v>8.0559469435354885</c:v>
                </c:pt>
                <c:pt idx="3521">
                  <c:v>8.1522744705722499</c:v>
                </c:pt>
                <c:pt idx="3522">
                  <c:v>7.9966332782924328</c:v>
                </c:pt>
                <c:pt idx="3523">
                  <c:v>8.0220588661569039</c:v>
                </c:pt>
                <c:pt idx="3524">
                  <c:v>8.1356735057821776</c:v>
                </c:pt>
                <c:pt idx="3525">
                  <c:v>8.1356735057821776</c:v>
                </c:pt>
                <c:pt idx="3526">
                  <c:v>8.1356735057821776</c:v>
                </c:pt>
                <c:pt idx="3527">
                  <c:v>8.0774843605421243</c:v>
                </c:pt>
                <c:pt idx="3528">
                  <c:v>8.0516394601341599</c:v>
                </c:pt>
                <c:pt idx="3529">
                  <c:v>8.237089962324049</c:v>
                </c:pt>
                <c:pt idx="3530">
                  <c:v>8.2852346661813634</c:v>
                </c:pt>
                <c:pt idx="3531">
                  <c:v>8.3766257410015594</c:v>
                </c:pt>
                <c:pt idx="3532">
                  <c:v>8.3766257410015594</c:v>
                </c:pt>
                <c:pt idx="3533">
                  <c:v>8.3766257410015594</c:v>
                </c:pt>
                <c:pt idx="3534">
                  <c:v>8.3322548500356746</c:v>
                </c:pt>
                <c:pt idx="3535">
                  <c:v>8.270177533937785</c:v>
                </c:pt>
                <c:pt idx="3536">
                  <c:v>8.4053105309086291</c:v>
                </c:pt>
                <c:pt idx="3537">
                  <c:v>8.4141923329662323</c:v>
                </c:pt>
                <c:pt idx="3538">
                  <c:v>8.474573339229087</c:v>
                </c:pt>
                <c:pt idx="3539">
                  <c:v>8.474573339229087</c:v>
                </c:pt>
                <c:pt idx="3540">
                  <c:v>8.474573339229087</c:v>
                </c:pt>
                <c:pt idx="3541">
                  <c:v>8.5111297691571668</c:v>
                </c:pt>
                <c:pt idx="3542">
                  <c:v>8.4814538768745695</c:v>
                </c:pt>
                <c:pt idx="3543">
                  <c:v>8.5186583352789551</c:v>
                </c:pt>
                <c:pt idx="3544">
                  <c:v>8.3305204208785035</c:v>
                </c:pt>
                <c:pt idx="3545">
                  <c:v>8.3569942901017047</c:v>
                </c:pt>
                <c:pt idx="3546">
                  <c:v>8.3569942901017047</c:v>
                </c:pt>
                <c:pt idx="3547">
                  <c:v>8.3569942901017047</c:v>
                </c:pt>
                <c:pt idx="3548">
                  <c:v>8.2194216565141804</c:v>
                </c:pt>
                <c:pt idx="3549">
                  <c:v>8.2130747893785969</c:v>
                </c:pt>
                <c:pt idx="3550">
                  <c:v>8.1982082537456975</c:v>
                </c:pt>
                <c:pt idx="3551">
                  <c:v>8.2236719609323039</c:v>
                </c:pt>
                <c:pt idx="3552">
                  <c:v>8.3568036934910275</c:v>
                </c:pt>
                <c:pt idx="3553">
                  <c:v>8.3568036934910275</c:v>
                </c:pt>
                <c:pt idx="3554">
                  <c:v>8.3568036934910275</c:v>
                </c:pt>
                <c:pt idx="3555">
                  <c:v>8.3641035436800024</c:v>
                </c:pt>
                <c:pt idx="3556">
                  <c:v>8.3641035436800024</c:v>
                </c:pt>
                <c:pt idx="3557">
                  <c:v>8.3641035436800024</c:v>
                </c:pt>
                <c:pt idx="3558">
                  <c:v>8.3950373735930732</c:v>
                </c:pt>
                <c:pt idx="3559">
                  <c:v>8.3950945525762783</c:v>
                </c:pt>
                <c:pt idx="3560">
                  <c:v>8.3950945525762783</c:v>
                </c:pt>
                <c:pt idx="3561">
                  <c:v>8.3950945525762783</c:v>
                </c:pt>
                <c:pt idx="3562">
                  <c:v>8.3857171993309105</c:v>
                </c:pt>
                <c:pt idx="3563">
                  <c:v>8.3857171993309105</c:v>
                </c:pt>
                <c:pt idx="3564">
                  <c:v>8.2704253095316655</c:v>
                </c:pt>
                <c:pt idx="3565">
                  <c:v>8.2593516464512629</c:v>
                </c:pt>
                <c:pt idx="3566">
                  <c:v>8.1394854379957433</c:v>
                </c:pt>
                <c:pt idx="3567">
                  <c:v>8.1394854379957433</c:v>
                </c:pt>
                <c:pt idx="3568">
                  <c:v>8.1394854379957433</c:v>
                </c:pt>
                <c:pt idx="3569">
                  <c:v>8.1639580428068239</c:v>
                </c:pt>
                <c:pt idx="3570">
                  <c:v>8.1865628008332578</c:v>
                </c:pt>
                <c:pt idx="3571">
                  <c:v>8.1162135918319347</c:v>
                </c:pt>
                <c:pt idx="3572">
                  <c:v>8.0767600934215462</c:v>
                </c:pt>
                <c:pt idx="3573">
                  <c:v>8.0532976506470622</c:v>
                </c:pt>
                <c:pt idx="3574">
                  <c:v>8.0532976506470622</c:v>
                </c:pt>
                <c:pt idx="3575">
                  <c:v>8.0532976506470622</c:v>
                </c:pt>
                <c:pt idx="3576">
                  <c:v>8.0749684852811736</c:v>
                </c:pt>
                <c:pt idx="3577">
                  <c:v>7.8924912902178628</c:v>
                </c:pt>
                <c:pt idx="3578">
                  <c:v>7.8303567951367699</c:v>
                </c:pt>
                <c:pt idx="3579">
                  <c:v>7.7492007583099927</c:v>
                </c:pt>
                <c:pt idx="3580">
                  <c:v>7.6146586108322518</c:v>
                </c:pt>
                <c:pt idx="3581">
                  <c:v>7.6146586108322518</c:v>
                </c:pt>
                <c:pt idx="3582">
                  <c:v>7.6146586108322518</c:v>
                </c:pt>
                <c:pt idx="3583">
                  <c:v>7.057887791719093</c:v>
                </c:pt>
                <c:pt idx="3584">
                  <c:v>7.1543868557054653</c:v>
                </c:pt>
                <c:pt idx="3585">
                  <c:v>6.819527670404935</c:v>
                </c:pt>
                <c:pt idx="3586">
                  <c:v>7.2599583183601206</c:v>
                </c:pt>
                <c:pt idx="3587">
                  <c:v>7.1989483432820283</c:v>
                </c:pt>
                <c:pt idx="3588">
                  <c:v>7.1989483432820283</c:v>
                </c:pt>
                <c:pt idx="3589">
                  <c:v>7.1989483432820283</c:v>
                </c:pt>
                <c:pt idx="3590">
                  <c:v>7.1767438381380178</c:v>
                </c:pt>
                <c:pt idx="3591">
                  <c:v>7.2617499265004959</c:v>
                </c:pt>
                <c:pt idx="3592">
                  <c:v>7.2222964280901083</c:v>
                </c:pt>
                <c:pt idx="3593">
                  <c:v>7.2289482498027775</c:v>
                </c:pt>
                <c:pt idx="3594">
                  <c:v>7.371266738996189</c:v>
                </c:pt>
                <c:pt idx="3595">
                  <c:v>7.371266738996189</c:v>
                </c:pt>
                <c:pt idx="3596">
                  <c:v>7.371266738996189</c:v>
                </c:pt>
                <c:pt idx="3597">
                  <c:v>7.3706758895030866</c:v>
                </c:pt>
                <c:pt idx="3598">
                  <c:v>7.0846284961972446</c:v>
                </c:pt>
                <c:pt idx="3599">
                  <c:v>7.1666612774331409</c:v>
                </c:pt>
                <c:pt idx="3600">
                  <c:v>7.0507213591575928</c:v>
                </c:pt>
                <c:pt idx="3601">
                  <c:v>7.0543045754383424</c:v>
                </c:pt>
                <c:pt idx="3602">
                  <c:v>7.0543045754383424</c:v>
                </c:pt>
                <c:pt idx="3603">
                  <c:v>7.0543045754383424</c:v>
                </c:pt>
                <c:pt idx="3604">
                  <c:v>7.0104482953212885</c:v>
                </c:pt>
                <c:pt idx="3605">
                  <c:v>7.2498376383331085</c:v>
                </c:pt>
                <c:pt idx="3606">
                  <c:v>7.2487893569743784</c:v>
                </c:pt>
                <c:pt idx="3607">
                  <c:v>7.2386496172862973</c:v>
                </c:pt>
                <c:pt idx="3608">
                  <c:v>7.0888216216321656</c:v>
                </c:pt>
                <c:pt idx="3609">
                  <c:v>7.0888216216321656</c:v>
                </c:pt>
                <c:pt idx="3610">
                  <c:v>7.0888216216321656</c:v>
                </c:pt>
                <c:pt idx="3611">
                  <c:v>7.233370091170511</c:v>
                </c:pt>
                <c:pt idx="3612">
                  <c:v>7.252715647154349</c:v>
                </c:pt>
                <c:pt idx="3613">
                  <c:v>7.1635164333569508</c:v>
                </c:pt>
                <c:pt idx="3614">
                  <c:v>7.2011402043048278</c:v>
                </c:pt>
                <c:pt idx="3615">
                  <c:v>7.1228049973160878</c:v>
                </c:pt>
                <c:pt idx="3616">
                  <c:v>7.1228049973160878</c:v>
                </c:pt>
                <c:pt idx="3617">
                  <c:v>7.1228049973160878</c:v>
                </c:pt>
                <c:pt idx="3618">
                  <c:v>7.2407461800037574</c:v>
                </c:pt>
                <c:pt idx="3619">
                  <c:v>7.3475565206278208</c:v>
                </c:pt>
                <c:pt idx="3620">
                  <c:v>7.350720424365079</c:v>
                </c:pt>
                <c:pt idx="3621">
                  <c:v>7.2126903589119262</c:v>
                </c:pt>
                <c:pt idx="3622">
                  <c:v>7.0987707647095668</c:v>
                </c:pt>
                <c:pt idx="3623">
                  <c:v>7.0987707647095668</c:v>
                </c:pt>
                <c:pt idx="3624">
                  <c:v>7.0987707647095668</c:v>
                </c:pt>
                <c:pt idx="3625">
                  <c:v>7.0053974851383165</c:v>
                </c:pt>
                <c:pt idx="3626">
                  <c:v>6.8809188387043827</c:v>
                </c:pt>
                <c:pt idx="3627">
                  <c:v>7.0226083590825574</c:v>
                </c:pt>
                <c:pt idx="3628">
                  <c:v>6.8951754651831125</c:v>
                </c:pt>
                <c:pt idx="3629">
                  <c:v>6.8170308548050498</c:v>
                </c:pt>
                <c:pt idx="3630">
                  <c:v>6.8170308548050498</c:v>
                </c:pt>
                <c:pt idx="3631">
                  <c:v>6.8170308548050498</c:v>
                </c:pt>
                <c:pt idx="3632">
                  <c:v>6.7587464112596578</c:v>
                </c:pt>
                <c:pt idx="3633">
                  <c:v>6.874038301058901</c:v>
                </c:pt>
                <c:pt idx="3634">
                  <c:v>6.9522782097423015</c:v>
                </c:pt>
                <c:pt idx="3635">
                  <c:v>6.8606774786503593</c:v>
                </c:pt>
                <c:pt idx="3636">
                  <c:v>6.7977996567876211</c:v>
                </c:pt>
                <c:pt idx="3637">
                  <c:v>6.7977996567876211</c:v>
                </c:pt>
                <c:pt idx="3638">
                  <c:v>6.7977996567876211</c:v>
                </c:pt>
                <c:pt idx="3639">
                  <c:v>6.5409326045766107</c:v>
                </c:pt>
                <c:pt idx="3640">
                  <c:v>6.7826853455608385</c:v>
                </c:pt>
                <c:pt idx="3641">
                  <c:v>6.7271836125313467</c:v>
                </c:pt>
                <c:pt idx="3642">
                  <c:v>6.6821265737670217</c:v>
                </c:pt>
                <c:pt idx="3643">
                  <c:v>6.6821265737670217</c:v>
                </c:pt>
                <c:pt idx="3644">
                  <c:v>6.6821265737670217</c:v>
                </c:pt>
                <c:pt idx="3645">
                  <c:v>6.6821265737670217</c:v>
                </c:pt>
                <c:pt idx="3646">
                  <c:v>6.6821265737670217</c:v>
                </c:pt>
                <c:pt idx="3647">
                  <c:v>6.9235934198352336</c:v>
                </c:pt>
                <c:pt idx="3648">
                  <c:v>6.8833012963378604</c:v>
                </c:pt>
                <c:pt idx="3649">
                  <c:v>6.9607978782396183</c:v>
                </c:pt>
                <c:pt idx="3650">
                  <c:v>6.9397178930986092</c:v>
                </c:pt>
                <c:pt idx="3651">
                  <c:v>6.9397178930986092</c:v>
                </c:pt>
                <c:pt idx="3652">
                  <c:v>6.9397178930986092</c:v>
                </c:pt>
                <c:pt idx="3653">
                  <c:v>6.9149593933715101</c:v>
                </c:pt>
                <c:pt idx="3654">
                  <c:v>7.1541390801115838</c:v>
                </c:pt>
                <c:pt idx="3655">
                  <c:v>7.2386686769473663</c:v>
                </c:pt>
                <c:pt idx="3656">
                  <c:v>7.194907695135651</c:v>
                </c:pt>
                <c:pt idx="3657">
                  <c:v>7.2335225684590538</c:v>
                </c:pt>
                <c:pt idx="3658">
                  <c:v>7.2335225684590538</c:v>
                </c:pt>
                <c:pt idx="3659">
                  <c:v>7.2335225684590538</c:v>
                </c:pt>
                <c:pt idx="3660">
                  <c:v>7.296915001170623</c:v>
                </c:pt>
                <c:pt idx="3661">
                  <c:v>7.2627029095538873</c:v>
                </c:pt>
                <c:pt idx="3662">
                  <c:v>7.1967946015813649</c:v>
                </c:pt>
                <c:pt idx="3663">
                  <c:v>7.1627159275921031</c:v>
                </c:pt>
                <c:pt idx="3664">
                  <c:v>7.0520555354323395</c:v>
                </c:pt>
                <c:pt idx="3665">
                  <c:v>7.0520555354323395</c:v>
                </c:pt>
                <c:pt idx="3666">
                  <c:v>7.0520555354323395</c:v>
                </c:pt>
                <c:pt idx="3667">
                  <c:v>6.9973352485066291</c:v>
                </c:pt>
                <c:pt idx="3668">
                  <c:v>7.0344444086056743</c:v>
                </c:pt>
                <c:pt idx="3669">
                  <c:v>7.1446283092387413</c:v>
                </c:pt>
                <c:pt idx="3670">
                  <c:v>7.1001621199675169</c:v>
                </c:pt>
                <c:pt idx="3671">
                  <c:v>7.2590434546288654</c:v>
                </c:pt>
                <c:pt idx="3672">
                  <c:v>7.2590434546288654</c:v>
                </c:pt>
                <c:pt idx="3673">
                  <c:v>7.2590434546288654</c:v>
                </c:pt>
                <c:pt idx="3674">
                  <c:v>7.1852825662964017</c:v>
                </c:pt>
                <c:pt idx="3675">
                  <c:v>7.120918090870374</c:v>
                </c:pt>
                <c:pt idx="3676">
                  <c:v>7.1731987411794043</c:v>
                </c:pt>
                <c:pt idx="3677">
                  <c:v>7.17016825506962</c:v>
                </c:pt>
                <c:pt idx="3678">
                  <c:v>7.2319787359125609</c:v>
                </c:pt>
                <c:pt idx="3679">
                  <c:v>7.2319787359125609</c:v>
                </c:pt>
                <c:pt idx="3680">
                  <c:v>7.2319787359125609</c:v>
                </c:pt>
                <c:pt idx="3681">
                  <c:v>7.2708032655077099</c:v>
                </c:pt>
                <c:pt idx="3682">
                  <c:v>7.2305302016714066</c:v>
                </c:pt>
                <c:pt idx="3683">
                  <c:v>7.2903584777632933</c:v>
                </c:pt>
                <c:pt idx="3684">
                  <c:v>7.2903584777632933</c:v>
                </c:pt>
                <c:pt idx="3685">
                  <c:v>7.3903835790472128</c:v>
                </c:pt>
                <c:pt idx="3686">
                  <c:v>7.3903835790472128</c:v>
                </c:pt>
                <c:pt idx="3687">
                  <c:v>7.3903835790472128</c:v>
                </c:pt>
                <c:pt idx="3688">
                  <c:v>7.3801866603759292</c:v>
                </c:pt>
                <c:pt idx="3689">
                  <c:v>7.3285921578653399</c:v>
                </c:pt>
                <c:pt idx="3690">
                  <c:v>7.3794814529164201</c:v>
                </c:pt>
                <c:pt idx="3691">
                  <c:v>7.3491384724964508</c:v>
                </c:pt>
                <c:pt idx="3692">
                  <c:v>7.2457016918813917</c:v>
                </c:pt>
                <c:pt idx="3693">
                  <c:v>7.2457016918813917</c:v>
                </c:pt>
                <c:pt idx="3694">
                  <c:v>7.2457016918813917</c:v>
                </c:pt>
                <c:pt idx="3695">
                  <c:v>7.2668579156666713</c:v>
                </c:pt>
                <c:pt idx="3696">
                  <c:v>7.2752060472143771</c:v>
                </c:pt>
                <c:pt idx="3697">
                  <c:v>7.3521880182673014</c:v>
                </c:pt>
                <c:pt idx="3698">
                  <c:v>7.3472325063896688</c:v>
                </c:pt>
                <c:pt idx="3699">
                  <c:v>7.3625755335492631</c:v>
                </c:pt>
                <c:pt idx="3700">
                  <c:v>7.3625755335492631</c:v>
                </c:pt>
                <c:pt idx="3701">
                  <c:v>7.3625755335492631</c:v>
                </c:pt>
                <c:pt idx="3702">
                  <c:v>7.3994940970376311</c:v>
                </c:pt>
                <c:pt idx="3703">
                  <c:v>7.2851933096139136</c:v>
                </c:pt>
                <c:pt idx="3704">
                  <c:v>7.2314831847247971</c:v>
                </c:pt>
                <c:pt idx="3705">
                  <c:v>7.2293866220073371</c:v>
                </c:pt>
                <c:pt idx="3706">
                  <c:v>7.1012866399705192</c:v>
                </c:pt>
                <c:pt idx="3707">
                  <c:v>7.1012866399705192</c:v>
                </c:pt>
                <c:pt idx="3708">
                  <c:v>7.1012866399705192</c:v>
                </c:pt>
                <c:pt idx="3709">
                  <c:v>7.0995331511522792</c:v>
                </c:pt>
                <c:pt idx="3710">
                  <c:v>7.0730974012512133</c:v>
                </c:pt>
                <c:pt idx="3711">
                  <c:v>7.1343742115842543</c:v>
                </c:pt>
                <c:pt idx="3712">
                  <c:v>7.1516422645116986</c:v>
                </c:pt>
                <c:pt idx="3713">
                  <c:v>7.2004540565063859</c:v>
                </c:pt>
                <c:pt idx="3714">
                  <c:v>7.2004540565063859</c:v>
                </c:pt>
                <c:pt idx="3715">
                  <c:v>7.2004540565063859</c:v>
                </c:pt>
                <c:pt idx="3716">
                  <c:v>7.091146900282439</c:v>
                </c:pt>
                <c:pt idx="3717">
                  <c:v>7.1232433695206474</c:v>
                </c:pt>
                <c:pt idx="3718">
                  <c:v>7.0502639272919652</c:v>
                </c:pt>
                <c:pt idx="3719">
                  <c:v>7.0193491570399598</c:v>
                </c:pt>
                <c:pt idx="3720">
                  <c:v>6.8551882962628259</c:v>
                </c:pt>
                <c:pt idx="3721">
                  <c:v>6.8551882962628259</c:v>
                </c:pt>
                <c:pt idx="3722">
                  <c:v>6.8551882962628259</c:v>
                </c:pt>
                <c:pt idx="3723">
                  <c:v>6.8564081145711668</c:v>
                </c:pt>
                <c:pt idx="3724">
                  <c:v>6.813257041913622</c:v>
                </c:pt>
                <c:pt idx="3725">
                  <c:v>6.68877839547969</c:v>
                </c:pt>
                <c:pt idx="3726">
                  <c:v>6.7520564702248524</c:v>
                </c:pt>
                <c:pt idx="3727">
                  <c:v>6.7903282696490361</c:v>
                </c:pt>
                <c:pt idx="3728">
                  <c:v>6.7903282696490361</c:v>
                </c:pt>
                <c:pt idx="3729">
                  <c:v>6.7903282696490361</c:v>
                </c:pt>
                <c:pt idx="3730">
                  <c:v>6.7334542410226597</c:v>
                </c:pt>
                <c:pt idx="3731">
                  <c:v>6.7768149699519507</c:v>
                </c:pt>
                <c:pt idx="3732">
                  <c:v>6.6860719236080595</c:v>
                </c:pt>
                <c:pt idx="3733">
                  <c:v>6.6455510841778738</c:v>
                </c:pt>
                <c:pt idx="3734">
                  <c:v>6.5309453421770725</c:v>
                </c:pt>
                <c:pt idx="3735">
                  <c:v>6.5309453421770725</c:v>
                </c:pt>
                <c:pt idx="3736">
                  <c:v>6.5309453421770725</c:v>
                </c:pt>
                <c:pt idx="3737">
                  <c:v>6.5323748167571587</c:v>
                </c:pt>
                <c:pt idx="3738">
                  <c:v>6.4888997298614619</c:v>
                </c:pt>
                <c:pt idx="3739">
                  <c:v>6.5954051159084397</c:v>
                </c:pt>
                <c:pt idx="3740">
                  <c:v>6.4161490035655921</c:v>
                </c:pt>
                <c:pt idx="3741">
                  <c:v>6.3664414075007176</c:v>
                </c:pt>
                <c:pt idx="3742">
                  <c:v>6.3664414075007176</c:v>
                </c:pt>
                <c:pt idx="3743">
                  <c:v>6.3664414075007176</c:v>
                </c:pt>
                <c:pt idx="3744">
                  <c:v>6.3903422224797648</c:v>
                </c:pt>
                <c:pt idx="3745">
                  <c:v>6.2760795543781835</c:v>
                </c:pt>
                <c:pt idx="3746">
                  <c:v>6.2678076614747491</c:v>
                </c:pt>
                <c:pt idx="3747">
                  <c:v>6.348582505080171</c:v>
                </c:pt>
                <c:pt idx="3748">
                  <c:v>6.2424201929324132</c:v>
                </c:pt>
                <c:pt idx="3749">
                  <c:v>6.2424201929324132</c:v>
                </c:pt>
                <c:pt idx="3750">
                  <c:v>6.2424201929324132</c:v>
                </c:pt>
                <c:pt idx="3751">
                  <c:v>6.3519370054281064</c:v>
                </c:pt>
                <c:pt idx="3752">
                  <c:v>6.26605417265651</c:v>
                </c:pt>
                <c:pt idx="3753">
                  <c:v>6.3706535925967058</c:v>
                </c:pt>
                <c:pt idx="3754">
                  <c:v>6.2573057882263807</c:v>
                </c:pt>
                <c:pt idx="3755">
                  <c:v>6.0948602969453507</c:v>
                </c:pt>
                <c:pt idx="3756">
                  <c:v>6.0948602969453507</c:v>
                </c:pt>
                <c:pt idx="3757">
                  <c:v>6.0948602969453507</c:v>
                </c:pt>
                <c:pt idx="3758">
                  <c:v>6.130044431276545</c:v>
                </c:pt>
                <c:pt idx="3759">
                  <c:v>5.9899368627670011</c:v>
                </c:pt>
                <c:pt idx="3760">
                  <c:v>6.0509849571672296</c:v>
                </c:pt>
                <c:pt idx="3761">
                  <c:v>6.2059971806318099</c:v>
                </c:pt>
                <c:pt idx="3762">
                  <c:v>6.3307236026596234</c:v>
                </c:pt>
                <c:pt idx="3763">
                  <c:v>6.3307236026596234</c:v>
                </c:pt>
                <c:pt idx="3764">
                  <c:v>6.3307236026596234</c:v>
                </c:pt>
                <c:pt idx="3765">
                  <c:v>6.354338522722653</c:v>
                </c:pt>
                <c:pt idx="3766">
                  <c:v>6.3397007030225669</c:v>
                </c:pt>
                <c:pt idx="3767">
                  <c:v>6.4564601867240325</c:v>
                </c:pt>
                <c:pt idx="3768">
                  <c:v>6.3937157824887683</c:v>
                </c:pt>
                <c:pt idx="3769">
                  <c:v>6.3871401994203714</c:v>
                </c:pt>
                <c:pt idx="3770">
                  <c:v>6.3871401994203714</c:v>
                </c:pt>
                <c:pt idx="3771">
                  <c:v>6.3871401994203714</c:v>
                </c:pt>
                <c:pt idx="3772">
                  <c:v>6.3152471578725526</c:v>
                </c:pt>
                <c:pt idx="3773">
                  <c:v>6.3370704697952078</c:v>
                </c:pt>
                <c:pt idx="3774">
                  <c:v>6.4180168503502388</c:v>
                </c:pt>
                <c:pt idx="3775">
                  <c:v>6.4189507737425631</c:v>
                </c:pt>
                <c:pt idx="3776">
                  <c:v>6.3213462494142565</c:v>
                </c:pt>
                <c:pt idx="3777">
                  <c:v>6.3213462494142565</c:v>
                </c:pt>
                <c:pt idx="3778">
                  <c:v>6.3213462494142565</c:v>
                </c:pt>
                <c:pt idx="3779">
                  <c:v>6.2692180763937682</c:v>
                </c:pt>
                <c:pt idx="3780">
                  <c:v>6.4423369778727775</c:v>
                </c:pt>
                <c:pt idx="3781">
                  <c:v>6.4974765773419811</c:v>
                </c:pt>
                <c:pt idx="3782">
                  <c:v>6.4750433562651564</c:v>
                </c:pt>
                <c:pt idx="3783">
                  <c:v>6.4964473556443183</c:v>
                </c:pt>
                <c:pt idx="3784">
                  <c:v>6.4964473556443183</c:v>
                </c:pt>
                <c:pt idx="3785">
                  <c:v>6.4964473556443183</c:v>
                </c:pt>
                <c:pt idx="3786">
                  <c:v>6.5673111754944724</c:v>
                </c:pt>
                <c:pt idx="3787">
                  <c:v>6.550519614093723</c:v>
                </c:pt>
                <c:pt idx="3788">
                  <c:v>6.394039796726922</c:v>
                </c:pt>
                <c:pt idx="3789">
                  <c:v>6.398023265890096</c:v>
                </c:pt>
                <c:pt idx="3790">
                  <c:v>6.4185695805212051</c:v>
                </c:pt>
                <c:pt idx="3791">
                  <c:v>6.4185695805212051</c:v>
                </c:pt>
                <c:pt idx="3792">
                  <c:v>6.4185695805212051</c:v>
                </c:pt>
                <c:pt idx="3793">
                  <c:v>6.4156534523778301</c:v>
                </c:pt>
                <c:pt idx="3794">
                  <c:v>6.2510923387182711</c:v>
                </c:pt>
                <c:pt idx="3795">
                  <c:v>6.2806919923565969</c:v>
                </c:pt>
                <c:pt idx="3796">
                  <c:v>6.1923314036461816</c:v>
                </c:pt>
                <c:pt idx="3797">
                  <c:v>6.3133411917657707</c:v>
                </c:pt>
                <c:pt idx="3798">
                  <c:v>6.3133411917657707</c:v>
                </c:pt>
                <c:pt idx="3799">
                  <c:v>6.3133411917657707</c:v>
                </c:pt>
                <c:pt idx="3800">
                  <c:v>6.2523502763487473</c:v>
                </c:pt>
                <c:pt idx="3801">
                  <c:v>6.2847707598251086</c:v>
                </c:pt>
                <c:pt idx="3802">
                  <c:v>6.2880680811898424</c:v>
                </c:pt>
                <c:pt idx="3803">
                  <c:v>6.4029406584455932</c:v>
                </c:pt>
                <c:pt idx="3804">
                  <c:v>6.4147767079687092</c:v>
                </c:pt>
                <c:pt idx="3805">
                  <c:v>6.4147767079687092</c:v>
                </c:pt>
                <c:pt idx="3806">
                  <c:v>6.4147767079687092</c:v>
                </c:pt>
                <c:pt idx="3807">
                  <c:v>6.4124323696573677</c:v>
                </c:pt>
                <c:pt idx="3808">
                  <c:v>6.5116569651764387</c:v>
                </c:pt>
                <c:pt idx="3809">
                  <c:v>6.4211426347653617</c:v>
                </c:pt>
                <c:pt idx="3810">
                  <c:v>6.2416959258118361</c:v>
                </c:pt>
                <c:pt idx="3811">
                  <c:v>6.0720840019693059</c:v>
                </c:pt>
                <c:pt idx="3812">
                  <c:v>6.0720840019693059</c:v>
                </c:pt>
                <c:pt idx="3813">
                  <c:v>6.0720840019693059</c:v>
                </c:pt>
                <c:pt idx="3814">
                  <c:v>6.2594214106049089</c:v>
                </c:pt>
                <c:pt idx="3815">
                  <c:v>6.2154888918435844</c:v>
                </c:pt>
                <c:pt idx="3816">
                  <c:v>6.1791802375093861</c:v>
                </c:pt>
                <c:pt idx="3817">
                  <c:v>6.1412133926622889</c:v>
                </c:pt>
                <c:pt idx="3818">
                  <c:v>6.247795017353539</c:v>
                </c:pt>
                <c:pt idx="3819">
                  <c:v>6.247795017353539</c:v>
                </c:pt>
                <c:pt idx="3820">
                  <c:v>6.247795017353539</c:v>
                </c:pt>
                <c:pt idx="3821">
                  <c:v>6.0060232167082415</c:v>
                </c:pt>
                <c:pt idx="3822">
                  <c:v>5.8864429031687378</c:v>
                </c:pt>
                <c:pt idx="3823">
                  <c:v>5.753673304170305</c:v>
                </c:pt>
                <c:pt idx="3824">
                  <c:v>5.7194802722146347</c:v>
                </c:pt>
                <c:pt idx="3825">
                  <c:v>6.201098847737379</c:v>
                </c:pt>
                <c:pt idx="3826">
                  <c:v>6.201098847737379</c:v>
                </c:pt>
                <c:pt idx="3827">
                  <c:v>6.201098847737379</c:v>
                </c:pt>
                <c:pt idx="3828">
                  <c:v>6.0643457795757705</c:v>
                </c:pt>
                <c:pt idx="3829">
                  <c:v>5.9844095610573333</c:v>
                </c:pt>
                <c:pt idx="3830">
                  <c:v>5.9462902389216925</c:v>
                </c:pt>
                <c:pt idx="3831">
                  <c:v>6.1126429607216277</c:v>
                </c:pt>
                <c:pt idx="3832">
                  <c:v>6.0161057774131175</c:v>
                </c:pt>
                <c:pt idx="3833">
                  <c:v>6.0161057774131175</c:v>
                </c:pt>
                <c:pt idx="3834">
                  <c:v>6.0161057774131175</c:v>
                </c:pt>
                <c:pt idx="3835">
                  <c:v>5.7335081827605512</c:v>
                </c:pt>
                <c:pt idx="3836">
                  <c:v>5.7907062256250779</c:v>
                </c:pt>
                <c:pt idx="3837">
                  <c:v>5.8462651376377739</c:v>
                </c:pt>
                <c:pt idx="3838">
                  <c:v>5.7322121258079397</c:v>
                </c:pt>
                <c:pt idx="3839">
                  <c:v>5.9348353826199336</c:v>
                </c:pt>
                <c:pt idx="3840">
                  <c:v>5.9348353826199336</c:v>
                </c:pt>
                <c:pt idx="3841">
                  <c:v>5.9348353826199336</c:v>
                </c:pt>
                <c:pt idx="3842">
                  <c:v>5.4681595813743602</c:v>
                </c:pt>
                <c:pt idx="3843">
                  <c:v>5.488134106173435</c:v>
                </c:pt>
                <c:pt idx="3844">
                  <c:v>5.1357209730294437</c:v>
                </c:pt>
                <c:pt idx="3845">
                  <c:v>5.0108611333741546</c:v>
                </c:pt>
                <c:pt idx="3846">
                  <c:v>4.6160021350321268</c:v>
                </c:pt>
                <c:pt idx="3847">
                  <c:v>4.6160021350321268</c:v>
                </c:pt>
                <c:pt idx="3848">
                  <c:v>4.6160021350321268</c:v>
                </c:pt>
                <c:pt idx="3849">
                  <c:v>5.1238468041841925</c:v>
                </c:pt>
                <c:pt idx="3850">
                  <c:v>5.2542530052102157</c:v>
                </c:pt>
                <c:pt idx="3851">
                  <c:v>4.9136949812504076</c:v>
                </c:pt>
                <c:pt idx="3852">
                  <c:v>4.6196806496182168</c:v>
                </c:pt>
                <c:pt idx="3853">
                  <c:v>4.8262301966101822</c:v>
                </c:pt>
                <c:pt idx="3854">
                  <c:v>4.8262301966101822</c:v>
                </c:pt>
                <c:pt idx="3855">
                  <c:v>4.8262301966101822</c:v>
                </c:pt>
                <c:pt idx="3856">
                  <c:v>4.9815854939739825</c:v>
                </c:pt>
                <c:pt idx="3857">
                  <c:v>4.9535487325432195</c:v>
                </c:pt>
                <c:pt idx="3858">
                  <c:v>4.684807511486957</c:v>
                </c:pt>
                <c:pt idx="3859">
                  <c:v>4.6734860728126728</c:v>
                </c:pt>
                <c:pt idx="3860">
                  <c:v>4.4471525976323099</c:v>
                </c:pt>
                <c:pt idx="3861">
                  <c:v>4.4471525976323099</c:v>
                </c:pt>
                <c:pt idx="3862">
                  <c:v>4.4471525976323099</c:v>
                </c:pt>
                <c:pt idx="3863">
                  <c:v>4.3704755811564704</c:v>
                </c:pt>
                <c:pt idx="3864">
                  <c:v>4.5394013572005587</c:v>
                </c:pt>
                <c:pt idx="3865">
                  <c:v>4.7939621904223619</c:v>
                </c:pt>
                <c:pt idx="3866">
                  <c:v>4.8183585565891729</c:v>
                </c:pt>
                <c:pt idx="3867">
                  <c:v>4.9398067169133215</c:v>
                </c:pt>
                <c:pt idx="3868">
                  <c:v>4.9398067169133215</c:v>
                </c:pt>
                <c:pt idx="3869">
                  <c:v>4.9398067169133215</c:v>
                </c:pt>
                <c:pt idx="3870">
                  <c:v>4.9746477773452966</c:v>
                </c:pt>
                <c:pt idx="3871">
                  <c:v>5.2511653401172298</c:v>
                </c:pt>
                <c:pt idx="3872">
                  <c:v>5.166407027348634</c:v>
                </c:pt>
                <c:pt idx="3873">
                  <c:v>4.8450420820841202</c:v>
                </c:pt>
                <c:pt idx="3874">
                  <c:v>4.9603530315444315</c:v>
                </c:pt>
                <c:pt idx="3875">
                  <c:v>4.9603530315444315</c:v>
                </c:pt>
                <c:pt idx="3876">
                  <c:v>4.9603530315444315</c:v>
                </c:pt>
                <c:pt idx="3877">
                  <c:v>5.0047620418324525</c:v>
                </c:pt>
                <c:pt idx="3878">
                  <c:v>4.7336764824648485</c:v>
                </c:pt>
                <c:pt idx="3879">
                  <c:v>4.5757290711958234</c:v>
                </c:pt>
                <c:pt idx="3880">
                  <c:v>4.631383281513858</c:v>
                </c:pt>
                <c:pt idx="3881">
                  <c:v>4.681872323682513</c:v>
                </c:pt>
                <c:pt idx="3882">
                  <c:v>4.681872323682513</c:v>
                </c:pt>
                <c:pt idx="3883">
                  <c:v>4.681872323682513</c:v>
                </c:pt>
                <c:pt idx="3884">
                  <c:v>4.5072858283012822</c:v>
                </c:pt>
                <c:pt idx="3885">
                  <c:v>4.5554495918196629</c:v>
                </c:pt>
                <c:pt idx="3886">
                  <c:v>4.3748783628631367</c:v>
                </c:pt>
                <c:pt idx="3887">
                  <c:v>4.2426614940356684</c:v>
                </c:pt>
                <c:pt idx="3888">
                  <c:v>4.1281510503402057</c:v>
                </c:pt>
                <c:pt idx="3889">
                  <c:v>4.1281510503402057</c:v>
                </c:pt>
                <c:pt idx="3890">
                  <c:v>4.1281510503402057</c:v>
                </c:pt>
                <c:pt idx="3891">
                  <c:v>4.5367711239731996</c:v>
                </c:pt>
                <c:pt idx="3892">
                  <c:v>4.5474445341711789</c:v>
                </c:pt>
                <c:pt idx="3893">
                  <c:v>4.5244204636012526</c:v>
                </c:pt>
                <c:pt idx="3894">
                  <c:v>4.6276285282834975</c:v>
                </c:pt>
                <c:pt idx="3895">
                  <c:v>4.6320884889733671</c:v>
                </c:pt>
                <c:pt idx="3896">
                  <c:v>4.6320884889733671</c:v>
                </c:pt>
                <c:pt idx="3897">
                  <c:v>4.6320884889733671</c:v>
                </c:pt>
                <c:pt idx="3898">
                  <c:v>4.3615937790988655</c:v>
                </c:pt>
                <c:pt idx="3899">
                  <c:v>4.4868919909587142</c:v>
                </c:pt>
                <c:pt idx="3900">
                  <c:v>4.5162248093420896</c:v>
                </c:pt>
                <c:pt idx="3901">
                  <c:v>4.5147000364566638</c:v>
                </c:pt>
                <c:pt idx="3902">
                  <c:v>4.2924072094226791</c:v>
                </c:pt>
                <c:pt idx="3903">
                  <c:v>4.2924072094226791</c:v>
                </c:pt>
                <c:pt idx="3904">
                  <c:v>4.2924072094226791</c:v>
                </c:pt>
                <c:pt idx="3905">
                  <c:v>4.6682446660190218</c:v>
                </c:pt>
                <c:pt idx="3906">
                  <c:v>4.7283016580437227</c:v>
                </c:pt>
                <c:pt idx="3907">
                  <c:v>4.7564908967630286</c:v>
                </c:pt>
                <c:pt idx="3908">
                  <c:v>4.7370691021349201</c:v>
                </c:pt>
                <c:pt idx="3909">
                  <c:v>4.6103604753560523</c:v>
                </c:pt>
                <c:pt idx="3910">
                  <c:v>4.6103604753560523</c:v>
                </c:pt>
                <c:pt idx="3911">
                  <c:v>4.6103604753560523</c:v>
                </c:pt>
                <c:pt idx="3912">
                  <c:v>4.5885562230944661</c:v>
                </c:pt>
                <c:pt idx="3913">
                  <c:v>4.6703031094143466</c:v>
                </c:pt>
                <c:pt idx="3914">
                  <c:v>4.659057909384333</c:v>
                </c:pt>
                <c:pt idx="3915">
                  <c:v>4.6742293995943172</c:v>
                </c:pt>
                <c:pt idx="3916">
                  <c:v>4.6584480002301625</c:v>
                </c:pt>
                <c:pt idx="3917">
                  <c:v>4.6584480002301625</c:v>
                </c:pt>
                <c:pt idx="3918">
                  <c:v>4.6584480002301625</c:v>
                </c:pt>
                <c:pt idx="3919">
                  <c:v>4.5698396359258675</c:v>
                </c:pt>
                <c:pt idx="3920">
                  <c:v>4.5402781016096787</c:v>
                </c:pt>
                <c:pt idx="3921">
                  <c:v>4.531281941585668</c:v>
                </c:pt>
                <c:pt idx="3922">
                  <c:v>4.531281941585668</c:v>
                </c:pt>
                <c:pt idx="3923">
                  <c:v>4.531281941585668</c:v>
                </c:pt>
                <c:pt idx="3924">
                  <c:v>4.531281941585668</c:v>
                </c:pt>
                <c:pt idx="3925">
                  <c:v>4.531281941585668</c:v>
                </c:pt>
                <c:pt idx="3926">
                  <c:v>4.5520188528274561</c:v>
                </c:pt>
                <c:pt idx="3927">
                  <c:v>4.6724377914539428</c:v>
                </c:pt>
                <c:pt idx="3928">
                  <c:v>4.6650807622817636</c:v>
                </c:pt>
                <c:pt idx="3929">
                  <c:v>4.6650807622817636</c:v>
                </c:pt>
                <c:pt idx="3930">
                  <c:v>4.8344258508693443</c:v>
                </c:pt>
                <c:pt idx="3931">
                  <c:v>4.8344258508693443</c:v>
                </c:pt>
                <c:pt idx="3932">
                  <c:v>4.8344258508693443</c:v>
                </c:pt>
                <c:pt idx="3933">
                  <c:v>4.8667129167182317</c:v>
                </c:pt>
                <c:pt idx="3934">
                  <c:v>4.9144001887099167</c:v>
                </c:pt>
                <c:pt idx="3935">
                  <c:v>4.8383902603714519</c:v>
                </c:pt>
                <c:pt idx="3936">
                  <c:v>4.7964780656833153</c:v>
                </c:pt>
                <c:pt idx="3937">
                  <c:v>4.7393562614630582</c:v>
                </c:pt>
                <c:pt idx="3938">
                  <c:v>4.7393562614630582</c:v>
                </c:pt>
                <c:pt idx="3939">
                  <c:v>4.7393562614630582</c:v>
                </c:pt>
                <c:pt idx="3940">
                  <c:v>4.6731811182355871</c:v>
                </c:pt>
                <c:pt idx="3941">
                  <c:v>4.5958179539613067</c:v>
                </c:pt>
                <c:pt idx="3942">
                  <c:v>4.3807868577941607</c:v>
                </c:pt>
                <c:pt idx="3943">
                  <c:v>4.3030425002985231</c:v>
                </c:pt>
                <c:pt idx="3944">
                  <c:v>4.3483663743177976</c:v>
                </c:pt>
                <c:pt idx="3945">
                  <c:v>4.3483663743177976</c:v>
                </c:pt>
                <c:pt idx="3946">
                  <c:v>4.3483663743177976</c:v>
                </c:pt>
                <c:pt idx="3947">
                  <c:v>4.2929789992547134</c:v>
                </c:pt>
                <c:pt idx="3948">
                  <c:v>4.1946502078058305</c:v>
                </c:pt>
                <c:pt idx="3949">
                  <c:v>4.1710734070649362</c:v>
                </c:pt>
                <c:pt idx="3950">
                  <c:v>4.1170202082765996</c:v>
                </c:pt>
                <c:pt idx="3951">
                  <c:v>4.0937674217738582</c:v>
                </c:pt>
                <c:pt idx="3952">
                  <c:v>4.0937674217738582</c:v>
                </c:pt>
                <c:pt idx="3953">
                  <c:v>4.0937674217738582</c:v>
                </c:pt>
                <c:pt idx="3954">
                  <c:v>4.2441481475989589</c:v>
                </c:pt>
                <c:pt idx="3955">
                  <c:v>4.2400503204693774</c:v>
                </c:pt>
                <c:pt idx="3956">
                  <c:v>4.4271399535110989</c:v>
                </c:pt>
                <c:pt idx="3957">
                  <c:v>4.3253994827310756</c:v>
                </c:pt>
                <c:pt idx="3958">
                  <c:v>4.2636080615492027</c:v>
                </c:pt>
                <c:pt idx="3959">
                  <c:v>4.2636080615492027</c:v>
                </c:pt>
                <c:pt idx="3960">
                  <c:v>4.2636080615492027</c:v>
                </c:pt>
                <c:pt idx="3961">
                  <c:v>4.1907239176258591</c:v>
                </c:pt>
                <c:pt idx="3962">
                  <c:v>4.2786842534538483</c:v>
                </c:pt>
                <c:pt idx="3963">
                  <c:v>4.3793955025362097</c:v>
                </c:pt>
                <c:pt idx="3964">
                  <c:v>4.3708186550556904</c:v>
                </c:pt>
                <c:pt idx="3965">
                  <c:v>4.4669365258207065</c:v>
                </c:pt>
                <c:pt idx="3966">
                  <c:v>4.4669365258207065</c:v>
                </c:pt>
                <c:pt idx="3967">
                  <c:v>4.4669365258207065</c:v>
                </c:pt>
                <c:pt idx="3968">
                  <c:v>4.4770190865255834</c:v>
                </c:pt>
                <c:pt idx="3969">
                  <c:v>4.3230170250975979</c:v>
                </c:pt>
                <c:pt idx="3970">
                  <c:v>4.3225405335709022</c:v>
                </c:pt>
                <c:pt idx="3971">
                  <c:v>4.2216196282167955</c:v>
                </c:pt>
                <c:pt idx="3972">
                  <c:v>4.2470452160812666</c:v>
                </c:pt>
                <c:pt idx="3973">
                  <c:v>4.2470452160812666</c:v>
                </c:pt>
                <c:pt idx="3974">
                  <c:v>4.2470452160812666</c:v>
                </c:pt>
                <c:pt idx="3975">
                  <c:v>4.1810034904812703</c:v>
                </c:pt>
                <c:pt idx="3976">
                  <c:v>4.0406100270557088</c:v>
                </c:pt>
                <c:pt idx="3977">
                  <c:v>4.0377320182344674</c:v>
                </c:pt>
                <c:pt idx="3978">
                  <c:v>4.0308133612668495</c:v>
                </c:pt>
                <c:pt idx="3979">
                  <c:v>3.8341938976912178</c:v>
                </c:pt>
                <c:pt idx="3980">
                  <c:v>3.8341938976912178</c:v>
                </c:pt>
                <c:pt idx="3981">
                  <c:v>3.8341938976912178</c:v>
                </c:pt>
                <c:pt idx="3982">
                  <c:v>3.7959792772502388</c:v>
                </c:pt>
                <c:pt idx="3983">
                  <c:v>3.7690479761614091</c:v>
                </c:pt>
                <c:pt idx="3984">
                  <c:v>3.7457189510143971</c:v>
                </c:pt>
                <c:pt idx="3985">
                  <c:v>3.8522243370613758</c:v>
                </c:pt>
                <c:pt idx="3986">
                  <c:v>3.7666273992057961</c:v>
                </c:pt>
                <c:pt idx="3987">
                  <c:v>3.7666273992057961</c:v>
                </c:pt>
                <c:pt idx="3988">
                  <c:v>3.7666273992057961</c:v>
                </c:pt>
                <c:pt idx="3989">
                  <c:v>3.5885339261880858</c:v>
                </c:pt>
                <c:pt idx="3990">
                  <c:v>3.554112178299603</c:v>
                </c:pt>
                <c:pt idx="3991">
                  <c:v>3.7041688898865495</c:v>
                </c:pt>
                <c:pt idx="3992">
                  <c:v>3.530325721286963</c:v>
                </c:pt>
                <c:pt idx="3993">
                  <c:v>3.4635978478885252</c:v>
                </c:pt>
                <c:pt idx="3994">
                  <c:v>3.4635978478885252</c:v>
                </c:pt>
                <c:pt idx="3995">
                  <c:v>3.4635978478885252</c:v>
                </c:pt>
                <c:pt idx="3996">
                  <c:v>3.4497605339532882</c:v>
                </c:pt>
                <c:pt idx="3997">
                  <c:v>3.6585591209512565</c:v>
                </c:pt>
                <c:pt idx="3998">
                  <c:v>3.6838322315271856</c:v>
                </c:pt>
                <c:pt idx="3999">
                  <c:v>3.7407253198146289</c:v>
                </c:pt>
                <c:pt idx="4000">
                  <c:v>3.7538383666292883</c:v>
                </c:pt>
                <c:pt idx="4001">
                  <c:v>3.7538383666292883</c:v>
                </c:pt>
                <c:pt idx="4002">
                  <c:v>3.7538383666292883</c:v>
                </c:pt>
                <c:pt idx="4003">
                  <c:v>3.876201390684693</c:v>
                </c:pt>
                <c:pt idx="4004">
                  <c:v>3.835280298372084</c:v>
                </c:pt>
                <c:pt idx="4005">
                  <c:v>3.8485077031531509</c:v>
                </c:pt>
                <c:pt idx="4006">
                  <c:v>3.8873703520704352</c:v>
                </c:pt>
                <c:pt idx="4007">
                  <c:v>3.9090602463656152</c:v>
                </c:pt>
                <c:pt idx="4008">
                  <c:v>3.9090602463656152</c:v>
                </c:pt>
                <c:pt idx="4009">
                  <c:v>3.9090602463656152</c:v>
                </c:pt>
                <c:pt idx="4010">
                  <c:v>4.0439264080815089</c:v>
                </c:pt>
                <c:pt idx="4011">
                  <c:v>4.0546951165848268</c:v>
                </c:pt>
                <c:pt idx="4012">
                  <c:v>4.0962642373737426</c:v>
                </c:pt>
                <c:pt idx="4013">
                  <c:v>4.1111117133455748</c:v>
                </c:pt>
                <c:pt idx="4014">
                  <c:v>4.0382847484054345</c:v>
                </c:pt>
                <c:pt idx="4015">
                  <c:v>4.0382847484054345</c:v>
                </c:pt>
                <c:pt idx="4016">
                  <c:v>4.0382847484054345</c:v>
                </c:pt>
                <c:pt idx="4017">
                  <c:v>3.8321545139569611</c:v>
                </c:pt>
                <c:pt idx="4018">
                  <c:v>3.9475035827394085</c:v>
                </c:pt>
                <c:pt idx="4019">
                  <c:v>3.9978973266027245</c:v>
                </c:pt>
                <c:pt idx="4020">
                  <c:v>4.2245548160212394</c:v>
                </c:pt>
                <c:pt idx="4021">
                  <c:v>4.1907429772869271</c:v>
                </c:pt>
                <c:pt idx="4022">
                  <c:v>4.1907429772869271</c:v>
                </c:pt>
                <c:pt idx="4023">
                  <c:v>4.1907429772869271</c:v>
                </c:pt>
                <c:pt idx="4024">
                  <c:v>4.154491501935933</c:v>
                </c:pt>
                <c:pt idx="4025">
                  <c:v>4.1274839622028319</c:v>
                </c:pt>
                <c:pt idx="4026">
                  <c:v>4.1679476226498142</c:v>
                </c:pt>
                <c:pt idx="4027">
                  <c:v>4.2844021517741941</c:v>
                </c:pt>
                <c:pt idx="4028">
                  <c:v>4.2844021517741941</c:v>
                </c:pt>
                <c:pt idx="4029">
                  <c:v>4.2844021517741941</c:v>
                </c:pt>
                <c:pt idx="4030">
                  <c:v>4.2844021517741941</c:v>
                </c:pt>
                <c:pt idx="4031">
                  <c:v>4.2844021517741941</c:v>
                </c:pt>
                <c:pt idx="4032">
                  <c:v>4.3430296692188088</c:v>
                </c:pt>
                <c:pt idx="4033">
                  <c:v>4.3131250610033991</c:v>
                </c:pt>
                <c:pt idx="4034">
                  <c:v>4.3846940883130641</c:v>
                </c:pt>
                <c:pt idx="4035">
                  <c:v>4.462152550892684</c:v>
                </c:pt>
                <c:pt idx="4036">
                  <c:v>4.462152550892684</c:v>
                </c:pt>
                <c:pt idx="4037">
                  <c:v>4.462152550892684</c:v>
                </c:pt>
                <c:pt idx="4038">
                  <c:v>4.2873563992397061</c:v>
                </c:pt>
                <c:pt idx="4039">
                  <c:v>4.2762827361593034</c:v>
                </c:pt>
                <c:pt idx="4040">
                  <c:v>4.3564476706105539</c:v>
                </c:pt>
                <c:pt idx="4041">
                  <c:v>4.3066066569182047</c:v>
                </c:pt>
                <c:pt idx="4042">
                  <c:v>4.4216317114624983</c:v>
                </c:pt>
                <c:pt idx="4043">
                  <c:v>4.4216317114624983</c:v>
                </c:pt>
                <c:pt idx="4044">
                  <c:v>4.4216317114624983</c:v>
                </c:pt>
                <c:pt idx="4045">
                  <c:v>4.4168096172123406</c:v>
                </c:pt>
                <c:pt idx="4046">
                  <c:v>4.3465938258384913</c:v>
                </c:pt>
                <c:pt idx="4047">
                  <c:v>4.4496494132321942</c:v>
                </c:pt>
                <c:pt idx="4048">
                  <c:v>4.5273175320835604</c:v>
                </c:pt>
                <c:pt idx="4049">
                  <c:v>4.5273175320835604</c:v>
                </c:pt>
                <c:pt idx="4050">
                  <c:v>4.5273175320835604</c:v>
                </c:pt>
                <c:pt idx="4051">
                  <c:v>4.5273175320835604</c:v>
                </c:pt>
                <c:pt idx="4052">
                  <c:v>4.611542174342258</c:v>
                </c:pt>
                <c:pt idx="4053">
                  <c:v>4.5887087003830089</c:v>
                </c:pt>
                <c:pt idx="4054">
                  <c:v>4.6453540130765703</c:v>
                </c:pt>
                <c:pt idx="4055">
                  <c:v>4.5859069302060398</c:v>
                </c:pt>
                <c:pt idx="4056">
                  <c:v>4.6932318816789333</c:v>
                </c:pt>
                <c:pt idx="4057">
                  <c:v>4.6932318816789333</c:v>
                </c:pt>
                <c:pt idx="4058">
                  <c:v>4.6932318816789333</c:v>
                </c:pt>
                <c:pt idx="4059">
                  <c:v>4.6383400578036129</c:v>
                </c:pt>
                <c:pt idx="4060">
                  <c:v>4.6207098713158796</c:v>
                </c:pt>
                <c:pt idx="4061">
                  <c:v>4.4929339035172138</c:v>
                </c:pt>
                <c:pt idx="4062">
                  <c:v>4.4857484112946455</c:v>
                </c:pt>
                <c:pt idx="4063">
                  <c:v>4.5058944730433312</c:v>
                </c:pt>
                <c:pt idx="4064">
                  <c:v>4.5058944730433312</c:v>
                </c:pt>
                <c:pt idx="4065">
                  <c:v>4.5058944730433312</c:v>
                </c:pt>
                <c:pt idx="4066">
                  <c:v>4.6176603255450273</c:v>
                </c:pt>
                <c:pt idx="4067">
                  <c:v>4.6878951765799446</c:v>
                </c:pt>
                <c:pt idx="4068">
                  <c:v>4.7404617218049925</c:v>
                </c:pt>
                <c:pt idx="4069">
                  <c:v>4.6195281723296739</c:v>
                </c:pt>
                <c:pt idx="4070">
                  <c:v>4.6382066401761373</c:v>
                </c:pt>
                <c:pt idx="4071">
                  <c:v>4.6382066401761373</c:v>
                </c:pt>
                <c:pt idx="4072">
                  <c:v>4.6382066401761373</c:v>
                </c:pt>
                <c:pt idx="4073">
                  <c:v>4.6509956727526447</c:v>
                </c:pt>
                <c:pt idx="4074">
                  <c:v>4.7047820362860326</c:v>
                </c:pt>
                <c:pt idx="4075">
                  <c:v>4.7258048424438384</c:v>
                </c:pt>
                <c:pt idx="4076">
                  <c:v>4.6756207548522681</c:v>
                </c:pt>
                <c:pt idx="4077">
                  <c:v>4.6719803595883143</c:v>
                </c:pt>
                <c:pt idx="4078">
                  <c:v>4.6719803595883143</c:v>
                </c:pt>
                <c:pt idx="4079">
                  <c:v>4.6719803595883143</c:v>
                </c:pt>
                <c:pt idx="4080">
                  <c:v>4.8361031010433129</c:v>
                </c:pt>
                <c:pt idx="4081">
                  <c:v>4.8300421288237461</c:v>
                </c:pt>
                <c:pt idx="4082">
                  <c:v>4.7332571699213561</c:v>
                </c:pt>
                <c:pt idx="4083">
                  <c:v>4.7402901848553816</c:v>
                </c:pt>
                <c:pt idx="4084">
                  <c:v>4.7709571795135037</c:v>
                </c:pt>
                <c:pt idx="4085">
                  <c:v>4.7709571795135037</c:v>
                </c:pt>
                <c:pt idx="4086">
                  <c:v>4.7709571795135037</c:v>
                </c:pt>
                <c:pt idx="4087">
                  <c:v>4.7046295589974907</c:v>
                </c:pt>
                <c:pt idx="4088">
                  <c:v>4.7256142458331603</c:v>
                </c:pt>
                <c:pt idx="4089">
                  <c:v>4.7667068750953803</c:v>
                </c:pt>
                <c:pt idx="4090">
                  <c:v>4.8074754901194474</c:v>
                </c:pt>
                <c:pt idx="4091">
                  <c:v>4.7824882744595349</c:v>
                </c:pt>
                <c:pt idx="4092">
                  <c:v>4.7824882744595349</c:v>
                </c:pt>
                <c:pt idx="4093">
                  <c:v>4.7824882744595349</c:v>
                </c:pt>
                <c:pt idx="4094">
                  <c:v>4.63416599202976</c:v>
                </c:pt>
                <c:pt idx="4095">
                  <c:v>4.6238165960699327</c:v>
                </c:pt>
                <c:pt idx="4096">
                  <c:v>4.543270468397326</c:v>
                </c:pt>
                <c:pt idx="4097">
                  <c:v>4.6018408068587373</c:v>
                </c:pt>
                <c:pt idx="4098">
                  <c:v>4.6405890978096149</c:v>
                </c:pt>
                <c:pt idx="4099">
                  <c:v>4.6405890978096149</c:v>
                </c:pt>
                <c:pt idx="4100">
                  <c:v>4.6405890978096149</c:v>
                </c:pt>
                <c:pt idx="4101">
                  <c:v>4.4967077164086424</c:v>
                </c:pt>
                <c:pt idx="4102">
                  <c:v>4.485653112989306</c:v>
                </c:pt>
                <c:pt idx="4103">
                  <c:v>4.6095027906080004</c:v>
                </c:pt>
                <c:pt idx="4104">
                  <c:v>4.5787404976445396</c:v>
                </c:pt>
                <c:pt idx="4105">
                  <c:v>4.5550874582593739</c:v>
                </c:pt>
                <c:pt idx="4106">
                  <c:v>4.5550874582593739</c:v>
                </c:pt>
                <c:pt idx="4107">
                  <c:v>4.5550874582593739</c:v>
                </c:pt>
                <c:pt idx="4108">
                  <c:v>4.6462116978246213</c:v>
                </c:pt>
                <c:pt idx="4109">
                  <c:v>4.5775397389972667</c:v>
                </c:pt>
                <c:pt idx="4110">
                  <c:v>4.6691023507670737</c:v>
                </c:pt>
                <c:pt idx="4111">
                  <c:v>4.516472584935971</c:v>
                </c:pt>
                <c:pt idx="4112">
                  <c:v>4.5294903334452918</c:v>
                </c:pt>
                <c:pt idx="4113">
                  <c:v>4.5294903334452918</c:v>
                </c:pt>
                <c:pt idx="4114">
                  <c:v>4.5294903334452918</c:v>
                </c:pt>
                <c:pt idx="4115">
                  <c:v>4.4673558383641989</c:v>
                </c:pt>
                <c:pt idx="4116">
                  <c:v>4.4235567372303484</c:v>
                </c:pt>
                <c:pt idx="4117">
                  <c:v>4.3671973194528046</c:v>
                </c:pt>
                <c:pt idx="4118">
                  <c:v>4.4101577954996705</c:v>
                </c:pt>
                <c:pt idx="4119">
                  <c:v>4.3484044936399338</c:v>
                </c:pt>
                <c:pt idx="4120">
                  <c:v>4.3484044936399338</c:v>
                </c:pt>
                <c:pt idx="4121">
                  <c:v>4.3484044936399338</c:v>
                </c:pt>
                <c:pt idx="4122">
                  <c:v>4.4699098329472866</c:v>
                </c:pt>
                <c:pt idx="4123">
                  <c:v>4.5184929090091597</c:v>
                </c:pt>
                <c:pt idx="4124">
                  <c:v>4.6715610470448228</c:v>
                </c:pt>
                <c:pt idx="4125">
                  <c:v>4.6867134775937389</c:v>
                </c:pt>
                <c:pt idx="4126">
                  <c:v>4.7062115108661198</c:v>
                </c:pt>
                <c:pt idx="4127">
                  <c:v>4.7062115108661198</c:v>
                </c:pt>
                <c:pt idx="4128">
                  <c:v>4.7062115108661198</c:v>
                </c:pt>
                <c:pt idx="4129">
                  <c:v>4.7662303835686854</c:v>
                </c:pt>
                <c:pt idx="4130">
                  <c:v>4.8030155294295769</c:v>
                </c:pt>
                <c:pt idx="4131">
                  <c:v>4.8199023891356658</c:v>
                </c:pt>
                <c:pt idx="4132">
                  <c:v>4.9284280992558331</c:v>
                </c:pt>
                <c:pt idx="4133">
                  <c:v>4.9226530219522839</c:v>
                </c:pt>
                <c:pt idx="4134">
                  <c:v>4.9226530219522839</c:v>
                </c:pt>
                <c:pt idx="4135">
                  <c:v>4.9226530219522839</c:v>
                </c:pt>
                <c:pt idx="4136">
                  <c:v>4.9581992898437672</c:v>
                </c:pt>
                <c:pt idx="4137">
                  <c:v>4.904203270038634</c:v>
                </c:pt>
                <c:pt idx="4138">
                  <c:v>4.9561027271263072</c:v>
                </c:pt>
                <c:pt idx="4139">
                  <c:v>5.0598444623184511</c:v>
                </c:pt>
                <c:pt idx="4140">
                  <c:v>5.0281863652848031</c:v>
                </c:pt>
                <c:pt idx="4141">
                  <c:v>5.0281863652848031</c:v>
                </c:pt>
                <c:pt idx="4142">
                  <c:v>5.0281863652848031</c:v>
                </c:pt>
                <c:pt idx="4143">
                  <c:v>5.0966867871625485</c:v>
                </c:pt>
                <c:pt idx="4144">
                  <c:v>5.0907592325704565</c:v>
                </c:pt>
                <c:pt idx="4145">
                  <c:v>5.0377161958187138</c:v>
                </c:pt>
                <c:pt idx="4146">
                  <c:v>5.0737008359147575</c:v>
                </c:pt>
                <c:pt idx="4147">
                  <c:v>5.1579635974955895</c:v>
                </c:pt>
                <c:pt idx="4148">
                  <c:v>5.1579635974955895</c:v>
                </c:pt>
                <c:pt idx="4149">
                  <c:v>5.1579635974955895</c:v>
                </c:pt>
                <c:pt idx="4150">
                  <c:v>5.1339293648890694</c:v>
                </c:pt>
                <c:pt idx="4151">
                  <c:v>5.0526017911126804</c:v>
                </c:pt>
                <c:pt idx="4152">
                  <c:v>5.1236371479124463</c:v>
                </c:pt>
                <c:pt idx="4153">
                  <c:v>5.1570487337643343</c:v>
                </c:pt>
                <c:pt idx="4154">
                  <c:v>5.0878049851049436</c:v>
                </c:pt>
                <c:pt idx="4155">
                  <c:v>5.0878049851049436</c:v>
                </c:pt>
                <c:pt idx="4156">
                  <c:v>5.0878049851049436</c:v>
                </c:pt>
                <c:pt idx="4157">
                  <c:v>4.9627354891779092</c:v>
                </c:pt>
                <c:pt idx="4158">
                  <c:v>5.0138344405007347</c:v>
                </c:pt>
                <c:pt idx="4159">
                  <c:v>4.9991203821563781</c:v>
                </c:pt>
                <c:pt idx="4160">
                  <c:v>5.0768647396520157</c:v>
                </c:pt>
                <c:pt idx="4161">
                  <c:v>5.2330586621027999</c:v>
                </c:pt>
                <c:pt idx="4162">
                  <c:v>5.2330586621027999</c:v>
                </c:pt>
                <c:pt idx="4163">
                  <c:v>5.2330586621027999</c:v>
                </c:pt>
                <c:pt idx="4164">
                  <c:v>5.295421873116708</c:v>
                </c:pt>
                <c:pt idx="4165">
                  <c:v>5.3388779003513367</c:v>
                </c:pt>
                <c:pt idx="4166">
                  <c:v>5.3155488752043247</c:v>
                </c:pt>
                <c:pt idx="4167">
                  <c:v>5.2940495775198242</c:v>
                </c:pt>
                <c:pt idx="4168">
                  <c:v>5.3436618752793601</c:v>
                </c:pt>
                <c:pt idx="4169">
                  <c:v>5.3436618752793601</c:v>
                </c:pt>
                <c:pt idx="4170">
                  <c:v>5.3436618752793601</c:v>
                </c:pt>
                <c:pt idx="4171">
                  <c:v>5.2893799605582084</c:v>
                </c:pt>
                <c:pt idx="4172">
                  <c:v>5.1761083948321538</c:v>
                </c:pt>
                <c:pt idx="4173">
                  <c:v>5.1532749208729065</c:v>
                </c:pt>
                <c:pt idx="4174">
                  <c:v>5.144621834748115</c:v>
                </c:pt>
                <c:pt idx="4175">
                  <c:v>5.2287130593793378</c:v>
                </c:pt>
                <c:pt idx="4176">
                  <c:v>5.2287130593793378</c:v>
                </c:pt>
                <c:pt idx="4177">
                  <c:v>5.2287130593793378</c:v>
                </c:pt>
                <c:pt idx="4178">
                  <c:v>5.3059046867040092</c:v>
                </c:pt>
                <c:pt idx="4179">
                  <c:v>5.3104980650213527</c:v>
                </c:pt>
                <c:pt idx="4180">
                  <c:v>5.3759298814671785</c:v>
                </c:pt>
                <c:pt idx="4181">
                  <c:v>5.3700595058582907</c:v>
                </c:pt>
                <c:pt idx="4182">
                  <c:v>5.3964952557593575</c:v>
                </c:pt>
                <c:pt idx="4183">
                  <c:v>5.3964952557593575</c:v>
                </c:pt>
                <c:pt idx="4184">
                  <c:v>5.3964952557593575</c:v>
                </c:pt>
                <c:pt idx="4185">
                  <c:v>5.3924546076129793</c:v>
                </c:pt>
                <c:pt idx="4186">
                  <c:v>5.4186616415812319</c:v>
                </c:pt>
                <c:pt idx="4187">
                  <c:v>5.4935279902556298</c:v>
                </c:pt>
                <c:pt idx="4188">
                  <c:v>5.5186295638819471</c:v>
                </c:pt>
                <c:pt idx="4189">
                  <c:v>5.5029815821452672</c:v>
                </c:pt>
                <c:pt idx="4190">
                  <c:v>5.5029815821452672</c:v>
                </c:pt>
                <c:pt idx="4191">
                  <c:v>5.5029815821452672</c:v>
                </c:pt>
                <c:pt idx="4192">
                  <c:v>5.4749067013923689</c:v>
                </c:pt>
                <c:pt idx="4193">
                  <c:v>5.4922319333030165</c:v>
                </c:pt>
                <c:pt idx="4194">
                  <c:v>5.5029815821452672</c:v>
                </c:pt>
                <c:pt idx="4195">
                  <c:v>5.4095511235908136</c:v>
                </c:pt>
                <c:pt idx="4196">
                  <c:v>5.39760071610129</c:v>
                </c:pt>
                <c:pt idx="4197">
                  <c:v>5.39760071610129</c:v>
                </c:pt>
                <c:pt idx="4198">
                  <c:v>5.39760071610129</c:v>
                </c:pt>
                <c:pt idx="4199">
                  <c:v>5.5256244594938382</c:v>
                </c:pt>
                <c:pt idx="4200">
                  <c:v>5.512892605900535</c:v>
                </c:pt>
                <c:pt idx="4201">
                  <c:v>5.4751354173251823</c:v>
                </c:pt>
                <c:pt idx="4202">
                  <c:v>5.3566415044665456</c:v>
                </c:pt>
                <c:pt idx="4203">
                  <c:v>5.2616100343823948</c:v>
                </c:pt>
                <c:pt idx="4204">
                  <c:v>5.2616100343823948</c:v>
                </c:pt>
                <c:pt idx="4205">
                  <c:v>5.2616100343823948</c:v>
                </c:pt>
                <c:pt idx="4206">
                  <c:v>5.3191320914850762</c:v>
                </c:pt>
                <c:pt idx="4207">
                  <c:v>5.4619270722051834</c:v>
                </c:pt>
                <c:pt idx="4208">
                  <c:v>5.4361393507804232</c:v>
                </c:pt>
                <c:pt idx="4209">
                  <c:v>5.5036867896047772</c:v>
                </c:pt>
                <c:pt idx="4210">
                  <c:v>5.4933373936449499</c:v>
                </c:pt>
                <c:pt idx="4211">
                  <c:v>5.4933373936449499</c:v>
                </c:pt>
                <c:pt idx="4212">
                  <c:v>5.4933373936449499</c:v>
                </c:pt>
                <c:pt idx="4213">
                  <c:v>5.554652323300127</c:v>
                </c:pt>
                <c:pt idx="4214">
                  <c:v>5.4873907793917915</c:v>
                </c:pt>
                <c:pt idx="4215">
                  <c:v>5.6241629072144672</c:v>
                </c:pt>
                <c:pt idx="4216">
                  <c:v>5.6018059247819147</c:v>
                </c:pt>
                <c:pt idx="4217">
                  <c:v>5.514970108956927</c:v>
                </c:pt>
                <c:pt idx="4218">
                  <c:v>5.514970108956927</c:v>
                </c:pt>
                <c:pt idx="4219">
                  <c:v>5.514970108956927</c:v>
                </c:pt>
                <c:pt idx="4220">
                  <c:v>5.6176635627903408</c:v>
                </c:pt>
                <c:pt idx="4221">
                  <c:v>5.5751033396258984</c:v>
                </c:pt>
                <c:pt idx="4222">
                  <c:v>5.5974984413805862</c:v>
                </c:pt>
                <c:pt idx="4223">
                  <c:v>5.5314757754416579</c:v>
                </c:pt>
                <c:pt idx="4224">
                  <c:v>5.5007706614613996</c:v>
                </c:pt>
                <c:pt idx="4225">
                  <c:v>5.5007706614613996</c:v>
                </c:pt>
                <c:pt idx="4226">
                  <c:v>5.5007706614613996</c:v>
                </c:pt>
                <c:pt idx="4227">
                  <c:v>5.4030708388277553</c:v>
                </c:pt>
                <c:pt idx="4228">
                  <c:v>5.4037379269651291</c:v>
                </c:pt>
                <c:pt idx="4229">
                  <c:v>5.2956505890495222</c:v>
                </c:pt>
                <c:pt idx="4230">
                  <c:v>5.3839349391156643</c:v>
                </c:pt>
                <c:pt idx="4231">
                  <c:v>5.2290180139564226</c:v>
                </c:pt>
                <c:pt idx="4232">
                  <c:v>5.2290180139564226</c:v>
                </c:pt>
                <c:pt idx="4233">
                  <c:v>5.2290180139564226</c:v>
                </c:pt>
                <c:pt idx="4234">
                  <c:v>5.2660890547333326</c:v>
                </c:pt>
                <c:pt idx="4235">
                  <c:v>5.1695518714248241</c:v>
                </c:pt>
                <c:pt idx="4236">
                  <c:v>5.2667370832096383</c:v>
                </c:pt>
                <c:pt idx="4237">
                  <c:v>5.3242019613291163</c:v>
                </c:pt>
                <c:pt idx="4238">
                  <c:v>5.3257457938756092</c:v>
                </c:pt>
                <c:pt idx="4239">
                  <c:v>5.3257457938756092</c:v>
                </c:pt>
                <c:pt idx="4240">
                  <c:v>5.3257457938756092</c:v>
                </c:pt>
                <c:pt idx="4241">
                  <c:v>5.4512727216682721</c:v>
                </c:pt>
                <c:pt idx="4242">
                  <c:v>5.444277826056382</c:v>
                </c:pt>
                <c:pt idx="4243">
                  <c:v>5.4911074133000159</c:v>
                </c:pt>
                <c:pt idx="4244">
                  <c:v>5.4833120119232772</c:v>
                </c:pt>
                <c:pt idx="4245">
                  <c:v>5.4949765244967832</c:v>
                </c:pt>
                <c:pt idx="4246">
                  <c:v>5.4949765244967832</c:v>
                </c:pt>
                <c:pt idx="4247">
                  <c:v>5.4949765244967832</c:v>
                </c:pt>
                <c:pt idx="4248">
                  <c:v>5.5771427233601552</c:v>
                </c:pt>
                <c:pt idx="4249">
                  <c:v>5.5404909951267376</c:v>
                </c:pt>
                <c:pt idx="4250">
                  <c:v>5.5435596005586563</c:v>
                </c:pt>
                <c:pt idx="4251">
                  <c:v>5.4516157955674931</c:v>
                </c:pt>
                <c:pt idx="4252">
                  <c:v>5.399716338479819</c:v>
                </c:pt>
                <c:pt idx="4253">
                  <c:v>5.399716338479819</c:v>
                </c:pt>
                <c:pt idx="4254">
                  <c:v>5.399716338479819</c:v>
                </c:pt>
                <c:pt idx="4255">
                  <c:v>5.5238519110145301</c:v>
                </c:pt>
                <c:pt idx="4256">
                  <c:v>5.4845699495537525</c:v>
                </c:pt>
                <c:pt idx="4257">
                  <c:v>5.5213932147367819</c:v>
                </c:pt>
                <c:pt idx="4258">
                  <c:v>5.335637757969808</c:v>
                </c:pt>
                <c:pt idx="4259">
                  <c:v>5.3960568835547971</c:v>
                </c:pt>
                <c:pt idx="4260">
                  <c:v>5.3960568835547971</c:v>
                </c:pt>
                <c:pt idx="4261">
                  <c:v>5.3960568835547971</c:v>
                </c:pt>
                <c:pt idx="4262">
                  <c:v>5.3314636921959551</c:v>
                </c:pt>
                <c:pt idx="4263">
                  <c:v>5.4734581671512146</c:v>
                </c:pt>
                <c:pt idx="4264">
                  <c:v>5.4852560973521944</c:v>
                </c:pt>
                <c:pt idx="4265">
                  <c:v>5.4818253583599876</c:v>
                </c:pt>
                <c:pt idx="4266">
                  <c:v>5.5469903395508631</c:v>
                </c:pt>
                <c:pt idx="4267">
                  <c:v>5.5469903395508631</c:v>
                </c:pt>
                <c:pt idx="4268">
                  <c:v>5.5469903395508631</c:v>
                </c:pt>
                <c:pt idx="4269">
                  <c:v>5.5201162174452376</c:v>
                </c:pt>
                <c:pt idx="4270">
                  <c:v>5.4304214524600765</c:v>
                </c:pt>
                <c:pt idx="4271">
                  <c:v>5.3712030855223603</c:v>
                </c:pt>
                <c:pt idx="4272">
                  <c:v>5.4344621006064537</c:v>
                </c:pt>
                <c:pt idx="4273">
                  <c:v>5.4554849067642603</c:v>
                </c:pt>
                <c:pt idx="4274">
                  <c:v>5.4554849067642603</c:v>
                </c:pt>
                <c:pt idx="4275">
                  <c:v>5.4554849067642603</c:v>
                </c:pt>
                <c:pt idx="4276">
                  <c:v>5.4987122180660757</c:v>
                </c:pt>
                <c:pt idx="4277">
                  <c:v>5.5055355767283558</c:v>
                </c:pt>
                <c:pt idx="4278">
                  <c:v>5.5778479308196642</c:v>
                </c:pt>
                <c:pt idx="4279">
                  <c:v>5.5114059523372436</c:v>
                </c:pt>
                <c:pt idx="4280">
                  <c:v>5.4724480051146198</c:v>
                </c:pt>
                <c:pt idx="4281">
                  <c:v>5.4724480051146198</c:v>
                </c:pt>
                <c:pt idx="4282">
                  <c:v>5.4724480051146198</c:v>
                </c:pt>
                <c:pt idx="4283">
                  <c:v>5.5769521267494779</c:v>
                </c:pt>
                <c:pt idx="4284">
                  <c:v>5.6144234204088104</c:v>
                </c:pt>
                <c:pt idx="4285">
                  <c:v>5.636856641485636</c:v>
                </c:pt>
                <c:pt idx="4286">
                  <c:v>5.6359989567375841</c:v>
                </c:pt>
                <c:pt idx="4287">
                  <c:v>5.6359989567375841</c:v>
                </c:pt>
                <c:pt idx="4288">
                  <c:v>5.6359989567375841</c:v>
                </c:pt>
                <c:pt idx="4289">
                  <c:v>5.6359989567375841</c:v>
                </c:pt>
                <c:pt idx="4290">
                  <c:v>5.6843914361887782</c:v>
                </c:pt>
                <c:pt idx="4291">
                  <c:v>5.7028030687802929</c:v>
                </c:pt>
                <c:pt idx="4292">
                  <c:v>5.6535529045810451</c:v>
                </c:pt>
                <c:pt idx="4293">
                  <c:v>5.6511132679643641</c:v>
                </c:pt>
                <c:pt idx="4294">
                  <c:v>5.6511132679643641</c:v>
                </c:pt>
                <c:pt idx="4295">
                  <c:v>5.6511132679643641</c:v>
                </c:pt>
                <c:pt idx="4296">
                  <c:v>5.6511132679643641</c:v>
                </c:pt>
                <c:pt idx="4297">
                  <c:v>5.7518245170467264</c:v>
                </c:pt>
                <c:pt idx="4298">
                  <c:v>5.7414560614258319</c:v>
                </c:pt>
                <c:pt idx="4299">
                  <c:v>5.7363099529375194</c:v>
                </c:pt>
                <c:pt idx="4300">
                  <c:v>5.7318881115697859</c:v>
                </c:pt>
                <c:pt idx="4301">
                  <c:v>5.7519198153520641</c:v>
                </c:pt>
                <c:pt idx="4302">
                  <c:v>5.7519198153520641</c:v>
                </c:pt>
                <c:pt idx="4303">
                  <c:v>5.7519198153520641</c:v>
                </c:pt>
                <c:pt idx="4304">
                  <c:v>5.7374154132794528</c:v>
                </c:pt>
                <c:pt idx="4305">
                  <c:v>5.6738514436182736</c:v>
                </c:pt>
                <c:pt idx="4306">
                  <c:v>5.6767485121005832</c:v>
                </c:pt>
                <c:pt idx="4307">
                  <c:v>5.6982859291072199</c:v>
                </c:pt>
                <c:pt idx="4308">
                  <c:v>5.6040168454657824</c:v>
                </c:pt>
                <c:pt idx="4309">
                  <c:v>5.6040168454657824</c:v>
                </c:pt>
                <c:pt idx="4310">
                  <c:v>5.6040168454657824</c:v>
                </c:pt>
                <c:pt idx="4311">
                  <c:v>5.6375999682672804</c:v>
                </c:pt>
                <c:pt idx="4312">
                  <c:v>5.6889657548450563</c:v>
                </c:pt>
                <c:pt idx="4313">
                  <c:v>5.5551288148268227</c:v>
                </c:pt>
                <c:pt idx="4314">
                  <c:v>5.4572574552435675</c:v>
                </c:pt>
                <c:pt idx="4315">
                  <c:v>5.4068446517191839</c:v>
                </c:pt>
                <c:pt idx="4316">
                  <c:v>5.4068446517191839</c:v>
                </c:pt>
                <c:pt idx="4317">
                  <c:v>5.4068446517191839</c:v>
                </c:pt>
                <c:pt idx="4318">
                  <c:v>5.350618651569115</c:v>
                </c:pt>
                <c:pt idx="4319">
                  <c:v>5.3895765987917379</c:v>
                </c:pt>
                <c:pt idx="4320">
                  <c:v>5.3126899260441522</c:v>
                </c:pt>
                <c:pt idx="4321">
                  <c:v>5.217258203077578</c:v>
                </c:pt>
                <c:pt idx="4322">
                  <c:v>5.2925438642954665</c:v>
                </c:pt>
                <c:pt idx="4323">
                  <c:v>5.2925438642954665</c:v>
                </c:pt>
                <c:pt idx="4324">
                  <c:v>5.2925438642954665</c:v>
                </c:pt>
                <c:pt idx="4325">
                  <c:v>5.3239160664130978</c:v>
                </c:pt>
                <c:pt idx="4326">
                  <c:v>5.3939031418541337</c:v>
                </c:pt>
                <c:pt idx="4327">
                  <c:v>5.3454916027418706</c:v>
                </c:pt>
                <c:pt idx="4328">
                  <c:v>5.160307935806931</c:v>
                </c:pt>
                <c:pt idx="4329">
                  <c:v>5.0158166452517881</c:v>
                </c:pt>
                <c:pt idx="4330">
                  <c:v>5.0158166452517881</c:v>
                </c:pt>
                <c:pt idx="4331">
                  <c:v>5.0158166452517881</c:v>
                </c:pt>
                <c:pt idx="4332">
                  <c:v>5.0780464386382196</c:v>
                </c:pt>
                <c:pt idx="4333">
                  <c:v>5.0859371383202978</c:v>
                </c:pt>
                <c:pt idx="4334">
                  <c:v>5.1464325025495592</c:v>
                </c:pt>
                <c:pt idx="4335">
                  <c:v>5.1084656577024612</c:v>
                </c:pt>
                <c:pt idx="4336">
                  <c:v>5.0974301139441938</c:v>
                </c:pt>
                <c:pt idx="4337">
                  <c:v>5.0974301139441938</c:v>
                </c:pt>
                <c:pt idx="4338">
                  <c:v>5.0974301139441938</c:v>
                </c:pt>
                <c:pt idx="4339">
                  <c:v>5.1152890163647404</c:v>
                </c:pt>
                <c:pt idx="4340">
                  <c:v>5.1856954043492678</c:v>
                </c:pt>
                <c:pt idx="4341">
                  <c:v>5.2647548784585858</c:v>
                </c:pt>
                <c:pt idx="4342">
                  <c:v>5.2953456344724366</c:v>
                </c:pt>
                <c:pt idx="4343">
                  <c:v>5.3240685437016406</c:v>
                </c:pt>
                <c:pt idx="4344">
                  <c:v>5.3240685437016406</c:v>
                </c:pt>
                <c:pt idx="4345">
                  <c:v>5.3240685437016406</c:v>
                </c:pt>
                <c:pt idx="4346">
                  <c:v>5.2950025605732156</c:v>
                </c:pt>
                <c:pt idx="4347">
                  <c:v>5.204373872195732</c:v>
                </c:pt>
                <c:pt idx="4348">
                  <c:v>5.2127220037434361</c:v>
                </c:pt>
                <c:pt idx="4349">
                  <c:v>5.1164135363677419</c:v>
                </c:pt>
                <c:pt idx="4350">
                  <c:v>5.2003713433714891</c:v>
                </c:pt>
                <c:pt idx="4351">
                  <c:v>5.2003713433714891</c:v>
                </c:pt>
                <c:pt idx="4352">
                  <c:v>5.2003713433714891</c:v>
                </c:pt>
                <c:pt idx="4353">
                  <c:v>5.2846722242744564</c:v>
                </c:pt>
                <c:pt idx="4354">
                  <c:v>5.3297102033777151</c:v>
                </c:pt>
                <c:pt idx="4355">
                  <c:v>5.3797608733418114</c:v>
                </c:pt>
                <c:pt idx="4356">
                  <c:v>5.3673911533087955</c:v>
                </c:pt>
                <c:pt idx="4357">
                  <c:v>5.4843031142988039</c:v>
                </c:pt>
                <c:pt idx="4358">
                  <c:v>5.4843031142988039</c:v>
                </c:pt>
                <c:pt idx="4359">
                  <c:v>5.4843031142988039</c:v>
                </c:pt>
                <c:pt idx="4360">
                  <c:v>5.4878291515963511</c:v>
                </c:pt>
                <c:pt idx="4361">
                  <c:v>5.4905356234679816</c:v>
                </c:pt>
                <c:pt idx="4362">
                  <c:v>5.5452177910715568</c:v>
                </c:pt>
                <c:pt idx="4363">
                  <c:v>5.5191822940529143</c:v>
                </c:pt>
                <c:pt idx="4364">
                  <c:v>5.524175925252683</c:v>
                </c:pt>
                <c:pt idx="4365">
                  <c:v>5.524175925252683</c:v>
                </c:pt>
                <c:pt idx="4366">
                  <c:v>5.524175925252683</c:v>
                </c:pt>
                <c:pt idx="4367">
                  <c:v>5.4711710078230764</c:v>
                </c:pt>
                <c:pt idx="4368">
                  <c:v>5.5386040886810228</c:v>
                </c:pt>
                <c:pt idx="4369">
                  <c:v>5.5869775084711506</c:v>
                </c:pt>
                <c:pt idx="4370">
                  <c:v>5.5534896839749903</c:v>
                </c:pt>
                <c:pt idx="4371">
                  <c:v>5.5233944791489034</c:v>
                </c:pt>
                <c:pt idx="4372">
                  <c:v>5.5233944791489034</c:v>
                </c:pt>
                <c:pt idx="4373">
                  <c:v>5.5233944791489034</c:v>
                </c:pt>
                <c:pt idx="4374">
                  <c:v>5.5096715231800726</c:v>
                </c:pt>
                <c:pt idx="4375">
                  <c:v>5.5473524731111521</c:v>
                </c:pt>
                <c:pt idx="4376">
                  <c:v>5.534811216128527</c:v>
                </c:pt>
                <c:pt idx="4377">
                  <c:v>5.6189596197429523</c:v>
                </c:pt>
                <c:pt idx="4378">
                  <c:v>5.6053319620794619</c:v>
                </c:pt>
                <c:pt idx="4379">
                  <c:v>5.6053319620794619</c:v>
                </c:pt>
                <c:pt idx="4380">
                  <c:v>5.6053319620794619</c:v>
                </c:pt>
                <c:pt idx="4381">
                  <c:v>5.6178160400788828</c:v>
                </c:pt>
                <c:pt idx="4382">
                  <c:v>5.6029304447849153</c:v>
                </c:pt>
                <c:pt idx="4383">
                  <c:v>5.5866916135551321</c:v>
                </c:pt>
                <c:pt idx="4384">
                  <c:v>5.6769200490501932</c:v>
                </c:pt>
                <c:pt idx="4385">
                  <c:v>5.6769200490501932</c:v>
                </c:pt>
                <c:pt idx="4386">
                  <c:v>5.6769200490501932</c:v>
                </c:pt>
                <c:pt idx="4387">
                  <c:v>5.6769200490501932</c:v>
                </c:pt>
                <c:pt idx="4388">
                  <c:v>5.6769200490501932</c:v>
                </c:pt>
                <c:pt idx="4389">
                  <c:v>5.6978666165637266</c:v>
                </c:pt>
                <c:pt idx="4390">
                  <c:v>5.6695249005558788</c:v>
                </c:pt>
                <c:pt idx="4391">
                  <c:v>5.607943135645753</c:v>
                </c:pt>
                <c:pt idx="4392">
                  <c:v>5.7055857792961948</c:v>
                </c:pt>
                <c:pt idx="4393">
                  <c:v>5.7055857792961948</c:v>
                </c:pt>
                <c:pt idx="4394">
                  <c:v>5.7055857792961948</c:v>
                </c:pt>
                <c:pt idx="4395">
                  <c:v>5.7221486247641309</c:v>
                </c:pt>
                <c:pt idx="4396">
                  <c:v>5.695484158930249</c:v>
                </c:pt>
                <c:pt idx="4397">
                  <c:v>5.7332032281834655</c:v>
                </c:pt>
                <c:pt idx="4398">
                  <c:v>5.7420087915967981</c:v>
                </c:pt>
                <c:pt idx="4399">
                  <c:v>5.6219329268695324</c:v>
                </c:pt>
                <c:pt idx="4400">
                  <c:v>5.6219329268695324</c:v>
                </c:pt>
                <c:pt idx="4401">
                  <c:v>5.6219329268695324</c:v>
                </c:pt>
                <c:pt idx="4402">
                  <c:v>5.6039024874993748</c:v>
                </c:pt>
                <c:pt idx="4403">
                  <c:v>5.6872313256878835</c:v>
                </c:pt>
                <c:pt idx="4404">
                  <c:v>5.6181019349949004</c:v>
                </c:pt>
                <c:pt idx="4405">
                  <c:v>5.5227083313504615</c:v>
                </c:pt>
                <c:pt idx="4406">
                  <c:v>5.5618187558616281</c:v>
                </c:pt>
                <c:pt idx="4407">
                  <c:v>5.5618187558616281</c:v>
                </c:pt>
                <c:pt idx="4408">
                  <c:v>5.5618187558616281</c:v>
                </c:pt>
                <c:pt idx="4409">
                  <c:v>5.6169583553308309</c:v>
                </c:pt>
                <c:pt idx="4410">
                  <c:v>5.4106184646106126</c:v>
                </c:pt>
                <c:pt idx="4411">
                  <c:v>5.3148627274058846</c:v>
                </c:pt>
                <c:pt idx="4412">
                  <c:v>5.3903008659123151</c:v>
                </c:pt>
                <c:pt idx="4413">
                  <c:v>5.3688396875499507</c:v>
                </c:pt>
                <c:pt idx="4414">
                  <c:v>5.3688396875499507</c:v>
                </c:pt>
                <c:pt idx="4415">
                  <c:v>5.3688396875499507</c:v>
                </c:pt>
                <c:pt idx="4416">
                  <c:v>5.3681535397515088</c:v>
                </c:pt>
                <c:pt idx="4417">
                  <c:v>5.1615849330984753</c:v>
                </c:pt>
                <c:pt idx="4418">
                  <c:v>5.1066549899010187</c:v>
                </c:pt>
                <c:pt idx="4419">
                  <c:v>4.9772589509115877</c:v>
                </c:pt>
                <c:pt idx="4420">
                  <c:v>4.7652583408542251</c:v>
                </c:pt>
                <c:pt idx="4421">
                  <c:v>4.7652583408542251</c:v>
                </c:pt>
                <c:pt idx="4422">
                  <c:v>4.7652583408542251</c:v>
                </c:pt>
                <c:pt idx="4423">
                  <c:v>5.2583508323397972</c:v>
                </c:pt>
                <c:pt idx="4424">
                  <c:v>5.2042023352461211</c:v>
                </c:pt>
                <c:pt idx="4425">
                  <c:v>5.2686811686385564</c:v>
                </c:pt>
                <c:pt idx="4426">
                  <c:v>5.2681856174507926</c:v>
                </c:pt>
                <c:pt idx="4427">
                  <c:v>5.020162247975251</c:v>
                </c:pt>
                <c:pt idx="4428">
                  <c:v>5.020162247975251</c:v>
                </c:pt>
                <c:pt idx="4429">
                  <c:v>5.020162247975251</c:v>
                </c:pt>
                <c:pt idx="4430">
                  <c:v>5.0228687198468815</c:v>
                </c:pt>
                <c:pt idx="4431">
                  <c:v>5.1426968089802658</c:v>
                </c:pt>
                <c:pt idx="4432">
                  <c:v>4.9926400973933189</c:v>
                </c:pt>
                <c:pt idx="4433">
                  <c:v>4.8975323886648967</c:v>
                </c:pt>
                <c:pt idx="4434">
                  <c:v>4.9062998327560932</c:v>
                </c:pt>
                <c:pt idx="4435">
                  <c:v>4.9062998327560932</c:v>
                </c:pt>
                <c:pt idx="4436">
                  <c:v>4.9062998327560932</c:v>
                </c:pt>
                <c:pt idx="4437">
                  <c:v>4.8759759119971919</c:v>
                </c:pt>
                <c:pt idx="4438">
                  <c:v>4.7429966567270121</c:v>
                </c:pt>
                <c:pt idx="4439">
                  <c:v>4.8227422786347711</c:v>
                </c:pt>
                <c:pt idx="4440">
                  <c:v>4.9924113814605056</c:v>
                </c:pt>
                <c:pt idx="4441">
                  <c:v>4.9823097610945606</c:v>
                </c:pt>
                <c:pt idx="4442">
                  <c:v>4.9823097610945606</c:v>
                </c:pt>
                <c:pt idx="4443">
                  <c:v>4.9823097610945606</c:v>
                </c:pt>
                <c:pt idx="4444">
                  <c:v>4.975067089888789</c:v>
                </c:pt>
                <c:pt idx="4445">
                  <c:v>4.9680531346158308</c:v>
                </c:pt>
                <c:pt idx="4446">
                  <c:v>4.9592856905246343</c:v>
                </c:pt>
                <c:pt idx="4447">
                  <c:v>5.0206196798408778</c:v>
                </c:pt>
                <c:pt idx="4448">
                  <c:v>4.8670559906174526</c:v>
                </c:pt>
                <c:pt idx="4449">
                  <c:v>4.8670559906174526</c:v>
                </c:pt>
                <c:pt idx="4450">
                  <c:v>4.8670559906174526</c:v>
                </c:pt>
                <c:pt idx="4451">
                  <c:v>4.8220370711752611</c:v>
                </c:pt>
                <c:pt idx="4452">
                  <c:v>4.7855759395525217</c:v>
                </c:pt>
                <c:pt idx="4453">
                  <c:v>4.8729454258874085</c:v>
                </c:pt>
                <c:pt idx="4454">
                  <c:v>4.9721700214064795</c:v>
                </c:pt>
                <c:pt idx="4455">
                  <c:v>5.0285294391840241</c:v>
                </c:pt>
                <c:pt idx="4456">
                  <c:v>5.0285294391840241</c:v>
                </c:pt>
                <c:pt idx="4457">
                  <c:v>5.0285294391840241</c:v>
                </c:pt>
                <c:pt idx="4458">
                  <c:v>5.1145838089052313</c:v>
                </c:pt>
                <c:pt idx="4459">
                  <c:v>5.1771757358519528</c:v>
                </c:pt>
                <c:pt idx="4460">
                  <c:v>5.1818072334914325</c:v>
                </c:pt>
                <c:pt idx="4461">
                  <c:v>5.1997042552341144</c:v>
                </c:pt>
                <c:pt idx="4462">
                  <c:v>5.2166673535844756</c:v>
                </c:pt>
                <c:pt idx="4463">
                  <c:v>5.2166673535844756</c:v>
                </c:pt>
                <c:pt idx="4464">
                  <c:v>5.2166673535844756</c:v>
                </c:pt>
                <c:pt idx="4465">
                  <c:v>5.2762287944214128</c:v>
                </c:pt>
                <c:pt idx="4466">
                  <c:v>5.2337257502401737</c:v>
                </c:pt>
                <c:pt idx="4467">
                  <c:v>5.1552571256239599</c:v>
                </c:pt>
                <c:pt idx="4468">
                  <c:v>5.0418902615925658</c:v>
                </c:pt>
                <c:pt idx="4469">
                  <c:v>5.0112613862565789</c:v>
                </c:pt>
                <c:pt idx="4470">
                  <c:v>5.0112613862565789</c:v>
                </c:pt>
                <c:pt idx="4471">
                  <c:v>5.0112613862565789</c:v>
                </c:pt>
                <c:pt idx="4472">
                  <c:v>5.0863945701859254</c:v>
                </c:pt>
                <c:pt idx="4473">
                  <c:v>4.8722973974111028</c:v>
                </c:pt>
                <c:pt idx="4474">
                  <c:v>4.9046607019042616</c:v>
                </c:pt>
                <c:pt idx="4475">
                  <c:v>4.8004615348464892</c:v>
                </c:pt>
                <c:pt idx="4476">
                  <c:v>4.8075326691026508</c:v>
                </c:pt>
                <c:pt idx="4477">
                  <c:v>4.8075326691026508</c:v>
                </c:pt>
                <c:pt idx="4478">
                  <c:v>4.8075326691026508</c:v>
                </c:pt>
                <c:pt idx="4479">
                  <c:v>4.7798389815711078</c:v>
                </c:pt>
                <c:pt idx="4480">
                  <c:v>4.9148957398976805</c:v>
                </c:pt>
                <c:pt idx="4481">
                  <c:v>5.0210580520454382</c:v>
                </c:pt>
                <c:pt idx="4482">
                  <c:v>5.0821061464456658</c:v>
                </c:pt>
                <c:pt idx="4483">
                  <c:v>5.1102763255039036</c:v>
                </c:pt>
                <c:pt idx="4484">
                  <c:v>5.1102763255039036</c:v>
                </c:pt>
                <c:pt idx="4485">
                  <c:v>5.1102763255039036</c:v>
                </c:pt>
                <c:pt idx="4486">
                  <c:v>5.1195964997660681</c:v>
                </c:pt>
                <c:pt idx="4487">
                  <c:v>5.2177537542653418</c:v>
                </c:pt>
                <c:pt idx="4488">
                  <c:v>5.2203649278316329</c:v>
                </c:pt>
                <c:pt idx="4489">
                  <c:v>5.1514642530714623</c:v>
                </c:pt>
                <c:pt idx="4490">
                  <c:v>5.0424429917635329</c:v>
                </c:pt>
                <c:pt idx="4491">
                  <c:v>5.0424429917635329</c:v>
                </c:pt>
                <c:pt idx="4492">
                  <c:v>5.0424429917635329</c:v>
                </c:pt>
                <c:pt idx="4493">
                  <c:v>5.0214583049278625</c:v>
                </c:pt>
                <c:pt idx="4494">
                  <c:v>5.0075066330262183</c:v>
                </c:pt>
                <c:pt idx="4495">
                  <c:v>5.0308356581732303</c:v>
                </c:pt>
                <c:pt idx="4496">
                  <c:v>5.173192266688778</c:v>
                </c:pt>
                <c:pt idx="4497">
                  <c:v>5.1825696199341458</c:v>
                </c:pt>
                <c:pt idx="4498">
                  <c:v>5.1825696199341458</c:v>
                </c:pt>
                <c:pt idx="4499">
                  <c:v>5.1825696199341458</c:v>
                </c:pt>
                <c:pt idx="4500">
                  <c:v>5.2282937468358455</c:v>
                </c:pt>
                <c:pt idx="4501">
                  <c:v>5.2782109991724662</c:v>
                </c:pt>
                <c:pt idx="4502">
                  <c:v>5.2721119076307632</c:v>
                </c:pt>
                <c:pt idx="4503">
                  <c:v>5.246991274343376</c:v>
                </c:pt>
                <c:pt idx="4504">
                  <c:v>5.2264259000511988</c:v>
                </c:pt>
                <c:pt idx="4505">
                  <c:v>5.2264259000511988</c:v>
                </c:pt>
                <c:pt idx="4506">
                  <c:v>5.2264259000511988</c:v>
                </c:pt>
                <c:pt idx="4507">
                  <c:v>5.3789603675769628</c:v>
                </c:pt>
                <c:pt idx="4508">
                  <c:v>5.3728612760352608</c:v>
                </c:pt>
                <c:pt idx="4509">
                  <c:v>5.3845067289476978</c:v>
                </c:pt>
                <c:pt idx="4510">
                  <c:v>5.3735664834947698</c:v>
                </c:pt>
                <c:pt idx="4511">
                  <c:v>5.2973278392234899</c:v>
                </c:pt>
                <c:pt idx="4512">
                  <c:v>5.2973278392234899</c:v>
                </c:pt>
                <c:pt idx="4513">
                  <c:v>5.2973278392234899</c:v>
                </c:pt>
                <c:pt idx="4514">
                  <c:v>5.3886807947215507</c:v>
                </c:pt>
                <c:pt idx="4515">
                  <c:v>5.3367432183117414</c:v>
                </c:pt>
                <c:pt idx="4516">
                  <c:v>5.1921566294512589</c:v>
                </c:pt>
                <c:pt idx="4517">
                  <c:v>5.1858478816378097</c:v>
                </c:pt>
                <c:pt idx="4518">
                  <c:v>5.1627475724236129</c:v>
                </c:pt>
                <c:pt idx="4519">
                  <c:v>5.1627475724236129</c:v>
                </c:pt>
                <c:pt idx="4520">
                  <c:v>5.1627475724236129</c:v>
                </c:pt>
                <c:pt idx="4521">
                  <c:v>5.1428492862688087</c:v>
                </c:pt>
                <c:pt idx="4522">
                  <c:v>5.2179443508760199</c:v>
                </c:pt>
                <c:pt idx="4523">
                  <c:v>5.2007334769317772</c:v>
                </c:pt>
                <c:pt idx="4524">
                  <c:v>5.098497454963991</c:v>
                </c:pt>
                <c:pt idx="4525">
                  <c:v>5.0393362670094781</c:v>
                </c:pt>
                <c:pt idx="4526">
                  <c:v>5.0393362670094781</c:v>
                </c:pt>
                <c:pt idx="4527">
                  <c:v>5.0393362670094781</c:v>
                </c:pt>
                <c:pt idx="4528">
                  <c:v>5.0714708555698227</c:v>
                </c:pt>
                <c:pt idx="4529">
                  <c:v>4.983224624825815</c:v>
                </c:pt>
                <c:pt idx="4530">
                  <c:v>4.9314967046877527</c:v>
                </c:pt>
                <c:pt idx="4531">
                  <c:v>4.9686439841089332</c:v>
                </c:pt>
                <c:pt idx="4532">
                  <c:v>5.013357948974039</c:v>
                </c:pt>
                <c:pt idx="4533">
                  <c:v>5.013357948974039</c:v>
                </c:pt>
                <c:pt idx="4534">
                  <c:v>5.013357948974039</c:v>
                </c:pt>
                <c:pt idx="4535">
                  <c:v>4.987093736022584</c:v>
                </c:pt>
                <c:pt idx="4536">
                  <c:v>4.999253799783852</c:v>
                </c:pt>
                <c:pt idx="4537">
                  <c:v>5.1752125907619666</c:v>
                </c:pt>
                <c:pt idx="4538">
                  <c:v>5.1750601134734247</c:v>
                </c:pt>
                <c:pt idx="4539">
                  <c:v>5.2342213014279375</c:v>
                </c:pt>
                <c:pt idx="4540">
                  <c:v>5.2342213014279375</c:v>
                </c:pt>
                <c:pt idx="4541">
                  <c:v>5.2342213014279375</c:v>
                </c:pt>
                <c:pt idx="4542">
                  <c:v>5.2482682716349203</c:v>
                </c:pt>
                <c:pt idx="4543">
                  <c:v>5.1978745277716047</c:v>
                </c:pt>
                <c:pt idx="4544">
                  <c:v>5.2469150356991054</c:v>
                </c:pt>
                <c:pt idx="4545">
                  <c:v>5.3032172744934458</c:v>
                </c:pt>
                <c:pt idx="4546">
                  <c:v>5.2993481632966795</c:v>
                </c:pt>
                <c:pt idx="4547">
                  <c:v>5.2993481632966795</c:v>
                </c:pt>
                <c:pt idx="4548">
                  <c:v>5.2993481632966795</c:v>
                </c:pt>
                <c:pt idx="4549">
                  <c:v>5.3463492874899234</c:v>
                </c:pt>
                <c:pt idx="4550">
                  <c:v>5.349036699700485</c:v>
                </c:pt>
                <c:pt idx="4551">
                  <c:v>5.3259554501473554</c:v>
                </c:pt>
                <c:pt idx="4552">
                  <c:v>5.3073722806062316</c:v>
                </c:pt>
                <c:pt idx="4553">
                  <c:v>5.2554537638574894</c:v>
                </c:pt>
                <c:pt idx="4554">
                  <c:v>5.2554537638574894</c:v>
                </c:pt>
                <c:pt idx="4555">
                  <c:v>5.2554537638574894</c:v>
                </c:pt>
                <c:pt idx="4556">
                  <c:v>5.3417940284947134</c:v>
                </c:pt>
                <c:pt idx="4557">
                  <c:v>5.3263175837076435</c:v>
                </c:pt>
                <c:pt idx="4558">
                  <c:v>5.2466863197662921</c:v>
                </c:pt>
                <c:pt idx="4559">
                  <c:v>5.219697839694259</c:v>
                </c:pt>
                <c:pt idx="4560">
                  <c:v>5.3228868447154367</c:v>
                </c:pt>
                <c:pt idx="4561">
                  <c:v>5.3228868447154367</c:v>
                </c:pt>
                <c:pt idx="4562">
                  <c:v>5.3228868447154367</c:v>
                </c:pt>
                <c:pt idx="4563">
                  <c:v>5.291590881242076</c:v>
                </c:pt>
                <c:pt idx="4564">
                  <c:v>5.2883316791994783</c:v>
                </c:pt>
                <c:pt idx="4565">
                  <c:v>5.2465719617998845</c:v>
                </c:pt>
                <c:pt idx="4566">
                  <c:v>5.2374042648262638</c:v>
                </c:pt>
                <c:pt idx="4567">
                  <c:v>5.2088338328856008</c:v>
                </c:pt>
                <c:pt idx="4568">
                  <c:v>5.2088338328856008</c:v>
                </c:pt>
                <c:pt idx="4569">
                  <c:v>5.2088338328856008</c:v>
                </c:pt>
                <c:pt idx="4570">
                  <c:v>5.1480525737403235</c:v>
                </c:pt>
                <c:pt idx="4571">
                  <c:v>5.2577218635245595</c:v>
                </c:pt>
                <c:pt idx="4572">
                  <c:v>5.2985857768539653</c:v>
                </c:pt>
                <c:pt idx="4573">
                  <c:v>5.3116988236686264</c:v>
                </c:pt>
                <c:pt idx="4574">
                  <c:v>5.3089351728137917</c:v>
                </c:pt>
                <c:pt idx="4575">
                  <c:v>5.3089351728137917</c:v>
                </c:pt>
                <c:pt idx="4576">
                  <c:v>5.3089351728137917</c:v>
                </c:pt>
                <c:pt idx="4577">
                  <c:v>5.3171117674118857</c:v>
                </c:pt>
                <c:pt idx="4578">
                  <c:v>5.2904854209001426</c:v>
                </c:pt>
                <c:pt idx="4579">
                  <c:v>5.413992024619616</c:v>
                </c:pt>
                <c:pt idx="4580">
                  <c:v>5.4055295351055035</c:v>
                </c:pt>
                <c:pt idx="4581">
                  <c:v>5.4160885873370761</c:v>
                </c:pt>
                <c:pt idx="4582">
                  <c:v>5.4160885873370761</c:v>
                </c:pt>
                <c:pt idx="4583">
                  <c:v>5.4160885873370761</c:v>
                </c:pt>
                <c:pt idx="4584">
                  <c:v>5.4333756999255884</c:v>
                </c:pt>
                <c:pt idx="4585">
                  <c:v>5.4078548137557778</c:v>
                </c:pt>
                <c:pt idx="4586">
                  <c:v>5.4349004728110142</c:v>
                </c:pt>
                <c:pt idx="4587">
                  <c:v>5.493547049916697</c:v>
                </c:pt>
                <c:pt idx="4588">
                  <c:v>5.4772510397037104</c:v>
                </c:pt>
                <c:pt idx="4589">
                  <c:v>5.4772510397037104</c:v>
                </c:pt>
                <c:pt idx="4590">
                  <c:v>5.4772510397037104</c:v>
                </c:pt>
                <c:pt idx="4591">
                  <c:v>5.4729435563023827</c:v>
                </c:pt>
                <c:pt idx="4592">
                  <c:v>5.4440300504625005</c:v>
                </c:pt>
                <c:pt idx="4593">
                  <c:v>5.3927786218511322</c:v>
                </c:pt>
                <c:pt idx="4594">
                  <c:v>5.4234837358313905</c:v>
                </c:pt>
                <c:pt idx="4595">
                  <c:v>5.4224545141337277</c:v>
                </c:pt>
                <c:pt idx="4596">
                  <c:v>5.4224545141337277</c:v>
                </c:pt>
                <c:pt idx="4597">
                  <c:v>5.4224545141337277</c:v>
                </c:pt>
                <c:pt idx="4598">
                  <c:v>5.4067112340917092</c:v>
                </c:pt>
                <c:pt idx="4599">
                  <c:v>5.452988091164376</c:v>
                </c:pt>
                <c:pt idx="4600">
                  <c:v>5.3947036476189822</c:v>
                </c:pt>
                <c:pt idx="4601">
                  <c:v>5.497206504841718</c:v>
                </c:pt>
                <c:pt idx="4602">
                  <c:v>5.4814441651386314</c:v>
                </c:pt>
                <c:pt idx="4603">
                  <c:v>5.4814441651386314</c:v>
                </c:pt>
                <c:pt idx="4604">
                  <c:v>5.4814441651386314</c:v>
                </c:pt>
                <c:pt idx="4605">
                  <c:v>5.4662345556065102</c:v>
                </c:pt>
                <c:pt idx="4606">
                  <c:v>5.5094618669083264</c:v>
                </c:pt>
                <c:pt idx="4607">
                  <c:v>5.4242461222741021</c:v>
                </c:pt>
                <c:pt idx="4608">
                  <c:v>5.3962093608433399</c:v>
                </c:pt>
                <c:pt idx="4609">
                  <c:v>5.3794559187647257</c:v>
                </c:pt>
                <c:pt idx="4610">
                  <c:v>5.3794559187647257</c:v>
                </c:pt>
                <c:pt idx="4611">
                  <c:v>5.3794559187647257</c:v>
                </c:pt>
                <c:pt idx="4612">
                  <c:v>5.4290491568631936</c:v>
                </c:pt>
                <c:pt idx="4613">
                  <c:v>5.3019593368629696</c:v>
                </c:pt>
                <c:pt idx="4614">
                  <c:v>5.3418512074779168</c:v>
                </c:pt>
                <c:pt idx="4615">
                  <c:v>5.4419716070671758</c:v>
                </c:pt>
                <c:pt idx="4616">
                  <c:v>5.423903048374882</c:v>
                </c:pt>
                <c:pt idx="4617">
                  <c:v>5.423903048374882</c:v>
                </c:pt>
                <c:pt idx="4618">
                  <c:v>5.423903048374882</c:v>
                </c:pt>
                <c:pt idx="4619">
                  <c:v>5.3584902915901242</c:v>
                </c:pt>
                <c:pt idx="4620">
                  <c:v>5.2211463739354134</c:v>
                </c:pt>
                <c:pt idx="4621">
                  <c:v>5.2566926418268967</c:v>
                </c:pt>
                <c:pt idx="4622">
                  <c:v>5.2700915835575755</c:v>
                </c:pt>
                <c:pt idx="4623">
                  <c:v>5.2165529956180681</c:v>
                </c:pt>
                <c:pt idx="4624">
                  <c:v>5.2165529956180681</c:v>
                </c:pt>
                <c:pt idx="4625">
                  <c:v>5.2165529956180681</c:v>
                </c:pt>
                <c:pt idx="4626">
                  <c:v>5.0888532664636736</c:v>
                </c:pt>
                <c:pt idx="4627">
                  <c:v>5.052697089418019</c:v>
                </c:pt>
                <c:pt idx="4628">
                  <c:v>5.1877919670667278</c:v>
                </c:pt>
                <c:pt idx="4629">
                  <c:v>5.3012350697423924</c:v>
                </c:pt>
                <c:pt idx="4630">
                  <c:v>5.3031410358491753</c:v>
                </c:pt>
                <c:pt idx="4631">
                  <c:v>5.3031410358491753</c:v>
                </c:pt>
                <c:pt idx="4632">
                  <c:v>5.3031410358491753</c:v>
                </c:pt>
                <c:pt idx="4633">
                  <c:v>5.2794498771418752</c:v>
                </c:pt>
                <c:pt idx="4634">
                  <c:v>5.3419274461221882</c:v>
                </c:pt>
                <c:pt idx="4635">
                  <c:v>5.3728231567131237</c:v>
                </c:pt>
                <c:pt idx="4636">
                  <c:v>5.4142969791967008</c:v>
                </c:pt>
                <c:pt idx="4637">
                  <c:v>5.4120479391906988</c:v>
                </c:pt>
                <c:pt idx="4638">
                  <c:v>5.4120479391906988</c:v>
                </c:pt>
                <c:pt idx="4639">
                  <c:v>5.4120479391906988</c:v>
                </c:pt>
                <c:pt idx="4640">
                  <c:v>5.4422384423221244</c:v>
                </c:pt>
                <c:pt idx="4641">
                  <c:v>5.4542460287948522</c:v>
                </c:pt>
                <c:pt idx="4642">
                  <c:v>5.4167366158133818</c:v>
                </c:pt>
                <c:pt idx="4643">
                  <c:v>5.4239602273580863</c:v>
                </c:pt>
                <c:pt idx="4644">
                  <c:v>5.3781979811342504</c:v>
                </c:pt>
                <c:pt idx="4645">
                  <c:v>5.3781979811342504</c:v>
                </c:pt>
                <c:pt idx="4646">
                  <c:v>5.3781979811342504</c:v>
                </c:pt>
                <c:pt idx="4647">
                  <c:v>5.4114570896975955</c:v>
                </c:pt>
                <c:pt idx="4648">
                  <c:v>5.4834454295507511</c:v>
                </c:pt>
                <c:pt idx="4649">
                  <c:v>5.4694175190048364</c:v>
                </c:pt>
                <c:pt idx="4650">
                  <c:v>5.4596780321991805</c:v>
                </c:pt>
                <c:pt idx="4651">
                  <c:v>5.4547606396436832</c:v>
                </c:pt>
                <c:pt idx="4652">
                  <c:v>5.4547606396436832</c:v>
                </c:pt>
                <c:pt idx="4653">
                  <c:v>5.4547606396436832</c:v>
                </c:pt>
                <c:pt idx="4654">
                  <c:v>5.3872322604803964</c:v>
                </c:pt>
                <c:pt idx="4655">
                  <c:v>5.3830200753844091</c:v>
                </c:pt>
                <c:pt idx="4656">
                  <c:v>5.4152880815722284</c:v>
                </c:pt>
                <c:pt idx="4657">
                  <c:v>5.3501231003813512</c:v>
                </c:pt>
                <c:pt idx="4658">
                  <c:v>5.3230202623429115</c:v>
                </c:pt>
                <c:pt idx="4659">
                  <c:v>5.3230202623429115</c:v>
                </c:pt>
                <c:pt idx="4660">
                  <c:v>5.3230202623429115</c:v>
                </c:pt>
                <c:pt idx="4661">
                  <c:v>5.4118573425800198</c:v>
                </c:pt>
                <c:pt idx="4662">
                  <c:v>5.4208916219261667</c:v>
                </c:pt>
                <c:pt idx="4663">
                  <c:v>5.4010123954324305</c:v>
                </c:pt>
                <c:pt idx="4664">
                  <c:v>5.4057582510383186</c:v>
                </c:pt>
                <c:pt idx="4665">
                  <c:v>5.3524293193705565</c:v>
                </c:pt>
                <c:pt idx="4666">
                  <c:v>5.3524293193705565</c:v>
                </c:pt>
                <c:pt idx="4667">
                  <c:v>5.3524293193705565</c:v>
                </c:pt>
                <c:pt idx="4668">
                  <c:v>5.2621437048922939</c:v>
                </c:pt>
                <c:pt idx="4669">
                  <c:v>5.3302248142265469</c:v>
                </c:pt>
                <c:pt idx="4670">
                  <c:v>5.4874860776971301</c:v>
                </c:pt>
                <c:pt idx="4671">
                  <c:v>5.55707290025574</c:v>
                </c:pt>
                <c:pt idx="4672">
                  <c:v>5.5661834182461591</c:v>
                </c:pt>
                <c:pt idx="4673">
                  <c:v>5.5661834182461591</c:v>
                </c:pt>
                <c:pt idx="4674">
                  <c:v>5.5661834182461591</c:v>
                </c:pt>
                <c:pt idx="4675">
                  <c:v>5.5475621293828992</c:v>
                </c:pt>
                <c:pt idx="4676">
                  <c:v>5.6142518834592003</c:v>
                </c:pt>
                <c:pt idx="4677">
                  <c:v>5.572587464364946</c:v>
                </c:pt>
                <c:pt idx="4678">
                  <c:v>5.5795633003157681</c:v>
                </c:pt>
                <c:pt idx="4679">
                  <c:v>5.6617866781623443</c:v>
                </c:pt>
                <c:pt idx="4680">
                  <c:v>5.6617866781623443</c:v>
                </c:pt>
                <c:pt idx="4681">
                  <c:v>5.6617866781623443</c:v>
                </c:pt>
                <c:pt idx="4682">
                  <c:v>5.6779873900699904</c:v>
                </c:pt>
                <c:pt idx="4683">
                  <c:v>5.6374284313176704</c:v>
                </c:pt>
                <c:pt idx="4684">
                  <c:v>5.6564880923854899</c:v>
                </c:pt>
                <c:pt idx="4685">
                  <c:v>5.6983621677514904</c:v>
                </c:pt>
                <c:pt idx="4686">
                  <c:v>5.6304716550279164</c:v>
                </c:pt>
                <c:pt idx="4687">
                  <c:v>5.6304716550279164</c:v>
                </c:pt>
                <c:pt idx="4688">
                  <c:v>5.6304716550279164</c:v>
                </c:pt>
                <c:pt idx="4689">
                  <c:v>5.6295186719745249</c:v>
                </c:pt>
                <c:pt idx="4690">
                  <c:v>5.7308779495331912</c:v>
                </c:pt>
                <c:pt idx="4691">
                  <c:v>5.7421040899021367</c:v>
                </c:pt>
                <c:pt idx="4692">
                  <c:v>5.7093024132044183</c:v>
                </c:pt>
                <c:pt idx="4693">
                  <c:v>5.7239783522266405</c:v>
                </c:pt>
                <c:pt idx="4694">
                  <c:v>5.7239783522266405</c:v>
                </c:pt>
                <c:pt idx="4695">
                  <c:v>5.7239783522266405</c:v>
                </c:pt>
                <c:pt idx="4696">
                  <c:v>5.777326343555468</c:v>
                </c:pt>
                <c:pt idx="4697">
                  <c:v>5.7989018798842409</c:v>
                </c:pt>
                <c:pt idx="4698">
                  <c:v>5.7781649686424528</c:v>
                </c:pt>
                <c:pt idx="4699">
                  <c:v>5.7668435299681677</c:v>
                </c:pt>
                <c:pt idx="4700">
                  <c:v>5.7643467143682834</c:v>
                </c:pt>
                <c:pt idx="4701">
                  <c:v>5.7643467143682834</c:v>
                </c:pt>
                <c:pt idx="4702">
                  <c:v>5.7643467143682834</c:v>
                </c:pt>
                <c:pt idx="4703">
                  <c:v>5.7529299773886597</c:v>
                </c:pt>
                <c:pt idx="4704">
                  <c:v>5.7759540479585851</c:v>
                </c:pt>
                <c:pt idx="4705">
                  <c:v>5.8359157416779475</c:v>
                </c:pt>
                <c:pt idx="4706">
                  <c:v>5.8409093728777162</c:v>
                </c:pt>
                <c:pt idx="4707">
                  <c:v>5.847504015607182</c:v>
                </c:pt>
                <c:pt idx="4708">
                  <c:v>5.847504015607182</c:v>
                </c:pt>
                <c:pt idx="4709">
                  <c:v>5.847504015607182</c:v>
                </c:pt>
                <c:pt idx="4710">
                  <c:v>5.7414179421036957</c:v>
                </c:pt>
                <c:pt idx="4711">
                  <c:v>5.6861258653459501</c:v>
                </c:pt>
                <c:pt idx="4712">
                  <c:v>5.631977368252274</c:v>
                </c:pt>
                <c:pt idx="4713">
                  <c:v>5.6209418244940066</c:v>
                </c:pt>
                <c:pt idx="4714">
                  <c:v>5.6893469480664107</c:v>
                </c:pt>
                <c:pt idx="4715">
                  <c:v>5.6893469480664107</c:v>
                </c:pt>
                <c:pt idx="4716">
                  <c:v>5.6893469480664107</c:v>
                </c:pt>
                <c:pt idx="4717">
                  <c:v>5.7428474166837828</c:v>
                </c:pt>
                <c:pt idx="4718">
                  <c:v>5.6860115073795434</c:v>
                </c:pt>
                <c:pt idx="4719">
                  <c:v>5.6393725167465885</c:v>
                </c:pt>
                <c:pt idx="4720">
                  <c:v>5.6592708029013918</c:v>
                </c:pt>
                <c:pt idx="4721">
                  <c:v>5.6210371227993452</c:v>
                </c:pt>
                <c:pt idx="4722">
                  <c:v>5.6210371227993452</c:v>
                </c:pt>
                <c:pt idx="4723">
                  <c:v>5.6210371227993452</c:v>
                </c:pt>
                <c:pt idx="4724">
                  <c:v>5.5871871647428959</c:v>
                </c:pt>
                <c:pt idx="4725">
                  <c:v>5.613870690237845</c:v>
                </c:pt>
                <c:pt idx="4726">
                  <c:v>5.5942201796769222</c:v>
                </c:pt>
                <c:pt idx="4727">
                  <c:v>5.5458467598867944</c:v>
                </c:pt>
                <c:pt idx="4728">
                  <c:v>5.4965012973822089</c:v>
                </c:pt>
                <c:pt idx="4729">
                  <c:v>5.4965012973822089</c:v>
                </c:pt>
                <c:pt idx="4730">
                  <c:v>5.4965012973822089</c:v>
                </c:pt>
                <c:pt idx="4731">
                  <c:v>5.4360249928140156</c:v>
                </c:pt>
                <c:pt idx="4732">
                  <c:v>5.3065908345024502</c:v>
                </c:pt>
                <c:pt idx="4733">
                  <c:v>5.186591208419455</c:v>
                </c:pt>
                <c:pt idx="4734">
                  <c:v>5.3103265280717427</c:v>
                </c:pt>
                <c:pt idx="4735">
                  <c:v>5.3226200094604872</c:v>
                </c:pt>
                <c:pt idx="4736">
                  <c:v>5.3226200094604872</c:v>
                </c:pt>
                <c:pt idx="4737">
                  <c:v>5.3226200094604872</c:v>
                </c:pt>
                <c:pt idx="4738">
                  <c:v>5.4526068979430189</c:v>
                </c:pt>
                <c:pt idx="4739">
                  <c:v>5.441132981980191</c:v>
                </c:pt>
                <c:pt idx="4740">
                  <c:v>5.4629372342417772</c:v>
                </c:pt>
                <c:pt idx="4741">
                  <c:v>5.5459420581921339</c:v>
                </c:pt>
                <c:pt idx="4742">
                  <c:v>5.5488963056576459</c:v>
                </c:pt>
                <c:pt idx="4743">
                  <c:v>5.5488963056576459</c:v>
                </c:pt>
                <c:pt idx="4744">
                  <c:v>5.5488963056576459</c:v>
                </c:pt>
                <c:pt idx="4745">
                  <c:v>5.5554337694039084</c:v>
                </c:pt>
                <c:pt idx="4746">
                  <c:v>5.5481339192149326</c:v>
                </c:pt>
                <c:pt idx="4747">
                  <c:v>5.5967551145989427</c:v>
                </c:pt>
                <c:pt idx="4748">
                  <c:v>5.5480957998927973</c:v>
                </c:pt>
                <c:pt idx="4749">
                  <c:v>5.6472250971065305</c:v>
                </c:pt>
                <c:pt idx="4750">
                  <c:v>5.6472250971065305</c:v>
                </c:pt>
                <c:pt idx="4751">
                  <c:v>5.6472250971065305</c:v>
                </c:pt>
                <c:pt idx="4752">
                  <c:v>5.6337308570705131</c:v>
                </c:pt>
                <c:pt idx="4753">
                  <c:v>5.6244297424694167</c:v>
                </c:pt>
                <c:pt idx="4754">
                  <c:v>5.6635401669805834</c:v>
                </c:pt>
                <c:pt idx="4755">
                  <c:v>5.6486926910087512</c:v>
                </c:pt>
                <c:pt idx="4756">
                  <c:v>5.6886608002679706</c:v>
                </c:pt>
                <c:pt idx="4757">
                  <c:v>5.6886608002679706</c:v>
                </c:pt>
                <c:pt idx="4758">
                  <c:v>5.6886608002679706</c:v>
                </c:pt>
                <c:pt idx="4759">
                  <c:v>5.6694486619116082</c:v>
                </c:pt>
                <c:pt idx="4760">
                  <c:v>5.5889215939000678</c:v>
                </c:pt>
                <c:pt idx="4761">
                  <c:v>5.6225618956847701</c:v>
                </c:pt>
                <c:pt idx="4762">
                  <c:v>5.5610754290799829</c:v>
                </c:pt>
                <c:pt idx="4763">
                  <c:v>5.5636103640020034</c:v>
                </c:pt>
                <c:pt idx="4764">
                  <c:v>5.5636103640020034</c:v>
                </c:pt>
                <c:pt idx="4765">
                  <c:v>5.5636103640020034</c:v>
                </c:pt>
                <c:pt idx="4766">
                  <c:v>5.4281152334708711</c:v>
                </c:pt>
                <c:pt idx="4767">
                  <c:v>5.4465078064013168</c:v>
                </c:pt>
                <c:pt idx="4768">
                  <c:v>5.5681465633361444</c:v>
                </c:pt>
                <c:pt idx="4769">
                  <c:v>5.5964882793439923</c:v>
                </c:pt>
                <c:pt idx="4770">
                  <c:v>5.5964882793439923</c:v>
                </c:pt>
                <c:pt idx="4771">
                  <c:v>5.5964882793439923</c:v>
                </c:pt>
                <c:pt idx="4772">
                  <c:v>5.5964882793439923</c:v>
                </c:pt>
                <c:pt idx="4773">
                  <c:v>5.5964882793439923</c:v>
                </c:pt>
                <c:pt idx="4774">
                  <c:v>5.632815993339257</c:v>
                </c:pt>
                <c:pt idx="4775">
                  <c:v>5.6751856198930222</c:v>
                </c:pt>
                <c:pt idx="4776">
                  <c:v>5.728057119695154</c:v>
                </c:pt>
                <c:pt idx="4777">
                  <c:v>5.7393404390473037</c:v>
                </c:pt>
                <c:pt idx="4778">
                  <c:v>5.7393404390473037</c:v>
                </c:pt>
                <c:pt idx="4779">
                  <c:v>5.7393404390473037</c:v>
                </c:pt>
                <c:pt idx="4780">
                  <c:v>5.734842359035297</c:v>
                </c:pt>
                <c:pt idx="4781">
                  <c:v>5.7186416471276518</c:v>
                </c:pt>
                <c:pt idx="4782">
                  <c:v>5.6264500665426054</c:v>
                </c:pt>
                <c:pt idx="4783">
                  <c:v>5.5778860501417995</c:v>
                </c:pt>
                <c:pt idx="4784">
                  <c:v>5.628127316716574</c:v>
                </c:pt>
                <c:pt idx="4785">
                  <c:v>5.628127316716574</c:v>
                </c:pt>
                <c:pt idx="4786">
                  <c:v>5.628127316716574</c:v>
                </c:pt>
                <c:pt idx="4787">
                  <c:v>5.5318760283240831</c:v>
                </c:pt>
                <c:pt idx="4788">
                  <c:v>5.60167250715444</c:v>
                </c:pt>
                <c:pt idx="4789">
                  <c:v>5.6081718515785663</c:v>
                </c:pt>
                <c:pt idx="4790">
                  <c:v>5.5597984317884404</c:v>
                </c:pt>
                <c:pt idx="4791">
                  <c:v>5.5170094926911828</c:v>
                </c:pt>
                <c:pt idx="4792">
                  <c:v>5.5170094926911828</c:v>
                </c:pt>
                <c:pt idx="4793">
                  <c:v>5.5170094926911828</c:v>
                </c:pt>
                <c:pt idx="4794">
                  <c:v>5.4916792031320503</c:v>
                </c:pt>
                <c:pt idx="4795">
                  <c:v>5.4312410178859931</c:v>
                </c:pt>
                <c:pt idx="4796">
                  <c:v>5.4649766179760348</c:v>
                </c:pt>
                <c:pt idx="4797">
                  <c:v>5.5093856282640559</c:v>
                </c:pt>
                <c:pt idx="4798">
                  <c:v>5.4395891494336981</c:v>
                </c:pt>
                <c:pt idx="4799">
                  <c:v>5.4395891494336981</c:v>
                </c:pt>
                <c:pt idx="4800">
                  <c:v>5.4395891494336981</c:v>
                </c:pt>
                <c:pt idx="4801">
                  <c:v>5.3257648535366782</c:v>
                </c:pt>
                <c:pt idx="4802">
                  <c:v>5.339125675945219</c:v>
                </c:pt>
                <c:pt idx="4803">
                  <c:v>5.3688015682278145</c:v>
                </c:pt>
                <c:pt idx="4804">
                  <c:v>5.3363620250903852</c:v>
                </c:pt>
                <c:pt idx="4805">
                  <c:v>5.3736808414611765</c:v>
                </c:pt>
                <c:pt idx="4806">
                  <c:v>5.3736808414611765</c:v>
                </c:pt>
                <c:pt idx="4807">
                  <c:v>5.3736808414611765</c:v>
                </c:pt>
                <c:pt idx="4808">
                  <c:v>5.3640366529608601</c:v>
                </c:pt>
                <c:pt idx="4809">
                  <c:v>5.454722520321547</c:v>
                </c:pt>
                <c:pt idx="4810">
                  <c:v>5.3894241215031959</c:v>
                </c:pt>
                <c:pt idx="4811">
                  <c:v>5.3034841097483962</c:v>
                </c:pt>
                <c:pt idx="4812">
                  <c:v>5.3159491280867499</c:v>
                </c:pt>
                <c:pt idx="4813">
                  <c:v>5.3159491280867499</c:v>
                </c:pt>
                <c:pt idx="4814">
                  <c:v>5.3159491280867499</c:v>
                </c:pt>
                <c:pt idx="4815">
                  <c:v>5.2706252540674736</c:v>
                </c:pt>
                <c:pt idx="4816">
                  <c:v>5.288102963266665</c:v>
                </c:pt>
                <c:pt idx="4817">
                  <c:v>5.2453330838304764</c:v>
                </c:pt>
                <c:pt idx="4818">
                  <c:v>5.2950025605732156</c:v>
                </c:pt>
                <c:pt idx="4819">
                  <c:v>5.2081286254260917</c:v>
                </c:pt>
                <c:pt idx="4820">
                  <c:v>5.2081286254260917</c:v>
                </c:pt>
                <c:pt idx="4821">
                  <c:v>5.2081286254260917</c:v>
                </c:pt>
                <c:pt idx="4822">
                  <c:v>5.2108160376366541</c:v>
                </c:pt>
                <c:pt idx="4823">
                  <c:v>5.2984714188875595</c:v>
                </c:pt>
                <c:pt idx="4824">
                  <c:v>5.2061464206750383</c:v>
                </c:pt>
                <c:pt idx="4825">
                  <c:v>5.2044691705010706</c:v>
                </c:pt>
                <c:pt idx="4826">
                  <c:v>5.2797548317189591</c:v>
                </c:pt>
                <c:pt idx="4827">
                  <c:v>5.2797548317189591</c:v>
                </c:pt>
                <c:pt idx="4828">
                  <c:v>5.2797548317189591</c:v>
                </c:pt>
                <c:pt idx="4829">
                  <c:v>5.2376139210980091</c:v>
                </c:pt>
                <c:pt idx="4830">
                  <c:v>5.3404979715421019</c:v>
                </c:pt>
                <c:pt idx="4831">
                  <c:v>5.3273086860831711</c:v>
                </c:pt>
                <c:pt idx="4832">
                  <c:v>5.2049266023666982</c:v>
                </c:pt>
                <c:pt idx="4833">
                  <c:v>5.1763752300871042</c:v>
                </c:pt>
                <c:pt idx="4834">
                  <c:v>5.1763752300871042</c:v>
                </c:pt>
                <c:pt idx="4835">
                  <c:v>5.1763752300871042</c:v>
                </c:pt>
                <c:pt idx="4836">
                  <c:v>5.1917182572466984</c:v>
                </c:pt>
                <c:pt idx="4837">
                  <c:v>5.2423407170428282</c:v>
                </c:pt>
                <c:pt idx="4838">
                  <c:v>5.3415653125619</c:v>
                </c:pt>
                <c:pt idx="4839">
                  <c:v>5.4292016341517373</c:v>
                </c:pt>
                <c:pt idx="4840">
                  <c:v>5.4809295542897996</c:v>
                </c:pt>
                <c:pt idx="4841">
                  <c:v>5.4809295542897996</c:v>
                </c:pt>
                <c:pt idx="4842">
                  <c:v>5.4809295542897996</c:v>
                </c:pt>
                <c:pt idx="4843">
                  <c:v>5.4704848600246345</c:v>
                </c:pt>
                <c:pt idx="4844">
                  <c:v>5.432975447043165</c:v>
                </c:pt>
                <c:pt idx="4845">
                  <c:v>5.3988967730539024</c:v>
                </c:pt>
                <c:pt idx="4846">
                  <c:v>5.4215396504024733</c:v>
                </c:pt>
                <c:pt idx="4847">
                  <c:v>5.3178169748713966</c:v>
                </c:pt>
                <c:pt idx="4848">
                  <c:v>5.3178169748713966</c:v>
                </c:pt>
                <c:pt idx="4849">
                  <c:v>5.3178169748713966</c:v>
                </c:pt>
                <c:pt idx="4850">
                  <c:v>5.1635290185273934</c:v>
                </c:pt>
                <c:pt idx="4851">
                  <c:v>5.1337768876005265</c:v>
                </c:pt>
                <c:pt idx="4852">
                  <c:v>5.1747932782184751</c:v>
                </c:pt>
                <c:pt idx="4853">
                  <c:v>5.1371313879484619</c:v>
                </c:pt>
                <c:pt idx="4854">
                  <c:v>5.0991836027624329</c:v>
                </c:pt>
                <c:pt idx="4855">
                  <c:v>5.0991836027624329</c:v>
                </c:pt>
                <c:pt idx="4856">
                  <c:v>5.0991836027624329</c:v>
                </c:pt>
                <c:pt idx="4857">
                  <c:v>4.9981292797808514</c:v>
                </c:pt>
                <c:pt idx="4858">
                  <c:v>5.0650096304678307</c:v>
                </c:pt>
                <c:pt idx="4859">
                  <c:v>5.1570677934254023</c:v>
                </c:pt>
                <c:pt idx="4860">
                  <c:v>5.2668323815149778</c:v>
                </c:pt>
                <c:pt idx="4861">
                  <c:v>5.2844816276637783</c:v>
                </c:pt>
                <c:pt idx="4862">
                  <c:v>5.2844816276637783</c:v>
                </c:pt>
                <c:pt idx="4863">
                  <c:v>5.2844816276637783</c:v>
                </c:pt>
                <c:pt idx="4864">
                  <c:v>5.227493241070996</c:v>
                </c:pt>
                <c:pt idx="4865">
                  <c:v>5.2216800444453124</c:v>
                </c:pt>
                <c:pt idx="4866">
                  <c:v>5.1341199614997466</c:v>
                </c:pt>
                <c:pt idx="4867">
                  <c:v>5.1323092936983041</c:v>
                </c:pt>
                <c:pt idx="4868">
                  <c:v>5.0896347125674541</c:v>
                </c:pt>
                <c:pt idx="4869">
                  <c:v>5.0896347125674541</c:v>
                </c:pt>
                <c:pt idx="4870">
                  <c:v>5.0896347125674541</c:v>
                </c:pt>
                <c:pt idx="4871">
                  <c:v>4.9428181433620368</c:v>
                </c:pt>
                <c:pt idx="4872">
                  <c:v>4.8504740854884485</c:v>
                </c:pt>
                <c:pt idx="4873">
                  <c:v>4.7607793205032882</c:v>
                </c:pt>
                <c:pt idx="4874">
                  <c:v>4.5977429797291558</c:v>
                </c:pt>
                <c:pt idx="4875">
                  <c:v>4.5269553985232722</c:v>
                </c:pt>
                <c:pt idx="4876">
                  <c:v>4.5269553985232722</c:v>
                </c:pt>
                <c:pt idx="4877">
                  <c:v>4.5269553985232722</c:v>
                </c:pt>
                <c:pt idx="4878">
                  <c:v>4.3587729492608283</c:v>
                </c:pt>
                <c:pt idx="4879">
                  <c:v>4.3727436808235396</c:v>
                </c:pt>
                <c:pt idx="4880">
                  <c:v>4.1050126218038727</c:v>
                </c:pt>
                <c:pt idx="4881">
                  <c:v>4.222572611270186</c:v>
                </c:pt>
                <c:pt idx="4882">
                  <c:v>4.3976927771613168</c:v>
                </c:pt>
                <c:pt idx="4883">
                  <c:v>4.3976927771613168</c:v>
                </c:pt>
                <c:pt idx="4884">
                  <c:v>4.3976927771613168</c:v>
                </c:pt>
                <c:pt idx="4885">
                  <c:v>4.4303800958926276</c:v>
                </c:pt>
                <c:pt idx="4886">
                  <c:v>4.4288362633461347</c:v>
                </c:pt>
                <c:pt idx="4887">
                  <c:v>4.4430357108416603</c:v>
                </c:pt>
                <c:pt idx="4888">
                  <c:v>4.2057238708862332</c:v>
                </c:pt>
                <c:pt idx="4889">
                  <c:v>4.1151142421698177</c:v>
                </c:pt>
                <c:pt idx="4890">
                  <c:v>4.1151142421698177</c:v>
                </c:pt>
                <c:pt idx="4891">
                  <c:v>4.1151142421698177</c:v>
                </c:pt>
                <c:pt idx="4892">
                  <c:v>4.161467337886755</c:v>
                </c:pt>
                <c:pt idx="4893">
                  <c:v>4.1930873155982686</c:v>
                </c:pt>
                <c:pt idx="4894">
                  <c:v>4.2668863232528675</c:v>
                </c:pt>
                <c:pt idx="4895">
                  <c:v>4.2249550689036637</c:v>
                </c:pt>
                <c:pt idx="4896">
                  <c:v>4.1749043989395682</c:v>
                </c:pt>
                <c:pt idx="4897">
                  <c:v>4.1749043989395682</c:v>
                </c:pt>
                <c:pt idx="4898">
                  <c:v>4.1749043989395682</c:v>
                </c:pt>
                <c:pt idx="4899">
                  <c:v>4.2680299029169371</c:v>
                </c:pt>
                <c:pt idx="4900">
                  <c:v>4.2677249483398514</c:v>
                </c:pt>
                <c:pt idx="4901">
                  <c:v>4.3876864551007113</c:v>
                </c:pt>
                <c:pt idx="4902">
                  <c:v>4.3946813507126015</c:v>
                </c:pt>
                <c:pt idx="4903">
                  <c:v>4.2326170526529276</c:v>
                </c:pt>
                <c:pt idx="4904">
                  <c:v>4.2326170526529276</c:v>
                </c:pt>
                <c:pt idx="4905">
                  <c:v>4.2326170526529276</c:v>
                </c:pt>
                <c:pt idx="4906">
                  <c:v>4.0163851978385097</c:v>
                </c:pt>
                <c:pt idx="4907">
                  <c:v>3.9646000987172418</c:v>
                </c:pt>
                <c:pt idx="4908">
                  <c:v>4.1000380502651712</c:v>
                </c:pt>
                <c:pt idx="4909">
                  <c:v>4.1233670754121832</c:v>
                </c:pt>
                <c:pt idx="4910">
                  <c:v>3.9523447366506339</c:v>
                </c:pt>
                <c:pt idx="4911">
                  <c:v>3.9523447366506339</c:v>
                </c:pt>
                <c:pt idx="4912">
                  <c:v>3.9523447366506339</c:v>
                </c:pt>
                <c:pt idx="4913">
                  <c:v>3.8024214426911618</c:v>
                </c:pt>
                <c:pt idx="4914">
                  <c:v>3.881766811716497</c:v>
                </c:pt>
                <c:pt idx="4915">
                  <c:v>3.9708516675474876</c:v>
                </c:pt>
                <c:pt idx="4916">
                  <c:v>4.108538659101419</c:v>
                </c:pt>
                <c:pt idx="4917">
                  <c:v>4.115514495052242</c:v>
                </c:pt>
                <c:pt idx="4918">
                  <c:v>4.115514495052242</c:v>
                </c:pt>
                <c:pt idx="4919">
                  <c:v>4.115514495052242</c:v>
                </c:pt>
                <c:pt idx="4920">
                  <c:v>3.9950955564257544</c:v>
                </c:pt>
                <c:pt idx="4921">
                  <c:v>4.0795489146172645</c:v>
                </c:pt>
                <c:pt idx="4922">
                  <c:v>3.9996508154209631</c:v>
                </c:pt>
                <c:pt idx="4923">
                  <c:v>3.8038318576101804</c:v>
                </c:pt>
                <c:pt idx="4924">
                  <c:v>3.8615445113235394</c:v>
                </c:pt>
                <c:pt idx="4925">
                  <c:v>3.8615445113235394</c:v>
                </c:pt>
                <c:pt idx="4926">
                  <c:v>3.8615445113235394</c:v>
                </c:pt>
                <c:pt idx="4927">
                  <c:v>3.9707944885642839</c:v>
                </c:pt>
                <c:pt idx="4928">
                  <c:v>4.1817468172629164</c:v>
                </c:pt>
                <c:pt idx="4929">
                  <c:v>4.1486020666659762</c:v>
                </c:pt>
                <c:pt idx="4930">
                  <c:v>4.2168356532887721</c:v>
                </c:pt>
                <c:pt idx="4931">
                  <c:v>4.1543580843084582</c:v>
                </c:pt>
                <c:pt idx="4932">
                  <c:v>4.1543580843084582</c:v>
                </c:pt>
                <c:pt idx="4933">
                  <c:v>4.1543580843084582</c:v>
                </c:pt>
                <c:pt idx="4934">
                  <c:v>4.0754129681655478</c:v>
                </c:pt>
                <c:pt idx="4935">
                  <c:v>3.985546666230777</c:v>
                </c:pt>
                <c:pt idx="4936">
                  <c:v>4.1539006524428315</c:v>
                </c:pt>
                <c:pt idx="4937">
                  <c:v>4.2860984616092308</c:v>
                </c:pt>
                <c:pt idx="4938">
                  <c:v>4.3249992298486513</c:v>
                </c:pt>
                <c:pt idx="4939">
                  <c:v>4.3249992298486513</c:v>
                </c:pt>
                <c:pt idx="4940">
                  <c:v>4.3249992298486513</c:v>
                </c:pt>
                <c:pt idx="4941">
                  <c:v>4.4233661406196711</c:v>
                </c:pt>
                <c:pt idx="4942">
                  <c:v>4.4141603243239134</c:v>
                </c:pt>
                <c:pt idx="4943">
                  <c:v>4.5212375002029264</c:v>
                </c:pt>
                <c:pt idx="4944">
                  <c:v>4.4457040633911555</c:v>
                </c:pt>
                <c:pt idx="4945">
                  <c:v>4.4894650452028708</c:v>
                </c:pt>
                <c:pt idx="4946">
                  <c:v>4.4894650452028708</c:v>
                </c:pt>
                <c:pt idx="4947">
                  <c:v>4.4894650452028708</c:v>
                </c:pt>
                <c:pt idx="4948">
                  <c:v>4.4140078470353705</c:v>
                </c:pt>
                <c:pt idx="4949">
                  <c:v>4.3967016747857901</c:v>
                </c:pt>
                <c:pt idx="4950">
                  <c:v>4.4410535060906078</c:v>
                </c:pt>
                <c:pt idx="4951">
                  <c:v>4.3299166224041485</c:v>
                </c:pt>
                <c:pt idx="4952">
                  <c:v>4.4552148342639981</c:v>
                </c:pt>
                <c:pt idx="4953">
                  <c:v>4.4552148342639981</c:v>
                </c:pt>
                <c:pt idx="4954">
                  <c:v>4.4552148342639981</c:v>
                </c:pt>
                <c:pt idx="4955">
                  <c:v>4.5153671245940377</c:v>
                </c:pt>
                <c:pt idx="4956">
                  <c:v>4.4675083156527418</c:v>
                </c:pt>
                <c:pt idx="4957">
                  <c:v>4.4505452173023814</c:v>
                </c:pt>
                <c:pt idx="4958">
                  <c:v>4.7209255692104763</c:v>
                </c:pt>
                <c:pt idx="4959">
                  <c:v>4.6931747026957309</c:v>
                </c:pt>
                <c:pt idx="4960">
                  <c:v>4.6931747026957309</c:v>
                </c:pt>
                <c:pt idx="4961">
                  <c:v>4.6931747026957309</c:v>
                </c:pt>
                <c:pt idx="4962">
                  <c:v>4.5461484772185665</c:v>
                </c:pt>
                <c:pt idx="4963">
                  <c:v>4.3069687904784937</c:v>
                </c:pt>
                <c:pt idx="4964">
                  <c:v>4.3682646604726019</c:v>
                </c:pt>
                <c:pt idx="4965">
                  <c:v>4.4750940607577343</c:v>
                </c:pt>
                <c:pt idx="4966">
                  <c:v>4.3674641547077533</c:v>
                </c:pt>
                <c:pt idx="4967">
                  <c:v>4.3674641547077533</c:v>
                </c:pt>
                <c:pt idx="4968">
                  <c:v>4.3674641547077533</c:v>
                </c:pt>
                <c:pt idx="4969">
                  <c:v>4.337826381747294</c:v>
                </c:pt>
                <c:pt idx="4970">
                  <c:v>4.3898211371403066</c:v>
                </c:pt>
                <c:pt idx="4971">
                  <c:v>4.2872611009343675</c:v>
                </c:pt>
                <c:pt idx="4972">
                  <c:v>4.297801093504872</c:v>
                </c:pt>
                <c:pt idx="4973">
                  <c:v>4.4310090647078662</c:v>
                </c:pt>
                <c:pt idx="4974">
                  <c:v>4.4310090647078662</c:v>
                </c:pt>
                <c:pt idx="4975">
                  <c:v>4.4310090647078662</c:v>
                </c:pt>
                <c:pt idx="4976">
                  <c:v>4.3614603614713907</c:v>
                </c:pt>
                <c:pt idx="4977">
                  <c:v>4.296047604686632</c:v>
                </c:pt>
                <c:pt idx="4978">
                  <c:v>4.3226548915373098</c:v>
                </c:pt>
                <c:pt idx="4979">
                  <c:v>4.2746626649685391</c:v>
                </c:pt>
                <c:pt idx="4980">
                  <c:v>4.2630362717171684</c:v>
                </c:pt>
                <c:pt idx="4981">
                  <c:v>4.2630362717171684</c:v>
                </c:pt>
                <c:pt idx="4982">
                  <c:v>4.2630362717171684</c:v>
                </c:pt>
                <c:pt idx="4983">
                  <c:v>4.1174204611590239</c:v>
                </c:pt>
                <c:pt idx="4984">
                  <c:v>4.07268743663285</c:v>
                </c:pt>
                <c:pt idx="4985">
                  <c:v>3.996410673039434</c:v>
                </c:pt>
                <c:pt idx="4986">
                  <c:v>3.9839456547010794</c:v>
                </c:pt>
                <c:pt idx="4987">
                  <c:v>4.0239900026045703</c:v>
                </c:pt>
                <c:pt idx="4988">
                  <c:v>4.0239900026045703</c:v>
                </c:pt>
                <c:pt idx="4989">
                  <c:v>4.0239900026045703</c:v>
                </c:pt>
                <c:pt idx="4990">
                  <c:v>4.2345992574039819</c:v>
                </c:pt>
                <c:pt idx="4991">
                  <c:v>4.2582522967891459</c:v>
                </c:pt>
                <c:pt idx="4992">
                  <c:v>4.4417205942279807</c:v>
                </c:pt>
                <c:pt idx="4993">
                  <c:v>4.410100616516468</c:v>
                </c:pt>
                <c:pt idx="4994">
                  <c:v>4.4647256051368398</c:v>
                </c:pt>
                <c:pt idx="4995">
                  <c:v>4.4647256051368398</c:v>
                </c:pt>
                <c:pt idx="4996">
                  <c:v>4.4647256051368398</c:v>
                </c:pt>
                <c:pt idx="4997">
                  <c:v>4.5159770337482081</c:v>
                </c:pt>
                <c:pt idx="4998">
                  <c:v>4.4918093835142123</c:v>
                </c:pt>
                <c:pt idx="4999">
                  <c:v>4.4693380431152523</c:v>
                </c:pt>
                <c:pt idx="5000">
                  <c:v>4.3609457506225606</c:v>
                </c:pt>
                <c:pt idx="5001">
                  <c:v>4.4648971420864498</c:v>
                </c:pt>
                <c:pt idx="5002">
                  <c:v>4.4648971420864498</c:v>
                </c:pt>
                <c:pt idx="5003">
                  <c:v>4.4648971420864498</c:v>
                </c:pt>
                <c:pt idx="5004">
                  <c:v>4.3255138406974822</c:v>
                </c:pt>
                <c:pt idx="5005">
                  <c:v>4.3093512481119705</c:v>
                </c:pt>
                <c:pt idx="5006">
                  <c:v>4.2043896946114856</c:v>
                </c:pt>
                <c:pt idx="5007">
                  <c:v>4.2405649313182083</c:v>
                </c:pt>
                <c:pt idx="5008">
                  <c:v>4.1983096627308516</c:v>
                </c:pt>
                <c:pt idx="5009">
                  <c:v>4.1983096627308516</c:v>
                </c:pt>
                <c:pt idx="5010">
                  <c:v>4.1983096627308516</c:v>
                </c:pt>
                <c:pt idx="5011">
                  <c:v>4.1987480349354112</c:v>
                </c:pt>
                <c:pt idx="5012">
                  <c:v>4.3120386603225338</c:v>
                </c:pt>
                <c:pt idx="5013">
                  <c:v>4.2776550317561863</c:v>
                </c:pt>
                <c:pt idx="5014">
                  <c:v>4.3322990800376262</c:v>
                </c:pt>
                <c:pt idx="5015">
                  <c:v>4.3653675919902941</c:v>
                </c:pt>
                <c:pt idx="5016">
                  <c:v>4.3653675919902941</c:v>
                </c:pt>
                <c:pt idx="5017">
                  <c:v>4.3653675919902941</c:v>
                </c:pt>
                <c:pt idx="5018">
                  <c:v>4.3653675919902941</c:v>
                </c:pt>
                <c:pt idx="5019">
                  <c:v>4.3652532340238865</c:v>
                </c:pt>
                <c:pt idx="5020">
                  <c:v>4.2980107497766182</c:v>
                </c:pt>
                <c:pt idx="5021">
                  <c:v>4.369007987254248</c:v>
                </c:pt>
                <c:pt idx="5022">
                  <c:v>4.4152657846658476</c:v>
                </c:pt>
                <c:pt idx="5023">
                  <c:v>4.4152657846658476</c:v>
                </c:pt>
                <c:pt idx="5024">
                  <c:v>4.4152657846658476</c:v>
                </c:pt>
                <c:pt idx="5025">
                  <c:v>4.5175208662947011</c:v>
                </c:pt>
                <c:pt idx="5026">
                  <c:v>4.5550874582593739</c:v>
                </c:pt>
                <c:pt idx="5027">
                  <c:v>4.4788106946659587</c:v>
                </c:pt>
                <c:pt idx="5028">
                  <c:v>4.413741011780421</c:v>
                </c:pt>
                <c:pt idx="5029">
                  <c:v>4.3811489913544488</c:v>
                </c:pt>
                <c:pt idx="5030">
                  <c:v>4.3811489913544488</c:v>
                </c:pt>
                <c:pt idx="5031">
                  <c:v>4.3811489913544488</c:v>
                </c:pt>
                <c:pt idx="5032">
                  <c:v>4.3578962048517083</c:v>
                </c:pt>
                <c:pt idx="5033">
                  <c:v>4.4741982566875462</c:v>
                </c:pt>
                <c:pt idx="5034">
                  <c:v>4.459026766477562</c:v>
                </c:pt>
                <c:pt idx="5035">
                  <c:v>4.4711105915945595</c:v>
                </c:pt>
                <c:pt idx="5036">
                  <c:v>4.4561678173173886</c:v>
                </c:pt>
                <c:pt idx="5037">
                  <c:v>4.4561678173173886</c:v>
                </c:pt>
                <c:pt idx="5038">
                  <c:v>4.4561678173173886</c:v>
                </c:pt>
                <c:pt idx="5039">
                  <c:v>4.5010533191321045</c:v>
                </c:pt>
                <c:pt idx="5040">
                  <c:v>4.5678955504969503</c:v>
                </c:pt>
                <c:pt idx="5041">
                  <c:v>4.5564788135173249</c:v>
                </c:pt>
                <c:pt idx="5042">
                  <c:v>4.6411037086584459</c:v>
                </c:pt>
                <c:pt idx="5043">
                  <c:v>4.6257035025156474</c:v>
                </c:pt>
                <c:pt idx="5044">
                  <c:v>4.6257035025156474</c:v>
                </c:pt>
                <c:pt idx="5045">
                  <c:v>4.6257035025156474</c:v>
                </c:pt>
                <c:pt idx="5046">
                  <c:v>4.6533018917418509</c:v>
                </c:pt>
                <c:pt idx="5047">
                  <c:v>4.6354429893213043</c:v>
                </c:pt>
                <c:pt idx="5048">
                  <c:v>4.6145726604520405</c:v>
                </c:pt>
                <c:pt idx="5049">
                  <c:v>4.6894390091264375</c:v>
                </c:pt>
                <c:pt idx="5050">
                  <c:v>4.6441151351071612</c:v>
                </c:pt>
                <c:pt idx="5051">
                  <c:v>4.6441151351071612</c:v>
                </c:pt>
                <c:pt idx="5052">
                  <c:v>4.6441151351071612</c:v>
                </c:pt>
                <c:pt idx="5053">
                  <c:v>4.5831242196901378</c:v>
                </c:pt>
                <c:pt idx="5054">
                  <c:v>4.6060720516157927</c:v>
                </c:pt>
                <c:pt idx="5055">
                  <c:v>4.7092419969759032</c:v>
                </c:pt>
                <c:pt idx="5056">
                  <c:v>4.7232699075218187</c:v>
                </c:pt>
                <c:pt idx="5057">
                  <c:v>4.7937906534727519</c:v>
                </c:pt>
                <c:pt idx="5058">
                  <c:v>4.7937906534727519</c:v>
                </c:pt>
                <c:pt idx="5059">
                  <c:v>4.7937906534727519</c:v>
                </c:pt>
                <c:pt idx="5060">
                  <c:v>4.7799533395375144</c:v>
                </c:pt>
                <c:pt idx="5061">
                  <c:v>4.7918275083827666</c:v>
                </c:pt>
                <c:pt idx="5062">
                  <c:v>4.7895403490546284</c:v>
                </c:pt>
                <c:pt idx="5063">
                  <c:v>4.8074945497805155</c:v>
                </c:pt>
                <c:pt idx="5064">
                  <c:v>4.7282444790605194</c:v>
                </c:pt>
                <c:pt idx="5065">
                  <c:v>4.7282444790605194</c:v>
                </c:pt>
                <c:pt idx="5066">
                  <c:v>4.7282444790605194</c:v>
                </c:pt>
                <c:pt idx="5067">
                  <c:v>4.7487907936916294</c:v>
                </c:pt>
                <c:pt idx="5068">
                  <c:v>4.7425964038445878</c:v>
                </c:pt>
                <c:pt idx="5069">
                  <c:v>4.7534032316700419</c:v>
                </c:pt>
                <c:pt idx="5070">
                  <c:v>4.7446167279177764</c:v>
                </c:pt>
                <c:pt idx="5071">
                  <c:v>4.8036254385837474</c:v>
                </c:pt>
                <c:pt idx="5072">
                  <c:v>4.8036254385837474</c:v>
                </c:pt>
                <c:pt idx="5073">
                  <c:v>4.8036254385837474</c:v>
                </c:pt>
                <c:pt idx="5074">
                  <c:v>4.8607472428040044</c:v>
                </c:pt>
                <c:pt idx="5075">
                  <c:v>4.8442034569971364</c:v>
                </c:pt>
                <c:pt idx="5076">
                  <c:v>4.801128622983863</c:v>
                </c:pt>
                <c:pt idx="5077">
                  <c:v>4.7803154730978035</c:v>
                </c:pt>
                <c:pt idx="5078">
                  <c:v>4.8100676040246704</c:v>
                </c:pt>
                <c:pt idx="5079">
                  <c:v>4.8100676040246704</c:v>
                </c:pt>
                <c:pt idx="5080">
                  <c:v>4.8100676040246704</c:v>
                </c:pt>
                <c:pt idx="5081">
                  <c:v>4.789807184309578</c:v>
                </c:pt>
                <c:pt idx="5082">
                  <c:v>4.8025009185807459</c:v>
                </c:pt>
                <c:pt idx="5083">
                  <c:v>4.7879965165081355</c:v>
                </c:pt>
                <c:pt idx="5084">
                  <c:v>4.8576595777110168</c:v>
                </c:pt>
                <c:pt idx="5085">
                  <c:v>4.8528946624440623</c:v>
                </c:pt>
                <c:pt idx="5086">
                  <c:v>4.8528946624440623</c:v>
                </c:pt>
                <c:pt idx="5087">
                  <c:v>4.8528946624440623</c:v>
                </c:pt>
                <c:pt idx="5088">
                  <c:v>4.8218274149035159</c:v>
                </c:pt>
                <c:pt idx="5089">
                  <c:v>4.6572663012439577</c:v>
                </c:pt>
                <c:pt idx="5090">
                  <c:v>4.6901442165859475</c:v>
                </c:pt>
                <c:pt idx="5091">
                  <c:v>4.7920181049934447</c:v>
                </c:pt>
                <c:pt idx="5092">
                  <c:v>4.7953154263581776</c:v>
                </c:pt>
                <c:pt idx="5093">
                  <c:v>4.7953154263581776</c:v>
                </c:pt>
                <c:pt idx="5094">
                  <c:v>4.7953154263581776</c:v>
                </c:pt>
                <c:pt idx="5095">
                  <c:v>4.793447579573531</c:v>
                </c:pt>
                <c:pt idx="5096">
                  <c:v>4.8732122611423589</c:v>
                </c:pt>
                <c:pt idx="5097">
                  <c:v>4.9074624720812308</c:v>
                </c:pt>
                <c:pt idx="5098">
                  <c:v>4.9440189020093097</c:v>
                </c:pt>
                <c:pt idx="5099">
                  <c:v>4.9713313963194956</c:v>
                </c:pt>
                <c:pt idx="5100">
                  <c:v>4.9713313963194956</c:v>
                </c:pt>
                <c:pt idx="5101">
                  <c:v>4.9713313963194956</c:v>
                </c:pt>
                <c:pt idx="5102">
                  <c:v>4.9715601122523099</c:v>
                </c:pt>
                <c:pt idx="5103">
                  <c:v>4.9109313303955746</c:v>
                </c:pt>
                <c:pt idx="5104">
                  <c:v>4.8937204564513328</c:v>
                </c:pt>
                <c:pt idx="5105">
                  <c:v>4.8225135627019569</c:v>
                </c:pt>
                <c:pt idx="5106">
                  <c:v>4.8133839850504714</c:v>
                </c:pt>
                <c:pt idx="5107">
                  <c:v>4.8133839850504714</c:v>
                </c:pt>
                <c:pt idx="5108">
                  <c:v>4.8133839850504714</c:v>
                </c:pt>
                <c:pt idx="5109">
                  <c:v>4.8409061356324035</c:v>
                </c:pt>
                <c:pt idx="5110">
                  <c:v>4.812964672506979</c:v>
                </c:pt>
                <c:pt idx="5111">
                  <c:v>4.7585874594804887</c:v>
                </c:pt>
                <c:pt idx="5112">
                  <c:v>4.6748393087484876</c:v>
                </c:pt>
                <c:pt idx="5113">
                  <c:v>4.7216117170089182</c:v>
                </c:pt>
                <c:pt idx="5114">
                  <c:v>4.7216117170089182</c:v>
                </c:pt>
                <c:pt idx="5115">
                  <c:v>4.7216117170089182</c:v>
                </c:pt>
                <c:pt idx="5116">
                  <c:v>4.7671643069610079</c:v>
                </c:pt>
                <c:pt idx="5117">
                  <c:v>4.686732537254807</c:v>
                </c:pt>
                <c:pt idx="5118">
                  <c:v>4.5713834684723604</c:v>
                </c:pt>
                <c:pt idx="5119">
                  <c:v>4.5601001491202116</c:v>
                </c:pt>
                <c:pt idx="5120">
                  <c:v>4.5601001491202116</c:v>
                </c:pt>
                <c:pt idx="5121">
                  <c:v>4.5601001491202116</c:v>
                </c:pt>
                <c:pt idx="5122">
                  <c:v>4.5601001491202116</c:v>
                </c:pt>
                <c:pt idx="5123">
                  <c:v>4.5601001491202116</c:v>
                </c:pt>
                <c:pt idx="5124">
                  <c:v>4.4247574958776221</c:v>
                </c:pt>
                <c:pt idx="5125">
                  <c:v>4.4625528037751083</c:v>
                </c:pt>
                <c:pt idx="5126">
                  <c:v>4.4832897150168964</c:v>
                </c:pt>
                <c:pt idx="5127">
                  <c:v>4.3675403933520265</c:v>
                </c:pt>
                <c:pt idx="5128">
                  <c:v>4.3675403933520265</c:v>
                </c:pt>
                <c:pt idx="5129">
                  <c:v>4.3675403933520265</c:v>
                </c:pt>
                <c:pt idx="5130">
                  <c:v>4.3859901452656755</c:v>
                </c:pt>
                <c:pt idx="5131">
                  <c:v>4.5115170730583385</c:v>
                </c:pt>
                <c:pt idx="5132">
                  <c:v>4.4367841420114162</c:v>
                </c:pt>
                <c:pt idx="5133">
                  <c:v>4.3545035851816367</c:v>
                </c:pt>
                <c:pt idx="5134">
                  <c:v>4.4052022836220379</c:v>
                </c:pt>
                <c:pt idx="5135">
                  <c:v>4.4052022836220379</c:v>
                </c:pt>
                <c:pt idx="5136">
                  <c:v>4.4052022836220379</c:v>
                </c:pt>
                <c:pt idx="5137">
                  <c:v>4.2785698954874416</c:v>
                </c:pt>
                <c:pt idx="5138">
                  <c:v>4.3533790651786353</c:v>
                </c:pt>
                <c:pt idx="5139">
                  <c:v>4.4273877291049804</c:v>
                </c:pt>
                <c:pt idx="5140">
                  <c:v>4.4269684165614889</c:v>
                </c:pt>
                <c:pt idx="5141">
                  <c:v>4.4676226736191484</c:v>
                </c:pt>
                <c:pt idx="5142">
                  <c:v>4.4676226736191484</c:v>
                </c:pt>
                <c:pt idx="5143">
                  <c:v>4.4676226736191484</c:v>
                </c:pt>
                <c:pt idx="5144">
                  <c:v>4.3959774076652129</c:v>
                </c:pt>
                <c:pt idx="5145">
                  <c:v>4.3964729588529767</c:v>
                </c:pt>
                <c:pt idx="5146">
                  <c:v>4.3652532340238865</c:v>
                </c:pt>
                <c:pt idx="5147">
                  <c:v>4.3591350828211164</c:v>
                </c:pt>
                <c:pt idx="5148">
                  <c:v>4.285259836522247</c:v>
                </c:pt>
                <c:pt idx="5149">
                  <c:v>4.285259836522247</c:v>
                </c:pt>
                <c:pt idx="5150">
                  <c:v>4.285259836522247</c:v>
                </c:pt>
                <c:pt idx="5151">
                  <c:v>4.3514921587329214</c:v>
                </c:pt>
                <c:pt idx="5152">
                  <c:v>4.2619498710363031</c:v>
                </c:pt>
                <c:pt idx="5153">
                  <c:v>4.2419753462372274</c:v>
                </c:pt>
                <c:pt idx="5154">
                  <c:v>4.2834301090597355</c:v>
                </c:pt>
                <c:pt idx="5155">
                  <c:v>4.2970768263842949</c:v>
                </c:pt>
                <c:pt idx="5156">
                  <c:v>4.2970768263842949</c:v>
                </c:pt>
                <c:pt idx="5157">
                  <c:v>4.2970768263842949</c:v>
                </c:pt>
                <c:pt idx="5158">
                  <c:v>4.1968420688286292</c:v>
                </c:pt>
                <c:pt idx="5159">
                  <c:v>4.1524711778627443</c:v>
                </c:pt>
                <c:pt idx="5160">
                  <c:v>4.1461243107271608</c:v>
                </c:pt>
                <c:pt idx="5161">
                  <c:v>4.0919376943113477</c:v>
                </c:pt>
                <c:pt idx="5162">
                  <c:v>4.0877064495542923</c:v>
                </c:pt>
                <c:pt idx="5163">
                  <c:v>4.0877064495542923</c:v>
                </c:pt>
                <c:pt idx="5164">
                  <c:v>4.0877064495542923</c:v>
                </c:pt>
                <c:pt idx="5165">
                  <c:v>4.0981320841583893</c:v>
                </c:pt>
                <c:pt idx="5166">
                  <c:v>4.1794977772569126</c:v>
                </c:pt>
                <c:pt idx="5167">
                  <c:v>4.0674269701781318</c:v>
                </c:pt>
                <c:pt idx="5168">
                  <c:v>4.1102540285975229</c:v>
                </c:pt>
                <c:pt idx="5169">
                  <c:v>4.1204509472688065</c:v>
                </c:pt>
                <c:pt idx="5170">
                  <c:v>4.1204509472688065</c:v>
                </c:pt>
                <c:pt idx="5171">
                  <c:v>4.1204509472688065</c:v>
                </c:pt>
                <c:pt idx="5172">
                  <c:v>4.0938627200791977</c:v>
                </c:pt>
                <c:pt idx="5173">
                  <c:v>4.1174776401422273</c:v>
                </c:pt>
                <c:pt idx="5174">
                  <c:v>4.0333673558499363</c:v>
                </c:pt>
                <c:pt idx="5175">
                  <c:v>4.0386278223046554</c:v>
                </c:pt>
                <c:pt idx="5176">
                  <c:v>3.9427958464556561</c:v>
                </c:pt>
                <c:pt idx="5177">
                  <c:v>3.9427958464556561</c:v>
                </c:pt>
                <c:pt idx="5178">
                  <c:v>3.9427958464556561</c:v>
                </c:pt>
                <c:pt idx="5179">
                  <c:v>3.9624272973555112</c:v>
                </c:pt>
                <c:pt idx="5180">
                  <c:v>3.9783421143471407</c:v>
                </c:pt>
                <c:pt idx="5181">
                  <c:v>4.0744409254510892</c:v>
                </c:pt>
                <c:pt idx="5182">
                  <c:v>4.0846378441223727</c:v>
                </c:pt>
                <c:pt idx="5183">
                  <c:v>4.0862007363299337</c:v>
                </c:pt>
                <c:pt idx="5184">
                  <c:v>4.0862007363299337</c:v>
                </c:pt>
                <c:pt idx="5185">
                  <c:v>4.0862007363299337</c:v>
                </c:pt>
                <c:pt idx="5186">
                  <c:v>4.0743837464678858</c:v>
                </c:pt>
                <c:pt idx="5187">
                  <c:v>4.0852096339544079</c:v>
                </c:pt>
                <c:pt idx="5188">
                  <c:v>4.0854383498872213</c:v>
                </c:pt>
                <c:pt idx="5189">
                  <c:v>4.0944154502501648</c:v>
                </c:pt>
                <c:pt idx="5190">
                  <c:v>4.1573504510961063</c:v>
                </c:pt>
                <c:pt idx="5191">
                  <c:v>4.1573504510961063</c:v>
                </c:pt>
                <c:pt idx="5192">
                  <c:v>4.1573504510961063</c:v>
                </c:pt>
                <c:pt idx="5193">
                  <c:v>4.1085767784235552</c:v>
                </c:pt>
                <c:pt idx="5194">
                  <c:v>4.189332562367909</c:v>
                </c:pt>
                <c:pt idx="5195">
                  <c:v>4.2074011210602009</c:v>
                </c:pt>
                <c:pt idx="5196">
                  <c:v>4.1920199745784714</c:v>
                </c:pt>
                <c:pt idx="5197">
                  <c:v>4.1679857419719504</c:v>
                </c:pt>
                <c:pt idx="5198">
                  <c:v>4.1679857419719504</c:v>
                </c:pt>
                <c:pt idx="5199">
                  <c:v>4.1679857419719504</c:v>
                </c:pt>
                <c:pt idx="5200">
                  <c:v>4.0610610433814793</c:v>
                </c:pt>
                <c:pt idx="5201">
                  <c:v>4.0558005769267611</c:v>
                </c:pt>
                <c:pt idx="5202">
                  <c:v>4.1275792605081723</c:v>
                </c:pt>
                <c:pt idx="5203">
                  <c:v>4.1123505913149829</c:v>
                </c:pt>
                <c:pt idx="5204">
                  <c:v>4.3164795613513354</c:v>
                </c:pt>
                <c:pt idx="5205">
                  <c:v>4.3164795613513354</c:v>
                </c:pt>
                <c:pt idx="5206">
                  <c:v>4.3164795613513354</c:v>
                </c:pt>
                <c:pt idx="5207">
                  <c:v>4.3686267940328909</c:v>
                </c:pt>
                <c:pt idx="5208">
                  <c:v>4.4226609331601603</c:v>
                </c:pt>
                <c:pt idx="5209">
                  <c:v>4.4073750849837694</c:v>
                </c:pt>
                <c:pt idx="5210">
                  <c:v>4.3549800767083324</c:v>
                </c:pt>
                <c:pt idx="5211">
                  <c:v>4.2608062913722335</c:v>
                </c:pt>
                <c:pt idx="5212">
                  <c:v>4.2608062913722335</c:v>
                </c:pt>
                <c:pt idx="5213">
                  <c:v>4.2608062913722335</c:v>
                </c:pt>
                <c:pt idx="5214">
                  <c:v>4.2463209489606895</c:v>
                </c:pt>
                <c:pt idx="5215">
                  <c:v>4.272890116489231</c:v>
                </c:pt>
                <c:pt idx="5216">
                  <c:v>4.2812382480369369</c:v>
                </c:pt>
                <c:pt idx="5217">
                  <c:v>4.2465115455713685</c:v>
                </c:pt>
                <c:pt idx="5218">
                  <c:v>4.3057489721701536</c:v>
                </c:pt>
                <c:pt idx="5219">
                  <c:v>4.3057489721701536</c:v>
                </c:pt>
                <c:pt idx="5220">
                  <c:v>4.3057489721701536</c:v>
                </c:pt>
                <c:pt idx="5221">
                  <c:v>4.2921594338287976</c:v>
                </c:pt>
                <c:pt idx="5222">
                  <c:v>4.2898532148395914</c:v>
                </c:pt>
                <c:pt idx="5223">
                  <c:v>4.3545607641648401</c:v>
                </c:pt>
                <c:pt idx="5224">
                  <c:v>4.3883916625602204</c:v>
                </c:pt>
                <c:pt idx="5225">
                  <c:v>4.2642751496865765</c:v>
                </c:pt>
                <c:pt idx="5226">
                  <c:v>4.2642751496865765</c:v>
                </c:pt>
                <c:pt idx="5227">
                  <c:v>4.2642751496865765</c:v>
                </c:pt>
                <c:pt idx="5228">
                  <c:v>4.1536909961710844</c:v>
                </c:pt>
                <c:pt idx="5229">
                  <c:v>4.1007623173857484</c:v>
                </c:pt>
                <c:pt idx="5230">
                  <c:v>4.115152361491953</c:v>
                </c:pt>
                <c:pt idx="5231">
                  <c:v>4.2904250046716266</c:v>
                </c:pt>
                <c:pt idx="5232">
                  <c:v>4.386066383909947</c:v>
                </c:pt>
                <c:pt idx="5233">
                  <c:v>4.386066383909947</c:v>
                </c:pt>
                <c:pt idx="5234">
                  <c:v>4.386066383909947</c:v>
                </c:pt>
                <c:pt idx="5235">
                  <c:v>4.4605515393629869</c:v>
                </c:pt>
                <c:pt idx="5236">
                  <c:v>4.4327434938650372</c:v>
                </c:pt>
                <c:pt idx="5237">
                  <c:v>4.447343194242988</c:v>
                </c:pt>
                <c:pt idx="5238">
                  <c:v>4.3138874474461124</c:v>
                </c:pt>
                <c:pt idx="5239">
                  <c:v>4.5220570656288421</c:v>
                </c:pt>
                <c:pt idx="5240">
                  <c:v>4.5220570656288421</c:v>
                </c:pt>
                <c:pt idx="5241">
                  <c:v>4.5220570656288421</c:v>
                </c:pt>
                <c:pt idx="5242">
                  <c:v>4.5730225993241937</c:v>
                </c:pt>
                <c:pt idx="5243">
                  <c:v>4.6510147324137119</c:v>
                </c:pt>
                <c:pt idx="5244">
                  <c:v>4.6358432422037277</c:v>
                </c:pt>
                <c:pt idx="5245">
                  <c:v>4.6449156408720098</c:v>
                </c:pt>
                <c:pt idx="5246">
                  <c:v>4.6185751892762825</c:v>
                </c:pt>
                <c:pt idx="5247">
                  <c:v>4.6185751892762825</c:v>
                </c:pt>
                <c:pt idx="5248">
                  <c:v>4.6185751892762825</c:v>
                </c:pt>
                <c:pt idx="5249">
                  <c:v>4.6047378753410459</c:v>
                </c:pt>
                <c:pt idx="5250">
                  <c:v>4.6358623018647958</c:v>
                </c:pt>
                <c:pt idx="5251">
                  <c:v>4.682062920293192</c:v>
                </c:pt>
                <c:pt idx="5252">
                  <c:v>4.7106524118949213</c:v>
                </c:pt>
                <c:pt idx="5253">
                  <c:v>4.7106524118949213</c:v>
                </c:pt>
                <c:pt idx="5254">
                  <c:v>4.7106524118949213</c:v>
                </c:pt>
                <c:pt idx="5255">
                  <c:v>4.7007223284785873</c:v>
                </c:pt>
                <c:pt idx="5256">
                  <c:v>4.7463702167360164</c:v>
                </c:pt>
                <c:pt idx="5257">
                  <c:v>4.6748202490874196</c:v>
                </c:pt>
                <c:pt idx="5258">
                  <c:v>4.6299156876116356</c:v>
                </c:pt>
                <c:pt idx="5259">
                  <c:v>4.639559876111953</c:v>
                </c:pt>
                <c:pt idx="5260">
                  <c:v>4.639559876111953</c:v>
                </c:pt>
                <c:pt idx="5261">
                  <c:v>4.639559876111953</c:v>
                </c:pt>
                <c:pt idx="5262">
                  <c:v>4.6921454809980689</c:v>
                </c:pt>
                <c:pt idx="5263">
                  <c:v>4.6545979486944624</c:v>
                </c:pt>
                <c:pt idx="5264">
                  <c:v>4.639559876111953</c:v>
                </c:pt>
                <c:pt idx="5265">
                  <c:v>4.5815613274825768</c:v>
                </c:pt>
                <c:pt idx="5266">
                  <c:v>4.6519105364839</c:v>
                </c:pt>
                <c:pt idx="5267">
                  <c:v>4.6519105364839</c:v>
                </c:pt>
                <c:pt idx="5268">
                  <c:v>4.6519105364839</c:v>
                </c:pt>
                <c:pt idx="5269">
                  <c:v>4.6947185352422238</c:v>
                </c:pt>
                <c:pt idx="5270">
                  <c:v>4.6439626578186193</c:v>
                </c:pt>
                <c:pt idx="5271">
                  <c:v>4.6540070992013609</c:v>
                </c:pt>
                <c:pt idx="5272">
                  <c:v>4.8124691213192152</c:v>
                </c:pt>
                <c:pt idx="5273">
                  <c:v>4.8384855586767905</c:v>
                </c:pt>
                <c:pt idx="5274">
                  <c:v>4.8384855586767905</c:v>
                </c:pt>
                <c:pt idx="5275">
                  <c:v>4.8384855586767905</c:v>
                </c:pt>
                <c:pt idx="5276">
                  <c:v>4.8192924799814962</c:v>
                </c:pt>
                <c:pt idx="5277">
                  <c:v>4.874794213010988</c:v>
                </c:pt>
                <c:pt idx="5278">
                  <c:v>4.8884218706744793</c:v>
                </c:pt>
                <c:pt idx="5279">
                  <c:v>4.8472911220901231</c:v>
                </c:pt>
                <c:pt idx="5280">
                  <c:v>4.9451434220123112</c:v>
                </c:pt>
                <c:pt idx="5281">
                  <c:v>4.9451434220123112</c:v>
                </c:pt>
                <c:pt idx="5282">
                  <c:v>4.9451434220123112</c:v>
                </c:pt>
                <c:pt idx="5283">
                  <c:v>4.9241968544987769</c:v>
                </c:pt>
                <c:pt idx="5284">
                  <c:v>4.8666938570571645</c:v>
                </c:pt>
                <c:pt idx="5285">
                  <c:v>4.8938919934009437</c:v>
                </c:pt>
                <c:pt idx="5286">
                  <c:v>4.8659886495976554</c:v>
                </c:pt>
                <c:pt idx="5287">
                  <c:v>4.9118271344657618</c:v>
                </c:pt>
                <c:pt idx="5288">
                  <c:v>4.9118271344657618</c:v>
                </c:pt>
                <c:pt idx="5289">
                  <c:v>4.9118271344657618</c:v>
                </c:pt>
                <c:pt idx="5290">
                  <c:v>4.8752516448766148</c:v>
                </c:pt>
                <c:pt idx="5291">
                  <c:v>4.8954358259474366</c:v>
                </c:pt>
                <c:pt idx="5292">
                  <c:v>4.7620944371169678</c:v>
                </c:pt>
                <c:pt idx="5293">
                  <c:v>4.7764654215621043</c:v>
                </c:pt>
                <c:pt idx="5294">
                  <c:v>4.6777363772307963</c:v>
                </c:pt>
                <c:pt idx="5295">
                  <c:v>4.6777363772307963</c:v>
                </c:pt>
                <c:pt idx="5296">
                  <c:v>4.6777363772307963</c:v>
                </c:pt>
                <c:pt idx="5297">
                  <c:v>4.7626471672879349</c:v>
                </c:pt>
                <c:pt idx="5298">
                  <c:v>4.7526980242105328</c:v>
                </c:pt>
                <c:pt idx="5299">
                  <c:v>4.7505824018320046</c:v>
                </c:pt>
                <c:pt idx="5300">
                  <c:v>4.7377552499333619</c:v>
                </c:pt>
                <c:pt idx="5301">
                  <c:v>4.8244004691476716</c:v>
                </c:pt>
                <c:pt idx="5302">
                  <c:v>4.8244004691476716</c:v>
                </c:pt>
                <c:pt idx="5303">
                  <c:v>4.8244004691476716</c:v>
                </c:pt>
                <c:pt idx="5304">
                  <c:v>4.7574629394774881</c:v>
                </c:pt>
                <c:pt idx="5305">
                  <c:v>4.711986588169669</c:v>
                </c:pt>
                <c:pt idx="5306">
                  <c:v>4.6820819799542592</c:v>
                </c:pt>
                <c:pt idx="5307">
                  <c:v>4.7402901848553816</c:v>
                </c:pt>
                <c:pt idx="5308">
                  <c:v>4.7060018545943736</c:v>
                </c:pt>
                <c:pt idx="5309">
                  <c:v>4.7060018545943736</c:v>
                </c:pt>
                <c:pt idx="5310">
                  <c:v>4.7060018545943736</c:v>
                </c:pt>
                <c:pt idx="5311">
                  <c:v>4.7365544912860882</c:v>
                </c:pt>
                <c:pt idx="5312">
                  <c:v>4.8562110434698633</c:v>
                </c:pt>
                <c:pt idx="5313">
                  <c:v>4.8980088801915924</c:v>
                </c:pt>
                <c:pt idx="5314">
                  <c:v>4.9063188924171621</c:v>
                </c:pt>
                <c:pt idx="5315">
                  <c:v>4.8454232753054765</c:v>
                </c:pt>
                <c:pt idx="5316">
                  <c:v>4.8454232753054765</c:v>
                </c:pt>
                <c:pt idx="5317">
                  <c:v>4.8454232753054765</c:v>
                </c:pt>
                <c:pt idx="5318">
                  <c:v>4.8241908128759254</c:v>
                </c:pt>
                <c:pt idx="5319">
                  <c:v>4.7228315353172592</c:v>
                </c:pt>
                <c:pt idx="5320">
                  <c:v>4.746961066229118</c:v>
                </c:pt>
                <c:pt idx="5321">
                  <c:v>4.7333334085656276</c:v>
                </c:pt>
                <c:pt idx="5322">
                  <c:v>4.7574819991385553</c:v>
                </c:pt>
                <c:pt idx="5323">
                  <c:v>4.7574819991385553</c:v>
                </c:pt>
                <c:pt idx="5324">
                  <c:v>4.7574819991385553</c:v>
                </c:pt>
                <c:pt idx="5325">
                  <c:v>4.7245850241354983</c:v>
                </c:pt>
                <c:pt idx="5326">
                  <c:v>4.7953916650024491</c:v>
                </c:pt>
                <c:pt idx="5327">
                  <c:v>4.7718529835836909</c:v>
                </c:pt>
                <c:pt idx="5328">
                  <c:v>4.8294703389917117</c:v>
                </c:pt>
                <c:pt idx="5329">
                  <c:v>4.8547815688897762</c:v>
                </c:pt>
                <c:pt idx="5330">
                  <c:v>4.8547815688897762</c:v>
                </c:pt>
                <c:pt idx="5331">
                  <c:v>4.8547815688897762</c:v>
                </c:pt>
                <c:pt idx="5332">
                  <c:v>4.7985936880618434</c:v>
                </c:pt>
                <c:pt idx="5333">
                  <c:v>4.8334156888327504</c:v>
                </c:pt>
                <c:pt idx="5334">
                  <c:v>4.7250805753232612</c:v>
                </c:pt>
                <c:pt idx="5335">
                  <c:v>4.7251377543064654</c:v>
                </c:pt>
                <c:pt idx="5336">
                  <c:v>4.726452870920145</c:v>
                </c:pt>
                <c:pt idx="5337">
                  <c:v>4.726452870920145</c:v>
                </c:pt>
                <c:pt idx="5338">
                  <c:v>4.726452870920145</c:v>
                </c:pt>
                <c:pt idx="5339">
                  <c:v>4.7144452844474172</c:v>
                </c:pt>
                <c:pt idx="5340">
                  <c:v>4.75184033946248</c:v>
                </c:pt>
                <c:pt idx="5341">
                  <c:v>4.7131492274948066</c:v>
                </c:pt>
                <c:pt idx="5342">
                  <c:v>4.6920501826927294</c:v>
                </c:pt>
                <c:pt idx="5343">
                  <c:v>4.6263896503140893</c:v>
                </c:pt>
                <c:pt idx="5344">
                  <c:v>4.6263896503140893</c:v>
                </c:pt>
                <c:pt idx="5345">
                  <c:v>4.6263896503140893</c:v>
                </c:pt>
                <c:pt idx="5346">
                  <c:v>4.7557856893035195</c:v>
                </c:pt>
                <c:pt idx="5347">
                  <c:v>4.7832506609022483</c:v>
                </c:pt>
                <c:pt idx="5348">
                  <c:v>4.8024246799364745</c:v>
                </c:pt>
                <c:pt idx="5349">
                  <c:v>4.8317956176419861</c:v>
                </c:pt>
                <c:pt idx="5350">
                  <c:v>4.8736125140247832</c:v>
                </c:pt>
                <c:pt idx="5351">
                  <c:v>4.8736125140247832</c:v>
                </c:pt>
                <c:pt idx="5352">
                  <c:v>4.8736125140247832</c:v>
                </c:pt>
                <c:pt idx="5353">
                  <c:v>4.8459569458153755</c:v>
                </c:pt>
                <c:pt idx="5354">
                  <c:v>4.8477294942946827</c:v>
                </c:pt>
                <c:pt idx="5355">
                  <c:v>4.8541907193966747</c:v>
                </c:pt>
                <c:pt idx="5356">
                  <c:v>4.9206136382180272</c:v>
                </c:pt>
                <c:pt idx="5357">
                  <c:v>4.9083392164903508</c:v>
                </c:pt>
                <c:pt idx="5358">
                  <c:v>4.9083392164903508</c:v>
                </c:pt>
                <c:pt idx="5359">
                  <c:v>4.9083392164903508</c:v>
                </c:pt>
                <c:pt idx="5360">
                  <c:v>4.9218906355095715</c:v>
                </c:pt>
                <c:pt idx="5361">
                  <c:v>4.9380341684340143</c:v>
                </c:pt>
                <c:pt idx="5362">
                  <c:v>4.9404356857285601</c:v>
                </c:pt>
                <c:pt idx="5363">
                  <c:v>4.9620112220573311</c:v>
                </c:pt>
                <c:pt idx="5364">
                  <c:v>4.9581230511994967</c:v>
                </c:pt>
                <c:pt idx="5365">
                  <c:v>4.9581230511994967</c:v>
                </c:pt>
                <c:pt idx="5366">
                  <c:v>4.9581230511994967</c:v>
                </c:pt>
                <c:pt idx="5367">
                  <c:v>4.9479261325282131</c:v>
                </c:pt>
                <c:pt idx="5368">
                  <c:v>5.0013122431791768</c:v>
                </c:pt>
                <c:pt idx="5369">
                  <c:v>5.0133388893129718</c:v>
                </c:pt>
                <c:pt idx="5370">
                  <c:v>5.0082309001467946</c:v>
                </c:pt>
                <c:pt idx="5371">
                  <c:v>5.013720082534328</c:v>
                </c:pt>
                <c:pt idx="5372">
                  <c:v>5.013720082534328</c:v>
                </c:pt>
                <c:pt idx="5373">
                  <c:v>5.013720082534328</c:v>
                </c:pt>
                <c:pt idx="5374">
                  <c:v>5.0088979882841693</c:v>
                </c:pt>
                <c:pt idx="5375">
                  <c:v>5.038421403278222</c:v>
                </c:pt>
                <c:pt idx="5376">
                  <c:v>5.0597491640131134</c:v>
                </c:pt>
                <c:pt idx="5377">
                  <c:v>5.0666297016585959</c:v>
                </c:pt>
                <c:pt idx="5378">
                  <c:v>5.052887686028698</c:v>
                </c:pt>
                <c:pt idx="5379">
                  <c:v>5.052887686028698</c:v>
                </c:pt>
                <c:pt idx="5380">
                  <c:v>5.052887686028698</c:v>
                </c:pt>
                <c:pt idx="5381">
                  <c:v>5.0480084127953369</c:v>
                </c:pt>
                <c:pt idx="5382">
                  <c:v>5.0480084127953369</c:v>
                </c:pt>
                <c:pt idx="5383">
                  <c:v>5.0480084127953369</c:v>
                </c:pt>
                <c:pt idx="5384">
                  <c:v>5.069774545734786</c:v>
                </c:pt>
                <c:pt idx="5385">
                  <c:v>5.0066870676003017</c:v>
                </c:pt>
                <c:pt idx="5386">
                  <c:v>5.0066870676003017</c:v>
                </c:pt>
                <c:pt idx="5387">
                  <c:v>5.0066870676003017</c:v>
                </c:pt>
                <c:pt idx="5388">
                  <c:v>5.0239932398498821</c:v>
                </c:pt>
                <c:pt idx="5389">
                  <c:v>5.0239932398498821</c:v>
                </c:pt>
                <c:pt idx="5390">
                  <c:v>5.1675506070127026</c:v>
                </c:pt>
                <c:pt idx="5391">
                  <c:v>5.1484337669616789</c:v>
                </c:pt>
                <c:pt idx="5392">
                  <c:v>5.1639292714098168</c:v>
                </c:pt>
                <c:pt idx="5393">
                  <c:v>5.1639292714098168</c:v>
                </c:pt>
                <c:pt idx="5394">
                  <c:v>5.1639292714098168</c:v>
                </c:pt>
                <c:pt idx="5395">
                  <c:v>5.1376459987972938</c:v>
                </c:pt>
                <c:pt idx="5396">
                  <c:v>5.1298124780984189</c:v>
                </c:pt>
                <c:pt idx="5397">
                  <c:v>5.1582876117337424</c:v>
                </c:pt>
                <c:pt idx="5398">
                  <c:v>5.1618708280144929</c:v>
                </c:pt>
                <c:pt idx="5399">
                  <c:v>5.1800156253510572</c:v>
                </c:pt>
                <c:pt idx="5400">
                  <c:v>5.1800156253510572</c:v>
                </c:pt>
                <c:pt idx="5401">
                  <c:v>5.1800156253510572</c:v>
                </c:pt>
                <c:pt idx="5402">
                  <c:v>5.1750029344902204</c:v>
                </c:pt>
                <c:pt idx="5403">
                  <c:v>5.1491389744211888</c:v>
                </c:pt>
                <c:pt idx="5404">
                  <c:v>5.1509496422226322</c:v>
                </c:pt>
                <c:pt idx="5405">
                  <c:v>5.1821884267127887</c:v>
                </c:pt>
                <c:pt idx="5406">
                  <c:v>5.1643867032754454</c:v>
                </c:pt>
                <c:pt idx="5407">
                  <c:v>5.1643867032754454</c:v>
                </c:pt>
                <c:pt idx="5408">
                  <c:v>5.1643867032754454</c:v>
                </c:pt>
                <c:pt idx="5409">
                  <c:v>5.1968643657350109</c:v>
                </c:pt>
                <c:pt idx="5410">
                  <c:v>5.1779381222946643</c:v>
                </c:pt>
                <c:pt idx="5411">
                  <c:v>5.161889887675561</c:v>
                </c:pt>
                <c:pt idx="5412">
                  <c:v>5.1898694701231207</c:v>
                </c:pt>
                <c:pt idx="5413">
                  <c:v>5.2303140709090341</c:v>
                </c:pt>
                <c:pt idx="5414">
                  <c:v>5.2303140709090341</c:v>
                </c:pt>
                <c:pt idx="5415">
                  <c:v>5.2303140709090341</c:v>
                </c:pt>
                <c:pt idx="5416">
                  <c:v>5.2309239800632046</c:v>
                </c:pt>
                <c:pt idx="5417">
                  <c:v>5.2400154383925548</c:v>
                </c:pt>
                <c:pt idx="5418">
                  <c:v>5.2073281196612431</c:v>
                </c:pt>
                <c:pt idx="5419">
                  <c:v>5.151788267309616</c:v>
                </c:pt>
                <c:pt idx="5420">
                  <c:v>5.1653206266677678</c:v>
                </c:pt>
                <c:pt idx="5421">
                  <c:v>5.1653206266677678</c:v>
                </c:pt>
                <c:pt idx="5422">
                  <c:v>5.1653206266677678</c:v>
                </c:pt>
                <c:pt idx="5423">
                  <c:v>5.0034850445409083</c:v>
                </c:pt>
                <c:pt idx="5424">
                  <c:v>5.0531164019615114</c:v>
                </c:pt>
                <c:pt idx="5425">
                  <c:v>4.9885803895858727</c:v>
                </c:pt>
                <c:pt idx="5426">
                  <c:v>4.9515474681310989</c:v>
                </c:pt>
                <c:pt idx="5427">
                  <c:v>5.0132626506687004</c:v>
                </c:pt>
                <c:pt idx="5428">
                  <c:v>5.0132626506687004</c:v>
                </c:pt>
                <c:pt idx="5429">
                  <c:v>5.0132626506687004</c:v>
                </c:pt>
                <c:pt idx="5430">
                  <c:v>4.9986057713075462</c:v>
                </c:pt>
                <c:pt idx="5431">
                  <c:v>5.0485802026273703</c:v>
                </c:pt>
                <c:pt idx="5432">
                  <c:v>5.0638851104648301</c:v>
                </c:pt>
                <c:pt idx="5433">
                  <c:v>5.0228877795079487</c:v>
                </c:pt>
                <c:pt idx="5434">
                  <c:v>4.9845969204226988</c:v>
                </c:pt>
                <c:pt idx="5435">
                  <c:v>4.9845969204226988</c:v>
                </c:pt>
                <c:pt idx="5436">
                  <c:v>4.9845969204226988</c:v>
                </c:pt>
                <c:pt idx="5437">
                  <c:v>4.9872462133111259</c:v>
                </c:pt>
                <c:pt idx="5438">
                  <c:v>5.0743869837131985</c:v>
                </c:pt>
                <c:pt idx="5439">
                  <c:v>5.0324176100418585</c:v>
                </c:pt>
                <c:pt idx="5440">
                  <c:v>4.9169351236319381</c:v>
                </c:pt>
                <c:pt idx="5441">
                  <c:v>5.0127861591420046</c:v>
                </c:pt>
                <c:pt idx="5442">
                  <c:v>5.0127861591420046</c:v>
                </c:pt>
                <c:pt idx="5443">
                  <c:v>5.0127861591420046</c:v>
                </c:pt>
                <c:pt idx="5444">
                  <c:v>5.0543552799309195</c:v>
                </c:pt>
                <c:pt idx="5445">
                  <c:v>4.899323996805272</c:v>
                </c:pt>
                <c:pt idx="5446">
                  <c:v>4.9781738146428429</c:v>
                </c:pt>
                <c:pt idx="5447">
                  <c:v>5.0194570405157419</c:v>
                </c:pt>
                <c:pt idx="5448">
                  <c:v>4.987436809921804</c:v>
                </c:pt>
                <c:pt idx="5449">
                  <c:v>4.987436809921804</c:v>
                </c:pt>
                <c:pt idx="5450">
                  <c:v>4.987436809921804</c:v>
                </c:pt>
                <c:pt idx="5451">
                  <c:v>4.9932118872253533</c:v>
                </c:pt>
                <c:pt idx="5452">
                  <c:v>5.1137451838182466</c:v>
                </c:pt>
                <c:pt idx="5453">
                  <c:v>5.1077795099040193</c:v>
                </c:pt>
                <c:pt idx="5454">
                  <c:v>5.1286688984343494</c:v>
                </c:pt>
                <c:pt idx="5455">
                  <c:v>5.2009621928645924</c:v>
                </c:pt>
                <c:pt idx="5456">
                  <c:v>5.2009621928645924</c:v>
                </c:pt>
                <c:pt idx="5457">
                  <c:v>5.2009621928645924</c:v>
                </c:pt>
                <c:pt idx="5458">
                  <c:v>5.1817691141692972</c:v>
                </c:pt>
                <c:pt idx="5459">
                  <c:v>5.1686941866767722</c:v>
                </c:pt>
                <c:pt idx="5460">
                  <c:v>5.1551237079964842</c:v>
                </c:pt>
                <c:pt idx="5461">
                  <c:v>5.2313051732845608</c:v>
                </c:pt>
                <c:pt idx="5462">
                  <c:v>5.1951299365778381</c:v>
                </c:pt>
                <c:pt idx="5463">
                  <c:v>5.1951299365778381</c:v>
                </c:pt>
                <c:pt idx="5464">
                  <c:v>5.1951299365778381</c:v>
                </c:pt>
                <c:pt idx="5465">
                  <c:v>5.1565341229155024</c:v>
                </c:pt>
                <c:pt idx="5466">
                  <c:v>5.0926651986772384</c:v>
                </c:pt>
                <c:pt idx="5467">
                  <c:v>5.1630715866617649</c:v>
                </c:pt>
                <c:pt idx="5468">
                  <c:v>5.1154605533143513</c:v>
                </c:pt>
                <c:pt idx="5469">
                  <c:v>5.1111721295740917</c:v>
                </c:pt>
                <c:pt idx="5470">
                  <c:v>5.1111721295740917</c:v>
                </c:pt>
                <c:pt idx="5471">
                  <c:v>5.1111721295740917</c:v>
                </c:pt>
                <c:pt idx="5472">
                  <c:v>5.0494378873754231</c:v>
                </c:pt>
                <c:pt idx="5473">
                  <c:v>5.0338852039440809</c:v>
                </c:pt>
                <c:pt idx="5474">
                  <c:v>4.9792602153237091</c:v>
                </c:pt>
                <c:pt idx="5475">
                  <c:v>5.0012931835181087</c:v>
                </c:pt>
                <c:pt idx="5476">
                  <c:v>5.0012931835181087</c:v>
                </c:pt>
                <c:pt idx="5477">
                  <c:v>5.0012931835181087</c:v>
                </c:pt>
                <c:pt idx="5478">
                  <c:v>5.0012931835181087</c:v>
                </c:pt>
                <c:pt idx="5479">
                  <c:v>5.0012931835181087</c:v>
                </c:pt>
                <c:pt idx="5480">
                  <c:v>5.1076079729544093</c:v>
                </c:pt>
                <c:pt idx="5481">
                  <c:v>5.0298636154587717</c:v>
                </c:pt>
                <c:pt idx="5482">
                  <c:v>4.9963567313015433</c:v>
                </c:pt>
                <c:pt idx="5483">
                  <c:v>4.9274560565413745</c:v>
                </c:pt>
                <c:pt idx="5484">
                  <c:v>4.9274560565413745</c:v>
                </c:pt>
                <c:pt idx="5485">
                  <c:v>4.9274560565413745</c:v>
                </c:pt>
                <c:pt idx="5486">
                  <c:v>4.935022741985299</c:v>
                </c:pt>
                <c:pt idx="5487">
                  <c:v>4.9462298226931773</c:v>
                </c:pt>
                <c:pt idx="5488">
                  <c:v>5.0729575091331123</c:v>
                </c:pt>
                <c:pt idx="5489">
                  <c:v>5.0971823383503114</c:v>
                </c:pt>
                <c:pt idx="5490">
                  <c:v>5.0193045632271982</c:v>
                </c:pt>
                <c:pt idx="5491">
                  <c:v>5.0193045632271982</c:v>
                </c:pt>
                <c:pt idx="5492">
                  <c:v>5.0193045632271982</c:v>
                </c:pt>
                <c:pt idx="5493">
                  <c:v>5.0026083001317891</c:v>
                </c:pt>
                <c:pt idx="5494">
                  <c:v>4.9732373624262785</c:v>
                </c:pt>
                <c:pt idx="5495">
                  <c:v>4.8668653940067736</c:v>
                </c:pt>
                <c:pt idx="5496">
                  <c:v>4.8706963858814065</c:v>
                </c:pt>
                <c:pt idx="5497">
                  <c:v>4.9081676795407398</c:v>
                </c:pt>
                <c:pt idx="5498">
                  <c:v>4.9081676795407398</c:v>
                </c:pt>
                <c:pt idx="5499">
                  <c:v>4.9081676795407398</c:v>
                </c:pt>
                <c:pt idx="5500">
                  <c:v>4.9242921528041164</c:v>
                </c:pt>
                <c:pt idx="5501">
                  <c:v>5.075359026427658</c:v>
                </c:pt>
                <c:pt idx="5502">
                  <c:v>5.1500157188303088</c:v>
                </c:pt>
                <c:pt idx="5503">
                  <c:v>5.1545137988423138</c:v>
                </c:pt>
                <c:pt idx="5504">
                  <c:v>5.1145266299220271</c:v>
                </c:pt>
                <c:pt idx="5505">
                  <c:v>5.1145266299220271</c:v>
                </c:pt>
                <c:pt idx="5506">
                  <c:v>5.1145266299220271</c:v>
                </c:pt>
                <c:pt idx="5507">
                  <c:v>5.1792341792472767</c:v>
                </c:pt>
                <c:pt idx="5508">
                  <c:v>5.1689800815927889</c:v>
                </c:pt>
                <c:pt idx="5509">
                  <c:v>5.168484530405026</c:v>
                </c:pt>
                <c:pt idx="5510">
                  <c:v>5.1821312477295853</c:v>
                </c:pt>
                <c:pt idx="5511">
                  <c:v>5.2674804099912826</c:v>
                </c:pt>
                <c:pt idx="5512">
                  <c:v>5.2674804099912826</c:v>
                </c:pt>
                <c:pt idx="5513">
                  <c:v>5.2674804099912826</c:v>
                </c:pt>
                <c:pt idx="5514">
                  <c:v>5.2423978960260325</c:v>
                </c:pt>
                <c:pt idx="5515">
                  <c:v>5.2777726269679057</c:v>
                </c:pt>
                <c:pt idx="5516">
                  <c:v>5.3073913402672979</c:v>
                </c:pt>
                <c:pt idx="5517">
                  <c:v>5.2855489686835764</c:v>
                </c:pt>
                <c:pt idx="5518">
                  <c:v>5.3085730392535035</c:v>
                </c:pt>
                <c:pt idx="5519">
                  <c:v>5.3085730392535035</c:v>
                </c:pt>
                <c:pt idx="5520">
                  <c:v>5.3085730392535035</c:v>
                </c:pt>
                <c:pt idx="5521">
                  <c:v>5.2936112053152637</c:v>
                </c:pt>
                <c:pt idx="5522">
                  <c:v>5.3283760271029683</c:v>
                </c:pt>
                <c:pt idx="5523">
                  <c:v>5.3549642542925771</c:v>
                </c:pt>
                <c:pt idx="5524">
                  <c:v>5.3494750719050446</c:v>
                </c:pt>
                <c:pt idx="5525">
                  <c:v>5.3709934292506141</c:v>
                </c:pt>
                <c:pt idx="5526">
                  <c:v>5.3709934292506141</c:v>
                </c:pt>
                <c:pt idx="5527">
                  <c:v>5.3709934292506141</c:v>
                </c:pt>
                <c:pt idx="5528">
                  <c:v>5.3834012686057653</c:v>
                </c:pt>
                <c:pt idx="5529">
                  <c:v>5.377969265201437</c:v>
                </c:pt>
                <c:pt idx="5530">
                  <c:v>5.4034329723880434</c:v>
                </c:pt>
                <c:pt idx="5531">
                  <c:v>5.2924485659901279</c:v>
                </c:pt>
                <c:pt idx="5532">
                  <c:v>5.2686430493164211</c:v>
                </c:pt>
                <c:pt idx="5533">
                  <c:v>5.2686430493164211</c:v>
                </c:pt>
                <c:pt idx="5534">
                  <c:v>5.2686430493164211</c:v>
                </c:pt>
                <c:pt idx="5535">
                  <c:v>5.3271752684556963</c:v>
                </c:pt>
                <c:pt idx="5536">
                  <c:v>5.4050721032398767</c:v>
                </c:pt>
                <c:pt idx="5537">
                  <c:v>5.3110507951923198</c:v>
                </c:pt>
                <c:pt idx="5538">
                  <c:v>5.3351803261041795</c:v>
                </c:pt>
                <c:pt idx="5539">
                  <c:v>5.2788399679877038</c:v>
                </c:pt>
                <c:pt idx="5540">
                  <c:v>5.2788399679877038</c:v>
                </c:pt>
                <c:pt idx="5541">
                  <c:v>5.2788399679877038</c:v>
                </c:pt>
                <c:pt idx="5542">
                  <c:v>5.2370993102491781</c:v>
                </c:pt>
                <c:pt idx="5543">
                  <c:v>5.2522708004591623</c:v>
                </c:pt>
                <c:pt idx="5544">
                  <c:v>5.1638911520876816</c:v>
                </c:pt>
                <c:pt idx="5545">
                  <c:v>5.100765554631062</c:v>
                </c:pt>
                <c:pt idx="5546">
                  <c:v>5.192004152162716</c:v>
                </c:pt>
                <c:pt idx="5547">
                  <c:v>5.192004152162716</c:v>
                </c:pt>
                <c:pt idx="5548">
                  <c:v>5.192004152162716</c:v>
                </c:pt>
                <c:pt idx="5549">
                  <c:v>5.1830842307829768</c:v>
                </c:pt>
                <c:pt idx="5550">
                  <c:v>5.1140882577174676</c:v>
                </c:pt>
                <c:pt idx="5551">
                  <c:v>5.0822967430563439</c:v>
                </c:pt>
                <c:pt idx="5552">
                  <c:v>5.0731290460827232</c:v>
                </c:pt>
                <c:pt idx="5553">
                  <c:v>5.0838215159417697</c:v>
                </c:pt>
                <c:pt idx="5554">
                  <c:v>5.0838215159417697</c:v>
                </c:pt>
                <c:pt idx="5555">
                  <c:v>5.0838215159417697</c:v>
                </c:pt>
                <c:pt idx="5556">
                  <c:v>5.1512355371386489</c:v>
                </c:pt>
                <c:pt idx="5557">
                  <c:v>5.1478810367907126</c:v>
                </c:pt>
                <c:pt idx="5558">
                  <c:v>5.115574911280758</c:v>
                </c:pt>
                <c:pt idx="5559">
                  <c:v>4.9296860368863085</c:v>
                </c:pt>
                <c:pt idx="5560">
                  <c:v>4.8592224699185786</c:v>
                </c:pt>
                <c:pt idx="5561">
                  <c:v>4.8592224699185786</c:v>
                </c:pt>
                <c:pt idx="5562">
                  <c:v>4.8592224699185786</c:v>
                </c:pt>
                <c:pt idx="5563">
                  <c:v>4.7874628459982365</c:v>
                </c:pt>
                <c:pt idx="5564">
                  <c:v>4.8475770170061399</c:v>
                </c:pt>
                <c:pt idx="5565">
                  <c:v>4.9608676423932625</c:v>
                </c:pt>
                <c:pt idx="5566">
                  <c:v>4.9933643645138961</c:v>
                </c:pt>
                <c:pt idx="5567">
                  <c:v>4.960448329849771</c:v>
                </c:pt>
                <c:pt idx="5568">
                  <c:v>4.960448329849771</c:v>
                </c:pt>
                <c:pt idx="5569">
                  <c:v>4.960448329849771</c:v>
                </c:pt>
                <c:pt idx="5570">
                  <c:v>4.9986248309686143</c:v>
                </c:pt>
                <c:pt idx="5571">
                  <c:v>4.9616109691749077</c:v>
                </c:pt>
                <c:pt idx="5572">
                  <c:v>4.8997814286709005</c:v>
                </c:pt>
                <c:pt idx="5573">
                  <c:v>5.0442155402428392</c:v>
                </c:pt>
                <c:pt idx="5574">
                  <c:v>4.947907072867145</c:v>
                </c:pt>
                <c:pt idx="5575">
                  <c:v>4.947907072867145</c:v>
                </c:pt>
                <c:pt idx="5576">
                  <c:v>4.947907072867145</c:v>
                </c:pt>
                <c:pt idx="5577">
                  <c:v>5.0524302541630695</c:v>
                </c:pt>
                <c:pt idx="5578">
                  <c:v>5.0777605437222029</c:v>
                </c:pt>
                <c:pt idx="5579">
                  <c:v>5.0693171138691584</c:v>
                </c:pt>
                <c:pt idx="5580">
                  <c:v>5.1105050414367179</c:v>
                </c:pt>
                <c:pt idx="5581">
                  <c:v>5.0982115600479734</c:v>
                </c:pt>
                <c:pt idx="5582">
                  <c:v>5.0982115600479734</c:v>
                </c:pt>
                <c:pt idx="5583">
                  <c:v>5.0982115600479734</c:v>
                </c:pt>
                <c:pt idx="5584">
                  <c:v>5.1207400794301376</c:v>
                </c:pt>
                <c:pt idx="5585">
                  <c:v>5.0805623138991729</c:v>
                </c:pt>
                <c:pt idx="5586">
                  <c:v>5.111572382456516</c:v>
                </c:pt>
                <c:pt idx="5587">
                  <c:v>5.1803968185724134</c:v>
                </c:pt>
                <c:pt idx="5588">
                  <c:v>5.1769279602580704</c:v>
                </c:pt>
                <c:pt idx="5589">
                  <c:v>5.1769279602580704</c:v>
                </c:pt>
                <c:pt idx="5590">
                  <c:v>5.1769279602580704</c:v>
                </c:pt>
                <c:pt idx="5591">
                  <c:v>5.1945200274236685</c:v>
                </c:pt>
                <c:pt idx="5592">
                  <c:v>5.189755112156714</c:v>
                </c:pt>
                <c:pt idx="5593">
                  <c:v>5.2456952173907645</c:v>
                </c:pt>
                <c:pt idx="5594">
                  <c:v>5.2228998627536525</c:v>
                </c:pt>
                <c:pt idx="5595">
                  <c:v>5.2260828261519778</c:v>
                </c:pt>
                <c:pt idx="5596">
                  <c:v>5.2260828261519778</c:v>
                </c:pt>
                <c:pt idx="5597">
                  <c:v>5.2260828261519778</c:v>
                </c:pt>
                <c:pt idx="5598">
                  <c:v>5.2256444539474183</c:v>
                </c:pt>
                <c:pt idx="5599">
                  <c:v>5.2589607414939685</c:v>
                </c:pt>
                <c:pt idx="5600">
                  <c:v>5.2760000784885985</c:v>
                </c:pt>
                <c:pt idx="5601">
                  <c:v>5.3531726461522018</c:v>
                </c:pt>
                <c:pt idx="5602">
                  <c:v>5.3576707261642076</c:v>
                </c:pt>
                <c:pt idx="5603">
                  <c:v>5.3576707261642076</c:v>
                </c:pt>
                <c:pt idx="5604">
                  <c:v>5.3576707261642076</c:v>
                </c:pt>
                <c:pt idx="5605">
                  <c:v>5.3540112712391865</c:v>
                </c:pt>
                <c:pt idx="5606">
                  <c:v>5.3191320914850762</c:v>
                </c:pt>
                <c:pt idx="5607">
                  <c:v>5.3261079274358973</c:v>
                </c:pt>
                <c:pt idx="5608">
                  <c:v>5.3688778068720868</c:v>
                </c:pt>
                <c:pt idx="5609">
                  <c:v>5.3855359506453606</c:v>
                </c:pt>
                <c:pt idx="5610">
                  <c:v>5.3855359506453606</c:v>
                </c:pt>
                <c:pt idx="5611">
                  <c:v>5.3855359506453606</c:v>
                </c:pt>
                <c:pt idx="5612">
                  <c:v>5.3884520787887373</c:v>
                </c:pt>
                <c:pt idx="5613">
                  <c:v>5.4160123486928056</c:v>
                </c:pt>
                <c:pt idx="5614">
                  <c:v>5.4359678138308132</c:v>
                </c:pt>
                <c:pt idx="5615">
                  <c:v>5.4050530435788087</c:v>
                </c:pt>
                <c:pt idx="5616">
                  <c:v>5.4401418796046652</c:v>
                </c:pt>
                <c:pt idx="5617">
                  <c:v>5.4401418796046652</c:v>
                </c:pt>
                <c:pt idx="5618">
                  <c:v>5.4401418796046652</c:v>
                </c:pt>
                <c:pt idx="5619">
                  <c:v>5.3812094075829657</c:v>
                </c:pt>
                <c:pt idx="5620">
                  <c:v>5.3137953863860865</c:v>
                </c:pt>
                <c:pt idx="5621">
                  <c:v>5.2882554405552078</c:v>
                </c:pt>
                <c:pt idx="5622">
                  <c:v>5.36018660142516</c:v>
                </c:pt>
                <c:pt idx="5623">
                  <c:v>5.3863555160712773</c:v>
                </c:pt>
                <c:pt idx="5624">
                  <c:v>5.3863555160712773</c:v>
                </c:pt>
                <c:pt idx="5625">
                  <c:v>5.3863555160712773</c:v>
                </c:pt>
                <c:pt idx="5626">
                  <c:v>5.377588071980079</c:v>
                </c:pt>
                <c:pt idx="5627">
                  <c:v>5.2400154383925548</c:v>
                </c:pt>
                <c:pt idx="5628">
                  <c:v>5.2273217041213869</c:v>
                </c:pt>
                <c:pt idx="5629">
                  <c:v>5.2572453719978638</c:v>
                </c:pt>
                <c:pt idx="5630">
                  <c:v>5.1868389840133364</c:v>
                </c:pt>
                <c:pt idx="5631">
                  <c:v>5.1868389840133364</c:v>
                </c:pt>
                <c:pt idx="5632">
                  <c:v>5.1868389840133364</c:v>
                </c:pt>
                <c:pt idx="5633">
                  <c:v>5.2873215171628845</c:v>
                </c:pt>
                <c:pt idx="5634">
                  <c:v>5.2477917801082254</c:v>
                </c:pt>
                <c:pt idx="5635">
                  <c:v>5.2572072526757285</c:v>
                </c:pt>
                <c:pt idx="5636">
                  <c:v>5.2875311734346297</c:v>
                </c:pt>
                <c:pt idx="5637">
                  <c:v>5.3432235030748005</c:v>
                </c:pt>
                <c:pt idx="5638">
                  <c:v>5.3432235030748005</c:v>
                </c:pt>
                <c:pt idx="5639">
                  <c:v>5.3432235030748005</c:v>
                </c:pt>
                <c:pt idx="5640">
                  <c:v>5.3334840162691446</c:v>
                </c:pt>
                <c:pt idx="5641">
                  <c:v>5.4346717568782008</c:v>
                </c:pt>
                <c:pt idx="5642">
                  <c:v>5.4576195888038557</c:v>
                </c:pt>
                <c:pt idx="5643">
                  <c:v>5.4550084152375646</c:v>
                </c:pt>
                <c:pt idx="5644">
                  <c:v>5.4646144844157467</c:v>
                </c:pt>
                <c:pt idx="5645">
                  <c:v>5.4646144844157467</c:v>
                </c:pt>
                <c:pt idx="5646">
                  <c:v>5.4646144844157467</c:v>
                </c:pt>
                <c:pt idx="5647">
                  <c:v>5.5170857313354542</c:v>
                </c:pt>
                <c:pt idx="5648">
                  <c:v>5.5100527164014288</c:v>
                </c:pt>
                <c:pt idx="5649">
                  <c:v>5.5443029273403015</c:v>
                </c:pt>
                <c:pt idx="5650">
                  <c:v>5.5962976827333142</c:v>
                </c:pt>
                <c:pt idx="5651">
                  <c:v>5.5791249281112085</c:v>
                </c:pt>
                <c:pt idx="5652">
                  <c:v>5.5791249281112085</c:v>
                </c:pt>
                <c:pt idx="5653">
                  <c:v>5.5791249281112085</c:v>
                </c:pt>
                <c:pt idx="5654">
                  <c:v>5.5394045944458723</c:v>
                </c:pt>
                <c:pt idx="5655">
                  <c:v>5.5710055124963169</c:v>
                </c:pt>
                <c:pt idx="5656">
                  <c:v>5.5794298826882933</c:v>
                </c:pt>
                <c:pt idx="5657">
                  <c:v>5.5711198704627245</c:v>
                </c:pt>
                <c:pt idx="5658">
                  <c:v>5.5641630941729705</c:v>
                </c:pt>
                <c:pt idx="5659">
                  <c:v>5.5641630941729705</c:v>
                </c:pt>
                <c:pt idx="5660">
                  <c:v>5.5641630941729705</c:v>
                </c:pt>
                <c:pt idx="5661">
                  <c:v>5.5142458418363498</c:v>
                </c:pt>
                <c:pt idx="5662">
                  <c:v>5.5902367105137483</c:v>
                </c:pt>
                <c:pt idx="5663">
                  <c:v>5.5621999490829843</c:v>
                </c:pt>
                <c:pt idx="5664">
                  <c:v>5.5313423578141832</c:v>
                </c:pt>
                <c:pt idx="5665">
                  <c:v>5.5812596101508039</c:v>
                </c:pt>
                <c:pt idx="5666">
                  <c:v>5.5812596101508039</c:v>
                </c:pt>
                <c:pt idx="5667">
                  <c:v>5.5812596101508039</c:v>
                </c:pt>
                <c:pt idx="5668">
                  <c:v>5.5712151687680622</c:v>
                </c:pt>
                <c:pt idx="5669">
                  <c:v>5.5336866961255256</c:v>
                </c:pt>
                <c:pt idx="5670">
                  <c:v>5.5363169293528847</c:v>
                </c:pt>
                <c:pt idx="5671">
                  <c:v>5.6595948171395447</c:v>
                </c:pt>
                <c:pt idx="5672">
                  <c:v>5.668876872079573</c:v>
                </c:pt>
                <c:pt idx="5673">
                  <c:v>5.668876872079573</c:v>
                </c:pt>
                <c:pt idx="5674">
                  <c:v>5.668876872079573</c:v>
                </c:pt>
                <c:pt idx="5675">
                  <c:v>5.6753762165037003</c:v>
                </c:pt>
                <c:pt idx="5676">
                  <c:v>5.7265895257929316</c:v>
                </c:pt>
                <c:pt idx="5677">
                  <c:v>5.7472501983904483</c:v>
                </c:pt>
                <c:pt idx="5678">
                  <c:v>5.7377013081954713</c:v>
                </c:pt>
                <c:pt idx="5679">
                  <c:v>5.7813860513629143</c:v>
                </c:pt>
                <c:pt idx="5680">
                  <c:v>5.7813860513629143</c:v>
                </c:pt>
                <c:pt idx="5681">
                  <c:v>5.7813860513629143</c:v>
                </c:pt>
                <c:pt idx="5682">
                  <c:v>5.7725042493053103</c:v>
                </c:pt>
                <c:pt idx="5683">
                  <c:v>5.8051343890534186</c:v>
                </c:pt>
                <c:pt idx="5684">
                  <c:v>5.7506046987383845</c:v>
                </c:pt>
                <c:pt idx="5685">
                  <c:v>5.7921547598662322</c:v>
                </c:pt>
                <c:pt idx="5686">
                  <c:v>5.7836541510299853</c:v>
                </c:pt>
                <c:pt idx="5687">
                  <c:v>5.7836541510299853</c:v>
                </c:pt>
                <c:pt idx="5688">
                  <c:v>5.7836541510299853</c:v>
                </c:pt>
                <c:pt idx="5689">
                  <c:v>5.7599058133394809</c:v>
                </c:pt>
                <c:pt idx="5690">
                  <c:v>5.8144164439934469</c:v>
                </c:pt>
                <c:pt idx="5691">
                  <c:v>5.795452081230966</c:v>
                </c:pt>
                <c:pt idx="5692">
                  <c:v>5.8474087173018434</c:v>
                </c:pt>
                <c:pt idx="5693">
                  <c:v>5.8172753931536194</c:v>
                </c:pt>
                <c:pt idx="5694">
                  <c:v>5.8172753931536194</c:v>
                </c:pt>
                <c:pt idx="5695">
                  <c:v>5.8172753931536194</c:v>
                </c:pt>
                <c:pt idx="5696">
                  <c:v>5.8345053267589284</c:v>
                </c:pt>
                <c:pt idx="5697">
                  <c:v>5.7863606229016158</c:v>
                </c:pt>
                <c:pt idx="5698">
                  <c:v>5.825394808768511</c:v>
                </c:pt>
                <c:pt idx="5699">
                  <c:v>5.7998167436154962</c:v>
                </c:pt>
                <c:pt idx="5700">
                  <c:v>5.7844355971337658</c:v>
                </c:pt>
                <c:pt idx="5701">
                  <c:v>5.7844355971337658</c:v>
                </c:pt>
                <c:pt idx="5702">
                  <c:v>5.7844355971337658</c:v>
                </c:pt>
                <c:pt idx="5703">
                  <c:v>5.818590509767299</c:v>
                </c:pt>
                <c:pt idx="5704">
                  <c:v>5.7839972249292053</c:v>
                </c:pt>
                <c:pt idx="5705">
                  <c:v>5.7582476228265804</c:v>
                </c:pt>
                <c:pt idx="5706">
                  <c:v>5.8202296406191323</c:v>
                </c:pt>
                <c:pt idx="5707">
                  <c:v>5.8218306521488294</c:v>
                </c:pt>
                <c:pt idx="5708">
                  <c:v>5.8218306521488294</c:v>
                </c:pt>
                <c:pt idx="5709">
                  <c:v>5.8218306521488294</c:v>
                </c:pt>
                <c:pt idx="5710">
                  <c:v>5.8728533648273835</c:v>
                </c:pt>
                <c:pt idx="5711">
                  <c:v>5.8116146738164778</c:v>
                </c:pt>
                <c:pt idx="5712">
                  <c:v>5.8080886365189306</c:v>
                </c:pt>
                <c:pt idx="5713">
                  <c:v>5.8024088575207209</c:v>
                </c:pt>
                <c:pt idx="5714">
                  <c:v>5.8245943030036624</c:v>
                </c:pt>
                <c:pt idx="5715">
                  <c:v>5.8245943030036624</c:v>
                </c:pt>
                <c:pt idx="5716">
                  <c:v>5.8245943030036624</c:v>
                </c:pt>
                <c:pt idx="5717">
                  <c:v>5.856557354614397</c:v>
                </c:pt>
                <c:pt idx="5718">
                  <c:v>5.8372499179526951</c:v>
                </c:pt>
                <c:pt idx="5719">
                  <c:v>5.8754264190715384</c:v>
                </c:pt>
                <c:pt idx="5720">
                  <c:v>5.8940477079347984</c:v>
                </c:pt>
                <c:pt idx="5721">
                  <c:v>5.883031223837599</c:v>
                </c:pt>
                <c:pt idx="5722">
                  <c:v>5.883031223837599</c:v>
                </c:pt>
                <c:pt idx="5723">
                  <c:v>5.883031223837599</c:v>
                </c:pt>
                <c:pt idx="5724">
                  <c:v>5.8650960827727801</c:v>
                </c:pt>
                <c:pt idx="5725">
                  <c:v>5.7443531299081405</c:v>
                </c:pt>
                <c:pt idx="5726">
                  <c:v>5.7021931596261233</c:v>
                </c:pt>
                <c:pt idx="5727">
                  <c:v>5.6286419275654049</c:v>
                </c:pt>
                <c:pt idx="5728">
                  <c:v>5.6796646402439599</c:v>
                </c:pt>
                <c:pt idx="5729">
                  <c:v>5.6796646402439599</c:v>
                </c:pt>
                <c:pt idx="5730">
                  <c:v>5.6796646402439599</c:v>
                </c:pt>
                <c:pt idx="5731">
                  <c:v>5.6963037243561665</c:v>
                </c:pt>
                <c:pt idx="5732">
                  <c:v>5.6432988069265591</c:v>
                </c:pt>
                <c:pt idx="5733">
                  <c:v>5.6174729661796627</c:v>
                </c:pt>
                <c:pt idx="5734">
                  <c:v>5.5808974765905148</c:v>
                </c:pt>
                <c:pt idx="5735">
                  <c:v>5.5690804867284678</c:v>
                </c:pt>
                <c:pt idx="5736">
                  <c:v>5.5690804867284678</c:v>
                </c:pt>
                <c:pt idx="5737">
                  <c:v>5.5690804867284678</c:v>
                </c:pt>
                <c:pt idx="5738">
                  <c:v>5.6774346598990251</c:v>
                </c:pt>
                <c:pt idx="5739">
                  <c:v>5.6068948542870221</c:v>
                </c:pt>
                <c:pt idx="5740">
                  <c:v>5.6704207046260668</c:v>
                </c:pt>
                <c:pt idx="5741">
                  <c:v>5.7770785679615884</c:v>
                </c:pt>
                <c:pt idx="5742">
                  <c:v>5.811957747715697</c:v>
                </c:pt>
                <c:pt idx="5743">
                  <c:v>5.811957747715697</c:v>
                </c:pt>
                <c:pt idx="5744">
                  <c:v>5.811957747715697</c:v>
                </c:pt>
                <c:pt idx="5745">
                  <c:v>5.8530503769779179</c:v>
                </c:pt>
                <c:pt idx="5746">
                  <c:v>5.8568051302082784</c:v>
                </c:pt>
                <c:pt idx="5747">
                  <c:v>5.8568051302082784</c:v>
                </c:pt>
                <c:pt idx="5748">
                  <c:v>5.8568051302082784</c:v>
                </c:pt>
                <c:pt idx="5749">
                  <c:v>5.9301657656583178</c:v>
                </c:pt>
                <c:pt idx="5750">
                  <c:v>5.9301657656583178</c:v>
                </c:pt>
                <c:pt idx="5751">
                  <c:v>5.9301657656583178</c:v>
                </c:pt>
                <c:pt idx="5752">
                  <c:v>5.9102674795035135</c:v>
                </c:pt>
                <c:pt idx="5753">
                  <c:v>5.9256486259852448</c:v>
                </c:pt>
                <c:pt idx="5754">
                  <c:v>5.9256486259852448</c:v>
                </c:pt>
                <c:pt idx="5755">
                  <c:v>5.8321228691254516</c:v>
                </c:pt>
                <c:pt idx="5756">
                  <c:v>5.8597593776737904</c:v>
                </c:pt>
                <c:pt idx="5757">
                  <c:v>5.8597593776737904</c:v>
                </c:pt>
                <c:pt idx="5758">
                  <c:v>5.8597593776737904</c:v>
                </c:pt>
                <c:pt idx="5759">
                  <c:v>5.8497149362910488</c:v>
                </c:pt>
                <c:pt idx="5760">
                  <c:v>5.9293843195545373</c:v>
                </c:pt>
                <c:pt idx="5761">
                  <c:v>5.9288125297225021</c:v>
                </c:pt>
                <c:pt idx="5762">
                  <c:v>5.8899308211441497</c:v>
                </c:pt>
                <c:pt idx="5763">
                  <c:v>5.9164046903673517</c:v>
                </c:pt>
                <c:pt idx="5764">
                  <c:v>5.9164046903673517</c:v>
                </c:pt>
                <c:pt idx="5765">
                  <c:v>5.9164046903673517</c:v>
                </c:pt>
                <c:pt idx="5766">
                  <c:v>5.931252166339184</c:v>
                </c:pt>
                <c:pt idx="5767">
                  <c:v>5.9457184490896591</c:v>
                </c:pt>
                <c:pt idx="5768">
                  <c:v>6.039549160526537</c:v>
                </c:pt>
                <c:pt idx="5769">
                  <c:v>6.0041744295846629</c:v>
                </c:pt>
                <c:pt idx="5770">
                  <c:v>6.0116076974011126</c:v>
                </c:pt>
                <c:pt idx="5771">
                  <c:v>6.0116076974011126</c:v>
                </c:pt>
                <c:pt idx="5772">
                  <c:v>6.0116076974011126</c:v>
                </c:pt>
                <c:pt idx="5773">
                  <c:v>6.0098351489218063</c:v>
                </c:pt>
                <c:pt idx="5774">
                  <c:v>6.0096636119721953</c:v>
                </c:pt>
                <c:pt idx="5775">
                  <c:v>6.0062138133189196</c:v>
                </c:pt>
                <c:pt idx="5776">
                  <c:v>5.9410488321280424</c:v>
                </c:pt>
                <c:pt idx="5777">
                  <c:v>5.7716465645572583</c:v>
                </c:pt>
                <c:pt idx="5778">
                  <c:v>5.7716465645572583</c:v>
                </c:pt>
                <c:pt idx="5779">
                  <c:v>5.7716465645572583</c:v>
                </c:pt>
                <c:pt idx="5780">
                  <c:v>5.7457635448271587</c:v>
                </c:pt>
                <c:pt idx="5781">
                  <c:v>5.7914686120677903</c:v>
                </c:pt>
                <c:pt idx="5782">
                  <c:v>5.7397216322686599</c:v>
                </c:pt>
                <c:pt idx="5783">
                  <c:v>5.7699311950611545</c:v>
                </c:pt>
                <c:pt idx="5784">
                  <c:v>5.7445056071966833</c:v>
                </c:pt>
                <c:pt idx="5785">
                  <c:v>5.7445056071966833</c:v>
                </c:pt>
                <c:pt idx="5786">
                  <c:v>5.7445056071966833</c:v>
                </c:pt>
                <c:pt idx="5787">
                  <c:v>5.649207301857583</c:v>
                </c:pt>
                <c:pt idx="5788">
                  <c:v>5.646405531680613</c:v>
                </c:pt>
                <c:pt idx="5789">
                  <c:v>5.64644365100275</c:v>
                </c:pt>
                <c:pt idx="5790">
                  <c:v>5.7384636946381837</c:v>
                </c:pt>
                <c:pt idx="5791">
                  <c:v>5.791258955796045</c:v>
                </c:pt>
                <c:pt idx="5792">
                  <c:v>5.791258955796045</c:v>
                </c:pt>
                <c:pt idx="5793">
                  <c:v>5.791258955796045</c:v>
                </c:pt>
                <c:pt idx="5794">
                  <c:v>5.7798993977996256</c:v>
                </c:pt>
                <c:pt idx="5795">
                  <c:v>5.8648101878567624</c:v>
                </c:pt>
                <c:pt idx="5796">
                  <c:v>5.8987554442185495</c:v>
                </c:pt>
                <c:pt idx="5797">
                  <c:v>5.904587700505302</c:v>
                </c:pt>
                <c:pt idx="5798">
                  <c:v>5.9448226450194719</c:v>
                </c:pt>
                <c:pt idx="5799">
                  <c:v>5.9448226450194719</c:v>
                </c:pt>
                <c:pt idx="5800">
                  <c:v>5.9448226450194719</c:v>
                </c:pt>
                <c:pt idx="5801">
                  <c:v>5.9445367501034543</c:v>
                </c:pt>
                <c:pt idx="5802">
                  <c:v>5.9417349799264843</c:v>
                </c:pt>
                <c:pt idx="5803">
                  <c:v>5.9481390260452729</c:v>
                </c:pt>
                <c:pt idx="5804">
                  <c:v>5.9496447392696306</c:v>
                </c:pt>
                <c:pt idx="5805">
                  <c:v>5.9688568776259929</c:v>
                </c:pt>
                <c:pt idx="5806">
                  <c:v>5.9688568776259929</c:v>
                </c:pt>
                <c:pt idx="5807">
                  <c:v>5.9688568776259929</c:v>
                </c:pt>
                <c:pt idx="5808">
                  <c:v>6.0177258486038827</c:v>
                </c:pt>
                <c:pt idx="5809">
                  <c:v>6.0180498628420365</c:v>
                </c:pt>
                <c:pt idx="5810">
                  <c:v>6.0003434377100318</c:v>
                </c:pt>
                <c:pt idx="5811">
                  <c:v>5.9750893867951698</c:v>
                </c:pt>
                <c:pt idx="5812">
                  <c:v>6.0023256424610842</c:v>
                </c:pt>
                <c:pt idx="5813">
                  <c:v>6.0023256424610842</c:v>
                </c:pt>
                <c:pt idx="5814">
                  <c:v>6.0023256424610842</c:v>
                </c:pt>
                <c:pt idx="5815">
                  <c:v>5.8208014304511666</c:v>
                </c:pt>
                <c:pt idx="5816">
                  <c:v>5.9777386796835961</c:v>
                </c:pt>
                <c:pt idx="5817">
                  <c:v>5.9770525318851542</c:v>
                </c:pt>
                <c:pt idx="5818">
                  <c:v>5.9933676017592097</c:v>
                </c:pt>
                <c:pt idx="5819">
                  <c:v>5.8995559499833989</c:v>
                </c:pt>
                <c:pt idx="5820">
                  <c:v>5.8995559499833989</c:v>
                </c:pt>
                <c:pt idx="5821">
                  <c:v>5.8995559499833989</c:v>
                </c:pt>
                <c:pt idx="5822">
                  <c:v>5.8947529153943083</c:v>
                </c:pt>
                <c:pt idx="5823">
                  <c:v>5.8942954835286807</c:v>
                </c:pt>
                <c:pt idx="5824">
                  <c:v>5.8426628616959553</c:v>
                </c:pt>
                <c:pt idx="5825">
                  <c:v>5.7551408980725265</c:v>
                </c:pt>
                <c:pt idx="5826">
                  <c:v>5.7267420030814744</c:v>
                </c:pt>
                <c:pt idx="5827">
                  <c:v>5.7267420030814744</c:v>
                </c:pt>
                <c:pt idx="5828">
                  <c:v>5.7267420030814744</c:v>
                </c:pt>
                <c:pt idx="5829">
                  <c:v>5.811652793138613</c:v>
                </c:pt>
                <c:pt idx="5830">
                  <c:v>5.8584633207211789</c:v>
                </c:pt>
                <c:pt idx="5831">
                  <c:v>5.8634378922598795</c:v>
                </c:pt>
                <c:pt idx="5832">
                  <c:v>5.8873387072389258</c:v>
                </c:pt>
                <c:pt idx="5833">
                  <c:v>5.901804989989401</c:v>
                </c:pt>
                <c:pt idx="5834">
                  <c:v>5.901804989989401</c:v>
                </c:pt>
                <c:pt idx="5835">
                  <c:v>5.901804989989401</c:v>
                </c:pt>
                <c:pt idx="5836">
                  <c:v>5.8187429870558418</c:v>
                </c:pt>
                <c:pt idx="5837">
                  <c:v>5.9020908849054186</c:v>
                </c:pt>
                <c:pt idx="5838">
                  <c:v>5.9659979284658187</c:v>
                </c:pt>
                <c:pt idx="5839">
                  <c:v>5.9728212871280988</c:v>
                </c:pt>
                <c:pt idx="5840">
                  <c:v>6.0465440561384263</c:v>
                </c:pt>
                <c:pt idx="5841">
                  <c:v>6.0465440561384263</c:v>
                </c:pt>
                <c:pt idx="5842">
                  <c:v>6.0465440561384263</c:v>
                </c:pt>
                <c:pt idx="5843">
                  <c:v>6.0259024432019777</c:v>
                </c:pt>
                <c:pt idx="5844">
                  <c:v>6.0730560446837645</c:v>
                </c:pt>
                <c:pt idx="5845">
                  <c:v>6.0751716670622917</c:v>
                </c:pt>
                <c:pt idx="5846">
                  <c:v>6.111975872584253</c:v>
                </c:pt>
                <c:pt idx="5847">
                  <c:v>6.156899493721105</c:v>
                </c:pt>
                <c:pt idx="5848">
                  <c:v>6.156899493721105</c:v>
                </c:pt>
                <c:pt idx="5849">
                  <c:v>6.156899493721105</c:v>
                </c:pt>
                <c:pt idx="5850">
                  <c:v>6.0723508372242545</c:v>
                </c:pt>
                <c:pt idx="5851">
                  <c:v>6.0565122588768965</c:v>
                </c:pt>
                <c:pt idx="5852">
                  <c:v>6.0662898650046877</c:v>
                </c:pt>
                <c:pt idx="5853">
                  <c:v>6.0092442994287039</c:v>
                </c:pt>
                <c:pt idx="5854">
                  <c:v>5.9400196104303804</c:v>
                </c:pt>
                <c:pt idx="5855">
                  <c:v>5.9400196104303804</c:v>
                </c:pt>
                <c:pt idx="5856">
                  <c:v>5.9400196104303804</c:v>
                </c:pt>
                <c:pt idx="5857">
                  <c:v>5.9686662810153148</c:v>
                </c:pt>
                <c:pt idx="5858">
                  <c:v>5.8923323384386954</c:v>
                </c:pt>
                <c:pt idx="5859">
                  <c:v>5.9833231603764689</c:v>
                </c:pt>
                <c:pt idx="5860">
                  <c:v>6.0148668994437093</c:v>
                </c:pt>
                <c:pt idx="5861">
                  <c:v>6.0148668994437093</c:v>
                </c:pt>
                <c:pt idx="5862">
                  <c:v>6.0148668994437093</c:v>
                </c:pt>
                <c:pt idx="5863">
                  <c:v>6.0148668994437093</c:v>
                </c:pt>
                <c:pt idx="5864">
                  <c:v>6.0148668994437093</c:v>
                </c:pt>
                <c:pt idx="5865">
                  <c:v>6.0985006922093046</c:v>
                </c:pt>
                <c:pt idx="5866">
                  <c:v>6.0532911761564341</c:v>
                </c:pt>
                <c:pt idx="5867">
                  <c:v>6.0796697470742975</c:v>
                </c:pt>
                <c:pt idx="5868">
                  <c:v>5.9988377244856741</c:v>
                </c:pt>
                <c:pt idx="5869">
                  <c:v>5.9988377244856741</c:v>
                </c:pt>
                <c:pt idx="5870">
                  <c:v>5.9988377244856741</c:v>
                </c:pt>
                <c:pt idx="5871">
                  <c:v>6.0339837394947331</c:v>
                </c:pt>
                <c:pt idx="5872">
                  <c:v>6.1156353275092741</c:v>
                </c:pt>
                <c:pt idx="5873">
                  <c:v>6.0960229362704874</c:v>
                </c:pt>
                <c:pt idx="5874">
                  <c:v>6.0965375471193184</c:v>
                </c:pt>
                <c:pt idx="5875">
                  <c:v>6.056950631081456</c:v>
                </c:pt>
                <c:pt idx="5876">
                  <c:v>6.056950631081456</c:v>
                </c:pt>
                <c:pt idx="5877">
                  <c:v>6.056950631081456</c:v>
                </c:pt>
                <c:pt idx="5878">
                  <c:v>6.0443712547766957</c:v>
                </c:pt>
                <c:pt idx="5879">
                  <c:v>6.0033929834808824</c:v>
                </c:pt>
                <c:pt idx="5880">
                  <c:v>6.0222239286158885</c:v>
                </c:pt>
                <c:pt idx="5881">
                  <c:v>6.10728719596157</c:v>
                </c:pt>
                <c:pt idx="5882">
                  <c:v>6.0687676209435049</c:v>
                </c:pt>
                <c:pt idx="5883">
                  <c:v>6.0687676209435049</c:v>
                </c:pt>
                <c:pt idx="5884">
                  <c:v>6.0687676209435049</c:v>
                </c:pt>
                <c:pt idx="5885">
                  <c:v>6.1123761254666773</c:v>
                </c:pt>
                <c:pt idx="5886">
                  <c:v>6.121543822440298</c:v>
                </c:pt>
                <c:pt idx="5887">
                  <c:v>6.1189517085350751</c:v>
                </c:pt>
                <c:pt idx="5888">
                  <c:v>6.0289901082949644</c:v>
                </c:pt>
                <c:pt idx="5889">
                  <c:v>6.0470967863093925</c:v>
                </c:pt>
                <c:pt idx="5890">
                  <c:v>6.0470967863093925</c:v>
                </c:pt>
                <c:pt idx="5891">
                  <c:v>6.0470967863093925</c:v>
                </c:pt>
                <c:pt idx="5892">
                  <c:v>6.0417219618882685</c:v>
                </c:pt>
                <c:pt idx="5893">
                  <c:v>6.0303433442307792</c:v>
                </c:pt>
                <c:pt idx="5894">
                  <c:v>6.0744664596027826</c:v>
                </c:pt>
                <c:pt idx="5895">
                  <c:v>6.0755147409615127</c:v>
                </c:pt>
                <c:pt idx="5896">
                  <c:v>6.105343110532651</c:v>
                </c:pt>
                <c:pt idx="5897">
                  <c:v>6.105343110532651</c:v>
                </c:pt>
                <c:pt idx="5898">
                  <c:v>6.105343110532651</c:v>
                </c:pt>
                <c:pt idx="5899">
                  <c:v>6.1760735127553321</c:v>
                </c:pt>
                <c:pt idx="5900">
                  <c:v>6.1834877209107137</c:v>
                </c:pt>
                <c:pt idx="5901">
                  <c:v>6.1872234144800053</c:v>
                </c:pt>
                <c:pt idx="5902">
                  <c:v>6.18421198803129</c:v>
                </c:pt>
                <c:pt idx="5903">
                  <c:v>6.1840976300648842</c:v>
                </c:pt>
                <c:pt idx="5904">
                  <c:v>6.1840976300648842</c:v>
                </c:pt>
                <c:pt idx="5905">
                  <c:v>6.1840976300648842</c:v>
                </c:pt>
                <c:pt idx="5906">
                  <c:v>6.1901967216065863</c:v>
                </c:pt>
                <c:pt idx="5907">
                  <c:v>6.1773123907247394</c:v>
                </c:pt>
                <c:pt idx="5908">
                  <c:v>6.1713848361326473</c:v>
                </c:pt>
                <c:pt idx="5909">
                  <c:v>6.22688656916214</c:v>
                </c:pt>
                <c:pt idx="5910">
                  <c:v>6.2787860262498141</c:v>
                </c:pt>
                <c:pt idx="5911">
                  <c:v>6.2787860262498141</c:v>
                </c:pt>
                <c:pt idx="5912">
                  <c:v>6.2787860262498141</c:v>
                </c:pt>
                <c:pt idx="5913">
                  <c:v>6.2997135341022812</c:v>
                </c:pt>
                <c:pt idx="5914">
                  <c:v>6.3159904846541988</c:v>
                </c:pt>
                <c:pt idx="5915">
                  <c:v>6.2688940621556153</c:v>
                </c:pt>
                <c:pt idx="5916">
                  <c:v>6.2597263651819937</c:v>
                </c:pt>
                <c:pt idx="5917">
                  <c:v>6.2569817739882279</c:v>
                </c:pt>
                <c:pt idx="5918">
                  <c:v>6.2569817739882279</c:v>
                </c:pt>
                <c:pt idx="5919">
                  <c:v>6.2569817739882279</c:v>
                </c:pt>
                <c:pt idx="5920">
                  <c:v>6.2161559799809574</c:v>
                </c:pt>
                <c:pt idx="5921">
                  <c:v>6.2426679685262947</c:v>
                </c:pt>
                <c:pt idx="5922">
                  <c:v>6.2500440573595402</c:v>
                </c:pt>
                <c:pt idx="5923">
                  <c:v>6.3178964507609807</c:v>
                </c:pt>
                <c:pt idx="5924">
                  <c:v>6.2941862323926125</c:v>
                </c:pt>
                <c:pt idx="5925">
                  <c:v>6.2941862323926125</c:v>
                </c:pt>
                <c:pt idx="5926">
                  <c:v>6.2941862323926125</c:v>
                </c:pt>
                <c:pt idx="5927">
                  <c:v>6.2564862228004641</c:v>
                </c:pt>
                <c:pt idx="5928">
                  <c:v>6.2607365272185875</c:v>
                </c:pt>
                <c:pt idx="5929">
                  <c:v>6.1987926287481736</c:v>
                </c:pt>
                <c:pt idx="5930">
                  <c:v>6.1623505567865013</c:v>
                </c:pt>
                <c:pt idx="5931">
                  <c:v>6.1521726977762849</c:v>
                </c:pt>
                <c:pt idx="5932">
                  <c:v>6.1521726977762849</c:v>
                </c:pt>
                <c:pt idx="5933">
                  <c:v>6.1521726977762849</c:v>
                </c:pt>
                <c:pt idx="5934">
                  <c:v>6.1529160245579293</c:v>
                </c:pt>
                <c:pt idx="5935">
                  <c:v>6.2109908118315778</c:v>
                </c:pt>
                <c:pt idx="5936">
                  <c:v>6.198678270781766</c:v>
                </c:pt>
                <c:pt idx="5937">
                  <c:v>6.2701519997860915</c:v>
                </c:pt>
                <c:pt idx="5938">
                  <c:v>6.2334049732473336</c:v>
                </c:pt>
                <c:pt idx="5939">
                  <c:v>6.2334049732473336</c:v>
                </c:pt>
                <c:pt idx="5940">
                  <c:v>6.2334049732473336</c:v>
                </c:pt>
                <c:pt idx="5941">
                  <c:v>6.1580240137241065</c:v>
                </c:pt>
                <c:pt idx="5942">
                  <c:v>6.069320351114472</c:v>
                </c:pt>
                <c:pt idx="5943">
                  <c:v>6.10500003663343</c:v>
                </c:pt>
                <c:pt idx="5944">
                  <c:v>6.0049177563663072</c:v>
                </c:pt>
                <c:pt idx="5945">
                  <c:v>6.0172302974161207</c:v>
                </c:pt>
                <c:pt idx="5946">
                  <c:v>6.0172302974161207</c:v>
                </c:pt>
                <c:pt idx="5947">
                  <c:v>6.0172302974161207</c:v>
                </c:pt>
                <c:pt idx="5948">
                  <c:v>6.0721411809525092</c:v>
                </c:pt>
                <c:pt idx="5949">
                  <c:v>6.0109406092637387</c:v>
                </c:pt>
                <c:pt idx="5950">
                  <c:v>6.1046950820563461</c:v>
                </c:pt>
                <c:pt idx="5951">
                  <c:v>6.0186978913183413</c:v>
                </c:pt>
                <c:pt idx="5952">
                  <c:v>6.0308770147406792</c:v>
                </c:pt>
                <c:pt idx="5953">
                  <c:v>6.0308770147406792</c:v>
                </c:pt>
                <c:pt idx="5954">
                  <c:v>6.0308770147406792</c:v>
                </c:pt>
                <c:pt idx="5955">
                  <c:v>5.9791300349415479</c:v>
                </c:pt>
                <c:pt idx="5956">
                  <c:v>6.0785452270712961</c:v>
                </c:pt>
                <c:pt idx="5957">
                  <c:v>6.0859975545488139</c:v>
                </c:pt>
                <c:pt idx="5958">
                  <c:v>6.1373442814655217</c:v>
                </c:pt>
                <c:pt idx="5959">
                  <c:v>6.0514233293717874</c:v>
                </c:pt>
                <c:pt idx="5960">
                  <c:v>6.0514233293717874</c:v>
                </c:pt>
                <c:pt idx="5961">
                  <c:v>6.0514233293717874</c:v>
                </c:pt>
                <c:pt idx="5962">
                  <c:v>6.0448668059644595</c:v>
                </c:pt>
                <c:pt idx="5963">
                  <c:v>6.0810611023322494</c:v>
                </c:pt>
                <c:pt idx="5964">
                  <c:v>6.0404449645967242</c:v>
                </c:pt>
                <c:pt idx="5965">
                  <c:v>5.938056465340396</c:v>
                </c:pt>
                <c:pt idx="5966">
                  <c:v>5.856214280715176</c:v>
                </c:pt>
                <c:pt idx="5967">
                  <c:v>5.856214280715176</c:v>
                </c:pt>
                <c:pt idx="5968">
                  <c:v>5.856214280715176</c:v>
                </c:pt>
                <c:pt idx="5969">
                  <c:v>5.8521926922298668</c:v>
                </c:pt>
                <c:pt idx="5970">
                  <c:v>5.8555090732556661</c:v>
                </c:pt>
                <c:pt idx="5971">
                  <c:v>5.8139018331446159</c:v>
                </c:pt>
                <c:pt idx="5972">
                  <c:v>5.7424471638013586</c:v>
                </c:pt>
                <c:pt idx="5973">
                  <c:v>5.7309160688553265</c:v>
                </c:pt>
                <c:pt idx="5974">
                  <c:v>5.7309160688553265</c:v>
                </c:pt>
                <c:pt idx="5975">
                  <c:v>5.7309160688553265</c:v>
                </c:pt>
                <c:pt idx="5976">
                  <c:v>5.8085460683845582</c:v>
                </c:pt>
                <c:pt idx="5977">
                  <c:v>5.7632031347042147</c:v>
                </c:pt>
                <c:pt idx="5978">
                  <c:v>5.8249564365639506</c:v>
                </c:pt>
                <c:pt idx="5979">
                  <c:v>5.8287493091164464</c:v>
                </c:pt>
                <c:pt idx="5980">
                  <c:v>5.7817863042453395</c:v>
                </c:pt>
                <c:pt idx="5981">
                  <c:v>5.7817863042453395</c:v>
                </c:pt>
                <c:pt idx="5982">
                  <c:v>5.7817863042453395</c:v>
                </c:pt>
                <c:pt idx="5983">
                  <c:v>5.8578915308891437</c:v>
                </c:pt>
                <c:pt idx="5984">
                  <c:v>5.8915508923349149</c:v>
                </c:pt>
                <c:pt idx="5985">
                  <c:v>5.8770464902623036</c:v>
                </c:pt>
                <c:pt idx="5986">
                  <c:v>5.9553054586067722</c:v>
                </c:pt>
                <c:pt idx="5987">
                  <c:v>5.9056359818640329</c:v>
                </c:pt>
                <c:pt idx="5988">
                  <c:v>5.9056359818640329</c:v>
                </c:pt>
                <c:pt idx="5989">
                  <c:v>5.9056359818640329</c:v>
                </c:pt>
                <c:pt idx="5990">
                  <c:v>6.0332785320352231</c:v>
                </c:pt>
                <c:pt idx="5991">
                  <c:v>6.0944028650797222</c:v>
                </c:pt>
                <c:pt idx="5992">
                  <c:v>6.0885134298097663</c:v>
                </c:pt>
                <c:pt idx="5993">
                  <c:v>6.0313153869452387</c:v>
                </c:pt>
                <c:pt idx="5994">
                  <c:v>6.0469252493597834</c:v>
                </c:pt>
                <c:pt idx="5995">
                  <c:v>6.0469252493597834</c:v>
                </c:pt>
                <c:pt idx="5996">
                  <c:v>6.0469252493597834</c:v>
                </c:pt>
                <c:pt idx="5997">
                  <c:v>6.0515376873381959</c:v>
                </c:pt>
                <c:pt idx="5998">
                  <c:v>6.0615249497377333</c:v>
                </c:pt>
                <c:pt idx="5999">
                  <c:v>6.1349999431541802</c:v>
                </c:pt>
                <c:pt idx="6000">
                  <c:v>6.2463274234513166</c:v>
                </c:pt>
                <c:pt idx="6001">
                  <c:v>6.2425154912377518</c:v>
                </c:pt>
                <c:pt idx="6002">
                  <c:v>6.2425154912377518</c:v>
                </c:pt>
                <c:pt idx="6003">
                  <c:v>6.2425154912377518</c:v>
                </c:pt>
                <c:pt idx="6004">
                  <c:v>6.2278204925544625</c:v>
                </c:pt>
                <c:pt idx="6005">
                  <c:v>6.1856795819335124</c:v>
                </c:pt>
                <c:pt idx="6006">
                  <c:v>6.1832590049778995</c:v>
                </c:pt>
                <c:pt idx="6007">
                  <c:v>6.1710608218944953</c:v>
                </c:pt>
                <c:pt idx="6008">
                  <c:v>6.1659337730672519</c:v>
                </c:pt>
                <c:pt idx="6009">
                  <c:v>6.1659337730672519</c:v>
                </c:pt>
                <c:pt idx="6010">
                  <c:v>6.1659337730672519</c:v>
                </c:pt>
                <c:pt idx="6011">
                  <c:v>6.159510667287396</c:v>
                </c:pt>
                <c:pt idx="6012">
                  <c:v>6.1405081852027799</c:v>
                </c:pt>
                <c:pt idx="6013">
                  <c:v>6.1704509127403249</c:v>
                </c:pt>
                <c:pt idx="6014">
                  <c:v>6.2351203427434374</c:v>
                </c:pt>
                <c:pt idx="6015">
                  <c:v>6.2387035590241879</c:v>
                </c:pt>
                <c:pt idx="6016">
                  <c:v>6.2387035590241879</c:v>
                </c:pt>
                <c:pt idx="6017">
                  <c:v>6.2387035590241879</c:v>
                </c:pt>
                <c:pt idx="6018">
                  <c:v>6.2086464735202362</c:v>
                </c:pt>
                <c:pt idx="6019">
                  <c:v>6.1103939207156239</c:v>
                </c:pt>
                <c:pt idx="6020">
                  <c:v>6.1829731100618828</c:v>
                </c:pt>
                <c:pt idx="6021">
                  <c:v>6.1034943234090724</c:v>
                </c:pt>
                <c:pt idx="6022">
                  <c:v>6.1364103580731983</c:v>
                </c:pt>
                <c:pt idx="6023">
                  <c:v>6.1364103580731983</c:v>
                </c:pt>
                <c:pt idx="6024">
                  <c:v>6.1364103580731983</c:v>
                </c:pt>
                <c:pt idx="6025">
                  <c:v>6.0742186840089012</c:v>
                </c:pt>
                <c:pt idx="6026">
                  <c:v>6.1485132428512639</c:v>
                </c:pt>
                <c:pt idx="6027">
                  <c:v>6.0897141884570392</c:v>
                </c:pt>
                <c:pt idx="6028">
                  <c:v>5.9207312334297466</c:v>
                </c:pt>
                <c:pt idx="6029">
                  <c:v>5.9720970200075216</c:v>
                </c:pt>
                <c:pt idx="6030">
                  <c:v>5.9720970200075216</c:v>
                </c:pt>
                <c:pt idx="6031">
                  <c:v>5.9720970200075216</c:v>
                </c:pt>
                <c:pt idx="6032">
                  <c:v>5.9821986403734657</c:v>
                </c:pt>
                <c:pt idx="6033">
                  <c:v>5.8743781377128075</c:v>
                </c:pt>
                <c:pt idx="6034">
                  <c:v>5.8195053734985542</c:v>
                </c:pt>
                <c:pt idx="6035">
                  <c:v>5.7988065815789023</c:v>
                </c:pt>
                <c:pt idx="6036">
                  <c:v>5.7016976084383595</c:v>
                </c:pt>
                <c:pt idx="6037">
                  <c:v>5.7016976084383595</c:v>
                </c:pt>
                <c:pt idx="6038">
                  <c:v>5.7016976084383595</c:v>
                </c:pt>
                <c:pt idx="6039">
                  <c:v>5.7146962972866131</c:v>
                </c:pt>
                <c:pt idx="6040">
                  <c:v>5.7197852267917204</c:v>
                </c:pt>
                <c:pt idx="6041">
                  <c:v>5.5131022621722803</c:v>
                </c:pt>
                <c:pt idx="6042">
                  <c:v>5.4789854688608823</c:v>
                </c:pt>
                <c:pt idx="6043">
                  <c:v>5.6459290401539173</c:v>
                </c:pt>
                <c:pt idx="6044">
                  <c:v>5.6459290401539173</c:v>
                </c:pt>
                <c:pt idx="6045">
                  <c:v>5.6459290401539173</c:v>
                </c:pt>
                <c:pt idx="6046">
                  <c:v>5.5793345843829547</c:v>
                </c:pt>
                <c:pt idx="6047">
                  <c:v>5.7016213697940872</c:v>
                </c:pt>
                <c:pt idx="6048">
                  <c:v>5.7341562112368569</c:v>
                </c:pt>
                <c:pt idx="6049">
                  <c:v>5.8023326188764486</c:v>
                </c:pt>
                <c:pt idx="6050">
                  <c:v>5.7757825110089751</c:v>
                </c:pt>
                <c:pt idx="6051">
                  <c:v>5.7757825110089751</c:v>
                </c:pt>
                <c:pt idx="6052">
                  <c:v>5.7757825110089751</c:v>
                </c:pt>
                <c:pt idx="6053">
                  <c:v>5.7156873996621389</c:v>
                </c:pt>
                <c:pt idx="6054">
                  <c:v>5.7867989951061762</c:v>
                </c:pt>
                <c:pt idx="6055">
                  <c:v>5.7606300804600581</c:v>
                </c:pt>
                <c:pt idx="6056">
                  <c:v>5.7863225035794796</c:v>
                </c:pt>
                <c:pt idx="6057">
                  <c:v>5.9338823995665431</c:v>
                </c:pt>
                <c:pt idx="6058">
                  <c:v>5.9338823995665431</c:v>
                </c:pt>
                <c:pt idx="6059">
                  <c:v>5.9338823995665431</c:v>
                </c:pt>
                <c:pt idx="6060">
                  <c:v>5.8747974502563007</c:v>
                </c:pt>
                <c:pt idx="6061">
                  <c:v>5.7831585998422215</c:v>
                </c:pt>
                <c:pt idx="6062">
                  <c:v>5.8923704577608307</c:v>
                </c:pt>
                <c:pt idx="6063">
                  <c:v>5.912440280865245</c:v>
                </c:pt>
                <c:pt idx="6064">
                  <c:v>5.8416336399982942</c:v>
                </c:pt>
                <c:pt idx="6065">
                  <c:v>5.8416336399982942</c:v>
                </c:pt>
                <c:pt idx="6066">
                  <c:v>5.8416336399982942</c:v>
                </c:pt>
                <c:pt idx="6067">
                  <c:v>5.8982027140475832</c:v>
                </c:pt>
                <c:pt idx="6068">
                  <c:v>5.9172433154543365</c:v>
                </c:pt>
                <c:pt idx="6069">
                  <c:v>5.8080505171967953</c:v>
                </c:pt>
                <c:pt idx="6070">
                  <c:v>5.8261571952112243</c:v>
                </c:pt>
                <c:pt idx="6071">
                  <c:v>5.8322372270918583</c:v>
                </c:pt>
                <c:pt idx="6072">
                  <c:v>5.8322372270918583</c:v>
                </c:pt>
                <c:pt idx="6073">
                  <c:v>5.8322372270918583</c:v>
                </c:pt>
                <c:pt idx="6074">
                  <c:v>5.8795051865400518</c:v>
                </c:pt>
                <c:pt idx="6075">
                  <c:v>5.9474147589246957</c:v>
                </c:pt>
                <c:pt idx="6076">
                  <c:v>5.9525608674130064</c:v>
                </c:pt>
                <c:pt idx="6077">
                  <c:v>5.9127071161201945</c:v>
                </c:pt>
                <c:pt idx="6078">
                  <c:v>6.0880750576052058</c:v>
                </c:pt>
                <c:pt idx="6079">
                  <c:v>6.0880750576052058</c:v>
                </c:pt>
                <c:pt idx="6080">
                  <c:v>6.0880750576052058</c:v>
                </c:pt>
                <c:pt idx="6081">
                  <c:v>6.1213913451517552</c:v>
                </c:pt>
                <c:pt idx="6082">
                  <c:v>6.1489325553947554</c:v>
                </c:pt>
                <c:pt idx="6083">
                  <c:v>6.1487991377672806</c:v>
                </c:pt>
                <c:pt idx="6084">
                  <c:v>6.1847075392190538</c:v>
                </c:pt>
                <c:pt idx="6085">
                  <c:v>6.1961623955208136</c:v>
                </c:pt>
                <c:pt idx="6086">
                  <c:v>6.1961623955208136</c:v>
                </c:pt>
                <c:pt idx="6087">
                  <c:v>6.1961623955208136</c:v>
                </c:pt>
                <c:pt idx="6088">
                  <c:v>6.1618168862766023</c:v>
                </c:pt>
                <c:pt idx="6089">
                  <c:v>6.1721853418974968</c:v>
                </c:pt>
                <c:pt idx="6090">
                  <c:v>6.1900442443180426</c:v>
                </c:pt>
                <c:pt idx="6091">
                  <c:v>6.0824143382680642</c:v>
                </c:pt>
                <c:pt idx="6092">
                  <c:v>6.2465751990451981</c:v>
                </c:pt>
                <c:pt idx="6093">
                  <c:v>6.2465751990451981</c:v>
                </c:pt>
                <c:pt idx="6094">
                  <c:v>6.2465751990451981</c:v>
                </c:pt>
                <c:pt idx="6095">
                  <c:v>6.1905588551668744</c:v>
                </c:pt>
                <c:pt idx="6096">
                  <c:v>6.0281324235469125</c:v>
                </c:pt>
                <c:pt idx="6097">
                  <c:v>6.0056039041647491</c:v>
                </c:pt>
                <c:pt idx="6098">
                  <c:v>6.0211565875960913</c:v>
                </c:pt>
                <c:pt idx="6099">
                  <c:v>5.8462079586545714</c:v>
                </c:pt>
                <c:pt idx="6100">
                  <c:v>5.8462079586545714</c:v>
                </c:pt>
                <c:pt idx="6101">
                  <c:v>5.8462079586545714</c:v>
                </c:pt>
                <c:pt idx="6102">
                  <c:v>5.6853062999200343</c:v>
                </c:pt>
                <c:pt idx="6103">
                  <c:v>5.8131775660240379</c:v>
                </c:pt>
                <c:pt idx="6104">
                  <c:v>5.8169894982376018</c:v>
                </c:pt>
                <c:pt idx="6105">
                  <c:v>6.0109787285858749</c:v>
                </c:pt>
                <c:pt idx="6106">
                  <c:v>5.9871732119121672</c:v>
                </c:pt>
                <c:pt idx="6107">
                  <c:v>5.9871732119121672</c:v>
                </c:pt>
                <c:pt idx="6108">
                  <c:v>5.9871732119121672</c:v>
                </c:pt>
                <c:pt idx="6109">
                  <c:v>6.0131515299476055</c:v>
                </c:pt>
                <c:pt idx="6110">
                  <c:v>6.0847396169183376</c:v>
                </c:pt>
                <c:pt idx="6111">
                  <c:v>6.0698540216243702</c:v>
                </c:pt>
                <c:pt idx="6112">
                  <c:v>6.0698540216243702</c:v>
                </c:pt>
                <c:pt idx="6113">
                  <c:v>6.0698540216243702</c:v>
                </c:pt>
                <c:pt idx="6114">
                  <c:v>6.0698540216243702</c:v>
                </c:pt>
                <c:pt idx="6115">
                  <c:v>6.0698540216243702</c:v>
                </c:pt>
                <c:pt idx="6116">
                  <c:v>6.0708260643388297</c:v>
                </c:pt>
                <c:pt idx="6117">
                  <c:v>5.9770144125630189</c:v>
                </c:pt>
                <c:pt idx="6118">
                  <c:v>5.9969889373620937</c:v>
                </c:pt>
                <c:pt idx="6119">
                  <c:v>5.9969889373620937</c:v>
                </c:pt>
                <c:pt idx="6120">
                  <c:v>5.9836662342756881</c:v>
                </c:pt>
                <c:pt idx="6121">
                  <c:v>5.9836662342756881</c:v>
                </c:pt>
                <c:pt idx="6122">
                  <c:v>5.9836662342756881</c:v>
                </c:pt>
                <c:pt idx="6123">
                  <c:v>5.762002376056941</c:v>
                </c:pt>
                <c:pt idx="6124">
                  <c:v>5.7329745122506512</c:v>
                </c:pt>
                <c:pt idx="6125">
                  <c:v>5.7689591523466959</c:v>
                </c:pt>
                <c:pt idx="6126">
                  <c:v>5.9753562220501184</c:v>
                </c:pt>
                <c:pt idx="6127">
                  <c:v>5.7996642663269542</c:v>
                </c:pt>
                <c:pt idx="6128">
                  <c:v>5.7996642663269542</c:v>
                </c:pt>
                <c:pt idx="6129">
                  <c:v>5.7996642663269542</c:v>
                </c:pt>
                <c:pt idx="6130">
                  <c:v>5.8783425472149151</c:v>
                </c:pt>
                <c:pt idx="6131">
                  <c:v>5.973030943399845</c:v>
                </c:pt>
                <c:pt idx="6132">
                  <c:v>5.8888063011411482</c:v>
                </c:pt>
                <c:pt idx="6133">
                  <c:v>6.0178211469092222</c:v>
                </c:pt>
                <c:pt idx="6134">
                  <c:v>6.1033609057815976</c:v>
                </c:pt>
                <c:pt idx="6135">
                  <c:v>6.1033609057815976</c:v>
                </c:pt>
                <c:pt idx="6136">
                  <c:v>6.1033609057815976</c:v>
                </c:pt>
                <c:pt idx="6137">
                  <c:v>6.1389262333341508</c:v>
                </c:pt>
                <c:pt idx="6138">
                  <c:v>6.1847075392190538</c:v>
                </c:pt>
                <c:pt idx="6139">
                  <c:v>6.2319945583283154</c:v>
                </c:pt>
                <c:pt idx="6140">
                  <c:v>6.3328582846992187</c:v>
                </c:pt>
                <c:pt idx="6141">
                  <c:v>6.4470256544954614</c:v>
                </c:pt>
                <c:pt idx="6142">
                  <c:v>6.4470256544954614</c:v>
                </c:pt>
                <c:pt idx="6143">
                  <c:v>6.4470256544954614</c:v>
                </c:pt>
                <c:pt idx="6144">
                  <c:v>6.5075019590636547</c:v>
                </c:pt>
                <c:pt idx="6145">
                  <c:v>6.4280231724108443</c:v>
                </c:pt>
                <c:pt idx="6146">
                  <c:v>6.4020639140364741</c:v>
                </c:pt>
                <c:pt idx="6147">
                  <c:v>6.4265936978307572</c:v>
                </c:pt>
                <c:pt idx="6148">
                  <c:v>6.3877310489134729</c:v>
                </c:pt>
                <c:pt idx="6149">
                  <c:v>6.3877310489134729</c:v>
                </c:pt>
                <c:pt idx="6150">
                  <c:v>6.3877310489134729</c:v>
                </c:pt>
                <c:pt idx="6151">
                  <c:v>6.4233154361270932</c:v>
                </c:pt>
                <c:pt idx="6152">
                  <c:v>6.5073113624529748</c:v>
                </c:pt>
                <c:pt idx="6153">
                  <c:v>6.5098844166971324</c:v>
                </c:pt>
                <c:pt idx="6154">
                  <c:v>6.4973622193755736</c:v>
                </c:pt>
                <c:pt idx="6155">
                  <c:v>6.4767777854223274</c:v>
                </c:pt>
                <c:pt idx="6156">
                  <c:v>6.4767777854223274</c:v>
                </c:pt>
                <c:pt idx="6157">
                  <c:v>6.4767777854223274</c:v>
                </c:pt>
                <c:pt idx="6158">
                  <c:v>6.3806980339794475</c:v>
                </c:pt>
                <c:pt idx="6159">
                  <c:v>6.4481311148373948</c:v>
                </c:pt>
                <c:pt idx="6160">
                  <c:v>6.4309964795374244</c:v>
                </c:pt>
                <c:pt idx="6161">
                  <c:v>6.5138488261992382</c:v>
                </c:pt>
                <c:pt idx="6162">
                  <c:v>6.5709896900805624</c:v>
                </c:pt>
                <c:pt idx="6163">
                  <c:v>6.5709896900805624</c:v>
                </c:pt>
                <c:pt idx="6164">
                  <c:v>6.5709896900805624</c:v>
                </c:pt>
                <c:pt idx="6165">
                  <c:v>6.5437534344146471</c:v>
                </c:pt>
                <c:pt idx="6166">
                  <c:v>6.5535501002035073</c:v>
                </c:pt>
                <c:pt idx="6167">
                  <c:v>6.6056973328850628</c:v>
                </c:pt>
                <c:pt idx="6168">
                  <c:v>6.6481622577441648</c:v>
                </c:pt>
                <c:pt idx="6169">
                  <c:v>6.6528318747057824</c:v>
                </c:pt>
                <c:pt idx="6170">
                  <c:v>6.6528318747057824</c:v>
                </c:pt>
                <c:pt idx="6171">
                  <c:v>6.6528318747057824</c:v>
                </c:pt>
                <c:pt idx="6172">
                  <c:v>6.7082001901077994</c:v>
                </c:pt>
                <c:pt idx="6173">
                  <c:v>6.7606523773664389</c:v>
                </c:pt>
                <c:pt idx="6174">
                  <c:v>6.7505126376783595</c:v>
                </c:pt>
                <c:pt idx="6175">
                  <c:v>6.8137144737792505</c:v>
                </c:pt>
                <c:pt idx="6176">
                  <c:v>6.859572018308425</c:v>
                </c:pt>
                <c:pt idx="6177">
                  <c:v>6.859572018308425</c:v>
                </c:pt>
                <c:pt idx="6178">
                  <c:v>6.859572018308425</c:v>
                </c:pt>
                <c:pt idx="6179">
                  <c:v>6.8444958264037794</c:v>
                </c:pt>
                <c:pt idx="6180">
                  <c:v>6.7644833692410717</c:v>
                </c:pt>
                <c:pt idx="6181">
                  <c:v>6.8299151856868976</c:v>
                </c:pt>
                <c:pt idx="6182">
                  <c:v>6.8961856272197082</c:v>
                </c:pt>
                <c:pt idx="6183">
                  <c:v>6.8950611072167058</c:v>
                </c:pt>
                <c:pt idx="6184">
                  <c:v>6.8950611072167058</c:v>
                </c:pt>
                <c:pt idx="6185">
                  <c:v>6.8950611072167058</c:v>
                </c:pt>
                <c:pt idx="6186">
                  <c:v>6.8810713159929273</c:v>
                </c:pt>
                <c:pt idx="6187">
                  <c:v>6.7990575944180964</c:v>
                </c:pt>
                <c:pt idx="6188">
                  <c:v>6.9558995453451873</c:v>
                </c:pt>
                <c:pt idx="6189">
                  <c:v>6.9402325039474393</c:v>
                </c:pt>
                <c:pt idx="6190">
                  <c:v>6.9686123392774233</c:v>
                </c:pt>
                <c:pt idx="6191">
                  <c:v>6.9686123392774233</c:v>
                </c:pt>
                <c:pt idx="6192">
                  <c:v>6.9686123392774233</c:v>
                </c:pt>
                <c:pt idx="6193">
                  <c:v>7.0649398663141856</c:v>
                </c:pt>
                <c:pt idx="6194">
                  <c:v>6.9990124986805959</c:v>
                </c:pt>
                <c:pt idx="6195">
                  <c:v>6.99207478205191</c:v>
                </c:pt>
                <c:pt idx="6196">
                  <c:v>6.9962869671478982</c:v>
                </c:pt>
                <c:pt idx="6197">
                  <c:v>7.1017631314972141</c:v>
                </c:pt>
                <c:pt idx="6198">
                  <c:v>7.1017631314972141</c:v>
                </c:pt>
                <c:pt idx="6199">
                  <c:v>7.1017631314972141</c:v>
                </c:pt>
                <c:pt idx="6200">
                  <c:v>7.0502448676308962</c:v>
                </c:pt>
                <c:pt idx="6201">
                  <c:v>7.1118266325410238</c:v>
                </c:pt>
                <c:pt idx="6202">
                  <c:v>7.0216553760291669</c:v>
                </c:pt>
                <c:pt idx="6203">
                  <c:v>6.9944953590075229</c:v>
                </c:pt>
                <c:pt idx="6204">
                  <c:v>7.0121064858341891</c:v>
                </c:pt>
                <c:pt idx="6205">
                  <c:v>7.0121064858341891</c:v>
                </c:pt>
                <c:pt idx="6206">
                  <c:v>7.0121064858341891</c:v>
                </c:pt>
                <c:pt idx="6207">
                  <c:v>7.1050604528619479</c:v>
                </c:pt>
                <c:pt idx="6208">
                  <c:v>7.0470809638936398</c:v>
                </c:pt>
                <c:pt idx="6209">
                  <c:v>7.0804544304233907</c:v>
                </c:pt>
                <c:pt idx="6210">
                  <c:v>7.0811786975439679</c:v>
                </c:pt>
                <c:pt idx="6211">
                  <c:v>7.0811786975439679</c:v>
                </c:pt>
                <c:pt idx="6212">
                  <c:v>7.0811786975439679</c:v>
                </c:pt>
                <c:pt idx="6213">
                  <c:v>7.0811786975439679</c:v>
                </c:pt>
                <c:pt idx="6214">
                  <c:v>7.0811786975439679</c:v>
                </c:pt>
                <c:pt idx="6215">
                  <c:v>7.1830525859514669</c:v>
                </c:pt>
                <c:pt idx="6216">
                  <c:v>7.1333259302255243</c:v>
                </c:pt>
                <c:pt idx="6217">
                  <c:v>7.2079635629671079</c:v>
                </c:pt>
                <c:pt idx="6218">
                  <c:v>7.2746151977212747</c:v>
                </c:pt>
                <c:pt idx="6219">
                  <c:v>7.2746151977212747</c:v>
                </c:pt>
                <c:pt idx="6220">
                  <c:v>7.2746151977212747</c:v>
                </c:pt>
                <c:pt idx="6221">
                  <c:v>7.2975249103247943</c:v>
                </c:pt>
                <c:pt idx="6222">
                  <c:v>7.21318591009969</c:v>
                </c:pt>
                <c:pt idx="6223">
                  <c:v>7.2494373854506842</c:v>
                </c:pt>
                <c:pt idx="6224">
                  <c:v>7.1506511621361728</c:v>
                </c:pt>
                <c:pt idx="6225">
                  <c:v>7.0026147746224146</c:v>
                </c:pt>
                <c:pt idx="6226">
                  <c:v>7.0026147746224146</c:v>
                </c:pt>
                <c:pt idx="6227">
                  <c:v>7.0026147746224146</c:v>
                </c:pt>
                <c:pt idx="6228">
                  <c:v>7.0864582236597551</c:v>
                </c:pt>
                <c:pt idx="6229">
                  <c:v>7.0890122182428437</c:v>
                </c:pt>
                <c:pt idx="6230">
                  <c:v>7.0987517050484978</c:v>
                </c:pt>
                <c:pt idx="6231">
                  <c:v>7.0480339469470303</c:v>
                </c:pt>
                <c:pt idx="6232">
                  <c:v>7.0786818819440844</c:v>
                </c:pt>
                <c:pt idx="6233">
                  <c:v>7.0786818819440844</c:v>
                </c:pt>
                <c:pt idx="6234">
                  <c:v>7.0786818819440844</c:v>
                </c:pt>
                <c:pt idx="6235">
                  <c:v>7.1882558734229818</c:v>
                </c:pt>
                <c:pt idx="6236">
                  <c:v>7.0814645924599864</c:v>
                </c:pt>
                <c:pt idx="6237">
                  <c:v>6.8940890645022481</c:v>
                </c:pt>
                <c:pt idx="6238">
                  <c:v>6.8911919960199386</c:v>
                </c:pt>
                <c:pt idx="6239">
                  <c:v>6.8911919960199386</c:v>
                </c:pt>
                <c:pt idx="6240">
                  <c:v>6.8911919960199386</c:v>
                </c:pt>
                <c:pt idx="6241">
                  <c:v>6.8911919960199386</c:v>
                </c:pt>
                <c:pt idx="6242">
                  <c:v>6.9242605079726065</c:v>
                </c:pt>
                <c:pt idx="6243">
                  <c:v>6.7596231556687778</c:v>
                </c:pt>
                <c:pt idx="6244">
                  <c:v>6.7814845869135665</c:v>
                </c:pt>
                <c:pt idx="6245">
                  <c:v>6.7780157285992226</c:v>
                </c:pt>
                <c:pt idx="6246">
                  <c:v>6.9557851873787806</c:v>
                </c:pt>
                <c:pt idx="6247">
                  <c:v>6.9557851873787806</c:v>
                </c:pt>
                <c:pt idx="6248">
                  <c:v>6.9557851873787806</c:v>
                </c:pt>
                <c:pt idx="6249">
                  <c:v>6.9080026170817561</c:v>
                </c:pt>
                <c:pt idx="6250">
                  <c:v>6.8102074961427714</c:v>
                </c:pt>
                <c:pt idx="6251">
                  <c:v>6.772698083161302</c:v>
                </c:pt>
                <c:pt idx="6252">
                  <c:v>6.8657092291722632</c:v>
                </c:pt>
                <c:pt idx="6253">
                  <c:v>6.8101503171595681</c:v>
                </c:pt>
                <c:pt idx="6254">
                  <c:v>6.8101503171595681</c:v>
                </c:pt>
                <c:pt idx="6255">
                  <c:v>6.8101503171595681</c:v>
                </c:pt>
                <c:pt idx="6256">
                  <c:v>6.8409316697840969</c:v>
                </c:pt>
                <c:pt idx="6257">
                  <c:v>6.9958867142654748</c:v>
                </c:pt>
                <c:pt idx="6258">
                  <c:v>7.0205880350093688</c:v>
                </c:pt>
                <c:pt idx="6259">
                  <c:v>7.0305752974089071</c:v>
                </c:pt>
                <c:pt idx="6260">
                  <c:v>7.0123161421059352</c:v>
                </c:pt>
                <c:pt idx="6261">
                  <c:v>7.0123161421059352</c:v>
                </c:pt>
                <c:pt idx="6262">
                  <c:v>7.0123161421059352</c:v>
                </c:pt>
                <c:pt idx="6263">
                  <c:v>6.9670875663919976</c:v>
                </c:pt>
                <c:pt idx="6264">
                  <c:v>6.8982631302761002</c:v>
                </c:pt>
                <c:pt idx="6265">
                  <c:v>7.0194253956842321</c:v>
                </c:pt>
                <c:pt idx="6266">
                  <c:v>6.958129525690123</c:v>
                </c:pt>
                <c:pt idx="6267">
                  <c:v>6.8057856547750379</c:v>
                </c:pt>
                <c:pt idx="6268">
                  <c:v>6.8057856547750379</c:v>
                </c:pt>
                <c:pt idx="6269">
                  <c:v>6.8057856547750379</c:v>
                </c:pt>
                <c:pt idx="6270">
                  <c:v>6.8139050703899287</c:v>
                </c:pt>
                <c:pt idx="6271">
                  <c:v>6.7888416160857448</c:v>
                </c:pt>
                <c:pt idx="6272">
                  <c:v>6.8306394528074748</c:v>
                </c:pt>
                <c:pt idx="6273">
                  <c:v>6.7783397428373764</c:v>
                </c:pt>
                <c:pt idx="6274">
                  <c:v>6.6899600944658957</c:v>
                </c:pt>
                <c:pt idx="6275">
                  <c:v>6.6899600944658957</c:v>
                </c:pt>
                <c:pt idx="6276">
                  <c:v>6.6899600944658957</c:v>
                </c:pt>
                <c:pt idx="6277">
                  <c:v>6.6104813078130853</c:v>
                </c:pt>
                <c:pt idx="6278">
                  <c:v>6.5885245782629562</c:v>
                </c:pt>
                <c:pt idx="6279">
                  <c:v>6.7213513562445941</c:v>
                </c:pt>
                <c:pt idx="6280">
                  <c:v>6.7698200743400605</c:v>
                </c:pt>
                <c:pt idx="6281">
                  <c:v>6.6761608998527935</c:v>
                </c:pt>
                <c:pt idx="6282">
                  <c:v>6.6761608998527935</c:v>
                </c:pt>
                <c:pt idx="6283">
                  <c:v>6.6761608998527935</c:v>
                </c:pt>
                <c:pt idx="6284">
                  <c:v>6.5528448927439982</c:v>
                </c:pt>
                <c:pt idx="6285">
                  <c:v>6.5833784697746456</c:v>
                </c:pt>
                <c:pt idx="6286">
                  <c:v>6.5351003482898573</c:v>
                </c:pt>
                <c:pt idx="6287">
                  <c:v>6.5764407531459588</c:v>
                </c:pt>
                <c:pt idx="6288">
                  <c:v>6.5866376718172432</c:v>
                </c:pt>
                <c:pt idx="6289">
                  <c:v>6.5866376718172432</c:v>
                </c:pt>
                <c:pt idx="6290">
                  <c:v>6.5866376718172432</c:v>
                </c:pt>
                <c:pt idx="6291">
                  <c:v>6.8539875376155539</c:v>
                </c:pt>
                <c:pt idx="6292">
                  <c:v>6.9109759242083362</c:v>
                </c:pt>
                <c:pt idx="6293">
                  <c:v>6.8823483132844698</c:v>
                </c:pt>
                <c:pt idx="6294">
                  <c:v>6.8822720746401993</c:v>
                </c:pt>
                <c:pt idx="6295">
                  <c:v>6.9022084801171388</c:v>
                </c:pt>
                <c:pt idx="6296">
                  <c:v>6.9022084801171388</c:v>
                </c:pt>
                <c:pt idx="6297">
                  <c:v>6.9022084801171388</c:v>
                </c:pt>
                <c:pt idx="6298">
                  <c:v>6.6116058278160867</c:v>
                </c:pt>
                <c:pt idx="6299">
                  <c:v>6.5265997394536095</c:v>
                </c:pt>
                <c:pt idx="6300">
                  <c:v>6.6637911798197793</c:v>
                </c:pt>
                <c:pt idx="6301">
                  <c:v>6.600837119312768</c:v>
                </c:pt>
                <c:pt idx="6302">
                  <c:v>6.5598779076780236</c:v>
                </c:pt>
                <c:pt idx="6303">
                  <c:v>6.5598779076780236</c:v>
                </c:pt>
                <c:pt idx="6304">
                  <c:v>6.5598779076780236</c:v>
                </c:pt>
                <c:pt idx="6305">
                  <c:v>6.4139571425427926</c:v>
                </c:pt>
                <c:pt idx="6306">
                  <c:v>6.2786144893002032</c:v>
                </c:pt>
                <c:pt idx="6307">
                  <c:v>6.3421022203171118</c:v>
                </c:pt>
                <c:pt idx="6308">
                  <c:v>6.5184612641776516</c:v>
                </c:pt>
                <c:pt idx="6309">
                  <c:v>6.7257922572733966</c:v>
                </c:pt>
                <c:pt idx="6310">
                  <c:v>6.7257922572733966</c:v>
                </c:pt>
                <c:pt idx="6311">
                  <c:v>6.7257922572733966</c:v>
                </c:pt>
                <c:pt idx="6312">
                  <c:v>6.8432378887733032</c:v>
                </c:pt>
                <c:pt idx="6313">
                  <c:v>6.8751818807229705</c:v>
                </c:pt>
                <c:pt idx="6314">
                  <c:v>6.9069733953840933</c:v>
                </c:pt>
                <c:pt idx="6315">
                  <c:v>7.0071128546344204</c:v>
                </c:pt>
                <c:pt idx="6316">
                  <c:v>6.9955436403662539</c:v>
                </c:pt>
                <c:pt idx="6317">
                  <c:v>6.9955436403662539</c:v>
                </c:pt>
                <c:pt idx="6318">
                  <c:v>6.9955436403662539</c:v>
                </c:pt>
                <c:pt idx="6319">
                  <c:v>7.0264965299403928</c:v>
                </c:pt>
                <c:pt idx="6320">
                  <c:v>6.952888118896472</c:v>
                </c:pt>
                <c:pt idx="6321">
                  <c:v>6.9292922584945105</c:v>
                </c:pt>
                <c:pt idx="6322">
                  <c:v>6.9275006503541352</c:v>
                </c:pt>
                <c:pt idx="6323">
                  <c:v>6.861477984415207</c:v>
                </c:pt>
                <c:pt idx="6324">
                  <c:v>6.861477984415207</c:v>
                </c:pt>
                <c:pt idx="6325">
                  <c:v>6.861477984415207</c:v>
                </c:pt>
                <c:pt idx="6326">
                  <c:v>6.6958495297358507</c:v>
                </c:pt>
                <c:pt idx="6327">
                  <c:v>6.7740131997749815</c:v>
                </c:pt>
                <c:pt idx="6328">
                  <c:v>6.814838993782252</c:v>
                </c:pt>
                <c:pt idx="6329">
                  <c:v>6.8305822738242705</c:v>
                </c:pt>
                <c:pt idx="6330">
                  <c:v>6.8627931010288865</c:v>
                </c:pt>
                <c:pt idx="6331">
                  <c:v>6.8627931010288865</c:v>
                </c:pt>
                <c:pt idx="6332">
                  <c:v>6.8627931010288865</c:v>
                </c:pt>
                <c:pt idx="6333">
                  <c:v>6.9289491845952913</c:v>
                </c:pt>
                <c:pt idx="6334">
                  <c:v>6.8982821899371682</c:v>
                </c:pt>
                <c:pt idx="6335">
                  <c:v>7.0077608831107252</c:v>
                </c:pt>
                <c:pt idx="6336">
                  <c:v>6.9919794837465705</c:v>
                </c:pt>
                <c:pt idx="6337">
                  <c:v>6.9335235032515667</c:v>
                </c:pt>
                <c:pt idx="6338">
                  <c:v>6.9335235032515667</c:v>
                </c:pt>
                <c:pt idx="6339">
                  <c:v>6.9335235032515667</c:v>
                </c:pt>
                <c:pt idx="6340">
                  <c:v>7.0043110844574503</c:v>
                </c:pt>
                <c:pt idx="6341">
                  <c:v>6.8715414854590167</c:v>
                </c:pt>
                <c:pt idx="6342">
                  <c:v>6.6411673621322755</c:v>
                </c:pt>
                <c:pt idx="6343">
                  <c:v>6.7016627263615369</c:v>
                </c:pt>
                <c:pt idx="6344">
                  <c:v>6.6537848577591729</c:v>
                </c:pt>
                <c:pt idx="6345">
                  <c:v>6.6537848577591729</c:v>
                </c:pt>
                <c:pt idx="6346">
                  <c:v>6.6537848577591729</c:v>
                </c:pt>
                <c:pt idx="6347">
                  <c:v>6.6668788449127652</c:v>
                </c:pt>
                <c:pt idx="6348">
                  <c:v>6.6620758103236746</c:v>
                </c:pt>
                <c:pt idx="6349">
                  <c:v>6.5371587916851821</c:v>
                </c:pt>
                <c:pt idx="6350">
                  <c:v>6.3916192197713091</c:v>
                </c:pt>
                <c:pt idx="6351">
                  <c:v>6.1891674999089243</c:v>
                </c:pt>
                <c:pt idx="6352">
                  <c:v>6.1891674999089243</c:v>
                </c:pt>
                <c:pt idx="6353">
                  <c:v>6.1891674999089243</c:v>
                </c:pt>
                <c:pt idx="6354">
                  <c:v>5.857777172922737</c:v>
                </c:pt>
                <c:pt idx="6355">
                  <c:v>6.1334179912855502</c:v>
                </c:pt>
                <c:pt idx="6356">
                  <c:v>6.0433039137568967</c:v>
                </c:pt>
                <c:pt idx="6357">
                  <c:v>6.2530554838082564</c:v>
                </c:pt>
                <c:pt idx="6358">
                  <c:v>6.2641291468886608</c:v>
                </c:pt>
                <c:pt idx="6359">
                  <c:v>6.2641291468886608</c:v>
                </c:pt>
                <c:pt idx="6360">
                  <c:v>6.2641291468886608</c:v>
                </c:pt>
                <c:pt idx="6361">
                  <c:v>6.2318039617176373</c:v>
                </c:pt>
                <c:pt idx="6362">
                  <c:v>6.0776113036789727</c:v>
                </c:pt>
                <c:pt idx="6363">
                  <c:v>6.0969187403406755</c:v>
                </c:pt>
                <c:pt idx="6364">
                  <c:v>6.2326807061267573</c:v>
                </c:pt>
                <c:pt idx="6365">
                  <c:v>6.0614487110934627</c:v>
                </c:pt>
                <c:pt idx="6366">
                  <c:v>6.0614487110934627</c:v>
                </c:pt>
                <c:pt idx="6367">
                  <c:v>6.0614487110934627</c:v>
                </c:pt>
                <c:pt idx="6368">
                  <c:v>6.0952224305056379</c:v>
                </c:pt>
                <c:pt idx="6369">
                  <c:v>6.1635894347559095</c:v>
                </c:pt>
                <c:pt idx="6370">
                  <c:v>6.2324710498550102</c:v>
                </c:pt>
                <c:pt idx="6371">
                  <c:v>6.1393836651997784</c:v>
                </c:pt>
                <c:pt idx="6372">
                  <c:v>6.0761055904546151</c:v>
                </c:pt>
                <c:pt idx="6373">
                  <c:v>6.0761055904546151</c:v>
                </c:pt>
                <c:pt idx="6374">
                  <c:v>6.0761055904546151</c:v>
                </c:pt>
                <c:pt idx="6375">
                  <c:v>6.0526240880190612</c:v>
                </c:pt>
                <c:pt idx="6376">
                  <c:v>6.1135768841139493</c:v>
                </c:pt>
                <c:pt idx="6377">
                  <c:v>6.197801526372646</c:v>
                </c:pt>
                <c:pt idx="6378">
                  <c:v>6.2054253907997738</c:v>
                </c:pt>
                <c:pt idx="6379">
                  <c:v>6.0177067889428155</c:v>
                </c:pt>
                <c:pt idx="6380">
                  <c:v>6.0177067889428155</c:v>
                </c:pt>
                <c:pt idx="6381">
                  <c:v>6.0177067889428155</c:v>
                </c:pt>
                <c:pt idx="6382">
                  <c:v>6.0699683795907768</c:v>
                </c:pt>
                <c:pt idx="6383">
                  <c:v>5.862847042766778</c:v>
                </c:pt>
                <c:pt idx="6384">
                  <c:v>5.8703565492274983</c:v>
                </c:pt>
                <c:pt idx="6385">
                  <c:v>5.7547597048511703</c:v>
                </c:pt>
                <c:pt idx="6386">
                  <c:v>5.9335774449894574</c:v>
                </c:pt>
                <c:pt idx="6387">
                  <c:v>5.9335774449894574</c:v>
                </c:pt>
                <c:pt idx="6388">
                  <c:v>5.9335774449894574</c:v>
                </c:pt>
                <c:pt idx="6389">
                  <c:v>5.7930696235974883</c:v>
                </c:pt>
                <c:pt idx="6390">
                  <c:v>5.7748104682945165</c:v>
                </c:pt>
                <c:pt idx="6391">
                  <c:v>5.9097719283157506</c:v>
                </c:pt>
                <c:pt idx="6392">
                  <c:v>5.8495052800193035</c:v>
                </c:pt>
                <c:pt idx="6393">
                  <c:v>5.885966411642042</c:v>
                </c:pt>
                <c:pt idx="6394">
                  <c:v>5.885966411642042</c:v>
                </c:pt>
                <c:pt idx="6395">
                  <c:v>5.885966411642042</c:v>
                </c:pt>
                <c:pt idx="6396">
                  <c:v>6.0807752074162309</c:v>
                </c:pt>
                <c:pt idx="6397">
                  <c:v>6.137382400787657</c:v>
                </c:pt>
                <c:pt idx="6398">
                  <c:v>6.149409046921452</c:v>
                </c:pt>
                <c:pt idx="6399">
                  <c:v>6.1466644557276853</c:v>
                </c:pt>
                <c:pt idx="6400">
                  <c:v>6.1949806965346088</c:v>
                </c:pt>
                <c:pt idx="6401">
                  <c:v>6.1949806965346088</c:v>
                </c:pt>
                <c:pt idx="6402">
                  <c:v>6.1949806965346088</c:v>
                </c:pt>
                <c:pt idx="6403">
                  <c:v>6.1893009175363991</c:v>
                </c:pt>
                <c:pt idx="6404">
                  <c:v>6.1396505004547279</c:v>
                </c:pt>
                <c:pt idx="6405">
                  <c:v>6.0830242474222347</c:v>
                </c:pt>
                <c:pt idx="6406">
                  <c:v>6.1730620863066168</c:v>
                </c:pt>
                <c:pt idx="6407">
                  <c:v>6.2228459210157618</c:v>
                </c:pt>
                <c:pt idx="6408">
                  <c:v>6.2228459210157618</c:v>
                </c:pt>
                <c:pt idx="6409">
                  <c:v>6.2228459210157618</c:v>
                </c:pt>
                <c:pt idx="6410">
                  <c:v>6.2363973400349817</c:v>
                </c:pt>
                <c:pt idx="6411">
                  <c:v>6.2052919731722991</c:v>
                </c:pt>
                <c:pt idx="6412">
                  <c:v>6.2367594735952698</c:v>
                </c:pt>
                <c:pt idx="6413">
                  <c:v>6.3909140123117991</c:v>
                </c:pt>
                <c:pt idx="6414">
                  <c:v>6.5294777482748501</c:v>
                </c:pt>
                <c:pt idx="6415">
                  <c:v>6.5294777482748501</c:v>
                </c:pt>
                <c:pt idx="6416">
                  <c:v>6.5294777482748501</c:v>
                </c:pt>
                <c:pt idx="6417">
                  <c:v>6.5081118682178243</c:v>
                </c:pt>
                <c:pt idx="6418">
                  <c:v>6.4440904666910175</c:v>
                </c:pt>
                <c:pt idx="6419">
                  <c:v>6.5204815882508393</c:v>
                </c:pt>
                <c:pt idx="6420">
                  <c:v>6.5058056492286171</c:v>
                </c:pt>
                <c:pt idx="6421">
                  <c:v>6.515030525185443</c:v>
                </c:pt>
                <c:pt idx="6422">
                  <c:v>6.515030525185443</c:v>
                </c:pt>
                <c:pt idx="6423">
                  <c:v>6.515030525185443</c:v>
                </c:pt>
                <c:pt idx="6424">
                  <c:v>6.5460405937427852</c:v>
                </c:pt>
                <c:pt idx="6425">
                  <c:v>6.5616313964962627</c:v>
                </c:pt>
                <c:pt idx="6426">
                  <c:v>6.5549223958003902</c:v>
                </c:pt>
                <c:pt idx="6427">
                  <c:v>6.5707990934698843</c:v>
                </c:pt>
                <c:pt idx="6428">
                  <c:v>6.6102907112024072</c:v>
                </c:pt>
                <c:pt idx="6429">
                  <c:v>6.6102907112024072</c:v>
                </c:pt>
                <c:pt idx="6430">
                  <c:v>6.6102907112024072</c:v>
                </c:pt>
                <c:pt idx="6431">
                  <c:v>6.5152783007793245</c:v>
                </c:pt>
                <c:pt idx="6432">
                  <c:v>6.5286963021710696</c:v>
                </c:pt>
                <c:pt idx="6433">
                  <c:v>6.5725716419491915</c:v>
                </c:pt>
                <c:pt idx="6434">
                  <c:v>6.4568413799453879</c:v>
                </c:pt>
                <c:pt idx="6435">
                  <c:v>6.4052849967569356</c:v>
                </c:pt>
                <c:pt idx="6436">
                  <c:v>6.4052849967569356</c:v>
                </c:pt>
                <c:pt idx="6437">
                  <c:v>6.4052849967569356</c:v>
                </c:pt>
                <c:pt idx="6438">
                  <c:v>6.408296423205651</c:v>
                </c:pt>
                <c:pt idx="6439">
                  <c:v>6.5792806426450641</c:v>
                </c:pt>
                <c:pt idx="6440">
                  <c:v>6.5411232011872888</c:v>
                </c:pt>
                <c:pt idx="6441">
                  <c:v>6.5735436846636501</c:v>
                </c:pt>
                <c:pt idx="6442">
                  <c:v>6.5802526853595227</c:v>
                </c:pt>
                <c:pt idx="6443">
                  <c:v>6.5802526853595227</c:v>
                </c:pt>
                <c:pt idx="6444">
                  <c:v>6.5802526853595227</c:v>
                </c:pt>
                <c:pt idx="6445">
                  <c:v>6.5665487890517609</c:v>
                </c:pt>
                <c:pt idx="6446">
                  <c:v>6.4985820376839136</c:v>
                </c:pt>
                <c:pt idx="6447">
                  <c:v>6.5985690196456979</c:v>
                </c:pt>
                <c:pt idx="6448">
                  <c:v>6.6682511405096481</c:v>
                </c:pt>
                <c:pt idx="6449">
                  <c:v>6.6498966869013367</c:v>
                </c:pt>
                <c:pt idx="6450">
                  <c:v>6.6498966869013367</c:v>
                </c:pt>
                <c:pt idx="6451">
                  <c:v>6.6498966869013367</c:v>
                </c:pt>
                <c:pt idx="6452">
                  <c:v>6.6831748551257508</c:v>
                </c:pt>
                <c:pt idx="6453">
                  <c:v>6.6320759038029253</c:v>
                </c:pt>
                <c:pt idx="6454">
                  <c:v>6.6111483959504591</c:v>
                </c:pt>
                <c:pt idx="6455">
                  <c:v>6.3722927234485391</c:v>
                </c:pt>
                <c:pt idx="6456">
                  <c:v>6.3482966101641534</c:v>
                </c:pt>
                <c:pt idx="6457">
                  <c:v>6.3482966101641534</c:v>
                </c:pt>
                <c:pt idx="6458">
                  <c:v>6.3482966101641534</c:v>
                </c:pt>
                <c:pt idx="6459">
                  <c:v>6.4044463716699509</c:v>
                </c:pt>
                <c:pt idx="6460">
                  <c:v>6.2848469984693809</c:v>
                </c:pt>
                <c:pt idx="6461">
                  <c:v>6.2462511848070443</c:v>
                </c:pt>
                <c:pt idx="6462">
                  <c:v>6.232451990193943</c:v>
                </c:pt>
                <c:pt idx="6463">
                  <c:v>6.1052096929051762</c:v>
                </c:pt>
                <c:pt idx="6464">
                  <c:v>6.1052096929051762</c:v>
                </c:pt>
                <c:pt idx="6465">
                  <c:v>6.1052096929051762</c:v>
                </c:pt>
                <c:pt idx="6466">
                  <c:v>5.9832850410543319</c:v>
                </c:pt>
                <c:pt idx="6467">
                  <c:v>6.1782081947949283</c:v>
                </c:pt>
                <c:pt idx="6468">
                  <c:v>6.1882526361776682</c:v>
                </c:pt>
                <c:pt idx="6469">
                  <c:v>6.3020197530914857</c:v>
                </c:pt>
                <c:pt idx="6470">
                  <c:v>6.2148218037062088</c:v>
                </c:pt>
                <c:pt idx="6471">
                  <c:v>6.2148218037062088</c:v>
                </c:pt>
                <c:pt idx="6472">
                  <c:v>6.2148218037062088</c:v>
                </c:pt>
                <c:pt idx="6473">
                  <c:v>6.1238881607516404</c:v>
                </c:pt>
                <c:pt idx="6474">
                  <c:v>6.1263849763515248</c:v>
                </c:pt>
                <c:pt idx="6475">
                  <c:v>6.26430068383827</c:v>
                </c:pt>
                <c:pt idx="6476">
                  <c:v>6.2600884987422818</c:v>
                </c:pt>
                <c:pt idx="6477">
                  <c:v>6.2600884987422818</c:v>
                </c:pt>
                <c:pt idx="6478">
                  <c:v>6.2600884987422818</c:v>
                </c:pt>
                <c:pt idx="6479">
                  <c:v>6.2600884987422818</c:v>
                </c:pt>
                <c:pt idx="6480">
                  <c:v>6.2067595670745215</c:v>
                </c:pt>
                <c:pt idx="6481">
                  <c:v>6.316905348385454</c:v>
                </c:pt>
                <c:pt idx="6482">
                  <c:v>6.2667784397770872</c:v>
                </c:pt>
                <c:pt idx="6483">
                  <c:v>6.2277823732323272</c:v>
                </c:pt>
                <c:pt idx="6484">
                  <c:v>6.2277823732323272</c:v>
                </c:pt>
                <c:pt idx="6485">
                  <c:v>6.2277823732323272</c:v>
                </c:pt>
                <c:pt idx="6486">
                  <c:v>6.2277823732323272</c:v>
                </c:pt>
                <c:pt idx="6487">
                  <c:v>6.0319252960994083</c:v>
                </c:pt>
                <c:pt idx="6488">
                  <c:v>6.0571793470142703</c:v>
                </c:pt>
                <c:pt idx="6489">
                  <c:v>5.9834375183428747</c:v>
                </c:pt>
                <c:pt idx="6490">
                  <c:v>5.8792955302683065</c:v>
                </c:pt>
                <c:pt idx="6491">
                  <c:v>5.78169100594</c:v>
                </c:pt>
                <c:pt idx="6492">
                  <c:v>5.78169100594</c:v>
                </c:pt>
                <c:pt idx="6493">
                  <c:v>5.78169100594</c:v>
                </c:pt>
                <c:pt idx="6494">
                  <c:v>5.7702933286214435</c:v>
                </c:pt>
                <c:pt idx="6495">
                  <c:v>5.8411380888105304</c:v>
                </c:pt>
                <c:pt idx="6496">
                  <c:v>5.8570719654632279</c:v>
                </c:pt>
                <c:pt idx="6497">
                  <c:v>5.7636415069087743</c:v>
                </c:pt>
                <c:pt idx="6498">
                  <c:v>5.6273268109517254</c:v>
                </c:pt>
                <c:pt idx="6499">
                  <c:v>5.6273268109517254</c:v>
                </c:pt>
                <c:pt idx="6500">
                  <c:v>5.6273268109517254</c:v>
                </c:pt>
                <c:pt idx="6501">
                  <c:v>5.5947538501868213</c:v>
                </c:pt>
                <c:pt idx="6502">
                  <c:v>5.680712921602689</c:v>
                </c:pt>
                <c:pt idx="6503">
                  <c:v>5.4941188397487313</c:v>
                </c:pt>
                <c:pt idx="6504">
                  <c:v>5.6110117410776716</c:v>
                </c:pt>
                <c:pt idx="6505">
                  <c:v>5.7621357936844158</c:v>
                </c:pt>
                <c:pt idx="6506">
                  <c:v>5.7621357936844158</c:v>
                </c:pt>
                <c:pt idx="6507">
                  <c:v>5.7621357936844158</c:v>
                </c:pt>
                <c:pt idx="6508">
                  <c:v>5.7212909400160781</c:v>
                </c:pt>
                <c:pt idx="6509">
                  <c:v>5.7804902472927271</c:v>
                </c:pt>
                <c:pt idx="6510">
                  <c:v>5.8007506670078195</c:v>
                </c:pt>
                <c:pt idx="6511">
                  <c:v>5.6786735378684323</c:v>
                </c:pt>
                <c:pt idx="6512">
                  <c:v>5.8038383321008062</c:v>
                </c:pt>
                <c:pt idx="6513">
                  <c:v>5.8038383321008062</c:v>
                </c:pt>
                <c:pt idx="6514">
                  <c:v>5.8038383321008062</c:v>
                </c:pt>
                <c:pt idx="6515">
                  <c:v>5.7579426682494965</c:v>
                </c:pt>
                <c:pt idx="6516">
                  <c:v>5.6261260523044525</c:v>
                </c:pt>
                <c:pt idx="6517">
                  <c:v>5.5208786038879509</c:v>
                </c:pt>
                <c:pt idx="6518">
                  <c:v>5.5374033300337508</c:v>
                </c:pt>
                <c:pt idx="6519">
                  <c:v>5.4880197482070292</c:v>
                </c:pt>
                <c:pt idx="6520">
                  <c:v>5.4880197482070292</c:v>
                </c:pt>
                <c:pt idx="6521">
                  <c:v>5.4880197482070292</c:v>
                </c:pt>
                <c:pt idx="6522">
                  <c:v>5.3084396216260288</c:v>
                </c:pt>
                <c:pt idx="6523">
                  <c:v>5.2156762512089481</c:v>
                </c:pt>
                <c:pt idx="6524">
                  <c:v>5.3158347701203432</c:v>
                </c:pt>
                <c:pt idx="6525">
                  <c:v>5.1086562543131393</c:v>
                </c:pt>
                <c:pt idx="6526">
                  <c:v>5.2531475448682823</c:v>
                </c:pt>
                <c:pt idx="6527">
                  <c:v>5.2531475448682823</c:v>
                </c:pt>
                <c:pt idx="6528">
                  <c:v>5.2531475448682823</c:v>
                </c:pt>
                <c:pt idx="6529">
                  <c:v>5.401260171026312</c:v>
                </c:pt>
                <c:pt idx="6530">
                  <c:v>5.3772259384197918</c:v>
                </c:pt>
                <c:pt idx="6531">
                  <c:v>5.522956106944342</c:v>
                </c:pt>
                <c:pt idx="6532">
                  <c:v>5.5180577740499128</c:v>
                </c:pt>
                <c:pt idx="6533">
                  <c:v>5.4721239908764669</c:v>
                </c:pt>
                <c:pt idx="6534">
                  <c:v>5.4721239908764669</c:v>
                </c:pt>
                <c:pt idx="6535">
                  <c:v>5.4721239908764669</c:v>
                </c:pt>
                <c:pt idx="6536">
                  <c:v>5.5919330203487831</c:v>
                </c:pt>
                <c:pt idx="6537">
                  <c:v>5.5032484174002176</c:v>
                </c:pt>
                <c:pt idx="6538">
                  <c:v>5.3752818529908737</c:v>
                </c:pt>
                <c:pt idx="6539">
                  <c:v>5.4842649949766686</c:v>
                </c:pt>
                <c:pt idx="6540">
                  <c:v>5.5828796813415691</c:v>
                </c:pt>
                <c:pt idx="6541">
                  <c:v>5.5828796813415691</c:v>
                </c:pt>
                <c:pt idx="6542">
                  <c:v>5.5828796813415691</c:v>
                </c:pt>
                <c:pt idx="6543">
                  <c:v>5.6144996590530827</c:v>
                </c:pt>
                <c:pt idx="6544">
                  <c:v>5.7110177827005231</c:v>
                </c:pt>
                <c:pt idx="6545">
                  <c:v>5.760096409950159</c:v>
                </c:pt>
                <c:pt idx="6546">
                  <c:v>5.7424281041402896</c:v>
                </c:pt>
                <c:pt idx="6547">
                  <c:v>5.7890861544343144</c:v>
                </c:pt>
                <c:pt idx="6548">
                  <c:v>5.7890861544343144</c:v>
                </c:pt>
                <c:pt idx="6549">
                  <c:v>5.7890861544343144</c:v>
                </c:pt>
                <c:pt idx="6550">
                  <c:v>5.7580951455380394</c:v>
                </c:pt>
                <c:pt idx="6551">
                  <c:v>5.7217293122206385</c:v>
                </c:pt>
                <c:pt idx="6552">
                  <c:v>5.7487368519537387</c:v>
                </c:pt>
                <c:pt idx="6553">
                  <c:v>5.6622059907058357</c:v>
                </c:pt>
                <c:pt idx="6554">
                  <c:v>5.8585586190265184</c:v>
                </c:pt>
                <c:pt idx="6555">
                  <c:v>5.8585586190265184</c:v>
                </c:pt>
                <c:pt idx="6556">
                  <c:v>5.8585586190265184</c:v>
                </c:pt>
                <c:pt idx="6557">
                  <c:v>5.8932090828478154</c:v>
                </c:pt>
                <c:pt idx="6558">
                  <c:v>5.8459983023828244</c:v>
                </c:pt>
                <c:pt idx="6559">
                  <c:v>5.8361635172718298</c:v>
                </c:pt>
                <c:pt idx="6560">
                  <c:v>5.8000454595483095</c:v>
                </c:pt>
                <c:pt idx="6561">
                  <c:v>5.831817914548366</c:v>
                </c:pt>
                <c:pt idx="6562">
                  <c:v>5.831817914548366</c:v>
                </c:pt>
                <c:pt idx="6563">
                  <c:v>5.831817914548366</c:v>
                </c:pt>
                <c:pt idx="6564">
                  <c:v>5.8108522873737645</c:v>
                </c:pt>
                <c:pt idx="6565">
                  <c:v>5.8155409639964484</c:v>
                </c:pt>
                <c:pt idx="6566">
                  <c:v>5.7987494025956989</c:v>
                </c:pt>
                <c:pt idx="6567">
                  <c:v>5.6926061501090093</c:v>
                </c:pt>
                <c:pt idx="6568">
                  <c:v>5.6926061501090093</c:v>
                </c:pt>
                <c:pt idx="6569">
                  <c:v>5.6926061501090093</c:v>
                </c:pt>
                <c:pt idx="6570">
                  <c:v>5.6926061501090093</c:v>
                </c:pt>
                <c:pt idx="6571">
                  <c:v>5.6926061501090093</c:v>
                </c:pt>
                <c:pt idx="6572">
                  <c:v>5.727180375286034</c:v>
                </c:pt>
                <c:pt idx="6573">
                  <c:v>5.8019514256550924</c:v>
                </c:pt>
                <c:pt idx="6574">
                  <c:v>5.7272947332524415</c:v>
                </c:pt>
                <c:pt idx="6575">
                  <c:v>5.6288515838371511</c:v>
                </c:pt>
                <c:pt idx="6576">
                  <c:v>5.6288515838371511</c:v>
                </c:pt>
                <c:pt idx="6577">
                  <c:v>5.6288515838371511</c:v>
                </c:pt>
                <c:pt idx="6578">
                  <c:v>5.6460052787981887</c:v>
                </c:pt>
                <c:pt idx="6579">
                  <c:v>5.5089091367373593</c:v>
                </c:pt>
                <c:pt idx="6580">
                  <c:v>5.5451415524272862</c:v>
                </c:pt>
                <c:pt idx="6581">
                  <c:v>5.4731150932519936</c:v>
                </c:pt>
                <c:pt idx="6582">
                  <c:v>5.550135183627054</c:v>
                </c:pt>
                <c:pt idx="6583">
                  <c:v>5.550135183627054</c:v>
                </c:pt>
                <c:pt idx="6584">
                  <c:v>5.550135183627054</c:v>
                </c:pt>
                <c:pt idx="6585">
                  <c:v>5.5734832684351341</c:v>
                </c:pt>
                <c:pt idx="6586">
                  <c:v>5.6075238231022615</c:v>
                </c:pt>
                <c:pt idx="6587">
                  <c:v>5.7925931320707935</c:v>
                </c:pt>
                <c:pt idx="6588">
                  <c:v>5.8338954176047597</c:v>
                </c:pt>
                <c:pt idx="6589">
                  <c:v>5.8214685185885404</c:v>
                </c:pt>
                <c:pt idx="6590">
                  <c:v>5.8214685185885404</c:v>
                </c:pt>
                <c:pt idx="6591">
                  <c:v>5.8214685185885404</c:v>
                </c:pt>
                <c:pt idx="6592">
                  <c:v>5.8399373301632584</c:v>
                </c:pt>
                <c:pt idx="6593">
                  <c:v>5.9332534307513036</c:v>
                </c:pt>
                <c:pt idx="6594">
                  <c:v>5.9895366098845777</c:v>
                </c:pt>
                <c:pt idx="6595">
                  <c:v>6.007014319083769</c:v>
                </c:pt>
                <c:pt idx="6596">
                  <c:v>5.9868682573350815</c:v>
                </c:pt>
                <c:pt idx="6597">
                  <c:v>5.9868682573350815</c:v>
                </c:pt>
                <c:pt idx="6598">
                  <c:v>5.9868682573350815</c:v>
                </c:pt>
                <c:pt idx="6599">
                  <c:v>5.9420780538257052</c:v>
                </c:pt>
                <c:pt idx="6600">
                  <c:v>5.9490729494375945</c:v>
                </c:pt>
                <c:pt idx="6601">
                  <c:v>5.9664934796535825</c:v>
                </c:pt>
                <c:pt idx="6602">
                  <c:v>5.9569636491196727</c:v>
                </c:pt>
                <c:pt idx="6603">
                  <c:v>5.7716656242183264</c:v>
                </c:pt>
                <c:pt idx="6604">
                  <c:v>5.7716656242183264</c:v>
                </c:pt>
                <c:pt idx="6605">
                  <c:v>5.7716656242183264</c:v>
                </c:pt>
                <c:pt idx="6606">
                  <c:v>5.7800328154270995</c:v>
                </c:pt>
                <c:pt idx="6607">
                  <c:v>5.6687243947910311</c:v>
                </c:pt>
                <c:pt idx="6608">
                  <c:v>5.6011578963056081</c:v>
                </c:pt>
                <c:pt idx="6609">
                  <c:v>5.6042074420764587</c:v>
                </c:pt>
                <c:pt idx="6610">
                  <c:v>5.5975175010416551</c:v>
                </c:pt>
                <c:pt idx="6611">
                  <c:v>5.5975175010416551</c:v>
                </c:pt>
                <c:pt idx="6612">
                  <c:v>5.5975175010416551</c:v>
                </c:pt>
                <c:pt idx="6613">
                  <c:v>5.6337117974094451</c:v>
                </c:pt>
                <c:pt idx="6614">
                  <c:v>5.6778158531203795</c:v>
                </c:pt>
                <c:pt idx="6615">
                  <c:v>5.6353890475834136</c:v>
                </c:pt>
                <c:pt idx="6616">
                  <c:v>5.594887267814296</c:v>
                </c:pt>
                <c:pt idx="6617">
                  <c:v>5.6352365702948708</c:v>
                </c:pt>
                <c:pt idx="6618">
                  <c:v>5.6352365702948708</c:v>
                </c:pt>
                <c:pt idx="6619">
                  <c:v>5.6352365702948708</c:v>
                </c:pt>
                <c:pt idx="6620">
                  <c:v>5.6252493078953325</c:v>
                </c:pt>
                <c:pt idx="6621">
                  <c:v>5.5998999586751328</c:v>
                </c:pt>
                <c:pt idx="6622">
                  <c:v>5.6348553770735146</c:v>
                </c:pt>
                <c:pt idx="6623">
                  <c:v>5.5639343782401554</c:v>
                </c:pt>
                <c:pt idx="6624">
                  <c:v>5.6457765628653744</c:v>
                </c:pt>
                <c:pt idx="6625">
                  <c:v>5.6457765628653744</c:v>
                </c:pt>
                <c:pt idx="6626">
                  <c:v>5.6457765628653744</c:v>
                </c:pt>
                <c:pt idx="6627">
                  <c:v>5.5900651735641365</c:v>
                </c:pt>
                <c:pt idx="6628">
                  <c:v>5.7371866973466394</c:v>
                </c:pt>
                <c:pt idx="6629">
                  <c:v>5.8353058325237779</c:v>
                </c:pt>
                <c:pt idx="6630">
                  <c:v>5.8536221668099522</c:v>
                </c:pt>
                <c:pt idx="6631">
                  <c:v>5.8674785404062586</c:v>
                </c:pt>
                <c:pt idx="6632">
                  <c:v>5.8674785404062586</c:v>
                </c:pt>
                <c:pt idx="6633">
                  <c:v>5.8674785404062586</c:v>
                </c:pt>
                <c:pt idx="6634">
                  <c:v>5.8894543296174549</c:v>
                </c:pt>
                <c:pt idx="6635">
                  <c:v>5.8388890488045275</c:v>
                </c:pt>
                <c:pt idx="6636">
                  <c:v>5.791792626305944</c:v>
                </c:pt>
                <c:pt idx="6637">
                  <c:v>5.7824343327216443</c:v>
                </c:pt>
                <c:pt idx="6638">
                  <c:v>5.7132287033843907</c:v>
                </c:pt>
                <c:pt idx="6639">
                  <c:v>5.7132287033843907</c:v>
                </c:pt>
                <c:pt idx="6640">
                  <c:v>5.7132287033843907</c:v>
                </c:pt>
                <c:pt idx="6641">
                  <c:v>5.7215196559488914</c:v>
                </c:pt>
                <c:pt idx="6642">
                  <c:v>5.795452081230966</c:v>
                </c:pt>
                <c:pt idx="6643">
                  <c:v>5.7555602106160189</c:v>
                </c:pt>
                <c:pt idx="6644">
                  <c:v>5.6969898721546084</c:v>
                </c:pt>
                <c:pt idx="6645">
                  <c:v>5.5484769931141544</c:v>
                </c:pt>
                <c:pt idx="6646">
                  <c:v>5.5484769931141544</c:v>
                </c:pt>
                <c:pt idx="6647">
                  <c:v>5.5484769931141544</c:v>
                </c:pt>
                <c:pt idx="6648">
                  <c:v>5.4387124050245781</c:v>
                </c:pt>
                <c:pt idx="6649">
                  <c:v>5.3313302745684803</c:v>
                </c:pt>
                <c:pt idx="6650">
                  <c:v>5.3944558720251008</c:v>
                </c:pt>
                <c:pt idx="6651">
                  <c:v>5.3734902448504993</c:v>
                </c:pt>
                <c:pt idx="6652">
                  <c:v>5.4304214524600765</c:v>
                </c:pt>
                <c:pt idx="6653">
                  <c:v>5.4304214524600765</c:v>
                </c:pt>
                <c:pt idx="6654">
                  <c:v>5.4304214524600765</c:v>
                </c:pt>
                <c:pt idx="6655">
                  <c:v>5.6090295363266192</c:v>
                </c:pt>
                <c:pt idx="6656">
                  <c:v>5.655649467298506</c:v>
                </c:pt>
                <c:pt idx="6657">
                  <c:v>5.6765579154899051</c:v>
                </c:pt>
                <c:pt idx="6658">
                  <c:v>5.790058197148773</c:v>
                </c:pt>
                <c:pt idx="6659">
                  <c:v>5.2911334493764492</c:v>
                </c:pt>
                <c:pt idx="6660">
                  <c:v>5.2911334493764492</c:v>
                </c:pt>
                <c:pt idx="6661">
                  <c:v>5.2911334493764492</c:v>
                </c:pt>
                <c:pt idx="6662">
                  <c:v>5.1412292150780434</c:v>
                </c:pt>
                <c:pt idx="6663">
                  <c:v>5.2579315197963057</c:v>
                </c:pt>
                <c:pt idx="6664">
                  <c:v>5.3980390883058504</c:v>
                </c:pt>
                <c:pt idx="6665">
                  <c:v>5.4600973447426719</c:v>
                </c:pt>
                <c:pt idx="6666">
                  <c:v>5.4950146438189185</c:v>
                </c:pt>
                <c:pt idx="6667">
                  <c:v>5.4950146438189185</c:v>
                </c:pt>
                <c:pt idx="6668">
                  <c:v>5.4950146438189185</c:v>
                </c:pt>
                <c:pt idx="6669">
                  <c:v>5.4552752504925142</c:v>
                </c:pt>
                <c:pt idx="6670">
                  <c:v>5.3612539424449581</c:v>
                </c:pt>
                <c:pt idx="6671">
                  <c:v>5.2630776282846172</c:v>
                </c:pt>
                <c:pt idx="6672">
                  <c:v>5.2987763734646434</c:v>
                </c:pt>
                <c:pt idx="6673">
                  <c:v>5.4091508707083902</c:v>
                </c:pt>
                <c:pt idx="6674">
                  <c:v>5.4091508707083902</c:v>
                </c:pt>
                <c:pt idx="6675">
                  <c:v>5.4091508707083902</c:v>
                </c:pt>
                <c:pt idx="6676">
                  <c:v>5.4993221272202462</c:v>
                </c:pt>
                <c:pt idx="6677">
                  <c:v>5.591037216278596</c:v>
                </c:pt>
                <c:pt idx="6678">
                  <c:v>5.5771236636990871</c:v>
                </c:pt>
                <c:pt idx="6679">
                  <c:v>5.6475109920225464</c:v>
                </c:pt>
                <c:pt idx="6680">
                  <c:v>5.6390866218305709</c:v>
                </c:pt>
                <c:pt idx="6681">
                  <c:v>5.6390866218305709</c:v>
                </c:pt>
                <c:pt idx="6682">
                  <c:v>5.6390866218305709</c:v>
                </c:pt>
                <c:pt idx="6683">
                  <c:v>5.6210180631382771</c:v>
                </c:pt>
                <c:pt idx="6684">
                  <c:v>5.5865772555887263</c:v>
                </c:pt>
                <c:pt idx="6685">
                  <c:v>5.6549061405168599</c:v>
                </c:pt>
                <c:pt idx="6686">
                  <c:v>5.6578413283213047</c:v>
                </c:pt>
                <c:pt idx="6687">
                  <c:v>5.6649696415606705</c:v>
                </c:pt>
                <c:pt idx="6688">
                  <c:v>5.6649696415606705</c:v>
                </c:pt>
                <c:pt idx="6689">
                  <c:v>5.6649696415606705</c:v>
                </c:pt>
                <c:pt idx="6690">
                  <c:v>5.6668565480063835</c:v>
                </c:pt>
                <c:pt idx="6691">
                  <c:v>5.6776824354929056</c:v>
                </c:pt>
                <c:pt idx="6692">
                  <c:v>5.716907217970479</c:v>
                </c:pt>
                <c:pt idx="6693">
                  <c:v>5.6532860693260965</c:v>
                </c:pt>
                <c:pt idx="6694">
                  <c:v>5.7002871935193413</c:v>
                </c:pt>
                <c:pt idx="6695">
                  <c:v>5.7002871935193413</c:v>
                </c:pt>
                <c:pt idx="6696">
                  <c:v>5.7002871935193413</c:v>
                </c:pt>
                <c:pt idx="6697">
                  <c:v>5.6555922883153018</c:v>
                </c:pt>
                <c:pt idx="6698">
                  <c:v>5.5406053530931443</c:v>
                </c:pt>
                <c:pt idx="6699">
                  <c:v>5.5483816948088149</c:v>
                </c:pt>
                <c:pt idx="6700">
                  <c:v>5.5889406535611359</c:v>
                </c:pt>
                <c:pt idx="6701">
                  <c:v>5.6677904713987077</c:v>
                </c:pt>
                <c:pt idx="6702">
                  <c:v>5.6677904713987077</c:v>
                </c:pt>
                <c:pt idx="6703">
                  <c:v>5.6677904713987077</c:v>
                </c:pt>
                <c:pt idx="6704">
                  <c:v>5.6853444192421696</c:v>
                </c:pt>
                <c:pt idx="6705">
                  <c:v>5.773514411341905</c:v>
                </c:pt>
                <c:pt idx="6706">
                  <c:v>5.7530824546772026</c:v>
                </c:pt>
                <c:pt idx="6707">
                  <c:v>5.8113478385615283</c:v>
                </c:pt>
                <c:pt idx="6708">
                  <c:v>5.8035524371847895</c:v>
                </c:pt>
                <c:pt idx="6709">
                  <c:v>5.8035524371847895</c:v>
                </c:pt>
                <c:pt idx="6710">
                  <c:v>5.8035524371847895</c:v>
                </c:pt>
                <c:pt idx="6711">
                  <c:v>5.8068116392273863</c:v>
                </c:pt>
                <c:pt idx="6712">
                  <c:v>5.7487559116148059</c:v>
                </c:pt>
                <c:pt idx="6713">
                  <c:v>5.6808082199080285</c:v>
                </c:pt>
                <c:pt idx="6714">
                  <c:v>5.7089402796441311</c:v>
                </c:pt>
                <c:pt idx="6715">
                  <c:v>5.6572885981503376</c:v>
                </c:pt>
                <c:pt idx="6716">
                  <c:v>5.6572885981503376</c:v>
                </c:pt>
                <c:pt idx="6717">
                  <c:v>5.6572885981503376</c:v>
                </c:pt>
                <c:pt idx="6718">
                  <c:v>5.6423648835342348</c:v>
                </c:pt>
                <c:pt idx="6719">
                  <c:v>5.7059479128564838</c:v>
                </c:pt>
                <c:pt idx="6720">
                  <c:v>5.7342705692032636</c:v>
                </c:pt>
                <c:pt idx="6721">
                  <c:v>5.6944358775715198</c:v>
                </c:pt>
                <c:pt idx="6722">
                  <c:v>5.737644129212268</c:v>
                </c:pt>
                <c:pt idx="6723">
                  <c:v>5.737644129212268</c:v>
                </c:pt>
                <c:pt idx="6724">
                  <c:v>5.737644129212268</c:v>
                </c:pt>
                <c:pt idx="6725">
                  <c:v>5.7150393711858323</c:v>
                </c:pt>
                <c:pt idx="6726">
                  <c:v>5.7765067781295523</c:v>
                </c:pt>
                <c:pt idx="6727">
                  <c:v>5.7619833163958747</c:v>
                </c:pt>
                <c:pt idx="6728">
                  <c:v>5.7512336675536222</c:v>
                </c:pt>
                <c:pt idx="6729">
                  <c:v>5.8698800577008026</c:v>
                </c:pt>
                <c:pt idx="6730">
                  <c:v>5.8698800577008026</c:v>
                </c:pt>
                <c:pt idx="6731">
                  <c:v>5.8698800577008026</c:v>
                </c:pt>
                <c:pt idx="6732">
                  <c:v>5.8659156481986958</c:v>
                </c:pt>
                <c:pt idx="6733">
                  <c:v>5.8516209023978307</c:v>
                </c:pt>
                <c:pt idx="6734">
                  <c:v>5.8925991736936441</c:v>
                </c:pt>
                <c:pt idx="6735">
                  <c:v>5.8771227289065742</c:v>
                </c:pt>
                <c:pt idx="6736">
                  <c:v>5.8192957172268089</c:v>
                </c:pt>
                <c:pt idx="6737">
                  <c:v>5.8192957172268089</c:v>
                </c:pt>
                <c:pt idx="6738">
                  <c:v>5.8192957172268089</c:v>
                </c:pt>
                <c:pt idx="6739">
                  <c:v>5.7424471638013586</c:v>
                </c:pt>
                <c:pt idx="6740">
                  <c:v>5.6698679744550997</c:v>
                </c:pt>
                <c:pt idx="6741">
                  <c:v>5.6509989099979583</c:v>
                </c:pt>
                <c:pt idx="6742">
                  <c:v>5.6679048293651135</c:v>
                </c:pt>
                <c:pt idx="6743">
                  <c:v>5.5944870149318708</c:v>
                </c:pt>
                <c:pt idx="6744">
                  <c:v>5.5944870149318708</c:v>
                </c:pt>
                <c:pt idx="6745">
                  <c:v>5.5944870149318708</c:v>
                </c:pt>
                <c:pt idx="6746">
                  <c:v>5.6574982544220838</c:v>
                </c:pt>
                <c:pt idx="6747">
                  <c:v>5.650922671353686</c:v>
                </c:pt>
                <c:pt idx="6748">
                  <c:v>5.6839340043231505</c:v>
                </c:pt>
                <c:pt idx="6749">
                  <c:v>5.8164177084055684</c:v>
                </c:pt>
                <c:pt idx="6750">
                  <c:v>5.7794800852561323</c:v>
                </c:pt>
                <c:pt idx="6751">
                  <c:v>5.7794800852561323</c:v>
                </c:pt>
                <c:pt idx="6752">
                  <c:v>5.7794800852561323</c:v>
                </c:pt>
                <c:pt idx="6753">
                  <c:v>5.6719264178504245</c:v>
                </c:pt>
                <c:pt idx="6754">
                  <c:v>5.6623203486722433</c:v>
                </c:pt>
                <c:pt idx="6755">
                  <c:v>5.7009542816567143</c:v>
                </c:pt>
                <c:pt idx="6756">
                  <c:v>5.7018500857269006</c:v>
                </c:pt>
                <c:pt idx="6757">
                  <c:v>5.7221676844251972</c:v>
                </c:pt>
                <c:pt idx="6758">
                  <c:v>5.7221676844251972</c:v>
                </c:pt>
                <c:pt idx="6759">
                  <c:v>5.7221676844251972</c:v>
                </c:pt>
                <c:pt idx="6760">
                  <c:v>5.7150393711858323</c:v>
                </c:pt>
                <c:pt idx="6761">
                  <c:v>5.7741243204960755</c:v>
                </c:pt>
                <c:pt idx="6762">
                  <c:v>5.7679871096322373</c:v>
                </c:pt>
                <c:pt idx="6763">
                  <c:v>5.7590290689303609</c:v>
                </c:pt>
                <c:pt idx="6764">
                  <c:v>5.7189847210268727</c:v>
                </c:pt>
                <c:pt idx="6765">
                  <c:v>5.7189847210268727</c:v>
                </c:pt>
                <c:pt idx="6766">
                  <c:v>5.7189847210268727</c:v>
                </c:pt>
                <c:pt idx="6767">
                  <c:v>5.786055668324531</c:v>
                </c:pt>
                <c:pt idx="6768">
                  <c:v>5.7573327590953252</c:v>
                </c:pt>
                <c:pt idx="6769">
                  <c:v>5.7332032281834655</c:v>
                </c:pt>
                <c:pt idx="6770">
                  <c:v>5.6703254063207265</c:v>
                </c:pt>
                <c:pt idx="6771">
                  <c:v>5.7659096065758453</c:v>
                </c:pt>
                <c:pt idx="6772">
                  <c:v>5.7659096065758453</c:v>
                </c:pt>
                <c:pt idx="6773">
                  <c:v>5.7659096065758453</c:v>
                </c:pt>
                <c:pt idx="6774">
                  <c:v>5.7345183447971451</c:v>
                </c:pt>
                <c:pt idx="6775">
                  <c:v>5.807459667703692</c:v>
                </c:pt>
                <c:pt idx="6776">
                  <c:v>5.824518064359391</c:v>
                </c:pt>
                <c:pt idx="6777">
                  <c:v>5.8639525031087114</c:v>
                </c:pt>
                <c:pt idx="6778">
                  <c:v>5.8658965885376286</c:v>
                </c:pt>
                <c:pt idx="6779">
                  <c:v>5.8658965885376286</c:v>
                </c:pt>
                <c:pt idx="6780">
                  <c:v>5.8658965885376286</c:v>
                </c:pt>
                <c:pt idx="6781">
                  <c:v>5.8967922991285651</c:v>
                </c:pt>
                <c:pt idx="6782">
                  <c:v>5.8844988177398214</c:v>
                </c:pt>
                <c:pt idx="6783">
                  <c:v>5.8722434556732122</c:v>
                </c:pt>
                <c:pt idx="6784">
                  <c:v>5.880229453660629</c:v>
                </c:pt>
                <c:pt idx="6785">
                  <c:v>5.868927074647412</c:v>
                </c:pt>
                <c:pt idx="6786">
                  <c:v>5.868927074647412</c:v>
                </c:pt>
                <c:pt idx="6787">
                  <c:v>5.868927074647412</c:v>
                </c:pt>
                <c:pt idx="6788">
                  <c:v>5.8232029477457115</c:v>
                </c:pt>
                <c:pt idx="6789">
                  <c:v>5.76202143571801</c:v>
                </c:pt>
                <c:pt idx="6790">
                  <c:v>5.6801030124485195</c:v>
                </c:pt>
                <c:pt idx="6791">
                  <c:v>5.6673711588552145</c:v>
                </c:pt>
                <c:pt idx="6792">
                  <c:v>5.6312340414706288</c:v>
                </c:pt>
                <c:pt idx="6793">
                  <c:v>5.6312340414706288</c:v>
                </c:pt>
                <c:pt idx="6794">
                  <c:v>5.6312340414706288</c:v>
                </c:pt>
                <c:pt idx="6795">
                  <c:v>5.7355856858169432</c:v>
                </c:pt>
                <c:pt idx="6796">
                  <c:v>5.7625551062279081</c:v>
                </c:pt>
                <c:pt idx="6797">
                  <c:v>5.8251851524967639</c:v>
                </c:pt>
                <c:pt idx="6798">
                  <c:v>5.8066972812609805</c:v>
                </c:pt>
                <c:pt idx="6799">
                  <c:v>5.7751154228716022</c:v>
                </c:pt>
                <c:pt idx="6800">
                  <c:v>5.7751154228716022</c:v>
                </c:pt>
                <c:pt idx="6801">
                  <c:v>5.7751154228716022</c:v>
                </c:pt>
                <c:pt idx="6802">
                  <c:v>5.7937557713959302</c:v>
                </c:pt>
                <c:pt idx="6803">
                  <c:v>5.8126629551752069</c:v>
                </c:pt>
                <c:pt idx="6804">
                  <c:v>5.7681395869207801</c:v>
                </c:pt>
                <c:pt idx="6805">
                  <c:v>5.7975486439484261</c:v>
                </c:pt>
                <c:pt idx="6806">
                  <c:v>5.7575995943502756</c:v>
                </c:pt>
                <c:pt idx="6807">
                  <c:v>5.7575995943502756</c:v>
                </c:pt>
                <c:pt idx="6808">
                  <c:v>5.7575995943502756</c:v>
                </c:pt>
                <c:pt idx="6809">
                  <c:v>5.7807380228866085</c:v>
                </c:pt>
                <c:pt idx="6810">
                  <c:v>5.8023897978596519</c:v>
                </c:pt>
                <c:pt idx="6811">
                  <c:v>5.7791560710179795</c:v>
                </c:pt>
                <c:pt idx="6812">
                  <c:v>5.7952805442813551</c:v>
                </c:pt>
                <c:pt idx="6813">
                  <c:v>5.8101089605921201</c:v>
                </c:pt>
                <c:pt idx="6814">
                  <c:v>5.8101089605921201</c:v>
                </c:pt>
                <c:pt idx="6815">
                  <c:v>5.8101089605921201</c:v>
                </c:pt>
                <c:pt idx="6816">
                  <c:v>5.7499185509399444</c:v>
                </c:pt>
                <c:pt idx="6817">
                  <c:v>5.7911255381685711</c:v>
                </c:pt>
                <c:pt idx="6818">
                  <c:v>5.8162652311170255</c:v>
                </c:pt>
                <c:pt idx="6819">
                  <c:v>5.7769451503341127</c:v>
                </c:pt>
                <c:pt idx="6820">
                  <c:v>5.7467355875416182</c:v>
                </c:pt>
                <c:pt idx="6821">
                  <c:v>5.7467355875416182</c:v>
                </c:pt>
                <c:pt idx="6822">
                  <c:v>5.7467355875416182</c:v>
                </c:pt>
                <c:pt idx="6823">
                  <c:v>5.8184380324787561</c:v>
                </c:pt>
                <c:pt idx="6824">
                  <c:v>5.9099434652653615</c:v>
                </c:pt>
                <c:pt idx="6825">
                  <c:v>5.9890029393746769</c:v>
                </c:pt>
                <c:pt idx="6826">
                  <c:v>6.0720077633250336</c:v>
                </c:pt>
                <c:pt idx="6827">
                  <c:v>6.0944028650797222</c:v>
                </c:pt>
                <c:pt idx="6828">
                  <c:v>6.0944028650797222</c:v>
                </c:pt>
                <c:pt idx="6829">
                  <c:v>6.0944028650797222</c:v>
                </c:pt>
                <c:pt idx="6830">
                  <c:v>6.0973952318673712</c:v>
                </c:pt>
                <c:pt idx="6831">
                  <c:v>6.1690595574823739</c:v>
                </c:pt>
                <c:pt idx="6832">
                  <c:v>6.1214104048128233</c:v>
                </c:pt>
                <c:pt idx="6833">
                  <c:v>6.1938942958537426</c:v>
                </c:pt>
                <c:pt idx="6834">
                  <c:v>6.2120009738681716</c:v>
                </c:pt>
                <c:pt idx="6835">
                  <c:v>6.2120009738681716</c:v>
                </c:pt>
                <c:pt idx="6836">
                  <c:v>6.2120009738681716</c:v>
                </c:pt>
                <c:pt idx="6837">
                  <c:v>6.2093516809797453</c:v>
                </c:pt>
                <c:pt idx="6838">
                  <c:v>6.2504443102419653</c:v>
                </c:pt>
                <c:pt idx="6839">
                  <c:v>6.2339386437572326</c:v>
                </c:pt>
                <c:pt idx="6840">
                  <c:v>6.2315752457848239</c:v>
                </c:pt>
                <c:pt idx="6841">
                  <c:v>6.2400758546210708</c:v>
                </c:pt>
                <c:pt idx="6842">
                  <c:v>6.2400758546210708</c:v>
                </c:pt>
                <c:pt idx="6843">
                  <c:v>6.2400758546210708</c:v>
                </c:pt>
                <c:pt idx="6844">
                  <c:v>6.2400758546210708</c:v>
                </c:pt>
                <c:pt idx="6845">
                  <c:v>6.2487670600679976</c:v>
                </c:pt>
                <c:pt idx="6846">
                  <c:v>6.2491291936282858</c:v>
                </c:pt>
                <c:pt idx="6847">
                  <c:v>6.2358636695250835</c:v>
                </c:pt>
                <c:pt idx="6848">
                  <c:v>6.2716195936883139</c:v>
                </c:pt>
                <c:pt idx="6849">
                  <c:v>6.2716195936883139</c:v>
                </c:pt>
                <c:pt idx="6850">
                  <c:v>6.2716195936883139</c:v>
                </c:pt>
                <c:pt idx="6851">
                  <c:v>6.3062128785264067</c:v>
                </c:pt>
                <c:pt idx="6852">
                  <c:v>6.3183157633044722</c:v>
                </c:pt>
                <c:pt idx="6853">
                  <c:v>6.3230806785714275</c:v>
                </c:pt>
                <c:pt idx="6854">
                  <c:v>6.3210794141593061</c:v>
                </c:pt>
                <c:pt idx="6855">
                  <c:v>6.3300374548611815</c:v>
                </c:pt>
                <c:pt idx="6856">
                  <c:v>6.3300374548611815</c:v>
                </c:pt>
                <c:pt idx="6857">
                  <c:v>6.3300374548611815</c:v>
                </c:pt>
                <c:pt idx="6858">
                  <c:v>6.306784668358441</c:v>
                </c:pt>
                <c:pt idx="6859">
                  <c:v>6.3015242019037228</c:v>
                </c:pt>
                <c:pt idx="6860">
                  <c:v>6.3048215232684557</c:v>
                </c:pt>
                <c:pt idx="6861">
                  <c:v>6.2643388031604053</c:v>
                </c:pt>
                <c:pt idx="6862">
                  <c:v>6.3360793674196811</c:v>
                </c:pt>
                <c:pt idx="6863">
                  <c:v>6.3360793674196811</c:v>
                </c:pt>
                <c:pt idx="6864">
                  <c:v>6.3360793674196811</c:v>
                </c:pt>
                <c:pt idx="6865">
                  <c:v>6.2792625177765098</c:v>
                </c:pt>
                <c:pt idx="6866">
                  <c:v>6.2611748994231471</c:v>
                </c:pt>
                <c:pt idx="6867">
                  <c:v>6.2782523557399141</c:v>
                </c:pt>
                <c:pt idx="6868">
                  <c:v>6.271257460128024</c:v>
                </c:pt>
                <c:pt idx="6869">
                  <c:v>6.2886208113608086</c:v>
                </c:pt>
                <c:pt idx="6870">
                  <c:v>6.2886208113608086</c:v>
                </c:pt>
                <c:pt idx="6871">
                  <c:v>6.2886208113608086</c:v>
                </c:pt>
                <c:pt idx="6872">
                  <c:v>6.2383033061417645</c:v>
                </c:pt>
                <c:pt idx="6873">
                  <c:v>6.2544849583883435</c:v>
                </c:pt>
                <c:pt idx="6874">
                  <c:v>6.339529166072956</c:v>
                </c:pt>
                <c:pt idx="6875">
                  <c:v>6.3261492840033462</c:v>
                </c:pt>
                <c:pt idx="6876">
                  <c:v>6.2960350195161903</c:v>
                </c:pt>
                <c:pt idx="6877">
                  <c:v>6.2960350195161903</c:v>
                </c:pt>
                <c:pt idx="6878">
                  <c:v>6.2960350195161903</c:v>
                </c:pt>
                <c:pt idx="6879">
                  <c:v>6.2186337359197736</c:v>
                </c:pt>
                <c:pt idx="6880">
                  <c:v>6.1575665818584779</c:v>
                </c:pt>
                <c:pt idx="6881">
                  <c:v>6.211391064714002</c:v>
                </c:pt>
                <c:pt idx="6882">
                  <c:v>6.2012703846869899</c:v>
                </c:pt>
                <c:pt idx="6883">
                  <c:v>6.2384367237692393</c:v>
                </c:pt>
                <c:pt idx="6884">
                  <c:v>6.2384367237692393</c:v>
                </c:pt>
                <c:pt idx="6885">
                  <c:v>6.2384367237692393</c:v>
                </c:pt>
                <c:pt idx="6886">
                  <c:v>6.1721091032532245</c:v>
                </c:pt>
                <c:pt idx="6887">
                  <c:v>6.1671535913755919</c:v>
                </c:pt>
                <c:pt idx="6888">
                  <c:v>6.1715944924043944</c:v>
                </c:pt>
                <c:pt idx="6889">
                  <c:v>6.2473566451489777</c:v>
                </c:pt>
                <c:pt idx="6890">
                  <c:v>6.2340911210457755</c:v>
                </c:pt>
                <c:pt idx="6891">
                  <c:v>6.2340911210457755</c:v>
                </c:pt>
                <c:pt idx="6892">
                  <c:v>6.2340911210457755</c:v>
                </c:pt>
                <c:pt idx="6893">
                  <c:v>6.299656355119077</c:v>
                </c:pt>
                <c:pt idx="6894">
                  <c:v>6.3066321910698981</c:v>
                </c:pt>
                <c:pt idx="6895">
                  <c:v>6.3348786087724083</c:v>
                </c:pt>
                <c:pt idx="6896">
                  <c:v>6.3107300181994797</c:v>
                </c:pt>
                <c:pt idx="6897">
                  <c:v>6.3064797137813562</c:v>
                </c:pt>
                <c:pt idx="6898">
                  <c:v>6.3064797137813562</c:v>
                </c:pt>
                <c:pt idx="6899">
                  <c:v>6.3064797137813562</c:v>
                </c:pt>
                <c:pt idx="6900">
                  <c:v>6.3133030724436354</c:v>
                </c:pt>
                <c:pt idx="6901">
                  <c:v>6.3646497993603433</c:v>
                </c:pt>
                <c:pt idx="6902">
                  <c:v>6.3645354413939357</c:v>
                </c:pt>
                <c:pt idx="6903">
                  <c:v>6.3544147613669235</c:v>
                </c:pt>
                <c:pt idx="6904">
                  <c:v>6.2974835537573455</c:v>
                </c:pt>
                <c:pt idx="6905">
                  <c:v>6.2974835537573455</c:v>
                </c:pt>
                <c:pt idx="6906">
                  <c:v>6.2974835537573455</c:v>
                </c:pt>
                <c:pt idx="6907">
                  <c:v>6.3074136371736795</c:v>
                </c:pt>
                <c:pt idx="6908">
                  <c:v>6.3270641477346015</c:v>
                </c:pt>
                <c:pt idx="6909">
                  <c:v>6.4616062952123432</c:v>
                </c:pt>
                <c:pt idx="6910">
                  <c:v>6.4511425412861101</c:v>
                </c:pt>
                <c:pt idx="6911">
                  <c:v>6.4867459881607976</c:v>
                </c:pt>
                <c:pt idx="6912">
                  <c:v>6.4867459881607976</c:v>
                </c:pt>
                <c:pt idx="6913">
                  <c:v>6.4867459881607976</c:v>
                </c:pt>
                <c:pt idx="6914">
                  <c:v>6.4563839480797602</c:v>
                </c:pt>
                <c:pt idx="6915">
                  <c:v>6.4519239873898906</c:v>
                </c:pt>
                <c:pt idx="6916">
                  <c:v>6.4605008348704098</c:v>
                </c:pt>
                <c:pt idx="6917">
                  <c:v>6.4991347678548799</c:v>
                </c:pt>
                <c:pt idx="6918">
                  <c:v>6.5112948316161505</c:v>
                </c:pt>
                <c:pt idx="6919">
                  <c:v>6.5112948316161505</c:v>
                </c:pt>
                <c:pt idx="6920">
                  <c:v>6.5112948316161505</c:v>
                </c:pt>
                <c:pt idx="6921">
                  <c:v>6.5098081780528601</c:v>
                </c:pt>
                <c:pt idx="6922">
                  <c:v>6.4791983623779403</c:v>
                </c:pt>
                <c:pt idx="6923">
                  <c:v>6.4980483671740155</c:v>
                </c:pt>
                <c:pt idx="6924">
                  <c:v>6.5564471686858159</c:v>
                </c:pt>
                <c:pt idx="6925">
                  <c:v>6.5725525822881226</c:v>
                </c:pt>
                <c:pt idx="6926">
                  <c:v>6.5725525822881226</c:v>
                </c:pt>
                <c:pt idx="6927">
                  <c:v>6.5725525822881226</c:v>
                </c:pt>
                <c:pt idx="6928">
                  <c:v>6.5517203727409967</c:v>
                </c:pt>
                <c:pt idx="6929">
                  <c:v>6.5367394791416897</c:v>
                </c:pt>
                <c:pt idx="6930">
                  <c:v>6.5197382614691941</c:v>
                </c:pt>
                <c:pt idx="6931">
                  <c:v>6.5797380745106917</c:v>
                </c:pt>
                <c:pt idx="6932">
                  <c:v>6.5644331666732318</c:v>
                </c:pt>
                <c:pt idx="6933">
                  <c:v>6.5644331666732318</c:v>
                </c:pt>
                <c:pt idx="6934">
                  <c:v>6.5644331666732318</c:v>
                </c:pt>
                <c:pt idx="6935">
                  <c:v>6.5510723442646901</c:v>
                </c:pt>
                <c:pt idx="6936">
                  <c:v>6.6043059776271118</c:v>
                </c:pt>
                <c:pt idx="6937">
                  <c:v>6.6237468319162875</c:v>
                </c:pt>
                <c:pt idx="6938">
                  <c:v>6.6357734780500826</c:v>
                </c:pt>
                <c:pt idx="6939">
                  <c:v>6.6726539222163144</c:v>
                </c:pt>
                <c:pt idx="6940">
                  <c:v>6.6726539222163144</c:v>
                </c:pt>
                <c:pt idx="6941">
                  <c:v>6.6726539222163144</c:v>
                </c:pt>
                <c:pt idx="6942">
                  <c:v>6.6193059308874869</c:v>
                </c:pt>
                <c:pt idx="6943">
                  <c:v>6.6359259553386254</c:v>
                </c:pt>
                <c:pt idx="6944">
                  <c:v>6.618619783089045</c:v>
                </c:pt>
                <c:pt idx="6945">
                  <c:v>6.651002147243271</c:v>
                </c:pt>
                <c:pt idx="6946">
                  <c:v>6.6628763160885232</c:v>
                </c:pt>
                <c:pt idx="6947">
                  <c:v>6.6628763160885232</c:v>
                </c:pt>
                <c:pt idx="6948">
                  <c:v>6.6628763160885232</c:v>
                </c:pt>
                <c:pt idx="6949">
                  <c:v>6.6336006766883511</c:v>
                </c:pt>
                <c:pt idx="6950">
                  <c:v>6.6137786291778182</c:v>
                </c:pt>
                <c:pt idx="6951">
                  <c:v>6.6108625010344424</c:v>
                </c:pt>
                <c:pt idx="6952">
                  <c:v>6.5722666873721058</c:v>
                </c:pt>
                <c:pt idx="6953">
                  <c:v>6.5722666873721058</c:v>
                </c:pt>
                <c:pt idx="6954">
                  <c:v>6.5722666873721058</c:v>
                </c:pt>
                <c:pt idx="6955">
                  <c:v>6.5722666873721058</c:v>
                </c:pt>
                <c:pt idx="6956">
                  <c:v>6.5722666873721058</c:v>
                </c:pt>
                <c:pt idx="6957">
                  <c:v>6.4989251115831355</c:v>
                </c:pt>
                <c:pt idx="6958">
                  <c:v>6.5202909916401612</c:v>
                </c:pt>
                <c:pt idx="6959">
                  <c:v>6.5565805863132907</c:v>
                </c:pt>
                <c:pt idx="6960">
                  <c:v>6.5570380181789174</c:v>
                </c:pt>
                <c:pt idx="6961">
                  <c:v>6.5570380181789174</c:v>
                </c:pt>
                <c:pt idx="6962">
                  <c:v>6.5570380181789174</c:v>
                </c:pt>
                <c:pt idx="6963">
                  <c:v>6.8183650310797983</c:v>
                </c:pt>
                <c:pt idx="6964">
                  <c:v>6.8293815151769985</c:v>
                </c:pt>
                <c:pt idx="6965">
                  <c:v>6.8208999660018188</c:v>
                </c:pt>
                <c:pt idx="6966">
                  <c:v>6.79150996863524</c:v>
                </c:pt>
                <c:pt idx="6967">
                  <c:v>6.7844578940401465</c:v>
                </c:pt>
                <c:pt idx="6968">
                  <c:v>6.7844578940401465</c:v>
                </c:pt>
                <c:pt idx="6969">
                  <c:v>6.7844578940401465</c:v>
                </c:pt>
                <c:pt idx="6970">
                  <c:v>6.7844578940401465</c:v>
                </c:pt>
                <c:pt idx="6971">
                  <c:v>6.8199469829484274</c:v>
                </c:pt>
                <c:pt idx="6972">
                  <c:v>6.8352709504469553</c:v>
                </c:pt>
                <c:pt idx="6973">
                  <c:v>6.9146163194722901</c:v>
                </c:pt>
                <c:pt idx="6974">
                  <c:v>6.9735297318329215</c:v>
                </c:pt>
                <c:pt idx="6975">
                  <c:v>6.9735297318329215</c:v>
                </c:pt>
                <c:pt idx="6976">
                  <c:v>6.9735297318329215</c:v>
                </c:pt>
                <c:pt idx="6977">
                  <c:v>6.941738217171797</c:v>
                </c:pt>
                <c:pt idx="6978">
                  <c:v>6.9550228009360673</c:v>
                </c:pt>
                <c:pt idx="6979">
                  <c:v>6.9486568741394157</c:v>
                </c:pt>
                <c:pt idx="6980">
                  <c:v>6.9063634862299237</c:v>
                </c:pt>
                <c:pt idx="6981">
                  <c:v>6.9329898327416677</c:v>
                </c:pt>
                <c:pt idx="6982">
                  <c:v>6.9329898327416677</c:v>
                </c:pt>
                <c:pt idx="6983">
                  <c:v>6.9329898327416677</c:v>
                </c:pt>
                <c:pt idx="6984">
                  <c:v>6.9412998449672383</c:v>
                </c:pt>
                <c:pt idx="6985">
                  <c:v>6.9413189046283055</c:v>
                </c:pt>
                <c:pt idx="6986">
                  <c:v>6.8325644785753239</c:v>
                </c:pt>
                <c:pt idx="6987">
                  <c:v>6.7894705849009833</c:v>
                </c:pt>
                <c:pt idx="6988">
                  <c:v>6.8367194846881096</c:v>
                </c:pt>
                <c:pt idx="6989">
                  <c:v>6.8367194846881096</c:v>
                </c:pt>
                <c:pt idx="6990">
                  <c:v>6.8367194846881096</c:v>
                </c:pt>
                <c:pt idx="6991">
                  <c:v>6.8167449598890348</c:v>
                </c:pt>
                <c:pt idx="6992">
                  <c:v>6.8520053328645014</c:v>
                </c:pt>
                <c:pt idx="6993">
                  <c:v>6.8359761579064635</c:v>
                </c:pt>
                <c:pt idx="6994">
                  <c:v>6.8320308080654266</c:v>
                </c:pt>
                <c:pt idx="6995">
                  <c:v>6.8214908154949212</c:v>
                </c:pt>
                <c:pt idx="6996">
                  <c:v>6.8214908154949212</c:v>
                </c:pt>
                <c:pt idx="6997">
                  <c:v>6.8214908154949212</c:v>
                </c:pt>
                <c:pt idx="6998">
                  <c:v>6.8213573978674464</c:v>
                </c:pt>
                <c:pt idx="6999">
                  <c:v>6.7875646187942005</c:v>
                </c:pt>
                <c:pt idx="7000">
                  <c:v>6.7749280635062368</c:v>
                </c:pt>
                <c:pt idx="7001">
                  <c:v>6.7986192222135369</c:v>
                </c:pt>
                <c:pt idx="7002">
                  <c:v>6.8458871816617313</c:v>
                </c:pt>
                <c:pt idx="7003">
                  <c:v>6.8458871816617313</c:v>
                </c:pt>
                <c:pt idx="7004">
                  <c:v>6.8458871816617313</c:v>
                </c:pt>
                <c:pt idx="7005">
                  <c:v>6.8225009775315151</c:v>
                </c:pt>
                <c:pt idx="7006">
                  <c:v>6.7741466174024554</c:v>
                </c:pt>
                <c:pt idx="7007">
                  <c:v>6.7639687583922399</c:v>
                </c:pt>
                <c:pt idx="7008">
                  <c:v>6.7926344886382415</c:v>
                </c:pt>
                <c:pt idx="7009">
                  <c:v>6.8349278765477344</c:v>
                </c:pt>
                <c:pt idx="7010">
                  <c:v>6.8349278765477344</c:v>
                </c:pt>
                <c:pt idx="7011">
                  <c:v>6.8349278765477344</c:v>
                </c:pt>
                <c:pt idx="7012">
                  <c:v>6.7546485841300763</c:v>
                </c:pt>
                <c:pt idx="7013">
                  <c:v>6.7811796323364808</c:v>
                </c:pt>
                <c:pt idx="7014">
                  <c:v>6.7607476756717793</c:v>
                </c:pt>
                <c:pt idx="7015">
                  <c:v>6.7194072708156769</c:v>
                </c:pt>
                <c:pt idx="7016">
                  <c:v>6.7545151665026015</c:v>
                </c:pt>
                <c:pt idx="7017">
                  <c:v>6.7545151665026015</c:v>
                </c:pt>
                <c:pt idx="7018">
                  <c:v>6.7545151665026015</c:v>
                </c:pt>
                <c:pt idx="7019">
                  <c:v>6.8225581565147184</c:v>
                </c:pt>
                <c:pt idx="7020">
                  <c:v>6.7864972777744033</c:v>
                </c:pt>
                <c:pt idx="7021">
                  <c:v>6.7744706316406083</c:v>
                </c:pt>
                <c:pt idx="7022">
                  <c:v>6.7771580438511716</c:v>
                </c:pt>
                <c:pt idx="7023">
                  <c:v>6.7541339732812444</c:v>
                </c:pt>
                <c:pt idx="7024">
                  <c:v>6.7541339732812444</c:v>
                </c:pt>
                <c:pt idx="7025">
                  <c:v>6.7541339732812444</c:v>
                </c:pt>
                <c:pt idx="7026">
                  <c:v>6.7885938404918633</c:v>
                </c:pt>
                <c:pt idx="7027">
                  <c:v>6.7439179949488945</c:v>
                </c:pt>
                <c:pt idx="7028">
                  <c:v>6.7389243637491241</c:v>
                </c:pt>
                <c:pt idx="7029">
                  <c:v>6.6162373254555673</c:v>
                </c:pt>
                <c:pt idx="7030">
                  <c:v>6.560106623610837</c:v>
                </c:pt>
                <c:pt idx="7031">
                  <c:v>6.560106623610837</c:v>
                </c:pt>
                <c:pt idx="7032">
                  <c:v>6.560106623610837</c:v>
                </c:pt>
                <c:pt idx="7033">
                  <c:v>6.6552715113224634</c:v>
                </c:pt>
                <c:pt idx="7034">
                  <c:v>6.6317518895647725</c:v>
                </c:pt>
                <c:pt idx="7035">
                  <c:v>6.6297315654915829</c:v>
                </c:pt>
                <c:pt idx="7036">
                  <c:v>6.5985690196456979</c:v>
                </c:pt>
                <c:pt idx="7037">
                  <c:v>6.6019616393157703</c:v>
                </c:pt>
                <c:pt idx="7038">
                  <c:v>6.6019616393157703</c:v>
                </c:pt>
                <c:pt idx="7039">
                  <c:v>6.6019616393157703</c:v>
                </c:pt>
                <c:pt idx="7040">
                  <c:v>6.62906447735421</c:v>
                </c:pt>
                <c:pt idx="7041">
                  <c:v>6.6031814576241104</c:v>
                </c:pt>
                <c:pt idx="7042">
                  <c:v>6.6999092375432969</c:v>
                </c:pt>
                <c:pt idx="7043">
                  <c:v>6.7239244104887499</c:v>
                </c:pt>
                <c:pt idx="7044">
                  <c:v>6.7203221345469322</c:v>
                </c:pt>
                <c:pt idx="7045">
                  <c:v>6.7203221345469322</c:v>
                </c:pt>
                <c:pt idx="7046">
                  <c:v>6.7203221345469322</c:v>
                </c:pt>
                <c:pt idx="7047">
                  <c:v>6.7020439195828923</c:v>
                </c:pt>
                <c:pt idx="7048">
                  <c:v>6.6302461763404148</c:v>
                </c:pt>
                <c:pt idx="7049">
                  <c:v>6.6714150442469071</c:v>
                </c:pt>
                <c:pt idx="7050">
                  <c:v>6.6699093310225486</c:v>
                </c:pt>
                <c:pt idx="7051">
                  <c:v>6.5788422704405036</c:v>
                </c:pt>
                <c:pt idx="7052">
                  <c:v>6.5788422704405036</c:v>
                </c:pt>
                <c:pt idx="7053">
                  <c:v>6.5788422704405036</c:v>
                </c:pt>
                <c:pt idx="7054">
                  <c:v>6.5816249809564056</c:v>
                </c:pt>
                <c:pt idx="7055">
                  <c:v>6.6204495105515555</c:v>
                </c:pt>
                <c:pt idx="7056">
                  <c:v>6.6540898123362577</c:v>
                </c:pt>
                <c:pt idx="7057">
                  <c:v>6.6578064462444821</c:v>
                </c:pt>
                <c:pt idx="7058">
                  <c:v>6.6093758474711519</c:v>
                </c:pt>
                <c:pt idx="7059">
                  <c:v>6.6093758474711519</c:v>
                </c:pt>
                <c:pt idx="7060">
                  <c:v>6.6093758474711519</c:v>
                </c:pt>
                <c:pt idx="7061">
                  <c:v>6.5743632500895677</c:v>
                </c:pt>
                <c:pt idx="7062">
                  <c:v>6.6277874800626657</c:v>
                </c:pt>
                <c:pt idx="7063">
                  <c:v>6.5933466725131158</c:v>
                </c:pt>
                <c:pt idx="7064">
                  <c:v>6.6067837335659281</c:v>
                </c:pt>
                <c:pt idx="7065">
                  <c:v>6.6850045825882614</c:v>
                </c:pt>
                <c:pt idx="7066">
                  <c:v>6.6850045825882614</c:v>
                </c:pt>
                <c:pt idx="7067">
                  <c:v>6.6850045825882614</c:v>
                </c:pt>
                <c:pt idx="7068">
                  <c:v>6.6819359771563427</c:v>
                </c:pt>
                <c:pt idx="7069">
                  <c:v>6.7006716239860094</c:v>
                </c:pt>
                <c:pt idx="7070">
                  <c:v>6.6107481430680339</c:v>
                </c:pt>
                <c:pt idx="7071">
                  <c:v>6.5442108662802747</c:v>
                </c:pt>
                <c:pt idx="7072">
                  <c:v>6.4923685881758058</c:v>
                </c:pt>
                <c:pt idx="7073">
                  <c:v>6.4923685881758058</c:v>
                </c:pt>
                <c:pt idx="7074">
                  <c:v>6.4923685881758058</c:v>
                </c:pt>
                <c:pt idx="7075">
                  <c:v>6.5768410060283822</c:v>
                </c:pt>
                <c:pt idx="7076">
                  <c:v>6.5982831247296803</c:v>
                </c:pt>
                <c:pt idx="7077">
                  <c:v>6.6414723167093612</c:v>
                </c:pt>
                <c:pt idx="7078">
                  <c:v>6.5983974826960869</c:v>
                </c:pt>
                <c:pt idx="7079">
                  <c:v>6.5680163829539833</c:v>
                </c:pt>
                <c:pt idx="7080">
                  <c:v>6.5680163829539833</c:v>
                </c:pt>
                <c:pt idx="7081">
                  <c:v>6.5680163829539833</c:v>
                </c:pt>
                <c:pt idx="7082">
                  <c:v>6.5251321455513871</c:v>
                </c:pt>
                <c:pt idx="7083">
                  <c:v>6.5862374189348181</c:v>
                </c:pt>
                <c:pt idx="7084">
                  <c:v>6.5539122337637963</c:v>
                </c:pt>
                <c:pt idx="7085">
                  <c:v>6.5655386270151661</c:v>
                </c:pt>
                <c:pt idx="7086">
                  <c:v>6.5537597564752534</c:v>
                </c:pt>
                <c:pt idx="7087">
                  <c:v>6.5537597564752534</c:v>
                </c:pt>
                <c:pt idx="7088">
                  <c:v>6.5537597564752534</c:v>
                </c:pt>
                <c:pt idx="7089">
                  <c:v>6.5203672302844327</c:v>
                </c:pt>
                <c:pt idx="7090">
                  <c:v>6.4578324823209154</c:v>
                </c:pt>
                <c:pt idx="7091">
                  <c:v>6.4873558973149681</c:v>
                </c:pt>
                <c:pt idx="7092">
                  <c:v>6.5212058553714165</c:v>
                </c:pt>
                <c:pt idx="7093">
                  <c:v>6.5639185558244009</c:v>
                </c:pt>
                <c:pt idx="7094">
                  <c:v>6.5639185558244009</c:v>
                </c:pt>
                <c:pt idx="7095">
                  <c:v>6.5639185558244009</c:v>
                </c:pt>
                <c:pt idx="7096">
                  <c:v>6.5374256269401316</c:v>
                </c:pt>
                <c:pt idx="7097">
                  <c:v>6.5200432160462798</c:v>
                </c:pt>
                <c:pt idx="7098">
                  <c:v>6.5447064174680385</c:v>
                </c:pt>
                <c:pt idx="7099">
                  <c:v>6.5711231077080372</c:v>
                </c:pt>
                <c:pt idx="7100">
                  <c:v>6.5711802866912405</c:v>
                </c:pt>
                <c:pt idx="7101">
                  <c:v>6.5711802866912405</c:v>
                </c:pt>
                <c:pt idx="7102">
                  <c:v>6.5711802866912405</c:v>
                </c:pt>
                <c:pt idx="7103">
                  <c:v>6.6617136767633855</c:v>
                </c:pt>
                <c:pt idx="7104">
                  <c:v>6.6948203080381896</c:v>
                </c:pt>
                <c:pt idx="7105">
                  <c:v>6.7149854294479425</c:v>
                </c:pt>
                <c:pt idx="7106">
                  <c:v>6.7213513562445941</c:v>
                </c:pt>
                <c:pt idx="7107">
                  <c:v>6.7005191466974683</c:v>
                </c:pt>
                <c:pt idx="7108">
                  <c:v>6.7005191466974683</c:v>
                </c:pt>
                <c:pt idx="7109">
                  <c:v>6.7005191466974683</c:v>
                </c:pt>
                <c:pt idx="7110">
                  <c:v>6.7218469074323579</c:v>
                </c:pt>
                <c:pt idx="7111">
                  <c:v>6.7303093969464696</c:v>
                </c:pt>
                <c:pt idx="7112">
                  <c:v>6.7195788077652878</c:v>
                </c:pt>
                <c:pt idx="7113">
                  <c:v>6.7463385719045075</c:v>
                </c:pt>
                <c:pt idx="7114">
                  <c:v>6.7498264898799176</c:v>
                </c:pt>
                <c:pt idx="7115">
                  <c:v>6.7498264898799176</c:v>
                </c:pt>
                <c:pt idx="7116">
                  <c:v>6.7498264898799176</c:v>
                </c:pt>
                <c:pt idx="7117">
                  <c:v>6.7429459522344342</c:v>
                </c:pt>
                <c:pt idx="7118">
                  <c:v>6.7402204207017373</c:v>
                </c:pt>
                <c:pt idx="7119">
                  <c:v>6.7760335238481701</c:v>
                </c:pt>
                <c:pt idx="7120">
                  <c:v>6.792177056772613</c:v>
                </c:pt>
                <c:pt idx="7121">
                  <c:v>6.8516622589652796</c:v>
                </c:pt>
                <c:pt idx="7122">
                  <c:v>6.8516622589652796</c:v>
                </c:pt>
                <c:pt idx="7123">
                  <c:v>6.8516622589652796</c:v>
                </c:pt>
                <c:pt idx="7124">
                  <c:v>6.8666050332424513</c:v>
                </c:pt>
                <c:pt idx="7125">
                  <c:v>6.8723991702070686</c:v>
                </c:pt>
                <c:pt idx="7126">
                  <c:v>6.8517766169316863</c:v>
                </c:pt>
                <c:pt idx="7127">
                  <c:v>6.8872847655010361</c:v>
                </c:pt>
                <c:pt idx="7128">
                  <c:v>6.8678057918897242</c:v>
                </c:pt>
                <c:pt idx="7129">
                  <c:v>6.8678057918897242</c:v>
                </c:pt>
                <c:pt idx="7130">
                  <c:v>6.8678057918897242</c:v>
                </c:pt>
                <c:pt idx="7131">
                  <c:v>6.8814906285364188</c:v>
                </c:pt>
                <c:pt idx="7132">
                  <c:v>6.8591717654260016</c:v>
                </c:pt>
                <c:pt idx="7133">
                  <c:v>6.8755630739443268</c:v>
                </c:pt>
                <c:pt idx="7134">
                  <c:v>6.8720370366467796</c:v>
                </c:pt>
                <c:pt idx="7135">
                  <c:v>6.8701501302010657</c:v>
                </c:pt>
                <c:pt idx="7136">
                  <c:v>6.8701501302010657</c:v>
                </c:pt>
                <c:pt idx="7137">
                  <c:v>6.8701501302010657</c:v>
                </c:pt>
                <c:pt idx="7138">
                  <c:v>6.8734283919047297</c:v>
                </c:pt>
                <c:pt idx="7139">
                  <c:v>6.8762873410649039</c:v>
                </c:pt>
                <c:pt idx="7140">
                  <c:v>6.8989302184134731</c:v>
                </c:pt>
                <c:pt idx="7141">
                  <c:v>6.8654423939173128</c:v>
                </c:pt>
                <c:pt idx="7142">
                  <c:v>6.8711793518987285</c:v>
                </c:pt>
                <c:pt idx="7143">
                  <c:v>6.8711793518987285</c:v>
                </c:pt>
                <c:pt idx="7144">
                  <c:v>6.8711793518987285</c:v>
                </c:pt>
                <c:pt idx="7145">
                  <c:v>6.878383903782364</c:v>
                </c:pt>
                <c:pt idx="7146">
                  <c:v>6.8818527620967069</c:v>
                </c:pt>
                <c:pt idx="7147">
                  <c:v>6.8452010338632894</c:v>
                </c:pt>
                <c:pt idx="7148">
                  <c:v>6.9323799235874981</c:v>
                </c:pt>
                <c:pt idx="7149">
                  <c:v>6.9610265941724316</c:v>
                </c:pt>
                <c:pt idx="7150">
                  <c:v>6.9610265941724316</c:v>
                </c:pt>
                <c:pt idx="7151">
                  <c:v>6.9610265941724316</c:v>
                </c:pt>
                <c:pt idx="7152">
                  <c:v>6.9799909569349117</c:v>
                </c:pt>
                <c:pt idx="7153">
                  <c:v>7.0024241780117356</c:v>
                </c:pt>
                <c:pt idx="7154">
                  <c:v>7.0471190832157751</c:v>
                </c:pt>
                <c:pt idx="7155">
                  <c:v>7.0307277746974499</c:v>
                </c:pt>
                <c:pt idx="7156">
                  <c:v>7.0329386953813167</c:v>
                </c:pt>
                <c:pt idx="7157">
                  <c:v>7.0329386953813167</c:v>
                </c:pt>
                <c:pt idx="7158">
                  <c:v>7.0329386953813167</c:v>
                </c:pt>
                <c:pt idx="7159">
                  <c:v>7.0184533529697735</c:v>
                </c:pt>
                <c:pt idx="7160">
                  <c:v>6.9734916125107853</c:v>
                </c:pt>
                <c:pt idx="7161">
                  <c:v>6.9663823589324885</c:v>
                </c:pt>
                <c:pt idx="7162">
                  <c:v>6.8853025607499818</c:v>
                </c:pt>
                <c:pt idx="7163">
                  <c:v>6.8495847559088885</c:v>
                </c:pt>
                <c:pt idx="7164">
                  <c:v>6.8495847559088885</c:v>
                </c:pt>
                <c:pt idx="7165">
                  <c:v>6.8495847559088885</c:v>
                </c:pt>
                <c:pt idx="7166">
                  <c:v>6.812913968014402</c:v>
                </c:pt>
                <c:pt idx="7167">
                  <c:v>6.7783397428373764</c:v>
                </c:pt>
                <c:pt idx="7168">
                  <c:v>6.7580221441390806</c:v>
                </c:pt>
                <c:pt idx="7169">
                  <c:v>6.7943879774564815</c:v>
                </c:pt>
                <c:pt idx="7170">
                  <c:v>6.7613385251648808</c:v>
                </c:pt>
                <c:pt idx="7171">
                  <c:v>6.7613385251648808</c:v>
                </c:pt>
                <c:pt idx="7172">
                  <c:v>6.7613385251648808</c:v>
                </c:pt>
                <c:pt idx="7173">
                  <c:v>6.7879267523544895</c:v>
                </c:pt>
                <c:pt idx="7174">
                  <c:v>6.8220626053269555</c:v>
                </c:pt>
                <c:pt idx="7175">
                  <c:v>6.7902901503268991</c:v>
                </c:pt>
                <c:pt idx="7176">
                  <c:v>6.8082443510527861</c:v>
                </c:pt>
                <c:pt idx="7177">
                  <c:v>6.8257030005909085</c:v>
                </c:pt>
                <c:pt idx="7178">
                  <c:v>6.8257030005909085</c:v>
                </c:pt>
                <c:pt idx="7179">
                  <c:v>6.8257030005909085</c:v>
                </c:pt>
                <c:pt idx="7180">
                  <c:v>6.792901323893191</c:v>
                </c:pt>
                <c:pt idx="7181">
                  <c:v>6.8300104839922362</c:v>
                </c:pt>
                <c:pt idx="7182">
                  <c:v>6.8422467863977765</c:v>
                </c:pt>
                <c:pt idx="7183">
                  <c:v>6.8041655835842718</c:v>
                </c:pt>
                <c:pt idx="7184">
                  <c:v>6.7233907399788508</c:v>
                </c:pt>
                <c:pt idx="7185">
                  <c:v>6.7233907399788508</c:v>
                </c:pt>
                <c:pt idx="7186">
                  <c:v>6.7233907399788508</c:v>
                </c:pt>
                <c:pt idx="7187">
                  <c:v>6.8161541103959316</c:v>
                </c:pt>
                <c:pt idx="7188">
                  <c:v>6.8053854018926137</c:v>
                </c:pt>
                <c:pt idx="7189">
                  <c:v>6.7882317069315752</c:v>
                </c:pt>
                <c:pt idx="7190">
                  <c:v>6.8102646751259757</c:v>
                </c:pt>
                <c:pt idx="7191">
                  <c:v>6.8451819742022213</c:v>
                </c:pt>
                <c:pt idx="7192">
                  <c:v>6.8451819742022213</c:v>
                </c:pt>
                <c:pt idx="7193">
                  <c:v>6.8451819742022213</c:v>
                </c:pt>
                <c:pt idx="7194">
                  <c:v>6.8275708473755552</c:v>
                </c:pt>
                <c:pt idx="7195">
                  <c:v>6.8621450725525808</c:v>
                </c:pt>
                <c:pt idx="7196">
                  <c:v>6.8266941029664361</c:v>
                </c:pt>
                <c:pt idx="7197">
                  <c:v>6.7780347882602907</c:v>
                </c:pt>
                <c:pt idx="7198">
                  <c:v>6.7862495021805218</c:v>
                </c:pt>
                <c:pt idx="7199">
                  <c:v>6.7862495021805218</c:v>
                </c:pt>
                <c:pt idx="7200">
                  <c:v>6.7862495021805218</c:v>
                </c:pt>
                <c:pt idx="7201">
                  <c:v>6.879432185141094</c:v>
                </c:pt>
                <c:pt idx="7202">
                  <c:v>6.8275899070366233</c:v>
                </c:pt>
                <c:pt idx="7203">
                  <c:v>6.7712304892590796</c:v>
                </c:pt>
                <c:pt idx="7204">
                  <c:v>6.8057856547750379</c:v>
                </c:pt>
                <c:pt idx="7205">
                  <c:v>6.7726409041780977</c:v>
                </c:pt>
                <c:pt idx="7206">
                  <c:v>6.7726409041780977</c:v>
                </c:pt>
                <c:pt idx="7207">
                  <c:v>6.7726409041780977</c:v>
                </c:pt>
                <c:pt idx="7208">
                  <c:v>6.7726409041780977</c:v>
                </c:pt>
                <c:pt idx="7209">
                  <c:v>6.7726409041780977</c:v>
                </c:pt>
                <c:pt idx="7210">
                  <c:v>6.7665036933142604</c:v>
                </c:pt>
                <c:pt idx="7211">
                  <c:v>6.7172154097928773</c:v>
                </c:pt>
                <c:pt idx="7212">
                  <c:v>6.6784289995198636</c:v>
                </c:pt>
                <c:pt idx="7213">
                  <c:v>6.6784289995198636</c:v>
                </c:pt>
                <c:pt idx="7214">
                  <c:v>6.6784289995198636</c:v>
                </c:pt>
                <c:pt idx="7215">
                  <c:v>6.6784289995198636</c:v>
                </c:pt>
                <c:pt idx="7216">
                  <c:v>6.6521838462294758</c:v>
                </c:pt>
                <c:pt idx="7217">
                  <c:v>6.6897123188720142</c:v>
                </c:pt>
                <c:pt idx="7218">
                  <c:v>6.8021643191721513</c:v>
                </c:pt>
                <c:pt idx="7219">
                  <c:v>6.8760205058099544</c:v>
                </c:pt>
                <c:pt idx="7220">
                  <c:v>6.8760205058099544</c:v>
                </c:pt>
                <c:pt idx="7221">
                  <c:v>6.8760205058099544</c:v>
                </c:pt>
                <c:pt idx="7222">
                  <c:v>6.892831126871771</c:v>
                </c:pt>
                <c:pt idx="7223">
                  <c:v>6.9050674292773113</c:v>
                </c:pt>
                <c:pt idx="7224">
                  <c:v>6.8802136312448745</c:v>
                </c:pt>
                <c:pt idx="7225">
                  <c:v>6.8524055857469239</c:v>
                </c:pt>
                <c:pt idx="7226">
                  <c:v>6.885512217021728</c:v>
                </c:pt>
                <c:pt idx="7227">
                  <c:v>6.885512217021728</c:v>
                </c:pt>
                <c:pt idx="7228">
                  <c:v>6.885512217021728</c:v>
                </c:pt>
                <c:pt idx="7229">
                  <c:v>6.8839874441363023</c:v>
                </c:pt>
                <c:pt idx="7230">
                  <c:v>6.9034282984254798</c:v>
                </c:pt>
                <c:pt idx="7231">
                  <c:v>6.8858362312598809</c:v>
                </c:pt>
                <c:pt idx="7232">
                  <c:v>6.9013317357080188</c:v>
                </c:pt>
                <c:pt idx="7233">
                  <c:v>6.955003741275001</c:v>
                </c:pt>
                <c:pt idx="7234">
                  <c:v>6.955003741275001</c:v>
                </c:pt>
                <c:pt idx="7235">
                  <c:v>6.955003741275001</c:v>
                </c:pt>
                <c:pt idx="7236">
                  <c:v>6.9858994518659365</c:v>
                </c:pt>
                <c:pt idx="7237">
                  <c:v>6.9992602742744783</c:v>
                </c:pt>
                <c:pt idx="7238">
                  <c:v>6.9438538395503251</c:v>
                </c:pt>
                <c:pt idx="7239">
                  <c:v>6.9189428625346849</c:v>
                </c:pt>
                <c:pt idx="7240">
                  <c:v>6.9518398375377419</c:v>
                </c:pt>
                <c:pt idx="7241">
                  <c:v>6.9518398375377419</c:v>
                </c:pt>
                <c:pt idx="7242">
                  <c:v>6.9518398375377419</c:v>
                </c:pt>
                <c:pt idx="7243">
                  <c:v>6.9435107656511041</c:v>
                </c:pt>
                <c:pt idx="7244">
                  <c:v>6.8743432556359858</c:v>
                </c:pt>
                <c:pt idx="7245">
                  <c:v>6.8791844095472117</c:v>
                </c:pt>
                <c:pt idx="7246">
                  <c:v>6.8183078520965941</c:v>
                </c:pt>
                <c:pt idx="7247">
                  <c:v>6.7152522647028929</c:v>
                </c:pt>
                <c:pt idx="7248">
                  <c:v>6.7152522647028929</c:v>
                </c:pt>
                <c:pt idx="7249">
                  <c:v>6.7152522647028929</c:v>
                </c:pt>
                <c:pt idx="7250">
                  <c:v>6.6304177132900248</c:v>
                </c:pt>
                <c:pt idx="7251">
                  <c:v>6.4706024552363548</c:v>
                </c:pt>
                <c:pt idx="7252">
                  <c:v>6.5841980352005613</c:v>
                </c:pt>
                <c:pt idx="7253">
                  <c:v>6.4370193324348559</c:v>
                </c:pt>
                <c:pt idx="7254">
                  <c:v>6.3392242114958703</c:v>
                </c:pt>
                <c:pt idx="7255">
                  <c:v>6.3392242114958703</c:v>
                </c:pt>
                <c:pt idx="7256">
                  <c:v>6.3392242114958703</c:v>
                </c:pt>
                <c:pt idx="7257">
                  <c:v>6.4197703391684788</c:v>
                </c:pt>
                <c:pt idx="7258">
                  <c:v>6.3676993451311938</c:v>
                </c:pt>
                <c:pt idx="7259">
                  <c:v>6.4227817656171942</c:v>
                </c:pt>
                <c:pt idx="7260">
                  <c:v>6.4605198945314779</c:v>
                </c:pt>
                <c:pt idx="7261">
                  <c:v>6.5313646547205648</c:v>
                </c:pt>
                <c:pt idx="7262">
                  <c:v>6.5313646547205648</c:v>
                </c:pt>
                <c:pt idx="7263">
                  <c:v>6.5313646547205648</c:v>
                </c:pt>
                <c:pt idx="7264">
                  <c:v>6.4951322390306387</c:v>
                </c:pt>
                <c:pt idx="7265">
                  <c:v>6.5471460540847195</c:v>
                </c:pt>
                <c:pt idx="7266">
                  <c:v>6.5377687008393526</c:v>
                </c:pt>
                <c:pt idx="7267">
                  <c:v>6.5412566188147627</c:v>
                </c:pt>
                <c:pt idx="7268">
                  <c:v>6.5593061178459893</c:v>
                </c:pt>
                <c:pt idx="7269">
                  <c:v>6.5593061178459893</c:v>
                </c:pt>
                <c:pt idx="7270">
                  <c:v>6.5593061178459893</c:v>
                </c:pt>
                <c:pt idx="7271">
                  <c:v>6.6007037016852932</c:v>
                </c:pt>
                <c:pt idx="7272">
                  <c:v>6.5908879762353667</c:v>
                </c:pt>
                <c:pt idx="7273">
                  <c:v>6.5545412025790339</c:v>
                </c:pt>
                <c:pt idx="7274">
                  <c:v>6.4786837515291102</c:v>
                </c:pt>
                <c:pt idx="7275">
                  <c:v>6.3368608135234616</c:v>
                </c:pt>
                <c:pt idx="7276">
                  <c:v>6.3368608135234616</c:v>
                </c:pt>
                <c:pt idx="7277">
                  <c:v>6.3368608135234616</c:v>
                </c:pt>
                <c:pt idx="7278">
                  <c:v>6.3951261974077882</c:v>
                </c:pt>
                <c:pt idx="7279">
                  <c:v>6.3999673513190141</c:v>
                </c:pt>
                <c:pt idx="7280">
                  <c:v>6.4371336904012626</c:v>
                </c:pt>
                <c:pt idx="7281">
                  <c:v>6.5055959929568727</c:v>
                </c:pt>
                <c:pt idx="7282">
                  <c:v>6.5194333068921084</c:v>
                </c:pt>
                <c:pt idx="7283">
                  <c:v>6.5194333068921084</c:v>
                </c:pt>
                <c:pt idx="7284">
                  <c:v>6.5194333068921084</c:v>
                </c:pt>
                <c:pt idx="7285">
                  <c:v>6.5364726438867402</c:v>
                </c:pt>
                <c:pt idx="7286">
                  <c:v>6.4752339528758345</c:v>
                </c:pt>
                <c:pt idx="7287">
                  <c:v>6.4630929487756328</c:v>
                </c:pt>
                <c:pt idx="7288">
                  <c:v>6.5072160641476362</c:v>
                </c:pt>
                <c:pt idx="7289">
                  <c:v>6.5515678954524539</c:v>
                </c:pt>
                <c:pt idx="7290">
                  <c:v>6.5515678954524539</c:v>
                </c:pt>
                <c:pt idx="7291">
                  <c:v>6.5515678954524539</c:v>
                </c:pt>
                <c:pt idx="7292">
                  <c:v>6.4703546796424725</c:v>
                </c:pt>
                <c:pt idx="7293">
                  <c:v>6.5033088336287337</c:v>
                </c:pt>
                <c:pt idx="7294">
                  <c:v>6.4822669678098599</c:v>
                </c:pt>
                <c:pt idx="7295">
                  <c:v>6.3815366590664322</c:v>
                </c:pt>
                <c:pt idx="7296">
                  <c:v>6.2860096377945176</c:v>
                </c:pt>
                <c:pt idx="7297">
                  <c:v>6.2860096377945176</c:v>
                </c:pt>
                <c:pt idx="7298">
                  <c:v>6.2860096377945176</c:v>
                </c:pt>
                <c:pt idx="7299">
                  <c:v>6.2491291936282858</c:v>
                </c:pt>
                <c:pt idx="7300">
                  <c:v>6.3219942778905613</c:v>
                </c:pt>
                <c:pt idx="7301">
                  <c:v>6.3492495932175439</c:v>
                </c:pt>
                <c:pt idx="7302">
                  <c:v>6.4069050679477</c:v>
                </c:pt>
                <c:pt idx="7303">
                  <c:v>6.4069050679477</c:v>
                </c:pt>
                <c:pt idx="7304">
                  <c:v>6.4069050679477</c:v>
                </c:pt>
                <c:pt idx="7305">
                  <c:v>6.4069050679477</c:v>
                </c:pt>
                <c:pt idx="7306">
                  <c:v>6.4069050679477</c:v>
                </c:pt>
                <c:pt idx="7307">
                  <c:v>6.3791351417718856</c:v>
                </c:pt>
                <c:pt idx="7308">
                  <c:v>6.3665938847892605</c:v>
                </c:pt>
                <c:pt idx="7309">
                  <c:v>6.5373684479569283</c:v>
                </c:pt>
                <c:pt idx="7310">
                  <c:v>6.4957230885237411</c:v>
                </c:pt>
                <c:pt idx="7311">
                  <c:v>6.4957230885237411</c:v>
                </c:pt>
                <c:pt idx="7312">
                  <c:v>6.4957230885237411</c:v>
                </c:pt>
                <c:pt idx="7313">
                  <c:v>6.5085883597445191</c:v>
                </c:pt>
                <c:pt idx="7314">
                  <c:v>6.554198128679813</c:v>
                </c:pt>
                <c:pt idx="7315">
                  <c:v>6.5178513550234802</c:v>
                </c:pt>
                <c:pt idx="7316">
                  <c:v>6.5640900927740109</c:v>
                </c:pt>
                <c:pt idx="7317">
                  <c:v>6.5717711361843429</c:v>
                </c:pt>
                <c:pt idx="7318">
                  <c:v>6.5717711361843429</c:v>
                </c:pt>
                <c:pt idx="7319">
                  <c:v>6.5717711361843429</c:v>
                </c:pt>
                <c:pt idx="7320">
                  <c:v>6.5585056120811398</c:v>
                </c:pt>
                <c:pt idx="7321">
                  <c:v>6.6287785824381924</c:v>
                </c:pt>
                <c:pt idx="7322">
                  <c:v>6.6535180225042225</c:v>
                </c:pt>
                <c:pt idx="7323">
                  <c:v>6.6453414279061276</c:v>
                </c:pt>
                <c:pt idx="7324">
                  <c:v>6.6598267703176717</c:v>
                </c:pt>
                <c:pt idx="7325">
                  <c:v>6.6598267703176717</c:v>
                </c:pt>
                <c:pt idx="7326">
                  <c:v>6.6598267703176717</c:v>
                </c:pt>
                <c:pt idx="7327">
                  <c:v>6.6957732910915801</c:v>
                </c:pt>
                <c:pt idx="7328">
                  <c:v>6.6916182849787953</c:v>
                </c:pt>
                <c:pt idx="7329">
                  <c:v>6.6438738340039061</c:v>
                </c:pt>
                <c:pt idx="7330">
                  <c:v>6.6823743493609022</c:v>
                </c:pt>
                <c:pt idx="7331">
                  <c:v>6.7066754172223737</c:v>
                </c:pt>
                <c:pt idx="7332">
                  <c:v>6.7066754172223737</c:v>
                </c:pt>
                <c:pt idx="7333">
                  <c:v>6.7066754172223737</c:v>
                </c:pt>
                <c:pt idx="7334">
                  <c:v>6.740487255956686</c:v>
                </c:pt>
                <c:pt idx="7335">
                  <c:v>6.7399917047689231</c:v>
                </c:pt>
                <c:pt idx="7336">
                  <c:v>6.7734032906208119</c:v>
                </c:pt>
                <c:pt idx="7337">
                  <c:v>6.726383106766499</c:v>
                </c:pt>
                <c:pt idx="7338">
                  <c:v>6.767304199079109</c:v>
                </c:pt>
                <c:pt idx="7339">
                  <c:v>6.767304199079109</c:v>
                </c:pt>
                <c:pt idx="7340">
                  <c:v>6.767304199079109</c:v>
                </c:pt>
                <c:pt idx="7341">
                  <c:v>6.7932253381313439</c:v>
                </c:pt>
                <c:pt idx="7342">
                  <c:v>6.7811986919975498</c:v>
                </c:pt>
                <c:pt idx="7343">
                  <c:v>6.8038034500239828</c:v>
                </c:pt>
                <c:pt idx="7344">
                  <c:v>6.8037462710407812</c:v>
                </c:pt>
                <c:pt idx="7345">
                  <c:v>6.7957602730533644</c:v>
                </c:pt>
                <c:pt idx="7346">
                  <c:v>6.7957602730533644</c:v>
                </c:pt>
                <c:pt idx="7347">
                  <c:v>6.7957602730533644</c:v>
                </c:pt>
                <c:pt idx="7348">
                  <c:v>6.796179585596855</c:v>
                </c:pt>
                <c:pt idx="7349">
                  <c:v>6.793415934742022</c:v>
                </c:pt>
                <c:pt idx="7350">
                  <c:v>6.7906713435482553</c:v>
                </c:pt>
                <c:pt idx="7351">
                  <c:v>6.8465733294601714</c:v>
                </c:pt>
                <c:pt idx="7352">
                  <c:v>6.8114654337732476</c:v>
                </c:pt>
                <c:pt idx="7353">
                  <c:v>6.8114654337732476</c:v>
                </c:pt>
                <c:pt idx="7354">
                  <c:v>6.8114654337732476</c:v>
                </c:pt>
                <c:pt idx="7355">
                  <c:v>6.8091973341061776</c:v>
                </c:pt>
                <c:pt idx="7356">
                  <c:v>6.8371769165537373</c:v>
                </c:pt>
                <c:pt idx="7357">
                  <c:v>6.75058887632263</c:v>
                </c:pt>
                <c:pt idx="7358">
                  <c:v>6.7123551962205834</c:v>
                </c:pt>
                <c:pt idx="7359">
                  <c:v>6.7001570131371793</c:v>
                </c:pt>
                <c:pt idx="7360">
                  <c:v>6.7001570131371793</c:v>
                </c:pt>
                <c:pt idx="7361">
                  <c:v>6.7001570131371793</c:v>
                </c:pt>
                <c:pt idx="7362">
                  <c:v>6.6377938021232721</c:v>
                </c:pt>
                <c:pt idx="7363">
                  <c:v>6.5339186493036525</c:v>
                </c:pt>
                <c:pt idx="7364">
                  <c:v>6.5587915069971574</c:v>
                </c:pt>
                <c:pt idx="7365">
                  <c:v>6.4929594376689082</c:v>
                </c:pt>
                <c:pt idx="7366">
                  <c:v>6.5823301884159156</c:v>
                </c:pt>
                <c:pt idx="7367">
                  <c:v>6.5823301884159156</c:v>
                </c:pt>
                <c:pt idx="7368">
                  <c:v>6.5823301884159156</c:v>
                </c:pt>
                <c:pt idx="7369">
                  <c:v>6.612882825107631</c:v>
                </c:pt>
                <c:pt idx="7370">
                  <c:v>6.5885245782629562</c:v>
                </c:pt>
                <c:pt idx="7371">
                  <c:v>6.5962056216732892</c:v>
                </c:pt>
                <c:pt idx="7372">
                  <c:v>6.5942043572611677</c:v>
                </c:pt>
                <c:pt idx="7373">
                  <c:v>6.5704369599095962</c:v>
                </c:pt>
                <c:pt idx="7374">
                  <c:v>6.5704369599095962</c:v>
                </c:pt>
                <c:pt idx="7375">
                  <c:v>6.5704369599095962</c:v>
                </c:pt>
                <c:pt idx="7376">
                  <c:v>6.6331813641448587</c:v>
                </c:pt>
                <c:pt idx="7377">
                  <c:v>6.6243376814093899</c:v>
                </c:pt>
                <c:pt idx="7378">
                  <c:v>6.6319234265143825</c:v>
                </c:pt>
                <c:pt idx="7379">
                  <c:v>6.7225521148918679</c:v>
                </c:pt>
                <c:pt idx="7380">
                  <c:v>6.6804493235930531</c:v>
                </c:pt>
                <c:pt idx="7381">
                  <c:v>6.6804493235930531</c:v>
                </c:pt>
                <c:pt idx="7382">
                  <c:v>6.6804493235930531</c:v>
                </c:pt>
                <c:pt idx="7383">
                  <c:v>6.6073174040758271</c:v>
                </c:pt>
                <c:pt idx="7384">
                  <c:v>6.5475653666282119</c:v>
                </c:pt>
                <c:pt idx="7385">
                  <c:v>6.555761020887374</c:v>
                </c:pt>
                <c:pt idx="7386">
                  <c:v>6.4869747040936128</c:v>
                </c:pt>
                <c:pt idx="7387">
                  <c:v>6.5595729531009379</c:v>
                </c:pt>
                <c:pt idx="7388">
                  <c:v>6.5595729531009379</c:v>
                </c:pt>
                <c:pt idx="7389">
                  <c:v>6.5595729531009379</c:v>
                </c:pt>
                <c:pt idx="7390">
                  <c:v>6.4216000666309894</c:v>
                </c:pt>
                <c:pt idx="7391">
                  <c:v>6.4206661432386651</c:v>
                </c:pt>
                <c:pt idx="7392">
                  <c:v>6.4748146403323421</c:v>
                </c:pt>
                <c:pt idx="7393">
                  <c:v>6.414567051696964</c:v>
                </c:pt>
                <c:pt idx="7394">
                  <c:v>6.4718985121889654</c:v>
                </c:pt>
                <c:pt idx="7395">
                  <c:v>6.4718985121889654</c:v>
                </c:pt>
                <c:pt idx="7396">
                  <c:v>6.4718985121889654</c:v>
                </c:pt>
                <c:pt idx="7397">
                  <c:v>6.4273179649513352</c:v>
                </c:pt>
                <c:pt idx="7398">
                  <c:v>6.4923685881758058</c:v>
                </c:pt>
                <c:pt idx="7399">
                  <c:v>6.5032135353233951</c:v>
                </c:pt>
                <c:pt idx="7400">
                  <c:v>6.5582768961483264</c:v>
                </c:pt>
                <c:pt idx="7401">
                  <c:v>6.5727050595766654</c:v>
                </c:pt>
                <c:pt idx="7402">
                  <c:v>6.5727050595766654</c:v>
                </c:pt>
                <c:pt idx="7403">
                  <c:v>6.5727050595766654</c:v>
                </c:pt>
                <c:pt idx="7404">
                  <c:v>6.5954813545527111</c:v>
                </c:pt>
                <c:pt idx="7405">
                  <c:v>6.6200111383469951</c:v>
                </c:pt>
                <c:pt idx="7406">
                  <c:v>6.5228831055453842</c:v>
                </c:pt>
                <c:pt idx="7407">
                  <c:v>6.5669871612563195</c:v>
                </c:pt>
                <c:pt idx="7408">
                  <c:v>6.5842361545226966</c:v>
                </c:pt>
                <c:pt idx="7409">
                  <c:v>6.5842361545226966</c:v>
                </c:pt>
                <c:pt idx="7410">
                  <c:v>6.5842361545226966</c:v>
                </c:pt>
                <c:pt idx="7411">
                  <c:v>6.5738295795796668</c:v>
                </c:pt>
                <c:pt idx="7412">
                  <c:v>6.5898778141987728</c:v>
                </c:pt>
                <c:pt idx="7413">
                  <c:v>6.6424443594238198</c:v>
                </c:pt>
                <c:pt idx="7414">
                  <c:v>6.6168281749486688</c:v>
                </c:pt>
                <c:pt idx="7415">
                  <c:v>6.5946999084489315</c:v>
                </c:pt>
                <c:pt idx="7416">
                  <c:v>6.5946999084489315</c:v>
                </c:pt>
                <c:pt idx="7417">
                  <c:v>6.5946999084489315</c:v>
                </c:pt>
                <c:pt idx="7418">
                  <c:v>6.583302231130375</c:v>
                </c:pt>
                <c:pt idx="7419">
                  <c:v>6.6390707994148164</c:v>
                </c:pt>
                <c:pt idx="7420">
                  <c:v>6.6107481430680339</c:v>
                </c:pt>
                <c:pt idx="7421">
                  <c:v>6.6885306198858085</c:v>
                </c:pt>
                <c:pt idx="7422">
                  <c:v>6.7226855325193418</c:v>
                </c:pt>
                <c:pt idx="7423">
                  <c:v>6.7226855325193418</c:v>
                </c:pt>
                <c:pt idx="7424">
                  <c:v>6.7226855325193418</c:v>
                </c:pt>
                <c:pt idx="7425">
                  <c:v>6.694343816511493</c:v>
                </c:pt>
                <c:pt idx="7426">
                  <c:v>6.7194644497988802</c:v>
                </c:pt>
                <c:pt idx="7427">
                  <c:v>6.6884734409026052</c:v>
                </c:pt>
                <c:pt idx="7428">
                  <c:v>6.6121966773091891</c:v>
                </c:pt>
                <c:pt idx="7429">
                  <c:v>6.6373363702576436</c:v>
                </c:pt>
                <c:pt idx="7430">
                  <c:v>6.6373363702576436</c:v>
                </c:pt>
                <c:pt idx="7431">
                  <c:v>6.6373363702576436</c:v>
                </c:pt>
                <c:pt idx="7432">
                  <c:v>6.6390517397537483</c:v>
                </c:pt>
                <c:pt idx="7433">
                  <c:v>6.6792104456236441</c:v>
                </c:pt>
                <c:pt idx="7434">
                  <c:v>6.6586831906536021</c:v>
                </c:pt>
                <c:pt idx="7435">
                  <c:v>6.6596933526901978</c:v>
                </c:pt>
                <c:pt idx="7436">
                  <c:v>6.530373552345039</c:v>
                </c:pt>
                <c:pt idx="7437">
                  <c:v>6.530373552345039</c:v>
                </c:pt>
                <c:pt idx="7438">
                  <c:v>6.530373552345039</c:v>
                </c:pt>
                <c:pt idx="7439">
                  <c:v>6.4987345149724565</c:v>
                </c:pt>
                <c:pt idx="7440">
                  <c:v>6.4982770831068288</c:v>
                </c:pt>
                <c:pt idx="7441">
                  <c:v>6.4022926299692875</c:v>
                </c:pt>
                <c:pt idx="7442">
                  <c:v>6.4375148836226188</c:v>
                </c:pt>
                <c:pt idx="7443">
                  <c:v>6.4287093202092862</c:v>
                </c:pt>
                <c:pt idx="7444">
                  <c:v>6.4287093202092862</c:v>
                </c:pt>
                <c:pt idx="7445">
                  <c:v>6.4287093202092862</c:v>
                </c:pt>
                <c:pt idx="7446">
                  <c:v>6.4682199976028771</c:v>
                </c:pt>
                <c:pt idx="7447">
                  <c:v>6.5025083278638842</c:v>
                </c:pt>
                <c:pt idx="7448">
                  <c:v>6.5187471590936683</c:v>
                </c:pt>
                <c:pt idx="7449">
                  <c:v>6.5169936702754292</c:v>
                </c:pt>
                <c:pt idx="7450">
                  <c:v>6.5325844730289049</c:v>
                </c:pt>
                <c:pt idx="7451">
                  <c:v>6.5325844730289049</c:v>
                </c:pt>
                <c:pt idx="7452">
                  <c:v>6.5325844730289049</c:v>
                </c:pt>
                <c:pt idx="7453">
                  <c:v>6.5870379246996675</c:v>
                </c:pt>
                <c:pt idx="7454">
                  <c:v>6.5709515707584263</c:v>
                </c:pt>
                <c:pt idx="7455">
                  <c:v>6.5872666406324809</c:v>
                </c:pt>
                <c:pt idx="7456">
                  <c:v>6.5393506527079808</c:v>
                </c:pt>
                <c:pt idx="7457">
                  <c:v>6.4667524037006547</c:v>
                </c:pt>
                <c:pt idx="7458">
                  <c:v>6.4667524037006547</c:v>
                </c:pt>
                <c:pt idx="7459">
                  <c:v>6.4667524037006547</c:v>
                </c:pt>
                <c:pt idx="7460">
                  <c:v>6.4707358728638287</c:v>
                </c:pt>
                <c:pt idx="7461">
                  <c:v>6.4028263004791865</c:v>
                </c:pt>
                <c:pt idx="7462">
                  <c:v>6.3194593429685408</c:v>
                </c:pt>
                <c:pt idx="7463">
                  <c:v>6.2819689896481394</c:v>
                </c:pt>
                <c:pt idx="7464">
                  <c:v>6.277032537431575</c:v>
                </c:pt>
                <c:pt idx="7465">
                  <c:v>6.277032537431575</c:v>
                </c:pt>
                <c:pt idx="7466">
                  <c:v>6.277032537431575</c:v>
                </c:pt>
                <c:pt idx="7467">
                  <c:v>6.3073755178515443</c:v>
                </c:pt>
                <c:pt idx="7468">
                  <c:v>6.3119117171856853</c:v>
                </c:pt>
                <c:pt idx="7469">
                  <c:v>6.3403868508210071</c:v>
                </c:pt>
                <c:pt idx="7470">
                  <c:v>6.3538810908570245</c:v>
                </c:pt>
                <c:pt idx="7471">
                  <c:v>6.3747514197262873</c:v>
                </c:pt>
                <c:pt idx="7472">
                  <c:v>6.3747514197262873</c:v>
                </c:pt>
                <c:pt idx="7473">
                  <c:v>6.3747514197262873</c:v>
                </c:pt>
                <c:pt idx="7474">
                  <c:v>6.3775722495643246</c:v>
                </c:pt>
                <c:pt idx="7475">
                  <c:v>6.4011109309830827</c:v>
                </c:pt>
                <c:pt idx="7476">
                  <c:v>6.4203611886615812</c:v>
                </c:pt>
                <c:pt idx="7477">
                  <c:v>6.4862313773119666</c:v>
                </c:pt>
                <c:pt idx="7478">
                  <c:v>6.5390075788087607</c:v>
                </c:pt>
                <c:pt idx="7479">
                  <c:v>6.5390075788087607</c:v>
                </c:pt>
                <c:pt idx="7480">
                  <c:v>6.5390075788087607</c:v>
                </c:pt>
                <c:pt idx="7481">
                  <c:v>6.5001830492136108</c:v>
                </c:pt>
                <c:pt idx="7482">
                  <c:v>6.517984772650955</c:v>
                </c:pt>
                <c:pt idx="7483">
                  <c:v>6.5434675394986312</c:v>
                </c:pt>
                <c:pt idx="7484">
                  <c:v>6.5751828155154834</c:v>
                </c:pt>
                <c:pt idx="7485">
                  <c:v>6.4787599901733808</c:v>
                </c:pt>
                <c:pt idx="7486">
                  <c:v>6.4787599901733808</c:v>
                </c:pt>
                <c:pt idx="7487">
                  <c:v>6.4787599901733808</c:v>
                </c:pt>
                <c:pt idx="7488">
                  <c:v>6.5072732431308395</c:v>
                </c:pt>
                <c:pt idx="7489">
                  <c:v>6.4593000762231361</c:v>
                </c:pt>
                <c:pt idx="7490">
                  <c:v>6.4907294573239724</c:v>
                </c:pt>
                <c:pt idx="7491">
                  <c:v>6.4327880876777987</c:v>
                </c:pt>
                <c:pt idx="7492">
                  <c:v>6.3764286699002559</c:v>
                </c:pt>
                <c:pt idx="7493">
                  <c:v>6.3764286699002559</c:v>
                </c:pt>
                <c:pt idx="7494">
                  <c:v>6.3764286699002559</c:v>
                </c:pt>
                <c:pt idx="7495">
                  <c:v>6.3082141429385281</c:v>
                </c:pt>
                <c:pt idx="7496">
                  <c:v>6.3312191538473863</c:v>
                </c:pt>
                <c:pt idx="7497">
                  <c:v>6.2266006742461224</c:v>
                </c:pt>
                <c:pt idx="7498">
                  <c:v>6.1166073702237336</c:v>
                </c:pt>
                <c:pt idx="7499">
                  <c:v>6.0884371911654949</c:v>
                </c:pt>
                <c:pt idx="7500">
                  <c:v>6.0884371911654949</c:v>
                </c:pt>
                <c:pt idx="7501">
                  <c:v>6.0884371911654949</c:v>
                </c:pt>
                <c:pt idx="7502">
                  <c:v>6.1188564102297347</c:v>
                </c:pt>
                <c:pt idx="7503">
                  <c:v>6.2083796382652867</c:v>
                </c:pt>
                <c:pt idx="7504">
                  <c:v>6.1812005615825747</c:v>
                </c:pt>
                <c:pt idx="7505">
                  <c:v>6.1211816888800099</c:v>
                </c:pt>
                <c:pt idx="7506">
                  <c:v>6.1197140949777884</c:v>
                </c:pt>
                <c:pt idx="7507">
                  <c:v>6.1197140949777884</c:v>
                </c:pt>
                <c:pt idx="7508">
                  <c:v>6.1197140949777884</c:v>
                </c:pt>
                <c:pt idx="7509">
                  <c:v>6.0802034175841966</c:v>
                </c:pt>
                <c:pt idx="7510">
                  <c:v>5.9865251834358624</c:v>
                </c:pt>
                <c:pt idx="7511">
                  <c:v>5.9663028830429043</c:v>
                </c:pt>
                <c:pt idx="7512">
                  <c:v>6.0312391483009682</c:v>
                </c:pt>
                <c:pt idx="7513">
                  <c:v>5.9749940884898294</c:v>
                </c:pt>
                <c:pt idx="7514">
                  <c:v>5.9749940884898294</c:v>
                </c:pt>
                <c:pt idx="7515">
                  <c:v>5.9749940884898294</c:v>
                </c:pt>
                <c:pt idx="7516">
                  <c:v>6.0131896492697408</c:v>
                </c:pt>
                <c:pt idx="7517">
                  <c:v>5.9983231136368422</c:v>
                </c:pt>
                <c:pt idx="7518">
                  <c:v>6.0943456860965188</c:v>
                </c:pt>
                <c:pt idx="7519">
                  <c:v>6.1071156590119591</c:v>
                </c:pt>
                <c:pt idx="7520">
                  <c:v>6.1265565133011348</c:v>
                </c:pt>
                <c:pt idx="7521">
                  <c:v>6.1265565133011348</c:v>
                </c:pt>
                <c:pt idx="7522">
                  <c:v>6.1265565133011348</c:v>
                </c:pt>
                <c:pt idx="7523">
                  <c:v>6.1321981729772093</c:v>
                </c:pt>
                <c:pt idx="7524">
                  <c:v>6.1132338102147292</c:v>
                </c:pt>
                <c:pt idx="7525">
                  <c:v>6.1870709371914643</c:v>
                </c:pt>
                <c:pt idx="7526">
                  <c:v>6.1707558673174097</c:v>
                </c:pt>
                <c:pt idx="7527">
                  <c:v>6.1552984821914078</c:v>
                </c:pt>
                <c:pt idx="7528">
                  <c:v>6.1552984821914078</c:v>
                </c:pt>
                <c:pt idx="7529">
                  <c:v>6.1552984821914078</c:v>
                </c:pt>
                <c:pt idx="7530">
                  <c:v>6.0878082223502572</c:v>
                </c:pt>
                <c:pt idx="7531">
                  <c:v>6.1463976204727366</c:v>
                </c:pt>
                <c:pt idx="7532">
                  <c:v>6.1093075200347586</c:v>
                </c:pt>
                <c:pt idx="7533">
                  <c:v>6.0806227301276881</c:v>
                </c:pt>
                <c:pt idx="7534">
                  <c:v>6.0623826344857843</c:v>
                </c:pt>
                <c:pt idx="7535">
                  <c:v>6.0623826344857843</c:v>
                </c:pt>
                <c:pt idx="7536">
                  <c:v>6.0623826344857843</c:v>
                </c:pt>
                <c:pt idx="7537">
                  <c:v>6.0234818662463647</c:v>
                </c:pt>
                <c:pt idx="7538">
                  <c:v>5.9391238063601932</c:v>
                </c:pt>
                <c:pt idx="7539">
                  <c:v>6.0112455638408235</c:v>
                </c:pt>
                <c:pt idx="7540">
                  <c:v>5.9593270470920832</c:v>
                </c:pt>
                <c:pt idx="7541">
                  <c:v>5.9794159298575646</c:v>
                </c:pt>
                <c:pt idx="7542">
                  <c:v>5.9794159298575646</c:v>
                </c:pt>
                <c:pt idx="7543">
                  <c:v>5.9794159298575646</c:v>
                </c:pt>
                <c:pt idx="7544">
                  <c:v>6.0470777266483253</c:v>
                </c:pt>
                <c:pt idx="7545">
                  <c:v>6.0350891998366665</c:v>
                </c:pt>
                <c:pt idx="7546">
                  <c:v>6.0386533564563489</c:v>
                </c:pt>
                <c:pt idx="7547">
                  <c:v>6.0498413775031592</c:v>
                </c:pt>
                <c:pt idx="7548">
                  <c:v>6.0478782324131748</c:v>
                </c:pt>
                <c:pt idx="7549">
                  <c:v>6.0478782324131748</c:v>
                </c:pt>
                <c:pt idx="7550">
                  <c:v>6.0478782324131748</c:v>
                </c:pt>
                <c:pt idx="7551">
                  <c:v>6.1276619736430691</c:v>
                </c:pt>
                <c:pt idx="7552">
                  <c:v>6.0786024060545003</c:v>
                </c:pt>
                <c:pt idx="7553">
                  <c:v>6.0043078472121376</c:v>
                </c:pt>
                <c:pt idx="7554">
                  <c:v>5.8054584032915715</c:v>
                </c:pt>
                <c:pt idx="7555">
                  <c:v>5.8294545165759573</c:v>
                </c:pt>
                <c:pt idx="7556">
                  <c:v>5.8294545165759573</c:v>
                </c:pt>
                <c:pt idx="7557">
                  <c:v>5.8294545165759573</c:v>
                </c:pt>
                <c:pt idx="7558">
                  <c:v>5.7502806845002317</c:v>
                </c:pt>
                <c:pt idx="7559">
                  <c:v>5.8233363653731871</c:v>
                </c:pt>
                <c:pt idx="7560">
                  <c:v>5.9236854808952586</c:v>
                </c:pt>
                <c:pt idx="7561">
                  <c:v>5.9316905385437435</c:v>
                </c:pt>
                <c:pt idx="7562">
                  <c:v>5.8943907818340193</c:v>
                </c:pt>
                <c:pt idx="7563">
                  <c:v>5.8943907818340193</c:v>
                </c:pt>
                <c:pt idx="7564">
                  <c:v>5.8943907818340193</c:v>
                </c:pt>
                <c:pt idx="7565">
                  <c:v>5.8392130630426804</c:v>
                </c:pt>
                <c:pt idx="7566">
                  <c:v>5.7943847402111679</c:v>
                </c:pt>
                <c:pt idx="7567">
                  <c:v>5.815826858912466</c:v>
                </c:pt>
                <c:pt idx="7568">
                  <c:v>5.7180126783124123</c:v>
                </c:pt>
                <c:pt idx="7569">
                  <c:v>5.7190609596711433</c:v>
                </c:pt>
                <c:pt idx="7570">
                  <c:v>5.7190609596711433</c:v>
                </c:pt>
                <c:pt idx="7571">
                  <c:v>5.7190609596711433</c:v>
                </c:pt>
                <c:pt idx="7572">
                  <c:v>5.6679238890261825</c:v>
                </c:pt>
                <c:pt idx="7573">
                  <c:v>5.6679238890261825</c:v>
                </c:pt>
                <c:pt idx="7574">
                  <c:v>5.6679238890261825</c:v>
                </c:pt>
                <c:pt idx="7575">
                  <c:v>5.5985086034171818</c:v>
                </c:pt>
                <c:pt idx="7576">
                  <c:v>5.6922249568876522</c:v>
                </c:pt>
                <c:pt idx="7577">
                  <c:v>5.6922249568876522</c:v>
                </c:pt>
                <c:pt idx="7578">
                  <c:v>5.6922249568876522</c:v>
                </c:pt>
                <c:pt idx="7579">
                  <c:v>5.7206047922176362</c:v>
                </c:pt>
                <c:pt idx="7580">
                  <c:v>5.7206047922176362</c:v>
                </c:pt>
                <c:pt idx="7581">
                  <c:v>5.7048996314977529</c:v>
                </c:pt>
                <c:pt idx="7582">
                  <c:v>5.6314818170645102</c:v>
                </c:pt>
                <c:pt idx="7583">
                  <c:v>5.7976630019148327</c:v>
                </c:pt>
                <c:pt idx="7584">
                  <c:v>5.7976630019148327</c:v>
                </c:pt>
                <c:pt idx="7585">
                  <c:v>5.7976630019148327</c:v>
                </c:pt>
                <c:pt idx="7586">
                  <c:v>5.7820150201781528</c:v>
                </c:pt>
                <c:pt idx="7587">
                  <c:v>5.8226120982526099</c:v>
                </c:pt>
                <c:pt idx="7588">
                  <c:v>5.8517733796863736</c:v>
                </c:pt>
                <c:pt idx="7589">
                  <c:v>5.8622371336126067</c:v>
                </c:pt>
                <c:pt idx="7590">
                  <c:v>5.8513921864650174</c:v>
                </c:pt>
                <c:pt idx="7591">
                  <c:v>5.8513921864650174</c:v>
                </c:pt>
                <c:pt idx="7592">
                  <c:v>5.8513921864650174</c:v>
                </c:pt>
                <c:pt idx="7593">
                  <c:v>5.8230695301182367</c:v>
                </c:pt>
                <c:pt idx="7594">
                  <c:v>5.8475993139125215</c:v>
                </c:pt>
                <c:pt idx="7595">
                  <c:v>5.865077023111712</c:v>
                </c:pt>
                <c:pt idx="7596">
                  <c:v>5.8500770698513378</c:v>
                </c:pt>
                <c:pt idx="7597">
                  <c:v>5.9750512674730336</c:v>
                </c:pt>
                <c:pt idx="7598">
                  <c:v>5.9750512674730336</c:v>
                </c:pt>
                <c:pt idx="7599">
                  <c:v>5.9750512674730336</c:v>
                </c:pt>
                <c:pt idx="7600">
                  <c:v>5.9562775013212308</c:v>
                </c:pt>
                <c:pt idx="7601">
                  <c:v>5.9328912971910164</c:v>
                </c:pt>
                <c:pt idx="7602">
                  <c:v>5.9316142998994721</c:v>
                </c:pt>
                <c:pt idx="7603">
                  <c:v>5.9586408992936413</c:v>
                </c:pt>
                <c:pt idx="7604">
                  <c:v>6.0290282276170997</c:v>
                </c:pt>
                <c:pt idx="7605">
                  <c:v>6.0290282276170997</c:v>
                </c:pt>
                <c:pt idx="7606">
                  <c:v>6.0290282276170997</c:v>
                </c:pt>
                <c:pt idx="7607">
                  <c:v>5.9795302878239713</c:v>
                </c:pt>
                <c:pt idx="7608">
                  <c:v>6.0103116404485011</c:v>
                </c:pt>
                <c:pt idx="7609">
                  <c:v>6.0261692784569272</c:v>
                </c:pt>
                <c:pt idx="7610">
                  <c:v>6.02176649675026</c:v>
                </c:pt>
                <c:pt idx="7611">
                  <c:v>6.0440472405385419</c:v>
                </c:pt>
                <c:pt idx="7612">
                  <c:v>6.0440472405385419</c:v>
                </c:pt>
                <c:pt idx="7613">
                  <c:v>6.0440472405385419</c:v>
                </c:pt>
                <c:pt idx="7614">
                  <c:v>6.0327639211863922</c:v>
                </c:pt>
                <c:pt idx="7615">
                  <c:v>6.1277572719484077</c:v>
                </c:pt>
                <c:pt idx="7616">
                  <c:v>6.1233926095638767</c:v>
                </c:pt>
                <c:pt idx="7617">
                  <c:v>6.005241770604461</c:v>
                </c:pt>
                <c:pt idx="7618">
                  <c:v>5.9763854437477812</c:v>
                </c:pt>
                <c:pt idx="7619">
                  <c:v>5.9763854437477812</c:v>
                </c:pt>
                <c:pt idx="7620">
                  <c:v>5.9763854437477812</c:v>
                </c:pt>
                <c:pt idx="7621">
                  <c:v>6.0335453672901735</c:v>
                </c:pt>
                <c:pt idx="7622">
                  <c:v>6.0814613552146728</c:v>
                </c:pt>
                <c:pt idx="7623">
                  <c:v>6.10360868137548</c:v>
                </c:pt>
                <c:pt idx="7624">
                  <c:v>6.0660420894108062</c:v>
                </c:pt>
                <c:pt idx="7625">
                  <c:v>6.1777126436071645</c:v>
                </c:pt>
                <c:pt idx="7626">
                  <c:v>6.1777126436071645</c:v>
                </c:pt>
                <c:pt idx="7627">
                  <c:v>6.1777126436071645</c:v>
                </c:pt>
                <c:pt idx="7628">
                  <c:v>6.1844597636251724</c:v>
                </c:pt>
                <c:pt idx="7629">
                  <c:v>6.1742056659706845</c:v>
                </c:pt>
                <c:pt idx="7630">
                  <c:v>6.2124774653948673</c:v>
                </c:pt>
                <c:pt idx="7631">
                  <c:v>6.2205015827044194</c:v>
                </c:pt>
                <c:pt idx="7632">
                  <c:v>6.2335574505358773</c:v>
                </c:pt>
                <c:pt idx="7633">
                  <c:v>6.2335574505358773</c:v>
                </c:pt>
                <c:pt idx="7634">
                  <c:v>6.2335574505358773</c:v>
                </c:pt>
                <c:pt idx="7635">
                  <c:v>6.2515878899060349</c:v>
                </c:pt>
                <c:pt idx="7636">
                  <c:v>6.2693324343601757</c:v>
                </c:pt>
                <c:pt idx="7637">
                  <c:v>6.2568483563607522</c:v>
                </c:pt>
                <c:pt idx="7638">
                  <c:v>6.2863717713548066</c:v>
                </c:pt>
                <c:pt idx="7639">
                  <c:v>6.3127503422726683</c:v>
                </c:pt>
                <c:pt idx="7640">
                  <c:v>6.3127503422726683</c:v>
                </c:pt>
                <c:pt idx="7641">
                  <c:v>6.3127503422726683</c:v>
                </c:pt>
                <c:pt idx="7642">
                  <c:v>6.3223182921287142</c:v>
                </c:pt>
                <c:pt idx="7643">
                  <c:v>6.3415113708240094</c:v>
                </c:pt>
                <c:pt idx="7644">
                  <c:v>6.3367083362349188</c:v>
                </c:pt>
                <c:pt idx="7645">
                  <c:v>6.3065559524256276</c:v>
                </c:pt>
                <c:pt idx="7646">
                  <c:v>6.2584303082293822</c:v>
                </c:pt>
                <c:pt idx="7647">
                  <c:v>6.2584303082293822</c:v>
                </c:pt>
                <c:pt idx="7648">
                  <c:v>6.2584303082293822</c:v>
                </c:pt>
                <c:pt idx="7649">
                  <c:v>6.2981506418947193</c:v>
                </c:pt>
                <c:pt idx="7650">
                  <c:v>6.2972167185023959</c:v>
                </c:pt>
                <c:pt idx="7651">
                  <c:v>6.3343830575846445</c:v>
                </c:pt>
                <c:pt idx="7652">
                  <c:v>6.3697959078486548</c:v>
                </c:pt>
                <c:pt idx="7653">
                  <c:v>6.4537537148524011</c:v>
                </c:pt>
                <c:pt idx="7654">
                  <c:v>6.4537537148524011</c:v>
                </c:pt>
                <c:pt idx="7655">
                  <c:v>6.4537537148524011</c:v>
                </c:pt>
                <c:pt idx="7656">
                  <c:v>6.4572988118110155</c:v>
                </c:pt>
                <c:pt idx="7657">
                  <c:v>6.4974384580198459</c:v>
                </c:pt>
                <c:pt idx="7658">
                  <c:v>6.4276419791894881</c:v>
                </c:pt>
                <c:pt idx="7659">
                  <c:v>6.4181502679777136</c:v>
                </c:pt>
                <c:pt idx="7660">
                  <c:v>6.3006093381724675</c:v>
                </c:pt>
                <c:pt idx="7661">
                  <c:v>6.3006093381724675</c:v>
                </c:pt>
                <c:pt idx="7662">
                  <c:v>6.3006093381724675</c:v>
                </c:pt>
                <c:pt idx="7663">
                  <c:v>6.290603016111862</c:v>
                </c:pt>
                <c:pt idx="7664">
                  <c:v>6.3269116704460604</c:v>
                </c:pt>
                <c:pt idx="7665">
                  <c:v>6.331695645374082</c:v>
                </c:pt>
                <c:pt idx="7666">
                  <c:v>6.3283602046872138</c:v>
                </c:pt>
                <c:pt idx="7667">
                  <c:v>6.3882456597623047</c:v>
                </c:pt>
                <c:pt idx="7668">
                  <c:v>6.3882456597623047</c:v>
                </c:pt>
                <c:pt idx="7669">
                  <c:v>6.3882456597623047</c:v>
                </c:pt>
                <c:pt idx="7670">
                  <c:v>6.4524195385776544</c:v>
                </c:pt>
                <c:pt idx="7671">
                  <c:v>6.4720891087996435</c:v>
                </c:pt>
                <c:pt idx="7672">
                  <c:v>6.5480609178159748</c:v>
                </c:pt>
                <c:pt idx="7673">
                  <c:v>6.5602019219161756</c:v>
                </c:pt>
                <c:pt idx="7674">
                  <c:v>6.5707609741477482</c:v>
                </c:pt>
                <c:pt idx="7675">
                  <c:v>6.5707609741477482</c:v>
                </c:pt>
                <c:pt idx="7676">
                  <c:v>6.5707609741477482</c:v>
                </c:pt>
                <c:pt idx="7677">
                  <c:v>6.5528258330829301</c:v>
                </c:pt>
                <c:pt idx="7678">
                  <c:v>6.5131054994175921</c:v>
                </c:pt>
                <c:pt idx="7679">
                  <c:v>6.5272668275909833</c:v>
                </c:pt>
                <c:pt idx="7680">
                  <c:v>6.5476416052724833</c:v>
                </c:pt>
                <c:pt idx="7681">
                  <c:v>6.5714471219461901</c:v>
                </c:pt>
                <c:pt idx="7682">
                  <c:v>6.5714471219461901</c:v>
                </c:pt>
                <c:pt idx="7683">
                  <c:v>6.5714471219461901</c:v>
                </c:pt>
                <c:pt idx="7684">
                  <c:v>6.5764598128070269</c:v>
                </c:pt>
                <c:pt idx="7685">
                  <c:v>6.601046775584515</c:v>
                </c:pt>
                <c:pt idx="7686">
                  <c:v>6.6284355085389723</c:v>
                </c:pt>
                <c:pt idx="7687">
                  <c:v>6.6694137798347857</c:v>
                </c:pt>
                <c:pt idx="7688">
                  <c:v>6.6694137798347857</c:v>
                </c:pt>
                <c:pt idx="7689">
                  <c:v>6.6694137798347857</c:v>
                </c:pt>
                <c:pt idx="7690">
                  <c:v>6.6694137798347857</c:v>
                </c:pt>
                <c:pt idx="7691">
                  <c:v>6.6694137798347857</c:v>
                </c:pt>
                <c:pt idx="7692">
                  <c:v>6.6782193432481183</c:v>
                </c:pt>
                <c:pt idx="7693">
                  <c:v>6.6758940645978431</c:v>
                </c:pt>
                <c:pt idx="7694">
                  <c:v>6.6554811675942087</c:v>
                </c:pt>
                <c:pt idx="7695">
                  <c:v>6.6716628198407868</c:v>
                </c:pt>
                <c:pt idx="7696">
                  <c:v>6.6716628198407868</c:v>
                </c:pt>
                <c:pt idx="7697">
                  <c:v>6.6716628198407868</c:v>
                </c:pt>
                <c:pt idx="7698">
                  <c:v>6.6745789479841644</c:v>
                </c:pt>
                <c:pt idx="7699">
                  <c:v>6.6987465982181602</c:v>
                </c:pt>
                <c:pt idx="7700">
                  <c:v>6.6987465982181602</c:v>
                </c:pt>
                <c:pt idx="7701">
                  <c:v>6.64978232893493</c:v>
                </c:pt>
                <c:pt idx="7702">
                  <c:v>6.6756081696818264</c:v>
                </c:pt>
                <c:pt idx="7703">
                  <c:v>6.6756081696818264</c:v>
                </c:pt>
                <c:pt idx="7704">
                  <c:v>6.6756081696818264</c:v>
                </c:pt>
                <c:pt idx="7705">
                  <c:v>6.6002653294807336</c:v>
                </c:pt>
                <c:pt idx="7706">
                  <c:v>6.4824956837426733</c:v>
                </c:pt>
                <c:pt idx="7707">
                  <c:v>6.5131817380618644</c:v>
                </c:pt>
                <c:pt idx="7708">
                  <c:v>6.3863396936555219</c:v>
                </c:pt>
                <c:pt idx="7709">
                  <c:v>6.4060473831996481</c:v>
                </c:pt>
                <c:pt idx="7710">
                  <c:v>6.4060473831996481</c:v>
                </c:pt>
                <c:pt idx="7711">
                  <c:v>6.4060473831996481</c:v>
                </c:pt>
                <c:pt idx="7712">
                  <c:v>6.3292941280795363</c:v>
                </c:pt>
                <c:pt idx="7713">
                  <c:v>6.4123942503352316</c:v>
                </c:pt>
                <c:pt idx="7714">
                  <c:v>6.4531819250203668</c:v>
                </c:pt>
                <c:pt idx="7715">
                  <c:v>6.5537788161363206</c:v>
                </c:pt>
                <c:pt idx="7716">
                  <c:v>6.5291537340366981</c:v>
                </c:pt>
                <c:pt idx="7717">
                  <c:v>6.5291537340366981</c:v>
                </c:pt>
                <c:pt idx="7718">
                  <c:v>6.5291537340366981</c:v>
                </c:pt>
                <c:pt idx="7719">
                  <c:v>6.4226864673118556</c:v>
                </c:pt>
                <c:pt idx="7720">
                  <c:v>6.4545732802783187</c:v>
                </c:pt>
                <c:pt idx="7721">
                  <c:v>6.4549735331607412</c:v>
                </c:pt>
                <c:pt idx="7722">
                  <c:v>6.3415304304850766</c:v>
                </c:pt>
                <c:pt idx="7723">
                  <c:v>6.3863206339944538</c:v>
                </c:pt>
                <c:pt idx="7724">
                  <c:v>6.3863206339944538</c:v>
                </c:pt>
                <c:pt idx="7725">
                  <c:v>6.3863206339944538</c:v>
                </c:pt>
                <c:pt idx="7726">
                  <c:v>6.4117462218589267</c:v>
                </c:pt>
                <c:pt idx="7727">
                  <c:v>6.3828136563579765</c:v>
                </c:pt>
                <c:pt idx="7728">
                  <c:v>6.2855140866067538</c:v>
                </c:pt>
                <c:pt idx="7729">
                  <c:v>6.3242814372186995</c:v>
                </c:pt>
                <c:pt idx="7730">
                  <c:v>6.2523883956708826</c:v>
                </c:pt>
                <c:pt idx="7731">
                  <c:v>6.2523883956708826</c:v>
                </c:pt>
                <c:pt idx="7732">
                  <c:v>6.2523883956708826</c:v>
                </c:pt>
                <c:pt idx="7733">
                  <c:v>6.2901074649240982</c:v>
                </c:pt>
                <c:pt idx="7734">
                  <c:v>6.3535189572967354</c:v>
                </c:pt>
                <c:pt idx="7735">
                  <c:v>6.3658314983465472</c:v>
                </c:pt>
                <c:pt idx="7736">
                  <c:v>6.3628963105421033</c:v>
                </c:pt>
                <c:pt idx="7737">
                  <c:v>6.4390777758301798</c:v>
                </c:pt>
                <c:pt idx="7738">
                  <c:v>6.4390777758301798</c:v>
                </c:pt>
                <c:pt idx="7739">
                  <c:v>6.4390777758301798</c:v>
                </c:pt>
                <c:pt idx="7740">
                  <c:v>6.4544589223119111</c:v>
                </c:pt>
                <c:pt idx="7741">
                  <c:v>6.4823813257762675</c:v>
                </c:pt>
                <c:pt idx="7742">
                  <c:v>6.454801996211132</c:v>
                </c:pt>
                <c:pt idx="7743">
                  <c:v>6.4621780850443775</c:v>
                </c:pt>
                <c:pt idx="7744">
                  <c:v>6.4406216083766736</c:v>
                </c:pt>
                <c:pt idx="7745">
                  <c:v>6.4406216083766736</c:v>
                </c:pt>
                <c:pt idx="7746">
                  <c:v>6.4406216083766736</c:v>
                </c:pt>
                <c:pt idx="7747">
                  <c:v>6.4482835921259376</c:v>
                </c:pt>
                <c:pt idx="7748">
                  <c:v>6.5810913104465065</c:v>
                </c:pt>
                <c:pt idx="7749">
                  <c:v>6.5845411090997823</c:v>
                </c:pt>
                <c:pt idx="7750">
                  <c:v>6.6100429356085257</c:v>
                </c:pt>
                <c:pt idx="7751">
                  <c:v>6.6078320149246581</c:v>
                </c:pt>
                <c:pt idx="7752">
                  <c:v>6.6078320149246581</c:v>
                </c:pt>
                <c:pt idx="7753">
                  <c:v>6.6078320149246581</c:v>
                </c:pt>
                <c:pt idx="7754">
                  <c:v>6.5861992996126828</c:v>
                </c:pt>
                <c:pt idx="7755">
                  <c:v>6.5648334195556561</c:v>
                </c:pt>
                <c:pt idx="7756">
                  <c:v>6.5621460073450928</c:v>
                </c:pt>
                <c:pt idx="7757">
                  <c:v>6.5610596066642284</c:v>
                </c:pt>
                <c:pt idx="7758">
                  <c:v>6.6207354054675722</c:v>
                </c:pt>
                <c:pt idx="7759">
                  <c:v>6.6207354054675722</c:v>
                </c:pt>
                <c:pt idx="7760">
                  <c:v>6.6207354054675722</c:v>
                </c:pt>
                <c:pt idx="7761">
                  <c:v>6.6662879954196628</c:v>
                </c:pt>
                <c:pt idx="7762">
                  <c:v>6.6860909832691275</c:v>
                </c:pt>
                <c:pt idx="7763">
                  <c:v>6.74832077665556</c:v>
                </c:pt>
                <c:pt idx="7764">
                  <c:v>6.7550297773514325</c:v>
                </c:pt>
                <c:pt idx="7765">
                  <c:v>6.7242103054047684</c:v>
                </c:pt>
                <c:pt idx="7766">
                  <c:v>6.7242103054047684</c:v>
                </c:pt>
                <c:pt idx="7767">
                  <c:v>6.7242103054047684</c:v>
                </c:pt>
                <c:pt idx="7768">
                  <c:v>6.7161671284341482</c:v>
                </c:pt>
                <c:pt idx="7769">
                  <c:v>6.6894645432781319</c:v>
                </c:pt>
                <c:pt idx="7770">
                  <c:v>6.6737784422193158</c:v>
                </c:pt>
                <c:pt idx="7771">
                  <c:v>6.6646488645678303</c:v>
                </c:pt>
                <c:pt idx="7772">
                  <c:v>6.6663642340639333</c:v>
                </c:pt>
                <c:pt idx="7773">
                  <c:v>6.6663642340639333</c:v>
                </c:pt>
                <c:pt idx="7774">
                  <c:v>6.6663642340639333</c:v>
                </c:pt>
                <c:pt idx="7775">
                  <c:v>6.6751126184940635</c:v>
                </c:pt>
                <c:pt idx="7776">
                  <c:v>6.711592809777871</c:v>
                </c:pt>
                <c:pt idx="7777">
                  <c:v>6.6738928001857225</c:v>
                </c:pt>
                <c:pt idx="7778">
                  <c:v>6.6381559356835602</c:v>
                </c:pt>
                <c:pt idx="7779">
                  <c:v>6.6331051255005873</c:v>
                </c:pt>
                <c:pt idx="7780">
                  <c:v>6.6331051255005873</c:v>
                </c:pt>
                <c:pt idx="7781">
                  <c:v>6.6331051255005873</c:v>
                </c:pt>
                <c:pt idx="7782">
                  <c:v>6.6516692353806439</c:v>
                </c:pt>
                <c:pt idx="7783">
                  <c:v>6.7335304796669311</c:v>
                </c:pt>
                <c:pt idx="7784">
                  <c:v>6.7335876586501353</c:v>
                </c:pt>
                <c:pt idx="7785">
                  <c:v>6.6902269297208443</c:v>
                </c:pt>
                <c:pt idx="7786">
                  <c:v>6.7175203643699621</c:v>
                </c:pt>
                <c:pt idx="7787">
                  <c:v>6.7175203643699621</c:v>
                </c:pt>
                <c:pt idx="7788">
                  <c:v>6.7175203643699621</c:v>
                </c:pt>
                <c:pt idx="7789">
                  <c:v>6.7158240545349264</c:v>
                </c:pt>
                <c:pt idx="7790">
                  <c:v>6.6000747328700555</c:v>
                </c:pt>
                <c:pt idx="7791">
                  <c:v>6.6076985972971833</c:v>
                </c:pt>
                <c:pt idx="7792">
                  <c:v>6.651878891652391</c:v>
                </c:pt>
                <c:pt idx="7793">
                  <c:v>6.4347702924288521</c:v>
                </c:pt>
                <c:pt idx="7794">
                  <c:v>6.4347702924288521</c:v>
                </c:pt>
                <c:pt idx="7795">
                  <c:v>6.4347702924288521</c:v>
                </c:pt>
                <c:pt idx="7796">
                  <c:v>6.3105203619277335</c:v>
                </c:pt>
                <c:pt idx="7797">
                  <c:v>6.2737923950500445</c:v>
                </c:pt>
                <c:pt idx="7798">
                  <c:v>6.3087287537873582</c:v>
                </c:pt>
                <c:pt idx="7799">
                  <c:v>6.4333598775098348</c:v>
                </c:pt>
                <c:pt idx="7800">
                  <c:v>6.3539954488234311</c:v>
                </c:pt>
                <c:pt idx="7801">
                  <c:v>6.3539954488234311</c:v>
                </c:pt>
                <c:pt idx="7802">
                  <c:v>6.3539954488234311</c:v>
                </c:pt>
                <c:pt idx="7803">
                  <c:v>6.3402915525156684</c:v>
                </c:pt>
                <c:pt idx="7804">
                  <c:v>6.3986331750442655</c:v>
                </c:pt>
                <c:pt idx="7805">
                  <c:v>6.2681507353739701</c:v>
                </c:pt>
                <c:pt idx="7806">
                  <c:v>6.2568674160218212</c:v>
                </c:pt>
                <c:pt idx="7807">
                  <c:v>6.3451136467658271</c:v>
                </c:pt>
                <c:pt idx="7808">
                  <c:v>6.3451136467658271</c:v>
                </c:pt>
                <c:pt idx="7809">
                  <c:v>6.3451136467658271</c:v>
                </c:pt>
                <c:pt idx="7810">
                  <c:v>6.4215619473088532</c:v>
                </c:pt>
                <c:pt idx="7811">
                  <c:v>6.3854248299242666</c:v>
                </c:pt>
                <c:pt idx="7812">
                  <c:v>6.4705452762531506</c:v>
                </c:pt>
                <c:pt idx="7813">
                  <c:v>6.4301006754672363</c:v>
                </c:pt>
                <c:pt idx="7814">
                  <c:v>6.3549674915378906</c:v>
                </c:pt>
                <c:pt idx="7815">
                  <c:v>6.3549674915378906</c:v>
                </c:pt>
                <c:pt idx="7816">
                  <c:v>6.3549674915378906</c:v>
                </c:pt>
                <c:pt idx="7817">
                  <c:v>6.3827755370358394</c:v>
                </c:pt>
                <c:pt idx="7818">
                  <c:v>6.4240015839255342</c:v>
                </c:pt>
                <c:pt idx="7819">
                  <c:v>6.4143002164420135</c:v>
                </c:pt>
                <c:pt idx="7820">
                  <c:v>6.5018793590486466</c:v>
                </c:pt>
                <c:pt idx="7821">
                  <c:v>6.5312884160762943</c:v>
                </c:pt>
                <c:pt idx="7822">
                  <c:v>6.5312884160762943</c:v>
                </c:pt>
                <c:pt idx="7823">
                  <c:v>6.5312884160762943</c:v>
                </c:pt>
                <c:pt idx="7824">
                  <c:v>6.5423049001734928</c:v>
                </c:pt>
                <c:pt idx="7825">
                  <c:v>6.5198145001134646</c:v>
                </c:pt>
                <c:pt idx="7826">
                  <c:v>6.5771650202665359</c:v>
                </c:pt>
                <c:pt idx="7827">
                  <c:v>6.6417200923032427</c:v>
                </c:pt>
                <c:pt idx="7828">
                  <c:v>6.6617136767633855</c:v>
                </c:pt>
                <c:pt idx="7829">
                  <c:v>6.6617136767633855</c:v>
                </c:pt>
                <c:pt idx="7830">
                  <c:v>6.6617136767633855</c:v>
                </c:pt>
                <c:pt idx="7831">
                  <c:v>6.6613896625252327</c:v>
                </c:pt>
                <c:pt idx="7832">
                  <c:v>6.6689563479691572</c:v>
                </c:pt>
                <c:pt idx="7833">
                  <c:v>6.7029397236530812</c:v>
                </c:pt>
                <c:pt idx="7834">
                  <c:v>6.7449472166465556</c:v>
                </c:pt>
                <c:pt idx="7835">
                  <c:v>6.7663893353478537</c:v>
                </c:pt>
                <c:pt idx="7836">
                  <c:v>6.7663893353478537</c:v>
                </c:pt>
                <c:pt idx="7837">
                  <c:v>6.7663893353478537</c:v>
                </c:pt>
                <c:pt idx="7838">
                  <c:v>6.7060464484071352</c:v>
                </c:pt>
                <c:pt idx="7839">
                  <c:v>6.7114022131671929</c:v>
                </c:pt>
                <c:pt idx="7840">
                  <c:v>6.7243246633711742</c:v>
                </c:pt>
                <c:pt idx="7841">
                  <c:v>6.7712304892590796</c:v>
                </c:pt>
                <c:pt idx="7842">
                  <c:v>6.8069482941001738</c:v>
                </c:pt>
                <c:pt idx="7843">
                  <c:v>6.8069482941001738</c:v>
                </c:pt>
                <c:pt idx="7844">
                  <c:v>6.8069482941001738</c:v>
                </c:pt>
                <c:pt idx="7845">
                  <c:v>6.741344940704737</c:v>
                </c:pt>
                <c:pt idx="7846">
                  <c:v>6.731967587459371</c:v>
                </c:pt>
                <c:pt idx="7847">
                  <c:v>6.6957161121083768</c:v>
                </c:pt>
                <c:pt idx="7848">
                  <c:v>6.7322153630532515</c:v>
                </c:pt>
                <c:pt idx="7849">
                  <c:v>6.7583270987161654</c:v>
                </c:pt>
                <c:pt idx="7850">
                  <c:v>6.7583270987161654</c:v>
                </c:pt>
                <c:pt idx="7851">
                  <c:v>6.7583270987161654</c:v>
                </c:pt>
                <c:pt idx="7852">
                  <c:v>6.8032507198530165</c:v>
                </c:pt>
                <c:pt idx="7853">
                  <c:v>6.7056652551857789</c:v>
                </c:pt>
                <c:pt idx="7854">
                  <c:v>6.5056531719400761</c:v>
                </c:pt>
                <c:pt idx="7855">
                  <c:v>6.5133913943336106</c:v>
                </c:pt>
                <c:pt idx="7856">
                  <c:v>6.5693124399065939</c:v>
                </c:pt>
                <c:pt idx="7857">
                  <c:v>6.5693124399065939</c:v>
                </c:pt>
                <c:pt idx="7858">
                  <c:v>6.5693124399065939</c:v>
                </c:pt>
                <c:pt idx="7859">
                  <c:v>6.6160657885059564</c:v>
                </c:pt>
                <c:pt idx="7860">
                  <c:v>6.542724212716986</c:v>
                </c:pt>
                <c:pt idx="7861">
                  <c:v>6.5986643179510374</c:v>
                </c:pt>
                <c:pt idx="7862">
                  <c:v>6.659369338452044</c:v>
                </c:pt>
                <c:pt idx="7863">
                  <c:v>6.8041465239232055</c:v>
                </c:pt>
                <c:pt idx="7864">
                  <c:v>6.8041465239232055</c:v>
                </c:pt>
                <c:pt idx="7865">
                  <c:v>6.8041465239232055</c:v>
                </c:pt>
                <c:pt idx="7866">
                  <c:v>6.778111026904563</c:v>
                </c:pt>
                <c:pt idx="7867">
                  <c:v>6.8589049301710521</c:v>
                </c:pt>
                <c:pt idx="7868">
                  <c:v>6.8600485098351216</c:v>
                </c:pt>
                <c:pt idx="7869">
                  <c:v>6.8397880901200283</c:v>
                </c:pt>
                <c:pt idx="7870">
                  <c:v>6.8222341422765655</c:v>
                </c:pt>
                <c:pt idx="7871">
                  <c:v>6.8222341422765655</c:v>
                </c:pt>
                <c:pt idx="7872">
                  <c:v>6.8222341422765655</c:v>
                </c:pt>
                <c:pt idx="7873">
                  <c:v>6.8616304617037498</c:v>
                </c:pt>
                <c:pt idx="7874">
                  <c:v>6.8706647410498967</c:v>
                </c:pt>
                <c:pt idx="7875">
                  <c:v>6.8746100908909353</c:v>
                </c:pt>
                <c:pt idx="7876">
                  <c:v>6.9022084801171388</c:v>
                </c:pt>
                <c:pt idx="7877">
                  <c:v>6.9085172279305862</c:v>
                </c:pt>
                <c:pt idx="7878">
                  <c:v>6.9085172279305862</c:v>
                </c:pt>
                <c:pt idx="7879">
                  <c:v>6.9085172279305862</c:v>
                </c:pt>
                <c:pt idx="7880">
                  <c:v>6.9104422536984371</c:v>
                </c:pt>
                <c:pt idx="7881">
                  <c:v>6.9035807757140217</c:v>
                </c:pt>
                <c:pt idx="7882">
                  <c:v>6.900150036721814</c:v>
                </c:pt>
                <c:pt idx="7883">
                  <c:v>6.8698832949461153</c:v>
                </c:pt>
                <c:pt idx="7884">
                  <c:v>6.9067256197902118</c:v>
                </c:pt>
                <c:pt idx="7885">
                  <c:v>6.9067256197902118</c:v>
                </c:pt>
                <c:pt idx="7886">
                  <c:v>6.9067256197902118</c:v>
                </c:pt>
                <c:pt idx="7887">
                  <c:v>6.9857660342384609</c:v>
                </c:pt>
                <c:pt idx="7888">
                  <c:v>7.0073225109061656</c:v>
                </c:pt>
                <c:pt idx="7889">
                  <c:v>7.0306134167310423</c:v>
                </c:pt>
                <c:pt idx="7890">
                  <c:v>7.0648064486867108</c:v>
                </c:pt>
                <c:pt idx="7891">
                  <c:v>7.0514075069560347</c:v>
                </c:pt>
                <c:pt idx="7892">
                  <c:v>7.0514075069560347</c:v>
                </c:pt>
                <c:pt idx="7893">
                  <c:v>7.0514075069560347</c:v>
                </c:pt>
                <c:pt idx="7894">
                  <c:v>7.0460136228738408</c:v>
                </c:pt>
                <c:pt idx="7895">
                  <c:v>7.0753273815961482</c:v>
                </c:pt>
                <c:pt idx="7896">
                  <c:v>7.0511216120400162</c:v>
                </c:pt>
                <c:pt idx="7897">
                  <c:v>7.0307468343585171</c:v>
                </c:pt>
                <c:pt idx="7898">
                  <c:v>7.0742028615931467</c:v>
                </c:pt>
                <c:pt idx="7899">
                  <c:v>7.0742028615931467</c:v>
                </c:pt>
                <c:pt idx="7900">
                  <c:v>7.0742028615931467</c:v>
                </c:pt>
                <c:pt idx="7901">
                  <c:v>7.0614519483387754</c:v>
                </c:pt>
                <c:pt idx="7902">
                  <c:v>7.045518071686077</c:v>
                </c:pt>
                <c:pt idx="7903">
                  <c:v>7.0213504214520821</c:v>
                </c:pt>
                <c:pt idx="7904">
                  <c:v>7.013307244481461</c:v>
                </c:pt>
                <c:pt idx="7905">
                  <c:v>7.0279069448594127</c:v>
                </c:pt>
                <c:pt idx="7906">
                  <c:v>7.0279069448594127</c:v>
                </c:pt>
                <c:pt idx="7907">
                  <c:v>7.0279069448594127</c:v>
                </c:pt>
                <c:pt idx="7908">
                  <c:v>7.0667124147934937</c:v>
                </c:pt>
                <c:pt idx="7909">
                  <c:v>7.0626527069860474</c:v>
                </c:pt>
                <c:pt idx="7910">
                  <c:v>7.0765662595655563</c:v>
                </c:pt>
                <c:pt idx="7911">
                  <c:v>7.0606133232517907</c:v>
                </c:pt>
                <c:pt idx="7912">
                  <c:v>7.0588979537556868</c:v>
                </c:pt>
                <c:pt idx="7913">
                  <c:v>7.0588979537556868</c:v>
                </c:pt>
                <c:pt idx="7914">
                  <c:v>7.0588979537556868</c:v>
                </c:pt>
                <c:pt idx="7915">
                  <c:v>6.9122910408220157</c:v>
                </c:pt>
                <c:pt idx="7916">
                  <c:v>6.8824245519287404</c:v>
                </c:pt>
                <c:pt idx="7917">
                  <c:v>6.975874070144263</c:v>
                </c:pt>
                <c:pt idx="7918">
                  <c:v>6.9532121331346257</c:v>
                </c:pt>
                <c:pt idx="7919">
                  <c:v>7.0374748947154577</c:v>
                </c:pt>
                <c:pt idx="7920">
                  <c:v>7.0374748947154577</c:v>
                </c:pt>
                <c:pt idx="7921">
                  <c:v>7.0374748947154577</c:v>
                </c:pt>
                <c:pt idx="7922">
                  <c:v>6.9990506180027312</c:v>
                </c:pt>
                <c:pt idx="7923">
                  <c:v>6.9982882315600197</c:v>
                </c:pt>
                <c:pt idx="7924">
                  <c:v>7.0281547204532933</c:v>
                </c:pt>
                <c:pt idx="7925">
                  <c:v>7.0641774798714732</c:v>
                </c:pt>
                <c:pt idx="7926">
                  <c:v>7.1112929620311247</c:v>
                </c:pt>
                <c:pt idx="7927">
                  <c:v>7.1112929620311247</c:v>
                </c:pt>
                <c:pt idx="7928">
                  <c:v>7.1112929620311247</c:v>
                </c:pt>
                <c:pt idx="7929">
                  <c:v>7.19071456970073</c:v>
                </c:pt>
                <c:pt idx="7930">
                  <c:v>7.1383767404084972</c:v>
                </c:pt>
                <c:pt idx="7931">
                  <c:v>7.1264072732579056</c:v>
                </c:pt>
                <c:pt idx="7932">
                  <c:v>7.1267312874960584</c:v>
                </c:pt>
                <c:pt idx="7933">
                  <c:v>7.1979953602286368</c:v>
                </c:pt>
                <c:pt idx="7934">
                  <c:v>7.1979953602286368</c:v>
                </c:pt>
                <c:pt idx="7935">
                  <c:v>7.1979953602286368</c:v>
                </c:pt>
                <c:pt idx="7936">
                  <c:v>7.1981859568393149</c:v>
                </c:pt>
                <c:pt idx="7937">
                  <c:v>7.1938594137769201</c:v>
                </c:pt>
                <c:pt idx="7938">
                  <c:v>7.1938594137769201</c:v>
                </c:pt>
                <c:pt idx="7939">
                  <c:v>7.1938594137769201</c:v>
                </c:pt>
                <c:pt idx="7940">
                  <c:v>7.2088784266983632</c:v>
                </c:pt>
                <c:pt idx="7941">
                  <c:v>7.2088784266983632</c:v>
                </c:pt>
                <c:pt idx="7942">
                  <c:v>7.2088784266983632</c:v>
                </c:pt>
                <c:pt idx="7943">
                  <c:v>7.1444567722891312</c:v>
                </c:pt>
                <c:pt idx="7944">
                  <c:v>7.1381289648146149</c:v>
                </c:pt>
                <c:pt idx="7945">
                  <c:v>7.1381289648146149</c:v>
                </c:pt>
                <c:pt idx="7946">
                  <c:v>7.2297868748897614</c:v>
                </c:pt>
                <c:pt idx="7947">
                  <c:v>7.1919153283480037</c:v>
                </c:pt>
                <c:pt idx="7948">
                  <c:v>7.1919153283480037</c:v>
                </c:pt>
                <c:pt idx="7949">
                  <c:v>7.1919153283480037</c:v>
                </c:pt>
                <c:pt idx="7950">
                  <c:v>7.1521759350215977</c:v>
                </c:pt>
                <c:pt idx="7951">
                  <c:v>7.1650030869202412</c:v>
                </c:pt>
                <c:pt idx="7952">
                  <c:v>7.190371495801509</c:v>
                </c:pt>
                <c:pt idx="7953">
                  <c:v>7.2348186254116662</c:v>
                </c:pt>
                <c:pt idx="7954">
                  <c:v>7.2226966809725326</c:v>
                </c:pt>
                <c:pt idx="7955">
                  <c:v>7.2226966809725326</c:v>
                </c:pt>
                <c:pt idx="7956">
                  <c:v>7.2226966809725326</c:v>
                </c:pt>
                <c:pt idx="7957">
                  <c:v>7.203941974481797</c:v>
                </c:pt>
                <c:pt idx="7958">
                  <c:v>7.1947933371692434</c:v>
                </c:pt>
                <c:pt idx="7959">
                  <c:v>7.1835100178170945</c:v>
                </c:pt>
                <c:pt idx="7960">
                  <c:v>7.1933829222502244</c:v>
                </c:pt>
                <c:pt idx="7961">
                  <c:v>7.2584144858136277</c:v>
                </c:pt>
                <c:pt idx="7962">
                  <c:v>7.2584144858136277</c:v>
                </c:pt>
                <c:pt idx="7963">
                  <c:v>7.2584144858136277</c:v>
                </c:pt>
                <c:pt idx="7964">
                  <c:v>7.2408224186480297</c:v>
                </c:pt>
                <c:pt idx="7965">
                  <c:v>7.2219342945298202</c:v>
                </c:pt>
                <c:pt idx="7966">
                  <c:v>7.1850919696857236</c:v>
                </c:pt>
                <c:pt idx="7967">
                  <c:v>7.1223094461283241</c:v>
                </c:pt>
                <c:pt idx="7968">
                  <c:v>7.2029508721062712</c:v>
                </c:pt>
                <c:pt idx="7969">
                  <c:v>7.2029508721062712</c:v>
                </c:pt>
                <c:pt idx="7970">
                  <c:v>7.2029508721062712</c:v>
                </c:pt>
                <c:pt idx="7971">
                  <c:v>7.009838386167119</c:v>
                </c:pt>
                <c:pt idx="7972">
                  <c:v>7.0887072636657571</c:v>
                </c:pt>
                <c:pt idx="7973">
                  <c:v>7.1213755227360007</c:v>
                </c:pt>
                <c:pt idx="7974">
                  <c:v>7.0345015875888777</c:v>
                </c:pt>
                <c:pt idx="7975">
                  <c:v>6.9394510578436597</c:v>
                </c:pt>
                <c:pt idx="7976">
                  <c:v>6.9394510578436597</c:v>
                </c:pt>
                <c:pt idx="7977">
                  <c:v>6.9394510578436597</c:v>
                </c:pt>
                <c:pt idx="7978">
                  <c:v>6.9782565277777406</c:v>
                </c:pt>
                <c:pt idx="7979">
                  <c:v>7.113599181020331</c:v>
                </c:pt>
                <c:pt idx="7980">
                  <c:v>7.2004349968453196</c:v>
                </c:pt>
                <c:pt idx="7981">
                  <c:v>7.2531921386810447</c:v>
                </c:pt>
                <c:pt idx="7982">
                  <c:v>7.2397931969503659</c:v>
                </c:pt>
                <c:pt idx="7983">
                  <c:v>7.2397931969503659</c:v>
                </c:pt>
                <c:pt idx="7984">
                  <c:v>7.2397931969503659</c:v>
                </c:pt>
                <c:pt idx="7985">
                  <c:v>7.2296725169233538</c:v>
                </c:pt>
                <c:pt idx="7986">
                  <c:v>7.2919213699708552</c:v>
                </c:pt>
                <c:pt idx="7987">
                  <c:v>7.3464129409637522</c:v>
                </c:pt>
                <c:pt idx="7988">
                  <c:v>7.3317560616025981</c:v>
                </c:pt>
                <c:pt idx="7989">
                  <c:v>7.3207586371664659</c:v>
                </c:pt>
                <c:pt idx="7990">
                  <c:v>7.3207586371664659</c:v>
                </c:pt>
                <c:pt idx="7991">
                  <c:v>7.3207586371664659</c:v>
                </c:pt>
                <c:pt idx="7992">
                  <c:v>7.3442020202798846</c:v>
                </c:pt>
                <c:pt idx="7993">
                  <c:v>7.3123152073134223</c:v>
                </c:pt>
                <c:pt idx="7994">
                  <c:v>7.3669020766116589</c:v>
                </c:pt>
                <c:pt idx="7995">
                  <c:v>7.2864703069054579</c:v>
                </c:pt>
                <c:pt idx="7996">
                  <c:v>7.2433954728921846</c:v>
                </c:pt>
                <c:pt idx="7997">
                  <c:v>7.2433954728921846</c:v>
                </c:pt>
                <c:pt idx="7998">
                  <c:v>7.2433954728921846</c:v>
                </c:pt>
                <c:pt idx="7999">
                  <c:v>6.9529262382186081</c:v>
                </c:pt>
                <c:pt idx="8000">
                  <c:v>6.80908297613977</c:v>
                </c:pt>
                <c:pt idx="8001">
                  <c:v>6.8189368209118335</c:v>
                </c:pt>
                <c:pt idx="8002">
                  <c:v>6.5868663877500575</c:v>
                </c:pt>
                <c:pt idx="8003">
                  <c:v>6.3458950928696076</c:v>
                </c:pt>
                <c:pt idx="8004">
                  <c:v>6.3458950928696076</c:v>
                </c:pt>
                <c:pt idx="8005">
                  <c:v>6.3458950928696076</c:v>
                </c:pt>
                <c:pt idx="8006">
                  <c:v>6.3636968163069518</c:v>
                </c:pt>
                <c:pt idx="8007">
                  <c:v>6.4268605330857067</c:v>
                </c:pt>
                <c:pt idx="8008">
                  <c:v>6.5194714262142455</c:v>
                </c:pt>
                <c:pt idx="8009">
                  <c:v>6.4108694774498067</c:v>
                </c:pt>
                <c:pt idx="8010">
                  <c:v>6.160215874746906</c:v>
                </c:pt>
                <c:pt idx="8011">
                  <c:v>6.160215874746906</c:v>
                </c:pt>
                <c:pt idx="8012">
                  <c:v>6.160215874746906</c:v>
                </c:pt>
                <c:pt idx="8013">
                  <c:v>5.6398871275954185</c:v>
                </c:pt>
                <c:pt idx="8014">
                  <c:v>5.5463994900577616</c:v>
                </c:pt>
                <c:pt idx="8015">
                  <c:v>5.5378988812215137</c:v>
                </c:pt>
                <c:pt idx="8016">
                  <c:v>4.8511221139647551</c:v>
                </c:pt>
                <c:pt idx="8017">
                  <c:v>4.9288664714603927</c:v>
                </c:pt>
                <c:pt idx="8018">
                  <c:v>4.9288664714603927</c:v>
                </c:pt>
                <c:pt idx="8019">
                  <c:v>4.9288664714603927</c:v>
                </c:pt>
                <c:pt idx="8020">
                  <c:v>4.6703221690754146</c:v>
                </c:pt>
                <c:pt idx="8021">
                  <c:v>4.8230472332118559</c:v>
                </c:pt>
                <c:pt idx="8022">
                  <c:v>4.5472920568826369</c:v>
                </c:pt>
                <c:pt idx="8023">
                  <c:v>4.6773933033315753</c:v>
                </c:pt>
                <c:pt idx="8024">
                  <c:v>4.857354623133932</c:v>
                </c:pt>
                <c:pt idx="8025">
                  <c:v>4.857354623133932</c:v>
                </c:pt>
                <c:pt idx="8026">
                  <c:v>4.857354623133932</c:v>
                </c:pt>
                <c:pt idx="8027">
                  <c:v>4.7373549970509368</c:v>
                </c:pt>
                <c:pt idx="8028">
                  <c:v>5.1749076361848818</c:v>
                </c:pt>
                <c:pt idx="8029">
                  <c:v>5.3369719342445547</c:v>
                </c:pt>
                <c:pt idx="8030">
                  <c:v>5.4277721595716502</c:v>
                </c:pt>
                <c:pt idx="8031">
                  <c:v>5.20071441727071</c:v>
                </c:pt>
                <c:pt idx="8032">
                  <c:v>5.20071441727071</c:v>
                </c:pt>
                <c:pt idx="8033">
                  <c:v>5.20071441727071</c:v>
                </c:pt>
                <c:pt idx="8034">
                  <c:v>5.2711779842384399</c:v>
                </c:pt>
                <c:pt idx="8035">
                  <c:v>5.3117369429907617</c:v>
                </c:pt>
                <c:pt idx="8036">
                  <c:v>5.1085609560078007</c:v>
                </c:pt>
                <c:pt idx="8037">
                  <c:v>5.1241708184223445</c:v>
                </c:pt>
                <c:pt idx="8038">
                  <c:v>5.0755686826994033</c:v>
                </c:pt>
                <c:pt idx="8039">
                  <c:v>5.0755686826994033</c:v>
                </c:pt>
                <c:pt idx="8040">
                  <c:v>5.0755686826994033</c:v>
                </c:pt>
                <c:pt idx="8041">
                  <c:v>5.3290240555792732</c:v>
                </c:pt>
                <c:pt idx="8042">
                  <c:v>5.4466221643677244</c:v>
                </c:pt>
                <c:pt idx="8043">
                  <c:v>5.4344239812843185</c:v>
                </c:pt>
                <c:pt idx="8044">
                  <c:v>5.5135596940379079</c:v>
                </c:pt>
                <c:pt idx="8045">
                  <c:v>5.5135596940379079</c:v>
                </c:pt>
                <c:pt idx="8046">
                  <c:v>5.5135596940379079</c:v>
                </c:pt>
                <c:pt idx="8047">
                  <c:v>5.5135596940379079</c:v>
                </c:pt>
                <c:pt idx="8048">
                  <c:v>5.5135596940379079</c:v>
                </c:pt>
                <c:pt idx="8049">
                  <c:v>5.5611135484021181</c:v>
                </c:pt>
                <c:pt idx="8050">
                  <c:v>5.3523340210652171</c:v>
                </c:pt>
                <c:pt idx="8051">
                  <c:v>5.3602437804083634</c:v>
                </c:pt>
                <c:pt idx="8052">
                  <c:v>5.5050019062184568</c:v>
                </c:pt>
                <c:pt idx="8053">
                  <c:v>5.5050019062184568</c:v>
                </c:pt>
                <c:pt idx="8054">
                  <c:v>5.5050019062184568</c:v>
                </c:pt>
                <c:pt idx="8055">
                  <c:v>5.5454083876822349</c:v>
                </c:pt>
                <c:pt idx="8056">
                  <c:v>5.3201994325048743</c:v>
                </c:pt>
                <c:pt idx="8057">
                  <c:v>5.4032233161162981</c:v>
                </c:pt>
                <c:pt idx="8058">
                  <c:v>5.4366920809513903</c:v>
                </c:pt>
                <c:pt idx="8059">
                  <c:v>5.3539922115781184</c:v>
                </c:pt>
                <c:pt idx="8060">
                  <c:v>5.3539922115781184</c:v>
                </c:pt>
                <c:pt idx="8061">
                  <c:v>5.3539922115781184</c:v>
                </c:pt>
                <c:pt idx="8062">
                  <c:v>5.4931658566953407</c:v>
                </c:pt>
                <c:pt idx="8063">
                  <c:v>5.5884069830512368</c:v>
                </c:pt>
                <c:pt idx="8064">
                  <c:v>5.7104269332074207</c:v>
                </c:pt>
                <c:pt idx="8065">
                  <c:v>5.5805353430302267</c:v>
                </c:pt>
                <c:pt idx="8066">
                  <c:v>5.5805353430302267</c:v>
                </c:pt>
                <c:pt idx="8067">
                  <c:v>5.5805353430302267</c:v>
                </c:pt>
                <c:pt idx="8068">
                  <c:v>5.5805353430302267</c:v>
                </c:pt>
                <c:pt idx="8069">
                  <c:v>5.3681154204293735</c:v>
                </c:pt>
                <c:pt idx="8070">
                  <c:v>5.4813869861554272</c:v>
                </c:pt>
                <c:pt idx="8071">
                  <c:v>5.4201101758223871</c:v>
                </c:pt>
                <c:pt idx="8072">
                  <c:v>5.4903259671962346</c:v>
                </c:pt>
                <c:pt idx="8073">
                  <c:v>5.5427590947938086</c:v>
                </c:pt>
                <c:pt idx="8074">
                  <c:v>5.5427590947938086</c:v>
                </c:pt>
                <c:pt idx="8075">
                  <c:v>5.5427590947938086</c:v>
                </c:pt>
                <c:pt idx="8076">
                  <c:v>5.4963297604325989</c:v>
                </c:pt>
                <c:pt idx="8077">
                  <c:v>5.4971874451806499</c:v>
                </c:pt>
                <c:pt idx="8078">
                  <c:v>5.3568130414161557</c:v>
                </c:pt>
                <c:pt idx="8079">
                  <c:v>5.2609048269228857</c:v>
                </c:pt>
                <c:pt idx="8080">
                  <c:v>5.2808602920608925</c:v>
                </c:pt>
                <c:pt idx="8081">
                  <c:v>5.2808602920608925</c:v>
                </c:pt>
                <c:pt idx="8082">
                  <c:v>5.2808602920608925</c:v>
                </c:pt>
                <c:pt idx="8083">
                  <c:v>5.5499445870163768</c:v>
                </c:pt>
                <c:pt idx="8084">
                  <c:v>5.5322191022233032</c:v>
                </c:pt>
                <c:pt idx="8085">
                  <c:v>5.608095612934294</c:v>
                </c:pt>
                <c:pt idx="8086">
                  <c:v>5.5367934208795804</c:v>
                </c:pt>
                <c:pt idx="8087">
                  <c:v>5.5377273442719028</c:v>
                </c:pt>
                <c:pt idx="8088">
                  <c:v>5.5377273442719028</c:v>
                </c:pt>
                <c:pt idx="8089">
                  <c:v>5.5377273442719028</c:v>
                </c:pt>
                <c:pt idx="8090">
                  <c:v>5.6632923913867019</c:v>
                </c:pt>
                <c:pt idx="8091">
                  <c:v>5.7164116667827152</c:v>
                </c:pt>
                <c:pt idx="8092">
                  <c:v>5.8152550690804308</c:v>
                </c:pt>
                <c:pt idx="8093">
                  <c:v>5.8979549384537018</c:v>
                </c:pt>
                <c:pt idx="8094">
                  <c:v>5.8135778189064622</c:v>
                </c:pt>
                <c:pt idx="8095">
                  <c:v>5.8135778189064622</c:v>
                </c:pt>
                <c:pt idx="8096">
                  <c:v>5.8135778189064622</c:v>
                </c:pt>
                <c:pt idx="8097">
                  <c:v>5.8664111993864596</c:v>
                </c:pt>
                <c:pt idx="8098">
                  <c:v>6.0209850506464795</c:v>
                </c:pt>
                <c:pt idx="8099">
                  <c:v>6.2317277230733668</c:v>
                </c:pt>
                <c:pt idx="8100">
                  <c:v>6.2166324715076531</c:v>
                </c:pt>
                <c:pt idx="8101">
                  <c:v>6.4503420355212624</c:v>
                </c:pt>
                <c:pt idx="8102">
                  <c:v>6.4503420355212624</c:v>
                </c:pt>
                <c:pt idx="8103">
                  <c:v>6.4503420355212624</c:v>
                </c:pt>
                <c:pt idx="8104">
                  <c:v>6.4160346455991863</c:v>
                </c:pt>
                <c:pt idx="8105">
                  <c:v>6.3291607104520615</c:v>
                </c:pt>
                <c:pt idx="8106">
                  <c:v>6.2776996255689479</c:v>
                </c:pt>
                <c:pt idx="8107">
                  <c:v>5.9934438404034802</c:v>
                </c:pt>
                <c:pt idx="8108">
                  <c:v>6.0109215496026707</c:v>
                </c:pt>
                <c:pt idx="8109">
                  <c:v>6.0109215496026707</c:v>
                </c:pt>
                <c:pt idx="8110">
                  <c:v>6.0109215496026707</c:v>
                </c:pt>
                <c:pt idx="8111">
                  <c:v>5.9778720973110708</c:v>
                </c:pt>
                <c:pt idx="8112">
                  <c:v>6.1803809961566589</c:v>
                </c:pt>
                <c:pt idx="8113">
                  <c:v>6.2272868220445643</c:v>
                </c:pt>
                <c:pt idx="8114">
                  <c:v>6.1941992504308283</c:v>
                </c:pt>
                <c:pt idx="8115">
                  <c:v>6.2307937996810425</c:v>
                </c:pt>
                <c:pt idx="8116">
                  <c:v>6.2307937996810425</c:v>
                </c:pt>
                <c:pt idx="8117">
                  <c:v>6.2307937996810425</c:v>
                </c:pt>
                <c:pt idx="8118">
                  <c:v>6.1785512686941484</c:v>
                </c:pt>
                <c:pt idx="8119">
                  <c:v>6.287458172035671</c:v>
                </c:pt>
                <c:pt idx="8120">
                  <c:v>6.0916963932080925</c:v>
                </c:pt>
                <c:pt idx="8121">
                  <c:v>6.1351333607816541</c:v>
                </c:pt>
                <c:pt idx="8122">
                  <c:v>6.1070394203676868</c:v>
                </c:pt>
                <c:pt idx="8123">
                  <c:v>6.1070394203676868</c:v>
                </c:pt>
                <c:pt idx="8124">
                  <c:v>6.1070394203676868</c:v>
                </c:pt>
                <c:pt idx="8125">
                  <c:v>6.1601205764415656</c:v>
                </c:pt>
                <c:pt idx="8126">
                  <c:v>6.164027806960469</c:v>
                </c:pt>
                <c:pt idx="8127">
                  <c:v>6.1533162774403536</c:v>
                </c:pt>
                <c:pt idx="8128">
                  <c:v>6.3279790114658567</c:v>
                </c:pt>
                <c:pt idx="8129">
                  <c:v>6.2789766228604922</c:v>
                </c:pt>
                <c:pt idx="8130">
                  <c:v>6.2789766228604922</c:v>
                </c:pt>
                <c:pt idx="8131">
                  <c:v>6.2789766228604922</c:v>
                </c:pt>
                <c:pt idx="8132">
                  <c:v>6.3850436367029113</c:v>
                </c:pt>
                <c:pt idx="8133">
                  <c:v>6.3307807816428268</c:v>
                </c:pt>
                <c:pt idx="8134">
                  <c:v>6.2631761638352685</c:v>
                </c:pt>
                <c:pt idx="8135">
                  <c:v>6.2156794884542617</c:v>
                </c:pt>
                <c:pt idx="8136">
                  <c:v>6.2824836004969713</c:v>
                </c:pt>
                <c:pt idx="8137">
                  <c:v>6.2824836004969713</c:v>
                </c:pt>
                <c:pt idx="8138">
                  <c:v>6.2824836004969713</c:v>
                </c:pt>
                <c:pt idx="8139">
                  <c:v>6.3849864577197071</c:v>
                </c:pt>
                <c:pt idx="8140">
                  <c:v>6.330456767404673</c:v>
                </c:pt>
                <c:pt idx="8141">
                  <c:v>6.4387537615920278</c:v>
                </c:pt>
                <c:pt idx="8142">
                  <c:v>6.4142430374588102</c:v>
                </c:pt>
                <c:pt idx="8143">
                  <c:v>6.414719528985505</c:v>
                </c:pt>
                <c:pt idx="8144">
                  <c:v>6.414719528985505</c:v>
                </c:pt>
                <c:pt idx="8145">
                  <c:v>6.414719528985505</c:v>
                </c:pt>
                <c:pt idx="8146">
                  <c:v>6.4580611982537288</c:v>
                </c:pt>
                <c:pt idx="8147">
                  <c:v>6.4904816817300901</c:v>
                </c:pt>
                <c:pt idx="8148">
                  <c:v>6.4245543140965022</c:v>
                </c:pt>
                <c:pt idx="8149">
                  <c:v>6.4264221608811471</c:v>
                </c:pt>
                <c:pt idx="8150">
                  <c:v>6.3104441232834629</c:v>
                </c:pt>
                <c:pt idx="8151">
                  <c:v>6.3104441232834629</c:v>
                </c:pt>
                <c:pt idx="8152">
                  <c:v>6.3104441232834629</c:v>
                </c:pt>
                <c:pt idx="8153">
                  <c:v>6.2951010961238678</c:v>
                </c:pt>
                <c:pt idx="8154">
                  <c:v>6.2964733917207507</c:v>
                </c:pt>
                <c:pt idx="8155">
                  <c:v>6.2899931069576915</c:v>
                </c:pt>
                <c:pt idx="8156">
                  <c:v>6.1147204637780188</c:v>
                </c:pt>
                <c:pt idx="8157">
                  <c:v>6.0501463320802449</c:v>
                </c:pt>
                <c:pt idx="8158">
                  <c:v>6.0501463320802449</c:v>
                </c:pt>
                <c:pt idx="8159">
                  <c:v>6.0501463320802449</c:v>
                </c:pt>
                <c:pt idx="8160">
                  <c:v>6.1911115853378424</c:v>
                </c:pt>
                <c:pt idx="8161">
                  <c:v>6.2025664416396014</c:v>
                </c:pt>
                <c:pt idx="8162">
                  <c:v>6.2294215040841596</c:v>
                </c:pt>
                <c:pt idx="8163">
                  <c:v>6.1760735127553321</c:v>
                </c:pt>
                <c:pt idx="8164">
                  <c:v>6.1994406572244785</c:v>
                </c:pt>
                <c:pt idx="8165">
                  <c:v>6.1994406572244785</c:v>
                </c:pt>
                <c:pt idx="8166">
                  <c:v>6.1994406572244785</c:v>
                </c:pt>
                <c:pt idx="8167">
                  <c:v>6.2128967779383597</c:v>
                </c:pt>
                <c:pt idx="8168">
                  <c:v>6.3509077837304444</c:v>
                </c:pt>
                <c:pt idx="8169">
                  <c:v>6.4101070910070934</c:v>
                </c:pt>
                <c:pt idx="8170">
                  <c:v>6.3713588000562158</c:v>
                </c:pt>
                <c:pt idx="8171">
                  <c:v>6.299313281219856</c:v>
                </c:pt>
                <c:pt idx="8172">
                  <c:v>6.299313281219856</c:v>
                </c:pt>
                <c:pt idx="8173">
                  <c:v>6.299313281219856</c:v>
                </c:pt>
                <c:pt idx="8174">
                  <c:v>6.3008380541052809</c:v>
                </c:pt>
                <c:pt idx="8175">
                  <c:v>6.2699423435143444</c:v>
                </c:pt>
                <c:pt idx="8176">
                  <c:v>6.3232712751821056</c:v>
                </c:pt>
                <c:pt idx="8177">
                  <c:v>6.2400949142821389</c:v>
                </c:pt>
                <c:pt idx="8178">
                  <c:v>6.2129730165826311</c:v>
                </c:pt>
                <c:pt idx="8179">
                  <c:v>6.2129730165826311</c:v>
                </c:pt>
                <c:pt idx="8180">
                  <c:v>6.2129730165826311</c:v>
                </c:pt>
                <c:pt idx="8181">
                  <c:v>6.3501835166098672</c:v>
                </c:pt>
                <c:pt idx="8182">
                  <c:v>6.3463144054130991</c:v>
                </c:pt>
                <c:pt idx="8183">
                  <c:v>6.3978707886015531</c:v>
                </c:pt>
                <c:pt idx="8184">
                  <c:v>6.3488493403351196</c:v>
                </c:pt>
                <c:pt idx="8185">
                  <c:v>6.3193068656799989</c:v>
                </c:pt>
                <c:pt idx="8186">
                  <c:v>6.3193068656799989</c:v>
                </c:pt>
                <c:pt idx="8187">
                  <c:v>6.3193068656799989</c:v>
                </c:pt>
                <c:pt idx="8188">
                  <c:v>6.2372931441051707</c:v>
                </c:pt>
                <c:pt idx="8189">
                  <c:v>6.2469563922665543</c:v>
                </c:pt>
                <c:pt idx="8190">
                  <c:v>6.3616764922337632</c:v>
                </c:pt>
                <c:pt idx="8191">
                  <c:v>6.297731329351226</c:v>
                </c:pt>
                <c:pt idx="8192">
                  <c:v>6.2145740281123292</c:v>
                </c:pt>
                <c:pt idx="8193">
                  <c:v>6.2145740281123292</c:v>
                </c:pt>
                <c:pt idx="8194">
                  <c:v>6.2145740281123292</c:v>
                </c:pt>
                <c:pt idx="8195">
                  <c:v>6.3165050955030297</c:v>
                </c:pt>
                <c:pt idx="8196">
                  <c:v>6.2274964783163105</c:v>
                </c:pt>
                <c:pt idx="8197">
                  <c:v>6.3370132908120036</c:v>
                </c:pt>
                <c:pt idx="8198">
                  <c:v>6.3140273395642126</c:v>
                </c:pt>
                <c:pt idx="8199">
                  <c:v>6.3198214765288299</c:v>
                </c:pt>
                <c:pt idx="8200">
                  <c:v>6.3198214765288299</c:v>
                </c:pt>
                <c:pt idx="8201">
                  <c:v>6.3198214765288299</c:v>
                </c:pt>
                <c:pt idx="8202">
                  <c:v>6.3216893233134765</c:v>
                </c:pt>
                <c:pt idx="8203">
                  <c:v>6.3511746189853948</c:v>
                </c:pt>
                <c:pt idx="8204">
                  <c:v>6.3637158759680199</c:v>
                </c:pt>
                <c:pt idx="8205">
                  <c:v>6.3212700107699842</c:v>
                </c:pt>
                <c:pt idx="8206">
                  <c:v>6.2586018451789922</c:v>
                </c:pt>
                <c:pt idx="8207">
                  <c:v>6.2586018451789922</c:v>
                </c:pt>
                <c:pt idx="8208">
                  <c:v>6.2586018451789922</c:v>
                </c:pt>
                <c:pt idx="8209">
                  <c:v>6.0246635652325695</c:v>
                </c:pt>
                <c:pt idx="8210">
                  <c:v>6.0307245374521363</c:v>
                </c:pt>
                <c:pt idx="8211">
                  <c:v>6.0611818758385123</c:v>
                </c:pt>
                <c:pt idx="8212">
                  <c:v>6.0221667496326852</c:v>
                </c:pt>
                <c:pt idx="8213">
                  <c:v>5.9791300349415479</c:v>
                </c:pt>
                <c:pt idx="8214">
                  <c:v>5.9791300349415479</c:v>
                </c:pt>
                <c:pt idx="8215">
                  <c:v>5.9791300349415479</c:v>
                </c:pt>
                <c:pt idx="8216">
                  <c:v>6.1432908957186809</c:v>
                </c:pt>
                <c:pt idx="8217">
                  <c:v>6.1263468570293895</c:v>
                </c:pt>
                <c:pt idx="8218">
                  <c:v>6.0869124182800691</c:v>
                </c:pt>
                <c:pt idx="8219">
                  <c:v>6.0878272820113244</c:v>
                </c:pt>
                <c:pt idx="8220">
                  <c:v>6.0818044291138937</c:v>
                </c:pt>
                <c:pt idx="8221">
                  <c:v>6.0818044291138937</c:v>
                </c:pt>
                <c:pt idx="8222">
                  <c:v>6.0818044291138937</c:v>
                </c:pt>
                <c:pt idx="8223">
                  <c:v>6.1376301763815384</c:v>
                </c:pt>
                <c:pt idx="8224">
                  <c:v>6.1625602130582484</c:v>
                </c:pt>
                <c:pt idx="8225">
                  <c:v>6.1628079886521281</c:v>
                </c:pt>
                <c:pt idx="8226">
                  <c:v>6.2053682118165714</c:v>
                </c:pt>
                <c:pt idx="8227">
                  <c:v>6.2384557834303056</c:v>
                </c:pt>
                <c:pt idx="8228">
                  <c:v>6.2384557834303056</c:v>
                </c:pt>
                <c:pt idx="8229">
                  <c:v>6.2384557834303056</c:v>
                </c:pt>
                <c:pt idx="8230">
                  <c:v>6.2861049360998562</c:v>
                </c:pt>
                <c:pt idx="8231">
                  <c:v>6.2500249976984739</c:v>
                </c:pt>
                <c:pt idx="8232">
                  <c:v>6.2387607380073922</c:v>
                </c:pt>
                <c:pt idx="8233">
                  <c:v>6.08515892946183</c:v>
                </c:pt>
                <c:pt idx="8234">
                  <c:v>6.1857558205777829</c:v>
                </c:pt>
                <c:pt idx="8235">
                  <c:v>6.1857558205777829</c:v>
                </c:pt>
                <c:pt idx="8236">
                  <c:v>6.1857558205777829</c:v>
                </c:pt>
                <c:pt idx="8237">
                  <c:v>6.1801141609017103</c:v>
                </c:pt>
                <c:pt idx="8238">
                  <c:v>6.1522108170984211</c:v>
                </c:pt>
                <c:pt idx="8239">
                  <c:v>6.0623063958415138</c:v>
                </c:pt>
                <c:pt idx="8240">
                  <c:v>6.0445999707095091</c:v>
                </c:pt>
                <c:pt idx="8241">
                  <c:v>6.0969187403406755</c:v>
                </c:pt>
                <c:pt idx="8242">
                  <c:v>6.0969187403406755</c:v>
                </c:pt>
                <c:pt idx="8243">
                  <c:v>6.0969187403406755</c:v>
                </c:pt>
                <c:pt idx="8244">
                  <c:v>5.9185012530848118</c:v>
                </c:pt>
                <c:pt idx="8245">
                  <c:v>5.8524595274848155</c:v>
                </c:pt>
                <c:pt idx="8246">
                  <c:v>5.6484067960927344</c:v>
                </c:pt>
                <c:pt idx="8247">
                  <c:v>5.64171685505793</c:v>
                </c:pt>
                <c:pt idx="8248">
                  <c:v>5.6382479967435861</c:v>
                </c:pt>
                <c:pt idx="8249">
                  <c:v>5.6382479967435861</c:v>
                </c:pt>
                <c:pt idx="8250">
                  <c:v>5.6382479967435861</c:v>
                </c:pt>
                <c:pt idx="8251">
                  <c:v>5.7551408980725265</c:v>
                </c:pt>
                <c:pt idx="8252">
                  <c:v>5.9060552944075244</c:v>
                </c:pt>
                <c:pt idx="8253">
                  <c:v>6.0248922811653838</c:v>
                </c:pt>
                <c:pt idx="8254">
                  <c:v>6.1287483743239344</c:v>
                </c:pt>
                <c:pt idx="8255">
                  <c:v>6.1068107044348734</c:v>
                </c:pt>
                <c:pt idx="8256">
                  <c:v>6.1068107044348734</c:v>
                </c:pt>
                <c:pt idx="8257">
                  <c:v>6.1068107044348734</c:v>
                </c:pt>
                <c:pt idx="8258">
                  <c:v>6.4953609549634521</c:v>
                </c:pt>
                <c:pt idx="8259">
                  <c:v>6.5615170385298551</c:v>
                </c:pt>
                <c:pt idx="8260">
                  <c:v>6.6085562820452362</c:v>
                </c:pt>
                <c:pt idx="8261">
                  <c:v>6.5340330072700592</c:v>
                </c:pt>
                <c:pt idx="8262">
                  <c:v>6.5414090961033065</c:v>
                </c:pt>
                <c:pt idx="8263">
                  <c:v>6.5414090961033065</c:v>
                </c:pt>
                <c:pt idx="8264">
                  <c:v>6.5414090961033065</c:v>
                </c:pt>
                <c:pt idx="8265">
                  <c:v>6.6064787789888433</c:v>
                </c:pt>
                <c:pt idx="8266">
                  <c:v>6.6108053220512382</c:v>
                </c:pt>
                <c:pt idx="8267">
                  <c:v>6.636897998053084</c:v>
                </c:pt>
                <c:pt idx="8268">
                  <c:v>6.5793378216282674</c:v>
                </c:pt>
                <c:pt idx="8269">
                  <c:v>6.6091280718772705</c:v>
                </c:pt>
                <c:pt idx="8270">
                  <c:v>6.6091280718772705</c:v>
                </c:pt>
                <c:pt idx="8271">
                  <c:v>6.6091280718772705</c:v>
                </c:pt>
                <c:pt idx="8272">
                  <c:v>6.6004368664303437</c:v>
                </c:pt>
                <c:pt idx="8273">
                  <c:v>6.6860909832691275</c:v>
                </c:pt>
                <c:pt idx="8274">
                  <c:v>6.6935623704077125</c:v>
                </c:pt>
                <c:pt idx="8275">
                  <c:v>6.691732642945202</c:v>
                </c:pt>
                <c:pt idx="8276">
                  <c:v>6.7238481718444794</c:v>
                </c:pt>
                <c:pt idx="8277">
                  <c:v>6.7238481718444794</c:v>
                </c:pt>
                <c:pt idx="8278">
                  <c:v>6.7238481718444794</c:v>
                </c:pt>
                <c:pt idx="8279">
                  <c:v>6.6566628665804135</c:v>
                </c:pt>
                <c:pt idx="8280">
                  <c:v>6.7189879582721845</c:v>
                </c:pt>
                <c:pt idx="8281">
                  <c:v>6.7115165711336005</c:v>
                </c:pt>
                <c:pt idx="8282">
                  <c:v>6.7034733941629794</c:v>
                </c:pt>
                <c:pt idx="8283">
                  <c:v>6.7457286627503361</c:v>
                </c:pt>
                <c:pt idx="8284">
                  <c:v>6.7457286627503361</c:v>
                </c:pt>
                <c:pt idx="8285">
                  <c:v>6.7457286627503361</c:v>
                </c:pt>
                <c:pt idx="8286">
                  <c:v>6.7282128342290095</c:v>
                </c:pt>
                <c:pt idx="8287">
                  <c:v>6.7201887169194574</c:v>
                </c:pt>
                <c:pt idx="8288">
                  <c:v>6.7261925101558209</c:v>
                </c:pt>
                <c:pt idx="8289">
                  <c:v>6.7134034775793126</c:v>
                </c:pt>
                <c:pt idx="8290">
                  <c:v>6.6438928936649742</c:v>
                </c:pt>
                <c:pt idx="8291">
                  <c:v>6.6438928936649742</c:v>
                </c:pt>
                <c:pt idx="8292">
                  <c:v>6.6438928936649742</c:v>
                </c:pt>
                <c:pt idx="8293">
                  <c:v>6.6784289995198636</c:v>
                </c:pt>
                <c:pt idx="8294">
                  <c:v>6.7118596450328196</c:v>
                </c:pt>
                <c:pt idx="8295">
                  <c:v>6.752837916328633</c:v>
                </c:pt>
                <c:pt idx="8296">
                  <c:v>6.7868975306568275</c:v>
                </c:pt>
                <c:pt idx="8297">
                  <c:v>6.7580602634612159</c:v>
                </c:pt>
                <c:pt idx="8298">
                  <c:v>6.7580602634612159</c:v>
                </c:pt>
                <c:pt idx="8299">
                  <c:v>6.7580602634612159</c:v>
                </c:pt>
                <c:pt idx="8300">
                  <c:v>6.5730671931369544</c:v>
                </c:pt>
                <c:pt idx="8301">
                  <c:v>6.6660973988089838</c:v>
                </c:pt>
                <c:pt idx="8302">
                  <c:v>6.7457096030892689</c:v>
                </c:pt>
                <c:pt idx="8303">
                  <c:v>6.753371586838532</c:v>
                </c:pt>
                <c:pt idx="8304">
                  <c:v>6.753371586838532</c:v>
                </c:pt>
                <c:pt idx="8305">
                  <c:v>6.753371586838532</c:v>
                </c:pt>
                <c:pt idx="8306">
                  <c:v>6.753371586838532</c:v>
                </c:pt>
                <c:pt idx="8307">
                  <c:v>6.8146102778494386</c:v>
                </c:pt>
                <c:pt idx="8308">
                  <c:v>6.8259698358458589</c:v>
                </c:pt>
                <c:pt idx="8309">
                  <c:v>6.8073294873215309</c:v>
                </c:pt>
                <c:pt idx="8310">
                  <c:v>6.7712114295980115</c:v>
                </c:pt>
                <c:pt idx="8311">
                  <c:v>6.7712114295980115</c:v>
                </c:pt>
                <c:pt idx="8312">
                  <c:v>6.7712114295980115</c:v>
                </c:pt>
                <c:pt idx="8313">
                  <c:v>6.7712114295980115</c:v>
                </c:pt>
                <c:pt idx="8314">
                  <c:v>6.7936065313527001</c:v>
                </c:pt>
                <c:pt idx="8315">
                  <c:v>6.762081851946526</c:v>
                </c:pt>
                <c:pt idx="8316">
                  <c:v>6.8825960888783522</c:v>
                </c:pt>
                <c:pt idx="8317">
                  <c:v>6.9042097445292603</c:v>
                </c:pt>
                <c:pt idx="8318">
                  <c:v>6.9473417575257361</c:v>
                </c:pt>
                <c:pt idx="8319">
                  <c:v>6.9473417575257361</c:v>
                </c:pt>
                <c:pt idx="8320">
                  <c:v>6.9473417575257361</c:v>
                </c:pt>
                <c:pt idx="8321">
                  <c:v>6.9007790055370517</c:v>
                </c:pt>
                <c:pt idx="8322">
                  <c:v>6.8845973532904736</c:v>
                </c:pt>
                <c:pt idx="8323">
                  <c:v>6.8929454848381795</c:v>
                </c:pt>
                <c:pt idx="8324">
                  <c:v>6.9403278022527779</c:v>
                </c:pt>
                <c:pt idx="8325">
                  <c:v>6.8606202996671559</c:v>
                </c:pt>
                <c:pt idx="8326">
                  <c:v>6.8606202996671559</c:v>
                </c:pt>
                <c:pt idx="8327">
                  <c:v>6.8606202996671559</c:v>
                </c:pt>
                <c:pt idx="8328">
                  <c:v>6.866566913920316</c:v>
                </c:pt>
                <c:pt idx="8329">
                  <c:v>6.8527486596461467</c:v>
                </c:pt>
                <c:pt idx="8330">
                  <c:v>6.9072974096222461</c:v>
                </c:pt>
                <c:pt idx="8331">
                  <c:v>6.8964524624746568</c:v>
                </c:pt>
                <c:pt idx="8332">
                  <c:v>6.8660713627325523</c:v>
                </c:pt>
                <c:pt idx="8333">
                  <c:v>6.8660713627325523</c:v>
                </c:pt>
                <c:pt idx="8334">
                  <c:v>6.8660713627325523</c:v>
                </c:pt>
                <c:pt idx="8335">
                  <c:v>6.7721644126514029</c:v>
                </c:pt>
                <c:pt idx="8336">
                  <c:v>6.8478122074295804</c:v>
                </c:pt>
                <c:pt idx="8337">
                  <c:v>6.7402204207017373</c:v>
                </c:pt>
                <c:pt idx="8338">
                  <c:v>6.7795976804678526</c:v>
                </c:pt>
                <c:pt idx="8339">
                  <c:v>6.6355066427951339</c:v>
                </c:pt>
                <c:pt idx="8340">
                  <c:v>6.6355066427951339</c:v>
                </c:pt>
                <c:pt idx="8341">
                  <c:v>6.6355066427951339</c:v>
                </c:pt>
                <c:pt idx="8342">
                  <c:v>6.7296804281312319</c:v>
                </c:pt>
                <c:pt idx="8343">
                  <c:v>6.8432950677565074</c:v>
                </c:pt>
                <c:pt idx="8344">
                  <c:v>6.8800611539563317</c:v>
                </c:pt>
                <c:pt idx="8345">
                  <c:v>6.941757276832865</c:v>
                </c:pt>
                <c:pt idx="8346">
                  <c:v>6.9677737141904394</c:v>
                </c:pt>
                <c:pt idx="8347">
                  <c:v>6.9677737141904394</c:v>
                </c:pt>
                <c:pt idx="8348">
                  <c:v>6.9677737141904394</c:v>
                </c:pt>
                <c:pt idx="8349">
                  <c:v>6.986337824070497</c:v>
                </c:pt>
                <c:pt idx="8350">
                  <c:v>6.977989692522792</c:v>
                </c:pt>
                <c:pt idx="8351">
                  <c:v>6.9536695650002525</c:v>
                </c:pt>
                <c:pt idx="8352">
                  <c:v>6.9980976349493407</c:v>
                </c:pt>
                <c:pt idx="8353">
                  <c:v>7.0437074038846355</c:v>
                </c:pt>
                <c:pt idx="8354">
                  <c:v>7.0437074038846355</c:v>
                </c:pt>
                <c:pt idx="8355">
                  <c:v>7.0437074038846355</c:v>
                </c:pt>
                <c:pt idx="8356">
                  <c:v>7.117258635945352</c:v>
                </c:pt>
                <c:pt idx="8357">
                  <c:v>7.1023921003124517</c:v>
                </c:pt>
                <c:pt idx="8358">
                  <c:v>7.0517887001773909</c:v>
                </c:pt>
                <c:pt idx="8359">
                  <c:v>7.0159374777088201</c:v>
                </c:pt>
                <c:pt idx="8360">
                  <c:v>7.077728898890693</c:v>
                </c:pt>
                <c:pt idx="8361">
                  <c:v>7.077728898890693</c:v>
                </c:pt>
                <c:pt idx="8362">
                  <c:v>7.077728898890693</c:v>
                </c:pt>
                <c:pt idx="8363">
                  <c:v>7.0517887001773909</c:v>
                </c:pt>
                <c:pt idx="8364">
                  <c:v>7.0312995645294842</c:v>
                </c:pt>
                <c:pt idx="8365">
                  <c:v>7.0634913320730313</c:v>
                </c:pt>
                <c:pt idx="8366">
                  <c:v>7.0240187740015765</c:v>
                </c:pt>
                <c:pt idx="8367">
                  <c:v>6.9309313893463438</c:v>
                </c:pt>
                <c:pt idx="8368">
                  <c:v>6.9309313893463438</c:v>
                </c:pt>
                <c:pt idx="8369">
                  <c:v>6.9309313893463438</c:v>
                </c:pt>
                <c:pt idx="8370">
                  <c:v>7.0646920907203041</c:v>
                </c:pt>
                <c:pt idx="8371">
                  <c:v>7.0667886534377642</c:v>
                </c:pt>
                <c:pt idx="8372">
                  <c:v>7.0764328419380815</c:v>
                </c:pt>
                <c:pt idx="8373">
                  <c:v>7.0613185307113007</c:v>
                </c:pt>
                <c:pt idx="8374">
                  <c:v>6.9940188674808281</c:v>
                </c:pt>
                <c:pt idx="8375">
                  <c:v>6.9940188674808281</c:v>
                </c:pt>
                <c:pt idx="8376">
                  <c:v>6.9940188674808281</c:v>
                </c:pt>
                <c:pt idx="8377">
                  <c:v>7.172607891686301</c:v>
                </c:pt>
                <c:pt idx="8378">
                  <c:v>7.2160829785819995</c:v>
                </c:pt>
                <c:pt idx="8379">
                  <c:v>7.2806380506187054</c:v>
                </c:pt>
                <c:pt idx="8380">
                  <c:v>7.329659498885138</c:v>
                </c:pt>
                <c:pt idx="8381">
                  <c:v>7.3062542350938564</c:v>
                </c:pt>
                <c:pt idx="8382">
                  <c:v>7.3062542350938564</c:v>
                </c:pt>
                <c:pt idx="8383">
                  <c:v>7.3062542350938564</c:v>
                </c:pt>
                <c:pt idx="8384">
                  <c:v>7.299545234397983</c:v>
                </c:pt>
                <c:pt idx="8385">
                  <c:v>7.3397992385732183</c:v>
                </c:pt>
                <c:pt idx="8386">
                  <c:v>7.3374739599229448</c:v>
                </c:pt>
                <c:pt idx="8387">
                  <c:v>7.3714001566236638</c:v>
                </c:pt>
                <c:pt idx="8388">
                  <c:v>7.3132300710446776</c:v>
                </c:pt>
                <c:pt idx="8389">
                  <c:v>7.3132300710446776</c:v>
                </c:pt>
                <c:pt idx="8390">
                  <c:v>7.3132300710446776</c:v>
                </c:pt>
                <c:pt idx="8391">
                  <c:v>7.3071690988251117</c:v>
                </c:pt>
                <c:pt idx="8392">
                  <c:v>7.2941704099768581</c:v>
                </c:pt>
                <c:pt idx="8393">
                  <c:v>7.3047104025473617</c:v>
                </c:pt>
                <c:pt idx="8394">
                  <c:v>7.3047485218694987</c:v>
                </c:pt>
                <c:pt idx="8395">
                  <c:v>7.3697610257718313</c:v>
                </c:pt>
                <c:pt idx="8396">
                  <c:v>7.3697610257718313</c:v>
                </c:pt>
                <c:pt idx="8397">
                  <c:v>7.3697610257718313</c:v>
                </c:pt>
                <c:pt idx="8398">
                  <c:v>7.4006186170406325</c:v>
                </c:pt>
                <c:pt idx="8399">
                  <c:v>7.4832041284474959</c:v>
                </c:pt>
                <c:pt idx="8400">
                  <c:v>7.4698814253610903</c:v>
                </c:pt>
                <c:pt idx="8401">
                  <c:v>7.5208660187175083</c:v>
                </c:pt>
                <c:pt idx="8402">
                  <c:v>7.5208660187175083</c:v>
                </c:pt>
                <c:pt idx="8403">
                  <c:v>7.5208660187175083</c:v>
                </c:pt>
                <c:pt idx="8404">
                  <c:v>7.5208660187175083</c:v>
                </c:pt>
                <c:pt idx="8405">
                  <c:v>7.5208660187175083</c:v>
                </c:pt>
                <c:pt idx="8406">
                  <c:v>7.5674859496893969</c:v>
                </c:pt>
                <c:pt idx="8407">
                  <c:v>7.5414695123318225</c:v>
                </c:pt>
                <c:pt idx="8408">
                  <c:v>7.5816091585406511</c:v>
                </c:pt>
                <c:pt idx="8409">
                  <c:v>7.5835341843085011</c:v>
                </c:pt>
                <c:pt idx="8410">
                  <c:v>7.5835341843085011</c:v>
                </c:pt>
                <c:pt idx="8411">
                  <c:v>7.5835341843085011</c:v>
                </c:pt>
                <c:pt idx="8412">
                  <c:v>7.5512471184596137</c:v>
                </c:pt>
                <c:pt idx="8413">
                  <c:v>7.5609484859431335</c:v>
                </c:pt>
                <c:pt idx="8414">
                  <c:v>7.57865491107514</c:v>
                </c:pt>
                <c:pt idx="8415">
                  <c:v>7.6113422298064508</c:v>
                </c:pt>
                <c:pt idx="8416">
                  <c:v>7.686742248990746</c:v>
                </c:pt>
                <c:pt idx="8417">
                  <c:v>7.686742248990746</c:v>
                </c:pt>
                <c:pt idx="8418">
                  <c:v>7.686742248990746</c:v>
                </c:pt>
                <c:pt idx="8419">
                  <c:v>7.6618122123140369</c:v>
                </c:pt>
                <c:pt idx="8420">
                  <c:v>7.510383205130208</c:v>
                </c:pt>
                <c:pt idx="8421">
                  <c:v>7.5789026866690197</c:v>
                </c:pt>
                <c:pt idx="8422">
                  <c:v>7.6520727255083827</c:v>
                </c:pt>
                <c:pt idx="8423">
                  <c:v>7.6492900149924807</c:v>
                </c:pt>
                <c:pt idx="8424">
                  <c:v>7.6492900149924807</c:v>
                </c:pt>
                <c:pt idx="8425">
                  <c:v>7.6492900149924807</c:v>
                </c:pt>
                <c:pt idx="8426">
                  <c:v>7.6635657011322769</c:v>
                </c:pt>
                <c:pt idx="8427">
                  <c:v>7.6465644834597821</c:v>
                </c:pt>
                <c:pt idx="8428">
                  <c:v>7.6525110977129422</c:v>
                </c:pt>
                <c:pt idx="8429">
                  <c:v>7.6179559321969839</c:v>
                </c:pt>
                <c:pt idx="8430">
                  <c:v>7.5757197232706943</c:v>
                </c:pt>
                <c:pt idx="8431">
                  <c:v>7.5757197232706943</c:v>
                </c:pt>
                <c:pt idx="8432">
                  <c:v>7.5757197232706943</c:v>
                </c:pt>
                <c:pt idx="8433">
                  <c:v>7.6243409186547044</c:v>
                </c:pt>
                <c:pt idx="8434">
                  <c:v>7.4805357758980016</c:v>
                </c:pt>
                <c:pt idx="8435">
                  <c:v>7.6291820725659294</c:v>
                </c:pt>
                <c:pt idx="8436">
                  <c:v>7.6227970861082097</c:v>
                </c:pt>
                <c:pt idx="8437">
                  <c:v>7.6891437662852917</c:v>
                </c:pt>
                <c:pt idx="8438">
                  <c:v>7.6891437662852917</c:v>
                </c:pt>
                <c:pt idx="8439">
                  <c:v>7.6891437662852917</c:v>
                </c:pt>
                <c:pt idx="8440">
                  <c:v>7.6683687357213683</c:v>
                </c:pt>
                <c:pt idx="8441">
                  <c:v>7.5210566153281864</c:v>
                </c:pt>
                <c:pt idx="8442">
                  <c:v>7.5236677888944783</c:v>
                </c:pt>
                <c:pt idx="8443">
                  <c:v>7.5332357387505233</c:v>
                </c:pt>
                <c:pt idx="8444">
                  <c:v>7.6571044760302858</c:v>
                </c:pt>
                <c:pt idx="8445">
                  <c:v>7.6571044760302858</c:v>
                </c:pt>
                <c:pt idx="8446">
                  <c:v>7.6571044760302858</c:v>
                </c:pt>
                <c:pt idx="8447">
                  <c:v>7.6369012352983967</c:v>
                </c:pt>
                <c:pt idx="8448">
                  <c:v>7.6340422861382242</c:v>
                </c:pt>
                <c:pt idx="8449">
                  <c:v>7.5032930112129792</c:v>
                </c:pt>
                <c:pt idx="8450">
                  <c:v>7.6236928901783978</c:v>
                </c:pt>
                <c:pt idx="8451">
                  <c:v>7.6730002333608489</c:v>
                </c:pt>
                <c:pt idx="8452">
                  <c:v>7.6730002333608489</c:v>
                </c:pt>
                <c:pt idx="8453">
                  <c:v>7.6730002333608489</c:v>
                </c:pt>
                <c:pt idx="8454">
                  <c:v>7.6916787012073122</c:v>
                </c:pt>
                <c:pt idx="8455">
                  <c:v>7.6925554456164322</c:v>
                </c:pt>
                <c:pt idx="8456">
                  <c:v>7.6842263737297944</c:v>
                </c:pt>
                <c:pt idx="8457">
                  <c:v>7.6985973581749301</c:v>
                </c:pt>
                <c:pt idx="8458">
                  <c:v>7.7583493956225462</c:v>
                </c:pt>
                <c:pt idx="8459">
                  <c:v>7.7583493956225462</c:v>
                </c:pt>
                <c:pt idx="8460">
                  <c:v>7.7583493956225462</c:v>
                </c:pt>
                <c:pt idx="8461">
                  <c:v>7.6990738497016267</c:v>
                </c:pt>
                <c:pt idx="8462">
                  <c:v>7.7606174952896172</c:v>
                </c:pt>
                <c:pt idx="8463">
                  <c:v>7.7925424275782147</c:v>
                </c:pt>
                <c:pt idx="8464">
                  <c:v>7.7748931814294133</c:v>
                </c:pt>
                <c:pt idx="8465">
                  <c:v>7.7942196777521833</c:v>
                </c:pt>
                <c:pt idx="8466">
                  <c:v>7.7942196777521833</c:v>
                </c:pt>
                <c:pt idx="8467">
                  <c:v>7.7942196777521833</c:v>
                </c:pt>
                <c:pt idx="8468">
                  <c:v>7.8099820174552699</c:v>
                </c:pt>
                <c:pt idx="8469">
                  <c:v>7.8068562330401479</c:v>
                </c:pt>
                <c:pt idx="8470">
                  <c:v>7.808457244569845</c:v>
                </c:pt>
                <c:pt idx="8471">
                  <c:v>7.8069705910065545</c:v>
                </c:pt>
                <c:pt idx="8472">
                  <c:v>7.8653503328572878</c:v>
                </c:pt>
                <c:pt idx="8473">
                  <c:v>7.8653503328572878</c:v>
                </c:pt>
                <c:pt idx="8474">
                  <c:v>7.8653503328572878</c:v>
                </c:pt>
                <c:pt idx="8475">
                  <c:v>7.8767289505147762</c:v>
                </c:pt>
                <c:pt idx="8476">
                  <c:v>7.8974086827733618</c:v>
                </c:pt>
                <c:pt idx="8477">
                  <c:v>7.9131138434932451</c:v>
                </c:pt>
                <c:pt idx="8478">
                  <c:v>7.925273907254514</c:v>
                </c:pt>
                <c:pt idx="8479">
                  <c:v>7.7827648214504235</c:v>
                </c:pt>
                <c:pt idx="8480">
                  <c:v>7.7827648214504235</c:v>
                </c:pt>
                <c:pt idx="8481">
                  <c:v>7.7827648214504235</c:v>
                </c:pt>
                <c:pt idx="8482">
                  <c:v>7.8379615999028305</c:v>
                </c:pt>
                <c:pt idx="8483">
                  <c:v>7.8585460338560766</c:v>
                </c:pt>
                <c:pt idx="8484">
                  <c:v>7.768603493277034</c:v>
                </c:pt>
                <c:pt idx="8485">
                  <c:v>7.857211857581329</c:v>
                </c:pt>
                <c:pt idx="8486">
                  <c:v>7.8538382975723247</c:v>
                </c:pt>
                <c:pt idx="8487">
                  <c:v>7.8538382975723247</c:v>
                </c:pt>
                <c:pt idx="8488">
                  <c:v>7.8538382975723247</c:v>
                </c:pt>
                <c:pt idx="8489">
                  <c:v>7.7952298397887771</c:v>
                </c:pt>
                <c:pt idx="8490">
                  <c:v>7.8287748432681417</c:v>
                </c:pt>
                <c:pt idx="8491">
                  <c:v>7.7464180477940916</c:v>
                </c:pt>
                <c:pt idx="8492">
                  <c:v>7.7742260932920404</c:v>
                </c:pt>
                <c:pt idx="8493">
                  <c:v>7.7845564295907979</c:v>
                </c:pt>
                <c:pt idx="8494">
                  <c:v>7.7845564295907979</c:v>
                </c:pt>
                <c:pt idx="8495">
                  <c:v>7.7845564295907979</c:v>
                </c:pt>
                <c:pt idx="8496">
                  <c:v>7.7903886858775522</c:v>
                </c:pt>
                <c:pt idx="8497">
                  <c:v>7.7242516619722164</c:v>
                </c:pt>
                <c:pt idx="8498">
                  <c:v>7.7735399454935994</c:v>
                </c:pt>
                <c:pt idx="8499">
                  <c:v>7.6079686697974456</c:v>
                </c:pt>
                <c:pt idx="8500">
                  <c:v>7.7536416593387951</c:v>
                </c:pt>
                <c:pt idx="8501">
                  <c:v>7.7536416593387951</c:v>
                </c:pt>
                <c:pt idx="8502">
                  <c:v>7.7536416593387951</c:v>
                </c:pt>
                <c:pt idx="8503">
                  <c:v>7.8018435421793111</c:v>
                </c:pt>
                <c:pt idx="8504">
                  <c:v>7.804092582185314</c:v>
                </c:pt>
                <c:pt idx="8505">
                  <c:v>7.813508054752818</c:v>
                </c:pt>
                <c:pt idx="8506">
                  <c:v>7.7313418558894451</c:v>
                </c:pt>
                <c:pt idx="8507">
                  <c:v>7.6920408347676004</c:v>
                </c:pt>
                <c:pt idx="8508">
                  <c:v>7.6920408347676004</c:v>
                </c:pt>
                <c:pt idx="8509">
                  <c:v>7.6920408347676004</c:v>
                </c:pt>
                <c:pt idx="8510">
                  <c:v>7.4876450294762984</c:v>
                </c:pt>
                <c:pt idx="8511">
                  <c:v>7.5406499469059067</c:v>
                </c:pt>
                <c:pt idx="8512">
                  <c:v>7.6747156028569519</c:v>
                </c:pt>
                <c:pt idx="8513">
                  <c:v>7.7364117257334852</c:v>
                </c:pt>
                <c:pt idx="8514">
                  <c:v>7.831805329377926</c:v>
                </c:pt>
                <c:pt idx="8515">
                  <c:v>7.831805329377926</c:v>
                </c:pt>
                <c:pt idx="8516">
                  <c:v>7.831805329377926</c:v>
                </c:pt>
                <c:pt idx="8517">
                  <c:v>7.8193974900227747</c:v>
                </c:pt>
                <c:pt idx="8518">
                  <c:v>7.7474282098306855</c:v>
                </c:pt>
                <c:pt idx="8519">
                  <c:v>7.8202361151097568</c:v>
                </c:pt>
                <c:pt idx="8520">
                  <c:v>7.846424089416943</c:v>
                </c:pt>
                <c:pt idx="8521">
                  <c:v>7.7940672004636413</c:v>
                </c:pt>
                <c:pt idx="8522">
                  <c:v>7.7940672004636413</c:v>
                </c:pt>
                <c:pt idx="8523">
                  <c:v>7.7940672004636413</c:v>
                </c:pt>
                <c:pt idx="8524">
                  <c:v>7.8461381945009254</c:v>
                </c:pt>
                <c:pt idx="8525">
                  <c:v>7.848673129422945</c:v>
                </c:pt>
                <c:pt idx="8526">
                  <c:v>7.9000389160007201</c:v>
                </c:pt>
                <c:pt idx="8527">
                  <c:v>7.9308774476084531</c:v>
                </c:pt>
                <c:pt idx="8528">
                  <c:v>7.9565317514057385</c:v>
                </c:pt>
                <c:pt idx="8529">
                  <c:v>7.9565317514057385</c:v>
                </c:pt>
                <c:pt idx="8530">
                  <c:v>7.9565317514057385</c:v>
                </c:pt>
                <c:pt idx="8531">
                  <c:v>7.9615063229444401</c:v>
                </c:pt>
                <c:pt idx="8532">
                  <c:v>7.9818429813038039</c:v>
                </c:pt>
                <c:pt idx="8533">
                  <c:v>8.0171224139403385</c:v>
                </c:pt>
                <c:pt idx="8534">
                  <c:v>8.0552417360759776</c:v>
                </c:pt>
                <c:pt idx="8535">
                  <c:v>8.0616648418558334</c:v>
                </c:pt>
                <c:pt idx="8536">
                  <c:v>8.0616648418558334</c:v>
                </c:pt>
                <c:pt idx="8537">
                  <c:v>8.0616648418558334</c:v>
                </c:pt>
                <c:pt idx="8538">
                  <c:v>8.0097082057849551</c:v>
                </c:pt>
                <c:pt idx="8539">
                  <c:v>7.998196170499992</c:v>
                </c:pt>
                <c:pt idx="8540">
                  <c:v>7.9848925270746554</c:v>
                </c:pt>
                <c:pt idx="8541">
                  <c:v>7.861557460304792</c:v>
                </c:pt>
                <c:pt idx="8542">
                  <c:v>7.9049944278783535</c:v>
                </c:pt>
                <c:pt idx="8543">
                  <c:v>7.9049944278783535</c:v>
                </c:pt>
                <c:pt idx="8544">
                  <c:v>7.9049944278783535</c:v>
                </c:pt>
                <c:pt idx="8545">
                  <c:v>7.9601149676864891</c:v>
                </c:pt>
                <c:pt idx="8546">
                  <c:v>7.9632788714237464</c:v>
                </c:pt>
                <c:pt idx="8547">
                  <c:v>7.9690730083883645</c:v>
                </c:pt>
                <c:pt idx="8548">
                  <c:v>7.9476308896870664</c:v>
                </c:pt>
                <c:pt idx="8549">
                  <c:v>7.9878658342012345</c:v>
                </c:pt>
                <c:pt idx="8550">
                  <c:v>7.9878658342012345</c:v>
                </c:pt>
                <c:pt idx="8551">
                  <c:v>7.9878658342012345</c:v>
                </c:pt>
                <c:pt idx="8552">
                  <c:v>8.002770489156271</c:v>
                </c:pt>
                <c:pt idx="8553">
                  <c:v>7.998215230161061</c:v>
                </c:pt>
                <c:pt idx="8554">
                  <c:v>8.0570333442163555</c:v>
                </c:pt>
                <c:pt idx="8555">
                  <c:v>8.0662391605121115</c:v>
                </c:pt>
                <c:pt idx="8556">
                  <c:v>8.008831461375836</c:v>
                </c:pt>
                <c:pt idx="8557">
                  <c:v>8.008831461375836</c:v>
                </c:pt>
                <c:pt idx="8558">
                  <c:v>8.008831461375836</c:v>
                </c:pt>
                <c:pt idx="8559">
                  <c:v>8.0929798649902622</c:v>
                </c:pt>
                <c:pt idx="8560">
                  <c:v>8.0527258608150269</c:v>
                </c:pt>
                <c:pt idx="8561">
                  <c:v>7.9615063229444401</c:v>
                </c:pt>
                <c:pt idx="8562">
                  <c:v>7.9614300843001677</c:v>
                </c:pt>
                <c:pt idx="8563">
                  <c:v>7.9485457534183226</c:v>
                </c:pt>
                <c:pt idx="8564">
                  <c:v>7.9485457534183226</c:v>
                </c:pt>
                <c:pt idx="8565">
                  <c:v>7.9485457534183226</c:v>
                </c:pt>
                <c:pt idx="8566">
                  <c:v>7.9851021833463998</c:v>
                </c:pt>
                <c:pt idx="8567">
                  <c:v>7.989180950814915</c:v>
                </c:pt>
                <c:pt idx="8568">
                  <c:v>7.9020211207517725</c:v>
                </c:pt>
                <c:pt idx="8569">
                  <c:v>7.9476308896870664</c:v>
                </c:pt>
                <c:pt idx="8570">
                  <c:v>7.873241032539366</c:v>
                </c:pt>
                <c:pt idx="8571">
                  <c:v>7.873241032539366</c:v>
                </c:pt>
                <c:pt idx="8572">
                  <c:v>7.873241032539366</c:v>
                </c:pt>
                <c:pt idx="8573">
                  <c:v>7.7070217283669065</c:v>
                </c:pt>
                <c:pt idx="8574">
                  <c:v>7.8097151822003221</c:v>
                </c:pt>
                <c:pt idx="8575">
                  <c:v>7.910121476705597</c:v>
                </c:pt>
                <c:pt idx="8576">
                  <c:v>7.9953753406619565</c:v>
                </c:pt>
                <c:pt idx="8577">
                  <c:v>7.9259791147140239</c:v>
                </c:pt>
                <c:pt idx="8578">
                  <c:v>7.9259791147140239</c:v>
                </c:pt>
                <c:pt idx="8579">
                  <c:v>7.9259791147140239</c:v>
                </c:pt>
                <c:pt idx="8580">
                  <c:v>7.9392636984782934</c:v>
                </c:pt>
                <c:pt idx="8581">
                  <c:v>7.7359733535289257</c:v>
                </c:pt>
                <c:pt idx="8582">
                  <c:v>7.77676102821406</c:v>
                </c:pt>
                <c:pt idx="8583">
                  <c:v>7.7155032775420871</c:v>
                </c:pt>
                <c:pt idx="8584">
                  <c:v>7.6911450306974123</c:v>
                </c:pt>
                <c:pt idx="8585">
                  <c:v>7.6911450306974123</c:v>
                </c:pt>
                <c:pt idx="8586">
                  <c:v>7.6911450306974123</c:v>
                </c:pt>
                <c:pt idx="8587">
                  <c:v>7.6170220088046605</c:v>
                </c:pt>
                <c:pt idx="8588">
                  <c:v>7.7485717894947541</c:v>
                </c:pt>
                <c:pt idx="8589">
                  <c:v>7.6479748983788012</c:v>
                </c:pt>
                <c:pt idx="8590">
                  <c:v>7.8112971340689503</c:v>
                </c:pt>
                <c:pt idx="8591">
                  <c:v>7.7635526830940611</c:v>
                </c:pt>
                <c:pt idx="8592">
                  <c:v>7.7635526830940611</c:v>
                </c:pt>
                <c:pt idx="8593">
                  <c:v>7.7635526830940611</c:v>
                </c:pt>
                <c:pt idx="8594">
                  <c:v>7.7620850891918387</c:v>
                </c:pt>
                <c:pt idx="8595">
                  <c:v>7.7288640999506288</c:v>
                </c:pt>
                <c:pt idx="8596">
                  <c:v>7.7825932845008134</c:v>
                </c:pt>
                <c:pt idx="8597">
                  <c:v>7.9079677350049336</c:v>
                </c:pt>
                <c:pt idx="8598">
                  <c:v>7.9724846877195041</c:v>
                </c:pt>
                <c:pt idx="8599">
                  <c:v>7.9724846877195041</c:v>
                </c:pt>
                <c:pt idx="8600">
                  <c:v>7.9724846877195041</c:v>
                </c:pt>
                <c:pt idx="8601">
                  <c:v>7.9124276956948023</c:v>
                </c:pt>
                <c:pt idx="8602">
                  <c:v>7.9418367527224492</c:v>
                </c:pt>
                <c:pt idx="8603">
                  <c:v>7.9520146117326655</c:v>
                </c:pt>
                <c:pt idx="8604">
                  <c:v>7.9206805289371678</c:v>
                </c:pt>
                <c:pt idx="8605">
                  <c:v>7.9837298877495186</c:v>
                </c:pt>
                <c:pt idx="8606">
                  <c:v>7.9837298877495186</c:v>
                </c:pt>
                <c:pt idx="8607">
                  <c:v>7.9837298877495186</c:v>
                </c:pt>
                <c:pt idx="8608">
                  <c:v>7.9827769046961281</c:v>
                </c:pt>
                <c:pt idx="8609">
                  <c:v>8.0507436560639736</c:v>
                </c:pt>
                <c:pt idx="8610">
                  <c:v>8.0448542207940168</c:v>
                </c:pt>
                <c:pt idx="8611">
                  <c:v>8.0696127205211141</c:v>
                </c:pt>
                <c:pt idx="8612">
                  <c:v>8.1014232948433076</c:v>
                </c:pt>
                <c:pt idx="8613">
                  <c:v>8.1014232948433076</c:v>
                </c:pt>
                <c:pt idx="8614">
                  <c:v>8.1014232948433076</c:v>
                </c:pt>
                <c:pt idx="8615">
                  <c:v>8.1584307410971562</c:v>
                </c:pt>
                <c:pt idx="8616">
                  <c:v>8.1884497072789735</c:v>
                </c:pt>
                <c:pt idx="8617">
                  <c:v>8.2139705934487832</c:v>
                </c:pt>
                <c:pt idx="8618">
                  <c:v>8.2591991691627218</c:v>
                </c:pt>
                <c:pt idx="8619">
                  <c:v>8.315806362534147</c:v>
                </c:pt>
                <c:pt idx="8620">
                  <c:v>8.315806362534147</c:v>
                </c:pt>
                <c:pt idx="8621">
                  <c:v>8.315806362534147</c:v>
                </c:pt>
                <c:pt idx="8622">
                  <c:v>8.295774658751867</c:v>
                </c:pt>
                <c:pt idx="8623">
                  <c:v>8.2807175265082886</c:v>
                </c:pt>
                <c:pt idx="8624">
                  <c:v>8.2887035244957055</c:v>
                </c:pt>
                <c:pt idx="8625">
                  <c:v>8.306200293355964</c:v>
                </c:pt>
                <c:pt idx="8626">
                  <c:v>8.329700855452586</c:v>
                </c:pt>
                <c:pt idx="8627">
                  <c:v>8.329700855452586</c:v>
                </c:pt>
                <c:pt idx="8628">
                  <c:v>8.329700855452586</c:v>
                </c:pt>
                <c:pt idx="8629">
                  <c:v>8.3599294779061495</c:v>
                </c:pt>
                <c:pt idx="8630">
                  <c:v>8.3890907593399149</c:v>
                </c:pt>
                <c:pt idx="8631">
                  <c:v>8.3877947023873034</c:v>
                </c:pt>
                <c:pt idx="8632">
                  <c:v>8.3551836223002631</c:v>
                </c:pt>
                <c:pt idx="8633">
                  <c:v>8.3032841652125899</c:v>
                </c:pt>
                <c:pt idx="8634">
                  <c:v>8.3032841652125899</c:v>
                </c:pt>
                <c:pt idx="8635">
                  <c:v>8.3032841652125899</c:v>
                </c:pt>
                <c:pt idx="8636">
                  <c:v>8.2693960878340036</c:v>
                </c:pt>
                <c:pt idx="8637">
                  <c:v>8.1648157275548758</c:v>
                </c:pt>
                <c:pt idx="8638">
                  <c:v>8.150387564126536</c:v>
                </c:pt>
                <c:pt idx="8639">
                  <c:v>8.1827699282807611</c:v>
                </c:pt>
                <c:pt idx="8640">
                  <c:v>7.7946008709735395</c:v>
                </c:pt>
                <c:pt idx="8641">
                  <c:v>7.7946008709735395</c:v>
                </c:pt>
                <c:pt idx="8642">
                  <c:v>7.7946008709735395</c:v>
                </c:pt>
                <c:pt idx="8643">
                  <c:v>7.8325867754817065</c:v>
                </c:pt>
                <c:pt idx="8644">
                  <c:v>7.7440546498216811</c:v>
                </c:pt>
                <c:pt idx="8645">
                  <c:v>7.9653182551580031</c:v>
                </c:pt>
                <c:pt idx="8646">
                  <c:v>7.8297468859826012</c:v>
                </c:pt>
                <c:pt idx="8647">
                  <c:v>7.7766276105865861</c:v>
                </c:pt>
                <c:pt idx="8648">
                  <c:v>7.7766276105865861</c:v>
                </c:pt>
                <c:pt idx="8649">
                  <c:v>7.7766276105865861</c:v>
                </c:pt>
                <c:pt idx="8650">
                  <c:v>7.8851914400288878</c:v>
                </c:pt>
                <c:pt idx="8651">
                  <c:v>8.1502922658211965</c:v>
                </c:pt>
                <c:pt idx="8652">
                  <c:v>8.0681260669578254</c:v>
                </c:pt>
                <c:pt idx="8653">
                  <c:v>8.0208771671706991</c:v>
                </c:pt>
                <c:pt idx="8654">
                  <c:v>8.0034566369547111</c:v>
                </c:pt>
                <c:pt idx="8655">
                  <c:v>8.0034566369547111</c:v>
                </c:pt>
                <c:pt idx="8656">
                  <c:v>8.0034566369547111</c:v>
                </c:pt>
                <c:pt idx="8657">
                  <c:v>7.9727324633133856</c:v>
                </c:pt>
                <c:pt idx="8658">
                  <c:v>7.8992955892190766</c:v>
                </c:pt>
                <c:pt idx="8659">
                  <c:v>7.9282090950589588</c:v>
                </c:pt>
                <c:pt idx="8660">
                  <c:v>8.0086218051040916</c:v>
                </c:pt>
                <c:pt idx="8661">
                  <c:v>7.931392058457285</c:v>
                </c:pt>
                <c:pt idx="8662">
                  <c:v>7.931392058457285</c:v>
                </c:pt>
                <c:pt idx="8663">
                  <c:v>7.931392058457285</c:v>
                </c:pt>
                <c:pt idx="8664">
                  <c:v>7.8280505761475645</c:v>
                </c:pt>
                <c:pt idx="8665">
                  <c:v>7.9573894361537905</c:v>
                </c:pt>
                <c:pt idx="8666">
                  <c:v>8.0375734302661108</c:v>
                </c:pt>
                <c:pt idx="8667">
                  <c:v>8.1305845762770712</c:v>
                </c:pt>
                <c:pt idx="8668">
                  <c:v>8.1099048440184873</c:v>
                </c:pt>
                <c:pt idx="8669">
                  <c:v>8.1099048440184873</c:v>
                </c:pt>
                <c:pt idx="8670">
                  <c:v>8.1099048440184873</c:v>
                </c:pt>
                <c:pt idx="8671">
                  <c:v>8.1727445465590876</c:v>
                </c:pt>
                <c:pt idx="8672">
                  <c:v>8.2183924348165185</c:v>
                </c:pt>
                <c:pt idx="8673">
                  <c:v>8.1667407533227259</c:v>
                </c:pt>
                <c:pt idx="8674">
                  <c:v>8.2072234734307745</c:v>
                </c:pt>
                <c:pt idx="8675">
                  <c:v>8.1926237730528246</c:v>
                </c:pt>
                <c:pt idx="8676">
                  <c:v>8.1926237730528246</c:v>
                </c:pt>
                <c:pt idx="8677">
                  <c:v>8.1926237730528246</c:v>
                </c:pt>
                <c:pt idx="8678">
                  <c:v>8.2563021006804114</c:v>
                </c:pt>
                <c:pt idx="8679">
                  <c:v>8.3245356873032073</c:v>
                </c:pt>
                <c:pt idx="8680">
                  <c:v>8.3712890359025707</c:v>
                </c:pt>
                <c:pt idx="8681">
                  <c:v>8.2429412782718714</c:v>
                </c:pt>
                <c:pt idx="8682">
                  <c:v>8.2067660415651478</c:v>
                </c:pt>
                <c:pt idx="8683">
                  <c:v>8.2067660415651478</c:v>
                </c:pt>
                <c:pt idx="8684">
                  <c:v>8.2067660415651478</c:v>
                </c:pt>
                <c:pt idx="8685">
                  <c:v>8.0803814290244347</c:v>
                </c:pt>
                <c:pt idx="8686">
                  <c:v>8.1604701248314129</c:v>
                </c:pt>
                <c:pt idx="8687">
                  <c:v>8.2268930436527672</c:v>
                </c:pt>
                <c:pt idx="8688">
                  <c:v>8.225959120260443</c:v>
                </c:pt>
                <c:pt idx="8689">
                  <c:v>8.1426493417330015</c:v>
                </c:pt>
                <c:pt idx="8690">
                  <c:v>8.1426493417330015</c:v>
                </c:pt>
                <c:pt idx="8691">
                  <c:v>8.1426493417330015</c:v>
                </c:pt>
                <c:pt idx="8692">
                  <c:v>8.1997330266311224</c:v>
                </c:pt>
                <c:pt idx="8693">
                  <c:v>8.1152606087785433</c:v>
                </c:pt>
                <c:pt idx="8694">
                  <c:v>8.1351970142554837</c:v>
                </c:pt>
                <c:pt idx="8695">
                  <c:v>8.1949109323809637</c:v>
                </c:pt>
                <c:pt idx="8696">
                  <c:v>8.0613980066008857</c:v>
                </c:pt>
                <c:pt idx="8697">
                  <c:v>8.0613980066008857</c:v>
                </c:pt>
                <c:pt idx="8698">
                  <c:v>8.0613980066008857</c:v>
                </c:pt>
                <c:pt idx="8699">
                  <c:v>7.7274727446926779</c:v>
                </c:pt>
                <c:pt idx="8700">
                  <c:v>7.7730253346447684</c:v>
                </c:pt>
                <c:pt idx="8701">
                  <c:v>7.9375864483043257</c:v>
                </c:pt>
                <c:pt idx="8702">
                  <c:v>7.9764109778994765</c:v>
                </c:pt>
                <c:pt idx="8703">
                  <c:v>7.8848102468075316</c:v>
                </c:pt>
                <c:pt idx="8704">
                  <c:v>7.8848102468075316</c:v>
                </c:pt>
                <c:pt idx="8705">
                  <c:v>7.8848102468075316</c:v>
                </c:pt>
                <c:pt idx="8706">
                  <c:v>7.956646109372147</c:v>
                </c:pt>
                <c:pt idx="8707">
                  <c:v>8.0516585197952288</c:v>
                </c:pt>
                <c:pt idx="8708">
                  <c:v>8.0470842011389525</c:v>
                </c:pt>
                <c:pt idx="8709">
                  <c:v>7.8926437675064065</c:v>
                </c:pt>
                <c:pt idx="8710">
                  <c:v>7.7888829726531945</c:v>
                </c:pt>
                <c:pt idx="8711">
                  <c:v>7.7888829726531945</c:v>
                </c:pt>
                <c:pt idx="8712">
                  <c:v>7.7888829726531945</c:v>
                </c:pt>
                <c:pt idx="8713">
                  <c:v>7.8536477009616474</c:v>
                </c:pt>
                <c:pt idx="8714">
                  <c:v>7.8702105464295817</c:v>
                </c:pt>
                <c:pt idx="8715">
                  <c:v>8.0128530498611479</c:v>
                </c:pt>
                <c:pt idx="8716">
                  <c:v>7.9994731677915363</c:v>
                </c:pt>
                <c:pt idx="8717">
                  <c:v>7.9197275458837773</c:v>
                </c:pt>
                <c:pt idx="8718">
                  <c:v>7.9197275458837773</c:v>
                </c:pt>
                <c:pt idx="8719">
                  <c:v>7.9197275458837773</c:v>
                </c:pt>
                <c:pt idx="8720">
                  <c:v>7.7467039427101074</c:v>
                </c:pt>
                <c:pt idx="8721">
                  <c:v>7.89777081633365</c:v>
                </c:pt>
                <c:pt idx="8722">
                  <c:v>7.8854010963006349</c:v>
                </c:pt>
                <c:pt idx="8723">
                  <c:v>7.839600730754662</c:v>
                </c:pt>
                <c:pt idx="8724">
                  <c:v>7.7654395895397759</c:v>
                </c:pt>
                <c:pt idx="8725">
                  <c:v>7.7654395895397759</c:v>
                </c:pt>
                <c:pt idx="8726">
                  <c:v>7.7654395895397759</c:v>
                </c:pt>
                <c:pt idx="8727">
                  <c:v>7.5966281714620933</c:v>
                </c:pt>
                <c:pt idx="8728">
                  <c:v>7.5961707395964648</c:v>
                </c:pt>
                <c:pt idx="8729">
                  <c:v>7.5731847883486747</c:v>
                </c:pt>
                <c:pt idx="8730">
                  <c:v>7.2984969530392529</c:v>
                </c:pt>
                <c:pt idx="8731">
                  <c:v>7.5680005605382279</c:v>
                </c:pt>
                <c:pt idx="8732">
                  <c:v>7.5680005605382279</c:v>
                </c:pt>
                <c:pt idx="8733">
                  <c:v>7.5680005605382279</c:v>
                </c:pt>
                <c:pt idx="8734">
                  <c:v>7.4794493752171363</c:v>
                </c:pt>
                <c:pt idx="8735">
                  <c:v>7.1775824632250025</c:v>
                </c:pt>
                <c:pt idx="8736">
                  <c:v>7.2819150479102497</c:v>
                </c:pt>
                <c:pt idx="8737">
                  <c:v>7.13170585903476</c:v>
                </c:pt>
                <c:pt idx="8738">
                  <c:v>6.7776345353778682</c:v>
                </c:pt>
                <c:pt idx="8739">
                  <c:v>6.7776345353778682</c:v>
                </c:pt>
                <c:pt idx="8740">
                  <c:v>6.7776345353778682</c:v>
                </c:pt>
                <c:pt idx="8741">
                  <c:v>6.694172279561883</c:v>
                </c:pt>
                <c:pt idx="8742">
                  <c:v>6.6809639344418832</c:v>
                </c:pt>
                <c:pt idx="8743">
                  <c:v>7.1779064774631562</c:v>
                </c:pt>
                <c:pt idx="8744">
                  <c:v>6.9594255826427345</c:v>
                </c:pt>
                <c:pt idx="8745">
                  <c:v>7.0268777231617499</c:v>
                </c:pt>
                <c:pt idx="8746">
                  <c:v>7.0268777231617499</c:v>
                </c:pt>
                <c:pt idx="8747">
                  <c:v>7.0268777231617499</c:v>
                </c:pt>
                <c:pt idx="8748">
                  <c:v>7.1304098020821467</c:v>
                </c:pt>
                <c:pt idx="8749">
                  <c:v>7.1247109634228698</c:v>
                </c:pt>
                <c:pt idx="8750">
                  <c:v>7.4136173058888861</c:v>
                </c:pt>
                <c:pt idx="8751">
                  <c:v>7.4052882340022483</c:v>
                </c:pt>
                <c:pt idx="8752">
                  <c:v>7.4379183737503558</c:v>
                </c:pt>
                <c:pt idx="8753">
                  <c:v>7.4379183737503558</c:v>
                </c:pt>
                <c:pt idx="8754">
                  <c:v>7.4379183737503558</c:v>
                </c:pt>
                <c:pt idx="8755">
                  <c:v>7.3985792333063758</c:v>
                </c:pt>
                <c:pt idx="8756">
                  <c:v>7.4830516511589531</c:v>
                </c:pt>
                <c:pt idx="8757">
                  <c:v>7.3746021796830581</c:v>
                </c:pt>
                <c:pt idx="8758">
                  <c:v>7.3634903972805184</c:v>
                </c:pt>
                <c:pt idx="8759">
                  <c:v>7.3717622901839528</c:v>
                </c:pt>
                <c:pt idx="8760">
                  <c:v>7.3717622901839528</c:v>
                </c:pt>
                <c:pt idx="8761">
                  <c:v>7.3717622901839528</c:v>
                </c:pt>
                <c:pt idx="8762">
                  <c:v>7.4086808536723199</c:v>
                </c:pt>
                <c:pt idx="8763">
                  <c:v>7.6280194332407927</c:v>
                </c:pt>
                <c:pt idx="8764">
                  <c:v>7.5459866520048955</c:v>
                </c:pt>
                <c:pt idx="8765">
                  <c:v>7.4380708510388986</c:v>
                </c:pt>
                <c:pt idx="8766">
                  <c:v>7.4688712633244956</c:v>
                </c:pt>
                <c:pt idx="8767">
                  <c:v>7.4688712633244956</c:v>
                </c:pt>
                <c:pt idx="8768">
                  <c:v>7.4688712633244956</c:v>
                </c:pt>
                <c:pt idx="8769">
                  <c:v>7.5307008038285037</c:v>
                </c:pt>
                <c:pt idx="8770">
                  <c:v>7.4672893114558674</c:v>
                </c:pt>
                <c:pt idx="8771">
                  <c:v>7.2897295089480556</c:v>
                </c:pt>
                <c:pt idx="8772">
                  <c:v>7.2465021976462403</c:v>
                </c:pt>
                <c:pt idx="8773">
                  <c:v>7.3539224474244733</c:v>
                </c:pt>
                <c:pt idx="8774">
                  <c:v>7.3539224474244733</c:v>
                </c:pt>
                <c:pt idx="8775">
                  <c:v>7.3539224474244733</c:v>
                </c:pt>
                <c:pt idx="8776">
                  <c:v>7.3181855829223101</c:v>
                </c:pt>
                <c:pt idx="8777">
                  <c:v>7.3026519591520369</c:v>
                </c:pt>
                <c:pt idx="8778">
                  <c:v>7.2959620181172324</c:v>
                </c:pt>
                <c:pt idx="8779">
                  <c:v>7.3354536358497553</c:v>
                </c:pt>
                <c:pt idx="8780">
                  <c:v>7.3354536358497553</c:v>
                </c:pt>
                <c:pt idx="8781">
                  <c:v>7.3354536358497553</c:v>
                </c:pt>
                <c:pt idx="8782">
                  <c:v>7.3354536358497553</c:v>
                </c:pt>
                <c:pt idx="8783">
                  <c:v>7.3354536358497553</c:v>
                </c:pt>
                <c:pt idx="8784">
                  <c:v>7.3012987232162221</c:v>
                </c:pt>
                <c:pt idx="8785">
                  <c:v>7.4271877845691732</c:v>
                </c:pt>
                <c:pt idx="8786">
                  <c:v>7.4866920464229079</c:v>
                </c:pt>
                <c:pt idx="8787">
                  <c:v>7.3189289097039563</c:v>
                </c:pt>
                <c:pt idx="8788">
                  <c:v>7.3189289097039563</c:v>
                </c:pt>
                <c:pt idx="8789">
                  <c:v>7.3189289097039563</c:v>
                </c:pt>
                <c:pt idx="8790">
                  <c:v>7.161839183182984</c:v>
                </c:pt>
                <c:pt idx="8791">
                  <c:v>7.0927860311342714</c:v>
                </c:pt>
                <c:pt idx="8792">
                  <c:v>7.1180972610323359</c:v>
                </c:pt>
                <c:pt idx="8793">
                  <c:v>7.1988721046377568</c:v>
                </c:pt>
                <c:pt idx="8794">
                  <c:v>7.2481222688370046</c:v>
                </c:pt>
                <c:pt idx="8795">
                  <c:v>7.2481222688370046</c:v>
                </c:pt>
                <c:pt idx="8796">
                  <c:v>7.2481222688370046</c:v>
                </c:pt>
                <c:pt idx="8797">
                  <c:v>7.1139041355974157</c:v>
                </c:pt>
                <c:pt idx="8798">
                  <c:v>7.1687006611673985</c:v>
                </c:pt>
                <c:pt idx="8799">
                  <c:v>7.0997046881018884</c:v>
                </c:pt>
                <c:pt idx="8800">
                  <c:v>7.0456514893135527</c:v>
                </c:pt>
                <c:pt idx="8801">
                  <c:v>6.9170750157500391</c:v>
                </c:pt>
                <c:pt idx="8802">
                  <c:v>6.9170750157500391</c:v>
                </c:pt>
                <c:pt idx="8803">
                  <c:v>6.9170750157500391</c:v>
                </c:pt>
                <c:pt idx="8804">
                  <c:v>6.7220756233651713</c:v>
                </c:pt>
                <c:pt idx="8805">
                  <c:v>6.7753283163886611</c:v>
                </c:pt>
                <c:pt idx="8806">
                  <c:v>6.9527165819468619</c:v>
                </c:pt>
                <c:pt idx="8807">
                  <c:v>6.887075109229289</c:v>
                </c:pt>
                <c:pt idx="8808">
                  <c:v>7.0585929991786021</c:v>
                </c:pt>
                <c:pt idx="8809">
                  <c:v>7.0585929991786021</c:v>
                </c:pt>
                <c:pt idx="8810">
                  <c:v>7.0585929991786021</c:v>
                </c:pt>
                <c:pt idx="8811">
                  <c:v>7.0241331319679832</c:v>
                </c:pt>
                <c:pt idx="8812">
                  <c:v>7.131191248185929</c:v>
                </c:pt>
                <c:pt idx="8813">
                  <c:v>7.0344253489446054</c:v>
                </c:pt>
                <c:pt idx="8814">
                  <c:v>6.9387649100452178</c:v>
                </c:pt>
                <c:pt idx="8815">
                  <c:v>6.9701752314849852</c:v>
                </c:pt>
                <c:pt idx="8816">
                  <c:v>6.9701752314849852</c:v>
                </c:pt>
                <c:pt idx="8817">
                  <c:v>6.9701752314849852</c:v>
                </c:pt>
                <c:pt idx="8818">
                  <c:v>7.0680656507293085</c:v>
                </c:pt>
                <c:pt idx="8819">
                  <c:v>6.9521257324537595</c:v>
                </c:pt>
                <c:pt idx="8820">
                  <c:v>7.0084279712480999</c:v>
                </c:pt>
                <c:pt idx="8821">
                  <c:v>7.128904088857789</c:v>
                </c:pt>
                <c:pt idx="8822">
                  <c:v>7.2595580654776963</c:v>
                </c:pt>
                <c:pt idx="8823">
                  <c:v>7.2595580654776963</c:v>
                </c:pt>
                <c:pt idx="8824">
                  <c:v>7.2595580654776963</c:v>
                </c:pt>
                <c:pt idx="8825">
                  <c:v>7.3219975151358749</c:v>
                </c:pt>
                <c:pt idx="8826">
                  <c:v>7.2221058314794302</c:v>
                </c:pt>
                <c:pt idx="8827">
                  <c:v>7.1655558170912075</c:v>
                </c:pt>
                <c:pt idx="8828">
                  <c:v>7.23338915083158</c:v>
                </c:pt>
                <c:pt idx="8829">
                  <c:v>7.2115277195867895</c:v>
                </c:pt>
                <c:pt idx="8830">
                  <c:v>7.2115277195867895</c:v>
                </c:pt>
                <c:pt idx="8831">
                  <c:v>7.2115277195867895</c:v>
                </c:pt>
                <c:pt idx="8832">
                  <c:v>7.315898423594172</c:v>
                </c:pt>
                <c:pt idx="8833">
                  <c:v>7.2555174173313182</c:v>
                </c:pt>
                <c:pt idx="8834">
                  <c:v>7.2215721609695311</c:v>
                </c:pt>
                <c:pt idx="8835">
                  <c:v>7.0986754664042273</c:v>
                </c:pt>
                <c:pt idx="8836">
                  <c:v>6.8599532115297812</c:v>
                </c:pt>
                <c:pt idx="8837">
                  <c:v>6.8599532115297812</c:v>
                </c:pt>
                <c:pt idx="8838">
                  <c:v>6.8599532115297812</c:v>
                </c:pt>
                <c:pt idx="8839">
                  <c:v>6.6756462890039625</c:v>
                </c:pt>
                <c:pt idx="8840">
                  <c:v>6.6235752949666775</c:v>
                </c:pt>
                <c:pt idx="8841">
                  <c:v>6.732482198308201</c:v>
                </c:pt>
                <c:pt idx="8842">
                  <c:v>6.533480277099093</c:v>
                </c:pt>
                <c:pt idx="8843">
                  <c:v>6.5535882195256425</c:v>
                </c:pt>
                <c:pt idx="8844">
                  <c:v>6.5535882195256425</c:v>
                </c:pt>
                <c:pt idx="8845">
                  <c:v>6.5535882195256425</c:v>
                </c:pt>
                <c:pt idx="8846">
                  <c:v>6.6133783762953948</c:v>
                </c:pt>
                <c:pt idx="8847">
                  <c:v>6.6594455770963155</c:v>
                </c:pt>
                <c:pt idx="8848">
                  <c:v>6.6034864122011951</c:v>
                </c:pt>
                <c:pt idx="8849">
                  <c:v>6.5494522730739257</c:v>
                </c:pt>
                <c:pt idx="8850">
                  <c:v>6.7341022694989663</c:v>
                </c:pt>
                <c:pt idx="8851">
                  <c:v>6.7341022694989663</c:v>
                </c:pt>
                <c:pt idx="8852">
                  <c:v>6.7341022694989663</c:v>
                </c:pt>
                <c:pt idx="8853">
                  <c:v>6.7449853359686909</c:v>
                </c:pt>
                <c:pt idx="8854">
                  <c:v>6.7648264431402927</c:v>
                </c:pt>
                <c:pt idx="8855">
                  <c:v>6.6981748083861259</c:v>
                </c:pt>
                <c:pt idx="8856">
                  <c:v>6.584846063676868</c:v>
                </c:pt>
                <c:pt idx="8857">
                  <c:v>6.5723619856774462</c:v>
                </c:pt>
                <c:pt idx="8858">
                  <c:v>6.5723619856774462</c:v>
                </c:pt>
                <c:pt idx="8859">
                  <c:v>6.5723619856774462</c:v>
                </c:pt>
                <c:pt idx="8860">
                  <c:v>6.5801955063763202</c:v>
                </c:pt>
                <c:pt idx="8861">
                  <c:v>6.4037221045493729</c:v>
                </c:pt>
                <c:pt idx="8862">
                  <c:v>6.5219110628309256</c:v>
                </c:pt>
                <c:pt idx="8863">
                  <c:v>6.6489627635090143</c:v>
                </c:pt>
                <c:pt idx="8864">
                  <c:v>6.6833654517364298</c:v>
                </c:pt>
                <c:pt idx="8865">
                  <c:v>6.6833654517364298</c:v>
                </c:pt>
                <c:pt idx="8866">
                  <c:v>6.6833654517364298</c:v>
                </c:pt>
                <c:pt idx="8867">
                  <c:v>6.6169234732540092</c:v>
                </c:pt>
                <c:pt idx="8868">
                  <c:v>6.6461991126541804</c:v>
                </c:pt>
                <c:pt idx="8869">
                  <c:v>6.5831497538418313</c:v>
                </c:pt>
                <c:pt idx="8870">
                  <c:v>6.4738235379568163</c:v>
                </c:pt>
                <c:pt idx="8871">
                  <c:v>6.6274253465023776</c:v>
                </c:pt>
                <c:pt idx="8872">
                  <c:v>6.6274253465023776</c:v>
                </c:pt>
                <c:pt idx="8873">
                  <c:v>6.6274253465023776</c:v>
                </c:pt>
                <c:pt idx="8874">
                  <c:v>6.693486131763442</c:v>
                </c:pt>
                <c:pt idx="8875">
                  <c:v>6.8375390501140254</c:v>
                </c:pt>
                <c:pt idx="8876">
                  <c:v>6.8333459246791044</c:v>
                </c:pt>
                <c:pt idx="8877">
                  <c:v>6.8548261627025386</c:v>
                </c:pt>
                <c:pt idx="8878">
                  <c:v>6.8547880433804025</c:v>
                </c:pt>
                <c:pt idx="8879">
                  <c:v>6.8547880433804025</c:v>
                </c:pt>
                <c:pt idx="8880">
                  <c:v>6.8547880433804025</c:v>
                </c:pt>
                <c:pt idx="8881">
                  <c:v>6.8694068034194204</c:v>
                </c:pt>
                <c:pt idx="8882">
                  <c:v>6.8145149795440982</c:v>
                </c:pt>
                <c:pt idx="8883">
                  <c:v>6.8763064007259711</c:v>
                </c:pt>
                <c:pt idx="8884">
                  <c:v>6.9609694151892274</c:v>
                </c:pt>
                <c:pt idx="8885">
                  <c:v>7.0675129205583413</c:v>
                </c:pt>
                <c:pt idx="8886">
                  <c:v>7.0675129205583413</c:v>
                </c:pt>
                <c:pt idx="8887">
                  <c:v>7.0675129205583413</c:v>
                </c:pt>
                <c:pt idx="8888">
                  <c:v>7.0646920907203041</c:v>
                </c:pt>
                <c:pt idx="8889">
                  <c:v>7.0227798960321683</c:v>
                </c:pt>
                <c:pt idx="8890">
                  <c:v>7.1140947322080939</c:v>
                </c:pt>
                <c:pt idx="8891">
                  <c:v>7.1561403445237053</c:v>
                </c:pt>
                <c:pt idx="8892">
                  <c:v>7.1004670745446026</c:v>
                </c:pt>
                <c:pt idx="8893">
                  <c:v>7.1004670745446026</c:v>
                </c:pt>
                <c:pt idx="8894">
                  <c:v>7.1004670745446026</c:v>
                </c:pt>
                <c:pt idx="8895">
                  <c:v>7.1611339757234731</c:v>
                </c:pt>
                <c:pt idx="8896">
                  <c:v>7.081369294154646</c:v>
                </c:pt>
                <c:pt idx="8897">
                  <c:v>7.1461340224630989</c:v>
                </c:pt>
                <c:pt idx="8898">
                  <c:v>7.1608099614853211</c:v>
                </c:pt>
                <c:pt idx="8899">
                  <c:v>7.1984718517553334</c:v>
                </c:pt>
                <c:pt idx="8900">
                  <c:v>7.1984718517553334</c:v>
                </c:pt>
                <c:pt idx="8901">
                  <c:v>7.1984718517553334</c:v>
                </c:pt>
                <c:pt idx="8902">
                  <c:v>7.2228872775832107</c:v>
                </c:pt>
                <c:pt idx="8903">
                  <c:v>7.2526203488490095</c:v>
                </c:pt>
                <c:pt idx="8904">
                  <c:v>7.1589230550396072</c:v>
                </c:pt>
                <c:pt idx="8905">
                  <c:v>7.1995582524361987</c:v>
                </c:pt>
                <c:pt idx="8906">
                  <c:v>7.1098634874510385</c:v>
                </c:pt>
                <c:pt idx="8907">
                  <c:v>7.1098634874510385</c:v>
                </c:pt>
                <c:pt idx="8908">
                  <c:v>7.1098634874510385</c:v>
                </c:pt>
                <c:pt idx="8909">
                  <c:v>6.9724433311520553</c:v>
                </c:pt>
                <c:pt idx="8910">
                  <c:v>6.9615793243433988</c:v>
                </c:pt>
                <c:pt idx="8911">
                  <c:v>6.9900544579787205</c:v>
                </c:pt>
                <c:pt idx="8912">
                  <c:v>7.0035486980147379</c:v>
                </c:pt>
                <c:pt idx="8913">
                  <c:v>6.8684919396881652</c:v>
                </c:pt>
                <c:pt idx="8914">
                  <c:v>6.8684919396881652</c:v>
                </c:pt>
                <c:pt idx="8915">
                  <c:v>6.8684919396881652</c:v>
                </c:pt>
                <c:pt idx="8916">
                  <c:v>6.8052710439262061</c:v>
                </c:pt>
                <c:pt idx="8917">
                  <c:v>6.788898795068949</c:v>
                </c:pt>
                <c:pt idx="8918">
                  <c:v>6.703759289078997</c:v>
                </c:pt>
                <c:pt idx="8919">
                  <c:v>6.5883530413133462</c:v>
                </c:pt>
                <c:pt idx="8920">
                  <c:v>6.755468149555993</c:v>
                </c:pt>
                <c:pt idx="8921">
                  <c:v>6.755468149555993</c:v>
                </c:pt>
                <c:pt idx="8922">
                  <c:v>6.755468149555993</c:v>
                </c:pt>
                <c:pt idx="8923">
                  <c:v>6.6518407723302557</c:v>
                </c:pt>
                <c:pt idx="8924">
                  <c:v>6.6711482089919567</c:v>
                </c:pt>
                <c:pt idx="8925">
                  <c:v>6.674864842900182</c:v>
                </c:pt>
                <c:pt idx="8926">
                  <c:v>6.6944772341389687</c:v>
                </c:pt>
                <c:pt idx="8927">
                  <c:v>6.8043752398560189</c:v>
                </c:pt>
                <c:pt idx="8928">
                  <c:v>6.8043752398560189</c:v>
                </c:pt>
                <c:pt idx="8929">
                  <c:v>6.8043752398560189</c:v>
                </c:pt>
                <c:pt idx="8930">
                  <c:v>6.9501244680416381</c:v>
                </c:pt>
                <c:pt idx="8931">
                  <c:v>6.8351375328194806</c:v>
                </c:pt>
                <c:pt idx="8932">
                  <c:v>6.7996484439111988</c:v>
                </c:pt>
                <c:pt idx="8933">
                  <c:v>6.7505316973394276</c:v>
                </c:pt>
                <c:pt idx="8934">
                  <c:v>6.6716628198407868</c:v>
                </c:pt>
                <c:pt idx="8935">
                  <c:v>6.6716628198407868</c:v>
                </c:pt>
                <c:pt idx="8936">
                  <c:v>6.6716628198407868</c:v>
                </c:pt>
                <c:pt idx="8937">
                  <c:v>6.6699093310225486</c:v>
                </c:pt>
                <c:pt idx="8938">
                  <c:v>6.6081560291628119</c:v>
                </c:pt>
                <c:pt idx="8939">
                  <c:v>6.6553858692888692</c:v>
                </c:pt>
                <c:pt idx="8940">
                  <c:v>6.5320126831968706</c:v>
                </c:pt>
                <c:pt idx="8941">
                  <c:v>6.3823181051702127</c:v>
                </c:pt>
                <c:pt idx="8942">
                  <c:v>6.3823181051702127</c:v>
                </c:pt>
                <c:pt idx="8943">
                  <c:v>6.3823181051702127</c:v>
                </c:pt>
                <c:pt idx="8944">
                  <c:v>6.3708060698852487</c:v>
                </c:pt>
                <c:pt idx="8945">
                  <c:v>6.3442940813399114</c:v>
                </c:pt>
                <c:pt idx="8946">
                  <c:v>6.3569687559500121</c:v>
                </c:pt>
                <c:pt idx="8947">
                  <c:v>6.2497391027824563</c:v>
                </c:pt>
                <c:pt idx="8948">
                  <c:v>6.3243767355240381</c:v>
                </c:pt>
                <c:pt idx="8949">
                  <c:v>6.3243767355240381</c:v>
                </c:pt>
                <c:pt idx="8950">
                  <c:v>6.3243767355240381</c:v>
                </c:pt>
                <c:pt idx="8951">
                  <c:v>6.3700627431036043</c:v>
                </c:pt>
                <c:pt idx="8952">
                  <c:v>6.6413007797597512</c:v>
                </c:pt>
                <c:pt idx="8953">
                  <c:v>6.571237465674443</c:v>
                </c:pt>
                <c:pt idx="8954">
                  <c:v>6.5440393293306638</c:v>
                </c:pt>
                <c:pt idx="8955">
                  <c:v>6.4335123547983759</c:v>
                </c:pt>
                <c:pt idx="8956">
                  <c:v>6.4335123547983759</c:v>
                </c:pt>
                <c:pt idx="8957">
                  <c:v>6.4335123547983759</c:v>
                </c:pt>
                <c:pt idx="8958">
                  <c:v>6.3980995045343674</c:v>
                </c:pt>
                <c:pt idx="8959">
                  <c:v>6.3665938847892605</c:v>
                </c:pt>
                <c:pt idx="8960">
                  <c:v>6.349783263727443</c:v>
                </c:pt>
                <c:pt idx="8961">
                  <c:v>6.4086204374438038</c:v>
                </c:pt>
                <c:pt idx="8962">
                  <c:v>6.4454627622879004</c:v>
                </c:pt>
                <c:pt idx="8963">
                  <c:v>6.4454627622879004</c:v>
                </c:pt>
                <c:pt idx="8964">
                  <c:v>6.4454627622879004</c:v>
                </c:pt>
                <c:pt idx="8965">
                  <c:v>6.5596491917452093</c:v>
                </c:pt>
                <c:pt idx="8966">
                  <c:v>6.6019425796547013</c:v>
                </c:pt>
                <c:pt idx="8967">
                  <c:v>6.6160657885059564</c:v>
                </c:pt>
                <c:pt idx="8968">
                  <c:v>6.6572537160735159</c:v>
                </c:pt>
                <c:pt idx="8969">
                  <c:v>6.6263389458215114</c:v>
                </c:pt>
                <c:pt idx="8970">
                  <c:v>6.6263389458215114</c:v>
                </c:pt>
                <c:pt idx="8971">
                  <c:v>6.6263389458215114</c:v>
                </c:pt>
                <c:pt idx="8972">
                  <c:v>6.7238481718444794</c:v>
                </c:pt>
                <c:pt idx="8973">
                  <c:v>6.833993953155411</c:v>
                </c:pt>
                <c:pt idx="8974">
                  <c:v>6.87159866444222</c:v>
                </c:pt>
                <c:pt idx="8975">
                  <c:v>6.8700738915567952</c:v>
                </c:pt>
                <c:pt idx="8976">
                  <c:v>6.8862936631255085</c:v>
                </c:pt>
                <c:pt idx="8977">
                  <c:v>6.8862936631255085</c:v>
                </c:pt>
                <c:pt idx="8978">
                  <c:v>6.8862936631255085</c:v>
                </c:pt>
                <c:pt idx="8979">
                  <c:v>6.8949086299281639</c:v>
                </c:pt>
                <c:pt idx="8980">
                  <c:v>6.9587203751832245</c:v>
                </c:pt>
                <c:pt idx="8981">
                  <c:v>6.9034282984254798</c:v>
                </c:pt>
                <c:pt idx="8982">
                  <c:v>6.8484792955669533</c:v>
                </c:pt>
                <c:pt idx="8983">
                  <c:v>7.0298319706272618</c:v>
                </c:pt>
                <c:pt idx="8984">
                  <c:v>7.0298319706272618</c:v>
                </c:pt>
                <c:pt idx="8985">
                  <c:v>7.0298319706272618</c:v>
                </c:pt>
                <c:pt idx="8986">
                  <c:v>7.0688470968330899</c:v>
                </c:pt>
                <c:pt idx="8987">
                  <c:v>7.1269409437678046</c:v>
                </c:pt>
                <c:pt idx="8988">
                  <c:v>7.1054988250665074</c:v>
                </c:pt>
                <c:pt idx="8989">
                  <c:v>7.3314129877033771</c:v>
                </c:pt>
                <c:pt idx="8990">
                  <c:v>7.3732298840861752</c:v>
                </c:pt>
                <c:pt idx="8991">
                  <c:v>7.3732298840861752</c:v>
                </c:pt>
                <c:pt idx="8992">
                  <c:v>7.3732298840861752</c:v>
                </c:pt>
                <c:pt idx="8993">
                  <c:v>7.4094622997761013</c:v>
                </c:pt>
                <c:pt idx="8994">
                  <c:v>7.4620288450011492</c:v>
                </c:pt>
                <c:pt idx="8995">
                  <c:v>7.4004470800910216</c:v>
                </c:pt>
                <c:pt idx="8996">
                  <c:v>7.3921370678654519</c:v>
                </c:pt>
                <c:pt idx="8997">
                  <c:v>7.480612014542273</c:v>
                </c:pt>
                <c:pt idx="8998">
                  <c:v>7.480612014542273</c:v>
                </c:pt>
                <c:pt idx="8999">
                  <c:v>7.480612014542273</c:v>
                </c:pt>
                <c:pt idx="9000">
                  <c:v>7.4509551819207447</c:v>
                </c:pt>
                <c:pt idx="9001">
                  <c:v>7.4902562030425903</c:v>
                </c:pt>
                <c:pt idx="9002">
                  <c:v>7.5217808824487644</c:v>
                </c:pt>
                <c:pt idx="9003">
                  <c:v>7.5514186554092237</c:v>
                </c:pt>
                <c:pt idx="9004">
                  <c:v>7.5522191611740723</c:v>
                </c:pt>
                <c:pt idx="9005">
                  <c:v>7.5522191611740723</c:v>
                </c:pt>
                <c:pt idx="9006">
                  <c:v>7.5522191611740723</c:v>
                </c:pt>
                <c:pt idx="9007">
                  <c:v>7.5009486729016377</c:v>
                </c:pt>
                <c:pt idx="9008">
                  <c:v>7.4989092891673801</c:v>
                </c:pt>
                <c:pt idx="9009">
                  <c:v>7.5566219428807386</c:v>
                </c:pt>
                <c:pt idx="9010">
                  <c:v>7.5943219524728862</c:v>
                </c:pt>
                <c:pt idx="9011">
                  <c:v>7.5817425761681259</c:v>
                </c:pt>
                <c:pt idx="9012">
                  <c:v>7.5817425761681259</c:v>
                </c:pt>
                <c:pt idx="9013">
                  <c:v>7.5817425761681259</c:v>
                </c:pt>
                <c:pt idx="9014">
                  <c:v>7.5410120804661949</c:v>
                </c:pt>
                <c:pt idx="9015">
                  <c:v>7.507962628174595</c:v>
                </c:pt>
                <c:pt idx="9016">
                  <c:v>7.4731025080815519</c:v>
                </c:pt>
                <c:pt idx="9017">
                  <c:v>7.4738077155410618</c:v>
                </c:pt>
                <c:pt idx="9018">
                  <c:v>7.5145000919208567</c:v>
                </c:pt>
                <c:pt idx="9019">
                  <c:v>7.5145000919208567</c:v>
                </c:pt>
                <c:pt idx="9020">
                  <c:v>7.5145000919208567</c:v>
                </c:pt>
                <c:pt idx="9021">
                  <c:v>7.4748559968997919</c:v>
                </c:pt>
                <c:pt idx="9022">
                  <c:v>7.5987628535016887</c:v>
                </c:pt>
                <c:pt idx="9023">
                  <c:v>7.5767108256462219</c:v>
                </c:pt>
                <c:pt idx="9024">
                  <c:v>7.3107141957837252</c:v>
                </c:pt>
                <c:pt idx="9025">
                  <c:v>7.2503331895208714</c:v>
                </c:pt>
                <c:pt idx="9026">
                  <c:v>7.2503331895208714</c:v>
                </c:pt>
                <c:pt idx="9027">
                  <c:v>7.2503331895208714</c:v>
                </c:pt>
                <c:pt idx="9028">
                  <c:v>7.2640942648118374</c:v>
                </c:pt>
                <c:pt idx="9029">
                  <c:v>7.2474170613774946</c:v>
                </c:pt>
                <c:pt idx="9030">
                  <c:v>7.3801866603759292</c:v>
                </c:pt>
                <c:pt idx="9031">
                  <c:v>7.2870611563985603</c:v>
                </c:pt>
                <c:pt idx="9032">
                  <c:v>7.2750916892479705</c:v>
                </c:pt>
                <c:pt idx="9033">
                  <c:v>7.2750916892479705</c:v>
                </c:pt>
                <c:pt idx="9034">
                  <c:v>7.2750916892479705</c:v>
                </c:pt>
                <c:pt idx="9035">
                  <c:v>7.2750916892479705</c:v>
                </c:pt>
                <c:pt idx="9036">
                  <c:v>7.3053584310236674</c:v>
                </c:pt>
                <c:pt idx="9037">
                  <c:v>7.2594818268334258</c:v>
                </c:pt>
                <c:pt idx="9038">
                  <c:v>7.3381029287381834</c:v>
                </c:pt>
                <c:pt idx="9039">
                  <c:v>7.2305111420103385</c:v>
                </c:pt>
                <c:pt idx="9040">
                  <c:v>7.2305111420103385</c:v>
                </c:pt>
                <c:pt idx="9041">
                  <c:v>7.2305111420103385</c:v>
                </c:pt>
                <c:pt idx="9042">
                  <c:v>7.3495768447010104</c:v>
                </c:pt>
                <c:pt idx="9043">
                  <c:v>7.3995131566986991</c:v>
                </c:pt>
                <c:pt idx="9044">
                  <c:v>7.5742521293684719</c:v>
                </c:pt>
                <c:pt idx="9045">
                  <c:v>7.5466346804812021</c:v>
                </c:pt>
                <c:pt idx="9046">
                  <c:v>7.657847802811931</c:v>
                </c:pt>
                <c:pt idx="9047">
                  <c:v>7.657847802811931</c:v>
                </c:pt>
                <c:pt idx="9048">
                  <c:v>7.657847802811931</c:v>
                </c:pt>
                <c:pt idx="9049">
                  <c:v>7.754651821375389</c:v>
                </c:pt>
                <c:pt idx="9050">
                  <c:v>7.7333812396237018</c:v>
                </c:pt>
                <c:pt idx="9051">
                  <c:v>7.8140036059405809</c:v>
                </c:pt>
                <c:pt idx="9052">
                  <c:v>7.8653122135351525</c:v>
                </c:pt>
                <c:pt idx="9053">
                  <c:v>7.9112841160307346</c:v>
                </c:pt>
                <c:pt idx="9054">
                  <c:v>7.9112841160307346</c:v>
                </c:pt>
                <c:pt idx="9055">
                  <c:v>7.9112841160307346</c:v>
                </c:pt>
                <c:pt idx="9056">
                  <c:v>7.9231011058927825</c:v>
                </c:pt>
                <c:pt idx="9057">
                  <c:v>7.9561314985233142</c:v>
                </c:pt>
                <c:pt idx="9058">
                  <c:v>7.9561505581843832</c:v>
                </c:pt>
                <c:pt idx="9059">
                  <c:v>7.8035589116754158</c:v>
                </c:pt>
                <c:pt idx="9060">
                  <c:v>7.8523897633311694</c:v>
                </c:pt>
                <c:pt idx="9061">
                  <c:v>7.8523897633311694</c:v>
                </c:pt>
                <c:pt idx="9062">
                  <c:v>7.8523897633311694</c:v>
                </c:pt>
                <c:pt idx="9063">
                  <c:v>7.9113222353528689</c:v>
                </c:pt>
                <c:pt idx="9064">
                  <c:v>7.9155153607877908</c:v>
                </c:pt>
                <c:pt idx="9065">
                  <c:v>7.9061570672034902</c:v>
                </c:pt>
                <c:pt idx="9066">
                  <c:v>7.9554644103859404</c:v>
                </c:pt>
                <c:pt idx="9067">
                  <c:v>7.9631454537962725</c:v>
                </c:pt>
                <c:pt idx="9068">
                  <c:v>7.9631454537962725</c:v>
                </c:pt>
                <c:pt idx="9069">
                  <c:v>7.9631454537962725</c:v>
                </c:pt>
                <c:pt idx="9070">
                  <c:v>7.9262078306468373</c:v>
                </c:pt>
                <c:pt idx="9071">
                  <c:v>7.9353945872815261</c:v>
                </c:pt>
                <c:pt idx="9072">
                  <c:v>7.9506232564747137</c:v>
                </c:pt>
                <c:pt idx="9073">
                  <c:v>8.0834309747952844</c:v>
                </c:pt>
                <c:pt idx="9074">
                  <c:v>8.1155655633556272</c:v>
                </c:pt>
                <c:pt idx="9075">
                  <c:v>8.1155655633556272</c:v>
                </c:pt>
                <c:pt idx="9076">
                  <c:v>8.1155655633556272</c:v>
                </c:pt>
                <c:pt idx="9077">
                  <c:v>8.0154451637663691</c:v>
                </c:pt>
                <c:pt idx="9078">
                  <c:v>8.0228021929385509</c:v>
                </c:pt>
                <c:pt idx="9079">
                  <c:v>8.0224972383614634</c:v>
                </c:pt>
                <c:pt idx="9080">
                  <c:v>8.100622789078459</c:v>
                </c:pt>
                <c:pt idx="9081">
                  <c:v>8.0011313583044359</c:v>
                </c:pt>
                <c:pt idx="9082">
                  <c:v>8.0011313583044359</c:v>
                </c:pt>
                <c:pt idx="9083">
                  <c:v>8.0011313583044359</c:v>
                </c:pt>
                <c:pt idx="9084">
                  <c:v>8.0838884066609111</c:v>
                </c:pt>
                <c:pt idx="9085">
                  <c:v>8.0789328947832804</c:v>
                </c:pt>
                <c:pt idx="9086">
                  <c:v>8.1576111756712404</c:v>
                </c:pt>
                <c:pt idx="9087">
                  <c:v>8.1903937927078907</c:v>
                </c:pt>
                <c:pt idx="9088">
                  <c:v>8.1478526292045164</c:v>
                </c:pt>
                <c:pt idx="9089">
                  <c:v>8.1478526292045164</c:v>
                </c:pt>
                <c:pt idx="9090">
                  <c:v>8.1478526292045164</c:v>
                </c:pt>
                <c:pt idx="9091">
                  <c:v>8.1407243159651514</c:v>
                </c:pt>
                <c:pt idx="9092">
                  <c:v>8.1011183402662201</c:v>
                </c:pt>
                <c:pt idx="9093">
                  <c:v>8.0867854751432215</c:v>
                </c:pt>
                <c:pt idx="9094">
                  <c:v>8.1159086372548508</c:v>
                </c:pt>
                <c:pt idx="9095">
                  <c:v>7.9646892863427654</c:v>
                </c:pt>
                <c:pt idx="9096">
                  <c:v>7.9646892863427654</c:v>
                </c:pt>
                <c:pt idx="9097">
                  <c:v>7.9646892863427654</c:v>
                </c:pt>
                <c:pt idx="9098">
                  <c:v>8.0965630812710128</c:v>
                </c:pt>
                <c:pt idx="9099">
                  <c:v>8.0782086276627023</c:v>
                </c:pt>
                <c:pt idx="9100">
                  <c:v>8.0350766146662256</c:v>
                </c:pt>
                <c:pt idx="9101">
                  <c:v>8.0824208127586896</c:v>
                </c:pt>
                <c:pt idx="9102">
                  <c:v>8.1857432354073421</c:v>
                </c:pt>
                <c:pt idx="9103">
                  <c:v>8.1857432354073421</c:v>
                </c:pt>
                <c:pt idx="9104">
                  <c:v>8.1857432354073421</c:v>
                </c:pt>
                <c:pt idx="9105">
                  <c:v>8.2219184721140639</c:v>
                </c:pt>
                <c:pt idx="9106">
                  <c:v>8.1555527322759165</c:v>
                </c:pt>
                <c:pt idx="9107">
                  <c:v>8.1736403506292756</c:v>
                </c:pt>
                <c:pt idx="9108">
                  <c:v>8.1691994496004749</c:v>
                </c:pt>
                <c:pt idx="9109">
                  <c:v>8.0613408276176806</c:v>
                </c:pt>
                <c:pt idx="9110">
                  <c:v>8.0613408276176806</c:v>
                </c:pt>
                <c:pt idx="9111">
                  <c:v>8.0613408276176806</c:v>
                </c:pt>
                <c:pt idx="9112">
                  <c:v>7.8078663950767417</c:v>
                </c:pt>
                <c:pt idx="9113">
                  <c:v>7.9659281643121744</c:v>
                </c:pt>
                <c:pt idx="9114">
                  <c:v>7.6904207635768351</c:v>
                </c:pt>
                <c:pt idx="9115">
                  <c:v>7.8468243422993664</c:v>
                </c:pt>
                <c:pt idx="9116">
                  <c:v>7.7477331644077694</c:v>
                </c:pt>
                <c:pt idx="9117">
                  <c:v>7.7477331644077694</c:v>
                </c:pt>
                <c:pt idx="9118">
                  <c:v>7.7477331644077694</c:v>
                </c:pt>
                <c:pt idx="9119">
                  <c:v>7.8514748995999151</c:v>
                </c:pt>
                <c:pt idx="9120">
                  <c:v>7.9699878721196198</c:v>
                </c:pt>
                <c:pt idx="9121">
                  <c:v>7.9968619942252461</c:v>
                </c:pt>
                <c:pt idx="9122">
                  <c:v>8.0186662464868323</c:v>
                </c:pt>
                <c:pt idx="9123">
                  <c:v>7.8728217199958728</c:v>
                </c:pt>
                <c:pt idx="9124">
                  <c:v>7.8728217199958728</c:v>
                </c:pt>
                <c:pt idx="9125">
                  <c:v>7.8728217199958728</c:v>
                </c:pt>
                <c:pt idx="9126">
                  <c:v>7.937624567626461</c:v>
                </c:pt>
                <c:pt idx="9127">
                  <c:v>7.9444669859498092</c:v>
                </c:pt>
                <c:pt idx="9128">
                  <c:v>8.0646572086434816</c:v>
                </c:pt>
                <c:pt idx="9129">
                  <c:v>8.1678652733257273</c:v>
                </c:pt>
                <c:pt idx="9130">
                  <c:v>8.2243390490696786</c:v>
                </c:pt>
                <c:pt idx="9131">
                  <c:v>8.2243390490696786</c:v>
                </c:pt>
                <c:pt idx="9132">
                  <c:v>8.2243390490696786</c:v>
                </c:pt>
                <c:pt idx="9133">
                  <c:v>8.2167151846425508</c:v>
                </c:pt>
                <c:pt idx="9134">
                  <c:v>8.2248536599185087</c:v>
                </c:pt>
                <c:pt idx="9135">
                  <c:v>8.1925284747474851</c:v>
                </c:pt>
                <c:pt idx="9136">
                  <c:v>8.2136656388716975</c:v>
                </c:pt>
                <c:pt idx="9137">
                  <c:v>8.2136656388716975</c:v>
                </c:pt>
                <c:pt idx="9138">
                  <c:v>8.2136656388716975</c:v>
                </c:pt>
                <c:pt idx="9139">
                  <c:v>8.2136656388716975</c:v>
                </c:pt>
                <c:pt idx="9140">
                  <c:v>8.2136656388716975</c:v>
                </c:pt>
                <c:pt idx="9141">
                  <c:v>8.2591038708573805</c:v>
                </c:pt>
                <c:pt idx="9142">
                  <c:v>8.2605142857763987</c:v>
                </c:pt>
                <c:pt idx="9143">
                  <c:v>8.3161875557555014</c:v>
                </c:pt>
                <c:pt idx="9144">
                  <c:v>8.3686206833530754</c:v>
                </c:pt>
                <c:pt idx="9145">
                  <c:v>8.3686206833530754</c:v>
                </c:pt>
                <c:pt idx="9146">
                  <c:v>8.3686206833530754</c:v>
                </c:pt>
                <c:pt idx="9147">
                  <c:v>8.3245166276421401</c:v>
                </c:pt>
                <c:pt idx="9148">
                  <c:v>8.3747197748947784</c:v>
                </c:pt>
                <c:pt idx="9149">
                  <c:v>8.3739955077742003</c:v>
                </c:pt>
                <c:pt idx="9150">
                  <c:v>8.3573945429841281</c:v>
                </c:pt>
                <c:pt idx="9151">
                  <c:v>8.4026231186980667</c:v>
                </c:pt>
                <c:pt idx="9152">
                  <c:v>8.4026231186980667</c:v>
                </c:pt>
                <c:pt idx="9153">
                  <c:v>8.4026231186980667</c:v>
                </c:pt>
                <c:pt idx="9154">
                  <c:v>8.3896816088330173</c:v>
                </c:pt>
                <c:pt idx="9155">
                  <c:v>8.3440337205755881</c:v>
                </c:pt>
                <c:pt idx="9156">
                  <c:v>8.2865879021171782</c:v>
                </c:pt>
                <c:pt idx="9157">
                  <c:v>8.3062955916613053</c:v>
                </c:pt>
                <c:pt idx="9158">
                  <c:v>8.3086971089558492</c:v>
                </c:pt>
                <c:pt idx="9159">
                  <c:v>8.3086971089558492</c:v>
                </c:pt>
                <c:pt idx="9160">
                  <c:v>8.3086971089558492</c:v>
                </c:pt>
                <c:pt idx="9161">
                  <c:v>8.3086971089558492</c:v>
                </c:pt>
                <c:pt idx="9162">
                  <c:v>8.1858385337126833</c:v>
                </c:pt>
                <c:pt idx="9163">
                  <c:v>8.2150569941296503</c:v>
                </c:pt>
                <c:pt idx="9164">
                  <c:v>8.170933878757646</c:v>
                </c:pt>
                <c:pt idx="9165">
                  <c:v>8.2727124688598064</c:v>
                </c:pt>
                <c:pt idx="9166">
                  <c:v>8.2727124688598064</c:v>
                </c:pt>
                <c:pt idx="9167">
                  <c:v>8.2727124688598064</c:v>
                </c:pt>
                <c:pt idx="9168">
                  <c:v>8.2883795102575526</c:v>
                </c:pt>
                <c:pt idx="9169">
                  <c:v>8.2396630165682048</c:v>
                </c:pt>
                <c:pt idx="9170">
                  <c:v>8.208538590044455</c:v>
                </c:pt>
                <c:pt idx="9171">
                  <c:v>8.2142374287037345</c:v>
                </c:pt>
                <c:pt idx="9172">
                  <c:v>8.2297329331518707</c:v>
                </c:pt>
                <c:pt idx="9173">
                  <c:v>8.2297329331518707</c:v>
                </c:pt>
                <c:pt idx="9174">
                  <c:v>8.2297329331518707</c:v>
                </c:pt>
                <c:pt idx="9175">
                  <c:v>8.2269311629749016</c:v>
                </c:pt>
                <c:pt idx="9176">
                  <c:v>8.2252157934787977</c:v>
                </c:pt>
                <c:pt idx="9177">
                  <c:v>8.2399298518231543</c:v>
                </c:pt>
                <c:pt idx="9178">
                  <c:v>8.3242116730650544</c:v>
                </c:pt>
                <c:pt idx="9179">
                  <c:v>8.3772928291389341</c:v>
                </c:pt>
                <c:pt idx="9180">
                  <c:v>8.3772928291389341</c:v>
                </c:pt>
                <c:pt idx="9181">
                  <c:v>8.3772928291389341</c:v>
                </c:pt>
                <c:pt idx="9182">
                  <c:v>8.3588621368863514</c:v>
                </c:pt>
                <c:pt idx="9183">
                  <c:v>8.276429102768029</c:v>
                </c:pt>
                <c:pt idx="9184">
                  <c:v>8.1265439281306922</c:v>
                </c:pt>
                <c:pt idx="9185">
                  <c:v>8.1377891281607084</c:v>
                </c:pt>
                <c:pt idx="9186">
                  <c:v>8.2671279881669335</c:v>
                </c:pt>
                <c:pt idx="9187">
                  <c:v>8.2671279881669335</c:v>
                </c:pt>
                <c:pt idx="9188">
                  <c:v>8.2671279881669335</c:v>
                </c:pt>
                <c:pt idx="9189">
                  <c:v>8.233792640959317</c:v>
                </c:pt>
                <c:pt idx="9190">
                  <c:v>8.1796060245435047</c:v>
                </c:pt>
                <c:pt idx="9191">
                  <c:v>8.0394412770507557</c:v>
                </c:pt>
                <c:pt idx="9192">
                  <c:v>8.1148603558961199</c:v>
                </c:pt>
                <c:pt idx="9193">
                  <c:v>8.2404825819941223</c:v>
                </c:pt>
                <c:pt idx="9194">
                  <c:v>8.2404825819941223</c:v>
                </c:pt>
                <c:pt idx="9195">
                  <c:v>8.2404825819941223</c:v>
                </c:pt>
                <c:pt idx="9196">
                  <c:v>8.1827699282807611</c:v>
                </c:pt>
                <c:pt idx="9197">
                  <c:v>8.1865437411721906</c:v>
                </c:pt>
                <c:pt idx="9198">
                  <c:v>8.1802349933587415</c:v>
                </c:pt>
                <c:pt idx="9199">
                  <c:v>8.1912324177948754</c:v>
                </c:pt>
                <c:pt idx="9200">
                  <c:v>8.1761943452123642</c:v>
                </c:pt>
                <c:pt idx="9201">
                  <c:v>8.1761943452123642</c:v>
                </c:pt>
                <c:pt idx="9202">
                  <c:v>8.1761943452123642</c:v>
                </c:pt>
                <c:pt idx="9203">
                  <c:v>8.2270836402634426</c:v>
                </c:pt>
                <c:pt idx="9204">
                  <c:v>8.2862829475400925</c:v>
                </c:pt>
                <c:pt idx="9205">
                  <c:v>8.3404695639559048</c:v>
                </c:pt>
                <c:pt idx="9206">
                  <c:v>8.3197707720362537</c:v>
                </c:pt>
                <c:pt idx="9207">
                  <c:v>8.3763779654076771</c:v>
                </c:pt>
                <c:pt idx="9208">
                  <c:v>8.3763779654076771</c:v>
                </c:pt>
                <c:pt idx="9209">
                  <c:v>8.3763779654076771</c:v>
                </c:pt>
                <c:pt idx="9210">
                  <c:v>8.3145484249036699</c:v>
                </c:pt>
                <c:pt idx="9211">
                  <c:v>8.2778776370091851</c:v>
                </c:pt>
                <c:pt idx="9212">
                  <c:v>8.239014988091899</c:v>
                </c:pt>
                <c:pt idx="9213">
                  <c:v>8.2041739276599248</c:v>
                </c:pt>
                <c:pt idx="9214">
                  <c:v>8.1415438813910672</c:v>
                </c:pt>
                <c:pt idx="9215">
                  <c:v>8.1415438813910672</c:v>
                </c:pt>
                <c:pt idx="9216">
                  <c:v>8.1415438813910672</c:v>
                </c:pt>
                <c:pt idx="9217">
                  <c:v>8.1586213377078352</c:v>
                </c:pt>
                <c:pt idx="9218">
                  <c:v>8.2056796408842825</c:v>
                </c:pt>
                <c:pt idx="9219">
                  <c:v>8.2809462424411038</c:v>
                </c:pt>
                <c:pt idx="9220">
                  <c:v>8.2998915455425166</c:v>
                </c:pt>
                <c:pt idx="9221">
                  <c:v>8.3845164406836385</c:v>
                </c:pt>
                <c:pt idx="9222">
                  <c:v>8.3845164406836385</c:v>
                </c:pt>
                <c:pt idx="9223">
                  <c:v>8.3845164406836385</c:v>
                </c:pt>
                <c:pt idx="9224">
                  <c:v>8.3827248325432606</c:v>
                </c:pt>
                <c:pt idx="9225">
                  <c:v>8.3690781152187022</c:v>
                </c:pt>
                <c:pt idx="9226">
                  <c:v>8.292305800437525</c:v>
                </c:pt>
                <c:pt idx="9227">
                  <c:v>8.0490664058900041</c:v>
                </c:pt>
                <c:pt idx="9228">
                  <c:v>8.0748160079926308</c:v>
                </c:pt>
                <c:pt idx="9229">
                  <c:v>8.0748160079926308</c:v>
                </c:pt>
                <c:pt idx="9230">
                  <c:v>8.0748160079926308</c:v>
                </c:pt>
                <c:pt idx="9231">
                  <c:v>8.1127637931786598</c:v>
                </c:pt>
                <c:pt idx="9232">
                  <c:v>8.1700380746874597</c:v>
                </c:pt>
                <c:pt idx="9233">
                  <c:v>8.3108889699786488</c:v>
                </c:pt>
                <c:pt idx="9234">
                  <c:v>8.3705457091209254</c:v>
                </c:pt>
                <c:pt idx="9235">
                  <c:v>8.386460526112554</c:v>
                </c:pt>
                <c:pt idx="9236">
                  <c:v>8.386460526112554</c:v>
                </c:pt>
                <c:pt idx="9237">
                  <c:v>8.386460526112554</c:v>
                </c:pt>
                <c:pt idx="9238">
                  <c:v>8.3038940743667595</c:v>
                </c:pt>
                <c:pt idx="9239">
                  <c:v>8.3285572757885173</c:v>
                </c:pt>
                <c:pt idx="9240">
                  <c:v>8.3143578282929909</c:v>
                </c:pt>
                <c:pt idx="9241">
                  <c:v>8.3361811402156452</c:v>
                </c:pt>
                <c:pt idx="9242">
                  <c:v>8.3698786209835525</c:v>
                </c:pt>
                <c:pt idx="9243">
                  <c:v>8.3698786209835525</c:v>
                </c:pt>
                <c:pt idx="9244">
                  <c:v>8.3698786209835525</c:v>
                </c:pt>
                <c:pt idx="9245">
                  <c:v>8.3539066250087188</c:v>
                </c:pt>
                <c:pt idx="9246">
                  <c:v>8.3696689647118063</c:v>
                </c:pt>
                <c:pt idx="9247">
                  <c:v>8.2836145949905973</c:v>
                </c:pt>
                <c:pt idx="9248">
                  <c:v>8.4766699019465452</c:v>
                </c:pt>
                <c:pt idx="9249">
                  <c:v>8.5129976159418117</c:v>
                </c:pt>
                <c:pt idx="9250">
                  <c:v>8.5129976159418117</c:v>
                </c:pt>
                <c:pt idx="9251">
                  <c:v>8.5129976159418117</c:v>
                </c:pt>
                <c:pt idx="9252">
                  <c:v>8.5221653129154351</c:v>
                </c:pt>
                <c:pt idx="9253">
                  <c:v>8.4006218542859461</c:v>
                </c:pt>
                <c:pt idx="9254">
                  <c:v>8.2652220220601524</c:v>
                </c:pt>
                <c:pt idx="9255">
                  <c:v>8.2044788822370087</c:v>
                </c:pt>
                <c:pt idx="9256">
                  <c:v>8.2583796037368042</c:v>
                </c:pt>
                <c:pt idx="9257">
                  <c:v>8.2583796037368042</c:v>
                </c:pt>
                <c:pt idx="9258">
                  <c:v>8.2583796037368042</c:v>
                </c:pt>
                <c:pt idx="9259">
                  <c:v>8.2671279881669335</c:v>
                </c:pt>
                <c:pt idx="9260">
                  <c:v>8.1744027370719898</c:v>
                </c:pt>
                <c:pt idx="9261">
                  <c:v>8.2286846517931416</c:v>
                </c:pt>
                <c:pt idx="9262">
                  <c:v>8.3558316507765671</c:v>
                </c:pt>
                <c:pt idx="9263">
                  <c:v>8.2363085162202694</c:v>
                </c:pt>
                <c:pt idx="9264">
                  <c:v>8.2363085162202694</c:v>
                </c:pt>
                <c:pt idx="9265">
                  <c:v>8.2363085162202694</c:v>
                </c:pt>
                <c:pt idx="9266">
                  <c:v>8.2532716145706271</c:v>
                </c:pt>
                <c:pt idx="9267">
                  <c:v>8.173869066562089</c:v>
                </c:pt>
                <c:pt idx="9268">
                  <c:v>8.1656734123029295</c:v>
                </c:pt>
                <c:pt idx="9269">
                  <c:v>8.0581006852361519</c:v>
                </c:pt>
                <c:pt idx="9270">
                  <c:v>8.029739909567235</c:v>
                </c:pt>
                <c:pt idx="9271">
                  <c:v>8.029739909567235</c:v>
                </c:pt>
                <c:pt idx="9272">
                  <c:v>8.029739909567235</c:v>
                </c:pt>
                <c:pt idx="9273">
                  <c:v>8.0524590255600774</c:v>
                </c:pt>
                <c:pt idx="9274">
                  <c:v>8.1201208223508381</c:v>
                </c:pt>
                <c:pt idx="9275">
                  <c:v>8.132128408823565</c:v>
                </c:pt>
                <c:pt idx="9276">
                  <c:v>8.0664678764449249</c:v>
                </c:pt>
                <c:pt idx="9277">
                  <c:v>8.0741489198552561</c:v>
                </c:pt>
                <c:pt idx="9278">
                  <c:v>8.0741489198552561</c:v>
                </c:pt>
                <c:pt idx="9279">
                  <c:v>8.0741489198552561</c:v>
                </c:pt>
                <c:pt idx="9280">
                  <c:v>8.1836276130288148</c:v>
                </c:pt>
                <c:pt idx="9281">
                  <c:v>8.2461051820091296</c:v>
                </c:pt>
                <c:pt idx="9282">
                  <c:v>8.2248346002574415</c:v>
                </c:pt>
                <c:pt idx="9283">
                  <c:v>8.1901460171140084</c:v>
                </c:pt>
                <c:pt idx="9284">
                  <c:v>8.1625666875488747</c:v>
                </c:pt>
                <c:pt idx="9285">
                  <c:v>8.1625666875488747</c:v>
                </c:pt>
                <c:pt idx="9286">
                  <c:v>8.1625666875488747</c:v>
                </c:pt>
                <c:pt idx="9287">
                  <c:v>8.1572871614330875</c:v>
                </c:pt>
                <c:pt idx="9288">
                  <c:v>8.1368742644294514</c:v>
                </c:pt>
                <c:pt idx="9289">
                  <c:v>8.0779799117298889</c:v>
                </c:pt>
                <c:pt idx="9290">
                  <c:v>8.0451210560489681</c:v>
                </c:pt>
                <c:pt idx="9291">
                  <c:v>8.0759405279956304</c:v>
                </c:pt>
                <c:pt idx="9292">
                  <c:v>8.0759405279956304</c:v>
                </c:pt>
                <c:pt idx="9293">
                  <c:v>8.0759405279956304</c:v>
                </c:pt>
                <c:pt idx="9294">
                  <c:v>8.1086087870658741</c:v>
                </c:pt>
                <c:pt idx="9295">
                  <c:v>8.0856228358180839</c:v>
                </c:pt>
                <c:pt idx="9296">
                  <c:v>8.0498097326716493</c:v>
                </c:pt>
                <c:pt idx="9297">
                  <c:v>8.1570584455002741</c:v>
                </c:pt>
                <c:pt idx="9298">
                  <c:v>8.1862197269340378</c:v>
                </c:pt>
                <c:pt idx="9299">
                  <c:v>8.1862197269340378</c:v>
                </c:pt>
                <c:pt idx="9300">
                  <c:v>8.1862197269340378</c:v>
                </c:pt>
                <c:pt idx="9301">
                  <c:v>8.0925033734635665</c:v>
                </c:pt>
                <c:pt idx="9302">
                  <c:v>8.0864424012439997</c:v>
                </c:pt>
                <c:pt idx="9303">
                  <c:v>8.1498729532777041</c:v>
                </c:pt>
                <c:pt idx="9304">
                  <c:v>8.0290537617687949</c:v>
                </c:pt>
                <c:pt idx="9305">
                  <c:v>8.0187043658089667</c:v>
                </c:pt>
                <c:pt idx="9306">
                  <c:v>8.0187043658089667</c:v>
                </c:pt>
                <c:pt idx="9307">
                  <c:v>8.0187043658089667</c:v>
                </c:pt>
                <c:pt idx="9308">
                  <c:v>7.942865974420112</c:v>
                </c:pt>
                <c:pt idx="9309">
                  <c:v>7.8700771288021079</c:v>
                </c:pt>
                <c:pt idx="9310">
                  <c:v>7.8748420440690623</c:v>
                </c:pt>
                <c:pt idx="9311">
                  <c:v>7.9317923113397084</c:v>
                </c:pt>
                <c:pt idx="9312">
                  <c:v>7.9567604673385519</c:v>
                </c:pt>
                <c:pt idx="9313">
                  <c:v>7.9567604673385519</c:v>
                </c:pt>
                <c:pt idx="9314">
                  <c:v>7.9567604673385519</c:v>
                </c:pt>
                <c:pt idx="9315">
                  <c:v>7.8861825424044154</c:v>
                </c:pt>
                <c:pt idx="9316">
                  <c:v>7.8060557272753002</c:v>
                </c:pt>
                <c:pt idx="9317">
                  <c:v>7.8141751428901918</c:v>
                </c:pt>
                <c:pt idx="9318">
                  <c:v>7.8140989042459212</c:v>
                </c:pt>
                <c:pt idx="9319">
                  <c:v>7.8991431119305338</c:v>
                </c:pt>
                <c:pt idx="9320">
                  <c:v>7.8991431119305338</c:v>
                </c:pt>
                <c:pt idx="9321">
                  <c:v>7.8991431119305338</c:v>
                </c:pt>
                <c:pt idx="9322">
                  <c:v>7.8384190317684572</c:v>
                </c:pt>
                <c:pt idx="9323">
                  <c:v>8.0150258512228785</c:v>
                </c:pt>
                <c:pt idx="9324">
                  <c:v>8.0065824213698349</c:v>
                </c:pt>
                <c:pt idx="9325">
                  <c:v>8.0016840884754039</c:v>
                </c:pt>
                <c:pt idx="9326">
                  <c:v>7.883304533583174</c:v>
                </c:pt>
                <c:pt idx="9327">
                  <c:v>7.883304533583174</c:v>
                </c:pt>
                <c:pt idx="9328">
                  <c:v>7.883304533583174</c:v>
                </c:pt>
                <c:pt idx="9329">
                  <c:v>7.9094925078903575</c:v>
                </c:pt>
                <c:pt idx="9330">
                  <c:v>7.9141811845130423</c:v>
                </c:pt>
                <c:pt idx="9331">
                  <c:v>7.8256299991919498</c:v>
                </c:pt>
                <c:pt idx="9332">
                  <c:v>7.7960303455536266</c:v>
                </c:pt>
                <c:pt idx="9333">
                  <c:v>7.6709036706433871</c:v>
                </c:pt>
                <c:pt idx="9334">
                  <c:v>7.6709036706433871</c:v>
                </c:pt>
                <c:pt idx="9335">
                  <c:v>7.6709036706433871</c:v>
                </c:pt>
                <c:pt idx="9336">
                  <c:v>7.7034385120861568</c:v>
                </c:pt>
                <c:pt idx="9337">
                  <c:v>7.7484574315283465</c:v>
                </c:pt>
                <c:pt idx="9338">
                  <c:v>7.7636670410604678</c:v>
                </c:pt>
                <c:pt idx="9339">
                  <c:v>7.7180191528030386</c:v>
                </c:pt>
                <c:pt idx="9340">
                  <c:v>7.651234100421398</c:v>
                </c:pt>
                <c:pt idx="9341">
                  <c:v>7.651234100421398</c:v>
                </c:pt>
                <c:pt idx="9342">
                  <c:v>7.651234100421398</c:v>
                </c:pt>
                <c:pt idx="9343">
                  <c:v>7.6778413872720748</c:v>
                </c:pt>
                <c:pt idx="9344">
                  <c:v>7.7403570755745239</c:v>
                </c:pt>
                <c:pt idx="9345">
                  <c:v>7.7986605787809857</c:v>
                </c:pt>
                <c:pt idx="9346">
                  <c:v>7.9471543981603716</c:v>
                </c:pt>
                <c:pt idx="9347">
                  <c:v>7.9567795269996209</c:v>
                </c:pt>
                <c:pt idx="9348">
                  <c:v>7.9567795269996209</c:v>
                </c:pt>
                <c:pt idx="9349">
                  <c:v>7.9567795269996209</c:v>
                </c:pt>
                <c:pt idx="9350">
                  <c:v>7.9262268903079054</c:v>
                </c:pt>
                <c:pt idx="9351">
                  <c:v>7.9161824489251638</c:v>
                </c:pt>
                <c:pt idx="9352">
                  <c:v>7.9640603175275269</c:v>
                </c:pt>
                <c:pt idx="9353">
                  <c:v>8.060711858802442</c:v>
                </c:pt>
                <c:pt idx="9354">
                  <c:v>8.0000258979625034</c:v>
                </c:pt>
                <c:pt idx="9355">
                  <c:v>8.0000258979625034</c:v>
                </c:pt>
                <c:pt idx="9356">
                  <c:v>8.0000258979625034</c:v>
                </c:pt>
                <c:pt idx="9357">
                  <c:v>8.0664106974617198</c:v>
                </c:pt>
                <c:pt idx="9358">
                  <c:v>8.1798728597984542</c:v>
                </c:pt>
                <c:pt idx="9359">
                  <c:v>8.2252539128009321</c:v>
                </c:pt>
                <c:pt idx="9360">
                  <c:v>8.2003238761242248</c:v>
                </c:pt>
                <c:pt idx="9361">
                  <c:v>8.2733604973361121</c:v>
                </c:pt>
                <c:pt idx="9362">
                  <c:v>8.2733604973361121</c:v>
                </c:pt>
                <c:pt idx="9363">
                  <c:v>8.2733604973361121</c:v>
                </c:pt>
                <c:pt idx="9364">
                  <c:v>8.2764862817512324</c:v>
                </c:pt>
                <c:pt idx="9365">
                  <c:v>8.2564545779689542</c:v>
                </c:pt>
                <c:pt idx="9366">
                  <c:v>8.2948026160374102</c:v>
                </c:pt>
                <c:pt idx="9367">
                  <c:v>8.3125281008304803</c:v>
                </c:pt>
                <c:pt idx="9368">
                  <c:v>8.3330744154615921</c:v>
                </c:pt>
                <c:pt idx="9369">
                  <c:v>8.3330744154615921</c:v>
                </c:pt>
                <c:pt idx="9370">
                  <c:v>8.3330744154615921</c:v>
                </c:pt>
                <c:pt idx="9371">
                  <c:v>8.2993578750326176</c:v>
                </c:pt>
                <c:pt idx="9372">
                  <c:v>8.2871787516102824</c:v>
                </c:pt>
                <c:pt idx="9373">
                  <c:v>8.330082048673944</c:v>
                </c:pt>
                <c:pt idx="9374">
                  <c:v>8.3528392839889207</c:v>
                </c:pt>
                <c:pt idx="9375">
                  <c:v>8.4215303024773434</c:v>
                </c:pt>
                <c:pt idx="9376">
                  <c:v>8.4215303024773434</c:v>
                </c:pt>
                <c:pt idx="9377">
                  <c:v>8.4215303024773434</c:v>
                </c:pt>
                <c:pt idx="9378">
                  <c:v>8.4147450631371985</c:v>
                </c:pt>
                <c:pt idx="9379">
                  <c:v>8.4868287012956962</c:v>
                </c:pt>
                <c:pt idx="9380">
                  <c:v>8.5449416078914791</c:v>
                </c:pt>
                <c:pt idx="9381">
                  <c:v>8.5268539895381181</c:v>
                </c:pt>
                <c:pt idx="9382">
                  <c:v>8.6212755504680985</c:v>
                </c:pt>
                <c:pt idx="9383">
                  <c:v>8.6212755504680985</c:v>
                </c:pt>
                <c:pt idx="9384">
                  <c:v>8.6212755504680985</c:v>
                </c:pt>
                <c:pt idx="9385">
                  <c:v>8.6534482583505774</c:v>
                </c:pt>
                <c:pt idx="9386">
                  <c:v>8.6466248996882982</c:v>
                </c:pt>
                <c:pt idx="9387">
                  <c:v>8.6343885972827579</c:v>
                </c:pt>
                <c:pt idx="9388">
                  <c:v>8.651485113260593</c:v>
                </c:pt>
                <c:pt idx="9389">
                  <c:v>8.6710784448383116</c:v>
                </c:pt>
                <c:pt idx="9390">
                  <c:v>8.6710784448383116</c:v>
                </c:pt>
                <c:pt idx="9391">
                  <c:v>8.6710784448383116</c:v>
                </c:pt>
                <c:pt idx="9392">
                  <c:v>8.6171205443553127</c:v>
                </c:pt>
                <c:pt idx="9393">
                  <c:v>8.6443186806990919</c:v>
                </c:pt>
                <c:pt idx="9394">
                  <c:v>8.6413072542503766</c:v>
                </c:pt>
                <c:pt idx="9395">
                  <c:v>8.6242297979336087</c:v>
                </c:pt>
                <c:pt idx="9396">
                  <c:v>8.6177685728316202</c:v>
                </c:pt>
                <c:pt idx="9397">
                  <c:v>8.6177685728316202</c:v>
                </c:pt>
                <c:pt idx="9398">
                  <c:v>8.6177685728316202</c:v>
                </c:pt>
                <c:pt idx="9399">
                  <c:v>8.6177685728316202</c:v>
                </c:pt>
                <c:pt idx="9400">
                  <c:v>8.6177685728316202</c:v>
                </c:pt>
                <c:pt idx="9401">
                  <c:v>8.630938798629483</c:v>
                </c:pt>
                <c:pt idx="9402">
                  <c:v>8.6042552731345339</c:v>
                </c:pt>
                <c:pt idx="9403">
                  <c:v>8.6177113938484133</c:v>
                </c:pt>
                <c:pt idx="9404">
                  <c:v>8.6177113938484133</c:v>
                </c:pt>
                <c:pt idx="9405">
                  <c:v>8.6177113938484133</c:v>
                </c:pt>
                <c:pt idx="9406">
                  <c:v>8.6177113938484133</c:v>
                </c:pt>
                <c:pt idx="9407">
                  <c:v>8.6012629063468875</c:v>
                </c:pt>
                <c:pt idx="9408">
                  <c:v>8.4779850185602275</c:v>
                </c:pt>
                <c:pt idx="9409">
                  <c:v>8.5273114214037449</c:v>
                </c:pt>
                <c:pt idx="9410">
                  <c:v>8.5072987772825339</c:v>
                </c:pt>
                <c:pt idx="9411">
                  <c:v>8.5072987772825339</c:v>
                </c:pt>
                <c:pt idx="9412">
                  <c:v>8.5072987772825339</c:v>
                </c:pt>
                <c:pt idx="9413">
                  <c:v>8.5491728526485335</c:v>
                </c:pt>
                <c:pt idx="9414">
                  <c:v>8.514274613233356</c:v>
                </c:pt>
                <c:pt idx="9415">
                  <c:v>8.5177244118866309</c:v>
                </c:pt>
                <c:pt idx="9416">
                  <c:v>8.4668351168355525</c:v>
                </c:pt>
                <c:pt idx="9417">
                  <c:v>8.5387662777055056</c:v>
                </c:pt>
                <c:pt idx="9418">
                  <c:v>8.5387662777055056</c:v>
                </c:pt>
                <c:pt idx="9419">
                  <c:v>8.5387662777055056</c:v>
                </c:pt>
                <c:pt idx="9420">
                  <c:v>8.4904690965596501</c:v>
                </c:pt>
                <c:pt idx="9421">
                  <c:v>8.4748973534672398</c:v>
                </c:pt>
                <c:pt idx="9422">
                  <c:v>8.3921212454496974</c:v>
                </c:pt>
                <c:pt idx="9423">
                  <c:v>8.4873623718055953</c:v>
                </c:pt>
                <c:pt idx="9424">
                  <c:v>8.4793191948349733</c:v>
                </c:pt>
                <c:pt idx="9425">
                  <c:v>8.4793191948349733</c:v>
                </c:pt>
                <c:pt idx="9426">
                  <c:v>8.4793191948349733</c:v>
                </c:pt>
                <c:pt idx="9427">
                  <c:v>8.539338067537539</c:v>
                </c:pt>
                <c:pt idx="9428">
                  <c:v>8.5118730959388103</c:v>
                </c:pt>
                <c:pt idx="9429">
                  <c:v>8.6990389676248032</c:v>
                </c:pt>
                <c:pt idx="9430">
                  <c:v>8.7336322524628969</c:v>
                </c:pt>
                <c:pt idx="9431">
                  <c:v>8.8350487090047682</c:v>
                </c:pt>
                <c:pt idx="9432">
                  <c:v>8.8350487090047682</c:v>
                </c:pt>
                <c:pt idx="9433">
                  <c:v>8.8350487090047682</c:v>
                </c:pt>
                <c:pt idx="9434">
                  <c:v>8.8424629171601481</c:v>
                </c:pt>
                <c:pt idx="9435">
                  <c:v>8.8869481660924414</c:v>
                </c:pt>
                <c:pt idx="9436">
                  <c:v>8.8596928507654571</c:v>
                </c:pt>
                <c:pt idx="9437">
                  <c:v>8.8410143829189956</c:v>
                </c:pt>
                <c:pt idx="9438">
                  <c:v>8.8714145423221673</c:v>
                </c:pt>
                <c:pt idx="9439">
                  <c:v>8.8714145423221673</c:v>
                </c:pt>
                <c:pt idx="9440">
                  <c:v>8.8714145423221673</c:v>
                </c:pt>
                <c:pt idx="9441">
                  <c:v>8.8727868379190511</c:v>
                </c:pt>
                <c:pt idx="9442">
                  <c:v>8.940639231320489</c:v>
                </c:pt>
                <c:pt idx="9443">
                  <c:v>8.9177295187169712</c:v>
                </c:pt>
                <c:pt idx="9444">
                  <c:v>8.978587016506518</c:v>
                </c:pt>
                <c:pt idx="9445">
                  <c:v>8.9882883839900405</c:v>
                </c:pt>
                <c:pt idx="9446">
                  <c:v>8.9882883839900405</c:v>
                </c:pt>
                <c:pt idx="9447">
                  <c:v>8.9882883839900405</c:v>
                </c:pt>
                <c:pt idx="9448">
                  <c:v>9.0463822309247561</c:v>
                </c:pt>
                <c:pt idx="9449">
                  <c:v>8.9376087452107047</c:v>
                </c:pt>
                <c:pt idx="9450">
                  <c:v>8.9756137093799406</c:v>
                </c:pt>
                <c:pt idx="9451">
                  <c:v>9.0403212587051893</c:v>
                </c:pt>
                <c:pt idx="9452">
                  <c:v>9.0831673767856476</c:v>
                </c:pt>
                <c:pt idx="9453">
                  <c:v>9.0831673767856476</c:v>
                </c:pt>
                <c:pt idx="9454">
                  <c:v>9.0831673767856476</c:v>
                </c:pt>
                <c:pt idx="9455">
                  <c:v>9.0782499842301494</c:v>
                </c:pt>
                <c:pt idx="9456">
                  <c:v>9.0729323387922278</c:v>
                </c:pt>
                <c:pt idx="9457">
                  <c:v>9.1015790093771631</c:v>
                </c:pt>
                <c:pt idx="9458">
                  <c:v>9.2541515962250607</c:v>
                </c:pt>
                <c:pt idx="9459">
                  <c:v>9.2869532729227782</c:v>
                </c:pt>
                <c:pt idx="9460">
                  <c:v>9.2869532729227782</c:v>
                </c:pt>
                <c:pt idx="9461">
                  <c:v>9.2869532729227782</c:v>
                </c:pt>
                <c:pt idx="9462">
                  <c:v>9.2711718735586253</c:v>
                </c:pt>
                <c:pt idx="9463">
                  <c:v>9.3120548465490973</c:v>
                </c:pt>
                <c:pt idx="9464">
                  <c:v>9.3083000933187385</c:v>
                </c:pt>
                <c:pt idx="9465">
                  <c:v>9.2968642966780468</c:v>
                </c:pt>
                <c:pt idx="9466">
                  <c:v>9.3294372574429492</c:v>
                </c:pt>
                <c:pt idx="9467">
                  <c:v>9.3294372574429492</c:v>
                </c:pt>
                <c:pt idx="9468">
                  <c:v>9.3294372574429492</c:v>
                </c:pt>
                <c:pt idx="9469">
                  <c:v>9.3638590053314346</c:v>
                </c:pt>
                <c:pt idx="9470">
                  <c:v>9.3260255781118104</c:v>
                </c:pt>
                <c:pt idx="9471">
                  <c:v>9.368757338225862</c:v>
                </c:pt>
                <c:pt idx="9472">
                  <c:v>9.4806947276771716</c:v>
                </c:pt>
                <c:pt idx="9473">
                  <c:v>9.4557075120172573</c:v>
                </c:pt>
                <c:pt idx="9474">
                  <c:v>9.4557075120172573</c:v>
                </c:pt>
                <c:pt idx="9475">
                  <c:v>9.4557075120172573</c:v>
                </c:pt>
                <c:pt idx="9476">
                  <c:v>9.3972134122001183</c:v>
                </c:pt>
                <c:pt idx="9477">
                  <c:v>9.4978103033160721</c:v>
                </c:pt>
                <c:pt idx="9478">
                  <c:v>9.5308788152687409</c:v>
                </c:pt>
                <c:pt idx="9479">
                  <c:v>9.5167174870953506</c:v>
                </c:pt>
                <c:pt idx="9480">
                  <c:v>9.5031851277371988</c:v>
                </c:pt>
                <c:pt idx="9481">
                  <c:v>9.5031851277371988</c:v>
                </c:pt>
                <c:pt idx="9482">
                  <c:v>9.5031851277371988</c:v>
                </c:pt>
                <c:pt idx="9483">
                  <c:v>9.4969716782290892</c:v>
                </c:pt>
                <c:pt idx="9484">
                  <c:v>9.5449257854757228</c:v>
                </c:pt>
                <c:pt idx="9485">
                  <c:v>9.5304213834031124</c:v>
                </c:pt>
                <c:pt idx="9486">
                  <c:v>9.6295316209557775</c:v>
                </c:pt>
                <c:pt idx="9487">
                  <c:v>9.5892013781362682</c:v>
                </c:pt>
                <c:pt idx="9488">
                  <c:v>9.5892013781362682</c:v>
                </c:pt>
                <c:pt idx="9489">
                  <c:v>9.5892013781362682</c:v>
                </c:pt>
                <c:pt idx="9490">
                  <c:v>9.6140551761687068</c:v>
                </c:pt>
                <c:pt idx="9491">
                  <c:v>9.6521554386432786</c:v>
                </c:pt>
                <c:pt idx="9492">
                  <c:v>9.6856242034783708</c:v>
                </c:pt>
                <c:pt idx="9493">
                  <c:v>9.6888262265377652</c:v>
                </c:pt>
                <c:pt idx="9494">
                  <c:v>9.6888262265377652</c:v>
                </c:pt>
                <c:pt idx="9495">
                  <c:v>9.6888262265377652</c:v>
                </c:pt>
                <c:pt idx="9496">
                  <c:v>9.6888262265377652</c:v>
                </c:pt>
                <c:pt idx="9497">
                  <c:v>9.6888262265377652</c:v>
                </c:pt>
                <c:pt idx="9498">
                  <c:v>9.6098811103948538</c:v>
                </c:pt>
                <c:pt idx="9499">
                  <c:v>9.6618186868046649</c:v>
                </c:pt>
                <c:pt idx="9500">
                  <c:v>9.6646966956259046</c:v>
                </c:pt>
                <c:pt idx="9501">
                  <c:v>9.5579435339850445</c:v>
                </c:pt>
                <c:pt idx="9502">
                  <c:v>9.5579435339850445</c:v>
                </c:pt>
                <c:pt idx="9503">
                  <c:v>9.5579435339850445</c:v>
                </c:pt>
                <c:pt idx="9504">
                  <c:v>9.6176002731273229</c:v>
                </c:pt>
                <c:pt idx="9505">
                  <c:v>9.5124862423382943</c:v>
                </c:pt>
                <c:pt idx="9506">
                  <c:v>9.53141248577864</c:v>
                </c:pt>
                <c:pt idx="9507">
                  <c:v>9.4663237432320351</c:v>
                </c:pt>
                <c:pt idx="9508">
                  <c:v>9.4440811187658884</c:v>
                </c:pt>
                <c:pt idx="9509">
                  <c:v>9.4440811187658884</c:v>
                </c:pt>
                <c:pt idx="9510">
                  <c:v>9.4440811187658884</c:v>
                </c:pt>
                <c:pt idx="9511">
                  <c:v>9.5002499399327522</c:v>
                </c:pt>
                <c:pt idx="9512">
                  <c:v>9.3716162873860362</c:v>
                </c:pt>
                <c:pt idx="9513">
                  <c:v>9.366165224320639</c:v>
                </c:pt>
                <c:pt idx="9514">
                  <c:v>9.4089351037568267</c:v>
                </c:pt>
                <c:pt idx="9515">
                  <c:v>9.3737128501034963</c:v>
                </c:pt>
                <c:pt idx="9516">
                  <c:v>9.3737128501034963</c:v>
                </c:pt>
                <c:pt idx="9517">
                  <c:v>9.3737128501034963</c:v>
                </c:pt>
                <c:pt idx="9518">
                  <c:v>9.4094687742667276</c:v>
                </c:pt>
                <c:pt idx="9519">
                  <c:v>9.5454022770024185</c:v>
                </c:pt>
                <c:pt idx="9520">
                  <c:v>9.5105421569093771</c:v>
                </c:pt>
                <c:pt idx="9521">
                  <c:v>9.4135856610573772</c:v>
                </c:pt>
                <c:pt idx="9522">
                  <c:v>9.5428864017414679</c:v>
                </c:pt>
                <c:pt idx="9523">
                  <c:v>9.5428864017414679</c:v>
                </c:pt>
                <c:pt idx="9524">
                  <c:v>9.5428864017414679</c:v>
                </c:pt>
                <c:pt idx="9525">
                  <c:v>9.493788714830762</c:v>
                </c:pt>
                <c:pt idx="9526">
                  <c:v>9.3796785240177254</c:v>
                </c:pt>
                <c:pt idx="9527">
                  <c:v>9.3796785240177254</c:v>
                </c:pt>
                <c:pt idx="9528">
                  <c:v>9.3213369014891274</c:v>
                </c:pt>
                <c:pt idx="9529">
                  <c:v>9.3801740752054865</c:v>
                </c:pt>
                <c:pt idx="9530">
                  <c:v>9.3801740752054865</c:v>
                </c:pt>
                <c:pt idx="9531">
                  <c:v>9.3801740752054865</c:v>
                </c:pt>
                <c:pt idx="9532">
                  <c:v>9.4477977526741128</c:v>
                </c:pt>
                <c:pt idx="9533">
                  <c:v>9.560516588229202</c:v>
                </c:pt>
                <c:pt idx="9534">
                  <c:v>9.6025812602058789</c:v>
                </c:pt>
                <c:pt idx="9535">
                  <c:v>9.6335341497800187</c:v>
                </c:pt>
                <c:pt idx="9536">
                  <c:v>9.6919901302750215</c:v>
                </c:pt>
                <c:pt idx="9537">
                  <c:v>9.6919901302750215</c:v>
                </c:pt>
                <c:pt idx="9538">
                  <c:v>9.6919901302750215</c:v>
                </c:pt>
                <c:pt idx="9539">
                  <c:v>9.6803256177015164</c:v>
                </c:pt>
                <c:pt idx="9540">
                  <c:v>9.6828605526235361</c:v>
                </c:pt>
                <c:pt idx="9541">
                  <c:v>9.7221425140843145</c:v>
                </c:pt>
                <c:pt idx="9542">
                  <c:v>9.6679177783463661</c:v>
                </c:pt>
                <c:pt idx="9543">
                  <c:v>9.6520791999990081</c:v>
                </c:pt>
                <c:pt idx="9544">
                  <c:v>9.6520791999990081</c:v>
                </c:pt>
                <c:pt idx="9545">
                  <c:v>9.6520791999990081</c:v>
                </c:pt>
                <c:pt idx="9546">
                  <c:v>9.6715200542881838</c:v>
                </c:pt>
                <c:pt idx="9547">
                  <c:v>9.6193918812676973</c:v>
                </c:pt>
                <c:pt idx="9548">
                  <c:v>9.5778037008177144</c:v>
                </c:pt>
                <c:pt idx="9549">
                  <c:v>9.6014948595250136</c:v>
                </c:pt>
                <c:pt idx="9550">
                  <c:v>9.5973207937511607</c:v>
                </c:pt>
                <c:pt idx="9551">
                  <c:v>9.5973207937511607</c:v>
                </c:pt>
                <c:pt idx="9552">
                  <c:v>9.5973207937511607</c:v>
                </c:pt>
                <c:pt idx="9553">
                  <c:v>9.6426637274315041</c:v>
                </c:pt>
                <c:pt idx="9554">
                  <c:v>9.5876766052508451</c:v>
                </c:pt>
                <c:pt idx="9555">
                  <c:v>9.4596909811804331</c:v>
                </c:pt>
                <c:pt idx="9556">
                  <c:v>9.4958662178871549</c:v>
                </c:pt>
                <c:pt idx="9557">
                  <c:v>9.4987061073862602</c:v>
                </c:pt>
                <c:pt idx="9558">
                  <c:v>9.4987061073862602</c:v>
                </c:pt>
                <c:pt idx="9559">
                  <c:v>9.4987061073862602</c:v>
                </c:pt>
                <c:pt idx="9560">
                  <c:v>9.5365776539280187</c:v>
                </c:pt>
                <c:pt idx="9561">
                  <c:v>9.4409553343507646</c:v>
                </c:pt>
                <c:pt idx="9562">
                  <c:v>9.5977972852778564</c:v>
                </c:pt>
                <c:pt idx="9563">
                  <c:v>9.6615137322275793</c:v>
                </c:pt>
                <c:pt idx="9564">
                  <c:v>9.6276256548489965</c:v>
                </c:pt>
                <c:pt idx="9565">
                  <c:v>9.6276256548489965</c:v>
                </c:pt>
                <c:pt idx="9566">
                  <c:v>9.6276256548489965</c:v>
                </c:pt>
                <c:pt idx="9567">
                  <c:v>9.5612408553497765</c:v>
                </c:pt>
                <c:pt idx="9568">
                  <c:v>9.4632932571222508</c:v>
                </c:pt>
                <c:pt idx="9569">
                  <c:v>9.5954529469665157</c:v>
                </c:pt>
                <c:pt idx="9570">
                  <c:v>9.40689572002257</c:v>
                </c:pt>
                <c:pt idx="9571">
                  <c:v>9.2232368259730571</c:v>
                </c:pt>
                <c:pt idx="9572">
                  <c:v>9.2232368259730571</c:v>
                </c:pt>
                <c:pt idx="9573">
                  <c:v>9.2232368259730571</c:v>
                </c:pt>
                <c:pt idx="9574">
                  <c:v>9.3019151068610189</c:v>
                </c:pt>
                <c:pt idx="9575">
                  <c:v>9.3687192189037276</c:v>
                </c:pt>
                <c:pt idx="9576">
                  <c:v>9.3115021163781311</c:v>
                </c:pt>
                <c:pt idx="9577">
                  <c:v>9.4302056855085148</c:v>
                </c:pt>
                <c:pt idx="9578">
                  <c:v>9.3531474758113191</c:v>
                </c:pt>
                <c:pt idx="9579">
                  <c:v>9.3531474758113191</c:v>
                </c:pt>
                <c:pt idx="9580">
                  <c:v>9.3531474758113191</c:v>
                </c:pt>
                <c:pt idx="9581">
                  <c:v>9.4364000753555555</c:v>
                </c:pt>
                <c:pt idx="9582">
                  <c:v>9.4077915240927599</c:v>
                </c:pt>
                <c:pt idx="9583">
                  <c:v>9.3696150229739139</c:v>
                </c:pt>
                <c:pt idx="9584">
                  <c:v>9.3441894351094437</c:v>
                </c:pt>
                <c:pt idx="9585">
                  <c:v>9.3278362459132538</c:v>
                </c:pt>
                <c:pt idx="9586">
                  <c:v>9.3278362459132538</c:v>
                </c:pt>
                <c:pt idx="9587">
                  <c:v>9.3278362459132538</c:v>
                </c:pt>
                <c:pt idx="9588">
                  <c:v>9.3963938467742025</c:v>
                </c:pt>
                <c:pt idx="9589">
                  <c:v>9.3512986886877396</c:v>
                </c:pt>
                <c:pt idx="9590">
                  <c:v>9.4646464930580656</c:v>
                </c:pt>
                <c:pt idx="9591">
                  <c:v>9.505967838253099</c:v>
                </c:pt>
                <c:pt idx="9592">
                  <c:v>9.4905485724492333</c:v>
                </c:pt>
                <c:pt idx="9593">
                  <c:v>9.4905485724492333</c:v>
                </c:pt>
                <c:pt idx="9594">
                  <c:v>9.4905485724492333</c:v>
                </c:pt>
                <c:pt idx="9595">
                  <c:v>9.4723275364683968</c:v>
                </c:pt>
                <c:pt idx="9596">
                  <c:v>9.3461335205383609</c:v>
                </c:pt>
                <c:pt idx="9597">
                  <c:v>9.4514190882769977</c:v>
                </c:pt>
                <c:pt idx="9598">
                  <c:v>9.4843351229411237</c:v>
                </c:pt>
                <c:pt idx="9599">
                  <c:v>9.6118251958237728</c:v>
                </c:pt>
                <c:pt idx="9600">
                  <c:v>9.6118251958237728</c:v>
                </c:pt>
                <c:pt idx="9601">
                  <c:v>9.6118251958237728</c:v>
                </c:pt>
                <c:pt idx="9602">
                  <c:v>9.4976387663664621</c:v>
                </c:pt>
                <c:pt idx="9603">
                  <c:v>9.430396282119192</c:v>
                </c:pt>
                <c:pt idx="9604">
                  <c:v>9.3229569726798918</c:v>
                </c:pt>
                <c:pt idx="9605">
                  <c:v>9.2822836559611623</c:v>
                </c:pt>
                <c:pt idx="9606">
                  <c:v>9.2005558293023508</c:v>
                </c:pt>
                <c:pt idx="9607">
                  <c:v>9.2005558293023508</c:v>
                </c:pt>
                <c:pt idx="9608">
                  <c:v>9.2005558293023508</c:v>
                </c:pt>
                <c:pt idx="9609">
                  <c:v>9.3343546499984473</c:v>
                </c:pt>
                <c:pt idx="9610">
                  <c:v>9.3712541538257472</c:v>
                </c:pt>
                <c:pt idx="9611">
                  <c:v>9.2665594355802128</c:v>
                </c:pt>
                <c:pt idx="9612">
                  <c:v>9.1701366102381101</c:v>
                </c:pt>
                <c:pt idx="9613">
                  <c:v>9.2677601942274848</c:v>
                </c:pt>
                <c:pt idx="9614">
                  <c:v>9.2677601942274848</c:v>
                </c:pt>
                <c:pt idx="9615">
                  <c:v>9.2677601942274848</c:v>
                </c:pt>
                <c:pt idx="9616">
                  <c:v>9.1779701309369859</c:v>
                </c:pt>
                <c:pt idx="9617">
                  <c:v>9.2267819229316714</c:v>
                </c:pt>
                <c:pt idx="9618">
                  <c:v>9.287658480382289</c:v>
                </c:pt>
                <c:pt idx="9619">
                  <c:v>9.0833007944131232</c:v>
                </c:pt>
                <c:pt idx="9620">
                  <c:v>8.8412049795296728</c:v>
                </c:pt>
                <c:pt idx="9621">
                  <c:v>8.8412049795296728</c:v>
                </c:pt>
                <c:pt idx="9622">
                  <c:v>8.8412049795296728</c:v>
                </c:pt>
                <c:pt idx="9623">
                  <c:v>8.713314653764602</c:v>
                </c:pt>
                <c:pt idx="9624">
                  <c:v>8.7202142510711518</c:v>
                </c:pt>
                <c:pt idx="9625">
                  <c:v>8.8971641444247922</c:v>
                </c:pt>
                <c:pt idx="9626">
                  <c:v>8.8984602013774037</c:v>
                </c:pt>
                <c:pt idx="9627">
                  <c:v>8.9109252197157574</c:v>
                </c:pt>
                <c:pt idx="9628">
                  <c:v>8.9109252197157574</c:v>
                </c:pt>
                <c:pt idx="9629">
                  <c:v>8.9109252197157574</c:v>
                </c:pt>
                <c:pt idx="9630">
                  <c:v>8.9044449349527</c:v>
                </c:pt>
                <c:pt idx="9631">
                  <c:v>8.9483583940529581</c:v>
                </c:pt>
                <c:pt idx="9632">
                  <c:v>9.0106453664225938</c:v>
                </c:pt>
                <c:pt idx="9633">
                  <c:v>9.1634466692033065</c:v>
                </c:pt>
                <c:pt idx="9634">
                  <c:v>9.2258670592004179</c:v>
                </c:pt>
                <c:pt idx="9635">
                  <c:v>9.2258670592004179</c:v>
                </c:pt>
                <c:pt idx="9636">
                  <c:v>9.2258670592004179</c:v>
                </c:pt>
                <c:pt idx="9637">
                  <c:v>9.2847423522389132</c:v>
                </c:pt>
                <c:pt idx="9638">
                  <c:v>9.2583828409821169</c:v>
                </c:pt>
                <c:pt idx="9639">
                  <c:v>9.3111781021399782</c:v>
                </c:pt>
                <c:pt idx="9640">
                  <c:v>9.3106444316300809</c:v>
                </c:pt>
                <c:pt idx="9641">
                  <c:v>9.356768811414204</c:v>
                </c:pt>
                <c:pt idx="9642">
                  <c:v>9.356768811414204</c:v>
                </c:pt>
                <c:pt idx="9643">
                  <c:v>9.356768811414204</c:v>
                </c:pt>
                <c:pt idx="9644">
                  <c:v>9.3329251754183602</c:v>
                </c:pt>
                <c:pt idx="9645">
                  <c:v>9.3369086445815341</c:v>
                </c:pt>
                <c:pt idx="9646">
                  <c:v>9.364068661603179</c:v>
                </c:pt>
                <c:pt idx="9647">
                  <c:v>9.4655422971282537</c:v>
                </c:pt>
                <c:pt idx="9648">
                  <c:v>9.44974183810303</c:v>
                </c:pt>
                <c:pt idx="9649">
                  <c:v>9.44974183810303</c:v>
                </c:pt>
                <c:pt idx="9650">
                  <c:v>9.44974183810303</c:v>
                </c:pt>
                <c:pt idx="9651">
                  <c:v>9.4785028666543703</c:v>
                </c:pt>
                <c:pt idx="9652">
                  <c:v>9.3630966188887221</c:v>
                </c:pt>
                <c:pt idx="9653">
                  <c:v>9.2404667595783678</c:v>
                </c:pt>
                <c:pt idx="9654">
                  <c:v>9.1775126990713574</c:v>
                </c:pt>
                <c:pt idx="9655">
                  <c:v>9.0305817718995325</c:v>
                </c:pt>
                <c:pt idx="9656">
                  <c:v>9.0305817718995325</c:v>
                </c:pt>
                <c:pt idx="9657">
                  <c:v>9.0305817718995325</c:v>
                </c:pt>
                <c:pt idx="9658">
                  <c:v>9.107963995834881</c:v>
                </c:pt>
                <c:pt idx="9659">
                  <c:v>9.0480023021155205</c:v>
                </c:pt>
                <c:pt idx="9660">
                  <c:v>9.0792220269446098</c:v>
                </c:pt>
                <c:pt idx="9661">
                  <c:v>9.1754733153371006</c:v>
                </c:pt>
                <c:pt idx="9662">
                  <c:v>9.2324807615909492</c:v>
                </c:pt>
                <c:pt idx="9663">
                  <c:v>9.2324807615909492</c:v>
                </c:pt>
                <c:pt idx="9664">
                  <c:v>9.2324807615909492</c:v>
                </c:pt>
                <c:pt idx="9665">
                  <c:v>9.2012991560839961</c:v>
                </c:pt>
                <c:pt idx="9666">
                  <c:v>9.2644819325238199</c:v>
                </c:pt>
                <c:pt idx="9667">
                  <c:v>9.2159179161230149</c:v>
                </c:pt>
                <c:pt idx="9668">
                  <c:v>9.4219147329440123</c:v>
                </c:pt>
                <c:pt idx="9669">
                  <c:v>9.2849901278327938</c:v>
                </c:pt>
                <c:pt idx="9670">
                  <c:v>9.2849901278327938</c:v>
                </c:pt>
                <c:pt idx="9671">
                  <c:v>9.2849901278327938</c:v>
                </c:pt>
                <c:pt idx="9672">
                  <c:v>9.3117308323109445</c:v>
                </c:pt>
                <c:pt idx="9673">
                  <c:v>9.416844863099973</c:v>
                </c:pt>
                <c:pt idx="9674">
                  <c:v>9.371425690775359</c:v>
                </c:pt>
                <c:pt idx="9675">
                  <c:v>9.5919459693300357</c:v>
                </c:pt>
                <c:pt idx="9676">
                  <c:v>9.6583879478124555</c:v>
                </c:pt>
                <c:pt idx="9677">
                  <c:v>9.6583879478124555</c:v>
                </c:pt>
                <c:pt idx="9678">
                  <c:v>9.6583879478124555</c:v>
                </c:pt>
                <c:pt idx="9679">
                  <c:v>9.5306882186580619</c:v>
                </c:pt>
                <c:pt idx="9680">
                  <c:v>9.4424419879140551</c:v>
                </c:pt>
                <c:pt idx="9681">
                  <c:v>9.4598625181300431</c:v>
                </c:pt>
                <c:pt idx="9682">
                  <c:v>9.3798881802894698</c:v>
                </c:pt>
                <c:pt idx="9683">
                  <c:v>9.4439477011384128</c:v>
                </c:pt>
                <c:pt idx="9684">
                  <c:v>9.4439477011384128</c:v>
                </c:pt>
                <c:pt idx="9685">
                  <c:v>9.4439477011384128</c:v>
                </c:pt>
                <c:pt idx="9686">
                  <c:v>9.4720988205355834</c:v>
                </c:pt>
                <c:pt idx="9687">
                  <c:v>9.4326262624641277</c:v>
                </c:pt>
                <c:pt idx="9688">
                  <c:v>9.4966095446687984</c:v>
                </c:pt>
                <c:pt idx="9689">
                  <c:v>9.4732995791828554</c:v>
                </c:pt>
                <c:pt idx="9690">
                  <c:v>9.537301921048595</c:v>
                </c:pt>
                <c:pt idx="9691">
                  <c:v>9.537301921048595</c:v>
                </c:pt>
                <c:pt idx="9692">
                  <c:v>9.537301921048595</c:v>
                </c:pt>
                <c:pt idx="9693">
                  <c:v>9.6079942039491399</c:v>
                </c:pt>
                <c:pt idx="9694">
                  <c:v>9.4282997194017319</c:v>
                </c:pt>
                <c:pt idx="9695">
                  <c:v>9.3558348880218816</c:v>
                </c:pt>
                <c:pt idx="9696">
                  <c:v>9.429386120082599</c:v>
                </c:pt>
                <c:pt idx="9697">
                  <c:v>9.5036616192638945</c:v>
                </c:pt>
                <c:pt idx="9698">
                  <c:v>9.5036616192638945</c:v>
                </c:pt>
                <c:pt idx="9699">
                  <c:v>9.5036616192638945</c:v>
                </c:pt>
                <c:pt idx="9700">
                  <c:v>9.4177978461533645</c:v>
                </c:pt>
                <c:pt idx="9701">
                  <c:v>9.4141574508894106</c:v>
                </c:pt>
                <c:pt idx="9702">
                  <c:v>9.382213458939745</c:v>
                </c:pt>
                <c:pt idx="9703">
                  <c:v>9.4068004217172323</c:v>
                </c:pt>
                <c:pt idx="9704">
                  <c:v>9.421362002773046</c:v>
                </c:pt>
                <c:pt idx="9705">
                  <c:v>9.421362002773046</c:v>
                </c:pt>
                <c:pt idx="9706">
                  <c:v>9.421362002773046</c:v>
                </c:pt>
                <c:pt idx="9707">
                  <c:v>9.4723275364683968</c:v>
                </c:pt>
                <c:pt idx="9708">
                  <c:v>9.4345703478930467</c:v>
                </c:pt>
                <c:pt idx="9709">
                  <c:v>9.3120739062101663</c:v>
                </c:pt>
                <c:pt idx="9710">
                  <c:v>9.2012991560839961</c:v>
                </c:pt>
                <c:pt idx="9711">
                  <c:v>9.2968261773559107</c:v>
                </c:pt>
                <c:pt idx="9712">
                  <c:v>9.2968261773559107</c:v>
                </c:pt>
                <c:pt idx="9713">
                  <c:v>9.2968261773559107</c:v>
                </c:pt>
                <c:pt idx="9714">
                  <c:v>9.2479381467169528</c:v>
                </c:pt>
                <c:pt idx="9715">
                  <c:v>9.2826839088435875</c:v>
                </c:pt>
                <c:pt idx="9716">
                  <c:v>9.1498380712008824</c:v>
                </c:pt>
                <c:pt idx="9717">
                  <c:v>9.2476713114620033</c:v>
                </c:pt>
                <c:pt idx="9718">
                  <c:v>9.1538977790083287</c:v>
                </c:pt>
                <c:pt idx="9719">
                  <c:v>9.1538977790083287</c:v>
                </c:pt>
                <c:pt idx="9720">
                  <c:v>9.1538977790083287</c:v>
                </c:pt>
                <c:pt idx="9721">
                  <c:v>9.2516166613030411</c:v>
                </c:pt>
                <c:pt idx="9722">
                  <c:v>9.0432183271874962</c:v>
                </c:pt>
                <c:pt idx="9723">
                  <c:v>9.0349273746229954</c:v>
                </c:pt>
                <c:pt idx="9724">
                  <c:v>9.2125443561140106</c:v>
                </c:pt>
                <c:pt idx="9725">
                  <c:v>9.1388215871036831</c:v>
                </c:pt>
                <c:pt idx="9726">
                  <c:v>9.1388215871036831</c:v>
                </c:pt>
                <c:pt idx="9727">
                  <c:v>9.1388215871036831</c:v>
                </c:pt>
                <c:pt idx="9728">
                  <c:v>9.1302066203010277</c:v>
                </c:pt>
                <c:pt idx="9729">
                  <c:v>9.0556833455258516</c:v>
                </c:pt>
                <c:pt idx="9730">
                  <c:v>9.0146669549079022</c:v>
                </c:pt>
                <c:pt idx="9731">
                  <c:v>9.0644507896170481</c:v>
                </c:pt>
                <c:pt idx="9732">
                  <c:v>9.1278241626675509</c:v>
                </c:pt>
                <c:pt idx="9733">
                  <c:v>9.1278241626675509</c:v>
                </c:pt>
                <c:pt idx="9734">
                  <c:v>9.1278241626675509</c:v>
                </c:pt>
                <c:pt idx="9735">
                  <c:v>9.1483895369597281</c:v>
                </c:pt>
                <c:pt idx="9736">
                  <c:v>9.0761915408348255</c:v>
                </c:pt>
                <c:pt idx="9737">
                  <c:v>9.0212234783152319</c:v>
                </c:pt>
                <c:pt idx="9738">
                  <c:v>9.069825614038173</c:v>
                </c:pt>
                <c:pt idx="9739">
                  <c:v>9.1570235634234507</c:v>
                </c:pt>
                <c:pt idx="9740">
                  <c:v>9.1570235634234507</c:v>
                </c:pt>
                <c:pt idx="9741">
                  <c:v>9.1570235634234507</c:v>
                </c:pt>
                <c:pt idx="9742">
                  <c:v>9.2377031087235331</c:v>
                </c:pt>
                <c:pt idx="9743">
                  <c:v>9.298274711597065</c:v>
                </c:pt>
                <c:pt idx="9744">
                  <c:v>9.3754853985828053</c:v>
                </c:pt>
                <c:pt idx="9745">
                  <c:v>9.4375436550196259</c:v>
                </c:pt>
                <c:pt idx="9746">
                  <c:v>9.4874799670173147</c:v>
                </c:pt>
                <c:pt idx="9747">
                  <c:v>9.4874799670173147</c:v>
                </c:pt>
                <c:pt idx="9748">
                  <c:v>9.4874799670173147</c:v>
                </c:pt>
                <c:pt idx="9749">
                  <c:v>9.5021177867174007</c:v>
                </c:pt>
                <c:pt idx="9750">
                  <c:v>9.4378486095967098</c:v>
                </c:pt>
                <c:pt idx="9751">
                  <c:v>9.452353011669322</c:v>
                </c:pt>
                <c:pt idx="9752">
                  <c:v>9.4641318822092337</c:v>
                </c:pt>
                <c:pt idx="9753">
                  <c:v>9.4687443201876462</c:v>
                </c:pt>
                <c:pt idx="9754">
                  <c:v>9.4687443201876462</c:v>
                </c:pt>
                <c:pt idx="9755">
                  <c:v>9.4687443201876462</c:v>
                </c:pt>
                <c:pt idx="9756">
                  <c:v>9.4288715092337672</c:v>
                </c:pt>
                <c:pt idx="9757">
                  <c:v>9.4203899600585874</c:v>
                </c:pt>
                <c:pt idx="9758">
                  <c:v>9.4484076618282824</c:v>
                </c:pt>
                <c:pt idx="9759">
                  <c:v>9.2992086349893892</c:v>
                </c:pt>
                <c:pt idx="9760">
                  <c:v>9.2673408816839924</c:v>
                </c:pt>
                <c:pt idx="9761">
                  <c:v>9.2673408816839924</c:v>
                </c:pt>
                <c:pt idx="9762">
                  <c:v>9.2673408816839924</c:v>
                </c:pt>
                <c:pt idx="9763">
                  <c:v>9.249520098585581</c:v>
                </c:pt>
                <c:pt idx="9764">
                  <c:v>9.258916511492016</c:v>
                </c:pt>
                <c:pt idx="9765">
                  <c:v>9.258916511492016</c:v>
                </c:pt>
                <c:pt idx="9766">
                  <c:v>9.258916511492016</c:v>
                </c:pt>
                <c:pt idx="9767">
                  <c:v>9.3370992411922149</c:v>
                </c:pt>
                <c:pt idx="9768">
                  <c:v>9.3370992411922149</c:v>
                </c:pt>
                <c:pt idx="9769">
                  <c:v>9.3370992411922149</c:v>
                </c:pt>
                <c:pt idx="9770">
                  <c:v>9.280682644431467</c:v>
                </c:pt>
                <c:pt idx="9771">
                  <c:v>9.3315719394825454</c:v>
                </c:pt>
              </c:numCache>
            </c:numRef>
          </c:val>
          <c:smooth val="0"/>
          <c:extLst>
            <c:ext xmlns:c16="http://schemas.microsoft.com/office/drawing/2014/chart" uri="{C3380CC4-5D6E-409C-BE32-E72D297353CC}">
              <c16:uniqueId val="{00000002-1436-4D0F-AE65-13868181F960}"/>
            </c:ext>
          </c:extLst>
        </c:ser>
        <c:dLbls>
          <c:showLegendKey val="0"/>
          <c:showVal val="0"/>
          <c:showCatName val="0"/>
          <c:showSerName val="0"/>
          <c:showPercent val="0"/>
          <c:showBubbleSize val="0"/>
        </c:dLbls>
        <c:smooth val="0"/>
        <c:axId val="1664404847"/>
        <c:axId val="1"/>
      </c:lineChart>
      <c:dateAx>
        <c:axId val="1664404847"/>
        <c:scaling>
          <c:orientation val="minMax"/>
          <c:max val="45657"/>
        </c:scaling>
        <c:delete val="0"/>
        <c:axPos val="b"/>
        <c:majorGridlines/>
        <c:numFmt formatCode="dd\-mm\-yy;@" sourceLinked="0"/>
        <c:majorTickMark val="out"/>
        <c:minorTickMark val="none"/>
        <c:tickLblPos val="nextTo"/>
        <c:txPr>
          <a:bodyPr rot="-2700000" vert="horz"/>
          <a:lstStyle/>
          <a:p>
            <a:pPr>
              <a:defRPr sz="1000" b="0" i="0" u="none" strike="noStrike" baseline="0">
                <a:solidFill>
                  <a:srgbClr val="000000"/>
                </a:solidFill>
                <a:latin typeface="Calibri"/>
                <a:ea typeface="Calibri"/>
                <a:cs typeface="Calibri"/>
              </a:defRPr>
            </a:pPr>
            <a:endParaRPr lang="es-ES"/>
          </a:p>
        </c:txPr>
        <c:crossAx val="1"/>
        <c:crosses val="autoZero"/>
        <c:auto val="1"/>
        <c:lblOffset val="100"/>
        <c:baseTimeUnit val="days"/>
        <c:majorUnit val="12"/>
        <c:majorTimeUnit val="months"/>
        <c:minorUnit val="9"/>
        <c:minorTimeUnit val="months"/>
      </c:dateAx>
      <c:valAx>
        <c:axId val="1"/>
        <c:scaling>
          <c:orientation val="minMax"/>
          <c:max val="35"/>
          <c:min val="0"/>
        </c:scaling>
        <c:delete val="0"/>
        <c:axPos val="l"/>
        <c:majorGridlines/>
        <c:numFmt formatCode="#,##0.00" sourceLinked="0"/>
        <c:majorTickMark val="out"/>
        <c:minorTickMark val="none"/>
        <c:tickLblPos val="nextTo"/>
        <c:txPr>
          <a:bodyPr rot="0" vert="horz"/>
          <a:lstStyle/>
          <a:p>
            <a:pPr>
              <a:defRPr sz="1000" b="0" i="0" u="none" strike="noStrike" baseline="0">
                <a:solidFill>
                  <a:srgbClr val="000000"/>
                </a:solidFill>
                <a:latin typeface="Calibri"/>
                <a:ea typeface="Calibri"/>
                <a:cs typeface="Calibri"/>
              </a:defRPr>
            </a:pPr>
            <a:endParaRPr lang="es-ES"/>
          </a:p>
        </c:txPr>
        <c:crossAx val="1664404847"/>
        <c:crosses val="autoZero"/>
        <c:crossBetween val="between"/>
        <c:majorUnit val="5"/>
        <c:minorUnit val="5"/>
      </c:valAx>
      <c:spPr>
        <a:solidFill>
          <a:srgbClr val="FFFFFF"/>
        </a:solidFill>
      </c:spPr>
    </c:plotArea>
    <c:legend>
      <c:legendPos val="r"/>
      <c:layout>
        <c:manualLayout>
          <c:xMode val="edge"/>
          <c:yMode val="edge"/>
          <c:x val="6.2224849314658985E-2"/>
          <c:y val="0.74215489404076884"/>
          <c:w val="0.87207308382861037"/>
          <c:h val="0.14075154425774528"/>
        </c:manualLayout>
      </c:layout>
      <c:overlay val="0"/>
      <c:spPr>
        <a:noFill/>
        <a:ln w="25400">
          <a:noFill/>
        </a:ln>
      </c:spPr>
      <c:txPr>
        <a:bodyPr/>
        <a:lstStyle/>
        <a:p>
          <a:pPr>
            <a:defRPr sz="1010" b="0" i="0" u="none" strike="noStrike" baseline="0">
              <a:solidFill>
                <a:srgbClr val="000000"/>
              </a:solidFill>
              <a:latin typeface="Calibri"/>
              <a:ea typeface="Calibri"/>
              <a:cs typeface="Calibri"/>
            </a:defRPr>
          </a:pPr>
          <a:endParaRPr lang="es-ES"/>
        </a:p>
      </c:txPr>
    </c:legend>
    <c:plotVisOnly val="1"/>
    <c:dispBlanksAs val="gap"/>
    <c:showDLblsOverMax val="0"/>
  </c:chart>
  <c:spPr>
    <a:solidFill>
      <a:srgbClr val="FFFFFF"/>
    </a:solidFill>
  </c:spPr>
  <c:txPr>
    <a:bodyPr/>
    <a:lstStyle/>
    <a:p>
      <a:pPr>
        <a:defRPr sz="1000" b="0" i="0" u="none" strike="noStrike" baseline="0">
          <a:solidFill>
            <a:srgbClr val="000000"/>
          </a:solidFill>
          <a:latin typeface="Calibri"/>
          <a:ea typeface="Calibri"/>
          <a:cs typeface="Calibri"/>
        </a:defRPr>
      </a:pPr>
      <a:endParaRPr lang="es-ES"/>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Hoja1!$B$3</c:f>
              <c:strCache>
                <c:ptCount val="1"/>
                <c:pt idx="0">
                  <c:v>Preu Petroli</c:v>
                </c:pt>
              </c:strCache>
            </c:strRef>
          </c:tx>
          <c:spPr>
            <a:ln w="19050" cap="rnd">
              <a:solidFill>
                <a:schemeClr val="accent1"/>
              </a:solidFill>
              <a:round/>
            </a:ln>
            <a:effectLst/>
          </c:spPr>
          <c:marker>
            <c:symbol val="none"/>
          </c:marker>
          <c:xVal>
            <c:numRef>
              <c:f>Hoja1!$A$7:$A$1100</c:f>
              <c:numCache>
                <c:formatCode>m/d/yyyy</c:formatCode>
                <c:ptCount val="1094"/>
                <c:pt idx="0">
                  <c:v>44561</c:v>
                </c:pt>
                <c:pt idx="1">
                  <c:v>44562</c:v>
                </c:pt>
                <c:pt idx="2">
                  <c:v>44563</c:v>
                </c:pt>
                <c:pt idx="3">
                  <c:v>44564</c:v>
                </c:pt>
                <c:pt idx="4">
                  <c:v>44565</c:v>
                </c:pt>
                <c:pt idx="5">
                  <c:v>44566</c:v>
                </c:pt>
                <c:pt idx="6">
                  <c:v>44567</c:v>
                </c:pt>
                <c:pt idx="7">
                  <c:v>44568</c:v>
                </c:pt>
                <c:pt idx="8">
                  <c:v>44569</c:v>
                </c:pt>
                <c:pt idx="9">
                  <c:v>44570</c:v>
                </c:pt>
                <c:pt idx="10">
                  <c:v>44571</c:v>
                </c:pt>
                <c:pt idx="11">
                  <c:v>44572</c:v>
                </c:pt>
                <c:pt idx="12">
                  <c:v>44573</c:v>
                </c:pt>
                <c:pt idx="13">
                  <c:v>44574</c:v>
                </c:pt>
                <c:pt idx="14">
                  <c:v>44575</c:v>
                </c:pt>
                <c:pt idx="15">
                  <c:v>44576</c:v>
                </c:pt>
                <c:pt idx="16">
                  <c:v>44577</c:v>
                </c:pt>
                <c:pt idx="17">
                  <c:v>44578</c:v>
                </c:pt>
                <c:pt idx="18">
                  <c:v>44579</c:v>
                </c:pt>
                <c:pt idx="19">
                  <c:v>44580</c:v>
                </c:pt>
                <c:pt idx="20">
                  <c:v>44581</c:v>
                </c:pt>
                <c:pt idx="21">
                  <c:v>44582</c:v>
                </c:pt>
                <c:pt idx="22">
                  <c:v>44583</c:v>
                </c:pt>
                <c:pt idx="23">
                  <c:v>44584</c:v>
                </c:pt>
                <c:pt idx="24">
                  <c:v>44585</c:v>
                </c:pt>
                <c:pt idx="25">
                  <c:v>44586</c:v>
                </c:pt>
                <c:pt idx="26">
                  <c:v>44587</c:v>
                </c:pt>
                <c:pt idx="27">
                  <c:v>44588</c:v>
                </c:pt>
                <c:pt idx="28">
                  <c:v>44589</c:v>
                </c:pt>
                <c:pt idx="29">
                  <c:v>44590</c:v>
                </c:pt>
                <c:pt idx="30">
                  <c:v>44591</c:v>
                </c:pt>
                <c:pt idx="31">
                  <c:v>44592</c:v>
                </c:pt>
                <c:pt idx="32">
                  <c:v>44593</c:v>
                </c:pt>
                <c:pt idx="33">
                  <c:v>44594</c:v>
                </c:pt>
                <c:pt idx="34">
                  <c:v>44595</c:v>
                </c:pt>
                <c:pt idx="35">
                  <c:v>44596</c:v>
                </c:pt>
                <c:pt idx="36">
                  <c:v>44597</c:v>
                </c:pt>
                <c:pt idx="37">
                  <c:v>44598</c:v>
                </c:pt>
                <c:pt idx="38">
                  <c:v>44599</c:v>
                </c:pt>
                <c:pt idx="39">
                  <c:v>44600</c:v>
                </c:pt>
                <c:pt idx="40">
                  <c:v>44601</c:v>
                </c:pt>
                <c:pt idx="41">
                  <c:v>44602</c:v>
                </c:pt>
                <c:pt idx="42">
                  <c:v>44603</c:v>
                </c:pt>
                <c:pt idx="43">
                  <c:v>44604</c:v>
                </c:pt>
                <c:pt idx="44">
                  <c:v>44605</c:v>
                </c:pt>
                <c:pt idx="45">
                  <c:v>44606</c:v>
                </c:pt>
                <c:pt idx="46">
                  <c:v>44607</c:v>
                </c:pt>
                <c:pt idx="47">
                  <c:v>44608</c:v>
                </c:pt>
                <c:pt idx="48">
                  <c:v>44609</c:v>
                </c:pt>
                <c:pt idx="49">
                  <c:v>44610</c:v>
                </c:pt>
                <c:pt idx="50">
                  <c:v>44611</c:v>
                </c:pt>
                <c:pt idx="51">
                  <c:v>44612</c:v>
                </c:pt>
                <c:pt idx="52">
                  <c:v>44613</c:v>
                </c:pt>
                <c:pt idx="53">
                  <c:v>44614</c:v>
                </c:pt>
                <c:pt idx="54">
                  <c:v>44615</c:v>
                </c:pt>
                <c:pt idx="55">
                  <c:v>44616</c:v>
                </c:pt>
                <c:pt idx="56">
                  <c:v>44617</c:v>
                </c:pt>
                <c:pt idx="57">
                  <c:v>44618</c:v>
                </c:pt>
                <c:pt idx="58">
                  <c:v>44619</c:v>
                </c:pt>
                <c:pt idx="59">
                  <c:v>44620</c:v>
                </c:pt>
                <c:pt idx="60">
                  <c:v>44621</c:v>
                </c:pt>
                <c:pt idx="61">
                  <c:v>44622</c:v>
                </c:pt>
                <c:pt idx="62">
                  <c:v>44623</c:v>
                </c:pt>
                <c:pt idx="63">
                  <c:v>44624</c:v>
                </c:pt>
                <c:pt idx="64">
                  <c:v>44625</c:v>
                </c:pt>
                <c:pt idx="65">
                  <c:v>44626</c:v>
                </c:pt>
                <c:pt idx="66">
                  <c:v>44627</c:v>
                </c:pt>
                <c:pt idx="67">
                  <c:v>44628</c:v>
                </c:pt>
                <c:pt idx="68">
                  <c:v>44629</c:v>
                </c:pt>
                <c:pt idx="69">
                  <c:v>44630</c:v>
                </c:pt>
                <c:pt idx="70">
                  <c:v>44631</c:v>
                </c:pt>
                <c:pt idx="71">
                  <c:v>44632</c:v>
                </c:pt>
                <c:pt idx="72">
                  <c:v>44633</c:v>
                </c:pt>
                <c:pt idx="73">
                  <c:v>44634</c:v>
                </c:pt>
                <c:pt idx="74">
                  <c:v>44635</c:v>
                </c:pt>
                <c:pt idx="75">
                  <c:v>44636</c:v>
                </c:pt>
                <c:pt idx="76">
                  <c:v>44637</c:v>
                </c:pt>
                <c:pt idx="77">
                  <c:v>44638</c:v>
                </c:pt>
                <c:pt idx="78">
                  <c:v>44639</c:v>
                </c:pt>
                <c:pt idx="79">
                  <c:v>44640</c:v>
                </c:pt>
                <c:pt idx="80">
                  <c:v>44641</c:v>
                </c:pt>
                <c:pt idx="81">
                  <c:v>44642</c:v>
                </c:pt>
                <c:pt idx="82">
                  <c:v>44643</c:v>
                </c:pt>
                <c:pt idx="83">
                  <c:v>44644</c:v>
                </c:pt>
                <c:pt idx="84">
                  <c:v>44645</c:v>
                </c:pt>
                <c:pt idx="85">
                  <c:v>44646</c:v>
                </c:pt>
                <c:pt idx="86">
                  <c:v>44647</c:v>
                </c:pt>
                <c:pt idx="87">
                  <c:v>44648</c:v>
                </c:pt>
                <c:pt idx="88">
                  <c:v>44649</c:v>
                </c:pt>
                <c:pt idx="89">
                  <c:v>44650</c:v>
                </c:pt>
                <c:pt idx="90">
                  <c:v>44651</c:v>
                </c:pt>
                <c:pt idx="91">
                  <c:v>44652</c:v>
                </c:pt>
                <c:pt idx="92">
                  <c:v>44653</c:v>
                </c:pt>
                <c:pt idx="93">
                  <c:v>44654</c:v>
                </c:pt>
                <c:pt idx="94">
                  <c:v>44655</c:v>
                </c:pt>
                <c:pt idx="95">
                  <c:v>44656</c:v>
                </c:pt>
                <c:pt idx="96">
                  <c:v>44657</c:v>
                </c:pt>
                <c:pt idx="97">
                  <c:v>44658</c:v>
                </c:pt>
                <c:pt idx="98">
                  <c:v>44659</c:v>
                </c:pt>
                <c:pt idx="99">
                  <c:v>44660</c:v>
                </c:pt>
                <c:pt idx="100">
                  <c:v>44661</c:v>
                </c:pt>
                <c:pt idx="101">
                  <c:v>44662</c:v>
                </c:pt>
                <c:pt idx="102">
                  <c:v>44663</c:v>
                </c:pt>
                <c:pt idx="103">
                  <c:v>44664</c:v>
                </c:pt>
                <c:pt idx="104">
                  <c:v>44665</c:v>
                </c:pt>
                <c:pt idx="105">
                  <c:v>44666</c:v>
                </c:pt>
                <c:pt idx="106">
                  <c:v>44667</c:v>
                </c:pt>
                <c:pt idx="107">
                  <c:v>44668</c:v>
                </c:pt>
                <c:pt idx="108">
                  <c:v>44669</c:v>
                </c:pt>
                <c:pt idx="109">
                  <c:v>44670</c:v>
                </c:pt>
                <c:pt idx="110">
                  <c:v>44671</c:v>
                </c:pt>
                <c:pt idx="111">
                  <c:v>44672</c:v>
                </c:pt>
                <c:pt idx="112">
                  <c:v>44673</c:v>
                </c:pt>
                <c:pt idx="113">
                  <c:v>44674</c:v>
                </c:pt>
                <c:pt idx="114">
                  <c:v>44675</c:v>
                </c:pt>
                <c:pt idx="115">
                  <c:v>44676</c:v>
                </c:pt>
                <c:pt idx="116">
                  <c:v>44677</c:v>
                </c:pt>
                <c:pt idx="117">
                  <c:v>44678</c:v>
                </c:pt>
                <c:pt idx="118">
                  <c:v>44679</c:v>
                </c:pt>
                <c:pt idx="119">
                  <c:v>44680</c:v>
                </c:pt>
                <c:pt idx="120">
                  <c:v>44681</c:v>
                </c:pt>
                <c:pt idx="121">
                  <c:v>44682</c:v>
                </c:pt>
                <c:pt idx="122">
                  <c:v>44683</c:v>
                </c:pt>
                <c:pt idx="123">
                  <c:v>44684</c:v>
                </c:pt>
                <c:pt idx="124">
                  <c:v>44685</c:v>
                </c:pt>
                <c:pt idx="125">
                  <c:v>44686</c:v>
                </c:pt>
                <c:pt idx="126">
                  <c:v>44687</c:v>
                </c:pt>
                <c:pt idx="127">
                  <c:v>44688</c:v>
                </c:pt>
                <c:pt idx="128">
                  <c:v>44689</c:v>
                </c:pt>
                <c:pt idx="129">
                  <c:v>44690</c:v>
                </c:pt>
                <c:pt idx="130">
                  <c:v>44691</c:v>
                </c:pt>
                <c:pt idx="131">
                  <c:v>44692</c:v>
                </c:pt>
                <c:pt idx="132">
                  <c:v>44693</c:v>
                </c:pt>
                <c:pt idx="133">
                  <c:v>44694</c:v>
                </c:pt>
                <c:pt idx="134">
                  <c:v>44695</c:v>
                </c:pt>
                <c:pt idx="135">
                  <c:v>44696</c:v>
                </c:pt>
                <c:pt idx="136">
                  <c:v>44697</c:v>
                </c:pt>
                <c:pt idx="137">
                  <c:v>44698</c:v>
                </c:pt>
                <c:pt idx="138">
                  <c:v>44699</c:v>
                </c:pt>
                <c:pt idx="139">
                  <c:v>44700</c:v>
                </c:pt>
                <c:pt idx="140">
                  <c:v>44701</c:v>
                </c:pt>
                <c:pt idx="141">
                  <c:v>44702</c:v>
                </c:pt>
                <c:pt idx="142">
                  <c:v>44703</c:v>
                </c:pt>
                <c:pt idx="143">
                  <c:v>44704</c:v>
                </c:pt>
                <c:pt idx="144">
                  <c:v>44705</c:v>
                </c:pt>
                <c:pt idx="145">
                  <c:v>44706</c:v>
                </c:pt>
                <c:pt idx="146">
                  <c:v>44707</c:v>
                </c:pt>
                <c:pt idx="147">
                  <c:v>44708</c:v>
                </c:pt>
                <c:pt idx="148">
                  <c:v>44709</c:v>
                </c:pt>
                <c:pt idx="149">
                  <c:v>44710</c:v>
                </c:pt>
                <c:pt idx="150">
                  <c:v>44711</c:v>
                </c:pt>
                <c:pt idx="151">
                  <c:v>44712</c:v>
                </c:pt>
                <c:pt idx="152">
                  <c:v>44713</c:v>
                </c:pt>
                <c:pt idx="153">
                  <c:v>44714</c:v>
                </c:pt>
                <c:pt idx="154">
                  <c:v>44715</c:v>
                </c:pt>
                <c:pt idx="155">
                  <c:v>44716</c:v>
                </c:pt>
                <c:pt idx="156">
                  <c:v>44717</c:v>
                </c:pt>
                <c:pt idx="157">
                  <c:v>44718</c:v>
                </c:pt>
                <c:pt idx="158">
                  <c:v>44719</c:v>
                </c:pt>
                <c:pt idx="159">
                  <c:v>44720</c:v>
                </c:pt>
                <c:pt idx="160">
                  <c:v>44721</c:v>
                </c:pt>
                <c:pt idx="161">
                  <c:v>44722</c:v>
                </c:pt>
                <c:pt idx="162">
                  <c:v>44723</c:v>
                </c:pt>
                <c:pt idx="163">
                  <c:v>44724</c:v>
                </c:pt>
                <c:pt idx="164">
                  <c:v>44725</c:v>
                </c:pt>
                <c:pt idx="165">
                  <c:v>44726</c:v>
                </c:pt>
                <c:pt idx="166">
                  <c:v>44727</c:v>
                </c:pt>
                <c:pt idx="167">
                  <c:v>44728</c:v>
                </c:pt>
                <c:pt idx="168">
                  <c:v>44729</c:v>
                </c:pt>
                <c:pt idx="169">
                  <c:v>44730</c:v>
                </c:pt>
                <c:pt idx="170">
                  <c:v>44731</c:v>
                </c:pt>
                <c:pt idx="171">
                  <c:v>44732</c:v>
                </c:pt>
                <c:pt idx="172">
                  <c:v>44733</c:v>
                </c:pt>
                <c:pt idx="173">
                  <c:v>44734</c:v>
                </c:pt>
                <c:pt idx="174">
                  <c:v>44735</c:v>
                </c:pt>
                <c:pt idx="175">
                  <c:v>44736</c:v>
                </c:pt>
                <c:pt idx="176">
                  <c:v>44737</c:v>
                </c:pt>
                <c:pt idx="177">
                  <c:v>44738</c:v>
                </c:pt>
                <c:pt idx="178">
                  <c:v>44739</c:v>
                </c:pt>
                <c:pt idx="179">
                  <c:v>44740</c:v>
                </c:pt>
                <c:pt idx="180">
                  <c:v>44741</c:v>
                </c:pt>
                <c:pt idx="181">
                  <c:v>44742</c:v>
                </c:pt>
                <c:pt idx="182">
                  <c:v>44743</c:v>
                </c:pt>
                <c:pt idx="183">
                  <c:v>44744</c:v>
                </c:pt>
                <c:pt idx="184">
                  <c:v>44745</c:v>
                </c:pt>
                <c:pt idx="185">
                  <c:v>44746</c:v>
                </c:pt>
                <c:pt idx="186">
                  <c:v>44747</c:v>
                </c:pt>
                <c:pt idx="187">
                  <c:v>44748</c:v>
                </c:pt>
                <c:pt idx="188">
                  <c:v>44749</c:v>
                </c:pt>
                <c:pt idx="189">
                  <c:v>44750</c:v>
                </c:pt>
                <c:pt idx="190">
                  <c:v>44751</c:v>
                </c:pt>
                <c:pt idx="191">
                  <c:v>44752</c:v>
                </c:pt>
                <c:pt idx="192">
                  <c:v>44753</c:v>
                </c:pt>
                <c:pt idx="193">
                  <c:v>44754</c:v>
                </c:pt>
                <c:pt idx="194">
                  <c:v>44755</c:v>
                </c:pt>
                <c:pt idx="195">
                  <c:v>44756</c:v>
                </c:pt>
                <c:pt idx="196">
                  <c:v>44757</c:v>
                </c:pt>
                <c:pt idx="197">
                  <c:v>44758</c:v>
                </c:pt>
                <c:pt idx="198">
                  <c:v>44759</c:v>
                </c:pt>
                <c:pt idx="199">
                  <c:v>44760</c:v>
                </c:pt>
                <c:pt idx="200">
                  <c:v>44761</c:v>
                </c:pt>
                <c:pt idx="201">
                  <c:v>44762</c:v>
                </c:pt>
                <c:pt idx="202">
                  <c:v>44763</c:v>
                </c:pt>
                <c:pt idx="203">
                  <c:v>44764</c:v>
                </c:pt>
                <c:pt idx="204">
                  <c:v>44765</c:v>
                </c:pt>
                <c:pt idx="205">
                  <c:v>44766</c:v>
                </c:pt>
                <c:pt idx="206">
                  <c:v>44767</c:v>
                </c:pt>
                <c:pt idx="207">
                  <c:v>44768</c:v>
                </c:pt>
                <c:pt idx="208">
                  <c:v>44769</c:v>
                </c:pt>
                <c:pt idx="209">
                  <c:v>44770</c:v>
                </c:pt>
                <c:pt idx="210">
                  <c:v>44771</c:v>
                </c:pt>
                <c:pt idx="211">
                  <c:v>44772</c:v>
                </c:pt>
                <c:pt idx="212">
                  <c:v>44773</c:v>
                </c:pt>
                <c:pt idx="213">
                  <c:v>44774</c:v>
                </c:pt>
                <c:pt idx="214">
                  <c:v>44775</c:v>
                </c:pt>
                <c:pt idx="215">
                  <c:v>44776</c:v>
                </c:pt>
                <c:pt idx="216">
                  <c:v>44777</c:v>
                </c:pt>
                <c:pt idx="217">
                  <c:v>44778</c:v>
                </c:pt>
                <c:pt idx="218">
                  <c:v>44779</c:v>
                </c:pt>
                <c:pt idx="219">
                  <c:v>44780</c:v>
                </c:pt>
                <c:pt idx="220">
                  <c:v>44781</c:v>
                </c:pt>
                <c:pt idx="221">
                  <c:v>44782</c:v>
                </c:pt>
                <c:pt idx="222">
                  <c:v>44783</c:v>
                </c:pt>
                <c:pt idx="223">
                  <c:v>44784</c:v>
                </c:pt>
                <c:pt idx="224">
                  <c:v>44785</c:v>
                </c:pt>
                <c:pt idx="225">
                  <c:v>44786</c:v>
                </c:pt>
                <c:pt idx="226">
                  <c:v>44787</c:v>
                </c:pt>
                <c:pt idx="227">
                  <c:v>44788</c:v>
                </c:pt>
                <c:pt idx="228">
                  <c:v>44789</c:v>
                </c:pt>
                <c:pt idx="229">
                  <c:v>44790</c:v>
                </c:pt>
                <c:pt idx="230">
                  <c:v>44791</c:v>
                </c:pt>
                <c:pt idx="231">
                  <c:v>44792</c:v>
                </c:pt>
                <c:pt idx="232">
                  <c:v>44793</c:v>
                </c:pt>
                <c:pt idx="233">
                  <c:v>44794</c:v>
                </c:pt>
                <c:pt idx="234">
                  <c:v>44795</c:v>
                </c:pt>
                <c:pt idx="235">
                  <c:v>44796</c:v>
                </c:pt>
                <c:pt idx="236">
                  <c:v>44797</c:v>
                </c:pt>
                <c:pt idx="237">
                  <c:v>44798</c:v>
                </c:pt>
                <c:pt idx="238">
                  <c:v>44799</c:v>
                </c:pt>
                <c:pt idx="239">
                  <c:v>44800</c:v>
                </c:pt>
                <c:pt idx="240">
                  <c:v>44801</c:v>
                </c:pt>
                <c:pt idx="241">
                  <c:v>44802</c:v>
                </c:pt>
                <c:pt idx="242">
                  <c:v>44803</c:v>
                </c:pt>
                <c:pt idx="243">
                  <c:v>44804</c:v>
                </c:pt>
                <c:pt idx="244">
                  <c:v>44805</c:v>
                </c:pt>
                <c:pt idx="245">
                  <c:v>44806</c:v>
                </c:pt>
                <c:pt idx="246">
                  <c:v>44807</c:v>
                </c:pt>
                <c:pt idx="247">
                  <c:v>44808</c:v>
                </c:pt>
                <c:pt idx="248">
                  <c:v>44809</c:v>
                </c:pt>
                <c:pt idx="249">
                  <c:v>44810</c:v>
                </c:pt>
                <c:pt idx="250">
                  <c:v>44811</c:v>
                </c:pt>
                <c:pt idx="251">
                  <c:v>44812</c:v>
                </c:pt>
                <c:pt idx="252">
                  <c:v>44813</c:v>
                </c:pt>
                <c:pt idx="253">
                  <c:v>44816</c:v>
                </c:pt>
                <c:pt idx="254">
                  <c:v>44817</c:v>
                </c:pt>
                <c:pt idx="255">
                  <c:v>44818</c:v>
                </c:pt>
                <c:pt idx="256">
                  <c:v>44819</c:v>
                </c:pt>
                <c:pt idx="257">
                  <c:v>44820</c:v>
                </c:pt>
                <c:pt idx="258">
                  <c:v>44823</c:v>
                </c:pt>
                <c:pt idx="259">
                  <c:v>44824</c:v>
                </c:pt>
                <c:pt idx="260">
                  <c:v>44825</c:v>
                </c:pt>
                <c:pt idx="261">
                  <c:v>44826</c:v>
                </c:pt>
                <c:pt idx="262">
                  <c:v>44827</c:v>
                </c:pt>
                <c:pt idx="263">
                  <c:v>44830</c:v>
                </c:pt>
                <c:pt idx="264">
                  <c:v>44831</c:v>
                </c:pt>
                <c:pt idx="265">
                  <c:v>44832</c:v>
                </c:pt>
                <c:pt idx="266">
                  <c:v>44833</c:v>
                </c:pt>
                <c:pt idx="267">
                  <c:v>44834</c:v>
                </c:pt>
                <c:pt idx="268">
                  <c:v>44837</c:v>
                </c:pt>
                <c:pt idx="269">
                  <c:v>44838</c:v>
                </c:pt>
                <c:pt idx="270">
                  <c:v>44839</c:v>
                </c:pt>
                <c:pt idx="271">
                  <c:v>44840</c:v>
                </c:pt>
                <c:pt idx="272">
                  <c:v>44841</c:v>
                </c:pt>
                <c:pt idx="273">
                  <c:v>44844</c:v>
                </c:pt>
                <c:pt idx="274">
                  <c:v>44845</c:v>
                </c:pt>
                <c:pt idx="275">
                  <c:v>44846</c:v>
                </c:pt>
                <c:pt idx="276">
                  <c:v>44847</c:v>
                </c:pt>
                <c:pt idx="277">
                  <c:v>44848</c:v>
                </c:pt>
                <c:pt idx="278">
                  <c:v>44849</c:v>
                </c:pt>
                <c:pt idx="279">
                  <c:v>44850</c:v>
                </c:pt>
                <c:pt idx="280">
                  <c:v>44851</c:v>
                </c:pt>
                <c:pt idx="281">
                  <c:v>44852</c:v>
                </c:pt>
                <c:pt idx="282">
                  <c:v>44853</c:v>
                </c:pt>
                <c:pt idx="283">
                  <c:v>44854</c:v>
                </c:pt>
                <c:pt idx="284">
                  <c:v>44855</c:v>
                </c:pt>
                <c:pt idx="285">
                  <c:v>44856</c:v>
                </c:pt>
                <c:pt idx="286">
                  <c:v>44857</c:v>
                </c:pt>
                <c:pt idx="287">
                  <c:v>44858</c:v>
                </c:pt>
                <c:pt idx="288">
                  <c:v>44859</c:v>
                </c:pt>
                <c:pt idx="289">
                  <c:v>44860</c:v>
                </c:pt>
                <c:pt idx="290">
                  <c:v>44861</c:v>
                </c:pt>
                <c:pt idx="291">
                  <c:v>44862</c:v>
                </c:pt>
                <c:pt idx="292">
                  <c:v>44863</c:v>
                </c:pt>
                <c:pt idx="293">
                  <c:v>44864</c:v>
                </c:pt>
                <c:pt idx="294">
                  <c:v>44865</c:v>
                </c:pt>
                <c:pt idx="295">
                  <c:v>44866</c:v>
                </c:pt>
                <c:pt idx="296">
                  <c:v>44867</c:v>
                </c:pt>
                <c:pt idx="297">
                  <c:v>44868</c:v>
                </c:pt>
                <c:pt idx="298">
                  <c:v>44869</c:v>
                </c:pt>
                <c:pt idx="299">
                  <c:v>44870</c:v>
                </c:pt>
                <c:pt idx="300">
                  <c:v>44871</c:v>
                </c:pt>
                <c:pt idx="301">
                  <c:v>44872</c:v>
                </c:pt>
                <c:pt idx="302">
                  <c:v>44873</c:v>
                </c:pt>
                <c:pt idx="303">
                  <c:v>44874</c:v>
                </c:pt>
                <c:pt idx="304">
                  <c:v>44875</c:v>
                </c:pt>
                <c:pt idx="305">
                  <c:v>44876</c:v>
                </c:pt>
                <c:pt idx="306">
                  <c:v>44877</c:v>
                </c:pt>
                <c:pt idx="307">
                  <c:v>44878</c:v>
                </c:pt>
                <c:pt idx="308">
                  <c:v>44879</c:v>
                </c:pt>
                <c:pt idx="309">
                  <c:v>44880</c:v>
                </c:pt>
                <c:pt idx="310">
                  <c:v>44881</c:v>
                </c:pt>
                <c:pt idx="311">
                  <c:v>44882</c:v>
                </c:pt>
                <c:pt idx="312">
                  <c:v>44883</c:v>
                </c:pt>
                <c:pt idx="313">
                  <c:v>44884</c:v>
                </c:pt>
                <c:pt idx="314">
                  <c:v>44885</c:v>
                </c:pt>
                <c:pt idx="315">
                  <c:v>44886</c:v>
                </c:pt>
                <c:pt idx="316">
                  <c:v>44887</c:v>
                </c:pt>
                <c:pt idx="317">
                  <c:v>44888</c:v>
                </c:pt>
                <c:pt idx="318">
                  <c:v>44889</c:v>
                </c:pt>
                <c:pt idx="319">
                  <c:v>44890</c:v>
                </c:pt>
                <c:pt idx="320">
                  <c:v>44891</c:v>
                </c:pt>
                <c:pt idx="321">
                  <c:v>44892</c:v>
                </c:pt>
                <c:pt idx="322">
                  <c:v>44893</c:v>
                </c:pt>
                <c:pt idx="323">
                  <c:v>44894</c:v>
                </c:pt>
                <c:pt idx="324">
                  <c:v>44895</c:v>
                </c:pt>
                <c:pt idx="325">
                  <c:v>44896</c:v>
                </c:pt>
                <c:pt idx="326">
                  <c:v>44897</c:v>
                </c:pt>
                <c:pt idx="327">
                  <c:v>44898</c:v>
                </c:pt>
                <c:pt idx="328">
                  <c:v>44899</c:v>
                </c:pt>
                <c:pt idx="329">
                  <c:v>44900</c:v>
                </c:pt>
                <c:pt idx="330">
                  <c:v>44901</c:v>
                </c:pt>
                <c:pt idx="331">
                  <c:v>44902</c:v>
                </c:pt>
                <c:pt idx="332">
                  <c:v>44903</c:v>
                </c:pt>
                <c:pt idx="333">
                  <c:v>44904</c:v>
                </c:pt>
                <c:pt idx="334">
                  <c:v>44905</c:v>
                </c:pt>
                <c:pt idx="335">
                  <c:v>44906</c:v>
                </c:pt>
                <c:pt idx="336">
                  <c:v>44907</c:v>
                </c:pt>
                <c:pt idx="337">
                  <c:v>44908</c:v>
                </c:pt>
                <c:pt idx="338">
                  <c:v>44909</c:v>
                </c:pt>
                <c:pt idx="339">
                  <c:v>44910</c:v>
                </c:pt>
                <c:pt idx="340">
                  <c:v>44911</c:v>
                </c:pt>
                <c:pt idx="341">
                  <c:v>44912</c:v>
                </c:pt>
                <c:pt idx="342">
                  <c:v>44913</c:v>
                </c:pt>
                <c:pt idx="343">
                  <c:v>44914</c:v>
                </c:pt>
                <c:pt idx="344">
                  <c:v>44915</c:v>
                </c:pt>
                <c:pt idx="345">
                  <c:v>44916</c:v>
                </c:pt>
                <c:pt idx="346">
                  <c:v>44917</c:v>
                </c:pt>
                <c:pt idx="347">
                  <c:v>44918</c:v>
                </c:pt>
                <c:pt idx="348">
                  <c:v>44919</c:v>
                </c:pt>
                <c:pt idx="349">
                  <c:v>44920</c:v>
                </c:pt>
                <c:pt idx="350">
                  <c:v>44921</c:v>
                </c:pt>
                <c:pt idx="351">
                  <c:v>44922</c:v>
                </c:pt>
                <c:pt idx="352">
                  <c:v>44923</c:v>
                </c:pt>
                <c:pt idx="353">
                  <c:v>44924</c:v>
                </c:pt>
                <c:pt idx="354">
                  <c:v>44925</c:v>
                </c:pt>
                <c:pt idx="355">
                  <c:v>44926</c:v>
                </c:pt>
                <c:pt idx="356">
                  <c:v>44927</c:v>
                </c:pt>
                <c:pt idx="357">
                  <c:v>44928</c:v>
                </c:pt>
                <c:pt idx="358">
                  <c:v>44929</c:v>
                </c:pt>
                <c:pt idx="359">
                  <c:v>44930</c:v>
                </c:pt>
                <c:pt idx="360">
                  <c:v>44931</c:v>
                </c:pt>
                <c:pt idx="361">
                  <c:v>44932</c:v>
                </c:pt>
                <c:pt idx="362">
                  <c:v>44933</c:v>
                </c:pt>
                <c:pt idx="363">
                  <c:v>44934</c:v>
                </c:pt>
                <c:pt idx="364">
                  <c:v>44935</c:v>
                </c:pt>
                <c:pt idx="365">
                  <c:v>44936</c:v>
                </c:pt>
                <c:pt idx="366">
                  <c:v>44937</c:v>
                </c:pt>
                <c:pt idx="367">
                  <c:v>44938</c:v>
                </c:pt>
                <c:pt idx="368">
                  <c:v>44939</c:v>
                </c:pt>
                <c:pt idx="369">
                  <c:v>44940</c:v>
                </c:pt>
                <c:pt idx="370">
                  <c:v>44941</c:v>
                </c:pt>
                <c:pt idx="371">
                  <c:v>44942</c:v>
                </c:pt>
                <c:pt idx="372">
                  <c:v>44943</c:v>
                </c:pt>
                <c:pt idx="373">
                  <c:v>44944</c:v>
                </c:pt>
                <c:pt idx="374">
                  <c:v>44945</c:v>
                </c:pt>
                <c:pt idx="375">
                  <c:v>44946</c:v>
                </c:pt>
                <c:pt idx="376">
                  <c:v>44947</c:v>
                </c:pt>
                <c:pt idx="377">
                  <c:v>44948</c:v>
                </c:pt>
                <c:pt idx="378">
                  <c:v>44949</c:v>
                </c:pt>
                <c:pt idx="379">
                  <c:v>44950</c:v>
                </c:pt>
                <c:pt idx="380">
                  <c:v>44951</c:v>
                </c:pt>
                <c:pt idx="381">
                  <c:v>44952</c:v>
                </c:pt>
                <c:pt idx="382">
                  <c:v>44953</c:v>
                </c:pt>
                <c:pt idx="383">
                  <c:v>44954</c:v>
                </c:pt>
                <c:pt idx="384">
                  <c:v>44955</c:v>
                </c:pt>
                <c:pt idx="385">
                  <c:v>44956</c:v>
                </c:pt>
                <c:pt idx="386">
                  <c:v>44957</c:v>
                </c:pt>
                <c:pt idx="387">
                  <c:v>44958</c:v>
                </c:pt>
                <c:pt idx="388">
                  <c:v>44959</c:v>
                </c:pt>
                <c:pt idx="389">
                  <c:v>44960</c:v>
                </c:pt>
                <c:pt idx="390">
                  <c:v>44961</c:v>
                </c:pt>
                <c:pt idx="391">
                  <c:v>44962</c:v>
                </c:pt>
                <c:pt idx="392">
                  <c:v>44963</c:v>
                </c:pt>
                <c:pt idx="393">
                  <c:v>44964</c:v>
                </c:pt>
                <c:pt idx="394">
                  <c:v>44965</c:v>
                </c:pt>
                <c:pt idx="395">
                  <c:v>44966</c:v>
                </c:pt>
                <c:pt idx="396">
                  <c:v>44967</c:v>
                </c:pt>
                <c:pt idx="397">
                  <c:v>44968</c:v>
                </c:pt>
                <c:pt idx="398">
                  <c:v>44969</c:v>
                </c:pt>
                <c:pt idx="399">
                  <c:v>44970</c:v>
                </c:pt>
                <c:pt idx="400">
                  <c:v>44971</c:v>
                </c:pt>
                <c:pt idx="401">
                  <c:v>44972</c:v>
                </c:pt>
                <c:pt idx="402">
                  <c:v>44973</c:v>
                </c:pt>
                <c:pt idx="403">
                  <c:v>44974</c:v>
                </c:pt>
                <c:pt idx="404">
                  <c:v>44975</c:v>
                </c:pt>
                <c:pt idx="405">
                  <c:v>44976</c:v>
                </c:pt>
                <c:pt idx="406">
                  <c:v>44977</c:v>
                </c:pt>
                <c:pt idx="407">
                  <c:v>44978</c:v>
                </c:pt>
                <c:pt idx="408">
                  <c:v>44979</c:v>
                </c:pt>
                <c:pt idx="409">
                  <c:v>44980</c:v>
                </c:pt>
                <c:pt idx="410">
                  <c:v>44981</c:v>
                </c:pt>
                <c:pt idx="411">
                  <c:v>44982</c:v>
                </c:pt>
                <c:pt idx="412">
                  <c:v>44983</c:v>
                </c:pt>
                <c:pt idx="413">
                  <c:v>44984</c:v>
                </c:pt>
                <c:pt idx="414">
                  <c:v>44985</c:v>
                </c:pt>
                <c:pt idx="415">
                  <c:v>44986</c:v>
                </c:pt>
                <c:pt idx="416">
                  <c:v>44987</c:v>
                </c:pt>
                <c:pt idx="417">
                  <c:v>44988</c:v>
                </c:pt>
                <c:pt idx="418">
                  <c:v>44989</c:v>
                </c:pt>
                <c:pt idx="419">
                  <c:v>44990</c:v>
                </c:pt>
                <c:pt idx="420">
                  <c:v>44991</c:v>
                </c:pt>
                <c:pt idx="421">
                  <c:v>44992</c:v>
                </c:pt>
                <c:pt idx="422">
                  <c:v>44993</c:v>
                </c:pt>
                <c:pt idx="423">
                  <c:v>44994</c:v>
                </c:pt>
                <c:pt idx="424">
                  <c:v>44995</c:v>
                </c:pt>
                <c:pt idx="425">
                  <c:v>44996</c:v>
                </c:pt>
                <c:pt idx="426">
                  <c:v>44997</c:v>
                </c:pt>
                <c:pt idx="427">
                  <c:v>44998</c:v>
                </c:pt>
                <c:pt idx="428">
                  <c:v>44999</c:v>
                </c:pt>
                <c:pt idx="429">
                  <c:v>45000</c:v>
                </c:pt>
                <c:pt idx="430">
                  <c:v>45001</c:v>
                </c:pt>
                <c:pt idx="431">
                  <c:v>45002</c:v>
                </c:pt>
                <c:pt idx="432">
                  <c:v>45003</c:v>
                </c:pt>
                <c:pt idx="433">
                  <c:v>45004</c:v>
                </c:pt>
                <c:pt idx="434">
                  <c:v>45005</c:v>
                </c:pt>
                <c:pt idx="435">
                  <c:v>45006</c:v>
                </c:pt>
                <c:pt idx="436">
                  <c:v>45007</c:v>
                </c:pt>
                <c:pt idx="437">
                  <c:v>45008</c:v>
                </c:pt>
                <c:pt idx="438">
                  <c:v>45009</c:v>
                </c:pt>
                <c:pt idx="439">
                  <c:v>45010</c:v>
                </c:pt>
                <c:pt idx="440">
                  <c:v>45011</c:v>
                </c:pt>
                <c:pt idx="441">
                  <c:v>45012</c:v>
                </c:pt>
                <c:pt idx="442">
                  <c:v>45013</c:v>
                </c:pt>
                <c:pt idx="443">
                  <c:v>45014</c:v>
                </c:pt>
                <c:pt idx="444">
                  <c:v>45015</c:v>
                </c:pt>
                <c:pt idx="445">
                  <c:v>45016</c:v>
                </c:pt>
                <c:pt idx="446">
                  <c:v>45017</c:v>
                </c:pt>
                <c:pt idx="447">
                  <c:v>45018</c:v>
                </c:pt>
                <c:pt idx="448">
                  <c:v>45019</c:v>
                </c:pt>
                <c:pt idx="449">
                  <c:v>45020</c:v>
                </c:pt>
                <c:pt idx="450">
                  <c:v>45021</c:v>
                </c:pt>
                <c:pt idx="451">
                  <c:v>45022</c:v>
                </c:pt>
                <c:pt idx="452">
                  <c:v>45023</c:v>
                </c:pt>
                <c:pt idx="453">
                  <c:v>45024</c:v>
                </c:pt>
                <c:pt idx="454">
                  <c:v>45025</c:v>
                </c:pt>
                <c:pt idx="455">
                  <c:v>45026</c:v>
                </c:pt>
                <c:pt idx="456">
                  <c:v>45027</c:v>
                </c:pt>
                <c:pt idx="457">
                  <c:v>45028</c:v>
                </c:pt>
                <c:pt idx="458">
                  <c:v>45029</c:v>
                </c:pt>
                <c:pt idx="459">
                  <c:v>45030</c:v>
                </c:pt>
                <c:pt idx="460">
                  <c:v>45031</c:v>
                </c:pt>
                <c:pt idx="461">
                  <c:v>45032</c:v>
                </c:pt>
                <c:pt idx="462">
                  <c:v>45033</c:v>
                </c:pt>
                <c:pt idx="463">
                  <c:v>45034</c:v>
                </c:pt>
                <c:pt idx="464">
                  <c:v>45035</c:v>
                </c:pt>
                <c:pt idx="465">
                  <c:v>45036</c:v>
                </c:pt>
                <c:pt idx="466">
                  <c:v>45037</c:v>
                </c:pt>
                <c:pt idx="467">
                  <c:v>45038</c:v>
                </c:pt>
                <c:pt idx="468">
                  <c:v>45039</c:v>
                </c:pt>
                <c:pt idx="469">
                  <c:v>45040</c:v>
                </c:pt>
                <c:pt idx="470">
                  <c:v>45041</c:v>
                </c:pt>
                <c:pt idx="471">
                  <c:v>45042</c:v>
                </c:pt>
                <c:pt idx="472">
                  <c:v>45043</c:v>
                </c:pt>
                <c:pt idx="473">
                  <c:v>45044</c:v>
                </c:pt>
                <c:pt idx="474">
                  <c:v>45045</c:v>
                </c:pt>
                <c:pt idx="475">
                  <c:v>45046</c:v>
                </c:pt>
                <c:pt idx="476">
                  <c:v>45047</c:v>
                </c:pt>
                <c:pt idx="477">
                  <c:v>45048</c:v>
                </c:pt>
                <c:pt idx="478">
                  <c:v>45049</c:v>
                </c:pt>
                <c:pt idx="479">
                  <c:v>45050</c:v>
                </c:pt>
                <c:pt idx="480">
                  <c:v>45051</c:v>
                </c:pt>
                <c:pt idx="481">
                  <c:v>45052</c:v>
                </c:pt>
                <c:pt idx="482">
                  <c:v>45053</c:v>
                </c:pt>
                <c:pt idx="483">
                  <c:v>45054</c:v>
                </c:pt>
                <c:pt idx="484">
                  <c:v>45055</c:v>
                </c:pt>
                <c:pt idx="485">
                  <c:v>45056</c:v>
                </c:pt>
                <c:pt idx="486">
                  <c:v>45057</c:v>
                </c:pt>
                <c:pt idx="487">
                  <c:v>45058</c:v>
                </c:pt>
                <c:pt idx="488">
                  <c:v>45059</c:v>
                </c:pt>
                <c:pt idx="489">
                  <c:v>45060</c:v>
                </c:pt>
                <c:pt idx="490">
                  <c:v>45061</c:v>
                </c:pt>
                <c:pt idx="491">
                  <c:v>45062</c:v>
                </c:pt>
                <c:pt idx="492">
                  <c:v>45063</c:v>
                </c:pt>
                <c:pt idx="493">
                  <c:v>45064</c:v>
                </c:pt>
                <c:pt idx="494">
                  <c:v>45065</c:v>
                </c:pt>
                <c:pt idx="495">
                  <c:v>45066</c:v>
                </c:pt>
                <c:pt idx="496">
                  <c:v>45067</c:v>
                </c:pt>
                <c:pt idx="497">
                  <c:v>45068</c:v>
                </c:pt>
                <c:pt idx="498">
                  <c:v>45069</c:v>
                </c:pt>
                <c:pt idx="499">
                  <c:v>45070</c:v>
                </c:pt>
                <c:pt idx="500">
                  <c:v>45071</c:v>
                </c:pt>
                <c:pt idx="501">
                  <c:v>45072</c:v>
                </c:pt>
                <c:pt idx="502">
                  <c:v>45073</c:v>
                </c:pt>
                <c:pt idx="503">
                  <c:v>45074</c:v>
                </c:pt>
                <c:pt idx="504">
                  <c:v>45075</c:v>
                </c:pt>
                <c:pt idx="505">
                  <c:v>45076</c:v>
                </c:pt>
                <c:pt idx="506">
                  <c:v>45077</c:v>
                </c:pt>
                <c:pt idx="507">
                  <c:v>45078</c:v>
                </c:pt>
                <c:pt idx="508">
                  <c:v>45079</c:v>
                </c:pt>
                <c:pt idx="509">
                  <c:v>45080</c:v>
                </c:pt>
                <c:pt idx="510">
                  <c:v>45081</c:v>
                </c:pt>
                <c:pt idx="511">
                  <c:v>45082</c:v>
                </c:pt>
                <c:pt idx="512">
                  <c:v>45083</c:v>
                </c:pt>
                <c:pt idx="513">
                  <c:v>45084</c:v>
                </c:pt>
                <c:pt idx="514">
                  <c:v>45085</c:v>
                </c:pt>
                <c:pt idx="515">
                  <c:v>45086</c:v>
                </c:pt>
                <c:pt idx="516">
                  <c:v>45087</c:v>
                </c:pt>
                <c:pt idx="517">
                  <c:v>45088</c:v>
                </c:pt>
                <c:pt idx="518">
                  <c:v>45089</c:v>
                </c:pt>
                <c:pt idx="519">
                  <c:v>45090</c:v>
                </c:pt>
                <c:pt idx="520">
                  <c:v>45091</c:v>
                </c:pt>
                <c:pt idx="521">
                  <c:v>45092</c:v>
                </c:pt>
                <c:pt idx="522">
                  <c:v>45093</c:v>
                </c:pt>
                <c:pt idx="523">
                  <c:v>45094</c:v>
                </c:pt>
                <c:pt idx="524">
                  <c:v>45095</c:v>
                </c:pt>
                <c:pt idx="525">
                  <c:v>45096</c:v>
                </c:pt>
                <c:pt idx="526">
                  <c:v>45097</c:v>
                </c:pt>
                <c:pt idx="527">
                  <c:v>45098</c:v>
                </c:pt>
                <c:pt idx="528">
                  <c:v>45099</c:v>
                </c:pt>
                <c:pt idx="529">
                  <c:v>45100</c:v>
                </c:pt>
                <c:pt idx="530">
                  <c:v>45101</c:v>
                </c:pt>
                <c:pt idx="531">
                  <c:v>45102</c:v>
                </c:pt>
                <c:pt idx="532">
                  <c:v>45103</c:v>
                </c:pt>
                <c:pt idx="533">
                  <c:v>45104</c:v>
                </c:pt>
                <c:pt idx="534">
                  <c:v>45105</c:v>
                </c:pt>
                <c:pt idx="535">
                  <c:v>45106</c:v>
                </c:pt>
                <c:pt idx="536">
                  <c:v>45107</c:v>
                </c:pt>
                <c:pt idx="537">
                  <c:v>45108</c:v>
                </c:pt>
                <c:pt idx="538">
                  <c:v>45109</c:v>
                </c:pt>
                <c:pt idx="539">
                  <c:v>45110</c:v>
                </c:pt>
                <c:pt idx="540">
                  <c:v>45111</c:v>
                </c:pt>
                <c:pt idx="541">
                  <c:v>45112</c:v>
                </c:pt>
                <c:pt idx="542">
                  <c:v>45113</c:v>
                </c:pt>
                <c:pt idx="543">
                  <c:v>45114</c:v>
                </c:pt>
                <c:pt idx="544">
                  <c:v>45115</c:v>
                </c:pt>
                <c:pt idx="545">
                  <c:v>45116</c:v>
                </c:pt>
                <c:pt idx="546">
                  <c:v>45117</c:v>
                </c:pt>
                <c:pt idx="547">
                  <c:v>45118</c:v>
                </c:pt>
                <c:pt idx="548">
                  <c:v>45119</c:v>
                </c:pt>
                <c:pt idx="549">
                  <c:v>45120</c:v>
                </c:pt>
                <c:pt idx="550">
                  <c:v>45121</c:v>
                </c:pt>
                <c:pt idx="551">
                  <c:v>45122</c:v>
                </c:pt>
                <c:pt idx="552">
                  <c:v>45123</c:v>
                </c:pt>
                <c:pt idx="553">
                  <c:v>45124</c:v>
                </c:pt>
                <c:pt idx="554">
                  <c:v>45125</c:v>
                </c:pt>
                <c:pt idx="555">
                  <c:v>45126</c:v>
                </c:pt>
                <c:pt idx="556">
                  <c:v>45127</c:v>
                </c:pt>
                <c:pt idx="557">
                  <c:v>45128</c:v>
                </c:pt>
                <c:pt idx="558">
                  <c:v>45129</c:v>
                </c:pt>
                <c:pt idx="559">
                  <c:v>45130</c:v>
                </c:pt>
                <c:pt idx="560">
                  <c:v>45131</c:v>
                </c:pt>
                <c:pt idx="561">
                  <c:v>45132</c:v>
                </c:pt>
                <c:pt idx="562">
                  <c:v>45133</c:v>
                </c:pt>
                <c:pt idx="563">
                  <c:v>45134</c:v>
                </c:pt>
                <c:pt idx="564">
                  <c:v>45135</c:v>
                </c:pt>
                <c:pt idx="565">
                  <c:v>45136</c:v>
                </c:pt>
                <c:pt idx="566">
                  <c:v>45137</c:v>
                </c:pt>
                <c:pt idx="567">
                  <c:v>45138</c:v>
                </c:pt>
                <c:pt idx="568">
                  <c:v>45139</c:v>
                </c:pt>
                <c:pt idx="569">
                  <c:v>45140</c:v>
                </c:pt>
                <c:pt idx="570">
                  <c:v>45141</c:v>
                </c:pt>
                <c:pt idx="571">
                  <c:v>45142</c:v>
                </c:pt>
                <c:pt idx="572">
                  <c:v>45143</c:v>
                </c:pt>
                <c:pt idx="573">
                  <c:v>45144</c:v>
                </c:pt>
                <c:pt idx="574">
                  <c:v>45145</c:v>
                </c:pt>
                <c:pt idx="575">
                  <c:v>45146</c:v>
                </c:pt>
                <c:pt idx="576">
                  <c:v>45147</c:v>
                </c:pt>
                <c:pt idx="577">
                  <c:v>45148</c:v>
                </c:pt>
                <c:pt idx="578">
                  <c:v>45149</c:v>
                </c:pt>
                <c:pt idx="579">
                  <c:v>45150</c:v>
                </c:pt>
                <c:pt idx="580">
                  <c:v>45151</c:v>
                </c:pt>
                <c:pt idx="581">
                  <c:v>45152</c:v>
                </c:pt>
                <c:pt idx="582">
                  <c:v>45153</c:v>
                </c:pt>
                <c:pt idx="583">
                  <c:v>45154</c:v>
                </c:pt>
                <c:pt idx="584">
                  <c:v>45155</c:v>
                </c:pt>
                <c:pt idx="585">
                  <c:v>45156</c:v>
                </c:pt>
                <c:pt idx="586">
                  <c:v>45157</c:v>
                </c:pt>
                <c:pt idx="587">
                  <c:v>45158</c:v>
                </c:pt>
                <c:pt idx="588">
                  <c:v>45159</c:v>
                </c:pt>
                <c:pt idx="589">
                  <c:v>45160</c:v>
                </c:pt>
                <c:pt idx="590">
                  <c:v>45161</c:v>
                </c:pt>
                <c:pt idx="591">
                  <c:v>45162</c:v>
                </c:pt>
                <c:pt idx="592">
                  <c:v>45163</c:v>
                </c:pt>
                <c:pt idx="593">
                  <c:v>45164</c:v>
                </c:pt>
                <c:pt idx="594">
                  <c:v>45165</c:v>
                </c:pt>
                <c:pt idx="595">
                  <c:v>45166</c:v>
                </c:pt>
                <c:pt idx="596">
                  <c:v>45167</c:v>
                </c:pt>
                <c:pt idx="597">
                  <c:v>45168</c:v>
                </c:pt>
                <c:pt idx="598">
                  <c:v>45169</c:v>
                </c:pt>
                <c:pt idx="599">
                  <c:v>45170</c:v>
                </c:pt>
                <c:pt idx="600">
                  <c:v>45171</c:v>
                </c:pt>
                <c:pt idx="601">
                  <c:v>45172</c:v>
                </c:pt>
                <c:pt idx="602">
                  <c:v>45173</c:v>
                </c:pt>
                <c:pt idx="603">
                  <c:v>45174</c:v>
                </c:pt>
                <c:pt idx="604">
                  <c:v>45175</c:v>
                </c:pt>
                <c:pt idx="605">
                  <c:v>45176</c:v>
                </c:pt>
                <c:pt idx="606">
                  <c:v>45177</c:v>
                </c:pt>
                <c:pt idx="607">
                  <c:v>45178</c:v>
                </c:pt>
                <c:pt idx="608">
                  <c:v>45179</c:v>
                </c:pt>
                <c:pt idx="609">
                  <c:v>45180</c:v>
                </c:pt>
                <c:pt idx="610">
                  <c:v>45181</c:v>
                </c:pt>
                <c:pt idx="611">
                  <c:v>45182</c:v>
                </c:pt>
                <c:pt idx="612">
                  <c:v>45183</c:v>
                </c:pt>
                <c:pt idx="613">
                  <c:v>45184</c:v>
                </c:pt>
                <c:pt idx="614">
                  <c:v>45185</c:v>
                </c:pt>
                <c:pt idx="615">
                  <c:v>45186</c:v>
                </c:pt>
                <c:pt idx="616">
                  <c:v>45187</c:v>
                </c:pt>
                <c:pt idx="617">
                  <c:v>45188</c:v>
                </c:pt>
                <c:pt idx="618">
                  <c:v>45189</c:v>
                </c:pt>
                <c:pt idx="619">
                  <c:v>45190</c:v>
                </c:pt>
                <c:pt idx="620">
                  <c:v>45191</c:v>
                </c:pt>
                <c:pt idx="621">
                  <c:v>45192</c:v>
                </c:pt>
                <c:pt idx="622">
                  <c:v>45193</c:v>
                </c:pt>
                <c:pt idx="623">
                  <c:v>45194</c:v>
                </c:pt>
                <c:pt idx="624">
                  <c:v>45195</c:v>
                </c:pt>
                <c:pt idx="625">
                  <c:v>45196</c:v>
                </c:pt>
                <c:pt idx="626">
                  <c:v>45197</c:v>
                </c:pt>
                <c:pt idx="627">
                  <c:v>45198</c:v>
                </c:pt>
                <c:pt idx="628">
                  <c:v>45199</c:v>
                </c:pt>
                <c:pt idx="629">
                  <c:v>45200</c:v>
                </c:pt>
                <c:pt idx="630">
                  <c:v>45201</c:v>
                </c:pt>
                <c:pt idx="631">
                  <c:v>45202</c:v>
                </c:pt>
                <c:pt idx="632">
                  <c:v>45203</c:v>
                </c:pt>
                <c:pt idx="633">
                  <c:v>45204</c:v>
                </c:pt>
                <c:pt idx="634">
                  <c:v>45205</c:v>
                </c:pt>
                <c:pt idx="635">
                  <c:v>45206</c:v>
                </c:pt>
                <c:pt idx="636">
                  <c:v>45207</c:v>
                </c:pt>
                <c:pt idx="637">
                  <c:v>45208</c:v>
                </c:pt>
                <c:pt idx="638">
                  <c:v>45209</c:v>
                </c:pt>
                <c:pt idx="639">
                  <c:v>45210</c:v>
                </c:pt>
                <c:pt idx="640">
                  <c:v>45211</c:v>
                </c:pt>
                <c:pt idx="641">
                  <c:v>45212</c:v>
                </c:pt>
                <c:pt idx="642">
                  <c:v>45213</c:v>
                </c:pt>
                <c:pt idx="643">
                  <c:v>45214</c:v>
                </c:pt>
                <c:pt idx="644">
                  <c:v>45215</c:v>
                </c:pt>
                <c:pt idx="645">
                  <c:v>45216</c:v>
                </c:pt>
                <c:pt idx="646">
                  <c:v>45217</c:v>
                </c:pt>
                <c:pt idx="647">
                  <c:v>45218</c:v>
                </c:pt>
                <c:pt idx="648">
                  <c:v>45219</c:v>
                </c:pt>
                <c:pt idx="649">
                  <c:v>45220</c:v>
                </c:pt>
                <c:pt idx="650">
                  <c:v>45221</c:v>
                </c:pt>
                <c:pt idx="651">
                  <c:v>45222</c:v>
                </c:pt>
                <c:pt idx="652">
                  <c:v>45223</c:v>
                </c:pt>
                <c:pt idx="653">
                  <c:v>45224</c:v>
                </c:pt>
                <c:pt idx="654">
                  <c:v>45225</c:v>
                </c:pt>
                <c:pt idx="655">
                  <c:v>45226</c:v>
                </c:pt>
                <c:pt idx="656">
                  <c:v>45227</c:v>
                </c:pt>
                <c:pt idx="657">
                  <c:v>45228</c:v>
                </c:pt>
                <c:pt idx="658">
                  <c:v>45229</c:v>
                </c:pt>
                <c:pt idx="659">
                  <c:v>45230</c:v>
                </c:pt>
                <c:pt idx="660">
                  <c:v>45231</c:v>
                </c:pt>
                <c:pt idx="661">
                  <c:v>45232</c:v>
                </c:pt>
                <c:pt idx="662">
                  <c:v>45233</c:v>
                </c:pt>
                <c:pt idx="663">
                  <c:v>45234</c:v>
                </c:pt>
                <c:pt idx="664">
                  <c:v>45235</c:v>
                </c:pt>
                <c:pt idx="665">
                  <c:v>45236</c:v>
                </c:pt>
                <c:pt idx="666">
                  <c:v>45237</c:v>
                </c:pt>
                <c:pt idx="667">
                  <c:v>45238</c:v>
                </c:pt>
                <c:pt idx="668">
                  <c:v>45239</c:v>
                </c:pt>
                <c:pt idx="669">
                  <c:v>45240</c:v>
                </c:pt>
                <c:pt idx="670">
                  <c:v>45241</c:v>
                </c:pt>
                <c:pt idx="671">
                  <c:v>45242</c:v>
                </c:pt>
                <c:pt idx="672">
                  <c:v>45243</c:v>
                </c:pt>
                <c:pt idx="673">
                  <c:v>45244</c:v>
                </c:pt>
                <c:pt idx="674">
                  <c:v>45245</c:v>
                </c:pt>
                <c:pt idx="675">
                  <c:v>45246</c:v>
                </c:pt>
                <c:pt idx="676">
                  <c:v>45247</c:v>
                </c:pt>
                <c:pt idx="677">
                  <c:v>45248</c:v>
                </c:pt>
                <c:pt idx="678">
                  <c:v>45249</c:v>
                </c:pt>
                <c:pt idx="679">
                  <c:v>45250</c:v>
                </c:pt>
                <c:pt idx="680">
                  <c:v>45251</c:v>
                </c:pt>
                <c:pt idx="681">
                  <c:v>45252</c:v>
                </c:pt>
                <c:pt idx="682">
                  <c:v>45253</c:v>
                </c:pt>
                <c:pt idx="683">
                  <c:v>45254</c:v>
                </c:pt>
                <c:pt idx="684">
                  <c:v>45255</c:v>
                </c:pt>
                <c:pt idx="685">
                  <c:v>45256</c:v>
                </c:pt>
                <c:pt idx="686">
                  <c:v>45257</c:v>
                </c:pt>
                <c:pt idx="687">
                  <c:v>45258</c:v>
                </c:pt>
                <c:pt idx="688">
                  <c:v>45259</c:v>
                </c:pt>
                <c:pt idx="689">
                  <c:v>45260</c:v>
                </c:pt>
                <c:pt idx="690">
                  <c:v>45261</c:v>
                </c:pt>
                <c:pt idx="691">
                  <c:v>45262</c:v>
                </c:pt>
                <c:pt idx="692">
                  <c:v>45263</c:v>
                </c:pt>
                <c:pt idx="693">
                  <c:v>45264</c:v>
                </c:pt>
                <c:pt idx="694">
                  <c:v>45265</c:v>
                </c:pt>
                <c:pt idx="695">
                  <c:v>45266</c:v>
                </c:pt>
                <c:pt idx="696">
                  <c:v>45267</c:v>
                </c:pt>
                <c:pt idx="697">
                  <c:v>45268</c:v>
                </c:pt>
                <c:pt idx="698">
                  <c:v>45269</c:v>
                </c:pt>
                <c:pt idx="699">
                  <c:v>45270</c:v>
                </c:pt>
                <c:pt idx="700">
                  <c:v>45271</c:v>
                </c:pt>
                <c:pt idx="701">
                  <c:v>45272</c:v>
                </c:pt>
                <c:pt idx="702">
                  <c:v>45273</c:v>
                </c:pt>
                <c:pt idx="703">
                  <c:v>45274</c:v>
                </c:pt>
                <c:pt idx="704">
                  <c:v>45275</c:v>
                </c:pt>
                <c:pt idx="705">
                  <c:v>45276</c:v>
                </c:pt>
                <c:pt idx="706">
                  <c:v>45277</c:v>
                </c:pt>
                <c:pt idx="707">
                  <c:v>45278</c:v>
                </c:pt>
                <c:pt idx="708">
                  <c:v>45279</c:v>
                </c:pt>
                <c:pt idx="709">
                  <c:v>45280</c:v>
                </c:pt>
                <c:pt idx="710">
                  <c:v>45281</c:v>
                </c:pt>
                <c:pt idx="711">
                  <c:v>45282</c:v>
                </c:pt>
                <c:pt idx="712">
                  <c:v>45283</c:v>
                </c:pt>
                <c:pt idx="713">
                  <c:v>45284</c:v>
                </c:pt>
                <c:pt idx="714">
                  <c:v>45285</c:v>
                </c:pt>
                <c:pt idx="715">
                  <c:v>45286</c:v>
                </c:pt>
                <c:pt idx="716">
                  <c:v>45287</c:v>
                </c:pt>
                <c:pt idx="717">
                  <c:v>45288</c:v>
                </c:pt>
                <c:pt idx="718">
                  <c:v>45289</c:v>
                </c:pt>
                <c:pt idx="719">
                  <c:v>45290</c:v>
                </c:pt>
                <c:pt idx="720">
                  <c:v>45291</c:v>
                </c:pt>
                <c:pt idx="721">
                  <c:v>45292</c:v>
                </c:pt>
                <c:pt idx="722">
                  <c:v>45293</c:v>
                </c:pt>
                <c:pt idx="723">
                  <c:v>45294</c:v>
                </c:pt>
                <c:pt idx="724">
                  <c:v>45295</c:v>
                </c:pt>
                <c:pt idx="725">
                  <c:v>45296</c:v>
                </c:pt>
                <c:pt idx="726">
                  <c:v>45297</c:v>
                </c:pt>
                <c:pt idx="727">
                  <c:v>45298</c:v>
                </c:pt>
                <c:pt idx="728">
                  <c:v>45299</c:v>
                </c:pt>
                <c:pt idx="729">
                  <c:v>45300</c:v>
                </c:pt>
                <c:pt idx="730">
                  <c:v>45301</c:v>
                </c:pt>
                <c:pt idx="731">
                  <c:v>45302</c:v>
                </c:pt>
                <c:pt idx="732">
                  <c:v>45303</c:v>
                </c:pt>
                <c:pt idx="733">
                  <c:v>45304</c:v>
                </c:pt>
                <c:pt idx="734">
                  <c:v>45305</c:v>
                </c:pt>
                <c:pt idx="735">
                  <c:v>45306</c:v>
                </c:pt>
                <c:pt idx="736">
                  <c:v>45307</c:v>
                </c:pt>
                <c:pt idx="737">
                  <c:v>45308</c:v>
                </c:pt>
                <c:pt idx="738">
                  <c:v>45309</c:v>
                </c:pt>
                <c:pt idx="739">
                  <c:v>45310</c:v>
                </c:pt>
                <c:pt idx="740">
                  <c:v>45311</c:v>
                </c:pt>
                <c:pt idx="741">
                  <c:v>45312</c:v>
                </c:pt>
                <c:pt idx="742">
                  <c:v>45313</c:v>
                </c:pt>
                <c:pt idx="743">
                  <c:v>45314</c:v>
                </c:pt>
                <c:pt idx="744">
                  <c:v>45315</c:v>
                </c:pt>
                <c:pt idx="745">
                  <c:v>45316</c:v>
                </c:pt>
                <c:pt idx="746">
                  <c:v>45317</c:v>
                </c:pt>
                <c:pt idx="747">
                  <c:v>45318</c:v>
                </c:pt>
                <c:pt idx="748">
                  <c:v>45319</c:v>
                </c:pt>
                <c:pt idx="749">
                  <c:v>45320</c:v>
                </c:pt>
                <c:pt idx="750">
                  <c:v>45321</c:v>
                </c:pt>
                <c:pt idx="751">
                  <c:v>45322</c:v>
                </c:pt>
                <c:pt idx="752">
                  <c:v>45323</c:v>
                </c:pt>
                <c:pt idx="753">
                  <c:v>45324</c:v>
                </c:pt>
                <c:pt idx="754">
                  <c:v>45325</c:v>
                </c:pt>
                <c:pt idx="755">
                  <c:v>45326</c:v>
                </c:pt>
                <c:pt idx="756">
                  <c:v>45327</c:v>
                </c:pt>
                <c:pt idx="757">
                  <c:v>45328</c:v>
                </c:pt>
                <c:pt idx="758">
                  <c:v>45329</c:v>
                </c:pt>
                <c:pt idx="759">
                  <c:v>45330</c:v>
                </c:pt>
                <c:pt idx="760">
                  <c:v>45331</c:v>
                </c:pt>
                <c:pt idx="761">
                  <c:v>45332</c:v>
                </c:pt>
                <c:pt idx="762">
                  <c:v>45333</c:v>
                </c:pt>
                <c:pt idx="763">
                  <c:v>45334</c:v>
                </c:pt>
                <c:pt idx="764">
                  <c:v>45335</c:v>
                </c:pt>
                <c:pt idx="765">
                  <c:v>45336</c:v>
                </c:pt>
                <c:pt idx="766">
                  <c:v>45337</c:v>
                </c:pt>
                <c:pt idx="767">
                  <c:v>45338</c:v>
                </c:pt>
                <c:pt idx="768">
                  <c:v>45339</c:v>
                </c:pt>
                <c:pt idx="769">
                  <c:v>45340</c:v>
                </c:pt>
                <c:pt idx="770">
                  <c:v>45341</c:v>
                </c:pt>
                <c:pt idx="771">
                  <c:v>45342</c:v>
                </c:pt>
                <c:pt idx="772">
                  <c:v>45343</c:v>
                </c:pt>
                <c:pt idx="773">
                  <c:v>45344</c:v>
                </c:pt>
                <c:pt idx="774">
                  <c:v>45345</c:v>
                </c:pt>
                <c:pt idx="775">
                  <c:v>45346</c:v>
                </c:pt>
                <c:pt idx="776">
                  <c:v>45347</c:v>
                </c:pt>
                <c:pt idx="777">
                  <c:v>45348</c:v>
                </c:pt>
                <c:pt idx="778">
                  <c:v>45349</c:v>
                </c:pt>
                <c:pt idx="779">
                  <c:v>45350</c:v>
                </c:pt>
                <c:pt idx="780">
                  <c:v>45351</c:v>
                </c:pt>
                <c:pt idx="781">
                  <c:v>45352</c:v>
                </c:pt>
                <c:pt idx="782">
                  <c:v>45353</c:v>
                </c:pt>
                <c:pt idx="783">
                  <c:v>45354</c:v>
                </c:pt>
                <c:pt idx="784">
                  <c:v>45355</c:v>
                </c:pt>
                <c:pt idx="785">
                  <c:v>45356</c:v>
                </c:pt>
                <c:pt idx="786">
                  <c:v>45357</c:v>
                </c:pt>
                <c:pt idx="787">
                  <c:v>45358</c:v>
                </c:pt>
                <c:pt idx="788">
                  <c:v>45359</c:v>
                </c:pt>
                <c:pt idx="789">
                  <c:v>45360</c:v>
                </c:pt>
                <c:pt idx="790">
                  <c:v>45361</c:v>
                </c:pt>
                <c:pt idx="791">
                  <c:v>45362</c:v>
                </c:pt>
                <c:pt idx="792">
                  <c:v>45363</c:v>
                </c:pt>
                <c:pt idx="793">
                  <c:v>45364</c:v>
                </c:pt>
                <c:pt idx="794">
                  <c:v>45365</c:v>
                </c:pt>
                <c:pt idx="795">
                  <c:v>45366</c:v>
                </c:pt>
                <c:pt idx="796">
                  <c:v>45367</c:v>
                </c:pt>
                <c:pt idx="797">
                  <c:v>45368</c:v>
                </c:pt>
                <c:pt idx="798">
                  <c:v>45369</c:v>
                </c:pt>
                <c:pt idx="799">
                  <c:v>45370</c:v>
                </c:pt>
                <c:pt idx="800">
                  <c:v>45371</c:v>
                </c:pt>
                <c:pt idx="801">
                  <c:v>45372</c:v>
                </c:pt>
                <c:pt idx="802">
                  <c:v>45373</c:v>
                </c:pt>
                <c:pt idx="803">
                  <c:v>45374</c:v>
                </c:pt>
                <c:pt idx="804">
                  <c:v>45375</c:v>
                </c:pt>
                <c:pt idx="805">
                  <c:v>45376</c:v>
                </c:pt>
                <c:pt idx="806">
                  <c:v>45377</c:v>
                </c:pt>
                <c:pt idx="807">
                  <c:v>45378</c:v>
                </c:pt>
                <c:pt idx="808">
                  <c:v>45379</c:v>
                </c:pt>
                <c:pt idx="809">
                  <c:v>45380</c:v>
                </c:pt>
                <c:pt idx="810">
                  <c:v>45381</c:v>
                </c:pt>
                <c:pt idx="811">
                  <c:v>45382</c:v>
                </c:pt>
                <c:pt idx="812">
                  <c:v>45383</c:v>
                </c:pt>
                <c:pt idx="813">
                  <c:v>45384</c:v>
                </c:pt>
                <c:pt idx="814">
                  <c:v>45385</c:v>
                </c:pt>
                <c:pt idx="815">
                  <c:v>45386</c:v>
                </c:pt>
                <c:pt idx="816">
                  <c:v>45387</c:v>
                </c:pt>
                <c:pt idx="817">
                  <c:v>45388</c:v>
                </c:pt>
                <c:pt idx="818">
                  <c:v>45389</c:v>
                </c:pt>
                <c:pt idx="819">
                  <c:v>45390</c:v>
                </c:pt>
                <c:pt idx="820">
                  <c:v>45391</c:v>
                </c:pt>
                <c:pt idx="821">
                  <c:v>45392</c:v>
                </c:pt>
                <c:pt idx="822">
                  <c:v>45393</c:v>
                </c:pt>
                <c:pt idx="823">
                  <c:v>45394</c:v>
                </c:pt>
                <c:pt idx="824">
                  <c:v>45395</c:v>
                </c:pt>
                <c:pt idx="825">
                  <c:v>45396</c:v>
                </c:pt>
                <c:pt idx="826">
                  <c:v>45397</c:v>
                </c:pt>
                <c:pt idx="827">
                  <c:v>45398</c:v>
                </c:pt>
                <c:pt idx="828">
                  <c:v>45399</c:v>
                </c:pt>
                <c:pt idx="829">
                  <c:v>45400</c:v>
                </c:pt>
                <c:pt idx="830">
                  <c:v>45401</c:v>
                </c:pt>
                <c:pt idx="831">
                  <c:v>45402</c:v>
                </c:pt>
                <c:pt idx="832">
                  <c:v>45403</c:v>
                </c:pt>
                <c:pt idx="833">
                  <c:v>45404</c:v>
                </c:pt>
                <c:pt idx="834">
                  <c:v>45405</c:v>
                </c:pt>
                <c:pt idx="835">
                  <c:v>45406</c:v>
                </c:pt>
                <c:pt idx="836">
                  <c:v>45407</c:v>
                </c:pt>
                <c:pt idx="837">
                  <c:v>45408</c:v>
                </c:pt>
                <c:pt idx="838">
                  <c:v>45409</c:v>
                </c:pt>
                <c:pt idx="839">
                  <c:v>45410</c:v>
                </c:pt>
                <c:pt idx="840">
                  <c:v>45411</c:v>
                </c:pt>
                <c:pt idx="841">
                  <c:v>45412</c:v>
                </c:pt>
                <c:pt idx="842">
                  <c:v>45413</c:v>
                </c:pt>
                <c:pt idx="843">
                  <c:v>45414</c:v>
                </c:pt>
                <c:pt idx="844">
                  <c:v>45415</c:v>
                </c:pt>
                <c:pt idx="845">
                  <c:v>45416</c:v>
                </c:pt>
                <c:pt idx="846">
                  <c:v>45417</c:v>
                </c:pt>
                <c:pt idx="847">
                  <c:v>45418</c:v>
                </c:pt>
                <c:pt idx="848">
                  <c:v>45419</c:v>
                </c:pt>
                <c:pt idx="849">
                  <c:v>45420</c:v>
                </c:pt>
                <c:pt idx="850">
                  <c:v>45421</c:v>
                </c:pt>
                <c:pt idx="851">
                  <c:v>45422</c:v>
                </c:pt>
                <c:pt idx="852">
                  <c:v>45423</c:v>
                </c:pt>
                <c:pt idx="853">
                  <c:v>45424</c:v>
                </c:pt>
                <c:pt idx="854">
                  <c:v>45425</c:v>
                </c:pt>
                <c:pt idx="855">
                  <c:v>45426</c:v>
                </c:pt>
                <c:pt idx="856">
                  <c:v>45427</c:v>
                </c:pt>
                <c:pt idx="857">
                  <c:v>45428</c:v>
                </c:pt>
                <c:pt idx="858">
                  <c:v>45429</c:v>
                </c:pt>
                <c:pt idx="859">
                  <c:v>45430</c:v>
                </c:pt>
                <c:pt idx="860">
                  <c:v>45431</c:v>
                </c:pt>
                <c:pt idx="861">
                  <c:v>45432</c:v>
                </c:pt>
                <c:pt idx="862">
                  <c:v>45433</c:v>
                </c:pt>
                <c:pt idx="863">
                  <c:v>45434</c:v>
                </c:pt>
                <c:pt idx="864">
                  <c:v>45435</c:v>
                </c:pt>
                <c:pt idx="865">
                  <c:v>45436</c:v>
                </c:pt>
                <c:pt idx="866">
                  <c:v>45437</c:v>
                </c:pt>
                <c:pt idx="867">
                  <c:v>45438</c:v>
                </c:pt>
                <c:pt idx="868">
                  <c:v>45439</c:v>
                </c:pt>
                <c:pt idx="869">
                  <c:v>45440</c:v>
                </c:pt>
                <c:pt idx="870">
                  <c:v>45441</c:v>
                </c:pt>
                <c:pt idx="871">
                  <c:v>45442</c:v>
                </c:pt>
                <c:pt idx="872">
                  <c:v>45443</c:v>
                </c:pt>
                <c:pt idx="873">
                  <c:v>45444</c:v>
                </c:pt>
                <c:pt idx="874">
                  <c:v>45445</c:v>
                </c:pt>
                <c:pt idx="875">
                  <c:v>45446</c:v>
                </c:pt>
                <c:pt idx="876">
                  <c:v>45447</c:v>
                </c:pt>
                <c:pt idx="877">
                  <c:v>45448</c:v>
                </c:pt>
                <c:pt idx="878">
                  <c:v>45449</c:v>
                </c:pt>
                <c:pt idx="879">
                  <c:v>45450</c:v>
                </c:pt>
                <c:pt idx="880">
                  <c:v>45451</c:v>
                </c:pt>
                <c:pt idx="881">
                  <c:v>45452</c:v>
                </c:pt>
                <c:pt idx="882">
                  <c:v>45453</c:v>
                </c:pt>
                <c:pt idx="883">
                  <c:v>45454</c:v>
                </c:pt>
                <c:pt idx="884">
                  <c:v>45455</c:v>
                </c:pt>
                <c:pt idx="885">
                  <c:v>45456</c:v>
                </c:pt>
                <c:pt idx="886">
                  <c:v>45457</c:v>
                </c:pt>
                <c:pt idx="887">
                  <c:v>45458</c:v>
                </c:pt>
                <c:pt idx="888">
                  <c:v>45459</c:v>
                </c:pt>
                <c:pt idx="889">
                  <c:v>45460</c:v>
                </c:pt>
                <c:pt idx="890">
                  <c:v>45461</c:v>
                </c:pt>
                <c:pt idx="891">
                  <c:v>45462</c:v>
                </c:pt>
                <c:pt idx="892">
                  <c:v>45463</c:v>
                </c:pt>
                <c:pt idx="893">
                  <c:v>45464</c:v>
                </c:pt>
                <c:pt idx="894">
                  <c:v>45465</c:v>
                </c:pt>
                <c:pt idx="895">
                  <c:v>45466</c:v>
                </c:pt>
                <c:pt idx="896">
                  <c:v>45467</c:v>
                </c:pt>
                <c:pt idx="897">
                  <c:v>45468</c:v>
                </c:pt>
                <c:pt idx="898">
                  <c:v>45469</c:v>
                </c:pt>
                <c:pt idx="899">
                  <c:v>45470</c:v>
                </c:pt>
                <c:pt idx="900">
                  <c:v>45471</c:v>
                </c:pt>
                <c:pt idx="901">
                  <c:v>45472</c:v>
                </c:pt>
                <c:pt idx="902">
                  <c:v>45473</c:v>
                </c:pt>
                <c:pt idx="903">
                  <c:v>45474</c:v>
                </c:pt>
                <c:pt idx="904">
                  <c:v>45475</c:v>
                </c:pt>
                <c:pt idx="905">
                  <c:v>45476</c:v>
                </c:pt>
                <c:pt idx="906">
                  <c:v>45477</c:v>
                </c:pt>
                <c:pt idx="907">
                  <c:v>45478</c:v>
                </c:pt>
                <c:pt idx="908">
                  <c:v>45479</c:v>
                </c:pt>
                <c:pt idx="909">
                  <c:v>45480</c:v>
                </c:pt>
                <c:pt idx="910">
                  <c:v>45481</c:v>
                </c:pt>
                <c:pt idx="911">
                  <c:v>45482</c:v>
                </c:pt>
                <c:pt idx="912">
                  <c:v>45483</c:v>
                </c:pt>
                <c:pt idx="913">
                  <c:v>45484</c:v>
                </c:pt>
                <c:pt idx="914">
                  <c:v>45485</c:v>
                </c:pt>
                <c:pt idx="915">
                  <c:v>45486</c:v>
                </c:pt>
                <c:pt idx="916">
                  <c:v>45487</c:v>
                </c:pt>
                <c:pt idx="917">
                  <c:v>45488</c:v>
                </c:pt>
                <c:pt idx="918">
                  <c:v>45489</c:v>
                </c:pt>
                <c:pt idx="919">
                  <c:v>45490</c:v>
                </c:pt>
                <c:pt idx="920">
                  <c:v>45491</c:v>
                </c:pt>
                <c:pt idx="921">
                  <c:v>45492</c:v>
                </c:pt>
                <c:pt idx="922">
                  <c:v>45493</c:v>
                </c:pt>
                <c:pt idx="923">
                  <c:v>45494</c:v>
                </c:pt>
                <c:pt idx="924">
                  <c:v>45495</c:v>
                </c:pt>
                <c:pt idx="925">
                  <c:v>45496</c:v>
                </c:pt>
                <c:pt idx="926">
                  <c:v>45497</c:v>
                </c:pt>
                <c:pt idx="927">
                  <c:v>45498</c:v>
                </c:pt>
                <c:pt idx="928">
                  <c:v>45499</c:v>
                </c:pt>
                <c:pt idx="929">
                  <c:v>45500</c:v>
                </c:pt>
                <c:pt idx="930">
                  <c:v>45501</c:v>
                </c:pt>
                <c:pt idx="931">
                  <c:v>45502</c:v>
                </c:pt>
                <c:pt idx="932">
                  <c:v>45503</c:v>
                </c:pt>
                <c:pt idx="933">
                  <c:v>45504</c:v>
                </c:pt>
                <c:pt idx="934">
                  <c:v>45505</c:v>
                </c:pt>
                <c:pt idx="935">
                  <c:v>45506</c:v>
                </c:pt>
                <c:pt idx="936">
                  <c:v>45507</c:v>
                </c:pt>
                <c:pt idx="937">
                  <c:v>45508</c:v>
                </c:pt>
                <c:pt idx="938">
                  <c:v>45509</c:v>
                </c:pt>
                <c:pt idx="939">
                  <c:v>45510</c:v>
                </c:pt>
                <c:pt idx="940">
                  <c:v>45511</c:v>
                </c:pt>
                <c:pt idx="941">
                  <c:v>45512</c:v>
                </c:pt>
                <c:pt idx="942">
                  <c:v>45513</c:v>
                </c:pt>
                <c:pt idx="943">
                  <c:v>45514</c:v>
                </c:pt>
                <c:pt idx="944">
                  <c:v>45515</c:v>
                </c:pt>
                <c:pt idx="945">
                  <c:v>45516</c:v>
                </c:pt>
                <c:pt idx="946">
                  <c:v>45517</c:v>
                </c:pt>
                <c:pt idx="947">
                  <c:v>45518</c:v>
                </c:pt>
                <c:pt idx="948">
                  <c:v>45519</c:v>
                </c:pt>
                <c:pt idx="949">
                  <c:v>45520</c:v>
                </c:pt>
                <c:pt idx="950">
                  <c:v>45521</c:v>
                </c:pt>
                <c:pt idx="951">
                  <c:v>45522</c:v>
                </c:pt>
                <c:pt idx="952">
                  <c:v>45523</c:v>
                </c:pt>
                <c:pt idx="953">
                  <c:v>45524</c:v>
                </c:pt>
                <c:pt idx="954">
                  <c:v>45525</c:v>
                </c:pt>
                <c:pt idx="955">
                  <c:v>45526</c:v>
                </c:pt>
                <c:pt idx="956">
                  <c:v>45527</c:v>
                </c:pt>
                <c:pt idx="957">
                  <c:v>45528</c:v>
                </c:pt>
                <c:pt idx="958">
                  <c:v>45529</c:v>
                </c:pt>
                <c:pt idx="959">
                  <c:v>45530</c:v>
                </c:pt>
                <c:pt idx="960">
                  <c:v>45531</c:v>
                </c:pt>
                <c:pt idx="961">
                  <c:v>45532</c:v>
                </c:pt>
                <c:pt idx="962">
                  <c:v>45533</c:v>
                </c:pt>
                <c:pt idx="963">
                  <c:v>45534</c:v>
                </c:pt>
                <c:pt idx="964">
                  <c:v>45535</c:v>
                </c:pt>
                <c:pt idx="965">
                  <c:v>45536</c:v>
                </c:pt>
                <c:pt idx="966">
                  <c:v>45537</c:v>
                </c:pt>
                <c:pt idx="967">
                  <c:v>45538</c:v>
                </c:pt>
                <c:pt idx="968">
                  <c:v>45539</c:v>
                </c:pt>
                <c:pt idx="969">
                  <c:v>45540</c:v>
                </c:pt>
                <c:pt idx="970">
                  <c:v>45541</c:v>
                </c:pt>
                <c:pt idx="971">
                  <c:v>45542</c:v>
                </c:pt>
                <c:pt idx="972">
                  <c:v>45543</c:v>
                </c:pt>
                <c:pt idx="973">
                  <c:v>45544</c:v>
                </c:pt>
                <c:pt idx="974">
                  <c:v>45545</c:v>
                </c:pt>
                <c:pt idx="975">
                  <c:v>45546</c:v>
                </c:pt>
                <c:pt idx="976">
                  <c:v>45547</c:v>
                </c:pt>
                <c:pt idx="977">
                  <c:v>45548</c:v>
                </c:pt>
                <c:pt idx="978">
                  <c:v>45549</c:v>
                </c:pt>
                <c:pt idx="979">
                  <c:v>45550</c:v>
                </c:pt>
                <c:pt idx="980">
                  <c:v>45551</c:v>
                </c:pt>
                <c:pt idx="981">
                  <c:v>45552</c:v>
                </c:pt>
                <c:pt idx="982">
                  <c:v>45553</c:v>
                </c:pt>
                <c:pt idx="983">
                  <c:v>45554</c:v>
                </c:pt>
                <c:pt idx="984">
                  <c:v>45555</c:v>
                </c:pt>
                <c:pt idx="985">
                  <c:v>45556</c:v>
                </c:pt>
                <c:pt idx="986">
                  <c:v>45557</c:v>
                </c:pt>
                <c:pt idx="987">
                  <c:v>45558</c:v>
                </c:pt>
                <c:pt idx="988">
                  <c:v>45559</c:v>
                </c:pt>
                <c:pt idx="989">
                  <c:v>45560</c:v>
                </c:pt>
                <c:pt idx="990">
                  <c:v>45561</c:v>
                </c:pt>
                <c:pt idx="991">
                  <c:v>45562</c:v>
                </c:pt>
                <c:pt idx="992">
                  <c:v>45563</c:v>
                </c:pt>
                <c:pt idx="993">
                  <c:v>45564</c:v>
                </c:pt>
                <c:pt idx="994">
                  <c:v>45565</c:v>
                </c:pt>
                <c:pt idx="995">
                  <c:v>45566</c:v>
                </c:pt>
                <c:pt idx="996">
                  <c:v>45567</c:v>
                </c:pt>
                <c:pt idx="997">
                  <c:v>45568</c:v>
                </c:pt>
                <c:pt idx="998">
                  <c:v>45569</c:v>
                </c:pt>
                <c:pt idx="999">
                  <c:v>45570</c:v>
                </c:pt>
                <c:pt idx="1000">
                  <c:v>45571</c:v>
                </c:pt>
                <c:pt idx="1001">
                  <c:v>45572</c:v>
                </c:pt>
                <c:pt idx="1002">
                  <c:v>45573</c:v>
                </c:pt>
                <c:pt idx="1003">
                  <c:v>45574</c:v>
                </c:pt>
                <c:pt idx="1004">
                  <c:v>45575</c:v>
                </c:pt>
                <c:pt idx="1005">
                  <c:v>45576</c:v>
                </c:pt>
                <c:pt idx="1006">
                  <c:v>45577</c:v>
                </c:pt>
                <c:pt idx="1007">
                  <c:v>45578</c:v>
                </c:pt>
                <c:pt idx="1008">
                  <c:v>45579</c:v>
                </c:pt>
                <c:pt idx="1009">
                  <c:v>45580</c:v>
                </c:pt>
                <c:pt idx="1010">
                  <c:v>45581</c:v>
                </c:pt>
                <c:pt idx="1011">
                  <c:v>45582</c:v>
                </c:pt>
                <c:pt idx="1012">
                  <c:v>45583</c:v>
                </c:pt>
                <c:pt idx="1013">
                  <c:v>45584</c:v>
                </c:pt>
                <c:pt idx="1014">
                  <c:v>45585</c:v>
                </c:pt>
                <c:pt idx="1015">
                  <c:v>45586</c:v>
                </c:pt>
                <c:pt idx="1016">
                  <c:v>45587</c:v>
                </c:pt>
                <c:pt idx="1017">
                  <c:v>45588</c:v>
                </c:pt>
                <c:pt idx="1018">
                  <c:v>45589</c:v>
                </c:pt>
                <c:pt idx="1019">
                  <c:v>45590</c:v>
                </c:pt>
                <c:pt idx="1020">
                  <c:v>45591</c:v>
                </c:pt>
                <c:pt idx="1021">
                  <c:v>45592</c:v>
                </c:pt>
                <c:pt idx="1022">
                  <c:v>45593</c:v>
                </c:pt>
                <c:pt idx="1023">
                  <c:v>45594</c:v>
                </c:pt>
                <c:pt idx="1024">
                  <c:v>45595</c:v>
                </c:pt>
                <c:pt idx="1025">
                  <c:v>45596</c:v>
                </c:pt>
                <c:pt idx="1026">
                  <c:v>45597</c:v>
                </c:pt>
                <c:pt idx="1027">
                  <c:v>45598</c:v>
                </c:pt>
                <c:pt idx="1028">
                  <c:v>45599</c:v>
                </c:pt>
                <c:pt idx="1029">
                  <c:v>45600</c:v>
                </c:pt>
                <c:pt idx="1030">
                  <c:v>45601</c:v>
                </c:pt>
                <c:pt idx="1031">
                  <c:v>45602</c:v>
                </c:pt>
                <c:pt idx="1032">
                  <c:v>45603</c:v>
                </c:pt>
                <c:pt idx="1033">
                  <c:v>45604</c:v>
                </c:pt>
                <c:pt idx="1034">
                  <c:v>45605</c:v>
                </c:pt>
                <c:pt idx="1035">
                  <c:v>45606</c:v>
                </c:pt>
                <c:pt idx="1036">
                  <c:v>45607</c:v>
                </c:pt>
                <c:pt idx="1037">
                  <c:v>45608</c:v>
                </c:pt>
                <c:pt idx="1038">
                  <c:v>45609</c:v>
                </c:pt>
                <c:pt idx="1039">
                  <c:v>45610</c:v>
                </c:pt>
                <c:pt idx="1040">
                  <c:v>45611</c:v>
                </c:pt>
                <c:pt idx="1041">
                  <c:v>45612</c:v>
                </c:pt>
                <c:pt idx="1042">
                  <c:v>45613</c:v>
                </c:pt>
                <c:pt idx="1043">
                  <c:v>45614</c:v>
                </c:pt>
                <c:pt idx="1044">
                  <c:v>45615</c:v>
                </c:pt>
                <c:pt idx="1045">
                  <c:v>45616</c:v>
                </c:pt>
                <c:pt idx="1046">
                  <c:v>45617</c:v>
                </c:pt>
                <c:pt idx="1047">
                  <c:v>45618</c:v>
                </c:pt>
                <c:pt idx="1048">
                  <c:v>45619</c:v>
                </c:pt>
                <c:pt idx="1049">
                  <c:v>45620</c:v>
                </c:pt>
                <c:pt idx="1050">
                  <c:v>45621</c:v>
                </c:pt>
                <c:pt idx="1051">
                  <c:v>45622</c:v>
                </c:pt>
                <c:pt idx="1052">
                  <c:v>45623</c:v>
                </c:pt>
                <c:pt idx="1053">
                  <c:v>45624</c:v>
                </c:pt>
                <c:pt idx="1054">
                  <c:v>45625</c:v>
                </c:pt>
                <c:pt idx="1055">
                  <c:v>45626</c:v>
                </c:pt>
                <c:pt idx="1056">
                  <c:v>45627</c:v>
                </c:pt>
                <c:pt idx="1057">
                  <c:v>45628</c:v>
                </c:pt>
                <c:pt idx="1058">
                  <c:v>45629</c:v>
                </c:pt>
                <c:pt idx="1059">
                  <c:v>45630</c:v>
                </c:pt>
                <c:pt idx="1060">
                  <c:v>45631</c:v>
                </c:pt>
                <c:pt idx="1061">
                  <c:v>45632</c:v>
                </c:pt>
                <c:pt idx="1062">
                  <c:v>45633</c:v>
                </c:pt>
                <c:pt idx="1063">
                  <c:v>45634</c:v>
                </c:pt>
                <c:pt idx="1064">
                  <c:v>45635</c:v>
                </c:pt>
                <c:pt idx="1065">
                  <c:v>45636</c:v>
                </c:pt>
                <c:pt idx="1066">
                  <c:v>45637</c:v>
                </c:pt>
                <c:pt idx="1067">
                  <c:v>45638</c:v>
                </c:pt>
                <c:pt idx="1068">
                  <c:v>45639</c:v>
                </c:pt>
                <c:pt idx="1069">
                  <c:v>45640</c:v>
                </c:pt>
                <c:pt idx="1070">
                  <c:v>45641</c:v>
                </c:pt>
                <c:pt idx="1071">
                  <c:v>45642</c:v>
                </c:pt>
                <c:pt idx="1072">
                  <c:v>45643</c:v>
                </c:pt>
                <c:pt idx="1073">
                  <c:v>45644</c:v>
                </c:pt>
                <c:pt idx="1074">
                  <c:v>45645</c:v>
                </c:pt>
                <c:pt idx="1075">
                  <c:v>45646</c:v>
                </c:pt>
                <c:pt idx="1076">
                  <c:v>45647</c:v>
                </c:pt>
                <c:pt idx="1077">
                  <c:v>45648</c:v>
                </c:pt>
                <c:pt idx="1078">
                  <c:v>45649</c:v>
                </c:pt>
                <c:pt idx="1079">
                  <c:v>45650</c:v>
                </c:pt>
                <c:pt idx="1080">
                  <c:v>45651</c:v>
                </c:pt>
                <c:pt idx="1081">
                  <c:v>45652</c:v>
                </c:pt>
                <c:pt idx="1082">
                  <c:v>45653</c:v>
                </c:pt>
                <c:pt idx="1083">
                  <c:v>45654</c:v>
                </c:pt>
                <c:pt idx="1084">
                  <c:v>45655</c:v>
                </c:pt>
                <c:pt idx="1085">
                  <c:v>45656</c:v>
                </c:pt>
                <c:pt idx="1086">
                  <c:v>45657</c:v>
                </c:pt>
                <c:pt idx="1087">
                  <c:v>45658</c:v>
                </c:pt>
                <c:pt idx="1088">
                  <c:v>45659</c:v>
                </c:pt>
                <c:pt idx="1089">
                  <c:v>45660</c:v>
                </c:pt>
                <c:pt idx="1090">
                  <c:v>45661</c:v>
                </c:pt>
                <c:pt idx="1091">
                  <c:v>45662</c:v>
                </c:pt>
                <c:pt idx="1092">
                  <c:v>45663</c:v>
                </c:pt>
                <c:pt idx="1093">
                  <c:v>45664</c:v>
                </c:pt>
              </c:numCache>
            </c:numRef>
          </c:xVal>
          <c:yVal>
            <c:numRef>
              <c:f>Hoja1!$B$7:$B$1100</c:f>
              <c:numCache>
                <c:formatCode>General</c:formatCode>
                <c:ptCount val="1094"/>
                <c:pt idx="0">
                  <c:v>77.78</c:v>
                </c:pt>
                <c:pt idx="1">
                  <c:v>77.78</c:v>
                </c:pt>
                <c:pt idx="2">
                  <c:v>77.78</c:v>
                </c:pt>
                <c:pt idx="3">
                  <c:v>78.98</c:v>
                </c:pt>
                <c:pt idx="4">
                  <c:v>80</c:v>
                </c:pt>
                <c:pt idx="5">
                  <c:v>80.8</c:v>
                </c:pt>
                <c:pt idx="6">
                  <c:v>81.99</c:v>
                </c:pt>
                <c:pt idx="7">
                  <c:v>81.75</c:v>
                </c:pt>
                <c:pt idx="8">
                  <c:v>81.75</c:v>
                </c:pt>
                <c:pt idx="9">
                  <c:v>81.75</c:v>
                </c:pt>
                <c:pt idx="10">
                  <c:v>80.87</c:v>
                </c:pt>
                <c:pt idx="11">
                  <c:v>83.72</c:v>
                </c:pt>
                <c:pt idx="12">
                  <c:v>84.67</c:v>
                </c:pt>
                <c:pt idx="13">
                  <c:v>84.47</c:v>
                </c:pt>
                <c:pt idx="14">
                  <c:v>86.06</c:v>
                </c:pt>
                <c:pt idx="15">
                  <c:v>86.06</c:v>
                </c:pt>
                <c:pt idx="16">
                  <c:v>86.06</c:v>
                </c:pt>
                <c:pt idx="17">
                  <c:v>86.48</c:v>
                </c:pt>
                <c:pt idx="18">
                  <c:v>87.51</c:v>
                </c:pt>
                <c:pt idx="19">
                  <c:v>88.44</c:v>
                </c:pt>
                <c:pt idx="20">
                  <c:v>88.38</c:v>
                </c:pt>
                <c:pt idx="21">
                  <c:v>87.89</c:v>
                </c:pt>
                <c:pt idx="22">
                  <c:v>87.89</c:v>
                </c:pt>
                <c:pt idx="23">
                  <c:v>87.89</c:v>
                </c:pt>
                <c:pt idx="24">
                  <c:v>86.27</c:v>
                </c:pt>
                <c:pt idx="25">
                  <c:v>88.2</c:v>
                </c:pt>
                <c:pt idx="26">
                  <c:v>89.96</c:v>
                </c:pt>
                <c:pt idx="27">
                  <c:v>89.34</c:v>
                </c:pt>
                <c:pt idx="28">
                  <c:v>90.03</c:v>
                </c:pt>
                <c:pt idx="29">
                  <c:v>90.03</c:v>
                </c:pt>
                <c:pt idx="30">
                  <c:v>90.03</c:v>
                </c:pt>
                <c:pt idx="31">
                  <c:v>91.21</c:v>
                </c:pt>
                <c:pt idx="32">
                  <c:v>89.16</c:v>
                </c:pt>
                <c:pt idx="33">
                  <c:v>89.47</c:v>
                </c:pt>
                <c:pt idx="34">
                  <c:v>91.11</c:v>
                </c:pt>
                <c:pt idx="35">
                  <c:v>93.27</c:v>
                </c:pt>
                <c:pt idx="36">
                  <c:v>93.27</c:v>
                </c:pt>
                <c:pt idx="37">
                  <c:v>93.27</c:v>
                </c:pt>
                <c:pt idx="38">
                  <c:v>92.69</c:v>
                </c:pt>
                <c:pt idx="39">
                  <c:v>90.78</c:v>
                </c:pt>
                <c:pt idx="40">
                  <c:v>91.55</c:v>
                </c:pt>
                <c:pt idx="41">
                  <c:v>91.41</c:v>
                </c:pt>
                <c:pt idx="42">
                  <c:v>94.44</c:v>
                </c:pt>
                <c:pt idx="43">
                  <c:v>94.44</c:v>
                </c:pt>
                <c:pt idx="44">
                  <c:v>94.44</c:v>
                </c:pt>
                <c:pt idx="45">
                  <c:v>96.48</c:v>
                </c:pt>
                <c:pt idx="46">
                  <c:v>93.28</c:v>
                </c:pt>
                <c:pt idx="47">
                  <c:v>94.81</c:v>
                </c:pt>
                <c:pt idx="48">
                  <c:v>92.97</c:v>
                </c:pt>
                <c:pt idx="49">
                  <c:v>93.54</c:v>
                </c:pt>
                <c:pt idx="50">
                  <c:v>93.54</c:v>
                </c:pt>
                <c:pt idx="51">
                  <c:v>93.54</c:v>
                </c:pt>
                <c:pt idx="52">
                  <c:v>95.39</c:v>
                </c:pt>
                <c:pt idx="53">
                  <c:v>96.84</c:v>
                </c:pt>
                <c:pt idx="54">
                  <c:v>96.84</c:v>
                </c:pt>
                <c:pt idx="55">
                  <c:v>99.08</c:v>
                </c:pt>
                <c:pt idx="56">
                  <c:v>97.93</c:v>
                </c:pt>
                <c:pt idx="57">
                  <c:v>97.93</c:v>
                </c:pt>
                <c:pt idx="58">
                  <c:v>97.93</c:v>
                </c:pt>
                <c:pt idx="59">
                  <c:v>100.99</c:v>
                </c:pt>
                <c:pt idx="60">
                  <c:v>104.97</c:v>
                </c:pt>
                <c:pt idx="61">
                  <c:v>112.93</c:v>
                </c:pt>
                <c:pt idx="62">
                  <c:v>110.46</c:v>
                </c:pt>
                <c:pt idx="63">
                  <c:v>118.11</c:v>
                </c:pt>
                <c:pt idx="64">
                  <c:v>118.11</c:v>
                </c:pt>
                <c:pt idx="65">
                  <c:v>118.11</c:v>
                </c:pt>
                <c:pt idx="66">
                  <c:v>123.21</c:v>
                </c:pt>
                <c:pt idx="67">
                  <c:v>127.98</c:v>
                </c:pt>
                <c:pt idx="68">
                  <c:v>111.14</c:v>
                </c:pt>
                <c:pt idx="69">
                  <c:v>109.33</c:v>
                </c:pt>
                <c:pt idx="70">
                  <c:v>112.67</c:v>
                </c:pt>
                <c:pt idx="71">
                  <c:v>112.67</c:v>
                </c:pt>
                <c:pt idx="72">
                  <c:v>112.67</c:v>
                </c:pt>
                <c:pt idx="73">
                  <c:v>106.9</c:v>
                </c:pt>
                <c:pt idx="74">
                  <c:v>99.91</c:v>
                </c:pt>
                <c:pt idx="75">
                  <c:v>98.02</c:v>
                </c:pt>
                <c:pt idx="76">
                  <c:v>106.64</c:v>
                </c:pt>
                <c:pt idx="77">
                  <c:v>107.93</c:v>
                </c:pt>
                <c:pt idx="78">
                  <c:v>107.93</c:v>
                </c:pt>
                <c:pt idx="79">
                  <c:v>107.93</c:v>
                </c:pt>
                <c:pt idx="80">
                  <c:v>115.62</c:v>
                </c:pt>
                <c:pt idx="81">
                  <c:v>115.48</c:v>
                </c:pt>
                <c:pt idx="82">
                  <c:v>121.6</c:v>
                </c:pt>
                <c:pt idx="83">
                  <c:v>119.03</c:v>
                </c:pt>
                <c:pt idx="84">
                  <c:v>120.65</c:v>
                </c:pt>
                <c:pt idx="85">
                  <c:v>120.65</c:v>
                </c:pt>
                <c:pt idx="86">
                  <c:v>120.65</c:v>
                </c:pt>
                <c:pt idx="87">
                  <c:v>112.48</c:v>
                </c:pt>
                <c:pt idx="88">
                  <c:v>110.23</c:v>
                </c:pt>
                <c:pt idx="89">
                  <c:v>113.45</c:v>
                </c:pt>
                <c:pt idx="90">
                  <c:v>107.91</c:v>
                </c:pt>
                <c:pt idx="91">
                  <c:v>104.39</c:v>
                </c:pt>
                <c:pt idx="92">
                  <c:v>104.39</c:v>
                </c:pt>
                <c:pt idx="93">
                  <c:v>104.39</c:v>
                </c:pt>
                <c:pt idx="94">
                  <c:v>107.53</c:v>
                </c:pt>
                <c:pt idx="95">
                  <c:v>106.64</c:v>
                </c:pt>
                <c:pt idx="96">
                  <c:v>101.07</c:v>
                </c:pt>
                <c:pt idx="97">
                  <c:v>100.58</c:v>
                </c:pt>
                <c:pt idx="98">
                  <c:v>102.78</c:v>
                </c:pt>
                <c:pt idx="99">
                  <c:v>102.78</c:v>
                </c:pt>
                <c:pt idx="100">
                  <c:v>102.78</c:v>
                </c:pt>
                <c:pt idx="101">
                  <c:v>98.48</c:v>
                </c:pt>
                <c:pt idx="102">
                  <c:v>104.64</c:v>
                </c:pt>
                <c:pt idx="103">
                  <c:v>108.78</c:v>
                </c:pt>
                <c:pt idx="104">
                  <c:v>111.7</c:v>
                </c:pt>
                <c:pt idx="105">
                  <c:v>111.7</c:v>
                </c:pt>
                <c:pt idx="106">
                  <c:v>111.7</c:v>
                </c:pt>
                <c:pt idx="107">
                  <c:v>111.7</c:v>
                </c:pt>
                <c:pt idx="108">
                  <c:v>113.16</c:v>
                </c:pt>
                <c:pt idx="109">
                  <c:v>107.25</c:v>
                </c:pt>
                <c:pt idx="110">
                  <c:v>106.8</c:v>
                </c:pt>
                <c:pt idx="111">
                  <c:v>108.33</c:v>
                </c:pt>
                <c:pt idx="112">
                  <c:v>106.65</c:v>
                </c:pt>
                <c:pt idx="113">
                  <c:v>106.65</c:v>
                </c:pt>
                <c:pt idx="114">
                  <c:v>106.65</c:v>
                </c:pt>
                <c:pt idx="115">
                  <c:v>102.32</c:v>
                </c:pt>
                <c:pt idx="116">
                  <c:v>104.99</c:v>
                </c:pt>
                <c:pt idx="117">
                  <c:v>105.32</c:v>
                </c:pt>
                <c:pt idx="118">
                  <c:v>107.59</c:v>
                </c:pt>
                <c:pt idx="119">
                  <c:v>109.34</c:v>
                </c:pt>
                <c:pt idx="120">
                  <c:v>109.34</c:v>
                </c:pt>
                <c:pt idx="121">
                  <c:v>109.34</c:v>
                </c:pt>
                <c:pt idx="122">
                  <c:v>107.58</c:v>
                </c:pt>
                <c:pt idx="123">
                  <c:v>104.97</c:v>
                </c:pt>
                <c:pt idx="124">
                  <c:v>110.14</c:v>
                </c:pt>
                <c:pt idx="125">
                  <c:v>110.9</c:v>
                </c:pt>
                <c:pt idx="126">
                  <c:v>112.39</c:v>
                </c:pt>
                <c:pt idx="127">
                  <c:v>112.39</c:v>
                </c:pt>
                <c:pt idx="128">
                  <c:v>112.39</c:v>
                </c:pt>
                <c:pt idx="129">
                  <c:v>105.94</c:v>
                </c:pt>
                <c:pt idx="130">
                  <c:v>102.46</c:v>
                </c:pt>
                <c:pt idx="131">
                  <c:v>107.51</c:v>
                </c:pt>
                <c:pt idx="132">
                  <c:v>107.45</c:v>
                </c:pt>
                <c:pt idx="133">
                  <c:v>111.55</c:v>
                </c:pt>
                <c:pt idx="134">
                  <c:v>111.55</c:v>
                </c:pt>
                <c:pt idx="135">
                  <c:v>111.55</c:v>
                </c:pt>
                <c:pt idx="136">
                  <c:v>114.24</c:v>
                </c:pt>
                <c:pt idx="137">
                  <c:v>111.93</c:v>
                </c:pt>
                <c:pt idx="138">
                  <c:v>109.11</c:v>
                </c:pt>
                <c:pt idx="139">
                  <c:v>112.04</c:v>
                </c:pt>
                <c:pt idx="140">
                  <c:v>112.55</c:v>
                </c:pt>
                <c:pt idx="141">
                  <c:v>112.55</c:v>
                </c:pt>
                <c:pt idx="142">
                  <c:v>112.55</c:v>
                </c:pt>
                <c:pt idx="143">
                  <c:v>113.42</c:v>
                </c:pt>
                <c:pt idx="144">
                  <c:v>113.56</c:v>
                </c:pt>
                <c:pt idx="145">
                  <c:v>114.03</c:v>
                </c:pt>
                <c:pt idx="146">
                  <c:v>117.4</c:v>
                </c:pt>
                <c:pt idx="147">
                  <c:v>119.43</c:v>
                </c:pt>
                <c:pt idx="148">
                  <c:v>119.43</c:v>
                </c:pt>
                <c:pt idx="149">
                  <c:v>119.43</c:v>
                </c:pt>
                <c:pt idx="150">
                  <c:v>121.67</c:v>
                </c:pt>
                <c:pt idx="151">
                  <c:v>122.84</c:v>
                </c:pt>
                <c:pt idx="152">
                  <c:v>116.29</c:v>
                </c:pt>
                <c:pt idx="153">
                  <c:v>117.61</c:v>
                </c:pt>
                <c:pt idx="154">
                  <c:v>119.72</c:v>
                </c:pt>
                <c:pt idx="155">
                  <c:v>119.72</c:v>
                </c:pt>
                <c:pt idx="156">
                  <c:v>119.72</c:v>
                </c:pt>
                <c:pt idx="157">
                  <c:v>119.51</c:v>
                </c:pt>
                <c:pt idx="158">
                  <c:v>120.57</c:v>
                </c:pt>
                <c:pt idx="159">
                  <c:v>123.58</c:v>
                </c:pt>
                <c:pt idx="160">
                  <c:v>123.07</c:v>
                </c:pt>
                <c:pt idx="161">
                  <c:v>122.01</c:v>
                </c:pt>
                <c:pt idx="162">
                  <c:v>122.01</c:v>
                </c:pt>
                <c:pt idx="163">
                  <c:v>122.01</c:v>
                </c:pt>
                <c:pt idx="164">
                  <c:v>122.27</c:v>
                </c:pt>
                <c:pt idx="165">
                  <c:v>121.17</c:v>
                </c:pt>
                <c:pt idx="166">
                  <c:v>118.51</c:v>
                </c:pt>
                <c:pt idx="167">
                  <c:v>119.81</c:v>
                </c:pt>
                <c:pt idx="168">
                  <c:v>113.12</c:v>
                </c:pt>
                <c:pt idx="169">
                  <c:v>113.12</c:v>
                </c:pt>
                <c:pt idx="170">
                  <c:v>113.12</c:v>
                </c:pt>
                <c:pt idx="171">
                  <c:v>114.13</c:v>
                </c:pt>
                <c:pt idx="172">
                  <c:v>114.65</c:v>
                </c:pt>
                <c:pt idx="173">
                  <c:v>111.74</c:v>
                </c:pt>
                <c:pt idx="174">
                  <c:v>110.05</c:v>
                </c:pt>
                <c:pt idx="175">
                  <c:v>113.12</c:v>
                </c:pt>
                <c:pt idx="176">
                  <c:v>113.12</c:v>
                </c:pt>
                <c:pt idx="177">
                  <c:v>113.12</c:v>
                </c:pt>
                <c:pt idx="178">
                  <c:v>115.09</c:v>
                </c:pt>
                <c:pt idx="179">
                  <c:v>117.98</c:v>
                </c:pt>
                <c:pt idx="180">
                  <c:v>116.26</c:v>
                </c:pt>
                <c:pt idx="181">
                  <c:v>114.81</c:v>
                </c:pt>
                <c:pt idx="182">
                  <c:v>111.63</c:v>
                </c:pt>
                <c:pt idx="183">
                  <c:v>111.63</c:v>
                </c:pt>
                <c:pt idx="184">
                  <c:v>111.63</c:v>
                </c:pt>
                <c:pt idx="185">
                  <c:v>113.5</c:v>
                </c:pt>
                <c:pt idx="186">
                  <c:v>102.77</c:v>
                </c:pt>
                <c:pt idx="187">
                  <c:v>100.69</c:v>
                </c:pt>
                <c:pt idx="188">
                  <c:v>104.65</c:v>
                </c:pt>
                <c:pt idx="189">
                  <c:v>107.02</c:v>
                </c:pt>
                <c:pt idx="190">
                  <c:v>107.02</c:v>
                </c:pt>
                <c:pt idx="191">
                  <c:v>107.02</c:v>
                </c:pt>
                <c:pt idx="192">
                  <c:v>107.1</c:v>
                </c:pt>
                <c:pt idx="193">
                  <c:v>99.49</c:v>
                </c:pt>
                <c:pt idx="194">
                  <c:v>99.57</c:v>
                </c:pt>
                <c:pt idx="195">
                  <c:v>99.1</c:v>
                </c:pt>
                <c:pt idx="196">
                  <c:v>101.16</c:v>
                </c:pt>
                <c:pt idx="197">
                  <c:v>101.16</c:v>
                </c:pt>
                <c:pt idx="198">
                  <c:v>101.16</c:v>
                </c:pt>
                <c:pt idx="199">
                  <c:v>106.27</c:v>
                </c:pt>
                <c:pt idx="200">
                  <c:v>107.35</c:v>
                </c:pt>
                <c:pt idx="201">
                  <c:v>106.92</c:v>
                </c:pt>
                <c:pt idx="202">
                  <c:v>103.86</c:v>
                </c:pt>
                <c:pt idx="203">
                  <c:v>103.2</c:v>
                </c:pt>
                <c:pt idx="204">
                  <c:v>103.2</c:v>
                </c:pt>
                <c:pt idx="205">
                  <c:v>103.2</c:v>
                </c:pt>
                <c:pt idx="206">
                  <c:v>105.15</c:v>
                </c:pt>
                <c:pt idx="207">
                  <c:v>104.4</c:v>
                </c:pt>
                <c:pt idx="208">
                  <c:v>106.62</c:v>
                </c:pt>
                <c:pt idx="209">
                  <c:v>107.14</c:v>
                </c:pt>
                <c:pt idx="210">
                  <c:v>110.01</c:v>
                </c:pt>
                <c:pt idx="211">
                  <c:v>110.01</c:v>
                </c:pt>
                <c:pt idx="212">
                  <c:v>110.01</c:v>
                </c:pt>
                <c:pt idx="213">
                  <c:v>100.03</c:v>
                </c:pt>
                <c:pt idx="214">
                  <c:v>100.54</c:v>
                </c:pt>
                <c:pt idx="215">
                  <c:v>96.78</c:v>
                </c:pt>
                <c:pt idx="216">
                  <c:v>94.12</c:v>
                </c:pt>
                <c:pt idx="217">
                  <c:v>94.92</c:v>
                </c:pt>
                <c:pt idx="218">
                  <c:v>94.92</c:v>
                </c:pt>
                <c:pt idx="219">
                  <c:v>94.92</c:v>
                </c:pt>
                <c:pt idx="220">
                  <c:v>96.65</c:v>
                </c:pt>
                <c:pt idx="221">
                  <c:v>96.31</c:v>
                </c:pt>
                <c:pt idx="222">
                  <c:v>97.4</c:v>
                </c:pt>
                <c:pt idx="223">
                  <c:v>99.6</c:v>
                </c:pt>
                <c:pt idx="224">
                  <c:v>98.15</c:v>
                </c:pt>
                <c:pt idx="225">
                  <c:v>98.15</c:v>
                </c:pt>
                <c:pt idx="226">
                  <c:v>98.15</c:v>
                </c:pt>
                <c:pt idx="227">
                  <c:v>95.1</c:v>
                </c:pt>
                <c:pt idx="228">
                  <c:v>92.34</c:v>
                </c:pt>
                <c:pt idx="229">
                  <c:v>93.65</c:v>
                </c:pt>
                <c:pt idx="230">
                  <c:v>96.59</c:v>
                </c:pt>
                <c:pt idx="231">
                  <c:v>96.72</c:v>
                </c:pt>
                <c:pt idx="232">
                  <c:v>96.72</c:v>
                </c:pt>
                <c:pt idx="233">
                  <c:v>96.72</c:v>
                </c:pt>
                <c:pt idx="234">
                  <c:v>96.48</c:v>
                </c:pt>
                <c:pt idx="235">
                  <c:v>100.22</c:v>
                </c:pt>
                <c:pt idx="236">
                  <c:v>101.22</c:v>
                </c:pt>
                <c:pt idx="237">
                  <c:v>99.34</c:v>
                </c:pt>
                <c:pt idx="238">
                  <c:v>100.99</c:v>
                </c:pt>
                <c:pt idx="239">
                  <c:v>100.99</c:v>
                </c:pt>
                <c:pt idx="240">
                  <c:v>100.99</c:v>
                </c:pt>
                <c:pt idx="241">
                  <c:v>105.09</c:v>
                </c:pt>
                <c:pt idx="242">
                  <c:v>99.31</c:v>
                </c:pt>
                <c:pt idx="243">
                  <c:v>96.49</c:v>
                </c:pt>
                <c:pt idx="244">
                  <c:v>92.36</c:v>
                </c:pt>
                <c:pt idx="245">
                  <c:v>93.02</c:v>
                </c:pt>
                <c:pt idx="246">
                  <c:v>93.02</c:v>
                </c:pt>
                <c:pt idx="247">
                  <c:v>93.02</c:v>
                </c:pt>
                <c:pt idx="248">
                  <c:v>95.74</c:v>
                </c:pt>
                <c:pt idx="249">
                  <c:v>92.83</c:v>
                </c:pt>
                <c:pt idx="250">
                  <c:v>88</c:v>
                </c:pt>
                <c:pt idx="251">
                  <c:v>89.15</c:v>
                </c:pt>
                <c:pt idx="252">
                  <c:v>92.84</c:v>
                </c:pt>
                <c:pt idx="253">
                  <c:v>94</c:v>
                </c:pt>
                <c:pt idx="254">
                  <c:v>93.17</c:v>
                </c:pt>
                <c:pt idx="255">
                  <c:v>94.1</c:v>
                </c:pt>
                <c:pt idx="256">
                  <c:v>90.84</c:v>
                </c:pt>
                <c:pt idx="257">
                  <c:v>91.35</c:v>
                </c:pt>
                <c:pt idx="258">
                  <c:v>92</c:v>
                </c:pt>
                <c:pt idx="259">
                  <c:v>90.62</c:v>
                </c:pt>
                <c:pt idx="260">
                  <c:v>89.83</c:v>
                </c:pt>
                <c:pt idx="261">
                  <c:v>90.46</c:v>
                </c:pt>
                <c:pt idx="262">
                  <c:v>86.15</c:v>
                </c:pt>
                <c:pt idx="263">
                  <c:v>84.06</c:v>
                </c:pt>
                <c:pt idx="264">
                  <c:v>86.27</c:v>
                </c:pt>
                <c:pt idx="265">
                  <c:v>89.32</c:v>
                </c:pt>
                <c:pt idx="266">
                  <c:v>88.49</c:v>
                </c:pt>
                <c:pt idx="267">
                  <c:v>87.96</c:v>
                </c:pt>
                <c:pt idx="268">
                  <c:v>88.86</c:v>
                </c:pt>
                <c:pt idx="269">
                  <c:v>91.8</c:v>
                </c:pt>
                <c:pt idx="270">
                  <c:v>93.37</c:v>
                </c:pt>
                <c:pt idx="271">
                  <c:v>94.42</c:v>
                </c:pt>
                <c:pt idx="272">
                  <c:v>97.92</c:v>
                </c:pt>
                <c:pt idx="273">
                  <c:v>96.19</c:v>
                </c:pt>
                <c:pt idx="274">
                  <c:v>94.29</c:v>
                </c:pt>
                <c:pt idx="275">
                  <c:v>92.45</c:v>
                </c:pt>
                <c:pt idx="276">
                  <c:v>94.57</c:v>
                </c:pt>
                <c:pt idx="277">
                  <c:v>91.63</c:v>
                </c:pt>
                <c:pt idx="278">
                  <c:v>91.63</c:v>
                </c:pt>
                <c:pt idx="279">
                  <c:v>91.63</c:v>
                </c:pt>
                <c:pt idx="280">
                  <c:v>91.62</c:v>
                </c:pt>
                <c:pt idx="281">
                  <c:v>90.03</c:v>
                </c:pt>
                <c:pt idx="282">
                  <c:v>92.41</c:v>
                </c:pt>
                <c:pt idx="283">
                  <c:v>92.38</c:v>
                </c:pt>
                <c:pt idx="284">
                  <c:v>93.5</c:v>
                </c:pt>
                <c:pt idx="285">
                  <c:v>93.5</c:v>
                </c:pt>
                <c:pt idx="286">
                  <c:v>93.5</c:v>
                </c:pt>
                <c:pt idx="287">
                  <c:v>93.26</c:v>
                </c:pt>
                <c:pt idx="288">
                  <c:v>93.52</c:v>
                </c:pt>
                <c:pt idx="289">
                  <c:v>95.69</c:v>
                </c:pt>
                <c:pt idx="290">
                  <c:v>96.96</c:v>
                </c:pt>
                <c:pt idx="291">
                  <c:v>95.77</c:v>
                </c:pt>
                <c:pt idx="292">
                  <c:v>95.77</c:v>
                </c:pt>
                <c:pt idx="293">
                  <c:v>95.77</c:v>
                </c:pt>
                <c:pt idx="294">
                  <c:v>94.83</c:v>
                </c:pt>
                <c:pt idx="295">
                  <c:v>94.65</c:v>
                </c:pt>
                <c:pt idx="296">
                  <c:v>96.16</c:v>
                </c:pt>
                <c:pt idx="297">
                  <c:v>94.67</c:v>
                </c:pt>
                <c:pt idx="298">
                  <c:v>98.57</c:v>
                </c:pt>
                <c:pt idx="299">
                  <c:v>98.57</c:v>
                </c:pt>
                <c:pt idx="300">
                  <c:v>98.57</c:v>
                </c:pt>
                <c:pt idx="301">
                  <c:v>97.92</c:v>
                </c:pt>
                <c:pt idx="302">
                  <c:v>95.36</c:v>
                </c:pt>
                <c:pt idx="303">
                  <c:v>92.65</c:v>
                </c:pt>
                <c:pt idx="304">
                  <c:v>93.67</c:v>
                </c:pt>
                <c:pt idx="305">
                  <c:v>95.99</c:v>
                </c:pt>
                <c:pt idx="306">
                  <c:v>95.99</c:v>
                </c:pt>
                <c:pt idx="307">
                  <c:v>95.99</c:v>
                </c:pt>
                <c:pt idx="308">
                  <c:v>93.14</c:v>
                </c:pt>
                <c:pt idx="309">
                  <c:v>93.86</c:v>
                </c:pt>
                <c:pt idx="310">
                  <c:v>92.86</c:v>
                </c:pt>
                <c:pt idx="311">
                  <c:v>89.78</c:v>
                </c:pt>
                <c:pt idx="312">
                  <c:v>87.62</c:v>
                </c:pt>
                <c:pt idx="313">
                  <c:v>87.62</c:v>
                </c:pt>
                <c:pt idx="314">
                  <c:v>87.62</c:v>
                </c:pt>
                <c:pt idx="315">
                  <c:v>87.45</c:v>
                </c:pt>
                <c:pt idx="316">
                  <c:v>88.36</c:v>
                </c:pt>
                <c:pt idx="317">
                  <c:v>85.41</c:v>
                </c:pt>
                <c:pt idx="318">
                  <c:v>85.34</c:v>
                </c:pt>
                <c:pt idx="319">
                  <c:v>83.63</c:v>
                </c:pt>
                <c:pt idx="320">
                  <c:v>83.63</c:v>
                </c:pt>
                <c:pt idx="321">
                  <c:v>83.63</c:v>
                </c:pt>
                <c:pt idx="322">
                  <c:v>83.19</c:v>
                </c:pt>
                <c:pt idx="323">
                  <c:v>83.03</c:v>
                </c:pt>
                <c:pt idx="324">
                  <c:v>85.43</c:v>
                </c:pt>
                <c:pt idx="325">
                  <c:v>86.88</c:v>
                </c:pt>
                <c:pt idx="326">
                  <c:v>85.57</c:v>
                </c:pt>
                <c:pt idx="327">
                  <c:v>85.57</c:v>
                </c:pt>
                <c:pt idx="328">
                  <c:v>85.57</c:v>
                </c:pt>
                <c:pt idx="329">
                  <c:v>82.68</c:v>
                </c:pt>
                <c:pt idx="330">
                  <c:v>79.349999999999994</c:v>
                </c:pt>
                <c:pt idx="331">
                  <c:v>77.17</c:v>
                </c:pt>
                <c:pt idx="332">
                  <c:v>76.150000000000006</c:v>
                </c:pt>
                <c:pt idx="333">
                  <c:v>76.099999999999994</c:v>
                </c:pt>
                <c:pt idx="334">
                  <c:v>76.099999999999994</c:v>
                </c:pt>
                <c:pt idx="335">
                  <c:v>76.099999999999994</c:v>
                </c:pt>
                <c:pt idx="336">
                  <c:v>77.989999999999995</c:v>
                </c:pt>
                <c:pt idx="337">
                  <c:v>80.680000000000007</c:v>
                </c:pt>
                <c:pt idx="338">
                  <c:v>82.7</c:v>
                </c:pt>
                <c:pt idx="339">
                  <c:v>81.209999999999994</c:v>
                </c:pt>
                <c:pt idx="340">
                  <c:v>79.040000000000006</c:v>
                </c:pt>
                <c:pt idx="341">
                  <c:v>79.040000000000006</c:v>
                </c:pt>
                <c:pt idx="342">
                  <c:v>79.040000000000006</c:v>
                </c:pt>
                <c:pt idx="343">
                  <c:v>79.8</c:v>
                </c:pt>
                <c:pt idx="344">
                  <c:v>79.989999999999995</c:v>
                </c:pt>
                <c:pt idx="345">
                  <c:v>82.2</c:v>
                </c:pt>
                <c:pt idx="346">
                  <c:v>80.98</c:v>
                </c:pt>
                <c:pt idx="347">
                  <c:v>83.92</c:v>
                </c:pt>
                <c:pt idx="348">
                  <c:v>83.92</c:v>
                </c:pt>
                <c:pt idx="349">
                  <c:v>83.92</c:v>
                </c:pt>
                <c:pt idx="350">
                  <c:v>83.92</c:v>
                </c:pt>
                <c:pt idx="351">
                  <c:v>84.33</c:v>
                </c:pt>
                <c:pt idx="352">
                  <c:v>83.26</c:v>
                </c:pt>
                <c:pt idx="353">
                  <c:v>82.26</c:v>
                </c:pt>
                <c:pt idx="354">
                  <c:v>85.91</c:v>
                </c:pt>
                <c:pt idx="355">
                  <c:v>85.91</c:v>
                </c:pt>
                <c:pt idx="356">
                  <c:v>85.91</c:v>
                </c:pt>
                <c:pt idx="357">
                  <c:v>85.91</c:v>
                </c:pt>
                <c:pt idx="358">
                  <c:v>82.1</c:v>
                </c:pt>
                <c:pt idx="359">
                  <c:v>77.84</c:v>
                </c:pt>
                <c:pt idx="360">
                  <c:v>78.69</c:v>
                </c:pt>
                <c:pt idx="361">
                  <c:v>78.569999999999993</c:v>
                </c:pt>
                <c:pt idx="362">
                  <c:v>78.569999999999993</c:v>
                </c:pt>
                <c:pt idx="363">
                  <c:v>78.569999999999993</c:v>
                </c:pt>
                <c:pt idx="364">
                  <c:v>79.650000000000006</c:v>
                </c:pt>
                <c:pt idx="365">
                  <c:v>80.099999999999994</c:v>
                </c:pt>
                <c:pt idx="366">
                  <c:v>82.67</c:v>
                </c:pt>
                <c:pt idx="367">
                  <c:v>84.03</c:v>
                </c:pt>
                <c:pt idx="368">
                  <c:v>85.28</c:v>
                </c:pt>
                <c:pt idx="369">
                  <c:v>85.28</c:v>
                </c:pt>
                <c:pt idx="370">
                  <c:v>85.28</c:v>
                </c:pt>
                <c:pt idx="371">
                  <c:v>84.46</c:v>
                </c:pt>
                <c:pt idx="372">
                  <c:v>85.92</c:v>
                </c:pt>
                <c:pt idx="373">
                  <c:v>84.98</c:v>
                </c:pt>
                <c:pt idx="374">
                  <c:v>86.16</c:v>
                </c:pt>
                <c:pt idx="375">
                  <c:v>87.63</c:v>
                </c:pt>
                <c:pt idx="376">
                  <c:v>87.63</c:v>
                </c:pt>
                <c:pt idx="377">
                  <c:v>87.63</c:v>
                </c:pt>
                <c:pt idx="378">
                  <c:v>88.19</c:v>
                </c:pt>
                <c:pt idx="379">
                  <c:v>86.13</c:v>
                </c:pt>
                <c:pt idx="380">
                  <c:v>86.12</c:v>
                </c:pt>
                <c:pt idx="381">
                  <c:v>87.47</c:v>
                </c:pt>
                <c:pt idx="382">
                  <c:v>86.66</c:v>
                </c:pt>
                <c:pt idx="383">
                  <c:v>86.66</c:v>
                </c:pt>
                <c:pt idx="384">
                  <c:v>86.66</c:v>
                </c:pt>
                <c:pt idx="385">
                  <c:v>84.9</c:v>
                </c:pt>
                <c:pt idx="386">
                  <c:v>84.49</c:v>
                </c:pt>
                <c:pt idx="387">
                  <c:v>82.84</c:v>
                </c:pt>
                <c:pt idx="388">
                  <c:v>82.17</c:v>
                </c:pt>
                <c:pt idx="389">
                  <c:v>79.94</c:v>
                </c:pt>
                <c:pt idx="390">
                  <c:v>79.94</c:v>
                </c:pt>
                <c:pt idx="391">
                  <c:v>79.94</c:v>
                </c:pt>
                <c:pt idx="392">
                  <c:v>80.989999999999995</c:v>
                </c:pt>
                <c:pt idx="393">
                  <c:v>83.69</c:v>
                </c:pt>
                <c:pt idx="394">
                  <c:v>85.09</c:v>
                </c:pt>
                <c:pt idx="395">
                  <c:v>84.5</c:v>
                </c:pt>
                <c:pt idx="396">
                  <c:v>86.39</c:v>
                </c:pt>
                <c:pt idx="397">
                  <c:v>86.39</c:v>
                </c:pt>
                <c:pt idx="398">
                  <c:v>86.39</c:v>
                </c:pt>
                <c:pt idx="399">
                  <c:v>86.61</c:v>
                </c:pt>
                <c:pt idx="400">
                  <c:v>85.58</c:v>
                </c:pt>
                <c:pt idx="401">
                  <c:v>85.38</c:v>
                </c:pt>
                <c:pt idx="402">
                  <c:v>85.14</c:v>
                </c:pt>
                <c:pt idx="403">
                  <c:v>83</c:v>
                </c:pt>
                <c:pt idx="404">
                  <c:v>83</c:v>
                </c:pt>
                <c:pt idx="405">
                  <c:v>83</c:v>
                </c:pt>
                <c:pt idx="406">
                  <c:v>84.07</c:v>
                </c:pt>
                <c:pt idx="407">
                  <c:v>83.05</c:v>
                </c:pt>
                <c:pt idx="408">
                  <c:v>80.599999999999994</c:v>
                </c:pt>
                <c:pt idx="409">
                  <c:v>82.21</c:v>
                </c:pt>
                <c:pt idx="410">
                  <c:v>83.16</c:v>
                </c:pt>
                <c:pt idx="411">
                  <c:v>83.16</c:v>
                </c:pt>
                <c:pt idx="412">
                  <c:v>83.16</c:v>
                </c:pt>
                <c:pt idx="413">
                  <c:v>82.45</c:v>
                </c:pt>
                <c:pt idx="414">
                  <c:v>83.89</c:v>
                </c:pt>
                <c:pt idx="415">
                  <c:v>84.31</c:v>
                </c:pt>
                <c:pt idx="416">
                  <c:v>84.75</c:v>
                </c:pt>
                <c:pt idx="417">
                  <c:v>85.83</c:v>
                </c:pt>
                <c:pt idx="418">
                  <c:v>85.83</c:v>
                </c:pt>
                <c:pt idx="419">
                  <c:v>85.83</c:v>
                </c:pt>
                <c:pt idx="420">
                  <c:v>86.18</c:v>
                </c:pt>
                <c:pt idx="421">
                  <c:v>83.29</c:v>
                </c:pt>
                <c:pt idx="422">
                  <c:v>82.66</c:v>
                </c:pt>
                <c:pt idx="423">
                  <c:v>81.59</c:v>
                </c:pt>
                <c:pt idx="424">
                  <c:v>82.78</c:v>
                </c:pt>
                <c:pt idx="425">
                  <c:v>82.78</c:v>
                </c:pt>
                <c:pt idx="426">
                  <c:v>82.78</c:v>
                </c:pt>
                <c:pt idx="427">
                  <c:v>80.77</c:v>
                </c:pt>
                <c:pt idx="428">
                  <c:v>77.45</c:v>
                </c:pt>
                <c:pt idx="429">
                  <c:v>73.69</c:v>
                </c:pt>
                <c:pt idx="430">
                  <c:v>74.7</c:v>
                </c:pt>
                <c:pt idx="431">
                  <c:v>72.97</c:v>
                </c:pt>
                <c:pt idx="432">
                  <c:v>72.97</c:v>
                </c:pt>
                <c:pt idx="433">
                  <c:v>72.97</c:v>
                </c:pt>
                <c:pt idx="434">
                  <c:v>73.790000000000006</c:v>
                </c:pt>
                <c:pt idx="435">
                  <c:v>75.319999999999993</c:v>
                </c:pt>
                <c:pt idx="436">
                  <c:v>76.69</c:v>
                </c:pt>
                <c:pt idx="437">
                  <c:v>75.91</c:v>
                </c:pt>
                <c:pt idx="438">
                  <c:v>74.989999999999995</c:v>
                </c:pt>
                <c:pt idx="439">
                  <c:v>74.989999999999995</c:v>
                </c:pt>
                <c:pt idx="440">
                  <c:v>74.989999999999995</c:v>
                </c:pt>
                <c:pt idx="441">
                  <c:v>78.12</c:v>
                </c:pt>
                <c:pt idx="442">
                  <c:v>78.650000000000006</c:v>
                </c:pt>
                <c:pt idx="443">
                  <c:v>78.28</c:v>
                </c:pt>
                <c:pt idx="444">
                  <c:v>79.27</c:v>
                </c:pt>
                <c:pt idx="445">
                  <c:v>79.77</c:v>
                </c:pt>
                <c:pt idx="446">
                  <c:v>79.77</c:v>
                </c:pt>
                <c:pt idx="447">
                  <c:v>79.77</c:v>
                </c:pt>
                <c:pt idx="448">
                  <c:v>84.93</c:v>
                </c:pt>
                <c:pt idx="449">
                  <c:v>84.94</c:v>
                </c:pt>
                <c:pt idx="450">
                  <c:v>84.99</c:v>
                </c:pt>
                <c:pt idx="451">
                  <c:v>85.12</c:v>
                </c:pt>
                <c:pt idx="452">
                  <c:v>85.12</c:v>
                </c:pt>
                <c:pt idx="453">
                  <c:v>85.12</c:v>
                </c:pt>
                <c:pt idx="454">
                  <c:v>85.12</c:v>
                </c:pt>
                <c:pt idx="455">
                  <c:v>84.18</c:v>
                </c:pt>
                <c:pt idx="456">
                  <c:v>85.61</c:v>
                </c:pt>
                <c:pt idx="457">
                  <c:v>87.33</c:v>
                </c:pt>
                <c:pt idx="458">
                  <c:v>86.09</c:v>
                </c:pt>
                <c:pt idx="459">
                  <c:v>86.31</c:v>
                </c:pt>
                <c:pt idx="460">
                  <c:v>86.31</c:v>
                </c:pt>
                <c:pt idx="461">
                  <c:v>86.31</c:v>
                </c:pt>
                <c:pt idx="462">
                  <c:v>84.76</c:v>
                </c:pt>
                <c:pt idx="463">
                  <c:v>84.77</c:v>
                </c:pt>
                <c:pt idx="464">
                  <c:v>83.12</c:v>
                </c:pt>
                <c:pt idx="465">
                  <c:v>81.099999999999994</c:v>
                </c:pt>
                <c:pt idx="466">
                  <c:v>81.66</c:v>
                </c:pt>
                <c:pt idx="467">
                  <c:v>81.66</c:v>
                </c:pt>
                <c:pt idx="468">
                  <c:v>81.66</c:v>
                </c:pt>
                <c:pt idx="469">
                  <c:v>82.73</c:v>
                </c:pt>
                <c:pt idx="470">
                  <c:v>80.77</c:v>
                </c:pt>
                <c:pt idx="471">
                  <c:v>77.69</c:v>
                </c:pt>
                <c:pt idx="472">
                  <c:v>78.37</c:v>
                </c:pt>
                <c:pt idx="473">
                  <c:v>79.540000000000006</c:v>
                </c:pt>
                <c:pt idx="474">
                  <c:v>79.540000000000006</c:v>
                </c:pt>
                <c:pt idx="475">
                  <c:v>79.540000000000006</c:v>
                </c:pt>
                <c:pt idx="476">
                  <c:v>79.31</c:v>
                </c:pt>
                <c:pt idx="477">
                  <c:v>75.319999999999993</c:v>
                </c:pt>
                <c:pt idx="478">
                  <c:v>72.33</c:v>
                </c:pt>
                <c:pt idx="479">
                  <c:v>72.5</c:v>
                </c:pt>
                <c:pt idx="480">
                  <c:v>75.3</c:v>
                </c:pt>
                <c:pt idx="481">
                  <c:v>75.3</c:v>
                </c:pt>
                <c:pt idx="482">
                  <c:v>75.3</c:v>
                </c:pt>
                <c:pt idx="483">
                  <c:v>77.010000000000005</c:v>
                </c:pt>
                <c:pt idx="484">
                  <c:v>77.44</c:v>
                </c:pt>
                <c:pt idx="485">
                  <c:v>76.41</c:v>
                </c:pt>
                <c:pt idx="486">
                  <c:v>74.98</c:v>
                </c:pt>
                <c:pt idx="487">
                  <c:v>74.17</c:v>
                </c:pt>
                <c:pt idx="488">
                  <c:v>74.17</c:v>
                </c:pt>
                <c:pt idx="489">
                  <c:v>74.17</c:v>
                </c:pt>
                <c:pt idx="490">
                  <c:v>75.23</c:v>
                </c:pt>
                <c:pt idx="491">
                  <c:v>74.91</c:v>
                </c:pt>
                <c:pt idx="492">
                  <c:v>76.959999999999994</c:v>
                </c:pt>
                <c:pt idx="493">
                  <c:v>75.86</c:v>
                </c:pt>
                <c:pt idx="494">
                  <c:v>75.58</c:v>
                </c:pt>
                <c:pt idx="495">
                  <c:v>75.58</c:v>
                </c:pt>
                <c:pt idx="496">
                  <c:v>75.58</c:v>
                </c:pt>
                <c:pt idx="497">
                  <c:v>75.989999999999995</c:v>
                </c:pt>
                <c:pt idx="498">
                  <c:v>76.84</c:v>
                </c:pt>
                <c:pt idx="499">
                  <c:v>78.36</c:v>
                </c:pt>
                <c:pt idx="500">
                  <c:v>76.260000000000005</c:v>
                </c:pt>
                <c:pt idx="501">
                  <c:v>76.95</c:v>
                </c:pt>
                <c:pt idx="502">
                  <c:v>76.95</c:v>
                </c:pt>
                <c:pt idx="503">
                  <c:v>76.95</c:v>
                </c:pt>
                <c:pt idx="504">
                  <c:v>77.069999999999993</c:v>
                </c:pt>
                <c:pt idx="505">
                  <c:v>73.540000000000006</c:v>
                </c:pt>
                <c:pt idx="506">
                  <c:v>72.66</c:v>
                </c:pt>
                <c:pt idx="507">
                  <c:v>74.28</c:v>
                </c:pt>
                <c:pt idx="508">
                  <c:v>76.13</c:v>
                </c:pt>
                <c:pt idx="509">
                  <c:v>76.13</c:v>
                </c:pt>
                <c:pt idx="510">
                  <c:v>76.13</c:v>
                </c:pt>
                <c:pt idx="511">
                  <c:v>76.709999999999994</c:v>
                </c:pt>
                <c:pt idx="512">
                  <c:v>76.290000000000006</c:v>
                </c:pt>
                <c:pt idx="513">
                  <c:v>76.95</c:v>
                </c:pt>
                <c:pt idx="514">
                  <c:v>75.959999999999994</c:v>
                </c:pt>
                <c:pt idx="515">
                  <c:v>74.790000000000006</c:v>
                </c:pt>
                <c:pt idx="516">
                  <c:v>74.790000000000006</c:v>
                </c:pt>
                <c:pt idx="517">
                  <c:v>74.790000000000006</c:v>
                </c:pt>
                <c:pt idx="518">
                  <c:v>71.84</c:v>
                </c:pt>
                <c:pt idx="519">
                  <c:v>74.290000000000006</c:v>
                </c:pt>
                <c:pt idx="520">
                  <c:v>73.2</c:v>
                </c:pt>
                <c:pt idx="521">
                  <c:v>75.67</c:v>
                </c:pt>
                <c:pt idx="522">
                  <c:v>76.61</c:v>
                </c:pt>
                <c:pt idx="523">
                  <c:v>76.61</c:v>
                </c:pt>
                <c:pt idx="524">
                  <c:v>76.61</c:v>
                </c:pt>
                <c:pt idx="525">
                  <c:v>76.09</c:v>
                </c:pt>
                <c:pt idx="526">
                  <c:v>75.900000000000006</c:v>
                </c:pt>
                <c:pt idx="527">
                  <c:v>77.12</c:v>
                </c:pt>
                <c:pt idx="528">
                  <c:v>74.14</c:v>
                </c:pt>
                <c:pt idx="529">
                  <c:v>73.849999999999994</c:v>
                </c:pt>
                <c:pt idx="530">
                  <c:v>73.849999999999994</c:v>
                </c:pt>
                <c:pt idx="531">
                  <c:v>73.849999999999994</c:v>
                </c:pt>
                <c:pt idx="532">
                  <c:v>74.180000000000007</c:v>
                </c:pt>
                <c:pt idx="533">
                  <c:v>72.260000000000005</c:v>
                </c:pt>
                <c:pt idx="534">
                  <c:v>74.03</c:v>
                </c:pt>
                <c:pt idx="535">
                  <c:v>74.34</c:v>
                </c:pt>
                <c:pt idx="536">
                  <c:v>74.900000000000006</c:v>
                </c:pt>
                <c:pt idx="537">
                  <c:v>74.900000000000006</c:v>
                </c:pt>
                <c:pt idx="538">
                  <c:v>74.900000000000006</c:v>
                </c:pt>
                <c:pt idx="539">
                  <c:v>74.650000000000006</c:v>
                </c:pt>
                <c:pt idx="540">
                  <c:v>76.25</c:v>
                </c:pt>
                <c:pt idx="541">
                  <c:v>76.650000000000006</c:v>
                </c:pt>
                <c:pt idx="542">
                  <c:v>76.52</c:v>
                </c:pt>
                <c:pt idx="543">
                  <c:v>78.47</c:v>
                </c:pt>
                <c:pt idx="544">
                  <c:v>78.47</c:v>
                </c:pt>
                <c:pt idx="545">
                  <c:v>78.47</c:v>
                </c:pt>
                <c:pt idx="546">
                  <c:v>77.69</c:v>
                </c:pt>
                <c:pt idx="547">
                  <c:v>79.400000000000006</c:v>
                </c:pt>
                <c:pt idx="548">
                  <c:v>80.11</c:v>
                </c:pt>
                <c:pt idx="549">
                  <c:v>81.36</c:v>
                </c:pt>
                <c:pt idx="550">
                  <c:v>79.87</c:v>
                </c:pt>
                <c:pt idx="551">
                  <c:v>79.87</c:v>
                </c:pt>
                <c:pt idx="552">
                  <c:v>79.87</c:v>
                </c:pt>
                <c:pt idx="553">
                  <c:v>78.5</c:v>
                </c:pt>
                <c:pt idx="554">
                  <c:v>79.63</c:v>
                </c:pt>
                <c:pt idx="555">
                  <c:v>79.459999999999994</c:v>
                </c:pt>
                <c:pt idx="556">
                  <c:v>79.64</c:v>
                </c:pt>
                <c:pt idx="557">
                  <c:v>81.069999999999993</c:v>
                </c:pt>
                <c:pt idx="558">
                  <c:v>81.069999999999993</c:v>
                </c:pt>
                <c:pt idx="559">
                  <c:v>81.069999999999993</c:v>
                </c:pt>
                <c:pt idx="560">
                  <c:v>82.74</c:v>
                </c:pt>
                <c:pt idx="561">
                  <c:v>83.64</c:v>
                </c:pt>
                <c:pt idx="562">
                  <c:v>82.92</c:v>
                </c:pt>
                <c:pt idx="563">
                  <c:v>84.24</c:v>
                </c:pt>
                <c:pt idx="564">
                  <c:v>84.99</c:v>
                </c:pt>
                <c:pt idx="565">
                  <c:v>84.99</c:v>
                </c:pt>
                <c:pt idx="566">
                  <c:v>84.99</c:v>
                </c:pt>
                <c:pt idx="567">
                  <c:v>85.56</c:v>
                </c:pt>
                <c:pt idx="568">
                  <c:v>84.91</c:v>
                </c:pt>
                <c:pt idx="569">
                  <c:v>83.2</c:v>
                </c:pt>
                <c:pt idx="570">
                  <c:v>85.14</c:v>
                </c:pt>
                <c:pt idx="571">
                  <c:v>86.24</c:v>
                </c:pt>
                <c:pt idx="572">
                  <c:v>86.24</c:v>
                </c:pt>
                <c:pt idx="573">
                  <c:v>86.24</c:v>
                </c:pt>
                <c:pt idx="574">
                  <c:v>85.34</c:v>
                </c:pt>
                <c:pt idx="575">
                  <c:v>86.17</c:v>
                </c:pt>
                <c:pt idx="576">
                  <c:v>87.55</c:v>
                </c:pt>
                <c:pt idx="577">
                  <c:v>86.4</c:v>
                </c:pt>
                <c:pt idx="578">
                  <c:v>86.81</c:v>
                </c:pt>
                <c:pt idx="579">
                  <c:v>86.81</c:v>
                </c:pt>
                <c:pt idx="580">
                  <c:v>86.81</c:v>
                </c:pt>
                <c:pt idx="581">
                  <c:v>86.21</c:v>
                </c:pt>
                <c:pt idx="582">
                  <c:v>84.89</c:v>
                </c:pt>
                <c:pt idx="583">
                  <c:v>83.45</c:v>
                </c:pt>
                <c:pt idx="584">
                  <c:v>84.12</c:v>
                </c:pt>
                <c:pt idx="585">
                  <c:v>84.8</c:v>
                </c:pt>
                <c:pt idx="586">
                  <c:v>84.8</c:v>
                </c:pt>
                <c:pt idx="587">
                  <c:v>84.8</c:v>
                </c:pt>
                <c:pt idx="588">
                  <c:v>84.46</c:v>
                </c:pt>
                <c:pt idx="589">
                  <c:v>84.03</c:v>
                </c:pt>
                <c:pt idx="590">
                  <c:v>83.21</c:v>
                </c:pt>
                <c:pt idx="591">
                  <c:v>83.36</c:v>
                </c:pt>
                <c:pt idx="592">
                  <c:v>84.48</c:v>
                </c:pt>
                <c:pt idx="593">
                  <c:v>84.48</c:v>
                </c:pt>
                <c:pt idx="594">
                  <c:v>84.48</c:v>
                </c:pt>
                <c:pt idx="595">
                  <c:v>84.42</c:v>
                </c:pt>
                <c:pt idx="596">
                  <c:v>85.49</c:v>
                </c:pt>
                <c:pt idx="597">
                  <c:v>85.86</c:v>
                </c:pt>
                <c:pt idx="598">
                  <c:v>86.86</c:v>
                </c:pt>
                <c:pt idx="599">
                  <c:v>88.55</c:v>
                </c:pt>
                <c:pt idx="600">
                  <c:v>88.55</c:v>
                </c:pt>
                <c:pt idx="601">
                  <c:v>88.55</c:v>
                </c:pt>
                <c:pt idx="602">
                  <c:v>89</c:v>
                </c:pt>
                <c:pt idx="603">
                  <c:v>90.04</c:v>
                </c:pt>
                <c:pt idx="604">
                  <c:v>90.6</c:v>
                </c:pt>
                <c:pt idx="605">
                  <c:v>89.92</c:v>
                </c:pt>
                <c:pt idx="606">
                  <c:v>90.65</c:v>
                </c:pt>
                <c:pt idx="607">
                  <c:v>90.65</c:v>
                </c:pt>
                <c:pt idx="608">
                  <c:v>90.65</c:v>
                </c:pt>
                <c:pt idx="609">
                  <c:v>90.64</c:v>
                </c:pt>
                <c:pt idx="610">
                  <c:v>92.06</c:v>
                </c:pt>
                <c:pt idx="611">
                  <c:v>91.88</c:v>
                </c:pt>
                <c:pt idx="612">
                  <c:v>93.7</c:v>
                </c:pt>
                <c:pt idx="613">
                  <c:v>93.93</c:v>
                </c:pt>
                <c:pt idx="614">
                  <c:v>93.93</c:v>
                </c:pt>
                <c:pt idx="615">
                  <c:v>93.93</c:v>
                </c:pt>
                <c:pt idx="616">
                  <c:v>94.43</c:v>
                </c:pt>
                <c:pt idx="617">
                  <c:v>94.34</c:v>
                </c:pt>
                <c:pt idx="618">
                  <c:v>93.53</c:v>
                </c:pt>
                <c:pt idx="619">
                  <c:v>93.3</c:v>
                </c:pt>
                <c:pt idx="620">
                  <c:v>93.27</c:v>
                </c:pt>
                <c:pt idx="621">
                  <c:v>93.27</c:v>
                </c:pt>
                <c:pt idx="622">
                  <c:v>93.27</c:v>
                </c:pt>
                <c:pt idx="623">
                  <c:v>93.29</c:v>
                </c:pt>
                <c:pt idx="624">
                  <c:v>93.96</c:v>
                </c:pt>
                <c:pt idx="625">
                  <c:v>96.55</c:v>
                </c:pt>
                <c:pt idx="626">
                  <c:v>95.38</c:v>
                </c:pt>
                <c:pt idx="627">
                  <c:v>95.31</c:v>
                </c:pt>
                <c:pt idx="628">
                  <c:v>95.31</c:v>
                </c:pt>
                <c:pt idx="629">
                  <c:v>95.31</c:v>
                </c:pt>
                <c:pt idx="630">
                  <c:v>90.71</c:v>
                </c:pt>
                <c:pt idx="631">
                  <c:v>90.92</c:v>
                </c:pt>
                <c:pt idx="632">
                  <c:v>85.81</c:v>
                </c:pt>
                <c:pt idx="633">
                  <c:v>84.07</c:v>
                </c:pt>
                <c:pt idx="634">
                  <c:v>84.58</c:v>
                </c:pt>
                <c:pt idx="635">
                  <c:v>84.58</c:v>
                </c:pt>
                <c:pt idx="636">
                  <c:v>84.58</c:v>
                </c:pt>
                <c:pt idx="637">
                  <c:v>88.15</c:v>
                </c:pt>
                <c:pt idx="638">
                  <c:v>87.65</c:v>
                </c:pt>
                <c:pt idx="639">
                  <c:v>85.82</c:v>
                </c:pt>
                <c:pt idx="640">
                  <c:v>86</c:v>
                </c:pt>
                <c:pt idx="641">
                  <c:v>90.89</c:v>
                </c:pt>
                <c:pt idx="642">
                  <c:v>90.89</c:v>
                </c:pt>
                <c:pt idx="643">
                  <c:v>90.89</c:v>
                </c:pt>
                <c:pt idx="644">
                  <c:v>89.65</c:v>
                </c:pt>
                <c:pt idx="645">
                  <c:v>89.9</c:v>
                </c:pt>
                <c:pt idx="646">
                  <c:v>91.5</c:v>
                </c:pt>
                <c:pt idx="647">
                  <c:v>92.38</c:v>
                </c:pt>
                <c:pt idx="648">
                  <c:v>92.16</c:v>
                </c:pt>
                <c:pt idx="649">
                  <c:v>92.16</c:v>
                </c:pt>
                <c:pt idx="650">
                  <c:v>92.16</c:v>
                </c:pt>
                <c:pt idx="651">
                  <c:v>89.83</c:v>
                </c:pt>
                <c:pt idx="652">
                  <c:v>88.07</c:v>
                </c:pt>
                <c:pt idx="653">
                  <c:v>90.13</c:v>
                </c:pt>
                <c:pt idx="654">
                  <c:v>87.93</c:v>
                </c:pt>
                <c:pt idx="655">
                  <c:v>90.48</c:v>
                </c:pt>
                <c:pt idx="656">
                  <c:v>90.48</c:v>
                </c:pt>
                <c:pt idx="657">
                  <c:v>90.48</c:v>
                </c:pt>
                <c:pt idx="658">
                  <c:v>87.45</c:v>
                </c:pt>
                <c:pt idx="659">
                  <c:v>87.41</c:v>
                </c:pt>
                <c:pt idx="660">
                  <c:v>84.63</c:v>
                </c:pt>
                <c:pt idx="661">
                  <c:v>86.85</c:v>
                </c:pt>
                <c:pt idx="662">
                  <c:v>84.89</c:v>
                </c:pt>
                <c:pt idx="663">
                  <c:v>84.89</c:v>
                </c:pt>
                <c:pt idx="664">
                  <c:v>84.89</c:v>
                </c:pt>
                <c:pt idx="665">
                  <c:v>85.18</c:v>
                </c:pt>
                <c:pt idx="666">
                  <c:v>81.61</c:v>
                </c:pt>
                <c:pt idx="667">
                  <c:v>79.540000000000006</c:v>
                </c:pt>
                <c:pt idx="668">
                  <c:v>80.010000000000005</c:v>
                </c:pt>
                <c:pt idx="669">
                  <c:v>81.430000000000007</c:v>
                </c:pt>
                <c:pt idx="670">
                  <c:v>81.430000000000007</c:v>
                </c:pt>
                <c:pt idx="671">
                  <c:v>81.430000000000007</c:v>
                </c:pt>
                <c:pt idx="672">
                  <c:v>82.52</c:v>
                </c:pt>
                <c:pt idx="673">
                  <c:v>82.47</c:v>
                </c:pt>
                <c:pt idx="674">
                  <c:v>81.180000000000007</c:v>
                </c:pt>
                <c:pt idx="675">
                  <c:v>77.42</c:v>
                </c:pt>
                <c:pt idx="676">
                  <c:v>80.61</c:v>
                </c:pt>
                <c:pt idx="677">
                  <c:v>80.61</c:v>
                </c:pt>
                <c:pt idx="678">
                  <c:v>80.61</c:v>
                </c:pt>
                <c:pt idx="679">
                  <c:v>82.32</c:v>
                </c:pt>
                <c:pt idx="680">
                  <c:v>82.45</c:v>
                </c:pt>
                <c:pt idx="681">
                  <c:v>81.96</c:v>
                </c:pt>
                <c:pt idx="682">
                  <c:v>81.42</c:v>
                </c:pt>
                <c:pt idx="683">
                  <c:v>80.58</c:v>
                </c:pt>
                <c:pt idx="684">
                  <c:v>80.58</c:v>
                </c:pt>
                <c:pt idx="685">
                  <c:v>80.58</c:v>
                </c:pt>
                <c:pt idx="686">
                  <c:v>79.98</c:v>
                </c:pt>
                <c:pt idx="687">
                  <c:v>81.680000000000007</c:v>
                </c:pt>
                <c:pt idx="688">
                  <c:v>83.1</c:v>
                </c:pt>
                <c:pt idx="689">
                  <c:v>82.83</c:v>
                </c:pt>
                <c:pt idx="690">
                  <c:v>78.88</c:v>
                </c:pt>
                <c:pt idx="691">
                  <c:v>78.88</c:v>
                </c:pt>
                <c:pt idx="692">
                  <c:v>78.88</c:v>
                </c:pt>
                <c:pt idx="693">
                  <c:v>78.03</c:v>
                </c:pt>
                <c:pt idx="694">
                  <c:v>77.2</c:v>
                </c:pt>
                <c:pt idx="695">
                  <c:v>74.3</c:v>
                </c:pt>
                <c:pt idx="696">
                  <c:v>74.05</c:v>
                </c:pt>
                <c:pt idx="697">
                  <c:v>75.84</c:v>
                </c:pt>
                <c:pt idx="698">
                  <c:v>75.84</c:v>
                </c:pt>
                <c:pt idx="699">
                  <c:v>75.84</c:v>
                </c:pt>
                <c:pt idx="700">
                  <c:v>76.03</c:v>
                </c:pt>
                <c:pt idx="701">
                  <c:v>73.239999999999995</c:v>
                </c:pt>
                <c:pt idx="702">
                  <c:v>74.260000000000005</c:v>
                </c:pt>
                <c:pt idx="703">
                  <c:v>76.61</c:v>
                </c:pt>
                <c:pt idx="704">
                  <c:v>76.55</c:v>
                </c:pt>
                <c:pt idx="705">
                  <c:v>76.55</c:v>
                </c:pt>
                <c:pt idx="706">
                  <c:v>76.55</c:v>
                </c:pt>
                <c:pt idx="707">
                  <c:v>77.95</c:v>
                </c:pt>
                <c:pt idx="708">
                  <c:v>79.23</c:v>
                </c:pt>
                <c:pt idx="709">
                  <c:v>79.7</c:v>
                </c:pt>
                <c:pt idx="710">
                  <c:v>79.39</c:v>
                </c:pt>
                <c:pt idx="711">
                  <c:v>79.069999999999993</c:v>
                </c:pt>
                <c:pt idx="712">
                  <c:v>79.069999999999993</c:v>
                </c:pt>
                <c:pt idx="713">
                  <c:v>79.069999999999993</c:v>
                </c:pt>
                <c:pt idx="714">
                  <c:v>79.069999999999993</c:v>
                </c:pt>
                <c:pt idx="715">
                  <c:v>81.069999999999993</c:v>
                </c:pt>
                <c:pt idx="716">
                  <c:v>79.650000000000006</c:v>
                </c:pt>
                <c:pt idx="717">
                  <c:v>78.39</c:v>
                </c:pt>
                <c:pt idx="718">
                  <c:v>77.040000000000006</c:v>
                </c:pt>
                <c:pt idx="719">
                  <c:v>77.040000000000006</c:v>
                </c:pt>
                <c:pt idx="720">
                  <c:v>77.040000000000006</c:v>
                </c:pt>
                <c:pt idx="721">
                  <c:v>77.040000000000006</c:v>
                </c:pt>
                <c:pt idx="722">
                  <c:v>75.89</c:v>
                </c:pt>
                <c:pt idx="723">
                  <c:v>78.25</c:v>
                </c:pt>
                <c:pt idx="724">
                  <c:v>77.59</c:v>
                </c:pt>
                <c:pt idx="725">
                  <c:v>78.760000000000005</c:v>
                </c:pt>
                <c:pt idx="726">
                  <c:v>78.760000000000005</c:v>
                </c:pt>
                <c:pt idx="727">
                  <c:v>78.760000000000005</c:v>
                </c:pt>
                <c:pt idx="728">
                  <c:v>76.12</c:v>
                </c:pt>
                <c:pt idx="729">
                  <c:v>77.59</c:v>
                </c:pt>
                <c:pt idx="730">
                  <c:v>76.8</c:v>
                </c:pt>
                <c:pt idx="731">
                  <c:v>77.41</c:v>
                </c:pt>
                <c:pt idx="732">
                  <c:v>78.290000000000006</c:v>
                </c:pt>
                <c:pt idx="733">
                  <c:v>78.290000000000006</c:v>
                </c:pt>
                <c:pt idx="734">
                  <c:v>78.290000000000006</c:v>
                </c:pt>
                <c:pt idx="735">
                  <c:v>78.150000000000006</c:v>
                </c:pt>
                <c:pt idx="736">
                  <c:v>78.290000000000006</c:v>
                </c:pt>
                <c:pt idx="737">
                  <c:v>77.88</c:v>
                </c:pt>
                <c:pt idx="738">
                  <c:v>79.099999999999994</c:v>
                </c:pt>
                <c:pt idx="739">
                  <c:v>78.56</c:v>
                </c:pt>
                <c:pt idx="740">
                  <c:v>78.56</c:v>
                </c:pt>
                <c:pt idx="741">
                  <c:v>78.56</c:v>
                </c:pt>
                <c:pt idx="742">
                  <c:v>80.06</c:v>
                </c:pt>
                <c:pt idx="743">
                  <c:v>79.55</c:v>
                </c:pt>
                <c:pt idx="744">
                  <c:v>80.040000000000006</c:v>
                </c:pt>
                <c:pt idx="745">
                  <c:v>82.43</c:v>
                </c:pt>
                <c:pt idx="746">
                  <c:v>83.55</c:v>
                </c:pt>
                <c:pt idx="747">
                  <c:v>83.55</c:v>
                </c:pt>
                <c:pt idx="748">
                  <c:v>83.55</c:v>
                </c:pt>
                <c:pt idx="749">
                  <c:v>82.4</c:v>
                </c:pt>
                <c:pt idx="750">
                  <c:v>82.87</c:v>
                </c:pt>
                <c:pt idx="751">
                  <c:v>81.709999999999994</c:v>
                </c:pt>
                <c:pt idx="752">
                  <c:v>78.7</c:v>
                </c:pt>
                <c:pt idx="753">
                  <c:v>77.33</c:v>
                </c:pt>
                <c:pt idx="754">
                  <c:v>77.33</c:v>
                </c:pt>
                <c:pt idx="755">
                  <c:v>77.33</c:v>
                </c:pt>
                <c:pt idx="756">
                  <c:v>77.989999999999995</c:v>
                </c:pt>
                <c:pt idx="757">
                  <c:v>78.59</c:v>
                </c:pt>
                <c:pt idx="758">
                  <c:v>79.209999999999994</c:v>
                </c:pt>
                <c:pt idx="759">
                  <c:v>81.63</c:v>
                </c:pt>
                <c:pt idx="760">
                  <c:v>82.19</c:v>
                </c:pt>
                <c:pt idx="761">
                  <c:v>82.19</c:v>
                </c:pt>
                <c:pt idx="762">
                  <c:v>82.19</c:v>
                </c:pt>
                <c:pt idx="763">
                  <c:v>82</c:v>
                </c:pt>
                <c:pt idx="764">
                  <c:v>82.77</c:v>
                </c:pt>
                <c:pt idx="765">
                  <c:v>81.599999999999994</c:v>
                </c:pt>
                <c:pt idx="766">
                  <c:v>82.86</c:v>
                </c:pt>
                <c:pt idx="767">
                  <c:v>83.47</c:v>
                </c:pt>
                <c:pt idx="768">
                  <c:v>83.47</c:v>
                </c:pt>
                <c:pt idx="769">
                  <c:v>83.47</c:v>
                </c:pt>
                <c:pt idx="770">
                  <c:v>83.56</c:v>
                </c:pt>
                <c:pt idx="771">
                  <c:v>82.34</c:v>
                </c:pt>
                <c:pt idx="772">
                  <c:v>83.03</c:v>
                </c:pt>
                <c:pt idx="773">
                  <c:v>83.67</c:v>
                </c:pt>
                <c:pt idx="774">
                  <c:v>81.62</c:v>
                </c:pt>
                <c:pt idx="775">
                  <c:v>81.62</c:v>
                </c:pt>
                <c:pt idx="776">
                  <c:v>81.62</c:v>
                </c:pt>
                <c:pt idx="777">
                  <c:v>82.53</c:v>
                </c:pt>
                <c:pt idx="778">
                  <c:v>83.65</c:v>
                </c:pt>
                <c:pt idx="779">
                  <c:v>83.68</c:v>
                </c:pt>
                <c:pt idx="780">
                  <c:v>83.62</c:v>
                </c:pt>
                <c:pt idx="781">
                  <c:v>83.55</c:v>
                </c:pt>
                <c:pt idx="782">
                  <c:v>83.55</c:v>
                </c:pt>
                <c:pt idx="783">
                  <c:v>83.55</c:v>
                </c:pt>
                <c:pt idx="784">
                  <c:v>82.8</c:v>
                </c:pt>
                <c:pt idx="785">
                  <c:v>82.04</c:v>
                </c:pt>
                <c:pt idx="786">
                  <c:v>82.96</c:v>
                </c:pt>
                <c:pt idx="787">
                  <c:v>82.96</c:v>
                </c:pt>
                <c:pt idx="788">
                  <c:v>82.08</c:v>
                </c:pt>
                <c:pt idx="789">
                  <c:v>82.08</c:v>
                </c:pt>
                <c:pt idx="790">
                  <c:v>82.08</c:v>
                </c:pt>
                <c:pt idx="791">
                  <c:v>82.21</c:v>
                </c:pt>
                <c:pt idx="792">
                  <c:v>81.92</c:v>
                </c:pt>
                <c:pt idx="793">
                  <c:v>84.03</c:v>
                </c:pt>
                <c:pt idx="794">
                  <c:v>85.42</c:v>
                </c:pt>
                <c:pt idx="795">
                  <c:v>85.34</c:v>
                </c:pt>
                <c:pt idx="796">
                  <c:v>85.34</c:v>
                </c:pt>
                <c:pt idx="797">
                  <c:v>85.34</c:v>
                </c:pt>
                <c:pt idx="798">
                  <c:v>86.89</c:v>
                </c:pt>
                <c:pt idx="799">
                  <c:v>87.38</c:v>
                </c:pt>
                <c:pt idx="800">
                  <c:v>85.95</c:v>
                </c:pt>
                <c:pt idx="801">
                  <c:v>85.78</c:v>
                </c:pt>
                <c:pt idx="802">
                  <c:v>85.43</c:v>
                </c:pt>
                <c:pt idx="803">
                  <c:v>85.43</c:v>
                </c:pt>
                <c:pt idx="804">
                  <c:v>85.43</c:v>
                </c:pt>
                <c:pt idx="805">
                  <c:v>86.75</c:v>
                </c:pt>
                <c:pt idx="806">
                  <c:v>86.25</c:v>
                </c:pt>
                <c:pt idx="807">
                  <c:v>86.09</c:v>
                </c:pt>
                <c:pt idx="808">
                  <c:v>87.48</c:v>
                </c:pt>
                <c:pt idx="809">
                  <c:v>87.48</c:v>
                </c:pt>
                <c:pt idx="810">
                  <c:v>87.48</c:v>
                </c:pt>
                <c:pt idx="811">
                  <c:v>87.48</c:v>
                </c:pt>
                <c:pt idx="812">
                  <c:v>87.42</c:v>
                </c:pt>
                <c:pt idx="813">
                  <c:v>88.92</c:v>
                </c:pt>
                <c:pt idx="814">
                  <c:v>89.35</c:v>
                </c:pt>
                <c:pt idx="815">
                  <c:v>90.65</c:v>
                </c:pt>
                <c:pt idx="816">
                  <c:v>91.17</c:v>
                </c:pt>
                <c:pt idx="817">
                  <c:v>91.17</c:v>
                </c:pt>
                <c:pt idx="818">
                  <c:v>91.17</c:v>
                </c:pt>
                <c:pt idx="819">
                  <c:v>90.38</c:v>
                </c:pt>
                <c:pt idx="820">
                  <c:v>89.42</c:v>
                </c:pt>
                <c:pt idx="821">
                  <c:v>90.48</c:v>
                </c:pt>
                <c:pt idx="822">
                  <c:v>89.74</c:v>
                </c:pt>
                <c:pt idx="823">
                  <c:v>90.45</c:v>
                </c:pt>
                <c:pt idx="824">
                  <c:v>90.45</c:v>
                </c:pt>
                <c:pt idx="825">
                  <c:v>90.45</c:v>
                </c:pt>
                <c:pt idx="826">
                  <c:v>90.1</c:v>
                </c:pt>
                <c:pt idx="827">
                  <c:v>90.02</c:v>
                </c:pt>
                <c:pt idx="828">
                  <c:v>87.29</c:v>
                </c:pt>
                <c:pt idx="829">
                  <c:v>87.11</c:v>
                </c:pt>
                <c:pt idx="830">
                  <c:v>87.29</c:v>
                </c:pt>
                <c:pt idx="831">
                  <c:v>87.29</c:v>
                </c:pt>
                <c:pt idx="832">
                  <c:v>87.29</c:v>
                </c:pt>
                <c:pt idx="833">
                  <c:v>87</c:v>
                </c:pt>
                <c:pt idx="834">
                  <c:v>88.42</c:v>
                </c:pt>
                <c:pt idx="835">
                  <c:v>88.02</c:v>
                </c:pt>
                <c:pt idx="836">
                  <c:v>89.01</c:v>
                </c:pt>
                <c:pt idx="837">
                  <c:v>89.5</c:v>
                </c:pt>
                <c:pt idx="838">
                  <c:v>89.5</c:v>
                </c:pt>
                <c:pt idx="839">
                  <c:v>89.5</c:v>
                </c:pt>
                <c:pt idx="840">
                  <c:v>88.4</c:v>
                </c:pt>
                <c:pt idx="841">
                  <c:v>87.86</c:v>
                </c:pt>
                <c:pt idx="842">
                  <c:v>83.44</c:v>
                </c:pt>
                <c:pt idx="843">
                  <c:v>83.67</c:v>
                </c:pt>
                <c:pt idx="844">
                  <c:v>82.96</c:v>
                </c:pt>
                <c:pt idx="845">
                  <c:v>82.96</c:v>
                </c:pt>
                <c:pt idx="846">
                  <c:v>82.96</c:v>
                </c:pt>
                <c:pt idx="847">
                  <c:v>83.33</c:v>
                </c:pt>
                <c:pt idx="848">
                  <c:v>83.16</c:v>
                </c:pt>
                <c:pt idx="849">
                  <c:v>83.58</c:v>
                </c:pt>
                <c:pt idx="850">
                  <c:v>83.88</c:v>
                </c:pt>
                <c:pt idx="851">
                  <c:v>82.79</c:v>
                </c:pt>
                <c:pt idx="852">
                  <c:v>82.79</c:v>
                </c:pt>
                <c:pt idx="853">
                  <c:v>82.79</c:v>
                </c:pt>
                <c:pt idx="854">
                  <c:v>83.36</c:v>
                </c:pt>
                <c:pt idx="855">
                  <c:v>82.38</c:v>
                </c:pt>
                <c:pt idx="856">
                  <c:v>82.75</c:v>
                </c:pt>
                <c:pt idx="857">
                  <c:v>83.27</c:v>
                </c:pt>
                <c:pt idx="858">
                  <c:v>83.98</c:v>
                </c:pt>
                <c:pt idx="859">
                  <c:v>83.98</c:v>
                </c:pt>
                <c:pt idx="860">
                  <c:v>83.98</c:v>
                </c:pt>
                <c:pt idx="861">
                  <c:v>83.71</c:v>
                </c:pt>
                <c:pt idx="862">
                  <c:v>82.88</c:v>
                </c:pt>
                <c:pt idx="863">
                  <c:v>81.900000000000006</c:v>
                </c:pt>
                <c:pt idx="864">
                  <c:v>81.36</c:v>
                </c:pt>
                <c:pt idx="865">
                  <c:v>82.12</c:v>
                </c:pt>
                <c:pt idx="866">
                  <c:v>82.12</c:v>
                </c:pt>
                <c:pt idx="867">
                  <c:v>82.12</c:v>
                </c:pt>
                <c:pt idx="868">
                  <c:v>83.1</c:v>
                </c:pt>
                <c:pt idx="869">
                  <c:v>84.22</c:v>
                </c:pt>
                <c:pt idx="870">
                  <c:v>83.6</c:v>
                </c:pt>
                <c:pt idx="871">
                  <c:v>81.86</c:v>
                </c:pt>
                <c:pt idx="872">
                  <c:v>81.62</c:v>
                </c:pt>
                <c:pt idx="873">
                  <c:v>81.62</c:v>
                </c:pt>
                <c:pt idx="874">
                  <c:v>81.62</c:v>
                </c:pt>
                <c:pt idx="875">
                  <c:v>78.36</c:v>
                </c:pt>
                <c:pt idx="876">
                  <c:v>77.52</c:v>
                </c:pt>
                <c:pt idx="877">
                  <c:v>78.41</c:v>
                </c:pt>
                <c:pt idx="878">
                  <c:v>79.87</c:v>
                </c:pt>
                <c:pt idx="879">
                  <c:v>79.62</c:v>
                </c:pt>
                <c:pt idx="880">
                  <c:v>79.62</c:v>
                </c:pt>
                <c:pt idx="881">
                  <c:v>79.62</c:v>
                </c:pt>
                <c:pt idx="882">
                  <c:v>81.63</c:v>
                </c:pt>
                <c:pt idx="883">
                  <c:v>81.92</c:v>
                </c:pt>
                <c:pt idx="884">
                  <c:v>82.6</c:v>
                </c:pt>
                <c:pt idx="885">
                  <c:v>82.75</c:v>
                </c:pt>
                <c:pt idx="886">
                  <c:v>82.62</c:v>
                </c:pt>
                <c:pt idx="887">
                  <c:v>82.62</c:v>
                </c:pt>
                <c:pt idx="888">
                  <c:v>82.62</c:v>
                </c:pt>
                <c:pt idx="889">
                  <c:v>84.25</c:v>
                </c:pt>
                <c:pt idx="890">
                  <c:v>85.33</c:v>
                </c:pt>
                <c:pt idx="891">
                  <c:v>85.07</c:v>
                </c:pt>
                <c:pt idx="892">
                  <c:v>85.71</c:v>
                </c:pt>
                <c:pt idx="893">
                  <c:v>85.24</c:v>
                </c:pt>
                <c:pt idx="894">
                  <c:v>85.24</c:v>
                </c:pt>
                <c:pt idx="895">
                  <c:v>85.24</c:v>
                </c:pt>
                <c:pt idx="896">
                  <c:v>86.01</c:v>
                </c:pt>
                <c:pt idx="897">
                  <c:v>85.01</c:v>
                </c:pt>
                <c:pt idx="898">
                  <c:v>85.25</c:v>
                </c:pt>
                <c:pt idx="899">
                  <c:v>86.39</c:v>
                </c:pt>
                <c:pt idx="900">
                  <c:v>86.41</c:v>
                </c:pt>
                <c:pt idx="901">
                  <c:v>86.41</c:v>
                </c:pt>
                <c:pt idx="902">
                  <c:v>86.41</c:v>
                </c:pt>
                <c:pt idx="903">
                  <c:v>86.6</c:v>
                </c:pt>
                <c:pt idx="904">
                  <c:v>86.24</c:v>
                </c:pt>
                <c:pt idx="905">
                  <c:v>87.34</c:v>
                </c:pt>
                <c:pt idx="906">
                  <c:v>87.43</c:v>
                </c:pt>
                <c:pt idx="907">
                  <c:v>86.54</c:v>
                </c:pt>
                <c:pt idx="908">
                  <c:v>86.54</c:v>
                </c:pt>
                <c:pt idx="909">
                  <c:v>86.54</c:v>
                </c:pt>
                <c:pt idx="910">
                  <c:v>85.75</c:v>
                </c:pt>
                <c:pt idx="911">
                  <c:v>84.66</c:v>
                </c:pt>
                <c:pt idx="912">
                  <c:v>85.08</c:v>
                </c:pt>
                <c:pt idx="913">
                  <c:v>85.4</c:v>
                </c:pt>
                <c:pt idx="914">
                  <c:v>85.03</c:v>
                </c:pt>
                <c:pt idx="915">
                  <c:v>85.03</c:v>
                </c:pt>
                <c:pt idx="916">
                  <c:v>85.03</c:v>
                </c:pt>
                <c:pt idx="917">
                  <c:v>84.85</c:v>
                </c:pt>
                <c:pt idx="918">
                  <c:v>83.73</c:v>
                </c:pt>
                <c:pt idx="919">
                  <c:v>85.08</c:v>
                </c:pt>
                <c:pt idx="920">
                  <c:v>85.11</c:v>
                </c:pt>
                <c:pt idx="921">
                  <c:v>82.63</c:v>
                </c:pt>
                <c:pt idx="922">
                  <c:v>82.63</c:v>
                </c:pt>
                <c:pt idx="923">
                  <c:v>82.63</c:v>
                </c:pt>
                <c:pt idx="924">
                  <c:v>82.4</c:v>
                </c:pt>
                <c:pt idx="925">
                  <c:v>81.010000000000005</c:v>
                </c:pt>
                <c:pt idx="926">
                  <c:v>81.709999999999994</c:v>
                </c:pt>
                <c:pt idx="927">
                  <c:v>82.37</c:v>
                </c:pt>
                <c:pt idx="928">
                  <c:v>81.13</c:v>
                </c:pt>
                <c:pt idx="929">
                  <c:v>81.13</c:v>
                </c:pt>
                <c:pt idx="930">
                  <c:v>81.13</c:v>
                </c:pt>
                <c:pt idx="931">
                  <c:v>79.78</c:v>
                </c:pt>
                <c:pt idx="932">
                  <c:v>78.63</c:v>
                </c:pt>
                <c:pt idx="933">
                  <c:v>80.72</c:v>
                </c:pt>
                <c:pt idx="934">
                  <c:v>79.52</c:v>
                </c:pt>
                <c:pt idx="935">
                  <c:v>76.81</c:v>
                </c:pt>
                <c:pt idx="936">
                  <c:v>76.81</c:v>
                </c:pt>
                <c:pt idx="937">
                  <c:v>76.81</c:v>
                </c:pt>
                <c:pt idx="938">
                  <c:v>76.3</c:v>
                </c:pt>
                <c:pt idx="939">
                  <c:v>76.48</c:v>
                </c:pt>
                <c:pt idx="940">
                  <c:v>78.33</c:v>
                </c:pt>
                <c:pt idx="941">
                  <c:v>79.16</c:v>
                </c:pt>
                <c:pt idx="942">
                  <c:v>79.66</c:v>
                </c:pt>
                <c:pt idx="943">
                  <c:v>79.66</c:v>
                </c:pt>
                <c:pt idx="944">
                  <c:v>79.66</c:v>
                </c:pt>
                <c:pt idx="945">
                  <c:v>82.3</c:v>
                </c:pt>
                <c:pt idx="946">
                  <c:v>80.69</c:v>
                </c:pt>
                <c:pt idx="947">
                  <c:v>79.760000000000005</c:v>
                </c:pt>
                <c:pt idx="948">
                  <c:v>81.040000000000006</c:v>
                </c:pt>
                <c:pt idx="949">
                  <c:v>79.680000000000007</c:v>
                </c:pt>
                <c:pt idx="950">
                  <c:v>79.680000000000007</c:v>
                </c:pt>
                <c:pt idx="951">
                  <c:v>79.680000000000007</c:v>
                </c:pt>
                <c:pt idx="952">
                  <c:v>77.66</c:v>
                </c:pt>
                <c:pt idx="953">
                  <c:v>77.2</c:v>
                </c:pt>
                <c:pt idx="954">
                  <c:v>76.05</c:v>
                </c:pt>
                <c:pt idx="955">
                  <c:v>77.22</c:v>
                </c:pt>
                <c:pt idx="956">
                  <c:v>79.02</c:v>
                </c:pt>
                <c:pt idx="957">
                  <c:v>79.02</c:v>
                </c:pt>
                <c:pt idx="958">
                  <c:v>79.02</c:v>
                </c:pt>
                <c:pt idx="959">
                  <c:v>81.430000000000007</c:v>
                </c:pt>
                <c:pt idx="960">
                  <c:v>79.55</c:v>
                </c:pt>
                <c:pt idx="961">
                  <c:v>78.650000000000006</c:v>
                </c:pt>
                <c:pt idx="962">
                  <c:v>79.94</c:v>
                </c:pt>
                <c:pt idx="963">
                  <c:v>78.8</c:v>
                </c:pt>
                <c:pt idx="964">
                  <c:v>78.8</c:v>
                </c:pt>
                <c:pt idx="965">
                  <c:v>78.8</c:v>
                </c:pt>
                <c:pt idx="966">
                  <c:v>77.52</c:v>
                </c:pt>
                <c:pt idx="967">
                  <c:v>73.75</c:v>
                </c:pt>
                <c:pt idx="968">
                  <c:v>72.7</c:v>
                </c:pt>
                <c:pt idx="969">
                  <c:v>72.69</c:v>
                </c:pt>
                <c:pt idx="970">
                  <c:v>71.06</c:v>
                </c:pt>
                <c:pt idx="971">
                  <c:v>71.06</c:v>
                </c:pt>
                <c:pt idx="972">
                  <c:v>71.06</c:v>
                </c:pt>
                <c:pt idx="973">
                  <c:v>71.84</c:v>
                </c:pt>
                <c:pt idx="974">
                  <c:v>69.19</c:v>
                </c:pt>
                <c:pt idx="975">
                  <c:v>70.61</c:v>
                </c:pt>
                <c:pt idx="976">
                  <c:v>71.97</c:v>
                </c:pt>
                <c:pt idx="977">
                  <c:v>71.61</c:v>
                </c:pt>
                <c:pt idx="978">
                  <c:v>71.61</c:v>
                </c:pt>
                <c:pt idx="979">
                  <c:v>71.61</c:v>
                </c:pt>
                <c:pt idx="980">
                  <c:v>72.75</c:v>
                </c:pt>
                <c:pt idx="981">
                  <c:v>73.7</c:v>
                </c:pt>
                <c:pt idx="982">
                  <c:v>73.650000000000006</c:v>
                </c:pt>
                <c:pt idx="983">
                  <c:v>74.88</c:v>
                </c:pt>
                <c:pt idx="984">
                  <c:v>74.489999999999995</c:v>
                </c:pt>
                <c:pt idx="985">
                  <c:v>74.489999999999995</c:v>
                </c:pt>
                <c:pt idx="986">
                  <c:v>74.489999999999995</c:v>
                </c:pt>
                <c:pt idx="987">
                  <c:v>73.900000000000006</c:v>
                </c:pt>
                <c:pt idx="988">
                  <c:v>75.17</c:v>
                </c:pt>
                <c:pt idx="989">
                  <c:v>73.459999999999994</c:v>
                </c:pt>
                <c:pt idx="990">
                  <c:v>71.599999999999994</c:v>
                </c:pt>
                <c:pt idx="991">
                  <c:v>71.98</c:v>
                </c:pt>
                <c:pt idx="992">
                  <c:v>71.98</c:v>
                </c:pt>
                <c:pt idx="993">
                  <c:v>71.98</c:v>
                </c:pt>
                <c:pt idx="994">
                  <c:v>71.77</c:v>
                </c:pt>
                <c:pt idx="995">
                  <c:v>73.56</c:v>
                </c:pt>
                <c:pt idx="996">
                  <c:v>73.900000000000006</c:v>
                </c:pt>
                <c:pt idx="997">
                  <c:v>77.62</c:v>
                </c:pt>
                <c:pt idx="998">
                  <c:v>78.05</c:v>
                </c:pt>
                <c:pt idx="999">
                  <c:v>78.05</c:v>
                </c:pt>
                <c:pt idx="1000">
                  <c:v>78.05</c:v>
                </c:pt>
                <c:pt idx="1001">
                  <c:v>80.930000000000007</c:v>
                </c:pt>
                <c:pt idx="1002">
                  <c:v>77.180000000000007</c:v>
                </c:pt>
                <c:pt idx="1003">
                  <c:v>76.58</c:v>
                </c:pt>
                <c:pt idx="1004">
                  <c:v>79.400000000000006</c:v>
                </c:pt>
                <c:pt idx="1005">
                  <c:v>79.040000000000006</c:v>
                </c:pt>
                <c:pt idx="1006">
                  <c:v>79.040000000000006</c:v>
                </c:pt>
                <c:pt idx="1007">
                  <c:v>79.040000000000006</c:v>
                </c:pt>
                <c:pt idx="1008">
                  <c:v>77.459999999999994</c:v>
                </c:pt>
                <c:pt idx="1009">
                  <c:v>74.25</c:v>
                </c:pt>
                <c:pt idx="1010">
                  <c:v>74.22</c:v>
                </c:pt>
                <c:pt idx="1011">
                  <c:v>74.45</c:v>
                </c:pt>
                <c:pt idx="1012">
                  <c:v>73.06</c:v>
                </c:pt>
                <c:pt idx="1013">
                  <c:v>73.06</c:v>
                </c:pt>
                <c:pt idx="1014">
                  <c:v>73.06</c:v>
                </c:pt>
                <c:pt idx="1015">
                  <c:v>74.290000000000006</c:v>
                </c:pt>
                <c:pt idx="1016">
                  <c:v>76.040000000000006</c:v>
                </c:pt>
                <c:pt idx="1017">
                  <c:v>74.959999999999994</c:v>
                </c:pt>
                <c:pt idx="1018">
                  <c:v>74.38</c:v>
                </c:pt>
                <c:pt idx="1019">
                  <c:v>76.05</c:v>
                </c:pt>
                <c:pt idx="1020">
                  <c:v>76.05</c:v>
                </c:pt>
                <c:pt idx="1021">
                  <c:v>76.05</c:v>
                </c:pt>
                <c:pt idx="1022">
                  <c:v>71.42</c:v>
                </c:pt>
                <c:pt idx="1023">
                  <c:v>71.12</c:v>
                </c:pt>
                <c:pt idx="1024">
                  <c:v>72.55</c:v>
                </c:pt>
                <c:pt idx="1025">
                  <c:v>73.16</c:v>
                </c:pt>
                <c:pt idx="1026">
                  <c:v>73.099999999999994</c:v>
                </c:pt>
                <c:pt idx="1027">
                  <c:v>73.099999999999994</c:v>
                </c:pt>
                <c:pt idx="1028">
                  <c:v>73.099999999999994</c:v>
                </c:pt>
                <c:pt idx="1029">
                  <c:v>75.08</c:v>
                </c:pt>
                <c:pt idx="1030">
                  <c:v>75.53</c:v>
                </c:pt>
                <c:pt idx="1031">
                  <c:v>74.92</c:v>
                </c:pt>
                <c:pt idx="1032">
                  <c:v>75.63</c:v>
                </c:pt>
                <c:pt idx="1033">
                  <c:v>73.87</c:v>
                </c:pt>
                <c:pt idx="1034">
                  <c:v>73.87</c:v>
                </c:pt>
                <c:pt idx="1035">
                  <c:v>73.87</c:v>
                </c:pt>
                <c:pt idx="1036">
                  <c:v>71.83</c:v>
                </c:pt>
                <c:pt idx="1037">
                  <c:v>71.89</c:v>
                </c:pt>
                <c:pt idx="1038">
                  <c:v>72.28</c:v>
                </c:pt>
                <c:pt idx="1039">
                  <c:v>72.56</c:v>
                </c:pt>
                <c:pt idx="1040">
                  <c:v>71.040000000000006</c:v>
                </c:pt>
                <c:pt idx="1041">
                  <c:v>71.040000000000006</c:v>
                </c:pt>
                <c:pt idx="1042">
                  <c:v>71.040000000000006</c:v>
                </c:pt>
                <c:pt idx="1043">
                  <c:v>73.3</c:v>
                </c:pt>
                <c:pt idx="1044">
                  <c:v>73.31</c:v>
                </c:pt>
                <c:pt idx="1045">
                  <c:v>72.81</c:v>
                </c:pt>
                <c:pt idx="1046">
                  <c:v>74.23</c:v>
                </c:pt>
                <c:pt idx="1047">
                  <c:v>75.17</c:v>
                </c:pt>
                <c:pt idx="1048">
                  <c:v>75.17</c:v>
                </c:pt>
                <c:pt idx="1049">
                  <c:v>75.17</c:v>
                </c:pt>
                <c:pt idx="1050">
                  <c:v>73.010000000000005</c:v>
                </c:pt>
                <c:pt idx="1051">
                  <c:v>72.81</c:v>
                </c:pt>
                <c:pt idx="1052">
                  <c:v>72.83</c:v>
                </c:pt>
                <c:pt idx="1053">
                  <c:v>73.28</c:v>
                </c:pt>
                <c:pt idx="1054">
                  <c:v>72.94</c:v>
                </c:pt>
                <c:pt idx="1055">
                  <c:v>72.94</c:v>
                </c:pt>
                <c:pt idx="1056">
                  <c:v>72.94</c:v>
                </c:pt>
                <c:pt idx="1057">
                  <c:v>71.83</c:v>
                </c:pt>
                <c:pt idx="1058">
                  <c:v>73.62</c:v>
                </c:pt>
                <c:pt idx="1059">
                  <c:v>72.31</c:v>
                </c:pt>
                <c:pt idx="1060">
                  <c:v>72.09</c:v>
                </c:pt>
                <c:pt idx="1061">
                  <c:v>71.12</c:v>
                </c:pt>
                <c:pt idx="1062">
                  <c:v>71.12</c:v>
                </c:pt>
                <c:pt idx="1063">
                  <c:v>71.12</c:v>
                </c:pt>
                <c:pt idx="1064">
                  <c:v>72.14</c:v>
                </c:pt>
                <c:pt idx="1065">
                  <c:v>72.19</c:v>
                </c:pt>
                <c:pt idx="1066">
                  <c:v>73.52</c:v>
                </c:pt>
                <c:pt idx="1067">
                  <c:v>73.41</c:v>
                </c:pt>
                <c:pt idx="1068">
                  <c:v>74.489999999999995</c:v>
                </c:pt>
                <c:pt idx="1069">
                  <c:v>74.489999999999995</c:v>
                </c:pt>
                <c:pt idx="1070">
                  <c:v>74.489999999999995</c:v>
                </c:pt>
                <c:pt idx="1071">
                  <c:v>73.91</c:v>
                </c:pt>
                <c:pt idx="1072">
                  <c:v>73.19</c:v>
                </c:pt>
                <c:pt idx="1073">
                  <c:v>73.39</c:v>
                </c:pt>
                <c:pt idx="1074">
                  <c:v>72.88</c:v>
                </c:pt>
                <c:pt idx="1075">
                  <c:v>72.94</c:v>
                </c:pt>
                <c:pt idx="1076">
                  <c:v>72.94</c:v>
                </c:pt>
                <c:pt idx="1077">
                  <c:v>72.94</c:v>
                </c:pt>
                <c:pt idx="1078">
                  <c:v>72.63</c:v>
                </c:pt>
                <c:pt idx="1079">
                  <c:v>73.58</c:v>
                </c:pt>
                <c:pt idx="1080">
                  <c:v>73.58</c:v>
                </c:pt>
                <c:pt idx="1081">
                  <c:v>73.260000000000005</c:v>
                </c:pt>
                <c:pt idx="1082">
                  <c:v>74.17</c:v>
                </c:pt>
                <c:pt idx="1083">
                  <c:v>74.17</c:v>
                </c:pt>
                <c:pt idx="1084">
                  <c:v>74.17</c:v>
                </c:pt>
                <c:pt idx="1085">
                  <c:v>74.39</c:v>
                </c:pt>
                <c:pt idx="1086">
                  <c:v>74.64</c:v>
                </c:pt>
                <c:pt idx="1087">
                  <c:v>74.64</c:v>
                </c:pt>
                <c:pt idx="1088">
                  <c:v>75.930000000000007</c:v>
                </c:pt>
                <c:pt idx="1089">
                  <c:v>76.510000000000005</c:v>
                </c:pt>
                <c:pt idx="1090">
                  <c:v>76.510000000000005</c:v>
                </c:pt>
                <c:pt idx="1091">
                  <c:v>76.510000000000005</c:v>
                </c:pt>
                <c:pt idx="1092">
                  <c:v>76.3</c:v>
                </c:pt>
                <c:pt idx="1093">
                  <c:v>77.05</c:v>
                </c:pt>
              </c:numCache>
            </c:numRef>
          </c:yVal>
          <c:smooth val="0"/>
          <c:extLst>
            <c:ext xmlns:c16="http://schemas.microsoft.com/office/drawing/2014/chart" uri="{C3380CC4-5D6E-409C-BE32-E72D297353CC}">
              <c16:uniqueId val="{00000000-B181-4302-ADA9-BD44ACFE4062}"/>
            </c:ext>
          </c:extLst>
        </c:ser>
        <c:ser>
          <c:idx val="1"/>
          <c:order val="1"/>
          <c:tx>
            <c:strRef>
              <c:f>Hoja1!$C$3</c:f>
              <c:strCache>
                <c:ptCount val="1"/>
                <c:pt idx="0">
                  <c:v>Mitjana anual preu petroli</c:v>
                </c:pt>
              </c:strCache>
            </c:strRef>
          </c:tx>
          <c:spPr>
            <a:ln w="19050" cap="rnd">
              <a:solidFill>
                <a:schemeClr val="accent2"/>
              </a:solidFill>
              <a:round/>
            </a:ln>
            <a:effectLst/>
          </c:spPr>
          <c:marker>
            <c:symbol val="none"/>
          </c:marker>
          <c:xVal>
            <c:numRef>
              <c:f>Hoja1!$A$7:$A$1100</c:f>
              <c:numCache>
                <c:formatCode>m/d/yyyy</c:formatCode>
                <c:ptCount val="1094"/>
                <c:pt idx="0">
                  <c:v>44561</c:v>
                </c:pt>
                <c:pt idx="1">
                  <c:v>44562</c:v>
                </c:pt>
                <c:pt idx="2">
                  <c:v>44563</c:v>
                </c:pt>
                <c:pt idx="3">
                  <c:v>44564</c:v>
                </c:pt>
                <c:pt idx="4">
                  <c:v>44565</c:v>
                </c:pt>
                <c:pt idx="5">
                  <c:v>44566</c:v>
                </c:pt>
                <c:pt idx="6">
                  <c:v>44567</c:v>
                </c:pt>
                <c:pt idx="7">
                  <c:v>44568</c:v>
                </c:pt>
                <c:pt idx="8">
                  <c:v>44569</c:v>
                </c:pt>
                <c:pt idx="9">
                  <c:v>44570</c:v>
                </c:pt>
                <c:pt idx="10">
                  <c:v>44571</c:v>
                </c:pt>
                <c:pt idx="11">
                  <c:v>44572</c:v>
                </c:pt>
                <c:pt idx="12">
                  <c:v>44573</c:v>
                </c:pt>
                <c:pt idx="13">
                  <c:v>44574</c:v>
                </c:pt>
                <c:pt idx="14">
                  <c:v>44575</c:v>
                </c:pt>
                <c:pt idx="15">
                  <c:v>44576</c:v>
                </c:pt>
                <c:pt idx="16">
                  <c:v>44577</c:v>
                </c:pt>
                <c:pt idx="17">
                  <c:v>44578</c:v>
                </c:pt>
                <c:pt idx="18">
                  <c:v>44579</c:v>
                </c:pt>
                <c:pt idx="19">
                  <c:v>44580</c:v>
                </c:pt>
                <c:pt idx="20">
                  <c:v>44581</c:v>
                </c:pt>
                <c:pt idx="21">
                  <c:v>44582</c:v>
                </c:pt>
                <c:pt idx="22">
                  <c:v>44583</c:v>
                </c:pt>
                <c:pt idx="23">
                  <c:v>44584</c:v>
                </c:pt>
                <c:pt idx="24">
                  <c:v>44585</c:v>
                </c:pt>
                <c:pt idx="25">
                  <c:v>44586</c:v>
                </c:pt>
                <c:pt idx="26">
                  <c:v>44587</c:v>
                </c:pt>
                <c:pt idx="27">
                  <c:v>44588</c:v>
                </c:pt>
                <c:pt idx="28">
                  <c:v>44589</c:v>
                </c:pt>
                <c:pt idx="29">
                  <c:v>44590</c:v>
                </c:pt>
                <c:pt idx="30">
                  <c:v>44591</c:v>
                </c:pt>
                <c:pt idx="31">
                  <c:v>44592</c:v>
                </c:pt>
                <c:pt idx="32">
                  <c:v>44593</c:v>
                </c:pt>
                <c:pt idx="33">
                  <c:v>44594</c:v>
                </c:pt>
                <c:pt idx="34">
                  <c:v>44595</c:v>
                </c:pt>
                <c:pt idx="35">
                  <c:v>44596</c:v>
                </c:pt>
                <c:pt idx="36">
                  <c:v>44597</c:v>
                </c:pt>
                <c:pt idx="37">
                  <c:v>44598</c:v>
                </c:pt>
                <c:pt idx="38">
                  <c:v>44599</c:v>
                </c:pt>
                <c:pt idx="39">
                  <c:v>44600</c:v>
                </c:pt>
                <c:pt idx="40">
                  <c:v>44601</c:v>
                </c:pt>
                <c:pt idx="41">
                  <c:v>44602</c:v>
                </c:pt>
                <c:pt idx="42">
                  <c:v>44603</c:v>
                </c:pt>
                <c:pt idx="43">
                  <c:v>44604</c:v>
                </c:pt>
                <c:pt idx="44">
                  <c:v>44605</c:v>
                </c:pt>
                <c:pt idx="45">
                  <c:v>44606</c:v>
                </c:pt>
                <c:pt idx="46">
                  <c:v>44607</c:v>
                </c:pt>
                <c:pt idx="47">
                  <c:v>44608</c:v>
                </c:pt>
                <c:pt idx="48">
                  <c:v>44609</c:v>
                </c:pt>
                <c:pt idx="49">
                  <c:v>44610</c:v>
                </c:pt>
                <c:pt idx="50">
                  <c:v>44611</c:v>
                </c:pt>
                <c:pt idx="51">
                  <c:v>44612</c:v>
                </c:pt>
                <c:pt idx="52">
                  <c:v>44613</c:v>
                </c:pt>
                <c:pt idx="53">
                  <c:v>44614</c:v>
                </c:pt>
                <c:pt idx="54">
                  <c:v>44615</c:v>
                </c:pt>
                <c:pt idx="55">
                  <c:v>44616</c:v>
                </c:pt>
                <c:pt idx="56">
                  <c:v>44617</c:v>
                </c:pt>
                <c:pt idx="57">
                  <c:v>44618</c:v>
                </c:pt>
                <c:pt idx="58">
                  <c:v>44619</c:v>
                </c:pt>
                <c:pt idx="59">
                  <c:v>44620</c:v>
                </c:pt>
                <c:pt idx="60">
                  <c:v>44621</c:v>
                </c:pt>
                <c:pt idx="61">
                  <c:v>44622</c:v>
                </c:pt>
                <c:pt idx="62">
                  <c:v>44623</c:v>
                </c:pt>
                <c:pt idx="63">
                  <c:v>44624</c:v>
                </c:pt>
                <c:pt idx="64">
                  <c:v>44625</c:v>
                </c:pt>
                <c:pt idx="65">
                  <c:v>44626</c:v>
                </c:pt>
                <c:pt idx="66">
                  <c:v>44627</c:v>
                </c:pt>
                <c:pt idx="67">
                  <c:v>44628</c:v>
                </c:pt>
                <c:pt idx="68">
                  <c:v>44629</c:v>
                </c:pt>
                <c:pt idx="69">
                  <c:v>44630</c:v>
                </c:pt>
                <c:pt idx="70">
                  <c:v>44631</c:v>
                </c:pt>
                <c:pt idx="71">
                  <c:v>44632</c:v>
                </c:pt>
                <c:pt idx="72">
                  <c:v>44633</c:v>
                </c:pt>
                <c:pt idx="73">
                  <c:v>44634</c:v>
                </c:pt>
                <c:pt idx="74">
                  <c:v>44635</c:v>
                </c:pt>
                <c:pt idx="75">
                  <c:v>44636</c:v>
                </c:pt>
                <c:pt idx="76">
                  <c:v>44637</c:v>
                </c:pt>
                <c:pt idx="77">
                  <c:v>44638</c:v>
                </c:pt>
                <c:pt idx="78">
                  <c:v>44639</c:v>
                </c:pt>
                <c:pt idx="79">
                  <c:v>44640</c:v>
                </c:pt>
                <c:pt idx="80">
                  <c:v>44641</c:v>
                </c:pt>
                <c:pt idx="81">
                  <c:v>44642</c:v>
                </c:pt>
                <c:pt idx="82">
                  <c:v>44643</c:v>
                </c:pt>
                <c:pt idx="83">
                  <c:v>44644</c:v>
                </c:pt>
                <c:pt idx="84">
                  <c:v>44645</c:v>
                </c:pt>
                <c:pt idx="85">
                  <c:v>44646</c:v>
                </c:pt>
                <c:pt idx="86">
                  <c:v>44647</c:v>
                </c:pt>
                <c:pt idx="87">
                  <c:v>44648</c:v>
                </c:pt>
                <c:pt idx="88">
                  <c:v>44649</c:v>
                </c:pt>
                <c:pt idx="89">
                  <c:v>44650</c:v>
                </c:pt>
                <c:pt idx="90">
                  <c:v>44651</c:v>
                </c:pt>
                <c:pt idx="91">
                  <c:v>44652</c:v>
                </c:pt>
                <c:pt idx="92">
                  <c:v>44653</c:v>
                </c:pt>
                <c:pt idx="93">
                  <c:v>44654</c:v>
                </c:pt>
                <c:pt idx="94">
                  <c:v>44655</c:v>
                </c:pt>
                <c:pt idx="95">
                  <c:v>44656</c:v>
                </c:pt>
                <c:pt idx="96">
                  <c:v>44657</c:v>
                </c:pt>
                <c:pt idx="97">
                  <c:v>44658</c:v>
                </c:pt>
                <c:pt idx="98">
                  <c:v>44659</c:v>
                </c:pt>
                <c:pt idx="99">
                  <c:v>44660</c:v>
                </c:pt>
                <c:pt idx="100">
                  <c:v>44661</c:v>
                </c:pt>
                <c:pt idx="101">
                  <c:v>44662</c:v>
                </c:pt>
                <c:pt idx="102">
                  <c:v>44663</c:v>
                </c:pt>
                <c:pt idx="103">
                  <c:v>44664</c:v>
                </c:pt>
                <c:pt idx="104">
                  <c:v>44665</c:v>
                </c:pt>
                <c:pt idx="105">
                  <c:v>44666</c:v>
                </c:pt>
                <c:pt idx="106">
                  <c:v>44667</c:v>
                </c:pt>
                <c:pt idx="107">
                  <c:v>44668</c:v>
                </c:pt>
                <c:pt idx="108">
                  <c:v>44669</c:v>
                </c:pt>
                <c:pt idx="109">
                  <c:v>44670</c:v>
                </c:pt>
                <c:pt idx="110">
                  <c:v>44671</c:v>
                </c:pt>
                <c:pt idx="111">
                  <c:v>44672</c:v>
                </c:pt>
                <c:pt idx="112">
                  <c:v>44673</c:v>
                </c:pt>
                <c:pt idx="113">
                  <c:v>44674</c:v>
                </c:pt>
                <c:pt idx="114">
                  <c:v>44675</c:v>
                </c:pt>
                <c:pt idx="115">
                  <c:v>44676</c:v>
                </c:pt>
                <c:pt idx="116">
                  <c:v>44677</c:v>
                </c:pt>
                <c:pt idx="117">
                  <c:v>44678</c:v>
                </c:pt>
                <c:pt idx="118">
                  <c:v>44679</c:v>
                </c:pt>
                <c:pt idx="119">
                  <c:v>44680</c:v>
                </c:pt>
                <c:pt idx="120">
                  <c:v>44681</c:v>
                </c:pt>
                <c:pt idx="121">
                  <c:v>44682</c:v>
                </c:pt>
                <c:pt idx="122">
                  <c:v>44683</c:v>
                </c:pt>
                <c:pt idx="123">
                  <c:v>44684</c:v>
                </c:pt>
                <c:pt idx="124">
                  <c:v>44685</c:v>
                </c:pt>
                <c:pt idx="125">
                  <c:v>44686</c:v>
                </c:pt>
                <c:pt idx="126">
                  <c:v>44687</c:v>
                </c:pt>
                <c:pt idx="127">
                  <c:v>44688</c:v>
                </c:pt>
                <c:pt idx="128">
                  <c:v>44689</c:v>
                </c:pt>
                <c:pt idx="129">
                  <c:v>44690</c:v>
                </c:pt>
                <c:pt idx="130">
                  <c:v>44691</c:v>
                </c:pt>
                <c:pt idx="131">
                  <c:v>44692</c:v>
                </c:pt>
                <c:pt idx="132">
                  <c:v>44693</c:v>
                </c:pt>
                <c:pt idx="133">
                  <c:v>44694</c:v>
                </c:pt>
                <c:pt idx="134">
                  <c:v>44695</c:v>
                </c:pt>
                <c:pt idx="135">
                  <c:v>44696</c:v>
                </c:pt>
                <c:pt idx="136">
                  <c:v>44697</c:v>
                </c:pt>
                <c:pt idx="137">
                  <c:v>44698</c:v>
                </c:pt>
                <c:pt idx="138">
                  <c:v>44699</c:v>
                </c:pt>
                <c:pt idx="139">
                  <c:v>44700</c:v>
                </c:pt>
                <c:pt idx="140">
                  <c:v>44701</c:v>
                </c:pt>
                <c:pt idx="141">
                  <c:v>44702</c:v>
                </c:pt>
                <c:pt idx="142">
                  <c:v>44703</c:v>
                </c:pt>
                <c:pt idx="143">
                  <c:v>44704</c:v>
                </c:pt>
                <c:pt idx="144">
                  <c:v>44705</c:v>
                </c:pt>
                <c:pt idx="145">
                  <c:v>44706</c:v>
                </c:pt>
                <c:pt idx="146">
                  <c:v>44707</c:v>
                </c:pt>
                <c:pt idx="147">
                  <c:v>44708</c:v>
                </c:pt>
                <c:pt idx="148">
                  <c:v>44709</c:v>
                </c:pt>
                <c:pt idx="149">
                  <c:v>44710</c:v>
                </c:pt>
                <c:pt idx="150">
                  <c:v>44711</c:v>
                </c:pt>
                <c:pt idx="151">
                  <c:v>44712</c:v>
                </c:pt>
                <c:pt idx="152">
                  <c:v>44713</c:v>
                </c:pt>
                <c:pt idx="153">
                  <c:v>44714</c:v>
                </c:pt>
                <c:pt idx="154">
                  <c:v>44715</c:v>
                </c:pt>
                <c:pt idx="155">
                  <c:v>44716</c:v>
                </c:pt>
                <c:pt idx="156">
                  <c:v>44717</c:v>
                </c:pt>
                <c:pt idx="157">
                  <c:v>44718</c:v>
                </c:pt>
                <c:pt idx="158">
                  <c:v>44719</c:v>
                </c:pt>
                <c:pt idx="159">
                  <c:v>44720</c:v>
                </c:pt>
                <c:pt idx="160">
                  <c:v>44721</c:v>
                </c:pt>
                <c:pt idx="161">
                  <c:v>44722</c:v>
                </c:pt>
                <c:pt idx="162">
                  <c:v>44723</c:v>
                </c:pt>
                <c:pt idx="163">
                  <c:v>44724</c:v>
                </c:pt>
                <c:pt idx="164">
                  <c:v>44725</c:v>
                </c:pt>
                <c:pt idx="165">
                  <c:v>44726</c:v>
                </c:pt>
                <c:pt idx="166">
                  <c:v>44727</c:v>
                </c:pt>
                <c:pt idx="167">
                  <c:v>44728</c:v>
                </c:pt>
                <c:pt idx="168">
                  <c:v>44729</c:v>
                </c:pt>
                <c:pt idx="169">
                  <c:v>44730</c:v>
                </c:pt>
                <c:pt idx="170">
                  <c:v>44731</c:v>
                </c:pt>
                <c:pt idx="171">
                  <c:v>44732</c:v>
                </c:pt>
                <c:pt idx="172">
                  <c:v>44733</c:v>
                </c:pt>
                <c:pt idx="173">
                  <c:v>44734</c:v>
                </c:pt>
                <c:pt idx="174">
                  <c:v>44735</c:v>
                </c:pt>
                <c:pt idx="175">
                  <c:v>44736</c:v>
                </c:pt>
                <c:pt idx="176">
                  <c:v>44737</c:v>
                </c:pt>
                <c:pt idx="177">
                  <c:v>44738</c:v>
                </c:pt>
                <c:pt idx="178">
                  <c:v>44739</c:v>
                </c:pt>
                <c:pt idx="179">
                  <c:v>44740</c:v>
                </c:pt>
                <c:pt idx="180">
                  <c:v>44741</c:v>
                </c:pt>
                <c:pt idx="181">
                  <c:v>44742</c:v>
                </c:pt>
                <c:pt idx="182">
                  <c:v>44743</c:v>
                </c:pt>
                <c:pt idx="183">
                  <c:v>44744</c:v>
                </c:pt>
                <c:pt idx="184">
                  <c:v>44745</c:v>
                </c:pt>
                <c:pt idx="185">
                  <c:v>44746</c:v>
                </c:pt>
                <c:pt idx="186">
                  <c:v>44747</c:v>
                </c:pt>
                <c:pt idx="187">
                  <c:v>44748</c:v>
                </c:pt>
                <c:pt idx="188">
                  <c:v>44749</c:v>
                </c:pt>
                <c:pt idx="189">
                  <c:v>44750</c:v>
                </c:pt>
                <c:pt idx="190">
                  <c:v>44751</c:v>
                </c:pt>
                <c:pt idx="191">
                  <c:v>44752</c:v>
                </c:pt>
                <c:pt idx="192">
                  <c:v>44753</c:v>
                </c:pt>
                <c:pt idx="193">
                  <c:v>44754</c:v>
                </c:pt>
                <c:pt idx="194">
                  <c:v>44755</c:v>
                </c:pt>
                <c:pt idx="195">
                  <c:v>44756</c:v>
                </c:pt>
                <c:pt idx="196">
                  <c:v>44757</c:v>
                </c:pt>
                <c:pt idx="197">
                  <c:v>44758</c:v>
                </c:pt>
                <c:pt idx="198">
                  <c:v>44759</c:v>
                </c:pt>
                <c:pt idx="199">
                  <c:v>44760</c:v>
                </c:pt>
                <c:pt idx="200">
                  <c:v>44761</c:v>
                </c:pt>
                <c:pt idx="201">
                  <c:v>44762</c:v>
                </c:pt>
                <c:pt idx="202">
                  <c:v>44763</c:v>
                </c:pt>
                <c:pt idx="203">
                  <c:v>44764</c:v>
                </c:pt>
                <c:pt idx="204">
                  <c:v>44765</c:v>
                </c:pt>
                <c:pt idx="205">
                  <c:v>44766</c:v>
                </c:pt>
                <c:pt idx="206">
                  <c:v>44767</c:v>
                </c:pt>
                <c:pt idx="207">
                  <c:v>44768</c:v>
                </c:pt>
                <c:pt idx="208">
                  <c:v>44769</c:v>
                </c:pt>
                <c:pt idx="209">
                  <c:v>44770</c:v>
                </c:pt>
                <c:pt idx="210">
                  <c:v>44771</c:v>
                </c:pt>
                <c:pt idx="211">
                  <c:v>44772</c:v>
                </c:pt>
                <c:pt idx="212">
                  <c:v>44773</c:v>
                </c:pt>
                <c:pt idx="213">
                  <c:v>44774</c:v>
                </c:pt>
                <c:pt idx="214">
                  <c:v>44775</c:v>
                </c:pt>
                <c:pt idx="215">
                  <c:v>44776</c:v>
                </c:pt>
                <c:pt idx="216">
                  <c:v>44777</c:v>
                </c:pt>
                <c:pt idx="217">
                  <c:v>44778</c:v>
                </c:pt>
                <c:pt idx="218">
                  <c:v>44779</c:v>
                </c:pt>
                <c:pt idx="219">
                  <c:v>44780</c:v>
                </c:pt>
                <c:pt idx="220">
                  <c:v>44781</c:v>
                </c:pt>
                <c:pt idx="221">
                  <c:v>44782</c:v>
                </c:pt>
                <c:pt idx="222">
                  <c:v>44783</c:v>
                </c:pt>
                <c:pt idx="223">
                  <c:v>44784</c:v>
                </c:pt>
                <c:pt idx="224">
                  <c:v>44785</c:v>
                </c:pt>
                <c:pt idx="225">
                  <c:v>44786</c:v>
                </c:pt>
                <c:pt idx="226">
                  <c:v>44787</c:v>
                </c:pt>
                <c:pt idx="227">
                  <c:v>44788</c:v>
                </c:pt>
                <c:pt idx="228">
                  <c:v>44789</c:v>
                </c:pt>
                <c:pt idx="229">
                  <c:v>44790</c:v>
                </c:pt>
                <c:pt idx="230">
                  <c:v>44791</c:v>
                </c:pt>
                <c:pt idx="231">
                  <c:v>44792</c:v>
                </c:pt>
                <c:pt idx="232">
                  <c:v>44793</c:v>
                </c:pt>
                <c:pt idx="233">
                  <c:v>44794</c:v>
                </c:pt>
                <c:pt idx="234">
                  <c:v>44795</c:v>
                </c:pt>
                <c:pt idx="235">
                  <c:v>44796</c:v>
                </c:pt>
                <c:pt idx="236">
                  <c:v>44797</c:v>
                </c:pt>
                <c:pt idx="237">
                  <c:v>44798</c:v>
                </c:pt>
                <c:pt idx="238">
                  <c:v>44799</c:v>
                </c:pt>
                <c:pt idx="239">
                  <c:v>44800</c:v>
                </c:pt>
                <c:pt idx="240">
                  <c:v>44801</c:v>
                </c:pt>
                <c:pt idx="241">
                  <c:v>44802</c:v>
                </c:pt>
                <c:pt idx="242">
                  <c:v>44803</c:v>
                </c:pt>
                <c:pt idx="243">
                  <c:v>44804</c:v>
                </c:pt>
                <c:pt idx="244">
                  <c:v>44805</c:v>
                </c:pt>
                <c:pt idx="245">
                  <c:v>44806</c:v>
                </c:pt>
                <c:pt idx="246">
                  <c:v>44807</c:v>
                </c:pt>
                <c:pt idx="247">
                  <c:v>44808</c:v>
                </c:pt>
                <c:pt idx="248">
                  <c:v>44809</c:v>
                </c:pt>
                <c:pt idx="249">
                  <c:v>44810</c:v>
                </c:pt>
                <c:pt idx="250">
                  <c:v>44811</c:v>
                </c:pt>
                <c:pt idx="251">
                  <c:v>44812</c:v>
                </c:pt>
                <c:pt idx="252">
                  <c:v>44813</c:v>
                </c:pt>
                <c:pt idx="253">
                  <c:v>44816</c:v>
                </c:pt>
                <c:pt idx="254">
                  <c:v>44817</c:v>
                </c:pt>
                <c:pt idx="255">
                  <c:v>44818</c:v>
                </c:pt>
                <c:pt idx="256">
                  <c:v>44819</c:v>
                </c:pt>
                <c:pt idx="257">
                  <c:v>44820</c:v>
                </c:pt>
                <c:pt idx="258">
                  <c:v>44823</c:v>
                </c:pt>
                <c:pt idx="259">
                  <c:v>44824</c:v>
                </c:pt>
                <c:pt idx="260">
                  <c:v>44825</c:v>
                </c:pt>
                <c:pt idx="261">
                  <c:v>44826</c:v>
                </c:pt>
                <c:pt idx="262">
                  <c:v>44827</c:v>
                </c:pt>
                <c:pt idx="263">
                  <c:v>44830</c:v>
                </c:pt>
                <c:pt idx="264">
                  <c:v>44831</c:v>
                </c:pt>
                <c:pt idx="265">
                  <c:v>44832</c:v>
                </c:pt>
                <c:pt idx="266">
                  <c:v>44833</c:v>
                </c:pt>
                <c:pt idx="267">
                  <c:v>44834</c:v>
                </c:pt>
                <c:pt idx="268">
                  <c:v>44837</c:v>
                </c:pt>
                <c:pt idx="269">
                  <c:v>44838</c:v>
                </c:pt>
                <c:pt idx="270">
                  <c:v>44839</c:v>
                </c:pt>
                <c:pt idx="271">
                  <c:v>44840</c:v>
                </c:pt>
                <c:pt idx="272">
                  <c:v>44841</c:v>
                </c:pt>
                <c:pt idx="273">
                  <c:v>44844</c:v>
                </c:pt>
                <c:pt idx="274">
                  <c:v>44845</c:v>
                </c:pt>
                <c:pt idx="275">
                  <c:v>44846</c:v>
                </c:pt>
                <c:pt idx="276">
                  <c:v>44847</c:v>
                </c:pt>
                <c:pt idx="277">
                  <c:v>44848</c:v>
                </c:pt>
                <c:pt idx="278">
                  <c:v>44849</c:v>
                </c:pt>
                <c:pt idx="279">
                  <c:v>44850</c:v>
                </c:pt>
                <c:pt idx="280">
                  <c:v>44851</c:v>
                </c:pt>
                <c:pt idx="281">
                  <c:v>44852</c:v>
                </c:pt>
                <c:pt idx="282">
                  <c:v>44853</c:v>
                </c:pt>
                <c:pt idx="283">
                  <c:v>44854</c:v>
                </c:pt>
                <c:pt idx="284">
                  <c:v>44855</c:v>
                </c:pt>
                <c:pt idx="285">
                  <c:v>44856</c:v>
                </c:pt>
                <c:pt idx="286">
                  <c:v>44857</c:v>
                </c:pt>
                <c:pt idx="287">
                  <c:v>44858</c:v>
                </c:pt>
                <c:pt idx="288">
                  <c:v>44859</c:v>
                </c:pt>
                <c:pt idx="289">
                  <c:v>44860</c:v>
                </c:pt>
                <c:pt idx="290">
                  <c:v>44861</c:v>
                </c:pt>
                <c:pt idx="291">
                  <c:v>44862</c:v>
                </c:pt>
                <c:pt idx="292">
                  <c:v>44863</c:v>
                </c:pt>
                <c:pt idx="293">
                  <c:v>44864</c:v>
                </c:pt>
                <c:pt idx="294">
                  <c:v>44865</c:v>
                </c:pt>
                <c:pt idx="295">
                  <c:v>44866</c:v>
                </c:pt>
                <c:pt idx="296">
                  <c:v>44867</c:v>
                </c:pt>
                <c:pt idx="297">
                  <c:v>44868</c:v>
                </c:pt>
                <c:pt idx="298">
                  <c:v>44869</c:v>
                </c:pt>
                <c:pt idx="299">
                  <c:v>44870</c:v>
                </c:pt>
                <c:pt idx="300">
                  <c:v>44871</c:v>
                </c:pt>
                <c:pt idx="301">
                  <c:v>44872</c:v>
                </c:pt>
                <c:pt idx="302">
                  <c:v>44873</c:v>
                </c:pt>
                <c:pt idx="303">
                  <c:v>44874</c:v>
                </c:pt>
                <c:pt idx="304">
                  <c:v>44875</c:v>
                </c:pt>
                <c:pt idx="305">
                  <c:v>44876</c:v>
                </c:pt>
                <c:pt idx="306">
                  <c:v>44877</c:v>
                </c:pt>
                <c:pt idx="307">
                  <c:v>44878</c:v>
                </c:pt>
                <c:pt idx="308">
                  <c:v>44879</c:v>
                </c:pt>
                <c:pt idx="309">
                  <c:v>44880</c:v>
                </c:pt>
                <c:pt idx="310">
                  <c:v>44881</c:v>
                </c:pt>
                <c:pt idx="311">
                  <c:v>44882</c:v>
                </c:pt>
                <c:pt idx="312">
                  <c:v>44883</c:v>
                </c:pt>
                <c:pt idx="313">
                  <c:v>44884</c:v>
                </c:pt>
                <c:pt idx="314">
                  <c:v>44885</c:v>
                </c:pt>
                <c:pt idx="315">
                  <c:v>44886</c:v>
                </c:pt>
                <c:pt idx="316">
                  <c:v>44887</c:v>
                </c:pt>
                <c:pt idx="317">
                  <c:v>44888</c:v>
                </c:pt>
                <c:pt idx="318">
                  <c:v>44889</c:v>
                </c:pt>
                <c:pt idx="319">
                  <c:v>44890</c:v>
                </c:pt>
                <c:pt idx="320">
                  <c:v>44891</c:v>
                </c:pt>
                <c:pt idx="321">
                  <c:v>44892</c:v>
                </c:pt>
                <c:pt idx="322">
                  <c:v>44893</c:v>
                </c:pt>
                <c:pt idx="323">
                  <c:v>44894</c:v>
                </c:pt>
                <c:pt idx="324">
                  <c:v>44895</c:v>
                </c:pt>
                <c:pt idx="325">
                  <c:v>44896</c:v>
                </c:pt>
                <c:pt idx="326">
                  <c:v>44897</c:v>
                </c:pt>
                <c:pt idx="327">
                  <c:v>44898</c:v>
                </c:pt>
                <c:pt idx="328">
                  <c:v>44899</c:v>
                </c:pt>
                <c:pt idx="329">
                  <c:v>44900</c:v>
                </c:pt>
                <c:pt idx="330">
                  <c:v>44901</c:v>
                </c:pt>
                <c:pt idx="331">
                  <c:v>44902</c:v>
                </c:pt>
                <c:pt idx="332">
                  <c:v>44903</c:v>
                </c:pt>
                <c:pt idx="333">
                  <c:v>44904</c:v>
                </c:pt>
                <c:pt idx="334">
                  <c:v>44905</c:v>
                </c:pt>
                <c:pt idx="335">
                  <c:v>44906</c:v>
                </c:pt>
                <c:pt idx="336">
                  <c:v>44907</c:v>
                </c:pt>
                <c:pt idx="337">
                  <c:v>44908</c:v>
                </c:pt>
                <c:pt idx="338">
                  <c:v>44909</c:v>
                </c:pt>
                <c:pt idx="339">
                  <c:v>44910</c:v>
                </c:pt>
                <c:pt idx="340">
                  <c:v>44911</c:v>
                </c:pt>
                <c:pt idx="341">
                  <c:v>44912</c:v>
                </c:pt>
                <c:pt idx="342">
                  <c:v>44913</c:v>
                </c:pt>
                <c:pt idx="343">
                  <c:v>44914</c:v>
                </c:pt>
                <c:pt idx="344">
                  <c:v>44915</c:v>
                </c:pt>
                <c:pt idx="345">
                  <c:v>44916</c:v>
                </c:pt>
                <c:pt idx="346">
                  <c:v>44917</c:v>
                </c:pt>
                <c:pt idx="347">
                  <c:v>44918</c:v>
                </c:pt>
                <c:pt idx="348">
                  <c:v>44919</c:v>
                </c:pt>
                <c:pt idx="349">
                  <c:v>44920</c:v>
                </c:pt>
                <c:pt idx="350">
                  <c:v>44921</c:v>
                </c:pt>
                <c:pt idx="351">
                  <c:v>44922</c:v>
                </c:pt>
                <c:pt idx="352">
                  <c:v>44923</c:v>
                </c:pt>
                <c:pt idx="353">
                  <c:v>44924</c:v>
                </c:pt>
                <c:pt idx="354">
                  <c:v>44925</c:v>
                </c:pt>
                <c:pt idx="355">
                  <c:v>44926</c:v>
                </c:pt>
                <c:pt idx="356">
                  <c:v>44927</c:v>
                </c:pt>
                <c:pt idx="357">
                  <c:v>44928</c:v>
                </c:pt>
                <c:pt idx="358">
                  <c:v>44929</c:v>
                </c:pt>
                <c:pt idx="359">
                  <c:v>44930</c:v>
                </c:pt>
                <c:pt idx="360">
                  <c:v>44931</c:v>
                </c:pt>
                <c:pt idx="361">
                  <c:v>44932</c:v>
                </c:pt>
                <c:pt idx="362">
                  <c:v>44933</c:v>
                </c:pt>
                <c:pt idx="363">
                  <c:v>44934</c:v>
                </c:pt>
                <c:pt idx="364">
                  <c:v>44935</c:v>
                </c:pt>
                <c:pt idx="365">
                  <c:v>44936</c:v>
                </c:pt>
                <c:pt idx="366">
                  <c:v>44937</c:v>
                </c:pt>
                <c:pt idx="367">
                  <c:v>44938</c:v>
                </c:pt>
                <c:pt idx="368">
                  <c:v>44939</c:v>
                </c:pt>
                <c:pt idx="369">
                  <c:v>44940</c:v>
                </c:pt>
                <c:pt idx="370">
                  <c:v>44941</c:v>
                </c:pt>
                <c:pt idx="371">
                  <c:v>44942</c:v>
                </c:pt>
                <c:pt idx="372">
                  <c:v>44943</c:v>
                </c:pt>
                <c:pt idx="373">
                  <c:v>44944</c:v>
                </c:pt>
                <c:pt idx="374">
                  <c:v>44945</c:v>
                </c:pt>
                <c:pt idx="375">
                  <c:v>44946</c:v>
                </c:pt>
                <c:pt idx="376">
                  <c:v>44947</c:v>
                </c:pt>
                <c:pt idx="377">
                  <c:v>44948</c:v>
                </c:pt>
                <c:pt idx="378">
                  <c:v>44949</c:v>
                </c:pt>
                <c:pt idx="379">
                  <c:v>44950</c:v>
                </c:pt>
                <c:pt idx="380">
                  <c:v>44951</c:v>
                </c:pt>
                <c:pt idx="381">
                  <c:v>44952</c:v>
                </c:pt>
                <c:pt idx="382">
                  <c:v>44953</c:v>
                </c:pt>
                <c:pt idx="383">
                  <c:v>44954</c:v>
                </c:pt>
                <c:pt idx="384">
                  <c:v>44955</c:v>
                </c:pt>
                <c:pt idx="385">
                  <c:v>44956</c:v>
                </c:pt>
                <c:pt idx="386">
                  <c:v>44957</c:v>
                </c:pt>
                <c:pt idx="387">
                  <c:v>44958</c:v>
                </c:pt>
                <c:pt idx="388">
                  <c:v>44959</c:v>
                </c:pt>
                <c:pt idx="389">
                  <c:v>44960</c:v>
                </c:pt>
                <c:pt idx="390">
                  <c:v>44961</c:v>
                </c:pt>
                <c:pt idx="391">
                  <c:v>44962</c:v>
                </c:pt>
                <c:pt idx="392">
                  <c:v>44963</c:v>
                </c:pt>
                <c:pt idx="393">
                  <c:v>44964</c:v>
                </c:pt>
                <c:pt idx="394">
                  <c:v>44965</c:v>
                </c:pt>
                <c:pt idx="395">
                  <c:v>44966</c:v>
                </c:pt>
                <c:pt idx="396">
                  <c:v>44967</c:v>
                </c:pt>
                <c:pt idx="397">
                  <c:v>44968</c:v>
                </c:pt>
                <c:pt idx="398">
                  <c:v>44969</c:v>
                </c:pt>
                <c:pt idx="399">
                  <c:v>44970</c:v>
                </c:pt>
                <c:pt idx="400">
                  <c:v>44971</c:v>
                </c:pt>
                <c:pt idx="401">
                  <c:v>44972</c:v>
                </c:pt>
                <c:pt idx="402">
                  <c:v>44973</c:v>
                </c:pt>
                <c:pt idx="403">
                  <c:v>44974</c:v>
                </c:pt>
                <c:pt idx="404">
                  <c:v>44975</c:v>
                </c:pt>
                <c:pt idx="405">
                  <c:v>44976</c:v>
                </c:pt>
                <c:pt idx="406">
                  <c:v>44977</c:v>
                </c:pt>
                <c:pt idx="407">
                  <c:v>44978</c:v>
                </c:pt>
                <c:pt idx="408">
                  <c:v>44979</c:v>
                </c:pt>
                <c:pt idx="409">
                  <c:v>44980</c:v>
                </c:pt>
                <c:pt idx="410">
                  <c:v>44981</c:v>
                </c:pt>
                <c:pt idx="411">
                  <c:v>44982</c:v>
                </c:pt>
                <c:pt idx="412">
                  <c:v>44983</c:v>
                </c:pt>
                <c:pt idx="413">
                  <c:v>44984</c:v>
                </c:pt>
                <c:pt idx="414">
                  <c:v>44985</c:v>
                </c:pt>
                <c:pt idx="415">
                  <c:v>44986</c:v>
                </c:pt>
                <c:pt idx="416">
                  <c:v>44987</c:v>
                </c:pt>
                <c:pt idx="417">
                  <c:v>44988</c:v>
                </c:pt>
                <c:pt idx="418">
                  <c:v>44989</c:v>
                </c:pt>
                <c:pt idx="419">
                  <c:v>44990</c:v>
                </c:pt>
                <c:pt idx="420">
                  <c:v>44991</c:v>
                </c:pt>
                <c:pt idx="421">
                  <c:v>44992</c:v>
                </c:pt>
                <c:pt idx="422">
                  <c:v>44993</c:v>
                </c:pt>
                <c:pt idx="423">
                  <c:v>44994</c:v>
                </c:pt>
                <c:pt idx="424">
                  <c:v>44995</c:v>
                </c:pt>
                <c:pt idx="425">
                  <c:v>44996</c:v>
                </c:pt>
                <c:pt idx="426">
                  <c:v>44997</c:v>
                </c:pt>
                <c:pt idx="427">
                  <c:v>44998</c:v>
                </c:pt>
                <c:pt idx="428">
                  <c:v>44999</c:v>
                </c:pt>
                <c:pt idx="429">
                  <c:v>45000</c:v>
                </c:pt>
                <c:pt idx="430">
                  <c:v>45001</c:v>
                </c:pt>
                <c:pt idx="431">
                  <c:v>45002</c:v>
                </c:pt>
                <c:pt idx="432">
                  <c:v>45003</c:v>
                </c:pt>
                <c:pt idx="433">
                  <c:v>45004</c:v>
                </c:pt>
                <c:pt idx="434">
                  <c:v>45005</c:v>
                </c:pt>
                <c:pt idx="435">
                  <c:v>45006</c:v>
                </c:pt>
                <c:pt idx="436">
                  <c:v>45007</c:v>
                </c:pt>
                <c:pt idx="437">
                  <c:v>45008</c:v>
                </c:pt>
                <c:pt idx="438">
                  <c:v>45009</c:v>
                </c:pt>
                <c:pt idx="439">
                  <c:v>45010</c:v>
                </c:pt>
                <c:pt idx="440">
                  <c:v>45011</c:v>
                </c:pt>
                <c:pt idx="441">
                  <c:v>45012</c:v>
                </c:pt>
                <c:pt idx="442">
                  <c:v>45013</c:v>
                </c:pt>
                <c:pt idx="443">
                  <c:v>45014</c:v>
                </c:pt>
                <c:pt idx="444">
                  <c:v>45015</c:v>
                </c:pt>
                <c:pt idx="445">
                  <c:v>45016</c:v>
                </c:pt>
                <c:pt idx="446">
                  <c:v>45017</c:v>
                </c:pt>
                <c:pt idx="447">
                  <c:v>45018</c:v>
                </c:pt>
                <c:pt idx="448">
                  <c:v>45019</c:v>
                </c:pt>
                <c:pt idx="449">
                  <c:v>45020</c:v>
                </c:pt>
                <c:pt idx="450">
                  <c:v>45021</c:v>
                </c:pt>
                <c:pt idx="451">
                  <c:v>45022</c:v>
                </c:pt>
                <c:pt idx="452">
                  <c:v>45023</c:v>
                </c:pt>
                <c:pt idx="453">
                  <c:v>45024</c:v>
                </c:pt>
                <c:pt idx="454">
                  <c:v>45025</c:v>
                </c:pt>
                <c:pt idx="455">
                  <c:v>45026</c:v>
                </c:pt>
                <c:pt idx="456">
                  <c:v>45027</c:v>
                </c:pt>
                <c:pt idx="457">
                  <c:v>45028</c:v>
                </c:pt>
                <c:pt idx="458">
                  <c:v>45029</c:v>
                </c:pt>
                <c:pt idx="459">
                  <c:v>45030</c:v>
                </c:pt>
                <c:pt idx="460">
                  <c:v>45031</c:v>
                </c:pt>
                <c:pt idx="461">
                  <c:v>45032</c:v>
                </c:pt>
                <c:pt idx="462">
                  <c:v>45033</c:v>
                </c:pt>
                <c:pt idx="463">
                  <c:v>45034</c:v>
                </c:pt>
                <c:pt idx="464">
                  <c:v>45035</c:v>
                </c:pt>
                <c:pt idx="465">
                  <c:v>45036</c:v>
                </c:pt>
                <c:pt idx="466">
                  <c:v>45037</c:v>
                </c:pt>
                <c:pt idx="467">
                  <c:v>45038</c:v>
                </c:pt>
                <c:pt idx="468">
                  <c:v>45039</c:v>
                </c:pt>
                <c:pt idx="469">
                  <c:v>45040</c:v>
                </c:pt>
                <c:pt idx="470">
                  <c:v>45041</c:v>
                </c:pt>
                <c:pt idx="471">
                  <c:v>45042</c:v>
                </c:pt>
                <c:pt idx="472">
                  <c:v>45043</c:v>
                </c:pt>
                <c:pt idx="473">
                  <c:v>45044</c:v>
                </c:pt>
                <c:pt idx="474">
                  <c:v>45045</c:v>
                </c:pt>
                <c:pt idx="475">
                  <c:v>45046</c:v>
                </c:pt>
                <c:pt idx="476">
                  <c:v>45047</c:v>
                </c:pt>
                <c:pt idx="477">
                  <c:v>45048</c:v>
                </c:pt>
                <c:pt idx="478">
                  <c:v>45049</c:v>
                </c:pt>
                <c:pt idx="479">
                  <c:v>45050</c:v>
                </c:pt>
                <c:pt idx="480">
                  <c:v>45051</c:v>
                </c:pt>
                <c:pt idx="481">
                  <c:v>45052</c:v>
                </c:pt>
                <c:pt idx="482">
                  <c:v>45053</c:v>
                </c:pt>
                <c:pt idx="483">
                  <c:v>45054</c:v>
                </c:pt>
                <c:pt idx="484">
                  <c:v>45055</c:v>
                </c:pt>
                <c:pt idx="485">
                  <c:v>45056</c:v>
                </c:pt>
                <c:pt idx="486">
                  <c:v>45057</c:v>
                </c:pt>
                <c:pt idx="487">
                  <c:v>45058</c:v>
                </c:pt>
                <c:pt idx="488">
                  <c:v>45059</c:v>
                </c:pt>
                <c:pt idx="489">
                  <c:v>45060</c:v>
                </c:pt>
                <c:pt idx="490">
                  <c:v>45061</c:v>
                </c:pt>
                <c:pt idx="491">
                  <c:v>45062</c:v>
                </c:pt>
                <c:pt idx="492">
                  <c:v>45063</c:v>
                </c:pt>
                <c:pt idx="493">
                  <c:v>45064</c:v>
                </c:pt>
                <c:pt idx="494">
                  <c:v>45065</c:v>
                </c:pt>
                <c:pt idx="495">
                  <c:v>45066</c:v>
                </c:pt>
                <c:pt idx="496">
                  <c:v>45067</c:v>
                </c:pt>
                <c:pt idx="497">
                  <c:v>45068</c:v>
                </c:pt>
                <c:pt idx="498">
                  <c:v>45069</c:v>
                </c:pt>
                <c:pt idx="499">
                  <c:v>45070</c:v>
                </c:pt>
                <c:pt idx="500">
                  <c:v>45071</c:v>
                </c:pt>
                <c:pt idx="501">
                  <c:v>45072</c:v>
                </c:pt>
                <c:pt idx="502">
                  <c:v>45073</c:v>
                </c:pt>
                <c:pt idx="503">
                  <c:v>45074</c:v>
                </c:pt>
                <c:pt idx="504">
                  <c:v>45075</c:v>
                </c:pt>
                <c:pt idx="505">
                  <c:v>45076</c:v>
                </c:pt>
                <c:pt idx="506">
                  <c:v>45077</c:v>
                </c:pt>
                <c:pt idx="507">
                  <c:v>45078</c:v>
                </c:pt>
                <c:pt idx="508">
                  <c:v>45079</c:v>
                </c:pt>
                <c:pt idx="509">
                  <c:v>45080</c:v>
                </c:pt>
                <c:pt idx="510">
                  <c:v>45081</c:v>
                </c:pt>
                <c:pt idx="511">
                  <c:v>45082</c:v>
                </c:pt>
                <c:pt idx="512">
                  <c:v>45083</c:v>
                </c:pt>
                <c:pt idx="513">
                  <c:v>45084</c:v>
                </c:pt>
                <c:pt idx="514">
                  <c:v>45085</c:v>
                </c:pt>
                <c:pt idx="515">
                  <c:v>45086</c:v>
                </c:pt>
                <c:pt idx="516">
                  <c:v>45087</c:v>
                </c:pt>
                <c:pt idx="517">
                  <c:v>45088</c:v>
                </c:pt>
                <c:pt idx="518">
                  <c:v>45089</c:v>
                </c:pt>
                <c:pt idx="519">
                  <c:v>45090</c:v>
                </c:pt>
                <c:pt idx="520">
                  <c:v>45091</c:v>
                </c:pt>
                <c:pt idx="521">
                  <c:v>45092</c:v>
                </c:pt>
                <c:pt idx="522">
                  <c:v>45093</c:v>
                </c:pt>
                <c:pt idx="523">
                  <c:v>45094</c:v>
                </c:pt>
                <c:pt idx="524">
                  <c:v>45095</c:v>
                </c:pt>
                <c:pt idx="525">
                  <c:v>45096</c:v>
                </c:pt>
                <c:pt idx="526">
                  <c:v>45097</c:v>
                </c:pt>
                <c:pt idx="527">
                  <c:v>45098</c:v>
                </c:pt>
                <c:pt idx="528">
                  <c:v>45099</c:v>
                </c:pt>
                <c:pt idx="529">
                  <c:v>45100</c:v>
                </c:pt>
                <c:pt idx="530">
                  <c:v>45101</c:v>
                </c:pt>
                <c:pt idx="531">
                  <c:v>45102</c:v>
                </c:pt>
                <c:pt idx="532">
                  <c:v>45103</c:v>
                </c:pt>
                <c:pt idx="533">
                  <c:v>45104</c:v>
                </c:pt>
                <c:pt idx="534">
                  <c:v>45105</c:v>
                </c:pt>
                <c:pt idx="535">
                  <c:v>45106</c:v>
                </c:pt>
                <c:pt idx="536">
                  <c:v>45107</c:v>
                </c:pt>
                <c:pt idx="537">
                  <c:v>45108</c:v>
                </c:pt>
                <c:pt idx="538">
                  <c:v>45109</c:v>
                </c:pt>
                <c:pt idx="539">
                  <c:v>45110</c:v>
                </c:pt>
                <c:pt idx="540">
                  <c:v>45111</c:v>
                </c:pt>
                <c:pt idx="541">
                  <c:v>45112</c:v>
                </c:pt>
                <c:pt idx="542">
                  <c:v>45113</c:v>
                </c:pt>
                <c:pt idx="543">
                  <c:v>45114</c:v>
                </c:pt>
                <c:pt idx="544">
                  <c:v>45115</c:v>
                </c:pt>
                <c:pt idx="545">
                  <c:v>45116</c:v>
                </c:pt>
                <c:pt idx="546">
                  <c:v>45117</c:v>
                </c:pt>
                <c:pt idx="547">
                  <c:v>45118</c:v>
                </c:pt>
                <c:pt idx="548">
                  <c:v>45119</c:v>
                </c:pt>
                <c:pt idx="549">
                  <c:v>45120</c:v>
                </c:pt>
                <c:pt idx="550">
                  <c:v>45121</c:v>
                </c:pt>
                <c:pt idx="551">
                  <c:v>45122</c:v>
                </c:pt>
                <c:pt idx="552">
                  <c:v>45123</c:v>
                </c:pt>
                <c:pt idx="553">
                  <c:v>45124</c:v>
                </c:pt>
                <c:pt idx="554">
                  <c:v>45125</c:v>
                </c:pt>
                <c:pt idx="555">
                  <c:v>45126</c:v>
                </c:pt>
                <c:pt idx="556">
                  <c:v>45127</c:v>
                </c:pt>
                <c:pt idx="557">
                  <c:v>45128</c:v>
                </c:pt>
                <c:pt idx="558">
                  <c:v>45129</c:v>
                </c:pt>
                <c:pt idx="559">
                  <c:v>45130</c:v>
                </c:pt>
                <c:pt idx="560">
                  <c:v>45131</c:v>
                </c:pt>
                <c:pt idx="561">
                  <c:v>45132</c:v>
                </c:pt>
                <c:pt idx="562">
                  <c:v>45133</c:v>
                </c:pt>
                <c:pt idx="563">
                  <c:v>45134</c:v>
                </c:pt>
                <c:pt idx="564">
                  <c:v>45135</c:v>
                </c:pt>
                <c:pt idx="565">
                  <c:v>45136</c:v>
                </c:pt>
                <c:pt idx="566">
                  <c:v>45137</c:v>
                </c:pt>
                <c:pt idx="567">
                  <c:v>45138</c:v>
                </c:pt>
                <c:pt idx="568">
                  <c:v>45139</c:v>
                </c:pt>
                <c:pt idx="569">
                  <c:v>45140</c:v>
                </c:pt>
                <c:pt idx="570">
                  <c:v>45141</c:v>
                </c:pt>
                <c:pt idx="571">
                  <c:v>45142</c:v>
                </c:pt>
                <c:pt idx="572">
                  <c:v>45143</c:v>
                </c:pt>
                <c:pt idx="573">
                  <c:v>45144</c:v>
                </c:pt>
                <c:pt idx="574">
                  <c:v>45145</c:v>
                </c:pt>
                <c:pt idx="575">
                  <c:v>45146</c:v>
                </c:pt>
                <c:pt idx="576">
                  <c:v>45147</c:v>
                </c:pt>
                <c:pt idx="577">
                  <c:v>45148</c:v>
                </c:pt>
                <c:pt idx="578">
                  <c:v>45149</c:v>
                </c:pt>
                <c:pt idx="579">
                  <c:v>45150</c:v>
                </c:pt>
                <c:pt idx="580">
                  <c:v>45151</c:v>
                </c:pt>
                <c:pt idx="581">
                  <c:v>45152</c:v>
                </c:pt>
                <c:pt idx="582">
                  <c:v>45153</c:v>
                </c:pt>
                <c:pt idx="583">
                  <c:v>45154</c:v>
                </c:pt>
                <c:pt idx="584">
                  <c:v>45155</c:v>
                </c:pt>
                <c:pt idx="585">
                  <c:v>45156</c:v>
                </c:pt>
                <c:pt idx="586">
                  <c:v>45157</c:v>
                </c:pt>
                <c:pt idx="587">
                  <c:v>45158</c:v>
                </c:pt>
                <c:pt idx="588">
                  <c:v>45159</c:v>
                </c:pt>
                <c:pt idx="589">
                  <c:v>45160</c:v>
                </c:pt>
                <c:pt idx="590">
                  <c:v>45161</c:v>
                </c:pt>
                <c:pt idx="591">
                  <c:v>45162</c:v>
                </c:pt>
                <c:pt idx="592">
                  <c:v>45163</c:v>
                </c:pt>
                <c:pt idx="593">
                  <c:v>45164</c:v>
                </c:pt>
                <c:pt idx="594">
                  <c:v>45165</c:v>
                </c:pt>
                <c:pt idx="595">
                  <c:v>45166</c:v>
                </c:pt>
                <c:pt idx="596">
                  <c:v>45167</c:v>
                </c:pt>
                <c:pt idx="597">
                  <c:v>45168</c:v>
                </c:pt>
                <c:pt idx="598">
                  <c:v>45169</c:v>
                </c:pt>
                <c:pt idx="599">
                  <c:v>45170</c:v>
                </c:pt>
                <c:pt idx="600">
                  <c:v>45171</c:v>
                </c:pt>
                <c:pt idx="601">
                  <c:v>45172</c:v>
                </c:pt>
                <c:pt idx="602">
                  <c:v>45173</c:v>
                </c:pt>
                <c:pt idx="603">
                  <c:v>45174</c:v>
                </c:pt>
                <c:pt idx="604">
                  <c:v>45175</c:v>
                </c:pt>
                <c:pt idx="605">
                  <c:v>45176</c:v>
                </c:pt>
                <c:pt idx="606">
                  <c:v>45177</c:v>
                </c:pt>
                <c:pt idx="607">
                  <c:v>45178</c:v>
                </c:pt>
                <c:pt idx="608">
                  <c:v>45179</c:v>
                </c:pt>
                <c:pt idx="609">
                  <c:v>45180</c:v>
                </c:pt>
                <c:pt idx="610">
                  <c:v>45181</c:v>
                </c:pt>
                <c:pt idx="611">
                  <c:v>45182</c:v>
                </c:pt>
                <c:pt idx="612">
                  <c:v>45183</c:v>
                </c:pt>
                <c:pt idx="613">
                  <c:v>45184</c:v>
                </c:pt>
                <c:pt idx="614">
                  <c:v>45185</c:v>
                </c:pt>
                <c:pt idx="615">
                  <c:v>45186</c:v>
                </c:pt>
                <c:pt idx="616">
                  <c:v>45187</c:v>
                </c:pt>
                <c:pt idx="617">
                  <c:v>45188</c:v>
                </c:pt>
                <c:pt idx="618">
                  <c:v>45189</c:v>
                </c:pt>
                <c:pt idx="619">
                  <c:v>45190</c:v>
                </c:pt>
                <c:pt idx="620">
                  <c:v>45191</c:v>
                </c:pt>
                <c:pt idx="621">
                  <c:v>45192</c:v>
                </c:pt>
                <c:pt idx="622">
                  <c:v>45193</c:v>
                </c:pt>
                <c:pt idx="623">
                  <c:v>45194</c:v>
                </c:pt>
                <c:pt idx="624">
                  <c:v>45195</c:v>
                </c:pt>
                <c:pt idx="625">
                  <c:v>45196</c:v>
                </c:pt>
                <c:pt idx="626">
                  <c:v>45197</c:v>
                </c:pt>
                <c:pt idx="627">
                  <c:v>45198</c:v>
                </c:pt>
                <c:pt idx="628">
                  <c:v>45199</c:v>
                </c:pt>
                <c:pt idx="629">
                  <c:v>45200</c:v>
                </c:pt>
                <c:pt idx="630">
                  <c:v>45201</c:v>
                </c:pt>
                <c:pt idx="631">
                  <c:v>45202</c:v>
                </c:pt>
                <c:pt idx="632">
                  <c:v>45203</c:v>
                </c:pt>
                <c:pt idx="633">
                  <c:v>45204</c:v>
                </c:pt>
                <c:pt idx="634">
                  <c:v>45205</c:v>
                </c:pt>
                <c:pt idx="635">
                  <c:v>45206</c:v>
                </c:pt>
                <c:pt idx="636">
                  <c:v>45207</c:v>
                </c:pt>
                <c:pt idx="637">
                  <c:v>45208</c:v>
                </c:pt>
                <c:pt idx="638">
                  <c:v>45209</c:v>
                </c:pt>
                <c:pt idx="639">
                  <c:v>45210</c:v>
                </c:pt>
                <c:pt idx="640">
                  <c:v>45211</c:v>
                </c:pt>
                <c:pt idx="641">
                  <c:v>45212</c:v>
                </c:pt>
                <c:pt idx="642">
                  <c:v>45213</c:v>
                </c:pt>
                <c:pt idx="643">
                  <c:v>45214</c:v>
                </c:pt>
                <c:pt idx="644">
                  <c:v>45215</c:v>
                </c:pt>
                <c:pt idx="645">
                  <c:v>45216</c:v>
                </c:pt>
                <c:pt idx="646">
                  <c:v>45217</c:v>
                </c:pt>
                <c:pt idx="647">
                  <c:v>45218</c:v>
                </c:pt>
                <c:pt idx="648">
                  <c:v>45219</c:v>
                </c:pt>
                <c:pt idx="649">
                  <c:v>45220</c:v>
                </c:pt>
                <c:pt idx="650">
                  <c:v>45221</c:v>
                </c:pt>
                <c:pt idx="651">
                  <c:v>45222</c:v>
                </c:pt>
                <c:pt idx="652">
                  <c:v>45223</c:v>
                </c:pt>
                <c:pt idx="653">
                  <c:v>45224</c:v>
                </c:pt>
                <c:pt idx="654">
                  <c:v>45225</c:v>
                </c:pt>
                <c:pt idx="655">
                  <c:v>45226</c:v>
                </c:pt>
                <c:pt idx="656">
                  <c:v>45227</c:v>
                </c:pt>
                <c:pt idx="657">
                  <c:v>45228</c:v>
                </c:pt>
                <c:pt idx="658">
                  <c:v>45229</c:v>
                </c:pt>
                <c:pt idx="659">
                  <c:v>45230</c:v>
                </c:pt>
                <c:pt idx="660">
                  <c:v>45231</c:v>
                </c:pt>
                <c:pt idx="661">
                  <c:v>45232</c:v>
                </c:pt>
                <c:pt idx="662">
                  <c:v>45233</c:v>
                </c:pt>
                <c:pt idx="663">
                  <c:v>45234</c:v>
                </c:pt>
                <c:pt idx="664">
                  <c:v>45235</c:v>
                </c:pt>
                <c:pt idx="665">
                  <c:v>45236</c:v>
                </c:pt>
                <c:pt idx="666">
                  <c:v>45237</c:v>
                </c:pt>
                <c:pt idx="667">
                  <c:v>45238</c:v>
                </c:pt>
                <c:pt idx="668">
                  <c:v>45239</c:v>
                </c:pt>
                <c:pt idx="669">
                  <c:v>45240</c:v>
                </c:pt>
                <c:pt idx="670">
                  <c:v>45241</c:v>
                </c:pt>
                <c:pt idx="671">
                  <c:v>45242</c:v>
                </c:pt>
                <c:pt idx="672">
                  <c:v>45243</c:v>
                </c:pt>
                <c:pt idx="673">
                  <c:v>45244</c:v>
                </c:pt>
                <c:pt idx="674">
                  <c:v>45245</c:v>
                </c:pt>
                <c:pt idx="675">
                  <c:v>45246</c:v>
                </c:pt>
                <c:pt idx="676">
                  <c:v>45247</c:v>
                </c:pt>
                <c:pt idx="677">
                  <c:v>45248</c:v>
                </c:pt>
                <c:pt idx="678">
                  <c:v>45249</c:v>
                </c:pt>
                <c:pt idx="679">
                  <c:v>45250</c:v>
                </c:pt>
                <c:pt idx="680">
                  <c:v>45251</c:v>
                </c:pt>
                <c:pt idx="681">
                  <c:v>45252</c:v>
                </c:pt>
                <c:pt idx="682">
                  <c:v>45253</c:v>
                </c:pt>
                <c:pt idx="683">
                  <c:v>45254</c:v>
                </c:pt>
                <c:pt idx="684">
                  <c:v>45255</c:v>
                </c:pt>
                <c:pt idx="685">
                  <c:v>45256</c:v>
                </c:pt>
                <c:pt idx="686">
                  <c:v>45257</c:v>
                </c:pt>
                <c:pt idx="687">
                  <c:v>45258</c:v>
                </c:pt>
                <c:pt idx="688">
                  <c:v>45259</c:v>
                </c:pt>
                <c:pt idx="689">
                  <c:v>45260</c:v>
                </c:pt>
                <c:pt idx="690">
                  <c:v>45261</c:v>
                </c:pt>
                <c:pt idx="691">
                  <c:v>45262</c:v>
                </c:pt>
                <c:pt idx="692">
                  <c:v>45263</c:v>
                </c:pt>
                <c:pt idx="693">
                  <c:v>45264</c:v>
                </c:pt>
                <c:pt idx="694">
                  <c:v>45265</c:v>
                </c:pt>
                <c:pt idx="695">
                  <c:v>45266</c:v>
                </c:pt>
                <c:pt idx="696">
                  <c:v>45267</c:v>
                </c:pt>
                <c:pt idx="697">
                  <c:v>45268</c:v>
                </c:pt>
                <c:pt idx="698">
                  <c:v>45269</c:v>
                </c:pt>
                <c:pt idx="699">
                  <c:v>45270</c:v>
                </c:pt>
                <c:pt idx="700">
                  <c:v>45271</c:v>
                </c:pt>
                <c:pt idx="701">
                  <c:v>45272</c:v>
                </c:pt>
                <c:pt idx="702">
                  <c:v>45273</c:v>
                </c:pt>
                <c:pt idx="703">
                  <c:v>45274</c:v>
                </c:pt>
                <c:pt idx="704">
                  <c:v>45275</c:v>
                </c:pt>
                <c:pt idx="705">
                  <c:v>45276</c:v>
                </c:pt>
                <c:pt idx="706">
                  <c:v>45277</c:v>
                </c:pt>
                <c:pt idx="707">
                  <c:v>45278</c:v>
                </c:pt>
                <c:pt idx="708">
                  <c:v>45279</c:v>
                </c:pt>
                <c:pt idx="709">
                  <c:v>45280</c:v>
                </c:pt>
                <c:pt idx="710">
                  <c:v>45281</c:v>
                </c:pt>
                <c:pt idx="711">
                  <c:v>45282</c:v>
                </c:pt>
                <c:pt idx="712">
                  <c:v>45283</c:v>
                </c:pt>
                <c:pt idx="713">
                  <c:v>45284</c:v>
                </c:pt>
                <c:pt idx="714">
                  <c:v>45285</c:v>
                </c:pt>
                <c:pt idx="715">
                  <c:v>45286</c:v>
                </c:pt>
                <c:pt idx="716">
                  <c:v>45287</c:v>
                </c:pt>
                <c:pt idx="717">
                  <c:v>45288</c:v>
                </c:pt>
                <c:pt idx="718">
                  <c:v>45289</c:v>
                </c:pt>
                <c:pt idx="719">
                  <c:v>45290</c:v>
                </c:pt>
                <c:pt idx="720">
                  <c:v>45291</c:v>
                </c:pt>
                <c:pt idx="721">
                  <c:v>45292</c:v>
                </c:pt>
                <c:pt idx="722">
                  <c:v>45293</c:v>
                </c:pt>
                <c:pt idx="723">
                  <c:v>45294</c:v>
                </c:pt>
                <c:pt idx="724">
                  <c:v>45295</c:v>
                </c:pt>
                <c:pt idx="725">
                  <c:v>45296</c:v>
                </c:pt>
                <c:pt idx="726">
                  <c:v>45297</c:v>
                </c:pt>
                <c:pt idx="727">
                  <c:v>45298</c:v>
                </c:pt>
                <c:pt idx="728">
                  <c:v>45299</c:v>
                </c:pt>
                <c:pt idx="729">
                  <c:v>45300</c:v>
                </c:pt>
                <c:pt idx="730">
                  <c:v>45301</c:v>
                </c:pt>
                <c:pt idx="731">
                  <c:v>45302</c:v>
                </c:pt>
                <c:pt idx="732">
                  <c:v>45303</c:v>
                </c:pt>
                <c:pt idx="733">
                  <c:v>45304</c:v>
                </c:pt>
                <c:pt idx="734">
                  <c:v>45305</c:v>
                </c:pt>
                <c:pt idx="735">
                  <c:v>45306</c:v>
                </c:pt>
                <c:pt idx="736">
                  <c:v>45307</c:v>
                </c:pt>
                <c:pt idx="737">
                  <c:v>45308</c:v>
                </c:pt>
                <c:pt idx="738">
                  <c:v>45309</c:v>
                </c:pt>
                <c:pt idx="739">
                  <c:v>45310</c:v>
                </c:pt>
                <c:pt idx="740">
                  <c:v>45311</c:v>
                </c:pt>
                <c:pt idx="741">
                  <c:v>45312</c:v>
                </c:pt>
                <c:pt idx="742">
                  <c:v>45313</c:v>
                </c:pt>
                <c:pt idx="743">
                  <c:v>45314</c:v>
                </c:pt>
                <c:pt idx="744">
                  <c:v>45315</c:v>
                </c:pt>
                <c:pt idx="745">
                  <c:v>45316</c:v>
                </c:pt>
                <c:pt idx="746">
                  <c:v>45317</c:v>
                </c:pt>
                <c:pt idx="747">
                  <c:v>45318</c:v>
                </c:pt>
                <c:pt idx="748">
                  <c:v>45319</c:v>
                </c:pt>
                <c:pt idx="749">
                  <c:v>45320</c:v>
                </c:pt>
                <c:pt idx="750">
                  <c:v>45321</c:v>
                </c:pt>
                <c:pt idx="751">
                  <c:v>45322</c:v>
                </c:pt>
                <c:pt idx="752">
                  <c:v>45323</c:v>
                </c:pt>
                <c:pt idx="753">
                  <c:v>45324</c:v>
                </c:pt>
                <c:pt idx="754">
                  <c:v>45325</c:v>
                </c:pt>
                <c:pt idx="755">
                  <c:v>45326</c:v>
                </c:pt>
                <c:pt idx="756">
                  <c:v>45327</c:v>
                </c:pt>
                <c:pt idx="757">
                  <c:v>45328</c:v>
                </c:pt>
                <c:pt idx="758">
                  <c:v>45329</c:v>
                </c:pt>
                <c:pt idx="759">
                  <c:v>45330</c:v>
                </c:pt>
                <c:pt idx="760">
                  <c:v>45331</c:v>
                </c:pt>
                <c:pt idx="761">
                  <c:v>45332</c:v>
                </c:pt>
                <c:pt idx="762">
                  <c:v>45333</c:v>
                </c:pt>
                <c:pt idx="763">
                  <c:v>45334</c:v>
                </c:pt>
                <c:pt idx="764">
                  <c:v>45335</c:v>
                </c:pt>
                <c:pt idx="765">
                  <c:v>45336</c:v>
                </c:pt>
                <c:pt idx="766">
                  <c:v>45337</c:v>
                </c:pt>
                <c:pt idx="767">
                  <c:v>45338</c:v>
                </c:pt>
                <c:pt idx="768">
                  <c:v>45339</c:v>
                </c:pt>
                <c:pt idx="769">
                  <c:v>45340</c:v>
                </c:pt>
                <c:pt idx="770">
                  <c:v>45341</c:v>
                </c:pt>
                <c:pt idx="771">
                  <c:v>45342</c:v>
                </c:pt>
                <c:pt idx="772">
                  <c:v>45343</c:v>
                </c:pt>
                <c:pt idx="773">
                  <c:v>45344</c:v>
                </c:pt>
                <c:pt idx="774">
                  <c:v>45345</c:v>
                </c:pt>
                <c:pt idx="775">
                  <c:v>45346</c:v>
                </c:pt>
                <c:pt idx="776">
                  <c:v>45347</c:v>
                </c:pt>
                <c:pt idx="777">
                  <c:v>45348</c:v>
                </c:pt>
                <c:pt idx="778">
                  <c:v>45349</c:v>
                </c:pt>
                <c:pt idx="779">
                  <c:v>45350</c:v>
                </c:pt>
                <c:pt idx="780">
                  <c:v>45351</c:v>
                </c:pt>
                <c:pt idx="781">
                  <c:v>45352</c:v>
                </c:pt>
                <c:pt idx="782">
                  <c:v>45353</c:v>
                </c:pt>
                <c:pt idx="783">
                  <c:v>45354</c:v>
                </c:pt>
                <c:pt idx="784">
                  <c:v>45355</c:v>
                </c:pt>
                <c:pt idx="785">
                  <c:v>45356</c:v>
                </c:pt>
                <c:pt idx="786">
                  <c:v>45357</c:v>
                </c:pt>
                <c:pt idx="787">
                  <c:v>45358</c:v>
                </c:pt>
                <c:pt idx="788">
                  <c:v>45359</c:v>
                </c:pt>
                <c:pt idx="789">
                  <c:v>45360</c:v>
                </c:pt>
                <c:pt idx="790">
                  <c:v>45361</c:v>
                </c:pt>
                <c:pt idx="791">
                  <c:v>45362</c:v>
                </c:pt>
                <c:pt idx="792">
                  <c:v>45363</c:v>
                </c:pt>
                <c:pt idx="793">
                  <c:v>45364</c:v>
                </c:pt>
                <c:pt idx="794">
                  <c:v>45365</c:v>
                </c:pt>
                <c:pt idx="795">
                  <c:v>45366</c:v>
                </c:pt>
                <c:pt idx="796">
                  <c:v>45367</c:v>
                </c:pt>
                <c:pt idx="797">
                  <c:v>45368</c:v>
                </c:pt>
                <c:pt idx="798">
                  <c:v>45369</c:v>
                </c:pt>
                <c:pt idx="799">
                  <c:v>45370</c:v>
                </c:pt>
                <c:pt idx="800">
                  <c:v>45371</c:v>
                </c:pt>
                <c:pt idx="801">
                  <c:v>45372</c:v>
                </c:pt>
                <c:pt idx="802">
                  <c:v>45373</c:v>
                </c:pt>
                <c:pt idx="803">
                  <c:v>45374</c:v>
                </c:pt>
                <c:pt idx="804">
                  <c:v>45375</c:v>
                </c:pt>
                <c:pt idx="805">
                  <c:v>45376</c:v>
                </c:pt>
                <c:pt idx="806">
                  <c:v>45377</c:v>
                </c:pt>
                <c:pt idx="807">
                  <c:v>45378</c:v>
                </c:pt>
                <c:pt idx="808">
                  <c:v>45379</c:v>
                </c:pt>
                <c:pt idx="809">
                  <c:v>45380</c:v>
                </c:pt>
                <c:pt idx="810">
                  <c:v>45381</c:v>
                </c:pt>
                <c:pt idx="811">
                  <c:v>45382</c:v>
                </c:pt>
                <c:pt idx="812">
                  <c:v>45383</c:v>
                </c:pt>
                <c:pt idx="813">
                  <c:v>45384</c:v>
                </c:pt>
                <c:pt idx="814">
                  <c:v>45385</c:v>
                </c:pt>
                <c:pt idx="815">
                  <c:v>45386</c:v>
                </c:pt>
                <c:pt idx="816">
                  <c:v>45387</c:v>
                </c:pt>
                <c:pt idx="817">
                  <c:v>45388</c:v>
                </c:pt>
                <c:pt idx="818">
                  <c:v>45389</c:v>
                </c:pt>
                <c:pt idx="819">
                  <c:v>45390</c:v>
                </c:pt>
                <c:pt idx="820">
                  <c:v>45391</c:v>
                </c:pt>
                <c:pt idx="821">
                  <c:v>45392</c:v>
                </c:pt>
                <c:pt idx="822">
                  <c:v>45393</c:v>
                </c:pt>
                <c:pt idx="823">
                  <c:v>45394</c:v>
                </c:pt>
                <c:pt idx="824">
                  <c:v>45395</c:v>
                </c:pt>
                <c:pt idx="825">
                  <c:v>45396</c:v>
                </c:pt>
                <c:pt idx="826">
                  <c:v>45397</c:v>
                </c:pt>
                <c:pt idx="827">
                  <c:v>45398</c:v>
                </c:pt>
                <c:pt idx="828">
                  <c:v>45399</c:v>
                </c:pt>
                <c:pt idx="829">
                  <c:v>45400</c:v>
                </c:pt>
                <c:pt idx="830">
                  <c:v>45401</c:v>
                </c:pt>
                <c:pt idx="831">
                  <c:v>45402</c:v>
                </c:pt>
                <c:pt idx="832">
                  <c:v>45403</c:v>
                </c:pt>
                <c:pt idx="833">
                  <c:v>45404</c:v>
                </c:pt>
                <c:pt idx="834">
                  <c:v>45405</c:v>
                </c:pt>
                <c:pt idx="835">
                  <c:v>45406</c:v>
                </c:pt>
                <c:pt idx="836">
                  <c:v>45407</c:v>
                </c:pt>
                <c:pt idx="837">
                  <c:v>45408</c:v>
                </c:pt>
                <c:pt idx="838">
                  <c:v>45409</c:v>
                </c:pt>
                <c:pt idx="839">
                  <c:v>45410</c:v>
                </c:pt>
                <c:pt idx="840">
                  <c:v>45411</c:v>
                </c:pt>
                <c:pt idx="841">
                  <c:v>45412</c:v>
                </c:pt>
                <c:pt idx="842">
                  <c:v>45413</c:v>
                </c:pt>
                <c:pt idx="843">
                  <c:v>45414</c:v>
                </c:pt>
                <c:pt idx="844">
                  <c:v>45415</c:v>
                </c:pt>
                <c:pt idx="845">
                  <c:v>45416</c:v>
                </c:pt>
                <c:pt idx="846">
                  <c:v>45417</c:v>
                </c:pt>
                <c:pt idx="847">
                  <c:v>45418</c:v>
                </c:pt>
                <c:pt idx="848">
                  <c:v>45419</c:v>
                </c:pt>
                <c:pt idx="849">
                  <c:v>45420</c:v>
                </c:pt>
                <c:pt idx="850">
                  <c:v>45421</c:v>
                </c:pt>
                <c:pt idx="851">
                  <c:v>45422</c:v>
                </c:pt>
                <c:pt idx="852">
                  <c:v>45423</c:v>
                </c:pt>
                <c:pt idx="853">
                  <c:v>45424</c:v>
                </c:pt>
                <c:pt idx="854">
                  <c:v>45425</c:v>
                </c:pt>
                <c:pt idx="855">
                  <c:v>45426</c:v>
                </c:pt>
                <c:pt idx="856">
                  <c:v>45427</c:v>
                </c:pt>
                <c:pt idx="857">
                  <c:v>45428</c:v>
                </c:pt>
                <c:pt idx="858">
                  <c:v>45429</c:v>
                </c:pt>
                <c:pt idx="859">
                  <c:v>45430</c:v>
                </c:pt>
                <c:pt idx="860">
                  <c:v>45431</c:v>
                </c:pt>
                <c:pt idx="861">
                  <c:v>45432</c:v>
                </c:pt>
                <c:pt idx="862">
                  <c:v>45433</c:v>
                </c:pt>
                <c:pt idx="863">
                  <c:v>45434</c:v>
                </c:pt>
                <c:pt idx="864">
                  <c:v>45435</c:v>
                </c:pt>
                <c:pt idx="865">
                  <c:v>45436</c:v>
                </c:pt>
                <c:pt idx="866">
                  <c:v>45437</c:v>
                </c:pt>
                <c:pt idx="867">
                  <c:v>45438</c:v>
                </c:pt>
                <c:pt idx="868">
                  <c:v>45439</c:v>
                </c:pt>
                <c:pt idx="869">
                  <c:v>45440</c:v>
                </c:pt>
                <c:pt idx="870">
                  <c:v>45441</c:v>
                </c:pt>
                <c:pt idx="871">
                  <c:v>45442</c:v>
                </c:pt>
                <c:pt idx="872">
                  <c:v>45443</c:v>
                </c:pt>
                <c:pt idx="873">
                  <c:v>45444</c:v>
                </c:pt>
                <c:pt idx="874">
                  <c:v>45445</c:v>
                </c:pt>
                <c:pt idx="875">
                  <c:v>45446</c:v>
                </c:pt>
                <c:pt idx="876">
                  <c:v>45447</c:v>
                </c:pt>
                <c:pt idx="877">
                  <c:v>45448</c:v>
                </c:pt>
                <c:pt idx="878">
                  <c:v>45449</c:v>
                </c:pt>
                <c:pt idx="879">
                  <c:v>45450</c:v>
                </c:pt>
                <c:pt idx="880">
                  <c:v>45451</c:v>
                </c:pt>
                <c:pt idx="881">
                  <c:v>45452</c:v>
                </c:pt>
                <c:pt idx="882">
                  <c:v>45453</c:v>
                </c:pt>
                <c:pt idx="883">
                  <c:v>45454</c:v>
                </c:pt>
                <c:pt idx="884">
                  <c:v>45455</c:v>
                </c:pt>
                <c:pt idx="885">
                  <c:v>45456</c:v>
                </c:pt>
                <c:pt idx="886">
                  <c:v>45457</c:v>
                </c:pt>
                <c:pt idx="887">
                  <c:v>45458</c:v>
                </c:pt>
                <c:pt idx="888">
                  <c:v>45459</c:v>
                </c:pt>
                <c:pt idx="889">
                  <c:v>45460</c:v>
                </c:pt>
                <c:pt idx="890">
                  <c:v>45461</c:v>
                </c:pt>
                <c:pt idx="891">
                  <c:v>45462</c:v>
                </c:pt>
                <c:pt idx="892">
                  <c:v>45463</c:v>
                </c:pt>
                <c:pt idx="893">
                  <c:v>45464</c:v>
                </c:pt>
                <c:pt idx="894">
                  <c:v>45465</c:v>
                </c:pt>
                <c:pt idx="895">
                  <c:v>45466</c:v>
                </c:pt>
                <c:pt idx="896">
                  <c:v>45467</c:v>
                </c:pt>
                <c:pt idx="897">
                  <c:v>45468</c:v>
                </c:pt>
                <c:pt idx="898">
                  <c:v>45469</c:v>
                </c:pt>
                <c:pt idx="899">
                  <c:v>45470</c:v>
                </c:pt>
                <c:pt idx="900">
                  <c:v>45471</c:v>
                </c:pt>
                <c:pt idx="901">
                  <c:v>45472</c:v>
                </c:pt>
                <c:pt idx="902">
                  <c:v>45473</c:v>
                </c:pt>
                <c:pt idx="903">
                  <c:v>45474</c:v>
                </c:pt>
                <c:pt idx="904">
                  <c:v>45475</c:v>
                </c:pt>
                <c:pt idx="905">
                  <c:v>45476</c:v>
                </c:pt>
                <c:pt idx="906">
                  <c:v>45477</c:v>
                </c:pt>
                <c:pt idx="907">
                  <c:v>45478</c:v>
                </c:pt>
                <c:pt idx="908">
                  <c:v>45479</c:v>
                </c:pt>
                <c:pt idx="909">
                  <c:v>45480</c:v>
                </c:pt>
                <c:pt idx="910">
                  <c:v>45481</c:v>
                </c:pt>
                <c:pt idx="911">
                  <c:v>45482</c:v>
                </c:pt>
                <c:pt idx="912">
                  <c:v>45483</c:v>
                </c:pt>
                <c:pt idx="913">
                  <c:v>45484</c:v>
                </c:pt>
                <c:pt idx="914">
                  <c:v>45485</c:v>
                </c:pt>
                <c:pt idx="915">
                  <c:v>45486</c:v>
                </c:pt>
                <c:pt idx="916">
                  <c:v>45487</c:v>
                </c:pt>
                <c:pt idx="917">
                  <c:v>45488</c:v>
                </c:pt>
                <c:pt idx="918">
                  <c:v>45489</c:v>
                </c:pt>
                <c:pt idx="919">
                  <c:v>45490</c:v>
                </c:pt>
                <c:pt idx="920">
                  <c:v>45491</c:v>
                </c:pt>
                <c:pt idx="921">
                  <c:v>45492</c:v>
                </c:pt>
                <c:pt idx="922">
                  <c:v>45493</c:v>
                </c:pt>
                <c:pt idx="923">
                  <c:v>45494</c:v>
                </c:pt>
                <c:pt idx="924">
                  <c:v>45495</c:v>
                </c:pt>
                <c:pt idx="925">
                  <c:v>45496</c:v>
                </c:pt>
                <c:pt idx="926">
                  <c:v>45497</c:v>
                </c:pt>
                <c:pt idx="927">
                  <c:v>45498</c:v>
                </c:pt>
                <c:pt idx="928">
                  <c:v>45499</c:v>
                </c:pt>
                <c:pt idx="929">
                  <c:v>45500</c:v>
                </c:pt>
                <c:pt idx="930">
                  <c:v>45501</c:v>
                </c:pt>
                <c:pt idx="931">
                  <c:v>45502</c:v>
                </c:pt>
                <c:pt idx="932">
                  <c:v>45503</c:v>
                </c:pt>
                <c:pt idx="933">
                  <c:v>45504</c:v>
                </c:pt>
                <c:pt idx="934">
                  <c:v>45505</c:v>
                </c:pt>
                <c:pt idx="935">
                  <c:v>45506</c:v>
                </c:pt>
                <c:pt idx="936">
                  <c:v>45507</c:v>
                </c:pt>
                <c:pt idx="937">
                  <c:v>45508</c:v>
                </c:pt>
                <c:pt idx="938">
                  <c:v>45509</c:v>
                </c:pt>
                <c:pt idx="939">
                  <c:v>45510</c:v>
                </c:pt>
                <c:pt idx="940">
                  <c:v>45511</c:v>
                </c:pt>
                <c:pt idx="941">
                  <c:v>45512</c:v>
                </c:pt>
                <c:pt idx="942">
                  <c:v>45513</c:v>
                </c:pt>
                <c:pt idx="943">
                  <c:v>45514</c:v>
                </c:pt>
                <c:pt idx="944">
                  <c:v>45515</c:v>
                </c:pt>
                <c:pt idx="945">
                  <c:v>45516</c:v>
                </c:pt>
                <c:pt idx="946">
                  <c:v>45517</c:v>
                </c:pt>
                <c:pt idx="947">
                  <c:v>45518</c:v>
                </c:pt>
                <c:pt idx="948">
                  <c:v>45519</c:v>
                </c:pt>
                <c:pt idx="949">
                  <c:v>45520</c:v>
                </c:pt>
                <c:pt idx="950">
                  <c:v>45521</c:v>
                </c:pt>
                <c:pt idx="951">
                  <c:v>45522</c:v>
                </c:pt>
                <c:pt idx="952">
                  <c:v>45523</c:v>
                </c:pt>
                <c:pt idx="953">
                  <c:v>45524</c:v>
                </c:pt>
                <c:pt idx="954">
                  <c:v>45525</c:v>
                </c:pt>
                <c:pt idx="955">
                  <c:v>45526</c:v>
                </c:pt>
                <c:pt idx="956">
                  <c:v>45527</c:v>
                </c:pt>
                <c:pt idx="957">
                  <c:v>45528</c:v>
                </c:pt>
                <c:pt idx="958">
                  <c:v>45529</c:v>
                </c:pt>
                <c:pt idx="959">
                  <c:v>45530</c:v>
                </c:pt>
                <c:pt idx="960">
                  <c:v>45531</c:v>
                </c:pt>
                <c:pt idx="961">
                  <c:v>45532</c:v>
                </c:pt>
                <c:pt idx="962">
                  <c:v>45533</c:v>
                </c:pt>
                <c:pt idx="963">
                  <c:v>45534</c:v>
                </c:pt>
                <c:pt idx="964">
                  <c:v>45535</c:v>
                </c:pt>
                <c:pt idx="965">
                  <c:v>45536</c:v>
                </c:pt>
                <c:pt idx="966">
                  <c:v>45537</c:v>
                </c:pt>
                <c:pt idx="967">
                  <c:v>45538</c:v>
                </c:pt>
                <c:pt idx="968">
                  <c:v>45539</c:v>
                </c:pt>
                <c:pt idx="969">
                  <c:v>45540</c:v>
                </c:pt>
                <c:pt idx="970">
                  <c:v>45541</c:v>
                </c:pt>
                <c:pt idx="971">
                  <c:v>45542</c:v>
                </c:pt>
                <c:pt idx="972">
                  <c:v>45543</c:v>
                </c:pt>
                <c:pt idx="973">
                  <c:v>45544</c:v>
                </c:pt>
                <c:pt idx="974">
                  <c:v>45545</c:v>
                </c:pt>
                <c:pt idx="975">
                  <c:v>45546</c:v>
                </c:pt>
                <c:pt idx="976">
                  <c:v>45547</c:v>
                </c:pt>
                <c:pt idx="977">
                  <c:v>45548</c:v>
                </c:pt>
                <c:pt idx="978">
                  <c:v>45549</c:v>
                </c:pt>
                <c:pt idx="979">
                  <c:v>45550</c:v>
                </c:pt>
                <c:pt idx="980">
                  <c:v>45551</c:v>
                </c:pt>
                <c:pt idx="981">
                  <c:v>45552</c:v>
                </c:pt>
                <c:pt idx="982">
                  <c:v>45553</c:v>
                </c:pt>
                <c:pt idx="983">
                  <c:v>45554</c:v>
                </c:pt>
                <c:pt idx="984">
                  <c:v>45555</c:v>
                </c:pt>
                <c:pt idx="985">
                  <c:v>45556</c:v>
                </c:pt>
                <c:pt idx="986">
                  <c:v>45557</c:v>
                </c:pt>
                <c:pt idx="987">
                  <c:v>45558</c:v>
                </c:pt>
                <c:pt idx="988">
                  <c:v>45559</c:v>
                </c:pt>
                <c:pt idx="989">
                  <c:v>45560</c:v>
                </c:pt>
                <c:pt idx="990">
                  <c:v>45561</c:v>
                </c:pt>
                <c:pt idx="991">
                  <c:v>45562</c:v>
                </c:pt>
                <c:pt idx="992">
                  <c:v>45563</c:v>
                </c:pt>
                <c:pt idx="993">
                  <c:v>45564</c:v>
                </c:pt>
                <c:pt idx="994">
                  <c:v>45565</c:v>
                </c:pt>
                <c:pt idx="995">
                  <c:v>45566</c:v>
                </c:pt>
                <c:pt idx="996">
                  <c:v>45567</c:v>
                </c:pt>
                <c:pt idx="997">
                  <c:v>45568</c:v>
                </c:pt>
                <c:pt idx="998">
                  <c:v>45569</c:v>
                </c:pt>
                <c:pt idx="999">
                  <c:v>45570</c:v>
                </c:pt>
                <c:pt idx="1000">
                  <c:v>45571</c:v>
                </c:pt>
                <c:pt idx="1001">
                  <c:v>45572</c:v>
                </c:pt>
                <c:pt idx="1002">
                  <c:v>45573</c:v>
                </c:pt>
                <c:pt idx="1003">
                  <c:v>45574</c:v>
                </c:pt>
                <c:pt idx="1004">
                  <c:v>45575</c:v>
                </c:pt>
                <c:pt idx="1005">
                  <c:v>45576</c:v>
                </c:pt>
                <c:pt idx="1006">
                  <c:v>45577</c:v>
                </c:pt>
                <c:pt idx="1007">
                  <c:v>45578</c:v>
                </c:pt>
                <c:pt idx="1008">
                  <c:v>45579</c:v>
                </c:pt>
                <c:pt idx="1009">
                  <c:v>45580</c:v>
                </c:pt>
                <c:pt idx="1010">
                  <c:v>45581</c:v>
                </c:pt>
                <c:pt idx="1011">
                  <c:v>45582</c:v>
                </c:pt>
                <c:pt idx="1012">
                  <c:v>45583</c:v>
                </c:pt>
                <c:pt idx="1013">
                  <c:v>45584</c:v>
                </c:pt>
                <c:pt idx="1014">
                  <c:v>45585</c:v>
                </c:pt>
                <c:pt idx="1015">
                  <c:v>45586</c:v>
                </c:pt>
                <c:pt idx="1016">
                  <c:v>45587</c:v>
                </c:pt>
                <c:pt idx="1017">
                  <c:v>45588</c:v>
                </c:pt>
                <c:pt idx="1018">
                  <c:v>45589</c:v>
                </c:pt>
                <c:pt idx="1019">
                  <c:v>45590</c:v>
                </c:pt>
                <c:pt idx="1020">
                  <c:v>45591</c:v>
                </c:pt>
                <c:pt idx="1021">
                  <c:v>45592</c:v>
                </c:pt>
                <c:pt idx="1022">
                  <c:v>45593</c:v>
                </c:pt>
                <c:pt idx="1023">
                  <c:v>45594</c:v>
                </c:pt>
                <c:pt idx="1024">
                  <c:v>45595</c:v>
                </c:pt>
                <c:pt idx="1025">
                  <c:v>45596</c:v>
                </c:pt>
                <c:pt idx="1026">
                  <c:v>45597</c:v>
                </c:pt>
                <c:pt idx="1027">
                  <c:v>45598</c:v>
                </c:pt>
                <c:pt idx="1028">
                  <c:v>45599</c:v>
                </c:pt>
                <c:pt idx="1029">
                  <c:v>45600</c:v>
                </c:pt>
                <c:pt idx="1030">
                  <c:v>45601</c:v>
                </c:pt>
                <c:pt idx="1031">
                  <c:v>45602</c:v>
                </c:pt>
                <c:pt idx="1032">
                  <c:v>45603</c:v>
                </c:pt>
                <c:pt idx="1033">
                  <c:v>45604</c:v>
                </c:pt>
                <c:pt idx="1034">
                  <c:v>45605</c:v>
                </c:pt>
                <c:pt idx="1035">
                  <c:v>45606</c:v>
                </c:pt>
                <c:pt idx="1036">
                  <c:v>45607</c:v>
                </c:pt>
                <c:pt idx="1037">
                  <c:v>45608</c:v>
                </c:pt>
                <c:pt idx="1038">
                  <c:v>45609</c:v>
                </c:pt>
                <c:pt idx="1039">
                  <c:v>45610</c:v>
                </c:pt>
                <c:pt idx="1040">
                  <c:v>45611</c:v>
                </c:pt>
                <c:pt idx="1041">
                  <c:v>45612</c:v>
                </c:pt>
                <c:pt idx="1042">
                  <c:v>45613</c:v>
                </c:pt>
                <c:pt idx="1043">
                  <c:v>45614</c:v>
                </c:pt>
                <c:pt idx="1044">
                  <c:v>45615</c:v>
                </c:pt>
                <c:pt idx="1045">
                  <c:v>45616</c:v>
                </c:pt>
                <c:pt idx="1046">
                  <c:v>45617</c:v>
                </c:pt>
                <c:pt idx="1047">
                  <c:v>45618</c:v>
                </c:pt>
                <c:pt idx="1048">
                  <c:v>45619</c:v>
                </c:pt>
                <c:pt idx="1049">
                  <c:v>45620</c:v>
                </c:pt>
                <c:pt idx="1050">
                  <c:v>45621</c:v>
                </c:pt>
                <c:pt idx="1051">
                  <c:v>45622</c:v>
                </c:pt>
                <c:pt idx="1052">
                  <c:v>45623</c:v>
                </c:pt>
                <c:pt idx="1053">
                  <c:v>45624</c:v>
                </c:pt>
                <c:pt idx="1054">
                  <c:v>45625</c:v>
                </c:pt>
                <c:pt idx="1055">
                  <c:v>45626</c:v>
                </c:pt>
                <c:pt idx="1056">
                  <c:v>45627</c:v>
                </c:pt>
                <c:pt idx="1057">
                  <c:v>45628</c:v>
                </c:pt>
                <c:pt idx="1058">
                  <c:v>45629</c:v>
                </c:pt>
                <c:pt idx="1059">
                  <c:v>45630</c:v>
                </c:pt>
                <c:pt idx="1060">
                  <c:v>45631</c:v>
                </c:pt>
                <c:pt idx="1061">
                  <c:v>45632</c:v>
                </c:pt>
                <c:pt idx="1062">
                  <c:v>45633</c:v>
                </c:pt>
                <c:pt idx="1063">
                  <c:v>45634</c:v>
                </c:pt>
                <c:pt idx="1064">
                  <c:v>45635</c:v>
                </c:pt>
                <c:pt idx="1065">
                  <c:v>45636</c:v>
                </c:pt>
                <c:pt idx="1066">
                  <c:v>45637</c:v>
                </c:pt>
                <c:pt idx="1067">
                  <c:v>45638</c:v>
                </c:pt>
                <c:pt idx="1068">
                  <c:v>45639</c:v>
                </c:pt>
                <c:pt idx="1069">
                  <c:v>45640</c:v>
                </c:pt>
                <c:pt idx="1070">
                  <c:v>45641</c:v>
                </c:pt>
                <c:pt idx="1071">
                  <c:v>45642</c:v>
                </c:pt>
                <c:pt idx="1072">
                  <c:v>45643</c:v>
                </c:pt>
                <c:pt idx="1073">
                  <c:v>45644</c:v>
                </c:pt>
                <c:pt idx="1074">
                  <c:v>45645</c:v>
                </c:pt>
                <c:pt idx="1075">
                  <c:v>45646</c:v>
                </c:pt>
                <c:pt idx="1076">
                  <c:v>45647</c:v>
                </c:pt>
                <c:pt idx="1077">
                  <c:v>45648</c:v>
                </c:pt>
                <c:pt idx="1078">
                  <c:v>45649</c:v>
                </c:pt>
                <c:pt idx="1079">
                  <c:v>45650</c:v>
                </c:pt>
                <c:pt idx="1080">
                  <c:v>45651</c:v>
                </c:pt>
                <c:pt idx="1081">
                  <c:v>45652</c:v>
                </c:pt>
                <c:pt idx="1082">
                  <c:v>45653</c:v>
                </c:pt>
                <c:pt idx="1083">
                  <c:v>45654</c:v>
                </c:pt>
                <c:pt idx="1084">
                  <c:v>45655</c:v>
                </c:pt>
                <c:pt idx="1085">
                  <c:v>45656</c:v>
                </c:pt>
                <c:pt idx="1086">
                  <c:v>45657</c:v>
                </c:pt>
                <c:pt idx="1087">
                  <c:v>45658</c:v>
                </c:pt>
                <c:pt idx="1088">
                  <c:v>45659</c:v>
                </c:pt>
                <c:pt idx="1089">
                  <c:v>45660</c:v>
                </c:pt>
                <c:pt idx="1090">
                  <c:v>45661</c:v>
                </c:pt>
                <c:pt idx="1091">
                  <c:v>45662</c:v>
                </c:pt>
                <c:pt idx="1092">
                  <c:v>45663</c:v>
                </c:pt>
                <c:pt idx="1093">
                  <c:v>45664</c:v>
                </c:pt>
              </c:numCache>
            </c:numRef>
          </c:xVal>
          <c:yVal>
            <c:numRef>
              <c:f>Hoja1!$C$7:$C$1100</c:f>
              <c:numCache>
                <c:formatCode>General</c:formatCode>
                <c:ptCount val="1094"/>
                <c:pt idx="0">
                  <c:v>77.78</c:v>
                </c:pt>
                <c:pt idx="1">
                  <c:v>77.78</c:v>
                </c:pt>
                <c:pt idx="2">
                  <c:v>77.78</c:v>
                </c:pt>
                <c:pt idx="3">
                  <c:v>78.08</c:v>
                </c:pt>
                <c:pt idx="4">
                  <c:v>78.463999999999999</c:v>
                </c:pt>
                <c:pt idx="5">
                  <c:v>78.853333333333339</c:v>
                </c:pt>
                <c:pt idx="6">
                  <c:v>79.301428571428573</c:v>
                </c:pt>
                <c:pt idx="7">
                  <c:v>79.607500000000002</c:v>
                </c:pt>
                <c:pt idx="8">
                  <c:v>79.845555555555563</c:v>
                </c:pt>
                <c:pt idx="9">
                  <c:v>80.036000000000001</c:v>
                </c:pt>
                <c:pt idx="10">
                  <c:v>80.11181818181818</c:v>
                </c:pt>
                <c:pt idx="11">
                  <c:v>80.412500000000009</c:v>
                </c:pt>
                <c:pt idx="12">
                  <c:v>80.740000000000009</c:v>
                </c:pt>
                <c:pt idx="13">
                  <c:v>81.006428571428586</c:v>
                </c:pt>
                <c:pt idx="14">
                  <c:v>81.343333333333334</c:v>
                </c:pt>
                <c:pt idx="15">
                  <c:v>81.638125000000002</c:v>
                </c:pt>
                <c:pt idx="16">
                  <c:v>81.89823529411764</c:v>
                </c:pt>
                <c:pt idx="17">
                  <c:v>82.152777777777771</c:v>
                </c:pt>
                <c:pt idx="18">
                  <c:v>82.434736842105266</c:v>
                </c:pt>
                <c:pt idx="19">
                  <c:v>82.734999999999999</c:v>
                </c:pt>
                <c:pt idx="20">
                  <c:v>83.003809523809522</c:v>
                </c:pt>
                <c:pt idx="21">
                  <c:v>83.225909090909099</c:v>
                </c:pt>
                <c:pt idx="22">
                  <c:v>83.428695652173914</c:v>
                </c:pt>
                <c:pt idx="23">
                  <c:v>83.614583333333343</c:v>
                </c:pt>
                <c:pt idx="24">
                  <c:v>83.720800000000011</c:v>
                </c:pt>
                <c:pt idx="25">
                  <c:v>83.893076923076933</c:v>
                </c:pt>
                <c:pt idx="26">
                  <c:v>84.117777777777789</c:v>
                </c:pt>
                <c:pt idx="27">
                  <c:v>84.304285714285726</c:v>
                </c:pt>
                <c:pt idx="28">
                  <c:v>84.501724137931063</c:v>
                </c:pt>
                <c:pt idx="29">
                  <c:v>84.686000000000021</c:v>
                </c:pt>
                <c:pt idx="30">
                  <c:v>84.858387096774223</c:v>
                </c:pt>
                <c:pt idx="31">
                  <c:v>85.056875000000034</c:v>
                </c:pt>
                <c:pt idx="32">
                  <c:v>85.181212121212155</c:v>
                </c:pt>
                <c:pt idx="33">
                  <c:v>85.307352941176489</c:v>
                </c:pt>
                <c:pt idx="34">
                  <c:v>85.473142857142875</c:v>
                </c:pt>
                <c:pt idx="35">
                  <c:v>85.689722222222244</c:v>
                </c:pt>
                <c:pt idx="36">
                  <c:v>85.894594594594622</c:v>
                </c:pt>
                <c:pt idx="37">
                  <c:v>86.088684210526338</c:v>
                </c:pt>
                <c:pt idx="38">
                  <c:v>86.257948717948736</c:v>
                </c:pt>
                <c:pt idx="39">
                  <c:v>86.371000000000024</c:v>
                </c:pt>
                <c:pt idx="40">
                  <c:v>86.497317073170763</c:v>
                </c:pt>
                <c:pt idx="41">
                  <c:v>86.614285714285742</c:v>
                </c:pt>
                <c:pt idx="42">
                  <c:v>86.796279069767465</c:v>
                </c:pt>
                <c:pt idx="43">
                  <c:v>86.970000000000027</c:v>
                </c:pt>
                <c:pt idx="44">
                  <c:v>87.136000000000024</c:v>
                </c:pt>
                <c:pt idx="45">
                  <c:v>87.339130434782632</c:v>
                </c:pt>
                <c:pt idx="46">
                  <c:v>87.465531914893646</c:v>
                </c:pt>
                <c:pt idx="47">
                  <c:v>87.618541666666701</c:v>
                </c:pt>
                <c:pt idx="48">
                  <c:v>87.727755102040845</c:v>
                </c:pt>
                <c:pt idx="49">
                  <c:v>87.844000000000037</c:v>
                </c:pt>
                <c:pt idx="50">
                  <c:v>87.95568627450983</c:v>
                </c:pt>
                <c:pt idx="51">
                  <c:v>88.063076923076949</c:v>
                </c:pt>
                <c:pt idx="52">
                  <c:v>88.201320754717017</c:v>
                </c:pt>
                <c:pt idx="53">
                  <c:v>88.361296296296331</c:v>
                </c:pt>
                <c:pt idx="54">
                  <c:v>88.515454545454588</c:v>
                </c:pt>
                <c:pt idx="55">
                  <c:v>88.704107142857183</c:v>
                </c:pt>
                <c:pt idx="56">
                  <c:v>88.865964912280745</c:v>
                </c:pt>
                <c:pt idx="57">
                  <c:v>89.022241379310387</c:v>
                </c:pt>
                <c:pt idx="58">
                  <c:v>89.1732203389831</c:v>
                </c:pt>
                <c:pt idx="59">
                  <c:v>89.370166666666719</c:v>
                </c:pt>
                <c:pt idx="60">
                  <c:v>89.625901639344306</c:v>
                </c:pt>
                <c:pt idx="61">
                  <c:v>90.001774193548442</c:v>
                </c:pt>
                <c:pt idx="62">
                  <c:v>90.326507936507994</c:v>
                </c:pt>
                <c:pt idx="63">
                  <c:v>90.760625000000047</c:v>
                </c:pt>
                <c:pt idx="64">
                  <c:v>91.181384615384658</c:v>
                </c:pt>
                <c:pt idx="65">
                  <c:v>91.589393939393972</c:v>
                </c:pt>
                <c:pt idx="66">
                  <c:v>92.061343283582119</c:v>
                </c:pt>
                <c:pt idx="67">
                  <c:v>92.589558823529444</c:v>
                </c:pt>
                <c:pt idx="68">
                  <c:v>92.858405797101483</c:v>
                </c:pt>
                <c:pt idx="69">
                  <c:v>93.093714285714313</c:v>
                </c:pt>
                <c:pt idx="70">
                  <c:v>93.369436619718343</c:v>
                </c:pt>
                <c:pt idx="71">
                  <c:v>93.637500000000031</c:v>
                </c:pt>
                <c:pt idx="72">
                  <c:v>93.898219178082229</c:v>
                </c:pt>
                <c:pt idx="73">
                  <c:v>94.073918918918949</c:v>
                </c:pt>
                <c:pt idx="74">
                  <c:v>94.151733333333354</c:v>
                </c:pt>
                <c:pt idx="75">
                  <c:v>94.202631578947404</c:v>
                </c:pt>
                <c:pt idx="76">
                  <c:v>94.364155844155874</c:v>
                </c:pt>
                <c:pt idx="77">
                  <c:v>94.538076923076957</c:v>
                </c:pt>
                <c:pt idx="78">
                  <c:v>94.707594936708901</c:v>
                </c:pt>
                <c:pt idx="79">
                  <c:v>94.87287500000005</c:v>
                </c:pt>
                <c:pt idx="80">
                  <c:v>95.129012345679058</c:v>
                </c:pt>
                <c:pt idx="81">
                  <c:v>95.37719512195126</c:v>
                </c:pt>
                <c:pt idx="82">
                  <c:v>95.693132530120522</c:v>
                </c:pt>
                <c:pt idx="83">
                  <c:v>95.970952380952411</c:v>
                </c:pt>
                <c:pt idx="84">
                  <c:v>96.261294117647097</c:v>
                </c:pt>
                <c:pt idx="85">
                  <c:v>96.544883720930258</c:v>
                </c:pt>
                <c:pt idx="86">
                  <c:v>96.821954022988535</c:v>
                </c:pt>
                <c:pt idx="87">
                  <c:v>96.999886363636378</c:v>
                </c:pt>
                <c:pt idx="88">
                  <c:v>97.148539325842705</c:v>
                </c:pt>
                <c:pt idx="89">
                  <c:v>97.329666666666682</c:v>
                </c:pt>
                <c:pt idx="90">
                  <c:v>97.445934065934082</c:v>
                </c:pt>
                <c:pt idx="91">
                  <c:v>97.521413043478276</c:v>
                </c:pt>
                <c:pt idx="92">
                  <c:v>97.595268817204314</c:v>
                </c:pt>
                <c:pt idx="93">
                  <c:v>97.667553191489361</c:v>
                </c:pt>
                <c:pt idx="94">
                  <c:v>97.771368421052642</c:v>
                </c:pt>
                <c:pt idx="95">
                  <c:v>97.863749999999996</c:v>
                </c:pt>
                <c:pt idx="96">
                  <c:v>97.896804123711334</c:v>
                </c:pt>
                <c:pt idx="97">
                  <c:v>97.924183673469386</c:v>
                </c:pt>
                <c:pt idx="98">
                  <c:v>97.973232323232324</c:v>
                </c:pt>
                <c:pt idx="99">
                  <c:v>98.021300000000011</c:v>
                </c:pt>
                <c:pt idx="100">
                  <c:v>98.068415841584169</c:v>
                </c:pt>
                <c:pt idx="101">
                  <c:v>98.072450980392162</c:v>
                </c:pt>
                <c:pt idx="102">
                  <c:v>98.13621359223302</c:v>
                </c:pt>
                <c:pt idx="103">
                  <c:v>98.238557692307708</c:v>
                </c:pt>
                <c:pt idx="104">
                  <c:v>98.36676190476193</c:v>
                </c:pt>
                <c:pt idx="105">
                  <c:v>98.492547169811345</c:v>
                </c:pt>
                <c:pt idx="106">
                  <c:v>98.61598130841125</c:v>
                </c:pt>
                <c:pt idx="107">
                  <c:v>98.737129629629663</c:v>
                </c:pt>
                <c:pt idx="108">
                  <c:v>98.869449541284439</c:v>
                </c:pt>
                <c:pt idx="109">
                  <c:v>98.945636363636396</c:v>
                </c:pt>
                <c:pt idx="110">
                  <c:v>99.016396396396431</c:v>
                </c:pt>
                <c:pt idx="111">
                  <c:v>99.099553571428601</c:v>
                </c:pt>
                <c:pt idx="112">
                  <c:v>99.166371681415953</c:v>
                </c:pt>
                <c:pt idx="113">
                  <c:v>99.232017543859669</c:v>
                </c:pt>
                <c:pt idx="114">
                  <c:v>99.296521739130455</c:v>
                </c:pt>
                <c:pt idx="115">
                  <c:v>99.322586206896574</c:v>
                </c:pt>
                <c:pt idx="116">
                  <c:v>99.371025641025653</c:v>
                </c:pt>
                <c:pt idx="117">
                  <c:v>99.421440677966118</c:v>
                </c:pt>
                <c:pt idx="118">
                  <c:v>99.490084033613456</c:v>
                </c:pt>
                <c:pt idx="119">
                  <c:v>99.572166666666675</c:v>
                </c:pt>
                <c:pt idx="120">
                  <c:v>99.652892561983492</c:v>
                </c:pt>
                <c:pt idx="121">
                  <c:v>99.732295081967223</c:v>
                </c:pt>
                <c:pt idx="122">
                  <c:v>99.796097560975625</c:v>
                </c:pt>
                <c:pt idx="123">
                  <c:v>99.837822580645167</c:v>
                </c:pt>
                <c:pt idx="124">
                  <c:v>99.920240000000007</c:v>
                </c:pt>
                <c:pt idx="125">
                  <c:v>100.00738095238096</c:v>
                </c:pt>
                <c:pt idx="126">
                  <c:v>100.10488188976377</c:v>
                </c:pt>
                <c:pt idx="127">
                  <c:v>100.20085937499999</c:v>
                </c:pt>
                <c:pt idx="128">
                  <c:v>100.29534883720929</c:v>
                </c:pt>
                <c:pt idx="129">
                  <c:v>100.33876923076923</c:v>
                </c:pt>
                <c:pt idx="130">
                  <c:v>100.35496183206105</c:v>
                </c:pt>
                <c:pt idx="131">
                  <c:v>100.40916666666665</c:v>
                </c:pt>
                <c:pt idx="132">
                  <c:v>100.46210526315789</c:v>
                </c:pt>
                <c:pt idx="133">
                  <c:v>100.54485074626865</c:v>
                </c:pt>
                <c:pt idx="134">
                  <c:v>100.62637037037035</c:v>
                </c:pt>
                <c:pt idx="135">
                  <c:v>100.70669117647057</c:v>
                </c:pt>
                <c:pt idx="136">
                  <c:v>100.80547445255472</c:v>
                </c:pt>
                <c:pt idx="137">
                  <c:v>100.88608695652172</c:v>
                </c:pt>
                <c:pt idx="138">
                  <c:v>100.94525179856113</c:v>
                </c:pt>
                <c:pt idx="139">
                  <c:v>101.02449999999999</c:v>
                </c:pt>
                <c:pt idx="140">
                  <c:v>101.10624113475176</c:v>
                </c:pt>
                <c:pt idx="141">
                  <c:v>101.18683098591548</c:v>
                </c:pt>
                <c:pt idx="142">
                  <c:v>101.26629370629368</c:v>
                </c:pt>
                <c:pt idx="143">
                  <c:v>101.35069444444441</c:v>
                </c:pt>
                <c:pt idx="144">
                  <c:v>101.43489655172411</c:v>
                </c:pt>
                <c:pt idx="145">
                  <c:v>101.52116438356163</c:v>
                </c:pt>
                <c:pt idx="146">
                  <c:v>101.62918367346936</c:v>
                </c:pt>
                <c:pt idx="147">
                  <c:v>101.74945945945943</c:v>
                </c:pt>
                <c:pt idx="148">
                  <c:v>101.8681208053691</c:v>
                </c:pt>
                <c:pt idx="149">
                  <c:v>101.98519999999998</c:v>
                </c:pt>
                <c:pt idx="150">
                  <c:v>102.11556291390727</c:v>
                </c:pt>
                <c:pt idx="151">
                  <c:v>102.25190789473682</c:v>
                </c:pt>
                <c:pt idx="152">
                  <c:v>102.34366013071894</c:v>
                </c:pt>
                <c:pt idx="153">
                  <c:v>102.44279220779219</c:v>
                </c:pt>
                <c:pt idx="154">
                  <c:v>102.55425806451612</c:v>
                </c:pt>
                <c:pt idx="155">
                  <c:v>102.66429487179485</c:v>
                </c:pt>
                <c:pt idx="156">
                  <c:v>102.77292993630572</c:v>
                </c:pt>
                <c:pt idx="157">
                  <c:v>102.87886075949365</c:v>
                </c:pt>
                <c:pt idx="158">
                  <c:v>102.9901257861635</c:v>
                </c:pt>
                <c:pt idx="159">
                  <c:v>103.11881249999999</c:v>
                </c:pt>
                <c:pt idx="160">
                  <c:v>103.24273291925465</c:v>
                </c:pt>
                <c:pt idx="161">
                  <c:v>103.35858024691356</c:v>
                </c:pt>
                <c:pt idx="162">
                  <c:v>103.4730061349693</c:v>
                </c:pt>
                <c:pt idx="163">
                  <c:v>103.58603658536582</c:v>
                </c:pt>
                <c:pt idx="164">
                  <c:v>103.69927272727269</c:v>
                </c:pt>
                <c:pt idx="165">
                  <c:v>103.80451807228911</c:v>
                </c:pt>
                <c:pt idx="166">
                  <c:v>103.89257485029934</c:v>
                </c:pt>
                <c:pt idx="167">
                  <c:v>103.98732142857138</c:v>
                </c:pt>
                <c:pt idx="168">
                  <c:v>104.04136094674551</c:v>
                </c:pt>
                <c:pt idx="169">
                  <c:v>104.0947647058823</c:v>
                </c:pt>
                <c:pt idx="170">
                  <c:v>104.14754385964906</c:v>
                </c:pt>
                <c:pt idx="171">
                  <c:v>104.20558139534877</c:v>
                </c:pt>
                <c:pt idx="172">
                  <c:v>104.26595375722538</c:v>
                </c:pt>
                <c:pt idx="173">
                  <c:v>104.30890804597696</c:v>
                </c:pt>
                <c:pt idx="174">
                  <c:v>104.34171428571425</c:v>
                </c:pt>
                <c:pt idx="175">
                  <c:v>104.39159090909085</c:v>
                </c:pt>
                <c:pt idx="176">
                  <c:v>104.44090395480221</c:v>
                </c:pt>
                <c:pt idx="177">
                  <c:v>104.48966292134826</c:v>
                </c:pt>
                <c:pt idx="178">
                  <c:v>104.54888268156418</c:v>
                </c:pt>
                <c:pt idx="179">
                  <c:v>104.62349999999994</c:v>
                </c:pt>
                <c:pt idx="180">
                  <c:v>104.68779005524854</c:v>
                </c:pt>
                <c:pt idx="181">
                  <c:v>104.74340659340653</c:v>
                </c:pt>
                <c:pt idx="182">
                  <c:v>104.78103825136606</c:v>
                </c:pt>
                <c:pt idx="183">
                  <c:v>104.81826086956517</c:v>
                </c:pt>
                <c:pt idx="184">
                  <c:v>104.85508108108104</c:v>
                </c:pt>
                <c:pt idx="185">
                  <c:v>104.90155913978489</c:v>
                </c:pt>
                <c:pt idx="186">
                  <c:v>104.89016042780744</c:v>
                </c:pt>
                <c:pt idx="187">
                  <c:v>104.86781914893612</c:v>
                </c:pt>
                <c:pt idx="188">
                  <c:v>104.86666666666662</c:v>
                </c:pt>
                <c:pt idx="189">
                  <c:v>104.87799999999996</c:v>
                </c:pt>
                <c:pt idx="190">
                  <c:v>104.88921465968582</c:v>
                </c:pt>
                <c:pt idx="191">
                  <c:v>104.90031249999997</c:v>
                </c:pt>
                <c:pt idx="192">
                  <c:v>104.91170984455954</c:v>
                </c:pt>
                <c:pt idx="193">
                  <c:v>104.88376288659791</c:v>
                </c:pt>
                <c:pt idx="194">
                  <c:v>104.85651282051279</c:v>
                </c:pt>
                <c:pt idx="195">
                  <c:v>104.82714285714282</c:v>
                </c:pt>
                <c:pt idx="196">
                  <c:v>104.80852791878168</c:v>
                </c:pt>
                <c:pt idx="197">
                  <c:v>104.79010101010097</c:v>
                </c:pt>
                <c:pt idx="198">
                  <c:v>104.77185929648236</c:v>
                </c:pt>
                <c:pt idx="199">
                  <c:v>104.77934999999997</c:v>
                </c:pt>
                <c:pt idx="200">
                  <c:v>104.79213930348254</c:v>
                </c:pt>
                <c:pt idx="201">
                  <c:v>104.80267326732668</c:v>
                </c:pt>
                <c:pt idx="202">
                  <c:v>104.79802955665019</c:v>
                </c:pt>
                <c:pt idx="203">
                  <c:v>104.79019607843132</c:v>
                </c:pt>
                <c:pt idx="204">
                  <c:v>104.7824390243902</c:v>
                </c:pt>
                <c:pt idx="205">
                  <c:v>104.77475728155335</c:v>
                </c:pt>
                <c:pt idx="206">
                  <c:v>104.77657004830914</c:v>
                </c:pt>
                <c:pt idx="207">
                  <c:v>104.77475961538458</c:v>
                </c:pt>
                <c:pt idx="208">
                  <c:v>104.78358851674638</c:v>
                </c:pt>
                <c:pt idx="209">
                  <c:v>104.79480952380949</c:v>
                </c:pt>
                <c:pt idx="210">
                  <c:v>104.81952606635066</c:v>
                </c:pt>
                <c:pt idx="211">
                  <c:v>104.84400943396221</c:v>
                </c:pt>
                <c:pt idx="212">
                  <c:v>104.86826291079807</c:v>
                </c:pt>
                <c:pt idx="213">
                  <c:v>104.84565420560742</c:v>
                </c:pt>
                <c:pt idx="214">
                  <c:v>104.82562790697669</c:v>
                </c:pt>
                <c:pt idx="215">
                  <c:v>104.78837962962956</c:v>
                </c:pt>
                <c:pt idx="216">
                  <c:v>104.73921658986168</c:v>
                </c:pt>
                <c:pt idx="217">
                  <c:v>104.69417431192653</c:v>
                </c:pt>
                <c:pt idx="218">
                  <c:v>104.64954337899535</c:v>
                </c:pt>
                <c:pt idx="219">
                  <c:v>104.60531818181809</c:v>
                </c:pt>
                <c:pt idx="220">
                  <c:v>104.56932126696825</c:v>
                </c:pt>
                <c:pt idx="221">
                  <c:v>104.53211711711704</c:v>
                </c:pt>
                <c:pt idx="222">
                  <c:v>104.50013452914791</c:v>
                </c:pt>
                <c:pt idx="223">
                  <c:v>104.47825892857135</c:v>
                </c:pt>
                <c:pt idx="224">
                  <c:v>104.45013333333327</c:v>
                </c:pt>
                <c:pt idx="225">
                  <c:v>104.42225663716808</c:v>
                </c:pt>
                <c:pt idx="226">
                  <c:v>104.39462555066073</c:v>
                </c:pt>
                <c:pt idx="227">
                  <c:v>104.35385964912274</c:v>
                </c:pt>
                <c:pt idx="228">
                  <c:v>104.3013973799126</c:v>
                </c:pt>
                <c:pt idx="229">
                  <c:v>104.25508695652168</c:v>
                </c:pt>
                <c:pt idx="230">
                  <c:v>104.22190476190471</c:v>
                </c:pt>
                <c:pt idx="231">
                  <c:v>104.1895689655172</c:v>
                </c:pt>
                <c:pt idx="232">
                  <c:v>104.15751072961369</c:v>
                </c:pt>
                <c:pt idx="233">
                  <c:v>104.12572649572645</c:v>
                </c:pt>
                <c:pt idx="234">
                  <c:v>104.09319148936166</c:v>
                </c:pt>
                <c:pt idx="235">
                  <c:v>104.07677966101691</c:v>
                </c:pt>
                <c:pt idx="236">
                  <c:v>104.06472573839659</c:v>
                </c:pt>
                <c:pt idx="237">
                  <c:v>104.04487394957981</c:v>
                </c:pt>
                <c:pt idx="238">
                  <c:v>104.03209205020919</c:v>
                </c:pt>
                <c:pt idx="239">
                  <c:v>104.01941666666666</c:v>
                </c:pt>
                <c:pt idx="240">
                  <c:v>104.00684647302904</c:v>
                </c:pt>
                <c:pt idx="241">
                  <c:v>104.01132231404958</c:v>
                </c:pt>
                <c:pt idx="242">
                  <c:v>103.99197530864197</c:v>
                </c:pt>
                <c:pt idx="243">
                  <c:v>103.96122950819672</c:v>
                </c:pt>
                <c:pt idx="244">
                  <c:v>103.91387755102042</c:v>
                </c:pt>
                <c:pt idx="245">
                  <c:v>103.86959349593496</c:v>
                </c:pt>
                <c:pt idx="246">
                  <c:v>103.82566801619434</c:v>
                </c:pt>
                <c:pt idx="247">
                  <c:v>103.78209677419356</c:v>
                </c:pt>
                <c:pt idx="248">
                  <c:v>103.74979919678717</c:v>
                </c:pt>
                <c:pt idx="249">
                  <c:v>103.70612000000003</c:v>
                </c:pt>
                <c:pt idx="250">
                  <c:v>103.64354581673309</c:v>
                </c:pt>
                <c:pt idx="251">
                  <c:v>103.58603174603178</c:v>
                </c:pt>
                <c:pt idx="252">
                  <c:v>103.543557312253</c:v>
                </c:pt>
                <c:pt idx="253">
                  <c:v>103.50598425196853</c:v>
                </c:pt>
                <c:pt idx="254">
                  <c:v>103.46545098039218</c:v>
                </c:pt>
                <c:pt idx="255">
                  <c:v>103.42886718750002</c:v>
                </c:pt>
                <c:pt idx="256">
                  <c:v>103.3798832684825</c:v>
                </c:pt>
                <c:pt idx="257">
                  <c:v>103.3332558139535</c:v>
                </c:pt>
                <c:pt idx="258">
                  <c:v>103.28949806949808</c:v>
                </c:pt>
                <c:pt idx="259">
                  <c:v>103.24076923076925</c:v>
                </c:pt>
                <c:pt idx="260">
                  <c:v>103.18938697318009</c:v>
                </c:pt>
                <c:pt idx="261">
                  <c:v>103.14080152671757</c:v>
                </c:pt>
                <c:pt idx="262">
                  <c:v>103.07619771863119</c:v>
                </c:pt>
                <c:pt idx="263">
                  <c:v>103.00416666666669</c:v>
                </c:pt>
                <c:pt idx="264">
                  <c:v>102.94101886792456</c:v>
                </c:pt>
                <c:pt idx="265">
                  <c:v>102.88981203007521</c:v>
                </c:pt>
                <c:pt idx="266">
                  <c:v>102.83588014981277</c:v>
                </c:pt>
                <c:pt idx="267">
                  <c:v>102.78037313432839</c:v>
                </c:pt>
                <c:pt idx="268">
                  <c:v>102.72862453531602</c:v>
                </c:pt>
                <c:pt idx="269">
                  <c:v>102.68814814814817</c:v>
                </c:pt>
                <c:pt idx="270">
                  <c:v>102.65376383763839</c:v>
                </c:pt>
                <c:pt idx="271">
                  <c:v>102.62349264705884</c:v>
                </c:pt>
                <c:pt idx="272">
                  <c:v>102.60626373626374</c:v>
                </c:pt>
                <c:pt idx="273">
                  <c:v>102.58284671532847</c:v>
                </c:pt>
                <c:pt idx="274">
                  <c:v>102.55269090909091</c:v>
                </c:pt>
                <c:pt idx="275">
                  <c:v>102.51608695652175</c:v>
                </c:pt>
                <c:pt idx="276">
                  <c:v>102.48740072202166</c:v>
                </c:pt>
                <c:pt idx="277">
                  <c:v>102.44834532374102</c:v>
                </c:pt>
                <c:pt idx="278">
                  <c:v>102.40956989247313</c:v>
                </c:pt>
                <c:pt idx="279">
                  <c:v>102.37107142857144</c:v>
                </c:pt>
                <c:pt idx="280">
                  <c:v>102.33281138790036</c:v>
                </c:pt>
                <c:pt idx="281">
                  <c:v>102.28918439716313</c:v>
                </c:pt>
                <c:pt idx="282">
                  <c:v>102.25427561837456</c:v>
                </c:pt>
                <c:pt idx="283">
                  <c:v>102.21950704225354</c:v>
                </c:pt>
                <c:pt idx="284">
                  <c:v>102.18891228070177</c:v>
                </c:pt>
                <c:pt idx="285">
                  <c:v>102.15853146853148</c:v>
                </c:pt>
                <c:pt idx="286">
                  <c:v>102.12836236933799</c:v>
                </c:pt>
                <c:pt idx="287">
                  <c:v>102.09756944444445</c:v>
                </c:pt>
                <c:pt idx="288">
                  <c:v>102.06788927335641</c:v>
                </c:pt>
                <c:pt idx="289">
                  <c:v>102.04589655172414</c:v>
                </c:pt>
                <c:pt idx="290">
                  <c:v>102.02841924398625</c:v>
                </c:pt>
                <c:pt idx="291">
                  <c:v>102.00698630136986</c:v>
                </c:pt>
                <c:pt idx="292">
                  <c:v>101.98569965870307</c:v>
                </c:pt>
                <c:pt idx="293">
                  <c:v>101.96455782312925</c:v>
                </c:pt>
                <c:pt idx="294">
                  <c:v>101.94037288135594</c:v>
                </c:pt>
                <c:pt idx="295">
                  <c:v>101.91574324324326</c:v>
                </c:pt>
                <c:pt idx="296">
                  <c:v>101.89636363636366</c:v>
                </c:pt>
                <c:pt idx="297">
                  <c:v>101.87211409395974</c:v>
                </c:pt>
                <c:pt idx="298">
                  <c:v>101.86107023411373</c:v>
                </c:pt>
                <c:pt idx="299">
                  <c:v>101.85010000000001</c:v>
                </c:pt>
                <c:pt idx="300">
                  <c:v>101.83920265780732</c:v>
                </c:pt>
                <c:pt idx="301">
                  <c:v>101.82622516556292</c:v>
                </c:pt>
                <c:pt idx="302">
                  <c:v>101.80488448844885</c:v>
                </c:pt>
                <c:pt idx="303">
                  <c:v>101.77476973684212</c:v>
                </c:pt>
                <c:pt idx="304">
                  <c:v>101.74819672131147</c:v>
                </c:pt>
                <c:pt idx="305">
                  <c:v>101.72937908496733</c:v>
                </c:pt>
                <c:pt idx="306">
                  <c:v>101.71068403908797</c:v>
                </c:pt>
                <c:pt idx="307">
                  <c:v>101.69211038961041</c:v>
                </c:pt>
                <c:pt idx="308">
                  <c:v>101.66443365695794</c:v>
                </c:pt>
                <c:pt idx="309">
                  <c:v>101.63925806451614</c:v>
                </c:pt>
                <c:pt idx="310">
                  <c:v>101.61102893890677</c:v>
                </c:pt>
                <c:pt idx="311">
                  <c:v>101.57310897435899</c:v>
                </c:pt>
                <c:pt idx="312">
                  <c:v>101.52853035143771</c:v>
                </c:pt>
                <c:pt idx="313">
                  <c:v>101.48423566878982</c:v>
                </c:pt>
                <c:pt idx="314">
                  <c:v>101.44022222222223</c:v>
                </c:pt>
                <c:pt idx="315">
                  <c:v>101.39594936708862</c:v>
                </c:pt>
                <c:pt idx="316">
                  <c:v>101.35482649842272</c:v>
                </c:pt>
                <c:pt idx="317">
                  <c:v>101.3046855345912</c:v>
                </c:pt>
                <c:pt idx="318">
                  <c:v>101.25463949843261</c:v>
                </c:pt>
                <c:pt idx="319">
                  <c:v>101.19956250000001</c:v>
                </c:pt>
                <c:pt idx="320">
                  <c:v>101.14482866043615</c:v>
                </c:pt>
                <c:pt idx="321">
                  <c:v>101.09043478260871</c:v>
                </c:pt>
                <c:pt idx="322">
                  <c:v>101.03501547987618</c:v>
                </c:pt>
                <c:pt idx="323">
                  <c:v>100.97944444444445</c:v>
                </c:pt>
                <c:pt idx="324">
                  <c:v>100.93160000000002</c:v>
                </c:pt>
                <c:pt idx="325">
                  <c:v>100.88849693251534</c:v>
                </c:pt>
                <c:pt idx="326">
                  <c:v>100.8416513761468</c:v>
                </c:pt>
                <c:pt idx="327">
                  <c:v>100.79509146341464</c:v>
                </c:pt>
                <c:pt idx="328">
                  <c:v>100.74881458966566</c:v>
                </c:pt>
                <c:pt idx="329">
                  <c:v>100.6940606060606</c:v>
                </c:pt>
                <c:pt idx="330">
                  <c:v>100.62957703927492</c:v>
                </c:pt>
                <c:pt idx="331">
                  <c:v>100.55891566265059</c:v>
                </c:pt>
                <c:pt idx="332">
                  <c:v>100.48561561561561</c:v>
                </c:pt>
                <c:pt idx="333">
                  <c:v>100.41260479041915</c:v>
                </c:pt>
                <c:pt idx="334">
                  <c:v>100.34002985074626</c:v>
                </c:pt>
                <c:pt idx="335">
                  <c:v>100.26788690476189</c:v>
                </c:pt>
                <c:pt idx="336">
                  <c:v>100.20178041543025</c:v>
                </c:pt>
                <c:pt idx="337">
                  <c:v>100.14402366863904</c:v>
                </c:pt>
                <c:pt idx="338">
                  <c:v>100.09256637168139</c:v>
                </c:pt>
                <c:pt idx="339">
                  <c:v>100.03702941176468</c:v>
                </c:pt>
                <c:pt idx="340">
                  <c:v>99.975454545454511</c:v>
                </c:pt>
                <c:pt idx="341">
                  <c:v>99.914239766081849</c:v>
                </c:pt>
                <c:pt idx="342">
                  <c:v>99.853381924198231</c:v>
                </c:pt>
                <c:pt idx="343">
                  <c:v>99.795087209302309</c:v>
                </c:pt>
                <c:pt idx="344">
                  <c:v>99.737681159420262</c:v>
                </c:pt>
                <c:pt idx="345">
                  <c:v>99.686994219653144</c:v>
                </c:pt>
                <c:pt idx="346">
                  <c:v>99.633083573487013</c:v>
                </c:pt>
                <c:pt idx="347">
                  <c:v>99.587931034482736</c:v>
                </c:pt>
                <c:pt idx="348">
                  <c:v>99.543037249283643</c:v>
                </c:pt>
                <c:pt idx="349">
                  <c:v>99.498399999999961</c:v>
                </c:pt>
                <c:pt idx="350">
                  <c:v>99.454017094017061</c:v>
                </c:pt>
                <c:pt idx="351">
                  <c:v>99.411051136363596</c:v>
                </c:pt>
                <c:pt idx="352">
                  <c:v>99.365297450424904</c:v>
                </c:pt>
                <c:pt idx="353">
                  <c:v>99.316977401129918</c:v>
                </c:pt>
                <c:pt idx="354">
                  <c:v>99.279211267605618</c:v>
                </c:pt>
                <c:pt idx="356">
                  <c:v>85.91</c:v>
                </c:pt>
                <c:pt idx="357">
                  <c:v>85.91</c:v>
                </c:pt>
                <c:pt idx="358">
                  <c:v>84.64</c:v>
                </c:pt>
                <c:pt idx="359">
                  <c:v>82.94</c:v>
                </c:pt>
                <c:pt idx="360">
                  <c:v>82.09</c:v>
                </c:pt>
                <c:pt idx="361">
                  <c:v>81.50333333333333</c:v>
                </c:pt>
                <c:pt idx="362">
                  <c:v>81.084285714285699</c:v>
                </c:pt>
                <c:pt idx="363">
                  <c:v>80.769999999999982</c:v>
                </c:pt>
                <c:pt idx="364">
                  <c:v>80.645555555555532</c:v>
                </c:pt>
                <c:pt idx="365">
                  <c:v>80.59099999999998</c:v>
                </c:pt>
                <c:pt idx="366">
                  <c:v>80.779999999999987</c:v>
                </c:pt>
                <c:pt idx="367">
                  <c:v>81.050833333333316</c:v>
                </c:pt>
                <c:pt idx="368">
                  <c:v>81.376153846153841</c:v>
                </c:pt>
                <c:pt idx="369">
                  <c:v>81.654999999999987</c:v>
                </c:pt>
                <c:pt idx="370">
                  <c:v>81.896666666666661</c:v>
                </c:pt>
                <c:pt idx="371">
                  <c:v>82.056874999999991</c:v>
                </c:pt>
                <c:pt idx="372">
                  <c:v>82.284117647058821</c:v>
                </c:pt>
                <c:pt idx="373">
                  <c:v>82.433888888888887</c:v>
                </c:pt>
                <c:pt idx="374">
                  <c:v>82.63</c:v>
                </c:pt>
                <c:pt idx="375">
                  <c:v>82.88</c:v>
                </c:pt>
                <c:pt idx="376">
                  <c:v>83.106190476190477</c:v>
                </c:pt>
                <c:pt idx="377">
                  <c:v>83.311818181818182</c:v>
                </c:pt>
                <c:pt idx="378">
                  <c:v>83.523913043478274</c:v>
                </c:pt>
                <c:pt idx="379">
                  <c:v>83.632500000000007</c:v>
                </c:pt>
                <c:pt idx="380">
                  <c:v>83.732000000000014</c:v>
                </c:pt>
                <c:pt idx="381">
                  <c:v>83.875769230769237</c:v>
                </c:pt>
                <c:pt idx="382">
                  <c:v>83.978888888888889</c:v>
                </c:pt>
                <c:pt idx="383">
                  <c:v>84.074642857142848</c:v>
                </c:pt>
                <c:pt idx="384">
                  <c:v>84.163793103448256</c:v>
                </c:pt>
                <c:pt idx="385">
                  <c:v>84.188333333333318</c:v>
                </c:pt>
                <c:pt idx="386">
                  <c:v>84.198064516129008</c:v>
                </c:pt>
                <c:pt idx="387">
                  <c:v>84.155624999999986</c:v>
                </c:pt>
                <c:pt idx="388">
                  <c:v>84.09545454545453</c:v>
                </c:pt>
                <c:pt idx="389">
                  <c:v>83.973235294117643</c:v>
                </c:pt>
                <c:pt idx="390">
                  <c:v>83.85799999999999</c:v>
                </c:pt>
                <c:pt idx="391">
                  <c:v>83.749166666666667</c:v>
                </c:pt>
                <c:pt idx="392">
                  <c:v>83.674594594594581</c:v>
                </c:pt>
                <c:pt idx="393">
                  <c:v>83.674999999999997</c:v>
                </c:pt>
                <c:pt idx="394">
                  <c:v>83.711282051282041</c:v>
                </c:pt>
                <c:pt idx="395">
                  <c:v>83.730999999999995</c:v>
                </c:pt>
                <c:pt idx="396">
                  <c:v>83.795853658536572</c:v>
                </c:pt>
                <c:pt idx="397">
                  <c:v>83.857619047619039</c:v>
                </c:pt>
                <c:pt idx="398">
                  <c:v>83.916511627906957</c:v>
                </c:pt>
                <c:pt idx="399">
                  <c:v>83.977727272727265</c:v>
                </c:pt>
                <c:pt idx="400">
                  <c:v>84.013333333333321</c:v>
                </c:pt>
                <c:pt idx="401">
                  <c:v>84.043043478260856</c:v>
                </c:pt>
                <c:pt idx="402">
                  <c:v>84.066382978723396</c:v>
                </c:pt>
                <c:pt idx="403">
                  <c:v>84.044166666666655</c:v>
                </c:pt>
                <c:pt idx="404">
                  <c:v>84.02285714285712</c:v>
                </c:pt>
                <c:pt idx="405">
                  <c:v>84.00239999999998</c:v>
                </c:pt>
                <c:pt idx="406">
                  <c:v>84.003725490196047</c:v>
                </c:pt>
                <c:pt idx="407">
                  <c:v>83.985384615384589</c:v>
                </c:pt>
                <c:pt idx="408">
                  <c:v>83.921509433962257</c:v>
                </c:pt>
                <c:pt idx="409">
                  <c:v>83.889814814814798</c:v>
                </c:pt>
                <c:pt idx="410">
                  <c:v>83.876545454545436</c:v>
                </c:pt>
                <c:pt idx="411">
                  <c:v>83.863749999999982</c:v>
                </c:pt>
                <c:pt idx="412">
                  <c:v>83.851403508771909</c:v>
                </c:pt>
                <c:pt idx="413">
                  <c:v>83.827241379310323</c:v>
                </c:pt>
                <c:pt idx="414">
                  <c:v>83.82830508474575</c:v>
                </c:pt>
                <c:pt idx="415">
                  <c:v>83.836333333333329</c:v>
                </c:pt>
                <c:pt idx="416">
                  <c:v>83.85131147540983</c:v>
                </c:pt>
                <c:pt idx="417">
                  <c:v>83.883225806451605</c:v>
                </c:pt>
                <c:pt idx="418">
                  <c:v>83.914126984126966</c:v>
                </c:pt>
                <c:pt idx="419">
                  <c:v>83.944062499999987</c:v>
                </c:pt>
                <c:pt idx="420">
                  <c:v>83.978461538461531</c:v>
                </c:pt>
                <c:pt idx="421">
                  <c:v>83.968030303030289</c:v>
                </c:pt>
                <c:pt idx="422">
                  <c:v>83.94850746268655</c:v>
                </c:pt>
                <c:pt idx="423">
                  <c:v>83.913823529411758</c:v>
                </c:pt>
                <c:pt idx="424">
                  <c:v>83.897391304347821</c:v>
                </c:pt>
                <c:pt idx="425">
                  <c:v>83.881428571428557</c:v>
                </c:pt>
                <c:pt idx="426">
                  <c:v>83.865915492957726</c:v>
                </c:pt>
                <c:pt idx="427">
                  <c:v>83.822916666666657</c:v>
                </c:pt>
                <c:pt idx="428">
                  <c:v>83.735616438356146</c:v>
                </c:pt>
                <c:pt idx="429">
                  <c:v>83.599864864864841</c:v>
                </c:pt>
                <c:pt idx="430">
                  <c:v>83.481199999999973</c:v>
                </c:pt>
                <c:pt idx="431">
                  <c:v>83.342894736842084</c:v>
                </c:pt>
                <c:pt idx="432">
                  <c:v>83.208181818181799</c:v>
                </c:pt>
                <c:pt idx="433">
                  <c:v>83.076923076923066</c:v>
                </c:pt>
                <c:pt idx="434">
                  <c:v>82.959367088607578</c:v>
                </c:pt>
                <c:pt idx="435">
                  <c:v>82.863874999999979</c:v>
                </c:pt>
                <c:pt idx="436">
                  <c:v>82.787654320987627</c:v>
                </c:pt>
                <c:pt idx="437">
                  <c:v>82.703780487804863</c:v>
                </c:pt>
                <c:pt idx="438">
                  <c:v>82.61084337349395</c:v>
                </c:pt>
                <c:pt idx="439">
                  <c:v>82.520119047619019</c:v>
                </c:pt>
                <c:pt idx="440">
                  <c:v>82.431529411764672</c:v>
                </c:pt>
                <c:pt idx="441">
                  <c:v>82.381395348837174</c:v>
                </c:pt>
                <c:pt idx="442">
                  <c:v>82.338505747126405</c:v>
                </c:pt>
                <c:pt idx="443">
                  <c:v>82.292386363636325</c:v>
                </c:pt>
                <c:pt idx="444">
                  <c:v>82.258426966292106</c:v>
                </c:pt>
                <c:pt idx="445">
                  <c:v>82.230777777777746</c:v>
                </c:pt>
                <c:pt idx="446">
                  <c:v>82.203736263736246</c:v>
                </c:pt>
                <c:pt idx="447">
                  <c:v>82.177282608695634</c:v>
                </c:pt>
                <c:pt idx="448">
                  <c:v>82.20688172043009</c:v>
                </c:pt>
                <c:pt idx="449">
                  <c:v>82.235957446808499</c:v>
                </c:pt>
                <c:pt idx="450">
                  <c:v>82.264947368421034</c:v>
                </c:pt>
                <c:pt idx="451">
                  <c:v>82.294687499999981</c:v>
                </c:pt>
                <c:pt idx="452">
                  <c:v>82.323814432989664</c:v>
                </c:pt>
                <c:pt idx="453">
                  <c:v>82.352346938775483</c:v>
                </c:pt>
                <c:pt idx="454">
                  <c:v>82.380303030303011</c:v>
                </c:pt>
                <c:pt idx="455">
                  <c:v>82.398299999999978</c:v>
                </c:pt>
                <c:pt idx="456">
                  <c:v>82.430099009900971</c:v>
                </c:pt>
                <c:pt idx="457">
                  <c:v>82.478137254901952</c:v>
                </c:pt>
                <c:pt idx="458">
                  <c:v>82.513203883495137</c:v>
                </c:pt>
                <c:pt idx="459">
                  <c:v>82.549711538461523</c:v>
                </c:pt>
                <c:pt idx="460">
                  <c:v>82.585523809523792</c:v>
                </c:pt>
                <c:pt idx="461">
                  <c:v>82.620660377358462</c:v>
                </c:pt>
                <c:pt idx="462">
                  <c:v>82.640654205607447</c:v>
                </c:pt>
                <c:pt idx="463">
                  <c:v>82.660370370370345</c:v>
                </c:pt>
                <c:pt idx="464">
                  <c:v>82.664587155963289</c:v>
                </c:pt>
                <c:pt idx="465">
                  <c:v>82.650363636363622</c:v>
                </c:pt>
                <c:pt idx="466">
                  <c:v>82.64144144144143</c:v>
                </c:pt>
                <c:pt idx="467">
                  <c:v>82.632678571428556</c:v>
                </c:pt>
                <c:pt idx="468">
                  <c:v>82.62407079646016</c:v>
                </c:pt>
                <c:pt idx="469">
                  <c:v>82.624999999999986</c:v>
                </c:pt>
                <c:pt idx="470">
                  <c:v>82.608869565217375</c:v>
                </c:pt>
                <c:pt idx="471">
                  <c:v>82.566465517241369</c:v>
                </c:pt>
                <c:pt idx="472">
                  <c:v>82.530598290598292</c:v>
                </c:pt>
                <c:pt idx="473">
                  <c:v>82.505254237288142</c:v>
                </c:pt>
                <c:pt idx="474">
                  <c:v>82.480336134453793</c:v>
                </c:pt>
                <c:pt idx="475">
                  <c:v>82.455833333333359</c:v>
                </c:pt>
                <c:pt idx="476">
                  <c:v>82.429834710743819</c:v>
                </c:pt>
                <c:pt idx="477">
                  <c:v>82.3715573770492</c:v>
                </c:pt>
                <c:pt idx="478">
                  <c:v>82.289918699187012</c:v>
                </c:pt>
                <c:pt idx="479">
                  <c:v>82.210967741935491</c:v>
                </c:pt>
                <c:pt idx="480">
                  <c:v>82.155680000000004</c:v>
                </c:pt>
                <c:pt idx="481">
                  <c:v>82.10126984126984</c:v>
                </c:pt>
                <c:pt idx="482">
                  <c:v>82.047716535433068</c:v>
                </c:pt>
                <c:pt idx="483">
                  <c:v>82.008359374999998</c:v>
                </c:pt>
                <c:pt idx="484">
                  <c:v>81.972945736434113</c:v>
                </c:pt>
                <c:pt idx="485">
                  <c:v>81.930153846153843</c:v>
                </c:pt>
                <c:pt idx="486">
                  <c:v>81.877099236641214</c:v>
                </c:pt>
                <c:pt idx="487">
                  <c:v>81.818712121212116</c:v>
                </c:pt>
                <c:pt idx="488">
                  <c:v>81.761203007518802</c:v>
                </c:pt>
                <c:pt idx="489">
                  <c:v>81.704552238805974</c:v>
                </c:pt>
                <c:pt idx="490">
                  <c:v>81.656592592592588</c:v>
                </c:pt>
                <c:pt idx="491">
                  <c:v>81.606985294117635</c:v>
                </c:pt>
                <c:pt idx="492">
                  <c:v>81.57306569343065</c:v>
                </c:pt>
                <c:pt idx="493">
                  <c:v>81.531666666666666</c:v>
                </c:pt>
                <c:pt idx="494">
                  <c:v>81.488848920863305</c:v>
                </c:pt>
                <c:pt idx="495">
                  <c:v>81.446642857142848</c:v>
                </c:pt>
                <c:pt idx="496">
                  <c:v>81.405035460992906</c:v>
                </c:pt>
                <c:pt idx="497">
                  <c:v>81.366901408450687</c:v>
                </c:pt>
                <c:pt idx="498">
                  <c:v>81.335244755244744</c:v>
                </c:pt>
                <c:pt idx="499">
                  <c:v>81.314583333333331</c:v>
                </c:pt>
                <c:pt idx="500">
                  <c:v>81.279724137931026</c:v>
                </c:pt>
                <c:pt idx="501">
                  <c:v>81.250068493150692</c:v>
                </c:pt>
                <c:pt idx="502">
                  <c:v>81.220816326530624</c:v>
                </c:pt>
                <c:pt idx="503">
                  <c:v>81.191959459459468</c:v>
                </c:pt>
                <c:pt idx="504">
                  <c:v>81.164295302013429</c:v>
                </c:pt>
                <c:pt idx="505">
                  <c:v>81.113466666666682</c:v>
                </c:pt>
                <c:pt idx="506">
                  <c:v>81.05748344370862</c:v>
                </c:pt>
                <c:pt idx="507">
                  <c:v>81.012894736842128</c:v>
                </c:pt>
                <c:pt idx="508">
                  <c:v>80.98098039215688</c:v>
                </c:pt>
                <c:pt idx="509">
                  <c:v>80.949480519480531</c:v>
                </c:pt>
                <c:pt idx="510">
                  <c:v>80.918387096774197</c:v>
                </c:pt>
                <c:pt idx="511">
                  <c:v>80.891410256410254</c:v>
                </c:pt>
                <c:pt idx="512">
                  <c:v>80.862101910828031</c:v>
                </c:pt>
                <c:pt idx="513">
                  <c:v>80.837341772151902</c:v>
                </c:pt>
                <c:pt idx="514">
                  <c:v>80.806666666666672</c:v>
                </c:pt>
                <c:pt idx="515">
                  <c:v>80.769062500000004</c:v>
                </c:pt>
                <c:pt idx="516">
                  <c:v>80.731925465838515</c:v>
                </c:pt>
                <c:pt idx="517">
                  <c:v>80.695246913580263</c:v>
                </c:pt>
                <c:pt idx="518">
                  <c:v>80.640920245398789</c:v>
                </c:pt>
                <c:pt idx="519">
                  <c:v>80.60219512195124</c:v>
                </c:pt>
                <c:pt idx="520">
                  <c:v>80.557333333333361</c:v>
                </c:pt>
                <c:pt idx="521">
                  <c:v>80.527891566265083</c:v>
                </c:pt>
                <c:pt idx="522">
                  <c:v>80.50443113772458</c:v>
                </c:pt>
                <c:pt idx="523">
                  <c:v>80.481250000000031</c:v>
                </c:pt>
                <c:pt idx="524">
                  <c:v>80.458343195266309</c:v>
                </c:pt>
                <c:pt idx="525">
                  <c:v>80.432647058823562</c:v>
                </c:pt>
                <c:pt idx="526">
                  <c:v>80.406140350877223</c:v>
                </c:pt>
                <c:pt idx="527">
                  <c:v>80.387034883720972</c:v>
                </c:pt>
                <c:pt idx="528">
                  <c:v>80.350924855491371</c:v>
                </c:pt>
                <c:pt idx="529">
                  <c:v>80.31356321839084</c:v>
                </c:pt>
                <c:pt idx="530">
                  <c:v>80.276628571428617</c:v>
                </c:pt>
                <c:pt idx="531">
                  <c:v>80.240113636363674</c:v>
                </c:pt>
                <c:pt idx="532">
                  <c:v>80.205875706214727</c:v>
                </c:pt>
                <c:pt idx="533">
                  <c:v>80.161235955056227</c:v>
                </c:pt>
                <c:pt idx="534">
                  <c:v>80.12698324022351</c:v>
                </c:pt>
                <c:pt idx="535">
                  <c:v>80.094833333333384</c:v>
                </c:pt>
                <c:pt idx="536">
                  <c:v>80.066132596685136</c:v>
                </c:pt>
                <c:pt idx="537">
                  <c:v>80.037747252747295</c:v>
                </c:pt>
                <c:pt idx="538">
                  <c:v>80.009672131147582</c:v>
                </c:pt>
                <c:pt idx="539">
                  <c:v>79.980543478260913</c:v>
                </c:pt>
                <c:pt idx="540">
                  <c:v>79.960378378378422</c:v>
                </c:pt>
                <c:pt idx="541">
                  <c:v>79.942580645161328</c:v>
                </c:pt>
                <c:pt idx="542">
                  <c:v>79.924278074866351</c:v>
                </c:pt>
                <c:pt idx="543">
                  <c:v>79.916542553191519</c:v>
                </c:pt>
                <c:pt idx="544">
                  <c:v>79.908888888888924</c:v>
                </c:pt>
                <c:pt idx="545">
                  <c:v>79.901315789473713</c:v>
                </c:pt>
                <c:pt idx="546">
                  <c:v>79.889738219895321</c:v>
                </c:pt>
                <c:pt idx="547">
                  <c:v>79.887187500000024</c:v>
                </c:pt>
                <c:pt idx="548">
                  <c:v>79.888341968911945</c:v>
                </c:pt>
                <c:pt idx="549">
                  <c:v>79.89592783505158</c:v>
                </c:pt>
                <c:pt idx="550">
                  <c:v>79.895794871794905</c:v>
                </c:pt>
                <c:pt idx="551">
                  <c:v>79.895663265306169</c:v>
                </c:pt>
                <c:pt idx="552">
                  <c:v>79.895532994923911</c:v>
                </c:pt>
                <c:pt idx="553">
                  <c:v>79.888484848484893</c:v>
                </c:pt>
                <c:pt idx="554">
                  <c:v>79.887185929648282</c:v>
                </c:pt>
                <c:pt idx="555">
                  <c:v>79.885050000000035</c:v>
                </c:pt>
                <c:pt idx="556">
                  <c:v>79.883830845771172</c:v>
                </c:pt>
                <c:pt idx="557">
                  <c:v>79.889702970297066</c:v>
                </c:pt>
                <c:pt idx="558">
                  <c:v>79.895517241379338</c:v>
                </c:pt>
                <c:pt idx="559">
                  <c:v>79.901274509803955</c:v>
                </c:pt>
                <c:pt idx="560">
                  <c:v>79.915121951219547</c:v>
                </c:pt>
                <c:pt idx="561">
                  <c:v>79.933203883495167</c:v>
                </c:pt>
                <c:pt idx="562">
                  <c:v>79.947632850241561</c:v>
                </c:pt>
                <c:pt idx="563">
                  <c:v>79.968269230769252</c:v>
                </c:pt>
                <c:pt idx="564">
                  <c:v>79.992296650717734</c:v>
                </c:pt>
                <c:pt idx="565">
                  <c:v>80.016095238095275</c:v>
                </c:pt>
                <c:pt idx="566">
                  <c:v>80.039668246445544</c:v>
                </c:pt>
                <c:pt idx="567">
                  <c:v>80.065707547169865</c:v>
                </c:pt>
                <c:pt idx="568">
                  <c:v>80.088450704225409</c:v>
                </c:pt>
                <c:pt idx="569">
                  <c:v>80.102990654205669</c:v>
                </c:pt>
                <c:pt idx="570">
                  <c:v>80.126418604651221</c:v>
                </c:pt>
                <c:pt idx="571">
                  <c:v>80.154722222222276</c:v>
                </c:pt>
                <c:pt idx="572">
                  <c:v>80.182764976958595</c:v>
                </c:pt>
                <c:pt idx="573">
                  <c:v>80.210550458715673</c:v>
                </c:pt>
                <c:pt idx="574">
                  <c:v>80.233972602739797</c:v>
                </c:pt>
                <c:pt idx="575">
                  <c:v>80.260954545454609</c:v>
                </c:pt>
                <c:pt idx="576">
                  <c:v>80.293936651583778</c:v>
                </c:pt>
                <c:pt idx="577">
                  <c:v>80.321441441441507</c:v>
                </c:pt>
                <c:pt idx="578">
                  <c:v>80.350538116592006</c:v>
                </c:pt>
                <c:pt idx="579">
                  <c:v>80.379375000000081</c:v>
                </c:pt>
                <c:pt idx="580">
                  <c:v>80.407955555555645</c:v>
                </c:pt>
                <c:pt idx="581">
                  <c:v>80.433628318584155</c:v>
                </c:pt>
                <c:pt idx="582">
                  <c:v>80.453259911894349</c:v>
                </c:pt>
                <c:pt idx="583">
                  <c:v>80.466403508772004</c:v>
                </c:pt>
                <c:pt idx="584">
                  <c:v>80.482358078602701</c:v>
                </c:pt>
                <c:pt idx="585">
                  <c:v>80.501130434782681</c:v>
                </c:pt>
                <c:pt idx="586">
                  <c:v>80.519740259740331</c:v>
                </c:pt>
                <c:pt idx="587">
                  <c:v>80.538189655172474</c:v>
                </c:pt>
                <c:pt idx="588">
                  <c:v>80.555021459227532</c:v>
                </c:pt>
                <c:pt idx="589">
                  <c:v>80.569871794871844</c:v>
                </c:pt>
                <c:pt idx="590">
                  <c:v>80.581106382978774</c:v>
                </c:pt>
                <c:pt idx="591">
                  <c:v>80.592881355932263</c:v>
                </c:pt>
                <c:pt idx="592">
                  <c:v>80.609282700422</c:v>
                </c:pt>
                <c:pt idx="593">
                  <c:v>80.625546218487443</c:v>
                </c:pt>
                <c:pt idx="594">
                  <c:v>80.641673640167411</c:v>
                </c:pt>
                <c:pt idx="595">
                  <c:v>80.657416666666705</c:v>
                </c:pt>
                <c:pt idx="596">
                  <c:v>80.677468879668098</c:v>
                </c:pt>
                <c:pt idx="597">
                  <c:v>80.698884297520706</c:v>
                </c:pt>
                <c:pt idx="598">
                  <c:v>80.724238683127624</c:v>
                </c:pt>
                <c:pt idx="599">
                  <c:v>80.756311475409888</c:v>
                </c:pt>
                <c:pt idx="600">
                  <c:v>80.788122448979635</c:v>
                </c:pt>
                <c:pt idx="601">
                  <c:v>80.819674796748004</c:v>
                </c:pt>
                <c:pt idx="602">
                  <c:v>80.852793522267248</c:v>
                </c:pt>
                <c:pt idx="603">
                  <c:v>80.889838709677463</c:v>
                </c:pt>
                <c:pt idx="604">
                  <c:v>80.928835341365499</c:v>
                </c:pt>
                <c:pt idx="605">
                  <c:v>80.964800000000025</c:v>
                </c:pt>
                <c:pt idx="606">
                  <c:v>81.0033864541833</c:v>
                </c:pt>
                <c:pt idx="607">
                  <c:v>81.041666666666714</c:v>
                </c:pt>
                <c:pt idx="608">
                  <c:v>81.079644268774757</c:v>
                </c:pt>
                <c:pt idx="609">
                  <c:v>81.117283464566981</c:v>
                </c:pt>
                <c:pt idx="610">
                  <c:v>81.160196078431426</c:v>
                </c:pt>
                <c:pt idx="611">
                  <c:v>81.202070312500055</c:v>
                </c:pt>
                <c:pt idx="612">
                  <c:v>81.25070038910512</c:v>
                </c:pt>
                <c:pt idx="613">
                  <c:v>81.299844961240368</c:v>
                </c:pt>
                <c:pt idx="614">
                  <c:v>81.348610038610104</c:v>
                </c:pt>
                <c:pt idx="615">
                  <c:v>81.397000000000062</c:v>
                </c:pt>
                <c:pt idx="616">
                  <c:v>81.446934865900445</c:v>
                </c:pt>
                <c:pt idx="617">
                  <c:v>81.496145038167995</c:v>
                </c:pt>
                <c:pt idx="618">
                  <c:v>81.541901140684473</c:v>
                </c:pt>
                <c:pt idx="619">
                  <c:v>81.586439393939443</c:v>
                </c:pt>
                <c:pt idx="620">
                  <c:v>81.630528301886841</c:v>
                </c:pt>
                <c:pt idx="621">
                  <c:v>81.674285714285773</c:v>
                </c:pt>
                <c:pt idx="622">
                  <c:v>81.717715355805296</c:v>
                </c:pt>
                <c:pt idx="623">
                  <c:v>81.760895522388125</c:v>
                </c:pt>
                <c:pt idx="624">
                  <c:v>81.806245353159909</c:v>
                </c:pt>
                <c:pt idx="625">
                  <c:v>81.860851851851905</c:v>
                </c:pt>
                <c:pt idx="626">
                  <c:v>81.910738007380132</c:v>
                </c:pt>
                <c:pt idx="627">
                  <c:v>81.960000000000065</c:v>
                </c:pt>
                <c:pt idx="628">
                  <c:v>82.008901098901163</c:v>
                </c:pt>
                <c:pt idx="629">
                  <c:v>82.057445255474519</c:v>
                </c:pt>
                <c:pt idx="630">
                  <c:v>82.088909090909155</c:v>
                </c:pt>
                <c:pt idx="631">
                  <c:v>82.120905797101514</c:v>
                </c:pt>
                <c:pt idx="632">
                  <c:v>82.134223826714873</c:v>
                </c:pt>
                <c:pt idx="633">
                  <c:v>82.141187050359775</c:v>
                </c:pt>
                <c:pt idx="634">
                  <c:v>82.149928315412254</c:v>
                </c:pt>
                <c:pt idx="635">
                  <c:v>82.158607142857221</c:v>
                </c:pt>
                <c:pt idx="636">
                  <c:v>82.167224199288341</c:v>
                </c:pt>
                <c:pt idx="637">
                  <c:v>82.188439716312146</c:v>
                </c:pt>
                <c:pt idx="638">
                  <c:v>82.207738515901156</c:v>
                </c:pt>
                <c:pt idx="639">
                  <c:v>82.220457746478971</c:v>
                </c:pt>
                <c:pt idx="640">
                  <c:v>82.233719298245703</c:v>
                </c:pt>
                <c:pt idx="641">
                  <c:v>82.263986013986099</c:v>
                </c:pt>
                <c:pt idx="642">
                  <c:v>82.294041811846782</c:v>
                </c:pt>
                <c:pt idx="643">
                  <c:v>82.323888888888973</c:v>
                </c:pt>
                <c:pt idx="644">
                  <c:v>82.349238754325356</c:v>
                </c:pt>
                <c:pt idx="645">
                  <c:v>82.37527586206906</c:v>
                </c:pt>
                <c:pt idx="646">
                  <c:v>82.406632302405598</c:v>
                </c:pt>
                <c:pt idx="647">
                  <c:v>82.440787671232968</c:v>
                </c:pt>
                <c:pt idx="648">
                  <c:v>82.473959044368698</c:v>
                </c:pt>
                <c:pt idx="649">
                  <c:v>82.506904761904863</c:v>
                </c:pt>
                <c:pt idx="650">
                  <c:v>82.539627118644162</c:v>
                </c:pt>
                <c:pt idx="651">
                  <c:v>82.564256756756862</c:v>
                </c:pt>
                <c:pt idx="652">
                  <c:v>82.582794612794714</c:v>
                </c:pt>
                <c:pt idx="653">
                  <c:v>82.608120805369225</c:v>
                </c:pt>
                <c:pt idx="654">
                  <c:v>82.625919732441574</c:v>
                </c:pt>
                <c:pt idx="655">
                  <c:v>82.652100000000104</c:v>
                </c:pt>
                <c:pt idx="656">
                  <c:v>82.678106312292456</c:v>
                </c:pt>
                <c:pt idx="657">
                  <c:v>82.70394039735109</c:v>
                </c:pt>
                <c:pt idx="658">
                  <c:v>82.719603960396142</c:v>
                </c:pt>
                <c:pt idx="659">
                  <c:v>82.735032894736946</c:v>
                </c:pt>
                <c:pt idx="660">
                  <c:v>82.741245901639445</c:v>
                </c:pt>
                <c:pt idx="661">
                  <c:v>82.75467320261447</c:v>
                </c:pt>
                <c:pt idx="662">
                  <c:v>82.761628664495205</c:v>
                </c:pt>
                <c:pt idx="663">
                  <c:v>82.768538961039056</c:v>
                </c:pt>
                <c:pt idx="664">
                  <c:v>82.775404530744424</c:v>
                </c:pt>
                <c:pt idx="665">
                  <c:v>82.783161290322667</c:v>
                </c:pt>
                <c:pt idx="666">
                  <c:v>82.779389067524207</c:v>
                </c:pt>
                <c:pt idx="667">
                  <c:v>82.769006410256509</c:v>
                </c:pt>
                <c:pt idx="668">
                  <c:v>82.760191693290821</c:v>
                </c:pt>
                <c:pt idx="669">
                  <c:v>82.755955414012831</c:v>
                </c:pt>
                <c:pt idx="670">
                  <c:v>82.751746031746123</c:v>
                </c:pt>
                <c:pt idx="671">
                  <c:v>82.747563291139329</c:v>
                </c:pt>
                <c:pt idx="672">
                  <c:v>82.746845425867605</c:v>
                </c:pt>
                <c:pt idx="673">
                  <c:v>82.745974842767396</c:v>
                </c:pt>
                <c:pt idx="674">
                  <c:v>82.741065830721098</c:v>
                </c:pt>
                <c:pt idx="675">
                  <c:v>82.724437500000093</c:v>
                </c:pt>
                <c:pt idx="676">
                  <c:v>82.717850467289807</c:v>
                </c:pt>
                <c:pt idx="677">
                  <c:v>82.711304347826186</c:v>
                </c:pt>
                <c:pt idx="678">
                  <c:v>82.704798761610007</c:v>
                </c:pt>
                <c:pt idx="679">
                  <c:v>82.703611111111201</c:v>
                </c:pt>
                <c:pt idx="680">
                  <c:v>82.702830769230872</c:v>
                </c:pt>
                <c:pt idx="681">
                  <c:v>82.70055214723935</c:v>
                </c:pt>
                <c:pt idx="682">
                  <c:v>82.696636085626992</c:v>
                </c:pt>
                <c:pt idx="683">
                  <c:v>82.690182926829365</c:v>
                </c:pt>
                <c:pt idx="684">
                  <c:v>82.68376899696058</c:v>
                </c:pt>
                <c:pt idx="685">
                  <c:v>82.677393939394037</c:v>
                </c:pt>
                <c:pt idx="686">
                  <c:v>82.669244712991031</c:v>
                </c:pt>
                <c:pt idx="687">
                  <c:v>82.666265060241059</c:v>
                </c:pt>
                <c:pt idx="688">
                  <c:v>82.667567567567659</c:v>
                </c:pt>
                <c:pt idx="689">
                  <c:v>82.668053892215667</c:v>
                </c:pt>
                <c:pt idx="690">
                  <c:v>82.656746268656818</c:v>
                </c:pt>
                <c:pt idx="691">
                  <c:v>82.645505952381058</c:v>
                </c:pt>
                <c:pt idx="692">
                  <c:v>82.63433234421376</c:v>
                </c:pt>
                <c:pt idx="693">
                  <c:v>82.620710059171699</c:v>
                </c:pt>
                <c:pt idx="694">
                  <c:v>82.604719764011904</c:v>
                </c:pt>
                <c:pt idx="695">
                  <c:v>82.580294117647171</c:v>
                </c:pt>
                <c:pt idx="696">
                  <c:v>82.555278592375473</c:v>
                </c:pt>
                <c:pt idx="697">
                  <c:v>82.535643274853911</c:v>
                </c:pt>
                <c:pt idx="698">
                  <c:v>82.516122448979701</c:v>
                </c:pt>
                <c:pt idx="699">
                  <c:v>82.496715116279177</c:v>
                </c:pt>
                <c:pt idx="700">
                  <c:v>82.477971014492852</c:v>
                </c:pt>
                <c:pt idx="701">
                  <c:v>82.451271676300678</c:v>
                </c:pt>
                <c:pt idx="702">
                  <c:v>82.427665706051968</c:v>
                </c:pt>
                <c:pt idx="703">
                  <c:v>82.410948275862168</c:v>
                </c:pt>
                <c:pt idx="704">
                  <c:v>82.39415472779379</c:v>
                </c:pt>
                <c:pt idx="705">
                  <c:v>82.377457142857239</c:v>
                </c:pt>
                <c:pt idx="706">
                  <c:v>82.360854700854787</c:v>
                </c:pt>
                <c:pt idx="707">
                  <c:v>82.348323863636452</c:v>
                </c:pt>
                <c:pt idx="708">
                  <c:v>82.339490084985925</c:v>
                </c:pt>
                <c:pt idx="709">
                  <c:v>82.332033898305184</c:v>
                </c:pt>
                <c:pt idx="710">
                  <c:v>82.323746478873332</c:v>
                </c:pt>
                <c:pt idx="711">
                  <c:v>82.31460674157313</c:v>
                </c:pt>
                <c:pt idx="712">
                  <c:v>82.305518207283001</c:v>
                </c:pt>
                <c:pt idx="713">
                  <c:v>82.296480446927461</c:v>
                </c:pt>
                <c:pt idx="714">
                  <c:v>82.287493036211785</c:v>
                </c:pt>
                <c:pt idx="715">
                  <c:v>82.284111111111201</c:v>
                </c:pt>
                <c:pt idx="716">
                  <c:v>82.27681440443223</c:v>
                </c:pt>
                <c:pt idx="717">
                  <c:v>82.266077348066389</c:v>
                </c:pt>
                <c:pt idx="718">
                  <c:v>82.251680440771437</c:v>
                </c:pt>
                <c:pt idx="719">
                  <c:v>82.237362637362736</c:v>
                </c:pt>
                <c:pt idx="721">
                  <c:v>77.040000000000006</c:v>
                </c:pt>
                <c:pt idx="722">
                  <c:v>76.465000000000003</c:v>
                </c:pt>
                <c:pt idx="723">
                  <c:v>77.06</c:v>
                </c:pt>
                <c:pt idx="724">
                  <c:v>77.192499999999995</c:v>
                </c:pt>
                <c:pt idx="725">
                  <c:v>77.506</c:v>
                </c:pt>
                <c:pt idx="726">
                  <c:v>77.714999999999989</c:v>
                </c:pt>
                <c:pt idx="727">
                  <c:v>77.864285714285714</c:v>
                </c:pt>
                <c:pt idx="728">
                  <c:v>77.646249999999995</c:v>
                </c:pt>
                <c:pt idx="729">
                  <c:v>77.64</c:v>
                </c:pt>
                <c:pt idx="730">
                  <c:v>77.555999999999997</c:v>
                </c:pt>
                <c:pt idx="731">
                  <c:v>77.542727272727262</c:v>
                </c:pt>
                <c:pt idx="732">
                  <c:v>77.60499999999999</c:v>
                </c:pt>
                <c:pt idx="733">
                  <c:v>77.657692307692301</c:v>
                </c:pt>
                <c:pt idx="734">
                  <c:v>77.702857142857141</c:v>
                </c:pt>
                <c:pt idx="735">
                  <c:v>77.732666666666674</c:v>
                </c:pt>
                <c:pt idx="736">
                  <c:v>77.767499999999998</c:v>
                </c:pt>
                <c:pt idx="737">
                  <c:v>77.774117647058816</c:v>
                </c:pt>
                <c:pt idx="738">
                  <c:v>77.847777777777765</c:v>
                </c:pt>
                <c:pt idx="739">
                  <c:v>77.885263157894727</c:v>
                </c:pt>
                <c:pt idx="740">
                  <c:v>77.918999999999983</c:v>
                </c:pt>
                <c:pt idx="741">
                  <c:v>77.949523809523797</c:v>
                </c:pt>
                <c:pt idx="742">
                  <c:v>78.045454545454518</c:v>
                </c:pt>
                <c:pt idx="743">
                  <c:v>78.110869565217371</c:v>
                </c:pt>
                <c:pt idx="744">
                  <c:v>78.191249999999982</c:v>
                </c:pt>
                <c:pt idx="745">
                  <c:v>78.360799999999983</c:v>
                </c:pt>
                <c:pt idx="746">
                  <c:v>78.560384615384592</c:v>
                </c:pt>
                <c:pt idx="747">
                  <c:v>78.745185185185164</c:v>
                </c:pt>
                <c:pt idx="748">
                  <c:v>78.916785714285695</c:v>
                </c:pt>
                <c:pt idx="749">
                  <c:v>79.036896551724126</c:v>
                </c:pt>
                <c:pt idx="750">
                  <c:v>79.164666666666648</c:v>
                </c:pt>
                <c:pt idx="751">
                  <c:v>79.246774193548376</c:v>
                </c:pt>
                <c:pt idx="752">
                  <c:v>79.229687499999983</c:v>
                </c:pt>
                <c:pt idx="753">
                  <c:v>79.172121212121198</c:v>
                </c:pt>
                <c:pt idx="754">
                  <c:v>79.117941176470566</c:v>
                </c:pt>
                <c:pt idx="755">
                  <c:v>79.066857142857117</c:v>
                </c:pt>
                <c:pt idx="756">
                  <c:v>79.036944444444416</c:v>
                </c:pt>
                <c:pt idx="757">
                  <c:v>79.024864864864838</c:v>
                </c:pt>
                <c:pt idx="758">
                  <c:v>79.029736842105237</c:v>
                </c:pt>
                <c:pt idx="759">
                  <c:v>79.096410256410238</c:v>
                </c:pt>
                <c:pt idx="760">
                  <c:v>79.173749999999984</c:v>
                </c:pt>
                <c:pt idx="761">
                  <c:v>79.24731707317072</c:v>
                </c:pt>
                <c:pt idx="762">
                  <c:v>79.317380952380944</c:v>
                </c:pt>
                <c:pt idx="763">
                  <c:v>79.379767441860452</c:v>
                </c:pt>
                <c:pt idx="764">
                  <c:v>79.456818181818164</c:v>
                </c:pt>
                <c:pt idx="765">
                  <c:v>79.504444444444431</c:v>
                </c:pt>
                <c:pt idx="766">
                  <c:v>79.577391304347813</c:v>
                </c:pt>
                <c:pt idx="767">
                  <c:v>79.660212765957425</c:v>
                </c:pt>
                <c:pt idx="768">
                  <c:v>79.739583333333314</c:v>
                </c:pt>
                <c:pt idx="769">
                  <c:v>79.815714285714265</c:v>
                </c:pt>
                <c:pt idx="770">
                  <c:v>79.890599999999978</c:v>
                </c:pt>
                <c:pt idx="771">
                  <c:v>79.938627450980377</c:v>
                </c:pt>
                <c:pt idx="772">
                  <c:v>79.998076923076894</c:v>
                </c:pt>
                <c:pt idx="773">
                  <c:v>80.067358490566022</c:v>
                </c:pt>
                <c:pt idx="774">
                  <c:v>80.096111111111085</c:v>
                </c:pt>
                <c:pt idx="775">
                  <c:v>80.123818181818152</c:v>
                </c:pt>
                <c:pt idx="776">
                  <c:v>80.150535714285681</c:v>
                </c:pt>
                <c:pt idx="777">
                  <c:v>80.192280701754356</c:v>
                </c:pt>
                <c:pt idx="778">
                  <c:v>80.251896551724101</c:v>
                </c:pt>
                <c:pt idx="779">
                  <c:v>80.309999999999974</c:v>
                </c:pt>
                <c:pt idx="780">
                  <c:v>80.365166666666639</c:v>
                </c:pt>
                <c:pt idx="781">
                  <c:v>80.417377049180303</c:v>
                </c:pt>
                <c:pt idx="782">
                  <c:v>80.467903225806424</c:v>
                </c:pt>
                <c:pt idx="783">
                  <c:v>80.516825396825368</c:v>
                </c:pt>
                <c:pt idx="784">
                  <c:v>80.552499999999981</c:v>
                </c:pt>
                <c:pt idx="785">
                  <c:v>80.575384615384593</c:v>
                </c:pt>
                <c:pt idx="786">
                  <c:v>80.611515151515135</c:v>
                </c:pt>
                <c:pt idx="787">
                  <c:v>80.646567164179089</c:v>
                </c:pt>
                <c:pt idx="788">
                  <c:v>80.667647058823505</c:v>
                </c:pt>
                <c:pt idx="789">
                  <c:v>80.688115942028972</c:v>
                </c:pt>
                <c:pt idx="790">
                  <c:v>80.707999999999984</c:v>
                </c:pt>
                <c:pt idx="791">
                  <c:v>80.729154929577447</c:v>
                </c:pt>
                <c:pt idx="792">
                  <c:v>80.745694444444425</c:v>
                </c:pt>
                <c:pt idx="793">
                  <c:v>80.790684931506831</c:v>
                </c:pt>
                <c:pt idx="794">
                  <c:v>80.853243243243227</c:v>
                </c:pt>
                <c:pt idx="795">
                  <c:v>80.913066666666651</c:v>
                </c:pt>
                <c:pt idx="796">
                  <c:v>80.971315789473664</c:v>
                </c:pt>
                <c:pt idx="797">
                  <c:v>81.028051948051939</c:v>
                </c:pt>
                <c:pt idx="798">
                  <c:v>81.103205128205119</c:v>
                </c:pt>
                <c:pt idx="799">
                  <c:v>81.182658227848094</c:v>
                </c:pt>
                <c:pt idx="800">
                  <c:v>81.242249999999984</c:v>
                </c:pt>
                <c:pt idx="801">
                  <c:v>81.298271604938265</c:v>
                </c:pt>
                <c:pt idx="802">
                  <c:v>81.348658536585361</c:v>
                </c:pt>
                <c:pt idx="803">
                  <c:v>81.397831325301198</c:v>
                </c:pt>
                <c:pt idx="804">
                  <c:v>81.445833333333326</c:v>
                </c:pt>
                <c:pt idx="805">
                  <c:v>81.50823529411764</c:v>
                </c:pt>
                <c:pt idx="806">
                  <c:v>81.563372093023247</c:v>
                </c:pt>
                <c:pt idx="807">
                  <c:v>81.615402298850569</c:v>
                </c:pt>
                <c:pt idx="808">
                  <c:v>81.682045454545445</c:v>
                </c:pt>
                <c:pt idx="809">
                  <c:v>81.747191011235941</c:v>
                </c:pt>
                <c:pt idx="810">
                  <c:v>81.810888888888869</c:v>
                </c:pt>
                <c:pt idx="811">
                  <c:v>81.873186813186791</c:v>
                </c:pt>
                <c:pt idx="812">
                  <c:v>81.933478260869549</c:v>
                </c:pt>
                <c:pt idx="813">
                  <c:v>82.008602150537612</c:v>
                </c:pt>
                <c:pt idx="814">
                  <c:v>82.086702127659564</c:v>
                </c:pt>
                <c:pt idx="815">
                  <c:v>82.176842105263134</c:v>
                </c:pt>
                <c:pt idx="816">
                  <c:v>82.270520833333322</c:v>
                </c:pt>
                <c:pt idx="817">
                  <c:v>82.362268041237101</c:v>
                </c:pt>
                <c:pt idx="818">
                  <c:v>82.452142857142846</c:v>
                </c:pt>
                <c:pt idx="819">
                  <c:v>82.532222222222202</c:v>
                </c:pt>
                <c:pt idx="820">
                  <c:v>82.601099999999988</c:v>
                </c:pt>
                <c:pt idx="821">
                  <c:v>82.679108910891074</c:v>
                </c:pt>
                <c:pt idx="822">
                  <c:v>82.748333333333321</c:v>
                </c:pt>
                <c:pt idx="823">
                  <c:v>82.823106796116491</c:v>
                </c:pt>
                <c:pt idx="824">
                  <c:v>82.896442307692297</c:v>
                </c:pt>
                <c:pt idx="825">
                  <c:v>82.968380952380954</c:v>
                </c:pt>
                <c:pt idx="826">
                  <c:v>83.035660377358496</c:v>
                </c:pt>
                <c:pt idx="827">
                  <c:v>83.100934579439269</c:v>
                </c:pt>
                <c:pt idx="828">
                  <c:v>83.139722222222247</c:v>
                </c:pt>
                <c:pt idx="829">
                  <c:v>83.176146788990849</c:v>
                </c:pt>
                <c:pt idx="830">
                  <c:v>83.213545454545482</c:v>
                </c:pt>
                <c:pt idx="831">
                  <c:v>83.250270270270306</c:v>
                </c:pt>
                <c:pt idx="832">
                  <c:v>83.286339285714334</c:v>
                </c:pt>
                <c:pt idx="833">
                  <c:v>83.31920353982305</c:v>
                </c:pt>
                <c:pt idx="834">
                  <c:v>83.363947368421094</c:v>
                </c:pt>
                <c:pt idx="835">
                  <c:v>83.404434782608746</c:v>
                </c:pt>
                <c:pt idx="836">
                  <c:v>83.452758620689707</c:v>
                </c:pt>
                <c:pt idx="837">
                  <c:v>83.504444444444488</c:v>
                </c:pt>
                <c:pt idx="838">
                  <c:v>83.555254237288182</c:v>
                </c:pt>
                <c:pt idx="839">
                  <c:v>83.605210084033658</c:v>
                </c:pt>
                <c:pt idx="840">
                  <c:v>83.645166666666711</c:v>
                </c:pt>
                <c:pt idx="841">
                  <c:v>83.680000000000049</c:v>
                </c:pt>
                <c:pt idx="842">
                  <c:v>83.678032786885296</c:v>
                </c:pt>
                <c:pt idx="843">
                  <c:v>83.677967479674848</c:v>
                </c:pt>
                <c:pt idx="844">
                  <c:v>83.672177419354881</c:v>
                </c:pt>
                <c:pt idx="845">
                  <c:v>83.666480000000035</c:v>
                </c:pt>
                <c:pt idx="846">
                  <c:v>83.660873015873051</c:v>
                </c:pt>
                <c:pt idx="847">
                  <c:v>83.658267716535462</c:v>
                </c:pt>
                <c:pt idx="848">
                  <c:v>83.65437500000003</c:v>
                </c:pt>
                <c:pt idx="849">
                  <c:v>83.653798449612438</c:v>
                </c:pt>
                <c:pt idx="850">
                  <c:v>83.655538461538484</c:v>
                </c:pt>
                <c:pt idx="851">
                  <c:v>83.64893129770995</c:v>
                </c:pt>
                <c:pt idx="852">
                  <c:v>83.642424242424283</c:v>
                </c:pt>
                <c:pt idx="853">
                  <c:v>83.636015037594021</c:v>
                </c:pt>
                <c:pt idx="854">
                  <c:v>83.633955223880648</c:v>
                </c:pt>
                <c:pt idx="855">
                  <c:v>83.624666666666712</c:v>
                </c:pt>
                <c:pt idx="856">
                  <c:v>83.618235294117682</c:v>
                </c:pt>
                <c:pt idx="857">
                  <c:v>83.615693430656975</c:v>
                </c:pt>
                <c:pt idx="858">
                  <c:v>83.618333333333368</c:v>
                </c:pt>
                <c:pt idx="859">
                  <c:v>83.620935251798599</c:v>
                </c:pt>
                <c:pt idx="860">
                  <c:v>83.623500000000035</c:v>
                </c:pt>
                <c:pt idx="861">
                  <c:v>83.624113475177325</c:v>
                </c:pt>
                <c:pt idx="862">
                  <c:v>83.618873239436638</c:v>
                </c:pt>
                <c:pt idx="863">
                  <c:v>83.606853146853169</c:v>
                </c:pt>
                <c:pt idx="864">
                  <c:v>83.591250000000016</c:v>
                </c:pt>
                <c:pt idx="865">
                  <c:v>83.581103448275883</c:v>
                </c:pt>
                <c:pt idx="866">
                  <c:v>83.571095890410987</c:v>
                </c:pt>
                <c:pt idx="867">
                  <c:v>83.561224489795961</c:v>
                </c:pt>
                <c:pt idx="868">
                  <c:v>83.558108108108144</c:v>
                </c:pt>
                <c:pt idx="869">
                  <c:v>83.562550335570506</c:v>
                </c:pt>
                <c:pt idx="870">
                  <c:v>83.562800000000038</c:v>
                </c:pt>
                <c:pt idx="871">
                  <c:v>83.551523178807983</c:v>
                </c:pt>
                <c:pt idx="872">
                  <c:v>83.53881578947373</c:v>
                </c:pt>
                <c:pt idx="873">
                  <c:v>83.526274509803969</c:v>
                </c:pt>
                <c:pt idx="874">
                  <c:v>83.513896103896158</c:v>
                </c:pt>
                <c:pt idx="875">
                  <c:v>83.480645161290383</c:v>
                </c:pt>
                <c:pt idx="876">
                  <c:v>83.442435897435956</c:v>
                </c:pt>
                <c:pt idx="877">
                  <c:v>83.410382165605157</c:v>
                </c:pt>
                <c:pt idx="878">
                  <c:v>83.387974683544371</c:v>
                </c:pt>
                <c:pt idx="879">
                  <c:v>83.364276729559819</c:v>
                </c:pt>
                <c:pt idx="880">
                  <c:v>83.340875000000068</c:v>
                </c:pt>
                <c:pt idx="881">
                  <c:v>83.317763975155358</c:v>
                </c:pt>
                <c:pt idx="882">
                  <c:v>83.307345679012414</c:v>
                </c:pt>
                <c:pt idx="883">
                  <c:v>83.298834355828291</c:v>
                </c:pt>
                <c:pt idx="884">
                  <c:v>83.29457317073178</c:v>
                </c:pt>
                <c:pt idx="885">
                  <c:v>83.291272727272798</c:v>
                </c:pt>
                <c:pt idx="886">
                  <c:v>83.287228915662723</c:v>
                </c:pt>
                <c:pt idx="887">
                  <c:v>83.283233532934219</c:v>
                </c:pt>
                <c:pt idx="888">
                  <c:v>83.279285714285805</c:v>
                </c:pt>
                <c:pt idx="889">
                  <c:v>83.28502958579891</c:v>
                </c:pt>
                <c:pt idx="890">
                  <c:v>83.297058823529497</c:v>
                </c:pt>
                <c:pt idx="891">
                  <c:v>83.307426900584872</c:v>
                </c:pt>
                <c:pt idx="892">
                  <c:v>83.321395348837285</c:v>
                </c:pt>
                <c:pt idx="893">
                  <c:v>83.332485549133025</c:v>
                </c:pt>
                <c:pt idx="894">
                  <c:v>83.343448275862144</c:v>
                </c:pt>
                <c:pt idx="895">
                  <c:v>83.354285714285794</c:v>
                </c:pt>
                <c:pt idx="896">
                  <c:v>83.369375000000076</c:v>
                </c:pt>
                <c:pt idx="897">
                  <c:v>83.378644067796685</c:v>
                </c:pt>
                <c:pt idx="898">
                  <c:v>83.389157303370865</c:v>
                </c:pt>
                <c:pt idx="899">
                  <c:v>83.405921787709573</c:v>
                </c:pt>
                <c:pt idx="900">
                  <c:v>83.422611111111181</c:v>
                </c:pt>
                <c:pt idx="901">
                  <c:v>83.439116022099512</c:v>
                </c:pt>
                <c:pt idx="902">
                  <c:v>83.455439560439629</c:v>
                </c:pt>
                <c:pt idx="903">
                  <c:v>83.472622950819741</c:v>
                </c:pt>
                <c:pt idx="904">
                  <c:v>83.487663043478321</c:v>
                </c:pt>
                <c:pt idx="905">
                  <c:v>83.508486486486561</c:v>
                </c:pt>
                <c:pt idx="906">
                  <c:v>83.529569892473191</c:v>
                </c:pt>
                <c:pt idx="907">
                  <c:v>83.545668449197933</c:v>
                </c:pt>
                <c:pt idx="908">
                  <c:v>83.561595744680929</c:v>
                </c:pt>
                <c:pt idx="909">
                  <c:v>83.577354497354577</c:v>
                </c:pt>
                <c:pt idx="910">
                  <c:v>83.588789473684287</c:v>
                </c:pt>
                <c:pt idx="911">
                  <c:v>83.594397905759237</c:v>
                </c:pt>
                <c:pt idx="912">
                  <c:v>83.602135416666741</c:v>
                </c:pt>
                <c:pt idx="913">
                  <c:v>83.611450777202151</c:v>
                </c:pt>
                <c:pt idx="914">
                  <c:v>83.61876288659802</c:v>
                </c:pt>
                <c:pt idx="915">
                  <c:v>83.626000000000076</c:v>
                </c:pt>
                <c:pt idx="916">
                  <c:v>83.633163265306209</c:v>
                </c:pt>
                <c:pt idx="917">
                  <c:v>83.639340101522919</c:v>
                </c:pt>
                <c:pt idx="918">
                  <c:v>83.639797979798061</c:v>
                </c:pt>
                <c:pt idx="919">
                  <c:v>83.647035175879481</c:v>
                </c:pt>
                <c:pt idx="920">
                  <c:v>83.654350000000079</c:v>
                </c:pt>
                <c:pt idx="921">
                  <c:v>83.649253731343379</c:v>
                </c:pt>
                <c:pt idx="922">
                  <c:v>83.644207920792169</c:v>
                </c:pt>
                <c:pt idx="923">
                  <c:v>83.639211822660201</c:v>
                </c:pt>
                <c:pt idx="924">
                  <c:v>83.633137254902067</c:v>
                </c:pt>
                <c:pt idx="925">
                  <c:v>83.620341463414732</c:v>
                </c:pt>
                <c:pt idx="926">
                  <c:v>83.611067961165148</c:v>
                </c:pt>
                <c:pt idx="927">
                  <c:v>83.605072463768209</c:v>
                </c:pt>
                <c:pt idx="928">
                  <c:v>83.593173076923165</c:v>
                </c:pt>
                <c:pt idx="929">
                  <c:v>83.581387559808704</c:v>
                </c:pt>
                <c:pt idx="930">
                  <c:v>83.569714285714383</c:v>
                </c:pt>
                <c:pt idx="931">
                  <c:v>83.551753554502469</c:v>
                </c:pt>
                <c:pt idx="932">
                  <c:v>83.528537735849156</c:v>
                </c:pt>
                <c:pt idx="933">
                  <c:v>83.515352112676155</c:v>
                </c:pt>
                <c:pt idx="934">
                  <c:v>83.496682242990758</c:v>
                </c:pt>
                <c:pt idx="935">
                  <c:v>83.465581395348948</c:v>
                </c:pt>
                <c:pt idx="936">
                  <c:v>83.434768518518638</c:v>
                </c:pt>
                <c:pt idx="937">
                  <c:v>83.404239631336523</c:v>
                </c:pt>
                <c:pt idx="938">
                  <c:v>83.371651376146914</c:v>
                </c:pt>
                <c:pt idx="939">
                  <c:v>83.340182648401949</c:v>
                </c:pt>
                <c:pt idx="940">
                  <c:v>83.317409090909209</c:v>
                </c:pt>
                <c:pt idx="941">
                  <c:v>83.298597285067999</c:v>
                </c:pt>
                <c:pt idx="942">
                  <c:v>83.282207207207335</c:v>
                </c:pt>
                <c:pt idx="943">
                  <c:v>83.265964125560657</c:v>
                </c:pt>
                <c:pt idx="944">
                  <c:v>83.249866071428684</c:v>
                </c:pt>
                <c:pt idx="945">
                  <c:v>83.245644444444565</c:v>
                </c:pt>
                <c:pt idx="946">
                  <c:v>83.234336283185954</c:v>
                </c:pt>
                <c:pt idx="947">
                  <c:v>83.21903083700451</c:v>
                </c:pt>
                <c:pt idx="948">
                  <c:v>83.209473684210636</c:v>
                </c:pt>
                <c:pt idx="949">
                  <c:v>83.194061135371285</c:v>
                </c:pt>
                <c:pt idx="950">
                  <c:v>83.178782608695755</c:v>
                </c:pt>
                <c:pt idx="951">
                  <c:v>83.163636363636471</c:v>
                </c:pt>
                <c:pt idx="952">
                  <c:v>83.13991379310356</c:v>
                </c:pt>
                <c:pt idx="953">
                  <c:v>83.11442060085848</c:v>
                </c:pt>
                <c:pt idx="954">
                  <c:v>83.084230769230871</c:v>
                </c:pt>
                <c:pt idx="955">
                  <c:v>83.059276595744791</c:v>
                </c:pt>
                <c:pt idx="956">
                  <c:v>83.042161016949265</c:v>
                </c:pt>
                <c:pt idx="957">
                  <c:v>83.02518987341783</c:v>
                </c:pt>
                <c:pt idx="958">
                  <c:v>83.008361344537931</c:v>
                </c:pt>
                <c:pt idx="959">
                  <c:v>83.001757322175848</c:v>
                </c:pt>
                <c:pt idx="960">
                  <c:v>82.987375000000114</c:v>
                </c:pt>
                <c:pt idx="961">
                  <c:v>82.969377593361116</c:v>
                </c:pt>
                <c:pt idx="962">
                  <c:v>82.956859504132339</c:v>
                </c:pt>
                <c:pt idx="963">
                  <c:v>82.939753086419856</c:v>
                </c:pt>
                <c:pt idx="964">
                  <c:v>82.922786885246012</c:v>
                </c:pt>
                <c:pt idx="965">
                  <c:v>82.905959183673573</c:v>
                </c:pt>
                <c:pt idx="966">
                  <c:v>82.884065040650512</c:v>
                </c:pt>
                <c:pt idx="967">
                  <c:v>82.847085020243014</c:v>
                </c:pt>
                <c:pt idx="968">
                  <c:v>82.806169354838815</c:v>
                </c:pt>
                <c:pt idx="969">
                  <c:v>82.765542168674799</c:v>
                </c:pt>
                <c:pt idx="970">
                  <c:v>82.718720000000104</c:v>
                </c:pt>
                <c:pt idx="971">
                  <c:v>82.672270916334767</c:v>
                </c:pt>
                <c:pt idx="972">
                  <c:v>82.626190476190587</c:v>
                </c:pt>
                <c:pt idx="973">
                  <c:v>82.583557312253077</c:v>
                </c:pt>
                <c:pt idx="974">
                  <c:v>82.530826771653651</c:v>
                </c:pt>
                <c:pt idx="975">
                  <c:v>82.484078431372652</c:v>
                </c:pt>
                <c:pt idx="976">
                  <c:v>82.443007812500113</c:v>
                </c:pt>
                <c:pt idx="977">
                  <c:v>82.400856031128527</c:v>
                </c:pt>
                <c:pt idx="978">
                  <c:v>82.359031007752051</c:v>
                </c:pt>
                <c:pt idx="979">
                  <c:v>82.317528957529078</c:v>
                </c:pt>
                <c:pt idx="980">
                  <c:v>82.280730769230885</c:v>
                </c:pt>
                <c:pt idx="981">
                  <c:v>82.247854406130386</c:v>
                </c:pt>
                <c:pt idx="982">
                  <c:v>82.215038167939056</c:v>
                </c:pt>
                <c:pt idx="983">
                  <c:v>82.187148288973518</c:v>
                </c:pt>
                <c:pt idx="984">
                  <c:v>82.157992424242565</c:v>
                </c:pt>
                <c:pt idx="985">
                  <c:v>82.129056603773719</c:v>
                </c:pt>
                <c:pt idx="986">
                  <c:v>82.100338345864813</c:v>
                </c:pt>
                <c:pt idx="987">
                  <c:v>82.069625468164944</c:v>
                </c:pt>
                <c:pt idx="988">
                  <c:v>82.043880597015075</c:v>
                </c:pt>
                <c:pt idx="989">
                  <c:v>82.011970260223194</c:v>
                </c:pt>
                <c:pt idx="990">
                  <c:v>81.973407407407535</c:v>
                </c:pt>
                <c:pt idx="991">
                  <c:v>81.936531365313783</c:v>
                </c:pt>
                <c:pt idx="992">
                  <c:v>81.899926470588369</c:v>
                </c:pt>
                <c:pt idx="993">
                  <c:v>81.86358974358987</c:v>
                </c:pt>
                <c:pt idx="994">
                  <c:v>81.826751824817649</c:v>
                </c:pt>
                <c:pt idx="995">
                  <c:v>81.796690909091041</c:v>
                </c:pt>
                <c:pt idx="996">
                  <c:v>81.768079710145059</c:v>
                </c:pt>
                <c:pt idx="997">
                  <c:v>81.753104693140926</c:v>
                </c:pt>
                <c:pt idx="998">
                  <c:v>81.739784172661999</c:v>
                </c:pt>
                <c:pt idx="999">
                  <c:v>81.726559139785067</c:v>
                </c:pt>
                <c:pt idx="1000">
                  <c:v>81.713428571428693</c:v>
                </c:pt>
                <c:pt idx="1001">
                  <c:v>81.710640569395139</c:v>
                </c:pt>
                <c:pt idx="1002">
                  <c:v>81.694574468085236</c:v>
                </c:pt>
                <c:pt idx="1003">
                  <c:v>81.676501766784583</c:v>
                </c:pt>
                <c:pt idx="1004">
                  <c:v>81.668485915493093</c:v>
                </c:pt>
                <c:pt idx="1005">
                  <c:v>81.65926315789487</c:v>
                </c:pt>
                <c:pt idx="1006">
                  <c:v>81.650104895105031</c:v>
                </c:pt>
                <c:pt idx="1007">
                  <c:v>81.641010452961822</c:v>
                </c:pt>
                <c:pt idx="1008">
                  <c:v>81.626493055555699</c:v>
                </c:pt>
                <c:pt idx="1009">
                  <c:v>81.600968858131623</c:v>
                </c:pt>
                <c:pt idx="1010">
                  <c:v>81.575517241379458</c:v>
                </c:pt>
                <c:pt idx="1011">
                  <c:v>81.5510309278352</c:v>
                </c:pt>
                <c:pt idx="1012">
                  <c:v>81.521952054794667</c:v>
                </c:pt>
                <c:pt idx="1013">
                  <c:v>81.4930716723551</c:v>
                </c:pt>
                <c:pt idx="1014">
                  <c:v>81.464387755102194</c:v>
                </c:pt>
                <c:pt idx="1015">
                  <c:v>81.440067796610336</c:v>
                </c:pt>
                <c:pt idx="1016">
                  <c:v>81.42182432432449</c:v>
                </c:pt>
                <c:pt idx="1017">
                  <c:v>81.400067340067494</c:v>
                </c:pt>
                <c:pt idx="1018">
                  <c:v>81.376510067114253</c:v>
                </c:pt>
                <c:pt idx="1019">
                  <c:v>81.358695652174077</c:v>
                </c:pt>
                <c:pt idx="1020">
                  <c:v>81.34100000000015</c:v>
                </c:pt>
                <c:pt idx="1021">
                  <c:v>81.323421926910456</c:v>
                </c:pt>
                <c:pt idx="1022">
                  <c:v>81.29062913907299</c:v>
                </c:pt>
                <c:pt idx="1023">
                  <c:v>81.257062706270773</c:v>
                </c:pt>
                <c:pt idx="1024">
                  <c:v>81.228421052631717</c:v>
                </c:pt>
                <c:pt idx="1025">
                  <c:v>81.201967213114898</c:v>
                </c:pt>
                <c:pt idx="1026">
                  <c:v>81.17549019607857</c:v>
                </c:pt>
                <c:pt idx="1027">
                  <c:v>81.149185667752576</c:v>
                </c:pt>
                <c:pt idx="1028">
                  <c:v>81.123051948052066</c:v>
                </c:pt>
                <c:pt idx="1029">
                  <c:v>81.1034951456312</c:v>
                </c:pt>
                <c:pt idx="1030">
                  <c:v>81.085516129032385</c:v>
                </c:pt>
                <c:pt idx="1031">
                  <c:v>81.065691318328092</c:v>
                </c:pt>
                <c:pt idx="1032">
                  <c:v>81.04826923076935</c:v>
                </c:pt>
                <c:pt idx="1033">
                  <c:v>81.025335463258898</c:v>
                </c:pt>
                <c:pt idx="1034">
                  <c:v>81.002547770700744</c:v>
                </c:pt>
                <c:pt idx="1035">
                  <c:v>80.979904761904876</c:v>
                </c:pt>
                <c:pt idx="1036">
                  <c:v>80.950949367088725</c:v>
                </c:pt>
                <c:pt idx="1037">
                  <c:v>80.922365930599483</c:v>
                </c:pt>
                <c:pt idx="1038">
                  <c:v>80.895188679245393</c:v>
                </c:pt>
                <c:pt idx="1039">
                  <c:v>80.869059561128637</c:v>
                </c:pt>
                <c:pt idx="1040">
                  <c:v>80.838343750000121</c:v>
                </c:pt>
                <c:pt idx="1041">
                  <c:v>80.807819314641861</c:v>
                </c:pt>
                <c:pt idx="1042">
                  <c:v>80.777484472049807</c:v>
                </c:pt>
                <c:pt idx="1043">
                  <c:v>80.754334365325192</c:v>
                </c:pt>
                <c:pt idx="1044">
                  <c:v>80.731358024691474</c:v>
                </c:pt>
                <c:pt idx="1045">
                  <c:v>80.706984615384741</c:v>
                </c:pt>
                <c:pt idx="1046">
                  <c:v>80.687116564417295</c:v>
                </c:pt>
                <c:pt idx="1047">
                  <c:v>80.67024464831816</c:v>
                </c:pt>
                <c:pt idx="1048">
                  <c:v>80.653475609756214</c:v>
                </c:pt>
                <c:pt idx="1049">
                  <c:v>80.636808510638403</c:v>
                </c:pt>
                <c:pt idx="1050">
                  <c:v>80.613696969697074</c:v>
                </c:pt>
                <c:pt idx="1051">
                  <c:v>80.590120845921561</c:v>
                </c:pt>
                <c:pt idx="1052">
                  <c:v>80.566746987951916</c:v>
                </c:pt>
                <c:pt idx="1053">
                  <c:v>80.544864864864977</c:v>
                </c:pt>
                <c:pt idx="1054">
                  <c:v>80.522095808383341</c:v>
                </c:pt>
                <c:pt idx="1055">
                  <c:v>80.499462686567256</c:v>
                </c:pt>
                <c:pt idx="1056">
                  <c:v>80.476964285714374</c:v>
                </c:pt>
                <c:pt idx="1057">
                  <c:v>80.451305637982287</c:v>
                </c:pt>
                <c:pt idx="1058">
                  <c:v>80.431094674556306</c:v>
                </c:pt>
                <c:pt idx="1059">
                  <c:v>80.407138643067938</c:v>
                </c:pt>
                <c:pt idx="1060">
                  <c:v>80.382676470588336</c:v>
                </c:pt>
                <c:pt idx="1061">
                  <c:v>80.355513196481027</c:v>
                </c:pt>
                <c:pt idx="1062">
                  <c:v>80.328508771929918</c:v>
                </c:pt>
                <c:pt idx="1063">
                  <c:v>80.30166180758026</c:v>
                </c:pt>
                <c:pt idx="1064">
                  <c:v>80.277936046511712</c:v>
                </c:pt>
                <c:pt idx="1065">
                  <c:v>80.254492753623268</c:v>
                </c:pt>
                <c:pt idx="1066">
                  <c:v>80.235028901734182</c:v>
                </c:pt>
                <c:pt idx="1067">
                  <c:v>80.215360230547631</c:v>
                </c:pt>
                <c:pt idx="1068">
                  <c:v>80.198908045977092</c:v>
                </c:pt>
                <c:pt idx="1069">
                  <c:v>80.182550143266567</c:v>
                </c:pt>
                <c:pt idx="1070">
                  <c:v>80.166285714285806</c:v>
                </c:pt>
                <c:pt idx="1071">
                  <c:v>80.148461538461632</c:v>
                </c:pt>
                <c:pt idx="1072">
                  <c:v>80.128693181818278</c:v>
                </c:pt>
                <c:pt idx="1073">
                  <c:v>80.10960339943351</c:v>
                </c:pt>
                <c:pt idx="1074">
                  <c:v>80.08918079096054</c:v>
                </c:pt>
                <c:pt idx="1075">
                  <c:v>80.069042253521218</c:v>
                </c:pt>
                <c:pt idx="1076">
                  <c:v>80.04901685393267</c:v>
                </c:pt>
                <c:pt idx="1077">
                  <c:v>80.029103641456658</c:v>
                </c:pt>
                <c:pt idx="1078">
                  <c:v>80.008435754190032</c:v>
                </c:pt>
                <c:pt idx="1079">
                  <c:v>79.990529247910956</c:v>
                </c:pt>
                <c:pt idx="1080">
                  <c:v>79.972722222222316</c:v>
                </c:pt>
                <c:pt idx="1081">
                  <c:v>79.954127423822797</c:v>
                </c:pt>
                <c:pt idx="1082">
                  <c:v>79.938149171270794</c:v>
                </c:pt>
                <c:pt idx="1083">
                  <c:v>79.922258953168125</c:v>
                </c:pt>
                <c:pt idx="1084">
                  <c:v>79.906456043956112</c:v>
                </c:pt>
                <c:pt idx="1085">
                  <c:v>79.891342465753496</c:v>
                </c:pt>
                <c:pt idx="1086">
                  <c:v>79.876994535519188</c:v>
                </c:pt>
                <c:pt idx="1088">
                  <c:v>75.284999999999997</c:v>
                </c:pt>
                <c:pt idx="1089">
                  <c:v>75.575000000000003</c:v>
                </c:pt>
                <c:pt idx="1090">
                  <c:v>75.575000000000003</c:v>
                </c:pt>
                <c:pt idx="1091">
                  <c:v>75.575000000000003</c:v>
                </c:pt>
                <c:pt idx="1092">
                  <c:v>75.47</c:v>
                </c:pt>
                <c:pt idx="1093">
                  <c:v>75.844999999999999</c:v>
                </c:pt>
              </c:numCache>
            </c:numRef>
          </c:yVal>
          <c:smooth val="0"/>
          <c:extLst>
            <c:ext xmlns:c16="http://schemas.microsoft.com/office/drawing/2014/chart" uri="{C3380CC4-5D6E-409C-BE32-E72D297353CC}">
              <c16:uniqueId val="{00000001-B181-4302-ADA9-BD44ACFE4062}"/>
            </c:ext>
          </c:extLst>
        </c:ser>
        <c:ser>
          <c:idx val="2"/>
          <c:order val="2"/>
          <c:tx>
            <c:strRef>
              <c:f>Hoja1!$D$3</c:f>
              <c:strCache>
                <c:ptCount val="1"/>
                <c:pt idx="0">
                  <c:v>Preu límit</c:v>
                </c:pt>
              </c:strCache>
            </c:strRef>
          </c:tx>
          <c:spPr>
            <a:ln w="19050" cap="rnd">
              <a:solidFill>
                <a:sysClr val="windowText" lastClr="000000"/>
              </a:solidFill>
              <a:round/>
            </a:ln>
            <a:effectLst/>
          </c:spPr>
          <c:marker>
            <c:symbol val="none"/>
          </c:marker>
          <c:xVal>
            <c:numRef>
              <c:f>Hoja1!$A$7:$A$1100</c:f>
              <c:numCache>
                <c:formatCode>m/d/yyyy</c:formatCode>
                <c:ptCount val="1094"/>
                <c:pt idx="0">
                  <c:v>44561</c:v>
                </c:pt>
                <c:pt idx="1">
                  <c:v>44562</c:v>
                </c:pt>
                <c:pt idx="2">
                  <c:v>44563</c:v>
                </c:pt>
                <c:pt idx="3">
                  <c:v>44564</c:v>
                </c:pt>
                <c:pt idx="4">
                  <c:v>44565</c:v>
                </c:pt>
                <c:pt idx="5">
                  <c:v>44566</c:v>
                </c:pt>
                <c:pt idx="6">
                  <c:v>44567</c:v>
                </c:pt>
                <c:pt idx="7">
                  <c:v>44568</c:v>
                </c:pt>
                <c:pt idx="8">
                  <c:v>44569</c:v>
                </c:pt>
                <c:pt idx="9">
                  <c:v>44570</c:v>
                </c:pt>
                <c:pt idx="10">
                  <c:v>44571</c:v>
                </c:pt>
                <c:pt idx="11">
                  <c:v>44572</c:v>
                </c:pt>
                <c:pt idx="12">
                  <c:v>44573</c:v>
                </c:pt>
                <c:pt idx="13">
                  <c:v>44574</c:v>
                </c:pt>
                <c:pt idx="14">
                  <c:v>44575</c:v>
                </c:pt>
                <c:pt idx="15">
                  <c:v>44576</c:v>
                </c:pt>
                <c:pt idx="16">
                  <c:v>44577</c:v>
                </c:pt>
                <c:pt idx="17">
                  <c:v>44578</c:v>
                </c:pt>
                <c:pt idx="18">
                  <c:v>44579</c:v>
                </c:pt>
                <c:pt idx="19">
                  <c:v>44580</c:v>
                </c:pt>
                <c:pt idx="20">
                  <c:v>44581</c:v>
                </c:pt>
                <c:pt idx="21">
                  <c:v>44582</c:v>
                </c:pt>
                <c:pt idx="22">
                  <c:v>44583</c:v>
                </c:pt>
                <c:pt idx="23">
                  <c:v>44584</c:v>
                </c:pt>
                <c:pt idx="24">
                  <c:v>44585</c:v>
                </c:pt>
                <c:pt idx="25">
                  <c:v>44586</c:v>
                </c:pt>
                <c:pt idx="26">
                  <c:v>44587</c:v>
                </c:pt>
                <c:pt idx="27">
                  <c:v>44588</c:v>
                </c:pt>
                <c:pt idx="28">
                  <c:v>44589</c:v>
                </c:pt>
                <c:pt idx="29">
                  <c:v>44590</c:v>
                </c:pt>
                <c:pt idx="30">
                  <c:v>44591</c:v>
                </c:pt>
                <c:pt idx="31">
                  <c:v>44592</c:v>
                </c:pt>
                <c:pt idx="32">
                  <c:v>44593</c:v>
                </c:pt>
                <c:pt idx="33">
                  <c:v>44594</c:v>
                </c:pt>
                <c:pt idx="34">
                  <c:v>44595</c:v>
                </c:pt>
                <c:pt idx="35">
                  <c:v>44596</c:v>
                </c:pt>
                <c:pt idx="36">
                  <c:v>44597</c:v>
                </c:pt>
                <c:pt idx="37">
                  <c:v>44598</c:v>
                </c:pt>
                <c:pt idx="38">
                  <c:v>44599</c:v>
                </c:pt>
                <c:pt idx="39">
                  <c:v>44600</c:v>
                </c:pt>
                <c:pt idx="40">
                  <c:v>44601</c:v>
                </c:pt>
                <c:pt idx="41">
                  <c:v>44602</c:v>
                </c:pt>
                <c:pt idx="42">
                  <c:v>44603</c:v>
                </c:pt>
                <c:pt idx="43">
                  <c:v>44604</c:v>
                </c:pt>
                <c:pt idx="44">
                  <c:v>44605</c:v>
                </c:pt>
                <c:pt idx="45">
                  <c:v>44606</c:v>
                </c:pt>
                <c:pt idx="46">
                  <c:v>44607</c:v>
                </c:pt>
                <c:pt idx="47">
                  <c:v>44608</c:v>
                </c:pt>
                <c:pt idx="48">
                  <c:v>44609</c:v>
                </c:pt>
                <c:pt idx="49">
                  <c:v>44610</c:v>
                </c:pt>
                <c:pt idx="50">
                  <c:v>44611</c:v>
                </c:pt>
                <c:pt idx="51">
                  <c:v>44612</c:v>
                </c:pt>
                <c:pt idx="52">
                  <c:v>44613</c:v>
                </c:pt>
                <c:pt idx="53">
                  <c:v>44614</c:v>
                </c:pt>
                <c:pt idx="54">
                  <c:v>44615</c:v>
                </c:pt>
                <c:pt idx="55">
                  <c:v>44616</c:v>
                </c:pt>
                <c:pt idx="56">
                  <c:v>44617</c:v>
                </c:pt>
                <c:pt idx="57">
                  <c:v>44618</c:v>
                </c:pt>
                <c:pt idx="58">
                  <c:v>44619</c:v>
                </c:pt>
                <c:pt idx="59">
                  <c:v>44620</c:v>
                </c:pt>
                <c:pt idx="60">
                  <c:v>44621</c:v>
                </c:pt>
                <c:pt idx="61">
                  <c:v>44622</c:v>
                </c:pt>
                <c:pt idx="62">
                  <c:v>44623</c:v>
                </c:pt>
                <c:pt idx="63">
                  <c:v>44624</c:v>
                </c:pt>
                <c:pt idx="64">
                  <c:v>44625</c:v>
                </c:pt>
                <c:pt idx="65">
                  <c:v>44626</c:v>
                </c:pt>
                <c:pt idx="66">
                  <c:v>44627</c:v>
                </c:pt>
                <c:pt idx="67">
                  <c:v>44628</c:v>
                </c:pt>
                <c:pt idx="68">
                  <c:v>44629</c:v>
                </c:pt>
                <c:pt idx="69">
                  <c:v>44630</c:v>
                </c:pt>
                <c:pt idx="70">
                  <c:v>44631</c:v>
                </c:pt>
                <c:pt idx="71">
                  <c:v>44632</c:v>
                </c:pt>
                <c:pt idx="72">
                  <c:v>44633</c:v>
                </c:pt>
                <c:pt idx="73">
                  <c:v>44634</c:v>
                </c:pt>
                <c:pt idx="74">
                  <c:v>44635</c:v>
                </c:pt>
                <c:pt idx="75">
                  <c:v>44636</c:v>
                </c:pt>
                <c:pt idx="76">
                  <c:v>44637</c:v>
                </c:pt>
                <c:pt idx="77">
                  <c:v>44638</c:v>
                </c:pt>
                <c:pt idx="78">
                  <c:v>44639</c:v>
                </c:pt>
                <c:pt idx="79">
                  <c:v>44640</c:v>
                </c:pt>
                <c:pt idx="80">
                  <c:v>44641</c:v>
                </c:pt>
                <c:pt idx="81">
                  <c:v>44642</c:v>
                </c:pt>
                <c:pt idx="82">
                  <c:v>44643</c:v>
                </c:pt>
                <c:pt idx="83">
                  <c:v>44644</c:v>
                </c:pt>
                <c:pt idx="84">
                  <c:v>44645</c:v>
                </c:pt>
                <c:pt idx="85">
                  <c:v>44646</c:v>
                </c:pt>
                <c:pt idx="86">
                  <c:v>44647</c:v>
                </c:pt>
                <c:pt idx="87">
                  <c:v>44648</c:v>
                </c:pt>
                <c:pt idx="88">
                  <c:v>44649</c:v>
                </c:pt>
                <c:pt idx="89">
                  <c:v>44650</c:v>
                </c:pt>
                <c:pt idx="90">
                  <c:v>44651</c:v>
                </c:pt>
                <c:pt idx="91">
                  <c:v>44652</c:v>
                </c:pt>
                <c:pt idx="92">
                  <c:v>44653</c:v>
                </c:pt>
                <c:pt idx="93">
                  <c:v>44654</c:v>
                </c:pt>
                <c:pt idx="94">
                  <c:v>44655</c:v>
                </c:pt>
                <c:pt idx="95">
                  <c:v>44656</c:v>
                </c:pt>
                <c:pt idx="96">
                  <c:v>44657</c:v>
                </c:pt>
                <c:pt idx="97">
                  <c:v>44658</c:v>
                </c:pt>
                <c:pt idx="98">
                  <c:v>44659</c:v>
                </c:pt>
                <c:pt idx="99">
                  <c:v>44660</c:v>
                </c:pt>
                <c:pt idx="100">
                  <c:v>44661</c:v>
                </c:pt>
                <c:pt idx="101">
                  <c:v>44662</c:v>
                </c:pt>
                <c:pt idx="102">
                  <c:v>44663</c:v>
                </c:pt>
                <c:pt idx="103">
                  <c:v>44664</c:v>
                </c:pt>
                <c:pt idx="104">
                  <c:v>44665</c:v>
                </c:pt>
                <c:pt idx="105">
                  <c:v>44666</c:v>
                </c:pt>
                <c:pt idx="106">
                  <c:v>44667</c:v>
                </c:pt>
                <c:pt idx="107">
                  <c:v>44668</c:v>
                </c:pt>
                <c:pt idx="108">
                  <c:v>44669</c:v>
                </c:pt>
                <c:pt idx="109">
                  <c:v>44670</c:v>
                </c:pt>
                <c:pt idx="110">
                  <c:v>44671</c:v>
                </c:pt>
                <c:pt idx="111">
                  <c:v>44672</c:v>
                </c:pt>
                <c:pt idx="112">
                  <c:v>44673</c:v>
                </c:pt>
                <c:pt idx="113">
                  <c:v>44674</c:v>
                </c:pt>
                <c:pt idx="114">
                  <c:v>44675</c:v>
                </c:pt>
                <c:pt idx="115">
                  <c:v>44676</c:v>
                </c:pt>
                <c:pt idx="116">
                  <c:v>44677</c:v>
                </c:pt>
                <c:pt idx="117">
                  <c:v>44678</c:v>
                </c:pt>
                <c:pt idx="118">
                  <c:v>44679</c:v>
                </c:pt>
                <c:pt idx="119">
                  <c:v>44680</c:v>
                </c:pt>
                <c:pt idx="120">
                  <c:v>44681</c:v>
                </c:pt>
                <c:pt idx="121">
                  <c:v>44682</c:v>
                </c:pt>
                <c:pt idx="122">
                  <c:v>44683</c:v>
                </c:pt>
                <c:pt idx="123">
                  <c:v>44684</c:v>
                </c:pt>
                <c:pt idx="124">
                  <c:v>44685</c:v>
                </c:pt>
                <c:pt idx="125">
                  <c:v>44686</c:v>
                </c:pt>
                <c:pt idx="126">
                  <c:v>44687</c:v>
                </c:pt>
                <c:pt idx="127">
                  <c:v>44688</c:v>
                </c:pt>
                <c:pt idx="128">
                  <c:v>44689</c:v>
                </c:pt>
                <c:pt idx="129">
                  <c:v>44690</c:v>
                </c:pt>
                <c:pt idx="130">
                  <c:v>44691</c:v>
                </c:pt>
                <c:pt idx="131">
                  <c:v>44692</c:v>
                </c:pt>
                <c:pt idx="132">
                  <c:v>44693</c:v>
                </c:pt>
                <c:pt idx="133">
                  <c:v>44694</c:v>
                </c:pt>
                <c:pt idx="134">
                  <c:v>44695</c:v>
                </c:pt>
                <c:pt idx="135">
                  <c:v>44696</c:v>
                </c:pt>
                <c:pt idx="136">
                  <c:v>44697</c:v>
                </c:pt>
                <c:pt idx="137">
                  <c:v>44698</c:v>
                </c:pt>
                <c:pt idx="138">
                  <c:v>44699</c:v>
                </c:pt>
                <c:pt idx="139">
                  <c:v>44700</c:v>
                </c:pt>
                <c:pt idx="140">
                  <c:v>44701</c:v>
                </c:pt>
                <c:pt idx="141">
                  <c:v>44702</c:v>
                </c:pt>
                <c:pt idx="142">
                  <c:v>44703</c:v>
                </c:pt>
                <c:pt idx="143">
                  <c:v>44704</c:v>
                </c:pt>
                <c:pt idx="144">
                  <c:v>44705</c:v>
                </c:pt>
                <c:pt idx="145">
                  <c:v>44706</c:v>
                </c:pt>
                <c:pt idx="146">
                  <c:v>44707</c:v>
                </c:pt>
                <c:pt idx="147">
                  <c:v>44708</c:v>
                </c:pt>
                <c:pt idx="148">
                  <c:v>44709</c:v>
                </c:pt>
                <c:pt idx="149">
                  <c:v>44710</c:v>
                </c:pt>
                <c:pt idx="150">
                  <c:v>44711</c:v>
                </c:pt>
                <c:pt idx="151">
                  <c:v>44712</c:v>
                </c:pt>
                <c:pt idx="152">
                  <c:v>44713</c:v>
                </c:pt>
                <c:pt idx="153">
                  <c:v>44714</c:v>
                </c:pt>
                <c:pt idx="154">
                  <c:v>44715</c:v>
                </c:pt>
                <c:pt idx="155">
                  <c:v>44716</c:v>
                </c:pt>
                <c:pt idx="156">
                  <c:v>44717</c:v>
                </c:pt>
                <c:pt idx="157">
                  <c:v>44718</c:v>
                </c:pt>
                <c:pt idx="158">
                  <c:v>44719</c:v>
                </c:pt>
                <c:pt idx="159">
                  <c:v>44720</c:v>
                </c:pt>
                <c:pt idx="160">
                  <c:v>44721</c:v>
                </c:pt>
                <c:pt idx="161">
                  <c:v>44722</c:v>
                </c:pt>
                <c:pt idx="162">
                  <c:v>44723</c:v>
                </c:pt>
                <c:pt idx="163">
                  <c:v>44724</c:v>
                </c:pt>
                <c:pt idx="164">
                  <c:v>44725</c:v>
                </c:pt>
                <c:pt idx="165">
                  <c:v>44726</c:v>
                </c:pt>
                <c:pt idx="166">
                  <c:v>44727</c:v>
                </c:pt>
                <c:pt idx="167">
                  <c:v>44728</c:v>
                </c:pt>
                <c:pt idx="168">
                  <c:v>44729</c:v>
                </c:pt>
                <c:pt idx="169">
                  <c:v>44730</c:v>
                </c:pt>
                <c:pt idx="170">
                  <c:v>44731</c:v>
                </c:pt>
                <c:pt idx="171">
                  <c:v>44732</c:v>
                </c:pt>
                <c:pt idx="172">
                  <c:v>44733</c:v>
                </c:pt>
                <c:pt idx="173">
                  <c:v>44734</c:v>
                </c:pt>
                <c:pt idx="174">
                  <c:v>44735</c:v>
                </c:pt>
                <c:pt idx="175">
                  <c:v>44736</c:v>
                </c:pt>
                <c:pt idx="176">
                  <c:v>44737</c:v>
                </c:pt>
                <c:pt idx="177">
                  <c:v>44738</c:v>
                </c:pt>
                <c:pt idx="178">
                  <c:v>44739</c:v>
                </c:pt>
                <c:pt idx="179">
                  <c:v>44740</c:v>
                </c:pt>
                <c:pt idx="180">
                  <c:v>44741</c:v>
                </c:pt>
                <c:pt idx="181">
                  <c:v>44742</c:v>
                </c:pt>
                <c:pt idx="182">
                  <c:v>44743</c:v>
                </c:pt>
                <c:pt idx="183">
                  <c:v>44744</c:v>
                </c:pt>
                <c:pt idx="184">
                  <c:v>44745</c:v>
                </c:pt>
                <c:pt idx="185">
                  <c:v>44746</c:v>
                </c:pt>
                <c:pt idx="186">
                  <c:v>44747</c:v>
                </c:pt>
                <c:pt idx="187">
                  <c:v>44748</c:v>
                </c:pt>
                <c:pt idx="188">
                  <c:v>44749</c:v>
                </c:pt>
                <c:pt idx="189">
                  <c:v>44750</c:v>
                </c:pt>
                <c:pt idx="190">
                  <c:v>44751</c:v>
                </c:pt>
                <c:pt idx="191">
                  <c:v>44752</c:v>
                </c:pt>
                <c:pt idx="192">
                  <c:v>44753</c:v>
                </c:pt>
                <c:pt idx="193">
                  <c:v>44754</c:v>
                </c:pt>
                <c:pt idx="194">
                  <c:v>44755</c:v>
                </c:pt>
                <c:pt idx="195">
                  <c:v>44756</c:v>
                </c:pt>
                <c:pt idx="196">
                  <c:v>44757</c:v>
                </c:pt>
                <c:pt idx="197">
                  <c:v>44758</c:v>
                </c:pt>
                <c:pt idx="198">
                  <c:v>44759</c:v>
                </c:pt>
                <c:pt idx="199">
                  <c:v>44760</c:v>
                </c:pt>
                <c:pt idx="200">
                  <c:v>44761</c:v>
                </c:pt>
                <c:pt idx="201">
                  <c:v>44762</c:v>
                </c:pt>
                <c:pt idx="202">
                  <c:v>44763</c:v>
                </c:pt>
                <c:pt idx="203">
                  <c:v>44764</c:v>
                </c:pt>
                <c:pt idx="204">
                  <c:v>44765</c:v>
                </c:pt>
                <c:pt idx="205">
                  <c:v>44766</c:v>
                </c:pt>
                <c:pt idx="206">
                  <c:v>44767</c:v>
                </c:pt>
                <c:pt idx="207">
                  <c:v>44768</c:v>
                </c:pt>
                <c:pt idx="208">
                  <c:v>44769</c:v>
                </c:pt>
                <c:pt idx="209">
                  <c:v>44770</c:v>
                </c:pt>
                <c:pt idx="210">
                  <c:v>44771</c:v>
                </c:pt>
                <c:pt idx="211">
                  <c:v>44772</c:v>
                </c:pt>
                <c:pt idx="212">
                  <c:v>44773</c:v>
                </c:pt>
                <c:pt idx="213">
                  <c:v>44774</c:v>
                </c:pt>
                <c:pt idx="214">
                  <c:v>44775</c:v>
                </c:pt>
                <c:pt idx="215">
                  <c:v>44776</c:v>
                </c:pt>
                <c:pt idx="216">
                  <c:v>44777</c:v>
                </c:pt>
                <c:pt idx="217">
                  <c:v>44778</c:v>
                </c:pt>
                <c:pt idx="218">
                  <c:v>44779</c:v>
                </c:pt>
                <c:pt idx="219">
                  <c:v>44780</c:v>
                </c:pt>
                <c:pt idx="220">
                  <c:v>44781</c:v>
                </c:pt>
                <c:pt idx="221">
                  <c:v>44782</c:v>
                </c:pt>
                <c:pt idx="222">
                  <c:v>44783</c:v>
                </c:pt>
                <c:pt idx="223">
                  <c:v>44784</c:v>
                </c:pt>
                <c:pt idx="224">
                  <c:v>44785</c:v>
                </c:pt>
                <c:pt idx="225">
                  <c:v>44786</c:v>
                </c:pt>
                <c:pt idx="226">
                  <c:v>44787</c:v>
                </c:pt>
                <c:pt idx="227">
                  <c:v>44788</c:v>
                </c:pt>
                <c:pt idx="228">
                  <c:v>44789</c:v>
                </c:pt>
                <c:pt idx="229">
                  <c:v>44790</c:v>
                </c:pt>
                <c:pt idx="230">
                  <c:v>44791</c:v>
                </c:pt>
                <c:pt idx="231">
                  <c:v>44792</c:v>
                </c:pt>
                <c:pt idx="232">
                  <c:v>44793</c:v>
                </c:pt>
                <c:pt idx="233">
                  <c:v>44794</c:v>
                </c:pt>
                <c:pt idx="234">
                  <c:v>44795</c:v>
                </c:pt>
                <c:pt idx="235">
                  <c:v>44796</c:v>
                </c:pt>
                <c:pt idx="236">
                  <c:v>44797</c:v>
                </c:pt>
                <c:pt idx="237">
                  <c:v>44798</c:v>
                </c:pt>
                <c:pt idx="238">
                  <c:v>44799</c:v>
                </c:pt>
                <c:pt idx="239">
                  <c:v>44800</c:v>
                </c:pt>
                <c:pt idx="240">
                  <c:v>44801</c:v>
                </c:pt>
                <c:pt idx="241">
                  <c:v>44802</c:v>
                </c:pt>
                <c:pt idx="242">
                  <c:v>44803</c:v>
                </c:pt>
                <c:pt idx="243">
                  <c:v>44804</c:v>
                </c:pt>
                <c:pt idx="244">
                  <c:v>44805</c:v>
                </c:pt>
                <c:pt idx="245">
                  <c:v>44806</c:v>
                </c:pt>
                <c:pt idx="246">
                  <c:v>44807</c:v>
                </c:pt>
                <c:pt idx="247">
                  <c:v>44808</c:v>
                </c:pt>
                <c:pt idx="248">
                  <c:v>44809</c:v>
                </c:pt>
                <c:pt idx="249">
                  <c:v>44810</c:v>
                </c:pt>
                <c:pt idx="250">
                  <c:v>44811</c:v>
                </c:pt>
                <c:pt idx="251">
                  <c:v>44812</c:v>
                </c:pt>
                <c:pt idx="252">
                  <c:v>44813</c:v>
                </c:pt>
                <c:pt idx="253">
                  <c:v>44816</c:v>
                </c:pt>
                <c:pt idx="254">
                  <c:v>44817</c:v>
                </c:pt>
                <c:pt idx="255">
                  <c:v>44818</c:v>
                </c:pt>
                <c:pt idx="256">
                  <c:v>44819</c:v>
                </c:pt>
                <c:pt idx="257">
                  <c:v>44820</c:v>
                </c:pt>
                <c:pt idx="258">
                  <c:v>44823</c:v>
                </c:pt>
                <c:pt idx="259">
                  <c:v>44824</c:v>
                </c:pt>
                <c:pt idx="260">
                  <c:v>44825</c:v>
                </c:pt>
                <c:pt idx="261">
                  <c:v>44826</c:v>
                </c:pt>
                <c:pt idx="262">
                  <c:v>44827</c:v>
                </c:pt>
                <c:pt idx="263">
                  <c:v>44830</c:v>
                </c:pt>
                <c:pt idx="264">
                  <c:v>44831</c:v>
                </c:pt>
                <c:pt idx="265">
                  <c:v>44832</c:v>
                </c:pt>
                <c:pt idx="266">
                  <c:v>44833</c:v>
                </c:pt>
                <c:pt idx="267">
                  <c:v>44834</c:v>
                </c:pt>
                <c:pt idx="268">
                  <c:v>44837</c:v>
                </c:pt>
                <c:pt idx="269">
                  <c:v>44838</c:v>
                </c:pt>
                <c:pt idx="270">
                  <c:v>44839</c:v>
                </c:pt>
                <c:pt idx="271">
                  <c:v>44840</c:v>
                </c:pt>
                <c:pt idx="272">
                  <c:v>44841</c:v>
                </c:pt>
                <c:pt idx="273">
                  <c:v>44844</c:v>
                </c:pt>
                <c:pt idx="274">
                  <c:v>44845</c:v>
                </c:pt>
                <c:pt idx="275">
                  <c:v>44846</c:v>
                </c:pt>
                <c:pt idx="276">
                  <c:v>44847</c:v>
                </c:pt>
                <c:pt idx="277">
                  <c:v>44848</c:v>
                </c:pt>
                <c:pt idx="278">
                  <c:v>44849</c:v>
                </c:pt>
                <c:pt idx="279">
                  <c:v>44850</c:v>
                </c:pt>
                <c:pt idx="280">
                  <c:v>44851</c:v>
                </c:pt>
                <c:pt idx="281">
                  <c:v>44852</c:v>
                </c:pt>
                <c:pt idx="282">
                  <c:v>44853</c:v>
                </c:pt>
                <c:pt idx="283">
                  <c:v>44854</c:v>
                </c:pt>
                <c:pt idx="284">
                  <c:v>44855</c:v>
                </c:pt>
                <c:pt idx="285">
                  <c:v>44856</c:v>
                </c:pt>
                <c:pt idx="286">
                  <c:v>44857</c:v>
                </c:pt>
                <c:pt idx="287">
                  <c:v>44858</c:v>
                </c:pt>
                <c:pt idx="288">
                  <c:v>44859</c:v>
                </c:pt>
                <c:pt idx="289">
                  <c:v>44860</c:v>
                </c:pt>
                <c:pt idx="290">
                  <c:v>44861</c:v>
                </c:pt>
                <c:pt idx="291">
                  <c:v>44862</c:v>
                </c:pt>
                <c:pt idx="292">
                  <c:v>44863</c:v>
                </c:pt>
                <c:pt idx="293">
                  <c:v>44864</c:v>
                </c:pt>
                <c:pt idx="294">
                  <c:v>44865</c:v>
                </c:pt>
                <c:pt idx="295">
                  <c:v>44866</c:v>
                </c:pt>
                <c:pt idx="296">
                  <c:v>44867</c:v>
                </c:pt>
                <c:pt idx="297">
                  <c:v>44868</c:v>
                </c:pt>
                <c:pt idx="298">
                  <c:v>44869</c:v>
                </c:pt>
                <c:pt idx="299">
                  <c:v>44870</c:v>
                </c:pt>
                <c:pt idx="300">
                  <c:v>44871</c:v>
                </c:pt>
                <c:pt idx="301">
                  <c:v>44872</c:v>
                </c:pt>
                <c:pt idx="302">
                  <c:v>44873</c:v>
                </c:pt>
                <c:pt idx="303">
                  <c:v>44874</c:v>
                </c:pt>
                <c:pt idx="304">
                  <c:v>44875</c:v>
                </c:pt>
                <c:pt idx="305">
                  <c:v>44876</c:v>
                </c:pt>
                <c:pt idx="306">
                  <c:v>44877</c:v>
                </c:pt>
                <c:pt idx="307">
                  <c:v>44878</c:v>
                </c:pt>
                <c:pt idx="308">
                  <c:v>44879</c:v>
                </c:pt>
                <c:pt idx="309">
                  <c:v>44880</c:v>
                </c:pt>
                <c:pt idx="310">
                  <c:v>44881</c:v>
                </c:pt>
                <c:pt idx="311">
                  <c:v>44882</c:v>
                </c:pt>
                <c:pt idx="312">
                  <c:v>44883</c:v>
                </c:pt>
                <c:pt idx="313">
                  <c:v>44884</c:v>
                </c:pt>
                <c:pt idx="314">
                  <c:v>44885</c:v>
                </c:pt>
                <c:pt idx="315">
                  <c:v>44886</c:v>
                </c:pt>
                <c:pt idx="316">
                  <c:v>44887</c:v>
                </c:pt>
                <c:pt idx="317">
                  <c:v>44888</c:v>
                </c:pt>
                <c:pt idx="318">
                  <c:v>44889</c:v>
                </c:pt>
                <c:pt idx="319">
                  <c:v>44890</c:v>
                </c:pt>
                <c:pt idx="320">
                  <c:v>44891</c:v>
                </c:pt>
                <c:pt idx="321">
                  <c:v>44892</c:v>
                </c:pt>
                <c:pt idx="322">
                  <c:v>44893</c:v>
                </c:pt>
                <c:pt idx="323">
                  <c:v>44894</c:v>
                </c:pt>
                <c:pt idx="324">
                  <c:v>44895</c:v>
                </c:pt>
                <c:pt idx="325">
                  <c:v>44896</c:v>
                </c:pt>
                <c:pt idx="326">
                  <c:v>44897</c:v>
                </c:pt>
                <c:pt idx="327">
                  <c:v>44898</c:v>
                </c:pt>
                <c:pt idx="328">
                  <c:v>44899</c:v>
                </c:pt>
                <c:pt idx="329">
                  <c:v>44900</c:v>
                </c:pt>
                <c:pt idx="330">
                  <c:v>44901</c:v>
                </c:pt>
                <c:pt idx="331">
                  <c:v>44902</c:v>
                </c:pt>
                <c:pt idx="332">
                  <c:v>44903</c:v>
                </c:pt>
                <c:pt idx="333">
                  <c:v>44904</c:v>
                </c:pt>
                <c:pt idx="334">
                  <c:v>44905</c:v>
                </c:pt>
                <c:pt idx="335">
                  <c:v>44906</c:v>
                </c:pt>
                <c:pt idx="336">
                  <c:v>44907</c:v>
                </c:pt>
                <c:pt idx="337">
                  <c:v>44908</c:v>
                </c:pt>
                <c:pt idx="338">
                  <c:v>44909</c:v>
                </c:pt>
                <c:pt idx="339">
                  <c:v>44910</c:v>
                </c:pt>
                <c:pt idx="340">
                  <c:v>44911</c:v>
                </c:pt>
                <c:pt idx="341">
                  <c:v>44912</c:v>
                </c:pt>
                <c:pt idx="342">
                  <c:v>44913</c:v>
                </c:pt>
                <c:pt idx="343">
                  <c:v>44914</c:v>
                </c:pt>
                <c:pt idx="344">
                  <c:v>44915</c:v>
                </c:pt>
                <c:pt idx="345">
                  <c:v>44916</c:v>
                </c:pt>
                <c:pt idx="346">
                  <c:v>44917</c:v>
                </c:pt>
                <c:pt idx="347">
                  <c:v>44918</c:v>
                </c:pt>
                <c:pt idx="348">
                  <c:v>44919</c:v>
                </c:pt>
                <c:pt idx="349">
                  <c:v>44920</c:v>
                </c:pt>
                <c:pt idx="350">
                  <c:v>44921</c:v>
                </c:pt>
                <c:pt idx="351">
                  <c:v>44922</c:v>
                </c:pt>
                <c:pt idx="352">
                  <c:v>44923</c:v>
                </c:pt>
                <c:pt idx="353">
                  <c:v>44924</c:v>
                </c:pt>
                <c:pt idx="354">
                  <c:v>44925</c:v>
                </c:pt>
                <c:pt idx="355">
                  <c:v>44926</c:v>
                </c:pt>
                <c:pt idx="356">
                  <c:v>44927</c:v>
                </c:pt>
                <c:pt idx="357">
                  <c:v>44928</c:v>
                </c:pt>
                <c:pt idx="358">
                  <c:v>44929</c:v>
                </c:pt>
                <c:pt idx="359">
                  <c:v>44930</c:v>
                </c:pt>
                <c:pt idx="360">
                  <c:v>44931</c:v>
                </c:pt>
                <c:pt idx="361">
                  <c:v>44932</c:v>
                </c:pt>
                <c:pt idx="362">
                  <c:v>44933</c:v>
                </c:pt>
                <c:pt idx="363">
                  <c:v>44934</c:v>
                </c:pt>
                <c:pt idx="364">
                  <c:v>44935</c:v>
                </c:pt>
                <c:pt idx="365">
                  <c:v>44936</c:v>
                </c:pt>
                <c:pt idx="366">
                  <c:v>44937</c:v>
                </c:pt>
                <c:pt idx="367">
                  <c:v>44938</c:v>
                </c:pt>
                <c:pt idx="368">
                  <c:v>44939</c:v>
                </c:pt>
                <c:pt idx="369">
                  <c:v>44940</c:v>
                </c:pt>
                <c:pt idx="370">
                  <c:v>44941</c:v>
                </c:pt>
                <c:pt idx="371">
                  <c:v>44942</c:v>
                </c:pt>
                <c:pt idx="372">
                  <c:v>44943</c:v>
                </c:pt>
                <c:pt idx="373">
                  <c:v>44944</c:v>
                </c:pt>
                <c:pt idx="374">
                  <c:v>44945</c:v>
                </c:pt>
                <c:pt idx="375">
                  <c:v>44946</c:v>
                </c:pt>
                <c:pt idx="376">
                  <c:v>44947</c:v>
                </c:pt>
                <c:pt idx="377">
                  <c:v>44948</c:v>
                </c:pt>
                <c:pt idx="378">
                  <c:v>44949</c:v>
                </c:pt>
                <c:pt idx="379">
                  <c:v>44950</c:v>
                </c:pt>
                <c:pt idx="380">
                  <c:v>44951</c:v>
                </c:pt>
                <c:pt idx="381">
                  <c:v>44952</c:v>
                </c:pt>
                <c:pt idx="382">
                  <c:v>44953</c:v>
                </c:pt>
                <c:pt idx="383">
                  <c:v>44954</c:v>
                </c:pt>
                <c:pt idx="384">
                  <c:v>44955</c:v>
                </c:pt>
                <c:pt idx="385">
                  <c:v>44956</c:v>
                </c:pt>
                <c:pt idx="386">
                  <c:v>44957</c:v>
                </c:pt>
                <c:pt idx="387">
                  <c:v>44958</c:v>
                </c:pt>
                <c:pt idx="388">
                  <c:v>44959</c:v>
                </c:pt>
                <c:pt idx="389">
                  <c:v>44960</c:v>
                </c:pt>
                <c:pt idx="390">
                  <c:v>44961</c:v>
                </c:pt>
                <c:pt idx="391">
                  <c:v>44962</c:v>
                </c:pt>
                <c:pt idx="392">
                  <c:v>44963</c:v>
                </c:pt>
                <c:pt idx="393">
                  <c:v>44964</c:v>
                </c:pt>
                <c:pt idx="394">
                  <c:v>44965</c:v>
                </c:pt>
                <c:pt idx="395">
                  <c:v>44966</c:v>
                </c:pt>
                <c:pt idx="396">
                  <c:v>44967</c:v>
                </c:pt>
                <c:pt idx="397">
                  <c:v>44968</c:v>
                </c:pt>
                <c:pt idx="398">
                  <c:v>44969</c:v>
                </c:pt>
                <c:pt idx="399">
                  <c:v>44970</c:v>
                </c:pt>
                <c:pt idx="400">
                  <c:v>44971</c:v>
                </c:pt>
                <c:pt idx="401">
                  <c:v>44972</c:v>
                </c:pt>
                <c:pt idx="402">
                  <c:v>44973</c:v>
                </c:pt>
                <c:pt idx="403">
                  <c:v>44974</c:v>
                </c:pt>
                <c:pt idx="404">
                  <c:v>44975</c:v>
                </c:pt>
                <c:pt idx="405">
                  <c:v>44976</c:v>
                </c:pt>
                <c:pt idx="406">
                  <c:v>44977</c:v>
                </c:pt>
                <c:pt idx="407">
                  <c:v>44978</c:v>
                </c:pt>
                <c:pt idx="408">
                  <c:v>44979</c:v>
                </c:pt>
                <c:pt idx="409">
                  <c:v>44980</c:v>
                </c:pt>
                <c:pt idx="410">
                  <c:v>44981</c:v>
                </c:pt>
                <c:pt idx="411">
                  <c:v>44982</c:v>
                </c:pt>
                <c:pt idx="412">
                  <c:v>44983</c:v>
                </c:pt>
                <c:pt idx="413">
                  <c:v>44984</c:v>
                </c:pt>
                <c:pt idx="414">
                  <c:v>44985</c:v>
                </c:pt>
                <c:pt idx="415">
                  <c:v>44986</c:v>
                </c:pt>
                <c:pt idx="416">
                  <c:v>44987</c:v>
                </c:pt>
                <c:pt idx="417">
                  <c:v>44988</c:v>
                </c:pt>
                <c:pt idx="418">
                  <c:v>44989</c:v>
                </c:pt>
                <c:pt idx="419">
                  <c:v>44990</c:v>
                </c:pt>
                <c:pt idx="420">
                  <c:v>44991</c:v>
                </c:pt>
                <c:pt idx="421">
                  <c:v>44992</c:v>
                </c:pt>
                <c:pt idx="422">
                  <c:v>44993</c:v>
                </c:pt>
                <c:pt idx="423">
                  <c:v>44994</c:v>
                </c:pt>
                <c:pt idx="424">
                  <c:v>44995</c:v>
                </c:pt>
                <c:pt idx="425">
                  <c:v>44996</c:v>
                </c:pt>
                <c:pt idx="426">
                  <c:v>44997</c:v>
                </c:pt>
                <c:pt idx="427">
                  <c:v>44998</c:v>
                </c:pt>
                <c:pt idx="428">
                  <c:v>44999</c:v>
                </c:pt>
                <c:pt idx="429">
                  <c:v>45000</c:v>
                </c:pt>
                <c:pt idx="430">
                  <c:v>45001</c:v>
                </c:pt>
                <c:pt idx="431">
                  <c:v>45002</c:v>
                </c:pt>
                <c:pt idx="432">
                  <c:v>45003</c:v>
                </c:pt>
                <c:pt idx="433">
                  <c:v>45004</c:v>
                </c:pt>
                <c:pt idx="434">
                  <c:v>45005</c:v>
                </c:pt>
                <c:pt idx="435">
                  <c:v>45006</c:v>
                </c:pt>
                <c:pt idx="436">
                  <c:v>45007</c:v>
                </c:pt>
                <c:pt idx="437">
                  <c:v>45008</c:v>
                </c:pt>
                <c:pt idx="438">
                  <c:v>45009</c:v>
                </c:pt>
                <c:pt idx="439">
                  <c:v>45010</c:v>
                </c:pt>
                <c:pt idx="440">
                  <c:v>45011</c:v>
                </c:pt>
                <c:pt idx="441">
                  <c:v>45012</c:v>
                </c:pt>
                <c:pt idx="442">
                  <c:v>45013</c:v>
                </c:pt>
                <c:pt idx="443">
                  <c:v>45014</c:v>
                </c:pt>
                <c:pt idx="444">
                  <c:v>45015</c:v>
                </c:pt>
                <c:pt idx="445">
                  <c:v>45016</c:v>
                </c:pt>
                <c:pt idx="446">
                  <c:v>45017</c:v>
                </c:pt>
                <c:pt idx="447">
                  <c:v>45018</c:v>
                </c:pt>
                <c:pt idx="448">
                  <c:v>45019</c:v>
                </c:pt>
                <c:pt idx="449">
                  <c:v>45020</c:v>
                </c:pt>
                <c:pt idx="450">
                  <c:v>45021</c:v>
                </c:pt>
                <c:pt idx="451">
                  <c:v>45022</c:v>
                </c:pt>
                <c:pt idx="452">
                  <c:v>45023</c:v>
                </c:pt>
                <c:pt idx="453">
                  <c:v>45024</c:v>
                </c:pt>
                <c:pt idx="454">
                  <c:v>45025</c:v>
                </c:pt>
                <c:pt idx="455">
                  <c:v>45026</c:v>
                </c:pt>
                <c:pt idx="456">
                  <c:v>45027</c:v>
                </c:pt>
                <c:pt idx="457">
                  <c:v>45028</c:v>
                </c:pt>
                <c:pt idx="458">
                  <c:v>45029</c:v>
                </c:pt>
                <c:pt idx="459">
                  <c:v>45030</c:v>
                </c:pt>
                <c:pt idx="460">
                  <c:v>45031</c:v>
                </c:pt>
                <c:pt idx="461">
                  <c:v>45032</c:v>
                </c:pt>
                <c:pt idx="462">
                  <c:v>45033</c:v>
                </c:pt>
                <c:pt idx="463">
                  <c:v>45034</c:v>
                </c:pt>
                <c:pt idx="464">
                  <c:v>45035</c:v>
                </c:pt>
                <c:pt idx="465">
                  <c:v>45036</c:v>
                </c:pt>
                <c:pt idx="466">
                  <c:v>45037</c:v>
                </c:pt>
                <c:pt idx="467">
                  <c:v>45038</c:v>
                </c:pt>
                <c:pt idx="468">
                  <c:v>45039</c:v>
                </c:pt>
                <c:pt idx="469">
                  <c:v>45040</c:v>
                </c:pt>
                <c:pt idx="470">
                  <c:v>45041</c:v>
                </c:pt>
                <c:pt idx="471">
                  <c:v>45042</c:v>
                </c:pt>
                <c:pt idx="472">
                  <c:v>45043</c:v>
                </c:pt>
                <c:pt idx="473">
                  <c:v>45044</c:v>
                </c:pt>
                <c:pt idx="474">
                  <c:v>45045</c:v>
                </c:pt>
                <c:pt idx="475">
                  <c:v>45046</c:v>
                </c:pt>
                <c:pt idx="476">
                  <c:v>45047</c:v>
                </c:pt>
                <c:pt idx="477">
                  <c:v>45048</c:v>
                </c:pt>
                <c:pt idx="478">
                  <c:v>45049</c:v>
                </c:pt>
                <c:pt idx="479">
                  <c:v>45050</c:v>
                </c:pt>
                <c:pt idx="480">
                  <c:v>45051</c:v>
                </c:pt>
                <c:pt idx="481">
                  <c:v>45052</c:v>
                </c:pt>
                <c:pt idx="482">
                  <c:v>45053</c:v>
                </c:pt>
                <c:pt idx="483">
                  <c:v>45054</c:v>
                </c:pt>
                <c:pt idx="484">
                  <c:v>45055</c:v>
                </c:pt>
                <c:pt idx="485">
                  <c:v>45056</c:v>
                </c:pt>
                <c:pt idx="486">
                  <c:v>45057</c:v>
                </c:pt>
                <c:pt idx="487">
                  <c:v>45058</c:v>
                </c:pt>
                <c:pt idx="488">
                  <c:v>45059</c:v>
                </c:pt>
                <c:pt idx="489">
                  <c:v>45060</c:v>
                </c:pt>
                <c:pt idx="490">
                  <c:v>45061</c:v>
                </c:pt>
                <c:pt idx="491">
                  <c:v>45062</c:v>
                </c:pt>
                <c:pt idx="492">
                  <c:v>45063</c:v>
                </c:pt>
                <c:pt idx="493">
                  <c:v>45064</c:v>
                </c:pt>
                <c:pt idx="494">
                  <c:v>45065</c:v>
                </c:pt>
                <c:pt idx="495">
                  <c:v>45066</c:v>
                </c:pt>
                <c:pt idx="496">
                  <c:v>45067</c:v>
                </c:pt>
                <c:pt idx="497">
                  <c:v>45068</c:v>
                </c:pt>
                <c:pt idx="498">
                  <c:v>45069</c:v>
                </c:pt>
                <c:pt idx="499">
                  <c:v>45070</c:v>
                </c:pt>
                <c:pt idx="500">
                  <c:v>45071</c:v>
                </c:pt>
                <c:pt idx="501">
                  <c:v>45072</c:v>
                </c:pt>
                <c:pt idx="502">
                  <c:v>45073</c:v>
                </c:pt>
                <c:pt idx="503">
                  <c:v>45074</c:v>
                </c:pt>
                <c:pt idx="504">
                  <c:v>45075</c:v>
                </c:pt>
                <c:pt idx="505">
                  <c:v>45076</c:v>
                </c:pt>
                <c:pt idx="506">
                  <c:v>45077</c:v>
                </c:pt>
                <c:pt idx="507">
                  <c:v>45078</c:v>
                </c:pt>
                <c:pt idx="508">
                  <c:v>45079</c:v>
                </c:pt>
                <c:pt idx="509">
                  <c:v>45080</c:v>
                </c:pt>
                <c:pt idx="510">
                  <c:v>45081</c:v>
                </c:pt>
                <c:pt idx="511">
                  <c:v>45082</c:v>
                </c:pt>
                <c:pt idx="512">
                  <c:v>45083</c:v>
                </c:pt>
                <c:pt idx="513">
                  <c:v>45084</c:v>
                </c:pt>
                <c:pt idx="514">
                  <c:v>45085</c:v>
                </c:pt>
                <c:pt idx="515">
                  <c:v>45086</c:v>
                </c:pt>
                <c:pt idx="516">
                  <c:v>45087</c:v>
                </c:pt>
                <c:pt idx="517">
                  <c:v>45088</c:v>
                </c:pt>
                <c:pt idx="518">
                  <c:v>45089</c:v>
                </c:pt>
                <c:pt idx="519">
                  <c:v>45090</c:v>
                </c:pt>
                <c:pt idx="520">
                  <c:v>45091</c:v>
                </c:pt>
                <c:pt idx="521">
                  <c:v>45092</c:v>
                </c:pt>
                <c:pt idx="522">
                  <c:v>45093</c:v>
                </c:pt>
                <c:pt idx="523">
                  <c:v>45094</c:v>
                </c:pt>
                <c:pt idx="524">
                  <c:v>45095</c:v>
                </c:pt>
                <c:pt idx="525">
                  <c:v>45096</c:v>
                </c:pt>
                <c:pt idx="526">
                  <c:v>45097</c:v>
                </c:pt>
                <c:pt idx="527">
                  <c:v>45098</c:v>
                </c:pt>
                <c:pt idx="528">
                  <c:v>45099</c:v>
                </c:pt>
                <c:pt idx="529">
                  <c:v>45100</c:v>
                </c:pt>
                <c:pt idx="530">
                  <c:v>45101</c:v>
                </c:pt>
                <c:pt idx="531">
                  <c:v>45102</c:v>
                </c:pt>
                <c:pt idx="532">
                  <c:v>45103</c:v>
                </c:pt>
                <c:pt idx="533">
                  <c:v>45104</c:v>
                </c:pt>
                <c:pt idx="534">
                  <c:v>45105</c:v>
                </c:pt>
                <c:pt idx="535">
                  <c:v>45106</c:v>
                </c:pt>
                <c:pt idx="536">
                  <c:v>45107</c:v>
                </c:pt>
                <c:pt idx="537">
                  <c:v>45108</c:v>
                </c:pt>
                <c:pt idx="538">
                  <c:v>45109</c:v>
                </c:pt>
                <c:pt idx="539">
                  <c:v>45110</c:v>
                </c:pt>
                <c:pt idx="540">
                  <c:v>45111</c:v>
                </c:pt>
                <c:pt idx="541">
                  <c:v>45112</c:v>
                </c:pt>
                <c:pt idx="542">
                  <c:v>45113</c:v>
                </c:pt>
                <c:pt idx="543">
                  <c:v>45114</c:v>
                </c:pt>
                <c:pt idx="544">
                  <c:v>45115</c:v>
                </c:pt>
                <c:pt idx="545">
                  <c:v>45116</c:v>
                </c:pt>
                <c:pt idx="546">
                  <c:v>45117</c:v>
                </c:pt>
                <c:pt idx="547">
                  <c:v>45118</c:v>
                </c:pt>
                <c:pt idx="548">
                  <c:v>45119</c:v>
                </c:pt>
                <c:pt idx="549">
                  <c:v>45120</c:v>
                </c:pt>
                <c:pt idx="550">
                  <c:v>45121</c:v>
                </c:pt>
                <c:pt idx="551">
                  <c:v>45122</c:v>
                </c:pt>
                <c:pt idx="552">
                  <c:v>45123</c:v>
                </c:pt>
                <c:pt idx="553">
                  <c:v>45124</c:v>
                </c:pt>
                <c:pt idx="554">
                  <c:v>45125</c:v>
                </c:pt>
                <c:pt idx="555">
                  <c:v>45126</c:v>
                </c:pt>
                <c:pt idx="556">
                  <c:v>45127</c:v>
                </c:pt>
                <c:pt idx="557">
                  <c:v>45128</c:v>
                </c:pt>
                <c:pt idx="558">
                  <c:v>45129</c:v>
                </c:pt>
                <c:pt idx="559">
                  <c:v>45130</c:v>
                </c:pt>
                <c:pt idx="560">
                  <c:v>45131</c:v>
                </c:pt>
                <c:pt idx="561">
                  <c:v>45132</c:v>
                </c:pt>
                <c:pt idx="562">
                  <c:v>45133</c:v>
                </c:pt>
                <c:pt idx="563">
                  <c:v>45134</c:v>
                </c:pt>
                <c:pt idx="564">
                  <c:v>45135</c:v>
                </c:pt>
                <c:pt idx="565">
                  <c:v>45136</c:v>
                </c:pt>
                <c:pt idx="566">
                  <c:v>45137</c:v>
                </c:pt>
                <c:pt idx="567">
                  <c:v>45138</c:v>
                </c:pt>
                <c:pt idx="568">
                  <c:v>45139</c:v>
                </c:pt>
                <c:pt idx="569">
                  <c:v>45140</c:v>
                </c:pt>
                <c:pt idx="570">
                  <c:v>45141</c:v>
                </c:pt>
                <c:pt idx="571">
                  <c:v>45142</c:v>
                </c:pt>
                <c:pt idx="572">
                  <c:v>45143</c:v>
                </c:pt>
                <c:pt idx="573">
                  <c:v>45144</c:v>
                </c:pt>
                <c:pt idx="574">
                  <c:v>45145</c:v>
                </c:pt>
                <c:pt idx="575">
                  <c:v>45146</c:v>
                </c:pt>
                <c:pt idx="576">
                  <c:v>45147</c:v>
                </c:pt>
                <c:pt idx="577">
                  <c:v>45148</c:v>
                </c:pt>
                <c:pt idx="578">
                  <c:v>45149</c:v>
                </c:pt>
                <c:pt idx="579">
                  <c:v>45150</c:v>
                </c:pt>
                <c:pt idx="580">
                  <c:v>45151</c:v>
                </c:pt>
                <c:pt idx="581">
                  <c:v>45152</c:v>
                </c:pt>
                <c:pt idx="582">
                  <c:v>45153</c:v>
                </c:pt>
                <c:pt idx="583">
                  <c:v>45154</c:v>
                </c:pt>
                <c:pt idx="584">
                  <c:v>45155</c:v>
                </c:pt>
                <c:pt idx="585">
                  <c:v>45156</c:v>
                </c:pt>
                <c:pt idx="586">
                  <c:v>45157</c:v>
                </c:pt>
                <c:pt idx="587">
                  <c:v>45158</c:v>
                </c:pt>
                <c:pt idx="588">
                  <c:v>45159</c:v>
                </c:pt>
                <c:pt idx="589">
                  <c:v>45160</c:v>
                </c:pt>
                <c:pt idx="590">
                  <c:v>45161</c:v>
                </c:pt>
                <c:pt idx="591">
                  <c:v>45162</c:v>
                </c:pt>
                <c:pt idx="592">
                  <c:v>45163</c:v>
                </c:pt>
                <c:pt idx="593">
                  <c:v>45164</c:v>
                </c:pt>
                <c:pt idx="594">
                  <c:v>45165</c:v>
                </c:pt>
                <c:pt idx="595">
                  <c:v>45166</c:v>
                </c:pt>
                <c:pt idx="596">
                  <c:v>45167</c:v>
                </c:pt>
                <c:pt idx="597">
                  <c:v>45168</c:v>
                </c:pt>
                <c:pt idx="598">
                  <c:v>45169</c:v>
                </c:pt>
                <c:pt idx="599">
                  <c:v>45170</c:v>
                </c:pt>
                <c:pt idx="600">
                  <c:v>45171</c:v>
                </c:pt>
                <c:pt idx="601">
                  <c:v>45172</c:v>
                </c:pt>
                <c:pt idx="602">
                  <c:v>45173</c:v>
                </c:pt>
                <c:pt idx="603">
                  <c:v>45174</c:v>
                </c:pt>
                <c:pt idx="604">
                  <c:v>45175</c:v>
                </c:pt>
                <c:pt idx="605">
                  <c:v>45176</c:v>
                </c:pt>
                <c:pt idx="606">
                  <c:v>45177</c:v>
                </c:pt>
                <c:pt idx="607">
                  <c:v>45178</c:v>
                </c:pt>
                <c:pt idx="608">
                  <c:v>45179</c:v>
                </c:pt>
                <c:pt idx="609">
                  <c:v>45180</c:v>
                </c:pt>
                <c:pt idx="610">
                  <c:v>45181</c:v>
                </c:pt>
                <c:pt idx="611">
                  <c:v>45182</c:v>
                </c:pt>
                <c:pt idx="612">
                  <c:v>45183</c:v>
                </c:pt>
                <c:pt idx="613">
                  <c:v>45184</c:v>
                </c:pt>
                <c:pt idx="614">
                  <c:v>45185</c:v>
                </c:pt>
                <c:pt idx="615">
                  <c:v>45186</c:v>
                </c:pt>
                <c:pt idx="616">
                  <c:v>45187</c:v>
                </c:pt>
                <c:pt idx="617">
                  <c:v>45188</c:v>
                </c:pt>
                <c:pt idx="618">
                  <c:v>45189</c:v>
                </c:pt>
                <c:pt idx="619">
                  <c:v>45190</c:v>
                </c:pt>
                <c:pt idx="620">
                  <c:v>45191</c:v>
                </c:pt>
                <c:pt idx="621">
                  <c:v>45192</c:v>
                </c:pt>
                <c:pt idx="622">
                  <c:v>45193</c:v>
                </c:pt>
                <c:pt idx="623">
                  <c:v>45194</c:v>
                </c:pt>
                <c:pt idx="624">
                  <c:v>45195</c:v>
                </c:pt>
                <c:pt idx="625">
                  <c:v>45196</c:v>
                </c:pt>
                <c:pt idx="626">
                  <c:v>45197</c:v>
                </c:pt>
                <c:pt idx="627">
                  <c:v>45198</c:v>
                </c:pt>
                <c:pt idx="628">
                  <c:v>45199</c:v>
                </c:pt>
                <c:pt idx="629">
                  <c:v>45200</c:v>
                </c:pt>
                <c:pt idx="630">
                  <c:v>45201</c:v>
                </c:pt>
                <c:pt idx="631">
                  <c:v>45202</c:v>
                </c:pt>
                <c:pt idx="632">
                  <c:v>45203</c:v>
                </c:pt>
                <c:pt idx="633">
                  <c:v>45204</c:v>
                </c:pt>
                <c:pt idx="634">
                  <c:v>45205</c:v>
                </c:pt>
                <c:pt idx="635">
                  <c:v>45206</c:v>
                </c:pt>
                <c:pt idx="636">
                  <c:v>45207</c:v>
                </c:pt>
                <c:pt idx="637">
                  <c:v>45208</c:v>
                </c:pt>
                <c:pt idx="638">
                  <c:v>45209</c:v>
                </c:pt>
                <c:pt idx="639">
                  <c:v>45210</c:v>
                </c:pt>
                <c:pt idx="640">
                  <c:v>45211</c:v>
                </c:pt>
                <c:pt idx="641">
                  <c:v>45212</c:v>
                </c:pt>
                <c:pt idx="642">
                  <c:v>45213</c:v>
                </c:pt>
                <c:pt idx="643">
                  <c:v>45214</c:v>
                </c:pt>
                <c:pt idx="644">
                  <c:v>45215</c:v>
                </c:pt>
                <c:pt idx="645">
                  <c:v>45216</c:v>
                </c:pt>
                <c:pt idx="646">
                  <c:v>45217</c:v>
                </c:pt>
                <c:pt idx="647">
                  <c:v>45218</c:v>
                </c:pt>
                <c:pt idx="648">
                  <c:v>45219</c:v>
                </c:pt>
                <c:pt idx="649">
                  <c:v>45220</c:v>
                </c:pt>
                <c:pt idx="650">
                  <c:v>45221</c:v>
                </c:pt>
                <c:pt idx="651">
                  <c:v>45222</c:v>
                </c:pt>
                <c:pt idx="652">
                  <c:v>45223</c:v>
                </c:pt>
                <c:pt idx="653">
                  <c:v>45224</c:v>
                </c:pt>
                <c:pt idx="654">
                  <c:v>45225</c:v>
                </c:pt>
                <c:pt idx="655">
                  <c:v>45226</c:v>
                </c:pt>
                <c:pt idx="656">
                  <c:v>45227</c:v>
                </c:pt>
                <c:pt idx="657">
                  <c:v>45228</c:v>
                </c:pt>
                <c:pt idx="658">
                  <c:v>45229</c:v>
                </c:pt>
                <c:pt idx="659">
                  <c:v>45230</c:v>
                </c:pt>
                <c:pt idx="660">
                  <c:v>45231</c:v>
                </c:pt>
                <c:pt idx="661">
                  <c:v>45232</c:v>
                </c:pt>
                <c:pt idx="662">
                  <c:v>45233</c:v>
                </c:pt>
                <c:pt idx="663">
                  <c:v>45234</c:v>
                </c:pt>
                <c:pt idx="664">
                  <c:v>45235</c:v>
                </c:pt>
                <c:pt idx="665">
                  <c:v>45236</c:v>
                </c:pt>
                <c:pt idx="666">
                  <c:v>45237</c:v>
                </c:pt>
                <c:pt idx="667">
                  <c:v>45238</c:v>
                </c:pt>
                <c:pt idx="668">
                  <c:v>45239</c:v>
                </c:pt>
                <c:pt idx="669">
                  <c:v>45240</c:v>
                </c:pt>
                <c:pt idx="670">
                  <c:v>45241</c:v>
                </c:pt>
                <c:pt idx="671">
                  <c:v>45242</c:v>
                </c:pt>
                <c:pt idx="672">
                  <c:v>45243</c:v>
                </c:pt>
                <c:pt idx="673">
                  <c:v>45244</c:v>
                </c:pt>
                <c:pt idx="674">
                  <c:v>45245</c:v>
                </c:pt>
                <c:pt idx="675">
                  <c:v>45246</c:v>
                </c:pt>
                <c:pt idx="676">
                  <c:v>45247</c:v>
                </c:pt>
                <c:pt idx="677">
                  <c:v>45248</c:v>
                </c:pt>
                <c:pt idx="678">
                  <c:v>45249</c:v>
                </c:pt>
                <c:pt idx="679">
                  <c:v>45250</c:v>
                </c:pt>
                <c:pt idx="680">
                  <c:v>45251</c:v>
                </c:pt>
                <c:pt idx="681">
                  <c:v>45252</c:v>
                </c:pt>
                <c:pt idx="682">
                  <c:v>45253</c:v>
                </c:pt>
                <c:pt idx="683">
                  <c:v>45254</c:v>
                </c:pt>
                <c:pt idx="684">
                  <c:v>45255</c:v>
                </c:pt>
                <c:pt idx="685">
                  <c:v>45256</c:v>
                </c:pt>
                <c:pt idx="686">
                  <c:v>45257</c:v>
                </c:pt>
                <c:pt idx="687">
                  <c:v>45258</c:v>
                </c:pt>
                <c:pt idx="688">
                  <c:v>45259</c:v>
                </c:pt>
                <c:pt idx="689">
                  <c:v>45260</c:v>
                </c:pt>
                <c:pt idx="690">
                  <c:v>45261</c:v>
                </c:pt>
                <c:pt idx="691">
                  <c:v>45262</c:v>
                </c:pt>
                <c:pt idx="692">
                  <c:v>45263</c:v>
                </c:pt>
                <c:pt idx="693">
                  <c:v>45264</c:v>
                </c:pt>
                <c:pt idx="694">
                  <c:v>45265</c:v>
                </c:pt>
                <c:pt idx="695">
                  <c:v>45266</c:v>
                </c:pt>
                <c:pt idx="696">
                  <c:v>45267</c:v>
                </c:pt>
                <c:pt idx="697">
                  <c:v>45268</c:v>
                </c:pt>
                <c:pt idx="698">
                  <c:v>45269</c:v>
                </c:pt>
                <c:pt idx="699">
                  <c:v>45270</c:v>
                </c:pt>
                <c:pt idx="700">
                  <c:v>45271</c:v>
                </c:pt>
                <c:pt idx="701">
                  <c:v>45272</c:v>
                </c:pt>
                <c:pt idx="702">
                  <c:v>45273</c:v>
                </c:pt>
                <c:pt idx="703">
                  <c:v>45274</c:v>
                </c:pt>
                <c:pt idx="704">
                  <c:v>45275</c:v>
                </c:pt>
                <c:pt idx="705">
                  <c:v>45276</c:v>
                </c:pt>
                <c:pt idx="706">
                  <c:v>45277</c:v>
                </c:pt>
                <c:pt idx="707">
                  <c:v>45278</c:v>
                </c:pt>
                <c:pt idx="708">
                  <c:v>45279</c:v>
                </c:pt>
                <c:pt idx="709">
                  <c:v>45280</c:v>
                </c:pt>
                <c:pt idx="710">
                  <c:v>45281</c:v>
                </c:pt>
                <c:pt idx="711">
                  <c:v>45282</c:v>
                </c:pt>
                <c:pt idx="712">
                  <c:v>45283</c:v>
                </c:pt>
                <c:pt idx="713">
                  <c:v>45284</c:v>
                </c:pt>
                <c:pt idx="714">
                  <c:v>45285</c:v>
                </c:pt>
                <c:pt idx="715">
                  <c:v>45286</c:v>
                </c:pt>
                <c:pt idx="716">
                  <c:v>45287</c:v>
                </c:pt>
                <c:pt idx="717">
                  <c:v>45288</c:v>
                </c:pt>
                <c:pt idx="718">
                  <c:v>45289</c:v>
                </c:pt>
                <c:pt idx="719">
                  <c:v>45290</c:v>
                </c:pt>
                <c:pt idx="720">
                  <c:v>45291</c:v>
                </c:pt>
                <c:pt idx="721">
                  <c:v>45292</c:v>
                </c:pt>
                <c:pt idx="722">
                  <c:v>45293</c:v>
                </c:pt>
                <c:pt idx="723">
                  <c:v>45294</c:v>
                </c:pt>
                <c:pt idx="724">
                  <c:v>45295</c:v>
                </c:pt>
                <c:pt idx="725">
                  <c:v>45296</c:v>
                </c:pt>
                <c:pt idx="726">
                  <c:v>45297</c:v>
                </c:pt>
                <c:pt idx="727">
                  <c:v>45298</c:v>
                </c:pt>
                <c:pt idx="728">
                  <c:v>45299</c:v>
                </c:pt>
                <c:pt idx="729">
                  <c:v>45300</c:v>
                </c:pt>
                <c:pt idx="730">
                  <c:v>45301</c:v>
                </c:pt>
                <c:pt idx="731">
                  <c:v>45302</c:v>
                </c:pt>
                <c:pt idx="732">
                  <c:v>45303</c:v>
                </c:pt>
                <c:pt idx="733">
                  <c:v>45304</c:v>
                </c:pt>
                <c:pt idx="734">
                  <c:v>45305</c:v>
                </c:pt>
                <c:pt idx="735">
                  <c:v>45306</c:v>
                </c:pt>
                <c:pt idx="736">
                  <c:v>45307</c:v>
                </c:pt>
                <c:pt idx="737">
                  <c:v>45308</c:v>
                </c:pt>
                <c:pt idx="738">
                  <c:v>45309</c:v>
                </c:pt>
                <c:pt idx="739">
                  <c:v>45310</c:v>
                </c:pt>
                <c:pt idx="740">
                  <c:v>45311</c:v>
                </c:pt>
                <c:pt idx="741">
                  <c:v>45312</c:v>
                </c:pt>
                <c:pt idx="742">
                  <c:v>45313</c:v>
                </c:pt>
                <c:pt idx="743">
                  <c:v>45314</c:v>
                </c:pt>
                <c:pt idx="744">
                  <c:v>45315</c:v>
                </c:pt>
                <c:pt idx="745">
                  <c:v>45316</c:v>
                </c:pt>
                <c:pt idx="746">
                  <c:v>45317</c:v>
                </c:pt>
                <c:pt idx="747">
                  <c:v>45318</c:v>
                </c:pt>
                <c:pt idx="748">
                  <c:v>45319</c:v>
                </c:pt>
                <c:pt idx="749">
                  <c:v>45320</c:v>
                </c:pt>
                <c:pt idx="750">
                  <c:v>45321</c:v>
                </c:pt>
                <c:pt idx="751">
                  <c:v>45322</c:v>
                </c:pt>
                <c:pt idx="752">
                  <c:v>45323</c:v>
                </c:pt>
                <c:pt idx="753">
                  <c:v>45324</c:v>
                </c:pt>
                <c:pt idx="754">
                  <c:v>45325</c:v>
                </c:pt>
                <c:pt idx="755">
                  <c:v>45326</c:v>
                </c:pt>
                <c:pt idx="756">
                  <c:v>45327</c:v>
                </c:pt>
                <c:pt idx="757">
                  <c:v>45328</c:v>
                </c:pt>
                <c:pt idx="758">
                  <c:v>45329</c:v>
                </c:pt>
                <c:pt idx="759">
                  <c:v>45330</c:v>
                </c:pt>
                <c:pt idx="760">
                  <c:v>45331</c:v>
                </c:pt>
                <c:pt idx="761">
                  <c:v>45332</c:v>
                </c:pt>
                <c:pt idx="762">
                  <c:v>45333</c:v>
                </c:pt>
                <c:pt idx="763">
                  <c:v>45334</c:v>
                </c:pt>
                <c:pt idx="764">
                  <c:v>45335</c:v>
                </c:pt>
                <c:pt idx="765">
                  <c:v>45336</c:v>
                </c:pt>
                <c:pt idx="766">
                  <c:v>45337</c:v>
                </c:pt>
                <c:pt idx="767">
                  <c:v>45338</c:v>
                </c:pt>
                <c:pt idx="768">
                  <c:v>45339</c:v>
                </c:pt>
                <c:pt idx="769">
                  <c:v>45340</c:v>
                </c:pt>
                <c:pt idx="770">
                  <c:v>45341</c:v>
                </c:pt>
                <c:pt idx="771">
                  <c:v>45342</c:v>
                </c:pt>
                <c:pt idx="772">
                  <c:v>45343</c:v>
                </c:pt>
                <c:pt idx="773">
                  <c:v>45344</c:v>
                </c:pt>
                <c:pt idx="774">
                  <c:v>45345</c:v>
                </c:pt>
                <c:pt idx="775">
                  <c:v>45346</c:v>
                </c:pt>
                <c:pt idx="776">
                  <c:v>45347</c:v>
                </c:pt>
                <c:pt idx="777">
                  <c:v>45348</c:v>
                </c:pt>
                <c:pt idx="778">
                  <c:v>45349</c:v>
                </c:pt>
                <c:pt idx="779">
                  <c:v>45350</c:v>
                </c:pt>
                <c:pt idx="780">
                  <c:v>45351</c:v>
                </c:pt>
                <c:pt idx="781">
                  <c:v>45352</c:v>
                </c:pt>
                <c:pt idx="782">
                  <c:v>45353</c:v>
                </c:pt>
                <c:pt idx="783">
                  <c:v>45354</c:v>
                </c:pt>
                <c:pt idx="784">
                  <c:v>45355</c:v>
                </c:pt>
                <c:pt idx="785">
                  <c:v>45356</c:v>
                </c:pt>
                <c:pt idx="786">
                  <c:v>45357</c:v>
                </c:pt>
                <c:pt idx="787">
                  <c:v>45358</c:v>
                </c:pt>
                <c:pt idx="788">
                  <c:v>45359</c:v>
                </c:pt>
                <c:pt idx="789">
                  <c:v>45360</c:v>
                </c:pt>
                <c:pt idx="790">
                  <c:v>45361</c:v>
                </c:pt>
                <c:pt idx="791">
                  <c:v>45362</c:v>
                </c:pt>
                <c:pt idx="792">
                  <c:v>45363</c:v>
                </c:pt>
                <c:pt idx="793">
                  <c:v>45364</c:v>
                </c:pt>
                <c:pt idx="794">
                  <c:v>45365</c:v>
                </c:pt>
                <c:pt idx="795">
                  <c:v>45366</c:v>
                </c:pt>
                <c:pt idx="796">
                  <c:v>45367</c:v>
                </c:pt>
                <c:pt idx="797">
                  <c:v>45368</c:v>
                </c:pt>
                <c:pt idx="798">
                  <c:v>45369</c:v>
                </c:pt>
                <c:pt idx="799">
                  <c:v>45370</c:v>
                </c:pt>
                <c:pt idx="800">
                  <c:v>45371</c:v>
                </c:pt>
                <c:pt idx="801">
                  <c:v>45372</c:v>
                </c:pt>
                <c:pt idx="802">
                  <c:v>45373</c:v>
                </c:pt>
                <c:pt idx="803">
                  <c:v>45374</c:v>
                </c:pt>
                <c:pt idx="804">
                  <c:v>45375</c:v>
                </c:pt>
                <c:pt idx="805">
                  <c:v>45376</c:v>
                </c:pt>
                <c:pt idx="806">
                  <c:v>45377</c:v>
                </c:pt>
                <c:pt idx="807">
                  <c:v>45378</c:v>
                </c:pt>
                <c:pt idx="808">
                  <c:v>45379</c:v>
                </c:pt>
                <c:pt idx="809">
                  <c:v>45380</c:v>
                </c:pt>
                <c:pt idx="810">
                  <c:v>45381</c:v>
                </c:pt>
                <c:pt idx="811">
                  <c:v>45382</c:v>
                </c:pt>
                <c:pt idx="812">
                  <c:v>45383</c:v>
                </c:pt>
                <c:pt idx="813">
                  <c:v>45384</c:v>
                </c:pt>
                <c:pt idx="814">
                  <c:v>45385</c:v>
                </c:pt>
                <c:pt idx="815">
                  <c:v>45386</c:v>
                </c:pt>
                <c:pt idx="816">
                  <c:v>45387</c:v>
                </c:pt>
                <c:pt idx="817">
                  <c:v>45388</c:v>
                </c:pt>
                <c:pt idx="818">
                  <c:v>45389</c:v>
                </c:pt>
                <c:pt idx="819">
                  <c:v>45390</c:v>
                </c:pt>
                <c:pt idx="820">
                  <c:v>45391</c:v>
                </c:pt>
                <c:pt idx="821">
                  <c:v>45392</c:v>
                </c:pt>
                <c:pt idx="822">
                  <c:v>45393</c:v>
                </c:pt>
                <c:pt idx="823">
                  <c:v>45394</c:v>
                </c:pt>
                <c:pt idx="824">
                  <c:v>45395</c:v>
                </c:pt>
                <c:pt idx="825">
                  <c:v>45396</c:v>
                </c:pt>
                <c:pt idx="826">
                  <c:v>45397</c:v>
                </c:pt>
                <c:pt idx="827">
                  <c:v>45398</c:v>
                </c:pt>
                <c:pt idx="828">
                  <c:v>45399</c:v>
                </c:pt>
                <c:pt idx="829">
                  <c:v>45400</c:v>
                </c:pt>
                <c:pt idx="830">
                  <c:v>45401</c:v>
                </c:pt>
                <c:pt idx="831">
                  <c:v>45402</c:v>
                </c:pt>
                <c:pt idx="832">
                  <c:v>45403</c:v>
                </c:pt>
                <c:pt idx="833">
                  <c:v>45404</c:v>
                </c:pt>
                <c:pt idx="834">
                  <c:v>45405</c:v>
                </c:pt>
                <c:pt idx="835">
                  <c:v>45406</c:v>
                </c:pt>
                <c:pt idx="836">
                  <c:v>45407</c:v>
                </c:pt>
                <c:pt idx="837">
                  <c:v>45408</c:v>
                </c:pt>
                <c:pt idx="838">
                  <c:v>45409</c:v>
                </c:pt>
                <c:pt idx="839">
                  <c:v>45410</c:v>
                </c:pt>
                <c:pt idx="840">
                  <c:v>45411</c:v>
                </c:pt>
                <c:pt idx="841">
                  <c:v>45412</c:v>
                </c:pt>
                <c:pt idx="842">
                  <c:v>45413</c:v>
                </c:pt>
                <c:pt idx="843">
                  <c:v>45414</c:v>
                </c:pt>
                <c:pt idx="844">
                  <c:v>45415</c:v>
                </c:pt>
                <c:pt idx="845">
                  <c:v>45416</c:v>
                </c:pt>
                <c:pt idx="846">
                  <c:v>45417</c:v>
                </c:pt>
                <c:pt idx="847">
                  <c:v>45418</c:v>
                </c:pt>
                <c:pt idx="848">
                  <c:v>45419</c:v>
                </c:pt>
                <c:pt idx="849">
                  <c:v>45420</c:v>
                </c:pt>
                <c:pt idx="850">
                  <c:v>45421</c:v>
                </c:pt>
                <c:pt idx="851">
                  <c:v>45422</c:v>
                </c:pt>
                <c:pt idx="852">
                  <c:v>45423</c:v>
                </c:pt>
                <c:pt idx="853">
                  <c:v>45424</c:v>
                </c:pt>
                <c:pt idx="854">
                  <c:v>45425</c:v>
                </c:pt>
                <c:pt idx="855">
                  <c:v>45426</c:v>
                </c:pt>
                <c:pt idx="856">
                  <c:v>45427</c:v>
                </c:pt>
                <c:pt idx="857">
                  <c:v>45428</c:v>
                </c:pt>
                <c:pt idx="858">
                  <c:v>45429</c:v>
                </c:pt>
                <c:pt idx="859">
                  <c:v>45430</c:v>
                </c:pt>
                <c:pt idx="860">
                  <c:v>45431</c:v>
                </c:pt>
                <c:pt idx="861">
                  <c:v>45432</c:v>
                </c:pt>
                <c:pt idx="862">
                  <c:v>45433</c:v>
                </c:pt>
                <c:pt idx="863">
                  <c:v>45434</c:v>
                </c:pt>
                <c:pt idx="864">
                  <c:v>45435</c:v>
                </c:pt>
                <c:pt idx="865">
                  <c:v>45436</c:v>
                </c:pt>
                <c:pt idx="866">
                  <c:v>45437</c:v>
                </c:pt>
                <c:pt idx="867">
                  <c:v>45438</c:v>
                </c:pt>
                <c:pt idx="868">
                  <c:v>45439</c:v>
                </c:pt>
                <c:pt idx="869">
                  <c:v>45440</c:v>
                </c:pt>
                <c:pt idx="870">
                  <c:v>45441</c:v>
                </c:pt>
                <c:pt idx="871">
                  <c:v>45442</c:v>
                </c:pt>
                <c:pt idx="872">
                  <c:v>45443</c:v>
                </c:pt>
                <c:pt idx="873">
                  <c:v>45444</c:v>
                </c:pt>
                <c:pt idx="874">
                  <c:v>45445</c:v>
                </c:pt>
                <c:pt idx="875">
                  <c:v>45446</c:v>
                </c:pt>
                <c:pt idx="876">
                  <c:v>45447</c:v>
                </c:pt>
                <c:pt idx="877">
                  <c:v>45448</c:v>
                </c:pt>
                <c:pt idx="878">
                  <c:v>45449</c:v>
                </c:pt>
                <c:pt idx="879">
                  <c:v>45450</c:v>
                </c:pt>
                <c:pt idx="880">
                  <c:v>45451</c:v>
                </c:pt>
                <c:pt idx="881">
                  <c:v>45452</c:v>
                </c:pt>
                <c:pt idx="882">
                  <c:v>45453</c:v>
                </c:pt>
                <c:pt idx="883">
                  <c:v>45454</c:v>
                </c:pt>
                <c:pt idx="884">
                  <c:v>45455</c:v>
                </c:pt>
                <c:pt idx="885">
                  <c:v>45456</c:v>
                </c:pt>
                <c:pt idx="886">
                  <c:v>45457</c:v>
                </c:pt>
                <c:pt idx="887">
                  <c:v>45458</c:v>
                </c:pt>
                <c:pt idx="888">
                  <c:v>45459</c:v>
                </c:pt>
                <c:pt idx="889">
                  <c:v>45460</c:v>
                </c:pt>
                <c:pt idx="890">
                  <c:v>45461</c:v>
                </c:pt>
                <c:pt idx="891">
                  <c:v>45462</c:v>
                </c:pt>
                <c:pt idx="892">
                  <c:v>45463</c:v>
                </c:pt>
                <c:pt idx="893">
                  <c:v>45464</c:v>
                </c:pt>
                <c:pt idx="894">
                  <c:v>45465</c:v>
                </c:pt>
                <c:pt idx="895">
                  <c:v>45466</c:v>
                </c:pt>
                <c:pt idx="896">
                  <c:v>45467</c:v>
                </c:pt>
                <c:pt idx="897">
                  <c:v>45468</c:v>
                </c:pt>
                <c:pt idx="898">
                  <c:v>45469</c:v>
                </c:pt>
                <c:pt idx="899">
                  <c:v>45470</c:v>
                </c:pt>
                <c:pt idx="900">
                  <c:v>45471</c:v>
                </c:pt>
                <c:pt idx="901">
                  <c:v>45472</c:v>
                </c:pt>
                <c:pt idx="902">
                  <c:v>45473</c:v>
                </c:pt>
                <c:pt idx="903">
                  <c:v>45474</c:v>
                </c:pt>
                <c:pt idx="904">
                  <c:v>45475</c:v>
                </c:pt>
                <c:pt idx="905">
                  <c:v>45476</c:v>
                </c:pt>
                <c:pt idx="906">
                  <c:v>45477</c:v>
                </c:pt>
                <c:pt idx="907">
                  <c:v>45478</c:v>
                </c:pt>
                <c:pt idx="908">
                  <c:v>45479</c:v>
                </c:pt>
                <c:pt idx="909">
                  <c:v>45480</c:v>
                </c:pt>
                <c:pt idx="910">
                  <c:v>45481</c:v>
                </c:pt>
                <c:pt idx="911">
                  <c:v>45482</c:v>
                </c:pt>
                <c:pt idx="912">
                  <c:v>45483</c:v>
                </c:pt>
                <c:pt idx="913">
                  <c:v>45484</c:v>
                </c:pt>
                <c:pt idx="914">
                  <c:v>45485</c:v>
                </c:pt>
                <c:pt idx="915">
                  <c:v>45486</c:v>
                </c:pt>
                <c:pt idx="916">
                  <c:v>45487</c:v>
                </c:pt>
                <c:pt idx="917">
                  <c:v>45488</c:v>
                </c:pt>
                <c:pt idx="918">
                  <c:v>45489</c:v>
                </c:pt>
                <c:pt idx="919">
                  <c:v>45490</c:v>
                </c:pt>
                <c:pt idx="920">
                  <c:v>45491</c:v>
                </c:pt>
                <c:pt idx="921">
                  <c:v>45492</c:v>
                </c:pt>
                <c:pt idx="922">
                  <c:v>45493</c:v>
                </c:pt>
                <c:pt idx="923">
                  <c:v>45494</c:v>
                </c:pt>
                <c:pt idx="924">
                  <c:v>45495</c:v>
                </c:pt>
                <c:pt idx="925">
                  <c:v>45496</c:v>
                </c:pt>
                <c:pt idx="926">
                  <c:v>45497</c:v>
                </c:pt>
                <c:pt idx="927">
                  <c:v>45498</c:v>
                </c:pt>
                <c:pt idx="928">
                  <c:v>45499</c:v>
                </c:pt>
                <c:pt idx="929">
                  <c:v>45500</c:v>
                </c:pt>
                <c:pt idx="930">
                  <c:v>45501</c:v>
                </c:pt>
                <c:pt idx="931">
                  <c:v>45502</c:v>
                </c:pt>
                <c:pt idx="932">
                  <c:v>45503</c:v>
                </c:pt>
                <c:pt idx="933">
                  <c:v>45504</c:v>
                </c:pt>
                <c:pt idx="934">
                  <c:v>45505</c:v>
                </c:pt>
                <c:pt idx="935">
                  <c:v>45506</c:v>
                </c:pt>
                <c:pt idx="936">
                  <c:v>45507</c:v>
                </c:pt>
                <c:pt idx="937">
                  <c:v>45508</c:v>
                </c:pt>
                <c:pt idx="938">
                  <c:v>45509</c:v>
                </c:pt>
                <c:pt idx="939">
                  <c:v>45510</c:v>
                </c:pt>
                <c:pt idx="940">
                  <c:v>45511</c:v>
                </c:pt>
                <c:pt idx="941">
                  <c:v>45512</c:v>
                </c:pt>
                <c:pt idx="942">
                  <c:v>45513</c:v>
                </c:pt>
                <c:pt idx="943">
                  <c:v>45514</c:v>
                </c:pt>
                <c:pt idx="944">
                  <c:v>45515</c:v>
                </c:pt>
                <c:pt idx="945">
                  <c:v>45516</c:v>
                </c:pt>
                <c:pt idx="946">
                  <c:v>45517</c:v>
                </c:pt>
                <c:pt idx="947">
                  <c:v>45518</c:v>
                </c:pt>
                <c:pt idx="948">
                  <c:v>45519</c:v>
                </c:pt>
                <c:pt idx="949">
                  <c:v>45520</c:v>
                </c:pt>
                <c:pt idx="950">
                  <c:v>45521</c:v>
                </c:pt>
                <c:pt idx="951">
                  <c:v>45522</c:v>
                </c:pt>
                <c:pt idx="952">
                  <c:v>45523</c:v>
                </c:pt>
                <c:pt idx="953">
                  <c:v>45524</c:v>
                </c:pt>
                <c:pt idx="954">
                  <c:v>45525</c:v>
                </c:pt>
                <c:pt idx="955">
                  <c:v>45526</c:v>
                </c:pt>
                <c:pt idx="956">
                  <c:v>45527</c:v>
                </c:pt>
                <c:pt idx="957">
                  <c:v>45528</c:v>
                </c:pt>
                <c:pt idx="958">
                  <c:v>45529</c:v>
                </c:pt>
                <c:pt idx="959">
                  <c:v>45530</c:v>
                </c:pt>
                <c:pt idx="960">
                  <c:v>45531</c:v>
                </c:pt>
                <c:pt idx="961">
                  <c:v>45532</c:v>
                </c:pt>
                <c:pt idx="962">
                  <c:v>45533</c:v>
                </c:pt>
                <c:pt idx="963">
                  <c:v>45534</c:v>
                </c:pt>
                <c:pt idx="964">
                  <c:v>45535</c:v>
                </c:pt>
                <c:pt idx="965">
                  <c:v>45536</c:v>
                </c:pt>
                <c:pt idx="966">
                  <c:v>45537</c:v>
                </c:pt>
                <c:pt idx="967">
                  <c:v>45538</c:v>
                </c:pt>
                <c:pt idx="968">
                  <c:v>45539</c:v>
                </c:pt>
                <c:pt idx="969">
                  <c:v>45540</c:v>
                </c:pt>
                <c:pt idx="970">
                  <c:v>45541</c:v>
                </c:pt>
                <c:pt idx="971">
                  <c:v>45542</c:v>
                </c:pt>
                <c:pt idx="972">
                  <c:v>45543</c:v>
                </c:pt>
                <c:pt idx="973">
                  <c:v>45544</c:v>
                </c:pt>
                <c:pt idx="974">
                  <c:v>45545</c:v>
                </c:pt>
                <c:pt idx="975">
                  <c:v>45546</c:v>
                </c:pt>
                <c:pt idx="976">
                  <c:v>45547</c:v>
                </c:pt>
                <c:pt idx="977">
                  <c:v>45548</c:v>
                </c:pt>
                <c:pt idx="978">
                  <c:v>45549</c:v>
                </c:pt>
                <c:pt idx="979">
                  <c:v>45550</c:v>
                </c:pt>
                <c:pt idx="980">
                  <c:v>45551</c:v>
                </c:pt>
                <c:pt idx="981">
                  <c:v>45552</c:v>
                </c:pt>
                <c:pt idx="982">
                  <c:v>45553</c:v>
                </c:pt>
                <c:pt idx="983">
                  <c:v>45554</c:v>
                </c:pt>
                <c:pt idx="984">
                  <c:v>45555</c:v>
                </c:pt>
                <c:pt idx="985">
                  <c:v>45556</c:v>
                </c:pt>
                <c:pt idx="986">
                  <c:v>45557</c:v>
                </c:pt>
                <c:pt idx="987">
                  <c:v>45558</c:v>
                </c:pt>
                <c:pt idx="988">
                  <c:v>45559</c:v>
                </c:pt>
                <c:pt idx="989">
                  <c:v>45560</c:v>
                </c:pt>
                <c:pt idx="990">
                  <c:v>45561</c:v>
                </c:pt>
                <c:pt idx="991">
                  <c:v>45562</c:v>
                </c:pt>
                <c:pt idx="992">
                  <c:v>45563</c:v>
                </c:pt>
                <c:pt idx="993">
                  <c:v>45564</c:v>
                </c:pt>
                <c:pt idx="994">
                  <c:v>45565</c:v>
                </c:pt>
                <c:pt idx="995">
                  <c:v>45566</c:v>
                </c:pt>
                <c:pt idx="996">
                  <c:v>45567</c:v>
                </c:pt>
                <c:pt idx="997">
                  <c:v>45568</c:v>
                </c:pt>
                <c:pt idx="998">
                  <c:v>45569</c:v>
                </c:pt>
                <c:pt idx="999">
                  <c:v>45570</c:v>
                </c:pt>
                <c:pt idx="1000">
                  <c:v>45571</c:v>
                </c:pt>
                <c:pt idx="1001">
                  <c:v>45572</c:v>
                </c:pt>
                <c:pt idx="1002">
                  <c:v>45573</c:v>
                </c:pt>
                <c:pt idx="1003">
                  <c:v>45574</c:v>
                </c:pt>
                <c:pt idx="1004">
                  <c:v>45575</c:v>
                </c:pt>
                <c:pt idx="1005">
                  <c:v>45576</c:v>
                </c:pt>
                <c:pt idx="1006">
                  <c:v>45577</c:v>
                </c:pt>
                <c:pt idx="1007">
                  <c:v>45578</c:v>
                </c:pt>
                <c:pt idx="1008">
                  <c:v>45579</c:v>
                </c:pt>
                <c:pt idx="1009">
                  <c:v>45580</c:v>
                </c:pt>
                <c:pt idx="1010">
                  <c:v>45581</c:v>
                </c:pt>
                <c:pt idx="1011">
                  <c:v>45582</c:v>
                </c:pt>
                <c:pt idx="1012">
                  <c:v>45583</c:v>
                </c:pt>
                <c:pt idx="1013">
                  <c:v>45584</c:v>
                </c:pt>
                <c:pt idx="1014">
                  <c:v>45585</c:v>
                </c:pt>
                <c:pt idx="1015">
                  <c:v>45586</c:v>
                </c:pt>
                <c:pt idx="1016">
                  <c:v>45587</c:v>
                </c:pt>
                <c:pt idx="1017">
                  <c:v>45588</c:v>
                </c:pt>
                <c:pt idx="1018">
                  <c:v>45589</c:v>
                </c:pt>
                <c:pt idx="1019">
                  <c:v>45590</c:v>
                </c:pt>
                <c:pt idx="1020">
                  <c:v>45591</c:v>
                </c:pt>
                <c:pt idx="1021">
                  <c:v>45592</c:v>
                </c:pt>
                <c:pt idx="1022">
                  <c:v>45593</c:v>
                </c:pt>
                <c:pt idx="1023">
                  <c:v>45594</c:v>
                </c:pt>
                <c:pt idx="1024">
                  <c:v>45595</c:v>
                </c:pt>
                <c:pt idx="1025">
                  <c:v>45596</c:v>
                </c:pt>
                <c:pt idx="1026">
                  <c:v>45597</c:v>
                </c:pt>
                <c:pt idx="1027">
                  <c:v>45598</c:v>
                </c:pt>
                <c:pt idx="1028">
                  <c:v>45599</c:v>
                </c:pt>
                <c:pt idx="1029">
                  <c:v>45600</c:v>
                </c:pt>
                <c:pt idx="1030">
                  <c:v>45601</c:v>
                </c:pt>
                <c:pt idx="1031">
                  <c:v>45602</c:v>
                </c:pt>
                <c:pt idx="1032">
                  <c:v>45603</c:v>
                </c:pt>
                <c:pt idx="1033">
                  <c:v>45604</c:v>
                </c:pt>
                <c:pt idx="1034">
                  <c:v>45605</c:v>
                </c:pt>
                <c:pt idx="1035">
                  <c:v>45606</c:v>
                </c:pt>
                <c:pt idx="1036">
                  <c:v>45607</c:v>
                </c:pt>
                <c:pt idx="1037">
                  <c:v>45608</c:v>
                </c:pt>
                <c:pt idx="1038">
                  <c:v>45609</c:v>
                </c:pt>
                <c:pt idx="1039">
                  <c:v>45610</c:v>
                </c:pt>
                <c:pt idx="1040">
                  <c:v>45611</c:v>
                </c:pt>
                <c:pt idx="1041">
                  <c:v>45612</c:v>
                </c:pt>
                <c:pt idx="1042">
                  <c:v>45613</c:v>
                </c:pt>
                <c:pt idx="1043">
                  <c:v>45614</c:v>
                </c:pt>
                <c:pt idx="1044">
                  <c:v>45615</c:v>
                </c:pt>
                <c:pt idx="1045">
                  <c:v>45616</c:v>
                </c:pt>
                <c:pt idx="1046">
                  <c:v>45617</c:v>
                </c:pt>
                <c:pt idx="1047">
                  <c:v>45618</c:v>
                </c:pt>
                <c:pt idx="1048">
                  <c:v>45619</c:v>
                </c:pt>
                <c:pt idx="1049">
                  <c:v>45620</c:v>
                </c:pt>
                <c:pt idx="1050">
                  <c:v>45621</c:v>
                </c:pt>
                <c:pt idx="1051">
                  <c:v>45622</c:v>
                </c:pt>
                <c:pt idx="1052">
                  <c:v>45623</c:v>
                </c:pt>
                <c:pt idx="1053">
                  <c:v>45624</c:v>
                </c:pt>
                <c:pt idx="1054">
                  <c:v>45625</c:v>
                </c:pt>
                <c:pt idx="1055">
                  <c:v>45626</c:v>
                </c:pt>
                <c:pt idx="1056">
                  <c:v>45627</c:v>
                </c:pt>
                <c:pt idx="1057">
                  <c:v>45628</c:v>
                </c:pt>
                <c:pt idx="1058">
                  <c:v>45629</c:v>
                </c:pt>
                <c:pt idx="1059">
                  <c:v>45630</c:v>
                </c:pt>
                <c:pt idx="1060">
                  <c:v>45631</c:v>
                </c:pt>
                <c:pt idx="1061">
                  <c:v>45632</c:v>
                </c:pt>
                <c:pt idx="1062">
                  <c:v>45633</c:v>
                </c:pt>
                <c:pt idx="1063">
                  <c:v>45634</c:v>
                </c:pt>
                <c:pt idx="1064">
                  <c:v>45635</c:v>
                </c:pt>
                <c:pt idx="1065">
                  <c:v>45636</c:v>
                </c:pt>
                <c:pt idx="1066">
                  <c:v>45637</c:v>
                </c:pt>
                <c:pt idx="1067">
                  <c:v>45638</c:v>
                </c:pt>
                <c:pt idx="1068">
                  <c:v>45639</c:v>
                </c:pt>
                <c:pt idx="1069">
                  <c:v>45640</c:v>
                </c:pt>
                <c:pt idx="1070">
                  <c:v>45641</c:v>
                </c:pt>
                <c:pt idx="1071">
                  <c:v>45642</c:v>
                </c:pt>
                <c:pt idx="1072">
                  <c:v>45643</c:v>
                </c:pt>
                <c:pt idx="1073">
                  <c:v>45644</c:v>
                </c:pt>
                <c:pt idx="1074">
                  <c:v>45645</c:v>
                </c:pt>
                <c:pt idx="1075">
                  <c:v>45646</c:v>
                </c:pt>
                <c:pt idx="1076">
                  <c:v>45647</c:v>
                </c:pt>
                <c:pt idx="1077">
                  <c:v>45648</c:v>
                </c:pt>
                <c:pt idx="1078">
                  <c:v>45649</c:v>
                </c:pt>
                <c:pt idx="1079">
                  <c:v>45650</c:v>
                </c:pt>
                <c:pt idx="1080">
                  <c:v>45651</c:v>
                </c:pt>
                <c:pt idx="1081">
                  <c:v>45652</c:v>
                </c:pt>
                <c:pt idx="1082">
                  <c:v>45653</c:v>
                </c:pt>
                <c:pt idx="1083">
                  <c:v>45654</c:v>
                </c:pt>
                <c:pt idx="1084">
                  <c:v>45655</c:v>
                </c:pt>
                <c:pt idx="1085">
                  <c:v>45656</c:v>
                </c:pt>
                <c:pt idx="1086">
                  <c:v>45657</c:v>
                </c:pt>
                <c:pt idx="1087">
                  <c:v>45658</c:v>
                </c:pt>
                <c:pt idx="1088">
                  <c:v>45659</c:v>
                </c:pt>
                <c:pt idx="1089">
                  <c:v>45660</c:v>
                </c:pt>
                <c:pt idx="1090">
                  <c:v>45661</c:v>
                </c:pt>
                <c:pt idx="1091">
                  <c:v>45662</c:v>
                </c:pt>
                <c:pt idx="1092">
                  <c:v>45663</c:v>
                </c:pt>
                <c:pt idx="1093">
                  <c:v>45664</c:v>
                </c:pt>
              </c:numCache>
            </c:numRef>
          </c:xVal>
          <c:yVal>
            <c:numRef>
              <c:f>Hoja1!$D$7:$D$1100</c:f>
              <c:numCache>
                <c:formatCode>General</c:formatCode>
                <c:ptCount val="1094"/>
                <c:pt idx="0">
                  <c:v>107.4</c:v>
                </c:pt>
                <c:pt idx="1">
                  <c:v>107.4</c:v>
                </c:pt>
                <c:pt idx="2">
                  <c:v>107.4</c:v>
                </c:pt>
                <c:pt idx="3">
                  <c:v>107.4</c:v>
                </c:pt>
                <c:pt idx="4">
                  <c:v>107.4</c:v>
                </c:pt>
                <c:pt idx="5">
                  <c:v>107.4</c:v>
                </c:pt>
                <c:pt idx="6">
                  <c:v>107.4</c:v>
                </c:pt>
                <c:pt idx="7">
                  <c:v>107.4</c:v>
                </c:pt>
                <c:pt idx="8">
                  <c:v>107.4</c:v>
                </c:pt>
                <c:pt idx="9">
                  <c:v>107.4</c:v>
                </c:pt>
                <c:pt idx="10">
                  <c:v>107.4</c:v>
                </c:pt>
                <c:pt idx="11">
                  <c:v>107.4</c:v>
                </c:pt>
                <c:pt idx="12">
                  <c:v>107.4</c:v>
                </c:pt>
                <c:pt idx="13">
                  <c:v>107.4</c:v>
                </c:pt>
                <c:pt idx="14">
                  <c:v>107.4</c:v>
                </c:pt>
                <c:pt idx="15">
                  <c:v>107.4</c:v>
                </c:pt>
                <c:pt idx="16">
                  <c:v>107.4</c:v>
                </c:pt>
                <c:pt idx="17">
                  <c:v>107.4</c:v>
                </c:pt>
                <c:pt idx="18">
                  <c:v>107.4</c:v>
                </c:pt>
                <c:pt idx="19">
                  <c:v>107.4</c:v>
                </c:pt>
                <c:pt idx="20">
                  <c:v>107.4</c:v>
                </c:pt>
                <c:pt idx="21">
                  <c:v>107.4</c:v>
                </c:pt>
                <c:pt idx="22">
                  <c:v>107.4</c:v>
                </c:pt>
                <c:pt idx="23">
                  <c:v>107.4</c:v>
                </c:pt>
                <c:pt idx="24">
                  <c:v>107.4</c:v>
                </c:pt>
                <c:pt idx="25">
                  <c:v>107.4</c:v>
                </c:pt>
                <c:pt idx="26">
                  <c:v>107.4</c:v>
                </c:pt>
                <c:pt idx="27">
                  <c:v>107.4</c:v>
                </c:pt>
                <c:pt idx="28">
                  <c:v>107.4</c:v>
                </c:pt>
                <c:pt idx="29">
                  <c:v>107.4</c:v>
                </c:pt>
                <c:pt idx="30">
                  <c:v>107.4</c:v>
                </c:pt>
                <c:pt idx="31">
                  <c:v>107.4</c:v>
                </c:pt>
                <c:pt idx="32">
                  <c:v>107.4</c:v>
                </c:pt>
                <c:pt idx="33">
                  <c:v>107.4</c:v>
                </c:pt>
                <c:pt idx="34">
                  <c:v>107.4</c:v>
                </c:pt>
                <c:pt idx="35">
                  <c:v>107.4</c:v>
                </c:pt>
                <c:pt idx="36">
                  <c:v>107.4</c:v>
                </c:pt>
                <c:pt idx="37">
                  <c:v>107.4</c:v>
                </c:pt>
                <c:pt idx="38">
                  <c:v>107.4</c:v>
                </c:pt>
                <c:pt idx="39">
                  <c:v>107.4</c:v>
                </c:pt>
                <c:pt idx="40">
                  <c:v>107.4</c:v>
                </c:pt>
                <c:pt idx="41">
                  <c:v>107.4</c:v>
                </c:pt>
                <c:pt idx="42">
                  <c:v>107.4</c:v>
                </c:pt>
                <c:pt idx="43">
                  <c:v>107.4</c:v>
                </c:pt>
                <c:pt idx="44">
                  <c:v>107.4</c:v>
                </c:pt>
                <c:pt idx="45">
                  <c:v>107.4</c:v>
                </c:pt>
                <c:pt idx="46">
                  <c:v>107.4</c:v>
                </c:pt>
                <c:pt idx="47">
                  <c:v>107.4</c:v>
                </c:pt>
                <c:pt idx="48">
                  <c:v>107.4</c:v>
                </c:pt>
                <c:pt idx="49">
                  <c:v>107.4</c:v>
                </c:pt>
                <c:pt idx="50">
                  <c:v>107.4</c:v>
                </c:pt>
                <c:pt idx="51">
                  <c:v>107.4</c:v>
                </c:pt>
                <c:pt idx="52">
                  <c:v>107.4</c:v>
                </c:pt>
                <c:pt idx="53">
                  <c:v>107.4</c:v>
                </c:pt>
                <c:pt idx="54">
                  <c:v>107.4</c:v>
                </c:pt>
                <c:pt idx="55">
                  <c:v>107.4</c:v>
                </c:pt>
                <c:pt idx="56">
                  <c:v>107.4</c:v>
                </c:pt>
                <c:pt idx="57">
                  <c:v>107.4</c:v>
                </c:pt>
                <c:pt idx="58">
                  <c:v>107.4</c:v>
                </c:pt>
                <c:pt idx="59">
                  <c:v>107.4</c:v>
                </c:pt>
                <c:pt idx="60">
                  <c:v>107.4</c:v>
                </c:pt>
                <c:pt idx="61">
                  <c:v>107.4</c:v>
                </c:pt>
                <c:pt idx="62">
                  <c:v>107.4</c:v>
                </c:pt>
                <c:pt idx="63">
                  <c:v>107.4</c:v>
                </c:pt>
                <c:pt idx="64">
                  <c:v>107.4</c:v>
                </c:pt>
                <c:pt idx="65">
                  <c:v>107.4</c:v>
                </c:pt>
                <c:pt idx="66">
                  <c:v>107.4</c:v>
                </c:pt>
                <c:pt idx="67">
                  <c:v>107.4</c:v>
                </c:pt>
                <c:pt idx="68">
                  <c:v>107.4</c:v>
                </c:pt>
                <c:pt idx="69">
                  <c:v>107.4</c:v>
                </c:pt>
                <c:pt idx="70">
                  <c:v>107.4</c:v>
                </c:pt>
                <c:pt idx="71">
                  <c:v>107.4</c:v>
                </c:pt>
                <c:pt idx="72">
                  <c:v>107.4</c:v>
                </c:pt>
                <c:pt idx="73">
                  <c:v>107.4</c:v>
                </c:pt>
                <c:pt idx="74">
                  <c:v>107.4</c:v>
                </c:pt>
                <c:pt idx="75">
                  <c:v>107.4</c:v>
                </c:pt>
                <c:pt idx="76">
                  <c:v>107.4</c:v>
                </c:pt>
                <c:pt idx="77">
                  <c:v>107.4</c:v>
                </c:pt>
                <c:pt idx="78">
                  <c:v>107.4</c:v>
                </c:pt>
                <c:pt idx="79">
                  <c:v>107.4</c:v>
                </c:pt>
                <c:pt idx="80">
                  <c:v>107.4</c:v>
                </c:pt>
                <c:pt idx="81">
                  <c:v>107.4</c:v>
                </c:pt>
                <c:pt idx="82">
                  <c:v>107.4</c:v>
                </c:pt>
                <c:pt idx="83">
                  <c:v>107.4</c:v>
                </c:pt>
                <c:pt idx="84">
                  <c:v>107.4</c:v>
                </c:pt>
                <c:pt idx="85">
                  <c:v>107.4</c:v>
                </c:pt>
                <c:pt idx="86">
                  <c:v>107.4</c:v>
                </c:pt>
                <c:pt idx="87">
                  <c:v>107.4</c:v>
                </c:pt>
                <c:pt idx="88">
                  <c:v>107.4</c:v>
                </c:pt>
                <c:pt idx="89">
                  <c:v>107.4</c:v>
                </c:pt>
                <c:pt idx="90">
                  <c:v>107.4</c:v>
                </c:pt>
                <c:pt idx="91">
                  <c:v>107.4</c:v>
                </c:pt>
                <c:pt idx="92">
                  <c:v>107.4</c:v>
                </c:pt>
                <c:pt idx="93">
                  <c:v>107.4</c:v>
                </c:pt>
                <c:pt idx="94">
                  <c:v>107.4</c:v>
                </c:pt>
                <c:pt idx="95">
                  <c:v>107.4</c:v>
                </c:pt>
                <c:pt idx="96">
                  <c:v>107.4</c:v>
                </c:pt>
                <c:pt idx="97">
                  <c:v>107.4</c:v>
                </c:pt>
                <c:pt idx="98">
                  <c:v>107.4</c:v>
                </c:pt>
                <c:pt idx="99">
                  <c:v>107.4</c:v>
                </c:pt>
                <c:pt idx="100">
                  <c:v>107.4</c:v>
                </c:pt>
                <c:pt idx="101">
                  <c:v>107.4</c:v>
                </c:pt>
                <c:pt idx="102">
                  <c:v>107.4</c:v>
                </c:pt>
                <c:pt idx="103">
                  <c:v>107.4</c:v>
                </c:pt>
                <c:pt idx="104">
                  <c:v>107.4</c:v>
                </c:pt>
                <c:pt idx="105">
                  <c:v>107.4</c:v>
                </c:pt>
                <c:pt idx="106">
                  <c:v>107.4</c:v>
                </c:pt>
                <c:pt idx="107">
                  <c:v>107.4</c:v>
                </c:pt>
                <c:pt idx="108">
                  <c:v>107.4</c:v>
                </c:pt>
                <c:pt idx="109">
                  <c:v>107.4</c:v>
                </c:pt>
                <c:pt idx="110">
                  <c:v>107.4</c:v>
                </c:pt>
                <c:pt idx="111">
                  <c:v>107.4</c:v>
                </c:pt>
                <c:pt idx="112">
                  <c:v>107.4</c:v>
                </c:pt>
                <c:pt idx="113">
                  <c:v>107.4</c:v>
                </c:pt>
                <c:pt idx="114">
                  <c:v>107.4</c:v>
                </c:pt>
                <c:pt idx="115">
                  <c:v>107.4</c:v>
                </c:pt>
                <c:pt idx="116">
                  <c:v>107.4</c:v>
                </c:pt>
                <c:pt idx="117">
                  <c:v>107.4</c:v>
                </c:pt>
                <c:pt idx="118">
                  <c:v>107.4</c:v>
                </c:pt>
                <c:pt idx="119">
                  <c:v>107.4</c:v>
                </c:pt>
                <c:pt idx="120">
                  <c:v>107.4</c:v>
                </c:pt>
                <c:pt idx="121">
                  <c:v>107.4</c:v>
                </c:pt>
                <c:pt idx="122">
                  <c:v>107.4</c:v>
                </c:pt>
                <c:pt idx="123">
                  <c:v>107.4</c:v>
                </c:pt>
                <c:pt idx="124">
                  <c:v>107.4</c:v>
                </c:pt>
                <c:pt idx="125">
                  <c:v>107.4</c:v>
                </c:pt>
                <c:pt idx="126">
                  <c:v>107.4</c:v>
                </c:pt>
                <c:pt idx="127">
                  <c:v>107.4</c:v>
                </c:pt>
                <c:pt idx="128">
                  <c:v>107.4</c:v>
                </c:pt>
                <c:pt idx="129">
                  <c:v>107.4</c:v>
                </c:pt>
                <c:pt idx="130">
                  <c:v>107.4</c:v>
                </c:pt>
                <c:pt idx="131">
                  <c:v>107.4</c:v>
                </c:pt>
                <c:pt idx="132">
                  <c:v>107.4</c:v>
                </c:pt>
                <c:pt idx="133">
                  <c:v>107.4</c:v>
                </c:pt>
                <c:pt idx="134">
                  <c:v>107.4</c:v>
                </c:pt>
                <c:pt idx="135">
                  <c:v>107.4</c:v>
                </c:pt>
                <c:pt idx="136">
                  <c:v>107.4</c:v>
                </c:pt>
                <c:pt idx="137">
                  <c:v>107.4</c:v>
                </c:pt>
                <c:pt idx="138">
                  <c:v>107.4</c:v>
                </c:pt>
                <c:pt idx="139">
                  <c:v>107.4</c:v>
                </c:pt>
                <c:pt idx="140">
                  <c:v>107.4</c:v>
                </c:pt>
                <c:pt idx="141">
                  <c:v>107.4</c:v>
                </c:pt>
                <c:pt idx="142">
                  <c:v>107.4</c:v>
                </c:pt>
                <c:pt idx="143">
                  <c:v>107.4</c:v>
                </c:pt>
                <c:pt idx="144">
                  <c:v>107.4</c:v>
                </c:pt>
                <c:pt idx="145">
                  <c:v>107.4</c:v>
                </c:pt>
                <c:pt idx="146">
                  <c:v>107.4</c:v>
                </c:pt>
                <c:pt idx="147">
                  <c:v>107.4</c:v>
                </c:pt>
                <c:pt idx="148">
                  <c:v>107.4</c:v>
                </c:pt>
                <c:pt idx="149">
                  <c:v>107.4</c:v>
                </c:pt>
                <c:pt idx="150">
                  <c:v>107.4</c:v>
                </c:pt>
                <c:pt idx="151">
                  <c:v>107.4</c:v>
                </c:pt>
                <c:pt idx="152">
                  <c:v>107.4</c:v>
                </c:pt>
                <c:pt idx="153">
                  <c:v>107.4</c:v>
                </c:pt>
                <c:pt idx="154">
                  <c:v>107.4</c:v>
                </c:pt>
                <c:pt idx="155">
                  <c:v>107.4</c:v>
                </c:pt>
                <c:pt idx="156">
                  <c:v>107.4</c:v>
                </c:pt>
                <c:pt idx="157">
                  <c:v>107.4</c:v>
                </c:pt>
                <c:pt idx="158">
                  <c:v>107.4</c:v>
                </c:pt>
                <c:pt idx="159">
                  <c:v>107.4</c:v>
                </c:pt>
                <c:pt idx="160">
                  <c:v>107.4</c:v>
                </c:pt>
                <c:pt idx="161">
                  <c:v>107.4</c:v>
                </c:pt>
                <c:pt idx="162">
                  <c:v>107.4</c:v>
                </c:pt>
                <c:pt idx="163">
                  <c:v>107.4</c:v>
                </c:pt>
                <c:pt idx="164">
                  <c:v>107.4</c:v>
                </c:pt>
                <c:pt idx="165">
                  <c:v>107.4</c:v>
                </c:pt>
                <c:pt idx="166">
                  <c:v>107.4</c:v>
                </c:pt>
                <c:pt idx="167">
                  <c:v>107.4</c:v>
                </c:pt>
                <c:pt idx="168">
                  <c:v>107.4</c:v>
                </c:pt>
                <c:pt idx="169">
                  <c:v>107.4</c:v>
                </c:pt>
                <c:pt idx="170">
                  <c:v>107.4</c:v>
                </c:pt>
                <c:pt idx="171">
                  <c:v>107.4</c:v>
                </c:pt>
                <c:pt idx="172">
                  <c:v>107.4</c:v>
                </c:pt>
                <c:pt idx="173">
                  <c:v>107.4</c:v>
                </c:pt>
                <c:pt idx="174">
                  <c:v>107.4</c:v>
                </c:pt>
                <c:pt idx="175">
                  <c:v>107.4</c:v>
                </c:pt>
                <c:pt idx="176">
                  <c:v>107.4</c:v>
                </c:pt>
                <c:pt idx="177">
                  <c:v>107.4</c:v>
                </c:pt>
                <c:pt idx="178">
                  <c:v>107.4</c:v>
                </c:pt>
                <c:pt idx="179">
                  <c:v>107.4</c:v>
                </c:pt>
                <c:pt idx="180">
                  <c:v>107.4</c:v>
                </c:pt>
                <c:pt idx="181">
                  <c:v>107.4</c:v>
                </c:pt>
                <c:pt idx="182">
                  <c:v>107.4</c:v>
                </c:pt>
                <c:pt idx="183">
                  <c:v>107.4</c:v>
                </c:pt>
                <c:pt idx="184">
                  <c:v>107.4</c:v>
                </c:pt>
                <c:pt idx="185">
                  <c:v>107.4</c:v>
                </c:pt>
                <c:pt idx="186">
                  <c:v>107.4</c:v>
                </c:pt>
                <c:pt idx="187">
                  <c:v>107.4</c:v>
                </c:pt>
                <c:pt idx="188">
                  <c:v>107.4</c:v>
                </c:pt>
                <c:pt idx="189">
                  <c:v>107.4</c:v>
                </c:pt>
                <c:pt idx="190">
                  <c:v>107.4</c:v>
                </c:pt>
                <c:pt idx="191">
                  <c:v>107.4</c:v>
                </c:pt>
                <c:pt idx="192">
                  <c:v>107.4</c:v>
                </c:pt>
                <c:pt idx="193">
                  <c:v>107.4</c:v>
                </c:pt>
                <c:pt idx="194">
                  <c:v>107.4</c:v>
                </c:pt>
                <c:pt idx="195">
                  <c:v>107.4</c:v>
                </c:pt>
                <c:pt idx="196">
                  <c:v>107.4</c:v>
                </c:pt>
                <c:pt idx="197">
                  <c:v>107.4</c:v>
                </c:pt>
                <c:pt idx="198">
                  <c:v>107.4</c:v>
                </c:pt>
                <c:pt idx="199">
                  <c:v>107.4</c:v>
                </c:pt>
                <c:pt idx="200">
                  <c:v>107.4</c:v>
                </c:pt>
                <c:pt idx="201">
                  <c:v>107.4</c:v>
                </c:pt>
                <c:pt idx="202">
                  <c:v>107.4</c:v>
                </c:pt>
                <c:pt idx="203">
                  <c:v>107.4</c:v>
                </c:pt>
                <c:pt idx="204">
                  <c:v>107.4</c:v>
                </c:pt>
                <c:pt idx="205">
                  <c:v>107.4</c:v>
                </c:pt>
                <c:pt idx="206">
                  <c:v>107.4</c:v>
                </c:pt>
                <c:pt idx="207">
                  <c:v>107.4</c:v>
                </c:pt>
                <c:pt idx="208">
                  <c:v>107.4</c:v>
                </c:pt>
                <c:pt idx="209">
                  <c:v>107.4</c:v>
                </c:pt>
                <c:pt idx="210">
                  <c:v>107.4</c:v>
                </c:pt>
                <c:pt idx="211">
                  <c:v>107.4</c:v>
                </c:pt>
                <c:pt idx="212">
                  <c:v>107.4</c:v>
                </c:pt>
                <c:pt idx="213">
                  <c:v>107.4</c:v>
                </c:pt>
                <c:pt idx="214">
                  <c:v>107.4</c:v>
                </c:pt>
                <c:pt idx="215">
                  <c:v>107.4</c:v>
                </c:pt>
                <c:pt idx="216">
                  <c:v>107.4</c:v>
                </c:pt>
                <c:pt idx="217">
                  <c:v>107.4</c:v>
                </c:pt>
                <c:pt idx="218">
                  <c:v>107.4</c:v>
                </c:pt>
                <c:pt idx="219">
                  <c:v>107.4</c:v>
                </c:pt>
                <c:pt idx="220">
                  <c:v>107.4</c:v>
                </c:pt>
                <c:pt idx="221">
                  <c:v>107.4</c:v>
                </c:pt>
                <c:pt idx="222">
                  <c:v>107.4</c:v>
                </c:pt>
                <c:pt idx="223">
                  <c:v>107.4</c:v>
                </c:pt>
                <c:pt idx="224">
                  <c:v>107.4</c:v>
                </c:pt>
                <c:pt idx="225">
                  <c:v>107.4</c:v>
                </c:pt>
                <c:pt idx="226">
                  <c:v>107.4</c:v>
                </c:pt>
                <c:pt idx="227">
                  <c:v>107.4</c:v>
                </c:pt>
                <c:pt idx="228">
                  <c:v>107.4</c:v>
                </c:pt>
                <c:pt idx="229">
                  <c:v>107.4</c:v>
                </c:pt>
                <c:pt idx="230">
                  <c:v>107.4</c:v>
                </c:pt>
                <c:pt idx="231">
                  <c:v>107.4</c:v>
                </c:pt>
                <c:pt idx="232">
                  <c:v>107.4</c:v>
                </c:pt>
                <c:pt idx="233">
                  <c:v>107.4</c:v>
                </c:pt>
                <c:pt idx="234">
                  <c:v>107.4</c:v>
                </c:pt>
                <c:pt idx="235">
                  <c:v>107.4</c:v>
                </c:pt>
                <c:pt idx="236">
                  <c:v>107.4</c:v>
                </c:pt>
                <c:pt idx="237">
                  <c:v>107.4</c:v>
                </c:pt>
                <c:pt idx="238">
                  <c:v>107.4</c:v>
                </c:pt>
                <c:pt idx="239">
                  <c:v>107.4</c:v>
                </c:pt>
                <c:pt idx="240">
                  <c:v>107.4</c:v>
                </c:pt>
                <c:pt idx="241">
                  <c:v>107.4</c:v>
                </c:pt>
                <c:pt idx="242">
                  <c:v>107.4</c:v>
                </c:pt>
                <c:pt idx="243">
                  <c:v>107.4</c:v>
                </c:pt>
                <c:pt idx="244">
                  <c:v>107.4</c:v>
                </c:pt>
                <c:pt idx="245">
                  <c:v>107.4</c:v>
                </c:pt>
                <c:pt idx="246">
                  <c:v>107.4</c:v>
                </c:pt>
                <c:pt idx="247">
                  <c:v>107.4</c:v>
                </c:pt>
                <c:pt idx="248">
                  <c:v>107.4</c:v>
                </c:pt>
                <c:pt idx="249">
                  <c:v>107.4</c:v>
                </c:pt>
                <c:pt idx="250">
                  <c:v>107.4</c:v>
                </c:pt>
                <c:pt idx="251">
                  <c:v>107.4</c:v>
                </c:pt>
                <c:pt idx="252">
                  <c:v>107.4</c:v>
                </c:pt>
                <c:pt idx="253">
                  <c:v>107.4</c:v>
                </c:pt>
                <c:pt idx="254">
                  <c:v>107.4</c:v>
                </c:pt>
                <c:pt idx="255">
                  <c:v>107.4</c:v>
                </c:pt>
                <c:pt idx="256">
                  <c:v>107.4</c:v>
                </c:pt>
                <c:pt idx="257">
                  <c:v>107.4</c:v>
                </c:pt>
                <c:pt idx="258">
                  <c:v>107.4</c:v>
                </c:pt>
                <c:pt idx="259">
                  <c:v>107.4</c:v>
                </c:pt>
                <c:pt idx="260">
                  <c:v>107.4</c:v>
                </c:pt>
                <c:pt idx="261">
                  <c:v>107.4</c:v>
                </c:pt>
                <c:pt idx="262">
                  <c:v>107.4</c:v>
                </c:pt>
                <c:pt idx="263">
                  <c:v>107.4</c:v>
                </c:pt>
                <c:pt idx="264">
                  <c:v>107.4</c:v>
                </c:pt>
                <c:pt idx="265">
                  <c:v>107.4</c:v>
                </c:pt>
                <c:pt idx="266">
                  <c:v>107.4</c:v>
                </c:pt>
                <c:pt idx="267">
                  <c:v>107.4</c:v>
                </c:pt>
                <c:pt idx="268">
                  <c:v>107.4</c:v>
                </c:pt>
                <c:pt idx="269">
                  <c:v>107.4</c:v>
                </c:pt>
                <c:pt idx="270">
                  <c:v>107.4</c:v>
                </c:pt>
                <c:pt idx="271">
                  <c:v>107.4</c:v>
                </c:pt>
                <c:pt idx="272">
                  <c:v>107.4</c:v>
                </c:pt>
                <c:pt idx="273">
                  <c:v>107.4</c:v>
                </c:pt>
                <c:pt idx="274">
                  <c:v>107.4</c:v>
                </c:pt>
                <c:pt idx="275">
                  <c:v>107.4</c:v>
                </c:pt>
                <c:pt idx="276">
                  <c:v>107.4</c:v>
                </c:pt>
                <c:pt idx="277">
                  <c:v>107.4</c:v>
                </c:pt>
                <c:pt idx="278">
                  <c:v>107.4</c:v>
                </c:pt>
                <c:pt idx="279">
                  <c:v>107.4</c:v>
                </c:pt>
                <c:pt idx="280">
                  <c:v>107.4</c:v>
                </c:pt>
                <c:pt idx="281">
                  <c:v>107.4</c:v>
                </c:pt>
                <c:pt idx="282">
                  <c:v>107.4</c:v>
                </c:pt>
                <c:pt idx="283">
                  <c:v>107.4</c:v>
                </c:pt>
                <c:pt idx="284">
                  <c:v>107.4</c:v>
                </c:pt>
                <c:pt idx="285">
                  <c:v>107.4</c:v>
                </c:pt>
                <c:pt idx="286">
                  <c:v>107.4</c:v>
                </c:pt>
                <c:pt idx="287">
                  <c:v>107.4</c:v>
                </c:pt>
                <c:pt idx="288">
                  <c:v>107.4</c:v>
                </c:pt>
                <c:pt idx="289">
                  <c:v>107.4</c:v>
                </c:pt>
                <c:pt idx="290">
                  <c:v>107.4</c:v>
                </c:pt>
                <c:pt idx="291">
                  <c:v>107.4</c:v>
                </c:pt>
                <c:pt idx="292">
                  <c:v>107.4</c:v>
                </c:pt>
                <c:pt idx="293">
                  <c:v>107.4</c:v>
                </c:pt>
                <c:pt idx="294">
                  <c:v>107.4</c:v>
                </c:pt>
                <c:pt idx="295">
                  <c:v>107.4</c:v>
                </c:pt>
                <c:pt idx="296">
                  <c:v>107.4</c:v>
                </c:pt>
                <c:pt idx="297">
                  <c:v>107.4</c:v>
                </c:pt>
                <c:pt idx="298">
                  <c:v>107.4</c:v>
                </c:pt>
                <c:pt idx="299">
                  <c:v>107.4</c:v>
                </c:pt>
                <c:pt idx="300">
                  <c:v>107.4</c:v>
                </c:pt>
                <c:pt idx="301">
                  <c:v>107.4</c:v>
                </c:pt>
                <c:pt idx="302">
                  <c:v>107.4</c:v>
                </c:pt>
                <c:pt idx="303">
                  <c:v>107.4</c:v>
                </c:pt>
                <c:pt idx="304">
                  <c:v>107.4</c:v>
                </c:pt>
                <c:pt idx="305">
                  <c:v>107.4</c:v>
                </c:pt>
                <c:pt idx="306">
                  <c:v>107.4</c:v>
                </c:pt>
                <c:pt idx="307">
                  <c:v>107.4</c:v>
                </c:pt>
                <c:pt idx="308">
                  <c:v>107.4</c:v>
                </c:pt>
                <c:pt idx="309">
                  <c:v>107.4</c:v>
                </c:pt>
                <c:pt idx="310">
                  <c:v>107.4</c:v>
                </c:pt>
                <c:pt idx="311">
                  <c:v>107.4</c:v>
                </c:pt>
                <c:pt idx="312">
                  <c:v>107.4</c:v>
                </c:pt>
                <c:pt idx="313">
                  <c:v>107.4</c:v>
                </c:pt>
                <c:pt idx="314">
                  <c:v>107.4</c:v>
                </c:pt>
                <c:pt idx="315">
                  <c:v>107.4</c:v>
                </c:pt>
                <c:pt idx="316">
                  <c:v>107.4</c:v>
                </c:pt>
                <c:pt idx="317">
                  <c:v>107.4</c:v>
                </c:pt>
                <c:pt idx="318">
                  <c:v>107.4</c:v>
                </c:pt>
                <c:pt idx="319">
                  <c:v>107.4</c:v>
                </c:pt>
                <c:pt idx="320">
                  <c:v>107.4</c:v>
                </c:pt>
                <c:pt idx="321">
                  <c:v>107.4</c:v>
                </c:pt>
                <c:pt idx="322">
                  <c:v>107.4</c:v>
                </c:pt>
                <c:pt idx="323">
                  <c:v>107.4</c:v>
                </c:pt>
                <c:pt idx="324">
                  <c:v>107.4</c:v>
                </c:pt>
                <c:pt idx="325">
                  <c:v>107.4</c:v>
                </c:pt>
                <c:pt idx="326">
                  <c:v>107.4</c:v>
                </c:pt>
                <c:pt idx="327">
                  <c:v>107.4</c:v>
                </c:pt>
                <c:pt idx="328">
                  <c:v>107.4</c:v>
                </c:pt>
                <c:pt idx="329">
                  <c:v>107.4</c:v>
                </c:pt>
                <c:pt idx="330">
                  <c:v>107.4</c:v>
                </c:pt>
                <c:pt idx="331">
                  <c:v>107.4</c:v>
                </c:pt>
                <c:pt idx="332">
                  <c:v>107.4</c:v>
                </c:pt>
                <c:pt idx="333">
                  <c:v>107.4</c:v>
                </c:pt>
                <c:pt idx="334">
                  <c:v>107.4</c:v>
                </c:pt>
                <c:pt idx="335">
                  <c:v>107.4</c:v>
                </c:pt>
                <c:pt idx="336">
                  <c:v>107.4</c:v>
                </c:pt>
                <c:pt idx="337">
                  <c:v>107.4</c:v>
                </c:pt>
                <c:pt idx="338">
                  <c:v>107.4</c:v>
                </c:pt>
                <c:pt idx="339">
                  <c:v>107.4</c:v>
                </c:pt>
                <c:pt idx="340">
                  <c:v>107.4</c:v>
                </c:pt>
                <c:pt idx="341">
                  <c:v>107.4</c:v>
                </c:pt>
                <c:pt idx="342">
                  <c:v>107.4</c:v>
                </c:pt>
                <c:pt idx="343">
                  <c:v>107.4</c:v>
                </c:pt>
                <c:pt idx="344">
                  <c:v>107.4</c:v>
                </c:pt>
                <c:pt idx="345">
                  <c:v>107.4</c:v>
                </c:pt>
                <c:pt idx="346">
                  <c:v>107.4</c:v>
                </c:pt>
                <c:pt idx="347">
                  <c:v>107.4</c:v>
                </c:pt>
                <c:pt idx="348">
                  <c:v>107.4</c:v>
                </c:pt>
                <c:pt idx="349">
                  <c:v>107.4</c:v>
                </c:pt>
                <c:pt idx="350">
                  <c:v>107.4</c:v>
                </c:pt>
                <c:pt idx="351">
                  <c:v>107.4</c:v>
                </c:pt>
                <c:pt idx="352">
                  <c:v>107.4</c:v>
                </c:pt>
                <c:pt idx="353">
                  <c:v>107.4</c:v>
                </c:pt>
                <c:pt idx="354">
                  <c:v>107.4</c:v>
                </c:pt>
                <c:pt idx="355">
                  <c:v>107.4</c:v>
                </c:pt>
                <c:pt idx="356">
                  <c:v>114.5</c:v>
                </c:pt>
                <c:pt idx="357">
                  <c:v>114.5</c:v>
                </c:pt>
                <c:pt idx="358">
                  <c:v>114.5</c:v>
                </c:pt>
                <c:pt idx="359">
                  <c:v>114.5</c:v>
                </c:pt>
                <c:pt idx="360">
                  <c:v>114.5</c:v>
                </c:pt>
                <c:pt idx="361">
                  <c:v>114.5</c:v>
                </c:pt>
                <c:pt idx="362">
                  <c:v>114.5</c:v>
                </c:pt>
                <c:pt idx="363">
                  <c:v>114.5</c:v>
                </c:pt>
                <c:pt idx="364">
                  <c:v>114.5</c:v>
                </c:pt>
                <c:pt idx="365">
                  <c:v>114.5</c:v>
                </c:pt>
                <c:pt idx="366">
                  <c:v>114.5</c:v>
                </c:pt>
                <c:pt idx="367">
                  <c:v>114.5</c:v>
                </c:pt>
                <c:pt idx="368">
                  <c:v>114.5</c:v>
                </c:pt>
                <c:pt idx="369">
                  <c:v>114.5</c:v>
                </c:pt>
                <c:pt idx="370">
                  <c:v>114.5</c:v>
                </c:pt>
                <c:pt idx="371">
                  <c:v>114.5</c:v>
                </c:pt>
                <c:pt idx="372">
                  <c:v>114.5</c:v>
                </c:pt>
                <c:pt idx="373">
                  <c:v>114.5</c:v>
                </c:pt>
                <c:pt idx="374">
                  <c:v>114.5</c:v>
                </c:pt>
                <c:pt idx="375">
                  <c:v>114.5</c:v>
                </c:pt>
                <c:pt idx="376">
                  <c:v>114.5</c:v>
                </c:pt>
                <c:pt idx="377">
                  <c:v>114.5</c:v>
                </c:pt>
                <c:pt idx="378">
                  <c:v>114.5</c:v>
                </c:pt>
                <c:pt idx="379">
                  <c:v>114.5</c:v>
                </c:pt>
                <c:pt idx="380">
                  <c:v>114.5</c:v>
                </c:pt>
                <c:pt idx="381">
                  <c:v>114.5</c:v>
                </c:pt>
                <c:pt idx="382">
                  <c:v>114.5</c:v>
                </c:pt>
                <c:pt idx="383">
                  <c:v>114.5</c:v>
                </c:pt>
                <c:pt idx="384">
                  <c:v>114.5</c:v>
                </c:pt>
                <c:pt idx="385">
                  <c:v>114.5</c:v>
                </c:pt>
                <c:pt idx="386">
                  <c:v>114.5</c:v>
                </c:pt>
                <c:pt idx="387">
                  <c:v>114.5</c:v>
                </c:pt>
                <c:pt idx="388">
                  <c:v>114.5</c:v>
                </c:pt>
                <c:pt idx="389">
                  <c:v>114.5</c:v>
                </c:pt>
                <c:pt idx="390">
                  <c:v>114.5</c:v>
                </c:pt>
                <c:pt idx="391">
                  <c:v>114.5</c:v>
                </c:pt>
                <c:pt idx="392">
                  <c:v>114.5</c:v>
                </c:pt>
                <c:pt idx="393">
                  <c:v>114.5</c:v>
                </c:pt>
                <c:pt idx="394">
                  <c:v>114.5</c:v>
                </c:pt>
                <c:pt idx="395">
                  <c:v>114.5</c:v>
                </c:pt>
                <c:pt idx="396">
                  <c:v>114.5</c:v>
                </c:pt>
                <c:pt idx="397">
                  <c:v>114.5</c:v>
                </c:pt>
                <c:pt idx="398">
                  <c:v>114.5</c:v>
                </c:pt>
                <c:pt idx="399">
                  <c:v>114.5</c:v>
                </c:pt>
                <c:pt idx="400">
                  <c:v>114.5</c:v>
                </c:pt>
                <c:pt idx="401">
                  <c:v>114.5</c:v>
                </c:pt>
                <c:pt idx="402">
                  <c:v>114.5</c:v>
                </c:pt>
                <c:pt idx="403">
                  <c:v>114.5</c:v>
                </c:pt>
                <c:pt idx="404">
                  <c:v>114.5</c:v>
                </c:pt>
                <c:pt idx="405">
                  <c:v>114.5</c:v>
                </c:pt>
                <c:pt idx="406">
                  <c:v>114.5</c:v>
                </c:pt>
                <c:pt idx="407">
                  <c:v>114.5</c:v>
                </c:pt>
                <c:pt idx="408">
                  <c:v>114.5</c:v>
                </c:pt>
                <c:pt idx="409">
                  <c:v>114.5</c:v>
                </c:pt>
                <c:pt idx="410">
                  <c:v>114.5</c:v>
                </c:pt>
                <c:pt idx="411">
                  <c:v>114.5</c:v>
                </c:pt>
                <c:pt idx="412">
                  <c:v>114.5</c:v>
                </c:pt>
                <c:pt idx="413">
                  <c:v>114.5</c:v>
                </c:pt>
                <c:pt idx="414">
                  <c:v>114.5</c:v>
                </c:pt>
                <c:pt idx="415">
                  <c:v>114.5</c:v>
                </c:pt>
                <c:pt idx="416">
                  <c:v>114.5</c:v>
                </c:pt>
                <c:pt idx="417">
                  <c:v>114.5</c:v>
                </c:pt>
                <c:pt idx="418">
                  <c:v>114.5</c:v>
                </c:pt>
                <c:pt idx="419">
                  <c:v>114.5</c:v>
                </c:pt>
                <c:pt idx="420">
                  <c:v>114.5</c:v>
                </c:pt>
                <c:pt idx="421">
                  <c:v>114.5</c:v>
                </c:pt>
                <c:pt idx="422">
                  <c:v>114.5</c:v>
                </c:pt>
                <c:pt idx="423">
                  <c:v>114.5</c:v>
                </c:pt>
                <c:pt idx="424">
                  <c:v>114.5</c:v>
                </c:pt>
                <c:pt idx="425">
                  <c:v>114.5</c:v>
                </c:pt>
                <c:pt idx="426">
                  <c:v>114.5</c:v>
                </c:pt>
                <c:pt idx="427">
                  <c:v>114.5</c:v>
                </c:pt>
                <c:pt idx="428">
                  <c:v>114.5</c:v>
                </c:pt>
                <c:pt idx="429">
                  <c:v>114.5</c:v>
                </c:pt>
                <c:pt idx="430">
                  <c:v>114.5</c:v>
                </c:pt>
                <c:pt idx="431">
                  <c:v>114.5</c:v>
                </c:pt>
                <c:pt idx="432">
                  <c:v>114.5</c:v>
                </c:pt>
                <c:pt idx="433">
                  <c:v>114.5</c:v>
                </c:pt>
                <c:pt idx="434">
                  <c:v>114.5</c:v>
                </c:pt>
                <c:pt idx="435">
                  <c:v>114.5</c:v>
                </c:pt>
                <c:pt idx="436">
                  <c:v>114.5</c:v>
                </c:pt>
                <c:pt idx="437">
                  <c:v>114.5</c:v>
                </c:pt>
                <c:pt idx="438">
                  <c:v>114.5</c:v>
                </c:pt>
                <c:pt idx="439">
                  <c:v>114.5</c:v>
                </c:pt>
                <c:pt idx="440">
                  <c:v>114.5</c:v>
                </c:pt>
                <c:pt idx="441">
                  <c:v>114.5</c:v>
                </c:pt>
                <c:pt idx="442">
                  <c:v>114.5</c:v>
                </c:pt>
                <c:pt idx="443">
                  <c:v>114.5</c:v>
                </c:pt>
                <c:pt idx="444">
                  <c:v>114.5</c:v>
                </c:pt>
                <c:pt idx="445">
                  <c:v>114.5</c:v>
                </c:pt>
                <c:pt idx="446">
                  <c:v>114.5</c:v>
                </c:pt>
                <c:pt idx="447">
                  <c:v>114.5</c:v>
                </c:pt>
                <c:pt idx="448">
                  <c:v>114.5</c:v>
                </c:pt>
                <c:pt idx="449">
                  <c:v>114.5</c:v>
                </c:pt>
                <c:pt idx="450">
                  <c:v>114.5</c:v>
                </c:pt>
                <c:pt idx="451">
                  <c:v>114.5</c:v>
                </c:pt>
                <c:pt idx="452">
                  <c:v>114.5</c:v>
                </c:pt>
                <c:pt idx="453">
                  <c:v>114.5</c:v>
                </c:pt>
                <c:pt idx="454">
                  <c:v>114.5</c:v>
                </c:pt>
                <c:pt idx="455">
                  <c:v>114.5</c:v>
                </c:pt>
                <c:pt idx="456">
                  <c:v>114.5</c:v>
                </c:pt>
                <c:pt idx="457">
                  <c:v>114.5</c:v>
                </c:pt>
                <c:pt idx="458">
                  <c:v>114.5</c:v>
                </c:pt>
                <c:pt idx="459">
                  <c:v>114.5</c:v>
                </c:pt>
                <c:pt idx="460">
                  <c:v>114.5</c:v>
                </c:pt>
                <c:pt idx="461">
                  <c:v>114.5</c:v>
                </c:pt>
                <c:pt idx="462">
                  <c:v>114.5</c:v>
                </c:pt>
                <c:pt idx="463">
                  <c:v>114.5</c:v>
                </c:pt>
                <c:pt idx="464">
                  <c:v>114.5</c:v>
                </c:pt>
                <c:pt idx="465">
                  <c:v>114.5</c:v>
                </c:pt>
                <c:pt idx="466">
                  <c:v>114.5</c:v>
                </c:pt>
                <c:pt idx="467">
                  <c:v>114.5</c:v>
                </c:pt>
                <c:pt idx="468">
                  <c:v>114.5</c:v>
                </c:pt>
                <c:pt idx="469">
                  <c:v>114.5</c:v>
                </c:pt>
                <c:pt idx="470">
                  <c:v>114.5</c:v>
                </c:pt>
                <c:pt idx="471">
                  <c:v>114.5</c:v>
                </c:pt>
                <c:pt idx="472">
                  <c:v>114.5</c:v>
                </c:pt>
                <c:pt idx="473">
                  <c:v>114.5</c:v>
                </c:pt>
                <c:pt idx="474">
                  <c:v>114.5</c:v>
                </c:pt>
                <c:pt idx="475">
                  <c:v>114.5</c:v>
                </c:pt>
                <c:pt idx="476">
                  <c:v>114.5</c:v>
                </c:pt>
                <c:pt idx="477">
                  <c:v>114.5</c:v>
                </c:pt>
                <c:pt idx="478">
                  <c:v>114.5</c:v>
                </c:pt>
                <c:pt idx="479">
                  <c:v>114.5</c:v>
                </c:pt>
                <c:pt idx="480">
                  <c:v>114.5</c:v>
                </c:pt>
                <c:pt idx="481">
                  <c:v>114.5</c:v>
                </c:pt>
                <c:pt idx="482">
                  <c:v>114.5</c:v>
                </c:pt>
                <c:pt idx="483">
                  <c:v>114.5</c:v>
                </c:pt>
                <c:pt idx="484">
                  <c:v>114.5</c:v>
                </c:pt>
                <c:pt idx="485">
                  <c:v>114.5</c:v>
                </c:pt>
                <c:pt idx="486">
                  <c:v>114.5</c:v>
                </c:pt>
                <c:pt idx="487">
                  <c:v>114.5</c:v>
                </c:pt>
                <c:pt idx="488">
                  <c:v>114.5</c:v>
                </c:pt>
                <c:pt idx="489">
                  <c:v>114.5</c:v>
                </c:pt>
                <c:pt idx="490">
                  <c:v>114.5</c:v>
                </c:pt>
                <c:pt idx="491">
                  <c:v>114.5</c:v>
                </c:pt>
                <c:pt idx="492">
                  <c:v>114.5</c:v>
                </c:pt>
                <c:pt idx="493">
                  <c:v>114.5</c:v>
                </c:pt>
                <c:pt idx="494">
                  <c:v>114.5</c:v>
                </c:pt>
                <c:pt idx="495">
                  <c:v>114.5</c:v>
                </c:pt>
                <c:pt idx="496">
                  <c:v>114.5</c:v>
                </c:pt>
                <c:pt idx="497">
                  <c:v>114.5</c:v>
                </c:pt>
                <c:pt idx="498">
                  <c:v>114.5</c:v>
                </c:pt>
                <c:pt idx="499">
                  <c:v>114.5</c:v>
                </c:pt>
                <c:pt idx="500">
                  <c:v>114.5</c:v>
                </c:pt>
                <c:pt idx="501">
                  <c:v>114.5</c:v>
                </c:pt>
                <c:pt idx="502">
                  <c:v>114.5</c:v>
                </c:pt>
                <c:pt idx="503">
                  <c:v>114.5</c:v>
                </c:pt>
                <c:pt idx="504">
                  <c:v>114.5</c:v>
                </c:pt>
                <c:pt idx="505">
                  <c:v>114.5</c:v>
                </c:pt>
                <c:pt idx="506">
                  <c:v>114.5</c:v>
                </c:pt>
                <c:pt idx="507">
                  <c:v>114.5</c:v>
                </c:pt>
                <c:pt idx="508">
                  <c:v>114.5</c:v>
                </c:pt>
                <c:pt idx="509">
                  <c:v>114.5</c:v>
                </c:pt>
                <c:pt idx="510">
                  <c:v>114.5</c:v>
                </c:pt>
                <c:pt idx="511">
                  <c:v>114.5</c:v>
                </c:pt>
                <c:pt idx="512">
                  <c:v>114.5</c:v>
                </c:pt>
                <c:pt idx="513">
                  <c:v>114.5</c:v>
                </c:pt>
                <c:pt idx="514">
                  <c:v>114.5</c:v>
                </c:pt>
                <c:pt idx="515">
                  <c:v>114.5</c:v>
                </c:pt>
                <c:pt idx="516">
                  <c:v>114.5</c:v>
                </c:pt>
                <c:pt idx="517">
                  <c:v>114.5</c:v>
                </c:pt>
                <c:pt idx="518">
                  <c:v>114.5</c:v>
                </c:pt>
                <c:pt idx="519">
                  <c:v>114.5</c:v>
                </c:pt>
                <c:pt idx="520">
                  <c:v>114.5</c:v>
                </c:pt>
                <c:pt idx="521">
                  <c:v>114.5</c:v>
                </c:pt>
                <c:pt idx="522">
                  <c:v>114.5</c:v>
                </c:pt>
                <c:pt idx="523">
                  <c:v>114.5</c:v>
                </c:pt>
                <c:pt idx="524">
                  <c:v>114.5</c:v>
                </c:pt>
                <c:pt idx="525">
                  <c:v>114.5</c:v>
                </c:pt>
                <c:pt idx="526">
                  <c:v>114.5</c:v>
                </c:pt>
                <c:pt idx="527">
                  <c:v>114.5</c:v>
                </c:pt>
                <c:pt idx="528">
                  <c:v>114.5</c:v>
                </c:pt>
                <c:pt idx="529">
                  <c:v>114.5</c:v>
                </c:pt>
                <c:pt idx="530">
                  <c:v>114.5</c:v>
                </c:pt>
                <c:pt idx="531">
                  <c:v>114.5</c:v>
                </c:pt>
                <c:pt idx="532">
                  <c:v>114.5</c:v>
                </c:pt>
                <c:pt idx="533">
                  <c:v>114.5</c:v>
                </c:pt>
                <c:pt idx="534">
                  <c:v>114.5</c:v>
                </c:pt>
                <c:pt idx="535">
                  <c:v>114.5</c:v>
                </c:pt>
                <c:pt idx="536">
                  <c:v>114.5</c:v>
                </c:pt>
                <c:pt idx="537">
                  <c:v>114.5</c:v>
                </c:pt>
                <c:pt idx="538">
                  <c:v>114.5</c:v>
                </c:pt>
                <c:pt idx="539">
                  <c:v>114.5</c:v>
                </c:pt>
                <c:pt idx="540">
                  <c:v>114.5</c:v>
                </c:pt>
                <c:pt idx="541">
                  <c:v>114.5</c:v>
                </c:pt>
                <c:pt idx="542">
                  <c:v>114.5</c:v>
                </c:pt>
                <c:pt idx="543">
                  <c:v>114.5</c:v>
                </c:pt>
                <c:pt idx="544">
                  <c:v>114.5</c:v>
                </c:pt>
                <c:pt idx="545">
                  <c:v>114.5</c:v>
                </c:pt>
                <c:pt idx="546">
                  <c:v>114.5</c:v>
                </c:pt>
                <c:pt idx="547">
                  <c:v>114.5</c:v>
                </c:pt>
                <c:pt idx="548">
                  <c:v>114.5</c:v>
                </c:pt>
                <c:pt idx="549">
                  <c:v>114.5</c:v>
                </c:pt>
                <c:pt idx="550">
                  <c:v>114.5</c:v>
                </c:pt>
                <c:pt idx="551">
                  <c:v>114.5</c:v>
                </c:pt>
                <c:pt idx="552">
                  <c:v>114.5</c:v>
                </c:pt>
                <c:pt idx="553">
                  <c:v>114.5</c:v>
                </c:pt>
                <c:pt idx="554">
                  <c:v>114.5</c:v>
                </c:pt>
                <c:pt idx="555">
                  <c:v>114.5</c:v>
                </c:pt>
                <c:pt idx="556">
                  <c:v>114.5</c:v>
                </c:pt>
                <c:pt idx="557">
                  <c:v>114.5</c:v>
                </c:pt>
                <c:pt idx="558">
                  <c:v>114.5</c:v>
                </c:pt>
                <c:pt idx="559">
                  <c:v>114.5</c:v>
                </c:pt>
                <c:pt idx="560">
                  <c:v>114.5</c:v>
                </c:pt>
                <c:pt idx="561">
                  <c:v>114.5</c:v>
                </c:pt>
                <c:pt idx="562">
                  <c:v>114.5</c:v>
                </c:pt>
                <c:pt idx="563">
                  <c:v>114.5</c:v>
                </c:pt>
                <c:pt idx="564">
                  <c:v>114.5</c:v>
                </c:pt>
                <c:pt idx="565">
                  <c:v>114.5</c:v>
                </c:pt>
                <c:pt idx="566">
                  <c:v>114.5</c:v>
                </c:pt>
                <c:pt idx="567">
                  <c:v>114.5</c:v>
                </c:pt>
                <c:pt idx="568">
                  <c:v>114.5</c:v>
                </c:pt>
                <c:pt idx="569">
                  <c:v>114.5</c:v>
                </c:pt>
                <c:pt idx="570">
                  <c:v>114.5</c:v>
                </c:pt>
                <c:pt idx="571">
                  <c:v>114.5</c:v>
                </c:pt>
                <c:pt idx="572">
                  <c:v>114.5</c:v>
                </c:pt>
                <c:pt idx="573">
                  <c:v>114.5</c:v>
                </c:pt>
                <c:pt idx="574">
                  <c:v>114.5</c:v>
                </c:pt>
                <c:pt idx="575">
                  <c:v>114.5</c:v>
                </c:pt>
                <c:pt idx="576">
                  <c:v>114.5</c:v>
                </c:pt>
                <c:pt idx="577">
                  <c:v>114.5</c:v>
                </c:pt>
                <c:pt idx="578">
                  <c:v>114.5</c:v>
                </c:pt>
                <c:pt idx="579">
                  <c:v>114.5</c:v>
                </c:pt>
                <c:pt idx="580">
                  <c:v>114.5</c:v>
                </c:pt>
                <c:pt idx="581">
                  <c:v>114.5</c:v>
                </c:pt>
                <c:pt idx="582">
                  <c:v>114.5</c:v>
                </c:pt>
                <c:pt idx="583">
                  <c:v>114.5</c:v>
                </c:pt>
                <c:pt idx="584">
                  <c:v>114.5</c:v>
                </c:pt>
                <c:pt idx="585">
                  <c:v>114.5</c:v>
                </c:pt>
                <c:pt idx="586">
                  <c:v>114.5</c:v>
                </c:pt>
                <c:pt idx="587">
                  <c:v>114.5</c:v>
                </c:pt>
                <c:pt idx="588">
                  <c:v>114.5</c:v>
                </c:pt>
                <c:pt idx="589">
                  <c:v>114.5</c:v>
                </c:pt>
                <c:pt idx="590">
                  <c:v>114.5</c:v>
                </c:pt>
                <c:pt idx="591">
                  <c:v>114.5</c:v>
                </c:pt>
                <c:pt idx="592">
                  <c:v>114.5</c:v>
                </c:pt>
                <c:pt idx="593">
                  <c:v>114.5</c:v>
                </c:pt>
                <c:pt idx="594">
                  <c:v>114.5</c:v>
                </c:pt>
                <c:pt idx="595">
                  <c:v>114.5</c:v>
                </c:pt>
                <c:pt idx="596">
                  <c:v>114.5</c:v>
                </c:pt>
                <c:pt idx="597">
                  <c:v>114.5</c:v>
                </c:pt>
                <c:pt idx="598">
                  <c:v>114.5</c:v>
                </c:pt>
                <c:pt idx="599">
                  <c:v>114.5</c:v>
                </c:pt>
                <c:pt idx="600">
                  <c:v>114.5</c:v>
                </c:pt>
                <c:pt idx="601">
                  <c:v>114.5</c:v>
                </c:pt>
                <c:pt idx="602">
                  <c:v>114.5</c:v>
                </c:pt>
                <c:pt idx="603">
                  <c:v>114.5</c:v>
                </c:pt>
                <c:pt idx="604">
                  <c:v>114.5</c:v>
                </c:pt>
                <c:pt idx="605">
                  <c:v>114.5</c:v>
                </c:pt>
                <c:pt idx="606">
                  <c:v>114.5</c:v>
                </c:pt>
                <c:pt idx="607">
                  <c:v>114.5</c:v>
                </c:pt>
                <c:pt idx="608">
                  <c:v>114.5</c:v>
                </c:pt>
                <c:pt idx="609">
                  <c:v>114.5</c:v>
                </c:pt>
                <c:pt idx="610">
                  <c:v>114.5</c:v>
                </c:pt>
                <c:pt idx="611">
                  <c:v>114.5</c:v>
                </c:pt>
                <c:pt idx="612">
                  <c:v>114.5</c:v>
                </c:pt>
                <c:pt idx="613">
                  <c:v>114.5</c:v>
                </c:pt>
                <c:pt idx="614">
                  <c:v>114.5</c:v>
                </c:pt>
                <c:pt idx="615">
                  <c:v>114.5</c:v>
                </c:pt>
                <c:pt idx="616">
                  <c:v>114.5</c:v>
                </c:pt>
                <c:pt idx="617">
                  <c:v>114.5</c:v>
                </c:pt>
                <c:pt idx="618">
                  <c:v>114.5</c:v>
                </c:pt>
                <c:pt idx="619">
                  <c:v>114.5</c:v>
                </c:pt>
                <c:pt idx="620">
                  <c:v>114.5</c:v>
                </c:pt>
                <c:pt idx="621">
                  <c:v>114.5</c:v>
                </c:pt>
                <c:pt idx="622">
                  <c:v>114.5</c:v>
                </c:pt>
                <c:pt idx="623">
                  <c:v>114.5</c:v>
                </c:pt>
                <c:pt idx="624">
                  <c:v>114.5</c:v>
                </c:pt>
                <c:pt idx="625">
                  <c:v>114.5</c:v>
                </c:pt>
                <c:pt idx="626">
                  <c:v>114.5</c:v>
                </c:pt>
                <c:pt idx="627">
                  <c:v>114.5</c:v>
                </c:pt>
                <c:pt idx="628">
                  <c:v>114.5</c:v>
                </c:pt>
                <c:pt idx="629">
                  <c:v>114.5</c:v>
                </c:pt>
                <c:pt idx="630">
                  <c:v>114.5</c:v>
                </c:pt>
                <c:pt idx="631">
                  <c:v>114.5</c:v>
                </c:pt>
                <c:pt idx="632">
                  <c:v>114.5</c:v>
                </c:pt>
                <c:pt idx="633">
                  <c:v>114.5</c:v>
                </c:pt>
                <c:pt idx="634">
                  <c:v>114.5</c:v>
                </c:pt>
                <c:pt idx="635">
                  <c:v>114.5</c:v>
                </c:pt>
                <c:pt idx="636">
                  <c:v>114.5</c:v>
                </c:pt>
                <c:pt idx="637">
                  <c:v>114.5</c:v>
                </c:pt>
                <c:pt idx="638">
                  <c:v>114.5</c:v>
                </c:pt>
                <c:pt idx="639">
                  <c:v>114.5</c:v>
                </c:pt>
                <c:pt idx="640">
                  <c:v>114.5</c:v>
                </c:pt>
                <c:pt idx="641">
                  <c:v>114.5</c:v>
                </c:pt>
                <c:pt idx="642">
                  <c:v>114.5</c:v>
                </c:pt>
                <c:pt idx="643">
                  <c:v>114.5</c:v>
                </c:pt>
                <c:pt idx="644">
                  <c:v>114.5</c:v>
                </c:pt>
                <c:pt idx="645">
                  <c:v>114.5</c:v>
                </c:pt>
                <c:pt idx="646">
                  <c:v>114.5</c:v>
                </c:pt>
                <c:pt idx="647">
                  <c:v>114.5</c:v>
                </c:pt>
                <c:pt idx="648">
                  <c:v>114.5</c:v>
                </c:pt>
                <c:pt idx="649">
                  <c:v>114.5</c:v>
                </c:pt>
                <c:pt idx="650">
                  <c:v>114.5</c:v>
                </c:pt>
                <c:pt idx="651">
                  <c:v>114.5</c:v>
                </c:pt>
                <c:pt idx="652">
                  <c:v>114.5</c:v>
                </c:pt>
                <c:pt idx="653">
                  <c:v>114.5</c:v>
                </c:pt>
                <c:pt idx="654">
                  <c:v>114.5</c:v>
                </c:pt>
                <c:pt idx="655">
                  <c:v>114.5</c:v>
                </c:pt>
                <c:pt idx="656">
                  <c:v>114.5</c:v>
                </c:pt>
                <c:pt idx="657">
                  <c:v>114.5</c:v>
                </c:pt>
                <c:pt idx="658">
                  <c:v>114.5</c:v>
                </c:pt>
                <c:pt idx="659">
                  <c:v>114.5</c:v>
                </c:pt>
                <c:pt idx="660">
                  <c:v>114.5</c:v>
                </c:pt>
                <c:pt idx="661">
                  <c:v>114.5</c:v>
                </c:pt>
                <c:pt idx="662">
                  <c:v>114.5</c:v>
                </c:pt>
                <c:pt idx="663">
                  <c:v>114.5</c:v>
                </c:pt>
                <c:pt idx="664">
                  <c:v>114.5</c:v>
                </c:pt>
                <c:pt idx="665">
                  <c:v>114.5</c:v>
                </c:pt>
                <c:pt idx="666">
                  <c:v>114.5</c:v>
                </c:pt>
                <c:pt idx="667">
                  <c:v>114.5</c:v>
                </c:pt>
                <c:pt idx="668">
                  <c:v>114.5</c:v>
                </c:pt>
                <c:pt idx="669">
                  <c:v>114.5</c:v>
                </c:pt>
                <c:pt idx="670">
                  <c:v>114.5</c:v>
                </c:pt>
                <c:pt idx="671">
                  <c:v>114.5</c:v>
                </c:pt>
                <c:pt idx="672">
                  <c:v>114.5</c:v>
                </c:pt>
                <c:pt idx="673">
                  <c:v>114.5</c:v>
                </c:pt>
                <c:pt idx="674">
                  <c:v>114.5</c:v>
                </c:pt>
                <c:pt idx="675">
                  <c:v>114.5</c:v>
                </c:pt>
                <c:pt idx="676">
                  <c:v>114.5</c:v>
                </c:pt>
                <c:pt idx="677">
                  <c:v>114.5</c:v>
                </c:pt>
                <c:pt idx="678">
                  <c:v>114.5</c:v>
                </c:pt>
                <c:pt idx="679">
                  <c:v>114.5</c:v>
                </c:pt>
                <c:pt idx="680">
                  <c:v>114.5</c:v>
                </c:pt>
                <c:pt idx="681">
                  <c:v>114.5</c:v>
                </c:pt>
                <c:pt idx="682">
                  <c:v>114.5</c:v>
                </c:pt>
                <c:pt idx="683">
                  <c:v>114.5</c:v>
                </c:pt>
                <c:pt idx="684">
                  <c:v>114.5</c:v>
                </c:pt>
                <c:pt idx="685">
                  <c:v>114.5</c:v>
                </c:pt>
                <c:pt idx="686">
                  <c:v>114.5</c:v>
                </c:pt>
                <c:pt idx="687">
                  <c:v>114.5</c:v>
                </c:pt>
                <c:pt idx="688">
                  <c:v>114.5</c:v>
                </c:pt>
                <c:pt idx="689">
                  <c:v>114.5</c:v>
                </c:pt>
                <c:pt idx="690">
                  <c:v>114.5</c:v>
                </c:pt>
                <c:pt idx="691">
                  <c:v>114.5</c:v>
                </c:pt>
                <c:pt idx="692">
                  <c:v>114.5</c:v>
                </c:pt>
                <c:pt idx="693">
                  <c:v>114.5</c:v>
                </c:pt>
                <c:pt idx="694">
                  <c:v>114.5</c:v>
                </c:pt>
                <c:pt idx="695">
                  <c:v>114.5</c:v>
                </c:pt>
                <c:pt idx="696">
                  <c:v>114.5</c:v>
                </c:pt>
                <c:pt idx="697">
                  <c:v>114.5</c:v>
                </c:pt>
                <c:pt idx="698">
                  <c:v>114.5</c:v>
                </c:pt>
                <c:pt idx="699">
                  <c:v>114.5</c:v>
                </c:pt>
                <c:pt idx="700">
                  <c:v>114.5</c:v>
                </c:pt>
                <c:pt idx="701">
                  <c:v>114.5</c:v>
                </c:pt>
                <c:pt idx="702">
                  <c:v>114.5</c:v>
                </c:pt>
                <c:pt idx="703">
                  <c:v>114.5</c:v>
                </c:pt>
                <c:pt idx="704">
                  <c:v>114.5</c:v>
                </c:pt>
                <c:pt idx="705">
                  <c:v>114.5</c:v>
                </c:pt>
                <c:pt idx="706">
                  <c:v>114.5</c:v>
                </c:pt>
                <c:pt idx="707">
                  <c:v>114.5</c:v>
                </c:pt>
                <c:pt idx="708">
                  <c:v>114.5</c:v>
                </c:pt>
                <c:pt idx="709">
                  <c:v>114.5</c:v>
                </c:pt>
                <c:pt idx="710">
                  <c:v>114.5</c:v>
                </c:pt>
                <c:pt idx="711">
                  <c:v>114.5</c:v>
                </c:pt>
                <c:pt idx="712">
                  <c:v>114.5</c:v>
                </c:pt>
                <c:pt idx="713">
                  <c:v>114.5</c:v>
                </c:pt>
                <c:pt idx="714">
                  <c:v>114.5</c:v>
                </c:pt>
                <c:pt idx="715">
                  <c:v>114.5</c:v>
                </c:pt>
                <c:pt idx="716">
                  <c:v>114.5</c:v>
                </c:pt>
                <c:pt idx="717">
                  <c:v>114.5</c:v>
                </c:pt>
                <c:pt idx="718">
                  <c:v>114.5</c:v>
                </c:pt>
                <c:pt idx="719">
                  <c:v>114.5</c:v>
                </c:pt>
                <c:pt idx="720">
                  <c:v>114.5</c:v>
                </c:pt>
                <c:pt idx="721">
                  <c:v>117</c:v>
                </c:pt>
                <c:pt idx="722">
                  <c:v>117</c:v>
                </c:pt>
                <c:pt idx="723">
                  <c:v>117</c:v>
                </c:pt>
                <c:pt idx="724">
                  <c:v>117</c:v>
                </c:pt>
                <c:pt idx="725">
                  <c:v>117</c:v>
                </c:pt>
                <c:pt idx="726">
                  <c:v>117</c:v>
                </c:pt>
                <c:pt idx="727">
                  <c:v>117</c:v>
                </c:pt>
                <c:pt idx="728">
                  <c:v>117</c:v>
                </c:pt>
                <c:pt idx="729">
                  <c:v>117</c:v>
                </c:pt>
                <c:pt idx="730">
                  <c:v>117</c:v>
                </c:pt>
                <c:pt idx="731">
                  <c:v>117</c:v>
                </c:pt>
                <c:pt idx="732">
                  <c:v>117</c:v>
                </c:pt>
                <c:pt idx="733">
                  <c:v>117</c:v>
                </c:pt>
                <c:pt idx="734">
                  <c:v>117</c:v>
                </c:pt>
                <c:pt idx="735">
                  <c:v>117</c:v>
                </c:pt>
                <c:pt idx="736">
                  <c:v>117</c:v>
                </c:pt>
                <c:pt idx="737">
                  <c:v>117</c:v>
                </c:pt>
                <c:pt idx="738">
                  <c:v>117</c:v>
                </c:pt>
                <c:pt idx="739">
                  <c:v>117</c:v>
                </c:pt>
                <c:pt idx="740">
                  <c:v>117</c:v>
                </c:pt>
                <c:pt idx="741">
                  <c:v>117</c:v>
                </c:pt>
                <c:pt idx="742">
                  <c:v>117</c:v>
                </c:pt>
                <c:pt idx="743">
                  <c:v>117</c:v>
                </c:pt>
                <c:pt idx="744">
                  <c:v>117</c:v>
                </c:pt>
                <c:pt idx="745">
                  <c:v>117</c:v>
                </c:pt>
                <c:pt idx="746">
                  <c:v>117</c:v>
                </c:pt>
                <c:pt idx="747">
                  <c:v>117</c:v>
                </c:pt>
                <c:pt idx="748">
                  <c:v>117</c:v>
                </c:pt>
                <c:pt idx="749">
                  <c:v>117</c:v>
                </c:pt>
                <c:pt idx="750">
                  <c:v>117</c:v>
                </c:pt>
                <c:pt idx="751">
                  <c:v>117</c:v>
                </c:pt>
                <c:pt idx="752">
                  <c:v>117</c:v>
                </c:pt>
                <c:pt idx="753">
                  <c:v>117</c:v>
                </c:pt>
                <c:pt idx="754">
                  <c:v>117</c:v>
                </c:pt>
                <c:pt idx="755">
                  <c:v>117</c:v>
                </c:pt>
                <c:pt idx="756">
                  <c:v>117</c:v>
                </c:pt>
                <c:pt idx="757">
                  <c:v>117</c:v>
                </c:pt>
                <c:pt idx="758">
                  <c:v>117</c:v>
                </c:pt>
                <c:pt idx="759">
                  <c:v>117</c:v>
                </c:pt>
                <c:pt idx="760">
                  <c:v>117</c:v>
                </c:pt>
                <c:pt idx="761">
                  <c:v>117</c:v>
                </c:pt>
                <c:pt idx="762">
                  <c:v>117</c:v>
                </c:pt>
                <c:pt idx="763">
                  <c:v>117</c:v>
                </c:pt>
                <c:pt idx="764">
                  <c:v>117</c:v>
                </c:pt>
                <c:pt idx="765">
                  <c:v>117</c:v>
                </c:pt>
                <c:pt idx="766">
                  <c:v>117</c:v>
                </c:pt>
                <c:pt idx="767">
                  <c:v>117</c:v>
                </c:pt>
                <c:pt idx="768">
                  <c:v>117</c:v>
                </c:pt>
                <c:pt idx="769">
                  <c:v>117</c:v>
                </c:pt>
                <c:pt idx="770">
                  <c:v>117</c:v>
                </c:pt>
                <c:pt idx="771">
                  <c:v>117</c:v>
                </c:pt>
                <c:pt idx="772">
                  <c:v>117</c:v>
                </c:pt>
                <c:pt idx="773">
                  <c:v>117</c:v>
                </c:pt>
                <c:pt idx="774">
                  <c:v>117</c:v>
                </c:pt>
                <c:pt idx="775">
                  <c:v>117</c:v>
                </c:pt>
                <c:pt idx="776">
                  <c:v>117</c:v>
                </c:pt>
                <c:pt idx="777">
                  <c:v>117</c:v>
                </c:pt>
                <c:pt idx="778">
                  <c:v>117</c:v>
                </c:pt>
                <c:pt idx="779">
                  <c:v>117</c:v>
                </c:pt>
                <c:pt idx="780">
                  <c:v>117</c:v>
                </c:pt>
                <c:pt idx="781">
                  <c:v>117</c:v>
                </c:pt>
                <c:pt idx="782">
                  <c:v>117</c:v>
                </c:pt>
                <c:pt idx="783">
                  <c:v>117</c:v>
                </c:pt>
                <c:pt idx="784">
                  <c:v>117</c:v>
                </c:pt>
                <c:pt idx="785">
                  <c:v>117</c:v>
                </c:pt>
                <c:pt idx="786">
                  <c:v>117</c:v>
                </c:pt>
                <c:pt idx="787">
                  <c:v>117</c:v>
                </c:pt>
                <c:pt idx="788">
                  <c:v>117</c:v>
                </c:pt>
                <c:pt idx="789">
                  <c:v>117</c:v>
                </c:pt>
                <c:pt idx="790">
                  <c:v>117</c:v>
                </c:pt>
                <c:pt idx="791">
                  <c:v>117</c:v>
                </c:pt>
                <c:pt idx="792">
                  <c:v>117</c:v>
                </c:pt>
                <c:pt idx="793">
                  <c:v>117</c:v>
                </c:pt>
                <c:pt idx="794">
                  <c:v>117</c:v>
                </c:pt>
                <c:pt idx="795">
                  <c:v>117</c:v>
                </c:pt>
                <c:pt idx="796">
                  <c:v>117</c:v>
                </c:pt>
                <c:pt idx="797">
                  <c:v>117</c:v>
                </c:pt>
                <c:pt idx="798">
                  <c:v>117</c:v>
                </c:pt>
                <c:pt idx="799">
                  <c:v>117</c:v>
                </c:pt>
                <c:pt idx="800">
                  <c:v>117</c:v>
                </c:pt>
                <c:pt idx="801">
                  <c:v>117</c:v>
                </c:pt>
                <c:pt idx="802">
                  <c:v>117</c:v>
                </c:pt>
                <c:pt idx="803">
                  <c:v>117</c:v>
                </c:pt>
                <c:pt idx="804">
                  <c:v>117</c:v>
                </c:pt>
                <c:pt idx="805">
                  <c:v>117</c:v>
                </c:pt>
                <c:pt idx="806">
                  <c:v>117</c:v>
                </c:pt>
                <c:pt idx="807">
                  <c:v>117</c:v>
                </c:pt>
                <c:pt idx="808">
                  <c:v>117</c:v>
                </c:pt>
                <c:pt idx="809">
                  <c:v>117</c:v>
                </c:pt>
                <c:pt idx="810">
                  <c:v>117</c:v>
                </c:pt>
                <c:pt idx="811">
                  <c:v>117</c:v>
                </c:pt>
                <c:pt idx="812">
                  <c:v>117</c:v>
                </c:pt>
                <c:pt idx="813">
                  <c:v>117</c:v>
                </c:pt>
                <c:pt idx="814">
                  <c:v>117</c:v>
                </c:pt>
                <c:pt idx="815">
                  <c:v>117</c:v>
                </c:pt>
                <c:pt idx="816">
                  <c:v>117</c:v>
                </c:pt>
                <c:pt idx="817">
                  <c:v>117</c:v>
                </c:pt>
                <c:pt idx="818">
                  <c:v>117</c:v>
                </c:pt>
                <c:pt idx="819">
                  <c:v>117</c:v>
                </c:pt>
                <c:pt idx="820">
                  <c:v>117</c:v>
                </c:pt>
                <c:pt idx="821">
                  <c:v>117</c:v>
                </c:pt>
                <c:pt idx="822">
                  <c:v>117</c:v>
                </c:pt>
                <c:pt idx="823">
                  <c:v>117</c:v>
                </c:pt>
                <c:pt idx="824">
                  <c:v>117</c:v>
                </c:pt>
                <c:pt idx="825">
                  <c:v>117</c:v>
                </c:pt>
                <c:pt idx="826">
                  <c:v>117</c:v>
                </c:pt>
                <c:pt idx="827">
                  <c:v>117</c:v>
                </c:pt>
                <c:pt idx="828">
                  <c:v>117</c:v>
                </c:pt>
                <c:pt idx="829">
                  <c:v>117</c:v>
                </c:pt>
                <c:pt idx="830">
                  <c:v>117</c:v>
                </c:pt>
                <c:pt idx="831">
                  <c:v>117</c:v>
                </c:pt>
                <c:pt idx="832">
                  <c:v>117</c:v>
                </c:pt>
                <c:pt idx="833">
                  <c:v>117</c:v>
                </c:pt>
                <c:pt idx="834">
                  <c:v>117</c:v>
                </c:pt>
                <c:pt idx="835">
                  <c:v>117</c:v>
                </c:pt>
                <c:pt idx="836">
                  <c:v>117</c:v>
                </c:pt>
                <c:pt idx="837">
                  <c:v>117</c:v>
                </c:pt>
                <c:pt idx="838">
                  <c:v>117</c:v>
                </c:pt>
                <c:pt idx="839">
                  <c:v>117</c:v>
                </c:pt>
                <c:pt idx="840">
                  <c:v>117</c:v>
                </c:pt>
                <c:pt idx="841">
                  <c:v>117</c:v>
                </c:pt>
                <c:pt idx="842">
                  <c:v>117</c:v>
                </c:pt>
                <c:pt idx="843">
                  <c:v>117</c:v>
                </c:pt>
                <c:pt idx="844">
                  <c:v>117</c:v>
                </c:pt>
                <c:pt idx="845">
                  <c:v>117</c:v>
                </c:pt>
                <c:pt idx="846">
                  <c:v>117</c:v>
                </c:pt>
                <c:pt idx="847">
                  <c:v>117</c:v>
                </c:pt>
                <c:pt idx="848">
                  <c:v>117</c:v>
                </c:pt>
                <c:pt idx="849">
                  <c:v>117</c:v>
                </c:pt>
                <c:pt idx="850">
                  <c:v>117</c:v>
                </c:pt>
                <c:pt idx="851">
                  <c:v>117</c:v>
                </c:pt>
                <c:pt idx="852">
                  <c:v>117</c:v>
                </c:pt>
                <c:pt idx="853">
                  <c:v>117</c:v>
                </c:pt>
                <c:pt idx="854">
                  <c:v>117</c:v>
                </c:pt>
                <c:pt idx="855">
                  <c:v>117</c:v>
                </c:pt>
                <c:pt idx="856">
                  <c:v>117</c:v>
                </c:pt>
                <c:pt idx="857">
                  <c:v>117</c:v>
                </c:pt>
                <c:pt idx="858">
                  <c:v>117</c:v>
                </c:pt>
                <c:pt idx="859">
                  <c:v>117</c:v>
                </c:pt>
                <c:pt idx="860">
                  <c:v>117</c:v>
                </c:pt>
                <c:pt idx="861">
                  <c:v>117</c:v>
                </c:pt>
                <c:pt idx="862">
                  <c:v>117</c:v>
                </c:pt>
                <c:pt idx="863">
                  <c:v>117</c:v>
                </c:pt>
                <c:pt idx="864">
                  <c:v>117</c:v>
                </c:pt>
                <c:pt idx="865">
                  <c:v>117</c:v>
                </c:pt>
                <c:pt idx="866">
                  <c:v>117</c:v>
                </c:pt>
                <c:pt idx="867">
                  <c:v>117</c:v>
                </c:pt>
                <c:pt idx="868">
                  <c:v>117</c:v>
                </c:pt>
                <c:pt idx="869">
                  <c:v>117</c:v>
                </c:pt>
                <c:pt idx="870">
                  <c:v>117</c:v>
                </c:pt>
                <c:pt idx="871">
                  <c:v>117</c:v>
                </c:pt>
                <c:pt idx="872">
                  <c:v>117</c:v>
                </c:pt>
                <c:pt idx="873">
                  <c:v>117</c:v>
                </c:pt>
                <c:pt idx="874">
                  <c:v>117</c:v>
                </c:pt>
                <c:pt idx="875">
                  <c:v>117</c:v>
                </c:pt>
                <c:pt idx="876">
                  <c:v>117</c:v>
                </c:pt>
                <c:pt idx="877">
                  <c:v>117</c:v>
                </c:pt>
                <c:pt idx="878">
                  <c:v>117</c:v>
                </c:pt>
                <c:pt idx="879">
                  <c:v>117</c:v>
                </c:pt>
                <c:pt idx="880">
                  <c:v>117</c:v>
                </c:pt>
                <c:pt idx="881">
                  <c:v>117</c:v>
                </c:pt>
                <c:pt idx="882">
                  <c:v>117</c:v>
                </c:pt>
                <c:pt idx="883">
                  <c:v>117</c:v>
                </c:pt>
                <c:pt idx="884">
                  <c:v>117</c:v>
                </c:pt>
                <c:pt idx="885">
                  <c:v>117</c:v>
                </c:pt>
                <c:pt idx="886">
                  <c:v>117</c:v>
                </c:pt>
                <c:pt idx="887">
                  <c:v>117</c:v>
                </c:pt>
                <c:pt idx="888">
                  <c:v>117</c:v>
                </c:pt>
                <c:pt idx="889">
                  <c:v>117</c:v>
                </c:pt>
                <c:pt idx="890">
                  <c:v>117</c:v>
                </c:pt>
                <c:pt idx="891">
                  <c:v>117</c:v>
                </c:pt>
                <c:pt idx="892">
                  <c:v>117</c:v>
                </c:pt>
                <c:pt idx="893">
                  <c:v>117</c:v>
                </c:pt>
                <c:pt idx="894">
                  <c:v>117</c:v>
                </c:pt>
                <c:pt idx="895">
                  <c:v>117</c:v>
                </c:pt>
                <c:pt idx="896">
                  <c:v>117</c:v>
                </c:pt>
                <c:pt idx="897">
                  <c:v>117</c:v>
                </c:pt>
                <c:pt idx="898">
                  <c:v>117</c:v>
                </c:pt>
                <c:pt idx="899">
                  <c:v>117</c:v>
                </c:pt>
                <c:pt idx="900">
                  <c:v>117</c:v>
                </c:pt>
                <c:pt idx="901">
                  <c:v>117</c:v>
                </c:pt>
                <c:pt idx="902">
                  <c:v>117</c:v>
                </c:pt>
                <c:pt idx="903">
                  <c:v>117</c:v>
                </c:pt>
                <c:pt idx="904">
                  <c:v>117</c:v>
                </c:pt>
                <c:pt idx="905">
                  <c:v>117</c:v>
                </c:pt>
                <c:pt idx="906">
                  <c:v>117</c:v>
                </c:pt>
                <c:pt idx="907">
                  <c:v>117</c:v>
                </c:pt>
                <c:pt idx="908">
                  <c:v>117</c:v>
                </c:pt>
                <c:pt idx="909">
                  <c:v>117</c:v>
                </c:pt>
                <c:pt idx="910">
                  <c:v>117</c:v>
                </c:pt>
                <c:pt idx="911">
                  <c:v>117</c:v>
                </c:pt>
                <c:pt idx="912">
                  <c:v>117</c:v>
                </c:pt>
                <c:pt idx="913">
                  <c:v>117</c:v>
                </c:pt>
                <c:pt idx="914">
                  <c:v>117</c:v>
                </c:pt>
                <c:pt idx="915">
                  <c:v>117</c:v>
                </c:pt>
                <c:pt idx="916">
                  <c:v>117</c:v>
                </c:pt>
                <c:pt idx="917">
                  <c:v>117</c:v>
                </c:pt>
                <c:pt idx="918">
                  <c:v>117</c:v>
                </c:pt>
                <c:pt idx="919">
                  <c:v>117</c:v>
                </c:pt>
                <c:pt idx="920">
                  <c:v>117</c:v>
                </c:pt>
                <c:pt idx="921">
                  <c:v>117</c:v>
                </c:pt>
                <c:pt idx="922">
                  <c:v>117</c:v>
                </c:pt>
                <c:pt idx="923">
                  <c:v>117</c:v>
                </c:pt>
                <c:pt idx="924">
                  <c:v>117</c:v>
                </c:pt>
                <c:pt idx="925">
                  <c:v>117</c:v>
                </c:pt>
                <c:pt idx="926">
                  <c:v>117</c:v>
                </c:pt>
                <c:pt idx="927">
                  <c:v>117</c:v>
                </c:pt>
                <c:pt idx="928">
                  <c:v>117</c:v>
                </c:pt>
                <c:pt idx="929">
                  <c:v>117</c:v>
                </c:pt>
                <c:pt idx="930">
                  <c:v>117</c:v>
                </c:pt>
                <c:pt idx="931">
                  <c:v>117</c:v>
                </c:pt>
                <c:pt idx="932">
                  <c:v>117</c:v>
                </c:pt>
                <c:pt idx="933">
                  <c:v>117</c:v>
                </c:pt>
                <c:pt idx="934">
                  <c:v>117</c:v>
                </c:pt>
                <c:pt idx="935">
                  <c:v>117</c:v>
                </c:pt>
                <c:pt idx="936">
                  <c:v>117</c:v>
                </c:pt>
                <c:pt idx="937">
                  <c:v>117</c:v>
                </c:pt>
                <c:pt idx="938">
                  <c:v>117</c:v>
                </c:pt>
                <c:pt idx="939">
                  <c:v>117</c:v>
                </c:pt>
                <c:pt idx="940">
                  <c:v>117</c:v>
                </c:pt>
                <c:pt idx="941">
                  <c:v>117</c:v>
                </c:pt>
                <c:pt idx="942">
                  <c:v>117</c:v>
                </c:pt>
                <c:pt idx="943">
                  <c:v>117</c:v>
                </c:pt>
                <c:pt idx="944">
                  <c:v>117</c:v>
                </c:pt>
                <c:pt idx="945">
                  <c:v>117</c:v>
                </c:pt>
                <c:pt idx="946">
                  <c:v>117</c:v>
                </c:pt>
                <c:pt idx="947">
                  <c:v>117</c:v>
                </c:pt>
                <c:pt idx="948">
                  <c:v>117</c:v>
                </c:pt>
                <c:pt idx="949">
                  <c:v>117</c:v>
                </c:pt>
                <c:pt idx="950">
                  <c:v>117</c:v>
                </c:pt>
                <c:pt idx="951">
                  <c:v>117</c:v>
                </c:pt>
                <c:pt idx="952">
                  <c:v>117</c:v>
                </c:pt>
                <c:pt idx="953">
                  <c:v>117</c:v>
                </c:pt>
                <c:pt idx="954">
                  <c:v>117</c:v>
                </c:pt>
                <c:pt idx="955">
                  <c:v>117</c:v>
                </c:pt>
                <c:pt idx="956">
                  <c:v>117</c:v>
                </c:pt>
                <c:pt idx="957">
                  <c:v>117</c:v>
                </c:pt>
                <c:pt idx="958">
                  <c:v>117</c:v>
                </c:pt>
                <c:pt idx="959">
                  <c:v>117</c:v>
                </c:pt>
                <c:pt idx="960">
                  <c:v>117</c:v>
                </c:pt>
                <c:pt idx="961">
                  <c:v>117</c:v>
                </c:pt>
                <c:pt idx="962">
                  <c:v>117</c:v>
                </c:pt>
                <c:pt idx="963">
                  <c:v>117</c:v>
                </c:pt>
                <c:pt idx="964">
                  <c:v>117</c:v>
                </c:pt>
                <c:pt idx="965">
                  <c:v>117</c:v>
                </c:pt>
                <c:pt idx="966">
                  <c:v>117</c:v>
                </c:pt>
                <c:pt idx="967">
                  <c:v>117</c:v>
                </c:pt>
                <c:pt idx="968">
                  <c:v>117</c:v>
                </c:pt>
                <c:pt idx="969">
                  <c:v>117</c:v>
                </c:pt>
                <c:pt idx="970">
                  <c:v>117</c:v>
                </c:pt>
                <c:pt idx="971">
                  <c:v>117</c:v>
                </c:pt>
                <c:pt idx="972">
                  <c:v>117</c:v>
                </c:pt>
                <c:pt idx="973">
                  <c:v>117</c:v>
                </c:pt>
                <c:pt idx="974">
                  <c:v>117</c:v>
                </c:pt>
                <c:pt idx="975">
                  <c:v>117</c:v>
                </c:pt>
                <c:pt idx="976">
                  <c:v>117</c:v>
                </c:pt>
                <c:pt idx="977">
                  <c:v>117</c:v>
                </c:pt>
                <c:pt idx="978">
                  <c:v>117</c:v>
                </c:pt>
                <c:pt idx="979">
                  <c:v>117</c:v>
                </c:pt>
                <c:pt idx="980">
                  <c:v>117</c:v>
                </c:pt>
                <c:pt idx="981">
                  <c:v>117</c:v>
                </c:pt>
                <c:pt idx="982">
                  <c:v>117</c:v>
                </c:pt>
                <c:pt idx="983">
                  <c:v>117</c:v>
                </c:pt>
                <c:pt idx="984">
                  <c:v>117</c:v>
                </c:pt>
                <c:pt idx="985">
                  <c:v>117</c:v>
                </c:pt>
                <c:pt idx="986">
                  <c:v>117</c:v>
                </c:pt>
                <c:pt idx="987">
                  <c:v>117</c:v>
                </c:pt>
                <c:pt idx="988">
                  <c:v>117</c:v>
                </c:pt>
                <c:pt idx="989">
                  <c:v>117</c:v>
                </c:pt>
                <c:pt idx="990">
                  <c:v>117</c:v>
                </c:pt>
                <c:pt idx="991">
                  <c:v>117</c:v>
                </c:pt>
                <c:pt idx="992">
                  <c:v>117</c:v>
                </c:pt>
                <c:pt idx="993">
                  <c:v>117</c:v>
                </c:pt>
                <c:pt idx="994">
                  <c:v>117</c:v>
                </c:pt>
                <c:pt idx="995">
                  <c:v>117</c:v>
                </c:pt>
                <c:pt idx="996">
                  <c:v>117</c:v>
                </c:pt>
                <c:pt idx="997">
                  <c:v>117</c:v>
                </c:pt>
                <c:pt idx="998">
                  <c:v>117</c:v>
                </c:pt>
                <c:pt idx="999">
                  <c:v>117</c:v>
                </c:pt>
                <c:pt idx="1000">
                  <c:v>117</c:v>
                </c:pt>
                <c:pt idx="1001">
                  <c:v>117</c:v>
                </c:pt>
                <c:pt idx="1002">
                  <c:v>117</c:v>
                </c:pt>
                <c:pt idx="1003">
                  <c:v>117</c:v>
                </c:pt>
                <c:pt idx="1004">
                  <c:v>117</c:v>
                </c:pt>
                <c:pt idx="1005">
                  <c:v>117</c:v>
                </c:pt>
                <c:pt idx="1006">
                  <c:v>117</c:v>
                </c:pt>
                <c:pt idx="1007">
                  <c:v>117</c:v>
                </c:pt>
                <c:pt idx="1008">
                  <c:v>117</c:v>
                </c:pt>
                <c:pt idx="1009">
                  <c:v>117</c:v>
                </c:pt>
                <c:pt idx="1010">
                  <c:v>117</c:v>
                </c:pt>
                <c:pt idx="1011">
                  <c:v>117</c:v>
                </c:pt>
                <c:pt idx="1012">
                  <c:v>117</c:v>
                </c:pt>
                <c:pt idx="1013">
                  <c:v>117</c:v>
                </c:pt>
                <c:pt idx="1014">
                  <c:v>117</c:v>
                </c:pt>
                <c:pt idx="1015">
                  <c:v>117</c:v>
                </c:pt>
                <c:pt idx="1016">
                  <c:v>117</c:v>
                </c:pt>
                <c:pt idx="1017">
                  <c:v>117</c:v>
                </c:pt>
                <c:pt idx="1018">
                  <c:v>117</c:v>
                </c:pt>
                <c:pt idx="1019">
                  <c:v>117</c:v>
                </c:pt>
                <c:pt idx="1020">
                  <c:v>117</c:v>
                </c:pt>
                <c:pt idx="1021">
                  <c:v>117</c:v>
                </c:pt>
                <c:pt idx="1022">
                  <c:v>117</c:v>
                </c:pt>
                <c:pt idx="1023">
                  <c:v>117</c:v>
                </c:pt>
                <c:pt idx="1024">
                  <c:v>117</c:v>
                </c:pt>
                <c:pt idx="1025">
                  <c:v>117</c:v>
                </c:pt>
                <c:pt idx="1026">
                  <c:v>117</c:v>
                </c:pt>
                <c:pt idx="1027">
                  <c:v>117</c:v>
                </c:pt>
                <c:pt idx="1028">
                  <c:v>117</c:v>
                </c:pt>
                <c:pt idx="1029">
                  <c:v>117</c:v>
                </c:pt>
                <c:pt idx="1030">
                  <c:v>117</c:v>
                </c:pt>
                <c:pt idx="1031">
                  <c:v>117</c:v>
                </c:pt>
                <c:pt idx="1032">
                  <c:v>117</c:v>
                </c:pt>
                <c:pt idx="1033">
                  <c:v>117</c:v>
                </c:pt>
                <c:pt idx="1034">
                  <c:v>117</c:v>
                </c:pt>
                <c:pt idx="1035">
                  <c:v>117</c:v>
                </c:pt>
                <c:pt idx="1036">
                  <c:v>117</c:v>
                </c:pt>
                <c:pt idx="1037">
                  <c:v>117</c:v>
                </c:pt>
                <c:pt idx="1038">
                  <c:v>117</c:v>
                </c:pt>
                <c:pt idx="1039">
                  <c:v>117</c:v>
                </c:pt>
                <c:pt idx="1040">
                  <c:v>117</c:v>
                </c:pt>
                <c:pt idx="1041">
                  <c:v>117</c:v>
                </c:pt>
                <c:pt idx="1042">
                  <c:v>117</c:v>
                </c:pt>
                <c:pt idx="1043">
                  <c:v>117</c:v>
                </c:pt>
                <c:pt idx="1044">
                  <c:v>117</c:v>
                </c:pt>
                <c:pt idx="1045">
                  <c:v>117</c:v>
                </c:pt>
                <c:pt idx="1046">
                  <c:v>117</c:v>
                </c:pt>
                <c:pt idx="1047">
                  <c:v>117</c:v>
                </c:pt>
                <c:pt idx="1048">
                  <c:v>117</c:v>
                </c:pt>
                <c:pt idx="1049">
                  <c:v>117</c:v>
                </c:pt>
                <c:pt idx="1050">
                  <c:v>117</c:v>
                </c:pt>
                <c:pt idx="1051">
                  <c:v>117</c:v>
                </c:pt>
                <c:pt idx="1052">
                  <c:v>117</c:v>
                </c:pt>
                <c:pt idx="1053">
                  <c:v>117</c:v>
                </c:pt>
                <c:pt idx="1054">
                  <c:v>117</c:v>
                </c:pt>
                <c:pt idx="1055">
                  <c:v>117</c:v>
                </c:pt>
                <c:pt idx="1056">
                  <c:v>117</c:v>
                </c:pt>
                <c:pt idx="1057">
                  <c:v>117</c:v>
                </c:pt>
                <c:pt idx="1058">
                  <c:v>117</c:v>
                </c:pt>
                <c:pt idx="1059">
                  <c:v>117</c:v>
                </c:pt>
                <c:pt idx="1060">
                  <c:v>117</c:v>
                </c:pt>
                <c:pt idx="1061">
                  <c:v>117</c:v>
                </c:pt>
                <c:pt idx="1062">
                  <c:v>117</c:v>
                </c:pt>
                <c:pt idx="1063">
                  <c:v>117</c:v>
                </c:pt>
                <c:pt idx="1064">
                  <c:v>117</c:v>
                </c:pt>
                <c:pt idx="1065">
                  <c:v>117</c:v>
                </c:pt>
                <c:pt idx="1066">
                  <c:v>117</c:v>
                </c:pt>
                <c:pt idx="1067">
                  <c:v>117</c:v>
                </c:pt>
                <c:pt idx="1068">
                  <c:v>117</c:v>
                </c:pt>
                <c:pt idx="1069">
                  <c:v>117</c:v>
                </c:pt>
                <c:pt idx="1070">
                  <c:v>117</c:v>
                </c:pt>
                <c:pt idx="1071">
                  <c:v>117</c:v>
                </c:pt>
                <c:pt idx="1072">
                  <c:v>117</c:v>
                </c:pt>
                <c:pt idx="1073">
                  <c:v>117</c:v>
                </c:pt>
                <c:pt idx="1074">
                  <c:v>117</c:v>
                </c:pt>
                <c:pt idx="1075">
                  <c:v>117</c:v>
                </c:pt>
                <c:pt idx="1076">
                  <c:v>117</c:v>
                </c:pt>
                <c:pt idx="1077">
                  <c:v>117</c:v>
                </c:pt>
                <c:pt idx="1078">
                  <c:v>117</c:v>
                </c:pt>
                <c:pt idx="1079">
                  <c:v>117</c:v>
                </c:pt>
                <c:pt idx="1080">
                  <c:v>117</c:v>
                </c:pt>
                <c:pt idx="1081">
                  <c:v>117</c:v>
                </c:pt>
                <c:pt idx="1082">
                  <c:v>117</c:v>
                </c:pt>
                <c:pt idx="1083">
                  <c:v>117</c:v>
                </c:pt>
                <c:pt idx="1084">
                  <c:v>117</c:v>
                </c:pt>
                <c:pt idx="1085">
                  <c:v>117</c:v>
                </c:pt>
                <c:pt idx="1086">
                  <c:v>117</c:v>
                </c:pt>
                <c:pt idx="1087">
                  <c:v>121.9</c:v>
                </c:pt>
                <c:pt idx="1088">
                  <c:v>121.9</c:v>
                </c:pt>
                <c:pt idx="1089">
                  <c:v>121.9</c:v>
                </c:pt>
                <c:pt idx="1090">
                  <c:v>121.9</c:v>
                </c:pt>
                <c:pt idx="1091">
                  <c:v>121.9</c:v>
                </c:pt>
                <c:pt idx="1092">
                  <c:v>121.9</c:v>
                </c:pt>
                <c:pt idx="1093">
                  <c:v>121.9</c:v>
                </c:pt>
              </c:numCache>
            </c:numRef>
          </c:yVal>
          <c:smooth val="0"/>
          <c:extLst>
            <c:ext xmlns:c16="http://schemas.microsoft.com/office/drawing/2014/chart" uri="{C3380CC4-5D6E-409C-BE32-E72D297353CC}">
              <c16:uniqueId val="{00000002-B181-4302-ADA9-BD44ACFE4062}"/>
            </c:ext>
          </c:extLst>
        </c:ser>
        <c:dLbls>
          <c:showLegendKey val="0"/>
          <c:showVal val="0"/>
          <c:showCatName val="0"/>
          <c:showSerName val="0"/>
          <c:showPercent val="0"/>
          <c:showBubbleSize val="0"/>
        </c:dLbls>
        <c:axId val="2114463951"/>
        <c:axId val="2114449391"/>
      </c:scatterChart>
      <c:valAx>
        <c:axId val="2114463951"/>
        <c:scaling>
          <c:orientation val="minMax"/>
          <c:max val="45675"/>
          <c:min val="44562"/>
        </c:scaling>
        <c:delete val="0"/>
        <c:axPos val="b"/>
        <c:majorGridlines>
          <c:spPr>
            <a:ln w="9525" cap="flat" cmpd="sng" algn="ctr">
              <a:solidFill>
                <a:schemeClr val="tx1">
                  <a:lumMod val="15000"/>
                  <a:lumOff val="85000"/>
                </a:schemeClr>
              </a:solidFill>
              <a:round/>
            </a:ln>
            <a:effectLst/>
          </c:spPr>
        </c:majorGridlines>
        <c:numFmt formatCode="m/d/yyyy"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114449391"/>
        <c:crosses val="autoZero"/>
        <c:crossBetween val="midCat"/>
        <c:majorUnit val="90"/>
      </c:valAx>
      <c:valAx>
        <c:axId val="2114449391"/>
        <c:scaling>
          <c:orientation val="minMax"/>
          <c:min val="6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114463951"/>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es-ES" sz="1000" b="1" dirty="0"/>
              <a:t>Curva</a:t>
            </a:r>
            <a:r>
              <a:rPr lang="es-ES" sz="1000" b="1" baseline="0" dirty="0"/>
              <a:t> de tipos  EEUU: </a:t>
            </a:r>
          </a:p>
          <a:p>
            <a:pPr>
              <a:defRPr sz="1000"/>
            </a:pPr>
            <a:r>
              <a:rPr lang="es-ES" sz="1000" b="1" baseline="0" dirty="0"/>
              <a:t>Tipos cortos esperados tras ida  y vuelta (al TR de bajada). Tipos largos de mercado</a:t>
            </a:r>
            <a:endParaRPr lang="es-ES" sz="1000" b="1" dirty="0"/>
          </a:p>
        </c:rich>
      </c:tx>
      <c:layout>
        <c:manualLayout>
          <c:xMode val="edge"/>
          <c:yMode val="edge"/>
          <c:x val="0.12685411198600174"/>
          <c:y val="2.7777777777777776E-2"/>
        </c:manualLayout>
      </c:layout>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scatterChart>
        <c:scatterStyle val="smoothMarker"/>
        <c:varyColors val="0"/>
        <c:ser>
          <c:idx val="0"/>
          <c:order val="0"/>
          <c:spPr>
            <a:ln w="19050" cap="rnd">
              <a:solidFill>
                <a:schemeClr val="accent1"/>
              </a:solidFill>
              <a:round/>
            </a:ln>
            <a:effectLst/>
          </c:spPr>
          <c:marker>
            <c:symbol val="circle"/>
            <c:size val="5"/>
            <c:spPr>
              <a:solidFill>
                <a:schemeClr val="accent1"/>
              </a:solidFill>
              <a:ln w="9525">
                <a:solidFill>
                  <a:schemeClr val="accent1"/>
                </a:solidFill>
              </a:ln>
              <a:effectLst/>
            </c:spPr>
          </c:marker>
          <c:xVal>
            <c:numRef>
              <c:f>Hoja1!$B$9:$V$9</c:f>
              <c:numCache>
                <c:formatCode>General</c:formatCode>
                <c:ptCount val="2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numCache>
            </c:numRef>
          </c:xVal>
          <c:yVal>
            <c:numRef>
              <c:f>Hoja1!$B$10:$V$10</c:f>
              <c:numCache>
                <c:formatCode>_-* #,##0.000\ _€_-;\-* #,##0.000\ _€_-;_-* "-"??\ _€_-;_-@_-</c:formatCode>
                <c:ptCount val="21"/>
                <c:pt idx="0">
                  <c:v>3.75</c:v>
                </c:pt>
                <c:pt idx="1">
                  <c:v>3.8940000000000001</c:v>
                </c:pt>
                <c:pt idx="2">
                  <c:v>4.0380000000000003</c:v>
                </c:pt>
                <c:pt idx="3">
                  <c:v>4.1819999999999995</c:v>
                </c:pt>
                <c:pt idx="4">
                  <c:v>4.3259999999999996</c:v>
                </c:pt>
                <c:pt idx="5">
                  <c:v>4.47</c:v>
                </c:pt>
                <c:pt idx="6">
                  <c:v>4.5250000000000004</c:v>
                </c:pt>
                <c:pt idx="7">
                  <c:v>4.58</c:v>
                </c:pt>
                <c:pt idx="8">
                  <c:v>4.6133333333333333</c:v>
                </c:pt>
                <c:pt idx="9">
                  <c:v>4.6466666666666665</c:v>
                </c:pt>
                <c:pt idx="10">
                  <c:v>4.68</c:v>
                </c:pt>
                <c:pt idx="11">
                  <c:v>4.7097999999999995</c:v>
                </c:pt>
                <c:pt idx="12">
                  <c:v>4.7395999999999994</c:v>
                </c:pt>
                <c:pt idx="13">
                  <c:v>4.7694000000000001</c:v>
                </c:pt>
                <c:pt idx="14">
                  <c:v>4.7991999999999999</c:v>
                </c:pt>
                <c:pt idx="15">
                  <c:v>4.8289999999999997</c:v>
                </c:pt>
                <c:pt idx="16">
                  <c:v>4.8587999999999996</c:v>
                </c:pt>
                <c:pt idx="17">
                  <c:v>4.8885999999999994</c:v>
                </c:pt>
                <c:pt idx="18">
                  <c:v>4.9184000000000001</c:v>
                </c:pt>
                <c:pt idx="19">
                  <c:v>4.9481999999999999</c:v>
                </c:pt>
                <c:pt idx="20">
                  <c:v>4.9779999999999998</c:v>
                </c:pt>
              </c:numCache>
            </c:numRef>
          </c:yVal>
          <c:smooth val="1"/>
          <c:extLst>
            <c:ext xmlns:c16="http://schemas.microsoft.com/office/drawing/2014/chart" uri="{C3380CC4-5D6E-409C-BE32-E72D297353CC}">
              <c16:uniqueId val="{00000000-EE7E-47C3-A48C-2CD94D2C9522}"/>
            </c:ext>
          </c:extLst>
        </c:ser>
        <c:dLbls>
          <c:showLegendKey val="0"/>
          <c:showVal val="0"/>
          <c:showCatName val="0"/>
          <c:showSerName val="0"/>
          <c:showPercent val="0"/>
          <c:showBubbleSize val="0"/>
        </c:dLbls>
        <c:axId val="778447888"/>
        <c:axId val="768436112"/>
      </c:scatterChart>
      <c:valAx>
        <c:axId val="778447888"/>
        <c:scaling>
          <c:orientation val="minMax"/>
          <c:max val="2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768436112"/>
        <c:crosses val="autoZero"/>
        <c:crossBetween val="midCat"/>
      </c:valAx>
      <c:valAx>
        <c:axId val="768436112"/>
        <c:scaling>
          <c:orientation val="minMax"/>
          <c:max val="6"/>
          <c:min val="2.5"/>
        </c:scaling>
        <c:delete val="0"/>
        <c:axPos val="l"/>
        <c:majorGridlines>
          <c:spPr>
            <a:ln w="9525" cap="flat" cmpd="sng" algn="ctr">
              <a:solidFill>
                <a:schemeClr val="tx1">
                  <a:lumMod val="15000"/>
                  <a:lumOff val="85000"/>
                </a:schemeClr>
              </a:solidFill>
              <a:round/>
            </a:ln>
            <a:effectLst/>
          </c:spPr>
        </c:majorGridlines>
        <c:numFmt formatCode="_-* #,##0.000\ _€_-;\-* #,##0.000\ _€_-;_-* &quot;-&quot;??\ _€_-;_-@_-"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778447888"/>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chemeClr val="tx1">
                    <a:lumMod val="65000"/>
                    <a:lumOff val="35000"/>
                  </a:schemeClr>
                </a:solidFill>
                <a:latin typeface="+mn-lt"/>
                <a:ea typeface="+mn-ea"/>
                <a:cs typeface="+mn-cs"/>
              </a:defRPr>
            </a:pPr>
            <a:r>
              <a:rPr lang="es-ES" sz="1050" b="1" dirty="0"/>
              <a:t>Curva de tipos España</a:t>
            </a:r>
          </a:p>
          <a:p>
            <a:pPr>
              <a:defRPr sz="1050"/>
            </a:pPr>
            <a:r>
              <a:rPr lang="es-ES" sz="1050" b="1" dirty="0"/>
              <a:t>Tipos cortos esperados tras ida </a:t>
            </a:r>
            <a:r>
              <a:rPr lang="es-ES" sz="1050" b="1" baseline="0" dirty="0"/>
              <a:t>y vuelta (al TR de bajada).</a:t>
            </a:r>
            <a:r>
              <a:rPr lang="es-ES" sz="1050" b="1" dirty="0"/>
              <a:t> Tipos largos de mercado</a:t>
            </a:r>
          </a:p>
        </c:rich>
      </c:tx>
      <c:layout>
        <c:manualLayout>
          <c:xMode val="edge"/>
          <c:yMode val="edge"/>
          <c:x val="0.11018744531933508"/>
          <c:y val="1.8518518518518517E-2"/>
        </c:manualLayout>
      </c:layout>
      <c:overlay val="0"/>
      <c:spPr>
        <a:noFill/>
        <a:ln>
          <a:noFill/>
        </a:ln>
        <a:effectLst/>
      </c:spPr>
      <c:txPr>
        <a:bodyPr rot="0" spcFirstLastPara="1" vertOverflow="ellipsis" vert="horz" wrap="square" anchor="ctr" anchorCtr="1"/>
        <a:lstStyle/>
        <a:p>
          <a:pPr>
            <a:defRPr sz="105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scatterChart>
        <c:scatterStyle val="smoothMarker"/>
        <c:varyColors val="0"/>
        <c:ser>
          <c:idx val="0"/>
          <c:order val="0"/>
          <c:spPr>
            <a:ln w="19050" cap="rnd">
              <a:solidFill>
                <a:schemeClr val="accent1"/>
              </a:solidFill>
              <a:round/>
            </a:ln>
            <a:effectLst/>
          </c:spPr>
          <c:marker>
            <c:symbol val="circle"/>
            <c:size val="5"/>
            <c:spPr>
              <a:solidFill>
                <a:schemeClr val="accent1"/>
              </a:solidFill>
              <a:ln w="9525">
                <a:solidFill>
                  <a:schemeClr val="accent1"/>
                </a:solidFill>
              </a:ln>
              <a:effectLst/>
            </c:spPr>
          </c:marker>
          <c:xVal>
            <c:numRef>
              <c:f>Hoja1!$B$15:$V$15</c:f>
              <c:numCache>
                <c:formatCode>General</c:formatCode>
                <c:ptCount val="2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numCache>
            </c:numRef>
          </c:xVal>
          <c:yVal>
            <c:numRef>
              <c:f>Hoja1!$B$16:$V$16</c:f>
              <c:numCache>
                <c:formatCode>_-* #,##0.000\ _€_-;\-* #,##0.000\ _€_-;_-* "-"??\ _€_-;_-@_-</c:formatCode>
                <c:ptCount val="21"/>
                <c:pt idx="0">
                  <c:v>2.75</c:v>
                </c:pt>
                <c:pt idx="1">
                  <c:v>2.7391999999999999</c:v>
                </c:pt>
                <c:pt idx="2">
                  <c:v>2.7284000000000002</c:v>
                </c:pt>
                <c:pt idx="3">
                  <c:v>2.7176</c:v>
                </c:pt>
                <c:pt idx="4">
                  <c:v>2.7068000000000003</c:v>
                </c:pt>
                <c:pt idx="5">
                  <c:v>2.6960000000000002</c:v>
                </c:pt>
                <c:pt idx="6">
                  <c:v>2.7229999999999999</c:v>
                </c:pt>
                <c:pt idx="7">
                  <c:v>2.75</c:v>
                </c:pt>
                <c:pt idx="8">
                  <c:v>2.8813333333333335</c:v>
                </c:pt>
                <c:pt idx="9">
                  <c:v>3.0126666666666666</c:v>
                </c:pt>
                <c:pt idx="10">
                  <c:v>3.1440000000000001</c:v>
                </c:pt>
                <c:pt idx="11">
                  <c:v>3.2090000000000001</c:v>
                </c:pt>
                <c:pt idx="12">
                  <c:v>3.274</c:v>
                </c:pt>
                <c:pt idx="13">
                  <c:v>3.339</c:v>
                </c:pt>
                <c:pt idx="14">
                  <c:v>3.4039999999999999</c:v>
                </c:pt>
                <c:pt idx="15">
                  <c:v>3.4689999999999999</c:v>
                </c:pt>
                <c:pt idx="16">
                  <c:v>3.5011999999999999</c:v>
                </c:pt>
                <c:pt idx="17">
                  <c:v>3.5333999999999999</c:v>
                </c:pt>
                <c:pt idx="18">
                  <c:v>3.5655999999999999</c:v>
                </c:pt>
                <c:pt idx="19">
                  <c:v>3.5977999999999999</c:v>
                </c:pt>
                <c:pt idx="20">
                  <c:v>3.63</c:v>
                </c:pt>
              </c:numCache>
            </c:numRef>
          </c:yVal>
          <c:smooth val="1"/>
          <c:extLst>
            <c:ext xmlns:c16="http://schemas.microsoft.com/office/drawing/2014/chart" uri="{C3380CC4-5D6E-409C-BE32-E72D297353CC}">
              <c16:uniqueId val="{00000000-0A7E-4AD3-9530-EBCBB6403B49}"/>
            </c:ext>
          </c:extLst>
        </c:ser>
        <c:dLbls>
          <c:showLegendKey val="0"/>
          <c:showVal val="0"/>
          <c:showCatName val="0"/>
          <c:showSerName val="0"/>
          <c:showPercent val="0"/>
          <c:showBubbleSize val="0"/>
        </c:dLbls>
        <c:axId val="781988672"/>
        <c:axId val="867472432"/>
      </c:scatterChart>
      <c:valAx>
        <c:axId val="781988672"/>
        <c:scaling>
          <c:orientation val="minMax"/>
          <c:max val="2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867472432"/>
        <c:crosses val="autoZero"/>
        <c:crossBetween val="midCat"/>
      </c:valAx>
      <c:valAx>
        <c:axId val="867472432"/>
        <c:scaling>
          <c:orientation val="minMax"/>
          <c:max val="5"/>
          <c:min val="1"/>
        </c:scaling>
        <c:delete val="0"/>
        <c:axPos val="l"/>
        <c:majorGridlines>
          <c:spPr>
            <a:ln w="9525" cap="flat" cmpd="sng" algn="ctr">
              <a:solidFill>
                <a:schemeClr val="tx1">
                  <a:lumMod val="15000"/>
                  <a:lumOff val="85000"/>
                </a:schemeClr>
              </a:solidFill>
              <a:round/>
            </a:ln>
            <a:effectLst/>
          </c:spPr>
        </c:majorGridlines>
        <c:numFmt formatCode="_-* #,##0.000\ _€_-;\-* #,##0.000\ _€_-;_-* &quot;-&quot;??\ _€_-;_-@_-"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781988672"/>
        <c:crosses val="autoZero"/>
        <c:crossBetween val="midCat"/>
        <c:majorUnit val="0.5"/>
        <c:minorUnit val="0.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967391334731108E-2"/>
          <c:y val="8.7576550093610844E-2"/>
          <c:w val="0.97449967810627447"/>
          <c:h val="0.86444459198080847"/>
        </c:manualLayout>
      </c:layout>
      <c:barChart>
        <c:barDir val="col"/>
        <c:grouping val="clustered"/>
        <c:varyColors val="0"/>
        <c:ser>
          <c:idx val="0"/>
          <c:order val="0"/>
          <c:tx>
            <c:strRef>
              <c:f>Hoja2!$B$4</c:f>
              <c:strCache>
                <c:ptCount val="1"/>
                <c:pt idx="0">
                  <c:v>OPA</c:v>
                </c:pt>
              </c:strCache>
            </c:strRef>
          </c:tx>
          <c:spPr>
            <a:solidFill>
              <a:schemeClr val="accent1"/>
            </a:solidFill>
            <a:ln w="9525" cap="flat" cmpd="sng" algn="ctr">
              <a:solidFill>
                <a:schemeClr val="accent1">
                  <a:shade val="95000"/>
                </a:schemeClr>
              </a:solidFill>
              <a:round/>
            </a:ln>
            <a:effectLst/>
          </c:spPr>
          <c:invertIfNegative val="0"/>
          <c:dLbls>
            <c:delete val="1"/>
          </c:dLbls>
          <c:cat>
            <c:numRef>
              <c:f>Hoja2!$A$5:$A$26</c:f>
              <c:numCache>
                <c:formatCode>m/d/yyyy</c:formatCode>
                <c:ptCount val="22"/>
                <c:pt idx="0">
                  <c:v>37986</c:v>
                </c:pt>
                <c:pt idx="1">
                  <c:v>38352</c:v>
                </c:pt>
                <c:pt idx="2">
                  <c:v>38717</c:v>
                </c:pt>
                <c:pt idx="3">
                  <c:v>39082</c:v>
                </c:pt>
                <c:pt idx="4">
                  <c:v>39447</c:v>
                </c:pt>
                <c:pt idx="5">
                  <c:v>39813</c:v>
                </c:pt>
                <c:pt idx="6">
                  <c:v>40178</c:v>
                </c:pt>
                <c:pt idx="7">
                  <c:v>40543</c:v>
                </c:pt>
                <c:pt idx="8">
                  <c:v>40908</c:v>
                </c:pt>
                <c:pt idx="9">
                  <c:v>41274</c:v>
                </c:pt>
                <c:pt idx="10">
                  <c:v>41639</c:v>
                </c:pt>
                <c:pt idx="11">
                  <c:v>42004</c:v>
                </c:pt>
                <c:pt idx="12">
                  <c:v>42369</c:v>
                </c:pt>
                <c:pt idx="13">
                  <c:v>42735</c:v>
                </c:pt>
                <c:pt idx="14">
                  <c:v>43100</c:v>
                </c:pt>
                <c:pt idx="15">
                  <c:v>43465</c:v>
                </c:pt>
                <c:pt idx="16">
                  <c:v>43830</c:v>
                </c:pt>
                <c:pt idx="17">
                  <c:v>44196</c:v>
                </c:pt>
                <c:pt idx="18">
                  <c:v>44561</c:v>
                </c:pt>
                <c:pt idx="19">
                  <c:v>44926</c:v>
                </c:pt>
                <c:pt idx="20">
                  <c:v>45291</c:v>
                </c:pt>
                <c:pt idx="21">
                  <c:v>45657</c:v>
                </c:pt>
              </c:numCache>
            </c:numRef>
          </c:cat>
          <c:val>
            <c:numRef>
              <c:f>Hoja2!$B$5:$B$26</c:f>
              <c:numCache>
                <c:formatCode>General</c:formatCode>
                <c:ptCount val="22"/>
                <c:pt idx="0">
                  <c:v>1</c:v>
                </c:pt>
                <c:pt idx="1">
                  <c:v>4</c:v>
                </c:pt>
                <c:pt idx="2">
                  <c:v>3</c:v>
                </c:pt>
                <c:pt idx="3">
                  <c:v>0</c:v>
                </c:pt>
                <c:pt idx="4">
                  <c:v>3</c:v>
                </c:pt>
                <c:pt idx="5">
                  <c:v>3</c:v>
                </c:pt>
                <c:pt idx="6">
                  <c:v>0</c:v>
                </c:pt>
                <c:pt idx="7">
                  <c:v>0</c:v>
                </c:pt>
                <c:pt idx="8">
                  <c:v>1</c:v>
                </c:pt>
                <c:pt idx="9">
                  <c:v>2</c:v>
                </c:pt>
                <c:pt idx="10">
                  <c:v>3</c:v>
                </c:pt>
                <c:pt idx="11">
                  <c:v>0</c:v>
                </c:pt>
                <c:pt idx="12">
                  <c:v>4</c:v>
                </c:pt>
                <c:pt idx="13">
                  <c:v>1</c:v>
                </c:pt>
                <c:pt idx="14">
                  <c:v>1</c:v>
                </c:pt>
                <c:pt idx="15">
                  <c:v>1</c:v>
                </c:pt>
                <c:pt idx="16">
                  <c:v>0</c:v>
                </c:pt>
                <c:pt idx="17">
                  <c:v>2</c:v>
                </c:pt>
                <c:pt idx="18">
                  <c:v>2</c:v>
                </c:pt>
                <c:pt idx="19">
                  <c:v>3</c:v>
                </c:pt>
                <c:pt idx="20">
                  <c:v>4</c:v>
                </c:pt>
                <c:pt idx="21">
                  <c:v>5</c:v>
                </c:pt>
              </c:numCache>
            </c:numRef>
          </c:val>
          <c:extLst>
            <c:ext xmlns:c16="http://schemas.microsoft.com/office/drawing/2014/chart" uri="{C3380CC4-5D6E-409C-BE32-E72D297353CC}">
              <c16:uniqueId val="{00000000-A79C-49DC-A069-1A8E4C566BEC}"/>
            </c:ext>
          </c:extLst>
        </c:ser>
        <c:dLbls>
          <c:dLblPos val="inEnd"/>
          <c:showLegendKey val="0"/>
          <c:showVal val="1"/>
          <c:showCatName val="0"/>
          <c:showSerName val="0"/>
          <c:showPercent val="0"/>
          <c:showBubbleSize val="0"/>
        </c:dLbls>
        <c:gapWidth val="100"/>
        <c:overlap val="-24"/>
        <c:axId val="1857785791"/>
        <c:axId val="1857797855"/>
      </c:barChart>
      <c:dateAx>
        <c:axId val="1857785791"/>
        <c:scaling>
          <c:orientation val="minMax"/>
          <c:max val="45657"/>
        </c:scaling>
        <c:delete val="0"/>
        <c:axPos val="b"/>
        <c:numFmt formatCode="yy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1857797855"/>
        <c:crosses val="autoZero"/>
        <c:auto val="1"/>
        <c:lblOffset val="100"/>
        <c:baseTimeUnit val="years"/>
      </c:dateAx>
      <c:valAx>
        <c:axId val="1857797855"/>
        <c:scaling>
          <c:orientation val="minMax"/>
          <c:max val="6"/>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1857785791"/>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4">
    <c:autoUpdate val="0"/>
  </c:externalData>
  <c:userShapes r:id="rId5"/>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Hoja1!$AH$3</c:f>
              <c:strCache>
                <c:ptCount val="1"/>
                <c:pt idx="0">
                  <c:v>USA</c:v>
                </c:pt>
              </c:strCache>
            </c:strRef>
          </c:tx>
          <c:spPr>
            <a:solidFill>
              <a:schemeClr val="accent1"/>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Hoja1!$AH$1273:$AH$1775</c:f>
              <c:numCache>
                <c:formatCode>0.00%</c:formatCode>
                <c:ptCount val="503"/>
                <c:pt idx="0">
                  <c:v>1.6744964216327912E-2</c:v>
                </c:pt>
                <c:pt idx="1">
                  <c:v>1.6916891469442003E-2</c:v>
                </c:pt>
                <c:pt idx="2">
                  <c:v>1.6890861900146787E-2</c:v>
                </c:pt>
                <c:pt idx="3">
                  <c:v>1.6835721761725264E-2</c:v>
                </c:pt>
                <c:pt idx="4">
                  <c:v>1.6976853039431004E-2</c:v>
                </c:pt>
                <c:pt idx="5">
                  <c:v>1.6790312955949929E-2</c:v>
                </c:pt>
                <c:pt idx="6">
                  <c:v>1.6926105569394667E-2</c:v>
                </c:pt>
                <c:pt idx="7">
                  <c:v>1.7087224650983852E-2</c:v>
                </c:pt>
                <c:pt idx="8">
                  <c:v>1.6962513998440308E-2</c:v>
                </c:pt>
                <c:pt idx="9">
                  <c:v>1.7044664923848058E-2</c:v>
                </c:pt>
                <c:pt idx="10">
                  <c:v>1.704199228793259E-2</c:v>
                </c:pt>
                <c:pt idx="11">
                  <c:v>1.7068938118512962E-2</c:v>
                </c:pt>
                <c:pt idx="12">
                  <c:v>1.6793288287372386E-2</c:v>
                </c:pt>
                <c:pt idx="13">
                  <c:v>1.6668751136967773E-2</c:v>
                </c:pt>
                <c:pt idx="14">
                  <c:v>1.6893898979806043E-2</c:v>
                </c:pt>
                <c:pt idx="15">
                  <c:v>1.7031619602193043E-2</c:v>
                </c:pt>
                <c:pt idx="16">
                  <c:v>1.6980832310487373E-2</c:v>
                </c:pt>
                <c:pt idx="17">
                  <c:v>1.6957561123214965E-2</c:v>
                </c:pt>
                <c:pt idx="18">
                  <c:v>1.7182742773992517E-2</c:v>
                </c:pt>
                <c:pt idx="19">
                  <c:v>1.7211452137292409E-2</c:v>
                </c:pt>
                <c:pt idx="20">
                  <c:v>1.7045707924538085E-2</c:v>
                </c:pt>
                <c:pt idx="21">
                  <c:v>1.7253702449482305E-2</c:v>
                </c:pt>
                <c:pt idx="22">
                  <c:v>1.7347302575988474E-2</c:v>
                </c:pt>
                <c:pt idx="23">
                  <c:v>1.7569758318424555E-2</c:v>
                </c:pt>
                <c:pt idx="24">
                  <c:v>1.7552916607630115E-2</c:v>
                </c:pt>
                <c:pt idx="25">
                  <c:v>1.766722782388987E-2</c:v>
                </c:pt>
                <c:pt idx="26">
                  <c:v>1.7789533799858547E-2</c:v>
                </c:pt>
                <c:pt idx="27">
                  <c:v>1.7849727301583049E-2</c:v>
                </c:pt>
                <c:pt idx="28">
                  <c:v>1.765998386698759E-2</c:v>
                </c:pt>
                <c:pt idx="29">
                  <c:v>1.7833052198217715E-2</c:v>
                </c:pt>
                <c:pt idx="30">
                  <c:v>1.7940418826063682E-2</c:v>
                </c:pt>
                <c:pt idx="31">
                  <c:v>1.7921392007023394E-2</c:v>
                </c:pt>
                <c:pt idx="32">
                  <c:v>1.8061919015899354E-2</c:v>
                </c:pt>
                <c:pt idx="33">
                  <c:v>1.7783253589998632E-2</c:v>
                </c:pt>
                <c:pt idx="34">
                  <c:v>1.7760508854641675E-2</c:v>
                </c:pt>
                <c:pt idx="35">
                  <c:v>1.7761592473945105E-2</c:v>
                </c:pt>
                <c:pt idx="36">
                  <c:v>1.7487881697374953E-2</c:v>
                </c:pt>
                <c:pt idx="37">
                  <c:v>1.7516096600718165E-2</c:v>
                </c:pt>
                <c:pt idx="38">
                  <c:v>1.7807597226099457E-2</c:v>
                </c:pt>
                <c:pt idx="39">
                  <c:v>1.7717399569843594E-2</c:v>
                </c:pt>
                <c:pt idx="40">
                  <c:v>1.7674227622725351E-2</c:v>
                </c:pt>
                <c:pt idx="41">
                  <c:v>1.7618760256980132E-2</c:v>
                </c:pt>
                <c:pt idx="42">
                  <c:v>1.7476425997448749E-2</c:v>
                </c:pt>
                <c:pt idx="43">
                  <c:v>1.7694063299516821E-2</c:v>
                </c:pt>
                <c:pt idx="44">
                  <c:v>2.3789587246809112E-2</c:v>
                </c:pt>
                <c:pt idx="45">
                  <c:v>3.5565918689364456E-2</c:v>
                </c:pt>
                <c:pt idx="46">
                  <c:v>4.141474380338836E-2</c:v>
                </c:pt>
                <c:pt idx="47">
                  <c:v>4.1539450581762366E-2</c:v>
                </c:pt>
                <c:pt idx="48">
                  <c:v>4.1200775056516453E-2</c:v>
                </c:pt>
                <c:pt idx="49">
                  <c:v>4.0408738846186655E-2</c:v>
                </c:pt>
                <c:pt idx="50">
                  <c:v>3.9969814196658154E-2</c:v>
                </c:pt>
                <c:pt idx="51">
                  <c:v>4.0567761571215222E-2</c:v>
                </c:pt>
                <c:pt idx="52">
                  <c:v>3.5073918188060986E-2</c:v>
                </c:pt>
                <c:pt idx="53">
                  <c:v>2.9678568658708375E-2</c:v>
                </c:pt>
                <c:pt idx="54">
                  <c:v>2.9181610019405259E-2</c:v>
                </c:pt>
                <c:pt idx="55">
                  <c:v>2.3432144391885481E-2</c:v>
                </c:pt>
                <c:pt idx="56">
                  <c:v>2.3658358682916061E-2</c:v>
                </c:pt>
                <c:pt idx="57">
                  <c:v>2.3243728760555356E-2</c:v>
                </c:pt>
                <c:pt idx="58">
                  <c:v>2.3124061873998986E-2</c:v>
                </c:pt>
                <c:pt idx="59">
                  <c:v>2.3439174571550155E-2</c:v>
                </c:pt>
                <c:pt idx="60">
                  <c:v>1.757286750759433E-2</c:v>
                </c:pt>
                <c:pt idx="61">
                  <c:v>1.7486578320107363E-2</c:v>
                </c:pt>
                <c:pt idx="62">
                  <c:v>1.7709500217181949E-2</c:v>
                </c:pt>
                <c:pt idx="63">
                  <c:v>1.7676595871426802E-2</c:v>
                </c:pt>
                <c:pt idx="64">
                  <c:v>1.7924614557836723E-2</c:v>
                </c:pt>
                <c:pt idx="65">
                  <c:v>1.7955805880464734E-2</c:v>
                </c:pt>
                <c:pt idx="66">
                  <c:v>1.7771943052747707E-2</c:v>
                </c:pt>
                <c:pt idx="67">
                  <c:v>1.7812971100594727E-2</c:v>
                </c:pt>
                <c:pt idx="68">
                  <c:v>1.781195865773522E-2</c:v>
                </c:pt>
                <c:pt idx="69">
                  <c:v>1.78913466764886E-2</c:v>
                </c:pt>
                <c:pt idx="70">
                  <c:v>1.7685432390874299E-2</c:v>
                </c:pt>
                <c:pt idx="71">
                  <c:v>1.7806497801399292E-2</c:v>
                </c:pt>
                <c:pt idx="72">
                  <c:v>1.789431312978465E-2</c:v>
                </c:pt>
                <c:pt idx="73">
                  <c:v>1.8195413684734658E-2</c:v>
                </c:pt>
                <c:pt idx="74">
                  <c:v>1.8132636898317574E-2</c:v>
                </c:pt>
                <c:pt idx="75">
                  <c:v>1.814089595804208E-2</c:v>
                </c:pt>
                <c:pt idx="76">
                  <c:v>1.8028371094753946E-2</c:v>
                </c:pt>
                <c:pt idx="77">
                  <c:v>1.802566835757486E-2</c:v>
                </c:pt>
                <c:pt idx="78">
                  <c:v>1.7964198260915491E-2</c:v>
                </c:pt>
                <c:pt idx="79">
                  <c:v>1.7772837608949914E-2</c:v>
                </c:pt>
                <c:pt idx="80">
                  <c:v>1.7789591003287773E-2</c:v>
                </c:pt>
                <c:pt idx="81">
                  <c:v>1.8143673650829781E-2</c:v>
                </c:pt>
                <c:pt idx="82">
                  <c:v>1.8229895317250239E-2</c:v>
                </c:pt>
                <c:pt idx="83">
                  <c:v>1.8064282613251596E-2</c:v>
                </c:pt>
                <c:pt idx="84">
                  <c:v>1.7878088812873647E-2</c:v>
                </c:pt>
                <c:pt idx="85">
                  <c:v>1.7748475282626665E-2</c:v>
                </c:pt>
                <c:pt idx="86">
                  <c:v>1.8026018906082301E-2</c:v>
                </c:pt>
                <c:pt idx="87">
                  <c:v>1.8054210024557565E-2</c:v>
                </c:pt>
                <c:pt idx="88">
                  <c:v>1.8129716923791242E-2</c:v>
                </c:pt>
                <c:pt idx="89">
                  <c:v>1.8151087463813043E-2</c:v>
                </c:pt>
                <c:pt idx="90">
                  <c:v>1.8227045651568019E-2</c:v>
                </c:pt>
                <c:pt idx="91">
                  <c:v>1.8208498435657347E-2</c:v>
                </c:pt>
                <c:pt idx="92">
                  <c:v>1.8134709764962158E-2</c:v>
                </c:pt>
                <c:pt idx="93">
                  <c:v>1.8339762610212914E-2</c:v>
                </c:pt>
                <c:pt idx="94">
                  <c:v>2.4635631906736365E-2</c:v>
                </c:pt>
                <c:pt idx="95">
                  <c:v>3.0834397246973289E-2</c:v>
                </c:pt>
                <c:pt idx="96">
                  <c:v>3.0673190345460639E-2</c:v>
                </c:pt>
                <c:pt idx="97">
                  <c:v>3.6666731646687524E-2</c:v>
                </c:pt>
                <c:pt idx="98">
                  <c:v>4.3232271839249922E-2</c:v>
                </c:pt>
                <c:pt idx="99">
                  <c:v>4.3571250377837052E-2</c:v>
                </c:pt>
                <c:pt idx="100">
                  <c:v>4.3609170807989622E-2</c:v>
                </c:pt>
                <c:pt idx="101">
                  <c:v>4.3726542130975682E-2</c:v>
                </c:pt>
                <c:pt idx="102">
                  <c:v>4.3539534579089073E-2</c:v>
                </c:pt>
                <c:pt idx="103">
                  <c:v>4.4213798944199544E-2</c:v>
                </c:pt>
                <c:pt idx="104">
                  <c:v>4.4112036583536816E-2</c:v>
                </c:pt>
                <c:pt idx="105">
                  <c:v>4.4234590903559412E-2</c:v>
                </c:pt>
                <c:pt idx="106">
                  <c:v>5.6752781310983033E-2</c:v>
                </c:pt>
                <c:pt idx="107">
                  <c:v>6.2893951156576547E-2</c:v>
                </c:pt>
                <c:pt idx="108">
                  <c:v>6.4543900093539289E-2</c:v>
                </c:pt>
                <c:pt idx="109">
                  <c:v>6.4927419195740729E-2</c:v>
                </c:pt>
                <c:pt idx="110">
                  <c:v>6.4948066540532284E-2</c:v>
                </c:pt>
                <c:pt idx="111">
                  <c:v>6.4626463963866301E-2</c:v>
                </c:pt>
                <c:pt idx="112">
                  <c:v>6.4964504291419978E-2</c:v>
                </c:pt>
                <c:pt idx="113">
                  <c:v>6.5251522401689951E-2</c:v>
                </c:pt>
                <c:pt idx="114">
                  <c:v>6.5294955728581322E-2</c:v>
                </c:pt>
                <c:pt idx="115">
                  <c:v>6.730828377976493E-2</c:v>
                </c:pt>
                <c:pt idx="116">
                  <c:v>6.6783573258052731E-2</c:v>
                </c:pt>
                <c:pt idx="117">
                  <c:v>6.712190062494966E-2</c:v>
                </c:pt>
                <c:pt idx="118">
                  <c:v>6.712043884627994E-2</c:v>
                </c:pt>
                <c:pt idx="119">
                  <c:v>6.7453098593777489E-2</c:v>
                </c:pt>
                <c:pt idx="120">
                  <c:v>6.7515516523561109E-2</c:v>
                </c:pt>
                <c:pt idx="121">
                  <c:v>6.79796833072005E-2</c:v>
                </c:pt>
                <c:pt idx="122">
                  <c:v>6.8288313546036331E-2</c:v>
                </c:pt>
                <c:pt idx="123">
                  <c:v>6.7489298410960644E-2</c:v>
                </c:pt>
                <c:pt idx="124">
                  <c:v>6.7504185830422087E-2</c:v>
                </c:pt>
                <c:pt idx="125">
                  <c:v>6.7738923567427847E-2</c:v>
                </c:pt>
                <c:pt idx="126">
                  <c:v>6.7468606660110245E-2</c:v>
                </c:pt>
                <c:pt idx="127">
                  <c:v>6.6799266690868705E-2</c:v>
                </c:pt>
                <c:pt idx="128">
                  <c:v>6.6849431841380855E-2</c:v>
                </c:pt>
                <c:pt idx="129">
                  <c:v>6.8750491704261493E-2</c:v>
                </c:pt>
                <c:pt idx="130">
                  <c:v>6.8482777221039848E-2</c:v>
                </c:pt>
                <c:pt idx="131">
                  <c:v>6.8425466447550515E-2</c:v>
                </c:pt>
                <c:pt idx="132">
                  <c:v>6.8306411785868423E-2</c:v>
                </c:pt>
                <c:pt idx="133">
                  <c:v>6.848975367116375E-2</c:v>
                </c:pt>
                <c:pt idx="134">
                  <c:v>6.8933582998208634E-2</c:v>
                </c:pt>
                <c:pt idx="135">
                  <c:v>6.9047915450441838E-2</c:v>
                </c:pt>
                <c:pt idx="136">
                  <c:v>7.7207903307414449E-2</c:v>
                </c:pt>
                <c:pt idx="137">
                  <c:v>7.7152047190017323E-2</c:v>
                </c:pt>
                <c:pt idx="138">
                  <c:v>7.7579006988878776E-2</c:v>
                </c:pt>
                <c:pt idx="139">
                  <c:v>7.7885970583232114E-2</c:v>
                </c:pt>
                <c:pt idx="140">
                  <c:v>7.7704461630530922E-2</c:v>
                </c:pt>
                <c:pt idx="141">
                  <c:v>7.7665806778958041E-2</c:v>
                </c:pt>
                <c:pt idx="142">
                  <c:v>7.7965158048582228E-2</c:v>
                </c:pt>
                <c:pt idx="143">
                  <c:v>7.8090343472073415E-2</c:v>
                </c:pt>
                <c:pt idx="144">
                  <c:v>7.8141367388336019E-2</c:v>
                </c:pt>
                <c:pt idx="145">
                  <c:v>7.7553312943389477E-2</c:v>
                </c:pt>
                <c:pt idx="146">
                  <c:v>7.7369710325602983E-2</c:v>
                </c:pt>
                <c:pt idx="147">
                  <c:v>7.6626859455790647E-2</c:v>
                </c:pt>
                <c:pt idx="148">
                  <c:v>7.7322688189829958E-2</c:v>
                </c:pt>
                <c:pt idx="149">
                  <c:v>7.740562420906133E-2</c:v>
                </c:pt>
                <c:pt idx="150">
                  <c:v>7.6841059983665569E-2</c:v>
                </c:pt>
                <c:pt idx="151">
                  <c:v>7.6579430813529178E-2</c:v>
                </c:pt>
                <c:pt idx="152">
                  <c:v>7.6966407057252356E-2</c:v>
                </c:pt>
                <c:pt idx="153">
                  <c:v>7.7333711004407751E-2</c:v>
                </c:pt>
                <c:pt idx="154">
                  <c:v>7.6630590871263948E-2</c:v>
                </c:pt>
                <c:pt idx="155">
                  <c:v>7.6239317816965829E-2</c:v>
                </c:pt>
                <c:pt idx="156">
                  <c:v>7.6241641295396109E-2</c:v>
                </c:pt>
                <c:pt idx="157">
                  <c:v>7.6478539623431402E-2</c:v>
                </c:pt>
                <c:pt idx="158">
                  <c:v>7.6520375595630866E-2</c:v>
                </c:pt>
                <c:pt idx="159">
                  <c:v>7.7015258195994515E-2</c:v>
                </c:pt>
                <c:pt idx="160">
                  <c:v>7.6511476988676219E-2</c:v>
                </c:pt>
                <c:pt idx="161">
                  <c:v>7.6949187633086918E-2</c:v>
                </c:pt>
                <c:pt idx="162">
                  <c:v>7.719847021762527E-2</c:v>
                </c:pt>
                <c:pt idx="163">
                  <c:v>7.7658568634451697E-2</c:v>
                </c:pt>
                <c:pt idx="164">
                  <c:v>7.7609069626427996E-2</c:v>
                </c:pt>
                <c:pt idx="165">
                  <c:v>7.0848375661656138E-2</c:v>
                </c:pt>
                <c:pt idx="166">
                  <c:v>7.1129846154597928E-2</c:v>
                </c:pt>
                <c:pt idx="167">
                  <c:v>7.1065605107505439E-2</c:v>
                </c:pt>
                <c:pt idx="168">
                  <c:v>7.1119480594786746E-2</c:v>
                </c:pt>
                <c:pt idx="169">
                  <c:v>6.3716883949671746E-2</c:v>
                </c:pt>
                <c:pt idx="170">
                  <c:v>6.3670384761591842E-2</c:v>
                </c:pt>
                <c:pt idx="171">
                  <c:v>6.3774787110987399E-2</c:v>
                </c:pt>
                <c:pt idx="172">
                  <c:v>6.42665719187719E-2</c:v>
                </c:pt>
                <c:pt idx="173">
                  <c:v>6.4070927073960865E-2</c:v>
                </c:pt>
                <c:pt idx="174">
                  <c:v>6.409555266789535E-2</c:v>
                </c:pt>
                <c:pt idx="175">
                  <c:v>6.4833612446114283E-2</c:v>
                </c:pt>
                <c:pt idx="176">
                  <c:v>6.403350042974594E-2</c:v>
                </c:pt>
                <c:pt idx="177">
                  <c:v>7.1135829738801101E-2</c:v>
                </c:pt>
                <c:pt idx="178">
                  <c:v>7.1069541040047313E-2</c:v>
                </c:pt>
                <c:pt idx="179">
                  <c:v>8.434378540249475E-2</c:v>
                </c:pt>
                <c:pt idx="180">
                  <c:v>8.3933484098479352E-2</c:v>
                </c:pt>
                <c:pt idx="181">
                  <c:v>8.377879117766078E-2</c:v>
                </c:pt>
                <c:pt idx="182">
                  <c:v>8.4406301763417721E-2</c:v>
                </c:pt>
                <c:pt idx="183">
                  <c:v>7.6759687042632904E-2</c:v>
                </c:pt>
                <c:pt idx="184">
                  <c:v>7.7038290646285604E-2</c:v>
                </c:pt>
                <c:pt idx="185">
                  <c:v>7.7048759136993758E-2</c:v>
                </c:pt>
                <c:pt idx="186">
                  <c:v>7.0605452240545055E-2</c:v>
                </c:pt>
                <c:pt idx="187">
                  <c:v>5.7365396577612922E-2</c:v>
                </c:pt>
                <c:pt idx="188">
                  <c:v>5.7010371307448571E-2</c:v>
                </c:pt>
                <c:pt idx="189">
                  <c:v>5.7202770890873222E-2</c:v>
                </c:pt>
                <c:pt idx="190">
                  <c:v>5.6966806163856097E-2</c:v>
                </c:pt>
                <c:pt idx="191">
                  <c:v>5.7643020711044081E-2</c:v>
                </c:pt>
                <c:pt idx="192">
                  <c:v>5.0913048148076803E-2</c:v>
                </c:pt>
                <c:pt idx="193">
                  <c:v>5.0693635461182732E-2</c:v>
                </c:pt>
                <c:pt idx="194">
                  <c:v>5.0947579715341439E-2</c:v>
                </c:pt>
                <c:pt idx="195">
                  <c:v>5.0816408267878442E-2</c:v>
                </c:pt>
                <c:pt idx="196">
                  <c:v>5.0797129390030817E-2</c:v>
                </c:pt>
                <c:pt idx="197">
                  <c:v>5.1116954891909351E-2</c:v>
                </c:pt>
                <c:pt idx="198">
                  <c:v>5.0976294661914293E-2</c:v>
                </c:pt>
                <c:pt idx="199">
                  <c:v>5.057419499836547E-2</c:v>
                </c:pt>
                <c:pt idx="200">
                  <c:v>5.000923790530671E-2</c:v>
                </c:pt>
                <c:pt idx="201">
                  <c:v>4.2494385258358205E-2</c:v>
                </c:pt>
                <c:pt idx="202">
                  <c:v>4.2196413542618563E-2</c:v>
                </c:pt>
                <c:pt idx="203">
                  <c:v>4.3081698883657413E-2</c:v>
                </c:pt>
                <c:pt idx="204">
                  <c:v>4.259616076478881E-2</c:v>
                </c:pt>
                <c:pt idx="205">
                  <c:v>4.2291892035823751E-2</c:v>
                </c:pt>
                <c:pt idx="206">
                  <c:v>4.1922960577684971E-2</c:v>
                </c:pt>
                <c:pt idx="207">
                  <c:v>4.229101188793679E-2</c:v>
                </c:pt>
                <c:pt idx="208">
                  <c:v>4.2571322234085114E-2</c:v>
                </c:pt>
                <c:pt idx="209">
                  <c:v>4.335123183278642E-2</c:v>
                </c:pt>
                <c:pt idx="210">
                  <c:v>4.3360424856479826E-2</c:v>
                </c:pt>
                <c:pt idx="211">
                  <c:v>4.342005312454042E-2</c:v>
                </c:pt>
                <c:pt idx="212">
                  <c:v>4.3708429680228866E-2</c:v>
                </c:pt>
                <c:pt idx="213">
                  <c:v>3.6391229591100353E-2</c:v>
                </c:pt>
                <c:pt idx="214">
                  <c:v>3.6113662227931505E-2</c:v>
                </c:pt>
                <c:pt idx="215">
                  <c:v>3.6638783417067659E-2</c:v>
                </c:pt>
                <c:pt idx="216">
                  <c:v>3.6942017277822765E-2</c:v>
                </c:pt>
                <c:pt idx="217">
                  <c:v>3.7014808130650466E-2</c:v>
                </c:pt>
                <c:pt idx="218">
                  <c:v>3.7139525348615227E-2</c:v>
                </c:pt>
                <c:pt idx="219">
                  <c:v>3.7172073851596078E-2</c:v>
                </c:pt>
                <c:pt idx="220">
                  <c:v>3.7065690237270181E-2</c:v>
                </c:pt>
                <c:pt idx="221">
                  <c:v>3.7203614923809934E-2</c:v>
                </c:pt>
                <c:pt idx="222">
                  <c:v>4.4635601975621358E-2</c:v>
                </c:pt>
                <c:pt idx="223">
                  <c:v>4.5337333344159889E-2</c:v>
                </c:pt>
                <c:pt idx="224">
                  <c:v>4.5372109883341234E-2</c:v>
                </c:pt>
                <c:pt idx="225">
                  <c:v>4.512965045579477E-2</c:v>
                </c:pt>
                <c:pt idx="226">
                  <c:v>4.5095571774077553E-2</c:v>
                </c:pt>
                <c:pt idx="227">
                  <c:v>4.4938686166306377E-2</c:v>
                </c:pt>
                <c:pt idx="228">
                  <c:v>4.4935776552799997E-2</c:v>
                </c:pt>
                <c:pt idx="229">
                  <c:v>4.5343413392779412E-2</c:v>
                </c:pt>
                <c:pt idx="230">
                  <c:v>4.5442284524734942E-2</c:v>
                </c:pt>
                <c:pt idx="231">
                  <c:v>4.545646825344269E-2</c:v>
                </c:pt>
                <c:pt idx="232">
                  <c:v>4.5584154150705811E-2</c:v>
                </c:pt>
                <c:pt idx="233">
                  <c:v>5.2984020003377909E-2</c:v>
                </c:pt>
                <c:pt idx="234">
                  <c:v>5.4093710477210774E-2</c:v>
                </c:pt>
                <c:pt idx="235">
                  <c:v>5.4572960456830417E-2</c:v>
                </c:pt>
                <c:pt idx="236">
                  <c:v>5.4718168204993242E-2</c:v>
                </c:pt>
                <c:pt idx="237">
                  <c:v>5.4710089640085981E-2</c:v>
                </c:pt>
                <c:pt idx="238">
                  <c:v>5.7137978122450077E-2</c:v>
                </c:pt>
                <c:pt idx="239">
                  <c:v>5.6343417602191671E-2</c:v>
                </c:pt>
                <c:pt idx="240">
                  <c:v>6.4724604474184794E-2</c:v>
                </c:pt>
                <c:pt idx="241">
                  <c:v>6.4916169066074614E-2</c:v>
                </c:pt>
                <c:pt idx="242">
                  <c:v>6.4947678238649456E-2</c:v>
                </c:pt>
                <c:pt idx="243">
                  <c:v>7.2349134694837058E-2</c:v>
                </c:pt>
                <c:pt idx="244">
                  <c:v>7.2689707537579015E-2</c:v>
                </c:pt>
                <c:pt idx="245">
                  <c:v>7.2580823720303431E-2</c:v>
                </c:pt>
                <c:pt idx="246">
                  <c:v>8.8422957709676245E-2</c:v>
                </c:pt>
                <c:pt idx="247">
                  <c:v>8.8664905554429144E-2</c:v>
                </c:pt>
                <c:pt idx="248">
                  <c:v>8.8493730496777001E-2</c:v>
                </c:pt>
                <c:pt idx="249">
                  <c:v>0.10503348075248924</c:v>
                </c:pt>
                <c:pt idx="250">
                  <c:v>0.10508988387021378</c:v>
                </c:pt>
                <c:pt idx="251">
                  <c:v>0.10444026144180152</c:v>
                </c:pt>
                <c:pt idx="252">
                  <c:v>0.10573720986037657</c:v>
                </c:pt>
                <c:pt idx="253">
                  <c:v>0.10637109231883378</c:v>
                </c:pt>
                <c:pt idx="254">
                  <c:v>0.10651740511169608</c:v>
                </c:pt>
                <c:pt idx="255">
                  <c:v>0.10665365356081399</c:v>
                </c:pt>
                <c:pt idx="256">
                  <c:v>0.11479806031122629</c:v>
                </c:pt>
                <c:pt idx="257">
                  <c:v>0.11474761751985872</c:v>
                </c:pt>
                <c:pt idx="258">
                  <c:v>0.1145846042380845</c:v>
                </c:pt>
                <c:pt idx="259">
                  <c:v>0.11548872654535265</c:v>
                </c:pt>
                <c:pt idx="260">
                  <c:v>0.11529012312864879</c:v>
                </c:pt>
                <c:pt idx="261">
                  <c:v>0.11577595194401154</c:v>
                </c:pt>
                <c:pt idx="262">
                  <c:v>0.11623926814023582</c:v>
                </c:pt>
                <c:pt idx="263">
                  <c:v>0.11599801850142981</c:v>
                </c:pt>
                <c:pt idx="264">
                  <c:v>0.11684046027210451</c:v>
                </c:pt>
                <c:pt idx="265">
                  <c:v>0.11621723010145625</c:v>
                </c:pt>
                <c:pt idx="266">
                  <c:v>0.1170800103634342</c:v>
                </c:pt>
                <c:pt idx="267">
                  <c:v>0.11680946656405532</c:v>
                </c:pt>
                <c:pt idx="268">
                  <c:v>0.11749772240178444</c:v>
                </c:pt>
                <c:pt idx="269">
                  <c:v>0.11732240352718165</c:v>
                </c:pt>
                <c:pt idx="270">
                  <c:v>0.11599907569025439</c:v>
                </c:pt>
                <c:pt idx="271">
                  <c:v>0.11749631053652121</c:v>
                </c:pt>
                <c:pt idx="272">
                  <c:v>0.11932333262740723</c:v>
                </c:pt>
                <c:pt idx="273">
                  <c:v>0.11947994184035582</c:v>
                </c:pt>
                <c:pt idx="274">
                  <c:v>0.11953483050330124</c:v>
                </c:pt>
                <c:pt idx="275">
                  <c:v>0.12138113566063435</c:v>
                </c:pt>
                <c:pt idx="276">
                  <c:v>0.12289461579755054</c:v>
                </c:pt>
                <c:pt idx="277">
                  <c:v>0.1231724249607776</c:v>
                </c:pt>
                <c:pt idx="278">
                  <c:v>0.11404898891090673</c:v>
                </c:pt>
                <c:pt idx="279">
                  <c:v>0.11384160523078804</c:v>
                </c:pt>
                <c:pt idx="280">
                  <c:v>0.1156253137354846</c:v>
                </c:pt>
                <c:pt idx="281">
                  <c:v>0.11545778543174566</c:v>
                </c:pt>
                <c:pt idx="282">
                  <c:v>0.11482928834277709</c:v>
                </c:pt>
                <c:pt idx="283">
                  <c:v>0.11474340833954526</c:v>
                </c:pt>
                <c:pt idx="284">
                  <c:v>0.11420163425363773</c:v>
                </c:pt>
                <c:pt idx="285">
                  <c:v>0.11441133117943747</c:v>
                </c:pt>
                <c:pt idx="286">
                  <c:v>0.11550734642357553</c:v>
                </c:pt>
                <c:pt idx="287">
                  <c:v>0.11549045626854404</c:v>
                </c:pt>
                <c:pt idx="288">
                  <c:v>0.11491682075291781</c:v>
                </c:pt>
                <c:pt idx="289">
                  <c:v>0.11484789556083723</c:v>
                </c:pt>
                <c:pt idx="290">
                  <c:v>0.11500016928737394</c:v>
                </c:pt>
                <c:pt idx="291">
                  <c:v>0.11557249290962225</c:v>
                </c:pt>
                <c:pt idx="292">
                  <c:v>0.11550111361280063</c:v>
                </c:pt>
                <c:pt idx="293">
                  <c:v>0.11528558548558614</c:v>
                </c:pt>
                <c:pt idx="294">
                  <c:v>0.11467610750124306</c:v>
                </c:pt>
                <c:pt idx="295">
                  <c:v>0.11449871245608775</c:v>
                </c:pt>
                <c:pt idx="296">
                  <c:v>0.11470774906169272</c:v>
                </c:pt>
                <c:pt idx="297">
                  <c:v>0.11430683135307798</c:v>
                </c:pt>
                <c:pt idx="298">
                  <c:v>0.11462264633744718</c:v>
                </c:pt>
                <c:pt idx="299">
                  <c:v>0.11541048583292896</c:v>
                </c:pt>
                <c:pt idx="300">
                  <c:v>0.11497809052873223</c:v>
                </c:pt>
                <c:pt idx="301">
                  <c:v>0.11561008263913373</c:v>
                </c:pt>
                <c:pt idx="302">
                  <c:v>0.11517082577305131</c:v>
                </c:pt>
                <c:pt idx="303">
                  <c:v>0.1155820306502485</c:v>
                </c:pt>
                <c:pt idx="304">
                  <c:v>0.11583730393014491</c:v>
                </c:pt>
                <c:pt idx="305">
                  <c:v>0.11615131038294477</c:v>
                </c:pt>
                <c:pt idx="306">
                  <c:v>0.1166569087409092</c:v>
                </c:pt>
                <c:pt idx="307">
                  <c:v>0.11718700527545151</c:v>
                </c:pt>
                <c:pt idx="308">
                  <c:v>0.11686410348748312</c:v>
                </c:pt>
                <c:pt idx="309">
                  <c:v>0.1166690044794981</c:v>
                </c:pt>
                <c:pt idx="310">
                  <c:v>0.11699983595176304</c:v>
                </c:pt>
                <c:pt idx="311">
                  <c:v>0.11712583738685123</c:v>
                </c:pt>
                <c:pt idx="312">
                  <c:v>0.11809061736686324</c:v>
                </c:pt>
                <c:pt idx="313">
                  <c:v>0.11842144099954012</c:v>
                </c:pt>
                <c:pt idx="314">
                  <c:v>0.11798796627456438</c:v>
                </c:pt>
                <c:pt idx="315">
                  <c:v>0.11709369885428668</c:v>
                </c:pt>
                <c:pt idx="316">
                  <c:v>0.11501313997236941</c:v>
                </c:pt>
                <c:pt idx="317">
                  <c:v>0.11630423128083411</c:v>
                </c:pt>
                <c:pt idx="318">
                  <c:v>0.11691752887098497</c:v>
                </c:pt>
                <c:pt idx="319">
                  <c:v>0.11657588357071372</c:v>
                </c:pt>
                <c:pt idx="320">
                  <c:v>0.11819696348396112</c:v>
                </c:pt>
                <c:pt idx="321">
                  <c:v>0.11896722717906745</c:v>
                </c:pt>
                <c:pt idx="322">
                  <c:v>0.11956024142884598</c:v>
                </c:pt>
                <c:pt idx="323">
                  <c:v>0.11909403177581356</c:v>
                </c:pt>
                <c:pt idx="324">
                  <c:v>0.11866740968917824</c:v>
                </c:pt>
                <c:pt idx="325">
                  <c:v>0.11818064324596209</c:v>
                </c:pt>
                <c:pt idx="326">
                  <c:v>0.11833963716165241</c:v>
                </c:pt>
                <c:pt idx="327">
                  <c:v>0.1093433877675869</c:v>
                </c:pt>
                <c:pt idx="328">
                  <c:v>0.10932855910936735</c:v>
                </c:pt>
                <c:pt idx="329">
                  <c:v>0.10889231769445963</c:v>
                </c:pt>
                <c:pt idx="330">
                  <c:v>0.10041790571127056</c:v>
                </c:pt>
                <c:pt idx="331">
                  <c:v>0.10021027428740276</c:v>
                </c:pt>
                <c:pt idx="332">
                  <c:v>9.9706058298176262E-2</c:v>
                </c:pt>
                <c:pt idx="333">
                  <c:v>9.9335577018033305E-2</c:v>
                </c:pt>
                <c:pt idx="334">
                  <c:v>8.1589160289314983E-2</c:v>
                </c:pt>
                <c:pt idx="335">
                  <c:v>8.2054357290283764E-2</c:v>
                </c:pt>
                <c:pt idx="336">
                  <c:v>8.3326511603731418E-2</c:v>
                </c:pt>
                <c:pt idx="337">
                  <c:v>7.4236635364632736E-2</c:v>
                </c:pt>
                <c:pt idx="338">
                  <c:v>7.4214014572180492E-2</c:v>
                </c:pt>
                <c:pt idx="339">
                  <c:v>7.4082337360127121E-2</c:v>
                </c:pt>
                <c:pt idx="340">
                  <c:v>7.4093584236742421E-2</c:v>
                </c:pt>
                <c:pt idx="341">
                  <c:v>7.4297935361194209E-2</c:v>
                </c:pt>
                <c:pt idx="342">
                  <c:v>7.4169874818592232E-2</c:v>
                </c:pt>
                <c:pt idx="343">
                  <c:v>7.4220395137240783E-2</c:v>
                </c:pt>
                <c:pt idx="344">
                  <c:v>7.4574779444866818E-2</c:v>
                </c:pt>
                <c:pt idx="345">
                  <c:v>7.4525891240711697E-2</c:v>
                </c:pt>
                <c:pt idx="346">
                  <c:v>7.4355344358761191E-2</c:v>
                </c:pt>
                <c:pt idx="347">
                  <c:v>7.4546434274468623E-2</c:v>
                </c:pt>
                <c:pt idx="348">
                  <c:v>7.4469760478302602E-2</c:v>
                </c:pt>
                <c:pt idx="349">
                  <c:v>7.4622936562593098E-2</c:v>
                </c:pt>
                <c:pt idx="350">
                  <c:v>7.4096658453244035E-2</c:v>
                </c:pt>
                <c:pt idx="351">
                  <c:v>7.4485191057269085E-2</c:v>
                </c:pt>
                <c:pt idx="352">
                  <c:v>7.4166940539124107E-2</c:v>
                </c:pt>
                <c:pt idx="353">
                  <c:v>7.4475866014326236E-2</c:v>
                </c:pt>
                <c:pt idx="354">
                  <c:v>7.5846232165429142E-2</c:v>
                </c:pt>
                <c:pt idx="355">
                  <c:v>7.5744370638153272E-2</c:v>
                </c:pt>
                <c:pt idx="356">
                  <c:v>7.6247865951040855E-2</c:v>
                </c:pt>
                <c:pt idx="357">
                  <c:v>7.6638128690427854E-2</c:v>
                </c:pt>
                <c:pt idx="358">
                  <c:v>7.7014936116781493E-2</c:v>
                </c:pt>
                <c:pt idx="359">
                  <c:v>7.6773060425104817E-2</c:v>
                </c:pt>
                <c:pt idx="360">
                  <c:v>7.775969160576375E-2</c:v>
                </c:pt>
                <c:pt idx="361">
                  <c:v>7.7996239116742638E-2</c:v>
                </c:pt>
                <c:pt idx="362">
                  <c:v>7.8313993761832734E-2</c:v>
                </c:pt>
                <c:pt idx="363">
                  <c:v>7.8286572478581382E-2</c:v>
                </c:pt>
                <c:pt idx="364">
                  <c:v>7.8259365216131291E-2</c:v>
                </c:pt>
                <c:pt idx="365">
                  <c:v>7.8248628137180976E-2</c:v>
                </c:pt>
                <c:pt idx="366">
                  <c:v>7.8253862211080188E-2</c:v>
                </c:pt>
                <c:pt idx="367">
                  <c:v>7.7738090162164208E-2</c:v>
                </c:pt>
                <c:pt idx="368">
                  <c:v>7.8136961897148721E-2</c:v>
                </c:pt>
                <c:pt idx="369">
                  <c:v>9.8026463430111122E-2</c:v>
                </c:pt>
                <c:pt idx="370">
                  <c:v>9.7844049824259746E-2</c:v>
                </c:pt>
                <c:pt idx="371">
                  <c:v>0.10718132331973829</c:v>
                </c:pt>
                <c:pt idx="372">
                  <c:v>0.10766000073472429</c:v>
                </c:pt>
                <c:pt idx="373">
                  <c:v>0.10715398708857904</c:v>
                </c:pt>
                <c:pt idx="374">
                  <c:v>0.1173699809909803</c:v>
                </c:pt>
                <c:pt idx="375">
                  <c:v>0.1181789063124445</c:v>
                </c:pt>
                <c:pt idx="376">
                  <c:v>0.11805693157973515</c:v>
                </c:pt>
                <c:pt idx="377">
                  <c:v>0.11825965818025366</c:v>
                </c:pt>
                <c:pt idx="378">
                  <c:v>0.11821986809034664</c:v>
                </c:pt>
                <c:pt idx="379">
                  <c:v>0.11860921384194639</c:v>
                </c:pt>
                <c:pt idx="380">
                  <c:v>0.11897929043323593</c:v>
                </c:pt>
                <c:pt idx="381">
                  <c:v>0.11746125065981468</c:v>
                </c:pt>
                <c:pt idx="382">
                  <c:v>0.11727438552497876</c:v>
                </c:pt>
                <c:pt idx="383">
                  <c:v>0.11760785086600242</c:v>
                </c:pt>
                <c:pt idx="384">
                  <c:v>0.11780821729047956</c:v>
                </c:pt>
                <c:pt idx="385">
                  <c:v>0.1183527078717047</c:v>
                </c:pt>
                <c:pt idx="386">
                  <c:v>0.11810639877071466</c:v>
                </c:pt>
                <c:pt idx="387">
                  <c:v>0.11808937911141949</c:v>
                </c:pt>
                <c:pt idx="388">
                  <c:v>0.11864664757315638</c:v>
                </c:pt>
                <c:pt idx="389">
                  <c:v>0.11876094318972125</c:v>
                </c:pt>
                <c:pt idx="390">
                  <c:v>0.11732004223385345</c:v>
                </c:pt>
                <c:pt idx="391">
                  <c:v>0.11795823449186175</c:v>
                </c:pt>
                <c:pt idx="392">
                  <c:v>0.11844549146191714</c:v>
                </c:pt>
                <c:pt idx="393">
                  <c:v>0.11895507950455289</c:v>
                </c:pt>
                <c:pt idx="394">
                  <c:v>0.11848654974143717</c:v>
                </c:pt>
                <c:pt idx="395">
                  <c:v>0.11949116303695551</c:v>
                </c:pt>
                <c:pt idx="396">
                  <c:v>0.12001606403109984</c:v>
                </c:pt>
                <c:pt idx="397">
                  <c:v>0.10832788155881941</c:v>
                </c:pt>
                <c:pt idx="398">
                  <c:v>0.10665011969098009</c:v>
                </c:pt>
                <c:pt idx="399">
                  <c:v>0.10939492699467868</c:v>
                </c:pt>
                <c:pt idx="400">
                  <c:v>0.1086400608378472</c:v>
                </c:pt>
                <c:pt idx="401">
                  <c:v>6.0316422274413813E-2</c:v>
                </c:pt>
                <c:pt idx="402">
                  <c:v>6.0461142709919542E-2</c:v>
                </c:pt>
                <c:pt idx="403">
                  <c:v>6.0474670665898546E-2</c:v>
                </c:pt>
                <c:pt idx="404">
                  <c:v>6.0924236126436521E-2</c:v>
                </c:pt>
                <c:pt idx="405">
                  <c:v>6.0929073896357114E-2</c:v>
                </c:pt>
                <c:pt idx="406">
                  <c:v>6.1628839137430398E-2</c:v>
                </c:pt>
                <c:pt idx="407">
                  <c:v>6.1722983597398938E-2</c:v>
                </c:pt>
                <c:pt idx="408">
                  <c:v>6.1508479512175307E-2</c:v>
                </c:pt>
                <c:pt idx="409">
                  <c:v>6.1481115499820251E-2</c:v>
                </c:pt>
                <c:pt idx="410">
                  <c:v>6.1275750227481635E-2</c:v>
                </c:pt>
                <c:pt idx="411">
                  <c:v>6.1341653849641603E-2</c:v>
                </c:pt>
                <c:pt idx="412">
                  <c:v>6.1260475964322332E-2</c:v>
                </c:pt>
                <c:pt idx="413">
                  <c:v>6.1340212541292412E-2</c:v>
                </c:pt>
                <c:pt idx="414">
                  <c:v>6.1297221465775598E-2</c:v>
                </c:pt>
                <c:pt idx="415">
                  <c:v>6.1338914330082921E-2</c:v>
                </c:pt>
                <c:pt idx="416">
                  <c:v>6.1939036985062881E-2</c:v>
                </c:pt>
                <c:pt idx="417">
                  <c:v>6.1947350356042125E-2</c:v>
                </c:pt>
                <c:pt idx="418">
                  <c:v>6.1061904140983163E-2</c:v>
                </c:pt>
                <c:pt idx="419">
                  <c:v>6.0785069394342667E-2</c:v>
                </c:pt>
                <c:pt idx="420">
                  <c:v>6.0542508692631516E-2</c:v>
                </c:pt>
                <c:pt idx="421">
                  <c:v>6.0007579955348937E-2</c:v>
                </c:pt>
                <c:pt idx="422">
                  <c:v>5.0494323559123658E-2</c:v>
                </c:pt>
                <c:pt idx="423">
                  <c:v>5.0809973692948124E-2</c:v>
                </c:pt>
                <c:pt idx="424">
                  <c:v>5.1323270205422232E-2</c:v>
                </c:pt>
                <c:pt idx="425">
                  <c:v>5.1430801078894153E-2</c:v>
                </c:pt>
                <c:pt idx="426">
                  <c:v>5.1406194525435461E-2</c:v>
                </c:pt>
                <c:pt idx="427">
                  <c:v>5.1260087810054464E-2</c:v>
                </c:pt>
                <c:pt idx="428">
                  <c:v>5.1281809914630917E-2</c:v>
                </c:pt>
                <c:pt idx="429">
                  <c:v>5.111724086290536E-2</c:v>
                </c:pt>
                <c:pt idx="430">
                  <c:v>5.1513029823691769E-2</c:v>
                </c:pt>
                <c:pt idx="431">
                  <c:v>5.1369953109348082E-2</c:v>
                </c:pt>
                <c:pt idx="432">
                  <c:v>5.1683336608094328E-2</c:v>
                </c:pt>
                <c:pt idx="433">
                  <c:v>5.1530049865160805E-2</c:v>
                </c:pt>
                <c:pt idx="434">
                  <c:v>5.1628974890642318E-2</c:v>
                </c:pt>
                <c:pt idx="435">
                  <c:v>5.1463449669088716E-2</c:v>
                </c:pt>
                <c:pt idx="436">
                  <c:v>5.1390162053264118E-2</c:v>
                </c:pt>
                <c:pt idx="437">
                  <c:v>5.1696482821519736E-2</c:v>
                </c:pt>
                <c:pt idx="438">
                  <c:v>5.1694614004012658E-2</c:v>
                </c:pt>
                <c:pt idx="439">
                  <c:v>5.1704126587263873E-2</c:v>
                </c:pt>
                <c:pt idx="440">
                  <c:v>5.1763806186151229E-2</c:v>
                </c:pt>
                <c:pt idx="441">
                  <c:v>5.2362392602537243E-2</c:v>
                </c:pt>
                <c:pt idx="442">
                  <c:v>5.1830942605853435E-2</c:v>
                </c:pt>
                <c:pt idx="443">
                  <c:v>5.2385026915227811E-2</c:v>
                </c:pt>
                <c:pt idx="444">
                  <c:v>5.2805989365582971E-2</c:v>
                </c:pt>
                <c:pt idx="445">
                  <c:v>6.3450744206821341E-2</c:v>
                </c:pt>
                <c:pt idx="446">
                  <c:v>6.3376551820164898E-2</c:v>
                </c:pt>
                <c:pt idx="447">
                  <c:v>7.4670671755240989E-2</c:v>
                </c:pt>
                <c:pt idx="448">
                  <c:v>8.5098304005245262E-2</c:v>
                </c:pt>
                <c:pt idx="449">
                  <c:v>8.5414063966858786E-2</c:v>
                </c:pt>
                <c:pt idx="450">
                  <c:v>8.5641873066548246E-2</c:v>
                </c:pt>
                <c:pt idx="451">
                  <c:v>8.547283282863985E-2</c:v>
                </c:pt>
                <c:pt idx="452">
                  <c:v>8.5996495679018264E-2</c:v>
                </c:pt>
                <c:pt idx="453">
                  <c:v>9.6864723284741952E-2</c:v>
                </c:pt>
                <c:pt idx="454">
                  <c:v>9.6724654714547484E-2</c:v>
                </c:pt>
                <c:pt idx="455">
                  <c:v>9.6525103573717422E-2</c:v>
                </c:pt>
                <c:pt idx="456">
                  <c:v>9.6660115485372622E-2</c:v>
                </c:pt>
                <c:pt idx="457">
                  <c:v>9.6485438760301703E-2</c:v>
                </c:pt>
                <c:pt idx="458">
                  <c:v>9.6760968534132491E-2</c:v>
                </c:pt>
                <c:pt idx="459">
                  <c:v>9.6242432413137013E-2</c:v>
                </c:pt>
                <c:pt idx="460">
                  <c:v>9.514141669312387E-2</c:v>
                </c:pt>
                <c:pt idx="461">
                  <c:v>9.4858332680195112E-2</c:v>
                </c:pt>
                <c:pt idx="462">
                  <c:v>9.5017016838186225E-2</c:v>
                </c:pt>
                <c:pt idx="463">
                  <c:v>9.7882245840771195E-2</c:v>
                </c:pt>
                <c:pt idx="464">
                  <c:v>9.7558578686727515E-2</c:v>
                </c:pt>
                <c:pt idx="465">
                  <c:v>9.8789892166056562E-2</c:v>
                </c:pt>
                <c:pt idx="466">
                  <c:v>0.10009874796863334</c:v>
                </c:pt>
                <c:pt idx="467">
                  <c:v>0.10075809456195499</c:v>
                </c:pt>
                <c:pt idx="468">
                  <c:v>0.10126790711404139</c:v>
                </c:pt>
                <c:pt idx="469">
                  <c:v>0.10096645905859418</c:v>
                </c:pt>
                <c:pt idx="470">
                  <c:v>0.10029961389580619</c:v>
                </c:pt>
                <c:pt idx="471">
                  <c:v>0.10011016507929565</c:v>
                </c:pt>
                <c:pt idx="472">
                  <c:v>0.10050049480491838</c:v>
                </c:pt>
                <c:pt idx="473">
                  <c:v>0.10087446061092815</c:v>
                </c:pt>
                <c:pt idx="474">
                  <c:v>0.10141289813995688</c:v>
                </c:pt>
                <c:pt idx="475">
                  <c:v>0.10188954160389337</c:v>
                </c:pt>
                <c:pt idx="476">
                  <c:v>0.10126631636167624</c:v>
                </c:pt>
                <c:pt idx="477">
                  <c:v>0.10195961518854571</c:v>
                </c:pt>
                <c:pt idx="478">
                  <c:v>0.100780225727328</c:v>
                </c:pt>
                <c:pt idx="479">
                  <c:v>0.10075344447036526</c:v>
                </c:pt>
                <c:pt idx="480">
                  <c:v>0.10111187713140338</c:v>
                </c:pt>
                <c:pt idx="481">
                  <c:v>0.10148586922874621</c:v>
                </c:pt>
                <c:pt idx="482">
                  <c:v>0.10276440431086108</c:v>
                </c:pt>
                <c:pt idx="483">
                  <c:v>0.10299190192689285</c:v>
                </c:pt>
                <c:pt idx="484">
                  <c:v>0.10268493007503618</c:v>
                </c:pt>
                <c:pt idx="485">
                  <c:v>0.10295667780407383</c:v>
                </c:pt>
                <c:pt idx="486">
                  <c:v>0.10241743162204071</c:v>
                </c:pt>
                <c:pt idx="487">
                  <c:v>0.11426224212751465</c:v>
                </c:pt>
                <c:pt idx="488">
                  <c:v>0.11502274189141798</c:v>
                </c:pt>
                <c:pt idx="489">
                  <c:v>0.11577707427136738</c:v>
                </c:pt>
                <c:pt idx="490">
                  <c:v>0.1158796591778944</c:v>
                </c:pt>
                <c:pt idx="491">
                  <c:v>0.11612562922681219</c:v>
                </c:pt>
                <c:pt idx="492">
                  <c:v>0.11615595208455684</c:v>
                </c:pt>
                <c:pt idx="493">
                  <c:v>0.11473921256368938</c:v>
                </c:pt>
                <c:pt idx="494">
                  <c:v>0.11602518147167175</c:v>
                </c:pt>
                <c:pt idx="495">
                  <c:v>0.1160365290144751</c:v>
                </c:pt>
                <c:pt idx="496">
                  <c:v>0.11681945430556712</c:v>
                </c:pt>
                <c:pt idx="497">
                  <c:v>0.12137968324920841</c:v>
                </c:pt>
                <c:pt idx="498">
                  <c:v>0.12019163962645023</c:v>
                </c:pt>
                <c:pt idx="499">
                  <c:v>0.11975324583841214</c:v>
                </c:pt>
                <c:pt idx="500">
                  <c:v>0.1199007824340808</c:v>
                </c:pt>
                <c:pt idx="501">
                  <c:v>0.12049638798188195</c:v>
                </c:pt>
                <c:pt idx="502">
                  <c:v>0.12094374489916225</c:v>
                </c:pt>
              </c:numCache>
            </c:numRef>
          </c:val>
          <c:extLst>
            <c:ext xmlns:c16="http://schemas.microsoft.com/office/drawing/2014/chart" uri="{C3380CC4-5D6E-409C-BE32-E72D297353CC}">
              <c16:uniqueId val="{00000000-8593-4382-AEBB-96D16A3059A2}"/>
            </c:ext>
          </c:extLst>
        </c:ser>
        <c:ser>
          <c:idx val="1"/>
          <c:order val="1"/>
          <c:tx>
            <c:strRef>
              <c:f>Hoja1!$AI$3</c:f>
              <c:strCache>
                <c:ptCount val="1"/>
                <c:pt idx="0">
                  <c:v>Japan</c:v>
                </c:pt>
              </c:strCache>
            </c:strRef>
          </c:tx>
          <c:spPr>
            <a:solidFill>
              <a:schemeClr val="accent2"/>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Hoja1!$AI$1273:$AI$1775</c:f>
              <c:numCache>
                <c:formatCode>0.00%</c:formatCode>
                <c:ptCount val="503"/>
                <c:pt idx="0">
                  <c:v>2.7539002343879314E-2</c:v>
                </c:pt>
                <c:pt idx="1">
                  <c:v>2.7504957638392166E-2</c:v>
                </c:pt>
                <c:pt idx="2">
                  <c:v>2.695775485010132E-2</c:v>
                </c:pt>
                <c:pt idx="3">
                  <c:v>2.7062036452557794E-2</c:v>
                </c:pt>
                <c:pt idx="4">
                  <c:v>2.7058737147214292E-2</c:v>
                </c:pt>
                <c:pt idx="5">
                  <c:v>2.7056538241101279E-2</c:v>
                </c:pt>
                <c:pt idx="6">
                  <c:v>2.688806265357074E-2</c:v>
                </c:pt>
                <c:pt idx="7">
                  <c:v>2.7042823366536566E-2</c:v>
                </c:pt>
                <c:pt idx="8">
                  <c:v>2.7546217057458529E-2</c:v>
                </c:pt>
                <c:pt idx="9">
                  <c:v>2.7841401279897815E-2</c:v>
                </c:pt>
                <c:pt idx="10">
                  <c:v>2.7380828890656173E-2</c:v>
                </c:pt>
                <c:pt idx="11">
                  <c:v>2.7853946999019292E-2</c:v>
                </c:pt>
                <c:pt idx="12">
                  <c:v>2.8120524493330214E-2</c:v>
                </c:pt>
                <c:pt idx="13">
                  <c:v>2.7911961945021008E-2</c:v>
                </c:pt>
                <c:pt idx="14">
                  <c:v>2.7714203028545107E-2</c:v>
                </c:pt>
                <c:pt idx="15">
                  <c:v>2.7703323530067665E-2</c:v>
                </c:pt>
                <c:pt idx="16">
                  <c:v>2.8190950246565538E-2</c:v>
                </c:pt>
                <c:pt idx="17">
                  <c:v>2.8358122106629205E-2</c:v>
                </c:pt>
                <c:pt idx="18">
                  <c:v>2.826392871448918E-2</c:v>
                </c:pt>
                <c:pt idx="19">
                  <c:v>2.8337603106750101E-2</c:v>
                </c:pt>
                <c:pt idx="20">
                  <c:v>2.8288793885957463E-2</c:v>
                </c:pt>
                <c:pt idx="21">
                  <c:v>2.8215971770730135E-2</c:v>
                </c:pt>
                <c:pt idx="22">
                  <c:v>2.8226198275718577E-2</c:v>
                </c:pt>
                <c:pt idx="23">
                  <c:v>2.826366177997057E-2</c:v>
                </c:pt>
                <c:pt idx="24">
                  <c:v>2.796456280476398E-2</c:v>
                </c:pt>
                <c:pt idx="25">
                  <c:v>2.8070318800943937E-2</c:v>
                </c:pt>
                <c:pt idx="26">
                  <c:v>2.4324103539115342E-2</c:v>
                </c:pt>
                <c:pt idx="27">
                  <c:v>2.4595189551255208E-2</c:v>
                </c:pt>
                <c:pt idx="28">
                  <c:v>2.4549018800538898E-2</c:v>
                </c:pt>
                <c:pt idx="29">
                  <c:v>2.473361563693105E-2</c:v>
                </c:pt>
                <c:pt idx="30">
                  <c:v>2.4293228956210024E-2</c:v>
                </c:pt>
                <c:pt idx="31">
                  <c:v>2.4362528564279014E-2</c:v>
                </c:pt>
                <c:pt idx="32">
                  <c:v>2.414838404468227E-2</c:v>
                </c:pt>
                <c:pt idx="33">
                  <c:v>2.4346277830378765E-2</c:v>
                </c:pt>
                <c:pt idx="34">
                  <c:v>2.4213866178172505E-2</c:v>
                </c:pt>
                <c:pt idx="35">
                  <c:v>2.4329432778066363E-2</c:v>
                </c:pt>
                <c:pt idx="36">
                  <c:v>2.4297450593943479E-2</c:v>
                </c:pt>
                <c:pt idx="37">
                  <c:v>2.414997860460966E-2</c:v>
                </c:pt>
                <c:pt idx="38">
                  <c:v>2.4335455694565605E-2</c:v>
                </c:pt>
                <c:pt idx="39">
                  <c:v>2.4329515189880819E-2</c:v>
                </c:pt>
                <c:pt idx="40">
                  <c:v>2.4336406450197426E-2</c:v>
                </c:pt>
                <c:pt idx="41">
                  <c:v>2.8535589351840616E-2</c:v>
                </c:pt>
                <c:pt idx="42">
                  <c:v>3.2508534481100006E-2</c:v>
                </c:pt>
                <c:pt idx="43">
                  <c:v>3.2408317420123595E-2</c:v>
                </c:pt>
                <c:pt idx="44">
                  <c:v>3.2734693668971949E-2</c:v>
                </c:pt>
                <c:pt idx="45">
                  <c:v>3.2931711059243585E-2</c:v>
                </c:pt>
                <c:pt idx="46">
                  <c:v>3.3309527051951733E-2</c:v>
                </c:pt>
                <c:pt idx="47">
                  <c:v>3.7496004958959071E-2</c:v>
                </c:pt>
                <c:pt idx="48">
                  <c:v>3.859870468506197E-2</c:v>
                </c:pt>
                <c:pt idx="49">
                  <c:v>4.2404597574661841E-2</c:v>
                </c:pt>
                <c:pt idx="50">
                  <c:v>4.2237263253035444E-2</c:v>
                </c:pt>
                <c:pt idx="51">
                  <c:v>4.8538588121232976E-2</c:v>
                </c:pt>
                <c:pt idx="52">
                  <c:v>5.0396912245393506E-2</c:v>
                </c:pt>
                <c:pt idx="53">
                  <c:v>4.9195903698213E-2</c:v>
                </c:pt>
                <c:pt idx="54">
                  <c:v>5.0216564708019829E-2</c:v>
                </c:pt>
                <c:pt idx="55">
                  <c:v>4.93368909607853E-2</c:v>
                </c:pt>
                <c:pt idx="56">
                  <c:v>4.9249773257179788E-2</c:v>
                </c:pt>
                <c:pt idx="57">
                  <c:v>4.9533159048708142E-2</c:v>
                </c:pt>
                <c:pt idx="58">
                  <c:v>4.9691922033401628E-2</c:v>
                </c:pt>
                <c:pt idx="59">
                  <c:v>5.0278807198578281E-2</c:v>
                </c:pt>
                <c:pt idx="60">
                  <c:v>4.5753415204221673E-2</c:v>
                </c:pt>
                <c:pt idx="61">
                  <c:v>4.5950340405187189E-2</c:v>
                </c:pt>
                <c:pt idx="62">
                  <c:v>4.5832914335880034E-2</c:v>
                </c:pt>
                <c:pt idx="63">
                  <c:v>4.5925727351354674E-2</c:v>
                </c:pt>
                <c:pt idx="64">
                  <c:v>4.6211047345809129E-2</c:v>
                </c:pt>
                <c:pt idx="65">
                  <c:v>4.6642948864259862E-2</c:v>
                </c:pt>
                <c:pt idx="66">
                  <c:v>4.6765539105608996E-2</c:v>
                </c:pt>
                <c:pt idx="67">
                  <c:v>4.6275183864136253E-2</c:v>
                </c:pt>
                <c:pt idx="68">
                  <c:v>4.5510176191383464E-2</c:v>
                </c:pt>
                <c:pt idx="69">
                  <c:v>4.5554005467250518E-2</c:v>
                </c:pt>
                <c:pt idx="70">
                  <c:v>3.326438915465902E-2</c:v>
                </c:pt>
                <c:pt idx="71">
                  <c:v>3.328699256633804E-2</c:v>
                </c:pt>
                <c:pt idx="72">
                  <c:v>3.3250277838913621E-2</c:v>
                </c:pt>
                <c:pt idx="73">
                  <c:v>3.3740478188835292E-2</c:v>
                </c:pt>
                <c:pt idx="74">
                  <c:v>3.3875697958609494E-2</c:v>
                </c:pt>
                <c:pt idx="75">
                  <c:v>3.3728473925655915E-2</c:v>
                </c:pt>
                <c:pt idx="76">
                  <c:v>3.3872016253577664E-2</c:v>
                </c:pt>
                <c:pt idx="77">
                  <c:v>3.3765196785445734E-2</c:v>
                </c:pt>
                <c:pt idx="78">
                  <c:v>3.3645368716141003E-2</c:v>
                </c:pt>
                <c:pt idx="79">
                  <c:v>3.4077716333913925E-2</c:v>
                </c:pt>
                <c:pt idx="80">
                  <c:v>3.393627979394543E-2</c:v>
                </c:pt>
                <c:pt idx="81">
                  <c:v>3.3979395879972674E-2</c:v>
                </c:pt>
                <c:pt idx="82">
                  <c:v>3.3802354057313778E-2</c:v>
                </c:pt>
                <c:pt idx="83">
                  <c:v>3.4153386617219179E-2</c:v>
                </c:pt>
                <c:pt idx="84">
                  <c:v>3.4211786055592906E-2</c:v>
                </c:pt>
                <c:pt idx="85">
                  <c:v>3.4190424744205805E-2</c:v>
                </c:pt>
                <c:pt idx="86">
                  <c:v>3.4091830641583221E-2</c:v>
                </c:pt>
                <c:pt idx="87">
                  <c:v>3.4349094890224093E-2</c:v>
                </c:pt>
                <c:pt idx="88">
                  <c:v>3.4878751747976888E-2</c:v>
                </c:pt>
                <c:pt idx="89">
                  <c:v>3.4883901225318384E-2</c:v>
                </c:pt>
                <c:pt idx="90">
                  <c:v>3.4985059835697878E-2</c:v>
                </c:pt>
                <c:pt idx="91">
                  <c:v>3.5112100844361151E-2</c:v>
                </c:pt>
                <c:pt idx="92">
                  <c:v>3.5187200672887699E-2</c:v>
                </c:pt>
                <c:pt idx="93">
                  <c:v>3.5002646855313527E-2</c:v>
                </c:pt>
                <c:pt idx="94">
                  <c:v>3.5435567978949603E-2</c:v>
                </c:pt>
                <c:pt idx="95">
                  <c:v>3.5385776288286722E-2</c:v>
                </c:pt>
                <c:pt idx="96">
                  <c:v>3.528929113429656E-2</c:v>
                </c:pt>
                <c:pt idx="97">
                  <c:v>3.510812587886205E-2</c:v>
                </c:pt>
                <c:pt idx="98">
                  <c:v>3.5010535778376047E-2</c:v>
                </c:pt>
                <c:pt idx="99">
                  <c:v>3.4608702094205725E-2</c:v>
                </c:pt>
                <c:pt idx="100">
                  <c:v>3.5061705236609279E-2</c:v>
                </c:pt>
                <c:pt idx="101">
                  <c:v>3.4838061236356944E-2</c:v>
                </c:pt>
                <c:pt idx="102">
                  <c:v>3.5008027024939381E-2</c:v>
                </c:pt>
                <c:pt idx="103">
                  <c:v>3.5297703724107232E-2</c:v>
                </c:pt>
                <c:pt idx="104">
                  <c:v>3.5959818494436524E-2</c:v>
                </c:pt>
                <c:pt idx="105">
                  <c:v>3.6124097262461116E-2</c:v>
                </c:pt>
                <c:pt idx="106">
                  <c:v>3.5594678299466963E-2</c:v>
                </c:pt>
                <c:pt idx="107">
                  <c:v>3.5469356695826078E-2</c:v>
                </c:pt>
                <c:pt idx="108">
                  <c:v>4.1279274429414016E-2</c:v>
                </c:pt>
                <c:pt idx="109">
                  <c:v>4.1362842354196683E-2</c:v>
                </c:pt>
                <c:pt idx="110">
                  <c:v>5.0769835861907343E-2</c:v>
                </c:pt>
                <c:pt idx="111">
                  <c:v>5.615107898751092E-2</c:v>
                </c:pt>
                <c:pt idx="112">
                  <c:v>5.9857061044432398E-2</c:v>
                </c:pt>
                <c:pt idx="113">
                  <c:v>5.9707536710254076E-2</c:v>
                </c:pt>
                <c:pt idx="114">
                  <c:v>5.9776783619622201E-2</c:v>
                </c:pt>
                <c:pt idx="115">
                  <c:v>6.6636902038168536E-2</c:v>
                </c:pt>
                <c:pt idx="116">
                  <c:v>6.6576464573320754E-2</c:v>
                </c:pt>
                <c:pt idx="117">
                  <c:v>6.5987347176275746E-2</c:v>
                </c:pt>
                <c:pt idx="118">
                  <c:v>6.5505498787271715E-2</c:v>
                </c:pt>
                <c:pt idx="119">
                  <c:v>6.4833107639526419E-2</c:v>
                </c:pt>
                <c:pt idx="120">
                  <c:v>6.6041043802079286E-2</c:v>
                </c:pt>
                <c:pt idx="121">
                  <c:v>6.5786843240583551E-2</c:v>
                </c:pt>
                <c:pt idx="122">
                  <c:v>6.5467123783202241E-2</c:v>
                </c:pt>
                <c:pt idx="123">
                  <c:v>7.5445192672356887E-2</c:v>
                </c:pt>
                <c:pt idx="124">
                  <c:v>7.5344681457327617E-2</c:v>
                </c:pt>
                <c:pt idx="125">
                  <c:v>7.5560746408396134E-2</c:v>
                </c:pt>
                <c:pt idx="126">
                  <c:v>7.5107890099533975E-2</c:v>
                </c:pt>
                <c:pt idx="127">
                  <c:v>7.4994544891896955E-2</c:v>
                </c:pt>
                <c:pt idx="128">
                  <c:v>7.4691319502026177E-2</c:v>
                </c:pt>
                <c:pt idx="129">
                  <c:v>7.68821355004842E-2</c:v>
                </c:pt>
                <c:pt idx="130">
                  <c:v>7.6585828291270572E-2</c:v>
                </c:pt>
                <c:pt idx="131">
                  <c:v>7.671657565244816E-2</c:v>
                </c:pt>
                <c:pt idx="132">
                  <c:v>7.1402309472105657E-2</c:v>
                </c:pt>
                <c:pt idx="133">
                  <c:v>7.1291481743226942E-2</c:v>
                </c:pt>
                <c:pt idx="134">
                  <c:v>7.1352914625434222E-2</c:v>
                </c:pt>
                <c:pt idx="135">
                  <c:v>5.784046571843398E-2</c:v>
                </c:pt>
                <c:pt idx="136">
                  <c:v>5.8178560631342024E-2</c:v>
                </c:pt>
                <c:pt idx="137">
                  <c:v>4.8038480209558629E-2</c:v>
                </c:pt>
                <c:pt idx="138">
                  <c:v>4.8630754788932695E-2</c:v>
                </c:pt>
                <c:pt idx="139">
                  <c:v>4.8926769827740073E-2</c:v>
                </c:pt>
                <c:pt idx="140">
                  <c:v>4.4031634290368438E-2</c:v>
                </c:pt>
                <c:pt idx="141">
                  <c:v>4.4479756790516758E-2</c:v>
                </c:pt>
                <c:pt idx="142">
                  <c:v>4.4158104138115592E-2</c:v>
                </c:pt>
                <c:pt idx="143">
                  <c:v>4.4455428022745512E-2</c:v>
                </c:pt>
                <c:pt idx="144">
                  <c:v>3.9411755879675228E-2</c:v>
                </c:pt>
                <c:pt idx="145">
                  <c:v>3.9086904537666202E-2</c:v>
                </c:pt>
                <c:pt idx="146">
                  <c:v>3.8812203835017378E-2</c:v>
                </c:pt>
                <c:pt idx="147">
                  <c:v>3.8892386302064312E-2</c:v>
                </c:pt>
                <c:pt idx="148">
                  <c:v>3.9008053925185915E-2</c:v>
                </c:pt>
                <c:pt idx="149">
                  <c:v>3.90390503172637E-2</c:v>
                </c:pt>
                <c:pt idx="150">
                  <c:v>3.8843696886402837E-2</c:v>
                </c:pt>
                <c:pt idx="151">
                  <c:v>3.8896079223137585E-2</c:v>
                </c:pt>
                <c:pt idx="152">
                  <c:v>3.8901242589354609E-2</c:v>
                </c:pt>
                <c:pt idx="153">
                  <c:v>3.8468999253394115E-2</c:v>
                </c:pt>
                <c:pt idx="154">
                  <c:v>3.8248624813873186E-2</c:v>
                </c:pt>
                <c:pt idx="155">
                  <c:v>3.8127491694487071E-2</c:v>
                </c:pt>
                <c:pt idx="156">
                  <c:v>3.8245584487423406E-2</c:v>
                </c:pt>
                <c:pt idx="157">
                  <c:v>3.7844316706759223E-2</c:v>
                </c:pt>
                <c:pt idx="158">
                  <c:v>3.856019190195388E-2</c:v>
                </c:pt>
                <c:pt idx="159">
                  <c:v>3.8828910984633258E-2</c:v>
                </c:pt>
                <c:pt idx="160">
                  <c:v>3.4048928992223136E-2</c:v>
                </c:pt>
                <c:pt idx="161">
                  <c:v>3.3674405632926778E-2</c:v>
                </c:pt>
                <c:pt idx="162">
                  <c:v>3.4009292525696039E-2</c:v>
                </c:pt>
                <c:pt idx="163">
                  <c:v>3.3945297032810247E-2</c:v>
                </c:pt>
                <c:pt idx="164">
                  <c:v>3.3826134190153068E-2</c:v>
                </c:pt>
                <c:pt idx="165">
                  <c:v>3.4497581867176844E-2</c:v>
                </c:pt>
                <c:pt idx="166">
                  <c:v>3.4679503871091907E-2</c:v>
                </c:pt>
                <c:pt idx="167">
                  <c:v>3.497365030572902E-2</c:v>
                </c:pt>
                <c:pt idx="168">
                  <c:v>3.4860399088920954E-2</c:v>
                </c:pt>
                <c:pt idx="169">
                  <c:v>3.5260293812783415E-2</c:v>
                </c:pt>
                <c:pt idx="170">
                  <c:v>4.0396540969248204E-2</c:v>
                </c:pt>
                <c:pt idx="171">
                  <c:v>3.9806324338669742E-2</c:v>
                </c:pt>
                <c:pt idx="172">
                  <c:v>4.0269003007140813E-2</c:v>
                </c:pt>
                <c:pt idx="173">
                  <c:v>4.0532139317710415E-2</c:v>
                </c:pt>
                <c:pt idx="174">
                  <c:v>4.030471945623889E-2</c:v>
                </c:pt>
                <c:pt idx="175">
                  <c:v>4.6114110739178739E-2</c:v>
                </c:pt>
                <c:pt idx="176">
                  <c:v>4.6317293183093924E-2</c:v>
                </c:pt>
                <c:pt idx="177">
                  <c:v>4.6359865649796092E-2</c:v>
                </c:pt>
                <c:pt idx="178">
                  <c:v>4.6495885658288875E-2</c:v>
                </c:pt>
                <c:pt idx="179">
                  <c:v>5.11848209940906E-2</c:v>
                </c:pt>
                <c:pt idx="180">
                  <c:v>6.1507386555731243E-2</c:v>
                </c:pt>
                <c:pt idx="181">
                  <c:v>6.1108549084289129E-2</c:v>
                </c:pt>
                <c:pt idx="182">
                  <c:v>6.1241415550866651E-2</c:v>
                </c:pt>
                <c:pt idx="183">
                  <c:v>6.1272647192742107E-2</c:v>
                </c:pt>
                <c:pt idx="184">
                  <c:v>6.6529120798262537E-2</c:v>
                </c:pt>
                <c:pt idx="185">
                  <c:v>6.5810029735934084E-2</c:v>
                </c:pt>
                <c:pt idx="186">
                  <c:v>6.5200839168334385E-2</c:v>
                </c:pt>
                <c:pt idx="187">
                  <c:v>6.5909424499033531E-2</c:v>
                </c:pt>
                <c:pt idx="188">
                  <c:v>6.7698786259555804E-2</c:v>
                </c:pt>
                <c:pt idx="189">
                  <c:v>6.3420072756902576E-2</c:v>
                </c:pt>
                <c:pt idx="190">
                  <c:v>6.4884030372915916E-2</c:v>
                </c:pt>
                <c:pt idx="191">
                  <c:v>6.4612212334934707E-2</c:v>
                </c:pt>
                <c:pt idx="192">
                  <c:v>6.4562735606304156E-2</c:v>
                </c:pt>
                <c:pt idx="193">
                  <c:v>6.5733842958769786E-2</c:v>
                </c:pt>
                <c:pt idx="194">
                  <c:v>6.5504007290046545E-2</c:v>
                </c:pt>
                <c:pt idx="195">
                  <c:v>6.6631679118645731E-2</c:v>
                </c:pt>
                <c:pt idx="196">
                  <c:v>6.594299719177743E-2</c:v>
                </c:pt>
                <c:pt idx="197">
                  <c:v>6.4845139765580095E-2</c:v>
                </c:pt>
                <c:pt idx="198">
                  <c:v>6.0000460906098119E-2</c:v>
                </c:pt>
                <c:pt idx="199">
                  <c:v>6.04321052600202E-2</c:v>
                </c:pt>
                <c:pt idx="200">
                  <c:v>5.9470130219346114E-2</c:v>
                </c:pt>
                <c:pt idx="201">
                  <c:v>5.9366659764164179E-2</c:v>
                </c:pt>
                <c:pt idx="202">
                  <c:v>5.3898295788039785E-2</c:v>
                </c:pt>
                <c:pt idx="203">
                  <c:v>5.4700667617780405E-2</c:v>
                </c:pt>
                <c:pt idx="204">
                  <c:v>5.5073222338755883E-2</c:v>
                </c:pt>
                <c:pt idx="205">
                  <c:v>5.4484030673982969E-2</c:v>
                </c:pt>
                <c:pt idx="206">
                  <c:v>5.0308031005410134E-2</c:v>
                </c:pt>
                <c:pt idx="207">
                  <c:v>4.9882962360063024E-2</c:v>
                </c:pt>
                <c:pt idx="208">
                  <c:v>4.951358388583528E-2</c:v>
                </c:pt>
                <c:pt idx="209">
                  <c:v>5.0812446875463047E-2</c:v>
                </c:pt>
                <c:pt idx="210">
                  <c:v>5.0868593092119378E-2</c:v>
                </c:pt>
                <c:pt idx="211">
                  <c:v>5.1386826992650597E-2</c:v>
                </c:pt>
                <c:pt idx="212">
                  <c:v>5.0684913031867528E-2</c:v>
                </c:pt>
                <c:pt idx="213">
                  <c:v>3.9886637262652576E-2</c:v>
                </c:pt>
                <c:pt idx="214">
                  <c:v>4.0361977557884121E-2</c:v>
                </c:pt>
                <c:pt idx="215">
                  <c:v>3.527431434277694E-2</c:v>
                </c:pt>
                <c:pt idx="216">
                  <c:v>3.5617702622143615E-2</c:v>
                </c:pt>
                <c:pt idx="217">
                  <c:v>3.5322579477862028E-2</c:v>
                </c:pt>
                <c:pt idx="218">
                  <c:v>3.5641692519741433E-2</c:v>
                </c:pt>
                <c:pt idx="219">
                  <c:v>3.5812734871682385E-2</c:v>
                </c:pt>
                <c:pt idx="220">
                  <c:v>3.624125170910817E-2</c:v>
                </c:pt>
                <c:pt idx="221">
                  <c:v>3.608156155350016E-2</c:v>
                </c:pt>
                <c:pt idx="222">
                  <c:v>3.6141814564269056E-2</c:v>
                </c:pt>
                <c:pt idx="223">
                  <c:v>3.6337700487822706E-2</c:v>
                </c:pt>
                <c:pt idx="224">
                  <c:v>3.6365573751898077E-2</c:v>
                </c:pt>
                <c:pt idx="225">
                  <c:v>3.6368161334812098E-2</c:v>
                </c:pt>
                <c:pt idx="226">
                  <c:v>3.64375282330473E-2</c:v>
                </c:pt>
                <c:pt idx="227">
                  <c:v>3.6564339862747944E-2</c:v>
                </c:pt>
                <c:pt idx="228">
                  <c:v>3.6432086368877556E-2</c:v>
                </c:pt>
                <c:pt idx="229">
                  <c:v>3.6551282812500203E-2</c:v>
                </c:pt>
                <c:pt idx="230">
                  <c:v>3.6901650175484461E-2</c:v>
                </c:pt>
                <c:pt idx="231">
                  <c:v>3.6727589198872951E-2</c:v>
                </c:pt>
                <c:pt idx="232">
                  <c:v>3.6565977819104589E-2</c:v>
                </c:pt>
                <c:pt idx="233">
                  <c:v>3.7276922275957261E-2</c:v>
                </c:pt>
                <c:pt idx="234">
                  <c:v>3.8400640171074564E-2</c:v>
                </c:pt>
                <c:pt idx="235">
                  <c:v>3.748981577719581E-2</c:v>
                </c:pt>
                <c:pt idx="236">
                  <c:v>3.7577513787713068E-2</c:v>
                </c:pt>
                <c:pt idx="237">
                  <c:v>3.7555567651762732E-2</c:v>
                </c:pt>
                <c:pt idx="238">
                  <c:v>3.8887494600554851E-2</c:v>
                </c:pt>
                <c:pt idx="239">
                  <c:v>3.8590340634864766E-2</c:v>
                </c:pt>
                <c:pt idx="240">
                  <c:v>3.8935312403663214E-2</c:v>
                </c:pt>
                <c:pt idx="241">
                  <c:v>3.8325737836016407E-2</c:v>
                </c:pt>
                <c:pt idx="242">
                  <c:v>3.8246990557258595E-2</c:v>
                </c:pt>
                <c:pt idx="243">
                  <c:v>3.8623624685688397E-2</c:v>
                </c:pt>
                <c:pt idx="244">
                  <c:v>3.8514798970795946E-2</c:v>
                </c:pt>
                <c:pt idx="245">
                  <c:v>3.8456328659769293E-2</c:v>
                </c:pt>
                <c:pt idx="246">
                  <c:v>3.8709401008224564E-2</c:v>
                </c:pt>
                <c:pt idx="247">
                  <c:v>6.1248528502922173E-2</c:v>
                </c:pt>
                <c:pt idx="248">
                  <c:v>6.1685643278069677E-2</c:v>
                </c:pt>
                <c:pt idx="249">
                  <c:v>6.1737811183386025E-2</c:v>
                </c:pt>
                <c:pt idx="250">
                  <c:v>6.205096479812116E-2</c:v>
                </c:pt>
                <c:pt idx="251">
                  <c:v>8.3700078963715785E-2</c:v>
                </c:pt>
                <c:pt idx="252">
                  <c:v>8.3401403004301114E-2</c:v>
                </c:pt>
                <c:pt idx="253">
                  <c:v>8.2878197408237986E-2</c:v>
                </c:pt>
                <c:pt idx="254">
                  <c:v>8.3926893663348115E-2</c:v>
                </c:pt>
                <c:pt idx="255">
                  <c:v>8.4046453438798227E-2</c:v>
                </c:pt>
                <c:pt idx="256">
                  <c:v>8.5503172806593863E-2</c:v>
                </c:pt>
                <c:pt idx="257">
                  <c:v>8.6166811204283836E-2</c:v>
                </c:pt>
                <c:pt idx="258">
                  <c:v>9.2388410055001008E-2</c:v>
                </c:pt>
                <c:pt idx="259">
                  <c:v>9.180883857714274E-2</c:v>
                </c:pt>
                <c:pt idx="260">
                  <c:v>9.1265983962424732E-2</c:v>
                </c:pt>
                <c:pt idx="261">
                  <c:v>9.09670492935582E-2</c:v>
                </c:pt>
                <c:pt idx="262">
                  <c:v>9.0579841204807221E-2</c:v>
                </c:pt>
                <c:pt idx="263">
                  <c:v>9.1616625626301781E-2</c:v>
                </c:pt>
                <c:pt idx="264">
                  <c:v>9.1484566340524626E-2</c:v>
                </c:pt>
                <c:pt idx="265">
                  <c:v>9.1384429073358323E-2</c:v>
                </c:pt>
                <c:pt idx="266">
                  <c:v>9.1144957974252455E-2</c:v>
                </c:pt>
                <c:pt idx="267">
                  <c:v>8.9671310530904241E-2</c:v>
                </c:pt>
                <c:pt idx="268">
                  <c:v>9.0927115419575003E-2</c:v>
                </c:pt>
                <c:pt idx="269">
                  <c:v>9.0472858350381949E-2</c:v>
                </c:pt>
                <c:pt idx="270">
                  <c:v>9.3038016724445297E-2</c:v>
                </c:pt>
                <c:pt idx="271">
                  <c:v>9.2308919840662668E-2</c:v>
                </c:pt>
                <c:pt idx="272">
                  <c:v>9.1589486590075347E-2</c:v>
                </c:pt>
                <c:pt idx="273">
                  <c:v>9.2756296777034369E-2</c:v>
                </c:pt>
                <c:pt idx="274">
                  <c:v>9.2139172169587127E-2</c:v>
                </c:pt>
                <c:pt idx="275">
                  <c:v>9.3203577964907455E-2</c:v>
                </c:pt>
                <c:pt idx="276">
                  <c:v>9.411226094229691E-2</c:v>
                </c:pt>
                <c:pt idx="277">
                  <c:v>9.3547509465388326E-2</c:v>
                </c:pt>
                <c:pt idx="278">
                  <c:v>9.3292476113454856E-2</c:v>
                </c:pt>
                <c:pt idx="279">
                  <c:v>9.6486711520629986E-2</c:v>
                </c:pt>
                <c:pt idx="280">
                  <c:v>9.5479670710695699E-2</c:v>
                </c:pt>
                <c:pt idx="281">
                  <c:v>9.5076514082145805E-2</c:v>
                </c:pt>
                <c:pt idx="282">
                  <c:v>9.6524353823346967E-2</c:v>
                </c:pt>
                <c:pt idx="283">
                  <c:v>9.7051262839020366E-2</c:v>
                </c:pt>
                <c:pt idx="284">
                  <c:v>9.7071473317322937E-2</c:v>
                </c:pt>
                <c:pt idx="285">
                  <c:v>9.6480754768351606E-2</c:v>
                </c:pt>
                <c:pt idx="286">
                  <c:v>9.6390362376508304E-2</c:v>
                </c:pt>
                <c:pt idx="287">
                  <c:v>9.6350764466045888E-2</c:v>
                </c:pt>
                <c:pt idx="288">
                  <c:v>9.6742280352862517E-2</c:v>
                </c:pt>
                <c:pt idx="289">
                  <c:v>9.6889984104389912E-2</c:v>
                </c:pt>
                <c:pt idx="290">
                  <c:v>9.6678866401893812E-2</c:v>
                </c:pt>
                <c:pt idx="291">
                  <c:v>9.7492664468279991E-2</c:v>
                </c:pt>
                <c:pt idx="292">
                  <c:v>9.7674977162775012E-2</c:v>
                </c:pt>
                <c:pt idx="293">
                  <c:v>9.7588026760407745E-2</c:v>
                </c:pt>
                <c:pt idx="294">
                  <c:v>9.8727462300418969E-2</c:v>
                </c:pt>
                <c:pt idx="295">
                  <c:v>9.873311286272933E-2</c:v>
                </c:pt>
                <c:pt idx="296">
                  <c:v>9.8499201103707731E-2</c:v>
                </c:pt>
                <c:pt idx="297">
                  <c:v>9.9748054168020447E-2</c:v>
                </c:pt>
                <c:pt idx="298">
                  <c:v>9.7858735169105829E-2</c:v>
                </c:pt>
                <c:pt idx="299">
                  <c:v>9.6345657336865093E-2</c:v>
                </c:pt>
                <c:pt idx="300">
                  <c:v>9.6011246052778804E-2</c:v>
                </c:pt>
                <c:pt idx="301">
                  <c:v>9.7118487202603854E-2</c:v>
                </c:pt>
                <c:pt idx="302">
                  <c:v>9.6984231760087247E-2</c:v>
                </c:pt>
                <c:pt idx="303">
                  <c:v>9.8919732857406684E-2</c:v>
                </c:pt>
                <c:pt idx="304">
                  <c:v>0.10406579891354446</c:v>
                </c:pt>
                <c:pt idx="305">
                  <c:v>0.10345970247828712</c:v>
                </c:pt>
                <c:pt idx="306">
                  <c:v>0.10536693982226503</c:v>
                </c:pt>
                <c:pt idx="307">
                  <c:v>0.1067831067542817</c:v>
                </c:pt>
                <c:pt idx="308">
                  <c:v>0.1051610442705342</c:v>
                </c:pt>
                <c:pt idx="309">
                  <c:v>0.10545852513756865</c:v>
                </c:pt>
                <c:pt idx="310">
                  <c:v>0.10526618268688005</c:v>
                </c:pt>
                <c:pt idx="311">
                  <c:v>0.1048028184725189</c:v>
                </c:pt>
                <c:pt idx="312">
                  <c:v>0.10657227967494362</c:v>
                </c:pt>
                <c:pt idx="313">
                  <c:v>0.10504628724149492</c:v>
                </c:pt>
                <c:pt idx="314">
                  <c:v>0.10509376247155623</c:v>
                </c:pt>
                <c:pt idx="315">
                  <c:v>0.10395227062813159</c:v>
                </c:pt>
                <c:pt idx="316">
                  <c:v>0.10430535408708176</c:v>
                </c:pt>
                <c:pt idx="317">
                  <c:v>0.10337360528936275</c:v>
                </c:pt>
                <c:pt idx="318">
                  <c:v>0.10473251519357413</c:v>
                </c:pt>
                <c:pt idx="319">
                  <c:v>0.10539804920557932</c:v>
                </c:pt>
                <c:pt idx="320">
                  <c:v>0.10638479961411458</c:v>
                </c:pt>
                <c:pt idx="321">
                  <c:v>0.10740307226438386</c:v>
                </c:pt>
                <c:pt idx="322">
                  <c:v>0.10570523053813018</c:v>
                </c:pt>
                <c:pt idx="323">
                  <c:v>0.10458319779314415</c:v>
                </c:pt>
                <c:pt idx="324">
                  <c:v>0.10514397610669055</c:v>
                </c:pt>
                <c:pt idx="325">
                  <c:v>0.10367654242804854</c:v>
                </c:pt>
                <c:pt idx="326">
                  <c:v>9.8088562516359279E-2</c:v>
                </c:pt>
                <c:pt idx="327">
                  <c:v>9.7066040782410851E-2</c:v>
                </c:pt>
                <c:pt idx="328">
                  <c:v>7.3896183077548611E-2</c:v>
                </c:pt>
                <c:pt idx="329">
                  <c:v>7.247839662198266E-2</c:v>
                </c:pt>
                <c:pt idx="330">
                  <c:v>7.1961276438960095E-2</c:v>
                </c:pt>
                <c:pt idx="331">
                  <c:v>5.3857203308879685E-2</c:v>
                </c:pt>
                <c:pt idx="332">
                  <c:v>5.5499017765915037E-2</c:v>
                </c:pt>
                <c:pt idx="333">
                  <c:v>5.5842331999413929E-2</c:v>
                </c:pt>
                <c:pt idx="334">
                  <c:v>5.5612952910639592E-2</c:v>
                </c:pt>
                <c:pt idx="335">
                  <c:v>5.5421091755737922E-2</c:v>
                </c:pt>
                <c:pt idx="336">
                  <c:v>5.6211676048783209E-2</c:v>
                </c:pt>
                <c:pt idx="337">
                  <c:v>5.5144895521131936E-2</c:v>
                </c:pt>
                <c:pt idx="338">
                  <c:v>4.8949036613969349E-2</c:v>
                </c:pt>
                <c:pt idx="339">
                  <c:v>4.8574929067732905E-2</c:v>
                </c:pt>
                <c:pt idx="340">
                  <c:v>4.2383010560309846E-2</c:v>
                </c:pt>
                <c:pt idx="341">
                  <c:v>4.2445513306032606E-2</c:v>
                </c:pt>
                <c:pt idx="342">
                  <c:v>4.2469121996493726E-2</c:v>
                </c:pt>
                <c:pt idx="343">
                  <c:v>4.2491781927090348E-2</c:v>
                </c:pt>
                <c:pt idx="344">
                  <c:v>4.2650736164354552E-2</c:v>
                </c:pt>
                <c:pt idx="345">
                  <c:v>4.2287028372775363E-2</c:v>
                </c:pt>
                <c:pt idx="346">
                  <c:v>4.2658756696410005E-2</c:v>
                </c:pt>
                <c:pt idx="347">
                  <c:v>4.2318617385168102E-2</c:v>
                </c:pt>
                <c:pt idx="348">
                  <c:v>4.2638223455232292E-2</c:v>
                </c:pt>
                <c:pt idx="349">
                  <c:v>4.2434315754951241E-2</c:v>
                </c:pt>
                <c:pt idx="350">
                  <c:v>4.2396728833159099E-2</c:v>
                </c:pt>
                <c:pt idx="351">
                  <c:v>4.2921810526697642E-2</c:v>
                </c:pt>
                <c:pt idx="352">
                  <c:v>3.7238801677673503E-2</c:v>
                </c:pt>
                <c:pt idx="353">
                  <c:v>3.7449669921932445E-2</c:v>
                </c:pt>
                <c:pt idx="354">
                  <c:v>3.6909610796410246E-2</c:v>
                </c:pt>
                <c:pt idx="355">
                  <c:v>3.7145912154453661E-2</c:v>
                </c:pt>
                <c:pt idx="356">
                  <c:v>3.7063243411709933E-2</c:v>
                </c:pt>
                <c:pt idx="357">
                  <c:v>3.7466717641429621E-2</c:v>
                </c:pt>
                <c:pt idx="358">
                  <c:v>3.7461282419973936E-2</c:v>
                </c:pt>
                <c:pt idx="359">
                  <c:v>3.7142545229139831E-2</c:v>
                </c:pt>
                <c:pt idx="360">
                  <c:v>3.0762504802212542E-2</c:v>
                </c:pt>
                <c:pt idx="361">
                  <c:v>3.0962371972919584E-2</c:v>
                </c:pt>
                <c:pt idx="362">
                  <c:v>3.0129189625939377E-2</c:v>
                </c:pt>
                <c:pt idx="363">
                  <c:v>3.0289529476464235E-2</c:v>
                </c:pt>
                <c:pt idx="364">
                  <c:v>3.0373819688858439E-2</c:v>
                </c:pt>
                <c:pt idx="365">
                  <c:v>3.0260518063794022E-2</c:v>
                </c:pt>
                <c:pt idx="366">
                  <c:v>3.0228418045361336E-2</c:v>
                </c:pt>
                <c:pt idx="367">
                  <c:v>3.0180699046172207E-2</c:v>
                </c:pt>
                <c:pt idx="368">
                  <c:v>3.0757722556445093E-2</c:v>
                </c:pt>
                <c:pt idx="369">
                  <c:v>3.0783664804540263E-2</c:v>
                </c:pt>
                <c:pt idx="370">
                  <c:v>3.0666217053299378E-2</c:v>
                </c:pt>
                <c:pt idx="371">
                  <c:v>3.0834145473858963E-2</c:v>
                </c:pt>
                <c:pt idx="372">
                  <c:v>3.1019065173997218E-2</c:v>
                </c:pt>
                <c:pt idx="373">
                  <c:v>3.0810276569912937E-2</c:v>
                </c:pt>
                <c:pt idx="374">
                  <c:v>3.1061087603832315E-2</c:v>
                </c:pt>
                <c:pt idx="375">
                  <c:v>3.0756001332715045E-2</c:v>
                </c:pt>
                <c:pt idx="376">
                  <c:v>3.0970621324302439E-2</c:v>
                </c:pt>
                <c:pt idx="377">
                  <c:v>3.0848668996819217E-2</c:v>
                </c:pt>
                <c:pt idx="378">
                  <c:v>3.0717981844835887E-2</c:v>
                </c:pt>
                <c:pt idx="379">
                  <c:v>3.0922886959371069E-2</c:v>
                </c:pt>
                <c:pt idx="380">
                  <c:v>3.0842920945031833E-2</c:v>
                </c:pt>
                <c:pt idx="381">
                  <c:v>3.1464181272272962E-2</c:v>
                </c:pt>
                <c:pt idx="382">
                  <c:v>3.1062413789559287E-2</c:v>
                </c:pt>
                <c:pt idx="383">
                  <c:v>3.1056007201320936E-2</c:v>
                </c:pt>
                <c:pt idx="384">
                  <c:v>3.0874713367094849E-2</c:v>
                </c:pt>
                <c:pt idx="385">
                  <c:v>3.2020959277566596E-2</c:v>
                </c:pt>
                <c:pt idx="386">
                  <c:v>3.1563764181026042E-2</c:v>
                </c:pt>
                <c:pt idx="387">
                  <c:v>3.1591795994263205E-2</c:v>
                </c:pt>
                <c:pt idx="388">
                  <c:v>3.1098934518939719E-2</c:v>
                </c:pt>
                <c:pt idx="389">
                  <c:v>3.1491044423395093E-2</c:v>
                </c:pt>
                <c:pt idx="390">
                  <c:v>3.1902416362481915E-2</c:v>
                </c:pt>
                <c:pt idx="391">
                  <c:v>3.1089750153901096E-2</c:v>
                </c:pt>
                <c:pt idx="392">
                  <c:v>3.7101181468912489E-2</c:v>
                </c:pt>
                <c:pt idx="393">
                  <c:v>3.7919890992043237E-2</c:v>
                </c:pt>
                <c:pt idx="394">
                  <c:v>3.8120701935406259E-2</c:v>
                </c:pt>
                <c:pt idx="395">
                  <c:v>3.9187984523044568E-2</c:v>
                </c:pt>
                <c:pt idx="396">
                  <c:v>3.8653630854190942E-2</c:v>
                </c:pt>
                <c:pt idx="397">
                  <c:v>3.7349229643139949E-2</c:v>
                </c:pt>
                <c:pt idx="398">
                  <c:v>3.3346066026847358E-2</c:v>
                </c:pt>
                <c:pt idx="399">
                  <c:v>3.6812813526588384E-2</c:v>
                </c:pt>
                <c:pt idx="400">
                  <c:v>3.7481408416733544E-2</c:v>
                </c:pt>
                <c:pt idx="401">
                  <c:v>3.6942091349194059E-2</c:v>
                </c:pt>
                <c:pt idx="402">
                  <c:v>1.8652086780267779E-2</c:v>
                </c:pt>
                <c:pt idx="403">
                  <c:v>1.8663094536939623E-2</c:v>
                </c:pt>
                <c:pt idx="404">
                  <c:v>1.9056129853328569E-2</c:v>
                </c:pt>
                <c:pt idx="405">
                  <c:v>1.9164469258979661E-2</c:v>
                </c:pt>
                <c:pt idx="406">
                  <c:v>1.9653601544461996E-2</c:v>
                </c:pt>
                <c:pt idx="407">
                  <c:v>1.9294491590238886E-2</c:v>
                </c:pt>
                <c:pt idx="408">
                  <c:v>1.9737280637046641E-2</c:v>
                </c:pt>
                <c:pt idx="409">
                  <c:v>1.9666319886509607E-2</c:v>
                </c:pt>
                <c:pt idx="410">
                  <c:v>1.9653408100610871E-2</c:v>
                </c:pt>
                <c:pt idx="411">
                  <c:v>1.9760109276877554E-2</c:v>
                </c:pt>
                <c:pt idx="412">
                  <c:v>1.9628067023032179E-2</c:v>
                </c:pt>
                <c:pt idx="413">
                  <c:v>1.9833725054075498E-2</c:v>
                </c:pt>
                <c:pt idx="414">
                  <c:v>1.9948247323869867E-2</c:v>
                </c:pt>
                <c:pt idx="415">
                  <c:v>1.9899912528632917E-2</c:v>
                </c:pt>
                <c:pt idx="416">
                  <c:v>1.9936966076550544E-2</c:v>
                </c:pt>
                <c:pt idx="417">
                  <c:v>1.9838169413799275E-2</c:v>
                </c:pt>
                <c:pt idx="418">
                  <c:v>2.0285555475960407E-2</c:v>
                </c:pt>
                <c:pt idx="419">
                  <c:v>1.9729154043314601E-2</c:v>
                </c:pt>
                <c:pt idx="420">
                  <c:v>1.9665161465925462E-2</c:v>
                </c:pt>
                <c:pt idx="421">
                  <c:v>1.9712859781336065E-2</c:v>
                </c:pt>
                <c:pt idx="422">
                  <c:v>1.9626732002116228E-2</c:v>
                </c:pt>
                <c:pt idx="423">
                  <c:v>1.9631928138185598E-2</c:v>
                </c:pt>
                <c:pt idx="424">
                  <c:v>1.9439651732925469E-2</c:v>
                </c:pt>
                <c:pt idx="425">
                  <c:v>1.9619706296980056E-2</c:v>
                </c:pt>
                <c:pt idx="426">
                  <c:v>1.9587407418232894E-2</c:v>
                </c:pt>
                <c:pt idx="427">
                  <c:v>1.9582644955949947E-2</c:v>
                </c:pt>
                <c:pt idx="428">
                  <c:v>1.9304143379924914E-2</c:v>
                </c:pt>
                <c:pt idx="429">
                  <c:v>1.9364048277422097E-2</c:v>
                </c:pt>
                <c:pt idx="430">
                  <c:v>1.937149238738483E-2</c:v>
                </c:pt>
                <c:pt idx="431">
                  <c:v>1.9465429245409602E-2</c:v>
                </c:pt>
                <c:pt idx="432">
                  <c:v>1.9448512614857767E-2</c:v>
                </c:pt>
                <c:pt idx="433">
                  <c:v>1.9624224915734428E-2</c:v>
                </c:pt>
                <c:pt idx="434">
                  <c:v>1.9495845423980456E-2</c:v>
                </c:pt>
                <c:pt idx="435">
                  <c:v>1.9815669062144655E-2</c:v>
                </c:pt>
                <c:pt idx="436">
                  <c:v>2.0518433395648208E-2</c:v>
                </c:pt>
                <c:pt idx="437">
                  <c:v>1.9737142926081003E-2</c:v>
                </c:pt>
                <c:pt idx="438">
                  <c:v>2.0244699955659654E-2</c:v>
                </c:pt>
                <c:pt idx="439">
                  <c:v>1.951330405591593E-2</c:v>
                </c:pt>
                <c:pt idx="440">
                  <c:v>1.9778529087649151E-2</c:v>
                </c:pt>
                <c:pt idx="441">
                  <c:v>1.9570154454458963E-2</c:v>
                </c:pt>
                <c:pt idx="442">
                  <c:v>2.0039159143645437E-2</c:v>
                </c:pt>
                <c:pt idx="443">
                  <c:v>1.9776425971102053E-2</c:v>
                </c:pt>
                <c:pt idx="444">
                  <c:v>1.9684396911166611E-2</c:v>
                </c:pt>
                <c:pt idx="445">
                  <c:v>1.9801529485832175E-2</c:v>
                </c:pt>
                <c:pt idx="446">
                  <c:v>1.9656763416856435E-2</c:v>
                </c:pt>
                <c:pt idx="447">
                  <c:v>1.9610890222405943E-2</c:v>
                </c:pt>
                <c:pt idx="448">
                  <c:v>2.6436972395153458E-2</c:v>
                </c:pt>
                <c:pt idx="449">
                  <c:v>2.6067623799661717E-2</c:v>
                </c:pt>
                <c:pt idx="450">
                  <c:v>2.6100695355232139E-2</c:v>
                </c:pt>
                <c:pt idx="451">
                  <c:v>2.6054229443221708E-2</c:v>
                </c:pt>
                <c:pt idx="452">
                  <c:v>2.5992643322443044E-2</c:v>
                </c:pt>
                <c:pt idx="453">
                  <c:v>2.5662636505203833E-2</c:v>
                </c:pt>
                <c:pt idx="454">
                  <c:v>3.175288173413815E-2</c:v>
                </c:pt>
                <c:pt idx="455">
                  <c:v>3.184617930956847E-2</c:v>
                </c:pt>
                <c:pt idx="456">
                  <c:v>3.1703619903083645E-2</c:v>
                </c:pt>
                <c:pt idx="457">
                  <c:v>3.176383556640193E-2</c:v>
                </c:pt>
                <c:pt idx="458">
                  <c:v>3.2090286767208813E-2</c:v>
                </c:pt>
                <c:pt idx="459">
                  <c:v>2.5902141920267414E-2</c:v>
                </c:pt>
                <c:pt idx="460">
                  <c:v>2.6095630476732704E-2</c:v>
                </c:pt>
                <c:pt idx="461">
                  <c:v>2.5519608738510245E-2</c:v>
                </c:pt>
                <c:pt idx="462">
                  <c:v>2.5612768061262801E-2</c:v>
                </c:pt>
                <c:pt idx="463">
                  <c:v>1.9302508564358511E-2</c:v>
                </c:pt>
                <c:pt idx="464">
                  <c:v>1.937663144836194E-2</c:v>
                </c:pt>
                <c:pt idx="465">
                  <c:v>1.3103041761648865E-2</c:v>
                </c:pt>
                <c:pt idx="466">
                  <c:v>1.3138012725383931E-2</c:v>
                </c:pt>
                <c:pt idx="467">
                  <c:v>1.3199826571382979E-2</c:v>
                </c:pt>
                <c:pt idx="468">
                  <c:v>1.3021760236105382E-2</c:v>
                </c:pt>
                <c:pt idx="469">
                  <c:v>1.3027659788018755E-2</c:v>
                </c:pt>
                <c:pt idx="470">
                  <c:v>1.3277064359233343E-2</c:v>
                </c:pt>
                <c:pt idx="471">
                  <c:v>1.3088236937908051E-2</c:v>
                </c:pt>
                <c:pt idx="472">
                  <c:v>1.3182742220459689E-2</c:v>
                </c:pt>
                <c:pt idx="473">
                  <c:v>1.3163064764498182E-2</c:v>
                </c:pt>
                <c:pt idx="474">
                  <c:v>1.3124550620476098E-2</c:v>
                </c:pt>
                <c:pt idx="475">
                  <c:v>1.3188685877896488E-2</c:v>
                </c:pt>
                <c:pt idx="476">
                  <c:v>1.3163409134383821E-2</c:v>
                </c:pt>
                <c:pt idx="477">
                  <c:v>6.5916524796106367E-3</c:v>
                </c:pt>
                <c:pt idx="478">
                  <c:v>6.5804679737246378E-3</c:v>
                </c:pt>
                <c:pt idx="479">
                  <c:v>6.6191532128966682E-3</c:v>
                </c:pt>
                <c:pt idx="480">
                  <c:v>6.6491734704478894E-3</c:v>
                </c:pt>
                <c:pt idx="481">
                  <c:v>6.7376383571192298E-3</c:v>
                </c:pt>
                <c:pt idx="482">
                  <c:v>6.8733459243320357E-3</c:v>
                </c:pt>
                <c:pt idx="483">
                  <c:v>6.7653065675530042E-3</c:v>
                </c:pt>
                <c:pt idx="484">
                  <c:v>6.7779216784906856E-3</c:v>
                </c:pt>
                <c:pt idx="485">
                  <c:v>6.7365925419542371E-3</c:v>
                </c:pt>
                <c:pt idx="486">
                  <c:v>6.7164174630177679E-3</c:v>
                </c:pt>
                <c:pt idx="487">
                  <c:v>6.7361528226318381E-3</c:v>
                </c:pt>
                <c:pt idx="488">
                  <c:v>6.7419729429116296E-3</c:v>
                </c:pt>
                <c:pt idx="489">
                  <c:v>6.8716354190404569E-3</c:v>
                </c:pt>
                <c:pt idx="490">
                  <c:v>6.7634760504122144E-3</c:v>
                </c:pt>
                <c:pt idx="491">
                  <c:v>6.713122016327849E-3</c:v>
                </c:pt>
                <c:pt idx="492">
                  <c:v>6.7581761355772181E-3</c:v>
                </c:pt>
                <c:pt idx="493">
                  <c:v>6.8419972485329545E-3</c:v>
                </c:pt>
                <c:pt idx="494">
                  <c:v>6.7659204760200011E-3</c:v>
                </c:pt>
                <c:pt idx="495">
                  <c:v>6.6944168725878682E-3</c:v>
                </c:pt>
                <c:pt idx="496">
                  <c:v>6.7189027584598424E-3</c:v>
                </c:pt>
                <c:pt idx="497">
                  <c:v>6.9200650649398534E-3</c:v>
                </c:pt>
                <c:pt idx="498">
                  <c:v>7.0871061290267027E-3</c:v>
                </c:pt>
                <c:pt idx="499">
                  <c:v>7.127000787491824E-3</c:v>
                </c:pt>
                <c:pt idx="500">
                  <c:v>2.1397253082592597E-2</c:v>
                </c:pt>
                <c:pt idx="501">
                  <c:v>2.1398401615267969E-2</c:v>
                </c:pt>
                <c:pt idx="502">
                  <c:v>2.1284279378771673E-2</c:v>
                </c:pt>
              </c:numCache>
            </c:numRef>
          </c:val>
          <c:extLst>
            <c:ext xmlns:c16="http://schemas.microsoft.com/office/drawing/2014/chart" uri="{C3380CC4-5D6E-409C-BE32-E72D297353CC}">
              <c16:uniqueId val="{00000001-8593-4382-AEBB-96D16A3059A2}"/>
            </c:ext>
          </c:extLst>
        </c:ser>
        <c:ser>
          <c:idx val="2"/>
          <c:order val="2"/>
          <c:tx>
            <c:strRef>
              <c:f>Hoja1!$AJ$3</c:f>
              <c:strCache>
                <c:ptCount val="1"/>
                <c:pt idx="0">
                  <c:v>Emerging</c:v>
                </c:pt>
              </c:strCache>
            </c:strRef>
          </c:tx>
          <c:spPr>
            <a:solidFill>
              <a:schemeClr val="accent3"/>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Hoja1!$AJ$1273:$AJ$1775</c:f>
              <c:numCache>
                <c:formatCode>0.00%</c:formatCode>
                <c:ptCount val="503"/>
                <c:pt idx="0">
                  <c:v>1.6477555707990827E-2</c:v>
                </c:pt>
                <c:pt idx="1">
                  <c:v>1.6877808470320367E-2</c:v>
                </c:pt>
                <c:pt idx="2">
                  <c:v>1.7256844665457842E-2</c:v>
                </c:pt>
                <c:pt idx="3">
                  <c:v>1.7343216200477692E-2</c:v>
                </c:pt>
                <c:pt idx="4">
                  <c:v>1.7438180543671838E-2</c:v>
                </c:pt>
                <c:pt idx="5">
                  <c:v>1.7376272436770909E-2</c:v>
                </c:pt>
                <c:pt idx="6">
                  <c:v>1.7512744215511519E-2</c:v>
                </c:pt>
                <c:pt idx="7">
                  <c:v>1.7531393019400546E-2</c:v>
                </c:pt>
                <c:pt idx="8">
                  <c:v>1.7425836298102879E-2</c:v>
                </c:pt>
                <c:pt idx="9">
                  <c:v>1.7573410755336295E-2</c:v>
                </c:pt>
                <c:pt idx="10">
                  <c:v>1.7593402618860301E-2</c:v>
                </c:pt>
                <c:pt idx="11">
                  <c:v>1.753284402285955E-2</c:v>
                </c:pt>
                <c:pt idx="12">
                  <c:v>1.7397813776288951E-2</c:v>
                </c:pt>
                <c:pt idx="13">
                  <c:v>1.7541719386180259E-2</c:v>
                </c:pt>
                <c:pt idx="14">
                  <c:v>1.7719531434939043E-2</c:v>
                </c:pt>
                <c:pt idx="15">
                  <c:v>2.2232207746299013E-2</c:v>
                </c:pt>
                <c:pt idx="16">
                  <c:v>2.2191277454521194E-2</c:v>
                </c:pt>
                <c:pt idx="17">
                  <c:v>2.2172296158178131E-2</c:v>
                </c:pt>
                <c:pt idx="18">
                  <c:v>2.2428494773866287E-2</c:v>
                </c:pt>
                <c:pt idx="19">
                  <c:v>2.2294616561432501E-2</c:v>
                </c:pt>
                <c:pt idx="20">
                  <c:v>2.1919995979887121E-2</c:v>
                </c:pt>
                <c:pt idx="21">
                  <c:v>2.1811861457589565E-2</c:v>
                </c:pt>
                <c:pt idx="22">
                  <c:v>2.198353450102665E-2</c:v>
                </c:pt>
                <c:pt idx="23">
                  <c:v>2.1792011051025378E-2</c:v>
                </c:pt>
                <c:pt idx="24">
                  <c:v>2.1618361633004582E-2</c:v>
                </c:pt>
                <c:pt idx="25">
                  <c:v>2.5882468212127894E-2</c:v>
                </c:pt>
                <c:pt idx="26">
                  <c:v>2.5807143757513428E-2</c:v>
                </c:pt>
                <c:pt idx="27">
                  <c:v>2.615349545884818E-2</c:v>
                </c:pt>
                <c:pt idx="28">
                  <c:v>2.6231034688838285E-2</c:v>
                </c:pt>
                <c:pt idx="29">
                  <c:v>2.6189093106858845E-2</c:v>
                </c:pt>
                <c:pt idx="30">
                  <c:v>2.6254698396785833E-2</c:v>
                </c:pt>
                <c:pt idx="31">
                  <c:v>2.6162901635037386E-2</c:v>
                </c:pt>
                <c:pt idx="32">
                  <c:v>2.6066877970083044E-2</c:v>
                </c:pt>
                <c:pt idx="33">
                  <c:v>2.6032704387847518E-2</c:v>
                </c:pt>
                <c:pt idx="34">
                  <c:v>2.5833087318476201E-2</c:v>
                </c:pt>
                <c:pt idx="35">
                  <c:v>2.5817740082247815E-2</c:v>
                </c:pt>
                <c:pt idx="36">
                  <c:v>2.7036443494074844E-2</c:v>
                </c:pt>
                <c:pt idx="37">
                  <c:v>2.6976214546135142E-2</c:v>
                </c:pt>
                <c:pt idx="38">
                  <c:v>2.8861090826903021E-2</c:v>
                </c:pt>
                <c:pt idx="39">
                  <c:v>2.8363271074038684E-2</c:v>
                </c:pt>
                <c:pt idx="40">
                  <c:v>2.2661191351580498E-2</c:v>
                </c:pt>
                <c:pt idx="41">
                  <c:v>2.2506563702806518E-2</c:v>
                </c:pt>
                <c:pt idx="42">
                  <c:v>2.2914668573537383E-2</c:v>
                </c:pt>
                <c:pt idx="43">
                  <c:v>2.3132084240690819E-2</c:v>
                </c:pt>
                <c:pt idx="44">
                  <c:v>2.315740063682166E-2</c:v>
                </c:pt>
                <c:pt idx="45">
                  <c:v>2.2991631956763348E-2</c:v>
                </c:pt>
                <c:pt idx="46">
                  <c:v>2.2905397613568572E-2</c:v>
                </c:pt>
                <c:pt idx="47">
                  <c:v>2.3015941161530353E-2</c:v>
                </c:pt>
                <c:pt idx="48">
                  <c:v>2.2764486958037688E-2</c:v>
                </c:pt>
                <c:pt idx="49">
                  <c:v>2.2636502295866497E-2</c:v>
                </c:pt>
                <c:pt idx="50">
                  <c:v>2.2602986785818173E-2</c:v>
                </c:pt>
                <c:pt idx="51">
                  <c:v>2.2566769589843137E-2</c:v>
                </c:pt>
                <c:pt idx="52">
                  <c:v>2.2443113785283856E-2</c:v>
                </c:pt>
                <c:pt idx="53">
                  <c:v>2.1087749932979582E-2</c:v>
                </c:pt>
                <c:pt idx="54">
                  <c:v>2.0895910778877383E-2</c:v>
                </c:pt>
                <c:pt idx="55">
                  <c:v>2.0888146912256655E-2</c:v>
                </c:pt>
                <c:pt idx="56">
                  <c:v>2.0957815647866338E-2</c:v>
                </c:pt>
                <c:pt idx="57">
                  <c:v>2.1002881282280405E-2</c:v>
                </c:pt>
                <c:pt idx="58">
                  <c:v>2.1177178226734428E-2</c:v>
                </c:pt>
                <c:pt idx="59">
                  <c:v>2.126787337390328E-2</c:v>
                </c:pt>
                <c:pt idx="60">
                  <c:v>1.4096821647308853E-2</c:v>
                </c:pt>
                <c:pt idx="61">
                  <c:v>1.4236633827360705E-2</c:v>
                </c:pt>
                <c:pt idx="62">
                  <c:v>1.4250491465642976E-2</c:v>
                </c:pt>
                <c:pt idx="63">
                  <c:v>1.4304393287210374E-2</c:v>
                </c:pt>
                <c:pt idx="64">
                  <c:v>1.4275182206668112E-2</c:v>
                </c:pt>
                <c:pt idx="65">
                  <c:v>1.4283402834054935E-2</c:v>
                </c:pt>
                <c:pt idx="66">
                  <c:v>1.42254021727198E-2</c:v>
                </c:pt>
                <c:pt idx="67">
                  <c:v>1.4159380420091103E-2</c:v>
                </c:pt>
                <c:pt idx="68">
                  <c:v>1.4169855350038889E-2</c:v>
                </c:pt>
                <c:pt idx="69">
                  <c:v>1.4325449927638241E-2</c:v>
                </c:pt>
                <c:pt idx="70">
                  <c:v>1.410702295906293E-2</c:v>
                </c:pt>
                <c:pt idx="71">
                  <c:v>1.4217171755311581E-2</c:v>
                </c:pt>
                <c:pt idx="72">
                  <c:v>1.4225268762669732E-2</c:v>
                </c:pt>
                <c:pt idx="73">
                  <c:v>1.4488449414849679E-2</c:v>
                </c:pt>
                <c:pt idx="74">
                  <c:v>1.4392690323033801E-2</c:v>
                </c:pt>
                <c:pt idx="75">
                  <c:v>1.4252504991916725E-2</c:v>
                </c:pt>
                <c:pt idx="76">
                  <c:v>1.4237486830976131E-2</c:v>
                </c:pt>
                <c:pt idx="77">
                  <c:v>1.4090241863446323E-2</c:v>
                </c:pt>
                <c:pt idx="78">
                  <c:v>1.3992251316637267E-2</c:v>
                </c:pt>
                <c:pt idx="79">
                  <c:v>1.3805434189626783E-2</c:v>
                </c:pt>
                <c:pt idx="80">
                  <c:v>1.3958712522474801E-2</c:v>
                </c:pt>
                <c:pt idx="81">
                  <c:v>1.4150159320239806E-2</c:v>
                </c:pt>
                <c:pt idx="82">
                  <c:v>1.4176569489857856E-2</c:v>
                </c:pt>
                <c:pt idx="83">
                  <c:v>1.4021268462197362E-2</c:v>
                </c:pt>
                <c:pt idx="84">
                  <c:v>1.3965675870072745E-2</c:v>
                </c:pt>
                <c:pt idx="85">
                  <c:v>1.4086833693936433E-2</c:v>
                </c:pt>
                <c:pt idx="86">
                  <c:v>1.4225103435123251E-2</c:v>
                </c:pt>
                <c:pt idx="87">
                  <c:v>1.4238846097253725E-2</c:v>
                </c:pt>
                <c:pt idx="88">
                  <c:v>1.4215463037730997E-2</c:v>
                </c:pt>
                <c:pt idx="89">
                  <c:v>1.417718910050038E-2</c:v>
                </c:pt>
                <c:pt idx="90">
                  <c:v>1.4093120783261316E-2</c:v>
                </c:pt>
                <c:pt idx="91">
                  <c:v>1.4297106586556292E-2</c:v>
                </c:pt>
                <c:pt idx="92">
                  <c:v>1.4237583585691216E-2</c:v>
                </c:pt>
                <c:pt idx="93">
                  <c:v>1.4290427540388444E-2</c:v>
                </c:pt>
                <c:pt idx="94">
                  <c:v>1.4213083763806977E-2</c:v>
                </c:pt>
                <c:pt idx="95">
                  <c:v>1.432615724056748E-2</c:v>
                </c:pt>
                <c:pt idx="96">
                  <c:v>1.4193320055939812E-2</c:v>
                </c:pt>
                <c:pt idx="97">
                  <c:v>1.4144722706608237E-2</c:v>
                </c:pt>
                <c:pt idx="98">
                  <c:v>1.4144669272129675E-2</c:v>
                </c:pt>
                <c:pt idx="99">
                  <c:v>1.4330611577581413E-2</c:v>
                </c:pt>
                <c:pt idx="100">
                  <c:v>1.4161822454488255E-2</c:v>
                </c:pt>
                <c:pt idx="101">
                  <c:v>1.4148409638291797E-2</c:v>
                </c:pt>
                <c:pt idx="102">
                  <c:v>1.4197598073250153E-2</c:v>
                </c:pt>
                <c:pt idx="103">
                  <c:v>1.4458600108029625E-2</c:v>
                </c:pt>
                <c:pt idx="104">
                  <c:v>1.4431277000951681E-2</c:v>
                </c:pt>
                <c:pt idx="105">
                  <c:v>1.4563810669795365E-2</c:v>
                </c:pt>
                <c:pt idx="106">
                  <c:v>1.4531792107200764E-2</c:v>
                </c:pt>
                <c:pt idx="107">
                  <c:v>1.4502087517529754E-2</c:v>
                </c:pt>
                <c:pt idx="108">
                  <c:v>1.4934228382017941E-2</c:v>
                </c:pt>
                <c:pt idx="109">
                  <c:v>1.4922761131882411E-2</c:v>
                </c:pt>
                <c:pt idx="110">
                  <c:v>1.4975107749448619E-2</c:v>
                </c:pt>
                <c:pt idx="111">
                  <c:v>1.500706045951386E-2</c:v>
                </c:pt>
                <c:pt idx="112">
                  <c:v>1.5043138568502673E-2</c:v>
                </c:pt>
                <c:pt idx="113">
                  <c:v>1.5109519936821168E-2</c:v>
                </c:pt>
                <c:pt idx="114">
                  <c:v>1.514450877499759E-2</c:v>
                </c:pt>
                <c:pt idx="115">
                  <c:v>1.5332528419704609E-2</c:v>
                </c:pt>
                <c:pt idx="116">
                  <c:v>1.5240667559349176E-2</c:v>
                </c:pt>
                <c:pt idx="117">
                  <c:v>1.520211918476831E-2</c:v>
                </c:pt>
                <c:pt idx="118">
                  <c:v>1.5217875406728429E-2</c:v>
                </c:pt>
                <c:pt idx="119">
                  <c:v>1.5275923282106885E-2</c:v>
                </c:pt>
                <c:pt idx="120">
                  <c:v>1.5203050891700392E-2</c:v>
                </c:pt>
                <c:pt idx="121">
                  <c:v>1.5154405601503463E-2</c:v>
                </c:pt>
                <c:pt idx="122">
                  <c:v>1.6675596821049535E-2</c:v>
                </c:pt>
                <c:pt idx="123">
                  <c:v>1.6676318432730479E-2</c:v>
                </c:pt>
                <c:pt idx="124">
                  <c:v>1.6712147533957906E-2</c:v>
                </c:pt>
                <c:pt idx="125">
                  <c:v>2.5755139916550013E-2</c:v>
                </c:pt>
                <c:pt idx="126">
                  <c:v>2.5320014950561007E-2</c:v>
                </c:pt>
                <c:pt idx="127">
                  <c:v>2.5436856798682055E-2</c:v>
                </c:pt>
                <c:pt idx="128">
                  <c:v>2.5397872964516992E-2</c:v>
                </c:pt>
                <c:pt idx="129">
                  <c:v>2.6215962002540172E-2</c:v>
                </c:pt>
                <c:pt idx="130">
                  <c:v>2.6489978383998258E-2</c:v>
                </c:pt>
                <c:pt idx="131">
                  <c:v>2.6604465044192466E-2</c:v>
                </c:pt>
                <c:pt idx="132">
                  <c:v>2.6423280683995479E-2</c:v>
                </c:pt>
                <c:pt idx="133">
                  <c:v>2.6429240969119156E-2</c:v>
                </c:pt>
                <c:pt idx="134">
                  <c:v>2.158103108261113E-2</c:v>
                </c:pt>
                <c:pt idx="135">
                  <c:v>2.1538195389858079E-2</c:v>
                </c:pt>
                <c:pt idx="136">
                  <c:v>2.030911309753216E-2</c:v>
                </c:pt>
                <c:pt idx="137">
                  <c:v>2.0259080409425933E-2</c:v>
                </c:pt>
                <c:pt idx="138">
                  <c:v>2.0566640053091792E-2</c:v>
                </c:pt>
                <c:pt idx="139">
                  <c:v>1.9166492549179848E-2</c:v>
                </c:pt>
                <c:pt idx="140">
                  <c:v>1.923882426725777E-2</c:v>
                </c:pt>
                <c:pt idx="141">
                  <c:v>1.9112417912620253E-2</c:v>
                </c:pt>
                <c:pt idx="142">
                  <c:v>1.9455531299152954E-2</c:v>
                </c:pt>
                <c:pt idx="143">
                  <c:v>1.7833919808867421E-2</c:v>
                </c:pt>
                <c:pt idx="144">
                  <c:v>1.7663677305173302E-2</c:v>
                </c:pt>
                <c:pt idx="145">
                  <c:v>1.7355580447922597E-2</c:v>
                </c:pt>
                <c:pt idx="146">
                  <c:v>1.7424893882942553E-2</c:v>
                </c:pt>
                <c:pt idx="147">
                  <c:v>1.7332025074297028E-2</c:v>
                </c:pt>
                <c:pt idx="148">
                  <c:v>1.7303969050442028E-2</c:v>
                </c:pt>
                <c:pt idx="149">
                  <c:v>1.7184870426599764E-2</c:v>
                </c:pt>
                <c:pt idx="150">
                  <c:v>1.723279684747198E-2</c:v>
                </c:pt>
                <c:pt idx="151">
                  <c:v>1.7190266985788155E-2</c:v>
                </c:pt>
                <c:pt idx="152">
                  <c:v>1.7032852756309828E-2</c:v>
                </c:pt>
                <c:pt idx="153">
                  <c:v>1.693762319485528E-2</c:v>
                </c:pt>
                <c:pt idx="154">
                  <c:v>1.6756350057360512E-2</c:v>
                </c:pt>
                <c:pt idx="155">
                  <c:v>1.6838872000640628E-2</c:v>
                </c:pt>
                <c:pt idx="156">
                  <c:v>1.67309138544629E-2</c:v>
                </c:pt>
                <c:pt idx="157">
                  <c:v>1.6704150863411611E-2</c:v>
                </c:pt>
                <c:pt idx="158">
                  <c:v>1.672789181197246E-2</c:v>
                </c:pt>
                <c:pt idx="159">
                  <c:v>7.6897680860811522E-3</c:v>
                </c:pt>
                <c:pt idx="160">
                  <c:v>7.7187584367485436E-3</c:v>
                </c:pt>
                <c:pt idx="161">
                  <c:v>7.7156094239996193E-3</c:v>
                </c:pt>
                <c:pt idx="162">
                  <c:v>7.7692643882855319E-3</c:v>
                </c:pt>
                <c:pt idx="163">
                  <c:v>7.8012608078812384E-3</c:v>
                </c:pt>
                <c:pt idx="164">
                  <c:v>7.7379237869149384E-3</c:v>
                </c:pt>
                <c:pt idx="165">
                  <c:v>7.6803161380334896E-3</c:v>
                </c:pt>
                <c:pt idx="166">
                  <c:v>7.7984516149221545E-3</c:v>
                </c:pt>
                <c:pt idx="167">
                  <c:v>7.7841901858517106E-3</c:v>
                </c:pt>
                <c:pt idx="168">
                  <c:v>7.767365934514458E-3</c:v>
                </c:pt>
                <c:pt idx="169">
                  <c:v>7.7452555626261353E-3</c:v>
                </c:pt>
                <c:pt idx="170">
                  <c:v>7.6762963322661729E-3</c:v>
                </c:pt>
                <c:pt idx="171">
                  <c:v>7.692793998264876E-3</c:v>
                </c:pt>
                <c:pt idx="172">
                  <c:v>7.8029721822026029E-3</c:v>
                </c:pt>
                <c:pt idx="173">
                  <c:v>7.7975731719216509E-3</c:v>
                </c:pt>
                <c:pt idx="174">
                  <c:v>7.7854250784229976E-3</c:v>
                </c:pt>
                <c:pt idx="175">
                  <c:v>7.853732220087015E-3</c:v>
                </c:pt>
                <c:pt idx="176">
                  <c:v>7.8187242214171736E-3</c:v>
                </c:pt>
                <c:pt idx="177">
                  <c:v>7.804161525517864E-3</c:v>
                </c:pt>
                <c:pt idx="178">
                  <c:v>7.7630415144211481E-3</c:v>
                </c:pt>
                <c:pt idx="179">
                  <c:v>7.7232949081999357E-3</c:v>
                </c:pt>
                <c:pt idx="180">
                  <c:v>7.6735848385975931E-3</c:v>
                </c:pt>
                <c:pt idx="181">
                  <c:v>7.7708143038438702E-3</c:v>
                </c:pt>
                <c:pt idx="182">
                  <c:v>7.7627461297164113E-3</c:v>
                </c:pt>
                <c:pt idx="183">
                  <c:v>7.7006726580829098E-3</c:v>
                </c:pt>
                <c:pt idx="184">
                  <c:v>7.7430394769715735E-3</c:v>
                </c:pt>
                <c:pt idx="185">
                  <c:v>7.7149695476487088E-3</c:v>
                </c:pt>
                <c:pt idx="186">
                  <c:v>7.790613303597517E-3</c:v>
                </c:pt>
                <c:pt idx="187">
                  <c:v>7.872122413448434E-3</c:v>
                </c:pt>
                <c:pt idx="188">
                  <c:v>7.8281451170717914E-3</c:v>
                </c:pt>
                <c:pt idx="189">
                  <c:v>7.7632801963937893E-3</c:v>
                </c:pt>
                <c:pt idx="190">
                  <c:v>7.772453374247857E-3</c:v>
                </c:pt>
                <c:pt idx="191">
                  <c:v>7.8868952919044447E-3</c:v>
                </c:pt>
                <c:pt idx="192">
                  <c:v>7.8710306257740188E-3</c:v>
                </c:pt>
                <c:pt idx="193">
                  <c:v>7.9097964359911427E-3</c:v>
                </c:pt>
                <c:pt idx="194">
                  <c:v>7.9650355670059913E-3</c:v>
                </c:pt>
                <c:pt idx="195">
                  <c:v>7.9060310938942578E-3</c:v>
                </c:pt>
                <c:pt idx="196">
                  <c:v>7.9147893514218883E-3</c:v>
                </c:pt>
                <c:pt idx="197">
                  <c:v>7.9411430859751206E-3</c:v>
                </c:pt>
                <c:pt idx="198">
                  <c:v>7.8970618018615376E-3</c:v>
                </c:pt>
                <c:pt idx="199">
                  <c:v>7.8181145963112618E-3</c:v>
                </c:pt>
                <c:pt idx="200">
                  <c:v>7.7566998548756309E-3</c:v>
                </c:pt>
                <c:pt idx="201">
                  <c:v>7.6838312501895751E-3</c:v>
                </c:pt>
                <c:pt idx="202">
                  <c:v>4.5839681172693885E-3</c:v>
                </c:pt>
                <c:pt idx="203">
                  <c:v>4.7064884235809455E-3</c:v>
                </c:pt>
                <c:pt idx="204">
                  <c:v>4.6622315155806183E-3</c:v>
                </c:pt>
                <c:pt idx="205">
                  <c:v>4.6564872777576562E-3</c:v>
                </c:pt>
                <c:pt idx="206">
                  <c:v>4.632825433693484E-3</c:v>
                </c:pt>
                <c:pt idx="207">
                  <c:v>4.6706268386835581E-3</c:v>
                </c:pt>
                <c:pt idx="208">
                  <c:v>4.6410539568843045E-3</c:v>
                </c:pt>
                <c:pt idx="209">
                  <c:v>4.7161867108628432E-3</c:v>
                </c:pt>
                <c:pt idx="210">
                  <c:v>4.7685445512517678E-3</c:v>
                </c:pt>
                <c:pt idx="211">
                  <c:v>4.8076313409904344E-3</c:v>
                </c:pt>
                <c:pt idx="212">
                  <c:v>4.8154026375456741E-3</c:v>
                </c:pt>
                <c:pt idx="213">
                  <c:v>4.7741632637452371E-3</c:v>
                </c:pt>
                <c:pt idx="214">
                  <c:v>4.731135420596339E-3</c:v>
                </c:pt>
                <c:pt idx="215">
                  <c:v>4.7586452449033716E-3</c:v>
                </c:pt>
                <c:pt idx="216">
                  <c:v>4.8014094082829807E-3</c:v>
                </c:pt>
                <c:pt idx="217">
                  <c:v>4.8450435479779732E-3</c:v>
                </c:pt>
                <c:pt idx="218">
                  <c:v>4.8944915487769379E-3</c:v>
                </c:pt>
                <c:pt idx="219">
                  <c:v>4.8415965802864032E-3</c:v>
                </c:pt>
                <c:pt idx="220">
                  <c:v>4.8276310027788949E-3</c:v>
                </c:pt>
                <c:pt idx="221">
                  <c:v>4.8666393842878115E-3</c:v>
                </c:pt>
                <c:pt idx="222">
                  <c:v>4.8440728298488854E-3</c:v>
                </c:pt>
                <c:pt idx="223">
                  <c:v>4.8928676815803056E-3</c:v>
                </c:pt>
                <c:pt idx="224">
                  <c:v>4.8844982039484668E-3</c:v>
                </c:pt>
                <c:pt idx="225">
                  <c:v>4.8703768433514139E-3</c:v>
                </c:pt>
                <c:pt idx="226">
                  <c:v>4.8552800958271422E-3</c:v>
                </c:pt>
                <c:pt idx="227">
                  <c:v>4.8833161406542742E-3</c:v>
                </c:pt>
                <c:pt idx="228">
                  <c:v>4.853336848392965E-3</c:v>
                </c:pt>
                <c:pt idx="229">
                  <c:v>4.8844560945409858E-3</c:v>
                </c:pt>
                <c:pt idx="230">
                  <c:v>4.8925444154279572E-3</c:v>
                </c:pt>
                <c:pt idx="231">
                  <c:v>4.8649671095597506E-3</c:v>
                </c:pt>
                <c:pt idx="232">
                  <c:v>4.8538345147879965E-3</c:v>
                </c:pt>
                <c:pt idx="233">
                  <c:v>4.846882928444084E-3</c:v>
                </c:pt>
                <c:pt idx="234">
                  <c:v>4.9348531066591757E-3</c:v>
                </c:pt>
                <c:pt idx="235">
                  <c:v>4.9399095451900946E-3</c:v>
                </c:pt>
                <c:pt idx="236">
                  <c:v>4.9597978036537271E-3</c:v>
                </c:pt>
                <c:pt idx="237">
                  <c:v>4.9452604927279894E-3</c:v>
                </c:pt>
                <c:pt idx="238">
                  <c:v>5.1431509877619018E-3</c:v>
                </c:pt>
                <c:pt idx="239">
                  <c:v>5.1334251836775415E-3</c:v>
                </c:pt>
                <c:pt idx="240">
                  <c:v>5.1353435267122716E-3</c:v>
                </c:pt>
                <c:pt idx="241">
                  <c:v>5.1206302249181476E-3</c:v>
                </c:pt>
                <c:pt idx="242">
                  <c:v>8.5652045844124766E-3</c:v>
                </c:pt>
                <c:pt idx="243">
                  <c:v>8.4454086863620745E-3</c:v>
                </c:pt>
                <c:pt idx="244">
                  <c:v>8.5619815145324511E-3</c:v>
                </c:pt>
                <c:pt idx="245">
                  <c:v>8.4887202065571671E-3</c:v>
                </c:pt>
                <c:pt idx="246">
                  <c:v>1.5350804846278805E-2</c:v>
                </c:pt>
                <c:pt idx="247">
                  <c:v>1.5503378958754008E-2</c:v>
                </c:pt>
                <c:pt idx="248">
                  <c:v>1.5527795674713799E-2</c:v>
                </c:pt>
                <c:pt idx="249">
                  <c:v>4.1282781822929243E-2</c:v>
                </c:pt>
                <c:pt idx="250">
                  <c:v>4.8378695891369859E-2</c:v>
                </c:pt>
                <c:pt idx="251">
                  <c:v>4.8052695234019657E-2</c:v>
                </c:pt>
                <c:pt idx="252">
                  <c:v>4.831525817687584E-2</c:v>
                </c:pt>
                <c:pt idx="253">
                  <c:v>5.1478896682829699E-2</c:v>
                </c:pt>
                <c:pt idx="254">
                  <c:v>5.0889305001181474E-2</c:v>
                </c:pt>
                <c:pt idx="255">
                  <c:v>5.0558165087277507E-2</c:v>
                </c:pt>
                <c:pt idx="256">
                  <c:v>5.586450399607875E-2</c:v>
                </c:pt>
                <c:pt idx="257">
                  <c:v>5.6031546997791934E-2</c:v>
                </c:pt>
                <c:pt idx="258">
                  <c:v>5.5962168562397774E-2</c:v>
                </c:pt>
                <c:pt idx="259">
                  <c:v>6.1849411365292491E-2</c:v>
                </c:pt>
                <c:pt idx="260">
                  <c:v>6.1204353388830034E-2</c:v>
                </c:pt>
                <c:pt idx="261">
                  <c:v>6.1434888002013577E-2</c:v>
                </c:pt>
                <c:pt idx="262">
                  <c:v>6.1546823469189452E-2</c:v>
                </c:pt>
                <c:pt idx="263">
                  <c:v>3.6118672872304358E-2</c:v>
                </c:pt>
                <c:pt idx="264">
                  <c:v>3.6595190268485948E-2</c:v>
                </c:pt>
                <c:pt idx="265">
                  <c:v>2.8406499440526929E-2</c:v>
                </c:pt>
                <c:pt idx="266">
                  <c:v>2.8500817316627503E-2</c:v>
                </c:pt>
                <c:pt idx="267">
                  <c:v>2.8493522756723351E-2</c:v>
                </c:pt>
                <c:pt idx="268">
                  <c:v>1.6741004664206489E-2</c:v>
                </c:pt>
                <c:pt idx="269">
                  <c:v>1.6590472089567314E-2</c:v>
                </c:pt>
                <c:pt idx="270">
                  <c:v>1.3257710178184275E-2</c:v>
                </c:pt>
                <c:pt idx="271">
                  <c:v>1.339177512630817E-2</c:v>
                </c:pt>
                <c:pt idx="272">
                  <c:v>8.3906951681607025E-3</c:v>
                </c:pt>
                <c:pt idx="273">
                  <c:v>5.0639463033719896E-3</c:v>
                </c:pt>
                <c:pt idx="274">
                  <c:v>5.1695002816923409E-3</c:v>
                </c:pt>
                <c:pt idx="275">
                  <c:v>5.2079452386757479E-3</c:v>
                </c:pt>
                <c:pt idx="276">
                  <c:v>5.2357807351621722E-3</c:v>
                </c:pt>
                <c:pt idx="277">
                  <c:v>5.2454521932043174E-3</c:v>
                </c:pt>
                <c:pt idx="278">
                  <c:v>5.2743792171816364E-3</c:v>
                </c:pt>
                <c:pt idx="279">
                  <c:v>5.2341168163346496E-3</c:v>
                </c:pt>
                <c:pt idx="280">
                  <c:v>5.3465395893924437E-3</c:v>
                </c:pt>
                <c:pt idx="281">
                  <c:v>5.3309083703007047E-3</c:v>
                </c:pt>
                <c:pt idx="282">
                  <c:v>5.3538158541331683E-3</c:v>
                </c:pt>
                <c:pt idx="283">
                  <c:v>5.3435040961670784E-3</c:v>
                </c:pt>
                <c:pt idx="284">
                  <c:v>7.1544322954170342E-3</c:v>
                </c:pt>
                <c:pt idx="285">
                  <c:v>7.1695330227718422E-3</c:v>
                </c:pt>
                <c:pt idx="286">
                  <c:v>1.0746439539159705E-2</c:v>
                </c:pt>
                <c:pt idx="287">
                  <c:v>1.072570552064144E-2</c:v>
                </c:pt>
                <c:pt idx="288">
                  <c:v>1.4235079681655514E-2</c:v>
                </c:pt>
                <c:pt idx="289">
                  <c:v>1.4217450185167641E-2</c:v>
                </c:pt>
                <c:pt idx="290">
                  <c:v>1.4075417825834022E-2</c:v>
                </c:pt>
                <c:pt idx="291">
                  <c:v>1.4088679903497775E-2</c:v>
                </c:pt>
                <c:pt idx="292">
                  <c:v>1.7675573665287863E-2</c:v>
                </c:pt>
                <c:pt idx="293">
                  <c:v>1.763649187213159E-2</c:v>
                </c:pt>
                <c:pt idx="294">
                  <c:v>2.4587902471380572E-2</c:v>
                </c:pt>
                <c:pt idx="295">
                  <c:v>2.4788768067763426E-2</c:v>
                </c:pt>
                <c:pt idx="296">
                  <c:v>2.4742931809253972E-2</c:v>
                </c:pt>
                <c:pt idx="297">
                  <c:v>2.4783512563393058E-2</c:v>
                </c:pt>
                <c:pt idx="298">
                  <c:v>3.3878203563648845E-2</c:v>
                </c:pt>
                <c:pt idx="299">
                  <c:v>3.4126390772921421E-2</c:v>
                </c:pt>
                <c:pt idx="300">
                  <c:v>3.5699029890695656E-2</c:v>
                </c:pt>
                <c:pt idx="301">
                  <c:v>3.5787075875432395E-2</c:v>
                </c:pt>
                <c:pt idx="302">
                  <c:v>3.5647431016663907E-2</c:v>
                </c:pt>
                <c:pt idx="303">
                  <c:v>4.4533481604265783E-2</c:v>
                </c:pt>
                <c:pt idx="304">
                  <c:v>4.4168201903131636E-2</c:v>
                </c:pt>
                <c:pt idx="305">
                  <c:v>4.439261518356185E-2</c:v>
                </c:pt>
                <c:pt idx="306">
                  <c:v>5.6938285429283822E-2</c:v>
                </c:pt>
                <c:pt idx="307">
                  <c:v>5.6888250139832175E-2</c:v>
                </c:pt>
                <c:pt idx="308">
                  <c:v>6.4071754228058067E-2</c:v>
                </c:pt>
                <c:pt idx="309">
                  <c:v>6.4030677629931435E-2</c:v>
                </c:pt>
                <c:pt idx="310">
                  <c:v>6.9079110347503817E-2</c:v>
                </c:pt>
                <c:pt idx="311">
                  <c:v>6.943487055080505E-2</c:v>
                </c:pt>
                <c:pt idx="312">
                  <c:v>7.0006814150242347E-2</c:v>
                </c:pt>
                <c:pt idx="313">
                  <c:v>7.0506072054596539E-2</c:v>
                </c:pt>
                <c:pt idx="314">
                  <c:v>8.5403574241148889E-2</c:v>
                </c:pt>
                <c:pt idx="315">
                  <c:v>8.4707943148957854E-2</c:v>
                </c:pt>
                <c:pt idx="316">
                  <c:v>8.4015423085585586E-2</c:v>
                </c:pt>
                <c:pt idx="317">
                  <c:v>8.4281012548590259E-2</c:v>
                </c:pt>
                <c:pt idx="318">
                  <c:v>8.5276619841514828E-2</c:v>
                </c:pt>
                <c:pt idx="319">
                  <c:v>8.5475144782498139E-2</c:v>
                </c:pt>
                <c:pt idx="320">
                  <c:v>8.6290160472121166E-2</c:v>
                </c:pt>
                <c:pt idx="321">
                  <c:v>8.5751617779232764E-2</c:v>
                </c:pt>
                <c:pt idx="322">
                  <c:v>8.520478257573641E-2</c:v>
                </c:pt>
                <c:pt idx="323">
                  <c:v>8.5231053874237198E-2</c:v>
                </c:pt>
                <c:pt idx="324">
                  <c:v>8.5515767121973105E-2</c:v>
                </c:pt>
                <c:pt idx="325">
                  <c:v>8.5517029237042158E-2</c:v>
                </c:pt>
                <c:pt idx="326">
                  <c:v>8.5845283317393328E-2</c:v>
                </c:pt>
                <c:pt idx="327">
                  <c:v>8.5590118171031904E-2</c:v>
                </c:pt>
                <c:pt idx="328">
                  <c:v>8.5889419295218081E-2</c:v>
                </c:pt>
                <c:pt idx="329">
                  <c:v>8.6108034077007997E-2</c:v>
                </c:pt>
                <c:pt idx="330">
                  <c:v>8.6750107435802304E-2</c:v>
                </c:pt>
                <c:pt idx="331">
                  <c:v>8.7189126281926252E-2</c:v>
                </c:pt>
                <c:pt idx="332">
                  <c:v>8.6916072646089484E-2</c:v>
                </c:pt>
                <c:pt idx="333">
                  <c:v>8.8473182622792496E-2</c:v>
                </c:pt>
                <c:pt idx="334">
                  <c:v>8.8518012429190038E-2</c:v>
                </c:pt>
                <c:pt idx="335">
                  <c:v>8.8179589726552154E-2</c:v>
                </c:pt>
                <c:pt idx="336">
                  <c:v>8.8833320436370197E-2</c:v>
                </c:pt>
                <c:pt idx="337">
                  <c:v>8.8977985186334138E-2</c:v>
                </c:pt>
                <c:pt idx="338">
                  <c:v>8.8853290463954751E-2</c:v>
                </c:pt>
                <c:pt idx="339">
                  <c:v>8.9343927334730525E-2</c:v>
                </c:pt>
                <c:pt idx="340">
                  <c:v>8.9440969941832579E-2</c:v>
                </c:pt>
                <c:pt idx="341">
                  <c:v>8.9452634318968327E-2</c:v>
                </c:pt>
                <c:pt idx="342">
                  <c:v>8.9740690605202456E-2</c:v>
                </c:pt>
                <c:pt idx="343">
                  <c:v>9.0178779063186693E-2</c:v>
                </c:pt>
                <c:pt idx="344">
                  <c:v>8.36933823799592E-2</c:v>
                </c:pt>
                <c:pt idx="345">
                  <c:v>8.3678048248772632E-2</c:v>
                </c:pt>
                <c:pt idx="346">
                  <c:v>8.35423390226437E-2</c:v>
                </c:pt>
                <c:pt idx="347">
                  <c:v>8.3360464286664243E-2</c:v>
                </c:pt>
                <c:pt idx="348">
                  <c:v>8.3577769661932894E-2</c:v>
                </c:pt>
                <c:pt idx="349">
                  <c:v>8.2687922876505573E-2</c:v>
                </c:pt>
                <c:pt idx="350">
                  <c:v>8.2322959199171611E-2</c:v>
                </c:pt>
                <c:pt idx="351">
                  <c:v>8.123407558012477E-2</c:v>
                </c:pt>
                <c:pt idx="352">
                  <c:v>8.1747266514913985E-2</c:v>
                </c:pt>
                <c:pt idx="353">
                  <c:v>8.0740360095759439E-2</c:v>
                </c:pt>
                <c:pt idx="354">
                  <c:v>8.2693277166000931E-2</c:v>
                </c:pt>
                <c:pt idx="355">
                  <c:v>6.9802123776025612E-2</c:v>
                </c:pt>
                <c:pt idx="356">
                  <c:v>6.965083246934857E-2</c:v>
                </c:pt>
                <c:pt idx="357">
                  <c:v>6.2612833279092991E-2</c:v>
                </c:pt>
                <c:pt idx="358">
                  <c:v>6.2508153521597651E-2</c:v>
                </c:pt>
                <c:pt idx="359">
                  <c:v>6.2426771637247185E-2</c:v>
                </c:pt>
                <c:pt idx="360">
                  <c:v>6.2986091817943665E-2</c:v>
                </c:pt>
                <c:pt idx="361">
                  <c:v>6.3262218485315713E-2</c:v>
                </c:pt>
                <c:pt idx="362">
                  <c:v>6.3417920565530361E-2</c:v>
                </c:pt>
                <c:pt idx="363">
                  <c:v>6.3816810423967946E-2</c:v>
                </c:pt>
                <c:pt idx="364">
                  <c:v>6.4269327880233429E-2</c:v>
                </c:pt>
                <c:pt idx="365">
                  <c:v>6.3873997179250838E-2</c:v>
                </c:pt>
                <c:pt idx="366">
                  <c:v>6.3652448714955581E-2</c:v>
                </c:pt>
                <c:pt idx="367">
                  <c:v>6.3453874631410306E-2</c:v>
                </c:pt>
                <c:pt idx="368">
                  <c:v>6.332787692590168E-2</c:v>
                </c:pt>
                <c:pt idx="369">
                  <c:v>6.3326138527062453E-2</c:v>
                </c:pt>
                <c:pt idx="370">
                  <c:v>6.323802430677769E-2</c:v>
                </c:pt>
                <c:pt idx="371">
                  <c:v>6.3371211865376545E-2</c:v>
                </c:pt>
                <c:pt idx="372">
                  <c:v>6.3287004463737334E-2</c:v>
                </c:pt>
                <c:pt idx="373">
                  <c:v>6.3342601989842609E-2</c:v>
                </c:pt>
                <c:pt idx="374">
                  <c:v>6.9192172760263154E-2</c:v>
                </c:pt>
                <c:pt idx="375">
                  <c:v>7.0258256224897273E-2</c:v>
                </c:pt>
                <c:pt idx="376">
                  <c:v>7.0232013086087439E-2</c:v>
                </c:pt>
                <c:pt idx="377">
                  <c:v>7.0166322286294658E-2</c:v>
                </c:pt>
                <c:pt idx="378">
                  <c:v>7.0149503091160068E-2</c:v>
                </c:pt>
                <c:pt idx="379">
                  <c:v>8.0380679571297367E-2</c:v>
                </c:pt>
                <c:pt idx="380">
                  <c:v>8.0231769033883196E-2</c:v>
                </c:pt>
                <c:pt idx="381">
                  <c:v>9.0183914821193506E-2</c:v>
                </c:pt>
                <c:pt idx="382">
                  <c:v>8.9984917855943661E-2</c:v>
                </c:pt>
                <c:pt idx="383">
                  <c:v>8.8969558928485751E-2</c:v>
                </c:pt>
                <c:pt idx="384">
                  <c:v>8.9097145012556181E-2</c:v>
                </c:pt>
                <c:pt idx="385">
                  <c:v>8.9257148568830505E-2</c:v>
                </c:pt>
                <c:pt idx="386">
                  <c:v>8.8907582507885261E-2</c:v>
                </c:pt>
                <c:pt idx="387">
                  <c:v>8.8669109102429977E-2</c:v>
                </c:pt>
                <c:pt idx="388">
                  <c:v>7.9171297573692762E-2</c:v>
                </c:pt>
                <c:pt idx="389">
                  <c:v>7.8853071279923609E-2</c:v>
                </c:pt>
                <c:pt idx="390">
                  <c:v>7.8535113392562958E-2</c:v>
                </c:pt>
                <c:pt idx="391">
                  <c:v>7.3298215098144603E-2</c:v>
                </c:pt>
                <c:pt idx="392">
                  <c:v>7.3568526486708252E-2</c:v>
                </c:pt>
                <c:pt idx="393">
                  <c:v>7.3581442004817907E-2</c:v>
                </c:pt>
                <c:pt idx="394">
                  <c:v>6.3716031270934281E-2</c:v>
                </c:pt>
                <c:pt idx="395">
                  <c:v>6.4691069826094891E-2</c:v>
                </c:pt>
                <c:pt idx="396">
                  <c:v>6.4736856518004177E-2</c:v>
                </c:pt>
                <c:pt idx="397">
                  <c:v>6.4006353938697885E-2</c:v>
                </c:pt>
                <c:pt idx="398">
                  <c:v>6.2951705669396923E-2</c:v>
                </c:pt>
                <c:pt idx="399">
                  <c:v>6.4282822001484372E-2</c:v>
                </c:pt>
                <c:pt idx="400">
                  <c:v>6.474274867318966E-2</c:v>
                </c:pt>
                <c:pt idx="401">
                  <c:v>5.3905517648037402E-2</c:v>
                </c:pt>
                <c:pt idx="402">
                  <c:v>5.4071534166379387E-2</c:v>
                </c:pt>
                <c:pt idx="403">
                  <c:v>5.4304320644749937E-2</c:v>
                </c:pt>
                <c:pt idx="404">
                  <c:v>5.4334742578128391E-2</c:v>
                </c:pt>
                <c:pt idx="405">
                  <c:v>5.3892381083131588E-2</c:v>
                </c:pt>
                <c:pt idx="406">
                  <c:v>5.4723195382475505E-2</c:v>
                </c:pt>
                <c:pt idx="407">
                  <c:v>5.4842939878876333E-2</c:v>
                </c:pt>
                <c:pt idx="408">
                  <c:v>5.4287954087002974E-2</c:v>
                </c:pt>
                <c:pt idx="409">
                  <c:v>5.436003576548136E-2</c:v>
                </c:pt>
                <c:pt idx="410">
                  <c:v>5.3994733418749247E-2</c:v>
                </c:pt>
                <c:pt idx="411">
                  <c:v>5.4352195405106975E-2</c:v>
                </c:pt>
                <c:pt idx="412">
                  <c:v>5.3946530206820893E-2</c:v>
                </c:pt>
                <c:pt idx="413">
                  <c:v>5.4028091616308116E-2</c:v>
                </c:pt>
                <c:pt idx="414">
                  <c:v>5.3936798520576548E-2</c:v>
                </c:pt>
                <c:pt idx="415">
                  <c:v>5.4046500896034244E-2</c:v>
                </c:pt>
                <c:pt idx="416">
                  <c:v>5.4093966661943889E-2</c:v>
                </c:pt>
                <c:pt idx="417">
                  <c:v>5.3901396023985394E-2</c:v>
                </c:pt>
                <c:pt idx="418">
                  <c:v>5.3461938490755763E-2</c:v>
                </c:pt>
                <c:pt idx="419">
                  <c:v>5.3328803667223292E-2</c:v>
                </c:pt>
                <c:pt idx="420">
                  <c:v>5.3326747985585427E-2</c:v>
                </c:pt>
                <c:pt idx="421">
                  <c:v>5.2774239627878416E-2</c:v>
                </c:pt>
                <c:pt idx="422">
                  <c:v>4.5280406257649918E-2</c:v>
                </c:pt>
                <c:pt idx="423">
                  <c:v>4.5240926536794179E-2</c:v>
                </c:pt>
                <c:pt idx="424">
                  <c:v>4.5507971889351018E-2</c:v>
                </c:pt>
                <c:pt idx="425">
                  <c:v>4.5640941842329044E-2</c:v>
                </c:pt>
                <c:pt idx="426">
                  <c:v>4.1591594768751551E-2</c:v>
                </c:pt>
                <c:pt idx="427">
                  <c:v>4.1583337895019452E-2</c:v>
                </c:pt>
                <c:pt idx="428">
                  <c:v>4.164278200384558E-2</c:v>
                </c:pt>
                <c:pt idx="429">
                  <c:v>4.1509719550595764E-2</c:v>
                </c:pt>
                <c:pt idx="430">
                  <c:v>4.201655188032264E-2</c:v>
                </c:pt>
                <c:pt idx="431">
                  <c:v>4.1896377929379856E-2</c:v>
                </c:pt>
                <c:pt idx="432">
                  <c:v>4.2371254874748437E-2</c:v>
                </c:pt>
                <c:pt idx="433">
                  <c:v>4.35879095496607E-2</c:v>
                </c:pt>
                <c:pt idx="434">
                  <c:v>4.3240762861313835E-2</c:v>
                </c:pt>
                <c:pt idx="435">
                  <c:v>4.451027620140495E-2</c:v>
                </c:pt>
                <c:pt idx="436">
                  <c:v>4.4455407342283815E-2</c:v>
                </c:pt>
                <c:pt idx="437">
                  <c:v>4.3792880471735178E-2</c:v>
                </c:pt>
                <c:pt idx="438">
                  <c:v>4.4488377113493224E-2</c:v>
                </c:pt>
                <c:pt idx="439">
                  <c:v>4.5220297452395329E-2</c:v>
                </c:pt>
                <c:pt idx="440">
                  <c:v>4.4767251839426737E-2</c:v>
                </c:pt>
                <c:pt idx="441">
                  <c:v>4.533048435727384E-2</c:v>
                </c:pt>
                <c:pt idx="442">
                  <c:v>4.5642988142852454E-2</c:v>
                </c:pt>
                <c:pt idx="443">
                  <c:v>4.6639246040360918E-2</c:v>
                </c:pt>
                <c:pt idx="444">
                  <c:v>4.641557211251178E-2</c:v>
                </c:pt>
                <c:pt idx="445">
                  <c:v>4.8845861257460599E-2</c:v>
                </c:pt>
                <c:pt idx="446">
                  <c:v>4.8864396714359562E-2</c:v>
                </c:pt>
                <c:pt idx="447">
                  <c:v>5.5087060274481438E-2</c:v>
                </c:pt>
                <c:pt idx="448">
                  <c:v>5.8280962209480425E-2</c:v>
                </c:pt>
                <c:pt idx="449">
                  <c:v>5.8758985148116866E-2</c:v>
                </c:pt>
                <c:pt idx="450">
                  <c:v>6.0866902909750775E-2</c:v>
                </c:pt>
                <c:pt idx="451">
                  <c:v>6.5338561128410952E-2</c:v>
                </c:pt>
                <c:pt idx="452">
                  <c:v>6.5367181643957814E-2</c:v>
                </c:pt>
                <c:pt idx="453">
                  <c:v>7.1627930581456362E-2</c:v>
                </c:pt>
                <c:pt idx="454">
                  <c:v>7.1757001452292205E-2</c:v>
                </c:pt>
                <c:pt idx="455">
                  <c:v>7.3393624789549999E-2</c:v>
                </c:pt>
                <c:pt idx="456">
                  <c:v>7.3476127712676795E-2</c:v>
                </c:pt>
                <c:pt idx="457">
                  <c:v>7.3443866838393643E-2</c:v>
                </c:pt>
                <c:pt idx="458">
                  <c:v>7.3316499618434811E-2</c:v>
                </c:pt>
                <c:pt idx="459">
                  <c:v>7.2380090602400568E-2</c:v>
                </c:pt>
                <c:pt idx="460">
                  <c:v>7.6782391917332951E-2</c:v>
                </c:pt>
                <c:pt idx="461">
                  <c:v>7.6857284934143136E-2</c:v>
                </c:pt>
                <c:pt idx="462">
                  <c:v>6.8789012194307469E-2</c:v>
                </c:pt>
                <c:pt idx="463">
                  <c:v>6.8265538809575449E-2</c:v>
                </c:pt>
                <c:pt idx="464">
                  <c:v>6.9073288344433603E-2</c:v>
                </c:pt>
                <c:pt idx="465">
                  <c:v>6.7897948738636887E-2</c:v>
                </c:pt>
                <c:pt idx="466">
                  <c:v>6.8200076893465286E-2</c:v>
                </c:pt>
                <c:pt idx="467">
                  <c:v>6.7579251270807092E-2</c:v>
                </c:pt>
                <c:pt idx="468">
                  <c:v>6.7436750236123486E-2</c:v>
                </c:pt>
                <c:pt idx="469">
                  <c:v>6.7270439530129761E-2</c:v>
                </c:pt>
                <c:pt idx="470">
                  <c:v>6.7646602576448972E-2</c:v>
                </c:pt>
                <c:pt idx="471">
                  <c:v>6.6006570187340075E-2</c:v>
                </c:pt>
                <c:pt idx="472">
                  <c:v>6.5988532232958363E-2</c:v>
                </c:pt>
                <c:pt idx="473">
                  <c:v>6.6154626661079408E-2</c:v>
                </c:pt>
                <c:pt idx="474">
                  <c:v>6.5967783655976941E-2</c:v>
                </c:pt>
                <c:pt idx="475">
                  <c:v>6.6125429670462685E-2</c:v>
                </c:pt>
                <c:pt idx="476">
                  <c:v>6.139089542346346E-2</c:v>
                </c:pt>
                <c:pt idx="477">
                  <c:v>6.1165356248419803E-2</c:v>
                </c:pt>
                <c:pt idx="478">
                  <c:v>6.0758552047644167E-2</c:v>
                </c:pt>
                <c:pt idx="479">
                  <c:v>6.0477503268003982E-2</c:v>
                </c:pt>
                <c:pt idx="480">
                  <c:v>6.074120119222666E-2</c:v>
                </c:pt>
                <c:pt idx="481">
                  <c:v>5.0907672505727919E-2</c:v>
                </c:pt>
                <c:pt idx="482">
                  <c:v>5.1492776647047857E-2</c:v>
                </c:pt>
                <c:pt idx="483">
                  <c:v>5.1395748010154271E-2</c:v>
                </c:pt>
                <c:pt idx="484">
                  <c:v>5.1652174194681079E-2</c:v>
                </c:pt>
                <c:pt idx="485">
                  <c:v>5.1600767139926583E-2</c:v>
                </c:pt>
                <c:pt idx="486">
                  <c:v>5.2670549718026427E-2</c:v>
                </c:pt>
                <c:pt idx="487">
                  <c:v>4.5894048943497551E-2</c:v>
                </c:pt>
                <c:pt idx="488">
                  <c:v>4.6064369646955317E-2</c:v>
                </c:pt>
                <c:pt idx="489">
                  <c:v>4.6409077824654622E-2</c:v>
                </c:pt>
                <c:pt idx="490">
                  <c:v>4.6486173079649369E-2</c:v>
                </c:pt>
                <c:pt idx="491">
                  <c:v>4.6171731406115378E-2</c:v>
                </c:pt>
                <c:pt idx="492">
                  <c:v>4.6247784588625128E-2</c:v>
                </c:pt>
                <c:pt idx="493">
                  <c:v>4.5953245479416503E-2</c:v>
                </c:pt>
                <c:pt idx="494">
                  <c:v>4.6689283776736076E-2</c:v>
                </c:pt>
                <c:pt idx="495">
                  <c:v>4.6281594963876141E-2</c:v>
                </c:pt>
                <c:pt idx="496">
                  <c:v>4.6589208483298367E-2</c:v>
                </c:pt>
                <c:pt idx="497">
                  <c:v>4.8055844921765394E-2</c:v>
                </c:pt>
                <c:pt idx="498">
                  <c:v>4.7689777328698772E-2</c:v>
                </c:pt>
                <c:pt idx="499">
                  <c:v>4.1124576071558283E-2</c:v>
                </c:pt>
                <c:pt idx="500">
                  <c:v>4.1211973810508007E-2</c:v>
                </c:pt>
                <c:pt idx="501">
                  <c:v>4.1474056331642355E-2</c:v>
                </c:pt>
                <c:pt idx="502">
                  <c:v>4.1542697089579299E-2</c:v>
                </c:pt>
              </c:numCache>
            </c:numRef>
          </c:val>
          <c:extLst>
            <c:ext xmlns:c16="http://schemas.microsoft.com/office/drawing/2014/chart" uri="{C3380CC4-5D6E-409C-BE32-E72D297353CC}">
              <c16:uniqueId val="{00000002-8593-4382-AEBB-96D16A3059A2}"/>
            </c:ext>
          </c:extLst>
        </c:ser>
        <c:ser>
          <c:idx val="3"/>
          <c:order val="3"/>
          <c:tx>
            <c:strRef>
              <c:f>Hoja1!$AK$3</c:f>
              <c:strCache>
                <c:ptCount val="1"/>
                <c:pt idx="0">
                  <c:v>Europe</c:v>
                </c:pt>
              </c:strCache>
            </c:strRef>
          </c:tx>
          <c:spPr>
            <a:solidFill>
              <a:schemeClr val="accent4"/>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Hoja1!$AK$1273:$AK$1775</c:f>
              <c:numCache>
                <c:formatCode>0.00%</c:formatCode>
                <c:ptCount val="503"/>
                <c:pt idx="0">
                  <c:v>6.0269126605049218E-2</c:v>
                </c:pt>
                <c:pt idx="1">
                  <c:v>6.0625176551813438E-2</c:v>
                </c:pt>
                <c:pt idx="2">
                  <c:v>6.1252079938977799E-2</c:v>
                </c:pt>
                <c:pt idx="3">
                  <c:v>6.1172617095516607E-2</c:v>
                </c:pt>
                <c:pt idx="4">
                  <c:v>6.1725590255970388E-2</c:v>
                </c:pt>
                <c:pt idx="5">
                  <c:v>5.5614674783192639E-2</c:v>
                </c:pt>
                <c:pt idx="6">
                  <c:v>5.5176766297777367E-2</c:v>
                </c:pt>
                <c:pt idx="7">
                  <c:v>5.5388966474477629E-2</c:v>
                </c:pt>
                <c:pt idx="8">
                  <c:v>5.0299191408155239E-2</c:v>
                </c:pt>
                <c:pt idx="9">
                  <c:v>5.0484971534696485E-2</c:v>
                </c:pt>
                <c:pt idx="10">
                  <c:v>5.0710385389151319E-2</c:v>
                </c:pt>
                <c:pt idx="11">
                  <c:v>5.0795713782895206E-2</c:v>
                </c:pt>
                <c:pt idx="12">
                  <c:v>5.096015567938033E-2</c:v>
                </c:pt>
                <c:pt idx="13">
                  <c:v>5.0305500322643311E-2</c:v>
                </c:pt>
                <c:pt idx="14">
                  <c:v>5.0378184746728553E-2</c:v>
                </c:pt>
                <c:pt idx="15">
                  <c:v>4.3865311316189849E-2</c:v>
                </c:pt>
                <c:pt idx="16">
                  <c:v>4.3764992233318749E-2</c:v>
                </c:pt>
                <c:pt idx="17">
                  <c:v>4.3621889284371135E-2</c:v>
                </c:pt>
                <c:pt idx="18">
                  <c:v>4.3703622960803379E-2</c:v>
                </c:pt>
                <c:pt idx="19">
                  <c:v>4.3805766132140302E-2</c:v>
                </c:pt>
                <c:pt idx="20">
                  <c:v>4.3840222942953491E-2</c:v>
                </c:pt>
                <c:pt idx="21">
                  <c:v>4.3698910035303462E-2</c:v>
                </c:pt>
                <c:pt idx="22">
                  <c:v>4.3598807868892461E-2</c:v>
                </c:pt>
                <c:pt idx="23">
                  <c:v>4.4133261961691636E-2</c:v>
                </c:pt>
                <c:pt idx="24">
                  <c:v>4.4264237404390804E-2</c:v>
                </c:pt>
                <c:pt idx="25">
                  <c:v>4.3961419358654649E-2</c:v>
                </c:pt>
                <c:pt idx="26">
                  <c:v>4.3995308608673504E-2</c:v>
                </c:pt>
                <c:pt idx="27">
                  <c:v>4.4646431096577247E-2</c:v>
                </c:pt>
                <c:pt idx="28">
                  <c:v>4.4970400758842226E-2</c:v>
                </c:pt>
                <c:pt idx="29">
                  <c:v>4.4515602822896391E-2</c:v>
                </c:pt>
                <c:pt idx="30">
                  <c:v>4.4925022781464985E-2</c:v>
                </c:pt>
                <c:pt idx="31">
                  <c:v>4.5013380942435052E-2</c:v>
                </c:pt>
                <c:pt idx="32">
                  <c:v>4.5178200802453002E-2</c:v>
                </c:pt>
                <c:pt idx="33">
                  <c:v>5.0161362934085157E-2</c:v>
                </c:pt>
                <c:pt idx="34">
                  <c:v>5.0013272426697598E-2</c:v>
                </c:pt>
                <c:pt idx="35">
                  <c:v>5.0091359084234628E-2</c:v>
                </c:pt>
                <c:pt idx="36">
                  <c:v>5.7033367984781029E-2</c:v>
                </c:pt>
                <c:pt idx="37">
                  <c:v>5.6848600958733959E-2</c:v>
                </c:pt>
                <c:pt idx="38">
                  <c:v>6.4381928861696885E-2</c:v>
                </c:pt>
                <c:pt idx="39">
                  <c:v>6.3917554176880359E-2</c:v>
                </c:pt>
                <c:pt idx="40">
                  <c:v>7.1536375484165707E-2</c:v>
                </c:pt>
                <c:pt idx="41">
                  <c:v>7.8350258636459086E-2</c:v>
                </c:pt>
                <c:pt idx="42">
                  <c:v>7.7901775287535197E-2</c:v>
                </c:pt>
                <c:pt idx="43">
                  <c:v>7.9565873008645566E-2</c:v>
                </c:pt>
                <c:pt idx="44">
                  <c:v>8.693618134681029E-2</c:v>
                </c:pt>
                <c:pt idx="45">
                  <c:v>8.7008665078432593E-2</c:v>
                </c:pt>
                <c:pt idx="46">
                  <c:v>8.6520324427028117E-2</c:v>
                </c:pt>
                <c:pt idx="47">
                  <c:v>8.6617991121655913E-2</c:v>
                </c:pt>
                <c:pt idx="48">
                  <c:v>8.7618031408276315E-2</c:v>
                </c:pt>
                <c:pt idx="49">
                  <c:v>8.6797928715081102E-2</c:v>
                </c:pt>
                <c:pt idx="50">
                  <c:v>8.4833949485542293E-2</c:v>
                </c:pt>
                <c:pt idx="51">
                  <c:v>8.5870111078713354E-2</c:v>
                </c:pt>
                <c:pt idx="52">
                  <c:v>8.2875106122643982E-2</c:v>
                </c:pt>
                <c:pt idx="53">
                  <c:v>8.4097832188993499E-2</c:v>
                </c:pt>
                <c:pt idx="54">
                  <c:v>7.6513471590035118E-2</c:v>
                </c:pt>
                <c:pt idx="55">
                  <c:v>6.0426909599782662E-2</c:v>
                </c:pt>
                <c:pt idx="56">
                  <c:v>6.1210898595668153E-2</c:v>
                </c:pt>
                <c:pt idx="57">
                  <c:v>5.1061416591052393E-2</c:v>
                </c:pt>
                <c:pt idx="58">
                  <c:v>5.1031402190439314E-2</c:v>
                </c:pt>
                <c:pt idx="59">
                  <c:v>4.6797779579764671E-2</c:v>
                </c:pt>
                <c:pt idx="60">
                  <c:v>4.7343916672553374E-2</c:v>
                </c:pt>
                <c:pt idx="61">
                  <c:v>4.7370550592762108E-2</c:v>
                </c:pt>
                <c:pt idx="62">
                  <c:v>4.7837259852345625E-2</c:v>
                </c:pt>
                <c:pt idx="63">
                  <c:v>4.8426762144846189E-2</c:v>
                </c:pt>
                <c:pt idx="64">
                  <c:v>4.8675347013329526E-2</c:v>
                </c:pt>
                <c:pt idx="65">
                  <c:v>4.8578870418832985E-2</c:v>
                </c:pt>
                <c:pt idx="66">
                  <c:v>4.8676984843713439E-2</c:v>
                </c:pt>
                <c:pt idx="67">
                  <c:v>4.8529173789015723E-2</c:v>
                </c:pt>
                <c:pt idx="68">
                  <c:v>4.8862189772003017E-2</c:v>
                </c:pt>
                <c:pt idx="69">
                  <c:v>4.9113192998887327E-2</c:v>
                </c:pt>
                <c:pt idx="70">
                  <c:v>4.9338093497826786E-2</c:v>
                </c:pt>
                <c:pt idx="71">
                  <c:v>4.9502936919773005E-2</c:v>
                </c:pt>
                <c:pt idx="72">
                  <c:v>4.9774030578461123E-2</c:v>
                </c:pt>
                <c:pt idx="73">
                  <c:v>5.0140895513625425E-2</c:v>
                </c:pt>
                <c:pt idx="74">
                  <c:v>5.0349201162747853E-2</c:v>
                </c:pt>
                <c:pt idx="75">
                  <c:v>5.0319943986304023E-2</c:v>
                </c:pt>
                <c:pt idx="76">
                  <c:v>5.0290690408380953E-2</c:v>
                </c:pt>
                <c:pt idx="77">
                  <c:v>5.0458690439202605E-2</c:v>
                </c:pt>
                <c:pt idx="78">
                  <c:v>5.0553447411054497E-2</c:v>
                </c:pt>
                <c:pt idx="79">
                  <c:v>5.0433437424016903E-2</c:v>
                </c:pt>
                <c:pt idx="80">
                  <c:v>5.051735586255339E-2</c:v>
                </c:pt>
                <c:pt idx="81">
                  <c:v>5.0474017043074727E-2</c:v>
                </c:pt>
                <c:pt idx="82">
                  <c:v>5.0681247857560438E-2</c:v>
                </c:pt>
                <c:pt idx="83">
                  <c:v>5.0136412478954812E-2</c:v>
                </c:pt>
                <c:pt idx="84">
                  <c:v>5.0405512777851345E-2</c:v>
                </c:pt>
                <c:pt idx="85">
                  <c:v>5.0136884588782092E-2</c:v>
                </c:pt>
                <c:pt idx="86">
                  <c:v>5.0594234497300973E-2</c:v>
                </c:pt>
                <c:pt idx="87">
                  <c:v>5.0821439533126248E-2</c:v>
                </c:pt>
                <c:pt idx="88">
                  <c:v>5.0336997578227329E-2</c:v>
                </c:pt>
                <c:pt idx="89">
                  <c:v>5.0355458194521828E-2</c:v>
                </c:pt>
                <c:pt idx="90">
                  <c:v>5.0508386006557819E-2</c:v>
                </c:pt>
                <c:pt idx="91">
                  <c:v>5.0600476071763226E-2</c:v>
                </c:pt>
                <c:pt idx="92">
                  <c:v>5.0433690695342946E-2</c:v>
                </c:pt>
                <c:pt idx="93">
                  <c:v>5.0207141871300889E-2</c:v>
                </c:pt>
                <c:pt idx="94">
                  <c:v>5.2936484101509661E-2</c:v>
                </c:pt>
                <c:pt idx="95">
                  <c:v>5.4294131704387981E-2</c:v>
                </c:pt>
                <c:pt idx="96">
                  <c:v>5.4086296863582156E-2</c:v>
                </c:pt>
                <c:pt idx="97">
                  <c:v>5.4612698060985593E-2</c:v>
                </c:pt>
                <c:pt idx="98">
                  <c:v>5.4377872212058989E-2</c:v>
                </c:pt>
                <c:pt idx="99">
                  <c:v>5.4731521070250505E-2</c:v>
                </c:pt>
                <c:pt idx="100">
                  <c:v>5.4175283338710502E-2</c:v>
                </c:pt>
                <c:pt idx="101">
                  <c:v>5.358398861517652E-2</c:v>
                </c:pt>
                <c:pt idx="102">
                  <c:v>5.3966810884289201E-2</c:v>
                </c:pt>
                <c:pt idx="103">
                  <c:v>5.4591047512784346E-2</c:v>
                </c:pt>
                <c:pt idx="104">
                  <c:v>5.431233003557176E-2</c:v>
                </c:pt>
                <c:pt idx="105">
                  <c:v>5.441873614163649E-2</c:v>
                </c:pt>
                <c:pt idx="106">
                  <c:v>5.4377541128460119E-2</c:v>
                </c:pt>
                <c:pt idx="107">
                  <c:v>5.583369671538737E-2</c:v>
                </c:pt>
                <c:pt idx="108">
                  <c:v>5.685266948572134E-2</c:v>
                </c:pt>
                <c:pt idx="109">
                  <c:v>5.67547720616281E-2</c:v>
                </c:pt>
                <c:pt idx="110">
                  <c:v>5.3437800491748871E-2</c:v>
                </c:pt>
                <c:pt idx="111">
                  <c:v>4.9953041238291869E-2</c:v>
                </c:pt>
                <c:pt idx="112">
                  <c:v>4.622342665914532E-2</c:v>
                </c:pt>
                <c:pt idx="113">
                  <c:v>4.6788398789910861E-2</c:v>
                </c:pt>
                <c:pt idx="114">
                  <c:v>4.6354807884907617E-2</c:v>
                </c:pt>
                <c:pt idx="115">
                  <c:v>4.7638141707163351E-2</c:v>
                </c:pt>
                <c:pt idx="116">
                  <c:v>4.3771754812022327E-2</c:v>
                </c:pt>
                <c:pt idx="117">
                  <c:v>4.3540340479325521E-2</c:v>
                </c:pt>
                <c:pt idx="118">
                  <c:v>4.3695828893546861E-2</c:v>
                </c:pt>
                <c:pt idx="119">
                  <c:v>4.3662845734775899E-2</c:v>
                </c:pt>
                <c:pt idx="120">
                  <c:v>4.3845718721340084E-2</c:v>
                </c:pt>
                <c:pt idx="121">
                  <c:v>4.3786447950607994E-2</c:v>
                </c:pt>
                <c:pt idx="122">
                  <c:v>3.6571455139672436E-2</c:v>
                </c:pt>
                <c:pt idx="123">
                  <c:v>3.6197469038776575E-2</c:v>
                </c:pt>
                <c:pt idx="124">
                  <c:v>3.623661169204058E-2</c:v>
                </c:pt>
                <c:pt idx="125">
                  <c:v>3.5960949175422349E-2</c:v>
                </c:pt>
                <c:pt idx="126">
                  <c:v>3.5274804644283946E-2</c:v>
                </c:pt>
                <c:pt idx="127">
                  <c:v>3.5417686952724035E-2</c:v>
                </c:pt>
                <c:pt idx="128">
                  <c:v>3.1792092157227669E-2</c:v>
                </c:pt>
                <c:pt idx="129">
                  <c:v>3.2754463630722049E-2</c:v>
                </c:pt>
                <c:pt idx="130">
                  <c:v>3.3272157145271035E-2</c:v>
                </c:pt>
                <c:pt idx="131">
                  <c:v>2.7963084108535922E-2</c:v>
                </c:pt>
                <c:pt idx="132">
                  <c:v>2.7991078854487785E-2</c:v>
                </c:pt>
                <c:pt idx="133">
                  <c:v>2.7779164286595642E-2</c:v>
                </c:pt>
                <c:pt idx="134">
                  <c:v>2.7898756328772294E-2</c:v>
                </c:pt>
                <c:pt idx="135">
                  <c:v>2.7889073428275846E-2</c:v>
                </c:pt>
                <c:pt idx="136">
                  <c:v>2.8476610943776154E-2</c:v>
                </c:pt>
                <c:pt idx="137">
                  <c:v>2.8538213177671717E-2</c:v>
                </c:pt>
                <c:pt idx="138">
                  <c:v>2.8513086796947321E-2</c:v>
                </c:pt>
                <c:pt idx="139">
                  <c:v>2.857152115911336E-2</c:v>
                </c:pt>
                <c:pt idx="140">
                  <c:v>2.8409714995351151E-2</c:v>
                </c:pt>
                <c:pt idx="141">
                  <c:v>2.8792228875137622E-2</c:v>
                </c:pt>
                <c:pt idx="142">
                  <c:v>2.8671348192556328E-2</c:v>
                </c:pt>
                <c:pt idx="143">
                  <c:v>2.864286202987508E-2</c:v>
                </c:pt>
                <c:pt idx="144">
                  <c:v>2.8348743853501075E-2</c:v>
                </c:pt>
                <c:pt idx="145">
                  <c:v>2.8084086580862918E-2</c:v>
                </c:pt>
                <c:pt idx="146">
                  <c:v>2.7966645637038844E-2</c:v>
                </c:pt>
                <c:pt idx="147">
                  <c:v>2.8157670063318343E-2</c:v>
                </c:pt>
                <c:pt idx="148">
                  <c:v>2.811021400013268E-2</c:v>
                </c:pt>
                <c:pt idx="149">
                  <c:v>2.8048473759552411E-2</c:v>
                </c:pt>
                <c:pt idx="150">
                  <c:v>2.8220752139622652E-2</c:v>
                </c:pt>
                <c:pt idx="151">
                  <c:v>2.8501942217978121E-2</c:v>
                </c:pt>
                <c:pt idx="152">
                  <c:v>2.8164850141427056E-2</c:v>
                </c:pt>
                <c:pt idx="153">
                  <c:v>2.8132964540383745E-2</c:v>
                </c:pt>
                <c:pt idx="154">
                  <c:v>2.8015462139886132E-2</c:v>
                </c:pt>
                <c:pt idx="155">
                  <c:v>2.7818381876396667E-2</c:v>
                </c:pt>
                <c:pt idx="156">
                  <c:v>2.7673592925175444E-2</c:v>
                </c:pt>
                <c:pt idx="157">
                  <c:v>2.7643309510940548E-2</c:v>
                </c:pt>
                <c:pt idx="158">
                  <c:v>2.7817798245497512E-2</c:v>
                </c:pt>
                <c:pt idx="159">
                  <c:v>2.7840023023027047E-2</c:v>
                </c:pt>
                <c:pt idx="160">
                  <c:v>2.7823115605502304E-2</c:v>
                </c:pt>
                <c:pt idx="161">
                  <c:v>2.7730142213619417E-2</c:v>
                </c:pt>
                <c:pt idx="162">
                  <c:v>2.8004030953745648E-2</c:v>
                </c:pt>
                <c:pt idx="163">
                  <c:v>2.8096660099594419E-2</c:v>
                </c:pt>
                <c:pt idx="164">
                  <c:v>2.8097139622841424E-2</c:v>
                </c:pt>
                <c:pt idx="165">
                  <c:v>2.7985909646837445E-2</c:v>
                </c:pt>
                <c:pt idx="166">
                  <c:v>2.7886167301108742E-2</c:v>
                </c:pt>
                <c:pt idx="167">
                  <c:v>2.7842874635589897E-2</c:v>
                </c:pt>
                <c:pt idx="168">
                  <c:v>2.7779825931115835E-2</c:v>
                </c:pt>
                <c:pt idx="169">
                  <c:v>2.7659820543072228E-2</c:v>
                </c:pt>
                <c:pt idx="170">
                  <c:v>2.764081003880093E-2</c:v>
                </c:pt>
                <c:pt idx="171">
                  <c:v>2.7706374322064006E-2</c:v>
                </c:pt>
                <c:pt idx="172">
                  <c:v>2.7975089374499964E-2</c:v>
                </c:pt>
                <c:pt idx="173">
                  <c:v>2.7921185524634854E-2</c:v>
                </c:pt>
                <c:pt idx="174">
                  <c:v>2.7888524731283476E-2</c:v>
                </c:pt>
                <c:pt idx="175">
                  <c:v>2.3458384215900289E-2</c:v>
                </c:pt>
                <c:pt idx="176">
                  <c:v>2.3573932687378497E-2</c:v>
                </c:pt>
                <c:pt idx="177">
                  <c:v>2.3291468291336034E-2</c:v>
                </c:pt>
                <c:pt idx="178">
                  <c:v>2.3303942309062818E-2</c:v>
                </c:pt>
                <c:pt idx="179">
                  <c:v>2.362324669278525E-2</c:v>
                </c:pt>
                <c:pt idx="180">
                  <c:v>2.340320487210756E-2</c:v>
                </c:pt>
                <c:pt idx="181">
                  <c:v>2.3342227409465753E-2</c:v>
                </c:pt>
                <c:pt idx="182">
                  <c:v>2.3116276510248113E-2</c:v>
                </c:pt>
                <c:pt idx="183">
                  <c:v>2.3090959132928256E-2</c:v>
                </c:pt>
                <c:pt idx="184">
                  <c:v>2.2990681176046336E-2</c:v>
                </c:pt>
                <c:pt idx="185">
                  <c:v>2.3057928897496326E-2</c:v>
                </c:pt>
                <c:pt idx="186">
                  <c:v>2.3334445373482282E-2</c:v>
                </c:pt>
                <c:pt idx="187">
                  <c:v>2.3246388962699972E-2</c:v>
                </c:pt>
                <c:pt idx="188">
                  <c:v>2.3093952298598779E-2</c:v>
                </c:pt>
                <c:pt idx="189">
                  <c:v>1.9212726458530033E-2</c:v>
                </c:pt>
                <c:pt idx="190">
                  <c:v>1.9268623327724384E-2</c:v>
                </c:pt>
                <c:pt idx="191">
                  <c:v>1.9506762046930373E-2</c:v>
                </c:pt>
                <c:pt idx="192">
                  <c:v>1.5551821735800594E-2</c:v>
                </c:pt>
                <c:pt idx="193">
                  <c:v>1.5839865753072155E-2</c:v>
                </c:pt>
                <c:pt idx="194">
                  <c:v>1.5863362595039954E-2</c:v>
                </c:pt>
                <c:pt idx="195">
                  <c:v>1.5850286481411128E-2</c:v>
                </c:pt>
                <c:pt idx="196">
                  <c:v>1.5704002594705599E-2</c:v>
                </c:pt>
                <c:pt idx="197">
                  <c:v>1.5738611718818126E-2</c:v>
                </c:pt>
                <c:pt idx="198">
                  <c:v>1.5720103586793481E-2</c:v>
                </c:pt>
                <c:pt idx="199">
                  <c:v>1.558464813407472E-2</c:v>
                </c:pt>
                <c:pt idx="200">
                  <c:v>1.5445901156501097E-2</c:v>
                </c:pt>
                <c:pt idx="201">
                  <c:v>1.5282525284226516E-2</c:v>
                </c:pt>
                <c:pt idx="202">
                  <c:v>1.1459850243264706E-2</c:v>
                </c:pt>
                <c:pt idx="203">
                  <c:v>1.1581547397228701E-2</c:v>
                </c:pt>
                <c:pt idx="204">
                  <c:v>1.1616605870102855E-2</c:v>
                </c:pt>
                <c:pt idx="205">
                  <c:v>1.1568142034493651E-2</c:v>
                </c:pt>
                <c:pt idx="206">
                  <c:v>1.1482929438908086E-2</c:v>
                </c:pt>
                <c:pt idx="207">
                  <c:v>1.1520345249469743E-2</c:v>
                </c:pt>
                <c:pt idx="208">
                  <c:v>1.154818976344755E-2</c:v>
                </c:pt>
                <c:pt idx="209">
                  <c:v>1.174509821440352E-2</c:v>
                </c:pt>
                <c:pt idx="210">
                  <c:v>1.1779124438216142E-2</c:v>
                </c:pt>
                <c:pt idx="211">
                  <c:v>1.1751896654790983E-2</c:v>
                </c:pt>
                <c:pt idx="212">
                  <c:v>1.170887753831895E-2</c:v>
                </c:pt>
                <c:pt idx="213">
                  <c:v>1.1759313232220641E-2</c:v>
                </c:pt>
                <c:pt idx="214">
                  <c:v>1.1866153445758561E-2</c:v>
                </c:pt>
                <c:pt idx="215">
                  <c:v>1.170193085360491E-2</c:v>
                </c:pt>
                <c:pt idx="216">
                  <c:v>1.1926157969579397E-2</c:v>
                </c:pt>
                <c:pt idx="217">
                  <c:v>1.2076508027793179E-2</c:v>
                </c:pt>
                <c:pt idx="218">
                  <c:v>1.2117856760785044E-2</c:v>
                </c:pt>
                <c:pt idx="219">
                  <c:v>1.2043122695812536E-2</c:v>
                </c:pt>
                <c:pt idx="220">
                  <c:v>1.2141772566791892E-2</c:v>
                </c:pt>
                <c:pt idx="221">
                  <c:v>1.2157701077607802E-2</c:v>
                </c:pt>
                <c:pt idx="222">
                  <c:v>1.2154190494094734E-2</c:v>
                </c:pt>
                <c:pt idx="223">
                  <c:v>1.229256581383655E-2</c:v>
                </c:pt>
                <c:pt idx="224">
                  <c:v>1.2339411424446535E-2</c:v>
                </c:pt>
                <c:pt idx="225">
                  <c:v>1.2378167037831822E-2</c:v>
                </c:pt>
                <c:pt idx="226">
                  <c:v>1.2350934799035578E-2</c:v>
                </c:pt>
                <c:pt idx="227">
                  <c:v>1.2320118979823946E-2</c:v>
                </c:pt>
                <c:pt idx="228">
                  <c:v>1.2367831034093588E-2</c:v>
                </c:pt>
                <c:pt idx="229">
                  <c:v>1.2396105688388125E-2</c:v>
                </c:pt>
                <c:pt idx="230">
                  <c:v>1.2474211448398217E-2</c:v>
                </c:pt>
                <c:pt idx="231">
                  <c:v>1.247165239503425E-2</c:v>
                </c:pt>
                <c:pt idx="232">
                  <c:v>1.252129720470282E-2</c:v>
                </c:pt>
                <c:pt idx="233">
                  <c:v>1.2594376045929842E-2</c:v>
                </c:pt>
                <c:pt idx="234">
                  <c:v>1.2741702345465159E-2</c:v>
                </c:pt>
                <c:pt idx="235">
                  <c:v>1.2834023569583072E-2</c:v>
                </c:pt>
                <c:pt idx="236">
                  <c:v>1.2844065585793376E-2</c:v>
                </c:pt>
                <c:pt idx="237">
                  <c:v>1.2808287276030081E-2</c:v>
                </c:pt>
                <c:pt idx="238">
                  <c:v>1.3196143467176012E-2</c:v>
                </c:pt>
                <c:pt idx="239">
                  <c:v>1.3356565165918847E-2</c:v>
                </c:pt>
                <c:pt idx="240">
                  <c:v>1.5991572728858029E-2</c:v>
                </c:pt>
                <c:pt idx="241">
                  <c:v>1.8579114839254951E-2</c:v>
                </c:pt>
                <c:pt idx="242">
                  <c:v>1.864794171097494E-2</c:v>
                </c:pt>
                <c:pt idx="243">
                  <c:v>1.8752836314331785E-2</c:v>
                </c:pt>
                <c:pt idx="244">
                  <c:v>2.7501969160118718E-2</c:v>
                </c:pt>
                <c:pt idx="245">
                  <c:v>3.3764061778310234E-2</c:v>
                </c:pt>
                <c:pt idx="246">
                  <c:v>5.6034592787277702E-2</c:v>
                </c:pt>
                <c:pt idx="247">
                  <c:v>5.5905912888141424E-2</c:v>
                </c:pt>
                <c:pt idx="248">
                  <c:v>5.5819474045350058E-2</c:v>
                </c:pt>
                <c:pt idx="249">
                  <c:v>6.4801867807257704E-2</c:v>
                </c:pt>
                <c:pt idx="250">
                  <c:v>6.4547466421292665E-2</c:v>
                </c:pt>
                <c:pt idx="251">
                  <c:v>6.5148825600058025E-2</c:v>
                </c:pt>
                <c:pt idx="252">
                  <c:v>6.450019513638848E-2</c:v>
                </c:pt>
                <c:pt idx="253">
                  <c:v>6.4297970339744548E-2</c:v>
                </c:pt>
                <c:pt idx="254">
                  <c:v>6.4222528934543541E-2</c:v>
                </c:pt>
                <c:pt idx="255">
                  <c:v>6.4023628943993605E-2</c:v>
                </c:pt>
                <c:pt idx="256">
                  <c:v>6.5133953749583987E-2</c:v>
                </c:pt>
                <c:pt idx="257">
                  <c:v>6.5635286201802229E-2</c:v>
                </c:pt>
                <c:pt idx="258">
                  <c:v>6.5265902201237097E-2</c:v>
                </c:pt>
                <c:pt idx="259">
                  <c:v>6.6068671959701702E-2</c:v>
                </c:pt>
                <c:pt idx="260">
                  <c:v>6.5643692072204912E-2</c:v>
                </c:pt>
                <c:pt idx="261">
                  <c:v>6.5722249670966792E-2</c:v>
                </c:pt>
                <c:pt idx="262">
                  <c:v>6.5144702702093479E-2</c:v>
                </c:pt>
                <c:pt idx="263">
                  <c:v>6.5474952311541698E-2</c:v>
                </c:pt>
                <c:pt idx="264">
                  <c:v>6.5158938237961095E-2</c:v>
                </c:pt>
                <c:pt idx="265">
                  <c:v>6.5965879106273231E-2</c:v>
                </c:pt>
                <c:pt idx="266">
                  <c:v>6.5864546306938318E-2</c:v>
                </c:pt>
                <c:pt idx="267">
                  <c:v>6.6721383076463081E-2</c:v>
                </c:pt>
                <c:pt idx="268">
                  <c:v>6.6352217010899314E-2</c:v>
                </c:pt>
                <c:pt idx="269">
                  <c:v>6.663052634038609E-2</c:v>
                </c:pt>
                <c:pt idx="270">
                  <c:v>6.1763605128613508E-2</c:v>
                </c:pt>
                <c:pt idx="271">
                  <c:v>6.1601732475536963E-2</c:v>
                </c:pt>
                <c:pt idx="272">
                  <c:v>6.1462096636475012E-2</c:v>
                </c:pt>
                <c:pt idx="273">
                  <c:v>5.7933754014635387E-2</c:v>
                </c:pt>
                <c:pt idx="274">
                  <c:v>5.8323598431083375E-2</c:v>
                </c:pt>
                <c:pt idx="275">
                  <c:v>5.8591550207949407E-2</c:v>
                </c:pt>
                <c:pt idx="276">
                  <c:v>5.9297145773031704E-2</c:v>
                </c:pt>
                <c:pt idx="277">
                  <c:v>5.9141845065586895E-2</c:v>
                </c:pt>
                <c:pt idx="278">
                  <c:v>5.5705022286113598E-2</c:v>
                </c:pt>
                <c:pt idx="279">
                  <c:v>5.5489142950117573E-2</c:v>
                </c:pt>
                <c:pt idx="280">
                  <c:v>5.6185481041182199E-2</c:v>
                </c:pt>
                <c:pt idx="281">
                  <c:v>5.6306371598734119E-2</c:v>
                </c:pt>
                <c:pt idx="282">
                  <c:v>5.6785285950085543E-2</c:v>
                </c:pt>
                <c:pt idx="283">
                  <c:v>5.6812496726909086E-2</c:v>
                </c:pt>
                <c:pt idx="284">
                  <c:v>5.6963921971959826E-2</c:v>
                </c:pt>
                <c:pt idx="285">
                  <c:v>5.6850981071343482E-2</c:v>
                </c:pt>
                <c:pt idx="286">
                  <c:v>5.6869882643286025E-2</c:v>
                </c:pt>
                <c:pt idx="287">
                  <c:v>5.7031311666575039E-2</c:v>
                </c:pt>
                <c:pt idx="288">
                  <c:v>5.7785444194311746E-2</c:v>
                </c:pt>
                <c:pt idx="289">
                  <c:v>5.7802333591888681E-2</c:v>
                </c:pt>
                <c:pt idx="290">
                  <c:v>5.7605402122112001E-2</c:v>
                </c:pt>
                <c:pt idx="291">
                  <c:v>5.7476278617046142E-2</c:v>
                </c:pt>
                <c:pt idx="292">
                  <c:v>5.7437634097160455E-2</c:v>
                </c:pt>
                <c:pt idx="293">
                  <c:v>6.1254980409957561E-2</c:v>
                </c:pt>
                <c:pt idx="294">
                  <c:v>6.418961286383322E-2</c:v>
                </c:pt>
                <c:pt idx="295">
                  <c:v>6.4294449659504677E-2</c:v>
                </c:pt>
                <c:pt idx="296">
                  <c:v>6.4776558168401874E-2</c:v>
                </c:pt>
                <c:pt idx="297">
                  <c:v>6.4872180261711571E-2</c:v>
                </c:pt>
                <c:pt idx="298">
                  <c:v>6.9476443705500601E-2</c:v>
                </c:pt>
                <c:pt idx="299">
                  <c:v>6.9868773831133227E-2</c:v>
                </c:pt>
                <c:pt idx="300">
                  <c:v>7.4793438142461297E-2</c:v>
                </c:pt>
                <c:pt idx="301">
                  <c:v>7.4783305565905789E-2</c:v>
                </c:pt>
                <c:pt idx="302">
                  <c:v>7.4776824630094094E-2</c:v>
                </c:pt>
                <c:pt idx="303">
                  <c:v>8.3607122708654627E-2</c:v>
                </c:pt>
                <c:pt idx="304">
                  <c:v>8.3504654167801715E-2</c:v>
                </c:pt>
                <c:pt idx="305">
                  <c:v>8.303483358730579E-2</c:v>
                </c:pt>
                <c:pt idx="306">
                  <c:v>8.7642465891850152E-2</c:v>
                </c:pt>
                <c:pt idx="307">
                  <c:v>8.7772198683006564E-2</c:v>
                </c:pt>
                <c:pt idx="308">
                  <c:v>8.9939349742355151E-2</c:v>
                </c:pt>
                <c:pt idx="309">
                  <c:v>9.0209175727403057E-2</c:v>
                </c:pt>
                <c:pt idx="310">
                  <c:v>8.9632739107539952E-2</c:v>
                </c:pt>
                <c:pt idx="311">
                  <c:v>8.985092076783617E-2</c:v>
                </c:pt>
                <c:pt idx="312">
                  <c:v>9.0591033892971323E-2</c:v>
                </c:pt>
                <c:pt idx="313">
                  <c:v>9.0574427021357137E-2</c:v>
                </c:pt>
                <c:pt idx="314">
                  <c:v>9.0298709889062564E-2</c:v>
                </c:pt>
                <c:pt idx="315">
                  <c:v>9.0249316103112237E-2</c:v>
                </c:pt>
                <c:pt idx="316">
                  <c:v>9.0183321591015261E-2</c:v>
                </c:pt>
                <c:pt idx="317">
                  <c:v>8.9150877828963346E-2</c:v>
                </c:pt>
                <c:pt idx="318">
                  <c:v>9.0285312319790978E-2</c:v>
                </c:pt>
                <c:pt idx="319">
                  <c:v>8.9285826538292826E-2</c:v>
                </c:pt>
                <c:pt idx="320">
                  <c:v>9.0599552083956758E-2</c:v>
                </c:pt>
                <c:pt idx="321">
                  <c:v>9.1607107283860456E-2</c:v>
                </c:pt>
                <c:pt idx="322">
                  <c:v>9.0698391011067178E-2</c:v>
                </c:pt>
                <c:pt idx="323">
                  <c:v>9.1366813233691169E-2</c:v>
                </c:pt>
                <c:pt idx="324">
                  <c:v>9.1493243719219769E-2</c:v>
                </c:pt>
                <c:pt idx="325">
                  <c:v>9.1771198042256086E-2</c:v>
                </c:pt>
                <c:pt idx="326">
                  <c:v>9.1748063865852478E-2</c:v>
                </c:pt>
                <c:pt idx="327">
                  <c:v>9.2297402094091791E-2</c:v>
                </c:pt>
                <c:pt idx="328">
                  <c:v>9.165993450703365E-2</c:v>
                </c:pt>
                <c:pt idx="329">
                  <c:v>9.1522117717040982E-2</c:v>
                </c:pt>
                <c:pt idx="330">
                  <c:v>8.4357078363536925E-2</c:v>
                </c:pt>
                <c:pt idx="331">
                  <c:v>7.8501365255518096E-2</c:v>
                </c:pt>
                <c:pt idx="332">
                  <c:v>7.8397193774524934E-2</c:v>
                </c:pt>
                <c:pt idx="333">
                  <c:v>7.7879655299709638E-2</c:v>
                </c:pt>
                <c:pt idx="334">
                  <c:v>6.743454736084406E-2</c:v>
                </c:pt>
                <c:pt idx="335">
                  <c:v>6.765229959449838E-2</c:v>
                </c:pt>
                <c:pt idx="336">
                  <c:v>6.9316519519884406E-2</c:v>
                </c:pt>
                <c:pt idx="337">
                  <c:v>6.4687302725774914E-2</c:v>
                </c:pt>
                <c:pt idx="338">
                  <c:v>6.5125896017031185E-2</c:v>
                </c:pt>
                <c:pt idx="339">
                  <c:v>5.8217868472011491E-2</c:v>
                </c:pt>
                <c:pt idx="340">
                  <c:v>5.8207264703069105E-2</c:v>
                </c:pt>
                <c:pt idx="341">
                  <c:v>5.8291691515774069E-2</c:v>
                </c:pt>
                <c:pt idx="342">
                  <c:v>5.8221230609000779E-2</c:v>
                </c:pt>
                <c:pt idx="343">
                  <c:v>5.8119633753084189E-2</c:v>
                </c:pt>
                <c:pt idx="344">
                  <c:v>6.213393312977767E-2</c:v>
                </c:pt>
                <c:pt idx="345">
                  <c:v>6.2028082959796706E-2</c:v>
                </c:pt>
                <c:pt idx="346">
                  <c:v>6.2290257578626274E-2</c:v>
                </c:pt>
                <c:pt idx="347">
                  <c:v>6.2060212351839075E-2</c:v>
                </c:pt>
                <c:pt idx="348">
                  <c:v>6.2220877240909911E-2</c:v>
                </c:pt>
                <c:pt idx="349">
                  <c:v>6.1625739005101147E-2</c:v>
                </c:pt>
                <c:pt idx="350">
                  <c:v>6.2041651851190815E-2</c:v>
                </c:pt>
                <c:pt idx="351">
                  <c:v>5.9037627676485183E-2</c:v>
                </c:pt>
                <c:pt idx="352">
                  <c:v>5.9251728035414827E-2</c:v>
                </c:pt>
                <c:pt idx="353">
                  <c:v>5.9056662528833646E-2</c:v>
                </c:pt>
                <c:pt idx="354">
                  <c:v>5.9927142480994545E-2</c:v>
                </c:pt>
                <c:pt idx="355">
                  <c:v>6.7348826882817292E-2</c:v>
                </c:pt>
                <c:pt idx="356">
                  <c:v>6.72475483597509E-2</c:v>
                </c:pt>
                <c:pt idx="357">
                  <c:v>6.6785685180730983E-2</c:v>
                </c:pt>
                <c:pt idx="358">
                  <c:v>6.6276066877410944E-2</c:v>
                </c:pt>
                <c:pt idx="359">
                  <c:v>6.6937715097170655E-2</c:v>
                </c:pt>
                <c:pt idx="360">
                  <c:v>6.6042307779302784E-2</c:v>
                </c:pt>
                <c:pt idx="361">
                  <c:v>6.540049880650764E-2</c:v>
                </c:pt>
                <c:pt idx="362">
                  <c:v>6.5355507224670636E-2</c:v>
                </c:pt>
                <c:pt idx="363">
                  <c:v>6.5676981805146945E-2</c:v>
                </c:pt>
                <c:pt idx="364">
                  <c:v>6.5565537621065914E-2</c:v>
                </c:pt>
                <c:pt idx="365">
                  <c:v>6.6072487281169448E-2</c:v>
                </c:pt>
                <c:pt idx="366">
                  <c:v>6.5625402792088686E-2</c:v>
                </c:pt>
                <c:pt idx="367">
                  <c:v>6.6211915523980786E-2</c:v>
                </c:pt>
                <c:pt idx="368">
                  <c:v>6.5852795939425682E-2</c:v>
                </c:pt>
                <c:pt idx="369">
                  <c:v>6.7539580035023611E-2</c:v>
                </c:pt>
                <c:pt idx="370">
                  <c:v>6.7215367882434526E-2</c:v>
                </c:pt>
                <c:pt idx="371">
                  <c:v>6.8066304179249235E-2</c:v>
                </c:pt>
                <c:pt idx="372">
                  <c:v>6.7722133835285692E-2</c:v>
                </c:pt>
                <c:pt idx="373">
                  <c:v>6.8323925718702494E-2</c:v>
                </c:pt>
                <c:pt idx="374">
                  <c:v>6.778074286729846E-2</c:v>
                </c:pt>
                <c:pt idx="375">
                  <c:v>6.8602906844317232E-2</c:v>
                </c:pt>
                <c:pt idx="376">
                  <c:v>6.8913491921512388E-2</c:v>
                </c:pt>
                <c:pt idx="377">
                  <c:v>6.8656154000782427E-2</c:v>
                </c:pt>
                <c:pt idx="378">
                  <c:v>6.8662199157792758E-2</c:v>
                </c:pt>
                <c:pt idx="379">
                  <c:v>6.7930347122103663E-2</c:v>
                </c:pt>
                <c:pt idx="380">
                  <c:v>6.8262564358603575E-2</c:v>
                </c:pt>
                <c:pt idx="381">
                  <c:v>6.865867372977516E-2</c:v>
                </c:pt>
                <c:pt idx="382">
                  <c:v>6.9076000092163845E-2</c:v>
                </c:pt>
                <c:pt idx="383">
                  <c:v>6.8319573769192121E-2</c:v>
                </c:pt>
                <c:pt idx="384">
                  <c:v>6.7721467577190234E-2</c:v>
                </c:pt>
                <c:pt idx="385">
                  <c:v>6.892216600056135E-2</c:v>
                </c:pt>
                <c:pt idx="386">
                  <c:v>6.3144431196437562E-2</c:v>
                </c:pt>
                <c:pt idx="387">
                  <c:v>6.2832509087605223E-2</c:v>
                </c:pt>
                <c:pt idx="388">
                  <c:v>5.925015667176585E-2</c:v>
                </c:pt>
                <c:pt idx="389">
                  <c:v>5.9261522894959659E-2</c:v>
                </c:pt>
                <c:pt idx="390">
                  <c:v>5.9519340510798553E-2</c:v>
                </c:pt>
                <c:pt idx="391">
                  <c:v>5.7805545790572052E-2</c:v>
                </c:pt>
                <c:pt idx="392">
                  <c:v>5.7969306203232054E-2</c:v>
                </c:pt>
                <c:pt idx="393">
                  <c:v>5.7767694652177126E-2</c:v>
                </c:pt>
                <c:pt idx="394">
                  <c:v>5.4113542069766291E-2</c:v>
                </c:pt>
                <c:pt idx="395">
                  <c:v>5.4056758997120695E-2</c:v>
                </c:pt>
                <c:pt idx="396">
                  <c:v>5.4122308383248149E-2</c:v>
                </c:pt>
                <c:pt idx="397">
                  <c:v>4.9587610121576343E-2</c:v>
                </c:pt>
                <c:pt idx="398">
                  <c:v>4.9470758138787659E-2</c:v>
                </c:pt>
                <c:pt idx="399">
                  <c:v>5.0194845009193134E-2</c:v>
                </c:pt>
                <c:pt idx="400">
                  <c:v>5.106741661654611E-2</c:v>
                </c:pt>
                <c:pt idx="401">
                  <c:v>4.0608587274693055E-2</c:v>
                </c:pt>
                <c:pt idx="402">
                  <c:v>4.0825838096518796E-2</c:v>
                </c:pt>
                <c:pt idx="403">
                  <c:v>4.0801233454970477E-2</c:v>
                </c:pt>
                <c:pt idx="404">
                  <c:v>4.0843307451818175E-2</c:v>
                </c:pt>
                <c:pt idx="405">
                  <c:v>4.1081001727168227E-2</c:v>
                </c:pt>
                <c:pt idx="406">
                  <c:v>4.1353794943017871E-2</c:v>
                </c:pt>
                <c:pt idx="407">
                  <c:v>4.1560149498279943E-2</c:v>
                </c:pt>
                <c:pt idx="408">
                  <c:v>4.145513954683281E-2</c:v>
                </c:pt>
                <c:pt idx="409">
                  <c:v>4.1531789282906795E-2</c:v>
                </c:pt>
                <c:pt idx="410">
                  <c:v>4.1750500872354282E-2</c:v>
                </c:pt>
                <c:pt idx="411">
                  <c:v>4.1803830803624757E-2</c:v>
                </c:pt>
                <c:pt idx="412">
                  <c:v>4.1865035236746319E-2</c:v>
                </c:pt>
                <c:pt idx="413">
                  <c:v>4.1922044555944664E-2</c:v>
                </c:pt>
                <c:pt idx="414">
                  <c:v>4.2069016518894359E-2</c:v>
                </c:pt>
                <c:pt idx="415">
                  <c:v>4.22683392233313E-2</c:v>
                </c:pt>
                <c:pt idx="416">
                  <c:v>4.2195826897703945E-2</c:v>
                </c:pt>
                <c:pt idx="417">
                  <c:v>4.2193515780160985E-2</c:v>
                </c:pt>
                <c:pt idx="418">
                  <c:v>4.2031245451031769E-2</c:v>
                </c:pt>
                <c:pt idx="419">
                  <c:v>4.1683020765299818E-2</c:v>
                </c:pt>
                <c:pt idx="420">
                  <c:v>4.1534005973825464E-2</c:v>
                </c:pt>
                <c:pt idx="421">
                  <c:v>4.1247164576012706E-2</c:v>
                </c:pt>
                <c:pt idx="422">
                  <c:v>4.1481718122103252E-2</c:v>
                </c:pt>
                <c:pt idx="423">
                  <c:v>4.1248811282928927E-2</c:v>
                </c:pt>
                <c:pt idx="424">
                  <c:v>4.1150524339635133E-2</c:v>
                </c:pt>
                <c:pt idx="425">
                  <c:v>4.1367046446157664E-2</c:v>
                </c:pt>
                <c:pt idx="426">
                  <c:v>4.1586087015116145E-2</c:v>
                </c:pt>
                <c:pt idx="427">
                  <c:v>4.1495898821265802E-2</c:v>
                </c:pt>
                <c:pt idx="428">
                  <c:v>4.1668967232594507E-2</c:v>
                </c:pt>
                <c:pt idx="429">
                  <c:v>4.1469813444644461E-2</c:v>
                </c:pt>
                <c:pt idx="430">
                  <c:v>4.1757248635956964E-2</c:v>
                </c:pt>
                <c:pt idx="431">
                  <c:v>4.1202646499699541E-2</c:v>
                </c:pt>
                <c:pt idx="432">
                  <c:v>4.1334054317830861E-2</c:v>
                </c:pt>
                <c:pt idx="433">
                  <c:v>4.1490669465628502E-2</c:v>
                </c:pt>
                <c:pt idx="434">
                  <c:v>4.1534435516071465E-2</c:v>
                </c:pt>
                <c:pt idx="435">
                  <c:v>4.1852265050288405E-2</c:v>
                </c:pt>
                <c:pt idx="436">
                  <c:v>4.2077864449276525E-2</c:v>
                </c:pt>
                <c:pt idx="437">
                  <c:v>4.1702050798618495E-2</c:v>
                </c:pt>
                <c:pt idx="438">
                  <c:v>4.1533817069385505E-2</c:v>
                </c:pt>
                <c:pt idx="439">
                  <c:v>4.1535347883589833E-2</c:v>
                </c:pt>
                <c:pt idx="440">
                  <c:v>4.1183819026859247E-2</c:v>
                </c:pt>
                <c:pt idx="441">
                  <c:v>4.1248969529736869E-2</c:v>
                </c:pt>
                <c:pt idx="442">
                  <c:v>4.1360837220850342E-2</c:v>
                </c:pt>
                <c:pt idx="443">
                  <c:v>4.1149019968465962E-2</c:v>
                </c:pt>
                <c:pt idx="444">
                  <c:v>4.1339693794996753E-2</c:v>
                </c:pt>
                <c:pt idx="445">
                  <c:v>4.6414870875012421E-2</c:v>
                </c:pt>
                <c:pt idx="446">
                  <c:v>4.6530820160315338E-2</c:v>
                </c:pt>
                <c:pt idx="447">
                  <c:v>6.7399776275809953E-2</c:v>
                </c:pt>
                <c:pt idx="448">
                  <c:v>6.7195240668748601E-2</c:v>
                </c:pt>
                <c:pt idx="449">
                  <c:v>6.6864506949682032E-2</c:v>
                </c:pt>
                <c:pt idx="450">
                  <c:v>7.2451713542138585E-2</c:v>
                </c:pt>
                <c:pt idx="451">
                  <c:v>7.2507106500477023E-2</c:v>
                </c:pt>
                <c:pt idx="452">
                  <c:v>7.2252149765761386E-2</c:v>
                </c:pt>
                <c:pt idx="453">
                  <c:v>8.1439075836557864E-2</c:v>
                </c:pt>
                <c:pt idx="454">
                  <c:v>8.1520486597654138E-2</c:v>
                </c:pt>
                <c:pt idx="455">
                  <c:v>8.1560537608276307E-2</c:v>
                </c:pt>
                <c:pt idx="456">
                  <c:v>8.157708821324515E-2</c:v>
                </c:pt>
                <c:pt idx="457">
                  <c:v>7.3444097853141418E-2</c:v>
                </c:pt>
                <c:pt idx="458">
                  <c:v>6.784847135470605E-2</c:v>
                </c:pt>
                <c:pt idx="459">
                  <c:v>6.7228088810941389E-2</c:v>
                </c:pt>
                <c:pt idx="460">
                  <c:v>5.6732833007966152E-2</c:v>
                </c:pt>
                <c:pt idx="461">
                  <c:v>5.7172500008791573E-2</c:v>
                </c:pt>
                <c:pt idx="462">
                  <c:v>3.8513598656939194E-2</c:v>
                </c:pt>
                <c:pt idx="463">
                  <c:v>3.7775631661786713E-2</c:v>
                </c:pt>
                <c:pt idx="464">
                  <c:v>3.1937847375836659E-2</c:v>
                </c:pt>
                <c:pt idx="465">
                  <c:v>3.1683260923497082E-2</c:v>
                </c:pt>
                <c:pt idx="466">
                  <c:v>3.2265771672073403E-2</c:v>
                </c:pt>
                <c:pt idx="467">
                  <c:v>2.4829069585312342E-2</c:v>
                </c:pt>
                <c:pt idx="468">
                  <c:v>2.4828188549766133E-2</c:v>
                </c:pt>
                <c:pt idx="469">
                  <c:v>2.5169381137412412E-2</c:v>
                </c:pt>
                <c:pt idx="470">
                  <c:v>2.2124399903764681E-2</c:v>
                </c:pt>
                <c:pt idx="471">
                  <c:v>2.2060632942599231E-2</c:v>
                </c:pt>
                <c:pt idx="472">
                  <c:v>2.1966263600510641E-2</c:v>
                </c:pt>
                <c:pt idx="473">
                  <c:v>2.193417359000642E-2</c:v>
                </c:pt>
                <c:pt idx="474">
                  <c:v>2.1951896136328867E-2</c:v>
                </c:pt>
                <c:pt idx="475">
                  <c:v>2.208797892532878E-2</c:v>
                </c:pt>
                <c:pt idx="476">
                  <c:v>1.9030468829342933E-2</c:v>
                </c:pt>
                <c:pt idx="477">
                  <c:v>1.8926420340491426E-2</c:v>
                </c:pt>
                <c:pt idx="478">
                  <c:v>1.8921303567629565E-2</c:v>
                </c:pt>
                <c:pt idx="479">
                  <c:v>1.9006032377049165E-2</c:v>
                </c:pt>
                <c:pt idx="480">
                  <c:v>1.9056093587164272E-2</c:v>
                </c:pt>
                <c:pt idx="481">
                  <c:v>1.9131005484749414E-2</c:v>
                </c:pt>
                <c:pt idx="482">
                  <c:v>1.9331945964292739E-2</c:v>
                </c:pt>
                <c:pt idx="483">
                  <c:v>1.929563816849339E-2</c:v>
                </c:pt>
                <c:pt idx="484">
                  <c:v>1.9449640952162534E-2</c:v>
                </c:pt>
                <c:pt idx="485">
                  <c:v>1.9470850586777482E-2</c:v>
                </c:pt>
                <c:pt idx="486">
                  <c:v>1.9534787677767906E-2</c:v>
                </c:pt>
                <c:pt idx="487">
                  <c:v>1.741886306471022E-2</c:v>
                </c:pt>
                <c:pt idx="488">
                  <c:v>1.7409282469132689E-2</c:v>
                </c:pt>
                <c:pt idx="489">
                  <c:v>1.7596323936687235E-2</c:v>
                </c:pt>
                <c:pt idx="490">
                  <c:v>1.7504640518680659E-2</c:v>
                </c:pt>
                <c:pt idx="491">
                  <c:v>1.7472737586682861E-2</c:v>
                </c:pt>
                <c:pt idx="492">
                  <c:v>1.7467553781978847E-2</c:v>
                </c:pt>
                <c:pt idx="493">
                  <c:v>1.7782820247408661E-2</c:v>
                </c:pt>
                <c:pt idx="494">
                  <c:v>1.7517558618372134E-2</c:v>
                </c:pt>
                <c:pt idx="495">
                  <c:v>1.7303253209767382E-2</c:v>
                </c:pt>
                <c:pt idx="496">
                  <c:v>1.7255985004295468E-2</c:v>
                </c:pt>
                <c:pt idx="497">
                  <c:v>1.7731942959253604E-2</c:v>
                </c:pt>
                <c:pt idx="498">
                  <c:v>1.7961265282434257E-2</c:v>
                </c:pt>
                <c:pt idx="499">
                  <c:v>1.2671185438386327E-2</c:v>
                </c:pt>
                <c:pt idx="500">
                  <c:v>1.2680816225784434E-2</c:v>
                </c:pt>
                <c:pt idx="501">
                  <c:v>1.2862123551332778E-2</c:v>
                </c:pt>
                <c:pt idx="502">
                  <c:v>1.2713676731130904E-2</c:v>
                </c:pt>
              </c:numCache>
            </c:numRef>
          </c:val>
          <c:extLst>
            <c:ext xmlns:c16="http://schemas.microsoft.com/office/drawing/2014/chart" uri="{C3380CC4-5D6E-409C-BE32-E72D297353CC}">
              <c16:uniqueId val="{00000003-8593-4382-AEBB-96D16A3059A2}"/>
            </c:ext>
          </c:extLst>
        </c:ser>
        <c:ser>
          <c:idx val="4"/>
          <c:order val="4"/>
          <c:tx>
            <c:strRef>
              <c:f>Hoja1!$AL$3</c:f>
              <c:strCache>
                <c:ptCount val="1"/>
                <c:pt idx="0">
                  <c:v>Growth</c:v>
                </c:pt>
              </c:strCache>
            </c:strRef>
          </c:tx>
          <c:spPr>
            <a:solidFill>
              <a:schemeClr val="accent5"/>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Hoja1!$AL$1273:$AL$1775</c:f>
              <c:numCache>
                <c:formatCode>0.00%</c:formatCode>
                <c:ptCount val="503"/>
                <c:pt idx="0">
                  <c:v>1.2837840796070988E-2</c:v>
                </c:pt>
                <c:pt idx="1">
                  <c:v>1.2935346845768143E-2</c:v>
                </c:pt>
                <c:pt idx="2">
                  <c:v>1.2898783015296181E-2</c:v>
                </c:pt>
                <c:pt idx="3">
                  <c:v>1.2800985711410567E-2</c:v>
                </c:pt>
                <c:pt idx="4">
                  <c:v>1.2958550461668137E-2</c:v>
                </c:pt>
                <c:pt idx="5">
                  <c:v>1.2903282195831351E-2</c:v>
                </c:pt>
                <c:pt idx="6">
                  <c:v>1.3024598092171767E-2</c:v>
                </c:pt>
                <c:pt idx="7">
                  <c:v>1.3204618285738531E-2</c:v>
                </c:pt>
                <c:pt idx="8">
                  <c:v>1.3130470098785849E-2</c:v>
                </c:pt>
                <c:pt idx="9">
                  <c:v>1.3226309676293825E-2</c:v>
                </c:pt>
                <c:pt idx="10">
                  <c:v>1.3224235765751855E-2</c:v>
                </c:pt>
                <c:pt idx="11">
                  <c:v>1.3293693875530066E-2</c:v>
                </c:pt>
                <c:pt idx="12">
                  <c:v>1.3123857317891383E-2</c:v>
                </c:pt>
                <c:pt idx="13">
                  <c:v>1.2991304004303721E-2</c:v>
                </c:pt>
                <c:pt idx="14">
                  <c:v>1.3285549078926808E-2</c:v>
                </c:pt>
                <c:pt idx="15">
                  <c:v>1.3522890799619162E-2</c:v>
                </c:pt>
                <c:pt idx="16">
                  <c:v>1.346833457042013E-2</c:v>
                </c:pt>
                <c:pt idx="17">
                  <c:v>1.3412925876315108E-2</c:v>
                </c:pt>
                <c:pt idx="18">
                  <c:v>1.3686390349588391E-2</c:v>
                </c:pt>
                <c:pt idx="19">
                  <c:v>1.3802845747731492E-2</c:v>
                </c:pt>
                <c:pt idx="20">
                  <c:v>1.3562478245325424E-2</c:v>
                </c:pt>
                <c:pt idx="21">
                  <c:v>1.3739875136563436E-2</c:v>
                </c:pt>
                <c:pt idx="22">
                  <c:v>1.3962284803426586E-2</c:v>
                </c:pt>
                <c:pt idx="23">
                  <c:v>1.4408066257506656E-2</c:v>
                </c:pt>
                <c:pt idx="24">
                  <c:v>1.4294023164830113E-2</c:v>
                </c:pt>
                <c:pt idx="25">
                  <c:v>1.4330956829770543E-2</c:v>
                </c:pt>
                <c:pt idx="26">
                  <c:v>1.4538248753126478E-2</c:v>
                </c:pt>
                <c:pt idx="27">
                  <c:v>1.4487507960457252E-2</c:v>
                </c:pt>
                <c:pt idx="28">
                  <c:v>1.4333753309351939E-2</c:v>
                </c:pt>
                <c:pt idx="29">
                  <c:v>1.4355577342447029E-2</c:v>
                </c:pt>
                <c:pt idx="30">
                  <c:v>1.4488722389636171E-2</c:v>
                </c:pt>
                <c:pt idx="31">
                  <c:v>1.457240299861458E-2</c:v>
                </c:pt>
                <c:pt idx="32">
                  <c:v>1.4753721286361069E-2</c:v>
                </c:pt>
                <c:pt idx="33">
                  <c:v>1.4469014818674946E-2</c:v>
                </c:pt>
                <c:pt idx="34">
                  <c:v>1.4434521525880109E-2</c:v>
                </c:pt>
                <c:pt idx="35">
                  <c:v>1.4435402217209915E-2</c:v>
                </c:pt>
                <c:pt idx="36">
                  <c:v>1.4165866685570403E-2</c:v>
                </c:pt>
                <c:pt idx="37">
                  <c:v>1.4212615791281686E-2</c:v>
                </c:pt>
                <c:pt idx="38">
                  <c:v>1.4505014682901924E-2</c:v>
                </c:pt>
                <c:pt idx="39">
                  <c:v>2.149059710507668E-2</c:v>
                </c:pt>
                <c:pt idx="40">
                  <c:v>2.8715080714615499E-2</c:v>
                </c:pt>
                <c:pt idx="41">
                  <c:v>2.8689960305852642E-2</c:v>
                </c:pt>
                <c:pt idx="42">
                  <c:v>2.83359272838128E-2</c:v>
                </c:pt>
                <c:pt idx="43">
                  <c:v>2.8722679551911195E-2</c:v>
                </c:pt>
                <c:pt idx="44">
                  <c:v>2.9055173979331921E-2</c:v>
                </c:pt>
                <c:pt idx="45">
                  <c:v>3.6207714987386078E-2</c:v>
                </c:pt>
                <c:pt idx="46">
                  <c:v>3.6424346254233575E-2</c:v>
                </c:pt>
                <c:pt idx="47">
                  <c:v>3.662612093272774E-2</c:v>
                </c:pt>
                <c:pt idx="48">
                  <c:v>4.3684619151004252E-2</c:v>
                </c:pt>
                <c:pt idx="49">
                  <c:v>4.3041748143922871E-2</c:v>
                </c:pt>
                <c:pt idx="50">
                  <c:v>4.2930030058529571E-2</c:v>
                </c:pt>
                <c:pt idx="51">
                  <c:v>4.3788062483044697E-2</c:v>
                </c:pt>
                <c:pt idx="52">
                  <c:v>4.4637942760319835E-2</c:v>
                </c:pt>
                <c:pt idx="53">
                  <c:v>4.5645493525227829E-2</c:v>
                </c:pt>
                <c:pt idx="54">
                  <c:v>4.5190467871094805E-2</c:v>
                </c:pt>
                <c:pt idx="55">
                  <c:v>4.5172798817559062E-2</c:v>
                </c:pt>
                <c:pt idx="56">
                  <c:v>4.5533901299672913E-2</c:v>
                </c:pt>
                <c:pt idx="57">
                  <c:v>4.4902086750590715E-2</c:v>
                </c:pt>
                <c:pt idx="58">
                  <c:v>4.5150710613232448E-2</c:v>
                </c:pt>
                <c:pt idx="59">
                  <c:v>4.5632534655931797E-2</c:v>
                </c:pt>
                <c:pt idx="60">
                  <c:v>4.5133801827194127E-2</c:v>
                </c:pt>
                <c:pt idx="61">
                  <c:v>4.4741756434519754E-2</c:v>
                </c:pt>
                <c:pt idx="62">
                  <c:v>4.5517545958107551E-2</c:v>
                </c:pt>
                <c:pt idx="63">
                  <c:v>4.556445789628151E-2</c:v>
                </c:pt>
                <c:pt idx="64">
                  <c:v>4.6348777010504279E-2</c:v>
                </c:pt>
                <c:pt idx="65">
                  <c:v>4.6151048968783345E-2</c:v>
                </c:pt>
                <c:pt idx="66">
                  <c:v>4.5828469263407397E-2</c:v>
                </c:pt>
                <c:pt idx="67">
                  <c:v>4.5591740079509786E-2</c:v>
                </c:pt>
                <c:pt idx="68">
                  <c:v>4.5731990717088958E-2</c:v>
                </c:pt>
                <c:pt idx="69">
                  <c:v>4.5509630279551593E-2</c:v>
                </c:pt>
                <c:pt idx="70">
                  <c:v>4.4769450771595123E-2</c:v>
                </c:pt>
                <c:pt idx="71">
                  <c:v>4.5356205018294279E-2</c:v>
                </c:pt>
                <c:pt idx="72">
                  <c:v>4.555213033621739E-2</c:v>
                </c:pt>
                <c:pt idx="73">
                  <c:v>4.6162787982194309E-2</c:v>
                </c:pt>
                <c:pt idx="74">
                  <c:v>4.596092067042952E-2</c:v>
                </c:pt>
                <c:pt idx="75">
                  <c:v>4.5956091642071088E-2</c:v>
                </c:pt>
                <c:pt idx="76">
                  <c:v>4.5630997526744543E-2</c:v>
                </c:pt>
                <c:pt idx="77">
                  <c:v>4.5632785690502213E-2</c:v>
                </c:pt>
                <c:pt idx="78">
                  <c:v>4.5331524939524678E-2</c:v>
                </c:pt>
                <c:pt idx="79">
                  <c:v>4.4803138001429835E-2</c:v>
                </c:pt>
                <c:pt idx="80">
                  <c:v>4.5292113576940657E-2</c:v>
                </c:pt>
                <c:pt idx="81">
                  <c:v>4.6452569896651134E-2</c:v>
                </c:pt>
                <c:pt idx="82">
                  <c:v>4.6595260461405323E-2</c:v>
                </c:pt>
                <c:pt idx="83">
                  <c:v>4.6331049033667339E-2</c:v>
                </c:pt>
                <c:pt idx="84">
                  <c:v>4.5927531238111392E-2</c:v>
                </c:pt>
                <c:pt idx="85">
                  <c:v>4.5752380946857879E-2</c:v>
                </c:pt>
                <c:pt idx="86">
                  <c:v>4.6533626114064613E-2</c:v>
                </c:pt>
                <c:pt idx="87">
                  <c:v>4.6661494066123722E-2</c:v>
                </c:pt>
                <c:pt idx="88">
                  <c:v>4.7084269907860424E-2</c:v>
                </c:pt>
                <c:pt idx="89">
                  <c:v>4.7347654612207767E-2</c:v>
                </c:pt>
                <c:pt idx="90">
                  <c:v>5.5346800453408805E-2</c:v>
                </c:pt>
                <c:pt idx="91">
                  <c:v>6.3375951726364566E-2</c:v>
                </c:pt>
                <c:pt idx="92">
                  <c:v>6.3565020873846426E-2</c:v>
                </c:pt>
                <c:pt idx="93">
                  <c:v>6.426410394571655E-2</c:v>
                </c:pt>
                <c:pt idx="94">
                  <c:v>7.3482811827726868E-2</c:v>
                </c:pt>
                <c:pt idx="95">
                  <c:v>7.3800603773142667E-2</c:v>
                </c:pt>
                <c:pt idx="96">
                  <c:v>7.3318767450479438E-2</c:v>
                </c:pt>
                <c:pt idx="97">
                  <c:v>7.3184041034006497E-2</c:v>
                </c:pt>
                <c:pt idx="98">
                  <c:v>7.4980001732423265E-2</c:v>
                </c:pt>
                <c:pt idx="99">
                  <c:v>7.6677942853814324E-2</c:v>
                </c:pt>
                <c:pt idx="100">
                  <c:v>7.7067983082745387E-2</c:v>
                </c:pt>
                <c:pt idx="101">
                  <c:v>7.7206452463180156E-2</c:v>
                </c:pt>
                <c:pt idx="102">
                  <c:v>7.711202762792449E-2</c:v>
                </c:pt>
                <c:pt idx="103">
                  <c:v>7.7729091504186498E-2</c:v>
                </c:pt>
                <c:pt idx="104">
                  <c:v>7.7754040358915838E-2</c:v>
                </c:pt>
                <c:pt idx="105">
                  <c:v>7.7782669532455703E-2</c:v>
                </c:pt>
                <c:pt idx="106">
                  <c:v>7.6552330282567069E-2</c:v>
                </c:pt>
                <c:pt idx="107">
                  <c:v>7.6796196962899799E-2</c:v>
                </c:pt>
                <c:pt idx="108">
                  <c:v>7.8951482822145147E-2</c:v>
                </c:pt>
                <c:pt idx="109">
                  <c:v>8.0011511368520721E-2</c:v>
                </c:pt>
                <c:pt idx="110">
                  <c:v>8.012669296647125E-2</c:v>
                </c:pt>
                <c:pt idx="111">
                  <c:v>8.0218309986330463E-2</c:v>
                </c:pt>
                <c:pt idx="112">
                  <c:v>7.1631120211182744E-2</c:v>
                </c:pt>
                <c:pt idx="113">
                  <c:v>7.1743035818225553E-2</c:v>
                </c:pt>
                <c:pt idx="114">
                  <c:v>7.1790790086818546E-2</c:v>
                </c:pt>
                <c:pt idx="115">
                  <c:v>7.426186331772261E-2</c:v>
                </c:pt>
                <c:pt idx="116">
                  <c:v>7.3178929785693334E-2</c:v>
                </c:pt>
                <c:pt idx="117">
                  <c:v>7.4106023942707822E-2</c:v>
                </c:pt>
                <c:pt idx="118">
                  <c:v>7.3294797520686406E-2</c:v>
                </c:pt>
                <c:pt idx="119">
                  <c:v>7.4095324008216445E-2</c:v>
                </c:pt>
                <c:pt idx="120">
                  <c:v>7.4255027214166228E-2</c:v>
                </c:pt>
                <c:pt idx="121">
                  <c:v>7.432195505838167E-2</c:v>
                </c:pt>
                <c:pt idx="122">
                  <c:v>8.4284227724768068E-2</c:v>
                </c:pt>
                <c:pt idx="123">
                  <c:v>8.3254067190706937E-2</c:v>
                </c:pt>
                <c:pt idx="124">
                  <c:v>8.3272432150031175E-2</c:v>
                </c:pt>
                <c:pt idx="125">
                  <c:v>8.3703158358023444E-2</c:v>
                </c:pt>
                <c:pt idx="126">
                  <c:v>8.3388045701439206E-2</c:v>
                </c:pt>
                <c:pt idx="127">
                  <c:v>8.2499013360930559E-2</c:v>
                </c:pt>
                <c:pt idx="128">
                  <c:v>8.2385971922063747E-2</c:v>
                </c:pt>
                <c:pt idx="129">
                  <c:v>8.4559227392773148E-2</c:v>
                </c:pt>
                <c:pt idx="130">
                  <c:v>8.4607327589458034E-2</c:v>
                </c:pt>
                <c:pt idx="131">
                  <c:v>8.5323640003828236E-2</c:v>
                </c:pt>
                <c:pt idx="132">
                  <c:v>8.5204848432089364E-2</c:v>
                </c:pt>
                <c:pt idx="133">
                  <c:v>8.5902733161877215E-2</c:v>
                </c:pt>
                <c:pt idx="134">
                  <c:v>8.65519827436287E-2</c:v>
                </c:pt>
                <c:pt idx="135">
                  <c:v>8.6425407445130942E-2</c:v>
                </c:pt>
                <c:pt idx="136">
                  <c:v>8.6433069620331163E-2</c:v>
                </c:pt>
                <c:pt idx="137">
                  <c:v>8.6088553719109229E-2</c:v>
                </c:pt>
                <c:pt idx="138">
                  <c:v>8.6337426270207407E-2</c:v>
                </c:pt>
                <c:pt idx="139">
                  <c:v>8.7065191192206237E-2</c:v>
                </c:pt>
                <c:pt idx="140">
                  <c:v>8.6525448768808827E-2</c:v>
                </c:pt>
                <c:pt idx="141">
                  <c:v>8.6847131853223278E-2</c:v>
                </c:pt>
                <c:pt idx="142">
                  <c:v>8.7910059935630364E-2</c:v>
                </c:pt>
                <c:pt idx="143">
                  <c:v>8.7953650120529289E-2</c:v>
                </c:pt>
                <c:pt idx="144">
                  <c:v>8.803854109586301E-2</c:v>
                </c:pt>
                <c:pt idx="145">
                  <c:v>8.668954749481507E-2</c:v>
                </c:pt>
                <c:pt idx="146">
                  <c:v>8.6592545897533957E-2</c:v>
                </c:pt>
                <c:pt idx="147">
                  <c:v>8.5750308056737487E-2</c:v>
                </c:pt>
                <c:pt idx="148">
                  <c:v>8.6492422240819114E-2</c:v>
                </c:pt>
                <c:pt idx="149">
                  <c:v>8.6221184520134345E-2</c:v>
                </c:pt>
                <c:pt idx="150">
                  <c:v>8.5235042116592941E-2</c:v>
                </c:pt>
                <c:pt idx="151">
                  <c:v>8.5068334013402691E-2</c:v>
                </c:pt>
                <c:pt idx="152">
                  <c:v>8.5005944544908826E-2</c:v>
                </c:pt>
                <c:pt idx="153">
                  <c:v>8.5899665738174369E-2</c:v>
                </c:pt>
                <c:pt idx="154">
                  <c:v>8.492574894342908E-2</c:v>
                </c:pt>
                <c:pt idx="155">
                  <c:v>8.4238289413836293E-2</c:v>
                </c:pt>
                <c:pt idx="156">
                  <c:v>8.4068210734077387E-2</c:v>
                </c:pt>
                <c:pt idx="157">
                  <c:v>8.5133142264353937E-2</c:v>
                </c:pt>
                <c:pt idx="158">
                  <c:v>8.5276387801880058E-2</c:v>
                </c:pt>
                <c:pt idx="159">
                  <c:v>5.7504352345085469E-2</c:v>
                </c:pt>
                <c:pt idx="160">
                  <c:v>5.6654635721616928E-2</c:v>
                </c:pt>
                <c:pt idx="161">
                  <c:v>5.7055221448018202E-2</c:v>
                </c:pt>
                <c:pt idx="162">
                  <c:v>5.7309419075353918E-2</c:v>
                </c:pt>
                <c:pt idx="163">
                  <c:v>5.8041380269254324E-2</c:v>
                </c:pt>
                <c:pt idx="164">
                  <c:v>5.8104534825179834E-2</c:v>
                </c:pt>
                <c:pt idx="165">
                  <c:v>5.8592301034813492E-2</c:v>
                </c:pt>
                <c:pt idx="166">
                  <c:v>5.8671619383512175E-2</c:v>
                </c:pt>
                <c:pt idx="167">
                  <c:v>5.861863000609082E-2</c:v>
                </c:pt>
                <c:pt idx="168">
                  <c:v>5.8990421860425225E-2</c:v>
                </c:pt>
                <c:pt idx="169">
                  <c:v>5.8618687521789878E-2</c:v>
                </c:pt>
                <c:pt idx="170">
                  <c:v>5.8328540470636556E-2</c:v>
                </c:pt>
                <c:pt idx="171">
                  <c:v>5.840868093028994E-2</c:v>
                </c:pt>
                <c:pt idx="172">
                  <c:v>5.9174230013036309E-2</c:v>
                </c:pt>
                <c:pt idx="173">
                  <c:v>5.867106034759579E-2</c:v>
                </c:pt>
                <c:pt idx="174">
                  <c:v>5.8842578574405474E-2</c:v>
                </c:pt>
                <c:pt idx="175">
                  <c:v>5.9490354896453344E-2</c:v>
                </c:pt>
                <c:pt idx="176">
                  <c:v>5.8433060373819339E-2</c:v>
                </c:pt>
                <c:pt idx="177">
                  <c:v>5.8461752562386927E-2</c:v>
                </c:pt>
                <c:pt idx="178">
                  <c:v>5.8407766285174904E-2</c:v>
                </c:pt>
                <c:pt idx="179">
                  <c:v>6.705523768682109E-2</c:v>
                </c:pt>
                <c:pt idx="180">
                  <c:v>6.6578047735594725E-2</c:v>
                </c:pt>
                <c:pt idx="181">
                  <c:v>6.6653222867479767E-2</c:v>
                </c:pt>
                <c:pt idx="182">
                  <c:v>6.7175978879149056E-2</c:v>
                </c:pt>
                <c:pt idx="183">
                  <c:v>6.663511793823694E-2</c:v>
                </c:pt>
                <c:pt idx="184">
                  <c:v>6.700546119842582E-2</c:v>
                </c:pt>
                <c:pt idx="185">
                  <c:v>6.7189747675259759E-2</c:v>
                </c:pt>
                <c:pt idx="186">
                  <c:v>6.8058248104751154E-2</c:v>
                </c:pt>
                <c:pt idx="187">
                  <c:v>6.9690052399111718E-2</c:v>
                </c:pt>
                <c:pt idx="188">
                  <c:v>6.8961531071332766E-2</c:v>
                </c:pt>
                <c:pt idx="189">
                  <c:v>6.9644916583676136E-2</c:v>
                </c:pt>
                <c:pt idx="190">
                  <c:v>6.9180004814982113E-2</c:v>
                </c:pt>
                <c:pt idx="191">
                  <c:v>5.0237824220476936E-2</c:v>
                </c:pt>
                <c:pt idx="192">
                  <c:v>4.0521642174845045E-2</c:v>
                </c:pt>
                <c:pt idx="193">
                  <c:v>4.0357245032142969E-2</c:v>
                </c:pt>
                <c:pt idx="194">
                  <c:v>4.0679384638078811E-2</c:v>
                </c:pt>
                <c:pt idx="195">
                  <c:v>4.0676071121109561E-2</c:v>
                </c:pt>
                <c:pt idx="196">
                  <c:v>4.0360974170104306E-2</c:v>
                </c:pt>
                <c:pt idx="197">
                  <c:v>4.0656289517042463E-2</c:v>
                </c:pt>
                <c:pt idx="198">
                  <c:v>4.0409005122001629E-2</c:v>
                </c:pt>
                <c:pt idx="199">
                  <c:v>4.0070342748522926E-2</c:v>
                </c:pt>
                <c:pt idx="200">
                  <c:v>3.9627725076001076E-2</c:v>
                </c:pt>
                <c:pt idx="201">
                  <c:v>3.9180939497285988E-2</c:v>
                </c:pt>
                <c:pt idx="202">
                  <c:v>3.9098287126687767E-2</c:v>
                </c:pt>
                <c:pt idx="203">
                  <c:v>3.999907820811268E-2</c:v>
                </c:pt>
                <c:pt idx="204">
                  <c:v>3.9137521690694947E-2</c:v>
                </c:pt>
                <c:pt idx="205">
                  <c:v>3.8585961981319042E-2</c:v>
                </c:pt>
                <c:pt idx="206">
                  <c:v>3.8612224440199697E-2</c:v>
                </c:pt>
                <c:pt idx="207">
                  <c:v>3.8907564358100728E-2</c:v>
                </c:pt>
                <c:pt idx="208">
                  <c:v>3.912002574792213E-2</c:v>
                </c:pt>
                <c:pt idx="209">
                  <c:v>4.0054615962941541E-2</c:v>
                </c:pt>
                <c:pt idx="210">
                  <c:v>4.0165549404917913E-2</c:v>
                </c:pt>
                <c:pt idx="211">
                  <c:v>4.0295141783559078E-2</c:v>
                </c:pt>
                <c:pt idx="212">
                  <c:v>4.0830597445000331E-2</c:v>
                </c:pt>
                <c:pt idx="213">
                  <c:v>4.0791232226335988E-2</c:v>
                </c:pt>
                <c:pt idx="214">
                  <c:v>4.0482678387592043E-2</c:v>
                </c:pt>
                <c:pt idx="215">
                  <c:v>4.1339427826351659E-2</c:v>
                </c:pt>
                <c:pt idx="216">
                  <c:v>4.1599333215087929E-2</c:v>
                </c:pt>
                <c:pt idx="217">
                  <c:v>4.1763743037892681E-2</c:v>
                </c:pt>
                <c:pt idx="218">
                  <c:v>4.1851520026400309E-2</c:v>
                </c:pt>
                <c:pt idx="219">
                  <c:v>4.187335545403327E-2</c:v>
                </c:pt>
                <c:pt idx="220">
                  <c:v>4.171150509357352E-2</c:v>
                </c:pt>
                <c:pt idx="221">
                  <c:v>4.2045570209694391E-2</c:v>
                </c:pt>
                <c:pt idx="222">
                  <c:v>4.1884629304192691E-2</c:v>
                </c:pt>
                <c:pt idx="223">
                  <c:v>4.2552794445298636E-2</c:v>
                </c:pt>
                <c:pt idx="224">
                  <c:v>4.2585435070896731E-2</c:v>
                </c:pt>
                <c:pt idx="225">
                  <c:v>4.2273124976836267E-2</c:v>
                </c:pt>
                <c:pt idx="226">
                  <c:v>4.2276324249094839E-2</c:v>
                </c:pt>
                <c:pt idx="227">
                  <c:v>4.2215232761872466E-2</c:v>
                </c:pt>
                <c:pt idx="228">
                  <c:v>4.2186397258916965E-2</c:v>
                </c:pt>
                <c:pt idx="229">
                  <c:v>4.2303858700938952E-2</c:v>
                </c:pt>
                <c:pt idx="230">
                  <c:v>4.2274058723576896E-2</c:v>
                </c:pt>
                <c:pt idx="231">
                  <c:v>4.2103114198088681E-2</c:v>
                </c:pt>
                <c:pt idx="232">
                  <c:v>5.2924859448540806E-2</c:v>
                </c:pt>
                <c:pt idx="233">
                  <c:v>5.2640173374983244E-2</c:v>
                </c:pt>
                <c:pt idx="234">
                  <c:v>6.492444244702926E-2</c:v>
                </c:pt>
                <c:pt idx="235">
                  <c:v>7.6392190860580966E-2</c:v>
                </c:pt>
                <c:pt idx="236">
                  <c:v>7.6957475068113221E-2</c:v>
                </c:pt>
                <c:pt idx="237">
                  <c:v>7.7223659932948233E-2</c:v>
                </c:pt>
                <c:pt idx="238">
                  <c:v>8.0543455898144989E-2</c:v>
                </c:pt>
                <c:pt idx="239">
                  <c:v>7.9088502304106287E-2</c:v>
                </c:pt>
                <c:pt idx="240">
                  <c:v>7.991598373281876E-2</c:v>
                </c:pt>
                <c:pt idx="241">
                  <c:v>8.0300915071451151E-2</c:v>
                </c:pt>
                <c:pt idx="242">
                  <c:v>8.0278308126911044E-2</c:v>
                </c:pt>
                <c:pt idx="243">
                  <c:v>7.9453685944430683E-2</c:v>
                </c:pt>
                <c:pt idx="244">
                  <c:v>7.9942471961153658E-2</c:v>
                </c:pt>
                <c:pt idx="245">
                  <c:v>9.1190807254863837E-2</c:v>
                </c:pt>
                <c:pt idx="246">
                  <c:v>0.10245794127123529</c:v>
                </c:pt>
                <c:pt idx="247">
                  <c:v>0.1026282552300793</c:v>
                </c:pt>
                <c:pt idx="248">
                  <c:v>0.10228787016082094</c:v>
                </c:pt>
                <c:pt idx="249">
                  <c:v>0.10158675128151594</c:v>
                </c:pt>
                <c:pt idx="250">
                  <c:v>0.10139804058947091</c:v>
                </c:pt>
                <c:pt idx="251">
                  <c:v>0.1005647427511439</c:v>
                </c:pt>
                <c:pt idx="252">
                  <c:v>0.10195380734382083</c:v>
                </c:pt>
                <c:pt idx="253">
                  <c:v>0.10323240852652564</c:v>
                </c:pt>
                <c:pt idx="254">
                  <c:v>0.10371708131983072</c:v>
                </c:pt>
                <c:pt idx="255">
                  <c:v>0.10396142703886393</c:v>
                </c:pt>
                <c:pt idx="256">
                  <c:v>0.10414902084898385</c:v>
                </c:pt>
                <c:pt idx="257">
                  <c:v>0.10411154855977256</c:v>
                </c:pt>
                <c:pt idx="258">
                  <c:v>0.103963645138611</c:v>
                </c:pt>
                <c:pt idx="259">
                  <c:v>0.10515045009029696</c:v>
                </c:pt>
                <c:pt idx="260">
                  <c:v>0.10496563455438775</c:v>
                </c:pt>
                <c:pt idx="261">
                  <c:v>0.10601907012573454</c:v>
                </c:pt>
                <c:pt idx="262">
                  <c:v>0.10718459070175561</c:v>
                </c:pt>
                <c:pt idx="263">
                  <c:v>0.10682636311030717</c:v>
                </c:pt>
                <c:pt idx="264">
                  <c:v>0.10775547259279744</c:v>
                </c:pt>
                <c:pt idx="265">
                  <c:v>0.107656942053394</c:v>
                </c:pt>
                <c:pt idx="266">
                  <c:v>0.10798781146131746</c:v>
                </c:pt>
                <c:pt idx="267">
                  <c:v>0.10723365743661029</c:v>
                </c:pt>
                <c:pt idx="268">
                  <c:v>0.10812594312289828</c:v>
                </c:pt>
                <c:pt idx="269">
                  <c:v>0.10733665627182226</c:v>
                </c:pt>
                <c:pt idx="270">
                  <c:v>0.10576408582388455</c:v>
                </c:pt>
                <c:pt idx="271">
                  <c:v>0.10706076424518521</c:v>
                </c:pt>
                <c:pt idx="272">
                  <c:v>0.10940035007565092</c:v>
                </c:pt>
                <c:pt idx="273">
                  <c:v>0.1097494324582208</c:v>
                </c:pt>
                <c:pt idx="274">
                  <c:v>0.10926506208571353</c:v>
                </c:pt>
                <c:pt idx="275">
                  <c:v>0.11119119459431358</c:v>
                </c:pt>
                <c:pt idx="276">
                  <c:v>0.11267694805127779</c:v>
                </c:pt>
                <c:pt idx="277">
                  <c:v>0.1134274716140123</c:v>
                </c:pt>
                <c:pt idx="278">
                  <c:v>0.11271121305814902</c:v>
                </c:pt>
                <c:pt idx="279">
                  <c:v>0.1122655370290577</c:v>
                </c:pt>
                <c:pt idx="280">
                  <c:v>0.11426888058830151</c:v>
                </c:pt>
                <c:pt idx="281">
                  <c:v>0.11365559226238371</c:v>
                </c:pt>
                <c:pt idx="282">
                  <c:v>0.1125663128447653</c:v>
                </c:pt>
                <c:pt idx="283">
                  <c:v>0.1124821253047185</c:v>
                </c:pt>
                <c:pt idx="284">
                  <c:v>0.11171007292443538</c:v>
                </c:pt>
                <c:pt idx="285">
                  <c:v>0.11136262579803737</c:v>
                </c:pt>
                <c:pt idx="286">
                  <c:v>0.11339100700222998</c:v>
                </c:pt>
                <c:pt idx="287">
                  <c:v>0.11294360021553483</c:v>
                </c:pt>
                <c:pt idx="288">
                  <c:v>0.11275117741490299</c:v>
                </c:pt>
                <c:pt idx="289">
                  <c:v>0.11275119219234567</c:v>
                </c:pt>
                <c:pt idx="290">
                  <c:v>0.11244025168799433</c:v>
                </c:pt>
                <c:pt idx="291">
                  <c:v>0.11353989583612119</c:v>
                </c:pt>
                <c:pt idx="292">
                  <c:v>0.11413360674504823</c:v>
                </c:pt>
                <c:pt idx="293">
                  <c:v>0.11362364925594695</c:v>
                </c:pt>
                <c:pt idx="294">
                  <c:v>0.11211084035659809</c:v>
                </c:pt>
                <c:pt idx="295">
                  <c:v>0.11207957160523006</c:v>
                </c:pt>
                <c:pt idx="296">
                  <c:v>0.11287985246613758</c:v>
                </c:pt>
                <c:pt idx="297">
                  <c:v>0.111542571310125</c:v>
                </c:pt>
                <c:pt idx="298">
                  <c:v>0.1115005427558666</c:v>
                </c:pt>
                <c:pt idx="299">
                  <c:v>0.11266963231115699</c:v>
                </c:pt>
                <c:pt idx="300">
                  <c:v>0.11153005779834435</c:v>
                </c:pt>
                <c:pt idx="301">
                  <c:v>0.11210653509772626</c:v>
                </c:pt>
                <c:pt idx="302">
                  <c:v>0.11112942179167151</c:v>
                </c:pt>
                <c:pt idx="303">
                  <c:v>0.11190213624787722</c:v>
                </c:pt>
                <c:pt idx="304">
                  <c:v>0.11180721577013585</c:v>
                </c:pt>
                <c:pt idx="305">
                  <c:v>0.11243216655582076</c:v>
                </c:pt>
                <c:pt idx="306">
                  <c:v>0.11308574261869848</c:v>
                </c:pt>
                <c:pt idx="307">
                  <c:v>0.11387782819252283</c:v>
                </c:pt>
                <c:pt idx="308">
                  <c:v>0.11351123651068946</c:v>
                </c:pt>
                <c:pt idx="309">
                  <c:v>0.11320574703621293</c:v>
                </c:pt>
                <c:pt idx="310">
                  <c:v>0.11294130072944991</c:v>
                </c:pt>
                <c:pt idx="311">
                  <c:v>0.11288194457712195</c:v>
                </c:pt>
                <c:pt idx="312">
                  <c:v>0.11381176708821428</c:v>
                </c:pt>
                <c:pt idx="313">
                  <c:v>0.11455398135166658</c:v>
                </c:pt>
                <c:pt idx="314">
                  <c:v>0.10119982964642162</c:v>
                </c:pt>
                <c:pt idx="315">
                  <c:v>0.10055508716946743</c:v>
                </c:pt>
                <c:pt idx="316">
                  <c:v>9.8469295379296565E-2</c:v>
                </c:pt>
                <c:pt idx="317">
                  <c:v>9.9738682874789569E-2</c:v>
                </c:pt>
                <c:pt idx="318">
                  <c:v>0.10022835399541409</c:v>
                </c:pt>
                <c:pt idx="319">
                  <c:v>0.10015571133859562</c:v>
                </c:pt>
                <c:pt idx="320">
                  <c:v>0.10166153120942184</c:v>
                </c:pt>
                <c:pt idx="321">
                  <c:v>0.10271825027926712</c:v>
                </c:pt>
                <c:pt idx="322">
                  <c:v>0.1034807960284066</c:v>
                </c:pt>
                <c:pt idx="323">
                  <c:v>0.1024093970114878</c:v>
                </c:pt>
                <c:pt idx="324">
                  <c:v>0.10167658612799224</c:v>
                </c:pt>
                <c:pt idx="325">
                  <c:v>0.10002981905452607</c:v>
                </c:pt>
                <c:pt idx="326">
                  <c:v>0.10027051301421669</c:v>
                </c:pt>
                <c:pt idx="327">
                  <c:v>7.5502257721389826E-2</c:v>
                </c:pt>
                <c:pt idx="328">
                  <c:v>7.5719287859969744E-2</c:v>
                </c:pt>
                <c:pt idx="329">
                  <c:v>7.5376640455410565E-2</c:v>
                </c:pt>
                <c:pt idx="330">
                  <c:v>7.6285362326949727E-2</c:v>
                </c:pt>
                <c:pt idx="331">
                  <c:v>6.3455100209920318E-2</c:v>
                </c:pt>
                <c:pt idx="332">
                  <c:v>6.2945154221908439E-2</c:v>
                </c:pt>
                <c:pt idx="333">
                  <c:v>6.26864186440204E-2</c:v>
                </c:pt>
                <c:pt idx="334">
                  <c:v>6.3391270994485452E-2</c:v>
                </c:pt>
                <c:pt idx="335">
                  <c:v>6.3793646744086469E-2</c:v>
                </c:pt>
                <c:pt idx="336">
                  <c:v>6.4708095311775404E-2</c:v>
                </c:pt>
                <c:pt idx="337">
                  <c:v>6.4822824352144301E-2</c:v>
                </c:pt>
                <c:pt idx="338">
                  <c:v>6.4626901138714249E-2</c:v>
                </c:pt>
                <c:pt idx="339">
                  <c:v>6.4664943184021453E-2</c:v>
                </c:pt>
                <c:pt idx="340">
                  <c:v>6.4806252260308297E-2</c:v>
                </c:pt>
                <c:pt idx="341">
                  <c:v>6.5169096576162072E-2</c:v>
                </c:pt>
                <c:pt idx="342">
                  <c:v>6.5068336063304102E-2</c:v>
                </c:pt>
                <c:pt idx="343">
                  <c:v>6.4980723811374819E-2</c:v>
                </c:pt>
                <c:pt idx="344">
                  <c:v>6.5642527527710715E-2</c:v>
                </c:pt>
                <c:pt idx="345">
                  <c:v>6.5768813891858652E-2</c:v>
                </c:pt>
                <c:pt idx="346">
                  <c:v>6.5836185447087178E-2</c:v>
                </c:pt>
                <c:pt idx="347">
                  <c:v>6.6181379365204102E-2</c:v>
                </c:pt>
                <c:pt idx="348">
                  <c:v>6.6113309340918955E-2</c:v>
                </c:pt>
                <c:pt idx="349">
                  <c:v>6.6468959449748885E-2</c:v>
                </c:pt>
                <c:pt idx="350">
                  <c:v>6.5694169231825625E-2</c:v>
                </c:pt>
                <c:pt idx="351">
                  <c:v>6.5450416489125265E-2</c:v>
                </c:pt>
                <c:pt idx="352">
                  <c:v>6.5340178643737853E-2</c:v>
                </c:pt>
                <c:pt idx="353">
                  <c:v>6.5729305981401198E-2</c:v>
                </c:pt>
                <c:pt idx="354">
                  <c:v>6.7482122883528978E-2</c:v>
                </c:pt>
                <c:pt idx="355">
                  <c:v>6.7378436408752615E-2</c:v>
                </c:pt>
                <c:pt idx="356">
                  <c:v>6.7845054230130986E-2</c:v>
                </c:pt>
                <c:pt idx="357">
                  <c:v>6.825379547351676E-2</c:v>
                </c:pt>
                <c:pt idx="358">
                  <c:v>6.8899265894237449E-2</c:v>
                </c:pt>
                <c:pt idx="359">
                  <c:v>6.9037222363998549E-2</c:v>
                </c:pt>
                <c:pt idx="360">
                  <c:v>7.0164398787446902E-2</c:v>
                </c:pt>
                <c:pt idx="361">
                  <c:v>7.0683537925797915E-2</c:v>
                </c:pt>
                <c:pt idx="362">
                  <c:v>7.1281266537320823E-2</c:v>
                </c:pt>
                <c:pt idx="363">
                  <c:v>7.1095606352626697E-2</c:v>
                </c:pt>
                <c:pt idx="364">
                  <c:v>7.1070898196938667E-2</c:v>
                </c:pt>
                <c:pt idx="365">
                  <c:v>7.0675326649408801E-2</c:v>
                </c:pt>
                <c:pt idx="366">
                  <c:v>7.0638630534172048E-2</c:v>
                </c:pt>
                <c:pt idx="367">
                  <c:v>6.9575203181308595E-2</c:v>
                </c:pt>
                <c:pt idx="368">
                  <c:v>7.0461032011209249E-2</c:v>
                </c:pt>
                <c:pt idx="369">
                  <c:v>8.4932101362241455E-2</c:v>
                </c:pt>
                <c:pt idx="370">
                  <c:v>8.4850162463669457E-2</c:v>
                </c:pt>
                <c:pt idx="371">
                  <c:v>9.8463383104028662E-2</c:v>
                </c:pt>
                <c:pt idx="372">
                  <c:v>9.9289649538396127E-2</c:v>
                </c:pt>
                <c:pt idx="373">
                  <c:v>9.8835244883159937E-2</c:v>
                </c:pt>
                <c:pt idx="374">
                  <c:v>9.9612469292363184E-2</c:v>
                </c:pt>
                <c:pt idx="375">
                  <c:v>0.10080091578390282</c:v>
                </c:pt>
                <c:pt idx="376">
                  <c:v>0.10069687721100309</c:v>
                </c:pt>
                <c:pt idx="377">
                  <c:v>0.10133141840956278</c:v>
                </c:pt>
                <c:pt idx="378">
                  <c:v>0.10141884459749576</c:v>
                </c:pt>
                <c:pt idx="379">
                  <c:v>0.10174852886864409</c:v>
                </c:pt>
                <c:pt idx="380">
                  <c:v>0.10213005359872036</c:v>
                </c:pt>
                <c:pt idx="381">
                  <c:v>9.9470850082574142E-2</c:v>
                </c:pt>
                <c:pt idx="382">
                  <c:v>9.925593934399668E-2</c:v>
                </c:pt>
                <c:pt idx="383">
                  <c:v>9.9505741765481992E-2</c:v>
                </c:pt>
                <c:pt idx="384">
                  <c:v>9.9145527666847824E-2</c:v>
                </c:pt>
                <c:pt idx="385">
                  <c:v>9.8065278406714806E-2</c:v>
                </c:pt>
                <c:pt idx="386">
                  <c:v>9.8153717659229631E-2</c:v>
                </c:pt>
                <c:pt idx="387">
                  <c:v>9.7931876546849123E-2</c:v>
                </c:pt>
                <c:pt idx="388">
                  <c:v>9.8801810379621907E-2</c:v>
                </c:pt>
                <c:pt idx="389">
                  <c:v>9.8732727124993341E-2</c:v>
                </c:pt>
                <c:pt idx="390">
                  <c:v>9.619169199281645E-2</c:v>
                </c:pt>
                <c:pt idx="391">
                  <c:v>9.6209378025344253E-2</c:v>
                </c:pt>
                <c:pt idx="392">
                  <c:v>9.6504947832538823E-2</c:v>
                </c:pt>
                <c:pt idx="393">
                  <c:v>9.7026305430190821E-2</c:v>
                </c:pt>
                <c:pt idx="394">
                  <c:v>9.5800316423911305E-2</c:v>
                </c:pt>
                <c:pt idx="395">
                  <c:v>9.7967693343722378E-2</c:v>
                </c:pt>
                <c:pt idx="396">
                  <c:v>9.7337637039512162E-2</c:v>
                </c:pt>
                <c:pt idx="397">
                  <c:v>6.8075931257138525E-2</c:v>
                </c:pt>
                <c:pt idx="398">
                  <c:v>6.7029174251646811E-2</c:v>
                </c:pt>
                <c:pt idx="399">
                  <c:v>6.8762018159197247E-2</c:v>
                </c:pt>
                <c:pt idx="400">
                  <c:v>6.7982037229852771E-2</c:v>
                </c:pt>
                <c:pt idx="401">
                  <c:v>4.1839442306699733E-2</c:v>
                </c:pt>
                <c:pt idx="402">
                  <c:v>4.1974290945251652E-2</c:v>
                </c:pt>
                <c:pt idx="403">
                  <c:v>4.2034396226283445E-2</c:v>
                </c:pt>
                <c:pt idx="404">
                  <c:v>4.2695567709363058E-2</c:v>
                </c:pt>
                <c:pt idx="405">
                  <c:v>4.2580166485708622E-2</c:v>
                </c:pt>
                <c:pt idx="406">
                  <c:v>4.3373563724945045E-2</c:v>
                </c:pt>
                <c:pt idx="407">
                  <c:v>4.3591687657158019E-2</c:v>
                </c:pt>
                <c:pt idx="408">
                  <c:v>4.3418451007662277E-2</c:v>
                </c:pt>
                <c:pt idx="409">
                  <c:v>4.3448452262822526E-2</c:v>
                </c:pt>
                <c:pt idx="410">
                  <c:v>4.2944235046448037E-2</c:v>
                </c:pt>
                <c:pt idx="411">
                  <c:v>4.3007881824726694E-2</c:v>
                </c:pt>
                <c:pt idx="412">
                  <c:v>4.2632603102803222E-2</c:v>
                </c:pt>
                <c:pt idx="413">
                  <c:v>4.2766392949837077E-2</c:v>
                </c:pt>
                <c:pt idx="414">
                  <c:v>4.2477282707049521E-2</c:v>
                </c:pt>
                <c:pt idx="415">
                  <c:v>4.2458579092428242E-2</c:v>
                </c:pt>
                <c:pt idx="416">
                  <c:v>4.2989858830619884E-2</c:v>
                </c:pt>
                <c:pt idx="417">
                  <c:v>4.2995628869390276E-2</c:v>
                </c:pt>
                <c:pt idx="418">
                  <c:v>4.1936896063516853E-2</c:v>
                </c:pt>
                <c:pt idx="419">
                  <c:v>4.1742253229981492E-2</c:v>
                </c:pt>
                <c:pt idx="420">
                  <c:v>4.1712737016129514E-2</c:v>
                </c:pt>
                <c:pt idx="421">
                  <c:v>4.0929946476706724E-2</c:v>
                </c:pt>
                <c:pt idx="422">
                  <c:v>4.1391121574220126E-2</c:v>
                </c:pt>
                <c:pt idx="423">
                  <c:v>4.1847322711153628E-2</c:v>
                </c:pt>
                <c:pt idx="424">
                  <c:v>4.2735182390006954E-2</c:v>
                </c:pt>
                <c:pt idx="425">
                  <c:v>4.290323365154651E-2</c:v>
                </c:pt>
                <c:pt idx="426">
                  <c:v>4.2852767451327087E-2</c:v>
                </c:pt>
                <c:pt idx="427">
                  <c:v>4.2449477763242892E-2</c:v>
                </c:pt>
                <c:pt idx="428">
                  <c:v>4.2482687147302571E-2</c:v>
                </c:pt>
                <c:pt idx="429">
                  <c:v>4.2291597239717801E-2</c:v>
                </c:pt>
                <c:pt idx="430">
                  <c:v>4.2982086917315983E-2</c:v>
                </c:pt>
                <c:pt idx="431">
                  <c:v>4.2853881130865336E-2</c:v>
                </c:pt>
                <c:pt idx="432">
                  <c:v>4.311634322664986E-2</c:v>
                </c:pt>
                <c:pt idx="433">
                  <c:v>4.3062644893792953E-2</c:v>
                </c:pt>
                <c:pt idx="434">
                  <c:v>4.3294366217755904E-2</c:v>
                </c:pt>
                <c:pt idx="435">
                  <c:v>4.3294197763266644E-2</c:v>
                </c:pt>
                <c:pt idx="436">
                  <c:v>4.3065776586382477E-2</c:v>
                </c:pt>
                <c:pt idx="437">
                  <c:v>4.3235926710232443E-2</c:v>
                </c:pt>
                <c:pt idx="438">
                  <c:v>4.3026863962954361E-2</c:v>
                </c:pt>
                <c:pt idx="439">
                  <c:v>4.3105906033595667E-2</c:v>
                </c:pt>
                <c:pt idx="440">
                  <c:v>4.3194215613451534E-2</c:v>
                </c:pt>
                <c:pt idx="441">
                  <c:v>4.3826780945473653E-2</c:v>
                </c:pt>
                <c:pt idx="442">
                  <c:v>4.3291411927408166E-2</c:v>
                </c:pt>
                <c:pt idx="443">
                  <c:v>4.3996378323209358E-2</c:v>
                </c:pt>
                <c:pt idx="444">
                  <c:v>4.4398525503810099E-2</c:v>
                </c:pt>
                <c:pt idx="445">
                  <c:v>4.4477023215911335E-2</c:v>
                </c:pt>
                <c:pt idx="446">
                  <c:v>4.4235692093304926E-2</c:v>
                </c:pt>
                <c:pt idx="447">
                  <c:v>4.467322077061027E-2</c:v>
                </c:pt>
                <c:pt idx="448">
                  <c:v>5.90531644302425E-2</c:v>
                </c:pt>
                <c:pt idx="449">
                  <c:v>5.9049889429578603E-2</c:v>
                </c:pt>
                <c:pt idx="450">
                  <c:v>5.9261208479393125E-2</c:v>
                </c:pt>
                <c:pt idx="451">
                  <c:v>5.9288275401028739E-2</c:v>
                </c:pt>
                <c:pt idx="452">
                  <c:v>5.9855165333919151E-2</c:v>
                </c:pt>
                <c:pt idx="453">
                  <c:v>7.5040593896402052E-2</c:v>
                </c:pt>
                <c:pt idx="454">
                  <c:v>7.4451092045096215E-2</c:v>
                </c:pt>
                <c:pt idx="455">
                  <c:v>7.4740439672917311E-2</c:v>
                </c:pt>
                <c:pt idx="456">
                  <c:v>7.531879508949052E-2</c:v>
                </c:pt>
                <c:pt idx="457">
                  <c:v>7.4977472205252943E-2</c:v>
                </c:pt>
                <c:pt idx="458">
                  <c:v>7.5800578509703079E-2</c:v>
                </c:pt>
                <c:pt idx="459">
                  <c:v>7.5048009746880723E-2</c:v>
                </c:pt>
                <c:pt idx="460">
                  <c:v>7.3766766710890094E-2</c:v>
                </c:pt>
                <c:pt idx="461">
                  <c:v>7.3722271769630657E-2</c:v>
                </c:pt>
                <c:pt idx="462">
                  <c:v>7.3898037247388124E-2</c:v>
                </c:pt>
                <c:pt idx="463">
                  <c:v>7.6277118857151036E-2</c:v>
                </c:pt>
                <c:pt idx="464">
                  <c:v>9.1971693035145102E-2</c:v>
                </c:pt>
                <c:pt idx="465">
                  <c:v>9.2828586263059912E-2</c:v>
                </c:pt>
                <c:pt idx="466">
                  <c:v>9.3897357987858185E-2</c:v>
                </c:pt>
                <c:pt idx="467">
                  <c:v>9.4684345884764778E-2</c:v>
                </c:pt>
                <c:pt idx="468">
                  <c:v>9.4981306752072253E-2</c:v>
                </c:pt>
                <c:pt idx="469">
                  <c:v>9.4631126583485131E-2</c:v>
                </c:pt>
                <c:pt idx="470">
                  <c:v>9.2959787975675903E-2</c:v>
                </c:pt>
                <c:pt idx="471">
                  <c:v>9.3046085205086407E-2</c:v>
                </c:pt>
                <c:pt idx="472">
                  <c:v>9.3719796226410038E-2</c:v>
                </c:pt>
                <c:pt idx="473">
                  <c:v>9.3999429988223443E-2</c:v>
                </c:pt>
                <c:pt idx="474">
                  <c:v>9.4347428787263696E-2</c:v>
                </c:pt>
                <c:pt idx="475">
                  <c:v>9.462152312536036E-2</c:v>
                </c:pt>
                <c:pt idx="476">
                  <c:v>9.3874569219592779E-2</c:v>
                </c:pt>
                <c:pt idx="477">
                  <c:v>9.453022231141206E-2</c:v>
                </c:pt>
                <c:pt idx="478">
                  <c:v>9.299146960016054E-2</c:v>
                </c:pt>
                <c:pt idx="479">
                  <c:v>9.296675812105111E-2</c:v>
                </c:pt>
                <c:pt idx="480">
                  <c:v>9.3538998877246315E-2</c:v>
                </c:pt>
                <c:pt idx="481">
                  <c:v>9.3966875147465601E-2</c:v>
                </c:pt>
                <c:pt idx="482">
                  <c:v>9.6298382831140658E-2</c:v>
                </c:pt>
                <c:pt idx="483">
                  <c:v>9.7099970173822908E-2</c:v>
                </c:pt>
                <c:pt idx="484">
                  <c:v>9.6692647702279741E-2</c:v>
                </c:pt>
                <c:pt idx="485">
                  <c:v>9.7605445867656696E-2</c:v>
                </c:pt>
                <c:pt idx="486">
                  <c:v>9.6855922601594882E-2</c:v>
                </c:pt>
                <c:pt idx="487">
                  <c:v>9.7207715752341786E-2</c:v>
                </c:pt>
                <c:pt idx="488">
                  <c:v>9.8875022276382646E-2</c:v>
                </c:pt>
                <c:pt idx="489">
                  <c:v>9.9390208872763772E-2</c:v>
                </c:pt>
                <c:pt idx="490">
                  <c:v>0.10025304853831871</c:v>
                </c:pt>
                <c:pt idx="491">
                  <c:v>0.10148104388502707</c:v>
                </c:pt>
                <c:pt idx="492">
                  <c:v>0.10152529736257053</c:v>
                </c:pt>
                <c:pt idx="493">
                  <c:v>9.9676365102677911E-2</c:v>
                </c:pt>
                <c:pt idx="494">
                  <c:v>0.10032365434982056</c:v>
                </c:pt>
                <c:pt idx="495">
                  <c:v>0.10007088473583049</c:v>
                </c:pt>
                <c:pt idx="496">
                  <c:v>0.10104186064699291</c:v>
                </c:pt>
                <c:pt idx="497">
                  <c:v>0.10523367744324652</c:v>
                </c:pt>
                <c:pt idx="498">
                  <c:v>0.10385179856851053</c:v>
                </c:pt>
                <c:pt idx="499">
                  <c:v>0.10329678334558812</c:v>
                </c:pt>
                <c:pt idx="500">
                  <c:v>0.10290489822691097</c:v>
                </c:pt>
                <c:pt idx="501">
                  <c:v>0.10346416807054</c:v>
                </c:pt>
                <c:pt idx="502">
                  <c:v>0.10427392284515506</c:v>
                </c:pt>
              </c:numCache>
            </c:numRef>
          </c:val>
          <c:extLst>
            <c:ext xmlns:c16="http://schemas.microsoft.com/office/drawing/2014/chart" uri="{C3380CC4-5D6E-409C-BE32-E72D297353CC}">
              <c16:uniqueId val="{00000004-8593-4382-AEBB-96D16A3059A2}"/>
            </c:ext>
          </c:extLst>
        </c:ser>
        <c:ser>
          <c:idx val="5"/>
          <c:order val="5"/>
          <c:tx>
            <c:strRef>
              <c:f>Hoja1!$AM$3</c:f>
              <c:strCache>
                <c:ptCount val="1"/>
                <c:pt idx="0">
                  <c:v>Large</c:v>
                </c:pt>
              </c:strCache>
            </c:strRef>
          </c:tx>
          <c:spPr>
            <a:solidFill>
              <a:schemeClr val="accent6"/>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Hoja1!$AM$1273:$AM$1775</c:f>
              <c:numCache>
                <c:formatCode>0.00%</c:formatCode>
                <c:ptCount val="503"/>
                <c:pt idx="0">
                  <c:v>2.7880004192554798E-2</c:v>
                </c:pt>
                <c:pt idx="1">
                  <c:v>2.8275254367900265E-2</c:v>
                </c:pt>
                <c:pt idx="2">
                  <c:v>2.8178983606264845E-2</c:v>
                </c:pt>
                <c:pt idx="3">
                  <c:v>2.8111957504170601E-2</c:v>
                </c:pt>
                <c:pt idx="4">
                  <c:v>2.8327187758188582E-2</c:v>
                </c:pt>
                <c:pt idx="5">
                  <c:v>2.7945122946890364E-2</c:v>
                </c:pt>
                <c:pt idx="6">
                  <c:v>2.8126251744953566E-2</c:v>
                </c:pt>
                <c:pt idx="7">
                  <c:v>2.8266015159381014E-2</c:v>
                </c:pt>
                <c:pt idx="8">
                  <c:v>2.8142930508514331E-2</c:v>
                </c:pt>
                <c:pt idx="9">
                  <c:v>2.8256704623658483E-2</c:v>
                </c:pt>
                <c:pt idx="10">
                  <c:v>2.8252273918568809E-2</c:v>
                </c:pt>
                <c:pt idx="11">
                  <c:v>2.8032115634090322E-2</c:v>
                </c:pt>
                <c:pt idx="12">
                  <c:v>2.7496847574019455E-2</c:v>
                </c:pt>
                <c:pt idx="13">
                  <c:v>2.7291785766503693E-2</c:v>
                </c:pt>
                <c:pt idx="14">
                  <c:v>2.7445104294994839E-2</c:v>
                </c:pt>
                <c:pt idx="15">
                  <c:v>2.7556988937315528E-2</c:v>
                </c:pt>
                <c:pt idx="16">
                  <c:v>2.7581927181670626E-2</c:v>
                </c:pt>
                <c:pt idx="17">
                  <c:v>2.754829924946986E-2</c:v>
                </c:pt>
                <c:pt idx="18">
                  <c:v>2.7746011293219967E-2</c:v>
                </c:pt>
                <c:pt idx="19">
                  <c:v>2.7745317217178742E-2</c:v>
                </c:pt>
                <c:pt idx="20">
                  <c:v>2.7607346207369619E-2</c:v>
                </c:pt>
                <c:pt idx="21">
                  <c:v>2.7863709721318335E-2</c:v>
                </c:pt>
                <c:pt idx="22">
                  <c:v>2.7726453919637174E-2</c:v>
                </c:pt>
                <c:pt idx="23">
                  <c:v>2.7632659099741896E-2</c:v>
                </c:pt>
                <c:pt idx="24">
                  <c:v>2.7752893599573853E-2</c:v>
                </c:pt>
                <c:pt idx="25">
                  <c:v>2.8034590074682821E-2</c:v>
                </c:pt>
                <c:pt idx="26">
                  <c:v>2.8093665453018252E-2</c:v>
                </c:pt>
                <c:pt idx="27">
                  <c:v>2.8322122740582122E-2</c:v>
                </c:pt>
                <c:pt idx="28">
                  <c:v>2.8064628206684865E-2</c:v>
                </c:pt>
                <c:pt idx="29">
                  <c:v>2.8413011570990011E-2</c:v>
                </c:pt>
                <c:pt idx="30">
                  <c:v>2.8556338520044505E-2</c:v>
                </c:pt>
                <c:pt idx="31">
                  <c:v>2.8402035183416423E-2</c:v>
                </c:pt>
                <c:pt idx="32">
                  <c:v>2.8584568262596508E-2</c:v>
                </c:pt>
                <c:pt idx="33">
                  <c:v>2.8170159906030882E-2</c:v>
                </c:pt>
                <c:pt idx="34">
                  <c:v>2.832647991822812E-2</c:v>
                </c:pt>
                <c:pt idx="35">
                  <c:v>2.8328208197563407E-2</c:v>
                </c:pt>
                <c:pt idx="36">
                  <c:v>2.7856289779673412E-2</c:v>
                </c:pt>
                <c:pt idx="37">
                  <c:v>2.787826836838618E-2</c:v>
                </c:pt>
                <c:pt idx="38">
                  <c:v>2.8294328892559967E-2</c:v>
                </c:pt>
                <c:pt idx="39">
                  <c:v>2.8136979113767988E-2</c:v>
                </c:pt>
                <c:pt idx="40">
                  <c:v>2.804441451377232E-2</c:v>
                </c:pt>
                <c:pt idx="41">
                  <c:v>2.7850849983367097E-2</c:v>
                </c:pt>
                <c:pt idx="42">
                  <c:v>2.7762720878271221E-2</c:v>
                </c:pt>
                <c:pt idx="43">
                  <c:v>2.8196070537831745E-2</c:v>
                </c:pt>
                <c:pt idx="44">
                  <c:v>2.83035523447355E-2</c:v>
                </c:pt>
                <c:pt idx="45">
                  <c:v>2.8217386210728963E-2</c:v>
                </c:pt>
                <c:pt idx="46">
                  <c:v>2.8090966417141639E-2</c:v>
                </c:pt>
                <c:pt idx="47">
                  <c:v>2.8070995942729302E-2</c:v>
                </c:pt>
                <c:pt idx="48">
                  <c:v>2.7915338725073614E-2</c:v>
                </c:pt>
                <c:pt idx="49">
                  <c:v>2.7596450869020791E-2</c:v>
                </c:pt>
                <c:pt idx="50">
                  <c:v>1.8302966286173922E-2</c:v>
                </c:pt>
                <c:pt idx="51">
                  <c:v>1.8444896886570448E-2</c:v>
                </c:pt>
                <c:pt idx="52">
                  <c:v>1.393165404901559E-2</c:v>
                </c:pt>
                <c:pt idx="53">
                  <c:v>1.404064784591509E-2</c:v>
                </c:pt>
                <c:pt idx="54">
                  <c:v>1.4125054941065971E-2</c:v>
                </c:pt>
                <c:pt idx="55">
                  <c:v>1.4244527223786489E-2</c:v>
                </c:pt>
                <c:pt idx="56">
                  <c:v>1.4284699566539208E-2</c:v>
                </c:pt>
                <c:pt idx="57">
                  <c:v>1.4044323512976882E-2</c:v>
                </c:pt>
                <c:pt idx="58">
                  <c:v>1.4004797518252119E-2</c:v>
                </c:pt>
                <c:pt idx="59">
                  <c:v>1.415410681815535E-2</c:v>
                </c:pt>
                <c:pt idx="60">
                  <c:v>1.4193568683263373E-2</c:v>
                </c:pt>
                <c:pt idx="61">
                  <c:v>1.4127875785402986E-2</c:v>
                </c:pt>
                <c:pt idx="62">
                  <c:v>1.4242117191820282E-2</c:v>
                </c:pt>
                <c:pt idx="63">
                  <c:v>1.4200015571168451E-2</c:v>
                </c:pt>
                <c:pt idx="64">
                  <c:v>1.4378143783412361E-2</c:v>
                </c:pt>
                <c:pt idx="65">
                  <c:v>1.4486085961877851E-2</c:v>
                </c:pt>
                <c:pt idx="66">
                  <c:v>1.435166644051797E-2</c:v>
                </c:pt>
                <c:pt idx="67">
                  <c:v>1.4463359187180905E-2</c:v>
                </c:pt>
                <c:pt idx="68">
                  <c:v>1.4409551420936478E-2</c:v>
                </c:pt>
                <c:pt idx="69">
                  <c:v>1.4511741215936371E-2</c:v>
                </c:pt>
                <c:pt idx="70">
                  <c:v>1.4392095183420486E-2</c:v>
                </c:pt>
                <c:pt idx="71">
                  <c:v>1.4470380907490485E-2</c:v>
                </c:pt>
                <c:pt idx="72">
                  <c:v>1.4498047657507791E-2</c:v>
                </c:pt>
                <c:pt idx="73">
                  <c:v>1.4723489027976534E-2</c:v>
                </c:pt>
                <c:pt idx="74">
                  <c:v>1.4651753190975078E-2</c:v>
                </c:pt>
                <c:pt idx="75">
                  <c:v>1.4619589445752302E-2</c:v>
                </c:pt>
                <c:pt idx="76">
                  <c:v>1.4583381300925215E-2</c:v>
                </c:pt>
                <c:pt idx="77">
                  <c:v>1.4585258751083798E-2</c:v>
                </c:pt>
                <c:pt idx="78">
                  <c:v>1.4544649382897856E-2</c:v>
                </c:pt>
                <c:pt idx="79">
                  <c:v>1.4497823778282746E-2</c:v>
                </c:pt>
                <c:pt idx="80">
                  <c:v>1.4473421418812651E-2</c:v>
                </c:pt>
                <c:pt idx="81">
                  <c:v>1.4687259659973183E-2</c:v>
                </c:pt>
                <c:pt idx="82">
                  <c:v>1.4755222346881734E-2</c:v>
                </c:pt>
                <c:pt idx="83">
                  <c:v>1.4630185561931471E-2</c:v>
                </c:pt>
                <c:pt idx="84">
                  <c:v>1.4472708230509184E-2</c:v>
                </c:pt>
                <c:pt idx="85">
                  <c:v>1.4370100847386167E-2</c:v>
                </c:pt>
                <c:pt idx="86">
                  <c:v>1.4547053387689017E-2</c:v>
                </c:pt>
                <c:pt idx="87">
                  <c:v>1.4529385853739443E-2</c:v>
                </c:pt>
                <c:pt idx="88">
                  <c:v>1.4558257388881354E-2</c:v>
                </c:pt>
                <c:pt idx="89">
                  <c:v>1.4513182000605373E-2</c:v>
                </c:pt>
                <c:pt idx="90">
                  <c:v>1.4578202317164052E-2</c:v>
                </c:pt>
                <c:pt idx="91">
                  <c:v>1.4530877802403253E-2</c:v>
                </c:pt>
                <c:pt idx="92">
                  <c:v>1.4419514779781839E-2</c:v>
                </c:pt>
                <c:pt idx="93">
                  <c:v>1.4585742086906639E-2</c:v>
                </c:pt>
                <c:pt idx="94">
                  <c:v>1.4568054651968143E-2</c:v>
                </c:pt>
                <c:pt idx="95">
                  <c:v>1.4512561336484486E-2</c:v>
                </c:pt>
                <c:pt idx="96">
                  <c:v>1.4499388645495664E-2</c:v>
                </c:pt>
                <c:pt idx="97">
                  <c:v>1.4431762991565341E-2</c:v>
                </c:pt>
                <c:pt idx="98">
                  <c:v>1.4438891874627664E-2</c:v>
                </c:pt>
                <c:pt idx="99">
                  <c:v>1.450457955114183E-2</c:v>
                </c:pt>
                <c:pt idx="100">
                  <c:v>1.4496637274243454E-2</c:v>
                </c:pt>
                <c:pt idx="101">
                  <c:v>1.455816929273418E-2</c:v>
                </c:pt>
                <c:pt idx="102">
                  <c:v>1.4432246410637914E-2</c:v>
                </c:pt>
                <c:pt idx="103">
                  <c:v>1.4743483913231147E-2</c:v>
                </c:pt>
                <c:pt idx="104">
                  <c:v>1.4648417549528012E-2</c:v>
                </c:pt>
                <c:pt idx="105">
                  <c:v>1.4657148208366737E-2</c:v>
                </c:pt>
                <c:pt idx="106">
                  <c:v>2.4534296772252006E-2</c:v>
                </c:pt>
                <c:pt idx="107">
                  <c:v>2.4447876630375159E-2</c:v>
                </c:pt>
                <c:pt idx="108">
                  <c:v>2.5076737398229146E-2</c:v>
                </c:pt>
                <c:pt idx="109">
                  <c:v>2.5126624927523107E-2</c:v>
                </c:pt>
                <c:pt idx="110">
                  <c:v>2.5074699593001848E-2</c:v>
                </c:pt>
                <c:pt idx="111">
                  <c:v>2.4758498935927381E-2</c:v>
                </c:pt>
                <c:pt idx="112">
                  <c:v>2.4902348604591566E-2</c:v>
                </c:pt>
                <c:pt idx="113">
                  <c:v>2.5214092007332382E-2</c:v>
                </c:pt>
                <c:pt idx="114">
                  <c:v>2.5230875246406589E-2</c:v>
                </c:pt>
                <c:pt idx="115">
                  <c:v>2.5887572845003957E-2</c:v>
                </c:pt>
                <c:pt idx="116">
                  <c:v>2.5742908072831007E-2</c:v>
                </c:pt>
                <c:pt idx="117">
                  <c:v>2.5766077112496722E-2</c:v>
                </c:pt>
                <c:pt idx="118">
                  <c:v>2.5897152300803992E-2</c:v>
                </c:pt>
                <c:pt idx="119">
                  <c:v>2.5892876600699787E-2</c:v>
                </c:pt>
                <c:pt idx="120">
                  <c:v>2.5809587117079678E-2</c:v>
                </c:pt>
                <c:pt idx="121">
                  <c:v>2.6117661666251901E-2</c:v>
                </c:pt>
                <c:pt idx="122">
                  <c:v>2.6181032354821169E-2</c:v>
                </c:pt>
                <c:pt idx="123">
                  <c:v>2.5966454600741505E-2</c:v>
                </c:pt>
                <c:pt idx="124">
                  <c:v>2.5972182523696249E-2</c:v>
                </c:pt>
                <c:pt idx="125">
                  <c:v>2.6019399410980044E-2</c:v>
                </c:pt>
                <c:pt idx="126">
                  <c:v>2.5843703415269464E-2</c:v>
                </c:pt>
                <c:pt idx="127">
                  <c:v>2.5516149851014181E-2</c:v>
                </c:pt>
                <c:pt idx="128">
                  <c:v>2.5637024968250242E-2</c:v>
                </c:pt>
                <c:pt idx="129">
                  <c:v>2.6437350407469085E-2</c:v>
                </c:pt>
                <c:pt idx="130">
                  <c:v>2.6201060322295404E-2</c:v>
                </c:pt>
                <c:pt idx="131">
                  <c:v>2.0801282208524438E-2</c:v>
                </c:pt>
                <c:pt idx="132">
                  <c:v>2.0844681761521985E-2</c:v>
                </c:pt>
                <c:pt idx="133">
                  <c:v>2.0877007042154522E-2</c:v>
                </c:pt>
                <c:pt idx="134">
                  <c:v>1.5811433912581063E-2</c:v>
                </c:pt>
                <c:pt idx="135">
                  <c:v>1.5853906515867773E-2</c:v>
                </c:pt>
                <c:pt idx="136">
                  <c:v>1.6297900190404991E-2</c:v>
                </c:pt>
                <c:pt idx="137">
                  <c:v>1.6286506134401552E-2</c:v>
                </c:pt>
                <c:pt idx="138">
                  <c:v>1.6393500076410841E-2</c:v>
                </c:pt>
                <c:pt idx="139">
                  <c:v>1.6425548801207036E-2</c:v>
                </c:pt>
                <c:pt idx="140">
                  <c:v>1.6425522454487061E-2</c:v>
                </c:pt>
                <c:pt idx="141">
                  <c:v>1.6413346529387116E-2</c:v>
                </c:pt>
                <c:pt idx="142">
                  <c:v>1.6401168061383673E-2</c:v>
                </c:pt>
                <c:pt idx="143">
                  <c:v>1.6444981013923596E-2</c:v>
                </c:pt>
                <c:pt idx="144">
                  <c:v>1.6530556424643694E-2</c:v>
                </c:pt>
                <c:pt idx="145">
                  <c:v>1.6474955393349779E-2</c:v>
                </c:pt>
                <c:pt idx="146">
                  <c:v>1.6449187281222799E-2</c:v>
                </c:pt>
                <c:pt idx="147">
                  <c:v>1.6304574560132089E-2</c:v>
                </c:pt>
                <c:pt idx="148">
                  <c:v>1.649214657573396E-2</c:v>
                </c:pt>
                <c:pt idx="149">
                  <c:v>1.6509564521963133E-2</c:v>
                </c:pt>
                <c:pt idx="150">
                  <c:v>1.6417835205575985E-2</c:v>
                </c:pt>
                <c:pt idx="151">
                  <c:v>1.638494330832703E-2</c:v>
                </c:pt>
                <c:pt idx="152">
                  <c:v>1.6533181252724058E-2</c:v>
                </c:pt>
                <c:pt idx="153">
                  <c:v>1.6527446238005776E-2</c:v>
                </c:pt>
                <c:pt idx="154">
                  <c:v>1.6440183723425067E-2</c:v>
                </c:pt>
                <c:pt idx="155">
                  <c:v>1.6354453642773548E-2</c:v>
                </c:pt>
                <c:pt idx="156">
                  <c:v>1.6377807999587563E-2</c:v>
                </c:pt>
                <c:pt idx="157">
                  <c:v>1.6300001865350761E-2</c:v>
                </c:pt>
                <c:pt idx="158">
                  <c:v>1.6272550831605566E-2</c:v>
                </c:pt>
                <c:pt idx="159">
                  <c:v>2.7140400940190452E-2</c:v>
                </c:pt>
                <c:pt idx="160">
                  <c:v>2.7037223987013779E-2</c:v>
                </c:pt>
                <c:pt idx="161">
                  <c:v>2.719781440411365E-2</c:v>
                </c:pt>
                <c:pt idx="162">
                  <c:v>2.7286181432948631E-2</c:v>
                </c:pt>
                <c:pt idx="163">
                  <c:v>2.727729815864792E-2</c:v>
                </c:pt>
                <c:pt idx="164">
                  <c:v>2.7211917191543023E-2</c:v>
                </c:pt>
                <c:pt idx="165">
                  <c:v>2.7249255866819453E-2</c:v>
                </c:pt>
                <c:pt idx="166">
                  <c:v>2.7397673098899608E-2</c:v>
                </c:pt>
                <c:pt idx="167">
                  <c:v>2.7372928841700658E-2</c:v>
                </c:pt>
                <c:pt idx="168">
                  <c:v>2.7347877575632847E-2</c:v>
                </c:pt>
                <c:pt idx="169">
                  <c:v>2.7255218356268776E-2</c:v>
                </c:pt>
                <c:pt idx="170">
                  <c:v>2.736049386356755E-2</c:v>
                </c:pt>
                <c:pt idx="171">
                  <c:v>2.7436450974859677E-2</c:v>
                </c:pt>
                <c:pt idx="172">
                  <c:v>2.7537310934949103E-2</c:v>
                </c:pt>
                <c:pt idx="173">
                  <c:v>2.7597478863135242E-2</c:v>
                </c:pt>
                <c:pt idx="174">
                  <c:v>3.8533160033826168E-2</c:v>
                </c:pt>
                <c:pt idx="175">
                  <c:v>3.9031273849157298E-2</c:v>
                </c:pt>
                <c:pt idx="176">
                  <c:v>3.867271002445654E-2</c:v>
                </c:pt>
                <c:pt idx="177">
                  <c:v>6.072738489398273E-2</c:v>
                </c:pt>
                <c:pt idx="178">
                  <c:v>6.6131711645401797E-2</c:v>
                </c:pt>
                <c:pt idx="179">
                  <c:v>7.6846665444112602E-2</c:v>
                </c:pt>
                <c:pt idx="180">
                  <c:v>7.6906710575025003E-2</c:v>
                </c:pt>
                <c:pt idx="181">
                  <c:v>7.6723263221023699E-2</c:v>
                </c:pt>
                <c:pt idx="182">
                  <c:v>7.7076792304926769E-2</c:v>
                </c:pt>
                <c:pt idx="183">
                  <c:v>7.6699443449871202E-2</c:v>
                </c:pt>
                <c:pt idx="184">
                  <c:v>7.6809198030689668E-2</c:v>
                </c:pt>
                <c:pt idx="185">
                  <c:v>7.6622921923466827E-2</c:v>
                </c:pt>
                <c:pt idx="186">
                  <c:v>7.1480080124061401E-2</c:v>
                </c:pt>
                <c:pt idx="187">
                  <c:v>5.5702583923150202E-2</c:v>
                </c:pt>
                <c:pt idx="188">
                  <c:v>5.5407563942367954E-2</c:v>
                </c:pt>
                <c:pt idx="189">
                  <c:v>4.9838679297115177E-2</c:v>
                </c:pt>
                <c:pt idx="190">
                  <c:v>4.9679197607605509E-2</c:v>
                </c:pt>
                <c:pt idx="191">
                  <c:v>5.0113583656313229E-2</c:v>
                </c:pt>
                <c:pt idx="192">
                  <c:v>3.3716330047005201E-2</c:v>
                </c:pt>
                <c:pt idx="193">
                  <c:v>3.3523507802780204E-2</c:v>
                </c:pt>
                <c:pt idx="194">
                  <c:v>2.8007803987288634E-2</c:v>
                </c:pt>
                <c:pt idx="195">
                  <c:v>2.7961193318651149E-2</c:v>
                </c:pt>
                <c:pt idx="196">
                  <c:v>2.812756072223857E-2</c:v>
                </c:pt>
                <c:pt idx="197">
                  <c:v>2.8273554162621617E-2</c:v>
                </c:pt>
                <c:pt idx="198">
                  <c:v>2.8194326632616971E-2</c:v>
                </c:pt>
                <c:pt idx="199">
                  <c:v>2.8083336179103725E-2</c:v>
                </c:pt>
                <c:pt idx="200">
                  <c:v>2.7808180831127415E-2</c:v>
                </c:pt>
                <c:pt idx="201">
                  <c:v>2.7680751693874017E-2</c:v>
                </c:pt>
                <c:pt idx="202">
                  <c:v>2.7373261795906153E-2</c:v>
                </c:pt>
                <c:pt idx="203">
                  <c:v>2.7926325617929789E-2</c:v>
                </c:pt>
                <c:pt idx="204">
                  <c:v>2.7906995392581027E-2</c:v>
                </c:pt>
                <c:pt idx="205">
                  <c:v>2.7839771573803442E-2</c:v>
                </c:pt>
                <c:pt idx="206">
                  <c:v>2.7414057900148635E-2</c:v>
                </c:pt>
                <c:pt idx="207">
                  <c:v>2.7760061743422489E-2</c:v>
                </c:pt>
                <c:pt idx="208">
                  <c:v>2.7870152272715661E-2</c:v>
                </c:pt>
                <c:pt idx="209">
                  <c:v>2.2570698941082937E-2</c:v>
                </c:pt>
                <c:pt idx="210">
                  <c:v>2.2515238581633984E-2</c:v>
                </c:pt>
                <c:pt idx="211">
                  <c:v>2.2522483940454259E-2</c:v>
                </c:pt>
                <c:pt idx="212">
                  <c:v>2.2643668035032836E-2</c:v>
                </c:pt>
                <c:pt idx="213">
                  <c:v>2.2574958003096068E-2</c:v>
                </c:pt>
                <c:pt idx="214">
                  <c:v>2.2443208018918151E-2</c:v>
                </c:pt>
                <c:pt idx="215">
                  <c:v>2.268115551760783E-2</c:v>
                </c:pt>
                <c:pt idx="216">
                  <c:v>2.2926139537778653E-2</c:v>
                </c:pt>
                <c:pt idx="217">
                  <c:v>2.2862813128240105E-2</c:v>
                </c:pt>
                <c:pt idx="218">
                  <c:v>2.3004516651851603E-2</c:v>
                </c:pt>
                <c:pt idx="219">
                  <c:v>2.2983682251199625E-2</c:v>
                </c:pt>
                <c:pt idx="220">
                  <c:v>2.2894679323989583E-2</c:v>
                </c:pt>
                <c:pt idx="221">
                  <c:v>2.2946208773836518E-2</c:v>
                </c:pt>
                <c:pt idx="222">
                  <c:v>2.2944227263128038E-2</c:v>
                </c:pt>
                <c:pt idx="223">
                  <c:v>2.3336121355032671E-2</c:v>
                </c:pt>
                <c:pt idx="224">
                  <c:v>2.3354021603653016E-2</c:v>
                </c:pt>
                <c:pt idx="225">
                  <c:v>2.3294551156494078E-2</c:v>
                </c:pt>
                <c:pt idx="226">
                  <c:v>2.327900374073457E-2</c:v>
                </c:pt>
                <c:pt idx="227">
                  <c:v>2.3235329586497457E-2</c:v>
                </c:pt>
                <c:pt idx="228">
                  <c:v>2.3283927427582871E-2</c:v>
                </c:pt>
                <c:pt idx="229">
                  <c:v>2.374867503302068E-2</c:v>
                </c:pt>
                <c:pt idx="230">
                  <c:v>2.3867865423448636E-2</c:v>
                </c:pt>
                <c:pt idx="231">
                  <c:v>2.3980133332462631E-2</c:v>
                </c:pt>
                <c:pt idx="232">
                  <c:v>2.4007342405719598E-2</c:v>
                </c:pt>
                <c:pt idx="233">
                  <c:v>2.3966236424780112E-2</c:v>
                </c:pt>
                <c:pt idx="234">
                  <c:v>2.4324892549830099E-2</c:v>
                </c:pt>
                <c:pt idx="235">
                  <c:v>2.4520045546433677E-2</c:v>
                </c:pt>
                <c:pt idx="236">
                  <c:v>2.4598322435211602E-2</c:v>
                </c:pt>
                <c:pt idx="237">
                  <c:v>2.460367096164915E-2</c:v>
                </c:pt>
                <c:pt idx="238">
                  <c:v>2.5710097001235877E-2</c:v>
                </c:pt>
                <c:pt idx="239">
                  <c:v>3.1733426122913945E-2</c:v>
                </c:pt>
                <c:pt idx="240">
                  <c:v>3.8343015913869696E-2</c:v>
                </c:pt>
                <c:pt idx="241">
                  <c:v>4.4652044419917658E-2</c:v>
                </c:pt>
                <c:pt idx="242">
                  <c:v>5.1107938099613698E-2</c:v>
                </c:pt>
                <c:pt idx="243">
                  <c:v>5.0699526402965524E-2</c:v>
                </c:pt>
                <c:pt idx="244">
                  <c:v>6.3572502153508556E-2</c:v>
                </c:pt>
                <c:pt idx="245">
                  <c:v>7.6005765565003408E-2</c:v>
                </c:pt>
                <c:pt idx="246">
                  <c:v>8.2168648893772372E-2</c:v>
                </c:pt>
                <c:pt idx="247">
                  <c:v>8.2464671621843413E-2</c:v>
                </c:pt>
                <c:pt idx="248">
                  <c:v>8.2477759105492293E-2</c:v>
                </c:pt>
                <c:pt idx="249">
                  <c:v>8.3357606898602304E-2</c:v>
                </c:pt>
                <c:pt idx="250">
                  <c:v>8.9883277390585839E-2</c:v>
                </c:pt>
                <c:pt idx="251">
                  <c:v>8.9691547268418173E-2</c:v>
                </c:pt>
                <c:pt idx="252">
                  <c:v>9.0604194431078713E-2</c:v>
                </c:pt>
                <c:pt idx="253">
                  <c:v>9.0391932763046898E-2</c:v>
                </c:pt>
                <c:pt idx="254">
                  <c:v>9.026784955216105E-2</c:v>
                </c:pt>
                <c:pt idx="255">
                  <c:v>9.0285805286865473E-2</c:v>
                </c:pt>
                <c:pt idx="256">
                  <c:v>9.0303248245399467E-2</c:v>
                </c:pt>
                <c:pt idx="257">
                  <c:v>8.9938372974678452E-2</c:v>
                </c:pt>
                <c:pt idx="258">
                  <c:v>8.9810604314614573E-2</c:v>
                </c:pt>
                <c:pt idx="259">
                  <c:v>9.6725252082843979E-2</c:v>
                </c:pt>
                <c:pt idx="260">
                  <c:v>9.6853536376971305E-2</c:v>
                </c:pt>
                <c:pt idx="261">
                  <c:v>9.6979763596404769E-2</c:v>
                </c:pt>
                <c:pt idx="262">
                  <c:v>9.7165074689811545E-2</c:v>
                </c:pt>
                <c:pt idx="263">
                  <c:v>0.10360897452894735</c:v>
                </c:pt>
                <c:pt idx="264">
                  <c:v>0.10376947432790463</c:v>
                </c:pt>
                <c:pt idx="265">
                  <c:v>0.10284812657709182</c:v>
                </c:pt>
                <c:pt idx="266">
                  <c:v>0.1037016210976717</c:v>
                </c:pt>
                <c:pt idx="267">
                  <c:v>0.1037339877927322</c:v>
                </c:pt>
                <c:pt idx="268">
                  <c:v>0.104175769877632</c:v>
                </c:pt>
                <c:pt idx="269">
                  <c:v>0.10442508112618681</c:v>
                </c:pt>
                <c:pt idx="270">
                  <c:v>0.10406717024634088</c:v>
                </c:pt>
                <c:pt idx="271">
                  <c:v>0.10511329855201346</c:v>
                </c:pt>
                <c:pt idx="272">
                  <c:v>0.10600126404855816</c:v>
                </c:pt>
                <c:pt idx="273">
                  <c:v>0.10571830648273481</c:v>
                </c:pt>
                <c:pt idx="274">
                  <c:v>0.10590340219794107</c:v>
                </c:pt>
                <c:pt idx="275">
                  <c:v>0.10710479233159237</c:v>
                </c:pt>
                <c:pt idx="276">
                  <c:v>0.10853647332981953</c:v>
                </c:pt>
                <c:pt idx="277">
                  <c:v>0.10799630767768323</c:v>
                </c:pt>
                <c:pt idx="278">
                  <c:v>0.10813268721002653</c:v>
                </c:pt>
                <c:pt idx="279">
                  <c:v>0.10790568836049226</c:v>
                </c:pt>
                <c:pt idx="280">
                  <c:v>0.10904165528241981</c:v>
                </c:pt>
                <c:pt idx="281">
                  <c:v>0.10928944870023481</c:v>
                </c:pt>
                <c:pt idx="282">
                  <c:v>0.10881900699383831</c:v>
                </c:pt>
                <c:pt idx="283">
                  <c:v>0.10873762203702818</c:v>
                </c:pt>
                <c:pt idx="284">
                  <c:v>0.11546837651116115</c:v>
                </c:pt>
                <c:pt idx="285">
                  <c:v>0.11566660889139566</c:v>
                </c:pt>
                <c:pt idx="286">
                  <c:v>0.1157759470645373</c:v>
                </c:pt>
                <c:pt idx="287">
                  <c:v>0.11587386129503129</c:v>
                </c:pt>
                <c:pt idx="288">
                  <c:v>0.11558488532597501</c:v>
                </c:pt>
                <c:pt idx="289">
                  <c:v>0.11499659438566147</c:v>
                </c:pt>
                <c:pt idx="290">
                  <c:v>0.11529796614450089</c:v>
                </c:pt>
                <c:pt idx="291">
                  <c:v>0.11548187409980545</c:v>
                </c:pt>
                <c:pt idx="292">
                  <c:v>0.11477061659683764</c:v>
                </c:pt>
                <c:pt idx="293">
                  <c:v>0.11437409113872156</c:v>
                </c:pt>
                <c:pt idx="294">
                  <c:v>0.11373413002274411</c:v>
                </c:pt>
                <c:pt idx="295">
                  <c:v>0.11325726536106026</c:v>
                </c:pt>
                <c:pt idx="296">
                  <c:v>0.11271823221061637</c:v>
                </c:pt>
                <c:pt idx="297">
                  <c:v>0.11282614714153773</c:v>
                </c:pt>
                <c:pt idx="298">
                  <c:v>0.11340364453148685</c:v>
                </c:pt>
                <c:pt idx="299">
                  <c:v>0.11368236680221948</c:v>
                </c:pt>
                <c:pt idx="300">
                  <c:v>0.11356365170298553</c:v>
                </c:pt>
                <c:pt idx="301">
                  <c:v>0.11400104476567746</c:v>
                </c:pt>
                <c:pt idx="302">
                  <c:v>0.11377656919631608</c:v>
                </c:pt>
                <c:pt idx="303">
                  <c:v>0.1136850099808099</c:v>
                </c:pt>
                <c:pt idx="304">
                  <c:v>0.11426241192007898</c:v>
                </c:pt>
                <c:pt idx="305">
                  <c:v>0.11474901572463646</c:v>
                </c:pt>
                <c:pt idx="306">
                  <c:v>0.11567146184407126</c:v>
                </c:pt>
                <c:pt idx="307">
                  <c:v>0.11542159427982163</c:v>
                </c:pt>
                <c:pt idx="308">
                  <c:v>0.11494135485815032</c:v>
                </c:pt>
                <c:pt idx="309">
                  <c:v>0.11497772948789788</c:v>
                </c:pt>
                <c:pt idx="310">
                  <c:v>0.10209452083037837</c:v>
                </c:pt>
                <c:pt idx="311">
                  <c:v>0.10228112326933053</c:v>
                </c:pt>
                <c:pt idx="312">
                  <c:v>0.1031236255067956</c:v>
                </c:pt>
                <c:pt idx="313">
                  <c:v>0.10294360266071646</c:v>
                </c:pt>
                <c:pt idx="314">
                  <c:v>0.10224536798614049</c:v>
                </c:pt>
                <c:pt idx="315">
                  <c:v>0.10128811463272815</c:v>
                </c:pt>
                <c:pt idx="316">
                  <c:v>9.9368779098893995E-2</c:v>
                </c:pt>
                <c:pt idx="317">
                  <c:v>0.10020210128924657</c:v>
                </c:pt>
                <c:pt idx="318">
                  <c:v>0.10071542299705886</c:v>
                </c:pt>
                <c:pt idx="319">
                  <c:v>0.10022867436125556</c:v>
                </c:pt>
                <c:pt idx="320">
                  <c:v>0.10149724447524049</c:v>
                </c:pt>
                <c:pt idx="321">
                  <c:v>0.10208969230488611</c:v>
                </c:pt>
                <c:pt idx="322">
                  <c:v>9.6075023379497762E-2</c:v>
                </c:pt>
                <c:pt idx="323">
                  <c:v>9.612306599227001E-2</c:v>
                </c:pt>
                <c:pt idx="324">
                  <c:v>9.6066702869892703E-2</c:v>
                </c:pt>
                <c:pt idx="325">
                  <c:v>8.3177554976239215E-2</c:v>
                </c:pt>
                <c:pt idx="326">
                  <c:v>8.3143083471700296E-2</c:v>
                </c:pt>
                <c:pt idx="327">
                  <c:v>6.9002886056187693E-2</c:v>
                </c:pt>
                <c:pt idx="328">
                  <c:v>6.8895689954312334E-2</c:v>
                </c:pt>
                <c:pt idx="329">
                  <c:v>6.8256982252507273E-2</c:v>
                </c:pt>
                <c:pt idx="330">
                  <c:v>6.8293693135189987E-2</c:v>
                </c:pt>
                <c:pt idx="331">
                  <c:v>6.1346552577880652E-2</c:v>
                </c:pt>
                <c:pt idx="332">
                  <c:v>6.1089330877686115E-2</c:v>
                </c:pt>
                <c:pt idx="333">
                  <c:v>6.1194315042566186E-2</c:v>
                </c:pt>
                <c:pt idx="334">
                  <c:v>6.1381284759237625E-2</c:v>
                </c:pt>
                <c:pt idx="335">
                  <c:v>6.1371469272275776E-2</c:v>
                </c:pt>
                <c:pt idx="336">
                  <c:v>6.2276975919766567E-2</c:v>
                </c:pt>
                <c:pt idx="337">
                  <c:v>6.2699941764288378E-2</c:v>
                </c:pt>
                <c:pt idx="338">
                  <c:v>6.2993787171307686E-2</c:v>
                </c:pt>
                <c:pt idx="339">
                  <c:v>6.2759120949908292E-2</c:v>
                </c:pt>
                <c:pt idx="340">
                  <c:v>6.2667593788376483E-2</c:v>
                </c:pt>
                <c:pt idx="341">
                  <c:v>6.2657891093442664E-2</c:v>
                </c:pt>
                <c:pt idx="342">
                  <c:v>6.2656419679628025E-2</c:v>
                </c:pt>
                <c:pt idx="343">
                  <c:v>6.2817540559885532E-2</c:v>
                </c:pt>
                <c:pt idx="344">
                  <c:v>6.2714183149810518E-2</c:v>
                </c:pt>
                <c:pt idx="345">
                  <c:v>6.2529887756034783E-2</c:v>
                </c:pt>
                <c:pt idx="346">
                  <c:v>6.1890186121008287E-2</c:v>
                </c:pt>
                <c:pt idx="347">
                  <c:v>6.1641264386159439E-2</c:v>
                </c:pt>
                <c:pt idx="348">
                  <c:v>6.1577864039959664E-2</c:v>
                </c:pt>
                <c:pt idx="349">
                  <c:v>6.1134935829778102E-2</c:v>
                </c:pt>
                <c:pt idx="350">
                  <c:v>6.0593597707761133E-2</c:v>
                </c:pt>
                <c:pt idx="351">
                  <c:v>5.4490169655925492E-2</c:v>
                </c:pt>
                <c:pt idx="352">
                  <c:v>5.4050295218750703E-2</c:v>
                </c:pt>
                <c:pt idx="353">
                  <c:v>5.4393125769149571E-2</c:v>
                </c:pt>
                <c:pt idx="354">
                  <c:v>5.4888114097606633E-2</c:v>
                </c:pt>
                <c:pt idx="355">
                  <c:v>5.4932026809919696E-2</c:v>
                </c:pt>
                <c:pt idx="356">
                  <c:v>5.524400225488748E-2</c:v>
                </c:pt>
                <c:pt idx="357">
                  <c:v>5.5468788840942487E-2</c:v>
                </c:pt>
                <c:pt idx="358">
                  <c:v>5.5413435687853507E-2</c:v>
                </c:pt>
                <c:pt idx="359">
                  <c:v>5.4738458249255273E-2</c:v>
                </c:pt>
                <c:pt idx="360">
                  <c:v>5.5213831737221941E-2</c:v>
                </c:pt>
                <c:pt idx="361">
                  <c:v>5.5296565768642537E-2</c:v>
                </c:pt>
                <c:pt idx="362">
                  <c:v>5.5396251594456325E-2</c:v>
                </c:pt>
                <c:pt idx="363">
                  <c:v>4.8404856376529325E-2</c:v>
                </c:pt>
                <c:pt idx="364">
                  <c:v>4.8388034032804221E-2</c:v>
                </c:pt>
                <c:pt idx="365">
                  <c:v>4.8870110494798599E-2</c:v>
                </c:pt>
                <c:pt idx="366">
                  <c:v>4.8973795876692268E-2</c:v>
                </c:pt>
                <c:pt idx="367">
                  <c:v>4.9124921271432413E-2</c:v>
                </c:pt>
                <c:pt idx="368">
                  <c:v>4.8805966430505159E-2</c:v>
                </c:pt>
                <c:pt idx="369">
                  <c:v>4.8943383339854381E-2</c:v>
                </c:pt>
                <c:pt idx="370">
                  <c:v>4.8842634709680116E-2</c:v>
                </c:pt>
                <c:pt idx="371">
                  <c:v>4.8755488939271709E-2</c:v>
                </c:pt>
                <c:pt idx="372">
                  <c:v>4.8699355877372348E-2</c:v>
                </c:pt>
                <c:pt idx="373">
                  <c:v>4.8686906056013605E-2</c:v>
                </c:pt>
                <c:pt idx="374">
                  <c:v>4.8794999836219002E-2</c:v>
                </c:pt>
                <c:pt idx="375">
                  <c:v>4.8804217804284379E-2</c:v>
                </c:pt>
                <c:pt idx="376">
                  <c:v>4.8753846028072235E-2</c:v>
                </c:pt>
                <c:pt idx="377">
                  <c:v>4.8633692870308616E-2</c:v>
                </c:pt>
                <c:pt idx="378">
                  <c:v>4.8534654683628282E-2</c:v>
                </c:pt>
                <c:pt idx="379">
                  <c:v>4.8579719250389938E-2</c:v>
                </c:pt>
                <c:pt idx="380">
                  <c:v>4.8788042333779098E-2</c:v>
                </c:pt>
                <c:pt idx="381">
                  <c:v>4.8632943741628569E-2</c:v>
                </c:pt>
                <c:pt idx="382">
                  <c:v>4.8587174229514647E-2</c:v>
                </c:pt>
                <c:pt idx="383">
                  <c:v>4.8822224474347337E-2</c:v>
                </c:pt>
                <c:pt idx="384">
                  <c:v>4.9490149506478356E-2</c:v>
                </c:pt>
                <c:pt idx="385">
                  <c:v>5.0723503366905669E-2</c:v>
                </c:pt>
                <c:pt idx="386">
                  <c:v>5.0365374524465538E-2</c:v>
                </c:pt>
                <c:pt idx="387">
                  <c:v>5.0236132018838163E-2</c:v>
                </c:pt>
                <c:pt idx="388">
                  <c:v>5.011749673488787E-2</c:v>
                </c:pt>
                <c:pt idx="389">
                  <c:v>5.0178115144869626E-2</c:v>
                </c:pt>
                <c:pt idx="390">
                  <c:v>5.0103833487303358E-2</c:v>
                </c:pt>
                <c:pt idx="391">
                  <c:v>5.0764006113484472E-2</c:v>
                </c:pt>
                <c:pt idx="392">
                  <c:v>5.1239750770295731E-2</c:v>
                </c:pt>
                <c:pt idx="393">
                  <c:v>5.1352122734428456E-2</c:v>
                </c:pt>
                <c:pt idx="394">
                  <c:v>5.1673761847897223E-2</c:v>
                </c:pt>
                <c:pt idx="395">
                  <c:v>5.1451363996443615E-2</c:v>
                </c:pt>
                <c:pt idx="396">
                  <c:v>5.1699324779756264E-2</c:v>
                </c:pt>
                <c:pt idx="397">
                  <c:v>5.1077892913709365E-2</c:v>
                </c:pt>
                <c:pt idx="398">
                  <c:v>5.0472911186851661E-2</c:v>
                </c:pt>
                <c:pt idx="399">
                  <c:v>5.1679754647336103E-2</c:v>
                </c:pt>
                <c:pt idx="400">
                  <c:v>5.1394524876460852E-2</c:v>
                </c:pt>
                <c:pt idx="401">
                  <c:v>5.203664704016786E-2</c:v>
                </c:pt>
                <c:pt idx="402">
                  <c:v>5.1998495631948034E-2</c:v>
                </c:pt>
                <c:pt idx="403">
                  <c:v>5.1800773624988271E-2</c:v>
                </c:pt>
                <c:pt idx="404">
                  <c:v>5.187277209781832E-2</c:v>
                </c:pt>
                <c:pt idx="405">
                  <c:v>5.2001690734316562E-2</c:v>
                </c:pt>
                <c:pt idx="406">
                  <c:v>5.2509672948937873E-2</c:v>
                </c:pt>
                <c:pt idx="407">
                  <c:v>5.2398280941530498E-2</c:v>
                </c:pt>
                <c:pt idx="408">
                  <c:v>5.2222781119202769E-2</c:v>
                </c:pt>
                <c:pt idx="409">
                  <c:v>5.2068119923938221E-2</c:v>
                </c:pt>
                <c:pt idx="410">
                  <c:v>5.2111437697177292E-2</c:v>
                </c:pt>
                <c:pt idx="411">
                  <c:v>5.2180942287391417E-2</c:v>
                </c:pt>
                <c:pt idx="412">
                  <c:v>5.2339190067448957E-2</c:v>
                </c:pt>
                <c:pt idx="413">
                  <c:v>5.2360169552612731E-2</c:v>
                </c:pt>
                <c:pt idx="414">
                  <c:v>5.2420898047567971E-2</c:v>
                </c:pt>
                <c:pt idx="415">
                  <c:v>5.2790985185947263E-2</c:v>
                </c:pt>
                <c:pt idx="416">
                  <c:v>5.3094571859498188E-2</c:v>
                </c:pt>
                <c:pt idx="417">
                  <c:v>5.3101698138729142E-2</c:v>
                </c:pt>
                <c:pt idx="418">
                  <c:v>5.2657954686998375E-2</c:v>
                </c:pt>
                <c:pt idx="419">
                  <c:v>5.258848850480486E-2</c:v>
                </c:pt>
                <c:pt idx="420">
                  <c:v>5.226006092889076E-2</c:v>
                </c:pt>
                <c:pt idx="421">
                  <c:v>5.2141696854546497E-2</c:v>
                </c:pt>
                <c:pt idx="422">
                  <c:v>5.2682046202116015E-2</c:v>
                </c:pt>
                <c:pt idx="423">
                  <c:v>5.2669184877183847E-2</c:v>
                </c:pt>
                <c:pt idx="424">
                  <c:v>5.2783075281713089E-2</c:v>
                </c:pt>
                <c:pt idx="425">
                  <c:v>5.28162764700012E-2</c:v>
                </c:pt>
                <c:pt idx="426">
                  <c:v>5.2892105486749302E-2</c:v>
                </c:pt>
                <c:pt idx="427">
                  <c:v>5.2957559654281339E-2</c:v>
                </c:pt>
                <c:pt idx="428">
                  <c:v>5.2945516842237444E-2</c:v>
                </c:pt>
                <c:pt idx="429">
                  <c:v>5.2802489908306285E-2</c:v>
                </c:pt>
                <c:pt idx="430">
                  <c:v>5.2980322001212131E-2</c:v>
                </c:pt>
                <c:pt idx="431">
                  <c:v>5.2974885216519767E-2</c:v>
                </c:pt>
                <c:pt idx="432">
                  <c:v>5.3234619550114846E-2</c:v>
                </c:pt>
                <c:pt idx="433">
                  <c:v>5.3056556420001164E-2</c:v>
                </c:pt>
                <c:pt idx="434">
                  <c:v>5.2876503836447229E-2</c:v>
                </c:pt>
                <c:pt idx="435">
                  <c:v>5.2821740697701514E-2</c:v>
                </c:pt>
                <c:pt idx="436">
                  <c:v>5.299267431267566E-2</c:v>
                </c:pt>
                <c:pt idx="437">
                  <c:v>5.3081487082348867E-2</c:v>
                </c:pt>
                <c:pt idx="438">
                  <c:v>5.3375749189093588E-2</c:v>
                </c:pt>
                <c:pt idx="439">
                  <c:v>5.3419893039308095E-2</c:v>
                </c:pt>
                <c:pt idx="440">
                  <c:v>5.3338283043407007E-2</c:v>
                </c:pt>
                <c:pt idx="441">
                  <c:v>5.3901124732667914E-2</c:v>
                </c:pt>
                <c:pt idx="442">
                  <c:v>5.3360676056290759E-2</c:v>
                </c:pt>
                <c:pt idx="443">
                  <c:v>6.1231011535831166E-2</c:v>
                </c:pt>
                <c:pt idx="444">
                  <c:v>6.1926000689082203E-2</c:v>
                </c:pt>
                <c:pt idx="445">
                  <c:v>6.9795818633439255E-2</c:v>
                </c:pt>
                <c:pt idx="446">
                  <c:v>6.9992437578182159E-2</c:v>
                </c:pt>
                <c:pt idx="447">
                  <c:v>7.8291114393896494E-2</c:v>
                </c:pt>
                <c:pt idx="448">
                  <c:v>8.5850366673489928E-2</c:v>
                </c:pt>
                <c:pt idx="449">
                  <c:v>8.6466324073406889E-2</c:v>
                </c:pt>
                <c:pt idx="450">
                  <c:v>9.4947261953624587E-2</c:v>
                </c:pt>
                <c:pt idx="451">
                  <c:v>9.4470201697647568E-2</c:v>
                </c:pt>
                <c:pt idx="452">
                  <c:v>9.4460140597898312E-2</c:v>
                </c:pt>
                <c:pt idx="453">
                  <c:v>0.10250354434529703</c:v>
                </c:pt>
                <c:pt idx="454">
                  <c:v>0.10228377148325832</c:v>
                </c:pt>
                <c:pt idx="455">
                  <c:v>0.10155938621133649</c:v>
                </c:pt>
                <c:pt idx="456">
                  <c:v>0.10107535205792399</c:v>
                </c:pt>
                <c:pt idx="457">
                  <c:v>0.10130353796942215</c:v>
                </c:pt>
                <c:pt idx="458">
                  <c:v>0.10104991912089006</c:v>
                </c:pt>
                <c:pt idx="459">
                  <c:v>0.10063517908627645</c:v>
                </c:pt>
                <c:pt idx="460">
                  <c:v>0.1081826610453203</c:v>
                </c:pt>
                <c:pt idx="461">
                  <c:v>0.10779469006741264</c:v>
                </c:pt>
                <c:pt idx="462">
                  <c:v>0.10777395758376969</c:v>
                </c:pt>
                <c:pt idx="463">
                  <c:v>0.11218767379772165</c:v>
                </c:pt>
                <c:pt idx="464">
                  <c:v>0.11099203869325146</c:v>
                </c:pt>
                <c:pt idx="465">
                  <c:v>0.11258100828340556</c:v>
                </c:pt>
                <c:pt idx="466">
                  <c:v>0.11472410052908401</c:v>
                </c:pt>
                <c:pt idx="467">
                  <c:v>0.114883255922716</c:v>
                </c:pt>
                <c:pt idx="468">
                  <c:v>0.115495988205747</c:v>
                </c:pt>
                <c:pt idx="469">
                  <c:v>0.11533549727753925</c:v>
                </c:pt>
                <c:pt idx="470">
                  <c:v>0.11528109910187506</c:v>
                </c:pt>
                <c:pt idx="471">
                  <c:v>0.11453294337273846</c:v>
                </c:pt>
                <c:pt idx="472">
                  <c:v>0.11424794890426425</c:v>
                </c:pt>
                <c:pt idx="473">
                  <c:v>0.11499893313793955</c:v>
                </c:pt>
                <c:pt idx="474">
                  <c:v>0.11622835929013256</c:v>
                </c:pt>
                <c:pt idx="475">
                  <c:v>0.11752761880297714</c:v>
                </c:pt>
                <c:pt idx="476">
                  <c:v>0.11755985553587502</c:v>
                </c:pt>
                <c:pt idx="477">
                  <c:v>0.11807065740755752</c:v>
                </c:pt>
                <c:pt idx="478">
                  <c:v>0.11683543618762787</c:v>
                </c:pt>
                <c:pt idx="479">
                  <c:v>0.11680438843181752</c:v>
                </c:pt>
                <c:pt idx="480">
                  <c:v>0.1171029015386716</c:v>
                </c:pt>
                <c:pt idx="481">
                  <c:v>0.11751712564933067</c:v>
                </c:pt>
                <c:pt idx="482">
                  <c:v>0.11804751633687476</c:v>
                </c:pt>
                <c:pt idx="483">
                  <c:v>0.1183997710132579</c:v>
                </c:pt>
                <c:pt idx="484">
                  <c:v>0.11762333733168868</c:v>
                </c:pt>
                <c:pt idx="485">
                  <c:v>0.11731789425386839</c:v>
                </c:pt>
                <c:pt idx="486">
                  <c:v>0.11674558385231126</c:v>
                </c:pt>
                <c:pt idx="487">
                  <c:v>0.11722419148392096</c:v>
                </c:pt>
                <c:pt idx="488">
                  <c:v>0.11680772086184177</c:v>
                </c:pt>
                <c:pt idx="489">
                  <c:v>0.11753704071524172</c:v>
                </c:pt>
                <c:pt idx="490">
                  <c:v>0.11742005515396491</c:v>
                </c:pt>
                <c:pt idx="491">
                  <c:v>0.1169257148380298</c:v>
                </c:pt>
                <c:pt idx="492">
                  <c:v>0.11668922017930844</c:v>
                </c:pt>
                <c:pt idx="493">
                  <c:v>0.11567930062565582</c:v>
                </c:pt>
                <c:pt idx="494">
                  <c:v>0.117151020676431</c:v>
                </c:pt>
                <c:pt idx="495">
                  <c:v>0.11724469705797942</c:v>
                </c:pt>
                <c:pt idx="496">
                  <c:v>0.11737413388888177</c:v>
                </c:pt>
                <c:pt idx="497">
                  <c:v>0.12162451277310569</c:v>
                </c:pt>
                <c:pt idx="498">
                  <c:v>0.12101246054694861</c:v>
                </c:pt>
                <c:pt idx="499">
                  <c:v>9.4897626819068562E-2</c:v>
                </c:pt>
                <c:pt idx="500">
                  <c:v>9.5262719390386552E-2</c:v>
                </c:pt>
                <c:pt idx="501">
                  <c:v>9.564641371725098E-2</c:v>
                </c:pt>
                <c:pt idx="502">
                  <c:v>9.5557774978678373E-2</c:v>
                </c:pt>
              </c:numCache>
            </c:numRef>
          </c:val>
          <c:extLst>
            <c:ext xmlns:c16="http://schemas.microsoft.com/office/drawing/2014/chart" uri="{C3380CC4-5D6E-409C-BE32-E72D297353CC}">
              <c16:uniqueId val="{00000005-8593-4382-AEBB-96D16A3059A2}"/>
            </c:ext>
          </c:extLst>
        </c:ser>
        <c:ser>
          <c:idx val="6"/>
          <c:order val="6"/>
          <c:tx>
            <c:strRef>
              <c:f>Hoja1!$AN$3</c:f>
              <c:strCache>
                <c:ptCount val="1"/>
                <c:pt idx="0">
                  <c:v>Small</c:v>
                </c:pt>
              </c:strCache>
            </c:strRef>
          </c:tx>
          <c:spPr>
            <a:solidFill>
              <a:schemeClr val="accent1">
                <a:lumMod val="60000"/>
              </a:schemeClr>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Hoja1!$AN$1273:$AN$1775</c:f>
              <c:numCache>
                <c:formatCode>0.00%</c:formatCode>
                <c:ptCount val="503"/>
                <c:pt idx="0">
                  <c:v>2.8463675292797343E-2</c:v>
                </c:pt>
                <c:pt idx="1">
                  <c:v>2.8574413563779044E-2</c:v>
                </c:pt>
                <c:pt idx="2">
                  <c:v>2.8789802043454864E-2</c:v>
                </c:pt>
                <c:pt idx="3">
                  <c:v>2.8731107637298053E-2</c:v>
                </c:pt>
                <c:pt idx="4">
                  <c:v>2.898482792549216E-2</c:v>
                </c:pt>
                <c:pt idx="5">
                  <c:v>2.9057078161660515E-2</c:v>
                </c:pt>
                <c:pt idx="6">
                  <c:v>2.9146618976587324E-2</c:v>
                </c:pt>
                <c:pt idx="7">
                  <c:v>2.9378066959891491E-2</c:v>
                </c:pt>
                <c:pt idx="8">
                  <c:v>2.9543687387941674E-2</c:v>
                </c:pt>
                <c:pt idx="9">
                  <c:v>2.9730310156260292E-2</c:v>
                </c:pt>
                <c:pt idx="10">
                  <c:v>2.9840465914517431E-2</c:v>
                </c:pt>
                <c:pt idx="11">
                  <c:v>2.9905961332256332E-2</c:v>
                </c:pt>
                <c:pt idx="12">
                  <c:v>2.9737984313956817E-2</c:v>
                </c:pt>
                <c:pt idx="13">
                  <c:v>2.9294667780419701E-2</c:v>
                </c:pt>
                <c:pt idx="14">
                  <c:v>2.9567074182139101E-2</c:v>
                </c:pt>
                <c:pt idx="15">
                  <c:v>2.9837462420121971E-2</c:v>
                </c:pt>
                <c:pt idx="16">
                  <c:v>2.9765482423123137E-2</c:v>
                </c:pt>
                <c:pt idx="17">
                  <c:v>2.966820760028881E-2</c:v>
                </c:pt>
                <c:pt idx="18">
                  <c:v>2.9864557309585281E-2</c:v>
                </c:pt>
                <c:pt idx="19">
                  <c:v>3.0032128904122969E-2</c:v>
                </c:pt>
                <c:pt idx="20">
                  <c:v>2.9805994546152938E-2</c:v>
                </c:pt>
                <c:pt idx="21">
                  <c:v>3.0129774435936282E-2</c:v>
                </c:pt>
                <c:pt idx="22">
                  <c:v>3.039739164829686E-2</c:v>
                </c:pt>
                <c:pt idx="23">
                  <c:v>3.0969202030150564E-2</c:v>
                </c:pt>
                <c:pt idx="24">
                  <c:v>3.1063408140075893E-2</c:v>
                </c:pt>
                <c:pt idx="25">
                  <c:v>3.0875743887288656E-2</c:v>
                </c:pt>
                <c:pt idx="26">
                  <c:v>3.0773384032465906E-2</c:v>
                </c:pt>
                <c:pt idx="27">
                  <c:v>3.1039248325949953E-2</c:v>
                </c:pt>
                <c:pt idx="28">
                  <c:v>3.0883013391077067E-2</c:v>
                </c:pt>
                <c:pt idx="29">
                  <c:v>3.0792577042999914E-2</c:v>
                </c:pt>
                <c:pt idx="30">
                  <c:v>3.0962966843484947E-2</c:v>
                </c:pt>
                <c:pt idx="31">
                  <c:v>3.0935228400128863E-2</c:v>
                </c:pt>
                <c:pt idx="32">
                  <c:v>3.1274780369242368E-2</c:v>
                </c:pt>
                <c:pt idx="33">
                  <c:v>3.119151878382263E-2</c:v>
                </c:pt>
                <c:pt idx="34">
                  <c:v>3.1224562487234351E-2</c:v>
                </c:pt>
                <c:pt idx="35">
                  <c:v>3.1204676093043716E-2</c:v>
                </c:pt>
                <c:pt idx="36">
                  <c:v>3.172350945715182E-2</c:v>
                </c:pt>
                <c:pt idx="37">
                  <c:v>3.1730844414278009E-2</c:v>
                </c:pt>
                <c:pt idx="38">
                  <c:v>3.3246329754092183E-2</c:v>
                </c:pt>
                <c:pt idx="39">
                  <c:v>3.3084916887528723E-2</c:v>
                </c:pt>
                <c:pt idx="40">
                  <c:v>3.4420528046485273E-2</c:v>
                </c:pt>
                <c:pt idx="41">
                  <c:v>3.449616981752144E-2</c:v>
                </c:pt>
                <c:pt idx="42">
                  <c:v>3.4363841746093714E-2</c:v>
                </c:pt>
                <c:pt idx="43">
                  <c:v>3.9142113802754799E-2</c:v>
                </c:pt>
                <c:pt idx="44">
                  <c:v>4.123301423824588E-2</c:v>
                </c:pt>
                <c:pt idx="45">
                  <c:v>4.8080818103803012E-2</c:v>
                </c:pt>
                <c:pt idx="46">
                  <c:v>5.0799985895895496E-2</c:v>
                </c:pt>
                <c:pt idx="47">
                  <c:v>5.0822930168204904E-2</c:v>
                </c:pt>
                <c:pt idx="48">
                  <c:v>5.0594930318935666E-2</c:v>
                </c:pt>
                <c:pt idx="49">
                  <c:v>4.9453824766290504E-2</c:v>
                </c:pt>
                <c:pt idx="50">
                  <c:v>4.8171877087282114E-2</c:v>
                </c:pt>
                <c:pt idx="51">
                  <c:v>4.8996726735086926E-2</c:v>
                </c:pt>
                <c:pt idx="52">
                  <c:v>4.8116743829469427E-2</c:v>
                </c:pt>
                <c:pt idx="53">
                  <c:v>4.3390138068107278E-2</c:v>
                </c:pt>
                <c:pt idx="54">
                  <c:v>4.2519316454996396E-2</c:v>
                </c:pt>
                <c:pt idx="55">
                  <c:v>3.4256681305613962E-2</c:v>
                </c:pt>
                <c:pt idx="56">
                  <c:v>3.4706692569686837E-2</c:v>
                </c:pt>
                <c:pt idx="57">
                  <c:v>3.4225752933607446E-2</c:v>
                </c:pt>
                <c:pt idx="58">
                  <c:v>3.397134493326532E-2</c:v>
                </c:pt>
                <c:pt idx="59">
                  <c:v>2.8799887760376255E-2</c:v>
                </c:pt>
                <c:pt idx="60">
                  <c:v>2.9062131854887922E-2</c:v>
                </c:pt>
                <c:pt idx="61">
                  <c:v>2.9011911497781259E-2</c:v>
                </c:pt>
                <c:pt idx="62">
                  <c:v>2.9241145239655687E-2</c:v>
                </c:pt>
                <c:pt idx="63">
                  <c:v>2.9319981327095443E-2</c:v>
                </c:pt>
                <c:pt idx="64">
                  <c:v>2.9603203295818233E-2</c:v>
                </c:pt>
                <c:pt idx="65">
                  <c:v>2.9531389016419392E-2</c:v>
                </c:pt>
                <c:pt idx="66">
                  <c:v>2.9171344624908339E-2</c:v>
                </c:pt>
                <c:pt idx="67">
                  <c:v>2.8920785222913577E-2</c:v>
                </c:pt>
                <c:pt idx="68">
                  <c:v>2.8960741355498289E-2</c:v>
                </c:pt>
                <c:pt idx="69">
                  <c:v>2.9381759561320265E-2</c:v>
                </c:pt>
                <c:pt idx="70">
                  <c:v>2.9190469408610233E-2</c:v>
                </c:pt>
                <c:pt idx="71">
                  <c:v>2.9288539656255556E-2</c:v>
                </c:pt>
                <c:pt idx="72">
                  <c:v>2.9358388143189643E-2</c:v>
                </c:pt>
                <c:pt idx="73">
                  <c:v>2.9841610271588666E-2</c:v>
                </c:pt>
                <c:pt idx="74">
                  <c:v>2.9779137256516063E-2</c:v>
                </c:pt>
                <c:pt idx="75">
                  <c:v>2.9742719335082848E-2</c:v>
                </c:pt>
                <c:pt idx="76">
                  <c:v>2.965752482027011E-2</c:v>
                </c:pt>
                <c:pt idx="77">
                  <c:v>2.9589022441770717E-2</c:v>
                </c:pt>
                <c:pt idx="78">
                  <c:v>2.9505164351230882E-2</c:v>
                </c:pt>
                <c:pt idx="79">
                  <c:v>2.9188123420653557E-2</c:v>
                </c:pt>
                <c:pt idx="80">
                  <c:v>2.9218172812216277E-2</c:v>
                </c:pt>
                <c:pt idx="81">
                  <c:v>2.935353520730483E-2</c:v>
                </c:pt>
                <c:pt idx="82">
                  <c:v>2.9596273756136635E-2</c:v>
                </c:pt>
                <c:pt idx="83">
                  <c:v>2.9068823214925828E-2</c:v>
                </c:pt>
                <c:pt idx="84">
                  <c:v>2.9217129808136771E-2</c:v>
                </c:pt>
                <c:pt idx="85">
                  <c:v>2.8861141359754303E-2</c:v>
                </c:pt>
                <c:pt idx="86">
                  <c:v>2.9356495869978665E-2</c:v>
                </c:pt>
                <c:pt idx="87">
                  <c:v>2.9363157117018812E-2</c:v>
                </c:pt>
                <c:pt idx="88">
                  <c:v>2.9384934895486169E-2</c:v>
                </c:pt>
                <c:pt idx="89">
                  <c:v>2.9262019138053003E-2</c:v>
                </c:pt>
                <c:pt idx="90">
                  <c:v>2.9332035492176663E-2</c:v>
                </c:pt>
                <c:pt idx="91">
                  <c:v>2.9440547039173995E-2</c:v>
                </c:pt>
                <c:pt idx="92">
                  <c:v>2.9270812768893401E-2</c:v>
                </c:pt>
                <c:pt idx="93">
                  <c:v>2.9519248503892929E-2</c:v>
                </c:pt>
                <c:pt idx="94">
                  <c:v>2.9636712822198551E-2</c:v>
                </c:pt>
                <c:pt idx="95">
                  <c:v>2.9845945221784295E-2</c:v>
                </c:pt>
                <c:pt idx="96">
                  <c:v>3.004576376171807E-2</c:v>
                </c:pt>
                <c:pt idx="97">
                  <c:v>2.9528259949545811E-2</c:v>
                </c:pt>
                <c:pt idx="98">
                  <c:v>3.1937241120550422E-2</c:v>
                </c:pt>
                <c:pt idx="99">
                  <c:v>3.2104753176308475E-2</c:v>
                </c:pt>
                <c:pt idx="100">
                  <c:v>3.2025592944943518E-2</c:v>
                </c:pt>
                <c:pt idx="101">
                  <c:v>3.1826720054687951E-2</c:v>
                </c:pt>
                <c:pt idx="102">
                  <c:v>3.1861906542345116E-2</c:v>
                </c:pt>
                <c:pt idx="103">
                  <c:v>3.2716307144966171E-2</c:v>
                </c:pt>
                <c:pt idx="104">
                  <c:v>3.2440293488614512E-2</c:v>
                </c:pt>
                <c:pt idx="105">
                  <c:v>3.2955332141303119E-2</c:v>
                </c:pt>
                <c:pt idx="106">
                  <c:v>4.4554301237179204E-2</c:v>
                </c:pt>
                <c:pt idx="107">
                  <c:v>4.9734578537418847E-2</c:v>
                </c:pt>
                <c:pt idx="108">
                  <c:v>5.0610818079702247E-2</c:v>
                </c:pt>
                <c:pt idx="109">
                  <c:v>5.3464855031199715E-2</c:v>
                </c:pt>
                <c:pt idx="110">
                  <c:v>5.3738571557116616E-2</c:v>
                </c:pt>
                <c:pt idx="111">
                  <c:v>5.314646492147073E-2</c:v>
                </c:pt>
                <c:pt idx="112">
                  <c:v>5.2981517697321429E-2</c:v>
                </c:pt>
                <c:pt idx="113">
                  <c:v>5.3193971242611167E-2</c:v>
                </c:pt>
                <c:pt idx="114">
                  <c:v>5.3162351337346474E-2</c:v>
                </c:pt>
                <c:pt idx="115">
                  <c:v>5.4696918026136548E-2</c:v>
                </c:pt>
                <c:pt idx="116">
                  <c:v>5.4480497551924106E-2</c:v>
                </c:pt>
                <c:pt idx="117">
                  <c:v>5.4111705541280433E-2</c:v>
                </c:pt>
                <c:pt idx="118">
                  <c:v>5.6917078528812969E-2</c:v>
                </c:pt>
                <c:pt idx="119">
                  <c:v>5.7177921819543995E-2</c:v>
                </c:pt>
                <c:pt idx="120">
                  <c:v>5.7523897395004457E-2</c:v>
                </c:pt>
                <c:pt idx="121">
                  <c:v>5.8249590472208707E-2</c:v>
                </c:pt>
                <c:pt idx="122">
                  <c:v>5.8203831912746411E-2</c:v>
                </c:pt>
                <c:pt idx="123">
                  <c:v>6.1667350225198696E-2</c:v>
                </c:pt>
                <c:pt idx="124">
                  <c:v>6.1711844677115345E-2</c:v>
                </c:pt>
                <c:pt idx="125">
                  <c:v>6.1132305866093473E-2</c:v>
                </c:pt>
                <c:pt idx="126">
                  <c:v>6.0248495948697085E-2</c:v>
                </c:pt>
                <c:pt idx="127">
                  <c:v>6.1129179071112878E-2</c:v>
                </c:pt>
                <c:pt idx="128">
                  <c:v>6.1902365662557357E-2</c:v>
                </c:pt>
                <c:pt idx="129">
                  <c:v>6.3835909363984505E-2</c:v>
                </c:pt>
                <c:pt idx="130">
                  <c:v>6.4592389982953899E-2</c:v>
                </c:pt>
                <c:pt idx="131">
                  <c:v>6.8089367076439297E-2</c:v>
                </c:pt>
                <c:pt idx="132">
                  <c:v>6.7657437897825232E-2</c:v>
                </c:pt>
                <c:pt idx="133">
                  <c:v>6.8045425053608569E-2</c:v>
                </c:pt>
                <c:pt idx="134">
                  <c:v>6.8659349904488243E-2</c:v>
                </c:pt>
                <c:pt idx="135">
                  <c:v>6.8816712075270792E-2</c:v>
                </c:pt>
                <c:pt idx="136">
                  <c:v>6.9579851030182827E-2</c:v>
                </c:pt>
                <c:pt idx="137">
                  <c:v>6.9334283501896257E-2</c:v>
                </c:pt>
                <c:pt idx="138">
                  <c:v>6.9346418759351047E-2</c:v>
                </c:pt>
                <c:pt idx="139">
                  <c:v>7.0581514532368564E-2</c:v>
                </c:pt>
                <c:pt idx="140">
                  <c:v>7.0907864907940196E-2</c:v>
                </c:pt>
                <c:pt idx="141">
                  <c:v>7.0419588042426137E-2</c:v>
                </c:pt>
                <c:pt idx="142">
                  <c:v>7.0820032764331964E-2</c:v>
                </c:pt>
                <c:pt idx="143">
                  <c:v>7.2070702556030569E-2</c:v>
                </c:pt>
                <c:pt idx="144">
                  <c:v>7.1751928120710337E-2</c:v>
                </c:pt>
                <c:pt idx="145">
                  <c:v>7.1258167880475121E-2</c:v>
                </c:pt>
                <c:pt idx="146">
                  <c:v>7.1116393139514761E-2</c:v>
                </c:pt>
                <c:pt idx="147">
                  <c:v>7.1238899517388168E-2</c:v>
                </c:pt>
                <c:pt idx="148">
                  <c:v>7.1088529223055433E-2</c:v>
                </c:pt>
                <c:pt idx="149">
                  <c:v>7.0621370941299888E-2</c:v>
                </c:pt>
                <c:pt idx="150">
                  <c:v>7.0463665014112359E-2</c:v>
                </c:pt>
                <c:pt idx="151">
                  <c:v>7.0322943442957753E-2</c:v>
                </c:pt>
                <c:pt idx="152">
                  <c:v>7.0225448723110387E-2</c:v>
                </c:pt>
                <c:pt idx="153">
                  <c:v>6.9916836444778155E-2</c:v>
                </c:pt>
                <c:pt idx="154">
                  <c:v>6.9045072943586874E-2</c:v>
                </c:pt>
                <c:pt idx="155">
                  <c:v>6.8379690197886089E-2</c:v>
                </c:pt>
                <c:pt idx="156">
                  <c:v>6.8465676951857443E-2</c:v>
                </c:pt>
                <c:pt idx="157">
                  <c:v>6.8197836282019905E-2</c:v>
                </c:pt>
                <c:pt idx="158">
                  <c:v>6.816407613858938E-2</c:v>
                </c:pt>
                <c:pt idx="159">
                  <c:v>6.8461650868558932E-2</c:v>
                </c:pt>
                <c:pt idx="160">
                  <c:v>6.8039802078725495E-2</c:v>
                </c:pt>
                <c:pt idx="161">
                  <c:v>6.7944115634192143E-2</c:v>
                </c:pt>
                <c:pt idx="162">
                  <c:v>6.8325240255758146E-2</c:v>
                </c:pt>
                <c:pt idx="163">
                  <c:v>6.900650710851694E-2</c:v>
                </c:pt>
                <c:pt idx="164">
                  <c:v>6.9342837760845377E-2</c:v>
                </c:pt>
                <c:pt idx="165">
                  <c:v>6.6016419499296847E-2</c:v>
                </c:pt>
                <c:pt idx="166">
                  <c:v>6.6421503448234942E-2</c:v>
                </c:pt>
                <c:pt idx="167">
                  <c:v>6.6242456267041325E-2</c:v>
                </c:pt>
                <c:pt idx="168">
                  <c:v>6.5173978873494354E-2</c:v>
                </c:pt>
                <c:pt idx="169">
                  <c:v>5.8579829389446329E-2</c:v>
                </c:pt>
                <c:pt idx="170">
                  <c:v>5.8125290952142042E-2</c:v>
                </c:pt>
                <c:pt idx="171">
                  <c:v>5.8086906983120017E-2</c:v>
                </c:pt>
                <c:pt idx="172">
                  <c:v>5.8526593743488321E-2</c:v>
                </c:pt>
                <c:pt idx="173">
                  <c:v>5.8423297560660017E-2</c:v>
                </c:pt>
                <c:pt idx="174">
                  <c:v>5.3742580592166488E-2</c:v>
                </c:pt>
                <c:pt idx="175">
                  <c:v>5.4212014440603397E-2</c:v>
                </c:pt>
                <c:pt idx="176">
                  <c:v>5.3815786661932895E-2</c:v>
                </c:pt>
                <c:pt idx="177">
                  <c:v>5.9761385869620348E-2</c:v>
                </c:pt>
                <c:pt idx="178">
                  <c:v>6.5866749933151558E-2</c:v>
                </c:pt>
                <c:pt idx="179">
                  <c:v>7.1895254955467017E-2</c:v>
                </c:pt>
                <c:pt idx="180">
                  <c:v>7.1087311359624678E-2</c:v>
                </c:pt>
                <c:pt idx="181">
                  <c:v>7.0956613968924484E-2</c:v>
                </c:pt>
                <c:pt idx="182">
                  <c:v>7.0913945388857133E-2</c:v>
                </c:pt>
                <c:pt idx="183">
                  <c:v>6.7406274866218696E-2</c:v>
                </c:pt>
                <c:pt idx="184">
                  <c:v>6.7777658301381979E-2</c:v>
                </c:pt>
                <c:pt idx="185">
                  <c:v>6.832151181814386E-2</c:v>
                </c:pt>
                <c:pt idx="186">
                  <c:v>5.9910665343444067E-2</c:v>
                </c:pt>
                <c:pt idx="187">
                  <c:v>5.4043979160593232E-2</c:v>
                </c:pt>
                <c:pt idx="188">
                  <c:v>5.3466937175061076E-2</c:v>
                </c:pt>
                <c:pt idx="189">
                  <c:v>5.0348796625464029E-2</c:v>
                </c:pt>
                <c:pt idx="190">
                  <c:v>5.025017480882444E-2</c:v>
                </c:pt>
                <c:pt idx="191">
                  <c:v>4.7796722204062447E-2</c:v>
                </c:pt>
                <c:pt idx="192">
                  <c:v>4.5170777549299511E-2</c:v>
                </c:pt>
                <c:pt idx="193">
                  <c:v>4.5457411563847798E-2</c:v>
                </c:pt>
                <c:pt idx="194">
                  <c:v>4.1639075724991016E-2</c:v>
                </c:pt>
                <c:pt idx="195">
                  <c:v>4.1089020181457485E-2</c:v>
                </c:pt>
                <c:pt idx="196">
                  <c:v>4.0807716748497758E-2</c:v>
                </c:pt>
                <c:pt idx="197">
                  <c:v>4.1207644483165787E-2</c:v>
                </c:pt>
                <c:pt idx="198">
                  <c:v>4.1508589887979848E-2</c:v>
                </c:pt>
                <c:pt idx="199">
                  <c:v>4.0956922365547994E-2</c:v>
                </c:pt>
                <c:pt idx="200">
                  <c:v>4.0370905194152942E-2</c:v>
                </c:pt>
                <c:pt idx="201">
                  <c:v>3.7111811066872738E-2</c:v>
                </c:pt>
                <c:pt idx="202">
                  <c:v>3.4373134669926406E-2</c:v>
                </c:pt>
                <c:pt idx="203">
                  <c:v>3.4962879964305221E-2</c:v>
                </c:pt>
                <c:pt idx="204">
                  <c:v>3.4567469639758867E-2</c:v>
                </c:pt>
                <c:pt idx="205">
                  <c:v>3.1960063656710606E-2</c:v>
                </c:pt>
                <c:pt idx="206">
                  <c:v>3.1616497114663196E-2</c:v>
                </c:pt>
                <c:pt idx="207">
                  <c:v>3.169546394085148E-2</c:v>
                </c:pt>
                <c:pt idx="208">
                  <c:v>3.1974075845457632E-2</c:v>
                </c:pt>
                <c:pt idx="209">
                  <c:v>2.9756910821133215E-2</c:v>
                </c:pt>
                <c:pt idx="210">
                  <c:v>3.0309808572917245E-2</c:v>
                </c:pt>
                <c:pt idx="211">
                  <c:v>2.9954050322150563E-2</c:v>
                </c:pt>
                <c:pt idx="212">
                  <c:v>2.9921737186254311E-2</c:v>
                </c:pt>
                <c:pt idx="213">
                  <c:v>2.9693085844760568E-2</c:v>
                </c:pt>
                <c:pt idx="214">
                  <c:v>2.9576442955703958E-2</c:v>
                </c:pt>
                <c:pt idx="215">
                  <c:v>2.9585468493029652E-2</c:v>
                </c:pt>
                <c:pt idx="216">
                  <c:v>2.9987830027659652E-2</c:v>
                </c:pt>
                <c:pt idx="217">
                  <c:v>3.0961950173438176E-2</c:v>
                </c:pt>
                <c:pt idx="218">
                  <c:v>3.1107953405201397E-2</c:v>
                </c:pt>
                <c:pt idx="219">
                  <c:v>3.0622538983904234E-2</c:v>
                </c:pt>
                <c:pt idx="220">
                  <c:v>3.3854075598220373E-2</c:v>
                </c:pt>
                <c:pt idx="221">
                  <c:v>3.3907554593677142E-2</c:v>
                </c:pt>
                <c:pt idx="222">
                  <c:v>3.3546178016370234E-2</c:v>
                </c:pt>
                <c:pt idx="223">
                  <c:v>3.4095400428915103E-2</c:v>
                </c:pt>
                <c:pt idx="224">
                  <c:v>3.4118317050184484E-2</c:v>
                </c:pt>
                <c:pt idx="225">
                  <c:v>3.41907874614132E-2</c:v>
                </c:pt>
                <c:pt idx="226">
                  <c:v>3.4103119590735004E-2</c:v>
                </c:pt>
                <c:pt idx="227">
                  <c:v>3.3950722292093533E-2</c:v>
                </c:pt>
                <c:pt idx="228">
                  <c:v>3.4150150360240432E-2</c:v>
                </c:pt>
                <c:pt idx="229">
                  <c:v>3.4309483299510522E-2</c:v>
                </c:pt>
                <c:pt idx="230">
                  <c:v>3.8033675281992356E-2</c:v>
                </c:pt>
                <c:pt idx="231">
                  <c:v>3.8434493857149747E-2</c:v>
                </c:pt>
                <c:pt idx="232">
                  <c:v>3.8246905154568883E-2</c:v>
                </c:pt>
                <c:pt idx="233">
                  <c:v>3.8242167993472354E-2</c:v>
                </c:pt>
                <c:pt idx="234">
                  <c:v>4.2062260433778288E-2</c:v>
                </c:pt>
                <c:pt idx="235">
                  <c:v>4.2507167675397826E-2</c:v>
                </c:pt>
                <c:pt idx="236">
                  <c:v>4.2528132040911888E-2</c:v>
                </c:pt>
                <c:pt idx="237">
                  <c:v>4.231149302205317E-2</c:v>
                </c:pt>
                <c:pt idx="238">
                  <c:v>4.4632430536216336E-2</c:v>
                </c:pt>
                <c:pt idx="239">
                  <c:v>4.5374819745791523E-2</c:v>
                </c:pt>
                <c:pt idx="240">
                  <c:v>4.5317956299664702E-2</c:v>
                </c:pt>
                <c:pt idx="241">
                  <c:v>4.8565813623900514E-2</c:v>
                </c:pt>
                <c:pt idx="242">
                  <c:v>4.9170589878330367E-2</c:v>
                </c:pt>
                <c:pt idx="243">
                  <c:v>4.8782558873500775E-2</c:v>
                </c:pt>
                <c:pt idx="244">
                  <c:v>5.9424217452542234E-2</c:v>
                </c:pt>
                <c:pt idx="245">
                  <c:v>6.3431050367807787E-2</c:v>
                </c:pt>
                <c:pt idx="246">
                  <c:v>7.5392477363010163E-2</c:v>
                </c:pt>
                <c:pt idx="247">
                  <c:v>7.5245835328686186E-2</c:v>
                </c:pt>
                <c:pt idx="248">
                  <c:v>7.4511445154054223E-2</c:v>
                </c:pt>
                <c:pt idx="249">
                  <c:v>8.5091523497846766E-2</c:v>
                </c:pt>
                <c:pt idx="250">
                  <c:v>8.7027139811855614E-2</c:v>
                </c:pt>
                <c:pt idx="251">
                  <c:v>8.6773355005890049E-2</c:v>
                </c:pt>
                <c:pt idx="252">
                  <c:v>8.7146980565860357E-2</c:v>
                </c:pt>
                <c:pt idx="253">
                  <c:v>8.8446527111692777E-2</c:v>
                </c:pt>
                <c:pt idx="254">
                  <c:v>8.809723854053253E-2</c:v>
                </c:pt>
                <c:pt idx="255">
                  <c:v>8.7764538326963251E-2</c:v>
                </c:pt>
                <c:pt idx="256">
                  <c:v>8.7106724934629801E-2</c:v>
                </c:pt>
                <c:pt idx="257">
                  <c:v>8.6891998918077543E-2</c:v>
                </c:pt>
                <c:pt idx="258">
                  <c:v>8.691764924362004E-2</c:v>
                </c:pt>
                <c:pt idx="259">
                  <c:v>8.6925996770115768E-2</c:v>
                </c:pt>
                <c:pt idx="260">
                  <c:v>8.6531572659131251E-2</c:v>
                </c:pt>
                <c:pt idx="261">
                  <c:v>8.6392688522829622E-2</c:v>
                </c:pt>
                <c:pt idx="262">
                  <c:v>8.642143785860476E-2</c:v>
                </c:pt>
                <c:pt idx="263">
                  <c:v>8.7487234583890128E-2</c:v>
                </c:pt>
                <c:pt idx="264">
                  <c:v>8.7757209476408901E-2</c:v>
                </c:pt>
                <c:pt idx="265">
                  <c:v>8.6877746160597902E-2</c:v>
                </c:pt>
                <c:pt idx="266">
                  <c:v>8.7615286036187484E-2</c:v>
                </c:pt>
                <c:pt idx="267">
                  <c:v>8.7616437909601622E-2</c:v>
                </c:pt>
                <c:pt idx="268">
                  <c:v>8.8490759568954608E-2</c:v>
                </c:pt>
                <c:pt idx="269">
                  <c:v>8.793015158102617E-2</c:v>
                </c:pt>
                <c:pt idx="270">
                  <c:v>8.4363333731761331E-2</c:v>
                </c:pt>
                <c:pt idx="271">
                  <c:v>8.5019591477195913E-2</c:v>
                </c:pt>
                <c:pt idx="272">
                  <c:v>8.4970048740081267E-2</c:v>
                </c:pt>
                <c:pt idx="273">
                  <c:v>8.4587592717169924E-2</c:v>
                </c:pt>
                <c:pt idx="274">
                  <c:v>8.5078698692432869E-2</c:v>
                </c:pt>
                <c:pt idx="275">
                  <c:v>8.5597586671359763E-2</c:v>
                </c:pt>
                <c:pt idx="276">
                  <c:v>8.7613084384334752E-2</c:v>
                </c:pt>
                <c:pt idx="277">
                  <c:v>8.8553480932607259E-2</c:v>
                </c:pt>
                <c:pt idx="278">
                  <c:v>8.833546200915976E-2</c:v>
                </c:pt>
                <c:pt idx="279">
                  <c:v>8.6236290406592239E-2</c:v>
                </c:pt>
                <c:pt idx="280">
                  <c:v>8.8431469619689923E-2</c:v>
                </c:pt>
                <c:pt idx="281">
                  <c:v>8.9751727027051947E-2</c:v>
                </c:pt>
                <c:pt idx="282">
                  <c:v>8.8941743428308087E-2</c:v>
                </c:pt>
                <c:pt idx="283">
                  <c:v>8.8702159209190182E-2</c:v>
                </c:pt>
                <c:pt idx="284">
                  <c:v>8.7774940478767133E-2</c:v>
                </c:pt>
                <c:pt idx="285">
                  <c:v>8.7465382767440175E-2</c:v>
                </c:pt>
                <c:pt idx="286">
                  <c:v>8.725249491405121E-2</c:v>
                </c:pt>
                <c:pt idx="287">
                  <c:v>8.7331356801740312E-2</c:v>
                </c:pt>
                <c:pt idx="288">
                  <c:v>8.7666225878362786E-2</c:v>
                </c:pt>
                <c:pt idx="289">
                  <c:v>8.851726190138455E-2</c:v>
                </c:pt>
                <c:pt idx="290">
                  <c:v>8.8131044155949204E-2</c:v>
                </c:pt>
                <c:pt idx="291">
                  <c:v>8.8499357897709574E-2</c:v>
                </c:pt>
                <c:pt idx="292">
                  <c:v>8.8633132193482275E-2</c:v>
                </c:pt>
                <c:pt idx="293">
                  <c:v>8.8502317513048254E-2</c:v>
                </c:pt>
                <c:pt idx="294">
                  <c:v>8.8255045946509472E-2</c:v>
                </c:pt>
                <c:pt idx="295">
                  <c:v>8.8241923923289112E-2</c:v>
                </c:pt>
                <c:pt idx="296">
                  <c:v>8.8226631994154717E-2</c:v>
                </c:pt>
                <c:pt idx="297">
                  <c:v>8.8434140471860309E-2</c:v>
                </c:pt>
                <c:pt idx="298">
                  <c:v>8.8081461775459391E-2</c:v>
                </c:pt>
                <c:pt idx="299">
                  <c:v>8.7644426479497037E-2</c:v>
                </c:pt>
                <c:pt idx="300">
                  <c:v>8.78109259880544E-2</c:v>
                </c:pt>
                <c:pt idx="301">
                  <c:v>8.7004969443799998E-2</c:v>
                </c:pt>
                <c:pt idx="302">
                  <c:v>8.7421409160285152E-2</c:v>
                </c:pt>
                <c:pt idx="303">
                  <c:v>8.6822525657191743E-2</c:v>
                </c:pt>
                <c:pt idx="304">
                  <c:v>8.6884993357250556E-2</c:v>
                </c:pt>
                <c:pt idx="305">
                  <c:v>8.7675536524275677E-2</c:v>
                </c:pt>
                <c:pt idx="306">
                  <c:v>8.889205291093541E-2</c:v>
                </c:pt>
                <c:pt idx="307">
                  <c:v>8.8398473472168559E-2</c:v>
                </c:pt>
                <c:pt idx="308">
                  <c:v>8.8547900345969044E-2</c:v>
                </c:pt>
                <c:pt idx="309">
                  <c:v>8.8504651305209556E-2</c:v>
                </c:pt>
                <c:pt idx="310">
                  <c:v>8.970666004926213E-2</c:v>
                </c:pt>
                <c:pt idx="311">
                  <c:v>9.0222461587413025E-2</c:v>
                </c:pt>
                <c:pt idx="312">
                  <c:v>9.0965635140140264E-2</c:v>
                </c:pt>
                <c:pt idx="313">
                  <c:v>9.0583775620369136E-2</c:v>
                </c:pt>
                <c:pt idx="314">
                  <c:v>9.0409570689084548E-2</c:v>
                </c:pt>
                <c:pt idx="315">
                  <c:v>9.0335201876266688E-2</c:v>
                </c:pt>
                <c:pt idx="316">
                  <c:v>8.9359322710167458E-2</c:v>
                </c:pt>
                <c:pt idx="317">
                  <c:v>8.9345263854872403E-2</c:v>
                </c:pt>
                <c:pt idx="318">
                  <c:v>9.0362805941194252E-2</c:v>
                </c:pt>
                <c:pt idx="319">
                  <c:v>9.0172603862199038E-2</c:v>
                </c:pt>
                <c:pt idx="320">
                  <c:v>9.0098097478120656E-2</c:v>
                </c:pt>
                <c:pt idx="321">
                  <c:v>9.4268575899064649E-2</c:v>
                </c:pt>
                <c:pt idx="322">
                  <c:v>9.4325231662137202E-2</c:v>
                </c:pt>
                <c:pt idx="323">
                  <c:v>9.39286079342357E-2</c:v>
                </c:pt>
                <c:pt idx="324">
                  <c:v>9.3870107954721588E-2</c:v>
                </c:pt>
                <c:pt idx="325">
                  <c:v>9.4365584902822625E-2</c:v>
                </c:pt>
                <c:pt idx="326">
                  <c:v>9.4508733877922788E-2</c:v>
                </c:pt>
                <c:pt idx="327">
                  <c:v>9.1621060848272609E-2</c:v>
                </c:pt>
                <c:pt idx="328">
                  <c:v>9.1153396883250692E-2</c:v>
                </c:pt>
                <c:pt idx="329">
                  <c:v>9.0767082221550818E-2</c:v>
                </c:pt>
                <c:pt idx="330">
                  <c:v>8.3566618712526172E-2</c:v>
                </c:pt>
                <c:pt idx="331">
                  <c:v>7.7057892634370004E-2</c:v>
                </c:pt>
                <c:pt idx="332">
                  <c:v>7.630915068260842E-2</c:v>
                </c:pt>
                <c:pt idx="333">
                  <c:v>7.7103293492091121E-2</c:v>
                </c:pt>
                <c:pt idx="334">
                  <c:v>6.9705143786206791E-2</c:v>
                </c:pt>
                <c:pt idx="335">
                  <c:v>7.0179491624681983E-2</c:v>
                </c:pt>
                <c:pt idx="336">
                  <c:v>7.1547141309830961E-2</c:v>
                </c:pt>
                <c:pt idx="337">
                  <c:v>6.7219116990263283E-2</c:v>
                </c:pt>
                <c:pt idx="338">
                  <c:v>6.7157114669486942E-2</c:v>
                </c:pt>
                <c:pt idx="339">
                  <c:v>6.7337448700391669E-2</c:v>
                </c:pt>
                <c:pt idx="340">
                  <c:v>6.7835922857796591E-2</c:v>
                </c:pt>
                <c:pt idx="341">
                  <c:v>6.8210887013368318E-2</c:v>
                </c:pt>
                <c:pt idx="342">
                  <c:v>6.7906312599033999E-2</c:v>
                </c:pt>
                <c:pt idx="343">
                  <c:v>6.7852842051830869E-2</c:v>
                </c:pt>
                <c:pt idx="344">
                  <c:v>6.7834400208376847E-2</c:v>
                </c:pt>
                <c:pt idx="345">
                  <c:v>6.7507142518892421E-2</c:v>
                </c:pt>
                <c:pt idx="346">
                  <c:v>6.687217103927881E-2</c:v>
                </c:pt>
                <c:pt idx="347">
                  <c:v>6.728469375737961E-2</c:v>
                </c:pt>
                <c:pt idx="348">
                  <c:v>6.7282344145711437E-2</c:v>
                </c:pt>
                <c:pt idx="349">
                  <c:v>6.6600146164402949E-2</c:v>
                </c:pt>
                <c:pt idx="350">
                  <c:v>6.7338583337499716E-2</c:v>
                </c:pt>
                <c:pt idx="351">
                  <c:v>6.7533915103562658E-2</c:v>
                </c:pt>
                <c:pt idx="352">
                  <c:v>6.7303074854286576E-2</c:v>
                </c:pt>
                <c:pt idx="353">
                  <c:v>6.6627972685762482E-2</c:v>
                </c:pt>
                <c:pt idx="354">
                  <c:v>6.7803828282827175E-2</c:v>
                </c:pt>
                <c:pt idx="355">
                  <c:v>6.7495326060326502E-2</c:v>
                </c:pt>
                <c:pt idx="356">
                  <c:v>6.6896976166085434E-2</c:v>
                </c:pt>
                <c:pt idx="357">
                  <c:v>6.287496753866148E-2</c:v>
                </c:pt>
                <c:pt idx="358">
                  <c:v>6.2565481255122846E-2</c:v>
                </c:pt>
                <c:pt idx="359">
                  <c:v>6.3449143000312624E-2</c:v>
                </c:pt>
                <c:pt idx="360">
                  <c:v>6.2698071442437622E-2</c:v>
                </c:pt>
                <c:pt idx="361">
                  <c:v>6.1612222144558922E-2</c:v>
                </c:pt>
                <c:pt idx="362">
                  <c:v>6.1876287584332265E-2</c:v>
                </c:pt>
                <c:pt idx="363">
                  <c:v>6.2086506615529106E-2</c:v>
                </c:pt>
                <c:pt idx="364">
                  <c:v>6.1967524692525887E-2</c:v>
                </c:pt>
                <c:pt idx="365">
                  <c:v>6.1961397429182899E-2</c:v>
                </c:pt>
                <c:pt idx="366">
                  <c:v>6.1890527476275804E-2</c:v>
                </c:pt>
                <c:pt idx="367">
                  <c:v>6.2324883148893659E-2</c:v>
                </c:pt>
                <c:pt idx="368">
                  <c:v>6.1872465374867666E-2</c:v>
                </c:pt>
                <c:pt idx="369">
                  <c:v>7.7099991222261063E-2</c:v>
                </c:pt>
                <c:pt idx="370">
                  <c:v>7.7641044437216047E-2</c:v>
                </c:pt>
                <c:pt idx="371">
                  <c:v>7.7923023959188556E-2</c:v>
                </c:pt>
                <c:pt idx="372">
                  <c:v>7.7735605578911418E-2</c:v>
                </c:pt>
                <c:pt idx="373">
                  <c:v>7.7365596597550781E-2</c:v>
                </c:pt>
                <c:pt idx="374">
                  <c:v>8.904743078410797E-2</c:v>
                </c:pt>
                <c:pt idx="375">
                  <c:v>8.9568487120514309E-2</c:v>
                </c:pt>
                <c:pt idx="376">
                  <c:v>8.9517642760816932E-2</c:v>
                </c:pt>
                <c:pt idx="377">
                  <c:v>8.9078447113871237E-2</c:v>
                </c:pt>
                <c:pt idx="378">
                  <c:v>8.9511988365948106E-2</c:v>
                </c:pt>
                <c:pt idx="379">
                  <c:v>8.9073368855140819E-2</c:v>
                </c:pt>
                <c:pt idx="380">
                  <c:v>8.9443314039231364E-2</c:v>
                </c:pt>
                <c:pt idx="381">
                  <c:v>9.2345702315093356E-2</c:v>
                </c:pt>
                <c:pt idx="382">
                  <c:v>9.3029718475165293E-2</c:v>
                </c:pt>
                <c:pt idx="383">
                  <c:v>9.4383897008941009E-2</c:v>
                </c:pt>
                <c:pt idx="384">
                  <c:v>9.6547063101200023E-2</c:v>
                </c:pt>
                <c:pt idx="385">
                  <c:v>9.7978881614622537E-2</c:v>
                </c:pt>
                <c:pt idx="386">
                  <c:v>9.6990235858550128E-2</c:v>
                </c:pt>
                <c:pt idx="387">
                  <c:v>9.6587363406501286E-2</c:v>
                </c:pt>
                <c:pt idx="388">
                  <c:v>9.7463793396013271E-2</c:v>
                </c:pt>
                <c:pt idx="389">
                  <c:v>9.8383925228263461E-2</c:v>
                </c:pt>
                <c:pt idx="390">
                  <c:v>9.7704292705972057E-2</c:v>
                </c:pt>
                <c:pt idx="391">
                  <c:v>9.9716753787732412E-2</c:v>
                </c:pt>
                <c:pt idx="392">
                  <c:v>0.10046973564123184</c:v>
                </c:pt>
                <c:pt idx="393">
                  <c:v>9.9613267371248482E-2</c:v>
                </c:pt>
                <c:pt idx="394">
                  <c:v>0.10010413062327866</c:v>
                </c:pt>
                <c:pt idx="395">
                  <c:v>9.9943547572334576E-2</c:v>
                </c:pt>
                <c:pt idx="396">
                  <c:v>9.8492118015357011E-2</c:v>
                </c:pt>
                <c:pt idx="397">
                  <c:v>8.7916602191956295E-2</c:v>
                </c:pt>
                <c:pt idx="398">
                  <c:v>8.678207413562615E-2</c:v>
                </c:pt>
                <c:pt idx="399">
                  <c:v>8.8820655286016084E-2</c:v>
                </c:pt>
                <c:pt idx="400">
                  <c:v>8.8268150758295638E-2</c:v>
                </c:pt>
                <c:pt idx="401">
                  <c:v>8.4958785904753836E-2</c:v>
                </c:pt>
                <c:pt idx="402">
                  <c:v>5.4845329568370703E-2</c:v>
                </c:pt>
                <c:pt idx="403">
                  <c:v>5.4427339468146568E-2</c:v>
                </c:pt>
                <c:pt idx="404">
                  <c:v>5.4846847214018432E-2</c:v>
                </c:pt>
                <c:pt idx="405">
                  <c:v>5.4700441920627521E-2</c:v>
                </c:pt>
                <c:pt idx="406">
                  <c:v>5.5618331352241708E-2</c:v>
                </c:pt>
                <c:pt idx="407">
                  <c:v>5.6072883243010817E-2</c:v>
                </c:pt>
                <c:pt idx="408">
                  <c:v>5.5556971271664139E-2</c:v>
                </c:pt>
                <c:pt idx="409">
                  <c:v>5.6059348933295741E-2</c:v>
                </c:pt>
                <c:pt idx="410">
                  <c:v>5.5843362501758982E-2</c:v>
                </c:pt>
                <c:pt idx="411">
                  <c:v>5.7181839453914841E-2</c:v>
                </c:pt>
                <c:pt idx="412">
                  <c:v>5.7251295665184061E-2</c:v>
                </c:pt>
                <c:pt idx="413">
                  <c:v>5.6741802730239342E-2</c:v>
                </c:pt>
                <c:pt idx="414">
                  <c:v>5.6576664635659142E-2</c:v>
                </c:pt>
                <c:pt idx="415">
                  <c:v>5.687086168489279E-2</c:v>
                </c:pt>
                <c:pt idx="416">
                  <c:v>5.6994725348213905E-2</c:v>
                </c:pt>
                <c:pt idx="417">
                  <c:v>5.7042853554824774E-2</c:v>
                </c:pt>
                <c:pt idx="418">
                  <c:v>5.5839366043535156E-2</c:v>
                </c:pt>
                <c:pt idx="419">
                  <c:v>5.5685232670054548E-2</c:v>
                </c:pt>
                <c:pt idx="420">
                  <c:v>5.5400640970732141E-2</c:v>
                </c:pt>
                <c:pt idx="421">
                  <c:v>5.4747962692061003E-2</c:v>
                </c:pt>
                <c:pt idx="422">
                  <c:v>5.4697033700002083E-2</c:v>
                </c:pt>
                <c:pt idx="423">
                  <c:v>5.4576219549661048E-2</c:v>
                </c:pt>
                <c:pt idx="424">
                  <c:v>5.4508346623052352E-2</c:v>
                </c:pt>
                <c:pt idx="425">
                  <c:v>5.5141843952348404E-2</c:v>
                </c:pt>
                <c:pt idx="426">
                  <c:v>5.6224400713769128E-2</c:v>
                </c:pt>
                <c:pt idx="427">
                  <c:v>5.6306816254032777E-2</c:v>
                </c:pt>
                <c:pt idx="428">
                  <c:v>5.6864823736433416E-2</c:v>
                </c:pt>
                <c:pt idx="429">
                  <c:v>5.6773072477635099E-2</c:v>
                </c:pt>
                <c:pt idx="430">
                  <c:v>5.7498103268682738E-2</c:v>
                </c:pt>
                <c:pt idx="431">
                  <c:v>5.7041009403696746E-2</c:v>
                </c:pt>
                <c:pt idx="432">
                  <c:v>5.6798898734983283E-2</c:v>
                </c:pt>
                <c:pt idx="433">
                  <c:v>5.672753976114632E-2</c:v>
                </c:pt>
                <c:pt idx="434">
                  <c:v>5.6297959267148055E-2</c:v>
                </c:pt>
                <c:pt idx="435">
                  <c:v>5.6352463898852505E-2</c:v>
                </c:pt>
                <c:pt idx="436">
                  <c:v>5.6776986913077976E-2</c:v>
                </c:pt>
                <c:pt idx="437">
                  <c:v>5.6831180366302733E-2</c:v>
                </c:pt>
                <c:pt idx="438">
                  <c:v>5.6231997493694071E-2</c:v>
                </c:pt>
                <c:pt idx="439">
                  <c:v>5.6113074866468222E-2</c:v>
                </c:pt>
                <c:pt idx="440">
                  <c:v>5.5756875503134351E-2</c:v>
                </c:pt>
                <c:pt idx="441">
                  <c:v>5.6352361556066148E-2</c:v>
                </c:pt>
                <c:pt idx="442">
                  <c:v>5.6049476596165673E-2</c:v>
                </c:pt>
                <c:pt idx="443">
                  <c:v>5.6043893070397775E-2</c:v>
                </c:pt>
                <c:pt idx="444">
                  <c:v>5.6168934296258737E-2</c:v>
                </c:pt>
                <c:pt idx="445">
                  <c:v>5.5810311080867696E-2</c:v>
                </c:pt>
                <c:pt idx="446">
                  <c:v>5.6632434088239453E-2</c:v>
                </c:pt>
                <c:pt idx="447">
                  <c:v>5.6847095886128157E-2</c:v>
                </c:pt>
                <c:pt idx="448">
                  <c:v>6.623177148700321E-2</c:v>
                </c:pt>
                <c:pt idx="449">
                  <c:v>6.6952334557225449E-2</c:v>
                </c:pt>
                <c:pt idx="450">
                  <c:v>7.1221469777098409E-2</c:v>
                </c:pt>
                <c:pt idx="451">
                  <c:v>7.5493289139091715E-2</c:v>
                </c:pt>
                <c:pt idx="452">
                  <c:v>7.4616370625855077E-2</c:v>
                </c:pt>
                <c:pt idx="453">
                  <c:v>7.8822798251565185E-2</c:v>
                </c:pt>
                <c:pt idx="454">
                  <c:v>7.8567618826500152E-2</c:v>
                </c:pt>
                <c:pt idx="455">
                  <c:v>7.860991479647976E-2</c:v>
                </c:pt>
                <c:pt idx="456">
                  <c:v>7.8512120848102121E-2</c:v>
                </c:pt>
                <c:pt idx="457">
                  <c:v>8.3820083564094441E-2</c:v>
                </c:pt>
                <c:pt idx="458">
                  <c:v>8.3532608993446014E-2</c:v>
                </c:pt>
                <c:pt idx="459">
                  <c:v>8.3720068156836386E-2</c:v>
                </c:pt>
                <c:pt idx="460">
                  <c:v>8.3043212480941528E-2</c:v>
                </c:pt>
                <c:pt idx="461">
                  <c:v>8.36005638898593E-2</c:v>
                </c:pt>
                <c:pt idx="462">
                  <c:v>8.7130172487925331E-2</c:v>
                </c:pt>
                <c:pt idx="463">
                  <c:v>9.0820460587727345E-2</c:v>
                </c:pt>
                <c:pt idx="464">
                  <c:v>9.0264450776240235E-2</c:v>
                </c:pt>
                <c:pt idx="465">
                  <c:v>9.0892113588381368E-2</c:v>
                </c:pt>
                <c:pt idx="466">
                  <c:v>9.2899976943129334E-2</c:v>
                </c:pt>
                <c:pt idx="467">
                  <c:v>9.1934703098204243E-2</c:v>
                </c:pt>
                <c:pt idx="468">
                  <c:v>9.142464245132241E-2</c:v>
                </c:pt>
                <c:pt idx="469">
                  <c:v>9.0458027315516859E-2</c:v>
                </c:pt>
                <c:pt idx="470">
                  <c:v>8.9748146412799629E-2</c:v>
                </c:pt>
                <c:pt idx="471">
                  <c:v>8.742738630869297E-2</c:v>
                </c:pt>
                <c:pt idx="472">
                  <c:v>8.7759296787683919E-2</c:v>
                </c:pt>
                <c:pt idx="473">
                  <c:v>8.7787611177249439E-2</c:v>
                </c:pt>
                <c:pt idx="474">
                  <c:v>8.8873904295565728E-2</c:v>
                </c:pt>
                <c:pt idx="475">
                  <c:v>8.9947207772018686E-2</c:v>
                </c:pt>
                <c:pt idx="476">
                  <c:v>9.2922480299317115E-2</c:v>
                </c:pt>
                <c:pt idx="477">
                  <c:v>9.2151830840196972E-2</c:v>
                </c:pt>
                <c:pt idx="478">
                  <c:v>9.2269449667118697E-2</c:v>
                </c:pt>
                <c:pt idx="479">
                  <c:v>9.2367092301497727E-2</c:v>
                </c:pt>
                <c:pt idx="480">
                  <c:v>9.2272638962021536E-2</c:v>
                </c:pt>
                <c:pt idx="481">
                  <c:v>9.4389325559387435E-2</c:v>
                </c:pt>
                <c:pt idx="482">
                  <c:v>9.0526176078965487E-2</c:v>
                </c:pt>
                <c:pt idx="483">
                  <c:v>9.0576510554769604E-2</c:v>
                </c:pt>
                <c:pt idx="484">
                  <c:v>8.9509335819549188E-2</c:v>
                </c:pt>
                <c:pt idx="485">
                  <c:v>8.9751721150873917E-2</c:v>
                </c:pt>
                <c:pt idx="486">
                  <c:v>8.951032624785081E-2</c:v>
                </c:pt>
                <c:pt idx="487">
                  <c:v>9.1682792067046187E-2</c:v>
                </c:pt>
                <c:pt idx="488">
                  <c:v>9.1906844429487364E-2</c:v>
                </c:pt>
                <c:pt idx="489">
                  <c:v>9.1933115477712574E-2</c:v>
                </c:pt>
                <c:pt idx="490">
                  <c:v>9.1365253706559679E-2</c:v>
                </c:pt>
                <c:pt idx="491">
                  <c:v>9.1660400772737793E-2</c:v>
                </c:pt>
                <c:pt idx="492">
                  <c:v>9.0992962552007839E-2</c:v>
                </c:pt>
                <c:pt idx="493">
                  <c:v>8.9669856675446122E-2</c:v>
                </c:pt>
                <c:pt idx="494">
                  <c:v>8.9463421570896789E-2</c:v>
                </c:pt>
                <c:pt idx="495">
                  <c:v>8.9230396236973597E-2</c:v>
                </c:pt>
                <c:pt idx="496">
                  <c:v>8.8842555997181646E-2</c:v>
                </c:pt>
                <c:pt idx="497">
                  <c:v>9.2063791472522832E-2</c:v>
                </c:pt>
                <c:pt idx="498">
                  <c:v>9.1834486211397989E-2</c:v>
                </c:pt>
                <c:pt idx="499">
                  <c:v>9.1891101303118741E-2</c:v>
                </c:pt>
                <c:pt idx="500">
                  <c:v>9.2606070925173159E-2</c:v>
                </c:pt>
                <c:pt idx="501">
                  <c:v>9.3363984596332203E-2</c:v>
                </c:pt>
                <c:pt idx="502">
                  <c:v>9.3502543383298733E-2</c:v>
                </c:pt>
              </c:numCache>
            </c:numRef>
          </c:val>
          <c:extLst>
            <c:ext xmlns:c16="http://schemas.microsoft.com/office/drawing/2014/chart" uri="{C3380CC4-5D6E-409C-BE32-E72D297353CC}">
              <c16:uniqueId val="{00000006-8593-4382-AEBB-96D16A3059A2}"/>
            </c:ext>
          </c:extLst>
        </c:ser>
        <c:ser>
          <c:idx val="7"/>
          <c:order val="7"/>
          <c:tx>
            <c:strRef>
              <c:f>Hoja1!$AO$3</c:f>
              <c:strCache>
                <c:ptCount val="1"/>
                <c:pt idx="0">
                  <c:v>Value</c:v>
                </c:pt>
              </c:strCache>
            </c:strRef>
          </c:tx>
          <c:spPr>
            <a:solidFill>
              <a:schemeClr val="accent2">
                <a:lumMod val="60000"/>
              </a:schemeClr>
            </a:solidFill>
            <a:ln>
              <a:noFill/>
            </a:ln>
            <a:effectLst/>
          </c:spP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Hoja1!$AO$1273:$AO$1775</c:f>
              <c:numCache>
                <c:formatCode>0.00%</c:formatCode>
                <c:ptCount val="503"/>
                <c:pt idx="0">
                  <c:v>2.9888790492834778E-2</c:v>
                </c:pt>
                <c:pt idx="1">
                  <c:v>3.0186041742505072E-2</c:v>
                </c:pt>
                <c:pt idx="2">
                  <c:v>3.0506091493365722E-2</c:v>
                </c:pt>
                <c:pt idx="3">
                  <c:v>3.0541339613869022E-2</c:v>
                </c:pt>
                <c:pt idx="4">
                  <c:v>3.0757414595523391E-2</c:v>
                </c:pt>
                <c:pt idx="5">
                  <c:v>3.0653419537971745E-2</c:v>
                </c:pt>
                <c:pt idx="6">
                  <c:v>3.0694446492276033E-2</c:v>
                </c:pt>
                <c:pt idx="7">
                  <c:v>3.087528726862843E-2</c:v>
                </c:pt>
                <c:pt idx="8">
                  <c:v>3.0883498867061591E-2</c:v>
                </c:pt>
                <c:pt idx="9">
                  <c:v>3.0986996017837908E-2</c:v>
                </c:pt>
                <c:pt idx="10">
                  <c:v>3.1031628916243954E-2</c:v>
                </c:pt>
                <c:pt idx="11">
                  <c:v>3.1004326331874055E-2</c:v>
                </c:pt>
                <c:pt idx="12">
                  <c:v>3.0783488157209413E-2</c:v>
                </c:pt>
                <c:pt idx="13">
                  <c:v>3.0464458316318329E-2</c:v>
                </c:pt>
                <c:pt idx="14">
                  <c:v>3.0666117238135983E-2</c:v>
                </c:pt>
                <c:pt idx="15">
                  <c:v>3.0816000269594818E-2</c:v>
                </c:pt>
                <c:pt idx="16">
                  <c:v>3.0797455416259393E-2</c:v>
                </c:pt>
                <c:pt idx="17">
                  <c:v>3.07275241118262E-2</c:v>
                </c:pt>
                <c:pt idx="18">
                  <c:v>3.0903059164588874E-2</c:v>
                </c:pt>
                <c:pt idx="19">
                  <c:v>3.0928078357397602E-2</c:v>
                </c:pt>
                <c:pt idx="20">
                  <c:v>3.0826047363281317E-2</c:v>
                </c:pt>
                <c:pt idx="21">
                  <c:v>3.0995445393704496E-2</c:v>
                </c:pt>
                <c:pt idx="22">
                  <c:v>3.1070456981657498E-2</c:v>
                </c:pt>
                <c:pt idx="23">
                  <c:v>3.125753649047637E-2</c:v>
                </c:pt>
                <c:pt idx="24">
                  <c:v>3.1274644521271426E-2</c:v>
                </c:pt>
                <c:pt idx="25">
                  <c:v>3.1234988124510504E-2</c:v>
                </c:pt>
                <c:pt idx="26">
                  <c:v>3.1283645970347461E-2</c:v>
                </c:pt>
                <c:pt idx="27">
                  <c:v>3.1609524330885624E-2</c:v>
                </c:pt>
                <c:pt idx="28">
                  <c:v>3.1620791438233771E-2</c:v>
                </c:pt>
                <c:pt idx="29">
                  <c:v>3.1659911223909334E-2</c:v>
                </c:pt>
                <c:pt idx="30">
                  <c:v>3.1747472212044305E-2</c:v>
                </c:pt>
                <c:pt idx="31">
                  <c:v>3.172624300882862E-2</c:v>
                </c:pt>
                <c:pt idx="32">
                  <c:v>3.190714535051252E-2</c:v>
                </c:pt>
                <c:pt idx="33">
                  <c:v>3.2878045508669157E-2</c:v>
                </c:pt>
                <c:pt idx="34">
                  <c:v>3.2826183935355129E-2</c:v>
                </c:pt>
                <c:pt idx="35">
                  <c:v>3.2831472742620563E-2</c:v>
                </c:pt>
                <c:pt idx="36">
                  <c:v>3.2599596363636754E-2</c:v>
                </c:pt>
                <c:pt idx="37">
                  <c:v>3.248350930105217E-2</c:v>
                </c:pt>
                <c:pt idx="38">
                  <c:v>3.294372909181878E-2</c:v>
                </c:pt>
                <c:pt idx="39">
                  <c:v>3.2844515476886924E-2</c:v>
                </c:pt>
                <c:pt idx="40">
                  <c:v>3.2883591419833928E-2</c:v>
                </c:pt>
                <c:pt idx="41">
                  <c:v>3.7989771688625537E-2</c:v>
                </c:pt>
                <c:pt idx="42">
                  <c:v>3.7807977532554181E-2</c:v>
                </c:pt>
                <c:pt idx="43">
                  <c:v>3.8041000200548944E-2</c:v>
                </c:pt>
                <c:pt idx="44">
                  <c:v>3.8346441034866161E-2</c:v>
                </c:pt>
                <c:pt idx="45">
                  <c:v>4.9827477769429085E-2</c:v>
                </c:pt>
                <c:pt idx="46">
                  <c:v>4.9659119348459527E-2</c:v>
                </c:pt>
                <c:pt idx="47">
                  <c:v>4.9626326160762443E-2</c:v>
                </c:pt>
                <c:pt idx="48">
                  <c:v>4.9565462113069329E-2</c:v>
                </c:pt>
                <c:pt idx="49">
                  <c:v>4.8898059439798171E-2</c:v>
                </c:pt>
                <c:pt idx="50">
                  <c:v>4.7839261357065337E-2</c:v>
                </c:pt>
                <c:pt idx="51">
                  <c:v>4.8500150615867058E-2</c:v>
                </c:pt>
                <c:pt idx="52">
                  <c:v>3.469617731523441E-2</c:v>
                </c:pt>
                <c:pt idx="53">
                  <c:v>3.0647455806954112E-2</c:v>
                </c:pt>
                <c:pt idx="54">
                  <c:v>3.0152973776831245E-2</c:v>
                </c:pt>
                <c:pt idx="55">
                  <c:v>3.0491717900676854E-2</c:v>
                </c:pt>
                <c:pt idx="56">
                  <c:v>3.099788367701882E-2</c:v>
                </c:pt>
                <c:pt idx="57">
                  <c:v>3.0754831825912769E-2</c:v>
                </c:pt>
                <c:pt idx="58">
                  <c:v>3.0618754093893575E-2</c:v>
                </c:pt>
                <c:pt idx="59">
                  <c:v>3.0281987414906123E-2</c:v>
                </c:pt>
                <c:pt idx="60">
                  <c:v>3.062081105505695E-2</c:v>
                </c:pt>
                <c:pt idx="61">
                  <c:v>3.0671416828987098E-2</c:v>
                </c:pt>
                <c:pt idx="62">
                  <c:v>3.1014448705971549E-2</c:v>
                </c:pt>
                <c:pt idx="63">
                  <c:v>3.1202767393613454E-2</c:v>
                </c:pt>
                <c:pt idx="64">
                  <c:v>3.1394575099997761E-2</c:v>
                </c:pt>
                <c:pt idx="65">
                  <c:v>3.1435842018075227E-2</c:v>
                </c:pt>
                <c:pt idx="66">
                  <c:v>3.1395859865048108E-2</c:v>
                </c:pt>
                <c:pt idx="67">
                  <c:v>3.1360279547344758E-2</c:v>
                </c:pt>
                <c:pt idx="68">
                  <c:v>3.1502096124184906E-2</c:v>
                </c:pt>
                <c:pt idx="69">
                  <c:v>3.1677383005859407E-2</c:v>
                </c:pt>
                <c:pt idx="70">
                  <c:v>3.1683793661625353E-2</c:v>
                </c:pt>
                <c:pt idx="71">
                  <c:v>3.1699822448754487E-2</c:v>
                </c:pt>
                <c:pt idx="72">
                  <c:v>3.1878302532476192E-2</c:v>
                </c:pt>
                <c:pt idx="73">
                  <c:v>3.2201286992644282E-2</c:v>
                </c:pt>
                <c:pt idx="74">
                  <c:v>3.2296945441228159E-2</c:v>
                </c:pt>
                <c:pt idx="75">
                  <c:v>3.234336500768651E-2</c:v>
                </c:pt>
                <c:pt idx="76">
                  <c:v>3.2095111420704509E-2</c:v>
                </c:pt>
                <c:pt idx="77">
                  <c:v>3.2152192841797322E-2</c:v>
                </c:pt>
                <c:pt idx="78">
                  <c:v>3.2200127954998083E-2</c:v>
                </c:pt>
                <c:pt idx="79">
                  <c:v>3.2048528196325206E-2</c:v>
                </c:pt>
                <c:pt idx="80">
                  <c:v>3.2167122640525528E-2</c:v>
                </c:pt>
                <c:pt idx="81">
                  <c:v>3.2262367606402699E-2</c:v>
                </c:pt>
                <c:pt idx="82">
                  <c:v>3.2420956355145511E-2</c:v>
                </c:pt>
                <c:pt idx="83">
                  <c:v>3.1917949910108337E-2</c:v>
                </c:pt>
                <c:pt idx="84">
                  <c:v>3.1894919328912377E-2</c:v>
                </c:pt>
                <c:pt idx="85">
                  <c:v>3.1659772328828745E-2</c:v>
                </c:pt>
                <c:pt idx="86">
                  <c:v>3.206132555167733E-2</c:v>
                </c:pt>
                <c:pt idx="87">
                  <c:v>3.2202647173048875E-2</c:v>
                </c:pt>
                <c:pt idx="88">
                  <c:v>3.206043384380864E-2</c:v>
                </c:pt>
                <c:pt idx="89">
                  <c:v>3.195718183565683E-2</c:v>
                </c:pt>
                <c:pt idx="90">
                  <c:v>3.2033582328416237E-2</c:v>
                </c:pt>
                <c:pt idx="91">
                  <c:v>3.2036299450790409E-2</c:v>
                </c:pt>
                <c:pt idx="92">
                  <c:v>3.1882564535285193E-2</c:v>
                </c:pt>
                <c:pt idx="93">
                  <c:v>3.1935040409686366E-2</c:v>
                </c:pt>
                <c:pt idx="94">
                  <c:v>3.2221301101931756E-2</c:v>
                </c:pt>
                <c:pt idx="95">
                  <c:v>3.2223518923056332E-2</c:v>
                </c:pt>
                <c:pt idx="96">
                  <c:v>3.2249845876708164E-2</c:v>
                </c:pt>
                <c:pt idx="97">
                  <c:v>3.1878079370980333E-2</c:v>
                </c:pt>
                <c:pt idx="98">
                  <c:v>3.1665511667881882E-2</c:v>
                </c:pt>
                <c:pt idx="99">
                  <c:v>3.1787384194546346E-2</c:v>
                </c:pt>
                <c:pt idx="100">
                  <c:v>3.155055291878104E-2</c:v>
                </c:pt>
                <c:pt idx="101">
                  <c:v>3.1274970820188944E-2</c:v>
                </c:pt>
                <c:pt idx="102">
                  <c:v>3.1390163607301728E-2</c:v>
                </c:pt>
                <c:pt idx="103">
                  <c:v>3.1873261504803928E-2</c:v>
                </c:pt>
                <c:pt idx="104">
                  <c:v>3.1742633748000362E-2</c:v>
                </c:pt>
                <c:pt idx="105">
                  <c:v>3.1815838564568308E-2</c:v>
                </c:pt>
                <c:pt idx="106">
                  <c:v>3.1950528044645203E-2</c:v>
                </c:pt>
                <c:pt idx="107">
                  <c:v>3.1950704995455027E-2</c:v>
                </c:pt>
                <c:pt idx="108">
                  <c:v>3.2538062309934404E-2</c:v>
                </c:pt>
                <c:pt idx="109">
                  <c:v>3.2520295261714224E-2</c:v>
                </c:pt>
                <c:pt idx="110">
                  <c:v>3.259635403467355E-2</c:v>
                </c:pt>
                <c:pt idx="111">
                  <c:v>3.2672027933414088E-2</c:v>
                </c:pt>
                <c:pt idx="112">
                  <c:v>3.0404892593565953E-2</c:v>
                </c:pt>
                <c:pt idx="113">
                  <c:v>3.0758954967325346E-2</c:v>
                </c:pt>
                <c:pt idx="114">
                  <c:v>3.0622957087518759E-2</c:v>
                </c:pt>
                <c:pt idx="115">
                  <c:v>3.1512661816174799E-2</c:v>
                </c:pt>
                <c:pt idx="116">
                  <c:v>3.1540482187264123E-2</c:v>
                </c:pt>
                <c:pt idx="117">
                  <c:v>3.1319087467105634E-2</c:v>
                </c:pt>
                <c:pt idx="118">
                  <c:v>3.1522627326496737E-2</c:v>
                </c:pt>
                <c:pt idx="119">
                  <c:v>3.1603444398836437E-2</c:v>
                </c:pt>
                <c:pt idx="120">
                  <c:v>3.1683683491442176E-2</c:v>
                </c:pt>
                <c:pt idx="121">
                  <c:v>3.1793538853056004E-2</c:v>
                </c:pt>
                <c:pt idx="122">
                  <c:v>3.1954881780972139E-2</c:v>
                </c:pt>
                <c:pt idx="123">
                  <c:v>3.2858196772628176E-2</c:v>
                </c:pt>
                <c:pt idx="124">
                  <c:v>3.2834193589136071E-2</c:v>
                </c:pt>
                <c:pt idx="125">
                  <c:v>3.2642873433864711E-2</c:v>
                </c:pt>
                <c:pt idx="126">
                  <c:v>3.2121589361001943E-2</c:v>
                </c:pt>
                <c:pt idx="127">
                  <c:v>3.2219361560934599E-2</c:v>
                </c:pt>
                <c:pt idx="128">
                  <c:v>3.4632622939563124E-2</c:v>
                </c:pt>
                <c:pt idx="129">
                  <c:v>3.5725269256517457E-2</c:v>
                </c:pt>
                <c:pt idx="130">
                  <c:v>3.5991117743028517E-2</c:v>
                </c:pt>
                <c:pt idx="131">
                  <c:v>3.8371112020654921E-2</c:v>
                </c:pt>
                <c:pt idx="132">
                  <c:v>3.8188300089196721E-2</c:v>
                </c:pt>
                <c:pt idx="133">
                  <c:v>3.8103025757776326E-2</c:v>
                </c:pt>
                <c:pt idx="134">
                  <c:v>4.0655247956833E-2</c:v>
                </c:pt>
                <c:pt idx="135">
                  <c:v>4.0722333859161526E-2</c:v>
                </c:pt>
                <c:pt idx="136">
                  <c:v>4.189731303643919E-2</c:v>
                </c:pt>
                <c:pt idx="137">
                  <c:v>4.1953910827645255E-2</c:v>
                </c:pt>
                <c:pt idx="138">
                  <c:v>4.2059805234817955E-2</c:v>
                </c:pt>
                <c:pt idx="139">
                  <c:v>4.6981684193147639E-2</c:v>
                </c:pt>
                <c:pt idx="140">
                  <c:v>4.6915274145720082E-2</c:v>
                </c:pt>
                <c:pt idx="141">
                  <c:v>4.7143781069707513E-2</c:v>
                </c:pt>
                <c:pt idx="142">
                  <c:v>4.7093538010533516E-2</c:v>
                </c:pt>
                <c:pt idx="143">
                  <c:v>5.2025897677588535E-2</c:v>
                </c:pt>
                <c:pt idx="144">
                  <c:v>5.1757242457214206E-2</c:v>
                </c:pt>
                <c:pt idx="145">
                  <c:v>5.1448573184309544E-2</c:v>
                </c:pt>
                <c:pt idx="146">
                  <c:v>5.1286215506011562E-2</c:v>
                </c:pt>
                <c:pt idx="147">
                  <c:v>5.1288297637743153E-2</c:v>
                </c:pt>
                <c:pt idx="148">
                  <c:v>5.1489216990808127E-2</c:v>
                </c:pt>
                <c:pt idx="149">
                  <c:v>5.1281714554901971E-2</c:v>
                </c:pt>
                <c:pt idx="150">
                  <c:v>5.1470190566591002E-2</c:v>
                </c:pt>
                <c:pt idx="151">
                  <c:v>5.1596302560778087E-2</c:v>
                </c:pt>
                <c:pt idx="152">
                  <c:v>5.1598047578203049E-2</c:v>
                </c:pt>
                <c:pt idx="153">
                  <c:v>5.1500302377596757E-2</c:v>
                </c:pt>
                <c:pt idx="154">
                  <c:v>5.1156968997503688E-2</c:v>
                </c:pt>
                <c:pt idx="155">
                  <c:v>5.1055209644738531E-2</c:v>
                </c:pt>
                <c:pt idx="156">
                  <c:v>5.101265481676219E-2</c:v>
                </c:pt>
                <c:pt idx="157">
                  <c:v>5.0893947712705549E-2</c:v>
                </c:pt>
                <c:pt idx="158">
                  <c:v>5.097734564049064E-2</c:v>
                </c:pt>
                <c:pt idx="159">
                  <c:v>5.3372741151313643E-2</c:v>
                </c:pt>
                <c:pt idx="160">
                  <c:v>5.3378421184329158E-2</c:v>
                </c:pt>
                <c:pt idx="161">
                  <c:v>5.3472942745072513E-2</c:v>
                </c:pt>
                <c:pt idx="162">
                  <c:v>5.3758620590746105E-2</c:v>
                </c:pt>
                <c:pt idx="163">
                  <c:v>5.389143401255761E-2</c:v>
                </c:pt>
                <c:pt idx="164">
                  <c:v>5.3801554704010615E-2</c:v>
                </c:pt>
                <c:pt idx="165">
                  <c:v>5.3821104357458266E-2</c:v>
                </c:pt>
                <c:pt idx="166">
                  <c:v>5.3889740414311223E-2</c:v>
                </c:pt>
                <c:pt idx="167">
                  <c:v>5.374017232392167E-2</c:v>
                </c:pt>
                <c:pt idx="168">
                  <c:v>5.3498149785940641E-2</c:v>
                </c:pt>
                <c:pt idx="169">
                  <c:v>5.0949896929944172E-2</c:v>
                </c:pt>
                <c:pt idx="170">
                  <c:v>5.1023114680172808E-2</c:v>
                </c:pt>
                <c:pt idx="171">
                  <c:v>5.1136875274848378E-2</c:v>
                </c:pt>
                <c:pt idx="172">
                  <c:v>5.1583313483089081E-2</c:v>
                </c:pt>
                <c:pt idx="173">
                  <c:v>5.1704206196849727E-2</c:v>
                </c:pt>
                <c:pt idx="174">
                  <c:v>4.5738208895738978E-2</c:v>
                </c:pt>
                <c:pt idx="175">
                  <c:v>4.625329344708537E-2</c:v>
                </c:pt>
                <c:pt idx="176">
                  <c:v>4.616660806517299E-2</c:v>
                </c:pt>
                <c:pt idx="177">
                  <c:v>4.5974477597997825E-2</c:v>
                </c:pt>
                <c:pt idx="178">
                  <c:v>4.6027678016680923E-2</c:v>
                </c:pt>
                <c:pt idx="179">
                  <c:v>4.8630226171943257E-2</c:v>
                </c:pt>
                <c:pt idx="180">
                  <c:v>4.8407401236537112E-2</c:v>
                </c:pt>
                <c:pt idx="181">
                  <c:v>4.8201830342950391E-2</c:v>
                </c:pt>
                <c:pt idx="182">
                  <c:v>4.8122162494280751E-2</c:v>
                </c:pt>
                <c:pt idx="183">
                  <c:v>4.7954069178864425E-2</c:v>
                </c:pt>
                <c:pt idx="184">
                  <c:v>4.7907027684602706E-2</c:v>
                </c:pt>
                <c:pt idx="185">
                  <c:v>4.8028769645223721E-2</c:v>
                </c:pt>
                <c:pt idx="186">
                  <c:v>4.7349742589579268E-2</c:v>
                </c:pt>
                <c:pt idx="187">
                  <c:v>4.2415736855657291E-2</c:v>
                </c:pt>
                <c:pt idx="188">
                  <c:v>4.2158740505248413E-2</c:v>
                </c:pt>
                <c:pt idx="189">
                  <c:v>3.9662002790392559E-2</c:v>
                </c:pt>
                <c:pt idx="190">
                  <c:v>3.9561255554833259E-2</c:v>
                </c:pt>
                <c:pt idx="191">
                  <c:v>3.7469124808152086E-2</c:v>
                </c:pt>
                <c:pt idx="192">
                  <c:v>3.5122526809308212E-2</c:v>
                </c:pt>
                <c:pt idx="193">
                  <c:v>3.540500472076482E-2</c:v>
                </c:pt>
                <c:pt idx="194">
                  <c:v>3.5473138997512484E-2</c:v>
                </c:pt>
                <c:pt idx="195">
                  <c:v>3.5262489340077238E-2</c:v>
                </c:pt>
                <c:pt idx="196">
                  <c:v>3.5188163139895388E-2</c:v>
                </c:pt>
                <c:pt idx="197">
                  <c:v>3.2902241543685457E-2</c:v>
                </c:pt>
                <c:pt idx="198">
                  <c:v>3.2866640150776463E-2</c:v>
                </c:pt>
                <c:pt idx="199">
                  <c:v>3.2625870722380081E-2</c:v>
                </c:pt>
                <c:pt idx="200">
                  <c:v>3.2367625418183679E-2</c:v>
                </c:pt>
                <c:pt idx="201">
                  <c:v>2.9675697193160169E-2</c:v>
                </c:pt>
                <c:pt idx="202">
                  <c:v>2.9564605087648788E-2</c:v>
                </c:pt>
                <c:pt idx="203">
                  <c:v>2.9925194065365424E-2</c:v>
                </c:pt>
                <c:pt idx="204">
                  <c:v>2.9946182923504202E-2</c:v>
                </c:pt>
                <c:pt idx="205">
                  <c:v>2.7517473518684062E-2</c:v>
                </c:pt>
                <c:pt idx="206">
                  <c:v>2.717192908337113E-2</c:v>
                </c:pt>
                <c:pt idx="207">
                  <c:v>2.7344419047198899E-2</c:v>
                </c:pt>
                <c:pt idx="208">
                  <c:v>2.75006684637089E-2</c:v>
                </c:pt>
                <c:pt idx="209">
                  <c:v>2.7919817607923041E-2</c:v>
                </c:pt>
                <c:pt idx="210">
                  <c:v>2.800488068613079E-2</c:v>
                </c:pt>
                <c:pt idx="211">
                  <c:v>2.7879161933192263E-2</c:v>
                </c:pt>
                <c:pt idx="212">
                  <c:v>2.7706066010345351E-2</c:v>
                </c:pt>
                <c:pt idx="213">
                  <c:v>2.7747921713018556E-2</c:v>
                </c:pt>
                <c:pt idx="214">
                  <c:v>2.7866338932952789E-2</c:v>
                </c:pt>
                <c:pt idx="215">
                  <c:v>2.7741648059909377E-2</c:v>
                </c:pt>
                <c:pt idx="216">
                  <c:v>2.8223778942590583E-2</c:v>
                </c:pt>
                <c:pt idx="217">
                  <c:v>2.8503285424467679E-2</c:v>
                </c:pt>
                <c:pt idx="218">
                  <c:v>2.8595133021209435E-2</c:v>
                </c:pt>
                <c:pt idx="219">
                  <c:v>2.852262306292869E-2</c:v>
                </c:pt>
                <c:pt idx="220">
                  <c:v>2.8719309959741045E-2</c:v>
                </c:pt>
                <c:pt idx="221">
                  <c:v>2.8700196254147766E-2</c:v>
                </c:pt>
                <c:pt idx="222">
                  <c:v>2.8633258296673087E-2</c:v>
                </c:pt>
                <c:pt idx="223">
                  <c:v>2.8957009989826494E-2</c:v>
                </c:pt>
                <c:pt idx="224">
                  <c:v>2.9050338766723298E-2</c:v>
                </c:pt>
                <c:pt idx="225">
                  <c:v>2.9148731593890139E-2</c:v>
                </c:pt>
                <c:pt idx="226">
                  <c:v>2.9083813858808562E-2</c:v>
                </c:pt>
                <c:pt idx="227">
                  <c:v>2.9072818276593446E-2</c:v>
                </c:pt>
                <c:pt idx="228">
                  <c:v>2.9203991477270472E-2</c:v>
                </c:pt>
                <c:pt idx="229">
                  <c:v>2.9348259551132998E-2</c:v>
                </c:pt>
                <c:pt idx="230">
                  <c:v>2.9468635879372217E-2</c:v>
                </c:pt>
                <c:pt idx="231">
                  <c:v>2.9554157828407569E-2</c:v>
                </c:pt>
                <c:pt idx="232">
                  <c:v>2.962723699901294E-2</c:v>
                </c:pt>
                <c:pt idx="233">
                  <c:v>2.974484066269395E-2</c:v>
                </c:pt>
                <c:pt idx="234">
                  <c:v>3.0228680304958667E-2</c:v>
                </c:pt>
                <c:pt idx="235">
                  <c:v>3.0441826875436812E-2</c:v>
                </c:pt>
                <c:pt idx="236">
                  <c:v>3.0501716710161386E-2</c:v>
                </c:pt>
                <c:pt idx="237">
                  <c:v>3.0386966139964368E-2</c:v>
                </c:pt>
                <c:pt idx="238">
                  <c:v>3.1367313174597643E-2</c:v>
                </c:pt>
                <c:pt idx="239">
                  <c:v>3.1619192487397162E-2</c:v>
                </c:pt>
                <c:pt idx="240">
                  <c:v>3.1559211885933865E-2</c:v>
                </c:pt>
                <c:pt idx="241">
                  <c:v>3.1452985742495103E-2</c:v>
                </c:pt>
                <c:pt idx="242">
                  <c:v>3.1562729789383737E-2</c:v>
                </c:pt>
                <c:pt idx="243">
                  <c:v>3.155466763804337E-2</c:v>
                </c:pt>
                <c:pt idx="244">
                  <c:v>3.1479928000719325E-2</c:v>
                </c:pt>
                <c:pt idx="245">
                  <c:v>3.1568288378457487E-2</c:v>
                </c:pt>
                <c:pt idx="246">
                  <c:v>3.9725650535206908E-2</c:v>
                </c:pt>
                <c:pt idx="247">
                  <c:v>3.9707190477788493E-2</c:v>
                </c:pt>
                <c:pt idx="248">
                  <c:v>3.9674863155117403E-2</c:v>
                </c:pt>
                <c:pt idx="249">
                  <c:v>4.0140636607587737E-2</c:v>
                </c:pt>
                <c:pt idx="250">
                  <c:v>5.6700701541870083E-2</c:v>
                </c:pt>
                <c:pt idx="251">
                  <c:v>6.7935561025664809E-2</c:v>
                </c:pt>
                <c:pt idx="252">
                  <c:v>6.8389635884461966E-2</c:v>
                </c:pt>
                <c:pt idx="253">
                  <c:v>7.1008761713222512E-2</c:v>
                </c:pt>
                <c:pt idx="254">
                  <c:v>7.0740964834340739E-2</c:v>
                </c:pt>
                <c:pt idx="255">
                  <c:v>7.0429630411547747E-2</c:v>
                </c:pt>
                <c:pt idx="256">
                  <c:v>7.2838905800710216E-2</c:v>
                </c:pt>
                <c:pt idx="257">
                  <c:v>7.2936612847297772E-2</c:v>
                </c:pt>
                <c:pt idx="258">
                  <c:v>7.2760509213602484E-2</c:v>
                </c:pt>
                <c:pt idx="259">
                  <c:v>7.2917180442880689E-2</c:v>
                </c:pt>
                <c:pt idx="260">
                  <c:v>7.2620624248523252E-2</c:v>
                </c:pt>
                <c:pt idx="261">
                  <c:v>7.2545751100997133E-2</c:v>
                </c:pt>
                <c:pt idx="262">
                  <c:v>7.2350959959641623E-2</c:v>
                </c:pt>
                <c:pt idx="263">
                  <c:v>7.2369494451872823E-2</c:v>
                </c:pt>
                <c:pt idx="264">
                  <c:v>7.254912783619856E-2</c:v>
                </c:pt>
                <c:pt idx="265">
                  <c:v>7.2269352840924395E-2</c:v>
                </c:pt>
                <c:pt idx="266">
                  <c:v>7.2758880175496546E-2</c:v>
                </c:pt>
                <c:pt idx="267">
                  <c:v>7.2885966629943816E-2</c:v>
                </c:pt>
                <c:pt idx="268">
                  <c:v>7.2845312884667446E-2</c:v>
                </c:pt>
                <c:pt idx="269">
                  <c:v>7.3065502044950978E-2</c:v>
                </c:pt>
                <c:pt idx="270">
                  <c:v>7.2990473577018281E-2</c:v>
                </c:pt>
                <c:pt idx="271">
                  <c:v>7.3320100512625538E-2</c:v>
                </c:pt>
                <c:pt idx="272">
                  <c:v>7.6224546452250699E-2</c:v>
                </c:pt>
                <c:pt idx="273">
                  <c:v>7.8676464777624106E-2</c:v>
                </c:pt>
                <c:pt idx="274">
                  <c:v>7.8948615320452109E-2</c:v>
                </c:pt>
                <c:pt idx="275">
                  <c:v>7.9463966707193787E-2</c:v>
                </c:pt>
                <c:pt idx="276">
                  <c:v>8.0530621712213327E-2</c:v>
                </c:pt>
                <c:pt idx="277">
                  <c:v>7.7611994971107837E-2</c:v>
                </c:pt>
                <c:pt idx="278">
                  <c:v>7.7949115253142451E-2</c:v>
                </c:pt>
                <c:pt idx="279">
                  <c:v>7.7789355859436998E-2</c:v>
                </c:pt>
                <c:pt idx="280">
                  <c:v>7.8831952536719652E-2</c:v>
                </c:pt>
                <c:pt idx="281">
                  <c:v>7.9183815388296705E-2</c:v>
                </c:pt>
                <c:pt idx="282">
                  <c:v>7.9030938779186585E-2</c:v>
                </c:pt>
                <c:pt idx="283">
                  <c:v>7.8992425942491201E-2</c:v>
                </c:pt>
                <c:pt idx="284">
                  <c:v>7.9055806098049117E-2</c:v>
                </c:pt>
                <c:pt idx="285">
                  <c:v>7.9486593043052375E-2</c:v>
                </c:pt>
                <c:pt idx="286">
                  <c:v>7.9272287298509964E-2</c:v>
                </c:pt>
                <c:pt idx="287">
                  <c:v>7.942239670516256E-2</c:v>
                </c:pt>
                <c:pt idx="288">
                  <c:v>8.4794570324620247E-2</c:v>
                </c:pt>
                <c:pt idx="289">
                  <c:v>8.4900528747809637E-2</c:v>
                </c:pt>
                <c:pt idx="290">
                  <c:v>8.5137082922019852E-2</c:v>
                </c:pt>
                <c:pt idx="291">
                  <c:v>8.5357255566576862E-2</c:v>
                </c:pt>
                <c:pt idx="292">
                  <c:v>8.7873994784779752E-2</c:v>
                </c:pt>
                <c:pt idx="293">
                  <c:v>8.8031911850025152E-2</c:v>
                </c:pt>
                <c:pt idx="294">
                  <c:v>9.1213824544449068E-2</c:v>
                </c:pt>
                <c:pt idx="295">
                  <c:v>9.1160898871898738E-2</c:v>
                </c:pt>
                <c:pt idx="296">
                  <c:v>9.112255615348408E-2</c:v>
                </c:pt>
                <c:pt idx="297">
                  <c:v>9.1374005559361149E-2</c:v>
                </c:pt>
                <c:pt idx="298">
                  <c:v>9.7812635094439437E-2</c:v>
                </c:pt>
                <c:pt idx="299">
                  <c:v>9.7817062919887746E-2</c:v>
                </c:pt>
                <c:pt idx="300">
                  <c:v>9.7888637099253759E-2</c:v>
                </c:pt>
                <c:pt idx="301">
                  <c:v>9.7836406898926934E-2</c:v>
                </c:pt>
                <c:pt idx="302">
                  <c:v>9.8196239620542511E-2</c:v>
                </c:pt>
                <c:pt idx="303">
                  <c:v>9.8056881481526734E-2</c:v>
                </c:pt>
                <c:pt idx="304">
                  <c:v>9.8253409480476922E-2</c:v>
                </c:pt>
                <c:pt idx="305">
                  <c:v>9.8307730702925922E-2</c:v>
                </c:pt>
                <c:pt idx="306">
                  <c:v>9.9063201090251421E-2</c:v>
                </c:pt>
                <c:pt idx="307">
                  <c:v>9.9201349730733815E-2</c:v>
                </c:pt>
                <c:pt idx="308">
                  <c:v>9.9233871467415719E-2</c:v>
                </c:pt>
                <c:pt idx="309">
                  <c:v>9.936748133570697E-2</c:v>
                </c:pt>
                <c:pt idx="310">
                  <c:v>0.10017213172913511</c:v>
                </c:pt>
                <c:pt idx="311">
                  <c:v>0.10059425333022738</c:v>
                </c:pt>
                <c:pt idx="312">
                  <c:v>0.10142286061178485</c:v>
                </c:pt>
                <c:pt idx="313">
                  <c:v>0.10134362070482211</c:v>
                </c:pt>
                <c:pt idx="314">
                  <c:v>0.10106413212166701</c:v>
                </c:pt>
                <c:pt idx="315">
                  <c:v>0.10049744478307975</c:v>
                </c:pt>
                <c:pt idx="316">
                  <c:v>9.9383412908135099E-2</c:v>
                </c:pt>
                <c:pt idx="317">
                  <c:v>9.9682599459240587E-2</c:v>
                </c:pt>
                <c:pt idx="318">
                  <c:v>0.10038358147225543</c:v>
                </c:pt>
                <c:pt idx="319">
                  <c:v>0.10000108857441967</c:v>
                </c:pt>
                <c:pt idx="320">
                  <c:v>0.10108099683290798</c:v>
                </c:pt>
                <c:pt idx="321">
                  <c:v>0.10083658478374109</c:v>
                </c:pt>
                <c:pt idx="322">
                  <c:v>0.10066414347668463</c:v>
                </c:pt>
                <c:pt idx="323">
                  <c:v>0.10093479811816122</c:v>
                </c:pt>
                <c:pt idx="324">
                  <c:v>0.10103996924207045</c:v>
                </c:pt>
                <c:pt idx="325">
                  <c:v>0.10208319964900547</c:v>
                </c:pt>
                <c:pt idx="326">
                  <c:v>0.10216443557306258</c:v>
                </c:pt>
                <c:pt idx="327">
                  <c:v>0.10205888860417239</c:v>
                </c:pt>
                <c:pt idx="328">
                  <c:v>0.10197321887287195</c:v>
                </c:pt>
                <c:pt idx="329">
                  <c:v>0.10179201663770976</c:v>
                </c:pt>
                <c:pt idx="330">
                  <c:v>0.10158484801714297</c:v>
                </c:pt>
                <c:pt idx="331">
                  <c:v>9.8518693893339351E-2</c:v>
                </c:pt>
                <c:pt idx="332">
                  <c:v>9.8176312411730221E-2</c:v>
                </c:pt>
                <c:pt idx="333">
                  <c:v>9.7717278391634577E-2</c:v>
                </c:pt>
                <c:pt idx="334">
                  <c:v>9.140051967365076E-2</c:v>
                </c:pt>
                <c:pt idx="335">
                  <c:v>9.1760293006033805E-2</c:v>
                </c:pt>
                <c:pt idx="336">
                  <c:v>9.3387700087940256E-2</c:v>
                </c:pt>
                <c:pt idx="337">
                  <c:v>8.7589366785829514E-2</c:v>
                </c:pt>
                <c:pt idx="338">
                  <c:v>8.7972740065272767E-2</c:v>
                </c:pt>
                <c:pt idx="339">
                  <c:v>7.5617578839100322E-2</c:v>
                </c:pt>
                <c:pt idx="340">
                  <c:v>7.5606026145598221E-2</c:v>
                </c:pt>
                <c:pt idx="341">
                  <c:v>7.5462728708346069E-2</c:v>
                </c:pt>
                <c:pt idx="342">
                  <c:v>7.5301206622060579E-2</c:v>
                </c:pt>
                <c:pt idx="343">
                  <c:v>7.5428169036927617E-2</c:v>
                </c:pt>
                <c:pt idx="344">
                  <c:v>7.5292769558964065E-2</c:v>
                </c:pt>
                <c:pt idx="345">
                  <c:v>7.5190520813500361E-2</c:v>
                </c:pt>
                <c:pt idx="346">
                  <c:v>7.4738036638197031E-2</c:v>
                </c:pt>
                <c:pt idx="347">
                  <c:v>7.4804963202556377E-2</c:v>
                </c:pt>
                <c:pt idx="348">
                  <c:v>7.4844869520175231E-2</c:v>
                </c:pt>
                <c:pt idx="349">
                  <c:v>7.4148268766175002E-2</c:v>
                </c:pt>
                <c:pt idx="350">
                  <c:v>7.4587775483573024E-2</c:v>
                </c:pt>
                <c:pt idx="351">
                  <c:v>6.9117252761672396E-2</c:v>
                </c:pt>
                <c:pt idx="352">
                  <c:v>6.8698540568483901E-2</c:v>
                </c:pt>
                <c:pt idx="353">
                  <c:v>6.8438729797313594E-2</c:v>
                </c:pt>
                <c:pt idx="354">
                  <c:v>6.9131249285982035E-2</c:v>
                </c:pt>
                <c:pt idx="355">
                  <c:v>6.6046759700574845E-2</c:v>
                </c:pt>
                <c:pt idx="356">
                  <c:v>6.6174768397654599E-2</c:v>
                </c:pt>
                <c:pt idx="357">
                  <c:v>6.6121889607014775E-2</c:v>
                </c:pt>
                <c:pt idx="358">
                  <c:v>6.5641463282746101E-2</c:v>
                </c:pt>
                <c:pt idx="359">
                  <c:v>6.5368932126564652E-2</c:v>
                </c:pt>
                <c:pt idx="360">
                  <c:v>6.5402214477168999E-2</c:v>
                </c:pt>
                <c:pt idx="361">
                  <c:v>6.482689902515551E-2</c:v>
                </c:pt>
                <c:pt idx="362">
                  <c:v>6.49371778769125E-2</c:v>
                </c:pt>
                <c:pt idx="363">
                  <c:v>5.9024846489359489E-2</c:v>
                </c:pt>
                <c:pt idx="364">
                  <c:v>5.8987021417155672E-2</c:v>
                </c:pt>
                <c:pt idx="365">
                  <c:v>5.9375990575201015E-2</c:v>
                </c:pt>
                <c:pt idx="366">
                  <c:v>5.9240710735299566E-2</c:v>
                </c:pt>
                <c:pt idx="367">
                  <c:v>5.9729809695209309E-2</c:v>
                </c:pt>
                <c:pt idx="368">
                  <c:v>5.9416208327449142E-2</c:v>
                </c:pt>
                <c:pt idx="369">
                  <c:v>5.9205054643598029E-2</c:v>
                </c:pt>
                <c:pt idx="370">
                  <c:v>5.902693314216733E-2</c:v>
                </c:pt>
                <c:pt idx="371">
                  <c:v>5.901646275906345E-2</c:v>
                </c:pt>
                <c:pt idx="372">
                  <c:v>5.8752714601039494E-2</c:v>
                </c:pt>
                <c:pt idx="373">
                  <c:v>5.9014198537643427E-2</c:v>
                </c:pt>
                <c:pt idx="374">
                  <c:v>5.8864180582517134E-2</c:v>
                </c:pt>
                <c:pt idx="375">
                  <c:v>5.8947561198088458E-2</c:v>
                </c:pt>
                <c:pt idx="376">
                  <c:v>5.9072624383134861E-2</c:v>
                </c:pt>
                <c:pt idx="377">
                  <c:v>5.8772551000275848E-2</c:v>
                </c:pt>
                <c:pt idx="378">
                  <c:v>5.8735217282513123E-2</c:v>
                </c:pt>
                <c:pt idx="379">
                  <c:v>5.8552546490478641E-2</c:v>
                </c:pt>
                <c:pt idx="380">
                  <c:v>5.8754110421214291E-2</c:v>
                </c:pt>
                <c:pt idx="381">
                  <c:v>5.9117629236045653E-2</c:v>
                </c:pt>
                <c:pt idx="382">
                  <c:v>5.9210941948594262E-2</c:v>
                </c:pt>
                <c:pt idx="383">
                  <c:v>5.9107534984931417E-2</c:v>
                </c:pt>
                <c:pt idx="384">
                  <c:v>5.9379418932544982E-2</c:v>
                </c:pt>
                <c:pt idx="385">
                  <c:v>6.0693293830219056E-2</c:v>
                </c:pt>
                <c:pt idx="386">
                  <c:v>6.0794500098164068E-2</c:v>
                </c:pt>
                <c:pt idx="387">
                  <c:v>6.0661320337237992E-2</c:v>
                </c:pt>
                <c:pt idx="388">
                  <c:v>5.5132720925691762E-2</c:v>
                </c:pt>
                <c:pt idx="389">
                  <c:v>5.5057041615307126E-2</c:v>
                </c:pt>
                <c:pt idx="390">
                  <c:v>5.5357048346621231E-2</c:v>
                </c:pt>
                <c:pt idx="391">
                  <c:v>5.4745632040696872E-2</c:v>
                </c:pt>
                <c:pt idx="392">
                  <c:v>5.496971215424673E-2</c:v>
                </c:pt>
                <c:pt idx="393">
                  <c:v>5.4970644834700627E-2</c:v>
                </c:pt>
                <c:pt idx="394">
                  <c:v>5.2097634225225307E-2</c:v>
                </c:pt>
                <c:pt idx="395">
                  <c:v>5.1896538618275562E-2</c:v>
                </c:pt>
                <c:pt idx="396">
                  <c:v>5.2029046739434946E-2</c:v>
                </c:pt>
                <c:pt idx="397">
                  <c:v>5.1556711363817127E-2</c:v>
                </c:pt>
                <c:pt idx="398">
                  <c:v>5.1147714792388763E-2</c:v>
                </c:pt>
                <c:pt idx="399">
                  <c:v>5.2128946975159816E-2</c:v>
                </c:pt>
                <c:pt idx="400">
                  <c:v>5.2352616195927737E-2</c:v>
                </c:pt>
                <c:pt idx="401">
                  <c:v>5.0664600021619807E-2</c:v>
                </c:pt>
                <c:pt idx="402">
                  <c:v>5.0656248538461568E-2</c:v>
                </c:pt>
                <c:pt idx="403">
                  <c:v>5.0531491642923476E-2</c:v>
                </c:pt>
                <c:pt idx="404">
                  <c:v>5.0513445520461712E-2</c:v>
                </c:pt>
                <c:pt idx="405">
                  <c:v>5.0701852356762396E-2</c:v>
                </c:pt>
                <c:pt idx="406">
                  <c:v>5.1123001253793009E-2</c:v>
                </c:pt>
                <c:pt idx="407">
                  <c:v>5.1256654961075725E-2</c:v>
                </c:pt>
                <c:pt idx="408">
                  <c:v>5.1003727831757308E-2</c:v>
                </c:pt>
                <c:pt idx="409">
                  <c:v>5.1085368326836786E-2</c:v>
                </c:pt>
                <c:pt idx="410">
                  <c:v>5.1261553576129965E-2</c:v>
                </c:pt>
                <c:pt idx="411">
                  <c:v>5.1451307217648033E-2</c:v>
                </c:pt>
                <c:pt idx="412">
                  <c:v>5.1647906263442983E-2</c:v>
                </c:pt>
                <c:pt idx="413">
                  <c:v>5.1654406047980522E-2</c:v>
                </c:pt>
                <c:pt idx="414">
                  <c:v>5.1831613028558467E-2</c:v>
                </c:pt>
                <c:pt idx="415">
                  <c:v>5.2022916263210914E-2</c:v>
                </c:pt>
                <c:pt idx="416">
                  <c:v>5.2325642973115163E-2</c:v>
                </c:pt>
                <c:pt idx="417">
                  <c:v>5.2430322784554464E-2</c:v>
                </c:pt>
                <c:pt idx="418">
                  <c:v>5.2181992217678635E-2</c:v>
                </c:pt>
                <c:pt idx="419">
                  <c:v>5.2020353752327581E-2</c:v>
                </c:pt>
                <c:pt idx="420">
                  <c:v>5.1898710876466393E-2</c:v>
                </c:pt>
                <c:pt idx="421">
                  <c:v>5.1707566389821574E-2</c:v>
                </c:pt>
                <c:pt idx="422">
                  <c:v>5.8700446642814499E-2</c:v>
                </c:pt>
                <c:pt idx="423">
                  <c:v>5.8505408835391189E-2</c:v>
                </c:pt>
                <c:pt idx="424">
                  <c:v>5.8396434418270554E-2</c:v>
                </c:pt>
                <c:pt idx="425">
                  <c:v>5.841792523454143E-2</c:v>
                </c:pt>
                <c:pt idx="426">
                  <c:v>6.0836816953066253E-2</c:v>
                </c:pt>
                <c:pt idx="427">
                  <c:v>6.0949019277803454E-2</c:v>
                </c:pt>
                <c:pt idx="428">
                  <c:v>6.1064461680642952E-2</c:v>
                </c:pt>
                <c:pt idx="429">
                  <c:v>6.1004376136501795E-2</c:v>
                </c:pt>
                <c:pt idx="430">
                  <c:v>6.108693965428974E-2</c:v>
                </c:pt>
                <c:pt idx="431">
                  <c:v>6.0863049955790914E-2</c:v>
                </c:pt>
                <c:pt idx="432">
                  <c:v>6.108559834312885E-2</c:v>
                </c:pt>
                <c:pt idx="433">
                  <c:v>6.1009024552597678E-2</c:v>
                </c:pt>
                <c:pt idx="434">
                  <c:v>6.0837491643393339E-2</c:v>
                </c:pt>
                <c:pt idx="435">
                  <c:v>6.1018289180775467E-2</c:v>
                </c:pt>
                <c:pt idx="436">
                  <c:v>6.1270581564046744E-2</c:v>
                </c:pt>
                <c:pt idx="437">
                  <c:v>6.1221691758408942E-2</c:v>
                </c:pt>
                <c:pt idx="438">
                  <c:v>6.4668578674440674E-2</c:v>
                </c:pt>
                <c:pt idx="439">
                  <c:v>6.4576873652007025E-2</c:v>
                </c:pt>
                <c:pt idx="440">
                  <c:v>6.4319510757203199E-2</c:v>
                </c:pt>
                <c:pt idx="441">
                  <c:v>6.4895492961226278E-2</c:v>
                </c:pt>
                <c:pt idx="442">
                  <c:v>6.4615416153320296E-2</c:v>
                </c:pt>
                <c:pt idx="443">
                  <c:v>7.124718226802372E-2</c:v>
                </c:pt>
                <c:pt idx="444">
                  <c:v>7.1658410516921608E-2</c:v>
                </c:pt>
                <c:pt idx="445">
                  <c:v>7.6703836369040934E-2</c:v>
                </c:pt>
                <c:pt idx="446">
                  <c:v>7.6923457876680854E-2</c:v>
                </c:pt>
                <c:pt idx="447">
                  <c:v>8.4287479336300736E-2</c:v>
                </c:pt>
                <c:pt idx="448">
                  <c:v>9.0927883303083018E-2</c:v>
                </c:pt>
                <c:pt idx="449">
                  <c:v>9.1269184611342036E-2</c:v>
                </c:pt>
                <c:pt idx="450">
                  <c:v>9.4933971605462839E-2</c:v>
                </c:pt>
                <c:pt idx="451">
                  <c:v>9.7494432648288942E-2</c:v>
                </c:pt>
                <c:pt idx="452">
                  <c:v>9.7296499056807748E-2</c:v>
                </c:pt>
                <c:pt idx="453">
                  <c:v>9.8620328131657414E-2</c:v>
                </c:pt>
                <c:pt idx="454">
                  <c:v>9.9055618431435469E-2</c:v>
                </c:pt>
                <c:pt idx="455">
                  <c:v>0.10212054547151206</c:v>
                </c:pt>
                <c:pt idx="456">
                  <c:v>0.10182380621599174</c:v>
                </c:pt>
                <c:pt idx="457">
                  <c:v>0.10192936737219713</c:v>
                </c:pt>
                <c:pt idx="458">
                  <c:v>0.10146238256565364</c:v>
                </c:pt>
                <c:pt idx="459">
                  <c:v>0.10100624949438451</c:v>
                </c:pt>
                <c:pt idx="460">
                  <c:v>0.10113665205799417</c:v>
                </c:pt>
                <c:pt idx="461">
                  <c:v>0.10105933721962855</c:v>
                </c:pt>
                <c:pt idx="462">
                  <c:v>0.10093799673973047</c:v>
                </c:pt>
                <c:pt idx="463">
                  <c:v>0.10177799179543888</c:v>
                </c:pt>
                <c:pt idx="464">
                  <c:v>0.10443411932392892</c:v>
                </c:pt>
                <c:pt idx="465">
                  <c:v>0.10506138585176469</c:v>
                </c:pt>
                <c:pt idx="466">
                  <c:v>0.1068507400769534</c:v>
                </c:pt>
                <c:pt idx="467">
                  <c:v>0.10637308495805509</c:v>
                </c:pt>
                <c:pt idx="468">
                  <c:v>0.10670436652747134</c:v>
                </c:pt>
                <c:pt idx="469">
                  <c:v>0.1071704340661994</c:v>
                </c:pt>
                <c:pt idx="470">
                  <c:v>0.10770014675043796</c:v>
                </c:pt>
                <c:pt idx="471">
                  <c:v>0.10758099848500657</c:v>
                </c:pt>
                <c:pt idx="472">
                  <c:v>0.1070360112320979</c:v>
                </c:pt>
                <c:pt idx="473">
                  <c:v>0.10730553344894057</c:v>
                </c:pt>
                <c:pt idx="474">
                  <c:v>0.10794818381341034</c:v>
                </c:pt>
                <c:pt idx="475">
                  <c:v>0.10858981503172369</c:v>
                </c:pt>
                <c:pt idx="476">
                  <c:v>0.10837436333789581</c:v>
                </c:pt>
                <c:pt idx="477">
                  <c:v>0.10813565346428972</c:v>
                </c:pt>
                <c:pt idx="478">
                  <c:v>0.10746075052379339</c:v>
                </c:pt>
                <c:pt idx="479">
                  <c:v>0.10765305590370761</c:v>
                </c:pt>
                <c:pt idx="480">
                  <c:v>0.1077099706456778</c:v>
                </c:pt>
                <c:pt idx="481">
                  <c:v>0.10752476728701539</c:v>
                </c:pt>
                <c:pt idx="482">
                  <c:v>0.10641381910392872</c:v>
                </c:pt>
                <c:pt idx="483">
                  <c:v>0.10606066788745594</c:v>
                </c:pt>
                <c:pt idx="484">
                  <c:v>0.10632191433847316</c:v>
                </c:pt>
                <c:pt idx="485">
                  <c:v>0.1062070462000473</c:v>
                </c:pt>
                <c:pt idx="486">
                  <c:v>0.10580784224604216</c:v>
                </c:pt>
                <c:pt idx="487">
                  <c:v>0.10335617036539449</c:v>
                </c:pt>
                <c:pt idx="488">
                  <c:v>0.10310779289482642</c:v>
                </c:pt>
                <c:pt idx="489">
                  <c:v>0.10398686571287684</c:v>
                </c:pt>
                <c:pt idx="490">
                  <c:v>0.1039919290411519</c:v>
                </c:pt>
                <c:pt idx="491">
                  <c:v>0.10314549101644634</c:v>
                </c:pt>
                <c:pt idx="492">
                  <c:v>0.10284030330815329</c:v>
                </c:pt>
                <c:pt idx="493">
                  <c:v>0.10274773918825976</c:v>
                </c:pt>
                <c:pt idx="494">
                  <c:v>0.10306212662398215</c:v>
                </c:pt>
                <c:pt idx="495">
                  <c:v>0.10270468192149614</c:v>
                </c:pt>
                <c:pt idx="496">
                  <c:v>0.10303812792556366</c:v>
                </c:pt>
                <c:pt idx="497">
                  <c:v>0.10656484235111385</c:v>
                </c:pt>
                <c:pt idx="498">
                  <c:v>0.10660462963096659</c:v>
                </c:pt>
                <c:pt idx="499">
                  <c:v>7.3851097516752978E-2</c:v>
                </c:pt>
                <c:pt idx="500">
                  <c:v>7.4494561594483713E-2</c:v>
                </c:pt>
                <c:pt idx="501">
                  <c:v>7.4793773397236321E-2</c:v>
                </c:pt>
                <c:pt idx="502">
                  <c:v>7.4499361964736277E-2</c:v>
                </c:pt>
              </c:numCache>
            </c:numRef>
          </c:val>
          <c:extLst>
            <c:ext xmlns:c16="http://schemas.microsoft.com/office/drawing/2014/chart" uri="{C3380CC4-5D6E-409C-BE32-E72D297353CC}">
              <c16:uniqueId val="{00000007-8593-4382-AEBB-96D16A3059A2}"/>
            </c:ext>
          </c:extLst>
        </c:ser>
        <c:dLbls>
          <c:showLegendKey val="0"/>
          <c:showVal val="0"/>
          <c:showCatName val="0"/>
          <c:showSerName val="0"/>
          <c:showPercent val="0"/>
          <c:showBubbleSize val="0"/>
        </c:dLbls>
        <c:axId val="330211951"/>
        <c:axId val="330206671"/>
      </c:areaChart>
      <c:lineChart>
        <c:grouping val="standard"/>
        <c:varyColors val="0"/>
        <c:ser>
          <c:idx val="8"/>
          <c:order val="8"/>
          <c:tx>
            <c:strRef>
              <c:f>Hoja1!$AP$3</c:f>
              <c:strCache>
                <c:ptCount val="1"/>
                <c:pt idx="0">
                  <c:v>Total</c:v>
                </c:pt>
              </c:strCache>
            </c:strRef>
          </c:tx>
          <c:spPr>
            <a:ln w="28575" cap="rnd">
              <a:solidFill>
                <a:schemeClr val="accent3">
                  <a:lumMod val="60000"/>
                </a:schemeClr>
              </a:solidFill>
              <a:round/>
            </a:ln>
            <a:effectLst/>
          </c:spPr>
          <c:marker>
            <c:symbol val="none"/>
          </c:marker>
          <c:cat>
            <c:strRef>
              <c:f>Hoja1!$AG$1273:$AG$1775</c:f>
              <c:strCache>
                <c:ptCount val="503"/>
                <c:pt idx="0">
                  <c:v>02/01/2023</c:v>
                </c:pt>
                <c:pt idx="1">
                  <c:v>03/01/2023</c:v>
                </c:pt>
                <c:pt idx="2">
                  <c:v>04/01/2023</c:v>
                </c:pt>
                <c:pt idx="3">
                  <c:v>05/01/2023</c:v>
                </c:pt>
                <c:pt idx="4">
                  <c:v>06/01/2023</c:v>
                </c:pt>
                <c:pt idx="5">
                  <c:v>09/01/2023</c:v>
                </c:pt>
                <c:pt idx="6">
                  <c:v>10/01/2023</c:v>
                </c:pt>
                <c:pt idx="7">
                  <c:v>11/01/2023</c:v>
                </c:pt>
                <c:pt idx="8">
                  <c:v>12/01/2023</c:v>
                </c:pt>
                <c:pt idx="9">
                  <c:v>13/01/2023</c:v>
                </c:pt>
                <c:pt idx="10">
                  <c:v>16/01/2023</c:v>
                </c:pt>
                <c:pt idx="11">
                  <c:v>17/01/2023</c:v>
                </c:pt>
                <c:pt idx="12">
                  <c:v>18/01/2023</c:v>
                </c:pt>
                <c:pt idx="13">
                  <c:v>19/01/2023</c:v>
                </c:pt>
                <c:pt idx="14">
                  <c:v>20/01/2023</c:v>
                </c:pt>
                <c:pt idx="15">
                  <c:v>23/01/2023</c:v>
                </c:pt>
                <c:pt idx="16">
                  <c:v>24/01/2023</c:v>
                </c:pt>
                <c:pt idx="17">
                  <c:v>25/01/2023</c:v>
                </c:pt>
                <c:pt idx="18">
                  <c:v>26/01/2023</c:v>
                </c:pt>
                <c:pt idx="19">
                  <c:v>27/01/2023</c:v>
                </c:pt>
                <c:pt idx="20">
                  <c:v>30/01/2023</c:v>
                </c:pt>
                <c:pt idx="21">
                  <c:v>31/01/2023</c:v>
                </c:pt>
                <c:pt idx="22">
                  <c:v>01/02/2023</c:v>
                </c:pt>
                <c:pt idx="23">
                  <c:v>02/02/2023</c:v>
                </c:pt>
                <c:pt idx="24">
                  <c:v>03/02/2023</c:v>
                </c:pt>
                <c:pt idx="25">
                  <c:v>06/02/2023</c:v>
                </c:pt>
                <c:pt idx="26">
                  <c:v>07/02/2023</c:v>
                </c:pt>
                <c:pt idx="27">
                  <c:v>08/02/2023</c:v>
                </c:pt>
                <c:pt idx="28">
                  <c:v>09/02/2023</c:v>
                </c:pt>
                <c:pt idx="29">
                  <c:v>10/02/2023</c:v>
                </c:pt>
                <c:pt idx="30">
                  <c:v>13/02/2023</c:v>
                </c:pt>
                <c:pt idx="31">
                  <c:v>14/02/2023</c:v>
                </c:pt>
                <c:pt idx="32">
                  <c:v>15/02/2023</c:v>
                </c:pt>
                <c:pt idx="33">
                  <c:v>16/02/2023</c:v>
                </c:pt>
                <c:pt idx="34">
                  <c:v>17/02/2023</c:v>
                </c:pt>
                <c:pt idx="35">
                  <c:v>20/02/2023</c:v>
                </c:pt>
                <c:pt idx="36">
                  <c:v>21/02/2023</c:v>
                </c:pt>
                <c:pt idx="37">
                  <c:v>22/02/2023</c:v>
                </c:pt>
                <c:pt idx="38">
                  <c:v>23/02/2023</c:v>
                </c:pt>
                <c:pt idx="39">
                  <c:v>24/02/2023</c:v>
                </c:pt>
                <c:pt idx="40">
                  <c:v>27/02/2023</c:v>
                </c:pt>
                <c:pt idx="41">
                  <c:v>28/02/2023</c:v>
                </c:pt>
                <c:pt idx="42">
                  <c:v>01/03/2023</c:v>
                </c:pt>
                <c:pt idx="43">
                  <c:v>02/03/2023</c:v>
                </c:pt>
                <c:pt idx="44">
                  <c:v>03/03/2023</c:v>
                </c:pt>
                <c:pt idx="45">
                  <c:v>06/03/2023</c:v>
                </c:pt>
                <c:pt idx="46">
                  <c:v>07/03/2023</c:v>
                </c:pt>
                <c:pt idx="47">
                  <c:v>08/03/2023</c:v>
                </c:pt>
                <c:pt idx="48">
                  <c:v>09/03/2023</c:v>
                </c:pt>
                <c:pt idx="49">
                  <c:v>10/03/2023</c:v>
                </c:pt>
                <c:pt idx="50">
                  <c:v>13/03/2023</c:v>
                </c:pt>
                <c:pt idx="51">
                  <c:v>14/03/2023</c:v>
                </c:pt>
                <c:pt idx="52">
                  <c:v>15/03/2023</c:v>
                </c:pt>
                <c:pt idx="53">
                  <c:v>16/03/2023</c:v>
                </c:pt>
                <c:pt idx="54">
                  <c:v>17/03/2023</c:v>
                </c:pt>
                <c:pt idx="55">
                  <c:v>20/03/2023</c:v>
                </c:pt>
                <c:pt idx="56">
                  <c:v>21/03/2023</c:v>
                </c:pt>
                <c:pt idx="57">
                  <c:v>22/03/2023</c:v>
                </c:pt>
                <c:pt idx="58">
                  <c:v>23/03/2023</c:v>
                </c:pt>
                <c:pt idx="59">
                  <c:v>24/03/2023</c:v>
                </c:pt>
                <c:pt idx="60">
                  <c:v>27/03/2023</c:v>
                </c:pt>
                <c:pt idx="61">
                  <c:v>28/03/2023</c:v>
                </c:pt>
                <c:pt idx="62">
                  <c:v>29/03/2023</c:v>
                </c:pt>
                <c:pt idx="63">
                  <c:v>30/03/2023</c:v>
                </c:pt>
                <c:pt idx="64">
                  <c:v>31/03/2023</c:v>
                </c:pt>
                <c:pt idx="65">
                  <c:v>03/04/2023</c:v>
                </c:pt>
                <c:pt idx="66">
                  <c:v>04/04/2023</c:v>
                </c:pt>
                <c:pt idx="67">
                  <c:v>05/04/2023</c:v>
                </c:pt>
                <c:pt idx="68">
                  <c:v>06/04/2023</c:v>
                </c:pt>
                <c:pt idx="69">
                  <c:v>11/04/2023</c:v>
                </c:pt>
                <c:pt idx="70">
                  <c:v>12/04/2023</c:v>
                </c:pt>
                <c:pt idx="71">
                  <c:v>13/04/2023</c:v>
                </c:pt>
                <c:pt idx="72">
                  <c:v>14/04/2023</c:v>
                </c:pt>
                <c:pt idx="73">
                  <c:v>17/04/2023</c:v>
                </c:pt>
                <c:pt idx="74">
                  <c:v>18/04/2023</c:v>
                </c:pt>
                <c:pt idx="75">
                  <c:v>19/04/2023</c:v>
                </c:pt>
                <c:pt idx="76">
                  <c:v>20/04/2023</c:v>
                </c:pt>
                <c:pt idx="77">
                  <c:v>21/04/2023</c:v>
                </c:pt>
                <c:pt idx="78">
                  <c:v>24/04/2023</c:v>
                </c:pt>
                <c:pt idx="79">
                  <c:v>25/04/2023</c:v>
                </c:pt>
                <c:pt idx="80">
                  <c:v>26/04/2023</c:v>
                </c:pt>
                <c:pt idx="81">
                  <c:v>27/04/2023</c:v>
                </c:pt>
                <c:pt idx="82">
                  <c:v>28/04/2023</c:v>
                </c:pt>
                <c:pt idx="83">
                  <c:v>02/05/2023</c:v>
                </c:pt>
                <c:pt idx="84">
                  <c:v>03/05/2023</c:v>
                </c:pt>
                <c:pt idx="85">
                  <c:v>04/05/2023</c:v>
                </c:pt>
                <c:pt idx="86">
                  <c:v>05/05/2023</c:v>
                </c:pt>
                <c:pt idx="87">
                  <c:v>08/05/2023</c:v>
                </c:pt>
                <c:pt idx="88">
                  <c:v>10/05/2023</c:v>
                </c:pt>
                <c:pt idx="89">
                  <c:v>11/05/2023</c:v>
                </c:pt>
                <c:pt idx="90">
                  <c:v>12/05/2023</c:v>
                </c:pt>
                <c:pt idx="91">
                  <c:v>15/05/2023</c:v>
                </c:pt>
                <c:pt idx="92">
                  <c:v>16/05/2023</c:v>
                </c:pt>
                <c:pt idx="93">
                  <c:v>17/05/2023</c:v>
                </c:pt>
                <c:pt idx="94">
                  <c:v>19/05/2023</c:v>
                </c:pt>
                <c:pt idx="95">
                  <c:v>22/05/2023</c:v>
                </c:pt>
                <c:pt idx="96">
                  <c:v>23/05/2023</c:v>
                </c:pt>
                <c:pt idx="97">
                  <c:v>24/05/2023</c:v>
                </c:pt>
                <c:pt idx="98">
                  <c:v>25/05/2023</c:v>
                </c:pt>
                <c:pt idx="99">
                  <c:v>26/05/2023</c:v>
                </c:pt>
                <c:pt idx="100">
                  <c:v>30/05/2023</c:v>
                </c:pt>
                <c:pt idx="101">
                  <c:v>31/05/2023</c:v>
                </c:pt>
                <c:pt idx="102">
                  <c:v>01/06/2023</c:v>
                </c:pt>
                <c:pt idx="103">
                  <c:v>02/06/2023</c:v>
                </c:pt>
                <c:pt idx="104">
                  <c:v>05/06/2023</c:v>
                </c:pt>
                <c:pt idx="105">
                  <c:v>06/06/2023</c:v>
                </c:pt>
                <c:pt idx="106">
                  <c:v>07/06/2023</c:v>
                </c:pt>
                <c:pt idx="107">
                  <c:v>08/06/2023</c:v>
                </c:pt>
                <c:pt idx="108">
                  <c:v>09/06/2023</c:v>
                </c:pt>
                <c:pt idx="109">
                  <c:v>12/06/2023</c:v>
                </c:pt>
                <c:pt idx="110">
                  <c:v>13/06/2023</c:v>
                </c:pt>
                <c:pt idx="111">
                  <c:v>14/06/2023</c:v>
                </c:pt>
                <c:pt idx="112">
                  <c:v>15/06/2023</c:v>
                </c:pt>
                <c:pt idx="113">
                  <c:v>16/06/2023</c:v>
                </c:pt>
                <c:pt idx="114">
                  <c:v>19/06/2023</c:v>
                </c:pt>
                <c:pt idx="115">
                  <c:v>20/06/2023</c:v>
                </c:pt>
                <c:pt idx="116">
                  <c:v>21/06/2023</c:v>
                </c:pt>
                <c:pt idx="117">
                  <c:v>22/06/2023</c:v>
                </c:pt>
                <c:pt idx="118">
                  <c:v>26/06/2023</c:v>
                </c:pt>
                <c:pt idx="119">
                  <c:v>27/06/2023</c:v>
                </c:pt>
                <c:pt idx="120">
                  <c:v>28/06/2023</c:v>
                </c:pt>
                <c:pt idx="121">
                  <c:v>29/06/2023</c:v>
                </c:pt>
                <c:pt idx="122">
                  <c:v>30/06/2023</c:v>
                </c:pt>
                <c:pt idx="123">
                  <c:v>03/07/2023</c:v>
                </c:pt>
                <c:pt idx="124">
                  <c:v>04/07/2023</c:v>
                </c:pt>
                <c:pt idx="125">
                  <c:v>05/07/2023</c:v>
                </c:pt>
                <c:pt idx="126">
                  <c:v>06/07/2023</c:v>
                </c:pt>
                <c:pt idx="127">
                  <c:v>07/07/2023</c:v>
                </c:pt>
                <c:pt idx="128">
                  <c:v>10/07/2023</c:v>
                </c:pt>
                <c:pt idx="129">
                  <c:v>11/07/2023</c:v>
                </c:pt>
                <c:pt idx="130">
                  <c:v>12/07/2023</c:v>
                </c:pt>
                <c:pt idx="131">
                  <c:v>13/07/2023</c:v>
                </c:pt>
                <c:pt idx="132">
                  <c:v>14/07/2023</c:v>
                </c:pt>
                <c:pt idx="133">
                  <c:v>17/07/2023</c:v>
                </c:pt>
                <c:pt idx="134">
                  <c:v>18/07/2023</c:v>
                </c:pt>
                <c:pt idx="135">
                  <c:v>19/07/2023</c:v>
                </c:pt>
                <c:pt idx="136">
                  <c:v>20/07/2023</c:v>
                </c:pt>
                <c:pt idx="137">
                  <c:v>21/07/2023</c:v>
                </c:pt>
                <c:pt idx="138">
                  <c:v>24/07/2023</c:v>
                </c:pt>
                <c:pt idx="139">
                  <c:v>25/07/2023</c:v>
                </c:pt>
                <c:pt idx="140">
                  <c:v>26/07/2023</c:v>
                </c:pt>
                <c:pt idx="141">
                  <c:v>27/07/2023</c:v>
                </c:pt>
                <c:pt idx="142">
                  <c:v>28/07/2023</c:v>
                </c:pt>
                <c:pt idx="143">
                  <c:v>31/07/2023</c:v>
                </c:pt>
                <c:pt idx="144">
                  <c:v>01/08/2023</c:v>
                </c:pt>
                <c:pt idx="145">
                  <c:v>02/08/2023</c:v>
                </c:pt>
                <c:pt idx="146">
                  <c:v>03/08/2023</c:v>
                </c:pt>
                <c:pt idx="147">
                  <c:v>04/08/2023</c:v>
                </c:pt>
                <c:pt idx="148">
                  <c:v>07/08/2023</c:v>
                </c:pt>
                <c:pt idx="149">
                  <c:v>08/08/2023</c:v>
                </c:pt>
                <c:pt idx="150">
                  <c:v>09/08/2023</c:v>
                </c:pt>
                <c:pt idx="151">
                  <c:v>10/08/2023</c:v>
                </c:pt>
                <c:pt idx="152">
                  <c:v>11/08/2023</c:v>
                </c:pt>
                <c:pt idx="153">
                  <c:v>14/08/2023</c:v>
                </c:pt>
                <c:pt idx="154">
                  <c:v>16/08/2023</c:v>
                </c:pt>
                <c:pt idx="155">
                  <c:v>17/08/2023</c:v>
                </c:pt>
                <c:pt idx="156">
                  <c:v>18/08/2023</c:v>
                </c:pt>
                <c:pt idx="157">
                  <c:v>21/08/2023</c:v>
                </c:pt>
                <c:pt idx="158">
                  <c:v>22/08/2023</c:v>
                </c:pt>
                <c:pt idx="159">
                  <c:v>23/08/2023</c:v>
                </c:pt>
                <c:pt idx="160">
                  <c:v>24/08/2023</c:v>
                </c:pt>
                <c:pt idx="161">
                  <c:v>25/08/2023</c:v>
                </c:pt>
                <c:pt idx="162">
                  <c:v>28/08/2023</c:v>
                </c:pt>
                <c:pt idx="163">
                  <c:v>29/08/2023</c:v>
                </c:pt>
                <c:pt idx="164">
                  <c:v>30/08/2023</c:v>
                </c:pt>
                <c:pt idx="165">
                  <c:v>31/08/2023</c:v>
                </c:pt>
                <c:pt idx="166">
                  <c:v>01/09/2023</c:v>
                </c:pt>
                <c:pt idx="167">
                  <c:v>04/09/2023</c:v>
                </c:pt>
                <c:pt idx="168">
                  <c:v>05/09/2023</c:v>
                </c:pt>
                <c:pt idx="169">
                  <c:v>06/09/2023</c:v>
                </c:pt>
                <c:pt idx="170">
                  <c:v>07/09/2023</c:v>
                </c:pt>
                <c:pt idx="171">
                  <c:v>08/09/2023</c:v>
                </c:pt>
                <c:pt idx="172">
                  <c:v>11/09/2023</c:v>
                </c:pt>
                <c:pt idx="173">
                  <c:v>12/09/2023</c:v>
                </c:pt>
                <c:pt idx="174">
                  <c:v>13/09/2023</c:v>
                </c:pt>
                <c:pt idx="175">
                  <c:v>14/09/2023</c:v>
                </c:pt>
                <c:pt idx="176">
                  <c:v>15/09/2023</c:v>
                </c:pt>
                <c:pt idx="177">
                  <c:v>18/09/2023</c:v>
                </c:pt>
                <c:pt idx="178">
                  <c:v>19/09/2023</c:v>
                </c:pt>
                <c:pt idx="179">
                  <c:v>20/09/2023</c:v>
                </c:pt>
                <c:pt idx="180">
                  <c:v>21/09/2023</c:v>
                </c:pt>
                <c:pt idx="181">
                  <c:v>22/09/2023</c:v>
                </c:pt>
                <c:pt idx="182">
                  <c:v>25/09/2023</c:v>
                </c:pt>
                <c:pt idx="183">
                  <c:v>26/09/2023</c:v>
                </c:pt>
                <c:pt idx="184">
                  <c:v>27/09/2023</c:v>
                </c:pt>
                <c:pt idx="185">
                  <c:v>28/09/2023</c:v>
                </c:pt>
                <c:pt idx="186">
                  <c:v>29/09/2023</c:v>
                </c:pt>
                <c:pt idx="187">
                  <c:v>02/10/2023</c:v>
                </c:pt>
                <c:pt idx="188">
                  <c:v>03/10/2023</c:v>
                </c:pt>
                <c:pt idx="189">
                  <c:v>04/10/2023</c:v>
                </c:pt>
                <c:pt idx="190">
                  <c:v>05/10/2023</c:v>
                </c:pt>
                <c:pt idx="191">
                  <c:v>06/10/2023</c:v>
                </c:pt>
                <c:pt idx="192">
                  <c:v>09/10/2023</c:v>
                </c:pt>
                <c:pt idx="193">
                  <c:v>10/10/2023</c:v>
                </c:pt>
                <c:pt idx="194">
                  <c:v>11/10/2023</c:v>
                </c:pt>
                <c:pt idx="195">
                  <c:v>12/10/2023</c:v>
                </c:pt>
                <c:pt idx="196">
                  <c:v>13/10/2023</c:v>
                </c:pt>
                <c:pt idx="197">
                  <c:v>16/10/2023</c:v>
                </c:pt>
                <c:pt idx="198">
                  <c:v>17/10/2023</c:v>
                </c:pt>
                <c:pt idx="199">
                  <c:v>18/10/2023</c:v>
                </c:pt>
                <c:pt idx="200">
                  <c:v>19/10/2023</c:v>
                </c:pt>
                <c:pt idx="201">
                  <c:v>20/10/2023</c:v>
                </c:pt>
                <c:pt idx="202">
                  <c:v>23/10/2023</c:v>
                </c:pt>
                <c:pt idx="203">
                  <c:v>24/10/2023</c:v>
                </c:pt>
                <c:pt idx="204">
                  <c:v>25/10/2023</c:v>
                </c:pt>
                <c:pt idx="205">
                  <c:v>26/10/2023</c:v>
                </c:pt>
                <c:pt idx="206">
                  <c:v>27/10/2023</c:v>
                </c:pt>
                <c:pt idx="207">
                  <c:v>30/10/2023</c:v>
                </c:pt>
                <c:pt idx="208">
                  <c:v>31/10/2023</c:v>
                </c:pt>
                <c:pt idx="209">
                  <c:v>02/11/2023</c:v>
                </c:pt>
                <c:pt idx="210">
                  <c:v>03/11/2023</c:v>
                </c:pt>
                <c:pt idx="211">
                  <c:v>06/11/2023</c:v>
                </c:pt>
                <c:pt idx="212">
                  <c:v>07/11/2023</c:v>
                </c:pt>
                <c:pt idx="213">
                  <c:v>08/11/2023</c:v>
                </c:pt>
                <c:pt idx="214">
                  <c:v>09/11/2023</c:v>
                </c:pt>
                <c:pt idx="215">
                  <c:v>10/11/2023</c:v>
                </c:pt>
                <c:pt idx="216">
                  <c:v>13/11/2023</c:v>
                </c:pt>
                <c:pt idx="217">
                  <c:v>14/11/2023</c:v>
                </c:pt>
                <c:pt idx="218">
                  <c:v>15/11/2023</c:v>
                </c:pt>
                <c:pt idx="219">
                  <c:v>16/11/2023</c:v>
                </c:pt>
                <c:pt idx="220">
                  <c:v>17/11/2023</c:v>
                </c:pt>
                <c:pt idx="221">
                  <c:v>20/11/2023</c:v>
                </c:pt>
                <c:pt idx="222">
                  <c:v>21/11/2023</c:v>
                </c:pt>
                <c:pt idx="223">
                  <c:v>22/11/2023</c:v>
                </c:pt>
                <c:pt idx="224">
                  <c:v>23/11/2023</c:v>
                </c:pt>
                <c:pt idx="225">
                  <c:v>24/11/2023</c:v>
                </c:pt>
                <c:pt idx="226">
                  <c:v>27/11/2023</c:v>
                </c:pt>
                <c:pt idx="227">
                  <c:v>28/11/2023</c:v>
                </c:pt>
                <c:pt idx="228">
                  <c:v>29/11/2023</c:v>
                </c:pt>
                <c:pt idx="229">
                  <c:v>30/11/2023</c:v>
                </c:pt>
                <c:pt idx="230">
                  <c:v>01/12/2023</c:v>
                </c:pt>
                <c:pt idx="231">
                  <c:v>04/12/2023</c:v>
                </c:pt>
                <c:pt idx="232">
                  <c:v>05/12/2023</c:v>
                </c:pt>
                <c:pt idx="233">
                  <c:v>06/12/2023</c:v>
                </c:pt>
                <c:pt idx="234">
                  <c:v>07/12/2023</c:v>
                </c:pt>
                <c:pt idx="235">
                  <c:v>08/12/2023</c:v>
                </c:pt>
                <c:pt idx="236">
                  <c:v>11/12/2023</c:v>
                </c:pt>
                <c:pt idx="237">
                  <c:v>12/12/2023</c:v>
                </c:pt>
                <c:pt idx="238">
                  <c:v>13/12/2023</c:v>
                </c:pt>
                <c:pt idx="239">
                  <c:v>14/12/2023</c:v>
                </c:pt>
                <c:pt idx="240">
                  <c:v>15/12/2023</c:v>
                </c:pt>
                <c:pt idx="241">
                  <c:v>18/12/2023</c:v>
                </c:pt>
                <c:pt idx="242">
                  <c:v>19/12/2023</c:v>
                </c:pt>
                <c:pt idx="243">
                  <c:v>20/12/2023</c:v>
                </c:pt>
                <c:pt idx="244">
                  <c:v>21/12/2023</c:v>
                </c:pt>
                <c:pt idx="245">
                  <c:v>22/12/2023</c:v>
                </c:pt>
                <c:pt idx="246">
                  <c:v>27/12/2023</c:v>
                </c:pt>
                <c:pt idx="247">
                  <c:v>28/12/2023</c:v>
                </c:pt>
                <c:pt idx="248">
                  <c:v>29/12/2023</c:v>
                </c:pt>
                <c:pt idx="249">
                  <c:v>02/01/2024</c:v>
                </c:pt>
                <c:pt idx="250">
                  <c:v>03/01/2024</c:v>
                </c:pt>
                <c:pt idx="251">
                  <c:v>04/01/2024</c:v>
                </c:pt>
                <c:pt idx="252">
                  <c:v>05/01/2024</c:v>
                </c:pt>
                <c:pt idx="253">
                  <c:v>08/01/2024</c:v>
                </c:pt>
                <c:pt idx="254">
                  <c:v>09/01/2024</c:v>
                </c:pt>
                <c:pt idx="255">
                  <c:v>10/01/2024</c:v>
                </c:pt>
                <c:pt idx="256">
                  <c:v>11/01/2024</c:v>
                </c:pt>
                <c:pt idx="257">
                  <c:v>12/01/2024</c:v>
                </c:pt>
                <c:pt idx="258">
                  <c:v>15/01/2024</c:v>
                </c:pt>
                <c:pt idx="259">
                  <c:v>16/01/2024</c:v>
                </c:pt>
                <c:pt idx="260">
                  <c:v>17/01/2024</c:v>
                </c:pt>
                <c:pt idx="261">
                  <c:v>18/01/2024</c:v>
                </c:pt>
                <c:pt idx="262">
                  <c:v>19/01/2024</c:v>
                </c:pt>
                <c:pt idx="263">
                  <c:v>22/01/2024</c:v>
                </c:pt>
                <c:pt idx="264">
                  <c:v>23/01/2024</c:v>
                </c:pt>
                <c:pt idx="265">
                  <c:v>24/01/2024</c:v>
                </c:pt>
                <c:pt idx="266">
                  <c:v>25/01/2024</c:v>
                </c:pt>
                <c:pt idx="267">
                  <c:v>26/01/2024</c:v>
                </c:pt>
                <c:pt idx="268">
                  <c:v>29/01/2024</c:v>
                </c:pt>
                <c:pt idx="269">
                  <c:v>30/01/2024</c:v>
                </c:pt>
                <c:pt idx="270">
                  <c:v>31/01/2024</c:v>
                </c:pt>
                <c:pt idx="271">
                  <c:v>01/02/2024</c:v>
                </c:pt>
                <c:pt idx="272">
                  <c:v>02/02/2024</c:v>
                </c:pt>
                <c:pt idx="273">
                  <c:v>05/02/2024</c:v>
                </c:pt>
                <c:pt idx="274">
                  <c:v>06/02/2024</c:v>
                </c:pt>
                <c:pt idx="275">
                  <c:v>07/02/2024</c:v>
                </c:pt>
                <c:pt idx="276">
                  <c:v>08/02/2024</c:v>
                </c:pt>
                <c:pt idx="277">
                  <c:v>09/02/2024</c:v>
                </c:pt>
                <c:pt idx="278">
                  <c:v>12/02/2024</c:v>
                </c:pt>
                <c:pt idx="279">
                  <c:v>13/02/2024</c:v>
                </c:pt>
                <c:pt idx="280">
                  <c:v>14/02/2024</c:v>
                </c:pt>
                <c:pt idx="281">
                  <c:v>15/02/2024</c:v>
                </c:pt>
                <c:pt idx="282">
                  <c:v>16/02/2024</c:v>
                </c:pt>
                <c:pt idx="283">
                  <c:v>19/02/2024</c:v>
                </c:pt>
                <c:pt idx="284">
                  <c:v>20/02/2024</c:v>
                </c:pt>
                <c:pt idx="285">
                  <c:v>21/02/2024</c:v>
                </c:pt>
                <c:pt idx="286">
                  <c:v>22/02/2024</c:v>
                </c:pt>
                <c:pt idx="287">
                  <c:v>23/02/2024</c:v>
                </c:pt>
                <c:pt idx="288">
                  <c:v>26/02/2024</c:v>
                </c:pt>
                <c:pt idx="289">
                  <c:v>27/02/2024</c:v>
                </c:pt>
                <c:pt idx="290">
                  <c:v>28/02/2024</c:v>
                </c:pt>
                <c:pt idx="291">
                  <c:v>29/02/2024</c:v>
                </c:pt>
                <c:pt idx="292">
                  <c:v>01/03/2024</c:v>
                </c:pt>
                <c:pt idx="293">
                  <c:v>04/03/2024</c:v>
                </c:pt>
                <c:pt idx="294">
                  <c:v>05/03/2024</c:v>
                </c:pt>
                <c:pt idx="295">
                  <c:v>06/03/2024</c:v>
                </c:pt>
                <c:pt idx="296">
                  <c:v>07/03/2024</c:v>
                </c:pt>
                <c:pt idx="297">
                  <c:v>08/03/2024</c:v>
                </c:pt>
                <c:pt idx="298">
                  <c:v>11/03/2024</c:v>
                </c:pt>
                <c:pt idx="299">
                  <c:v>12/03/2024</c:v>
                </c:pt>
                <c:pt idx="300">
                  <c:v>13/03/2024</c:v>
                </c:pt>
                <c:pt idx="301">
                  <c:v>14/03/2024</c:v>
                </c:pt>
                <c:pt idx="302">
                  <c:v>15/03/2024</c:v>
                </c:pt>
                <c:pt idx="303">
                  <c:v>18/03/2024</c:v>
                </c:pt>
                <c:pt idx="304">
                  <c:v>19/03/2024</c:v>
                </c:pt>
                <c:pt idx="305">
                  <c:v>20/03/2024</c:v>
                </c:pt>
                <c:pt idx="306">
                  <c:v>21/03/2024</c:v>
                </c:pt>
                <c:pt idx="307">
                  <c:v>22/03/2024</c:v>
                </c:pt>
                <c:pt idx="308">
                  <c:v>25/03/2024</c:v>
                </c:pt>
                <c:pt idx="309">
                  <c:v>26/03/2024</c:v>
                </c:pt>
                <c:pt idx="310">
                  <c:v>27/03/2024</c:v>
                </c:pt>
                <c:pt idx="311">
                  <c:v>28/03/2024</c:v>
                </c:pt>
                <c:pt idx="312">
                  <c:v>02/04/2024</c:v>
                </c:pt>
                <c:pt idx="313">
                  <c:v>03/04/2024</c:v>
                </c:pt>
                <c:pt idx="314">
                  <c:v>04/04/2024</c:v>
                </c:pt>
                <c:pt idx="315">
                  <c:v>05/04/2024</c:v>
                </c:pt>
                <c:pt idx="316">
                  <c:v>08/04/2024</c:v>
                </c:pt>
                <c:pt idx="317">
                  <c:v>09/04/2024</c:v>
                </c:pt>
                <c:pt idx="318">
                  <c:v>10/04/2024</c:v>
                </c:pt>
                <c:pt idx="319">
                  <c:v>11/04/2024</c:v>
                </c:pt>
                <c:pt idx="320">
                  <c:v>12/04/2024</c:v>
                </c:pt>
                <c:pt idx="321">
                  <c:v>15/04/2024</c:v>
                </c:pt>
                <c:pt idx="322">
                  <c:v>16/04/2024</c:v>
                </c:pt>
                <c:pt idx="323">
                  <c:v>17/04/2024</c:v>
                </c:pt>
                <c:pt idx="324">
                  <c:v>18/04/2024</c:v>
                </c:pt>
                <c:pt idx="325">
                  <c:v>19/04/2024</c:v>
                </c:pt>
                <c:pt idx="326">
                  <c:v>22/04/2024</c:v>
                </c:pt>
                <c:pt idx="327">
                  <c:v>23/04/2024</c:v>
                </c:pt>
                <c:pt idx="328">
                  <c:v>24/04/2024</c:v>
                </c:pt>
                <c:pt idx="329">
                  <c:v>25/04/2024</c:v>
                </c:pt>
                <c:pt idx="330">
                  <c:v>26/04/2024</c:v>
                </c:pt>
                <c:pt idx="331">
                  <c:v>29/04/2024</c:v>
                </c:pt>
                <c:pt idx="332">
                  <c:v>30/04/2024</c:v>
                </c:pt>
                <c:pt idx="333">
                  <c:v>02/05/2024</c:v>
                </c:pt>
                <c:pt idx="334">
                  <c:v>03/05/2024</c:v>
                </c:pt>
                <c:pt idx="335">
                  <c:v>06/05/2024</c:v>
                </c:pt>
                <c:pt idx="336">
                  <c:v>07/05/2024</c:v>
                </c:pt>
                <c:pt idx="337">
                  <c:v>08/05/2024</c:v>
                </c:pt>
                <c:pt idx="338">
                  <c:v>10/05/2024</c:v>
                </c:pt>
                <c:pt idx="339">
                  <c:v>13/05/2024</c:v>
                </c:pt>
                <c:pt idx="340">
                  <c:v>14/05/2024</c:v>
                </c:pt>
                <c:pt idx="341">
                  <c:v>15/05/2024</c:v>
                </c:pt>
                <c:pt idx="342">
                  <c:v>16/05/2024</c:v>
                </c:pt>
                <c:pt idx="343">
                  <c:v>17/05/2024</c:v>
                </c:pt>
                <c:pt idx="344">
                  <c:v>21/05/2024</c:v>
                </c:pt>
                <c:pt idx="345">
                  <c:v>22/05/2024</c:v>
                </c:pt>
                <c:pt idx="346">
                  <c:v>23/05/2024</c:v>
                </c:pt>
                <c:pt idx="347">
                  <c:v>24/05/2024</c:v>
                </c:pt>
                <c:pt idx="348">
                  <c:v>27/05/2024</c:v>
                </c:pt>
                <c:pt idx="349">
                  <c:v>29/05/2024</c:v>
                </c:pt>
                <c:pt idx="350">
                  <c:v>30/05/2024</c:v>
                </c:pt>
                <c:pt idx="351">
                  <c:v>31/05/2024</c:v>
                </c:pt>
                <c:pt idx="352">
                  <c:v>03/06/2024</c:v>
                </c:pt>
                <c:pt idx="353">
                  <c:v>04/06/2024</c:v>
                </c:pt>
                <c:pt idx="354">
                  <c:v>05/06/2024</c:v>
                </c:pt>
                <c:pt idx="355">
                  <c:v>06/06/2024</c:v>
                </c:pt>
                <c:pt idx="356">
                  <c:v>07/06/2024</c:v>
                </c:pt>
                <c:pt idx="357">
                  <c:v>10/06/2024</c:v>
                </c:pt>
                <c:pt idx="358">
                  <c:v>11/06/2024</c:v>
                </c:pt>
                <c:pt idx="359">
                  <c:v>12/06/2024</c:v>
                </c:pt>
                <c:pt idx="360">
                  <c:v>13/06/2024</c:v>
                </c:pt>
                <c:pt idx="361">
                  <c:v>14/06/2024</c:v>
                </c:pt>
                <c:pt idx="362">
                  <c:v>17/06/2024</c:v>
                </c:pt>
                <c:pt idx="363">
                  <c:v>18/06/2024</c:v>
                </c:pt>
                <c:pt idx="364">
                  <c:v>19/06/2024</c:v>
                </c:pt>
                <c:pt idx="365">
                  <c:v>20/06/2024</c:v>
                </c:pt>
                <c:pt idx="366">
                  <c:v>21/06/2024</c:v>
                </c:pt>
                <c:pt idx="367">
                  <c:v>24/06/2024</c:v>
                </c:pt>
                <c:pt idx="368">
                  <c:v>25/06/2024</c:v>
                </c:pt>
                <c:pt idx="369">
                  <c:v>26/06/2024</c:v>
                </c:pt>
                <c:pt idx="370">
                  <c:v>27/06/2024</c:v>
                </c:pt>
                <c:pt idx="371">
                  <c:v>28/06/2024</c:v>
                </c:pt>
                <c:pt idx="372">
                  <c:v>28/06/2024</c:v>
                </c:pt>
                <c:pt idx="373">
                  <c:v>01/07/2024</c:v>
                </c:pt>
                <c:pt idx="374">
                  <c:v>02/07/2024</c:v>
                </c:pt>
                <c:pt idx="375">
                  <c:v>03/07/2024</c:v>
                </c:pt>
                <c:pt idx="376">
                  <c:v>04/07/2024</c:v>
                </c:pt>
                <c:pt idx="377">
                  <c:v>05/07/2024</c:v>
                </c:pt>
                <c:pt idx="378">
                  <c:v>08/07/2024</c:v>
                </c:pt>
                <c:pt idx="379">
                  <c:v>09/07/2024</c:v>
                </c:pt>
                <c:pt idx="380">
                  <c:v>10/07/2024</c:v>
                </c:pt>
                <c:pt idx="381">
                  <c:v>11/07/2024</c:v>
                </c:pt>
                <c:pt idx="382">
                  <c:v>12/07/2024</c:v>
                </c:pt>
                <c:pt idx="383">
                  <c:v>15/07/2024</c:v>
                </c:pt>
                <c:pt idx="384">
                  <c:v>16/07/2024</c:v>
                </c:pt>
                <c:pt idx="385">
                  <c:v>17/07/2024</c:v>
                </c:pt>
                <c:pt idx="386">
                  <c:v>18/07/2024</c:v>
                </c:pt>
                <c:pt idx="387">
                  <c:v>19/07/2024</c:v>
                </c:pt>
                <c:pt idx="388">
                  <c:v>22/07/2024</c:v>
                </c:pt>
                <c:pt idx="389">
                  <c:v>23/07/2024</c:v>
                </c:pt>
                <c:pt idx="390">
                  <c:v>24/07/2024</c:v>
                </c:pt>
                <c:pt idx="391">
                  <c:v>25/07/2024</c:v>
                </c:pt>
                <c:pt idx="392">
                  <c:v>26/07/2024</c:v>
                </c:pt>
                <c:pt idx="393">
                  <c:v>29/07/2024</c:v>
                </c:pt>
                <c:pt idx="394">
                  <c:v>30/07/2024</c:v>
                </c:pt>
                <c:pt idx="395">
                  <c:v>31/07/2024</c:v>
                </c:pt>
                <c:pt idx="396">
                  <c:v>01/08/2024</c:v>
                </c:pt>
                <c:pt idx="397">
                  <c:v>02/08/2024</c:v>
                </c:pt>
                <c:pt idx="398">
                  <c:v>05/08/2024</c:v>
                </c:pt>
                <c:pt idx="399">
                  <c:v>06/08/2024</c:v>
                </c:pt>
                <c:pt idx="400">
                  <c:v>07/08/2024</c:v>
                </c:pt>
                <c:pt idx="401">
                  <c:v>08/08/2024</c:v>
                </c:pt>
                <c:pt idx="402">
                  <c:v>09/08/2024</c:v>
                </c:pt>
                <c:pt idx="403">
                  <c:v>12/08/2024</c:v>
                </c:pt>
                <c:pt idx="404">
                  <c:v>13/08/2024</c:v>
                </c:pt>
                <c:pt idx="405">
                  <c:v>14/08/2024</c:v>
                </c:pt>
                <c:pt idx="406">
                  <c:v>16/08/2024</c:v>
                </c:pt>
                <c:pt idx="407">
                  <c:v>19/08/2024</c:v>
                </c:pt>
                <c:pt idx="408">
                  <c:v>20/08/2024</c:v>
                </c:pt>
                <c:pt idx="409">
                  <c:v>21/08/2024</c:v>
                </c:pt>
                <c:pt idx="410">
                  <c:v>22/08/2024</c:v>
                </c:pt>
                <c:pt idx="411">
                  <c:v>23/08/2024</c:v>
                </c:pt>
                <c:pt idx="412">
                  <c:v>26/08/2024</c:v>
                </c:pt>
                <c:pt idx="413">
                  <c:v>27/08/2024</c:v>
                </c:pt>
                <c:pt idx="414">
                  <c:v>28/08/2024</c:v>
                </c:pt>
                <c:pt idx="415">
                  <c:v>29/08/2024</c:v>
                </c:pt>
                <c:pt idx="416">
                  <c:v>30/08/2024</c:v>
                </c:pt>
                <c:pt idx="417">
                  <c:v>02/09/2024</c:v>
                </c:pt>
                <c:pt idx="418">
                  <c:v>03/09/2024</c:v>
                </c:pt>
                <c:pt idx="419">
                  <c:v>04/09/2024</c:v>
                </c:pt>
                <c:pt idx="420">
                  <c:v>05/09/2024</c:v>
                </c:pt>
                <c:pt idx="421">
                  <c:v>06/09/2024</c:v>
                </c:pt>
                <c:pt idx="422">
                  <c:v>09/09/2024</c:v>
                </c:pt>
                <c:pt idx="423">
                  <c:v>10/09/2024</c:v>
                </c:pt>
                <c:pt idx="424">
                  <c:v>11/09/2024</c:v>
                </c:pt>
                <c:pt idx="425">
                  <c:v>12/09/2024</c:v>
                </c:pt>
                <c:pt idx="426">
                  <c:v>13/09/2024</c:v>
                </c:pt>
                <c:pt idx="427">
                  <c:v>16/09/2024</c:v>
                </c:pt>
                <c:pt idx="428">
                  <c:v>17/09/2024</c:v>
                </c:pt>
                <c:pt idx="429">
                  <c:v>18/09/2024</c:v>
                </c:pt>
                <c:pt idx="430">
                  <c:v>19/09/2024</c:v>
                </c:pt>
                <c:pt idx="431">
                  <c:v>20/09/2024</c:v>
                </c:pt>
                <c:pt idx="432">
                  <c:v>23/09/2024</c:v>
                </c:pt>
                <c:pt idx="433">
                  <c:v>24/09/2024</c:v>
                </c:pt>
                <c:pt idx="434">
                  <c:v>25/09/2024</c:v>
                </c:pt>
                <c:pt idx="435">
                  <c:v>26/09/2024</c:v>
                </c:pt>
                <c:pt idx="436">
                  <c:v>27/09/2024</c:v>
                </c:pt>
                <c:pt idx="437">
                  <c:v>30/09/2024</c:v>
                </c:pt>
                <c:pt idx="438">
                  <c:v>01/10/2024</c:v>
                </c:pt>
                <c:pt idx="439">
                  <c:v>02/10/2024</c:v>
                </c:pt>
                <c:pt idx="440">
                  <c:v>03/10/2024</c:v>
                </c:pt>
                <c:pt idx="441">
                  <c:v>04/10/2024</c:v>
                </c:pt>
                <c:pt idx="442">
                  <c:v>07/10/2024</c:v>
                </c:pt>
                <c:pt idx="443">
                  <c:v>08/10/2024</c:v>
                </c:pt>
                <c:pt idx="444">
                  <c:v>09/10/2024</c:v>
                </c:pt>
                <c:pt idx="445">
                  <c:v>10/10/2024</c:v>
                </c:pt>
                <c:pt idx="446">
                  <c:v>11/10/2024</c:v>
                </c:pt>
                <c:pt idx="447">
                  <c:v>14/10/2024</c:v>
                </c:pt>
                <c:pt idx="448">
                  <c:v>15/10/2024</c:v>
                </c:pt>
                <c:pt idx="449">
                  <c:v>16/10/2024</c:v>
                </c:pt>
                <c:pt idx="450">
                  <c:v>17/10/2024</c:v>
                </c:pt>
                <c:pt idx="451">
                  <c:v>18/10/2024</c:v>
                </c:pt>
                <c:pt idx="452">
                  <c:v>21/10/2024</c:v>
                </c:pt>
                <c:pt idx="453">
                  <c:v>22/10/2024</c:v>
                </c:pt>
                <c:pt idx="454">
                  <c:v>23/10/2024</c:v>
                </c:pt>
                <c:pt idx="455">
                  <c:v>24/10/2024</c:v>
                </c:pt>
                <c:pt idx="456">
                  <c:v>25/10/2024</c:v>
                </c:pt>
                <c:pt idx="457">
                  <c:v>28/10/2024</c:v>
                </c:pt>
                <c:pt idx="458">
                  <c:v>29/10/2024</c:v>
                </c:pt>
                <c:pt idx="459">
                  <c:v>30/10/2024</c:v>
                </c:pt>
                <c:pt idx="460">
                  <c:v>31/10/2024</c:v>
                </c:pt>
                <c:pt idx="461">
                  <c:v>04/11/2024</c:v>
                </c:pt>
                <c:pt idx="462">
                  <c:v>05/11/2024</c:v>
                </c:pt>
                <c:pt idx="463">
                  <c:v>06/11/2024</c:v>
                </c:pt>
                <c:pt idx="464">
                  <c:v>07/11/2024</c:v>
                </c:pt>
                <c:pt idx="465">
                  <c:v>08/11/2024</c:v>
                </c:pt>
                <c:pt idx="466">
                  <c:v>11/11/2024</c:v>
                </c:pt>
                <c:pt idx="467">
                  <c:v>12/11/2024</c:v>
                </c:pt>
                <c:pt idx="468">
                  <c:v>13/11/2024</c:v>
                </c:pt>
                <c:pt idx="469">
                  <c:v>14/11/2024</c:v>
                </c:pt>
                <c:pt idx="470">
                  <c:v>15/11/2024</c:v>
                </c:pt>
                <c:pt idx="471">
                  <c:v>18/11/2024</c:v>
                </c:pt>
                <c:pt idx="472">
                  <c:v>19/11/2024</c:v>
                </c:pt>
                <c:pt idx="473">
                  <c:v>20/11/2024</c:v>
                </c:pt>
                <c:pt idx="474">
                  <c:v>21/11/2024</c:v>
                </c:pt>
                <c:pt idx="475">
                  <c:v>22/11/2024</c:v>
                </c:pt>
                <c:pt idx="476">
                  <c:v>25/11/2024</c:v>
                </c:pt>
                <c:pt idx="477">
                  <c:v>26/11/2024</c:v>
                </c:pt>
                <c:pt idx="478">
                  <c:v>27/11/2024</c:v>
                </c:pt>
                <c:pt idx="479">
                  <c:v>28/11/2024</c:v>
                </c:pt>
                <c:pt idx="480">
                  <c:v>29/11/2024</c:v>
                </c:pt>
                <c:pt idx="481">
                  <c:v>02/12/2024</c:v>
                </c:pt>
                <c:pt idx="482">
                  <c:v>03/12/2024</c:v>
                </c:pt>
                <c:pt idx="483">
                  <c:v>04/12/2024</c:v>
                </c:pt>
                <c:pt idx="484">
                  <c:v>05/12/2024</c:v>
                </c:pt>
                <c:pt idx="485">
                  <c:v>06/12/2024</c:v>
                </c:pt>
                <c:pt idx="486">
                  <c:v>09/12/2024</c:v>
                </c:pt>
                <c:pt idx="487">
                  <c:v>10/12/2024</c:v>
                </c:pt>
                <c:pt idx="488">
                  <c:v>11/12/2024</c:v>
                </c:pt>
                <c:pt idx="489">
                  <c:v>12/12/2024</c:v>
                </c:pt>
                <c:pt idx="490">
                  <c:v>13/12/2024</c:v>
                </c:pt>
                <c:pt idx="491">
                  <c:v>16/12/2024</c:v>
                </c:pt>
                <c:pt idx="492">
                  <c:v>17/12/2024</c:v>
                </c:pt>
                <c:pt idx="493">
                  <c:v>18/12/2024</c:v>
                </c:pt>
                <c:pt idx="494">
                  <c:v>19/12/2024</c:v>
                </c:pt>
                <c:pt idx="495">
                  <c:v>20/12/2024</c:v>
                </c:pt>
                <c:pt idx="496">
                  <c:v>23/12/2024</c:v>
                </c:pt>
                <c:pt idx="497">
                  <c:v>24/12/2024</c:v>
                </c:pt>
                <c:pt idx="498">
                  <c:v>27/12/2024</c:v>
                </c:pt>
                <c:pt idx="499">
                  <c:v>30/12/2024</c:v>
                </c:pt>
                <c:pt idx="500">
                  <c:v>31/12/2024</c:v>
                </c:pt>
                <c:pt idx="501">
                  <c:v>02/01/2025</c:v>
                </c:pt>
                <c:pt idx="502">
                  <c:v>03/01/2025</c:v>
                </c:pt>
              </c:strCache>
            </c:strRef>
          </c:cat>
          <c:val>
            <c:numRef>
              <c:f>Hoja1!$AP$1273:$AP$1775</c:f>
              <c:numCache>
                <c:formatCode>0.00%</c:formatCode>
                <c:ptCount val="503"/>
                <c:pt idx="0">
                  <c:v>0.22010095964750515</c:v>
                </c:pt>
                <c:pt idx="1">
                  <c:v>0.22189589064992052</c:v>
                </c:pt>
                <c:pt idx="2">
                  <c:v>0.22273120151306533</c:v>
                </c:pt>
                <c:pt idx="3">
                  <c:v>0.22259898197702557</c:v>
                </c:pt>
                <c:pt idx="4">
                  <c:v>0.2242273417271598</c:v>
                </c:pt>
                <c:pt idx="5">
                  <c:v>0.21739670125936869</c:v>
                </c:pt>
                <c:pt idx="6">
                  <c:v>0.217495594042243</c:v>
                </c:pt>
                <c:pt idx="7">
                  <c:v>0.21877439518503802</c:v>
                </c:pt>
                <c:pt idx="8">
                  <c:v>0.2139343456244604</c:v>
                </c:pt>
                <c:pt idx="9">
                  <c:v>0.21514476896782916</c:v>
                </c:pt>
                <c:pt idx="10">
                  <c:v>0.21507521370168242</c:v>
                </c:pt>
                <c:pt idx="11">
                  <c:v>0.2154875400970378</c:v>
                </c:pt>
                <c:pt idx="12">
                  <c:v>0.21441395959944895</c:v>
                </c:pt>
                <c:pt idx="13">
                  <c:v>0.21247014865835781</c:v>
                </c:pt>
                <c:pt idx="14">
                  <c:v>0.21366966298421547</c:v>
                </c:pt>
                <c:pt idx="15">
                  <c:v>0.21256580462140107</c:v>
                </c:pt>
                <c:pt idx="16">
                  <c:v>0.21274125183636614</c:v>
                </c:pt>
                <c:pt idx="17">
                  <c:v>0.21246682551029342</c:v>
                </c:pt>
                <c:pt idx="18">
                  <c:v>0.21377880734013388</c:v>
                </c:pt>
                <c:pt idx="19">
                  <c:v>0.21415780816404612</c:v>
                </c:pt>
                <c:pt idx="20">
                  <c:v>0.21289658709546547</c:v>
                </c:pt>
                <c:pt idx="21">
                  <c:v>0.21370925040062802</c:v>
                </c:pt>
                <c:pt idx="22">
                  <c:v>0.2143124305746443</c:v>
                </c:pt>
                <c:pt idx="23">
                  <c:v>0.21602615698898758</c:v>
                </c:pt>
                <c:pt idx="24">
                  <c:v>0.21578504787554076</c:v>
                </c:pt>
                <c:pt idx="25">
                  <c:v>0.22005771311186886</c:v>
                </c:pt>
                <c:pt idx="26">
                  <c:v>0.21660503391411892</c:v>
                </c:pt>
                <c:pt idx="27">
                  <c:v>0.21870324676613864</c:v>
                </c:pt>
                <c:pt idx="28">
                  <c:v>0.21831262446055466</c:v>
                </c:pt>
                <c:pt idx="29">
                  <c:v>0.21849244094525033</c:v>
                </c:pt>
                <c:pt idx="30">
                  <c:v>0.21916886892573445</c:v>
                </c:pt>
                <c:pt idx="31">
                  <c:v>0.21909611273976332</c:v>
                </c:pt>
                <c:pt idx="32">
                  <c:v>0.21997559710183012</c:v>
                </c:pt>
                <c:pt idx="33">
                  <c:v>0.22503233775950768</c:v>
                </c:pt>
                <c:pt idx="34">
                  <c:v>0.22463248264468569</c:v>
                </c:pt>
                <c:pt idx="35">
                  <c:v>0.2247998836689315</c:v>
                </c:pt>
                <c:pt idx="36">
                  <c:v>0.23220040605620673</c:v>
                </c:pt>
                <c:pt idx="37">
                  <c:v>0.23179612858519499</c:v>
                </c:pt>
                <c:pt idx="38">
                  <c:v>0.24437547503063781</c:v>
                </c:pt>
                <c:pt idx="39">
                  <c:v>0.2498847485939038</c:v>
                </c:pt>
                <c:pt idx="40">
                  <c:v>0.26027181560337598</c:v>
                </c:pt>
                <c:pt idx="41">
                  <c:v>0.27603792374345304</c:v>
                </c:pt>
                <c:pt idx="42">
                  <c:v>0.27907187178035325</c:v>
                </c:pt>
                <c:pt idx="43">
                  <c:v>0.28690220206202349</c:v>
                </c:pt>
                <c:pt idx="44">
                  <c:v>0.30355604449659246</c:v>
                </c:pt>
                <c:pt idx="45">
                  <c:v>0.34083132385515114</c:v>
                </c:pt>
                <c:pt idx="46">
                  <c:v>0.34912441081166701</c:v>
                </c:pt>
                <c:pt idx="47">
                  <c:v>0.35381576102833212</c:v>
                </c:pt>
                <c:pt idx="48">
                  <c:v>0.36194234841597528</c:v>
                </c:pt>
                <c:pt idx="49">
                  <c:v>0.36123785065082847</c:v>
                </c:pt>
                <c:pt idx="50">
                  <c:v>0.34688814851010502</c:v>
                </c:pt>
                <c:pt idx="51">
                  <c:v>0.3572730670815738</c:v>
                </c:pt>
                <c:pt idx="52">
                  <c:v>0.33217156829542155</c:v>
                </c:pt>
                <c:pt idx="53">
                  <c:v>0.31778378972509874</c:v>
                </c:pt>
                <c:pt idx="54">
                  <c:v>0.30879537014032599</c:v>
                </c:pt>
                <c:pt idx="55">
                  <c:v>0.27824981711234648</c:v>
                </c:pt>
                <c:pt idx="56">
                  <c:v>0.2806000232965481</c:v>
                </c:pt>
                <c:pt idx="57">
                  <c:v>0.26876818070568409</c:v>
                </c:pt>
                <c:pt idx="58">
                  <c:v>0.2687701714832178</c:v>
                </c:pt>
                <c:pt idx="59">
                  <c:v>0.26065215137316589</c:v>
                </c:pt>
                <c:pt idx="60">
                  <c:v>0.24377733445208064</c:v>
                </c:pt>
                <c:pt idx="61">
                  <c:v>0.24359706369210846</c:v>
                </c:pt>
                <c:pt idx="62">
                  <c:v>0.24564542296660566</c:v>
                </c:pt>
                <c:pt idx="63">
                  <c:v>0.24662070084299692</c:v>
                </c:pt>
                <c:pt idx="64">
                  <c:v>0.24881089031337614</c:v>
                </c:pt>
                <c:pt idx="65">
                  <c:v>0.24906539396276831</c:v>
                </c:pt>
                <c:pt idx="66">
                  <c:v>0.24818720936867175</c:v>
                </c:pt>
                <c:pt idx="67">
                  <c:v>0.24711287321078684</c:v>
                </c:pt>
                <c:pt idx="68">
                  <c:v>0.2469585595888692</c:v>
                </c:pt>
                <c:pt idx="69">
                  <c:v>0.24796450913293233</c:v>
                </c:pt>
                <c:pt idx="70">
                  <c:v>0.23443074702767425</c:v>
                </c:pt>
                <c:pt idx="71">
                  <c:v>0.23562854707361672</c:v>
                </c:pt>
                <c:pt idx="72">
                  <c:v>0.23643075897922014</c:v>
                </c:pt>
                <c:pt idx="73">
                  <c:v>0.23949441107644887</c:v>
                </c:pt>
                <c:pt idx="74">
                  <c:v>0.23943898290185756</c:v>
                </c:pt>
                <c:pt idx="75">
                  <c:v>0.2391035842925115</c:v>
                </c:pt>
                <c:pt idx="76">
                  <c:v>0.23839557965633307</c:v>
                </c:pt>
                <c:pt idx="77">
                  <c:v>0.23829905717082359</c:v>
                </c:pt>
                <c:pt idx="78">
                  <c:v>0.23773673233339973</c:v>
                </c:pt>
                <c:pt idx="79">
                  <c:v>0.23662703895319884</c:v>
                </c:pt>
                <c:pt idx="80">
                  <c:v>0.23735276963075647</c:v>
                </c:pt>
                <c:pt idx="81">
                  <c:v>0.23950297826444883</c:v>
                </c:pt>
                <c:pt idx="82">
                  <c:v>0.24025777964155148</c:v>
                </c:pt>
                <c:pt idx="83">
                  <c:v>0.23832335789225589</c:v>
                </c:pt>
                <c:pt idx="84">
                  <c:v>0.23797335212206039</c:v>
                </c:pt>
                <c:pt idx="85">
                  <c:v>0.23680601379237806</c:v>
                </c:pt>
                <c:pt idx="86">
                  <c:v>0.23943568840349938</c:v>
                </c:pt>
                <c:pt idx="87">
                  <c:v>0.2402202747550925</c:v>
                </c:pt>
                <c:pt idx="88">
                  <c:v>0.24064882532376305</c:v>
                </c:pt>
                <c:pt idx="89">
                  <c:v>0.2406476735706766</c:v>
                </c:pt>
                <c:pt idx="90">
                  <c:v>0.24910423286825081</c:v>
                </c:pt>
                <c:pt idx="91">
                  <c:v>0.25760185795707019</c:v>
                </c:pt>
                <c:pt idx="92">
                  <c:v>0.2571310976766909</c:v>
                </c:pt>
                <c:pt idx="93">
                  <c:v>0.25814411382341829</c:v>
                </c:pt>
                <c:pt idx="94">
                  <c:v>0.27712964815482793</c:v>
                </c:pt>
                <c:pt idx="95">
                  <c:v>0.2852230917346833</c:v>
                </c:pt>
                <c:pt idx="96">
                  <c:v>0.28435586413368047</c:v>
                </c:pt>
                <c:pt idx="97">
                  <c:v>0.28955442163924139</c:v>
                </c:pt>
                <c:pt idx="98">
                  <c:v>0.29978699549729787</c:v>
                </c:pt>
                <c:pt idx="99">
                  <c:v>0.30231674489568566</c:v>
                </c:pt>
                <c:pt idx="100">
                  <c:v>0.30214874805851105</c:v>
                </c:pt>
                <c:pt idx="101">
                  <c:v>0.30116331425159215</c:v>
                </c:pt>
                <c:pt idx="102">
                  <c:v>0.30150831474977707</c:v>
                </c:pt>
                <c:pt idx="103">
                  <c:v>0.30562329435630847</c:v>
                </c:pt>
                <c:pt idx="104">
                  <c:v>0.30540084725955546</c:v>
                </c:pt>
                <c:pt idx="105">
                  <c:v>0.30655222342414629</c:v>
                </c:pt>
                <c:pt idx="106">
                  <c:v>0.33884824918275436</c:v>
                </c:pt>
                <c:pt idx="107">
                  <c:v>0.35162844921146863</c:v>
                </c:pt>
                <c:pt idx="108">
                  <c:v>0.36478717300070351</c:v>
                </c:pt>
                <c:pt idx="109">
                  <c:v>0.3690910813324057</c:v>
                </c:pt>
                <c:pt idx="110">
                  <c:v>0.37566712879490038</c:v>
                </c:pt>
                <c:pt idx="111">
                  <c:v>0.37653294642632562</c:v>
                </c:pt>
                <c:pt idx="112">
                  <c:v>0.366008009670162</c:v>
                </c:pt>
                <c:pt idx="113">
                  <c:v>0.36776703187417048</c:v>
                </c:pt>
                <c:pt idx="114">
                  <c:v>0.36737802976619915</c:v>
                </c:pt>
                <c:pt idx="115">
                  <c:v>0.38327487194983939</c:v>
                </c:pt>
                <c:pt idx="116">
                  <c:v>0.37731527780045759</c:v>
                </c:pt>
                <c:pt idx="117">
                  <c:v>0.37715460152890984</c:v>
                </c:pt>
                <c:pt idx="118">
                  <c:v>0.37917129761062701</c:v>
                </c:pt>
                <c:pt idx="119">
                  <c:v>0.37999454207748334</c:v>
                </c:pt>
                <c:pt idx="120">
                  <c:v>0.38187752515637347</c:v>
                </c:pt>
                <c:pt idx="121">
                  <c:v>0.38319012614979375</c:v>
                </c:pt>
                <c:pt idx="122">
                  <c:v>0.38762646306326831</c:v>
                </c:pt>
                <c:pt idx="123">
                  <c:v>0.39955434734409989</c:v>
                </c:pt>
                <c:pt idx="124">
                  <c:v>0.39958827945372705</c:v>
                </c:pt>
                <c:pt idx="125">
                  <c:v>0.40851349613675803</c:v>
                </c:pt>
                <c:pt idx="126">
                  <c:v>0.40477315078089693</c:v>
                </c:pt>
                <c:pt idx="127">
                  <c:v>0.40401205917816396</c:v>
                </c:pt>
                <c:pt idx="128">
                  <c:v>0.40328870195758615</c:v>
                </c:pt>
                <c:pt idx="129">
                  <c:v>0.41516080925875215</c:v>
                </c:pt>
                <c:pt idx="130">
                  <c:v>0.41622263667931558</c:v>
                </c:pt>
                <c:pt idx="131">
                  <c:v>0.412294992562174</c:v>
                </c:pt>
                <c:pt idx="132">
                  <c:v>0.4060183489770906</c:v>
                </c:pt>
                <c:pt idx="133">
                  <c:v>0.40691783168552209</c:v>
                </c:pt>
                <c:pt idx="134">
                  <c:v>0.40144429955255728</c:v>
                </c:pt>
                <c:pt idx="135">
                  <c:v>0.38813400988244079</c:v>
                </c:pt>
                <c:pt idx="136">
                  <c:v>0.39838032185742295</c:v>
                </c:pt>
                <c:pt idx="137">
                  <c:v>0.38765107516972586</c:v>
                </c:pt>
                <c:pt idx="138">
                  <c:v>0.38942663896863777</c:v>
                </c:pt>
                <c:pt idx="139">
                  <c:v>0.39560469283819483</c:v>
                </c:pt>
                <c:pt idx="140">
                  <c:v>0.39015874546046447</c:v>
                </c:pt>
                <c:pt idx="141">
                  <c:v>0.39087405785197676</c:v>
                </c:pt>
                <c:pt idx="142">
                  <c:v>0.39247494045028664</c:v>
                </c:pt>
                <c:pt idx="143">
                  <c:v>0.3975177847016334</c:v>
                </c:pt>
                <c:pt idx="144">
                  <c:v>0.39164381252511687</c:v>
                </c:pt>
                <c:pt idx="145">
                  <c:v>0.38795112846279073</c:v>
                </c:pt>
                <c:pt idx="146">
                  <c:v>0.3870177955048848</c:v>
                </c:pt>
                <c:pt idx="147">
                  <c:v>0.3855910206674712</c:v>
                </c:pt>
                <c:pt idx="148">
                  <c:v>0.38730724019600715</c:v>
                </c:pt>
                <c:pt idx="149">
                  <c:v>0.38631185325077655</c:v>
                </c:pt>
                <c:pt idx="150">
                  <c:v>0.38472503876003533</c:v>
                </c:pt>
                <c:pt idx="151">
                  <c:v>0.38454024256589858</c:v>
                </c:pt>
                <c:pt idx="152">
                  <c:v>0.38442797464329015</c:v>
                </c:pt>
                <c:pt idx="153">
                  <c:v>0.38471754879159592</c:v>
                </c:pt>
                <c:pt idx="154">
                  <c:v>0.38121900249032847</c:v>
                </c:pt>
                <c:pt idx="155">
                  <c:v>0.37905170628772461</c:v>
                </c:pt>
                <c:pt idx="156">
                  <c:v>0.37881608306474246</c:v>
                </c:pt>
                <c:pt idx="157">
                  <c:v>0.37919524482897293</c:v>
                </c:pt>
                <c:pt idx="158">
                  <c:v>0.3803166179676204</c:v>
                </c:pt>
                <c:pt idx="159">
                  <c:v>0.35785310559488448</c:v>
                </c:pt>
                <c:pt idx="160">
                  <c:v>0.35121236299483555</c:v>
                </c:pt>
                <c:pt idx="161">
                  <c:v>0.35173943913502925</c:v>
                </c:pt>
                <c:pt idx="162">
                  <c:v>0.3536605194401593</c:v>
                </c:pt>
                <c:pt idx="163">
                  <c:v>0.3557184061237143</c:v>
                </c:pt>
                <c:pt idx="164">
                  <c:v>0.35573111170791627</c:v>
                </c:pt>
                <c:pt idx="165">
                  <c:v>0.34669126407209194</c:v>
                </c:pt>
                <c:pt idx="166">
                  <c:v>0.34787450528667868</c:v>
                </c:pt>
                <c:pt idx="167">
                  <c:v>0.34764050767343058</c:v>
                </c:pt>
                <c:pt idx="168">
                  <c:v>0.34653749964483105</c:v>
                </c:pt>
                <c:pt idx="169">
                  <c:v>0.32978588606560266</c:v>
                </c:pt>
                <c:pt idx="170">
                  <c:v>0.33422147206842606</c:v>
                </c:pt>
                <c:pt idx="171">
                  <c:v>0.33404919393310406</c:v>
                </c:pt>
                <c:pt idx="172">
                  <c:v>0.33713508465717812</c:v>
                </c:pt>
                <c:pt idx="173">
                  <c:v>0.33671786805646853</c:v>
                </c:pt>
                <c:pt idx="174">
                  <c:v>0.33693075002997785</c:v>
                </c:pt>
                <c:pt idx="175">
                  <c:v>0.34124677625457978</c:v>
                </c:pt>
                <c:pt idx="176">
                  <c:v>0.3388316156470173</c:v>
                </c:pt>
                <c:pt idx="177">
                  <c:v>0.37351632612943891</c:v>
                </c:pt>
                <c:pt idx="178">
                  <c:v>0.38506631640222932</c:v>
                </c:pt>
                <c:pt idx="179">
                  <c:v>0.43130253225591447</c:v>
                </c:pt>
                <c:pt idx="180">
                  <c:v>0.43949713127169721</c:v>
                </c:pt>
                <c:pt idx="181">
                  <c:v>0.43853531237563792</c:v>
                </c:pt>
                <c:pt idx="182">
                  <c:v>0.43981561902146266</c:v>
                </c:pt>
                <c:pt idx="183">
                  <c:v>0.42751887145957745</c:v>
                </c:pt>
                <c:pt idx="184">
                  <c:v>0.43380047731266624</c:v>
                </c:pt>
                <c:pt idx="185">
                  <c:v>0.43379463838016707</c:v>
                </c:pt>
                <c:pt idx="186">
                  <c:v>0.41373008624779511</c:v>
                </c:pt>
                <c:pt idx="187">
                  <c:v>0.37624568479130732</c:v>
                </c:pt>
                <c:pt idx="188">
                  <c:v>0.37562602767668518</c:v>
                </c:pt>
                <c:pt idx="189">
                  <c:v>0.35709324559934752</c:v>
                </c:pt>
                <c:pt idx="190">
                  <c:v>0.3575625460249896</c:v>
                </c:pt>
                <c:pt idx="191">
                  <c:v>0.33526614527381826</c:v>
                </c:pt>
                <c:pt idx="192">
                  <c:v>0.29342991269641355</c:v>
                </c:pt>
                <c:pt idx="193">
                  <c:v>0.2949203097285516</c:v>
                </c:pt>
                <c:pt idx="194">
                  <c:v>0.2860793885153049</c:v>
                </c:pt>
                <c:pt idx="195">
                  <c:v>0.28619317892312501</c:v>
                </c:pt>
                <c:pt idx="196">
                  <c:v>0.28484333330867173</c:v>
                </c:pt>
                <c:pt idx="197">
                  <c:v>0.28268157916879799</c:v>
                </c:pt>
                <c:pt idx="198">
                  <c:v>0.27757248275004232</c:v>
                </c:pt>
                <c:pt idx="199">
                  <c:v>0.27614553500432637</c:v>
                </c:pt>
                <c:pt idx="200">
                  <c:v>0.27285640565549463</c:v>
                </c:pt>
                <c:pt idx="201">
                  <c:v>0.25847660100813136</c:v>
                </c:pt>
                <c:pt idx="202">
                  <c:v>0.24254781637136158</c:v>
                </c:pt>
                <c:pt idx="203">
                  <c:v>0.24688388017796059</c:v>
                </c:pt>
                <c:pt idx="204">
                  <c:v>0.24550639013576725</c:v>
                </c:pt>
                <c:pt idx="205">
                  <c:v>0.23890382275257518</c:v>
                </c:pt>
                <c:pt idx="206">
                  <c:v>0.23316145499407934</c:v>
                </c:pt>
                <c:pt idx="207">
                  <c:v>0.23407245542572672</c:v>
                </c:pt>
                <c:pt idx="208">
                  <c:v>0.2347390721700566</c:v>
                </c:pt>
                <c:pt idx="209">
                  <c:v>0.23092700696659654</c:v>
                </c:pt>
                <c:pt idx="210">
                  <c:v>0.23177216418366706</c:v>
                </c:pt>
                <c:pt idx="211">
                  <c:v>0.2320172460923286</c:v>
                </c:pt>
                <c:pt idx="212">
                  <c:v>0.2320196915645939</c:v>
                </c:pt>
                <c:pt idx="213">
                  <c:v>0.21361854113692996</c:v>
                </c:pt>
                <c:pt idx="214">
                  <c:v>0.21344159694733744</c:v>
                </c:pt>
                <c:pt idx="215">
                  <c:v>0.20972137375525141</c:v>
                </c:pt>
                <c:pt idx="216">
                  <c:v>0.21202436900094557</c:v>
                </c:pt>
                <c:pt idx="217">
                  <c:v>0.21335073094832227</c:v>
                </c:pt>
                <c:pt idx="218">
                  <c:v>0.21435268928258139</c:v>
                </c:pt>
                <c:pt idx="219">
                  <c:v>0.21387172775144322</c:v>
                </c:pt>
                <c:pt idx="220">
                  <c:v>0.21745591549147367</c:v>
                </c:pt>
                <c:pt idx="221">
                  <c:v>0.21790904677056153</c:v>
                </c:pt>
                <c:pt idx="222">
                  <c:v>0.22478397274419812</c:v>
                </c:pt>
                <c:pt idx="223">
                  <c:v>0.22780179354647234</c:v>
                </c:pt>
                <c:pt idx="224">
                  <c:v>0.22806970575509186</c:v>
                </c:pt>
                <c:pt idx="225">
                  <c:v>0.22765355086042377</c:v>
                </c:pt>
                <c:pt idx="226">
                  <c:v>0.22748157634136057</c:v>
                </c:pt>
                <c:pt idx="227">
                  <c:v>0.22718056406658946</c:v>
                </c:pt>
                <c:pt idx="228">
                  <c:v>0.22741349732817484</c:v>
                </c:pt>
                <c:pt idx="229">
                  <c:v>0.22888553457281186</c:v>
                </c:pt>
                <c:pt idx="230">
                  <c:v>0.23335492587243567</c:v>
                </c:pt>
                <c:pt idx="231">
                  <c:v>0.23359257617301826</c:v>
                </c:pt>
                <c:pt idx="232">
                  <c:v>0.24433160769714343</c:v>
                </c:pt>
                <c:pt idx="233">
                  <c:v>0.25229561970963876</c:v>
                </c:pt>
                <c:pt idx="234">
                  <c:v>0.27171118183600595</c:v>
                </c:pt>
                <c:pt idx="235">
                  <c:v>0.28369794030664863</c:v>
                </c:pt>
                <c:pt idx="236">
                  <c:v>0.28468519163655148</c:v>
                </c:pt>
                <c:pt idx="237">
                  <c:v>0.28454499511722176</c:v>
                </c:pt>
                <c:pt idx="238">
                  <c:v>0.29661806378813771</c:v>
                </c:pt>
                <c:pt idx="239">
                  <c:v>0.30123968924686173</c:v>
                </c:pt>
                <c:pt idx="240">
                  <c:v>0.31992300096570531</c:v>
                </c:pt>
                <c:pt idx="241">
                  <c:v>0.33191341082402853</c:v>
                </c:pt>
                <c:pt idx="242">
                  <c:v>0.34252738098553431</c:v>
                </c:pt>
                <c:pt idx="243">
                  <c:v>0.34866144324015969</c:v>
                </c:pt>
                <c:pt idx="244">
                  <c:v>0.38168757675094989</c:v>
                </c:pt>
                <c:pt idx="245">
                  <c:v>0.41548584593107263</c:v>
                </c:pt>
                <c:pt idx="246">
                  <c:v>0.49826247441468208</c:v>
                </c:pt>
                <c:pt idx="247">
                  <c:v>0.52136867856264413</c:v>
                </c:pt>
                <c:pt idx="248">
                  <c:v>0.52047858107039546</c:v>
                </c:pt>
                <c:pt idx="249">
                  <c:v>0.58303245985161489</c:v>
                </c:pt>
                <c:pt idx="250">
                  <c:v>0.61507617031478001</c:v>
                </c:pt>
                <c:pt idx="251">
                  <c:v>0.64630706729071186</c:v>
                </c:pt>
                <c:pt idx="252">
                  <c:v>0.65004868440316388</c:v>
                </c:pt>
                <c:pt idx="253">
                  <c:v>0.65810578686413401</c:v>
                </c:pt>
                <c:pt idx="254">
                  <c:v>0.65837926695763427</c:v>
                </c:pt>
                <c:pt idx="255">
                  <c:v>0.65772330209512375</c:v>
                </c:pt>
                <c:pt idx="256">
                  <c:v>0.67569759069320612</c:v>
                </c:pt>
                <c:pt idx="257">
                  <c:v>0.67645979522356303</c:v>
                </c:pt>
                <c:pt idx="258">
                  <c:v>0.68165349296716848</c:v>
                </c:pt>
                <c:pt idx="259">
                  <c:v>0.69693452783362697</c:v>
                </c:pt>
                <c:pt idx="260">
                  <c:v>0.69437552039112194</c:v>
                </c:pt>
                <c:pt idx="261">
                  <c:v>0.69583741225651619</c:v>
                </c:pt>
                <c:pt idx="262">
                  <c:v>0.69663269872613953</c:v>
                </c:pt>
                <c:pt idx="263">
                  <c:v>0.67950033598659509</c:v>
                </c:pt>
                <c:pt idx="264">
                  <c:v>0.68191043935238571</c:v>
                </c:pt>
                <c:pt idx="265">
                  <c:v>0.67162620535362283</c:v>
                </c:pt>
                <c:pt idx="266">
                  <c:v>0.67465393073192581</c:v>
                </c:pt>
                <c:pt idx="267">
                  <c:v>0.67316573269703395</c:v>
                </c:pt>
                <c:pt idx="268">
                  <c:v>0.66515584495061753</c:v>
                </c:pt>
                <c:pt idx="269">
                  <c:v>0.66377365133150312</c:v>
                </c:pt>
                <c:pt idx="270">
                  <c:v>0.65124347110050251</c:v>
                </c:pt>
                <c:pt idx="271">
                  <c:v>0.65531249276604908</c:v>
                </c:pt>
                <c:pt idx="272">
                  <c:v>0.65736182033865931</c:v>
                </c:pt>
                <c:pt idx="273">
                  <c:v>0.65396573537114722</c:v>
                </c:pt>
                <c:pt idx="274">
                  <c:v>0.65436287968220364</c:v>
                </c:pt>
                <c:pt idx="275">
                  <c:v>0.66174174937662655</c:v>
                </c:pt>
                <c:pt idx="276">
                  <c:v>0.67089693072568679</c:v>
                </c:pt>
                <c:pt idx="277">
                  <c:v>0.66869648688036776</c:v>
                </c:pt>
                <c:pt idx="278">
                  <c:v>0.65544934405813449</c:v>
                </c:pt>
                <c:pt idx="279">
                  <c:v>0.65524844817344952</c:v>
                </c:pt>
                <c:pt idx="280">
                  <c:v>0.66321096310388583</c:v>
                </c:pt>
                <c:pt idx="281">
                  <c:v>0.66405216286089341</c:v>
                </c:pt>
                <c:pt idx="282">
                  <c:v>0.66285074601644101</c:v>
                </c:pt>
                <c:pt idx="283">
                  <c:v>0.66286500449506991</c:v>
                </c:pt>
                <c:pt idx="284">
                  <c:v>0.66940065785075031</c:v>
                </c:pt>
                <c:pt idx="285">
                  <c:v>0.66889381054183006</c:v>
                </c:pt>
                <c:pt idx="286">
                  <c:v>0.67520576726185799</c:v>
                </c:pt>
                <c:pt idx="287">
                  <c:v>0.67516945293927544</c:v>
                </c:pt>
                <c:pt idx="288">
                  <c:v>0.68447648392560867</c:v>
                </c:pt>
                <c:pt idx="289">
                  <c:v>0.68492324066948473</c:v>
                </c:pt>
                <c:pt idx="290">
                  <c:v>0.68436620054767805</c:v>
                </c:pt>
                <c:pt idx="291">
                  <c:v>0.68750849929865931</c:v>
                </c:pt>
                <c:pt idx="292">
                  <c:v>0.69370064885817184</c:v>
                </c:pt>
                <c:pt idx="293">
                  <c:v>0.69629705428582489</c:v>
                </c:pt>
                <c:pt idx="294">
                  <c:v>0.70749492600717645</c:v>
                </c:pt>
                <c:pt idx="295">
                  <c:v>0.70705470280756333</c:v>
                </c:pt>
                <c:pt idx="296">
                  <c:v>0.70767371296744896</c:v>
                </c:pt>
                <c:pt idx="297">
                  <c:v>0.70788744282908722</c:v>
                </c:pt>
                <c:pt idx="298">
                  <c:v>0.72663431293295466</c:v>
                </c:pt>
                <c:pt idx="299">
                  <c:v>0.72756479628660997</c:v>
                </c:pt>
                <c:pt idx="300">
                  <c:v>0.73227507720330598</c:v>
                </c:pt>
                <c:pt idx="301">
                  <c:v>0.73424790748920643</c:v>
                </c:pt>
                <c:pt idx="302">
                  <c:v>0.73310295294871186</c:v>
                </c:pt>
                <c:pt idx="303">
                  <c:v>0.75310892118798112</c:v>
                </c:pt>
                <c:pt idx="304">
                  <c:v>0.75878398944256498</c:v>
                </c:pt>
                <c:pt idx="305">
                  <c:v>0.76020291113975835</c:v>
                </c:pt>
                <c:pt idx="306">
                  <c:v>0.78331705834826482</c:v>
                </c:pt>
                <c:pt idx="307">
                  <c:v>0.78552980652781879</c:v>
                </c:pt>
                <c:pt idx="308">
                  <c:v>0.79227061491065509</c:v>
                </c:pt>
                <c:pt idx="309">
                  <c:v>0.79242299213942857</c:v>
                </c:pt>
                <c:pt idx="310">
                  <c:v>0.78589248143191226</c:v>
                </c:pt>
                <c:pt idx="311">
                  <c:v>0.78719422994210431</c:v>
                </c:pt>
                <c:pt idx="312">
                  <c:v>0.79458463343195551</c:v>
                </c:pt>
                <c:pt idx="313">
                  <c:v>0.79397320765456292</c:v>
                </c:pt>
                <c:pt idx="314">
                  <c:v>0.79370291331964571</c:v>
                </c:pt>
                <c:pt idx="315">
                  <c:v>0.78867907719603036</c:v>
                </c:pt>
                <c:pt idx="316">
                  <c:v>0.78009804883254519</c:v>
                </c:pt>
                <c:pt idx="317">
                  <c:v>0.78207837442589967</c:v>
                </c:pt>
                <c:pt idx="318">
                  <c:v>0.78890214063178754</c:v>
                </c:pt>
                <c:pt idx="319">
                  <c:v>0.78729298223355393</c:v>
                </c:pt>
                <c:pt idx="320">
                  <c:v>0.79580934564984462</c:v>
                </c:pt>
                <c:pt idx="321">
                  <c:v>0.80364212777350363</c:v>
                </c:pt>
                <c:pt idx="322">
                  <c:v>0.79571384010050605</c:v>
                </c:pt>
                <c:pt idx="323">
                  <c:v>0.79367096573304086</c:v>
                </c:pt>
                <c:pt idx="324">
                  <c:v>0.79347376283173876</c:v>
                </c:pt>
                <c:pt idx="325">
                  <c:v>0.77880157153590224</c:v>
                </c:pt>
                <c:pt idx="326">
                  <c:v>0.77410831279815984</c:v>
                </c:pt>
                <c:pt idx="327">
                  <c:v>0.72248204204514388</c:v>
                </c:pt>
                <c:pt idx="328">
                  <c:v>0.69851568955957233</c:v>
                </c:pt>
                <c:pt idx="329">
                  <c:v>0.69519358767766981</c:v>
                </c:pt>
                <c:pt idx="330">
                  <c:v>0.67321689014137864</c:v>
                </c:pt>
                <c:pt idx="331">
                  <c:v>0.620136208449237</c:v>
                </c:pt>
                <c:pt idx="332">
                  <c:v>0.61903829067863891</c:v>
                </c:pt>
                <c:pt idx="333">
                  <c:v>0.6202320525102617</c:v>
                </c:pt>
                <c:pt idx="334">
                  <c:v>0.57903289220356924</c:v>
                </c:pt>
                <c:pt idx="335">
                  <c:v>0.58041223901415029</c:v>
                </c:pt>
                <c:pt idx="336">
                  <c:v>0.58960794023808238</c:v>
                </c:pt>
                <c:pt idx="337">
                  <c:v>0.5653780686903993</c:v>
                </c:pt>
                <c:pt idx="338">
                  <c:v>0.55989278071191739</c:v>
                </c:pt>
                <c:pt idx="339">
                  <c:v>0.54059815390802368</c:v>
                </c:pt>
                <c:pt idx="340">
                  <c:v>0.53504062449403356</c:v>
                </c:pt>
                <c:pt idx="341">
                  <c:v>0.53598837789328824</c:v>
                </c:pt>
                <c:pt idx="342">
                  <c:v>0.53553319299331592</c:v>
                </c:pt>
                <c:pt idx="343">
                  <c:v>0.53608986534062086</c:v>
                </c:pt>
                <c:pt idx="344">
                  <c:v>0.53453671156382032</c:v>
                </c:pt>
                <c:pt idx="345">
                  <c:v>0.53351541580234252</c:v>
                </c:pt>
                <c:pt idx="346">
                  <c:v>0.5321832769020125</c:v>
                </c:pt>
                <c:pt idx="347">
                  <c:v>0.53219802900943969</c:v>
                </c:pt>
                <c:pt idx="348">
                  <c:v>0.53272501788314297</c:v>
                </c:pt>
                <c:pt idx="349">
                  <c:v>0.52972322440925601</c:v>
                </c:pt>
                <c:pt idx="350">
                  <c:v>0.52907212409742499</c:v>
                </c:pt>
                <c:pt idx="351">
                  <c:v>0.51427045885086242</c:v>
                </c:pt>
                <c:pt idx="352">
                  <c:v>0.50779682605238552</c:v>
                </c:pt>
                <c:pt idx="353">
                  <c:v>0.50691169279447856</c:v>
                </c:pt>
                <c:pt idx="354">
                  <c:v>0.51468157715877971</c:v>
                </c:pt>
                <c:pt idx="355">
                  <c:v>0.50589378243102356</c:v>
                </c:pt>
                <c:pt idx="356">
                  <c:v>0.50637029124060873</c:v>
                </c:pt>
                <c:pt idx="357">
                  <c:v>0.49622280625181686</c:v>
                </c:pt>
                <c:pt idx="358">
                  <c:v>0.49578008505572396</c:v>
                </c:pt>
                <c:pt idx="359">
                  <c:v>0.49587384812879359</c:v>
                </c:pt>
                <c:pt idx="360">
                  <c:v>0.49102911244949815</c:v>
                </c:pt>
                <c:pt idx="361">
                  <c:v>0.49004055324564044</c:v>
                </c:pt>
                <c:pt idx="362">
                  <c:v>0.49070759477099501</c:v>
                </c:pt>
                <c:pt idx="363">
                  <c:v>0.47868171001820514</c:v>
                </c:pt>
                <c:pt idx="364">
                  <c:v>0.47888152874571355</c:v>
                </c:pt>
                <c:pt idx="365">
                  <c:v>0.47933845580998657</c:v>
                </c:pt>
                <c:pt idx="366">
                  <c:v>0.4785037963859255</c:v>
                </c:pt>
                <c:pt idx="367">
                  <c:v>0.47833939666057151</c:v>
                </c:pt>
                <c:pt idx="368">
                  <c:v>0.47863102946295238</c:v>
                </c:pt>
                <c:pt idx="369">
                  <c:v>0.52985637736469238</c:v>
                </c:pt>
                <c:pt idx="370">
                  <c:v>0.52932443381950423</c:v>
                </c:pt>
                <c:pt idx="371">
                  <c:v>0.55361134359977537</c:v>
                </c:pt>
                <c:pt idx="372">
                  <c:v>0.5541655298034639</c:v>
                </c:pt>
                <c:pt idx="373">
                  <c:v>0.55353273744140485</c:v>
                </c:pt>
                <c:pt idx="374">
                  <c:v>0.58172306471758151</c:v>
                </c:pt>
                <c:pt idx="375">
                  <c:v>0.58591725262116401</c:v>
                </c:pt>
                <c:pt idx="376">
                  <c:v>0.5862140482946645</c:v>
                </c:pt>
                <c:pt idx="377">
                  <c:v>0.58574691285816849</c:v>
                </c:pt>
                <c:pt idx="378">
                  <c:v>0.58595025711372051</c:v>
                </c:pt>
                <c:pt idx="379">
                  <c:v>0.59579729095937206</c:v>
                </c:pt>
                <c:pt idx="380">
                  <c:v>0.59743206516369962</c:v>
                </c:pt>
                <c:pt idx="381">
                  <c:v>0.6073351458583981</c:v>
                </c:pt>
                <c:pt idx="382">
                  <c:v>0.60748149125991646</c:v>
                </c:pt>
                <c:pt idx="383">
                  <c:v>0.60777238899870289</c:v>
                </c:pt>
                <c:pt idx="384">
                  <c:v>0.6100637024543919</c:v>
                </c:pt>
                <c:pt idx="385">
                  <c:v>0.61601393893712519</c:v>
                </c:pt>
                <c:pt idx="386">
                  <c:v>0.60802600479647295</c:v>
                </c:pt>
                <c:pt idx="387">
                  <c:v>0.60659948560514454</c:v>
                </c:pt>
                <c:pt idx="388">
                  <c:v>0.5896828577737695</c:v>
                </c:pt>
                <c:pt idx="389">
                  <c:v>0.59071839090143319</c:v>
                </c:pt>
                <c:pt idx="390">
                  <c:v>0.58663377903240999</c:v>
                </c:pt>
                <c:pt idx="391">
                  <c:v>0.58158751550173748</c:v>
                </c:pt>
                <c:pt idx="392">
                  <c:v>0.59026865201908307</c:v>
                </c:pt>
                <c:pt idx="393">
                  <c:v>0.5911864475241595</c:v>
                </c:pt>
                <c:pt idx="394">
                  <c:v>0.57411266813785644</c:v>
                </c:pt>
                <c:pt idx="395">
                  <c:v>0.57868611991399177</c:v>
                </c:pt>
                <c:pt idx="396">
                  <c:v>0.57708698636060352</c:v>
                </c:pt>
                <c:pt idx="397">
                  <c:v>0.51789821298885486</c:v>
                </c:pt>
                <c:pt idx="398">
                  <c:v>0.5078505238925255</c:v>
                </c:pt>
                <c:pt idx="399">
                  <c:v>0.52207678259965384</c:v>
                </c:pt>
                <c:pt idx="400">
                  <c:v>0.52192896360485352</c:v>
                </c:pt>
                <c:pt idx="401">
                  <c:v>0.42127209381957959</c:v>
                </c:pt>
                <c:pt idx="402">
                  <c:v>0.37348496643711743</c:v>
                </c:pt>
                <c:pt idx="403">
                  <c:v>0.37303732026490033</c:v>
                </c:pt>
                <c:pt idx="404">
                  <c:v>0.3750870485513732</c:v>
                </c:pt>
                <c:pt idx="405">
                  <c:v>0.37505107746305166</c:v>
                </c:pt>
                <c:pt idx="406">
                  <c:v>0.37998400028730339</c:v>
                </c:pt>
                <c:pt idx="407">
                  <c:v>0.38074007136756916</c:v>
                </c:pt>
                <c:pt idx="408">
                  <c:v>0.37919078501334424</c:v>
                </c:pt>
                <c:pt idx="409">
                  <c:v>0.37970054988161128</c:v>
                </c:pt>
                <c:pt idx="410">
                  <c:v>0.37883498144071026</c:v>
                </c:pt>
                <c:pt idx="411">
                  <c:v>0.38107976011893185</c:v>
                </c:pt>
                <c:pt idx="412">
                  <c:v>0.38057110352980095</c:v>
                </c:pt>
                <c:pt idx="413">
                  <c:v>0.38064684504829038</c:v>
                </c:pt>
                <c:pt idx="414">
                  <c:v>0.38055774224795152</c:v>
                </c:pt>
                <c:pt idx="415">
                  <c:v>0.38169700920456062</c:v>
                </c:pt>
                <c:pt idx="416">
                  <c:v>0.3835705956327084</c:v>
                </c:pt>
                <c:pt idx="417">
                  <c:v>0.38345093492148635</c:v>
                </c:pt>
                <c:pt idx="418">
                  <c:v>0.37945685257046013</c:v>
                </c:pt>
                <c:pt idx="419">
                  <c:v>0.37756237602734888</c:v>
                </c:pt>
                <c:pt idx="420">
                  <c:v>0.37634057391018672</c:v>
                </c:pt>
                <c:pt idx="421">
                  <c:v>0.3732690163537119</c:v>
                </c:pt>
                <c:pt idx="422">
                  <c:v>0.36435382806014571</c:v>
                </c:pt>
                <c:pt idx="423">
                  <c:v>0.36452977562424654</c:v>
                </c:pt>
                <c:pt idx="424">
                  <c:v>0.36584445688037681</c:v>
                </c:pt>
                <c:pt idx="425">
                  <c:v>0.36733777497279846</c:v>
                </c:pt>
                <c:pt idx="426">
                  <c:v>0.36697737433244781</c:v>
                </c:pt>
                <c:pt idx="427">
                  <c:v>0.36658484243165013</c:v>
                </c:pt>
                <c:pt idx="428">
                  <c:v>0.3672551919376123</c:v>
                </c:pt>
                <c:pt idx="429">
                  <c:v>0.36633235789772861</c:v>
                </c:pt>
                <c:pt idx="430">
                  <c:v>0.36920577456885678</c:v>
                </c:pt>
                <c:pt idx="431">
                  <c:v>0.36766723249070982</c:v>
                </c:pt>
                <c:pt idx="432">
                  <c:v>0.36907261827040827</c:v>
                </c:pt>
                <c:pt idx="433">
                  <c:v>0.37008861942372251</c:v>
                </c:pt>
                <c:pt idx="434">
                  <c:v>0.36920633965675259</c:v>
                </c:pt>
                <c:pt idx="435">
                  <c:v>0.37112835152352286</c:v>
                </c:pt>
                <c:pt idx="436">
                  <c:v>0.3725478866166555</c:v>
                </c:pt>
                <c:pt idx="437">
                  <c:v>0.3712988429352474</c:v>
                </c:pt>
                <c:pt idx="438">
                  <c:v>0.37526469746273372</c:v>
                </c:pt>
                <c:pt idx="439">
                  <c:v>0.37518882357054401</c:v>
                </c:pt>
                <c:pt idx="440">
                  <c:v>0.37410229105728243</c:v>
                </c:pt>
                <c:pt idx="441">
                  <c:v>0.37748776113944088</c:v>
                </c:pt>
                <c:pt idx="442">
                  <c:v>0.37619090784638654</c:v>
                </c:pt>
                <c:pt idx="443">
                  <c:v>0.39246818409261874</c:v>
                </c:pt>
                <c:pt idx="444">
                  <c:v>0.39439752319033078</c:v>
                </c:pt>
                <c:pt idx="445">
                  <c:v>0.42529999512438577</c:v>
                </c:pt>
                <c:pt idx="446">
                  <c:v>0.42621255374810363</c:v>
                </c:pt>
                <c:pt idx="447">
                  <c:v>0.48086730891487395</c:v>
                </c:pt>
                <c:pt idx="448">
                  <c:v>0.5390746651724464</c:v>
                </c:pt>
                <c:pt idx="449">
                  <c:v>0.54084291253587236</c:v>
                </c:pt>
                <c:pt idx="450">
                  <c:v>0.56542509668924867</c:v>
                </c:pt>
                <c:pt idx="451">
                  <c:v>0.57611892878680648</c:v>
                </c:pt>
                <c:pt idx="452">
                  <c:v>0.57583664602566076</c:v>
                </c:pt>
                <c:pt idx="453">
                  <c:v>0.63058163083288166</c:v>
                </c:pt>
                <c:pt idx="454">
                  <c:v>0.63611312528492214</c:v>
                </c:pt>
                <c:pt idx="455">
                  <c:v>0.64035573143335778</c:v>
                </c:pt>
                <c:pt idx="456">
                  <c:v>0.64014702552588665</c:v>
                </c:pt>
                <c:pt idx="457">
                  <c:v>0.63716770012920543</c:v>
                </c:pt>
                <c:pt idx="458">
                  <c:v>0.63186171546417502</c:v>
                </c:pt>
                <c:pt idx="459">
                  <c:v>0.62216226023112442</c:v>
                </c:pt>
                <c:pt idx="460">
                  <c:v>0.62088156439030173</c:v>
                </c:pt>
                <c:pt idx="461">
                  <c:v>0.62058458930817129</c:v>
                </c:pt>
                <c:pt idx="462">
                  <c:v>0.59767255980950929</c:v>
                </c:pt>
                <c:pt idx="463">
                  <c:v>0.60428916991453074</c:v>
                </c:pt>
                <c:pt idx="464">
                  <c:v>0.61560864768392543</c:v>
                </c:pt>
                <c:pt idx="465">
                  <c:v>0.61283723757645092</c:v>
                </c:pt>
                <c:pt idx="466">
                  <c:v>0.62207478479658085</c:v>
                </c:pt>
                <c:pt idx="467">
                  <c:v>0.61424163185319758</c:v>
                </c:pt>
                <c:pt idx="468">
                  <c:v>0.61516091007264939</c:v>
                </c:pt>
                <c:pt idx="469">
                  <c:v>0.6140290247568958</c:v>
                </c:pt>
                <c:pt idx="470">
                  <c:v>0.60903686097604171</c:v>
                </c:pt>
                <c:pt idx="471">
                  <c:v>0.60385301851866746</c:v>
                </c:pt>
                <c:pt idx="472">
                  <c:v>0.6044010860093032</c:v>
                </c:pt>
                <c:pt idx="473">
                  <c:v>0.60621783337886515</c:v>
                </c:pt>
                <c:pt idx="474">
                  <c:v>0.60985500473911114</c:v>
                </c:pt>
                <c:pt idx="475">
                  <c:v>0.61397780080966124</c:v>
                </c:pt>
                <c:pt idx="476">
                  <c:v>0.60758235814154715</c:v>
                </c:pt>
                <c:pt idx="477">
                  <c:v>0.60153140828052387</c:v>
                </c:pt>
                <c:pt idx="478">
                  <c:v>0.59659765529502684</c:v>
                </c:pt>
                <c:pt idx="479">
                  <c:v>0.59664742808638893</c:v>
                </c:pt>
                <c:pt idx="480">
                  <c:v>0.59818285540485938</c:v>
                </c:pt>
                <c:pt idx="481">
                  <c:v>0.5916602792195419</c:v>
                </c:pt>
                <c:pt idx="482">
                  <c:v>0.59174836719744328</c:v>
                </c:pt>
                <c:pt idx="483">
                  <c:v>0.59258551430239992</c:v>
                </c:pt>
                <c:pt idx="484">
                  <c:v>0.59071190209236124</c:v>
                </c:pt>
                <c:pt idx="485">
                  <c:v>0.59164699554517841</c:v>
                </c:pt>
                <c:pt idx="486">
                  <c:v>0.59025886142865192</c:v>
                </c:pt>
                <c:pt idx="487">
                  <c:v>0.59378217662705768</c:v>
                </c:pt>
                <c:pt idx="488">
                  <c:v>0.59593574741295585</c:v>
                </c:pt>
                <c:pt idx="489">
                  <c:v>0.59950134223034457</c:v>
                </c:pt>
                <c:pt idx="490">
                  <c:v>0.59966423526663193</c:v>
                </c:pt>
                <c:pt idx="491">
                  <c:v>0.59969587074817932</c:v>
                </c:pt>
                <c:pt idx="492">
                  <c:v>0.59867724999277816</c:v>
                </c:pt>
                <c:pt idx="493">
                  <c:v>0.59309053713108706</c:v>
                </c:pt>
                <c:pt idx="494">
                  <c:v>0.59699816756393043</c:v>
                </c:pt>
                <c:pt idx="495">
                  <c:v>0.59556645401298614</c:v>
                </c:pt>
                <c:pt idx="496">
                  <c:v>0.59768022901024076</c:v>
                </c:pt>
                <c:pt idx="497">
                  <c:v>0.61957436023515622</c:v>
                </c:pt>
                <c:pt idx="498">
                  <c:v>0.61623316332443367</c:v>
                </c:pt>
                <c:pt idx="499">
                  <c:v>0.54461261712037701</c:v>
                </c:pt>
                <c:pt idx="500">
                  <c:v>0.56045907568992026</c:v>
                </c:pt>
                <c:pt idx="501">
                  <c:v>0.56349930926148462</c:v>
                </c:pt>
                <c:pt idx="502">
                  <c:v>0.56431800127051268</c:v>
                </c:pt>
              </c:numCache>
            </c:numRef>
          </c:val>
          <c:smooth val="0"/>
          <c:extLst>
            <c:ext xmlns:c16="http://schemas.microsoft.com/office/drawing/2014/chart" uri="{C3380CC4-5D6E-409C-BE32-E72D297353CC}">
              <c16:uniqueId val="{00000008-8593-4382-AEBB-96D16A3059A2}"/>
            </c:ext>
          </c:extLst>
        </c:ser>
        <c:dLbls>
          <c:showLegendKey val="0"/>
          <c:showVal val="0"/>
          <c:showCatName val="0"/>
          <c:showSerName val="0"/>
          <c:showPercent val="0"/>
          <c:showBubbleSize val="0"/>
        </c:dLbls>
        <c:marker val="1"/>
        <c:smooth val="0"/>
        <c:axId val="330211951"/>
        <c:axId val="330206671"/>
      </c:lineChart>
      <c:catAx>
        <c:axId val="330211951"/>
        <c:scaling>
          <c:orientation val="minMax"/>
        </c:scaling>
        <c:delete val="0"/>
        <c:axPos val="b"/>
        <c:numFmt formatCode="General"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330206671"/>
        <c:crosses val="autoZero"/>
        <c:auto val="1"/>
        <c:lblAlgn val="ctr"/>
        <c:lblOffset val="100"/>
        <c:noMultiLvlLbl val="0"/>
      </c:catAx>
      <c:valAx>
        <c:axId val="330206671"/>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33021195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163362728220288E-2"/>
          <c:y val="0.13442100566360946"/>
          <c:w val="0.85879404787809921"/>
          <c:h val="0.68859065814265374"/>
        </c:manualLayout>
      </c:layout>
      <c:scatterChart>
        <c:scatterStyle val="lineMarker"/>
        <c:varyColors val="0"/>
        <c:ser>
          <c:idx val="0"/>
          <c:order val="0"/>
          <c:tx>
            <c:v>% Utlización Estrategias</c:v>
          </c:tx>
          <c:spPr>
            <a:ln w="34925" cap="rnd">
              <a:solidFill>
                <a:schemeClr val="accent1"/>
              </a:solidFill>
              <a:round/>
            </a:ln>
            <a:effectLst>
              <a:outerShdw blurRad="57150" dist="19050" dir="5400000" algn="ctr" rotWithShape="0">
                <a:srgbClr val="000000">
                  <a:alpha val="63000"/>
                </a:srgbClr>
              </a:outerShdw>
            </a:effectLst>
          </c:spPr>
          <c:marker>
            <c:symbol val="none"/>
          </c:marker>
          <c:xVal>
            <c:numRef>
              <c:f>'datos grafico'!$B$53:$B$511</c:f>
              <c:numCache>
                <c:formatCode>m/d/yyyy</c:formatCode>
                <c:ptCount val="459"/>
                <c:pt idx="0">
                  <c:v>43101</c:v>
                </c:pt>
                <c:pt idx="1">
                  <c:v>43115</c:v>
                </c:pt>
                <c:pt idx="2">
                  <c:v>43123</c:v>
                </c:pt>
                <c:pt idx="3">
                  <c:v>43130</c:v>
                </c:pt>
                <c:pt idx="4">
                  <c:v>43136</c:v>
                </c:pt>
                <c:pt idx="5">
                  <c:v>43144</c:v>
                </c:pt>
                <c:pt idx="6">
                  <c:v>43150</c:v>
                </c:pt>
                <c:pt idx="7">
                  <c:v>43157</c:v>
                </c:pt>
                <c:pt idx="8">
                  <c:v>43164</c:v>
                </c:pt>
                <c:pt idx="9">
                  <c:v>43171</c:v>
                </c:pt>
                <c:pt idx="10">
                  <c:v>43181</c:v>
                </c:pt>
                <c:pt idx="11">
                  <c:v>43188</c:v>
                </c:pt>
                <c:pt idx="12">
                  <c:v>43196</c:v>
                </c:pt>
                <c:pt idx="13">
                  <c:v>43203</c:v>
                </c:pt>
                <c:pt idx="14">
                  <c:v>43210</c:v>
                </c:pt>
                <c:pt idx="15">
                  <c:v>43220</c:v>
                </c:pt>
                <c:pt idx="16">
                  <c:v>43227</c:v>
                </c:pt>
                <c:pt idx="17">
                  <c:v>43235</c:v>
                </c:pt>
                <c:pt idx="18">
                  <c:v>43242</c:v>
                </c:pt>
                <c:pt idx="19">
                  <c:v>43251</c:v>
                </c:pt>
                <c:pt idx="20">
                  <c:v>43258</c:v>
                </c:pt>
                <c:pt idx="21">
                  <c:v>43265</c:v>
                </c:pt>
                <c:pt idx="22">
                  <c:v>43272</c:v>
                </c:pt>
                <c:pt idx="23">
                  <c:v>43281</c:v>
                </c:pt>
                <c:pt idx="24">
                  <c:v>43288</c:v>
                </c:pt>
                <c:pt idx="25">
                  <c:v>43296</c:v>
                </c:pt>
                <c:pt idx="26">
                  <c:v>43303</c:v>
                </c:pt>
                <c:pt idx="27">
                  <c:v>43311</c:v>
                </c:pt>
                <c:pt idx="28">
                  <c:v>43319</c:v>
                </c:pt>
                <c:pt idx="29">
                  <c:v>43328</c:v>
                </c:pt>
                <c:pt idx="30">
                  <c:v>43335</c:v>
                </c:pt>
                <c:pt idx="31">
                  <c:v>43343</c:v>
                </c:pt>
                <c:pt idx="32">
                  <c:v>43350</c:v>
                </c:pt>
                <c:pt idx="33">
                  <c:v>43357</c:v>
                </c:pt>
                <c:pt idx="34">
                  <c:v>43363</c:v>
                </c:pt>
                <c:pt idx="35">
                  <c:v>43371</c:v>
                </c:pt>
                <c:pt idx="36">
                  <c:v>43378</c:v>
                </c:pt>
                <c:pt idx="37">
                  <c:v>43389</c:v>
                </c:pt>
                <c:pt idx="38">
                  <c:v>43397</c:v>
                </c:pt>
                <c:pt idx="39">
                  <c:v>43403</c:v>
                </c:pt>
                <c:pt idx="40">
                  <c:v>43410</c:v>
                </c:pt>
                <c:pt idx="41">
                  <c:v>43418</c:v>
                </c:pt>
                <c:pt idx="42">
                  <c:v>43426</c:v>
                </c:pt>
                <c:pt idx="43">
                  <c:v>43433</c:v>
                </c:pt>
                <c:pt idx="44">
                  <c:v>43440</c:v>
                </c:pt>
                <c:pt idx="45">
                  <c:v>43447</c:v>
                </c:pt>
                <c:pt idx="46">
                  <c:v>43458</c:v>
                </c:pt>
                <c:pt idx="47">
                  <c:v>43465</c:v>
                </c:pt>
                <c:pt idx="48">
                  <c:v>43472</c:v>
                </c:pt>
                <c:pt idx="49">
                  <c:v>43480</c:v>
                </c:pt>
                <c:pt idx="50">
                  <c:v>43487</c:v>
                </c:pt>
                <c:pt idx="51">
                  <c:v>43495</c:v>
                </c:pt>
                <c:pt idx="52">
                  <c:v>43502</c:v>
                </c:pt>
                <c:pt idx="53">
                  <c:v>43510</c:v>
                </c:pt>
                <c:pt idx="54">
                  <c:v>43516</c:v>
                </c:pt>
                <c:pt idx="55">
                  <c:v>43524</c:v>
                </c:pt>
                <c:pt idx="56">
                  <c:v>43525</c:v>
                </c:pt>
                <c:pt idx="57">
                  <c:v>43528</c:v>
                </c:pt>
                <c:pt idx="58">
                  <c:v>43530</c:v>
                </c:pt>
                <c:pt idx="59">
                  <c:v>43532</c:v>
                </c:pt>
                <c:pt idx="60">
                  <c:v>43536</c:v>
                </c:pt>
                <c:pt idx="61">
                  <c:v>43539</c:v>
                </c:pt>
                <c:pt idx="62">
                  <c:v>43542</c:v>
                </c:pt>
                <c:pt idx="63">
                  <c:v>43543</c:v>
                </c:pt>
                <c:pt idx="64">
                  <c:v>43544</c:v>
                </c:pt>
                <c:pt idx="65">
                  <c:v>43545</c:v>
                </c:pt>
                <c:pt idx="66">
                  <c:v>43546</c:v>
                </c:pt>
                <c:pt idx="67">
                  <c:v>43549</c:v>
                </c:pt>
                <c:pt idx="68">
                  <c:v>43550</c:v>
                </c:pt>
                <c:pt idx="69">
                  <c:v>43551</c:v>
                </c:pt>
                <c:pt idx="70">
                  <c:v>43552</c:v>
                </c:pt>
                <c:pt idx="71">
                  <c:v>43553</c:v>
                </c:pt>
                <c:pt idx="72">
                  <c:v>43556</c:v>
                </c:pt>
                <c:pt idx="73">
                  <c:v>43557</c:v>
                </c:pt>
                <c:pt idx="74">
                  <c:v>43558</c:v>
                </c:pt>
                <c:pt idx="75">
                  <c:v>43559</c:v>
                </c:pt>
                <c:pt idx="76">
                  <c:v>43560</c:v>
                </c:pt>
                <c:pt idx="77">
                  <c:v>43563</c:v>
                </c:pt>
                <c:pt idx="78">
                  <c:v>43564</c:v>
                </c:pt>
                <c:pt idx="79">
                  <c:v>43565</c:v>
                </c:pt>
                <c:pt idx="80">
                  <c:v>43566</c:v>
                </c:pt>
                <c:pt idx="81">
                  <c:v>43567</c:v>
                </c:pt>
                <c:pt idx="82">
                  <c:v>43570</c:v>
                </c:pt>
                <c:pt idx="83">
                  <c:v>43571</c:v>
                </c:pt>
                <c:pt idx="84">
                  <c:v>43572</c:v>
                </c:pt>
                <c:pt idx="85">
                  <c:v>43573</c:v>
                </c:pt>
                <c:pt idx="86">
                  <c:v>43578</c:v>
                </c:pt>
                <c:pt idx="87">
                  <c:v>43579</c:v>
                </c:pt>
                <c:pt idx="88">
                  <c:v>43580</c:v>
                </c:pt>
                <c:pt idx="89">
                  <c:v>43581</c:v>
                </c:pt>
                <c:pt idx="90">
                  <c:v>43584</c:v>
                </c:pt>
                <c:pt idx="91">
                  <c:v>43585</c:v>
                </c:pt>
                <c:pt idx="92">
                  <c:v>43586</c:v>
                </c:pt>
                <c:pt idx="93">
                  <c:v>43587</c:v>
                </c:pt>
                <c:pt idx="94">
                  <c:v>43588</c:v>
                </c:pt>
                <c:pt idx="95">
                  <c:v>43591</c:v>
                </c:pt>
                <c:pt idx="96">
                  <c:v>43592</c:v>
                </c:pt>
                <c:pt idx="97">
                  <c:v>43593</c:v>
                </c:pt>
                <c:pt idx="98">
                  <c:v>43594</c:v>
                </c:pt>
                <c:pt idx="99">
                  <c:v>43595</c:v>
                </c:pt>
                <c:pt idx="100">
                  <c:v>43598</c:v>
                </c:pt>
                <c:pt idx="101">
                  <c:v>43599</c:v>
                </c:pt>
                <c:pt idx="102">
                  <c:v>43600</c:v>
                </c:pt>
                <c:pt idx="103">
                  <c:v>43601</c:v>
                </c:pt>
                <c:pt idx="104">
                  <c:v>43602</c:v>
                </c:pt>
                <c:pt idx="105">
                  <c:v>43605</c:v>
                </c:pt>
                <c:pt idx="106">
                  <c:v>43606</c:v>
                </c:pt>
                <c:pt idx="107">
                  <c:v>43607</c:v>
                </c:pt>
                <c:pt idx="108">
                  <c:v>43608</c:v>
                </c:pt>
                <c:pt idx="109">
                  <c:v>43609</c:v>
                </c:pt>
                <c:pt idx="110">
                  <c:v>43612</c:v>
                </c:pt>
                <c:pt idx="111">
                  <c:v>43613</c:v>
                </c:pt>
                <c:pt idx="112">
                  <c:v>43616</c:v>
                </c:pt>
                <c:pt idx="113">
                  <c:v>43622</c:v>
                </c:pt>
                <c:pt idx="114">
                  <c:v>43627</c:v>
                </c:pt>
                <c:pt idx="115">
                  <c:v>43629</c:v>
                </c:pt>
                <c:pt idx="116">
                  <c:v>43633</c:v>
                </c:pt>
                <c:pt idx="117">
                  <c:v>43634</c:v>
                </c:pt>
                <c:pt idx="118">
                  <c:v>43635</c:v>
                </c:pt>
                <c:pt idx="119">
                  <c:v>43641</c:v>
                </c:pt>
                <c:pt idx="120">
                  <c:v>43642</c:v>
                </c:pt>
                <c:pt idx="121">
                  <c:v>43643</c:v>
                </c:pt>
                <c:pt idx="122">
                  <c:v>43644</c:v>
                </c:pt>
                <c:pt idx="123">
                  <c:v>43646</c:v>
                </c:pt>
                <c:pt idx="124">
                  <c:v>43648</c:v>
                </c:pt>
                <c:pt idx="125">
                  <c:v>43649</c:v>
                </c:pt>
                <c:pt idx="126">
                  <c:v>43650</c:v>
                </c:pt>
                <c:pt idx="127">
                  <c:v>43651</c:v>
                </c:pt>
                <c:pt idx="128">
                  <c:v>43654</c:v>
                </c:pt>
                <c:pt idx="129">
                  <c:v>43655</c:v>
                </c:pt>
                <c:pt idx="130">
                  <c:v>43656</c:v>
                </c:pt>
                <c:pt idx="131">
                  <c:v>43662</c:v>
                </c:pt>
                <c:pt idx="132">
                  <c:v>43663</c:v>
                </c:pt>
                <c:pt idx="133">
                  <c:v>43664</c:v>
                </c:pt>
                <c:pt idx="134">
                  <c:v>43665</c:v>
                </c:pt>
                <c:pt idx="135">
                  <c:v>43668</c:v>
                </c:pt>
                <c:pt idx="136">
                  <c:v>43670</c:v>
                </c:pt>
                <c:pt idx="137">
                  <c:v>43672</c:v>
                </c:pt>
                <c:pt idx="138">
                  <c:v>43675</c:v>
                </c:pt>
                <c:pt idx="139">
                  <c:v>43686</c:v>
                </c:pt>
                <c:pt idx="140">
                  <c:v>43689</c:v>
                </c:pt>
                <c:pt idx="141">
                  <c:v>43691</c:v>
                </c:pt>
                <c:pt idx="142">
                  <c:v>43693</c:v>
                </c:pt>
                <c:pt idx="143">
                  <c:v>43696</c:v>
                </c:pt>
                <c:pt idx="144">
                  <c:v>43697</c:v>
                </c:pt>
                <c:pt idx="145">
                  <c:v>43698</c:v>
                </c:pt>
                <c:pt idx="146">
                  <c:v>43699</c:v>
                </c:pt>
                <c:pt idx="147">
                  <c:v>43703</c:v>
                </c:pt>
                <c:pt idx="148">
                  <c:v>43704</c:v>
                </c:pt>
                <c:pt idx="149">
                  <c:v>43705</c:v>
                </c:pt>
                <c:pt idx="150">
                  <c:v>43706</c:v>
                </c:pt>
                <c:pt idx="151">
                  <c:v>43710</c:v>
                </c:pt>
                <c:pt idx="152">
                  <c:v>43718</c:v>
                </c:pt>
                <c:pt idx="153">
                  <c:v>43719</c:v>
                </c:pt>
                <c:pt idx="154">
                  <c:v>43720</c:v>
                </c:pt>
                <c:pt idx="155">
                  <c:v>43721</c:v>
                </c:pt>
                <c:pt idx="156">
                  <c:v>43725</c:v>
                </c:pt>
                <c:pt idx="157">
                  <c:v>43726</c:v>
                </c:pt>
                <c:pt idx="158">
                  <c:v>43731</c:v>
                </c:pt>
                <c:pt idx="159">
                  <c:v>43732</c:v>
                </c:pt>
                <c:pt idx="160">
                  <c:v>43734</c:v>
                </c:pt>
                <c:pt idx="161">
                  <c:v>43735</c:v>
                </c:pt>
                <c:pt idx="162">
                  <c:v>43739</c:v>
                </c:pt>
                <c:pt idx="163">
                  <c:v>43741</c:v>
                </c:pt>
                <c:pt idx="164">
                  <c:v>43742</c:v>
                </c:pt>
                <c:pt idx="165">
                  <c:v>43752</c:v>
                </c:pt>
                <c:pt idx="166">
                  <c:v>43753</c:v>
                </c:pt>
                <c:pt idx="167">
                  <c:v>43754</c:v>
                </c:pt>
                <c:pt idx="168">
                  <c:v>43759</c:v>
                </c:pt>
                <c:pt idx="169">
                  <c:v>43760</c:v>
                </c:pt>
                <c:pt idx="170">
                  <c:v>43761</c:v>
                </c:pt>
                <c:pt idx="171">
                  <c:v>43762</c:v>
                </c:pt>
                <c:pt idx="172">
                  <c:v>43763</c:v>
                </c:pt>
                <c:pt idx="173">
                  <c:v>43767</c:v>
                </c:pt>
                <c:pt idx="174">
                  <c:v>43773</c:v>
                </c:pt>
                <c:pt idx="175">
                  <c:v>43774</c:v>
                </c:pt>
                <c:pt idx="176">
                  <c:v>43775</c:v>
                </c:pt>
                <c:pt idx="177">
                  <c:v>43777</c:v>
                </c:pt>
                <c:pt idx="178">
                  <c:v>43780</c:v>
                </c:pt>
                <c:pt idx="179">
                  <c:v>43783</c:v>
                </c:pt>
                <c:pt idx="180">
                  <c:v>43787</c:v>
                </c:pt>
                <c:pt idx="181">
                  <c:v>43791</c:v>
                </c:pt>
                <c:pt idx="182">
                  <c:v>43796</c:v>
                </c:pt>
                <c:pt idx="183">
                  <c:v>43797</c:v>
                </c:pt>
                <c:pt idx="184">
                  <c:v>43801</c:v>
                </c:pt>
                <c:pt idx="185">
                  <c:v>43802</c:v>
                </c:pt>
                <c:pt idx="186">
                  <c:v>43805</c:v>
                </c:pt>
                <c:pt idx="187">
                  <c:v>43808</c:v>
                </c:pt>
                <c:pt idx="188">
                  <c:v>43809</c:v>
                </c:pt>
                <c:pt idx="189">
                  <c:v>43815</c:v>
                </c:pt>
                <c:pt idx="190">
                  <c:v>43822</c:v>
                </c:pt>
                <c:pt idx="191">
                  <c:v>43830</c:v>
                </c:pt>
                <c:pt idx="192">
                  <c:v>43843</c:v>
                </c:pt>
                <c:pt idx="193">
                  <c:v>43850</c:v>
                </c:pt>
                <c:pt idx="194">
                  <c:v>43854</c:v>
                </c:pt>
                <c:pt idx="195">
                  <c:v>43861</c:v>
                </c:pt>
                <c:pt idx="196">
                  <c:v>43866</c:v>
                </c:pt>
                <c:pt idx="197">
                  <c:v>43874</c:v>
                </c:pt>
                <c:pt idx="198">
                  <c:v>43879</c:v>
                </c:pt>
                <c:pt idx="199">
                  <c:v>43886</c:v>
                </c:pt>
                <c:pt idx="200">
                  <c:v>43893</c:v>
                </c:pt>
                <c:pt idx="201">
                  <c:v>43899</c:v>
                </c:pt>
                <c:pt idx="202">
                  <c:v>43908</c:v>
                </c:pt>
                <c:pt idx="203">
                  <c:v>43921</c:v>
                </c:pt>
                <c:pt idx="204">
                  <c:v>43928</c:v>
                </c:pt>
                <c:pt idx="205">
                  <c:v>43936</c:v>
                </c:pt>
                <c:pt idx="206">
                  <c:v>43944</c:v>
                </c:pt>
                <c:pt idx="207">
                  <c:v>43951</c:v>
                </c:pt>
                <c:pt idx="208">
                  <c:v>43958</c:v>
                </c:pt>
                <c:pt idx="209">
                  <c:v>43965</c:v>
                </c:pt>
                <c:pt idx="210">
                  <c:v>43973</c:v>
                </c:pt>
                <c:pt idx="211">
                  <c:v>43980</c:v>
                </c:pt>
                <c:pt idx="212">
                  <c:v>43990</c:v>
                </c:pt>
                <c:pt idx="213">
                  <c:v>43997</c:v>
                </c:pt>
                <c:pt idx="214">
                  <c:v>44004</c:v>
                </c:pt>
                <c:pt idx="215">
                  <c:v>44012</c:v>
                </c:pt>
                <c:pt idx="216">
                  <c:v>44018</c:v>
                </c:pt>
                <c:pt idx="217">
                  <c:v>44026</c:v>
                </c:pt>
                <c:pt idx="218">
                  <c:v>44034</c:v>
                </c:pt>
                <c:pt idx="219">
                  <c:v>44042</c:v>
                </c:pt>
                <c:pt idx="220">
                  <c:v>44048</c:v>
                </c:pt>
                <c:pt idx="221">
                  <c:v>44055</c:v>
                </c:pt>
                <c:pt idx="222">
                  <c:v>44062</c:v>
                </c:pt>
                <c:pt idx="223">
                  <c:v>44067</c:v>
                </c:pt>
                <c:pt idx="224">
                  <c:v>44073</c:v>
                </c:pt>
                <c:pt idx="225">
                  <c:v>44078</c:v>
                </c:pt>
                <c:pt idx="226">
                  <c:v>44083</c:v>
                </c:pt>
                <c:pt idx="227">
                  <c:v>44089</c:v>
                </c:pt>
                <c:pt idx="228">
                  <c:v>44096</c:v>
                </c:pt>
                <c:pt idx="229">
                  <c:v>44104</c:v>
                </c:pt>
                <c:pt idx="230">
                  <c:v>44111</c:v>
                </c:pt>
                <c:pt idx="231">
                  <c:v>44118</c:v>
                </c:pt>
                <c:pt idx="232">
                  <c:v>44125</c:v>
                </c:pt>
                <c:pt idx="233">
                  <c:v>44132</c:v>
                </c:pt>
                <c:pt idx="234">
                  <c:v>44139</c:v>
                </c:pt>
                <c:pt idx="235">
                  <c:v>44146</c:v>
                </c:pt>
                <c:pt idx="236">
                  <c:v>44153</c:v>
                </c:pt>
                <c:pt idx="237">
                  <c:v>44160</c:v>
                </c:pt>
                <c:pt idx="238">
                  <c:v>44167</c:v>
                </c:pt>
                <c:pt idx="239">
                  <c:v>44174</c:v>
                </c:pt>
                <c:pt idx="240">
                  <c:v>44181</c:v>
                </c:pt>
                <c:pt idx="241">
                  <c:v>44188</c:v>
                </c:pt>
                <c:pt idx="242">
                  <c:v>44195</c:v>
                </c:pt>
                <c:pt idx="243">
                  <c:v>44201</c:v>
                </c:pt>
                <c:pt idx="244">
                  <c:v>44205</c:v>
                </c:pt>
                <c:pt idx="245">
                  <c:v>44209</c:v>
                </c:pt>
                <c:pt idx="246">
                  <c:v>44214</c:v>
                </c:pt>
                <c:pt idx="247">
                  <c:v>44221</c:v>
                </c:pt>
                <c:pt idx="248">
                  <c:v>44229</c:v>
                </c:pt>
                <c:pt idx="249">
                  <c:v>44235</c:v>
                </c:pt>
                <c:pt idx="250">
                  <c:v>44239</c:v>
                </c:pt>
                <c:pt idx="251">
                  <c:v>44246</c:v>
                </c:pt>
                <c:pt idx="252">
                  <c:v>44255</c:v>
                </c:pt>
                <c:pt idx="253">
                  <c:v>44260</c:v>
                </c:pt>
                <c:pt idx="254">
                  <c:v>44267</c:v>
                </c:pt>
                <c:pt idx="255">
                  <c:v>44274</c:v>
                </c:pt>
                <c:pt idx="256">
                  <c:v>44280</c:v>
                </c:pt>
                <c:pt idx="257">
                  <c:v>44286</c:v>
                </c:pt>
                <c:pt idx="258">
                  <c:v>44292</c:v>
                </c:pt>
                <c:pt idx="259">
                  <c:v>44298</c:v>
                </c:pt>
                <c:pt idx="260">
                  <c:v>44302</c:v>
                </c:pt>
                <c:pt idx="261">
                  <c:v>44308</c:v>
                </c:pt>
                <c:pt idx="262">
                  <c:v>44316</c:v>
                </c:pt>
                <c:pt idx="263">
                  <c:v>44322</c:v>
                </c:pt>
                <c:pt idx="264">
                  <c:v>44329</c:v>
                </c:pt>
                <c:pt idx="265">
                  <c:v>44335</c:v>
                </c:pt>
                <c:pt idx="266">
                  <c:v>44342</c:v>
                </c:pt>
                <c:pt idx="267">
                  <c:v>44349</c:v>
                </c:pt>
                <c:pt idx="268">
                  <c:v>44356</c:v>
                </c:pt>
                <c:pt idx="269">
                  <c:v>44363</c:v>
                </c:pt>
                <c:pt idx="270">
                  <c:v>44370</c:v>
                </c:pt>
                <c:pt idx="271">
                  <c:v>44377</c:v>
                </c:pt>
                <c:pt idx="272">
                  <c:v>44384</c:v>
                </c:pt>
                <c:pt idx="273">
                  <c:v>44391</c:v>
                </c:pt>
                <c:pt idx="274">
                  <c:v>44399</c:v>
                </c:pt>
                <c:pt idx="275">
                  <c:v>44406</c:v>
                </c:pt>
                <c:pt idx="276">
                  <c:v>44412</c:v>
                </c:pt>
                <c:pt idx="277">
                  <c:v>44420</c:v>
                </c:pt>
                <c:pt idx="278">
                  <c:v>44427</c:v>
                </c:pt>
                <c:pt idx="279">
                  <c:v>44435</c:v>
                </c:pt>
                <c:pt idx="280">
                  <c:v>44441</c:v>
                </c:pt>
                <c:pt idx="281">
                  <c:v>44449</c:v>
                </c:pt>
                <c:pt idx="282">
                  <c:v>44460</c:v>
                </c:pt>
                <c:pt idx="283">
                  <c:v>44466</c:v>
                </c:pt>
                <c:pt idx="284">
                  <c:v>44469</c:v>
                </c:pt>
                <c:pt idx="285">
                  <c:v>44474</c:v>
                </c:pt>
                <c:pt idx="286">
                  <c:v>44482</c:v>
                </c:pt>
                <c:pt idx="287">
                  <c:v>44487</c:v>
                </c:pt>
                <c:pt idx="288">
                  <c:v>44491</c:v>
                </c:pt>
                <c:pt idx="289">
                  <c:v>44497</c:v>
                </c:pt>
                <c:pt idx="290">
                  <c:v>44503</c:v>
                </c:pt>
                <c:pt idx="291">
                  <c:v>44510</c:v>
                </c:pt>
                <c:pt idx="292">
                  <c:v>44516</c:v>
                </c:pt>
                <c:pt idx="293">
                  <c:v>44523</c:v>
                </c:pt>
                <c:pt idx="294">
                  <c:v>44529</c:v>
                </c:pt>
                <c:pt idx="295">
                  <c:v>44532</c:v>
                </c:pt>
                <c:pt idx="296">
                  <c:v>44539</c:v>
                </c:pt>
                <c:pt idx="297">
                  <c:v>44547</c:v>
                </c:pt>
                <c:pt idx="298">
                  <c:v>44552</c:v>
                </c:pt>
                <c:pt idx="299">
                  <c:v>44561</c:v>
                </c:pt>
                <c:pt idx="300">
                  <c:v>44567</c:v>
                </c:pt>
                <c:pt idx="301">
                  <c:v>44573</c:v>
                </c:pt>
                <c:pt idx="302">
                  <c:v>44580</c:v>
                </c:pt>
                <c:pt idx="303">
                  <c:v>44588</c:v>
                </c:pt>
                <c:pt idx="304">
                  <c:v>44594</c:v>
                </c:pt>
                <c:pt idx="305">
                  <c:v>44602</c:v>
                </c:pt>
                <c:pt idx="306">
                  <c:v>44609</c:v>
                </c:pt>
                <c:pt idx="307">
                  <c:v>44617</c:v>
                </c:pt>
                <c:pt idx="308">
                  <c:v>44624</c:v>
                </c:pt>
                <c:pt idx="309">
                  <c:v>44631</c:v>
                </c:pt>
                <c:pt idx="310">
                  <c:v>44638</c:v>
                </c:pt>
                <c:pt idx="311">
                  <c:v>44645</c:v>
                </c:pt>
                <c:pt idx="312">
                  <c:v>44651</c:v>
                </c:pt>
                <c:pt idx="313">
                  <c:v>44655</c:v>
                </c:pt>
                <c:pt idx="314">
                  <c:v>44662</c:v>
                </c:pt>
                <c:pt idx="315">
                  <c:v>44670</c:v>
                </c:pt>
                <c:pt idx="316">
                  <c:v>44678</c:v>
                </c:pt>
                <c:pt idx="317">
                  <c:v>44685</c:v>
                </c:pt>
                <c:pt idx="318">
                  <c:v>44693</c:v>
                </c:pt>
                <c:pt idx="319">
                  <c:v>44701</c:v>
                </c:pt>
                <c:pt idx="320">
                  <c:v>44708</c:v>
                </c:pt>
                <c:pt idx="321">
                  <c:v>44715</c:v>
                </c:pt>
                <c:pt idx="322">
                  <c:v>44725</c:v>
                </c:pt>
                <c:pt idx="323">
                  <c:v>44732</c:v>
                </c:pt>
                <c:pt idx="324">
                  <c:v>44739</c:v>
                </c:pt>
                <c:pt idx="325">
                  <c:v>44742</c:v>
                </c:pt>
                <c:pt idx="326">
                  <c:v>44748</c:v>
                </c:pt>
                <c:pt idx="327">
                  <c:v>44755</c:v>
                </c:pt>
                <c:pt idx="328">
                  <c:v>44761</c:v>
                </c:pt>
                <c:pt idx="329">
                  <c:v>44768</c:v>
                </c:pt>
                <c:pt idx="330">
                  <c:v>44775</c:v>
                </c:pt>
                <c:pt idx="331">
                  <c:v>44783</c:v>
                </c:pt>
                <c:pt idx="332">
                  <c:v>44790</c:v>
                </c:pt>
                <c:pt idx="333">
                  <c:v>44796</c:v>
                </c:pt>
                <c:pt idx="334">
                  <c:v>44803</c:v>
                </c:pt>
                <c:pt idx="335">
                  <c:v>44810</c:v>
                </c:pt>
                <c:pt idx="336">
                  <c:v>44817</c:v>
                </c:pt>
                <c:pt idx="337">
                  <c:v>44823</c:v>
                </c:pt>
                <c:pt idx="338">
                  <c:v>44827</c:v>
                </c:pt>
                <c:pt idx="339">
                  <c:v>44834</c:v>
                </c:pt>
                <c:pt idx="340">
                  <c:v>44841</c:v>
                </c:pt>
                <c:pt idx="341">
                  <c:v>44848</c:v>
                </c:pt>
                <c:pt idx="342">
                  <c:v>44855</c:v>
                </c:pt>
                <c:pt idx="343">
                  <c:v>44862</c:v>
                </c:pt>
                <c:pt idx="344">
                  <c:v>44873</c:v>
                </c:pt>
                <c:pt idx="345">
                  <c:v>44880</c:v>
                </c:pt>
                <c:pt idx="346">
                  <c:v>44886</c:v>
                </c:pt>
                <c:pt idx="347">
                  <c:v>44893</c:v>
                </c:pt>
                <c:pt idx="348">
                  <c:v>44897</c:v>
                </c:pt>
                <c:pt idx="349">
                  <c:v>44904</c:v>
                </c:pt>
                <c:pt idx="350">
                  <c:v>44911</c:v>
                </c:pt>
                <c:pt idx="351">
                  <c:v>44917</c:v>
                </c:pt>
                <c:pt idx="352">
                  <c:v>44922</c:v>
                </c:pt>
                <c:pt idx="353">
                  <c:v>44926</c:v>
                </c:pt>
                <c:pt idx="354">
                  <c:v>44931</c:v>
                </c:pt>
                <c:pt idx="355">
                  <c:v>44938</c:v>
                </c:pt>
                <c:pt idx="356">
                  <c:v>44944</c:v>
                </c:pt>
                <c:pt idx="357">
                  <c:v>44949</c:v>
                </c:pt>
                <c:pt idx="358">
                  <c:v>44956</c:v>
                </c:pt>
                <c:pt idx="359">
                  <c:v>44964</c:v>
                </c:pt>
                <c:pt idx="360">
                  <c:v>44971</c:v>
                </c:pt>
                <c:pt idx="361">
                  <c:v>44978</c:v>
                </c:pt>
                <c:pt idx="362">
                  <c:v>44984</c:v>
                </c:pt>
                <c:pt idx="363">
                  <c:v>44991</c:v>
                </c:pt>
                <c:pt idx="364">
                  <c:v>44999</c:v>
                </c:pt>
                <c:pt idx="365">
                  <c:v>45006</c:v>
                </c:pt>
                <c:pt idx="366">
                  <c:v>45009</c:v>
                </c:pt>
                <c:pt idx="367">
                  <c:v>45016</c:v>
                </c:pt>
                <c:pt idx="368">
                  <c:v>45022</c:v>
                </c:pt>
                <c:pt idx="369">
                  <c:v>45029</c:v>
                </c:pt>
                <c:pt idx="370">
                  <c:v>45035</c:v>
                </c:pt>
                <c:pt idx="371">
                  <c:v>45042</c:v>
                </c:pt>
                <c:pt idx="372">
                  <c:v>45049</c:v>
                </c:pt>
                <c:pt idx="373">
                  <c:v>45054</c:v>
                </c:pt>
                <c:pt idx="374">
                  <c:v>45058</c:v>
                </c:pt>
                <c:pt idx="375">
                  <c:v>45065</c:v>
                </c:pt>
                <c:pt idx="376">
                  <c:v>45071</c:v>
                </c:pt>
                <c:pt idx="377">
                  <c:v>45078</c:v>
                </c:pt>
                <c:pt idx="378">
                  <c:v>45084</c:v>
                </c:pt>
                <c:pt idx="379">
                  <c:v>45091</c:v>
                </c:pt>
                <c:pt idx="380">
                  <c:v>45096</c:v>
                </c:pt>
                <c:pt idx="381">
                  <c:v>45100</c:v>
                </c:pt>
                <c:pt idx="382">
                  <c:v>45107</c:v>
                </c:pt>
                <c:pt idx="383">
                  <c:v>45113</c:v>
                </c:pt>
                <c:pt idx="384">
                  <c:v>45120</c:v>
                </c:pt>
                <c:pt idx="385">
                  <c:v>45127</c:v>
                </c:pt>
                <c:pt idx="386">
                  <c:v>45134</c:v>
                </c:pt>
                <c:pt idx="387">
                  <c:v>45142</c:v>
                </c:pt>
                <c:pt idx="388">
                  <c:v>45152</c:v>
                </c:pt>
                <c:pt idx="389">
                  <c:v>45159</c:v>
                </c:pt>
                <c:pt idx="390">
                  <c:v>45168</c:v>
                </c:pt>
                <c:pt idx="391">
                  <c:v>45174</c:v>
                </c:pt>
                <c:pt idx="392">
                  <c:v>45181</c:v>
                </c:pt>
                <c:pt idx="393">
                  <c:v>45187</c:v>
                </c:pt>
                <c:pt idx="394">
                  <c:v>45192</c:v>
                </c:pt>
                <c:pt idx="395">
                  <c:v>45199</c:v>
                </c:pt>
                <c:pt idx="396">
                  <c:v>45205</c:v>
                </c:pt>
                <c:pt idx="397">
                  <c:v>45212</c:v>
                </c:pt>
                <c:pt idx="398">
                  <c:v>45219</c:v>
                </c:pt>
                <c:pt idx="399">
                  <c:v>45226</c:v>
                </c:pt>
                <c:pt idx="400">
                  <c:v>45232</c:v>
                </c:pt>
                <c:pt idx="401">
                  <c:v>45238</c:v>
                </c:pt>
                <c:pt idx="402">
                  <c:v>45246</c:v>
                </c:pt>
                <c:pt idx="403">
                  <c:v>45252</c:v>
                </c:pt>
                <c:pt idx="404">
                  <c:v>45259</c:v>
                </c:pt>
                <c:pt idx="405">
                  <c:v>45266</c:v>
                </c:pt>
                <c:pt idx="406">
                  <c:v>45273</c:v>
                </c:pt>
                <c:pt idx="407">
                  <c:v>45279</c:v>
                </c:pt>
                <c:pt idx="408">
                  <c:v>45282</c:v>
                </c:pt>
                <c:pt idx="409">
                  <c:v>45291</c:v>
                </c:pt>
                <c:pt idx="410">
                  <c:v>45299</c:v>
                </c:pt>
                <c:pt idx="411">
                  <c:v>45307</c:v>
                </c:pt>
                <c:pt idx="412">
                  <c:v>45314</c:v>
                </c:pt>
                <c:pt idx="413">
                  <c:v>45321</c:v>
                </c:pt>
                <c:pt idx="414">
                  <c:v>45328</c:v>
                </c:pt>
                <c:pt idx="415">
                  <c:v>45336</c:v>
                </c:pt>
                <c:pt idx="416">
                  <c:v>45344</c:v>
                </c:pt>
                <c:pt idx="417">
                  <c:v>45350</c:v>
                </c:pt>
                <c:pt idx="418">
                  <c:v>45357</c:v>
                </c:pt>
                <c:pt idx="419">
                  <c:v>45364</c:v>
                </c:pt>
                <c:pt idx="420">
                  <c:v>45370</c:v>
                </c:pt>
                <c:pt idx="421">
                  <c:v>45378</c:v>
                </c:pt>
                <c:pt idx="422">
                  <c:v>45387</c:v>
                </c:pt>
                <c:pt idx="423">
                  <c:v>45394</c:v>
                </c:pt>
                <c:pt idx="424">
                  <c:v>45401</c:v>
                </c:pt>
                <c:pt idx="425">
                  <c:v>45408</c:v>
                </c:pt>
                <c:pt idx="426">
                  <c:v>45416</c:v>
                </c:pt>
                <c:pt idx="427">
                  <c:v>45422</c:v>
                </c:pt>
                <c:pt idx="428">
                  <c:v>45429</c:v>
                </c:pt>
                <c:pt idx="429">
                  <c:v>45436</c:v>
                </c:pt>
                <c:pt idx="430">
                  <c:v>45443</c:v>
                </c:pt>
                <c:pt idx="431">
                  <c:v>45450</c:v>
                </c:pt>
                <c:pt idx="432">
                  <c:v>45457</c:v>
                </c:pt>
                <c:pt idx="433">
                  <c:v>45463</c:v>
                </c:pt>
                <c:pt idx="434">
                  <c:v>45471</c:v>
                </c:pt>
                <c:pt idx="435">
                  <c:v>45482</c:v>
                </c:pt>
                <c:pt idx="436">
                  <c:v>45489</c:v>
                </c:pt>
                <c:pt idx="437">
                  <c:v>45495</c:v>
                </c:pt>
                <c:pt idx="438">
                  <c:v>45503</c:v>
                </c:pt>
                <c:pt idx="439">
                  <c:v>45510</c:v>
                </c:pt>
                <c:pt idx="440">
                  <c:v>45517</c:v>
                </c:pt>
                <c:pt idx="441">
                  <c:v>45527</c:v>
                </c:pt>
                <c:pt idx="442">
                  <c:v>45533</c:v>
                </c:pt>
                <c:pt idx="443">
                  <c:v>45537</c:v>
                </c:pt>
                <c:pt idx="444">
                  <c:v>45548</c:v>
                </c:pt>
                <c:pt idx="445">
                  <c:v>45555</c:v>
                </c:pt>
                <c:pt idx="446">
                  <c:v>45565</c:v>
                </c:pt>
                <c:pt idx="447">
                  <c:v>45572</c:v>
                </c:pt>
                <c:pt idx="448">
                  <c:v>45579</c:v>
                </c:pt>
                <c:pt idx="449">
                  <c:v>45587</c:v>
                </c:pt>
                <c:pt idx="450">
                  <c:v>45596</c:v>
                </c:pt>
                <c:pt idx="451">
                  <c:v>45602</c:v>
                </c:pt>
                <c:pt idx="452">
                  <c:v>45609</c:v>
                </c:pt>
                <c:pt idx="453">
                  <c:v>45616</c:v>
                </c:pt>
                <c:pt idx="454">
                  <c:v>45624</c:v>
                </c:pt>
                <c:pt idx="455">
                  <c:v>45630</c:v>
                </c:pt>
                <c:pt idx="456">
                  <c:v>45638</c:v>
                </c:pt>
                <c:pt idx="457">
                  <c:v>45646</c:v>
                </c:pt>
                <c:pt idx="458">
                  <c:v>45657</c:v>
                </c:pt>
              </c:numCache>
            </c:numRef>
          </c:xVal>
          <c:yVal>
            <c:numRef>
              <c:f>'datos grafico'!$D$53:$D$511</c:f>
              <c:numCache>
                <c:formatCode>General</c:formatCode>
                <c:ptCount val="459"/>
                <c:pt idx="0">
                  <c:v>76.405221461030209</c:v>
                </c:pt>
                <c:pt idx="1">
                  <c:v>72.618956553402185</c:v>
                </c:pt>
                <c:pt idx="2">
                  <c:v>70.913401544643051</c:v>
                </c:pt>
                <c:pt idx="3">
                  <c:v>70.976585384699135</c:v>
                </c:pt>
                <c:pt idx="4">
                  <c:v>64.180656301994588</c:v>
                </c:pt>
                <c:pt idx="5">
                  <c:v>62.764323029014612</c:v>
                </c:pt>
                <c:pt idx="6">
                  <c:v>62.248598272614394</c:v>
                </c:pt>
                <c:pt idx="7">
                  <c:v>61.734758648492516</c:v>
                </c:pt>
                <c:pt idx="8">
                  <c:v>64.88723189844967</c:v>
                </c:pt>
                <c:pt idx="9">
                  <c:v>62.850811377744833</c:v>
                </c:pt>
                <c:pt idx="10">
                  <c:v>65.973024580092542</c:v>
                </c:pt>
                <c:pt idx="11">
                  <c:v>68.575338891526187</c:v>
                </c:pt>
                <c:pt idx="12">
                  <c:v>68.348921198659681</c:v>
                </c:pt>
                <c:pt idx="13">
                  <c:v>69.337429637216488</c:v>
                </c:pt>
                <c:pt idx="14">
                  <c:v>84.89991913122293</c:v>
                </c:pt>
                <c:pt idx="15">
                  <c:v>61.326369247175364</c:v>
                </c:pt>
                <c:pt idx="16">
                  <c:v>54.687190307073422</c:v>
                </c:pt>
                <c:pt idx="17">
                  <c:v>57.135881465127163</c:v>
                </c:pt>
                <c:pt idx="18">
                  <c:v>56.744498041480568</c:v>
                </c:pt>
                <c:pt idx="19">
                  <c:v>58.925027214360377</c:v>
                </c:pt>
                <c:pt idx="20">
                  <c:v>55.060277807384601</c:v>
                </c:pt>
                <c:pt idx="21">
                  <c:v>55.993081212901295</c:v>
                </c:pt>
                <c:pt idx="22">
                  <c:v>55.779187960480826</c:v>
                </c:pt>
                <c:pt idx="23">
                  <c:v>55.219451978222594</c:v>
                </c:pt>
                <c:pt idx="24">
                  <c:v>72.408750434508235</c:v>
                </c:pt>
                <c:pt idx="25">
                  <c:v>73.893670714448874</c:v>
                </c:pt>
                <c:pt idx="26">
                  <c:v>69.838474544879588</c:v>
                </c:pt>
                <c:pt idx="27">
                  <c:v>76.371059191302365</c:v>
                </c:pt>
                <c:pt idx="28">
                  <c:v>80.152002548758887</c:v>
                </c:pt>
                <c:pt idx="29">
                  <c:v>76.566465114845784</c:v>
                </c:pt>
                <c:pt idx="30">
                  <c:v>68.905595959740779</c:v>
                </c:pt>
                <c:pt idx="31">
                  <c:v>68.338264908388908</c:v>
                </c:pt>
                <c:pt idx="32">
                  <c:v>66.494299211741804</c:v>
                </c:pt>
                <c:pt idx="33">
                  <c:v>63.841779113774308</c:v>
                </c:pt>
                <c:pt idx="34">
                  <c:v>66.444451669314873</c:v>
                </c:pt>
                <c:pt idx="35">
                  <c:v>73.112899860615087</c:v>
                </c:pt>
                <c:pt idx="36">
                  <c:v>63.325975755549472</c:v>
                </c:pt>
                <c:pt idx="37">
                  <c:v>63.759958423344663</c:v>
                </c:pt>
                <c:pt idx="38">
                  <c:v>57.913776949794787</c:v>
                </c:pt>
                <c:pt idx="39">
                  <c:v>59.428458784760394</c:v>
                </c:pt>
                <c:pt idx="40">
                  <c:v>52.734176389999625</c:v>
                </c:pt>
                <c:pt idx="41">
                  <c:v>55.078543741011607</c:v>
                </c:pt>
                <c:pt idx="42">
                  <c:v>51.468308029935002</c:v>
                </c:pt>
                <c:pt idx="43">
                  <c:v>53.67351155168781</c:v>
                </c:pt>
                <c:pt idx="44">
                  <c:v>57.268622670673807</c:v>
                </c:pt>
                <c:pt idx="45">
                  <c:v>55.645788533569835</c:v>
                </c:pt>
                <c:pt idx="46">
                  <c:v>53.701234046890747</c:v>
                </c:pt>
                <c:pt idx="47">
                  <c:v>53.406653120389045</c:v>
                </c:pt>
                <c:pt idx="48">
                  <c:v>53.698964105870822</c:v>
                </c:pt>
                <c:pt idx="49">
                  <c:v>38.411479798198357</c:v>
                </c:pt>
                <c:pt idx="50">
                  <c:v>46.941162853320364</c:v>
                </c:pt>
                <c:pt idx="51">
                  <c:v>45.594142266539336</c:v>
                </c:pt>
                <c:pt idx="52">
                  <c:v>50.925358850781841</c:v>
                </c:pt>
                <c:pt idx="53">
                  <c:v>52.722118726958428</c:v>
                </c:pt>
                <c:pt idx="54">
                  <c:v>51.871945382256243</c:v>
                </c:pt>
                <c:pt idx="55">
                  <c:v>58.02049695750258</c:v>
                </c:pt>
                <c:pt idx="56">
                  <c:v>58.745732388732208</c:v>
                </c:pt>
                <c:pt idx="57">
                  <c:v>53.399709957011055</c:v>
                </c:pt>
                <c:pt idx="58">
                  <c:v>64.359441909445565</c:v>
                </c:pt>
                <c:pt idx="59">
                  <c:v>66.288473989522231</c:v>
                </c:pt>
                <c:pt idx="60">
                  <c:v>70.582484399484599</c:v>
                </c:pt>
                <c:pt idx="61">
                  <c:v>72.782706726340862</c:v>
                </c:pt>
                <c:pt idx="62">
                  <c:v>74.318480965049147</c:v>
                </c:pt>
                <c:pt idx="63">
                  <c:v>73.770997810495118</c:v>
                </c:pt>
                <c:pt idx="64">
                  <c:v>71.791959401057795</c:v>
                </c:pt>
                <c:pt idx="65">
                  <c:v>72.387529779462639</c:v>
                </c:pt>
                <c:pt idx="66">
                  <c:v>77.745677819565444</c:v>
                </c:pt>
                <c:pt idx="67">
                  <c:v>78.621131862771577</c:v>
                </c:pt>
                <c:pt idx="68">
                  <c:v>81.169224238258352</c:v>
                </c:pt>
                <c:pt idx="69">
                  <c:v>78.668492258856659</c:v>
                </c:pt>
                <c:pt idx="70">
                  <c:v>77.193141924800031</c:v>
                </c:pt>
                <c:pt idx="71">
                  <c:v>77.787144710958628</c:v>
                </c:pt>
                <c:pt idx="72">
                  <c:v>78.830518194813635</c:v>
                </c:pt>
                <c:pt idx="73">
                  <c:v>78.392971038350979</c:v>
                </c:pt>
                <c:pt idx="74">
                  <c:v>68.073602328069526</c:v>
                </c:pt>
                <c:pt idx="75">
                  <c:v>68.351802146417512</c:v>
                </c:pt>
                <c:pt idx="76">
                  <c:v>68.12082215508164</c:v>
                </c:pt>
                <c:pt idx="77">
                  <c:v>70.074730045784605</c:v>
                </c:pt>
                <c:pt idx="78">
                  <c:v>67.113605556681534</c:v>
                </c:pt>
                <c:pt idx="79">
                  <c:v>68.576936032287719</c:v>
                </c:pt>
                <c:pt idx="80">
                  <c:v>69.122349545188811</c:v>
                </c:pt>
                <c:pt idx="81">
                  <c:v>62.28263658793108</c:v>
                </c:pt>
                <c:pt idx="82">
                  <c:v>63.673921361447398</c:v>
                </c:pt>
                <c:pt idx="83">
                  <c:v>63.046088406971315</c:v>
                </c:pt>
                <c:pt idx="84">
                  <c:v>62.456130004235959</c:v>
                </c:pt>
                <c:pt idx="85">
                  <c:v>61.736859695401073</c:v>
                </c:pt>
                <c:pt idx="86">
                  <c:v>61.857298851467128</c:v>
                </c:pt>
                <c:pt idx="87">
                  <c:v>63.468296595989713</c:v>
                </c:pt>
                <c:pt idx="88">
                  <c:v>63.716384123040768</c:v>
                </c:pt>
                <c:pt idx="89">
                  <c:v>64.613333917611001</c:v>
                </c:pt>
                <c:pt idx="90">
                  <c:v>65.110646662740905</c:v>
                </c:pt>
                <c:pt idx="91">
                  <c:v>64.409903763105262</c:v>
                </c:pt>
                <c:pt idx="92">
                  <c:v>63.866283261410793</c:v>
                </c:pt>
                <c:pt idx="93">
                  <c:v>60.663577843432137</c:v>
                </c:pt>
                <c:pt idx="94">
                  <c:v>60.06273413103299</c:v>
                </c:pt>
                <c:pt idx="95">
                  <c:v>61.166041523163983</c:v>
                </c:pt>
                <c:pt idx="96">
                  <c:v>60.410560612198424</c:v>
                </c:pt>
                <c:pt idx="97">
                  <c:v>59.539310314566016</c:v>
                </c:pt>
                <c:pt idx="98">
                  <c:v>61.440810679834627</c:v>
                </c:pt>
                <c:pt idx="99">
                  <c:v>70.464436625026337</c:v>
                </c:pt>
                <c:pt idx="100">
                  <c:v>70.667577259798449</c:v>
                </c:pt>
                <c:pt idx="101">
                  <c:v>67.958033672281815</c:v>
                </c:pt>
                <c:pt idx="102">
                  <c:v>69.701234574670465</c:v>
                </c:pt>
                <c:pt idx="103">
                  <c:v>68.430557031904542</c:v>
                </c:pt>
                <c:pt idx="104">
                  <c:v>66.960483028632154</c:v>
                </c:pt>
                <c:pt idx="105">
                  <c:v>65.847766782916892</c:v>
                </c:pt>
                <c:pt idx="106">
                  <c:v>64.995307313406812</c:v>
                </c:pt>
                <c:pt idx="107">
                  <c:v>64.815614935662438</c:v>
                </c:pt>
                <c:pt idx="108">
                  <c:v>64.126483675021362</c:v>
                </c:pt>
                <c:pt idx="109">
                  <c:v>61.66366087116598</c:v>
                </c:pt>
                <c:pt idx="110">
                  <c:v>61.53009463668463</c:v>
                </c:pt>
                <c:pt idx="111">
                  <c:v>61.501314044008772</c:v>
                </c:pt>
                <c:pt idx="112">
                  <c:v>62.680346987914916</c:v>
                </c:pt>
                <c:pt idx="113">
                  <c:v>69.990577934852936</c:v>
                </c:pt>
                <c:pt idx="114">
                  <c:v>64.979377839063673</c:v>
                </c:pt>
                <c:pt idx="115">
                  <c:v>64.103351415670247</c:v>
                </c:pt>
                <c:pt idx="116">
                  <c:v>58.859485114672836</c:v>
                </c:pt>
                <c:pt idx="117">
                  <c:v>59.315793036042891</c:v>
                </c:pt>
                <c:pt idx="118">
                  <c:v>65.361213442795432</c:v>
                </c:pt>
                <c:pt idx="119">
                  <c:v>63.357165502248769</c:v>
                </c:pt>
                <c:pt idx="120">
                  <c:v>63.702397132222671</c:v>
                </c:pt>
                <c:pt idx="121">
                  <c:v>63.462953084717093</c:v>
                </c:pt>
                <c:pt idx="122">
                  <c:v>64.382682055027843</c:v>
                </c:pt>
                <c:pt idx="123">
                  <c:v>70.849895400735193</c:v>
                </c:pt>
                <c:pt idx="124">
                  <c:v>72.181730701383273</c:v>
                </c:pt>
                <c:pt idx="125">
                  <c:v>73.919113051285009</c:v>
                </c:pt>
                <c:pt idx="126">
                  <c:v>73.012521281336447</c:v>
                </c:pt>
                <c:pt idx="127">
                  <c:v>74.385522145941252</c:v>
                </c:pt>
                <c:pt idx="128">
                  <c:v>74.888353324221185</c:v>
                </c:pt>
                <c:pt idx="129">
                  <c:v>76.63426711024772</c:v>
                </c:pt>
                <c:pt idx="130">
                  <c:v>71.346831359144929</c:v>
                </c:pt>
                <c:pt idx="131">
                  <c:v>67.334053082608278</c:v>
                </c:pt>
                <c:pt idx="132">
                  <c:v>65.891953821791844</c:v>
                </c:pt>
                <c:pt idx="133">
                  <c:v>66.452884420249859</c:v>
                </c:pt>
                <c:pt idx="134">
                  <c:v>64.595846969973351</c:v>
                </c:pt>
                <c:pt idx="135">
                  <c:v>64.512574065903976</c:v>
                </c:pt>
                <c:pt idx="136">
                  <c:v>64.719505435948747</c:v>
                </c:pt>
                <c:pt idx="137">
                  <c:v>64.72480778911698</c:v>
                </c:pt>
                <c:pt idx="138">
                  <c:v>64.043825168548096</c:v>
                </c:pt>
                <c:pt idx="139">
                  <c:v>59.992770440140369</c:v>
                </c:pt>
                <c:pt idx="140">
                  <c:v>59.407445481534381</c:v>
                </c:pt>
                <c:pt idx="141">
                  <c:v>57.517202536915704</c:v>
                </c:pt>
                <c:pt idx="142">
                  <c:v>59.21993239005851</c:v>
                </c:pt>
                <c:pt idx="143">
                  <c:v>57.895725055156639</c:v>
                </c:pt>
                <c:pt idx="144">
                  <c:v>57.615712309155064</c:v>
                </c:pt>
                <c:pt idx="145">
                  <c:v>58.75750768819676</c:v>
                </c:pt>
                <c:pt idx="146">
                  <c:v>59.357456809907511</c:v>
                </c:pt>
                <c:pt idx="147">
                  <c:v>54.404310834700539</c:v>
                </c:pt>
                <c:pt idx="148">
                  <c:v>53.911119770201417</c:v>
                </c:pt>
                <c:pt idx="149">
                  <c:v>53.49960218951454</c:v>
                </c:pt>
                <c:pt idx="150">
                  <c:v>53.49960218951454</c:v>
                </c:pt>
                <c:pt idx="151">
                  <c:v>53.49960218951454</c:v>
                </c:pt>
                <c:pt idx="152">
                  <c:v>57.81732498428017</c:v>
                </c:pt>
                <c:pt idx="153">
                  <c:v>57.81732498428017</c:v>
                </c:pt>
                <c:pt idx="154">
                  <c:v>57.560029713528955</c:v>
                </c:pt>
                <c:pt idx="155">
                  <c:v>57.560029713528955</c:v>
                </c:pt>
                <c:pt idx="156">
                  <c:v>57.599600624798029</c:v>
                </c:pt>
                <c:pt idx="157">
                  <c:v>57.262496873095451</c:v>
                </c:pt>
                <c:pt idx="158">
                  <c:v>59.383172835541316</c:v>
                </c:pt>
                <c:pt idx="159">
                  <c:v>59.27610029305594</c:v>
                </c:pt>
                <c:pt idx="160">
                  <c:v>60.146917576837865</c:v>
                </c:pt>
                <c:pt idx="161">
                  <c:v>59.787787846889913</c:v>
                </c:pt>
                <c:pt idx="162">
                  <c:v>61.038067862225397</c:v>
                </c:pt>
                <c:pt idx="163">
                  <c:v>61.033314999286233</c:v>
                </c:pt>
                <c:pt idx="164">
                  <c:v>60.126926135827752</c:v>
                </c:pt>
                <c:pt idx="165">
                  <c:v>61.639455343011043</c:v>
                </c:pt>
                <c:pt idx="166">
                  <c:v>63.456631165199859</c:v>
                </c:pt>
                <c:pt idx="167">
                  <c:v>62.873379044861082</c:v>
                </c:pt>
                <c:pt idx="168">
                  <c:v>63.148971870602232</c:v>
                </c:pt>
                <c:pt idx="169">
                  <c:v>62.433722103343179</c:v>
                </c:pt>
                <c:pt idx="170">
                  <c:v>62.251329636450905</c:v>
                </c:pt>
                <c:pt idx="171">
                  <c:v>62.823214852697269</c:v>
                </c:pt>
                <c:pt idx="172">
                  <c:v>62.327612155866433</c:v>
                </c:pt>
                <c:pt idx="173">
                  <c:v>63.067126570959843</c:v>
                </c:pt>
                <c:pt idx="174">
                  <c:v>69.185797829210458</c:v>
                </c:pt>
                <c:pt idx="175">
                  <c:v>66.407043081101222</c:v>
                </c:pt>
                <c:pt idx="176">
                  <c:v>66.459807753945753</c:v>
                </c:pt>
                <c:pt idx="177">
                  <c:v>66.138714638107899</c:v>
                </c:pt>
                <c:pt idx="178">
                  <c:v>65.744296228271153</c:v>
                </c:pt>
                <c:pt idx="179">
                  <c:v>67.063428582264208</c:v>
                </c:pt>
                <c:pt idx="180">
                  <c:v>67.647179559532333</c:v>
                </c:pt>
                <c:pt idx="181">
                  <c:v>68.861786488733472</c:v>
                </c:pt>
                <c:pt idx="182">
                  <c:v>71.28339827353355</c:v>
                </c:pt>
                <c:pt idx="183">
                  <c:v>71.376126880521312</c:v>
                </c:pt>
                <c:pt idx="184">
                  <c:v>68.868880276997444</c:v>
                </c:pt>
                <c:pt idx="185">
                  <c:v>68.048482021643508</c:v>
                </c:pt>
                <c:pt idx="186">
                  <c:v>71.654787488484729</c:v>
                </c:pt>
                <c:pt idx="187">
                  <c:v>71.170089530558201</c:v>
                </c:pt>
                <c:pt idx="188">
                  <c:v>67.764888318152103</c:v>
                </c:pt>
                <c:pt idx="189">
                  <c:v>76.765334977735279</c:v>
                </c:pt>
                <c:pt idx="190">
                  <c:v>73.456568857581843</c:v>
                </c:pt>
                <c:pt idx="191">
                  <c:v>75.100721038301643</c:v>
                </c:pt>
                <c:pt idx="192">
                  <c:v>74.419951997541716</c:v>
                </c:pt>
                <c:pt idx="193">
                  <c:v>72.570943857147583</c:v>
                </c:pt>
                <c:pt idx="194">
                  <c:v>74.285248763410038</c:v>
                </c:pt>
                <c:pt idx="195">
                  <c:v>71.936274465549744</c:v>
                </c:pt>
                <c:pt idx="196">
                  <c:v>74.878210539134429</c:v>
                </c:pt>
                <c:pt idx="197">
                  <c:v>64.72821316300255</c:v>
                </c:pt>
                <c:pt idx="198">
                  <c:v>68.376774305214468</c:v>
                </c:pt>
                <c:pt idx="199">
                  <c:v>65.245826067200895</c:v>
                </c:pt>
                <c:pt idx="200">
                  <c:v>70.642404688708211</c:v>
                </c:pt>
                <c:pt idx="201">
                  <c:v>52.195258215393899</c:v>
                </c:pt>
                <c:pt idx="202">
                  <c:v>27.404511435906496</c:v>
                </c:pt>
                <c:pt idx="203">
                  <c:v>31.87136228668988</c:v>
                </c:pt>
                <c:pt idx="204">
                  <c:v>28.330966858509804</c:v>
                </c:pt>
                <c:pt idx="205">
                  <c:v>29.656856094834026</c:v>
                </c:pt>
                <c:pt idx="206">
                  <c:v>29.412315344889738</c:v>
                </c:pt>
                <c:pt idx="207">
                  <c:v>30.449480130179918</c:v>
                </c:pt>
                <c:pt idx="208">
                  <c:v>26.226452004121452</c:v>
                </c:pt>
                <c:pt idx="209">
                  <c:v>26.054367947691762</c:v>
                </c:pt>
                <c:pt idx="210">
                  <c:v>31.163933169559208</c:v>
                </c:pt>
                <c:pt idx="211">
                  <c:v>29.001880915630025</c:v>
                </c:pt>
                <c:pt idx="212">
                  <c:v>31.709155050652505</c:v>
                </c:pt>
                <c:pt idx="213">
                  <c:v>25.542351953923561</c:v>
                </c:pt>
                <c:pt idx="214">
                  <c:v>27.483560873058259</c:v>
                </c:pt>
                <c:pt idx="215">
                  <c:v>25.709719695199585</c:v>
                </c:pt>
                <c:pt idx="216">
                  <c:v>25.90739989564031</c:v>
                </c:pt>
                <c:pt idx="217">
                  <c:v>31.444693014962137</c:v>
                </c:pt>
                <c:pt idx="218">
                  <c:v>31.602276196920712</c:v>
                </c:pt>
                <c:pt idx="219">
                  <c:v>29.976658965593082</c:v>
                </c:pt>
                <c:pt idx="220">
                  <c:v>37.120776735155829</c:v>
                </c:pt>
                <c:pt idx="221">
                  <c:v>41.86126003269603</c:v>
                </c:pt>
                <c:pt idx="222">
                  <c:v>49.542188671311351</c:v>
                </c:pt>
                <c:pt idx="223">
                  <c:v>46.307522360834227</c:v>
                </c:pt>
                <c:pt idx="224">
                  <c:v>46.402348373752318</c:v>
                </c:pt>
                <c:pt idx="225">
                  <c:v>38.329872189946556</c:v>
                </c:pt>
                <c:pt idx="226">
                  <c:v>45.424494576190291</c:v>
                </c:pt>
                <c:pt idx="227">
                  <c:v>44.239273209708237</c:v>
                </c:pt>
                <c:pt idx="228">
                  <c:v>42.238121983073349</c:v>
                </c:pt>
                <c:pt idx="229">
                  <c:v>41.693358070022718</c:v>
                </c:pt>
                <c:pt idx="230">
                  <c:v>42.797772000000002</c:v>
                </c:pt>
                <c:pt idx="231">
                  <c:v>48.629482420000002</c:v>
                </c:pt>
                <c:pt idx="232">
                  <c:v>40.410849540000001</c:v>
                </c:pt>
                <c:pt idx="233">
                  <c:v>42.81274397</c:v>
                </c:pt>
                <c:pt idx="234">
                  <c:v>47.11895217</c:v>
                </c:pt>
                <c:pt idx="235">
                  <c:v>42.991937630000002</c:v>
                </c:pt>
                <c:pt idx="236">
                  <c:v>47.237796940000003</c:v>
                </c:pt>
                <c:pt idx="237">
                  <c:v>48.556534460000002</c:v>
                </c:pt>
                <c:pt idx="238">
                  <c:v>49.089528299999998</c:v>
                </c:pt>
                <c:pt idx="239">
                  <c:v>49.995828209999999</c:v>
                </c:pt>
                <c:pt idx="240">
                  <c:v>51.190395029999998</c:v>
                </c:pt>
                <c:pt idx="241">
                  <c:v>53.461356260000002</c:v>
                </c:pt>
                <c:pt idx="242">
                  <c:v>54.033086320000002</c:v>
                </c:pt>
                <c:pt idx="243">
                  <c:v>51.335626569996805</c:v>
                </c:pt>
                <c:pt idx="244">
                  <c:v>50.321304494423373</c:v>
                </c:pt>
                <c:pt idx="245">
                  <c:v>49.6792643637609</c:v>
                </c:pt>
                <c:pt idx="246">
                  <c:v>52.380171846315385</c:v>
                </c:pt>
                <c:pt idx="247">
                  <c:v>54.63673690371094</c:v>
                </c:pt>
                <c:pt idx="248">
                  <c:v>58.712574931495134</c:v>
                </c:pt>
                <c:pt idx="249">
                  <c:v>56.355795013286446</c:v>
                </c:pt>
                <c:pt idx="250">
                  <c:v>56.033990139120675</c:v>
                </c:pt>
                <c:pt idx="251">
                  <c:v>57.041144387661006</c:v>
                </c:pt>
                <c:pt idx="252">
                  <c:v>57.106910202507791</c:v>
                </c:pt>
                <c:pt idx="253">
                  <c:v>58.133994337289053</c:v>
                </c:pt>
                <c:pt idx="254">
                  <c:v>56.912912900700576</c:v>
                </c:pt>
                <c:pt idx="255">
                  <c:v>57.677780207489135</c:v>
                </c:pt>
                <c:pt idx="256">
                  <c:v>59.267907687320324</c:v>
                </c:pt>
                <c:pt idx="257">
                  <c:v>56.154633419431796</c:v>
                </c:pt>
                <c:pt idx="258">
                  <c:v>58.796179207393628</c:v>
                </c:pt>
                <c:pt idx="259">
                  <c:v>57.660207318785254</c:v>
                </c:pt>
                <c:pt idx="260">
                  <c:v>59.219129705707843</c:v>
                </c:pt>
                <c:pt idx="261">
                  <c:v>62.063774150487021</c:v>
                </c:pt>
                <c:pt idx="262">
                  <c:v>53.825253811669896</c:v>
                </c:pt>
                <c:pt idx="263">
                  <c:v>53.804335175872872</c:v>
                </c:pt>
                <c:pt idx="264">
                  <c:v>53.408480866830622</c:v>
                </c:pt>
                <c:pt idx="265">
                  <c:v>47.521390278032989</c:v>
                </c:pt>
                <c:pt idx="266">
                  <c:v>49.922527071932564</c:v>
                </c:pt>
                <c:pt idx="267">
                  <c:v>50.191175025343966</c:v>
                </c:pt>
                <c:pt idx="268">
                  <c:v>50.889472321520437</c:v>
                </c:pt>
                <c:pt idx="269">
                  <c:v>55.665079387245342</c:v>
                </c:pt>
                <c:pt idx="270">
                  <c:v>57.036862503493985</c:v>
                </c:pt>
                <c:pt idx="271">
                  <c:v>54.464394979545986</c:v>
                </c:pt>
                <c:pt idx="272">
                  <c:v>54.179502567029473</c:v>
                </c:pt>
                <c:pt idx="273">
                  <c:v>51.813253568111577</c:v>
                </c:pt>
                <c:pt idx="274">
                  <c:v>46.231605203517695</c:v>
                </c:pt>
                <c:pt idx="275">
                  <c:v>47.437396549478322</c:v>
                </c:pt>
                <c:pt idx="276">
                  <c:v>54.087680092814217</c:v>
                </c:pt>
                <c:pt idx="277">
                  <c:v>54.016550701445126</c:v>
                </c:pt>
                <c:pt idx="278">
                  <c:v>50.486887121949124</c:v>
                </c:pt>
                <c:pt idx="279">
                  <c:v>51.714332617021853</c:v>
                </c:pt>
                <c:pt idx="280">
                  <c:v>54.587218573488599</c:v>
                </c:pt>
                <c:pt idx="281">
                  <c:v>56.906534678808988</c:v>
                </c:pt>
                <c:pt idx="282">
                  <c:v>47.514980204562534</c:v>
                </c:pt>
                <c:pt idx="283">
                  <c:v>46.294555913769138</c:v>
                </c:pt>
                <c:pt idx="284">
                  <c:v>48.114942370085927</c:v>
                </c:pt>
                <c:pt idx="285">
                  <c:v>57.182912444375482</c:v>
                </c:pt>
                <c:pt idx="286">
                  <c:v>54.092631340338393</c:v>
                </c:pt>
                <c:pt idx="287">
                  <c:v>57.906671612241702</c:v>
                </c:pt>
                <c:pt idx="288">
                  <c:v>60.830334653325821</c:v>
                </c:pt>
                <c:pt idx="289">
                  <c:v>61.180391160023248</c:v>
                </c:pt>
                <c:pt idx="290">
                  <c:v>70.452635570752989</c:v>
                </c:pt>
                <c:pt idx="291">
                  <c:v>66.131986657820221</c:v>
                </c:pt>
                <c:pt idx="292">
                  <c:v>68.474309489132409</c:v>
                </c:pt>
                <c:pt idx="293">
                  <c:v>68.028379980864329</c:v>
                </c:pt>
                <c:pt idx="294">
                  <c:v>54.141781679152309</c:v>
                </c:pt>
                <c:pt idx="295">
                  <c:v>62.650535628977003</c:v>
                </c:pt>
                <c:pt idx="296">
                  <c:v>60.989601477032224</c:v>
                </c:pt>
                <c:pt idx="297">
                  <c:v>58.51204771718298</c:v>
                </c:pt>
                <c:pt idx="298">
                  <c:v>59.299707689248905</c:v>
                </c:pt>
                <c:pt idx="299">
                  <c:v>60.025134560159913</c:v>
                </c:pt>
                <c:pt idx="300">
                  <c:v>60.908973944416672</c:v>
                </c:pt>
                <c:pt idx="301">
                  <c:v>64.980142692405366</c:v>
                </c:pt>
                <c:pt idx="302">
                  <c:v>65.857614250199674</c:v>
                </c:pt>
                <c:pt idx="303">
                  <c:v>68.501966048227175</c:v>
                </c:pt>
                <c:pt idx="304">
                  <c:v>63.284514167665293</c:v>
                </c:pt>
                <c:pt idx="305">
                  <c:v>61.404491141112942</c:v>
                </c:pt>
                <c:pt idx="306">
                  <c:v>61.47273594746774</c:v>
                </c:pt>
                <c:pt idx="307">
                  <c:v>60.348577793765763</c:v>
                </c:pt>
                <c:pt idx="308">
                  <c:v>59.56597626909268</c:v>
                </c:pt>
                <c:pt idx="309">
                  <c:v>60.680064742375762</c:v>
                </c:pt>
                <c:pt idx="310">
                  <c:v>50.067911128751447</c:v>
                </c:pt>
                <c:pt idx="311">
                  <c:v>48.694710825032715</c:v>
                </c:pt>
                <c:pt idx="312">
                  <c:v>50.370637229572907</c:v>
                </c:pt>
                <c:pt idx="313">
                  <c:v>51.409814547885553</c:v>
                </c:pt>
                <c:pt idx="314">
                  <c:v>50.980098276315843</c:v>
                </c:pt>
                <c:pt idx="315">
                  <c:v>52.058713547384848</c:v>
                </c:pt>
                <c:pt idx="316">
                  <c:v>48.341153080990566</c:v>
                </c:pt>
                <c:pt idx="317">
                  <c:v>44.256194866944533</c:v>
                </c:pt>
                <c:pt idx="318">
                  <c:v>44.193301649442674</c:v>
                </c:pt>
                <c:pt idx="319">
                  <c:v>45.096603505511638</c:v>
                </c:pt>
                <c:pt idx="320">
                  <c:v>46.582830794496189</c:v>
                </c:pt>
                <c:pt idx="321">
                  <c:v>51.026622788469425</c:v>
                </c:pt>
                <c:pt idx="322">
                  <c:v>37.963150965822514</c:v>
                </c:pt>
                <c:pt idx="323">
                  <c:v>40.41194504885474</c:v>
                </c:pt>
                <c:pt idx="324">
                  <c:v>40.747743739403553</c:v>
                </c:pt>
                <c:pt idx="325">
                  <c:v>39.006061146200167</c:v>
                </c:pt>
                <c:pt idx="326">
                  <c:v>38.46738782574829</c:v>
                </c:pt>
                <c:pt idx="327">
                  <c:v>36.538783693207399</c:v>
                </c:pt>
                <c:pt idx="328">
                  <c:v>37.033963880572117</c:v>
                </c:pt>
                <c:pt idx="329">
                  <c:v>31.494035958752526</c:v>
                </c:pt>
                <c:pt idx="330">
                  <c:v>33.478752813497238</c:v>
                </c:pt>
                <c:pt idx="331">
                  <c:v>40.295566354767608</c:v>
                </c:pt>
                <c:pt idx="332">
                  <c:v>37.907308908420113</c:v>
                </c:pt>
                <c:pt idx="333">
                  <c:v>36.932797851085773</c:v>
                </c:pt>
                <c:pt idx="334">
                  <c:v>38.372775907768151</c:v>
                </c:pt>
                <c:pt idx="335">
                  <c:v>36.657517985879537</c:v>
                </c:pt>
                <c:pt idx="336">
                  <c:v>36.470157986685884</c:v>
                </c:pt>
                <c:pt idx="337">
                  <c:v>36.623147100281663</c:v>
                </c:pt>
                <c:pt idx="338">
                  <c:v>35.576042657809914</c:v>
                </c:pt>
                <c:pt idx="339">
                  <c:v>35.128758791615986</c:v>
                </c:pt>
                <c:pt idx="340">
                  <c:v>31.971057404180122</c:v>
                </c:pt>
                <c:pt idx="341">
                  <c:v>29.070233363437605</c:v>
                </c:pt>
                <c:pt idx="342">
                  <c:v>30.878465107104386</c:v>
                </c:pt>
                <c:pt idx="343">
                  <c:v>31.163652838009533</c:v>
                </c:pt>
                <c:pt idx="344">
                  <c:v>34.516390331193499</c:v>
                </c:pt>
                <c:pt idx="345">
                  <c:v>36.807155800980432</c:v>
                </c:pt>
                <c:pt idx="346">
                  <c:v>36.253502290937483</c:v>
                </c:pt>
                <c:pt idx="347">
                  <c:v>38.406225039824278</c:v>
                </c:pt>
                <c:pt idx="348">
                  <c:v>40.657683473548751</c:v>
                </c:pt>
                <c:pt idx="349">
                  <c:v>44.735997376681794</c:v>
                </c:pt>
                <c:pt idx="350">
                  <c:v>52.632180130972444</c:v>
                </c:pt>
                <c:pt idx="351">
                  <c:v>49.778266087418757</c:v>
                </c:pt>
                <c:pt idx="352">
                  <c:v>48.933981439736151</c:v>
                </c:pt>
                <c:pt idx="353">
                  <c:v>45.707650506332634</c:v>
                </c:pt>
                <c:pt idx="354">
                  <c:v>44.060039025005906</c:v>
                </c:pt>
                <c:pt idx="355">
                  <c:v>47.118927740266159</c:v>
                </c:pt>
                <c:pt idx="356">
                  <c:v>46.516415635540895</c:v>
                </c:pt>
                <c:pt idx="357">
                  <c:v>51.139883928288675</c:v>
                </c:pt>
                <c:pt idx="358">
                  <c:v>49.868994952433532</c:v>
                </c:pt>
                <c:pt idx="359">
                  <c:v>51.231413973100416</c:v>
                </c:pt>
                <c:pt idx="360">
                  <c:v>53.566884373808499</c:v>
                </c:pt>
                <c:pt idx="361">
                  <c:v>47.664923407993022</c:v>
                </c:pt>
                <c:pt idx="362">
                  <c:v>50.57466990332258</c:v>
                </c:pt>
                <c:pt idx="363">
                  <c:v>57.942251835689397</c:v>
                </c:pt>
                <c:pt idx="364">
                  <c:v>54.784882662441447</c:v>
                </c:pt>
                <c:pt idx="365">
                  <c:v>54.826001240386574</c:v>
                </c:pt>
                <c:pt idx="366">
                  <c:v>53.80949702109109</c:v>
                </c:pt>
                <c:pt idx="367">
                  <c:v>58.648472698558031</c:v>
                </c:pt>
                <c:pt idx="368">
                  <c:v>58.733724670279535</c:v>
                </c:pt>
                <c:pt idx="369">
                  <c:v>59.97031452138507</c:v>
                </c:pt>
                <c:pt idx="370">
                  <c:v>59.150864666070383</c:v>
                </c:pt>
                <c:pt idx="371">
                  <c:v>55.873151010927685</c:v>
                </c:pt>
                <c:pt idx="372">
                  <c:v>47.542263519801544</c:v>
                </c:pt>
                <c:pt idx="373">
                  <c:v>47.245781986395599</c:v>
                </c:pt>
                <c:pt idx="374">
                  <c:v>49.240791692152548</c:v>
                </c:pt>
                <c:pt idx="375">
                  <c:v>50.151376375344128</c:v>
                </c:pt>
                <c:pt idx="376">
                  <c:v>48.419813472583002</c:v>
                </c:pt>
                <c:pt idx="377">
                  <c:v>48.162512800305365</c:v>
                </c:pt>
                <c:pt idx="378">
                  <c:v>48.439597351044121</c:v>
                </c:pt>
                <c:pt idx="379">
                  <c:v>48.876071643183053</c:v>
                </c:pt>
                <c:pt idx="380">
                  <c:v>49.393277304182305</c:v>
                </c:pt>
                <c:pt idx="381">
                  <c:v>50.79124284086955</c:v>
                </c:pt>
                <c:pt idx="382">
                  <c:v>56.272569938474049</c:v>
                </c:pt>
                <c:pt idx="383">
                  <c:v>55.966189096128019</c:v>
                </c:pt>
                <c:pt idx="384">
                  <c:v>55.862906106696649</c:v>
                </c:pt>
                <c:pt idx="385">
                  <c:v>55.628163693250336</c:v>
                </c:pt>
                <c:pt idx="386">
                  <c:v>55.718552477647066</c:v>
                </c:pt>
                <c:pt idx="387">
                  <c:v>50.975675952355395</c:v>
                </c:pt>
                <c:pt idx="388">
                  <c:v>49.553243033390764</c:v>
                </c:pt>
                <c:pt idx="389">
                  <c:v>49.114807032572557</c:v>
                </c:pt>
                <c:pt idx="390">
                  <c:v>52.821308600777037</c:v>
                </c:pt>
                <c:pt idx="391">
                  <c:v>53.705205392882881</c:v>
                </c:pt>
                <c:pt idx="392">
                  <c:v>50.141764376476388</c:v>
                </c:pt>
                <c:pt idx="393">
                  <c:v>61.089855419419152</c:v>
                </c:pt>
                <c:pt idx="394">
                  <c:v>58.556539504234586</c:v>
                </c:pt>
                <c:pt idx="395">
                  <c:v>58.49388387858064</c:v>
                </c:pt>
                <c:pt idx="396">
                  <c:v>58.378813198536342</c:v>
                </c:pt>
                <c:pt idx="397">
                  <c:v>62.449114219415499</c:v>
                </c:pt>
                <c:pt idx="398">
                  <c:v>60.160904455109737</c:v>
                </c:pt>
                <c:pt idx="399">
                  <c:v>56.973228596894863</c:v>
                </c:pt>
                <c:pt idx="400">
                  <c:v>64.934541664022504</c:v>
                </c:pt>
                <c:pt idx="401">
                  <c:v>62.198494334759495</c:v>
                </c:pt>
                <c:pt idx="402">
                  <c:v>52.508684914661629</c:v>
                </c:pt>
                <c:pt idx="403">
                  <c:v>54.851116331221611</c:v>
                </c:pt>
                <c:pt idx="404">
                  <c:v>52.852761693428064</c:v>
                </c:pt>
                <c:pt idx="405">
                  <c:v>54.036387911925807</c:v>
                </c:pt>
                <c:pt idx="406">
                  <c:v>53.586390981381136</c:v>
                </c:pt>
                <c:pt idx="407">
                  <c:v>56.103775999790621</c:v>
                </c:pt>
                <c:pt idx="408">
                  <c:v>60.290948487632868</c:v>
                </c:pt>
                <c:pt idx="409">
                  <c:v>60.041808290287882</c:v>
                </c:pt>
                <c:pt idx="410">
                  <c:v>65.612512413067321</c:v>
                </c:pt>
                <c:pt idx="411">
                  <c:v>67.086543436640966</c:v>
                </c:pt>
                <c:pt idx="412">
                  <c:v>70.182696793869411</c:v>
                </c:pt>
                <c:pt idx="413">
                  <c:v>69.095371983525894</c:v>
                </c:pt>
                <c:pt idx="414">
                  <c:v>69.597969544531125</c:v>
                </c:pt>
                <c:pt idx="415">
                  <c:v>69.20860320917393</c:v>
                </c:pt>
                <c:pt idx="416">
                  <c:v>72.716043037380018</c:v>
                </c:pt>
                <c:pt idx="417">
                  <c:v>74.179292550795694</c:v>
                </c:pt>
                <c:pt idx="418">
                  <c:v>72.526056455520845</c:v>
                </c:pt>
                <c:pt idx="419">
                  <c:v>79.384055867081244</c:v>
                </c:pt>
                <c:pt idx="420">
                  <c:v>79.662086696279971</c:v>
                </c:pt>
                <c:pt idx="421">
                  <c:v>79.912313659946662</c:v>
                </c:pt>
                <c:pt idx="422">
                  <c:v>76.830921091912259</c:v>
                </c:pt>
                <c:pt idx="423">
                  <c:v>73.901758663620996</c:v>
                </c:pt>
                <c:pt idx="424">
                  <c:v>76.696702864219546</c:v>
                </c:pt>
                <c:pt idx="425">
                  <c:v>76.434833279524597</c:v>
                </c:pt>
                <c:pt idx="426">
                  <c:v>67.80551318947802</c:v>
                </c:pt>
                <c:pt idx="427">
                  <c:v>71.644588547811097</c:v>
                </c:pt>
                <c:pt idx="428">
                  <c:v>73.576742303403833</c:v>
                </c:pt>
                <c:pt idx="429">
                  <c:v>73.417254608397272</c:v>
                </c:pt>
                <c:pt idx="430">
                  <c:v>74.696698939481777</c:v>
                </c:pt>
                <c:pt idx="431">
                  <c:v>77.504153519423298</c:v>
                </c:pt>
                <c:pt idx="432">
                  <c:v>75.667876079261617</c:v>
                </c:pt>
                <c:pt idx="433">
                  <c:v>76.021052750796898</c:v>
                </c:pt>
                <c:pt idx="434">
                  <c:v>77.631217522067601</c:v>
                </c:pt>
                <c:pt idx="435">
                  <c:v>77.058523336481997</c:v>
                </c:pt>
                <c:pt idx="436">
                  <c:v>74.727202925105573</c:v>
                </c:pt>
                <c:pt idx="437">
                  <c:v>66.568516365198889</c:v>
                </c:pt>
                <c:pt idx="438">
                  <c:v>67.843550076936864</c:v>
                </c:pt>
                <c:pt idx="439">
                  <c:v>64.771766228150639</c:v>
                </c:pt>
                <c:pt idx="440">
                  <c:v>64.720539943756606</c:v>
                </c:pt>
                <c:pt idx="441">
                  <c:v>67.690585959501718</c:v>
                </c:pt>
                <c:pt idx="442">
                  <c:v>68.132265596192411</c:v>
                </c:pt>
                <c:pt idx="443">
                  <c:v>67.537031421407491</c:v>
                </c:pt>
                <c:pt idx="444">
                  <c:v>65.686789940193947</c:v>
                </c:pt>
                <c:pt idx="445">
                  <c:v>66.282749864942659</c:v>
                </c:pt>
                <c:pt idx="446">
                  <c:v>68.055241233785523</c:v>
                </c:pt>
                <c:pt idx="447">
                  <c:v>67.355758787990709</c:v>
                </c:pt>
                <c:pt idx="448">
                  <c:v>68.362543843578493</c:v>
                </c:pt>
                <c:pt idx="449">
                  <c:v>64.915166056010349</c:v>
                </c:pt>
                <c:pt idx="450">
                  <c:v>64.724657972724629</c:v>
                </c:pt>
                <c:pt idx="451">
                  <c:v>75.5084641945096</c:v>
                </c:pt>
                <c:pt idx="452">
                  <c:v>74.227778485891903</c:v>
                </c:pt>
                <c:pt idx="453">
                  <c:v>81.138847553368564</c:v>
                </c:pt>
                <c:pt idx="454">
                  <c:v>83.170436063481901</c:v>
                </c:pt>
                <c:pt idx="455">
                  <c:v>89.494217728254966</c:v>
                </c:pt>
                <c:pt idx="456">
                  <c:v>87.808615296402564</c:v>
                </c:pt>
                <c:pt idx="457">
                  <c:v>92.936216982822529</c:v>
                </c:pt>
                <c:pt idx="458">
                  <c:v>95.580576113853724</c:v>
                </c:pt>
              </c:numCache>
            </c:numRef>
          </c:yVal>
          <c:smooth val="0"/>
          <c:extLst>
            <c:ext xmlns:c16="http://schemas.microsoft.com/office/drawing/2014/chart" uri="{C3380CC4-5D6E-409C-BE32-E72D297353CC}">
              <c16:uniqueId val="{00000000-F5D1-4D25-8684-8685836268D4}"/>
            </c:ext>
          </c:extLst>
        </c:ser>
        <c:dLbls>
          <c:showLegendKey val="0"/>
          <c:showVal val="0"/>
          <c:showCatName val="0"/>
          <c:showSerName val="0"/>
          <c:showPercent val="0"/>
          <c:showBubbleSize val="0"/>
        </c:dLbls>
        <c:axId val="578009520"/>
        <c:axId val="578009128"/>
      </c:scatterChart>
      <c:scatterChart>
        <c:scatterStyle val="lineMarker"/>
        <c:varyColors val="0"/>
        <c:ser>
          <c:idx val="1"/>
          <c:order val="1"/>
          <c:tx>
            <c:v>VAR</c:v>
          </c:tx>
          <c:spPr>
            <a:ln w="34925" cap="rnd">
              <a:solidFill>
                <a:schemeClr val="accent2"/>
              </a:solidFill>
              <a:round/>
            </a:ln>
            <a:effectLst>
              <a:outerShdw blurRad="57150" dist="19050" dir="5400000" algn="ctr" rotWithShape="0">
                <a:srgbClr val="000000">
                  <a:alpha val="63000"/>
                </a:srgbClr>
              </a:outerShdw>
            </a:effectLst>
          </c:spPr>
          <c:marker>
            <c:symbol val="none"/>
          </c:marker>
          <c:xVal>
            <c:numRef>
              <c:f>'datos grafico'!$B$53:$B$511</c:f>
              <c:numCache>
                <c:formatCode>m/d/yyyy</c:formatCode>
                <c:ptCount val="459"/>
                <c:pt idx="0">
                  <c:v>43101</c:v>
                </c:pt>
                <c:pt idx="1">
                  <c:v>43115</c:v>
                </c:pt>
                <c:pt idx="2">
                  <c:v>43123</c:v>
                </c:pt>
                <c:pt idx="3">
                  <c:v>43130</c:v>
                </c:pt>
                <c:pt idx="4">
                  <c:v>43136</c:v>
                </c:pt>
                <c:pt idx="5">
                  <c:v>43144</c:v>
                </c:pt>
                <c:pt idx="6">
                  <c:v>43150</c:v>
                </c:pt>
                <c:pt idx="7">
                  <c:v>43157</c:v>
                </c:pt>
                <c:pt idx="8">
                  <c:v>43164</c:v>
                </c:pt>
                <c:pt idx="9">
                  <c:v>43171</c:v>
                </c:pt>
                <c:pt idx="10">
                  <c:v>43181</c:v>
                </c:pt>
                <c:pt idx="11">
                  <c:v>43188</c:v>
                </c:pt>
                <c:pt idx="12">
                  <c:v>43196</c:v>
                </c:pt>
                <c:pt idx="13">
                  <c:v>43203</c:v>
                </c:pt>
                <c:pt idx="14">
                  <c:v>43210</c:v>
                </c:pt>
                <c:pt idx="15">
                  <c:v>43220</c:v>
                </c:pt>
                <c:pt idx="16">
                  <c:v>43227</c:v>
                </c:pt>
                <c:pt idx="17">
                  <c:v>43235</c:v>
                </c:pt>
                <c:pt idx="18">
                  <c:v>43242</c:v>
                </c:pt>
                <c:pt idx="19">
                  <c:v>43251</c:v>
                </c:pt>
                <c:pt idx="20">
                  <c:v>43258</c:v>
                </c:pt>
                <c:pt idx="21">
                  <c:v>43265</c:v>
                </c:pt>
                <c:pt idx="22">
                  <c:v>43272</c:v>
                </c:pt>
                <c:pt idx="23">
                  <c:v>43281</c:v>
                </c:pt>
                <c:pt idx="24">
                  <c:v>43288</c:v>
                </c:pt>
                <c:pt idx="25">
                  <c:v>43296</c:v>
                </c:pt>
                <c:pt idx="26">
                  <c:v>43303</c:v>
                </c:pt>
                <c:pt idx="27">
                  <c:v>43311</c:v>
                </c:pt>
                <c:pt idx="28">
                  <c:v>43319</c:v>
                </c:pt>
                <c:pt idx="29">
                  <c:v>43328</c:v>
                </c:pt>
                <c:pt idx="30">
                  <c:v>43335</c:v>
                </c:pt>
                <c:pt idx="31">
                  <c:v>43343</c:v>
                </c:pt>
                <c:pt idx="32">
                  <c:v>43350</c:v>
                </c:pt>
                <c:pt idx="33">
                  <c:v>43357</c:v>
                </c:pt>
                <c:pt idx="34">
                  <c:v>43363</c:v>
                </c:pt>
                <c:pt idx="35">
                  <c:v>43371</c:v>
                </c:pt>
                <c:pt idx="36">
                  <c:v>43378</c:v>
                </c:pt>
                <c:pt idx="37">
                  <c:v>43389</c:v>
                </c:pt>
                <c:pt idx="38">
                  <c:v>43397</c:v>
                </c:pt>
                <c:pt idx="39">
                  <c:v>43403</c:v>
                </c:pt>
                <c:pt idx="40">
                  <c:v>43410</c:v>
                </c:pt>
                <c:pt idx="41">
                  <c:v>43418</c:v>
                </c:pt>
                <c:pt idx="42">
                  <c:v>43426</c:v>
                </c:pt>
                <c:pt idx="43">
                  <c:v>43433</c:v>
                </c:pt>
                <c:pt idx="44">
                  <c:v>43440</c:v>
                </c:pt>
                <c:pt idx="45">
                  <c:v>43447</c:v>
                </c:pt>
                <c:pt idx="46">
                  <c:v>43458</c:v>
                </c:pt>
                <c:pt idx="47">
                  <c:v>43465</c:v>
                </c:pt>
                <c:pt idx="48">
                  <c:v>43472</c:v>
                </c:pt>
                <c:pt idx="49">
                  <c:v>43480</c:v>
                </c:pt>
                <c:pt idx="50">
                  <c:v>43487</c:v>
                </c:pt>
                <c:pt idx="51">
                  <c:v>43495</c:v>
                </c:pt>
                <c:pt idx="52">
                  <c:v>43502</c:v>
                </c:pt>
                <c:pt idx="53">
                  <c:v>43510</c:v>
                </c:pt>
                <c:pt idx="54">
                  <c:v>43516</c:v>
                </c:pt>
                <c:pt idx="55">
                  <c:v>43524</c:v>
                </c:pt>
                <c:pt idx="56">
                  <c:v>43525</c:v>
                </c:pt>
                <c:pt idx="57">
                  <c:v>43528</c:v>
                </c:pt>
                <c:pt idx="58">
                  <c:v>43530</c:v>
                </c:pt>
                <c:pt idx="59">
                  <c:v>43532</c:v>
                </c:pt>
                <c:pt idx="60">
                  <c:v>43536</c:v>
                </c:pt>
                <c:pt idx="61">
                  <c:v>43539</c:v>
                </c:pt>
                <c:pt idx="62">
                  <c:v>43542</c:v>
                </c:pt>
                <c:pt idx="63">
                  <c:v>43543</c:v>
                </c:pt>
                <c:pt idx="64">
                  <c:v>43544</c:v>
                </c:pt>
                <c:pt idx="65">
                  <c:v>43545</c:v>
                </c:pt>
                <c:pt idx="66">
                  <c:v>43546</c:v>
                </c:pt>
                <c:pt idx="67">
                  <c:v>43549</c:v>
                </c:pt>
                <c:pt idx="68">
                  <c:v>43550</c:v>
                </c:pt>
                <c:pt idx="69">
                  <c:v>43551</c:v>
                </c:pt>
                <c:pt idx="70">
                  <c:v>43552</c:v>
                </c:pt>
                <c:pt idx="71">
                  <c:v>43553</c:v>
                </c:pt>
                <c:pt idx="72">
                  <c:v>43556</c:v>
                </c:pt>
                <c:pt idx="73">
                  <c:v>43557</c:v>
                </c:pt>
                <c:pt idx="74">
                  <c:v>43558</c:v>
                </c:pt>
                <c:pt idx="75">
                  <c:v>43559</c:v>
                </c:pt>
                <c:pt idx="76">
                  <c:v>43560</c:v>
                </c:pt>
                <c:pt idx="77">
                  <c:v>43563</c:v>
                </c:pt>
                <c:pt idx="78">
                  <c:v>43564</c:v>
                </c:pt>
                <c:pt idx="79">
                  <c:v>43565</c:v>
                </c:pt>
                <c:pt idx="80">
                  <c:v>43566</c:v>
                </c:pt>
                <c:pt idx="81">
                  <c:v>43567</c:v>
                </c:pt>
                <c:pt idx="82">
                  <c:v>43570</c:v>
                </c:pt>
                <c:pt idx="83">
                  <c:v>43571</c:v>
                </c:pt>
                <c:pt idx="84">
                  <c:v>43572</c:v>
                </c:pt>
                <c:pt idx="85">
                  <c:v>43573</c:v>
                </c:pt>
                <c:pt idx="86">
                  <c:v>43578</c:v>
                </c:pt>
                <c:pt idx="87">
                  <c:v>43579</c:v>
                </c:pt>
                <c:pt idx="88">
                  <c:v>43580</c:v>
                </c:pt>
                <c:pt idx="89">
                  <c:v>43581</c:v>
                </c:pt>
                <c:pt idx="90">
                  <c:v>43584</c:v>
                </c:pt>
                <c:pt idx="91">
                  <c:v>43585</c:v>
                </c:pt>
                <c:pt idx="92">
                  <c:v>43586</c:v>
                </c:pt>
                <c:pt idx="93">
                  <c:v>43587</c:v>
                </c:pt>
                <c:pt idx="94">
                  <c:v>43588</c:v>
                </c:pt>
                <c:pt idx="95">
                  <c:v>43591</c:v>
                </c:pt>
                <c:pt idx="96">
                  <c:v>43592</c:v>
                </c:pt>
                <c:pt idx="97">
                  <c:v>43593</c:v>
                </c:pt>
                <c:pt idx="98">
                  <c:v>43594</c:v>
                </c:pt>
                <c:pt idx="99">
                  <c:v>43595</c:v>
                </c:pt>
                <c:pt idx="100">
                  <c:v>43598</c:v>
                </c:pt>
                <c:pt idx="101">
                  <c:v>43599</c:v>
                </c:pt>
                <c:pt idx="102">
                  <c:v>43600</c:v>
                </c:pt>
                <c:pt idx="103">
                  <c:v>43601</c:v>
                </c:pt>
                <c:pt idx="104">
                  <c:v>43602</c:v>
                </c:pt>
                <c:pt idx="105">
                  <c:v>43605</c:v>
                </c:pt>
                <c:pt idx="106">
                  <c:v>43606</c:v>
                </c:pt>
                <c:pt idx="107">
                  <c:v>43607</c:v>
                </c:pt>
                <c:pt idx="108">
                  <c:v>43608</c:v>
                </c:pt>
                <c:pt idx="109">
                  <c:v>43609</c:v>
                </c:pt>
                <c:pt idx="110">
                  <c:v>43612</c:v>
                </c:pt>
                <c:pt idx="111">
                  <c:v>43613</c:v>
                </c:pt>
                <c:pt idx="112">
                  <c:v>43616</c:v>
                </c:pt>
                <c:pt idx="113">
                  <c:v>43622</c:v>
                </c:pt>
                <c:pt idx="114">
                  <c:v>43627</c:v>
                </c:pt>
                <c:pt idx="115">
                  <c:v>43629</c:v>
                </c:pt>
                <c:pt idx="116">
                  <c:v>43633</c:v>
                </c:pt>
                <c:pt idx="117">
                  <c:v>43634</c:v>
                </c:pt>
                <c:pt idx="118">
                  <c:v>43635</c:v>
                </c:pt>
                <c:pt idx="119">
                  <c:v>43641</c:v>
                </c:pt>
                <c:pt idx="120">
                  <c:v>43642</c:v>
                </c:pt>
                <c:pt idx="121">
                  <c:v>43643</c:v>
                </c:pt>
                <c:pt idx="122">
                  <c:v>43644</c:v>
                </c:pt>
                <c:pt idx="123">
                  <c:v>43646</c:v>
                </c:pt>
                <c:pt idx="124">
                  <c:v>43648</c:v>
                </c:pt>
                <c:pt idx="125">
                  <c:v>43649</c:v>
                </c:pt>
                <c:pt idx="126">
                  <c:v>43650</c:v>
                </c:pt>
                <c:pt idx="127">
                  <c:v>43651</c:v>
                </c:pt>
                <c:pt idx="128">
                  <c:v>43654</c:v>
                </c:pt>
                <c:pt idx="129">
                  <c:v>43655</c:v>
                </c:pt>
                <c:pt idx="130">
                  <c:v>43656</c:v>
                </c:pt>
                <c:pt idx="131">
                  <c:v>43662</c:v>
                </c:pt>
                <c:pt idx="132">
                  <c:v>43663</c:v>
                </c:pt>
                <c:pt idx="133">
                  <c:v>43664</c:v>
                </c:pt>
                <c:pt idx="134">
                  <c:v>43665</c:v>
                </c:pt>
                <c:pt idx="135">
                  <c:v>43668</c:v>
                </c:pt>
                <c:pt idx="136">
                  <c:v>43670</c:v>
                </c:pt>
                <c:pt idx="137">
                  <c:v>43672</c:v>
                </c:pt>
                <c:pt idx="138">
                  <c:v>43675</c:v>
                </c:pt>
                <c:pt idx="139">
                  <c:v>43686</c:v>
                </c:pt>
                <c:pt idx="140">
                  <c:v>43689</c:v>
                </c:pt>
                <c:pt idx="141">
                  <c:v>43691</c:v>
                </c:pt>
                <c:pt idx="142">
                  <c:v>43693</c:v>
                </c:pt>
                <c:pt idx="143">
                  <c:v>43696</c:v>
                </c:pt>
                <c:pt idx="144">
                  <c:v>43697</c:v>
                </c:pt>
                <c:pt idx="145">
                  <c:v>43698</c:v>
                </c:pt>
                <c:pt idx="146">
                  <c:v>43699</c:v>
                </c:pt>
                <c:pt idx="147">
                  <c:v>43703</c:v>
                </c:pt>
                <c:pt idx="148">
                  <c:v>43704</c:v>
                </c:pt>
                <c:pt idx="149">
                  <c:v>43705</c:v>
                </c:pt>
                <c:pt idx="150">
                  <c:v>43706</c:v>
                </c:pt>
                <c:pt idx="151">
                  <c:v>43710</c:v>
                </c:pt>
                <c:pt idx="152">
                  <c:v>43718</c:v>
                </c:pt>
                <c:pt idx="153">
                  <c:v>43719</c:v>
                </c:pt>
                <c:pt idx="154">
                  <c:v>43720</c:v>
                </c:pt>
                <c:pt idx="155">
                  <c:v>43721</c:v>
                </c:pt>
                <c:pt idx="156">
                  <c:v>43725</c:v>
                </c:pt>
                <c:pt idx="157">
                  <c:v>43726</c:v>
                </c:pt>
                <c:pt idx="158">
                  <c:v>43731</c:v>
                </c:pt>
                <c:pt idx="159">
                  <c:v>43732</c:v>
                </c:pt>
                <c:pt idx="160">
                  <c:v>43734</c:v>
                </c:pt>
                <c:pt idx="161">
                  <c:v>43735</c:v>
                </c:pt>
                <c:pt idx="162">
                  <c:v>43739</c:v>
                </c:pt>
                <c:pt idx="163">
                  <c:v>43741</c:v>
                </c:pt>
                <c:pt idx="164">
                  <c:v>43742</c:v>
                </c:pt>
                <c:pt idx="165">
                  <c:v>43752</c:v>
                </c:pt>
                <c:pt idx="166">
                  <c:v>43753</c:v>
                </c:pt>
                <c:pt idx="167">
                  <c:v>43754</c:v>
                </c:pt>
                <c:pt idx="168">
                  <c:v>43759</c:v>
                </c:pt>
                <c:pt idx="169">
                  <c:v>43760</c:v>
                </c:pt>
                <c:pt idx="170">
                  <c:v>43761</c:v>
                </c:pt>
                <c:pt idx="171">
                  <c:v>43762</c:v>
                </c:pt>
                <c:pt idx="172">
                  <c:v>43763</c:v>
                </c:pt>
                <c:pt idx="173">
                  <c:v>43767</c:v>
                </c:pt>
                <c:pt idx="174">
                  <c:v>43773</c:v>
                </c:pt>
                <c:pt idx="175">
                  <c:v>43774</c:v>
                </c:pt>
                <c:pt idx="176">
                  <c:v>43775</c:v>
                </c:pt>
                <c:pt idx="177">
                  <c:v>43777</c:v>
                </c:pt>
                <c:pt idx="178">
                  <c:v>43780</c:v>
                </c:pt>
                <c:pt idx="179">
                  <c:v>43783</c:v>
                </c:pt>
                <c:pt idx="180">
                  <c:v>43787</c:v>
                </c:pt>
                <c:pt idx="181">
                  <c:v>43791</c:v>
                </c:pt>
                <c:pt idx="182">
                  <c:v>43796</c:v>
                </c:pt>
                <c:pt idx="183">
                  <c:v>43797</c:v>
                </c:pt>
                <c:pt idx="184">
                  <c:v>43801</c:v>
                </c:pt>
                <c:pt idx="185">
                  <c:v>43802</c:v>
                </c:pt>
                <c:pt idx="186">
                  <c:v>43805</c:v>
                </c:pt>
                <c:pt idx="187">
                  <c:v>43808</c:v>
                </c:pt>
                <c:pt idx="188">
                  <c:v>43809</c:v>
                </c:pt>
                <c:pt idx="189">
                  <c:v>43815</c:v>
                </c:pt>
                <c:pt idx="190">
                  <c:v>43822</c:v>
                </c:pt>
                <c:pt idx="191">
                  <c:v>43830</c:v>
                </c:pt>
                <c:pt idx="192">
                  <c:v>43843</c:v>
                </c:pt>
                <c:pt idx="193">
                  <c:v>43850</c:v>
                </c:pt>
                <c:pt idx="194">
                  <c:v>43854</c:v>
                </c:pt>
                <c:pt idx="195">
                  <c:v>43861</c:v>
                </c:pt>
                <c:pt idx="196">
                  <c:v>43866</c:v>
                </c:pt>
                <c:pt idx="197">
                  <c:v>43874</c:v>
                </c:pt>
                <c:pt idx="198">
                  <c:v>43879</c:v>
                </c:pt>
                <c:pt idx="199">
                  <c:v>43886</c:v>
                </c:pt>
                <c:pt idx="200">
                  <c:v>43893</c:v>
                </c:pt>
                <c:pt idx="201">
                  <c:v>43899</c:v>
                </c:pt>
                <c:pt idx="202">
                  <c:v>43908</c:v>
                </c:pt>
                <c:pt idx="203">
                  <c:v>43921</c:v>
                </c:pt>
                <c:pt idx="204">
                  <c:v>43928</c:v>
                </c:pt>
                <c:pt idx="205">
                  <c:v>43936</c:v>
                </c:pt>
                <c:pt idx="206">
                  <c:v>43944</c:v>
                </c:pt>
                <c:pt idx="207">
                  <c:v>43951</c:v>
                </c:pt>
                <c:pt idx="208">
                  <c:v>43958</c:v>
                </c:pt>
                <c:pt idx="209">
                  <c:v>43965</c:v>
                </c:pt>
                <c:pt idx="210">
                  <c:v>43973</c:v>
                </c:pt>
                <c:pt idx="211">
                  <c:v>43980</c:v>
                </c:pt>
                <c:pt idx="212">
                  <c:v>43990</c:v>
                </c:pt>
                <c:pt idx="213">
                  <c:v>43997</c:v>
                </c:pt>
                <c:pt idx="214">
                  <c:v>44004</c:v>
                </c:pt>
                <c:pt idx="215">
                  <c:v>44012</c:v>
                </c:pt>
                <c:pt idx="216">
                  <c:v>44018</c:v>
                </c:pt>
                <c:pt idx="217">
                  <c:v>44026</c:v>
                </c:pt>
                <c:pt idx="218">
                  <c:v>44034</c:v>
                </c:pt>
                <c:pt idx="219">
                  <c:v>44042</c:v>
                </c:pt>
                <c:pt idx="220">
                  <c:v>44048</c:v>
                </c:pt>
                <c:pt idx="221">
                  <c:v>44055</c:v>
                </c:pt>
                <c:pt idx="222">
                  <c:v>44062</c:v>
                </c:pt>
                <c:pt idx="223">
                  <c:v>44067</c:v>
                </c:pt>
                <c:pt idx="224">
                  <c:v>44073</c:v>
                </c:pt>
                <c:pt idx="225">
                  <c:v>44078</c:v>
                </c:pt>
                <c:pt idx="226">
                  <c:v>44083</c:v>
                </c:pt>
                <c:pt idx="227">
                  <c:v>44089</c:v>
                </c:pt>
                <c:pt idx="228">
                  <c:v>44096</c:v>
                </c:pt>
                <c:pt idx="229">
                  <c:v>44104</c:v>
                </c:pt>
                <c:pt idx="230">
                  <c:v>44111</c:v>
                </c:pt>
                <c:pt idx="231">
                  <c:v>44118</c:v>
                </c:pt>
                <c:pt idx="232">
                  <c:v>44125</c:v>
                </c:pt>
                <c:pt idx="233">
                  <c:v>44132</c:v>
                </c:pt>
                <c:pt idx="234">
                  <c:v>44139</c:v>
                </c:pt>
                <c:pt idx="235">
                  <c:v>44146</c:v>
                </c:pt>
                <c:pt idx="236">
                  <c:v>44153</c:v>
                </c:pt>
                <c:pt idx="237">
                  <c:v>44160</c:v>
                </c:pt>
                <c:pt idx="238">
                  <c:v>44167</c:v>
                </c:pt>
                <c:pt idx="239">
                  <c:v>44174</c:v>
                </c:pt>
                <c:pt idx="240">
                  <c:v>44181</c:v>
                </c:pt>
                <c:pt idx="241">
                  <c:v>44188</c:v>
                </c:pt>
                <c:pt idx="242">
                  <c:v>44195</c:v>
                </c:pt>
                <c:pt idx="243">
                  <c:v>44201</c:v>
                </c:pt>
                <c:pt idx="244">
                  <c:v>44205</c:v>
                </c:pt>
                <c:pt idx="245">
                  <c:v>44209</c:v>
                </c:pt>
                <c:pt idx="246">
                  <c:v>44214</c:v>
                </c:pt>
                <c:pt idx="247">
                  <c:v>44221</c:v>
                </c:pt>
                <c:pt idx="248">
                  <c:v>44229</c:v>
                </c:pt>
                <c:pt idx="249">
                  <c:v>44235</c:v>
                </c:pt>
                <c:pt idx="250">
                  <c:v>44239</c:v>
                </c:pt>
                <c:pt idx="251">
                  <c:v>44246</c:v>
                </c:pt>
                <c:pt idx="252">
                  <c:v>44255</c:v>
                </c:pt>
                <c:pt idx="253">
                  <c:v>44260</c:v>
                </c:pt>
                <c:pt idx="254">
                  <c:v>44267</c:v>
                </c:pt>
                <c:pt idx="255">
                  <c:v>44274</c:v>
                </c:pt>
                <c:pt idx="256">
                  <c:v>44280</c:v>
                </c:pt>
                <c:pt idx="257">
                  <c:v>44286</c:v>
                </c:pt>
                <c:pt idx="258">
                  <c:v>44292</c:v>
                </c:pt>
                <c:pt idx="259">
                  <c:v>44298</c:v>
                </c:pt>
                <c:pt idx="260">
                  <c:v>44302</c:v>
                </c:pt>
                <c:pt idx="261">
                  <c:v>44308</c:v>
                </c:pt>
                <c:pt idx="262">
                  <c:v>44316</c:v>
                </c:pt>
                <c:pt idx="263">
                  <c:v>44322</c:v>
                </c:pt>
                <c:pt idx="264">
                  <c:v>44329</c:v>
                </c:pt>
                <c:pt idx="265">
                  <c:v>44335</c:v>
                </c:pt>
                <c:pt idx="266">
                  <c:v>44342</c:v>
                </c:pt>
                <c:pt idx="267">
                  <c:v>44349</c:v>
                </c:pt>
                <c:pt idx="268">
                  <c:v>44356</c:v>
                </c:pt>
                <c:pt idx="269">
                  <c:v>44363</c:v>
                </c:pt>
                <c:pt idx="270">
                  <c:v>44370</c:v>
                </c:pt>
                <c:pt idx="271">
                  <c:v>44377</c:v>
                </c:pt>
                <c:pt idx="272">
                  <c:v>44384</c:v>
                </c:pt>
                <c:pt idx="273">
                  <c:v>44391</c:v>
                </c:pt>
                <c:pt idx="274">
                  <c:v>44399</c:v>
                </c:pt>
                <c:pt idx="275">
                  <c:v>44406</c:v>
                </c:pt>
                <c:pt idx="276">
                  <c:v>44412</c:v>
                </c:pt>
                <c:pt idx="277">
                  <c:v>44420</c:v>
                </c:pt>
                <c:pt idx="278">
                  <c:v>44427</c:v>
                </c:pt>
                <c:pt idx="279">
                  <c:v>44435</c:v>
                </c:pt>
                <c:pt idx="280">
                  <c:v>44441</c:v>
                </c:pt>
                <c:pt idx="281">
                  <c:v>44449</c:v>
                </c:pt>
                <c:pt idx="282">
                  <c:v>44460</c:v>
                </c:pt>
                <c:pt idx="283">
                  <c:v>44466</c:v>
                </c:pt>
                <c:pt idx="284">
                  <c:v>44469</c:v>
                </c:pt>
                <c:pt idx="285">
                  <c:v>44474</c:v>
                </c:pt>
                <c:pt idx="286">
                  <c:v>44482</c:v>
                </c:pt>
                <c:pt idx="287">
                  <c:v>44487</c:v>
                </c:pt>
                <c:pt idx="288">
                  <c:v>44491</c:v>
                </c:pt>
                <c:pt idx="289">
                  <c:v>44497</c:v>
                </c:pt>
                <c:pt idx="290">
                  <c:v>44503</c:v>
                </c:pt>
                <c:pt idx="291">
                  <c:v>44510</c:v>
                </c:pt>
                <c:pt idx="292">
                  <c:v>44516</c:v>
                </c:pt>
                <c:pt idx="293">
                  <c:v>44523</c:v>
                </c:pt>
                <c:pt idx="294">
                  <c:v>44529</c:v>
                </c:pt>
                <c:pt idx="295">
                  <c:v>44532</c:v>
                </c:pt>
                <c:pt idx="296">
                  <c:v>44539</c:v>
                </c:pt>
                <c:pt idx="297">
                  <c:v>44547</c:v>
                </c:pt>
                <c:pt idx="298">
                  <c:v>44552</c:v>
                </c:pt>
                <c:pt idx="299">
                  <c:v>44561</c:v>
                </c:pt>
                <c:pt idx="300">
                  <c:v>44567</c:v>
                </c:pt>
                <c:pt idx="301">
                  <c:v>44573</c:v>
                </c:pt>
                <c:pt idx="302">
                  <c:v>44580</c:v>
                </c:pt>
                <c:pt idx="303">
                  <c:v>44588</c:v>
                </c:pt>
                <c:pt idx="304">
                  <c:v>44594</c:v>
                </c:pt>
                <c:pt idx="305">
                  <c:v>44602</c:v>
                </c:pt>
                <c:pt idx="306">
                  <c:v>44609</c:v>
                </c:pt>
                <c:pt idx="307">
                  <c:v>44617</c:v>
                </c:pt>
                <c:pt idx="308">
                  <c:v>44624</c:v>
                </c:pt>
                <c:pt idx="309">
                  <c:v>44631</c:v>
                </c:pt>
                <c:pt idx="310">
                  <c:v>44638</c:v>
                </c:pt>
                <c:pt idx="311">
                  <c:v>44645</c:v>
                </c:pt>
                <c:pt idx="312">
                  <c:v>44651</c:v>
                </c:pt>
                <c:pt idx="313">
                  <c:v>44655</c:v>
                </c:pt>
                <c:pt idx="314">
                  <c:v>44662</c:v>
                </c:pt>
                <c:pt idx="315">
                  <c:v>44670</c:v>
                </c:pt>
                <c:pt idx="316">
                  <c:v>44678</c:v>
                </c:pt>
                <c:pt idx="317">
                  <c:v>44685</c:v>
                </c:pt>
                <c:pt idx="318">
                  <c:v>44693</c:v>
                </c:pt>
                <c:pt idx="319">
                  <c:v>44701</c:v>
                </c:pt>
                <c:pt idx="320">
                  <c:v>44708</c:v>
                </c:pt>
                <c:pt idx="321">
                  <c:v>44715</c:v>
                </c:pt>
                <c:pt idx="322">
                  <c:v>44725</c:v>
                </c:pt>
                <c:pt idx="323">
                  <c:v>44732</c:v>
                </c:pt>
                <c:pt idx="324">
                  <c:v>44739</c:v>
                </c:pt>
                <c:pt idx="325">
                  <c:v>44742</c:v>
                </c:pt>
                <c:pt idx="326">
                  <c:v>44748</c:v>
                </c:pt>
                <c:pt idx="327">
                  <c:v>44755</c:v>
                </c:pt>
                <c:pt idx="328">
                  <c:v>44761</c:v>
                </c:pt>
                <c:pt idx="329">
                  <c:v>44768</c:v>
                </c:pt>
                <c:pt idx="330">
                  <c:v>44775</c:v>
                </c:pt>
                <c:pt idx="331">
                  <c:v>44783</c:v>
                </c:pt>
                <c:pt idx="332">
                  <c:v>44790</c:v>
                </c:pt>
                <c:pt idx="333">
                  <c:v>44796</c:v>
                </c:pt>
                <c:pt idx="334">
                  <c:v>44803</c:v>
                </c:pt>
                <c:pt idx="335">
                  <c:v>44810</c:v>
                </c:pt>
                <c:pt idx="336">
                  <c:v>44817</c:v>
                </c:pt>
                <c:pt idx="337">
                  <c:v>44823</c:v>
                </c:pt>
                <c:pt idx="338">
                  <c:v>44827</c:v>
                </c:pt>
                <c:pt idx="339">
                  <c:v>44834</c:v>
                </c:pt>
                <c:pt idx="340">
                  <c:v>44841</c:v>
                </c:pt>
                <c:pt idx="341">
                  <c:v>44848</c:v>
                </c:pt>
                <c:pt idx="342">
                  <c:v>44855</c:v>
                </c:pt>
                <c:pt idx="343">
                  <c:v>44862</c:v>
                </c:pt>
                <c:pt idx="344">
                  <c:v>44873</c:v>
                </c:pt>
                <c:pt idx="345">
                  <c:v>44880</c:v>
                </c:pt>
                <c:pt idx="346">
                  <c:v>44886</c:v>
                </c:pt>
                <c:pt idx="347">
                  <c:v>44893</c:v>
                </c:pt>
                <c:pt idx="348">
                  <c:v>44897</c:v>
                </c:pt>
                <c:pt idx="349">
                  <c:v>44904</c:v>
                </c:pt>
                <c:pt idx="350">
                  <c:v>44911</c:v>
                </c:pt>
                <c:pt idx="351">
                  <c:v>44917</c:v>
                </c:pt>
                <c:pt idx="352">
                  <c:v>44922</c:v>
                </c:pt>
                <c:pt idx="353">
                  <c:v>44926</c:v>
                </c:pt>
                <c:pt idx="354">
                  <c:v>44931</c:v>
                </c:pt>
                <c:pt idx="355">
                  <c:v>44938</c:v>
                </c:pt>
                <c:pt idx="356">
                  <c:v>44944</c:v>
                </c:pt>
                <c:pt idx="357">
                  <c:v>44949</c:v>
                </c:pt>
                <c:pt idx="358">
                  <c:v>44956</c:v>
                </c:pt>
                <c:pt idx="359">
                  <c:v>44964</c:v>
                </c:pt>
                <c:pt idx="360">
                  <c:v>44971</c:v>
                </c:pt>
                <c:pt idx="361">
                  <c:v>44978</c:v>
                </c:pt>
                <c:pt idx="362">
                  <c:v>44984</c:v>
                </c:pt>
                <c:pt idx="363">
                  <c:v>44991</c:v>
                </c:pt>
                <c:pt idx="364">
                  <c:v>44999</c:v>
                </c:pt>
                <c:pt idx="365">
                  <c:v>45006</c:v>
                </c:pt>
                <c:pt idx="366">
                  <c:v>45009</c:v>
                </c:pt>
                <c:pt idx="367">
                  <c:v>45016</c:v>
                </c:pt>
                <c:pt idx="368">
                  <c:v>45022</c:v>
                </c:pt>
                <c:pt idx="369">
                  <c:v>45029</c:v>
                </c:pt>
                <c:pt idx="370">
                  <c:v>45035</c:v>
                </c:pt>
                <c:pt idx="371">
                  <c:v>45042</c:v>
                </c:pt>
                <c:pt idx="372">
                  <c:v>45049</c:v>
                </c:pt>
                <c:pt idx="373">
                  <c:v>45054</c:v>
                </c:pt>
                <c:pt idx="374">
                  <c:v>45058</c:v>
                </c:pt>
                <c:pt idx="375">
                  <c:v>45065</c:v>
                </c:pt>
                <c:pt idx="376">
                  <c:v>45071</c:v>
                </c:pt>
                <c:pt idx="377">
                  <c:v>45078</c:v>
                </c:pt>
                <c:pt idx="378">
                  <c:v>45084</c:v>
                </c:pt>
                <c:pt idx="379">
                  <c:v>45091</c:v>
                </c:pt>
                <c:pt idx="380">
                  <c:v>45096</c:v>
                </c:pt>
                <c:pt idx="381">
                  <c:v>45100</c:v>
                </c:pt>
                <c:pt idx="382">
                  <c:v>45107</c:v>
                </c:pt>
                <c:pt idx="383">
                  <c:v>45113</c:v>
                </c:pt>
                <c:pt idx="384">
                  <c:v>45120</c:v>
                </c:pt>
                <c:pt idx="385">
                  <c:v>45127</c:v>
                </c:pt>
                <c:pt idx="386">
                  <c:v>45134</c:v>
                </c:pt>
                <c:pt idx="387">
                  <c:v>45142</c:v>
                </c:pt>
                <c:pt idx="388">
                  <c:v>45152</c:v>
                </c:pt>
                <c:pt idx="389">
                  <c:v>45159</c:v>
                </c:pt>
                <c:pt idx="390">
                  <c:v>45168</c:v>
                </c:pt>
                <c:pt idx="391">
                  <c:v>45174</c:v>
                </c:pt>
                <c:pt idx="392">
                  <c:v>45181</c:v>
                </c:pt>
                <c:pt idx="393">
                  <c:v>45187</c:v>
                </c:pt>
                <c:pt idx="394">
                  <c:v>45192</c:v>
                </c:pt>
                <c:pt idx="395">
                  <c:v>45199</c:v>
                </c:pt>
                <c:pt idx="396">
                  <c:v>45205</c:v>
                </c:pt>
                <c:pt idx="397">
                  <c:v>45212</c:v>
                </c:pt>
                <c:pt idx="398">
                  <c:v>45219</c:v>
                </c:pt>
                <c:pt idx="399">
                  <c:v>45226</c:v>
                </c:pt>
                <c:pt idx="400">
                  <c:v>45232</c:v>
                </c:pt>
                <c:pt idx="401">
                  <c:v>45238</c:v>
                </c:pt>
                <c:pt idx="402">
                  <c:v>45246</c:v>
                </c:pt>
                <c:pt idx="403">
                  <c:v>45252</c:v>
                </c:pt>
                <c:pt idx="404">
                  <c:v>45259</c:v>
                </c:pt>
                <c:pt idx="405">
                  <c:v>45266</c:v>
                </c:pt>
                <c:pt idx="406">
                  <c:v>45273</c:v>
                </c:pt>
                <c:pt idx="407">
                  <c:v>45279</c:v>
                </c:pt>
                <c:pt idx="408">
                  <c:v>45282</c:v>
                </c:pt>
                <c:pt idx="409">
                  <c:v>45291</c:v>
                </c:pt>
                <c:pt idx="410">
                  <c:v>45299</c:v>
                </c:pt>
                <c:pt idx="411">
                  <c:v>45307</c:v>
                </c:pt>
                <c:pt idx="412">
                  <c:v>45314</c:v>
                </c:pt>
                <c:pt idx="413">
                  <c:v>45321</c:v>
                </c:pt>
                <c:pt idx="414">
                  <c:v>45328</c:v>
                </c:pt>
                <c:pt idx="415">
                  <c:v>45336</c:v>
                </c:pt>
                <c:pt idx="416">
                  <c:v>45344</c:v>
                </c:pt>
                <c:pt idx="417">
                  <c:v>45350</c:v>
                </c:pt>
                <c:pt idx="418">
                  <c:v>45357</c:v>
                </c:pt>
                <c:pt idx="419">
                  <c:v>45364</c:v>
                </c:pt>
                <c:pt idx="420">
                  <c:v>45370</c:v>
                </c:pt>
                <c:pt idx="421">
                  <c:v>45378</c:v>
                </c:pt>
                <c:pt idx="422">
                  <c:v>45387</c:v>
                </c:pt>
                <c:pt idx="423">
                  <c:v>45394</c:v>
                </c:pt>
                <c:pt idx="424">
                  <c:v>45401</c:v>
                </c:pt>
                <c:pt idx="425">
                  <c:v>45408</c:v>
                </c:pt>
                <c:pt idx="426">
                  <c:v>45416</c:v>
                </c:pt>
                <c:pt idx="427">
                  <c:v>45422</c:v>
                </c:pt>
                <c:pt idx="428">
                  <c:v>45429</c:v>
                </c:pt>
                <c:pt idx="429">
                  <c:v>45436</c:v>
                </c:pt>
                <c:pt idx="430">
                  <c:v>45443</c:v>
                </c:pt>
                <c:pt idx="431">
                  <c:v>45450</c:v>
                </c:pt>
                <c:pt idx="432">
                  <c:v>45457</c:v>
                </c:pt>
                <c:pt idx="433">
                  <c:v>45463</c:v>
                </c:pt>
                <c:pt idx="434">
                  <c:v>45471</c:v>
                </c:pt>
                <c:pt idx="435">
                  <c:v>45482</c:v>
                </c:pt>
                <c:pt idx="436">
                  <c:v>45489</c:v>
                </c:pt>
                <c:pt idx="437">
                  <c:v>45495</c:v>
                </c:pt>
                <c:pt idx="438">
                  <c:v>45503</c:v>
                </c:pt>
                <c:pt idx="439">
                  <c:v>45510</c:v>
                </c:pt>
                <c:pt idx="440">
                  <c:v>45517</c:v>
                </c:pt>
                <c:pt idx="441">
                  <c:v>45527</c:v>
                </c:pt>
                <c:pt idx="442">
                  <c:v>45533</c:v>
                </c:pt>
                <c:pt idx="443">
                  <c:v>45537</c:v>
                </c:pt>
                <c:pt idx="444">
                  <c:v>45548</c:v>
                </c:pt>
                <c:pt idx="445">
                  <c:v>45555</c:v>
                </c:pt>
                <c:pt idx="446">
                  <c:v>45565</c:v>
                </c:pt>
                <c:pt idx="447">
                  <c:v>45572</c:v>
                </c:pt>
                <c:pt idx="448">
                  <c:v>45579</c:v>
                </c:pt>
                <c:pt idx="449">
                  <c:v>45587</c:v>
                </c:pt>
                <c:pt idx="450">
                  <c:v>45596</c:v>
                </c:pt>
                <c:pt idx="451">
                  <c:v>45602</c:v>
                </c:pt>
                <c:pt idx="452">
                  <c:v>45609</c:v>
                </c:pt>
                <c:pt idx="453">
                  <c:v>45616</c:v>
                </c:pt>
                <c:pt idx="454">
                  <c:v>45624</c:v>
                </c:pt>
                <c:pt idx="455">
                  <c:v>45630</c:v>
                </c:pt>
                <c:pt idx="456">
                  <c:v>45638</c:v>
                </c:pt>
                <c:pt idx="457">
                  <c:v>45646</c:v>
                </c:pt>
                <c:pt idx="458">
                  <c:v>45657</c:v>
                </c:pt>
              </c:numCache>
            </c:numRef>
          </c:xVal>
          <c:yVal>
            <c:numRef>
              <c:f>'datos grafico'!$E$53:$E$511</c:f>
              <c:numCache>
                <c:formatCode>General</c:formatCode>
                <c:ptCount val="459"/>
                <c:pt idx="0">
                  <c:v>1.1794907491</c:v>
                </c:pt>
                <c:pt idx="1">
                  <c:v>1.180696722</c:v>
                </c:pt>
                <c:pt idx="2">
                  <c:v>1.180696722</c:v>
                </c:pt>
                <c:pt idx="3">
                  <c:v>1.180696722</c:v>
                </c:pt>
                <c:pt idx="4">
                  <c:v>1.1859902578479</c:v>
                </c:pt>
                <c:pt idx="5">
                  <c:v>0.68288628260999995</c:v>
                </c:pt>
                <c:pt idx="6">
                  <c:v>0.98645578104562803</c:v>
                </c:pt>
                <c:pt idx="7">
                  <c:v>1.1868093006923099</c:v>
                </c:pt>
                <c:pt idx="8">
                  <c:v>0.9940603231349</c:v>
                </c:pt>
                <c:pt idx="9">
                  <c:v>1.1783755851990001</c:v>
                </c:pt>
                <c:pt idx="10">
                  <c:v>1.1783755851990001</c:v>
                </c:pt>
                <c:pt idx="11">
                  <c:v>0.76661783399799999</c:v>
                </c:pt>
                <c:pt idx="12">
                  <c:v>0.84953737322779999</c:v>
                </c:pt>
                <c:pt idx="13">
                  <c:v>0.99486279982089998</c:v>
                </c:pt>
                <c:pt idx="14" formatCode="#,##0.0000000">
                  <c:v>1.1770715970000001</c:v>
                </c:pt>
                <c:pt idx="15" formatCode="#,##0.0000000">
                  <c:v>1.1770715970000001</c:v>
                </c:pt>
                <c:pt idx="16" formatCode="#,##0.0000000">
                  <c:v>1.1770715970000001</c:v>
                </c:pt>
                <c:pt idx="17" formatCode="#,##0.0000000">
                  <c:v>1.1770715970000001</c:v>
                </c:pt>
                <c:pt idx="18" formatCode="#,##0.0000000">
                  <c:v>1.1770715970000001</c:v>
                </c:pt>
                <c:pt idx="19">
                  <c:v>0.88589779999999996</c:v>
                </c:pt>
                <c:pt idx="20">
                  <c:v>0.98541345967221305</c:v>
                </c:pt>
                <c:pt idx="21">
                  <c:v>0.97698356105470896</c:v>
                </c:pt>
                <c:pt idx="22">
                  <c:v>0.97748657928742499</c:v>
                </c:pt>
                <c:pt idx="23">
                  <c:v>0.78163787269649199</c:v>
                </c:pt>
                <c:pt idx="24">
                  <c:v>0.79610736189202902</c:v>
                </c:pt>
                <c:pt idx="25">
                  <c:v>0.90917380913761703</c:v>
                </c:pt>
                <c:pt idx="26">
                  <c:v>0.96095272903445905</c:v>
                </c:pt>
                <c:pt idx="27">
                  <c:v>0.95877242244498195</c:v>
                </c:pt>
                <c:pt idx="28">
                  <c:v>0.96546367264031796</c:v>
                </c:pt>
                <c:pt idx="29">
                  <c:v>0.91771914315099501</c:v>
                </c:pt>
                <c:pt idx="30">
                  <c:v>0.90875563359993405</c:v>
                </c:pt>
                <c:pt idx="31">
                  <c:v>0.91289422855862301</c:v>
                </c:pt>
                <c:pt idx="32">
                  <c:v>0.90604491349013005</c:v>
                </c:pt>
                <c:pt idx="33">
                  <c:v>0.79255202590618701</c:v>
                </c:pt>
                <c:pt idx="34">
                  <c:v>0.89570639016102505</c:v>
                </c:pt>
                <c:pt idx="35">
                  <c:v>0.96540947468531402</c:v>
                </c:pt>
                <c:pt idx="36">
                  <c:v>0.96325311473842101</c:v>
                </c:pt>
                <c:pt idx="37">
                  <c:v>0.51213003592838902</c:v>
                </c:pt>
                <c:pt idx="38">
                  <c:v>0.580069129783638</c:v>
                </c:pt>
                <c:pt idx="39">
                  <c:v>0.30439822532475502</c:v>
                </c:pt>
                <c:pt idx="40">
                  <c:v>0.66208929780550796</c:v>
                </c:pt>
                <c:pt idx="41">
                  <c:v>0.62327111434747995</c:v>
                </c:pt>
                <c:pt idx="42">
                  <c:v>0.35154916911892897</c:v>
                </c:pt>
                <c:pt idx="43">
                  <c:v>0.55929427809782495</c:v>
                </c:pt>
                <c:pt idx="44">
                  <c:v>0.66124164089092596</c:v>
                </c:pt>
                <c:pt idx="45">
                  <c:v>0.57301988643443402</c:v>
                </c:pt>
                <c:pt idx="46">
                  <c:v>0.22520903289710101</c:v>
                </c:pt>
                <c:pt idx="47">
                  <c:v>0.29110505936168801</c:v>
                </c:pt>
                <c:pt idx="48">
                  <c:v>0.34929394208738201</c:v>
                </c:pt>
                <c:pt idx="49">
                  <c:v>0.55020084886288301</c:v>
                </c:pt>
                <c:pt idx="50">
                  <c:v>0.80852807811723404</c:v>
                </c:pt>
                <c:pt idx="51">
                  <c:v>0.79451167392334399</c:v>
                </c:pt>
                <c:pt idx="52">
                  <c:v>0.89357272291516199</c:v>
                </c:pt>
                <c:pt idx="53">
                  <c:v>0.94891833595402797</c:v>
                </c:pt>
                <c:pt idx="54">
                  <c:v>0.997424436179842</c:v>
                </c:pt>
                <c:pt idx="55">
                  <c:v>1.18864641445221</c:v>
                </c:pt>
                <c:pt idx="56">
                  <c:v>1.18864641445221</c:v>
                </c:pt>
                <c:pt idx="57">
                  <c:v>1.18864641445221</c:v>
                </c:pt>
                <c:pt idx="58">
                  <c:v>1.18864641445221</c:v>
                </c:pt>
                <c:pt idx="59">
                  <c:v>1.18864641445221</c:v>
                </c:pt>
                <c:pt idx="60">
                  <c:v>0.95754712541353304</c:v>
                </c:pt>
                <c:pt idx="61">
                  <c:v>1.1891479941918</c:v>
                </c:pt>
                <c:pt idx="62">
                  <c:v>1.1891479941918</c:v>
                </c:pt>
                <c:pt idx="63">
                  <c:v>1.18864641445221</c:v>
                </c:pt>
                <c:pt idx="64">
                  <c:v>1.18864641445221</c:v>
                </c:pt>
                <c:pt idx="65">
                  <c:v>1.18864641445221</c:v>
                </c:pt>
                <c:pt idx="66">
                  <c:v>1.18864641445221</c:v>
                </c:pt>
                <c:pt idx="67">
                  <c:v>1.18768912189704</c:v>
                </c:pt>
                <c:pt idx="68">
                  <c:v>1.18768912189704</c:v>
                </c:pt>
                <c:pt idx="69">
                  <c:v>1.18768912189704</c:v>
                </c:pt>
                <c:pt idx="70">
                  <c:v>1.18768912189704</c:v>
                </c:pt>
                <c:pt idx="71">
                  <c:v>1.1868093006923099</c:v>
                </c:pt>
                <c:pt idx="72">
                  <c:v>1.1868093006923099</c:v>
                </c:pt>
                <c:pt idx="73">
                  <c:v>1.1868093006923099</c:v>
                </c:pt>
                <c:pt idx="74">
                  <c:v>1.1868093006923099</c:v>
                </c:pt>
                <c:pt idx="75">
                  <c:v>1.1868093006923099</c:v>
                </c:pt>
                <c:pt idx="76">
                  <c:v>1.1868093006923099</c:v>
                </c:pt>
                <c:pt idx="77">
                  <c:v>1.18623279151849</c:v>
                </c:pt>
                <c:pt idx="78">
                  <c:v>1.18623279151849</c:v>
                </c:pt>
                <c:pt idx="79">
                  <c:v>1.18623279151849</c:v>
                </c:pt>
                <c:pt idx="80">
                  <c:v>1.18623279151849</c:v>
                </c:pt>
                <c:pt idx="81">
                  <c:v>1.18623279151849</c:v>
                </c:pt>
                <c:pt idx="82">
                  <c:v>1.18623279151849</c:v>
                </c:pt>
                <c:pt idx="83">
                  <c:v>1.18623279151849</c:v>
                </c:pt>
                <c:pt idx="84">
                  <c:v>1.18623279151849</c:v>
                </c:pt>
                <c:pt idx="85">
                  <c:v>1.18623279151849</c:v>
                </c:pt>
                <c:pt idx="86">
                  <c:v>1.1854960746694301</c:v>
                </c:pt>
                <c:pt idx="87">
                  <c:v>1.1854960746694301</c:v>
                </c:pt>
                <c:pt idx="88">
                  <c:v>1.1854960746694301</c:v>
                </c:pt>
                <c:pt idx="89">
                  <c:v>1.1854960746694301</c:v>
                </c:pt>
                <c:pt idx="90">
                  <c:v>1.1854960746694301</c:v>
                </c:pt>
                <c:pt idx="91">
                  <c:v>1.1854960746694301</c:v>
                </c:pt>
                <c:pt idx="92">
                  <c:v>1.1854960746694301</c:v>
                </c:pt>
                <c:pt idx="93">
                  <c:v>1.1854960746694301</c:v>
                </c:pt>
                <c:pt idx="94">
                  <c:v>1.1854960746694301</c:v>
                </c:pt>
                <c:pt idx="95">
                  <c:v>1.18768912189704</c:v>
                </c:pt>
                <c:pt idx="96">
                  <c:v>1.18768912189704</c:v>
                </c:pt>
                <c:pt idx="97">
                  <c:v>1.18768912189704</c:v>
                </c:pt>
                <c:pt idx="98">
                  <c:v>1.18768912189704</c:v>
                </c:pt>
                <c:pt idx="99">
                  <c:v>1.18768912189704</c:v>
                </c:pt>
                <c:pt idx="100">
                  <c:v>1.18768912189704</c:v>
                </c:pt>
                <c:pt idx="101">
                  <c:v>1.18768912189704</c:v>
                </c:pt>
                <c:pt idx="102">
                  <c:v>0.97055859215845597</c:v>
                </c:pt>
                <c:pt idx="103">
                  <c:v>1.18768912189704</c:v>
                </c:pt>
                <c:pt idx="104">
                  <c:v>1.18768912189704</c:v>
                </c:pt>
                <c:pt idx="105">
                  <c:v>1.18768912189704</c:v>
                </c:pt>
                <c:pt idx="106">
                  <c:v>1.18768912189704</c:v>
                </c:pt>
                <c:pt idx="107">
                  <c:v>1.18768912189704</c:v>
                </c:pt>
                <c:pt idx="108">
                  <c:v>1.18768912189704</c:v>
                </c:pt>
                <c:pt idx="109">
                  <c:v>1.18778420831233</c:v>
                </c:pt>
                <c:pt idx="110">
                  <c:v>1.18778420831233</c:v>
                </c:pt>
                <c:pt idx="111">
                  <c:v>1.18778420831233</c:v>
                </c:pt>
                <c:pt idx="112">
                  <c:v>0.98407055389255704</c:v>
                </c:pt>
                <c:pt idx="113">
                  <c:v>0.99514688040231503</c:v>
                </c:pt>
                <c:pt idx="114">
                  <c:v>0.997100400037644</c:v>
                </c:pt>
                <c:pt idx="115">
                  <c:v>1.1865740478495199</c:v>
                </c:pt>
                <c:pt idx="116">
                  <c:v>1.1869092149051199</c:v>
                </c:pt>
                <c:pt idx="117">
                  <c:v>1.1869092149051199</c:v>
                </c:pt>
                <c:pt idx="118">
                  <c:v>0.997123911226653</c:v>
                </c:pt>
                <c:pt idx="119">
                  <c:v>1.1869092149051199</c:v>
                </c:pt>
                <c:pt idx="120">
                  <c:v>1.1869092149051199</c:v>
                </c:pt>
                <c:pt idx="121">
                  <c:v>1.1869092149051199</c:v>
                </c:pt>
                <c:pt idx="122">
                  <c:v>1.1869092149051199</c:v>
                </c:pt>
                <c:pt idx="123">
                  <c:v>1.1872383511128799</c:v>
                </c:pt>
                <c:pt idx="124">
                  <c:v>1.1872383511128799</c:v>
                </c:pt>
                <c:pt idx="125">
                  <c:v>1.1872383511128799</c:v>
                </c:pt>
                <c:pt idx="126">
                  <c:v>1.1872383511128799</c:v>
                </c:pt>
                <c:pt idx="127">
                  <c:v>1.1872383511128799</c:v>
                </c:pt>
                <c:pt idx="128">
                  <c:v>1.1872383511128799</c:v>
                </c:pt>
                <c:pt idx="129">
                  <c:v>1.1872383511128799</c:v>
                </c:pt>
                <c:pt idx="130">
                  <c:v>1.1872383511128799</c:v>
                </c:pt>
                <c:pt idx="131">
                  <c:v>1.1872383511128799</c:v>
                </c:pt>
                <c:pt idx="132">
                  <c:v>1.1872383511128799</c:v>
                </c:pt>
                <c:pt idx="133">
                  <c:v>1.1872383511128799</c:v>
                </c:pt>
                <c:pt idx="134">
                  <c:v>1.1872383511128799</c:v>
                </c:pt>
                <c:pt idx="135">
                  <c:v>1.1872383511128799</c:v>
                </c:pt>
                <c:pt idx="136">
                  <c:v>0.99714146166433504</c:v>
                </c:pt>
                <c:pt idx="137">
                  <c:v>1.1872383511128799</c:v>
                </c:pt>
                <c:pt idx="138">
                  <c:v>1.1872383511128799</c:v>
                </c:pt>
                <c:pt idx="139">
                  <c:v>0.48811645780074098</c:v>
                </c:pt>
                <c:pt idx="140">
                  <c:v>0.760040764834783</c:v>
                </c:pt>
                <c:pt idx="141">
                  <c:v>0.600592569426602</c:v>
                </c:pt>
                <c:pt idx="142">
                  <c:v>0.42547933394045201</c:v>
                </c:pt>
                <c:pt idx="143">
                  <c:v>0.29782368121535202</c:v>
                </c:pt>
                <c:pt idx="144">
                  <c:v>0.53168061711145997</c:v>
                </c:pt>
                <c:pt idx="145">
                  <c:v>0.682584843265857</c:v>
                </c:pt>
                <c:pt idx="146">
                  <c:v>0.60222327475743698</c:v>
                </c:pt>
                <c:pt idx="147">
                  <c:v>0.70194920925729398</c:v>
                </c:pt>
                <c:pt idx="148">
                  <c:v>0.53908507846355203</c:v>
                </c:pt>
                <c:pt idx="149">
                  <c:v>0.57369283957524697</c:v>
                </c:pt>
                <c:pt idx="150">
                  <c:v>0.58031246153614602</c:v>
                </c:pt>
                <c:pt idx="151">
                  <c:v>0.77407446444735695</c:v>
                </c:pt>
                <c:pt idx="152">
                  <c:v>0.85462466488243205</c:v>
                </c:pt>
                <c:pt idx="153">
                  <c:v>0.85526136699969002</c:v>
                </c:pt>
                <c:pt idx="154">
                  <c:v>0.86678220476535295</c:v>
                </c:pt>
                <c:pt idx="155">
                  <c:v>0.89602343789903305</c:v>
                </c:pt>
                <c:pt idx="156">
                  <c:v>0.88882924607879199</c:v>
                </c:pt>
                <c:pt idx="157">
                  <c:v>0.89454213440869101</c:v>
                </c:pt>
                <c:pt idx="158">
                  <c:v>0.90733241951604104</c:v>
                </c:pt>
                <c:pt idx="159">
                  <c:v>0.90681872088590398</c:v>
                </c:pt>
                <c:pt idx="160">
                  <c:v>0.88409607214484398</c:v>
                </c:pt>
                <c:pt idx="161">
                  <c:v>0.87895210941878199</c:v>
                </c:pt>
                <c:pt idx="162">
                  <c:v>0.89127134222641602</c:v>
                </c:pt>
                <c:pt idx="163">
                  <c:v>0.87286966371694197</c:v>
                </c:pt>
                <c:pt idx="164">
                  <c:v>0.76641138425102795</c:v>
                </c:pt>
                <c:pt idx="165">
                  <c:v>0.86740586934167896</c:v>
                </c:pt>
                <c:pt idx="166">
                  <c:v>0.911041019540904</c:v>
                </c:pt>
                <c:pt idx="167">
                  <c:v>0.90377592360399195</c:v>
                </c:pt>
                <c:pt idx="168">
                  <c:v>0.93660637288607396</c:v>
                </c:pt>
                <c:pt idx="169">
                  <c:v>0.91641185550780102</c:v>
                </c:pt>
                <c:pt idx="170">
                  <c:v>0.93341023956345304</c:v>
                </c:pt>
                <c:pt idx="171">
                  <c:v>0.93482780631937801</c:v>
                </c:pt>
                <c:pt idx="172">
                  <c:v>0.93661218802886903</c:v>
                </c:pt>
                <c:pt idx="173">
                  <c:v>0.94242115178294505</c:v>
                </c:pt>
                <c:pt idx="174">
                  <c:v>0.93934622705097603</c:v>
                </c:pt>
                <c:pt idx="175">
                  <c:v>0.93272117241407504</c:v>
                </c:pt>
                <c:pt idx="176">
                  <c:v>0.96833778255013503</c:v>
                </c:pt>
                <c:pt idx="177">
                  <c:v>0.981330908587982</c:v>
                </c:pt>
                <c:pt idx="178">
                  <c:v>0.99260273162857005</c:v>
                </c:pt>
                <c:pt idx="179">
                  <c:v>0.99672058924333995</c:v>
                </c:pt>
                <c:pt idx="180">
                  <c:v>0.98260282138668997</c:v>
                </c:pt>
                <c:pt idx="181">
                  <c:v>0.98725600145168602</c:v>
                </c:pt>
                <c:pt idx="182">
                  <c:v>0.99422612499130403</c:v>
                </c:pt>
                <c:pt idx="183">
                  <c:v>1.1740357120143601</c:v>
                </c:pt>
                <c:pt idx="184">
                  <c:v>1.1740357120143601</c:v>
                </c:pt>
                <c:pt idx="185">
                  <c:v>1.17530189512814</c:v>
                </c:pt>
                <c:pt idx="186">
                  <c:v>0.95746587598578403</c:v>
                </c:pt>
                <c:pt idx="187">
                  <c:v>0.97850556525774401</c:v>
                </c:pt>
                <c:pt idx="188">
                  <c:v>1.17530189512814</c:v>
                </c:pt>
                <c:pt idx="189">
                  <c:v>1.1756630828288399</c:v>
                </c:pt>
                <c:pt idx="190">
                  <c:v>1.1702100565959199</c:v>
                </c:pt>
                <c:pt idx="191">
                  <c:v>1.1702100565959199</c:v>
                </c:pt>
                <c:pt idx="192">
                  <c:v>1.17216733</c:v>
                </c:pt>
                <c:pt idx="193">
                  <c:v>1.17216733</c:v>
                </c:pt>
                <c:pt idx="194">
                  <c:v>1.17216733</c:v>
                </c:pt>
                <c:pt idx="195">
                  <c:v>1.17216733</c:v>
                </c:pt>
                <c:pt idx="196">
                  <c:v>1.1817683398329999</c:v>
                </c:pt>
                <c:pt idx="197">
                  <c:v>1.1817683398329999</c:v>
                </c:pt>
                <c:pt idx="198">
                  <c:v>1.1817683398329999</c:v>
                </c:pt>
                <c:pt idx="199">
                  <c:v>1.1817683398329999</c:v>
                </c:pt>
                <c:pt idx="200">
                  <c:v>1.1817683398329999</c:v>
                </c:pt>
                <c:pt idx="201">
                  <c:v>0.72292872667630004</c:v>
                </c:pt>
                <c:pt idx="202">
                  <c:v>0.1</c:v>
                </c:pt>
                <c:pt idx="203">
                  <c:v>0.1</c:v>
                </c:pt>
                <c:pt idx="204">
                  <c:v>0.1</c:v>
                </c:pt>
                <c:pt idx="205">
                  <c:v>0.1</c:v>
                </c:pt>
                <c:pt idx="206">
                  <c:v>0.1</c:v>
                </c:pt>
                <c:pt idx="207">
                  <c:v>0.1</c:v>
                </c:pt>
                <c:pt idx="208">
                  <c:v>0.16</c:v>
                </c:pt>
                <c:pt idx="209">
                  <c:v>0.16</c:v>
                </c:pt>
                <c:pt idx="210">
                  <c:v>0.16</c:v>
                </c:pt>
                <c:pt idx="211">
                  <c:v>0.16</c:v>
                </c:pt>
                <c:pt idx="212">
                  <c:v>0.25</c:v>
                </c:pt>
                <c:pt idx="213">
                  <c:v>0.25</c:v>
                </c:pt>
                <c:pt idx="214">
                  <c:v>0.25</c:v>
                </c:pt>
                <c:pt idx="215">
                  <c:v>0.25</c:v>
                </c:pt>
                <c:pt idx="216">
                  <c:v>0.33333000000000002</c:v>
                </c:pt>
                <c:pt idx="217">
                  <c:v>0.33333000000000002</c:v>
                </c:pt>
                <c:pt idx="218">
                  <c:v>0.33333000000000002</c:v>
                </c:pt>
                <c:pt idx="219">
                  <c:v>0.33333000000000002</c:v>
                </c:pt>
                <c:pt idx="220">
                  <c:v>0.41666666000000002</c:v>
                </c:pt>
                <c:pt idx="221">
                  <c:v>0.41666666000000002</c:v>
                </c:pt>
                <c:pt idx="222">
                  <c:v>0.41666666000000002</c:v>
                </c:pt>
                <c:pt idx="223">
                  <c:v>0.41666666000000002</c:v>
                </c:pt>
                <c:pt idx="224">
                  <c:v>0.41666666000000002</c:v>
                </c:pt>
                <c:pt idx="225">
                  <c:v>0.5</c:v>
                </c:pt>
                <c:pt idx="226">
                  <c:v>0.5</c:v>
                </c:pt>
                <c:pt idx="227">
                  <c:v>0.5</c:v>
                </c:pt>
                <c:pt idx="228">
                  <c:v>0.5</c:v>
                </c:pt>
                <c:pt idx="229">
                  <c:v>0.5</c:v>
                </c:pt>
                <c:pt idx="230">
                  <c:v>0.57999999999999996</c:v>
                </c:pt>
                <c:pt idx="231">
                  <c:v>0.57999999999999996</c:v>
                </c:pt>
                <c:pt idx="232">
                  <c:v>0.57999999999999996</c:v>
                </c:pt>
                <c:pt idx="233">
                  <c:v>0.57999999999999996</c:v>
                </c:pt>
                <c:pt idx="234">
                  <c:v>0.66669999999999996</c:v>
                </c:pt>
                <c:pt idx="235">
                  <c:v>0.66669999999999996</c:v>
                </c:pt>
                <c:pt idx="236">
                  <c:v>0.66669999999999996</c:v>
                </c:pt>
                <c:pt idx="237">
                  <c:v>0.66669999999999996</c:v>
                </c:pt>
                <c:pt idx="238">
                  <c:v>0.70079999999999998</c:v>
                </c:pt>
                <c:pt idx="239">
                  <c:v>0.7057525</c:v>
                </c:pt>
                <c:pt idx="240">
                  <c:v>0.70961710430000002</c:v>
                </c:pt>
                <c:pt idx="241">
                  <c:v>0.70995969999999997</c:v>
                </c:pt>
                <c:pt idx="242">
                  <c:v>0.71190600000000004</c:v>
                </c:pt>
                <c:pt idx="243">
                  <c:v>0.71386084000000005</c:v>
                </c:pt>
                <c:pt idx="244">
                  <c:v>0.71386084000000005</c:v>
                </c:pt>
                <c:pt idx="245">
                  <c:v>0.71386084000000005</c:v>
                </c:pt>
                <c:pt idx="246">
                  <c:v>0.70916069999999998</c:v>
                </c:pt>
                <c:pt idx="247">
                  <c:v>0.70916069999999998</c:v>
                </c:pt>
                <c:pt idx="248">
                  <c:v>0.70881875149999996</c:v>
                </c:pt>
                <c:pt idx="249">
                  <c:v>0.70881875149999996</c:v>
                </c:pt>
                <c:pt idx="250">
                  <c:v>0.70304470249999995</c:v>
                </c:pt>
                <c:pt idx="251">
                  <c:v>0.70147280000000001</c:v>
                </c:pt>
                <c:pt idx="252">
                  <c:v>0.70147280192999995</c:v>
                </c:pt>
                <c:pt idx="253">
                  <c:v>0.70338227189000002</c:v>
                </c:pt>
                <c:pt idx="254">
                  <c:v>0.71965921209999995</c:v>
                </c:pt>
                <c:pt idx="255">
                  <c:v>0.71965921209999995</c:v>
                </c:pt>
                <c:pt idx="256">
                  <c:v>0.71814458199999998</c:v>
                </c:pt>
                <c:pt idx="257">
                  <c:v>0.71814458199999998</c:v>
                </c:pt>
                <c:pt idx="258">
                  <c:v>0.71814458199999998</c:v>
                </c:pt>
                <c:pt idx="259">
                  <c:v>0.71582407088861799</c:v>
                </c:pt>
                <c:pt idx="260">
                  <c:v>0.70916070768649997</c:v>
                </c:pt>
                <c:pt idx="261">
                  <c:v>0.70916070768649997</c:v>
                </c:pt>
                <c:pt idx="262">
                  <c:v>0.70147280193807904</c:v>
                </c:pt>
                <c:pt idx="263">
                  <c:v>0.70916070768649997</c:v>
                </c:pt>
                <c:pt idx="264">
                  <c:v>0.70916070768649997</c:v>
                </c:pt>
                <c:pt idx="265">
                  <c:v>0.70916070768649997</c:v>
                </c:pt>
                <c:pt idx="266">
                  <c:v>0.70916070768649997</c:v>
                </c:pt>
                <c:pt idx="267">
                  <c:v>0.72211642525106801</c:v>
                </c:pt>
                <c:pt idx="268">
                  <c:v>0.72329109578832396</c:v>
                </c:pt>
                <c:pt idx="269">
                  <c:v>0.71814458278000004</c:v>
                </c:pt>
                <c:pt idx="270">
                  <c:v>0.71386084696506802</c:v>
                </c:pt>
                <c:pt idx="271">
                  <c:v>0.71386084696506802</c:v>
                </c:pt>
                <c:pt idx="272">
                  <c:v>0.71501466075601605</c:v>
                </c:pt>
                <c:pt idx="273">
                  <c:v>0.71501466075601605</c:v>
                </c:pt>
                <c:pt idx="274">
                  <c:v>0.71501466075601605</c:v>
                </c:pt>
                <c:pt idx="275">
                  <c:v>0.71501466075601605</c:v>
                </c:pt>
                <c:pt idx="276">
                  <c:v>0.72813815133900495</c:v>
                </c:pt>
                <c:pt idx="277">
                  <c:v>0.73907466936887101</c:v>
                </c:pt>
                <c:pt idx="278">
                  <c:v>0.73907466936887101</c:v>
                </c:pt>
                <c:pt idx="279">
                  <c:v>0.73907466936887101</c:v>
                </c:pt>
                <c:pt idx="280">
                  <c:v>0.73664987432530904</c:v>
                </c:pt>
                <c:pt idx="281">
                  <c:v>0.73664987432530904</c:v>
                </c:pt>
                <c:pt idx="282">
                  <c:v>0.73664987432530904</c:v>
                </c:pt>
                <c:pt idx="283">
                  <c:v>0.73664987432530904</c:v>
                </c:pt>
                <c:pt idx="284">
                  <c:v>0.73664987432530904</c:v>
                </c:pt>
                <c:pt idx="285">
                  <c:v>0.727307081666</c:v>
                </c:pt>
                <c:pt idx="286">
                  <c:v>0.727307081666</c:v>
                </c:pt>
                <c:pt idx="287">
                  <c:v>0.72494059573490999</c:v>
                </c:pt>
                <c:pt idx="288">
                  <c:v>0.72494059573490999</c:v>
                </c:pt>
                <c:pt idx="289">
                  <c:v>0.72494059573490999</c:v>
                </c:pt>
                <c:pt idx="290">
                  <c:v>0.72494059573490999</c:v>
                </c:pt>
                <c:pt idx="291">
                  <c:v>0.72494059573490999</c:v>
                </c:pt>
                <c:pt idx="292">
                  <c:v>0.72813815133900495</c:v>
                </c:pt>
                <c:pt idx="293">
                  <c:v>0.72813815133900495</c:v>
                </c:pt>
                <c:pt idx="294">
                  <c:v>0.72211642525106801</c:v>
                </c:pt>
                <c:pt idx="295">
                  <c:v>0.72211642525106801</c:v>
                </c:pt>
                <c:pt idx="296">
                  <c:v>0.72211642525106801</c:v>
                </c:pt>
                <c:pt idx="297">
                  <c:v>0.71663491596198803</c:v>
                </c:pt>
                <c:pt idx="298">
                  <c:v>0.72624069738826402</c:v>
                </c:pt>
                <c:pt idx="299">
                  <c:v>0.72624069738826402</c:v>
                </c:pt>
                <c:pt idx="300">
                  <c:v>0.73351548934584399</c:v>
                </c:pt>
                <c:pt idx="301">
                  <c:v>0.73351548934584399</c:v>
                </c:pt>
                <c:pt idx="302">
                  <c:v>0.73351548934584399</c:v>
                </c:pt>
                <c:pt idx="303">
                  <c:v>0.72825699419743695</c:v>
                </c:pt>
                <c:pt idx="304">
                  <c:v>0.72387953807668703</c:v>
                </c:pt>
                <c:pt idx="305">
                  <c:v>0.71989267300034199</c:v>
                </c:pt>
                <c:pt idx="306">
                  <c:v>0.71989267300034199</c:v>
                </c:pt>
                <c:pt idx="307">
                  <c:v>0.71989267300034199</c:v>
                </c:pt>
                <c:pt idx="308">
                  <c:v>0.71989267300034199</c:v>
                </c:pt>
                <c:pt idx="309">
                  <c:v>0.690049792465947</c:v>
                </c:pt>
                <c:pt idx="310">
                  <c:v>0.863732796829209</c:v>
                </c:pt>
                <c:pt idx="311">
                  <c:v>0.863732796829209</c:v>
                </c:pt>
                <c:pt idx="312">
                  <c:v>0.99724854100800797</c:v>
                </c:pt>
                <c:pt idx="313">
                  <c:v>0.96216423617732405</c:v>
                </c:pt>
                <c:pt idx="314">
                  <c:v>0.92645559646796505</c:v>
                </c:pt>
                <c:pt idx="315">
                  <c:v>0.94671788135248303</c:v>
                </c:pt>
                <c:pt idx="316">
                  <c:v>0.84598358641693505</c:v>
                </c:pt>
                <c:pt idx="317">
                  <c:v>0.78210586036722496</c:v>
                </c:pt>
                <c:pt idx="318">
                  <c:v>0.44445180782016303</c:v>
                </c:pt>
                <c:pt idx="319">
                  <c:v>0.57836514172895603</c:v>
                </c:pt>
                <c:pt idx="320">
                  <c:v>0.55730494133336095</c:v>
                </c:pt>
                <c:pt idx="321">
                  <c:v>0.85591520828408796</c:v>
                </c:pt>
                <c:pt idx="322">
                  <c:v>0.75223001189026995</c:v>
                </c:pt>
                <c:pt idx="323">
                  <c:v>0.40638748575467198</c:v>
                </c:pt>
                <c:pt idx="324">
                  <c:v>0.37223959549727798</c:v>
                </c:pt>
                <c:pt idx="325">
                  <c:v>0.47186514353869602</c:v>
                </c:pt>
                <c:pt idx="326">
                  <c:v>0.30580000000000002</c:v>
                </c:pt>
                <c:pt idx="327">
                  <c:v>0.340978467654804</c:v>
                </c:pt>
                <c:pt idx="328">
                  <c:v>0.28492568221513898</c:v>
                </c:pt>
                <c:pt idx="329">
                  <c:v>0.38652813608522801</c:v>
                </c:pt>
                <c:pt idx="330">
                  <c:v>0.504754049248059</c:v>
                </c:pt>
                <c:pt idx="331">
                  <c:v>0.55368213781128495</c:v>
                </c:pt>
                <c:pt idx="332">
                  <c:v>0.695651945637905</c:v>
                </c:pt>
                <c:pt idx="333">
                  <c:v>0.69411084974749404</c:v>
                </c:pt>
                <c:pt idx="334">
                  <c:v>0.37653612923159402</c:v>
                </c:pt>
                <c:pt idx="335">
                  <c:v>0.38222422396213201</c:v>
                </c:pt>
                <c:pt idx="336">
                  <c:v>0.50242944132956802</c:v>
                </c:pt>
                <c:pt idx="337">
                  <c:v>0.405203105199544</c:v>
                </c:pt>
                <c:pt idx="338">
                  <c:v>0.33287290028147198</c:v>
                </c:pt>
                <c:pt idx="339">
                  <c:v>0.26718476678028602</c:v>
                </c:pt>
                <c:pt idx="340">
                  <c:v>0.35798000000000002</c:v>
                </c:pt>
                <c:pt idx="341">
                  <c:v>0.3333333</c:v>
                </c:pt>
                <c:pt idx="342">
                  <c:v>0.41274161500000001</c:v>
                </c:pt>
                <c:pt idx="343">
                  <c:v>0.45394413138</c:v>
                </c:pt>
                <c:pt idx="344">
                  <c:v>0.62167977389999995</c:v>
                </c:pt>
                <c:pt idx="345">
                  <c:v>0.81905350463840998</c:v>
                </c:pt>
                <c:pt idx="346">
                  <c:v>0.76776162839450102</c:v>
                </c:pt>
                <c:pt idx="347">
                  <c:v>0.83333333330000003</c:v>
                </c:pt>
                <c:pt idx="348">
                  <c:v>0.85011811448596397</c:v>
                </c:pt>
                <c:pt idx="349">
                  <c:v>0.8112625764793</c:v>
                </c:pt>
                <c:pt idx="350">
                  <c:v>0.83457432382219998</c:v>
                </c:pt>
                <c:pt idx="351">
                  <c:v>0.77785479198989205</c:v>
                </c:pt>
                <c:pt idx="352">
                  <c:v>0.81132432799999998</c:v>
                </c:pt>
                <c:pt idx="353">
                  <c:v>0.83333332999999998</c:v>
                </c:pt>
                <c:pt idx="354">
                  <c:v>0.91547166410401204</c:v>
                </c:pt>
                <c:pt idx="355">
                  <c:v>0.93484385856800001</c:v>
                </c:pt>
                <c:pt idx="356">
                  <c:v>0.97318468529860003</c:v>
                </c:pt>
                <c:pt idx="357">
                  <c:v>0.95855697425300002</c:v>
                </c:pt>
                <c:pt idx="358">
                  <c:v>0.98243206547210704</c:v>
                </c:pt>
                <c:pt idx="359">
                  <c:v>1.168346833</c:v>
                </c:pt>
                <c:pt idx="360">
                  <c:v>1.168346833</c:v>
                </c:pt>
                <c:pt idx="361">
                  <c:v>1.1681625</c:v>
                </c:pt>
                <c:pt idx="362">
                  <c:v>1.1681625</c:v>
                </c:pt>
                <c:pt idx="363">
                  <c:v>1.1681625</c:v>
                </c:pt>
                <c:pt idx="364">
                  <c:v>1.1681625</c:v>
                </c:pt>
                <c:pt idx="365">
                  <c:v>0.99359907858245999</c:v>
                </c:pt>
                <c:pt idx="366">
                  <c:v>1.1633879735249999</c:v>
                </c:pt>
                <c:pt idx="367">
                  <c:v>0.97347327976599995</c:v>
                </c:pt>
                <c:pt idx="368">
                  <c:v>1.1563795415165701</c:v>
                </c:pt>
                <c:pt idx="369">
                  <c:v>1.1563795415165701</c:v>
                </c:pt>
                <c:pt idx="370">
                  <c:v>1.1563795415165701</c:v>
                </c:pt>
                <c:pt idx="371">
                  <c:v>1.1563795415165701</c:v>
                </c:pt>
                <c:pt idx="372">
                  <c:v>1.1563795415165701</c:v>
                </c:pt>
                <c:pt idx="373">
                  <c:v>1.1547746199392801</c:v>
                </c:pt>
                <c:pt idx="374">
                  <c:v>1.1547746199392801</c:v>
                </c:pt>
                <c:pt idx="375">
                  <c:v>1.1547746199392801</c:v>
                </c:pt>
                <c:pt idx="376">
                  <c:v>1.1547746199392801</c:v>
                </c:pt>
                <c:pt idx="377">
                  <c:v>1.1547746199392801</c:v>
                </c:pt>
                <c:pt idx="378">
                  <c:v>1.1547746199392801</c:v>
                </c:pt>
                <c:pt idx="379">
                  <c:v>1.1547746199392801</c:v>
                </c:pt>
                <c:pt idx="380">
                  <c:v>1.15233845</c:v>
                </c:pt>
                <c:pt idx="381">
                  <c:v>1.15233845</c:v>
                </c:pt>
                <c:pt idx="382">
                  <c:v>1.15233845</c:v>
                </c:pt>
                <c:pt idx="383">
                  <c:v>1.1555434335556301</c:v>
                </c:pt>
                <c:pt idx="384">
                  <c:v>1.1555434335556301</c:v>
                </c:pt>
                <c:pt idx="385">
                  <c:v>1.1555434335556301</c:v>
                </c:pt>
                <c:pt idx="386">
                  <c:v>1.1555434335556301</c:v>
                </c:pt>
                <c:pt idx="387">
                  <c:v>1.1555434335556301</c:v>
                </c:pt>
                <c:pt idx="388">
                  <c:v>1.15780011273602</c:v>
                </c:pt>
                <c:pt idx="389">
                  <c:v>1.1565304831110901</c:v>
                </c:pt>
                <c:pt idx="390">
                  <c:v>1.1565304831110901</c:v>
                </c:pt>
                <c:pt idx="391">
                  <c:v>1.1565304831110901</c:v>
                </c:pt>
                <c:pt idx="392">
                  <c:v>1.1565304831110901</c:v>
                </c:pt>
                <c:pt idx="393">
                  <c:v>1.1565304831110901</c:v>
                </c:pt>
                <c:pt idx="394">
                  <c:v>0.99559259224419305</c:v>
                </c:pt>
                <c:pt idx="395">
                  <c:v>0.95964646715951596</c:v>
                </c:pt>
                <c:pt idx="396">
                  <c:v>1.1565304831000001</c:v>
                </c:pt>
                <c:pt idx="397">
                  <c:v>0.95787801389891702</c:v>
                </c:pt>
                <c:pt idx="398">
                  <c:v>0.95441232131407105</c:v>
                </c:pt>
                <c:pt idx="399">
                  <c:v>0.84288725016642796</c:v>
                </c:pt>
                <c:pt idx="400">
                  <c:v>0.76767244672059098</c:v>
                </c:pt>
                <c:pt idx="401">
                  <c:v>0.89080010837255197</c:v>
                </c:pt>
                <c:pt idx="402">
                  <c:v>0.92654195447023702</c:v>
                </c:pt>
                <c:pt idx="403">
                  <c:v>0.95949773476413402</c:v>
                </c:pt>
                <c:pt idx="404">
                  <c:v>0.95217453929659501</c:v>
                </c:pt>
                <c:pt idx="405">
                  <c:v>0.991598538615726</c:v>
                </c:pt>
                <c:pt idx="406">
                  <c:v>1.15015141430976</c:v>
                </c:pt>
                <c:pt idx="407">
                  <c:v>1.15015141430976</c:v>
                </c:pt>
                <c:pt idx="408">
                  <c:v>1.15015141430976</c:v>
                </c:pt>
                <c:pt idx="409">
                  <c:v>1.1575777980925199</c:v>
                </c:pt>
                <c:pt idx="410">
                  <c:v>1.1575777980925199</c:v>
                </c:pt>
                <c:pt idx="411">
                  <c:v>1.15955188</c:v>
                </c:pt>
                <c:pt idx="412">
                  <c:v>1.15955188</c:v>
                </c:pt>
                <c:pt idx="413">
                  <c:v>1.1570561688821499</c:v>
                </c:pt>
                <c:pt idx="414">
                  <c:v>1.1570561688821499</c:v>
                </c:pt>
                <c:pt idx="415">
                  <c:v>1.1570561688821499</c:v>
                </c:pt>
                <c:pt idx="416">
                  <c:v>1.1623662798500001</c:v>
                </c:pt>
                <c:pt idx="417">
                  <c:v>1.1623662798500001</c:v>
                </c:pt>
                <c:pt idx="418">
                  <c:v>1.17741474267598</c:v>
                </c:pt>
                <c:pt idx="419">
                  <c:v>1.17741474267598</c:v>
                </c:pt>
                <c:pt idx="420">
                  <c:v>1.17741474267598</c:v>
                </c:pt>
                <c:pt idx="421">
                  <c:v>1.17741474267598</c:v>
                </c:pt>
                <c:pt idx="422">
                  <c:v>1.18074041243115</c:v>
                </c:pt>
                <c:pt idx="423">
                  <c:v>1.18074041243115</c:v>
                </c:pt>
                <c:pt idx="424">
                  <c:v>1.18074041243115</c:v>
                </c:pt>
                <c:pt idx="425">
                  <c:v>1.1811735184679499</c:v>
                </c:pt>
                <c:pt idx="426">
                  <c:v>1.1811735184679499</c:v>
                </c:pt>
                <c:pt idx="427">
                  <c:v>1.1811735184679499</c:v>
                </c:pt>
                <c:pt idx="428">
                  <c:v>1.18378499606003</c:v>
                </c:pt>
                <c:pt idx="429">
                  <c:v>1.18378499606003</c:v>
                </c:pt>
                <c:pt idx="430">
                  <c:v>1.1846946192468599</c:v>
                </c:pt>
                <c:pt idx="431">
                  <c:v>1.1843201289323599</c:v>
                </c:pt>
                <c:pt idx="432">
                  <c:v>1.1843201289323599</c:v>
                </c:pt>
                <c:pt idx="433">
                  <c:v>1.1843201289323599</c:v>
                </c:pt>
                <c:pt idx="434">
                  <c:v>1.1879415121522601</c:v>
                </c:pt>
                <c:pt idx="435">
                  <c:v>1.18846546561472</c:v>
                </c:pt>
                <c:pt idx="436">
                  <c:v>1.18846546561472</c:v>
                </c:pt>
                <c:pt idx="437">
                  <c:v>1.18846546561472</c:v>
                </c:pt>
                <c:pt idx="438">
                  <c:v>1.18846546561472</c:v>
                </c:pt>
                <c:pt idx="439">
                  <c:v>1.18846546561472</c:v>
                </c:pt>
                <c:pt idx="440">
                  <c:v>1.18846546561472</c:v>
                </c:pt>
                <c:pt idx="441">
                  <c:v>1.18846546561472</c:v>
                </c:pt>
                <c:pt idx="442">
                  <c:v>1.18846546561472</c:v>
                </c:pt>
                <c:pt idx="443">
                  <c:v>1.18846546561472</c:v>
                </c:pt>
                <c:pt idx="444">
                  <c:v>1.18846546561472</c:v>
                </c:pt>
                <c:pt idx="445">
                  <c:v>1.18846546561472</c:v>
                </c:pt>
                <c:pt idx="446">
                  <c:v>1.18846546561472</c:v>
                </c:pt>
                <c:pt idx="447">
                  <c:v>1.18846546561472</c:v>
                </c:pt>
                <c:pt idx="448">
                  <c:v>1.18846546561472</c:v>
                </c:pt>
                <c:pt idx="449">
                  <c:v>1.18846546561472</c:v>
                </c:pt>
                <c:pt idx="450">
                  <c:v>1.18846546561472</c:v>
                </c:pt>
                <c:pt idx="451">
                  <c:v>1.18846546561472</c:v>
                </c:pt>
                <c:pt idx="452">
                  <c:v>1.18846546561472</c:v>
                </c:pt>
                <c:pt idx="453">
                  <c:v>1.18846546561472</c:v>
                </c:pt>
                <c:pt idx="454">
                  <c:v>1.18846546561472</c:v>
                </c:pt>
                <c:pt idx="455">
                  <c:v>1.1884654656139999</c:v>
                </c:pt>
                <c:pt idx="456">
                  <c:v>1.18846546561472</c:v>
                </c:pt>
                <c:pt idx="457">
                  <c:v>1.18846546561472</c:v>
                </c:pt>
                <c:pt idx="458">
                  <c:v>1.1884654651472</c:v>
                </c:pt>
              </c:numCache>
            </c:numRef>
          </c:yVal>
          <c:smooth val="0"/>
          <c:extLst>
            <c:ext xmlns:c16="http://schemas.microsoft.com/office/drawing/2014/chart" uri="{C3380CC4-5D6E-409C-BE32-E72D297353CC}">
              <c16:uniqueId val="{00000001-F5D1-4D25-8684-8685836268D4}"/>
            </c:ext>
          </c:extLst>
        </c:ser>
        <c:dLbls>
          <c:showLegendKey val="0"/>
          <c:showVal val="0"/>
          <c:showCatName val="0"/>
          <c:showSerName val="0"/>
          <c:showPercent val="0"/>
          <c:showBubbleSize val="0"/>
        </c:dLbls>
        <c:axId val="578008736"/>
        <c:axId val="578013048"/>
      </c:scatterChart>
      <c:valAx>
        <c:axId val="578009520"/>
        <c:scaling>
          <c:orientation val="minMax"/>
          <c:max val="45657"/>
          <c:min val="431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r>
                  <a:rPr lang="ca-ES"/>
                  <a:t>Date</a:t>
                </a:r>
              </a:p>
            </c:rich>
          </c:tx>
          <c:layout>
            <c:manualLayout>
              <c:xMode val="edge"/>
              <c:yMode val="edge"/>
              <c:x val="0.4865529219287712"/>
              <c:y val="0.87176774533277379"/>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title>
        <c:numFmt formatCode="[$-C0A]mmm\-yy;@"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78009128"/>
        <c:crosses val="autoZero"/>
        <c:crossBetween val="midCat"/>
        <c:majorUnit val="150"/>
      </c:valAx>
      <c:valAx>
        <c:axId val="578009128"/>
        <c:scaling>
          <c:orientation val="minMax"/>
          <c:min val="15"/>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r>
                  <a:rPr lang="ca-ES" sz="1600"/>
                  <a:t>% Utility</a:t>
                </a:r>
                <a:r>
                  <a:rPr lang="ca-ES" sz="1600" baseline="0"/>
                  <a:t> of strategies</a:t>
                </a:r>
                <a:endParaRPr lang="ca-ES" sz="1600"/>
              </a:p>
            </c:rich>
          </c:tx>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78009520"/>
        <c:crosses val="autoZero"/>
        <c:crossBetween val="midCat"/>
      </c:valAx>
      <c:valAx>
        <c:axId val="578013048"/>
        <c:scaling>
          <c:orientation val="minMax"/>
          <c:max val="1.2"/>
          <c:min val="0"/>
        </c:scaling>
        <c:delete val="0"/>
        <c:axPos val="r"/>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r>
                  <a:rPr lang="ca-ES" sz="1400"/>
                  <a:t>  VAR</a:t>
                </a:r>
              </a:p>
            </c:rich>
          </c:tx>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78008736"/>
        <c:crosses val="max"/>
        <c:crossBetween val="midCat"/>
      </c:valAx>
      <c:valAx>
        <c:axId val="578008736"/>
        <c:scaling>
          <c:orientation val="minMax"/>
          <c:max val="42825"/>
          <c:min val="42797"/>
        </c:scaling>
        <c:delete val="1"/>
        <c:axPos val="b"/>
        <c:numFmt formatCode="m/d/yyyy" sourceLinked="1"/>
        <c:majorTickMark val="none"/>
        <c:minorTickMark val="none"/>
        <c:tickLblPos val="nextTo"/>
        <c:crossAx val="578013048"/>
        <c:crosses val="autoZero"/>
        <c:crossBetween val="midCat"/>
      </c:valAx>
      <c:spPr>
        <a:noFill/>
        <a:ln>
          <a:noFill/>
        </a:ln>
        <a:effectLst/>
      </c:spPr>
    </c:plotArea>
    <c:legend>
      <c:legendPos val="r"/>
      <c:layout>
        <c:manualLayout>
          <c:xMode val="edge"/>
          <c:yMode val="edge"/>
          <c:x val="0.31712032925259981"/>
          <c:y val="0.90778449715729126"/>
          <c:w val="0.39492334184941319"/>
          <c:h val="7.6803001505689528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1" u="sng" dirty="0"/>
              <a:t>PER EEUU </a:t>
            </a:r>
            <a:r>
              <a:rPr lang="en-US" b="1" dirty="0"/>
              <a:t>MENOS </a:t>
            </a:r>
            <a:r>
              <a:rPr lang="en-US" b="1" u="sng" dirty="0"/>
              <a:t>PER EUROPA</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areaChart>
        <c:grouping val="standard"/>
        <c:varyColors val="0"/>
        <c:ser>
          <c:idx val="0"/>
          <c:order val="0"/>
          <c:tx>
            <c:strRef>
              <c:f>Hoja1!$B$7</c:f>
              <c:strCache>
                <c:ptCount val="1"/>
                <c:pt idx="0">
                  <c:v>PER EEUU - PER EUROPA</c:v>
                </c:pt>
              </c:strCache>
            </c:strRef>
          </c:tx>
          <c:spPr>
            <a:solidFill>
              <a:schemeClr val="accent1"/>
            </a:solidFill>
            <a:ln>
              <a:noFill/>
            </a:ln>
            <a:effectLst/>
          </c:spPr>
          <c:cat>
            <c:numRef>
              <c:f>Hoja1!$A$8:$A$30</c:f>
              <c:numCache>
                <c:formatCode>General</c:formatCode>
                <c:ptCount val="23"/>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numCache>
            </c:numRef>
          </c:cat>
          <c:val>
            <c:numRef>
              <c:f>Hoja1!$B$8:$B$30</c:f>
              <c:numCache>
                <c:formatCode>General</c:formatCode>
                <c:ptCount val="23"/>
                <c:pt idx="0">
                  <c:v>-15.499999999999996</c:v>
                </c:pt>
                <c:pt idx="1">
                  <c:v>-12.200000000000003</c:v>
                </c:pt>
                <c:pt idx="2">
                  <c:v>-0.69999999999999929</c:v>
                </c:pt>
                <c:pt idx="3">
                  <c:v>0</c:v>
                </c:pt>
                <c:pt idx="4">
                  <c:v>1.7999999999999989</c:v>
                </c:pt>
                <c:pt idx="5">
                  <c:v>2.2000000000000011</c:v>
                </c:pt>
                <c:pt idx="6">
                  <c:v>2.6999999999999993</c:v>
                </c:pt>
                <c:pt idx="7">
                  <c:v>-3.0999999999999979</c:v>
                </c:pt>
                <c:pt idx="8">
                  <c:v>1.5999999999999996</c:v>
                </c:pt>
                <c:pt idx="9">
                  <c:v>1.6999999999999993</c:v>
                </c:pt>
                <c:pt idx="10">
                  <c:v>0.5</c:v>
                </c:pt>
                <c:pt idx="11">
                  <c:v>0.39999999999999858</c:v>
                </c:pt>
                <c:pt idx="12">
                  <c:v>1.0999999999999979</c:v>
                </c:pt>
                <c:pt idx="13">
                  <c:v>0.60000000000000142</c:v>
                </c:pt>
                <c:pt idx="14">
                  <c:v>1.3000000000000007</c:v>
                </c:pt>
                <c:pt idx="15">
                  <c:v>3.8000000000000007</c:v>
                </c:pt>
                <c:pt idx="16">
                  <c:v>2.2999999999999989</c:v>
                </c:pt>
                <c:pt idx="17">
                  <c:v>3.5999999999999979</c:v>
                </c:pt>
                <c:pt idx="18">
                  <c:v>4.8000000000000007</c:v>
                </c:pt>
                <c:pt idx="19">
                  <c:v>6.5</c:v>
                </c:pt>
                <c:pt idx="20">
                  <c:v>5.1000000000000014</c:v>
                </c:pt>
                <c:pt idx="21">
                  <c:v>8.5000000000000018</c:v>
                </c:pt>
                <c:pt idx="22">
                  <c:v>10.450000000000001</c:v>
                </c:pt>
              </c:numCache>
            </c:numRef>
          </c:val>
          <c:extLst>
            <c:ext xmlns:c16="http://schemas.microsoft.com/office/drawing/2014/chart" uri="{C3380CC4-5D6E-409C-BE32-E72D297353CC}">
              <c16:uniqueId val="{00000000-EAB8-47D7-8D43-AE30561DDE9A}"/>
            </c:ext>
          </c:extLst>
        </c:ser>
        <c:dLbls>
          <c:showLegendKey val="0"/>
          <c:showVal val="0"/>
          <c:showCatName val="0"/>
          <c:showSerName val="0"/>
          <c:showPercent val="0"/>
          <c:showBubbleSize val="0"/>
        </c:dLbls>
        <c:axId val="1452476352"/>
        <c:axId val="1445288528"/>
      </c:areaChart>
      <c:catAx>
        <c:axId val="145247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rgbClr val="00B0F0"/>
                </a:solidFill>
                <a:latin typeface="+mn-lt"/>
                <a:ea typeface="+mn-ea"/>
                <a:cs typeface="+mn-cs"/>
              </a:defRPr>
            </a:pPr>
            <a:endParaRPr lang="es-ES"/>
          </a:p>
        </c:txPr>
        <c:crossAx val="1445288528"/>
        <c:crosses val="autoZero"/>
        <c:auto val="1"/>
        <c:lblAlgn val="ctr"/>
        <c:lblOffset val="100"/>
        <c:noMultiLvlLbl val="0"/>
      </c:catAx>
      <c:valAx>
        <c:axId val="1445288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es-ES"/>
          </a:p>
        </c:txPr>
        <c:crossAx val="145247635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1">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50000"/>
        <a:lumOff val="50000"/>
      </a:schemeClr>
    </cs:fontRef>
    <cs:defRPr sz="800"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spc="120" normalizeH="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8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900" kern="1200"/>
  </cs:valueAxis>
  <cs:wall>
    <cs:lnRef idx="0"/>
    <cs:fillRef idx="0"/>
    <cs:effectRef idx="0"/>
    <cs:fontRef idx="minor">
      <a:schemeClr val="dk1"/>
    </cs:fontRef>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7.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6">
  <cs:axisTitle>
    <cs:lnRef idx="0"/>
    <cs:fillRef idx="0"/>
    <cs:effectRef idx="0"/>
    <cs:fontRef idx="minor">
      <a:schemeClr val="tx1">
        <a:lumMod val="50000"/>
        <a:lumOff val="50000"/>
      </a:schemeClr>
    </cs:fontRef>
    <cs:defRPr sz="900"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50000"/>
        <a:lumOff val="50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400"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2">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cdr:x>
      <cdr:y>0.72144</cdr:y>
    </cdr:from>
    <cdr:to>
      <cdr:x>0.09138</cdr:x>
      <cdr:y>0.78848</cdr:y>
    </cdr:to>
    <cdr:sp macro="" textlink="">
      <cdr:nvSpPr>
        <cdr:cNvPr id="7" name="CuadroTexto 15">
          <a:extLst xmlns:a="http://schemas.openxmlformats.org/drawingml/2006/main">
            <a:ext uri="{FF2B5EF4-FFF2-40B4-BE49-F238E27FC236}">
              <a16:creationId xmlns:a16="http://schemas.microsoft.com/office/drawing/2014/main" id="{64EC49CE-6D4A-4DDD-B3E3-7037833F71B0}"/>
            </a:ext>
          </a:extLst>
        </cdr:cNvPr>
        <cdr:cNvSpPr txBox="1"/>
      </cdr:nvSpPr>
      <cdr:spPr>
        <a:xfrm xmlns:a="http://schemas.openxmlformats.org/drawingml/2006/main">
          <a:off x="0" y="4382472"/>
          <a:ext cx="849967" cy="40724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s-ES" sz="1000" b="1" dirty="0" err="1"/>
            <a:t>Italdesign</a:t>
          </a:r>
          <a:r>
            <a:rPr lang="es-ES" sz="1000" b="1" dirty="0"/>
            <a:t> </a:t>
          </a:r>
          <a:r>
            <a:rPr lang="es-ES" sz="1000" b="1" dirty="0" err="1"/>
            <a:t>Giugiaro</a:t>
          </a:r>
          <a:endParaRPr lang="es-ES" sz="1000" b="1" dirty="0"/>
        </a:p>
      </cdr:txBody>
    </cdr:sp>
  </cdr:relSizeAnchor>
  <cdr:relSizeAnchor xmlns:cdr="http://schemas.openxmlformats.org/drawingml/2006/chartDrawing">
    <cdr:from>
      <cdr:x>0.03019</cdr:x>
      <cdr:y>0.10797</cdr:y>
    </cdr:from>
    <cdr:to>
      <cdr:x>0.12238</cdr:x>
      <cdr:y>0.35491</cdr:y>
    </cdr:to>
    <cdr:sp macro="" textlink="">
      <cdr:nvSpPr>
        <cdr:cNvPr id="8" name="CuadroTexto 16">
          <a:extLst xmlns:a="http://schemas.openxmlformats.org/drawingml/2006/main">
            <a:ext uri="{FF2B5EF4-FFF2-40B4-BE49-F238E27FC236}">
              <a16:creationId xmlns:a16="http://schemas.microsoft.com/office/drawing/2014/main" id="{F7137629-EAEB-429F-942B-0EE56B8908CE}"/>
            </a:ext>
          </a:extLst>
        </cdr:cNvPr>
        <cdr:cNvSpPr txBox="1"/>
      </cdr:nvSpPr>
      <cdr:spPr>
        <a:xfrm xmlns:a="http://schemas.openxmlformats.org/drawingml/2006/main">
          <a:off x="280816" y="655877"/>
          <a:ext cx="857501" cy="15000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spcAft>
              <a:spcPts val="800"/>
            </a:spcAft>
          </a:pPr>
          <a:r>
            <a:rPr lang="es-ES" sz="1000" b="1" dirty="0" err="1">
              <a:latin typeface="Calibri" panose="020F0502020204030204" pitchFamily="34" charset="0"/>
              <a:ea typeface="Calibri" panose="020F0502020204030204" pitchFamily="34" charset="0"/>
              <a:cs typeface="Times New Roman" panose="02020603050405020304" pitchFamily="18" charset="0"/>
            </a:rPr>
            <a:t>Vendex</a:t>
          </a:r>
          <a:r>
            <a:rPr lang="es-ES" sz="1000" b="1" dirty="0">
              <a:latin typeface="Calibri" panose="020F0502020204030204" pitchFamily="34" charset="0"/>
              <a:ea typeface="Calibri" panose="020F0502020204030204" pitchFamily="34" charset="0"/>
              <a:cs typeface="Times New Roman" panose="02020603050405020304" pitchFamily="18" charset="0"/>
            </a:rPr>
            <a:t> KBB</a:t>
          </a:r>
        </a:p>
        <a:p xmlns:a="http://schemas.openxmlformats.org/drawingml/2006/main">
          <a:pPr algn="ctr">
            <a:spcAft>
              <a:spcPts val="800"/>
            </a:spcAft>
          </a:pPr>
          <a:r>
            <a:rPr lang="es-ES" sz="1000" b="1" dirty="0">
              <a:latin typeface="Calibri" panose="020F0502020204030204" pitchFamily="34" charset="0"/>
              <a:ea typeface="Calibri" panose="020F0502020204030204" pitchFamily="34" charset="0"/>
              <a:cs typeface="Times New Roman" panose="02020603050405020304" pitchFamily="18" charset="0"/>
            </a:rPr>
            <a:t>Delta Singular</a:t>
          </a:r>
        </a:p>
        <a:p xmlns:a="http://schemas.openxmlformats.org/drawingml/2006/main">
          <a:pPr algn="ctr">
            <a:spcAft>
              <a:spcPts val="800"/>
            </a:spcAft>
          </a:pPr>
          <a:r>
            <a:rPr lang="es-ES" sz="1000" b="1" dirty="0" err="1">
              <a:latin typeface="Calibri" panose="020F0502020204030204" pitchFamily="34" charset="0"/>
              <a:ea typeface="Calibri" panose="020F0502020204030204" pitchFamily="34" charset="0"/>
              <a:cs typeface="Times New Roman" panose="02020603050405020304" pitchFamily="18" charset="0"/>
            </a:rPr>
            <a:t>Portucel</a:t>
          </a:r>
          <a:r>
            <a:rPr lang="es-ES" sz="1000" b="1" dirty="0">
              <a:latin typeface="Calibri" panose="020F0502020204030204" pitchFamily="34" charset="0"/>
              <a:ea typeface="Calibri" panose="020F0502020204030204" pitchFamily="34" charset="0"/>
              <a:cs typeface="Times New Roman" panose="02020603050405020304" pitchFamily="18" charset="0"/>
            </a:rPr>
            <a:t> Empresa Productora</a:t>
          </a:r>
        </a:p>
        <a:p xmlns:a="http://schemas.openxmlformats.org/drawingml/2006/main">
          <a:pPr algn="ctr">
            <a:spcAft>
              <a:spcPts val="800"/>
            </a:spcAft>
          </a:pPr>
          <a:r>
            <a:rPr lang="es-ES" sz="1000" b="1" dirty="0">
              <a:latin typeface="Calibri" panose="020F0502020204030204" pitchFamily="34" charset="0"/>
              <a:ea typeface="Calibri" panose="020F0502020204030204" pitchFamily="34" charset="0"/>
              <a:cs typeface="Times New Roman" panose="02020603050405020304" pitchFamily="18" charset="0"/>
            </a:rPr>
            <a:t>SNT </a:t>
          </a:r>
          <a:r>
            <a:rPr lang="es-ES" sz="1000" b="1" dirty="0" err="1">
              <a:latin typeface="Calibri" panose="020F0502020204030204" pitchFamily="34" charset="0"/>
              <a:ea typeface="Calibri" panose="020F0502020204030204" pitchFamily="34" charset="0"/>
              <a:cs typeface="Times New Roman" panose="02020603050405020304" pitchFamily="18" charset="0"/>
            </a:rPr>
            <a:t>Groep</a:t>
          </a:r>
          <a:endParaRPr lang="es-ES" sz="10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0.10003</cdr:x>
      <cdr:y>0.34636</cdr:y>
    </cdr:from>
    <cdr:to>
      <cdr:x>0.16666</cdr:x>
      <cdr:y>0.50427</cdr:y>
    </cdr:to>
    <cdr:sp macro="" textlink="">
      <cdr:nvSpPr>
        <cdr:cNvPr id="9" name="CuadroTexto 20">
          <a:extLst xmlns:a="http://schemas.openxmlformats.org/drawingml/2006/main">
            <a:ext uri="{FF2B5EF4-FFF2-40B4-BE49-F238E27FC236}">
              <a16:creationId xmlns:a16="http://schemas.microsoft.com/office/drawing/2014/main" id="{6C640D78-83CF-4B83-99A0-C430D35CA15D}"/>
            </a:ext>
          </a:extLst>
        </cdr:cNvPr>
        <cdr:cNvSpPr txBox="1"/>
      </cdr:nvSpPr>
      <cdr:spPr>
        <a:xfrm xmlns:a="http://schemas.openxmlformats.org/drawingml/2006/main">
          <a:off x="930431" y="2104004"/>
          <a:ext cx="619756" cy="959243"/>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07000"/>
            </a:lnSpc>
            <a:spcAft>
              <a:spcPts val="800"/>
            </a:spcAft>
          </a:pPr>
          <a:r>
            <a:rPr lang="es-ES" sz="1000" b="1" dirty="0" err="1">
              <a:latin typeface="Calibri" panose="020F0502020204030204" pitchFamily="34" charset="0"/>
              <a:ea typeface="Calibri" panose="020F0502020204030204" pitchFamily="34" charset="0"/>
              <a:cs typeface="Times New Roman" panose="02020603050405020304" pitchFamily="18" charset="0"/>
            </a:rPr>
            <a:t>Cimex</a:t>
          </a:r>
          <a:r>
            <a:rPr lang="es-ES" sz="1000" b="1" dirty="0">
              <a:latin typeface="Calibri" panose="020F0502020204030204" pitchFamily="34" charset="0"/>
              <a:ea typeface="Calibri" panose="020F0502020204030204" pitchFamily="34" charset="0"/>
              <a:cs typeface="Times New Roman" panose="02020603050405020304" pitchFamily="18" charset="0"/>
            </a:rPr>
            <a:t> </a:t>
          </a:r>
          <a:r>
            <a:rPr lang="es-ES" sz="1000" b="1" dirty="0" err="1">
              <a:latin typeface="Calibri" panose="020F0502020204030204" pitchFamily="34" charset="0"/>
              <a:ea typeface="Calibri" panose="020F0502020204030204" pitchFamily="34" charset="0"/>
              <a:cs typeface="Times New Roman" panose="02020603050405020304" pitchFamily="18" charset="0"/>
            </a:rPr>
            <a:t>Pharma</a:t>
          </a:r>
          <a:endParaRPr lang="es-ES" sz="10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s-ES" sz="1000" b="1" dirty="0" err="1">
              <a:latin typeface="Calibri" panose="020F0502020204030204" pitchFamily="34" charset="0"/>
              <a:ea typeface="Calibri" panose="020F0502020204030204" pitchFamily="34" charset="0"/>
              <a:cs typeface="Times New Roman" panose="02020603050405020304" pitchFamily="18" charset="0"/>
            </a:rPr>
            <a:t>Solvis</a:t>
          </a:r>
          <a:endParaRPr lang="es-ES" sz="10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r>
            <a:rPr lang="es-ES" sz="1000" b="1" dirty="0" err="1">
              <a:latin typeface="Calibri" panose="020F0502020204030204" pitchFamily="34" charset="0"/>
              <a:ea typeface="Calibri" panose="020F0502020204030204" pitchFamily="34" charset="0"/>
              <a:cs typeface="Times New Roman" panose="02020603050405020304" pitchFamily="18" charset="0"/>
            </a:rPr>
            <a:t>Unilog</a:t>
          </a:r>
          <a:endParaRPr lang="es-ES" sz="1000" b="1" dirty="0"/>
        </a:p>
      </cdr:txBody>
    </cdr:sp>
  </cdr:relSizeAnchor>
  <cdr:relSizeAnchor xmlns:cdr="http://schemas.openxmlformats.org/drawingml/2006/chartDrawing">
    <cdr:from>
      <cdr:x>0.16994</cdr:x>
      <cdr:y>0.31882</cdr:y>
    </cdr:from>
    <cdr:to>
      <cdr:x>0.24621</cdr:x>
      <cdr:y>0.51616</cdr:y>
    </cdr:to>
    <cdr:sp macro="" textlink="">
      <cdr:nvSpPr>
        <cdr:cNvPr id="10" name="CuadroTexto 6">
          <a:extLst xmlns:a="http://schemas.openxmlformats.org/drawingml/2006/main">
            <a:ext uri="{FF2B5EF4-FFF2-40B4-BE49-F238E27FC236}">
              <a16:creationId xmlns:a16="http://schemas.microsoft.com/office/drawing/2014/main" id="{4AD170A9-F1C6-4C59-BC3F-5624DFEB8D26}"/>
            </a:ext>
          </a:extLst>
        </cdr:cNvPr>
        <cdr:cNvSpPr txBox="1"/>
      </cdr:nvSpPr>
      <cdr:spPr>
        <a:xfrm xmlns:a="http://schemas.openxmlformats.org/drawingml/2006/main">
          <a:off x="1580692" y="1936709"/>
          <a:ext cx="709422" cy="119876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07000"/>
            </a:lnSpc>
            <a:spcAft>
              <a:spcPts val="800"/>
            </a:spcAft>
          </a:pPr>
          <a:r>
            <a:rPr lang="es-ES" sz="900" b="1" dirty="0" err="1">
              <a:latin typeface="Calibri" panose="020F0502020204030204" pitchFamily="34" charset="0"/>
              <a:ea typeface="Calibri" panose="020F0502020204030204" pitchFamily="34" charset="0"/>
              <a:cs typeface="Times New Roman" panose="02020603050405020304" pitchFamily="18" charset="0"/>
            </a:rPr>
            <a:t>Wegener</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s-ES" sz="900" b="1" dirty="0" err="1">
              <a:latin typeface="Calibri" panose="020F0502020204030204" pitchFamily="34" charset="0"/>
              <a:ea typeface="Calibri" panose="020F0502020204030204" pitchFamily="34" charset="0"/>
              <a:cs typeface="Times New Roman" panose="02020603050405020304" pitchFamily="18" charset="0"/>
            </a:rPr>
            <a:t>Arinso</a:t>
          </a:r>
          <a:r>
            <a:rPr lang="es-ES" sz="900" b="1" dirty="0">
              <a:latin typeface="Calibri" panose="020F0502020204030204" pitchFamily="34" charset="0"/>
              <a:ea typeface="Calibri" panose="020F0502020204030204" pitchFamily="34" charset="0"/>
              <a:cs typeface="Times New Roman" panose="02020603050405020304" pitchFamily="18" charset="0"/>
            </a:rPr>
            <a:t> Internacional </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Blue </a:t>
          </a:r>
          <a:r>
            <a:rPr lang="es-ES" sz="900" b="1" dirty="0" err="1">
              <a:latin typeface="Calibri" panose="020F0502020204030204" pitchFamily="34" charset="0"/>
              <a:ea typeface="Calibri" panose="020F0502020204030204" pitchFamily="34" charset="0"/>
              <a:cs typeface="Times New Roman" panose="02020603050405020304" pitchFamily="18" charset="0"/>
            </a:rPr>
            <a:t>Star</a:t>
          </a:r>
          <a:r>
            <a:rPr lang="es-ES" sz="900" b="1" dirty="0">
              <a:latin typeface="Calibri" panose="020F0502020204030204" pitchFamily="34" charset="0"/>
              <a:ea typeface="Calibri" panose="020F0502020204030204" pitchFamily="34" charset="0"/>
              <a:cs typeface="Times New Roman" panose="02020603050405020304" pitchFamily="18" charset="0"/>
            </a:rPr>
            <a:t> </a:t>
          </a:r>
          <a:r>
            <a:rPr lang="es-ES" sz="900" b="1" dirty="0" err="1">
              <a:latin typeface="Calibri" panose="020F0502020204030204" pitchFamily="34" charset="0"/>
              <a:ea typeface="Calibri" panose="020F0502020204030204" pitchFamily="34" charset="0"/>
              <a:cs typeface="Times New Roman" panose="02020603050405020304" pitchFamily="18" charset="0"/>
            </a:rPr>
            <a:t>Maritime</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0.23874</cdr:x>
      <cdr:y>0.32359</cdr:y>
    </cdr:from>
    <cdr:to>
      <cdr:x>0.30841</cdr:x>
      <cdr:y>0.52093</cdr:y>
    </cdr:to>
    <cdr:sp macro="" textlink="">
      <cdr:nvSpPr>
        <cdr:cNvPr id="11" name="CuadroTexto 7">
          <a:extLst xmlns:a="http://schemas.openxmlformats.org/drawingml/2006/main">
            <a:ext uri="{FF2B5EF4-FFF2-40B4-BE49-F238E27FC236}">
              <a16:creationId xmlns:a16="http://schemas.microsoft.com/office/drawing/2014/main" id="{000D7797-7326-4ADD-926E-91391F608648}"/>
            </a:ext>
          </a:extLst>
        </cdr:cNvPr>
        <cdr:cNvSpPr txBox="1"/>
      </cdr:nvSpPr>
      <cdr:spPr>
        <a:xfrm xmlns:a="http://schemas.openxmlformats.org/drawingml/2006/main">
          <a:off x="2220584" y="1965685"/>
          <a:ext cx="648032" cy="119876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07000"/>
            </a:lnSpc>
            <a:spcAft>
              <a:spcPts val="800"/>
            </a:spcAft>
          </a:pPr>
          <a:r>
            <a:rPr lang="es-ES" sz="900" b="1" dirty="0" err="1">
              <a:latin typeface="Calibri" panose="020F0502020204030204" pitchFamily="34" charset="0"/>
              <a:ea typeface="Calibri" panose="020F0502020204030204" pitchFamily="34" charset="0"/>
              <a:cs typeface="Times New Roman" panose="02020603050405020304" pitchFamily="18" charset="0"/>
            </a:rPr>
            <a:t>Icos</a:t>
          </a:r>
          <a:r>
            <a:rPr lang="es-ES" sz="900" b="1" dirty="0">
              <a:latin typeface="Calibri" panose="020F0502020204030204" pitchFamily="34" charset="0"/>
              <a:ea typeface="Calibri" panose="020F0502020204030204" pitchFamily="34" charset="0"/>
              <a:cs typeface="Times New Roman" panose="02020603050405020304" pitchFamily="18" charset="0"/>
            </a:rPr>
            <a:t> </a:t>
          </a:r>
          <a:r>
            <a:rPr lang="es-ES" sz="900" b="1" dirty="0" err="1">
              <a:latin typeface="Calibri" panose="020F0502020204030204" pitchFamily="34" charset="0"/>
              <a:ea typeface="Calibri" panose="020F0502020204030204" pitchFamily="34" charset="0"/>
              <a:cs typeface="Times New Roman" panose="02020603050405020304" pitchFamily="18" charset="0"/>
            </a:rPr>
            <a:t>Vision</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Terna </a:t>
          </a:r>
          <a:r>
            <a:rPr lang="es-ES" sz="900" b="1" dirty="0" err="1">
              <a:latin typeface="Calibri" panose="020F0502020204030204" pitchFamily="34" charset="0"/>
              <a:ea typeface="Calibri" panose="020F0502020204030204" pitchFamily="34" charset="0"/>
              <a:cs typeface="Times New Roman" panose="02020603050405020304" pitchFamily="18" charset="0"/>
            </a:rPr>
            <a:t>Systems</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Guala </a:t>
          </a:r>
          <a:r>
            <a:rPr lang="es-ES" sz="900" b="1" dirty="0" err="1">
              <a:latin typeface="Calibri" panose="020F0502020204030204" pitchFamily="34" charset="0"/>
              <a:ea typeface="Calibri" panose="020F0502020204030204" pitchFamily="34" charset="0"/>
              <a:cs typeface="Times New Roman" panose="02020603050405020304" pitchFamily="18" charset="0"/>
            </a:rPr>
            <a:t>Closures</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0.35169</cdr:x>
      <cdr:y>0.72372</cdr:y>
    </cdr:from>
    <cdr:to>
      <cdr:x>0.43114</cdr:x>
      <cdr:y>0.78763</cdr:y>
    </cdr:to>
    <cdr:sp macro="" textlink="">
      <cdr:nvSpPr>
        <cdr:cNvPr id="12" name="CuadroTexto 8">
          <a:extLst xmlns:a="http://schemas.openxmlformats.org/drawingml/2006/main">
            <a:ext uri="{FF2B5EF4-FFF2-40B4-BE49-F238E27FC236}">
              <a16:creationId xmlns:a16="http://schemas.microsoft.com/office/drawing/2014/main" id="{1C966E6C-FD10-43B1-A466-6CC3E8606EE7}"/>
            </a:ext>
          </a:extLst>
        </cdr:cNvPr>
        <cdr:cNvSpPr txBox="1"/>
      </cdr:nvSpPr>
      <cdr:spPr>
        <a:xfrm xmlns:a="http://schemas.openxmlformats.org/drawingml/2006/main">
          <a:off x="3271242" y="4396322"/>
          <a:ext cx="739000" cy="38822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07000"/>
            </a:lnSpc>
            <a:spcAft>
              <a:spcPts val="800"/>
            </a:spcAft>
          </a:pPr>
          <a:r>
            <a:rPr lang="en-GB" sz="900" b="1" dirty="0" err="1">
              <a:latin typeface="Calibri" panose="020F0502020204030204" pitchFamily="34" charset="0"/>
              <a:ea typeface="Calibri" panose="020F0502020204030204" pitchFamily="34" charset="0"/>
              <a:cs typeface="Times New Roman" panose="02020603050405020304" pitchFamily="18" charset="0"/>
            </a:rPr>
            <a:t>Norkom</a:t>
          </a:r>
          <a:r>
            <a:rPr lang="en-GB" sz="900" b="1" dirty="0">
              <a:latin typeface="Calibri" panose="020F0502020204030204" pitchFamily="34" charset="0"/>
              <a:ea typeface="Calibri" panose="020F0502020204030204" pitchFamily="34" charset="0"/>
              <a:cs typeface="Times New Roman" panose="02020603050405020304" pitchFamily="18" charset="0"/>
            </a:rPr>
            <a:t> Group</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0.38232</cdr:x>
      <cdr:y>0.54201</cdr:y>
    </cdr:from>
    <cdr:to>
      <cdr:x>0.47501</cdr:x>
      <cdr:y>0.64775</cdr:y>
    </cdr:to>
    <cdr:sp macro="" textlink="">
      <cdr:nvSpPr>
        <cdr:cNvPr id="13" name="CuadroTexto 10">
          <a:extLst xmlns:a="http://schemas.openxmlformats.org/drawingml/2006/main">
            <a:ext uri="{FF2B5EF4-FFF2-40B4-BE49-F238E27FC236}">
              <a16:creationId xmlns:a16="http://schemas.microsoft.com/office/drawing/2014/main" id="{927C3088-6C4C-4FCB-B13E-2F286E6E3C93}"/>
            </a:ext>
          </a:extLst>
        </cdr:cNvPr>
        <cdr:cNvSpPr txBox="1"/>
      </cdr:nvSpPr>
      <cdr:spPr>
        <a:xfrm xmlns:a="http://schemas.openxmlformats.org/drawingml/2006/main">
          <a:off x="3556134" y="3292503"/>
          <a:ext cx="862152" cy="642330"/>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nSpc>
              <a:spcPct val="107000"/>
            </a:lnSpc>
            <a:spcAft>
              <a:spcPts val="800"/>
            </a:spcAft>
          </a:pPr>
          <a:r>
            <a:rPr lang="en-GB" sz="900" b="1" dirty="0">
              <a:latin typeface="Calibri" panose="020F0502020204030204" pitchFamily="34" charset="0"/>
              <a:ea typeface="Calibri" panose="020F0502020204030204" pitchFamily="34" charset="0"/>
              <a:cs typeface="Times New Roman" panose="02020603050405020304" pitchFamily="18" charset="0"/>
            </a:rPr>
            <a:t>LBI International</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nSpc>
              <a:spcPct val="107000"/>
            </a:lnSpc>
            <a:spcAft>
              <a:spcPts val="800"/>
            </a:spcAft>
          </a:pPr>
          <a:r>
            <a:rPr lang="en-GB" sz="900" b="1" dirty="0" err="1">
              <a:latin typeface="Calibri" panose="020F0502020204030204" pitchFamily="34" charset="0"/>
              <a:ea typeface="Calibri" panose="020F0502020204030204" pitchFamily="34" charset="0"/>
              <a:cs typeface="Times New Roman" panose="02020603050405020304" pitchFamily="18" charset="0"/>
            </a:rPr>
            <a:t>Dockwise</a:t>
          </a:r>
          <a:r>
            <a:rPr lang="en-GB" sz="900" b="1" dirty="0">
              <a:latin typeface="Calibri" panose="020F0502020204030204" pitchFamily="34" charset="0"/>
              <a:ea typeface="Calibri" panose="020F0502020204030204" pitchFamily="34" charset="0"/>
              <a:cs typeface="Times New Roman" panose="02020603050405020304" pitchFamily="18" charset="0"/>
            </a:rPr>
            <a:t> LTD</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0.52114</cdr:x>
      <cdr:y>0.1693</cdr:y>
    </cdr:from>
    <cdr:to>
      <cdr:x>0.62607</cdr:x>
      <cdr:y>0.35816</cdr:y>
    </cdr:to>
    <cdr:sp macro="" textlink="">
      <cdr:nvSpPr>
        <cdr:cNvPr id="15" name="CuadroTexto 12">
          <a:extLst xmlns:a="http://schemas.openxmlformats.org/drawingml/2006/main">
            <a:ext uri="{FF2B5EF4-FFF2-40B4-BE49-F238E27FC236}">
              <a16:creationId xmlns:a16="http://schemas.microsoft.com/office/drawing/2014/main" id="{E4D32E62-0FCC-49EB-B77D-D41B7750A509}"/>
            </a:ext>
          </a:extLst>
        </cdr:cNvPr>
        <cdr:cNvSpPr txBox="1"/>
      </cdr:nvSpPr>
      <cdr:spPr>
        <a:xfrm xmlns:a="http://schemas.openxmlformats.org/drawingml/2006/main">
          <a:off x="4847363" y="1028432"/>
          <a:ext cx="976001" cy="114725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ca-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07000"/>
            </a:lnSpc>
            <a:spcAft>
              <a:spcPts val="800"/>
            </a:spcAft>
          </a:pPr>
          <a:r>
            <a:rPr lang="en-GB" sz="900" b="1" dirty="0" err="1">
              <a:latin typeface="Calibri" panose="020F0502020204030204" pitchFamily="34" charset="0"/>
              <a:ea typeface="Calibri" panose="020F0502020204030204" pitchFamily="34" charset="0"/>
              <a:cs typeface="Times New Roman" panose="02020603050405020304" pitchFamily="18" charset="0"/>
            </a:rPr>
            <a:t>Grontmij</a:t>
          </a:r>
          <a:r>
            <a:rPr lang="en-GB" sz="900" b="1" dirty="0">
              <a:latin typeface="Calibri" panose="020F0502020204030204" pitchFamily="34" charset="0"/>
              <a:ea typeface="Calibri" panose="020F0502020204030204" pitchFamily="34" charset="0"/>
              <a:cs typeface="Times New Roman" panose="02020603050405020304" pitchFamily="18" charset="0"/>
            </a:rPr>
            <a:t> </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n-GB" sz="900" b="1" dirty="0">
              <a:latin typeface="Calibri" panose="020F0502020204030204" pitchFamily="34" charset="0"/>
              <a:ea typeface="Calibri" panose="020F0502020204030204" pitchFamily="34" charset="0"/>
              <a:cs typeface="Times New Roman" panose="02020603050405020304" pitchFamily="18" charset="0"/>
            </a:rPr>
            <a:t>Norbert </a:t>
          </a:r>
          <a:r>
            <a:rPr lang="en-GB" sz="900" b="1" dirty="0" err="1">
              <a:latin typeface="Calibri" panose="020F0502020204030204" pitchFamily="34" charset="0"/>
              <a:ea typeface="Calibri" panose="020F0502020204030204" pitchFamily="34" charset="0"/>
              <a:cs typeface="Times New Roman" panose="02020603050405020304" pitchFamily="18" charset="0"/>
            </a:rPr>
            <a:t>Dentressangle</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lnSpc>
              <a:spcPct val="107000"/>
            </a:lnSpc>
            <a:spcAft>
              <a:spcPts val="800"/>
            </a:spcAft>
          </a:pPr>
          <a:r>
            <a:rPr lang="en-GB" sz="900" b="1" dirty="0" err="1">
              <a:latin typeface="Calibri" panose="020F0502020204030204" pitchFamily="34" charset="0"/>
              <a:ea typeface="Calibri" panose="020F0502020204030204" pitchFamily="34" charset="0"/>
              <a:cs typeface="Times New Roman" panose="02020603050405020304" pitchFamily="18" charset="0"/>
            </a:rPr>
            <a:t>Faiveley</a:t>
          </a:r>
          <a:endParaRPr lang="es-ES" sz="900" b="1" dirty="0">
            <a:latin typeface="Calibri" panose="020F0502020204030204" pitchFamily="34" charset="0"/>
            <a:ea typeface="Calibri" panose="020F0502020204030204" pitchFamily="34" charset="0"/>
            <a:cs typeface="Times New Roman" panose="02020603050405020304" pitchFamily="18" charset="0"/>
          </a:endParaRPr>
        </a:p>
        <a:p xmlns:a="http://schemas.openxmlformats.org/drawingml/2006/main">
          <a:pPr algn="ctr"/>
          <a:r>
            <a:rPr lang="en-GB" sz="900" b="1" dirty="0">
              <a:latin typeface="Calibri" panose="020F0502020204030204" pitchFamily="34" charset="0"/>
              <a:ea typeface="Calibri" panose="020F0502020204030204" pitchFamily="34" charset="0"/>
              <a:cs typeface="Times New Roman" panose="02020603050405020304" pitchFamily="18" charset="0"/>
            </a:rPr>
            <a:t>USG People</a:t>
          </a:r>
          <a:endParaRPr lang="es-ES" sz="900" b="1" dirty="0"/>
        </a:p>
      </cdr:txBody>
    </cdr:sp>
  </cdr:relSizeAnchor>
  <cdr:relSizeAnchor xmlns:cdr="http://schemas.openxmlformats.org/drawingml/2006/chartDrawing">
    <cdr:from>
      <cdr:x>0.43921</cdr:x>
      <cdr:y>0.34604</cdr:y>
    </cdr:from>
    <cdr:to>
      <cdr:x>0.52731</cdr:x>
      <cdr:y>0.51849</cdr:y>
    </cdr:to>
    <cdr:sp macro="" textlink="">
      <cdr:nvSpPr>
        <cdr:cNvPr id="25" name="CuadroTexto 10">
          <a:extLst xmlns:a="http://schemas.openxmlformats.org/drawingml/2006/main">
            <a:ext uri="{FF2B5EF4-FFF2-40B4-BE49-F238E27FC236}">
              <a16:creationId xmlns:a16="http://schemas.microsoft.com/office/drawing/2014/main" id="{6209252B-3239-4B78-A5B8-322FDB690F7A}"/>
            </a:ext>
          </a:extLst>
        </cdr:cNvPr>
        <cdr:cNvSpPr txBox="1"/>
      </cdr:nvSpPr>
      <cdr:spPr>
        <a:xfrm xmlns:a="http://schemas.openxmlformats.org/drawingml/2006/main">
          <a:off x="4085292" y="2102061"/>
          <a:ext cx="819458" cy="104756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GSW Immobilien</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Etam (1ªOPA)</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CFE</a:t>
          </a:r>
        </a:p>
      </cdr:txBody>
    </cdr:sp>
  </cdr:relSizeAnchor>
  <cdr:relSizeAnchor xmlns:cdr="http://schemas.openxmlformats.org/drawingml/2006/chartDrawing">
    <cdr:from>
      <cdr:x>0.58662</cdr:x>
      <cdr:y>0.72446</cdr:y>
    </cdr:from>
    <cdr:to>
      <cdr:x>0.66129</cdr:x>
      <cdr:y>0.76349</cdr:y>
    </cdr:to>
    <cdr:sp macro="" textlink="">
      <cdr:nvSpPr>
        <cdr:cNvPr id="26" name="CuadroTexto 10">
          <a:extLst xmlns:a="http://schemas.openxmlformats.org/drawingml/2006/main">
            <a:ext uri="{FF2B5EF4-FFF2-40B4-BE49-F238E27FC236}">
              <a16:creationId xmlns:a16="http://schemas.microsoft.com/office/drawing/2014/main" id="{5D73B4DE-6F19-4237-BC1B-4B93013A0E5F}"/>
            </a:ext>
          </a:extLst>
        </cdr:cNvPr>
        <cdr:cNvSpPr txBox="1"/>
      </cdr:nvSpPr>
      <cdr:spPr>
        <a:xfrm xmlns:a="http://schemas.openxmlformats.org/drawingml/2006/main">
          <a:off x="5456386" y="4400817"/>
          <a:ext cx="694539" cy="237093"/>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Telegraph</a:t>
          </a:r>
        </a:p>
      </cdr:txBody>
    </cdr:sp>
  </cdr:relSizeAnchor>
  <cdr:relSizeAnchor xmlns:cdr="http://schemas.openxmlformats.org/drawingml/2006/chartDrawing">
    <cdr:from>
      <cdr:x>0.63701</cdr:x>
      <cdr:y>0.71163</cdr:y>
    </cdr:from>
    <cdr:to>
      <cdr:x>0.7086</cdr:x>
      <cdr:y>0.77555</cdr:y>
    </cdr:to>
    <cdr:sp macro="" textlink="">
      <cdr:nvSpPr>
        <cdr:cNvPr id="27" name="CuadroTexto 10">
          <a:extLst xmlns:a="http://schemas.openxmlformats.org/drawingml/2006/main">
            <a:ext uri="{FF2B5EF4-FFF2-40B4-BE49-F238E27FC236}">
              <a16:creationId xmlns:a16="http://schemas.microsoft.com/office/drawing/2014/main" id="{EA647FCB-DA91-44BD-B0D1-E56BA51D39F1}"/>
            </a:ext>
          </a:extLst>
        </cdr:cNvPr>
        <cdr:cNvSpPr txBox="1"/>
      </cdr:nvSpPr>
      <cdr:spPr>
        <a:xfrm xmlns:a="http://schemas.openxmlformats.org/drawingml/2006/main">
          <a:off x="5925086" y="4322880"/>
          <a:ext cx="665891" cy="38828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Etam</a:t>
          </a:r>
          <a:r>
            <a:rPr lang="es-ES" sz="900" b="1" baseline="0" dirty="0">
              <a:latin typeface="Calibri" panose="020F0502020204030204" pitchFamily="34" charset="0"/>
              <a:ea typeface="Calibri" panose="020F0502020204030204" pitchFamily="34" charset="0"/>
              <a:cs typeface="Times New Roman" panose="02020603050405020304" pitchFamily="18" charset="0"/>
            </a:rPr>
            <a:t> (2ª OPA)</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0.67826</cdr:x>
      <cdr:y>0.72713</cdr:y>
    </cdr:from>
    <cdr:to>
      <cdr:x>0.74594</cdr:x>
      <cdr:y>0.76899</cdr:y>
    </cdr:to>
    <cdr:sp macro="" textlink="">
      <cdr:nvSpPr>
        <cdr:cNvPr id="28" name="CuadroTexto 10">
          <a:extLst xmlns:a="http://schemas.openxmlformats.org/drawingml/2006/main">
            <a:ext uri="{FF2B5EF4-FFF2-40B4-BE49-F238E27FC236}">
              <a16:creationId xmlns:a16="http://schemas.microsoft.com/office/drawing/2014/main" id="{EA647FCB-DA91-44BD-B0D1-E56BA51D39F1}"/>
            </a:ext>
          </a:extLst>
        </cdr:cNvPr>
        <cdr:cNvSpPr txBox="1"/>
      </cdr:nvSpPr>
      <cdr:spPr>
        <a:xfrm xmlns:a="http://schemas.openxmlformats.org/drawingml/2006/main">
          <a:off x="6308771" y="4417036"/>
          <a:ext cx="629522" cy="25428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April</a:t>
          </a:r>
        </a:p>
      </cdr:txBody>
    </cdr:sp>
  </cdr:relSizeAnchor>
  <cdr:relSizeAnchor xmlns:cdr="http://schemas.openxmlformats.org/drawingml/2006/chartDrawing">
    <cdr:from>
      <cdr:x>0.74551</cdr:x>
      <cdr:y>0.51834</cdr:y>
    </cdr:from>
    <cdr:to>
      <cdr:x>0.81516</cdr:x>
      <cdr:y>0.64897</cdr:y>
    </cdr:to>
    <cdr:sp macro="" textlink="">
      <cdr:nvSpPr>
        <cdr:cNvPr id="29" name="CuadroTexto 10">
          <a:extLst xmlns:a="http://schemas.openxmlformats.org/drawingml/2006/main">
            <a:ext uri="{FF2B5EF4-FFF2-40B4-BE49-F238E27FC236}">
              <a16:creationId xmlns:a16="http://schemas.microsoft.com/office/drawing/2014/main" id="{EA647FCB-DA91-44BD-B0D1-E56BA51D39F1}"/>
            </a:ext>
          </a:extLst>
        </cdr:cNvPr>
        <cdr:cNvSpPr txBox="1"/>
      </cdr:nvSpPr>
      <cdr:spPr>
        <a:xfrm xmlns:a="http://schemas.openxmlformats.org/drawingml/2006/main">
          <a:off x="6934331" y="3148717"/>
          <a:ext cx="647846" cy="79352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RIB</a:t>
          </a:r>
          <a:r>
            <a:rPr lang="es-ES" sz="900" b="1" baseline="0" dirty="0">
              <a:latin typeface="Calibri" panose="020F0502020204030204" pitchFamily="34" charset="0"/>
              <a:ea typeface="Calibri" panose="020F0502020204030204" pitchFamily="34" charset="0"/>
              <a:cs typeface="Times New Roman" panose="02020603050405020304" pitchFamily="18" charset="0"/>
            </a:rPr>
            <a:t> Software</a:t>
          </a:r>
        </a:p>
        <a:p xmlns:a="http://schemas.openxmlformats.org/drawingml/2006/main">
          <a:pPr algn="ctr">
            <a:lnSpc>
              <a:spcPct val="107000"/>
            </a:lnSpc>
            <a:spcAft>
              <a:spcPts val="800"/>
            </a:spcAft>
          </a:pPr>
          <a:r>
            <a:rPr lang="es-ES" sz="900" b="1" baseline="0" dirty="0">
              <a:latin typeface="Calibri" panose="020F0502020204030204" pitchFamily="34" charset="0"/>
              <a:ea typeface="Calibri" panose="020F0502020204030204" pitchFamily="34" charset="0"/>
              <a:cs typeface="Times New Roman" panose="02020603050405020304" pitchFamily="18" charset="0"/>
            </a:rPr>
            <a:t>Sioen   (1ª OPA)</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0.80724</cdr:x>
      <cdr:y>0.53888</cdr:y>
    </cdr:from>
    <cdr:to>
      <cdr:x>0.87412</cdr:x>
      <cdr:y>0.64471</cdr:y>
    </cdr:to>
    <cdr:sp macro="" textlink="">
      <cdr:nvSpPr>
        <cdr:cNvPr id="30" name="CuadroTexto 10">
          <a:extLst xmlns:a="http://schemas.openxmlformats.org/drawingml/2006/main">
            <a:ext uri="{FF2B5EF4-FFF2-40B4-BE49-F238E27FC236}">
              <a16:creationId xmlns:a16="http://schemas.microsoft.com/office/drawing/2014/main" id="{EA647FCB-DA91-44BD-B0D1-E56BA51D39F1}"/>
            </a:ext>
          </a:extLst>
        </cdr:cNvPr>
        <cdr:cNvSpPr txBox="1"/>
      </cdr:nvSpPr>
      <cdr:spPr>
        <a:xfrm xmlns:a="http://schemas.openxmlformats.org/drawingml/2006/main">
          <a:off x="7508506" y="3273490"/>
          <a:ext cx="622081" cy="642877"/>
        </a:xfrm>
        <a:prstGeom xmlns:a="http://schemas.openxmlformats.org/drawingml/2006/main" prst="rect">
          <a:avLst/>
        </a:prstGeom>
        <a:noFill xmlns:a="http://schemas.openxmlformats.org/drawingml/2006/main"/>
      </cdr:spPr>
      <cdr:txBody>
        <a:bodyPr xmlns:a="http://schemas.openxmlformats.org/drawingml/2006/main" wrap="square"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Euskaltel</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Sioen  (2ª</a:t>
          </a:r>
          <a:r>
            <a:rPr lang="es-ES" sz="900" b="1" baseline="0" dirty="0">
              <a:latin typeface="Calibri" panose="020F0502020204030204" pitchFamily="34" charset="0"/>
              <a:ea typeface="Calibri" panose="020F0502020204030204" pitchFamily="34" charset="0"/>
              <a:cs typeface="Times New Roman" panose="02020603050405020304" pitchFamily="18" charset="0"/>
            </a:rPr>
            <a:t> OPA)</a:t>
          </a:r>
          <a:endParaRPr lang="es-ES" sz="900" b="1" dirty="0">
            <a:latin typeface="Calibri" panose="020F0502020204030204" pitchFamily="34" charset="0"/>
            <a:ea typeface="Calibri" panose="020F0502020204030204" pitchFamily="34" charset="0"/>
            <a:cs typeface="Times New Roman" panose="02020603050405020304" pitchFamily="18" charset="0"/>
          </a:endParaRPr>
        </a:p>
      </cdr:txBody>
    </cdr:sp>
  </cdr:relSizeAnchor>
  <cdr:relSizeAnchor xmlns:cdr="http://schemas.openxmlformats.org/drawingml/2006/chartDrawing">
    <cdr:from>
      <cdr:x>0.84168</cdr:x>
      <cdr:y>0.38492</cdr:y>
    </cdr:from>
    <cdr:to>
      <cdr:x>0.91432</cdr:x>
      <cdr:y>0.50739</cdr:y>
    </cdr:to>
    <cdr:sp macro="" textlink="">
      <cdr:nvSpPr>
        <cdr:cNvPr id="2" name="CuadroTexto 10">
          <a:extLst xmlns:a="http://schemas.openxmlformats.org/drawingml/2006/main">
            <a:ext uri="{FF2B5EF4-FFF2-40B4-BE49-F238E27FC236}">
              <a16:creationId xmlns:a16="http://schemas.microsoft.com/office/drawing/2014/main" id="{25CCBB0D-E84D-1508-A93E-17F72958D03F}"/>
            </a:ext>
          </a:extLst>
        </cdr:cNvPr>
        <cdr:cNvSpPr txBox="1"/>
      </cdr:nvSpPr>
      <cdr:spPr>
        <a:xfrm xmlns:a="http://schemas.openxmlformats.org/drawingml/2006/main">
          <a:off x="7828845" y="2338242"/>
          <a:ext cx="675657" cy="743958"/>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Centrotec</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Finlogic</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Va-Q-Tec</a:t>
          </a:r>
        </a:p>
      </cdr:txBody>
    </cdr:sp>
  </cdr:relSizeAnchor>
  <cdr:relSizeAnchor xmlns:cdr="http://schemas.openxmlformats.org/drawingml/2006/chartDrawing">
    <cdr:from>
      <cdr:x>0.8908</cdr:x>
      <cdr:y>0.14037</cdr:y>
    </cdr:from>
    <cdr:to>
      <cdr:x>0.95559</cdr:x>
      <cdr:y>0.36597</cdr:y>
    </cdr:to>
    <cdr:sp macro="" textlink="">
      <cdr:nvSpPr>
        <cdr:cNvPr id="3" name="CuadroTexto 10">
          <a:extLst xmlns:a="http://schemas.openxmlformats.org/drawingml/2006/main">
            <a:ext uri="{FF2B5EF4-FFF2-40B4-BE49-F238E27FC236}">
              <a16:creationId xmlns:a16="http://schemas.microsoft.com/office/drawing/2014/main" id="{69EE1695-282C-1B42-ABE6-388417A75C9E}"/>
            </a:ext>
          </a:extLst>
        </cdr:cNvPr>
        <cdr:cNvSpPr txBox="1"/>
      </cdr:nvSpPr>
      <cdr:spPr>
        <a:xfrm xmlns:a="http://schemas.openxmlformats.org/drawingml/2006/main">
          <a:off x="9133110" y="753893"/>
          <a:ext cx="664270" cy="1211661"/>
        </a:xfrm>
        <a:prstGeom xmlns:a="http://schemas.openxmlformats.org/drawingml/2006/main" prst="rect">
          <a:avLst/>
        </a:prstGeom>
        <a:noFill xmlns:a="http://schemas.openxmlformats.org/drawingml/2006/main"/>
      </cdr:spPr>
      <cdr:txBody>
        <a:bodyPr xmlns:a="http://schemas.openxmlformats.org/drawingml/2006/main" wrap="square"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Exmar</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Labomar</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Lucas Bols </a:t>
          </a:r>
        </a:p>
        <a:p xmlns:a="http://schemas.openxmlformats.org/drawingml/2006/main">
          <a:pPr algn="ctr">
            <a:lnSpc>
              <a:spcPct val="107000"/>
            </a:lnSpc>
            <a:spcAft>
              <a:spcPts val="800"/>
            </a:spcAft>
          </a:pPr>
          <a:r>
            <a:rPr lang="es-ES" sz="900" b="1" dirty="0">
              <a:latin typeface="Calibri" panose="020F0502020204030204" pitchFamily="34" charset="0"/>
              <a:ea typeface="Calibri" panose="020F0502020204030204" pitchFamily="34" charset="0"/>
              <a:cs typeface="Times New Roman" panose="02020603050405020304" pitchFamily="18" charset="0"/>
            </a:rPr>
            <a:t>Musti Group</a:t>
          </a:r>
        </a:p>
      </cdr:txBody>
    </cdr:sp>
  </cdr:relSizeAnchor>
  <cdr:relSizeAnchor xmlns:cdr="http://schemas.openxmlformats.org/drawingml/2006/chartDrawing">
    <cdr:from>
      <cdr:x>0.92977</cdr:x>
      <cdr:y>0</cdr:y>
    </cdr:from>
    <cdr:to>
      <cdr:x>1</cdr:x>
      <cdr:y>0.28284</cdr:y>
    </cdr:to>
    <cdr:sp macro="" textlink="">
      <cdr:nvSpPr>
        <cdr:cNvPr id="4" name="CuadroTexto 15">
          <a:extLst xmlns:a="http://schemas.openxmlformats.org/drawingml/2006/main">
            <a:ext uri="{FF2B5EF4-FFF2-40B4-BE49-F238E27FC236}">
              <a16:creationId xmlns:a16="http://schemas.microsoft.com/office/drawing/2014/main" id="{54999A98-5850-0C65-4369-B6C8F21A6C73}"/>
            </a:ext>
          </a:extLst>
        </cdr:cNvPr>
        <cdr:cNvSpPr txBox="1"/>
      </cdr:nvSpPr>
      <cdr:spPr>
        <a:xfrm xmlns:a="http://schemas.openxmlformats.org/drawingml/2006/main">
          <a:off x="9532654" y="0"/>
          <a:ext cx="720000" cy="1519088"/>
        </a:xfrm>
        <a:prstGeom xmlns:a="http://schemas.openxmlformats.org/drawingml/2006/main" prst="rect">
          <a:avLst/>
        </a:prstGeom>
        <a:noFill xmlns:a="http://schemas.openxmlformats.org/drawingml/2006/main"/>
      </cdr:spPr>
      <cdr:txBody>
        <a:bodyPr xmlns:a="http://schemas.openxmlformats.org/drawingml/2006/main" wrap="square"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ES" sz="1000" b="1" dirty="0"/>
            <a:t>Anima</a:t>
          </a:r>
        </a:p>
        <a:p xmlns:a="http://schemas.openxmlformats.org/drawingml/2006/main">
          <a:pPr algn="ctr"/>
          <a:endParaRPr lang="es-ES" sz="1000" b="1" dirty="0"/>
        </a:p>
        <a:p xmlns:a="http://schemas.openxmlformats.org/drawingml/2006/main">
          <a:pPr algn="ctr"/>
          <a:r>
            <a:rPr lang="es-ES" sz="1000" b="1" dirty="0" err="1"/>
            <a:t>Euronav</a:t>
          </a:r>
          <a:endParaRPr lang="es-ES" sz="1000" b="1" dirty="0"/>
        </a:p>
        <a:p xmlns:a="http://schemas.openxmlformats.org/drawingml/2006/main">
          <a:pPr algn="ctr"/>
          <a:endParaRPr lang="es-ES" sz="1000" b="1" dirty="0"/>
        </a:p>
        <a:p xmlns:a="http://schemas.openxmlformats.org/drawingml/2006/main">
          <a:pPr algn="ctr"/>
          <a:r>
            <a:rPr lang="es-ES" sz="1000" b="1" dirty="0"/>
            <a:t>Medica Spa</a:t>
          </a:r>
        </a:p>
        <a:p xmlns:a="http://schemas.openxmlformats.org/drawingml/2006/main">
          <a:pPr algn="ctr"/>
          <a:endParaRPr lang="es-ES" sz="1000" b="1" dirty="0" err="1"/>
        </a:p>
        <a:p xmlns:a="http://schemas.openxmlformats.org/drawingml/2006/main">
          <a:pPr algn="ctr"/>
          <a:r>
            <a:rPr lang="es-ES" sz="1000" b="1" dirty="0" err="1"/>
            <a:t>Apontis</a:t>
          </a:r>
          <a:r>
            <a:rPr lang="es-ES" sz="1000" b="1" baseline="0" dirty="0" err="1"/>
            <a:t> Pharma</a:t>
          </a:r>
        </a:p>
        <a:p xmlns:a="http://schemas.openxmlformats.org/drawingml/2006/main">
          <a:pPr algn="ctr"/>
          <a:endParaRPr lang="es-ES" sz="1000" b="1" baseline="0" dirty="0" err="1"/>
        </a:p>
        <a:p xmlns:a="http://schemas.openxmlformats.org/drawingml/2006/main">
          <a:pPr algn="ctr"/>
          <a:r>
            <a:rPr lang="es-ES" sz="1000" b="1" baseline="0" dirty="0" err="1"/>
            <a:t>Katek</a:t>
          </a:r>
          <a:endParaRPr lang="es-ES" sz="1000" b="1" baseline="0" dirty="0"/>
        </a:p>
        <a:p xmlns:a="http://schemas.openxmlformats.org/drawingml/2006/main">
          <a:pPr algn="ctr"/>
          <a:endParaRPr lang="es-ES" sz="1000" b="1" baseline="0" dirty="0" err="1"/>
        </a:p>
        <a:p xmlns:a="http://schemas.openxmlformats.org/drawingml/2006/main">
          <a:pPr algn="ctr"/>
          <a:endParaRPr lang="es-ES" sz="10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0.07069</cdr:x>
      <cdr:y>0.59902</cdr:y>
    </cdr:from>
    <cdr:to>
      <cdr:x>0.95503</cdr:x>
      <cdr:y>0.59902</cdr:y>
    </cdr:to>
    <cdr:cxnSp macro="">
      <cdr:nvCxnSpPr>
        <cdr:cNvPr id="2" name="Conector recto 1">
          <a:extLst xmlns:a="http://schemas.openxmlformats.org/drawingml/2006/main">
            <a:ext uri="{FF2B5EF4-FFF2-40B4-BE49-F238E27FC236}">
              <a16:creationId xmlns:a16="http://schemas.microsoft.com/office/drawing/2014/main" id="{F1DEB384-57AF-4D54-AFEC-CEBE2361EC7D}"/>
            </a:ext>
          </a:extLst>
        </cdr:cNvPr>
        <cdr:cNvCxnSpPr/>
      </cdr:nvCxnSpPr>
      <cdr:spPr>
        <a:xfrm xmlns:a="http://schemas.openxmlformats.org/drawingml/2006/main">
          <a:off x="398478" y="1514863"/>
          <a:ext cx="4984978" cy="0"/>
        </a:xfrm>
        <a:prstGeom xmlns:a="http://schemas.openxmlformats.org/drawingml/2006/main" prst="line">
          <a:avLst/>
        </a:prstGeom>
        <a:ln xmlns:a="http://schemas.openxmlformats.org/drawingml/2006/main" w="19050">
          <a:solidFill>
            <a:srgbClr val="FF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0.12825</cdr:x>
      <cdr:y>0.8677</cdr:y>
    </cdr:from>
    <cdr:to>
      <cdr:x>0.92043</cdr:x>
      <cdr:y>0.98029</cdr:y>
    </cdr:to>
    <cdr:sp macro="" textlink="">
      <cdr:nvSpPr>
        <cdr:cNvPr id="2" name="1 CuadroTexto"/>
        <cdr:cNvSpPr txBox="1"/>
      </cdr:nvSpPr>
      <cdr:spPr>
        <a:xfrm xmlns:a="http://schemas.openxmlformats.org/drawingml/2006/main">
          <a:off x="1187728" y="5258240"/>
          <a:ext cx="7343805" cy="67696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ES" sz="1400" b="1" dirty="0" err="1">
              <a:solidFill>
                <a:schemeClr val="accent1">
                  <a:lumMod val="75000"/>
                </a:schemeClr>
              </a:solidFill>
            </a:rPr>
            <a:t>Fondguissona</a:t>
          </a:r>
          <a:r>
            <a:rPr lang="es-ES" sz="1400" b="1" dirty="0">
              <a:solidFill>
                <a:schemeClr val="accent1">
                  <a:lumMod val="75000"/>
                </a:schemeClr>
              </a:solidFill>
            </a:rPr>
            <a:t> Bolsa   408,0%</a:t>
          </a:r>
          <a:r>
            <a:rPr lang="es-ES" sz="1400" b="1" baseline="0" dirty="0">
              <a:solidFill>
                <a:schemeClr val="accent1">
                  <a:lumMod val="75000"/>
                </a:schemeClr>
              </a:solidFill>
            </a:rPr>
            <a:t>                           </a:t>
          </a:r>
          <a:r>
            <a:rPr lang="es-ES" sz="1400" b="1" dirty="0">
              <a:solidFill>
                <a:schemeClr val="accent2">
                  <a:lumMod val="75000"/>
                </a:schemeClr>
              </a:solidFill>
            </a:rPr>
            <a:t>Ibex-35</a:t>
          </a:r>
          <a:r>
            <a:rPr lang="es-ES" sz="1400" b="1" baseline="0" dirty="0">
              <a:solidFill>
                <a:schemeClr val="accent2">
                  <a:lumMod val="75000"/>
                </a:schemeClr>
              </a:solidFill>
            </a:rPr>
            <a:t>    13,6%</a:t>
          </a:r>
          <a:r>
            <a:rPr lang="es-ES" sz="1400" b="1" baseline="0" dirty="0"/>
            <a:t>                          </a:t>
          </a:r>
          <a:r>
            <a:rPr lang="es-ES" sz="1400" b="1" baseline="0" dirty="0">
              <a:solidFill>
                <a:schemeClr val="accent3">
                  <a:lumMod val="75000"/>
                </a:schemeClr>
              </a:solidFill>
            </a:rPr>
            <a:t>Euro Stoxx 55,3%</a:t>
          </a:r>
          <a:endParaRPr lang="es-ES" sz="1400" b="1" dirty="0">
            <a:solidFill>
              <a:schemeClr val="accent3">
                <a:lumMod val="75000"/>
              </a:schemeClr>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0CD271B3-D5DA-582A-54A8-2D89FF9B384C}"/>
              </a:ext>
            </a:extLst>
          </p:cNvPr>
          <p:cNvSpPr>
            <a:spLocks noGrp="1"/>
          </p:cNvSpPr>
          <p:nvPr>
            <p:ph type="hdr" sz="quarter"/>
          </p:nvPr>
        </p:nvSpPr>
        <p:spPr>
          <a:xfrm>
            <a:off x="4" y="1"/>
            <a:ext cx="2946189" cy="498002"/>
          </a:xfrm>
          <a:prstGeom prst="rect">
            <a:avLst/>
          </a:prstGeom>
        </p:spPr>
        <p:txBody>
          <a:bodyPr vert="horz" lIns="91543" tIns="45771" rIns="91543" bIns="45771" rtlCol="0"/>
          <a:lstStyle>
            <a:lvl1pPr algn="l">
              <a:defRPr sz="1200"/>
            </a:lvl1pPr>
          </a:lstStyle>
          <a:p>
            <a:endParaRPr lang="en-GB"/>
          </a:p>
        </p:txBody>
      </p:sp>
      <p:sp>
        <p:nvSpPr>
          <p:cNvPr id="3" name="Marcador de fecha 2">
            <a:extLst>
              <a:ext uri="{FF2B5EF4-FFF2-40B4-BE49-F238E27FC236}">
                <a16:creationId xmlns:a16="http://schemas.microsoft.com/office/drawing/2014/main" id="{23BC3F94-9D25-C51F-B01C-C0399C16DDE3}"/>
              </a:ext>
            </a:extLst>
          </p:cNvPr>
          <p:cNvSpPr>
            <a:spLocks noGrp="1"/>
          </p:cNvSpPr>
          <p:nvPr>
            <p:ph type="dt" sz="quarter" idx="1"/>
          </p:nvPr>
        </p:nvSpPr>
        <p:spPr>
          <a:xfrm>
            <a:off x="3849902" y="1"/>
            <a:ext cx="2946189" cy="498002"/>
          </a:xfrm>
          <a:prstGeom prst="rect">
            <a:avLst/>
          </a:prstGeom>
        </p:spPr>
        <p:txBody>
          <a:bodyPr vert="horz" lIns="91543" tIns="45771" rIns="91543" bIns="45771" rtlCol="0"/>
          <a:lstStyle>
            <a:lvl1pPr algn="r">
              <a:defRPr sz="1200"/>
            </a:lvl1pPr>
          </a:lstStyle>
          <a:p>
            <a:fld id="{1C69AF5B-C9CE-407E-8195-64C7AD3D3137}" type="datetimeFigureOut">
              <a:rPr lang="en-GB" smtClean="0"/>
              <a:t>14/01/2025</a:t>
            </a:fld>
            <a:endParaRPr lang="en-GB"/>
          </a:p>
        </p:txBody>
      </p:sp>
      <p:sp>
        <p:nvSpPr>
          <p:cNvPr id="4" name="Marcador de pie de página 3">
            <a:extLst>
              <a:ext uri="{FF2B5EF4-FFF2-40B4-BE49-F238E27FC236}">
                <a16:creationId xmlns:a16="http://schemas.microsoft.com/office/drawing/2014/main" id="{2A8D5C7E-F90F-0F4F-573D-1BC16C5C5461}"/>
              </a:ext>
            </a:extLst>
          </p:cNvPr>
          <p:cNvSpPr>
            <a:spLocks noGrp="1"/>
          </p:cNvSpPr>
          <p:nvPr>
            <p:ph type="ftr" sz="quarter" idx="2"/>
          </p:nvPr>
        </p:nvSpPr>
        <p:spPr>
          <a:xfrm>
            <a:off x="4" y="9430224"/>
            <a:ext cx="2946189" cy="498002"/>
          </a:xfrm>
          <a:prstGeom prst="rect">
            <a:avLst/>
          </a:prstGeom>
        </p:spPr>
        <p:txBody>
          <a:bodyPr vert="horz" lIns="91543" tIns="45771" rIns="91543" bIns="45771" rtlCol="0" anchor="b"/>
          <a:lstStyle>
            <a:lvl1pPr algn="l">
              <a:defRPr sz="1200"/>
            </a:lvl1pPr>
          </a:lstStyle>
          <a:p>
            <a:endParaRPr lang="en-GB"/>
          </a:p>
        </p:txBody>
      </p:sp>
      <p:sp>
        <p:nvSpPr>
          <p:cNvPr id="5" name="Marcador de número de diapositiva 4">
            <a:extLst>
              <a:ext uri="{FF2B5EF4-FFF2-40B4-BE49-F238E27FC236}">
                <a16:creationId xmlns:a16="http://schemas.microsoft.com/office/drawing/2014/main" id="{979D7A55-104A-4348-9A2C-7873F2528938}"/>
              </a:ext>
            </a:extLst>
          </p:cNvPr>
          <p:cNvSpPr>
            <a:spLocks noGrp="1"/>
          </p:cNvSpPr>
          <p:nvPr>
            <p:ph type="sldNum" sz="quarter" idx="3"/>
          </p:nvPr>
        </p:nvSpPr>
        <p:spPr>
          <a:xfrm>
            <a:off x="3849902" y="9430224"/>
            <a:ext cx="2946189" cy="498002"/>
          </a:xfrm>
          <a:prstGeom prst="rect">
            <a:avLst/>
          </a:prstGeom>
        </p:spPr>
        <p:txBody>
          <a:bodyPr vert="horz" lIns="91543" tIns="45771" rIns="91543" bIns="45771" rtlCol="0" anchor="b"/>
          <a:lstStyle>
            <a:lvl1pPr algn="r">
              <a:defRPr sz="1200"/>
            </a:lvl1pPr>
          </a:lstStyle>
          <a:p>
            <a:fld id="{63845C5B-3742-427C-A410-53AE8DD89218}" type="slidenum">
              <a:rPr lang="en-GB" smtClean="0"/>
              <a:t>‹Nº›</a:t>
            </a:fld>
            <a:endParaRPr lang="en-GB"/>
          </a:p>
        </p:txBody>
      </p:sp>
    </p:spTree>
    <p:extLst>
      <p:ext uri="{BB962C8B-B14F-4D97-AF65-F5344CB8AC3E}">
        <p14:creationId xmlns:p14="http://schemas.microsoft.com/office/powerpoint/2010/main" val="3796436011"/>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7"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4" y="1"/>
            <a:ext cx="2945659" cy="498135"/>
          </a:xfrm>
          <a:prstGeom prst="rect">
            <a:avLst/>
          </a:prstGeom>
        </p:spPr>
        <p:txBody>
          <a:bodyPr vert="horz" lIns="91543" tIns="45771" rIns="91543" bIns="45771" rtlCol="0"/>
          <a:lstStyle>
            <a:lvl1pPr algn="l">
              <a:defRPr sz="1200"/>
            </a:lvl1pPr>
          </a:lstStyle>
          <a:p>
            <a:endParaRPr lang="es-ES"/>
          </a:p>
        </p:txBody>
      </p:sp>
      <p:sp>
        <p:nvSpPr>
          <p:cNvPr id="3" name="Marcador de fecha 2"/>
          <p:cNvSpPr>
            <a:spLocks noGrp="1"/>
          </p:cNvSpPr>
          <p:nvPr>
            <p:ph type="dt" idx="1"/>
          </p:nvPr>
        </p:nvSpPr>
        <p:spPr>
          <a:xfrm>
            <a:off x="3850447" y="1"/>
            <a:ext cx="2945659" cy="498135"/>
          </a:xfrm>
          <a:prstGeom prst="rect">
            <a:avLst/>
          </a:prstGeom>
        </p:spPr>
        <p:txBody>
          <a:bodyPr vert="horz" lIns="91543" tIns="45771" rIns="91543" bIns="45771" rtlCol="0"/>
          <a:lstStyle>
            <a:lvl1pPr algn="r">
              <a:defRPr sz="1200"/>
            </a:lvl1pPr>
          </a:lstStyle>
          <a:p>
            <a:fld id="{94647F0F-599A-4F04-BD08-43DD676AB8E0}" type="datetimeFigureOut">
              <a:rPr lang="es-ES" smtClean="0"/>
              <a:t>14/01/2025</a:t>
            </a:fld>
            <a:endParaRPr lang="es-ES"/>
          </a:p>
        </p:txBody>
      </p:sp>
      <p:sp>
        <p:nvSpPr>
          <p:cNvPr id="4" name="Marcador de imagen de diapositiva 3"/>
          <p:cNvSpPr>
            <a:spLocks noGrp="1" noRot="1" noChangeAspect="1"/>
          </p:cNvSpPr>
          <p:nvPr>
            <p:ph type="sldImg" idx="2"/>
          </p:nvPr>
        </p:nvSpPr>
        <p:spPr>
          <a:xfrm>
            <a:off x="420688" y="1241425"/>
            <a:ext cx="5956300" cy="3351213"/>
          </a:xfrm>
          <a:prstGeom prst="rect">
            <a:avLst/>
          </a:prstGeom>
          <a:noFill/>
          <a:ln w="12700">
            <a:solidFill>
              <a:prstClr val="black"/>
            </a:solidFill>
          </a:ln>
        </p:spPr>
        <p:txBody>
          <a:bodyPr vert="horz" lIns="91543" tIns="45771" rIns="91543" bIns="45771" rtlCol="0" anchor="ctr"/>
          <a:lstStyle/>
          <a:p>
            <a:endParaRPr lang="es-ES"/>
          </a:p>
        </p:txBody>
      </p:sp>
      <p:sp>
        <p:nvSpPr>
          <p:cNvPr id="5" name="Marcador de notas 4"/>
          <p:cNvSpPr>
            <a:spLocks noGrp="1"/>
          </p:cNvSpPr>
          <p:nvPr>
            <p:ph type="body" sz="quarter" idx="3"/>
          </p:nvPr>
        </p:nvSpPr>
        <p:spPr>
          <a:xfrm>
            <a:off x="679768" y="4777959"/>
            <a:ext cx="5438140" cy="3909239"/>
          </a:xfrm>
          <a:prstGeom prst="rect">
            <a:avLst/>
          </a:prstGeom>
        </p:spPr>
        <p:txBody>
          <a:bodyPr vert="horz" lIns="91543" tIns="45771" rIns="91543" bIns="45771"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4" y="9430094"/>
            <a:ext cx="2945659" cy="498134"/>
          </a:xfrm>
          <a:prstGeom prst="rect">
            <a:avLst/>
          </a:prstGeom>
        </p:spPr>
        <p:txBody>
          <a:bodyPr vert="horz" lIns="91543" tIns="45771" rIns="91543" bIns="45771"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50447" y="9430094"/>
            <a:ext cx="2945659" cy="498134"/>
          </a:xfrm>
          <a:prstGeom prst="rect">
            <a:avLst/>
          </a:prstGeom>
        </p:spPr>
        <p:txBody>
          <a:bodyPr vert="horz" lIns="91543" tIns="45771" rIns="91543" bIns="45771" rtlCol="0" anchor="b"/>
          <a:lstStyle>
            <a:lvl1pPr algn="r">
              <a:defRPr sz="1200"/>
            </a:lvl1pPr>
          </a:lstStyle>
          <a:p>
            <a:fld id="{5912CDB3-0F7D-449E-A741-6C2E11771093}" type="slidenum">
              <a:rPr lang="es-ES" smtClean="0"/>
              <a:t>‹Nº›</a:t>
            </a:fld>
            <a:endParaRPr lang="es-ES"/>
          </a:p>
        </p:txBody>
      </p:sp>
    </p:spTree>
    <p:extLst>
      <p:ext uri="{BB962C8B-B14F-4D97-AF65-F5344CB8AC3E}">
        <p14:creationId xmlns:p14="http://schemas.microsoft.com/office/powerpoint/2010/main" val="159072479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5912CDB3-0F7D-449E-A741-6C2E11771093}" type="slidenum">
              <a:rPr lang="es-ES" smtClean="0"/>
              <a:t>34</a:t>
            </a:fld>
            <a:endParaRPr lang="es-ES"/>
          </a:p>
        </p:txBody>
      </p:sp>
    </p:spTree>
    <p:extLst>
      <p:ext uri="{BB962C8B-B14F-4D97-AF65-F5344CB8AC3E}">
        <p14:creationId xmlns:p14="http://schemas.microsoft.com/office/powerpoint/2010/main" val="10797991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tiff"/><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tif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692022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Diap. Gráficos 6">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8316685" y="0"/>
            <a:ext cx="3875313"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8" name="Rounded Rectangle 22">
            <a:extLst>
              <a:ext uri="{FF2B5EF4-FFF2-40B4-BE49-F238E27FC236}">
                <a16:creationId xmlns:a16="http://schemas.microsoft.com/office/drawing/2014/main" id="{B01AC326-9C3C-A535-14BB-9AB6378524DC}"/>
              </a:ext>
            </a:extLst>
          </p:cNvPr>
          <p:cNvSpPr/>
          <p:nvPr userDrawn="1"/>
        </p:nvSpPr>
        <p:spPr>
          <a:xfrm>
            <a:off x="7408791" y="964287"/>
            <a:ext cx="4104311" cy="5598700"/>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831668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967614"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938826"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967613" y="5652655"/>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967614" y="2942705"/>
            <a:ext cx="3124054" cy="562653"/>
          </a:xfrm>
          <a:prstGeom prst="rect">
            <a:avLst/>
          </a:prstGeom>
        </p:spPr>
        <p:txBody>
          <a:bodyPr/>
          <a:lstStyle>
            <a:lvl1pPr marL="0" indent="0" algn="l">
              <a:buNone/>
              <a:defRPr sz="10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 name="Marcador de posición de imagen 16">
            <a:extLst>
              <a:ext uri="{FF2B5EF4-FFF2-40B4-BE49-F238E27FC236}">
                <a16:creationId xmlns:a16="http://schemas.microsoft.com/office/drawing/2014/main" id="{59CBC77D-9020-92F3-D00A-F99646181AB3}"/>
              </a:ext>
            </a:extLst>
          </p:cNvPr>
          <p:cNvSpPr>
            <a:spLocks noGrp="1"/>
          </p:cNvSpPr>
          <p:nvPr>
            <p:ph type="pic" sz="quarter" idx="19"/>
          </p:nvPr>
        </p:nvSpPr>
        <p:spPr>
          <a:xfrm>
            <a:off x="7408790" y="954397"/>
            <a:ext cx="4104311" cy="5606719"/>
          </a:xfrm>
          <a:prstGeom prst="rect">
            <a:avLst/>
          </a:prstGeom>
        </p:spPr>
        <p:txBody>
          <a:bodyPr/>
          <a:lstStyle>
            <a:lvl1pPr>
              <a:defRPr sz="1600"/>
            </a:lvl1pPr>
          </a:lstStyle>
          <a:p>
            <a:endParaRPr lang="es-ES" dirty="0"/>
          </a:p>
        </p:txBody>
      </p:sp>
      <p:grpSp>
        <p:nvGrpSpPr>
          <p:cNvPr id="6" name="Grupo 5">
            <a:extLst>
              <a:ext uri="{FF2B5EF4-FFF2-40B4-BE49-F238E27FC236}">
                <a16:creationId xmlns:a16="http://schemas.microsoft.com/office/drawing/2014/main" id="{5B1AA901-30DC-39CE-430D-B81F9A2E0253}"/>
              </a:ext>
            </a:extLst>
          </p:cNvPr>
          <p:cNvGrpSpPr/>
          <p:nvPr userDrawn="1"/>
        </p:nvGrpSpPr>
        <p:grpSpPr>
          <a:xfrm>
            <a:off x="10502528" y="104042"/>
            <a:ext cx="1501291" cy="599806"/>
            <a:chOff x="15216554" y="147094"/>
            <a:chExt cx="2870956" cy="1147025"/>
          </a:xfrm>
        </p:grpSpPr>
        <p:cxnSp>
          <p:nvCxnSpPr>
            <p:cNvPr id="11" name="Conector recto 10">
              <a:extLst>
                <a:ext uri="{FF2B5EF4-FFF2-40B4-BE49-F238E27FC236}">
                  <a16:creationId xmlns:a16="http://schemas.microsoft.com/office/drawing/2014/main" id="{4EEE3CCB-2EDF-666C-D081-1A63C9686353}"/>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Imagen 11" descr="Interfaz de usuario gráfica, Logotipo&#10;&#10;Descripción generada automáticamente">
              <a:extLst>
                <a:ext uri="{FF2B5EF4-FFF2-40B4-BE49-F238E27FC236}">
                  <a16:creationId xmlns:a16="http://schemas.microsoft.com/office/drawing/2014/main" id="{0AD25B1C-AB19-4D78-7FA3-0AF32B69EDC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Tree>
    <p:extLst>
      <p:ext uri="{BB962C8B-B14F-4D97-AF65-F5344CB8AC3E}">
        <p14:creationId xmlns:p14="http://schemas.microsoft.com/office/powerpoint/2010/main" val="2152158974"/>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ap. Gráficos 8">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B31695D7-56DB-2AAC-8FF3-AB2F8418C19B}"/>
              </a:ext>
            </a:extLst>
          </p:cNvPr>
          <p:cNvSpPr/>
          <p:nvPr userDrawn="1"/>
        </p:nvSpPr>
        <p:spPr>
          <a:xfrm>
            <a:off x="0" y="3429000"/>
            <a:ext cx="12192000"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5" name="Rounded Rectangle 22">
            <a:extLst>
              <a:ext uri="{FF2B5EF4-FFF2-40B4-BE49-F238E27FC236}">
                <a16:creationId xmlns:a16="http://schemas.microsoft.com/office/drawing/2014/main" id="{1FCAD807-94F2-9554-906D-B11E7A7B0F5E}"/>
              </a:ext>
            </a:extLst>
          </p:cNvPr>
          <p:cNvSpPr/>
          <p:nvPr userDrawn="1"/>
        </p:nvSpPr>
        <p:spPr>
          <a:xfrm>
            <a:off x="4846396" y="1436589"/>
            <a:ext cx="6745555" cy="4481487"/>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Marcador de posición de imagen 16">
            <a:extLst>
              <a:ext uri="{FF2B5EF4-FFF2-40B4-BE49-F238E27FC236}">
                <a16:creationId xmlns:a16="http://schemas.microsoft.com/office/drawing/2014/main" id="{9FBF1777-7FD8-CC04-A78E-A9CF87D4E57D}"/>
              </a:ext>
            </a:extLst>
          </p:cNvPr>
          <p:cNvSpPr>
            <a:spLocks noGrp="1"/>
          </p:cNvSpPr>
          <p:nvPr>
            <p:ph type="pic" sz="quarter" idx="19"/>
          </p:nvPr>
        </p:nvSpPr>
        <p:spPr>
          <a:xfrm>
            <a:off x="5051395" y="1674409"/>
            <a:ext cx="6386918" cy="3978246"/>
          </a:xfrm>
          <a:prstGeom prst="rect">
            <a:avLst/>
          </a:prstGeom>
        </p:spPr>
        <p:txBody>
          <a:bodyPr/>
          <a:lstStyle>
            <a:lvl1pPr>
              <a:defRPr sz="1600"/>
            </a:lvl1pPr>
          </a:lstStyle>
          <a:p>
            <a:endParaRPr lang="es-ES" dirty="0"/>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600049"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571261"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4846396" y="6074476"/>
            <a:ext cx="3504689" cy="209041"/>
          </a:xfrm>
          <a:prstGeom prst="rect">
            <a:avLst/>
          </a:prstGeom>
        </p:spPr>
        <p:txBody>
          <a:bodyPr/>
          <a:lstStyle>
            <a:lvl1pPr marL="0" indent="0" algn="l">
              <a:buNone/>
              <a:defRPr sz="9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4A05CD6C-EB23-4AB3-0355-B81CBC5FE5B0}"/>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5F534514-552D-FA5E-4CFE-96A9541B6CD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7" name="Conector recto 6">
              <a:extLst>
                <a:ext uri="{FF2B5EF4-FFF2-40B4-BE49-F238E27FC236}">
                  <a16:creationId xmlns:a16="http://schemas.microsoft.com/office/drawing/2014/main" id="{41CEF38C-D268-5A2C-7CBC-8A24FC491EA3}"/>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2717259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iap. Gráficos 7">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A0ECF6E5-5408-1662-ED07-B02CA4FBC946}"/>
              </a:ext>
            </a:extLst>
          </p:cNvPr>
          <p:cNvSpPr/>
          <p:nvPr userDrawn="1"/>
        </p:nvSpPr>
        <p:spPr>
          <a:xfrm>
            <a:off x="2" y="853440"/>
            <a:ext cx="6514115" cy="5730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dirty="0">
              <a:solidFill>
                <a:srgbClr val="33B0B5"/>
              </a:solidFill>
            </a:endParaRPr>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5" name="Rounded Rectangle 22">
            <a:extLst>
              <a:ext uri="{FF2B5EF4-FFF2-40B4-BE49-F238E27FC236}">
                <a16:creationId xmlns:a16="http://schemas.microsoft.com/office/drawing/2014/main" id="{1FCAD807-94F2-9554-906D-B11E7A7B0F5E}"/>
              </a:ext>
            </a:extLst>
          </p:cNvPr>
          <p:cNvSpPr/>
          <p:nvPr userDrawn="1"/>
        </p:nvSpPr>
        <p:spPr>
          <a:xfrm>
            <a:off x="4755705" y="1040587"/>
            <a:ext cx="5036729" cy="2612449"/>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Marcador de posición de imagen 16">
            <a:extLst>
              <a:ext uri="{FF2B5EF4-FFF2-40B4-BE49-F238E27FC236}">
                <a16:creationId xmlns:a16="http://schemas.microsoft.com/office/drawing/2014/main" id="{9FBF1777-7FD8-CC04-A78E-A9CF87D4E57D}"/>
              </a:ext>
            </a:extLst>
          </p:cNvPr>
          <p:cNvSpPr>
            <a:spLocks noGrp="1"/>
          </p:cNvSpPr>
          <p:nvPr>
            <p:ph type="pic" sz="quarter" idx="19"/>
          </p:nvPr>
        </p:nvSpPr>
        <p:spPr>
          <a:xfrm>
            <a:off x="4755705" y="1040587"/>
            <a:ext cx="5036729" cy="2612446"/>
          </a:xfrm>
          <a:prstGeom prst="rect">
            <a:avLst/>
          </a:prstGeom>
        </p:spPr>
        <p:txBody>
          <a:bodyPr/>
          <a:lstStyle>
            <a:lvl1pPr>
              <a:defRPr sz="1600"/>
            </a:lvl1pPr>
          </a:lstStyle>
          <a:p>
            <a:endParaRPr lang="es-ES" dirty="0"/>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600049"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571261"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600048" y="5652655"/>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600049" y="2942705"/>
            <a:ext cx="3124054" cy="562653"/>
          </a:xfrm>
          <a:prstGeom prst="rect">
            <a:avLst/>
          </a:prstGeom>
        </p:spPr>
        <p:txBody>
          <a:bodyPr/>
          <a:lstStyle>
            <a:lvl1pPr marL="0" indent="0" algn="l">
              <a:buNone/>
              <a:defRPr sz="10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Rounded Rectangle 22">
            <a:extLst>
              <a:ext uri="{FF2B5EF4-FFF2-40B4-BE49-F238E27FC236}">
                <a16:creationId xmlns:a16="http://schemas.microsoft.com/office/drawing/2014/main" id="{B6931B81-7D8A-44E3-ED09-FFBF4E01869C}"/>
              </a:ext>
            </a:extLst>
          </p:cNvPr>
          <p:cNvSpPr/>
          <p:nvPr userDrawn="1"/>
        </p:nvSpPr>
        <p:spPr>
          <a:xfrm>
            <a:off x="4755705" y="3802837"/>
            <a:ext cx="5036729" cy="2612449"/>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Marcador de posición de imagen 16">
            <a:extLst>
              <a:ext uri="{FF2B5EF4-FFF2-40B4-BE49-F238E27FC236}">
                <a16:creationId xmlns:a16="http://schemas.microsoft.com/office/drawing/2014/main" id="{AE808B59-8FED-FD83-0A9D-E7AC01747EEC}"/>
              </a:ext>
            </a:extLst>
          </p:cNvPr>
          <p:cNvSpPr>
            <a:spLocks noGrp="1"/>
          </p:cNvSpPr>
          <p:nvPr>
            <p:ph type="pic" sz="quarter" idx="21"/>
          </p:nvPr>
        </p:nvSpPr>
        <p:spPr>
          <a:xfrm>
            <a:off x="4755705" y="3802837"/>
            <a:ext cx="5036729" cy="2612446"/>
          </a:xfrm>
          <a:prstGeom prst="rect">
            <a:avLst/>
          </a:prstGeom>
        </p:spPr>
        <p:txBody>
          <a:bodyPr/>
          <a:lstStyle>
            <a:lvl1pPr>
              <a:defRPr sz="1600"/>
            </a:lvl1pPr>
          </a:lstStyle>
          <a:p>
            <a:endParaRPr lang="es-ES" dirty="0"/>
          </a:p>
        </p:txBody>
      </p:sp>
      <p:sp>
        <p:nvSpPr>
          <p:cNvPr id="10" name="Marcador de texto 6">
            <a:extLst>
              <a:ext uri="{FF2B5EF4-FFF2-40B4-BE49-F238E27FC236}">
                <a16:creationId xmlns:a16="http://schemas.microsoft.com/office/drawing/2014/main" id="{4E2151C6-EBF0-E168-8A1E-D6D7F0ADBDB6}"/>
              </a:ext>
            </a:extLst>
          </p:cNvPr>
          <p:cNvSpPr>
            <a:spLocks noGrp="1"/>
          </p:cNvSpPr>
          <p:nvPr>
            <p:ph type="body" sz="quarter" idx="22" hasCustomPrompt="1"/>
          </p:nvPr>
        </p:nvSpPr>
        <p:spPr>
          <a:xfrm>
            <a:off x="10422537" y="2316080"/>
            <a:ext cx="1223626" cy="530440"/>
          </a:xfrm>
          <a:prstGeom prst="rect">
            <a:avLst/>
          </a:prstGeom>
        </p:spPr>
        <p:txBody>
          <a:bodyPr/>
          <a:lstStyle>
            <a:lvl1pPr marL="0" indent="0">
              <a:buNone/>
              <a:defRPr sz="16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sp>
        <p:nvSpPr>
          <p:cNvPr id="17" name="Marcador de texto 6">
            <a:extLst>
              <a:ext uri="{FF2B5EF4-FFF2-40B4-BE49-F238E27FC236}">
                <a16:creationId xmlns:a16="http://schemas.microsoft.com/office/drawing/2014/main" id="{79A8CC5F-1B0F-663D-3661-687E9B1F27C7}"/>
              </a:ext>
            </a:extLst>
          </p:cNvPr>
          <p:cNvSpPr>
            <a:spLocks noGrp="1"/>
          </p:cNvSpPr>
          <p:nvPr>
            <p:ph type="body" sz="quarter" idx="23" hasCustomPrompt="1"/>
          </p:nvPr>
        </p:nvSpPr>
        <p:spPr>
          <a:xfrm>
            <a:off x="10422537" y="4744955"/>
            <a:ext cx="1223626" cy="530440"/>
          </a:xfrm>
          <a:prstGeom prst="rect">
            <a:avLst/>
          </a:prstGeom>
        </p:spPr>
        <p:txBody>
          <a:bodyPr/>
          <a:lstStyle>
            <a:lvl1pPr marL="0" indent="0">
              <a:buNone/>
              <a:defRPr sz="1600">
                <a:solidFill>
                  <a:schemeClr val="accent5"/>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grpSp>
        <p:nvGrpSpPr>
          <p:cNvPr id="5" name="Grupo 4">
            <a:extLst>
              <a:ext uri="{FF2B5EF4-FFF2-40B4-BE49-F238E27FC236}">
                <a16:creationId xmlns:a16="http://schemas.microsoft.com/office/drawing/2014/main" id="{0DF65D69-485C-4F5B-2983-43FAD9E5A6C4}"/>
              </a:ext>
            </a:extLst>
          </p:cNvPr>
          <p:cNvGrpSpPr/>
          <p:nvPr userDrawn="1"/>
        </p:nvGrpSpPr>
        <p:grpSpPr>
          <a:xfrm>
            <a:off x="10655472" y="227228"/>
            <a:ext cx="1333522" cy="309773"/>
            <a:chOff x="15216554" y="434169"/>
            <a:chExt cx="2466076" cy="572877"/>
          </a:xfrm>
        </p:grpSpPr>
        <p:pic>
          <p:nvPicPr>
            <p:cNvPr id="6" name="Imagen 5">
              <a:extLst>
                <a:ext uri="{FF2B5EF4-FFF2-40B4-BE49-F238E27FC236}">
                  <a16:creationId xmlns:a16="http://schemas.microsoft.com/office/drawing/2014/main" id="{8DF0B02A-2293-B1A5-8392-9FE3E4D5B5F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7" name="Conector recto 6">
              <a:extLst>
                <a:ext uri="{FF2B5EF4-FFF2-40B4-BE49-F238E27FC236}">
                  <a16:creationId xmlns:a16="http://schemas.microsoft.com/office/drawing/2014/main" id="{514D039A-7117-F02A-B94C-095B8AFA747D}"/>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38315784"/>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ap. Contenido 1">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grpSp>
        <p:nvGrpSpPr>
          <p:cNvPr id="4" name="Группа 2">
            <a:extLst>
              <a:ext uri="{FF2B5EF4-FFF2-40B4-BE49-F238E27FC236}">
                <a16:creationId xmlns:a16="http://schemas.microsoft.com/office/drawing/2014/main" id="{AC8BD6F9-E6C2-FFBC-B0A9-8DD6337444DF}"/>
              </a:ext>
            </a:extLst>
          </p:cNvPr>
          <p:cNvGrpSpPr/>
          <p:nvPr userDrawn="1"/>
        </p:nvGrpSpPr>
        <p:grpSpPr>
          <a:xfrm>
            <a:off x="1505295" y="1283023"/>
            <a:ext cx="8402980" cy="4493163"/>
            <a:chOff x="4783663" y="1350852"/>
            <a:chExt cx="6673718" cy="3568510"/>
          </a:xfrm>
          <a:solidFill>
            <a:schemeClr val="bg1">
              <a:lumMod val="95000"/>
            </a:schemeClr>
          </a:solidFill>
        </p:grpSpPr>
        <p:sp>
          <p:nvSpPr>
            <p:cNvPr id="5" name="Freeform 321">
              <a:extLst>
                <a:ext uri="{FF2B5EF4-FFF2-40B4-BE49-F238E27FC236}">
                  <a16:creationId xmlns:a16="http://schemas.microsoft.com/office/drawing/2014/main" id="{5DF8D12F-6DB6-F835-73FE-D3A6C63191B4}"/>
                </a:ext>
              </a:extLst>
            </p:cNvPr>
            <p:cNvSpPr>
              <a:spLocks/>
            </p:cNvSpPr>
            <p:nvPr/>
          </p:nvSpPr>
          <p:spPr bwMode="auto">
            <a:xfrm rot="730076">
              <a:off x="7836856" y="2748015"/>
              <a:ext cx="274593" cy="215320"/>
            </a:xfrm>
            <a:custGeom>
              <a:avLst/>
              <a:gdLst>
                <a:gd name="T0" fmla="*/ 2147483646 w 10000"/>
                <a:gd name="T1" fmla="*/ 2147483646 h 10009"/>
                <a:gd name="T2" fmla="*/ 2147483646 w 10000"/>
                <a:gd name="T3" fmla="*/ 2147483646 h 10009"/>
                <a:gd name="T4" fmla="*/ 2147483646 w 10000"/>
                <a:gd name="T5" fmla="*/ 2147483646 h 10009"/>
                <a:gd name="T6" fmla="*/ 2147483646 w 10000"/>
                <a:gd name="T7" fmla="*/ 2147483646 h 10009"/>
                <a:gd name="T8" fmla="*/ 2147483646 w 10000"/>
                <a:gd name="T9" fmla="*/ 2147483646 h 10009"/>
                <a:gd name="T10" fmla="*/ 2147483646 w 10000"/>
                <a:gd name="T11" fmla="*/ 2147483646 h 10009"/>
                <a:gd name="T12" fmla="*/ 2147483646 w 10000"/>
                <a:gd name="T13" fmla="*/ 2147483646 h 10009"/>
                <a:gd name="T14" fmla="*/ 2147483646 w 10000"/>
                <a:gd name="T15" fmla="*/ 2147483646 h 10009"/>
                <a:gd name="T16" fmla="*/ 2147483646 w 10000"/>
                <a:gd name="T17" fmla="*/ 2147483646 h 10009"/>
                <a:gd name="T18" fmla="*/ 2147483646 w 10000"/>
                <a:gd name="T19" fmla="*/ 2147483646 h 10009"/>
                <a:gd name="T20" fmla="*/ 0 w 10000"/>
                <a:gd name="T21" fmla="*/ 2147483646 h 10009"/>
                <a:gd name="T22" fmla="*/ 2147483646 w 10000"/>
                <a:gd name="T23" fmla="*/ 2147483646 h 10009"/>
                <a:gd name="T24" fmla="*/ 2147483646 w 10000"/>
                <a:gd name="T25" fmla="*/ 2147483646 h 10009"/>
                <a:gd name="T26" fmla="*/ 2147483646 w 10000"/>
                <a:gd name="T27" fmla="*/ 2147483646 h 10009"/>
                <a:gd name="T28" fmla="*/ 2147483646 w 10000"/>
                <a:gd name="T29" fmla="*/ 2147483646 h 10009"/>
                <a:gd name="T30" fmla="*/ 2147483646 w 10000"/>
                <a:gd name="T31" fmla="*/ 2147483646 h 10009"/>
                <a:gd name="T32" fmla="*/ 2147483646 w 10000"/>
                <a:gd name="T33" fmla="*/ 2147483646 h 10009"/>
                <a:gd name="T34" fmla="*/ 2147483646 w 10000"/>
                <a:gd name="T35" fmla="*/ 2147483646 h 10009"/>
                <a:gd name="T36" fmla="*/ 2147483646 w 10000"/>
                <a:gd name="T37" fmla="*/ 2147483646 h 10009"/>
                <a:gd name="T38" fmla="*/ 2147483646 w 10000"/>
                <a:gd name="T39" fmla="*/ 2147483646 h 10009"/>
                <a:gd name="T40" fmla="*/ 2147483646 w 10000"/>
                <a:gd name="T41" fmla="*/ 2147483646 h 10009"/>
                <a:gd name="T42" fmla="*/ 2147483646 w 10000"/>
                <a:gd name="T43" fmla="*/ 2147483646 h 10009"/>
                <a:gd name="T44" fmla="*/ 2147483646 w 10000"/>
                <a:gd name="T45" fmla="*/ 2147483646 h 10009"/>
                <a:gd name="T46" fmla="*/ 2147483646 w 10000"/>
                <a:gd name="T47" fmla="*/ 2147483646 h 10009"/>
                <a:gd name="T48" fmla="*/ 2147483646 w 10000"/>
                <a:gd name="T49" fmla="*/ 2147483646 h 10009"/>
                <a:gd name="T50" fmla="*/ 2147483646 w 10000"/>
                <a:gd name="T51" fmla="*/ 2147483646 h 10009"/>
                <a:gd name="T52" fmla="*/ 2147483646 w 10000"/>
                <a:gd name="T53" fmla="*/ 2147483646 h 10009"/>
                <a:gd name="T54" fmla="*/ 2147483646 w 10000"/>
                <a:gd name="T55" fmla="*/ 2147483646 h 10009"/>
                <a:gd name="T56" fmla="*/ 2147483646 w 10000"/>
                <a:gd name="T57" fmla="*/ 2147483646 h 10009"/>
                <a:gd name="T58" fmla="*/ 2147483646 w 10000"/>
                <a:gd name="T59" fmla="*/ 2147483646 h 10009"/>
                <a:gd name="T60" fmla="*/ 2147483646 w 10000"/>
                <a:gd name="T61" fmla="*/ 2147483646 h 10009"/>
                <a:gd name="T62" fmla="*/ 2147483646 w 10000"/>
                <a:gd name="T63" fmla="*/ 2147483646 h 10009"/>
                <a:gd name="T64" fmla="*/ 2147483646 w 10000"/>
                <a:gd name="T65" fmla="*/ 2147483646 h 10009"/>
                <a:gd name="T66" fmla="*/ 2147483646 w 10000"/>
                <a:gd name="T67" fmla="*/ 2147483646 h 10009"/>
                <a:gd name="T68" fmla="*/ 2147483646 w 10000"/>
                <a:gd name="T69" fmla="*/ 2147483646 h 10009"/>
                <a:gd name="T70" fmla="*/ 2147483646 w 10000"/>
                <a:gd name="T71" fmla="*/ 2147483646 h 10009"/>
                <a:gd name="T72" fmla="*/ 2147483646 w 10000"/>
                <a:gd name="T73" fmla="*/ 2147483646 h 10009"/>
                <a:gd name="T74" fmla="*/ 2147483646 w 10000"/>
                <a:gd name="T75" fmla="*/ 2147483646 h 10009"/>
                <a:gd name="T76" fmla="*/ 2147483646 w 10000"/>
                <a:gd name="T77" fmla="*/ 2147483646 h 10009"/>
                <a:gd name="T78" fmla="*/ 2147483646 w 10000"/>
                <a:gd name="T79" fmla="*/ 2147483646 h 10009"/>
                <a:gd name="T80" fmla="*/ 2147483646 w 10000"/>
                <a:gd name="T81" fmla="*/ 2147483646 h 100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000" h="10009">
                  <a:moveTo>
                    <a:pt x="9121" y="1479"/>
                  </a:moveTo>
                  <a:cubicBezTo>
                    <a:pt x="8949" y="1545"/>
                    <a:pt x="8960" y="1470"/>
                    <a:pt x="8734" y="1437"/>
                  </a:cubicBezTo>
                  <a:cubicBezTo>
                    <a:pt x="8508" y="1404"/>
                    <a:pt x="8010" y="1295"/>
                    <a:pt x="7765" y="1279"/>
                  </a:cubicBezTo>
                  <a:cubicBezTo>
                    <a:pt x="7520" y="1263"/>
                    <a:pt x="7390" y="1332"/>
                    <a:pt x="7261" y="1342"/>
                  </a:cubicBezTo>
                  <a:cubicBezTo>
                    <a:pt x="7132" y="1353"/>
                    <a:pt x="7098" y="1443"/>
                    <a:pt x="6991" y="1342"/>
                  </a:cubicBezTo>
                  <a:cubicBezTo>
                    <a:pt x="6884" y="1241"/>
                    <a:pt x="6742" y="937"/>
                    <a:pt x="6618" y="734"/>
                  </a:cubicBezTo>
                  <a:cubicBezTo>
                    <a:pt x="5577" y="492"/>
                    <a:pt x="4284" y="74"/>
                    <a:pt x="3495" y="9"/>
                  </a:cubicBezTo>
                  <a:cubicBezTo>
                    <a:pt x="2706" y="-56"/>
                    <a:pt x="2420" y="231"/>
                    <a:pt x="1882" y="342"/>
                  </a:cubicBezTo>
                  <a:lnTo>
                    <a:pt x="1345" y="9"/>
                  </a:lnTo>
                  <a:lnTo>
                    <a:pt x="806" y="342"/>
                  </a:lnTo>
                  <a:cubicBezTo>
                    <a:pt x="806" y="342"/>
                    <a:pt x="268" y="1009"/>
                    <a:pt x="0" y="1009"/>
                  </a:cubicBezTo>
                  <a:lnTo>
                    <a:pt x="538" y="2676"/>
                  </a:lnTo>
                  <a:lnTo>
                    <a:pt x="1076" y="2009"/>
                  </a:lnTo>
                  <a:lnTo>
                    <a:pt x="2151" y="2342"/>
                  </a:lnTo>
                  <a:lnTo>
                    <a:pt x="2421" y="2676"/>
                  </a:lnTo>
                  <a:lnTo>
                    <a:pt x="2688" y="3009"/>
                  </a:lnTo>
                  <a:cubicBezTo>
                    <a:pt x="2600" y="3342"/>
                    <a:pt x="2510" y="3676"/>
                    <a:pt x="2421" y="4009"/>
                  </a:cubicBezTo>
                  <a:cubicBezTo>
                    <a:pt x="2330" y="4565"/>
                    <a:pt x="2241" y="5120"/>
                    <a:pt x="2151" y="5676"/>
                  </a:cubicBezTo>
                  <a:cubicBezTo>
                    <a:pt x="2062" y="6009"/>
                    <a:pt x="1971" y="6343"/>
                    <a:pt x="1882" y="6676"/>
                  </a:cubicBezTo>
                  <a:lnTo>
                    <a:pt x="1882" y="7342"/>
                  </a:lnTo>
                  <a:cubicBezTo>
                    <a:pt x="1882" y="7482"/>
                    <a:pt x="1889" y="7241"/>
                    <a:pt x="1884" y="7517"/>
                  </a:cubicBezTo>
                  <a:cubicBezTo>
                    <a:pt x="1879" y="7793"/>
                    <a:pt x="1882" y="7594"/>
                    <a:pt x="1882" y="7676"/>
                  </a:cubicBezTo>
                  <a:lnTo>
                    <a:pt x="1882" y="8009"/>
                  </a:lnTo>
                  <a:cubicBezTo>
                    <a:pt x="1792" y="8342"/>
                    <a:pt x="1703" y="8676"/>
                    <a:pt x="1613" y="9009"/>
                  </a:cubicBezTo>
                  <a:lnTo>
                    <a:pt x="2151" y="9009"/>
                  </a:lnTo>
                  <a:lnTo>
                    <a:pt x="3227" y="10009"/>
                  </a:lnTo>
                  <a:lnTo>
                    <a:pt x="4840" y="9342"/>
                  </a:lnTo>
                  <a:lnTo>
                    <a:pt x="6453" y="9009"/>
                  </a:lnTo>
                  <a:lnTo>
                    <a:pt x="7261" y="7676"/>
                  </a:lnTo>
                  <a:lnTo>
                    <a:pt x="8067" y="6342"/>
                  </a:lnTo>
                  <a:cubicBezTo>
                    <a:pt x="8067" y="6120"/>
                    <a:pt x="7941" y="6082"/>
                    <a:pt x="8067" y="5676"/>
                  </a:cubicBezTo>
                  <a:cubicBezTo>
                    <a:pt x="8193" y="5270"/>
                    <a:pt x="8503" y="4112"/>
                    <a:pt x="8822" y="3908"/>
                  </a:cubicBezTo>
                  <a:cubicBezTo>
                    <a:pt x="9185" y="3676"/>
                    <a:pt x="9126" y="3756"/>
                    <a:pt x="9189" y="3701"/>
                  </a:cubicBezTo>
                  <a:cubicBezTo>
                    <a:pt x="9252" y="3646"/>
                    <a:pt x="9284" y="3569"/>
                    <a:pt x="9318" y="3593"/>
                  </a:cubicBezTo>
                  <a:cubicBezTo>
                    <a:pt x="9388" y="3534"/>
                    <a:pt x="9296" y="3577"/>
                    <a:pt x="9415" y="3493"/>
                  </a:cubicBezTo>
                  <a:cubicBezTo>
                    <a:pt x="9534" y="3409"/>
                    <a:pt x="9908" y="3137"/>
                    <a:pt x="9969" y="2847"/>
                  </a:cubicBezTo>
                  <a:cubicBezTo>
                    <a:pt x="10030" y="2557"/>
                    <a:pt x="10018" y="1949"/>
                    <a:pt x="9783" y="1752"/>
                  </a:cubicBezTo>
                  <a:cubicBezTo>
                    <a:pt x="9774" y="1701"/>
                    <a:pt x="9763" y="1649"/>
                    <a:pt x="9754" y="1598"/>
                  </a:cubicBezTo>
                  <a:cubicBezTo>
                    <a:pt x="9738" y="1593"/>
                    <a:pt x="9576" y="1599"/>
                    <a:pt x="9561" y="1594"/>
                  </a:cubicBezTo>
                  <a:lnTo>
                    <a:pt x="9121" y="1479"/>
                  </a:lnTo>
                  <a:close/>
                </a:path>
              </a:pathLst>
            </a:custGeom>
            <a:grpFill/>
            <a:ln w="9525">
              <a:noFill/>
              <a:round/>
              <a:headEnd/>
              <a:tailEnd/>
            </a:ln>
          </p:spPr>
          <p:txBody>
            <a:bodyPr/>
            <a:lstStyle/>
            <a:p>
              <a:endParaRPr lang="en-GB" dirty="0"/>
            </a:p>
          </p:txBody>
        </p:sp>
        <p:sp>
          <p:nvSpPr>
            <p:cNvPr id="6" name="Freeform 322">
              <a:extLst>
                <a:ext uri="{FF2B5EF4-FFF2-40B4-BE49-F238E27FC236}">
                  <a16:creationId xmlns:a16="http://schemas.microsoft.com/office/drawing/2014/main" id="{B149DCE3-AB3D-9DB9-5D6C-710A631CA7ED}"/>
                </a:ext>
              </a:extLst>
            </p:cNvPr>
            <p:cNvSpPr>
              <a:spLocks/>
            </p:cNvSpPr>
            <p:nvPr/>
          </p:nvSpPr>
          <p:spPr bwMode="auto">
            <a:xfrm rot="926903">
              <a:off x="7844114" y="2762531"/>
              <a:ext cx="68950" cy="151208"/>
            </a:xfrm>
            <a:custGeom>
              <a:avLst/>
              <a:gdLst>
                <a:gd name="T0" fmla="*/ 2147483646 w 10000"/>
                <a:gd name="T1" fmla="*/ 2147483646 h 10437"/>
                <a:gd name="T2" fmla="*/ 2147483646 w 10000"/>
                <a:gd name="T3" fmla="*/ 2147483646 h 10437"/>
                <a:gd name="T4" fmla="*/ 2147483646 w 10000"/>
                <a:gd name="T5" fmla="*/ 2147483646 h 10437"/>
                <a:gd name="T6" fmla="*/ 2147483646 w 10000"/>
                <a:gd name="T7" fmla="*/ 2147483646 h 10437"/>
                <a:gd name="T8" fmla="*/ 2147483646 w 10000"/>
                <a:gd name="T9" fmla="*/ 2147483646 h 10437"/>
                <a:gd name="T10" fmla="*/ 2147483646 w 10000"/>
                <a:gd name="T11" fmla="*/ 2147483646 h 10437"/>
                <a:gd name="T12" fmla="*/ 2147483646 w 10000"/>
                <a:gd name="T13" fmla="*/ 2147483646 h 10437"/>
                <a:gd name="T14" fmla="*/ 2147483646 w 10000"/>
                <a:gd name="T15" fmla="*/ 2147483646 h 10437"/>
                <a:gd name="T16" fmla="*/ 2147483646 w 10000"/>
                <a:gd name="T17" fmla="*/ 2147483646 h 10437"/>
                <a:gd name="T18" fmla="*/ 2147483646 w 10000"/>
                <a:gd name="T19" fmla="*/ 2147483646 h 10437"/>
                <a:gd name="T20" fmla="*/ 2147483646 w 10000"/>
                <a:gd name="T21" fmla="*/ 2147483646 h 10437"/>
                <a:gd name="T22" fmla="*/ 2147483646 w 10000"/>
                <a:gd name="T23" fmla="*/ 0 h 10437"/>
                <a:gd name="T24" fmla="*/ 1652181647 w 10000"/>
                <a:gd name="T25" fmla="*/ 2147483646 h 10437"/>
                <a:gd name="T26" fmla="*/ 1101414143 w 10000"/>
                <a:gd name="T27" fmla="*/ 2147483646 h 10437"/>
                <a:gd name="T28" fmla="*/ 680164610 w 10000"/>
                <a:gd name="T29" fmla="*/ 2147483646 h 10437"/>
                <a:gd name="T30" fmla="*/ 1101414143 w 10000"/>
                <a:gd name="T31" fmla="*/ 2147483646 h 10437"/>
                <a:gd name="T32" fmla="*/ 1101414143 w 10000"/>
                <a:gd name="T33" fmla="*/ 2147483646 h 10437"/>
                <a:gd name="T34" fmla="*/ 126118672 w 10000"/>
                <a:gd name="T35" fmla="*/ 2147483646 h 10437"/>
                <a:gd name="T36" fmla="*/ 0 w 10000"/>
                <a:gd name="T37" fmla="*/ 2147483646 h 10437"/>
                <a:gd name="T38" fmla="*/ 357975358 w 10000"/>
                <a:gd name="T39" fmla="*/ 2147483646 h 10437"/>
                <a:gd name="T40" fmla="*/ 1101414143 w 10000"/>
                <a:gd name="T41" fmla="*/ 2147483646 h 10437"/>
                <a:gd name="T42" fmla="*/ 623990471 w 10000"/>
                <a:gd name="T43" fmla="*/ 2147483646 h 10437"/>
                <a:gd name="T44" fmla="*/ 2147483646 w 10000"/>
                <a:gd name="T45" fmla="*/ 2147483646 h 10437"/>
                <a:gd name="T46" fmla="*/ 2147483646 w 10000"/>
                <a:gd name="T47" fmla="*/ 2147483646 h 10437"/>
                <a:gd name="T48" fmla="*/ 2147483646 w 10000"/>
                <a:gd name="T49" fmla="*/ 2147483646 h 10437"/>
                <a:gd name="T50" fmla="*/ 2147483646 w 10000"/>
                <a:gd name="T51" fmla="*/ 2147483646 h 104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00" h="10437">
                  <a:moveTo>
                    <a:pt x="7000" y="8110"/>
                  </a:moveTo>
                  <a:lnTo>
                    <a:pt x="7000" y="7638"/>
                  </a:lnTo>
                  <a:cubicBezTo>
                    <a:pt x="7083" y="7334"/>
                    <a:pt x="7165" y="7030"/>
                    <a:pt x="7248" y="6726"/>
                  </a:cubicBezTo>
                  <a:lnTo>
                    <a:pt x="8000" y="5748"/>
                  </a:lnTo>
                  <a:lnTo>
                    <a:pt x="8000" y="5276"/>
                  </a:lnTo>
                  <a:cubicBezTo>
                    <a:pt x="8101" y="4899"/>
                    <a:pt x="8203" y="4522"/>
                    <a:pt x="8304" y="4145"/>
                  </a:cubicBezTo>
                  <a:lnTo>
                    <a:pt x="9000" y="3386"/>
                  </a:lnTo>
                  <a:cubicBezTo>
                    <a:pt x="9050" y="3079"/>
                    <a:pt x="9101" y="2772"/>
                    <a:pt x="9151" y="2465"/>
                  </a:cubicBezTo>
                  <a:lnTo>
                    <a:pt x="10000" y="1496"/>
                  </a:lnTo>
                  <a:lnTo>
                    <a:pt x="9000" y="1024"/>
                  </a:lnTo>
                  <a:lnTo>
                    <a:pt x="8000" y="472"/>
                  </a:lnTo>
                  <a:lnTo>
                    <a:pt x="5000" y="0"/>
                  </a:lnTo>
                  <a:lnTo>
                    <a:pt x="3000" y="472"/>
                  </a:lnTo>
                  <a:lnTo>
                    <a:pt x="2000" y="1024"/>
                  </a:lnTo>
                  <a:lnTo>
                    <a:pt x="1235" y="1429"/>
                  </a:lnTo>
                  <a:lnTo>
                    <a:pt x="2000" y="2913"/>
                  </a:lnTo>
                  <a:lnTo>
                    <a:pt x="2000" y="4803"/>
                  </a:lnTo>
                  <a:lnTo>
                    <a:pt x="229" y="6206"/>
                  </a:lnTo>
                  <a:cubicBezTo>
                    <a:pt x="153" y="6526"/>
                    <a:pt x="76" y="6845"/>
                    <a:pt x="0" y="7165"/>
                  </a:cubicBezTo>
                  <a:lnTo>
                    <a:pt x="650" y="7719"/>
                  </a:lnTo>
                  <a:lnTo>
                    <a:pt x="2000" y="7638"/>
                  </a:lnTo>
                  <a:lnTo>
                    <a:pt x="1133" y="10397"/>
                  </a:lnTo>
                  <a:lnTo>
                    <a:pt x="6483" y="10437"/>
                  </a:lnTo>
                  <a:cubicBezTo>
                    <a:pt x="6656" y="10000"/>
                    <a:pt x="7005" y="9867"/>
                    <a:pt x="7178" y="9430"/>
                  </a:cubicBezTo>
                  <a:cubicBezTo>
                    <a:pt x="7119" y="9305"/>
                    <a:pt x="7059" y="9180"/>
                    <a:pt x="7000" y="9055"/>
                  </a:cubicBezTo>
                  <a:lnTo>
                    <a:pt x="7000" y="8110"/>
                  </a:lnTo>
                  <a:close/>
                </a:path>
              </a:pathLst>
            </a:custGeom>
            <a:grpFill/>
            <a:ln w="9525">
              <a:noFill/>
              <a:round/>
              <a:headEnd/>
              <a:tailEnd/>
            </a:ln>
          </p:spPr>
          <p:txBody>
            <a:bodyPr/>
            <a:lstStyle/>
            <a:p>
              <a:endParaRPr lang="en-GB" dirty="0"/>
            </a:p>
          </p:txBody>
        </p:sp>
        <p:sp>
          <p:nvSpPr>
            <p:cNvPr id="7" name="Freeform 341">
              <a:extLst>
                <a:ext uri="{FF2B5EF4-FFF2-40B4-BE49-F238E27FC236}">
                  <a16:creationId xmlns:a16="http://schemas.microsoft.com/office/drawing/2014/main" id="{7E544C24-1D4E-0925-91E0-3BA74700D236}"/>
                </a:ext>
              </a:extLst>
            </p:cNvPr>
            <p:cNvSpPr>
              <a:spLocks/>
            </p:cNvSpPr>
            <p:nvPr/>
          </p:nvSpPr>
          <p:spPr bwMode="auto">
            <a:xfrm>
              <a:off x="8248142" y="2666967"/>
              <a:ext cx="145160" cy="64113"/>
            </a:xfrm>
            <a:custGeom>
              <a:avLst/>
              <a:gdLst>
                <a:gd name="T0" fmla="*/ 2147483646 w 10000"/>
                <a:gd name="T1" fmla="*/ 1938151997 h 10000"/>
                <a:gd name="T2" fmla="*/ 2147483646 w 10000"/>
                <a:gd name="T3" fmla="*/ 1291877393 h 10000"/>
                <a:gd name="T4" fmla="*/ 2147483646 w 10000"/>
                <a:gd name="T5" fmla="*/ 1291877393 h 10000"/>
                <a:gd name="T6" fmla="*/ 2147483646 w 10000"/>
                <a:gd name="T7" fmla="*/ 645938692 h 10000"/>
                <a:gd name="T8" fmla="*/ 2147483646 w 10000"/>
                <a:gd name="T9" fmla="*/ 322947012 h 10000"/>
                <a:gd name="T10" fmla="*/ 2147483646 w 10000"/>
                <a:gd name="T11" fmla="*/ 322947012 h 10000"/>
                <a:gd name="T12" fmla="*/ 2147483646 w 10000"/>
                <a:gd name="T13" fmla="*/ 0 h 10000"/>
                <a:gd name="T14" fmla="*/ 2147483646 w 10000"/>
                <a:gd name="T15" fmla="*/ 322947012 h 10000"/>
                <a:gd name="T16" fmla="*/ 2147483646 w 10000"/>
                <a:gd name="T17" fmla="*/ 322947012 h 10000"/>
                <a:gd name="T18" fmla="*/ 2147483646 w 10000"/>
                <a:gd name="T19" fmla="*/ 645938692 h 10000"/>
                <a:gd name="T20" fmla="*/ 2147483646 w 10000"/>
                <a:gd name="T21" fmla="*/ 968885712 h 10000"/>
                <a:gd name="T22" fmla="*/ 2147483646 w 10000"/>
                <a:gd name="T23" fmla="*/ 1614824337 h 10000"/>
                <a:gd name="T24" fmla="*/ 2147483646 w 10000"/>
                <a:gd name="T25" fmla="*/ 1938151997 h 10000"/>
                <a:gd name="T26" fmla="*/ 2147483646 w 10000"/>
                <a:gd name="T27" fmla="*/ 1938151997 h 10000"/>
                <a:gd name="T28" fmla="*/ 2147483646 w 10000"/>
                <a:gd name="T29" fmla="*/ 2147483646 h 10000"/>
                <a:gd name="T30" fmla="*/ 2147483646 w 10000"/>
                <a:gd name="T31" fmla="*/ 2147483646 h 10000"/>
                <a:gd name="T32" fmla="*/ 2147483646 w 10000"/>
                <a:gd name="T33" fmla="*/ 2147483646 h 10000"/>
                <a:gd name="T34" fmla="*/ 0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2147483646 h 10000"/>
                <a:gd name="T50" fmla="*/ 2147483646 w 10000"/>
                <a:gd name="T51" fmla="*/ 2147483646 h 10000"/>
                <a:gd name="T52" fmla="*/ 2147483646 w 10000"/>
                <a:gd name="T53" fmla="*/ 2147483646 h 10000"/>
                <a:gd name="T54" fmla="*/ 2147483646 w 10000"/>
                <a:gd name="T55" fmla="*/ 2147483646 h 10000"/>
                <a:gd name="T56" fmla="*/ 2147483646 w 10000"/>
                <a:gd name="T57" fmla="*/ 1938151997 h 100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000" h="10000">
                  <a:moveTo>
                    <a:pt x="9583" y="5455"/>
                  </a:moveTo>
                  <a:lnTo>
                    <a:pt x="10000" y="3636"/>
                  </a:lnTo>
                  <a:lnTo>
                    <a:pt x="9583" y="1818"/>
                  </a:lnTo>
                  <a:lnTo>
                    <a:pt x="9583" y="909"/>
                  </a:lnTo>
                  <a:lnTo>
                    <a:pt x="9167" y="909"/>
                  </a:lnTo>
                  <a:lnTo>
                    <a:pt x="7500" y="0"/>
                  </a:lnTo>
                  <a:lnTo>
                    <a:pt x="7083" y="909"/>
                  </a:lnTo>
                  <a:lnTo>
                    <a:pt x="5833" y="909"/>
                  </a:lnTo>
                  <a:lnTo>
                    <a:pt x="5417" y="1818"/>
                  </a:lnTo>
                  <a:lnTo>
                    <a:pt x="4583" y="2727"/>
                  </a:lnTo>
                  <a:lnTo>
                    <a:pt x="5000" y="4545"/>
                  </a:lnTo>
                  <a:cubicBezTo>
                    <a:pt x="5000" y="4545"/>
                    <a:pt x="5000" y="5455"/>
                    <a:pt x="4583" y="5455"/>
                  </a:cubicBezTo>
                  <a:lnTo>
                    <a:pt x="4167" y="5455"/>
                  </a:lnTo>
                  <a:lnTo>
                    <a:pt x="2500" y="6364"/>
                  </a:lnTo>
                  <a:lnTo>
                    <a:pt x="1667" y="6364"/>
                  </a:lnTo>
                  <a:lnTo>
                    <a:pt x="417" y="6364"/>
                  </a:lnTo>
                  <a:lnTo>
                    <a:pt x="0" y="6364"/>
                  </a:lnTo>
                  <a:lnTo>
                    <a:pt x="417" y="7273"/>
                  </a:lnTo>
                  <a:lnTo>
                    <a:pt x="1250" y="9091"/>
                  </a:lnTo>
                  <a:lnTo>
                    <a:pt x="1667" y="10000"/>
                  </a:lnTo>
                  <a:lnTo>
                    <a:pt x="2083" y="9091"/>
                  </a:lnTo>
                  <a:lnTo>
                    <a:pt x="3750" y="9091"/>
                  </a:lnTo>
                  <a:lnTo>
                    <a:pt x="5417" y="10000"/>
                  </a:lnTo>
                  <a:lnTo>
                    <a:pt x="5833" y="10000"/>
                  </a:lnTo>
                  <a:lnTo>
                    <a:pt x="7500" y="10000"/>
                  </a:lnTo>
                  <a:lnTo>
                    <a:pt x="8750" y="8182"/>
                  </a:lnTo>
                  <a:lnTo>
                    <a:pt x="9167" y="8182"/>
                  </a:lnTo>
                  <a:cubicBezTo>
                    <a:pt x="9306" y="7273"/>
                    <a:pt x="9444" y="6364"/>
                    <a:pt x="9583" y="5455"/>
                  </a:cubicBezTo>
                  <a:close/>
                </a:path>
              </a:pathLst>
            </a:custGeom>
            <a:grpFill/>
            <a:ln w="9525">
              <a:noFill/>
              <a:round/>
              <a:headEnd/>
              <a:tailEnd/>
            </a:ln>
          </p:spPr>
          <p:txBody>
            <a:bodyPr/>
            <a:lstStyle/>
            <a:p>
              <a:endParaRPr lang="en-GB" dirty="0"/>
            </a:p>
          </p:txBody>
        </p:sp>
        <p:sp>
          <p:nvSpPr>
            <p:cNvPr id="8" name="Freeform 342">
              <a:extLst>
                <a:ext uri="{FF2B5EF4-FFF2-40B4-BE49-F238E27FC236}">
                  <a16:creationId xmlns:a16="http://schemas.microsoft.com/office/drawing/2014/main" id="{D31CB4CC-DD89-A4DD-03B8-E28E6088872D}"/>
                </a:ext>
              </a:extLst>
            </p:cNvPr>
            <p:cNvSpPr>
              <a:spLocks/>
            </p:cNvSpPr>
            <p:nvPr/>
          </p:nvSpPr>
          <p:spPr bwMode="auto">
            <a:xfrm rot="471028">
              <a:off x="7998951" y="2587129"/>
              <a:ext cx="232256" cy="223788"/>
            </a:xfrm>
            <a:custGeom>
              <a:avLst/>
              <a:gdLst>
                <a:gd name="T0" fmla="*/ 2147483646 w 10043"/>
                <a:gd name="T1" fmla="*/ 2147483646 h 10000"/>
                <a:gd name="T2" fmla="*/ 2147483646 w 10043"/>
                <a:gd name="T3" fmla="*/ 2147483646 h 10000"/>
                <a:gd name="T4" fmla="*/ 2147483646 w 10043"/>
                <a:gd name="T5" fmla="*/ 2147483646 h 10000"/>
                <a:gd name="T6" fmla="*/ 2147483646 w 10043"/>
                <a:gd name="T7" fmla="*/ 2147483646 h 10000"/>
                <a:gd name="T8" fmla="*/ 2147483646 w 10043"/>
                <a:gd name="T9" fmla="*/ 2147483646 h 10000"/>
                <a:gd name="T10" fmla="*/ 2147483646 w 10043"/>
                <a:gd name="T11" fmla="*/ 2147483646 h 10000"/>
                <a:gd name="T12" fmla="*/ 2147483646 w 10043"/>
                <a:gd name="T13" fmla="*/ 2147483646 h 10000"/>
                <a:gd name="T14" fmla="*/ 2147483646 w 10043"/>
                <a:gd name="T15" fmla="*/ 2147483646 h 10000"/>
                <a:gd name="T16" fmla="*/ 2147483646 w 10043"/>
                <a:gd name="T17" fmla="*/ 2147483646 h 10000"/>
                <a:gd name="T18" fmla="*/ 2147483646 w 10043"/>
                <a:gd name="T19" fmla="*/ 2147483646 h 10000"/>
                <a:gd name="T20" fmla="*/ 2147483646 w 10043"/>
                <a:gd name="T21" fmla="*/ 2147483646 h 10000"/>
                <a:gd name="T22" fmla="*/ 2147483646 w 10043"/>
                <a:gd name="T23" fmla="*/ 2147483646 h 10000"/>
                <a:gd name="T24" fmla="*/ 2147483646 w 10043"/>
                <a:gd name="T25" fmla="*/ 2147483646 h 10000"/>
                <a:gd name="T26" fmla="*/ 2147483646 w 10043"/>
                <a:gd name="T27" fmla="*/ 2147483646 h 10000"/>
                <a:gd name="T28" fmla="*/ 2147483646 w 10043"/>
                <a:gd name="T29" fmla="*/ 2147483646 h 10000"/>
                <a:gd name="T30" fmla="*/ 2147483646 w 10043"/>
                <a:gd name="T31" fmla="*/ 2147483646 h 10000"/>
                <a:gd name="T32" fmla="*/ 2147483646 w 10043"/>
                <a:gd name="T33" fmla="*/ 2147483646 h 10000"/>
                <a:gd name="T34" fmla="*/ 2147483646 w 10043"/>
                <a:gd name="T35" fmla="*/ 2147483646 h 10000"/>
                <a:gd name="T36" fmla="*/ 2147483646 w 10043"/>
                <a:gd name="T37" fmla="*/ 2147483646 h 10000"/>
                <a:gd name="T38" fmla="*/ 2147483646 w 10043"/>
                <a:gd name="T39" fmla="*/ 2147483646 h 10000"/>
                <a:gd name="T40" fmla="*/ 2147483646 w 10043"/>
                <a:gd name="T41" fmla="*/ 0 h 10000"/>
                <a:gd name="T42" fmla="*/ 2147483646 w 10043"/>
                <a:gd name="T43" fmla="*/ 2147483646 h 10000"/>
                <a:gd name="T44" fmla="*/ 2147483646 w 10043"/>
                <a:gd name="T45" fmla="*/ 2147483646 h 10000"/>
                <a:gd name="T46" fmla="*/ 2147483646 w 10043"/>
                <a:gd name="T47" fmla="*/ 2147483646 h 10000"/>
                <a:gd name="T48" fmla="*/ 2147483646 w 10043"/>
                <a:gd name="T49" fmla="*/ 2147483646 h 10000"/>
                <a:gd name="T50" fmla="*/ 2147483646 w 10043"/>
                <a:gd name="T51" fmla="*/ 2147483646 h 10000"/>
                <a:gd name="T52" fmla="*/ 2147483646 w 10043"/>
                <a:gd name="T53" fmla="*/ 2147483646 h 10000"/>
                <a:gd name="T54" fmla="*/ 2147483646 w 10043"/>
                <a:gd name="T55" fmla="*/ 2147483646 h 10000"/>
                <a:gd name="T56" fmla="*/ 2147483646 w 10043"/>
                <a:gd name="T57" fmla="*/ 2147483646 h 10000"/>
                <a:gd name="T58" fmla="*/ 2147483646 w 10043"/>
                <a:gd name="T59" fmla="*/ 2147483646 h 10000"/>
                <a:gd name="T60" fmla="*/ 2147483646 w 10043"/>
                <a:gd name="T61" fmla="*/ 2147483646 h 10000"/>
                <a:gd name="T62" fmla="*/ 2147483646 w 10043"/>
                <a:gd name="T63" fmla="*/ 2147483646 h 10000"/>
                <a:gd name="T64" fmla="*/ 2147483646 w 10043"/>
                <a:gd name="T65" fmla="*/ 2147483646 h 10000"/>
                <a:gd name="T66" fmla="*/ 2147483646 w 10043"/>
                <a:gd name="T67" fmla="*/ 2147483646 h 10000"/>
                <a:gd name="T68" fmla="*/ 2147483646 w 10043"/>
                <a:gd name="T69" fmla="*/ 2147483646 h 10000"/>
                <a:gd name="T70" fmla="*/ 2147483646 w 10043"/>
                <a:gd name="T71" fmla="*/ 2147483646 h 10000"/>
                <a:gd name="T72" fmla="*/ 2147483646 w 10043"/>
                <a:gd name="T73" fmla="*/ 2147483646 h 10000"/>
                <a:gd name="T74" fmla="*/ 2147483646 w 10043"/>
                <a:gd name="T75" fmla="*/ 2147483646 h 10000"/>
                <a:gd name="T76" fmla="*/ 2147483646 w 10043"/>
                <a:gd name="T77" fmla="*/ 2147483646 h 10000"/>
                <a:gd name="T78" fmla="*/ 2147483646 w 10043"/>
                <a:gd name="T79" fmla="*/ 2147483646 h 10000"/>
                <a:gd name="T80" fmla="*/ 2147483646 w 10043"/>
                <a:gd name="T81" fmla="*/ 2147483646 h 10000"/>
                <a:gd name="T82" fmla="*/ 2147483646 w 10043"/>
                <a:gd name="T83" fmla="*/ 2147483646 h 10000"/>
                <a:gd name="T84" fmla="*/ 2147483646 w 10043"/>
                <a:gd name="T85" fmla="*/ 2147483646 h 10000"/>
                <a:gd name="T86" fmla="*/ 2147483646 w 10043"/>
                <a:gd name="T87" fmla="*/ 2147483646 h 10000"/>
                <a:gd name="T88" fmla="*/ 2147483646 w 10043"/>
                <a:gd name="T89" fmla="*/ 2147483646 h 10000"/>
                <a:gd name="T90" fmla="*/ 2147483646 w 10043"/>
                <a:gd name="T91" fmla="*/ 2147483646 h 10000"/>
                <a:gd name="T92" fmla="*/ 2147483646 w 10043"/>
                <a:gd name="T93" fmla="*/ 2147483646 h 10000"/>
                <a:gd name="T94" fmla="*/ 2147483646 w 10043"/>
                <a:gd name="T95" fmla="*/ 2147483646 h 10000"/>
                <a:gd name="T96" fmla="*/ 2147483646 w 10043"/>
                <a:gd name="T97" fmla="*/ 2147483646 h 10000"/>
                <a:gd name="T98" fmla="*/ 2147483646 w 10043"/>
                <a:gd name="T99" fmla="*/ 2147483646 h 10000"/>
                <a:gd name="T100" fmla="*/ 2147483646 w 10043"/>
                <a:gd name="T101" fmla="*/ 2147483646 h 10000"/>
                <a:gd name="T102" fmla="*/ 2147483646 w 10043"/>
                <a:gd name="T103" fmla="*/ 2147483646 h 10000"/>
                <a:gd name="T104" fmla="*/ 2147483646 w 10043"/>
                <a:gd name="T105" fmla="*/ 2147483646 h 10000"/>
                <a:gd name="T106" fmla="*/ 2147483646 w 10043"/>
                <a:gd name="T107" fmla="*/ 2147483646 h 10000"/>
                <a:gd name="T108" fmla="*/ 2147483646 w 10043"/>
                <a:gd name="T109" fmla="*/ 2147483646 h 10000"/>
                <a:gd name="T110" fmla="*/ 2147483646 w 10043"/>
                <a:gd name="T111" fmla="*/ 2147483646 h 10000"/>
                <a:gd name="T112" fmla="*/ 2147483646 w 10043"/>
                <a:gd name="T113" fmla="*/ 2147483646 h 10000"/>
                <a:gd name="T114" fmla="*/ 2147483646 w 10043"/>
                <a:gd name="T115" fmla="*/ 2147483646 h 10000"/>
                <a:gd name="T116" fmla="*/ 2147483646 w 10043"/>
                <a:gd name="T117" fmla="*/ 2147483646 h 10000"/>
                <a:gd name="T118" fmla="*/ 2147483646 w 10043"/>
                <a:gd name="T119" fmla="*/ 2147483646 h 10000"/>
                <a:gd name="T120" fmla="*/ 2147483646 w 10043"/>
                <a:gd name="T121" fmla="*/ 2147483646 h 100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043" h="10000">
                  <a:moveTo>
                    <a:pt x="9119" y="7195"/>
                  </a:moveTo>
                  <a:cubicBezTo>
                    <a:pt x="9204" y="7033"/>
                    <a:pt x="9249" y="6746"/>
                    <a:pt x="9276" y="6559"/>
                  </a:cubicBezTo>
                  <a:cubicBezTo>
                    <a:pt x="9302" y="6372"/>
                    <a:pt x="9276" y="6235"/>
                    <a:pt x="9276" y="6074"/>
                  </a:cubicBezTo>
                  <a:cubicBezTo>
                    <a:pt x="9191" y="5911"/>
                    <a:pt x="9105" y="5750"/>
                    <a:pt x="9020" y="5588"/>
                  </a:cubicBezTo>
                  <a:cubicBezTo>
                    <a:pt x="8849" y="5588"/>
                    <a:pt x="8579" y="5641"/>
                    <a:pt x="8508" y="5588"/>
                  </a:cubicBezTo>
                  <a:cubicBezTo>
                    <a:pt x="8437" y="5534"/>
                    <a:pt x="8566" y="5375"/>
                    <a:pt x="8596" y="5268"/>
                  </a:cubicBezTo>
                  <a:cubicBezTo>
                    <a:pt x="8822" y="4969"/>
                    <a:pt x="9120" y="4562"/>
                    <a:pt x="9276" y="4373"/>
                  </a:cubicBezTo>
                  <a:cubicBezTo>
                    <a:pt x="9431" y="4183"/>
                    <a:pt x="9446" y="4210"/>
                    <a:pt x="9531" y="4129"/>
                  </a:cubicBezTo>
                  <a:lnTo>
                    <a:pt x="9531" y="3158"/>
                  </a:lnTo>
                  <a:lnTo>
                    <a:pt x="10043" y="2672"/>
                  </a:lnTo>
                  <a:lnTo>
                    <a:pt x="9276" y="2429"/>
                  </a:lnTo>
                  <a:lnTo>
                    <a:pt x="8764" y="2186"/>
                  </a:lnTo>
                  <a:lnTo>
                    <a:pt x="7996" y="1943"/>
                  </a:lnTo>
                  <a:lnTo>
                    <a:pt x="7741" y="1700"/>
                  </a:lnTo>
                  <a:lnTo>
                    <a:pt x="7229" y="1457"/>
                  </a:lnTo>
                  <a:lnTo>
                    <a:pt x="6717" y="1215"/>
                  </a:lnTo>
                  <a:lnTo>
                    <a:pt x="6461" y="729"/>
                  </a:lnTo>
                  <a:lnTo>
                    <a:pt x="5950" y="486"/>
                  </a:lnTo>
                  <a:lnTo>
                    <a:pt x="5694" y="0"/>
                  </a:lnTo>
                  <a:lnTo>
                    <a:pt x="5182" y="243"/>
                  </a:lnTo>
                  <a:lnTo>
                    <a:pt x="4671" y="1215"/>
                  </a:lnTo>
                  <a:cubicBezTo>
                    <a:pt x="4586" y="1296"/>
                    <a:pt x="4545" y="1311"/>
                    <a:pt x="4415" y="1457"/>
                  </a:cubicBezTo>
                  <a:cubicBezTo>
                    <a:pt x="4285" y="1603"/>
                    <a:pt x="4129" y="1996"/>
                    <a:pt x="3890" y="2092"/>
                  </a:cubicBezTo>
                  <a:cubicBezTo>
                    <a:pt x="3651" y="2188"/>
                    <a:pt x="3168" y="2108"/>
                    <a:pt x="2979" y="2034"/>
                  </a:cubicBezTo>
                  <a:cubicBezTo>
                    <a:pt x="2790" y="1960"/>
                    <a:pt x="2862" y="1718"/>
                    <a:pt x="2757" y="1649"/>
                  </a:cubicBezTo>
                  <a:cubicBezTo>
                    <a:pt x="2652" y="1580"/>
                    <a:pt x="2418" y="1522"/>
                    <a:pt x="2348" y="1621"/>
                  </a:cubicBezTo>
                  <a:cubicBezTo>
                    <a:pt x="2279" y="1720"/>
                    <a:pt x="2337" y="2029"/>
                    <a:pt x="2340" y="2245"/>
                  </a:cubicBezTo>
                  <a:cubicBezTo>
                    <a:pt x="2343" y="2461"/>
                    <a:pt x="2491" y="2803"/>
                    <a:pt x="2368" y="2915"/>
                  </a:cubicBezTo>
                  <a:cubicBezTo>
                    <a:pt x="2245" y="3027"/>
                    <a:pt x="1781" y="2985"/>
                    <a:pt x="1601" y="2915"/>
                  </a:cubicBezTo>
                  <a:cubicBezTo>
                    <a:pt x="1421" y="2845"/>
                    <a:pt x="1442" y="2545"/>
                    <a:pt x="1289" y="2497"/>
                  </a:cubicBezTo>
                  <a:cubicBezTo>
                    <a:pt x="1136" y="2449"/>
                    <a:pt x="893" y="2584"/>
                    <a:pt x="684" y="2625"/>
                  </a:cubicBezTo>
                  <a:cubicBezTo>
                    <a:pt x="475" y="2666"/>
                    <a:pt x="131" y="2638"/>
                    <a:pt x="33" y="2742"/>
                  </a:cubicBezTo>
                  <a:cubicBezTo>
                    <a:pt x="-65" y="2846"/>
                    <a:pt x="82" y="3088"/>
                    <a:pt x="94" y="3251"/>
                  </a:cubicBezTo>
                  <a:cubicBezTo>
                    <a:pt x="106" y="3414"/>
                    <a:pt x="-17" y="3533"/>
                    <a:pt x="105" y="3720"/>
                  </a:cubicBezTo>
                  <a:cubicBezTo>
                    <a:pt x="228" y="3907"/>
                    <a:pt x="584" y="4264"/>
                    <a:pt x="833" y="4373"/>
                  </a:cubicBezTo>
                  <a:cubicBezTo>
                    <a:pt x="1082" y="4481"/>
                    <a:pt x="1345" y="4373"/>
                    <a:pt x="1601" y="4373"/>
                  </a:cubicBezTo>
                  <a:lnTo>
                    <a:pt x="1856" y="4616"/>
                  </a:lnTo>
                  <a:lnTo>
                    <a:pt x="1856" y="4859"/>
                  </a:lnTo>
                  <a:lnTo>
                    <a:pt x="2112" y="5345"/>
                  </a:lnTo>
                  <a:cubicBezTo>
                    <a:pt x="2197" y="5588"/>
                    <a:pt x="2283" y="5831"/>
                    <a:pt x="2368" y="6074"/>
                  </a:cubicBezTo>
                  <a:lnTo>
                    <a:pt x="2624" y="6316"/>
                  </a:lnTo>
                  <a:cubicBezTo>
                    <a:pt x="2624" y="6559"/>
                    <a:pt x="2696" y="6675"/>
                    <a:pt x="2624" y="7045"/>
                  </a:cubicBezTo>
                  <a:cubicBezTo>
                    <a:pt x="2551" y="7414"/>
                    <a:pt x="2272" y="8240"/>
                    <a:pt x="2188" y="8533"/>
                  </a:cubicBezTo>
                  <a:cubicBezTo>
                    <a:pt x="2104" y="8826"/>
                    <a:pt x="2064" y="8649"/>
                    <a:pt x="2118" y="8804"/>
                  </a:cubicBezTo>
                  <a:cubicBezTo>
                    <a:pt x="2173" y="8958"/>
                    <a:pt x="2390" y="9351"/>
                    <a:pt x="2516" y="9462"/>
                  </a:cubicBezTo>
                  <a:cubicBezTo>
                    <a:pt x="2643" y="9574"/>
                    <a:pt x="2734" y="9472"/>
                    <a:pt x="2880" y="9474"/>
                  </a:cubicBezTo>
                  <a:cubicBezTo>
                    <a:pt x="3025" y="9476"/>
                    <a:pt x="3220" y="9474"/>
                    <a:pt x="3391" y="9474"/>
                  </a:cubicBezTo>
                  <a:lnTo>
                    <a:pt x="4159" y="9717"/>
                  </a:lnTo>
                  <a:lnTo>
                    <a:pt x="4671" y="9717"/>
                  </a:lnTo>
                  <a:lnTo>
                    <a:pt x="5438" y="9960"/>
                  </a:lnTo>
                  <a:cubicBezTo>
                    <a:pt x="5609" y="9960"/>
                    <a:pt x="5793" y="10051"/>
                    <a:pt x="5950" y="9960"/>
                  </a:cubicBezTo>
                  <a:cubicBezTo>
                    <a:pt x="6106" y="9870"/>
                    <a:pt x="6222" y="9506"/>
                    <a:pt x="6375" y="9413"/>
                  </a:cubicBezTo>
                  <a:cubicBezTo>
                    <a:pt x="6529" y="9321"/>
                    <a:pt x="6594" y="9367"/>
                    <a:pt x="6869" y="9401"/>
                  </a:cubicBezTo>
                  <a:cubicBezTo>
                    <a:pt x="7143" y="9436"/>
                    <a:pt x="7722" y="9569"/>
                    <a:pt x="8022" y="9625"/>
                  </a:cubicBezTo>
                  <a:cubicBezTo>
                    <a:pt x="8322" y="9682"/>
                    <a:pt x="8393" y="9858"/>
                    <a:pt x="8668" y="9743"/>
                  </a:cubicBezTo>
                  <a:cubicBezTo>
                    <a:pt x="8942" y="9628"/>
                    <a:pt x="9580" y="8937"/>
                    <a:pt x="9665" y="8937"/>
                  </a:cubicBezTo>
                  <a:lnTo>
                    <a:pt x="9079" y="8091"/>
                  </a:lnTo>
                  <a:cubicBezTo>
                    <a:pt x="9008" y="7886"/>
                    <a:pt x="8985" y="7957"/>
                    <a:pt x="8942" y="7836"/>
                  </a:cubicBezTo>
                  <a:cubicBezTo>
                    <a:pt x="8899" y="7714"/>
                    <a:pt x="9114" y="7387"/>
                    <a:pt x="9119" y="7195"/>
                  </a:cubicBezTo>
                  <a:close/>
                </a:path>
              </a:pathLst>
            </a:custGeom>
            <a:grpFill/>
            <a:ln w="9525">
              <a:noFill/>
              <a:round/>
              <a:headEnd/>
              <a:tailEnd/>
            </a:ln>
          </p:spPr>
          <p:txBody>
            <a:bodyPr/>
            <a:lstStyle/>
            <a:p>
              <a:endParaRPr lang="en-GB" dirty="0"/>
            </a:p>
          </p:txBody>
        </p:sp>
        <p:sp>
          <p:nvSpPr>
            <p:cNvPr id="9" name="Freeform 343">
              <a:extLst>
                <a:ext uri="{FF2B5EF4-FFF2-40B4-BE49-F238E27FC236}">
                  <a16:creationId xmlns:a16="http://schemas.microsoft.com/office/drawing/2014/main" id="{274B5BB2-115D-3707-07BE-A3617CEFF2C5}"/>
                </a:ext>
              </a:extLst>
            </p:cNvPr>
            <p:cNvSpPr>
              <a:spLocks/>
            </p:cNvSpPr>
            <p:nvPr/>
          </p:nvSpPr>
          <p:spPr bwMode="auto">
            <a:xfrm>
              <a:off x="8196126" y="2721402"/>
              <a:ext cx="237094" cy="240723"/>
            </a:xfrm>
            <a:custGeom>
              <a:avLst/>
              <a:gdLst>
                <a:gd name="T0" fmla="*/ 2147483646 w 154"/>
                <a:gd name="T1" fmla="*/ 2147483646 h 154"/>
                <a:gd name="T2" fmla="*/ 2147483646 w 154"/>
                <a:gd name="T3" fmla="*/ 0 h 154"/>
                <a:gd name="T4" fmla="*/ 2147483646 w 154"/>
                <a:gd name="T5" fmla="*/ 0 h 154"/>
                <a:gd name="T6" fmla="*/ 2147483646 w 154"/>
                <a:gd name="T7" fmla="*/ 2147483646 h 154"/>
                <a:gd name="T8" fmla="*/ 2147483646 w 154"/>
                <a:gd name="T9" fmla="*/ 2147483646 h 154"/>
                <a:gd name="T10" fmla="*/ 2147483646 w 154"/>
                <a:gd name="T11" fmla="*/ 2147483646 h 154"/>
                <a:gd name="T12" fmla="*/ 2147483646 w 154"/>
                <a:gd name="T13" fmla="*/ 2147483646 h 154"/>
                <a:gd name="T14" fmla="*/ 2147483646 w 154"/>
                <a:gd name="T15" fmla="*/ 2147483646 h 154"/>
                <a:gd name="T16" fmla="*/ 2147483646 w 154"/>
                <a:gd name="T17" fmla="*/ 2147483646 h 154"/>
                <a:gd name="T18" fmla="*/ 2147483646 w 154"/>
                <a:gd name="T19" fmla="*/ 2147483646 h 154"/>
                <a:gd name="T20" fmla="*/ 2147483646 w 154"/>
                <a:gd name="T21" fmla="*/ 2147483646 h 154"/>
                <a:gd name="T22" fmla="*/ 0 w 154"/>
                <a:gd name="T23" fmla="*/ 2147483646 h 154"/>
                <a:gd name="T24" fmla="*/ 2147483646 w 154"/>
                <a:gd name="T25" fmla="*/ 2147483646 h 154"/>
                <a:gd name="T26" fmla="*/ 2147483646 w 154"/>
                <a:gd name="T27" fmla="*/ 2147483646 h 154"/>
                <a:gd name="T28" fmla="*/ 2147483646 w 154"/>
                <a:gd name="T29" fmla="*/ 2147483646 h 154"/>
                <a:gd name="T30" fmla="*/ 2147483646 w 154"/>
                <a:gd name="T31" fmla="*/ 2147483646 h 154"/>
                <a:gd name="T32" fmla="*/ 2147483646 w 154"/>
                <a:gd name="T33" fmla="*/ 2147483646 h 154"/>
                <a:gd name="T34" fmla="*/ 2147483646 w 154"/>
                <a:gd name="T35" fmla="*/ 2147483646 h 154"/>
                <a:gd name="T36" fmla="*/ 2147483646 w 154"/>
                <a:gd name="T37" fmla="*/ 2147483646 h 154"/>
                <a:gd name="T38" fmla="*/ 2147483646 w 154"/>
                <a:gd name="T39" fmla="*/ 2147483646 h 154"/>
                <a:gd name="T40" fmla="*/ 2147483646 w 154"/>
                <a:gd name="T41" fmla="*/ 2147483646 h 154"/>
                <a:gd name="T42" fmla="*/ 2147483646 w 154"/>
                <a:gd name="T43" fmla="*/ 2147483646 h 154"/>
                <a:gd name="T44" fmla="*/ 2147483646 w 154"/>
                <a:gd name="T45" fmla="*/ 2147483646 h 154"/>
                <a:gd name="T46" fmla="*/ 2147483646 w 154"/>
                <a:gd name="T47" fmla="*/ 2147483646 h 154"/>
                <a:gd name="T48" fmla="*/ 2147483646 w 154"/>
                <a:gd name="T49" fmla="*/ 2147483646 h 154"/>
                <a:gd name="T50" fmla="*/ 2147483646 w 154"/>
                <a:gd name="T51" fmla="*/ 2147483646 h 154"/>
                <a:gd name="T52" fmla="*/ 2147483646 w 154"/>
                <a:gd name="T53" fmla="*/ 2147483646 h 154"/>
                <a:gd name="T54" fmla="*/ 2147483646 w 154"/>
                <a:gd name="T55" fmla="*/ 2147483646 h 154"/>
                <a:gd name="T56" fmla="*/ 2147483646 w 154"/>
                <a:gd name="T57" fmla="*/ 2147483646 h 154"/>
                <a:gd name="T58" fmla="*/ 2147483646 w 154"/>
                <a:gd name="T59" fmla="*/ 2147483646 h 154"/>
                <a:gd name="T60" fmla="*/ 2147483646 w 154"/>
                <a:gd name="T61" fmla="*/ 2147483646 h 154"/>
                <a:gd name="T62" fmla="*/ 2147483646 w 154"/>
                <a:gd name="T63" fmla="*/ 2147483646 h 154"/>
                <a:gd name="T64" fmla="*/ 2147483646 w 154"/>
                <a:gd name="T65" fmla="*/ 2147483646 h 154"/>
                <a:gd name="T66" fmla="*/ 2147483646 w 154"/>
                <a:gd name="T67" fmla="*/ 2147483646 h 1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4" h="154">
                  <a:moveTo>
                    <a:pt x="87" y="4"/>
                  </a:moveTo>
                  <a:lnTo>
                    <a:pt x="71" y="0"/>
                  </a:lnTo>
                  <a:lnTo>
                    <a:pt x="54" y="0"/>
                  </a:lnTo>
                  <a:lnTo>
                    <a:pt x="50" y="4"/>
                  </a:lnTo>
                  <a:lnTo>
                    <a:pt x="46" y="4"/>
                  </a:lnTo>
                  <a:lnTo>
                    <a:pt x="37" y="8"/>
                  </a:lnTo>
                  <a:lnTo>
                    <a:pt x="25" y="12"/>
                  </a:lnTo>
                  <a:lnTo>
                    <a:pt x="21" y="8"/>
                  </a:lnTo>
                  <a:lnTo>
                    <a:pt x="8" y="16"/>
                  </a:lnTo>
                  <a:lnTo>
                    <a:pt x="4" y="16"/>
                  </a:lnTo>
                  <a:lnTo>
                    <a:pt x="4" y="25"/>
                  </a:lnTo>
                  <a:lnTo>
                    <a:pt x="0" y="33"/>
                  </a:lnTo>
                  <a:lnTo>
                    <a:pt x="4" y="45"/>
                  </a:lnTo>
                  <a:lnTo>
                    <a:pt x="12" y="54"/>
                  </a:lnTo>
                  <a:lnTo>
                    <a:pt x="21" y="45"/>
                  </a:lnTo>
                  <a:lnTo>
                    <a:pt x="42" y="54"/>
                  </a:lnTo>
                  <a:lnTo>
                    <a:pt x="54" y="78"/>
                  </a:lnTo>
                  <a:lnTo>
                    <a:pt x="67" y="95"/>
                  </a:lnTo>
                  <a:lnTo>
                    <a:pt x="96" y="112"/>
                  </a:lnTo>
                  <a:lnTo>
                    <a:pt x="114" y="126"/>
                  </a:lnTo>
                  <a:lnTo>
                    <a:pt x="106" y="154"/>
                  </a:lnTo>
                  <a:lnTo>
                    <a:pt x="133" y="133"/>
                  </a:lnTo>
                  <a:lnTo>
                    <a:pt x="133" y="120"/>
                  </a:lnTo>
                  <a:lnTo>
                    <a:pt x="146" y="124"/>
                  </a:lnTo>
                  <a:lnTo>
                    <a:pt x="154" y="124"/>
                  </a:lnTo>
                  <a:lnTo>
                    <a:pt x="133" y="104"/>
                  </a:lnTo>
                  <a:lnTo>
                    <a:pt x="117" y="91"/>
                  </a:lnTo>
                  <a:lnTo>
                    <a:pt x="104" y="87"/>
                  </a:lnTo>
                  <a:lnTo>
                    <a:pt x="87" y="58"/>
                  </a:lnTo>
                  <a:lnTo>
                    <a:pt x="79" y="41"/>
                  </a:lnTo>
                  <a:lnTo>
                    <a:pt x="83" y="25"/>
                  </a:lnTo>
                  <a:lnTo>
                    <a:pt x="87" y="25"/>
                  </a:lnTo>
                  <a:lnTo>
                    <a:pt x="87" y="16"/>
                  </a:lnTo>
                  <a:lnTo>
                    <a:pt x="87" y="4"/>
                  </a:lnTo>
                  <a:close/>
                </a:path>
              </a:pathLst>
            </a:custGeom>
            <a:grpFill/>
            <a:ln w="9525">
              <a:noFill/>
              <a:round/>
              <a:headEnd/>
              <a:tailEnd/>
            </a:ln>
          </p:spPr>
          <p:txBody>
            <a:bodyPr/>
            <a:lstStyle/>
            <a:p>
              <a:endParaRPr lang="en-GB" dirty="0"/>
            </a:p>
          </p:txBody>
        </p:sp>
        <p:sp>
          <p:nvSpPr>
            <p:cNvPr id="10" name="Freeform 344">
              <a:extLst>
                <a:ext uri="{FF2B5EF4-FFF2-40B4-BE49-F238E27FC236}">
                  <a16:creationId xmlns:a16="http://schemas.microsoft.com/office/drawing/2014/main" id="{177A8BB8-B1A7-D34C-CE3C-2B26713C9251}"/>
                </a:ext>
              </a:extLst>
            </p:cNvPr>
            <p:cNvSpPr>
              <a:spLocks/>
            </p:cNvSpPr>
            <p:nvPr/>
          </p:nvSpPr>
          <p:spPr bwMode="auto">
            <a:xfrm>
              <a:off x="8190078" y="2486727"/>
              <a:ext cx="152418" cy="222578"/>
            </a:xfrm>
            <a:custGeom>
              <a:avLst/>
              <a:gdLst>
                <a:gd name="T0" fmla="*/ 2147483646 w 10045"/>
                <a:gd name="T1" fmla="*/ 2147483646 h 10019"/>
                <a:gd name="T2" fmla="*/ 2147483646 w 10045"/>
                <a:gd name="T3" fmla="*/ 2147483646 h 10019"/>
                <a:gd name="T4" fmla="*/ 2147483646 w 10045"/>
                <a:gd name="T5" fmla="*/ 2147483646 h 10019"/>
                <a:gd name="T6" fmla="*/ 2147483646 w 10045"/>
                <a:gd name="T7" fmla="*/ 2147483646 h 10019"/>
                <a:gd name="T8" fmla="*/ 2147483646 w 10045"/>
                <a:gd name="T9" fmla="*/ 2147483646 h 10019"/>
                <a:gd name="T10" fmla="*/ 2147483646 w 10045"/>
                <a:gd name="T11" fmla="*/ 2147483646 h 10019"/>
                <a:gd name="T12" fmla="*/ 2147483646 w 10045"/>
                <a:gd name="T13" fmla="*/ 2147483646 h 10019"/>
                <a:gd name="T14" fmla="*/ 2147483646 w 10045"/>
                <a:gd name="T15" fmla="*/ 2147483646 h 10019"/>
                <a:gd name="T16" fmla="*/ 2147483646 w 10045"/>
                <a:gd name="T17" fmla="*/ 2147483646 h 10019"/>
                <a:gd name="T18" fmla="*/ 0 w 10045"/>
                <a:gd name="T19" fmla="*/ 2147483646 h 10019"/>
                <a:gd name="T20" fmla="*/ 2147483646 w 10045"/>
                <a:gd name="T21" fmla="*/ 2147483646 h 10019"/>
                <a:gd name="T22" fmla="*/ 2147483646 w 10045"/>
                <a:gd name="T23" fmla="*/ 2147483646 h 10019"/>
                <a:gd name="T24" fmla="*/ 2147483646 w 10045"/>
                <a:gd name="T25" fmla="*/ 2147483646 h 10019"/>
                <a:gd name="T26" fmla="*/ 2147483646 w 10045"/>
                <a:gd name="T27" fmla="*/ 2147483646 h 10019"/>
                <a:gd name="T28" fmla="*/ 2147483646 w 10045"/>
                <a:gd name="T29" fmla="*/ 2147483646 h 10019"/>
                <a:gd name="T30" fmla="*/ 2147483646 w 10045"/>
                <a:gd name="T31" fmla="*/ 2147483646 h 10019"/>
                <a:gd name="T32" fmla="*/ 2147483646 w 10045"/>
                <a:gd name="T33" fmla="*/ 2147483646 h 10019"/>
                <a:gd name="T34" fmla="*/ 2147483646 w 10045"/>
                <a:gd name="T35" fmla="*/ 2147483646 h 10019"/>
                <a:gd name="T36" fmla="*/ 2147483646 w 10045"/>
                <a:gd name="T37" fmla="*/ 2147483646 h 10019"/>
                <a:gd name="T38" fmla="*/ 2147483646 w 10045"/>
                <a:gd name="T39" fmla="*/ 2147483646 h 10019"/>
                <a:gd name="T40" fmla="*/ 2147483646 w 10045"/>
                <a:gd name="T41" fmla="*/ 2147483646 h 10019"/>
                <a:gd name="T42" fmla="*/ 2147483646 w 10045"/>
                <a:gd name="T43" fmla="*/ 2147483646 h 10019"/>
                <a:gd name="T44" fmla="*/ 2147483646 w 10045"/>
                <a:gd name="T45" fmla="*/ 2147483646 h 10019"/>
                <a:gd name="T46" fmla="*/ 2147483646 w 10045"/>
                <a:gd name="T47" fmla="*/ 2147483646 h 10019"/>
                <a:gd name="T48" fmla="*/ 2147483646 w 10045"/>
                <a:gd name="T49" fmla="*/ 2147483646 h 10019"/>
                <a:gd name="T50" fmla="*/ 2147483646 w 10045"/>
                <a:gd name="T51" fmla="*/ 2147483646 h 10019"/>
                <a:gd name="T52" fmla="*/ 2147483646 w 10045"/>
                <a:gd name="T53" fmla="*/ 2147483646 h 10019"/>
                <a:gd name="T54" fmla="*/ 2147483646 w 10045"/>
                <a:gd name="T55" fmla="*/ 2147483646 h 10019"/>
                <a:gd name="T56" fmla="*/ 2147483646 w 10045"/>
                <a:gd name="T57" fmla="*/ 2147483646 h 10019"/>
                <a:gd name="T58" fmla="*/ 2147483646 w 10045"/>
                <a:gd name="T59" fmla="*/ 2147483646 h 10019"/>
                <a:gd name="T60" fmla="*/ 2147483646 w 10045"/>
                <a:gd name="T61" fmla="*/ 2147483646 h 10019"/>
                <a:gd name="T62" fmla="*/ 2147483646 w 10045"/>
                <a:gd name="T63" fmla="*/ 2147483646 h 10019"/>
                <a:gd name="T64" fmla="*/ 2147483646 w 10045"/>
                <a:gd name="T65" fmla="*/ 2147483646 h 10019"/>
                <a:gd name="T66" fmla="*/ 2147483646 w 10045"/>
                <a:gd name="T67" fmla="*/ 2147483646 h 10019"/>
                <a:gd name="T68" fmla="*/ 2147483646 w 10045"/>
                <a:gd name="T69" fmla="*/ 2147483646 h 10019"/>
                <a:gd name="T70" fmla="*/ 2147483646 w 10045"/>
                <a:gd name="T71" fmla="*/ 2147483646 h 10019"/>
                <a:gd name="T72" fmla="*/ 2147483646 w 10045"/>
                <a:gd name="T73" fmla="*/ 2147483646 h 10019"/>
                <a:gd name="T74" fmla="*/ 2147483646 w 10045"/>
                <a:gd name="T75" fmla="*/ 2147483646 h 10019"/>
                <a:gd name="T76" fmla="*/ 2147483646 w 10045"/>
                <a:gd name="T77" fmla="*/ 2147483646 h 10019"/>
                <a:gd name="T78" fmla="*/ 2147483646 w 10045"/>
                <a:gd name="T79" fmla="*/ 2147483646 h 10019"/>
                <a:gd name="T80" fmla="*/ 2147483646 w 10045"/>
                <a:gd name="T81" fmla="*/ 2147483646 h 10019"/>
                <a:gd name="T82" fmla="*/ 2147483646 w 10045"/>
                <a:gd name="T83" fmla="*/ 2147483646 h 10019"/>
                <a:gd name="T84" fmla="*/ 2147483646 w 10045"/>
                <a:gd name="T85" fmla="*/ 2147483646 h 10019"/>
                <a:gd name="T86" fmla="*/ 2147483646 w 10045"/>
                <a:gd name="T87" fmla="*/ 2147483646 h 10019"/>
                <a:gd name="T88" fmla="*/ 2147483646 w 10045"/>
                <a:gd name="T89" fmla="*/ 2147483646 h 10019"/>
                <a:gd name="T90" fmla="*/ 2147483646 w 10045"/>
                <a:gd name="T91" fmla="*/ 2147483646 h 10019"/>
                <a:gd name="T92" fmla="*/ 2147483646 w 10045"/>
                <a:gd name="T93" fmla="*/ 2147483646 h 10019"/>
                <a:gd name="T94" fmla="*/ 2147483646 w 10045"/>
                <a:gd name="T95" fmla="*/ 2147483646 h 10019"/>
                <a:gd name="T96" fmla="*/ 2147483646 w 10045"/>
                <a:gd name="T97" fmla="*/ 2147483646 h 10019"/>
                <a:gd name="T98" fmla="*/ 2147483646 w 10045"/>
                <a:gd name="T99" fmla="*/ 2147483646 h 10019"/>
                <a:gd name="T100" fmla="*/ 2147483646 w 10045"/>
                <a:gd name="T101" fmla="*/ 2147483646 h 10019"/>
                <a:gd name="T102" fmla="*/ 2147483646 w 10045"/>
                <a:gd name="T103" fmla="*/ 0 h 10019"/>
                <a:gd name="T104" fmla="*/ 2147483646 w 10045"/>
                <a:gd name="T105" fmla="*/ 2147483646 h 10019"/>
                <a:gd name="T106" fmla="*/ 2147483646 w 10045"/>
                <a:gd name="T107" fmla="*/ 2147483646 h 10019"/>
                <a:gd name="T108" fmla="*/ 2147483646 w 10045"/>
                <a:gd name="T109" fmla="*/ 2147483646 h 10019"/>
                <a:gd name="T110" fmla="*/ 2147483646 w 10045"/>
                <a:gd name="T111" fmla="*/ 2147483646 h 10019"/>
                <a:gd name="T112" fmla="*/ 2147483646 w 10045"/>
                <a:gd name="T113" fmla="*/ 2147483646 h 10019"/>
                <a:gd name="T114" fmla="*/ 2147483646 w 10045"/>
                <a:gd name="T115" fmla="*/ 2147483646 h 10019"/>
                <a:gd name="T116" fmla="*/ 2147483646 w 10045"/>
                <a:gd name="T117" fmla="*/ 2147483646 h 10019"/>
                <a:gd name="T118" fmla="*/ 2147483646 w 10045"/>
                <a:gd name="T119" fmla="*/ 2147483646 h 100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045" h="10019">
                  <a:moveTo>
                    <a:pt x="1724" y="2609"/>
                  </a:moveTo>
                  <a:lnTo>
                    <a:pt x="1379" y="3132"/>
                  </a:lnTo>
                  <a:lnTo>
                    <a:pt x="1379" y="3915"/>
                  </a:lnTo>
                  <a:lnTo>
                    <a:pt x="690" y="4436"/>
                  </a:lnTo>
                  <a:lnTo>
                    <a:pt x="690" y="5219"/>
                  </a:lnTo>
                  <a:lnTo>
                    <a:pt x="345" y="5741"/>
                  </a:lnTo>
                  <a:lnTo>
                    <a:pt x="690" y="6263"/>
                  </a:lnTo>
                  <a:lnTo>
                    <a:pt x="345" y="6786"/>
                  </a:lnTo>
                  <a:lnTo>
                    <a:pt x="0" y="7306"/>
                  </a:lnTo>
                  <a:lnTo>
                    <a:pt x="1034" y="7568"/>
                  </a:lnTo>
                  <a:lnTo>
                    <a:pt x="1724" y="7829"/>
                  </a:lnTo>
                  <a:cubicBezTo>
                    <a:pt x="2069" y="7916"/>
                    <a:pt x="2675" y="8005"/>
                    <a:pt x="2759" y="8090"/>
                  </a:cubicBezTo>
                  <a:cubicBezTo>
                    <a:pt x="2843" y="8175"/>
                    <a:pt x="2382" y="8117"/>
                    <a:pt x="2230" y="8339"/>
                  </a:cubicBezTo>
                  <a:cubicBezTo>
                    <a:pt x="2078" y="8560"/>
                    <a:pt x="1874" y="9189"/>
                    <a:pt x="1848" y="9422"/>
                  </a:cubicBezTo>
                  <a:cubicBezTo>
                    <a:pt x="1822" y="9656"/>
                    <a:pt x="1806" y="9700"/>
                    <a:pt x="2073" y="9738"/>
                  </a:cubicBezTo>
                  <a:cubicBezTo>
                    <a:pt x="2340" y="9777"/>
                    <a:pt x="3104" y="9626"/>
                    <a:pt x="3448" y="9656"/>
                  </a:cubicBezTo>
                  <a:cubicBezTo>
                    <a:pt x="3792" y="9686"/>
                    <a:pt x="3969" y="9858"/>
                    <a:pt x="4138" y="9917"/>
                  </a:cubicBezTo>
                  <a:cubicBezTo>
                    <a:pt x="4307" y="9976"/>
                    <a:pt x="4368" y="9999"/>
                    <a:pt x="4463" y="10013"/>
                  </a:cubicBezTo>
                  <a:cubicBezTo>
                    <a:pt x="4558" y="10027"/>
                    <a:pt x="4532" y="10015"/>
                    <a:pt x="4708" y="9999"/>
                  </a:cubicBezTo>
                  <a:cubicBezTo>
                    <a:pt x="4884" y="9983"/>
                    <a:pt x="5267" y="9931"/>
                    <a:pt x="5517" y="9917"/>
                  </a:cubicBezTo>
                  <a:cubicBezTo>
                    <a:pt x="5767" y="9903"/>
                    <a:pt x="5977" y="9917"/>
                    <a:pt x="6207" y="9917"/>
                  </a:cubicBezTo>
                  <a:cubicBezTo>
                    <a:pt x="6667" y="9830"/>
                    <a:pt x="7228" y="9704"/>
                    <a:pt x="7586" y="9656"/>
                  </a:cubicBezTo>
                  <a:cubicBezTo>
                    <a:pt x="7944" y="9608"/>
                    <a:pt x="8185" y="9677"/>
                    <a:pt x="8353" y="9629"/>
                  </a:cubicBezTo>
                  <a:cubicBezTo>
                    <a:pt x="8521" y="9581"/>
                    <a:pt x="8604" y="9494"/>
                    <a:pt x="8597" y="9368"/>
                  </a:cubicBezTo>
                  <a:cubicBezTo>
                    <a:pt x="8590" y="9242"/>
                    <a:pt x="8278" y="8989"/>
                    <a:pt x="8312" y="8872"/>
                  </a:cubicBezTo>
                  <a:cubicBezTo>
                    <a:pt x="8346" y="8755"/>
                    <a:pt x="8653" y="8734"/>
                    <a:pt x="8802" y="8668"/>
                  </a:cubicBezTo>
                  <a:cubicBezTo>
                    <a:pt x="8951" y="8602"/>
                    <a:pt x="9106" y="8518"/>
                    <a:pt x="9207" y="8474"/>
                  </a:cubicBezTo>
                  <a:cubicBezTo>
                    <a:pt x="9308" y="8430"/>
                    <a:pt x="9462" y="8479"/>
                    <a:pt x="9408" y="8406"/>
                  </a:cubicBezTo>
                  <a:cubicBezTo>
                    <a:pt x="9354" y="8333"/>
                    <a:pt x="9101" y="8223"/>
                    <a:pt x="8882" y="8035"/>
                  </a:cubicBezTo>
                  <a:cubicBezTo>
                    <a:pt x="8663" y="7847"/>
                    <a:pt x="8352" y="7492"/>
                    <a:pt x="8092" y="7279"/>
                  </a:cubicBezTo>
                  <a:cubicBezTo>
                    <a:pt x="7832" y="7066"/>
                    <a:pt x="7487" y="6889"/>
                    <a:pt x="7321" y="6759"/>
                  </a:cubicBezTo>
                  <a:cubicBezTo>
                    <a:pt x="7155" y="6629"/>
                    <a:pt x="7054" y="6580"/>
                    <a:pt x="7098" y="6497"/>
                  </a:cubicBezTo>
                  <a:cubicBezTo>
                    <a:pt x="7142" y="6414"/>
                    <a:pt x="7390" y="6345"/>
                    <a:pt x="7586" y="6263"/>
                  </a:cubicBezTo>
                  <a:cubicBezTo>
                    <a:pt x="7782" y="6181"/>
                    <a:pt x="8026" y="6082"/>
                    <a:pt x="8276" y="6002"/>
                  </a:cubicBezTo>
                  <a:cubicBezTo>
                    <a:pt x="8526" y="5922"/>
                    <a:pt x="8900" y="5853"/>
                    <a:pt x="9086" y="5782"/>
                  </a:cubicBezTo>
                  <a:cubicBezTo>
                    <a:pt x="9272" y="5711"/>
                    <a:pt x="9238" y="5584"/>
                    <a:pt x="9390" y="5577"/>
                  </a:cubicBezTo>
                  <a:cubicBezTo>
                    <a:pt x="9542" y="5570"/>
                    <a:pt x="9898" y="5757"/>
                    <a:pt x="10000" y="5741"/>
                  </a:cubicBezTo>
                  <a:cubicBezTo>
                    <a:pt x="10102" y="5725"/>
                    <a:pt x="10000" y="5568"/>
                    <a:pt x="10000" y="5481"/>
                  </a:cubicBezTo>
                  <a:lnTo>
                    <a:pt x="10000" y="4697"/>
                  </a:lnTo>
                  <a:cubicBezTo>
                    <a:pt x="9655" y="4697"/>
                    <a:pt x="9655" y="3654"/>
                    <a:pt x="9655" y="3654"/>
                  </a:cubicBezTo>
                  <a:lnTo>
                    <a:pt x="9655" y="2871"/>
                  </a:lnTo>
                  <a:lnTo>
                    <a:pt x="9655" y="2609"/>
                  </a:lnTo>
                  <a:lnTo>
                    <a:pt x="9310" y="1827"/>
                  </a:lnTo>
                  <a:lnTo>
                    <a:pt x="9310" y="1305"/>
                  </a:lnTo>
                  <a:lnTo>
                    <a:pt x="7931" y="783"/>
                  </a:lnTo>
                  <a:lnTo>
                    <a:pt x="6552" y="1305"/>
                  </a:lnTo>
                  <a:cubicBezTo>
                    <a:pt x="6552" y="1305"/>
                    <a:pt x="6207" y="1305"/>
                    <a:pt x="5862" y="1044"/>
                  </a:cubicBezTo>
                  <a:lnTo>
                    <a:pt x="5862" y="522"/>
                  </a:lnTo>
                  <a:lnTo>
                    <a:pt x="4828" y="261"/>
                  </a:lnTo>
                  <a:lnTo>
                    <a:pt x="4138" y="0"/>
                  </a:lnTo>
                  <a:lnTo>
                    <a:pt x="3793" y="261"/>
                  </a:lnTo>
                  <a:lnTo>
                    <a:pt x="3448" y="1305"/>
                  </a:lnTo>
                  <a:lnTo>
                    <a:pt x="3103" y="1827"/>
                  </a:lnTo>
                  <a:lnTo>
                    <a:pt x="2414" y="1827"/>
                  </a:lnTo>
                  <a:lnTo>
                    <a:pt x="1724" y="1827"/>
                  </a:lnTo>
                  <a:lnTo>
                    <a:pt x="1724" y="2088"/>
                  </a:lnTo>
                  <a:lnTo>
                    <a:pt x="1724" y="2609"/>
                  </a:lnTo>
                  <a:close/>
                </a:path>
              </a:pathLst>
            </a:custGeom>
            <a:grpFill/>
            <a:ln w="9525">
              <a:noFill/>
              <a:round/>
              <a:headEnd/>
              <a:tailEnd/>
            </a:ln>
          </p:spPr>
          <p:txBody>
            <a:bodyPr/>
            <a:lstStyle/>
            <a:p>
              <a:endParaRPr lang="en-GB" dirty="0"/>
            </a:p>
          </p:txBody>
        </p:sp>
        <p:sp>
          <p:nvSpPr>
            <p:cNvPr id="15" name="Freeform 345">
              <a:extLst>
                <a:ext uri="{FF2B5EF4-FFF2-40B4-BE49-F238E27FC236}">
                  <a16:creationId xmlns:a16="http://schemas.microsoft.com/office/drawing/2014/main" id="{E4A69AA1-83C1-4556-B2C1-F403C6D4DADD}"/>
                </a:ext>
              </a:extLst>
            </p:cNvPr>
            <p:cNvSpPr>
              <a:spLocks/>
            </p:cNvSpPr>
            <p:nvPr/>
          </p:nvSpPr>
          <p:spPr bwMode="auto">
            <a:xfrm>
              <a:off x="8170723" y="2532695"/>
              <a:ext cx="58064" cy="77419"/>
            </a:xfrm>
            <a:custGeom>
              <a:avLst/>
              <a:gdLst>
                <a:gd name="T0" fmla="*/ 2147483646 w 66"/>
                <a:gd name="T1" fmla="*/ 2147483646 h 90"/>
                <a:gd name="T2" fmla="*/ 2147483646 w 66"/>
                <a:gd name="T3" fmla="*/ 2147483646 h 90"/>
                <a:gd name="T4" fmla="*/ 2147483646 w 66"/>
                <a:gd name="T5" fmla="*/ 2147483646 h 90"/>
                <a:gd name="T6" fmla="*/ 2147483646 w 66"/>
                <a:gd name="T7" fmla="*/ 2147483646 h 90"/>
                <a:gd name="T8" fmla="*/ 2147483646 w 66"/>
                <a:gd name="T9" fmla="*/ 2147483646 h 90"/>
                <a:gd name="T10" fmla="*/ 2147483646 w 66"/>
                <a:gd name="T11" fmla="*/ 2147483646 h 90"/>
                <a:gd name="T12" fmla="*/ 2147483646 w 66"/>
                <a:gd name="T13" fmla="*/ 2147483646 h 90"/>
                <a:gd name="T14" fmla="*/ 2147483646 w 66"/>
                <a:gd name="T15" fmla="*/ 2147483646 h 90"/>
                <a:gd name="T16" fmla="*/ 2147483646 w 66"/>
                <a:gd name="T17" fmla="*/ 2147483646 h 90"/>
                <a:gd name="T18" fmla="*/ 2147483646 w 66"/>
                <a:gd name="T19" fmla="*/ 2147483646 h 90"/>
                <a:gd name="T20" fmla="*/ 2147483646 w 66"/>
                <a:gd name="T21" fmla="*/ 0 h 90"/>
                <a:gd name="T22" fmla="*/ 2147483646 w 66"/>
                <a:gd name="T23" fmla="*/ 2147483646 h 90"/>
                <a:gd name="T24" fmla="*/ 2147483646 w 66"/>
                <a:gd name="T25" fmla="*/ 2147483646 h 90"/>
                <a:gd name="T26" fmla="*/ 2147483646 w 66"/>
                <a:gd name="T27" fmla="*/ 2147483646 h 90"/>
                <a:gd name="T28" fmla="*/ 2147483646 w 66"/>
                <a:gd name="T29" fmla="*/ 2147483646 h 90"/>
                <a:gd name="T30" fmla="*/ 2147483646 w 66"/>
                <a:gd name="T31" fmla="*/ 2147483646 h 90"/>
                <a:gd name="T32" fmla="*/ 0 w 66"/>
                <a:gd name="T33" fmla="*/ 2147483646 h 90"/>
                <a:gd name="T34" fmla="*/ 2147483646 w 66"/>
                <a:gd name="T35" fmla="*/ 2147483646 h 90"/>
                <a:gd name="T36" fmla="*/ 2147483646 w 66"/>
                <a:gd name="T37" fmla="*/ 2147483646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6" h="90">
                  <a:moveTo>
                    <a:pt x="18" y="72"/>
                  </a:moveTo>
                  <a:lnTo>
                    <a:pt x="30" y="78"/>
                  </a:lnTo>
                  <a:lnTo>
                    <a:pt x="36" y="84"/>
                  </a:lnTo>
                  <a:lnTo>
                    <a:pt x="42" y="90"/>
                  </a:lnTo>
                  <a:lnTo>
                    <a:pt x="48" y="78"/>
                  </a:lnTo>
                  <a:lnTo>
                    <a:pt x="48" y="60"/>
                  </a:lnTo>
                  <a:lnTo>
                    <a:pt x="60" y="48"/>
                  </a:lnTo>
                  <a:lnTo>
                    <a:pt x="60" y="30"/>
                  </a:lnTo>
                  <a:lnTo>
                    <a:pt x="66" y="18"/>
                  </a:lnTo>
                  <a:lnTo>
                    <a:pt x="66" y="6"/>
                  </a:lnTo>
                  <a:lnTo>
                    <a:pt x="66" y="0"/>
                  </a:lnTo>
                  <a:lnTo>
                    <a:pt x="54" y="6"/>
                  </a:lnTo>
                  <a:lnTo>
                    <a:pt x="36" y="12"/>
                  </a:lnTo>
                  <a:lnTo>
                    <a:pt x="36" y="30"/>
                  </a:lnTo>
                  <a:lnTo>
                    <a:pt x="24" y="18"/>
                  </a:lnTo>
                  <a:lnTo>
                    <a:pt x="12" y="54"/>
                  </a:lnTo>
                  <a:lnTo>
                    <a:pt x="0" y="66"/>
                  </a:lnTo>
                  <a:lnTo>
                    <a:pt x="6" y="72"/>
                  </a:lnTo>
                  <a:lnTo>
                    <a:pt x="18" y="72"/>
                  </a:lnTo>
                  <a:close/>
                </a:path>
              </a:pathLst>
            </a:custGeom>
            <a:grpFill/>
            <a:ln w="9525">
              <a:noFill/>
              <a:round/>
              <a:headEnd/>
              <a:tailEnd/>
            </a:ln>
          </p:spPr>
          <p:txBody>
            <a:bodyPr/>
            <a:lstStyle/>
            <a:p>
              <a:endParaRPr lang="en-GB" dirty="0"/>
            </a:p>
          </p:txBody>
        </p:sp>
        <p:sp>
          <p:nvSpPr>
            <p:cNvPr id="17" name="Freeform 346">
              <a:extLst>
                <a:ext uri="{FF2B5EF4-FFF2-40B4-BE49-F238E27FC236}">
                  <a16:creationId xmlns:a16="http://schemas.microsoft.com/office/drawing/2014/main" id="{7CF41BEE-3A67-769D-8BF0-0DC1D1AEBC38}"/>
                </a:ext>
              </a:extLst>
            </p:cNvPr>
            <p:cNvSpPr>
              <a:spLocks/>
            </p:cNvSpPr>
            <p:nvPr/>
          </p:nvSpPr>
          <p:spPr bwMode="auto">
            <a:xfrm rot="20966185">
              <a:off x="8461043" y="2862933"/>
              <a:ext cx="120966" cy="124596"/>
            </a:xfrm>
            <a:custGeom>
              <a:avLst/>
              <a:gdLst>
                <a:gd name="T0" fmla="*/ 2147483646 w 9874"/>
                <a:gd name="T1" fmla="*/ 2147483646 h 10000"/>
                <a:gd name="T2" fmla="*/ 2147483646 w 9874"/>
                <a:gd name="T3" fmla="*/ 2147483646 h 10000"/>
                <a:gd name="T4" fmla="*/ 2147483646 w 9874"/>
                <a:gd name="T5" fmla="*/ 2147483646 h 10000"/>
                <a:gd name="T6" fmla="*/ 2147483646 w 9874"/>
                <a:gd name="T7" fmla="*/ 0 h 10000"/>
                <a:gd name="T8" fmla="*/ 2147483646 w 9874"/>
                <a:gd name="T9" fmla="*/ 2147483646 h 10000"/>
                <a:gd name="T10" fmla="*/ 2147483646 w 9874"/>
                <a:gd name="T11" fmla="*/ 2147483646 h 10000"/>
                <a:gd name="T12" fmla="*/ 2147483646 w 9874"/>
                <a:gd name="T13" fmla="*/ 2147483646 h 10000"/>
                <a:gd name="T14" fmla="*/ 2147483646 w 9874"/>
                <a:gd name="T15" fmla="*/ 2147483646 h 10000"/>
                <a:gd name="T16" fmla="*/ 2147483646 w 9874"/>
                <a:gd name="T17" fmla="*/ 2147483646 h 10000"/>
                <a:gd name="T18" fmla="*/ 0 w 9874"/>
                <a:gd name="T19" fmla="*/ 2147483646 h 10000"/>
                <a:gd name="T20" fmla="*/ 2147483646 w 9874"/>
                <a:gd name="T21" fmla="*/ 2147483646 h 10000"/>
                <a:gd name="T22" fmla="*/ 2147483646 w 9874"/>
                <a:gd name="T23" fmla="*/ 2147483646 h 10000"/>
                <a:gd name="T24" fmla="*/ 2147483646 w 9874"/>
                <a:gd name="T25" fmla="*/ 2147483646 h 10000"/>
                <a:gd name="T26" fmla="*/ 2147483646 w 9874"/>
                <a:gd name="T27" fmla="*/ 2147483646 h 10000"/>
                <a:gd name="T28" fmla="*/ 2147483646 w 9874"/>
                <a:gd name="T29" fmla="*/ 2147483646 h 10000"/>
                <a:gd name="T30" fmla="*/ 2147483646 w 9874"/>
                <a:gd name="T31" fmla="*/ 2147483646 h 10000"/>
                <a:gd name="T32" fmla="*/ 2147483646 w 9874"/>
                <a:gd name="T33" fmla="*/ 2147483646 h 10000"/>
                <a:gd name="T34" fmla="*/ 2147483646 w 9874"/>
                <a:gd name="T35" fmla="*/ 2147483646 h 10000"/>
                <a:gd name="T36" fmla="*/ 2147483646 w 9874"/>
                <a:gd name="T37" fmla="*/ 2147483646 h 10000"/>
                <a:gd name="T38" fmla="*/ 2147483646 w 9874"/>
                <a:gd name="T39" fmla="*/ 2147483646 h 10000"/>
                <a:gd name="T40" fmla="*/ 2147483646 w 9874"/>
                <a:gd name="T41" fmla="*/ 2147483646 h 10000"/>
                <a:gd name="T42" fmla="*/ 2147483646 w 9874"/>
                <a:gd name="T43" fmla="*/ 2147483646 h 10000"/>
                <a:gd name="T44" fmla="*/ 2147483646 w 9874"/>
                <a:gd name="T45" fmla="*/ 2147483646 h 10000"/>
                <a:gd name="T46" fmla="*/ 2147483646 w 9874"/>
                <a:gd name="T47" fmla="*/ 2147483646 h 10000"/>
                <a:gd name="T48" fmla="*/ 2147483646 w 9874"/>
                <a:gd name="T49" fmla="*/ 2147483646 h 10000"/>
                <a:gd name="T50" fmla="*/ 2147483646 w 9874"/>
                <a:gd name="T51" fmla="*/ 2147483646 h 100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74" h="10000">
                  <a:moveTo>
                    <a:pt x="9677" y="735"/>
                  </a:moveTo>
                  <a:lnTo>
                    <a:pt x="9874" y="489"/>
                  </a:lnTo>
                  <a:lnTo>
                    <a:pt x="9223" y="488"/>
                  </a:lnTo>
                  <a:lnTo>
                    <a:pt x="8813" y="0"/>
                  </a:lnTo>
                  <a:lnTo>
                    <a:pt x="5802" y="299"/>
                  </a:lnTo>
                  <a:lnTo>
                    <a:pt x="3889" y="1094"/>
                  </a:lnTo>
                  <a:lnTo>
                    <a:pt x="1667" y="1588"/>
                  </a:lnTo>
                  <a:lnTo>
                    <a:pt x="1667" y="2083"/>
                  </a:lnTo>
                  <a:lnTo>
                    <a:pt x="1111" y="3073"/>
                  </a:lnTo>
                  <a:lnTo>
                    <a:pt x="0" y="4062"/>
                  </a:lnTo>
                  <a:lnTo>
                    <a:pt x="1111" y="5547"/>
                  </a:lnTo>
                  <a:lnTo>
                    <a:pt x="3333" y="6042"/>
                  </a:lnTo>
                  <a:lnTo>
                    <a:pt x="2222" y="7031"/>
                  </a:lnTo>
                  <a:lnTo>
                    <a:pt x="2222" y="9010"/>
                  </a:lnTo>
                  <a:lnTo>
                    <a:pt x="4445" y="10000"/>
                  </a:lnTo>
                  <a:lnTo>
                    <a:pt x="5555" y="9010"/>
                  </a:lnTo>
                  <a:lnTo>
                    <a:pt x="5555" y="8021"/>
                  </a:lnTo>
                  <a:lnTo>
                    <a:pt x="7777" y="7031"/>
                  </a:lnTo>
                  <a:lnTo>
                    <a:pt x="5555" y="5052"/>
                  </a:lnTo>
                  <a:lnTo>
                    <a:pt x="5555" y="4062"/>
                  </a:lnTo>
                  <a:lnTo>
                    <a:pt x="4445" y="2578"/>
                  </a:lnTo>
                  <a:lnTo>
                    <a:pt x="7777" y="2083"/>
                  </a:lnTo>
                  <a:lnTo>
                    <a:pt x="9152" y="1778"/>
                  </a:lnTo>
                  <a:lnTo>
                    <a:pt x="9179" y="1136"/>
                  </a:lnTo>
                  <a:lnTo>
                    <a:pt x="9413" y="901"/>
                  </a:lnTo>
                  <a:lnTo>
                    <a:pt x="9677" y="735"/>
                  </a:lnTo>
                  <a:close/>
                </a:path>
              </a:pathLst>
            </a:custGeom>
            <a:grpFill/>
            <a:ln w="9525">
              <a:noFill/>
              <a:round/>
              <a:headEnd/>
              <a:tailEnd/>
            </a:ln>
          </p:spPr>
          <p:txBody>
            <a:bodyPr/>
            <a:lstStyle/>
            <a:p>
              <a:endParaRPr lang="en-GB" dirty="0"/>
            </a:p>
          </p:txBody>
        </p:sp>
        <p:sp>
          <p:nvSpPr>
            <p:cNvPr id="18" name="Freeform 351">
              <a:extLst>
                <a:ext uri="{FF2B5EF4-FFF2-40B4-BE49-F238E27FC236}">
                  <a16:creationId xmlns:a16="http://schemas.microsoft.com/office/drawing/2014/main" id="{25EA2240-1529-9B66-026A-978E4D40D96C}"/>
                </a:ext>
              </a:extLst>
            </p:cNvPr>
            <p:cNvSpPr>
              <a:spLocks/>
            </p:cNvSpPr>
            <p:nvPr/>
          </p:nvSpPr>
          <p:spPr bwMode="auto">
            <a:xfrm>
              <a:off x="8453785" y="2669386"/>
              <a:ext cx="156046" cy="128224"/>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0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14773608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000" h="10000">
                  <a:moveTo>
                    <a:pt x="8952" y="4746"/>
                  </a:moveTo>
                  <a:cubicBezTo>
                    <a:pt x="8952" y="4746"/>
                    <a:pt x="9789" y="4438"/>
                    <a:pt x="9789" y="4036"/>
                  </a:cubicBezTo>
                  <a:cubicBezTo>
                    <a:pt x="10125" y="3229"/>
                    <a:pt x="10054" y="3000"/>
                    <a:pt x="9628" y="2328"/>
                  </a:cubicBezTo>
                  <a:cubicBezTo>
                    <a:pt x="9201" y="1655"/>
                    <a:pt x="8028" y="776"/>
                    <a:pt x="7229" y="0"/>
                  </a:cubicBezTo>
                  <a:cubicBezTo>
                    <a:pt x="6677" y="239"/>
                    <a:pt x="6358" y="529"/>
                    <a:pt x="5576" y="715"/>
                  </a:cubicBezTo>
                  <a:cubicBezTo>
                    <a:pt x="4794" y="901"/>
                    <a:pt x="3551" y="983"/>
                    <a:pt x="2539" y="1118"/>
                  </a:cubicBezTo>
                  <a:lnTo>
                    <a:pt x="2201" y="715"/>
                  </a:lnTo>
                  <a:lnTo>
                    <a:pt x="1188" y="2730"/>
                  </a:lnTo>
                  <a:cubicBezTo>
                    <a:pt x="963" y="3268"/>
                    <a:pt x="631" y="4031"/>
                    <a:pt x="513" y="4343"/>
                  </a:cubicBezTo>
                  <a:cubicBezTo>
                    <a:pt x="396" y="4654"/>
                    <a:pt x="496" y="4524"/>
                    <a:pt x="482" y="4603"/>
                  </a:cubicBezTo>
                  <a:cubicBezTo>
                    <a:pt x="467" y="4681"/>
                    <a:pt x="503" y="4723"/>
                    <a:pt x="422" y="4817"/>
                  </a:cubicBezTo>
                  <a:cubicBezTo>
                    <a:pt x="342" y="4911"/>
                    <a:pt x="-28" y="5153"/>
                    <a:pt x="2" y="5165"/>
                  </a:cubicBezTo>
                  <a:cubicBezTo>
                    <a:pt x="871" y="6361"/>
                    <a:pt x="1309" y="7628"/>
                    <a:pt x="1789" y="8230"/>
                  </a:cubicBezTo>
                  <a:cubicBezTo>
                    <a:pt x="2266" y="8832"/>
                    <a:pt x="2645" y="8558"/>
                    <a:pt x="2875" y="8776"/>
                  </a:cubicBezTo>
                  <a:cubicBezTo>
                    <a:pt x="3105" y="8994"/>
                    <a:pt x="2722" y="9336"/>
                    <a:pt x="3174" y="9539"/>
                  </a:cubicBezTo>
                  <a:cubicBezTo>
                    <a:pt x="3626" y="9742"/>
                    <a:pt x="4682" y="10053"/>
                    <a:pt x="5588" y="9993"/>
                  </a:cubicBezTo>
                  <a:cubicBezTo>
                    <a:pt x="6494" y="9933"/>
                    <a:pt x="8055" y="9717"/>
                    <a:pt x="8615" y="9179"/>
                  </a:cubicBezTo>
                  <a:cubicBezTo>
                    <a:pt x="9175" y="8641"/>
                    <a:pt x="8840" y="7567"/>
                    <a:pt x="8952" y="6761"/>
                  </a:cubicBezTo>
                  <a:lnTo>
                    <a:pt x="9628" y="6358"/>
                  </a:lnTo>
                  <a:cubicBezTo>
                    <a:pt x="9591" y="6168"/>
                    <a:pt x="9555" y="5977"/>
                    <a:pt x="9518" y="5787"/>
                  </a:cubicBezTo>
                  <a:cubicBezTo>
                    <a:pt x="9629" y="5384"/>
                    <a:pt x="8840" y="5149"/>
                    <a:pt x="8952" y="4746"/>
                  </a:cubicBezTo>
                  <a:close/>
                </a:path>
              </a:pathLst>
            </a:custGeom>
            <a:grpFill/>
            <a:ln w="9525">
              <a:noFill/>
              <a:round/>
              <a:headEnd/>
              <a:tailEnd/>
            </a:ln>
          </p:spPr>
          <p:txBody>
            <a:bodyPr/>
            <a:lstStyle/>
            <a:p>
              <a:endParaRPr lang="en-GB" dirty="0"/>
            </a:p>
          </p:txBody>
        </p:sp>
        <p:sp>
          <p:nvSpPr>
            <p:cNvPr id="19" name="Freeform 353">
              <a:extLst>
                <a:ext uri="{FF2B5EF4-FFF2-40B4-BE49-F238E27FC236}">
                  <a16:creationId xmlns:a16="http://schemas.microsoft.com/office/drawing/2014/main" id="{54CBEF85-5429-48D0-DE1D-F3821B430BE4}"/>
                </a:ext>
              </a:extLst>
            </p:cNvPr>
            <p:cNvSpPr>
              <a:spLocks/>
            </p:cNvSpPr>
            <p:nvPr/>
          </p:nvSpPr>
          <p:spPr bwMode="auto">
            <a:xfrm>
              <a:off x="8296528" y="2610113"/>
              <a:ext cx="120966" cy="62903"/>
            </a:xfrm>
            <a:custGeom>
              <a:avLst/>
              <a:gdLst>
                <a:gd name="T0" fmla="*/ 2147483646 w 10569"/>
                <a:gd name="T1" fmla="*/ 1784266055 h 10092"/>
                <a:gd name="T2" fmla="*/ 2147483646 w 10569"/>
                <a:gd name="T3" fmla="*/ 1003710399 h 10092"/>
                <a:gd name="T4" fmla="*/ 2147483646 w 10569"/>
                <a:gd name="T5" fmla="*/ 502000758 h 10092"/>
                <a:gd name="T6" fmla="*/ 2147483646 w 10569"/>
                <a:gd name="T7" fmla="*/ 0 h 10092"/>
                <a:gd name="T8" fmla="*/ 2147483646 w 10569"/>
                <a:gd name="T9" fmla="*/ 250834547 h 10092"/>
                <a:gd name="T10" fmla="*/ 2147483646 w 10569"/>
                <a:gd name="T11" fmla="*/ 0 h 10092"/>
                <a:gd name="T12" fmla="*/ 2147483646 w 10569"/>
                <a:gd name="T13" fmla="*/ 250834547 h 10092"/>
                <a:gd name="T14" fmla="*/ 2147483646 w 10569"/>
                <a:gd name="T15" fmla="*/ 502000758 h 10092"/>
                <a:gd name="T16" fmla="*/ 2147483646 w 10569"/>
                <a:gd name="T17" fmla="*/ 752875852 h 10092"/>
                <a:gd name="T18" fmla="*/ 126895188 w 10569"/>
                <a:gd name="T19" fmla="*/ 1003710399 h 10092"/>
                <a:gd name="T20" fmla="*/ 2147483646 w 10569"/>
                <a:gd name="T21" fmla="*/ 1342794782 h 10092"/>
                <a:gd name="T22" fmla="*/ 2147483646 w 10569"/>
                <a:gd name="T23" fmla="*/ 1800525632 h 10092"/>
                <a:gd name="T24" fmla="*/ 2147483646 w 10569"/>
                <a:gd name="T25" fmla="*/ 2147483646 h 10092"/>
                <a:gd name="T26" fmla="*/ 2147483646 w 10569"/>
                <a:gd name="T27" fmla="*/ 2147483646 h 10092"/>
                <a:gd name="T28" fmla="*/ 2147483646 w 10569"/>
                <a:gd name="T29" fmla="*/ 2147483646 h 10092"/>
                <a:gd name="T30" fmla="*/ 2147483646 w 10569"/>
                <a:gd name="T31" fmla="*/ 2147483646 h 10092"/>
                <a:gd name="T32" fmla="*/ 2147483646 w 10569"/>
                <a:gd name="T33" fmla="*/ 2147483646 h 10092"/>
                <a:gd name="T34" fmla="*/ 2147483646 w 10569"/>
                <a:gd name="T35" fmla="*/ 2147483646 h 10092"/>
                <a:gd name="T36" fmla="*/ 2147483646 w 10569"/>
                <a:gd name="T37" fmla="*/ 2147483646 h 10092"/>
                <a:gd name="T38" fmla="*/ 2147483646 w 10569"/>
                <a:gd name="T39" fmla="*/ 2147483646 h 10092"/>
                <a:gd name="T40" fmla="*/ 2147483646 w 10569"/>
                <a:gd name="T41" fmla="*/ 2147483646 h 10092"/>
                <a:gd name="T42" fmla="*/ 2147483646 w 10569"/>
                <a:gd name="T43" fmla="*/ 2147483646 h 10092"/>
                <a:gd name="T44" fmla="*/ 2147483646 w 10569"/>
                <a:gd name="T45" fmla="*/ 2147483646 h 100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569" h="10092">
                  <a:moveTo>
                    <a:pt x="10569" y="5925"/>
                  </a:moveTo>
                  <a:cubicBezTo>
                    <a:pt x="10249" y="5077"/>
                    <a:pt x="8682" y="4197"/>
                    <a:pt x="7738" y="3333"/>
                  </a:cubicBezTo>
                  <a:lnTo>
                    <a:pt x="5920" y="1667"/>
                  </a:lnTo>
                  <a:lnTo>
                    <a:pt x="4102" y="0"/>
                  </a:lnTo>
                  <a:lnTo>
                    <a:pt x="4102" y="833"/>
                  </a:lnTo>
                  <a:lnTo>
                    <a:pt x="3193" y="0"/>
                  </a:lnTo>
                  <a:lnTo>
                    <a:pt x="2738" y="833"/>
                  </a:lnTo>
                  <a:lnTo>
                    <a:pt x="1829" y="1667"/>
                  </a:lnTo>
                  <a:lnTo>
                    <a:pt x="920" y="2500"/>
                  </a:lnTo>
                  <a:cubicBezTo>
                    <a:pt x="617" y="2778"/>
                    <a:pt x="87" y="3007"/>
                    <a:pt x="11" y="3333"/>
                  </a:cubicBezTo>
                  <a:cubicBezTo>
                    <a:pt x="-65" y="3659"/>
                    <a:pt x="248" y="4018"/>
                    <a:pt x="466" y="4459"/>
                  </a:cubicBezTo>
                  <a:cubicBezTo>
                    <a:pt x="684" y="4900"/>
                    <a:pt x="1019" y="5333"/>
                    <a:pt x="1322" y="5979"/>
                  </a:cubicBezTo>
                  <a:cubicBezTo>
                    <a:pt x="1625" y="6625"/>
                    <a:pt x="2048" y="7802"/>
                    <a:pt x="2284" y="8333"/>
                  </a:cubicBezTo>
                  <a:cubicBezTo>
                    <a:pt x="2520" y="8864"/>
                    <a:pt x="2583" y="8874"/>
                    <a:pt x="2738" y="9167"/>
                  </a:cubicBezTo>
                  <a:cubicBezTo>
                    <a:pt x="2893" y="9460"/>
                    <a:pt x="3217" y="10092"/>
                    <a:pt x="3217" y="10092"/>
                  </a:cubicBezTo>
                  <a:cubicBezTo>
                    <a:pt x="4581" y="10092"/>
                    <a:pt x="4900" y="9994"/>
                    <a:pt x="4900" y="9994"/>
                  </a:cubicBezTo>
                  <a:cubicBezTo>
                    <a:pt x="4785" y="9440"/>
                    <a:pt x="5654" y="9714"/>
                    <a:pt x="5539" y="9160"/>
                  </a:cubicBezTo>
                  <a:cubicBezTo>
                    <a:pt x="5853" y="9260"/>
                    <a:pt x="6250" y="9364"/>
                    <a:pt x="6402" y="9410"/>
                  </a:cubicBezTo>
                  <a:cubicBezTo>
                    <a:pt x="6554" y="9456"/>
                    <a:pt x="6377" y="9434"/>
                    <a:pt x="6453" y="9434"/>
                  </a:cubicBezTo>
                  <a:cubicBezTo>
                    <a:pt x="6529" y="9434"/>
                    <a:pt x="6505" y="9504"/>
                    <a:pt x="6723" y="9605"/>
                  </a:cubicBezTo>
                  <a:cubicBezTo>
                    <a:pt x="6941" y="9707"/>
                    <a:pt x="7421" y="10085"/>
                    <a:pt x="7759" y="10043"/>
                  </a:cubicBezTo>
                  <a:cubicBezTo>
                    <a:pt x="8097" y="10001"/>
                    <a:pt x="8436" y="9626"/>
                    <a:pt x="8753" y="9355"/>
                  </a:cubicBezTo>
                  <a:cubicBezTo>
                    <a:pt x="9070" y="9084"/>
                    <a:pt x="8347" y="9964"/>
                    <a:pt x="10391" y="9757"/>
                  </a:cubicBezTo>
                </a:path>
              </a:pathLst>
            </a:custGeom>
            <a:grpFill/>
            <a:ln w="9525">
              <a:noFill/>
              <a:round/>
              <a:headEnd/>
              <a:tailEnd/>
            </a:ln>
          </p:spPr>
          <p:txBody>
            <a:bodyPr/>
            <a:lstStyle/>
            <a:p>
              <a:endParaRPr lang="en-GB" dirty="0"/>
            </a:p>
          </p:txBody>
        </p:sp>
        <p:sp>
          <p:nvSpPr>
            <p:cNvPr id="20" name="Freeform 354">
              <a:extLst>
                <a:ext uri="{FF2B5EF4-FFF2-40B4-BE49-F238E27FC236}">
                  <a16:creationId xmlns:a16="http://schemas.microsoft.com/office/drawing/2014/main" id="{A594EF31-BC04-02B1-FBD7-DD3A270DC092}"/>
                </a:ext>
              </a:extLst>
            </p:cNvPr>
            <p:cNvSpPr>
              <a:spLocks/>
            </p:cNvSpPr>
            <p:nvPr/>
          </p:nvSpPr>
          <p:spPr bwMode="auto">
            <a:xfrm>
              <a:off x="8382414" y="2675435"/>
              <a:ext cx="105241" cy="72580"/>
            </a:xfrm>
            <a:custGeom>
              <a:avLst/>
              <a:gdLst>
                <a:gd name="T0" fmla="*/ 2147483646 w 9980"/>
                <a:gd name="T1" fmla="*/ 0 h 10000"/>
                <a:gd name="T2" fmla="*/ 2147483646 w 9980"/>
                <a:gd name="T3" fmla="*/ 1146309471 h 10000"/>
                <a:gd name="T4" fmla="*/ 2147483646 w 9980"/>
                <a:gd name="T5" fmla="*/ 1665489132 h 10000"/>
                <a:gd name="T6" fmla="*/ 2147483646 w 9980"/>
                <a:gd name="T7" fmla="*/ 2147483646 h 10000"/>
                <a:gd name="T8" fmla="*/ 2147483646 w 9980"/>
                <a:gd name="T9" fmla="*/ 1996026625 h 10000"/>
                <a:gd name="T10" fmla="*/ 2147483646 w 9980"/>
                <a:gd name="T11" fmla="*/ 1665489132 h 10000"/>
                <a:gd name="T12" fmla="*/ 2147483646 w 9980"/>
                <a:gd name="T13" fmla="*/ 2147483646 h 10000"/>
                <a:gd name="T14" fmla="*/ 579158307 w 9980"/>
                <a:gd name="T15" fmla="*/ 2147483646 h 10000"/>
                <a:gd name="T16" fmla="*/ 155334902 w 9980"/>
                <a:gd name="T17" fmla="*/ 2147483646 h 10000"/>
                <a:gd name="T18" fmla="*/ 2147483646 w 9980"/>
                <a:gd name="T19" fmla="*/ 2147483646 h 10000"/>
                <a:gd name="T20" fmla="*/ 2147483646 w 9980"/>
                <a:gd name="T21" fmla="*/ 2147483646 h 10000"/>
                <a:gd name="T22" fmla="*/ 2147483646 w 9980"/>
                <a:gd name="T23" fmla="*/ 2147483646 h 10000"/>
                <a:gd name="T24" fmla="*/ 2147483646 w 9980"/>
                <a:gd name="T25" fmla="*/ 2147483646 h 10000"/>
                <a:gd name="T26" fmla="*/ 2147483646 w 9980"/>
                <a:gd name="T27" fmla="*/ 2147483646 h 10000"/>
                <a:gd name="T28" fmla="*/ 2147483646 w 9980"/>
                <a:gd name="T29" fmla="*/ 2147483646 h 10000"/>
                <a:gd name="T30" fmla="*/ 2147483646 w 9980"/>
                <a:gd name="T31" fmla="*/ 2147483646 h 10000"/>
                <a:gd name="T32" fmla="*/ 2147483646 w 9980"/>
                <a:gd name="T33" fmla="*/ 2147483646 h 10000"/>
                <a:gd name="T34" fmla="*/ 2147483646 w 9980"/>
                <a:gd name="T35" fmla="*/ 1146309471 h 10000"/>
                <a:gd name="T36" fmla="*/ 2147483646 w 9980"/>
                <a:gd name="T37" fmla="*/ 94320627 h 10000"/>
                <a:gd name="T38" fmla="*/ 2147483646 w 9980"/>
                <a:gd name="T39" fmla="*/ 250572289 h 10000"/>
                <a:gd name="T40" fmla="*/ 2147483646 w 9980"/>
                <a:gd name="T41" fmla="*/ 0 h 10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980" h="10000">
                  <a:moveTo>
                    <a:pt x="7338" y="0"/>
                  </a:moveTo>
                  <a:cubicBezTo>
                    <a:pt x="6885" y="506"/>
                    <a:pt x="6535" y="1151"/>
                    <a:pt x="5980" y="1519"/>
                  </a:cubicBezTo>
                  <a:cubicBezTo>
                    <a:pt x="5426" y="1887"/>
                    <a:pt x="4670" y="1978"/>
                    <a:pt x="4015" y="2207"/>
                  </a:cubicBezTo>
                  <a:cubicBezTo>
                    <a:pt x="2540" y="2895"/>
                    <a:pt x="2950" y="2822"/>
                    <a:pt x="2540" y="2895"/>
                  </a:cubicBezTo>
                  <a:cubicBezTo>
                    <a:pt x="2130" y="2968"/>
                    <a:pt x="1557" y="2645"/>
                    <a:pt x="1557" y="2645"/>
                  </a:cubicBezTo>
                  <a:cubicBezTo>
                    <a:pt x="1066" y="1958"/>
                    <a:pt x="1230" y="2051"/>
                    <a:pt x="1066" y="2207"/>
                  </a:cubicBezTo>
                  <a:cubicBezTo>
                    <a:pt x="902" y="2363"/>
                    <a:pt x="574" y="3582"/>
                    <a:pt x="574" y="3582"/>
                  </a:cubicBezTo>
                  <a:cubicBezTo>
                    <a:pt x="409" y="4270"/>
                    <a:pt x="174" y="5254"/>
                    <a:pt x="82" y="5646"/>
                  </a:cubicBezTo>
                  <a:cubicBezTo>
                    <a:pt x="-10" y="6038"/>
                    <a:pt x="-16" y="5749"/>
                    <a:pt x="22" y="5937"/>
                  </a:cubicBezTo>
                  <a:cubicBezTo>
                    <a:pt x="60" y="6125"/>
                    <a:pt x="42" y="6197"/>
                    <a:pt x="312" y="6773"/>
                  </a:cubicBezTo>
                  <a:cubicBezTo>
                    <a:pt x="583" y="7349"/>
                    <a:pt x="1094" y="8858"/>
                    <a:pt x="1644" y="9396"/>
                  </a:cubicBezTo>
                  <a:cubicBezTo>
                    <a:pt x="2194" y="9934"/>
                    <a:pt x="3153" y="9997"/>
                    <a:pt x="3610" y="10000"/>
                  </a:cubicBezTo>
                  <a:cubicBezTo>
                    <a:pt x="4068" y="10003"/>
                    <a:pt x="3989" y="9657"/>
                    <a:pt x="4389" y="9418"/>
                  </a:cubicBezTo>
                  <a:cubicBezTo>
                    <a:pt x="4788" y="9179"/>
                    <a:pt x="5720" y="8707"/>
                    <a:pt x="6009" y="8564"/>
                  </a:cubicBezTo>
                  <a:cubicBezTo>
                    <a:pt x="6298" y="8421"/>
                    <a:pt x="5883" y="8706"/>
                    <a:pt x="6124" y="8564"/>
                  </a:cubicBezTo>
                  <a:cubicBezTo>
                    <a:pt x="6364" y="8422"/>
                    <a:pt x="7069" y="8310"/>
                    <a:pt x="7455" y="7709"/>
                  </a:cubicBezTo>
                  <a:cubicBezTo>
                    <a:pt x="7841" y="7109"/>
                    <a:pt x="8111" y="5875"/>
                    <a:pt x="8438" y="4958"/>
                  </a:cubicBezTo>
                  <a:cubicBezTo>
                    <a:pt x="8929" y="3812"/>
                    <a:pt x="9701" y="2324"/>
                    <a:pt x="9913" y="1519"/>
                  </a:cubicBezTo>
                  <a:cubicBezTo>
                    <a:pt x="10125" y="713"/>
                    <a:pt x="9778" y="589"/>
                    <a:pt x="9710" y="125"/>
                  </a:cubicBezTo>
                  <a:lnTo>
                    <a:pt x="9128" y="332"/>
                  </a:lnTo>
                  <a:lnTo>
                    <a:pt x="7338" y="0"/>
                  </a:lnTo>
                  <a:close/>
                </a:path>
              </a:pathLst>
            </a:custGeom>
            <a:grpFill/>
            <a:ln w="9525">
              <a:noFill/>
              <a:round/>
              <a:headEnd/>
              <a:tailEnd/>
            </a:ln>
          </p:spPr>
          <p:txBody>
            <a:bodyPr/>
            <a:lstStyle/>
            <a:p>
              <a:endParaRPr lang="en-GB" dirty="0"/>
            </a:p>
          </p:txBody>
        </p:sp>
        <p:sp>
          <p:nvSpPr>
            <p:cNvPr id="21" name="Freeform 355">
              <a:extLst>
                <a:ext uri="{FF2B5EF4-FFF2-40B4-BE49-F238E27FC236}">
                  <a16:creationId xmlns:a16="http://schemas.microsoft.com/office/drawing/2014/main" id="{B80A587A-2975-8B22-7028-5D53A32F4983}"/>
                </a:ext>
              </a:extLst>
            </p:cNvPr>
            <p:cNvSpPr>
              <a:spLocks/>
            </p:cNvSpPr>
            <p:nvPr/>
          </p:nvSpPr>
          <p:spPr bwMode="auto">
            <a:xfrm>
              <a:off x="8386044" y="2645193"/>
              <a:ext cx="101612" cy="53225"/>
            </a:xfrm>
            <a:custGeom>
              <a:avLst/>
              <a:gdLst>
                <a:gd name="T0" fmla="*/ 2147483646 w 10000"/>
                <a:gd name="T1" fmla="*/ 85299240 h 9595"/>
                <a:gd name="T2" fmla="*/ 2147483646 w 10000"/>
                <a:gd name="T3" fmla="*/ 13576773 h 9595"/>
                <a:gd name="T4" fmla="*/ 2147483646 w 10000"/>
                <a:gd name="T5" fmla="*/ 14455609 h 9595"/>
                <a:gd name="T6" fmla="*/ 2147483646 w 10000"/>
                <a:gd name="T7" fmla="*/ 85299240 h 9595"/>
                <a:gd name="T8" fmla="*/ 2147483646 w 10000"/>
                <a:gd name="T9" fmla="*/ 409818380 h 9595"/>
                <a:gd name="T10" fmla="*/ 0 w 10000"/>
                <a:gd name="T11" fmla="*/ 734500748 h 9595"/>
                <a:gd name="T12" fmla="*/ 2147483646 w 10000"/>
                <a:gd name="T13" fmla="*/ 1059017558 h 9595"/>
                <a:gd name="T14" fmla="*/ 2147483646 w 10000"/>
                <a:gd name="T15" fmla="*/ 1253991381 h 9595"/>
                <a:gd name="T16" fmla="*/ 2147483646 w 10000"/>
                <a:gd name="T17" fmla="*/ 1401365760 h 9595"/>
                <a:gd name="T18" fmla="*/ 2147483646 w 10000"/>
                <a:gd name="T19" fmla="*/ 1206535080 h 9595"/>
                <a:gd name="T20" fmla="*/ 2147483646 w 10000"/>
                <a:gd name="T21" fmla="*/ 1117738892 h 9595"/>
                <a:gd name="T22" fmla="*/ 2147483646 w 10000"/>
                <a:gd name="T23" fmla="*/ 800069697 h 9595"/>
                <a:gd name="T24" fmla="*/ 2147483646 w 10000"/>
                <a:gd name="T25" fmla="*/ 865641717 h 9595"/>
                <a:gd name="T26" fmla="*/ 2147483646 w 10000"/>
                <a:gd name="T27" fmla="*/ 726322096 h 9595"/>
                <a:gd name="T28" fmla="*/ 2147483646 w 10000"/>
                <a:gd name="T29" fmla="*/ 572221676 h 9595"/>
                <a:gd name="T30" fmla="*/ 2147483646 w 10000"/>
                <a:gd name="T31" fmla="*/ 314602478 h 9595"/>
                <a:gd name="T32" fmla="*/ 2147483646 w 10000"/>
                <a:gd name="T33" fmla="*/ 177307990 h 9595"/>
                <a:gd name="T34" fmla="*/ 2147483646 w 10000"/>
                <a:gd name="T35" fmla="*/ 85299240 h 9595"/>
                <a:gd name="T36" fmla="*/ 2147483646 w 10000"/>
                <a:gd name="T37" fmla="*/ 85299240 h 95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000" h="9595">
                  <a:moveTo>
                    <a:pt x="6210" y="584"/>
                  </a:moveTo>
                  <a:cubicBezTo>
                    <a:pt x="5554" y="325"/>
                    <a:pt x="5389" y="258"/>
                    <a:pt x="5013" y="93"/>
                  </a:cubicBezTo>
                  <a:cubicBezTo>
                    <a:pt x="4637" y="-72"/>
                    <a:pt x="4318" y="17"/>
                    <a:pt x="3953" y="99"/>
                  </a:cubicBezTo>
                  <a:lnTo>
                    <a:pt x="2823" y="584"/>
                  </a:lnTo>
                  <a:lnTo>
                    <a:pt x="2259" y="2806"/>
                  </a:lnTo>
                  <a:lnTo>
                    <a:pt x="0" y="5029"/>
                  </a:lnTo>
                  <a:lnTo>
                    <a:pt x="565" y="7251"/>
                  </a:lnTo>
                  <a:lnTo>
                    <a:pt x="979" y="8586"/>
                  </a:lnTo>
                  <a:lnTo>
                    <a:pt x="2018" y="9595"/>
                  </a:lnTo>
                  <a:lnTo>
                    <a:pt x="4432" y="8261"/>
                  </a:lnTo>
                  <a:lnTo>
                    <a:pt x="6240" y="7653"/>
                  </a:lnTo>
                  <a:lnTo>
                    <a:pt x="7130" y="5478"/>
                  </a:lnTo>
                  <a:lnTo>
                    <a:pt x="9214" y="5927"/>
                  </a:lnTo>
                  <a:lnTo>
                    <a:pt x="9803" y="4973"/>
                  </a:lnTo>
                  <a:cubicBezTo>
                    <a:pt x="9735" y="4622"/>
                    <a:pt x="9905" y="4270"/>
                    <a:pt x="9837" y="3918"/>
                  </a:cubicBezTo>
                  <a:cubicBezTo>
                    <a:pt x="9758" y="2807"/>
                    <a:pt x="10067" y="3265"/>
                    <a:pt x="9987" y="2154"/>
                  </a:cubicBezTo>
                  <a:cubicBezTo>
                    <a:pt x="9527" y="1653"/>
                    <a:pt x="9037" y="1714"/>
                    <a:pt x="8578" y="1214"/>
                  </a:cubicBezTo>
                  <a:cubicBezTo>
                    <a:pt x="8542" y="1004"/>
                    <a:pt x="8505" y="794"/>
                    <a:pt x="8469" y="584"/>
                  </a:cubicBezTo>
                  <a:lnTo>
                    <a:pt x="6210" y="584"/>
                  </a:lnTo>
                  <a:close/>
                </a:path>
              </a:pathLst>
            </a:custGeom>
            <a:grpFill/>
            <a:ln w="9525">
              <a:noFill/>
              <a:round/>
              <a:headEnd/>
              <a:tailEnd/>
            </a:ln>
          </p:spPr>
          <p:txBody>
            <a:bodyPr/>
            <a:lstStyle/>
            <a:p>
              <a:endParaRPr lang="en-GB" dirty="0"/>
            </a:p>
          </p:txBody>
        </p:sp>
        <p:sp>
          <p:nvSpPr>
            <p:cNvPr id="22" name="Freeform 356">
              <a:extLst>
                <a:ext uri="{FF2B5EF4-FFF2-40B4-BE49-F238E27FC236}">
                  <a16:creationId xmlns:a16="http://schemas.microsoft.com/office/drawing/2014/main" id="{606D2AD5-9247-EECF-9F2E-5B12DAB92FFE}"/>
                </a:ext>
              </a:extLst>
            </p:cNvPr>
            <p:cNvSpPr>
              <a:spLocks/>
            </p:cNvSpPr>
            <p:nvPr/>
          </p:nvSpPr>
          <p:spPr bwMode="auto">
            <a:xfrm>
              <a:off x="8499752" y="2783095"/>
              <a:ext cx="139111" cy="107661"/>
            </a:xfrm>
            <a:custGeom>
              <a:avLst/>
              <a:gdLst>
                <a:gd name="T0" fmla="*/ 2147483646 w 10000"/>
                <a:gd name="T1" fmla="*/ 2147483646 h 10000"/>
                <a:gd name="T2" fmla="*/ 2147483646 w 10000"/>
                <a:gd name="T3" fmla="*/ 2147483646 h 10000"/>
                <a:gd name="T4" fmla="*/ 0 w 10000"/>
                <a:gd name="T5" fmla="*/ 0 h 10000"/>
                <a:gd name="T6" fmla="*/ 0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0 h 10000"/>
                <a:gd name="T46" fmla="*/ 2147483646 w 10000"/>
                <a:gd name="T47" fmla="*/ 2147483646 h 1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00" h="10000">
                  <a:moveTo>
                    <a:pt x="3636" y="522"/>
                  </a:moveTo>
                  <a:lnTo>
                    <a:pt x="909" y="522"/>
                  </a:lnTo>
                  <a:lnTo>
                    <a:pt x="0" y="0"/>
                  </a:lnTo>
                  <a:lnTo>
                    <a:pt x="0" y="1043"/>
                  </a:lnTo>
                  <a:lnTo>
                    <a:pt x="455" y="2609"/>
                  </a:lnTo>
                  <a:cubicBezTo>
                    <a:pt x="530" y="3171"/>
                    <a:pt x="604" y="3733"/>
                    <a:pt x="679" y="4295"/>
                  </a:cubicBezTo>
                  <a:cubicBezTo>
                    <a:pt x="604" y="4631"/>
                    <a:pt x="530" y="4968"/>
                    <a:pt x="455" y="5304"/>
                  </a:cubicBezTo>
                  <a:lnTo>
                    <a:pt x="909" y="6348"/>
                  </a:lnTo>
                  <a:lnTo>
                    <a:pt x="1598" y="7682"/>
                  </a:lnTo>
                  <a:cubicBezTo>
                    <a:pt x="2779" y="7328"/>
                    <a:pt x="2976" y="7157"/>
                    <a:pt x="4110" y="6712"/>
                  </a:cubicBezTo>
                  <a:lnTo>
                    <a:pt x="4448" y="7069"/>
                  </a:lnTo>
                  <a:lnTo>
                    <a:pt x="5010" y="7076"/>
                  </a:lnTo>
                  <a:cubicBezTo>
                    <a:pt x="5007" y="7181"/>
                    <a:pt x="5003" y="7286"/>
                    <a:pt x="5000" y="7391"/>
                  </a:cubicBezTo>
                  <a:lnTo>
                    <a:pt x="4545" y="7913"/>
                  </a:lnTo>
                  <a:lnTo>
                    <a:pt x="5000" y="10000"/>
                  </a:lnTo>
                  <a:lnTo>
                    <a:pt x="6818" y="8435"/>
                  </a:lnTo>
                  <a:lnTo>
                    <a:pt x="8636" y="8435"/>
                  </a:lnTo>
                  <a:lnTo>
                    <a:pt x="9545" y="6870"/>
                  </a:lnTo>
                  <a:lnTo>
                    <a:pt x="10000" y="6870"/>
                  </a:lnTo>
                  <a:lnTo>
                    <a:pt x="7273" y="5826"/>
                  </a:lnTo>
                  <a:cubicBezTo>
                    <a:pt x="7121" y="4927"/>
                    <a:pt x="6970" y="4029"/>
                    <a:pt x="6818" y="3130"/>
                  </a:cubicBezTo>
                  <a:lnTo>
                    <a:pt x="8636" y="1043"/>
                  </a:lnTo>
                  <a:lnTo>
                    <a:pt x="5909" y="0"/>
                  </a:lnTo>
                  <a:lnTo>
                    <a:pt x="3636" y="522"/>
                  </a:lnTo>
                  <a:close/>
                </a:path>
              </a:pathLst>
            </a:custGeom>
            <a:grpFill/>
            <a:ln w="9525">
              <a:noFill/>
              <a:round/>
              <a:headEnd/>
              <a:tailEnd/>
            </a:ln>
          </p:spPr>
          <p:txBody>
            <a:bodyPr/>
            <a:lstStyle/>
            <a:p>
              <a:endParaRPr lang="en-GB" dirty="0"/>
            </a:p>
          </p:txBody>
        </p:sp>
        <p:sp>
          <p:nvSpPr>
            <p:cNvPr id="23" name="Freeform 361">
              <a:extLst>
                <a:ext uri="{FF2B5EF4-FFF2-40B4-BE49-F238E27FC236}">
                  <a16:creationId xmlns:a16="http://schemas.microsoft.com/office/drawing/2014/main" id="{15B914CD-C11A-A422-D1BF-75AE3E4805E7}"/>
                </a:ext>
              </a:extLst>
            </p:cNvPr>
            <p:cNvSpPr>
              <a:spLocks/>
            </p:cNvSpPr>
            <p:nvPr/>
          </p:nvSpPr>
          <p:spPr bwMode="auto">
            <a:xfrm>
              <a:off x="8190078" y="2695999"/>
              <a:ext cx="87096" cy="49597"/>
            </a:xfrm>
            <a:custGeom>
              <a:avLst/>
              <a:gdLst>
                <a:gd name="T0" fmla="*/ 2147483646 w 10000"/>
                <a:gd name="T1" fmla="*/ 117523815 h 11466"/>
                <a:gd name="T2" fmla="*/ 2147483646 w 10000"/>
                <a:gd name="T3" fmla="*/ 75272047 h 11466"/>
                <a:gd name="T4" fmla="*/ 2147483646 w 10000"/>
                <a:gd name="T5" fmla="*/ 33020432 h 11466"/>
                <a:gd name="T6" fmla="*/ 2147483646 w 10000"/>
                <a:gd name="T7" fmla="*/ 65841468 h 11466"/>
                <a:gd name="T8" fmla="*/ 2147483646 w 10000"/>
                <a:gd name="T9" fmla="*/ 0 h 11466"/>
                <a:gd name="T10" fmla="*/ 2147483646 w 10000"/>
                <a:gd name="T11" fmla="*/ 63477200 h 11466"/>
                <a:gd name="T12" fmla="*/ 0 w 10000"/>
                <a:gd name="T13" fmla="*/ 202027038 h 11466"/>
                <a:gd name="T14" fmla="*/ 0 w 10000"/>
                <a:gd name="T15" fmla="*/ 286524040 h 11466"/>
                <a:gd name="T16" fmla="*/ 2147483646 w 10000"/>
                <a:gd name="T17" fmla="*/ 286524040 h 11466"/>
                <a:gd name="T18" fmla="*/ 2147483646 w 10000"/>
                <a:gd name="T19" fmla="*/ 387555188 h 11466"/>
                <a:gd name="T20" fmla="*/ 2147483646 w 10000"/>
                <a:gd name="T21" fmla="*/ 371027429 h 11466"/>
                <a:gd name="T22" fmla="*/ 2147483646 w 10000"/>
                <a:gd name="T23" fmla="*/ 305386266 h 11466"/>
                <a:gd name="T24" fmla="*/ 2147483646 w 10000"/>
                <a:gd name="T25" fmla="*/ 342940248 h 11466"/>
                <a:gd name="T26" fmla="*/ 2147483646 w 10000"/>
                <a:gd name="T27" fmla="*/ 286524040 h 11466"/>
                <a:gd name="T28" fmla="*/ 2147483646 w 10000"/>
                <a:gd name="T29" fmla="*/ 244272431 h 11466"/>
                <a:gd name="T30" fmla="*/ 2147483646 w 10000"/>
                <a:gd name="T31" fmla="*/ 244272431 h 11466"/>
                <a:gd name="T32" fmla="*/ 2147483646 w 10000"/>
                <a:gd name="T33" fmla="*/ 202027038 h 11466"/>
                <a:gd name="T34" fmla="*/ 2147483646 w 10000"/>
                <a:gd name="T35" fmla="*/ 117523815 h 114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1466">
                  <a:moveTo>
                    <a:pt x="7857" y="3477"/>
                  </a:moveTo>
                  <a:lnTo>
                    <a:pt x="7143" y="2227"/>
                  </a:lnTo>
                  <a:lnTo>
                    <a:pt x="5714" y="977"/>
                  </a:lnTo>
                  <a:lnTo>
                    <a:pt x="3641" y="1948"/>
                  </a:lnTo>
                  <a:cubicBezTo>
                    <a:pt x="3532" y="1206"/>
                    <a:pt x="3354" y="742"/>
                    <a:pt x="3245" y="0"/>
                  </a:cubicBezTo>
                  <a:lnTo>
                    <a:pt x="2143" y="1878"/>
                  </a:lnTo>
                  <a:lnTo>
                    <a:pt x="0" y="5977"/>
                  </a:lnTo>
                  <a:lnTo>
                    <a:pt x="0" y="8477"/>
                  </a:lnTo>
                  <a:lnTo>
                    <a:pt x="1429" y="8477"/>
                  </a:lnTo>
                  <a:lnTo>
                    <a:pt x="2108" y="11466"/>
                  </a:lnTo>
                  <a:lnTo>
                    <a:pt x="2857" y="10977"/>
                  </a:lnTo>
                  <a:lnTo>
                    <a:pt x="4436" y="9035"/>
                  </a:lnTo>
                  <a:lnTo>
                    <a:pt x="5256" y="10146"/>
                  </a:lnTo>
                  <a:lnTo>
                    <a:pt x="7857" y="8477"/>
                  </a:lnTo>
                  <a:lnTo>
                    <a:pt x="9286" y="7227"/>
                  </a:lnTo>
                  <a:lnTo>
                    <a:pt x="10000" y="7227"/>
                  </a:lnTo>
                  <a:lnTo>
                    <a:pt x="9286" y="5977"/>
                  </a:lnTo>
                  <a:lnTo>
                    <a:pt x="7857" y="3477"/>
                  </a:lnTo>
                  <a:close/>
                </a:path>
              </a:pathLst>
            </a:custGeom>
            <a:grpFill/>
            <a:ln w="9525">
              <a:noFill/>
              <a:round/>
              <a:headEnd/>
              <a:tailEnd/>
            </a:ln>
          </p:spPr>
          <p:txBody>
            <a:bodyPr/>
            <a:lstStyle/>
            <a:p>
              <a:endParaRPr lang="en-GB" dirty="0"/>
            </a:p>
          </p:txBody>
        </p:sp>
        <p:sp>
          <p:nvSpPr>
            <p:cNvPr id="24" name="Freeform 363">
              <a:extLst>
                <a:ext uri="{FF2B5EF4-FFF2-40B4-BE49-F238E27FC236}">
                  <a16:creationId xmlns:a16="http://schemas.microsoft.com/office/drawing/2014/main" id="{AEBF4780-FB71-A8CD-ADB5-A82332A24530}"/>
                </a:ext>
              </a:extLst>
            </p:cNvPr>
            <p:cNvSpPr>
              <a:spLocks/>
            </p:cNvSpPr>
            <p:nvPr/>
          </p:nvSpPr>
          <p:spPr bwMode="auto">
            <a:xfrm>
              <a:off x="8146530" y="2584710"/>
              <a:ext cx="54435" cy="56855"/>
            </a:xfrm>
            <a:custGeom>
              <a:avLst/>
              <a:gdLst>
                <a:gd name="T0" fmla="*/ 306118187 w 10056"/>
                <a:gd name="T1" fmla="*/ 789654352 h 10000"/>
                <a:gd name="T2" fmla="*/ 429904577 w 10056"/>
                <a:gd name="T3" fmla="*/ 1105629969 h 10000"/>
                <a:gd name="T4" fmla="*/ 677586608 w 10056"/>
                <a:gd name="T5" fmla="*/ 1263521769 h 10000"/>
                <a:gd name="T6" fmla="*/ 903376652 w 10056"/>
                <a:gd name="T7" fmla="*/ 1467713300 h 10000"/>
                <a:gd name="T8" fmla="*/ 1135951392 w 10056"/>
                <a:gd name="T9" fmla="*/ 1727539702 h 10000"/>
                <a:gd name="T10" fmla="*/ 1281375230 w 10056"/>
                <a:gd name="T11" fmla="*/ 1300499113 h 10000"/>
                <a:gd name="T12" fmla="*/ 1195148611 w 10056"/>
                <a:gd name="T13" fmla="*/ 984526451 h 10000"/>
                <a:gd name="T14" fmla="*/ 1288557149 w 10056"/>
                <a:gd name="T15" fmla="*/ 566991022 h 10000"/>
                <a:gd name="T16" fmla="*/ 1106984257 w 10056"/>
                <a:gd name="T17" fmla="*/ 409071324 h 10000"/>
                <a:gd name="T18" fmla="*/ 925159339 w 10056"/>
                <a:gd name="T19" fmla="*/ 315789890 h 10000"/>
                <a:gd name="T20" fmla="*/ 677586608 w 10056"/>
                <a:gd name="T21" fmla="*/ 157894755 h 10000"/>
                <a:gd name="T22" fmla="*/ 429904577 w 10056"/>
                <a:gd name="T23" fmla="*/ 157894755 h 10000"/>
                <a:gd name="T24" fmla="*/ 306118187 w 10056"/>
                <a:gd name="T25" fmla="*/ 0 h 10000"/>
                <a:gd name="T26" fmla="*/ 58563422 w 10056"/>
                <a:gd name="T27" fmla="*/ 157894755 h 10000"/>
                <a:gd name="T28" fmla="*/ 0 w 10056"/>
                <a:gd name="T29" fmla="*/ 167744178 h 10000"/>
                <a:gd name="T30" fmla="*/ 116604471 w 10056"/>
                <a:gd name="T31" fmla="*/ 594785155 h 10000"/>
                <a:gd name="T32" fmla="*/ 306118187 w 10056"/>
                <a:gd name="T33" fmla="*/ 789654352 h 100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056" h="10000">
                  <a:moveTo>
                    <a:pt x="2389" y="4571"/>
                  </a:moveTo>
                  <a:lnTo>
                    <a:pt x="3355" y="6400"/>
                  </a:lnTo>
                  <a:lnTo>
                    <a:pt x="5288" y="7314"/>
                  </a:lnTo>
                  <a:lnTo>
                    <a:pt x="7050" y="8496"/>
                  </a:lnTo>
                  <a:lnTo>
                    <a:pt x="8865" y="10000"/>
                  </a:lnTo>
                  <a:cubicBezTo>
                    <a:pt x="8961" y="9105"/>
                    <a:pt x="9904" y="8423"/>
                    <a:pt x="10000" y="7528"/>
                  </a:cubicBezTo>
                  <a:lnTo>
                    <a:pt x="9327" y="5699"/>
                  </a:lnTo>
                  <a:cubicBezTo>
                    <a:pt x="9382" y="4965"/>
                    <a:pt x="10001" y="4016"/>
                    <a:pt x="10056" y="3282"/>
                  </a:cubicBezTo>
                  <a:lnTo>
                    <a:pt x="8639" y="2368"/>
                  </a:lnTo>
                  <a:lnTo>
                    <a:pt x="7220" y="1828"/>
                  </a:lnTo>
                  <a:lnTo>
                    <a:pt x="5288" y="914"/>
                  </a:lnTo>
                  <a:lnTo>
                    <a:pt x="3355" y="914"/>
                  </a:lnTo>
                  <a:lnTo>
                    <a:pt x="2389" y="0"/>
                  </a:lnTo>
                  <a:lnTo>
                    <a:pt x="457" y="914"/>
                  </a:lnTo>
                  <a:lnTo>
                    <a:pt x="0" y="971"/>
                  </a:lnTo>
                  <a:cubicBezTo>
                    <a:pt x="152" y="1866"/>
                    <a:pt x="757" y="2548"/>
                    <a:pt x="910" y="3443"/>
                  </a:cubicBezTo>
                  <a:lnTo>
                    <a:pt x="2389" y="4571"/>
                  </a:lnTo>
                  <a:close/>
                </a:path>
              </a:pathLst>
            </a:custGeom>
            <a:grpFill/>
            <a:ln w="9525">
              <a:noFill/>
              <a:round/>
              <a:headEnd/>
              <a:tailEnd/>
            </a:ln>
          </p:spPr>
          <p:txBody>
            <a:bodyPr/>
            <a:lstStyle/>
            <a:p>
              <a:endParaRPr lang="en-GB" dirty="0"/>
            </a:p>
          </p:txBody>
        </p:sp>
        <p:sp>
          <p:nvSpPr>
            <p:cNvPr id="25" name="Freeform 252">
              <a:extLst>
                <a:ext uri="{FF2B5EF4-FFF2-40B4-BE49-F238E27FC236}">
                  <a16:creationId xmlns:a16="http://schemas.microsoft.com/office/drawing/2014/main" id="{034EDDA3-1019-3CB0-A30D-A9DE67000A8B}"/>
                </a:ext>
              </a:extLst>
            </p:cNvPr>
            <p:cNvSpPr>
              <a:spLocks/>
            </p:cNvSpPr>
            <p:nvPr/>
          </p:nvSpPr>
          <p:spPr bwMode="auto">
            <a:xfrm rot="21133526">
              <a:off x="8323141" y="2718983"/>
              <a:ext cx="67741" cy="36290"/>
            </a:xfrm>
            <a:custGeom>
              <a:avLst/>
              <a:gdLst>
                <a:gd name="T0" fmla="*/ 0 w 1912593"/>
                <a:gd name="T1" fmla="*/ 0 h 1229193"/>
                <a:gd name="T2" fmla="*/ 0 w 1912593"/>
                <a:gd name="T3" fmla="*/ 0 h 1229193"/>
                <a:gd name="T4" fmla="*/ 0 w 1912593"/>
                <a:gd name="T5" fmla="*/ 0 h 1229193"/>
                <a:gd name="T6" fmla="*/ 0 w 1912593"/>
                <a:gd name="T7" fmla="*/ 0 h 1229193"/>
                <a:gd name="T8" fmla="*/ 0 w 1912593"/>
                <a:gd name="T9" fmla="*/ 0 h 1229193"/>
                <a:gd name="T10" fmla="*/ 0 w 1912593"/>
                <a:gd name="T11" fmla="*/ 0 h 1229193"/>
                <a:gd name="T12" fmla="*/ 0 w 1912593"/>
                <a:gd name="T13" fmla="*/ 0 h 1229193"/>
                <a:gd name="T14" fmla="*/ 0 w 1912593"/>
                <a:gd name="T15" fmla="*/ 0 h 1229193"/>
                <a:gd name="T16" fmla="*/ 0 w 1912593"/>
                <a:gd name="T17" fmla="*/ 0 h 12291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12593" h="1229193">
                  <a:moveTo>
                    <a:pt x="0" y="233280"/>
                  </a:moveTo>
                  <a:lnTo>
                    <a:pt x="83793" y="1154242"/>
                  </a:lnTo>
                  <a:lnTo>
                    <a:pt x="1103124" y="1229193"/>
                  </a:lnTo>
                  <a:lnTo>
                    <a:pt x="1912593" y="314793"/>
                  </a:lnTo>
                  <a:lnTo>
                    <a:pt x="1792672" y="0"/>
                  </a:lnTo>
                  <a:lnTo>
                    <a:pt x="1124055" y="252554"/>
                  </a:lnTo>
                  <a:cubicBezTo>
                    <a:pt x="892871" y="224853"/>
                    <a:pt x="379360" y="273001"/>
                    <a:pt x="148176" y="245300"/>
                  </a:cubicBezTo>
                  <a:lnTo>
                    <a:pt x="128763" y="242675"/>
                  </a:lnTo>
                  <a:lnTo>
                    <a:pt x="0" y="233280"/>
                  </a:lnTo>
                  <a:close/>
                </a:path>
              </a:pathLst>
            </a:custGeom>
            <a:grpFill/>
            <a:ln w="9525">
              <a:noFill/>
              <a:round/>
              <a:headEnd/>
              <a:tailEnd/>
            </a:ln>
          </p:spPr>
          <p:txBody>
            <a:bodyPr/>
            <a:lstStyle/>
            <a:p>
              <a:endParaRPr lang="en-GB" dirty="0"/>
            </a:p>
          </p:txBody>
        </p:sp>
        <p:sp>
          <p:nvSpPr>
            <p:cNvPr id="26" name="Freeform 253">
              <a:extLst>
                <a:ext uri="{FF2B5EF4-FFF2-40B4-BE49-F238E27FC236}">
                  <a16:creationId xmlns:a16="http://schemas.microsoft.com/office/drawing/2014/main" id="{AB9CDECD-F332-C37F-50AF-F217CA34A04F}"/>
                </a:ext>
              </a:extLst>
            </p:cNvPr>
            <p:cNvSpPr>
              <a:spLocks/>
            </p:cNvSpPr>
            <p:nvPr/>
          </p:nvSpPr>
          <p:spPr bwMode="auto">
            <a:xfrm>
              <a:off x="8326770" y="2726241"/>
              <a:ext cx="108870" cy="113708"/>
            </a:xfrm>
            <a:custGeom>
              <a:avLst/>
              <a:gdLst>
                <a:gd name="T0" fmla="*/ 0 w 3644175"/>
                <a:gd name="T1" fmla="*/ 0 h 3780713"/>
                <a:gd name="T2" fmla="*/ 0 w 3644175"/>
                <a:gd name="T3" fmla="*/ 0 h 3780713"/>
                <a:gd name="T4" fmla="*/ 0 w 3644175"/>
                <a:gd name="T5" fmla="*/ 0 h 3780713"/>
                <a:gd name="T6" fmla="*/ 0 w 3644175"/>
                <a:gd name="T7" fmla="*/ 0 h 3780713"/>
                <a:gd name="T8" fmla="*/ 0 w 3644175"/>
                <a:gd name="T9" fmla="*/ 0 h 3780713"/>
                <a:gd name="T10" fmla="*/ 0 w 3644175"/>
                <a:gd name="T11" fmla="*/ 0 h 3780713"/>
                <a:gd name="T12" fmla="*/ 0 w 3644175"/>
                <a:gd name="T13" fmla="*/ 0 h 3780713"/>
                <a:gd name="T14" fmla="*/ 0 w 3644175"/>
                <a:gd name="T15" fmla="*/ 0 h 3780713"/>
                <a:gd name="T16" fmla="*/ 0 w 3644175"/>
                <a:gd name="T17" fmla="*/ 0 h 3780713"/>
                <a:gd name="T18" fmla="*/ 0 w 3644175"/>
                <a:gd name="T19" fmla="*/ 0 h 3780713"/>
                <a:gd name="T20" fmla="*/ 0 w 3644175"/>
                <a:gd name="T21" fmla="*/ 0 h 3780713"/>
                <a:gd name="T22" fmla="*/ 0 w 3644175"/>
                <a:gd name="T23" fmla="*/ 0 h 3780713"/>
                <a:gd name="T24" fmla="*/ 0 w 3644175"/>
                <a:gd name="T25" fmla="*/ 0 h 3780713"/>
                <a:gd name="T26" fmla="*/ 0 w 3644175"/>
                <a:gd name="T27" fmla="*/ 0 h 3780713"/>
                <a:gd name="T28" fmla="*/ 0 w 3644175"/>
                <a:gd name="T29" fmla="*/ 0 h 3780713"/>
                <a:gd name="T30" fmla="*/ 0 w 3644175"/>
                <a:gd name="T31" fmla="*/ 0 h 3780713"/>
                <a:gd name="T32" fmla="*/ 0 w 3644175"/>
                <a:gd name="T33" fmla="*/ 0 h 3780713"/>
                <a:gd name="T34" fmla="*/ 0 w 3644175"/>
                <a:gd name="T35" fmla="*/ 0 h 3780713"/>
                <a:gd name="T36" fmla="*/ 0 w 3644175"/>
                <a:gd name="T37" fmla="*/ 0 h 3780713"/>
                <a:gd name="T38" fmla="*/ 0 w 3644175"/>
                <a:gd name="T39" fmla="*/ 0 h 37807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44175" h="3780713">
                  <a:moveTo>
                    <a:pt x="2018109" y="0"/>
                  </a:moveTo>
                  <a:lnTo>
                    <a:pt x="1131347" y="970851"/>
                  </a:lnTo>
                  <a:lnTo>
                    <a:pt x="106496" y="992543"/>
                  </a:lnTo>
                  <a:lnTo>
                    <a:pt x="0" y="1285960"/>
                  </a:lnTo>
                  <a:lnTo>
                    <a:pt x="250657" y="1838746"/>
                  </a:lnTo>
                  <a:lnTo>
                    <a:pt x="476240" y="1522355"/>
                  </a:lnTo>
                  <a:lnTo>
                    <a:pt x="637449" y="1360281"/>
                  </a:lnTo>
                  <a:lnTo>
                    <a:pt x="900975" y="1622129"/>
                  </a:lnTo>
                  <a:lnTo>
                    <a:pt x="1125827" y="2401618"/>
                  </a:lnTo>
                  <a:lnTo>
                    <a:pt x="1614428" y="2951232"/>
                  </a:lnTo>
                  <a:cubicBezTo>
                    <a:pt x="2156362" y="3074631"/>
                    <a:pt x="2677783" y="3504219"/>
                    <a:pt x="3209460" y="3780713"/>
                  </a:cubicBezTo>
                  <a:lnTo>
                    <a:pt x="1455611" y="1667100"/>
                  </a:lnTo>
                  <a:lnTo>
                    <a:pt x="1543203" y="1366330"/>
                  </a:lnTo>
                  <a:lnTo>
                    <a:pt x="1755414" y="1517198"/>
                  </a:lnTo>
                  <a:lnTo>
                    <a:pt x="3644175" y="1622129"/>
                  </a:lnTo>
                  <a:lnTo>
                    <a:pt x="3394079" y="610450"/>
                  </a:lnTo>
                  <a:lnTo>
                    <a:pt x="3170007" y="750786"/>
                  </a:lnTo>
                  <a:lnTo>
                    <a:pt x="2480463" y="641709"/>
                  </a:lnTo>
                  <a:lnTo>
                    <a:pt x="2078068" y="137463"/>
                  </a:lnTo>
                  <a:lnTo>
                    <a:pt x="2018109" y="0"/>
                  </a:lnTo>
                  <a:close/>
                </a:path>
              </a:pathLst>
            </a:custGeom>
            <a:grpFill/>
            <a:ln w="9525">
              <a:noFill/>
              <a:round/>
              <a:headEnd/>
              <a:tailEnd/>
            </a:ln>
          </p:spPr>
          <p:txBody>
            <a:bodyPr/>
            <a:lstStyle/>
            <a:p>
              <a:endParaRPr lang="en-GB" dirty="0"/>
            </a:p>
          </p:txBody>
        </p:sp>
        <p:sp>
          <p:nvSpPr>
            <p:cNvPr id="27" name="Freeform 254">
              <a:extLst>
                <a:ext uri="{FF2B5EF4-FFF2-40B4-BE49-F238E27FC236}">
                  <a16:creationId xmlns:a16="http://schemas.microsoft.com/office/drawing/2014/main" id="{C6A3B29F-CC86-C88E-5988-FD8EC7604907}"/>
                </a:ext>
              </a:extLst>
            </p:cNvPr>
            <p:cNvSpPr>
              <a:spLocks/>
            </p:cNvSpPr>
            <p:nvPr/>
          </p:nvSpPr>
          <p:spPr bwMode="auto">
            <a:xfrm>
              <a:off x="8371528" y="2766159"/>
              <a:ext cx="74999" cy="74999"/>
            </a:xfrm>
            <a:custGeom>
              <a:avLst/>
              <a:gdLst>
                <a:gd name="T0" fmla="*/ 0 w 2398426"/>
                <a:gd name="T1" fmla="*/ 0 h 2488994"/>
                <a:gd name="T2" fmla="*/ 0 w 2398426"/>
                <a:gd name="T3" fmla="*/ 0 h 2488994"/>
                <a:gd name="T4" fmla="*/ 0 w 2398426"/>
                <a:gd name="T5" fmla="*/ 0 h 2488994"/>
                <a:gd name="T6" fmla="*/ 0 w 2398426"/>
                <a:gd name="T7" fmla="*/ 0 h 2488994"/>
                <a:gd name="T8" fmla="*/ 0 w 2398426"/>
                <a:gd name="T9" fmla="*/ 0 h 2488994"/>
                <a:gd name="T10" fmla="*/ 0 w 2398426"/>
                <a:gd name="T11" fmla="*/ 0 h 2488994"/>
                <a:gd name="T12" fmla="*/ 0 w 2398426"/>
                <a:gd name="T13" fmla="*/ 0 h 2488994"/>
                <a:gd name="T14" fmla="*/ 0 w 2398426"/>
                <a:gd name="T15" fmla="*/ 0 h 24889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98426" h="2488994">
                  <a:moveTo>
                    <a:pt x="2113613" y="269822"/>
                  </a:moveTo>
                  <a:lnTo>
                    <a:pt x="254833" y="149901"/>
                  </a:lnTo>
                  <a:lnTo>
                    <a:pt x="74951" y="0"/>
                  </a:lnTo>
                  <a:lnTo>
                    <a:pt x="0" y="329783"/>
                  </a:lnTo>
                  <a:lnTo>
                    <a:pt x="1691048" y="2488994"/>
                  </a:lnTo>
                  <a:lnTo>
                    <a:pt x="2177788" y="1556144"/>
                  </a:lnTo>
                  <a:lnTo>
                    <a:pt x="2398426" y="1439055"/>
                  </a:lnTo>
                  <a:lnTo>
                    <a:pt x="2113613" y="269822"/>
                  </a:lnTo>
                  <a:close/>
                </a:path>
              </a:pathLst>
            </a:custGeom>
            <a:grpFill/>
            <a:ln w="9525">
              <a:noFill/>
              <a:round/>
              <a:headEnd/>
              <a:tailEnd/>
            </a:ln>
          </p:spPr>
          <p:txBody>
            <a:bodyPr/>
            <a:lstStyle/>
            <a:p>
              <a:endParaRPr lang="en-GB" dirty="0"/>
            </a:p>
          </p:txBody>
        </p:sp>
        <p:sp>
          <p:nvSpPr>
            <p:cNvPr id="28" name="Freeform 255">
              <a:extLst>
                <a:ext uri="{FF2B5EF4-FFF2-40B4-BE49-F238E27FC236}">
                  <a16:creationId xmlns:a16="http://schemas.microsoft.com/office/drawing/2014/main" id="{8B636136-60E8-EC5E-910D-EB68B235A4AD}"/>
                </a:ext>
              </a:extLst>
            </p:cNvPr>
            <p:cNvSpPr>
              <a:spLocks/>
            </p:cNvSpPr>
            <p:nvPr/>
          </p:nvSpPr>
          <p:spPr bwMode="auto">
            <a:xfrm rot="286500">
              <a:off x="8425962" y="2812127"/>
              <a:ext cx="33871" cy="44758"/>
            </a:xfrm>
            <a:custGeom>
              <a:avLst/>
              <a:gdLst>
                <a:gd name="T0" fmla="*/ 0 w 1259245"/>
                <a:gd name="T1" fmla="*/ 0 h 1506961"/>
                <a:gd name="T2" fmla="*/ 0 w 1259245"/>
                <a:gd name="T3" fmla="*/ 0 h 1506961"/>
                <a:gd name="T4" fmla="*/ 0 w 1259245"/>
                <a:gd name="T5" fmla="*/ 0 h 1506961"/>
                <a:gd name="T6" fmla="*/ 0 w 1259245"/>
                <a:gd name="T7" fmla="*/ 0 h 1506961"/>
                <a:gd name="T8" fmla="*/ 0 w 1259245"/>
                <a:gd name="T9" fmla="*/ 0 h 15069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9245" h="1506961">
                  <a:moveTo>
                    <a:pt x="459998" y="0"/>
                  </a:moveTo>
                  <a:lnTo>
                    <a:pt x="0" y="967315"/>
                  </a:lnTo>
                  <a:lnTo>
                    <a:pt x="599606" y="1506961"/>
                  </a:lnTo>
                  <a:lnTo>
                    <a:pt x="1259243" y="571259"/>
                  </a:lnTo>
                  <a:lnTo>
                    <a:pt x="459998" y="0"/>
                  </a:lnTo>
                  <a:close/>
                </a:path>
              </a:pathLst>
            </a:custGeom>
            <a:grpFill/>
            <a:ln w="9525">
              <a:noFill/>
              <a:round/>
              <a:headEnd/>
              <a:tailEnd/>
            </a:ln>
          </p:spPr>
          <p:txBody>
            <a:bodyPr/>
            <a:lstStyle/>
            <a:p>
              <a:endParaRPr lang="en-GB" dirty="0"/>
            </a:p>
          </p:txBody>
        </p:sp>
        <p:sp>
          <p:nvSpPr>
            <p:cNvPr id="29" name="Freeform 256">
              <a:extLst>
                <a:ext uri="{FF2B5EF4-FFF2-40B4-BE49-F238E27FC236}">
                  <a16:creationId xmlns:a16="http://schemas.microsoft.com/office/drawing/2014/main" id="{DEB725EC-1A0B-62F8-EC1D-B72ED3C9CAAE}"/>
                </a:ext>
              </a:extLst>
            </p:cNvPr>
            <p:cNvSpPr>
              <a:spLocks/>
            </p:cNvSpPr>
            <p:nvPr/>
          </p:nvSpPr>
          <p:spPr bwMode="auto">
            <a:xfrm>
              <a:off x="8427172" y="2734708"/>
              <a:ext cx="54435" cy="43548"/>
            </a:xfrm>
            <a:custGeom>
              <a:avLst/>
              <a:gdLst>
                <a:gd name="T0" fmla="*/ 0 w 1678899"/>
                <a:gd name="T1" fmla="*/ 0 h 1259174"/>
                <a:gd name="T2" fmla="*/ 0 w 1678899"/>
                <a:gd name="T3" fmla="*/ 0 h 1259174"/>
                <a:gd name="T4" fmla="*/ 0 w 1678899"/>
                <a:gd name="T5" fmla="*/ 0 h 1259174"/>
                <a:gd name="T6" fmla="*/ 0 w 1678899"/>
                <a:gd name="T7" fmla="*/ 0 h 1259174"/>
                <a:gd name="T8" fmla="*/ 0 w 1678899"/>
                <a:gd name="T9" fmla="*/ 0 h 1259174"/>
                <a:gd name="T10" fmla="*/ 0 w 1678899"/>
                <a:gd name="T11" fmla="*/ 0 h 125917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78899" h="1259174">
                  <a:moveTo>
                    <a:pt x="209862" y="1154242"/>
                  </a:moveTo>
                  <a:lnTo>
                    <a:pt x="1678899" y="1259174"/>
                  </a:lnTo>
                  <a:lnTo>
                    <a:pt x="1663908" y="899410"/>
                  </a:lnTo>
                  <a:lnTo>
                    <a:pt x="854439" y="0"/>
                  </a:lnTo>
                  <a:lnTo>
                    <a:pt x="0" y="269823"/>
                  </a:lnTo>
                  <a:lnTo>
                    <a:pt x="209862" y="1154242"/>
                  </a:lnTo>
                  <a:close/>
                </a:path>
              </a:pathLst>
            </a:custGeom>
            <a:grpFill/>
            <a:ln w="9525">
              <a:noFill/>
              <a:round/>
              <a:headEnd/>
              <a:tailEnd/>
            </a:ln>
          </p:spPr>
          <p:txBody>
            <a:bodyPr/>
            <a:lstStyle/>
            <a:p>
              <a:endParaRPr lang="en-GB" dirty="0"/>
            </a:p>
          </p:txBody>
        </p:sp>
        <p:sp>
          <p:nvSpPr>
            <p:cNvPr id="30" name="Freeform 257">
              <a:extLst>
                <a:ext uri="{FF2B5EF4-FFF2-40B4-BE49-F238E27FC236}">
                  <a16:creationId xmlns:a16="http://schemas.microsoft.com/office/drawing/2014/main" id="{CC0B1177-0342-DF87-A366-51215721A3B3}"/>
                </a:ext>
              </a:extLst>
            </p:cNvPr>
            <p:cNvSpPr>
              <a:spLocks/>
            </p:cNvSpPr>
            <p:nvPr/>
          </p:nvSpPr>
          <p:spPr bwMode="auto">
            <a:xfrm>
              <a:off x="8436849" y="2774627"/>
              <a:ext cx="76208" cy="73789"/>
            </a:xfrm>
            <a:custGeom>
              <a:avLst/>
              <a:gdLst>
                <a:gd name="T0" fmla="*/ 0 w 2578308"/>
                <a:gd name="T1" fmla="*/ 0 h 2368446"/>
                <a:gd name="T2" fmla="*/ 0 w 2578308"/>
                <a:gd name="T3" fmla="*/ 0 h 2368446"/>
                <a:gd name="T4" fmla="*/ 0 w 2578308"/>
                <a:gd name="T5" fmla="*/ 0 h 2368446"/>
                <a:gd name="T6" fmla="*/ 0 w 2578308"/>
                <a:gd name="T7" fmla="*/ 0 h 2368446"/>
                <a:gd name="T8" fmla="*/ 0 w 2578308"/>
                <a:gd name="T9" fmla="*/ 0 h 2368446"/>
                <a:gd name="T10" fmla="*/ 0 w 2578308"/>
                <a:gd name="T11" fmla="*/ 0 h 2368446"/>
                <a:gd name="T12" fmla="*/ 0 w 2578308"/>
                <a:gd name="T13" fmla="*/ 0 h 2368446"/>
                <a:gd name="T14" fmla="*/ 0 w 2578308"/>
                <a:gd name="T15" fmla="*/ 0 h 2368446"/>
                <a:gd name="T16" fmla="*/ 0 w 2578308"/>
                <a:gd name="T17" fmla="*/ 0 h 2368446"/>
                <a:gd name="T18" fmla="*/ 0 w 2578308"/>
                <a:gd name="T19" fmla="*/ 0 h 2368446"/>
                <a:gd name="T20" fmla="*/ 0 w 2578308"/>
                <a:gd name="T21" fmla="*/ 0 h 2368446"/>
                <a:gd name="T22" fmla="*/ 0 w 2578308"/>
                <a:gd name="T23" fmla="*/ 0 h 23684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78308" h="2368446">
                  <a:moveTo>
                    <a:pt x="0" y="0"/>
                  </a:moveTo>
                  <a:lnTo>
                    <a:pt x="254833" y="1154242"/>
                  </a:lnTo>
                  <a:lnTo>
                    <a:pt x="104931" y="1259173"/>
                  </a:lnTo>
                  <a:lnTo>
                    <a:pt x="855821" y="1873287"/>
                  </a:lnTo>
                  <a:lnTo>
                    <a:pt x="1111621" y="1524299"/>
                  </a:lnTo>
                  <a:lnTo>
                    <a:pt x="1734645" y="2033965"/>
                  </a:lnTo>
                  <a:lnTo>
                    <a:pt x="1633928" y="2368446"/>
                  </a:lnTo>
                  <a:lnTo>
                    <a:pt x="2338465" y="2263514"/>
                  </a:lnTo>
                  <a:lnTo>
                    <a:pt x="2578308" y="1514006"/>
                  </a:lnTo>
                  <a:lnTo>
                    <a:pt x="2113613" y="224852"/>
                  </a:lnTo>
                  <a:lnTo>
                    <a:pt x="1439056" y="14990"/>
                  </a:lnTo>
                  <a:lnTo>
                    <a:pt x="0" y="0"/>
                  </a:lnTo>
                  <a:close/>
                </a:path>
              </a:pathLst>
            </a:custGeom>
            <a:grpFill/>
            <a:ln w="9525">
              <a:noFill/>
              <a:round/>
              <a:headEnd/>
              <a:tailEnd/>
            </a:ln>
          </p:spPr>
          <p:txBody>
            <a:bodyPr/>
            <a:lstStyle/>
            <a:p>
              <a:endParaRPr lang="en-GB" dirty="0"/>
            </a:p>
          </p:txBody>
        </p:sp>
        <p:sp>
          <p:nvSpPr>
            <p:cNvPr id="31" name="Freeform 258">
              <a:extLst>
                <a:ext uri="{FF2B5EF4-FFF2-40B4-BE49-F238E27FC236}">
                  <a16:creationId xmlns:a16="http://schemas.microsoft.com/office/drawing/2014/main" id="{EB3B4CF7-0BE6-2798-49BA-41EFCC269493}"/>
                </a:ext>
              </a:extLst>
            </p:cNvPr>
            <p:cNvSpPr>
              <a:spLocks/>
            </p:cNvSpPr>
            <p:nvPr/>
          </p:nvSpPr>
          <p:spPr bwMode="auto">
            <a:xfrm>
              <a:off x="8457413" y="2820595"/>
              <a:ext cx="30242" cy="37499"/>
            </a:xfrm>
            <a:custGeom>
              <a:avLst/>
              <a:gdLst>
                <a:gd name="T0" fmla="*/ 0 w 1097536"/>
                <a:gd name="T1" fmla="*/ 0 h 1184223"/>
                <a:gd name="T2" fmla="*/ 0 w 1097536"/>
                <a:gd name="T3" fmla="*/ 0 h 1184223"/>
                <a:gd name="T4" fmla="*/ 0 w 1097536"/>
                <a:gd name="T5" fmla="*/ 0 h 1184223"/>
                <a:gd name="T6" fmla="*/ 0 w 1097536"/>
                <a:gd name="T7" fmla="*/ 0 h 1184223"/>
                <a:gd name="T8" fmla="*/ 0 w 1097536"/>
                <a:gd name="T9" fmla="*/ 0 h 1184223"/>
                <a:gd name="T10" fmla="*/ 0 w 1097536"/>
                <a:gd name="T11" fmla="*/ 0 h 1184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7536" h="1184223">
                  <a:moveTo>
                    <a:pt x="482939" y="0"/>
                  </a:moveTo>
                  <a:lnTo>
                    <a:pt x="0" y="416160"/>
                  </a:lnTo>
                  <a:lnTo>
                    <a:pt x="452959" y="1184223"/>
                  </a:lnTo>
                  <a:lnTo>
                    <a:pt x="1067555" y="824459"/>
                  </a:lnTo>
                  <a:lnTo>
                    <a:pt x="1097536" y="509666"/>
                  </a:lnTo>
                  <a:lnTo>
                    <a:pt x="482939" y="0"/>
                  </a:lnTo>
                  <a:close/>
                </a:path>
              </a:pathLst>
            </a:custGeom>
            <a:grpFill/>
            <a:ln w="9525">
              <a:noFill/>
              <a:round/>
              <a:headEnd/>
              <a:tailEnd/>
            </a:ln>
          </p:spPr>
          <p:txBody>
            <a:bodyPr/>
            <a:lstStyle/>
            <a:p>
              <a:endParaRPr lang="en-GB" dirty="0"/>
            </a:p>
          </p:txBody>
        </p:sp>
        <p:sp>
          <p:nvSpPr>
            <p:cNvPr id="32" name="Freeform 259">
              <a:extLst>
                <a:ext uri="{FF2B5EF4-FFF2-40B4-BE49-F238E27FC236}">
                  <a16:creationId xmlns:a16="http://schemas.microsoft.com/office/drawing/2014/main" id="{B0173E5A-A931-10A9-3FBA-0350CF944087}"/>
                </a:ext>
              </a:extLst>
            </p:cNvPr>
            <p:cNvSpPr>
              <a:spLocks/>
            </p:cNvSpPr>
            <p:nvPr/>
          </p:nvSpPr>
          <p:spPr bwMode="auto">
            <a:xfrm>
              <a:off x="8470720" y="2841159"/>
              <a:ext cx="49596" cy="45967"/>
            </a:xfrm>
            <a:custGeom>
              <a:avLst/>
              <a:gdLst>
                <a:gd name="T0" fmla="*/ 0 w 1852882"/>
                <a:gd name="T1" fmla="*/ 0 h 1521018"/>
                <a:gd name="T2" fmla="*/ 0 w 1852882"/>
                <a:gd name="T3" fmla="*/ 0 h 1521018"/>
                <a:gd name="T4" fmla="*/ 0 w 1852882"/>
                <a:gd name="T5" fmla="*/ 0 h 1521018"/>
                <a:gd name="T6" fmla="*/ 0 w 1852882"/>
                <a:gd name="T7" fmla="*/ 0 h 1521018"/>
                <a:gd name="T8" fmla="*/ 0 w 1852882"/>
                <a:gd name="T9" fmla="*/ 0 h 1521018"/>
                <a:gd name="T10" fmla="*/ 0 w 1852882"/>
                <a:gd name="T11" fmla="*/ 0 h 1521018"/>
                <a:gd name="T12" fmla="*/ 0 w 1852882"/>
                <a:gd name="T13" fmla="*/ 0 h 1521018"/>
                <a:gd name="T14" fmla="*/ 0 w 1852882"/>
                <a:gd name="T15" fmla="*/ 0 h 1521018"/>
                <a:gd name="T16" fmla="*/ 0 w 1852882"/>
                <a:gd name="T17" fmla="*/ 0 h 1521018"/>
                <a:gd name="T18" fmla="*/ 0 w 1852882"/>
                <a:gd name="T19" fmla="*/ 0 h 1521018"/>
                <a:gd name="T20" fmla="*/ 0 w 1852882"/>
                <a:gd name="T21" fmla="*/ 0 h 15210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2882" h="1521018">
                  <a:moveTo>
                    <a:pt x="0" y="507061"/>
                  </a:moveTo>
                  <a:lnTo>
                    <a:pt x="0" y="1211599"/>
                  </a:lnTo>
                  <a:lnTo>
                    <a:pt x="435424" y="1521018"/>
                  </a:lnTo>
                  <a:lnTo>
                    <a:pt x="839449" y="1391481"/>
                  </a:lnTo>
                  <a:lnTo>
                    <a:pt x="1763339" y="952692"/>
                  </a:lnTo>
                  <a:lnTo>
                    <a:pt x="1852882" y="743963"/>
                  </a:lnTo>
                  <a:lnTo>
                    <a:pt x="1756379" y="372784"/>
                  </a:lnTo>
                  <a:lnTo>
                    <a:pt x="1563372" y="307281"/>
                  </a:lnTo>
                  <a:lnTo>
                    <a:pt x="1370668" y="0"/>
                  </a:lnTo>
                  <a:lnTo>
                    <a:pt x="644577" y="177278"/>
                  </a:lnTo>
                  <a:lnTo>
                    <a:pt x="0" y="507061"/>
                  </a:lnTo>
                  <a:close/>
                </a:path>
              </a:pathLst>
            </a:custGeom>
            <a:grpFill/>
            <a:ln w="9525">
              <a:noFill/>
              <a:round/>
              <a:headEnd/>
              <a:tailEnd/>
            </a:ln>
          </p:spPr>
          <p:txBody>
            <a:bodyPr/>
            <a:lstStyle/>
            <a:p>
              <a:endParaRPr lang="en-GB" dirty="0"/>
            </a:p>
          </p:txBody>
        </p:sp>
        <p:sp>
          <p:nvSpPr>
            <p:cNvPr id="33" name="Freeform 260">
              <a:extLst>
                <a:ext uri="{FF2B5EF4-FFF2-40B4-BE49-F238E27FC236}">
                  <a16:creationId xmlns:a16="http://schemas.microsoft.com/office/drawing/2014/main" id="{09A996CF-AF62-C5ED-C995-AC5FA3B3FC0E}"/>
                </a:ext>
              </a:extLst>
            </p:cNvPr>
            <p:cNvSpPr>
              <a:spLocks/>
            </p:cNvSpPr>
            <p:nvPr/>
          </p:nvSpPr>
          <p:spPr bwMode="auto">
            <a:xfrm>
              <a:off x="8440478" y="2833901"/>
              <a:ext cx="41129" cy="83467"/>
            </a:xfrm>
            <a:custGeom>
              <a:avLst/>
              <a:gdLst>
                <a:gd name="T0" fmla="*/ 0 w 444747"/>
                <a:gd name="T1" fmla="*/ 1 h 900169"/>
                <a:gd name="T2" fmla="*/ 0 w 444747"/>
                <a:gd name="T3" fmla="*/ 1 h 900169"/>
                <a:gd name="T4" fmla="*/ 0 w 444747"/>
                <a:gd name="T5" fmla="*/ 2 h 900169"/>
                <a:gd name="T6" fmla="*/ 1 w 444747"/>
                <a:gd name="T7" fmla="*/ 3 h 900169"/>
                <a:gd name="T8" fmla="*/ 1 w 444747"/>
                <a:gd name="T9" fmla="*/ 3 h 900169"/>
                <a:gd name="T10" fmla="*/ 1 w 444747"/>
                <a:gd name="T11" fmla="*/ 2 h 900169"/>
                <a:gd name="T12" fmla="*/ 1 w 444747"/>
                <a:gd name="T13" fmla="*/ 2 h 900169"/>
                <a:gd name="T14" fmla="*/ 1 w 444747"/>
                <a:gd name="T15" fmla="*/ 2 h 900169"/>
                <a:gd name="T16" fmla="*/ 1 w 444747"/>
                <a:gd name="T17" fmla="*/ 2 h 900169"/>
                <a:gd name="T18" fmla="*/ 1 w 444747"/>
                <a:gd name="T19" fmla="*/ 1 h 900169"/>
                <a:gd name="T20" fmla="*/ 1 w 444747"/>
                <a:gd name="T21" fmla="*/ 0 h 900169"/>
                <a:gd name="T22" fmla="*/ 0 w 444747"/>
                <a:gd name="T23" fmla="*/ 1 h 9001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4747" h="900169">
                  <a:moveTo>
                    <a:pt x="0" y="238385"/>
                  </a:moveTo>
                  <a:lnTo>
                    <a:pt x="99623" y="298870"/>
                  </a:lnTo>
                  <a:lnTo>
                    <a:pt x="99623" y="715154"/>
                  </a:lnTo>
                  <a:lnTo>
                    <a:pt x="263290" y="900169"/>
                  </a:lnTo>
                  <a:lnTo>
                    <a:pt x="327333" y="836125"/>
                  </a:lnTo>
                  <a:lnTo>
                    <a:pt x="384261" y="683132"/>
                  </a:lnTo>
                  <a:lnTo>
                    <a:pt x="362913" y="608414"/>
                  </a:lnTo>
                  <a:lnTo>
                    <a:pt x="444747" y="576393"/>
                  </a:lnTo>
                  <a:lnTo>
                    <a:pt x="327333" y="476769"/>
                  </a:lnTo>
                  <a:lnTo>
                    <a:pt x="327333" y="266849"/>
                  </a:lnTo>
                  <a:lnTo>
                    <a:pt x="185014" y="0"/>
                  </a:lnTo>
                  <a:lnTo>
                    <a:pt x="0" y="238385"/>
                  </a:lnTo>
                  <a:close/>
                </a:path>
              </a:pathLst>
            </a:custGeom>
            <a:grpFill/>
            <a:ln w="9525">
              <a:noFill/>
              <a:round/>
              <a:headEnd/>
              <a:tailEnd/>
            </a:ln>
          </p:spPr>
          <p:txBody>
            <a:bodyPr/>
            <a:lstStyle/>
            <a:p>
              <a:endParaRPr lang="en-GB" dirty="0"/>
            </a:p>
          </p:txBody>
        </p:sp>
        <p:sp>
          <p:nvSpPr>
            <p:cNvPr id="34" name="Freeform 257">
              <a:extLst>
                <a:ext uri="{FF2B5EF4-FFF2-40B4-BE49-F238E27FC236}">
                  <a16:creationId xmlns:a16="http://schemas.microsoft.com/office/drawing/2014/main" id="{E7B3C953-068B-0E66-1308-D439B4353BD4}"/>
                </a:ext>
              </a:extLst>
            </p:cNvPr>
            <p:cNvSpPr>
              <a:spLocks/>
            </p:cNvSpPr>
            <p:nvPr/>
          </p:nvSpPr>
          <p:spPr bwMode="auto">
            <a:xfrm>
              <a:off x="7856211" y="2463743"/>
              <a:ext cx="83466" cy="124596"/>
            </a:xfrm>
            <a:custGeom>
              <a:avLst/>
              <a:gdLst>
                <a:gd name="T0" fmla="*/ 2147483646 w 84"/>
                <a:gd name="T1" fmla="*/ 2147483646 h 126"/>
                <a:gd name="T2" fmla="*/ 0 w 84"/>
                <a:gd name="T3" fmla="*/ 2147483646 h 126"/>
                <a:gd name="T4" fmla="*/ 0 w 84"/>
                <a:gd name="T5" fmla="*/ 2147483646 h 126"/>
                <a:gd name="T6" fmla="*/ 2147483646 w 84"/>
                <a:gd name="T7" fmla="*/ 2147483646 h 126"/>
                <a:gd name="T8" fmla="*/ 2147483646 w 84"/>
                <a:gd name="T9" fmla="*/ 2147483646 h 126"/>
                <a:gd name="T10" fmla="*/ 2147483646 w 84"/>
                <a:gd name="T11" fmla="*/ 2147483646 h 126"/>
                <a:gd name="T12" fmla="*/ 2147483646 w 84"/>
                <a:gd name="T13" fmla="*/ 2147483646 h 126"/>
                <a:gd name="T14" fmla="*/ 2147483646 w 84"/>
                <a:gd name="T15" fmla="*/ 2147483646 h 126"/>
                <a:gd name="T16" fmla="*/ 2147483646 w 84"/>
                <a:gd name="T17" fmla="*/ 2147483646 h 126"/>
                <a:gd name="T18" fmla="*/ 2147483646 w 84"/>
                <a:gd name="T19" fmla="*/ 2147483646 h 126"/>
                <a:gd name="T20" fmla="*/ 2147483646 w 84"/>
                <a:gd name="T21" fmla="*/ 2147483646 h 126"/>
                <a:gd name="T22" fmla="*/ 2147483646 w 84"/>
                <a:gd name="T23" fmla="*/ 0 h 126"/>
                <a:gd name="T24" fmla="*/ 2147483646 w 84"/>
                <a:gd name="T25" fmla="*/ 2147483646 h 126"/>
                <a:gd name="T26" fmla="*/ 2147483646 w 84"/>
                <a:gd name="T27" fmla="*/ 2147483646 h 126"/>
                <a:gd name="T28" fmla="*/ 2147483646 w 84"/>
                <a:gd name="T29" fmla="*/ 2147483646 h 126"/>
                <a:gd name="T30" fmla="*/ 2147483646 w 84"/>
                <a:gd name="T31" fmla="*/ 2147483646 h 126"/>
                <a:gd name="T32" fmla="*/ 2147483646 w 84"/>
                <a:gd name="T33" fmla="*/ 2147483646 h 126"/>
                <a:gd name="T34" fmla="*/ 2147483646 w 84"/>
                <a:gd name="T35" fmla="*/ 2147483646 h 126"/>
                <a:gd name="T36" fmla="*/ 2147483646 w 84"/>
                <a:gd name="T37" fmla="*/ 2147483646 h 126"/>
                <a:gd name="T38" fmla="*/ 2147483646 w 84"/>
                <a:gd name="T39" fmla="*/ 2147483646 h 126"/>
                <a:gd name="T40" fmla="*/ 2147483646 w 84"/>
                <a:gd name="T41" fmla="*/ 2147483646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26">
                  <a:moveTo>
                    <a:pt x="18" y="126"/>
                  </a:moveTo>
                  <a:lnTo>
                    <a:pt x="0" y="114"/>
                  </a:lnTo>
                  <a:lnTo>
                    <a:pt x="0" y="102"/>
                  </a:lnTo>
                  <a:lnTo>
                    <a:pt x="6" y="96"/>
                  </a:lnTo>
                  <a:lnTo>
                    <a:pt x="12" y="84"/>
                  </a:lnTo>
                  <a:lnTo>
                    <a:pt x="12" y="66"/>
                  </a:lnTo>
                  <a:lnTo>
                    <a:pt x="6" y="60"/>
                  </a:lnTo>
                  <a:lnTo>
                    <a:pt x="12" y="54"/>
                  </a:lnTo>
                  <a:lnTo>
                    <a:pt x="6" y="36"/>
                  </a:lnTo>
                  <a:lnTo>
                    <a:pt x="30" y="30"/>
                  </a:lnTo>
                  <a:lnTo>
                    <a:pt x="30" y="18"/>
                  </a:lnTo>
                  <a:lnTo>
                    <a:pt x="54" y="0"/>
                  </a:lnTo>
                  <a:lnTo>
                    <a:pt x="60" y="6"/>
                  </a:lnTo>
                  <a:lnTo>
                    <a:pt x="72" y="6"/>
                  </a:lnTo>
                  <a:lnTo>
                    <a:pt x="78" y="18"/>
                  </a:lnTo>
                  <a:lnTo>
                    <a:pt x="84" y="30"/>
                  </a:lnTo>
                  <a:lnTo>
                    <a:pt x="72" y="42"/>
                  </a:lnTo>
                  <a:lnTo>
                    <a:pt x="78" y="66"/>
                  </a:lnTo>
                  <a:lnTo>
                    <a:pt x="72" y="96"/>
                  </a:lnTo>
                  <a:lnTo>
                    <a:pt x="54" y="102"/>
                  </a:lnTo>
                  <a:lnTo>
                    <a:pt x="18" y="126"/>
                  </a:lnTo>
                  <a:close/>
                </a:path>
              </a:pathLst>
            </a:custGeom>
            <a:grpFill/>
            <a:ln w="9525">
              <a:noFill/>
              <a:round/>
              <a:headEnd/>
              <a:tailEnd/>
            </a:ln>
          </p:spPr>
          <p:txBody>
            <a:bodyPr/>
            <a:lstStyle/>
            <a:p>
              <a:endParaRPr lang="en-GB" dirty="0"/>
            </a:p>
          </p:txBody>
        </p:sp>
        <p:sp>
          <p:nvSpPr>
            <p:cNvPr id="35" name="Freeform 258">
              <a:extLst>
                <a:ext uri="{FF2B5EF4-FFF2-40B4-BE49-F238E27FC236}">
                  <a16:creationId xmlns:a16="http://schemas.microsoft.com/office/drawing/2014/main" id="{5D897E9C-CE82-BAD5-2DA6-5173FC3E2187}"/>
                </a:ext>
              </a:extLst>
            </p:cNvPr>
            <p:cNvSpPr>
              <a:spLocks/>
            </p:cNvSpPr>
            <p:nvPr/>
          </p:nvSpPr>
          <p:spPr bwMode="auto">
            <a:xfrm>
              <a:off x="9058617" y="1446416"/>
              <a:ext cx="332657" cy="424592"/>
            </a:xfrm>
            <a:custGeom>
              <a:avLst/>
              <a:gdLst>
                <a:gd name="T0" fmla="*/ 2147483646 w 336"/>
                <a:gd name="T1" fmla="*/ 2147483646 h 427"/>
                <a:gd name="T2" fmla="*/ 2147483646 w 336"/>
                <a:gd name="T3" fmla="*/ 2147483646 h 427"/>
                <a:gd name="T4" fmla="*/ 2147483646 w 336"/>
                <a:gd name="T5" fmla="*/ 2147483646 h 427"/>
                <a:gd name="T6" fmla="*/ 2147483646 w 336"/>
                <a:gd name="T7" fmla="*/ 2147483646 h 427"/>
                <a:gd name="T8" fmla="*/ 2147483646 w 336"/>
                <a:gd name="T9" fmla="*/ 2147483646 h 427"/>
                <a:gd name="T10" fmla="*/ 2147483646 w 336"/>
                <a:gd name="T11" fmla="*/ 2147483646 h 427"/>
                <a:gd name="T12" fmla="*/ 2147483646 w 336"/>
                <a:gd name="T13" fmla="*/ 2147483646 h 427"/>
                <a:gd name="T14" fmla="*/ 2147483646 w 336"/>
                <a:gd name="T15" fmla="*/ 2147483646 h 427"/>
                <a:gd name="T16" fmla="*/ 2147483646 w 336"/>
                <a:gd name="T17" fmla="*/ 2147483646 h 427"/>
                <a:gd name="T18" fmla="*/ 2147483646 w 336"/>
                <a:gd name="T19" fmla="*/ 2147483646 h 427"/>
                <a:gd name="T20" fmla="*/ 2147483646 w 336"/>
                <a:gd name="T21" fmla="*/ 2147483646 h 427"/>
                <a:gd name="T22" fmla="*/ 2147483646 w 336"/>
                <a:gd name="T23" fmla="*/ 0 h 427"/>
                <a:gd name="T24" fmla="*/ 2147483646 w 336"/>
                <a:gd name="T25" fmla="*/ 2147483646 h 427"/>
                <a:gd name="T26" fmla="*/ 2147483646 w 336"/>
                <a:gd name="T27" fmla="*/ 2147483646 h 427"/>
                <a:gd name="T28" fmla="*/ 2147483646 w 336"/>
                <a:gd name="T29" fmla="*/ 2147483646 h 427"/>
                <a:gd name="T30" fmla="*/ 2147483646 w 336"/>
                <a:gd name="T31" fmla="*/ 2147483646 h 427"/>
                <a:gd name="T32" fmla="*/ 2147483646 w 336"/>
                <a:gd name="T33" fmla="*/ 2147483646 h 427"/>
                <a:gd name="T34" fmla="*/ 2147483646 w 336"/>
                <a:gd name="T35" fmla="*/ 2147483646 h 427"/>
                <a:gd name="T36" fmla="*/ 2147483646 w 336"/>
                <a:gd name="T37" fmla="*/ 2147483646 h 427"/>
                <a:gd name="T38" fmla="*/ 2147483646 w 336"/>
                <a:gd name="T39" fmla="*/ 2147483646 h 427"/>
                <a:gd name="T40" fmla="*/ 2147483646 w 336"/>
                <a:gd name="T41" fmla="*/ 2147483646 h 427"/>
                <a:gd name="T42" fmla="*/ 2147483646 w 336"/>
                <a:gd name="T43" fmla="*/ 2147483646 h 427"/>
                <a:gd name="T44" fmla="*/ 2147483646 w 336"/>
                <a:gd name="T45" fmla="*/ 2147483646 h 427"/>
                <a:gd name="T46" fmla="*/ 2147483646 w 336"/>
                <a:gd name="T47" fmla="*/ 2147483646 h 427"/>
                <a:gd name="T48" fmla="*/ 2147483646 w 336"/>
                <a:gd name="T49" fmla="*/ 2147483646 h 427"/>
                <a:gd name="T50" fmla="*/ 2147483646 w 336"/>
                <a:gd name="T51" fmla="*/ 2147483646 h 427"/>
                <a:gd name="T52" fmla="*/ 2147483646 w 336"/>
                <a:gd name="T53" fmla="*/ 2147483646 h 427"/>
                <a:gd name="T54" fmla="*/ 0 w 336"/>
                <a:gd name="T55" fmla="*/ 2147483646 h 427"/>
                <a:gd name="T56" fmla="*/ 2147483646 w 336"/>
                <a:gd name="T57" fmla="*/ 2147483646 h 427"/>
                <a:gd name="T58" fmla="*/ 2147483646 w 336"/>
                <a:gd name="T59" fmla="*/ 2147483646 h 427"/>
                <a:gd name="T60" fmla="*/ 2147483646 w 336"/>
                <a:gd name="T61" fmla="*/ 2147483646 h 427"/>
                <a:gd name="T62" fmla="*/ 2147483646 w 336"/>
                <a:gd name="T63" fmla="*/ 2147483646 h 427"/>
                <a:gd name="T64" fmla="*/ 2147483646 w 336"/>
                <a:gd name="T65" fmla="*/ 2147483646 h 4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6" h="427">
                  <a:moveTo>
                    <a:pt x="120" y="427"/>
                  </a:moveTo>
                  <a:lnTo>
                    <a:pt x="96" y="397"/>
                  </a:lnTo>
                  <a:lnTo>
                    <a:pt x="78" y="325"/>
                  </a:lnTo>
                  <a:lnTo>
                    <a:pt x="96" y="282"/>
                  </a:lnTo>
                  <a:lnTo>
                    <a:pt x="144" y="180"/>
                  </a:lnTo>
                  <a:lnTo>
                    <a:pt x="192" y="150"/>
                  </a:lnTo>
                  <a:lnTo>
                    <a:pt x="222" y="114"/>
                  </a:lnTo>
                  <a:lnTo>
                    <a:pt x="252" y="96"/>
                  </a:lnTo>
                  <a:lnTo>
                    <a:pt x="294" y="72"/>
                  </a:lnTo>
                  <a:lnTo>
                    <a:pt x="336" y="30"/>
                  </a:lnTo>
                  <a:lnTo>
                    <a:pt x="330" y="6"/>
                  </a:lnTo>
                  <a:lnTo>
                    <a:pt x="294" y="0"/>
                  </a:lnTo>
                  <a:lnTo>
                    <a:pt x="270" y="24"/>
                  </a:lnTo>
                  <a:lnTo>
                    <a:pt x="252" y="42"/>
                  </a:lnTo>
                  <a:lnTo>
                    <a:pt x="222" y="48"/>
                  </a:lnTo>
                  <a:lnTo>
                    <a:pt x="186" y="48"/>
                  </a:lnTo>
                  <a:lnTo>
                    <a:pt x="174" y="60"/>
                  </a:lnTo>
                  <a:lnTo>
                    <a:pt x="162" y="78"/>
                  </a:lnTo>
                  <a:lnTo>
                    <a:pt x="114" y="126"/>
                  </a:lnTo>
                  <a:lnTo>
                    <a:pt x="90" y="138"/>
                  </a:lnTo>
                  <a:lnTo>
                    <a:pt x="84" y="168"/>
                  </a:lnTo>
                  <a:lnTo>
                    <a:pt x="66" y="186"/>
                  </a:lnTo>
                  <a:lnTo>
                    <a:pt x="42" y="216"/>
                  </a:lnTo>
                  <a:lnTo>
                    <a:pt x="42" y="240"/>
                  </a:lnTo>
                  <a:lnTo>
                    <a:pt x="30" y="270"/>
                  </a:lnTo>
                  <a:lnTo>
                    <a:pt x="12" y="295"/>
                  </a:lnTo>
                  <a:lnTo>
                    <a:pt x="18" y="325"/>
                  </a:lnTo>
                  <a:lnTo>
                    <a:pt x="0" y="349"/>
                  </a:lnTo>
                  <a:lnTo>
                    <a:pt x="18" y="391"/>
                  </a:lnTo>
                  <a:lnTo>
                    <a:pt x="48" y="403"/>
                  </a:lnTo>
                  <a:lnTo>
                    <a:pt x="54" y="415"/>
                  </a:lnTo>
                  <a:lnTo>
                    <a:pt x="72" y="421"/>
                  </a:lnTo>
                  <a:lnTo>
                    <a:pt x="120" y="427"/>
                  </a:lnTo>
                  <a:close/>
                </a:path>
              </a:pathLst>
            </a:custGeom>
            <a:grpFill/>
            <a:ln w="9525">
              <a:noFill/>
              <a:round/>
              <a:headEnd/>
              <a:tailEnd/>
            </a:ln>
          </p:spPr>
          <p:txBody>
            <a:bodyPr/>
            <a:lstStyle/>
            <a:p>
              <a:endParaRPr lang="en-GB" dirty="0"/>
            </a:p>
          </p:txBody>
        </p:sp>
        <p:sp>
          <p:nvSpPr>
            <p:cNvPr id="36" name="Freeform 259">
              <a:extLst>
                <a:ext uri="{FF2B5EF4-FFF2-40B4-BE49-F238E27FC236}">
                  <a16:creationId xmlns:a16="http://schemas.microsoft.com/office/drawing/2014/main" id="{B077CDFB-CE9A-5704-AFFD-8BBB227B8C6A}"/>
                </a:ext>
              </a:extLst>
            </p:cNvPr>
            <p:cNvSpPr>
              <a:spLocks/>
            </p:cNvSpPr>
            <p:nvPr/>
          </p:nvSpPr>
          <p:spPr bwMode="auto">
            <a:xfrm>
              <a:off x="8861441" y="3944372"/>
              <a:ext cx="127015" cy="263707"/>
            </a:xfrm>
            <a:custGeom>
              <a:avLst/>
              <a:gdLst>
                <a:gd name="T0" fmla="*/ 2147483646 w 126"/>
                <a:gd name="T1" fmla="*/ 2147483646 h 265"/>
                <a:gd name="T2" fmla="*/ 0 w 126"/>
                <a:gd name="T3" fmla="*/ 2147483646 h 265"/>
                <a:gd name="T4" fmla="*/ 2147483646 w 126"/>
                <a:gd name="T5" fmla="*/ 2147483646 h 265"/>
                <a:gd name="T6" fmla="*/ 2147483646 w 126"/>
                <a:gd name="T7" fmla="*/ 2147483646 h 265"/>
                <a:gd name="T8" fmla="*/ 2147483646 w 126"/>
                <a:gd name="T9" fmla="*/ 2147483646 h 265"/>
                <a:gd name="T10" fmla="*/ 2147483646 w 126"/>
                <a:gd name="T11" fmla="*/ 2147483646 h 265"/>
                <a:gd name="T12" fmla="*/ 2147483646 w 126"/>
                <a:gd name="T13" fmla="*/ 2147483646 h 265"/>
                <a:gd name="T14" fmla="*/ 2147483646 w 126"/>
                <a:gd name="T15" fmla="*/ 2147483646 h 265"/>
                <a:gd name="T16" fmla="*/ 2147483646 w 126"/>
                <a:gd name="T17" fmla="*/ 0 h 265"/>
                <a:gd name="T18" fmla="*/ 2147483646 w 126"/>
                <a:gd name="T19" fmla="*/ 2147483646 h 265"/>
                <a:gd name="T20" fmla="*/ 2147483646 w 126"/>
                <a:gd name="T21" fmla="*/ 2147483646 h 265"/>
                <a:gd name="T22" fmla="*/ 2147483646 w 126"/>
                <a:gd name="T23" fmla="*/ 2147483646 h 265"/>
                <a:gd name="T24" fmla="*/ 2147483646 w 126"/>
                <a:gd name="T25" fmla="*/ 2147483646 h 265"/>
                <a:gd name="T26" fmla="*/ 2147483646 w 126"/>
                <a:gd name="T27" fmla="*/ 2147483646 h 265"/>
                <a:gd name="T28" fmla="*/ 2147483646 w 126"/>
                <a:gd name="T29" fmla="*/ 2147483646 h 265"/>
                <a:gd name="T30" fmla="*/ 2147483646 w 126"/>
                <a:gd name="T31" fmla="*/ 2147483646 h 265"/>
                <a:gd name="T32" fmla="*/ 2147483646 w 126"/>
                <a:gd name="T33" fmla="*/ 2147483646 h 2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6" h="265">
                  <a:moveTo>
                    <a:pt x="6" y="217"/>
                  </a:moveTo>
                  <a:lnTo>
                    <a:pt x="0" y="193"/>
                  </a:lnTo>
                  <a:lnTo>
                    <a:pt x="12" y="169"/>
                  </a:lnTo>
                  <a:lnTo>
                    <a:pt x="24" y="139"/>
                  </a:lnTo>
                  <a:lnTo>
                    <a:pt x="12" y="91"/>
                  </a:lnTo>
                  <a:lnTo>
                    <a:pt x="30" y="78"/>
                  </a:lnTo>
                  <a:lnTo>
                    <a:pt x="54" y="60"/>
                  </a:lnTo>
                  <a:lnTo>
                    <a:pt x="78" y="24"/>
                  </a:lnTo>
                  <a:lnTo>
                    <a:pt x="108" y="0"/>
                  </a:lnTo>
                  <a:lnTo>
                    <a:pt x="126" y="24"/>
                  </a:lnTo>
                  <a:lnTo>
                    <a:pt x="126" y="66"/>
                  </a:lnTo>
                  <a:lnTo>
                    <a:pt x="126" y="91"/>
                  </a:lnTo>
                  <a:lnTo>
                    <a:pt x="78" y="253"/>
                  </a:lnTo>
                  <a:lnTo>
                    <a:pt x="54" y="259"/>
                  </a:lnTo>
                  <a:lnTo>
                    <a:pt x="30" y="265"/>
                  </a:lnTo>
                  <a:lnTo>
                    <a:pt x="6" y="247"/>
                  </a:lnTo>
                  <a:lnTo>
                    <a:pt x="6" y="217"/>
                  </a:lnTo>
                  <a:close/>
                </a:path>
              </a:pathLst>
            </a:custGeom>
            <a:grpFill/>
            <a:ln w="9525">
              <a:noFill/>
              <a:round/>
              <a:headEnd/>
              <a:tailEnd/>
            </a:ln>
          </p:spPr>
          <p:txBody>
            <a:bodyPr/>
            <a:lstStyle/>
            <a:p>
              <a:endParaRPr lang="en-GB" dirty="0"/>
            </a:p>
          </p:txBody>
        </p:sp>
        <p:sp>
          <p:nvSpPr>
            <p:cNvPr id="37" name="Freeform 266">
              <a:extLst>
                <a:ext uri="{FF2B5EF4-FFF2-40B4-BE49-F238E27FC236}">
                  <a16:creationId xmlns:a16="http://schemas.microsoft.com/office/drawing/2014/main" id="{DC65883F-3F02-2330-C423-C99F0F29A3AA}"/>
                </a:ext>
              </a:extLst>
            </p:cNvPr>
            <p:cNvSpPr>
              <a:spLocks/>
            </p:cNvSpPr>
            <p:nvPr/>
          </p:nvSpPr>
          <p:spPr bwMode="auto">
            <a:xfrm>
              <a:off x="11206981" y="4551624"/>
              <a:ext cx="136692" cy="156047"/>
            </a:xfrm>
            <a:custGeom>
              <a:avLst/>
              <a:gdLst>
                <a:gd name="T0" fmla="*/ 0 w 138"/>
                <a:gd name="T1" fmla="*/ 2147483646 h 157"/>
                <a:gd name="T2" fmla="*/ 2147483646 w 138"/>
                <a:gd name="T3" fmla="*/ 2147483646 h 157"/>
                <a:gd name="T4" fmla="*/ 2147483646 w 138"/>
                <a:gd name="T5" fmla="*/ 2147483646 h 157"/>
                <a:gd name="T6" fmla="*/ 2147483646 w 138"/>
                <a:gd name="T7" fmla="*/ 2147483646 h 157"/>
                <a:gd name="T8" fmla="*/ 2147483646 w 138"/>
                <a:gd name="T9" fmla="*/ 2147483646 h 157"/>
                <a:gd name="T10" fmla="*/ 2147483646 w 138"/>
                <a:gd name="T11" fmla="*/ 2147483646 h 157"/>
                <a:gd name="T12" fmla="*/ 2147483646 w 138"/>
                <a:gd name="T13" fmla="*/ 0 h 157"/>
                <a:gd name="T14" fmla="*/ 2147483646 w 138"/>
                <a:gd name="T15" fmla="*/ 2147483646 h 157"/>
                <a:gd name="T16" fmla="*/ 2147483646 w 138"/>
                <a:gd name="T17" fmla="*/ 2147483646 h 157"/>
                <a:gd name="T18" fmla="*/ 2147483646 w 138"/>
                <a:gd name="T19" fmla="*/ 2147483646 h 157"/>
                <a:gd name="T20" fmla="*/ 2147483646 w 138"/>
                <a:gd name="T21" fmla="*/ 2147483646 h 157"/>
                <a:gd name="T22" fmla="*/ 2147483646 w 138"/>
                <a:gd name="T23" fmla="*/ 2147483646 h 157"/>
                <a:gd name="T24" fmla="*/ 2147483646 w 138"/>
                <a:gd name="T25" fmla="*/ 2147483646 h 157"/>
                <a:gd name="T26" fmla="*/ 2147483646 w 138"/>
                <a:gd name="T27" fmla="*/ 2147483646 h 157"/>
                <a:gd name="T28" fmla="*/ 2147483646 w 138"/>
                <a:gd name="T29" fmla="*/ 2147483646 h 157"/>
                <a:gd name="T30" fmla="*/ 2147483646 w 138"/>
                <a:gd name="T31" fmla="*/ 2147483646 h 157"/>
                <a:gd name="T32" fmla="*/ 2147483646 w 138"/>
                <a:gd name="T33" fmla="*/ 2147483646 h 157"/>
                <a:gd name="T34" fmla="*/ 0 w 138"/>
                <a:gd name="T35" fmla="*/ 2147483646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8" h="157">
                  <a:moveTo>
                    <a:pt x="0" y="133"/>
                  </a:moveTo>
                  <a:lnTo>
                    <a:pt x="18" y="97"/>
                  </a:lnTo>
                  <a:lnTo>
                    <a:pt x="30" y="79"/>
                  </a:lnTo>
                  <a:lnTo>
                    <a:pt x="66" y="60"/>
                  </a:lnTo>
                  <a:lnTo>
                    <a:pt x="78" y="54"/>
                  </a:lnTo>
                  <a:lnTo>
                    <a:pt x="90" y="30"/>
                  </a:lnTo>
                  <a:lnTo>
                    <a:pt x="102" y="0"/>
                  </a:lnTo>
                  <a:lnTo>
                    <a:pt x="114" y="12"/>
                  </a:lnTo>
                  <a:lnTo>
                    <a:pt x="138" y="18"/>
                  </a:lnTo>
                  <a:lnTo>
                    <a:pt x="138" y="36"/>
                  </a:lnTo>
                  <a:lnTo>
                    <a:pt x="114" y="54"/>
                  </a:lnTo>
                  <a:lnTo>
                    <a:pt x="102" y="67"/>
                  </a:lnTo>
                  <a:lnTo>
                    <a:pt x="78" y="91"/>
                  </a:lnTo>
                  <a:lnTo>
                    <a:pt x="72" y="115"/>
                  </a:lnTo>
                  <a:lnTo>
                    <a:pt x="66" y="151"/>
                  </a:lnTo>
                  <a:lnTo>
                    <a:pt x="36" y="157"/>
                  </a:lnTo>
                  <a:lnTo>
                    <a:pt x="18" y="151"/>
                  </a:lnTo>
                  <a:lnTo>
                    <a:pt x="0" y="133"/>
                  </a:lnTo>
                  <a:close/>
                </a:path>
              </a:pathLst>
            </a:custGeom>
            <a:grpFill/>
            <a:ln w="9525">
              <a:noFill/>
              <a:round/>
              <a:headEnd/>
              <a:tailEnd/>
            </a:ln>
          </p:spPr>
          <p:txBody>
            <a:bodyPr/>
            <a:lstStyle/>
            <a:p>
              <a:endParaRPr lang="en-GB" dirty="0"/>
            </a:p>
          </p:txBody>
        </p:sp>
        <p:sp>
          <p:nvSpPr>
            <p:cNvPr id="38" name="Freeform 267">
              <a:extLst>
                <a:ext uri="{FF2B5EF4-FFF2-40B4-BE49-F238E27FC236}">
                  <a16:creationId xmlns:a16="http://schemas.microsoft.com/office/drawing/2014/main" id="{10501664-10BD-7045-C99F-75EDDD3908FB}"/>
                </a:ext>
              </a:extLst>
            </p:cNvPr>
            <p:cNvSpPr>
              <a:spLocks/>
            </p:cNvSpPr>
            <p:nvPr/>
          </p:nvSpPr>
          <p:spPr bwMode="auto">
            <a:xfrm>
              <a:off x="11325528" y="4411303"/>
              <a:ext cx="95563" cy="153628"/>
            </a:xfrm>
            <a:custGeom>
              <a:avLst/>
              <a:gdLst>
                <a:gd name="T0" fmla="*/ 2147483646 w 96"/>
                <a:gd name="T1" fmla="*/ 2147483646 h 156"/>
                <a:gd name="T2" fmla="*/ 2147483646 w 96"/>
                <a:gd name="T3" fmla="*/ 2147483646 h 156"/>
                <a:gd name="T4" fmla="*/ 2147483646 w 96"/>
                <a:gd name="T5" fmla="*/ 2147483646 h 156"/>
                <a:gd name="T6" fmla="*/ 0 w 96"/>
                <a:gd name="T7" fmla="*/ 0 h 156"/>
                <a:gd name="T8" fmla="*/ 2147483646 w 96"/>
                <a:gd name="T9" fmla="*/ 2147483646 h 156"/>
                <a:gd name="T10" fmla="*/ 2147483646 w 96"/>
                <a:gd name="T11" fmla="*/ 2147483646 h 156"/>
                <a:gd name="T12" fmla="*/ 2147483646 w 96"/>
                <a:gd name="T13" fmla="*/ 2147483646 h 156"/>
                <a:gd name="T14" fmla="*/ 2147483646 w 96"/>
                <a:gd name="T15" fmla="*/ 2147483646 h 156"/>
                <a:gd name="T16" fmla="*/ 2147483646 w 96"/>
                <a:gd name="T17" fmla="*/ 2147483646 h 156"/>
                <a:gd name="T18" fmla="*/ 2147483646 w 96"/>
                <a:gd name="T19" fmla="*/ 2147483646 h 156"/>
                <a:gd name="T20" fmla="*/ 2147483646 w 96"/>
                <a:gd name="T21" fmla="*/ 2147483646 h 156"/>
                <a:gd name="T22" fmla="*/ 2147483646 w 96"/>
                <a:gd name="T23" fmla="*/ 2147483646 h 156"/>
                <a:gd name="T24" fmla="*/ 2147483646 w 96"/>
                <a:gd name="T25" fmla="*/ 2147483646 h 156"/>
                <a:gd name="T26" fmla="*/ 2147483646 w 96"/>
                <a:gd name="T27" fmla="*/ 2147483646 h 156"/>
                <a:gd name="T28" fmla="*/ 2147483646 w 96"/>
                <a:gd name="T29" fmla="*/ 2147483646 h 156"/>
                <a:gd name="T30" fmla="*/ 2147483646 w 96"/>
                <a:gd name="T31" fmla="*/ 2147483646 h 156"/>
                <a:gd name="T32" fmla="*/ 2147483646 w 96"/>
                <a:gd name="T33" fmla="*/ 2147483646 h 156"/>
                <a:gd name="T34" fmla="*/ 2147483646 w 96"/>
                <a:gd name="T35" fmla="*/ 2147483646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56">
                  <a:moveTo>
                    <a:pt x="6" y="108"/>
                  </a:moveTo>
                  <a:lnTo>
                    <a:pt x="24" y="78"/>
                  </a:lnTo>
                  <a:lnTo>
                    <a:pt x="24" y="54"/>
                  </a:lnTo>
                  <a:lnTo>
                    <a:pt x="0" y="0"/>
                  </a:lnTo>
                  <a:lnTo>
                    <a:pt x="30" y="12"/>
                  </a:lnTo>
                  <a:lnTo>
                    <a:pt x="30" y="42"/>
                  </a:lnTo>
                  <a:lnTo>
                    <a:pt x="42" y="60"/>
                  </a:lnTo>
                  <a:lnTo>
                    <a:pt x="60" y="78"/>
                  </a:lnTo>
                  <a:lnTo>
                    <a:pt x="84" y="66"/>
                  </a:lnTo>
                  <a:lnTo>
                    <a:pt x="96" y="78"/>
                  </a:lnTo>
                  <a:lnTo>
                    <a:pt x="90" y="90"/>
                  </a:lnTo>
                  <a:lnTo>
                    <a:pt x="78" y="102"/>
                  </a:lnTo>
                  <a:lnTo>
                    <a:pt x="66" y="114"/>
                  </a:lnTo>
                  <a:lnTo>
                    <a:pt x="60" y="132"/>
                  </a:lnTo>
                  <a:lnTo>
                    <a:pt x="42" y="156"/>
                  </a:lnTo>
                  <a:lnTo>
                    <a:pt x="24" y="144"/>
                  </a:lnTo>
                  <a:lnTo>
                    <a:pt x="30" y="126"/>
                  </a:lnTo>
                  <a:lnTo>
                    <a:pt x="6" y="108"/>
                  </a:lnTo>
                  <a:close/>
                </a:path>
              </a:pathLst>
            </a:custGeom>
            <a:grpFill/>
            <a:ln w="9525">
              <a:noFill/>
              <a:round/>
              <a:headEnd/>
              <a:tailEnd/>
            </a:ln>
          </p:spPr>
          <p:txBody>
            <a:bodyPr/>
            <a:lstStyle/>
            <a:p>
              <a:endParaRPr lang="en-GB" dirty="0"/>
            </a:p>
          </p:txBody>
        </p:sp>
        <p:sp>
          <p:nvSpPr>
            <p:cNvPr id="39" name="Freeform 268">
              <a:extLst>
                <a:ext uri="{FF2B5EF4-FFF2-40B4-BE49-F238E27FC236}">
                  <a16:creationId xmlns:a16="http://schemas.microsoft.com/office/drawing/2014/main" id="{F232C3AE-316A-DFC3-A8C9-DD39AA32F396}"/>
                </a:ext>
              </a:extLst>
            </p:cNvPr>
            <p:cNvSpPr>
              <a:spLocks/>
            </p:cNvSpPr>
            <p:nvPr/>
          </p:nvSpPr>
          <p:spPr bwMode="auto">
            <a:xfrm>
              <a:off x="10195701" y="3933486"/>
              <a:ext cx="753621" cy="572171"/>
            </a:xfrm>
            <a:custGeom>
              <a:avLst/>
              <a:gdLst>
                <a:gd name="T0" fmla="*/ 2147483646 w 757"/>
                <a:gd name="T1" fmla="*/ 2147483646 h 577"/>
                <a:gd name="T2" fmla="*/ 2147483646 w 757"/>
                <a:gd name="T3" fmla="*/ 2147483646 h 577"/>
                <a:gd name="T4" fmla="*/ 0 w 757"/>
                <a:gd name="T5" fmla="*/ 2147483646 h 577"/>
                <a:gd name="T6" fmla="*/ 2147483646 w 757"/>
                <a:gd name="T7" fmla="*/ 2147483646 h 577"/>
                <a:gd name="T8" fmla="*/ 2147483646 w 757"/>
                <a:gd name="T9" fmla="*/ 2147483646 h 577"/>
                <a:gd name="T10" fmla="*/ 2147483646 w 757"/>
                <a:gd name="T11" fmla="*/ 2147483646 h 577"/>
                <a:gd name="T12" fmla="*/ 2147483646 w 757"/>
                <a:gd name="T13" fmla="*/ 2147483646 h 577"/>
                <a:gd name="T14" fmla="*/ 2147483646 w 757"/>
                <a:gd name="T15" fmla="*/ 2147483646 h 577"/>
                <a:gd name="T16" fmla="*/ 2147483646 w 757"/>
                <a:gd name="T17" fmla="*/ 2147483646 h 577"/>
                <a:gd name="T18" fmla="*/ 2147483646 w 757"/>
                <a:gd name="T19" fmla="*/ 2147483646 h 577"/>
                <a:gd name="T20" fmla="*/ 2147483646 w 757"/>
                <a:gd name="T21" fmla="*/ 0 h 577"/>
                <a:gd name="T22" fmla="*/ 2147483646 w 757"/>
                <a:gd name="T23" fmla="*/ 2147483646 h 577"/>
                <a:gd name="T24" fmla="*/ 2147483646 w 757"/>
                <a:gd name="T25" fmla="*/ 2147483646 h 577"/>
                <a:gd name="T26" fmla="*/ 2147483646 w 757"/>
                <a:gd name="T27" fmla="*/ 2147483646 h 577"/>
                <a:gd name="T28" fmla="*/ 2147483646 w 757"/>
                <a:gd name="T29" fmla="*/ 2147483646 h 577"/>
                <a:gd name="T30" fmla="*/ 2147483646 w 757"/>
                <a:gd name="T31" fmla="*/ 2147483646 h 577"/>
                <a:gd name="T32" fmla="*/ 2147483646 w 757"/>
                <a:gd name="T33" fmla="*/ 2147483646 h 577"/>
                <a:gd name="T34" fmla="*/ 2147483646 w 757"/>
                <a:gd name="T35" fmla="*/ 2147483646 h 577"/>
                <a:gd name="T36" fmla="*/ 2147483646 w 757"/>
                <a:gd name="T37" fmla="*/ 2147483646 h 577"/>
                <a:gd name="T38" fmla="*/ 2147483646 w 757"/>
                <a:gd name="T39" fmla="*/ 2147483646 h 577"/>
                <a:gd name="T40" fmla="*/ 2147483646 w 757"/>
                <a:gd name="T41" fmla="*/ 2147483646 h 577"/>
                <a:gd name="T42" fmla="*/ 2147483646 w 757"/>
                <a:gd name="T43" fmla="*/ 2147483646 h 577"/>
                <a:gd name="T44" fmla="*/ 2147483646 w 757"/>
                <a:gd name="T45" fmla="*/ 2147483646 h 577"/>
                <a:gd name="T46" fmla="*/ 2147483646 w 757"/>
                <a:gd name="T47" fmla="*/ 2147483646 h 577"/>
                <a:gd name="T48" fmla="*/ 2147483646 w 757"/>
                <a:gd name="T49" fmla="*/ 2147483646 h 577"/>
                <a:gd name="T50" fmla="*/ 2147483646 w 757"/>
                <a:gd name="T51" fmla="*/ 2147483646 h 577"/>
                <a:gd name="T52" fmla="*/ 2147483646 w 757"/>
                <a:gd name="T53" fmla="*/ 2147483646 h 577"/>
                <a:gd name="T54" fmla="*/ 2147483646 w 757"/>
                <a:gd name="T55" fmla="*/ 2147483646 h 577"/>
                <a:gd name="T56" fmla="*/ 2147483646 w 757"/>
                <a:gd name="T57" fmla="*/ 2147483646 h 577"/>
                <a:gd name="T58" fmla="*/ 2147483646 w 757"/>
                <a:gd name="T59" fmla="*/ 2147483646 h 577"/>
                <a:gd name="T60" fmla="*/ 2147483646 w 757"/>
                <a:gd name="T61" fmla="*/ 2147483646 h 577"/>
                <a:gd name="T62" fmla="*/ 2147483646 w 757"/>
                <a:gd name="T63" fmla="*/ 2147483646 h 577"/>
                <a:gd name="T64" fmla="*/ 2147483646 w 757"/>
                <a:gd name="T65" fmla="*/ 2147483646 h 577"/>
                <a:gd name="T66" fmla="*/ 2147483646 w 757"/>
                <a:gd name="T67" fmla="*/ 2147483646 h 577"/>
                <a:gd name="T68" fmla="*/ 2147483646 w 757"/>
                <a:gd name="T69" fmla="*/ 2147483646 h 577"/>
                <a:gd name="T70" fmla="*/ 2147483646 w 757"/>
                <a:gd name="T71" fmla="*/ 2147483646 h 5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57" h="577">
                  <a:moveTo>
                    <a:pt x="30" y="463"/>
                  </a:moveTo>
                  <a:lnTo>
                    <a:pt x="36" y="415"/>
                  </a:lnTo>
                  <a:lnTo>
                    <a:pt x="30" y="385"/>
                  </a:lnTo>
                  <a:lnTo>
                    <a:pt x="6" y="307"/>
                  </a:lnTo>
                  <a:lnTo>
                    <a:pt x="6" y="283"/>
                  </a:lnTo>
                  <a:lnTo>
                    <a:pt x="0" y="247"/>
                  </a:lnTo>
                  <a:lnTo>
                    <a:pt x="6" y="217"/>
                  </a:lnTo>
                  <a:lnTo>
                    <a:pt x="30" y="193"/>
                  </a:lnTo>
                  <a:lnTo>
                    <a:pt x="78" y="175"/>
                  </a:lnTo>
                  <a:lnTo>
                    <a:pt x="114" y="151"/>
                  </a:lnTo>
                  <a:lnTo>
                    <a:pt x="144" y="145"/>
                  </a:lnTo>
                  <a:lnTo>
                    <a:pt x="156" y="109"/>
                  </a:lnTo>
                  <a:lnTo>
                    <a:pt x="180" y="97"/>
                  </a:lnTo>
                  <a:lnTo>
                    <a:pt x="204" y="90"/>
                  </a:lnTo>
                  <a:lnTo>
                    <a:pt x="240" y="60"/>
                  </a:lnTo>
                  <a:lnTo>
                    <a:pt x="264" y="48"/>
                  </a:lnTo>
                  <a:lnTo>
                    <a:pt x="282" y="60"/>
                  </a:lnTo>
                  <a:lnTo>
                    <a:pt x="300" y="66"/>
                  </a:lnTo>
                  <a:lnTo>
                    <a:pt x="312" y="42"/>
                  </a:lnTo>
                  <a:lnTo>
                    <a:pt x="330" y="24"/>
                  </a:lnTo>
                  <a:lnTo>
                    <a:pt x="360" y="18"/>
                  </a:lnTo>
                  <a:lnTo>
                    <a:pt x="372" y="0"/>
                  </a:lnTo>
                  <a:lnTo>
                    <a:pt x="396" y="6"/>
                  </a:lnTo>
                  <a:lnTo>
                    <a:pt x="438" y="12"/>
                  </a:lnTo>
                  <a:lnTo>
                    <a:pt x="432" y="36"/>
                  </a:lnTo>
                  <a:lnTo>
                    <a:pt x="420" y="66"/>
                  </a:lnTo>
                  <a:lnTo>
                    <a:pt x="438" y="78"/>
                  </a:lnTo>
                  <a:lnTo>
                    <a:pt x="468" y="78"/>
                  </a:lnTo>
                  <a:lnTo>
                    <a:pt x="492" y="115"/>
                  </a:lnTo>
                  <a:lnTo>
                    <a:pt x="510" y="109"/>
                  </a:lnTo>
                  <a:lnTo>
                    <a:pt x="540" y="90"/>
                  </a:lnTo>
                  <a:lnTo>
                    <a:pt x="540" y="30"/>
                  </a:lnTo>
                  <a:lnTo>
                    <a:pt x="564" y="0"/>
                  </a:lnTo>
                  <a:lnTo>
                    <a:pt x="576" y="42"/>
                  </a:lnTo>
                  <a:lnTo>
                    <a:pt x="582" y="54"/>
                  </a:lnTo>
                  <a:lnTo>
                    <a:pt x="594" y="60"/>
                  </a:lnTo>
                  <a:lnTo>
                    <a:pt x="612" y="121"/>
                  </a:lnTo>
                  <a:lnTo>
                    <a:pt x="642" y="151"/>
                  </a:lnTo>
                  <a:lnTo>
                    <a:pt x="678" y="163"/>
                  </a:lnTo>
                  <a:lnTo>
                    <a:pt x="690" y="199"/>
                  </a:lnTo>
                  <a:lnTo>
                    <a:pt x="708" y="211"/>
                  </a:lnTo>
                  <a:lnTo>
                    <a:pt x="714" y="241"/>
                  </a:lnTo>
                  <a:lnTo>
                    <a:pt x="751" y="265"/>
                  </a:lnTo>
                  <a:lnTo>
                    <a:pt x="751" y="289"/>
                  </a:lnTo>
                  <a:lnTo>
                    <a:pt x="757" y="325"/>
                  </a:lnTo>
                  <a:lnTo>
                    <a:pt x="757" y="379"/>
                  </a:lnTo>
                  <a:lnTo>
                    <a:pt x="714" y="469"/>
                  </a:lnTo>
                  <a:lnTo>
                    <a:pt x="696" y="523"/>
                  </a:lnTo>
                  <a:lnTo>
                    <a:pt x="696" y="547"/>
                  </a:lnTo>
                  <a:lnTo>
                    <a:pt x="684" y="547"/>
                  </a:lnTo>
                  <a:lnTo>
                    <a:pt x="660" y="559"/>
                  </a:lnTo>
                  <a:lnTo>
                    <a:pt x="636" y="577"/>
                  </a:lnTo>
                  <a:lnTo>
                    <a:pt x="618" y="577"/>
                  </a:lnTo>
                  <a:lnTo>
                    <a:pt x="594" y="559"/>
                  </a:lnTo>
                  <a:lnTo>
                    <a:pt x="576" y="571"/>
                  </a:lnTo>
                  <a:lnTo>
                    <a:pt x="534" y="553"/>
                  </a:lnTo>
                  <a:lnTo>
                    <a:pt x="498" y="535"/>
                  </a:lnTo>
                  <a:lnTo>
                    <a:pt x="480" y="505"/>
                  </a:lnTo>
                  <a:lnTo>
                    <a:pt x="468" y="481"/>
                  </a:lnTo>
                  <a:lnTo>
                    <a:pt x="444" y="487"/>
                  </a:lnTo>
                  <a:lnTo>
                    <a:pt x="420" y="463"/>
                  </a:lnTo>
                  <a:lnTo>
                    <a:pt x="378" y="421"/>
                  </a:lnTo>
                  <a:lnTo>
                    <a:pt x="312" y="409"/>
                  </a:lnTo>
                  <a:lnTo>
                    <a:pt x="264" y="415"/>
                  </a:lnTo>
                  <a:lnTo>
                    <a:pt x="204" y="433"/>
                  </a:lnTo>
                  <a:lnTo>
                    <a:pt x="198" y="451"/>
                  </a:lnTo>
                  <a:lnTo>
                    <a:pt x="162" y="457"/>
                  </a:lnTo>
                  <a:lnTo>
                    <a:pt x="138" y="457"/>
                  </a:lnTo>
                  <a:lnTo>
                    <a:pt x="120" y="475"/>
                  </a:lnTo>
                  <a:lnTo>
                    <a:pt x="84" y="487"/>
                  </a:lnTo>
                  <a:lnTo>
                    <a:pt x="60" y="487"/>
                  </a:lnTo>
                  <a:lnTo>
                    <a:pt x="30" y="463"/>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40" name="Freeform 269">
              <a:extLst>
                <a:ext uri="{FF2B5EF4-FFF2-40B4-BE49-F238E27FC236}">
                  <a16:creationId xmlns:a16="http://schemas.microsoft.com/office/drawing/2014/main" id="{2E6D5A99-02FA-DA2B-9105-6DC82C20B20F}"/>
                </a:ext>
              </a:extLst>
            </p:cNvPr>
            <p:cNvSpPr>
              <a:spLocks/>
            </p:cNvSpPr>
            <p:nvPr/>
          </p:nvSpPr>
          <p:spPr bwMode="auto">
            <a:xfrm>
              <a:off x="10787227" y="4539527"/>
              <a:ext cx="66532" cy="90725"/>
            </a:xfrm>
            <a:custGeom>
              <a:avLst/>
              <a:gdLst>
                <a:gd name="T0" fmla="*/ 0 w 66"/>
                <a:gd name="T1" fmla="*/ 2147483646 h 91"/>
                <a:gd name="T2" fmla="*/ 2147483646 w 66"/>
                <a:gd name="T3" fmla="*/ 2147483646 h 91"/>
                <a:gd name="T4" fmla="*/ 2147483646 w 66"/>
                <a:gd name="T5" fmla="*/ 2147483646 h 91"/>
                <a:gd name="T6" fmla="*/ 2147483646 w 66"/>
                <a:gd name="T7" fmla="*/ 2147483646 h 91"/>
                <a:gd name="T8" fmla="*/ 2147483646 w 66"/>
                <a:gd name="T9" fmla="*/ 2147483646 h 91"/>
                <a:gd name="T10" fmla="*/ 2147483646 w 66"/>
                <a:gd name="T11" fmla="*/ 2147483646 h 91"/>
                <a:gd name="T12" fmla="*/ 2147483646 w 66"/>
                <a:gd name="T13" fmla="*/ 0 h 91"/>
                <a:gd name="T14" fmla="*/ 2147483646 w 66"/>
                <a:gd name="T15" fmla="*/ 2147483646 h 91"/>
                <a:gd name="T16" fmla="*/ 0 w 66"/>
                <a:gd name="T17" fmla="*/ 2147483646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91">
                  <a:moveTo>
                    <a:pt x="0" y="18"/>
                  </a:moveTo>
                  <a:lnTo>
                    <a:pt x="12" y="48"/>
                  </a:lnTo>
                  <a:lnTo>
                    <a:pt x="18" y="72"/>
                  </a:lnTo>
                  <a:lnTo>
                    <a:pt x="36" y="91"/>
                  </a:lnTo>
                  <a:lnTo>
                    <a:pt x="48" y="66"/>
                  </a:lnTo>
                  <a:lnTo>
                    <a:pt x="66" y="30"/>
                  </a:lnTo>
                  <a:lnTo>
                    <a:pt x="66" y="0"/>
                  </a:lnTo>
                  <a:lnTo>
                    <a:pt x="42" y="12"/>
                  </a:lnTo>
                  <a:lnTo>
                    <a:pt x="0" y="18"/>
                  </a:lnTo>
                  <a:close/>
                </a:path>
              </a:pathLst>
            </a:custGeom>
            <a:grpFill/>
            <a:ln w="9525">
              <a:noFill/>
              <a:round/>
              <a:headEnd/>
              <a:tailEnd/>
            </a:ln>
          </p:spPr>
          <p:txBody>
            <a:bodyPr/>
            <a:lstStyle/>
            <a:p>
              <a:endParaRPr lang="en-GB" dirty="0"/>
            </a:p>
          </p:txBody>
        </p:sp>
        <p:sp>
          <p:nvSpPr>
            <p:cNvPr id="41" name="Freeform 271">
              <a:extLst>
                <a:ext uri="{FF2B5EF4-FFF2-40B4-BE49-F238E27FC236}">
                  <a16:creationId xmlns:a16="http://schemas.microsoft.com/office/drawing/2014/main" id="{F9BF9E8F-EAED-FF79-22D0-11F4DE5AB220}"/>
                </a:ext>
              </a:extLst>
            </p:cNvPr>
            <p:cNvSpPr>
              <a:spLocks/>
            </p:cNvSpPr>
            <p:nvPr/>
          </p:nvSpPr>
          <p:spPr bwMode="auto">
            <a:xfrm>
              <a:off x="10147315" y="3588731"/>
              <a:ext cx="172982" cy="202014"/>
            </a:xfrm>
            <a:custGeom>
              <a:avLst/>
              <a:gdLst>
                <a:gd name="T0" fmla="*/ 2147483646 w 174"/>
                <a:gd name="T1" fmla="*/ 2147483646 h 204"/>
                <a:gd name="T2" fmla="*/ 0 w 174"/>
                <a:gd name="T3" fmla="*/ 2147483646 h 204"/>
                <a:gd name="T4" fmla="*/ 0 w 174"/>
                <a:gd name="T5" fmla="*/ 2147483646 h 204"/>
                <a:gd name="T6" fmla="*/ 2147483646 w 174"/>
                <a:gd name="T7" fmla="*/ 2147483646 h 204"/>
                <a:gd name="T8" fmla="*/ 2147483646 w 174"/>
                <a:gd name="T9" fmla="*/ 2147483646 h 204"/>
                <a:gd name="T10" fmla="*/ 2147483646 w 174"/>
                <a:gd name="T11" fmla="*/ 2147483646 h 204"/>
                <a:gd name="T12" fmla="*/ 2147483646 w 174"/>
                <a:gd name="T13" fmla="*/ 2147483646 h 204"/>
                <a:gd name="T14" fmla="*/ 2147483646 w 174"/>
                <a:gd name="T15" fmla="*/ 0 h 204"/>
                <a:gd name="T16" fmla="*/ 2147483646 w 174"/>
                <a:gd name="T17" fmla="*/ 2147483646 h 204"/>
                <a:gd name="T18" fmla="*/ 2147483646 w 174"/>
                <a:gd name="T19" fmla="*/ 2147483646 h 204"/>
                <a:gd name="T20" fmla="*/ 2147483646 w 174"/>
                <a:gd name="T21" fmla="*/ 2147483646 h 204"/>
                <a:gd name="T22" fmla="*/ 2147483646 w 174"/>
                <a:gd name="T23" fmla="*/ 2147483646 h 204"/>
                <a:gd name="T24" fmla="*/ 2147483646 w 174"/>
                <a:gd name="T25" fmla="*/ 2147483646 h 204"/>
                <a:gd name="T26" fmla="*/ 2147483646 w 174"/>
                <a:gd name="T27" fmla="*/ 2147483646 h 204"/>
                <a:gd name="T28" fmla="*/ 2147483646 w 174"/>
                <a:gd name="T29" fmla="*/ 2147483646 h 204"/>
                <a:gd name="T30" fmla="*/ 2147483646 w 174"/>
                <a:gd name="T31" fmla="*/ 2147483646 h 204"/>
                <a:gd name="T32" fmla="*/ 2147483646 w 174"/>
                <a:gd name="T33" fmla="*/ 2147483646 h 204"/>
                <a:gd name="T34" fmla="*/ 2147483646 w 174"/>
                <a:gd name="T35" fmla="*/ 2147483646 h 204"/>
                <a:gd name="T36" fmla="*/ 2147483646 w 174"/>
                <a:gd name="T37" fmla="*/ 2147483646 h 204"/>
                <a:gd name="T38" fmla="*/ 2147483646 w 174"/>
                <a:gd name="T39" fmla="*/ 2147483646 h 204"/>
                <a:gd name="T40" fmla="*/ 2147483646 w 174"/>
                <a:gd name="T41" fmla="*/ 2147483646 h 204"/>
                <a:gd name="T42" fmla="*/ 2147483646 w 174"/>
                <a:gd name="T43" fmla="*/ 2147483646 h 204"/>
                <a:gd name="T44" fmla="*/ 2147483646 w 174"/>
                <a:gd name="T45" fmla="*/ 2147483646 h 204"/>
                <a:gd name="T46" fmla="*/ 2147483646 w 174"/>
                <a:gd name="T47" fmla="*/ 2147483646 h 2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204">
                  <a:moveTo>
                    <a:pt x="12" y="168"/>
                  </a:moveTo>
                  <a:lnTo>
                    <a:pt x="0" y="144"/>
                  </a:lnTo>
                  <a:lnTo>
                    <a:pt x="0" y="108"/>
                  </a:lnTo>
                  <a:lnTo>
                    <a:pt x="12" y="90"/>
                  </a:lnTo>
                  <a:lnTo>
                    <a:pt x="36" y="84"/>
                  </a:lnTo>
                  <a:lnTo>
                    <a:pt x="60" y="66"/>
                  </a:lnTo>
                  <a:lnTo>
                    <a:pt x="96" y="24"/>
                  </a:lnTo>
                  <a:lnTo>
                    <a:pt x="138" y="0"/>
                  </a:lnTo>
                  <a:lnTo>
                    <a:pt x="162" y="12"/>
                  </a:lnTo>
                  <a:lnTo>
                    <a:pt x="174" y="30"/>
                  </a:lnTo>
                  <a:lnTo>
                    <a:pt x="156" y="48"/>
                  </a:lnTo>
                  <a:lnTo>
                    <a:pt x="150" y="66"/>
                  </a:lnTo>
                  <a:lnTo>
                    <a:pt x="156" y="90"/>
                  </a:lnTo>
                  <a:lnTo>
                    <a:pt x="174" y="108"/>
                  </a:lnTo>
                  <a:lnTo>
                    <a:pt x="156" y="120"/>
                  </a:lnTo>
                  <a:lnTo>
                    <a:pt x="150" y="132"/>
                  </a:lnTo>
                  <a:lnTo>
                    <a:pt x="138" y="150"/>
                  </a:lnTo>
                  <a:lnTo>
                    <a:pt x="126" y="168"/>
                  </a:lnTo>
                  <a:lnTo>
                    <a:pt x="114" y="198"/>
                  </a:lnTo>
                  <a:lnTo>
                    <a:pt x="90" y="204"/>
                  </a:lnTo>
                  <a:lnTo>
                    <a:pt x="72" y="192"/>
                  </a:lnTo>
                  <a:lnTo>
                    <a:pt x="42" y="192"/>
                  </a:lnTo>
                  <a:lnTo>
                    <a:pt x="24" y="192"/>
                  </a:lnTo>
                  <a:lnTo>
                    <a:pt x="12" y="168"/>
                  </a:lnTo>
                  <a:close/>
                </a:path>
              </a:pathLst>
            </a:custGeom>
            <a:grpFill/>
            <a:ln w="9525">
              <a:noFill/>
              <a:round/>
              <a:headEnd/>
              <a:tailEnd/>
            </a:ln>
          </p:spPr>
          <p:txBody>
            <a:bodyPr/>
            <a:lstStyle/>
            <a:p>
              <a:endParaRPr lang="en-GB" dirty="0"/>
            </a:p>
          </p:txBody>
        </p:sp>
        <p:sp>
          <p:nvSpPr>
            <p:cNvPr id="42" name="Freeform 274">
              <a:extLst>
                <a:ext uri="{FF2B5EF4-FFF2-40B4-BE49-F238E27FC236}">
                  <a16:creationId xmlns:a16="http://schemas.microsoft.com/office/drawing/2014/main" id="{DAFD4D0F-F0FF-8BE8-E35B-9DEC29308843}"/>
                </a:ext>
              </a:extLst>
            </p:cNvPr>
            <p:cNvSpPr>
              <a:spLocks/>
            </p:cNvSpPr>
            <p:nvPr/>
          </p:nvSpPr>
          <p:spPr bwMode="auto">
            <a:xfrm>
              <a:off x="10297313" y="3689134"/>
              <a:ext cx="107660" cy="131853"/>
            </a:xfrm>
            <a:custGeom>
              <a:avLst/>
              <a:gdLst>
                <a:gd name="T0" fmla="*/ 2147483646 w 108"/>
                <a:gd name="T1" fmla="*/ 2147483646 h 132"/>
                <a:gd name="T2" fmla="*/ 2147483646 w 108"/>
                <a:gd name="T3" fmla="*/ 2147483646 h 132"/>
                <a:gd name="T4" fmla="*/ 0 w 108"/>
                <a:gd name="T5" fmla="*/ 2147483646 h 132"/>
                <a:gd name="T6" fmla="*/ 2147483646 w 108"/>
                <a:gd name="T7" fmla="*/ 2147483646 h 132"/>
                <a:gd name="T8" fmla="*/ 2147483646 w 108"/>
                <a:gd name="T9" fmla="*/ 2147483646 h 132"/>
                <a:gd name="T10" fmla="*/ 2147483646 w 108"/>
                <a:gd name="T11" fmla="*/ 2147483646 h 132"/>
                <a:gd name="T12" fmla="*/ 2147483646 w 108"/>
                <a:gd name="T13" fmla="*/ 2147483646 h 132"/>
                <a:gd name="T14" fmla="*/ 2147483646 w 108"/>
                <a:gd name="T15" fmla="*/ 0 h 132"/>
                <a:gd name="T16" fmla="*/ 2147483646 w 108"/>
                <a:gd name="T17" fmla="*/ 2147483646 h 132"/>
                <a:gd name="T18" fmla="*/ 2147483646 w 108"/>
                <a:gd name="T19" fmla="*/ 2147483646 h 132"/>
                <a:gd name="T20" fmla="*/ 2147483646 w 108"/>
                <a:gd name="T21" fmla="*/ 2147483646 h 132"/>
                <a:gd name="T22" fmla="*/ 2147483646 w 108"/>
                <a:gd name="T23" fmla="*/ 2147483646 h 132"/>
                <a:gd name="T24" fmla="*/ 2147483646 w 108"/>
                <a:gd name="T25" fmla="*/ 2147483646 h 132"/>
                <a:gd name="T26" fmla="*/ 2147483646 w 108"/>
                <a:gd name="T27" fmla="*/ 2147483646 h 132"/>
                <a:gd name="T28" fmla="*/ 2147483646 w 108"/>
                <a:gd name="T29" fmla="*/ 2147483646 h 132"/>
                <a:gd name="T30" fmla="*/ 2147483646 w 108"/>
                <a:gd name="T31" fmla="*/ 2147483646 h 132"/>
                <a:gd name="T32" fmla="*/ 2147483646 w 108"/>
                <a:gd name="T33" fmla="*/ 2147483646 h 132"/>
                <a:gd name="T34" fmla="*/ 2147483646 w 108"/>
                <a:gd name="T35" fmla="*/ 2147483646 h 132"/>
                <a:gd name="T36" fmla="*/ 2147483646 w 108"/>
                <a:gd name="T37" fmla="*/ 2147483646 h 132"/>
                <a:gd name="T38" fmla="*/ 2147483646 w 108"/>
                <a:gd name="T39" fmla="*/ 2147483646 h 132"/>
                <a:gd name="T40" fmla="*/ 2147483646 w 108"/>
                <a:gd name="T41" fmla="*/ 2147483646 h 132"/>
                <a:gd name="T42" fmla="*/ 2147483646 w 108"/>
                <a:gd name="T43" fmla="*/ 2147483646 h 132"/>
                <a:gd name="T44" fmla="*/ 2147483646 w 108"/>
                <a:gd name="T45" fmla="*/ 2147483646 h 132"/>
                <a:gd name="T46" fmla="*/ 2147483646 w 108"/>
                <a:gd name="T47" fmla="*/ 2147483646 h 1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8" h="132">
                  <a:moveTo>
                    <a:pt x="12" y="126"/>
                  </a:moveTo>
                  <a:lnTo>
                    <a:pt x="12" y="108"/>
                  </a:lnTo>
                  <a:lnTo>
                    <a:pt x="0" y="84"/>
                  </a:lnTo>
                  <a:lnTo>
                    <a:pt x="6" y="66"/>
                  </a:lnTo>
                  <a:lnTo>
                    <a:pt x="24" y="24"/>
                  </a:lnTo>
                  <a:lnTo>
                    <a:pt x="36" y="12"/>
                  </a:lnTo>
                  <a:lnTo>
                    <a:pt x="66" y="6"/>
                  </a:lnTo>
                  <a:lnTo>
                    <a:pt x="108" y="0"/>
                  </a:lnTo>
                  <a:lnTo>
                    <a:pt x="108" y="12"/>
                  </a:lnTo>
                  <a:lnTo>
                    <a:pt x="90" y="12"/>
                  </a:lnTo>
                  <a:lnTo>
                    <a:pt x="54" y="24"/>
                  </a:lnTo>
                  <a:lnTo>
                    <a:pt x="42" y="42"/>
                  </a:lnTo>
                  <a:lnTo>
                    <a:pt x="84" y="42"/>
                  </a:lnTo>
                  <a:lnTo>
                    <a:pt x="90" y="60"/>
                  </a:lnTo>
                  <a:lnTo>
                    <a:pt x="78" y="66"/>
                  </a:lnTo>
                  <a:lnTo>
                    <a:pt x="66" y="78"/>
                  </a:lnTo>
                  <a:lnTo>
                    <a:pt x="90" y="102"/>
                  </a:lnTo>
                  <a:lnTo>
                    <a:pt x="96" y="126"/>
                  </a:lnTo>
                  <a:lnTo>
                    <a:pt x="72" y="126"/>
                  </a:lnTo>
                  <a:lnTo>
                    <a:pt x="54" y="108"/>
                  </a:lnTo>
                  <a:lnTo>
                    <a:pt x="36" y="84"/>
                  </a:lnTo>
                  <a:lnTo>
                    <a:pt x="36" y="114"/>
                  </a:lnTo>
                  <a:lnTo>
                    <a:pt x="36" y="132"/>
                  </a:lnTo>
                  <a:lnTo>
                    <a:pt x="12" y="126"/>
                  </a:lnTo>
                  <a:close/>
                </a:path>
              </a:pathLst>
            </a:custGeom>
            <a:grpFill/>
            <a:ln w="9525">
              <a:noFill/>
              <a:round/>
              <a:headEnd/>
              <a:tailEnd/>
            </a:ln>
          </p:spPr>
          <p:txBody>
            <a:bodyPr/>
            <a:lstStyle/>
            <a:p>
              <a:endParaRPr lang="en-GB" dirty="0"/>
            </a:p>
          </p:txBody>
        </p:sp>
        <p:sp>
          <p:nvSpPr>
            <p:cNvPr id="43" name="Freeform 275">
              <a:extLst>
                <a:ext uri="{FF2B5EF4-FFF2-40B4-BE49-F238E27FC236}">
                  <a16:creationId xmlns:a16="http://schemas.microsoft.com/office/drawing/2014/main" id="{C2572E70-0E57-0567-887C-6BF409B5697A}"/>
                </a:ext>
              </a:extLst>
            </p:cNvPr>
            <p:cNvSpPr>
              <a:spLocks/>
            </p:cNvSpPr>
            <p:nvPr/>
          </p:nvSpPr>
          <p:spPr bwMode="auto">
            <a:xfrm>
              <a:off x="10052961" y="3839132"/>
              <a:ext cx="202014" cy="45967"/>
            </a:xfrm>
            <a:custGeom>
              <a:avLst/>
              <a:gdLst>
                <a:gd name="T0" fmla="*/ 0 w 34"/>
                <a:gd name="T1" fmla="*/ 2147483646 h 8"/>
                <a:gd name="T2" fmla="*/ 2147483646 w 34"/>
                <a:gd name="T3" fmla="*/ 0 h 8"/>
                <a:gd name="T4" fmla="*/ 2147483646 w 34"/>
                <a:gd name="T5" fmla="*/ 0 h 8"/>
                <a:gd name="T6" fmla="*/ 2147483646 w 34"/>
                <a:gd name="T7" fmla="*/ 2147483646 h 8"/>
                <a:gd name="T8" fmla="*/ 2147483646 w 34"/>
                <a:gd name="T9" fmla="*/ 2147483646 h 8"/>
                <a:gd name="T10" fmla="*/ 2147483646 w 34"/>
                <a:gd name="T11" fmla="*/ 2147483646 h 8"/>
                <a:gd name="T12" fmla="*/ 2147483646 w 34"/>
                <a:gd name="T13" fmla="*/ 2147483646 h 8"/>
                <a:gd name="T14" fmla="*/ 2147483646 w 34"/>
                <a:gd name="T15" fmla="*/ 2147483646 h 8"/>
                <a:gd name="T16" fmla="*/ 2147483646 w 34"/>
                <a:gd name="T17" fmla="*/ 2147483646 h 8"/>
                <a:gd name="T18" fmla="*/ 2147483646 w 34"/>
                <a:gd name="T19" fmla="*/ 2147483646 h 8"/>
                <a:gd name="T20" fmla="*/ 0 w 34"/>
                <a:gd name="T21" fmla="*/ 2147483646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 h="8">
                  <a:moveTo>
                    <a:pt x="0" y="1"/>
                  </a:moveTo>
                  <a:cubicBezTo>
                    <a:pt x="9" y="0"/>
                    <a:pt x="9" y="0"/>
                    <a:pt x="9" y="0"/>
                  </a:cubicBezTo>
                  <a:cubicBezTo>
                    <a:pt x="16" y="0"/>
                    <a:pt x="16" y="0"/>
                    <a:pt x="16" y="0"/>
                  </a:cubicBezTo>
                  <a:cubicBezTo>
                    <a:pt x="20" y="1"/>
                    <a:pt x="20" y="1"/>
                    <a:pt x="20" y="1"/>
                  </a:cubicBezTo>
                  <a:cubicBezTo>
                    <a:pt x="23" y="3"/>
                    <a:pt x="23" y="3"/>
                    <a:pt x="23" y="3"/>
                  </a:cubicBezTo>
                  <a:cubicBezTo>
                    <a:pt x="31" y="5"/>
                    <a:pt x="31" y="5"/>
                    <a:pt x="31" y="5"/>
                  </a:cubicBezTo>
                  <a:cubicBezTo>
                    <a:pt x="34" y="8"/>
                    <a:pt x="34" y="8"/>
                    <a:pt x="34" y="8"/>
                  </a:cubicBezTo>
                  <a:cubicBezTo>
                    <a:pt x="26" y="7"/>
                    <a:pt x="26" y="7"/>
                    <a:pt x="26" y="7"/>
                  </a:cubicBezTo>
                  <a:cubicBezTo>
                    <a:pt x="19" y="6"/>
                    <a:pt x="19" y="6"/>
                    <a:pt x="19" y="6"/>
                  </a:cubicBezTo>
                  <a:cubicBezTo>
                    <a:pt x="19" y="6"/>
                    <a:pt x="10" y="4"/>
                    <a:pt x="8" y="4"/>
                  </a:cubicBezTo>
                  <a:cubicBezTo>
                    <a:pt x="7" y="3"/>
                    <a:pt x="0" y="1"/>
                    <a:pt x="0" y="1"/>
                  </a:cubicBezTo>
                  <a:close/>
                </a:path>
              </a:pathLst>
            </a:custGeom>
            <a:grpFill/>
            <a:ln w="9525">
              <a:noFill/>
              <a:round/>
              <a:headEnd/>
              <a:tailEnd/>
            </a:ln>
          </p:spPr>
          <p:txBody>
            <a:bodyPr/>
            <a:lstStyle/>
            <a:p>
              <a:endParaRPr lang="en-GB" dirty="0"/>
            </a:p>
          </p:txBody>
        </p:sp>
        <p:sp>
          <p:nvSpPr>
            <p:cNvPr id="44" name="Freeform 276">
              <a:extLst>
                <a:ext uri="{FF2B5EF4-FFF2-40B4-BE49-F238E27FC236}">
                  <a16:creationId xmlns:a16="http://schemas.microsoft.com/office/drawing/2014/main" id="{A2A6FBD8-7D0F-B49A-5DC9-EAD3D517A448}"/>
                </a:ext>
              </a:extLst>
            </p:cNvPr>
            <p:cNvSpPr>
              <a:spLocks/>
            </p:cNvSpPr>
            <p:nvPr/>
          </p:nvSpPr>
          <p:spPr bwMode="auto">
            <a:xfrm>
              <a:off x="6847350" y="2591968"/>
              <a:ext cx="120966" cy="136692"/>
            </a:xfrm>
            <a:custGeom>
              <a:avLst/>
              <a:gdLst>
                <a:gd name="T0" fmla="*/ 0 w 120"/>
                <a:gd name="T1" fmla="*/ 2147483646 h 138"/>
                <a:gd name="T2" fmla="*/ 0 w 120"/>
                <a:gd name="T3" fmla="*/ 2147483646 h 138"/>
                <a:gd name="T4" fmla="*/ 2147483646 w 120"/>
                <a:gd name="T5" fmla="*/ 2147483646 h 138"/>
                <a:gd name="T6" fmla="*/ 2147483646 w 120"/>
                <a:gd name="T7" fmla="*/ 2147483646 h 138"/>
                <a:gd name="T8" fmla="*/ 2147483646 w 120"/>
                <a:gd name="T9" fmla="*/ 0 h 138"/>
                <a:gd name="T10" fmla="*/ 2147483646 w 120"/>
                <a:gd name="T11" fmla="*/ 2147483646 h 138"/>
                <a:gd name="T12" fmla="*/ 2147483646 w 120"/>
                <a:gd name="T13" fmla="*/ 2147483646 h 138"/>
                <a:gd name="T14" fmla="*/ 2147483646 w 120"/>
                <a:gd name="T15" fmla="*/ 2147483646 h 138"/>
                <a:gd name="T16" fmla="*/ 2147483646 w 120"/>
                <a:gd name="T17" fmla="*/ 2147483646 h 138"/>
                <a:gd name="T18" fmla="*/ 2147483646 w 120"/>
                <a:gd name="T19" fmla="*/ 2147483646 h 138"/>
                <a:gd name="T20" fmla="*/ 2147483646 w 120"/>
                <a:gd name="T21" fmla="*/ 2147483646 h 138"/>
                <a:gd name="T22" fmla="*/ 2147483646 w 120"/>
                <a:gd name="T23" fmla="*/ 2147483646 h 138"/>
                <a:gd name="T24" fmla="*/ 2147483646 w 120"/>
                <a:gd name="T25" fmla="*/ 2147483646 h 138"/>
                <a:gd name="T26" fmla="*/ 2147483646 w 120"/>
                <a:gd name="T27" fmla="*/ 2147483646 h 138"/>
                <a:gd name="T28" fmla="*/ 2147483646 w 120"/>
                <a:gd name="T29" fmla="*/ 2147483646 h 138"/>
                <a:gd name="T30" fmla="*/ 2147483646 w 120"/>
                <a:gd name="T31" fmla="*/ 2147483646 h 138"/>
                <a:gd name="T32" fmla="*/ 0 w 120"/>
                <a:gd name="T33" fmla="*/ 2147483646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38">
                  <a:moveTo>
                    <a:pt x="0" y="114"/>
                  </a:moveTo>
                  <a:lnTo>
                    <a:pt x="0" y="90"/>
                  </a:lnTo>
                  <a:lnTo>
                    <a:pt x="6" y="72"/>
                  </a:lnTo>
                  <a:lnTo>
                    <a:pt x="36" y="24"/>
                  </a:lnTo>
                  <a:lnTo>
                    <a:pt x="66" y="0"/>
                  </a:lnTo>
                  <a:lnTo>
                    <a:pt x="66" y="18"/>
                  </a:lnTo>
                  <a:lnTo>
                    <a:pt x="54" y="42"/>
                  </a:lnTo>
                  <a:lnTo>
                    <a:pt x="60" y="54"/>
                  </a:lnTo>
                  <a:lnTo>
                    <a:pt x="108" y="78"/>
                  </a:lnTo>
                  <a:lnTo>
                    <a:pt x="120" y="108"/>
                  </a:lnTo>
                  <a:lnTo>
                    <a:pt x="120" y="132"/>
                  </a:lnTo>
                  <a:lnTo>
                    <a:pt x="96" y="138"/>
                  </a:lnTo>
                  <a:lnTo>
                    <a:pt x="84" y="120"/>
                  </a:lnTo>
                  <a:lnTo>
                    <a:pt x="66" y="126"/>
                  </a:lnTo>
                  <a:lnTo>
                    <a:pt x="48" y="114"/>
                  </a:lnTo>
                  <a:lnTo>
                    <a:pt x="18" y="108"/>
                  </a:lnTo>
                  <a:lnTo>
                    <a:pt x="0" y="114"/>
                  </a:lnTo>
                  <a:close/>
                </a:path>
              </a:pathLst>
            </a:custGeom>
            <a:grpFill/>
            <a:ln w="9525">
              <a:noFill/>
              <a:round/>
              <a:headEnd/>
              <a:tailEnd/>
            </a:ln>
          </p:spPr>
          <p:txBody>
            <a:bodyPr/>
            <a:lstStyle/>
            <a:p>
              <a:endParaRPr lang="en-GB" dirty="0"/>
            </a:p>
          </p:txBody>
        </p:sp>
        <p:sp>
          <p:nvSpPr>
            <p:cNvPr id="45" name="Freeform 277">
              <a:extLst>
                <a:ext uri="{FF2B5EF4-FFF2-40B4-BE49-F238E27FC236}">
                  <a16:creationId xmlns:a16="http://schemas.microsoft.com/office/drawing/2014/main" id="{322980DF-C5C2-FD78-7146-C48C73CD4384}"/>
                </a:ext>
              </a:extLst>
            </p:cNvPr>
            <p:cNvSpPr>
              <a:spLocks/>
            </p:cNvSpPr>
            <p:nvPr/>
          </p:nvSpPr>
          <p:spPr bwMode="auto">
            <a:xfrm>
              <a:off x="6350178" y="3282686"/>
              <a:ext cx="210482" cy="59273"/>
            </a:xfrm>
            <a:custGeom>
              <a:avLst/>
              <a:gdLst>
                <a:gd name="T0" fmla="*/ 2147483646 w 35"/>
                <a:gd name="T1" fmla="*/ 2147483646 h 10"/>
                <a:gd name="T2" fmla="*/ 2147483646 w 35"/>
                <a:gd name="T3" fmla="*/ 0 h 10"/>
                <a:gd name="T4" fmla="*/ 2147483646 w 35"/>
                <a:gd name="T5" fmla="*/ 0 h 10"/>
                <a:gd name="T6" fmla="*/ 2147483646 w 35"/>
                <a:gd name="T7" fmla="*/ 2147483646 h 10"/>
                <a:gd name="T8" fmla="*/ 2147483646 w 35"/>
                <a:gd name="T9" fmla="*/ 2147483646 h 10"/>
                <a:gd name="T10" fmla="*/ 2147483646 w 35"/>
                <a:gd name="T11" fmla="*/ 2147483646 h 10"/>
                <a:gd name="T12" fmla="*/ 2147483646 w 35"/>
                <a:gd name="T13" fmla="*/ 2147483646 h 10"/>
                <a:gd name="T14" fmla="*/ 2147483646 w 35"/>
                <a:gd name="T15" fmla="*/ 2147483646 h 10"/>
                <a:gd name="T16" fmla="*/ 2147483646 w 35"/>
                <a:gd name="T17" fmla="*/ 2147483646 h 10"/>
                <a:gd name="T18" fmla="*/ 2147483646 w 35"/>
                <a:gd name="T19" fmla="*/ 2147483646 h 10"/>
                <a:gd name="T20" fmla="*/ 2147483646 w 35"/>
                <a:gd name="T21" fmla="*/ 2147483646 h 10"/>
                <a:gd name="T22" fmla="*/ 2147483646 w 35"/>
                <a:gd name="T23" fmla="*/ 2147483646 h 10"/>
                <a:gd name="T24" fmla="*/ 2147483646 w 35"/>
                <a:gd name="T25" fmla="*/ 2147483646 h 10"/>
                <a:gd name="T26" fmla="*/ 2147483646 w 35"/>
                <a:gd name="T27" fmla="*/ 2147483646 h 10"/>
                <a:gd name="T28" fmla="*/ 0 w 35"/>
                <a:gd name="T29" fmla="*/ 2147483646 h 10"/>
                <a:gd name="T30" fmla="*/ 2147483646 w 35"/>
                <a:gd name="T31" fmla="*/ 214748364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 h="10">
                  <a:moveTo>
                    <a:pt x="2" y="1"/>
                  </a:moveTo>
                  <a:cubicBezTo>
                    <a:pt x="8" y="0"/>
                    <a:pt x="8" y="0"/>
                    <a:pt x="8" y="0"/>
                  </a:cubicBezTo>
                  <a:cubicBezTo>
                    <a:pt x="19" y="0"/>
                    <a:pt x="19" y="0"/>
                    <a:pt x="19" y="0"/>
                  </a:cubicBezTo>
                  <a:cubicBezTo>
                    <a:pt x="26" y="3"/>
                    <a:pt x="26" y="3"/>
                    <a:pt x="26" y="3"/>
                  </a:cubicBezTo>
                  <a:cubicBezTo>
                    <a:pt x="26" y="3"/>
                    <a:pt x="27" y="5"/>
                    <a:pt x="28" y="6"/>
                  </a:cubicBezTo>
                  <a:cubicBezTo>
                    <a:pt x="30" y="7"/>
                    <a:pt x="33" y="7"/>
                    <a:pt x="33" y="7"/>
                  </a:cubicBezTo>
                  <a:cubicBezTo>
                    <a:pt x="35" y="9"/>
                    <a:pt x="35" y="9"/>
                    <a:pt x="35" y="9"/>
                  </a:cubicBezTo>
                  <a:cubicBezTo>
                    <a:pt x="35" y="9"/>
                    <a:pt x="35" y="10"/>
                    <a:pt x="33" y="10"/>
                  </a:cubicBezTo>
                  <a:cubicBezTo>
                    <a:pt x="31" y="10"/>
                    <a:pt x="25" y="10"/>
                    <a:pt x="25" y="10"/>
                  </a:cubicBezTo>
                  <a:cubicBezTo>
                    <a:pt x="23" y="8"/>
                    <a:pt x="23" y="8"/>
                    <a:pt x="23" y="8"/>
                  </a:cubicBezTo>
                  <a:cubicBezTo>
                    <a:pt x="21" y="5"/>
                    <a:pt x="21" y="5"/>
                    <a:pt x="21" y="5"/>
                  </a:cubicBezTo>
                  <a:cubicBezTo>
                    <a:pt x="15" y="4"/>
                    <a:pt x="15" y="4"/>
                    <a:pt x="15" y="4"/>
                  </a:cubicBezTo>
                  <a:cubicBezTo>
                    <a:pt x="9" y="4"/>
                    <a:pt x="9" y="4"/>
                    <a:pt x="9" y="4"/>
                  </a:cubicBezTo>
                  <a:cubicBezTo>
                    <a:pt x="5" y="4"/>
                    <a:pt x="5" y="4"/>
                    <a:pt x="5" y="4"/>
                  </a:cubicBezTo>
                  <a:cubicBezTo>
                    <a:pt x="0" y="3"/>
                    <a:pt x="0" y="3"/>
                    <a:pt x="0" y="3"/>
                  </a:cubicBezTo>
                  <a:lnTo>
                    <a:pt x="2" y="1"/>
                  </a:lnTo>
                  <a:close/>
                </a:path>
              </a:pathLst>
            </a:custGeom>
            <a:grpFill/>
            <a:ln w="9525">
              <a:noFill/>
              <a:round/>
              <a:headEnd/>
              <a:tailEnd/>
            </a:ln>
          </p:spPr>
          <p:txBody>
            <a:bodyPr/>
            <a:lstStyle/>
            <a:p>
              <a:endParaRPr lang="en-GB" dirty="0"/>
            </a:p>
          </p:txBody>
        </p:sp>
        <p:sp>
          <p:nvSpPr>
            <p:cNvPr id="46" name="Freeform 278">
              <a:extLst>
                <a:ext uri="{FF2B5EF4-FFF2-40B4-BE49-F238E27FC236}">
                  <a16:creationId xmlns:a16="http://schemas.microsoft.com/office/drawing/2014/main" id="{38CF6C8F-F40E-9C03-74A8-7DAAB10B4FB1}"/>
                </a:ext>
              </a:extLst>
            </p:cNvPr>
            <p:cNvSpPr>
              <a:spLocks/>
            </p:cNvSpPr>
            <p:nvPr/>
          </p:nvSpPr>
          <p:spPr bwMode="auto">
            <a:xfrm>
              <a:off x="6560660" y="3348008"/>
              <a:ext cx="130644" cy="36290"/>
            </a:xfrm>
            <a:custGeom>
              <a:avLst/>
              <a:gdLst>
                <a:gd name="T0" fmla="*/ 2147483646 w 132"/>
                <a:gd name="T1" fmla="*/ 0 h 36"/>
                <a:gd name="T2" fmla="*/ 2147483646 w 132"/>
                <a:gd name="T3" fmla="*/ 2147483646 h 36"/>
                <a:gd name="T4" fmla="*/ 0 w 132"/>
                <a:gd name="T5" fmla="*/ 2147483646 h 36"/>
                <a:gd name="T6" fmla="*/ 2147483646 w 132"/>
                <a:gd name="T7" fmla="*/ 2147483646 h 36"/>
                <a:gd name="T8" fmla="*/ 2147483646 w 132"/>
                <a:gd name="T9" fmla="*/ 2147483646 h 36"/>
                <a:gd name="T10" fmla="*/ 2147483646 w 132"/>
                <a:gd name="T11" fmla="*/ 2147483646 h 36"/>
                <a:gd name="T12" fmla="*/ 2147483646 w 132"/>
                <a:gd name="T13" fmla="*/ 2147483646 h 36"/>
                <a:gd name="T14" fmla="*/ 2147483646 w 132"/>
                <a:gd name="T15" fmla="*/ 2147483646 h 36"/>
                <a:gd name="T16" fmla="*/ 2147483646 w 132"/>
                <a:gd name="T17" fmla="*/ 2147483646 h 36"/>
                <a:gd name="T18" fmla="*/ 2147483646 w 132"/>
                <a:gd name="T19" fmla="*/ 0 h 36"/>
                <a:gd name="T20" fmla="*/ 2147483646 w 132"/>
                <a:gd name="T21" fmla="*/ 0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36">
                  <a:moveTo>
                    <a:pt x="24" y="0"/>
                  </a:moveTo>
                  <a:lnTo>
                    <a:pt x="24" y="12"/>
                  </a:lnTo>
                  <a:lnTo>
                    <a:pt x="0" y="18"/>
                  </a:lnTo>
                  <a:lnTo>
                    <a:pt x="30" y="30"/>
                  </a:lnTo>
                  <a:lnTo>
                    <a:pt x="42" y="36"/>
                  </a:lnTo>
                  <a:lnTo>
                    <a:pt x="66" y="36"/>
                  </a:lnTo>
                  <a:lnTo>
                    <a:pt x="84" y="24"/>
                  </a:lnTo>
                  <a:lnTo>
                    <a:pt x="132" y="30"/>
                  </a:lnTo>
                  <a:lnTo>
                    <a:pt x="108" y="18"/>
                  </a:lnTo>
                  <a:lnTo>
                    <a:pt x="72" y="0"/>
                  </a:lnTo>
                  <a:lnTo>
                    <a:pt x="24" y="0"/>
                  </a:lnTo>
                  <a:close/>
                </a:path>
              </a:pathLst>
            </a:custGeom>
            <a:grpFill/>
            <a:ln w="9525">
              <a:noFill/>
              <a:round/>
              <a:headEnd/>
              <a:tailEnd/>
            </a:ln>
          </p:spPr>
          <p:txBody>
            <a:bodyPr/>
            <a:lstStyle/>
            <a:p>
              <a:endParaRPr lang="en-GB" dirty="0"/>
            </a:p>
          </p:txBody>
        </p:sp>
        <p:sp>
          <p:nvSpPr>
            <p:cNvPr id="47" name="Freeform 279">
              <a:extLst>
                <a:ext uri="{FF2B5EF4-FFF2-40B4-BE49-F238E27FC236}">
                  <a16:creationId xmlns:a16="http://schemas.microsoft.com/office/drawing/2014/main" id="{3311400D-0BC0-3CF8-3885-D7DDB36D1EB5}"/>
                </a:ext>
              </a:extLst>
            </p:cNvPr>
            <p:cNvSpPr>
              <a:spLocks/>
            </p:cNvSpPr>
            <p:nvPr/>
          </p:nvSpPr>
          <p:spPr bwMode="auto">
            <a:xfrm>
              <a:off x="8284432" y="2946400"/>
              <a:ext cx="59273" cy="35080"/>
            </a:xfrm>
            <a:custGeom>
              <a:avLst/>
              <a:gdLst>
                <a:gd name="T0" fmla="*/ 0 w 60"/>
                <a:gd name="T1" fmla="*/ 2147483646 h 36"/>
                <a:gd name="T2" fmla="*/ 2147483646 w 60"/>
                <a:gd name="T3" fmla="*/ 0 h 36"/>
                <a:gd name="T4" fmla="*/ 2147483646 w 60"/>
                <a:gd name="T5" fmla="*/ 2147483646 h 36"/>
                <a:gd name="T6" fmla="*/ 2147483646 w 60"/>
                <a:gd name="T7" fmla="*/ 2147483646 h 36"/>
                <a:gd name="T8" fmla="*/ 2147483646 w 60"/>
                <a:gd name="T9" fmla="*/ 2147483646 h 36"/>
                <a:gd name="T10" fmla="*/ 2147483646 w 60"/>
                <a:gd name="T11" fmla="*/ 2147483646 h 36"/>
                <a:gd name="T12" fmla="*/ 0 w 60"/>
                <a:gd name="T13" fmla="*/ 214748364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36">
                  <a:moveTo>
                    <a:pt x="0" y="12"/>
                  </a:moveTo>
                  <a:lnTo>
                    <a:pt x="36" y="0"/>
                  </a:lnTo>
                  <a:lnTo>
                    <a:pt x="60" y="6"/>
                  </a:lnTo>
                  <a:lnTo>
                    <a:pt x="60" y="18"/>
                  </a:lnTo>
                  <a:lnTo>
                    <a:pt x="54" y="36"/>
                  </a:lnTo>
                  <a:lnTo>
                    <a:pt x="30" y="24"/>
                  </a:lnTo>
                  <a:lnTo>
                    <a:pt x="0" y="12"/>
                  </a:lnTo>
                  <a:close/>
                </a:path>
              </a:pathLst>
            </a:custGeom>
            <a:grpFill/>
            <a:ln w="9525">
              <a:noFill/>
              <a:round/>
              <a:headEnd/>
              <a:tailEnd/>
            </a:ln>
          </p:spPr>
          <p:txBody>
            <a:bodyPr/>
            <a:lstStyle/>
            <a:p>
              <a:endParaRPr lang="en-GB" dirty="0"/>
            </a:p>
          </p:txBody>
        </p:sp>
        <p:sp>
          <p:nvSpPr>
            <p:cNvPr id="48" name="Freeform 280">
              <a:extLst>
                <a:ext uri="{FF2B5EF4-FFF2-40B4-BE49-F238E27FC236}">
                  <a16:creationId xmlns:a16="http://schemas.microsoft.com/office/drawing/2014/main" id="{6F349E66-6EFE-38DD-0883-181F19CB9450}"/>
                </a:ext>
              </a:extLst>
            </p:cNvPr>
            <p:cNvSpPr>
              <a:spLocks/>
            </p:cNvSpPr>
            <p:nvPr/>
          </p:nvSpPr>
          <p:spPr bwMode="auto">
            <a:xfrm>
              <a:off x="8217900" y="2878659"/>
              <a:ext cx="24193" cy="47177"/>
            </a:xfrm>
            <a:custGeom>
              <a:avLst/>
              <a:gdLst>
                <a:gd name="T0" fmla="*/ 0 w 24"/>
                <a:gd name="T1" fmla="*/ 2147483646 h 48"/>
                <a:gd name="T2" fmla="*/ 2147483646 w 24"/>
                <a:gd name="T3" fmla="*/ 2147483646 h 48"/>
                <a:gd name="T4" fmla="*/ 2147483646 w 24"/>
                <a:gd name="T5" fmla="*/ 0 h 48"/>
                <a:gd name="T6" fmla="*/ 2147483646 w 24"/>
                <a:gd name="T7" fmla="*/ 2147483646 h 48"/>
                <a:gd name="T8" fmla="*/ 2147483646 w 24"/>
                <a:gd name="T9" fmla="*/ 2147483646 h 48"/>
                <a:gd name="T10" fmla="*/ 0 w 24"/>
                <a:gd name="T11" fmla="*/ 2147483646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48">
                  <a:moveTo>
                    <a:pt x="0" y="48"/>
                  </a:moveTo>
                  <a:lnTo>
                    <a:pt x="6" y="6"/>
                  </a:lnTo>
                  <a:lnTo>
                    <a:pt x="18" y="0"/>
                  </a:lnTo>
                  <a:lnTo>
                    <a:pt x="24" y="24"/>
                  </a:lnTo>
                  <a:lnTo>
                    <a:pt x="24" y="48"/>
                  </a:lnTo>
                  <a:lnTo>
                    <a:pt x="0" y="48"/>
                  </a:lnTo>
                  <a:close/>
                </a:path>
              </a:pathLst>
            </a:custGeom>
            <a:grpFill/>
            <a:ln w="9525">
              <a:noFill/>
              <a:round/>
              <a:headEnd/>
              <a:tailEnd/>
            </a:ln>
          </p:spPr>
          <p:txBody>
            <a:bodyPr/>
            <a:lstStyle/>
            <a:p>
              <a:endParaRPr lang="en-GB" dirty="0"/>
            </a:p>
          </p:txBody>
        </p:sp>
        <p:sp>
          <p:nvSpPr>
            <p:cNvPr id="49" name="Freeform 281">
              <a:extLst>
                <a:ext uri="{FF2B5EF4-FFF2-40B4-BE49-F238E27FC236}">
                  <a16:creationId xmlns:a16="http://schemas.microsoft.com/office/drawing/2014/main" id="{056AFE46-67A2-D366-57F7-594008AA0B4C}"/>
                </a:ext>
              </a:extLst>
            </p:cNvPr>
            <p:cNvSpPr>
              <a:spLocks/>
            </p:cNvSpPr>
            <p:nvPr/>
          </p:nvSpPr>
          <p:spPr bwMode="auto">
            <a:xfrm>
              <a:off x="8211852" y="2830272"/>
              <a:ext cx="30241" cy="36290"/>
            </a:xfrm>
            <a:custGeom>
              <a:avLst/>
              <a:gdLst>
                <a:gd name="T0" fmla="*/ 0 w 30"/>
                <a:gd name="T1" fmla="*/ 2147483646 h 37"/>
                <a:gd name="T2" fmla="*/ 2147483646 w 30"/>
                <a:gd name="T3" fmla="*/ 0 h 37"/>
                <a:gd name="T4" fmla="*/ 2147483646 w 30"/>
                <a:gd name="T5" fmla="*/ 2147483646 h 37"/>
                <a:gd name="T6" fmla="*/ 2147483646 w 30"/>
                <a:gd name="T7" fmla="*/ 2147483646 h 37"/>
                <a:gd name="T8" fmla="*/ 0 w 30"/>
                <a:gd name="T9" fmla="*/ 2147483646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7">
                  <a:moveTo>
                    <a:pt x="0" y="12"/>
                  </a:moveTo>
                  <a:lnTo>
                    <a:pt x="24" y="0"/>
                  </a:lnTo>
                  <a:lnTo>
                    <a:pt x="30" y="24"/>
                  </a:lnTo>
                  <a:lnTo>
                    <a:pt x="24" y="37"/>
                  </a:lnTo>
                  <a:lnTo>
                    <a:pt x="0" y="12"/>
                  </a:lnTo>
                  <a:close/>
                </a:path>
              </a:pathLst>
            </a:custGeom>
            <a:grpFill/>
            <a:ln w="9525">
              <a:noFill/>
              <a:round/>
              <a:headEnd/>
              <a:tailEnd/>
            </a:ln>
          </p:spPr>
          <p:txBody>
            <a:bodyPr/>
            <a:lstStyle/>
            <a:p>
              <a:endParaRPr lang="en-GB" dirty="0"/>
            </a:p>
          </p:txBody>
        </p:sp>
        <p:sp>
          <p:nvSpPr>
            <p:cNvPr id="50" name="Freeform 282">
              <a:extLst>
                <a:ext uri="{FF2B5EF4-FFF2-40B4-BE49-F238E27FC236}">
                  <a16:creationId xmlns:a16="http://schemas.microsoft.com/office/drawing/2014/main" id="{946300C7-84CF-D3CD-31AE-969E7CDAC827}"/>
                </a:ext>
              </a:extLst>
            </p:cNvPr>
            <p:cNvSpPr>
              <a:spLocks/>
            </p:cNvSpPr>
            <p:nvPr/>
          </p:nvSpPr>
          <p:spPr bwMode="auto">
            <a:xfrm>
              <a:off x="8820313" y="2964544"/>
              <a:ext cx="30242" cy="6049"/>
            </a:xfrm>
            <a:custGeom>
              <a:avLst/>
              <a:gdLst>
                <a:gd name="T0" fmla="*/ 2147483646 w 30"/>
                <a:gd name="T1" fmla="*/ 0 h 6"/>
                <a:gd name="T2" fmla="*/ 2147483646 w 30"/>
                <a:gd name="T3" fmla="*/ 0 h 6"/>
                <a:gd name="T4" fmla="*/ 0 w 30"/>
                <a:gd name="T5" fmla="*/ 2147483646 h 6"/>
                <a:gd name="T6" fmla="*/ 2147483646 w 30"/>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6">
                  <a:moveTo>
                    <a:pt x="24" y="0"/>
                  </a:moveTo>
                  <a:lnTo>
                    <a:pt x="30" y="0"/>
                  </a:lnTo>
                  <a:lnTo>
                    <a:pt x="0" y="6"/>
                  </a:lnTo>
                  <a:lnTo>
                    <a:pt x="24" y="0"/>
                  </a:lnTo>
                  <a:close/>
                </a:path>
              </a:pathLst>
            </a:custGeom>
            <a:grpFill/>
            <a:ln w="9525">
              <a:noFill/>
              <a:round/>
              <a:headEnd/>
              <a:tailEnd/>
            </a:ln>
          </p:spPr>
          <p:txBody>
            <a:bodyPr/>
            <a:lstStyle/>
            <a:p>
              <a:endParaRPr lang="en-GB" dirty="0"/>
            </a:p>
          </p:txBody>
        </p:sp>
        <p:sp>
          <p:nvSpPr>
            <p:cNvPr id="51" name="Rectangle 283">
              <a:extLst>
                <a:ext uri="{FF2B5EF4-FFF2-40B4-BE49-F238E27FC236}">
                  <a16:creationId xmlns:a16="http://schemas.microsoft.com/office/drawing/2014/main" id="{A7B69C36-A80A-1040-A704-AEE846AF6E1D}"/>
                </a:ext>
              </a:extLst>
            </p:cNvPr>
            <p:cNvSpPr>
              <a:spLocks noChangeArrowheads="1"/>
            </p:cNvSpPr>
            <p:nvPr/>
          </p:nvSpPr>
          <p:spPr bwMode="auto">
            <a:xfrm>
              <a:off x="8713862" y="3141155"/>
              <a:ext cx="0" cy="2419"/>
            </a:xfrm>
            <a:prstGeom prst="rect">
              <a:avLst/>
            </a:prstGeom>
            <a:grpFill/>
            <a:ln w="9525">
              <a:noFill/>
              <a:miter lim="800000"/>
              <a:headEnd/>
              <a:tailEnd/>
            </a:ln>
          </p:spPr>
          <p:txBody>
            <a:bodyPr/>
            <a:lstStyle>
              <a:lvl1pPr>
                <a:defRPr sz="1400" b="1">
                  <a:solidFill>
                    <a:schemeClr val="bg1"/>
                  </a:solidFill>
                  <a:latin typeface="Arial" panose="020B0604020202020204" pitchFamily="34" charset="0"/>
                  <a:ea typeface="MS PGothic" panose="020B0600070205080204" pitchFamily="34" charset="-128"/>
                </a:defRPr>
              </a:lvl1pPr>
              <a:lvl2pPr marL="742950" indent="-285750">
                <a:defRPr sz="1400" b="1">
                  <a:solidFill>
                    <a:schemeClr val="bg1"/>
                  </a:solidFill>
                  <a:latin typeface="Arial" panose="020B0604020202020204" pitchFamily="34" charset="0"/>
                  <a:ea typeface="MS PGothic" panose="020B0600070205080204" pitchFamily="34" charset="-128"/>
                </a:defRPr>
              </a:lvl2pPr>
              <a:lvl3pPr marL="1143000" indent="-228600">
                <a:defRPr sz="1400" b="1">
                  <a:solidFill>
                    <a:schemeClr val="bg1"/>
                  </a:solidFill>
                  <a:latin typeface="Arial" panose="020B0604020202020204" pitchFamily="34" charset="0"/>
                  <a:ea typeface="MS PGothic" panose="020B0600070205080204" pitchFamily="34" charset="-128"/>
                </a:defRPr>
              </a:lvl3pPr>
              <a:lvl4pPr marL="1600200" indent="-228600">
                <a:defRPr sz="1400" b="1">
                  <a:solidFill>
                    <a:schemeClr val="bg1"/>
                  </a:solidFill>
                  <a:latin typeface="Arial" panose="020B0604020202020204" pitchFamily="34" charset="0"/>
                  <a:ea typeface="MS PGothic" panose="020B0600070205080204" pitchFamily="34" charset="-128"/>
                </a:defRPr>
              </a:lvl4pPr>
              <a:lvl5pPr marL="2057400" indent="-228600">
                <a:defRPr sz="1400" b="1">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9pPr>
            </a:lstStyle>
            <a:p>
              <a:pPr algn="ctr" eaLnBrk="1" hangingPunct="1">
                <a:spcBef>
                  <a:spcPct val="15000"/>
                </a:spcBef>
              </a:pPr>
              <a:endParaRPr lang="en-US" altLang="en-US" dirty="0"/>
            </a:p>
          </p:txBody>
        </p:sp>
        <p:sp>
          <p:nvSpPr>
            <p:cNvPr id="52" name="Freeform 284">
              <a:extLst>
                <a:ext uri="{FF2B5EF4-FFF2-40B4-BE49-F238E27FC236}">
                  <a16:creationId xmlns:a16="http://schemas.microsoft.com/office/drawing/2014/main" id="{F85B8BD0-A612-0D41-DA5C-45F79CAAB664}"/>
                </a:ext>
              </a:extLst>
            </p:cNvPr>
            <p:cNvSpPr>
              <a:spLocks/>
            </p:cNvSpPr>
            <p:nvPr/>
          </p:nvSpPr>
          <p:spPr bwMode="auto">
            <a:xfrm>
              <a:off x="8516687" y="2850836"/>
              <a:ext cx="374996" cy="136692"/>
            </a:xfrm>
            <a:custGeom>
              <a:avLst/>
              <a:gdLst>
                <a:gd name="T0" fmla="*/ 2147483646 w 10616"/>
                <a:gd name="T1" fmla="*/ 2147483646 h 10000"/>
                <a:gd name="T2" fmla="*/ 2147483646 w 10616"/>
                <a:gd name="T3" fmla="*/ 2147483646 h 10000"/>
                <a:gd name="T4" fmla="*/ 2147483646 w 10616"/>
                <a:gd name="T5" fmla="*/ 2147483646 h 10000"/>
                <a:gd name="T6" fmla="*/ 2147483646 w 10616"/>
                <a:gd name="T7" fmla="*/ 2147483646 h 10000"/>
                <a:gd name="T8" fmla="*/ 2147483646 w 10616"/>
                <a:gd name="T9" fmla="*/ 2147483646 h 10000"/>
                <a:gd name="T10" fmla="*/ 2147483646 w 10616"/>
                <a:gd name="T11" fmla="*/ 2147483646 h 10000"/>
                <a:gd name="T12" fmla="*/ 2147483646 w 10616"/>
                <a:gd name="T13" fmla="*/ 2147483646 h 10000"/>
                <a:gd name="T14" fmla="*/ 2147483646 w 10616"/>
                <a:gd name="T15" fmla="*/ 2147483646 h 10000"/>
                <a:gd name="T16" fmla="*/ 2147483646 w 10616"/>
                <a:gd name="T17" fmla="*/ 2147483646 h 10000"/>
                <a:gd name="T18" fmla="*/ 2147483646 w 10616"/>
                <a:gd name="T19" fmla="*/ 2147483646 h 10000"/>
                <a:gd name="T20" fmla="*/ 2147483646 w 10616"/>
                <a:gd name="T21" fmla="*/ 2147483646 h 10000"/>
                <a:gd name="T22" fmla="*/ 2147483646 w 10616"/>
                <a:gd name="T23" fmla="*/ 2147483646 h 10000"/>
                <a:gd name="T24" fmla="*/ 2147483646 w 10616"/>
                <a:gd name="T25" fmla="*/ 0 h 10000"/>
                <a:gd name="T26" fmla="*/ 2147483646 w 10616"/>
                <a:gd name="T27" fmla="*/ 0 h 10000"/>
                <a:gd name="T28" fmla="*/ 2147483646 w 10616"/>
                <a:gd name="T29" fmla="*/ 2147483646 h 10000"/>
                <a:gd name="T30" fmla="*/ 2147483646 w 10616"/>
                <a:gd name="T31" fmla="*/ 2147483646 h 10000"/>
                <a:gd name="T32" fmla="*/ 2147483646 w 10616"/>
                <a:gd name="T33" fmla="*/ 2147483646 h 10000"/>
                <a:gd name="T34" fmla="*/ 2147483646 w 10616"/>
                <a:gd name="T35" fmla="*/ 2147483646 h 10000"/>
                <a:gd name="T36" fmla="*/ 2147483646 w 10616"/>
                <a:gd name="T37" fmla="*/ 2147483646 h 10000"/>
                <a:gd name="T38" fmla="*/ 2147483646 w 10616"/>
                <a:gd name="T39" fmla="*/ 0 h 10000"/>
                <a:gd name="T40" fmla="*/ 2147483646 w 10616"/>
                <a:gd name="T41" fmla="*/ 0 h 10000"/>
                <a:gd name="T42" fmla="*/ 2147483646 w 10616"/>
                <a:gd name="T43" fmla="*/ 0 h 10000"/>
                <a:gd name="T44" fmla="*/ 2147483646 w 10616"/>
                <a:gd name="T45" fmla="*/ 2147483646 h 10000"/>
                <a:gd name="T46" fmla="*/ 2147483646 w 10616"/>
                <a:gd name="T47" fmla="*/ 2147483646 h 10000"/>
                <a:gd name="T48" fmla="*/ 2147483646 w 10616"/>
                <a:gd name="T49" fmla="*/ 2147483646 h 10000"/>
                <a:gd name="T50" fmla="*/ 2147483646 w 10616"/>
                <a:gd name="T51" fmla="*/ 2147483646 h 10000"/>
                <a:gd name="T52" fmla="*/ 2147483646 w 10616"/>
                <a:gd name="T53" fmla="*/ 2147483646 h 10000"/>
                <a:gd name="T54" fmla="*/ 2147483646 w 10616"/>
                <a:gd name="T55" fmla="*/ 2147483646 h 10000"/>
                <a:gd name="T56" fmla="*/ 2147483646 w 10616"/>
                <a:gd name="T57" fmla="*/ 2147483646 h 10000"/>
                <a:gd name="T58" fmla="*/ 2147483646 w 10616"/>
                <a:gd name="T59" fmla="*/ 2147483646 h 10000"/>
                <a:gd name="T60" fmla="*/ 2147483646 w 10616"/>
                <a:gd name="T61" fmla="*/ 2147483646 h 10000"/>
                <a:gd name="T62" fmla="*/ 0 w 10616"/>
                <a:gd name="T63" fmla="*/ 2147483646 h 10000"/>
                <a:gd name="T64" fmla="*/ 2147483646 w 10616"/>
                <a:gd name="T65" fmla="*/ 2147483646 h 10000"/>
                <a:gd name="T66" fmla="*/ 2147483646 w 10616"/>
                <a:gd name="T67" fmla="*/ 2147483646 h 10000"/>
                <a:gd name="T68" fmla="*/ 2147483646 w 10616"/>
                <a:gd name="T69" fmla="*/ 2147483646 h 10000"/>
                <a:gd name="T70" fmla="*/ 2147483646 w 10616"/>
                <a:gd name="T71" fmla="*/ 2147483646 h 10000"/>
                <a:gd name="T72" fmla="*/ 2147483646 w 10616"/>
                <a:gd name="T73" fmla="*/ 2147483646 h 10000"/>
                <a:gd name="T74" fmla="*/ 2147483646 w 10616"/>
                <a:gd name="T75" fmla="*/ 2147483646 h 10000"/>
                <a:gd name="T76" fmla="*/ 2147483646 w 10616"/>
                <a:gd name="T77" fmla="*/ 2147483646 h 10000"/>
                <a:gd name="T78" fmla="*/ 2147483646 w 10616"/>
                <a:gd name="T79" fmla="*/ 2147483646 h 10000"/>
                <a:gd name="T80" fmla="*/ 2147483646 w 10616"/>
                <a:gd name="T81" fmla="*/ 2147483646 h 10000"/>
                <a:gd name="T82" fmla="*/ 2147483646 w 10616"/>
                <a:gd name="T83" fmla="*/ 2147483646 h 10000"/>
                <a:gd name="T84" fmla="*/ 2147483646 w 10616"/>
                <a:gd name="T85" fmla="*/ 2147483646 h 100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616" h="10000">
                  <a:moveTo>
                    <a:pt x="6379" y="8696"/>
                  </a:moveTo>
                  <a:lnTo>
                    <a:pt x="6718" y="9130"/>
                  </a:lnTo>
                  <a:lnTo>
                    <a:pt x="8582" y="8696"/>
                  </a:lnTo>
                  <a:lnTo>
                    <a:pt x="9430" y="8261"/>
                  </a:lnTo>
                  <a:lnTo>
                    <a:pt x="10277" y="7826"/>
                  </a:lnTo>
                  <a:lnTo>
                    <a:pt x="10616" y="8261"/>
                  </a:lnTo>
                  <a:cubicBezTo>
                    <a:pt x="10560" y="7826"/>
                    <a:pt x="10503" y="7392"/>
                    <a:pt x="10447" y="6957"/>
                  </a:cubicBezTo>
                  <a:lnTo>
                    <a:pt x="10447" y="3913"/>
                  </a:lnTo>
                  <a:cubicBezTo>
                    <a:pt x="10503" y="3768"/>
                    <a:pt x="10560" y="3623"/>
                    <a:pt x="10616" y="3478"/>
                  </a:cubicBezTo>
                  <a:lnTo>
                    <a:pt x="9938" y="1304"/>
                  </a:lnTo>
                  <a:lnTo>
                    <a:pt x="9599" y="435"/>
                  </a:lnTo>
                  <a:lnTo>
                    <a:pt x="9091" y="435"/>
                  </a:lnTo>
                  <a:cubicBezTo>
                    <a:pt x="9034" y="290"/>
                    <a:pt x="8978" y="145"/>
                    <a:pt x="8921" y="0"/>
                  </a:cubicBezTo>
                  <a:lnTo>
                    <a:pt x="8243" y="1304"/>
                  </a:lnTo>
                  <a:lnTo>
                    <a:pt x="7396" y="1304"/>
                  </a:lnTo>
                  <a:lnTo>
                    <a:pt x="7226" y="1304"/>
                  </a:lnTo>
                  <a:lnTo>
                    <a:pt x="6548" y="435"/>
                  </a:lnTo>
                  <a:lnTo>
                    <a:pt x="6040" y="0"/>
                  </a:lnTo>
                  <a:lnTo>
                    <a:pt x="4684" y="0"/>
                  </a:lnTo>
                  <a:lnTo>
                    <a:pt x="4345" y="0"/>
                  </a:lnTo>
                  <a:lnTo>
                    <a:pt x="3836" y="435"/>
                  </a:lnTo>
                  <a:lnTo>
                    <a:pt x="3497" y="1304"/>
                  </a:lnTo>
                  <a:lnTo>
                    <a:pt x="2650" y="1739"/>
                  </a:lnTo>
                  <a:cubicBezTo>
                    <a:pt x="2593" y="1594"/>
                    <a:pt x="2537" y="1449"/>
                    <a:pt x="2480" y="1304"/>
                  </a:cubicBezTo>
                  <a:lnTo>
                    <a:pt x="2311" y="1304"/>
                  </a:lnTo>
                  <a:lnTo>
                    <a:pt x="1972" y="2609"/>
                  </a:lnTo>
                  <a:cubicBezTo>
                    <a:pt x="1746" y="2609"/>
                    <a:pt x="1494" y="2631"/>
                    <a:pt x="1294" y="2609"/>
                  </a:cubicBezTo>
                  <a:cubicBezTo>
                    <a:pt x="1094" y="2587"/>
                    <a:pt x="883" y="2261"/>
                    <a:pt x="770" y="2478"/>
                  </a:cubicBezTo>
                  <a:cubicBezTo>
                    <a:pt x="657" y="2695"/>
                    <a:pt x="333" y="2962"/>
                    <a:pt x="205" y="3117"/>
                  </a:cubicBezTo>
                  <a:cubicBezTo>
                    <a:pt x="77" y="3272"/>
                    <a:pt x="0" y="3266"/>
                    <a:pt x="0" y="3407"/>
                  </a:cubicBezTo>
                  <a:cubicBezTo>
                    <a:pt x="113" y="3701"/>
                    <a:pt x="482" y="5084"/>
                    <a:pt x="698" y="5748"/>
                  </a:cubicBezTo>
                  <a:cubicBezTo>
                    <a:pt x="914" y="6412"/>
                    <a:pt x="1138" y="6900"/>
                    <a:pt x="1294" y="7391"/>
                  </a:cubicBezTo>
                  <a:cubicBezTo>
                    <a:pt x="1450" y="7882"/>
                    <a:pt x="1520" y="8261"/>
                    <a:pt x="1633" y="8696"/>
                  </a:cubicBezTo>
                  <a:lnTo>
                    <a:pt x="3158" y="9130"/>
                  </a:lnTo>
                  <a:lnTo>
                    <a:pt x="3328" y="9130"/>
                  </a:lnTo>
                  <a:lnTo>
                    <a:pt x="4514" y="10000"/>
                  </a:lnTo>
                  <a:lnTo>
                    <a:pt x="5192" y="9130"/>
                  </a:lnTo>
                  <a:lnTo>
                    <a:pt x="5870" y="10000"/>
                  </a:lnTo>
                  <a:lnTo>
                    <a:pt x="6379" y="8696"/>
                  </a:lnTo>
                  <a:close/>
                </a:path>
              </a:pathLst>
            </a:custGeom>
            <a:grpFill/>
            <a:ln w="9525">
              <a:noFill/>
              <a:round/>
              <a:headEnd/>
              <a:tailEnd/>
            </a:ln>
          </p:spPr>
          <p:txBody>
            <a:bodyPr/>
            <a:lstStyle/>
            <a:p>
              <a:endParaRPr lang="en-GB" dirty="0"/>
            </a:p>
          </p:txBody>
        </p:sp>
        <p:sp>
          <p:nvSpPr>
            <p:cNvPr id="53" name="Freeform 285">
              <a:extLst>
                <a:ext uri="{FF2B5EF4-FFF2-40B4-BE49-F238E27FC236}">
                  <a16:creationId xmlns:a16="http://schemas.microsoft.com/office/drawing/2014/main" id="{FE465653-2DAE-3559-1404-923865371AA2}"/>
                </a:ext>
              </a:extLst>
            </p:cNvPr>
            <p:cNvSpPr>
              <a:spLocks/>
            </p:cNvSpPr>
            <p:nvPr/>
          </p:nvSpPr>
          <p:spPr bwMode="auto">
            <a:xfrm>
              <a:off x="8705395" y="2964544"/>
              <a:ext cx="137902" cy="111289"/>
            </a:xfrm>
            <a:custGeom>
              <a:avLst/>
              <a:gdLst>
                <a:gd name="T0" fmla="*/ 2147483646 w 139"/>
                <a:gd name="T1" fmla="*/ 2147483646 h 114"/>
                <a:gd name="T2" fmla="*/ 2147483646 w 139"/>
                <a:gd name="T3" fmla="*/ 2147483646 h 114"/>
                <a:gd name="T4" fmla="*/ 2147483646 w 139"/>
                <a:gd name="T5" fmla="*/ 2147483646 h 114"/>
                <a:gd name="T6" fmla="*/ 2147483646 w 139"/>
                <a:gd name="T7" fmla="*/ 2147483646 h 114"/>
                <a:gd name="T8" fmla="*/ 2147483646 w 139"/>
                <a:gd name="T9" fmla="*/ 2147483646 h 114"/>
                <a:gd name="T10" fmla="*/ 2147483646 w 139"/>
                <a:gd name="T11" fmla="*/ 2147483646 h 114"/>
                <a:gd name="T12" fmla="*/ 2147483646 w 139"/>
                <a:gd name="T13" fmla="*/ 0 h 114"/>
                <a:gd name="T14" fmla="*/ 2147483646 w 139"/>
                <a:gd name="T15" fmla="*/ 2147483646 h 114"/>
                <a:gd name="T16" fmla="*/ 2147483646 w 139"/>
                <a:gd name="T17" fmla="*/ 2147483646 h 114"/>
                <a:gd name="T18" fmla="*/ 2147483646 w 139"/>
                <a:gd name="T19" fmla="*/ 2147483646 h 114"/>
                <a:gd name="T20" fmla="*/ 2147483646 w 139"/>
                <a:gd name="T21" fmla="*/ 2147483646 h 114"/>
                <a:gd name="T22" fmla="*/ 2147483646 w 139"/>
                <a:gd name="T23" fmla="*/ 2147483646 h 114"/>
                <a:gd name="T24" fmla="*/ 2147483646 w 139"/>
                <a:gd name="T25" fmla="*/ 2147483646 h 114"/>
                <a:gd name="T26" fmla="*/ 0 w 139"/>
                <a:gd name="T27" fmla="*/ 2147483646 h 114"/>
                <a:gd name="T28" fmla="*/ 2147483646 w 139"/>
                <a:gd name="T29" fmla="*/ 2147483646 h 114"/>
                <a:gd name="T30" fmla="*/ 2147483646 w 139"/>
                <a:gd name="T31" fmla="*/ 2147483646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9" h="114">
                  <a:moveTo>
                    <a:pt x="25" y="114"/>
                  </a:moveTo>
                  <a:lnTo>
                    <a:pt x="61" y="96"/>
                  </a:lnTo>
                  <a:lnTo>
                    <a:pt x="73" y="90"/>
                  </a:lnTo>
                  <a:lnTo>
                    <a:pt x="115" y="66"/>
                  </a:lnTo>
                  <a:lnTo>
                    <a:pt x="127" y="24"/>
                  </a:lnTo>
                  <a:lnTo>
                    <a:pt x="139" y="6"/>
                  </a:lnTo>
                  <a:lnTo>
                    <a:pt x="139" y="0"/>
                  </a:lnTo>
                  <a:lnTo>
                    <a:pt x="115" y="6"/>
                  </a:lnTo>
                  <a:lnTo>
                    <a:pt x="49" y="12"/>
                  </a:lnTo>
                  <a:lnTo>
                    <a:pt x="37" y="6"/>
                  </a:lnTo>
                  <a:lnTo>
                    <a:pt x="19" y="24"/>
                  </a:lnTo>
                  <a:lnTo>
                    <a:pt x="25" y="48"/>
                  </a:lnTo>
                  <a:lnTo>
                    <a:pt x="0" y="102"/>
                  </a:lnTo>
                  <a:lnTo>
                    <a:pt x="13" y="102"/>
                  </a:lnTo>
                  <a:lnTo>
                    <a:pt x="25" y="114"/>
                  </a:lnTo>
                  <a:close/>
                </a:path>
              </a:pathLst>
            </a:custGeom>
            <a:grpFill/>
            <a:ln w="9525">
              <a:noFill/>
              <a:round/>
              <a:headEnd/>
              <a:tailEnd/>
            </a:ln>
          </p:spPr>
          <p:txBody>
            <a:bodyPr/>
            <a:lstStyle/>
            <a:p>
              <a:endParaRPr lang="en-GB" dirty="0"/>
            </a:p>
          </p:txBody>
        </p:sp>
        <p:sp>
          <p:nvSpPr>
            <p:cNvPr id="54" name="Freeform 286">
              <a:extLst>
                <a:ext uri="{FF2B5EF4-FFF2-40B4-BE49-F238E27FC236}">
                  <a16:creationId xmlns:a16="http://schemas.microsoft.com/office/drawing/2014/main" id="{751619B0-7D92-F4CE-2448-DCE30BDAF189}"/>
                </a:ext>
              </a:extLst>
            </p:cNvPr>
            <p:cNvSpPr>
              <a:spLocks/>
            </p:cNvSpPr>
            <p:nvPr/>
          </p:nvSpPr>
          <p:spPr bwMode="auto">
            <a:xfrm>
              <a:off x="8687250" y="3052850"/>
              <a:ext cx="96773" cy="88305"/>
            </a:xfrm>
            <a:custGeom>
              <a:avLst/>
              <a:gdLst>
                <a:gd name="T0" fmla="*/ 2147483646 w 97"/>
                <a:gd name="T1" fmla="*/ 2147483646 h 90"/>
                <a:gd name="T2" fmla="*/ 2147483646 w 97"/>
                <a:gd name="T3" fmla="*/ 0 h 90"/>
                <a:gd name="T4" fmla="*/ 2147483646 w 97"/>
                <a:gd name="T5" fmla="*/ 2147483646 h 90"/>
                <a:gd name="T6" fmla="*/ 2147483646 w 97"/>
                <a:gd name="T7" fmla="*/ 2147483646 h 90"/>
                <a:gd name="T8" fmla="*/ 2147483646 w 97"/>
                <a:gd name="T9" fmla="*/ 2147483646 h 90"/>
                <a:gd name="T10" fmla="*/ 2147483646 w 97"/>
                <a:gd name="T11" fmla="*/ 2147483646 h 90"/>
                <a:gd name="T12" fmla="*/ 2147483646 w 97"/>
                <a:gd name="T13" fmla="*/ 2147483646 h 90"/>
                <a:gd name="T14" fmla="*/ 0 w 97"/>
                <a:gd name="T15" fmla="*/ 2147483646 h 90"/>
                <a:gd name="T16" fmla="*/ 2147483646 w 97"/>
                <a:gd name="T17" fmla="*/ 2147483646 h 90"/>
                <a:gd name="T18" fmla="*/ 2147483646 w 97"/>
                <a:gd name="T19" fmla="*/ 2147483646 h 90"/>
                <a:gd name="T20" fmla="*/ 2147483646 w 97"/>
                <a:gd name="T21" fmla="*/ 2147483646 h 90"/>
                <a:gd name="T22" fmla="*/ 2147483646 w 97"/>
                <a:gd name="T23" fmla="*/ 2147483646 h 90"/>
                <a:gd name="T24" fmla="*/ 2147483646 w 97"/>
                <a:gd name="T25" fmla="*/ 2147483646 h 90"/>
                <a:gd name="T26" fmla="*/ 2147483646 w 97"/>
                <a:gd name="T27" fmla="*/ 2147483646 h 90"/>
                <a:gd name="T28" fmla="*/ 2147483646 w 97"/>
                <a:gd name="T29" fmla="*/ 2147483646 h 90"/>
                <a:gd name="T30" fmla="*/ 2147483646 w 97"/>
                <a:gd name="T31" fmla="*/ 2147483646 h 90"/>
                <a:gd name="T32" fmla="*/ 2147483646 w 97"/>
                <a:gd name="T33" fmla="*/ 2147483646 h 90"/>
                <a:gd name="T34" fmla="*/ 2147483646 w 97"/>
                <a:gd name="T35" fmla="*/ 2147483646 h 90"/>
                <a:gd name="T36" fmla="*/ 2147483646 w 97"/>
                <a:gd name="T37" fmla="*/ 2147483646 h 90"/>
                <a:gd name="T38" fmla="*/ 2147483646 w 97"/>
                <a:gd name="T39" fmla="*/ 2147483646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7" h="90">
                  <a:moveTo>
                    <a:pt x="91" y="24"/>
                  </a:moveTo>
                  <a:lnTo>
                    <a:pt x="91" y="0"/>
                  </a:lnTo>
                  <a:lnTo>
                    <a:pt x="79" y="6"/>
                  </a:lnTo>
                  <a:lnTo>
                    <a:pt x="43" y="24"/>
                  </a:lnTo>
                  <a:lnTo>
                    <a:pt x="31" y="12"/>
                  </a:lnTo>
                  <a:lnTo>
                    <a:pt x="18" y="12"/>
                  </a:lnTo>
                  <a:lnTo>
                    <a:pt x="12" y="18"/>
                  </a:lnTo>
                  <a:lnTo>
                    <a:pt x="0" y="42"/>
                  </a:lnTo>
                  <a:lnTo>
                    <a:pt x="18" y="90"/>
                  </a:lnTo>
                  <a:lnTo>
                    <a:pt x="25" y="90"/>
                  </a:lnTo>
                  <a:lnTo>
                    <a:pt x="37" y="90"/>
                  </a:lnTo>
                  <a:lnTo>
                    <a:pt x="49" y="78"/>
                  </a:lnTo>
                  <a:lnTo>
                    <a:pt x="67" y="78"/>
                  </a:lnTo>
                  <a:lnTo>
                    <a:pt x="73" y="66"/>
                  </a:lnTo>
                  <a:lnTo>
                    <a:pt x="61" y="36"/>
                  </a:lnTo>
                  <a:lnTo>
                    <a:pt x="85" y="30"/>
                  </a:lnTo>
                  <a:lnTo>
                    <a:pt x="97" y="24"/>
                  </a:lnTo>
                  <a:lnTo>
                    <a:pt x="91" y="24"/>
                  </a:lnTo>
                  <a:close/>
                </a:path>
              </a:pathLst>
            </a:custGeom>
            <a:grpFill/>
            <a:ln w="9525">
              <a:noFill/>
              <a:round/>
              <a:headEnd/>
              <a:tailEnd/>
            </a:ln>
          </p:spPr>
          <p:txBody>
            <a:bodyPr/>
            <a:lstStyle/>
            <a:p>
              <a:endParaRPr lang="en-GB" dirty="0"/>
            </a:p>
          </p:txBody>
        </p:sp>
        <p:sp>
          <p:nvSpPr>
            <p:cNvPr id="55" name="Freeform 287">
              <a:extLst>
                <a:ext uri="{FF2B5EF4-FFF2-40B4-BE49-F238E27FC236}">
                  <a16:creationId xmlns:a16="http://schemas.microsoft.com/office/drawing/2014/main" id="{EA7E2F68-9058-7B03-A136-D4450DD5D1FE}"/>
                </a:ext>
              </a:extLst>
            </p:cNvPr>
            <p:cNvSpPr>
              <a:spLocks/>
            </p:cNvSpPr>
            <p:nvPr/>
          </p:nvSpPr>
          <p:spPr bwMode="auto">
            <a:xfrm>
              <a:off x="8687250" y="3052850"/>
              <a:ext cx="96773" cy="88305"/>
            </a:xfrm>
            <a:custGeom>
              <a:avLst/>
              <a:gdLst>
                <a:gd name="T0" fmla="*/ 2147483646 w 97"/>
                <a:gd name="T1" fmla="*/ 2147483646 h 90"/>
                <a:gd name="T2" fmla="*/ 2147483646 w 97"/>
                <a:gd name="T3" fmla="*/ 0 h 90"/>
                <a:gd name="T4" fmla="*/ 2147483646 w 97"/>
                <a:gd name="T5" fmla="*/ 2147483646 h 90"/>
                <a:gd name="T6" fmla="*/ 2147483646 w 97"/>
                <a:gd name="T7" fmla="*/ 2147483646 h 90"/>
                <a:gd name="T8" fmla="*/ 2147483646 w 97"/>
                <a:gd name="T9" fmla="*/ 2147483646 h 90"/>
                <a:gd name="T10" fmla="*/ 2147483646 w 97"/>
                <a:gd name="T11" fmla="*/ 2147483646 h 90"/>
                <a:gd name="T12" fmla="*/ 2147483646 w 97"/>
                <a:gd name="T13" fmla="*/ 2147483646 h 90"/>
                <a:gd name="T14" fmla="*/ 0 w 97"/>
                <a:gd name="T15" fmla="*/ 2147483646 h 90"/>
                <a:gd name="T16" fmla="*/ 2147483646 w 97"/>
                <a:gd name="T17" fmla="*/ 2147483646 h 90"/>
                <a:gd name="T18" fmla="*/ 2147483646 w 97"/>
                <a:gd name="T19" fmla="*/ 2147483646 h 90"/>
                <a:gd name="T20" fmla="*/ 2147483646 w 97"/>
                <a:gd name="T21" fmla="*/ 2147483646 h 90"/>
                <a:gd name="T22" fmla="*/ 2147483646 w 97"/>
                <a:gd name="T23" fmla="*/ 2147483646 h 90"/>
                <a:gd name="T24" fmla="*/ 2147483646 w 97"/>
                <a:gd name="T25" fmla="*/ 2147483646 h 90"/>
                <a:gd name="T26" fmla="*/ 2147483646 w 97"/>
                <a:gd name="T27" fmla="*/ 2147483646 h 90"/>
                <a:gd name="T28" fmla="*/ 2147483646 w 97"/>
                <a:gd name="T29" fmla="*/ 2147483646 h 90"/>
                <a:gd name="T30" fmla="*/ 2147483646 w 97"/>
                <a:gd name="T31" fmla="*/ 2147483646 h 90"/>
                <a:gd name="T32" fmla="*/ 2147483646 w 97"/>
                <a:gd name="T33" fmla="*/ 2147483646 h 90"/>
                <a:gd name="T34" fmla="*/ 2147483646 w 97"/>
                <a:gd name="T35" fmla="*/ 2147483646 h 90"/>
                <a:gd name="T36" fmla="*/ 2147483646 w 97"/>
                <a:gd name="T37" fmla="*/ 2147483646 h 90"/>
                <a:gd name="T38" fmla="*/ 2147483646 w 97"/>
                <a:gd name="T39" fmla="*/ 2147483646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7" h="90">
                  <a:moveTo>
                    <a:pt x="91" y="24"/>
                  </a:moveTo>
                  <a:lnTo>
                    <a:pt x="91" y="0"/>
                  </a:lnTo>
                  <a:lnTo>
                    <a:pt x="79" y="6"/>
                  </a:lnTo>
                  <a:lnTo>
                    <a:pt x="43" y="24"/>
                  </a:lnTo>
                  <a:lnTo>
                    <a:pt x="31" y="12"/>
                  </a:lnTo>
                  <a:lnTo>
                    <a:pt x="18" y="12"/>
                  </a:lnTo>
                  <a:lnTo>
                    <a:pt x="12" y="18"/>
                  </a:lnTo>
                  <a:lnTo>
                    <a:pt x="0" y="42"/>
                  </a:lnTo>
                  <a:lnTo>
                    <a:pt x="18" y="90"/>
                  </a:lnTo>
                  <a:lnTo>
                    <a:pt x="25" y="90"/>
                  </a:lnTo>
                  <a:lnTo>
                    <a:pt x="37" y="90"/>
                  </a:lnTo>
                  <a:lnTo>
                    <a:pt x="49" y="78"/>
                  </a:lnTo>
                  <a:lnTo>
                    <a:pt x="67" y="78"/>
                  </a:lnTo>
                  <a:lnTo>
                    <a:pt x="73" y="66"/>
                  </a:lnTo>
                  <a:lnTo>
                    <a:pt x="61" y="36"/>
                  </a:lnTo>
                  <a:lnTo>
                    <a:pt x="85" y="30"/>
                  </a:lnTo>
                  <a:lnTo>
                    <a:pt x="97" y="24"/>
                  </a:lnTo>
                  <a:lnTo>
                    <a:pt x="91" y="24"/>
                  </a:lnTo>
                </a:path>
              </a:pathLst>
            </a:custGeom>
            <a:grpFill/>
            <a:ln w="9525">
              <a:noFill/>
              <a:round/>
              <a:headEnd/>
              <a:tailEnd/>
            </a:ln>
          </p:spPr>
          <p:txBody>
            <a:bodyPr/>
            <a:lstStyle/>
            <a:p>
              <a:endParaRPr lang="en-GB" dirty="0"/>
            </a:p>
          </p:txBody>
        </p:sp>
        <p:sp>
          <p:nvSpPr>
            <p:cNvPr id="56" name="Freeform 288">
              <a:extLst>
                <a:ext uri="{FF2B5EF4-FFF2-40B4-BE49-F238E27FC236}">
                  <a16:creationId xmlns:a16="http://schemas.microsoft.com/office/drawing/2014/main" id="{C1E3559B-A875-6D4B-48BF-7444F3E88DED}"/>
                </a:ext>
              </a:extLst>
            </p:cNvPr>
            <p:cNvSpPr>
              <a:spLocks/>
            </p:cNvSpPr>
            <p:nvPr/>
          </p:nvSpPr>
          <p:spPr bwMode="auto">
            <a:xfrm>
              <a:off x="9022327" y="3219784"/>
              <a:ext cx="90724" cy="59273"/>
            </a:xfrm>
            <a:custGeom>
              <a:avLst/>
              <a:gdLst>
                <a:gd name="T0" fmla="*/ 2147483646 w 90"/>
                <a:gd name="T1" fmla="*/ 2147483646 h 60"/>
                <a:gd name="T2" fmla="*/ 2147483646 w 90"/>
                <a:gd name="T3" fmla="*/ 2147483646 h 60"/>
                <a:gd name="T4" fmla="*/ 2147483646 w 90"/>
                <a:gd name="T5" fmla="*/ 2147483646 h 60"/>
                <a:gd name="T6" fmla="*/ 2147483646 w 90"/>
                <a:gd name="T7" fmla="*/ 2147483646 h 60"/>
                <a:gd name="T8" fmla="*/ 2147483646 w 90"/>
                <a:gd name="T9" fmla="*/ 0 h 60"/>
                <a:gd name="T10" fmla="*/ 2147483646 w 90"/>
                <a:gd name="T11" fmla="*/ 2147483646 h 60"/>
                <a:gd name="T12" fmla="*/ 2147483646 w 90"/>
                <a:gd name="T13" fmla="*/ 2147483646 h 60"/>
                <a:gd name="T14" fmla="*/ 0 w 90"/>
                <a:gd name="T15" fmla="*/ 2147483646 h 60"/>
                <a:gd name="T16" fmla="*/ 2147483646 w 90"/>
                <a:gd name="T17" fmla="*/ 2147483646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60">
                  <a:moveTo>
                    <a:pt x="18" y="48"/>
                  </a:moveTo>
                  <a:lnTo>
                    <a:pt x="66" y="60"/>
                  </a:lnTo>
                  <a:lnTo>
                    <a:pt x="78" y="30"/>
                  </a:lnTo>
                  <a:lnTo>
                    <a:pt x="90" y="24"/>
                  </a:lnTo>
                  <a:lnTo>
                    <a:pt x="84" y="0"/>
                  </a:lnTo>
                  <a:lnTo>
                    <a:pt x="30" y="18"/>
                  </a:lnTo>
                  <a:lnTo>
                    <a:pt x="6" y="6"/>
                  </a:lnTo>
                  <a:lnTo>
                    <a:pt x="0" y="24"/>
                  </a:lnTo>
                  <a:lnTo>
                    <a:pt x="18" y="48"/>
                  </a:lnTo>
                  <a:close/>
                </a:path>
              </a:pathLst>
            </a:custGeom>
            <a:grpFill/>
            <a:ln w="9525">
              <a:noFill/>
              <a:round/>
              <a:headEnd/>
              <a:tailEnd/>
            </a:ln>
          </p:spPr>
          <p:txBody>
            <a:bodyPr/>
            <a:lstStyle/>
            <a:p>
              <a:endParaRPr lang="en-GB" dirty="0"/>
            </a:p>
          </p:txBody>
        </p:sp>
        <p:sp>
          <p:nvSpPr>
            <p:cNvPr id="57" name="Freeform 289">
              <a:extLst>
                <a:ext uri="{FF2B5EF4-FFF2-40B4-BE49-F238E27FC236}">
                  <a16:creationId xmlns:a16="http://schemas.microsoft.com/office/drawing/2014/main" id="{94C2F573-95A0-FB97-6235-DB5DBC3678E1}"/>
                </a:ext>
              </a:extLst>
            </p:cNvPr>
            <p:cNvSpPr>
              <a:spLocks/>
            </p:cNvSpPr>
            <p:nvPr/>
          </p:nvSpPr>
          <p:spPr bwMode="auto">
            <a:xfrm>
              <a:off x="9035633" y="3242767"/>
              <a:ext cx="142740" cy="165724"/>
            </a:xfrm>
            <a:custGeom>
              <a:avLst/>
              <a:gdLst>
                <a:gd name="T0" fmla="*/ 2147483646 w 24"/>
                <a:gd name="T1" fmla="*/ 2147483646 h 28"/>
                <a:gd name="T2" fmla="*/ 2147483646 w 24"/>
                <a:gd name="T3" fmla="*/ 2147483646 h 28"/>
                <a:gd name="T4" fmla="*/ 2147483646 w 24"/>
                <a:gd name="T5" fmla="*/ 2147483646 h 28"/>
                <a:gd name="T6" fmla="*/ 2147483646 w 24"/>
                <a:gd name="T7" fmla="*/ 2147483646 h 28"/>
                <a:gd name="T8" fmla="*/ 0 w 24"/>
                <a:gd name="T9" fmla="*/ 2147483646 h 28"/>
                <a:gd name="T10" fmla="*/ 2147483646 w 24"/>
                <a:gd name="T11" fmla="*/ 2147483646 h 28"/>
                <a:gd name="T12" fmla="*/ 2147483646 w 24"/>
                <a:gd name="T13" fmla="*/ 2147483646 h 28"/>
                <a:gd name="T14" fmla="*/ 2147483646 w 24"/>
                <a:gd name="T15" fmla="*/ 2147483646 h 28"/>
                <a:gd name="T16" fmla="*/ 2147483646 w 24"/>
                <a:gd name="T17" fmla="*/ 2147483646 h 28"/>
                <a:gd name="T18" fmla="*/ 2147483646 w 24"/>
                <a:gd name="T19" fmla="*/ 2147483646 h 28"/>
                <a:gd name="T20" fmla="*/ 2147483646 w 24"/>
                <a:gd name="T21" fmla="*/ 2147483646 h 28"/>
                <a:gd name="T22" fmla="*/ 2147483646 w 24"/>
                <a:gd name="T23" fmla="*/ 2147483646 h 28"/>
                <a:gd name="T24" fmla="*/ 2147483646 w 24"/>
                <a:gd name="T25" fmla="*/ 0 h 28"/>
                <a:gd name="T26" fmla="*/ 2147483646 w 24"/>
                <a:gd name="T27" fmla="*/ 0 h 28"/>
                <a:gd name="T28" fmla="*/ 2147483646 w 24"/>
                <a:gd name="T29" fmla="*/ 2147483646 h 28"/>
                <a:gd name="T30" fmla="*/ 2147483646 w 24"/>
                <a:gd name="T31" fmla="*/ 2147483646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 h="28">
                  <a:moveTo>
                    <a:pt x="9" y="6"/>
                  </a:moveTo>
                  <a:cubicBezTo>
                    <a:pt x="10" y="6"/>
                    <a:pt x="10" y="6"/>
                    <a:pt x="10" y="6"/>
                  </a:cubicBezTo>
                  <a:cubicBezTo>
                    <a:pt x="9" y="13"/>
                    <a:pt x="9" y="13"/>
                    <a:pt x="9" y="13"/>
                  </a:cubicBezTo>
                  <a:cubicBezTo>
                    <a:pt x="4" y="17"/>
                    <a:pt x="4" y="17"/>
                    <a:pt x="4" y="17"/>
                  </a:cubicBezTo>
                  <a:cubicBezTo>
                    <a:pt x="4" y="17"/>
                    <a:pt x="3" y="18"/>
                    <a:pt x="0" y="18"/>
                  </a:cubicBezTo>
                  <a:cubicBezTo>
                    <a:pt x="1" y="21"/>
                    <a:pt x="1" y="21"/>
                    <a:pt x="1" y="21"/>
                  </a:cubicBezTo>
                  <a:cubicBezTo>
                    <a:pt x="4" y="28"/>
                    <a:pt x="4" y="28"/>
                    <a:pt x="4" y="28"/>
                  </a:cubicBezTo>
                  <a:cubicBezTo>
                    <a:pt x="11" y="23"/>
                    <a:pt x="11" y="23"/>
                    <a:pt x="11" y="23"/>
                  </a:cubicBezTo>
                  <a:cubicBezTo>
                    <a:pt x="17" y="15"/>
                    <a:pt x="17" y="15"/>
                    <a:pt x="17" y="15"/>
                  </a:cubicBezTo>
                  <a:cubicBezTo>
                    <a:pt x="20" y="11"/>
                    <a:pt x="20" y="11"/>
                    <a:pt x="20" y="11"/>
                  </a:cubicBezTo>
                  <a:cubicBezTo>
                    <a:pt x="24" y="7"/>
                    <a:pt x="24" y="7"/>
                    <a:pt x="24" y="7"/>
                  </a:cubicBezTo>
                  <a:cubicBezTo>
                    <a:pt x="16" y="1"/>
                    <a:pt x="16" y="1"/>
                    <a:pt x="16" y="1"/>
                  </a:cubicBezTo>
                  <a:cubicBezTo>
                    <a:pt x="13" y="0"/>
                    <a:pt x="13" y="0"/>
                    <a:pt x="13" y="0"/>
                  </a:cubicBezTo>
                  <a:cubicBezTo>
                    <a:pt x="13" y="0"/>
                    <a:pt x="13" y="0"/>
                    <a:pt x="13" y="0"/>
                  </a:cubicBezTo>
                  <a:cubicBezTo>
                    <a:pt x="11" y="1"/>
                    <a:pt x="11" y="1"/>
                    <a:pt x="11" y="1"/>
                  </a:cubicBezTo>
                  <a:lnTo>
                    <a:pt x="9" y="6"/>
                  </a:lnTo>
                  <a:close/>
                </a:path>
              </a:pathLst>
            </a:custGeom>
            <a:grpFill/>
            <a:ln w="9525">
              <a:noFill/>
              <a:round/>
              <a:headEnd/>
              <a:tailEnd/>
            </a:ln>
          </p:spPr>
          <p:txBody>
            <a:bodyPr/>
            <a:lstStyle/>
            <a:p>
              <a:endParaRPr lang="en-GB" dirty="0"/>
            </a:p>
          </p:txBody>
        </p:sp>
        <p:sp>
          <p:nvSpPr>
            <p:cNvPr id="58" name="Freeform 290">
              <a:extLst>
                <a:ext uri="{FF2B5EF4-FFF2-40B4-BE49-F238E27FC236}">
                  <a16:creationId xmlns:a16="http://schemas.microsoft.com/office/drawing/2014/main" id="{759A5D5B-48E0-4074-60B4-2062FE028120}"/>
                </a:ext>
              </a:extLst>
            </p:cNvPr>
            <p:cNvSpPr>
              <a:spLocks/>
            </p:cNvSpPr>
            <p:nvPr/>
          </p:nvSpPr>
          <p:spPr bwMode="auto">
            <a:xfrm>
              <a:off x="8856603" y="3349218"/>
              <a:ext cx="202014" cy="125805"/>
            </a:xfrm>
            <a:custGeom>
              <a:avLst/>
              <a:gdLst>
                <a:gd name="T0" fmla="*/ 2147483646 w 34"/>
                <a:gd name="T1" fmla="*/ 0 h 21"/>
                <a:gd name="T2" fmla="*/ 2147483646 w 34"/>
                <a:gd name="T3" fmla="*/ 2147483646 h 21"/>
                <a:gd name="T4" fmla="*/ 2147483646 w 34"/>
                <a:gd name="T5" fmla="*/ 2147483646 h 21"/>
                <a:gd name="T6" fmla="*/ 2147483646 w 34"/>
                <a:gd name="T7" fmla="*/ 2147483646 h 21"/>
                <a:gd name="T8" fmla="*/ 0 w 34"/>
                <a:gd name="T9" fmla="*/ 2147483646 h 21"/>
                <a:gd name="T10" fmla="*/ 2147483646 w 34"/>
                <a:gd name="T11" fmla="*/ 2147483646 h 21"/>
                <a:gd name="T12" fmla="*/ 2147483646 w 34"/>
                <a:gd name="T13" fmla="*/ 2147483646 h 21"/>
                <a:gd name="T14" fmla="*/ 2147483646 w 34"/>
                <a:gd name="T15" fmla="*/ 2147483646 h 21"/>
                <a:gd name="T16" fmla="*/ 2147483646 w 34"/>
                <a:gd name="T17" fmla="*/ 2147483646 h 21"/>
                <a:gd name="T18" fmla="*/ 2147483646 w 34"/>
                <a:gd name="T19" fmla="*/ 2147483646 h 21"/>
                <a:gd name="T20" fmla="*/ 2147483646 w 34"/>
                <a:gd name="T21" fmla="*/ 2147483646 h 21"/>
                <a:gd name="T22" fmla="*/ 2147483646 w 34"/>
                <a:gd name="T23" fmla="*/ 2147483646 h 21"/>
                <a:gd name="T24" fmla="*/ 2147483646 w 34"/>
                <a:gd name="T25" fmla="*/ 2147483646 h 21"/>
                <a:gd name="T26" fmla="*/ 2147483646 w 34"/>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0" y="0"/>
                  </a:moveTo>
                  <a:cubicBezTo>
                    <a:pt x="25" y="2"/>
                    <a:pt x="18" y="3"/>
                    <a:pt x="18" y="4"/>
                  </a:cubicBezTo>
                  <a:cubicBezTo>
                    <a:pt x="16" y="5"/>
                    <a:pt x="14" y="7"/>
                    <a:pt x="14" y="7"/>
                  </a:cubicBezTo>
                  <a:cubicBezTo>
                    <a:pt x="3" y="7"/>
                    <a:pt x="3" y="7"/>
                    <a:pt x="3" y="7"/>
                  </a:cubicBezTo>
                  <a:cubicBezTo>
                    <a:pt x="0" y="8"/>
                    <a:pt x="0" y="8"/>
                    <a:pt x="0" y="8"/>
                  </a:cubicBezTo>
                  <a:cubicBezTo>
                    <a:pt x="1" y="12"/>
                    <a:pt x="1" y="12"/>
                    <a:pt x="1" y="12"/>
                  </a:cubicBezTo>
                  <a:cubicBezTo>
                    <a:pt x="5" y="21"/>
                    <a:pt x="5" y="21"/>
                    <a:pt x="5" y="21"/>
                  </a:cubicBezTo>
                  <a:cubicBezTo>
                    <a:pt x="12" y="19"/>
                    <a:pt x="12" y="19"/>
                    <a:pt x="12" y="19"/>
                  </a:cubicBezTo>
                  <a:cubicBezTo>
                    <a:pt x="15" y="19"/>
                    <a:pt x="15" y="19"/>
                    <a:pt x="15" y="19"/>
                  </a:cubicBezTo>
                  <a:cubicBezTo>
                    <a:pt x="19" y="15"/>
                    <a:pt x="19" y="15"/>
                    <a:pt x="19" y="15"/>
                  </a:cubicBezTo>
                  <a:cubicBezTo>
                    <a:pt x="25" y="13"/>
                    <a:pt x="25" y="13"/>
                    <a:pt x="25" y="13"/>
                  </a:cubicBezTo>
                  <a:cubicBezTo>
                    <a:pt x="34" y="10"/>
                    <a:pt x="34" y="10"/>
                    <a:pt x="34" y="10"/>
                  </a:cubicBezTo>
                  <a:cubicBezTo>
                    <a:pt x="31" y="3"/>
                    <a:pt x="31" y="3"/>
                    <a:pt x="31" y="3"/>
                  </a:cubicBezTo>
                  <a:lnTo>
                    <a:pt x="30" y="0"/>
                  </a:lnTo>
                  <a:close/>
                </a:path>
              </a:pathLst>
            </a:custGeom>
            <a:grpFill/>
            <a:ln w="9525">
              <a:noFill/>
              <a:round/>
              <a:headEnd/>
              <a:tailEnd/>
            </a:ln>
          </p:spPr>
          <p:txBody>
            <a:bodyPr/>
            <a:lstStyle/>
            <a:p>
              <a:endParaRPr lang="en-GB" dirty="0"/>
            </a:p>
          </p:txBody>
        </p:sp>
        <p:sp>
          <p:nvSpPr>
            <p:cNvPr id="59" name="Freeform 291">
              <a:extLst>
                <a:ext uri="{FF2B5EF4-FFF2-40B4-BE49-F238E27FC236}">
                  <a16:creationId xmlns:a16="http://schemas.microsoft.com/office/drawing/2014/main" id="{8B036B19-971A-2372-0136-D3DCF58481A4}"/>
                </a:ext>
              </a:extLst>
            </p:cNvPr>
            <p:cNvSpPr>
              <a:spLocks/>
            </p:cNvSpPr>
            <p:nvPr/>
          </p:nvSpPr>
          <p:spPr bwMode="auto">
            <a:xfrm>
              <a:off x="8713862" y="3075833"/>
              <a:ext cx="374996" cy="321771"/>
            </a:xfrm>
            <a:custGeom>
              <a:avLst/>
              <a:gdLst>
                <a:gd name="T0" fmla="*/ 2147483646 w 63"/>
                <a:gd name="T1" fmla="*/ 2147483646 h 54"/>
                <a:gd name="T2" fmla="*/ 2147483646 w 63"/>
                <a:gd name="T3" fmla="*/ 2147483646 h 54"/>
                <a:gd name="T4" fmla="*/ 2147483646 w 63"/>
                <a:gd name="T5" fmla="*/ 2147483646 h 54"/>
                <a:gd name="T6" fmla="*/ 2147483646 w 63"/>
                <a:gd name="T7" fmla="*/ 2147483646 h 54"/>
                <a:gd name="T8" fmla="*/ 2147483646 w 63"/>
                <a:gd name="T9" fmla="*/ 2147483646 h 54"/>
                <a:gd name="T10" fmla="*/ 2147483646 w 63"/>
                <a:gd name="T11" fmla="*/ 2147483646 h 54"/>
                <a:gd name="T12" fmla="*/ 2147483646 w 63"/>
                <a:gd name="T13" fmla="*/ 2147483646 h 54"/>
                <a:gd name="T14" fmla="*/ 2147483646 w 63"/>
                <a:gd name="T15" fmla="*/ 2147483646 h 54"/>
                <a:gd name="T16" fmla="*/ 2147483646 w 63"/>
                <a:gd name="T17" fmla="*/ 2147483646 h 54"/>
                <a:gd name="T18" fmla="*/ 2147483646 w 63"/>
                <a:gd name="T19" fmla="*/ 2147483646 h 54"/>
                <a:gd name="T20" fmla="*/ 2147483646 w 63"/>
                <a:gd name="T21" fmla="*/ 2147483646 h 54"/>
                <a:gd name="T22" fmla="*/ 2147483646 w 63"/>
                <a:gd name="T23" fmla="*/ 2147483646 h 54"/>
                <a:gd name="T24" fmla="*/ 2147483646 w 63"/>
                <a:gd name="T25" fmla="*/ 2147483646 h 54"/>
                <a:gd name="T26" fmla="*/ 2147483646 w 63"/>
                <a:gd name="T27" fmla="*/ 2147483646 h 54"/>
                <a:gd name="T28" fmla="*/ 2147483646 w 63"/>
                <a:gd name="T29" fmla="*/ 0 h 54"/>
                <a:gd name="T30" fmla="*/ 2147483646 w 63"/>
                <a:gd name="T31" fmla="*/ 0 h 54"/>
                <a:gd name="T32" fmla="*/ 2147483646 w 63"/>
                <a:gd name="T33" fmla="*/ 2147483646 h 54"/>
                <a:gd name="T34" fmla="*/ 2147483646 w 63"/>
                <a:gd name="T35" fmla="*/ 2147483646 h 54"/>
                <a:gd name="T36" fmla="*/ 2147483646 w 63"/>
                <a:gd name="T37" fmla="*/ 2147483646 h 54"/>
                <a:gd name="T38" fmla="*/ 2147483646 w 63"/>
                <a:gd name="T39" fmla="*/ 2147483646 h 54"/>
                <a:gd name="T40" fmla="*/ 2147483646 w 63"/>
                <a:gd name="T41" fmla="*/ 2147483646 h 54"/>
                <a:gd name="T42" fmla="*/ 2147483646 w 63"/>
                <a:gd name="T43" fmla="*/ 2147483646 h 54"/>
                <a:gd name="T44" fmla="*/ 0 w 63"/>
                <a:gd name="T45" fmla="*/ 2147483646 h 54"/>
                <a:gd name="T46" fmla="*/ 2147483646 w 63"/>
                <a:gd name="T47" fmla="*/ 2147483646 h 54"/>
                <a:gd name="T48" fmla="*/ 2147483646 w 63"/>
                <a:gd name="T49" fmla="*/ 2147483646 h 54"/>
                <a:gd name="T50" fmla="*/ 2147483646 w 63"/>
                <a:gd name="T51" fmla="*/ 2147483646 h 54"/>
                <a:gd name="T52" fmla="*/ 2147483646 w 63"/>
                <a:gd name="T53" fmla="*/ 2147483646 h 54"/>
                <a:gd name="T54" fmla="*/ 2147483646 w 63"/>
                <a:gd name="T55" fmla="*/ 2147483646 h 54"/>
                <a:gd name="T56" fmla="*/ 2147483646 w 63"/>
                <a:gd name="T57" fmla="*/ 2147483646 h 54"/>
                <a:gd name="T58" fmla="*/ 2147483646 w 63"/>
                <a:gd name="T59" fmla="*/ 2147483646 h 54"/>
                <a:gd name="T60" fmla="*/ 2147483646 w 63"/>
                <a:gd name="T61" fmla="*/ 2147483646 h 54"/>
                <a:gd name="T62" fmla="*/ 2147483646 w 63"/>
                <a:gd name="T63" fmla="*/ 2147483646 h 54"/>
                <a:gd name="T64" fmla="*/ 2147483646 w 63"/>
                <a:gd name="T65" fmla="*/ 2147483646 h 54"/>
                <a:gd name="T66" fmla="*/ 2147483646 w 63"/>
                <a:gd name="T67" fmla="*/ 2147483646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4">
                  <a:moveTo>
                    <a:pt x="63" y="34"/>
                  </a:moveTo>
                  <a:cubicBezTo>
                    <a:pt x="55" y="32"/>
                    <a:pt x="55" y="32"/>
                    <a:pt x="55" y="32"/>
                  </a:cubicBezTo>
                  <a:cubicBezTo>
                    <a:pt x="52" y="28"/>
                    <a:pt x="52" y="28"/>
                    <a:pt x="52" y="28"/>
                  </a:cubicBezTo>
                  <a:cubicBezTo>
                    <a:pt x="53" y="25"/>
                    <a:pt x="53" y="25"/>
                    <a:pt x="53" y="25"/>
                  </a:cubicBezTo>
                  <a:cubicBezTo>
                    <a:pt x="52" y="25"/>
                    <a:pt x="52" y="25"/>
                    <a:pt x="52" y="25"/>
                  </a:cubicBezTo>
                  <a:cubicBezTo>
                    <a:pt x="48" y="23"/>
                    <a:pt x="48" y="23"/>
                    <a:pt x="48" y="23"/>
                  </a:cubicBezTo>
                  <a:cubicBezTo>
                    <a:pt x="46" y="17"/>
                    <a:pt x="46" y="17"/>
                    <a:pt x="46" y="17"/>
                  </a:cubicBezTo>
                  <a:cubicBezTo>
                    <a:pt x="42" y="13"/>
                    <a:pt x="42" y="13"/>
                    <a:pt x="42" y="13"/>
                  </a:cubicBezTo>
                  <a:cubicBezTo>
                    <a:pt x="42" y="12"/>
                    <a:pt x="42" y="12"/>
                    <a:pt x="42" y="12"/>
                  </a:cubicBezTo>
                  <a:cubicBezTo>
                    <a:pt x="39" y="12"/>
                    <a:pt x="39" y="12"/>
                    <a:pt x="39" y="12"/>
                  </a:cubicBezTo>
                  <a:cubicBezTo>
                    <a:pt x="36" y="10"/>
                    <a:pt x="36" y="10"/>
                    <a:pt x="36" y="10"/>
                  </a:cubicBezTo>
                  <a:cubicBezTo>
                    <a:pt x="28" y="9"/>
                    <a:pt x="28" y="9"/>
                    <a:pt x="28" y="9"/>
                  </a:cubicBezTo>
                  <a:cubicBezTo>
                    <a:pt x="25" y="6"/>
                    <a:pt x="25" y="6"/>
                    <a:pt x="25" y="6"/>
                  </a:cubicBezTo>
                  <a:cubicBezTo>
                    <a:pt x="15" y="1"/>
                    <a:pt x="15" y="1"/>
                    <a:pt x="15" y="1"/>
                  </a:cubicBezTo>
                  <a:cubicBezTo>
                    <a:pt x="11" y="0"/>
                    <a:pt x="11" y="0"/>
                    <a:pt x="11" y="0"/>
                  </a:cubicBezTo>
                  <a:cubicBezTo>
                    <a:pt x="12" y="0"/>
                    <a:pt x="12" y="0"/>
                    <a:pt x="12" y="0"/>
                  </a:cubicBezTo>
                  <a:cubicBezTo>
                    <a:pt x="10" y="1"/>
                    <a:pt x="10" y="1"/>
                    <a:pt x="10" y="1"/>
                  </a:cubicBezTo>
                  <a:cubicBezTo>
                    <a:pt x="6" y="2"/>
                    <a:pt x="6" y="2"/>
                    <a:pt x="6" y="2"/>
                  </a:cubicBezTo>
                  <a:cubicBezTo>
                    <a:pt x="8" y="7"/>
                    <a:pt x="8" y="7"/>
                    <a:pt x="8" y="7"/>
                  </a:cubicBezTo>
                  <a:cubicBezTo>
                    <a:pt x="7" y="9"/>
                    <a:pt x="7" y="9"/>
                    <a:pt x="7" y="9"/>
                  </a:cubicBezTo>
                  <a:cubicBezTo>
                    <a:pt x="4" y="9"/>
                    <a:pt x="4" y="9"/>
                    <a:pt x="4" y="9"/>
                  </a:cubicBezTo>
                  <a:cubicBezTo>
                    <a:pt x="2" y="11"/>
                    <a:pt x="2" y="11"/>
                    <a:pt x="2" y="11"/>
                  </a:cubicBezTo>
                  <a:cubicBezTo>
                    <a:pt x="0" y="11"/>
                    <a:pt x="0" y="11"/>
                    <a:pt x="0" y="11"/>
                  </a:cubicBezTo>
                  <a:cubicBezTo>
                    <a:pt x="2" y="15"/>
                    <a:pt x="2" y="15"/>
                    <a:pt x="2" y="15"/>
                  </a:cubicBezTo>
                  <a:cubicBezTo>
                    <a:pt x="9" y="29"/>
                    <a:pt x="9" y="29"/>
                    <a:pt x="9" y="29"/>
                  </a:cubicBezTo>
                  <a:cubicBezTo>
                    <a:pt x="13" y="33"/>
                    <a:pt x="13" y="33"/>
                    <a:pt x="13" y="33"/>
                  </a:cubicBezTo>
                  <a:cubicBezTo>
                    <a:pt x="15" y="39"/>
                    <a:pt x="15" y="39"/>
                    <a:pt x="15" y="39"/>
                  </a:cubicBezTo>
                  <a:cubicBezTo>
                    <a:pt x="17" y="46"/>
                    <a:pt x="17" y="46"/>
                    <a:pt x="17" y="46"/>
                  </a:cubicBezTo>
                  <a:cubicBezTo>
                    <a:pt x="24" y="53"/>
                    <a:pt x="24" y="53"/>
                    <a:pt x="24" y="53"/>
                  </a:cubicBezTo>
                  <a:cubicBezTo>
                    <a:pt x="24" y="54"/>
                    <a:pt x="24" y="54"/>
                    <a:pt x="24" y="54"/>
                  </a:cubicBezTo>
                  <a:cubicBezTo>
                    <a:pt x="27" y="53"/>
                    <a:pt x="27" y="53"/>
                    <a:pt x="27" y="53"/>
                  </a:cubicBezTo>
                  <a:cubicBezTo>
                    <a:pt x="38" y="53"/>
                    <a:pt x="38" y="53"/>
                    <a:pt x="38" y="53"/>
                  </a:cubicBezTo>
                  <a:cubicBezTo>
                    <a:pt x="38" y="53"/>
                    <a:pt x="40" y="51"/>
                    <a:pt x="42" y="50"/>
                  </a:cubicBezTo>
                  <a:cubicBezTo>
                    <a:pt x="42" y="49"/>
                    <a:pt x="49" y="48"/>
                    <a:pt x="54" y="46"/>
                  </a:cubicBezTo>
                </a:path>
              </a:pathLst>
            </a:custGeom>
            <a:grpFill/>
            <a:ln w="9525">
              <a:noFill/>
              <a:round/>
              <a:headEnd/>
              <a:tailEnd/>
            </a:ln>
          </p:spPr>
          <p:txBody>
            <a:bodyPr/>
            <a:lstStyle/>
            <a:p>
              <a:endParaRPr lang="en-GB" dirty="0"/>
            </a:p>
          </p:txBody>
        </p:sp>
        <p:sp>
          <p:nvSpPr>
            <p:cNvPr id="60" name="Freeform 292">
              <a:extLst>
                <a:ext uri="{FF2B5EF4-FFF2-40B4-BE49-F238E27FC236}">
                  <a16:creationId xmlns:a16="http://schemas.microsoft.com/office/drawing/2014/main" id="{A5957CB2-AEF9-A92F-7E1B-10A839FB87DE}"/>
                </a:ext>
              </a:extLst>
            </p:cNvPr>
            <p:cNvSpPr>
              <a:spLocks/>
            </p:cNvSpPr>
            <p:nvPr/>
          </p:nvSpPr>
          <p:spPr bwMode="auto">
            <a:xfrm>
              <a:off x="9035633" y="3279057"/>
              <a:ext cx="59274" cy="70161"/>
            </a:xfrm>
            <a:custGeom>
              <a:avLst/>
              <a:gdLst>
                <a:gd name="T0" fmla="*/ 0 w 10"/>
                <a:gd name="T1" fmla="*/ 2147483646 h 12"/>
                <a:gd name="T2" fmla="*/ 2147483646 w 10"/>
                <a:gd name="T3" fmla="*/ 2147483646 h 12"/>
                <a:gd name="T4" fmla="*/ 2147483646 w 10"/>
                <a:gd name="T5" fmla="*/ 2147483646 h 12"/>
                <a:gd name="T6" fmla="*/ 2147483646 w 10"/>
                <a:gd name="T7" fmla="*/ 0 h 12"/>
                <a:gd name="T8" fmla="*/ 2147483646 w 10"/>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2">
                  <a:moveTo>
                    <a:pt x="0" y="12"/>
                  </a:moveTo>
                  <a:cubicBezTo>
                    <a:pt x="3" y="12"/>
                    <a:pt x="4" y="11"/>
                    <a:pt x="4" y="11"/>
                  </a:cubicBezTo>
                  <a:cubicBezTo>
                    <a:pt x="9" y="7"/>
                    <a:pt x="9" y="7"/>
                    <a:pt x="9" y="7"/>
                  </a:cubicBezTo>
                  <a:cubicBezTo>
                    <a:pt x="10" y="0"/>
                    <a:pt x="10" y="0"/>
                    <a:pt x="10" y="0"/>
                  </a:cubicBezTo>
                  <a:cubicBezTo>
                    <a:pt x="9" y="0"/>
                    <a:pt x="9" y="0"/>
                    <a:pt x="9" y="0"/>
                  </a:cubicBezTo>
                </a:path>
              </a:pathLst>
            </a:custGeom>
            <a:grpFill/>
            <a:ln w="9525">
              <a:noFill/>
              <a:round/>
              <a:headEnd/>
              <a:tailEnd/>
            </a:ln>
          </p:spPr>
          <p:txBody>
            <a:bodyPr/>
            <a:lstStyle/>
            <a:p>
              <a:endParaRPr lang="en-GB" dirty="0"/>
            </a:p>
          </p:txBody>
        </p:sp>
        <p:sp>
          <p:nvSpPr>
            <p:cNvPr id="61" name="Freeform 293">
              <a:extLst>
                <a:ext uri="{FF2B5EF4-FFF2-40B4-BE49-F238E27FC236}">
                  <a16:creationId xmlns:a16="http://schemas.microsoft.com/office/drawing/2014/main" id="{9C9D68C7-7D00-27D9-2632-141A459EE0A8}"/>
                </a:ext>
              </a:extLst>
            </p:cNvPr>
            <p:cNvSpPr>
              <a:spLocks/>
            </p:cNvSpPr>
            <p:nvPr/>
          </p:nvSpPr>
          <p:spPr bwMode="auto">
            <a:xfrm>
              <a:off x="8777975" y="2957286"/>
              <a:ext cx="189917" cy="191127"/>
            </a:xfrm>
            <a:custGeom>
              <a:avLst/>
              <a:gdLst>
                <a:gd name="T0" fmla="*/ 2147483646 w 192"/>
                <a:gd name="T1" fmla="*/ 2147483646 h 192"/>
                <a:gd name="T2" fmla="*/ 2147483646 w 192"/>
                <a:gd name="T3" fmla="*/ 2147483646 h 192"/>
                <a:gd name="T4" fmla="*/ 2147483646 w 192"/>
                <a:gd name="T5" fmla="*/ 2147483646 h 192"/>
                <a:gd name="T6" fmla="*/ 2147483646 w 192"/>
                <a:gd name="T7" fmla="*/ 2147483646 h 192"/>
                <a:gd name="T8" fmla="*/ 2147483646 w 192"/>
                <a:gd name="T9" fmla="*/ 2147483646 h 192"/>
                <a:gd name="T10" fmla="*/ 2147483646 w 192"/>
                <a:gd name="T11" fmla="*/ 0 h 192"/>
                <a:gd name="T12" fmla="*/ 2147483646 w 192"/>
                <a:gd name="T13" fmla="*/ 2147483646 h 192"/>
                <a:gd name="T14" fmla="*/ 2147483646 w 192"/>
                <a:gd name="T15" fmla="*/ 2147483646 h 192"/>
                <a:gd name="T16" fmla="*/ 2147483646 w 192"/>
                <a:gd name="T17" fmla="*/ 2147483646 h 192"/>
                <a:gd name="T18" fmla="*/ 2147483646 w 192"/>
                <a:gd name="T19" fmla="*/ 2147483646 h 192"/>
                <a:gd name="T20" fmla="*/ 2147483646 w 192"/>
                <a:gd name="T21" fmla="*/ 2147483646 h 192"/>
                <a:gd name="T22" fmla="*/ 0 w 192"/>
                <a:gd name="T23" fmla="*/ 2147483646 h 192"/>
                <a:gd name="T24" fmla="*/ 0 w 192"/>
                <a:gd name="T25" fmla="*/ 2147483646 h 192"/>
                <a:gd name="T26" fmla="*/ 2147483646 w 192"/>
                <a:gd name="T27" fmla="*/ 2147483646 h 192"/>
                <a:gd name="T28" fmla="*/ 2147483646 w 192"/>
                <a:gd name="T29" fmla="*/ 2147483646 h 192"/>
                <a:gd name="T30" fmla="*/ 2147483646 w 192"/>
                <a:gd name="T31" fmla="*/ 2147483646 h 192"/>
                <a:gd name="T32" fmla="*/ 2147483646 w 192"/>
                <a:gd name="T33" fmla="*/ 2147483646 h 192"/>
                <a:gd name="T34" fmla="*/ 2147483646 w 192"/>
                <a:gd name="T35" fmla="*/ 2147483646 h 192"/>
                <a:gd name="T36" fmla="*/ 2147483646 w 192"/>
                <a:gd name="T37" fmla="*/ 2147483646 h 192"/>
                <a:gd name="T38" fmla="*/ 2147483646 w 192"/>
                <a:gd name="T39" fmla="*/ 2147483646 h 192"/>
                <a:gd name="T40" fmla="*/ 2147483646 w 192"/>
                <a:gd name="T41" fmla="*/ 2147483646 h 192"/>
                <a:gd name="T42" fmla="*/ 2147483646 w 192"/>
                <a:gd name="T43" fmla="*/ 2147483646 h 192"/>
                <a:gd name="T44" fmla="*/ 2147483646 w 192"/>
                <a:gd name="T45" fmla="*/ 2147483646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68" y="120"/>
                  </a:moveTo>
                  <a:lnTo>
                    <a:pt x="132" y="90"/>
                  </a:lnTo>
                  <a:lnTo>
                    <a:pt x="132" y="66"/>
                  </a:lnTo>
                  <a:lnTo>
                    <a:pt x="138" y="42"/>
                  </a:lnTo>
                  <a:lnTo>
                    <a:pt x="114" y="6"/>
                  </a:lnTo>
                  <a:lnTo>
                    <a:pt x="102" y="0"/>
                  </a:lnTo>
                  <a:lnTo>
                    <a:pt x="72" y="6"/>
                  </a:lnTo>
                  <a:lnTo>
                    <a:pt x="66" y="6"/>
                  </a:lnTo>
                  <a:lnTo>
                    <a:pt x="66" y="12"/>
                  </a:lnTo>
                  <a:lnTo>
                    <a:pt x="54" y="30"/>
                  </a:lnTo>
                  <a:lnTo>
                    <a:pt x="42" y="72"/>
                  </a:lnTo>
                  <a:lnTo>
                    <a:pt x="0" y="96"/>
                  </a:lnTo>
                  <a:lnTo>
                    <a:pt x="0" y="120"/>
                  </a:lnTo>
                  <a:lnTo>
                    <a:pt x="24" y="126"/>
                  </a:lnTo>
                  <a:lnTo>
                    <a:pt x="84" y="156"/>
                  </a:lnTo>
                  <a:lnTo>
                    <a:pt x="102" y="174"/>
                  </a:lnTo>
                  <a:lnTo>
                    <a:pt x="150" y="180"/>
                  </a:lnTo>
                  <a:lnTo>
                    <a:pt x="168" y="192"/>
                  </a:lnTo>
                  <a:lnTo>
                    <a:pt x="186" y="192"/>
                  </a:lnTo>
                  <a:lnTo>
                    <a:pt x="180" y="180"/>
                  </a:lnTo>
                  <a:lnTo>
                    <a:pt x="192" y="174"/>
                  </a:lnTo>
                  <a:lnTo>
                    <a:pt x="180" y="150"/>
                  </a:lnTo>
                  <a:lnTo>
                    <a:pt x="168" y="120"/>
                  </a:lnTo>
                  <a:close/>
                </a:path>
              </a:pathLst>
            </a:custGeom>
            <a:grpFill/>
            <a:ln w="9525">
              <a:noFill/>
              <a:round/>
              <a:headEnd/>
              <a:tailEnd/>
            </a:ln>
          </p:spPr>
          <p:txBody>
            <a:bodyPr/>
            <a:lstStyle/>
            <a:p>
              <a:endParaRPr lang="en-GB" dirty="0"/>
            </a:p>
          </p:txBody>
        </p:sp>
        <p:sp>
          <p:nvSpPr>
            <p:cNvPr id="62" name="Freeform 294">
              <a:extLst>
                <a:ext uri="{FF2B5EF4-FFF2-40B4-BE49-F238E27FC236}">
                  <a16:creationId xmlns:a16="http://schemas.microsoft.com/office/drawing/2014/main" id="{0F1FCC2B-4B84-CF96-0E94-B6317AD83F64}"/>
                </a:ext>
              </a:extLst>
            </p:cNvPr>
            <p:cNvSpPr>
              <a:spLocks/>
            </p:cNvSpPr>
            <p:nvPr/>
          </p:nvSpPr>
          <p:spPr bwMode="auto">
            <a:xfrm>
              <a:off x="8886845" y="2905271"/>
              <a:ext cx="358061" cy="325399"/>
            </a:xfrm>
            <a:custGeom>
              <a:avLst/>
              <a:gdLst>
                <a:gd name="T0" fmla="*/ 2147483646 w 60"/>
                <a:gd name="T1" fmla="*/ 2147483646 h 55"/>
                <a:gd name="T2" fmla="*/ 2147483646 w 60"/>
                <a:gd name="T3" fmla="*/ 2147483646 h 55"/>
                <a:gd name="T4" fmla="*/ 2147483646 w 60"/>
                <a:gd name="T5" fmla="*/ 2147483646 h 55"/>
                <a:gd name="T6" fmla="*/ 2147483646 w 60"/>
                <a:gd name="T7" fmla="*/ 2147483646 h 55"/>
                <a:gd name="T8" fmla="*/ 2147483646 w 60"/>
                <a:gd name="T9" fmla="*/ 2147483646 h 55"/>
                <a:gd name="T10" fmla="*/ 2147483646 w 60"/>
                <a:gd name="T11" fmla="*/ 2147483646 h 55"/>
                <a:gd name="T12" fmla="*/ 2147483646 w 60"/>
                <a:gd name="T13" fmla="*/ 2147483646 h 55"/>
                <a:gd name="T14" fmla="*/ 2147483646 w 60"/>
                <a:gd name="T15" fmla="*/ 2147483646 h 55"/>
                <a:gd name="T16" fmla="*/ 2147483646 w 60"/>
                <a:gd name="T17" fmla="*/ 2147483646 h 55"/>
                <a:gd name="T18" fmla="*/ 2147483646 w 60"/>
                <a:gd name="T19" fmla="*/ 2147483646 h 55"/>
                <a:gd name="T20" fmla="*/ 2147483646 w 60"/>
                <a:gd name="T21" fmla="*/ 2147483646 h 55"/>
                <a:gd name="T22" fmla="*/ 2147483646 w 60"/>
                <a:gd name="T23" fmla="*/ 2147483646 h 55"/>
                <a:gd name="T24" fmla="*/ 2147483646 w 60"/>
                <a:gd name="T25" fmla="*/ 2147483646 h 55"/>
                <a:gd name="T26" fmla="*/ 2147483646 w 60"/>
                <a:gd name="T27" fmla="*/ 2147483646 h 55"/>
                <a:gd name="T28" fmla="*/ 2147483646 w 60"/>
                <a:gd name="T29" fmla="*/ 2147483646 h 55"/>
                <a:gd name="T30" fmla="*/ 2147483646 w 60"/>
                <a:gd name="T31" fmla="*/ 2147483646 h 55"/>
                <a:gd name="T32" fmla="*/ 2147483646 w 60"/>
                <a:gd name="T33" fmla="*/ 2147483646 h 55"/>
                <a:gd name="T34" fmla="*/ 2147483646 w 60"/>
                <a:gd name="T35" fmla="*/ 2147483646 h 55"/>
                <a:gd name="T36" fmla="*/ 2147483646 w 60"/>
                <a:gd name="T37" fmla="*/ 2147483646 h 55"/>
                <a:gd name="T38" fmla="*/ 2147483646 w 60"/>
                <a:gd name="T39" fmla="*/ 2147483646 h 55"/>
                <a:gd name="T40" fmla="*/ 2147483646 w 60"/>
                <a:gd name="T41" fmla="*/ 0 h 55"/>
                <a:gd name="T42" fmla="*/ 2147483646 w 60"/>
                <a:gd name="T43" fmla="*/ 2147483646 h 55"/>
                <a:gd name="T44" fmla="*/ 2147483646 w 60"/>
                <a:gd name="T45" fmla="*/ 2147483646 h 55"/>
                <a:gd name="T46" fmla="*/ 0 w 60"/>
                <a:gd name="T47" fmla="*/ 0 h 55"/>
                <a:gd name="T48" fmla="*/ 0 w 60"/>
                <a:gd name="T49" fmla="*/ 0 h 55"/>
                <a:gd name="T50" fmla="*/ 0 w 60"/>
                <a:gd name="T51" fmla="*/ 2147483646 h 55"/>
                <a:gd name="T52" fmla="*/ 2147483646 w 60"/>
                <a:gd name="T53" fmla="*/ 2147483646 h 55"/>
                <a:gd name="T54" fmla="*/ 2147483646 w 60"/>
                <a:gd name="T55" fmla="*/ 2147483646 h 55"/>
                <a:gd name="T56" fmla="*/ 2147483646 w 60"/>
                <a:gd name="T57" fmla="*/ 2147483646 h 55"/>
                <a:gd name="T58" fmla="*/ 2147483646 w 60"/>
                <a:gd name="T59" fmla="*/ 2147483646 h 55"/>
                <a:gd name="T60" fmla="*/ 2147483646 w 60"/>
                <a:gd name="T61" fmla="*/ 2147483646 h 55"/>
                <a:gd name="T62" fmla="*/ 2147483646 w 60"/>
                <a:gd name="T63" fmla="*/ 2147483646 h 55"/>
                <a:gd name="T64" fmla="*/ 2147483646 w 60"/>
                <a:gd name="T65" fmla="*/ 2147483646 h 55"/>
                <a:gd name="T66" fmla="*/ 2147483646 w 60"/>
                <a:gd name="T67" fmla="*/ 2147483646 h 55"/>
                <a:gd name="T68" fmla="*/ 2147483646 w 60"/>
                <a:gd name="T69" fmla="*/ 2147483646 h 55"/>
                <a:gd name="T70" fmla="*/ 2147483646 w 60"/>
                <a:gd name="T71" fmla="*/ 2147483646 h 55"/>
                <a:gd name="T72" fmla="*/ 2147483646 w 60"/>
                <a:gd name="T73" fmla="*/ 2147483646 h 55"/>
                <a:gd name="T74" fmla="*/ 2147483646 w 60"/>
                <a:gd name="T75" fmla="*/ 2147483646 h 55"/>
                <a:gd name="T76" fmla="*/ 2147483646 w 60"/>
                <a:gd name="T77" fmla="*/ 2147483646 h 55"/>
                <a:gd name="T78" fmla="*/ 2147483646 w 60"/>
                <a:gd name="T79" fmla="*/ 2147483646 h 55"/>
                <a:gd name="T80" fmla="*/ 2147483646 w 60"/>
                <a:gd name="T81" fmla="*/ 2147483646 h 55"/>
                <a:gd name="T82" fmla="*/ 2147483646 w 60"/>
                <a:gd name="T83" fmla="*/ 2147483646 h 55"/>
                <a:gd name="T84" fmla="*/ 2147483646 w 60"/>
                <a:gd name="T85" fmla="*/ 2147483646 h 55"/>
                <a:gd name="T86" fmla="*/ 2147483646 w 60"/>
                <a:gd name="T87" fmla="*/ 2147483646 h 55"/>
                <a:gd name="T88" fmla="*/ 2147483646 w 60"/>
                <a:gd name="T89" fmla="*/ 2147483646 h 55"/>
                <a:gd name="T90" fmla="*/ 2147483646 w 60"/>
                <a:gd name="T91" fmla="*/ 2147483646 h 55"/>
                <a:gd name="T92" fmla="*/ 2147483646 w 60"/>
                <a:gd name="T93" fmla="*/ 2147483646 h 55"/>
                <a:gd name="T94" fmla="*/ 2147483646 w 60"/>
                <a:gd name="T95" fmla="*/ 2147483646 h 55"/>
                <a:gd name="T96" fmla="*/ 2147483646 w 60"/>
                <a:gd name="T97" fmla="*/ 2147483646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0" h="55">
                  <a:moveTo>
                    <a:pt x="53" y="38"/>
                  </a:moveTo>
                  <a:cubicBezTo>
                    <a:pt x="53" y="38"/>
                    <a:pt x="53" y="38"/>
                    <a:pt x="53" y="38"/>
                  </a:cubicBezTo>
                  <a:cubicBezTo>
                    <a:pt x="55" y="32"/>
                    <a:pt x="55" y="32"/>
                    <a:pt x="55" y="32"/>
                  </a:cubicBezTo>
                  <a:cubicBezTo>
                    <a:pt x="51" y="30"/>
                    <a:pt x="51" y="30"/>
                    <a:pt x="51" y="30"/>
                  </a:cubicBezTo>
                  <a:cubicBezTo>
                    <a:pt x="51" y="25"/>
                    <a:pt x="51" y="25"/>
                    <a:pt x="51" y="25"/>
                  </a:cubicBezTo>
                  <a:cubicBezTo>
                    <a:pt x="52" y="21"/>
                    <a:pt x="52" y="21"/>
                    <a:pt x="52" y="21"/>
                  </a:cubicBezTo>
                  <a:cubicBezTo>
                    <a:pt x="53" y="12"/>
                    <a:pt x="53" y="12"/>
                    <a:pt x="53" y="12"/>
                  </a:cubicBezTo>
                  <a:cubicBezTo>
                    <a:pt x="49" y="11"/>
                    <a:pt x="49" y="11"/>
                    <a:pt x="49" y="11"/>
                  </a:cubicBezTo>
                  <a:cubicBezTo>
                    <a:pt x="45" y="8"/>
                    <a:pt x="45" y="8"/>
                    <a:pt x="45" y="8"/>
                  </a:cubicBezTo>
                  <a:cubicBezTo>
                    <a:pt x="40" y="5"/>
                    <a:pt x="40" y="5"/>
                    <a:pt x="40" y="5"/>
                  </a:cubicBezTo>
                  <a:cubicBezTo>
                    <a:pt x="36" y="6"/>
                    <a:pt x="36" y="6"/>
                    <a:pt x="36" y="6"/>
                  </a:cubicBezTo>
                  <a:cubicBezTo>
                    <a:pt x="31" y="8"/>
                    <a:pt x="31" y="8"/>
                    <a:pt x="31" y="8"/>
                  </a:cubicBezTo>
                  <a:cubicBezTo>
                    <a:pt x="30" y="10"/>
                    <a:pt x="30" y="10"/>
                    <a:pt x="30" y="10"/>
                  </a:cubicBezTo>
                  <a:cubicBezTo>
                    <a:pt x="26" y="11"/>
                    <a:pt x="26" y="11"/>
                    <a:pt x="26" y="11"/>
                  </a:cubicBezTo>
                  <a:cubicBezTo>
                    <a:pt x="22" y="11"/>
                    <a:pt x="22" y="11"/>
                    <a:pt x="22" y="11"/>
                  </a:cubicBezTo>
                  <a:cubicBezTo>
                    <a:pt x="19" y="9"/>
                    <a:pt x="19" y="9"/>
                    <a:pt x="19" y="9"/>
                  </a:cubicBezTo>
                  <a:cubicBezTo>
                    <a:pt x="15" y="9"/>
                    <a:pt x="15" y="9"/>
                    <a:pt x="15" y="9"/>
                  </a:cubicBezTo>
                  <a:cubicBezTo>
                    <a:pt x="15" y="6"/>
                    <a:pt x="15" y="6"/>
                    <a:pt x="15" y="6"/>
                  </a:cubicBezTo>
                  <a:cubicBezTo>
                    <a:pt x="12" y="4"/>
                    <a:pt x="12" y="4"/>
                    <a:pt x="12" y="4"/>
                  </a:cubicBezTo>
                  <a:cubicBezTo>
                    <a:pt x="12" y="2"/>
                    <a:pt x="12" y="2"/>
                    <a:pt x="12" y="2"/>
                  </a:cubicBezTo>
                  <a:cubicBezTo>
                    <a:pt x="10" y="0"/>
                    <a:pt x="10" y="0"/>
                    <a:pt x="10" y="0"/>
                  </a:cubicBezTo>
                  <a:cubicBezTo>
                    <a:pt x="6" y="3"/>
                    <a:pt x="6" y="3"/>
                    <a:pt x="6" y="3"/>
                  </a:cubicBezTo>
                  <a:cubicBezTo>
                    <a:pt x="3" y="2"/>
                    <a:pt x="3" y="2"/>
                    <a:pt x="3" y="2"/>
                  </a:cubicBezTo>
                  <a:cubicBezTo>
                    <a:pt x="0" y="0"/>
                    <a:pt x="0" y="0"/>
                    <a:pt x="0" y="0"/>
                  </a:cubicBezTo>
                  <a:cubicBezTo>
                    <a:pt x="0" y="0"/>
                    <a:pt x="0" y="0"/>
                    <a:pt x="0" y="0"/>
                  </a:cubicBezTo>
                  <a:cubicBezTo>
                    <a:pt x="0" y="0"/>
                    <a:pt x="0" y="6"/>
                    <a:pt x="0" y="7"/>
                  </a:cubicBezTo>
                  <a:cubicBezTo>
                    <a:pt x="0" y="7"/>
                    <a:pt x="1" y="10"/>
                    <a:pt x="1" y="10"/>
                  </a:cubicBezTo>
                  <a:cubicBezTo>
                    <a:pt x="1" y="10"/>
                    <a:pt x="1" y="10"/>
                    <a:pt x="1" y="10"/>
                  </a:cubicBezTo>
                  <a:cubicBezTo>
                    <a:pt x="5" y="16"/>
                    <a:pt x="5" y="16"/>
                    <a:pt x="5" y="16"/>
                  </a:cubicBezTo>
                  <a:cubicBezTo>
                    <a:pt x="4" y="20"/>
                    <a:pt x="4" y="20"/>
                    <a:pt x="4" y="20"/>
                  </a:cubicBezTo>
                  <a:cubicBezTo>
                    <a:pt x="4" y="24"/>
                    <a:pt x="4" y="24"/>
                    <a:pt x="4" y="24"/>
                  </a:cubicBezTo>
                  <a:cubicBezTo>
                    <a:pt x="10" y="29"/>
                    <a:pt x="10" y="29"/>
                    <a:pt x="10" y="29"/>
                  </a:cubicBezTo>
                  <a:cubicBezTo>
                    <a:pt x="12" y="34"/>
                    <a:pt x="12" y="34"/>
                    <a:pt x="12" y="34"/>
                  </a:cubicBezTo>
                  <a:cubicBezTo>
                    <a:pt x="14" y="38"/>
                    <a:pt x="14" y="38"/>
                    <a:pt x="14" y="38"/>
                  </a:cubicBezTo>
                  <a:cubicBezTo>
                    <a:pt x="15" y="36"/>
                    <a:pt x="15" y="36"/>
                    <a:pt x="15" y="36"/>
                  </a:cubicBezTo>
                  <a:cubicBezTo>
                    <a:pt x="19" y="39"/>
                    <a:pt x="19" y="39"/>
                    <a:pt x="19" y="39"/>
                  </a:cubicBezTo>
                  <a:cubicBezTo>
                    <a:pt x="23" y="44"/>
                    <a:pt x="23" y="44"/>
                    <a:pt x="23" y="44"/>
                  </a:cubicBezTo>
                  <a:cubicBezTo>
                    <a:pt x="28" y="48"/>
                    <a:pt x="28" y="48"/>
                    <a:pt x="28" y="48"/>
                  </a:cubicBezTo>
                  <a:cubicBezTo>
                    <a:pt x="34" y="49"/>
                    <a:pt x="34" y="49"/>
                    <a:pt x="34" y="49"/>
                  </a:cubicBezTo>
                  <a:cubicBezTo>
                    <a:pt x="39" y="48"/>
                    <a:pt x="39" y="48"/>
                    <a:pt x="39" y="48"/>
                  </a:cubicBezTo>
                  <a:cubicBezTo>
                    <a:pt x="42" y="52"/>
                    <a:pt x="42" y="52"/>
                    <a:pt x="42" y="52"/>
                  </a:cubicBezTo>
                  <a:cubicBezTo>
                    <a:pt x="53" y="55"/>
                    <a:pt x="53" y="55"/>
                    <a:pt x="53" y="55"/>
                  </a:cubicBezTo>
                  <a:cubicBezTo>
                    <a:pt x="55" y="55"/>
                    <a:pt x="55" y="55"/>
                    <a:pt x="55" y="55"/>
                  </a:cubicBezTo>
                  <a:cubicBezTo>
                    <a:pt x="55" y="51"/>
                    <a:pt x="55" y="51"/>
                    <a:pt x="55" y="51"/>
                  </a:cubicBezTo>
                  <a:cubicBezTo>
                    <a:pt x="60" y="49"/>
                    <a:pt x="60" y="49"/>
                    <a:pt x="60" y="49"/>
                  </a:cubicBezTo>
                  <a:cubicBezTo>
                    <a:pt x="59" y="46"/>
                    <a:pt x="59" y="46"/>
                    <a:pt x="59" y="46"/>
                  </a:cubicBezTo>
                  <a:cubicBezTo>
                    <a:pt x="58" y="44"/>
                    <a:pt x="58" y="44"/>
                    <a:pt x="58" y="44"/>
                  </a:cubicBezTo>
                  <a:cubicBezTo>
                    <a:pt x="54" y="40"/>
                    <a:pt x="54" y="40"/>
                    <a:pt x="54" y="40"/>
                  </a:cubicBezTo>
                  <a:cubicBezTo>
                    <a:pt x="53" y="38"/>
                    <a:pt x="53" y="38"/>
                    <a:pt x="53" y="38"/>
                  </a:cubicBezTo>
                </a:path>
              </a:pathLst>
            </a:custGeom>
            <a:grpFill/>
            <a:ln w="9525">
              <a:noFill/>
              <a:round/>
              <a:headEnd/>
              <a:tailEnd/>
            </a:ln>
          </p:spPr>
          <p:txBody>
            <a:bodyPr/>
            <a:lstStyle/>
            <a:p>
              <a:endParaRPr lang="en-GB" dirty="0"/>
            </a:p>
          </p:txBody>
        </p:sp>
        <p:sp>
          <p:nvSpPr>
            <p:cNvPr id="63" name="Freeform 299">
              <a:extLst>
                <a:ext uri="{FF2B5EF4-FFF2-40B4-BE49-F238E27FC236}">
                  <a16:creationId xmlns:a16="http://schemas.microsoft.com/office/drawing/2014/main" id="{1999ABFB-B7E8-0C52-274A-434415B39CDC}"/>
                </a:ext>
              </a:extLst>
            </p:cNvPr>
            <p:cNvSpPr>
              <a:spLocks/>
            </p:cNvSpPr>
            <p:nvPr/>
          </p:nvSpPr>
          <p:spPr bwMode="auto">
            <a:xfrm>
              <a:off x="8435639" y="2428663"/>
              <a:ext cx="120966" cy="82257"/>
            </a:xfrm>
            <a:custGeom>
              <a:avLst/>
              <a:gdLst>
                <a:gd name="T0" fmla="*/ 2147483646 w 20"/>
                <a:gd name="T1" fmla="*/ 2147483646 h 14"/>
                <a:gd name="T2" fmla="*/ 2147483646 w 20"/>
                <a:gd name="T3" fmla="*/ 2147483646 h 14"/>
                <a:gd name="T4" fmla="*/ 2147483646 w 20"/>
                <a:gd name="T5" fmla="*/ 0 h 14"/>
                <a:gd name="T6" fmla="*/ 2147483646 w 20"/>
                <a:gd name="T7" fmla="*/ 2147483646 h 14"/>
                <a:gd name="T8" fmla="*/ 2147483646 w 20"/>
                <a:gd name="T9" fmla="*/ 0 h 14"/>
                <a:gd name="T10" fmla="*/ 2147483646 w 20"/>
                <a:gd name="T11" fmla="*/ 0 h 14"/>
                <a:gd name="T12" fmla="*/ 2147483646 w 20"/>
                <a:gd name="T13" fmla="*/ 2147483646 h 14"/>
                <a:gd name="T14" fmla="*/ 2147483646 w 20"/>
                <a:gd name="T15" fmla="*/ 2147483646 h 14"/>
                <a:gd name="T16" fmla="*/ 0 w 20"/>
                <a:gd name="T17" fmla="*/ 2147483646 h 14"/>
                <a:gd name="T18" fmla="*/ 2147483646 w 20"/>
                <a:gd name="T19" fmla="*/ 2147483646 h 14"/>
                <a:gd name="T20" fmla="*/ 2147483646 w 20"/>
                <a:gd name="T21" fmla="*/ 2147483646 h 14"/>
                <a:gd name="T22" fmla="*/ 2147483646 w 20"/>
                <a:gd name="T23" fmla="*/ 2147483646 h 14"/>
                <a:gd name="T24" fmla="*/ 2147483646 w 20"/>
                <a:gd name="T25" fmla="*/ 2147483646 h 14"/>
                <a:gd name="T26" fmla="*/ 2147483646 w 20"/>
                <a:gd name="T27" fmla="*/ 2147483646 h 14"/>
                <a:gd name="T28" fmla="*/ 2147483646 w 20"/>
                <a:gd name="T29" fmla="*/ 2147483646 h 14"/>
                <a:gd name="T30" fmla="*/ 2147483646 w 20"/>
                <a:gd name="T31" fmla="*/ 2147483646 h 14"/>
                <a:gd name="T32" fmla="*/ 2147483646 w 20"/>
                <a:gd name="T33" fmla="*/ 2147483646 h 14"/>
                <a:gd name="T34" fmla="*/ 2147483646 w 20"/>
                <a:gd name="T35" fmla="*/ 2147483646 h 14"/>
                <a:gd name="T36" fmla="*/ 2147483646 w 20"/>
                <a:gd name="T37" fmla="*/ 2147483646 h 14"/>
                <a:gd name="T38" fmla="*/ 2147483646 w 20"/>
                <a:gd name="T39" fmla="*/ 2147483646 h 14"/>
                <a:gd name="T40" fmla="*/ 2147483646 w 20"/>
                <a:gd name="T41" fmla="*/ 2147483646 h 14"/>
                <a:gd name="T42" fmla="*/ 2147483646 w 20"/>
                <a:gd name="T43" fmla="*/ 2147483646 h 14"/>
                <a:gd name="T44" fmla="*/ 2147483646 w 20"/>
                <a:gd name="T45" fmla="*/ 2147483646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14">
                  <a:moveTo>
                    <a:pt x="19" y="4"/>
                  </a:moveTo>
                  <a:cubicBezTo>
                    <a:pt x="17" y="2"/>
                    <a:pt x="17" y="2"/>
                    <a:pt x="17" y="2"/>
                  </a:cubicBezTo>
                  <a:cubicBezTo>
                    <a:pt x="15" y="0"/>
                    <a:pt x="15" y="0"/>
                    <a:pt x="15" y="0"/>
                  </a:cubicBezTo>
                  <a:cubicBezTo>
                    <a:pt x="13" y="1"/>
                    <a:pt x="13" y="1"/>
                    <a:pt x="13" y="1"/>
                  </a:cubicBezTo>
                  <a:cubicBezTo>
                    <a:pt x="9" y="0"/>
                    <a:pt x="9" y="0"/>
                    <a:pt x="9" y="0"/>
                  </a:cubicBezTo>
                  <a:cubicBezTo>
                    <a:pt x="5" y="0"/>
                    <a:pt x="5" y="0"/>
                    <a:pt x="5" y="0"/>
                  </a:cubicBezTo>
                  <a:cubicBezTo>
                    <a:pt x="1" y="1"/>
                    <a:pt x="1" y="1"/>
                    <a:pt x="1" y="1"/>
                  </a:cubicBezTo>
                  <a:cubicBezTo>
                    <a:pt x="1" y="3"/>
                    <a:pt x="1" y="5"/>
                    <a:pt x="1" y="5"/>
                  </a:cubicBezTo>
                  <a:cubicBezTo>
                    <a:pt x="0" y="6"/>
                    <a:pt x="0" y="6"/>
                    <a:pt x="0" y="6"/>
                  </a:cubicBezTo>
                  <a:cubicBezTo>
                    <a:pt x="2" y="6"/>
                    <a:pt x="2" y="6"/>
                    <a:pt x="2" y="6"/>
                  </a:cubicBezTo>
                  <a:cubicBezTo>
                    <a:pt x="4" y="7"/>
                    <a:pt x="4" y="7"/>
                    <a:pt x="4" y="7"/>
                  </a:cubicBezTo>
                  <a:cubicBezTo>
                    <a:pt x="6" y="8"/>
                    <a:pt x="6" y="8"/>
                    <a:pt x="6" y="8"/>
                  </a:cubicBezTo>
                  <a:cubicBezTo>
                    <a:pt x="7" y="10"/>
                    <a:pt x="7" y="10"/>
                    <a:pt x="7" y="10"/>
                  </a:cubicBezTo>
                  <a:cubicBezTo>
                    <a:pt x="6" y="12"/>
                    <a:pt x="6" y="12"/>
                    <a:pt x="6" y="12"/>
                  </a:cubicBezTo>
                  <a:cubicBezTo>
                    <a:pt x="7" y="12"/>
                    <a:pt x="7" y="12"/>
                    <a:pt x="7" y="12"/>
                  </a:cubicBezTo>
                  <a:cubicBezTo>
                    <a:pt x="9" y="14"/>
                    <a:pt x="9" y="14"/>
                    <a:pt x="9" y="14"/>
                  </a:cubicBezTo>
                  <a:cubicBezTo>
                    <a:pt x="11" y="13"/>
                    <a:pt x="11" y="13"/>
                    <a:pt x="11" y="13"/>
                  </a:cubicBezTo>
                  <a:cubicBezTo>
                    <a:pt x="13" y="12"/>
                    <a:pt x="13" y="12"/>
                    <a:pt x="13" y="12"/>
                  </a:cubicBezTo>
                  <a:cubicBezTo>
                    <a:pt x="13" y="12"/>
                    <a:pt x="15" y="12"/>
                    <a:pt x="16" y="12"/>
                  </a:cubicBezTo>
                  <a:cubicBezTo>
                    <a:pt x="17" y="12"/>
                    <a:pt x="16" y="9"/>
                    <a:pt x="16" y="9"/>
                  </a:cubicBezTo>
                  <a:cubicBezTo>
                    <a:pt x="18" y="7"/>
                    <a:pt x="18" y="7"/>
                    <a:pt x="18" y="7"/>
                  </a:cubicBezTo>
                  <a:cubicBezTo>
                    <a:pt x="20" y="4"/>
                    <a:pt x="20" y="4"/>
                    <a:pt x="20" y="4"/>
                  </a:cubicBezTo>
                  <a:cubicBezTo>
                    <a:pt x="19" y="4"/>
                    <a:pt x="19" y="4"/>
                    <a:pt x="19" y="4"/>
                  </a:cubicBezTo>
                </a:path>
              </a:pathLst>
            </a:custGeom>
            <a:grpFill/>
            <a:ln w="9525">
              <a:noFill/>
              <a:round/>
              <a:headEnd/>
              <a:tailEnd/>
            </a:ln>
          </p:spPr>
          <p:txBody>
            <a:bodyPr/>
            <a:lstStyle/>
            <a:p>
              <a:endParaRPr lang="en-GB" dirty="0"/>
            </a:p>
          </p:txBody>
        </p:sp>
        <p:sp>
          <p:nvSpPr>
            <p:cNvPr id="64" name="Freeform 300">
              <a:extLst>
                <a:ext uri="{FF2B5EF4-FFF2-40B4-BE49-F238E27FC236}">
                  <a16:creationId xmlns:a16="http://schemas.microsoft.com/office/drawing/2014/main" id="{36E669C7-00BB-9FEC-EA35-7E6E96ADB80B}"/>
                </a:ext>
              </a:extLst>
            </p:cNvPr>
            <p:cNvSpPr>
              <a:spLocks/>
            </p:cNvSpPr>
            <p:nvPr/>
          </p:nvSpPr>
          <p:spPr bwMode="auto">
            <a:xfrm>
              <a:off x="8488865" y="2314955"/>
              <a:ext cx="90725" cy="77419"/>
            </a:xfrm>
            <a:custGeom>
              <a:avLst/>
              <a:gdLst>
                <a:gd name="T0" fmla="*/ 2147483646 w 90"/>
                <a:gd name="T1" fmla="*/ 2147483646 h 78"/>
                <a:gd name="T2" fmla="*/ 2147483646 w 90"/>
                <a:gd name="T3" fmla="*/ 2147483646 h 78"/>
                <a:gd name="T4" fmla="*/ 2147483646 w 90"/>
                <a:gd name="T5" fmla="*/ 2147483646 h 78"/>
                <a:gd name="T6" fmla="*/ 2147483646 w 90"/>
                <a:gd name="T7" fmla="*/ 2147483646 h 78"/>
                <a:gd name="T8" fmla="*/ 2147483646 w 90"/>
                <a:gd name="T9" fmla="*/ 2147483646 h 78"/>
                <a:gd name="T10" fmla="*/ 2147483646 w 90"/>
                <a:gd name="T11" fmla="*/ 0 h 78"/>
                <a:gd name="T12" fmla="*/ 2147483646 w 90"/>
                <a:gd name="T13" fmla="*/ 0 h 78"/>
                <a:gd name="T14" fmla="*/ 2147483646 w 90"/>
                <a:gd name="T15" fmla="*/ 0 h 78"/>
                <a:gd name="T16" fmla="*/ 0 w 90"/>
                <a:gd name="T17" fmla="*/ 2147483646 h 78"/>
                <a:gd name="T18" fmla="*/ 0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2147483646 w 90"/>
                <a:gd name="T31" fmla="*/ 2147483646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78">
                  <a:moveTo>
                    <a:pt x="54" y="66"/>
                  </a:moveTo>
                  <a:lnTo>
                    <a:pt x="78" y="78"/>
                  </a:lnTo>
                  <a:lnTo>
                    <a:pt x="84" y="42"/>
                  </a:lnTo>
                  <a:lnTo>
                    <a:pt x="84" y="30"/>
                  </a:lnTo>
                  <a:lnTo>
                    <a:pt x="90" y="6"/>
                  </a:lnTo>
                  <a:lnTo>
                    <a:pt x="84" y="0"/>
                  </a:lnTo>
                  <a:lnTo>
                    <a:pt x="72" y="0"/>
                  </a:lnTo>
                  <a:lnTo>
                    <a:pt x="36" y="0"/>
                  </a:lnTo>
                  <a:lnTo>
                    <a:pt x="0" y="18"/>
                  </a:lnTo>
                  <a:lnTo>
                    <a:pt x="0" y="30"/>
                  </a:lnTo>
                  <a:lnTo>
                    <a:pt x="6" y="42"/>
                  </a:lnTo>
                  <a:lnTo>
                    <a:pt x="12" y="48"/>
                  </a:lnTo>
                  <a:lnTo>
                    <a:pt x="18" y="54"/>
                  </a:lnTo>
                  <a:lnTo>
                    <a:pt x="12" y="60"/>
                  </a:lnTo>
                  <a:lnTo>
                    <a:pt x="36" y="54"/>
                  </a:lnTo>
                  <a:lnTo>
                    <a:pt x="54" y="66"/>
                  </a:lnTo>
                  <a:close/>
                </a:path>
              </a:pathLst>
            </a:custGeom>
            <a:grpFill/>
            <a:ln w="9525">
              <a:noFill/>
              <a:round/>
              <a:headEnd/>
              <a:tailEnd/>
            </a:ln>
          </p:spPr>
          <p:txBody>
            <a:bodyPr/>
            <a:lstStyle/>
            <a:p>
              <a:endParaRPr lang="en-GB" dirty="0"/>
            </a:p>
          </p:txBody>
        </p:sp>
        <p:sp>
          <p:nvSpPr>
            <p:cNvPr id="65" name="Freeform 301">
              <a:extLst>
                <a:ext uri="{FF2B5EF4-FFF2-40B4-BE49-F238E27FC236}">
                  <a16:creationId xmlns:a16="http://schemas.microsoft.com/office/drawing/2014/main" id="{96870D07-0251-73AF-19E9-82627F92DDC1}"/>
                </a:ext>
              </a:extLst>
            </p:cNvPr>
            <p:cNvSpPr>
              <a:spLocks/>
            </p:cNvSpPr>
            <p:nvPr/>
          </p:nvSpPr>
          <p:spPr bwMode="auto">
            <a:xfrm>
              <a:off x="8485236" y="2434711"/>
              <a:ext cx="177820" cy="160886"/>
            </a:xfrm>
            <a:custGeom>
              <a:avLst/>
              <a:gdLst>
                <a:gd name="T0" fmla="*/ 2147483646 w 30"/>
                <a:gd name="T1" fmla="*/ 2147483646 h 27"/>
                <a:gd name="T2" fmla="*/ 2147483646 w 30"/>
                <a:gd name="T3" fmla="*/ 2147483646 h 27"/>
                <a:gd name="T4" fmla="*/ 2147483646 w 30"/>
                <a:gd name="T5" fmla="*/ 2147483646 h 27"/>
                <a:gd name="T6" fmla="*/ 2147483646 w 30"/>
                <a:gd name="T7" fmla="*/ 2147483646 h 27"/>
                <a:gd name="T8" fmla="*/ 2147483646 w 30"/>
                <a:gd name="T9" fmla="*/ 0 h 27"/>
                <a:gd name="T10" fmla="*/ 2147483646 w 30"/>
                <a:gd name="T11" fmla="*/ 2147483646 h 27"/>
                <a:gd name="T12" fmla="*/ 2147483646 w 30"/>
                <a:gd name="T13" fmla="*/ 2147483646 h 27"/>
                <a:gd name="T14" fmla="*/ 2147483646 w 30"/>
                <a:gd name="T15" fmla="*/ 2147483646 h 27"/>
                <a:gd name="T16" fmla="*/ 2147483646 w 30"/>
                <a:gd name="T17" fmla="*/ 2147483646 h 27"/>
                <a:gd name="T18" fmla="*/ 2147483646 w 30"/>
                <a:gd name="T19" fmla="*/ 2147483646 h 27"/>
                <a:gd name="T20" fmla="*/ 2147483646 w 30"/>
                <a:gd name="T21" fmla="*/ 2147483646 h 27"/>
                <a:gd name="T22" fmla="*/ 2147483646 w 30"/>
                <a:gd name="T23" fmla="*/ 2147483646 h 27"/>
                <a:gd name="T24" fmla="*/ 2147483646 w 30"/>
                <a:gd name="T25" fmla="*/ 2147483646 h 27"/>
                <a:gd name="T26" fmla="*/ 2147483646 w 30"/>
                <a:gd name="T27" fmla="*/ 2147483646 h 27"/>
                <a:gd name="T28" fmla="*/ 2147483646 w 30"/>
                <a:gd name="T29" fmla="*/ 2147483646 h 27"/>
                <a:gd name="T30" fmla="*/ 2147483646 w 30"/>
                <a:gd name="T31" fmla="*/ 2147483646 h 27"/>
                <a:gd name="T32" fmla="*/ 0 w 30"/>
                <a:gd name="T33" fmla="*/ 2147483646 h 27"/>
                <a:gd name="T34" fmla="*/ 2147483646 w 30"/>
                <a:gd name="T35" fmla="*/ 2147483646 h 27"/>
                <a:gd name="T36" fmla="*/ 2147483646 w 30"/>
                <a:gd name="T37" fmla="*/ 2147483646 h 27"/>
                <a:gd name="T38" fmla="*/ 2147483646 w 30"/>
                <a:gd name="T39" fmla="*/ 2147483646 h 27"/>
                <a:gd name="T40" fmla="*/ 2147483646 w 30"/>
                <a:gd name="T41" fmla="*/ 2147483646 h 27"/>
                <a:gd name="T42" fmla="*/ 2147483646 w 30"/>
                <a:gd name="T43" fmla="*/ 2147483646 h 27"/>
                <a:gd name="T44" fmla="*/ 2147483646 w 30"/>
                <a:gd name="T45" fmla="*/ 2147483646 h 27"/>
                <a:gd name="T46" fmla="*/ 2147483646 w 30"/>
                <a:gd name="T47" fmla="*/ 2147483646 h 27"/>
                <a:gd name="T48" fmla="*/ 2147483646 w 30"/>
                <a:gd name="T49" fmla="*/ 2147483646 h 27"/>
                <a:gd name="T50" fmla="*/ 2147483646 w 30"/>
                <a:gd name="T51" fmla="*/ 2147483646 h 27"/>
                <a:gd name="T52" fmla="*/ 2147483646 w 30"/>
                <a:gd name="T53" fmla="*/ 2147483646 h 27"/>
                <a:gd name="T54" fmla="*/ 2147483646 w 30"/>
                <a:gd name="T55" fmla="*/ 2147483646 h 27"/>
                <a:gd name="T56" fmla="*/ 2147483646 w 30"/>
                <a:gd name="T57" fmla="*/ 2147483646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30" y="14"/>
                  </a:moveTo>
                  <a:cubicBezTo>
                    <a:pt x="27" y="11"/>
                    <a:pt x="27" y="11"/>
                    <a:pt x="27" y="11"/>
                  </a:cubicBezTo>
                  <a:cubicBezTo>
                    <a:pt x="23" y="3"/>
                    <a:pt x="23" y="3"/>
                    <a:pt x="23" y="3"/>
                  </a:cubicBezTo>
                  <a:cubicBezTo>
                    <a:pt x="20" y="2"/>
                    <a:pt x="20" y="2"/>
                    <a:pt x="20" y="2"/>
                  </a:cubicBezTo>
                  <a:cubicBezTo>
                    <a:pt x="17" y="0"/>
                    <a:pt x="17" y="0"/>
                    <a:pt x="17" y="0"/>
                  </a:cubicBezTo>
                  <a:cubicBezTo>
                    <a:pt x="14" y="2"/>
                    <a:pt x="14" y="2"/>
                    <a:pt x="14" y="2"/>
                  </a:cubicBezTo>
                  <a:cubicBezTo>
                    <a:pt x="11" y="3"/>
                    <a:pt x="11" y="3"/>
                    <a:pt x="11" y="3"/>
                  </a:cubicBezTo>
                  <a:cubicBezTo>
                    <a:pt x="12" y="3"/>
                    <a:pt x="12" y="3"/>
                    <a:pt x="12" y="3"/>
                  </a:cubicBezTo>
                  <a:cubicBezTo>
                    <a:pt x="10" y="6"/>
                    <a:pt x="10" y="6"/>
                    <a:pt x="10" y="6"/>
                  </a:cubicBezTo>
                  <a:cubicBezTo>
                    <a:pt x="8" y="8"/>
                    <a:pt x="8" y="8"/>
                    <a:pt x="8" y="8"/>
                  </a:cubicBezTo>
                  <a:cubicBezTo>
                    <a:pt x="8" y="8"/>
                    <a:pt x="9" y="11"/>
                    <a:pt x="8" y="11"/>
                  </a:cubicBezTo>
                  <a:cubicBezTo>
                    <a:pt x="7" y="11"/>
                    <a:pt x="5" y="11"/>
                    <a:pt x="5" y="11"/>
                  </a:cubicBezTo>
                  <a:cubicBezTo>
                    <a:pt x="3" y="12"/>
                    <a:pt x="3" y="12"/>
                    <a:pt x="3" y="12"/>
                  </a:cubicBezTo>
                  <a:cubicBezTo>
                    <a:pt x="1" y="13"/>
                    <a:pt x="1" y="13"/>
                    <a:pt x="1" y="13"/>
                  </a:cubicBezTo>
                  <a:cubicBezTo>
                    <a:pt x="1" y="14"/>
                    <a:pt x="1" y="14"/>
                    <a:pt x="1" y="14"/>
                  </a:cubicBezTo>
                  <a:cubicBezTo>
                    <a:pt x="2" y="18"/>
                    <a:pt x="2" y="18"/>
                    <a:pt x="2" y="18"/>
                  </a:cubicBezTo>
                  <a:cubicBezTo>
                    <a:pt x="0" y="20"/>
                    <a:pt x="0" y="20"/>
                    <a:pt x="0" y="20"/>
                  </a:cubicBezTo>
                  <a:cubicBezTo>
                    <a:pt x="1" y="23"/>
                    <a:pt x="1" y="23"/>
                    <a:pt x="1" y="23"/>
                  </a:cubicBezTo>
                  <a:cubicBezTo>
                    <a:pt x="1" y="25"/>
                    <a:pt x="1" y="25"/>
                    <a:pt x="1" y="25"/>
                  </a:cubicBezTo>
                  <a:cubicBezTo>
                    <a:pt x="3" y="24"/>
                    <a:pt x="3" y="24"/>
                    <a:pt x="3" y="24"/>
                  </a:cubicBezTo>
                  <a:cubicBezTo>
                    <a:pt x="7" y="24"/>
                    <a:pt x="7" y="24"/>
                    <a:pt x="7" y="24"/>
                  </a:cubicBezTo>
                  <a:cubicBezTo>
                    <a:pt x="13" y="26"/>
                    <a:pt x="13" y="26"/>
                    <a:pt x="13" y="26"/>
                  </a:cubicBezTo>
                  <a:cubicBezTo>
                    <a:pt x="20" y="26"/>
                    <a:pt x="20" y="26"/>
                    <a:pt x="20" y="26"/>
                  </a:cubicBezTo>
                  <a:cubicBezTo>
                    <a:pt x="24" y="27"/>
                    <a:pt x="24" y="27"/>
                    <a:pt x="24" y="27"/>
                  </a:cubicBezTo>
                  <a:cubicBezTo>
                    <a:pt x="26" y="21"/>
                    <a:pt x="26" y="21"/>
                    <a:pt x="26" y="21"/>
                  </a:cubicBezTo>
                  <a:cubicBezTo>
                    <a:pt x="27" y="21"/>
                    <a:pt x="27" y="21"/>
                    <a:pt x="27" y="21"/>
                  </a:cubicBezTo>
                  <a:cubicBezTo>
                    <a:pt x="26" y="17"/>
                    <a:pt x="26" y="17"/>
                    <a:pt x="26" y="17"/>
                  </a:cubicBezTo>
                  <a:cubicBezTo>
                    <a:pt x="29" y="16"/>
                    <a:pt x="29" y="16"/>
                    <a:pt x="29" y="16"/>
                  </a:cubicBezTo>
                  <a:lnTo>
                    <a:pt x="30" y="14"/>
                  </a:lnTo>
                  <a:close/>
                </a:path>
              </a:pathLst>
            </a:custGeom>
            <a:grpFill/>
            <a:ln w="9525">
              <a:noFill/>
              <a:round/>
              <a:headEnd/>
              <a:tailEnd/>
            </a:ln>
          </p:spPr>
          <p:txBody>
            <a:bodyPr/>
            <a:lstStyle/>
            <a:p>
              <a:endParaRPr lang="en-GB" dirty="0"/>
            </a:p>
          </p:txBody>
        </p:sp>
        <p:sp>
          <p:nvSpPr>
            <p:cNvPr id="66" name="Freeform 302">
              <a:extLst>
                <a:ext uri="{FF2B5EF4-FFF2-40B4-BE49-F238E27FC236}">
                  <a16:creationId xmlns:a16="http://schemas.microsoft.com/office/drawing/2014/main" id="{A5F569E8-CFC8-202F-87BA-667978836CEA}"/>
                </a:ext>
              </a:extLst>
            </p:cNvPr>
            <p:cNvSpPr>
              <a:spLocks/>
            </p:cNvSpPr>
            <p:nvPr/>
          </p:nvSpPr>
          <p:spPr bwMode="auto">
            <a:xfrm>
              <a:off x="8441688" y="2369389"/>
              <a:ext cx="145160" cy="82257"/>
            </a:xfrm>
            <a:custGeom>
              <a:avLst/>
              <a:gdLst>
                <a:gd name="T0" fmla="*/ 2147483646 w 24"/>
                <a:gd name="T1" fmla="*/ 2147483646 h 14"/>
                <a:gd name="T2" fmla="*/ 2147483646 w 24"/>
                <a:gd name="T3" fmla="*/ 2147483646 h 14"/>
                <a:gd name="T4" fmla="*/ 2147483646 w 24"/>
                <a:gd name="T5" fmla="*/ 2147483646 h 14"/>
                <a:gd name="T6" fmla="*/ 2147483646 w 24"/>
                <a:gd name="T7" fmla="*/ 2147483646 h 14"/>
                <a:gd name="T8" fmla="*/ 2147483646 w 24"/>
                <a:gd name="T9" fmla="*/ 2147483646 h 14"/>
                <a:gd name="T10" fmla="*/ 2147483646 w 24"/>
                <a:gd name="T11" fmla="*/ 2147483646 h 14"/>
                <a:gd name="T12" fmla="*/ 2147483646 w 24"/>
                <a:gd name="T13" fmla="*/ 2147483646 h 14"/>
                <a:gd name="T14" fmla="*/ 2147483646 w 24"/>
                <a:gd name="T15" fmla="*/ 2147483646 h 14"/>
                <a:gd name="T16" fmla="*/ 2147483646 w 24"/>
                <a:gd name="T17" fmla="*/ 2147483646 h 14"/>
                <a:gd name="T18" fmla="*/ 2147483646 w 24"/>
                <a:gd name="T19" fmla="*/ 2147483646 h 14"/>
                <a:gd name="T20" fmla="*/ 2147483646 w 24"/>
                <a:gd name="T21" fmla="*/ 2147483646 h 14"/>
                <a:gd name="T22" fmla="*/ 2147483646 w 24"/>
                <a:gd name="T23" fmla="*/ 0 h 14"/>
                <a:gd name="T24" fmla="*/ 2147483646 w 24"/>
                <a:gd name="T25" fmla="*/ 2147483646 h 14"/>
                <a:gd name="T26" fmla="*/ 2147483646 w 24"/>
                <a:gd name="T27" fmla="*/ 2147483646 h 14"/>
                <a:gd name="T28" fmla="*/ 2147483646 w 24"/>
                <a:gd name="T29" fmla="*/ 2147483646 h 14"/>
                <a:gd name="T30" fmla="*/ 2147483646 w 24"/>
                <a:gd name="T31" fmla="*/ 2147483646 h 14"/>
                <a:gd name="T32" fmla="*/ 2147483646 w 24"/>
                <a:gd name="T33" fmla="*/ 2147483646 h 14"/>
                <a:gd name="T34" fmla="*/ 2147483646 w 24"/>
                <a:gd name="T35" fmla="*/ 2147483646 h 14"/>
                <a:gd name="T36" fmla="*/ 0 w 24"/>
                <a:gd name="T37" fmla="*/ 2147483646 h 14"/>
                <a:gd name="T38" fmla="*/ 2147483646 w 24"/>
                <a:gd name="T39" fmla="*/ 2147483646 h 14"/>
                <a:gd name="T40" fmla="*/ 2147483646 w 24"/>
                <a:gd name="T41" fmla="*/ 2147483646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4">
                  <a:moveTo>
                    <a:pt x="8" y="10"/>
                  </a:moveTo>
                  <a:cubicBezTo>
                    <a:pt x="12" y="11"/>
                    <a:pt x="12" y="11"/>
                    <a:pt x="12" y="11"/>
                  </a:cubicBezTo>
                  <a:cubicBezTo>
                    <a:pt x="14" y="10"/>
                    <a:pt x="14" y="10"/>
                    <a:pt x="14" y="10"/>
                  </a:cubicBezTo>
                  <a:cubicBezTo>
                    <a:pt x="16" y="12"/>
                    <a:pt x="16" y="12"/>
                    <a:pt x="16" y="12"/>
                  </a:cubicBezTo>
                  <a:cubicBezTo>
                    <a:pt x="18" y="14"/>
                    <a:pt x="18" y="14"/>
                    <a:pt x="18" y="14"/>
                  </a:cubicBezTo>
                  <a:cubicBezTo>
                    <a:pt x="21" y="13"/>
                    <a:pt x="21" y="13"/>
                    <a:pt x="21" y="13"/>
                  </a:cubicBezTo>
                  <a:cubicBezTo>
                    <a:pt x="24" y="11"/>
                    <a:pt x="24" y="11"/>
                    <a:pt x="24" y="11"/>
                  </a:cubicBezTo>
                  <a:cubicBezTo>
                    <a:pt x="23" y="10"/>
                    <a:pt x="23" y="10"/>
                    <a:pt x="23" y="10"/>
                  </a:cubicBezTo>
                  <a:cubicBezTo>
                    <a:pt x="21" y="5"/>
                    <a:pt x="21" y="5"/>
                    <a:pt x="21" y="5"/>
                  </a:cubicBezTo>
                  <a:cubicBezTo>
                    <a:pt x="21" y="4"/>
                    <a:pt x="21" y="4"/>
                    <a:pt x="21" y="4"/>
                  </a:cubicBezTo>
                  <a:cubicBezTo>
                    <a:pt x="17" y="2"/>
                    <a:pt x="17" y="2"/>
                    <a:pt x="17" y="2"/>
                  </a:cubicBezTo>
                  <a:cubicBezTo>
                    <a:pt x="14" y="0"/>
                    <a:pt x="14" y="0"/>
                    <a:pt x="14" y="0"/>
                  </a:cubicBezTo>
                  <a:cubicBezTo>
                    <a:pt x="10" y="1"/>
                    <a:pt x="10" y="1"/>
                    <a:pt x="10" y="1"/>
                  </a:cubicBezTo>
                  <a:cubicBezTo>
                    <a:pt x="9" y="5"/>
                    <a:pt x="9" y="5"/>
                    <a:pt x="9" y="5"/>
                  </a:cubicBezTo>
                  <a:cubicBezTo>
                    <a:pt x="8" y="6"/>
                    <a:pt x="8" y="6"/>
                    <a:pt x="8" y="6"/>
                  </a:cubicBezTo>
                  <a:cubicBezTo>
                    <a:pt x="5" y="3"/>
                    <a:pt x="5" y="3"/>
                    <a:pt x="5" y="3"/>
                  </a:cubicBezTo>
                  <a:cubicBezTo>
                    <a:pt x="3" y="3"/>
                    <a:pt x="3" y="3"/>
                    <a:pt x="3" y="3"/>
                  </a:cubicBezTo>
                  <a:cubicBezTo>
                    <a:pt x="3" y="3"/>
                    <a:pt x="1" y="7"/>
                    <a:pt x="1" y="8"/>
                  </a:cubicBezTo>
                  <a:cubicBezTo>
                    <a:pt x="1" y="8"/>
                    <a:pt x="0" y="10"/>
                    <a:pt x="0" y="11"/>
                  </a:cubicBezTo>
                  <a:cubicBezTo>
                    <a:pt x="4" y="10"/>
                    <a:pt x="4" y="10"/>
                    <a:pt x="4" y="10"/>
                  </a:cubicBezTo>
                  <a:lnTo>
                    <a:pt x="8" y="10"/>
                  </a:lnTo>
                  <a:close/>
                </a:path>
              </a:pathLst>
            </a:custGeom>
            <a:grpFill/>
            <a:ln w="9525">
              <a:noFill/>
              <a:round/>
              <a:headEnd/>
              <a:tailEnd/>
            </a:ln>
          </p:spPr>
          <p:txBody>
            <a:bodyPr/>
            <a:lstStyle/>
            <a:p>
              <a:endParaRPr lang="en-GB" dirty="0"/>
            </a:p>
          </p:txBody>
        </p:sp>
        <p:sp>
          <p:nvSpPr>
            <p:cNvPr id="67" name="Freeform 303">
              <a:extLst>
                <a:ext uri="{FF2B5EF4-FFF2-40B4-BE49-F238E27FC236}">
                  <a16:creationId xmlns:a16="http://schemas.microsoft.com/office/drawing/2014/main" id="{B83F9C37-EC34-8164-B00C-A767299460F9}"/>
                </a:ext>
              </a:extLst>
            </p:cNvPr>
            <p:cNvSpPr>
              <a:spLocks/>
            </p:cNvSpPr>
            <p:nvPr/>
          </p:nvSpPr>
          <p:spPr bwMode="auto">
            <a:xfrm>
              <a:off x="7754599" y="3475023"/>
              <a:ext cx="143950" cy="107661"/>
            </a:xfrm>
            <a:custGeom>
              <a:avLst/>
              <a:gdLst>
                <a:gd name="T0" fmla="*/ 2147483646 w 24"/>
                <a:gd name="T1" fmla="*/ 2147483646 h 18"/>
                <a:gd name="T2" fmla="*/ 2147483646 w 24"/>
                <a:gd name="T3" fmla="*/ 2147483646 h 18"/>
                <a:gd name="T4" fmla="*/ 2147483646 w 24"/>
                <a:gd name="T5" fmla="*/ 2147483646 h 18"/>
                <a:gd name="T6" fmla="*/ 2147483646 w 24"/>
                <a:gd name="T7" fmla="*/ 2147483646 h 18"/>
                <a:gd name="T8" fmla="*/ 2147483646 w 24"/>
                <a:gd name="T9" fmla="*/ 2147483646 h 18"/>
                <a:gd name="T10" fmla="*/ 2147483646 w 24"/>
                <a:gd name="T11" fmla="*/ 2147483646 h 18"/>
                <a:gd name="T12" fmla="*/ 2147483646 w 24"/>
                <a:gd name="T13" fmla="*/ 2147483646 h 18"/>
                <a:gd name="T14" fmla="*/ 2147483646 w 24"/>
                <a:gd name="T15" fmla="*/ 2147483646 h 18"/>
                <a:gd name="T16" fmla="*/ 2147483646 w 24"/>
                <a:gd name="T17" fmla="*/ 2147483646 h 18"/>
                <a:gd name="T18" fmla="*/ 2147483646 w 24"/>
                <a:gd name="T19" fmla="*/ 2147483646 h 18"/>
                <a:gd name="T20" fmla="*/ 2147483646 w 24"/>
                <a:gd name="T21" fmla="*/ 2147483646 h 18"/>
                <a:gd name="T22" fmla="*/ 2147483646 w 24"/>
                <a:gd name="T23" fmla="*/ 2147483646 h 18"/>
                <a:gd name="T24" fmla="*/ 2147483646 w 24"/>
                <a:gd name="T25" fmla="*/ 2147483646 h 18"/>
                <a:gd name="T26" fmla="*/ 2147483646 w 24"/>
                <a:gd name="T27" fmla="*/ 2147483646 h 18"/>
                <a:gd name="T28" fmla="*/ 2147483646 w 24"/>
                <a:gd name="T29" fmla="*/ 2147483646 h 18"/>
                <a:gd name="T30" fmla="*/ 2147483646 w 24"/>
                <a:gd name="T31" fmla="*/ 2147483646 h 18"/>
                <a:gd name="T32" fmla="*/ 2147483646 w 24"/>
                <a:gd name="T33" fmla="*/ 0 h 18"/>
                <a:gd name="T34" fmla="*/ 2147483646 w 24"/>
                <a:gd name="T35" fmla="*/ 0 h 18"/>
                <a:gd name="T36" fmla="*/ 2147483646 w 24"/>
                <a:gd name="T37" fmla="*/ 2147483646 h 18"/>
                <a:gd name="T38" fmla="*/ 2147483646 w 24"/>
                <a:gd name="T39" fmla="*/ 2147483646 h 18"/>
                <a:gd name="T40" fmla="*/ 2147483646 w 24"/>
                <a:gd name="T41" fmla="*/ 2147483646 h 18"/>
                <a:gd name="T42" fmla="*/ 0 w 24"/>
                <a:gd name="T43" fmla="*/ 2147483646 h 18"/>
                <a:gd name="T44" fmla="*/ 2147483646 w 24"/>
                <a:gd name="T45" fmla="*/ 2147483646 h 18"/>
                <a:gd name="T46" fmla="*/ 2147483646 w 24"/>
                <a:gd name="T47" fmla="*/ 2147483646 h 18"/>
                <a:gd name="T48" fmla="*/ 2147483646 w 24"/>
                <a:gd name="T49" fmla="*/ 2147483646 h 18"/>
                <a:gd name="T50" fmla="*/ 2147483646 w 24"/>
                <a:gd name="T51" fmla="*/ 2147483646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18">
                  <a:moveTo>
                    <a:pt x="9" y="10"/>
                  </a:moveTo>
                  <a:cubicBezTo>
                    <a:pt x="13" y="10"/>
                    <a:pt x="13" y="10"/>
                    <a:pt x="13" y="10"/>
                  </a:cubicBezTo>
                  <a:cubicBezTo>
                    <a:pt x="15" y="13"/>
                    <a:pt x="15" y="13"/>
                    <a:pt x="15" y="13"/>
                  </a:cubicBezTo>
                  <a:cubicBezTo>
                    <a:pt x="16" y="14"/>
                    <a:pt x="16" y="14"/>
                    <a:pt x="16" y="14"/>
                  </a:cubicBezTo>
                  <a:cubicBezTo>
                    <a:pt x="18" y="15"/>
                    <a:pt x="18" y="15"/>
                    <a:pt x="18" y="15"/>
                  </a:cubicBezTo>
                  <a:cubicBezTo>
                    <a:pt x="18" y="15"/>
                    <a:pt x="19" y="18"/>
                    <a:pt x="20" y="18"/>
                  </a:cubicBezTo>
                  <a:cubicBezTo>
                    <a:pt x="20" y="18"/>
                    <a:pt x="21" y="17"/>
                    <a:pt x="22" y="17"/>
                  </a:cubicBezTo>
                  <a:cubicBezTo>
                    <a:pt x="23" y="17"/>
                    <a:pt x="24" y="16"/>
                    <a:pt x="24" y="16"/>
                  </a:cubicBezTo>
                  <a:cubicBezTo>
                    <a:pt x="24" y="12"/>
                    <a:pt x="24" y="12"/>
                    <a:pt x="24" y="12"/>
                  </a:cubicBezTo>
                  <a:cubicBezTo>
                    <a:pt x="24" y="8"/>
                    <a:pt x="24" y="8"/>
                    <a:pt x="24" y="8"/>
                  </a:cubicBezTo>
                  <a:cubicBezTo>
                    <a:pt x="23" y="8"/>
                    <a:pt x="23" y="8"/>
                    <a:pt x="23" y="8"/>
                  </a:cubicBezTo>
                  <a:cubicBezTo>
                    <a:pt x="21" y="3"/>
                    <a:pt x="21" y="3"/>
                    <a:pt x="21" y="3"/>
                  </a:cubicBezTo>
                  <a:cubicBezTo>
                    <a:pt x="21" y="3"/>
                    <a:pt x="21" y="1"/>
                    <a:pt x="20" y="1"/>
                  </a:cubicBezTo>
                  <a:cubicBezTo>
                    <a:pt x="20" y="1"/>
                    <a:pt x="16" y="2"/>
                    <a:pt x="16" y="2"/>
                  </a:cubicBezTo>
                  <a:cubicBezTo>
                    <a:pt x="12" y="2"/>
                    <a:pt x="12" y="2"/>
                    <a:pt x="12" y="2"/>
                  </a:cubicBezTo>
                  <a:cubicBezTo>
                    <a:pt x="12" y="1"/>
                    <a:pt x="12" y="1"/>
                    <a:pt x="12" y="1"/>
                  </a:cubicBezTo>
                  <a:cubicBezTo>
                    <a:pt x="7" y="0"/>
                    <a:pt x="7" y="0"/>
                    <a:pt x="7" y="0"/>
                  </a:cubicBezTo>
                  <a:cubicBezTo>
                    <a:pt x="5" y="0"/>
                    <a:pt x="5" y="0"/>
                    <a:pt x="5" y="0"/>
                  </a:cubicBezTo>
                  <a:cubicBezTo>
                    <a:pt x="5" y="1"/>
                    <a:pt x="5" y="1"/>
                    <a:pt x="5" y="1"/>
                  </a:cubicBezTo>
                  <a:cubicBezTo>
                    <a:pt x="5" y="4"/>
                    <a:pt x="5" y="4"/>
                    <a:pt x="5" y="4"/>
                  </a:cubicBezTo>
                  <a:cubicBezTo>
                    <a:pt x="3" y="4"/>
                    <a:pt x="3" y="4"/>
                    <a:pt x="3" y="4"/>
                  </a:cubicBezTo>
                  <a:cubicBezTo>
                    <a:pt x="0" y="6"/>
                    <a:pt x="0" y="6"/>
                    <a:pt x="0" y="6"/>
                  </a:cubicBezTo>
                  <a:cubicBezTo>
                    <a:pt x="1" y="6"/>
                    <a:pt x="1" y="6"/>
                    <a:pt x="1" y="6"/>
                  </a:cubicBezTo>
                  <a:cubicBezTo>
                    <a:pt x="6" y="13"/>
                    <a:pt x="6" y="13"/>
                    <a:pt x="6" y="13"/>
                  </a:cubicBezTo>
                  <a:cubicBezTo>
                    <a:pt x="8" y="12"/>
                    <a:pt x="8" y="12"/>
                    <a:pt x="8" y="12"/>
                  </a:cubicBezTo>
                  <a:lnTo>
                    <a:pt x="9" y="10"/>
                  </a:lnTo>
                  <a:close/>
                </a:path>
              </a:pathLst>
            </a:custGeom>
            <a:grpFill/>
            <a:ln w="9525">
              <a:noFill/>
              <a:round/>
              <a:headEnd/>
              <a:tailEnd/>
            </a:ln>
          </p:spPr>
          <p:txBody>
            <a:bodyPr/>
            <a:lstStyle/>
            <a:p>
              <a:endParaRPr lang="en-GB" dirty="0"/>
            </a:p>
          </p:txBody>
        </p:sp>
        <p:sp>
          <p:nvSpPr>
            <p:cNvPr id="68" name="Freeform 304">
              <a:extLst>
                <a:ext uri="{FF2B5EF4-FFF2-40B4-BE49-F238E27FC236}">
                  <a16:creationId xmlns:a16="http://schemas.microsoft.com/office/drawing/2014/main" id="{25C89167-3EC4-F36F-C722-AB5361B712C8}"/>
                </a:ext>
              </a:extLst>
            </p:cNvPr>
            <p:cNvSpPr>
              <a:spLocks/>
            </p:cNvSpPr>
            <p:nvPr/>
          </p:nvSpPr>
          <p:spPr bwMode="auto">
            <a:xfrm>
              <a:off x="7719518" y="3397604"/>
              <a:ext cx="112499" cy="84677"/>
            </a:xfrm>
            <a:custGeom>
              <a:avLst/>
              <a:gdLst>
                <a:gd name="T0" fmla="*/ 2147483646 w 114"/>
                <a:gd name="T1" fmla="*/ 2147483646 h 85"/>
                <a:gd name="T2" fmla="*/ 2147483646 w 114"/>
                <a:gd name="T3" fmla="*/ 2147483646 h 85"/>
                <a:gd name="T4" fmla="*/ 2147483646 w 114"/>
                <a:gd name="T5" fmla="*/ 2147483646 h 85"/>
                <a:gd name="T6" fmla="*/ 2147483646 w 114"/>
                <a:gd name="T7" fmla="*/ 2147483646 h 85"/>
                <a:gd name="T8" fmla="*/ 2147483646 w 114"/>
                <a:gd name="T9" fmla="*/ 2147483646 h 85"/>
                <a:gd name="T10" fmla="*/ 2147483646 w 114"/>
                <a:gd name="T11" fmla="*/ 2147483646 h 85"/>
                <a:gd name="T12" fmla="*/ 2147483646 w 114"/>
                <a:gd name="T13" fmla="*/ 2147483646 h 85"/>
                <a:gd name="T14" fmla="*/ 2147483646 w 114"/>
                <a:gd name="T15" fmla="*/ 2147483646 h 85"/>
                <a:gd name="T16" fmla="*/ 2147483646 w 114"/>
                <a:gd name="T17" fmla="*/ 2147483646 h 85"/>
                <a:gd name="T18" fmla="*/ 2147483646 w 114"/>
                <a:gd name="T19" fmla="*/ 2147483646 h 85"/>
                <a:gd name="T20" fmla="*/ 2147483646 w 114"/>
                <a:gd name="T21" fmla="*/ 2147483646 h 85"/>
                <a:gd name="T22" fmla="*/ 2147483646 w 114"/>
                <a:gd name="T23" fmla="*/ 0 h 85"/>
                <a:gd name="T24" fmla="*/ 2147483646 w 114"/>
                <a:gd name="T25" fmla="*/ 2147483646 h 85"/>
                <a:gd name="T26" fmla="*/ 2147483646 w 114"/>
                <a:gd name="T27" fmla="*/ 2147483646 h 85"/>
                <a:gd name="T28" fmla="*/ 0 w 114"/>
                <a:gd name="T29" fmla="*/ 2147483646 h 85"/>
                <a:gd name="T30" fmla="*/ 2147483646 w 114"/>
                <a:gd name="T31" fmla="*/ 2147483646 h 85"/>
                <a:gd name="T32" fmla="*/ 2147483646 w 114"/>
                <a:gd name="T33" fmla="*/ 2147483646 h 85"/>
                <a:gd name="T34" fmla="*/ 2147483646 w 114"/>
                <a:gd name="T35" fmla="*/ 2147483646 h 85"/>
                <a:gd name="T36" fmla="*/ 2147483646 w 114"/>
                <a:gd name="T37" fmla="*/ 2147483646 h 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 h="85">
                  <a:moveTo>
                    <a:pt x="54" y="79"/>
                  </a:moveTo>
                  <a:lnTo>
                    <a:pt x="66" y="79"/>
                  </a:lnTo>
                  <a:lnTo>
                    <a:pt x="78" y="79"/>
                  </a:lnTo>
                  <a:lnTo>
                    <a:pt x="108" y="85"/>
                  </a:lnTo>
                  <a:lnTo>
                    <a:pt x="114" y="85"/>
                  </a:lnTo>
                  <a:lnTo>
                    <a:pt x="102" y="61"/>
                  </a:lnTo>
                  <a:lnTo>
                    <a:pt x="96" y="43"/>
                  </a:lnTo>
                  <a:lnTo>
                    <a:pt x="96" y="36"/>
                  </a:lnTo>
                  <a:lnTo>
                    <a:pt x="84" y="30"/>
                  </a:lnTo>
                  <a:lnTo>
                    <a:pt x="72" y="18"/>
                  </a:lnTo>
                  <a:lnTo>
                    <a:pt x="42" y="0"/>
                  </a:lnTo>
                  <a:lnTo>
                    <a:pt x="30" y="6"/>
                  </a:lnTo>
                  <a:lnTo>
                    <a:pt x="12" y="6"/>
                  </a:lnTo>
                  <a:lnTo>
                    <a:pt x="0" y="43"/>
                  </a:lnTo>
                  <a:lnTo>
                    <a:pt x="12" y="85"/>
                  </a:lnTo>
                  <a:lnTo>
                    <a:pt x="18" y="85"/>
                  </a:lnTo>
                  <a:lnTo>
                    <a:pt x="24" y="85"/>
                  </a:lnTo>
                  <a:lnTo>
                    <a:pt x="54" y="79"/>
                  </a:lnTo>
                  <a:close/>
                </a:path>
              </a:pathLst>
            </a:custGeom>
            <a:grpFill/>
            <a:ln w="9525">
              <a:noFill/>
              <a:round/>
              <a:headEnd/>
              <a:tailEnd/>
            </a:ln>
          </p:spPr>
          <p:txBody>
            <a:bodyPr/>
            <a:lstStyle/>
            <a:p>
              <a:endParaRPr lang="en-GB" dirty="0"/>
            </a:p>
          </p:txBody>
        </p:sp>
        <p:sp>
          <p:nvSpPr>
            <p:cNvPr id="69" name="Freeform 305">
              <a:extLst>
                <a:ext uri="{FF2B5EF4-FFF2-40B4-BE49-F238E27FC236}">
                  <a16:creationId xmlns:a16="http://schemas.microsoft.com/office/drawing/2014/main" id="{662DBAF7-E033-18C4-EED7-2EEBDD318F12}"/>
                </a:ext>
              </a:extLst>
            </p:cNvPr>
            <p:cNvSpPr>
              <a:spLocks/>
            </p:cNvSpPr>
            <p:nvPr/>
          </p:nvSpPr>
          <p:spPr bwMode="auto">
            <a:xfrm>
              <a:off x="7725567" y="3190752"/>
              <a:ext cx="227417" cy="243142"/>
            </a:xfrm>
            <a:custGeom>
              <a:avLst/>
              <a:gdLst>
                <a:gd name="T0" fmla="*/ 2147483646 w 38"/>
                <a:gd name="T1" fmla="*/ 2147483646 h 41"/>
                <a:gd name="T2" fmla="*/ 2147483646 w 38"/>
                <a:gd name="T3" fmla="*/ 2147483646 h 41"/>
                <a:gd name="T4" fmla="*/ 2147483646 w 38"/>
                <a:gd name="T5" fmla="*/ 2147483646 h 41"/>
                <a:gd name="T6" fmla="*/ 2147483646 w 38"/>
                <a:gd name="T7" fmla="*/ 2147483646 h 41"/>
                <a:gd name="T8" fmla="*/ 2147483646 w 38"/>
                <a:gd name="T9" fmla="*/ 2147483646 h 41"/>
                <a:gd name="T10" fmla="*/ 2147483646 w 38"/>
                <a:gd name="T11" fmla="*/ 2147483646 h 41"/>
                <a:gd name="T12" fmla="*/ 2147483646 w 38"/>
                <a:gd name="T13" fmla="*/ 2147483646 h 41"/>
                <a:gd name="T14" fmla="*/ 2147483646 w 38"/>
                <a:gd name="T15" fmla="*/ 2147483646 h 41"/>
                <a:gd name="T16" fmla="*/ 2147483646 w 38"/>
                <a:gd name="T17" fmla="*/ 2147483646 h 41"/>
                <a:gd name="T18" fmla="*/ 2147483646 w 38"/>
                <a:gd name="T19" fmla="*/ 2147483646 h 41"/>
                <a:gd name="T20" fmla="*/ 2147483646 w 38"/>
                <a:gd name="T21" fmla="*/ 2147483646 h 41"/>
                <a:gd name="T22" fmla="*/ 2147483646 w 38"/>
                <a:gd name="T23" fmla="*/ 2147483646 h 41"/>
                <a:gd name="T24" fmla="*/ 2147483646 w 38"/>
                <a:gd name="T25" fmla="*/ 2147483646 h 41"/>
                <a:gd name="T26" fmla="*/ 2147483646 w 38"/>
                <a:gd name="T27" fmla="*/ 0 h 41"/>
                <a:gd name="T28" fmla="*/ 2147483646 w 38"/>
                <a:gd name="T29" fmla="*/ 2147483646 h 41"/>
                <a:gd name="T30" fmla="*/ 2147483646 w 38"/>
                <a:gd name="T31" fmla="*/ 2147483646 h 41"/>
                <a:gd name="T32" fmla="*/ 2147483646 w 38"/>
                <a:gd name="T33" fmla="*/ 2147483646 h 41"/>
                <a:gd name="T34" fmla="*/ 2147483646 w 38"/>
                <a:gd name="T35" fmla="*/ 2147483646 h 41"/>
                <a:gd name="T36" fmla="*/ 2147483646 w 38"/>
                <a:gd name="T37" fmla="*/ 2147483646 h 41"/>
                <a:gd name="T38" fmla="*/ 2147483646 w 38"/>
                <a:gd name="T39" fmla="*/ 2147483646 h 41"/>
                <a:gd name="T40" fmla="*/ 0 w 38"/>
                <a:gd name="T41" fmla="*/ 2147483646 h 41"/>
                <a:gd name="T42" fmla="*/ 2147483646 w 38"/>
                <a:gd name="T43" fmla="*/ 2147483646 h 41"/>
                <a:gd name="T44" fmla="*/ 2147483646 w 38"/>
                <a:gd name="T45" fmla="*/ 2147483646 h 41"/>
                <a:gd name="T46" fmla="*/ 2147483646 w 38"/>
                <a:gd name="T47" fmla="*/ 2147483646 h 41"/>
                <a:gd name="T48" fmla="*/ 2147483646 w 38"/>
                <a:gd name="T49" fmla="*/ 2147483646 h 41"/>
                <a:gd name="T50" fmla="*/ 2147483646 w 38"/>
                <a:gd name="T51" fmla="*/ 2147483646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8" h="41">
                  <a:moveTo>
                    <a:pt x="6" y="35"/>
                  </a:moveTo>
                  <a:cubicBezTo>
                    <a:pt x="11" y="38"/>
                    <a:pt x="11" y="38"/>
                    <a:pt x="11" y="38"/>
                  </a:cubicBezTo>
                  <a:cubicBezTo>
                    <a:pt x="13" y="40"/>
                    <a:pt x="13" y="40"/>
                    <a:pt x="13" y="40"/>
                  </a:cubicBezTo>
                  <a:cubicBezTo>
                    <a:pt x="15" y="41"/>
                    <a:pt x="15" y="41"/>
                    <a:pt x="15" y="41"/>
                  </a:cubicBezTo>
                  <a:cubicBezTo>
                    <a:pt x="15" y="41"/>
                    <a:pt x="15" y="41"/>
                    <a:pt x="15" y="41"/>
                  </a:cubicBezTo>
                  <a:cubicBezTo>
                    <a:pt x="18" y="38"/>
                    <a:pt x="18" y="38"/>
                    <a:pt x="18" y="38"/>
                  </a:cubicBezTo>
                  <a:cubicBezTo>
                    <a:pt x="20" y="40"/>
                    <a:pt x="20" y="40"/>
                    <a:pt x="20" y="40"/>
                  </a:cubicBezTo>
                  <a:cubicBezTo>
                    <a:pt x="21" y="39"/>
                    <a:pt x="21" y="39"/>
                    <a:pt x="21" y="39"/>
                  </a:cubicBezTo>
                  <a:cubicBezTo>
                    <a:pt x="35" y="39"/>
                    <a:pt x="35" y="39"/>
                    <a:pt x="35" y="39"/>
                  </a:cubicBezTo>
                  <a:cubicBezTo>
                    <a:pt x="38" y="37"/>
                    <a:pt x="38" y="37"/>
                    <a:pt x="38" y="37"/>
                  </a:cubicBezTo>
                  <a:cubicBezTo>
                    <a:pt x="36" y="36"/>
                    <a:pt x="36" y="36"/>
                    <a:pt x="36" y="36"/>
                  </a:cubicBezTo>
                  <a:cubicBezTo>
                    <a:pt x="33" y="7"/>
                    <a:pt x="33" y="7"/>
                    <a:pt x="33" y="7"/>
                  </a:cubicBezTo>
                  <a:cubicBezTo>
                    <a:pt x="36" y="7"/>
                    <a:pt x="36" y="7"/>
                    <a:pt x="36" y="7"/>
                  </a:cubicBezTo>
                  <a:cubicBezTo>
                    <a:pt x="27" y="0"/>
                    <a:pt x="27" y="0"/>
                    <a:pt x="27" y="0"/>
                  </a:cubicBezTo>
                  <a:cubicBezTo>
                    <a:pt x="27" y="3"/>
                    <a:pt x="27" y="3"/>
                    <a:pt x="27" y="3"/>
                  </a:cubicBezTo>
                  <a:cubicBezTo>
                    <a:pt x="17" y="3"/>
                    <a:pt x="17" y="3"/>
                    <a:pt x="17" y="3"/>
                  </a:cubicBezTo>
                  <a:cubicBezTo>
                    <a:pt x="16" y="11"/>
                    <a:pt x="16" y="11"/>
                    <a:pt x="16" y="11"/>
                  </a:cubicBezTo>
                  <a:cubicBezTo>
                    <a:pt x="14" y="13"/>
                    <a:pt x="14" y="13"/>
                    <a:pt x="14" y="13"/>
                  </a:cubicBezTo>
                  <a:cubicBezTo>
                    <a:pt x="14" y="13"/>
                    <a:pt x="14" y="20"/>
                    <a:pt x="13" y="20"/>
                  </a:cubicBezTo>
                  <a:cubicBezTo>
                    <a:pt x="13" y="20"/>
                    <a:pt x="5" y="19"/>
                    <a:pt x="1" y="19"/>
                  </a:cubicBezTo>
                  <a:cubicBezTo>
                    <a:pt x="0" y="20"/>
                    <a:pt x="0" y="20"/>
                    <a:pt x="0" y="20"/>
                  </a:cubicBezTo>
                  <a:cubicBezTo>
                    <a:pt x="3" y="26"/>
                    <a:pt x="3" y="26"/>
                    <a:pt x="3" y="26"/>
                  </a:cubicBezTo>
                  <a:cubicBezTo>
                    <a:pt x="3" y="33"/>
                    <a:pt x="3" y="33"/>
                    <a:pt x="3" y="33"/>
                  </a:cubicBezTo>
                  <a:cubicBezTo>
                    <a:pt x="1" y="36"/>
                    <a:pt x="1" y="36"/>
                    <a:pt x="1" y="36"/>
                  </a:cubicBezTo>
                  <a:cubicBezTo>
                    <a:pt x="4" y="36"/>
                    <a:pt x="4" y="36"/>
                    <a:pt x="4" y="36"/>
                  </a:cubicBezTo>
                  <a:lnTo>
                    <a:pt x="6" y="35"/>
                  </a:lnTo>
                  <a:close/>
                </a:path>
              </a:pathLst>
            </a:custGeom>
            <a:grpFill/>
            <a:ln w="9525">
              <a:noFill/>
              <a:round/>
              <a:headEnd/>
              <a:tailEnd/>
            </a:ln>
          </p:spPr>
          <p:txBody>
            <a:bodyPr/>
            <a:lstStyle/>
            <a:p>
              <a:endParaRPr lang="en-GB" dirty="0"/>
            </a:p>
          </p:txBody>
        </p:sp>
        <p:sp>
          <p:nvSpPr>
            <p:cNvPr id="70" name="Freeform 306">
              <a:extLst>
                <a:ext uri="{FF2B5EF4-FFF2-40B4-BE49-F238E27FC236}">
                  <a16:creationId xmlns:a16="http://schemas.microsoft.com/office/drawing/2014/main" id="{EEB3D208-21C1-60D8-9A48-868B8328DD7F}"/>
                </a:ext>
              </a:extLst>
            </p:cNvPr>
            <p:cNvSpPr>
              <a:spLocks/>
            </p:cNvSpPr>
            <p:nvPr/>
          </p:nvSpPr>
          <p:spPr bwMode="auto">
            <a:xfrm>
              <a:off x="8508219" y="3089140"/>
              <a:ext cx="215320" cy="208062"/>
            </a:xfrm>
            <a:custGeom>
              <a:avLst/>
              <a:gdLst>
                <a:gd name="T0" fmla="*/ 0 w 36"/>
                <a:gd name="T1" fmla="*/ 2147483646 h 35"/>
                <a:gd name="T2" fmla="*/ 2147483646 w 36"/>
                <a:gd name="T3" fmla="*/ 2147483646 h 35"/>
                <a:gd name="T4" fmla="*/ 2147483646 w 36"/>
                <a:gd name="T5" fmla="*/ 2147483646 h 35"/>
                <a:gd name="T6" fmla="*/ 2147483646 w 36"/>
                <a:gd name="T7" fmla="*/ 2147483646 h 35"/>
                <a:gd name="T8" fmla="*/ 2147483646 w 36"/>
                <a:gd name="T9" fmla="*/ 2147483646 h 35"/>
                <a:gd name="T10" fmla="*/ 2147483646 w 36"/>
                <a:gd name="T11" fmla="*/ 2147483646 h 35"/>
                <a:gd name="T12" fmla="*/ 2147483646 w 36"/>
                <a:gd name="T13" fmla="*/ 2147483646 h 35"/>
                <a:gd name="T14" fmla="*/ 2147483646 w 36"/>
                <a:gd name="T15" fmla="*/ 2147483646 h 35"/>
                <a:gd name="T16" fmla="*/ 2147483646 w 36"/>
                <a:gd name="T17" fmla="*/ 2147483646 h 35"/>
                <a:gd name="T18" fmla="*/ 2147483646 w 36"/>
                <a:gd name="T19" fmla="*/ 2147483646 h 35"/>
                <a:gd name="T20" fmla="*/ 2147483646 w 36"/>
                <a:gd name="T21" fmla="*/ 2147483646 h 35"/>
                <a:gd name="T22" fmla="*/ 2147483646 w 36"/>
                <a:gd name="T23" fmla="*/ 2147483646 h 35"/>
                <a:gd name="T24" fmla="*/ 2147483646 w 36"/>
                <a:gd name="T25" fmla="*/ 2147483646 h 35"/>
                <a:gd name="T26" fmla="*/ 2147483646 w 36"/>
                <a:gd name="T27" fmla="*/ 2147483646 h 35"/>
                <a:gd name="T28" fmla="*/ 2147483646 w 36"/>
                <a:gd name="T29" fmla="*/ 2147483646 h 35"/>
                <a:gd name="T30" fmla="*/ 2147483646 w 36"/>
                <a:gd name="T31" fmla="*/ 2147483646 h 35"/>
                <a:gd name="T32" fmla="*/ 2147483646 w 36"/>
                <a:gd name="T33" fmla="*/ 2147483646 h 35"/>
                <a:gd name="T34" fmla="*/ 2147483646 w 36"/>
                <a:gd name="T35" fmla="*/ 2147483646 h 35"/>
                <a:gd name="T36" fmla="*/ 2147483646 w 36"/>
                <a:gd name="T37" fmla="*/ 2147483646 h 35"/>
                <a:gd name="T38" fmla="*/ 2147483646 w 36"/>
                <a:gd name="T39" fmla="*/ 2147483646 h 35"/>
                <a:gd name="T40" fmla="*/ 2147483646 w 36"/>
                <a:gd name="T41" fmla="*/ 0 h 35"/>
                <a:gd name="T42" fmla="*/ 2147483646 w 36"/>
                <a:gd name="T43" fmla="*/ 0 h 35"/>
                <a:gd name="T44" fmla="*/ 2147483646 w 36"/>
                <a:gd name="T45" fmla="*/ 2147483646 h 35"/>
                <a:gd name="T46" fmla="*/ 0 w 36"/>
                <a:gd name="T47" fmla="*/ 2147483646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5">
                  <a:moveTo>
                    <a:pt x="0" y="5"/>
                  </a:moveTo>
                  <a:cubicBezTo>
                    <a:pt x="0" y="5"/>
                    <a:pt x="1" y="7"/>
                    <a:pt x="1" y="8"/>
                  </a:cubicBezTo>
                  <a:cubicBezTo>
                    <a:pt x="1" y="8"/>
                    <a:pt x="2" y="10"/>
                    <a:pt x="2" y="10"/>
                  </a:cubicBezTo>
                  <a:cubicBezTo>
                    <a:pt x="2" y="10"/>
                    <a:pt x="1" y="35"/>
                    <a:pt x="2" y="35"/>
                  </a:cubicBezTo>
                  <a:cubicBezTo>
                    <a:pt x="2" y="35"/>
                    <a:pt x="2" y="35"/>
                    <a:pt x="3" y="35"/>
                  </a:cubicBezTo>
                  <a:cubicBezTo>
                    <a:pt x="7" y="35"/>
                    <a:pt x="29" y="35"/>
                    <a:pt x="29" y="35"/>
                  </a:cubicBezTo>
                  <a:cubicBezTo>
                    <a:pt x="34" y="32"/>
                    <a:pt x="34" y="32"/>
                    <a:pt x="34" y="32"/>
                  </a:cubicBezTo>
                  <a:cubicBezTo>
                    <a:pt x="36" y="30"/>
                    <a:pt x="36" y="30"/>
                    <a:pt x="36" y="30"/>
                  </a:cubicBezTo>
                  <a:cubicBezTo>
                    <a:pt x="36" y="30"/>
                    <a:pt x="36" y="30"/>
                    <a:pt x="36" y="30"/>
                  </a:cubicBezTo>
                  <a:cubicBezTo>
                    <a:pt x="33" y="23"/>
                    <a:pt x="33" y="23"/>
                    <a:pt x="33" y="23"/>
                  </a:cubicBezTo>
                  <a:cubicBezTo>
                    <a:pt x="29" y="15"/>
                    <a:pt x="29" y="15"/>
                    <a:pt x="29" y="15"/>
                  </a:cubicBezTo>
                  <a:cubicBezTo>
                    <a:pt x="24" y="8"/>
                    <a:pt x="24" y="8"/>
                    <a:pt x="24" y="8"/>
                  </a:cubicBezTo>
                  <a:cubicBezTo>
                    <a:pt x="31" y="12"/>
                    <a:pt x="31" y="12"/>
                    <a:pt x="31" y="12"/>
                  </a:cubicBezTo>
                  <a:cubicBezTo>
                    <a:pt x="34" y="9"/>
                    <a:pt x="34" y="9"/>
                    <a:pt x="34" y="9"/>
                  </a:cubicBezTo>
                  <a:cubicBezTo>
                    <a:pt x="33" y="9"/>
                    <a:pt x="33" y="9"/>
                    <a:pt x="33" y="9"/>
                  </a:cubicBezTo>
                  <a:cubicBezTo>
                    <a:pt x="30" y="1"/>
                    <a:pt x="30" y="1"/>
                    <a:pt x="30" y="1"/>
                  </a:cubicBezTo>
                  <a:cubicBezTo>
                    <a:pt x="28" y="3"/>
                    <a:pt x="28" y="3"/>
                    <a:pt x="28" y="3"/>
                  </a:cubicBezTo>
                  <a:cubicBezTo>
                    <a:pt x="22" y="2"/>
                    <a:pt x="22" y="2"/>
                    <a:pt x="22" y="2"/>
                  </a:cubicBezTo>
                  <a:cubicBezTo>
                    <a:pt x="19" y="1"/>
                    <a:pt x="19" y="1"/>
                    <a:pt x="19" y="1"/>
                  </a:cubicBezTo>
                  <a:cubicBezTo>
                    <a:pt x="12" y="3"/>
                    <a:pt x="12" y="3"/>
                    <a:pt x="12" y="3"/>
                  </a:cubicBezTo>
                  <a:cubicBezTo>
                    <a:pt x="6" y="0"/>
                    <a:pt x="6" y="0"/>
                    <a:pt x="6" y="0"/>
                  </a:cubicBezTo>
                  <a:cubicBezTo>
                    <a:pt x="2" y="0"/>
                    <a:pt x="2" y="0"/>
                    <a:pt x="2" y="0"/>
                  </a:cubicBezTo>
                  <a:cubicBezTo>
                    <a:pt x="1" y="2"/>
                    <a:pt x="1" y="2"/>
                    <a:pt x="1" y="2"/>
                  </a:cubicBezTo>
                  <a:lnTo>
                    <a:pt x="0" y="5"/>
                  </a:lnTo>
                  <a:close/>
                </a:path>
              </a:pathLst>
            </a:custGeom>
            <a:grpFill/>
            <a:ln w="9525">
              <a:noFill/>
              <a:round/>
              <a:headEnd/>
              <a:tailEnd/>
            </a:ln>
          </p:spPr>
          <p:txBody>
            <a:bodyPr/>
            <a:lstStyle/>
            <a:p>
              <a:endParaRPr lang="en-GB" dirty="0"/>
            </a:p>
          </p:txBody>
        </p:sp>
        <p:sp>
          <p:nvSpPr>
            <p:cNvPr id="71" name="Freeform 307">
              <a:extLst>
                <a:ext uri="{FF2B5EF4-FFF2-40B4-BE49-F238E27FC236}">
                  <a16:creationId xmlns:a16="http://schemas.microsoft.com/office/drawing/2014/main" id="{A8E64161-D136-3917-4434-D371D44D9651}"/>
                </a:ext>
              </a:extLst>
            </p:cNvPr>
            <p:cNvSpPr>
              <a:spLocks/>
            </p:cNvSpPr>
            <p:nvPr/>
          </p:nvSpPr>
          <p:spPr bwMode="auto">
            <a:xfrm>
              <a:off x="8214271" y="3052850"/>
              <a:ext cx="312093" cy="296367"/>
            </a:xfrm>
            <a:custGeom>
              <a:avLst/>
              <a:gdLst>
                <a:gd name="T0" fmla="*/ 2147483646 w 52"/>
                <a:gd name="T1" fmla="*/ 2147483646 h 50"/>
                <a:gd name="T2" fmla="*/ 2147483646 w 52"/>
                <a:gd name="T3" fmla="*/ 2147483646 h 50"/>
                <a:gd name="T4" fmla="*/ 2147483646 w 52"/>
                <a:gd name="T5" fmla="*/ 2147483646 h 50"/>
                <a:gd name="T6" fmla="*/ 0 w 52"/>
                <a:gd name="T7" fmla="*/ 2147483646 h 50"/>
                <a:gd name="T8" fmla="*/ 0 w 52"/>
                <a:gd name="T9" fmla="*/ 2147483646 h 50"/>
                <a:gd name="T10" fmla="*/ 2147483646 w 52"/>
                <a:gd name="T11" fmla="*/ 2147483646 h 50"/>
                <a:gd name="T12" fmla="*/ 2147483646 w 52"/>
                <a:gd name="T13" fmla="*/ 2147483646 h 50"/>
                <a:gd name="T14" fmla="*/ 2147483646 w 52"/>
                <a:gd name="T15" fmla="*/ 2147483646 h 50"/>
                <a:gd name="T16" fmla="*/ 2147483646 w 52"/>
                <a:gd name="T17" fmla="*/ 2147483646 h 50"/>
                <a:gd name="T18" fmla="*/ 2147483646 w 52"/>
                <a:gd name="T19" fmla="*/ 2147483646 h 50"/>
                <a:gd name="T20" fmla="*/ 2147483646 w 52"/>
                <a:gd name="T21" fmla="*/ 2147483646 h 50"/>
                <a:gd name="T22" fmla="*/ 2147483646 w 52"/>
                <a:gd name="T23" fmla="*/ 2147483646 h 50"/>
                <a:gd name="T24" fmla="*/ 2147483646 w 52"/>
                <a:gd name="T25" fmla="*/ 2147483646 h 50"/>
                <a:gd name="T26" fmla="*/ 2147483646 w 52"/>
                <a:gd name="T27" fmla="*/ 2147483646 h 50"/>
                <a:gd name="T28" fmla="*/ 2147483646 w 52"/>
                <a:gd name="T29" fmla="*/ 2147483646 h 50"/>
                <a:gd name="T30" fmla="*/ 2147483646 w 52"/>
                <a:gd name="T31" fmla="*/ 2147483646 h 50"/>
                <a:gd name="T32" fmla="*/ 2147483646 w 52"/>
                <a:gd name="T33" fmla="*/ 2147483646 h 50"/>
                <a:gd name="T34" fmla="*/ 2147483646 w 52"/>
                <a:gd name="T35" fmla="*/ 2147483646 h 50"/>
                <a:gd name="T36" fmla="*/ 2147483646 w 52"/>
                <a:gd name="T37" fmla="*/ 2147483646 h 50"/>
                <a:gd name="T38" fmla="*/ 2147483646 w 52"/>
                <a:gd name="T39" fmla="*/ 2147483646 h 50"/>
                <a:gd name="T40" fmla="*/ 2147483646 w 52"/>
                <a:gd name="T41" fmla="*/ 2147483646 h 50"/>
                <a:gd name="T42" fmla="*/ 2147483646 w 52"/>
                <a:gd name="T43" fmla="*/ 2147483646 h 50"/>
                <a:gd name="T44" fmla="*/ 2147483646 w 52"/>
                <a:gd name="T45" fmla="*/ 2147483646 h 50"/>
                <a:gd name="T46" fmla="*/ 2147483646 w 52"/>
                <a:gd name="T47" fmla="*/ 2147483646 h 50"/>
                <a:gd name="T48" fmla="*/ 2147483646 w 52"/>
                <a:gd name="T49" fmla="*/ 2147483646 h 50"/>
                <a:gd name="T50" fmla="*/ 2147483646 w 52"/>
                <a:gd name="T51" fmla="*/ 2147483646 h 50"/>
                <a:gd name="T52" fmla="*/ 2147483646 w 52"/>
                <a:gd name="T53" fmla="*/ 2147483646 h 50"/>
                <a:gd name="T54" fmla="*/ 2147483646 w 52"/>
                <a:gd name="T55" fmla="*/ 2147483646 h 50"/>
                <a:gd name="T56" fmla="*/ 2147483646 w 52"/>
                <a:gd name="T57" fmla="*/ 2147483646 h 50"/>
                <a:gd name="T58" fmla="*/ 2147483646 w 52"/>
                <a:gd name="T59" fmla="*/ 2147483646 h 50"/>
                <a:gd name="T60" fmla="*/ 2147483646 w 52"/>
                <a:gd name="T61" fmla="*/ 2147483646 h 50"/>
                <a:gd name="T62" fmla="*/ 2147483646 w 52"/>
                <a:gd name="T63" fmla="*/ 2147483646 h 50"/>
                <a:gd name="T64" fmla="*/ 2147483646 w 52"/>
                <a:gd name="T65" fmla="*/ 2147483646 h 50"/>
                <a:gd name="T66" fmla="*/ 2147483646 w 52"/>
                <a:gd name="T67" fmla="*/ 0 h 50"/>
                <a:gd name="T68" fmla="*/ 2147483646 w 52"/>
                <a:gd name="T69" fmla="*/ 2147483646 h 50"/>
                <a:gd name="T70" fmla="*/ 2147483646 w 52"/>
                <a:gd name="T71" fmla="*/ 2147483646 h 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 h="50">
                  <a:moveTo>
                    <a:pt x="4" y="6"/>
                  </a:moveTo>
                  <a:cubicBezTo>
                    <a:pt x="3" y="9"/>
                    <a:pt x="3" y="9"/>
                    <a:pt x="3" y="9"/>
                  </a:cubicBezTo>
                  <a:cubicBezTo>
                    <a:pt x="2" y="10"/>
                    <a:pt x="2" y="10"/>
                    <a:pt x="2" y="10"/>
                  </a:cubicBezTo>
                  <a:cubicBezTo>
                    <a:pt x="0" y="12"/>
                    <a:pt x="0" y="12"/>
                    <a:pt x="0" y="12"/>
                  </a:cubicBezTo>
                  <a:cubicBezTo>
                    <a:pt x="0" y="29"/>
                    <a:pt x="0" y="29"/>
                    <a:pt x="0" y="29"/>
                  </a:cubicBezTo>
                  <a:cubicBezTo>
                    <a:pt x="6" y="34"/>
                    <a:pt x="6" y="34"/>
                    <a:pt x="6" y="34"/>
                  </a:cubicBezTo>
                  <a:cubicBezTo>
                    <a:pt x="9" y="35"/>
                    <a:pt x="9" y="35"/>
                    <a:pt x="9" y="35"/>
                  </a:cubicBezTo>
                  <a:cubicBezTo>
                    <a:pt x="17" y="36"/>
                    <a:pt x="17" y="36"/>
                    <a:pt x="17" y="36"/>
                  </a:cubicBezTo>
                  <a:cubicBezTo>
                    <a:pt x="19" y="38"/>
                    <a:pt x="19" y="38"/>
                    <a:pt x="19" y="38"/>
                  </a:cubicBezTo>
                  <a:cubicBezTo>
                    <a:pt x="23" y="36"/>
                    <a:pt x="23" y="36"/>
                    <a:pt x="23" y="36"/>
                  </a:cubicBezTo>
                  <a:cubicBezTo>
                    <a:pt x="47" y="49"/>
                    <a:pt x="47" y="49"/>
                    <a:pt x="47" y="49"/>
                  </a:cubicBezTo>
                  <a:cubicBezTo>
                    <a:pt x="47" y="48"/>
                    <a:pt x="47" y="48"/>
                    <a:pt x="47" y="48"/>
                  </a:cubicBezTo>
                  <a:cubicBezTo>
                    <a:pt x="47" y="49"/>
                    <a:pt x="47" y="49"/>
                    <a:pt x="47" y="49"/>
                  </a:cubicBezTo>
                  <a:cubicBezTo>
                    <a:pt x="48" y="50"/>
                    <a:pt x="48" y="50"/>
                    <a:pt x="48" y="50"/>
                  </a:cubicBezTo>
                  <a:cubicBezTo>
                    <a:pt x="48" y="47"/>
                    <a:pt x="48" y="47"/>
                    <a:pt x="48" y="47"/>
                  </a:cubicBezTo>
                  <a:cubicBezTo>
                    <a:pt x="51" y="47"/>
                    <a:pt x="51" y="47"/>
                    <a:pt x="51" y="47"/>
                  </a:cubicBezTo>
                  <a:cubicBezTo>
                    <a:pt x="52" y="41"/>
                    <a:pt x="52" y="41"/>
                    <a:pt x="52" y="41"/>
                  </a:cubicBezTo>
                  <a:cubicBezTo>
                    <a:pt x="51" y="41"/>
                    <a:pt x="51" y="41"/>
                    <a:pt x="51" y="41"/>
                  </a:cubicBezTo>
                  <a:cubicBezTo>
                    <a:pt x="50" y="41"/>
                    <a:pt x="51" y="16"/>
                    <a:pt x="51" y="16"/>
                  </a:cubicBezTo>
                  <a:cubicBezTo>
                    <a:pt x="51" y="16"/>
                    <a:pt x="50" y="14"/>
                    <a:pt x="50" y="14"/>
                  </a:cubicBezTo>
                  <a:cubicBezTo>
                    <a:pt x="50" y="13"/>
                    <a:pt x="49" y="11"/>
                    <a:pt x="49" y="11"/>
                  </a:cubicBezTo>
                  <a:cubicBezTo>
                    <a:pt x="50" y="8"/>
                    <a:pt x="50" y="8"/>
                    <a:pt x="50" y="8"/>
                  </a:cubicBezTo>
                  <a:cubicBezTo>
                    <a:pt x="51" y="6"/>
                    <a:pt x="51" y="6"/>
                    <a:pt x="51" y="6"/>
                  </a:cubicBezTo>
                  <a:cubicBezTo>
                    <a:pt x="48" y="5"/>
                    <a:pt x="48" y="5"/>
                    <a:pt x="48" y="5"/>
                  </a:cubicBezTo>
                  <a:cubicBezTo>
                    <a:pt x="45" y="3"/>
                    <a:pt x="45" y="3"/>
                    <a:pt x="45" y="3"/>
                  </a:cubicBezTo>
                  <a:cubicBezTo>
                    <a:pt x="41" y="2"/>
                    <a:pt x="41" y="2"/>
                    <a:pt x="41" y="2"/>
                  </a:cubicBezTo>
                  <a:cubicBezTo>
                    <a:pt x="35" y="4"/>
                    <a:pt x="35" y="4"/>
                    <a:pt x="35" y="4"/>
                  </a:cubicBezTo>
                  <a:cubicBezTo>
                    <a:pt x="35" y="8"/>
                    <a:pt x="35" y="8"/>
                    <a:pt x="35" y="8"/>
                  </a:cubicBezTo>
                  <a:cubicBezTo>
                    <a:pt x="29" y="10"/>
                    <a:pt x="29" y="10"/>
                    <a:pt x="29" y="10"/>
                  </a:cubicBezTo>
                  <a:cubicBezTo>
                    <a:pt x="25" y="7"/>
                    <a:pt x="25" y="7"/>
                    <a:pt x="25" y="7"/>
                  </a:cubicBezTo>
                  <a:cubicBezTo>
                    <a:pt x="22" y="5"/>
                    <a:pt x="22" y="5"/>
                    <a:pt x="22" y="5"/>
                  </a:cubicBezTo>
                  <a:cubicBezTo>
                    <a:pt x="20" y="3"/>
                    <a:pt x="20" y="3"/>
                    <a:pt x="20" y="3"/>
                  </a:cubicBezTo>
                  <a:cubicBezTo>
                    <a:pt x="13" y="2"/>
                    <a:pt x="13" y="2"/>
                    <a:pt x="13" y="2"/>
                  </a:cubicBezTo>
                  <a:cubicBezTo>
                    <a:pt x="8" y="0"/>
                    <a:pt x="8" y="0"/>
                    <a:pt x="8" y="0"/>
                  </a:cubicBezTo>
                  <a:cubicBezTo>
                    <a:pt x="8" y="2"/>
                    <a:pt x="8" y="2"/>
                    <a:pt x="8" y="2"/>
                  </a:cubicBezTo>
                  <a:lnTo>
                    <a:pt x="4" y="6"/>
                  </a:lnTo>
                  <a:close/>
                </a:path>
              </a:pathLst>
            </a:custGeom>
            <a:grpFill/>
            <a:ln w="9525">
              <a:noFill/>
              <a:round/>
              <a:headEnd/>
              <a:tailEnd/>
            </a:ln>
          </p:spPr>
          <p:txBody>
            <a:bodyPr/>
            <a:lstStyle/>
            <a:p>
              <a:endParaRPr lang="en-GB" dirty="0"/>
            </a:p>
          </p:txBody>
        </p:sp>
        <p:sp>
          <p:nvSpPr>
            <p:cNvPr id="72" name="Freeform 308">
              <a:extLst>
                <a:ext uri="{FF2B5EF4-FFF2-40B4-BE49-F238E27FC236}">
                  <a16:creationId xmlns:a16="http://schemas.microsoft.com/office/drawing/2014/main" id="{BB8181C9-B8A6-F94E-CCF1-58A6775728D6}"/>
                </a:ext>
              </a:extLst>
            </p:cNvPr>
            <p:cNvSpPr>
              <a:spLocks/>
            </p:cNvSpPr>
            <p:nvPr/>
          </p:nvSpPr>
          <p:spPr bwMode="auto">
            <a:xfrm>
              <a:off x="8184029" y="2964544"/>
              <a:ext cx="78629" cy="147579"/>
            </a:xfrm>
            <a:custGeom>
              <a:avLst/>
              <a:gdLst>
                <a:gd name="T0" fmla="*/ 2147483646 w 78"/>
                <a:gd name="T1" fmla="*/ 2147483646 h 150"/>
                <a:gd name="T2" fmla="*/ 2147483646 w 78"/>
                <a:gd name="T3" fmla="*/ 2147483646 h 150"/>
                <a:gd name="T4" fmla="*/ 2147483646 w 78"/>
                <a:gd name="T5" fmla="*/ 2147483646 h 150"/>
                <a:gd name="T6" fmla="*/ 0 w 78"/>
                <a:gd name="T7" fmla="*/ 2147483646 h 150"/>
                <a:gd name="T8" fmla="*/ 0 w 78"/>
                <a:gd name="T9" fmla="*/ 2147483646 h 150"/>
                <a:gd name="T10" fmla="*/ 2147483646 w 78"/>
                <a:gd name="T11" fmla="*/ 2147483646 h 150"/>
                <a:gd name="T12" fmla="*/ 2147483646 w 78"/>
                <a:gd name="T13" fmla="*/ 2147483646 h 150"/>
                <a:gd name="T14" fmla="*/ 2147483646 w 78"/>
                <a:gd name="T15" fmla="*/ 2147483646 h 150"/>
                <a:gd name="T16" fmla="*/ 2147483646 w 78"/>
                <a:gd name="T17" fmla="*/ 2147483646 h 150"/>
                <a:gd name="T18" fmla="*/ 2147483646 w 78"/>
                <a:gd name="T19" fmla="*/ 2147483646 h 150"/>
                <a:gd name="T20" fmla="*/ 2147483646 w 78"/>
                <a:gd name="T21" fmla="*/ 2147483646 h 150"/>
                <a:gd name="T22" fmla="*/ 2147483646 w 78"/>
                <a:gd name="T23" fmla="*/ 2147483646 h 150"/>
                <a:gd name="T24" fmla="*/ 2147483646 w 78"/>
                <a:gd name="T25" fmla="*/ 2147483646 h 150"/>
                <a:gd name="T26" fmla="*/ 2147483646 w 78"/>
                <a:gd name="T27" fmla="*/ 2147483646 h 150"/>
                <a:gd name="T28" fmla="*/ 2147483646 w 78"/>
                <a:gd name="T29" fmla="*/ 2147483646 h 150"/>
                <a:gd name="T30" fmla="*/ 2147483646 w 78"/>
                <a:gd name="T31" fmla="*/ 2147483646 h 150"/>
                <a:gd name="T32" fmla="*/ 2147483646 w 78"/>
                <a:gd name="T33" fmla="*/ 2147483646 h 150"/>
                <a:gd name="T34" fmla="*/ 2147483646 w 78"/>
                <a:gd name="T35" fmla="*/ 2147483646 h 150"/>
                <a:gd name="T36" fmla="*/ 2147483646 w 78"/>
                <a:gd name="T37" fmla="*/ 0 h 150"/>
                <a:gd name="T38" fmla="*/ 2147483646 w 78"/>
                <a:gd name="T39" fmla="*/ 0 h 150"/>
                <a:gd name="T40" fmla="*/ 2147483646 w 78"/>
                <a:gd name="T41" fmla="*/ 2147483646 h 150"/>
                <a:gd name="T42" fmla="*/ 2147483646 w 78"/>
                <a:gd name="T43" fmla="*/ 2147483646 h 1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 h="150">
                  <a:moveTo>
                    <a:pt x="18" y="12"/>
                  </a:moveTo>
                  <a:lnTo>
                    <a:pt x="18" y="30"/>
                  </a:lnTo>
                  <a:lnTo>
                    <a:pt x="18" y="54"/>
                  </a:lnTo>
                  <a:lnTo>
                    <a:pt x="0" y="78"/>
                  </a:lnTo>
                  <a:lnTo>
                    <a:pt x="0" y="90"/>
                  </a:lnTo>
                  <a:lnTo>
                    <a:pt x="12" y="102"/>
                  </a:lnTo>
                  <a:lnTo>
                    <a:pt x="18" y="108"/>
                  </a:lnTo>
                  <a:lnTo>
                    <a:pt x="36" y="120"/>
                  </a:lnTo>
                  <a:lnTo>
                    <a:pt x="36" y="144"/>
                  </a:lnTo>
                  <a:lnTo>
                    <a:pt x="42" y="150"/>
                  </a:lnTo>
                  <a:lnTo>
                    <a:pt x="48" y="144"/>
                  </a:lnTo>
                  <a:lnTo>
                    <a:pt x="54" y="126"/>
                  </a:lnTo>
                  <a:lnTo>
                    <a:pt x="78" y="102"/>
                  </a:lnTo>
                  <a:lnTo>
                    <a:pt x="78" y="90"/>
                  </a:lnTo>
                  <a:lnTo>
                    <a:pt x="60" y="84"/>
                  </a:lnTo>
                  <a:lnTo>
                    <a:pt x="42" y="72"/>
                  </a:lnTo>
                  <a:lnTo>
                    <a:pt x="66" y="36"/>
                  </a:lnTo>
                  <a:lnTo>
                    <a:pt x="60" y="12"/>
                  </a:lnTo>
                  <a:lnTo>
                    <a:pt x="36" y="0"/>
                  </a:lnTo>
                  <a:lnTo>
                    <a:pt x="24" y="0"/>
                  </a:lnTo>
                  <a:lnTo>
                    <a:pt x="24" y="6"/>
                  </a:lnTo>
                  <a:lnTo>
                    <a:pt x="18" y="12"/>
                  </a:lnTo>
                  <a:close/>
                </a:path>
              </a:pathLst>
            </a:custGeom>
            <a:grpFill/>
            <a:ln w="9525">
              <a:noFill/>
              <a:round/>
              <a:headEnd/>
              <a:tailEnd/>
            </a:ln>
          </p:spPr>
          <p:txBody>
            <a:bodyPr/>
            <a:lstStyle/>
            <a:p>
              <a:endParaRPr lang="en-GB" dirty="0"/>
            </a:p>
          </p:txBody>
        </p:sp>
        <p:sp>
          <p:nvSpPr>
            <p:cNvPr id="73" name="Freeform 309">
              <a:extLst>
                <a:ext uri="{FF2B5EF4-FFF2-40B4-BE49-F238E27FC236}">
                  <a16:creationId xmlns:a16="http://schemas.microsoft.com/office/drawing/2014/main" id="{54BE06BE-EDB8-E300-0EA1-49D61768DBE5}"/>
                </a:ext>
              </a:extLst>
            </p:cNvPr>
            <p:cNvSpPr>
              <a:spLocks/>
            </p:cNvSpPr>
            <p:nvPr/>
          </p:nvSpPr>
          <p:spPr bwMode="auto">
            <a:xfrm>
              <a:off x="7798147" y="2999625"/>
              <a:ext cx="226207" cy="172982"/>
            </a:xfrm>
            <a:custGeom>
              <a:avLst/>
              <a:gdLst>
                <a:gd name="T0" fmla="*/ 2147483646 w 228"/>
                <a:gd name="T1" fmla="*/ 2147483646 h 174"/>
                <a:gd name="T2" fmla="*/ 2147483646 w 228"/>
                <a:gd name="T3" fmla="*/ 2147483646 h 174"/>
                <a:gd name="T4" fmla="*/ 2147483646 w 228"/>
                <a:gd name="T5" fmla="*/ 2147483646 h 174"/>
                <a:gd name="T6" fmla="*/ 2147483646 w 228"/>
                <a:gd name="T7" fmla="*/ 2147483646 h 174"/>
                <a:gd name="T8" fmla="*/ 2147483646 w 228"/>
                <a:gd name="T9" fmla="*/ 2147483646 h 174"/>
                <a:gd name="T10" fmla="*/ 2147483646 w 228"/>
                <a:gd name="T11" fmla="*/ 2147483646 h 174"/>
                <a:gd name="T12" fmla="*/ 2147483646 w 228"/>
                <a:gd name="T13" fmla="*/ 2147483646 h 174"/>
                <a:gd name="T14" fmla="*/ 2147483646 w 228"/>
                <a:gd name="T15" fmla="*/ 2147483646 h 174"/>
                <a:gd name="T16" fmla="*/ 2147483646 w 228"/>
                <a:gd name="T17" fmla="*/ 2147483646 h 174"/>
                <a:gd name="T18" fmla="*/ 2147483646 w 228"/>
                <a:gd name="T19" fmla="*/ 2147483646 h 174"/>
                <a:gd name="T20" fmla="*/ 2147483646 w 228"/>
                <a:gd name="T21" fmla="*/ 2147483646 h 174"/>
                <a:gd name="T22" fmla="*/ 2147483646 w 228"/>
                <a:gd name="T23" fmla="*/ 2147483646 h 174"/>
                <a:gd name="T24" fmla="*/ 2147483646 w 228"/>
                <a:gd name="T25" fmla="*/ 2147483646 h 174"/>
                <a:gd name="T26" fmla="*/ 2147483646 w 228"/>
                <a:gd name="T27" fmla="*/ 0 h 174"/>
                <a:gd name="T28" fmla="*/ 2147483646 w 228"/>
                <a:gd name="T29" fmla="*/ 2147483646 h 174"/>
                <a:gd name="T30" fmla="*/ 2147483646 w 228"/>
                <a:gd name="T31" fmla="*/ 2147483646 h 174"/>
                <a:gd name="T32" fmla="*/ 2147483646 w 228"/>
                <a:gd name="T33" fmla="*/ 2147483646 h 174"/>
                <a:gd name="T34" fmla="*/ 2147483646 w 228"/>
                <a:gd name="T35" fmla="*/ 2147483646 h 174"/>
                <a:gd name="T36" fmla="*/ 2147483646 w 228"/>
                <a:gd name="T37" fmla="*/ 2147483646 h 174"/>
                <a:gd name="T38" fmla="*/ 0 w 228"/>
                <a:gd name="T39" fmla="*/ 2147483646 h 174"/>
                <a:gd name="T40" fmla="*/ 2147483646 w 228"/>
                <a:gd name="T41" fmla="*/ 2147483646 h 174"/>
                <a:gd name="T42" fmla="*/ 2147483646 w 228"/>
                <a:gd name="T43" fmla="*/ 2147483646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8" h="174">
                  <a:moveTo>
                    <a:pt x="90" y="156"/>
                  </a:moveTo>
                  <a:lnTo>
                    <a:pt x="114" y="138"/>
                  </a:lnTo>
                  <a:lnTo>
                    <a:pt x="144" y="120"/>
                  </a:lnTo>
                  <a:lnTo>
                    <a:pt x="180" y="108"/>
                  </a:lnTo>
                  <a:lnTo>
                    <a:pt x="186" y="96"/>
                  </a:lnTo>
                  <a:lnTo>
                    <a:pt x="192" y="84"/>
                  </a:lnTo>
                  <a:lnTo>
                    <a:pt x="216" y="78"/>
                  </a:lnTo>
                  <a:lnTo>
                    <a:pt x="228" y="72"/>
                  </a:lnTo>
                  <a:lnTo>
                    <a:pt x="222" y="42"/>
                  </a:lnTo>
                  <a:lnTo>
                    <a:pt x="216" y="12"/>
                  </a:lnTo>
                  <a:lnTo>
                    <a:pt x="210" y="12"/>
                  </a:lnTo>
                  <a:lnTo>
                    <a:pt x="186" y="12"/>
                  </a:lnTo>
                  <a:lnTo>
                    <a:pt x="168" y="12"/>
                  </a:lnTo>
                  <a:lnTo>
                    <a:pt x="144" y="0"/>
                  </a:lnTo>
                  <a:lnTo>
                    <a:pt x="120" y="36"/>
                  </a:lnTo>
                  <a:lnTo>
                    <a:pt x="96" y="60"/>
                  </a:lnTo>
                  <a:lnTo>
                    <a:pt x="72" y="90"/>
                  </a:lnTo>
                  <a:lnTo>
                    <a:pt x="66" y="138"/>
                  </a:lnTo>
                  <a:lnTo>
                    <a:pt x="12" y="162"/>
                  </a:lnTo>
                  <a:lnTo>
                    <a:pt x="0" y="174"/>
                  </a:lnTo>
                  <a:lnTo>
                    <a:pt x="84" y="174"/>
                  </a:lnTo>
                  <a:lnTo>
                    <a:pt x="90" y="156"/>
                  </a:lnTo>
                  <a:close/>
                </a:path>
              </a:pathLst>
            </a:custGeom>
            <a:grpFill/>
            <a:ln w="9525">
              <a:noFill/>
              <a:round/>
              <a:headEnd/>
              <a:tailEnd/>
            </a:ln>
          </p:spPr>
          <p:txBody>
            <a:bodyPr/>
            <a:lstStyle/>
            <a:p>
              <a:endParaRPr lang="en-GB" dirty="0"/>
            </a:p>
          </p:txBody>
        </p:sp>
        <p:sp>
          <p:nvSpPr>
            <p:cNvPr id="74" name="Freeform 310">
              <a:extLst>
                <a:ext uri="{FF2B5EF4-FFF2-40B4-BE49-F238E27FC236}">
                  <a16:creationId xmlns:a16="http://schemas.microsoft.com/office/drawing/2014/main" id="{23BB660C-6E17-2984-75B7-E6B242BE7554}"/>
                </a:ext>
              </a:extLst>
            </p:cNvPr>
            <p:cNvSpPr>
              <a:spLocks/>
            </p:cNvSpPr>
            <p:nvPr/>
          </p:nvSpPr>
          <p:spPr bwMode="auto">
            <a:xfrm>
              <a:off x="7730405" y="3172607"/>
              <a:ext cx="156046" cy="135482"/>
            </a:xfrm>
            <a:custGeom>
              <a:avLst/>
              <a:gdLst>
                <a:gd name="T0" fmla="*/ 2147483646 w 26"/>
                <a:gd name="T1" fmla="*/ 2147483646 h 23"/>
                <a:gd name="T2" fmla="*/ 2147483646 w 26"/>
                <a:gd name="T3" fmla="*/ 2147483646 h 23"/>
                <a:gd name="T4" fmla="*/ 2147483646 w 26"/>
                <a:gd name="T5" fmla="*/ 2147483646 h 23"/>
                <a:gd name="T6" fmla="*/ 2147483646 w 26"/>
                <a:gd name="T7" fmla="*/ 2147483646 h 23"/>
                <a:gd name="T8" fmla="*/ 2147483646 w 26"/>
                <a:gd name="T9" fmla="*/ 2147483646 h 23"/>
                <a:gd name="T10" fmla="*/ 2147483646 w 26"/>
                <a:gd name="T11" fmla="*/ 2147483646 h 23"/>
                <a:gd name="T12" fmla="*/ 2147483646 w 26"/>
                <a:gd name="T13" fmla="*/ 0 h 23"/>
                <a:gd name="T14" fmla="*/ 2147483646 w 26"/>
                <a:gd name="T15" fmla="*/ 0 h 23"/>
                <a:gd name="T16" fmla="*/ 2147483646 w 26"/>
                <a:gd name="T17" fmla="*/ 2147483646 h 23"/>
                <a:gd name="T18" fmla="*/ 2147483646 w 26"/>
                <a:gd name="T19" fmla="*/ 2147483646 h 23"/>
                <a:gd name="T20" fmla="*/ 0 w 26"/>
                <a:gd name="T21" fmla="*/ 2147483646 h 23"/>
                <a:gd name="T22" fmla="*/ 2147483646 w 26"/>
                <a:gd name="T23" fmla="*/ 2147483646 h 23"/>
                <a:gd name="T24" fmla="*/ 2147483646 w 26"/>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23">
                  <a:moveTo>
                    <a:pt x="13" y="16"/>
                  </a:moveTo>
                  <a:cubicBezTo>
                    <a:pt x="15" y="14"/>
                    <a:pt x="15" y="14"/>
                    <a:pt x="15" y="14"/>
                  </a:cubicBezTo>
                  <a:cubicBezTo>
                    <a:pt x="16" y="6"/>
                    <a:pt x="16" y="6"/>
                    <a:pt x="16" y="6"/>
                  </a:cubicBezTo>
                  <a:cubicBezTo>
                    <a:pt x="26" y="6"/>
                    <a:pt x="26" y="6"/>
                    <a:pt x="26" y="6"/>
                  </a:cubicBezTo>
                  <a:cubicBezTo>
                    <a:pt x="26" y="3"/>
                    <a:pt x="26" y="3"/>
                    <a:pt x="26" y="3"/>
                  </a:cubicBezTo>
                  <a:cubicBezTo>
                    <a:pt x="25" y="3"/>
                    <a:pt x="25" y="3"/>
                    <a:pt x="25" y="3"/>
                  </a:cubicBezTo>
                  <a:cubicBezTo>
                    <a:pt x="25" y="0"/>
                    <a:pt x="25" y="0"/>
                    <a:pt x="25" y="0"/>
                  </a:cubicBezTo>
                  <a:cubicBezTo>
                    <a:pt x="11" y="0"/>
                    <a:pt x="11" y="0"/>
                    <a:pt x="11" y="0"/>
                  </a:cubicBezTo>
                  <a:cubicBezTo>
                    <a:pt x="9" y="2"/>
                    <a:pt x="9" y="2"/>
                    <a:pt x="9" y="2"/>
                  </a:cubicBezTo>
                  <a:cubicBezTo>
                    <a:pt x="4" y="13"/>
                    <a:pt x="4" y="13"/>
                    <a:pt x="4" y="13"/>
                  </a:cubicBezTo>
                  <a:cubicBezTo>
                    <a:pt x="0" y="22"/>
                    <a:pt x="0" y="22"/>
                    <a:pt x="0" y="22"/>
                  </a:cubicBezTo>
                  <a:cubicBezTo>
                    <a:pt x="4" y="22"/>
                    <a:pt x="12" y="23"/>
                    <a:pt x="12" y="23"/>
                  </a:cubicBezTo>
                  <a:cubicBezTo>
                    <a:pt x="13" y="23"/>
                    <a:pt x="13" y="16"/>
                    <a:pt x="13" y="16"/>
                  </a:cubicBezTo>
                  <a:close/>
                </a:path>
              </a:pathLst>
            </a:custGeom>
            <a:grpFill/>
            <a:ln w="9525">
              <a:noFill/>
              <a:round/>
              <a:headEnd/>
              <a:tailEnd/>
            </a:ln>
          </p:spPr>
          <p:txBody>
            <a:bodyPr/>
            <a:lstStyle/>
            <a:p>
              <a:endParaRPr lang="en-GB" dirty="0"/>
            </a:p>
          </p:txBody>
        </p:sp>
        <p:sp>
          <p:nvSpPr>
            <p:cNvPr id="75" name="Freeform 311">
              <a:extLst>
                <a:ext uri="{FF2B5EF4-FFF2-40B4-BE49-F238E27FC236}">
                  <a16:creationId xmlns:a16="http://schemas.microsoft.com/office/drawing/2014/main" id="{989D8F4E-251C-BA07-7F76-9EF8B34BFCD4}"/>
                </a:ext>
              </a:extLst>
            </p:cNvPr>
            <p:cNvSpPr>
              <a:spLocks/>
            </p:cNvSpPr>
            <p:nvPr/>
          </p:nvSpPr>
          <p:spPr bwMode="auto">
            <a:xfrm>
              <a:off x="7737663" y="3475023"/>
              <a:ext cx="47177" cy="36290"/>
            </a:xfrm>
            <a:custGeom>
              <a:avLst/>
              <a:gdLst>
                <a:gd name="T0" fmla="*/ 2147483646 w 48"/>
                <a:gd name="T1" fmla="*/ 2147483646 h 36"/>
                <a:gd name="T2" fmla="*/ 2147483646 w 48"/>
                <a:gd name="T3" fmla="*/ 2147483646 h 36"/>
                <a:gd name="T4" fmla="*/ 2147483646 w 48"/>
                <a:gd name="T5" fmla="*/ 0 h 36"/>
                <a:gd name="T6" fmla="*/ 2147483646 w 48"/>
                <a:gd name="T7" fmla="*/ 0 h 36"/>
                <a:gd name="T8" fmla="*/ 2147483646 w 48"/>
                <a:gd name="T9" fmla="*/ 2147483646 h 36"/>
                <a:gd name="T10" fmla="*/ 0 w 48"/>
                <a:gd name="T11" fmla="*/ 2147483646 h 36"/>
                <a:gd name="T12" fmla="*/ 2147483646 w 48"/>
                <a:gd name="T13" fmla="*/ 2147483646 h 36"/>
                <a:gd name="T14" fmla="*/ 2147483646 w 48"/>
                <a:gd name="T15" fmla="*/ 2147483646 h 36"/>
                <a:gd name="T16" fmla="*/ 2147483646 w 48"/>
                <a:gd name="T17" fmla="*/ 214748364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6">
                  <a:moveTo>
                    <a:pt x="48" y="24"/>
                  </a:moveTo>
                  <a:lnTo>
                    <a:pt x="48" y="6"/>
                  </a:lnTo>
                  <a:lnTo>
                    <a:pt x="48" y="0"/>
                  </a:lnTo>
                  <a:lnTo>
                    <a:pt x="36" y="0"/>
                  </a:lnTo>
                  <a:lnTo>
                    <a:pt x="6" y="6"/>
                  </a:lnTo>
                  <a:lnTo>
                    <a:pt x="0" y="6"/>
                  </a:lnTo>
                  <a:lnTo>
                    <a:pt x="18" y="36"/>
                  </a:lnTo>
                  <a:lnTo>
                    <a:pt x="36" y="24"/>
                  </a:lnTo>
                  <a:lnTo>
                    <a:pt x="48" y="24"/>
                  </a:lnTo>
                  <a:close/>
                </a:path>
              </a:pathLst>
            </a:custGeom>
            <a:grpFill/>
            <a:ln w="9525">
              <a:noFill/>
              <a:round/>
              <a:headEnd/>
              <a:tailEnd/>
            </a:ln>
          </p:spPr>
          <p:txBody>
            <a:bodyPr/>
            <a:lstStyle/>
            <a:p>
              <a:endParaRPr lang="en-GB" dirty="0"/>
            </a:p>
          </p:txBody>
        </p:sp>
        <p:sp>
          <p:nvSpPr>
            <p:cNvPr id="76" name="Freeform 312">
              <a:extLst>
                <a:ext uri="{FF2B5EF4-FFF2-40B4-BE49-F238E27FC236}">
                  <a16:creationId xmlns:a16="http://schemas.microsoft.com/office/drawing/2014/main" id="{38F0DDC7-E2CE-0D18-C684-38E419876681}"/>
                </a:ext>
              </a:extLst>
            </p:cNvPr>
            <p:cNvSpPr>
              <a:spLocks/>
            </p:cNvSpPr>
            <p:nvPr/>
          </p:nvSpPr>
          <p:spPr bwMode="auto">
            <a:xfrm>
              <a:off x="8461043" y="3268170"/>
              <a:ext cx="309674" cy="379835"/>
            </a:xfrm>
            <a:custGeom>
              <a:avLst/>
              <a:gdLst>
                <a:gd name="T0" fmla="*/ 2147483646 w 52"/>
                <a:gd name="T1" fmla="*/ 2147483646 h 64"/>
                <a:gd name="T2" fmla="*/ 2147483646 w 52"/>
                <a:gd name="T3" fmla="*/ 2147483646 h 64"/>
                <a:gd name="T4" fmla="*/ 2147483646 w 52"/>
                <a:gd name="T5" fmla="*/ 2147483646 h 64"/>
                <a:gd name="T6" fmla="*/ 2147483646 w 52"/>
                <a:gd name="T7" fmla="*/ 2147483646 h 64"/>
                <a:gd name="T8" fmla="*/ 2147483646 w 52"/>
                <a:gd name="T9" fmla="*/ 2147483646 h 64"/>
                <a:gd name="T10" fmla="*/ 2147483646 w 52"/>
                <a:gd name="T11" fmla="*/ 2147483646 h 64"/>
                <a:gd name="T12" fmla="*/ 2147483646 w 52"/>
                <a:gd name="T13" fmla="*/ 2147483646 h 64"/>
                <a:gd name="T14" fmla="*/ 2147483646 w 52"/>
                <a:gd name="T15" fmla="*/ 2147483646 h 64"/>
                <a:gd name="T16" fmla="*/ 2147483646 w 52"/>
                <a:gd name="T17" fmla="*/ 2147483646 h 64"/>
                <a:gd name="T18" fmla="*/ 0 w 52"/>
                <a:gd name="T19" fmla="*/ 2147483646 h 64"/>
                <a:gd name="T20" fmla="*/ 2147483646 w 52"/>
                <a:gd name="T21" fmla="*/ 2147483646 h 64"/>
                <a:gd name="T22" fmla="*/ 2147483646 w 52"/>
                <a:gd name="T23" fmla="*/ 2147483646 h 64"/>
                <a:gd name="T24" fmla="*/ 2147483646 w 52"/>
                <a:gd name="T25" fmla="*/ 2147483646 h 64"/>
                <a:gd name="T26" fmla="*/ 2147483646 w 52"/>
                <a:gd name="T27" fmla="*/ 2147483646 h 64"/>
                <a:gd name="T28" fmla="*/ 2147483646 w 52"/>
                <a:gd name="T29" fmla="*/ 2147483646 h 64"/>
                <a:gd name="T30" fmla="*/ 2147483646 w 52"/>
                <a:gd name="T31" fmla="*/ 2147483646 h 64"/>
                <a:gd name="T32" fmla="*/ 2147483646 w 52"/>
                <a:gd name="T33" fmla="*/ 2147483646 h 64"/>
                <a:gd name="T34" fmla="*/ 2147483646 w 52"/>
                <a:gd name="T35" fmla="*/ 2147483646 h 64"/>
                <a:gd name="T36" fmla="*/ 2147483646 w 52"/>
                <a:gd name="T37" fmla="*/ 2147483646 h 64"/>
                <a:gd name="T38" fmla="*/ 2147483646 w 52"/>
                <a:gd name="T39" fmla="*/ 2147483646 h 64"/>
                <a:gd name="T40" fmla="*/ 2147483646 w 52"/>
                <a:gd name="T41" fmla="*/ 2147483646 h 64"/>
                <a:gd name="T42" fmla="*/ 2147483646 w 52"/>
                <a:gd name="T43" fmla="*/ 2147483646 h 64"/>
                <a:gd name="T44" fmla="*/ 2147483646 w 52"/>
                <a:gd name="T45" fmla="*/ 2147483646 h 64"/>
                <a:gd name="T46" fmla="*/ 2147483646 w 52"/>
                <a:gd name="T47" fmla="*/ 2147483646 h 64"/>
                <a:gd name="T48" fmla="*/ 2147483646 w 52"/>
                <a:gd name="T49" fmla="*/ 2147483646 h 64"/>
                <a:gd name="T50" fmla="*/ 2147483646 w 52"/>
                <a:gd name="T51" fmla="*/ 2147483646 h 64"/>
                <a:gd name="T52" fmla="*/ 2147483646 w 52"/>
                <a:gd name="T53" fmla="*/ 2147483646 h 64"/>
                <a:gd name="T54" fmla="*/ 2147483646 w 52"/>
                <a:gd name="T55" fmla="*/ 2147483646 h 64"/>
                <a:gd name="T56" fmla="*/ 2147483646 w 52"/>
                <a:gd name="T57" fmla="*/ 2147483646 h 64"/>
                <a:gd name="T58" fmla="*/ 2147483646 w 52"/>
                <a:gd name="T59" fmla="*/ 2147483646 h 64"/>
                <a:gd name="T60" fmla="*/ 2147483646 w 52"/>
                <a:gd name="T61" fmla="*/ 2147483646 h 64"/>
                <a:gd name="T62" fmla="*/ 2147483646 w 52"/>
                <a:gd name="T63" fmla="*/ 2147483646 h 64"/>
                <a:gd name="T64" fmla="*/ 2147483646 w 52"/>
                <a:gd name="T65" fmla="*/ 2147483646 h 64"/>
                <a:gd name="T66" fmla="*/ 2147483646 w 52"/>
                <a:gd name="T67" fmla="*/ 2147483646 h 64"/>
                <a:gd name="T68" fmla="*/ 2147483646 w 52"/>
                <a:gd name="T69" fmla="*/ 2147483646 h 64"/>
                <a:gd name="T70" fmla="*/ 2147483646 w 52"/>
                <a:gd name="T71" fmla="*/ 0 h 64"/>
                <a:gd name="T72" fmla="*/ 2147483646 w 52"/>
                <a:gd name="T73" fmla="*/ 2147483646 h 64"/>
                <a:gd name="T74" fmla="*/ 2147483646 w 52"/>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64">
                  <a:moveTo>
                    <a:pt x="37" y="5"/>
                  </a:moveTo>
                  <a:cubicBezTo>
                    <a:pt x="37" y="5"/>
                    <a:pt x="15" y="5"/>
                    <a:pt x="11" y="5"/>
                  </a:cubicBezTo>
                  <a:cubicBezTo>
                    <a:pt x="10" y="11"/>
                    <a:pt x="10" y="11"/>
                    <a:pt x="10" y="11"/>
                  </a:cubicBezTo>
                  <a:cubicBezTo>
                    <a:pt x="7" y="11"/>
                    <a:pt x="7" y="11"/>
                    <a:pt x="7" y="11"/>
                  </a:cubicBezTo>
                  <a:cubicBezTo>
                    <a:pt x="7" y="14"/>
                    <a:pt x="7" y="14"/>
                    <a:pt x="7" y="14"/>
                  </a:cubicBezTo>
                  <a:cubicBezTo>
                    <a:pt x="6" y="13"/>
                    <a:pt x="6" y="13"/>
                    <a:pt x="6" y="13"/>
                  </a:cubicBezTo>
                  <a:cubicBezTo>
                    <a:pt x="5" y="25"/>
                    <a:pt x="5" y="25"/>
                    <a:pt x="5" y="25"/>
                  </a:cubicBezTo>
                  <a:cubicBezTo>
                    <a:pt x="2" y="27"/>
                    <a:pt x="2" y="27"/>
                    <a:pt x="2" y="27"/>
                  </a:cubicBezTo>
                  <a:cubicBezTo>
                    <a:pt x="1" y="32"/>
                    <a:pt x="1" y="32"/>
                    <a:pt x="1" y="32"/>
                  </a:cubicBezTo>
                  <a:cubicBezTo>
                    <a:pt x="0" y="35"/>
                    <a:pt x="0" y="35"/>
                    <a:pt x="0" y="35"/>
                  </a:cubicBezTo>
                  <a:cubicBezTo>
                    <a:pt x="3" y="41"/>
                    <a:pt x="3" y="41"/>
                    <a:pt x="3" y="41"/>
                  </a:cubicBezTo>
                  <a:cubicBezTo>
                    <a:pt x="5" y="45"/>
                    <a:pt x="5" y="45"/>
                    <a:pt x="5" y="45"/>
                  </a:cubicBezTo>
                  <a:cubicBezTo>
                    <a:pt x="8" y="50"/>
                    <a:pt x="8" y="50"/>
                    <a:pt x="8" y="50"/>
                  </a:cubicBezTo>
                  <a:cubicBezTo>
                    <a:pt x="12" y="52"/>
                    <a:pt x="12" y="52"/>
                    <a:pt x="12" y="52"/>
                  </a:cubicBezTo>
                  <a:cubicBezTo>
                    <a:pt x="18" y="58"/>
                    <a:pt x="18" y="58"/>
                    <a:pt x="18" y="58"/>
                  </a:cubicBezTo>
                  <a:cubicBezTo>
                    <a:pt x="20" y="61"/>
                    <a:pt x="20" y="61"/>
                    <a:pt x="20" y="61"/>
                  </a:cubicBezTo>
                  <a:cubicBezTo>
                    <a:pt x="25" y="61"/>
                    <a:pt x="25" y="61"/>
                    <a:pt x="25" y="61"/>
                  </a:cubicBezTo>
                  <a:cubicBezTo>
                    <a:pt x="29" y="64"/>
                    <a:pt x="29" y="64"/>
                    <a:pt x="29" y="64"/>
                  </a:cubicBezTo>
                  <a:cubicBezTo>
                    <a:pt x="36" y="63"/>
                    <a:pt x="36" y="63"/>
                    <a:pt x="36" y="63"/>
                  </a:cubicBezTo>
                  <a:cubicBezTo>
                    <a:pt x="41" y="61"/>
                    <a:pt x="41" y="61"/>
                    <a:pt x="41" y="61"/>
                  </a:cubicBezTo>
                  <a:cubicBezTo>
                    <a:pt x="44" y="61"/>
                    <a:pt x="44" y="61"/>
                    <a:pt x="44" y="61"/>
                  </a:cubicBezTo>
                  <a:cubicBezTo>
                    <a:pt x="44" y="59"/>
                    <a:pt x="44" y="59"/>
                    <a:pt x="44" y="59"/>
                  </a:cubicBezTo>
                  <a:cubicBezTo>
                    <a:pt x="42" y="57"/>
                    <a:pt x="42" y="57"/>
                    <a:pt x="42" y="57"/>
                  </a:cubicBezTo>
                  <a:cubicBezTo>
                    <a:pt x="39" y="54"/>
                    <a:pt x="39" y="54"/>
                    <a:pt x="39" y="54"/>
                  </a:cubicBezTo>
                  <a:cubicBezTo>
                    <a:pt x="35" y="51"/>
                    <a:pt x="35" y="51"/>
                    <a:pt x="35" y="51"/>
                  </a:cubicBezTo>
                  <a:cubicBezTo>
                    <a:pt x="36" y="48"/>
                    <a:pt x="36" y="48"/>
                    <a:pt x="36" y="48"/>
                  </a:cubicBezTo>
                  <a:cubicBezTo>
                    <a:pt x="38" y="48"/>
                    <a:pt x="38" y="48"/>
                    <a:pt x="38" y="48"/>
                  </a:cubicBezTo>
                  <a:cubicBezTo>
                    <a:pt x="39" y="42"/>
                    <a:pt x="39" y="42"/>
                    <a:pt x="39" y="42"/>
                  </a:cubicBezTo>
                  <a:cubicBezTo>
                    <a:pt x="43" y="38"/>
                    <a:pt x="43" y="38"/>
                    <a:pt x="43" y="38"/>
                  </a:cubicBezTo>
                  <a:cubicBezTo>
                    <a:pt x="46" y="32"/>
                    <a:pt x="46" y="32"/>
                    <a:pt x="46" y="32"/>
                  </a:cubicBezTo>
                  <a:cubicBezTo>
                    <a:pt x="47" y="21"/>
                    <a:pt x="47" y="21"/>
                    <a:pt x="47" y="21"/>
                  </a:cubicBezTo>
                  <a:cubicBezTo>
                    <a:pt x="50" y="19"/>
                    <a:pt x="50" y="19"/>
                    <a:pt x="50" y="19"/>
                  </a:cubicBezTo>
                  <a:cubicBezTo>
                    <a:pt x="52" y="18"/>
                    <a:pt x="52" y="18"/>
                    <a:pt x="52" y="18"/>
                  </a:cubicBezTo>
                  <a:cubicBezTo>
                    <a:pt x="50" y="13"/>
                    <a:pt x="50" y="13"/>
                    <a:pt x="50" y="13"/>
                  </a:cubicBezTo>
                  <a:cubicBezTo>
                    <a:pt x="47" y="4"/>
                    <a:pt x="47" y="4"/>
                    <a:pt x="47" y="4"/>
                  </a:cubicBezTo>
                  <a:cubicBezTo>
                    <a:pt x="44" y="0"/>
                    <a:pt x="44" y="0"/>
                    <a:pt x="44" y="0"/>
                  </a:cubicBezTo>
                  <a:cubicBezTo>
                    <a:pt x="42" y="2"/>
                    <a:pt x="42" y="2"/>
                    <a:pt x="42" y="2"/>
                  </a:cubicBezTo>
                  <a:lnTo>
                    <a:pt x="37" y="5"/>
                  </a:lnTo>
                  <a:close/>
                </a:path>
              </a:pathLst>
            </a:custGeom>
            <a:grpFill/>
            <a:ln w="9525">
              <a:noFill/>
              <a:round/>
              <a:headEnd/>
              <a:tailEnd/>
            </a:ln>
          </p:spPr>
          <p:txBody>
            <a:bodyPr/>
            <a:lstStyle/>
            <a:p>
              <a:endParaRPr lang="en-GB" dirty="0"/>
            </a:p>
          </p:txBody>
        </p:sp>
        <p:sp>
          <p:nvSpPr>
            <p:cNvPr id="77" name="Freeform 313">
              <a:extLst>
                <a:ext uri="{FF2B5EF4-FFF2-40B4-BE49-F238E27FC236}">
                  <a16:creationId xmlns:a16="http://schemas.microsoft.com/office/drawing/2014/main" id="{F8AAC6DF-D025-34C2-179C-E1E829DE6500}"/>
                </a:ext>
              </a:extLst>
            </p:cNvPr>
            <p:cNvSpPr>
              <a:spLocks/>
            </p:cNvSpPr>
            <p:nvPr/>
          </p:nvSpPr>
          <p:spPr bwMode="auto">
            <a:xfrm>
              <a:off x="7886452" y="3517361"/>
              <a:ext cx="113708" cy="112498"/>
            </a:xfrm>
            <a:custGeom>
              <a:avLst/>
              <a:gdLst>
                <a:gd name="T0" fmla="*/ 2147483646 w 19"/>
                <a:gd name="T1" fmla="*/ 2147483646 h 19"/>
                <a:gd name="T2" fmla="*/ 2147483646 w 19"/>
                <a:gd name="T3" fmla="*/ 2147483646 h 19"/>
                <a:gd name="T4" fmla="*/ 2147483646 w 19"/>
                <a:gd name="T5" fmla="*/ 2147483646 h 19"/>
                <a:gd name="T6" fmla="*/ 2147483646 w 19"/>
                <a:gd name="T7" fmla="*/ 2147483646 h 19"/>
                <a:gd name="T8" fmla="*/ 2147483646 w 19"/>
                <a:gd name="T9" fmla="*/ 2147483646 h 19"/>
                <a:gd name="T10" fmla="*/ 2147483646 w 19"/>
                <a:gd name="T11" fmla="*/ 2147483646 h 19"/>
                <a:gd name="T12" fmla="*/ 2147483646 w 19"/>
                <a:gd name="T13" fmla="*/ 0 h 19"/>
                <a:gd name="T14" fmla="*/ 2147483646 w 19"/>
                <a:gd name="T15" fmla="*/ 0 h 19"/>
                <a:gd name="T16" fmla="*/ 2147483646 w 19"/>
                <a:gd name="T17" fmla="*/ 0 h 19"/>
                <a:gd name="T18" fmla="*/ 2147483646 w 19"/>
                <a:gd name="T19" fmla="*/ 2147483646 h 19"/>
                <a:gd name="T20" fmla="*/ 2147483646 w 19"/>
                <a:gd name="T21" fmla="*/ 2147483646 h 19"/>
                <a:gd name="T22" fmla="*/ 2147483646 w 19"/>
                <a:gd name="T23" fmla="*/ 2147483646 h 19"/>
                <a:gd name="T24" fmla="*/ 2147483646 w 19"/>
                <a:gd name="T25" fmla="*/ 2147483646 h 19"/>
                <a:gd name="T26" fmla="*/ 0 w 19"/>
                <a:gd name="T27" fmla="*/ 2147483646 h 19"/>
                <a:gd name="T28" fmla="*/ 2147483646 w 19"/>
                <a:gd name="T29" fmla="*/ 2147483646 h 19"/>
                <a:gd name="T30" fmla="*/ 2147483646 w 19"/>
                <a:gd name="T31" fmla="*/ 2147483646 h 19"/>
                <a:gd name="T32" fmla="*/ 2147483646 w 19"/>
                <a:gd name="T33" fmla="*/ 2147483646 h 19"/>
                <a:gd name="T34" fmla="*/ 2147483646 w 19"/>
                <a:gd name="T35" fmla="*/ 2147483646 h 19"/>
                <a:gd name="T36" fmla="*/ 2147483646 w 19"/>
                <a:gd name="T37" fmla="*/ 2147483646 h 19"/>
                <a:gd name="T38" fmla="*/ 2147483646 w 19"/>
                <a:gd name="T39" fmla="*/ 2147483646 h 19"/>
                <a:gd name="T40" fmla="*/ 2147483646 w 19"/>
                <a:gd name="T41" fmla="*/ 2147483646 h 19"/>
                <a:gd name="T42" fmla="*/ 2147483646 w 19"/>
                <a:gd name="T43" fmla="*/ 2147483646 h 19"/>
                <a:gd name="T44" fmla="*/ 2147483646 w 19"/>
                <a:gd name="T45" fmla="*/ 2147483646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 h="19">
                  <a:moveTo>
                    <a:pt x="17" y="10"/>
                  </a:moveTo>
                  <a:cubicBezTo>
                    <a:pt x="19" y="6"/>
                    <a:pt x="19" y="6"/>
                    <a:pt x="19" y="6"/>
                  </a:cubicBezTo>
                  <a:cubicBezTo>
                    <a:pt x="17" y="2"/>
                    <a:pt x="17" y="2"/>
                    <a:pt x="17" y="2"/>
                  </a:cubicBezTo>
                  <a:cubicBezTo>
                    <a:pt x="12" y="3"/>
                    <a:pt x="12" y="3"/>
                    <a:pt x="12" y="3"/>
                  </a:cubicBezTo>
                  <a:cubicBezTo>
                    <a:pt x="10" y="1"/>
                    <a:pt x="10" y="1"/>
                    <a:pt x="10" y="1"/>
                  </a:cubicBezTo>
                  <a:cubicBezTo>
                    <a:pt x="8" y="1"/>
                    <a:pt x="8" y="1"/>
                    <a:pt x="8" y="1"/>
                  </a:cubicBezTo>
                  <a:cubicBezTo>
                    <a:pt x="6" y="0"/>
                    <a:pt x="6" y="0"/>
                    <a:pt x="6" y="0"/>
                  </a:cubicBezTo>
                  <a:cubicBezTo>
                    <a:pt x="5" y="0"/>
                    <a:pt x="5" y="0"/>
                    <a:pt x="5" y="0"/>
                  </a:cubicBezTo>
                  <a:cubicBezTo>
                    <a:pt x="3" y="0"/>
                    <a:pt x="3" y="0"/>
                    <a:pt x="3" y="0"/>
                  </a:cubicBezTo>
                  <a:cubicBezTo>
                    <a:pt x="1" y="1"/>
                    <a:pt x="1" y="1"/>
                    <a:pt x="1" y="1"/>
                  </a:cubicBezTo>
                  <a:cubicBezTo>
                    <a:pt x="2" y="1"/>
                    <a:pt x="2" y="1"/>
                    <a:pt x="2" y="1"/>
                  </a:cubicBezTo>
                  <a:cubicBezTo>
                    <a:pt x="2" y="5"/>
                    <a:pt x="2" y="5"/>
                    <a:pt x="2" y="5"/>
                  </a:cubicBezTo>
                  <a:cubicBezTo>
                    <a:pt x="2" y="9"/>
                    <a:pt x="2" y="9"/>
                    <a:pt x="2" y="9"/>
                  </a:cubicBezTo>
                  <a:cubicBezTo>
                    <a:pt x="2" y="9"/>
                    <a:pt x="1" y="10"/>
                    <a:pt x="0" y="10"/>
                  </a:cubicBezTo>
                  <a:cubicBezTo>
                    <a:pt x="1" y="11"/>
                    <a:pt x="1" y="11"/>
                    <a:pt x="1" y="11"/>
                  </a:cubicBezTo>
                  <a:cubicBezTo>
                    <a:pt x="1" y="11"/>
                    <a:pt x="0" y="14"/>
                    <a:pt x="1" y="14"/>
                  </a:cubicBezTo>
                  <a:cubicBezTo>
                    <a:pt x="1" y="14"/>
                    <a:pt x="4" y="16"/>
                    <a:pt x="4" y="16"/>
                  </a:cubicBezTo>
                  <a:cubicBezTo>
                    <a:pt x="4" y="19"/>
                    <a:pt x="4" y="19"/>
                    <a:pt x="4" y="19"/>
                  </a:cubicBezTo>
                  <a:cubicBezTo>
                    <a:pt x="8" y="19"/>
                    <a:pt x="8" y="19"/>
                    <a:pt x="8" y="19"/>
                  </a:cubicBezTo>
                  <a:cubicBezTo>
                    <a:pt x="15" y="16"/>
                    <a:pt x="15" y="16"/>
                    <a:pt x="15" y="16"/>
                  </a:cubicBezTo>
                  <a:cubicBezTo>
                    <a:pt x="18" y="16"/>
                    <a:pt x="18" y="16"/>
                    <a:pt x="18" y="16"/>
                  </a:cubicBezTo>
                  <a:cubicBezTo>
                    <a:pt x="17" y="13"/>
                    <a:pt x="17" y="13"/>
                    <a:pt x="17" y="13"/>
                  </a:cubicBezTo>
                  <a:lnTo>
                    <a:pt x="17" y="10"/>
                  </a:lnTo>
                  <a:close/>
                </a:path>
              </a:pathLst>
            </a:custGeom>
            <a:grpFill/>
            <a:ln w="9525">
              <a:noFill/>
              <a:round/>
              <a:headEnd/>
              <a:tailEnd/>
            </a:ln>
          </p:spPr>
          <p:txBody>
            <a:bodyPr/>
            <a:lstStyle/>
            <a:p>
              <a:endParaRPr lang="en-GB" dirty="0"/>
            </a:p>
          </p:txBody>
        </p:sp>
        <p:sp>
          <p:nvSpPr>
            <p:cNvPr id="78" name="Freeform 314">
              <a:extLst>
                <a:ext uri="{FF2B5EF4-FFF2-40B4-BE49-F238E27FC236}">
                  <a16:creationId xmlns:a16="http://schemas.microsoft.com/office/drawing/2014/main" id="{BD1709E5-37CC-B28A-349B-A9DE732735FF}"/>
                </a:ext>
              </a:extLst>
            </p:cNvPr>
            <p:cNvSpPr>
              <a:spLocks/>
            </p:cNvSpPr>
            <p:nvPr/>
          </p:nvSpPr>
          <p:spPr bwMode="auto">
            <a:xfrm>
              <a:off x="7828388" y="3559699"/>
              <a:ext cx="81048" cy="70161"/>
            </a:xfrm>
            <a:custGeom>
              <a:avLst/>
              <a:gdLst>
                <a:gd name="T0" fmla="*/ 2147483646 w 14"/>
                <a:gd name="T1" fmla="*/ 2147483646 h 12"/>
                <a:gd name="T2" fmla="*/ 2147483646 w 14"/>
                <a:gd name="T3" fmla="*/ 2147483646 h 12"/>
                <a:gd name="T4" fmla="*/ 2147483646 w 14"/>
                <a:gd name="T5" fmla="*/ 2147483646 h 12"/>
                <a:gd name="T6" fmla="*/ 2147483646 w 14"/>
                <a:gd name="T7" fmla="*/ 2147483646 h 12"/>
                <a:gd name="T8" fmla="*/ 2147483646 w 14"/>
                <a:gd name="T9" fmla="*/ 2147483646 h 12"/>
                <a:gd name="T10" fmla="*/ 2147483646 w 14"/>
                <a:gd name="T11" fmla="*/ 0 h 12"/>
                <a:gd name="T12" fmla="*/ 2147483646 w 14"/>
                <a:gd name="T13" fmla="*/ 2147483646 h 12"/>
                <a:gd name="T14" fmla="*/ 2147483646 w 14"/>
                <a:gd name="T15" fmla="*/ 2147483646 h 12"/>
                <a:gd name="T16" fmla="*/ 0 w 14"/>
                <a:gd name="T17" fmla="*/ 2147483646 h 12"/>
                <a:gd name="T18" fmla="*/ 2147483646 w 14"/>
                <a:gd name="T19" fmla="*/ 2147483646 h 12"/>
                <a:gd name="T20" fmla="*/ 2147483646 w 14"/>
                <a:gd name="T21" fmla="*/ 2147483646 h 12"/>
                <a:gd name="T22" fmla="*/ 2147483646 w 14"/>
                <a:gd name="T23" fmla="*/ 2147483646 h 12"/>
                <a:gd name="T24" fmla="*/ 2147483646 w 14"/>
                <a:gd name="T25" fmla="*/ 2147483646 h 12"/>
                <a:gd name="T26" fmla="*/ 2147483646 w 14"/>
                <a:gd name="T27" fmla="*/ 214748364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2">
                  <a:moveTo>
                    <a:pt x="11" y="7"/>
                  </a:moveTo>
                  <a:cubicBezTo>
                    <a:pt x="10" y="7"/>
                    <a:pt x="11" y="4"/>
                    <a:pt x="11" y="4"/>
                  </a:cubicBezTo>
                  <a:cubicBezTo>
                    <a:pt x="10" y="3"/>
                    <a:pt x="10" y="3"/>
                    <a:pt x="10" y="3"/>
                  </a:cubicBezTo>
                  <a:cubicBezTo>
                    <a:pt x="9" y="3"/>
                    <a:pt x="8" y="4"/>
                    <a:pt x="8" y="4"/>
                  </a:cubicBezTo>
                  <a:cubicBezTo>
                    <a:pt x="7" y="4"/>
                    <a:pt x="6" y="1"/>
                    <a:pt x="6" y="1"/>
                  </a:cubicBezTo>
                  <a:cubicBezTo>
                    <a:pt x="4" y="0"/>
                    <a:pt x="4" y="0"/>
                    <a:pt x="4" y="0"/>
                  </a:cubicBezTo>
                  <a:cubicBezTo>
                    <a:pt x="3" y="2"/>
                    <a:pt x="3" y="2"/>
                    <a:pt x="3" y="2"/>
                  </a:cubicBezTo>
                  <a:cubicBezTo>
                    <a:pt x="1" y="3"/>
                    <a:pt x="1" y="3"/>
                    <a:pt x="1" y="3"/>
                  </a:cubicBezTo>
                  <a:cubicBezTo>
                    <a:pt x="0" y="5"/>
                    <a:pt x="0" y="5"/>
                    <a:pt x="0" y="5"/>
                  </a:cubicBezTo>
                  <a:cubicBezTo>
                    <a:pt x="1" y="6"/>
                    <a:pt x="1" y="6"/>
                    <a:pt x="1" y="6"/>
                  </a:cubicBezTo>
                  <a:cubicBezTo>
                    <a:pt x="10" y="12"/>
                    <a:pt x="10" y="12"/>
                    <a:pt x="10" y="12"/>
                  </a:cubicBezTo>
                  <a:cubicBezTo>
                    <a:pt x="14" y="12"/>
                    <a:pt x="14" y="12"/>
                    <a:pt x="14" y="12"/>
                  </a:cubicBezTo>
                  <a:cubicBezTo>
                    <a:pt x="14" y="9"/>
                    <a:pt x="14" y="9"/>
                    <a:pt x="14" y="9"/>
                  </a:cubicBezTo>
                  <a:cubicBezTo>
                    <a:pt x="14" y="9"/>
                    <a:pt x="11" y="7"/>
                    <a:pt x="11" y="7"/>
                  </a:cubicBezTo>
                  <a:close/>
                </a:path>
              </a:pathLst>
            </a:custGeom>
            <a:grpFill/>
            <a:ln w="9525">
              <a:noFill/>
              <a:round/>
              <a:headEnd/>
              <a:tailEnd/>
            </a:ln>
          </p:spPr>
          <p:txBody>
            <a:bodyPr/>
            <a:lstStyle/>
            <a:p>
              <a:endParaRPr lang="en-GB" dirty="0"/>
            </a:p>
          </p:txBody>
        </p:sp>
        <p:sp>
          <p:nvSpPr>
            <p:cNvPr id="79" name="Freeform 315">
              <a:extLst>
                <a:ext uri="{FF2B5EF4-FFF2-40B4-BE49-F238E27FC236}">
                  <a16:creationId xmlns:a16="http://schemas.microsoft.com/office/drawing/2014/main" id="{7CF82156-C3F3-7A5F-5B6C-A199F88B1D8B}"/>
                </a:ext>
              </a:extLst>
            </p:cNvPr>
            <p:cNvSpPr>
              <a:spLocks/>
            </p:cNvSpPr>
            <p:nvPr/>
          </p:nvSpPr>
          <p:spPr bwMode="auto">
            <a:xfrm>
              <a:off x="7790889" y="3535506"/>
              <a:ext cx="60483" cy="53225"/>
            </a:xfrm>
            <a:custGeom>
              <a:avLst/>
              <a:gdLst>
                <a:gd name="T0" fmla="*/ 2147483646 w 60"/>
                <a:gd name="T1" fmla="*/ 2147483646 h 54"/>
                <a:gd name="T2" fmla="*/ 2147483646 w 60"/>
                <a:gd name="T3" fmla="*/ 2147483646 h 54"/>
                <a:gd name="T4" fmla="*/ 2147483646 w 60"/>
                <a:gd name="T5" fmla="*/ 2147483646 h 54"/>
                <a:gd name="T6" fmla="*/ 2147483646 w 60"/>
                <a:gd name="T7" fmla="*/ 0 h 54"/>
                <a:gd name="T8" fmla="*/ 2147483646 w 60"/>
                <a:gd name="T9" fmla="*/ 0 h 54"/>
                <a:gd name="T10" fmla="*/ 2147483646 w 60"/>
                <a:gd name="T11" fmla="*/ 2147483646 h 54"/>
                <a:gd name="T12" fmla="*/ 0 w 60"/>
                <a:gd name="T13" fmla="*/ 2147483646 h 54"/>
                <a:gd name="T14" fmla="*/ 2147483646 w 60"/>
                <a:gd name="T15" fmla="*/ 2147483646 h 54"/>
                <a:gd name="T16" fmla="*/ 2147483646 w 60"/>
                <a:gd name="T17" fmla="*/ 2147483646 h 54"/>
                <a:gd name="T18" fmla="*/ 2147483646 w 60"/>
                <a:gd name="T19" fmla="*/ 2147483646 h 54"/>
                <a:gd name="T20" fmla="*/ 2147483646 w 60"/>
                <a:gd name="T21" fmla="*/ 2147483646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54">
                  <a:moveTo>
                    <a:pt x="54" y="36"/>
                  </a:moveTo>
                  <a:lnTo>
                    <a:pt x="60" y="24"/>
                  </a:lnTo>
                  <a:lnTo>
                    <a:pt x="54" y="18"/>
                  </a:lnTo>
                  <a:lnTo>
                    <a:pt x="42" y="0"/>
                  </a:lnTo>
                  <a:lnTo>
                    <a:pt x="18" y="0"/>
                  </a:lnTo>
                  <a:lnTo>
                    <a:pt x="12" y="12"/>
                  </a:lnTo>
                  <a:lnTo>
                    <a:pt x="0" y="18"/>
                  </a:lnTo>
                  <a:lnTo>
                    <a:pt x="12" y="30"/>
                  </a:lnTo>
                  <a:lnTo>
                    <a:pt x="36" y="54"/>
                  </a:lnTo>
                  <a:lnTo>
                    <a:pt x="42" y="42"/>
                  </a:lnTo>
                  <a:lnTo>
                    <a:pt x="54" y="36"/>
                  </a:lnTo>
                  <a:close/>
                </a:path>
              </a:pathLst>
            </a:custGeom>
            <a:grpFill/>
            <a:ln w="9525">
              <a:noFill/>
              <a:round/>
              <a:headEnd/>
              <a:tailEnd/>
            </a:ln>
          </p:spPr>
          <p:txBody>
            <a:bodyPr/>
            <a:lstStyle/>
            <a:p>
              <a:endParaRPr lang="en-GB" dirty="0"/>
            </a:p>
          </p:txBody>
        </p:sp>
        <p:sp>
          <p:nvSpPr>
            <p:cNvPr id="80" name="Rectangle 316">
              <a:extLst>
                <a:ext uri="{FF2B5EF4-FFF2-40B4-BE49-F238E27FC236}">
                  <a16:creationId xmlns:a16="http://schemas.microsoft.com/office/drawing/2014/main" id="{0942A6B3-4841-561A-80EF-80FBD90A564D}"/>
                </a:ext>
              </a:extLst>
            </p:cNvPr>
            <p:cNvSpPr>
              <a:spLocks noChangeArrowheads="1"/>
            </p:cNvSpPr>
            <p:nvPr/>
          </p:nvSpPr>
          <p:spPr bwMode="auto">
            <a:xfrm>
              <a:off x="7879194" y="3172607"/>
              <a:ext cx="7258" cy="18145"/>
            </a:xfrm>
            <a:prstGeom prst="rect">
              <a:avLst/>
            </a:prstGeom>
            <a:grpFill/>
            <a:ln w="9525">
              <a:noFill/>
              <a:miter lim="800000"/>
              <a:headEnd/>
              <a:tailEnd/>
            </a:ln>
          </p:spPr>
          <p:txBody>
            <a:bodyPr/>
            <a:lstStyle>
              <a:lvl1pPr>
                <a:defRPr sz="1400" b="1">
                  <a:solidFill>
                    <a:schemeClr val="bg1"/>
                  </a:solidFill>
                  <a:latin typeface="Arial" panose="020B0604020202020204" pitchFamily="34" charset="0"/>
                  <a:ea typeface="MS PGothic" panose="020B0600070205080204" pitchFamily="34" charset="-128"/>
                </a:defRPr>
              </a:lvl1pPr>
              <a:lvl2pPr marL="742950" indent="-285750">
                <a:defRPr sz="1400" b="1">
                  <a:solidFill>
                    <a:schemeClr val="bg1"/>
                  </a:solidFill>
                  <a:latin typeface="Arial" panose="020B0604020202020204" pitchFamily="34" charset="0"/>
                  <a:ea typeface="MS PGothic" panose="020B0600070205080204" pitchFamily="34" charset="-128"/>
                </a:defRPr>
              </a:lvl2pPr>
              <a:lvl3pPr marL="1143000" indent="-228600">
                <a:defRPr sz="1400" b="1">
                  <a:solidFill>
                    <a:schemeClr val="bg1"/>
                  </a:solidFill>
                  <a:latin typeface="Arial" panose="020B0604020202020204" pitchFamily="34" charset="0"/>
                  <a:ea typeface="MS PGothic" panose="020B0600070205080204" pitchFamily="34" charset="-128"/>
                </a:defRPr>
              </a:lvl3pPr>
              <a:lvl4pPr marL="1600200" indent="-228600">
                <a:defRPr sz="1400" b="1">
                  <a:solidFill>
                    <a:schemeClr val="bg1"/>
                  </a:solidFill>
                  <a:latin typeface="Arial" panose="020B0604020202020204" pitchFamily="34" charset="0"/>
                  <a:ea typeface="MS PGothic" panose="020B0600070205080204" pitchFamily="34" charset="-128"/>
                </a:defRPr>
              </a:lvl4pPr>
              <a:lvl5pPr marL="2057400" indent="-228600">
                <a:defRPr sz="1400" b="1">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9pPr>
            </a:lstStyle>
            <a:p>
              <a:pPr algn="ctr" eaLnBrk="1" hangingPunct="1">
                <a:spcBef>
                  <a:spcPct val="15000"/>
                </a:spcBef>
              </a:pPr>
              <a:endParaRPr lang="en-US" altLang="en-US" dirty="0"/>
            </a:p>
          </p:txBody>
        </p:sp>
        <p:sp>
          <p:nvSpPr>
            <p:cNvPr id="81" name="Freeform 317">
              <a:extLst>
                <a:ext uri="{FF2B5EF4-FFF2-40B4-BE49-F238E27FC236}">
                  <a16:creationId xmlns:a16="http://schemas.microsoft.com/office/drawing/2014/main" id="{72ADB2B9-72EF-2111-F074-4A33F86E7A78}"/>
                </a:ext>
              </a:extLst>
            </p:cNvPr>
            <p:cNvSpPr>
              <a:spLocks/>
            </p:cNvSpPr>
            <p:nvPr/>
          </p:nvSpPr>
          <p:spPr bwMode="auto">
            <a:xfrm>
              <a:off x="7879194" y="2964544"/>
              <a:ext cx="390722" cy="384673"/>
            </a:xfrm>
            <a:custGeom>
              <a:avLst/>
              <a:gdLst>
                <a:gd name="T0" fmla="*/ 2147483646 w 390"/>
                <a:gd name="T1" fmla="*/ 2147483646 h 390"/>
                <a:gd name="T2" fmla="*/ 2147483646 w 390"/>
                <a:gd name="T3" fmla="*/ 2147483646 h 390"/>
                <a:gd name="T4" fmla="*/ 2147483646 w 390"/>
                <a:gd name="T5" fmla="*/ 2147483646 h 390"/>
                <a:gd name="T6" fmla="*/ 2147483646 w 390"/>
                <a:gd name="T7" fmla="*/ 2147483646 h 390"/>
                <a:gd name="T8" fmla="*/ 2147483646 w 390"/>
                <a:gd name="T9" fmla="*/ 2147483646 h 390"/>
                <a:gd name="T10" fmla="*/ 2147483646 w 390"/>
                <a:gd name="T11" fmla="*/ 2147483646 h 390"/>
                <a:gd name="T12" fmla="*/ 2147483646 w 390"/>
                <a:gd name="T13" fmla="*/ 2147483646 h 390"/>
                <a:gd name="T14" fmla="*/ 2147483646 w 390"/>
                <a:gd name="T15" fmla="*/ 2147483646 h 390"/>
                <a:gd name="T16" fmla="*/ 2147483646 w 390"/>
                <a:gd name="T17" fmla="*/ 2147483646 h 390"/>
                <a:gd name="T18" fmla="*/ 2147483646 w 390"/>
                <a:gd name="T19" fmla="*/ 2147483646 h 390"/>
                <a:gd name="T20" fmla="*/ 2147483646 w 390"/>
                <a:gd name="T21" fmla="*/ 2147483646 h 390"/>
                <a:gd name="T22" fmla="*/ 2147483646 w 390"/>
                <a:gd name="T23" fmla="*/ 2147483646 h 390"/>
                <a:gd name="T24" fmla="*/ 2147483646 w 390"/>
                <a:gd name="T25" fmla="*/ 2147483646 h 390"/>
                <a:gd name="T26" fmla="*/ 2147483646 w 390"/>
                <a:gd name="T27" fmla="*/ 2147483646 h 390"/>
                <a:gd name="T28" fmla="*/ 2147483646 w 390"/>
                <a:gd name="T29" fmla="*/ 2147483646 h 390"/>
                <a:gd name="T30" fmla="*/ 2147483646 w 390"/>
                <a:gd name="T31" fmla="*/ 2147483646 h 390"/>
                <a:gd name="T32" fmla="*/ 2147483646 w 390"/>
                <a:gd name="T33" fmla="*/ 2147483646 h 390"/>
                <a:gd name="T34" fmla="*/ 2147483646 w 390"/>
                <a:gd name="T35" fmla="*/ 2147483646 h 390"/>
                <a:gd name="T36" fmla="*/ 2147483646 w 390"/>
                <a:gd name="T37" fmla="*/ 2147483646 h 390"/>
                <a:gd name="T38" fmla="*/ 2147483646 w 390"/>
                <a:gd name="T39" fmla="*/ 2147483646 h 390"/>
                <a:gd name="T40" fmla="*/ 2147483646 w 390"/>
                <a:gd name="T41" fmla="*/ 2147483646 h 390"/>
                <a:gd name="T42" fmla="*/ 2147483646 w 390"/>
                <a:gd name="T43" fmla="*/ 2147483646 h 390"/>
                <a:gd name="T44" fmla="*/ 2147483646 w 390"/>
                <a:gd name="T45" fmla="*/ 2147483646 h 390"/>
                <a:gd name="T46" fmla="*/ 2147483646 w 390"/>
                <a:gd name="T47" fmla="*/ 2147483646 h 390"/>
                <a:gd name="T48" fmla="*/ 2147483646 w 390"/>
                <a:gd name="T49" fmla="*/ 0 h 390"/>
                <a:gd name="T50" fmla="*/ 2147483646 w 390"/>
                <a:gd name="T51" fmla="*/ 2147483646 h 390"/>
                <a:gd name="T52" fmla="*/ 2147483646 w 390"/>
                <a:gd name="T53" fmla="*/ 2147483646 h 390"/>
                <a:gd name="T54" fmla="*/ 2147483646 w 390"/>
                <a:gd name="T55" fmla="*/ 2147483646 h 390"/>
                <a:gd name="T56" fmla="*/ 2147483646 w 390"/>
                <a:gd name="T57" fmla="*/ 2147483646 h 390"/>
                <a:gd name="T58" fmla="*/ 2147483646 w 390"/>
                <a:gd name="T59" fmla="*/ 2147483646 h 390"/>
                <a:gd name="T60" fmla="*/ 2147483646 w 390"/>
                <a:gd name="T61" fmla="*/ 2147483646 h 390"/>
                <a:gd name="T62" fmla="*/ 2147483646 w 390"/>
                <a:gd name="T63" fmla="*/ 2147483646 h 390"/>
                <a:gd name="T64" fmla="*/ 2147483646 w 390"/>
                <a:gd name="T65" fmla="*/ 2147483646 h 390"/>
                <a:gd name="T66" fmla="*/ 2147483646 w 390"/>
                <a:gd name="T67" fmla="*/ 2147483646 h 390"/>
                <a:gd name="T68" fmla="*/ 2147483646 w 390"/>
                <a:gd name="T69" fmla="*/ 2147483646 h 390"/>
                <a:gd name="T70" fmla="*/ 2147483646 w 390"/>
                <a:gd name="T71" fmla="*/ 2147483646 h 390"/>
                <a:gd name="T72" fmla="*/ 2147483646 w 390"/>
                <a:gd name="T73" fmla="*/ 2147483646 h 390"/>
                <a:gd name="T74" fmla="*/ 2147483646 w 390"/>
                <a:gd name="T75" fmla="*/ 2147483646 h 390"/>
                <a:gd name="T76" fmla="*/ 2147483646 w 390"/>
                <a:gd name="T77" fmla="*/ 2147483646 h 390"/>
                <a:gd name="T78" fmla="*/ 0 w 390"/>
                <a:gd name="T79" fmla="*/ 2147483646 h 390"/>
                <a:gd name="T80" fmla="*/ 2147483646 w 390"/>
                <a:gd name="T81" fmla="*/ 2147483646 h 390"/>
                <a:gd name="T82" fmla="*/ 2147483646 w 390"/>
                <a:gd name="T83" fmla="*/ 2147483646 h 390"/>
                <a:gd name="T84" fmla="*/ 2147483646 w 390"/>
                <a:gd name="T85" fmla="*/ 2147483646 h 3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90" h="390">
                  <a:moveTo>
                    <a:pt x="60" y="270"/>
                  </a:moveTo>
                  <a:lnTo>
                    <a:pt x="216" y="378"/>
                  </a:lnTo>
                  <a:lnTo>
                    <a:pt x="228" y="390"/>
                  </a:lnTo>
                  <a:lnTo>
                    <a:pt x="246" y="390"/>
                  </a:lnTo>
                  <a:lnTo>
                    <a:pt x="282" y="372"/>
                  </a:lnTo>
                  <a:lnTo>
                    <a:pt x="390" y="300"/>
                  </a:lnTo>
                  <a:lnTo>
                    <a:pt x="384" y="300"/>
                  </a:lnTo>
                  <a:lnTo>
                    <a:pt x="366" y="276"/>
                  </a:lnTo>
                  <a:lnTo>
                    <a:pt x="354" y="270"/>
                  </a:lnTo>
                  <a:lnTo>
                    <a:pt x="342" y="246"/>
                  </a:lnTo>
                  <a:lnTo>
                    <a:pt x="348" y="234"/>
                  </a:lnTo>
                  <a:lnTo>
                    <a:pt x="348" y="174"/>
                  </a:lnTo>
                  <a:lnTo>
                    <a:pt x="342" y="162"/>
                  </a:lnTo>
                  <a:lnTo>
                    <a:pt x="348" y="150"/>
                  </a:lnTo>
                  <a:lnTo>
                    <a:pt x="342" y="144"/>
                  </a:lnTo>
                  <a:lnTo>
                    <a:pt x="342" y="120"/>
                  </a:lnTo>
                  <a:lnTo>
                    <a:pt x="324" y="108"/>
                  </a:lnTo>
                  <a:lnTo>
                    <a:pt x="318" y="102"/>
                  </a:lnTo>
                  <a:lnTo>
                    <a:pt x="306" y="90"/>
                  </a:lnTo>
                  <a:lnTo>
                    <a:pt x="306" y="78"/>
                  </a:lnTo>
                  <a:lnTo>
                    <a:pt x="324" y="54"/>
                  </a:lnTo>
                  <a:lnTo>
                    <a:pt x="324" y="30"/>
                  </a:lnTo>
                  <a:lnTo>
                    <a:pt x="324" y="12"/>
                  </a:lnTo>
                  <a:lnTo>
                    <a:pt x="330" y="6"/>
                  </a:lnTo>
                  <a:lnTo>
                    <a:pt x="330" y="0"/>
                  </a:lnTo>
                  <a:lnTo>
                    <a:pt x="318" y="6"/>
                  </a:lnTo>
                  <a:lnTo>
                    <a:pt x="288" y="12"/>
                  </a:lnTo>
                  <a:lnTo>
                    <a:pt x="222" y="12"/>
                  </a:lnTo>
                  <a:lnTo>
                    <a:pt x="162" y="30"/>
                  </a:lnTo>
                  <a:lnTo>
                    <a:pt x="132" y="48"/>
                  </a:lnTo>
                  <a:lnTo>
                    <a:pt x="138" y="78"/>
                  </a:lnTo>
                  <a:lnTo>
                    <a:pt x="144" y="108"/>
                  </a:lnTo>
                  <a:lnTo>
                    <a:pt x="132" y="114"/>
                  </a:lnTo>
                  <a:lnTo>
                    <a:pt x="108" y="120"/>
                  </a:lnTo>
                  <a:lnTo>
                    <a:pt x="102" y="132"/>
                  </a:lnTo>
                  <a:lnTo>
                    <a:pt x="96" y="144"/>
                  </a:lnTo>
                  <a:lnTo>
                    <a:pt x="60" y="156"/>
                  </a:lnTo>
                  <a:lnTo>
                    <a:pt x="30" y="174"/>
                  </a:lnTo>
                  <a:lnTo>
                    <a:pt x="6" y="192"/>
                  </a:lnTo>
                  <a:lnTo>
                    <a:pt x="0" y="210"/>
                  </a:lnTo>
                  <a:lnTo>
                    <a:pt x="6" y="210"/>
                  </a:lnTo>
                  <a:lnTo>
                    <a:pt x="6" y="228"/>
                  </a:lnTo>
                  <a:lnTo>
                    <a:pt x="60" y="270"/>
                  </a:lnTo>
                  <a:close/>
                </a:path>
              </a:pathLst>
            </a:custGeom>
            <a:grpFill/>
            <a:ln w="9525">
              <a:noFill/>
              <a:round/>
              <a:headEnd/>
              <a:tailEnd/>
            </a:ln>
          </p:spPr>
          <p:txBody>
            <a:bodyPr/>
            <a:lstStyle/>
            <a:p>
              <a:endParaRPr lang="en-GB" dirty="0"/>
            </a:p>
          </p:txBody>
        </p:sp>
        <p:sp>
          <p:nvSpPr>
            <p:cNvPr id="82" name="Freeform 318">
              <a:extLst>
                <a:ext uri="{FF2B5EF4-FFF2-40B4-BE49-F238E27FC236}">
                  <a16:creationId xmlns:a16="http://schemas.microsoft.com/office/drawing/2014/main" id="{67C78D26-2D49-A656-D754-BBBAE3797E80}"/>
                </a:ext>
              </a:extLst>
            </p:cNvPr>
            <p:cNvSpPr>
              <a:spLocks/>
            </p:cNvSpPr>
            <p:nvPr/>
          </p:nvSpPr>
          <p:spPr bwMode="auto">
            <a:xfrm>
              <a:off x="7879194" y="2964544"/>
              <a:ext cx="390722" cy="384673"/>
            </a:xfrm>
            <a:custGeom>
              <a:avLst/>
              <a:gdLst>
                <a:gd name="T0" fmla="*/ 2147483646 w 390"/>
                <a:gd name="T1" fmla="*/ 2147483646 h 390"/>
                <a:gd name="T2" fmla="*/ 2147483646 w 390"/>
                <a:gd name="T3" fmla="*/ 2147483646 h 390"/>
                <a:gd name="T4" fmla="*/ 2147483646 w 390"/>
                <a:gd name="T5" fmla="*/ 2147483646 h 390"/>
                <a:gd name="T6" fmla="*/ 2147483646 w 390"/>
                <a:gd name="T7" fmla="*/ 2147483646 h 390"/>
                <a:gd name="T8" fmla="*/ 2147483646 w 390"/>
                <a:gd name="T9" fmla="*/ 2147483646 h 390"/>
                <a:gd name="T10" fmla="*/ 2147483646 w 390"/>
                <a:gd name="T11" fmla="*/ 2147483646 h 390"/>
                <a:gd name="T12" fmla="*/ 2147483646 w 390"/>
                <a:gd name="T13" fmla="*/ 2147483646 h 390"/>
                <a:gd name="T14" fmla="*/ 2147483646 w 390"/>
                <a:gd name="T15" fmla="*/ 2147483646 h 390"/>
                <a:gd name="T16" fmla="*/ 2147483646 w 390"/>
                <a:gd name="T17" fmla="*/ 2147483646 h 390"/>
                <a:gd name="T18" fmla="*/ 2147483646 w 390"/>
                <a:gd name="T19" fmla="*/ 2147483646 h 390"/>
                <a:gd name="T20" fmla="*/ 2147483646 w 390"/>
                <a:gd name="T21" fmla="*/ 2147483646 h 390"/>
                <a:gd name="T22" fmla="*/ 2147483646 w 390"/>
                <a:gd name="T23" fmla="*/ 2147483646 h 390"/>
                <a:gd name="T24" fmla="*/ 2147483646 w 390"/>
                <a:gd name="T25" fmla="*/ 2147483646 h 390"/>
                <a:gd name="T26" fmla="*/ 2147483646 w 390"/>
                <a:gd name="T27" fmla="*/ 2147483646 h 390"/>
                <a:gd name="T28" fmla="*/ 2147483646 w 390"/>
                <a:gd name="T29" fmla="*/ 2147483646 h 390"/>
                <a:gd name="T30" fmla="*/ 2147483646 w 390"/>
                <a:gd name="T31" fmla="*/ 2147483646 h 390"/>
                <a:gd name="T32" fmla="*/ 2147483646 w 390"/>
                <a:gd name="T33" fmla="*/ 2147483646 h 390"/>
                <a:gd name="T34" fmla="*/ 2147483646 w 390"/>
                <a:gd name="T35" fmla="*/ 2147483646 h 390"/>
                <a:gd name="T36" fmla="*/ 2147483646 w 390"/>
                <a:gd name="T37" fmla="*/ 2147483646 h 390"/>
                <a:gd name="T38" fmla="*/ 2147483646 w 390"/>
                <a:gd name="T39" fmla="*/ 2147483646 h 390"/>
                <a:gd name="T40" fmla="*/ 2147483646 w 390"/>
                <a:gd name="T41" fmla="*/ 2147483646 h 390"/>
                <a:gd name="T42" fmla="*/ 2147483646 w 390"/>
                <a:gd name="T43" fmla="*/ 2147483646 h 390"/>
                <a:gd name="T44" fmla="*/ 2147483646 w 390"/>
                <a:gd name="T45" fmla="*/ 2147483646 h 390"/>
                <a:gd name="T46" fmla="*/ 2147483646 w 390"/>
                <a:gd name="T47" fmla="*/ 2147483646 h 390"/>
                <a:gd name="T48" fmla="*/ 2147483646 w 390"/>
                <a:gd name="T49" fmla="*/ 0 h 390"/>
                <a:gd name="T50" fmla="*/ 2147483646 w 390"/>
                <a:gd name="T51" fmla="*/ 2147483646 h 390"/>
                <a:gd name="T52" fmla="*/ 2147483646 w 390"/>
                <a:gd name="T53" fmla="*/ 2147483646 h 390"/>
                <a:gd name="T54" fmla="*/ 2147483646 w 390"/>
                <a:gd name="T55" fmla="*/ 2147483646 h 390"/>
                <a:gd name="T56" fmla="*/ 2147483646 w 390"/>
                <a:gd name="T57" fmla="*/ 2147483646 h 390"/>
                <a:gd name="T58" fmla="*/ 2147483646 w 390"/>
                <a:gd name="T59" fmla="*/ 2147483646 h 390"/>
                <a:gd name="T60" fmla="*/ 2147483646 w 390"/>
                <a:gd name="T61" fmla="*/ 2147483646 h 390"/>
                <a:gd name="T62" fmla="*/ 2147483646 w 390"/>
                <a:gd name="T63" fmla="*/ 2147483646 h 390"/>
                <a:gd name="T64" fmla="*/ 2147483646 w 390"/>
                <a:gd name="T65" fmla="*/ 2147483646 h 390"/>
                <a:gd name="T66" fmla="*/ 2147483646 w 390"/>
                <a:gd name="T67" fmla="*/ 2147483646 h 390"/>
                <a:gd name="T68" fmla="*/ 2147483646 w 390"/>
                <a:gd name="T69" fmla="*/ 2147483646 h 390"/>
                <a:gd name="T70" fmla="*/ 2147483646 w 390"/>
                <a:gd name="T71" fmla="*/ 2147483646 h 390"/>
                <a:gd name="T72" fmla="*/ 2147483646 w 390"/>
                <a:gd name="T73" fmla="*/ 2147483646 h 390"/>
                <a:gd name="T74" fmla="*/ 2147483646 w 390"/>
                <a:gd name="T75" fmla="*/ 2147483646 h 390"/>
                <a:gd name="T76" fmla="*/ 2147483646 w 390"/>
                <a:gd name="T77" fmla="*/ 2147483646 h 390"/>
                <a:gd name="T78" fmla="*/ 0 w 390"/>
                <a:gd name="T79" fmla="*/ 2147483646 h 390"/>
                <a:gd name="T80" fmla="*/ 2147483646 w 390"/>
                <a:gd name="T81" fmla="*/ 2147483646 h 390"/>
                <a:gd name="T82" fmla="*/ 2147483646 w 390"/>
                <a:gd name="T83" fmla="*/ 2147483646 h 390"/>
                <a:gd name="T84" fmla="*/ 2147483646 w 390"/>
                <a:gd name="T85" fmla="*/ 2147483646 h 3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90" h="390">
                  <a:moveTo>
                    <a:pt x="60" y="270"/>
                  </a:moveTo>
                  <a:lnTo>
                    <a:pt x="216" y="378"/>
                  </a:lnTo>
                  <a:lnTo>
                    <a:pt x="228" y="390"/>
                  </a:lnTo>
                  <a:lnTo>
                    <a:pt x="246" y="390"/>
                  </a:lnTo>
                  <a:lnTo>
                    <a:pt x="282" y="372"/>
                  </a:lnTo>
                  <a:lnTo>
                    <a:pt x="390" y="300"/>
                  </a:lnTo>
                  <a:lnTo>
                    <a:pt x="384" y="300"/>
                  </a:lnTo>
                  <a:lnTo>
                    <a:pt x="366" y="276"/>
                  </a:lnTo>
                  <a:lnTo>
                    <a:pt x="354" y="270"/>
                  </a:lnTo>
                  <a:lnTo>
                    <a:pt x="342" y="246"/>
                  </a:lnTo>
                  <a:lnTo>
                    <a:pt x="348" y="234"/>
                  </a:lnTo>
                  <a:lnTo>
                    <a:pt x="348" y="174"/>
                  </a:lnTo>
                  <a:lnTo>
                    <a:pt x="342" y="162"/>
                  </a:lnTo>
                  <a:lnTo>
                    <a:pt x="348" y="150"/>
                  </a:lnTo>
                  <a:lnTo>
                    <a:pt x="342" y="144"/>
                  </a:lnTo>
                  <a:lnTo>
                    <a:pt x="342" y="120"/>
                  </a:lnTo>
                  <a:lnTo>
                    <a:pt x="324" y="108"/>
                  </a:lnTo>
                  <a:lnTo>
                    <a:pt x="318" y="102"/>
                  </a:lnTo>
                  <a:lnTo>
                    <a:pt x="306" y="90"/>
                  </a:lnTo>
                  <a:lnTo>
                    <a:pt x="306" y="78"/>
                  </a:lnTo>
                  <a:lnTo>
                    <a:pt x="324" y="54"/>
                  </a:lnTo>
                  <a:lnTo>
                    <a:pt x="324" y="30"/>
                  </a:lnTo>
                  <a:lnTo>
                    <a:pt x="324" y="12"/>
                  </a:lnTo>
                  <a:lnTo>
                    <a:pt x="330" y="6"/>
                  </a:lnTo>
                  <a:lnTo>
                    <a:pt x="330" y="0"/>
                  </a:lnTo>
                  <a:lnTo>
                    <a:pt x="318" y="6"/>
                  </a:lnTo>
                  <a:lnTo>
                    <a:pt x="288" y="12"/>
                  </a:lnTo>
                  <a:lnTo>
                    <a:pt x="222" y="12"/>
                  </a:lnTo>
                  <a:lnTo>
                    <a:pt x="162" y="30"/>
                  </a:lnTo>
                  <a:lnTo>
                    <a:pt x="132" y="48"/>
                  </a:lnTo>
                  <a:lnTo>
                    <a:pt x="138" y="78"/>
                  </a:lnTo>
                  <a:lnTo>
                    <a:pt x="144" y="108"/>
                  </a:lnTo>
                  <a:lnTo>
                    <a:pt x="132" y="114"/>
                  </a:lnTo>
                  <a:lnTo>
                    <a:pt x="108" y="120"/>
                  </a:lnTo>
                  <a:lnTo>
                    <a:pt x="102" y="132"/>
                  </a:lnTo>
                  <a:lnTo>
                    <a:pt x="96" y="144"/>
                  </a:lnTo>
                  <a:lnTo>
                    <a:pt x="60" y="156"/>
                  </a:lnTo>
                  <a:lnTo>
                    <a:pt x="30" y="174"/>
                  </a:lnTo>
                  <a:lnTo>
                    <a:pt x="6" y="192"/>
                  </a:lnTo>
                  <a:lnTo>
                    <a:pt x="0" y="210"/>
                  </a:lnTo>
                  <a:lnTo>
                    <a:pt x="6" y="210"/>
                  </a:lnTo>
                  <a:lnTo>
                    <a:pt x="6" y="228"/>
                  </a:lnTo>
                  <a:lnTo>
                    <a:pt x="60" y="270"/>
                  </a:lnTo>
                </a:path>
              </a:pathLst>
            </a:custGeom>
            <a:grpFill/>
            <a:ln w="9525">
              <a:noFill/>
              <a:round/>
              <a:headEnd/>
              <a:tailEnd/>
            </a:ln>
          </p:spPr>
          <p:txBody>
            <a:bodyPr/>
            <a:lstStyle/>
            <a:p>
              <a:endParaRPr lang="en-GB" dirty="0"/>
            </a:p>
          </p:txBody>
        </p:sp>
        <p:sp>
          <p:nvSpPr>
            <p:cNvPr id="83" name="Freeform 327">
              <a:extLst>
                <a:ext uri="{FF2B5EF4-FFF2-40B4-BE49-F238E27FC236}">
                  <a16:creationId xmlns:a16="http://schemas.microsoft.com/office/drawing/2014/main" id="{B085FD61-1644-7070-CA1A-69CCA68E19B6}"/>
                </a:ext>
              </a:extLst>
            </p:cNvPr>
            <p:cNvSpPr>
              <a:spLocks/>
            </p:cNvSpPr>
            <p:nvPr/>
          </p:nvSpPr>
          <p:spPr bwMode="auto">
            <a:xfrm>
              <a:off x="8992085" y="2957286"/>
              <a:ext cx="19355" cy="13307"/>
            </a:xfrm>
            <a:custGeom>
              <a:avLst/>
              <a:gdLst>
                <a:gd name="T0" fmla="*/ 0 w 18"/>
                <a:gd name="T1" fmla="*/ 0 h 12"/>
                <a:gd name="T2" fmla="*/ 2147483646 w 18"/>
                <a:gd name="T3" fmla="*/ 2147483646 h 12"/>
                <a:gd name="T4" fmla="*/ 2147483646 w 18"/>
                <a:gd name="T5" fmla="*/ 2147483646 h 12"/>
                <a:gd name="T6" fmla="*/ 2147483646 w 18"/>
                <a:gd name="T7" fmla="*/ 0 h 12"/>
                <a:gd name="T8" fmla="*/ 0 w 1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2">
                  <a:moveTo>
                    <a:pt x="0" y="0"/>
                  </a:moveTo>
                  <a:lnTo>
                    <a:pt x="18" y="12"/>
                  </a:lnTo>
                  <a:lnTo>
                    <a:pt x="6" y="0"/>
                  </a:lnTo>
                  <a:lnTo>
                    <a:pt x="0" y="0"/>
                  </a:lnTo>
                  <a:close/>
                </a:path>
              </a:pathLst>
            </a:custGeom>
            <a:grpFill/>
            <a:ln w="9525">
              <a:noFill/>
              <a:round/>
              <a:headEnd/>
              <a:tailEnd/>
            </a:ln>
          </p:spPr>
          <p:txBody>
            <a:bodyPr/>
            <a:lstStyle/>
            <a:p>
              <a:endParaRPr lang="en-GB" dirty="0"/>
            </a:p>
          </p:txBody>
        </p:sp>
        <p:sp>
          <p:nvSpPr>
            <p:cNvPr id="84" name="Freeform 328">
              <a:extLst>
                <a:ext uri="{FF2B5EF4-FFF2-40B4-BE49-F238E27FC236}">
                  <a16:creationId xmlns:a16="http://schemas.microsoft.com/office/drawing/2014/main" id="{A7A7C14E-44E2-010B-6FA0-8213BD3609E7}"/>
                </a:ext>
              </a:extLst>
            </p:cNvPr>
            <p:cNvSpPr>
              <a:spLocks/>
            </p:cNvSpPr>
            <p:nvPr/>
          </p:nvSpPr>
          <p:spPr bwMode="auto">
            <a:xfrm>
              <a:off x="8964263" y="2928254"/>
              <a:ext cx="10887" cy="18145"/>
            </a:xfrm>
            <a:custGeom>
              <a:avLst/>
              <a:gdLst>
                <a:gd name="T0" fmla="*/ 0 w 12"/>
                <a:gd name="T1" fmla="*/ 0 h 18"/>
                <a:gd name="T2" fmla="*/ 2147483646 w 12"/>
                <a:gd name="T3" fmla="*/ 2147483646 h 18"/>
                <a:gd name="T4" fmla="*/ 2147483646 w 12"/>
                <a:gd name="T5" fmla="*/ 2147483646 h 18"/>
                <a:gd name="T6" fmla="*/ 0 w 12"/>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8">
                  <a:moveTo>
                    <a:pt x="0" y="0"/>
                  </a:moveTo>
                  <a:lnTo>
                    <a:pt x="12" y="18"/>
                  </a:lnTo>
                  <a:lnTo>
                    <a:pt x="12" y="12"/>
                  </a:lnTo>
                  <a:lnTo>
                    <a:pt x="0" y="0"/>
                  </a:lnTo>
                  <a:close/>
                </a:path>
              </a:pathLst>
            </a:custGeom>
            <a:grpFill/>
            <a:ln w="9525">
              <a:noFill/>
              <a:round/>
              <a:headEnd/>
              <a:tailEnd/>
            </a:ln>
          </p:spPr>
          <p:txBody>
            <a:bodyPr/>
            <a:lstStyle/>
            <a:p>
              <a:endParaRPr lang="en-GB" dirty="0"/>
            </a:p>
          </p:txBody>
        </p:sp>
        <p:sp>
          <p:nvSpPr>
            <p:cNvPr id="85" name="Freeform 334">
              <a:extLst>
                <a:ext uri="{FF2B5EF4-FFF2-40B4-BE49-F238E27FC236}">
                  <a16:creationId xmlns:a16="http://schemas.microsoft.com/office/drawing/2014/main" id="{B649774C-ED29-2DCB-EDA7-E56E8DBCCC4E}"/>
                </a:ext>
              </a:extLst>
            </p:cNvPr>
            <p:cNvSpPr>
              <a:spLocks/>
            </p:cNvSpPr>
            <p:nvPr/>
          </p:nvSpPr>
          <p:spPr bwMode="auto">
            <a:xfrm>
              <a:off x="8435639" y="1851653"/>
              <a:ext cx="203224" cy="446367"/>
            </a:xfrm>
            <a:custGeom>
              <a:avLst/>
              <a:gdLst>
                <a:gd name="T0" fmla="*/ 2147483646 w 34"/>
                <a:gd name="T1" fmla="*/ 2147483646 h 75"/>
                <a:gd name="T2" fmla="*/ 2147483646 w 34"/>
                <a:gd name="T3" fmla="*/ 2147483646 h 75"/>
                <a:gd name="T4" fmla="*/ 2147483646 w 34"/>
                <a:gd name="T5" fmla="*/ 2147483646 h 75"/>
                <a:gd name="T6" fmla="*/ 2147483646 w 34"/>
                <a:gd name="T7" fmla="*/ 2147483646 h 75"/>
                <a:gd name="T8" fmla="*/ 2147483646 w 34"/>
                <a:gd name="T9" fmla="*/ 2147483646 h 75"/>
                <a:gd name="T10" fmla="*/ 2147483646 w 34"/>
                <a:gd name="T11" fmla="*/ 2147483646 h 75"/>
                <a:gd name="T12" fmla="*/ 2147483646 w 34"/>
                <a:gd name="T13" fmla="*/ 2147483646 h 75"/>
                <a:gd name="T14" fmla="*/ 2147483646 w 34"/>
                <a:gd name="T15" fmla="*/ 2147483646 h 75"/>
                <a:gd name="T16" fmla="*/ 2147483646 w 34"/>
                <a:gd name="T17" fmla="*/ 2147483646 h 75"/>
                <a:gd name="T18" fmla="*/ 2147483646 w 34"/>
                <a:gd name="T19" fmla="*/ 2147483646 h 75"/>
                <a:gd name="T20" fmla="*/ 2147483646 w 34"/>
                <a:gd name="T21" fmla="*/ 2147483646 h 75"/>
                <a:gd name="T22" fmla="*/ 2147483646 w 34"/>
                <a:gd name="T23" fmla="*/ 2147483646 h 75"/>
                <a:gd name="T24" fmla="*/ 2147483646 w 34"/>
                <a:gd name="T25" fmla="*/ 2147483646 h 75"/>
                <a:gd name="T26" fmla="*/ 2147483646 w 34"/>
                <a:gd name="T27" fmla="*/ 2147483646 h 75"/>
                <a:gd name="T28" fmla="*/ 2147483646 w 34"/>
                <a:gd name="T29" fmla="*/ 2147483646 h 75"/>
                <a:gd name="T30" fmla="*/ 2147483646 w 34"/>
                <a:gd name="T31" fmla="*/ 2147483646 h 75"/>
                <a:gd name="T32" fmla="*/ 2147483646 w 34"/>
                <a:gd name="T33" fmla="*/ 2147483646 h 75"/>
                <a:gd name="T34" fmla="*/ 2147483646 w 34"/>
                <a:gd name="T35" fmla="*/ 2147483646 h 75"/>
                <a:gd name="T36" fmla="*/ 2147483646 w 34"/>
                <a:gd name="T37" fmla="*/ 2147483646 h 75"/>
                <a:gd name="T38" fmla="*/ 2147483646 w 34"/>
                <a:gd name="T39" fmla="*/ 2147483646 h 75"/>
                <a:gd name="T40" fmla="*/ 2147483646 w 34"/>
                <a:gd name="T41" fmla="*/ 2147483646 h 75"/>
                <a:gd name="T42" fmla="*/ 2147483646 w 34"/>
                <a:gd name="T43" fmla="*/ 0 h 75"/>
                <a:gd name="T44" fmla="*/ 2147483646 w 34"/>
                <a:gd name="T45" fmla="*/ 2147483646 h 75"/>
                <a:gd name="T46" fmla="*/ 2147483646 w 34"/>
                <a:gd name="T47" fmla="*/ 2147483646 h 75"/>
                <a:gd name="T48" fmla="*/ 2147483646 w 34"/>
                <a:gd name="T49" fmla="*/ 2147483646 h 75"/>
                <a:gd name="T50" fmla="*/ 2147483646 w 34"/>
                <a:gd name="T51" fmla="*/ 2147483646 h 75"/>
                <a:gd name="T52" fmla="*/ 2147483646 w 34"/>
                <a:gd name="T53" fmla="*/ 2147483646 h 75"/>
                <a:gd name="T54" fmla="*/ 2147483646 w 34"/>
                <a:gd name="T55" fmla="*/ 2147483646 h 75"/>
                <a:gd name="T56" fmla="*/ 2147483646 w 34"/>
                <a:gd name="T57" fmla="*/ 2147483646 h 75"/>
                <a:gd name="T58" fmla="*/ 2147483646 w 34"/>
                <a:gd name="T59" fmla="*/ 2147483646 h 75"/>
                <a:gd name="T60" fmla="*/ 2147483646 w 34"/>
                <a:gd name="T61" fmla="*/ 2147483646 h 75"/>
                <a:gd name="T62" fmla="*/ 2147483646 w 34"/>
                <a:gd name="T63" fmla="*/ 2147483646 h 75"/>
                <a:gd name="T64" fmla="*/ 0 w 34"/>
                <a:gd name="T65" fmla="*/ 2147483646 h 75"/>
                <a:gd name="T66" fmla="*/ 2147483646 w 34"/>
                <a:gd name="T67" fmla="*/ 2147483646 h 75"/>
                <a:gd name="T68" fmla="*/ 2147483646 w 34"/>
                <a:gd name="T69" fmla="*/ 2147483646 h 75"/>
                <a:gd name="T70" fmla="*/ 2147483646 w 34"/>
                <a:gd name="T71" fmla="*/ 2147483646 h 75"/>
                <a:gd name="T72" fmla="*/ 2147483646 w 34"/>
                <a:gd name="T73" fmla="*/ 2147483646 h 75"/>
                <a:gd name="T74" fmla="*/ 2147483646 w 34"/>
                <a:gd name="T75" fmla="*/ 2147483646 h 75"/>
                <a:gd name="T76" fmla="*/ 2147483646 w 34"/>
                <a:gd name="T77" fmla="*/ 2147483646 h 75"/>
                <a:gd name="T78" fmla="*/ 2147483646 w 34"/>
                <a:gd name="T79" fmla="*/ 2147483646 h 75"/>
                <a:gd name="T80" fmla="*/ 2147483646 w 34"/>
                <a:gd name="T81" fmla="*/ 2147483646 h 75"/>
                <a:gd name="T82" fmla="*/ 2147483646 w 34"/>
                <a:gd name="T83" fmla="*/ 2147483646 h 75"/>
                <a:gd name="T84" fmla="*/ 2147483646 w 34"/>
                <a:gd name="T85" fmla="*/ 2147483646 h 75"/>
                <a:gd name="T86" fmla="*/ 2147483646 w 34"/>
                <a:gd name="T87" fmla="*/ 2147483646 h 75"/>
                <a:gd name="T88" fmla="*/ 2147483646 w 34"/>
                <a:gd name="T89" fmla="*/ 2147483646 h 75"/>
                <a:gd name="T90" fmla="*/ 2147483646 w 34"/>
                <a:gd name="T91" fmla="*/ 2147483646 h 75"/>
                <a:gd name="T92" fmla="*/ 2147483646 w 34"/>
                <a:gd name="T93" fmla="*/ 2147483646 h 75"/>
                <a:gd name="T94" fmla="*/ 2147483646 w 34"/>
                <a:gd name="T95" fmla="*/ 2147483646 h 75"/>
                <a:gd name="T96" fmla="*/ 2147483646 w 34"/>
                <a:gd name="T97" fmla="*/ 2147483646 h 75"/>
                <a:gd name="T98" fmla="*/ 2147483646 w 34"/>
                <a:gd name="T99" fmla="*/ 2147483646 h 75"/>
                <a:gd name="T100" fmla="*/ 2147483646 w 34"/>
                <a:gd name="T101" fmla="*/ 2147483646 h 75"/>
                <a:gd name="T102" fmla="*/ 2147483646 w 34"/>
                <a:gd name="T103" fmla="*/ 2147483646 h 75"/>
                <a:gd name="T104" fmla="*/ 2147483646 w 34"/>
                <a:gd name="T105" fmla="*/ 2147483646 h 75"/>
                <a:gd name="T106" fmla="*/ 2147483646 w 34"/>
                <a:gd name="T107" fmla="*/ 2147483646 h 75"/>
                <a:gd name="T108" fmla="*/ 2147483646 w 34"/>
                <a:gd name="T109" fmla="*/ 2147483646 h 75"/>
                <a:gd name="T110" fmla="*/ 2147483646 w 34"/>
                <a:gd name="T111" fmla="*/ 2147483646 h 75"/>
                <a:gd name="T112" fmla="*/ 2147483646 w 34"/>
                <a:gd name="T113" fmla="*/ 2147483646 h 75"/>
                <a:gd name="T114" fmla="*/ 2147483646 w 34"/>
                <a:gd name="T115" fmla="*/ 2147483646 h 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4" h="75">
                  <a:moveTo>
                    <a:pt x="34" y="55"/>
                  </a:moveTo>
                  <a:cubicBezTo>
                    <a:pt x="32" y="54"/>
                    <a:pt x="32" y="54"/>
                    <a:pt x="32" y="54"/>
                  </a:cubicBezTo>
                  <a:cubicBezTo>
                    <a:pt x="30" y="52"/>
                    <a:pt x="30" y="52"/>
                    <a:pt x="30" y="52"/>
                  </a:cubicBezTo>
                  <a:cubicBezTo>
                    <a:pt x="31" y="47"/>
                    <a:pt x="31" y="47"/>
                    <a:pt x="31" y="47"/>
                  </a:cubicBezTo>
                  <a:cubicBezTo>
                    <a:pt x="31" y="47"/>
                    <a:pt x="30" y="46"/>
                    <a:pt x="30" y="45"/>
                  </a:cubicBezTo>
                  <a:cubicBezTo>
                    <a:pt x="29" y="45"/>
                    <a:pt x="30" y="43"/>
                    <a:pt x="30" y="43"/>
                  </a:cubicBezTo>
                  <a:cubicBezTo>
                    <a:pt x="29" y="42"/>
                    <a:pt x="29" y="42"/>
                    <a:pt x="29" y="42"/>
                  </a:cubicBezTo>
                  <a:cubicBezTo>
                    <a:pt x="29" y="40"/>
                    <a:pt x="29" y="40"/>
                    <a:pt x="29" y="40"/>
                  </a:cubicBezTo>
                  <a:cubicBezTo>
                    <a:pt x="28" y="38"/>
                    <a:pt x="28" y="38"/>
                    <a:pt x="28" y="38"/>
                  </a:cubicBezTo>
                  <a:cubicBezTo>
                    <a:pt x="30" y="36"/>
                    <a:pt x="30" y="36"/>
                    <a:pt x="30" y="36"/>
                  </a:cubicBezTo>
                  <a:cubicBezTo>
                    <a:pt x="27" y="27"/>
                    <a:pt x="27" y="27"/>
                    <a:pt x="27" y="27"/>
                  </a:cubicBezTo>
                  <a:cubicBezTo>
                    <a:pt x="30" y="21"/>
                    <a:pt x="30" y="21"/>
                    <a:pt x="30" y="21"/>
                  </a:cubicBezTo>
                  <a:cubicBezTo>
                    <a:pt x="28" y="17"/>
                    <a:pt x="28" y="17"/>
                    <a:pt x="28" y="17"/>
                  </a:cubicBezTo>
                  <a:cubicBezTo>
                    <a:pt x="25" y="15"/>
                    <a:pt x="25" y="15"/>
                    <a:pt x="25" y="15"/>
                  </a:cubicBezTo>
                  <a:cubicBezTo>
                    <a:pt x="25" y="14"/>
                    <a:pt x="25" y="14"/>
                    <a:pt x="25" y="14"/>
                  </a:cubicBezTo>
                  <a:cubicBezTo>
                    <a:pt x="25" y="10"/>
                    <a:pt x="25" y="10"/>
                    <a:pt x="25" y="10"/>
                  </a:cubicBezTo>
                  <a:cubicBezTo>
                    <a:pt x="25" y="10"/>
                    <a:pt x="25" y="10"/>
                    <a:pt x="25" y="10"/>
                  </a:cubicBezTo>
                  <a:cubicBezTo>
                    <a:pt x="26" y="9"/>
                    <a:pt x="26" y="9"/>
                    <a:pt x="26" y="9"/>
                  </a:cubicBezTo>
                  <a:cubicBezTo>
                    <a:pt x="26" y="8"/>
                    <a:pt x="26" y="8"/>
                    <a:pt x="26" y="8"/>
                  </a:cubicBezTo>
                  <a:cubicBezTo>
                    <a:pt x="27" y="6"/>
                    <a:pt x="27" y="6"/>
                    <a:pt x="27" y="6"/>
                  </a:cubicBezTo>
                  <a:cubicBezTo>
                    <a:pt x="27" y="3"/>
                    <a:pt x="27" y="3"/>
                    <a:pt x="27" y="3"/>
                  </a:cubicBezTo>
                  <a:cubicBezTo>
                    <a:pt x="24" y="0"/>
                    <a:pt x="24" y="0"/>
                    <a:pt x="24" y="0"/>
                  </a:cubicBezTo>
                  <a:cubicBezTo>
                    <a:pt x="19" y="1"/>
                    <a:pt x="19" y="1"/>
                    <a:pt x="19" y="1"/>
                  </a:cubicBezTo>
                  <a:cubicBezTo>
                    <a:pt x="17" y="3"/>
                    <a:pt x="17" y="3"/>
                    <a:pt x="17" y="3"/>
                  </a:cubicBezTo>
                  <a:cubicBezTo>
                    <a:pt x="15" y="8"/>
                    <a:pt x="15" y="8"/>
                    <a:pt x="15" y="8"/>
                  </a:cubicBezTo>
                  <a:cubicBezTo>
                    <a:pt x="12" y="11"/>
                    <a:pt x="12" y="11"/>
                    <a:pt x="12" y="11"/>
                  </a:cubicBezTo>
                  <a:cubicBezTo>
                    <a:pt x="11" y="10"/>
                    <a:pt x="11" y="10"/>
                    <a:pt x="11" y="10"/>
                  </a:cubicBezTo>
                  <a:cubicBezTo>
                    <a:pt x="8" y="11"/>
                    <a:pt x="8" y="11"/>
                    <a:pt x="8" y="11"/>
                  </a:cubicBezTo>
                  <a:cubicBezTo>
                    <a:pt x="5" y="10"/>
                    <a:pt x="5" y="10"/>
                    <a:pt x="5" y="10"/>
                  </a:cubicBezTo>
                  <a:cubicBezTo>
                    <a:pt x="3" y="8"/>
                    <a:pt x="3" y="8"/>
                    <a:pt x="3" y="8"/>
                  </a:cubicBezTo>
                  <a:cubicBezTo>
                    <a:pt x="2" y="6"/>
                    <a:pt x="2" y="6"/>
                    <a:pt x="2" y="6"/>
                  </a:cubicBezTo>
                  <a:cubicBezTo>
                    <a:pt x="1" y="8"/>
                    <a:pt x="1" y="8"/>
                    <a:pt x="1" y="8"/>
                  </a:cubicBezTo>
                  <a:cubicBezTo>
                    <a:pt x="0" y="8"/>
                    <a:pt x="0" y="8"/>
                    <a:pt x="0" y="8"/>
                  </a:cubicBezTo>
                  <a:cubicBezTo>
                    <a:pt x="1" y="10"/>
                    <a:pt x="1" y="10"/>
                    <a:pt x="1" y="10"/>
                  </a:cubicBezTo>
                  <a:cubicBezTo>
                    <a:pt x="4" y="13"/>
                    <a:pt x="4" y="13"/>
                    <a:pt x="4" y="13"/>
                  </a:cubicBezTo>
                  <a:cubicBezTo>
                    <a:pt x="6" y="14"/>
                    <a:pt x="6" y="14"/>
                    <a:pt x="6" y="14"/>
                  </a:cubicBezTo>
                  <a:cubicBezTo>
                    <a:pt x="7" y="14"/>
                    <a:pt x="7" y="14"/>
                    <a:pt x="7" y="14"/>
                  </a:cubicBezTo>
                  <a:cubicBezTo>
                    <a:pt x="9" y="19"/>
                    <a:pt x="9" y="19"/>
                    <a:pt x="9" y="19"/>
                  </a:cubicBezTo>
                  <a:cubicBezTo>
                    <a:pt x="9" y="23"/>
                    <a:pt x="9" y="23"/>
                    <a:pt x="9" y="23"/>
                  </a:cubicBezTo>
                  <a:cubicBezTo>
                    <a:pt x="9" y="26"/>
                    <a:pt x="9" y="26"/>
                    <a:pt x="9" y="26"/>
                  </a:cubicBezTo>
                  <a:cubicBezTo>
                    <a:pt x="10" y="29"/>
                    <a:pt x="10" y="29"/>
                    <a:pt x="10" y="29"/>
                  </a:cubicBezTo>
                  <a:cubicBezTo>
                    <a:pt x="10" y="30"/>
                    <a:pt x="10" y="30"/>
                    <a:pt x="10" y="30"/>
                  </a:cubicBezTo>
                  <a:cubicBezTo>
                    <a:pt x="10" y="35"/>
                    <a:pt x="10" y="35"/>
                    <a:pt x="10" y="35"/>
                  </a:cubicBezTo>
                  <a:cubicBezTo>
                    <a:pt x="10" y="36"/>
                    <a:pt x="10" y="36"/>
                    <a:pt x="10" y="36"/>
                  </a:cubicBezTo>
                  <a:cubicBezTo>
                    <a:pt x="12" y="36"/>
                    <a:pt x="12" y="36"/>
                    <a:pt x="12" y="36"/>
                  </a:cubicBezTo>
                  <a:cubicBezTo>
                    <a:pt x="14" y="40"/>
                    <a:pt x="14" y="40"/>
                    <a:pt x="14" y="40"/>
                  </a:cubicBezTo>
                  <a:cubicBezTo>
                    <a:pt x="9" y="49"/>
                    <a:pt x="9" y="49"/>
                    <a:pt x="9" y="49"/>
                  </a:cubicBezTo>
                  <a:cubicBezTo>
                    <a:pt x="4" y="53"/>
                    <a:pt x="4" y="53"/>
                    <a:pt x="4" y="53"/>
                  </a:cubicBezTo>
                  <a:cubicBezTo>
                    <a:pt x="1" y="58"/>
                    <a:pt x="1" y="58"/>
                    <a:pt x="1" y="58"/>
                  </a:cubicBezTo>
                  <a:cubicBezTo>
                    <a:pt x="2" y="66"/>
                    <a:pt x="2" y="66"/>
                    <a:pt x="2" y="66"/>
                  </a:cubicBezTo>
                  <a:cubicBezTo>
                    <a:pt x="3" y="71"/>
                    <a:pt x="3" y="71"/>
                    <a:pt x="3" y="71"/>
                  </a:cubicBezTo>
                  <a:cubicBezTo>
                    <a:pt x="5" y="73"/>
                    <a:pt x="5" y="73"/>
                    <a:pt x="5" y="73"/>
                  </a:cubicBezTo>
                  <a:cubicBezTo>
                    <a:pt x="7" y="75"/>
                    <a:pt x="7" y="75"/>
                    <a:pt x="7" y="75"/>
                  </a:cubicBezTo>
                  <a:cubicBezTo>
                    <a:pt x="12" y="75"/>
                    <a:pt x="12" y="75"/>
                    <a:pt x="12" y="75"/>
                  </a:cubicBezTo>
                  <a:cubicBezTo>
                    <a:pt x="20" y="72"/>
                    <a:pt x="20" y="72"/>
                    <a:pt x="20" y="72"/>
                  </a:cubicBezTo>
                  <a:cubicBezTo>
                    <a:pt x="22" y="72"/>
                    <a:pt x="22" y="72"/>
                    <a:pt x="22" y="72"/>
                  </a:cubicBezTo>
                  <a:cubicBezTo>
                    <a:pt x="34" y="58"/>
                    <a:pt x="34" y="58"/>
                    <a:pt x="34" y="58"/>
                  </a:cubicBezTo>
                  <a:lnTo>
                    <a:pt x="34" y="55"/>
                  </a:lnTo>
                  <a:close/>
                </a:path>
              </a:pathLst>
            </a:custGeom>
            <a:grpFill/>
            <a:ln w="9525">
              <a:noFill/>
              <a:round/>
              <a:headEnd/>
              <a:tailEnd/>
            </a:ln>
          </p:spPr>
          <p:txBody>
            <a:bodyPr/>
            <a:lstStyle/>
            <a:p>
              <a:endParaRPr lang="en-GB" dirty="0"/>
            </a:p>
          </p:txBody>
        </p:sp>
        <p:sp>
          <p:nvSpPr>
            <p:cNvPr id="86" name="Freeform 335">
              <a:extLst>
                <a:ext uri="{FF2B5EF4-FFF2-40B4-BE49-F238E27FC236}">
                  <a16:creationId xmlns:a16="http://schemas.microsoft.com/office/drawing/2014/main" id="{77E1CBDF-FEA0-17A0-154A-87996204F533}"/>
                </a:ext>
              </a:extLst>
            </p:cNvPr>
            <p:cNvSpPr>
              <a:spLocks/>
            </p:cNvSpPr>
            <p:nvPr/>
          </p:nvSpPr>
          <p:spPr bwMode="auto">
            <a:xfrm>
              <a:off x="8644912" y="2559307"/>
              <a:ext cx="12097" cy="6048"/>
            </a:xfrm>
            <a:custGeom>
              <a:avLst/>
              <a:gdLst>
                <a:gd name="T0" fmla="*/ 2147483646 w 12"/>
                <a:gd name="T1" fmla="*/ 2147483646 h 6"/>
                <a:gd name="T2" fmla="*/ 0 w 12"/>
                <a:gd name="T3" fmla="*/ 0 h 6"/>
                <a:gd name="T4" fmla="*/ 0 w 12"/>
                <a:gd name="T5" fmla="*/ 2147483646 h 6"/>
                <a:gd name="T6" fmla="*/ 2147483646 w 12"/>
                <a:gd name="T7" fmla="*/ 2147483646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6">
                  <a:moveTo>
                    <a:pt x="12" y="6"/>
                  </a:moveTo>
                  <a:lnTo>
                    <a:pt x="0" y="0"/>
                  </a:lnTo>
                  <a:lnTo>
                    <a:pt x="0" y="6"/>
                  </a:lnTo>
                  <a:lnTo>
                    <a:pt x="12" y="6"/>
                  </a:lnTo>
                  <a:close/>
                </a:path>
              </a:pathLst>
            </a:custGeom>
            <a:grpFill/>
            <a:ln w="9525">
              <a:noFill/>
              <a:round/>
              <a:headEnd/>
              <a:tailEnd/>
            </a:ln>
          </p:spPr>
          <p:txBody>
            <a:bodyPr/>
            <a:lstStyle/>
            <a:p>
              <a:endParaRPr lang="en-GB" dirty="0"/>
            </a:p>
          </p:txBody>
        </p:sp>
        <p:sp>
          <p:nvSpPr>
            <p:cNvPr id="87" name="Freeform 336">
              <a:extLst>
                <a:ext uri="{FF2B5EF4-FFF2-40B4-BE49-F238E27FC236}">
                  <a16:creationId xmlns:a16="http://schemas.microsoft.com/office/drawing/2014/main" id="{B6183259-FEAA-4000-5483-F5ED7FFBF044}"/>
                </a:ext>
              </a:extLst>
            </p:cNvPr>
            <p:cNvSpPr>
              <a:spLocks/>
            </p:cNvSpPr>
            <p:nvPr/>
          </p:nvSpPr>
          <p:spPr bwMode="auto">
            <a:xfrm>
              <a:off x="8567493" y="1350852"/>
              <a:ext cx="2889888" cy="1547161"/>
            </a:xfrm>
            <a:custGeom>
              <a:avLst/>
              <a:gdLst>
                <a:gd name="T0" fmla="*/ 2147483646 w 483"/>
                <a:gd name="T1" fmla="*/ 2147483646 h 260"/>
                <a:gd name="T2" fmla="*/ 2147483646 w 483"/>
                <a:gd name="T3" fmla="*/ 2147483646 h 260"/>
                <a:gd name="T4" fmla="*/ 2147483646 w 483"/>
                <a:gd name="T5" fmla="*/ 2147483646 h 260"/>
                <a:gd name="T6" fmla="*/ 2147483646 w 483"/>
                <a:gd name="T7" fmla="*/ 2147483646 h 260"/>
                <a:gd name="T8" fmla="*/ 2147483646 w 483"/>
                <a:gd name="T9" fmla="*/ 2147483646 h 260"/>
                <a:gd name="T10" fmla="*/ 2147483646 w 483"/>
                <a:gd name="T11" fmla="*/ 2147483646 h 260"/>
                <a:gd name="T12" fmla="*/ 2147483646 w 483"/>
                <a:gd name="T13" fmla="*/ 2147483646 h 260"/>
                <a:gd name="T14" fmla="*/ 2147483646 w 483"/>
                <a:gd name="T15" fmla="*/ 2147483646 h 260"/>
                <a:gd name="T16" fmla="*/ 2147483646 w 483"/>
                <a:gd name="T17" fmla="*/ 2147483646 h 260"/>
                <a:gd name="T18" fmla="*/ 2147483646 w 483"/>
                <a:gd name="T19" fmla="*/ 2147483646 h 260"/>
                <a:gd name="T20" fmla="*/ 2147483646 w 483"/>
                <a:gd name="T21" fmla="*/ 2147483646 h 260"/>
                <a:gd name="T22" fmla="*/ 2147483646 w 483"/>
                <a:gd name="T23" fmla="*/ 2147483646 h 260"/>
                <a:gd name="T24" fmla="*/ 2147483646 w 483"/>
                <a:gd name="T25" fmla="*/ 2147483646 h 260"/>
                <a:gd name="T26" fmla="*/ 2147483646 w 483"/>
                <a:gd name="T27" fmla="*/ 2147483646 h 260"/>
                <a:gd name="T28" fmla="*/ 2147483646 w 483"/>
                <a:gd name="T29" fmla="*/ 2147483646 h 260"/>
                <a:gd name="T30" fmla="*/ 2147483646 w 483"/>
                <a:gd name="T31" fmla="*/ 2147483646 h 260"/>
                <a:gd name="T32" fmla="*/ 2147483646 w 483"/>
                <a:gd name="T33" fmla="*/ 2147483646 h 260"/>
                <a:gd name="T34" fmla="*/ 2147483646 w 483"/>
                <a:gd name="T35" fmla="*/ 2147483646 h 260"/>
                <a:gd name="T36" fmla="*/ 2147483646 w 483"/>
                <a:gd name="T37" fmla="*/ 2147483646 h 260"/>
                <a:gd name="T38" fmla="*/ 2147483646 w 483"/>
                <a:gd name="T39" fmla="*/ 2147483646 h 260"/>
                <a:gd name="T40" fmla="*/ 2147483646 w 483"/>
                <a:gd name="T41" fmla="*/ 2147483646 h 260"/>
                <a:gd name="T42" fmla="*/ 2147483646 w 483"/>
                <a:gd name="T43" fmla="*/ 2147483646 h 260"/>
                <a:gd name="T44" fmla="*/ 2147483646 w 483"/>
                <a:gd name="T45" fmla="*/ 2147483646 h 260"/>
                <a:gd name="T46" fmla="*/ 2147483646 w 483"/>
                <a:gd name="T47" fmla="*/ 2147483646 h 260"/>
                <a:gd name="T48" fmla="*/ 2147483646 w 483"/>
                <a:gd name="T49" fmla="*/ 2147483646 h 260"/>
                <a:gd name="T50" fmla="*/ 2147483646 w 483"/>
                <a:gd name="T51" fmla="*/ 2147483646 h 260"/>
                <a:gd name="T52" fmla="*/ 2147483646 w 483"/>
                <a:gd name="T53" fmla="*/ 2147483646 h 260"/>
                <a:gd name="T54" fmla="*/ 2147483646 w 483"/>
                <a:gd name="T55" fmla="*/ 2147483646 h 260"/>
                <a:gd name="T56" fmla="*/ 2147483646 w 483"/>
                <a:gd name="T57" fmla="*/ 2147483646 h 260"/>
                <a:gd name="T58" fmla="*/ 2147483646 w 483"/>
                <a:gd name="T59" fmla="*/ 2147483646 h 260"/>
                <a:gd name="T60" fmla="*/ 2147483646 w 483"/>
                <a:gd name="T61" fmla="*/ 2147483646 h 260"/>
                <a:gd name="T62" fmla="*/ 2147483646 w 483"/>
                <a:gd name="T63" fmla="*/ 2147483646 h 260"/>
                <a:gd name="T64" fmla="*/ 2147483646 w 483"/>
                <a:gd name="T65" fmla="*/ 2147483646 h 260"/>
                <a:gd name="T66" fmla="*/ 2147483646 w 483"/>
                <a:gd name="T67" fmla="*/ 2147483646 h 260"/>
                <a:gd name="T68" fmla="*/ 2147483646 w 483"/>
                <a:gd name="T69" fmla="*/ 2147483646 h 260"/>
                <a:gd name="T70" fmla="*/ 2147483646 w 483"/>
                <a:gd name="T71" fmla="*/ 2147483646 h 260"/>
                <a:gd name="T72" fmla="*/ 2147483646 w 483"/>
                <a:gd name="T73" fmla="*/ 2147483646 h 260"/>
                <a:gd name="T74" fmla="*/ 2147483646 w 483"/>
                <a:gd name="T75" fmla="*/ 2147483646 h 260"/>
                <a:gd name="T76" fmla="*/ 2147483646 w 483"/>
                <a:gd name="T77" fmla="*/ 2147483646 h 260"/>
                <a:gd name="T78" fmla="*/ 2147483646 w 483"/>
                <a:gd name="T79" fmla="*/ 2147483646 h 260"/>
                <a:gd name="T80" fmla="*/ 2147483646 w 483"/>
                <a:gd name="T81" fmla="*/ 2147483646 h 260"/>
                <a:gd name="T82" fmla="*/ 2147483646 w 483"/>
                <a:gd name="T83" fmla="*/ 2147483646 h 260"/>
                <a:gd name="T84" fmla="*/ 2147483646 w 483"/>
                <a:gd name="T85" fmla="*/ 2147483646 h 260"/>
                <a:gd name="T86" fmla="*/ 2147483646 w 483"/>
                <a:gd name="T87" fmla="*/ 2147483646 h 260"/>
                <a:gd name="T88" fmla="*/ 2147483646 w 483"/>
                <a:gd name="T89" fmla="*/ 2147483646 h 260"/>
                <a:gd name="T90" fmla="*/ 2147483646 w 483"/>
                <a:gd name="T91" fmla="*/ 2147483646 h 260"/>
                <a:gd name="T92" fmla="*/ 2147483646 w 483"/>
                <a:gd name="T93" fmla="*/ 2147483646 h 260"/>
                <a:gd name="T94" fmla="*/ 2147483646 w 483"/>
                <a:gd name="T95" fmla="*/ 2147483646 h 260"/>
                <a:gd name="T96" fmla="*/ 2147483646 w 483"/>
                <a:gd name="T97" fmla="*/ 2147483646 h 260"/>
                <a:gd name="T98" fmla="*/ 2147483646 w 483"/>
                <a:gd name="T99" fmla="*/ 2147483646 h 260"/>
                <a:gd name="T100" fmla="*/ 2147483646 w 483"/>
                <a:gd name="T101" fmla="*/ 2147483646 h 260"/>
                <a:gd name="T102" fmla="*/ 2147483646 w 483"/>
                <a:gd name="T103" fmla="*/ 2147483646 h 260"/>
                <a:gd name="T104" fmla="*/ 2147483646 w 483"/>
                <a:gd name="T105" fmla="*/ 2147483646 h 260"/>
                <a:gd name="T106" fmla="*/ 2147483646 w 483"/>
                <a:gd name="T107" fmla="*/ 2147483646 h 260"/>
                <a:gd name="T108" fmla="*/ 2147483646 w 483"/>
                <a:gd name="T109" fmla="*/ 2147483646 h 260"/>
                <a:gd name="T110" fmla="*/ 2147483646 w 483"/>
                <a:gd name="T111" fmla="*/ 2147483646 h 260"/>
                <a:gd name="T112" fmla="*/ 2147483646 w 483"/>
                <a:gd name="T113" fmla="*/ 2147483646 h 260"/>
                <a:gd name="T114" fmla="*/ 2147483646 w 483"/>
                <a:gd name="T115" fmla="*/ 2147483646 h 260"/>
                <a:gd name="T116" fmla="*/ 2147483646 w 483"/>
                <a:gd name="T117" fmla="*/ 2147483646 h 260"/>
                <a:gd name="T118" fmla="*/ 2147483646 w 483"/>
                <a:gd name="T119" fmla="*/ 2147483646 h 260"/>
                <a:gd name="T120" fmla="*/ 2147483646 w 483"/>
                <a:gd name="T121" fmla="*/ 2147483646 h 260"/>
                <a:gd name="T122" fmla="*/ 2147483646 w 483"/>
                <a:gd name="T123" fmla="*/ 2147483646 h 2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83" h="260">
                  <a:moveTo>
                    <a:pt x="482" y="127"/>
                  </a:moveTo>
                  <a:cubicBezTo>
                    <a:pt x="483" y="96"/>
                    <a:pt x="483" y="96"/>
                    <a:pt x="483" y="96"/>
                  </a:cubicBezTo>
                  <a:cubicBezTo>
                    <a:pt x="480" y="95"/>
                    <a:pt x="480" y="95"/>
                    <a:pt x="480" y="95"/>
                  </a:cubicBezTo>
                  <a:cubicBezTo>
                    <a:pt x="478" y="94"/>
                    <a:pt x="478" y="94"/>
                    <a:pt x="478" y="94"/>
                  </a:cubicBezTo>
                  <a:cubicBezTo>
                    <a:pt x="478" y="94"/>
                    <a:pt x="474" y="90"/>
                    <a:pt x="474" y="90"/>
                  </a:cubicBezTo>
                  <a:cubicBezTo>
                    <a:pt x="473" y="89"/>
                    <a:pt x="470" y="89"/>
                    <a:pt x="470" y="89"/>
                  </a:cubicBezTo>
                  <a:cubicBezTo>
                    <a:pt x="463" y="88"/>
                    <a:pt x="463" y="88"/>
                    <a:pt x="463" y="88"/>
                  </a:cubicBezTo>
                  <a:cubicBezTo>
                    <a:pt x="459" y="87"/>
                    <a:pt x="459" y="87"/>
                    <a:pt x="459" y="87"/>
                  </a:cubicBezTo>
                  <a:cubicBezTo>
                    <a:pt x="456" y="87"/>
                    <a:pt x="456" y="87"/>
                    <a:pt x="456" y="87"/>
                  </a:cubicBezTo>
                  <a:cubicBezTo>
                    <a:pt x="454" y="87"/>
                    <a:pt x="454" y="87"/>
                    <a:pt x="454" y="87"/>
                  </a:cubicBezTo>
                  <a:cubicBezTo>
                    <a:pt x="455" y="95"/>
                    <a:pt x="455" y="95"/>
                    <a:pt x="455" y="95"/>
                  </a:cubicBezTo>
                  <a:cubicBezTo>
                    <a:pt x="455" y="95"/>
                    <a:pt x="451" y="97"/>
                    <a:pt x="451" y="97"/>
                  </a:cubicBezTo>
                  <a:cubicBezTo>
                    <a:pt x="450" y="97"/>
                    <a:pt x="448" y="94"/>
                    <a:pt x="448" y="94"/>
                  </a:cubicBezTo>
                  <a:cubicBezTo>
                    <a:pt x="445" y="91"/>
                    <a:pt x="445" y="91"/>
                    <a:pt x="445" y="91"/>
                  </a:cubicBezTo>
                  <a:cubicBezTo>
                    <a:pt x="445" y="89"/>
                    <a:pt x="445" y="89"/>
                    <a:pt x="445" y="89"/>
                  </a:cubicBezTo>
                  <a:cubicBezTo>
                    <a:pt x="440" y="89"/>
                    <a:pt x="440" y="89"/>
                    <a:pt x="440" y="89"/>
                  </a:cubicBezTo>
                  <a:cubicBezTo>
                    <a:pt x="437" y="90"/>
                    <a:pt x="437" y="90"/>
                    <a:pt x="437" y="90"/>
                  </a:cubicBezTo>
                  <a:cubicBezTo>
                    <a:pt x="431" y="89"/>
                    <a:pt x="431" y="89"/>
                    <a:pt x="431" y="89"/>
                  </a:cubicBezTo>
                  <a:cubicBezTo>
                    <a:pt x="426" y="89"/>
                    <a:pt x="426" y="89"/>
                    <a:pt x="426" y="89"/>
                  </a:cubicBezTo>
                  <a:cubicBezTo>
                    <a:pt x="423" y="90"/>
                    <a:pt x="423" y="90"/>
                    <a:pt x="423" y="90"/>
                  </a:cubicBezTo>
                  <a:cubicBezTo>
                    <a:pt x="419" y="87"/>
                    <a:pt x="419" y="87"/>
                    <a:pt x="419" y="87"/>
                  </a:cubicBezTo>
                  <a:cubicBezTo>
                    <a:pt x="419" y="80"/>
                    <a:pt x="419" y="80"/>
                    <a:pt x="419" y="80"/>
                  </a:cubicBezTo>
                  <a:cubicBezTo>
                    <a:pt x="413" y="77"/>
                    <a:pt x="413" y="77"/>
                    <a:pt x="413" y="77"/>
                  </a:cubicBezTo>
                  <a:cubicBezTo>
                    <a:pt x="403" y="77"/>
                    <a:pt x="403" y="77"/>
                    <a:pt x="403" y="77"/>
                  </a:cubicBezTo>
                  <a:cubicBezTo>
                    <a:pt x="394" y="77"/>
                    <a:pt x="394" y="77"/>
                    <a:pt x="394" y="77"/>
                  </a:cubicBezTo>
                  <a:cubicBezTo>
                    <a:pt x="393" y="75"/>
                    <a:pt x="393" y="75"/>
                    <a:pt x="393" y="75"/>
                  </a:cubicBezTo>
                  <a:cubicBezTo>
                    <a:pt x="392" y="72"/>
                    <a:pt x="392" y="72"/>
                    <a:pt x="392" y="72"/>
                  </a:cubicBezTo>
                  <a:cubicBezTo>
                    <a:pt x="386" y="69"/>
                    <a:pt x="386" y="69"/>
                    <a:pt x="386" y="69"/>
                  </a:cubicBezTo>
                  <a:cubicBezTo>
                    <a:pt x="386" y="64"/>
                    <a:pt x="386" y="64"/>
                    <a:pt x="386" y="64"/>
                  </a:cubicBezTo>
                  <a:cubicBezTo>
                    <a:pt x="362" y="59"/>
                    <a:pt x="362" y="59"/>
                    <a:pt x="362" y="59"/>
                  </a:cubicBezTo>
                  <a:cubicBezTo>
                    <a:pt x="361" y="61"/>
                    <a:pt x="361" y="61"/>
                    <a:pt x="361" y="61"/>
                  </a:cubicBezTo>
                  <a:cubicBezTo>
                    <a:pt x="356" y="65"/>
                    <a:pt x="356" y="65"/>
                    <a:pt x="356" y="65"/>
                  </a:cubicBezTo>
                  <a:cubicBezTo>
                    <a:pt x="357" y="71"/>
                    <a:pt x="357" y="71"/>
                    <a:pt x="357" y="71"/>
                  </a:cubicBezTo>
                  <a:cubicBezTo>
                    <a:pt x="351" y="73"/>
                    <a:pt x="351" y="73"/>
                    <a:pt x="351" y="73"/>
                  </a:cubicBezTo>
                  <a:cubicBezTo>
                    <a:pt x="347" y="72"/>
                    <a:pt x="347" y="72"/>
                    <a:pt x="347" y="72"/>
                  </a:cubicBezTo>
                  <a:cubicBezTo>
                    <a:pt x="342" y="70"/>
                    <a:pt x="342" y="70"/>
                    <a:pt x="342" y="70"/>
                  </a:cubicBezTo>
                  <a:cubicBezTo>
                    <a:pt x="340" y="72"/>
                    <a:pt x="340" y="72"/>
                    <a:pt x="340" y="72"/>
                  </a:cubicBezTo>
                  <a:cubicBezTo>
                    <a:pt x="336" y="71"/>
                    <a:pt x="336" y="71"/>
                    <a:pt x="336" y="71"/>
                  </a:cubicBezTo>
                  <a:cubicBezTo>
                    <a:pt x="332" y="68"/>
                    <a:pt x="332" y="68"/>
                    <a:pt x="332" y="68"/>
                  </a:cubicBezTo>
                  <a:cubicBezTo>
                    <a:pt x="331" y="74"/>
                    <a:pt x="331" y="74"/>
                    <a:pt x="331" y="74"/>
                  </a:cubicBezTo>
                  <a:cubicBezTo>
                    <a:pt x="328" y="78"/>
                    <a:pt x="328" y="78"/>
                    <a:pt x="328" y="78"/>
                  </a:cubicBezTo>
                  <a:cubicBezTo>
                    <a:pt x="323" y="73"/>
                    <a:pt x="323" y="73"/>
                    <a:pt x="323" y="73"/>
                  </a:cubicBezTo>
                  <a:cubicBezTo>
                    <a:pt x="320" y="67"/>
                    <a:pt x="320" y="67"/>
                    <a:pt x="320" y="67"/>
                  </a:cubicBezTo>
                  <a:cubicBezTo>
                    <a:pt x="323" y="60"/>
                    <a:pt x="323" y="60"/>
                    <a:pt x="323" y="60"/>
                  </a:cubicBezTo>
                  <a:cubicBezTo>
                    <a:pt x="323" y="57"/>
                    <a:pt x="323" y="57"/>
                    <a:pt x="323" y="57"/>
                  </a:cubicBezTo>
                  <a:cubicBezTo>
                    <a:pt x="320" y="52"/>
                    <a:pt x="320" y="52"/>
                    <a:pt x="320" y="52"/>
                  </a:cubicBezTo>
                  <a:cubicBezTo>
                    <a:pt x="316" y="51"/>
                    <a:pt x="316" y="51"/>
                    <a:pt x="316" y="51"/>
                  </a:cubicBezTo>
                  <a:cubicBezTo>
                    <a:pt x="312" y="51"/>
                    <a:pt x="312" y="51"/>
                    <a:pt x="312" y="51"/>
                  </a:cubicBezTo>
                  <a:cubicBezTo>
                    <a:pt x="310" y="49"/>
                    <a:pt x="310" y="49"/>
                    <a:pt x="310" y="49"/>
                  </a:cubicBezTo>
                  <a:cubicBezTo>
                    <a:pt x="306" y="46"/>
                    <a:pt x="306" y="46"/>
                    <a:pt x="306" y="46"/>
                  </a:cubicBezTo>
                  <a:cubicBezTo>
                    <a:pt x="303" y="50"/>
                    <a:pt x="303" y="50"/>
                    <a:pt x="303" y="50"/>
                  </a:cubicBezTo>
                  <a:cubicBezTo>
                    <a:pt x="301" y="55"/>
                    <a:pt x="301" y="55"/>
                    <a:pt x="301" y="55"/>
                  </a:cubicBezTo>
                  <a:cubicBezTo>
                    <a:pt x="292" y="55"/>
                    <a:pt x="292" y="55"/>
                    <a:pt x="292" y="55"/>
                  </a:cubicBezTo>
                  <a:cubicBezTo>
                    <a:pt x="287" y="53"/>
                    <a:pt x="287" y="53"/>
                    <a:pt x="287" y="53"/>
                  </a:cubicBezTo>
                  <a:cubicBezTo>
                    <a:pt x="286" y="49"/>
                    <a:pt x="286" y="49"/>
                    <a:pt x="286" y="49"/>
                  </a:cubicBezTo>
                  <a:cubicBezTo>
                    <a:pt x="277" y="49"/>
                    <a:pt x="277" y="49"/>
                    <a:pt x="277" y="49"/>
                  </a:cubicBezTo>
                  <a:cubicBezTo>
                    <a:pt x="272" y="52"/>
                    <a:pt x="272" y="52"/>
                    <a:pt x="272" y="52"/>
                  </a:cubicBezTo>
                  <a:cubicBezTo>
                    <a:pt x="271" y="49"/>
                    <a:pt x="271" y="49"/>
                    <a:pt x="271" y="49"/>
                  </a:cubicBezTo>
                  <a:cubicBezTo>
                    <a:pt x="268" y="45"/>
                    <a:pt x="268" y="45"/>
                    <a:pt x="268" y="45"/>
                  </a:cubicBezTo>
                  <a:cubicBezTo>
                    <a:pt x="264" y="44"/>
                    <a:pt x="264" y="44"/>
                    <a:pt x="264" y="44"/>
                  </a:cubicBezTo>
                  <a:cubicBezTo>
                    <a:pt x="259" y="49"/>
                    <a:pt x="259" y="49"/>
                    <a:pt x="259" y="49"/>
                  </a:cubicBezTo>
                  <a:cubicBezTo>
                    <a:pt x="253" y="52"/>
                    <a:pt x="253" y="52"/>
                    <a:pt x="253" y="52"/>
                  </a:cubicBezTo>
                  <a:cubicBezTo>
                    <a:pt x="247" y="57"/>
                    <a:pt x="247" y="57"/>
                    <a:pt x="247" y="57"/>
                  </a:cubicBezTo>
                  <a:cubicBezTo>
                    <a:pt x="251" y="51"/>
                    <a:pt x="251" y="51"/>
                    <a:pt x="251" y="51"/>
                  </a:cubicBezTo>
                  <a:cubicBezTo>
                    <a:pt x="255" y="48"/>
                    <a:pt x="255" y="48"/>
                    <a:pt x="255" y="48"/>
                  </a:cubicBezTo>
                  <a:cubicBezTo>
                    <a:pt x="262" y="39"/>
                    <a:pt x="262" y="39"/>
                    <a:pt x="262" y="39"/>
                  </a:cubicBezTo>
                  <a:cubicBezTo>
                    <a:pt x="266" y="35"/>
                    <a:pt x="266" y="35"/>
                    <a:pt x="266" y="35"/>
                  </a:cubicBezTo>
                  <a:cubicBezTo>
                    <a:pt x="270" y="29"/>
                    <a:pt x="270" y="29"/>
                    <a:pt x="270" y="29"/>
                  </a:cubicBezTo>
                  <a:cubicBezTo>
                    <a:pt x="268" y="19"/>
                    <a:pt x="268" y="19"/>
                    <a:pt x="268" y="19"/>
                  </a:cubicBezTo>
                  <a:cubicBezTo>
                    <a:pt x="260" y="12"/>
                    <a:pt x="260" y="12"/>
                    <a:pt x="260" y="12"/>
                  </a:cubicBezTo>
                  <a:cubicBezTo>
                    <a:pt x="254" y="11"/>
                    <a:pt x="254" y="11"/>
                    <a:pt x="254" y="11"/>
                  </a:cubicBezTo>
                  <a:cubicBezTo>
                    <a:pt x="254" y="8"/>
                    <a:pt x="254" y="8"/>
                    <a:pt x="254" y="8"/>
                  </a:cubicBezTo>
                  <a:cubicBezTo>
                    <a:pt x="249" y="1"/>
                    <a:pt x="249" y="1"/>
                    <a:pt x="249" y="1"/>
                  </a:cubicBezTo>
                  <a:cubicBezTo>
                    <a:pt x="249" y="1"/>
                    <a:pt x="242" y="0"/>
                    <a:pt x="241" y="0"/>
                  </a:cubicBezTo>
                  <a:cubicBezTo>
                    <a:pt x="241" y="1"/>
                    <a:pt x="233" y="9"/>
                    <a:pt x="233" y="9"/>
                  </a:cubicBezTo>
                  <a:cubicBezTo>
                    <a:pt x="231" y="16"/>
                    <a:pt x="231" y="16"/>
                    <a:pt x="231" y="16"/>
                  </a:cubicBezTo>
                  <a:cubicBezTo>
                    <a:pt x="222" y="22"/>
                    <a:pt x="222" y="22"/>
                    <a:pt x="222" y="22"/>
                  </a:cubicBezTo>
                  <a:cubicBezTo>
                    <a:pt x="216" y="19"/>
                    <a:pt x="216" y="19"/>
                    <a:pt x="216" y="19"/>
                  </a:cubicBezTo>
                  <a:cubicBezTo>
                    <a:pt x="206" y="23"/>
                    <a:pt x="206" y="23"/>
                    <a:pt x="206" y="23"/>
                  </a:cubicBezTo>
                  <a:cubicBezTo>
                    <a:pt x="195" y="29"/>
                    <a:pt x="195" y="29"/>
                    <a:pt x="195" y="29"/>
                  </a:cubicBezTo>
                  <a:cubicBezTo>
                    <a:pt x="190" y="35"/>
                    <a:pt x="190" y="35"/>
                    <a:pt x="190" y="35"/>
                  </a:cubicBezTo>
                  <a:cubicBezTo>
                    <a:pt x="190" y="35"/>
                    <a:pt x="189" y="46"/>
                    <a:pt x="188" y="46"/>
                  </a:cubicBezTo>
                  <a:cubicBezTo>
                    <a:pt x="187" y="46"/>
                    <a:pt x="172" y="50"/>
                    <a:pt x="172" y="50"/>
                  </a:cubicBezTo>
                  <a:cubicBezTo>
                    <a:pt x="169" y="54"/>
                    <a:pt x="169" y="54"/>
                    <a:pt x="169" y="54"/>
                  </a:cubicBezTo>
                  <a:cubicBezTo>
                    <a:pt x="169" y="54"/>
                    <a:pt x="171" y="63"/>
                    <a:pt x="170" y="64"/>
                  </a:cubicBezTo>
                  <a:cubicBezTo>
                    <a:pt x="170" y="64"/>
                    <a:pt x="167" y="63"/>
                    <a:pt x="167" y="63"/>
                  </a:cubicBezTo>
                  <a:cubicBezTo>
                    <a:pt x="162" y="61"/>
                    <a:pt x="162" y="61"/>
                    <a:pt x="162" y="61"/>
                  </a:cubicBezTo>
                  <a:cubicBezTo>
                    <a:pt x="162" y="61"/>
                    <a:pt x="160" y="65"/>
                    <a:pt x="158" y="66"/>
                  </a:cubicBezTo>
                  <a:cubicBezTo>
                    <a:pt x="155" y="67"/>
                    <a:pt x="155" y="62"/>
                    <a:pt x="155" y="62"/>
                  </a:cubicBezTo>
                  <a:cubicBezTo>
                    <a:pt x="152" y="59"/>
                    <a:pt x="152" y="59"/>
                    <a:pt x="152" y="59"/>
                  </a:cubicBezTo>
                  <a:cubicBezTo>
                    <a:pt x="150" y="59"/>
                    <a:pt x="150" y="59"/>
                    <a:pt x="150" y="59"/>
                  </a:cubicBezTo>
                  <a:cubicBezTo>
                    <a:pt x="148" y="65"/>
                    <a:pt x="148" y="65"/>
                    <a:pt x="148" y="65"/>
                  </a:cubicBezTo>
                  <a:cubicBezTo>
                    <a:pt x="148" y="65"/>
                    <a:pt x="148" y="70"/>
                    <a:pt x="148" y="70"/>
                  </a:cubicBezTo>
                  <a:cubicBezTo>
                    <a:pt x="149" y="71"/>
                    <a:pt x="148" y="79"/>
                    <a:pt x="148" y="79"/>
                  </a:cubicBezTo>
                  <a:cubicBezTo>
                    <a:pt x="145" y="80"/>
                    <a:pt x="145" y="80"/>
                    <a:pt x="145" y="80"/>
                  </a:cubicBezTo>
                  <a:cubicBezTo>
                    <a:pt x="143" y="76"/>
                    <a:pt x="143" y="76"/>
                    <a:pt x="143" y="76"/>
                  </a:cubicBezTo>
                  <a:cubicBezTo>
                    <a:pt x="145" y="68"/>
                    <a:pt x="145" y="68"/>
                    <a:pt x="145" y="68"/>
                  </a:cubicBezTo>
                  <a:cubicBezTo>
                    <a:pt x="144" y="63"/>
                    <a:pt x="144" y="63"/>
                    <a:pt x="144" y="63"/>
                  </a:cubicBezTo>
                  <a:cubicBezTo>
                    <a:pt x="143" y="58"/>
                    <a:pt x="143" y="58"/>
                    <a:pt x="143" y="58"/>
                  </a:cubicBezTo>
                  <a:cubicBezTo>
                    <a:pt x="137" y="56"/>
                    <a:pt x="137" y="56"/>
                    <a:pt x="137" y="56"/>
                  </a:cubicBezTo>
                  <a:cubicBezTo>
                    <a:pt x="131" y="56"/>
                    <a:pt x="131" y="56"/>
                    <a:pt x="131" y="56"/>
                  </a:cubicBezTo>
                  <a:cubicBezTo>
                    <a:pt x="128" y="70"/>
                    <a:pt x="128" y="70"/>
                    <a:pt x="128" y="70"/>
                  </a:cubicBezTo>
                  <a:cubicBezTo>
                    <a:pt x="125" y="73"/>
                    <a:pt x="125" y="73"/>
                    <a:pt x="125" y="73"/>
                  </a:cubicBezTo>
                  <a:cubicBezTo>
                    <a:pt x="123" y="76"/>
                    <a:pt x="123" y="76"/>
                    <a:pt x="123" y="76"/>
                  </a:cubicBezTo>
                  <a:cubicBezTo>
                    <a:pt x="126" y="81"/>
                    <a:pt x="126" y="81"/>
                    <a:pt x="126" y="81"/>
                  </a:cubicBezTo>
                  <a:cubicBezTo>
                    <a:pt x="125" y="86"/>
                    <a:pt x="125" y="86"/>
                    <a:pt x="125" y="86"/>
                  </a:cubicBezTo>
                  <a:cubicBezTo>
                    <a:pt x="126" y="88"/>
                    <a:pt x="126" y="88"/>
                    <a:pt x="126" y="88"/>
                  </a:cubicBezTo>
                  <a:cubicBezTo>
                    <a:pt x="132" y="94"/>
                    <a:pt x="132" y="94"/>
                    <a:pt x="132" y="94"/>
                  </a:cubicBezTo>
                  <a:cubicBezTo>
                    <a:pt x="128" y="101"/>
                    <a:pt x="128" y="101"/>
                    <a:pt x="128" y="101"/>
                  </a:cubicBezTo>
                  <a:cubicBezTo>
                    <a:pt x="121" y="94"/>
                    <a:pt x="121" y="94"/>
                    <a:pt x="121" y="94"/>
                  </a:cubicBezTo>
                  <a:cubicBezTo>
                    <a:pt x="113" y="88"/>
                    <a:pt x="113" y="88"/>
                    <a:pt x="113" y="88"/>
                  </a:cubicBezTo>
                  <a:cubicBezTo>
                    <a:pt x="108" y="88"/>
                    <a:pt x="108" y="88"/>
                    <a:pt x="108" y="88"/>
                  </a:cubicBezTo>
                  <a:cubicBezTo>
                    <a:pt x="103" y="88"/>
                    <a:pt x="103" y="88"/>
                    <a:pt x="103" y="88"/>
                  </a:cubicBezTo>
                  <a:cubicBezTo>
                    <a:pt x="104" y="95"/>
                    <a:pt x="104" y="95"/>
                    <a:pt x="104" y="95"/>
                  </a:cubicBezTo>
                  <a:cubicBezTo>
                    <a:pt x="102" y="96"/>
                    <a:pt x="102" y="96"/>
                    <a:pt x="102" y="96"/>
                  </a:cubicBezTo>
                  <a:cubicBezTo>
                    <a:pt x="98" y="95"/>
                    <a:pt x="98" y="95"/>
                    <a:pt x="98" y="95"/>
                  </a:cubicBezTo>
                  <a:cubicBezTo>
                    <a:pt x="93" y="97"/>
                    <a:pt x="93" y="97"/>
                    <a:pt x="93" y="97"/>
                  </a:cubicBezTo>
                  <a:cubicBezTo>
                    <a:pt x="89" y="98"/>
                    <a:pt x="89" y="98"/>
                    <a:pt x="89" y="98"/>
                  </a:cubicBezTo>
                  <a:cubicBezTo>
                    <a:pt x="85" y="99"/>
                    <a:pt x="85" y="99"/>
                    <a:pt x="85" y="99"/>
                  </a:cubicBezTo>
                  <a:cubicBezTo>
                    <a:pt x="83" y="97"/>
                    <a:pt x="83" y="97"/>
                    <a:pt x="83" y="97"/>
                  </a:cubicBezTo>
                  <a:cubicBezTo>
                    <a:pt x="79" y="98"/>
                    <a:pt x="79" y="98"/>
                    <a:pt x="79" y="98"/>
                  </a:cubicBezTo>
                  <a:cubicBezTo>
                    <a:pt x="73" y="102"/>
                    <a:pt x="73" y="102"/>
                    <a:pt x="73" y="102"/>
                  </a:cubicBezTo>
                  <a:cubicBezTo>
                    <a:pt x="66" y="106"/>
                    <a:pt x="66" y="106"/>
                    <a:pt x="66" y="106"/>
                  </a:cubicBezTo>
                  <a:cubicBezTo>
                    <a:pt x="64" y="107"/>
                    <a:pt x="64" y="107"/>
                    <a:pt x="64" y="107"/>
                  </a:cubicBezTo>
                  <a:cubicBezTo>
                    <a:pt x="62" y="112"/>
                    <a:pt x="62" y="112"/>
                    <a:pt x="62" y="112"/>
                  </a:cubicBezTo>
                  <a:cubicBezTo>
                    <a:pt x="59" y="112"/>
                    <a:pt x="59" y="112"/>
                    <a:pt x="59" y="112"/>
                  </a:cubicBezTo>
                  <a:cubicBezTo>
                    <a:pt x="56" y="109"/>
                    <a:pt x="56" y="109"/>
                    <a:pt x="56" y="109"/>
                  </a:cubicBezTo>
                  <a:cubicBezTo>
                    <a:pt x="57" y="106"/>
                    <a:pt x="57" y="106"/>
                    <a:pt x="57" y="106"/>
                  </a:cubicBezTo>
                  <a:cubicBezTo>
                    <a:pt x="60" y="104"/>
                    <a:pt x="60" y="104"/>
                    <a:pt x="60" y="104"/>
                  </a:cubicBezTo>
                  <a:cubicBezTo>
                    <a:pt x="59" y="100"/>
                    <a:pt x="59" y="100"/>
                    <a:pt x="59" y="100"/>
                  </a:cubicBezTo>
                  <a:cubicBezTo>
                    <a:pt x="55" y="99"/>
                    <a:pt x="55" y="99"/>
                    <a:pt x="55" y="99"/>
                  </a:cubicBezTo>
                  <a:cubicBezTo>
                    <a:pt x="53" y="99"/>
                    <a:pt x="53" y="99"/>
                    <a:pt x="53" y="99"/>
                  </a:cubicBezTo>
                  <a:cubicBezTo>
                    <a:pt x="50" y="98"/>
                    <a:pt x="50" y="98"/>
                    <a:pt x="50" y="98"/>
                  </a:cubicBezTo>
                  <a:cubicBezTo>
                    <a:pt x="52" y="102"/>
                    <a:pt x="52" y="102"/>
                    <a:pt x="52" y="102"/>
                  </a:cubicBezTo>
                  <a:cubicBezTo>
                    <a:pt x="52" y="109"/>
                    <a:pt x="52" y="109"/>
                    <a:pt x="52" y="109"/>
                  </a:cubicBezTo>
                  <a:cubicBezTo>
                    <a:pt x="54" y="112"/>
                    <a:pt x="54" y="112"/>
                    <a:pt x="54" y="112"/>
                  </a:cubicBezTo>
                  <a:cubicBezTo>
                    <a:pt x="52" y="118"/>
                    <a:pt x="52" y="118"/>
                    <a:pt x="52" y="118"/>
                  </a:cubicBezTo>
                  <a:cubicBezTo>
                    <a:pt x="49" y="116"/>
                    <a:pt x="49" y="116"/>
                    <a:pt x="49" y="116"/>
                  </a:cubicBezTo>
                  <a:cubicBezTo>
                    <a:pt x="46" y="116"/>
                    <a:pt x="46" y="116"/>
                    <a:pt x="46" y="116"/>
                  </a:cubicBezTo>
                  <a:cubicBezTo>
                    <a:pt x="43" y="118"/>
                    <a:pt x="43" y="118"/>
                    <a:pt x="43" y="118"/>
                  </a:cubicBezTo>
                  <a:cubicBezTo>
                    <a:pt x="40" y="121"/>
                    <a:pt x="40" y="121"/>
                    <a:pt x="40" y="121"/>
                  </a:cubicBezTo>
                  <a:cubicBezTo>
                    <a:pt x="38" y="123"/>
                    <a:pt x="38" y="123"/>
                    <a:pt x="38" y="123"/>
                  </a:cubicBezTo>
                  <a:cubicBezTo>
                    <a:pt x="41" y="130"/>
                    <a:pt x="41" y="130"/>
                    <a:pt x="41" y="130"/>
                  </a:cubicBezTo>
                  <a:cubicBezTo>
                    <a:pt x="41" y="130"/>
                    <a:pt x="39" y="129"/>
                    <a:pt x="39" y="129"/>
                  </a:cubicBezTo>
                  <a:cubicBezTo>
                    <a:pt x="38" y="128"/>
                    <a:pt x="33" y="128"/>
                    <a:pt x="33" y="128"/>
                  </a:cubicBezTo>
                  <a:cubicBezTo>
                    <a:pt x="30" y="127"/>
                    <a:pt x="30" y="127"/>
                    <a:pt x="30" y="127"/>
                  </a:cubicBezTo>
                  <a:cubicBezTo>
                    <a:pt x="30" y="129"/>
                    <a:pt x="30" y="129"/>
                    <a:pt x="30" y="129"/>
                  </a:cubicBezTo>
                  <a:cubicBezTo>
                    <a:pt x="32" y="132"/>
                    <a:pt x="32" y="132"/>
                    <a:pt x="32" y="132"/>
                  </a:cubicBezTo>
                  <a:cubicBezTo>
                    <a:pt x="33" y="135"/>
                    <a:pt x="33" y="135"/>
                    <a:pt x="33" y="135"/>
                  </a:cubicBezTo>
                  <a:cubicBezTo>
                    <a:pt x="31" y="136"/>
                    <a:pt x="31" y="136"/>
                    <a:pt x="31" y="136"/>
                  </a:cubicBezTo>
                  <a:cubicBezTo>
                    <a:pt x="26" y="133"/>
                    <a:pt x="26" y="133"/>
                    <a:pt x="26" y="133"/>
                  </a:cubicBezTo>
                  <a:cubicBezTo>
                    <a:pt x="23" y="130"/>
                    <a:pt x="23" y="130"/>
                    <a:pt x="23" y="130"/>
                  </a:cubicBezTo>
                  <a:cubicBezTo>
                    <a:pt x="23" y="128"/>
                    <a:pt x="23" y="128"/>
                    <a:pt x="23" y="128"/>
                  </a:cubicBezTo>
                  <a:cubicBezTo>
                    <a:pt x="21" y="123"/>
                    <a:pt x="21" y="123"/>
                    <a:pt x="21" y="123"/>
                  </a:cubicBezTo>
                  <a:cubicBezTo>
                    <a:pt x="23" y="121"/>
                    <a:pt x="23" y="121"/>
                    <a:pt x="23" y="121"/>
                  </a:cubicBezTo>
                  <a:cubicBezTo>
                    <a:pt x="23" y="118"/>
                    <a:pt x="23" y="118"/>
                    <a:pt x="23" y="118"/>
                  </a:cubicBezTo>
                  <a:cubicBezTo>
                    <a:pt x="19" y="116"/>
                    <a:pt x="19" y="116"/>
                    <a:pt x="19" y="116"/>
                  </a:cubicBezTo>
                  <a:cubicBezTo>
                    <a:pt x="15" y="113"/>
                    <a:pt x="15" y="113"/>
                    <a:pt x="15" y="113"/>
                  </a:cubicBezTo>
                  <a:cubicBezTo>
                    <a:pt x="14" y="111"/>
                    <a:pt x="14" y="111"/>
                    <a:pt x="14" y="111"/>
                  </a:cubicBezTo>
                  <a:cubicBezTo>
                    <a:pt x="16" y="111"/>
                    <a:pt x="16" y="111"/>
                    <a:pt x="16" y="111"/>
                  </a:cubicBezTo>
                  <a:cubicBezTo>
                    <a:pt x="18" y="112"/>
                    <a:pt x="18" y="112"/>
                    <a:pt x="18" y="112"/>
                  </a:cubicBezTo>
                  <a:cubicBezTo>
                    <a:pt x="18" y="112"/>
                    <a:pt x="22" y="113"/>
                    <a:pt x="22" y="113"/>
                  </a:cubicBezTo>
                  <a:cubicBezTo>
                    <a:pt x="23" y="113"/>
                    <a:pt x="24" y="116"/>
                    <a:pt x="24" y="116"/>
                  </a:cubicBezTo>
                  <a:cubicBezTo>
                    <a:pt x="31" y="118"/>
                    <a:pt x="31" y="118"/>
                    <a:pt x="31" y="118"/>
                  </a:cubicBezTo>
                  <a:cubicBezTo>
                    <a:pt x="38" y="117"/>
                    <a:pt x="38" y="117"/>
                    <a:pt x="38" y="117"/>
                  </a:cubicBezTo>
                  <a:cubicBezTo>
                    <a:pt x="42" y="114"/>
                    <a:pt x="42" y="114"/>
                    <a:pt x="42" y="114"/>
                  </a:cubicBezTo>
                  <a:cubicBezTo>
                    <a:pt x="43" y="109"/>
                    <a:pt x="43" y="109"/>
                    <a:pt x="43" y="109"/>
                  </a:cubicBezTo>
                  <a:cubicBezTo>
                    <a:pt x="36" y="101"/>
                    <a:pt x="36" y="101"/>
                    <a:pt x="36" y="101"/>
                  </a:cubicBezTo>
                  <a:cubicBezTo>
                    <a:pt x="30" y="97"/>
                    <a:pt x="30" y="97"/>
                    <a:pt x="30" y="97"/>
                  </a:cubicBezTo>
                  <a:cubicBezTo>
                    <a:pt x="26" y="93"/>
                    <a:pt x="26" y="93"/>
                    <a:pt x="26" y="93"/>
                  </a:cubicBezTo>
                  <a:cubicBezTo>
                    <a:pt x="20" y="91"/>
                    <a:pt x="20" y="91"/>
                    <a:pt x="20" y="91"/>
                  </a:cubicBezTo>
                  <a:cubicBezTo>
                    <a:pt x="17" y="90"/>
                    <a:pt x="17" y="90"/>
                    <a:pt x="17" y="90"/>
                  </a:cubicBezTo>
                  <a:cubicBezTo>
                    <a:pt x="17" y="87"/>
                    <a:pt x="17" y="87"/>
                    <a:pt x="17" y="87"/>
                  </a:cubicBezTo>
                  <a:cubicBezTo>
                    <a:pt x="13" y="87"/>
                    <a:pt x="13" y="87"/>
                    <a:pt x="13" y="87"/>
                  </a:cubicBezTo>
                  <a:cubicBezTo>
                    <a:pt x="10" y="87"/>
                    <a:pt x="10" y="87"/>
                    <a:pt x="10" y="87"/>
                  </a:cubicBezTo>
                  <a:cubicBezTo>
                    <a:pt x="9" y="87"/>
                    <a:pt x="9" y="87"/>
                    <a:pt x="9" y="87"/>
                  </a:cubicBezTo>
                  <a:cubicBezTo>
                    <a:pt x="8" y="89"/>
                    <a:pt x="8" y="89"/>
                    <a:pt x="8" y="89"/>
                  </a:cubicBezTo>
                  <a:cubicBezTo>
                    <a:pt x="4" y="93"/>
                    <a:pt x="4" y="93"/>
                    <a:pt x="4" y="93"/>
                  </a:cubicBezTo>
                  <a:cubicBezTo>
                    <a:pt x="4" y="93"/>
                    <a:pt x="4" y="93"/>
                    <a:pt x="4" y="93"/>
                  </a:cubicBezTo>
                  <a:cubicBezTo>
                    <a:pt x="4" y="94"/>
                    <a:pt x="4" y="94"/>
                    <a:pt x="4" y="94"/>
                  </a:cubicBezTo>
                  <a:cubicBezTo>
                    <a:pt x="3" y="95"/>
                    <a:pt x="3" y="95"/>
                    <a:pt x="3" y="95"/>
                  </a:cubicBezTo>
                  <a:cubicBezTo>
                    <a:pt x="3" y="96"/>
                    <a:pt x="3" y="96"/>
                    <a:pt x="3" y="96"/>
                  </a:cubicBezTo>
                  <a:cubicBezTo>
                    <a:pt x="2" y="99"/>
                    <a:pt x="2" y="99"/>
                    <a:pt x="2" y="99"/>
                  </a:cubicBezTo>
                  <a:cubicBezTo>
                    <a:pt x="3" y="100"/>
                    <a:pt x="3" y="100"/>
                    <a:pt x="3" y="100"/>
                  </a:cubicBezTo>
                  <a:cubicBezTo>
                    <a:pt x="6" y="102"/>
                    <a:pt x="6" y="102"/>
                    <a:pt x="6" y="102"/>
                  </a:cubicBezTo>
                  <a:cubicBezTo>
                    <a:pt x="8" y="107"/>
                    <a:pt x="8" y="107"/>
                    <a:pt x="8" y="107"/>
                  </a:cubicBezTo>
                  <a:cubicBezTo>
                    <a:pt x="4" y="112"/>
                    <a:pt x="4" y="112"/>
                    <a:pt x="4" y="112"/>
                  </a:cubicBezTo>
                  <a:cubicBezTo>
                    <a:pt x="8" y="122"/>
                    <a:pt x="8" y="122"/>
                    <a:pt x="8" y="122"/>
                  </a:cubicBezTo>
                  <a:cubicBezTo>
                    <a:pt x="6" y="124"/>
                    <a:pt x="6" y="124"/>
                    <a:pt x="6" y="124"/>
                  </a:cubicBezTo>
                  <a:cubicBezTo>
                    <a:pt x="7" y="126"/>
                    <a:pt x="7" y="126"/>
                    <a:pt x="7" y="126"/>
                  </a:cubicBezTo>
                  <a:cubicBezTo>
                    <a:pt x="6" y="127"/>
                    <a:pt x="6" y="127"/>
                    <a:pt x="6" y="127"/>
                  </a:cubicBezTo>
                  <a:cubicBezTo>
                    <a:pt x="8" y="129"/>
                    <a:pt x="8" y="129"/>
                    <a:pt x="8" y="129"/>
                  </a:cubicBezTo>
                  <a:cubicBezTo>
                    <a:pt x="8" y="129"/>
                    <a:pt x="7" y="131"/>
                    <a:pt x="7" y="131"/>
                  </a:cubicBezTo>
                  <a:cubicBezTo>
                    <a:pt x="8" y="131"/>
                    <a:pt x="9" y="133"/>
                    <a:pt x="9" y="133"/>
                  </a:cubicBezTo>
                  <a:cubicBezTo>
                    <a:pt x="8" y="137"/>
                    <a:pt x="8" y="137"/>
                    <a:pt x="8" y="137"/>
                  </a:cubicBezTo>
                  <a:cubicBezTo>
                    <a:pt x="10" y="140"/>
                    <a:pt x="10" y="140"/>
                    <a:pt x="10" y="140"/>
                  </a:cubicBezTo>
                  <a:cubicBezTo>
                    <a:pt x="12" y="141"/>
                    <a:pt x="12" y="141"/>
                    <a:pt x="12" y="141"/>
                  </a:cubicBezTo>
                  <a:cubicBezTo>
                    <a:pt x="11" y="143"/>
                    <a:pt x="11" y="143"/>
                    <a:pt x="11" y="143"/>
                  </a:cubicBezTo>
                  <a:cubicBezTo>
                    <a:pt x="0" y="157"/>
                    <a:pt x="0" y="157"/>
                    <a:pt x="0" y="157"/>
                  </a:cubicBezTo>
                  <a:cubicBezTo>
                    <a:pt x="2" y="157"/>
                    <a:pt x="2" y="157"/>
                    <a:pt x="2" y="157"/>
                  </a:cubicBezTo>
                  <a:cubicBezTo>
                    <a:pt x="4" y="158"/>
                    <a:pt x="4" y="158"/>
                    <a:pt x="4" y="158"/>
                  </a:cubicBezTo>
                  <a:cubicBezTo>
                    <a:pt x="4" y="163"/>
                    <a:pt x="4" y="163"/>
                    <a:pt x="4" y="163"/>
                  </a:cubicBezTo>
                  <a:cubicBezTo>
                    <a:pt x="1" y="163"/>
                    <a:pt x="1" y="163"/>
                    <a:pt x="1" y="163"/>
                  </a:cubicBezTo>
                  <a:cubicBezTo>
                    <a:pt x="2" y="164"/>
                    <a:pt x="2" y="164"/>
                    <a:pt x="2" y="164"/>
                  </a:cubicBezTo>
                  <a:cubicBezTo>
                    <a:pt x="1" y="168"/>
                    <a:pt x="1" y="168"/>
                    <a:pt x="1" y="168"/>
                  </a:cubicBezTo>
                  <a:cubicBezTo>
                    <a:pt x="1" y="171"/>
                    <a:pt x="1" y="171"/>
                    <a:pt x="1" y="171"/>
                  </a:cubicBezTo>
                  <a:cubicBezTo>
                    <a:pt x="0" y="178"/>
                    <a:pt x="0" y="178"/>
                    <a:pt x="0" y="178"/>
                  </a:cubicBezTo>
                  <a:cubicBezTo>
                    <a:pt x="2" y="183"/>
                    <a:pt x="2" y="183"/>
                    <a:pt x="2" y="183"/>
                  </a:cubicBezTo>
                  <a:cubicBezTo>
                    <a:pt x="6" y="185"/>
                    <a:pt x="6" y="185"/>
                    <a:pt x="6" y="185"/>
                  </a:cubicBezTo>
                  <a:cubicBezTo>
                    <a:pt x="9" y="186"/>
                    <a:pt x="9" y="186"/>
                    <a:pt x="9" y="186"/>
                  </a:cubicBezTo>
                  <a:cubicBezTo>
                    <a:pt x="13" y="195"/>
                    <a:pt x="13" y="195"/>
                    <a:pt x="13" y="195"/>
                  </a:cubicBezTo>
                  <a:cubicBezTo>
                    <a:pt x="16" y="197"/>
                    <a:pt x="16" y="197"/>
                    <a:pt x="16" y="197"/>
                  </a:cubicBezTo>
                  <a:cubicBezTo>
                    <a:pt x="15" y="199"/>
                    <a:pt x="15" y="199"/>
                    <a:pt x="15" y="199"/>
                  </a:cubicBezTo>
                  <a:cubicBezTo>
                    <a:pt x="12" y="201"/>
                    <a:pt x="12" y="201"/>
                    <a:pt x="12" y="201"/>
                  </a:cubicBezTo>
                  <a:cubicBezTo>
                    <a:pt x="13" y="204"/>
                    <a:pt x="13" y="204"/>
                    <a:pt x="13" y="204"/>
                  </a:cubicBezTo>
                  <a:cubicBezTo>
                    <a:pt x="15" y="205"/>
                    <a:pt x="15" y="205"/>
                    <a:pt x="15" y="205"/>
                  </a:cubicBezTo>
                  <a:cubicBezTo>
                    <a:pt x="18" y="205"/>
                    <a:pt x="18" y="205"/>
                    <a:pt x="18" y="205"/>
                  </a:cubicBezTo>
                  <a:cubicBezTo>
                    <a:pt x="21" y="208"/>
                    <a:pt x="21" y="208"/>
                    <a:pt x="21" y="208"/>
                  </a:cubicBezTo>
                  <a:cubicBezTo>
                    <a:pt x="22" y="209"/>
                    <a:pt x="22" y="209"/>
                    <a:pt x="22" y="209"/>
                  </a:cubicBezTo>
                  <a:cubicBezTo>
                    <a:pt x="34" y="214"/>
                    <a:pt x="34" y="214"/>
                    <a:pt x="34" y="214"/>
                  </a:cubicBezTo>
                  <a:cubicBezTo>
                    <a:pt x="35" y="214"/>
                    <a:pt x="35" y="214"/>
                    <a:pt x="35" y="214"/>
                  </a:cubicBezTo>
                  <a:cubicBezTo>
                    <a:pt x="34" y="219"/>
                    <a:pt x="34" y="219"/>
                    <a:pt x="34" y="219"/>
                  </a:cubicBezTo>
                  <a:cubicBezTo>
                    <a:pt x="32" y="220"/>
                    <a:pt x="32" y="220"/>
                    <a:pt x="32" y="220"/>
                  </a:cubicBezTo>
                  <a:cubicBezTo>
                    <a:pt x="30" y="223"/>
                    <a:pt x="30" y="223"/>
                    <a:pt x="30" y="223"/>
                  </a:cubicBezTo>
                  <a:cubicBezTo>
                    <a:pt x="28" y="225"/>
                    <a:pt x="28" y="225"/>
                    <a:pt x="28" y="225"/>
                  </a:cubicBezTo>
                  <a:cubicBezTo>
                    <a:pt x="31" y="224"/>
                    <a:pt x="31" y="224"/>
                    <a:pt x="31" y="224"/>
                  </a:cubicBezTo>
                  <a:cubicBezTo>
                    <a:pt x="29" y="228"/>
                    <a:pt x="29" y="228"/>
                    <a:pt x="29" y="228"/>
                  </a:cubicBezTo>
                  <a:cubicBezTo>
                    <a:pt x="26" y="232"/>
                    <a:pt x="26" y="232"/>
                    <a:pt x="26" y="232"/>
                  </a:cubicBezTo>
                  <a:cubicBezTo>
                    <a:pt x="29" y="236"/>
                    <a:pt x="29" y="236"/>
                    <a:pt x="29" y="236"/>
                  </a:cubicBezTo>
                  <a:cubicBezTo>
                    <a:pt x="35" y="239"/>
                    <a:pt x="35" y="239"/>
                    <a:pt x="35" y="239"/>
                  </a:cubicBezTo>
                  <a:cubicBezTo>
                    <a:pt x="40" y="244"/>
                    <a:pt x="40" y="244"/>
                    <a:pt x="40" y="244"/>
                  </a:cubicBezTo>
                  <a:cubicBezTo>
                    <a:pt x="40" y="247"/>
                    <a:pt x="40" y="247"/>
                    <a:pt x="40" y="247"/>
                  </a:cubicBezTo>
                  <a:cubicBezTo>
                    <a:pt x="42" y="248"/>
                    <a:pt x="42" y="248"/>
                    <a:pt x="42" y="248"/>
                  </a:cubicBezTo>
                  <a:cubicBezTo>
                    <a:pt x="45" y="248"/>
                    <a:pt x="45" y="248"/>
                    <a:pt x="45" y="248"/>
                  </a:cubicBezTo>
                  <a:cubicBezTo>
                    <a:pt x="47" y="250"/>
                    <a:pt x="47" y="250"/>
                    <a:pt x="47" y="250"/>
                  </a:cubicBezTo>
                  <a:cubicBezTo>
                    <a:pt x="50" y="255"/>
                    <a:pt x="50" y="255"/>
                    <a:pt x="50" y="255"/>
                  </a:cubicBezTo>
                  <a:cubicBezTo>
                    <a:pt x="49" y="256"/>
                    <a:pt x="49" y="256"/>
                    <a:pt x="49" y="256"/>
                  </a:cubicBezTo>
                  <a:cubicBezTo>
                    <a:pt x="52" y="259"/>
                    <a:pt x="52" y="259"/>
                    <a:pt x="52" y="259"/>
                  </a:cubicBezTo>
                  <a:cubicBezTo>
                    <a:pt x="56" y="259"/>
                    <a:pt x="56" y="259"/>
                    <a:pt x="56" y="259"/>
                  </a:cubicBezTo>
                  <a:cubicBezTo>
                    <a:pt x="59" y="256"/>
                    <a:pt x="59" y="256"/>
                    <a:pt x="59" y="256"/>
                  </a:cubicBezTo>
                  <a:cubicBezTo>
                    <a:pt x="61" y="258"/>
                    <a:pt x="61" y="258"/>
                    <a:pt x="61" y="258"/>
                  </a:cubicBezTo>
                  <a:cubicBezTo>
                    <a:pt x="61" y="260"/>
                    <a:pt x="61" y="260"/>
                    <a:pt x="61" y="260"/>
                  </a:cubicBezTo>
                  <a:cubicBezTo>
                    <a:pt x="62" y="260"/>
                    <a:pt x="62" y="260"/>
                    <a:pt x="62" y="260"/>
                  </a:cubicBezTo>
                  <a:cubicBezTo>
                    <a:pt x="64" y="257"/>
                    <a:pt x="64" y="257"/>
                    <a:pt x="64" y="257"/>
                  </a:cubicBezTo>
                  <a:cubicBezTo>
                    <a:pt x="67" y="253"/>
                    <a:pt x="67" y="253"/>
                    <a:pt x="67" y="253"/>
                  </a:cubicBezTo>
                  <a:cubicBezTo>
                    <a:pt x="67" y="253"/>
                    <a:pt x="64" y="244"/>
                    <a:pt x="63" y="244"/>
                  </a:cubicBezTo>
                  <a:cubicBezTo>
                    <a:pt x="62" y="243"/>
                    <a:pt x="56" y="235"/>
                    <a:pt x="56" y="235"/>
                  </a:cubicBezTo>
                  <a:cubicBezTo>
                    <a:pt x="59" y="229"/>
                    <a:pt x="59" y="229"/>
                    <a:pt x="59" y="229"/>
                  </a:cubicBezTo>
                  <a:cubicBezTo>
                    <a:pt x="63" y="226"/>
                    <a:pt x="63" y="226"/>
                    <a:pt x="63" y="226"/>
                  </a:cubicBezTo>
                  <a:cubicBezTo>
                    <a:pt x="63" y="225"/>
                    <a:pt x="63" y="225"/>
                    <a:pt x="63" y="225"/>
                  </a:cubicBezTo>
                  <a:cubicBezTo>
                    <a:pt x="64" y="226"/>
                    <a:pt x="64" y="226"/>
                    <a:pt x="64" y="226"/>
                  </a:cubicBezTo>
                  <a:cubicBezTo>
                    <a:pt x="63" y="224"/>
                    <a:pt x="63" y="224"/>
                    <a:pt x="63" y="224"/>
                  </a:cubicBezTo>
                  <a:cubicBezTo>
                    <a:pt x="63" y="224"/>
                    <a:pt x="63" y="224"/>
                    <a:pt x="63" y="224"/>
                  </a:cubicBezTo>
                  <a:cubicBezTo>
                    <a:pt x="63" y="224"/>
                    <a:pt x="63" y="224"/>
                    <a:pt x="63" y="224"/>
                  </a:cubicBezTo>
                  <a:cubicBezTo>
                    <a:pt x="60" y="222"/>
                    <a:pt x="60" y="222"/>
                    <a:pt x="60" y="222"/>
                  </a:cubicBezTo>
                  <a:cubicBezTo>
                    <a:pt x="63" y="214"/>
                    <a:pt x="63" y="214"/>
                    <a:pt x="63" y="214"/>
                  </a:cubicBezTo>
                  <a:cubicBezTo>
                    <a:pt x="73" y="210"/>
                    <a:pt x="73" y="210"/>
                    <a:pt x="73" y="210"/>
                  </a:cubicBezTo>
                  <a:cubicBezTo>
                    <a:pt x="82" y="209"/>
                    <a:pt x="82" y="209"/>
                    <a:pt x="82" y="209"/>
                  </a:cubicBezTo>
                  <a:cubicBezTo>
                    <a:pt x="87" y="212"/>
                    <a:pt x="87" y="212"/>
                    <a:pt x="87" y="212"/>
                  </a:cubicBezTo>
                  <a:cubicBezTo>
                    <a:pt x="93" y="211"/>
                    <a:pt x="93" y="211"/>
                    <a:pt x="93" y="211"/>
                  </a:cubicBezTo>
                  <a:cubicBezTo>
                    <a:pt x="100" y="213"/>
                    <a:pt x="100" y="213"/>
                    <a:pt x="100" y="213"/>
                  </a:cubicBezTo>
                  <a:cubicBezTo>
                    <a:pt x="107" y="211"/>
                    <a:pt x="107" y="211"/>
                    <a:pt x="107" y="211"/>
                  </a:cubicBezTo>
                  <a:cubicBezTo>
                    <a:pt x="105" y="205"/>
                    <a:pt x="105" y="205"/>
                    <a:pt x="105" y="205"/>
                  </a:cubicBezTo>
                  <a:cubicBezTo>
                    <a:pt x="109" y="196"/>
                    <a:pt x="109" y="196"/>
                    <a:pt x="109" y="196"/>
                  </a:cubicBezTo>
                  <a:cubicBezTo>
                    <a:pt x="122" y="191"/>
                    <a:pt x="122" y="191"/>
                    <a:pt x="122" y="191"/>
                  </a:cubicBezTo>
                  <a:cubicBezTo>
                    <a:pt x="134" y="189"/>
                    <a:pt x="134" y="189"/>
                    <a:pt x="134" y="189"/>
                  </a:cubicBezTo>
                  <a:cubicBezTo>
                    <a:pt x="142" y="198"/>
                    <a:pt x="142" y="198"/>
                    <a:pt x="142" y="198"/>
                  </a:cubicBezTo>
                  <a:cubicBezTo>
                    <a:pt x="151" y="195"/>
                    <a:pt x="151" y="195"/>
                    <a:pt x="151" y="195"/>
                  </a:cubicBezTo>
                  <a:cubicBezTo>
                    <a:pt x="156" y="194"/>
                    <a:pt x="156" y="194"/>
                    <a:pt x="156" y="194"/>
                  </a:cubicBezTo>
                  <a:cubicBezTo>
                    <a:pt x="160" y="203"/>
                    <a:pt x="160" y="203"/>
                    <a:pt x="160" y="203"/>
                  </a:cubicBezTo>
                  <a:cubicBezTo>
                    <a:pt x="164" y="212"/>
                    <a:pt x="164" y="212"/>
                    <a:pt x="164" y="212"/>
                  </a:cubicBezTo>
                  <a:cubicBezTo>
                    <a:pt x="174" y="212"/>
                    <a:pt x="174" y="212"/>
                    <a:pt x="174" y="212"/>
                  </a:cubicBezTo>
                  <a:cubicBezTo>
                    <a:pt x="182" y="216"/>
                    <a:pt x="182" y="216"/>
                    <a:pt x="182" y="216"/>
                  </a:cubicBezTo>
                  <a:cubicBezTo>
                    <a:pt x="189" y="217"/>
                    <a:pt x="189" y="217"/>
                    <a:pt x="189" y="217"/>
                  </a:cubicBezTo>
                  <a:cubicBezTo>
                    <a:pt x="189" y="223"/>
                    <a:pt x="189" y="223"/>
                    <a:pt x="189" y="223"/>
                  </a:cubicBezTo>
                  <a:cubicBezTo>
                    <a:pt x="191" y="222"/>
                    <a:pt x="191" y="222"/>
                    <a:pt x="191" y="222"/>
                  </a:cubicBezTo>
                  <a:cubicBezTo>
                    <a:pt x="192" y="223"/>
                    <a:pt x="192" y="223"/>
                    <a:pt x="192" y="223"/>
                  </a:cubicBezTo>
                  <a:cubicBezTo>
                    <a:pt x="194" y="219"/>
                    <a:pt x="194" y="219"/>
                    <a:pt x="194" y="219"/>
                  </a:cubicBezTo>
                  <a:cubicBezTo>
                    <a:pt x="201" y="214"/>
                    <a:pt x="201" y="214"/>
                    <a:pt x="201" y="214"/>
                  </a:cubicBezTo>
                  <a:cubicBezTo>
                    <a:pt x="212" y="213"/>
                    <a:pt x="212" y="213"/>
                    <a:pt x="212" y="213"/>
                  </a:cubicBezTo>
                  <a:cubicBezTo>
                    <a:pt x="220" y="217"/>
                    <a:pt x="220" y="217"/>
                    <a:pt x="220" y="217"/>
                  </a:cubicBezTo>
                  <a:cubicBezTo>
                    <a:pt x="224" y="211"/>
                    <a:pt x="224" y="211"/>
                    <a:pt x="224" y="211"/>
                  </a:cubicBezTo>
                  <a:cubicBezTo>
                    <a:pt x="228" y="206"/>
                    <a:pt x="228" y="206"/>
                    <a:pt x="228" y="206"/>
                  </a:cubicBezTo>
                  <a:cubicBezTo>
                    <a:pt x="240" y="211"/>
                    <a:pt x="240" y="211"/>
                    <a:pt x="240" y="211"/>
                  </a:cubicBezTo>
                  <a:cubicBezTo>
                    <a:pt x="243" y="215"/>
                    <a:pt x="243" y="215"/>
                    <a:pt x="243" y="215"/>
                  </a:cubicBezTo>
                  <a:cubicBezTo>
                    <a:pt x="253" y="215"/>
                    <a:pt x="253" y="215"/>
                    <a:pt x="253" y="215"/>
                  </a:cubicBezTo>
                  <a:cubicBezTo>
                    <a:pt x="259" y="220"/>
                    <a:pt x="259" y="220"/>
                    <a:pt x="259" y="220"/>
                  </a:cubicBezTo>
                  <a:cubicBezTo>
                    <a:pt x="275" y="216"/>
                    <a:pt x="275" y="216"/>
                    <a:pt x="275" y="216"/>
                  </a:cubicBezTo>
                  <a:cubicBezTo>
                    <a:pt x="282" y="218"/>
                    <a:pt x="282" y="218"/>
                    <a:pt x="282" y="218"/>
                  </a:cubicBezTo>
                  <a:cubicBezTo>
                    <a:pt x="283" y="216"/>
                    <a:pt x="283" y="216"/>
                    <a:pt x="283" y="216"/>
                  </a:cubicBezTo>
                  <a:cubicBezTo>
                    <a:pt x="289" y="216"/>
                    <a:pt x="289" y="216"/>
                    <a:pt x="289" y="216"/>
                  </a:cubicBezTo>
                  <a:cubicBezTo>
                    <a:pt x="295" y="205"/>
                    <a:pt x="295" y="205"/>
                    <a:pt x="295" y="205"/>
                  </a:cubicBezTo>
                  <a:cubicBezTo>
                    <a:pt x="298" y="200"/>
                    <a:pt x="298" y="200"/>
                    <a:pt x="298" y="200"/>
                  </a:cubicBezTo>
                  <a:cubicBezTo>
                    <a:pt x="307" y="200"/>
                    <a:pt x="307" y="200"/>
                    <a:pt x="307" y="200"/>
                  </a:cubicBezTo>
                  <a:cubicBezTo>
                    <a:pt x="317" y="218"/>
                    <a:pt x="317" y="218"/>
                    <a:pt x="317" y="218"/>
                  </a:cubicBezTo>
                  <a:cubicBezTo>
                    <a:pt x="325" y="220"/>
                    <a:pt x="325" y="220"/>
                    <a:pt x="325" y="220"/>
                  </a:cubicBezTo>
                  <a:cubicBezTo>
                    <a:pt x="327" y="224"/>
                    <a:pt x="327" y="224"/>
                    <a:pt x="327" y="224"/>
                  </a:cubicBezTo>
                  <a:cubicBezTo>
                    <a:pt x="339" y="223"/>
                    <a:pt x="339" y="223"/>
                    <a:pt x="339" y="223"/>
                  </a:cubicBezTo>
                  <a:cubicBezTo>
                    <a:pt x="334" y="238"/>
                    <a:pt x="334" y="238"/>
                    <a:pt x="334" y="238"/>
                  </a:cubicBezTo>
                  <a:cubicBezTo>
                    <a:pt x="329" y="239"/>
                    <a:pt x="329" y="239"/>
                    <a:pt x="329" y="239"/>
                  </a:cubicBezTo>
                  <a:cubicBezTo>
                    <a:pt x="326" y="250"/>
                    <a:pt x="326" y="250"/>
                    <a:pt x="326" y="250"/>
                  </a:cubicBezTo>
                  <a:cubicBezTo>
                    <a:pt x="327" y="250"/>
                    <a:pt x="327" y="250"/>
                    <a:pt x="327" y="250"/>
                  </a:cubicBezTo>
                  <a:cubicBezTo>
                    <a:pt x="329" y="250"/>
                    <a:pt x="329" y="250"/>
                    <a:pt x="329" y="250"/>
                  </a:cubicBezTo>
                  <a:cubicBezTo>
                    <a:pt x="331" y="249"/>
                    <a:pt x="331" y="249"/>
                    <a:pt x="331" y="249"/>
                  </a:cubicBezTo>
                  <a:cubicBezTo>
                    <a:pt x="332" y="249"/>
                    <a:pt x="332" y="249"/>
                    <a:pt x="332" y="249"/>
                  </a:cubicBezTo>
                  <a:cubicBezTo>
                    <a:pt x="335" y="250"/>
                    <a:pt x="335" y="250"/>
                    <a:pt x="335" y="250"/>
                  </a:cubicBezTo>
                  <a:cubicBezTo>
                    <a:pt x="342" y="245"/>
                    <a:pt x="342" y="245"/>
                    <a:pt x="342" y="245"/>
                  </a:cubicBezTo>
                  <a:cubicBezTo>
                    <a:pt x="345" y="241"/>
                    <a:pt x="345" y="241"/>
                    <a:pt x="345" y="241"/>
                  </a:cubicBezTo>
                  <a:cubicBezTo>
                    <a:pt x="353" y="230"/>
                    <a:pt x="353" y="230"/>
                    <a:pt x="353" y="230"/>
                  </a:cubicBezTo>
                  <a:cubicBezTo>
                    <a:pt x="357" y="223"/>
                    <a:pt x="357" y="223"/>
                    <a:pt x="357" y="223"/>
                  </a:cubicBezTo>
                  <a:cubicBezTo>
                    <a:pt x="358" y="214"/>
                    <a:pt x="358" y="214"/>
                    <a:pt x="358" y="214"/>
                  </a:cubicBezTo>
                  <a:cubicBezTo>
                    <a:pt x="360" y="203"/>
                    <a:pt x="360" y="203"/>
                    <a:pt x="360" y="203"/>
                  </a:cubicBezTo>
                  <a:cubicBezTo>
                    <a:pt x="360" y="199"/>
                    <a:pt x="360" y="199"/>
                    <a:pt x="360" y="199"/>
                  </a:cubicBezTo>
                  <a:cubicBezTo>
                    <a:pt x="355" y="194"/>
                    <a:pt x="355" y="194"/>
                    <a:pt x="355" y="194"/>
                  </a:cubicBezTo>
                  <a:cubicBezTo>
                    <a:pt x="355" y="194"/>
                    <a:pt x="349" y="198"/>
                    <a:pt x="349" y="198"/>
                  </a:cubicBezTo>
                  <a:cubicBezTo>
                    <a:pt x="348" y="198"/>
                    <a:pt x="346" y="196"/>
                    <a:pt x="346" y="196"/>
                  </a:cubicBezTo>
                  <a:cubicBezTo>
                    <a:pt x="344" y="192"/>
                    <a:pt x="344" y="192"/>
                    <a:pt x="344" y="192"/>
                  </a:cubicBezTo>
                  <a:cubicBezTo>
                    <a:pt x="341" y="192"/>
                    <a:pt x="341" y="192"/>
                    <a:pt x="341" y="192"/>
                  </a:cubicBezTo>
                  <a:cubicBezTo>
                    <a:pt x="344" y="190"/>
                    <a:pt x="344" y="190"/>
                    <a:pt x="344" y="190"/>
                  </a:cubicBezTo>
                  <a:cubicBezTo>
                    <a:pt x="349" y="185"/>
                    <a:pt x="349" y="185"/>
                    <a:pt x="349" y="185"/>
                  </a:cubicBezTo>
                  <a:cubicBezTo>
                    <a:pt x="353" y="180"/>
                    <a:pt x="353" y="180"/>
                    <a:pt x="353" y="180"/>
                  </a:cubicBezTo>
                  <a:cubicBezTo>
                    <a:pt x="354" y="178"/>
                    <a:pt x="354" y="178"/>
                    <a:pt x="354" y="178"/>
                  </a:cubicBezTo>
                  <a:cubicBezTo>
                    <a:pt x="367" y="165"/>
                    <a:pt x="367" y="165"/>
                    <a:pt x="367" y="165"/>
                  </a:cubicBezTo>
                  <a:cubicBezTo>
                    <a:pt x="371" y="164"/>
                    <a:pt x="371" y="164"/>
                    <a:pt x="371" y="164"/>
                  </a:cubicBezTo>
                  <a:cubicBezTo>
                    <a:pt x="381" y="164"/>
                    <a:pt x="381" y="164"/>
                    <a:pt x="381" y="164"/>
                  </a:cubicBezTo>
                  <a:cubicBezTo>
                    <a:pt x="386" y="163"/>
                    <a:pt x="386" y="163"/>
                    <a:pt x="386" y="163"/>
                  </a:cubicBezTo>
                  <a:cubicBezTo>
                    <a:pt x="392" y="165"/>
                    <a:pt x="392" y="165"/>
                    <a:pt x="392" y="165"/>
                  </a:cubicBezTo>
                  <a:cubicBezTo>
                    <a:pt x="392" y="168"/>
                    <a:pt x="392" y="168"/>
                    <a:pt x="392" y="168"/>
                  </a:cubicBezTo>
                  <a:cubicBezTo>
                    <a:pt x="392" y="168"/>
                    <a:pt x="400" y="166"/>
                    <a:pt x="401" y="166"/>
                  </a:cubicBezTo>
                  <a:cubicBezTo>
                    <a:pt x="401" y="167"/>
                    <a:pt x="403" y="166"/>
                    <a:pt x="403" y="166"/>
                  </a:cubicBezTo>
                  <a:cubicBezTo>
                    <a:pt x="402" y="164"/>
                    <a:pt x="402" y="164"/>
                    <a:pt x="402" y="164"/>
                  </a:cubicBezTo>
                  <a:cubicBezTo>
                    <a:pt x="403" y="159"/>
                    <a:pt x="403" y="159"/>
                    <a:pt x="403" y="159"/>
                  </a:cubicBezTo>
                  <a:cubicBezTo>
                    <a:pt x="406" y="153"/>
                    <a:pt x="406" y="153"/>
                    <a:pt x="406" y="153"/>
                  </a:cubicBezTo>
                  <a:cubicBezTo>
                    <a:pt x="411" y="149"/>
                    <a:pt x="411" y="149"/>
                    <a:pt x="411" y="149"/>
                  </a:cubicBezTo>
                  <a:cubicBezTo>
                    <a:pt x="419" y="150"/>
                    <a:pt x="419" y="150"/>
                    <a:pt x="419" y="150"/>
                  </a:cubicBezTo>
                  <a:cubicBezTo>
                    <a:pt x="421" y="155"/>
                    <a:pt x="421" y="155"/>
                    <a:pt x="421" y="155"/>
                  </a:cubicBezTo>
                  <a:cubicBezTo>
                    <a:pt x="426" y="151"/>
                    <a:pt x="426" y="151"/>
                    <a:pt x="426" y="151"/>
                  </a:cubicBezTo>
                  <a:cubicBezTo>
                    <a:pt x="433" y="144"/>
                    <a:pt x="433" y="144"/>
                    <a:pt x="433" y="144"/>
                  </a:cubicBezTo>
                  <a:cubicBezTo>
                    <a:pt x="433" y="152"/>
                    <a:pt x="433" y="152"/>
                    <a:pt x="433" y="152"/>
                  </a:cubicBezTo>
                  <a:cubicBezTo>
                    <a:pt x="427" y="158"/>
                    <a:pt x="427" y="158"/>
                    <a:pt x="427" y="158"/>
                  </a:cubicBezTo>
                  <a:cubicBezTo>
                    <a:pt x="423" y="160"/>
                    <a:pt x="423" y="160"/>
                    <a:pt x="423" y="160"/>
                  </a:cubicBezTo>
                  <a:cubicBezTo>
                    <a:pt x="419" y="166"/>
                    <a:pt x="419" y="166"/>
                    <a:pt x="419" y="166"/>
                  </a:cubicBezTo>
                  <a:cubicBezTo>
                    <a:pt x="416" y="171"/>
                    <a:pt x="416" y="171"/>
                    <a:pt x="416" y="171"/>
                  </a:cubicBezTo>
                  <a:cubicBezTo>
                    <a:pt x="416" y="171"/>
                    <a:pt x="411" y="173"/>
                    <a:pt x="411" y="174"/>
                  </a:cubicBezTo>
                  <a:cubicBezTo>
                    <a:pt x="410" y="174"/>
                    <a:pt x="409" y="175"/>
                    <a:pt x="409" y="175"/>
                  </a:cubicBezTo>
                  <a:cubicBezTo>
                    <a:pt x="405" y="186"/>
                    <a:pt x="405" y="186"/>
                    <a:pt x="405" y="186"/>
                  </a:cubicBezTo>
                  <a:cubicBezTo>
                    <a:pt x="410" y="210"/>
                    <a:pt x="410" y="210"/>
                    <a:pt x="410" y="210"/>
                  </a:cubicBezTo>
                  <a:cubicBezTo>
                    <a:pt x="416" y="202"/>
                    <a:pt x="416" y="202"/>
                    <a:pt x="416" y="202"/>
                  </a:cubicBezTo>
                  <a:cubicBezTo>
                    <a:pt x="418" y="201"/>
                    <a:pt x="418" y="201"/>
                    <a:pt x="418" y="201"/>
                  </a:cubicBezTo>
                  <a:cubicBezTo>
                    <a:pt x="420" y="196"/>
                    <a:pt x="420" y="196"/>
                    <a:pt x="420" y="196"/>
                  </a:cubicBezTo>
                  <a:cubicBezTo>
                    <a:pt x="422" y="193"/>
                    <a:pt x="422" y="193"/>
                    <a:pt x="422" y="193"/>
                  </a:cubicBezTo>
                  <a:cubicBezTo>
                    <a:pt x="426" y="191"/>
                    <a:pt x="426" y="191"/>
                    <a:pt x="426" y="191"/>
                  </a:cubicBezTo>
                  <a:cubicBezTo>
                    <a:pt x="426" y="186"/>
                    <a:pt x="426" y="186"/>
                    <a:pt x="426" y="186"/>
                  </a:cubicBezTo>
                  <a:cubicBezTo>
                    <a:pt x="427" y="184"/>
                    <a:pt x="427" y="184"/>
                    <a:pt x="427" y="184"/>
                  </a:cubicBezTo>
                  <a:cubicBezTo>
                    <a:pt x="429" y="177"/>
                    <a:pt x="429" y="177"/>
                    <a:pt x="429" y="177"/>
                  </a:cubicBezTo>
                  <a:cubicBezTo>
                    <a:pt x="429" y="175"/>
                    <a:pt x="429" y="175"/>
                    <a:pt x="429" y="175"/>
                  </a:cubicBezTo>
                  <a:cubicBezTo>
                    <a:pt x="426" y="174"/>
                    <a:pt x="426" y="174"/>
                    <a:pt x="426" y="174"/>
                  </a:cubicBezTo>
                  <a:cubicBezTo>
                    <a:pt x="430" y="165"/>
                    <a:pt x="430" y="165"/>
                    <a:pt x="430" y="165"/>
                  </a:cubicBezTo>
                  <a:cubicBezTo>
                    <a:pt x="432" y="162"/>
                    <a:pt x="432" y="162"/>
                    <a:pt x="432" y="162"/>
                  </a:cubicBezTo>
                  <a:cubicBezTo>
                    <a:pt x="435" y="161"/>
                    <a:pt x="435" y="161"/>
                    <a:pt x="435" y="161"/>
                  </a:cubicBezTo>
                  <a:cubicBezTo>
                    <a:pt x="438" y="160"/>
                    <a:pt x="438" y="160"/>
                    <a:pt x="438" y="160"/>
                  </a:cubicBezTo>
                  <a:cubicBezTo>
                    <a:pt x="439" y="162"/>
                    <a:pt x="439" y="162"/>
                    <a:pt x="439" y="162"/>
                  </a:cubicBezTo>
                  <a:cubicBezTo>
                    <a:pt x="446" y="157"/>
                    <a:pt x="446" y="157"/>
                    <a:pt x="446" y="157"/>
                  </a:cubicBezTo>
                  <a:cubicBezTo>
                    <a:pt x="446" y="157"/>
                    <a:pt x="452" y="162"/>
                    <a:pt x="452" y="162"/>
                  </a:cubicBezTo>
                  <a:cubicBezTo>
                    <a:pt x="453" y="162"/>
                    <a:pt x="454" y="157"/>
                    <a:pt x="454" y="157"/>
                  </a:cubicBezTo>
                  <a:cubicBezTo>
                    <a:pt x="457" y="156"/>
                    <a:pt x="457" y="156"/>
                    <a:pt x="457" y="156"/>
                  </a:cubicBezTo>
                  <a:cubicBezTo>
                    <a:pt x="457" y="156"/>
                    <a:pt x="463" y="150"/>
                    <a:pt x="464" y="149"/>
                  </a:cubicBezTo>
                  <a:cubicBezTo>
                    <a:pt x="464" y="149"/>
                    <a:pt x="472" y="145"/>
                    <a:pt x="472" y="145"/>
                  </a:cubicBezTo>
                  <a:cubicBezTo>
                    <a:pt x="473" y="145"/>
                    <a:pt x="476" y="145"/>
                    <a:pt x="476" y="145"/>
                  </a:cubicBezTo>
                  <a:cubicBezTo>
                    <a:pt x="480" y="146"/>
                    <a:pt x="480" y="146"/>
                    <a:pt x="480" y="146"/>
                  </a:cubicBezTo>
                  <a:cubicBezTo>
                    <a:pt x="480" y="144"/>
                    <a:pt x="480" y="144"/>
                    <a:pt x="480" y="144"/>
                  </a:cubicBezTo>
                  <a:cubicBezTo>
                    <a:pt x="479" y="140"/>
                    <a:pt x="479" y="140"/>
                    <a:pt x="479" y="140"/>
                  </a:cubicBezTo>
                  <a:cubicBezTo>
                    <a:pt x="478" y="135"/>
                    <a:pt x="478" y="135"/>
                    <a:pt x="478" y="135"/>
                  </a:cubicBezTo>
                  <a:cubicBezTo>
                    <a:pt x="474" y="131"/>
                    <a:pt x="474" y="131"/>
                    <a:pt x="474" y="131"/>
                  </a:cubicBezTo>
                  <a:cubicBezTo>
                    <a:pt x="477" y="129"/>
                    <a:pt x="477" y="129"/>
                    <a:pt x="477" y="129"/>
                  </a:cubicBezTo>
                  <a:lnTo>
                    <a:pt x="482" y="127"/>
                  </a:lnTo>
                  <a:close/>
                </a:path>
              </a:pathLst>
            </a:custGeom>
            <a:grpFill/>
            <a:ln w="9525">
              <a:noFill/>
              <a:round/>
              <a:headEnd/>
              <a:tailEnd/>
            </a:ln>
          </p:spPr>
          <p:txBody>
            <a:bodyPr/>
            <a:lstStyle/>
            <a:p>
              <a:endParaRPr lang="en-GB" dirty="0"/>
            </a:p>
          </p:txBody>
        </p:sp>
        <p:sp>
          <p:nvSpPr>
            <p:cNvPr id="88" name="Freeform 337">
              <a:extLst>
                <a:ext uri="{FF2B5EF4-FFF2-40B4-BE49-F238E27FC236}">
                  <a16:creationId xmlns:a16="http://schemas.microsoft.com/office/drawing/2014/main" id="{F165ED91-FDC6-A3B8-B40A-6A93241821AC}"/>
                </a:ext>
              </a:extLst>
            </p:cNvPr>
            <p:cNvSpPr>
              <a:spLocks/>
            </p:cNvSpPr>
            <p:nvPr/>
          </p:nvSpPr>
          <p:spPr bwMode="auto">
            <a:xfrm>
              <a:off x="9011440" y="2964544"/>
              <a:ext cx="54435" cy="6049"/>
            </a:xfrm>
            <a:custGeom>
              <a:avLst/>
              <a:gdLst>
                <a:gd name="T0" fmla="*/ 2147483646 w 54"/>
                <a:gd name="T1" fmla="*/ 2147483646 h 6"/>
                <a:gd name="T2" fmla="*/ 2147483646 w 54"/>
                <a:gd name="T3" fmla="*/ 2147483646 h 6"/>
                <a:gd name="T4" fmla="*/ 2147483646 w 54"/>
                <a:gd name="T5" fmla="*/ 0 h 6"/>
                <a:gd name="T6" fmla="*/ 0 w 54"/>
                <a:gd name="T7" fmla="*/ 2147483646 h 6"/>
                <a:gd name="T8" fmla="*/ 2147483646 w 54"/>
                <a:gd name="T9" fmla="*/ 214748364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6">
                  <a:moveTo>
                    <a:pt x="6" y="6"/>
                  </a:moveTo>
                  <a:lnTo>
                    <a:pt x="30" y="6"/>
                  </a:lnTo>
                  <a:lnTo>
                    <a:pt x="54" y="0"/>
                  </a:lnTo>
                  <a:lnTo>
                    <a:pt x="0" y="6"/>
                  </a:lnTo>
                  <a:lnTo>
                    <a:pt x="6" y="6"/>
                  </a:lnTo>
                  <a:close/>
                </a:path>
              </a:pathLst>
            </a:custGeom>
            <a:grpFill/>
            <a:ln w="9525">
              <a:noFill/>
              <a:round/>
              <a:headEnd/>
              <a:tailEnd/>
            </a:ln>
          </p:spPr>
          <p:txBody>
            <a:bodyPr/>
            <a:lstStyle/>
            <a:p>
              <a:endParaRPr lang="en-GB" dirty="0"/>
            </a:p>
          </p:txBody>
        </p:sp>
        <p:sp>
          <p:nvSpPr>
            <p:cNvPr id="89" name="Freeform 338">
              <a:extLst>
                <a:ext uri="{FF2B5EF4-FFF2-40B4-BE49-F238E27FC236}">
                  <a16:creationId xmlns:a16="http://schemas.microsoft.com/office/drawing/2014/main" id="{D5D352B5-D035-87A3-DD51-48E6C03BA8AB}"/>
                </a:ext>
              </a:extLst>
            </p:cNvPr>
            <p:cNvSpPr>
              <a:spLocks/>
            </p:cNvSpPr>
            <p:nvPr/>
          </p:nvSpPr>
          <p:spPr bwMode="auto">
            <a:xfrm>
              <a:off x="8927973" y="2463743"/>
              <a:ext cx="770556" cy="540720"/>
            </a:xfrm>
            <a:custGeom>
              <a:avLst/>
              <a:gdLst>
                <a:gd name="T0" fmla="*/ 2147483646 w 129"/>
                <a:gd name="T1" fmla="*/ 2147483646 h 91"/>
                <a:gd name="T2" fmla="*/ 2147483646 w 129"/>
                <a:gd name="T3" fmla="*/ 2147483646 h 91"/>
                <a:gd name="T4" fmla="*/ 2147483646 w 129"/>
                <a:gd name="T5" fmla="*/ 2147483646 h 91"/>
                <a:gd name="T6" fmla="*/ 2147483646 w 129"/>
                <a:gd name="T7" fmla="*/ 2147483646 h 91"/>
                <a:gd name="T8" fmla="*/ 2147483646 w 129"/>
                <a:gd name="T9" fmla="*/ 2147483646 h 91"/>
                <a:gd name="T10" fmla="*/ 2147483646 w 129"/>
                <a:gd name="T11" fmla="*/ 2147483646 h 91"/>
                <a:gd name="T12" fmla="*/ 2147483646 w 129"/>
                <a:gd name="T13" fmla="*/ 2147483646 h 91"/>
                <a:gd name="T14" fmla="*/ 2147483646 w 129"/>
                <a:gd name="T15" fmla="*/ 2147483646 h 91"/>
                <a:gd name="T16" fmla="*/ 2147483646 w 129"/>
                <a:gd name="T17" fmla="*/ 2147483646 h 91"/>
                <a:gd name="T18" fmla="*/ 2147483646 w 129"/>
                <a:gd name="T19" fmla="*/ 2147483646 h 91"/>
                <a:gd name="T20" fmla="*/ 2147483646 w 129"/>
                <a:gd name="T21" fmla="*/ 2147483646 h 91"/>
                <a:gd name="T22" fmla="*/ 2147483646 w 129"/>
                <a:gd name="T23" fmla="*/ 2147483646 h 91"/>
                <a:gd name="T24" fmla="*/ 2147483646 w 129"/>
                <a:gd name="T25" fmla="*/ 2147483646 h 91"/>
                <a:gd name="T26" fmla="*/ 2147483646 w 129"/>
                <a:gd name="T27" fmla="*/ 2147483646 h 91"/>
                <a:gd name="T28" fmla="*/ 2147483646 w 129"/>
                <a:gd name="T29" fmla="*/ 2147483646 h 91"/>
                <a:gd name="T30" fmla="*/ 0 w 129"/>
                <a:gd name="T31" fmla="*/ 2147483646 h 91"/>
                <a:gd name="T32" fmla="*/ 2147483646 w 129"/>
                <a:gd name="T33" fmla="*/ 2147483646 h 91"/>
                <a:gd name="T34" fmla="*/ 2147483646 w 129"/>
                <a:gd name="T35" fmla="*/ 2147483646 h 91"/>
                <a:gd name="T36" fmla="*/ 2147483646 w 129"/>
                <a:gd name="T37" fmla="*/ 2147483646 h 91"/>
                <a:gd name="T38" fmla="*/ 2147483646 w 129"/>
                <a:gd name="T39" fmla="*/ 2147483646 h 91"/>
                <a:gd name="T40" fmla="*/ 2147483646 w 129"/>
                <a:gd name="T41" fmla="*/ 2147483646 h 91"/>
                <a:gd name="T42" fmla="*/ 2147483646 w 129"/>
                <a:gd name="T43" fmla="*/ 2147483646 h 91"/>
                <a:gd name="T44" fmla="*/ 2147483646 w 129"/>
                <a:gd name="T45" fmla="*/ 2147483646 h 91"/>
                <a:gd name="T46" fmla="*/ 2147483646 w 129"/>
                <a:gd name="T47" fmla="*/ 2147483646 h 91"/>
                <a:gd name="T48" fmla="*/ 2147483646 w 129"/>
                <a:gd name="T49" fmla="*/ 2147483646 h 91"/>
                <a:gd name="T50" fmla="*/ 2147483646 w 129"/>
                <a:gd name="T51" fmla="*/ 2147483646 h 91"/>
                <a:gd name="T52" fmla="*/ 2147483646 w 129"/>
                <a:gd name="T53" fmla="*/ 2147483646 h 91"/>
                <a:gd name="T54" fmla="*/ 2147483646 w 129"/>
                <a:gd name="T55" fmla="*/ 2147483646 h 91"/>
                <a:gd name="T56" fmla="*/ 2147483646 w 129"/>
                <a:gd name="T57" fmla="*/ 2147483646 h 91"/>
                <a:gd name="T58" fmla="*/ 2147483646 w 129"/>
                <a:gd name="T59" fmla="*/ 2147483646 h 91"/>
                <a:gd name="T60" fmla="*/ 2147483646 w 129"/>
                <a:gd name="T61" fmla="*/ 2147483646 h 91"/>
                <a:gd name="T62" fmla="*/ 2147483646 w 129"/>
                <a:gd name="T63" fmla="*/ 2147483646 h 91"/>
                <a:gd name="T64" fmla="*/ 2147483646 w 129"/>
                <a:gd name="T65" fmla="*/ 2147483646 h 91"/>
                <a:gd name="T66" fmla="*/ 2147483646 w 129"/>
                <a:gd name="T67" fmla="*/ 2147483646 h 91"/>
                <a:gd name="T68" fmla="*/ 2147483646 w 129"/>
                <a:gd name="T69" fmla="*/ 2147483646 h 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9" h="91">
                  <a:moveTo>
                    <a:pt x="89" y="79"/>
                  </a:moveTo>
                  <a:cubicBezTo>
                    <a:pt x="87" y="77"/>
                    <a:pt x="87" y="77"/>
                    <a:pt x="87" y="77"/>
                  </a:cubicBezTo>
                  <a:cubicBezTo>
                    <a:pt x="88" y="73"/>
                    <a:pt x="88" y="73"/>
                    <a:pt x="88" y="73"/>
                  </a:cubicBezTo>
                  <a:cubicBezTo>
                    <a:pt x="96" y="71"/>
                    <a:pt x="96" y="71"/>
                    <a:pt x="96" y="71"/>
                  </a:cubicBezTo>
                  <a:cubicBezTo>
                    <a:pt x="101" y="67"/>
                    <a:pt x="101" y="67"/>
                    <a:pt x="101" y="67"/>
                  </a:cubicBezTo>
                  <a:cubicBezTo>
                    <a:pt x="105" y="63"/>
                    <a:pt x="105" y="63"/>
                    <a:pt x="105" y="63"/>
                  </a:cubicBezTo>
                  <a:cubicBezTo>
                    <a:pt x="107" y="51"/>
                    <a:pt x="107" y="51"/>
                    <a:pt x="107" y="51"/>
                  </a:cubicBezTo>
                  <a:cubicBezTo>
                    <a:pt x="114" y="50"/>
                    <a:pt x="114" y="50"/>
                    <a:pt x="114" y="50"/>
                  </a:cubicBezTo>
                  <a:cubicBezTo>
                    <a:pt x="116" y="40"/>
                    <a:pt x="116" y="40"/>
                    <a:pt x="116" y="40"/>
                  </a:cubicBezTo>
                  <a:cubicBezTo>
                    <a:pt x="124" y="41"/>
                    <a:pt x="124" y="41"/>
                    <a:pt x="124" y="41"/>
                  </a:cubicBezTo>
                  <a:cubicBezTo>
                    <a:pt x="126" y="35"/>
                    <a:pt x="126" y="35"/>
                    <a:pt x="126" y="35"/>
                  </a:cubicBezTo>
                  <a:cubicBezTo>
                    <a:pt x="129" y="34"/>
                    <a:pt x="129" y="34"/>
                    <a:pt x="129" y="34"/>
                  </a:cubicBezTo>
                  <a:cubicBezTo>
                    <a:pt x="129" y="29"/>
                    <a:pt x="129" y="29"/>
                    <a:pt x="129" y="29"/>
                  </a:cubicBezTo>
                  <a:cubicBezTo>
                    <a:pt x="122" y="27"/>
                    <a:pt x="122" y="27"/>
                    <a:pt x="122" y="27"/>
                  </a:cubicBezTo>
                  <a:cubicBezTo>
                    <a:pt x="114" y="23"/>
                    <a:pt x="114" y="23"/>
                    <a:pt x="114" y="23"/>
                  </a:cubicBezTo>
                  <a:cubicBezTo>
                    <a:pt x="104" y="23"/>
                    <a:pt x="104" y="23"/>
                    <a:pt x="104" y="23"/>
                  </a:cubicBezTo>
                  <a:cubicBezTo>
                    <a:pt x="100" y="14"/>
                    <a:pt x="100" y="14"/>
                    <a:pt x="100" y="14"/>
                  </a:cubicBezTo>
                  <a:cubicBezTo>
                    <a:pt x="96" y="6"/>
                    <a:pt x="96" y="6"/>
                    <a:pt x="96" y="6"/>
                  </a:cubicBezTo>
                  <a:cubicBezTo>
                    <a:pt x="91" y="6"/>
                    <a:pt x="91" y="6"/>
                    <a:pt x="91" y="6"/>
                  </a:cubicBezTo>
                  <a:cubicBezTo>
                    <a:pt x="82" y="9"/>
                    <a:pt x="82" y="9"/>
                    <a:pt x="82" y="9"/>
                  </a:cubicBezTo>
                  <a:cubicBezTo>
                    <a:pt x="74" y="0"/>
                    <a:pt x="74" y="0"/>
                    <a:pt x="74" y="0"/>
                  </a:cubicBezTo>
                  <a:cubicBezTo>
                    <a:pt x="62" y="3"/>
                    <a:pt x="62" y="3"/>
                    <a:pt x="62" y="3"/>
                  </a:cubicBezTo>
                  <a:cubicBezTo>
                    <a:pt x="49" y="7"/>
                    <a:pt x="49" y="7"/>
                    <a:pt x="49" y="7"/>
                  </a:cubicBezTo>
                  <a:cubicBezTo>
                    <a:pt x="45" y="16"/>
                    <a:pt x="45" y="16"/>
                    <a:pt x="45" y="16"/>
                  </a:cubicBezTo>
                  <a:cubicBezTo>
                    <a:pt x="47" y="23"/>
                    <a:pt x="47" y="23"/>
                    <a:pt x="47" y="23"/>
                  </a:cubicBezTo>
                  <a:cubicBezTo>
                    <a:pt x="40" y="24"/>
                    <a:pt x="40" y="24"/>
                    <a:pt x="40" y="24"/>
                  </a:cubicBezTo>
                  <a:cubicBezTo>
                    <a:pt x="33" y="23"/>
                    <a:pt x="33" y="23"/>
                    <a:pt x="33" y="23"/>
                  </a:cubicBezTo>
                  <a:cubicBezTo>
                    <a:pt x="27" y="24"/>
                    <a:pt x="27" y="24"/>
                    <a:pt x="27" y="24"/>
                  </a:cubicBezTo>
                  <a:cubicBezTo>
                    <a:pt x="22" y="20"/>
                    <a:pt x="22" y="20"/>
                    <a:pt x="22" y="20"/>
                  </a:cubicBezTo>
                  <a:cubicBezTo>
                    <a:pt x="13" y="21"/>
                    <a:pt x="13" y="21"/>
                    <a:pt x="13" y="21"/>
                  </a:cubicBezTo>
                  <a:cubicBezTo>
                    <a:pt x="3" y="26"/>
                    <a:pt x="3" y="26"/>
                    <a:pt x="3" y="26"/>
                  </a:cubicBezTo>
                  <a:cubicBezTo>
                    <a:pt x="0" y="33"/>
                    <a:pt x="0" y="33"/>
                    <a:pt x="0" y="33"/>
                  </a:cubicBezTo>
                  <a:cubicBezTo>
                    <a:pt x="4" y="37"/>
                    <a:pt x="4" y="37"/>
                    <a:pt x="4" y="37"/>
                  </a:cubicBezTo>
                  <a:cubicBezTo>
                    <a:pt x="6" y="42"/>
                    <a:pt x="6" y="42"/>
                    <a:pt x="6" y="42"/>
                  </a:cubicBezTo>
                  <a:cubicBezTo>
                    <a:pt x="13" y="41"/>
                    <a:pt x="13" y="41"/>
                    <a:pt x="13" y="41"/>
                  </a:cubicBezTo>
                  <a:cubicBezTo>
                    <a:pt x="19" y="41"/>
                    <a:pt x="19" y="41"/>
                    <a:pt x="19" y="41"/>
                  </a:cubicBezTo>
                  <a:cubicBezTo>
                    <a:pt x="26" y="49"/>
                    <a:pt x="26" y="49"/>
                    <a:pt x="26" y="49"/>
                  </a:cubicBezTo>
                  <a:cubicBezTo>
                    <a:pt x="20" y="50"/>
                    <a:pt x="20" y="50"/>
                    <a:pt x="20" y="50"/>
                  </a:cubicBezTo>
                  <a:cubicBezTo>
                    <a:pt x="16" y="50"/>
                    <a:pt x="16" y="50"/>
                    <a:pt x="16" y="50"/>
                  </a:cubicBezTo>
                  <a:cubicBezTo>
                    <a:pt x="13" y="52"/>
                    <a:pt x="13" y="52"/>
                    <a:pt x="13" y="52"/>
                  </a:cubicBezTo>
                  <a:cubicBezTo>
                    <a:pt x="16" y="59"/>
                    <a:pt x="16" y="59"/>
                    <a:pt x="16" y="59"/>
                  </a:cubicBezTo>
                  <a:cubicBezTo>
                    <a:pt x="16" y="59"/>
                    <a:pt x="20" y="62"/>
                    <a:pt x="20" y="63"/>
                  </a:cubicBezTo>
                  <a:cubicBezTo>
                    <a:pt x="20" y="64"/>
                    <a:pt x="20" y="72"/>
                    <a:pt x="20" y="72"/>
                  </a:cubicBezTo>
                  <a:cubicBezTo>
                    <a:pt x="24" y="76"/>
                    <a:pt x="24" y="76"/>
                    <a:pt x="24" y="76"/>
                  </a:cubicBezTo>
                  <a:cubicBezTo>
                    <a:pt x="23" y="84"/>
                    <a:pt x="23" y="84"/>
                    <a:pt x="23" y="84"/>
                  </a:cubicBezTo>
                  <a:cubicBezTo>
                    <a:pt x="24" y="82"/>
                    <a:pt x="24" y="82"/>
                    <a:pt x="24" y="82"/>
                  </a:cubicBezTo>
                  <a:cubicBezTo>
                    <a:pt x="29" y="80"/>
                    <a:pt x="29" y="80"/>
                    <a:pt x="29" y="80"/>
                  </a:cubicBezTo>
                  <a:cubicBezTo>
                    <a:pt x="33" y="79"/>
                    <a:pt x="33" y="79"/>
                    <a:pt x="33" y="79"/>
                  </a:cubicBezTo>
                  <a:cubicBezTo>
                    <a:pt x="38" y="82"/>
                    <a:pt x="38" y="82"/>
                    <a:pt x="38" y="82"/>
                  </a:cubicBezTo>
                  <a:cubicBezTo>
                    <a:pt x="42" y="85"/>
                    <a:pt x="42" y="85"/>
                    <a:pt x="42" y="85"/>
                  </a:cubicBezTo>
                  <a:cubicBezTo>
                    <a:pt x="46" y="86"/>
                    <a:pt x="46" y="86"/>
                    <a:pt x="46" y="86"/>
                  </a:cubicBezTo>
                  <a:cubicBezTo>
                    <a:pt x="46" y="89"/>
                    <a:pt x="46" y="89"/>
                    <a:pt x="46" y="89"/>
                  </a:cubicBezTo>
                  <a:cubicBezTo>
                    <a:pt x="48" y="90"/>
                    <a:pt x="48" y="90"/>
                    <a:pt x="48" y="90"/>
                  </a:cubicBezTo>
                  <a:cubicBezTo>
                    <a:pt x="51" y="91"/>
                    <a:pt x="51" y="91"/>
                    <a:pt x="51" y="91"/>
                  </a:cubicBezTo>
                  <a:cubicBezTo>
                    <a:pt x="53" y="89"/>
                    <a:pt x="53" y="89"/>
                    <a:pt x="53" y="89"/>
                  </a:cubicBezTo>
                  <a:cubicBezTo>
                    <a:pt x="58" y="87"/>
                    <a:pt x="58" y="87"/>
                    <a:pt x="58" y="87"/>
                  </a:cubicBezTo>
                  <a:cubicBezTo>
                    <a:pt x="59" y="82"/>
                    <a:pt x="59" y="82"/>
                    <a:pt x="59" y="82"/>
                  </a:cubicBezTo>
                  <a:cubicBezTo>
                    <a:pt x="63" y="83"/>
                    <a:pt x="63" y="83"/>
                    <a:pt x="63" y="83"/>
                  </a:cubicBezTo>
                  <a:cubicBezTo>
                    <a:pt x="66" y="83"/>
                    <a:pt x="66" y="83"/>
                    <a:pt x="66" y="83"/>
                  </a:cubicBezTo>
                  <a:cubicBezTo>
                    <a:pt x="68" y="85"/>
                    <a:pt x="68" y="85"/>
                    <a:pt x="68" y="85"/>
                  </a:cubicBezTo>
                  <a:cubicBezTo>
                    <a:pt x="72" y="84"/>
                    <a:pt x="72" y="84"/>
                    <a:pt x="72" y="84"/>
                  </a:cubicBezTo>
                  <a:cubicBezTo>
                    <a:pt x="74" y="82"/>
                    <a:pt x="74" y="82"/>
                    <a:pt x="74" y="82"/>
                  </a:cubicBezTo>
                  <a:cubicBezTo>
                    <a:pt x="77" y="79"/>
                    <a:pt x="77" y="79"/>
                    <a:pt x="77" y="79"/>
                  </a:cubicBezTo>
                  <a:cubicBezTo>
                    <a:pt x="78" y="80"/>
                    <a:pt x="78" y="80"/>
                    <a:pt x="78" y="80"/>
                  </a:cubicBezTo>
                  <a:cubicBezTo>
                    <a:pt x="79" y="83"/>
                    <a:pt x="79" y="83"/>
                    <a:pt x="79" y="83"/>
                  </a:cubicBezTo>
                  <a:cubicBezTo>
                    <a:pt x="82" y="83"/>
                    <a:pt x="82" y="83"/>
                    <a:pt x="82" y="83"/>
                  </a:cubicBezTo>
                  <a:cubicBezTo>
                    <a:pt x="86" y="82"/>
                    <a:pt x="86" y="82"/>
                    <a:pt x="86" y="82"/>
                  </a:cubicBezTo>
                  <a:cubicBezTo>
                    <a:pt x="88" y="82"/>
                    <a:pt x="88" y="82"/>
                    <a:pt x="88" y="82"/>
                  </a:cubicBezTo>
                  <a:cubicBezTo>
                    <a:pt x="88" y="83"/>
                    <a:pt x="88" y="83"/>
                    <a:pt x="88" y="83"/>
                  </a:cubicBezTo>
                  <a:cubicBezTo>
                    <a:pt x="90" y="82"/>
                    <a:pt x="90" y="82"/>
                    <a:pt x="90" y="82"/>
                  </a:cubicBezTo>
                  <a:lnTo>
                    <a:pt x="89" y="79"/>
                  </a:lnTo>
                  <a:close/>
                </a:path>
              </a:pathLst>
            </a:custGeom>
            <a:grpFill/>
            <a:ln w="9525">
              <a:noFill/>
              <a:round/>
              <a:headEnd/>
              <a:tailEnd/>
            </a:ln>
          </p:spPr>
          <p:txBody>
            <a:bodyPr/>
            <a:lstStyle/>
            <a:p>
              <a:endParaRPr lang="en-GB" dirty="0"/>
            </a:p>
          </p:txBody>
        </p:sp>
        <p:sp>
          <p:nvSpPr>
            <p:cNvPr id="90" name="Freeform 339">
              <a:extLst>
                <a:ext uri="{FF2B5EF4-FFF2-40B4-BE49-F238E27FC236}">
                  <a16:creationId xmlns:a16="http://schemas.microsoft.com/office/drawing/2014/main" id="{C0EE77F2-102B-2AE7-C4FB-D577787A14B9}"/>
                </a:ext>
              </a:extLst>
            </p:cNvPr>
            <p:cNvSpPr>
              <a:spLocks/>
            </p:cNvSpPr>
            <p:nvPr/>
          </p:nvSpPr>
          <p:spPr bwMode="auto">
            <a:xfrm>
              <a:off x="8975150" y="2946400"/>
              <a:ext cx="16935" cy="10887"/>
            </a:xfrm>
            <a:custGeom>
              <a:avLst/>
              <a:gdLst>
                <a:gd name="T0" fmla="*/ 0 w 18"/>
                <a:gd name="T1" fmla="*/ 0 h 12"/>
                <a:gd name="T2" fmla="*/ 0 w 18"/>
                <a:gd name="T3" fmla="*/ 2147483646 h 12"/>
                <a:gd name="T4" fmla="*/ 2147483646 w 18"/>
                <a:gd name="T5" fmla="*/ 2147483646 h 12"/>
                <a:gd name="T6" fmla="*/ 2147483646 w 18"/>
                <a:gd name="T7" fmla="*/ 2147483646 h 12"/>
                <a:gd name="T8" fmla="*/ 0 w 18"/>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2">
                  <a:moveTo>
                    <a:pt x="0" y="0"/>
                  </a:moveTo>
                  <a:lnTo>
                    <a:pt x="0" y="12"/>
                  </a:lnTo>
                  <a:lnTo>
                    <a:pt x="18" y="12"/>
                  </a:lnTo>
                  <a:lnTo>
                    <a:pt x="12" y="12"/>
                  </a:lnTo>
                  <a:lnTo>
                    <a:pt x="0" y="0"/>
                  </a:lnTo>
                  <a:close/>
                </a:path>
              </a:pathLst>
            </a:custGeom>
            <a:grpFill/>
            <a:ln w="9525">
              <a:noFill/>
              <a:round/>
              <a:headEnd/>
              <a:tailEnd/>
            </a:ln>
          </p:spPr>
          <p:txBody>
            <a:bodyPr/>
            <a:lstStyle/>
            <a:p>
              <a:endParaRPr lang="en-GB" dirty="0"/>
            </a:p>
          </p:txBody>
        </p:sp>
        <p:sp>
          <p:nvSpPr>
            <p:cNvPr id="91" name="Rectangle 340">
              <a:extLst>
                <a:ext uri="{FF2B5EF4-FFF2-40B4-BE49-F238E27FC236}">
                  <a16:creationId xmlns:a16="http://schemas.microsoft.com/office/drawing/2014/main" id="{27D5F3F5-5A24-B716-53CD-DBB43386E07D}"/>
                </a:ext>
              </a:extLst>
            </p:cNvPr>
            <p:cNvSpPr>
              <a:spLocks noChangeArrowheads="1"/>
            </p:cNvSpPr>
            <p:nvPr/>
          </p:nvSpPr>
          <p:spPr bwMode="auto">
            <a:xfrm>
              <a:off x="8352173" y="2665758"/>
              <a:ext cx="7258" cy="1209"/>
            </a:xfrm>
            <a:prstGeom prst="rect">
              <a:avLst/>
            </a:prstGeom>
            <a:grpFill/>
            <a:ln w="9525">
              <a:noFill/>
              <a:miter lim="800000"/>
              <a:headEnd/>
              <a:tailEnd/>
            </a:ln>
          </p:spPr>
          <p:txBody>
            <a:bodyPr/>
            <a:lstStyle>
              <a:lvl1pPr>
                <a:defRPr sz="1400" b="1">
                  <a:solidFill>
                    <a:schemeClr val="bg1"/>
                  </a:solidFill>
                  <a:latin typeface="Arial" panose="020B0604020202020204" pitchFamily="34" charset="0"/>
                  <a:ea typeface="MS PGothic" panose="020B0600070205080204" pitchFamily="34" charset="-128"/>
                </a:defRPr>
              </a:lvl1pPr>
              <a:lvl2pPr marL="742950" indent="-285750">
                <a:defRPr sz="1400" b="1">
                  <a:solidFill>
                    <a:schemeClr val="bg1"/>
                  </a:solidFill>
                  <a:latin typeface="Arial" panose="020B0604020202020204" pitchFamily="34" charset="0"/>
                  <a:ea typeface="MS PGothic" panose="020B0600070205080204" pitchFamily="34" charset="-128"/>
                </a:defRPr>
              </a:lvl2pPr>
              <a:lvl3pPr marL="1143000" indent="-228600">
                <a:defRPr sz="1400" b="1">
                  <a:solidFill>
                    <a:schemeClr val="bg1"/>
                  </a:solidFill>
                  <a:latin typeface="Arial" panose="020B0604020202020204" pitchFamily="34" charset="0"/>
                  <a:ea typeface="MS PGothic" panose="020B0600070205080204" pitchFamily="34" charset="-128"/>
                </a:defRPr>
              </a:lvl3pPr>
              <a:lvl4pPr marL="1600200" indent="-228600">
                <a:defRPr sz="1400" b="1">
                  <a:solidFill>
                    <a:schemeClr val="bg1"/>
                  </a:solidFill>
                  <a:latin typeface="Arial" panose="020B0604020202020204" pitchFamily="34" charset="0"/>
                  <a:ea typeface="MS PGothic" panose="020B0600070205080204" pitchFamily="34" charset="-128"/>
                </a:defRPr>
              </a:lvl4pPr>
              <a:lvl5pPr marL="2057400" indent="-228600">
                <a:defRPr sz="1400" b="1">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400" b="1">
                  <a:solidFill>
                    <a:schemeClr val="bg1"/>
                  </a:solidFill>
                  <a:latin typeface="Arial" panose="020B0604020202020204" pitchFamily="34" charset="0"/>
                  <a:ea typeface="MS PGothic" panose="020B0600070205080204" pitchFamily="34" charset="-128"/>
                </a:defRPr>
              </a:lvl9pPr>
            </a:lstStyle>
            <a:p>
              <a:pPr algn="ctr" eaLnBrk="1" hangingPunct="1">
                <a:spcBef>
                  <a:spcPct val="15000"/>
                </a:spcBef>
              </a:pPr>
              <a:endParaRPr lang="en-US" altLang="en-US" dirty="0"/>
            </a:p>
          </p:txBody>
        </p:sp>
        <p:sp>
          <p:nvSpPr>
            <p:cNvPr id="92" name="Freeform 347">
              <a:extLst>
                <a:ext uri="{FF2B5EF4-FFF2-40B4-BE49-F238E27FC236}">
                  <a16:creationId xmlns:a16="http://schemas.microsoft.com/office/drawing/2014/main" id="{4931B3A0-CFCB-176D-EEE8-A34587F32752}"/>
                </a:ext>
              </a:extLst>
            </p:cNvPr>
            <p:cNvSpPr>
              <a:spLocks/>
            </p:cNvSpPr>
            <p:nvPr/>
          </p:nvSpPr>
          <p:spPr bwMode="auto">
            <a:xfrm>
              <a:off x="8133223" y="1785122"/>
              <a:ext cx="494753" cy="584268"/>
            </a:xfrm>
            <a:custGeom>
              <a:avLst/>
              <a:gdLst>
                <a:gd name="T0" fmla="*/ 2147483646 w 83"/>
                <a:gd name="T1" fmla="*/ 2147483646 h 98"/>
                <a:gd name="T2" fmla="*/ 2147483646 w 83"/>
                <a:gd name="T3" fmla="*/ 2147483646 h 98"/>
                <a:gd name="T4" fmla="*/ 2147483646 w 83"/>
                <a:gd name="T5" fmla="*/ 2147483646 h 98"/>
                <a:gd name="T6" fmla="*/ 2147483646 w 83"/>
                <a:gd name="T7" fmla="*/ 2147483646 h 98"/>
                <a:gd name="T8" fmla="*/ 2147483646 w 83"/>
                <a:gd name="T9" fmla="*/ 2147483646 h 98"/>
                <a:gd name="T10" fmla="*/ 2147483646 w 83"/>
                <a:gd name="T11" fmla="*/ 2147483646 h 98"/>
                <a:gd name="T12" fmla="*/ 2147483646 w 83"/>
                <a:gd name="T13" fmla="*/ 2147483646 h 98"/>
                <a:gd name="T14" fmla="*/ 2147483646 w 83"/>
                <a:gd name="T15" fmla="*/ 2147483646 h 98"/>
                <a:gd name="T16" fmla="*/ 2147483646 w 83"/>
                <a:gd name="T17" fmla="*/ 2147483646 h 98"/>
                <a:gd name="T18" fmla="*/ 2147483646 w 83"/>
                <a:gd name="T19" fmla="*/ 2147483646 h 98"/>
                <a:gd name="T20" fmla="*/ 2147483646 w 83"/>
                <a:gd name="T21" fmla="*/ 2147483646 h 98"/>
                <a:gd name="T22" fmla="*/ 2147483646 w 83"/>
                <a:gd name="T23" fmla="*/ 2147483646 h 98"/>
                <a:gd name="T24" fmla="*/ 2147483646 w 83"/>
                <a:gd name="T25" fmla="*/ 2147483646 h 98"/>
                <a:gd name="T26" fmla="*/ 2147483646 w 83"/>
                <a:gd name="T27" fmla="*/ 2147483646 h 98"/>
                <a:gd name="T28" fmla="*/ 2147483646 w 83"/>
                <a:gd name="T29" fmla="*/ 2147483646 h 98"/>
                <a:gd name="T30" fmla="*/ 2147483646 w 83"/>
                <a:gd name="T31" fmla="*/ 2147483646 h 98"/>
                <a:gd name="T32" fmla="*/ 2147483646 w 83"/>
                <a:gd name="T33" fmla="*/ 2147483646 h 98"/>
                <a:gd name="T34" fmla="*/ 2147483646 w 83"/>
                <a:gd name="T35" fmla="*/ 2147483646 h 98"/>
                <a:gd name="T36" fmla="*/ 2147483646 w 83"/>
                <a:gd name="T37" fmla="*/ 2147483646 h 98"/>
                <a:gd name="T38" fmla="*/ 2147483646 w 83"/>
                <a:gd name="T39" fmla="*/ 2147483646 h 98"/>
                <a:gd name="T40" fmla="*/ 2147483646 w 83"/>
                <a:gd name="T41" fmla="*/ 2147483646 h 98"/>
                <a:gd name="T42" fmla="*/ 2147483646 w 83"/>
                <a:gd name="T43" fmla="*/ 2147483646 h 98"/>
                <a:gd name="T44" fmla="*/ 2147483646 w 83"/>
                <a:gd name="T45" fmla="*/ 2147483646 h 98"/>
                <a:gd name="T46" fmla="*/ 2147483646 w 83"/>
                <a:gd name="T47" fmla="*/ 2147483646 h 98"/>
                <a:gd name="T48" fmla="*/ 2147483646 w 83"/>
                <a:gd name="T49" fmla="*/ 2147483646 h 98"/>
                <a:gd name="T50" fmla="*/ 2147483646 w 83"/>
                <a:gd name="T51" fmla="*/ 0 h 98"/>
                <a:gd name="T52" fmla="*/ 2147483646 w 83"/>
                <a:gd name="T53" fmla="*/ 2147483646 h 98"/>
                <a:gd name="T54" fmla="*/ 2147483646 w 83"/>
                <a:gd name="T55" fmla="*/ 2147483646 h 98"/>
                <a:gd name="T56" fmla="*/ 2147483646 w 83"/>
                <a:gd name="T57" fmla="*/ 2147483646 h 98"/>
                <a:gd name="T58" fmla="*/ 2147483646 w 83"/>
                <a:gd name="T59" fmla="*/ 2147483646 h 98"/>
                <a:gd name="T60" fmla="*/ 2147483646 w 83"/>
                <a:gd name="T61" fmla="*/ 2147483646 h 98"/>
                <a:gd name="T62" fmla="*/ 2147483646 w 83"/>
                <a:gd name="T63" fmla="*/ 2147483646 h 98"/>
                <a:gd name="T64" fmla="*/ 2147483646 w 83"/>
                <a:gd name="T65" fmla="*/ 2147483646 h 98"/>
                <a:gd name="T66" fmla="*/ 2147483646 w 83"/>
                <a:gd name="T67" fmla="*/ 2147483646 h 98"/>
                <a:gd name="T68" fmla="*/ 2147483646 w 83"/>
                <a:gd name="T69" fmla="*/ 2147483646 h 98"/>
                <a:gd name="T70" fmla="*/ 2147483646 w 83"/>
                <a:gd name="T71" fmla="*/ 2147483646 h 98"/>
                <a:gd name="T72" fmla="*/ 2147483646 w 83"/>
                <a:gd name="T73" fmla="*/ 2147483646 h 98"/>
                <a:gd name="T74" fmla="*/ 2147483646 w 83"/>
                <a:gd name="T75" fmla="*/ 2147483646 h 98"/>
                <a:gd name="T76" fmla="*/ 2147483646 w 83"/>
                <a:gd name="T77" fmla="*/ 2147483646 h 98"/>
                <a:gd name="T78" fmla="*/ 2147483646 w 83"/>
                <a:gd name="T79" fmla="*/ 2147483646 h 98"/>
                <a:gd name="T80" fmla="*/ 2147483646 w 83"/>
                <a:gd name="T81" fmla="*/ 2147483646 h 98"/>
                <a:gd name="T82" fmla="*/ 2147483646 w 83"/>
                <a:gd name="T83" fmla="*/ 2147483646 h 98"/>
                <a:gd name="T84" fmla="*/ 2147483646 w 83"/>
                <a:gd name="T85" fmla="*/ 2147483646 h 98"/>
                <a:gd name="T86" fmla="*/ 2147483646 w 83"/>
                <a:gd name="T87" fmla="*/ 2147483646 h 98"/>
                <a:gd name="T88" fmla="*/ 2147483646 w 83"/>
                <a:gd name="T89" fmla="*/ 2147483646 h 98"/>
                <a:gd name="T90" fmla="*/ 2147483646 w 83"/>
                <a:gd name="T91" fmla="*/ 2147483646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 h="98">
                  <a:moveTo>
                    <a:pt x="23" y="87"/>
                  </a:moveTo>
                  <a:cubicBezTo>
                    <a:pt x="23" y="87"/>
                    <a:pt x="24" y="87"/>
                    <a:pt x="24" y="86"/>
                  </a:cubicBezTo>
                  <a:cubicBezTo>
                    <a:pt x="24" y="86"/>
                    <a:pt x="24" y="82"/>
                    <a:pt x="24" y="82"/>
                  </a:cubicBezTo>
                  <a:cubicBezTo>
                    <a:pt x="24" y="80"/>
                    <a:pt x="24" y="80"/>
                    <a:pt x="24" y="80"/>
                  </a:cubicBezTo>
                  <a:cubicBezTo>
                    <a:pt x="26" y="78"/>
                    <a:pt x="26" y="78"/>
                    <a:pt x="26" y="78"/>
                  </a:cubicBezTo>
                  <a:cubicBezTo>
                    <a:pt x="24" y="75"/>
                    <a:pt x="24" y="75"/>
                    <a:pt x="24" y="75"/>
                  </a:cubicBezTo>
                  <a:cubicBezTo>
                    <a:pt x="24" y="75"/>
                    <a:pt x="23" y="70"/>
                    <a:pt x="23" y="70"/>
                  </a:cubicBezTo>
                  <a:cubicBezTo>
                    <a:pt x="23" y="69"/>
                    <a:pt x="24" y="65"/>
                    <a:pt x="24" y="65"/>
                  </a:cubicBezTo>
                  <a:cubicBezTo>
                    <a:pt x="24" y="65"/>
                    <a:pt x="24" y="62"/>
                    <a:pt x="24" y="62"/>
                  </a:cubicBezTo>
                  <a:cubicBezTo>
                    <a:pt x="26" y="60"/>
                    <a:pt x="26" y="60"/>
                    <a:pt x="26" y="60"/>
                  </a:cubicBezTo>
                  <a:cubicBezTo>
                    <a:pt x="30" y="59"/>
                    <a:pt x="30" y="59"/>
                    <a:pt x="30" y="59"/>
                  </a:cubicBezTo>
                  <a:cubicBezTo>
                    <a:pt x="30" y="56"/>
                    <a:pt x="30" y="56"/>
                    <a:pt x="30" y="56"/>
                  </a:cubicBezTo>
                  <a:cubicBezTo>
                    <a:pt x="29" y="54"/>
                    <a:pt x="29" y="54"/>
                    <a:pt x="29" y="54"/>
                  </a:cubicBezTo>
                  <a:cubicBezTo>
                    <a:pt x="31" y="50"/>
                    <a:pt x="31" y="50"/>
                    <a:pt x="31" y="50"/>
                  </a:cubicBezTo>
                  <a:cubicBezTo>
                    <a:pt x="32" y="44"/>
                    <a:pt x="32" y="44"/>
                    <a:pt x="32" y="44"/>
                  </a:cubicBezTo>
                  <a:cubicBezTo>
                    <a:pt x="34" y="43"/>
                    <a:pt x="34" y="43"/>
                    <a:pt x="34" y="43"/>
                  </a:cubicBezTo>
                  <a:cubicBezTo>
                    <a:pt x="36" y="38"/>
                    <a:pt x="36" y="38"/>
                    <a:pt x="36" y="38"/>
                  </a:cubicBezTo>
                  <a:cubicBezTo>
                    <a:pt x="38" y="35"/>
                    <a:pt x="38" y="35"/>
                    <a:pt x="38" y="35"/>
                  </a:cubicBezTo>
                  <a:cubicBezTo>
                    <a:pt x="37" y="32"/>
                    <a:pt x="37" y="32"/>
                    <a:pt x="37" y="32"/>
                  </a:cubicBezTo>
                  <a:cubicBezTo>
                    <a:pt x="38" y="30"/>
                    <a:pt x="38" y="30"/>
                    <a:pt x="38" y="30"/>
                  </a:cubicBezTo>
                  <a:cubicBezTo>
                    <a:pt x="41" y="28"/>
                    <a:pt x="41" y="28"/>
                    <a:pt x="41" y="28"/>
                  </a:cubicBezTo>
                  <a:cubicBezTo>
                    <a:pt x="42" y="28"/>
                    <a:pt x="42" y="28"/>
                    <a:pt x="42" y="28"/>
                  </a:cubicBezTo>
                  <a:cubicBezTo>
                    <a:pt x="44" y="24"/>
                    <a:pt x="44" y="24"/>
                    <a:pt x="44" y="24"/>
                  </a:cubicBezTo>
                  <a:cubicBezTo>
                    <a:pt x="47" y="24"/>
                    <a:pt x="47" y="24"/>
                    <a:pt x="47" y="24"/>
                  </a:cubicBezTo>
                  <a:cubicBezTo>
                    <a:pt x="49" y="24"/>
                    <a:pt x="49" y="24"/>
                    <a:pt x="49" y="24"/>
                  </a:cubicBezTo>
                  <a:cubicBezTo>
                    <a:pt x="49" y="22"/>
                    <a:pt x="49" y="22"/>
                    <a:pt x="49" y="22"/>
                  </a:cubicBezTo>
                  <a:cubicBezTo>
                    <a:pt x="50" y="19"/>
                    <a:pt x="50" y="19"/>
                    <a:pt x="50" y="19"/>
                  </a:cubicBezTo>
                  <a:cubicBezTo>
                    <a:pt x="51" y="19"/>
                    <a:pt x="51" y="19"/>
                    <a:pt x="51" y="19"/>
                  </a:cubicBezTo>
                  <a:cubicBezTo>
                    <a:pt x="52" y="19"/>
                    <a:pt x="52" y="19"/>
                    <a:pt x="52" y="19"/>
                  </a:cubicBezTo>
                  <a:cubicBezTo>
                    <a:pt x="53" y="17"/>
                    <a:pt x="53" y="17"/>
                    <a:pt x="53" y="17"/>
                  </a:cubicBezTo>
                  <a:cubicBezTo>
                    <a:pt x="54" y="19"/>
                    <a:pt x="54" y="19"/>
                    <a:pt x="54" y="19"/>
                  </a:cubicBezTo>
                  <a:cubicBezTo>
                    <a:pt x="56" y="21"/>
                    <a:pt x="56" y="21"/>
                    <a:pt x="56" y="21"/>
                  </a:cubicBezTo>
                  <a:cubicBezTo>
                    <a:pt x="59" y="22"/>
                    <a:pt x="59" y="22"/>
                    <a:pt x="59" y="22"/>
                  </a:cubicBezTo>
                  <a:cubicBezTo>
                    <a:pt x="62" y="21"/>
                    <a:pt x="62" y="21"/>
                    <a:pt x="62" y="21"/>
                  </a:cubicBezTo>
                  <a:cubicBezTo>
                    <a:pt x="63" y="22"/>
                    <a:pt x="63" y="22"/>
                    <a:pt x="63" y="22"/>
                  </a:cubicBezTo>
                  <a:cubicBezTo>
                    <a:pt x="66" y="19"/>
                    <a:pt x="66" y="19"/>
                    <a:pt x="66" y="19"/>
                  </a:cubicBezTo>
                  <a:cubicBezTo>
                    <a:pt x="68" y="14"/>
                    <a:pt x="68" y="14"/>
                    <a:pt x="68" y="14"/>
                  </a:cubicBezTo>
                  <a:cubicBezTo>
                    <a:pt x="70" y="12"/>
                    <a:pt x="70" y="12"/>
                    <a:pt x="70" y="12"/>
                  </a:cubicBezTo>
                  <a:cubicBezTo>
                    <a:pt x="75" y="11"/>
                    <a:pt x="75" y="11"/>
                    <a:pt x="75" y="11"/>
                  </a:cubicBezTo>
                  <a:cubicBezTo>
                    <a:pt x="78" y="14"/>
                    <a:pt x="78" y="14"/>
                    <a:pt x="78" y="14"/>
                  </a:cubicBezTo>
                  <a:cubicBezTo>
                    <a:pt x="78" y="17"/>
                    <a:pt x="78" y="17"/>
                    <a:pt x="78" y="17"/>
                  </a:cubicBezTo>
                  <a:cubicBezTo>
                    <a:pt x="77" y="19"/>
                    <a:pt x="77" y="19"/>
                    <a:pt x="77" y="19"/>
                  </a:cubicBezTo>
                  <a:cubicBezTo>
                    <a:pt x="78" y="18"/>
                    <a:pt x="78" y="18"/>
                    <a:pt x="78" y="18"/>
                  </a:cubicBezTo>
                  <a:cubicBezTo>
                    <a:pt x="77" y="19"/>
                    <a:pt x="77" y="19"/>
                    <a:pt x="77" y="19"/>
                  </a:cubicBezTo>
                  <a:cubicBezTo>
                    <a:pt x="77" y="19"/>
                    <a:pt x="77" y="19"/>
                    <a:pt x="77" y="19"/>
                  </a:cubicBezTo>
                  <a:cubicBezTo>
                    <a:pt x="81" y="15"/>
                    <a:pt x="81" y="15"/>
                    <a:pt x="81" y="15"/>
                  </a:cubicBezTo>
                  <a:cubicBezTo>
                    <a:pt x="82" y="13"/>
                    <a:pt x="82" y="13"/>
                    <a:pt x="82" y="13"/>
                  </a:cubicBezTo>
                  <a:cubicBezTo>
                    <a:pt x="81" y="12"/>
                    <a:pt x="81" y="12"/>
                    <a:pt x="81" y="12"/>
                  </a:cubicBezTo>
                  <a:cubicBezTo>
                    <a:pt x="80" y="9"/>
                    <a:pt x="80" y="9"/>
                    <a:pt x="80" y="9"/>
                  </a:cubicBezTo>
                  <a:cubicBezTo>
                    <a:pt x="83" y="6"/>
                    <a:pt x="83" y="6"/>
                    <a:pt x="83" y="6"/>
                  </a:cubicBezTo>
                  <a:cubicBezTo>
                    <a:pt x="80" y="4"/>
                    <a:pt x="80" y="4"/>
                    <a:pt x="80" y="4"/>
                  </a:cubicBezTo>
                  <a:cubicBezTo>
                    <a:pt x="76" y="0"/>
                    <a:pt x="76" y="0"/>
                    <a:pt x="76" y="0"/>
                  </a:cubicBezTo>
                  <a:cubicBezTo>
                    <a:pt x="72" y="4"/>
                    <a:pt x="72" y="4"/>
                    <a:pt x="72" y="4"/>
                  </a:cubicBezTo>
                  <a:cubicBezTo>
                    <a:pt x="69" y="2"/>
                    <a:pt x="69" y="2"/>
                    <a:pt x="69" y="2"/>
                  </a:cubicBezTo>
                  <a:cubicBezTo>
                    <a:pt x="69" y="1"/>
                    <a:pt x="69" y="1"/>
                    <a:pt x="69" y="1"/>
                  </a:cubicBezTo>
                  <a:cubicBezTo>
                    <a:pt x="66" y="1"/>
                    <a:pt x="66" y="1"/>
                    <a:pt x="66" y="1"/>
                  </a:cubicBezTo>
                  <a:cubicBezTo>
                    <a:pt x="62" y="1"/>
                    <a:pt x="62" y="1"/>
                    <a:pt x="62" y="1"/>
                  </a:cubicBezTo>
                  <a:cubicBezTo>
                    <a:pt x="59" y="5"/>
                    <a:pt x="59" y="5"/>
                    <a:pt x="59" y="5"/>
                  </a:cubicBezTo>
                  <a:cubicBezTo>
                    <a:pt x="56" y="6"/>
                    <a:pt x="56" y="6"/>
                    <a:pt x="56" y="6"/>
                  </a:cubicBezTo>
                  <a:cubicBezTo>
                    <a:pt x="55" y="6"/>
                    <a:pt x="55" y="6"/>
                    <a:pt x="55" y="6"/>
                  </a:cubicBezTo>
                  <a:cubicBezTo>
                    <a:pt x="53" y="8"/>
                    <a:pt x="53" y="8"/>
                    <a:pt x="53" y="8"/>
                  </a:cubicBezTo>
                  <a:cubicBezTo>
                    <a:pt x="50" y="8"/>
                    <a:pt x="50" y="8"/>
                    <a:pt x="50" y="8"/>
                  </a:cubicBezTo>
                  <a:cubicBezTo>
                    <a:pt x="48" y="13"/>
                    <a:pt x="48" y="13"/>
                    <a:pt x="48" y="13"/>
                  </a:cubicBezTo>
                  <a:cubicBezTo>
                    <a:pt x="43" y="14"/>
                    <a:pt x="43" y="14"/>
                    <a:pt x="43" y="14"/>
                  </a:cubicBezTo>
                  <a:cubicBezTo>
                    <a:pt x="41" y="19"/>
                    <a:pt x="41" y="19"/>
                    <a:pt x="41" y="19"/>
                  </a:cubicBezTo>
                  <a:cubicBezTo>
                    <a:pt x="40" y="22"/>
                    <a:pt x="40" y="22"/>
                    <a:pt x="40" y="22"/>
                  </a:cubicBezTo>
                  <a:cubicBezTo>
                    <a:pt x="37" y="22"/>
                    <a:pt x="37" y="22"/>
                    <a:pt x="37" y="22"/>
                  </a:cubicBezTo>
                  <a:cubicBezTo>
                    <a:pt x="32" y="28"/>
                    <a:pt x="32" y="28"/>
                    <a:pt x="32" y="28"/>
                  </a:cubicBezTo>
                  <a:cubicBezTo>
                    <a:pt x="32" y="31"/>
                    <a:pt x="32" y="31"/>
                    <a:pt x="32" y="31"/>
                  </a:cubicBezTo>
                  <a:cubicBezTo>
                    <a:pt x="28" y="38"/>
                    <a:pt x="28" y="38"/>
                    <a:pt x="28" y="38"/>
                  </a:cubicBezTo>
                  <a:cubicBezTo>
                    <a:pt x="26" y="41"/>
                    <a:pt x="26" y="41"/>
                    <a:pt x="26" y="41"/>
                  </a:cubicBezTo>
                  <a:cubicBezTo>
                    <a:pt x="25" y="46"/>
                    <a:pt x="25" y="46"/>
                    <a:pt x="25" y="46"/>
                  </a:cubicBezTo>
                  <a:cubicBezTo>
                    <a:pt x="23" y="49"/>
                    <a:pt x="23" y="49"/>
                    <a:pt x="23" y="49"/>
                  </a:cubicBezTo>
                  <a:cubicBezTo>
                    <a:pt x="17" y="60"/>
                    <a:pt x="17" y="60"/>
                    <a:pt x="17" y="60"/>
                  </a:cubicBezTo>
                  <a:cubicBezTo>
                    <a:pt x="13" y="63"/>
                    <a:pt x="13" y="63"/>
                    <a:pt x="13" y="63"/>
                  </a:cubicBezTo>
                  <a:cubicBezTo>
                    <a:pt x="8" y="65"/>
                    <a:pt x="8" y="65"/>
                    <a:pt x="8" y="65"/>
                  </a:cubicBezTo>
                  <a:cubicBezTo>
                    <a:pt x="6" y="69"/>
                    <a:pt x="6" y="69"/>
                    <a:pt x="6" y="69"/>
                  </a:cubicBezTo>
                  <a:cubicBezTo>
                    <a:pt x="4" y="71"/>
                    <a:pt x="4" y="71"/>
                    <a:pt x="4" y="71"/>
                  </a:cubicBezTo>
                  <a:cubicBezTo>
                    <a:pt x="3" y="73"/>
                    <a:pt x="3" y="73"/>
                    <a:pt x="3" y="73"/>
                  </a:cubicBezTo>
                  <a:cubicBezTo>
                    <a:pt x="2" y="76"/>
                    <a:pt x="2" y="76"/>
                    <a:pt x="2" y="76"/>
                  </a:cubicBezTo>
                  <a:cubicBezTo>
                    <a:pt x="0" y="79"/>
                    <a:pt x="0" y="79"/>
                    <a:pt x="0" y="79"/>
                  </a:cubicBezTo>
                  <a:cubicBezTo>
                    <a:pt x="1" y="84"/>
                    <a:pt x="1" y="84"/>
                    <a:pt x="1" y="84"/>
                  </a:cubicBezTo>
                  <a:cubicBezTo>
                    <a:pt x="2" y="87"/>
                    <a:pt x="2" y="87"/>
                    <a:pt x="2" y="87"/>
                  </a:cubicBezTo>
                  <a:cubicBezTo>
                    <a:pt x="3" y="91"/>
                    <a:pt x="3" y="91"/>
                    <a:pt x="3" y="91"/>
                  </a:cubicBezTo>
                  <a:cubicBezTo>
                    <a:pt x="3" y="95"/>
                    <a:pt x="3" y="95"/>
                    <a:pt x="3" y="95"/>
                  </a:cubicBezTo>
                  <a:cubicBezTo>
                    <a:pt x="7" y="98"/>
                    <a:pt x="7" y="98"/>
                    <a:pt x="7" y="98"/>
                  </a:cubicBezTo>
                  <a:cubicBezTo>
                    <a:pt x="11" y="97"/>
                    <a:pt x="11" y="97"/>
                    <a:pt x="11" y="97"/>
                  </a:cubicBezTo>
                  <a:cubicBezTo>
                    <a:pt x="16" y="93"/>
                    <a:pt x="16" y="93"/>
                    <a:pt x="16" y="93"/>
                  </a:cubicBezTo>
                  <a:cubicBezTo>
                    <a:pt x="19" y="91"/>
                    <a:pt x="19" y="91"/>
                    <a:pt x="19" y="91"/>
                  </a:cubicBezTo>
                  <a:cubicBezTo>
                    <a:pt x="20" y="92"/>
                    <a:pt x="20" y="92"/>
                    <a:pt x="20" y="92"/>
                  </a:cubicBezTo>
                  <a:cubicBezTo>
                    <a:pt x="20" y="93"/>
                    <a:pt x="20" y="93"/>
                    <a:pt x="20" y="93"/>
                  </a:cubicBezTo>
                  <a:cubicBezTo>
                    <a:pt x="21" y="92"/>
                    <a:pt x="21" y="92"/>
                    <a:pt x="21" y="92"/>
                  </a:cubicBezTo>
                  <a:lnTo>
                    <a:pt x="23" y="87"/>
                  </a:lnTo>
                  <a:close/>
                </a:path>
              </a:pathLst>
            </a:custGeom>
            <a:grpFill/>
            <a:ln w="9525">
              <a:noFill/>
              <a:round/>
              <a:headEnd/>
              <a:tailEnd/>
            </a:ln>
          </p:spPr>
          <p:txBody>
            <a:bodyPr/>
            <a:lstStyle/>
            <a:p>
              <a:endParaRPr lang="en-GB" dirty="0"/>
            </a:p>
          </p:txBody>
        </p:sp>
        <p:sp>
          <p:nvSpPr>
            <p:cNvPr id="93" name="Freeform 348">
              <a:extLst>
                <a:ext uri="{FF2B5EF4-FFF2-40B4-BE49-F238E27FC236}">
                  <a16:creationId xmlns:a16="http://schemas.microsoft.com/office/drawing/2014/main" id="{8435071C-046A-F93E-DF34-6B13D5880557}"/>
                </a:ext>
              </a:extLst>
            </p:cNvPr>
            <p:cNvSpPr>
              <a:spLocks/>
            </p:cNvSpPr>
            <p:nvPr/>
          </p:nvSpPr>
          <p:spPr bwMode="auto">
            <a:xfrm>
              <a:off x="8251770" y="1898830"/>
              <a:ext cx="244352" cy="558865"/>
            </a:xfrm>
            <a:custGeom>
              <a:avLst/>
              <a:gdLst>
                <a:gd name="T0" fmla="*/ 2147483646 w 10000"/>
                <a:gd name="T1" fmla="*/ 2147483646 h 9895"/>
                <a:gd name="T2" fmla="*/ 2147483646 w 10000"/>
                <a:gd name="T3" fmla="*/ 2147483646 h 9895"/>
                <a:gd name="T4" fmla="*/ 2147483646 w 10000"/>
                <a:gd name="T5" fmla="*/ 2147483646 h 9895"/>
                <a:gd name="T6" fmla="*/ 2147483646 w 10000"/>
                <a:gd name="T7" fmla="*/ 2147483646 h 9895"/>
                <a:gd name="T8" fmla="*/ 2147483646 w 10000"/>
                <a:gd name="T9" fmla="*/ 0 h 9895"/>
                <a:gd name="T10" fmla="*/ 2147483646 w 10000"/>
                <a:gd name="T11" fmla="*/ 2147483646 h 9895"/>
                <a:gd name="T12" fmla="*/ 2147483646 w 10000"/>
                <a:gd name="T13" fmla="*/ 2147483646 h 9895"/>
                <a:gd name="T14" fmla="*/ 2147483646 w 10000"/>
                <a:gd name="T15" fmla="*/ 2147483646 h 9895"/>
                <a:gd name="T16" fmla="*/ 2147483646 w 10000"/>
                <a:gd name="T17" fmla="*/ 2147483646 h 9895"/>
                <a:gd name="T18" fmla="*/ 2147483646 w 10000"/>
                <a:gd name="T19" fmla="*/ 2147483646 h 9895"/>
                <a:gd name="T20" fmla="*/ 2147483646 w 10000"/>
                <a:gd name="T21" fmla="*/ 2147483646 h 9895"/>
                <a:gd name="T22" fmla="*/ 2147483646 w 10000"/>
                <a:gd name="T23" fmla="*/ 2147483646 h 9895"/>
                <a:gd name="T24" fmla="*/ 2147483646 w 10000"/>
                <a:gd name="T25" fmla="*/ 2147483646 h 9895"/>
                <a:gd name="T26" fmla="*/ 1547059788 w 10000"/>
                <a:gd name="T27" fmla="*/ 2147483646 h 9895"/>
                <a:gd name="T28" fmla="*/ 1032076903 w 10000"/>
                <a:gd name="T29" fmla="*/ 2147483646 h 9895"/>
                <a:gd name="T30" fmla="*/ 1032076903 w 10000"/>
                <a:gd name="T31" fmla="*/ 2147483646 h 9895"/>
                <a:gd name="T32" fmla="*/ 1032076903 w 10000"/>
                <a:gd name="T33" fmla="*/ 2147483646 h 9895"/>
                <a:gd name="T34" fmla="*/ 1032076903 w 10000"/>
                <a:gd name="T35" fmla="*/ 2147483646 h 9895"/>
                <a:gd name="T36" fmla="*/ 258002502 w 10000"/>
                <a:gd name="T37" fmla="*/ 2147483646 h 9895"/>
                <a:gd name="T38" fmla="*/ 516037938 w 10000"/>
                <a:gd name="T39" fmla="*/ 2147483646 h 9895"/>
                <a:gd name="T40" fmla="*/ 1839950288 w 10000"/>
                <a:gd name="T41" fmla="*/ 2147483646 h 9895"/>
                <a:gd name="T42" fmla="*/ 2018679268 w 10000"/>
                <a:gd name="T43" fmla="*/ 2147483646 h 9895"/>
                <a:gd name="T44" fmla="*/ 2147483646 w 10000"/>
                <a:gd name="T45" fmla="*/ 2147483646 h 9895"/>
                <a:gd name="T46" fmla="*/ 2147483646 w 10000"/>
                <a:gd name="T47" fmla="*/ 2147483646 h 9895"/>
                <a:gd name="T48" fmla="*/ 2147483646 w 10000"/>
                <a:gd name="T49" fmla="*/ 2147483646 h 9895"/>
                <a:gd name="T50" fmla="*/ 2147483646 w 10000"/>
                <a:gd name="T51" fmla="*/ 2147483646 h 9895"/>
                <a:gd name="T52" fmla="*/ 2147483646 w 10000"/>
                <a:gd name="T53" fmla="*/ 2147483646 h 9895"/>
                <a:gd name="T54" fmla="*/ 2147483646 w 10000"/>
                <a:gd name="T55" fmla="*/ 2147483646 h 9895"/>
                <a:gd name="T56" fmla="*/ 2147483646 w 10000"/>
                <a:gd name="T57" fmla="*/ 2147483646 h 9895"/>
                <a:gd name="T58" fmla="*/ 2147483646 w 10000"/>
                <a:gd name="T59" fmla="*/ 2147483646 h 9895"/>
                <a:gd name="T60" fmla="*/ 2147483646 w 10000"/>
                <a:gd name="T61" fmla="*/ 2147483646 h 9895"/>
                <a:gd name="T62" fmla="*/ 2147483646 w 10000"/>
                <a:gd name="T63" fmla="*/ 2147483646 h 9895"/>
                <a:gd name="T64" fmla="*/ 2147483646 w 10000"/>
                <a:gd name="T65" fmla="*/ 2147483646 h 9895"/>
                <a:gd name="T66" fmla="*/ 2147483646 w 10000"/>
                <a:gd name="T67" fmla="*/ 2147483646 h 98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000" h="9895">
                  <a:moveTo>
                    <a:pt x="10000" y="2316"/>
                  </a:moveTo>
                  <a:lnTo>
                    <a:pt x="10000" y="2211"/>
                  </a:lnTo>
                  <a:lnTo>
                    <a:pt x="9756" y="1895"/>
                  </a:lnTo>
                  <a:lnTo>
                    <a:pt x="9756" y="1579"/>
                  </a:lnTo>
                  <a:lnTo>
                    <a:pt x="9756" y="1158"/>
                  </a:lnTo>
                  <a:lnTo>
                    <a:pt x="9268" y="632"/>
                  </a:lnTo>
                  <a:lnTo>
                    <a:pt x="9024" y="632"/>
                  </a:lnTo>
                  <a:lnTo>
                    <a:pt x="8537" y="526"/>
                  </a:lnTo>
                  <a:lnTo>
                    <a:pt x="7805" y="211"/>
                  </a:lnTo>
                  <a:lnTo>
                    <a:pt x="7561" y="0"/>
                  </a:lnTo>
                  <a:lnTo>
                    <a:pt x="7317" y="0"/>
                  </a:lnTo>
                  <a:lnTo>
                    <a:pt x="7073" y="316"/>
                  </a:lnTo>
                  <a:lnTo>
                    <a:pt x="7073" y="526"/>
                  </a:lnTo>
                  <a:lnTo>
                    <a:pt x="6585" y="526"/>
                  </a:lnTo>
                  <a:lnTo>
                    <a:pt x="5854" y="526"/>
                  </a:lnTo>
                  <a:lnTo>
                    <a:pt x="5366" y="947"/>
                  </a:lnTo>
                  <a:lnTo>
                    <a:pt x="5122" y="947"/>
                  </a:lnTo>
                  <a:lnTo>
                    <a:pt x="4390" y="1158"/>
                  </a:lnTo>
                  <a:lnTo>
                    <a:pt x="4146" y="1368"/>
                  </a:lnTo>
                  <a:lnTo>
                    <a:pt x="4390" y="1684"/>
                  </a:lnTo>
                  <a:lnTo>
                    <a:pt x="3902" y="2000"/>
                  </a:lnTo>
                  <a:lnTo>
                    <a:pt x="3415" y="2526"/>
                  </a:lnTo>
                  <a:lnTo>
                    <a:pt x="2927" y="2632"/>
                  </a:lnTo>
                  <a:lnTo>
                    <a:pt x="2683" y="3263"/>
                  </a:lnTo>
                  <a:lnTo>
                    <a:pt x="2195" y="3684"/>
                  </a:lnTo>
                  <a:lnTo>
                    <a:pt x="2439" y="3895"/>
                  </a:lnTo>
                  <a:lnTo>
                    <a:pt x="2439" y="4211"/>
                  </a:lnTo>
                  <a:lnTo>
                    <a:pt x="1463" y="4316"/>
                  </a:lnTo>
                  <a:lnTo>
                    <a:pt x="976" y="4526"/>
                  </a:lnTo>
                  <a:lnTo>
                    <a:pt x="976" y="4842"/>
                  </a:lnTo>
                  <a:cubicBezTo>
                    <a:pt x="976" y="4842"/>
                    <a:pt x="732" y="5263"/>
                    <a:pt x="732" y="5368"/>
                  </a:cubicBezTo>
                  <a:cubicBezTo>
                    <a:pt x="813" y="5544"/>
                    <a:pt x="895" y="5719"/>
                    <a:pt x="976" y="5895"/>
                  </a:cubicBezTo>
                  <a:lnTo>
                    <a:pt x="1463" y="6211"/>
                  </a:lnTo>
                  <a:lnTo>
                    <a:pt x="976" y="6421"/>
                  </a:lnTo>
                  <a:lnTo>
                    <a:pt x="976" y="6632"/>
                  </a:lnTo>
                  <a:lnTo>
                    <a:pt x="976" y="7053"/>
                  </a:lnTo>
                  <a:cubicBezTo>
                    <a:pt x="976" y="7158"/>
                    <a:pt x="732" y="7158"/>
                    <a:pt x="732" y="7158"/>
                  </a:cubicBezTo>
                  <a:lnTo>
                    <a:pt x="244" y="7684"/>
                  </a:lnTo>
                  <a:lnTo>
                    <a:pt x="0" y="7789"/>
                  </a:lnTo>
                  <a:cubicBezTo>
                    <a:pt x="488" y="8316"/>
                    <a:pt x="329" y="8217"/>
                    <a:pt x="488" y="8316"/>
                  </a:cubicBezTo>
                  <a:cubicBezTo>
                    <a:pt x="647" y="8415"/>
                    <a:pt x="746" y="8264"/>
                    <a:pt x="955" y="8384"/>
                  </a:cubicBezTo>
                  <a:cubicBezTo>
                    <a:pt x="1164" y="8504"/>
                    <a:pt x="1597" y="8867"/>
                    <a:pt x="1740" y="9038"/>
                  </a:cubicBezTo>
                  <a:cubicBezTo>
                    <a:pt x="1883" y="9209"/>
                    <a:pt x="1786" y="9301"/>
                    <a:pt x="1814" y="9410"/>
                  </a:cubicBezTo>
                  <a:cubicBezTo>
                    <a:pt x="1842" y="9519"/>
                    <a:pt x="1865" y="9637"/>
                    <a:pt x="1909" y="9693"/>
                  </a:cubicBezTo>
                  <a:cubicBezTo>
                    <a:pt x="1953" y="9749"/>
                    <a:pt x="1990" y="9709"/>
                    <a:pt x="2078" y="9743"/>
                  </a:cubicBezTo>
                  <a:cubicBezTo>
                    <a:pt x="2166" y="9777"/>
                    <a:pt x="2338" y="9905"/>
                    <a:pt x="2439" y="9895"/>
                  </a:cubicBezTo>
                  <a:cubicBezTo>
                    <a:pt x="2540" y="9885"/>
                    <a:pt x="2602" y="9754"/>
                    <a:pt x="2683" y="9684"/>
                  </a:cubicBezTo>
                  <a:lnTo>
                    <a:pt x="3171" y="9474"/>
                  </a:lnTo>
                  <a:lnTo>
                    <a:pt x="3902" y="9474"/>
                  </a:lnTo>
                  <a:lnTo>
                    <a:pt x="4390" y="9053"/>
                  </a:lnTo>
                  <a:cubicBezTo>
                    <a:pt x="4471" y="8807"/>
                    <a:pt x="4553" y="8562"/>
                    <a:pt x="4634" y="8316"/>
                  </a:cubicBezTo>
                  <a:lnTo>
                    <a:pt x="4634" y="7895"/>
                  </a:lnTo>
                  <a:lnTo>
                    <a:pt x="5122" y="7789"/>
                  </a:lnTo>
                  <a:lnTo>
                    <a:pt x="5854" y="7684"/>
                  </a:lnTo>
                  <a:lnTo>
                    <a:pt x="5854" y="7158"/>
                  </a:lnTo>
                  <a:lnTo>
                    <a:pt x="5610" y="6842"/>
                  </a:lnTo>
                  <a:lnTo>
                    <a:pt x="4878" y="6632"/>
                  </a:lnTo>
                  <a:cubicBezTo>
                    <a:pt x="4959" y="6386"/>
                    <a:pt x="5041" y="6141"/>
                    <a:pt x="5122" y="5895"/>
                  </a:cubicBezTo>
                  <a:lnTo>
                    <a:pt x="5122" y="5368"/>
                  </a:lnTo>
                  <a:lnTo>
                    <a:pt x="5854" y="4842"/>
                  </a:lnTo>
                  <a:lnTo>
                    <a:pt x="6585" y="4632"/>
                  </a:lnTo>
                  <a:lnTo>
                    <a:pt x="8049" y="4211"/>
                  </a:lnTo>
                  <a:lnTo>
                    <a:pt x="8293" y="3895"/>
                  </a:lnTo>
                  <a:lnTo>
                    <a:pt x="8049" y="3579"/>
                  </a:lnTo>
                  <a:lnTo>
                    <a:pt x="8537" y="3263"/>
                  </a:lnTo>
                  <a:lnTo>
                    <a:pt x="9268" y="2842"/>
                  </a:lnTo>
                  <a:lnTo>
                    <a:pt x="10000" y="2947"/>
                  </a:lnTo>
                  <a:lnTo>
                    <a:pt x="10000" y="2842"/>
                  </a:lnTo>
                  <a:lnTo>
                    <a:pt x="10000" y="2316"/>
                  </a:lnTo>
                  <a:close/>
                </a:path>
              </a:pathLst>
            </a:custGeom>
            <a:grpFill/>
            <a:ln w="9525">
              <a:noFill/>
              <a:round/>
              <a:headEnd/>
              <a:tailEnd/>
            </a:ln>
          </p:spPr>
          <p:txBody>
            <a:bodyPr/>
            <a:lstStyle/>
            <a:p>
              <a:endParaRPr lang="en-GB" dirty="0"/>
            </a:p>
          </p:txBody>
        </p:sp>
        <p:sp>
          <p:nvSpPr>
            <p:cNvPr id="94" name="Freeform 349">
              <a:extLst>
                <a:ext uri="{FF2B5EF4-FFF2-40B4-BE49-F238E27FC236}">
                  <a16:creationId xmlns:a16="http://schemas.microsoft.com/office/drawing/2014/main" id="{4F40A4FE-17CC-8760-BB9E-A15D1B9BE6F9}"/>
                </a:ext>
              </a:extLst>
            </p:cNvPr>
            <p:cNvSpPr>
              <a:spLocks/>
            </p:cNvSpPr>
            <p:nvPr/>
          </p:nvSpPr>
          <p:spPr bwMode="auto">
            <a:xfrm>
              <a:off x="8461043" y="2559307"/>
              <a:ext cx="339915" cy="218949"/>
            </a:xfrm>
            <a:custGeom>
              <a:avLst/>
              <a:gdLst>
                <a:gd name="T0" fmla="*/ 2147483646 w 57"/>
                <a:gd name="T1" fmla="*/ 2147483646 h 37"/>
                <a:gd name="T2" fmla="*/ 2147483646 w 57"/>
                <a:gd name="T3" fmla="*/ 2147483646 h 37"/>
                <a:gd name="T4" fmla="*/ 2147483646 w 57"/>
                <a:gd name="T5" fmla="*/ 2147483646 h 37"/>
                <a:gd name="T6" fmla="*/ 2147483646 w 57"/>
                <a:gd name="T7" fmla="*/ 2147483646 h 37"/>
                <a:gd name="T8" fmla="*/ 2147483646 w 57"/>
                <a:gd name="T9" fmla="*/ 2147483646 h 37"/>
                <a:gd name="T10" fmla="*/ 2147483646 w 57"/>
                <a:gd name="T11" fmla="*/ 2147483646 h 37"/>
                <a:gd name="T12" fmla="*/ 2147483646 w 57"/>
                <a:gd name="T13" fmla="*/ 2147483646 h 37"/>
                <a:gd name="T14" fmla="*/ 2147483646 w 57"/>
                <a:gd name="T15" fmla="*/ 2147483646 h 37"/>
                <a:gd name="T16" fmla="*/ 2147483646 w 57"/>
                <a:gd name="T17" fmla="*/ 2147483646 h 37"/>
                <a:gd name="T18" fmla="*/ 2147483646 w 57"/>
                <a:gd name="T19" fmla="*/ 2147483646 h 37"/>
                <a:gd name="T20" fmla="*/ 2147483646 w 57"/>
                <a:gd name="T21" fmla="*/ 2147483646 h 37"/>
                <a:gd name="T22" fmla="*/ 2147483646 w 57"/>
                <a:gd name="T23" fmla="*/ 0 h 37"/>
                <a:gd name="T24" fmla="*/ 2147483646 w 57"/>
                <a:gd name="T25" fmla="*/ 0 h 37"/>
                <a:gd name="T26" fmla="*/ 2147483646 w 57"/>
                <a:gd name="T27" fmla="*/ 2147483646 h 37"/>
                <a:gd name="T28" fmla="*/ 2147483646 w 57"/>
                <a:gd name="T29" fmla="*/ 2147483646 h 37"/>
                <a:gd name="T30" fmla="*/ 2147483646 w 57"/>
                <a:gd name="T31" fmla="*/ 2147483646 h 37"/>
                <a:gd name="T32" fmla="*/ 2147483646 w 57"/>
                <a:gd name="T33" fmla="*/ 2147483646 h 37"/>
                <a:gd name="T34" fmla="*/ 2147483646 w 57"/>
                <a:gd name="T35" fmla="*/ 2147483646 h 37"/>
                <a:gd name="T36" fmla="*/ 2147483646 w 57"/>
                <a:gd name="T37" fmla="*/ 2147483646 h 37"/>
                <a:gd name="T38" fmla="*/ 2147483646 w 57"/>
                <a:gd name="T39" fmla="*/ 2147483646 h 37"/>
                <a:gd name="T40" fmla="*/ 2147483646 w 57"/>
                <a:gd name="T41" fmla="*/ 2147483646 h 37"/>
                <a:gd name="T42" fmla="*/ 2147483646 w 57"/>
                <a:gd name="T43" fmla="*/ 2147483646 h 37"/>
                <a:gd name="T44" fmla="*/ 0 w 57"/>
                <a:gd name="T45" fmla="*/ 2147483646 h 37"/>
                <a:gd name="T46" fmla="*/ 0 w 57"/>
                <a:gd name="T47" fmla="*/ 2147483646 h 37"/>
                <a:gd name="T48" fmla="*/ 2147483646 w 57"/>
                <a:gd name="T49" fmla="*/ 2147483646 h 37"/>
                <a:gd name="T50" fmla="*/ 2147483646 w 57"/>
                <a:gd name="T51" fmla="*/ 2147483646 h 37"/>
                <a:gd name="T52" fmla="*/ 2147483646 w 57"/>
                <a:gd name="T53" fmla="*/ 2147483646 h 37"/>
                <a:gd name="T54" fmla="*/ 2147483646 w 57"/>
                <a:gd name="T55" fmla="*/ 2147483646 h 37"/>
                <a:gd name="T56" fmla="*/ 2147483646 w 57"/>
                <a:gd name="T57" fmla="*/ 2147483646 h 37"/>
                <a:gd name="T58" fmla="*/ 2147483646 w 57"/>
                <a:gd name="T59" fmla="*/ 2147483646 h 37"/>
                <a:gd name="T60" fmla="*/ 2147483646 w 57"/>
                <a:gd name="T61" fmla="*/ 2147483646 h 37"/>
                <a:gd name="T62" fmla="*/ 2147483646 w 57"/>
                <a:gd name="T63" fmla="*/ 2147483646 h 37"/>
                <a:gd name="T64" fmla="*/ 2147483646 w 57"/>
                <a:gd name="T65" fmla="*/ 2147483646 h 37"/>
                <a:gd name="T66" fmla="*/ 2147483646 w 57"/>
                <a:gd name="T67" fmla="*/ 2147483646 h 37"/>
                <a:gd name="T68" fmla="*/ 2147483646 w 57"/>
                <a:gd name="T69" fmla="*/ 2147483646 h 37"/>
                <a:gd name="T70" fmla="*/ 2147483646 w 57"/>
                <a:gd name="T71" fmla="*/ 2147483646 h 37"/>
                <a:gd name="T72" fmla="*/ 2147483646 w 57"/>
                <a:gd name="T73" fmla="*/ 2147483646 h 37"/>
                <a:gd name="T74" fmla="*/ 2147483646 w 57"/>
                <a:gd name="T75" fmla="*/ 2147483646 h 37"/>
                <a:gd name="T76" fmla="*/ 2147483646 w 57"/>
                <a:gd name="T77" fmla="*/ 2147483646 h 37"/>
                <a:gd name="T78" fmla="*/ 2147483646 w 57"/>
                <a:gd name="T79" fmla="*/ 2147483646 h 37"/>
                <a:gd name="T80" fmla="*/ 2147483646 w 57"/>
                <a:gd name="T81" fmla="*/ 2147483646 h 37"/>
                <a:gd name="T82" fmla="*/ 2147483646 w 57"/>
                <a:gd name="T83" fmla="*/ 2147483646 h 37"/>
                <a:gd name="T84" fmla="*/ 2147483646 w 57"/>
                <a:gd name="T85" fmla="*/ 2147483646 h 37"/>
                <a:gd name="T86" fmla="*/ 2147483646 w 57"/>
                <a:gd name="T87" fmla="*/ 2147483646 h 37"/>
                <a:gd name="T88" fmla="*/ 2147483646 w 57"/>
                <a:gd name="T89" fmla="*/ 2147483646 h 37"/>
                <a:gd name="T90" fmla="*/ 2147483646 w 57"/>
                <a:gd name="T91" fmla="*/ 2147483646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 h="37">
                  <a:moveTo>
                    <a:pt x="54" y="22"/>
                  </a:moveTo>
                  <a:cubicBezTo>
                    <a:pt x="56" y="21"/>
                    <a:pt x="56" y="21"/>
                    <a:pt x="56" y="21"/>
                  </a:cubicBezTo>
                  <a:cubicBezTo>
                    <a:pt x="57" y="16"/>
                    <a:pt x="57" y="16"/>
                    <a:pt x="57" y="16"/>
                  </a:cubicBezTo>
                  <a:cubicBezTo>
                    <a:pt x="57" y="14"/>
                    <a:pt x="57" y="14"/>
                    <a:pt x="57" y="14"/>
                  </a:cubicBezTo>
                  <a:cubicBezTo>
                    <a:pt x="52" y="12"/>
                    <a:pt x="52" y="12"/>
                    <a:pt x="52" y="12"/>
                  </a:cubicBezTo>
                  <a:cubicBezTo>
                    <a:pt x="47" y="9"/>
                    <a:pt x="47" y="9"/>
                    <a:pt x="47" y="9"/>
                  </a:cubicBezTo>
                  <a:cubicBezTo>
                    <a:pt x="45" y="9"/>
                    <a:pt x="45" y="9"/>
                    <a:pt x="45" y="9"/>
                  </a:cubicBezTo>
                  <a:cubicBezTo>
                    <a:pt x="42" y="7"/>
                    <a:pt x="42" y="7"/>
                    <a:pt x="42" y="7"/>
                  </a:cubicBezTo>
                  <a:cubicBezTo>
                    <a:pt x="40" y="4"/>
                    <a:pt x="40" y="4"/>
                    <a:pt x="40" y="4"/>
                  </a:cubicBezTo>
                  <a:cubicBezTo>
                    <a:pt x="33" y="1"/>
                    <a:pt x="33" y="1"/>
                    <a:pt x="33" y="1"/>
                  </a:cubicBezTo>
                  <a:cubicBezTo>
                    <a:pt x="31" y="1"/>
                    <a:pt x="31" y="1"/>
                    <a:pt x="31" y="1"/>
                  </a:cubicBezTo>
                  <a:cubicBezTo>
                    <a:pt x="31" y="0"/>
                    <a:pt x="31" y="0"/>
                    <a:pt x="31" y="0"/>
                  </a:cubicBezTo>
                  <a:cubicBezTo>
                    <a:pt x="30" y="0"/>
                    <a:pt x="30" y="0"/>
                    <a:pt x="30" y="0"/>
                  </a:cubicBezTo>
                  <a:cubicBezTo>
                    <a:pt x="28" y="6"/>
                    <a:pt x="28" y="6"/>
                    <a:pt x="28" y="6"/>
                  </a:cubicBezTo>
                  <a:cubicBezTo>
                    <a:pt x="24" y="5"/>
                    <a:pt x="24" y="5"/>
                    <a:pt x="24" y="5"/>
                  </a:cubicBezTo>
                  <a:cubicBezTo>
                    <a:pt x="17" y="5"/>
                    <a:pt x="17" y="5"/>
                    <a:pt x="17" y="5"/>
                  </a:cubicBezTo>
                  <a:cubicBezTo>
                    <a:pt x="11" y="3"/>
                    <a:pt x="11" y="3"/>
                    <a:pt x="11" y="3"/>
                  </a:cubicBezTo>
                  <a:cubicBezTo>
                    <a:pt x="7" y="3"/>
                    <a:pt x="7" y="3"/>
                    <a:pt x="7" y="3"/>
                  </a:cubicBezTo>
                  <a:cubicBezTo>
                    <a:pt x="5" y="4"/>
                    <a:pt x="5" y="4"/>
                    <a:pt x="5" y="4"/>
                  </a:cubicBezTo>
                  <a:cubicBezTo>
                    <a:pt x="6" y="8"/>
                    <a:pt x="6" y="8"/>
                    <a:pt x="6" y="8"/>
                  </a:cubicBezTo>
                  <a:cubicBezTo>
                    <a:pt x="4" y="10"/>
                    <a:pt x="4" y="10"/>
                    <a:pt x="4" y="10"/>
                  </a:cubicBezTo>
                  <a:cubicBezTo>
                    <a:pt x="2" y="15"/>
                    <a:pt x="2" y="15"/>
                    <a:pt x="2" y="15"/>
                  </a:cubicBezTo>
                  <a:cubicBezTo>
                    <a:pt x="0" y="15"/>
                    <a:pt x="0" y="15"/>
                    <a:pt x="0" y="15"/>
                  </a:cubicBezTo>
                  <a:cubicBezTo>
                    <a:pt x="0" y="18"/>
                    <a:pt x="0" y="18"/>
                    <a:pt x="0" y="18"/>
                  </a:cubicBezTo>
                  <a:cubicBezTo>
                    <a:pt x="1" y="19"/>
                    <a:pt x="1" y="19"/>
                    <a:pt x="1" y="19"/>
                  </a:cubicBezTo>
                  <a:cubicBezTo>
                    <a:pt x="2" y="20"/>
                    <a:pt x="2" y="20"/>
                    <a:pt x="2" y="20"/>
                  </a:cubicBezTo>
                  <a:cubicBezTo>
                    <a:pt x="3" y="21"/>
                    <a:pt x="3" y="21"/>
                    <a:pt x="3" y="21"/>
                  </a:cubicBezTo>
                  <a:cubicBezTo>
                    <a:pt x="12" y="20"/>
                    <a:pt x="12" y="20"/>
                    <a:pt x="12" y="20"/>
                  </a:cubicBezTo>
                  <a:cubicBezTo>
                    <a:pt x="18" y="20"/>
                    <a:pt x="18" y="20"/>
                    <a:pt x="18" y="20"/>
                  </a:cubicBezTo>
                  <a:cubicBezTo>
                    <a:pt x="24" y="24"/>
                    <a:pt x="24" y="24"/>
                    <a:pt x="24" y="24"/>
                  </a:cubicBezTo>
                  <a:cubicBezTo>
                    <a:pt x="24" y="24"/>
                    <a:pt x="26" y="26"/>
                    <a:pt x="25" y="28"/>
                  </a:cubicBezTo>
                  <a:cubicBezTo>
                    <a:pt x="25" y="29"/>
                    <a:pt x="22" y="30"/>
                    <a:pt x="22" y="30"/>
                  </a:cubicBezTo>
                  <a:cubicBezTo>
                    <a:pt x="21" y="33"/>
                    <a:pt x="21" y="33"/>
                    <a:pt x="21" y="33"/>
                  </a:cubicBezTo>
                  <a:cubicBezTo>
                    <a:pt x="24" y="34"/>
                    <a:pt x="24" y="34"/>
                    <a:pt x="24" y="34"/>
                  </a:cubicBezTo>
                  <a:cubicBezTo>
                    <a:pt x="25" y="32"/>
                    <a:pt x="25" y="32"/>
                    <a:pt x="25" y="32"/>
                  </a:cubicBezTo>
                  <a:cubicBezTo>
                    <a:pt x="30" y="29"/>
                    <a:pt x="30" y="29"/>
                    <a:pt x="30" y="29"/>
                  </a:cubicBezTo>
                  <a:cubicBezTo>
                    <a:pt x="33" y="29"/>
                    <a:pt x="33" y="29"/>
                    <a:pt x="33" y="29"/>
                  </a:cubicBezTo>
                  <a:cubicBezTo>
                    <a:pt x="36" y="32"/>
                    <a:pt x="36" y="32"/>
                    <a:pt x="36" y="32"/>
                  </a:cubicBezTo>
                  <a:cubicBezTo>
                    <a:pt x="34" y="34"/>
                    <a:pt x="34" y="34"/>
                    <a:pt x="34" y="34"/>
                  </a:cubicBezTo>
                  <a:cubicBezTo>
                    <a:pt x="37" y="37"/>
                    <a:pt x="37" y="37"/>
                    <a:pt x="37" y="37"/>
                  </a:cubicBezTo>
                  <a:cubicBezTo>
                    <a:pt x="45" y="34"/>
                    <a:pt x="45" y="34"/>
                    <a:pt x="45" y="34"/>
                  </a:cubicBezTo>
                  <a:cubicBezTo>
                    <a:pt x="41" y="31"/>
                    <a:pt x="41" y="31"/>
                    <a:pt x="41" y="31"/>
                  </a:cubicBezTo>
                  <a:cubicBezTo>
                    <a:pt x="43" y="28"/>
                    <a:pt x="43" y="28"/>
                    <a:pt x="43" y="28"/>
                  </a:cubicBezTo>
                  <a:cubicBezTo>
                    <a:pt x="50" y="27"/>
                    <a:pt x="50" y="27"/>
                    <a:pt x="50" y="27"/>
                  </a:cubicBezTo>
                  <a:cubicBezTo>
                    <a:pt x="51" y="25"/>
                    <a:pt x="51" y="25"/>
                    <a:pt x="51" y="25"/>
                  </a:cubicBezTo>
                  <a:lnTo>
                    <a:pt x="54" y="22"/>
                  </a:lnTo>
                  <a:close/>
                </a:path>
              </a:pathLst>
            </a:custGeom>
            <a:grpFill/>
            <a:ln w="9525">
              <a:noFill/>
              <a:round/>
              <a:headEnd/>
              <a:tailEnd/>
            </a:ln>
          </p:spPr>
          <p:txBody>
            <a:bodyPr/>
            <a:lstStyle/>
            <a:p>
              <a:endParaRPr lang="en-GB" dirty="0"/>
            </a:p>
          </p:txBody>
        </p:sp>
        <p:sp>
          <p:nvSpPr>
            <p:cNvPr id="95" name="Freeform 350">
              <a:extLst>
                <a:ext uri="{FF2B5EF4-FFF2-40B4-BE49-F238E27FC236}">
                  <a16:creationId xmlns:a16="http://schemas.microsoft.com/office/drawing/2014/main" id="{1EADBF90-67A1-54C9-759F-3A3973D1226B}"/>
                </a:ext>
              </a:extLst>
            </p:cNvPr>
            <p:cNvSpPr>
              <a:spLocks/>
            </p:cNvSpPr>
            <p:nvPr/>
          </p:nvSpPr>
          <p:spPr bwMode="auto">
            <a:xfrm>
              <a:off x="8657008" y="2559307"/>
              <a:ext cx="42338" cy="22983"/>
            </a:xfrm>
            <a:custGeom>
              <a:avLst/>
              <a:gdLst>
                <a:gd name="T0" fmla="*/ 2147483646 w 42"/>
                <a:gd name="T1" fmla="*/ 2147483646 h 24"/>
                <a:gd name="T2" fmla="*/ 2147483646 w 42"/>
                <a:gd name="T3" fmla="*/ 0 h 24"/>
                <a:gd name="T4" fmla="*/ 0 w 42"/>
                <a:gd name="T5" fmla="*/ 2147483646 h 24"/>
                <a:gd name="T6" fmla="*/ 2147483646 w 42"/>
                <a:gd name="T7" fmla="*/ 2147483646 h 24"/>
                <a:gd name="T8" fmla="*/ 2147483646 w 42"/>
                <a:gd name="T9" fmla="*/ 2147483646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4">
                  <a:moveTo>
                    <a:pt x="36" y="24"/>
                  </a:moveTo>
                  <a:lnTo>
                    <a:pt x="18" y="0"/>
                  </a:lnTo>
                  <a:lnTo>
                    <a:pt x="0" y="6"/>
                  </a:lnTo>
                  <a:lnTo>
                    <a:pt x="42" y="24"/>
                  </a:lnTo>
                  <a:lnTo>
                    <a:pt x="36" y="24"/>
                  </a:lnTo>
                  <a:close/>
                </a:path>
              </a:pathLst>
            </a:custGeom>
            <a:grpFill/>
            <a:ln w="9525">
              <a:noFill/>
              <a:round/>
              <a:headEnd/>
              <a:tailEnd/>
            </a:ln>
          </p:spPr>
          <p:txBody>
            <a:bodyPr/>
            <a:lstStyle/>
            <a:p>
              <a:endParaRPr lang="en-GB" dirty="0"/>
            </a:p>
          </p:txBody>
        </p:sp>
        <p:sp>
          <p:nvSpPr>
            <p:cNvPr id="96" name="Freeform 359">
              <a:extLst>
                <a:ext uri="{FF2B5EF4-FFF2-40B4-BE49-F238E27FC236}">
                  <a16:creationId xmlns:a16="http://schemas.microsoft.com/office/drawing/2014/main" id="{99F5FEB8-1AA2-C7A9-2D16-FCC2B4D97D45}"/>
                </a:ext>
              </a:extLst>
            </p:cNvPr>
            <p:cNvSpPr>
              <a:spLocks/>
            </p:cNvSpPr>
            <p:nvPr/>
          </p:nvSpPr>
          <p:spPr bwMode="auto">
            <a:xfrm>
              <a:off x="8418704" y="2463743"/>
              <a:ext cx="59274" cy="36290"/>
            </a:xfrm>
            <a:custGeom>
              <a:avLst/>
              <a:gdLst>
                <a:gd name="T0" fmla="*/ 2147483646 w 60"/>
                <a:gd name="T1" fmla="*/ 2147483646 h 36"/>
                <a:gd name="T2" fmla="*/ 2147483646 w 60"/>
                <a:gd name="T3" fmla="*/ 2147483646 h 36"/>
                <a:gd name="T4" fmla="*/ 2147483646 w 60"/>
                <a:gd name="T5" fmla="*/ 2147483646 h 36"/>
                <a:gd name="T6" fmla="*/ 2147483646 w 60"/>
                <a:gd name="T7" fmla="*/ 2147483646 h 36"/>
                <a:gd name="T8" fmla="*/ 2147483646 w 60"/>
                <a:gd name="T9" fmla="*/ 0 h 36"/>
                <a:gd name="T10" fmla="*/ 2147483646 w 60"/>
                <a:gd name="T11" fmla="*/ 0 h 36"/>
                <a:gd name="T12" fmla="*/ 2147483646 w 60"/>
                <a:gd name="T13" fmla="*/ 2147483646 h 36"/>
                <a:gd name="T14" fmla="*/ 0 w 60"/>
                <a:gd name="T15" fmla="*/ 2147483646 h 36"/>
                <a:gd name="T16" fmla="*/ 2147483646 w 60"/>
                <a:gd name="T17" fmla="*/ 2147483646 h 36"/>
                <a:gd name="T18" fmla="*/ 2147483646 w 60"/>
                <a:gd name="T19" fmla="*/ 214748364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36">
                  <a:moveTo>
                    <a:pt x="54" y="36"/>
                  </a:moveTo>
                  <a:lnTo>
                    <a:pt x="60" y="24"/>
                  </a:lnTo>
                  <a:lnTo>
                    <a:pt x="54" y="12"/>
                  </a:lnTo>
                  <a:lnTo>
                    <a:pt x="42" y="6"/>
                  </a:lnTo>
                  <a:lnTo>
                    <a:pt x="30" y="0"/>
                  </a:lnTo>
                  <a:lnTo>
                    <a:pt x="18" y="0"/>
                  </a:lnTo>
                  <a:lnTo>
                    <a:pt x="6" y="12"/>
                  </a:lnTo>
                  <a:lnTo>
                    <a:pt x="0" y="18"/>
                  </a:lnTo>
                  <a:lnTo>
                    <a:pt x="12" y="30"/>
                  </a:lnTo>
                  <a:lnTo>
                    <a:pt x="54" y="36"/>
                  </a:lnTo>
                  <a:close/>
                </a:path>
              </a:pathLst>
            </a:custGeom>
            <a:grpFill/>
            <a:ln w="9525">
              <a:noFill/>
              <a:round/>
              <a:headEnd/>
              <a:tailEnd/>
            </a:ln>
          </p:spPr>
          <p:txBody>
            <a:bodyPr/>
            <a:lstStyle/>
            <a:p>
              <a:endParaRPr lang="en-GB" dirty="0"/>
            </a:p>
          </p:txBody>
        </p:sp>
        <p:sp>
          <p:nvSpPr>
            <p:cNvPr id="97" name="Freeform 360">
              <a:extLst>
                <a:ext uri="{FF2B5EF4-FFF2-40B4-BE49-F238E27FC236}">
                  <a16:creationId xmlns:a16="http://schemas.microsoft.com/office/drawing/2014/main" id="{B9B96388-245D-F74F-C6B3-6502D4B21EB9}"/>
                </a:ext>
              </a:extLst>
            </p:cNvPr>
            <p:cNvSpPr>
              <a:spLocks/>
            </p:cNvSpPr>
            <p:nvPr/>
          </p:nvSpPr>
          <p:spPr bwMode="auto">
            <a:xfrm>
              <a:off x="8311044" y="2481889"/>
              <a:ext cx="185078" cy="165724"/>
            </a:xfrm>
            <a:custGeom>
              <a:avLst/>
              <a:gdLst>
                <a:gd name="T0" fmla="*/ 2147483646 w 31"/>
                <a:gd name="T1" fmla="*/ 2147483646 h 28"/>
                <a:gd name="T2" fmla="*/ 2147483646 w 31"/>
                <a:gd name="T3" fmla="*/ 2147483646 h 28"/>
                <a:gd name="T4" fmla="*/ 2147483646 w 31"/>
                <a:gd name="T5" fmla="*/ 2147483646 h 28"/>
                <a:gd name="T6" fmla="*/ 2147483646 w 31"/>
                <a:gd name="T7" fmla="*/ 2147483646 h 28"/>
                <a:gd name="T8" fmla="*/ 2147483646 w 31"/>
                <a:gd name="T9" fmla="*/ 2147483646 h 28"/>
                <a:gd name="T10" fmla="*/ 2147483646 w 31"/>
                <a:gd name="T11" fmla="*/ 2147483646 h 28"/>
                <a:gd name="T12" fmla="*/ 2147483646 w 31"/>
                <a:gd name="T13" fmla="*/ 2147483646 h 28"/>
                <a:gd name="T14" fmla="*/ 2147483646 w 31"/>
                <a:gd name="T15" fmla="*/ 2147483646 h 28"/>
                <a:gd name="T16" fmla="*/ 2147483646 w 31"/>
                <a:gd name="T17" fmla="*/ 2147483646 h 28"/>
                <a:gd name="T18" fmla="*/ 2147483646 w 31"/>
                <a:gd name="T19" fmla="*/ 2147483646 h 28"/>
                <a:gd name="T20" fmla="*/ 2147483646 w 31"/>
                <a:gd name="T21" fmla="*/ 2147483646 h 28"/>
                <a:gd name="T22" fmla="*/ 2147483646 w 31"/>
                <a:gd name="T23" fmla="*/ 2147483646 h 28"/>
                <a:gd name="T24" fmla="*/ 2147483646 w 31"/>
                <a:gd name="T25" fmla="*/ 2147483646 h 28"/>
                <a:gd name="T26" fmla="*/ 2147483646 w 31"/>
                <a:gd name="T27" fmla="*/ 2147483646 h 28"/>
                <a:gd name="T28" fmla="*/ 2147483646 w 31"/>
                <a:gd name="T29" fmla="*/ 2147483646 h 28"/>
                <a:gd name="T30" fmla="*/ 2147483646 w 31"/>
                <a:gd name="T31" fmla="*/ 2147483646 h 28"/>
                <a:gd name="T32" fmla="*/ 2147483646 w 31"/>
                <a:gd name="T33" fmla="*/ 2147483646 h 28"/>
                <a:gd name="T34" fmla="*/ 2147483646 w 31"/>
                <a:gd name="T35" fmla="*/ 2147483646 h 28"/>
                <a:gd name="T36" fmla="*/ 2147483646 w 31"/>
                <a:gd name="T37" fmla="*/ 2147483646 h 28"/>
                <a:gd name="T38" fmla="*/ 2147483646 w 31"/>
                <a:gd name="T39" fmla="*/ 2147483646 h 28"/>
                <a:gd name="T40" fmla="*/ 2147483646 w 31"/>
                <a:gd name="T41" fmla="*/ 2147483646 h 28"/>
                <a:gd name="T42" fmla="*/ 2147483646 w 31"/>
                <a:gd name="T43" fmla="*/ 2147483646 h 28"/>
                <a:gd name="T44" fmla="*/ 2147483646 w 31"/>
                <a:gd name="T45" fmla="*/ 2147483646 h 28"/>
                <a:gd name="T46" fmla="*/ 2147483646 w 31"/>
                <a:gd name="T47" fmla="*/ 0 h 28"/>
                <a:gd name="T48" fmla="*/ 2147483646 w 31"/>
                <a:gd name="T49" fmla="*/ 2147483646 h 28"/>
                <a:gd name="T50" fmla="*/ 2147483646 w 31"/>
                <a:gd name="T51" fmla="*/ 2147483646 h 28"/>
                <a:gd name="T52" fmla="*/ 2147483646 w 31"/>
                <a:gd name="T53" fmla="*/ 0 h 28"/>
                <a:gd name="T54" fmla="*/ 2147483646 w 31"/>
                <a:gd name="T55" fmla="*/ 0 h 28"/>
                <a:gd name="T56" fmla="*/ 2147483646 w 31"/>
                <a:gd name="T57" fmla="*/ 2147483646 h 28"/>
                <a:gd name="T58" fmla="*/ 2147483646 w 31"/>
                <a:gd name="T59" fmla="*/ 2147483646 h 28"/>
                <a:gd name="T60" fmla="*/ 0 w 31"/>
                <a:gd name="T61" fmla="*/ 2147483646 h 28"/>
                <a:gd name="T62" fmla="*/ 0 w 31"/>
                <a:gd name="T63" fmla="*/ 2147483646 h 28"/>
                <a:gd name="T64" fmla="*/ 2147483646 w 31"/>
                <a:gd name="T65" fmla="*/ 2147483646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1" h="28">
                  <a:moveTo>
                    <a:pt x="1" y="9"/>
                  </a:moveTo>
                  <a:cubicBezTo>
                    <a:pt x="1" y="10"/>
                    <a:pt x="1" y="10"/>
                    <a:pt x="1" y="10"/>
                  </a:cubicBezTo>
                  <a:cubicBezTo>
                    <a:pt x="1" y="13"/>
                    <a:pt x="1" y="13"/>
                    <a:pt x="1" y="13"/>
                  </a:cubicBezTo>
                  <a:cubicBezTo>
                    <a:pt x="1" y="13"/>
                    <a:pt x="1" y="17"/>
                    <a:pt x="2" y="17"/>
                  </a:cubicBezTo>
                  <a:cubicBezTo>
                    <a:pt x="2" y="17"/>
                    <a:pt x="2" y="19"/>
                    <a:pt x="2" y="20"/>
                  </a:cubicBezTo>
                  <a:cubicBezTo>
                    <a:pt x="6" y="22"/>
                    <a:pt x="6" y="22"/>
                    <a:pt x="6" y="22"/>
                  </a:cubicBezTo>
                  <a:cubicBezTo>
                    <a:pt x="10" y="24"/>
                    <a:pt x="10" y="24"/>
                    <a:pt x="10" y="24"/>
                  </a:cubicBezTo>
                  <a:cubicBezTo>
                    <a:pt x="15" y="26"/>
                    <a:pt x="15" y="26"/>
                    <a:pt x="15" y="26"/>
                  </a:cubicBezTo>
                  <a:cubicBezTo>
                    <a:pt x="15" y="26"/>
                    <a:pt x="15" y="26"/>
                    <a:pt x="15" y="26"/>
                  </a:cubicBezTo>
                  <a:cubicBezTo>
                    <a:pt x="19" y="28"/>
                    <a:pt x="19" y="28"/>
                    <a:pt x="19" y="28"/>
                  </a:cubicBezTo>
                  <a:cubicBezTo>
                    <a:pt x="23" y="28"/>
                    <a:pt x="23" y="28"/>
                    <a:pt x="23" y="28"/>
                  </a:cubicBezTo>
                  <a:cubicBezTo>
                    <a:pt x="25" y="28"/>
                    <a:pt x="25" y="28"/>
                    <a:pt x="25" y="28"/>
                  </a:cubicBezTo>
                  <a:cubicBezTo>
                    <a:pt x="27" y="28"/>
                    <a:pt x="27" y="28"/>
                    <a:pt x="27" y="28"/>
                  </a:cubicBezTo>
                  <a:cubicBezTo>
                    <a:pt x="29" y="23"/>
                    <a:pt x="29" y="23"/>
                    <a:pt x="29" y="23"/>
                  </a:cubicBezTo>
                  <a:cubicBezTo>
                    <a:pt x="31" y="21"/>
                    <a:pt x="31" y="21"/>
                    <a:pt x="31" y="21"/>
                  </a:cubicBezTo>
                  <a:cubicBezTo>
                    <a:pt x="30" y="17"/>
                    <a:pt x="30" y="17"/>
                    <a:pt x="30" y="17"/>
                  </a:cubicBezTo>
                  <a:cubicBezTo>
                    <a:pt x="30" y="15"/>
                    <a:pt x="30" y="15"/>
                    <a:pt x="30" y="15"/>
                  </a:cubicBezTo>
                  <a:cubicBezTo>
                    <a:pt x="29" y="12"/>
                    <a:pt x="29" y="12"/>
                    <a:pt x="29" y="12"/>
                  </a:cubicBezTo>
                  <a:cubicBezTo>
                    <a:pt x="31" y="10"/>
                    <a:pt x="31" y="10"/>
                    <a:pt x="31" y="10"/>
                  </a:cubicBezTo>
                  <a:cubicBezTo>
                    <a:pt x="30" y="6"/>
                    <a:pt x="30" y="6"/>
                    <a:pt x="30" y="6"/>
                  </a:cubicBezTo>
                  <a:cubicBezTo>
                    <a:pt x="28" y="3"/>
                    <a:pt x="28" y="3"/>
                    <a:pt x="28" y="3"/>
                  </a:cubicBezTo>
                  <a:cubicBezTo>
                    <a:pt x="27" y="3"/>
                    <a:pt x="27" y="3"/>
                    <a:pt x="27" y="3"/>
                  </a:cubicBezTo>
                  <a:cubicBezTo>
                    <a:pt x="20" y="2"/>
                    <a:pt x="20" y="2"/>
                    <a:pt x="20" y="2"/>
                  </a:cubicBezTo>
                  <a:cubicBezTo>
                    <a:pt x="18" y="0"/>
                    <a:pt x="18" y="0"/>
                    <a:pt x="18" y="0"/>
                  </a:cubicBezTo>
                  <a:cubicBezTo>
                    <a:pt x="18" y="1"/>
                    <a:pt x="18" y="1"/>
                    <a:pt x="18" y="1"/>
                  </a:cubicBezTo>
                  <a:cubicBezTo>
                    <a:pt x="18" y="1"/>
                    <a:pt x="15" y="1"/>
                    <a:pt x="15" y="1"/>
                  </a:cubicBezTo>
                  <a:cubicBezTo>
                    <a:pt x="14" y="1"/>
                    <a:pt x="14" y="0"/>
                    <a:pt x="14" y="0"/>
                  </a:cubicBezTo>
                  <a:cubicBezTo>
                    <a:pt x="13" y="0"/>
                    <a:pt x="13" y="0"/>
                    <a:pt x="13" y="0"/>
                  </a:cubicBezTo>
                  <a:cubicBezTo>
                    <a:pt x="5" y="3"/>
                    <a:pt x="5" y="3"/>
                    <a:pt x="5" y="3"/>
                  </a:cubicBezTo>
                  <a:cubicBezTo>
                    <a:pt x="1" y="5"/>
                    <a:pt x="1" y="5"/>
                    <a:pt x="1" y="5"/>
                  </a:cubicBezTo>
                  <a:cubicBezTo>
                    <a:pt x="0" y="4"/>
                    <a:pt x="0" y="4"/>
                    <a:pt x="0" y="4"/>
                  </a:cubicBezTo>
                  <a:cubicBezTo>
                    <a:pt x="0" y="6"/>
                    <a:pt x="0" y="6"/>
                    <a:pt x="0" y="6"/>
                  </a:cubicBezTo>
                  <a:lnTo>
                    <a:pt x="1" y="9"/>
                  </a:lnTo>
                  <a:close/>
                </a:path>
              </a:pathLst>
            </a:custGeom>
            <a:grpFill/>
            <a:ln w="9525">
              <a:noFill/>
              <a:round/>
              <a:headEnd/>
              <a:tailEnd/>
            </a:ln>
          </p:spPr>
          <p:txBody>
            <a:bodyPr/>
            <a:lstStyle/>
            <a:p>
              <a:endParaRPr lang="en-GB" dirty="0"/>
            </a:p>
          </p:txBody>
        </p:sp>
        <p:sp>
          <p:nvSpPr>
            <p:cNvPr id="98" name="Freeform 364">
              <a:extLst>
                <a:ext uri="{FF2B5EF4-FFF2-40B4-BE49-F238E27FC236}">
                  <a16:creationId xmlns:a16="http://schemas.microsoft.com/office/drawing/2014/main" id="{ECAF1144-9B75-5C90-DF1A-A83CACDED041}"/>
                </a:ext>
              </a:extLst>
            </p:cNvPr>
            <p:cNvSpPr>
              <a:spLocks/>
            </p:cNvSpPr>
            <p:nvPr/>
          </p:nvSpPr>
          <p:spPr bwMode="auto">
            <a:xfrm>
              <a:off x="8047337" y="3260912"/>
              <a:ext cx="299997" cy="221368"/>
            </a:xfrm>
            <a:custGeom>
              <a:avLst/>
              <a:gdLst>
                <a:gd name="T0" fmla="*/ 2147483646 w 300"/>
                <a:gd name="T1" fmla="*/ 2147483646 h 223"/>
                <a:gd name="T2" fmla="*/ 2147483646 w 300"/>
                <a:gd name="T3" fmla="*/ 2147483646 h 223"/>
                <a:gd name="T4" fmla="*/ 2147483646 w 300"/>
                <a:gd name="T5" fmla="*/ 2147483646 h 223"/>
                <a:gd name="T6" fmla="*/ 2147483646 w 300"/>
                <a:gd name="T7" fmla="*/ 2147483646 h 223"/>
                <a:gd name="T8" fmla="*/ 2147483646 w 300"/>
                <a:gd name="T9" fmla="*/ 2147483646 h 223"/>
                <a:gd name="T10" fmla="*/ 2147483646 w 300"/>
                <a:gd name="T11" fmla="*/ 2147483646 h 223"/>
                <a:gd name="T12" fmla="*/ 2147483646 w 300"/>
                <a:gd name="T13" fmla="*/ 2147483646 h 223"/>
                <a:gd name="T14" fmla="*/ 2147483646 w 300"/>
                <a:gd name="T15" fmla="*/ 2147483646 h 223"/>
                <a:gd name="T16" fmla="*/ 2147483646 w 300"/>
                <a:gd name="T17" fmla="*/ 2147483646 h 223"/>
                <a:gd name="T18" fmla="*/ 2147483646 w 300"/>
                <a:gd name="T19" fmla="*/ 2147483646 h 223"/>
                <a:gd name="T20" fmla="*/ 2147483646 w 300"/>
                <a:gd name="T21" fmla="*/ 2147483646 h 223"/>
                <a:gd name="T22" fmla="*/ 2147483646 w 300"/>
                <a:gd name="T23" fmla="*/ 2147483646 h 223"/>
                <a:gd name="T24" fmla="*/ 2147483646 w 300"/>
                <a:gd name="T25" fmla="*/ 2147483646 h 223"/>
                <a:gd name="T26" fmla="*/ 2147483646 w 300"/>
                <a:gd name="T27" fmla="*/ 2147483646 h 223"/>
                <a:gd name="T28" fmla="*/ 2147483646 w 300"/>
                <a:gd name="T29" fmla="*/ 2147483646 h 223"/>
                <a:gd name="T30" fmla="*/ 2147483646 w 300"/>
                <a:gd name="T31" fmla="*/ 0 h 223"/>
                <a:gd name="T32" fmla="*/ 2147483646 w 300"/>
                <a:gd name="T33" fmla="*/ 2147483646 h 223"/>
                <a:gd name="T34" fmla="*/ 2147483646 w 300"/>
                <a:gd name="T35" fmla="*/ 2147483646 h 223"/>
                <a:gd name="T36" fmla="*/ 2147483646 w 300"/>
                <a:gd name="T37" fmla="*/ 2147483646 h 223"/>
                <a:gd name="T38" fmla="*/ 2147483646 w 300"/>
                <a:gd name="T39" fmla="*/ 2147483646 h 223"/>
                <a:gd name="T40" fmla="*/ 2147483646 w 300"/>
                <a:gd name="T41" fmla="*/ 2147483646 h 223"/>
                <a:gd name="T42" fmla="*/ 2147483646 w 300"/>
                <a:gd name="T43" fmla="*/ 2147483646 h 223"/>
                <a:gd name="T44" fmla="*/ 0 w 300"/>
                <a:gd name="T45" fmla="*/ 2147483646 h 223"/>
                <a:gd name="T46" fmla="*/ 2147483646 w 300"/>
                <a:gd name="T47" fmla="*/ 2147483646 h 223"/>
                <a:gd name="T48" fmla="*/ 2147483646 w 300"/>
                <a:gd name="T49" fmla="*/ 2147483646 h 223"/>
                <a:gd name="T50" fmla="*/ 2147483646 w 300"/>
                <a:gd name="T51" fmla="*/ 2147483646 h 223"/>
                <a:gd name="T52" fmla="*/ 2147483646 w 300"/>
                <a:gd name="T53" fmla="*/ 2147483646 h 223"/>
                <a:gd name="T54" fmla="*/ 2147483646 w 300"/>
                <a:gd name="T55" fmla="*/ 2147483646 h 2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0" h="223">
                  <a:moveTo>
                    <a:pt x="66" y="223"/>
                  </a:moveTo>
                  <a:lnTo>
                    <a:pt x="78" y="205"/>
                  </a:lnTo>
                  <a:lnTo>
                    <a:pt x="102" y="205"/>
                  </a:lnTo>
                  <a:lnTo>
                    <a:pt x="138" y="217"/>
                  </a:lnTo>
                  <a:lnTo>
                    <a:pt x="162" y="205"/>
                  </a:lnTo>
                  <a:lnTo>
                    <a:pt x="198" y="205"/>
                  </a:lnTo>
                  <a:lnTo>
                    <a:pt x="228" y="199"/>
                  </a:lnTo>
                  <a:lnTo>
                    <a:pt x="258" y="174"/>
                  </a:lnTo>
                  <a:lnTo>
                    <a:pt x="288" y="138"/>
                  </a:lnTo>
                  <a:lnTo>
                    <a:pt x="300" y="66"/>
                  </a:lnTo>
                  <a:lnTo>
                    <a:pt x="288" y="54"/>
                  </a:lnTo>
                  <a:lnTo>
                    <a:pt x="282" y="24"/>
                  </a:lnTo>
                  <a:lnTo>
                    <a:pt x="282" y="18"/>
                  </a:lnTo>
                  <a:lnTo>
                    <a:pt x="270" y="6"/>
                  </a:lnTo>
                  <a:lnTo>
                    <a:pt x="222" y="0"/>
                  </a:lnTo>
                  <a:lnTo>
                    <a:pt x="114" y="72"/>
                  </a:lnTo>
                  <a:lnTo>
                    <a:pt x="78" y="90"/>
                  </a:lnTo>
                  <a:lnTo>
                    <a:pt x="78" y="144"/>
                  </a:lnTo>
                  <a:lnTo>
                    <a:pt x="66" y="162"/>
                  </a:lnTo>
                  <a:lnTo>
                    <a:pt x="24" y="168"/>
                  </a:lnTo>
                  <a:lnTo>
                    <a:pt x="0" y="168"/>
                  </a:lnTo>
                  <a:lnTo>
                    <a:pt x="12" y="193"/>
                  </a:lnTo>
                  <a:lnTo>
                    <a:pt x="36" y="217"/>
                  </a:lnTo>
                  <a:lnTo>
                    <a:pt x="48" y="217"/>
                  </a:lnTo>
                  <a:lnTo>
                    <a:pt x="60" y="223"/>
                  </a:lnTo>
                  <a:lnTo>
                    <a:pt x="66" y="223"/>
                  </a:lnTo>
                  <a:close/>
                </a:path>
              </a:pathLst>
            </a:custGeom>
            <a:grpFill/>
            <a:ln w="9525">
              <a:noFill/>
              <a:round/>
              <a:headEnd/>
              <a:tailEnd/>
            </a:ln>
          </p:spPr>
          <p:txBody>
            <a:bodyPr/>
            <a:lstStyle/>
            <a:p>
              <a:endParaRPr lang="en-GB" dirty="0"/>
            </a:p>
          </p:txBody>
        </p:sp>
        <p:sp>
          <p:nvSpPr>
            <p:cNvPr id="99" name="Freeform 365">
              <a:extLst>
                <a:ext uri="{FF2B5EF4-FFF2-40B4-BE49-F238E27FC236}">
                  <a16:creationId xmlns:a16="http://schemas.microsoft.com/office/drawing/2014/main" id="{779F3B8E-6090-190B-5204-27E7DFB82168}"/>
                </a:ext>
              </a:extLst>
            </p:cNvPr>
            <p:cNvSpPr>
              <a:spLocks/>
            </p:cNvSpPr>
            <p:nvPr/>
          </p:nvSpPr>
          <p:spPr bwMode="auto">
            <a:xfrm>
              <a:off x="8047337" y="3260912"/>
              <a:ext cx="299997" cy="221368"/>
            </a:xfrm>
            <a:custGeom>
              <a:avLst/>
              <a:gdLst>
                <a:gd name="T0" fmla="*/ 2147483646 w 300"/>
                <a:gd name="T1" fmla="*/ 2147483646 h 223"/>
                <a:gd name="T2" fmla="*/ 2147483646 w 300"/>
                <a:gd name="T3" fmla="*/ 2147483646 h 223"/>
                <a:gd name="T4" fmla="*/ 2147483646 w 300"/>
                <a:gd name="T5" fmla="*/ 2147483646 h 223"/>
                <a:gd name="T6" fmla="*/ 2147483646 w 300"/>
                <a:gd name="T7" fmla="*/ 2147483646 h 223"/>
                <a:gd name="T8" fmla="*/ 2147483646 w 300"/>
                <a:gd name="T9" fmla="*/ 2147483646 h 223"/>
                <a:gd name="T10" fmla="*/ 2147483646 w 300"/>
                <a:gd name="T11" fmla="*/ 2147483646 h 223"/>
                <a:gd name="T12" fmla="*/ 2147483646 w 300"/>
                <a:gd name="T13" fmla="*/ 2147483646 h 223"/>
                <a:gd name="T14" fmla="*/ 2147483646 w 300"/>
                <a:gd name="T15" fmla="*/ 2147483646 h 223"/>
                <a:gd name="T16" fmla="*/ 2147483646 w 300"/>
                <a:gd name="T17" fmla="*/ 2147483646 h 223"/>
                <a:gd name="T18" fmla="*/ 2147483646 w 300"/>
                <a:gd name="T19" fmla="*/ 2147483646 h 223"/>
                <a:gd name="T20" fmla="*/ 2147483646 w 300"/>
                <a:gd name="T21" fmla="*/ 2147483646 h 223"/>
                <a:gd name="T22" fmla="*/ 2147483646 w 300"/>
                <a:gd name="T23" fmla="*/ 2147483646 h 223"/>
                <a:gd name="T24" fmla="*/ 2147483646 w 300"/>
                <a:gd name="T25" fmla="*/ 2147483646 h 223"/>
                <a:gd name="T26" fmla="*/ 2147483646 w 300"/>
                <a:gd name="T27" fmla="*/ 2147483646 h 223"/>
                <a:gd name="T28" fmla="*/ 2147483646 w 300"/>
                <a:gd name="T29" fmla="*/ 2147483646 h 223"/>
                <a:gd name="T30" fmla="*/ 2147483646 w 300"/>
                <a:gd name="T31" fmla="*/ 0 h 223"/>
                <a:gd name="T32" fmla="*/ 2147483646 w 300"/>
                <a:gd name="T33" fmla="*/ 2147483646 h 223"/>
                <a:gd name="T34" fmla="*/ 2147483646 w 300"/>
                <a:gd name="T35" fmla="*/ 2147483646 h 223"/>
                <a:gd name="T36" fmla="*/ 2147483646 w 300"/>
                <a:gd name="T37" fmla="*/ 2147483646 h 223"/>
                <a:gd name="T38" fmla="*/ 2147483646 w 300"/>
                <a:gd name="T39" fmla="*/ 2147483646 h 223"/>
                <a:gd name="T40" fmla="*/ 2147483646 w 300"/>
                <a:gd name="T41" fmla="*/ 2147483646 h 223"/>
                <a:gd name="T42" fmla="*/ 2147483646 w 300"/>
                <a:gd name="T43" fmla="*/ 2147483646 h 223"/>
                <a:gd name="T44" fmla="*/ 0 w 300"/>
                <a:gd name="T45" fmla="*/ 2147483646 h 223"/>
                <a:gd name="T46" fmla="*/ 2147483646 w 300"/>
                <a:gd name="T47" fmla="*/ 2147483646 h 223"/>
                <a:gd name="T48" fmla="*/ 2147483646 w 300"/>
                <a:gd name="T49" fmla="*/ 2147483646 h 223"/>
                <a:gd name="T50" fmla="*/ 2147483646 w 300"/>
                <a:gd name="T51" fmla="*/ 2147483646 h 223"/>
                <a:gd name="T52" fmla="*/ 2147483646 w 300"/>
                <a:gd name="T53" fmla="*/ 2147483646 h 223"/>
                <a:gd name="T54" fmla="*/ 2147483646 w 300"/>
                <a:gd name="T55" fmla="*/ 2147483646 h 2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0" h="223">
                  <a:moveTo>
                    <a:pt x="66" y="223"/>
                  </a:moveTo>
                  <a:lnTo>
                    <a:pt x="78" y="205"/>
                  </a:lnTo>
                  <a:lnTo>
                    <a:pt x="102" y="205"/>
                  </a:lnTo>
                  <a:lnTo>
                    <a:pt x="138" y="217"/>
                  </a:lnTo>
                  <a:lnTo>
                    <a:pt x="162" y="205"/>
                  </a:lnTo>
                  <a:lnTo>
                    <a:pt x="198" y="205"/>
                  </a:lnTo>
                  <a:lnTo>
                    <a:pt x="228" y="199"/>
                  </a:lnTo>
                  <a:lnTo>
                    <a:pt x="258" y="174"/>
                  </a:lnTo>
                  <a:lnTo>
                    <a:pt x="288" y="138"/>
                  </a:lnTo>
                  <a:lnTo>
                    <a:pt x="300" y="66"/>
                  </a:lnTo>
                  <a:lnTo>
                    <a:pt x="288" y="54"/>
                  </a:lnTo>
                  <a:lnTo>
                    <a:pt x="282" y="24"/>
                  </a:lnTo>
                  <a:lnTo>
                    <a:pt x="282" y="18"/>
                  </a:lnTo>
                  <a:lnTo>
                    <a:pt x="270" y="6"/>
                  </a:lnTo>
                  <a:lnTo>
                    <a:pt x="222" y="0"/>
                  </a:lnTo>
                  <a:lnTo>
                    <a:pt x="114" y="72"/>
                  </a:lnTo>
                  <a:lnTo>
                    <a:pt x="78" y="90"/>
                  </a:lnTo>
                  <a:lnTo>
                    <a:pt x="78" y="144"/>
                  </a:lnTo>
                  <a:lnTo>
                    <a:pt x="66" y="162"/>
                  </a:lnTo>
                  <a:lnTo>
                    <a:pt x="24" y="168"/>
                  </a:lnTo>
                  <a:lnTo>
                    <a:pt x="0" y="168"/>
                  </a:lnTo>
                  <a:lnTo>
                    <a:pt x="12" y="193"/>
                  </a:lnTo>
                  <a:lnTo>
                    <a:pt x="36" y="217"/>
                  </a:lnTo>
                  <a:lnTo>
                    <a:pt x="48" y="217"/>
                  </a:lnTo>
                  <a:lnTo>
                    <a:pt x="60" y="223"/>
                  </a:lnTo>
                  <a:lnTo>
                    <a:pt x="66" y="223"/>
                  </a:lnTo>
                </a:path>
              </a:pathLst>
            </a:custGeom>
            <a:grpFill/>
            <a:ln w="9525">
              <a:noFill/>
              <a:round/>
              <a:headEnd/>
              <a:tailEnd/>
            </a:ln>
          </p:spPr>
          <p:txBody>
            <a:bodyPr/>
            <a:lstStyle/>
            <a:p>
              <a:endParaRPr lang="en-GB" dirty="0"/>
            </a:p>
          </p:txBody>
        </p:sp>
        <p:sp>
          <p:nvSpPr>
            <p:cNvPr id="100" name="Freeform 366">
              <a:extLst>
                <a:ext uri="{FF2B5EF4-FFF2-40B4-BE49-F238E27FC236}">
                  <a16:creationId xmlns:a16="http://schemas.microsoft.com/office/drawing/2014/main" id="{4F54C4B9-18D0-F31F-BE11-AF7759459FD4}"/>
                </a:ext>
              </a:extLst>
            </p:cNvPr>
            <p:cNvSpPr>
              <a:spLocks/>
            </p:cNvSpPr>
            <p:nvPr/>
          </p:nvSpPr>
          <p:spPr bwMode="auto">
            <a:xfrm>
              <a:off x="7815082" y="3230670"/>
              <a:ext cx="310883" cy="292739"/>
            </a:xfrm>
            <a:custGeom>
              <a:avLst/>
              <a:gdLst>
                <a:gd name="T0" fmla="*/ 2147483646 w 52"/>
                <a:gd name="T1" fmla="*/ 2147483646 h 49"/>
                <a:gd name="T2" fmla="*/ 2147483646 w 52"/>
                <a:gd name="T3" fmla="*/ 2147483646 h 49"/>
                <a:gd name="T4" fmla="*/ 2147483646 w 52"/>
                <a:gd name="T5" fmla="*/ 2147483646 h 49"/>
                <a:gd name="T6" fmla="*/ 2147483646 w 52"/>
                <a:gd name="T7" fmla="*/ 2147483646 h 49"/>
                <a:gd name="T8" fmla="*/ 2147483646 w 52"/>
                <a:gd name="T9" fmla="*/ 2147483646 h 49"/>
                <a:gd name="T10" fmla="*/ 2147483646 w 52"/>
                <a:gd name="T11" fmla="*/ 2147483646 h 49"/>
                <a:gd name="T12" fmla="*/ 2147483646 w 52"/>
                <a:gd name="T13" fmla="*/ 2147483646 h 49"/>
                <a:gd name="T14" fmla="*/ 2147483646 w 52"/>
                <a:gd name="T15" fmla="*/ 2147483646 h 49"/>
                <a:gd name="T16" fmla="*/ 2147483646 w 52"/>
                <a:gd name="T17" fmla="*/ 2147483646 h 49"/>
                <a:gd name="T18" fmla="*/ 2147483646 w 52"/>
                <a:gd name="T19" fmla="*/ 2147483646 h 49"/>
                <a:gd name="T20" fmla="*/ 2147483646 w 52"/>
                <a:gd name="T21" fmla="*/ 2147483646 h 49"/>
                <a:gd name="T22" fmla="*/ 2147483646 w 52"/>
                <a:gd name="T23" fmla="*/ 0 h 49"/>
                <a:gd name="T24" fmla="*/ 2147483646 w 52"/>
                <a:gd name="T25" fmla="*/ 0 h 49"/>
                <a:gd name="T26" fmla="*/ 2147483646 w 52"/>
                <a:gd name="T27" fmla="*/ 2147483646 h 49"/>
                <a:gd name="T28" fmla="*/ 2147483646 w 52"/>
                <a:gd name="T29" fmla="*/ 2147483646 h 49"/>
                <a:gd name="T30" fmla="*/ 2147483646 w 52"/>
                <a:gd name="T31" fmla="*/ 2147483646 h 49"/>
                <a:gd name="T32" fmla="*/ 2147483646 w 52"/>
                <a:gd name="T33" fmla="*/ 2147483646 h 49"/>
                <a:gd name="T34" fmla="*/ 2147483646 w 52"/>
                <a:gd name="T35" fmla="*/ 2147483646 h 49"/>
                <a:gd name="T36" fmla="*/ 2147483646 w 52"/>
                <a:gd name="T37" fmla="*/ 2147483646 h 49"/>
                <a:gd name="T38" fmla="*/ 0 w 52"/>
                <a:gd name="T39" fmla="*/ 2147483646 h 49"/>
                <a:gd name="T40" fmla="*/ 0 w 52"/>
                <a:gd name="T41" fmla="*/ 2147483646 h 49"/>
                <a:gd name="T42" fmla="*/ 2147483646 w 52"/>
                <a:gd name="T43" fmla="*/ 2147483646 h 49"/>
                <a:gd name="T44" fmla="*/ 2147483646 w 52"/>
                <a:gd name="T45" fmla="*/ 2147483646 h 49"/>
                <a:gd name="T46" fmla="*/ 2147483646 w 52"/>
                <a:gd name="T47" fmla="*/ 2147483646 h 49"/>
                <a:gd name="T48" fmla="*/ 2147483646 w 52"/>
                <a:gd name="T49" fmla="*/ 2147483646 h 49"/>
                <a:gd name="T50" fmla="*/ 2147483646 w 52"/>
                <a:gd name="T51" fmla="*/ 2147483646 h 49"/>
                <a:gd name="T52" fmla="*/ 2147483646 w 52"/>
                <a:gd name="T53" fmla="*/ 2147483646 h 49"/>
                <a:gd name="T54" fmla="*/ 2147483646 w 52"/>
                <a:gd name="T55" fmla="*/ 2147483646 h 49"/>
                <a:gd name="T56" fmla="*/ 2147483646 w 52"/>
                <a:gd name="T57" fmla="*/ 2147483646 h 49"/>
                <a:gd name="T58" fmla="*/ 2147483646 w 52"/>
                <a:gd name="T59" fmla="*/ 2147483646 h 49"/>
                <a:gd name="T60" fmla="*/ 2147483646 w 52"/>
                <a:gd name="T61" fmla="*/ 2147483646 h 49"/>
                <a:gd name="T62" fmla="*/ 2147483646 w 52"/>
                <a:gd name="T63" fmla="*/ 2147483646 h 49"/>
                <a:gd name="T64" fmla="*/ 2147483646 w 52"/>
                <a:gd name="T65" fmla="*/ 2147483646 h 49"/>
                <a:gd name="T66" fmla="*/ 2147483646 w 52"/>
                <a:gd name="T67" fmla="*/ 2147483646 h 49"/>
                <a:gd name="T68" fmla="*/ 2147483646 w 52"/>
                <a:gd name="T69" fmla="*/ 2147483646 h 49"/>
                <a:gd name="T70" fmla="*/ 2147483646 w 52"/>
                <a:gd name="T71" fmla="*/ 2147483646 h 49"/>
                <a:gd name="T72" fmla="*/ 2147483646 w 52"/>
                <a:gd name="T73" fmla="*/ 2147483646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49">
                  <a:moveTo>
                    <a:pt x="24" y="44"/>
                  </a:moveTo>
                  <a:cubicBezTo>
                    <a:pt x="27" y="40"/>
                    <a:pt x="27" y="40"/>
                    <a:pt x="27" y="40"/>
                  </a:cubicBezTo>
                  <a:cubicBezTo>
                    <a:pt x="32" y="36"/>
                    <a:pt x="32" y="36"/>
                    <a:pt x="32" y="36"/>
                  </a:cubicBezTo>
                  <a:cubicBezTo>
                    <a:pt x="38" y="33"/>
                    <a:pt x="38" y="33"/>
                    <a:pt x="38" y="33"/>
                  </a:cubicBezTo>
                  <a:cubicBezTo>
                    <a:pt x="39" y="33"/>
                    <a:pt x="39" y="33"/>
                    <a:pt x="39" y="33"/>
                  </a:cubicBezTo>
                  <a:cubicBezTo>
                    <a:pt x="43" y="33"/>
                    <a:pt x="43" y="33"/>
                    <a:pt x="43" y="33"/>
                  </a:cubicBezTo>
                  <a:cubicBezTo>
                    <a:pt x="50" y="32"/>
                    <a:pt x="50" y="32"/>
                    <a:pt x="50" y="32"/>
                  </a:cubicBezTo>
                  <a:cubicBezTo>
                    <a:pt x="51" y="29"/>
                    <a:pt x="51" y="29"/>
                    <a:pt x="51" y="29"/>
                  </a:cubicBezTo>
                  <a:cubicBezTo>
                    <a:pt x="52" y="20"/>
                    <a:pt x="52" y="20"/>
                    <a:pt x="52" y="20"/>
                  </a:cubicBezTo>
                  <a:cubicBezTo>
                    <a:pt x="49" y="20"/>
                    <a:pt x="49" y="20"/>
                    <a:pt x="49" y="20"/>
                  </a:cubicBezTo>
                  <a:cubicBezTo>
                    <a:pt x="47" y="18"/>
                    <a:pt x="47" y="18"/>
                    <a:pt x="47" y="18"/>
                  </a:cubicBezTo>
                  <a:cubicBezTo>
                    <a:pt x="21" y="0"/>
                    <a:pt x="21" y="0"/>
                    <a:pt x="21" y="0"/>
                  </a:cubicBezTo>
                  <a:cubicBezTo>
                    <a:pt x="18" y="0"/>
                    <a:pt x="18" y="0"/>
                    <a:pt x="18" y="0"/>
                  </a:cubicBezTo>
                  <a:cubicBezTo>
                    <a:pt x="21" y="29"/>
                    <a:pt x="21" y="29"/>
                    <a:pt x="21" y="29"/>
                  </a:cubicBezTo>
                  <a:cubicBezTo>
                    <a:pt x="23" y="30"/>
                    <a:pt x="23" y="30"/>
                    <a:pt x="23" y="30"/>
                  </a:cubicBezTo>
                  <a:cubicBezTo>
                    <a:pt x="20" y="32"/>
                    <a:pt x="20" y="32"/>
                    <a:pt x="20" y="32"/>
                  </a:cubicBezTo>
                  <a:cubicBezTo>
                    <a:pt x="6" y="32"/>
                    <a:pt x="6" y="32"/>
                    <a:pt x="6" y="32"/>
                  </a:cubicBezTo>
                  <a:cubicBezTo>
                    <a:pt x="5" y="33"/>
                    <a:pt x="5" y="33"/>
                    <a:pt x="5" y="33"/>
                  </a:cubicBezTo>
                  <a:cubicBezTo>
                    <a:pt x="3" y="31"/>
                    <a:pt x="3" y="31"/>
                    <a:pt x="3" y="31"/>
                  </a:cubicBezTo>
                  <a:cubicBezTo>
                    <a:pt x="0" y="34"/>
                    <a:pt x="0" y="34"/>
                    <a:pt x="0" y="34"/>
                  </a:cubicBezTo>
                  <a:cubicBezTo>
                    <a:pt x="0" y="35"/>
                    <a:pt x="0" y="35"/>
                    <a:pt x="0" y="35"/>
                  </a:cubicBezTo>
                  <a:cubicBezTo>
                    <a:pt x="1" y="38"/>
                    <a:pt x="1" y="38"/>
                    <a:pt x="1" y="38"/>
                  </a:cubicBezTo>
                  <a:cubicBezTo>
                    <a:pt x="3" y="42"/>
                    <a:pt x="3" y="42"/>
                    <a:pt x="3" y="42"/>
                  </a:cubicBezTo>
                  <a:cubicBezTo>
                    <a:pt x="2" y="42"/>
                    <a:pt x="2" y="42"/>
                    <a:pt x="2" y="42"/>
                  </a:cubicBezTo>
                  <a:cubicBezTo>
                    <a:pt x="2" y="43"/>
                    <a:pt x="2" y="43"/>
                    <a:pt x="2" y="43"/>
                  </a:cubicBezTo>
                  <a:cubicBezTo>
                    <a:pt x="6" y="43"/>
                    <a:pt x="6" y="43"/>
                    <a:pt x="6" y="43"/>
                  </a:cubicBezTo>
                  <a:cubicBezTo>
                    <a:pt x="6" y="43"/>
                    <a:pt x="10" y="42"/>
                    <a:pt x="10" y="42"/>
                  </a:cubicBezTo>
                  <a:cubicBezTo>
                    <a:pt x="11" y="42"/>
                    <a:pt x="11" y="44"/>
                    <a:pt x="11" y="44"/>
                  </a:cubicBezTo>
                  <a:cubicBezTo>
                    <a:pt x="13" y="49"/>
                    <a:pt x="13" y="49"/>
                    <a:pt x="13" y="49"/>
                  </a:cubicBezTo>
                  <a:cubicBezTo>
                    <a:pt x="15" y="48"/>
                    <a:pt x="15" y="48"/>
                    <a:pt x="15" y="48"/>
                  </a:cubicBezTo>
                  <a:cubicBezTo>
                    <a:pt x="17" y="48"/>
                    <a:pt x="17" y="48"/>
                    <a:pt x="17" y="48"/>
                  </a:cubicBezTo>
                  <a:cubicBezTo>
                    <a:pt x="18" y="48"/>
                    <a:pt x="18" y="48"/>
                    <a:pt x="18" y="48"/>
                  </a:cubicBezTo>
                  <a:cubicBezTo>
                    <a:pt x="20" y="49"/>
                    <a:pt x="20" y="49"/>
                    <a:pt x="20" y="49"/>
                  </a:cubicBezTo>
                  <a:cubicBezTo>
                    <a:pt x="22" y="49"/>
                    <a:pt x="22" y="49"/>
                    <a:pt x="22" y="49"/>
                  </a:cubicBezTo>
                  <a:cubicBezTo>
                    <a:pt x="23" y="49"/>
                    <a:pt x="23" y="49"/>
                    <a:pt x="23" y="49"/>
                  </a:cubicBezTo>
                  <a:cubicBezTo>
                    <a:pt x="23" y="47"/>
                    <a:pt x="23" y="47"/>
                    <a:pt x="23" y="47"/>
                  </a:cubicBezTo>
                  <a:lnTo>
                    <a:pt x="24" y="44"/>
                  </a:lnTo>
                  <a:close/>
                </a:path>
              </a:pathLst>
            </a:custGeom>
            <a:grpFill/>
            <a:ln w="9525">
              <a:noFill/>
              <a:round/>
              <a:headEnd/>
              <a:tailEnd/>
            </a:ln>
          </p:spPr>
          <p:txBody>
            <a:bodyPr/>
            <a:lstStyle/>
            <a:p>
              <a:endParaRPr lang="en-GB" dirty="0"/>
            </a:p>
          </p:txBody>
        </p:sp>
        <p:sp>
          <p:nvSpPr>
            <p:cNvPr id="101" name="Freeform 367">
              <a:extLst>
                <a:ext uri="{FF2B5EF4-FFF2-40B4-BE49-F238E27FC236}">
                  <a16:creationId xmlns:a16="http://schemas.microsoft.com/office/drawing/2014/main" id="{2649461A-FE95-7067-6457-694D0D64B347}"/>
                </a:ext>
              </a:extLst>
            </p:cNvPr>
            <p:cNvSpPr>
              <a:spLocks/>
            </p:cNvSpPr>
            <p:nvPr/>
          </p:nvSpPr>
          <p:spPr bwMode="auto">
            <a:xfrm>
              <a:off x="8826361" y="3500426"/>
              <a:ext cx="179030" cy="241933"/>
            </a:xfrm>
            <a:custGeom>
              <a:avLst/>
              <a:gdLst>
                <a:gd name="T0" fmla="*/ 2147483646 w 180"/>
                <a:gd name="T1" fmla="*/ 2147483646 h 246"/>
                <a:gd name="T2" fmla="*/ 2147483646 w 180"/>
                <a:gd name="T3" fmla="*/ 2147483646 h 246"/>
                <a:gd name="T4" fmla="*/ 2147483646 w 180"/>
                <a:gd name="T5" fmla="*/ 2147483646 h 246"/>
                <a:gd name="T6" fmla="*/ 2147483646 w 180"/>
                <a:gd name="T7" fmla="*/ 2147483646 h 246"/>
                <a:gd name="T8" fmla="*/ 2147483646 w 180"/>
                <a:gd name="T9" fmla="*/ 2147483646 h 246"/>
                <a:gd name="T10" fmla="*/ 2147483646 w 180"/>
                <a:gd name="T11" fmla="*/ 2147483646 h 246"/>
                <a:gd name="T12" fmla="*/ 2147483646 w 180"/>
                <a:gd name="T13" fmla="*/ 2147483646 h 246"/>
                <a:gd name="T14" fmla="*/ 2147483646 w 180"/>
                <a:gd name="T15" fmla="*/ 2147483646 h 246"/>
                <a:gd name="T16" fmla="*/ 2147483646 w 180"/>
                <a:gd name="T17" fmla="*/ 2147483646 h 246"/>
                <a:gd name="T18" fmla="*/ 2147483646 w 180"/>
                <a:gd name="T19" fmla="*/ 2147483646 h 246"/>
                <a:gd name="T20" fmla="*/ 2147483646 w 180"/>
                <a:gd name="T21" fmla="*/ 2147483646 h 246"/>
                <a:gd name="T22" fmla="*/ 2147483646 w 180"/>
                <a:gd name="T23" fmla="*/ 2147483646 h 246"/>
                <a:gd name="T24" fmla="*/ 2147483646 w 180"/>
                <a:gd name="T25" fmla="*/ 2147483646 h 246"/>
                <a:gd name="T26" fmla="*/ 0 w 180"/>
                <a:gd name="T27" fmla="*/ 2147483646 h 246"/>
                <a:gd name="T28" fmla="*/ 0 w 180"/>
                <a:gd name="T29" fmla="*/ 2147483646 h 246"/>
                <a:gd name="T30" fmla="*/ 2147483646 w 180"/>
                <a:gd name="T31" fmla="*/ 2147483646 h 246"/>
                <a:gd name="T32" fmla="*/ 2147483646 w 180"/>
                <a:gd name="T33" fmla="*/ 2147483646 h 246"/>
                <a:gd name="T34" fmla="*/ 2147483646 w 180"/>
                <a:gd name="T35" fmla="*/ 2147483646 h 246"/>
                <a:gd name="T36" fmla="*/ 2147483646 w 180"/>
                <a:gd name="T37" fmla="*/ 2147483646 h 246"/>
                <a:gd name="T38" fmla="*/ 2147483646 w 180"/>
                <a:gd name="T39" fmla="*/ 2147483646 h 246"/>
                <a:gd name="T40" fmla="*/ 2147483646 w 180"/>
                <a:gd name="T41" fmla="*/ 0 h 246"/>
                <a:gd name="T42" fmla="*/ 2147483646 w 180"/>
                <a:gd name="T43" fmla="*/ 21474836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246">
                  <a:moveTo>
                    <a:pt x="72" y="18"/>
                  </a:moveTo>
                  <a:lnTo>
                    <a:pt x="48" y="12"/>
                  </a:lnTo>
                  <a:lnTo>
                    <a:pt x="48" y="6"/>
                  </a:lnTo>
                  <a:lnTo>
                    <a:pt x="30" y="18"/>
                  </a:lnTo>
                  <a:lnTo>
                    <a:pt x="42" y="36"/>
                  </a:lnTo>
                  <a:lnTo>
                    <a:pt x="84" y="60"/>
                  </a:lnTo>
                  <a:lnTo>
                    <a:pt x="126" y="66"/>
                  </a:lnTo>
                  <a:lnTo>
                    <a:pt x="78" y="120"/>
                  </a:lnTo>
                  <a:lnTo>
                    <a:pt x="36" y="132"/>
                  </a:lnTo>
                  <a:lnTo>
                    <a:pt x="18" y="144"/>
                  </a:lnTo>
                  <a:lnTo>
                    <a:pt x="24" y="150"/>
                  </a:lnTo>
                  <a:lnTo>
                    <a:pt x="18" y="144"/>
                  </a:lnTo>
                  <a:lnTo>
                    <a:pt x="18" y="150"/>
                  </a:lnTo>
                  <a:lnTo>
                    <a:pt x="0" y="168"/>
                  </a:lnTo>
                  <a:lnTo>
                    <a:pt x="0" y="228"/>
                  </a:lnTo>
                  <a:lnTo>
                    <a:pt x="12" y="246"/>
                  </a:lnTo>
                  <a:lnTo>
                    <a:pt x="42" y="204"/>
                  </a:lnTo>
                  <a:lnTo>
                    <a:pt x="90" y="180"/>
                  </a:lnTo>
                  <a:lnTo>
                    <a:pt x="132" y="132"/>
                  </a:lnTo>
                  <a:lnTo>
                    <a:pt x="168" y="48"/>
                  </a:lnTo>
                  <a:lnTo>
                    <a:pt x="180" y="0"/>
                  </a:lnTo>
                  <a:lnTo>
                    <a:pt x="72" y="18"/>
                  </a:lnTo>
                  <a:close/>
                </a:path>
              </a:pathLst>
            </a:custGeom>
            <a:grpFill/>
            <a:ln w="9525">
              <a:noFill/>
              <a:round/>
              <a:headEnd/>
              <a:tailEnd/>
            </a:ln>
          </p:spPr>
          <p:txBody>
            <a:bodyPr/>
            <a:lstStyle/>
            <a:p>
              <a:endParaRPr lang="en-GB" dirty="0"/>
            </a:p>
          </p:txBody>
        </p:sp>
        <p:sp>
          <p:nvSpPr>
            <p:cNvPr id="102" name="Freeform 368">
              <a:extLst>
                <a:ext uri="{FF2B5EF4-FFF2-40B4-BE49-F238E27FC236}">
                  <a16:creationId xmlns:a16="http://schemas.microsoft.com/office/drawing/2014/main" id="{1FBECADE-CED9-1BDE-C32D-13A3A12CC6C0}"/>
                </a:ext>
              </a:extLst>
            </p:cNvPr>
            <p:cNvSpPr>
              <a:spLocks/>
            </p:cNvSpPr>
            <p:nvPr/>
          </p:nvSpPr>
          <p:spPr bwMode="auto">
            <a:xfrm>
              <a:off x="8311044" y="3482281"/>
              <a:ext cx="24193" cy="94354"/>
            </a:xfrm>
            <a:custGeom>
              <a:avLst/>
              <a:gdLst>
                <a:gd name="T0" fmla="*/ 2147483646 w 24"/>
                <a:gd name="T1" fmla="*/ 0 h 96"/>
                <a:gd name="T2" fmla="*/ 2147483646 w 24"/>
                <a:gd name="T3" fmla="*/ 0 h 96"/>
                <a:gd name="T4" fmla="*/ 2147483646 w 24"/>
                <a:gd name="T5" fmla="*/ 2147483646 h 96"/>
                <a:gd name="T6" fmla="*/ 0 w 24"/>
                <a:gd name="T7" fmla="*/ 2147483646 h 96"/>
                <a:gd name="T8" fmla="*/ 0 w 24"/>
                <a:gd name="T9" fmla="*/ 2147483646 h 96"/>
                <a:gd name="T10" fmla="*/ 2147483646 w 24"/>
                <a:gd name="T11" fmla="*/ 2147483646 h 96"/>
                <a:gd name="T12" fmla="*/ 2147483646 w 24"/>
                <a:gd name="T13" fmla="*/ 2147483646 h 96"/>
                <a:gd name="T14" fmla="*/ 2147483646 w 24"/>
                <a:gd name="T15" fmla="*/ 0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96">
                  <a:moveTo>
                    <a:pt x="12" y="0"/>
                  </a:moveTo>
                  <a:lnTo>
                    <a:pt x="12" y="0"/>
                  </a:lnTo>
                  <a:lnTo>
                    <a:pt x="24" y="42"/>
                  </a:lnTo>
                  <a:lnTo>
                    <a:pt x="0" y="48"/>
                  </a:lnTo>
                  <a:lnTo>
                    <a:pt x="0" y="66"/>
                  </a:lnTo>
                  <a:lnTo>
                    <a:pt x="18" y="96"/>
                  </a:lnTo>
                  <a:lnTo>
                    <a:pt x="24" y="96"/>
                  </a:lnTo>
                  <a:lnTo>
                    <a:pt x="12" y="0"/>
                  </a:lnTo>
                  <a:close/>
                </a:path>
              </a:pathLst>
            </a:custGeom>
            <a:grpFill/>
            <a:ln w="9525">
              <a:noFill/>
              <a:round/>
              <a:headEnd/>
              <a:tailEnd/>
            </a:ln>
          </p:spPr>
          <p:txBody>
            <a:bodyPr/>
            <a:lstStyle/>
            <a:p>
              <a:endParaRPr lang="en-GB" dirty="0"/>
            </a:p>
          </p:txBody>
        </p:sp>
        <p:sp>
          <p:nvSpPr>
            <p:cNvPr id="103" name="Freeform 369">
              <a:extLst>
                <a:ext uri="{FF2B5EF4-FFF2-40B4-BE49-F238E27FC236}">
                  <a16:creationId xmlns:a16="http://schemas.microsoft.com/office/drawing/2014/main" id="{EC1B8A16-D654-D417-4346-B43EBA905817}"/>
                </a:ext>
              </a:extLst>
            </p:cNvPr>
            <p:cNvSpPr>
              <a:spLocks/>
            </p:cNvSpPr>
            <p:nvPr/>
          </p:nvSpPr>
          <p:spPr bwMode="auto">
            <a:xfrm>
              <a:off x="8311044" y="3482281"/>
              <a:ext cx="24193" cy="94354"/>
            </a:xfrm>
            <a:custGeom>
              <a:avLst/>
              <a:gdLst>
                <a:gd name="T0" fmla="*/ 2147483646 w 24"/>
                <a:gd name="T1" fmla="*/ 0 h 96"/>
                <a:gd name="T2" fmla="*/ 2147483646 w 24"/>
                <a:gd name="T3" fmla="*/ 0 h 96"/>
                <a:gd name="T4" fmla="*/ 2147483646 w 24"/>
                <a:gd name="T5" fmla="*/ 2147483646 h 96"/>
                <a:gd name="T6" fmla="*/ 0 w 24"/>
                <a:gd name="T7" fmla="*/ 2147483646 h 96"/>
                <a:gd name="T8" fmla="*/ 0 w 24"/>
                <a:gd name="T9" fmla="*/ 2147483646 h 96"/>
                <a:gd name="T10" fmla="*/ 2147483646 w 24"/>
                <a:gd name="T11" fmla="*/ 2147483646 h 96"/>
                <a:gd name="T12" fmla="*/ 2147483646 w 24"/>
                <a:gd name="T13" fmla="*/ 214748364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12" y="0"/>
                  </a:moveTo>
                  <a:lnTo>
                    <a:pt x="12" y="0"/>
                  </a:lnTo>
                  <a:lnTo>
                    <a:pt x="24" y="42"/>
                  </a:lnTo>
                  <a:lnTo>
                    <a:pt x="0" y="48"/>
                  </a:lnTo>
                  <a:lnTo>
                    <a:pt x="0" y="66"/>
                  </a:lnTo>
                  <a:lnTo>
                    <a:pt x="18" y="96"/>
                  </a:lnTo>
                  <a:lnTo>
                    <a:pt x="24" y="96"/>
                  </a:lnTo>
                </a:path>
              </a:pathLst>
            </a:custGeom>
            <a:grpFill/>
            <a:ln w="9525">
              <a:noFill/>
              <a:round/>
              <a:headEnd/>
              <a:tailEnd/>
            </a:ln>
          </p:spPr>
          <p:txBody>
            <a:bodyPr/>
            <a:lstStyle/>
            <a:p>
              <a:endParaRPr lang="en-GB" dirty="0"/>
            </a:p>
          </p:txBody>
        </p:sp>
        <p:sp>
          <p:nvSpPr>
            <p:cNvPr id="104" name="Freeform 370">
              <a:extLst>
                <a:ext uri="{FF2B5EF4-FFF2-40B4-BE49-F238E27FC236}">
                  <a16:creationId xmlns:a16="http://schemas.microsoft.com/office/drawing/2014/main" id="{9D5018D6-419C-50E2-4C7F-707366BED978}"/>
                </a:ext>
              </a:extLst>
            </p:cNvPr>
            <p:cNvSpPr>
              <a:spLocks/>
            </p:cNvSpPr>
            <p:nvPr/>
          </p:nvSpPr>
          <p:spPr bwMode="auto">
            <a:xfrm>
              <a:off x="8298948" y="3268170"/>
              <a:ext cx="197175" cy="308464"/>
            </a:xfrm>
            <a:custGeom>
              <a:avLst/>
              <a:gdLst>
                <a:gd name="T0" fmla="*/ 2147483646 w 198"/>
                <a:gd name="T1" fmla="*/ 2147483646 h 313"/>
                <a:gd name="T2" fmla="*/ 2147483646 w 198"/>
                <a:gd name="T3" fmla="*/ 2147483646 h 313"/>
                <a:gd name="T4" fmla="*/ 2147483646 w 198"/>
                <a:gd name="T5" fmla="*/ 2147483646 h 313"/>
                <a:gd name="T6" fmla="*/ 2147483646 w 198"/>
                <a:gd name="T7" fmla="*/ 2147483646 h 313"/>
                <a:gd name="T8" fmla="*/ 2147483646 w 198"/>
                <a:gd name="T9" fmla="*/ 2147483646 h 313"/>
                <a:gd name="T10" fmla="*/ 2147483646 w 198"/>
                <a:gd name="T11" fmla="*/ 2147483646 h 313"/>
                <a:gd name="T12" fmla="*/ 2147483646 w 198"/>
                <a:gd name="T13" fmla="*/ 2147483646 h 313"/>
                <a:gd name="T14" fmla="*/ 2147483646 w 198"/>
                <a:gd name="T15" fmla="*/ 2147483646 h 313"/>
                <a:gd name="T16" fmla="*/ 2147483646 w 198"/>
                <a:gd name="T17" fmla="*/ 2147483646 h 313"/>
                <a:gd name="T18" fmla="*/ 2147483646 w 198"/>
                <a:gd name="T19" fmla="*/ 2147483646 h 313"/>
                <a:gd name="T20" fmla="*/ 2147483646 w 198"/>
                <a:gd name="T21" fmla="*/ 2147483646 h 313"/>
                <a:gd name="T22" fmla="*/ 2147483646 w 198"/>
                <a:gd name="T23" fmla="*/ 2147483646 h 313"/>
                <a:gd name="T24" fmla="*/ 2147483646 w 198"/>
                <a:gd name="T25" fmla="*/ 0 h 313"/>
                <a:gd name="T26" fmla="*/ 2147483646 w 198"/>
                <a:gd name="T27" fmla="*/ 2147483646 h 313"/>
                <a:gd name="T28" fmla="*/ 2147483646 w 198"/>
                <a:gd name="T29" fmla="*/ 2147483646 h 313"/>
                <a:gd name="T30" fmla="*/ 2147483646 w 198"/>
                <a:gd name="T31" fmla="*/ 2147483646 h 313"/>
                <a:gd name="T32" fmla="*/ 2147483646 w 198"/>
                <a:gd name="T33" fmla="*/ 2147483646 h 313"/>
                <a:gd name="T34" fmla="*/ 2147483646 w 198"/>
                <a:gd name="T35" fmla="*/ 2147483646 h 313"/>
                <a:gd name="T36" fmla="*/ 2147483646 w 198"/>
                <a:gd name="T37" fmla="*/ 2147483646 h 313"/>
                <a:gd name="T38" fmla="*/ 2147483646 w 198"/>
                <a:gd name="T39" fmla="*/ 2147483646 h 313"/>
                <a:gd name="T40" fmla="*/ 2147483646 w 198"/>
                <a:gd name="T41" fmla="*/ 2147483646 h 313"/>
                <a:gd name="T42" fmla="*/ 0 w 198"/>
                <a:gd name="T43" fmla="*/ 2147483646 h 313"/>
                <a:gd name="T44" fmla="*/ 2147483646 w 198"/>
                <a:gd name="T45" fmla="*/ 2147483646 h 313"/>
                <a:gd name="T46" fmla="*/ 2147483646 w 198"/>
                <a:gd name="T47" fmla="*/ 2147483646 h 313"/>
                <a:gd name="T48" fmla="*/ 2147483646 w 198"/>
                <a:gd name="T49" fmla="*/ 2147483646 h 313"/>
                <a:gd name="T50" fmla="*/ 2147483646 w 198"/>
                <a:gd name="T51" fmla="*/ 2147483646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8" h="313">
                  <a:moveTo>
                    <a:pt x="36" y="313"/>
                  </a:moveTo>
                  <a:lnTo>
                    <a:pt x="60" y="307"/>
                  </a:lnTo>
                  <a:lnTo>
                    <a:pt x="96" y="295"/>
                  </a:lnTo>
                  <a:lnTo>
                    <a:pt x="102" y="283"/>
                  </a:lnTo>
                  <a:lnTo>
                    <a:pt x="132" y="277"/>
                  </a:lnTo>
                  <a:lnTo>
                    <a:pt x="180" y="247"/>
                  </a:lnTo>
                  <a:lnTo>
                    <a:pt x="162" y="211"/>
                  </a:lnTo>
                  <a:lnTo>
                    <a:pt x="168" y="193"/>
                  </a:lnTo>
                  <a:lnTo>
                    <a:pt x="174" y="162"/>
                  </a:lnTo>
                  <a:lnTo>
                    <a:pt x="192" y="150"/>
                  </a:lnTo>
                  <a:lnTo>
                    <a:pt x="198" y="78"/>
                  </a:lnTo>
                  <a:lnTo>
                    <a:pt x="54" y="0"/>
                  </a:lnTo>
                  <a:lnTo>
                    <a:pt x="30" y="12"/>
                  </a:lnTo>
                  <a:lnTo>
                    <a:pt x="30" y="18"/>
                  </a:lnTo>
                  <a:lnTo>
                    <a:pt x="36" y="48"/>
                  </a:lnTo>
                  <a:lnTo>
                    <a:pt x="48" y="60"/>
                  </a:lnTo>
                  <a:lnTo>
                    <a:pt x="36" y="132"/>
                  </a:lnTo>
                  <a:lnTo>
                    <a:pt x="6" y="168"/>
                  </a:lnTo>
                  <a:lnTo>
                    <a:pt x="12" y="168"/>
                  </a:lnTo>
                  <a:lnTo>
                    <a:pt x="6" y="168"/>
                  </a:lnTo>
                  <a:lnTo>
                    <a:pt x="0" y="175"/>
                  </a:lnTo>
                  <a:lnTo>
                    <a:pt x="12" y="193"/>
                  </a:lnTo>
                  <a:lnTo>
                    <a:pt x="30" y="199"/>
                  </a:lnTo>
                  <a:lnTo>
                    <a:pt x="24" y="217"/>
                  </a:lnTo>
                  <a:lnTo>
                    <a:pt x="36" y="313"/>
                  </a:lnTo>
                  <a:close/>
                </a:path>
              </a:pathLst>
            </a:custGeom>
            <a:grpFill/>
            <a:ln w="9525">
              <a:noFill/>
              <a:round/>
              <a:headEnd/>
              <a:tailEnd/>
            </a:ln>
          </p:spPr>
          <p:txBody>
            <a:bodyPr/>
            <a:lstStyle/>
            <a:p>
              <a:endParaRPr lang="en-GB" dirty="0"/>
            </a:p>
          </p:txBody>
        </p:sp>
        <p:sp>
          <p:nvSpPr>
            <p:cNvPr id="105" name="Freeform 371">
              <a:extLst>
                <a:ext uri="{FF2B5EF4-FFF2-40B4-BE49-F238E27FC236}">
                  <a16:creationId xmlns:a16="http://schemas.microsoft.com/office/drawing/2014/main" id="{480AC0CF-EF7A-904A-919F-9B744F8C4816}"/>
                </a:ext>
              </a:extLst>
            </p:cNvPr>
            <p:cNvSpPr>
              <a:spLocks/>
            </p:cNvSpPr>
            <p:nvPr/>
          </p:nvSpPr>
          <p:spPr bwMode="auto">
            <a:xfrm>
              <a:off x="8298948" y="3268170"/>
              <a:ext cx="197175" cy="308464"/>
            </a:xfrm>
            <a:custGeom>
              <a:avLst/>
              <a:gdLst>
                <a:gd name="T0" fmla="*/ 2147483646 w 198"/>
                <a:gd name="T1" fmla="*/ 2147483646 h 313"/>
                <a:gd name="T2" fmla="*/ 2147483646 w 198"/>
                <a:gd name="T3" fmla="*/ 2147483646 h 313"/>
                <a:gd name="T4" fmla="*/ 2147483646 w 198"/>
                <a:gd name="T5" fmla="*/ 2147483646 h 313"/>
                <a:gd name="T6" fmla="*/ 2147483646 w 198"/>
                <a:gd name="T7" fmla="*/ 2147483646 h 313"/>
                <a:gd name="T8" fmla="*/ 2147483646 w 198"/>
                <a:gd name="T9" fmla="*/ 2147483646 h 313"/>
                <a:gd name="T10" fmla="*/ 2147483646 w 198"/>
                <a:gd name="T11" fmla="*/ 2147483646 h 313"/>
                <a:gd name="T12" fmla="*/ 2147483646 w 198"/>
                <a:gd name="T13" fmla="*/ 2147483646 h 313"/>
                <a:gd name="T14" fmla="*/ 2147483646 w 198"/>
                <a:gd name="T15" fmla="*/ 2147483646 h 313"/>
                <a:gd name="T16" fmla="*/ 2147483646 w 198"/>
                <a:gd name="T17" fmla="*/ 2147483646 h 313"/>
                <a:gd name="T18" fmla="*/ 2147483646 w 198"/>
                <a:gd name="T19" fmla="*/ 2147483646 h 313"/>
                <a:gd name="T20" fmla="*/ 2147483646 w 198"/>
                <a:gd name="T21" fmla="*/ 2147483646 h 313"/>
                <a:gd name="T22" fmla="*/ 2147483646 w 198"/>
                <a:gd name="T23" fmla="*/ 2147483646 h 313"/>
                <a:gd name="T24" fmla="*/ 2147483646 w 198"/>
                <a:gd name="T25" fmla="*/ 0 h 313"/>
                <a:gd name="T26" fmla="*/ 2147483646 w 198"/>
                <a:gd name="T27" fmla="*/ 2147483646 h 313"/>
                <a:gd name="T28" fmla="*/ 2147483646 w 198"/>
                <a:gd name="T29" fmla="*/ 2147483646 h 313"/>
                <a:gd name="T30" fmla="*/ 2147483646 w 198"/>
                <a:gd name="T31" fmla="*/ 2147483646 h 313"/>
                <a:gd name="T32" fmla="*/ 2147483646 w 198"/>
                <a:gd name="T33" fmla="*/ 2147483646 h 313"/>
                <a:gd name="T34" fmla="*/ 2147483646 w 198"/>
                <a:gd name="T35" fmla="*/ 2147483646 h 313"/>
                <a:gd name="T36" fmla="*/ 2147483646 w 198"/>
                <a:gd name="T37" fmla="*/ 2147483646 h 313"/>
                <a:gd name="T38" fmla="*/ 2147483646 w 198"/>
                <a:gd name="T39" fmla="*/ 2147483646 h 313"/>
                <a:gd name="T40" fmla="*/ 2147483646 w 198"/>
                <a:gd name="T41" fmla="*/ 2147483646 h 313"/>
                <a:gd name="T42" fmla="*/ 0 w 198"/>
                <a:gd name="T43" fmla="*/ 2147483646 h 313"/>
                <a:gd name="T44" fmla="*/ 2147483646 w 198"/>
                <a:gd name="T45" fmla="*/ 2147483646 h 313"/>
                <a:gd name="T46" fmla="*/ 2147483646 w 198"/>
                <a:gd name="T47" fmla="*/ 2147483646 h 313"/>
                <a:gd name="T48" fmla="*/ 2147483646 w 198"/>
                <a:gd name="T49" fmla="*/ 2147483646 h 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313">
                  <a:moveTo>
                    <a:pt x="36" y="313"/>
                  </a:moveTo>
                  <a:lnTo>
                    <a:pt x="60" y="307"/>
                  </a:lnTo>
                  <a:lnTo>
                    <a:pt x="96" y="295"/>
                  </a:lnTo>
                  <a:lnTo>
                    <a:pt x="102" y="283"/>
                  </a:lnTo>
                  <a:lnTo>
                    <a:pt x="132" y="277"/>
                  </a:lnTo>
                  <a:lnTo>
                    <a:pt x="180" y="247"/>
                  </a:lnTo>
                  <a:lnTo>
                    <a:pt x="162" y="211"/>
                  </a:lnTo>
                  <a:lnTo>
                    <a:pt x="168" y="193"/>
                  </a:lnTo>
                  <a:lnTo>
                    <a:pt x="174" y="162"/>
                  </a:lnTo>
                  <a:lnTo>
                    <a:pt x="192" y="150"/>
                  </a:lnTo>
                  <a:lnTo>
                    <a:pt x="198" y="78"/>
                  </a:lnTo>
                  <a:lnTo>
                    <a:pt x="54" y="0"/>
                  </a:lnTo>
                  <a:lnTo>
                    <a:pt x="30" y="12"/>
                  </a:lnTo>
                  <a:lnTo>
                    <a:pt x="30" y="18"/>
                  </a:lnTo>
                  <a:lnTo>
                    <a:pt x="36" y="48"/>
                  </a:lnTo>
                  <a:lnTo>
                    <a:pt x="48" y="60"/>
                  </a:lnTo>
                  <a:lnTo>
                    <a:pt x="36" y="132"/>
                  </a:lnTo>
                  <a:lnTo>
                    <a:pt x="6" y="168"/>
                  </a:lnTo>
                  <a:lnTo>
                    <a:pt x="12" y="168"/>
                  </a:lnTo>
                  <a:lnTo>
                    <a:pt x="6" y="168"/>
                  </a:lnTo>
                  <a:lnTo>
                    <a:pt x="0" y="175"/>
                  </a:lnTo>
                  <a:lnTo>
                    <a:pt x="12" y="193"/>
                  </a:lnTo>
                  <a:lnTo>
                    <a:pt x="30" y="199"/>
                  </a:lnTo>
                  <a:lnTo>
                    <a:pt x="24" y="217"/>
                  </a:lnTo>
                </a:path>
              </a:pathLst>
            </a:custGeom>
            <a:grpFill/>
            <a:ln w="9525">
              <a:noFill/>
              <a:round/>
              <a:headEnd/>
              <a:tailEnd/>
            </a:ln>
          </p:spPr>
          <p:txBody>
            <a:bodyPr/>
            <a:lstStyle/>
            <a:p>
              <a:endParaRPr lang="en-GB" dirty="0"/>
            </a:p>
          </p:txBody>
        </p:sp>
        <p:sp>
          <p:nvSpPr>
            <p:cNvPr id="106" name="Freeform 372">
              <a:extLst>
                <a:ext uri="{FF2B5EF4-FFF2-40B4-BE49-F238E27FC236}">
                  <a16:creationId xmlns:a16="http://schemas.microsoft.com/office/drawing/2014/main" id="{C7187588-E9F2-3E75-87DB-B734646F995C}"/>
                </a:ext>
              </a:extLst>
            </p:cNvPr>
            <p:cNvSpPr>
              <a:spLocks/>
            </p:cNvSpPr>
            <p:nvPr/>
          </p:nvSpPr>
          <p:spPr bwMode="auto">
            <a:xfrm>
              <a:off x="8359431" y="4141548"/>
              <a:ext cx="303625" cy="269755"/>
            </a:xfrm>
            <a:custGeom>
              <a:avLst/>
              <a:gdLst>
                <a:gd name="T0" fmla="*/ 2147483646 w 51"/>
                <a:gd name="T1" fmla="*/ 2147483646 h 45"/>
                <a:gd name="T2" fmla="*/ 2147483646 w 51"/>
                <a:gd name="T3" fmla="*/ 2147483646 h 45"/>
                <a:gd name="T4" fmla="*/ 2147483646 w 51"/>
                <a:gd name="T5" fmla="*/ 2147483646 h 45"/>
                <a:gd name="T6" fmla="*/ 2147483646 w 51"/>
                <a:gd name="T7" fmla="*/ 2147483646 h 45"/>
                <a:gd name="T8" fmla="*/ 2147483646 w 51"/>
                <a:gd name="T9" fmla="*/ 0 h 45"/>
                <a:gd name="T10" fmla="*/ 2147483646 w 51"/>
                <a:gd name="T11" fmla="*/ 2147483646 h 45"/>
                <a:gd name="T12" fmla="*/ 2147483646 w 51"/>
                <a:gd name="T13" fmla="*/ 2147483646 h 45"/>
                <a:gd name="T14" fmla="*/ 2147483646 w 51"/>
                <a:gd name="T15" fmla="*/ 2147483646 h 45"/>
                <a:gd name="T16" fmla="*/ 2147483646 w 51"/>
                <a:gd name="T17" fmla="*/ 2147483646 h 45"/>
                <a:gd name="T18" fmla="*/ 2147483646 w 51"/>
                <a:gd name="T19" fmla="*/ 2147483646 h 45"/>
                <a:gd name="T20" fmla="*/ 2147483646 w 51"/>
                <a:gd name="T21" fmla="*/ 2147483646 h 45"/>
                <a:gd name="T22" fmla="*/ 2147483646 w 51"/>
                <a:gd name="T23" fmla="*/ 2147483646 h 45"/>
                <a:gd name="T24" fmla="*/ 2147483646 w 51"/>
                <a:gd name="T25" fmla="*/ 2147483646 h 45"/>
                <a:gd name="T26" fmla="*/ 2147483646 w 51"/>
                <a:gd name="T27" fmla="*/ 2147483646 h 45"/>
                <a:gd name="T28" fmla="*/ 2147483646 w 51"/>
                <a:gd name="T29" fmla="*/ 2147483646 h 45"/>
                <a:gd name="T30" fmla="*/ 2147483646 w 51"/>
                <a:gd name="T31" fmla="*/ 2147483646 h 45"/>
                <a:gd name="T32" fmla="*/ 2147483646 w 51"/>
                <a:gd name="T33" fmla="*/ 2147483646 h 45"/>
                <a:gd name="T34" fmla="*/ 0 w 51"/>
                <a:gd name="T35" fmla="*/ 2147483646 h 45"/>
                <a:gd name="T36" fmla="*/ 2147483646 w 51"/>
                <a:gd name="T37" fmla="*/ 2147483646 h 45"/>
                <a:gd name="T38" fmla="*/ 2147483646 w 51"/>
                <a:gd name="T39" fmla="*/ 2147483646 h 45"/>
                <a:gd name="T40" fmla="*/ 2147483646 w 51"/>
                <a:gd name="T41" fmla="*/ 2147483646 h 45"/>
                <a:gd name="T42" fmla="*/ 2147483646 w 51"/>
                <a:gd name="T43" fmla="*/ 2147483646 h 45"/>
                <a:gd name="T44" fmla="*/ 2147483646 w 51"/>
                <a:gd name="T45" fmla="*/ 2147483646 h 45"/>
                <a:gd name="T46" fmla="*/ 2147483646 w 51"/>
                <a:gd name="T47" fmla="*/ 2147483646 h 45"/>
                <a:gd name="T48" fmla="*/ 2147483646 w 51"/>
                <a:gd name="T49" fmla="*/ 2147483646 h 45"/>
                <a:gd name="T50" fmla="*/ 2147483646 w 51"/>
                <a:gd name="T51" fmla="*/ 2147483646 h 45"/>
                <a:gd name="T52" fmla="*/ 2147483646 w 51"/>
                <a:gd name="T53" fmla="*/ 2147483646 h 45"/>
                <a:gd name="T54" fmla="*/ 2147483646 w 51"/>
                <a:gd name="T55" fmla="*/ 2147483646 h 45"/>
                <a:gd name="T56" fmla="*/ 2147483646 w 51"/>
                <a:gd name="T57" fmla="*/ 2147483646 h 45"/>
                <a:gd name="T58" fmla="*/ 2147483646 w 51"/>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1" h="45">
                  <a:moveTo>
                    <a:pt x="48" y="1"/>
                  </a:moveTo>
                  <a:cubicBezTo>
                    <a:pt x="47" y="1"/>
                    <a:pt x="47" y="1"/>
                    <a:pt x="47" y="1"/>
                  </a:cubicBezTo>
                  <a:cubicBezTo>
                    <a:pt x="46" y="2"/>
                    <a:pt x="46" y="2"/>
                    <a:pt x="46" y="2"/>
                  </a:cubicBezTo>
                  <a:cubicBezTo>
                    <a:pt x="47" y="1"/>
                    <a:pt x="47" y="1"/>
                    <a:pt x="47" y="1"/>
                  </a:cubicBezTo>
                  <a:cubicBezTo>
                    <a:pt x="41" y="0"/>
                    <a:pt x="41" y="0"/>
                    <a:pt x="41" y="0"/>
                  </a:cubicBezTo>
                  <a:cubicBezTo>
                    <a:pt x="34" y="5"/>
                    <a:pt x="34" y="5"/>
                    <a:pt x="34" y="5"/>
                  </a:cubicBezTo>
                  <a:cubicBezTo>
                    <a:pt x="26" y="12"/>
                    <a:pt x="26" y="12"/>
                    <a:pt x="26" y="12"/>
                  </a:cubicBezTo>
                  <a:cubicBezTo>
                    <a:pt x="22" y="12"/>
                    <a:pt x="22" y="12"/>
                    <a:pt x="22" y="12"/>
                  </a:cubicBezTo>
                  <a:cubicBezTo>
                    <a:pt x="17" y="15"/>
                    <a:pt x="17" y="15"/>
                    <a:pt x="17" y="15"/>
                  </a:cubicBezTo>
                  <a:cubicBezTo>
                    <a:pt x="14" y="15"/>
                    <a:pt x="14" y="15"/>
                    <a:pt x="14" y="15"/>
                  </a:cubicBezTo>
                  <a:cubicBezTo>
                    <a:pt x="13" y="13"/>
                    <a:pt x="13" y="13"/>
                    <a:pt x="13" y="13"/>
                  </a:cubicBezTo>
                  <a:cubicBezTo>
                    <a:pt x="11" y="9"/>
                    <a:pt x="11" y="9"/>
                    <a:pt x="11" y="9"/>
                  </a:cubicBezTo>
                  <a:cubicBezTo>
                    <a:pt x="11" y="11"/>
                    <a:pt x="11" y="11"/>
                    <a:pt x="11" y="11"/>
                  </a:cubicBezTo>
                  <a:cubicBezTo>
                    <a:pt x="11" y="9"/>
                    <a:pt x="11" y="9"/>
                    <a:pt x="11" y="9"/>
                  </a:cubicBezTo>
                  <a:cubicBezTo>
                    <a:pt x="9" y="23"/>
                    <a:pt x="9" y="23"/>
                    <a:pt x="9" y="23"/>
                  </a:cubicBezTo>
                  <a:cubicBezTo>
                    <a:pt x="6" y="24"/>
                    <a:pt x="6" y="24"/>
                    <a:pt x="6" y="24"/>
                  </a:cubicBezTo>
                  <a:cubicBezTo>
                    <a:pt x="1" y="22"/>
                    <a:pt x="1" y="22"/>
                    <a:pt x="1" y="22"/>
                  </a:cubicBezTo>
                  <a:cubicBezTo>
                    <a:pt x="0" y="24"/>
                    <a:pt x="0" y="24"/>
                    <a:pt x="0" y="24"/>
                  </a:cubicBezTo>
                  <a:cubicBezTo>
                    <a:pt x="2" y="27"/>
                    <a:pt x="2" y="27"/>
                    <a:pt x="2" y="27"/>
                  </a:cubicBezTo>
                  <a:cubicBezTo>
                    <a:pt x="5" y="35"/>
                    <a:pt x="5" y="35"/>
                    <a:pt x="5" y="35"/>
                  </a:cubicBezTo>
                  <a:cubicBezTo>
                    <a:pt x="5" y="39"/>
                    <a:pt x="5" y="39"/>
                    <a:pt x="5" y="39"/>
                  </a:cubicBezTo>
                  <a:cubicBezTo>
                    <a:pt x="9" y="45"/>
                    <a:pt x="9" y="45"/>
                    <a:pt x="9" y="45"/>
                  </a:cubicBezTo>
                  <a:cubicBezTo>
                    <a:pt x="17" y="43"/>
                    <a:pt x="17" y="43"/>
                    <a:pt x="17" y="43"/>
                  </a:cubicBezTo>
                  <a:cubicBezTo>
                    <a:pt x="25" y="42"/>
                    <a:pt x="25" y="42"/>
                    <a:pt x="25" y="42"/>
                  </a:cubicBezTo>
                  <a:cubicBezTo>
                    <a:pt x="32" y="41"/>
                    <a:pt x="32" y="41"/>
                    <a:pt x="32" y="41"/>
                  </a:cubicBezTo>
                  <a:cubicBezTo>
                    <a:pt x="47" y="25"/>
                    <a:pt x="47" y="25"/>
                    <a:pt x="47" y="25"/>
                  </a:cubicBezTo>
                  <a:cubicBezTo>
                    <a:pt x="47" y="25"/>
                    <a:pt x="50" y="19"/>
                    <a:pt x="51" y="16"/>
                  </a:cubicBezTo>
                  <a:cubicBezTo>
                    <a:pt x="51" y="16"/>
                    <a:pt x="51" y="16"/>
                    <a:pt x="51" y="16"/>
                  </a:cubicBezTo>
                  <a:cubicBezTo>
                    <a:pt x="49" y="16"/>
                    <a:pt x="49" y="16"/>
                    <a:pt x="49" y="16"/>
                  </a:cubicBezTo>
                  <a:lnTo>
                    <a:pt x="48" y="1"/>
                  </a:lnTo>
                  <a:close/>
                </a:path>
              </a:pathLst>
            </a:custGeom>
            <a:grpFill/>
            <a:ln w="9525">
              <a:noFill/>
              <a:round/>
              <a:headEnd/>
              <a:tailEnd/>
            </a:ln>
          </p:spPr>
          <p:txBody>
            <a:bodyPr/>
            <a:lstStyle/>
            <a:p>
              <a:endParaRPr lang="en-GB" dirty="0"/>
            </a:p>
          </p:txBody>
        </p:sp>
        <p:sp>
          <p:nvSpPr>
            <p:cNvPr id="107" name="Freeform 373">
              <a:extLst>
                <a:ext uri="{FF2B5EF4-FFF2-40B4-BE49-F238E27FC236}">
                  <a16:creationId xmlns:a16="http://schemas.microsoft.com/office/drawing/2014/main" id="{A893EE71-81EA-4E59-4ADB-3674CAF43543}"/>
                </a:ext>
              </a:extLst>
            </p:cNvPr>
            <p:cNvSpPr>
              <a:spLocks/>
            </p:cNvSpPr>
            <p:nvPr/>
          </p:nvSpPr>
          <p:spPr bwMode="auto">
            <a:xfrm>
              <a:off x="8424753" y="4053242"/>
              <a:ext cx="180240" cy="179030"/>
            </a:xfrm>
            <a:custGeom>
              <a:avLst/>
              <a:gdLst>
                <a:gd name="T0" fmla="*/ 2147483646 w 180"/>
                <a:gd name="T1" fmla="*/ 2147483646 h 180"/>
                <a:gd name="T2" fmla="*/ 2147483646 w 180"/>
                <a:gd name="T3" fmla="*/ 2147483646 h 180"/>
                <a:gd name="T4" fmla="*/ 2147483646 w 180"/>
                <a:gd name="T5" fmla="*/ 2147483646 h 180"/>
                <a:gd name="T6" fmla="*/ 2147483646 w 180"/>
                <a:gd name="T7" fmla="*/ 2147483646 h 180"/>
                <a:gd name="T8" fmla="*/ 2147483646 w 180"/>
                <a:gd name="T9" fmla="*/ 2147483646 h 180"/>
                <a:gd name="T10" fmla="*/ 2147483646 w 180"/>
                <a:gd name="T11" fmla="*/ 2147483646 h 180"/>
                <a:gd name="T12" fmla="*/ 2147483646 w 180"/>
                <a:gd name="T13" fmla="*/ 2147483646 h 180"/>
                <a:gd name="T14" fmla="*/ 2147483646 w 180"/>
                <a:gd name="T15" fmla="*/ 0 h 180"/>
                <a:gd name="T16" fmla="*/ 2147483646 w 180"/>
                <a:gd name="T17" fmla="*/ 2147483646 h 180"/>
                <a:gd name="T18" fmla="*/ 2147483646 w 180"/>
                <a:gd name="T19" fmla="*/ 2147483646 h 180"/>
                <a:gd name="T20" fmla="*/ 2147483646 w 180"/>
                <a:gd name="T21" fmla="*/ 2147483646 h 180"/>
                <a:gd name="T22" fmla="*/ 0 w 180"/>
                <a:gd name="T23" fmla="*/ 2147483646 h 180"/>
                <a:gd name="T24" fmla="*/ 0 w 180"/>
                <a:gd name="T25" fmla="*/ 2147483646 h 180"/>
                <a:gd name="T26" fmla="*/ 2147483646 w 180"/>
                <a:gd name="T27" fmla="*/ 2147483646 h 180"/>
                <a:gd name="T28" fmla="*/ 2147483646 w 180"/>
                <a:gd name="T29" fmla="*/ 2147483646 h 180"/>
                <a:gd name="T30" fmla="*/ 2147483646 w 180"/>
                <a:gd name="T31" fmla="*/ 2147483646 h 180"/>
                <a:gd name="T32" fmla="*/ 2147483646 w 180"/>
                <a:gd name="T33" fmla="*/ 2147483646 h 180"/>
                <a:gd name="T34" fmla="*/ 2147483646 w 180"/>
                <a:gd name="T35" fmla="*/ 2147483646 h 180"/>
                <a:gd name="T36" fmla="*/ 2147483646 w 180"/>
                <a:gd name="T37" fmla="*/ 2147483646 h 180"/>
                <a:gd name="T38" fmla="*/ 2147483646 w 180"/>
                <a:gd name="T39" fmla="*/ 2147483646 h 180"/>
                <a:gd name="T40" fmla="*/ 2147483646 w 180"/>
                <a:gd name="T41" fmla="*/ 2147483646 h 180"/>
                <a:gd name="T42" fmla="*/ 2147483646 w 180"/>
                <a:gd name="T43" fmla="*/ 2147483646 h 1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180">
                  <a:moveTo>
                    <a:pt x="144" y="54"/>
                  </a:moveTo>
                  <a:lnTo>
                    <a:pt x="132" y="54"/>
                  </a:lnTo>
                  <a:lnTo>
                    <a:pt x="114" y="30"/>
                  </a:lnTo>
                  <a:lnTo>
                    <a:pt x="102" y="6"/>
                  </a:lnTo>
                  <a:lnTo>
                    <a:pt x="96" y="6"/>
                  </a:lnTo>
                  <a:lnTo>
                    <a:pt x="84" y="12"/>
                  </a:lnTo>
                  <a:lnTo>
                    <a:pt x="96" y="6"/>
                  </a:lnTo>
                  <a:lnTo>
                    <a:pt x="84" y="0"/>
                  </a:lnTo>
                  <a:lnTo>
                    <a:pt x="66" y="6"/>
                  </a:lnTo>
                  <a:lnTo>
                    <a:pt x="18" y="18"/>
                  </a:lnTo>
                  <a:lnTo>
                    <a:pt x="12" y="84"/>
                  </a:lnTo>
                  <a:lnTo>
                    <a:pt x="0" y="90"/>
                  </a:lnTo>
                  <a:lnTo>
                    <a:pt x="0" y="144"/>
                  </a:lnTo>
                  <a:lnTo>
                    <a:pt x="12" y="168"/>
                  </a:lnTo>
                  <a:lnTo>
                    <a:pt x="18" y="180"/>
                  </a:lnTo>
                  <a:lnTo>
                    <a:pt x="36" y="180"/>
                  </a:lnTo>
                  <a:lnTo>
                    <a:pt x="66" y="162"/>
                  </a:lnTo>
                  <a:lnTo>
                    <a:pt x="90" y="162"/>
                  </a:lnTo>
                  <a:lnTo>
                    <a:pt x="138" y="120"/>
                  </a:lnTo>
                  <a:lnTo>
                    <a:pt x="180" y="90"/>
                  </a:lnTo>
                  <a:lnTo>
                    <a:pt x="150" y="78"/>
                  </a:lnTo>
                  <a:lnTo>
                    <a:pt x="144" y="54"/>
                  </a:lnTo>
                  <a:close/>
                </a:path>
              </a:pathLst>
            </a:custGeom>
            <a:grpFill/>
            <a:ln w="9525">
              <a:noFill/>
              <a:round/>
              <a:headEnd/>
              <a:tailEnd/>
            </a:ln>
          </p:spPr>
          <p:txBody>
            <a:bodyPr/>
            <a:lstStyle/>
            <a:p>
              <a:endParaRPr lang="en-GB" dirty="0"/>
            </a:p>
          </p:txBody>
        </p:sp>
        <p:sp>
          <p:nvSpPr>
            <p:cNvPr id="108" name="Freeform 374">
              <a:extLst>
                <a:ext uri="{FF2B5EF4-FFF2-40B4-BE49-F238E27FC236}">
                  <a16:creationId xmlns:a16="http://schemas.microsoft.com/office/drawing/2014/main" id="{DD058872-BD33-3F36-6648-5B2290646EC0}"/>
                </a:ext>
              </a:extLst>
            </p:cNvPr>
            <p:cNvSpPr>
              <a:spLocks/>
            </p:cNvSpPr>
            <p:nvPr/>
          </p:nvSpPr>
          <p:spPr bwMode="auto">
            <a:xfrm>
              <a:off x="8609831" y="3915341"/>
              <a:ext cx="204434" cy="321771"/>
            </a:xfrm>
            <a:custGeom>
              <a:avLst/>
              <a:gdLst>
                <a:gd name="T0" fmla="*/ 2147483646 w 34"/>
                <a:gd name="T1" fmla="*/ 2147483646 h 54"/>
                <a:gd name="T2" fmla="*/ 2147483646 w 34"/>
                <a:gd name="T3" fmla="*/ 2147483646 h 54"/>
                <a:gd name="T4" fmla="*/ 2147483646 w 34"/>
                <a:gd name="T5" fmla="*/ 2147483646 h 54"/>
                <a:gd name="T6" fmla="*/ 2147483646 w 34"/>
                <a:gd name="T7" fmla="*/ 2147483646 h 54"/>
                <a:gd name="T8" fmla="*/ 2147483646 w 34"/>
                <a:gd name="T9" fmla="*/ 2147483646 h 54"/>
                <a:gd name="T10" fmla="*/ 2147483646 w 34"/>
                <a:gd name="T11" fmla="*/ 2147483646 h 54"/>
                <a:gd name="T12" fmla="*/ 2147483646 w 34"/>
                <a:gd name="T13" fmla="*/ 2147483646 h 54"/>
                <a:gd name="T14" fmla="*/ 2147483646 w 34"/>
                <a:gd name="T15" fmla="*/ 2147483646 h 54"/>
                <a:gd name="T16" fmla="*/ 2147483646 w 34"/>
                <a:gd name="T17" fmla="*/ 2147483646 h 54"/>
                <a:gd name="T18" fmla="*/ 2147483646 w 34"/>
                <a:gd name="T19" fmla="*/ 2147483646 h 54"/>
                <a:gd name="T20" fmla="*/ 2147483646 w 34"/>
                <a:gd name="T21" fmla="*/ 2147483646 h 54"/>
                <a:gd name="T22" fmla="*/ 2147483646 w 34"/>
                <a:gd name="T23" fmla="*/ 2147483646 h 54"/>
                <a:gd name="T24" fmla="*/ 0 w 34"/>
                <a:gd name="T25" fmla="*/ 2147483646 h 54"/>
                <a:gd name="T26" fmla="*/ 0 w 34"/>
                <a:gd name="T27" fmla="*/ 2147483646 h 54"/>
                <a:gd name="T28" fmla="*/ 2147483646 w 34"/>
                <a:gd name="T29" fmla="*/ 2147483646 h 54"/>
                <a:gd name="T30" fmla="*/ 2147483646 w 34"/>
                <a:gd name="T31" fmla="*/ 2147483646 h 54"/>
                <a:gd name="T32" fmla="*/ 2147483646 w 34"/>
                <a:gd name="T33" fmla="*/ 2147483646 h 54"/>
                <a:gd name="T34" fmla="*/ 2147483646 w 34"/>
                <a:gd name="T35" fmla="*/ 2147483646 h 54"/>
                <a:gd name="T36" fmla="*/ 2147483646 w 34"/>
                <a:gd name="T37" fmla="*/ 2147483646 h 54"/>
                <a:gd name="T38" fmla="*/ 2147483646 w 34"/>
                <a:gd name="T39" fmla="*/ 2147483646 h 54"/>
                <a:gd name="T40" fmla="*/ 2147483646 w 34"/>
                <a:gd name="T41" fmla="*/ 2147483646 h 54"/>
                <a:gd name="T42" fmla="*/ 2147483646 w 34"/>
                <a:gd name="T43" fmla="*/ 2147483646 h 54"/>
                <a:gd name="T44" fmla="*/ 2147483646 w 34"/>
                <a:gd name="T45" fmla="*/ 2147483646 h 54"/>
                <a:gd name="T46" fmla="*/ 2147483646 w 34"/>
                <a:gd name="T47" fmla="*/ 2147483646 h 54"/>
                <a:gd name="T48" fmla="*/ 2147483646 w 34"/>
                <a:gd name="T49" fmla="*/ 2147483646 h 54"/>
                <a:gd name="T50" fmla="*/ 2147483646 w 34"/>
                <a:gd name="T51" fmla="*/ 2147483646 h 54"/>
                <a:gd name="T52" fmla="*/ 2147483646 w 34"/>
                <a:gd name="T53" fmla="*/ 2147483646 h 54"/>
                <a:gd name="T54" fmla="*/ 2147483646 w 34"/>
                <a:gd name="T55" fmla="*/ 2147483646 h 54"/>
                <a:gd name="T56" fmla="*/ 2147483646 w 34"/>
                <a:gd name="T57" fmla="*/ 2147483646 h 54"/>
                <a:gd name="T58" fmla="*/ 2147483646 w 34"/>
                <a:gd name="T59" fmla="*/ 2147483646 h 54"/>
                <a:gd name="T60" fmla="*/ 2147483646 w 34"/>
                <a:gd name="T61" fmla="*/ 2147483646 h 54"/>
                <a:gd name="T62" fmla="*/ 2147483646 w 34"/>
                <a:gd name="T63" fmla="*/ 2147483646 h 54"/>
                <a:gd name="T64" fmla="*/ 2147483646 w 34"/>
                <a:gd name="T65" fmla="*/ 2147483646 h 54"/>
                <a:gd name="T66" fmla="*/ 2147483646 w 34"/>
                <a:gd name="T67" fmla="*/ 2147483646 h 54"/>
                <a:gd name="T68" fmla="*/ 2147483646 w 34"/>
                <a:gd name="T69" fmla="*/ 0 h 54"/>
                <a:gd name="T70" fmla="*/ 2147483646 w 34"/>
                <a:gd name="T71" fmla="*/ 0 h 54"/>
                <a:gd name="T72" fmla="*/ 2147483646 w 34"/>
                <a:gd name="T73" fmla="*/ 2147483646 h 54"/>
                <a:gd name="T74" fmla="*/ 2147483646 w 34"/>
                <a:gd name="T75" fmla="*/ 2147483646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54">
                  <a:moveTo>
                    <a:pt x="22" y="2"/>
                  </a:moveTo>
                  <a:cubicBezTo>
                    <a:pt x="17" y="3"/>
                    <a:pt x="17" y="3"/>
                    <a:pt x="17" y="3"/>
                  </a:cubicBezTo>
                  <a:cubicBezTo>
                    <a:pt x="17" y="4"/>
                    <a:pt x="17" y="4"/>
                    <a:pt x="17" y="4"/>
                  </a:cubicBezTo>
                  <a:cubicBezTo>
                    <a:pt x="17" y="3"/>
                    <a:pt x="17" y="3"/>
                    <a:pt x="17" y="3"/>
                  </a:cubicBezTo>
                  <a:cubicBezTo>
                    <a:pt x="16" y="3"/>
                    <a:pt x="16" y="3"/>
                    <a:pt x="16" y="3"/>
                  </a:cubicBezTo>
                  <a:cubicBezTo>
                    <a:pt x="16" y="8"/>
                    <a:pt x="16" y="8"/>
                    <a:pt x="16" y="8"/>
                  </a:cubicBezTo>
                  <a:cubicBezTo>
                    <a:pt x="19" y="13"/>
                    <a:pt x="19" y="13"/>
                    <a:pt x="19" y="13"/>
                  </a:cubicBezTo>
                  <a:cubicBezTo>
                    <a:pt x="19" y="16"/>
                    <a:pt x="19" y="16"/>
                    <a:pt x="19" y="16"/>
                  </a:cubicBezTo>
                  <a:cubicBezTo>
                    <a:pt x="16" y="18"/>
                    <a:pt x="16" y="18"/>
                    <a:pt x="16" y="18"/>
                  </a:cubicBezTo>
                  <a:cubicBezTo>
                    <a:pt x="15" y="16"/>
                    <a:pt x="15" y="16"/>
                    <a:pt x="15" y="16"/>
                  </a:cubicBezTo>
                  <a:cubicBezTo>
                    <a:pt x="13" y="13"/>
                    <a:pt x="13" y="13"/>
                    <a:pt x="13" y="13"/>
                  </a:cubicBezTo>
                  <a:cubicBezTo>
                    <a:pt x="9" y="11"/>
                    <a:pt x="9" y="11"/>
                    <a:pt x="9" y="11"/>
                  </a:cubicBezTo>
                  <a:cubicBezTo>
                    <a:pt x="0" y="15"/>
                    <a:pt x="0" y="15"/>
                    <a:pt x="0" y="15"/>
                  </a:cubicBezTo>
                  <a:cubicBezTo>
                    <a:pt x="0" y="16"/>
                    <a:pt x="0" y="16"/>
                    <a:pt x="0" y="16"/>
                  </a:cubicBezTo>
                  <a:cubicBezTo>
                    <a:pt x="1" y="16"/>
                    <a:pt x="1" y="16"/>
                    <a:pt x="1" y="16"/>
                  </a:cubicBezTo>
                  <a:cubicBezTo>
                    <a:pt x="2" y="15"/>
                    <a:pt x="2" y="15"/>
                    <a:pt x="2" y="15"/>
                  </a:cubicBezTo>
                  <a:cubicBezTo>
                    <a:pt x="1" y="16"/>
                    <a:pt x="1" y="16"/>
                    <a:pt x="1" y="16"/>
                  </a:cubicBezTo>
                  <a:cubicBezTo>
                    <a:pt x="9" y="19"/>
                    <a:pt x="9" y="19"/>
                    <a:pt x="9" y="19"/>
                  </a:cubicBezTo>
                  <a:cubicBezTo>
                    <a:pt x="9" y="23"/>
                    <a:pt x="9" y="23"/>
                    <a:pt x="9" y="23"/>
                  </a:cubicBezTo>
                  <a:cubicBezTo>
                    <a:pt x="9" y="28"/>
                    <a:pt x="9" y="28"/>
                    <a:pt x="9" y="28"/>
                  </a:cubicBezTo>
                  <a:cubicBezTo>
                    <a:pt x="7" y="36"/>
                    <a:pt x="7" y="36"/>
                    <a:pt x="7" y="36"/>
                  </a:cubicBezTo>
                  <a:cubicBezTo>
                    <a:pt x="5" y="39"/>
                    <a:pt x="5" y="39"/>
                    <a:pt x="5" y="39"/>
                  </a:cubicBezTo>
                  <a:cubicBezTo>
                    <a:pt x="6" y="39"/>
                    <a:pt x="6" y="39"/>
                    <a:pt x="6" y="39"/>
                  </a:cubicBezTo>
                  <a:cubicBezTo>
                    <a:pt x="7" y="54"/>
                    <a:pt x="7" y="54"/>
                    <a:pt x="7" y="54"/>
                  </a:cubicBezTo>
                  <a:cubicBezTo>
                    <a:pt x="9" y="54"/>
                    <a:pt x="9" y="54"/>
                    <a:pt x="9" y="54"/>
                  </a:cubicBezTo>
                  <a:cubicBezTo>
                    <a:pt x="10" y="51"/>
                    <a:pt x="9" y="51"/>
                    <a:pt x="9" y="51"/>
                  </a:cubicBezTo>
                  <a:cubicBezTo>
                    <a:pt x="16" y="45"/>
                    <a:pt x="16" y="45"/>
                    <a:pt x="16" y="45"/>
                  </a:cubicBezTo>
                  <a:cubicBezTo>
                    <a:pt x="18" y="40"/>
                    <a:pt x="18" y="40"/>
                    <a:pt x="18" y="40"/>
                  </a:cubicBezTo>
                  <a:cubicBezTo>
                    <a:pt x="16" y="31"/>
                    <a:pt x="16" y="31"/>
                    <a:pt x="16" y="31"/>
                  </a:cubicBezTo>
                  <a:cubicBezTo>
                    <a:pt x="21" y="25"/>
                    <a:pt x="21" y="25"/>
                    <a:pt x="21" y="25"/>
                  </a:cubicBezTo>
                  <a:cubicBezTo>
                    <a:pt x="30" y="20"/>
                    <a:pt x="30" y="20"/>
                    <a:pt x="30" y="20"/>
                  </a:cubicBezTo>
                  <a:cubicBezTo>
                    <a:pt x="33" y="16"/>
                    <a:pt x="33" y="16"/>
                    <a:pt x="33" y="16"/>
                  </a:cubicBezTo>
                  <a:cubicBezTo>
                    <a:pt x="34" y="11"/>
                    <a:pt x="34" y="11"/>
                    <a:pt x="34" y="11"/>
                  </a:cubicBezTo>
                  <a:cubicBezTo>
                    <a:pt x="33" y="4"/>
                    <a:pt x="33" y="4"/>
                    <a:pt x="33" y="4"/>
                  </a:cubicBezTo>
                  <a:cubicBezTo>
                    <a:pt x="33" y="0"/>
                    <a:pt x="33" y="0"/>
                    <a:pt x="33" y="0"/>
                  </a:cubicBezTo>
                  <a:cubicBezTo>
                    <a:pt x="33" y="0"/>
                    <a:pt x="33" y="0"/>
                    <a:pt x="33" y="0"/>
                  </a:cubicBezTo>
                  <a:cubicBezTo>
                    <a:pt x="30" y="1"/>
                    <a:pt x="30" y="1"/>
                    <a:pt x="30" y="1"/>
                  </a:cubicBezTo>
                  <a:lnTo>
                    <a:pt x="22" y="2"/>
                  </a:lnTo>
                  <a:close/>
                </a:path>
              </a:pathLst>
            </a:custGeom>
            <a:grpFill/>
            <a:ln w="9525">
              <a:noFill/>
              <a:round/>
              <a:headEnd/>
              <a:tailEnd/>
            </a:ln>
          </p:spPr>
          <p:txBody>
            <a:bodyPr/>
            <a:lstStyle/>
            <a:p>
              <a:endParaRPr lang="en-GB" dirty="0"/>
            </a:p>
          </p:txBody>
        </p:sp>
        <p:sp>
          <p:nvSpPr>
            <p:cNvPr id="109" name="Freeform 375">
              <a:extLst>
                <a:ext uri="{FF2B5EF4-FFF2-40B4-BE49-F238E27FC236}">
                  <a16:creationId xmlns:a16="http://schemas.microsoft.com/office/drawing/2014/main" id="{392843E9-4E7A-42D3-7FF9-EDFE36C73DB1}"/>
                </a:ext>
              </a:extLst>
            </p:cNvPr>
            <p:cNvSpPr>
              <a:spLocks/>
            </p:cNvSpPr>
            <p:nvPr/>
          </p:nvSpPr>
          <p:spPr bwMode="auto">
            <a:xfrm>
              <a:off x="8609831" y="3731472"/>
              <a:ext cx="198385" cy="202014"/>
            </a:xfrm>
            <a:custGeom>
              <a:avLst/>
              <a:gdLst>
                <a:gd name="T0" fmla="*/ 2147483646 w 33"/>
                <a:gd name="T1" fmla="*/ 2147483646 h 34"/>
                <a:gd name="T2" fmla="*/ 2147483646 w 33"/>
                <a:gd name="T3" fmla="*/ 2147483646 h 34"/>
                <a:gd name="T4" fmla="*/ 2147483646 w 33"/>
                <a:gd name="T5" fmla="*/ 2147483646 h 34"/>
                <a:gd name="T6" fmla="*/ 2147483646 w 33"/>
                <a:gd name="T7" fmla="*/ 2147483646 h 34"/>
                <a:gd name="T8" fmla="*/ 2147483646 w 33"/>
                <a:gd name="T9" fmla="*/ 0 h 34"/>
                <a:gd name="T10" fmla="*/ 2147483646 w 33"/>
                <a:gd name="T11" fmla="*/ 2147483646 h 34"/>
                <a:gd name="T12" fmla="*/ 2147483646 w 33"/>
                <a:gd name="T13" fmla="*/ 2147483646 h 34"/>
                <a:gd name="T14" fmla="*/ 2147483646 w 33"/>
                <a:gd name="T15" fmla="*/ 2147483646 h 34"/>
                <a:gd name="T16" fmla="*/ 2147483646 w 33"/>
                <a:gd name="T17" fmla="*/ 2147483646 h 34"/>
                <a:gd name="T18" fmla="*/ 2147483646 w 33"/>
                <a:gd name="T19" fmla="*/ 2147483646 h 34"/>
                <a:gd name="T20" fmla="*/ 2147483646 w 33"/>
                <a:gd name="T21" fmla="*/ 2147483646 h 34"/>
                <a:gd name="T22" fmla="*/ 0 w 33"/>
                <a:gd name="T23" fmla="*/ 2147483646 h 34"/>
                <a:gd name="T24" fmla="*/ 2147483646 w 33"/>
                <a:gd name="T25" fmla="*/ 2147483646 h 34"/>
                <a:gd name="T26" fmla="*/ 2147483646 w 33"/>
                <a:gd name="T27" fmla="*/ 2147483646 h 34"/>
                <a:gd name="T28" fmla="*/ 2147483646 w 33"/>
                <a:gd name="T29" fmla="*/ 2147483646 h 34"/>
                <a:gd name="T30" fmla="*/ 2147483646 w 33"/>
                <a:gd name="T31" fmla="*/ 2147483646 h 34"/>
                <a:gd name="T32" fmla="*/ 2147483646 w 33"/>
                <a:gd name="T33" fmla="*/ 2147483646 h 34"/>
                <a:gd name="T34" fmla="*/ 2147483646 w 33"/>
                <a:gd name="T35" fmla="*/ 2147483646 h 34"/>
                <a:gd name="T36" fmla="*/ 2147483646 w 33"/>
                <a:gd name="T37" fmla="*/ 2147483646 h 34"/>
                <a:gd name="T38" fmla="*/ 2147483646 w 33"/>
                <a:gd name="T39" fmla="*/ 2147483646 h 34"/>
                <a:gd name="T40" fmla="*/ 2147483646 w 33"/>
                <a:gd name="T41" fmla="*/ 2147483646 h 34"/>
                <a:gd name="T42" fmla="*/ 2147483646 w 33"/>
                <a:gd name="T43" fmla="*/ 2147483646 h 34"/>
                <a:gd name="T44" fmla="*/ 2147483646 w 33"/>
                <a:gd name="T45" fmla="*/ 2147483646 h 34"/>
                <a:gd name="T46" fmla="*/ 2147483646 w 33"/>
                <a:gd name="T47" fmla="*/ 2147483646 h 34"/>
                <a:gd name="T48" fmla="*/ 2147483646 w 33"/>
                <a:gd name="T49" fmla="*/ 2147483646 h 34"/>
                <a:gd name="T50" fmla="*/ 2147483646 w 33"/>
                <a:gd name="T51" fmla="*/ 2147483646 h 34"/>
                <a:gd name="T52" fmla="*/ 2147483646 w 33"/>
                <a:gd name="T53" fmla="*/ 2147483646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3" h="34">
                  <a:moveTo>
                    <a:pt x="25" y="6"/>
                  </a:moveTo>
                  <a:cubicBezTo>
                    <a:pt x="14" y="1"/>
                    <a:pt x="14" y="1"/>
                    <a:pt x="14" y="1"/>
                  </a:cubicBezTo>
                  <a:cubicBezTo>
                    <a:pt x="14" y="1"/>
                    <a:pt x="14" y="1"/>
                    <a:pt x="14" y="1"/>
                  </a:cubicBezTo>
                  <a:cubicBezTo>
                    <a:pt x="14" y="1"/>
                    <a:pt x="14" y="1"/>
                    <a:pt x="14" y="1"/>
                  </a:cubicBezTo>
                  <a:cubicBezTo>
                    <a:pt x="13" y="0"/>
                    <a:pt x="13" y="0"/>
                    <a:pt x="13" y="0"/>
                  </a:cubicBezTo>
                  <a:cubicBezTo>
                    <a:pt x="12" y="2"/>
                    <a:pt x="12" y="2"/>
                    <a:pt x="12" y="2"/>
                  </a:cubicBezTo>
                  <a:cubicBezTo>
                    <a:pt x="12" y="5"/>
                    <a:pt x="12" y="5"/>
                    <a:pt x="12" y="5"/>
                  </a:cubicBezTo>
                  <a:cubicBezTo>
                    <a:pt x="8" y="5"/>
                    <a:pt x="8" y="5"/>
                    <a:pt x="8" y="5"/>
                  </a:cubicBezTo>
                  <a:cubicBezTo>
                    <a:pt x="6" y="1"/>
                    <a:pt x="6" y="1"/>
                    <a:pt x="6" y="1"/>
                  </a:cubicBezTo>
                  <a:cubicBezTo>
                    <a:pt x="1" y="1"/>
                    <a:pt x="1" y="1"/>
                    <a:pt x="1" y="1"/>
                  </a:cubicBezTo>
                  <a:cubicBezTo>
                    <a:pt x="2" y="8"/>
                    <a:pt x="2" y="8"/>
                    <a:pt x="2" y="8"/>
                  </a:cubicBezTo>
                  <a:cubicBezTo>
                    <a:pt x="0" y="11"/>
                    <a:pt x="0" y="11"/>
                    <a:pt x="0" y="11"/>
                  </a:cubicBezTo>
                  <a:cubicBezTo>
                    <a:pt x="2" y="19"/>
                    <a:pt x="2" y="19"/>
                    <a:pt x="2" y="19"/>
                  </a:cubicBezTo>
                  <a:cubicBezTo>
                    <a:pt x="4" y="24"/>
                    <a:pt x="4" y="24"/>
                    <a:pt x="4" y="24"/>
                  </a:cubicBezTo>
                  <a:cubicBezTo>
                    <a:pt x="4" y="24"/>
                    <a:pt x="8" y="26"/>
                    <a:pt x="9" y="26"/>
                  </a:cubicBezTo>
                  <a:cubicBezTo>
                    <a:pt x="9" y="26"/>
                    <a:pt x="14" y="27"/>
                    <a:pt x="14" y="27"/>
                  </a:cubicBezTo>
                  <a:cubicBezTo>
                    <a:pt x="15" y="29"/>
                    <a:pt x="15" y="29"/>
                    <a:pt x="15" y="29"/>
                  </a:cubicBezTo>
                  <a:cubicBezTo>
                    <a:pt x="17" y="34"/>
                    <a:pt x="17" y="34"/>
                    <a:pt x="17" y="34"/>
                  </a:cubicBezTo>
                  <a:cubicBezTo>
                    <a:pt x="22" y="33"/>
                    <a:pt x="22" y="33"/>
                    <a:pt x="22" y="33"/>
                  </a:cubicBezTo>
                  <a:cubicBezTo>
                    <a:pt x="30" y="32"/>
                    <a:pt x="30" y="32"/>
                    <a:pt x="30" y="32"/>
                  </a:cubicBezTo>
                  <a:cubicBezTo>
                    <a:pt x="33" y="31"/>
                    <a:pt x="33" y="31"/>
                    <a:pt x="33" y="31"/>
                  </a:cubicBezTo>
                  <a:cubicBezTo>
                    <a:pt x="31" y="28"/>
                    <a:pt x="31" y="28"/>
                    <a:pt x="31" y="28"/>
                  </a:cubicBezTo>
                  <a:cubicBezTo>
                    <a:pt x="30" y="19"/>
                    <a:pt x="30" y="19"/>
                    <a:pt x="30" y="19"/>
                  </a:cubicBezTo>
                  <a:cubicBezTo>
                    <a:pt x="30" y="19"/>
                    <a:pt x="28" y="15"/>
                    <a:pt x="28" y="14"/>
                  </a:cubicBezTo>
                  <a:cubicBezTo>
                    <a:pt x="28" y="13"/>
                    <a:pt x="29" y="12"/>
                    <a:pt x="30" y="12"/>
                  </a:cubicBezTo>
                  <a:cubicBezTo>
                    <a:pt x="25" y="9"/>
                    <a:pt x="25" y="9"/>
                    <a:pt x="25" y="9"/>
                  </a:cubicBezTo>
                  <a:lnTo>
                    <a:pt x="25" y="6"/>
                  </a:lnTo>
                  <a:close/>
                </a:path>
              </a:pathLst>
            </a:custGeom>
            <a:grpFill/>
            <a:ln w="9525">
              <a:noFill/>
              <a:round/>
              <a:headEnd/>
              <a:tailEnd/>
            </a:ln>
          </p:spPr>
          <p:txBody>
            <a:bodyPr/>
            <a:lstStyle/>
            <a:p>
              <a:endParaRPr lang="en-GB" dirty="0"/>
            </a:p>
          </p:txBody>
        </p:sp>
        <p:sp>
          <p:nvSpPr>
            <p:cNvPr id="110" name="Freeform 376">
              <a:extLst>
                <a:ext uri="{FF2B5EF4-FFF2-40B4-BE49-F238E27FC236}">
                  <a16:creationId xmlns:a16="http://schemas.microsoft.com/office/drawing/2014/main" id="{6928CF10-23E7-7064-8E1E-B5CB9272625E}"/>
                </a:ext>
              </a:extLst>
            </p:cNvPr>
            <p:cNvSpPr>
              <a:spLocks/>
            </p:cNvSpPr>
            <p:nvPr/>
          </p:nvSpPr>
          <p:spPr bwMode="auto">
            <a:xfrm>
              <a:off x="8274754" y="3825825"/>
              <a:ext cx="227417" cy="227417"/>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2147483646 h 38"/>
                <a:gd name="T26" fmla="*/ 2147483646 w 38"/>
                <a:gd name="T27" fmla="*/ 2147483646 h 38"/>
                <a:gd name="T28" fmla="*/ 2147483646 w 38"/>
                <a:gd name="T29" fmla="*/ 2147483646 h 38"/>
                <a:gd name="T30" fmla="*/ 2147483646 w 38"/>
                <a:gd name="T31" fmla="*/ 2147483646 h 38"/>
                <a:gd name="T32" fmla="*/ 2147483646 w 38"/>
                <a:gd name="T33" fmla="*/ 0 h 38"/>
                <a:gd name="T34" fmla="*/ 2147483646 w 38"/>
                <a:gd name="T35" fmla="*/ 0 h 38"/>
                <a:gd name="T36" fmla="*/ 2147483646 w 38"/>
                <a:gd name="T37" fmla="*/ 2147483646 h 38"/>
                <a:gd name="T38" fmla="*/ 2147483646 w 38"/>
                <a:gd name="T39" fmla="*/ 2147483646 h 38"/>
                <a:gd name="T40" fmla="*/ 2147483646 w 38"/>
                <a:gd name="T41" fmla="*/ 2147483646 h 38"/>
                <a:gd name="T42" fmla="*/ 0 w 38"/>
                <a:gd name="T43" fmla="*/ 2147483646 h 38"/>
                <a:gd name="T44" fmla="*/ 0 w 38"/>
                <a:gd name="T45" fmla="*/ 2147483646 h 38"/>
                <a:gd name="T46" fmla="*/ 2147483646 w 38"/>
                <a:gd name="T47" fmla="*/ 2147483646 h 38"/>
                <a:gd name="T48" fmla="*/ 2147483646 w 38"/>
                <a:gd name="T49" fmla="*/ 214748364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8" h="38">
                  <a:moveTo>
                    <a:pt x="4" y="37"/>
                  </a:moveTo>
                  <a:cubicBezTo>
                    <a:pt x="18" y="37"/>
                    <a:pt x="18" y="37"/>
                    <a:pt x="18" y="37"/>
                  </a:cubicBezTo>
                  <a:cubicBezTo>
                    <a:pt x="20" y="38"/>
                    <a:pt x="20" y="38"/>
                    <a:pt x="20" y="38"/>
                  </a:cubicBezTo>
                  <a:cubicBezTo>
                    <a:pt x="28" y="38"/>
                    <a:pt x="28" y="38"/>
                    <a:pt x="28" y="38"/>
                  </a:cubicBezTo>
                  <a:cubicBezTo>
                    <a:pt x="34" y="37"/>
                    <a:pt x="34" y="37"/>
                    <a:pt x="34" y="37"/>
                  </a:cubicBezTo>
                  <a:cubicBezTo>
                    <a:pt x="32" y="33"/>
                    <a:pt x="32" y="33"/>
                    <a:pt x="32" y="33"/>
                  </a:cubicBezTo>
                  <a:cubicBezTo>
                    <a:pt x="32" y="22"/>
                    <a:pt x="32" y="22"/>
                    <a:pt x="32" y="22"/>
                  </a:cubicBezTo>
                  <a:cubicBezTo>
                    <a:pt x="38" y="21"/>
                    <a:pt x="38" y="21"/>
                    <a:pt x="38" y="21"/>
                  </a:cubicBezTo>
                  <a:cubicBezTo>
                    <a:pt x="38" y="17"/>
                    <a:pt x="38" y="17"/>
                    <a:pt x="38" y="17"/>
                  </a:cubicBezTo>
                  <a:cubicBezTo>
                    <a:pt x="37" y="17"/>
                    <a:pt x="37" y="17"/>
                    <a:pt x="37" y="17"/>
                  </a:cubicBezTo>
                  <a:cubicBezTo>
                    <a:pt x="38" y="17"/>
                    <a:pt x="38" y="17"/>
                    <a:pt x="38" y="17"/>
                  </a:cubicBezTo>
                  <a:cubicBezTo>
                    <a:pt x="32" y="16"/>
                    <a:pt x="32" y="16"/>
                    <a:pt x="32" y="16"/>
                  </a:cubicBezTo>
                  <a:cubicBezTo>
                    <a:pt x="30" y="4"/>
                    <a:pt x="30" y="4"/>
                    <a:pt x="30" y="4"/>
                  </a:cubicBezTo>
                  <a:cubicBezTo>
                    <a:pt x="30" y="4"/>
                    <a:pt x="25" y="4"/>
                    <a:pt x="24" y="4"/>
                  </a:cubicBezTo>
                  <a:cubicBezTo>
                    <a:pt x="24" y="4"/>
                    <a:pt x="22" y="6"/>
                    <a:pt x="21" y="6"/>
                  </a:cubicBezTo>
                  <a:cubicBezTo>
                    <a:pt x="20" y="7"/>
                    <a:pt x="19" y="6"/>
                    <a:pt x="18" y="6"/>
                  </a:cubicBezTo>
                  <a:cubicBezTo>
                    <a:pt x="17" y="6"/>
                    <a:pt x="13" y="0"/>
                    <a:pt x="12" y="0"/>
                  </a:cubicBezTo>
                  <a:cubicBezTo>
                    <a:pt x="11" y="0"/>
                    <a:pt x="4" y="0"/>
                    <a:pt x="4" y="0"/>
                  </a:cubicBezTo>
                  <a:cubicBezTo>
                    <a:pt x="1" y="2"/>
                    <a:pt x="1" y="2"/>
                    <a:pt x="1" y="2"/>
                  </a:cubicBezTo>
                  <a:cubicBezTo>
                    <a:pt x="3" y="15"/>
                    <a:pt x="3" y="15"/>
                    <a:pt x="3" y="15"/>
                  </a:cubicBezTo>
                  <a:cubicBezTo>
                    <a:pt x="4" y="21"/>
                    <a:pt x="4" y="21"/>
                    <a:pt x="4" y="21"/>
                  </a:cubicBezTo>
                  <a:cubicBezTo>
                    <a:pt x="0" y="28"/>
                    <a:pt x="0" y="28"/>
                    <a:pt x="0" y="28"/>
                  </a:cubicBezTo>
                  <a:cubicBezTo>
                    <a:pt x="0" y="36"/>
                    <a:pt x="0" y="36"/>
                    <a:pt x="0" y="36"/>
                  </a:cubicBezTo>
                  <a:cubicBezTo>
                    <a:pt x="2" y="35"/>
                    <a:pt x="2" y="35"/>
                    <a:pt x="2" y="35"/>
                  </a:cubicBezTo>
                  <a:lnTo>
                    <a:pt x="4" y="37"/>
                  </a:lnTo>
                  <a:close/>
                </a:path>
              </a:pathLst>
            </a:custGeom>
            <a:grpFill/>
            <a:ln w="9525">
              <a:noFill/>
              <a:round/>
              <a:headEnd/>
              <a:tailEnd/>
            </a:ln>
          </p:spPr>
          <p:txBody>
            <a:bodyPr/>
            <a:lstStyle/>
            <a:p>
              <a:endParaRPr lang="en-GB" dirty="0"/>
            </a:p>
          </p:txBody>
        </p:sp>
        <p:sp>
          <p:nvSpPr>
            <p:cNvPr id="111" name="Freeform 377">
              <a:extLst>
                <a:ext uri="{FF2B5EF4-FFF2-40B4-BE49-F238E27FC236}">
                  <a16:creationId xmlns:a16="http://schemas.microsoft.com/office/drawing/2014/main" id="{F0F2C777-4B10-048C-184D-C31735084743}"/>
                </a:ext>
              </a:extLst>
            </p:cNvPr>
            <p:cNvSpPr>
              <a:spLocks/>
            </p:cNvSpPr>
            <p:nvPr/>
          </p:nvSpPr>
          <p:spPr bwMode="auto">
            <a:xfrm>
              <a:off x="8274754" y="3611715"/>
              <a:ext cx="353222" cy="350803"/>
            </a:xfrm>
            <a:custGeom>
              <a:avLst/>
              <a:gdLst>
                <a:gd name="T0" fmla="*/ 2147483646 w 59"/>
                <a:gd name="T1" fmla="*/ 2147483646 h 59"/>
                <a:gd name="T2" fmla="*/ 2147483646 w 59"/>
                <a:gd name="T3" fmla="*/ 2147483646 h 59"/>
                <a:gd name="T4" fmla="*/ 2147483646 w 59"/>
                <a:gd name="T5" fmla="*/ 2147483646 h 59"/>
                <a:gd name="T6" fmla="*/ 2147483646 w 59"/>
                <a:gd name="T7" fmla="*/ 2147483646 h 59"/>
                <a:gd name="T8" fmla="*/ 2147483646 w 59"/>
                <a:gd name="T9" fmla="*/ 2147483646 h 59"/>
                <a:gd name="T10" fmla="*/ 2147483646 w 59"/>
                <a:gd name="T11" fmla="*/ 2147483646 h 59"/>
                <a:gd name="T12" fmla="*/ 0 w 59"/>
                <a:gd name="T13" fmla="*/ 2147483646 h 59"/>
                <a:gd name="T14" fmla="*/ 2147483646 w 59"/>
                <a:gd name="T15" fmla="*/ 2147483646 h 59"/>
                <a:gd name="T16" fmla="*/ 2147483646 w 59"/>
                <a:gd name="T17" fmla="*/ 2147483646 h 59"/>
                <a:gd name="T18" fmla="*/ 2147483646 w 59"/>
                <a:gd name="T19" fmla="*/ 2147483646 h 59"/>
                <a:gd name="T20" fmla="*/ 2147483646 w 59"/>
                <a:gd name="T21" fmla="*/ 2147483646 h 59"/>
                <a:gd name="T22" fmla="*/ 2147483646 w 59"/>
                <a:gd name="T23" fmla="*/ 2147483646 h 59"/>
                <a:gd name="T24" fmla="*/ 2147483646 w 59"/>
                <a:gd name="T25" fmla="*/ 2147483646 h 59"/>
                <a:gd name="T26" fmla="*/ 2147483646 w 59"/>
                <a:gd name="T27" fmla="*/ 2147483646 h 59"/>
                <a:gd name="T28" fmla="*/ 2147483646 w 59"/>
                <a:gd name="T29" fmla="*/ 2147483646 h 59"/>
                <a:gd name="T30" fmla="*/ 2147483646 w 59"/>
                <a:gd name="T31" fmla="*/ 2147483646 h 59"/>
                <a:gd name="T32" fmla="*/ 2147483646 w 59"/>
                <a:gd name="T33" fmla="*/ 2147483646 h 59"/>
                <a:gd name="T34" fmla="*/ 2147483646 w 59"/>
                <a:gd name="T35" fmla="*/ 2147483646 h 59"/>
                <a:gd name="T36" fmla="*/ 2147483646 w 59"/>
                <a:gd name="T37" fmla="*/ 2147483646 h 59"/>
                <a:gd name="T38" fmla="*/ 2147483646 w 59"/>
                <a:gd name="T39" fmla="*/ 2147483646 h 59"/>
                <a:gd name="T40" fmla="*/ 2147483646 w 59"/>
                <a:gd name="T41" fmla="*/ 2147483646 h 59"/>
                <a:gd name="T42" fmla="*/ 2147483646 w 59"/>
                <a:gd name="T43" fmla="*/ 2147483646 h 59"/>
                <a:gd name="T44" fmla="*/ 2147483646 w 59"/>
                <a:gd name="T45" fmla="*/ 2147483646 h 59"/>
                <a:gd name="T46" fmla="*/ 2147483646 w 59"/>
                <a:gd name="T47" fmla="*/ 2147483646 h 59"/>
                <a:gd name="T48" fmla="*/ 2147483646 w 59"/>
                <a:gd name="T49" fmla="*/ 2147483646 h 59"/>
                <a:gd name="T50" fmla="*/ 2147483646 w 59"/>
                <a:gd name="T51" fmla="*/ 2147483646 h 59"/>
                <a:gd name="T52" fmla="*/ 2147483646 w 59"/>
                <a:gd name="T53" fmla="*/ 2147483646 h 59"/>
                <a:gd name="T54" fmla="*/ 2147483646 w 59"/>
                <a:gd name="T55" fmla="*/ 2147483646 h 59"/>
                <a:gd name="T56" fmla="*/ 2147483646 w 59"/>
                <a:gd name="T57" fmla="*/ 2147483646 h 59"/>
                <a:gd name="T58" fmla="*/ 2147483646 w 59"/>
                <a:gd name="T59" fmla="*/ 2147483646 h 59"/>
                <a:gd name="T60" fmla="*/ 2147483646 w 59"/>
                <a:gd name="T61" fmla="*/ 2147483646 h 59"/>
                <a:gd name="T62" fmla="*/ 2147483646 w 59"/>
                <a:gd name="T63" fmla="*/ 2147483646 h 59"/>
                <a:gd name="T64" fmla="*/ 2147483646 w 59"/>
                <a:gd name="T65" fmla="*/ 2147483646 h 59"/>
                <a:gd name="T66" fmla="*/ 2147483646 w 59"/>
                <a:gd name="T67" fmla="*/ 2147483646 h 59"/>
                <a:gd name="T68" fmla="*/ 2147483646 w 59"/>
                <a:gd name="T69" fmla="*/ 0 h 59"/>
                <a:gd name="T70" fmla="*/ 2147483646 w 59"/>
                <a:gd name="T71" fmla="*/ 2147483646 h 59"/>
                <a:gd name="T72" fmla="*/ 2147483646 w 59"/>
                <a:gd name="T73" fmla="*/ 2147483646 h 59"/>
                <a:gd name="T74" fmla="*/ 2147483646 w 59"/>
                <a:gd name="T75" fmla="*/ 2147483646 h 59"/>
                <a:gd name="T76" fmla="*/ 2147483646 w 59"/>
                <a:gd name="T77" fmla="*/ 2147483646 h 59"/>
                <a:gd name="T78" fmla="*/ 2147483646 w 59"/>
                <a:gd name="T79" fmla="*/ 2147483646 h 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 h="59">
                  <a:moveTo>
                    <a:pt x="21" y="6"/>
                  </a:moveTo>
                  <a:cubicBezTo>
                    <a:pt x="18" y="18"/>
                    <a:pt x="18" y="18"/>
                    <a:pt x="18" y="18"/>
                  </a:cubicBezTo>
                  <a:cubicBezTo>
                    <a:pt x="15" y="21"/>
                    <a:pt x="15" y="21"/>
                    <a:pt x="15" y="21"/>
                  </a:cubicBezTo>
                  <a:cubicBezTo>
                    <a:pt x="11" y="29"/>
                    <a:pt x="11" y="29"/>
                    <a:pt x="11" y="29"/>
                  </a:cubicBezTo>
                  <a:cubicBezTo>
                    <a:pt x="7" y="32"/>
                    <a:pt x="7" y="32"/>
                    <a:pt x="7" y="32"/>
                  </a:cubicBezTo>
                  <a:cubicBezTo>
                    <a:pt x="3" y="32"/>
                    <a:pt x="3" y="32"/>
                    <a:pt x="3" y="32"/>
                  </a:cubicBezTo>
                  <a:cubicBezTo>
                    <a:pt x="0" y="35"/>
                    <a:pt x="0" y="35"/>
                    <a:pt x="0" y="35"/>
                  </a:cubicBezTo>
                  <a:cubicBezTo>
                    <a:pt x="1" y="38"/>
                    <a:pt x="1" y="38"/>
                    <a:pt x="1" y="38"/>
                  </a:cubicBezTo>
                  <a:cubicBezTo>
                    <a:pt x="1" y="38"/>
                    <a:pt x="1" y="38"/>
                    <a:pt x="1" y="38"/>
                  </a:cubicBezTo>
                  <a:cubicBezTo>
                    <a:pt x="4" y="36"/>
                    <a:pt x="4" y="36"/>
                    <a:pt x="4" y="36"/>
                  </a:cubicBezTo>
                  <a:cubicBezTo>
                    <a:pt x="4" y="36"/>
                    <a:pt x="11" y="36"/>
                    <a:pt x="12" y="36"/>
                  </a:cubicBezTo>
                  <a:cubicBezTo>
                    <a:pt x="13" y="36"/>
                    <a:pt x="17" y="42"/>
                    <a:pt x="18" y="42"/>
                  </a:cubicBezTo>
                  <a:cubicBezTo>
                    <a:pt x="19" y="42"/>
                    <a:pt x="20" y="43"/>
                    <a:pt x="21" y="42"/>
                  </a:cubicBezTo>
                  <a:cubicBezTo>
                    <a:pt x="22" y="42"/>
                    <a:pt x="24" y="40"/>
                    <a:pt x="24" y="40"/>
                  </a:cubicBezTo>
                  <a:cubicBezTo>
                    <a:pt x="25" y="40"/>
                    <a:pt x="30" y="40"/>
                    <a:pt x="30" y="40"/>
                  </a:cubicBezTo>
                  <a:cubicBezTo>
                    <a:pt x="32" y="52"/>
                    <a:pt x="32" y="52"/>
                    <a:pt x="32" y="52"/>
                  </a:cubicBezTo>
                  <a:cubicBezTo>
                    <a:pt x="38" y="53"/>
                    <a:pt x="38" y="53"/>
                    <a:pt x="38" y="53"/>
                  </a:cubicBezTo>
                  <a:cubicBezTo>
                    <a:pt x="43" y="53"/>
                    <a:pt x="43" y="53"/>
                    <a:pt x="43" y="53"/>
                  </a:cubicBezTo>
                  <a:cubicBezTo>
                    <a:pt x="49" y="56"/>
                    <a:pt x="49" y="56"/>
                    <a:pt x="49" y="56"/>
                  </a:cubicBezTo>
                  <a:cubicBezTo>
                    <a:pt x="55" y="59"/>
                    <a:pt x="55" y="59"/>
                    <a:pt x="55" y="59"/>
                  </a:cubicBezTo>
                  <a:cubicBezTo>
                    <a:pt x="55" y="57"/>
                    <a:pt x="55" y="57"/>
                    <a:pt x="55" y="57"/>
                  </a:cubicBezTo>
                  <a:cubicBezTo>
                    <a:pt x="52" y="53"/>
                    <a:pt x="52" y="53"/>
                    <a:pt x="52" y="53"/>
                  </a:cubicBezTo>
                  <a:cubicBezTo>
                    <a:pt x="53" y="50"/>
                    <a:pt x="53" y="50"/>
                    <a:pt x="53" y="50"/>
                  </a:cubicBezTo>
                  <a:cubicBezTo>
                    <a:pt x="54" y="44"/>
                    <a:pt x="54" y="44"/>
                    <a:pt x="54" y="44"/>
                  </a:cubicBezTo>
                  <a:cubicBezTo>
                    <a:pt x="57" y="43"/>
                    <a:pt x="57" y="43"/>
                    <a:pt x="57" y="43"/>
                  </a:cubicBezTo>
                  <a:cubicBezTo>
                    <a:pt x="55" y="37"/>
                    <a:pt x="55" y="37"/>
                    <a:pt x="55" y="37"/>
                  </a:cubicBezTo>
                  <a:cubicBezTo>
                    <a:pt x="54" y="31"/>
                    <a:pt x="54" y="31"/>
                    <a:pt x="54" y="31"/>
                  </a:cubicBezTo>
                  <a:cubicBezTo>
                    <a:pt x="53" y="25"/>
                    <a:pt x="53" y="25"/>
                    <a:pt x="53" y="25"/>
                  </a:cubicBezTo>
                  <a:cubicBezTo>
                    <a:pt x="55" y="18"/>
                    <a:pt x="55" y="18"/>
                    <a:pt x="55" y="18"/>
                  </a:cubicBezTo>
                  <a:cubicBezTo>
                    <a:pt x="59" y="11"/>
                    <a:pt x="59" y="11"/>
                    <a:pt x="59" y="11"/>
                  </a:cubicBezTo>
                  <a:cubicBezTo>
                    <a:pt x="59" y="10"/>
                    <a:pt x="59" y="10"/>
                    <a:pt x="59" y="10"/>
                  </a:cubicBezTo>
                  <a:cubicBezTo>
                    <a:pt x="59" y="5"/>
                    <a:pt x="59" y="5"/>
                    <a:pt x="59" y="5"/>
                  </a:cubicBezTo>
                  <a:cubicBezTo>
                    <a:pt x="56" y="3"/>
                    <a:pt x="56" y="3"/>
                    <a:pt x="56" y="3"/>
                  </a:cubicBezTo>
                  <a:cubicBezTo>
                    <a:pt x="51" y="3"/>
                    <a:pt x="51" y="3"/>
                    <a:pt x="51" y="3"/>
                  </a:cubicBezTo>
                  <a:cubicBezTo>
                    <a:pt x="49" y="0"/>
                    <a:pt x="49" y="0"/>
                    <a:pt x="49" y="0"/>
                  </a:cubicBezTo>
                  <a:cubicBezTo>
                    <a:pt x="41" y="1"/>
                    <a:pt x="41" y="1"/>
                    <a:pt x="41" y="1"/>
                  </a:cubicBezTo>
                  <a:cubicBezTo>
                    <a:pt x="32" y="3"/>
                    <a:pt x="32" y="3"/>
                    <a:pt x="32" y="3"/>
                  </a:cubicBezTo>
                  <a:cubicBezTo>
                    <a:pt x="27" y="1"/>
                    <a:pt x="27" y="1"/>
                    <a:pt x="27" y="1"/>
                  </a:cubicBezTo>
                  <a:cubicBezTo>
                    <a:pt x="21" y="2"/>
                    <a:pt x="21" y="2"/>
                    <a:pt x="21" y="2"/>
                  </a:cubicBezTo>
                  <a:cubicBezTo>
                    <a:pt x="21" y="6"/>
                    <a:pt x="21" y="6"/>
                    <a:pt x="21" y="6"/>
                  </a:cubicBezTo>
                </a:path>
              </a:pathLst>
            </a:custGeom>
            <a:grpFill/>
            <a:ln w="9525">
              <a:noFill/>
              <a:round/>
              <a:headEnd/>
              <a:tailEnd/>
            </a:ln>
          </p:spPr>
          <p:txBody>
            <a:bodyPr/>
            <a:lstStyle/>
            <a:p>
              <a:endParaRPr lang="en-GB" dirty="0"/>
            </a:p>
          </p:txBody>
        </p:sp>
        <p:sp>
          <p:nvSpPr>
            <p:cNvPr id="112" name="Freeform 378">
              <a:extLst>
                <a:ext uri="{FF2B5EF4-FFF2-40B4-BE49-F238E27FC236}">
                  <a16:creationId xmlns:a16="http://schemas.microsoft.com/office/drawing/2014/main" id="{B72FEC6F-137D-D8AD-D15A-D20C740A094D}"/>
                </a:ext>
              </a:extLst>
            </p:cNvPr>
            <p:cNvSpPr>
              <a:spLocks/>
            </p:cNvSpPr>
            <p:nvPr/>
          </p:nvSpPr>
          <p:spPr bwMode="auto">
            <a:xfrm>
              <a:off x="8669105" y="3373411"/>
              <a:ext cx="281851" cy="269756"/>
            </a:xfrm>
            <a:custGeom>
              <a:avLst/>
              <a:gdLst>
                <a:gd name="T0" fmla="*/ 2147483646 w 47"/>
                <a:gd name="T1" fmla="*/ 2147483646 h 45"/>
                <a:gd name="T2" fmla="*/ 2147483646 w 47"/>
                <a:gd name="T3" fmla="*/ 2147483646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2147483646 h 45"/>
                <a:gd name="T16" fmla="*/ 2147483646 w 47"/>
                <a:gd name="T17" fmla="*/ 2147483646 h 45"/>
                <a:gd name="T18" fmla="*/ 2147483646 w 47"/>
                <a:gd name="T19" fmla="*/ 2147483646 h 45"/>
                <a:gd name="T20" fmla="*/ 2147483646 w 47"/>
                <a:gd name="T21" fmla="*/ 2147483646 h 45"/>
                <a:gd name="T22" fmla="*/ 2147483646 w 47"/>
                <a:gd name="T23" fmla="*/ 2147483646 h 45"/>
                <a:gd name="T24" fmla="*/ 2147483646 w 47"/>
                <a:gd name="T25" fmla="*/ 2147483646 h 45"/>
                <a:gd name="T26" fmla="*/ 2147483646 w 47"/>
                <a:gd name="T27" fmla="*/ 2147483646 h 45"/>
                <a:gd name="T28" fmla="*/ 2147483646 w 47"/>
                <a:gd name="T29" fmla="*/ 0 h 45"/>
                <a:gd name="T30" fmla="*/ 2147483646 w 47"/>
                <a:gd name="T31" fmla="*/ 0 h 45"/>
                <a:gd name="T32" fmla="*/ 2147483646 w 47"/>
                <a:gd name="T33" fmla="*/ 2147483646 h 45"/>
                <a:gd name="T34" fmla="*/ 2147483646 w 47"/>
                <a:gd name="T35" fmla="*/ 2147483646 h 45"/>
                <a:gd name="T36" fmla="*/ 2147483646 w 47"/>
                <a:gd name="T37" fmla="*/ 2147483646 h 45"/>
                <a:gd name="T38" fmla="*/ 2147483646 w 47"/>
                <a:gd name="T39" fmla="*/ 2147483646 h 45"/>
                <a:gd name="T40" fmla="*/ 2147483646 w 47"/>
                <a:gd name="T41" fmla="*/ 2147483646 h 45"/>
                <a:gd name="T42" fmla="*/ 2147483646 w 47"/>
                <a:gd name="T43" fmla="*/ 2147483646 h 45"/>
                <a:gd name="T44" fmla="*/ 2147483646 w 47"/>
                <a:gd name="T45" fmla="*/ 2147483646 h 45"/>
                <a:gd name="T46" fmla="*/ 0 w 47"/>
                <a:gd name="T47" fmla="*/ 2147483646 h 45"/>
                <a:gd name="T48" fmla="*/ 2147483646 w 47"/>
                <a:gd name="T49" fmla="*/ 2147483646 h 45"/>
                <a:gd name="T50" fmla="*/ 2147483646 w 47"/>
                <a:gd name="T51" fmla="*/ 2147483646 h 45"/>
                <a:gd name="T52" fmla="*/ 2147483646 w 47"/>
                <a:gd name="T53" fmla="*/ 2147483646 h 45"/>
                <a:gd name="T54" fmla="*/ 2147483646 w 47"/>
                <a:gd name="T55" fmla="*/ 2147483646 h 45"/>
                <a:gd name="T56" fmla="*/ 2147483646 w 47"/>
                <a:gd name="T57" fmla="*/ 2147483646 h 45"/>
                <a:gd name="T58" fmla="*/ 2147483646 w 47"/>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 h="45">
                  <a:moveTo>
                    <a:pt x="22" y="45"/>
                  </a:moveTo>
                  <a:cubicBezTo>
                    <a:pt x="23" y="45"/>
                    <a:pt x="24" y="44"/>
                    <a:pt x="24" y="44"/>
                  </a:cubicBezTo>
                  <a:cubicBezTo>
                    <a:pt x="27" y="45"/>
                    <a:pt x="27" y="45"/>
                    <a:pt x="27" y="45"/>
                  </a:cubicBezTo>
                  <a:cubicBezTo>
                    <a:pt x="29" y="45"/>
                    <a:pt x="29" y="45"/>
                    <a:pt x="29" y="45"/>
                  </a:cubicBezTo>
                  <a:cubicBezTo>
                    <a:pt x="32" y="43"/>
                    <a:pt x="32" y="43"/>
                    <a:pt x="32" y="43"/>
                  </a:cubicBezTo>
                  <a:cubicBezTo>
                    <a:pt x="39" y="41"/>
                    <a:pt x="39" y="41"/>
                    <a:pt x="39" y="41"/>
                  </a:cubicBezTo>
                  <a:cubicBezTo>
                    <a:pt x="47" y="32"/>
                    <a:pt x="47" y="32"/>
                    <a:pt x="47" y="32"/>
                  </a:cubicBezTo>
                  <a:cubicBezTo>
                    <a:pt x="40" y="31"/>
                    <a:pt x="40" y="31"/>
                    <a:pt x="40" y="31"/>
                  </a:cubicBezTo>
                  <a:cubicBezTo>
                    <a:pt x="33" y="27"/>
                    <a:pt x="33" y="27"/>
                    <a:pt x="33" y="27"/>
                  </a:cubicBezTo>
                  <a:cubicBezTo>
                    <a:pt x="31" y="24"/>
                    <a:pt x="31" y="24"/>
                    <a:pt x="31" y="24"/>
                  </a:cubicBezTo>
                  <a:cubicBezTo>
                    <a:pt x="34" y="22"/>
                    <a:pt x="34" y="22"/>
                    <a:pt x="34" y="22"/>
                  </a:cubicBezTo>
                  <a:cubicBezTo>
                    <a:pt x="33" y="20"/>
                    <a:pt x="33" y="20"/>
                    <a:pt x="33" y="20"/>
                  </a:cubicBezTo>
                  <a:cubicBezTo>
                    <a:pt x="25" y="8"/>
                    <a:pt x="25" y="8"/>
                    <a:pt x="25" y="8"/>
                  </a:cubicBezTo>
                  <a:cubicBezTo>
                    <a:pt x="20" y="6"/>
                    <a:pt x="20" y="6"/>
                    <a:pt x="20" y="6"/>
                  </a:cubicBezTo>
                  <a:cubicBezTo>
                    <a:pt x="17" y="0"/>
                    <a:pt x="17" y="0"/>
                    <a:pt x="17" y="0"/>
                  </a:cubicBezTo>
                  <a:cubicBezTo>
                    <a:pt x="17" y="0"/>
                    <a:pt x="17" y="0"/>
                    <a:pt x="17" y="0"/>
                  </a:cubicBezTo>
                  <a:cubicBezTo>
                    <a:pt x="15" y="1"/>
                    <a:pt x="15" y="1"/>
                    <a:pt x="15" y="1"/>
                  </a:cubicBezTo>
                  <a:cubicBezTo>
                    <a:pt x="12" y="3"/>
                    <a:pt x="12" y="3"/>
                    <a:pt x="12" y="3"/>
                  </a:cubicBezTo>
                  <a:cubicBezTo>
                    <a:pt x="11" y="14"/>
                    <a:pt x="11" y="14"/>
                    <a:pt x="11" y="14"/>
                  </a:cubicBezTo>
                  <a:cubicBezTo>
                    <a:pt x="8" y="20"/>
                    <a:pt x="8" y="20"/>
                    <a:pt x="8" y="20"/>
                  </a:cubicBezTo>
                  <a:cubicBezTo>
                    <a:pt x="4" y="24"/>
                    <a:pt x="4" y="24"/>
                    <a:pt x="4" y="24"/>
                  </a:cubicBezTo>
                  <a:cubicBezTo>
                    <a:pt x="3" y="30"/>
                    <a:pt x="3" y="30"/>
                    <a:pt x="3" y="30"/>
                  </a:cubicBezTo>
                  <a:cubicBezTo>
                    <a:pt x="1" y="30"/>
                    <a:pt x="1" y="30"/>
                    <a:pt x="1" y="30"/>
                  </a:cubicBezTo>
                  <a:cubicBezTo>
                    <a:pt x="0" y="33"/>
                    <a:pt x="0" y="33"/>
                    <a:pt x="0" y="33"/>
                  </a:cubicBezTo>
                  <a:cubicBezTo>
                    <a:pt x="4" y="36"/>
                    <a:pt x="4" y="36"/>
                    <a:pt x="4" y="36"/>
                  </a:cubicBezTo>
                  <a:cubicBezTo>
                    <a:pt x="7" y="39"/>
                    <a:pt x="7" y="39"/>
                    <a:pt x="7" y="39"/>
                  </a:cubicBezTo>
                  <a:cubicBezTo>
                    <a:pt x="9" y="41"/>
                    <a:pt x="9" y="41"/>
                    <a:pt x="9" y="41"/>
                  </a:cubicBezTo>
                  <a:cubicBezTo>
                    <a:pt x="9" y="42"/>
                    <a:pt x="9" y="42"/>
                    <a:pt x="9" y="42"/>
                  </a:cubicBezTo>
                  <a:cubicBezTo>
                    <a:pt x="12" y="43"/>
                    <a:pt x="12" y="43"/>
                    <a:pt x="12" y="43"/>
                  </a:cubicBezTo>
                  <a:cubicBezTo>
                    <a:pt x="12" y="43"/>
                    <a:pt x="21" y="45"/>
                    <a:pt x="22" y="45"/>
                  </a:cubicBezTo>
                  <a:close/>
                </a:path>
              </a:pathLst>
            </a:custGeom>
            <a:grpFill/>
            <a:ln w="9525">
              <a:noFill/>
              <a:round/>
              <a:headEnd/>
              <a:tailEnd/>
            </a:ln>
          </p:spPr>
          <p:txBody>
            <a:bodyPr/>
            <a:lstStyle/>
            <a:p>
              <a:endParaRPr lang="en-GB" dirty="0"/>
            </a:p>
          </p:txBody>
        </p:sp>
        <p:sp>
          <p:nvSpPr>
            <p:cNvPr id="113" name="Freeform 379">
              <a:extLst>
                <a:ext uri="{FF2B5EF4-FFF2-40B4-BE49-F238E27FC236}">
                  <a16:creationId xmlns:a16="http://schemas.microsoft.com/office/drawing/2014/main" id="{2C19A0E0-7F32-377B-B540-3CCAEDAD0AEE}"/>
                </a:ext>
              </a:extLst>
            </p:cNvPr>
            <p:cNvSpPr>
              <a:spLocks/>
            </p:cNvSpPr>
            <p:nvPr/>
          </p:nvSpPr>
          <p:spPr bwMode="auto">
            <a:xfrm>
              <a:off x="8687250" y="3623812"/>
              <a:ext cx="156047" cy="179030"/>
            </a:xfrm>
            <a:custGeom>
              <a:avLst/>
              <a:gdLst>
                <a:gd name="T0" fmla="*/ 2147483646 w 26"/>
                <a:gd name="T1" fmla="*/ 2147483646 h 30"/>
                <a:gd name="T2" fmla="*/ 2147483646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2147483646 h 30"/>
                <a:gd name="T12" fmla="*/ 2147483646 w 26"/>
                <a:gd name="T13" fmla="*/ 2147483646 h 30"/>
                <a:gd name="T14" fmla="*/ 2147483646 w 26"/>
                <a:gd name="T15" fmla="*/ 0 h 30"/>
                <a:gd name="T16" fmla="*/ 2147483646 w 26"/>
                <a:gd name="T17" fmla="*/ 2147483646 h 30"/>
                <a:gd name="T18" fmla="*/ 2147483646 w 26"/>
                <a:gd name="T19" fmla="*/ 2147483646 h 30"/>
                <a:gd name="T20" fmla="*/ 0 w 26"/>
                <a:gd name="T21" fmla="*/ 2147483646 h 30"/>
                <a:gd name="T22" fmla="*/ 2147483646 w 26"/>
                <a:gd name="T23" fmla="*/ 2147483646 h 30"/>
                <a:gd name="T24" fmla="*/ 2147483646 w 26"/>
                <a:gd name="T25" fmla="*/ 2147483646 h 30"/>
                <a:gd name="T26" fmla="*/ 0 w 26"/>
                <a:gd name="T27" fmla="*/ 2147483646 h 30"/>
                <a:gd name="T28" fmla="*/ 2147483646 w 26"/>
                <a:gd name="T29" fmla="*/ 2147483646 h 30"/>
                <a:gd name="T30" fmla="*/ 2147483646 w 26"/>
                <a:gd name="T31" fmla="*/ 2147483646 h 30"/>
                <a:gd name="T32" fmla="*/ 2147483646 w 26"/>
                <a:gd name="T33" fmla="*/ 2147483646 h 30"/>
                <a:gd name="T34" fmla="*/ 2147483646 w 26"/>
                <a:gd name="T35" fmla="*/ 2147483646 h 30"/>
                <a:gd name="T36" fmla="*/ 2147483646 w 26"/>
                <a:gd name="T37" fmla="*/ 2147483646 h 30"/>
                <a:gd name="T38" fmla="*/ 2147483646 w 26"/>
                <a:gd name="T39" fmla="*/ 2147483646 h 30"/>
                <a:gd name="T40" fmla="*/ 2147483646 w 26"/>
                <a:gd name="T41" fmla="*/ 2147483646 h 30"/>
                <a:gd name="T42" fmla="*/ 2147483646 w 26"/>
                <a:gd name="T43" fmla="*/ 2147483646 h 30"/>
                <a:gd name="T44" fmla="*/ 2147483646 w 26"/>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6" h="30">
                  <a:moveTo>
                    <a:pt x="23" y="7"/>
                  </a:moveTo>
                  <a:cubicBezTo>
                    <a:pt x="26" y="4"/>
                    <a:pt x="26" y="4"/>
                    <a:pt x="26" y="4"/>
                  </a:cubicBezTo>
                  <a:cubicBezTo>
                    <a:pt x="26" y="3"/>
                    <a:pt x="26" y="3"/>
                    <a:pt x="26" y="3"/>
                  </a:cubicBezTo>
                  <a:cubicBezTo>
                    <a:pt x="24" y="3"/>
                    <a:pt x="24" y="3"/>
                    <a:pt x="24" y="3"/>
                  </a:cubicBezTo>
                  <a:cubicBezTo>
                    <a:pt x="21" y="2"/>
                    <a:pt x="21" y="2"/>
                    <a:pt x="21" y="2"/>
                  </a:cubicBezTo>
                  <a:cubicBezTo>
                    <a:pt x="21" y="2"/>
                    <a:pt x="20" y="3"/>
                    <a:pt x="19" y="3"/>
                  </a:cubicBezTo>
                  <a:cubicBezTo>
                    <a:pt x="18" y="3"/>
                    <a:pt x="9" y="1"/>
                    <a:pt x="9" y="1"/>
                  </a:cubicBezTo>
                  <a:cubicBezTo>
                    <a:pt x="6" y="0"/>
                    <a:pt x="6" y="0"/>
                    <a:pt x="6" y="0"/>
                  </a:cubicBezTo>
                  <a:cubicBezTo>
                    <a:pt x="6" y="1"/>
                    <a:pt x="6" y="1"/>
                    <a:pt x="6" y="1"/>
                  </a:cubicBezTo>
                  <a:cubicBezTo>
                    <a:pt x="3" y="1"/>
                    <a:pt x="3" y="1"/>
                    <a:pt x="3" y="1"/>
                  </a:cubicBezTo>
                  <a:cubicBezTo>
                    <a:pt x="0" y="3"/>
                    <a:pt x="0" y="3"/>
                    <a:pt x="0" y="3"/>
                  </a:cubicBezTo>
                  <a:cubicBezTo>
                    <a:pt x="2" y="5"/>
                    <a:pt x="2" y="5"/>
                    <a:pt x="2" y="5"/>
                  </a:cubicBezTo>
                  <a:cubicBezTo>
                    <a:pt x="2" y="9"/>
                    <a:pt x="2" y="9"/>
                    <a:pt x="2" y="9"/>
                  </a:cubicBezTo>
                  <a:cubicBezTo>
                    <a:pt x="0" y="13"/>
                    <a:pt x="0" y="13"/>
                    <a:pt x="0" y="13"/>
                  </a:cubicBezTo>
                  <a:cubicBezTo>
                    <a:pt x="1" y="19"/>
                    <a:pt x="1" y="19"/>
                    <a:pt x="1" y="19"/>
                  </a:cubicBezTo>
                  <a:cubicBezTo>
                    <a:pt x="12" y="24"/>
                    <a:pt x="12" y="24"/>
                    <a:pt x="12" y="24"/>
                  </a:cubicBezTo>
                  <a:cubicBezTo>
                    <a:pt x="12" y="27"/>
                    <a:pt x="12" y="27"/>
                    <a:pt x="12" y="27"/>
                  </a:cubicBezTo>
                  <a:cubicBezTo>
                    <a:pt x="17" y="30"/>
                    <a:pt x="17" y="30"/>
                    <a:pt x="17" y="30"/>
                  </a:cubicBezTo>
                  <a:cubicBezTo>
                    <a:pt x="17" y="29"/>
                    <a:pt x="18" y="29"/>
                    <a:pt x="18" y="29"/>
                  </a:cubicBezTo>
                  <a:cubicBezTo>
                    <a:pt x="22" y="23"/>
                    <a:pt x="22" y="23"/>
                    <a:pt x="22" y="23"/>
                  </a:cubicBezTo>
                  <a:cubicBezTo>
                    <a:pt x="25" y="20"/>
                    <a:pt x="25" y="20"/>
                    <a:pt x="25" y="20"/>
                  </a:cubicBezTo>
                  <a:cubicBezTo>
                    <a:pt x="23" y="17"/>
                    <a:pt x="23" y="17"/>
                    <a:pt x="23" y="17"/>
                  </a:cubicBezTo>
                  <a:lnTo>
                    <a:pt x="23" y="7"/>
                  </a:lnTo>
                  <a:close/>
                </a:path>
              </a:pathLst>
            </a:custGeom>
            <a:grpFill/>
            <a:ln w="9525">
              <a:noFill/>
              <a:round/>
              <a:headEnd/>
              <a:tailEnd/>
            </a:ln>
          </p:spPr>
          <p:txBody>
            <a:bodyPr/>
            <a:lstStyle/>
            <a:p>
              <a:endParaRPr lang="en-GB" dirty="0"/>
            </a:p>
          </p:txBody>
        </p:sp>
        <p:sp>
          <p:nvSpPr>
            <p:cNvPr id="114" name="Freeform 380">
              <a:extLst>
                <a:ext uri="{FF2B5EF4-FFF2-40B4-BE49-F238E27FC236}">
                  <a16:creationId xmlns:a16="http://schemas.microsoft.com/office/drawing/2014/main" id="{34FFE253-905C-A4C8-0F1F-A51F1B2E758A}"/>
                </a:ext>
              </a:extLst>
            </p:cNvPr>
            <p:cNvSpPr>
              <a:spLocks/>
            </p:cNvSpPr>
            <p:nvPr/>
          </p:nvSpPr>
          <p:spPr bwMode="auto">
            <a:xfrm>
              <a:off x="8519107" y="4010904"/>
              <a:ext cx="143950" cy="136692"/>
            </a:xfrm>
            <a:custGeom>
              <a:avLst/>
              <a:gdLst>
                <a:gd name="T0" fmla="*/ 2147483646 w 24"/>
                <a:gd name="T1" fmla="*/ 2147483646 h 23"/>
                <a:gd name="T2" fmla="*/ 2147483646 w 24"/>
                <a:gd name="T3" fmla="*/ 2147483646 h 23"/>
                <a:gd name="T4" fmla="*/ 2147483646 w 24"/>
                <a:gd name="T5" fmla="*/ 2147483646 h 23"/>
                <a:gd name="T6" fmla="*/ 0 w 24"/>
                <a:gd name="T7" fmla="*/ 2147483646 h 23"/>
                <a:gd name="T8" fmla="*/ 2147483646 w 24"/>
                <a:gd name="T9" fmla="*/ 2147483646 h 23"/>
                <a:gd name="T10" fmla="*/ 2147483646 w 24"/>
                <a:gd name="T11" fmla="*/ 2147483646 h 23"/>
                <a:gd name="T12" fmla="*/ 2147483646 w 24"/>
                <a:gd name="T13" fmla="*/ 2147483646 h 23"/>
                <a:gd name="T14" fmla="*/ 2147483646 w 24"/>
                <a:gd name="T15" fmla="*/ 2147483646 h 23"/>
                <a:gd name="T16" fmla="*/ 2147483646 w 24"/>
                <a:gd name="T17" fmla="*/ 2147483646 h 23"/>
                <a:gd name="T18" fmla="*/ 2147483646 w 24"/>
                <a:gd name="T19" fmla="*/ 2147483646 h 23"/>
                <a:gd name="T20" fmla="*/ 2147483646 w 24"/>
                <a:gd name="T21" fmla="*/ 2147483646 h 23"/>
                <a:gd name="T22" fmla="*/ 2147483646 w 24"/>
                <a:gd name="T23" fmla="*/ 2147483646 h 23"/>
                <a:gd name="T24" fmla="*/ 2147483646 w 24"/>
                <a:gd name="T25" fmla="*/ 2147483646 h 23"/>
                <a:gd name="T26" fmla="*/ 2147483646 w 24"/>
                <a:gd name="T27" fmla="*/ 2147483646 h 23"/>
                <a:gd name="T28" fmla="*/ 2147483646 w 24"/>
                <a:gd name="T29" fmla="*/ 2147483646 h 23"/>
                <a:gd name="T30" fmla="*/ 2147483646 w 24"/>
                <a:gd name="T31" fmla="*/ 0 h 23"/>
                <a:gd name="T32" fmla="*/ 2147483646 w 24"/>
                <a:gd name="T33" fmla="*/ 2147483646 h 23"/>
                <a:gd name="T34" fmla="*/ 2147483646 w 24"/>
                <a:gd name="T35" fmla="*/ 2147483646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23">
                  <a:moveTo>
                    <a:pt x="9" y="5"/>
                  </a:moveTo>
                  <a:cubicBezTo>
                    <a:pt x="9" y="5"/>
                    <a:pt x="6" y="8"/>
                    <a:pt x="6" y="8"/>
                  </a:cubicBezTo>
                  <a:cubicBezTo>
                    <a:pt x="5" y="8"/>
                    <a:pt x="2" y="7"/>
                    <a:pt x="2" y="7"/>
                  </a:cubicBezTo>
                  <a:cubicBezTo>
                    <a:pt x="0" y="8"/>
                    <a:pt x="0" y="8"/>
                    <a:pt x="0" y="8"/>
                  </a:cubicBezTo>
                  <a:cubicBezTo>
                    <a:pt x="1" y="8"/>
                    <a:pt x="1" y="8"/>
                    <a:pt x="1" y="8"/>
                  </a:cubicBezTo>
                  <a:cubicBezTo>
                    <a:pt x="3" y="12"/>
                    <a:pt x="3" y="12"/>
                    <a:pt x="3" y="12"/>
                  </a:cubicBezTo>
                  <a:cubicBezTo>
                    <a:pt x="6" y="16"/>
                    <a:pt x="6" y="16"/>
                    <a:pt x="6" y="16"/>
                  </a:cubicBezTo>
                  <a:cubicBezTo>
                    <a:pt x="8" y="16"/>
                    <a:pt x="8" y="16"/>
                    <a:pt x="8" y="16"/>
                  </a:cubicBezTo>
                  <a:cubicBezTo>
                    <a:pt x="9" y="20"/>
                    <a:pt x="9" y="20"/>
                    <a:pt x="9" y="20"/>
                  </a:cubicBezTo>
                  <a:cubicBezTo>
                    <a:pt x="14" y="22"/>
                    <a:pt x="14" y="22"/>
                    <a:pt x="14" y="22"/>
                  </a:cubicBezTo>
                  <a:cubicBezTo>
                    <a:pt x="20" y="23"/>
                    <a:pt x="20" y="23"/>
                    <a:pt x="20" y="23"/>
                  </a:cubicBezTo>
                  <a:cubicBezTo>
                    <a:pt x="22" y="20"/>
                    <a:pt x="22" y="20"/>
                    <a:pt x="22" y="20"/>
                  </a:cubicBezTo>
                  <a:cubicBezTo>
                    <a:pt x="24" y="12"/>
                    <a:pt x="24" y="12"/>
                    <a:pt x="24" y="12"/>
                  </a:cubicBezTo>
                  <a:cubicBezTo>
                    <a:pt x="24" y="7"/>
                    <a:pt x="24" y="7"/>
                    <a:pt x="24" y="7"/>
                  </a:cubicBezTo>
                  <a:cubicBezTo>
                    <a:pt x="24" y="3"/>
                    <a:pt x="24" y="3"/>
                    <a:pt x="24" y="3"/>
                  </a:cubicBezTo>
                  <a:cubicBezTo>
                    <a:pt x="16" y="0"/>
                    <a:pt x="16" y="0"/>
                    <a:pt x="16" y="0"/>
                  </a:cubicBezTo>
                  <a:cubicBezTo>
                    <a:pt x="13" y="1"/>
                    <a:pt x="13" y="1"/>
                    <a:pt x="13" y="1"/>
                  </a:cubicBezTo>
                  <a:lnTo>
                    <a:pt x="9" y="5"/>
                  </a:lnTo>
                  <a:close/>
                </a:path>
              </a:pathLst>
            </a:custGeom>
            <a:grpFill/>
            <a:ln w="9525">
              <a:noFill/>
              <a:round/>
              <a:headEnd/>
              <a:tailEnd/>
            </a:ln>
          </p:spPr>
          <p:txBody>
            <a:bodyPr/>
            <a:lstStyle/>
            <a:p>
              <a:endParaRPr lang="en-GB" dirty="0"/>
            </a:p>
          </p:txBody>
        </p:sp>
        <p:sp>
          <p:nvSpPr>
            <p:cNvPr id="115" name="Freeform 381">
              <a:extLst>
                <a:ext uri="{FF2B5EF4-FFF2-40B4-BE49-F238E27FC236}">
                  <a16:creationId xmlns:a16="http://schemas.microsoft.com/office/drawing/2014/main" id="{772E91EB-BA47-C542-2678-EED2B0A5FDE6}"/>
                </a:ext>
              </a:extLst>
            </p:cNvPr>
            <p:cNvSpPr>
              <a:spLocks/>
            </p:cNvSpPr>
            <p:nvPr/>
          </p:nvSpPr>
          <p:spPr bwMode="auto">
            <a:xfrm>
              <a:off x="8465881" y="3643166"/>
              <a:ext cx="257658" cy="414915"/>
            </a:xfrm>
            <a:custGeom>
              <a:avLst/>
              <a:gdLst>
                <a:gd name="T0" fmla="*/ 2147483646 w 43"/>
                <a:gd name="T1" fmla="*/ 2147483646 h 70"/>
                <a:gd name="T2" fmla="*/ 2147483646 w 43"/>
                <a:gd name="T3" fmla="*/ 2147483646 h 70"/>
                <a:gd name="T4" fmla="*/ 2147483646 w 43"/>
                <a:gd name="T5" fmla="*/ 2147483646 h 70"/>
                <a:gd name="T6" fmla="*/ 2147483646 w 43"/>
                <a:gd name="T7" fmla="*/ 2147483646 h 70"/>
                <a:gd name="T8" fmla="*/ 2147483646 w 43"/>
                <a:gd name="T9" fmla="*/ 2147483646 h 70"/>
                <a:gd name="T10" fmla="*/ 2147483646 w 43"/>
                <a:gd name="T11" fmla="*/ 2147483646 h 70"/>
                <a:gd name="T12" fmla="*/ 2147483646 w 43"/>
                <a:gd name="T13" fmla="*/ 2147483646 h 70"/>
                <a:gd name="T14" fmla="*/ 2147483646 w 43"/>
                <a:gd name="T15" fmla="*/ 2147483646 h 70"/>
                <a:gd name="T16" fmla="*/ 2147483646 w 43"/>
                <a:gd name="T17" fmla="*/ 2147483646 h 70"/>
                <a:gd name="T18" fmla="*/ 2147483646 w 43"/>
                <a:gd name="T19" fmla="*/ 2147483646 h 70"/>
                <a:gd name="T20" fmla="*/ 2147483646 w 43"/>
                <a:gd name="T21" fmla="*/ 2147483646 h 70"/>
                <a:gd name="T22" fmla="*/ 2147483646 w 43"/>
                <a:gd name="T23" fmla="*/ 2147483646 h 70"/>
                <a:gd name="T24" fmla="*/ 2147483646 w 43"/>
                <a:gd name="T25" fmla="*/ 2147483646 h 70"/>
                <a:gd name="T26" fmla="*/ 2147483646 w 43"/>
                <a:gd name="T27" fmla="*/ 2147483646 h 70"/>
                <a:gd name="T28" fmla="*/ 2147483646 w 43"/>
                <a:gd name="T29" fmla="*/ 2147483646 h 70"/>
                <a:gd name="T30" fmla="*/ 0 w 43"/>
                <a:gd name="T31" fmla="*/ 2147483646 h 70"/>
                <a:gd name="T32" fmla="*/ 0 w 43"/>
                <a:gd name="T33" fmla="*/ 2147483646 h 70"/>
                <a:gd name="T34" fmla="*/ 2147483646 w 43"/>
                <a:gd name="T35" fmla="*/ 2147483646 h 70"/>
                <a:gd name="T36" fmla="*/ 2147483646 w 43"/>
                <a:gd name="T37" fmla="*/ 2147483646 h 70"/>
                <a:gd name="T38" fmla="*/ 2147483646 w 43"/>
                <a:gd name="T39" fmla="*/ 2147483646 h 70"/>
                <a:gd name="T40" fmla="*/ 2147483646 w 43"/>
                <a:gd name="T41" fmla="*/ 2147483646 h 70"/>
                <a:gd name="T42" fmla="*/ 2147483646 w 43"/>
                <a:gd name="T43" fmla="*/ 2147483646 h 70"/>
                <a:gd name="T44" fmla="*/ 2147483646 w 43"/>
                <a:gd name="T45" fmla="*/ 2147483646 h 70"/>
                <a:gd name="T46" fmla="*/ 2147483646 w 43"/>
                <a:gd name="T47" fmla="*/ 2147483646 h 70"/>
                <a:gd name="T48" fmla="*/ 2147483646 w 43"/>
                <a:gd name="T49" fmla="*/ 2147483646 h 70"/>
                <a:gd name="T50" fmla="*/ 2147483646 w 43"/>
                <a:gd name="T51" fmla="*/ 2147483646 h 70"/>
                <a:gd name="T52" fmla="*/ 2147483646 w 43"/>
                <a:gd name="T53" fmla="*/ 2147483646 h 70"/>
                <a:gd name="T54" fmla="*/ 2147483646 w 43"/>
                <a:gd name="T55" fmla="*/ 2147483646 h 70"/>
                <a:gd name="T56" fmla="*/ 2147483646 w 43"/>
                <a:gd name="T57" fmla="*/ 2147483646 h 70"/>
                <a:gd name="T58" fmla="*/ 2147483646 w 43"/>
                <a:gd name="T59" fmla="*/ 2147483646 h 70"/>
                <a:gd name="T60" fmla="*/ 2147483646 w 43"/>
                <a:gd name="T61" fmla="*/ 2147483646 h 70"/>
                <a:gd name="T62" fmla="*/ 2147483646 w 43"/>
                <a:gd name="T63" fmla="*/ 2147483646 h 70"/>
                <a:gd name="T64" fmla="*/ 2147483646 w 43"/>
                <a:gd name="T65" fmla="*/ 2147483646 h 70"/>
                <a:gd name="T66" fmla="*/ 2147483646 w 43"/>
                <a:gd name="T67" fmla="*/ 2147483646 h 70"/>
                <a:gd name="T68" fmla="*/ 2147483646 w 43"/>
                <a:gd name="T69" fmla="*/ 2147483646 h 70"/>
                <a:gd name="T70" fmla="*/ 2147483646 w 43"/>
                <a:gd name="T71" fmla="*/ 2147483646 h 70"/>
                <a:gd name="T72" fmla="*/ 2147483646 w 43"/>
                <a:gd name="T73" fmla="*/ 2147483646 h 70"/>
                <a:gd name="T74" fmla="*/ 2147483646 w 43"/>
                <a:gd name="T75" fmla="*/ 2147483646 h 70"/>
                <a:gd name="T76" fmla="*/ 2147483646 w 43"/>
                <a:gd name="T77" fmla="*/ 2147483646 h 70"/>
                <a:gd name="T78" fmla="*/ 2147483646 w 43"/>
                <a:gd name="T79" fmla="*/ 2147483646 h 70"/>
                <a:gd name="T80" fmla="*/ 2147483646 w 43"/>
                <a:gd name="T81" fmla="*/ 2147483646 h 70"/>
                <a:gd name="T82" fmla="*/ 2147483646 w 43"/>
                <a:gd name="T83" fmla="*/ 2147483646 h 70"/>
                <a:gd name="T84" fmla="*/ 2147483646 w 43"/>
                <a:gd name="T85" fmla="*/ 2147483646 h 70"/>
                <a:gd name="T86" fmla="*/ 2147483646 w 43"/>
                <a:gd name="T87" fmla="*/ 2147483646 h 70"/>
                <a:gd name="T88" fmla="*/ 2147483646 w 43"/>
                <a:gd name="T89" fmla="*/ 2147483646 h 70"/>
                <a:gd name="T90" fmla="*/ 2147483646 w 43"/>
                <a:gd name="T91" fmla="*/ 2147483646 h 70"/>
                <a:gd name="T92" fmla="*/ 2147483646 w 43"/>
                <a:gd name="T93" fmla="*/ 2147483646 h 70"/>
                <a:gd name="T94" fmla="*/ 2147483646 w 43"/>
                <a:gd name="T95" fmla="*/ 2147483646 h 70"/>
                <a:gd name="T96" fmla="*/ 2147483646 w 43"/>
                <a:gd name="T97" fmla="*/ 2147483646 h 70"/>
                <a:gd name="T98" fmla="*/ 2147483646 w 43"/>
                <a:gd name="T99" fmla="*/ 2147483646 h 70"/>
                <a:gd name="T100" fmla="*/ 2147483646 w 43"/>
                <a:gd name="T101" fmla="*/ 2147483646 h 70"/>
                <a:gd name="T102" fmla="*/ 2147483646 w 43"/>
                <a:gd name="T103" fmla="*/ 2147483646 h 70"/>
                <a:gd name="T104" fmla="*/ 2147483646 w 43"/>
                <a:gd name="T105" fmla="*/ 2147483646 h 70"/>
                <a:gd name="T106" fmla="*/ 2147483646 w 43"/>
                <a:gd name="T107" fmla="*/ 2147483646 h 70"/>
                <a:gd name="T108" fmla="*/ 2147483646 w 43"/>
                <a:gd name="T109" fmla="*/ 2147483646 h 70"/>
                <a:gd name="T110" fmla="*/ 2147483646 w 43"/>
                <a:gd name="T111" fmla="*/ 0 h 70"/>
                <a:gd name="T112" fmla="*/ 2147483646 w 43"/>
                <a:gd name="T113" fmla="*/ 0 h 70"/>
                <a:gd name="T114" fmla="*/ 2147483646 w 43"/>
                <a:gd name="T115" fmla="*/ 2147483646 h 70"/>
                <a:gd name="T116" fmla="*/ 2147483646 w 43"/>
                <a:gd name="T117" fmla="*/ 0 h 70"/>
                <a:gd name="T118" fmla="*/ 2147483646 w 43"/>
                <a:gd name="T119" fmla="*/ 2147483646 h 70"/>
                <a:gd name="T120" fmla="*/ 2147483646 w 43"/>
                <a:gd name="T121" fmla="*/ 2147483646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 h="70">
                  <a:moveTo>
                    <a:pt x="27" y="6"/>
                  </a:moveTo>
                  <a:cubicBezTo>
                    <a:pt x="23" y="13"/>
                    <a:pt x="23" y="13"/>
                    <a:pt x="23" y="13"/>
                  </a:cubicBezTo>
                  <a:cubicBezTo>
                    <a:pt x="21" y="20"/>
                    <a:pt x="21" y="20"/>
                    <a:pt x="21" y="20"/>
                  </a:cubicBezTo>
                  <a:cubicBezTo>
                    <a:pt x="22" y="26"/>
                    <a:pt x="22" y="26"/>
                    <a:pt x="22" y="26"/>
                  </a:cubicBezTo>
                  <a:cubicBezTo>
                    <a:pt x="23" y="32"/>
                    <a:pt x="23" y="32"/>
                    <a:pt x="23" y="32"/>
                  </a:cubicBezTo>
                  <a:cubicBezTo>
                    <a:pt x="25" y="38"/>
                    <a:pt x="25" y="38"/>
                    <a:pt x="25" y="38"/>
                  </a:cubicBezTo>
                  <a:cubicBezTo>
                    <a:pt x="22" y="39"/>
                    <a:pt x="22" y="39"/>
                    <a:pt x="22" y="39"/>
                  </a:cubicBezTo>
                  <a:cubicBezTo>
                    <a:pt x="21" y="45"/>
                    <a:pt x="21" y="45"/>
                    <a:pt x="21" y="45"/>
                  </a:cubicBezTo>
                  <a:cubicBezTo>
                    <a:pt x="20" y="48"/>
                    <a:pt x="20" y="48"/>
                    <a:pt x="20" y="48"/>
                  </a:cubicBezTo>
                  <a:cubicBezTo>
                    <a:pt x="23" y="52"/>
                    <a:pt x="23" y="52"/>
                    <a:pt x="23" y="52"/>
                  </a:cubicBezTo>
                  <a:cubicBezTo>
                    <a:pt x="23" y="54"/>
                    <a:pt x="23" y="54"/>
                    <a:pt x="23" y="54"/>
                  </a:cubicBezTo>
                  <a:cubicBezTo>
                    <a:pt x="17" y="51"/>
                    <a:pt x="17" y="51"/>
                    <a:pt x="17" y="51"/>
                  </a:cubicBezTo>
                  <a:cubicBezTo>
                    <a:pt x="11" y="48"/>
                    <a:pt x="11" y="48"/>
                    <a:pt x="11" y="48"/>
                  </a:cubicBezTo>
                  <a:cubicBezTo>
                    <a:pt x="6" y="48"/>
                    <a:pt x="6" y="48"/>
                    <a:pt x="6" y="48"/>
                  </a:cubicBezTo>
                  <a:cubicBezTo>
                    <a:pt x="6" y="52"/>
                    <a:pt x="6" y="52"/>
                    <a:pt x="6" y="52"/>
                  </a:cubicBezTo>
                  <a:cubicBezTo>
                    <a:pt x="0" y="53"/>
                    <a:pt x="0" y="53"/>
                    <a:pt x="0" y="53"/>
                  </a:cubicBezTo>
                  <a:cubicBezTo>
                    <a:pt x="0" y="64"/>
                    <a:pt x="0" y="64"/>
                    <a:pt x="0" y="64"/>
                  </a:cubicBezTo>
                  <a:cubicBezTo>
                    <a:pt x="2" y="68"/>
                    <a:pt x="2" y="68"/>
                    <a:pt x="2" y="68"/>
                  </a:cubicBezTo>
                  <a:cubicBezTo>
                    <a:pt x="6" y="68"/>
                    <a:pt x="6" y="68"/>
                    <a:pt x="6" y="68"/>
                  </a:cubicBezTo>
                  <a:cubicBezTo>
                    <a:pt x="8" y="69"/>
                    <a:pt x="8" y="69"/>
                    <a:pt x="8" y="69"/>
                  </a:cubicBezTo>
                  <a:cubicBezTo>
                    <a:pt x="7" y="69"/>
                    <a:pt x="7" y="69"/>
                    <a:pt x="7" y="69"/>
                  </a:cubicBezTo>
                  <a:cubicBezTo>
                    <a:pt x="9" y="70"/>
                    <a:pt x="9" y="70"/>
                    <a:pt x="9" y="70"/>
                  </a:cubicBezTo>
                  <a:cubicBezTo>
                    <a:pt x="11" y="69"/>
                    <a:pt x="11" y="69"/>
                    <a:pt x="11" y="69"/>
                  </a:cubicBezTo>
                  <a:cubicBezTo>
                    <a:pt x="11" y="69"/>
                    <a:pt x="14" y="70"/>
                    <a:pt x="15" y="70"/>
                  </a:cubicBezTo>
                  <a:cubicBezTo>
                    <a:pt x="15" y="70"/>
                    <a:pt x="18" y="67"/>
                    <a:pt x="18" y="67"/>
                  </a:cubicBezTo>
                  <a:cubicBezTo>
                    <a:pt x="22" y="63"/>
                    <a:pt x="22" y="63"/>
                    <a:pt x="22" y="63"/>
                  </a:cubicBezTo>
                  <a:cubicBezTo>
                    <a:pt x="25" y="62"/>
                    <a:pt x="25" y="62"/>
                    <a:pt x="25" y="62"/>
                  </a:cubicBezTo>
                  <a:cubicBezTo>
                    <a:pt x="24" y="62"/>
                    <a:pt x="24" y="62"/>
                    <a:pt x="24" y="62"/>
                  </a:cubicBezTo>
                  <a:cubicBezTo>
                    <a:pt x="24" y="61"/>
                    <a:pt x="24" y="61"/>
                    <a:pt x="24" y="61"/>
                  </a:cubicBezTo>
                  <a:cubicBezTo>
                    <a:pt x="33" y="57"/>
                    <a:pt x="33" y="57"/>
                    <a:pt x="33" y="57"/>
                  </a:cubicBezTo>
                  <a:cubicBezTo>
                    <a:pt x="37" y="59"/>
                    <a:pt x="37" y="59"/>
                    <a:pt x="37" y="59"/>
                  </a:cubicBezTo>
                  <a:cubicBezTo>
                    <a:pt x="39" y="62"/>
                    <a:pt x="39" y="62"/>
                    <a:pt x="39" y="62"/>
                  </a:cubicBezTo>
                  <a:cubicBezTo>
                    <a:pt x="40" y="64"/>
                    <a:pt x="40" y="64"/>
                    <a:pt x="40" y="64"/>
                  </a:cubicBezTo>
                  <a:cubicBezTo>
                    <a:pt x="43" y="62"/>
                    <a:pt x="43" y="62"/>
                    <a:pt x="43" y="62"/>
                  </a:cubicBezTo>
                  <a:cubicBezTo>
                    <a:pt x="43" y="59"/>
                    <a:pt x="43" y="59"/>
                    <a:pt x="43" y="59"/>
                  </a:cubicBezTo>
                  <a:cubicBezTo>
                    <a:pt x="40" y="54"/>
                    <a:pt x="40" y="54"/>
                    <a:pt x="40" y="54"/>
                  </a:cubicBezTo>
                  <a:cubicBezTo>
                    <a:pt x="40" y="49"/>
                    <a:pt x="40" y="49"/>
                    <a:pt x="40" y="49"/>
                  </a:cubicBezTo>
                  <a:cubicBezTo>
                    <a:pt x="41" y="49"/>
                    <a:pt x="41" y="49"/>
                    <a:pt x="41" y="49"/>
                  </a:cubicBezTo>
                  <a:cubicBezTo>
                    <a:pt x="39" y="44"/>
                    <a:pt x="39" y="44"/>
                    <a:pt x="39" y="44"/>
                  </a:cubicBezTo>
                  <a:cubicBezTo>
                    <a:pt x="38" y="42"/>
                    <a:pt x="38" y="42"/>
                    <a:pt x="38" y="42"/>
                  </a:cubicBezTo>
                  <a:cubicBezTo>
                    <a:pt x="38" y="42"/>
                    <a:pt x="33" y="41"/>
                    <a:pt x="33" y="41"/>
                  </a:cubicBezTo>
                  <a:cubicBezTo>
                    <a:pt x="32" y="41"/>
                    <a:pt x="28" y="39"/>
                    <a:pt x="28" y="39"/>
                  </a:cubicBezTo>
                  <a:cubicBezTo>
                    <a:pt x="26" y="34"/>
                    <a:pt x="26" y="34"/>
                    <a:pt x="26" y="34"/>
                  </a:cubicBezTo>
                  <a:cubicBezTo>
                    <a:pt x="24" y="26"/>
                    <a:pt x="24" y="26"/>
                    <a:pt x="24" y="26"/>
                  </a:cubicBezTo>
                  <a:cubicBezTo>
                    <a:pt x="26" y="23"/>
                    <a:pt x="26" y="23"/>
                    <a:pt x="26" y="23"/>
                  </a:cubicBezTo>
                  <a:cubicBezTo>
                    <a:pt x="25" y="16"/>
                    <a:pt x="25" y="16"/>
                    <a:pt x="25" y="16"/>
                  </a:cubicBezTo>
                  <a:cubicBezTo>
                    <a:pt x="30" y="16"/>
                    <a:pt x="30" y="16"/>
                    <a:pt x="30" y="16"/>
                  </a:cubicBezTo>
                  <a:cubicBezTo>
                    <a:pt x="32" y="20"/>
                    <a:pt x="32" y="20"/>
                    <a:pt x="32" y="20"/>
                  </a:cubicBezTo>
                  <a:cubicBezTo>
                    <a:pt x="36" y="20"/>
                    <a:pt x="36" y="20"/>
                    <a:pt x="36" y="20"/>
                  </a:cubicBezTo>
                  <a:cubicBezTo>
                    <a:pt x="36" y="17"/>
                    <a:pt x="36" y="17"/>
                    <a:pt x="36" y="17"/>
                  </a:cubicBezTo>
                  <a:cubicBezTo>
                    <a:pt x="37" y="15"/>
                    <a:pt x="37" y="15"/>
                    <a:pt x="37" y="15"/>
                  </a:cubicBezTo>
                  <a:cubicBezTo>
                    <a:pt x="38" y="16"/>
                    <a:pt x="38" y="16"/>
                    <a:pt x="38" y="16"/>
                  </a:cubicBezTo>
                  <a:cubicBezTo>
                    <a:pt x="37" y="10"/>
                    <a:pt x="37" y="10"/>
                    <a:pt x="37" y="10"/>
                  </a:cubicBezTo>
                  <a:cubicBezTo>
                    <a:pt x="39" y="6"/>
                    <a:pt x="39" y="6"/>
                    <a:pt x="39" y="6"/>
                  </a:cubicBezTo>
                  <a:cubicBezTo>
                    <a:pt x="39" y="2"/>
                    <a:pt x="39" y="2"/>
                    <a:pt x="39" y="2"/>
                  </a:cubicBezTo>
                  <a:cubicBezTo>
                    <a:pt x="37" y="0"/>
                    <a:pt x="37" y="0"/>
                    <a:pt x="37" y="0"/>
                  </a:cubicBezTo>
                  <a:cubicBezTo>
                    <a:pt x="35" y="0"/>
                    <a:pt x="35" y="0"/>
                    <a:pt x="35" y="0"/>
                  </a:cubicBezTo>
                  <a:cubicBezTo>
                    <a:pt x="28" y="1"/>
                    <a:pt x="28" y="1"/>
                    <a:pt x="28" y="1"/>
                  </a:cubicBezTo>
                  <a:cubicBezTo>
                    <a:pt x="27" y="0"/>
                    <a:pt x="27" y="0"/>
                    <a:pt x="27" y="0"/>
                  </a:cubicBezTo>
                  <a:cubicBezTo>
                    <a:pt x="27" y="5"/>
                    <a:pt x="27" y="5"/>
                    <a:pt x="27" y="5"/>
                  </a:cubicBezTo>
                  <a:lnTo>
                    <a:pt x="27" y="6"/>
                  </a:lnTo>
                  <a:close/>
                </a:path>
              </a:pathLst>
            </a:custGeom>
            <a:grpFill/>
            <a:ln w="9525">
              <a:noFill/>
              <a:round/>
              <a:headEnd/>
              <a:tailEnd/>
            </a:ln>
          </p:spPr>
          <p:txBody>
            <a:bodyPr/>
            <a:lstStyle/>
            <a:p>
              <a:endParaRPr lang="en-GB" dirty="0"/>
            </a:p>
          </p:txBody>
        </p:sp>
        <p:sp>
          <p:nvSpPr>
            <p:cNvPr id="116" name="Freeform 382">
              <a:extLst>
                <a:ext uri="{FF2B5EF4-FFF2-40B4-BE49-F238E27FC236}">
                  <a16:creationId xmlns:a16="http://schemas.microsoft.com/office/drawing/2014/main" id="{99CE7AC3-B71D-8BE0-A916-4A2F129CE061}"/>
                </a:ext>
              </a:extLst>
            </p:cNvPr>
            <p:cNvSpPr>
              <a:spLocks/>
            </p:cNvSpPr>
            <p:nvPr/>
          </p:nvSpPr>
          <p:spPr bwMode="auto">
            <a:xfrm>
              <a:off x="7952984" y="3427846"/>
              <a:ext cx="142740" cy="107660"/>
            </a:xfrm>
            <a:custGeom>
              <a:avLst/>
              <a:gdLst>
                <a:gd name="T0" fmla="*/ 2147483646 w 144"/>
                <a:gd name="T1" fmla="*/ 2147483646 h 109"/>
                <a:gd name="T2" fmla="*/ 2147483646 w 144"/>
                <a:gd name="T3" fmla="*/ 2147483646 h 109"/>
                <a:gd name="T4" fmla="*/ 2147483646 w 144"/>
                <a:gd name="T5" fmla="*/ 2147483646 h 109"/>
                <a:gd name="T6" fmla="*/ 2147483646 w 144"/>
                <a:gd name="T7" fmla="*/ 2147483646 h 109"/>
                <a:gd name="T8" fmla="*/ 2147483646 w 144"/>
                <a:gd name="T9" fmla="*/ 2147483646 h 109"/>
                <a:gd name="T10" fmla="*/ 2147483646 w 144"/>
                <a:gd name="T11" fmla="*/ 2147483646 h 109"/>
                <a:gd name="T12" fmla="*/ 2147483646 w 144"/>
                <a:gd name="T13" fmla="*/ 0 h 109"/>
                <a:gd name="T14" fmla="*/ 2147483646 w 144"/>
                <a:gd name="T15" fmla="*/ 0 h 109"/>
                <a:gd name="T16" fmla="*/ 2147483646 w 144"/>
                <a:gd name="T17" fmla="*/ 2147483646 h 109"/>
                <a:gd name="T18" fmla="*/ 2147483646 w 144"/>
                <a:gd name="T19" fmla="*/ 2147483646 h 109"/>
                <a:gd name="T20" fmla="*/ 2147483646 w 144"/>
                <a:gd name="T21" fmla="*/ 2147483646 h 109"/>
                <a:gd name="T22" fmla="*/ 0 w 144"/>
                <a:gd name="T23" fmla="*/ 2147483646 h 109"/>
                <a:gd name="T24" fmla="*/ 0 w 144"/>
                <a:gd name="T25" fmla="*/ 2147483646 h 109"/>
                <a:gd name="T26" fmla="*/ 2147483646 w 144"/>
                <a:gd name="T27" fmla="*/ 2147483646 h 109"/>
                <a:gd name="T28" fmla="*/ 2147483646 w 144"/>
                <a:gd name="T29" fmla="*/ 2147483646 h 109"/>
                <a:gd name="T30" fmla="*/ 2147483646 w 144"/>
                <a:gd name="T31" fmla="*/ 2147483646 h 109"/>
                <a:gd name="T32" fmla="*/ 2147483646 w 144"/>
                <a:gd name="T33" fmla="*/ 2147483646 h 109"/>
                <a:gd name="T34" fmla="*/ 2147483646 w 144"/>
                <a:gd name="T35" fmla="*/ 2147483646 h 109"/>
                <a:gd name="T36" fmla="*/ 2147483646 w 144"/>
                <a:gd name="T37" fmla="*/ 2147483646 h 109"/>
                <a:gd name="T38" fmla="*/ 2147483646 w 144"/>
                <a:gd name="T39" fmla="*/ 2147483646 h 1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09">
                  <a:moveTo>
                    <a:pt x="114" y="79"/>
                  </a:moveTo>
                  <a:lnTo>
                    <a:pt x="120" y="79"/>
                  </a:lnTo>
                  <a:lnTo>
                    <a:pt x="138" y="55"/>
                  </a:lnTo>
                  <a:lnTo>
                    <a:pt x="144" y="49"/>
                  </a:lnTo>
                  <a:lnTo>
                    <a:pt x="132" y="49"/>
                  </a:lnTo>
                  <a:lnTo>
                    <a:pt x="108" y="25"/>
                  </a:lnTo>
                  <a:lnTo>
                    <a:pt x="96" y="0"/>
                  </a:lnTo>
                  <a:lnTo>
                    <a:pt x="90" y="0"/>
                  </a:lnTo>
                  <a:lnTo>
                    <a:pt x="54" y="19"/>
                  </a:lnTo>
                  <a:lnTo>
                    <a:pt x="24" y="43"/>
                  </a:lnTo>
                  <a:lnTo>
                    <a:pt x="6" y="67"/>
                  </a:lnTo>
                  <a:lnTo>
                    <a:pt x="0" y="85"/>
                  </a:lnTo>
                  <a:lnTo>
                    <a:pt x="0" y="97"/>
                  </a:lnTo>
                  <a:lnTo>
                    <a:pt x="6" y="109"/>
                  </a:lnTo>
                  <a:lnTo>
                    <a:pt x="36" y="103"/>
                  </a:lnTo>
                  <a:lnTo>
                    <a:pt x="36" y="109"/>
                  </a:lnTo>
                  <a:lnTo>
                    <a:pt x="42" y="85"/>
                  </a:lnTo>
                  <a:lnTo>
                    <a:pt x="72" y="85"/>
                  </a:lnTo>
                  <a:lnTo>
                    <a:pt x="96" y="85"/>
                  </a:lnTo>
                  <a:lnTo>
                    <a:pt x="114" y="79"/>
                  </a:lnTo>
                  <a:close/>
                </a:path>
              </a:pathLst>
            </a:custGeom>
            <a:grpFill/>
            <a:ln w="9525">
              <a:noFill/>
              <a:round/>
              <a:headEnd/>
              <a:tailEnd/>
            </a:ln>
          </p:spPr>
          <p:txBody>
            <a:bodyPr/>
            <a:lstStyle/>
            <a:p>
              <a:endParaRPr lang="en-GB" dirty="0"/>
            </a:p>
          </p:txBody>
        </p:sp>
        <p:sp>
          <p:nvSpPr>
            <p:cNvPr id="117" name="Freeform 383">
              <a:extLst>
                <a:ext uri="{FF2B5EF4-FFF2-40B4-BE49-F238E27FC236}">
                  <a16:creationId xmlns:a16="http://schemas.microsoft.com/office/drawing/2014/main" id="{15A16B53-BFAE-4D68-2CF0-995C13DFA9CD}"/>
                </a:ext>
              </a:extLst>
            </p:cNvPr>
            <p:cNvSpPr>
              <a:spLocks/>
            </p:cNvSpPr>
            <p:nvPr/>
          </p:nvSpPr>
          <p:spPr bwMode="auto">
            <a:xfrm>
              <a:off x="7952984" y="3427846"/>
              <a:ext cx="142740" cy="107660"/>
            </a:xfrm>
            <a:custGeom>
              <a:avLst/>
              <a:gdLst>
                <a:gd name="T0" fmla="*/ 2147483646 w 144"/>
                <a:gd name="T1" fmla="*/ 2147483646 h 109"/>
                <a:gd name="T2" fmla="*/ 2147483646 w 144"/>
                <a:gd name="T3" fmla="*/ 2147483646 h 109"/>
                <a:gd name="T4" fmla="*/ 2147483646 w 144"/>
                <a:gd name="T5" fmla="*/ 2147483646 h 109"/>
                <a:gd name="T6" fmla="*/ 2147483646 w 144"/>
                <a:gd name="T7" fmla="*/ 2147483646 h 109"/>
                <a:gd name="T8" fmla="*/ 2147483646 w 144"/>
                <a:gd name="T9" fmla="*/ 2147483646 h 109"/>
                <a:gd name="T10" fmla="*/ 2147483646 w 144"/>
                <a:gd name="T11" fmla="*/ 2147483646 h 109"/>
                <a:gd name="T12" fmla="*/ 2147483646 w 144"/>
                <a:gd name="T13" fmla="*/ 0 h 109"/>
                <a:gd name="T14" fmla="*/ 2147483646 w 144"/>
                <a:gd name="T15" fmla="*/ 0 h 109"/>
                <a:gd name="T16" fmla="*/ 2147483646 w 144"/>
                <a:gd name="T17" fmla="*/ 2147483646 h 109"/>
                <a:gd name="T18" fmla="*/ 2147483646 w 144"/>
                <a:gd name="T19" fmla="*/ 2147483646 h 109"/>
                <a:gd name="T20" fmla="*/ 2147483646 w 144"/>
                <a:gd name="T21" fmla="*/ 2147483646 h 109"/>
                <a:gd name="T22" fmla="*/ 0 w 144"/>
                <a:gd name="T23" fmla="*/ 2147483646 h 109"/>
                <a:gd name="T24" fmla="*/ 0 w 144"/>
                <a:gd name="T25" fmla="*/ 2147483646 h 109"/>
                <a:gd name="T26" fmla="*/ 2147483646 w 144"/>
                <a:gd name="T27" fmla="*/ 2147483646 h 109"/>
                <a:gd name="T28" fmla="*/ 2147483646 w 144"/>
                <a:gd name="T29" fmla="*/ 2147483646 h 109"/>
                <a:gd name="T30" fmla="*/ 2147483646 w 144"/>
                <a:gd name="T31" fmla="*/ 2147483646 h 109"/>
                <a:gd name="T32" fmla="*/ 2147483646 w 144"/>
                <a:gd name="T33" fmla="*/ 2147483646 h 109"/>
                <a:gd name="T34" fmla="*/ 2147483646 w 144"/>
                <a:gd name="T35" fmla="*/ 2147483646 h 109"/>
                <a:gd name="T36" fmla="*/ 2147483646 w 144"/>
                <a:gd name="T37" fmla="*/ 2147483646 h 10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 h="109">
                  <a:moveTo>
                    <a:pt x="114" y="79"/>
                  </a:moveTo>
                  <a:lnTo>
                    <a:pt x="120" y="79"/>
                  </a:lnTo>
                  <a:lnTo>
                    <a:pt x="138" y="55"/>
                  </a:lnTo>
                  <a:lnTo>
                    <a:pt x="144" y="49"/>
                  </a:lnTo>
                  <a:lnTo>
                    <a:pt x="132" y="49"/>
                  </a:lnTo>
                  <a:lnTo>
                    <a:pt x="108" y="25"/>
                  </a:lnTo>
                  <a:lnTo>
                    <a:pt x="96" y="0"/>
                  </a:lnTo>
                  <a:lnTo>
                    <a:pt x="90" y="0"/>
                  </a:lnTo>
                  <a:lnTo>
                    <a:pt x="54" y="19"/>
                  </a:lnTo>
                  <a:lnTo>
                    <a:pt x="24" y="43"/>
                  </a:lnTo>
                  <a:lnTo>
                    <a:pt x="6" y="67"/>
                  </a:lnTo>
                  <a:lnTo>
                    <a:pt x="0" y="85"/>
                  </a:lnTo>
                  <a:lnTo>
                    <a:pt x="0" y="97"/>
                  </a:lnTo>
                  <a:lnTo>
                    <a:pt x="6" y="109"/>
                  </a:lnTo>
                  <a:lnTo>
                    <a:pt x="36" y="103"/>
                  </a:lnTo>
                  <a:lnTo>
                    <a:pt x="36" y="109"/>
                  </a:lnTo>
                  <a:lnTo>
                    <a:pt x="42" y="85"/>
                  </a:lnTo>
                  <a:lnTo>
                    <a:pt x="72" y="85"/>
                  </a:lnTo>
                  <a:lnTo>
                    <a:pt x="96" y="85"/>
                  </a:lnTo>
                </a:path>
              </a:pathLst>
            </a:custGeom>
            <a:grpFill/>
            <a:ln w="9525">
              <a:noFill/>
              <a:round/>
              <a:headEnd/>
              <a:tailEnd/>
            </a:ln>
          </p:spPr>
          <p:txBody>
            <a:bodyPr/>
            <a:lstStyle/>
            <a:p>
              <a:endParaRPr lang="en-GB" dirty="0"/>
            </a:p>
          </p:txBody>
        </p:sp>
        <p:sp>
          <p:nvSpPr>
            <p:cNvPr id="118" name="Freeform 384">
              <a:extLst>
                <a:ext uri="{FF2B5EF4-FFF2-40B4-BE49-F238E27FC236}">
                  <a16:creationId xmlns:a16="http://schemas.microsoft.com/office/drawing/2014/main" id="{D03C945C-B6B3-356C-6B69-198ACC2BDB6E}"/>
                </a:ext>
              </a:extLst>
            </p:cNvPr>
            <p:cNvSpPr>
              <a:spLocks/>
            </p:cNvSpPr>
            <p:nvPr/>
          </p:nvSpPr>
          <p:spPr bwMode="auto">
            <a:xfrm>
              <a:off x="8047337" y="3506474"/>
              <a:ext cx="18145" cy="4839"/>
            </a:xfrm>
            <a:custGeom>
              <a:avLst/>
              <a:gdLst>
                <a:gd name="T0" fmla="*/ 0 w 18"/>
                <a:gd name="T1" fmla="*/ 2147483646 h 6"/>
                <a:gd name="T2" fmla="*/ 2147483646 w 18"/>
                <a:gd name="T3" fmla="*/ 2147483646 h 6"/>
                <a:gd name="T4" fmla="*/ 2147483646 w 18"/>
                <a:gd name="T5" fmla="*/ 0 h 6"/>
                <a:gd name="T6" fmla="*/ 0 w 18"/>
                <a:gd name="T7" fmla="*/ 2147483646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6">
                  <a:moveTo>
                    <a:pt x="0" y="6"/>
                  </a:moveTo>
                  <a:lnTo>
                    <a:pt x="6" y="6"/>
                  </a:lnTo>
                  <a:lnTo>
                    <a:pt x="18" y="0"/>
                  </a:lnTo>
                  <a:lnTo>
                    <a:pt x="0" y="6"/>
                  </a:lnTo>
                  <a:close/>
                </a:path>
              </a:pathLst>
            </a:custGeom>
            <a:grpFill/>
            <a:ln w="9525">
              <a:noFill/>
              <a:round/>
              <a:headEnd/>
              <a:tailEnd/>
            </a:ln>
          </p:spPr>
          <p:txBody>
            <a:bodyPr/>
            <a:lstStyle/>
            <a:p>
              <a:endParaRPr lang="en-GB" dirty="0"/>
            </a:p>
          </p:txBody>
        </p:sp>
        <p:sp>
          <p:nvSpPr>
            <p:cNvPr id="119" name="Freeform 385">
              <a:extLst>
                <a:ext uri="{FF2B5EF4-FFF2-40B4-BE49-F238E27FC236}">
                  <a16:creationId xmlns:a16="http://schemas.microsoft.com/office/drawing/2014/main" id="{83B607FF-4088-5355-DED2-0BC791D9FAE1}"/>
                </a:ext>
              </a:extLst>
            </p:cNvPr>
            <p:cNvSpPr>
              <a:spLocks/>
            </p:cNvSpPr>
            <p:nvPr/>
          </p:nvSpPr>
          <p:spPr bwMode="auto">
            <a:xfrm>
              <a:off x="8047337" y="3506474"/>
              <a:ext cx="18145" cy="4839"/>
            </a:xfrm>
            <a:custGeom>
              <a:avLst/>
              <a:gdLst>
                <a:gd name="T0" fmla="*/ 0 w 18"/>
                <a:gd name="T1" fmla="*/ 2147483646 h 6"/>
                <a:gd name="T2" fmla="*/ 2147483646 w 18"/>
                <a:gd name="T3" fmla="*/ 2147483646 h 6"/>
                <a:gd name="T4" fmla="*/ 2147483646 w 18"/>
                <a:gd name="T5" fmla="*/ 0 h 6"/>
                <a:gd name="T6" fmla="*/ 0 60000 65536"/>
                <a:gd name="T7" fmla="*/ 0 60000 65536"/>
                <a:gd name="T8" fmla="*/ 0 60000 65536"/>
              </a:gdLst>
              <a:ahLst/>
              <a:cxnLst>
                <a:cxn ang="T6">
                  <a:pos x="T0" y="T1"/>
                </a:cxn>
                <a:cxn ang="T7">
                  <a:pos x="T2" y="T3"/>
                </a:cxn>
                <a:cxn ang="T8">
                  <a:pos x="T4" y="T5"/>
                </a:cxn>
              </a:cxnLst>
              <a:rect l="0" t="0" r="r" b="b"/>
              <a:pathLst>
                <a:path w="18" h="6">
                  <a:moveTo>
                    <a:pt x="0" y="6"/>
                  </a:moveTo>
                  <a:lnTo>
                    <a:pt x="6" y="6"/>
                  </a:lnTo>
                  <a:lnTo>
                    <a:pt x="18" y="0"/>
                  </a:lnTo>
                </a:path>
              </a:pathLst>
            </a:custGeom>
            <a:grpFill/>
            <a:ln w="9525">
              <a:noFill/>
              <a:round/>
              <a:headEnd/>
              <a:tailEnd/>
            </a:ln>
          </p:spPr>
          <p:txBody>
            <a:bodyPr/>
            <a:lstStyle/>
            <a:p>
              <a:endParaRPr lang="en-GB" dirty="0"/>
            </a:p>
          </p:txBody>
        </p:sp>
        <p:sp>
          <p:nvSpPr>
            <p:cNvPr id="120" name="Freeform 386">
              <a:extLst>
                <a:ext uri="{FF2B5EF4-FFF2-40B4-BE49-F238E27FC236}">
                  <a16:creationId xmlns:a16="http://schemas.microsoft.com/office/drawing/2014/main" id="{9D8675D3-06EA-5870-4B14-6E2C2C3976A6}"/>
                </a:ext>
              </a:extLst>
            </p:cNvPr>
            <p:cNvSpPr>
              <a:spLocks/>
            </p:cNvSpPr>
            <p:nvPr/>
          </p:nvSpPr>
          <p:spPr bwMode="auto">
            <a:xfrm>
              <a:off x="7988064" y="3511313"/>
              <a:ext cx="77419" cy="100403"/>
            </a:xfrm>
            <a:custGeom>
              <a:avLst/>
              <a:gdLst>
                <a:gd name="T0" fmla="*/ 2147483646 w 78"/>
                <a:gd name="T1" fmla="*/ 2147483646 h 102"/>
                <a:gd name="T2" fmla="*/ 2147483646 w 78"/>
                <a:gd name="T3" fmla="*/ 0 h 102"/>
                <a:gd name="T4" fmla="*/ 2147483646 w 78"/>
                <a:gd name="T5" fmla="*/ 0 h 102"/>
                <a:gd name="T6" fmla="*/ 2147483646 w 78"/>
                <a:gd name="T7" fmla="*/ 0 h 102"/>
                <a:gd name="T8" fmla="*/ 0 w 78"/>
                <a:gd name="T9" fmla="*/ 2147483646 h 102"/>
                <a:gd name="T10" fmla="*/ 2147483646 w 78"/>
                <a:gd name="T11" fmla="*/ 2147483646 h 102"/>
                <a:gd name="T12" fmla="*/ 0 w 78"/>
                <a:gd name="T13" fmla="*/ 2147483646 h 102"/>
                <a:gd name="T14" fmla="*/ 0 w 78"/>
                <a:gd name="T15" fmla="*/ 2147483646 h 102"/>
                <a:gd name="T16" fmla="*/ 2147483646 w 78"/>
                <a:gd name="T17" fmla="*/ 2147483646 h 102"/>
                <a:gd name="T18" fmla="*/ 2147483646 w 78"/>
                <a:gd name="T19" fmla="*/ 2147483646 h 102"/>
                <a:gd name="T20" fmla="*/ 2147483646 w 78"/>
                <a:gd name="T21" fmla="*/ 2147483646 h 102"/>
                <a:gd name="T22" fmla="*/ 2147483646 w 78"/>
                <a:gd name="T23" fmla="*/ 2147483646 h 102"/>
                <a:gd name="T24" fmla="*/ 2147483646 w 78"/>
                <a:gd name="T25" fmla="*/ 2147483646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8" h="102">
                  <a:moveTo>
                    <a:pt x="60" y="6"/>
                  </a:moveTo>
                  <a:lnTo>
                    <a:pt x="60" y="0"/>
                  </a:lnTo>
                  <a:lnTo>
                    <a:pt x="36" y="0"/>
                  </a:lnTo>
                  <a:lnTo>
                    <a:pt x="6" y="0"/>
                  </a:lnTo>
                  <a:lnTo>
                    <a:pt x="0" y="24"/>
                  </a:lnTo>
                  <a:lnTo>
                    <a:pt x="12" y="42"/>
                  </a:lnTo>
                  <a:lnTo>
                    <a:pt x="0" y="66"/>
                  </a:lnTo>
                  <a:lnTo>
                    <a:pt x="0" y="84"/>
                  </a:lnTo>
                  <a:lnTo>
                    <a:pt x="6" y="102"/>
                  </a:lnTo>
                  <a:lnTo>
                    <a:pt x="36" y="102"/>
                  </a:lnTo>
                  <a:lnTo>
                    <a:pt x="78" y="90"/>
                  </a:lnTo>
                  <a:lnTo>
                    <a:pt x="60" y="36"/>
                  </a:lnTo>
                  <a:lnTo>
                    <a:pt x="60" y="6"/>
                  </a:lnTo>
                  <a:close/>
                </a:path>
              </a:pathLst>
            </a:custGeom>
            <a:grpFill/>
            <a:ln w="9525">
              <a:noFill/>
              <a:round/>
              <a:headEnd/>
              <a:tailEnd/>
            </a:ln>
          </p:spPr>
          <p:txBody>
            <a:bodyPr/>
            <a:lstStyle/>
            <a:p>
              <a:endParaRPr lang="en-GB" dirty="0"/>
            </a:p>
          </p:txBody>
        </p:sp>
        <p:sp>
          <p:nvSpPr>
            <p:cNvPr id="121" name="Freeform 387">
              <a:extLst>
                <a:ext uri="{FF2B5EF4-FFF2-40B4-BE49-F238E27FC236}">
                  <a16:creationId xmlns:a16="http://schemas.microsoft.com/office/drawing/2014/main" id="{78502317-F712-33A9-B68E-F3AA2402F85E}"/>
                </a:ext>
              </a:extLst>
            </p:cNvPr>
            <p:cNvSpPr>
              <a:spLocks/>
            </p:cNvSpPr>
            <p:nvPr/>
          </p:nvSpPr>
          <p:spPr bwMode="auto">
            <a:xfrm>
              <a:off x="8102982" y="3433894"/>
              <a:ext cx="226207" cy="203224"/>
            </a:xfrm>
            <a:custGeom>
              <a:avLst/>
              <a:gdLst>
                <a:gd name="T0" fmla="*/ 2147483646 w 228"/>
                <a:gd name="T1" fmla="*/ 2147483646 h 205"/>
                <a:gd name="T2" fmla="*/ 2147483646 w 228"/>
                <a:gd name="T3" fmla="*/ 2147483646 h 205"/>
                <a:gd name="T4" fmla="*/ 2147483646 w 228"/>
                <a:gd name="T5" fmla="*/ 2147483646 h 205"/>
                <a:gd name="T6" fmla="*/ 2147483646 w 228"/>
                <a:gd name="T7" fmla="*/ 2147483646 h 205"/>
                <a:gd name="T8" fmla="*/ 2147483646 w 228"/>
                <a:gd name="T9" fmla="*/ 2147483646 h 205"/>
                <a:gd name="T10" fmla="*/ 2147483646 w 228"/>
                <a:gd name="T11" fmla="*/ 2147483646 h 205"/>
                <a:gd name="T12" fmla="*/ 2147483646 w 228"/>
                <a:gd name="T13" fmla="*/ 2147483646 h 205"/>
                <a:gd name="T14" fmla="*/ 2147483646 w 228"/>
                <a:gd name="T15" fmla="*/ 2147483646 h 205"/>
                <a:gd name="T16" fmla="*/ 2147483646 w 228"/>
                <a:gd name="T17" fmla="*/ 2147483646 h 205"/>
                <a:gd name="T18" fmla="*/ 2147483646 w 228"/>
                <a:gd name="T19" fmla="*/ 0 h 205"/>
                <a:gd name="T20" fmla="*/ 2147483646 w 228"/>
                <a:gd name="T21" fmla="*/ 2147483646 h 205"/>
                <a:gd name="T22" fmla="*/ 2147483646 w 228"/>
                <a:gd name="T23" fmla="*/ 2147483646 h 205"/>
                <a:gd name="T24" fmla="*/ 2147483646 w 228"/>
                <a:gd name="T25" fmla="*/ 2147483646 h 205"/>
                <a:gd name="T26" fmla="*/ 2147483646 w 228"/>
                <a:gd name="T27" fmla="*/ 2147483646 h 205"/>
                <a:gd name="T28" fmla="*/ 2147483646 w 228"/>
                <a:gd name="T29" fmla="*/ 2147483646 h 205"/>
                <a:gd name="T30" fmla="*/ 2147483646 w 228"/>
                <a:gd name="T31" fmla="*/ 2147483646 h 205"/>
                <a:gd name="T32" fmla="*/ 2147483646 w 228"/>
                <a:gd name="T33" fmla="*/ 2147483646 h 205"/>
                <a:gd name="T34" fmla="*/ 2147483646 w 228"/>
                <a:gd name="T35" fmla="*/ 2147483646 h 205"/>
                <a:gd name="T36" fmla="*/ 2147483646 w 228"/>
                <a:gd name="T37" fmla="*/ 2147483646 h 205"/>
                <a:gd name="T38" fmla="*/ 0 w 228"/>
                <a:gd name="T39" fmla="*/ 2147483646 h 205"/>
                <a:gd name="T40" fmla="*/ 0 w 228"/>
                <a:gd name="T41" fmla="*/ 2147483646 h 205"/>
                <a:gd name="T42" fmla="*/ 2147483646 w 228"/>
                <a:gd name="T43" fmla="*/ 2147483646 h 205"/>
                <a:gd name="T44" fmla="*/ 2147483646 w 228"/>
                <a:gd name="T45" fmla="*/ 2147483646 h 205"/>
                <a:gd name="T46" fmla="*/ 2147483646 w 228"/>
                <a:gd name="T47" fmla="*/ 2147483646 h 205"/>
                <a:gd name="T48" fmla="*/ 2147483646 w 228"/>
                <a:gd name="T49" fmla="*/ 2147483646 h 205"/>
                <a:gd name="T50" fmla="*/ 2147483646 w 228"/>
                <a:gd name="T51" fmla="*/ 2147483646 h 205"/>
                <a:gd name="T52" fmla="*/ 2147483646 w 228"/>
                <a:gd name="T53" fmla="*/ 2147483646 h 2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8" h="205">
                  <a:moveTo>
                    <a:pt x="120" y="151"/>
                  </a:moveTo>
                  <a:lnTo>
                    <a:pt x="150" y="163"/>
                  </a:lnTo>
                  <a:lnTo>
                    <a:pt x="180" y="121"/>
                  </a:lnTo>
                  <a:lnTo>
                    <a:pt x="198" y="73"/>
                  </a:lnTo>
                  <a:lnTo>
                    <a:pt x="204" y="55"/>
                  </a:lnTo>
                  <a:lnTo>
                    <a:pt x="222" y="49"/>
                  </a:lnTo>
                  <a:lnTo>
                    <a:pt x="228" y="31"/>
                  </a:lnTo>
                  <a:lnTo>
                    <a:pt x="210" y="25"/>
                  </a:lnTo>
                  <a:lnTo>
                    <a:pt x="198" y="7"/>
                  </a:lnTo>
                  <a:lnTo>
                    <a:pt x="204" y="0"/>
                  </a:lnTo>
                  <a:lnTo>
                    <a:pt x="174" y="25"/>
                  </a:lnTo>
                  <a:lnTo>
                    <a:pt x="144" y="31"/>
                  </a:lnTo>
                  <a:lnTo>
                    <a:pt x="108" y="31"/>
                  </a:lnTo>
                  <a:lnTo>
                    <a:pt x="84" y="43"/>
                  </a:lnTo>
                  <a:lnTo>
                    <a:pt x="48" y="31"/>
                  </a:lnTo>
                  <a:lnTo>
                    <a:pt x="24" y="31"/>
                  </a:lnTo>
                  <a:lnTo>
                    <a:pt x="12" y="49"/>
                  </a:lnTo>
                  <a:lnTo>
                    <a:pt x="12" y="67"/>
                  </a:lnTo>
                  <a:lnTo>
                    <a:pt x="12" y="91"/>
                  </a:lnTo>
                  <a:lnTo>
                    <a:pt x="0" y="133"/>
                  </a:lnTo>
                  <a:lnTo>
                    <a:pt x="0" y="163"/>
                  </a:lnTo>
                  <a:lnTo>
                    <a:pt x="24" y="163"/>
                  </a:lnTo>
                  <a:lnTo>
                    <a:pt x="48" y="193"/>
                  </a:lnTo>
                  <a:lnTo>
                    <a:pt x="72" y="199"/>
                  </a:lnTo>
                  <a:lnTo>
                    <a:pt x="96" y="205"/>
                  </a:lnTo>
                  <a:lnTo>
                    <a:pt x="102" y="175"/>
                  </a:lnTo>
                  <a:lnTo>
                    <a:pt x="120" y="151"/>
                  </a:lnTo>
                  <a:close/>
                </a:path>
              </a:pathLst>
            </a:custGeom>
            <a:grpFill/>
            <a:ln w="9525">
              <a:noFill/>
              <a:round/>
              <a:headEnd/>
              <a:tailEnd/>
            </a:ln>
          </p:spPr>
          <p:txBody>
            <a:bodyPr/>
            <a:lstStyle/>
            <a:p>
              <a:endParaRPr lang="en-GB" dirty="0"/>
            </a:p>
          </p:txBody>
        </p:sp>
        <p:sp>
          <p:nvSpPr>
            <p:cNvPr id="122" name="Freeform 388">
              <a:extLst>
                <a:ext uri="{FF2B5EF4-FFF2-40B4-BE49-F238E27FC236}">
                  <a16:creationId xmlns:a16="http://schemas.microsoft.com/office/drawing/2014/main" id="{D0F89A7C-4161-5AAE-5B85-22F6256AB295}"/>
                </a:ext>
              </a:extLst>
            </p:cNvPr>
            <p:cNvSpPr>
              <a:spLocks/>
            </p:cNvSpPr>
            <p:nvPr/>
          </p:nvSpPr>
          <p:spPr bwMode="auto">
            <a:xfrm>
              <a:off x="8323141" y="3511313"/>
              <a:ext cx="244352" cy="142740"/>
            </a:xfrm>
            <a:custGeom>
              <a:avLst/>
              <a:gdLst>
                <a:gd name="T0" fmla="*/ 2147483646 w 246"/>
                <a:gd name="T1" fmla="*/ 2147483646 h 144"/>
                <a:gd name="T2" fmla="*/ 2147483646 w 246"/>
                <a:gd name="T3" fmla="*/ 2147483646 h 144"/>
                <a:gd name="T4" fmla="*/ 2147483646 w 246"/>
                <a:gd name="T5" fmla="*/ 2147483646 h 144"/>
                <a:gd name="T6" fmla="*/ 2147483646 w 246"/>
                <a:gd name="T7" fmla="*/ 2147483646 h 144"/>
                <a:gd name="T8" fmla="*/ 0 w 246"/>
                <a:gd name="T9" fmla="*/ 2147483646 h 144"/>
                <a:gd name="T10" fmla="*/ 2147483646 w 246"/>
                <a:gd name="T11" fmla="*/ 2147483646 h 144"/>
                <a:gd name="T12" fmla="*/ 2147483646 w 246"/>
                <a:gd name="T13" fmla="*/ 2147483646 h 144"/>
                <a:gd name="T14" fmla="*/ 2147483646 w 246"/>
                <a:gd name="T15" fmla="*/ 2147483646 h 144"/>
                <a:gd name="T16" fmla="*/ 2147483646 w 246"/>
                <a:gd name="T17" fmla="*/ 2147483646 h 144"/>
                <a:gd name="T18" fmla="*/ 2147483646 w 246"/>
                <a:gd name="T19" fmla="*/ 2147483646 h 144"/>
                <a:gd name="T20" fmla="*/ 2147483646 w 246"/>
                <a:gd name="T21" fmla="*/ 2147483646 h 144"/>
                <a:gd name="T22" fmla="*/ 2147483646 w 246"/>
                <a:gd name="T23" fmla="*/ 2147483646 h 144"/>
                <a:gd name="T24" fmla="*/ 2147483646 w 246"/>
                <a:gd name="T25" fmla="*/ 2147483646 h 144"/>
                <a:gd name="T26" fmla="*/ 2147483646 w 246"/>
                <a:gd name="T27" fmla="*/ 2147483646 h 144"/>
                <a:gd name="T28" fmla="*/ 2147483646 w 246"/>
                <a:gd name="T29" fmla="*/ 2147483646 h 144"/>
                <a:gd name="T30" fmla="*/ 2147483646 w 246"/>
                <a:gd name="T31" fmla="*/ 2147483646 h 144"/>
                <a:gd name="T32" fmla="*/ 2147483646 w 246"/>
                <a:gd name="T33" fmla="*/ 2147483646 h 144"/>
                <a:gd name="T34" fmla="*/ 2147483646 w 246"/>
                <a:gd name="T35" fmla="*/ 2147483646 h 144"/>
                <a:gd name="T36" fmla="*/ 2147483646 w 246"/>
                <a:gd name="T37" fmla="*/ 2147483646 h 144"/>
                <a:gd name="T38" fmla="*/ 2147483646 w 246"/>
                <a:gd name="T39" fmla="*/ 0 h 144"/>
                <a:gd name="T40" fmla="*/ 2147483646 w 246"/>
                <a:gd name="T41" fmla="*/ 2147483646 h 144"/>
                <a:gd name="T42" fmla="*/ 2147483646 w 246"/>
                <a:gd name="T43" fmla="*/ 214748364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6" h="144">
                  <a:moveTo>
                    <a:pt x="78" y="36"/>
                  </a:moveTo>
                  <a:lnTo>
                    <a:pt x="72" y="48"/>
                  </a:lnTo>
                  <a:lnTo>
                    <a:pt x="36" y="60"/>
                  </a:lnTo>
                  <a:lnTo>
                    <a:pt x="12" y="66"/>
                  </a:lnTo>
                  <a:lnTo>
                    <a:pt x="0" y="102"/>
                  </a:lnTo>
                  <a:lnTo>
                    <a:pt x="12" y="132"/>
                  </a:lnTo>
                  <a:lnTo>
                    <a:pt x="18" y="144"/>
                  </a:lnTo>
                  <a:lnTo>
                    <a:pt x="42" y="132"/>
                  </a:lnTo>
                  <a:lnTo>
                    <a:pt x="66" y="132"/>
                  </a:lnTo>
                  <a:lnTo>
                    <a:pt x="78" y="138"/>
                  </a:lnTo>
                  <a:lnTo>
                    <a:pt x="78" y="114"/>
                  </a:lnTo>
                  <a:lnTo>
                    <a:pt x="114" y="108"/>
                  </a:lnTo>
                  <a:lnTo>
                    <a:pt x="144" y="120"/>
                  </a:lnTo>
                  <a:lnTo>
                    <a:pt x="198" y="108"/>
                  </a:lnTo>
                  <a:lnTo>
                    <a:pt x="246" y="102"/>
                  </a:lnTo>
                  <a:lnTo>
                    <a:pt x="210" y="66"/>
                  </a:lnTo>
                  <a:lnTo>
                    <a:pt x="186" y="54"/>
                  </a:lnTo>
                  <a:lnTo>
                    <a:pt x="168" y="24"/>
                  </a:lnTo>
                  <a:lnTo>
                    <a:pt x="156" y="0"/>
                  </a:lnTo>
                  <a:lnTo>
                    <a:pt x="108" y="30"/>
                  </a:lnTo>
                  <a:lnTo>
                    <a:pt x="78" y="36"/>
                  </a:lnTo>
                  <a:close/>
                </a:path>
              </a:pathLst>
            </a:custGeom>
            <a:grpFill/>
            <a:ln w="9525">
              <a:noFill/>
              <a:round/>
              <a:headEnd/>
              <a:tailEnd/>
            </a:ln>
          </p:spPr>
          <p:txBody>
            <a:bodyPr/>
            <a:lstStyle/>
            <a:p>
              <a:endParaRPr lang="en-GB" dirty="0"/>
            </a:p>
          </p:txBody>
        </p:sp>
        <p:sp>
          <p:nvSpPr>
            <p:cNvPr id="123" name="Freeform 389">
              <a:extLst>
                <a:ext uri="{FF2B5EF4-FFF2-40B4-BE49-F238E27FC236}">
                  <a16:creationId xmlns:a16="http://schemas.microsoft.com/office/drawing/2014/main" id="{3BC54B1B-212C-D7E5-62F5-B0A4C8CCE2BE}"/>
                </a:ext>
              </a:extLst>
            </p:cNvPr>
            <p:cNvSpPr>
              <a:spLocks/>
            </p:cNvSpPr>
            <p:nvPr/>
          </p:nvSpPr>
          <p:spPr bwMode="auto">
            <a:xfrm>
              <a:off x="8251770" y="3643166"/>
              <a:ext cx="148789" cy="177820"/>
            </a:xfrm>
            <a:custGeom>
              <a:avLst/>
              <a:gdLst>
                <a:gd name="T0" fmla="*/ 2147483646 w 150"/>
                <a:gd name="T1" fmla="*/ 2147483646 h 180"/>
                <a:gd name="T2" fmla="*/ 2147483646 w 150"/>
                <a:gd name="T3" fmla="*/ 2147483646 h 180"/>
                <a:gd name="T4" fmla="*/ 2147483646 w 150"/>
                <a:gd name="T5" fmla="*/ 2147483646 h 180"/>
                <a:gd name="T6" fmla="*/ 2147483646 w 150"/>
                <a:gd name="T7" fmla="*/ 2147483646 h 180"/>
                <a:gd name="T8" fmla="*/ 2147483646 w 150"/>
                <a:gd name="T9" fmla="*/ 2147483646 h 180"/>
                <a:gd name="T10" fmla="*/ 2147483646 w 150"/>
                <a:gd name="T11" fmla="*/ 0 h 180"/>
                <a:gd name="T12" fmla="*/ 2147483646 w 150"/>
                <a:gd name="T13" fmla="*/ 0 h 180"/>
                <a:gd name="T14" fmla="*/ 2147483646 w 150"/>
                <a:gd name="T15" fmla="*/ 2147483646 h 180"/>
                <a:gd name="T16" fmla="*/ 2147483646 w 150"/>
                <a:gd name="T17" fmla="*/ 2147483646 h 180"/>
                <a:gd name="T18" fmla="*/ 2147483646 w 150"/>
                <a:gd name="T19" fmla="*/ 2147483646 h 180"/>
                <a:gd name="T20" fmla="*/ 2147483646 w 150"/>
                <a:gd name="T21" fmla="*/ 2147483646 h 180"/>
                <a:gd name="T22" fmla="*/ 2147483646 w 150"/>
                <a:gd name="T23" fmla="*/ 2147483646 h 180"/>
                <a:gd name="T24" fmla="*/ 2147483646 w 150"/>
                <a:gd name="T25" fmla="*/ 2147483646 h 180"/>
                <a:gd name="T26" fmla="*/ 2147483646 w 150"/>
                <a:gd name="T27" fmla="*/ 2147483646 h 180"/>
                <a:gd name="T28" fmla="*/ 2147483646 w 150"/>
                <a:gd name="T29" fmla="*/ 2147483646 h 180"/>
                <a:gd name="T30" fmla="*/ 2147483646 w 150"/>
                <a:gd name="T31" fmla="*/ 2147483646 h 180"/>
                <a:gd name="T32" fmla="*/ 2147483646 w 150"/>
                <a:gd name="T33" fmla="*/ 2147483646 h 180"/>
                <a:gd name="T34" fmla="*/ 0 w 150"/>
                <a:gd name="T35" fmla="*/ 2147483646 h 180"/>
                <a:gd name="T36" fmla="*/ 2147483646 w 150"/>
                <a:gd name="T37" fmla="*/ 2147483646 h 180"/>
                <a:gd name="T38" fmla="*/ 2147483646 w 150"/>
                <a:gd name="T39" fmla="*/ 2147483646 h 180"/>
                <a:gd name="T40" fmla="*/ 2147483646 w 150"/>
                <a:gd name="T41" fmla="*/ 2147483646 h 180"/>
                <a:gd name="T42" fmla="*/ 2147483646 w 150"/>
                <a:gd name="T43" fmla="*/ 2147483646 h 1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0" h="180">
                  <a:moveTo>
                    <a:pt x="66" y="162"/>
                  </a:moveTo>
                  <a:lnTo>
                    <a:pt x="90" y="144"/>
                  </a:lnTo>
                  <a:lnTo>
                    <a:pt x="114" y="96"/>
                  </a:lnTo>
                  <a:lnTo>
                    <a:pt x="132" y="78"/>
                  </a:lnTo>
                  <a:lnTo>
                    <a:pt x="150" y="6"/>
                  </a:lnTo>
                  <a:lnTo>
                    <a:pt x="138" y="0"/>
                  </a:lnTo>
                  <a:lnTo>
                    <a:pt x="114" y="0"/>
                  </a:lnTo>
                  <a:lnTo>
                    <a:pt x="90" y="12"/>
                  </a:lnTo>
                  <a:lnTo>
                    <a:pt x="72" y="18"/>
                  </a:lnTo>
                  <a:lnTo>
                    <a:pt x="60" y="30"/>
                  </a:lnTo>
                  <a:lnTo>
                    <a:pt x="48" y="36"/>
                  </a:lnTo>
                  <a:lnTo>
                    <a:pt x="48" y="48"/>
                  </a:lnTo>
                  <a:lnTo>
                    <a:pt x="60" y="54"/>
                  </a:lnTo>
                  <a:lnTo>
                    <a:pt x="54" y="84"/>
                  </a:lnTo>
                  <a:lnTo>
                    <a:pt x="48" y="114"/>
                  </a:lnTo>
                  <a:lnTo>
                    <a:pt x="30" y="114"/>
                  </a:lnTo>
                  <a:lnTo>
                    <a:pt x="12" y="126"/>
                  </a:lnTo>
                  <a:lnTo>
                    <a:pt x="0" y="138"/>
                  </a:lnTo>
                  <a:lnTo>
                    <a:pt x="18" y="156"/>
                  </a:lnTo>
                  <a:lnTo>
                    <a:pt x="24" y="180"/>
                  </a:lnTo>
                  <a:lnTo>
                    <a:pt x="42" y="162"/>
                  </a:lnTo>
                  <a:lnTo>
                    <a:pt x="66" y="162"/>
                  </a:lnTo>
                  <a:close/>
                </a:path>
              </a:pathLst>
            </a:custGeom>
            <a:grpFill/>
            <a:ln w="9525">
              <a:noFill/>
              <a:round/>
              <a:headEnd/>
              <a:tailEnd/>
            </a:ln>
          </p:spPr>
          <p:txBody>
            <a:bodyPr/>
            <a:lstStyle/>
            <a:p>
              <a:endParaRPr lang="en-GB" dirty="0"/>
            </a:p>
          </p:txBody>
        </p:sp>
        <p:sp>
          <p:nvSpPr>
            <p:cNvPr id="124" name="Freeform 390">
              <a:extLst>
                <a:ext uri="{FF2B5EF4-FFF2-40B4-BE49-F238E27FC236}">
                  <a16:creationId xmlns:a16="http://schemas.microsoft.com/office/drawing/2014/main" id="{AF23D418-8CAA-02B6-B531-1B1191DB7657}"/>
                </a:ext>
              </a:extLst>
            </p:cNvPr>
            <p:cNvSpPr>
              <a:spLocks/>
            </p:cNvSpPr>
            <p:nvPr/>
          </p:nvSpPr>
          <p:spPr bwMode="auto">
            <a:xfrm>
              <a:off x="8221529" y="3679456"/>
              <a:ext cx="89515" cy="99192"/>
            </a:xfrm>
            <a:custGeom>
              <a:avLst/>
              <a:gdLst>
                <a:gd name="T0" fmla="*/ 2147483646 w 90"/>
                <a:gd name="T1" fmla="*/ 2147483646 h 102"/>
                <a:gd name="T2" fmla="*/ 2147483646 w 90"/>
                <a:gd name="T3" fmla="*/ 2147483646 h 102"/>
                <a:gd name="T4" fmla="*/ 2147483646 w 90"/>
                <a:gd name="T5" fmla="*/ 2147483646 h 102"/>
                <a:gd name="T6" fmla="*/ 2147483646 w 90"/>
                <a:gd name="T7" fmla="*/ 2147483646 h 102"/>
                <a:gd name="T8" fmla="*/ 2147483646 w 90"/>
                <a:gd name="T9" fmla="*/ 2147483646 h 102"/>
                <a:gd name="T10" fmla="*/ 2147483646 w 90"/>
                <a:gd name="T11" fmla="*/ 0 h 102"/>
                <a:gd name="T12" fmla="*/ 2147483646 w 90"/>
                <a:gd name="T13" fmla="*/ 0 h 102"/>
                <a:gd name="T14" fmla="*/ 0 w 90"/>
                <a:gd name="T15" fmla="*/ 0 h 102"/>
                <a:gd name="T16" fmla="*/ 0 w 90"/>
                <a:gd name="T17" fmla="*/ 2147483646 h 102"/>
                <a:gd name="T18" fmla="*/ 0 w 90"/>
                <a:gd name="T19" fmla="*/ 2147483646 h 102"/>
                <a:gd name="T20" fmla="*/ 2147483646 w 90"/>
                <a:gd name="T21" fmla="*/ 2147483646 h 102"/>
                <a:gd name="T22" fmla="*/ 2147483646 w 90"/>
                <a:gd name="T23" fmla="*/ 2147483646 h 102"/>
                <a:gd name="T24" fmla="*/ 2147483646 w 90"/>
                <a:gd name="T25" fmla="*/ 2147483646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2">
                  <a:moveTo>
                    <a:pt x="60" y="78"/>
                  </a:moveTo>
                  <a:lnTo>
                    <a:pt x="78" y="78"/>
                  </a:lnTo>
                  <a:lnTo>
                    <a:pt x="84" y="48"/>
                  </a:lnTo>
                  <a:lnTo>
                    <a:pt x="90" y="18"/>
                  </a:lnTo>
                  <a:lnTo>
                    <a:pt x="78" y="12"/>
                  </a:lnTo>
                  <a:lnTo>
                    <a:pt x="78" y="0"/>
                  </a:lnTo>
                  <a:lnTo>
                    <a:pt x="48" y="0"/>
                  </a:lnTo>
                  <a:lnTo>
                    <a:pt x="0" y="0"/>
                  </a:lnTo>
                  <a:lnTo>
                    <a:pt x="0" y="18"/>
                  </a:lnTo>
                  <a:lnTo>
                    <a:pt x="0" y="54"/>
                  </a:lnTo>
                  <a:lnTo>
                    <a:pt x="30" y="102"/>
                  </a:lnTo>
                  <a:lnTo>
                    <a:pt x="42" y="90"/>
                  </a:lnTo>
                  <a:lnTo>
                    <a:pt x="60" y="78"/>
                  </a:lnTo>
                  <a:close/>
                </a:path>
              </a:pathLst>
            </a:custGeom>
            <a:grpFill/>
            <a:ln w="9525">
              <a:noFill/>
              <a:round/>
              <a:headEnd/>
              <a:tailEnd/>
            </a:ln>
          </p:spPr>
          <p:txBody>
            <a:bodyPr/>
            <a:lstStyle/>
            <a:p>
              <a:endParaRPr lang="en-GB" dirty="0"/>
            </a:p>
          </p:txBody>
        </p:sp>
        <p:sp>
          <p:nvSpPr>
            <p:cNvPr id="125" name="Freeform 391">
              <a:extLst>
                <a:ext uri="{FF2B5EF4-FFF2-40B4-BE49-F238E27FC236}">
                  <a16:creationId xmlns:a16="http://schemas.microsoft.com/office/drawing/2014/main" id="{B88D16F5-B225-F163-0791-5ADF26243BF2}"/>
                </a:ext>
              </a:extLst>
            </p:cNvPr>
            <p:cNvSpPr>
              <a:spLocks/>
            </p:cNvSpPr>
            <p:nvPr/>
          </p:nvSpPr>
          <p:spPr bwMode="auto">
            <a:xfrm>
              <a:off x="8197336" y="3482281"/>
              <a:ext cx="142740" cy="197176"/>
            </a:xfrm>
            <a:custGeom>
              <a:avLst/>
              <a:gdLst>
                <a:gd name="T0" fmla="*/ 2147483646 w 144"/>
                <a:gd name="T1" fmla="*/ 2147483646 h 198"/>
                <a:gd name="T2" fmla="*/ 2147483646 w 144"/>
                <a:gd name="T3" fmla="*/ 2147483646 h 198"/>
                <a:gd name="T4" fmla="*/ 2147483646 w 144"/>
                <a:gd name="T5" fmla="*/ 2147483646 h 198"/>
                <a:gd name="T6" fmla="*/ 2147483646 w 144"/>
                <a:gd name="T7" fmla="*/ 2147483646 h 198"/>
                <a:gd name="T8" fmla="*/ 2147483646 w 144"/>
                <a:gd name="T9" fmla="*/ 2147483646 h 198"/>
                <a:gd name="T10" fmla="*/ 2147483646 w 144"/>
                <a:gd name="T11" fmla="*/ 2147483646 h 198"/>
                <a:gd name="T12" fmla="*/ 2147483646 w 144"/>
                <a:gd name="T13" fmla="*/ 2147483646 h 198"/>
                <a:gd name="T14" fmla="*/ 2147483646 w 144"/>
                <a:gd name="T15" fmla="*/ 2147483646 h 198"/>
                <a:gd name="T16" fmla="*/ 2147483646 w 144"/>
                <a:gd name="T17" fmla="*/ 0 h 198"/>
                <a:gd name="T18" fmla="*/ 2147483646 w 144"/>
                <a:gd name="T19" fmla="*/ 0 h 198"/>
                <a:gd name="T20" fmla="*/ 2147483646 w 144"/>
                <a:gd name="T21" fmla="*/ 2147483646 h 198"/>
                <a:gd name="T22" fmla="*/ 2147483646 w 144"/>
                <a:gd name="T23" fmla="*/ 2147483646 h 198"/>
                <a:gd name="T24" fmla="*/ 2147483646 w 144"/>
                <a:gd name="T25" fmla="*/ 2147483646 h 198"/>
                <a:gd name="T26" fmla="*/ 2147483646 w 144"/>
                <a:gd name="T27" fmla="*/ 2147483646 h 198"/>
                <a:gd name="T28" fmla="*/ 2147483646 w 144"/>
                <a:gd name="T29" fmla="*/ 2147483646 h 198"/>
                <a:gd name="T30" fmla="*/ 2147483646 w 144"/>
                <a:gd name="T31" fmla="*/ 2147483646 h 198"/>
                <a:gd name="T32" fmla="*/ 0 w 144"/>
                <a:gd name="T33" fmla="*/ 2147483646 h 198"/>
                <a:gd name="T34" fmla="*/ 2147483646 w 144"/>
                <a:gd name="T35" fmla="*/ 2147483646 h 198"/>
                <a:gd name="T36" fmla="*/ 2147483646 w 144"/>
                <a:gd name="T37" fmla="*/ 2147483646 h 198"/>
                <a:gd name="T38" fmla="*/ 2147483646 w 144"/>
                <a:gd name="T39" fmla="*/ 2147483646 h 198"/>
                <a:gd name="T40" fmla="*/ 2147483646 w 144"/>
                <a:gd name="T41" fmla="*/ 2147483646 h 198"/>
                <a:gd name="T42" fmla="*/ 2147483646 w 144"/>
                <a:gd name="T43" fmla="*/ 2147483646 h 1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98">
                  <a:moveTo>
                    <a:pt x="144" y="174"/>
                  </a:moveTo>
                  <a:lnTo>
                    <a:pt x="138" y="162"/>
                  </a:lnTo>
                  <a:lnTo>
                    <a:pt x="126" y="132"/>
                  </a:lnTo>
                  <a:lnTo>
                    <a:pt x="138" y="96"/>
                  </a:lnTo>
                  <a:lnTo>
                    <a:pt x="132" y="96"/>
                  </a:lnTo>
                  <a:lnTo>
                    <a:pt x="114" y="66"/>
                  </a:lnTo>
                  <a:lnTo>
                    <a:pt x="114" y="48"/>
                  </a:lnTo>
                  <a:lnTo>
                    <a:pt x="138" y="42"/>
                  </a:lnTo>
                  <a:lnTo>
                    <a:pt x="126" y="0"/>
                  </a:lnTo>
                  <a:lnTo>
                    <a:pt x="108" y="6"/>
                  </a:lnTo>
                  <a:lnTo>
                    <a:pt x="102" y="24"/>
                  </a:lnTo>
                  <a:lnTo>
                    <a:pt x="84" y="72"/>
                  </a:lnTo>
                  <a:lnTo>
                    <a:pt x="54" y="114"/>
                  </a:lnTo>
                  <a:lnTo>
                    <a:pt x="24" y="102"/>
                  </a:lnTo>
                  <a:lnTo>
                    <a:pt x="6" y="126"/>
                  </a:lnTo>
                  <a:lnTo>
                    <a:pt x="0" y="156"/>
                  </a:lnTo>
                  <a:lnTo>
                    <a:pt x="18" y="156"/>
                  </a:lnTo>
                  <a:lnTo>
                    <a:pt x="24" y="198"/>
                  </a:lnTo>
                  <a:lnTo>
                    <a:pt x="72" y="198"/>
                  </a:lnTo>
                  <a:lnTo>
                    <a:pt x="102" y="198"/>
                  </a:lnTo>
                  <a:lnTo>
                    <a:pt x="144" y="174"/>
                  </a:lnTo>
                  <a:close/>
                </a:path>
              </a:pathLst>
            </a:custGeom>
            <a:grpFill/>
            <a:ln w="9525">
              <a:noFill/>
              <a:round/>
              <a:headEnd/>
              <a:tailEnd/>
            </a:ln>
          </p:spPr>
          <p:txBody>
            <a:bodyPr/>
            <a:lstStyle/>
            <a:p>
              <a:endParaRPr lang="en-GB" dirty="0"/>
            </a:p>
          </p:txBody>
        </p:sp>
        <p:sp>
          <p:nvSpPr>
            <p:cNvPr id="126" name="Freeform 392">
              <a:extLst>
                <a:ext uri="{FF2B5EF4-FFF2-40B4-BE49-F238E27FC236}">
                  <a16:creationId xmlns:a16="http://schemas.microsoft.com/office/drawing/2014/main" id="{4B188296-C7F4-A4B0-168D-D850D8652955}"/>
                </a:ext>
              </a:extLst>
            </p:cNvPr>
            <p:cNvSpPr>
              <a:spLocks/>
            </p:cNvSpPr>
            <p:nvPr/>
          </p:nvSpPr>
          <p:spPr bwMode="auto">
            <a:xfrm>
              <a:off x="8197336" y="3482281"/>
              <a:ext cx="142740" cy="197176"/>
            </a:xfrm>
            <a:custGeom>
              <a:avLst/>
              <a:gdLst>
                <a:gd name="T0" fmla="*/ 2147483646 w 144"/>
                <a:gd name="T1" fmla="*/ 2147483646 h 198"/>
                <a:gd name="T2" fmla="*/ 2147483646 w 144"/>
                <a:gd name="T3" fmla="*/ 2147483646 h 198"/>
                <a:gd name="T4" fmla="*/ 2147483646 w 144"/>
                <a:gd name="T5" fmla="*/ 2147483646 h 198"/>
                <a:gd name="T6" fmla="*/ 2147483646 w 144"/>
                <a:gd name="T7" fmla="*/ 2147483646 h 198"/>
                <a:gd name="T8" fmla="*/ 2147483646 w 144"/>
                <a:gd name="T9" fmla="*/ 2147483646 h 198"/>
                <a:gd name="T10" fmla="*/ 2147483646 w 144"/>
                <a:gd name="T11" fmla="*/ 2147483646 h 198"/>
                <a:gd name="T12" fmla="*/ 2147483646 w 144"/>
                <a:gd name="T13" fmla="*/ 2147483646 h 198"/>
                <a:gd name="T14" fmla="*/ 2147483646 w 144"/>
                <a:gd name="T15" fmla="*/ 2147483646 h 198"/>
                <a:gd name="T16" fmla="*/ 2147483646 w 144"/>
                <a:gd name="T17" fmla="*/ 0 h 198"/>
                <a:gd name="T18" fmla="*/ 2147483646 w 144"/>
                <a:gd name="T19" fmla="*/ 0 h 198"/>
                <a:gd name="T20" fmla="*/ 2147483646 w 144"/>
                <a:gd name="T21" fmla="*/ 2147483646 h 198"/>
                <a:gd name="T22" fmla="*/ 2147483646 w 144"/>
                <a:gd name="T23" fmla="*/ 2147483646 h 198"/>
                <a:gd name="T24" fmla="*/ 2147483646 w 144"/>
                <a:gd name="T25" fmla="*/ 2147483646 h 198"/>
                <a:gd name="T26" fmla="*/ 2147483646 w 144"/>
                <a:gd name="T27" fmla="*/ 2147483646 h 198"/>
                <a:gd name="T28" fmla="*/ 2147483646 w 144"/>
                <a:gd name="T29" fmla="*/ 2147483646 h 198"/>
                <a:gd name="T30" fmla="*/ 2147483646 w 144"/>
                <a:gd name="T31" fmla="*/ 2147483646 h 198"/>
                <a:gd name="T32" fmla="*/ 0 w 144"/>
                <a:gd name="T33" fmla="*/ 2147483646 h 198"/>
                <a:gd name="T34" fmla="*/ 2147483646 w 144"/>
                <a:gd name="T35" fmla="*/ 2147483646 h 198"/>
                <a:gd name="T36" fmla="*/ 2147483646 w 144"/>
                <a:gd name="T37" fmla="*/ 2147483646 h 198"/>
                <a:gd name="T38" fmla="*/ 2147483646 w 144"/>
                <a:gd name="T39" fmla="*/ 2147483646 h 198"/>
                <a:gd name="T40" fmla="*/ 2147483646 w 144"/>
                <a:gd name="T41" fmla="*/ 2147483646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98">
                  <a:moveTo>
                    <a:pt x="144" y="174"/>
                  </a:moveTo>
                  <a:lnTo>
                    <a:pt x="138" y="162"/>
                  </a:lnTo>
                  <a:lnTo>
                    <a:pt x="126" y="132"/>
                  </a:lnTo>
                  <a:lnTo>
                    <a:pt x="138" y="96"/>
                  </a:lnTo>
                  <a:lnTo>
                    <a:pt x="132" y="96"/>
                  </a:lnTo>
                  <a:lnTo>
                    <a:pt x="114" y="66"/>
                  </a:lnTo>
                  <a:lnTo>
                    <a:pt x="114" y="48"/>
                  </a:lnTo>
                  <a:lnTo>
                    <a:pt x="138" y="42"/>
                  </a:lnTo>
                  <a:lnTo>
                    <a:pt x="126" y="0"/>
                  </a:lnTo>
                  <a:lnTo>
                    <a:pt x="108" y="6"/>
                  </a:lnTo>
                  <a:lnTo>
                    <a:pt x="102" y="24"/>
                  </a:lnTo>
                  <a:lnTo>
                    <a:pt x="84" y="72"/>
                  </a:lnTo>
                  <a:lnTo>
                    <a:pt x="54" y="114"/>
                  </a:lnTo>
                  <a:lnTo>
                    <a:pt x="24" y="102"/>
                  </a:lnTo>
                  <a:lnTo>
                    <a:pt x="6" y="126"/>
                  </a:lnTo>
                  <a:lnTo>
                    <a:pt x="0" y="156"/>
                  </a:lnTo>
                  <a:lnTo>
                    <a:pt x="18" y="156"/>
                  </a:lnTo>
                  <a:lnTo>
                    <a:pt x="24" y="198"/>
                  </a:lnTo>
                  <a:lnTo>
                    <a:pt x="72" y="198"/>
                  </a:lnTo>
                  <a:lnTo>
                    <a:pt x="102" y="198"/>
                  </a:lnTo>
                </a:path>
              </a:pathLst>
            </a:custGeom>
            <a:grpFill/>
            <a:ln w="9525">
              <a:noFill/>
              <a:round/>
              <a:headEnd/>
              <a:tailEnd/>
            </a:ln>
          </p:spPr>
          <p:txBody>
            <a:bodyPr/>
            <a:lstStyle/>
            <a:p>
              <a:endParaRPr lang="en-GB" dirty="0"/>
            </a:p>
          </p:txBody>
        </p:sp>
        <p:sp>
          <p:nvSpPr>
            <p:cNvPr id="127" name="Freeform 393">
              <a:extLst>
                <a:ext uri="{FF2B5EF4-FFF2-40B4-BE49-F238E27FC236}">
                  <a16:creationId xmlns:a16="http://schemas.microsoft.com/office/drawing/2014/main" id="{B93F6295-BADB-AC3F-5A25-6B05ECBDAFEE}"/>
                </a:ext>
              </a:extLst>
            </p:cNvPr>
            <p:cNvSpPr>
              <a:spLocks/>
            </p:cNvSpPr>
            <p:nvPr/>
          </p:nvSpPr>
          <p:spPr bwMode="auto">
            <a:xfrm>
              <a:off x="8065482" y="3475023"/>
              <a:ext cx="48387" cy="119757"/>
            </a:xfrm>
            <a:custGeom>
              <a:avLst/>
              <a:gdLst>
                <a:gd name="T0" fmla="*/ 2147483646 w 48"/>
                <a:gd name="T1" fmla="*/ 2147483646 h 120"/>
                <a:gd name="T2" fmla="*/ 2147483646 w 48"/>
                <a:gd name="T3" fmla="*/ 2147483646 h 120"/>
                <a:gd name="T4" fmla="*/ 2147483646 w 48"/>
                <a:gd name="T5" fmla="*/ 2147483646 h 120"/>
                <a:gd name="T6" fmla="*/ 2147483646 w 48"/>
                <a:gd name="T7" fmla="*/ 2147483646 h 120"/>
                <a:gd name="T8" fmla="*/ 2147483646 w 48"/>
                <a:gd name="T9" fmla="*/ 0 h 120"/>
                <a:gd name="T10" fmla="*/ 2147483646 w 48"/>
                <a:gd name="T11" fmla="*/ 2147483646 h 120"/>
                <a:gd name="T12" fmla="*/ 2147483646 w 48"/>
                <a:gd name="T13" fmla="*/ 2147483646 h 120"/>
                <a:gd name="T14" fmla="*/ 0 w 48"/>
                <a:gd name="T15" fmla="*/ 2147483646 h 120"/>
                <a:gd name="T16" fmla="*/ 0 w 48"/>
                <a:gd name="T17" fmla="*/ 2147483646 h 120"/>
                <a:gd name="T18" fmla="*/ 2147483646 w 48"/>
                <a:gd name="T19" fmla="*/ 2147483646 h 120"/>
                <a:gd name="T20" fmla="*/ 2147483646 w 48"/>
                <a:gd name="T21" fmla="*/ 2147483646 h 120"/>
                <a:gd name="T22" fmla="*/ 2147483646 w 48"/>
                <a:gd name="T23" fmla="*/ 2147483646 h 120"/>
                <a:gd name="T24" fmla="*/ 2147483646 w 48"/>
                <a:gd name="T25" fmla="*/ 2147483646 h 120"/>
                <a:gd name="T26" fmla="*/ 2147483646 w 48"/>
                <a:gd name="T27" fmla="*/ 2147483646 h 120"/>
                <a:gd name="T28" fmla="*/ 2147483646 w 48"/>
                <a:gd name="T29" fmla="*/ 2147483646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120">
                  <a:moveTo>
                    <a:pt x="48" y="48"/>
                  </a:moveTo>
                  <a:lnTo>
                    <a:pt x="48" y="24"/>
                  </a:lnTo>
                  <a:lnTo>
                    <a:pt x="48" y="6"/>
                  </a:lnTo>
                  <a:lnTo>
                    <a:pt x="42" y="6"/>
                  </a:lnTo>
                  <a:lnTo>
                    <a:pt x="30" y="0"/>
                  </a:lnTo>
                  <a:lnTo>
                    <a:pt x="24" y="6"/>
                  </a:lnTo>
                  <a:lnTo>
                    <a:pt x="6" y="30"/>
                  </a:lnTo>
                  <a:lnTo>
                    <a:pt x="0" y="30"/>
                  </a:lnTo>
                  <a:lnTo>
                    <a:pt x="0" y="48"/>
                  </a:lnTo>
                  <a:lnTo>
                    <a:pt x="6" y="90"/>
                  </a:lnTo>
                  <a:lnTo>
                    <a:pt x="24" y="120"/>
                  </a:lnTo>
                  <a:lnTo>
                    <a:pt x="36" y="120"/>
                  </a:lnTo>
                  <a:lnTo>
                    <a:pt x="36" y="90"/>
                  </a:lnTo>
                  <a:lnTo>
                    <a:pt x="48" y="48"/>
                  </a:lnTo>
                  <a:close/>
                </a:path>
              </a:pathLst>
            </a:custGeom>
            <a:grpFill/>
            <a:ln w="9525">
              <a:noFill/>
              <a:round/>
              <a:headEnd/>
              <a:tailEnd/>
            </a:ln>
          </p:spPr>
          <p:txBody>
            <a:bodyPr/>
            <a:lstStyle/>
            <a:p>
              <a:endParaRPr lang="en-GB" dirty="0"/>
            </a:p>
          </p:txBody>
        </p:sp>
        <p:sp>
          <p:nvSpPr>
            <p:cNvPr id="128" name="Freeform 394">
              <a:extLst>
                <a:ext uri="{FF2B5EF4-FFF2-40B4-BE49-F238E27FC236}">
                  <a16:creationId xmlns:a16="http://schemas.microsoft.com/office/drawing/2014/main" id="{07082757-755D-3149-AB41-C67DC4CCD9AC}"/>
                </a:ext>
              </a:extLst>
            </p:cNvPr>
            <p:cNvSpPr>
              <a:spLocks/>
            </p:cNvSpPr>
            <p:nvPr/>
          </p:nvSpPr>
          <p:spPr bwMode="auto">
            <a:xfrm>
              <a:off x="8047337" y="3506474"/>
              <a:ext cx="42338" cy="94354"/>
            </a:xfrm>
            <a:custGeom>
              <a:avLst/>
              <a:gdLst>
                <a:gd name="T0" fmla="*/ 2147483646 w 42"/>
                <a:gd name="T1" fmla="*/ 2147483646 h 96"/>
                <a:gd name="T2" fmla="*/ 2147483646 w 42"/>
                <a:gd name="T3" fmla="*/ 0 h 96"/>
                <a:gd name="T4" fmla="*/ 2147483646 w 42"/>
                <a:gd name="T5" fmla="*/ 2147483646 h 96"/>
                <a:gd name="T6" fmla="*/ 0 w 42"/>
                <a:gd name="T7" fmla="*/ 2147483646 h 96"/>
                <a:gd name="T8" fmla="*/ 0 w 42"/>
                <a:gd name="T9" fmla="*/ 2147483646 h 96"/>
                <a:gd name="T10" fmla="*/ 0 w 42"/>
                <a:gd name="T11" fmla="*/ 2147483646 h 96"/>
                <a:gd name="T12" fmla="*/ 2147483646 w 42"/>
                <a:gd name="T13" fmla="*/ 2147483646 h 96"/>
                <a:gd name="T14" fmla="*/ 2147483646 w 42"/>
                <a:gd name="T15" fmla="*/ 2147483646 h 96"/>
                <a:gd name="T16" fmla="*/ 2147483646 w 42"/>
                <a:gd name="T17" fmla="*/ 2147483646 h 96"/>
                <a:gd name="T18" fmla="*/ 2147483646 w 42"/>
                <a:gd name="T19" fmla="*/ 214748364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96">
                  <a:moveTo>
                    <a:pt x="18" y="18"/>
                  </a:moveTo>
                  <a:lnTo>
                    <a:pt x="18" y="0"/>
                  </a:lnTo>
                  <a:lnTo>
                    <a:pt x="6" y="6"/>
                  </a:lnTo>
                  <a:lnTo>
                    <a:pt x="0" y="6"/>
                  </a:lnTo>
                  <a:lnTo>
                    <a:pt x="0" y="12"/>
                  </a:lnTo>
                  <a:lnTo>
                    <a:pt x="0" y="42"/>
                  </a:lnTo>
                  <a:lnTo>
                    <a:pt x="18" y="96"/>
                  </a:lnTo>
                  <a:lnTo>
                    <a:pt x="42" y="90"/>
                  </a:lnTo>
                  <a:lnTo>
                    <a:pt x="24" y="60"/>
                  </a:lnTo>
                  <a:lnTo>
                    <a:pt x="18" y="18"/>
                  </a:lnTo>
                  <a:close/>
                </a:path>
              </a:pathLst>
            </a:custGeom>
            <a:grpFill/>
            <a:ln w="9525">
              <a:noFill/>
              <a:round/>
              <a:headEnd/>
              <a:tailEnd/>
            </a:ln>
          </p:spPr>
          <p:txBody>
            <a:bodyPr/>
            <a:lstStyle/>
            <a:p>
              <a:endParaRPr lang="en-GB" dirty="0"/>
            </a:p>
          </p:txBody>
        </p:sp>
        <p:sp>
          <p:nvSpPr>
            <p:cNvPr id="129" name="Freeform 395">
              <a:extLst>
                <a:ext uri="{FF2B5EF4-FFF2-40B4-BE49-F238E27FC236}">
                  <a16:creationId xmlns:a16="http://schemas.microsoft.com/office/drawing/2014/main" id="{00464929-38FE-3E09-2930-BF89C5B57C79}"/>
                </a:ext>
              </a:extLst>
            </p:cNvPr>
            <p:cNvSpPr>
              <a:spLocks/>
            </p:cNvSpPr>
            <p:nvPr/>
          </p:nvSpPr>
          <p:spPr bwMode="auto">
            <a:xfrm>
              <a:off x="8269916" y="4036307"/>
              <a:ext cx="244352" cy="247982"/>
            </a:xfrm>
            <a:custGeom>
              <a:avLst/>
              <a:gdLst>
                <a:gd name="T0" fmla="*/ 2147483646 w 246"/>
                <a:gd name="T1" fmla="*/ 2147483646 h 252"/>
                <a:gd name="T2" fmla="*/ 2147483646 w 246"/>
                <a:gd name="T3" fmla="*/ 2147483646 h 252"/>
                <a:gd name="T4" fmla="*/ 2147483646 w 246"/>
                <a:gd name="T5" fmla="*/ 2147483646 h 252"/>
                <a:gd name="T6" fmla="*/ 2147483646 w 246"/>
                <a:gd name="T7" fmla="*/ 2147483646 h 252"/>
                <a:gd name="T8" fmla="*/ 2147483646 w 246"/>
                <a:gd name="T9" fmla="*/ 2147483646 h 252"/>
                <a:gd name="T10" fmla="*/ 2147483646 w 246"/>
                <a:gd name="T11" fmla="*/ 2147483646 h 252"/>
                <a:gd name="T12" fmla="*/ 2147483646 w 246"/>
                <a:gd name="T13" fmla="*/ 2147483646 h 252"/>
                <a:gd name="T14" fmla="*/ 2147483646 w 246"/>
                <a:gd name="T15" fmla="*/ 2147483646 h 252"/>
                <a:gd name="T16" fmla="*/ 2147483646 w 246"/>
                <a:gd name="T17" fmla="*/ 2147483646 h 252"/>
                <a:gd name="T18" fmla="*/ 2147483646 w 246"/>
                <a:gd name="T19" fmla="*/ 2147483646 h 252"/>
                <a:gd name="T20" fmla="*/ 2147483646 w 246"/>
                <a:gd name="T21" fmla="*/ 2147483646 h 252"/>
                <a:gd name="T22" fmla="*/ 2147483646 w 246"/>
                <a:gd name="T23" fmla="*/ 2147483646 h 252"/>
                <a:gd name="T24" fmla="*/ 2147483646 w 246"/>
                <a:gd name="T25" fmla="*/ 2147483646 h 252"/>
                <a:gd name="T26" fmla="*/ 2147483646 w 246"/>
                <a:gd name="T27" fmla="*/ 2147483646 h 252"/>
                <a:gd name="T28" fmla="*/ 2147483646 w 246"/>
                <a:gd name="T29" fmla="*/ 2147483646 h 252"/>
                <a:gd name="T30" fmla="*/ 2147483646 w 246"/>
                <a:gd name="T31" fmla="*/ 2147483646 h 252"/>
                <a:gd name="T32" fmla="*/ 2147483646 w 246"/>
                <a:gd name="T33" fmla="*/ 2147483646 h 252"/>
                <a:gd name="T34" fmla="*/ 2147483646 w 246"/>
                <a:gd name="T35" fmla="*/ 2147483646 h 252"/>
                <a:gd name="T36" fmla="*/ 2147483646 w 246"/>
                <a:gd name="T37" fmla="*/ 2147483646 h 252"/>
                <a:gd name="T38" fmla="*/ 2147483646 w 246"/>
                <a:gd name="T39" fmla="*/ 0 h 252"/>
                <a:gd name="T40" fmla="*/ 2147483646 w 246"/>
                <a:gd name="T41" fmla="*/ 2147483646 h 252"/>
                <a:gd name="T42" fmla="*/ 0 w 246"/>
                <a:gd name="T43" fmla="*/ 2147483646 h 252"/>
                <a:gd name="T44" fmla="*/ 2147483646 w 246"/>
                <a:gd name="T45" fmla="*/ 2147483646 h 252"/>
                <a:gd name="T46" fmla="*/ 2147483646 w 246"/>
                <a:gd name="T47" fmla="*/ 2147483646 h 252"/>
                <a:gd name="T48" fmla="*/ 2147483646 w 246"/>
                <a:gd name="T49" fmla="*/ 2147483646 h 252"/>
                <a:gd name="T50" fmla="*/ 2147483646 w 246"/>
                <a:gd name="T51" fmla="*/ 2147483646 h 252"/>
                <a:gd name="T52" fmla="*/ 2147483646 w 246"/>
                <a:gd name="T53" fmla="*/ 2147483646 h 252"/>
                <a:gd name="T54" fmla="*/ 2147483646 w 246"/>
                <a:gd name="T55" fmla="*/ 2147483646 h 25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6" h="252">
                  <a:moveTo>
                    <a:pt x="126" y="252"/>
                  </a:moveTo>
                  <a:lnTo>
                    <a:pt x="144" y="246"/>
                  </a:lnTo>
                  <a:lnTo>
                    <a:pt x="156" y="162"/>
                  </a:lnTo>
                  <a:lnTo>
                    <a:pt x="156" y="108"/>
                  </a:lnTo>
                  <a:lnTo>
                    <a:pt x="168" y="102"/>
                  </a:lnTo>
                  <a:lnTo>
                    <a:pt x="174" y="36"/>
                  </a:lnTo>
                  <a:lnTo>
                    <a:pt x="222" y="24"/>
                  </a:lnTo>
                  <a:lnTo>
                    <a:pt x="240" y="18"/>
                  </a:lnTo>
                  <a:lnTo>
                    <a:pt x="246" y="18"/>
                  </a:lnTo>
                  <a:lnTo>
                    <a:pt x="234" y="12"/>
                  </a:lnTo>
                  <a:lnTo>
                    <a:pt x="210" y="12"/>
                  </a:lnTo>
                  <a:lnTo>
                    <a:pt x="216" y="18"/>
                  </a:lnTo>
                  <a:lnTo>
                    <a:pt x="210" y="12"/>
                  </a:lnTo>
                  <a:lnTo>
                    <a:pt x="174" y="18"/>
                  </a:lnTo>
                  <a:lnTo>
                    <a:pt x="126" y="18"/>
                  </a:lnTo>
                  <a:lnTo>
                    <a:pt x="114" y="12"/>
                  </a:lnTo>
                  <a:lnTo>
                    <a:pt x="30" y="12"/>
                  </a:lnTo>
                  <a:lnTo>
                    <a:pt x="18" y="0"/>
                  </a:lnTo>
                  <a:lnTo>
                    <a:pt x="6" y="6"/>
                  </a:lnTo>
                  <a:lnTo>
                    <a:pt x="0" y="42"/>
                  </a:lnTo>
                  <a:lnTo>
                    <a:pt x="42" y="126"/>
                  </a:lnTo>
                  <a:lnTo>
                    <a:pt x="48" y="144"/>
                  </a:lnTo>
                  <a:lnTo>
                    <a:pt x="60" y="222"/>
                  </a:lnTo>
                  <a:lnTo>
                    <a:pt x="90" y="252"/>
                  </a:lnTo>
                  <a:lnTo>
                    <a:pt x="96" y="240"/>
                  </a:lnTo>
                  <a:lnTo>
                    <a:pt x="126" y="252"/>
                  </a:lnTo>
                  <a:close/>
                </a:path>
              </a:pathLst>
            </a:custGeom>
            <a:grpFill/>
            <a:ln w="9525">
              <a:noFill/>
              <a:round/>
              <a:headEnd/>
              <a:tailEnd/>
            </a:ln>
          </p:spPr>
          <p:txBody>
            <a:bodyPr/>
            <a:lstStyle/>
            <a:p>
              <a:endParaRPr lang="en-GB" dirty="0"/>
            </a:p>
          </p:txBody>
        </p:sp>
        <p:sp>
          <p:nvSpPr>
            <p:cNvPr id="130" name="Freeform 396">
              <a:extLst>
                <a:ext uri="{FF2B5EF4-FFF2-40B4-BE49-F238E27FC236}">
                  <a16:creationId xmlns:a16="http://schemas.microsoft.com/office/drawing/2014/main" id="{4832EB2A-1E36-0791-F7D9-D4CC39246CAD}"/>
                </a:ext>
              </a:extLst>
            </p:cNvPr>
            <p:cNvSpPr>
              <a:spLocks/>
            </p:cNvSpPr>
            <p:nvPr/>
          </p:nvSpPr>
          <p:spPr bwMode="auto">
            <a:xfrm>
              <a:off x="8065482" y="3356476"/>
              <a:ext cx="60483" cy="71371"/>
            </a:xfrm>
            <a:custGeom>
              <a:avLst/>
              <a:gdLst>
                <a:gd name="T0" fmla="*/ 0 w 10"/>
                <a:gd name="T1" fmla="*/ 2147483646 h 12"/>
                <a:gd name="T2" fmla="*/ 2147483646 w 10"/>
                <a:gd name="T3" fmla="*/ 2147483646 h 12"/>
                <a:gd name="T4" fmla="*/ 2147483646 w 10"/>
                <a:gd name="T5" fmla="*/ 2147483646 h 12"/>
                <a:gd name="T6" fmla="*/ 2147483646 w 10"/>
                <a:gd name="T7" fmla="*/ 2147483646 h 12"/>
                <a:gd name="T8" fmla="*/ 2147483646 w 10"/>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2">
                  <a:moveTo>
                    <a:pt x="0" y="12"/>
                  </a:moveTo>
                  <a:cubicBezTo>
                    <a:pt x="4" y="11"/>
                    <a:pt x="4" y="11"/>
                    <a:pt x="4" y="11"/>
                  </a:cubicBezTo>
                  <a:cubicBezTo>
                    <a:pt x="9" y="10"/>
                    <a:pt x="9" y="10"/>
                    <a:pt x="9" y="10"/>
                  </a:cubicBezTo>
                  <a:cubicBezTo>
                    <a:pt x="9" y="10"/>
                    <a:pt x="10" y="8"/>
                    <a:pt x="10" y="8"/>
                  </a:cubicBezTo>
                  <a:cubicBezTo>
                    <a:pt x="10" y="7"/>
                    <a:pt x="10" y="0"/>
                    <a:pt x="10" y="0"/>
                  </a:cubicBezTo>
                </a:path>
              </a:pathLst>
            </a:custGeom>
            <a:grpFill/>
            <a:ln w="9525">
              <a:noFill/>
              <a:round/>
              <a:headEnd/>
              <a:tailEnd/>
            </a:ln>
          </p:spPr>
          <p:txBody>
            <a:bodyPr/>
            <a:lstStyle/>
            <a:p>
              <a:endParaRPr lang="en-GB" dirty="0"/>
            </a:p>
          </p:txBody>
        </p:sp>
        <p:sp>
          <p:nvSpPr>
            <p:cNvPr id="131" name="Freeform 397">
              <a:extLst>
                <a:ext uri="{FF2B5EF4-FFF2-40B4-BE49-F238E27FC236}">
                  <a16:creationId xmlns:a16="http://schemas.microsoft.com/office/drawing/2014/main" id="{838BD61B-C322-845D-FA00-1643E2F70591}"/>
                </a:ext>
              </a:extLst>
            </p:cNvPr>
            <p:cNvSpPr>
              <a:spLocks/>
            </p:cNvSpPr>
            <p:nvPr/>
          </p:nvSpPr>
          <p:spPr bwMode="auto">
            <a:xfrm>
              <a:off x="4783663" y="1776654"/>
              <a:ext cx="515317" cy="702815"/>
            </a:xfrm>
            <a:custGeom>
              <a:avLst/>
              <a:gdLst>
                <a:gd name="T0" fmla="*/ 2147483646 w 516"/>
                <a:gd name="T1" fmla="*/ 2147483646 h 709"/>
                <a:gd name="T2" fmla="*/ 2147483646 w 516"/>
                <a:gd name="T3" fmla="*/ 2147483646 h 709"/>
                <a:gd name="T4" fmla="*/ 2147483646 w 516"/>
                <a:gd name="T5" fmla="*/ 2147483646 h 709"/>
                <a:gd name="T6" fmla="*/ 2147483646 w 516"/>
                <a:gd name="T7" fmla="*/ 2147483646 h 709"/>
                <a:gd name="T8" fmla="*/ 2147483646 w 516"/>
                <a:gd name="T9" fmla="*/ 2147483646 h 709"/>
                <a:gd name="T10" fmla="*/ 2147483646 w 516"/>
                <a:gd name="T11" fmla="*/ 2147483646 h 709"/>
                <a:gd name="T12" fmla="*/ 2147483646 w 516"/>
                <a:gd name="T13" fmla="*/ 2147483646 h 709"/>
                <a:gd name="T14" fmla="*/ 2147483646 w 516"/>
                <a:gd name="T15" fmla="*/ 0 h 709"/>
                <a:gd name="T16" fmla="*/ 2147483646 w 516"/>
                <a:gd name="T17" fmla="*/ 2147483646 h 709"/>
                <a:gd name="T18" fmla="*/ 2147483646 w 516"/>
                <a:gd name="T19" fmla="*/ 2147483646 h 709"/>
                <a:gd name="T20" fmla="*/ 2147483646 w 516"/>
                <a:gd name="T21" fmla="*/ 2147483646 h 709"/>
                <a:gd name="T22" fmla="*/ 2147483646 w 516"/>
                <a:gd name="T23" fmla="*/ 2147483646 h 709"/>
                <a:gd name="T24" fmla="*/ 2147483646 w 516"/>
                <a:gd name="T25" fmla="*/ 2147483646 h 709"/>
                <a:gd name="T26" fmla="*/ 2147483646 w 516"/>
                <a:gd name="T27" fmla="*/ 2147483646 h 709"/>
                <a:gd name="T28" fmla="*/ 2147483646 w 516"/>
                <a:gd name="T29" fmla="*/ 2147483646 h 709"/>
                <a:gd name="T30" fmla="*/ 2147483646 w 516"/>
                <a:gd name="T31" fmla="*/ 2147483646 h 709"/>
                <a:gd name="T32" fmla="*/ 2147483646 w 516"/>
                <a:gd name="T33" fmla="*/ 2147483646 h 709"/>
                <a:gd name="T34" fmla="*/ 2147483646 w 516"/>
                <a:gd name="T35" fmla="*/ 2147483646 h 709"/>
                <a:gd name="T36" fmla="*/ 2147483646 w 516"/>
                <a:gd name="T37" fmla="*/ 2147483646 h 709"/>
                <a:gd name="T38" fmla="*/ 0 w 516"/>
                <a:gd name="T39" fmla="*/ 2147483646 h 709"/>
                <a:gd name="T40" fmla="*/ 2147483646 w 516"/>
                <a:gd name="T41" fmla="*/ 2147483646 h 709"/>
                <a:gd name="T42" fmla="*/ 2147483646 w 516"/>
                <a:gd name="T43" fmla="*/ 2147483646 h 709"/>
                <a:gd name="T44" fmla="*/ 2147483646 w 516"/>
                <a:gd name="T45" fmla="*/ 2147483646 h 709"/>
                <a:gd name="T46" fmla="*/ 2147483646 w 516"/>
                <a:gd name="T47" fmla="*/ 2147483646 h 709"/>
                <a:gd name="T48" fmla="*/ 2147483646 w 516"/>
                <a:gd name="T49" fmla="*/ 2147483646 h 709"/>
                <a:gd name="T50" fmla="*/ 2147483646 w 516"/>
                <a:gd name="T51" fmla="*/ 2147483646 h 709"/>
                <a:gd name="T52" fmla="*/ 2147483646 w 516"/>
                <a:gd name="T53" fmla="*/ 2147483646 h 709"/>
                <a:gd name="T54" fmla="*/ 2147483646 w 516"/>
                <a:gd name="T55" fmla="*/ 2147483646 h 709"/>
                <a:gd name="T56" fmla="*/ 2147483646 w 516"/>
                <a:gd name="T57" fmla="*/ 2147483646 h 709"/>
                <a:gd name="T58" fmla="*/ 2147483646 w 516"/>
                <a:gd name="T59" fmla="*/ 2147483646 h 709"/>
                <a:gd name="T60" fmla="*/ 2147483646 w 516"/>
                <a:gd name="T61" fmla="*/ 2147483646 h 709"/>
                <a:gd name="T62" fmla="*/ 2147483646 w 516"/>
                <a:gd name="T63" fmla="*/ 2147483646 h 709"/>
                <a:gd name="T64" fmla="*/ 2147483646 w 516"/>
                <a:gd name="T65" fmla="*/ 2147483646 h 709"/>
                <a:gd name="T66" fmla="*/ 2147483646 w 516"/>
                <a:gd name="T67" fmla="*/ 2147483646 h 709"/>
                <a:gd name="T68" fmla="*/ 2147483646 w 516"/>
                <a:gd name="T69" fmla="*/ 2147483646 h 709"/>
                <a:gd name="T70" fmla="*/ 2147483646 w 516"/>
                <a:gd name="T71" fmla="*/ 2147483646 h 709"/>
                <a:gd name="T72" fmla="*/ 2147483646 w 516"/>
                <a:gd name="T73" fmla="*/ 2147483646 h 709"/>
                <a:gd name="T74" fmla="*/ 2147483646 w 516"/>
                <a:gd name="T75" fmla="*/ 2147483646 h 709"/>
                <a:gd name="T76" fmla="*/ 2147483646 w 516"/>
                <a:gd name="T77" fmla="*/ 2147483646 h 709"/>
                <a:gd name="T78" fmla="*/ 2147483646 w 516"/>
                <a:gd name="T79" fmla="*/ 2147483646 h 709"/>
                <a:gd name="T80" fmla="*/ 2147483646 w 516"/>
                <a:gd name="T81" fmla="*/ 2147483646 h 709"/>
                <a:gd name="T82" fmla="*/ 2147483646 w 516"/>
                <a:gd name="T83" fmla="*/ 2147483646 h 709"/>
                <a:gd name="T84" fmla="*/ 2147483646 w 516"/>
                <a:gd name="T85" fmla="*/ 2147483646 h 709"/>
                <a:gd name="T86" fmla="*/ 2147483646 w 516"/>
                <a:gd name="T87" fmla="*/ 2147483646 h 709"/>
                <a:gd name="T88" fmla="*/ 2147483646 w 516"/>
                <a:gd name="T89" fmla="*/ 2147483646 h 709"/>
                <a:gd name="T90" fmla="*/ 2147483646 w 516"/>
                <a:gd name="T91" fmla="*/ 2147483646 h 709"/>
                <a:gd name="T92" fmla="*/ 2147483646 w 516"/>
                <a:gd name="T93" fmla="*/ 2147483646 h 709"/>
                <a:gd name="T94" fmla="*/ 2147483646 w 516"/>
                <a:gd name="T95" fmla="*/ 2147483646 h 7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6" h="709">
                  <a:moveTo>
                    <a:pt x="504" y="96"/>
                  </a:moveTo>
                  <a:lnTo>
                    <a:pt x="486" y="78"/>
                  </a:lnTo>
                  <a:lnTo>
                    <a:pt x="432" y="84"/>
                  </a:lnTo>
                  <a:lnTo>
                    <a:pt x="354" y="48"/>
                  </a:lnTo>
                  <a:lnTo>
                    <a:pt x="318" y="54"/>
                  </a:lnTo>
                  <a:lnTo>
                    <a:pt x="288" y="36"/>
                  </a:lnTo>
                  <a:lnTo>
                    <a:pt x="282" y="18"/>
                  </a:lnTo>
                  <a:lnTo>
                    <a:pt x="228" y="0"/>
                  </a:lnTo>
                  <a:lnTo>
                    <a:pt x="198" y="24"/>
                  </a:lnTo>
                  <a:lnTo>
                    <a:pt x="150" y="42"/>
                  </a:lnTo>
                  <a:lnTo>
                    <a:pt x="114" y="66"/>
                  </a:lnTo>
                  <a:lnTo>
                    <a:pt x="90" y="126"/>
                  </a:lnTo>
                  <a:lnTo>
                    <a:pt x="42" y="138"/>
                  </a:lnTo>
                  <a:lnTo>
                    <a:pt x="42" y="174"/>
                  </a:lnTo>
                  <a:lnTo>
                    <a:pt x="78" y="222"/>
                  </a:lnTo>
                  <a:lnTo>
                    <a:pt x="114" y="240"/>
                  </a:lnTo>
                  <a:lnTo>
                    <a:pt x="114" y="264"/>
                  </a:lnTo>
                  <a:lnTo>
                    <a:pt x="90" y="276"/>
                  </a:lnTo>
                  <a:lnTo>
                    <a:pt x="60" y="264"/>
                  </a:lnTo>
                  <a:lnTo>
                    <a:pt x="0" y="306"/>
                  </a:lnTo>
                  <a:lnTo>
                    <a:pt x="18" y="324"/>
                  </a:lnTo>
                  <a:lnTo>
                    <a:pt x="42" y="348"/>
                  </a:lnTo>
                  <a:lnTo>
                    <a:pt x="96" y="348"/>
                  </a:lnTo>
                  <a:lnTo>
                    <a:pt x="138" y="354"/>
                  </a:lnTo>
                  <a:lnTo>
                    <a:pt x="120" y="396"/>
                  </a:lnTo>
                  <a:lnTo>
                    <a:pt x="72" y="414"/>
                  </a:lnTo>
                  <a:lnTo>
                    <a:pt x="36" y="438"/>
                  </a:lnTo>
                  <a:lnTo>
                    <a:pt x="30" y="468"/>
                  </a:lnTo>
                  <a:lnTo>
                    <a:pt x="72" y="498"/>
                  </a:lnTo>
                  <a:lnTo>
                    <a:pt x="78" y="529"/>
                  </a:lnTo>
                  <a:lnTo>
                    <a:pt x="108" y="541"/>
                  </a:lnTo>
                  <a:lnTo>
                    <a:pt x="114" y="583"/>
                  </a:lnTo>
                  <a:lnTo>
                    <a:pt x="156" y="577"/>
                  </a:lnTo>
                  <a:lnTo>
                    <a:pt x="210" y="577"/>
                  </a:lnTo>
                  <a:lnTo>
                    <a:pt x="180" y="631"/>
                  </a:lnTo>
                  <a:lnTo>
                    <a:pt x="90" y="709"/>
                  </a:lnTo>
                  <a:lnTo>
                    <a:pt x="192" y="655"/>
                  </a:lnTo>
                  <a:lnTo>
                    <a:pt x="270" y="571"/>
                  </a:lnTo>
                  <a:lnTo>
                    <a:pt x="264" y="553"/>
                  </a:lnTo>
                  <a:lnTo>
                    <a:pt x="312" y="492"/>
                  </a:lnTo>
                  <a:lnTo>
                    <a:pt x="324" y="517"/>
                  </a:lnTo>
                  <a:lnTo>
                    <a:pt x="330" y="547"/>
                  </a:lnTo>
                  <a:lnTo>
                    <a:pt x="366" y="517"/>
                  </a:lnTo>
                  <a:lnTo>
                    <a:pt x="408" y="492"/>
                  </a:lnTo>
                  <a:lnTo>
                    <a:pt x="426" y="505"/>
                  </a:lnTo>
                  <a:lnTo>
                    <a:pt x="516" y="523"/>
                  </a:lnTo>
                  <a:lnTo>
                    <a:pt x="516" y="96"/>
                  </a:lnTo>
                  <a:lnTo>
                    <a:pt x="504" y="96"/>
                  </a:lnTo>
                  <a:close/>
                </a:path>
              </a:pathLst>
            </a:custGeom>
            <a:grpFill/>
            <a:ln w="9525">
              <a:noFill/>
              <a:round/>
              <a:headEnd/>
              <a:tailEnd/>
            </a:ln>
          </p:spPr>
          <p:txBody>
            <a:bodyPr/>
            <a:lstStyle/>
            <a:p>
              <a:endParaRPr lang="en-GB" dirty="0"/>
            </a:p>
          </p:txBody>
        </p:sp>
        <p:sp>
          <p:nvSpPr>
            <p:cNvPr id="132" name="Freeform 398">
              <a:extLst>
                <a:ext uri="{FF2B5EF4-FFF2-40B4-BE49-F238E27FC236}">
                  <a16:creationId xmlns:a16="http://schemas.microsoft.com/office/drawing/2014/main" id="{0CA7ACC9-8042-08C9-947C-06FD2E0D17E3}"/>
                </a:ext>
              </a:extLst>
            </p:cNvPr>
            <p:cNvSpPr>
              <a:spLocks/>
            </p:cNvSpPr>
            <p:nvPr/>
          </p:nvSpPr>
          <p:spPr bwMode="auto">
            <a:xfrm>
              <a:off x="5298980" y="1747622"/>
              <a:ext cx="1614902" cy="1106843"/>
            </a:xfrm>
            <a:custGeom>
              <a:avLst/>
              <a:gdLst>
                <a:gd name="T0" fmla="*/ 2147483646 w 1622"/>
                <a:gd name="T1" fmla="*/ 2147483646 h 1117"/>
                <a:gd name="T2" fmla="*/ 2147483646 w 1622"/>
                <a:gd name="T3" fmla="*/ 2147483646 h 1117"/>
                <a:gd name="T4" fmla="*/ 2147483646 w 1622"/>
                <a:gd name="T5" fmla="*/ 2147483646 h 1117"/>
                <a:gd name="T6" fmla="*/ 2147483646 w 1622"/>
                <a:gd name="T7" fmla="*/ 2147483646 h 1117"/>
                <a:gd name="T8" fmla="*/ 2147483646 w 1622"/>
                <a:gd name="T9" fmla="*/ 2147483646 h 1117"/>
                <a:gd name="T10" fmla="*/ 2147483646 w 1622"/>
                <a:gd name="T11" fmla="*/ 2147483646 h 1117"/>
                <a:gd name="T12" fmla="*/ 2147483646 w 1622"/>
                <a:gd name="T13" fmla="*/ 2147483646 h 1117"/>
                <a:gd name="T14" fmla="*/ 2147483646 w 1622"/>
                <a:gd name="T15" fmla="*/ 2147483646 h 1117"/>
                <a:gd name="T16" fmla="*/ 2147483646 w 1622"/>
                <a:gd name="T17" fmla="*/ 2147483646 h 1117"/>
                <a:gd name="T18" fmla="*/ 2147483646 w 1622"/>
                <a:gd name="T19" fmla="*/ 2147483646 h 1117"/>
                <a:gd name="T20" fmla="*/ 2147483646 w 1622"/>
                <a:gd name="T21" fmla="*/ 2147483646 h 1117"/>
                <a:gd name="T22" fmla="*/ 2147483646 w 1622"/>
                <a:gd name="T23" fmla="*/ 2147483646 h 1117"/>
                <a:gd name="T24" fmla="*/ 2147483646 w 1622"/>
                <a:gd name="T25" fmla="*/ 2147483646 h 1117"/>
                <a:gd name="T26" fmla="*/ 2147483646 w 1622"/>
                <a:gd name="T27" fmla="*/ 2147483646 h 1117"/>
                <a:gd name="T28" fmla="*/ 2147483646 w 1622"/>
                <a:gd name="T29" fmla="*/ 2147483646 h 1117"/>
                <a:gd name="T30" fmla="*/ 2147483646 w 1622"/>
                <a:gd name="T31" fmla="*/ 2147483646 h 1117"/>
                <a:gd name="T32" fmla="*/ 2147483646 w 1622"/>
                <a:gd name="T33" fmla="*/ 2147483646 h 1117"/>
                <a:gd name="T34" fmla="*/ 2147483646 w 1622"/>
                <a:gd name="T35" fmla="*/ 2147483646 h 1117"/>
                <a:gd name="T36" fmla="*/ 2147483646 w 1622"/>
                <a:gd name="T37" fmla="*/ 2147483646 h 1117"/>
                <a:gd name="T38" fmla="*/ 2147483646 w 1622"/>
                <a:gd name="T39" fmla="*/ 2147483646 h 1117"/>
                <a:gd name="T40" fmla="*/ 2147483646 w 1622"/>
                <a:gd name="T41" fmla="*/ 2147483646 h 1117"/>
                <a:gd name="T42" fmla="*/ 2147483646 w 1622"/>
                <a:gd name="T43" fmla="*/ 2147483646 h 1117"/>
                <a:gd name="T44" fmla="*/ 2147483646 w 1622"/>
                <a:gd name="T45" fmla="*/ 2147483646 h 1117"/>
                <a:gd name="T46" fmla="*/ 2147483646 w 1622"/>
                <a:gd name="T47" fmla="*/ 2147483646 h 1117"/>
                <a:gd name="T48" fmla="*/ 2147483646 w 1622"/>
                <a:gd name="T49" fmla="*/ 2147483646 h 1117"/>
                <a:gd name="T50" fmla="*/ 2147483646 w 1622"/>
                <a:gd name="T51" fmla="*/ 2147483646 h 1117"/>
                <a:gd name="T52" fmla="*/ 2147483646 w 1622"/>
                <a:gd name="T53" fmla="*/ 2147483646 h 1117"/>
                <a:gd name="T54" fmla="*/ 2147483646 w 1622"/>
                <a:gd name="T55" fmla="*/ 2147483646 h 1117"/>
                <a:gd name="T56" fmla="*/ 2147483646 w 1622"/>
                <a:gd name="T57" fmla="*/ 2147483646 h 1117"/>
                <a:gd name="T58" fmla="*/ 2147483646 w 1622"/>
                <a:gd name="T59" fmla="*/ 2147483646 h 1117"/>
                <a:gd name="T60" fmla="*/ 2147483646 w 1622"/>
                <a:gd name="T61" fmla="*/ 2147483646 h 1117"/>
                <a:gd name="T62" fmla="*/ 2147483646 w 1622"/>
                <a:gd name="T63" fmla="*/ 2147483646 h 1117"/>
                <a:gd name="T64" fmla="*/ 2147483646 w 1622"/>
                <a:gd name="T65" fmla="*/ 2147483646 h 1117"/>
                <a:gd name="T66" fmla="*/ 2147483646 w 1622"/>
                <a:gd name="T67" fmla="*/ 2147483646 h 1117"/>
                <a:gd name="T68" fmla="*/ 2147483646 w 1622"/>
                <a:gd name="T69" fmla="*/ 2147483646 h 1117"/>
                <a:gd name="T70" fmla="*/ 2147483646 w 1622"/>
                <a:gd name="T71" fmla="*/ 2147483646 h 1117"/>
                <a:gd name="T72" fmla="*/ 2147483646 w 1622"/>
                <a:gd name="T73" fmla="*/ 2147483646 h 1117"/>
                <a:gd name="T74" fmla="*/ 2147483646 w 1622"/>
                <a:gd name="T75" fmla="*/ 2147483646 h 1117"/>
                <a:gd name="T76" fmla="*/ 2147483646 w 1622"/>
                <a:gd name="T77" fmla="*/ 2147483646 h 1117"/>
                <a:gd name="T78" fmla="*/ 2147483646 w 1622"/>
                <a:gd name="T79" fmla="*/ 2147483646 h 1117"/>
                <a:gd name="T80" fmla="*/ 2147483646 w 1622"/>
                <a:gd name="T81" fmla="*/ 0 h 1117"/>
                <a:gd name="T82" fmla="*/ 2147483646 w 1622"/>
                <a:gd name="T83" fmla="*/ 2147483646 h 1117"/>
                <a:gd name="T84" fmla="*/ 2147483646 w 1622"/>
                <a:gd name="T85" fmla="*/ 2147483646 h 1117"/>
                <a:gd name="T86" fmla="*/ 2147483646 w 1622"/>
                <a:gd name="T87" fmla="*/ 2147483646 h 1117"/>
                <a:gd name="T88" fmla="*/ 2147483646 w 1622"/>
                <a:gd name="T89" fmla="*/ 2147483646 h 1117"/>
                <a:gd name="T90" fmla="*/ 2147483646 w 1622"/>
                <a:gd name="T91" fmla="*/ 2147483646 h 1117"/>
                <a:gd name="T92" fmla="*/ 2147483646 w 1622"/>
                <a:gd name="T93" fmla="*/ 2147483646 h 1117"/>
                <a:gd name="T94" fmla="*/ 2147483646 w 1622"/>
                <a:gd name="T95" fmla="*/ 2147483646 h 1117"/>
                <a:gd name="T96" fmla="*/ 2147483646 w 1622"/>
                <a:gd name="T97" fmla="*/ 2147483646 h 1117"/>
                <a:gd name="T98" fmla="*/ 2147483646 w 1622"/>
                <a:gd name="T99" fmla="*/ 2147483646 h 1117"/>
                <a:gd name="T100" fmla="*/ 2147483646 w 1622"/>
                <a:gd name="T101" fmla="*/ 2147483646 h 1117"/>
                <a:gd name="T102" fmla="*/ 2147483646 w 1622"/>
                <a:gd name="T103" fmla="*/ 2147483646 h 1117"/>
                <a:gd name="T104" fmla="*/ 2147483646 w 1622"/>
                <a:gd name="T105" fmla="*/ 2147483646 h 1117"/>
                <a:gd name="T106" fmla="*/ 2147483646 w 1622"/>
                <a:gd name="T107" fmla="*/ 2147483646 h 1117"/>
                <a:gd name="T108" fmla="*/ 2147483646 w 1622"/>
                <a:gd name="T109" fmla="*/ 2147483646 h 1117"/>
                <a:gd name="T110" fmla="*/ 0 w 1622"/>
                <a:gd name="T111" fmla="*/ 2147483646 h 1117"/>
                <a:gd name="T112" fmla="*/ 2147483646 w 1622"/>
                <a:gd name="T113" fmla="*/ 2147483646 h 1117"/>
                <a:gd name="T114" fmla="*/ 2147483646 w 1622"/>
                <a:gd name="T115" fmla="*/ 2147483646 h 1117"/>
                <a:gd name="T116" fmla="*/ 2147483646 w 1622"/>
                <a:gd name="T117" fmla="*/ 2147483646 h 1117"/>
                <a:gd name="T118" fmla="*/ 2147483646 w 1622"/>
                <a:gd name="T119" fmla="*/ 2147483646 h 1117"/>
                <a:gd name="T120" fmla="*/ 2147483646 w 1622"/>
                <a:gd name="T121" fmla="*/ 2147483646 h 1117"/>
                <a:gd name="T122" fmla="*/ 2147483646 w 1622"/>
                <a:gd name="T123" fmla="*/ 2147483646 h 11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22" h="1117">
                  <a:moveTo>
                    <a:pt x="931" y="943"/>
                  </a:moveTo>
                  <a:lnTo>
                    <a:pt x="973" y="955"/>
                  </a:lnTo>
                  <a:lnTo>
                    <a:pt x="1075" y="1003"/>
                  </a:lnTo>
                  <a:lnTo>
                    <a:pt x="1111" y="1081"/>
                  </a:lnTo>
                  <a:lnTo>
                    <a:pt x="1111" y="1117"/>
                  </a:lnTo>
                  <a:lnTo>
                    <a:pt x="1190" y="1093"/>
                  </a:lnTo>
                  <a:lnTo>
                    <a:pt x="1232" y="1057"/>
                  </a:lnTo>
                  <a:lnTo>
                    <a:pt x="1262" y="1051"/>
                  </a:lnTo>
                  <a:lnTo>
                    <a:pt x="1322" y="1039"/>
                  </a:lnTo>
                  <a:lnTo>
                    <a:pt x="1370" y="979"/>
                  </a:lnTo>
                  <a:lnTo>
                    <a:pt x="1394" y="985"/>
                  </a:lnTo>
                  <a:lnTo>
                    <a:pt x="1406" y="1045"/>
                  </a:lnTo>
                  <a:lnTo>
                    <a:pt x="1430" y="1027"/>
                  </a:lnTo>
                  <a:lnTo>
                    <a:pt x="1448" y="1033"/>
                  </a:lnTo>
                  <a:lnTo>
                    <a:pt x="1436" y="1051"/>
                  </a:lnTo>
                  <a:lnTo>
                    <a:pt x="1448" y="1075"/>
                  </a:lnTo>
                  <a:lnTo>
                    <a:pt x="1502" y="1033"/>
                  </a:lnTo>
                  <a:lnTo>
                    <a:pt x="1520" y="1009"/>
                  </a:lnTo>
                  <a:lnTo>
                    <a:pt x="1466" y="1003"/>
                  </a:lnTo>
                  <a:lnTo>
                    <a:pt x="1442" y="967"/>
                  </a:lnTo>
                  <a:lnTo>
                    <a:pt x="1460" y="949"/>
                  </a:lnTo>
                  <a:lnTo>
                    <a:pt x="1466" y="925"/>
                  </a:lnTo>
                  <a:lnTo>
                    <a:pt x="1382" y="943"/>
                  </a:lnTo>
                  <a:lnTo>
                    <a:pt x="1340" y="979"/>
                  </a:lnTo>
                  <a:lnTo>
                    <a:pt x="1358" y="937"/>
                  </a:lnTo>
                  <a:lnTo>
                    <a:pt x="1400" y="913"/>
                  </a:lnTo>
                  <a:lnTo>
                    <a:pt x="1424" y="889"/>
                  </a:lnTo>
                  <a:lnTo>
                    <a:pt x="1496" y="895"/>
                  </a:lnTo>
                  <a:lnTo>
                    <a:pt x="1550" y="889"/>
                  </a:lnTo>
                  <a:lnTo>
                    <a:pt x="1592" y="859"/>
                  </a:lnTo>
                  <a:lnTo>
                    <a:pt x="1622" y="835"/>
                  </a:lnTo>
                  <a:lnTo>
                    <a:pt x="1598" y="775"/>
                  </a:lnTo>
                  <a:lnTo>
                    <a:pt x="1592" y="745"/>
                  </a:lnTo>
                  <a:lnTo>
                    <a:pt x="1514" y="703"/>
                  </a:lnTo>
                  <a:lnTo>
                    <a:pt x="1514" y="679"/>
                  </a:lnTo>
                  <a:lnTo>
                    <a:pt x="1448" y="553"/>
                  </a:lnTo>
                  <a:lnTo>
                    <a:pt x="1430" y="607"/>
                  </a:lnTo>
                  <a:lnTo>
                    <a:pt x="1388" y="619"/>
                  </a:lnTo>
                  <a:lnTo>
                    <a:pt x="1376" y="607"/>
                  </a:lnTo>
                  <a:lnTo>
                    <a:pt x="1358" y="607"/>
                  </a:lnTo>
                  <a:lnTo>
                    <a:pt x="1358" y="522"/>
                  </a:lnTo>
                  <a:lnTo>
                    <a:pt x="1322" y="516"/>
                  </a:lnTo>
                  <a:lnTo>
                    <a:pt x="1292" y="474"/>
                  </a:lnTo>
                  <a:lnTo>
                    <a:pt x="1262" y="480"/>
                  </a:lnTo>
                  <a:lnTo>
                    <a:pt x="1226" y="468"/>
                  </a:lnTo>
                  <a:lnTo>
                    <a:pt x="1202" y="474"/>
                  </a:lnTo>
                  <a:lnTo>
                    <a:pt x="1202" y="504"/>
                  </a:lnTo>
                  <a:lnTo>
                    <a:pt x="1202" y="535"/>
                  </a:lnTo>
                  <a:lnTo>
                    <a:pt x="1196" y="601"/>
                  </a:lnTo>
                  <a:lnTo>
                    <a:pt x="1190" y="625"/>
                  </a:lnTo>
                  <a:lnTo>
                    <a:pt x="1226" y="697"/>
                  </a:lnTo>
                  <a:lnTo>
                    <a:pt x="1166" y="751"/>
                  </a:lnTo>
                  <a:lnTo>
                    <a:pt x="1178" y="841"/>
                  </a:lnTo>
                  <a:lnTo>
                    <a:pt x="1154" y="859"/>
                  </a:lnTo>
                  <a:lnTo>
                    <a:pt x="1130" y="847"/>
                  </a:lnTo>
                  <a:lnTo>
                    <a:pt x="1117" y="739"/>
                  </a:lnTo>
                  <a:lnTo>
                    <a:pt x="1057" y="733"/>
                  </a:lnTo>
                  <a:lnTo>
                    <a:pt x="943" y="667"/>
                  </a:lnTo>
                  <a:lnTo>
                    <a:pt x="919" y="667"/>
                  </a:lnTo>
                  <a:lnTo>
                    <a:pt x="901" y="613"/>
                  </a:lnTo>
                  <a:lnTo>
                    <a:pt x="883" y="595"/>
                  </a:lnTo>
                  <a:lnTo>
                    <a:pt x="931" y="450"/>
                  </a:lnTo>
                  <a:lnTo>
                    <a:pt x="961" y="420"/>
                  </a:lnTo>
                  <a:lnTo>
                    <a:pt x="991" y="402"/>
                  </a:lnTo>
                  <a:lnTo>
                    <a:pt x="1009" y="402"/>
                  </a:lnTo>
                  <a:lnTo>
                    <a:pt x="1027" y="342"/>
                  </a:lnTo>
                  <a:lnTo>
                    <a:pt x="1039" y="294"/>
                  </a:lnTo>
                  <a:lnTo>
                    <a:pt x="1099" y="282"/>
                  </a:lnTo>
                  <a:lnTo>
                    <a:pt x="1130" y="258"/>
                  </a:lnTo>
                  <a:lnTo>
                    <a:pt x="1111" y="204"/>
                  </a:lnTo>
                  <a:lnTo>
                    <a:pt x="1124" y="168"/>
                  </a:lnTo>
                  <a:lnTo>
                    <a:pt x="1099" y="138"/>
                  </a:lnTo>
                  <a:lnTo>
                    <a:pt x="1063" y="132"/>
                  </a:lnTo>
                  <a:lnTo>
                    <a:pt x="1051" y="192"/>
                  </a:lnTo>
                  <a:lnTo>
                    <a:pt x="1015" y="246"/>
                  </a:lnTo>
                  <a:lnTo>
                    <a:pt x="1003" y="180"/>
                  </a:lnTo>
                  <a:lnTo>
                    <a:pt x="985" y="156"/>
                  </a:lnTo>
                  <a:lnTo>
                    <a:pt x="961" y="186"/>
                  </a:lnTo>
                  <a:lnTo>
                    <a:pt x="949" y="156"/>
                  </a:lnTo>
                  <a:lnTo>
                    <a:pt x="925" y="114"/>
                  </a:lnTo>
                  <a:lnTo>
                    <a:pt x="913" y="60"/>
                  </a:lnTo>
                  <a:lnTo>
                    <a:pt x="877" y="0"/>
                  </a:lnTo>
                  <a:lnTo>
                    <a:pt x="847" y="84"/>
                  </a:lnTo>
                  <a:lnTo>
                    <a:pt x="847" y="114"/>
                  </a:lnTo>
                  <a:lnTo>
                    <a:pt x="889" y="150"/>
                  </a:lnTo>
                  <a:lnTo>
                    <a:pt x="895" y="186"/>
                  </a:lnTo>
                  <a:lnTo>
                    <a:pt x="865" y="216"/>
                  </a:lnTo>
                  <a:lnTo>
                    <a:pt x="847" y="204"/>
                  </a:lnTo>
                  <a:lnTo>
                    <a:pt x="823" y="204"/>
                  </a:lnTo>
                  <a:lnTo>
                    <a:pt x="811" y="234"/>
                  </a:lnTo>
                  <a:lnTo>
                    <a:pt x="769" y="222"/>
                  </a:lnTo>
                  <a:lnTo>
                    <a:pt x="709" y="222"/>
                  </a:lnTo>
                  <a:lnTo>
                    <a:pt x="673" y="198"/>
                  </a:lnTo>
                  <a:lnTo>
                    <a:pt x="619" y="210"/>
                  </a:lnTo>
                  <a:lnTo>
                    <a:pt x="625" y="228"/>
                  </a:lnTo>
                  <a:lnTo>
                    <a:pt x="631" y="264"/>
                  </a:lnTo>
                  <a:lnTo>
                    <a:pt x="613" y="258"/>
                  </a:lnTo>
                  <a:lnTo>
                    <a:pt x="583" y="222"/>
                  </a:lnTo>
                  <a:lnTo>
                    <a:pt x="517" y="234"/>
                  </a:lnTo>
                  <a:lnTo>
                    <a:pt x="487" y="210"/>
                  </a:lnTo>
                  <a:lnTo>
                    <a:pt x="499" y="186"/>
                  </a:lnTo>
                  <a:lnTo>
                    <a:pt x="457" y="174"/>
                  </a:lnTo>
                  <a:lnTo>
                    <a:pt x="409" y="150"/>
                  </a:lnTo>
                  <a:lnTo>
                    <a:pt x="343" y="132"/>
                  </a:lnTo>
                  <a:lnTo>
                    <a:pt x="301" y="144"/>
                  </a:lnTo>
                  <a:lnTo>
                    <a:pt x="259" y="96"/>
                  </a:lnTo>
                  <a:lnTo>
                    <a:pt x="145" y="150"/>
                  </a:lnTo>
                  <a:lnTo>
                    <a:pt x="115" y="180"/>
                  </a:lnTo>
                  <a:lnTo>
                    <a:pt x="67" y="168"/>
                  </a:lnTo>
                  <a:lnTo>
                    <a:pt x="37" y="138"/>
                  </a:lnTo>
                  <a:lnTo>
                    <a:pt x="0" y="126"/>
                  </a:lnTo>
                  <a:lnTo>
                    <a:pt x="0" y="553"/>
                  </a:lnTo>
                  <a:lnTo>
                    <a:pt x="61" y="583"/>
                  </a:lnTo>
                  <a:lnTo>
                    <a:pt x="109" y="559"/>
                  </a:lnTo>
                  <a:lnTo>
                    <a:pt x="175" y="679"/>
                  </a:lnTo>
                  <a:lnTo>
                    <a:pt x="217" y="709"/>
                  </a:lnTo>
                  <a:lnTo>
                    <a:pt x="211" y="757"/>
                  </a:lnTo>
                  <a:lnTo>
                    <a:pt x="229" y="793"/>
                  </a:lnTo>
                  <a:lnTo>
                    <a:pt x="277" y="859"/>
                  </a:lnTo>
                  <a:lnTo>
                    <a:pt x="343" y="901"/>
                  </a:lnTo>
                  <a:lnTo>
                    <a:pt x="349" y="931"/>
                  </a:lnTo>
                  <a:lnTo>
                    <a:pt x="871" y="931"/>
                  </a:lnTo>
                  <a:lnTo>
                    <a:pt x="931" y="943"/>
                  </a:lnTo>
                  <a:close/>
                </a:path>
              </a:pathLst>
            </a:custGeom>
            <a:grpFill/>
            <a:ln w="9525">
              <a:noFill/>
              <a:round/>
              <a:headEnd/>
              <a:tailEnd/>
            </a:ln>
          </p:spPr>
          <p:txBody>
            <a:bodyPr/>
            <a:lstStyle/>
            <a:p>
              <a:endParaRPr lang="en-GB" dirty="0"/>
            </a:p>
          </p:txBody>
        </p:sp>
        <p:sp>
          <p:nvSpPr>
            <p:cNvPr id="133" name="Freeform 399">
              <a:extLst>
                <a:ext uri="{FF2B5EF4-FFF2-40B4-BE49-F238E27FC236}">
                  <a16:creationId xmlns:a16="http://schemas.microsoft.com/office/drawing/2014/main" id="{D1976077-D2AC-5C32-EDFF-696AD3F4843C}"/>
                </a:ext>
              </a:extLst>
            </p:cNvPr>
            <p:cNvSpPr>
              <a:spLocks/>
            </p:cNvSpPr>
            <p:nvPr/>
          </p:nvSpPr>
          <p:spPr bwMode="auto">
            <a:xfrm>
              <a:off x="5603815" y="2669386"/>
              <a:ext cx="1093537" cy="564914"/>
            </a:xfrm>
            <a:custGeom>
              <a:avLst/>
              <a:gdLst>
                <a:gd name="T0" fmla="*/ 2147483646 w 1099"/>
                <a:gd name="T1" fmla="*/ 2147483646 h 571"/>
                <a:gd name="T2" fmla="*/ 2147483646 w 1099"/>
                <a:gd name="T3" fmla="*/ 2147483646 h 571"/>
                <a:gd name="T4" fmla="*/ 2147483646 w 1099"/>
                <a:gd name="T5" fmla="*/ 2147483646 h 571"/>
                <a:gd name="T6" fmla="*/ 2147483646 w 1099"/>
                <a:gd name="T7" fmla="*/ 2147483646 h 571"/>
                <a:gd name="T8" fmla="*/ 2147483646 w 1099"/>
                <a:gd name="T9" fmla="*/ 2147483646 h 571"/>
                <a:gd name="T10" fmla="*/ 2147483646 w 1099"/>
                <a:gd name="T11" fmla="*/ 2147483646 h 571"/>
                <a:gd name="T12" fmla="*/ 2147483646 w 1099"/>
                <a:gd name="T13" fmla="*/ 2147483646 h 571"/>
                <a:gd name="T14" fmla="*/ 2147483646 w 1099"/>
                <a:gd name="T15" fmla="*/ 2147483646 h 571"/>
                <a:gd name="T16" fmla="*/ 2147483646 w 1099"/>
                <a:gd name="T17" fmla="*/ 2147483646 h 571"/>
                <a:gd name="T18" fmla="*/ 2147483646 w 1099"/>
                <a:gd name="T19" fmla="*/ 2147483646 h 571"/>
                <a:gd name="T20" fmla="*/ 2147483646 w 1099"/>
                <a:gd name="T21" fmla="*/ 2147483646 h 571"/>
                <a:gd name="T22" fmla="*/ 2147483646 w 1099"/>
                <a:gd name="T23" fmla="*/ 2147483646 h 571"/>
                <a:gd name="T24" fmla="*/ 2147483646 w 1099"/>
                <a:gd name="T25" fmla="*/ 2147483646 h 571"/>
                <a:gd name="T26" fmla="*/ 2147483646 w 1099"/>
                <a:gd name="T27" fmla="*/ 2147483646 h 571"/>
                <a:gd name="T28" fmla="*/ 2147483646 w 1099"/>
                <a:gd name="T29" fmla="*/ 2147483646 h 571"/>
                <a:gd name="T30" fmla="*/ 2147483646 w 1099"/>
                <a:gd name="T31" fmla="*/ 2147483646 h 571"/>
                <a:gd name="T32" fmla="*/ 2147483646 w 1099"/>
                <a:gd name="T33" fmla="*/ 2147483646 h 571"/>
                <a:gd name="T34" fmla="*/ 2147483646 w 1099"/>
                <a:gd name="T35" fmla="*/ 2147483646 h 571"/>
                <a:gd name="T36" fmla="*/ 2147483646 w 1099"/>
                <a:gd name="T37" fmla="*/ 2147483646 h 571"/>
                <a:gd name="T38" fmla="*/ 2147483646 w 1099"/>
                <a:gd name="T39" fmla="*/ 2147483646 h 571"/>
                <a:gd name="T40" fmla="*/ 2147483646 w 1099"/>
                <a:gd name="T41" fmla="*/ 2147483646 h 571"/>
                <a:gd name="T42" fmla="*/ 2147483646 w 1099"/>
                <a:gd name="T43" fmla="*/ 2147483646 h 571"/>
                <a:gd name="T44" fmla="*/ 2147483646 w 1099"/>
                <a:gd name="T45" fmla="*/ 2147483646 h 571"/>
                <a:gd name="T46" fmla="*/ 2147483646 w 1099"/>
                <a:gd name="T47" fmla="*/ 2147483646 h 571"/>
                <a:gd name="T48" fmla="*/ 2147483646 w 1099"/>
                <a:gd name="T49" fmla="*/ 2147483646 h 571"/>
                <a:gd name="T50" fmla="*/ 2147483646 w 1099"/>
                <a:gd name="T51" fmla="*/ 0 h 571"/>
                <a:gd name="T52" fmla="*/ 2147483646 w 1099"/>
                <a:gd name="T53" fmla="*/ 2147483646 h 571"/>
                <a:gd name="T54" fmla="*/ 2147483646 w 1099"/>
                <a:gd name="T55" fmla="*/ 2147483646 h 571"/>
                <a:gd name="T56" fmla="*/ 2147483646 w 1099"/>
                <a:gd name="T57" fmla="*/ 2147483646 h 571"/>
                <a:gd name="T58" fmla="*/ 0 w 1099"/>
                <a:gd name="T59" fmla="*/ 2147483646 h 571"/>
                <a:gd name="T60" fmla="*/ 2147483646 w 1099"/>
                <a:gd name="T61" fmla="*/ 2147483646 h 571"/>
                <a:gd name="T62" fmla="*/ 2147483646 w 1099"/>
                <a:gd name="T63" fmla="*/ 2147483646 h 571"/>
                <a:gd name="T64" fmla="*/ 2147483646 w 1099"/>
                <a:gd name="T65" fmla="*/ 2147483646 h 571"/>
                <a:gd name="T66" fmla="*/ 2147483646 w 1099"/>
                <a:gd name="T67" fmla="*/ 2147483646 h 5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99" h="571">
                  <a:moveTo>
                    <a:pt x="252" y="439"/>
                  </a:moveTo>
                  <a:lnTo>
                    <a:pt x="300" y="439"/>
                  </a:lnTo>
                  <a:lnTo>
                    <a:pt x="318" y="427"/>
                  </a:lnTo>
                  <a:lnTo>
                    <a:pt x="348" y="433"/>
                  </a:lnTo>
                  <a:lnTo>
                    <a:pt x="396" y="487"/>
                  </a:lnTo>
                  <a:lnTo>
                    <a:pt x="432" y="475"/>
                  </a:lnTo>
                  <a:lnTo>
                    <a:pt x="456" y="493"/>
                  </a:lnTo>
                  <a:lnTo>
                    <a:pt x="474" y="523"/>
                  </a:lnTo>
                  <a:lnTo>
                    <a:pt x="498" y="547"/>
                  </a:lnTo>
                  <a:lnTo>
                    <a:pt x="528" y="553"/>
                  </a:lnTo>
                  <a:lnTo>
                    <a:pt x="528" y="511"/>
                  </a:lnTo>
                  <a:lnTo>
                    <a:pt x="552" y="487"/>
                  </a:lnTo>
                  <a:lnTo>
                    <a:pt x="570" y="469"/>
                  </a:lnTo>
                  <a:lnTo>
                    <a:pt x="630" y="475"/>
                  </a:lnTo>
                  <a:lnTo>
                    <a:pt x="666" y="475"/>
                  </a:lnTo>
                  <a:lnTo>
                    <a:pt x="714" y="463"/>
                  </a:lnTo>
                  <a:lnTo>
                    <a:pt x="744" y="463"/>
                  </a:lnTo>
                  <a:lnTo>
                    <a:pt x="774" y="457"/>
                  </a:lnTo>
                  <a:lnTo>
                    <a:pt x="780" y="487"/>
                  </a:lnTo>
                  <a:lnTo>
                    <a:pt x="792" y="529"/>
                  </a:lnTo>
                  <a:lnTo>
                    <a:pt x="829" y="565"/>
                  </a:lnTo>
                  <a:lnTo>
                    <a:pt x="847" y="571"/>
                  </a:lnTo>
                  <a:lnTo>
                    <a:pt x="841" y="511"/>
                  </a:lnTo>
                  <a:lnTo>
                    <a:pt x="817" y="445"/>
                  </a:lnTo>
                  <a:lnTo>
                    <a:pt x="847" y="409"/>
                  </a:lnTo>
                  <a:lnTo>
                    <a:pt x="877" y="397"/>
                  </a:lnTo>
                  <a:lnTo>
                    <a:pt x="931" y="343"/>
                  </a:lnTo>
                  <a:lnTo>
                    <a:pt x="925" y="307"/>
                  </a:lnTo>
                  <a:lnTo>
                    <a:pt x="919" y="271"/>
                  </a:lnTo>
                  <a:lnTo>
                    <a:pt x="937" y="283"/>
                  </a:lnTo>
                  <a:lnTo>
                    <a:pt x="943" y="277"/>
                  </a:lnTo>
                  <a:lnTo>
                    <a:pt x="937" y="253"/>
                  </a:lnTo>
                  <a:lnTo>
                    <a:pt x="949" y="253"/>
                  </a:lnTo>
                  <a:lnTo>
                    <a:pt x="967" y="247"/>
                  </a:lnTo>
                  <a:lnTo>
                    <a:pt x="979" y="217"/>
                  </a:lnTo>
                  <a:lnTo>
                    <a:pt x="1003" y="211"/>
                  </a:lnTo>
                  <a:lnTo>
                    <a:pt x="1039" y="193"/>
                  </a:lnTo>
                  <a:lnTo>
                    <a:pt x="1039" y="144"/>
                  </a:lnTo>
                  <a:lnTo>
                    <a:pt x="1099" y="114"/>
                  </a:lnTo>
                  <a:lnTo>
                    <a:pt x="1087" y="54"/>
                  </a:lnTo>
                  <a:lnTo>
                    <a:pt x="1063" y="48"/>
                  </a:lnTo>
                  <a:lnTo>
                    <a:pt x="1015" y="108"/>
                  </a:lnTo>
                  <a:lnTo>
                    <a:pt x="955" y="120"/>
                  </a:lnTo>
                  <a:lnTo>
                    <a:pt x="925" y="126"/>
                  </a:lnTo>
                  <a:lnTo>
                    <a:pt x="883" y="162"/>
                  </a:lnTo>
                  <a:lnTo>
                    <a:pt x="804" y="186"/>
                  </a:lnTo>
                  <a:lnTo>
                    <a:pt x="804" y="150"/>
                  </a:lnTo>
                  <a:lnTo>
                    <a:pt x="768" y="72"/>
                  </a:lnTo>
                  <a:lnTo>
                    <a:pt x="666" y="24"/>
                  </a:lnTo>
                  <a:lnTo>
                    <a:pt x="624" y="12"/>
                  </a:lnTo>
                  <a:lnTo>
                    <a:pt x="564" y="0"/>
                  </a:lnTo>
                  <a:lnTo>
                    <a:pt x="42" y="0"/>
                  </a:lnTo>
                  <a:lnTo>
                    <a:pt x="48" y="36"/>
                  </a:lnTo>
                  <a:lnTo>
                    <a:pt x="30" y="48"/>
                  </a:lnTo>
                  <a:lnTo>
                    <a:pt x="36" y="24"/>
                  </a:lnTo>
                  <a:lnTo>
                    <a:pt x="0" y="12"/>
                  </a:lnTo>
                  <a:lnTo>
                    <a:pt x="18" y="78"/>
                  </a:lnTo>
                  <a:lnTo>
                    <a:pt x="12" y="126"/>
                  </a:lnTo>
                  <a:lnTo>
                    <a:pt x="0" y="174"/>
                  </a:lnTo>
                  <a:lnTo>
                    <a:pt x="12" y="211"/>
                  </a:lnTo>
                  <a:lnTo>
                    <a:pt x="12" y="235"/>
                  </a:lnTo>
                  <a:lnTo>
                    <a:pt x="42" y="295"/>
                  </a:lnTo>
                  <a:lnTo>
                    <a:pt x="66" y="337"/>
                  </a:lnTo>
                  <a:lnTo>
                    <a:pt x="84" y="367"/>
                  </a:lnTo>
                  <a:lnTo>
                    <a:pt x="138" y="403"/>
                  </a:lnTo>
                  <a:lnTo>
                    <a:pt x="144" y="415"/>
                  </a:lnTo>
                  <a:lnTo>
                    <a:pt x="192" y="409"/>
                  </a:lnTo>
                  <a:lnTo>
                    <a:pt x="252" y="439"/>
                  </a:lnTo>
                  <a:close/>
                </a:path>
              </a:pathLst>
            </a:custGeom>
            <a:grpFill/>
            <a:ln w="9525">
              <a:noFill/>
              <a:round/>
              <a:headEnd/>
              <a:tailEnd/>
            </a:ln>
          </p:spPr>
          <p:txBody>
            <a:bodyPr/>
            <a:lstStyle/>
            <a:p>
              <a:endParaRPr lang="en-GB" dirty="0"/>
            </a:p>
          </p:txBody>
        </p:sp>
        <p:sp>
          <p:nvSpPr>
            <p:cNvPr id="134" name="Freeform 400">
              <a:extLst>
                <a:ext uri="{FF2B5EF4-FFF2-40B4-BE49-F238E27FC236}">
                  <a16:creationId xmlns:a16="http://schemas.microsoft.com/office/drawing/2014/main" id="{E4096F9E-08E8-5545-0E3D-3A849052C1AE}"/>
                </a:ext>
              </a:extLst>
            </p:cNvPr>
            <p:cNvSpPr>
              <a:spLocks/>
            </p:cNvSpPr>
            <p:nvPr/>
          </p:nvSpPr>
          <p:spPr bwMode="auto">
            <a:xfrm>
              <a:off x="6301791" y="3436313"/>
              <a:ext cx="84677" cy="85887"/>
            </a:xfrm>
            <a:custGeom>
              <a:avLst/>
              <a:gdLst>
                <a:gd name="T0" fmla="*/ 2147483646 w 14"/>
                <a:gd name="T1" fmla="*/ 2147483646 h 14"/>
                <a:gd name="T2" fmla="*/ 2147483646 w 14"/>
                <a:gd name="T3" fmla="*/ 2147483646 h 14"/>
                <a:gd name="T4" fmla="*/ 2147483646 w 14"/>
                <a:gd name="T5" fmla="*/ 0 h 14"/>
                <a:gd name="T6" fmla="*/ 2147483646 w 14"/>
                <a:gd name="T7" fmla="*/ 2147483646 h 14"/>
                <a:gd name="T8" fmla="*/ 0 w 14"/>
                <a:gd name="T9" fmla="*/ 2147483646 h 14"/>
                <a:gd name="T10" fmla="*/ 2147483646 w 14"/>
                <a:gd name="T11" fmla="*/ 2147483646 h 14"/>
                <a:gd name="T12" fmla="*/ 2147483646 w 14"/>
                <a:gd name="T13" fmla="*/ 2147483646 h 14"/>
                <a:gd name="T14" fmla="*/ 2147483646 w 14"/>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cubicBezTo>
                    <a:pt x="14" y="12"/>
                    <a:pt x="13" y="11"/>
                    <a:pt x="13" y="11"/>
                  </a:cubicBezTo>
                  <a:cubicBezTo>
                    <a:pt x="14" y="0"/>
                    <a:pt x="14" y="0"/>
                    <a:pt x="14" y="0"/>
                  </a:cubicBezTo>
                  <a:cubicBezTo>
                    <a:pt x="7" y="3"/>
                    <a:pt x="7" y="3"/>
                    <a:pt x="7" y="3"/>
                  </a:cubicBezTo>
                  <a:cubicBezTo>
                    <a:pt x="0" y="6"/>
                    <a:pt x="0" y="6"/>
                    <a:pt x="0" y="6"/>
                  </a:cubicBezTo>
                  <a:cubicBezTo>
                    <a:pt x="5" y="14"/>
                    <a:pt x="5" y="14"/>
                    <a:pt x="5" y="14"/>
                  </a:cubicBezTo>
                  <a:cubicBezTo>
                    <a:pt x="9" y="13"/>
                    <a:pt x="9" y="13"/>
                    <a:pt x="9" y="13"/>
                  </a:cubicBezTo>
                  <a:lnTo>
                    <a:pt x="14" y="14"/>
                  </a:lnTo>
                  <a:close/>
                </a:path>
              </a:pathLst>
            </a:custGeom>
            <a:grpFill/>
            <a:ln w="9525">
              <a:noFill/>
              <a:round/>
              <a:headEnd/>
              <a:tailEnd/>
            </a:ln>
          </p:spPr>
          <p:txBody>
            <a:bodyPr/>
            <a:lstStyle/>
            <a:p>
              <a:endParaRPr lang="en-GB" dirty="0"/>
            </a:p>
          </p:txBody>
        </p:sp>
        <p:sp>
          <p:nvSpPr>
            <p:cNvPr id="135" name="Freeform 401">
              <a:extLst>
                <a:ext uri="{FF2B5EF4-FFF2-40B4-BE49-F238E27FC236}">
                  <a16:creationId xmlns:a16="http://schemas.microsoft.com/office/drawing/2014/main" id="{6C574405-7B40-0850-F91E-DCFFC6A3C848}"/>
                </a:ext>
              </a:extLst>
            </p:cNvPr>
            <p:cNvSpPr>
              <a:spLocks/>
            </p:cNvSpPr>
            <p:nvPr/>
          </p:nvSpPr>
          <p:spPr bwMode="auto">
            <a:xfrm>
              <a:off x="6332033" y="3514942"/>
              <a:ext cx="72580" cy="53225"/>
            </a:xfrm>
            <a:custGeom>
              <a:avLst/>
              <a:gdLst>
                <a:gd name="T0" fmla="*/ 2147483646 w 12"/>
                <a:gd name="T1" fmla="*/ 2147483646 h 9"/>
                <a:gd name="T2" fmla="*/ 2147483646 w 12"/>
                <a:gd name="T3" fmla="*/ 0 h 9"/>
                <a:gd name="T4" fmla="*/ 0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9">
                  <a:moveTo>
                    <a:pt x="9" y="1"/>
                  </a:moveTo>
                  <a:cubicBezTo>
                    <a:pt x="4" y="0"/>
                    <a:pt x="4" y="0"/>
                    <a:pt x="4" y="0"/>
                  </a:cubicBezTo>
                  <a:cubicBezTo>
                    <a:pt x="0" y="1"/>
                    <a:pt x="0" y="1"/>
                    <a:pt x="0" y="1"/>
                  </a:cubicBezTo>
                  <a:cubicBezTo>
                    <a:pt x="2" y="3"/>
                    <a:pt x="2" y="3"/>
                    <a:pt x="2" y="3"/>
                  </a:cubicBezTo>
                  <a:cubicBezTo>
                    <a:pt x="11" y="9"/>
                    <a:pt x="11" y="9"/>
                    <a:pt x="11" y="9"/>
                  </a:cubicBezTo>
                  <a:cubicBezTo>
                    <a:pt x="12" y="5"/>
                    <a:pt x="12" y="5"/>
                    <a:pt x="12" y="5"/>
                  </a:cubicBezTo>
                  <a:cubicBezTo>
                    <a:pt x="11" y="4"/>
                    <a:pt x="10" y="2"/>
                    <a:pt x="9" y="1"/>
                  </a:cubicBezTo>
                  <a:close/>
                </a:path>
              </a:pathLst>
            </a:custGeom>
            <a:grpFill/>
            <a:ln w="9525">
              <a:noFill/>
              <a:round/>
              <a:headEnd/>
              <a:tailEnd/>
            </a:ln>
          </p:spPr>
          <p:txBody>
            <a:bodyPr/>
            <a:lstStyle/>
            <a:p>
              <a:endParaRPr lang="en-GB" dirty="0"/>
            </a:p>
          </p:txBody>
        </p:sp>
        <p:sp>
          <p:nvSpPr>
            <p:cNvPr id="136" name="Freeform 402">
              <a:extLst>
                <a:ext uri="{FF2B5EF4-FFF2-40B4-BE49-F238E27FC236}">
                  <a16:creationId xmlns:a16="http://schemas.microsoft.com/office/drawing/2014/main" id="{5E1DD856-29A0-2E5F-EECC-CC90DFCE4796}"/>
                </a:ext>
              </a:extLst>
            </p:cNvPr>
            <p:cNvSpPr>
              <a:spLocks/>
            </p:cNvSpPr>
            <p:nvPr/>
          </p:nvSpPr>
          <p:spPr bwMode="auto">
            <a:xfrm>
              <a:off x="6398565" y="3545183"/>
              <a:ext cx="107661" cy="45967"/>
            </a:xfrm>
            <a:custGeom>
              <a:avLst/>
              <a:gdLst>
                <a:gd name="T0" fmla="*/ 2147483646 w 18"/>
                <a:gd name="T1" fmla="*/ 2147483646 h 8"/>
                <a:gd name="T2" fmla="*/ 2147483646 w 18"/>
                <a:gd name="T3" fmla="*/ 2147483646 h 8"/>
                <a:gd name="T4" fmla="*/ 2147483646 w 18"/>
                <a:gd name="T5" fmla="*/ 2147483646 h 8"/>
                <a:gd name="T6" fmla="*/ 2147483646 w 18"/>
                <a:gd name="T7" fmla="*/ 0 h 8"/>
                <a:gd name="T8" fmla="*/ 0 w 18"/>
                <a:gd name="T9" fmla="*/ 2147483646 h 8"/>
                <a:gd name="T10" fmla="*/ 2147483646 w 18"/>
                <a:gd name="T11" fmla="*/ 2147483646 h 8"/>
                <a:gd name="T12" fmla="*/ 2147483646 w 18"/>
                <a:gd name="T13" fmla="*/ 2147483646 h 8"/>
                <a:gd name="T14" fmla="*/ 2147483646 w 18"/>
                <a:gd name="T15" fmla="*/ 2147483646 h 8"/>
                <a:gd name="T16" fmla="*/ 2147483646 w 18"/>
                <a:gd name="T17" fmla="*/ 2147483646 h 8"/>
                <a:gd name="T18" fmla="*/ 2147483646 w 18"/>
                <a:gd name="T19" fmla="*/ 2147483646 h 8"/>
                <a:gd name="T20" fmla="*/ 2147483646 w 18"/>
                <a:gd name="T21" fmla="*/ 2147483646 h 8"/>
                <a:gd name="T22" fmla="*/ 2147483646 w 18"/>
                <a:gd name="T23" fmla="*/ 2147483646 h 8"/>
                <a:gd name="T24" fmla="*/ 2147483646 w 18"/>
                <a:gd name="T25" fmla="*/ 2147483646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8">
                  <a:moveTo>
                    <a:pt x="14" y="1"/>
                  </a:moveTo>
                  <a:cubicBezTo>
                    <a:pt x="9" y="1"/>
                    <a:pt x="9" y="1"/>
                    <a:pt x="9" y="1"/>
                  </a:cubicBezTo>
                  <a:cubicBezTo>
                    <a:pt x="9" y="1"/>
                    <a:pt x="3" y="2"/>
                    <a:pt x="2" y="1"/>
                  </a:cubicBezTo>
                  <a:cubicBezTo>
                    <a:pt x="1" y="1"/>
                    <a:pt x="1" y="1"/>
                    <a:pt x="1" y="0"/>
                  </a:cubicBezTo>
                  <a:cubicBezTo>
                    <a:pt x="0" y="4"/>
                    <a:pt x="0" y="4"/>
                    <a:pt x="0" y="4"/>
                  </a:cubicBezTo>
                  <a:cubicBezTo>
                    <a:pt x="0" y="4"/>
                    <a:pt x="3" y="7"/>
                    <a:pt x="4" y="8"/>
                  </a:cubicBezTo>
                  <a:cubicBezTo>
                    <a:pt x="5" y="8"/>
                    <a:pt x="6" y="8"/>
                    <a:pt x="6" y="8"/>
                  </a:cubicBezTo>
                  <a:cubicBezTo>
                    <a:pt x="7" y="6"/>
                    <a:pt x="7" y="6"/>
                    <a:pt x="7" y="6"/>
                  </a:cubicBezTo>
                  <a:cubicBezTo>
                    <a:pt x="10" y="3"/>
                    <a:pt x="10" y="3"/>
                    <a:pt x="10" y="3"/>
                  </a:cubicBezTo>
                  <a:cubicBezTo>
                    <a:pt x="14" y="4"/>
                    <a:pt x="14" y="4"/>
                    <a:pt x="14" y="4"/>
                  </a:cubicBezTo>
                  <a:cubicBezTo>
                    <a:pt x="15" y="7"/>
                    <a:pt x="15" y="7"/>
                    <a:pt x="15" y="7"/>
                  </a:cubicBezTo>
                  <a:cubicBezTo>
                    <a:pt x="18" y="4"/>
                    <a:pt x="18" y="4"/>
                    <a:pt x="18" y="4"/>
                  </a:cubicBezTo>
                  <a:lnTo>
                    <a:pt x="14" y="1"/>
                  </a:lnTo>
                  <a:close/>
                </a:path>
              </a:pathLst>
            </a:custGeom>
            <a:grpFill/>
            <a:ln w="9525">
              <a:noFill/>
              <a:round/>
              <a:headEnd/>
              <a:tailEnd/>
            </a:ln>
          </p:spPr>
          <p:txBody>
            <a:bodyPr/>
            <a:lstStyle/>
            <a:p>
              <a:endParaRPr lang="en-GB" dirty="0"/>
            </a:p>
          </p:txBody>
        </p:sp>
        <p:sp>
          <p:nvSpPr>
            <p:cNvPr id="137" name="Freeform 403">
              <a:extLst>
                <a:ext uri="{FF2B5EF4-FFF2-40B4-BE49-F238E27FC236}">
                  <a16:creationId xmlns:a16="http://schemas.microsoft.com/office/drawing/2014/main" id="{5A71B556-0FD9-34FF-29CD-E3A2191B985F}"/>
                </a:ext>
              </a:extLst>
            </p:cNvPr>
            <p:cNvSpPr>
              <a:spLocks/>
            </p:cNvSpPr>
            <p:nvPr/>
          </p:nvSpPr>
          <p:spPr bwMode="auto">
            <a:xfrm>
              <a:off x="6469935" y="3491958"/>
              <a:ext cx="221368" cy="243143"/>
            </a:xfrm>
            <a:custGeom>
              <a:avLst/>
              <a:gdLst>
                <a:gd name="T0" fmla="*/ 2147483646 w 37"/>
                <a:gd name="T1" fmla="*/ 2147483646 h 41"/>
                <a:gd name="T2" fmla="*/ 2147483646 w 37"/>
                <a:gd name="T3" fmla="*/ 2147483646 h 41"/>
                <a:gd name="T4" fmla="*/ 2147483646 w 37"/>
                <a:gd name="T5" fmla="*/ 2147483646 h 41"/>
                <a:gd name="T6" fmla="*/ 2147483646 w 37"/>
                <a:gd name="T7" fmla="*/ 2147483646 h 41"/>
                <a:gd name="T8" fmla="*/ 2147483646 w 37"/>
                <a:gd name="T9" fmla="*/ 2147483646 h 41"/>
                <a:gd name="T10" fmla="*/ 2147483646 w 37"/>
                <a:gd name="T11" fmla="*/ 2147483646 h 41"/>
                <a:gd name="T12" fmla="*/ 2147483646 w 37"/>
                <a:gd name="T13" fmla="*/ 2147483646 h 41"/>
                <a:gd name="T14" fmla="*/ 2147483646 w 37"/>
                <a:gd name="T15" fmla="*/ 2147483646 h 41"/>
                <a:gd name="T16" fmla="*/ 2147483646 w 37"/>
                <a:gd name="T17" fmla="*/ 2147483646 h 41"/>
                <a:gd name="T18" fmla="*/ 2147483646 w 37"/>
                <a:gd name="T19" fmla="*/ 2147483646 h 41"/>
                <a:gd name="T20" fmla="*/ 2147483646 w 37"/>
                <a:gd name="T21" fmla="*/ 0 h 41"/>
                <a:gd name="T22" fmla="*/ 2147483646 w 37"/>
                <a:gd name="T23" fmla="*/ 2147483646 h 41"/>
                <a:gd name="T24" fmla="*/ 2147483646 w 37"/>
                <a:gd name="T25" fmla="*/ 2147483646 h 41"/>
                <a:gd name="T26" fmla="*/ 2147483646 w 37"/>
                <a:gd name="T27" fmla="*/ 2147483646 h 41"/>
                <a:gd name="T28" fmla="*/ 2147483646 w 37"/>
                <a:gd name="T29" fmla="*/ 2147483646 h 41"/>
                <a:gd name="T30" fmla="*/ 2147483646 w 37"/>
                <a:gd name="T31" fmla="*/ 2147483646 h 41"/>
                <a:gd name="T32" fmla="*/ 2147483646 w 37"/>
                <a:gd name="T33" fmla="*/ 2147483646 h 41"/>
                <a:gd name="T34" fmla="*/ 2147483646 w 37"/>
                <a:gd name="T35" fmla="*/ 2147483646 h 41"/>
                <a:gd name="T36" fmla="*/ 2147483646 w 37"/>
                <a:gd name="T37" fmla="*/ 2147483646 h 41"/>
                <a:gd name="T38" fmla="*/ 2147483646 w 37"/>
                <a:gd name="T39" fmla="*/ 2147483646 h 41"/>
                <a:gd name="T40" fmla="*/ 2147483646 w 37"/>
                <a:gd name="T41" fmla="*/ 2147483646 h 41"/>
                <a:gd name="T42" fmla="*/ 2147483646 w 37"/>
                <a:gd name="T43" fmla="*/ 2147483646 h 41"/>
                <a:gd name="T44" fmla="*/ 0 w 37"/>
                <a:gd name="T45" fmla="*/ 2147483646 h 41"/>
                <a:gd name="T46" fmla="*/ 2147483646 w 37"/>
                <a:gd name="T47" fmla="*/ 2147483646 h 41"/>
                <a:gd name="T48" fmla="*/ 2147483646 w 37"/>
                <a:gd name="T49" fmla="*/ 2147483646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7" h="41">
                  <a:moveTo>
                    <a:pt x="37" y="34"/>
                  </a:moveTo>
                  <a:cubicBezTo>
                    <a:pt x="37" y="34"/>
                    <a:pt x="37" y="34"/>
                    <a:pt x="37" y="34"/>
                  </a:cubicBezTo>
                  <a:cubicBezTo>
                    <a:pt x="37" y="27"/>
                    <a:pt x="37" y="27"/>
                    <a:pt x="37" y="27"/>
                  </a:cubicBezTo>
                  <a:cubicBezTo>
                    <a:pt x="35" y="23"/>
                    <a:pt x="35" y="23"/>
                    <a:pt x="35" y="23"/>
                  </a:cubicBezTo>
                  <a:cubicBezTo>
                    <a:pt x="36" y="21"/>
                    <a:pt x="36" y="21"/>
                    <a:pt x="36" y="21"/>
                  </a:cubicBezTo>
                  <a:cubicBezTo>
                    <a:pt x="31" y="20"/>
                    <a:pt x="31" y="20"/>
                    <a:pt x="31" y="20"/>
                  </a:cubicBezTo>
                  <a:cubicBezTo>
                    <a:pt x="21" y="16"/>
                    <a:pt x="21" y="16"/>
                    <a:pt x="21" y="16"/>
                  </a:cubicBezTo>
                  <a:cubicBezTo>
                    <a:pt x="19" y="11"/>
                    <a:pt x="19" y="11"/>
                    <a:pt x="19" y="11"/>
                  </a:cubicBezTo>
                  <a:cubicBezTo>
                    <a:pt x="20" y="3"/>
                    <a:pt x="20" y="3"/>
                    <a:pt x="20" y="3"/>
                  </a:cubicBezTo>
                  <a:cubicBezTo>
                    <a:pt x="24" y="1"/>
                    <a:pt x="24" y="1"/>
                    <a:pt x="24" y="1"/>
                  </a:cubicBezTo>
                  <a:cubicBezTo>
                    <a:pt x="24" y="0"/>
                    <a:pt x="24" y="0"/>
                    <a:pt x="24" y="0"/>
                  </a:cubicBezTo>
                  <a:cubicBezTo>
                    <a:pt x="17" y="2"/>
                    <a:pt x="17" y="2"/>
                    <a:pt x="17" y="2"/>
                  </a:cubicBezTo>
                  <a:cubicBezTo>
                    <a:pt x="13" y="4"/>
                    <a:pt x="13" y="4"/>
                    <a:pt x="13" y="4"/>
                  </a:cubicBezTo>
                  <a:cubicBezTo>
                    <a:pt x="11" y="9"/>
                    <a:pt x="11" y="9"/>
                    <a:pt x="11" y="9"/>
                  </a:cubicBezTo>
                  <a:cubicBezTo>
                    <a:pt x="9" y="10"/>
                    <a:pt x="9" y="10"/>
                    <a:pt x="9" y="10"/>
                  </a:cubicBezTo>
                  <a:cubicBezTo>
                    <a:pt x="6" y="13"/>
                    <a:pt x="6" y="13"/>
                    <a:pt x="6" y="13"/>
                  </a:cubicBezTo>
                  <a:cubicBezTo>
                    <a:pt x="3" y="16"/>
                    <a:pt x="3" y="16"/>
                    <a:pt x="3" y="16"/>
                  </a:cubicBezTo>
                  <a:cubicBezTo>
                    <a:pt x="4" y="18"/>
                    <a:pt x="4" y="18"/>
                    <a:pt x="4" y="18"/>
                  </a:cubicBezTo>
                  <a:cubicBezTo>
                    <a:pt x="5" y="23"/>
                    <a:pt x="5" y="23"/>
                    <a:pt x="5" y="23"/>
                  </a:cubicBezTo>
                  <a:cubicBezTo>
                    <a:pt x="5" y="26"/>
                    <a:pt x="5" y="26"/>
                    <a:pt x="5" y="26"/>
                  </a:cubicBezTo>
                  <a:cubicBezTo>
                    <a:pt x="6" y="30"/>
                    <a:pt x="6" y="30"/>
                    <a:pt x="6" y="30"/>
                  </a:cubicBezTo>
                  <a:cubicBezTo>
                    <a:pt x="2" y="33"/>
                    <a:pt x="2" y="33"/>
                    <a:pt x="2" y="33"/>
                  </a:cubicBezTo>
                  <a:cubicBezTo>
                    <a:pt x="0" y="35"/>
                    <a:pt x="0" y="35"/>
                    <a:pt x="0" y="35"/>
                  </a:cubicBezTo>
                  <a:cubicBezTo>
                    <a:pt x="8" y="38"/>
                    <a:pt x="8" y="38"/>
                    <a:pt x="8" y="38"/>
                  </a:cubicBezTo>
                  <a:cubicBezTo>
                    <a:pt x="12" y="41"/>
                    <a:pt x="12" y="41"/>
                    <a:pt x="12" y="41"/>
                  </a:cubicBezTo>
                </a:path>
              </a:pathLst>
            </a:custGeom>
            <a:grpFill/>
            <a:ln w="9525">
              <a:noFill/>
              <a:round/>
              <a:headEnd/>
              <a:tailEnd/>
            </a:ln>
          </p:spPr>
          <p:txBody>
            <a:bodyPr/>
            <a:lstStyle/>
            <a:p>
              <a:endParaRPr lang="en-GB" dirty="0"/>
            </a:p>
          </p:txBody>
        </p:sp>
        <p:sp>
          <p:nvSpPr>
            <p:cNvPr id="138" name="Freeform 422">
              <a:extLst>
                <a:ext uri="{FF2B5EF4-FFF2-40B4-BE49-F238E27FC236}">
                  <a16:creationId xmlns:a16="http://schemas.microsoft.com/office/drawing/2014/main" id="{EB9F2CF8-1616-A393-3D4C-6683A366B671}"/>
                </a:ext>
              </a:extLst>
            </p:cNvPr>
            <p:cNvSpPr>
              <a:spLocks/>
            </p:cNvSpPr>
            <p:nvPr/>
          </p:nvSpPr>
          <p:spPr bwMode="auto">
            <a:xfrm>
              <a:off x="6271550" y="3419378"/>
              <a:ext cx="114918" cy="53225"/>
            </a:xfrm>
            <a:custGeom>
              <a:avLst/>
              <a:gdLst>
                <a:gd name="T0" fmla="*/ 2147483646 w 19"/>
                <a:gd name="T1" fmla="*/ 2147483646 h 9"/>
                <a:gd name="T2" fmla="*/ 2147483646 w 19"/>
                <a:gd name="T3" fmla="*/ 2147483646 h 9"/>
                <a:gd name="T4" fmla="*/ 2147483646 w 19"/>
                <a:gd name="T5" fmla="*/ 0 h 9"/>
                <a:gd name="T6" fmla="*/ 2147483646 w 19"/>
                <a:gd name="T7" fmla="*/ 2147483646 h 9"/>
                <a:gd name="T8" fmla="*/ 0 w 19"/>
                <a:gd name="T9" fmla="*/ 2147483646 h 9"/>
                <a:gd name="T10" fmla="*/ 0 w 19"/>
                <a:gd name="T11" fmla="*/ 2147483646 h 9"/>
                <a:gd name="T12" fmla="*/ 2147483646 w 19"/>
                <a:gd name="T13" fmla="*/ 2147483646 h 9"/>
                <a:gd name="T14" fmla="*/ 2147483646 w 19"/>
                <a:gd name="T15" fmla="*/ 2147483646 h 9"/>
                <a:gd name="T16" fmla="*/ 2147483646 w 19"/>
                <a:gd name="T17" fmla="*/ 214748364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9">
                  <a:moveTo>
                    <a:pt x="19" y="3"/>
                  </a:moveTo>
                  <a:cubicBezTo>
                    <a:pt x="19" y="3"/>
                    <a:pt x="10" y="1"/>
                    <a:pt x="8" y="1"/>
                  </a:cubicBezTo>
                  <a:cubicBezTo>
                    <a:pt x="7" y="1"/>
                    <a:pt x="6" y="0"/>
                    <a:pt x="5" y="0"/>
                  </a:cubicBezTo>
                  <a:cubicBezTo>
                    <a:pt x="1" y="3"/>
                    <a:pt x="1" y="3"/>
                    <a:pt x="1" y="3"/>
                  </a:cubicBezTo>
                  <a:cubicBezTo>
                    <a:pt x="0" y="6"/>
                    <a:pt x="0" y="6"/>
                    <a:pt x="0" y="6"/>
                  </a:cubicBezTo>
                  <a:cubicBezTo>
                    <a:pt x="0" y="6"/>
                    <a:pt x="0" y="6"/>
                    <a:pt x="0" y="6"/>
                  </a:cubicBezTo>
                  <a:cubicBezTo>
                    <a:pt x="5" y="9"/>
                    <a:pt x="5" y="9"/>
                    <a:pt x="5" y="9"/>
                  </a:cubicBezTo>
                  <a:cubicBezTo>
                    <a:pt x="12" y="6"/>
                    <a:pt x="12" y="6"/>
                    <a:pt x="12" y="6"/>
                  </a:cubicBezTo>
                  <a:lnTo>
                    <a:pt x="19" y="3"/>
                  </a:lnTo>
                  <a:close/>
                </a:path>
              </a:pathLst>
            </a:custGeom>
            <a:grpFill/>
            <a:ln w="9525">
              <a:noFill/>
              <a:round/>
              <a:headEnd/>
              <a:tailEnd/>
            </a:ln>
          </p:spPr>
          <p:txBody>
            <a:bodyPr/>
            <a:lstStyle/>
            <a:p>
              <a:endParaRPr lang="en-GB" dirty="0"/>
            </a:p>
          </p:txBody>
        </p:sp>
        <p:sp>
          <p:nvSpPr>
            <p:cNvPr id="139" name="Freeform 423">
              <a:extLst>
                <a:ext uri="{FF2B5EF4-FFF2-40B4-BE49-F238E27FC236}">
                  <a16:creationId xmlns:a16="http://schemas.microsoft.com/office/drawing/2014/main" id="{704F4893-F4BC-BB84-2DB6-415C321FEA98}"/>
                </a:ext>
              </a:extLst>
            </p:cNvPr>
            <p:cNvSpPr>
              <a:spLocks/>
            </p:cNvSpPr>
            <p:nvPr/>
          </p:nvSpPr>
          <p:spPr bwMode="auto">
            <a:xfrm>
              <a:off x="6211067" y="3387927"/>
              <a:ext cx="90724" cy="74999"/>
            </a:xfrm>
            <a:custGeom>
              <a:avLst/>
              <a:gdLst>
                <a:gd name="T0" fmla="*/ 2147483646 w 15"/>
                <a:gd name="T1" fmla="*/ 2147483646 h 12"/>
                <a:gd name="T2" fmla="*/ 2147483646 w 15"/>
                <a:gd name="T3" fmla="*/ 2147483646 h 12"/>
                <a:gd name="T4" fmla="*/ 2147483646 w 15"/>
                <a:gd name="T5" fmla="*/ 0 h 12"/>
                <a:gd name="T6" fmla="*/ 2147483646 w 15"/>
                <a:gd name="T7" fmla="*/ 0 h 12"/>
                <a:gd name="T8" fmla="*/ 2147483646 w 15"/>
                <a:gd name="T9" fmla="*/ 2147483646 h 12"/>
                <a:gd name="T10" fmla="*/ 2147483646 w 15"/>
                <a:gd name="T11" fmla="*/ 2147483646 h 12"/>
                <a:gd name="T12" fmla="*/ 2147483646 w 15"/>
                <a:gd name="T13" fmla="*/ 2147483646 h 12"/>
                <a:gd name="T14" fmla="*/ 2147483646 w 15"/>
                <a:gd name="T15" fmla="*/ 2147483646 h 12"/>
                <a:gd name="T16" fmla="*/ 0 w 15"/>
                <a:gd name="T17" fmla="*/ 2147483646 h 12"/>
                <a:gd name="T18" fmla="*/ 2147483646 w 15"/>
                <a:gd name="T19" fmla="*/ 2147483646 h 12"/>
                <a:gd name="T20" fmla="*/ 2147483646 w 15"/>
                <a:gd name="T21" fmla="*/ 2147483646 h 12"/>
                <a:gd name="T22" fmla="*/ 2147483646 w 15"/>
                <a:gd name="T23" fmla="*/ 2147483646 h 12"/>
                <a:gd name="T24" fmla="*/ 2147483646 w 15"/>
                <a:gd name="T25" fmla="*/ 2147483646 h 12"/>
                <a:gd name="T26" fmla="*/ 2147483646 w 15"/>
                <a:gd name="T27" fmla="*/ 214748364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2">
                  <a:moveTo>
                    <a:pt x="15" y="5"/>
                  </a:moveTo>
                  <a:cubicBezTo>
                    <a:pt x="13" y="5"/>
                    <a:pt x="11" y="4"/>
                    <a:pt x="11" y="4"/>
                  </a:cubicBezTo>
                  <a:cubicBezTo>
                    <a:pt x="11" y="0"/>
                    <a:pt x="11" y="0"/>
                    <a:pt x="11" y="0"/>
                  </a:cubicBezTo>
                  <a:cubicBezTo>
                    <a:pt x="6" y="0"/>
                    <a:pt x="6" y="0"/>
                    <a:pt x="6" y="0"/>
                  </a:cubicBezTo>
                  <a:cubicBezTo>
                    <a:pt x="4" y="1"/>
                    <a:pt x="4" y="1"/>
                    <a:pt x="4" y="1"/>
                  </a:cubicBezTo>
                  <a:cubicBezTo>
                    <a:pt x="6" y="5"/>
                    <a:pt x="6" y="5"/>
                    <a:pt x="6" y="5"/>
                  </a:cubicBezTo>
                  <a:cubicBezTo>
                    <a:pt x="3" y="5"/>
                    <a:pt x="3" y="5"/>
                    <a:pt x="3" y="5"/>
                  </a:cubicBezTo>
                  <a:cubicBezTo>
                    <a:pt x="1" y="8"/>
                    <a:pt x="1" y="8"/>
                    <a:pt x="1" y="8"/>
                  </a:cubicBezTo>
                  <a:cubicBezTo>
                    <a:pt x="0" y="10"/>
                    <a:pt x="0" y="10"/>
                    <a:pt x="0" y="10"/>
                  </a:cubicBezTo>
                  <a:cubicBezTo>
                    <a:pt x="1" y="11"/>
                    <a:pt x="1" y="11"/>
                    <a:pt x="1" y="11"/>
                  </a:cubicBezTo>
                  <a:cubicBezTo>
                    <a:pt x="7" y="12"/>
                    <a:pt x="7" y="12"/>
                    <a:pt x="7" y="12"/>
                  </a:cubicBezTo>
                  <a:cubicBezTo>
                    <a:pt x="10" y="11"/>
                    <a:pt x="10" y="11"/>
                    <a:pt x="10" y="11"/>
                  </a:cubicBezTo>
                  <a:cubicBezTo>
                    <a:pt x="11" y="8"/>
                    <a:pt x="11" y="8"/>
                    <a:pt x="11" y="8"/>
                  </a:cubicBezTo>
                  <a:lnTo>
                    <a:pt x="15" y="5"/>
                  </a:lnTo>
                  <a:close/>
                </a:path>
              </a:pathLst>
            </a:custGeom>
            <a:grpFill/>
            <a:ln w="9525">
              <a:noFill/>
              <a:round/>
              <a:headEnd/>
              <a:tailEnd/>
            </a:ln>
          </p:spPr>
          <p:txBody>
            <a:bodyPr/>
            <a:lstStyle/>
            <a:p>
              <a:endParaRPr lang="en-GB" dirty="0"/>
            </a:p>
          </p:txBody>
        </p:sp>
        <p:sp>
          <p:nvSpPr>
            <p:cNvPr id="140" name="Freeform 424">
              <a:extLst>
                <a:ext uri="{FF2B5EF4-FFF2-40B4-BE49-F238E27FC236}">
                  <a16:creationId xmlns:a16="http://schemas.microsoft.com/office/drawing/2014/main" id="{83801020-2632-D4CC-88B2-7D877627115C}"/>
                </a:ext>
              </a:extLst>
            </p:cNvPr>
            <p:cNvSpPr>
              <a:spLocks/>
            </p:cNvSpPr>
            <p:nvPr/>
          </p:nvSpPr>
          <p:spPr bwMode="auto">
            <a:xfrm>
              <a:off x="5746556" y="3073414"/>
              <a:ext cx="574590" cy="376206"/>
            </a:xfrm>
            <a:custGeom>
              <a:avLst/>
              <a:gdLst>
                <a:gd name="T0" fmla="*/ 2147483646 w 576"/>
                <a:gd name="T1" fmla="*/ 2147483646 h 379"/>
                <a:gd name="T2" fmla="*/ 2147483646 w 576"/>
                <a:gd name="T3" fmla="*/ 2147483646 h 379"/>
                <a:gd name="T4" fmla="*/ 2147483646 w 576"/>
                <a:gd name="T5" fmla="*/ 2147483646 h 379"/>
                <a:gd name="T6" fmla="*/ 2147483646 w 576"/>
                <a:gd name="T7" fmla="*/ 2147483646 h 379"/>
                <a:gd name="T8" fmla="*/ 2147483646 w 576"/>
                <a:gd name="T9" fmla="*/ 2147483646 h 379"/>
                <a:gd name="T10" fmla="*/ 2147483646 w 576"/>
                <a:gd name="T11" fmla="*/ 2147483646 h 379"/>
                <a:gd name="T12" fmla="*/ 2147483646 w 576"/>
                <a:gd name="T13" fmla="*/ 2147483646 h 379"/>
                <a:gd name="T14" fmla="*/ 2147483646 w 576"/>
                <a:gd name="T15" fmla="*/ 2147483646 h 379"/>
                <a:gd name="T16" fmla="*/ 2147483646 w 576"/>
                <a:gd name="T17" fmla="*/ 2147483646 h 379"/>
                <a:gd name="T18" fmla="*/ 2147483646 w 576"/>
                <a:gd name="T19" fmla="*/ 2147483646 h 379"/>
                <a:gd name="T20" fmla="*/ 2147483646 w 576"/>
                <a:gd name="T21" fmla="*/ 2147483646 h 379"/>
                <a:gd name="T22" fmla="*/ 2147483646 w 576"/>
                <a:gd name="T23" fmla="*/ 2147483646 h 379"/>
                <a:gd name="T24" fmla="*/ 2147483646 w 576"/>
                <a:gd name="T25" fmla="*/ 2147483646 h 379"/>
                <a:gd name="T26" fmla="*/ 2147483646 w 576"/>
                <a:gd name="T27" fmla="*/ 2147483646 h 379"/>
                <a:gd name="T28" fmla="*/ 2147483646 w 576"/>
                <a:gd name="T29" fmla="*/ 2147483646 h 379"/>
                <a:gd name="T30" fmla="*/ 2147483646 w 576"/>
                <a:gd name="T31" fmla="*/ 2147483646 h 379"/>
                <a:gd name="T32" fmla="*/ 2147483646 w 576"/>
                <a:gd name="T33" fmla="*/ 2147483646 h 379"/>
                <a:gd name="T34" fmla="*/ 2147483646 w 576"/>
                <a:gd name="T35" fmla="*/ 2147483646 h 379"/>
                <a:gd name="T36" fmla="*/ 2147483646 w 576"/>
                <a:gd name="T37" fmla="*/ 2147483646 h 379"/>
                <a:gd name="T38" fmla="*/ 2147483646 w 576"/>
                <a:gd name="T39" fmla="*/ 2147483646 h 379"/>
                <a:gd name="T40" fmla="*/ 2147483646 w 576"/>
                <a:gd name="T41" fmla="*/ 2147483646 h 379"/>
                <a:gd name="T42" fmla="*/ 2147483646 w 576"/>
                <a:gd name="T43" fmla="*/ 2147483646 h 379"/>
                <a:gd name="T44" fmla="*/ 2147483646 w 576"/>
                <a:gd name="T45" fmla="*/ 2147483646 h 379"/>
                <a:gd name="T46" fmla="*/ 2147483646 w 576"/>
                <a:gd name="T47" fmla="*/ 2147483646 h 379"/>
                <a:gd name="T48" fmla="*/ 2147483646 w 576"/>
                <a:gd name="T49" fmla="*/ 0 h 379"/>
                <a:gd name="T50" fmla="*/ 0 w 576"/>
                <a:gd name="T51" fmla="*/ 2147483646 h 379"/>
                <a:gd name="T52" fmla="*/ 2147483646 w 576"/>
                <a:gd name="T53" fmla="*/ 2147483646 h 379"/>
                <a:gd name="T54" fmla="*/ 2147483646 w 576"/>
                <a:gd name="T55" fmla="*/ 2147483646 h 379"/>
                <a:gd name="T56" fmla="*/ 2147483646 w 576"/>
                <a:gd name="T57" fmla="*/ 2147483646 h 379"/>
                <a:gd name="T58" fmla="*/ 2147483646 w 576"/>
                <a:gd name="T59" fmla="*/ 2147483646 h 379"/>
                <a:gd name="T60" fmla="*/ 2147483646 w 576"/>
                <a:gd name="T61" fmla="*/ 2147483646 h 379"/>
                <a:gd name="T62" fmla="*/ 2147483646 w 576"/>
                <a:gd name="T63" fmla="*/ 2147483646 h 379"/>
                <a:gd name="T64" fmla="*/ 2147483646 w 576"/>
                <a:gd name="T65" fmla="*/ 2147483646 h 379"/>
                <a:gd name="T66" fmla="*/ 2147483646 w 576"/>
                <a:gd name="T67" fmla="*/ 2147483646 h 379"/>
                <a:gd name="T68" fmla="*/ 2147483646 w 576"/>
                <a:gd name="T69" fmla="*/ 2147483646 h 379"/>
                <a:gd name="T70" fmla="*/ 2147483646 w 576"/>
                <a:gd name="T71" fmla="*/ 2147483646 h 379"/>
                <a:gd name="T72" fmla="*/ 2147483646 w 576"/>
                <a:gd name="T73" fmla="*/ 2147483646 h 379"/>
                <a:gd name="T74" fmla="*/ 2147483646 w 576"/>
                <a:gd name="T75" fmla="*/ 2147483646 h 379"/>
                <a:gd name="T76" fmla="*/ 2147483646 w 576"/>
                <a:gd name="T77" fmla="*/ 2147483646 h 379"/>
                <a:gd name="T78" fmla="*/ 2147483646 w 576"/>
                <a:gd name="T79" fmla="*/ 2147483646 h 379"/>
                <a:gd name="T80" fmla="*/ 2147483646 w 576"/>
                <a:gd name="T81" fmla="*/ 2147483646 h 379"/>
                <a:gd name="T82" fmla="*/ 2147483646 w 576"/>
                <a:gd name="T83" fmla="*/ 2147483646 h 379"/>
                <a:gd name="T84" fmla="*/ 2147483646 w 576"/>
                <a:gd name="T85" fmla="*/ 2147483646 h 379"/>
                <a:gd name="T86" fmla="*/ 2147483646 w 576"/>
                <a:gd name="T87" fmla="*/ 2147483646 h 379"/>
                <a:gd name="T88" fmla="*/ 2147483646 w 576"/>
                <a:gd name="T89" fmla="*/ 2147483646 h 379"/>
                <a:gd name="T90" fmla="*/ 2147483646 w 576"/>
                <a:gd name="T91" fmla="*/ 2147483646 h 379"/>
                <a:gd name="T92" fmla="*/ 2147483646 w 576"/>
                <a:gd name="T93" fmla="*/ 2147483646 h 379"/>
                <a:gd name="T94" fmla="*/ 2147483646 w 576"/>
                <a:gd name="T95" fmla="*/ 2147483646 h 379"/>
                <a:gd name="T96" fmla="*/ 2147483646 w 576"/>
                <a:gd name="T97" fmla="*/ 2147483646 h 379"/>
                <a:gd name="T98" fmla="*/ 2147483646 w 576"/>
                <a:gd name="T99" fmla="*/ 2147483646 h 379"/>
                <a:gd name="T100" fmla="*/ 2147483646 w 576"/>
                <a:gd name="T101" fmla="*/ 2147483646 h 379"/>
                <a:gd name="T102" fmla="*/ 2147483646 w 576"/>
                <a:gd name="T103" fmla="*/ 2147483646 h 379"/>
                <a:gd name="T104" fmla="*/ 2147483646 w 576"/>
                <a:gd name="T105" fmla="*/ 2147483646 h 379"/>
                <a:gd name="T106" fmla="*/ 2147483646 w 576"/>
                <a:gd name="T107" fmla="*/ 2147483646 h 379"/>
                <a:gd name="T108" fmla="*/ 2147483646 w 576"/>
                <a:gd name="T109" fmla="*/ 2147483646 h 379"/>
                <a:gd name="T110" fmla="*/ 2147483646 w 576"/>
                <a:gd name="T111" fmla="*/ 2147483646 h 3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6" h="379">
                  <a:moveTo>
                    <a:pt x="486" y="348"/>
                  </a:moveTo>
                  <a:lnTo>
                    <a:pt x="504" y="348"/>
                  </a:lnTo>
                  <a:lnTo>
                    <a:pt x="492" y="324"/>
                  </a:lnTo>
                  <a:lnTo>
                    <a:pt x="504" y="318"/>
                  </a:lnTo>
                  <a:lnTo>
                    <a:pt x="534" y="318"/>
                  </a:lnTo>
                  <a:lnTo>
                    <a:pt x="528" y="312"/>
                  </a:lnTo>
                  <a:lnTo>
                    <a:pt x="546" y="300"/>
                  </a:lnTo>
                  <a:lnTo>
                    <a:pt x="564" y="288"/>
                  </a:lnTo>
                  <a:lnTo>
                    <a:pt x="576" y="240"/>
                  </a:lnTo>
                  <a:lnTo>
                    <a:pt x="504" y="252"/>
                  </a:lnTo>
                  <a:lnTo>
                    <a:pt x="474" y="294"/>
                  </a:lnTo>
                  <a:lnTo>
                    <a:pt x="426" y="300"/>
                  </a:lnTo>
                  <a:lnTo>
                    <a:pt x="378" y="240"/>
                  </a:lnTo>
                  <a:lnTo>
                    <a:pt x="372" y="162"/>
                  </a:lnTo>
                  <a:lnTo>
                    <a:pt x="384" y="144"/>
                  </a:lnTo>
                  <a:lnTo>
                    <a:pt x="354" y="138"/>
                  </a:lnTo>
                  <a:lnTo>
                    <a:pt x="330" y="114"/>
                  </a:lnTo>
                  <a:lnTo>
                    <a:pt x="312" y="84"/>
                  </a:lnTo>
                  <a:lnTo>
                    <a:pt x="288" y="66"/>
                  </a:lnTo>
                  <a:lnTo>
                    <a:pt x="252" y="78"/>
                  </a:lnTo>
                  <a:lnTo>
                    <a:pt x="204" y="24"/>
                  </a:lnTo>
                  <a:lnTo>
                    <a:pt x="174" y="18"/>
                  </a:lnTo>
                  <a:lnTo>
                    <a:pt x="156" y="30"/>
                  </a:lnTo>
                  <a:lnTo>
                    <a:pt x="108" y="30"/>
                  </a:lnTo>
                  <a:lnTo>
                    <a:pt x="48" y="0"/>
                  </a:lnTo>
                  <a:lnTo>
                    <a:pt x="0" y="6"/>
                  </a:lnTo>
                  <a:lnTo>
                    <a:pt x="36" y="72"/>
                  </a:lnTo>
                  <a:lnTo>
                    <a:pt x="60" y="108"/>
                  </a:lnTo>
                  <a:lnTo>
                    <a:pt x="54" y="120"/>
                  </a:lnTo>
                  <a:lnTo>
                    <a:pt x="96" y="150"/>
                  </a:lnTo>
                  <a:lnTo>
                    <a:pt x="102" y="180"/>
                  </a:lnTo>
                  <a:lnTo>
                    <a:pt x="120" y="192"/>
                  </a:lnTo>
                  <a:lnTo>
                    <a:pt x="144" y="216"/>
                  </a:lnTo>
                  <a:lnTo>
                    <a:pt x="150" y="198"/>
                  </a:lnTo>
                  <a:lnTo>
                    <a:pt x="126" y="180"/>
                  </a:lnTo>
                  <a:lnTo>
                    <a:pt x="102" y="126"/>
                  </a:lnTo>
                  <a:lnTo>
                    <a:pt x="60" y="66"/>
                  </a:lnTo>
                  <a:lnTo>
                    <a:pt x="48" y="30"/>
                  </a:lnTo>
                  <a:lnTo>
                    <a:pt x="78" y="42"/>
                  </a:lnTo>
                  <a:lnTo>
                    <a:pt x="108" y="102"/>
                  </a:lnTo>
                  <a:lnTo>
                    <a:pt x="120" y="120"/>
                  </a:lnTo>
                  <a:lnTo>
                    <a:pt x="150" y="138"/>
                  </a:lnTo>
                  <a:lnTo>
                    <a:pt x="150" y="156"/>
                  </a:lnTo>
                  <a:lnTo>
                    <a:pt x="174" y="168"/>
                  </a:lnTo>
                  <a:lnTo>
                    <a:pt x="186" y="186"/>
                  </a:lnTo>
                  <a:lnTo>
                    <a:pt x="216" y="216"/>
                  </a:lnTo>
                  <a:lnTo>
                    <a:pt x="222" y="258"/>
                  </a:lnTo>
                  <a:lnTo>
                    <a:pt x="222" y="276"/>
                  </a:lnTo>
                  <a:lnTo>
                    <a:pt x="300" y="324"/>
                  </a:lnTo>
                  <a:lnTo>
                    <a:pt x="336" y="342"/>
                  </a:lnTo>
                  <a:lnTo>
                    <a:pt x="402" y="360"/>
                  </a:lnTo>
                  <a:lnTo>
                    <a:pt x="420" y="354"/>
                  </a:lnTo>
                  <a:lnTo>
                    <a:pt x="438" y="354"/>
                  </a:lnTo>
                  <a:lnTo>
                    <a:pt x="468" y="379"/>
                  </a:lnTo>
                  <a:lnTo>
                    <a:pt x="474" y="366"/>
                  </a:lnTo>
                  <a:lnTo>
                    <a:pt x="486" y="348"/>
                  </a:lnTo>
                  <a:close/>
                </a:path>
              </a:pathLst>
            </a:custGeom>
            <a:grpFill/>
            <a:ln w="9525">
              <a:noFill/>
              <a:round/>
              <a:headEnd/>
              <a:tailEnd/>
            </a:ln>
          </p:spPr>
          <p:txBody>
            <a:bodyPr/>
            <a:lstStyle/>
            <a:p>
              <a:endParaRPr lang="en-GB" dirty="0"/>
            </a:p>
          </p:txBody>
        </p:sp>
        <p:sp>
          <p:nvSpPr>
            <p:cNvPr id="141" name="Freeform 425">
              <a:extLst>
                <a:ext uri="{FF2B5EF4-FFF2-40B4-BE49-F238E27FC236}">
                  <a16:creationId xmlns:a16="http://schemas.microsoft.com/office/drawing/2014/main" id="{DC091B7C-B6E8-DAD8-608F-3B2AA8DDF8C3}"/>
                </a:ext>
              </a:extLst>
            </p:cNvPr>
            <p:cNvSpPr>
              <a:spLocks/>
            </p:cNvSpPr>
            <p:nvPr/>
          </p:nvSpPr>
          <p:spPr bwMode="auto">
            <a:xfrm rot="20747712">
              <a:off x="6686465" y="1566172"/>
              <a:ext cx="619348" cy="683461"/>
            </a:xfrm>
            <a:custGeom>
              <a:avLst/>
              <a:gdLst>
                <a:gd name="T0" fmla="*/ 2147483646 w 1125"/>
                <a:gd name="T1" fmla="*/ 2147483646 h 2047"/>
                <a:gd name="T2" fmla="*/ 2147483646 w 1125"/>
                <a:gd name="T3" fmla="*/ 2147483646 h 2047"/>
                <a:gd name="T4" fmla="*/ 2147483646 w 1125"/>
                <a:gd name="T5" fmla="*/ 2147483646 h 2047"/>
                <a:gd name="T6" fmla="*/ 2147483646 w 1125"/>
                <a:gd name="T7" fmla="*/ 2147483646 h 2047"/>
                <a:gd name="T8" fmla="*/ 2147483646 w 1125"/>
                <a:gd name="T9" fmla="*/ 2147483646 h 2047"/>
                <a:gd name="T10" fmla="*/ 2147483646 w 1125"/>
                <a:gd name="T11" fmla="*/ 2147483646 h 2047"/>
                <a:gd name="T12" fmla="*/ 2147483646 w 1125"/>
                <a:gd name="T13" fmla="*/ 2147483646 h 2047"/>
                <a:gd name="T14" fmla="*/ 2147483646 w 1125"/>
                <a:gd name="T15" fmla="*/ 2147483646 h 2047"/>
                <a:gd name="T16" fmla="*/ 2147483646 w 1125"/>
                <a:gd name="T17" fmla="*/ 2147483646 h 2047"/>
                <a:gd name="T18" fmla="*/ 2147483646 w 1125"/>
                <a:gd name="T19" fmla="*/ 2147483646 h 2047"/>
                <a:gd name="T20" fmla="*/ 2147483646 w 1125"/>
                <a:gd name="T21" fmla="*/ 2147483646 h 2047"/>
                <a:gd name="T22" fmla="*/ 2147483646 w 1125"/>
                <a:gd name="T23" fmla="*/ 2147483646 h 2047"/>
                <a:gd name="T24" fmla="*/ 2147483646 w 1125"/>
                <a:gd name="T25" fmla="*/ 2147483646 h 2047"/>
                <a:gd name="T26" fmla="*/ 2147483646 w 1125"/>
                <a:gd name="T27" fmla="*/ 2147483646 h 2047"/>
                <a:gd name="T28" fmla="*/ 2147483646 w 1125"/>
                <a:gd name="T29" fmla="*/ 2147483646 h 2047"/>
                <a:gd name="T30" fmla="*/ 2147483646 w 1125"/>
                <a:gd name="T31" fmla="*/ 2147483646 h 2047"/>
                <a:gd name="T32" fmla="*/ 2147483646 w 1125"/>
                <a:gd name="T33" fmla="*/ 2147483646 h 2047"/>
                <a:gd name="T34" fmla="*/ 2147483646 w 1125"/>
                <a:gd name="T35" fmla="*/ 2147483646 h 2047"/>
                <a:gd name="T36" fmla="*/ 2147483646 w 1125"/>
                <a:gd name="T37" fmla="*/ 2147483646 h 2047"/>
                <a:gd name="T38" fmla="*/ 2147483646 w 1125"/>
                <a:gd name="T39" fmla="*/ 2147483646 h 2047"/>
                <a:gd name="T40" fmla="*/ 2147483646 w 1125"/>
                <a:gd name="T41" fmla="*/ 2147483646 h 2047"/>
                <a:gd name="T42" fmla="*/ 2147483646 w 1125"/>
                <a:gd name="T43" fmla="*/ 2147483646 h 2047"/>
                <a:gd name="T44" fmla="*/ 2147483646 w 1125"/>
                <a:gd name="T45" fmla="*/ 2147483646 h 2047"/>
                <a:gd name="T46" fmla="*/ 2147483646 w 1125"/>
                <a:gd name="T47" fmla="*/ 2147483646 h 2047"/>
                <a:gd name="T48" fmla="*/ 2147483646 w 1125"/>
                <a:gd name="T49" fmla="*/ 2147483646 h 2047"/>
                <a:gd name="T50" fmla="*/ 2147483646 w 1125"/>
                <a:gd name="T51" fmla="*/ 2147483646 h 2047"/>
                <a:gd name="T52" fmla="*/ 2147483646 w 1125"/>
                <a:gd name="T53" fmla="*/ 2147483646 h 2047"/>
                <a:gd name="T54" fmla="*/ 2147483646 w 1125"/>
                <a:gd name="T55" fmla="*/ 2147483646 h 2047"/>
                <a:gd name="T56" fmla="*/ 2147483646 w 1125"/>
                <a:gd name="T57" fmla="*/ 2147483646 h 2047"/>
                <a:gd name="T58" fmla="*/ 2147483646 w 1125"/>
                <a:gd name="T59" fmla="*/ 2147483646 h 2047"/>
                <a:gd name="T60" fmla="*/ 2147483646 w 1125"/>
                <a:gd name="T61" fmla="*/ 2147483646 h 2047"/>
                <a:gd name="T62" fmla="*/ 2147483646 w 1125"/>
                <a:gd name="T63" fmla="*/ 2147483646 h 2047"/>
                <a:gd name="T64" fmla="*/ 2147483646 w 1125"/>
                <a:gd name="T65" fmla="*/ 2147483646 h 2047"/>
                <a:gd name="T66" fmla="*/ 2147483646 w 1125"/>
                <a:gd name="T67" fmla="*/ 2147483646 h 2047"/>
                <a:gd name="T68" fmla="*/ 2147483646 w 1125"/>
                <a:gd name="T69" fmla="*/ 2147483646 h 2047"/>
                <a:gd name="T70" fmla="*/ 2147483646 w 1125"/>
                <a:gd name="T71" fmla="*/ 2147483646 h 2047"/>
                <a:gd name="T72" fmla="*/ 2147483646 w 1125"/>
                <a:gd name="T73" fmla="*/ 2147483646 h 2047"/>
                <a:gd name="T74" fmla="*/ 2147483646 w 1125"/>
                <a:gd name="T75" fmla="*/ 2147483646 h 2047"/>
                <a:gd name="T76" fmla="*/ 2147483646 w 1125"/>
                <a:gd name="T77" fmla="*/ 2147483646 h 2047"/>
                <a:gd name="T78" fmla="*/ 2147483646 w 1125"/>
                <a:gd name="T79" fmla="*/ 2147483646 h 2047"/>
                <a:gd name="T80" fmla="*/ 2147483646 w 1125"/>
                <a:gd name="T81" fmla="*/ 2147483646 h 2047"/>
                <a:gd name="T82" fmla="*/ 2147483646 w 1125"/>
                <a:gd name="T83" fmla="*/ 2147483646 h 2047"/>
                <a:gd name="T84" fmla="*/ 2147483646 w 1125"/>
                <a:gd name="T85" fmla="*/ 2147483646 h 2047"/>
                <a:gd name="T86" fmla="*/ 2147483646 w 1125"/>
                <a:gd name="T87" fmla="*/ 2147483646 h 2047"/>
                <a:gd name="T88" fmla="*/ 2147483646 w 1125"/>
                <a:gd name="T89" fmla="*/ 2147483646 h 2047"/>
                <a:gd name="T90" fmla="*/ 2147483646 w 1125"/>
                <a:gd name="T91" fmla="*/ 2147483646 h 2047"/>
                <a:gd name="T92" fmla="*/ 2147483646 w 1125"/>
                <a:gd name="T93" fmla="*/ 2147483646 h 2047"/>
                <a:gd name="T94" fmla="*/ 2147483646 w 1125"/>
                <a:gd name="T95" fmla="*/ 2147483646 h 2047"/>
                <a:gd name="T96" fmla="*/ 2147483646 w 1125"/>
                <a:gd name="T97" fmla="*/ 2147483646 h 2047"/>
                <a:gd name="T98" fmla="*/ 2147483646 w 1125"/>
                <a:gd name="T99" fmla="*/ 2147483646 h 2047"/>
                <a:gd name="T100" fmla="*/ 2147483646 w 1125"/>
                <a:gd name="T101" fmla="*/ 2147483646 h 2047"/>
                <a:gd name="T102" fmla="*/ 2147483646 w 1125"/>
                <a:gd name="T103" fmla="*/ 2147483646 h 2047"/>
                <a:gd name="T104" fmla="*/ 2147483646 w 1125"/>
                <a:gd name="T105" fmla="*/ 2147483646 h 2047"/>
                <a:gd name="T106" fmla="*/ 2147483646 w 1125"/>
                <a:gd name="T107" fmla="*/ 2147483646 h 2047"/>
                <a:gd name="T108" fmla="*/ 2147483646 w 1125"/>
                <a:gd name="T109" fmla="*/ 2147483646 h 2047"/>
                <a:gd name="T110" fmla="*/ 2147483646 w 1125"/>
                <a:gd name="T111" fmla="*/ 2147483646 h 2047"/>
                <a:gd name="T112" fmla="*/ 2147483646 w 1125"/>
                <a:gd name="T113" fmla="*/ 2147483646 h 2047"/>
                <a:gd name="T114" fmla="*/ 2147483646 w 1125"/>
                <a:gd name="T115" fmla="*/ 2147483646 h 2047"/>
                <a:gd name="T116" fmla="*/ 2147483646 w 1125"/>
                <a:gd name="T117" fmla="*/ 2147483646 h 2047"/>
                <a:gd name="T118" fmla="*/ 2147483646 w 1125"/>
                <a:gd name="T119" fmla="*/ 2147483646 h 2047"/>
                <a:gd name="T120" fmla="*/ 2147483646 w 1125"/>
                <a:gd name="T121" fmla="*/ 2147483646 h 2047"/>
                <a:gd name="T122" fmla="*/ 2147483646 w 1125"/>
                <a:gd name="T123" fmla="*/ 2147483646 h 2047"/>
                <a:gd name="T124" fmla="*/ 2147483646 w 1125"/>
                <a:gd name="T125" fmla="*/ 2147483646 h 20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25" h="2047">
                  <a:moveTo>
                    <a:pt x="718" y="105"/>
                  </a:moveTo>
                  <a:lnTo>
                    <a:pt x="722" y="102"/>
                  </a:lnTo>
                  <a:lnTo>
                    <a:pt x="730" y="95"/>
                  </a:lnTo>
                  <a:lnTo>
                    <a:pt x="740" y="83"/>
                  </a:lnTo>
                  <a:lnTo>
                    <a:pt x="751" y="70"/>
                  </a:lnTo>
                  <a:lnTo>
                    <a:pt x="760" y="58"/>
                  </a:lnTo>
                  <a:lnTo>
                    <a:pt x="764" y="46"/>
                  </a:lnTo>
                  <a:lnTo>
                    <a:pt x="761" y="37"/>
                  </a:lnTo>
                  <a:lnTo>
                    <a:pt x="748" y="32"/>
                  </a:lnTo>
                  <a:lnTo>
                    <a:pt x="735" y="30"/>
                  </a:lnTo>
                  <a:lnTo>
                    <a:pt x="725" y="27"/>
                  </a:lnTo>
                  <a:lnTo>
                    <a:pt x="716" y="22"/>
                  </a:lnTo>
                  <a:lnTo>
                    <a:pt x="708" y="17"/>
                  </a:lnTo>
                  <a:lnTo>
                    <a:pt x="700" y="13"/>
                  </a:lnTo>
                  <a:lnTo>
                    <a:pt x="693" y="8"/>
                  </a:lnTo>
                  <a:lnTo>
                    <a:pt x="686" y="4"/>
                  </a:lnTo>
                  <a:lnTo>
                    <a:pt x="678" y="1"/>
                  </a:lnTo>
                  <a:lnTo>
                    <a:pt x="672" y="0"/>
                  </a:lnTo>
                  <a:lnTo>
                    <a:pt x="665" y="0"/>
                  </a:lnTo>
                  <a:lnTo>
                    <a:pt x="658" y="0"/>
                  </a:lnTo>
                  <a:lnTo>
                    <a:pt x="651" y="2"/>
                  </a:lnTo>
                  <a:lnTo>
                    <a:pt x="633" y="7"/>
                  </a:lnTo>
                  <a:lnTo>
                    <a:pt x="610" y="13"/>
                  </a:lnTo>
                  <a:lnTo>
                    <a:pt x="583" y="19"/>
                  </a:lnTo>
                  <a:lnTo>
                    <a:pt x="558" y="25"/>
                  </a:lnTo>
                  <a:lnTo>
                    <a:pt x="534" y="34"/>
                  </a:lnTo>
                  <a:lnTo>
                    <a:pt x="512" y="42"/>
                  </a:lnTo>
                  <a:lnTo>
                    <a:pt x="496" y="52"/>
                  </a:lnTo>
                  <a:lnTo>
                    <a:pt x="487" y="62"/>
                  </a:lnTo>
                  <a:lnTo>
                    <a:pt x="483" y="74"/>
                  </a:lnTo>
                  <a:lnTo>
                    <a:pt x="478" y="84"/>
                  </a:lnTo>
                  <a:lnTo>
                    <a:pt x="474" y="93"/>
                  </a:lnTo>
                  <a:lnTo>
                    <a:pt x="468" y="102"/>
                  </a:lnTo>
                  <a:lnTo>
                    <a:pt x="461" y="107"/>
                  </a:lnTo>
                  <a:lnTo>
                    <a:pt x="452" y="110"/>
                  </a:lnTo>
                  <a:lnTo>
                    <a:pt x="440" y="110"/>
                  </a:lnTo>
                  <a:lnTo>
                    <a:pt x="426" y="105"/>
                  </a:lnTo>
                  <a:lnTo>
                    <a:pt x="409" y="100"/>
                  </a:lnTo>
                  <a:lnTo>
                    <a:pt x="391" y="98"/>
                  </a:lnTo>
                  <a:lnTo>
                    <a:pt x="371" y="100"/>
                  </a:lnTo>
                  <a:lnTo>
                    <a:pt x="351" y="105"/>
                  </a:lnTo>
                  <a:lnTo>
                    <a:pt x="334" y="112"/>
                  </a:lnTo>
                  <a:lnTo>
                    <a:pt x="319" y="120"/>
                  </a:lnTo>
                  <a:lnTo>
                    <a:pt x="306" y="130"/>
                  </a:lnTo>
                  <a:lnTo>
                    <a:pt x="300" y="141"/>
                  </a:lnTo>
                  <a:lnTo>
                    <a:pt x="291" y="151"/>
                  </a:lnTo>
                  <a:lnTo>
                    <a:pt x="278" y="161"/>
                  </a:lnTo>
                  <a:lnTo>
                    <a:pt x="260" y="172"/>
                  </a:lnTo>
                  <a:lnTo>
                    <a:pt x="241" y="182"/>
                  </a:lnTo>
                  <a:lnTo>
                    <a:pt x="221" y="194"/>
                  </a:lnTo>
                  <a:lnTo>
                    <a:pt x="204" y="208"/>
                  </a:lnTo>
                  <a:lnTo>
                    <a:pt x="191" y="224"/>
                  </a:lnTo>
                  <a:lnTo>
                    <a:pt x="184" y="242"/>
                  </a:lnTo>
                  <a:lnTo>
                    <a:pt x="180" y="261"/>
                  </a:lnTo>
                  <a:lnTo>
                    <a:pt x="172" y="277"/>
                  </a:lnTo>
                  <a:lnTo>
                    <a:pt x="160" y="289"/>
                  </a:lnTo>
                  <a:lnTo>
                    <a:pt x="146" y="299"/>
                  </a:lnTo>
                  <a:lnTo>
                    <a:pt x="130" y="305"/>
                  </a:lnTo>
                  <a:lnTo>
                    <a:pt x="113" y="311"/>
                  </a:lnTo>
                  <a:lnTo>
                    <a:pt x="94" y="314"/>
                  </a:lnTo>
                  <a:lnTo>
                    <a:pt x="76" y="315"/>
                  </a:lnTo>
                  <a:lnTo>
                    <a:pt x="59" y="316"/>
                  </a:lnTo>
                  <a:lnTo>
                    <a:pt x="44" y="319"/>
                  </a:lnTo>
                  <a:lnTo>
                    <a:pt x="31" y="325"/>
                  </a:lnTo>
                  <a:lnTo>
                    <a:pt x="22" y="332"/>
                  </a:lnTo>
                  <a:lnTo>
                    <a:pt x="16" y="342"/>
                  </a:lnTo>
                  <a:lnTo>
                    <a:pt x="13" y="355"/>
                  </a:lnTo>
                  <a:lnTo>
                    <a:pt x="11" y="369"/>
                  </a:lnTo>
                  <a:lnTo>
                    <a:pt x="15" y="386"/>
                  </a:lnTo>
                  <a:lnTo>
                    <a:pt x="17" y="402"/>
                  </a:lnTo>
                  <a:lnTo>
                    <a:pt x="16" y="415"/>
                  </a:lnTo>
                  <a:lnTo>
                    <a:pt x="13" y="425"/>
                  </a:lnTo>
                  <a:lnTo>
                    <a:pt x="9" y="434"/>
                  </a:lnTo>
                  <a:lnTo>
                    <a:pt x="4" y="444"/>
                  </a:lnTo>
                  <a:lnTo>
                    <a:pt x="1" y="454"/>
                  </a:lnTo>
                  <a:lnTo>
                    <a:pt x="0" y="466"/>
                  </a:lnTo>
                  <a:lnTo>
                    <a:pt x="2" y="482"/>
                  </a:lnTo>
                  <a:lnTo>
                    <a:pt x="7" y="499"/>
                  </a:lnTo>
                  <a:lnTo>
                    <a:pt x="13" y="515"/>
                  </a:lnTo>
                  <a:lnTo>
                    <a:pt x="18" y="530"/>
                  </a:lnTo>
                  <a:lnTo>
                    <a:pt x="25" y="543"/>
                  </a:lnTo>
                  <a:lnTo>
                    <a:pt x="34" y="553"/>
                  </a:lnTo>
                  <a:lnTo>
                    <a:pt x="45" y="562"/>
                  </a:lnTo>
                  <a:lnTo>
                    <a:pt x="59" y="568"/>
                  </a:lnTo>
                  <a:lnTo>
                    <a:pt x="76" y="572"/>
                  </a:lnTo>
                  <a:lnTo>
                    <a:pt x="94" y="575"/>
                  </a:lnTo>
                  <a:lnTo>
                    <a:pt x="113" y="579"/>
                  </a:lnTo>
                  <a:lnTo>
                    <a:pt x="130" y="584"/>
                  </a:lnTo>
                  <a:lnTo>
                    <a:pt x="145" y="593"/>
                  </a:lnTo>
                  <a:lnTo>
                    <a:pt x="159" y="605"/>
                  </a:lnTo>
                  <a:lnTo>
                    <a:pt x="169" y="621"/>
                  </a:lnTo>
                  <a:lnTo>
                    <a:pt x="176" y="642"/>
                  </a:lnTo>
                  <a:lnTo>
                    <a:pt x="179" y="668"/>
                  </a:lnTo>
                  <a:lnTo>
                    <a:pt x="181" y="695"/>
                  </a:lnTo>
                  <a:lnTo>
                    <a:pt x="185" y="718"/>
                  </a:lnTo>
                  <a:lnTo>
                    <a:pt x="191" y="740"/>
                  </a:lnTo>
                  <a:lnTo>
                    <a:pt x="198" y="762"/>
                  </a:lnTo>
                  <a:lnTo>
                    <a:pt x="203" y="785"/>
                  </a:lnTo>
                  <a:lnTo>
                    <a:pt x="206" y="810"/>
                  </a:lnTo>
                  <a:lnTo>
                    <a:pt x="207" y="841"/>
                  </a:lnTo>
                  <a:lnTo>
                    <a:pt x="203" y="878"/>
                  </a:lnTo>
                  <a:lnTo>
                    <a:pt x="196" y="915"/>
                  </a:lnTo>
                  <a:lnTo>
                    <a:pt x="190" y="945"/>
                  </a:lnTo>
                  <a:lnTo>
                    <a:pt x="184" y="968"/>
                  </a:lnTo>
                  <a:lnTo>
                    <a:pt x="181" y="986"/>
                  </a:lnTo>
                  <a:lnTo>
                    <a:pt x="180" y="999"/>
                  </a:lnTo>
                  <a:lnTo>
                    <a:pt x="180" y="1009"/>
                  </a:lnTo>
                  <a:lnTo>
                    <a:pt x="184" y="1016"/>
                  </a:lnTo>
                  <a:lnTo>
                    <a:pt x="191" y="1022"/>
                  </a:lnTo>
                  <a:lnTo>
                    <a:pt x="200" y="1028"/>
                  </a:lnTo>
                  <a:lnTo>
                    <a:pt x="210" y="1034"/>
                  </a:lnTo>
                  <a:lnTo>
                    <a:pt x="218" y="1042"/>
                  </a:lnTo>
                  <a:lnTo>
                    <a:pt x="225" y="1050"/>
                  </a:lnTo>
                  <a:lnTo>
                    <a:pt x="227" y="1057"/>
                  </a:lnTo>
                  <a:lnTo>
                    <a:pt x="225" y="1062"/>
                  </a:lnTo>
                  <a:lnTo>
                    <a:pt x="217" y="1067"/>
                  </a:lnTo>
                  <a:lnTo>
                    <a:pt x="203" y="1068"/>
                  </a:lnTo>
                  <a:lnTo>
                    <a:pt x="189" y="1070"/>
                  </a:lnTo>
                  <a:lnTo>
                    <a:pt x="183" y="1075"/>
                  </a:lnTo>
                  <a:lnTo>
                    <a:pt x="183" y="1082"/>
                  </a:lnTo>
                  <a:lnTo>
                    <a:pt x="188" y="1089"/>
                  </a:lnTo>
                  <a:lnTo>
                    <a:pt x="194" y="1097"/>
                  </a:lnTo>
                  <a:lnTo>
                    <a:pt x="200" y="1104"/>
                  </a:lnTo>
                  <a:lnTo>
                    <a:pt x="206" y="1108"/>
                  </a:lnTo>
                  <a:lnTo>
                    <a:pt x="208" y="1111"/>
                  </a:lnTo>
                  <a:lnTo>
                    <a:pt x="206" y="1111"/>
                  </a:lnTo>
                  <a:lnTo>
                    <a:pt x="200" y="1110"/>
                  </a:lnTo>
                  <a:lnTo>
                    <a:pt x="191" y="1108"/>
                  </a:lnTo>
                  <a:lnTo>
                    <a:pt x="182" y="1108"/>
                  </a:lnTo>
                  <a:lnTo>
                    <a:pt x="172" y="1111"/>
                  </a:lnTo>
                  <a:lnTo>
                    <a:pt x="162" y="1115"/>
                  </a:lnTo>
                  <a:lnTo>
                    <a:pt x="157" y="1123"/>
                  </a:lnTo>
                  <a:lnTo>
                    <a:pt x="154" y="1135"/>
                  </a:lnTo>
                  <a:lnTo>
                    <a:pt x="157" y="1149"/>
                  </a:lnTo>
                  <a:lnTo>
                    <a:pt x="164" y="1163"/>
                  </a:lnTo>
                  <a:lnTo>
                    <a:pt x="173" y="1176"/>
                  </a:lnTo>
                  <a:lnTo>
                    <a:pt x="184" y="1187"/>
                  </a:lnTo>
                  <a:lnTo>
                    <a:pt x="196" y="1196"/>
                  </a:lnTo>
                  <a:lnTo>
                    <a:pt x="207" y="1201"/>
                  </a:lnTo>
                  <a:lnTo>
                    <a:pt x="219" y="1201"/>
                  </a:lnTo>
                  <a:lnTo>
                    <a:pt x="227" y="1195"/>
                  </a:lnTo>
                  <a:lnTo>
                    <a:pt x="234" y="1186"/>
                  </a:lnTo>
                  <a:lnTo>
                    <a:pt x="238" y="1178"/>
                  </a:lnTo>
                  <a:lnTo>
                    <a:pt x="244" y="1171"/>
                  </a:lnTo>
                  <a:lnTo>
                    <a:pt x="249" y="1165"/>
                  </a:lnTo>
                  <a:lnTo>
                    <a:pt x="252" y="1161"/>
                  </a:lnTo>
                  <a:lnTo>
                    <a:pt x="258" y="1158"/>
                  </a:lnTo>
                  <a:lnTo>
                    <a:pt x="263" y="1158"/>
                  </a:lnTo>
                  <a:lnTo>
                    <a:pt x="270" y="1159"/>
                  </a:lnTo>
                  <a:lnTo>
                    <a:pt x="278" y="1174"/>
                  </a:lnTo>
                  <a:lnTo>
                    <a:pt x="275" y="1202"/>
                  </a:lnTo>
                  <a:lnTo>
                    <a:pt x="267" y="1233"/>
                  </a:lnTo>
                  <a:lnTo>
                    <a:pt x="258" y="1255"/>
                  </a:lnTo>
                  <a:lnTo>
                    <a:pt x="252" y="1261"/>
                  </a:lnTo>
                  <a:lnTo>
                    <a:pt x="244" y="1265"/>
                  </a:lnTo>
                  <a:lnTo>
                    <a:pt x="234" y="1270"/>
                  </a:lnTo>
                  <a:lnTo>
                    <a:pt x="223" y="1273"/>
                  </a:lnTo>
                  <a:lnTo>
                    <a:pt x="212" y="1279"/>
                  </a:lnTo>
                  <a:lnTo>
                    <a:pt x="202" y="1285"/>
                  </a:lnTo>
                  <a:lnTo>
                    <a:pt x="192" y="1292"/>
                  </a:lnTo>
                  <a:lnTo>
                    <a:pt x="184" y="1302"/>
                  </a:lnTo>
                  <a:lnTo>
                    <a:pt x="177" y="1318"/>
                  </a:lnTo>
                  <a:lnTo>
                    <a:pt x="169" y="1340"/>
                  </a:lnTo>
                  <a:lnTo>
                    <a:pt x="161" y="1369"/>
                  </a:lnTo>
                  <a:lnTo>
                    <a:pt x="154" y="1399"/>
                  </a:lnTo>
                  <a:lnTo>
                    <a:pt x="149" y="1430"/>
                  </a:lnTo>
                  <a:lnTo>
                    <a:pt x="144" y="1459"/>
                  </a:lnTo>
                  <a:lnTo>
                    <a:pt x="142" y="1483"/>
                  </a:lnTo>
                  <a:lnTo>
                    <a:pt x="143" y="1500"/>
                  </a:lnTo>
                  <a:lnTo>
                    <a:pt x="146" y="1514"/>
                  </a:lnTo>
                  <a:lnTo>
                    <a:pt x="153" y="1530"/>
                  </a:lnTo>
                  <a:lnTo>
                    <a:pt x="160" y="1547"/>
                  </a:lnTo>
                  <a:lnTo>
                    <a:pt x="168" y="1566"/>
                  </a:lnTo>
                  <a:lnTo>
                    <a:pt x="174" y="1585"/>
                  </a:lnTo>
                  <a:lnTo>
                    <a:pt x="180" y="1606"/>
                  </a:lnTo>
                  <a:lnTo>
                    <a:pt x="181" y="1628"/>
                  </a:lnTo>
                  <a:lnTo>
                    <a:pt x="179" y="1650"/>
                  </a:lnTo>
                  <a:lnTo>
                    <a:pt x="176" y="1672"/>
                  </a:lnTo>
                  <a:lnTo>
                    <a:pt x="179" y="1694"/>
                  </a:lnTo>
                  <a:lnTo>
                    <a:pt x="184" y="1714"/>
                  </a:lnTo>
                  <a:lnTo>
                    <a:pt x="191" y="1735"/>
                  </a:lnTo>
                  <a:lnTo>
                    <a:pt x="200" y="1754"/>
                  </a:lnTo>
                  <a:lnTo>
                    <a:pt x="210" y="1772"/>
                  </a:lnTo>
                  <a:lnTo>
                    <a:pt x="219" y="1791"/>
                  </a:lnTo>
                  <a:lnTo>
                    <a:pt x="227" y="1807"/>
                  </a:lnTo>
                  <a:lnTo>
                    <a:pt x="235" y="1825"/>
                  </a:lnTo>
                  <a:lnTo>
                    <a:pt x="245" y="1847"/>
                  </a:lnTo>
                  <a:lnTo>
                    <a:pt x="257" y="1872"/>
                  </a:lnTo>
                  <a:lnTo>
                    <a:pt x="270" y="1897"/>
                  </a:lnTo>
                  <a:lnTo>
                    <a:pt x="283" y="1918"/>
                  </a:lnTo>
                  <a:lnTo>
                    <a:pt x="300" y="1937"/>
                  </a:lnTo>
                  <a:lnTo>
                    <a:pt x="315" y="1948"/>
                  </a:lnTo>
                  <a:lnTo>
                    <a:pt x="331" y="1951"/>
                  </a:lnTo>
                  <a:lnTo>
                    <a:pt x="346" y="1950"/>
                  </a:lnTo>
                  <a:lnTo>
                    <a:pt x="358" y="1953"/>
                  </a:lnTo>
                  <a:lnTo>
                    <a:pt x="370" y="1959"/>
                  </a:lnTo>
                  <a:lnTo>
                    <a:pt x="379" y="1967"/>
                  </a:lnTo>
                  <a:lnTo>
                    <a:pt x="386" y="1977"/>
                  </a:lnTo>
                  <a:lnTo>
                    <a:pt x="392" y="1988"/>
                  </a:lnTo>
                  <a:lnTo>
                    <a:pt x="395" y="1999"/>
                  </a:lnTo>
                  <a:lnTo>
                    <a:pt x="396" y="2011"/>
                  </a:lnTo>
                  <a:lnTo>
                    <a:pt x="398" y="2016"/>
                  </a:lnTo>
                  <a:lnTo>
                    <a:pt x="401" y="2022"/>
                  </a:lnTo>
                  <a:lnTo>
                    <a:pt x="406" y="2028"/>
                  </a:lnTo>
                  <a:lnTo>
                    <a:pt x="413" y="2032"/>
                  </a:lnTo>
                  <a:lnTo>
                    <a:pt x="421" y="2037"/>
                  </a:lnTo>
                  <a:lnTo>
                    <a:pt x="430" y="2042"/>
                  </a:lnTo>
                  <a:lnTo>
                    <a:pt x="439" y="2044"/>
                  </a:lnTo>
                  <a:lnTo>
                    <a:pt x="449" y="2046"/>
                  </a:lnTo>
                  <a:lnTo>
                    <a:pt x="460" y="2047"/>
                  </a:lnTo>
                  <a:lnTo>
                    <a:pt x="470" y="2046"/>
                  </a:lnTo>
                  <a:lnTo>
                    <a:pt x="479" y="2044"/>
                  </a:lnTo>
                  <a:lnTo>
                    <a:pt x="489" y="2039"/>
                  </a:lnTo>
                  <a:lnTo>
                    <a:pt x="497" y="2034"/>
                  </a:lnTo>
                  <a:lnTo>
                    <a:pt x="504" y="2024"/>
                  </a:lnTo>
                  <a:lnTo>
                    <a:pt x="508" y="2013"/>
                  </a:lnTo>
                  <a:lnTo>
                    <a:pt x="512" y="1998"/>
                  </a:lnTo>
                  <a:lnTo>
                    <a:pt x="515" y="1969"/>
                  </a:lnTo>
                  <a:lnTo>
                    <a:pt x="519" y="1947"/>
                  </a:lnTo>
                  <a:lnTo>
                    <a:pt x="522" y="1930"/>
                  </a:lnTo>
                  <a:lnTo>
                    <a:pt x="524" y="1916"/>
                  </a:lnTo>
                  <a:lnTo>
                    <a:pt x="529" y="1906"/>
                  </a:lnTo>
                  <a:lnTo>
                    <a:pt x="534" y="1898"/>
                  </a:lnTo>
                  <a:lnTo>
                    <a:pt x="539" y="1891"/>
                  </a:lnTo>
                  <a:lnTo>
                    <a:pt x="547" y="1884"/>
                  </a:lnTo>
                  <a:lnTo>
                    <a:pt x="557" y="1865"/>
                  </a:lnTo>
                  <a:lnTo>
                    <a:pt x="555" y="1840"/>
                  </a:lnTo>
                  <a:lnTo>
                    <a:pt x="551" y="1816"/>
                  </a:lnTo>
                  <a:lnTo>
                    <a:pt x="554" y="1800"/>
                  </a:lnTo>
                  <a:lnTo>
                    <a:pt x="561" y="1792"/>
                  </a:lnTo>
                  <a:lnTo>
                    <a:pt x="570" y="1779"/>
                  </a:lnTo>
                  <a:lnTo>
                    <a:pt x="582" y="1762"/>
                  </a:lnTo>
                  <a:lnTo>
                    <a:pt x="595" y="1741"/>
                  </a:lnTo>
                  <a:lnTo>
                    <a:pt x="605" y="1718"/>
                  </a:lnTo>
                  <a:lnTo>
                    <a:pt x="614" y="1695"/>
                  </a:lnTo>
                  <a:lnTo>
                    <a:pt x="620" y="1672"/>
                  </a:lnTo>
                  <a:lnTo>
                    <a:pt x="621" y="1650"/>
                  </a:lnTo>
                  <a:lnTo>
                    <a:pt x="622" y="1629"/>
                  </a:lnTo>
                  <a:lnTo>
                    <a:pt x="630" y="1607"/>
                  </a:lnTo>
                  <a:lnTo>
                    <a:pt x="642" y="1587"/>
                  </a:lnTo>
                  <a:lnTo>
                    <a:pt x="658" y="1567"/>
                  </a:lnTo>
                  <a:lnTo>
                    <a:pt x="675" y="1550"/>
                  </a:lnTo>
                  <a:lnTo>
                    <a:pt x="692" y="1536"/>
                  </a:lnTo>
                  <a:lnTo>
                    <a:pt x="707" y="1528"/>
                  </a:lnTo>
                  <a:lnTo>
                    <a:pt x="718" y="1524"/>
                  </a:lnTo>
                  <a:lnTo>
                    <a:pt x="728" y="1523"/>
                  </a:lnTo>
                  <a:lnTo>
                    <a:pt x="743" y="1519"/>
                  </a:lnTo>
                  <a:lnTo>
                    <a:pt x="760" y="1511"/>
                  </a:lnTo>
                  <a:lnTo>
                    <a:pt x="777" y="1498"/>
                  </a:lnTo>
                  <a:lnTo>
                    <a:pt x="795" y="1482"/>
                  </a:lnTo>
                  <a:lnTo>
                    <a:pt x="814" y="1461"/>
                  </a:lnTo>
                  <a:lnTo>
                    <a:pt x="831" y="1436"/>
                  </a:lnTo>
                  <a:lnTo>
                    <a:pt x="846" y="1405"/>
                  </a:lnTo>
                  <a:lnTo>
                    <a:pt x="858" y="1375"/>
                  </a:lnTo>
                  <a:lnTo>
                    <a:pt x="867" y="1354"/>
                  </a:lnTo>
                  <a:lnTo>
                    <a:pt x="875" y="1338"/>
                  </a:lnTo>
                  <a:lnTo>
                    <a:pt x="881" y="1327"/>
                  </a:lnTo>
                  <a:lnTo>
                    <a:pt x="888" y="1320"/>
                  </a:lnTo>
                  <a:lnTo>
                    <a:pt x="893" y="1316"/>
                  </a:lnTo>
                  <a:lnTo>
                    <a:pt x="901" y="1312"/>
                  </a:lnTo>
                  <a:lnTo>
                    <a:pt x="912" y="1309"/>
                  </a:lnTo>
                  <a:lnTo>
                    <a:pt x="919" y="1305"/>
                  </a:lnTo>
                  <a:lnTo>
                    <a:pt x="929" y="1299"/>
                  </a:lnTo>
                  <a:lnTo>
                    <a:pt x="943" y="1289"/>
                  </a:lnTo>
                  <a:lnTo>
                    <a:pt x="958" y="1279"/>
                  </a:lnTo>
                  <a:lnTo>
                    <a:pt x="974" y="1265"/>
                  </a:lnTo>
                  <a:lnTo>
                    <a:pt x="991" y="1251"/>
                  </a:lnTo>
                  <a:lnTo>
                    <a:pt x="1009" y="1236"/>
                  </a:lnTo>
                  <a:lnTo>
                    <a:pt x="1027" y="1220"/>
                  </a:lnTo>
                  <a:lnTo>
                    <a:pt x="1045" y="1204"/>
                  </a:lnTo>
                  <a:lnTo>
                    <a:pt x="1062" y="1188"/>
                  </a:lnTo>
                  <a:lnTo>
                    <a:pt x="1078" y="1173"/>
                  </a:lnTo>
                  <a:lnTo>
                    <a:pt x="1092" y="1158"/>
                  </a:lnTo>
                  <a:lnTo>
                    <a:pt x="1103" y="1143"/>
                  </a:lnTo>
                  <a:lnTo>
                    <a:pt x="1111" y="1130"/>
                  </a:lnTo>
                  <a:lnTo>
                    <a:pt x="1117" y="1120"/>
                  </a:lnTo>
                  <a:lnTo>
                    <a:pt x="1119" y="1111"/>
                  </a:lnTo>
                  <a:lnTo>
                    <a:pt x="1116" y="1097"/>
                  </a:lnTo>
                  <a:lnTo>
                    <a:pt x="1104" y="1087"/>
                  </a:lnTo>
                  <a:lnTo>
                    <a:pt x="1088" y="1080"/>
                  </a:lnTo>
                  <a:lnTo>
                    <a:pt x="1070" y="1077"/>
                  </a:lnTo>
                  <a:lnTo>
                    <a:pt x="1048" y="1077"/>
                  </a:lnTo>
                  <a:lnTo>
                    <a:pt x="1027" y="1082"/>
                  </a:lnTo>
                  <a:lnTo>
                    <a:pt x="1007" y="1088"/>
                  </a:lnTo>
                  <a:lnTo>
                    <a:pt x="991" y="1098"/>
                  </a:lnTo>
                  <a:lnTo>
                    <a:pt x="983" y="1105"/>
                  </a:lnTo>
                  <a:lnTo>
                    <a:pt x="983" y="1102"/>
                  </a:lnTo>
                  <a:lnTo>
                    <a:pt x="988" y="1093"/>
                  </a:lnTo>
                  <a:lnTo>
                    <a:pt x="995" y="1081"/>
                  </a:lnTo>
                  <a:lnTo>
                    <a:pt x="999" y="1066"/>
                  </a:lnTo>
                  <a:lnTo>
                    <a:pt x="998" y="1053"/>
                  </a:lnTo>
                  <a:lnTo>
                    <a:pt x="989" y="1043"/>
                  </a:lnTo>
                  <a:lnTo>
                    <a:pt x="967" y="1039"/>
                  </a:lnTo>
                  <a:lnTo>
                    <a:pt x="958" y="1038"/>
                  </a:lnTo>
                  <a:lnTo>
                    <a:pt x="961" y="1034"/>
                  </a:lnTo>
                  <a:lnTo>
                    <a:pt x="975" y="1028"/>
                  </a:lnTo>
                  <a:lnTo>
                    <a:pt x="994" y="1022"/>
                  </a:lnTo>
                  <a:lnTo>
                    <a:pt x="1015" y="1019"/>
                  </a:lnTo>
                  <a:lnTo>
                    <a:pt x="1035" y="1017"/>
                  </a:lnTo>
                  <a:lnTo>
                    <a:pt x="1051" y="1020"/>
                  </a:lnTo>
                  <a:lnTo>
                    <a:pt x="1058" y="1028"/>
                  </a:lnTo>
                  <a:lnTo>
                    <a:pt x="1063" y="1037"/>
                  </a:lnTo>
                  <a:lnTo>
                    <a:pt x="1071" y="1043"/>
                  </a:lnTo>
                  <a:lnTo>
                    <a:pt x="1082" y="1045"/>
                  </a:lnTo>
                  <a:lnTo>
                    <a:pt x="1094" y="1043"/>
                  </a:lnTo>
                  <a:lnTo>
                    <a:pt x="1105" y="1038"/>
                  </a:lnTo>
                  <a:lnTo>
                    <a:pt x="1116" y="1030"/>
                  </a:lnTo>
                  <a:lnTo>
                    <a:pt x="1123" y="1019"/>
                  </a:lnTo>
                  <a:lnTo>
                    <a:pt x="1125" y="1004"/>
                  </a:lnTo>
                  <a:lnTo>
                    <a:pt x="1124" y="989"/>
                  </a:lnTo>
                  <a:lnTo>
                    <a:pt x="1120" y="976"/>
                  </a:lnTo>
                  <a:lnTo>
                    <a:pt x="1115" y="966"/>
                  </a:lnTo>
                  <a:lnTo>
                    <a:pt x="1107" y="955"/>
                  </a:lnTo>
                  <a:lnTo>
                    <a:pt x="1096" y="946"/>
                  </a:lnTo>
                  <a:lnTo>
                    <a:pt x="1085" y="937"/>
                  </a:lnTo>
                  <a:lnTo>
                    <a:pt x="1070" y="929"/>
                  </a:lnTo>
                  <a:lnTo>
                    <a:pt x="1052" y="920"/>
                  </a:lnTo>
                  <a:lnTo>
                    <a:pt x="1036" y="913"/>
                  </a:lnTo>
                  <a:lnTo>
                    <a:pt x="1022" y="909"/>
                  </a:lnTo>
                  <a:lnTo>
                    <a:pt x="1013" y="908"/>
                  </a:lnTo>
                  <a:lnTo>
                    <a:pt x="1007" y="908"/>
                  </a:lnTo>
                  <a:lnTo>
                    <a:pt x="1003" y="908"/>
                  </a:lnTo>
                  <a:lnTo>
                    <a:pt x="1002" y="907"/>
                  </a:lnTo>
                  <a:lnTo>
                    <a:pt x="1002" y="903"/>
                  </a:lnTo>
                  <a:lnTo>
                    <a:pt x="1003" y="896"/>
                  </a:lnTo>
                  <a:lnTo>
                    <a:pt x="1009" y="891"/>
                  </a:lnTo>
                  <a:lnTo>
                    <a:pt x="1018" y="891"/>
                  </a:lnTo>
                  <a:lnTo>
                    <a:pt x="1029" y="893"/>
                  </a:lnTo>
                  <a:lnTo>
                    <a:pt x="1042" y="896"/>
                  </a:lnTo>
                  <a:lnTo>
                    <a:pt x="1051" y="899"/>
                  </a:lnTo>
                  <a:lnTo>
                    <a:pt x="1058" y="898"/>
                  </a:lnTo>
                  <a:lnTo>
                    <a:pt x="1059" y="892"/>
                  </a:lnTo>
                  <a:lnTo>
                    <a:pt x="1052" y="878"/>
                  </a:lnTo>
                  <a:lnTo>
                    <a:pt x="1041" y="862"/>
                  </a:lnTo>
                  <a:lnTo>
                    <a:pt x="1030" y="848"/>
                  </a:lnTo>
                  <a:lnTo>
                    <a:pt x="1021" y="838"/>
                  </a:lnTo>
                  <a:lnTo>
                    <a:pt x="1014" y="830"/>
                  </a:lnTo>
                  <a:lnTo>
                    <a:pt x="1010" y="823"/>
                  </a:lnTo>
                  <a:lnTo>
                    <a:pt x="1009" y="818"/>
                  </a:lnTo>
                  <a:lnTo>
                    <a:pt x="1013" y="815"/>
                  </a:lnTo>
                  <a:lnTo>
                    <a:pt x="1021" y="812"/>
                  </a:lnTo>
                  <a:lnTo>
                    <a:pt x="1033" y="808"/>
                  </a:lnTo>
                  <a:lnTo>
                    <a:pt x="1043" y="801"/>
                  </a:lnTo>
                  <a:lnTo>
                    <a:pt x="1051" y="790"/>
                  </a:lnTo>
                  <a:lnTo>
                    <a:pt x="1059" y="780"/>
                  </a:lnTo>
                  <a:lnTo>
                    <a:pt x="1064" y="767"/>
                  </a:lnTo>
                  <a:lnTo>
                    <a:pt x="1067" y="756"/>
                  </a:lnTo>
                  <a:lnTo>
                    <a:pt x="1067" y="744"/>
                  </a:lnTo>
                  <a:lnTo>
                    <a:pt x="1064" y="734"/>
                  </a:lnTo>
                  <a:lnTo>
                    <a:pt x="1062" y="725"/>
                  </a:lnTo>
                  <a:lnTo>
                    <a:pt x="1063" y="716"/>
                  </a:lnTo>
                  <a:lnTo>
                    <a:pt x="1066" y="706"/>
                  </a:lnTo>
                  <a:lnTo>
                    <a:pt x="1071" y="698"/>
                  </a:lnTo>
                  <a:lnTo>
                    <a:pt x="1074" y="689"/>
                  </a:lnTo>
                  <a:lnTo>
                    <a:pt x="1075" y="680"/>
                  </a:lnTo>
                  <a:lnTo>
                    <a:pt x="1072" y="672"/>
                  </a:lnTo>
                  <a:lnTo>
                    <a:pt x="1064" y="663"/>
                  </a:lnTo>
                  <a:lnTo>
                    <a:pt x="1056" y="655"/>
                  </a:lnTo>
                  <a:lnTo>
                    <a:pt x="1051" y="646"/>
                  </a:lnTo>
                  <a:lnTo>
                    <a:pt x="1051" y="640"/>
                  </a:lnTo>
                  <a:lnTo>
                    <a:pt x="1052" y="632"/>
                  </a:lnTo>
                  <a:lnTo>
                    <a:pt x="1054" y="625"/>
                  </a:lnTo>
                  <a:lnTo>
                    <a:pt x="1055" y="618"/>
                  </a:lnTo>
                  <a:lnTo>
                    <a:pt x="1052" y="610"/>
                  </a:lnTo>
                  <a:lnTo>
                    <a:pt x="1045" y="602"/>
                  </a:lnTo>
                  <a:lnTo>
                    <a:pt x="1034" y="592"/>
                  </a:lnTo>
                  <a:lnTo>
                    <a:pt x="1020" y="582"/>
                  </a:lnTo>
                  <a:lnTo>
                    <a:pt x="1005" y="570"/>
                  </a:lnTo>
                  <a:lnTo>
                    <a:pt x="990" y="559"/>
                  </a:lnTo>
                  <a:lnTo>
                    <a:pt x="980" y="547"/>
                  </a:lnTo>
                  <a:lnTo>
                    <a:pt x="974" y="535"/>
                  </a:lnTo>
                  <a:lnTo>
                    <a:pt x="975" y="523"/>
                  </a:lnTo>
                  <a:lnTo>
                    <a:pt x="986" y="512"/>
                  </a:lnTo>
                  <a:lnTo>
                    <a:pt x="998" y="501"/>
                  </a:lnTo>
                  <a:lnTo>
                    <a:pt x="1006" y="491"/>
                  </a:lnTo>
                  <a:lnTo>
                    <a:pt x="1010" y="482"/>
                  </a:lnTo>
                  <a:lnTo>
                    <a:pt x="1010" y="474"/>
                  </a:lnTo>
                  <a:lnTo>
                    <a:pt x="1006" y="468"/>
                  </a:lnTo>
                  <a:lnTo>
                    <a:pt x="999" y="463"/>
                  </a:lnTo>
                  <a:lnTo>
                    <a:pt x="990" y="460"/>
                  </a:lnTo>
                  <a:lnTo>
                    <a:pt x="979" y="459"/>
                  </a:lnTo>
                  <a:lnTo>
                    <a:pt x="969" y="456"/>
                  </a:lnTo>
                  <a:lnTo>
                    <a:pt x="964" y="452"/>
                  </a:lnTo>
                  <a:lnTo>
                    <a:pt x="960" y="444"/>
                  </a:lnTo>
                  <a:lnTo>
                    <a:pt x="958" y="436"/>
                  </a:lnTo>
                  <a:lnTo>
                    <a:pt x="956" y="428"/>
                  </a:lnTo>
                  <a:lnTo>
                    <a:pt x="952" y="421"/>
                  </a:lnTo>
                  <a:lnTo>
                    <a:pt x="946" y="416"/>
                  </a:lnTo>
                  <a:lnTo>
                    <a:pt x="937" y="416"/>
                  </a:lnTo>
                  <a:lnTo>
                    <a:pt x="920" y="405"/>
                  </a:lnTo>
                  <a:lnTo>
                    <a:pt x="913" y="371"/>
                  </a:lnTo>
                  <a:lnTo>
                    <a:pt x="912" y="328"/>
                  </a:lnTo>
                  <a:lnTo>
                    <a:pt x="912" y="290"/>
                  </a:lnTo>
                  <a:lnTo>
                    <a:pt x="914" y="263"/>
                  </a:lnTo>
                  <a:lnTo>
                    <a:pt x="920" y="240"/>
                  </a:lnTo>
                  <a:lnTo>
                    <a:pt x="922" y="219"/>
                  </a:lnTo>
                  <a:lnTo>
                    <a:pt x="919" y="195"/>
                  </a:lnTo>
                  <a:lnTo>
                    <a:pt x="917" y="173"/>
                  </a:lnTo>
                  <a:lnTo>
                    <a:pt x="924" y="146"/>
                  </a:lnTo>
                  <a:lnTo>
                    <a:pt x="934" y="120"/>
                  </a:lnTo>
                  <a:lnTo>
                    <a:pt x="939" y="95"/>
                  </a:lnTo>
                  <a:lnTo>
                    <a:pt x="939" y="84"/>
                  </a:lnTo>
                  <a:lnTo>
                    <a:pt x="937" y="75"/>
                  </a:lnTo>
                  <a:lnTo>
                    <a:pt x="932" y="68"/>
                  </a:lnTo>
                  <a:lnTo>
                    <a:pt x="924" y="62"/>
                  </a:lnTo>
                  <a:lnTo>
                    <a:pt x="917" y="60"/>
                  </a:lnTo>
                  <a:lnTo>
                    <a:pt x="911" y="59"/>
                  </a:lnTo>
                  <a:lnTo>
                    <a:pt x="904" y="59"/>
                  </a:lnTo>
                  <a:lnTo>
                    <a:pt x="898" y="59"/>
                  </a:lnTo>
                  <a:lnTo>
                    <a:pt x="889" y="62"/>
                  </a:lnTo>
                  <a:lnTo>
                    <a:pt x="879" y="68"/>
                  </a:lnTo>
                  <a:lnTo>
                    <a:pt x="871" y="76"/>
                  </a:lnTo>
                  <a:lnTo>
                    <a:pt x="863" y="84"/>
                  </a:lnTo>
                  <a:lnTo>
                    <a:pt x="856" y="93"/>
                  </a:lnTo>
                  <a:lnTo>
                    <a:pt x="851" y="104"/>
                  </a:lnTo>
                  <a:lnTo>
                    <a:pt x="845" y="113"/>
                  </a:lnTo>
                  <a:lnTo>
                    <a:pt x="839" y="122"/>
                  </a:lnTo>
                  <a:lnTo>
                    <a:pt x="832" y="133"/>
                  </a:lnTo>
                  <a:lnTo>
                    <a:pt x="826" y="140"/>
                  </a:lnTo>
                  <a:lnTo>
                    <a:pt x="821" y="143"/>
                  </a:lnTo>
                  <a:lnTo>
                    <a:pt x="816" y="144"/>
                  </a:lnTo>
                  <a:lnTo>
                    <a:pt x="813" y="143"/>
                  </a:lnTo>
                  <a:lnTo>
                    <a:pt x="809" y="140"/>
                  </a:lnTo>
                  <a:lnTo>
                    <a:pt x="806" y="133"/>
                  </a:lnTo>
                  <a:lnTo>
                    <a:pt x="803" y="122"/>
                  </a:lnTo>
                  <a:lnTo>
                    <a:pt x="800" y="114"/>
                  </a:lnTo>
                  <a:lnTo>
                    <a:pt x="795" y="110"/>
                  </a:lnTo>
                  <a:lnTo>
                    <a:pt x="790" y="111"/>
                  </a:lnTo>
                  <a:lnTo>
                    <a:pt x="783" y="114"/>
                  </a:lnTo>
                  <a:lnTo>
                    <a:pt x="776" y="120"/>
                  </a:lnTo>
                  <a:lnTo>
                    <a:pt x="769" y="128"/>
                  </a:lnTo>
                  <a:lnTo>
                    <a:pt x="761" y="137"/>
                  </a:lnTo>
                  <a:lnTo>
                    <a:pt x="754" y="146"/>
                  </a:lnTo>
                  <a:lnTo>
                    <a:pt x="750" y="151"/>
                  </a:lnTo>
                  <a:lnTo>
                    <a:pt x="750" y="149"/>
                  </a:lnTo>
                  <a:lnTo>
                    <a:pt x="753" y="142"/>
                  </a:lnTo>
                  <a:lnTo>
                    <a:pt x="755" y="133"/>
                  </a:lnTo>
                  <a:lnTo>
                    <a:pt x="754" y="121"/>
                  </a:lnTo>
                  <a:lnTo>
                    <a:pt x="749" y="112"/>
                  </a:lnTo>
                  <a:lnTo>
                    <a:pt x="738" y="106"/>
                  </a:lnTo>
                  <a:lnTo>
                    <a:pt x="718" y="105"/>
                  </a:lnTo>
                  <a:close/>
                </a:path>
              </a:pathLst>
            </a:custGeom>
            <a:grpFill/>
            <a:ln w="9525">
              <a:noFill/>
              <a:round/>
              <a:headEnd/>
              <a:tailEnd/>
            </a:ln>
          </p:spPr>
          <p:txBody>
            <a:bodyPr/>
            <a:lstStyle/>
            <a:p>
              <a:endParaRPr lang="en-GB" dirty="0"/>
            </a:p>
          </p:txBody>
        </p:sp>
        <p:sp>
          <p:nvSpPr>
            <p:cNvPr id="142" name="Freeform 426">
              <a:extLst>
                <a:ext uri="{FF2B5EF4-FFF2-40B4-BE49-F238E27FC236}">
                  <a16:creationId xmlns:a16="http://schemas.microsoft.com/office/drawing/2014/main" id="{DC09FF52-0BAE-74B1-B7E5-E9062A297EA1}"/>
                </a:ext>
              </a:extLst>
            </p:cNvPr>
            <p:cNvSpPr>
              <a:spLocks/>
            </p:cNvSpPr>
            <p:nvPr/>
          </p:nvSpPr>
          <p:spPr bwMode="auto">
            <a:xfrm>
              <a:off x="5949779" y="1750041"/>
              <a:ext cx="31451" cy="27823"/>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0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0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36">
                  <a:moveTo>
                    <a:pt x="39" y="19"/>
                  </a:moveTo>
                  <a:lnTo>
                    <a:pt x="38" y="21"/>
                  </a:lnTo>
                  <a:lnTo>
                    <a:pt x="35" y="25"/>
                  </a:lnTo>
                  <a:lnTo>
                    <a:pt x="31" y="29"/>
                  </a:lnTo>
                  <a:lnTo>
                    <a:pt x="27" y="33"/>
                  </a:lnTo>
                  <a:lnTo>
                    <a:pt x="23" y="35"/>
                  </a:lnTo>
                  <a:lnTo>
                    <a:pt x="18" y="36"/>
                  </a:lnTo>
                  <a:lnTo>
                    <a:pt x="13" y="36"/>
                  </a:lnTo>
                  <a:lnTo>
                    <a:pt x="12" y="36"/>
                  </a:lnTo>
                  <a:lnTo>
                    <a:pt x="11" y="35"/>
                  </a:lnTo>
                  <a:lnTo>
                    <a:pt x="10" y="33"/>
                  </a:lnTo>
                  <a:lnTo>
                    <a:pt x="8" y="31"/>
                  </a:lnTo>
                  <a:lnTo>
                    <a:pt x="4" y="27"/>
                  </a:lnTo>
                  <a:lnTo>
                    <a:pt x="1" y="24"/>
                  </a:lnTo>
                  <a:lnTo>
                    <a:pt x="0" y="19"/>
                  </a:lnTo>
                  <a:lnTo>
                    <a:pt x="1" y="16"/>
                  </a:lnTo>
                  <a:lnTo>
                    <a:pt x="7" y="11"/>
                  </a:lnTo>
                  <a:lnTo>
                    <a:pt x="12" y="6"/>
                  </a:lnTo>
                  <a:lnTo>
                    <a:pt x="16" y="2"/>
                  </a:lnTo>
                  <a:lnTo>
                    <a:pt x="19" y="0"/>
                  </a:lnTo>
                  <a:lnTo>
                    <a:pt x="24" y="1"/>
                  </a:lnTo>
                  <a:lnTo>
                    <a:pt x="31" y="3"/>
                  </a:lnTo>
                  <a:lnTo>
                    <a:pt x="37" y="6"/>
                  </a:lnTo>
                  <a:lnTo>
                    <a:pt x="40" y="11"/>
                  </a:lnTo>
                  <a:lnTo>
                    <a:pt x="39" y="19"/>
                  </a:lnTo>
                  <a:close/>
                </a:path>
              </a:pathLst>
            </a:custGeom>
            <a:grpFill/>
            <a:ln w="9525">
              <a:noFill/>
              <a:round/>
              <a:headEnd/>
              <a:tailEnd/>
            </a:ln>
          </p:spPr>
          <p:txBody>
            <a:bodyPr/>
            <a:lstStyle/>
            <a:p>
              <a:endParaRPr lang="en-GB" dirty="0"/>
            </a:p>
          </p:txBody>
        </p:sp>
        <p:sp>
          <p:nvSpPr>
            <p:cNvPr id="143" name="Freeform 427">
              <a:extLst>
                <a:ext uri="{FF2B5EF4-FFF2-40B4-BE49-F238E27FC236}">
                  <a16:creationId xmlns:a16="http://schemas.microsoft.com/office/drawing/2014/main" id="{D9DB24EF-884C-79B4-5D62-9727E33A61AE}"/>
                </a:ext>
              </a:extLst>
            </p:cNvPr>
            <p:cNvSpPr>
              <a:spLocks/>
            </p:cNvSpPr>
            <p:nvPr/>
          </p:nvSpPr>
          <p:spPr bwMode="auto">
            <a:xfrm>
              <a:off x="6218325" y="1975039"/>
              <a:ext cx="0" cy="3629"/>
            </a:xfrm>
            <a:custGeom>
              <a:avLst/>
              <a:gdLst>
                <a:gd name="T0" fmla="*/ 1 w 1"/>
                <a:gd name="T1" fmla="*/ 2147483646 h 4"/>
                <a:gd name="T2" fmla="*/ 1 w 1"/>
                <a:gd name="T3" fmla="*/ 2147483646 h 4"/>
                <a:gd name="T4" fmla="*/ 1 w 1"/>
                <a:gd name="T5" fmla="*/ 2147483646 h 4"/>
                <a:gd name="T6" fmla="*/ 0 w 1"/>
                <a:gd name="T7" fmla="*/ 0 h 4"/>
                <a:gd name="T8" fmla="*/ 0 w 1"/>
                <a:gd name="T9" fmla="*/ 0 h 4"/>
                <a:gd name="T10" fmla="*/ 1 w 1"/>
                <a:gd name="T11" fmla="*/ 2147483646 h 4"/>
                <a:gd name="T12" fmla="*/ 1 w 1"/>
                <a:gd name="T13" fmla="*/ 2147483646 h 4"/>
                <a:gd name="T14" fmla="*/ 1 w 1"/>
                <a:gd name="T15" fmla="*/ 2147483646 h 4"/>
                <a:gd name="T16" fmla="*/ 1 w 1"/>
                <a:gd name="T17" fmla="*/ 2147483646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2"/>
                  </a:moveTo>
                  <a:lnTo>
                    <a:pt x="1" y="1"/>
                  </a:lnTo>
                  <a:lnTo>
                    <a:pt x="0" y="0"/>
                  </a:lnTo>
                  <a:lnTo>
                    <a:pt x="1" y="2"/>
                  </a:lnTo>
                  <a:lnTo>
                    <a:pt x="1" y="4"/>
                  </a:lnTo>
                  <a:lnTo>
                    <a:pt x="1" y="2"/>
                  </a:lnTo>
                  <a:close/>
                </a:path>
              </a:pathLst>
            </a:custGeom>
            <a:grpFill/>
            <a:ln w="9525">
              <a:noFill/>
              <a:round/>
              <a:headEnd/>
              <a:tailEnd/>
            </a:ln>
          </p:spPr>
          <p:txBody>
            <a:bodyPr/>
            <a:lstStyle/>
            <a:p>
              <a:endParaRPr lang="en-GB" dirty="0"/>
            </a:p>
          </p:txBody>
        </p:sp>
        <p:sp>
          <p:nvSpPr>
            <p:cNvPr id="144" name="Freeform 428">
              <a:extLst>
                <a:ext uri="{FF2B5EF4-FFF2-40B4-BE49-F238E27FC236}">
                  <a16:creationId xmlns:a16="http://schemas.microsoft.com/office/drawing/2014/main" id="{359C9811-E64D-39BE-323D-3E8F7A9B8E82}"/>
                </a:ext>
              </a:extLst>
            </p:cNvPr>
            <p:cNvSpPr>
              <a:spLocks/>
            </p:cNvSpPr>
            <p:nvPr/>
          </p:nvSpPr>
          <p:spPr bwMode="auto">
            <a:xfrm>
              <a:off x="6490499" y="2000442"/>
              <a:ext cx="2419" cy="4839"/>
            </a:xfrm>
            <a:custGeom>
              <a:avLst/>
              <a:gdLst>
                <a:gd name="T0" fmla="*/ 2147483646 w 5"/>
                <a:gd name="T1" fmla="*/ 2147483646 h 8"/>
                <a:gd name="T2" fmla="*/ 2147483646 w 5"/>
                <a:gd name="T3" fmla="*/ 2147483646 h 8"/>
                <a:gd name="T4" fmla="*/ 2147483646 w 5"/>
                <a:gd name="T5" fmla="*/ 2147483646 h 8"/>
                <a:gd name="T6" fmla="*/ 2147483646 w 5"/>
                <a:gd name="T7" fmla="*/ 2147483646 h 8"/>
                <a:gd name="T8" fmla="*/ 2147483646 w 5"/>
                <a:gd name="T9" fmla="*/ 0 h 8"/>
                <a:gd name="T10" fmla="*/ 0 w 5"/>
                <a:gd name="T11" fmla="*/ 0 h 8"/>
                <a:gd name="T12" fmla="*/ 0 w 5"/>
                <a:gd name="T13" fmla="*/ 2147483646 h 8"/>
                <a:gd name="T14" fmla="*/ 2147483646 w 5"/>
                <a:gd name="T15" fmla="*/ 2147483646 h 8"/>
                <a:gd name="T16" fmla="*/ 2147483646 w 5"/>
                <a:gd name="T17" fmla="*/ 2147483646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8">
                  <a:moveTo>
                    <a:pt x="5" y="8"/>
                  </a:moveTo>
                  <a:lnTo>
                    <a:pt x="5" y="6"/>
                  </a:lnTo>
                  <a:lnTo>
                    <a:pt x="5" y="5"/>
                  </a:lnTo>
                  <a:lnTo>
                    <a:pt x="5" y="2"/>
                  </a:lnTo>
                  <a:lnTo>
                    <a:pt x="3" y="0"/>
                  </a:lnTo>
                  <a:lnTo>
                    <a:pt x="0" y="0"/>
                  </a:lnTo>
                  <a:lnTo>
                    <a:pt x="0" y="1"/>
                  </a:lnTo>
                  <a:lnTo>
                    <a:pt x="2" y="5"/>
                  </a:lnTo>
                  <a:lnTo>
                    <a:pt x="5" y="8"/>
                  </a:lnTo>
                  <a:close/>
                </a:path>
              </a:pathLst>
            </a:custGeom>
            <a:grpFill/>
            <a:ln w="9525">
              <a:noFill/>
              <a:round/>
              <a:headEnd/>
              <a:tailEnd/>
            </a:ln>
          </p:spPr>
          <p:txBody>
            <a:bodyPr/>
            <a:lstStyle/>
            <a:p>
              <a:endParaRPr lang="en-GB" dirty="0"/>
            </a:p>
          </p:txBody>
        </p:sp>
        <p:sp>
          <p:nvSpPr>
            <p:cNvPr id="145" name="Freeform 429">
              <a:extLst>
                <a:ext uri="{FF2B5EF4-FFF2-40B4-BE49-F238E27FC236}">
                  <a16:creationId xmlns:a16="http://schemas.microsoft.com/office/drawing/2014/main" id="{67943F42-181F-F2F7-F70E-EE75206C1612}"/>
                </a:ext>
              </a:extLst>
            </p:cNvPr>
            <p:cNvSpPr>
              <a:spLocks/>
            </p:cNvSpPr>
            <p:nvPr/>
          </p:nvSpPr>
          <p:spPr bwMode="auto">
            <a:xfrm>
              <a:off x="6223164" y="1682300"/>
              <a:ext cx="10887" cy="10887"/>
            </a:xfrm>
            <a:custGeom>
              <a:avLst/>
              <a:gdLst>
                <a:gd name="T0" fmla="*/ 2147483646 w 14"/>
                <a:gd name="T1" fmla="*/ 2147483646 h 15"/>
                <a:gd name="T2" fmla="*/ 2147483646 w 14"/>
                <a:gd name="T3" fmla="*/ 2147483646 h 15"/>
                <a:gd name="T4" fmla="*/ 2147483646 w 14"/>
                <a:gd name="T5" fmla="*/ 2147483646 h 15"/>
                <a:gd name="T6" fmla="*/ 2147483646 w 14"/>
                <a:gd name="T7" fmla="*/ 2147483646 h 15"/>
                <a:gd name="T8" fmla="*/ 2147483646 w 14"/>
                <a:gd name="T9" fmla="*/ 2147483646 h 15"/>
                <a:gd name="T10" fmla="*/ 2147483646 w 14"/>
                <a:gd name="T11" fmla="*/ 2147483646 h 15"/>
                <a:gd name="T12" fmla="*/ 2147483646 w 14"/>
                <a:gd name="T13" fmla="*/ 2147483646 h 15"/>
                <a:gd name="T14" fmla="*/ 2147483646 w 14"/>
                <a:gd name="T15" fmla="*/ 2147483646 h 15"/>
                <a:gd name="T16" fmla="*/ 2147483646 w 14"/>
                <a:gd name="T17" fmla="*/ 0 h 15"/>
                <a:gd name="T18" fmla="*/ 2147483646 w 14"/>
                <a:gd name="T19" fmla="*/ 2147483646 h 15"/>
                <a:gd name="T20" fmla="*/ 2147483646 w 14"/>
                <a:gd name="T21" fmla="*/ 2147483646 h 15"/>
                <a:gd name="T22" fmla="*/ 2147483646 w 14"/>
                <a:gd name="T23" fmla="*/ 2147483646 h 15"/>
                <a:gd name="T24" fmla="*/ 0 w 14"/>
                <a:gd name="T25" fmla="*/ 2147483646 h 15"/>
                <a:gd name="T26" fmla="*/ 2147483646 w 14"/>
                <a:gd name="T27" fmla="*/ 2147483646 h 15"/>
                <a:gd name="T28" fmla="*/ 2147483646 w 14"/>
                <a:gd name="T29" fmla="*/ 2147483646 h 15"/>
                <a:gd name="T30" fmla="*/ 2147483646 w 14"/>
                <a:gd name="T31" fmla="*/ 2147483646 h 15"/>
                <a:gd name="T32" fmla="*/ 2147483646 w 14"/>
                <a:gd name="T33" fmla="*/ 214748364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2" y="7"/>
                  </a:moveTo>
                  <a:lnTo>
                    <a:pt x="9" y="13"/>
                  </a:lnTo>
                  <a:lnTo>
                    <a:pt x="14" y="15"/>
                  </a:lnTo>
                  <a:lnTo>
                    <a:pt x="14" y="14"/>
                  </a:lnTo>
                  <a:lnTo>
                    <a:pt x="10" y="7"/>
                  </a:lnTo>
                  <a:lnTo>
                    <a:pt x="9" y="5"/>
                  </a:lnTo>
                  <a:lnTo>
                    <a:pt x="9" y="3"/>
                  </a:lnTo>
                  <a:lnTo>
                    <a:pt x="8" y="1"/>
                  </a:lnTo>
                  <a:lnTo>
                    <a:pt x="7" y="0"/>
                  </a:lnTo>
                  <a:lnTo>
                    <a:pt x="6" y="1"/>
                  </a:lnTo>
                  <a:lnTo>
                    <a:pt x="3" y="2"/>
                  </a:lnTo>
                  <a:lnTo>
                    <a:pt x="2" y="3"/>
                  </a:lnTo>
                  <a:lnTo>
                    <a:pt x="0" y="5"/>
                  </a:lnTo>
                  <a:lnTo>
                    <a:pt x="1" y="6"/>
                  </a:lnTo>
                  <a:lnTo>
                    <a:pt x="2" y="7"/>
                  </a:lnTo>
                  <a:close/>
                </a:path>
              </a:pathLst>
            </a:custGeom>
            <a:grpFill/>
            <a:ln w="9525">
              <a:noFill/>
              <a:round/>
              <a:headEnd/>
              <a:tailEnd/>
            </a:ln>
          </p:spPr>
          <p:txBody>
            <a:bodyPr/>
            <a:lstStyle/>
            <a:p>
              <a:endParaRPr lang="en-GB" dirty="0"/>
            </a:p>
          </p:txBody>
        </p:sp>
        <p:sp>
          <p:nvSpPr>
            <p:cNvPr id="146" name="Freeform 430">
              <a:extLst>
                <a:ext uri="{FF2B5EF4-FFF2-40B4-BE49-F238E27FC236}">
                  <a16:creationId xmlns:a16="http://schemas.microsoft.com/office/drawing/2014/main" id="{AA9C0FB9-87A1-B57A-831A-9DA97AA2E6ED}"/>
                </a:ext>
              </a:extLst>
            </p:cNvPr>
            <p:cNvSpPr>
              <a:spLocks/>
            </p:cNvSpPr>
            <p:nvPr/>
          </p:nvSpPr>
          <p:spPr bwMode="auto">
            <a:xfrm>
              <a:off x="6365904" y="2039151"/>
              <a:ext cx="110079" cy="91934"/>
            </a:xfrm>
            <a:custGeom>
              <a:avLst/>
              <a:gdLst>
                <a:gd name="T0" fmla="*/ 2147483646 w 135"/>
                <a:gd name="T1" fmla="*/ 2147483646 h 119"/>
                <a:gd name="T2" fmla="*/ 2147483646 w 135"/>
                <a:gd name="T3" fmla="*/ 2147483646 h 119"/>
                <a:gd name="T4" fmla="*/ 2147483646 w 135"/>
                <a:gd name="T5" fmla="*/ 2147483646 h 119"/>
                <a:gd name="T6" fmla="*/ 2147483646 w 135"/>
                <a:gd name="T7" fmla="*/ 2147483646 h 119"/>
                <a:gd name="T8" fmla="*/ 2147483646 w 135"/>
                <a:gd name="T9" fmla="*/ 2147483646 h 119"/>
                <a:gd name="T10" fmla="*/ 2147483646 w 135"/>
                <a:gd name="T11" fmla="*/ 2147483646 h 119"/>
                <a:gd name="T12" fmla="*/ 2147483646 w 135"/>
                <a:gd name="T13" fmla="*/ 2147483646 h 119"/>
                <a:gd name="T14" fmla="*/ 2147483646 w 135"/>
                <a:gd name="T15" fmla="*/ 2147483646 h 119"/>
                <a:gd name="T16" fmla="*/ 2147483646 w 135"/>
                <a:gd name="T17" fmla="*/ 2147483646 h 119"/>
                <a:gd name="T18" fmla="*/ 2147483646 w 135"/>
                <a:gd name="T19" fmla="*/ 2147483646 h 119"/>
                <a:gd name="T20" fmla="*/ 2147483646 w 135"/>
                <a:gd name="T21" fmla="*/ 2147483646 h 119"/>
                <a:gd name="T22" fmla="*/ 2147483646 w 135"/>
                <a:gd name="T23" fmla="*/ 2147483646 h 119"/>
                <a:gd name="T24" fmla="*/ 2147483646 w 135"/>
                <a:gd name="T25" fmla="*/ 2147483646 h 119"/>
                <a:gd name="T26" fmla="*/ 2147483646 w 135"/>
                <a:gd name="T27" fmla="*/ 2147483646 h 119"/>
                <a:gd name="T28" fmla="*/ 2147483646 w 135"/>
                <a:gd name="T29" fmla="*/ 2147483646 h 119"/>
                <a:gd name="T30" fmla="*/ 2147483646 w 135"/>
                <a:gd name="T31" fmla="*/ 2147483646 h 119"/>
                <a:gd name="T32" fmla="*/ 2147483646 w 135"/>
                <a:gd name="T33" fmla="*/ 2147483646 h 119"/>
                <a:gd name="T34" fmla="*/ 2147483646 w 135"/>
                <a:gd name="T35" fmla="*/ 2147483646 h 119"/>
                <a:gd name="T36" fmla="*/ 2147483646 w 135"/>
                <a:gd name="T37" fmla="*/ 2147483646 h 119"/>
                <a:gd name="T38" fmla="*/ 2147483646 w 135"/>
                <a:gd name="T39" fmla="*/ 2147483646 h 119"/>
                <a:gd name="T40" fmla="*/ 2147483646 w 135"/>
                <a:gd name="T41" fmla="*/ 2147483646 h 119"/>
                <a:gd name="T42" fmla="*/ 2147483646 w 135"/>
                <a:gd name="T43" fmla="*/ 2147483646 h 119"/>
                <a:gd name="T44" fmla="*/ 2147483646 w 135"/>
                <a:gd name="T45" fmla="*/ 2147483646 h 119"/>
                <a:gd name="T46" fmla="*/ 2147483646 w 135"/>
                <a:gd name="T47" fmla="*/ 2147483646 h 119"/>
                <a:gd name="T48" fmla="*/ 2147483646 w 135"/>
                <a:gd name="T49" fmla="*/ 2147483646 h 119"/>
                <a:gd name="T50" fmla="*/ 2147483646 w 135"/>
                <a:gd name="T51" fmla="*/ 2147483646 h 119"/>
                <a:gd name="T52" fmla="*/ 2147483646 w 135"/>
                <a:gd name="T53" fmla="*/ 2147483646 h 119"/>
                <a:gd name="T54" fmla="*/ 2147483646 w 135"/>
                <a:gd name="T55" fmla="*/ 2147483646 h 119"/>
                <a:gd name="T56" fmla="*/ 2147483646 w 135"/>
                <a:gd name="T57" fmla="*/ 2147483646 h 119"/>
                <a:gd name="T58" fmla="*/ 2147483646 w 135"/>
                <a:gd name="T59" fmla="*/ 2147483646 h 119"/>
                <a:gd name="T60" fmla="*/ 2147483646 w 135"/>
                <a:gd name="T61" fmla="*/ 2147483646 h 119"/>
                <a:gd name="T62" fmla="*/ 2147483646 w 135"/>
                <a:gd name="T63" fmla="*/ 2147483646 h 119"/>
                <a:gd name="T64" fmla="*/ 2147483646 w 135"/>
                <a:gd name="T65" fmla="*/ 2147483646 h 119"/>
                <a:gd name="T66" fmla="*/ 2147483646 w 135"/>
                <a:gd name="T67" fmla="*/ 2147483646 h 119"/>
                <a:gd name="T68" fmla="*/ 2147483646 w 135"/>
                <a:gd name="T69" fmla="*/ 2147483646 h 119"/>
                <a:gd name="T70" fmla="*/ 2147483646 w 135"/>
                <a:gd name="T71" fmla="*/ 2147483646 h 119"/>
                <a:gd name="T72" fmla="*/ 2147483646 w 135"/>
                <a:gd name="T73" fmla="*/ 2147483646 h 119"/>
                <a:gd name="T74" fmla="*/ 2147483646 w 135"/>
                <a:gd name="T75" fmla="*/ 2147483646 h 119"/>
                <a:gd name="T76" fmla="*/ 2147483646 w 135"/>
                <a:gd name="T77" fmla="*/ 2147483646 h 119"/>
                <a:gd name="T78" fmla="*/ 2147483646 w 135"/>
                <a:gd name="T79" fmla="*/ 2147483646 h 119"/>
                <a:gd name="T80" fmla="*/ 2147483646 w 135"/>
                <a:gd name="T81" fmla="*/ 2147483646 h 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5" h="119">
                  <a:moveTo>
                    <a:pt x="122" y="59"/>
                  </a:moveTo>
                  <a:lnTo>
                    <a:pt x="124" y="60"/>
                  </a:lnTo>
                  <a:lnTo>
                    <a:pt x="130" y="62"/>
                  </a:lnTo>
                  <a:lnTo>
                    <a:pt x="135" y="67"/>
                  </a:lnTo>
                  <a:lnTo>
                    <a:pt x="133" y="71"/>
                  </a:lnTo>
                  <a:lnTo>
                    <a:pt x="129" y="76"/>
                  </a:lnTo>
                  <a:lnTo>
                    <a:pt x="126" y="78"/>
                  </a:lnTo>
                  <a:lnTo>
                    <a:pt x="124" y="81"/>
                  </a:lnTo>
                  <a:lnTo>
                    <a:pt x="121" y="83"/>
                  </a:lnTo>
                  <a:lnTo>
                    <a:pt x="118" y="83"/>
                  </a:lnTo>
                  <a:lnTo>
                    <a:pt x="116" y="83"/>
                  </a:lnTo>
                  <a:lnTo>
                    <a:pt x="114" y="82"/>
                  </a:lnTo>
                  <a:lnTo>
                    <a:pt x="108" y="79"/>
                  </a:lnTo>
                  <a:lnTo>
                    <a:pt x="101" y="77"/>
                  </a:lnTo>
                  <a:lnTo>
                    <a:pt x="95" y="75"/>
                  </a:lnTo>
                  <a:lnTo>
                    <a:pt x="91" y="74"/>
                  </a:lnTo>
                  <a:lnTo>
                    <a:pt x="86" y="71"/>
                  </a:lnTo>
                  <a:lnTo>
                    <a:pt x="82" y="68"/>
                  </a:lnTo>
                  <a:lnTo>
                    <a:pt x="77" y="66"/>
                  </a:lnTo>
                  <a:lnTo>
                    <a:pt x="72" y="66"/>
                  </a:lnTo>
                  <a:lnTo>
                    <a:pt x="70" y="70"/>
                  </a:lnTo>
                  <a:lnTo>
                    <a:pt x="71" y="78"/>
                  </a:lnTo>
                  <a:lnTo>
                    <a:pt x="72" y="85"/>
                  </a:lnTo>
                  <a:lnTo>
                    <a:pt x="72" y="92"/>
                  </a:lnTo>
                  <a:lnTo>
                    <a:pt x="68" y="96"/>
                  </a:lnTo>
                  <a:lnTo>
                    <a:pt x="61" y="99"/>
                  </a:lnTo>
                  <a:lnTo>
                    <a:pt x="58" y="102"/>
                  </a:lnTo>
                  <a:lnTo>
                    <a:pt x="57" y="107"/>
                  </a:lnTo>
                  <a:lnTo>
                    <a:pt x="56" y="111"/>
                  </a:lnTo>
                  <a:lnTo>
                    <a:pt x="53" y="114"/>
                  </a:lnTo>
                  <a:lnTo>
                    <a:pt x="48" y="117"/>
                  </a:lnTo>
                  <a:lnTo>
                    <a:pt x="44" y="119"/>
                  </a:lnTo>
                  <a:lnTo>
                    <a:pt x="40" y="116"/>
                  </a:lnTo>
                  <a:lnTo>
                    <a:pt x="39" y="111"/>
                  </a:lnTo>
                  <a:lnTo>
                    <a:pt x="38" y="105"/>
                  </a:lnTo>
                  <a:lnTo>
                    <a:pt x="34" y="100"/>
                  </a:lnTo>
                  <a:lnTo>
                    <a:pt x="29" y="99"/>
                  </a:lnTo>
                  <a:lnTo>
                    <a:pt x="23" y="99"/>
                  </a:lnTo>
                  <a:lnTo>
                    <a:pt x="20" y="100"/>
                  </a:lnTo>
                  <a:lnTo>
                    <a:pt x="17" y="101"/>
                  </a:lnTo>
                  <a:lnTo>
                    <a:pt x="10" y="104"/>
                  </a:lnTo>
                  <a:lnTo>
                    <a:pt x="3" y="105"/>
                  </a:lnTo>
                  <a:lnTo>
                    <a:pt x="0" y="101"/>
                  </a:lnTo>
                  <a:lnTo>
                    <a:pt x="1" y="97"/>
                  </a:lnTo>
                  <a:lnTo>
                    <a:pt x="4" y="90"/>
                  </a:lnTo>
                  <a:lnTo>
                    <a:pt x="9" y="84"/>
                  </a:lnTo>
                  <a:lnTo>
                    <a:pt x="12" y="82"/>
                  </a:lnTo>
                  <a:lnTo>
                    <a:pt x="16" y="79"/>
                  </a:lnTo>
                  <a:lnTo>
                    <a:pt x="16" y="75"/>
                  </a:lnTo>
                  <a:lnTo>
                    <a:pt x="14" y="68"/>
                  </a:lnTo>
                  <a:lnTo>
                    <a:pt x="12" y="61"/>
                  </a:lnTo>
                  <a:lnTo>
                    <a:pt x="11" y="55"/>
                  </a:lnTo>
                  <a:lnTo>
                    <a:pt x="12" y="48"/>
                  </a:lnTo>
                  <a:lnTo>
                    <a:pt x="12" y="44"/>
                  </a:lnTo>
                  <a:lnTo>
                    <a:pt x="10" y="39"/>
                  </a:lnTo>
                  <a:lnTo>
                    <a:pt x="8" y="35"/>
                  </a:lnTo>
                  <a:lnTo>
                    <a:pt x="8" y="26"/>
                  </a:lnTo>
                  <a:lnTo>
                    <a:pt x="8" y="16"/>
                  </a:lnTo>
                  <a:lnTo>
                    <a:pt x="8" y="8"/>
                  </a:lnTo>
                  <a:lnTo>
                    <a:pt x="9" y="2"/>
                  </a:lnTo>
                  <a:lnTo>
                    <a:pt x="12" y="0"/>
                  </a:lnTo>
                  <a:lnTo>
                    <a:pt x="18" y="1"/>
                  </a:lnTo>
                  <a:lnTo>
                    <a:pt x="24" y="3"/>
                  </a:lnTo>
                  <a:lnTo>
                    <a:pt x="27" y="9"/>
                  </a:lnTo>
                  <a:lnTo>
                    <a:pt x="30" y="18"/>
                  </a:lnTo>
                  <a:lnTo>
                    <a:pt x="32" y="26"/>
                  </a:lnTo>
                  <a:lnTo>
                    <a:pt x="33" y="30"/>
                  </a:lnTo>
                  <a:lnTo>
                    <a:pt x="37" y="30"/>
                  </a:lnTo>
                  <a:lnTo>
                    <a:pt x="40" y="28"/>
                  </a:lnTo>
                  <a:lnTo>
                    <a:pt x="44" y="25"/>
                  </a:lnTo>
                  <a:lnTo>
                    <a:pt x="48" y="23"/>
                  </a:lnTo>
                  <a:lnTo>
                    <a:pt x="54" y="23"/>
                  </a:lnTo>
                  <a:lnTo>
                    <a:pt x="61" y="24"/>
                  </a:lnTo>
                  <a:lnTo>
                    <a:pt x="70" y="26"/>
                  </a:lnTo>
                  <a:lnTo>
                    <a:pt x="78" y="30"/>
                  </a:lnTo>
                  <a:lnTo>
                    <a:pt x="85" y="33"/>
                  </a:lnTo>
                  <a:lnTo>
                    <a:pt x="90" y="40"/>
                  </a:lnTo>
                  <a:lnTo>
                    <a:pt x="93" y="48"/>
                  </a:lnTo>
                  <a:lnTo>
                    <a:pt x="98" y="54"/>
                  </a:lnTo>
                  <a:lnTo>
                    <a:pt x="100" y="58"/>
                  </a:lnTo>
                  <a:lnTo>
                    <a:pt x="101" y="59"/>
                  </a:lnTo>
                  <a:lnTo>
                    <a:pt x="122" y="59"/>
                  </a:lnTo>
                  <a:close/>
                </a:path>
              </a:pathLst>
            </a:custGeom>
            <a:grpFill/>
            <a:ln w="9525">
              <a:noFill/>
              <a:round/>
              <a:headEnd/>
              <a:tailEnd/>
            </a:ln>
          </p:spPr>
          <p:txBody>
            <a:bodyPr/>
            <a:lstStyle/>
            <a:p>
              <a:endParaRPr lang="en-GB" dirty="0"/>
            </a:p>
          </p:txBody>
        </p:sp>
        <p:sp>
          <p:nvSpPr>
            <p:cNvPr id="147" name="Freeform 431">
              <a:extLst>
                <a:ext uri="{FF2B5EF4-FFF2-40B4-BE49-F238E27FC236}">
                  <a16:creationId xmlns:a16="http://schemas.microsoft.com/office/drawing/2014/main" id="{36427478-E27A-09CC-66B1-2D888B809164}"/>
                </a:ext>
              </a:extLst>
            </p:cNvPr>
            <p:cNvSpPr>
              <a:spLocks/>
            </p:cNvSpPr>
            <p:nvPr/>
          </p:nvSpPr>
          <p:spPr bwMode="auto">
            <a:xfrm>
              <a:off x="6277598" y="1763348"/>
              <a:ext cx="456044" cy="304835"/>
            </a:xfrm>
            <a:custGeom>
              <a:avLst/>
              <a:gdLst>
                <a:gd name="T0" fmla="*/ 2147483646 w 556"/>
                <a:gd name="T1" fmla="*/ 2147483646 h 395"/>
                <a:gd name="T2" fmla="*/ 2147483646 w 556"/>
                <a:gd name="T3" fmla="*/ 2147483646 h 395"/>
                <a:gd name="T4" fmla="*/ 2147483646 w 556"/>
                <a:gd name="T5" fmla="*/ 2147483646 h 395"/>
                <a:gd name="T6" fmla="*/ 2147483646 w 556"/>
                <a:gd name="T7" fmla="*/ 2147483646 h 395"/>
                <a:gd name="T8" fmla="*/ 2147483646 w 556"/>
                <a:gd name="T9" fmla="*/ 2147483646 h 395"/>
                <a:gd name="T10" fmla="*/ 2147483646 w 556"/>
                <a:gd name="T11" fmla="*/ 2147483646 h 395"/>
                <a:gd name="T12" fmla="*/ 2147483646 w 556"/>
                <a:gd name="T13" fmla="*/ 2147483646 h 395"/>
                <a:gd name="T14" fmla="*/ 2147483646 w 556"/>
                <a:gd name="T15" fmla="*/ 2147483646 h 395"/>
                <a:gd name="T16" fmla="*/ 2147483646 w 556"/>
                <a:gd name="T17" fmla="*/ 2147483646 h 395"/>
                <a:gd name="T18" fmla="*/ 2147483646 w 556"/>
                <a:gd name="T19" fmla="*/ 2147483646 h 395"/>
                <a:gd name="T20" fmla="*/ 2147483646 w 556"/>
                <a:gd name="T21" fmla="*/ 2147483646 h 395"/>
                <a:gd name="T22" fmla="*/ 2147483646 w 556"/>
                <a:gd name="T23" fmla="*/ 2147483646 h 395"/>
                <a:gd name="T24" fmla="*/ 2147483646 w 556"/>
                <a:gd name="T25" fmla="*/ 2147483646 h 395"/>
                <a:gd name="T26" fmla="*/ 2147483646 w 556"/>
                <a:gd name="T27" fmla="*/ 2147483646 h 395"/>
                <a:gd name="T28" fmla="*/ 2147483646 w 556"/>
                <a:gd name="T29" fmla="*/ 2147483646 h 395"/>
                <a:gd name="T30" fmla="*/ 2147483646 w 556"/>
                <a:gd name="T31" fmla="*/ 2147483646 h 395"/>
                <a:gd name="T32" fmla="*/ 2147483646 w 556"/>
                <a:gd name="T33" fmla="*/ 2147483646 h 395"/>
                <a:gd name="T34" fmla="*/ 2147483646 w 556"/>
                <a:gd name="T35" fmla="*/ 2147483646 h 395"/>
                <a:gd name="T36" fmla="*/ 2147483646 w 556"/>
                <a:gd name="T37" fmla="*/ 2147483646 h 395"/>
                <a:gd name="T38" fmla="*/ 2147483646 w 556"/>
                <a:gd name="T39" fmla="*/ 2147483646 h 395"/>
                <a:gd name="T40" fmla="*/ 2147483646 w 556"/>
                <a:gd name="T41" fmla="*/ 2147483646 h 395"/>
                <a:gd name="T42" fmla="*/ 2147483646 w 556"/>
                <a:gd name="T43" fmla="*/ 2147483646 h 395"/>
                <a:gd name="T44" fmla="*/ 2147483646 w 556"/>
                <a:gd name="T45" fmla="*/ 2147483646 h 395"/>
                <a:gd name="T46" fmla="*/ 2147483646 w 556"/>
                <a:gd name="T47" fmla="*/ 2147483646 h 395"/>
                <a:gd name="T48" fmla="*/ 2147483646 w 556"/>
                <a:gd name="T49" fmla="*/ 2147483646 h 395"/>
                <a:gd name="T50" fmla="*/ 0 w 556"/>
                <a:gd name="T51" fmla="*/ 2147483646 h 395"/>
                <a:gd name="T52" fmla="*/ 2147483646 w 556"/>
                <a:gd name="T53" fmla="*/ 2147483646 h 395"/>
                <a:gd name="T54" fmla="*/ 2147483646 w 556"/>
                <a:gd name="T55" fmla="*/ 2147483646 h 395"/>
                <a:gd name="T56" fmla="*/ 2147483646 w 556"/>
                <a:gd name="T57" fmla="*/ 2147483646 h 395"/>
                <a:gd name="T58" fmla="*/ 2147483646 w 556"/>
                <a:gd name="T59" fmla="*/ 2147483646 h 395"/>
                <a:gd name="T60" fmla="*/ 2147483646 w 556"/>
                <a:gd name="T61" fmla="*/ 2147483646 h 395"/>
                <a:gd name="T62" fmla="*/ 2147483646 w 556"/>
                <a:gd name="T63" fmla="*/ 2147483646 h 395"/>
                <a:gd name="T64" fmla="*/ 2147483646 w 556"/>
                <a:gd name="T65" fmla="*/ 2147483646 h 395"/>
                <a:gd name="T66" fmla="*/ 2147483646 w 556"/>
                <a:gd name="T67" fmla="*/ 2147483646 h 395"/>
                <a:gd name="T68" fmla="*/ 2147483646 w 556"/>
                <a:gd name="T69" fmla="*/ 2147483646 h 395"/>
                <a:gd name="T70" fmla="*/ 2147483646 w 556"/>
                <a:gd name="T71" fmla="*/ 2147483646 h 395"/>
                <a:gd name="T72" fmla="*/ 2147483646 w 556"/>
                <a:gd name="T73" fmla="*/ 2147483646 h 395"/>
                <a:gd name="T74" fmla="*/ 2147483646 w 556"/>
                <a:gd name="T75" fmla="*/ 2147483646 h 395"/>
                <a:gd name="T76" fmla="*/ 2147483646 w 556"/>
                <a:gd name="T77" fmla="*/ 2147483646 h 395"/>
                <a:gd name="T78" fmla="*/ 2147483646 w 556"/>
                <a:gd name="T79" fmla="*/ 2147483646 h 395"/>
                <a:gd name="T80" fmla="*/ 2147483646 w 556"/>
                <a:gd name="T81" fmla="*/ 2147483646 h 395"/>
                <a:gd name="T82" fmla="*/ 2147483646 w 556"/>
                <a:gd name="T83" fmla="*/ 2147483646 h 395"/>
                <a:gd name="T84" fmla="*/ 2147483646 w 556"/>
                <a:gd name="T85" fmla="*/ 2147483646 h 395"/>
                <a:gd name="T86" fmla="*/ 2147483646 w 556"/>
                <a:gd name="T87" fmla="*/ 2147483646 h 395"/>
                <a:gd name="T88" fmla="*/ 2147483646 w 556"/>
                <a:gd name="T89" fmla="*/ 2147483646 h 395"/>
                <a:gd name="T90" fmla="*/ 2147483646 w 556"/>
                <a:gd name="T91" fmla="*/ 2147483646 h 395"/>
                <a:gd name="T92" fmla="*/ 2147483646 w 556"/>
                <a:gd name="T93" fmla="*/ 2147483646 h 395"/>
                <a:gd name="T94" fmla="*/ 2147483646 w 556"/>
                <a:gd name="T95" fmla="*/ 2147483646 h 395"/>
                <a:gd name="T96" fmla="*/ 2147483646 w 556"/>
                <a:gd name="T97" fmla="*/ 2147483646 h 395"/>
                <a:gd name="T98" fmla="*/ 2147483646 w 556"/>
                <a:gd name="T99" fmla="*/ 2147483646 h 395"/>
                <a:gd name="T100" fmla="*/ 2147483646 w 556"/>
                <a:gd name="T101" fmla="*/ 2147483646 h 395"/>
                <a:gd name="T102" fmla="*/ 2147483646 w 556"/>
                <a:gd name="T103" fmla="*/ 2147483646 h 395"/>
                <a:gd name="T104" fmla="*/ 2147483646 w 556"/>
                <a:gd name="T105" fmla="*/ 2147483646 h 395"/>
                <a:gd name="T106" fmla="*/ 2147483646 w 556"/>
                <a:gd name="T107" fmla="*/ 2147483646 h 395"/>
                <a:gd name="T108" fmla="*/ 2147483646 w 556"/>
                <a:gd name="T109" fmla="*/ 2147483646 h 395"/>
                <a:gd name="T110" fmla="*/ 2147483646 w 556"/>
                <a:gd name="T111" fmla="*/ 2147483646 h 395"/>
                <a:gd name="T112" fmla="*/ 2147483646 w 556"/>
                <a:gd name="T113" fmla="*/ 2147483646 h 395"/>
                <a:gd name="T114" fmla="*/ 2147483646 w 556"/>
                <a:gd name="T115" fmla="*/ 2147483646 h 395"/>
                <a:gd name="T116" fmla="*/ 2147483646 w 556"/>
                <a:gd name="T117" fmla="*/ 2147483646 h 395"/>
                <a:gd name="T118" fmla="*/ 2147483646 w 556"/>
                <a:gd name="T119" fmla="*/ 2147483646 h 395"/>
                <a:gd name="T120" fmla="*/ 2147483646 w 556"/>
                <a:gd name="T121" fmla="*/ 2147483646 h 395"/>
                <a:gd name="T122" fmla="*/ 2147483646 w 556"/>
                <a:gd name="T123" fmla="*/ 2147483646 h 395"/>
                <a:gd name="T124" fmla="*/ 2147483646 w 556"/>
                <a:gd name="T125" fmla="*/ 2147483646 h 3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6" h="395">
                  <a:moveTo>
                    <a:pt x="539" y="379"/>
                  </a:moveTo>
                  <a:lnTo>
                    <a:pt x="540" y="380"/>
                  </a:lnTo>
                  <a:lnTo>
                    <a:pt x="542" y="383"/>
                  </a:lnTo>
                  <a:lnTo>
                    <a:pt x="541" y="387"/>
                  </a:lnTo>
                  <a:lnTo>
                    <a:pt x="533" y="388"/>
                  </a:lnTo>
                  <a:lnTo>
                    <a:pt x="527" y="388"/>
                  </a:lnTo>
                  <a:lnTo>
                    <a:pt x="523" y="387"/>
                  </a:lnTo>
                  <a:lnTo>
                    <a:pt x="518" y="387"/>
                  </a:lnTo>
                  <a:lnTo>
                    <a:pt x="514" y="388"/>
                  </a:lnTo>
                  <a:lnTo>
                    <a:pt x="510" y="388"/>
                  </a:lnTo>
                  <a:lnTo>
                    <a:pt x="506" y="389"/>
                  </a:lnTo>
                  <a:lnTo>
                    <a:pt x="501" y="390"/>
                  </a:lnTo>
                  <a:lnTo>
                    <a:pt x="495" y="392"/>
                  </a:lnTo>
                  <a:lnTo>
                    <a:pt x="488" y="393"/>
                  </a:lnTo>
                  <a:lnTo>
                    <a:pt x="482" y="394"/>
                  </a:lnTo>
                  <a:lnTo>
                    <a:pt x="478" y="395"/>
                  </a:lnTo>
                  <a:lnTo>
                    <a:pt x="473" y="395"/>
                  </a:lnTo>
                  <a:lnTo>
                    <a:pt x="468" y="395"/>
                  </a:lnTo>
                  <a:lnTo>
                    <a:pt x="464" y="394"/>
                  </a:lnTo>
                  <a:lnTo>
                    <a:pt x="459" y="394"/>
                  </a:lnTo>
                  <a:lnTo>
                    <a:pt x="453" y="393"/>
                  </a:lnTo>
                  <a:lnTo>
                    <a:pt x="449" y="393"/>
                  </a:lnTo>
                  <a:lnTo>
                    <a:pt x="444" y="393"/>
                  </a:lnTo>
                  <a:lnTo>
                    <a:pt x="440" y="394"/>
                  </a:lnTo>
                  <a:lnTo>
                    <a:pt x="435" y="395"/>
                  </a:lnTo>
                  <a:lnTo>
                    <a:pt x="430" y="395"/>
                  </a:lnTo>
                  <a:lnTo>
                    <a:pt x="427" y="395"/>
                  </a:lnTo>
                  <a:lnTo>
                    <a:pt x="422" y="394"/>
                  </a:lnTo>
                  <a:lnTo>
                    <a:pt x="419" y="392"/>
                  </a:lnTo>
                  <a:lnTo>
                    <a:pt x="414" y="386"/>
                  </a:lnTo>
                  <a:lnTo>
                    <a:pt x="413" y="380"/>
                  </a:lnTo>
                  <a:lnTo>
                    <a:pt x="409" y="375"/>
                  </a:lnTo>
                  <a:lnTo>
                    <a:pt x="397" y="372"/>
                  </a:lnTo>
                  <a:lnTo>
                    <a:pt x="389" y="371"/>
                  </a:lnTo>
                  <a:lnTo>
                    <a:pt x="382" y="368"/>
                  </a:lnTo>
                  <a:lnTo>
                    <a:pt x="376" y="366"/>
                  </a:lnTo>
                  <a:lnTo>
                    <a:pt x="372" y="364"/>
                  </a:lnTo>
                  <a:lnTo>
                    <a:pt x="368" y="362"/>
                  </a:lnTo>
                  <a:lnTo>
                    <a:pt x="365" y="359"/>
                  </a:lnTo>
                  <a:lnTo>
                    <a:pt x="362" y="358"/>
                  </a:lnTo>
                  <a:lnTo>
                    <a:pt x="359" y="356"/>
                  </a:lnTo>
                  <a:lnTo>
                    <a:pt x="354" y="352"/>
                  </a:lnTo>
                  <a:lnTo>
                    <a:pt x="350" y="351"/>
                  </a:lnTo>
                  <a:lnTo>
                    <a:pt x="344" y="352"/>
                  </a:lnTo>
                  <a:lnTo>
                    <a:pt x="335" y="357"/>
                  </a:lnTo>
                  <a:lnTo>
                    <a:pt x="324" y="362"/>
                  </a:lnTo>
                  <a:lnTo>
                    <a:pt x="316" y="363"/>
                  </a:lnTo>
                  <a:lnTo>
                    <a:pt x="309" y="365"/>
                  </a:lnTo>
                  <a:lnTo>
                    <a:pt x="304" y="370"/>
                  </a:lnTo>
                  <a:lnTo>
                    <a:pt x="297" y="377"/>
                  </a:lnTo>
                  <a:lnTo>
                    <a:pt x="290" y="381"/>
                  </a:lnTo>
                  <a:lnTo>
                    <a:pt x="283" y="381"/>
                  </a:lnTo>
                  <a:lnTo>
                    <a:pt x="276" y="377"/>
                  </a:lnTo>
                  <a:lnTo>
                    <a:pt x="271" y="373"/>
                  </a:lnTo>
                  <a:lnTo>
                    <a:pt x="267" y="370"/>
                  </a:lnTo>
                  <a:lnTo>
                    <a:pt x="262" y="366"/>
                  </a:lnTo>
                  <a:lnTo>
                    <a:pt x="259" y="363"/>
                  </a:lnTo>
                  <a:lnTo>
                    <a:pt x="256" y="358"/>
                  </a:lnTo>
                  <a:lnTo>
                    <a:pt x="256" y="355"/>
                  </a:lnTo>
                  <a:lnTo>
                    <a:pt x="260" y="350"/>
                  </a:lnTo>
                  <a:lnTo>
                    <a:pt x="268" y="344"/>
                  </a:lnTo>
                  <a:lnTo>
                    <a:pt x="277" y="340"/>
                  </a:lnTo>
                  <a:lnTo>
                    <a:pt x="283" y="337"/>
                  </a:lnTo>
                  <a:lnTo>
                    <a:pt x="288" y="337"/>
                  </a:lnTo>
                  <a:lnTo>
                    <a:pt x="291" y="337"/>
                  </a:lnTo>
                  <a:lnTo>
                    <a:pt x="293" y="337"/>
                  </a:lnTo>
                  <a:lnTo>
                    <a:pt x="296" y="336"/>
                  </a:lnTo>
                  <a:lnTo>
                    <a:pt x="300" y="334"/>
                  </a:lnTo>
                  <a:lnTo>
                    <a:pt x="305" y="329"/>
                  </a:lnTo>
                  <a:lnTo>
                    <a:pt x="316" y="320"/>
                  </a:lnTo>
                  <a:lnTo>
                    <a:pt x="326" y="313"/>
                  </a:lnTo>
                  <a:lnTo>
                    <a:pt x="330" y="307"/>
                  </a:lnTo>
                  <a:lnTo>
                    <a:pt x="327" y="301"/>
                  </a:lnTo>
                  <a:lnTo>
                    <a:pt x="318" y="295"/>
                  </a:lnTo>
                  <a:lnTo>
                    <a:pt x="308" y="292"/>
                  </a:lnTo>
                  <a:lnTo>
                    <a:pt x="305" y="287"/>
                  </a:lnTo>
                  <a:lnTo>
                    <a:pt x="309" y="273"/>
                  </a:lnTo>
                  <a:lnTo>
                    <a:pt x="320" y="258"/>
                  </a:lnTo>
                  <a:lnTo>
                    <a:pt x="328" y="246"/>
                  </a:lnTo>
                  <a:lnTo>
                    <a:pt x="327" y="235"/>
                  </a:lnTo>
                  <a:lnTo>
                    <a:pt x="315" y="218"/>
                  </a:lnTo>
                  <a:lnTo>
                    <a:pt x="306" y="208"/>
                  </a:lnTo>
                  <a:lnTo>
                    <a:pt x="297" y="200"/>
                  </a:lnTo>
                  <a:lnTo>
                    <a:pt x="289" y="193"/>
                  </a:lnTo>
                  <a:lnTo>
                    <a:pt x="282" y="188"/>
                  </a:lnTo>
                  <a:lnTo>
                    <a:pt x="274" y="183"/>
                  </a:lnTo>
                  <a:lnTo>
                    <a:pt x="267" y="180"/>
                  </a:lnTo>
                  <a:lnTo>
                    <a:pt x="260" y="176"/>
                  </a:lnTo>
                  <a:lnTo>
                    <a:pt x="252" y="173"/>
                  </a:lnTo>
                  <a:lnTo>
                    <a:pt x="244" y="169"/>
                  </a:lnTo>
                  <a:lnTo>
                    <a:pt x="236" y="166"/>
                  </a:lnTo>
                  <a:lnTo>
                    <a:pt x="228" y="161"/>
                  </a:lnTo>
                  <a:lnTo>
                    <a:pt x="221" y="156"/>
                  </a:lnTo>
                  <a:lnTo>
                    <a:pt x="214" y="152"/>
                  </a:lnTo>
                  <a:lnTo>
                    <a:pt x="208" y="148"/>
                  </a:lnTo>
                  <a:lnTo>
                    <a:pt x="202" y="145"/>
                  </a:lnTo>
                  <a:lnTo>
                    <a:pt x="199" y="142"/>
                  </a:lnTo>
                  <a:lnTo>
                    <a:pt x="191" y="137"/>
                  </a:lnTo>
                  <a:lnTo>
                    <a:pt x="183" y="132"/>
                  </a:lnTo>
                  <a:lnTo>
                    <a:pt x="178" y="131"/>
                  </a:lnTo>
                  <a:lnTo>
                    <a:pt x="179" y="137"/>
                  </a:lnTo>
                  <a:lnTo>
                    <a:pt x="185" y="146"/>
                  </a:lnTo>
                  <a:lnTo>
                    <a:pt x="186" y="152"/>
                  </a:lnTo>
                  <a:lnTo>
                    <a:pt x="183" y="155"/>
                  </a:lnTo>
                  <a:lnTo>
                    <a:pt x="171" y="155"/>
                  </a:lnTo>
                  <a:lnTo>
                    <a:pt x="163" y="155"/>
                  </a:lnTo>
                  <a:lnTo>
                    <a:pt x="159" y="155"/>
                  </a:lnTo>
                  <a:lnTo>
                    <a:pt x="154" y="156"/>
                  </a:lnTo>
                  <a:lnTo>
                    <a:pt x="151" y="159"/>
                  </a:lnTo>
                  <a:lnTo>
                    <a:pt x="147" y="161"/>
                  </a:lnTo>
                  <a:lnTo>
                    <a:pt x="142" y="162"/>
                  </a:lnTo>
                  <a:lnTo>
                    <a:pt x="138" y="163"/>
                  </a:lnTo>
                  <a:lnTo>
                    <a:pt x="131" y="165"/>
                  </a:lnTo>
                  <a:lnTo>
                    <a:pt x="124" y="166"/>
                  </a:lnTo>
                  <a:lnTo>
                    <a:pt x="118" y="167"/>
                  </a:lnTo>
                  <a:lnTo>
                    <a:pt x="114" y="168"/>
                  </a:lnTo>
                  <a:lnTo>
                    <a:pt x="110" y="169"/>
                  </a:lnTo>
                  <a:lnTo>
                    <a:pt x="106" y="170"/>
                  </a:lnTo>
                  <a:lnTo>
                    <a:pt x="101" y="170"/>
                  </a:lnTo>
                  <a:lnTo>
                    <a:pt x="95" y="170"/>
                  </a:lnTo>
                  <a:lnTo>
                    <a:pt x="87" y="169"/>
                  </a:lnTo>
                  <a:lnTo>
                    <a:pt x="74" y="166"/>
                  </a:lnTo>
                  <a:lnTo>
                    <a:pt x="70" y="162"/>
                  </a:lnTo>
                  <a:lnTo>
                    <a:pt x="66" y="160"/>
                  </a:lnTo>
                  <a:lnTo>
                    <a:pt x="60" y="161"/>
                  </a:lnTo>
                  <a:lnTo>
                    <a:pt x="51" y="166"/>
                  </a:lnTo>
                  <a:lnTo>
                    <a:pt x="47" y="168"/>
                  </a:lnTo>
                  <a:lnTo>
                    <a:pt x="43" y="168"/>
                  </a:lnTo>
                  <a:lnTo>
                    <a:pt x="35" y="163"/>
                  </a:lnTo>
                  <a:lnTo>
                    <a:pt x="30" y="160"/>
                  </a:lnTo>
                  <a:lnTo>
                    <a:pt x="24" y="156"/>
                  </a:lnTo>
                  <a:lnTo>
                    <a:pt x="18" y="153"/>
                  </a:lnTo>
                  <a:lnTo>
                    <a:pt x="13" y="151"/>
                  </a:lnTo>
                  <a:lnTo>
                    <a:pt x="10" y="148"/>
                  </a:lnTo>
                  <a:lnTo>
                    <a:pt x="9" y="145"/>
                  </a:lnTo>
                  <a:lnTo>
                    <a:pt x="11" y="143"/>
                  </a:lnTo>
                  <a:lnTo>
                    <a:pt x="16" y="140"/>
                  </a:lnTo>
                  <a:lnTo>
                    <a:pt x="23" y="138"/>
                  </a:lnTo>
                  <a:lnTo>
                    <a:pt x="30" y="137"/>
                  </a:lnTo>
                  <a:lnTo>
                    <a:pt x="36" y="136"/>
                  </a:lnTo>
                  <a:lnTo>
                    <a:pt x="41" y="135"/>
                  </a:lnTo>
                  <a:lnTo>
                    <a:pt x="45" y="133"/>
                  </a:lnTo>
                  <a:lnTo>
                    <a:pt x="45" y="132"/>
                  </a:lnTo>
                  <a:lnTo>
                    <a:pt x="42" y="130"/>
                  </a:lnTo>
                  <a:lnTo>
                    <a:pt x="35" y="128"/>
                  </a:lnTo>
                  <a:lnTo>
                    <a:pt x="27" y="125"/>
                  </a:lnTo>
                  <a:lnTo>
                    <a:pt x="19" y="123"/>
                  </a:lnTo>
                  <a:lnTo>
                    <a:pt x="13" y="122"/>
                  </a:lnTo>
                  <a:lnTo>
                    <a:pt x="9" y="121"/>
                  </a:lnTo>
                  <a:lnTo>
                    <a:pt x="4" y="118"/>
                  </a:lnTo>
                  <a:lnTo>
                    <a:pt x="2" y="116"/>
                  </a:lnTo>
                  <a:lnTo>
                    <a:pt x="0" y="112"/>
                  </a:lnTo>
                  <a:lnTo>
                    <a:pt x="0" y="105"/>
                  </a:lnTo>
                  <a:lnTo>
                    <a:pt x="0" y="93"/>
                  </a:lnTo>
                  <a:lnTo>
                    <a:pt x="0" y="85"/>
                  </a:lnTo>
                  <a:lnTo>
                    <a:pt x="0" y="76"/>
                  </a:lnTo>
                  <a:lnTo>
                    <a:pt x="1" y="60"/>
                  </a:lnTo>
                  <a:lnTo>
                    <a:pt x="5" y="39"/>
                  </a:lnTo>
                  <a:lnTo>
                    <a:pt x="12" y="21"/>
                  </a:lnTo>
                  <a:lnTo>
                    <a:pt x="22" y="9"/>
                  </a:lnTo>
                  <a:lnTo>
                    <a:pt x="31" y="3"/>
                  </a:lnTo>
                  <a:lnTo>
                    <a:pt x="39" y="3"/>
                  </a:lnTo>
                  <a:lnTo>
                    <a:pt x="46" y="6"/>
                  </a:lnTo>
                  <a:lnTo>
                    <a:pt x="50" y="10"/>
                  </a:lnTo>
                  <a:lnTo>
                    <a:pt x="49" y="19"/>
                  </a:lnTo>
                  <a:lnTo>
                    <a:pt x="43" y="40"/>
                  </a:lnTo>
                  <a:lnTo>
                    <a:pt x="42" y="56"/>
                  </a:lnTo>
                  <a:lnTo>
                    <a:pt x="45" y="70"/>
                  </a:lnTo>
                  <a:lnTo>
                    <a:pt x="50" y="80"/>
                  </a:lnTo>
                  <a:lnTo>
                    <a:pt x="56" y="90"/>
                  </a:lnTo>
                  <a:lnTo>
                    <a:pt x="62" y="97"/>
                  </a:lnTo>
                  <a:lnTo>
                    <a:pt x="68" y="102"/>
                  </a:lnTo>
                  <a:lnTo>
                    <a:pt x="71" y="108"/>
                  </a:lnTo>
                  <a:lnTo>
                    <a:pt x="70" y="107"/>
                  </a:lnTo>
                  <a:lnTo>
                    <a:pt x="63" y="87"/>
                  </a:lnTo>
                  <a:lnTo>
                    <a:pt x="56" y="62"/>
                  </a:lnTo>
                  <a:lnTo>
                    <a:pt x="55" y="41"/>
                  </a:lnTo>
                  <a:lnTo>
                    <a:pt x="58" y="26"/>
                  </a:lnTo>
                  <a:lnTo>
                    <a:pt x="62" y="12"/>
                  </a:lnTo>
                  <a:lnTo>
                    <a:pt x="69" y="3"/>
                  </a:lnTo>
                  <a:lnTo>
                    <a:pt x="79" y="0"/>
                  </a:lnTo>
                  <a:lnTo>
                    <a:pt x="91" y="2"/>
                  </a:lnTo>
                  <a:lnTo>
                    <a:pt x="100" y="7"/>
                  </a:lnTo>
                  <a:lnTo>
                    <a:pt x="106" y="14"/>
                  </a:lnTo>
                  <a:lnTo>
                    <a:pt x="109" y="21"/>
                  </a:lnTo>
                  <a:lnTo>
                    <a:pt x="111" y="26"/>
                  </a:lnTo>
                  <a:lnTo>
                    <a:pt x="114" y="32"/>
                  </a:lnTo>
                  <a:lnTo>
                    <a:pt x="115" y="39"/>
                  </a:lnTo>
                  <a:lnTo>
                    <a:pt x="116" y="47"/>
                  </a:lnTo>
                  <a:lnTo>
                    <a:pt x="118" y="53"/>
                  </a:lnTo>
                  <a:lnTo>
                    <a:pt x="124" y="54"/>
                  </a:lnTo>
                  <a:lnTo>
                    <a:pt x="132" y="52"/>
                  </a:lnTo>
                  <a:lnTo>
                    <a:pt x="140" y="47"/>
                  </a:lnTo>
                  <a:lnTo>
                    <a:pt x="146" y="41"/>
                  </a:lnTo>
                  <a:lnTo>
                    <a:pt x="147" y="36"/>
                  </a:lnTo>
                  <a:lnTo>
                    <a:pt x="149" y="31"/>
                  </a:lnTo>
                  <a:lnTo>
                    <a:pt x="156" y="27"/>
                  </a:lnTo>
                  <a:lnTo>
                    <a:pt x="164" y="23"/>
                  </a:lnTo>
                  <a:lnTo>
                    <a:pt x="169" y="19"/>
                  </a:lnTo>
                  <a:lnTo>
                    <a:pt x="175" y="19"/>
                  </a:lnTo>
                  <a:lnTo>
                    <a:pt x="185" y="24"/>
                  </a:lnTo>
                  <a:lnTo>
                    <a:pt x="197" y="32"/>
                  </a:lnTo>
                  <a:lnTo>
                    <a:pt x="202" y="38"/>
                  </a:lnTo>
                  <a:lnTo>
                    <a:pt x="206" y="44"/>
                  </a:lnTo>
                  <a:lnTo>
                    <a:pt x="209" y="49"/>
                  </a:lnTo>
                  <a:lnTo>
                    <a:pt x="214" y="55"/>
                  </a:lnTo>
                  <a:lnTo>
                    <a:pt x="221" y="60"/>
                  </a:lnTo>
                  <a:lnTo>
                    <a:pt x="227" y="61"/>
                  </a:lnTo>
                  <a:lnTo>
                    <a:pt x="231" y="56"/>
                  </a:lnTo>
                  <a:lnTo>
                    <a:pt x="237" y="49"/>
                  </a:lnTo>
                  <a:lnTo>
                    <a:pt x="246" y="46"/>
                  </a:lnTo>
                  <a:lnTo>
                    <a:pt x="256" y="46"/>
                  </a:lnTo>
                  <a:lnTo>
                    <a:pt x="263" y="49"/>
                  </a:lnTo>
                  <a:lnTo>
                    <a:pt x="266" y="54"/>
                  </a:lnTo>
                  <a:lnTo>
                    <a:pt x="268" y="56"/>
                  </a:lnTo>
                  <a:lnTo>
                    <a:pt x="271" y="59"/>
                  </a:lnTo>
                  <a:lnTo>
                    <a:pt x="281" y="61"/>
                  </a:lnTo>
                  <a:lnTo>
                    <a:pt x="288" y="62"/>
                  </a:lnTo>
                  <a:lnTo>
                    <a:pt x="296" y="62"/>
                  </a:lnTo>
                  <a:lnTo>
                    <a:pt x="304" y="63"/>
                  </a:lnTo>
                  <a:lnTo>
                    <a:pt x="311" y="63"/>
                  </a:lnTo>
                  <a:lnTo>
                    <a:pt x="318" y="63"/>
                  </a:lnTo>
                  <a:lnTo>
                    <a:pt x="321" y="64"/>
                  </a:lnTo>
                  <a:lnTo>
                    <a:pt x="323" y="67"/>
                  </a:lnTo>
                  <a:lnTo>
                    <a:pt x="321" y="69"/>
                  </a:lnTo>
                  <a:lnTo>
                    <a:pt x="319" y="72"/>
                  </a:lnTo>
                  <a:lnTo>
                    <a:pt x="322" y="72"/>
                  </a:lnTo>
                  <a:lnTo>
                    <a:pt x="329" y="72"/>
                  </a:lnTo>
                  <a:lnTo>
                    <a:pt x="335" y="74"/>
                  </a:lnTo>
                  <a:lnTo>
                    <a:pt x="339" y="78"/>
                  </a:lnTo>
                  <a:lnTo>
                    <a:pt x="345" y="83"/>
                  </a:lnTo>
                  <a:lnTo>
                    <a:pt x="349" y="86"/>
                  </a:lnTo>
                  <a:lnTo>
                    <a:pt x="351" y="87"/>
                  </a:lnTo>
                  <a:lnTo>
                    <a:pt x="350" y="87"/>
                  </a:lnTo>
                  <a:lnTo>
                    <a:pt x="345" y="89"/>
                  </a:lnTo>
                  <a:lnTo>
                    <a:pt x="342" y="91"/>
                  </a:lnTo>
                  <a:lnTo>
                    <a:pt x="339" y="93"/>
                  </a:lnTo>
                  <a:lnTo>
                    <a:pt x="343" y="97"/>
                  </a:lnTo>
                  <a:lnTo>
                    <a:pt x="352" y="100"/>
                  </a:lnTo>
                  <a:lnTo>
                    <a:pt x="361" y="102"/>
                  </a:lnTo>
                  <a:lnTo>
                    <a:pt x="361" y="105"/>
                  </a:lnTo>
                  <a:lnTo>
                    <a:pt x="357" y="107"/>
                  </a:lnTo>
                  <a:lnTo>
                    <a:pt x="353" y="108"/>
                  </a:lnTo>
                  <a:lnTo>
                    <a:pt x="351" y="110"/>
                  </a:lnTo>
                  <a:lnTo>
                    <a:pt x="351" y="115"/>
                  </a:lnTo>
                  <a:lnTo>
                    <a:pt x="350" y="118"/>
                  </a:lnTo>
                  <a:lnTo>
                    <a:pt x="349" y="123"/>
                  </a:lnTo>
                  <a:lnTo>
                    <a:pt x="349" y="127"/>
                  </a:lnTo>
                  <a:lnTo>
                    <a:pt x="353" y="132"/>
                  </a:lnTo>
                  <a:lnTo>
                    <a:pt x="361" y="135"/>
                  </a:lnTo>
                  <a:lnTo>
                    <a:pt x="371" y="133"/>
                  </a:lnTo>
                  <a:lnTo>
                    <a:pt x="377" y="133"/>
                  </a:lnTo>
                  <a:lnTo>
                    <a:pt x="384" y="136"/>
                  </a:lnTo>
                  <a:lnTo>
                    <a:pt x="392" y="143"/>
                  </a:lnTo>
                  <a:lnTo>
                    <a:pt x="400" y="150"/>
                  </a:lnTo>
                  <a:lnTo>
                    <a:pt x="407" y="152"/>
                  </a:lnTo>
                  <a:lnTo>
                    <a:pt x="409" y="150"/>
                  </a:lnTo>
                  <a:lnTo>
                    <a:pt x="406" y="144"/>
                  </a:lnTo>
                  <a:lnTo>
                    <a:pt x="403" y="139"/>
                  </a:lnTo>
                  <a:lnTo>
                    <a:pt x="403" y="137"/>
                  </a:lnTo>
                  <a:lnTo>
                    <a:pt x="409" y="139"/>
                  </a:lnTo>
                  <a:lnTo>
                    <a:pt x="414" y="140"/>
                  </a:lnTo>
                  <a:lnTo>
                    <a:pt x="421" y="142"/>
                  </a:lnTo>
                  <a:lnTo>
                    <a:pt x="429" y="143"/>
                  </a:lnTo>
                  <a:lnTo>
                    <a:pt x="436" y="143"/>
                  </a:lnTo>
                  <a:lnTo>
                    <a:pt x="442" y="144"/>
                  </a:lnTo>
                  <a:lnTo>
                    <a:pt x="447" y="145"/>
                  </a:lnTo>
                  <a:lnTo>
                    <a:pt x="450" y="146"/>
                  </a:lnTo>
                  <a:lnTo>
                    <a:pt x="451" y="148"/>
                  </a:lnTo>
                  <a:lnTo>
                    <a:pt x="450" y="152"/>
                  </a:lnTo>
                  <a:lnTo>
                    <a:pt x="451" y="154"/>
                  </a:lnTo>
                  <a:lnTo>
                    <a:pt x="453" y="155"/>
                  </a:lnTo>
                  <a:lnTo>
                    <a:pt x="457" y="155"/>
                  </a:lnTo>
                  <a:lnTo>
                    <a:pt x="461" y="155"/>
                  </a:lnTo>
                  <a:lnTo>
                    <a:pt x="466" y="153"/>
                  </a:lnTo>
                  <a:lnTo>
                    <a:pt x="472" y="152"/>
                  </a:lnTo>
                  <a:lnTo>
                    <a:pt x="480" y="152"/>
                  </a:lnTo>
                  <a:lnTo>
                    <a:pt x="490" y="153"/>
                  </a:lnTo>
                  <a:lnTo>
                    <a:pt x="501" y="154"/>
                  </a:lnTo>
                  <a:lnTo>
                    <a:pt x="509" y="158"/>
                  </a:lnTo>
                  <a:lnTo>
                    <a:pt x="511" y="163"/>
                  </a:lnTo>
                  <a:lnTo>
                    <a:pt x="508" y="169"/>
                  </a:lnTo>
                  <a:lnTo>
                    <a:pt x="501" y="173"/>
                  </a:lnTo>
                  <a:lnTo>
                    <a:pt x="496" y="176"/>
                  </a:lnTo>
                  <a:lnTo>
                    <a:pt x="496" y="180"/>
                  </a:lnTo>
                  <a:lnTo>
                    <a:pt x="501" y="183"/>
                  </a:lnTo>
                  <a:lnTo>
                    <a:pt x="505" y="186"/>
                  </a:lnTo>
                  <a:lnTo>
                    <a:pt x="510" y="191"/>
                  </a:lnTo>
                  <a:lnTo>
                    <a:pt x="511" y="196"/>
                  </a:lnTo>
                  <a:lnTo>
                    <a:pt x="511" y="200"/>
                  </a:lnTo>
                  <a:lnTo>
                    <a:pt x="509" y="204"/>
                  </a:lnTo>
                  <a:lnTo>
                    <a:pt x="505" y="207"/>
                  </a:lnTo>
                  <a:lnTo>
                    <a:pt x="501" y="209"/>
                  </a:lnTo>
                  <a:lnTo>
                    <a:pt x="497" y="212"/>
                  </a:lnTo>
                  <a:lnTo>
                    <a:pt x="497" y="214"/>
                  </a:lnTo>
                  <a:lnTo>
                    <a:pt x="499" y="219"/>
                  </a:lnTo>
                  <a:lnTo>
                    <a:pt x="505" y="223"/>
                  </a:lnTo>
                  <a:lnTo>
                    <a:pt x="511" y="228"/>
                  </a:lnTo>
                  <a:lnTo>
                    <a:pt x="514" y="234"/>
                  </a:lnTo>
                  <a:lnTo>
                    <a:pt x="514" y="239"/>
                  </a:lnTo>
                  <a:lnTo>
                    <a:pt x="511" y="244"/>
                  </a:lnTo>
                  <a:lnTo>
                    <a:pt x="506" y="248"/>
                  </a:lnTo>
                  <a:lnTo>
                    <a:pt x="503" y="249"/>
                  </a:lnTo>
                  <a:lnTo>
                    <a:pt x="501" y="249"/>
                  </a:lnTo>
                  <a:lnTo>
                    <a:pt x="495" y="245"/>
                  </a:lnTo>
                  <a:lnTo>
                    <a:pt x="487" y="242"/>
                  </a:lnTo>
                  <a:lnTo>
                    <a:pt x="480" y="238"/>
                  </a:lnTo>
                  <a:lnTo>
                    <a:pt x="474" y="235"/>
                  </a:lnTo>
                  <a:lnTo>
                    <a:pt x="468" y="231"/>
                  </a:lnTo>
                  <a:lnTo>
                    <a:pt x="465" y="229"/>
                  </a:lnTo>
                  <a:lnTo>
                    <a:pt x="460" y="228"/>
                  </a:lnTo>
                  <a:lnTo>
                    <a:pt x="456" y="226"/>
                  </a:lnTo>
                  <a:lnTo>
                    <a:pt x="449" y="223"/>
                  </a:lnTo>
                  <a:lnTo>
                    <a:pt x="440" y="220"/>
                  </a:lnTo>
                  <a:lnTo>
                    <a:pt x="432" y="219"/>
                  </a:lnTo>
                  <a:lnTo>
                    <a:pt x="425" y="220"/>
                  </a:lnTo>
                  <a:lnTo>
                    <a:pt x="421" y="224"/>
                  </a:lnTo>
                  <a:lnTo>
                    <a:pt x="421" y="230"/>
                  </a:lnTo>
                  <a:lnTo>
                    <a:pt x="423" y="236"/>
                  </a:lnTo>
                  <a:lnTo>
                    <a:pt x="428" y="243"/>
                  </a:lnTo>
                  <a:lnTo>
                    <a:pt x="435" y="251"/>
                  </a:lnTo>
                  <a:lnTo>
                    <a:pt x="440" y="254"/>
                  </a:lnTo>
                  <a:lnTo>
                    <a:pt x="443" y="259"/>
                  </a:lnTo>
                  <a:lnTo>
                    <a:pt x="449" y="262"/>
                  </a:lnTo>
                  <a:lnTo>
                    <a:pt x="453" y="265"/>
                  </a:lnTo>
                  <a:lnTo>
                    <a:pt x="459" y="268"/>
                  </a:lnTo>
                  <a:lnTo>
                    <a:pt x="465" y="271"/>
                  </a:lnTo>
                  <a:lnTo>
                    <a:pt x="471" y="272"/>
                  </a:lnTo>
                  <a:lnTo>
                    <a:pt x="476" y="273"/>
                  </a:lnTo>
                  <a:lnTo>
                    <a:pt x="487" y="275"/>
                  </a:lnTo>
                  <a:lnTo>
                    <a:pt x="495" y="277"/>
                  </a:lnTo>
                  <a:lnTo>
                    <a:pt x="501" y="281"/>
                  </a:lnTo>
                  <a:lnTo>
                    <a:pt x="505" y="286"/>
                  </a:lnTo>
                  <a:lnTo>
                    <a:pt x="512" y="289"/>
                  </a:lnTo>
                  <a:lnTo>
                    <a:pt x="520" y="291"/>
                  </a:lnTo>
                  <a:lnTo>
                    <a:pt x="528" y="294"/>
                  </a:lnTo>
                  <a:lnTo>
                    <a:pt x="533" y="301"/>
                  </a:lnTo>
                  <a:lnTo>
                    <a:pt x="534" y="307"/>
                  </a:lnTo>
                  <a:lnTo>
                    <a:pt x="533" y="311"/>
                  </a:lnTo>
                  <a:lnTo>
                    <a:pt x="533" y="315"/>
                  </a:lnTo>
                  <a:lnTo>
                    <a:pt x="536" y="324"/>
                  </a:lnTo>
                  <a:lnTo>
                    <a:pt x="541" y="332"/>
                  </a:lnTo>
                  <a:lnTo>
                    <a:pt x="543" y="337"/>
                  </a:lnTo>
                  <a:lnTo>
                    <a:pt x="544" y="342"/>
                  </a:lnTo>
                  <a:lnTo>
                    <a:pt x="548" y="345"/>
                  </a:lnTo>
                  <a:lnTo>
                    <a:pt x="552" y="350"/>
                  </a:lnTo>
                  <a:lnTo>
                    <a:pt x="556" y="354"/>
                  </a:lnTo>
                  <a:lnTo>
                    <a:pt x="555" y="357"/>
                  </a:lnTo>
                  <a:lnTo>
                    <a:pt x="549" y="356"/>
                  </a:lnTo>
                  <a:lnTo>
                    <a:pt x="544" y="352"/>
                  </a:lnTo>
                  <a:lnTo>
                    <a:pt x="541" y="349"/>
                  </a:lnTo>
                  <a:lnTo>
                    <a:pt x="535" y="345"/>
                  </a:lnTo>
                  <a:lnTo>
                    <a:pt x="525" y="345"/>
                  </a:lnTo>
                  <a:lnTo>
                    <a:pt x="513" y="348"/>
                  </a:lnTo>
                  <a:lnTo>
                    <a:pt x="505" y="349"/>
                  </a:lnTo>
                  <a:lnTo>
                    <a:pt x="499" y="349"/>
                  </a:lnTo>
                  <a:lnTo>
                    <a:pt x="493" y="345"/>
                  </a:lnTo>
                  <a:lnTo>
                    <a:pt x="488" y="343"/>
                  </a:lnTo>
                  <a:lnTo>
                    <a:pt x="483" y="342"/>
                  </a:lnTo>
                  <a:lnTo>
                    <a:pt x="478" y="340"/>
                  </a:lnTo>
                  <a:lnTo>
                    <a:pt x="472" y="339"/>
                  </a:lnTo>
                  <a:lnTo>
                    <a:pt x="466" y="337"/>
                  </a:lnTo>
                  <a:lnTo>
                    <a:pt x="461" y="337"/>
                  </a:lnTo>
                  <a:lnTo>
                    <a:pt x="457" y="337"/>
                  </a:lnTo>
                  <a:lnTo>
                    <a:pt x="453" y="337"/>
                  </a:lnTo>
                  <a:lnTo>
                    <a:pt x="451" y="340"/>
                  </a:lnTo>
                  <a:lnTo>
                    <a:pt x="455" y="343"/>
                  </a:lnTo>
                  <a:lnTo>
                    <a:pt x="463" y="347"/>
                  </a:lnTo>
                  <a:lnTo>
                    <a:pt x="476" y="352"/>
                  </a:lnTo>
                  <a:lnTo>
                    <a:pt x="485" y="355"/>
                  </a:lnTo>
                  <a:lnTo>
                    <a:pt x="490" y="357"/>
                  </a:lnTo>
                  <a:lnTo>
                    <a:pt x="496" y="358"/>
                  </a:lnTo>
                  <a:lnTo>
                    <a:pt x="499" y="358"/>
                  </a:lnTo>
                  <a:lnTo>
                    <a:pt x="503" y="359"/>
                  </a:lnTo>
                  <a:lnTo>
                    <a:pt x="506" y="360"/>
                  </a:lnTo>
                  <a:lnTo>
                    <a:pt x="509" y="362"/>
                  </a:lnTo>
                  <a:lnTo>
                    <a:pt x="511" y="364"/>
                  </a:lnTo>
                  <a:lnTo>
                    <a:pt x="517" y="367"/>
                  </a:lnTo>
                  <a:lnTo>
                    <a:pt x="525" y="371"/>
                  </a:lnTo>
                  <a:lnTo>
                    <a:pt x="533" y="374"/>
                  </a:lnTo>
                  <a:lnTo>
                    <a:pt x="539" y="379"/>
                  </a:lnTo>
                  <a:close/>
                </a:path>
              </a:pathLst>
            </a:custGeom>
            <a:grpFill/>
            <a:ln w="9525">
              <a:noFill/>
              <a:round/>
              <a:headEnd/>
              <a:tailEnd/>
            </a:ln>
          </p:spPr>
          <p:txBody>
            <a:bodyPr/>
            <a:lstStyle/>
            <a:p>
              <a:endParaRPr lang="en-GB" dirty="0"/>
            </a:p>
          </p:txBody>
        </p:sp>
        <p:sp>
          <p:nvSpPr>
            <p:cNvPr id="148" name="Freeform 432">
              <a:extLst>
                <a:ext uri="{FF2B5EF4-FFF2-40B4-BE49-F238E27FC236}">
                  <a16:creationId xmlns:a16="http://schemas.microsoft.com/office/drawing/2014/main" id="{67DD544D-5D6B-D51F-592D-F58B77DFC83C}"/>
                </a:ext>
              </a:extLst>
            </p:cNvPr>
            <p:cNvSpPr>
              <a:spLocks/>
            </p:cNvSpPr>
            <p:nvPr/>
          </p:nvSpPr>
          <p:spPr bwMode="auto">
            <a:xfrm>
              <a:off x="5883248" y="1712542"/>
              <a:ext cx="120966" cy="111289"/>
            </a:xfrm>
            <a:custGeom>
              <a:avLst/>
              <a:gdLst>
                <a:gd name="T0" fmla="*/ 2147483646 w 148"/>
                <a:gd name="T1" fmla="*/ 2147483646 h 146"/>
                <a:gd name="T2" fmla="*/ 2147483646 w 148"/>
                <a:gd name="T3" fmla="*/ 2147483646 h 146"/>
                <a:gd name="T4" fmla="*/ 2147483646 w 148"/>
                <a:gd name="T5" fmla="*/ 2147483646 h 146"/>
                <a:gd name="T6" fmla="*/ 2147483646 w 148"/>
                <a:gd name="T7" fmla="*/ 2147483646 h 146"/>
                <a:gd name="T8" fmla="*/ 2147483646 w 148"/>
                <a:gd name="T9" fmla="*/ 2147483646 h 146"/>
                <a:gd name="T10" fmla="*/ 2147483646 w 148"/>
                <a:gd name="T11" fmla="*/ 2147483646 h 146"/>
                <a:gd name="T12" fmla="*/ 2147483646 w 148"/>
                <a:gd name="T13" fmla="*/ 2147483646 h 146"/>
                <a:gd name="T14" fmla="*/ 2147483646 w 148"/>
                <a:gd name="T15" fmla="*/ 2147483646 h 146"/>
                <a:gd name="T16" fmla="*/ 2147483646 w 148"/>
                <a:gd name="T17" fmla="*/ 2147483646 h 146"/>
                <a:gd name="T18" fmla="*/ 2147483646 w 148"/>
                <a:gd name="T19" fmla="*/ 0 h 146"/>
                <a:gd name="T20" fmla="*/ 2147483646 w 148"/>
                <a:gd name="T21" fmla="*/ 2147483646 h 146"/>
                <a:gd name="T22" fmla="*/ 2147483646 w 148"/>
                <a:gd name="T23" fmla="*/ 2147483646 h 146"/>
                <a:gd name="T24" fmla="*/ 2147483646 w 148"/>
                <a:gd name="T25" fmla="*/ 2147483646 h 146"/>
                <a:gd name="T26" fmla="*/ 2147483646 w 148"/>
                <a:gd name="T27" fmla="*/ 2147483646 h 146"/>
                <a:gd name="T28" fmla="*/ 2147483646 w 148"/>
                <a:gd name="T29" fmla="*/ 2147483646 h 146"/>
                <a:gd name="T30" fmla="*/ 2147483646 w 148"/>
                <a:gd name="T31" fmla="*/ 2147483646 h 146"/>
                <a:gd name="T32" fmla="*/ 2147483646 w 148"/>
                <a:gd name="T33" fmla="*/ 2147483646 h 146"/>
                <a:gd name="T34" fmla="*/ 2147483646 w 148"/>
                <a:gd name="T35" fmla="*/ 2147483646 h 146"/>
                <a:gd name="T36" fmla="*/ 2147483646 w 148"/>
                <a:gd name="T37" fmla="*/ 2147483646 h 146"/>
                <a:gd name="T38" fmla="*/ 2147483646 w 148"/>
                <a:gd name="T39" fmla="*/ 2147483646 h 146"/>
                <a:gd name="T40" fmla="*/ 2147483646 w 148"/>
                <a:gd name="T41" fmla="*/ 2147483646 h 146"/>
                <a:gd name="T42" fmla="*/ 2147483646 w 148"/>
                <a:gd name="T43" fmla="*/ 2147483646 h 146"/>
                <a:gd name="T44" fmla="*/ 2147483646 w 148"/>
                <a:gd name="T45" fmla="*/ 2147483646 h 146"/>
                <a:gd name="T46" fmla="*/ 2147483646 w 148"/>
                <a:gd name="T47" fmla="*/ 2147483646 h 146"/>
                <a:gd name="T48" fmla="*/ 2147483646 w 148"/>
                <a:gd name="T49" fmla="*/ 2147483646 h 146"/>
                <a:gd name="T50" fmla="*/ 2147483646 w 148"/>
                <a:gd name="T51" fmla="*/ 2147483646 h 146"/>
                <a:gd name="T52" fmla="*/ 2147483646 w 148"/>
                <a:gd name="T53" fmla="*/ 2147483646 h 146"/>
                <a:gd name="T54" fmla="*/ 2147483646 w 148"/>
                <a:gd name="T55" fmla="*/ 2147483646 h 146"/>
                <a:gd name="T56" fmla="*/ 2147483646 w 148"/>
                <a:gd name="T57" fmla="*/ 2147483646 h 146"/>
                <a:gd name="T58" fmla="*/ 2147483646 w 148"/>
                <a:gd name="T59" fmla="*/ 2147483646 h 146"/>
                <a:gd name="T60" fmla="*/ 2147483646 w 148"/>
                <a:gd name="T61" fmla="*/ 2147483646 h 146"/>
                <a:gd name="T62" fmla="*/ 2147483646 w 148"/>
                <a:gd name="T63" fmla="*/ 2147483646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46">
                  <a:moveTo>
                    <a:pt x="148" y="71"/>
                  </a:moveTo>
                  <a:lnTo>
                    <a:pt x="146" y="67"/>
                  </a:lnTo>
                  <a:lnTo>
                    <a:pt x="145" y="56"/>
                  </a:lnTo>
                  <a:lnTo>
                    <a:pt x="141" y="44"/>
                  </a:lnTo>
                  <a:lnTo>
                    <a:pt x="135" y="36"/>
                  </a:lnTo>
                  <a:lnTo>
                    <a:pt x="129" y="33"/>
                  </a:lnTo>
                  <a:lnTo>
                    <a:pt x="125" y="33"/>
                  </a:lnTo>
                  <a:lnTo>
                    <a:pt x="120" y="35"/>
                  </a:lnTo>
                  <a:lnTo>
                    <a:pt x="115" y="32"/>
                  </a:lnTo>
                  <a:lnTo>
                    <a:pt x="111" y="26"/>
                  </a:lnTo>
                  <a:lnTo>
                    <a:pt x="108" y="20"/>
                  </a:lnTo>
                  <a:lnTo>
                    <a:pt x="104" y="14"/>
                  </a:lnTo>
                  <a:lnTo>
                    <a:pt x="95" y="12"/>
                  </a:lnTo>
                  <a:lnTo>
                    <a:pt x="88" y="10"/>
                  </a:lnTo>
                  <a:lnTo>
                    <a:pt x="82" y="9"/>
                  </a:lnTo>
                  <a:lnTo>
                    <a:pt x="77" y="7"/>
                  </a:lnTo>
                  <a:lnTo>
                    <a:pt x="73" y="3"/>
                  </a:lnTo>
                  <a:lnTo>
                    <a:pt x="68" y="1"/>
                  </a:lnTo>
                  <a:lnTo>
                    <a:pt x="65" y="0"/>
                  </a:lnTo>
                  <a:lnTo>
                    <a:pt x="62" y="0"/>
                  </a:lnTo>
                  <a:lnTo>
                    <a:pt x="60" y="2"/>
                  </a:lnTo>
                  <a:lnTo>
                    <a:pt x="58" y="8"/>
                  </a:lnTo>
                  <a:lnTo>
                    <a:pt x="58" y="15"/>
                  </a:lnTo>
                  <a:lnTo>
                    <a:pt x="57" y="20"/>
                  </a:lnTo>
                  <a:lnTo>
                    <a:pt x="55" y="24"/>
                  </a:lnTo>
                  <a:lnTo>
                    <a:pt x="50" y="31"/>
                  </a:lnTo>
                  <a:lnTo>
                    <a:pt x="42" y="40"/>
                  </a:lnTo>
                  <a:lnTo>
                    <a:pt x="32" y="50"/>
                  </a:lnTo>
                  <a:lnTo>
                    <a:pt x="27" y="55"/>
                  </a:lnTo>
                  <a:lnTo>
                    <a:pt x="20" y="62"/>
                  </a:lnTo>
                  <a:lnTo>
                    <a:pt x="11" y="71"/>
                  </a:lnTo>
                  <a:lnTo>
                    <a:pt x="3" y="82"/>
                  </a:lnTo>
                  <a:lnTo>
                    <a:pt x="0" y="90"/>
                  </a:lnTo>
                  <a:lnTo>
                    <a:pt x="3" y="91"/>
                  </a:lnTo>
                  <a:lnTo>
                    <a:pt x="4" y="91"/>
                  </a:lnTo>
                  <a:lnTo>
                    <a:pt x="6" y="94"/>
                  </a:lnTo>
                  <a:lnTo>
                    <a:pt x="11" y="107"/>
                  </a:lnTo>
                  <a:lnTo>
                    <a:pt x="14" y="123"/>
                  </a:lnTo>
                  <a:lnTo>
                    <a:pt x="14" y="136"/>
                  </a:lnTo>
                  <a:lnTo>
                    <a:pt x="15" y="144"/>
                  </a:lnTo>
                  <a:lnTo>
                    <a:pt x="20" y="146"/>
                  </a:lnTo>
                  <a:lnTo>
                    <a:pt x="27" y="143"/>
                  </a:lnTo>
                  <a:lnTo>
                    <a:pt x="32" y="139"/>
                  </a:lnTo>
                  <a:lnTo>
                    <a:pt x="36" y="137"/>
                  </a:lnTo>
                  <a:lnTo>
                    <a:pt x="39" y="138"/>
                  </a:lnTo>
                  <a:lnTo>
                    <a:pt x="44" y="143"/>
                  </a:lnTo>
                  <a:lnTo>
                    <a:pt x="50" y="146"/>
                  </a:lnTo>
                  <a:lnTo>
                    <a:pt x="55" y="145"/>
                  </a:lnTo>
                  <a:lnTo>
                    <a:pt x="60" y="135"/>
                  </a:lnTo>
                  <a:lnTo>
                    <a:pt x="66" y="124"/>
                  </a:lnTo>
                  <a:lnTo>
                    <a:pt x="75" y="119"/>
                  </a:lnTo>
                  <a:lnTo>
                    <a:pt x="83" y="116"/>
                  </a:lnTo>
                  <a:lnTo>
                    <a:pt x="87" y="111"/>
                  </a:lnTo>
                  <a:lnTo>
                    <a:pt x="87" y="104"/>
                  </a:lnTo>
                  <a:lnTo>
                    <a:pt x="87" y="99"/>
                  </a:lnTo>
                  <a:lnTo>
                    <a:pt x="91" y="96"/>
                  </a:lnTo>
                  <a:lnTo>
                    <a:pt x="104" y="92"/>
                  </a:lnTo>
                  <a:lnTo>
                    <a:pt x="112" y="90"/>
                  </a:lnTo>
                  <a:lnTo>
                    <a:pt x="120" y="89"/>
                  </a:lnTo>
                  <a:lnTo>
                    <a:pt x="128" y="86"/>
                  </a:lnTo>
                  <a:lnTo>
                    <a:pt x="135" y="84"/>
                  </a:lnTo>
                  <a:lnTo>
                    <a:pt x="140" y="82"/>
                  </a:lnTo>
                  <a:lnTo>
                    <a:pt x="144" y="78"/>
                  </a:lnTo>
                  <a:lnTo>
                    <a:pt x="146" y="75"/>
                  </a:lnTo>
                  <a:lnTo>
                    <a:pt x="148" y="71"/>
                  </a:lnTo>
                  <a:close/>
                </a:path>
              </a:pathLst>
            </a:custGeom>
            <a:grpFill/>
            <a:ln w="9525">
              <a:noFill/>
              <a:round/>
              <a:headEnd/>
              <a:tailEnd/>
            </a:ln>
          </p:spPr>
          <p:txBody>
            <a:bodyPr/>
            <a:lstStyle/>
            <a:p>
              <a:endParaRPr lang="en-GB" dirty="0"/>
            </a:p>
          </p:txBody>
        </p:sp>
        <p:sp>
          <p:nvSpPr>
            <p:cNvPr id="149" name="Freeform 433">
              <a:extLst>
                <a:ext uri="{FF2B5EF4-FFF2-40B4-BE49-F238E27FC236}">
                  <a16:creationId xmlns:a16="http://schemas.microsoft.com/office/drawing/2014/main" id="{56C15AD4-44D8-B18B-DA92-231EA1EA83F6}"/>
                </a:ext>
              </a:extLst>
            </p:cNvPr>
            <p:cNvSpPr>
              <a:spLocks/>
            </p:cNvSpPr>
            <p:nvPr/>
          </p:nvSpPr>
          <p:spPr bwMode="auto">
            <a:xfrm>
              <a:off x="6011472" y="1671413"/>
              <a:ext cx="110080" cy="71370"/>
            </a:xfrm>
            <a:custGeom>
              <a:avLst/>
              <a:gdLst>
                <a:gd name="T0" fmla="*/ 2147483646 w 133"/>
                <a:gd name="T1" fmla="*/ 2147483646 h 91"/>
                <a:gd name="T2" fmla="*/ 2147483646 w 133"/>
                <a:gd name="T3" fmla="*/ 2147483646 h 91"/>
                <a:gd name="T4" fmla="*/ 2147483646 w 133"/>
                <a:gd name="T5" fmla="*/ 2147483646 h 91"/>
                <a:gd name="T6" fmla="*/ 2147483646 w 133"/>
                <a:gd name="T7" fmla="*/ 2147483646 h 91"/>
                <a:gd name="T8" fmla="*/ 2147483646 w 133"/>
                <a:gd name="T9" fmla="*/ 2147483646 h 91"/>
                <a:gd name="T10" fmla="*/ 2147483646 w 133"/>
                <a:gd name="T11" fmla="*/ 2147483646 h 91"/>
                <a:gd name="T12" fmla="*/ 2147483646 w 133"/>
                <a:gd name="T13" fmla="*/ 2147483646 h 91"/>
                <a:gd name="T14" fmla="*/ 2147483646 w 133"/>
                <a:gd name="T15" fmla="*/ 2147483646 h 91"/>
                <a:gd name="T16" fmla="*/ 2147483646 w 133"/>
                <a:gd name="T17" fmla="*/ 2147483646 h 91"/>
                <a:gd name="T18" fmla="*/ 2147483646 w 133"/>
                <a:gd name="T19" fmla="*/ 2147483646 h 91"/>
                <a:gd name="T20" fmla="*/ 2147483646 w 133"/>
                <a:gd name="T21" fmla="*/ 2147483646 h 91"/>
                <a:gd name="T22" fmla="*/ 2147483646 w 133"/>
                <a:gd name="T23" fmla="*/ 2147483646 h 91"/>
                <a:gd name="T24" fmla="*/ 2147483646 w 133"/>
                <a:gd name="T25" fmla="*/ 2147483646 h 91"/>
                <a:gd name="T26" fmla="*/ 2147483646 w 133"/>
                <a:gd name="T27" fmla="*/ 2147483646 h 91"/>
                <a:gd name="T28" fmla="*/ 2147483646 w 133"/>
                <a:gd name="T29" fmla="*/ 2147483646 h 91"/>
                <a:gd name="T30" fmla="*/ 2147483646 w 133"/>
                <a:gd name="T31" fmla="*/ 2147483646 h 91"/>
                <a:gd name="T32" fmla="*/ 2147483646 w 133"/>
                <a:gd name="T33" fmla="*/ 2147483646 h 91"/>
                <a:gd name="T34" fmla="*/ 2147483646 w 133"/>
                <a:gd name="T35" fmla="*/ 2147483646 h 91"/>
                <a:gd name="T36" fmla="*/ 2147483646 w 133"/>
                <a:gd name="T37" fmla="*/ 2147483646 h 91"/>
                <a:gd name="T38" fmla="*/ 2147483646 w 133"/>
                <a:gd name="T39" fmla="*/ 2147483646 h 91"/>
                <a:gd name="T40" fmla="*/ 2147483646 w 133"/>
                <a:gd name="T41" fmla="*/ 2147483646 h 91"/>
                <a:gd name="T42" fmla="*/ 2147483646 w 133"/>
                <a:gd name="T43" fmla="*/ 2147483646 h 91"/>
                <a:gd name="T44" fmla="*/ 2147483646 w 133"/>
                <a:gd name="T45" fmla="*/ 2147483646 h 91"/>
                <a:gd name="T46" fmla="*/ 2147483646 w 133"/>
                <a:gd name="T47" fmla="*/ 2147483646 h 91"/>
                <a:gd name="T48" fmla="*/ 2147483646 w 133"/>
                <a:gd name="T49" fmla="*/ 2147483646 h 91"/>
                <a:gd name="T50" fmla="*/ 2147483646 w 133"/>
                <a:gd name="T51" fmla="*/ 2147483646 h 91"/>
                <a:gd name="T52" fmla="*/ 2147483646 w 133"/>
                <a:gd name="T53" fmla="*/ 2147483646 h 91"/>
                <a:gd name="T54" fmla="*/ 2147483646 w 133"/>
                <a:gd name="T55" fmla="*/ 2147483646 h 91"/>
                <a:gd name="T56" fmla="*/ 0 w 133"/>
                <a:gd name="T57" fmla="*/ 2147483646 h 91"/>
                <a:gd name="T58" fmla="*/ 2147483646 w 133"/>
                <a:gd name="T59" fmla="*/ 2147483646 h 91"/>
                <a:gd name="T60" fmla="*/ 2147483646 w 133"/>
                <a:gd name="T61" fmla="*/ 2147483646 h 91"/>
                <a:gd name="T62" fmla="*/ 2147483646 w 133"/>
                <a:gd name="T63" fmla="*/ 2147483646 h 91"/>
                <a:gd name="T64" fmla="*/ 2147483646 w 133"/>
                <a:gd name="T65" fmla="*/ 2147483646 h 91"/>
                <a:gd name="T66" fmla="*/ 2147483646 w 133"/>
                <a:gd name="T67" fmla="*/ 2147483646 h 91"/>
                <a:gd name="T68" fmla="*/ 2147483646 w 133"/>
                <a:gd name="T69" fmla="*/ 0 h 91"/>
                <a:gd name="T70" fmla="*/ 2147483646 w 133"/>
                <a:gd name="T71" fmla="*/ 2147483646 h 91"/>
                <a:gd name="T72" fmla="*/ 2147483646 w 133"/>
                <a:gd name="T73" fmla="*/ 2147483646 h 91"/>
                <a:gd name="T74" fmla="*/ 2147483646 w 133"/>
                <a:gd name="T75" fmla="*/ 2147483646 h 91"/>
                <a:gd name="T76" fmla="*/ 2147483646 w 133"/>
                <a:gd name="T77" fmla="*/ 2147483646 h 91"/>
                <a:gd name="T78" fmla="*/ 2147483646 w 133"/>
                <a:gd name="T79" fmla="*/ 2147483646 h 91"/>
                <a:gd name="T80" fmla="*/ 2147483646 w 133"/>
                <a:gd name="T81" fmla="*/ 2147483646 h 91"/>
                <a:gd name="T82" fmla="*/ 2147483646 w 133"/>
                <a:gd name="T83" fmla="*/ 2147483646 h 91"/>
                <a:gd name="T84" fmla="*/ 2147483646 w 133"/>
                <a:gd name="T85" fmla="*/ 2147483646 h 91"/>
                <a:gd name="T86" fmla="*/ 2147483646 w 133"/>
                <a:gd name="T87" fmla="*/ 2147483646 h 91"/>
                <a:gd name="T88" fmla="*/ 2147483646 w 133"/>
                <a:gd name="T89" fmla="*/ 2147483646 h 91"/>
                <a:gd name="T90" fmla="*/ 2147483646 w 133"/>
                <a:gd name="T91" fmla="*/ 2147483646 h 91"/>
                <a:gd name="T92" fmla="*/ 2147483646 w 133"/>
                <a:gd name="T93" fmla="*/ 2147483646 h 91"/>
                <a:gd name="T94" fmla="*/ 2147483646 w 133"/>
                <a:gd name="T95" fmla="*/ 2147483646 h 91"/>
                <a:gd name="T96" fmla="*/ 2147483646 w 133"/>
                <a:gd name="T97" fmla="*/ 2147483646 h 91"/>
                <a:gd name="T98" fmla="*/ 2147483646 w 133"/>
                <a:gd name="T99" fmla="*/ 2147483646 h 91"/>
                <a:gd name="T100" fmla="*/ 2147483646 w 133"/>
                <a:gd name="T101" fmla="*/ 2147483646 h 91"/>
                <a:gd name="T102" fmla="*/ 2147483646 w 133"/>
                <a:gd name="T103" fmla="*/ 2147483646 h 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3" h="91">
                  <a:moveTo>
                    <a:pt x="104" y="0"/>
                  </a:moveTo>
                  <a:lnTo>
                    <a:pt x="104" y="4"/>
                  </a:lnTo>
                  <a:lnTo>
                    <a:pt x="103" y="13"/>
                  </a:lnTo>
                  <a:lnTo>
                    <a:pt x="103" y="23"/>
                  </a:lnTo>
                  <a:lnTo>
                    <a:pt x="102" y="30"/>
                  </a:lnTo>
                  <a:lnTo>
                    <a:pt x="101" y="35"/>
                  </a:lnTo>
                  <a:lnTo>
                    <a:pt x="101" y="39"/>
                  </a:lnTo>
                  <a:lnTo>
                    <a:pt x="102" y="44"/>
                  </a:lnTo>
                  <a:lnTo>
                    <a:pt x="107" y="46"/>
                  </a:lnTo>
                  <a:lnTo>
                    <a:pt x="111" y="43"/>
                  </a:lnTo>
                  <a:lnTo>
                    <a:pt x="113" y="37"/>
                  </a:lnTo>
                  <a:lnTo>
                    <a:pt x="115" y="34"/>
                  </a:lnTo>
                  <a:lnTo>
                    <a:pt x="121" y="36"/>
                  </a:lnTo>
                  <a:lnTo>
                    <a:pt x="128" y="42"/>
                  </a:lnTo>
                  <a:lnTo>
                    <a:pt x="132" y="45"/>
                  </a:lnTo>
                  <a:lnTo>
                    <a:pt x="133" y="49"/>
                  </a:lnTo>
                  <a:lnTo>
                    <a:pt x="132" y="54"/>
                  </a:lnTo>
                  <a:lnTo>
                    <a:pt x="132" y="60"/>
                  </a:lnTo>
                  <a:lnTo>
                    <a:pt x="132" y="62"/>
                  </a:lnTo>
                  <a:lnTo>
                    <a:pt x="131" y="66"/>
                  </a:lnTo>
                  <a:lnTo>
                    <a:pt x="128" y="72"/>
                  </a:lnTo>
                  <a:lnTo>
                    <a:pt x="123" y="78"/>
                  </a:lnTo>
                  <a:lnTo>
                    <a:pt x="121" y="82"/>
                  </a:lnTo>
                  <a:lnTo>
                    <a:pt x="116" y="84"/>
                  </a:lnTo>
                  <a:lnTo>
                    <a:pt x="107" y="83"/>
                  </a:lnTo>
                  <a:lnTo>
                    <a:pt x="96" y="81"/>
                  </a:lnTo>
                  <a:lnTo>
                    <a:pt x="88" y="78"/>
                  </a:lnTo>
                  <a:lnTo>
                    <a:pt x="83" y="77"/>
                  </a:lnTo>
                  <a:lnTo>
                    <a:pt x="79" y="80"/>
                  </a:lnTo>
                  <a:lnTo>
                    <a:pt x="76" y="83"/>
                  </a:lnTo>
                  <a:lnTo>
                    <a:pt x="72" y="85"/>
                  </a:lnTo>
                  <a:lnTo>
                    <a:pt x="68" y="88"/>
                  </a:lnTo>
                  <a:lnTo>
                    <a:pt x="61" y="90"/>
                  </a:lnTo>
                  <a:lnTo>
                    <a:pt x="54" y="91"/>
                  </a:lnTo>
                  <a:lnTo>
                    <a:pt x="49" y="91"/>
                  </a:lnTo>
                  <a:lnTo>
                    <a:pt x="45" y="91"/>
                  </a:lnTo>
                  <a:lnTo>
                    <a:pt x="39" y="91"/>
                  </a:lnTo>
                  <a:lnTo>
                    <a:pt x="32" y="89"/>
                  </a:lnTo>
                  <a:lnTo>
                    <a:pt x="24" y="85"/>
                  </a:lnTo>
                  <a:lnTo>
                    <a:pt x="18" y="82"/>
                  </a:lnTo>
                  <a:lnTo>
                    <a:pt x="19" y="78"/>
                  </a:lnTo>
                  <a:lnTo>
                    <a:pt x="25" y="77"/>
                  </a:lnTo>
                  <a:lnTo>
                    <a:pt x="32" y="77"/>
                  </a:lnTo>
                  <a:lnTo>
                    <a:pt x="38" y="77"/>
                  </a:lnTo>
                  <a:lnTo>
                    <a:pt x="43" y="75"/>
                  </a:lnTo>
                  <a:lnTo>
                    <a:pt x="48" y="70"/>
                  </a:lnTo>
                  <a:lnTo>
                    <a:pt x="49" y="64"/>
                  </a:lnTo>
                  <a:lnTo>
                    <a:pt x="48" y="60"/>
                  </a:lnTo>
                  <a:lnTo>
                    <a:pt x="42" y="60"/>
                  </a:lnTo>
                  <a:lnTo>
                    <a:pt x="35" y="65"/>
                  </a:lnTo>
                  <a:lnTo>
                    <a:pt x="32" y="67"/>
                  </a:lnTo>
                  <a:lnTo>
                    <a:pt x="27" y="67"/>
                  </a:lnTo>
                  <a:lnTo>
                    <a:pt x="20" y="62"/>
                  </a:lnTo>
                  <a:lnTo>
                    <a:pt x="14" y="57"/>
                  </a:lnTo>
                  <a:lnTo>
                    <a:pt x="8" y="53"/>
                  </a:lnTo>
                  <a:lnTo>
                    <a:pt x="4" y="51"/>
                  </a:lnTo>
                  <a:lnTo>
                    <a:pt x="2" y="46"/>
                  </a:lnTo>
                  <a:lnTo>
                    <a:pt x="0" y="42"/>
                  </a:lnTo>
                  <a:lnTo>
                    <a:pt x="0" y="38"/>
                  </a:lnTo>
                  <a:lnTo>
                    <a:pt x="2" y="35"/>
                  </a:lnTo>
                  <a:lnTo>
                    <a:pt x="8" y="30"/>
                  </a:lnTo>
                  <a:lnTo>
                    <a:pt x="12" y="25"/>
                  </a:lnTo>
                  <a:lnTo>
                    <a:pt x="14" y="22"/>
                  </a:lnTo>
                  <a:lnTo>
                    <a:pt x="15" y="20"/>
                  </a:lnTo>
                  <a:lnTo>
                    <a:pt x="18" y="14"/>
                  </a:lnTo>
                  <a:lnTo>
                    <a:pt x="23" y="7"/>
                  </a:lnTo>
                  <a:lnTo>
                    <a:pt x="25" y="4"/>
                  </a:lnTo>
                  <a:lnTo>
                    <a:pt x="28" y="1"/>
                  </a:lnTo>
                  <a:lnTo>
                    <a:pt x="34" y="0"/>
                  </a:lnTo>
                  <a:lnTo>
                    <a:pt x="41" y="0"/>
                  </a:lnTo>
                  <a:lnTo>
                    <a:pt x="45" y="2"/>
                  </a:lnTo>
                  <a:lnTo>
                    <a:pt x="46" y="5"/>
                  </a:lnTo>
                  <a:lnTo>
                    <a:pt x="45" y="8"/>
                  </a:lnTo>
                  <a:lnTo>
                    <a:pt x="46" y="13"/>
                  </a:lnTo>
                  <a:lnTo>
                    <a:pt x="50" y="15"/>
                  </a:lnTo>
                  <a:lnTo>
                    <a:pt x="55" y="19"/>
                  </a:lnTo>
                  <a:lnTo>
                    <a:pt x="56" y="23"/>
                  </a:lnTo>
                  <a:lnTo>
                    <a:pt x="56" y="28"/>
                  </a:lnTo>
                  <a:lnTo>
                    <a:pt x="61" y="31"/>
                  </a:lnTo>
                  <a:lnTo>
                    <a:pt x="65" y="35"/>
                  </a:lnTo>
                  <a:lnTo>
                    <a:pt x="68" y="39"/>
                  </a:lnTo>
                  <a:lnTo>
                    <a:pt x="68" y="44"/>
                  </a:lnTo>
                  <a:lnTo>
                    <a:pt x="68" y="47"/>
                  </a:lnTo>
                  <a:lnTo>
                    <a:pt x="70" y="50"/>
                  </a:lnTo>
                  <a:lnTo>
                    <a:pt x="75" y="52"/>
                  </a:lnTo>
                  <a:lnTo>
                    <a:pt x="80" y="55"/>
                  </a:lnTo>
                  <a:lnTo>
                    <a:pt x="86" y="59"/>
                  </a:lnTo>
                  <a:lnTo>
                    <a:pt x="90" y="59"/>
                  </a:lnTo>
                  <a:lnTo>
                    <a:pt x="91" y="54"/>
                  </a:lnTo>
                  <a:lnTo>
                    <a:pt x="91" y="47"/>
                  </a:lnTo>
                  <a:lnTo>
                    <a:pt x="91" y="42"/>
                  </a:lnTo>
                  <a:lnTo>
                    <a:pt x="91" y="37"/>
                  </a:lnTo>
                  <a:lnTo>
                    <a:pt x="91" y="32"/>
                  </a:lnTo>
                  <a:lnTo>
                    <a:pt x="88" y="30"/>
                  </a:lnTo>
                  <a:lnTo>
                    <a:pt x="86" y="30"/>
                  </a:lnTo>
                  <a:lnTo>
                    <a:pt x="85" y="29"/>
                  </a:lnTo>
                  <a:lnTo>
                    <a:pt x="84" y="24"/>
                  </a:lnTo>
                  <a:lnTo>
                    <a:pt x="84" y="19"/>
                  </a:lnTo>
                  <a:lnTo>
                    <a:pt x="84" y="14"/>
                  </a:lnTo>
                  <a:lnTo>
                    <a:pt x="85" y="11"/>
                  </a:lnTo>
                  <a:lnTo>
                    <a:pt x="88" y="8"/>
                  </a:lnTo>
                  <a:lnTo>
                    <a:pt x="94" y="6"/>
                  </a:lnTo>
                  <a:lnTo>
                    <a:pt x="99" y="4"/>
                  </a:lnTo>
                  <a:lnTo>
                    <a:pt x="103" y="1"/>
                  </a:lnTo>
                  <a:lnTo>
                    <a:pt x="104" y="0"/>
                  </a:lnTo>
                  <a:close/>
                </a:path>
              </a:pathLst>
            </a:custGeom>
            <a:grpFill/>
            <a:ln w="9525">
              <a:noFill/>
              <a:round/>
              <a:headEnd/>
              <a:tailEnd/>
            </a:ln>
          </p:spPr>
          <p:txBody>
            <a:bodyPr/>
            <a:lstStyle/>
            <a:p>
              <a:endParaRPr lang="en-GB" dirty="0"/>
            </a:p>
          </p:txBody>
        </p:sp>
        <p:sp>
          <p:nvSpPr>
            <p:cNvPr id="150" name="Freeform 434">
              <a:extLst>
                <a:ext uri="{FF2B5EF4-FFF2-40B4-BE49-F238E27FC236}">
                  <a16:creationId xmlns:a16="http://schemas.microsoft.com/office/drawing/2014/main" id="{E70F41A6-E6F9-EB0D-3507-633B77C33265}"/>
                </a:ext>
              </a:extLst>
            </p:cNvPr>
            <p:cNvSpPr>
              <a:spLocks/>
            </p:cNvSpPr>
            <p:nvPr/>
          </p:nvSpPr>
          <p:spPr bwMode="auto">
            <a:xfrm>
              <a:off x="5965505" y="1633913"/>
              <a:ext cx="83467" cy="47177"/>
            </a:xfrm>
            <a:custGeom>
              <a:avLst/>
              <a:gdLst>
                <a:gd name="T0" fmla="*/ 2147483646 w 102"/>
                <a:gd name="T1" fmla="*/ 2147483646 h 60"/>
                <a:gd name="T2" fmla="*/ 2147483646 w 102"/>
                <a:gd name="T3" fmla="*/ 2147483646 h 60"/>
                <a:gd name="T4" fmla="*/ 2147483646 w 102"/>
                <a:gd name="T5" fmla="*/ 2147483646 h 60"/>
                <a:gd name="T6" fmla="*/ 2147483646 w 102"/>
                <a:gd name="T7" fmla="*/ 2147483646 h 60"/>
                <a:gd name="T8" fmla="*/ 2147483646 w 102"/>
                <a:gd name="T9" fmla="*/ 2147483646 h 60"/>
                <a:gd name="T10" fmla="*/ 2147483646 w 102"/>
                <a:gd name="T11" fmla="*/ 2147483646 h 60"/>
                <a:gd name="T12" fmla="*/ 2147483646 w 102"/>
                <a:gd name="T13" fmla="*/ 2147483646 h 60"/>
                <a:gd name="T14" fmla="*/ 2147483646 w 102"/>
                <a:gd name="T15" fmla="*/ 2147483646 h 60"/>
                <a:gd name="T16" fmla="*/ 2147483646 w 102"/>
                <a:gd name="T17" fmla="*/ 2147483646 h 60"/>
                <a:gd name="T18" fmla="*/ 2147483646 w 102"/>
                <a:gd name="T19" fmla="*/ 2147483646 h 60"/>
                <a:gd name="T20" fmla="*/ 2147483646 w 102"/>
                <a:gd name="T21" fmla="*/ 2147483646 h 60"/>
                <a:gd name="T22" fmla="*/ 2147483646 w 102"/>
                <a:gd name="T23" fmla="*/ 2147483646 h 60"/>
                <a:gd name="T24" fmla="*/ 2147483646 w 102"/>
                <a:gd name="T25" fmla="*/ 2147483646 h 60"/>
                <a:gd name="T26" fmla="*/ 2147483646 w 102"/>
                <a:gd name="T27" fmla="*/ 2147483646 h 60"/>
                <a:gd name="T28" fmla="*/ 2147483646 w 102"/>
                <a:gd name="T29" fmla="*/ 2147483646 h 60"/>
                <a:gd name="T30" fmla="*/ 2147483646 w 102"/>
                <a:gd name="T31" fmla="*/ 2147483646 h 60"/>
                <a:gd name="T32" fmla="*/ 2147483646 w 102"/>
                <a:gd name="T33" fmla="*/ 2147483646 h 60"/>
                <a:gd name="T34" fmla="*/ 2147483646 w 102"/>
                <a:gd name="T35" fmla="*/ 2147483646 h 60"/>
                <a:gd name="T36" fmla="*/ 2147483646 w 102"/>
                <a:gd name="T37" fmla="*/ 2147483646 h 60"/>
                <a:gd name="T38" fmla="*/ 2147483646 w 102"/>
                <a:gd name="T39" fmla="*/ 2147483646 h 60"/>
                <a:gd name="T40" fmla="*/ 2147483646 w 102"/>
                <a:gd name="T41" fmla="*/ 2147483646 h 60"/>
                <a:gd name="T42" fmla="*/ 2147483646 w 102"/>
                <a:gd name="T43" fmla="*/ 2147483646 h 60"/>
                <a:gd name="T44" fmla="*/ 2147483646 w 102"/>
                <a:gd name="T45" fmla="*/ 2147483646 h 60"/>
                <a:gd name="T46" fmla="*/ 0 w 102"/>
                <a:gd name="T47" fmla="*/ 2147483646 h 60"/>
                <a:gd name="T48" fmla="*/ 2147483646 w 102"/>
                <a:gd name="T49" fmla="*/ 2147483646 h 60"/>
                <a:gd name="T50" fmla="*/ 2147483646 w 102"/>
                <a:gd name="T51" fmla="*/ 2147483646 h 60"/>
                <a:gd name="T52" fmla="*/ 2147483646 w 102"/>
                <a:gd name="T53" fmla="*/ 2147483646 h 60"/>
                <a:gd name="T54" fmla="*/ 2147483646 w 102"/>
                <a:gd name="T55" fmla="*/ 2147483646 h 60"/>
                <a:gd name="T56" fmla="*/ 2147483646 w 102"/>
                <a:gd name="T57" fmla="*/ 2147483646 h 60"/>
                <a:gd name="T58" fmla="*/ 2147483646 w 102"/>
                <a:gd name="T59" fmla="*/ 2147483646 h 60"/>
                <a:gd name="T60" fmla="*/ 2147483646 w 102"/>
                <a:gd name="T61" fmla="*/ 2147483646 h 60"/>
                <a:gd name="T62" fmla="*/ 2147483646 w 102"/>
                <a:gd name="T63" fmla="*/ 2147483646 h 60"/>
                <a:gd name="T64" fmla="*/ 2147483646 w 102"/>
                <a:gd name="T65" fmla="*/ 0 h 60"/>
                <a:gd name="T66" fmla="*/ 2147483646 w 102"/>
                <a:gd name="T67" fmla="*/ 0 h 60"/>
                <a:gd name="T68" fmla="*/ 2147483646 w 102"/>
                <a:gd name="T69" fmla="*/ 0 h 60"/>
                <a:gd name="T70" fmla="*/ 2147483646 w 102"/>
                <a:gd name="T71" fmla="*/ 0 h 60"/>
                <a:gd name="T72" fmla="*/ 2147483646 w 102"/>
                <a:gd name="T73" fmla="*/ 0 h 60"/>
                <a:gd name="T74" fmla="*/ 2147483646 w 102"/>
                <a:gd name="T75" fmla="*/ 0 h 60"/>
                <a:gd name="T76" fmla="*/ 2147483646 w 102"/>
                <a:gd name="T77" fmla="*/ 2147483646 h 60"/>
                <a:gd name="T78" fmla="*/ 2147483646 w 102"/>
                <a:gd name="T79" fmla="*/ 2147483646 h 60"/>
                <a:gd name="T80" fmla="*/ 2147483646 w 102"/>
                <a:gd name="T81" fmla="*/ 2147483646 h 60"/>
                <a:gd name="T82" fmla="*/ 2147483646 w 102"/>
                <a:gd name="T83" fmla="*/ 2147483646 h 60"/>
                <a:gd name="T84" fmla="*/ 2147483646 w 102"/>
                <a:gd name="T85" fmla="*/ 2147483646 h 60"/>
                <a:gd name="T86" fmla="*/ 2147483646 w 102"/>
                <a:gd name="T87" fmla="*/ 2147483646 h 60"/>
                <a:gd name="T88" fmla="*/ 2147483646 w 102"/>
                <a:gd name="T89" fmla="*/ 2147483646 h 60"/>
                <a:gd name="T90" fmla="*/ 2147483646 w 102"/>
                <a:gd name="T91" fmla="*/ 2147483646 h 60"/>
                <a:gd name="T92" fmla="*/ 2147483646 w 102"/>
                <a:gd name="T93" fmla="*/ 2147483646 h 60"/>
                <a:gd name="T94" fmla="*/ 2147483646 w 102"/>
                <a:gd name="T95" fmla="*/ 2147483646 h 60"/>
                <a:gd name="T96" fmla="*/ 2147483646 w 102"/>
                <a:gd name="T97" fmla="*/ 2147483646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2" h="60">
                  <a:moveTo>
                    <a:pt x="76" y="40"/>
                  </a:moveTo>
                  <a:lnTo>
                    <a:pt x="75" y="41"/>
                  </a:lnTo>
                  <a:lnTo>
                    <a:pt x="72" y="45"/>
                  </a:lnTo>
                  <a:lnTo>
                    <a:pt x="68" y="46"/>
                  </a:lnTo>
                  <a:lnTo>
                    <a:pt x="66" y="42"/>
                  </a:lnTo>
                  <a:lnTo>
                    <a:pt x="64" y="35"/>
                  </a:lnTo>
                  <a:lnTo>
                    <a:pt x="61" y="30"/>
                  </a:lnTo>
                  <a:lnTo>
                    <a:pt x="58" y="27"/>
                  </a:lnTo>
                  <a:lnTo>
                    <a:pt x="56" y="31"/>
                  </a:lnTo>
                  <a:lnTo>
                    <a:pt x="55" y="38"/>
                  </a:lnTo>
                  <a:lnTo>
                    <a:pt x="55" y="44"/>
                  </a:lnTo>
                  <a:lnTo>
                    <a:pt x="53" y="47"/>
                  </a:lnTo>
                  <a:lnTo>
                    <a:pt x="48" y="47"/>
                  </a:lnTo>
                  <a:lnTo>
                    <a:pt x="42" y="47"/>
                  </a:lnTo>
                  <a:lnTo>
                    <a:pt x="38" y="52"/>
                  </a:lnTo>
                  <a:lnTo>
                    <a:pt x="38" y="57"/>
                  </a:lnTo>
                  <a:lnTo>
                    <a:pt x="38" y="60"/>
                  </a:lnTo>
                  <a:lnTo>
                    <a:pt x="37" y="57"/>
                  </a:lnTo>
                  <a:lnTo>
                    <a:pt x="33" y="54"/>
                  </a:lnTo>
                  <a:lnTo>
                    <a:pt x="27" y="50"/>
                  </a:lnTo>
                  <a:lnTo>
                    <a:pt x="22" y="48"/>
                  </a:lnTo>
                  <a:lnTo>
                    <a:pt x="15" y="48"/>
                  </a:lnTo>
                  <a:lnTo>
                    <a:pt x="6" y="48"/>
                  </a:lnTo>
                  <a:lnTo>
                    <a:pt x="0" y="46"/>
                  </a:lnTo>
                  <a:lnTo>
                    <a:pt x="4" y="40"/>
                  </a:lnTo>
                  <a:lnTo>
                    <a:pt x="11" y="34"/>
                  </a:lnTo>
                  <a:lnTo>
                    <a:pt x="17" y="30"/>
                  </a:lnTo>
                  <a:lnTo>
                    <a:pt x="23" y="25"/>
                  </a:lnTo>
                  <a:lnTo>
                    <a:pt x="35" y="19"/>
                  </a:lnTo>
                  <a:lnTo>
                    <a:pt x="46" y="12"/>
                  </a:lnTo>
                  <a:lnTo>
                    <a:pt x="55" y="7"/>
                  </a:lnTo>
                  <a:lnTo>
                    <a:pt x="60" y="2"/>
                  </a:lnTo>
                  <a:lnTo>
                    <a:pt x="68" y="0"/>
                  </a:lnTo>
                  <a:lnTo>
                    <a:pt x="76" y="0"/>
                  </a:lnTo>
                  <a:lnTo>
                    <a:pt x="80" y="0"/>
                  </a:lnTo>
                  <a:lnTo>
                    <a:pt x="83" y="0"/>
                  </a:lnTo>
                  <a:lnTo>
                    <a:pt x="87" y="0"/>
                  </a:lnTo>
                  <a:lnTo>
                    <a:pt x="93" y="0"/>
                  </a:lnTo>
                  <a:lnTo>
                    <a:pt x="98" y="2"/>
                  </a:lnTo>
                  <a:lnTo>
                    <a:pt x="102" y="6"/>
                  </a:lnTo>
                  <a:lnTo>
                    <a:pt x="99" y="10"/>
                  </a:lnTo>
                  <a:lnTo>
                    <a:pt x="95" y="15"/>
                  </a:lnTo>
                  <a:lnTo>
                    <a:pt x="93" y="17"/>
                  </a:lnTo>
                  <a:lnTo>
                    <a:pt x="93" y="19"/>
                  </a:lnTo>
                  <a:lnTo>
                    <a:pt x="91" y="24"/>
                  </a:lnTo>
                  <a:lnTo>
                    <a:pt x="89" y="31"/>
                  </a:lnTo>
                  <a:lnTo>
                    <a:pt x="86" y="35"/>
                  </a:lnTo>
                  <a:lnTo>
                    <a:pt x="81" y="39"/>
                  </a:lnTo>
                  <a:lnTo>
                    <a:pt x="76" y="40"/>
                  </a:lnTo>
                  <a:close/>
                </a:path>
              </a:pathLst>
            </a:custGeom>
            <a:grpFill/>
            <a:ln w="9525">
              <a:noFill/>
              <a:round/>
              <a:headEnd/>
              <a:tailEnd/>
            </a:ln>
          </p:spPr>
          <p:txBody>
            <a:bodyPr/>
            <a:lstStyle/>
            <a:p>
              <a:endParaRPr lang="en-GB" dirty="0"/>
            </a:p>
          </p:txBody>
        </p:sp>
        <p:sp>
          <p:nvSpPr>
            <p:cNvPr id="151" name="Freeform 435">
              <a:extLst>
                <a:ext uri="{FF2B5EF4-FFF2-40B4-BE49-F238E27FC236}">
                  <a16:creationId xmlns:a16="http://schemas.microsoft.com/office/drawing/2014/main" id="{2720FC88-824C-FBC9-87FE-D75457F523BA}"/>
                </a:ext>
              </a:extLst>
            </p:cNvPr>
            <p:cNvSpPr>
              <a:spLocks/>
            </p:cNvSpPr>
            <p:nvPr/>
          </p:nvSpPr>
          <p:spPr bwMode="auto">
            <a:xfrm>
              <a:off x="6130019" y="1681091"/>
              <a:ext cx="70161" cy="61693"/>
            </a:xfrm>
            <a:custGeom>
              <a:avLst/>
              <a:gdLst>
                <a:gd name="T0" fmla="*/ 2147483646 w 86"/>
                <a:gd name="T1" fmla="*/ 2147483646 h 80"/>
                <a:gd name="T2" fmla="*/ 2147483646 w 86"/>
                <a:gd name="T3" fmla="*/ 0 h 80"/>
                <a:gd name="T4" fmla="*/ 2147483646 w 86"/>
                <a:gd name="T5" fmla="*/ 2147483646 h 80"/>
                <a:gd name="T6" fmla="*/ 2147483646 w 86"/>
                <a:gd name="T7" fmla="*/ 2147483646 h 80"/>
                <a:gd name="T8" fmla="*/ 2147483646 w 86"/>
                <a:gd name="T9" fmla="*/ 2147483646 h 80"/>
                <a:gd name="T10" fmla="*/ 2147483646 w 86"/>
                <a:gd name="T11" fmla="*/ 2147483646 h 80"/>
                <a:gd name="T12" fmla="*/ 2147483646 w 86"/>
                <a:gd name="T13" fmla="*/ 2147483646 h 80"/>
                <a:gd name="T14" fmla="*/ 2147483646 w 86"/>
                <a:gd name="T15" fmla="*/ 2147483646 h 80"/>
                <a:gd name="T16" fmla="*/ 2147483646 w 86"/>
                <a:gd name="T17" fmla="*/ 2147483646 h 80"/>
                <a:gd name="T18" fmla="*/ 2147483646 w 86"/>
                <a:gd name="T19" fmla="*/ 2147483646 h 80"/>
                <a:gd name="T20" fmla="*/ 2147483646 w 86"/>
                <a:gd name="T21" fmla="*/ 2147483646 h 80"/>
                <a:gd name="T22" fmla="*/ 2147483646 w 86"/>
                <a:gd name="T23" fmla="*/ 2147483646 h 80"/>
                <a:gd name="T24" fmla="*/ 2147483646 w 86"/>
                <a:gd name="T25" fmla="*/ 2147483646 h 80"/>
                <a:gd name="T26" fmla="*/ 2147483646 w 86"/>
                <a:gd name="T27" fmla="*/ 2147483646 h 80"/>
                <a:gd name="T28" fmla="*/ 2147483646 w 86"/>
                <a:gd name="T29" fmla="*/ 2147483646 h 80"/>
                <a:gd name="T30" fmla="*/ 2147483646 w 86"/>
                <a:gd name="T31" fmla="*/ 2147483646 h 80"/>
                <a:gd name="T32" fmla="*/ 2147483646 w 86"/>
                <a:gd name="T33" fmla="*/ 2147483646 h 80"/>
                <a:gd name="T34" fmla="*/ 2147483646 w 86"/>
                <a:gd name="T35" fmla="*/ 2147483646 h 80"/>
                <a:gd name="T36" fmla="*/ 2147483646 w 86"/>
                <a:gd name="T37" fmla="*/ 2147483646 h 80"/>
                <a:gd name="T38" fmla="*/ 2147483646 w 86"/>
                <a:gd name="T39" fmla="*/ 2147483646 h 80"/>
                <a:gd name="T40" fmla="*/ 2147483646 w 86"/>
                <a:gd name="T41" fmla="*/ 2147483646 h 80"/>
                <a:gd name="T42" fmla="*/ 2147483646 w 86"/>
                <a:gd name="T43" fmla="*/ 2147483646 h 80"/>
                <a:gd name="T44" fmla="*/ 2147483646 w 86"/>
                <a:gd name="T45" fmla="*/ 2147483646 h 80"/>
                <a:gd name="T46" fmla="*/ 2147483646 w 86"/>
                <a:gd name="T47" fmla="*/ 2147483646 h 80"/>
                <a:gd name="T48" fmla="*/ 2147483646 w 86"/>
                <a:gd name="T49" fmla="*/ 2147483646 h 80"/>
                <a:gd name="T50" fmla="*/ 2147483646 w 86"/>
                <a:gd name="T51" fmla="*/ 2147483646 h 80"/>
                <a:gd name="T52" fmla="*/ 2147483646 w 86"/>
                <a:gd name="T53" fmla="*/ 2147483646 h 80"/>
                <a:gd name="T54" fmla="*/ 2147483646 w 86"/>
                <a:gd name="T55" fmla="*/ 2147483646 h 80"/>
                <a:gd name="T56" fmla="*/ 2147483646 w 86"/>
                <a:gd name="T57" fmla="*/ 2147483646 h 80"/>
                <a:gd name="T58" fmla="*/ 2147483646 w 86"/>
                <a:gd name="T59" fmla="*/ 2147483646 h 80"/>
                <a:gd name="T60" fmla="*/ 2147483646 w 86"/>
                <a:gd name="T61" fmla="*/ 2147483646 h 80"/>
                <a:gd name="T62" fmla="*/ 2147483646 w 86"/>
                <a:gd name="T63" fmla="*/ 2147483646 h 80"/>
                <a:gd name="T64" fmla="*/ 2147483646 w 86"/>
                <a:gd name="T65" fmla="*/ 2147483646 h 80"/>
                <a:gd name="T66" fmla="*/ 2147483646 w 86"/>
                <a:gd name="T67" fmla="*/ 2147483646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80">
                  <a:moveTo>
                    <a:pt x="20" y="16"/>
                  </a:moveTo>
                  <a:lnTo>
                    <a:pt x="17" y="12"/>
                  </a:lnTo>
                  <a:lnTo>
                    <a:pt x="10" y="5"/>
                  </a:lnTo>
                  <a:lnTo>
                    <a:pt x="3" y="0"/>
                  </a:lnTo>
                  <a:lnTo>
                    <a:pt x="0" y="2"/>
                  </a:lnTo>
                  <a:lnTo>
                    <a:pt x="1" y="9"/>
                  </a:lnTo>
                  <a:lnTo>
                    <a:pt x="2" y="15"/>
                  </a:lnTo>
                  <a:lnTo>
                    <a:pt x="3" y="22"/>
                  </a:lnTo>
                  <a:lnTo>
                    <a:pt x="4" y="27"/>
                  </a:lnTo>
                  <a:lnTo>
                    <a:pt x="5" y="33"/>
                  </a:lnTo>
                  <a:lnTo>
                    <a:pt x="8" y="38"/>
                  </a:lnTo>
                  <a:lnTo>
                    <a:pt x="11" y="41"/>
                  </a:lnTo>
                  <a:lnTo>
                    <a:pt x="15" y="42"/>
                  </a:lnTo>
                  <a:lnTo>
                    <a:pt x="18" y="42"/>
                  </a:lnTo>
                  <a:lnTo>
                    <a:pt x="22" y="42"/>
                  </a:lnTo>
                  <a:lnTo>
                    <a:pt x="24" y="43"/>
                  </a:lnTo>
                  <a:lnTo>
                    <a:pt x="23" y="47"/>
                  </a:lnTo>
                  <a:lnTo>
                    <a:pt x="20" y="52"/>
                  </a:lnTo>
                  <a:lnTo>
                    <a:pt x="22" y="54"/>
                  </a:lnTo>
                  <a:lnTo>
                    <a:pt x="24" y="54"/>
                  </a:lnTo>
                  <a:lnTo>
                    <a:pt x="31" y="54"/>
                  </a:lnTo>
                  <a:lnTo>
                    <a:pt x="38" y="53"/>
                  </a:lnTo>
                  <a:lnTo>
                    <a:pt x="41" y="53"/>
                  </a:lnTo>
                  <a:lnTo>
                    <a:pt x="42" y="54"/>
                  </a:lnTo>
                  <a:lnTo>
                    <a:pt x="42" y="58"/>
                  </a:lnTo>
                  <a:lnTo>
                    <a:pt x="40" y="65"/>
                  </a:lnTo>
                  <a:lnTo>
                    <a:pt x="38" y="73"/>
                  </a:lnTo>
                  <a:lnTo>
                    <a:pt x="38" y="79"/>
                  </a:lnTo>
                  <a:lnTo>
                    <a:pt x="43" y="80"/>
                  </a:lnTo>
                  <a:lnTo>
                    <a:pt x="54" y="77"/>
                  </a:lnTo>
                  <a:lnTo>
                    <a:pt x="64" y="72"/>
                  </a:lnTo>
                  <a:lnTo>
                    <a:pt x="72" y="66"/>
                  </a:lnTo>
                  <a:lnTo>
                    <a:pt x="76" y="64"/>
                  </a:lnTo>
                  <a:lnTo>
                    <a:pt x="75" y="62"/>
                  </a:lnTo>
                  <a:lnTo>
                    <a:pt x="72" y="57"/>
                  </a:lnTo>
                  <a:lnTo>
                    <a:pt x="72" y="54"/>
                  </a:lnTo>
                  <a:lnTo>
                    <a:pt x="75" y="54"/>
                  </a:lnTo>
                  <a:lnTo>
                    <a:pt x="79" y="56"/>
                  </a:lnTo>
                  <a:lnTo>
                    <a:pt x="84" y="58"/>
                  </a:lnTo>
                  <a:lnTo>
                    <a:pt x="86" y="57"/>
                  </a:lnTo>
                  <a:lnTo>
                    <a:pt x="83" y="50"/>
                  </a:lnTo>
                  <a:lnTo>
                    <a:pt x="77" y="42"/>
                  </a:lnTo>
                  <a:lnTo>
                    <a:pt x="72" y="39"/>
                  </a:lnTo>
                  <a:lnTo>
                    <a:pt x="71" y="37"/>
                  </a:lnTo>
                  <a:lnTo>
                    <a:pt x="72" y="31"/>
                  </a:lnTo>
                  <a:lnTo>
                    <a:pt x="76" y="22"/>
                  </a:lnTo>
                  <a:lnTo>
                    <a:pt x="77" y="15"/>
                  </a:lnTo>
                  <a:lnTo>
                    <a:pt x="76" y="9"/>
                  </a:lnTo>
                  <a:lnTo>
                    <a:pt x="71" y="7"/>
                  </a:lnTo>
                  <a:lnTo>
                    <a:pt x="65" y="8"/>
                  </a:lnTo>
                  <a:lnTo>
                    <a:pt x="64" y="10"/>
                  </a:lnTo>
                  <a:lnTo>
                    <a:pt x="63" y="12"/>
                  </a:lnTo>
                  <a:lnTo>
                    <a:pt x="60" y="11"/>
                  </a:lnTo>
                  <a:lnTo>
                    <a:pt x="55" y="8"/>
                  </a:lnTo>
                  <a:lnTo>
                    <a:pt x="50" y="3"/>
                  </a:lnTo>
                  <a:lnTo>
                    <a:pt x="47" y="2"/>
                  </a:lnTo>
                  <a:lnTo>
                    <a:pt x="45" y="3"/>
                  </a:lnTo>
                  <a:lnTo>
                    <a:pt x="45" y="7"/>
                  </a:lnTo>
                  <a:lnTo>
                    <a:pt x="47" y="11"/>
                  </a:lnTo>
                  <a:lnTo>
                    <a:pt x="48" y="13"/>
                  </a:lnTo>
                  <a:lnTo>
                    <a:pt x="47" y="16"/>
                  </a:lnTo>
                  <a:lnTo>
                    <a:pt x="43" y="15"/>
                  </a:lnTo>
                  <a:lnTo>
                    <a:pt x="39" y="11"/>
                  </a:lnTo>
                  <a:lnTo>
                    <a:pt x="35" y="9"/>
                  </a:lnTo>
                  <a:lnTo>
                    <a:pt x="32" y="11"/>
                  </a:lnTo>
                  <a:lnTo>
                    <a:pt x="28" y="15"/>
                  </a:lnTo>
                  <a:lnTo>
                    <a:pt x="25" y="16"/>
                  </a:lnTo>
                  <a:lnTo>
                    <a:pt x="22" y="16"/>
                  </a:lnTo>
                  <a:lnTo>
                    <a:pt x="20" y="16"/>
                  </a:lnTo>
                  <a:close/>
                </a:path>
              </a:pathLst>
            </a:custGeom>
            <a:grpFill/>
            <a:ln w="9525">
              <a:noFill/>
              <a:round/>
              <a:headEnd/>
              <a:tailEnd/>
            </a:ln>
          </p:spPr>
          <p:txBody>
            <a:bodyPr/>
            <a:lstStyle/>
            <a:p>
              <a:endParaRPr lang="en-GB" dirty="0"/>
            </a:p>
          </p:txBody>
        </p:sp>
        <p:sp>
          <p:nvSpPr>
            <p:cNvPr id="152" name="Freeform 436">
              <a:extLst>
                <a:ext uri="{FF2B5EF4-FFF2-40B4-BE49-F238E27FC236}">
                  <a16:creationId xmlns:a16="http://schemas.microsoft.com/office/drawing/2014/main" id="{5E77641E-24EA-BF3A-7111-45FB83CA5C93}"/>
                </a:ext>
              </a:extLst>
            </p:cNvPr>
            <p:cNvSpPr>
              <a:spLocks/>
            </p:cNvSpPr>
            <p:nvPr/>
          </p:nvSpPr>
          <p:spPr bwMode="auto">
            <a:xfrm>
              <a:off x="6201390" y="1718590"/>
              <a:ext cx="27822" cy="35081"/>
            </a:xfrm>
            <a:custGeom>
              <a:avLst/>
              <a:gdLst>
                <a:gd name="T0" fmla="*/ 2147483646 w 34"/>
                <a:gd name="T1" fmla="*/ 2147483646 h 46"/>
                <a:gd name="T2" fmla="*/ 2147483646 w 34"/>
                <a:gd name="T3" fmla="*/ 2147483646 h 46"/>
                <a:gd name="T4" fmla="*/ 2147483646 w 34"/>
                <a:gd name="T5" fmla="*/ 2147483646 h 46"/>
                <a:gd name="T6" fmla="*/ 2147483646 w 34"/>
                <a:gd name="T7" fmla="*/ 2147483646 h 46"/>
                <a:gd name="T8" fmla="*/ 2147483646 w 34"/>
                <a:gd name="T9" fmla="*/ 2147483646 h 46"/>
                <a:gd name="T10" fmla="*/ 2147483646 w 34"/>
                <a:gd name="T11" fmla="*/ 2147483646 h 46"/>
                <a:gd name="T12" fmla="*/ 2147483646 w 34"/>
                <a:gd name="T13" fmla="*/ 2147483646 h 46"/>
                <a:gd name="T14" fmla="*/ 0 w 34"/>
                <a:gd name="T15" fmla="*/ 2147483646 h 46"/>
                <a:gd name="T16" fmla="*/ 2147483646 w 34"/>
                <a:gd name="T17" fmla="*/ 2147483646 h 46"/>
                <a:gd name="T18" fmla="*/ 2147483646 w 34"/>
                <a:gd name="T19" fmla="*/ 2147483646 h 46"/>
                <a:gd name="T20" fmla="*/ 2147483646 w 34"/>
                <a:gd name="T21" fmla="*/ 2147483646 h 46"/>
                <a:gd name="T22" fmla="*/ 2147483646 w 34"/>
                <a:gd name="T23" fmla="*/ 2147483646 h 46"/>
                <a:gd name="T24" fmla="*/ 2147483646 w 34"/>
                <a:gd name="T25" fmla="*/ 2147483646 h 46"/>
                <a:gd name="T26" fmla="*/ 2147483646 w 34"/>
                <a:gd name="T27" fmla="*/ 2147483646 h 46"/>
                <a:gd name="T28" fmla="*/ 2147483646 w 34"/>
                <a:gd name="T29" fmla="*/ 2147483646 h 46"/>
                <a:gd name="T30" fmla="*/ 2147483646 w 34"/>
                <a:gd name="T31" fmla="*/ 2147483646 h 46"/>
                <a:gd name="T32" fmla="*/ 2147483646 w 34"/>
                <a:gd name="T33" fmla="*/ 2147483646 h 46"/>
                <a:gd name="T34" fmla="*/ 2147483646 w 34"/>
                <a:gd name="T35" fmla="*/ 2147483646 h 46"/>
                <a:gd name="T36" fmla="*/ 2147483646 w 34"/>
                <a:gd name="T37" fmla="*/ 2147483646 h 46"/>
                <a:gd name="T38" fmla="*/ 2147483646 w 34"/>
                <a:gd name="T39" fmla="*/ 2147483646 h 46"/>
                <a:gd name="T40" fmla="*/ 2147483646 w 34"/>
                <a:gd name="T41" fmla="*/ 2147483646 h 46"/>
                <a:gd name="T42" fmla="*/ 2147483646 w 34"/>
                <a:gd name="T43" fmla="*/ 2147483646 h 46"/>
                <a:gd name="T44" fmla="*/ 2147483646 w 34"/>
                <a:gd name="T45" fmla="*/ 2147483646 h 46"/>
                <a:gd name="T46" fmla="*/ 2147483646 w 34"/>
                <a:gd name="T47" fmla="*/ 2147483646 h 46"/>
                <a:gd name="T48" fmla="*/ 2147483646 w 34"/>
                <a:gd name="T49" fmla="*/ 0 h 46"/>
                <a:gd name="T50" fmla="*/ 2147483646 w 34"/>
                <a:gd name="T51" fmla="*/ 0 h 46"/>
                <a:gd name="T52" fmla="*/ 2147483646 w 34"/>
                <a:gd name="T53" fmla="*/ 0 h 46"/>
                <a:gd name="T54" fmla="*/ 2147483646 w 34"/>
                <a:gd name="T55" fmla="*/ 2147483646 h 46"/>
                <a:gd name="T56" fmla="*/ 2147483646 w 34"/>
                <a:gd name="T57" fmla="*/ 2147483646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4" h="46">
                  <a:moveTo>
                    <a:pt x="14" y="4"/>
                  </a:moveTo>
                  <a:lnTo>
                    <a:pt x="14" y="5"/>
                  </a:lnTo>
                  <a:lnTo>
                    <a:pt x="13" y="7"/>
                  </a:lnTo>
                  <a:lnTo>
                    <a:pt x="11" y="12"/>
                  </a:lnTo>
                  <a:lnTo>
                    <a:pt x="7" y="15"/>
                  </a:lnTo>
                  <a:lnTo>
                    <a:pt x="4" y="18"/>
                  </a:lnTo>
                  <a:lnTo>
                    <a:pt x="1" y="23"/>
                  </a:lnTo>
                  <a:lnTo>
                    <a:pt x="0" y="28"/>
                  </a:lnTo>
                  <a:lnTo>
                    <a:pt x="3" y="31"/>
                  </a:lnTo>
                  <a:lnTo>
                    <a:pt x="7" y="35"/>
                  </a:lnTo>
                  <a:lnTo>
                    <a:pt x="12" y="37"/>
                  </a:lnTo>
                  <a:lnTo>
                    <a:pt x="16" y="40"/>
                  </a:lnTo>
                  <a:lnTo>
                    <a:pt x="19" y="44"/>
                  </a:lnTo>
                  <a:lnTo>
                    <a:pt x="22" y="46"/>
                  </a:lnTo>
                  <a:lnTo>
                    <a:pt x="27" y="44"/>
                  </a:lnTo>
                  <a:lnTo>
                    <a:pt x="31" y="40"/>
                  </a:lnTo>
                  <a:lnTo>
                    <a:pt x="34" y="35"/>
                  </a:lnTo>
                  <a:lnTo>
                    <a:pt x="34" y="29"/>
                  </a:lnTo>
                  <a:lnTo>
                    <a:pt x="33" y="24"/>
                  </a:lnTo>
                  <a:lnTo>
                    <a:pt x="30" y="20"/>
                  </a:lnTo>
                  <a:lnTo>
                    <a:pt x="30" y="15"/>
                  </a:lnTo>
                  <a:lnTo>
                    <a:pt x="29" y="9"/>
                  </a:lnTo>
                  <a:lnTo>
                    <a:pt x="27" y="5"/>
                  </a:lnTo>
                  <a:lnTo>
                    <a:pt x="23" y="1"/>
                  </a:lnTo>
                  <a:lnTo>
                    <a:pt x="22" y="0"/>
                  </a:lnTo>
                  <a:lnTo>
                    <a:pt x="21" y="0"/>
                  </a:lnTo>
                  <a:lnTo>
                    <a:pt x="19" y="0"/>
                  </a:lnTo>
                  <a:lnTo>
                    <a:pt x="16" y="1"/>
                  </a:lnTo>
                  <a:lnTo>
                    <a:pt x="14" y="4"/>
                  </a:lnTo>
                  <a:close/>
                </a:path>
              </a:pathLst>
            </a:custGeom>
            <a:grpFill/>
            <a:ln w="9525">
              <a:noFill/>
              <a:round/>
              <a:headEnd/>
              <a:tailEnd/>
            </a:ln>
          </p:spPr>
          <p:txBody>
            <a:bodyPr/>
            <a:lstStyle/>
            <a:p>
              <a:endParaRPr lang="en-GB" dirty="0"/>
            </a:p>
          </p:txBody>
        </p:sp>
        <p:sp>
          <p:nvSpPr>
            <p:cNvPr id="153" name="Freeform 437">
              <a:extLst>
                <a:ext uri="{FF2B5EF4-FFF2-40B4-BE49-F238E27FC236}">
                  <a16:creationId xmlns:a16="http://schemas.microsoft.com/office/drawing/2014/main" id="{6D7B7195-207D-4A5A-2C2F-ECBD54B6F5D1}"/>
                </a:ext>
              </a:extLst>
            </p:cNvPr>
            <p:cNvSpPr>
              <a:spLocks/>
            </p:cNvSpPr>
            <p:nvPr/>
          </p:nvSpPr>
          <p:spPr bwMode="auto">
            <a:xfrm>
              <a:off x="6194132" y="1670203"/>
              <a:ext cx="164514" cy="78629"/>
            </a:xfrm>
            <a:custGeom>
              <a:avLst/>
              <a:gdLst>
                <a:gd name="T0" fmla="*/ 2147483646 w 202"/>
                <a:gd name="T1" fmla="*/ 2147483646 h 100"/>
                <a:gd name="T2" fmla="*/ 2147483646 w 202"/>
                <a:gd name="T3" fmla="*/ 2147483646 h 100"/>
                <a:gd name="T4" fmla="*/ 2147483646 w 202"/>
                <a:gd name="T5" fmla="*/ 2147483646 h 100"/>
                <a:gd name="T6" fmla="*/ 2147483646 w 202"/>
                <a:gd name="T7" fmla="*/ 2147483646 h 100"/>
                <a:gd name="T8" fmla="*/ 2147483646 w 202"/>
                <a:gd name="T9" fmla="*/ 2147483646 h 100"/>
                <a:gd name="T10" fmla="*/ 2147483646 w 202"/>
                <a:gd name="T11" fmla="*/ 2147483646 h 100"/>
                <a:gd name="T12" fmla="*/ 2147483646 w 202"/>
                <a:gd name="T13" fmla="*/ 2147483646 h 100"/>
                <a:gd name="T14" fmla="*/ 2147483646 w 202"/>
                <a:gd name="T15" fmla="*/ 2147483646 h 100"/>
                <a:gd name="T16" fmla="*/ 2147483646 w 202"/>
                <a:gd name="T17" fmla="*/ 2147483646 h 100"/>
                <a:gd name="T18" fmla="*/ 2147483646 w 202"/>
                <a:gd name="T19" fmla="*/ 2147483646 h 100"/>
                <a:gd name="T20" fmla="*/ 2147483646 w 202"/>
                <a:gd name="T21" fmla="*/ 2147483646 h 100"/>
                <a:gd name="T22" fmla="*/ 2147483646 w 202"/>
                <a:gd name="T23" fmla="*/ 2147483646 h 100"/>
                <a:gd name="T24" fmla="*/ 2147483646 w 202"/>
                <a:gd name="T25" fmla="*/ 2147483646 h 100"/>
                <a:gd name="T26" fmla="*/ 2147483646 w 202"/>
                <a:gd name="T27" fmla="*/ 2147483646 h 100"/>
                <a:gd name="T28" fmla="*/ 2147483646 w 202"/>
                <a:gd name="T29" fmla="*/ 2147483646 h 100"/>
                <a:gd name="T30" fmla="*/ 2147483646 w 202"/>
                <a:gd name="T31" fmla="*/ 2147483646 h 100"/>
                <a:gd name="T32" fmla="*/ 2147483646 w 202"/>
                <a:gd name="T33" fmla="*/ 2147483646 h 100"/>
                <a:gd name="T34" fmla="*/ 2147483646 w 202"/>
                <a:gd name="T35" fmla="*/ 2147483646 h 100"/>
                <a:gd name="T36" fmla="*/ 2147483646 w 202"/>
                <a:gd name="T37" fmla="*/ 2147483646 h 100"/>
                <a:gd name="T38" fmla="*/ 2147483646 w 202"/>
                <a:gd name="T39" fmla="*/ 2147483646 h 100"/>
                <a:gd name="T40" fmla="*/ 2147483646 w 202"/>
                <a:gd name="T41" fmla="*/ 2147483646 h 100"/>
                <a:gd name="T42" fmla="*/ 2147483646 w 202"/>
                <a:gd name="T43" fmla="*/ 2147483646 h 100"/>
                <a:gd name="T44" fmla="*/ 2147483646 w 202"/>
                <a:gd name="T45" fmla="*/ 2147483646 h 100"/>
                <a:gd name="T46" fmla="*/ 2147483646 w 202"/>
                <a:gd name="T47" fmla="*/ 2147483646 h 100"/>
                <a:gd name="T48" fmla="*/ 2147483646 w 202"/>
                <a:gd name="T49" fmla="*/ 2147483646 h 100"/>
                <a:gd name="T50" fmla="*/ 2147483646 w 202"/>
                <a:gd name="T51" fmla="*/ 2147483646 h 100"/>
                <a:gd name="T52" fmla="*/ 2147483646 w 202"/>
                <a:gd name="T53" fmla="*/ 2147483646 h 100"/>
                <a:gd name="T54" fmla="*/ 0 w 202"/>
                <a:gd name="T55" fmla="*/ 2147483646 h 100"/>
                <a:gd name="T56" fmla="*/ 2147483646 w 202"/>
                <a:gd name="T57" fmla="*/ 2147483646 h 100"/>
                <a:gd name="T58" fmla="*/ 2147483646 w 202"/>
                <a:gd name="T59" fmla="*/ 0 h 100"/>
                <a:gd name="T60" fmla="*/ 2147483646 w 202"/>
                <a:gd name="T61" fmla="*/ 2147483646 h 100"/>
                <a:gd name="T62" fmla="*/ 2147483646 w 202"/>
                <a:gd name="T63" fmla="*/ 2147483646 h 100"/>
                <a:gd name="T64" fmla="*/ 2147483646 w 202"/>
                <a:gd name="T65" fmla="*/ 2147483646 h 100"/>
                <a:gd name="T66" fmla="*/ 2147483646 w 202"/>
                <a:gd name="T67" fmla="*/ 2147483646 h 100"/>
                <a:gd name="T68" fmla="*/ 2147483646 w 202"/>
                <a:gd name="T69" fmla="*/ 2147483646 h 100"/>
                <a:gd name="T70" fmla="*/ 2147483646 w 202"/>
                <a:gd name="T71" fmla="*/ 2147483646 h 100"/>
                <a:gd name="T72" fmla="*/ 2147483646 w 202"/>
                <a:gd name="T73" fmla="*/ 2147483646 h 100"/>
                <a:gd name="T74" fmla="*/ 2147483646 w 202"/>
                <a:gd name="T75" fmla="*/ 2147483646 h 100"/>
                <a:gd name="T76" fmla="*/ 2147483646 w 202"/>
                <a:gd name="T77" fmla="*/ 2147483646 h 100"/>
                <a:gd name="T78" fmla="*/ 2147483646 w 202"/>
                <a:gd name="T79" fmla="*/ 2147483646 h 100"/>
                <a:gd name="T80" fmla="*/ 2147483646 w 202"/>
                <a:gd name="T81" fmla="*/ 2147483646 h 100"/>
                <a:gd name="T82" fmla="*/ 2147483646 w 202"/>
                <a:gd name="T83" fmla="*/ 2147483646 h 100"/>
                <a:gd name="T84" fmla="*/ 2147483646 w 202"/>
                <a:gd name="T85" fmla="*/ 2147483646 h 100"/>
                <a:gd name="T86" fmla="*/ 2147483646 w 202"/>
                <a:gd name="T87" fmla="*/ 2147483646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100">
                  <a:moveTo>
                    <a:pt x="166" y="28"/>
                  </a:moveTo>
                  <a:lnTo>
                    <a:pt x="169" y="29"/>
                  </a:lnTo>
                  <a:lnTo>
                    <a:pt x="176" y="30"/>
                  </a:lnTo>
                  <a:lnTo>
                    <a:pt x="184" y="33"/>
                  </a:lnTo>
                  <a:lnTo>
                    <a:pt x="191" y="37"/>
                  </a:lnTo>
                  <a:lnTo>
                    <a:pt x="196" y="41"/>
                  </a:lnTo>
                  <a:lnTo>
                    <a:pt x="198" y="46"/>
                  </a:lnTo>
                  <a:lnTo>
                    <a:pt x="201" y="52"/>
                  </a:lnTo>
                  <a:lnTo>
                    <a:pt x="201" y="60"/>
                  </a:lnTo>
                  <a:lnTo>
                    <a:pt x="201" y="67"/>
                  </a:lnTo>
                  <a:lnTo>
                    <a:pt x="202" y="69"/>
                  </a:lnTo>
                  <a:lnTo>
                    <a:pt x="201" y="73"/>
                  </a:lnTo>
                  <a:lnTo>
                    <a:pt x="196" y="76"/>
                  </a:lnTo>
                  <a:lnTo>
                    <a:pt x="190" y="81"/>
                  </a:lnTo>
                  <a:lnTo>
                    <a:pt x="186" y="84"/>
                  </a:lnTo>
                  <a:lnTo>
                    <a:pt x="180" y="85"/>
                  </a:lnTo>
                  <a:lnTo>
                    <a:pt x="172" y="85"/>
                  </a:lnTo>
                  <a:lnTo>
                    <a:pt x="166" y="84"/>
                  </a:lnTo>
                  <a:lnTo>
                    <a:pt x="163" y="83"/>
                  </a:lnTo>
                  <a:lnTo>
                    <a:pt x="160" y="84"/>
                  </a:lnTo>
                  <a:lnTo>
                    <a:pt x="156" y="88"/>
                  </a:lnTo>
                  <a:lnTo>
                    <a:pt x="152" y="90"/>
                  </a:lnTo>
                  <a:lnTo>
                    <a:pt x="148" y="91"/>
                  </a:lnTo>
                  <a:lnTo>
                    <a:pt x="142" y="92"/>
                  </a:lnTo>
                  <a:lnTo>
                    <a:pt x="136" y="92"/>
                  </a:lnTo>
                  <a:lnTo>
                    <a:pt x="130" y="93"/>
                  </a:lnTo>
                  <a:lnTo>
                    <a:pt x="125" y="93"/>
                  </a:lnTo>
                  <a:lnTo>
                    <a:pt x="120" y="94"/>
                  </a:lnTo>
                  <a:lnTo>
                    <a:pt x="116" y="96"/>
                  </a:lnTo>
                  <a:lnTo>
                    <a:pt x="111" y="98"/>
                  </a:lnTo>
                  <a:lnTo>
                    <a:pt x="106" y="99"/>
                  </a:lnTo>
                  <a:lnTo>
                    <a:pt x="100" y="100"/>
                  </a:lnTo>
                  <a:lnTo>
                    <a:pt x="92" y="100"/>
                  </a:lnTo>
                  <a:lnTo>
                    <a:pt x="84" y="99"/>
                  </a:lnTo>
                  <a:lnTo>
                    <a:pt x="77" y="99"/>
                  </a:lnTo>
                  <a:lnTo>
                    <a:pt x="73" y="97"/>
                  </a:lnTo>
                  <a:lnTo>
                    <a:pt x="68" y="93"/>
                  </a:lnTo>
                  <a:lnTo>
                    <a:pt x="63" y="90"/>
                  </a:lnTo>
                  <a:lnTo>
                    <a:pt x="58" y="85"/>
                  </a:lnTo>
                  <a:lnTo>
                    <a:pt x="53" y="79"/>
                  </a:lnTo>
                  <a:lnTo>
                    <a:pt x="52" y="71"/>
                  </a:lnTo>
                  <a:lnTo>
                    <a:pt x="53" y="61"/>
                  </a:lnTo>
                  <a:lnTo>
                    <a:pt x="53" y="54"/>
                  </a:lnTo>
                  <a:lnTo>
                    <a:pt x="53" y="48"/>
                  </a:lnTo>
                  <a:lnTo>
                    <a:pt x="51" y="44"/>
                  </a:lnTo>
                  <a:lnTo>
                    <a:pt x="49" y="39"/>
                  </a:lnTo>
                  <a:lnTo>
                    <a:pt x="46" y="35"/>
                  </a:lnTo>
                  <a:lnTo>
                    <a:pt x="42" y="32"/>
                  </a:lnTo>
                  <a:lnTo>
                    <a:pt x="36" y="32"/>
                  </a:lnTo>
                  <a:lnTo>
                    <a:pt x="30" y="33"/>
                  </a:lnTo>
                  <a:lnTo>
                    <a:pt x="28" y="35"/>
                  </a:lnTo>
                  <a:lnTo>
                    <a:pt x="24" y="35"/>
                  </a:lnTo>
                  <a:lnTo>
                    <a:pt x="20" y="31"/>
                  </a:lnTo>
                  <a:lnTo>
                    <a:pt x="12" y="25"/>
                  </a:lnTo>
                  <a:lnTo>
                    <a:pt x="5" y="22"/>
                  </a:lnTo>
                  <a:lnTo>
                    <a:pt x="0" y="16"/>
                  </a:lnTo>
                  <a:lnTo>
                    <a:pt x="1" y="9"/>
                  </a:lnTo>
                  <a:lnTo>
                    <a:pt x="7" y="3"/>
                  </a:lnTo>
                  <a:lnTo>
                    <a:pt x="13" y="0"/>
                  </a:lnTo>
                  <a:lnTo>
                    <a:pt x="19" y="0"/>
                  </a:lnTo>
                  <a:lnTo>
                    <a:pt x="24" y="1"/>
                  </a:lnTo>
                  <a:lnTo>
                    <a:pt x="30" y="6"/>
                  </a:lnTo>
                  <a:lnTo>
                    <a:pt x="34" y="12"/>
                  </a:lnTo>
                  <a:lnTo>
                    <a:pt x="37" y="17"/>
                  </a:lnTo>
                  <a:lnTo>
                    <a:pt x="43" y="21"/>
                  </a:lnTo>
                  <a:lnTo>
                    <a:pt x="49" y="20"/>
                  </a:lnTo>
                  <a:lnTo>
                    <a:pt x="52" y="16"/>
                  </a:lnTo>
                  <a:lnTo>
                    <a:pt x="54" y="13"/>
                  </a:lnTo>
                  <a:lnTo>
                    <a:pt x="59" y="12"/>
                  </a:lnTo>
                  <a:lnTo>
                    <a:pt x="63" y="13"/>
                  </a:lnTo>
                  <a:lnTo>
                    <a:pt x="67" y="13"/>
                  </a:lnTo>
                  <a:lnTo>
                    <a:pt x="69" y="16"/>
                  </a:lnTo>
                  <a:lnTo>
                    <a:pt x="70" y="21"/>
                  </a:lnTo>
                  <a:lnTo>
                    <a:pt x="73" y="29"/>
                  </a:lnTo>
                  <a:lnTo>
                    <a:pt x="80" y="36"/>
                  </a:lnTo>
                  <a:lnTo>
                    <a:pt x="85" y="43"/>
                  </a:lnTo>
                  <a:lnTo>
                    <a:pt x="88" y="50"/>
                  </a:lnTo>
                  <a:lnTo>
                    <a:pt x="91" y="53"/>
                  </a:lnTo>
                  <a:lnTo>
                    <a:pt x="100" y="52"/>
                  </a:lnTo>
                  <a:lnTo>
                    <a:pt x="111" y="51"/>
                  </a:lnTo>
                  <a:lnTo>
                    <a:pt x="119" y="52"/>
                  </a:lnTo>
                  <a:lnTo>
                    <a:pt x="123" y="53"/>
                  </a:lnTo>
                  <a:lnTo>
                    <a:pt x="128" y="51"/>
                  </a:lnTo>
                  <a:lnTo>
                    <a:pt x="133" y="46"/>
                  </a:lnTo>
                  <a:lnTo>
                    <a:pt x="138" y="41"/>
                  </a:lnTo>
                  <a:lnTo>
                    <a:pt x="143" y="37"/>
                  </a:lnTo>
                  <a:lnTo>
                    <a:pt x="149" y="32"/>
                  </a:lnTo>
                  <a:lnTo>
                    <a:pt x="154" y="29"/>
                  </a:lnTo>
                  <a:lnTo>
                    <a:pt x="166" y="28"/>
                  </a:lnTo>
                  <a:close/>
                </a:path>
              </a:pathLst>
            </a:custGeom>
            <a:grpFill/>
            <a:ln w="9525">
              <a:noFill/>
              <a:round/>
              <a:headEnd/>
              <a:tailEnd/>
            </a:ln>
          </p:spPr>
          <p:txBody>
            <a:bodyPr/>
            <a:lstStyle/>
            <a:p>
              <a:endParaRPr lang="en-GB" dirty="0"/>
            </a:p>
          </p:txBody>
        </p:sp>
        <p:sp>
          <p:nvSpPr>
            <p:cNvPr id="154" name="Freeform 438">
              <a:extLst>
                <a:ext uri="{FF2B5EF4-FFF2-40B4-BE49-F238E27FC236}">
                  <a16:creationId xmlns:a16="http://schemas.microsoft.com/office/drawing/2014/main" id="{0DED69BE-0CCA-DEDC-649D-462172ADAC90}"/>
                </a:ext>
              </a:extLst>
            </p:cNvPr>
            <p:cNvSpPr>
              <a:spLocks/>
            </p:cNvSpPr>
            <p:nvPr/>
          </p:nvSpPr>
          <p:spPr bwMode="auto">
            <a:xfrm>
              <a:off x="6064697" y="1620608"/>
              <a:ext cx="33871" cy="29032"/>
            </a:xfrm>
            <a:custGeom>
              <a:avLst/>
              <a:gdLst>
                <a:gd name="T0" fmla="*/ 2147483646 w 40"/>
                <a:gd name="T1" fmla="*/ 2147483646 h 37"/>
                <a:gd name="T2" fmla="*/ 2147483646 w 40"/>
                <a:gd name="T3" fmla="*/ 2147483646 h 37"/>
                <a:gd name="T4" fmla="*/ 2147483646 w 40"/>
                <a:gd name="T5" fmla="*/ 2147483646 h 37"/>
                <a:gd name="T6" fmla="*/ 2147483646 w 40"/>
                <a:gd name="T7" fmla="*/ 2147483646 h 37"/>
                <a:gd name="T8" fmla="*/ 2147483646 w 40"/>
                <a:gd name="T9" fmla="*/ 2147483646 h 37"/>
                <a:gd name="T10" fmla="*/ 2147483646 w 40"/>
                <a:gd name="T11" fmla="*/ 2147483646 h 37"/>
                <a:gd name="T12" fmla="*/ 2147483646 w 40"/>
                <a:gd name="T13" fmla="*/ 2147483646 h 37"/>
                <a:gd name="T14" fmla="*/ 2147483646 w 40"/>
                <a:gd name="T15" fmla="*/ 2147483646 h 37"/>
                <a:gd name="T16" fmla="*/ 2147483646 w 40"/>
                <a:gd name="T17" fmla="*/ 2147483646 h 37"/>
                <a:gd name="T18" fmla="*/ 2147483646 w 40"/>
                <a:gd name="T19" fmla="*/ 2147483646 h 37"/>
                <a:gd name="T20" fmla="*/ 2147483646 w 40"/>
                <a:gd name="T21" fmla="*/ 2147483646 h 37"/>
                <a:gd name="T22" fmla="*/ 2147483646 w 40"/>
                <a:gd name="T23" fmla="*/ 2147483646 h 37"/>
                <a:gd name="T24" fmla="*/ 2147483646 w 40"/>
                <a:gd name="T25" fmla="*/ 2147483646 h 37"/>
                <a:gd name="T26" fmla="*/ 2147483646 w 40"/>
                <a:gd name="T27" fmla="*/ 2147483646 h 37"/>
                <a:gd name="T28" fmla="*/ 0 w 40"/>
                <a:gd name="T29" fmla="*/ 2147483646 h 37"/>
                <a:gd name="T30" fmla="*/ 2147483646 w 40"/>
                <a:gd name="T31" fmla="*/ 2147483646 h 37"/>
                <a:gd name="T32" fmla="*/ 2147483646 w 40"/>
                <a:gd name="T33" fmla="*/ 2147483646 h 37"/>
                <a:gd name="T34" fmla="*/ 2147483646 w 40"/>
                <a:gd name="T35" fmla="*/ 2147483646 h 37"/>
                <a:gd name="T36" fmla="*/ 2147483646 w 40"/>
                <a:gd name="T37" fmla="*/ 2147483646 h 37"/>
                <a:gd name="T38" fmla="*/ 2147483646 w 40"/>
                <a:gd name="T39" fmla="*/ 0 h 37"/>
                <a:gd name="T40" fmla="*/ 2147483646 w 40"/>
                <a:gd name="T41" fmla="*/ 2147483646 h 37"/>
                <a:gd name="T42" fmla="*/ 2147483646 w 40"/>
                <a:gd name="T43" fmla="*/ 2147483646 h 37"/>
                <a:gd name="T44" fmla="*/ 2147483646 w 40"/>
                <a:gd name="T45" fmla="*/ 2147483646 h 37"/>
                <a:gd name="T46" fmla="*/ 2147483646 w 40"/>
                <a:gd name="T47" fmla="*/ 2147483646 h 37"/>
                <a:gd name="T48" fmla="*/ 2147483646 w 40"/>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37">
                  <a:moveTo>
                    <a:pt x="38" y="20"/>
                  </a:moveTo>
                  <a:lnTo>
                    <a:pt x="37" y="21"/>
                  </a:lnTo>
                  <a:lnTo>
                    <a:pt x="35" y="26"/>
                  </a:lnTo>
                  <a:lnTo>
                    <a:pt x="32" y="30"/>
                  </a:lnTo>
                  <a:lnTo>
                    <a:pt x="28" y="34"/>
                  </a:lnTo>
                  <a:lnTo>
                    <a:pt x="24" y="36"/>
                  </a:lnTo>
                  <a:lnTo>
                    <a:pt x="19" y="37"/>
                  </a:lnTo>
                  <a:lnTo>
                    <a:pt x="14" y="37"/>
                  </a:lnTo>
                  <a:lnTo>
                    <a:pt x="13" y="37"/>
                  </a:lnTo>
                  <a:lnTo>
                    <a:pt x="12" y="36"/>
                  </a:lnTo>
                  <a:lnTo>
                    <a:pt x="11" y="34"/>
                  </a:lnTo>
                  <a:lnTo>
                    <a:pt x="9" y="32"/>
                  </a:lnTo>
                  <a:lnTo>
                    <a:pt x="5" y="28"/>
                  </a:lnTo>
                  <a:lnTo>
                    <a:pt x="2" y="24"/>
                  </a:lnTo>
                  <a:lnTo>
                    <a:pt x="0" y="20"/>
                  </a:lnTo>
                  <a:lnTo>
                    <a:pt x="2" y="17"/>
                  </a:lnTo>
                  <a:lnTo>
                    <a:pt x="6" y="12"/>
                  </a:lnTo>
                  <a:lnTo>
                    <a:pt x="12" y="7"/>
                  </a:lnTo>
                  <a:lnTo>
                    <a:pt x="17" y="3"/>
                  </a:lnTo>
                  <a:lnTo>
                    <a:pt x="20" y="0"/>
                  </a:lnTo>
                  <a:lnTo>
                    <a:pt x="25" y="2"/>
                  </a:lnTo>
                  <a:lnTo>
                    <a:pt x="32" y="4"/>
                  </a:lnTo>
                  <a:lnTo>
                    <a:pt x="37" y="7"/>
                  </a:lnTo>
                  <a:lnTo>
                    <a:pt x="40" y="12"/>
                  </a:lnTo>
                  <a:lnTo>
                    <a:pt x="38" y="20"/>
                  </a:lnTo>
                  <a:close/>
                </a:path>
              </a:pathLst>
            </a:custGeom>
            <a:grpFill/>
            <a:ln w="9525">
              <a:noFill/>
              <a:round/>
              <a:headEnd/>
              <a:tailEnd/>
            </a:ln>
          </p:spPr>
          <p:txBody>
            <a:bodyPr/>
            <a:lstStyle/>
            <a:p>
              <a:endParaRPr lang="en-GB" dirty="0"/>
            </a:p>
          </p:txBody>
        </p:sp>
        <p:sp>
          <p:nvSpPr>
            <p:cNvPr id="155" name="Freeform 439">
              <a:extLst>
                <a:ext uri="{FF2B5EF4-FFF2-40B4-BE49-F238E27FC236}">
                  <a16:creationId xmlns:a16="http://schemas.microsoft.com/office/drawing/2014/main" id="{C087BCE1-4A7F-AFC2-0382-C426A802E877}"/>
                </a:ext>
              </a:extLst>
            </p:cNvPr>
            <p:cNvSpPr>
              <a:spLocks/>
            </p:cNvSpPr>
            <p:nvPr/>
          </p:nvSpPr>
          <p:spPr bwMode="auto">
            <a:xfrm flipV="1">
              <a:off x="6194132" y="1436739"/>
              <a:ext cx="164514" cy="246772"/>
            </a:xfrm>
            <a:custGeom>
              <a:avLst/>
              <a:gdLst>
                <a:gd name="T0" fmla="*/ 2147483646 w 201"/>
                <a:gd name="T1" fmla="*/ 2147483646 h 319"/>
                <a:gd name="T2" fmla="*/ 2147483646 w 201"/>
                <a:gd name="T3" fmla="*/ 2147483646 h 319"/>
                <a:gd name="T4" fmla="*/ 2147483646 w 201"/>
                <a:gd name="T5" fmla="*/ 2147483646 h 319"/>
                <a:gd name="T6" fmla="*/ 2147483646 w 201"/>
                <a:gd name="T7" fmla="*/ 2147483646 h 319"/>
                <a:gd name="T8" fmla="*/ 2147483646 w 201"/>
                <a:gd name="T9" fmla="*/ 2147483646 h 319"/>
                <a:gd name="T10" fmla="*/ 2147483646 w 201"/>
                <a:gd name="T11" fmla="*/ 2147483646 h 319"/>
                <a:gd name="T12" fmla="*/ 2147483646 w 201"/>
                <a:gd name="T13" fmla="*/ 2147483646 h 319"/>
                <a:gd name="T14" fmla="*/ 2147483646 w 201"/>
                <a:gd name="T15" fmla="*/ 2147483646 h 319"/>
                <a:gd name="T16" fmla="*/ 2147483646 w 201"/>
                <a:gd name="T17" fmla="*/ 2147483646 h 319"/>
                <a:gd name="T18" fmla="*/ 2147483646 w 201"/>
                <a:gd name="T19" fmla="*/ 2147483646 h 319"/>
                <a:gd name="T20" fmla="*/ 2147483646 w 201"/>
                <a:gd name="T21" fmla="*/ 2147483646 h 319"/>
                <a:gd name="T22" fmla="*/ 2147483646 w 201"/>
                <a:gd name="T23" fmla="*/ 2147483646 h 319"/>
                <a:gd name="T24" fmla="*/ 2147483646 w 201"/>
                <a:gd name="T25" fmla="*/ 2147483646 h 319"/>
                <a:gd name="T26" fmla="*/ 2147483646 w 201"/>
                <a:gd name="T27" fmla="*/ 2147483646 h 319"/>
                <a:gd name="T28" fmla="*/ 2147483646 w 201"/>
                <a:gd name="T29" fmla="*/ 2147483646 h 319"/>
                <a:gd name="T30" fmla="*/ 2147483646 w 201"/>
                <a:gd name="T31" fmla="*/ 2147483646 h 319"/>
                <a:gd name="T32" fmla="*/ 2147483646 w 201"/>
                <a:gd name="T33" fmla="*/ 2147483646 h 319"/>
                <a:gd name="T34" fmla="*/ 2147483646 w 201"/>
                <a:gd name="T35" fmla="*/ 2147483646 h 319"/>
                <a:gd name="T36" fmla="*/ 2147483646 w 201"/>
                <a:gd name="T37" fmla="*/ 2147483646 h 319"/>
                <a:gd name="T38" fmla="*/ 2147483646 w 201"/>
                <a:gd name="T39" fmla="*/ 2147483646 h 319"/>
                <a:gd name="T40" fmla="*/ 2147483646 w 201"/>
                <a:gd name="T41" fmla="*/ 2147483646 h 319"/>
                <a:gd name="T42" fmla="*/ 2147483646 w 201"/>
                <a:gd name="T43" fmla="*/ 2147483646 h 319"/>
                <a:gd name="T44" fmla="*/ 2147483646 w 201"/>
                <a:gd name="T45" fmla="*/ 2147483646 h 319"/>
                <a:gd name="T46" fmla="*/ 2147483646 w 201"/>
                <a:gd name="T47" fmla="*/ 2147483646 h 319"/>
                <a:gd name="T48" fmla="*/ 2147483646 w 201"/>
                <a:gd name="T49" fmla="*/ 2147483646 h 319"/>
                <a:gd name="T50" fmla="*/ 2147483646 w 201"/>
                <a:gd name="T51" fmla="*/ 0 h 319"/>
                <a:gd name="T52" fmla="*/ 2147483646 w 201"/>
                <a:gd name="T53" fmla="*/ 2147483646 h 319"/>
                <a:gd name="T54" fmla="*/ 2147483646 w 201"/>
                <a:gd name="T55" fmla="*/ 2147483646 h 319"/>
                <a:gd name="T56" fmla="*/ 2147483646 w 201"/>
                <a:gd name="T57" fmla="*/ 2147483646 h 319"/>
                <a:gd name="T58" fmla="*/ 2147483646 w 201"/>
                <a:gd name="T59" fmla="*/ 2147483646 h 319"/>
                <a:gd name="T60" fmla="*/ 2147483646 w 201"/>
                <a:gd name="T61" fmla="*/ 2147483646 h 319"/>
                <a:gd name="T62" fmla="*/ 2147483646 w 201"/>
                <a:gd name="T63" fmla="*/ 2147483646 h 319"/>
                <a:gd name="T64" fmla="*/ 2147483646 w 201"/>
                <a:gd name="T65" fmla="*/ 2147483646 h 319"/>
                <a:gd name="T66" fmla="*/ 2147483646 w 201"/>
                <a:gd name="T67" fmla="*/ 2147483646 h 319"/>
                <a:gd name="T68" fmla="*/ 2147483646 w 201"/>
                <a:gd name="T69" fmla="*/ 2147483646 h 319"/>
                <a:gd name="T70" fmla="*/ 2147483646 w 201"/>
                <a:gd name="T71" fmla="*/ 2147483646 h 319"/>
                <a:gd name="T72" fmla="*/ 2147483646 w 201"/>
                <a:gd name="T73" fmla="*/ 2147483646 h 319"/>
                <a:gd name="T74" fmla="*/ 2147483646 w 201"/>
                <a:gd name="T75" fmla="*/ 2147483646 h 319"/>
                <a:gd name="T76" fmla="*/ 2147483646 w 201"/>
                <a:gd name="T77" fmla="*/ 2147483646 h 319"/>
                <a:gd name="T78" fmla="*/ 2147483646 w 201"/>
                <a:gd name="T79" fmla="*/ 2147483646 h 319"/>
                <a:gd name="T80" fmla="*/ 2147483646 w 201"/>
                <a:gd name="T81" fmla="*/ 2147483646 h 319"/>
                <a:gd name="T82" fmla="*/ 2147483646 w 201"/>
                <a:gd name="T83" fmla="*/ 2147483646 h 319"/>
                <a:gd name="T84" fmla="*/ 2147483646 w 201"/>
                <a:gd name="T85" fmla="*/ 2147483646 h 319"/>
                <a:gd name="T86" fmla="*/ 0 w 201"/>
                <a:gd name="T87" fmla="*/ 2147483646 h 319"/>
                <a:gd name="T88" fmla="*/ 2147483646 w 201"/>
                <a:gd name="T89" fmla="*/ 2147483646 h 319"/>
                <a:gd name="T90" fmla="*/ 2147483646 w 201"/>
                <a:gd name="T91" fmla="*/ 2147483646 h 319"/>
                <a:gd name="T92" fmla="*/ 2147483646 w 201"/>
                <a:gd name="T93" fmla="*/ 2147483646 h 319"/>
                <a:gd name="T94" fmla="*/ 2147483646 w 201"/>
                <a:gd name="T95" fmla="*/ 2147483646 h 319"/>
                <a:gd name="T96" fmla="*/ 2147483646 w 201"/>
                <a:gd name="T97" fmla="*/ 2147483646 h 319"/>
                <a:gd name="T98" fmla="*/ 2147483646 w 201"/>
                <a:gd name="T99" fmla="*/ 2147483646 h 319"/>
                <a:gd name="T100" fmla="*/ 2147483646 w 201"/>
                <a:gd name="T101" fmla="*/ 2147483646 h 319"/>
                <a:gd name="T102" fmla="*/ 2147483646 w 201"/>
                <a:gd name="T103" fmla="*/ 2147483646 h 319"/>
                <a:gd name="T104" fmla="*/ 2147483646 w 201"/>
                <a:gd name="T105" fmla="*/ 2147483646 h 319"/>
                <a:gd name="T106" fmla="*/ 2147483646 w 201"/>
                <a:gd name="T107" fmla="*/ 2147483646 h 319"/>
                <a:gd name="T108" fmla="*/ 2147483646 w 201"/>
                <a:gd name="T109" fmla="*/ 2147483646 h 319"/>
                <a:gd name="T110" fmla="*/ 2147483646 w 201"/>
                <a:gd name="T111" fmla="*/ 2147483646 h 3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1" h="319">
                  <a:moveTo>
                    <a:pt x="84" y="267"/>
                  </a:moveTo>
                  <a:lnTo>
                    <a:pt x="88" y="270"/>
                  </a:lnTo>
                  <a:lnTo>
                    <a:pt x="93" y="277"/>
                  </a:lnTo>
                  <a:lnTo>
                    <a:pt x="97" y="283"/>
                  </a:lnTo>
                  <a:lnTo>
                    <a:pt x="95" y="290"/>
                  </a:lnTo>
                  <a:lnTo>
                    <a:pt x="88" y="294"/>
                  </a:lnTo>
                  <a:lnTo>
                    <a:pt x="82" y="296"/>
                  </a:lnTo>
                  <a:lnTo>
                    <a:pt x="78" y="301"/>
                  </a:lnTo>
                  <a:lnTo>
                    <a:pt x="80" y="308"/>
                  </a:lnTo>
                  <a:lnTo>
                    <a:pt x="82" y="315"/>
                  </a:lnTo>
                  <a:lnTo>
                    <a:pt x="85" y="318"/>
                  </a:lnTo>
                  <a:lnTo>
                    <a:pt x="92" y="319"/>
                  </a:lnTo>
                  <a:lnTo>
                    <a:pt x="104" y="319"/>
                  </a:lnTo>
                  <a:lnTo>
                    <a:pt x="116" y="319"/>
                  </a:lnTo>
                  <a:lnTo>
                    <a:pt x="123" y="318"/>
                  </a:lnTo>
                  <a:lnTo>
                    <a:pt x="129" y="316"/>
                  </a:lnTo>
                  <a:lnTo>
                    <a:pt x="136" y="312"/>
                  </a:lnTo>
                  <a:lnTo>
                    <a:pt x="144" y="309"/>
                  </a:lnTo>
                  <a:lnTo>
                    <a:pt x="151" y="305"/>
                  </a:lnTo>
                  <a:lnTo>
                    <a:pt x="158" y="304"/>
                  </a:lnTo>
                  <a:lnTo>
                    <a:pt x="164" y="304"/>
                  </a:lnTo>
                  <a:lnTo>
                    <a:pt x="171" y="306"/>
                  </a:lnTo>
                  <a:lnTo>
                    <a:pt x="176" y="306"/>
                  </a:lnTo>
                  <a:lnTo>
                    <a:pt x="182" y="305"/>
                  </a:lnTo>
                  <a:lnTo>
                    <a:pt x="187" y="300"/>
                  </a:lnTo>
                  <a:lnTo>
                    <a:pt x="191" y="294"/>
                  </a:lnTo>
                  <a:lnTo>
                    <a:pt x="197" y="289"/>
                  </a:lnTo>
                  <a:lnTo>
                    <a:pt x="198" y="285"/>
                  </a:lnTo>
                  <a:lnTo>
                    <a:pt x="191" y="279"/>
                  </a:lnTo>
                  <a:lnTo>
                    <a:pt x="180" y="273"/>
                  </a:lnTo>
                  <a:lnTo>
                    <a:pt x="173" y="270"/>
                  </a:lnTo>
                  <a:lnTo>
                    <a:pt x="169" y="266"/>
                  </a:lnTo>
                  <a:lnTo>
                    <a:pt x="172" y="263"/>
                  </a:lnTo>
                  <a:lnTo>
                    <a:pt x="177" y="259"/>
                  </a:lnTo>
                  <a:lnTo>
                    <a:pt x="181" y="256"/>
                  </a:lnTo>
                  <a:lnTo>
                    <a:pt x="182" y="251"/>
                  </a:lnTo>
                  <a:lnTo>
                    <a:pt x="182" y="244"/>
                  </a:lnTo>
                  <a:lnTo>
                    <a:pt x="180" y="238"/>
                  </a:lnTo>
                  <a:lnTo>
                    <a:pt x="179" y="235"/>
                  </a:lnTo>
                  <a:lnTo>
                    <a:pt x="179" y="232"/>
                  </a:lnTo>
                  <a:lnTo>
                    <a:pt x="182" y="227"/>
                  </a:lnTo>
                  <a:lnTo>
                    <a:pt x="188" y="219"/>
                  </a:lnTo>
                  <a:lnTo>
                    <a:pt x="195" y="209"/>
                  </a:lnTo>
                  <a:lnTo>
                    <a:pt x="197" y="197"/>
                  </a:lnTo>
                  <a:lnTo>
                    <a:pt x="190" y="187"/>
                  </a:lnTo>
                  <a:lnTo>
                    <a:pt x="177" y="179"/>
                  </a:lnTo>
                  <a:lnTo>
                    <a:pt x="168" y="173"/>
                  </a:lnTo>
                  <a:lnTo>
                    <a:pt x="165" y="168"/>
                  </a:lnTo>
                  <a:lnTo>
                    <a:pt x="168" y="162"/>
                  </a:lnTo>
                  <a:lnTo>
                    <a:pt x="177" y="156"/>
                  </a:lnTo>
                  <a:lnTo>
                    <a:pt x="188" y="149"/>
                  </a:lnTo>
                  <a:lnTo>
                    <a:pt x="195" y="139"/>
                  </a:lnTo>
                  <a:lnTo>
                    <a:pt x="195" y="130"/>
                  </a:lnTo>
                  <a:lnTo>
                    <a:pt x="192" y="120"/>
                  </a:lnTo>
                  <a:lnTo>
                    <a:pt x="194" y="109"/>
                  </a:lnTo>
                  <a:lnTo>
                    <a:pt x="195" y="100"/>
                  </a:lnTo>
                  <a:lnTo>
                    <a:pt x="196" y="90"/>
                  </a:lnTo>
                  <a:lnTo>
                    <a:pt x="197" y="77"/>
                  </a:lnTo>
                  <a:lnTo>
                    <a:pt x="199" y="65"/>
                  </a:lnTo>
                  <a:lnTo>
                    <a:pt x="201" y="55"/>
                  </a:lnTo>
                  <a:lnTo>
                    <a:pt x="196" y="52"/>
                  </a:lnTo>
                  <a:lnTo>
                    <a:pt x="189" y="54"/>
                  </a:lnTo>
                  <a:lnTo>
                    <a:pt x="183" y="54"/>
                  </a:lnTo>
                  <a:lnTo>
                    <a:pt x="183" y="51"/>
                  </a:lnTo>
                  <a:lnTo>
                    <a:pt x="190" y="40"/>
                  </a:lnTo>
                  <a:lnTo>
                    <a:pt x="197" y="29"/>
                  </a:lnTo>
                  <a:lnTo>
                    <a:pt x="199" y="18"/>
                  </a:lnTo>
                  <a:lnTo>
                    <a:pt x="198" y="10"/>
                  </a:lnTo>
                  <a:lnTo>
                    <a:pt x="194" y="6"/>
                  </a:lnTo>
                  <a:lnTo>
                    <a:pt x="192" y="5"/>
                  </a:lnTo>
                  <a:lnTo>
                    <a:pt x="190" y="5"/>
                  </a:lnTo>
                  <a:lnTo>
                    <a:pt x="189" y="5"/>
                  </a:lnTo>
                  <a:lnTo>
                    <a:pt x="187" y="5"/>
                  </a:lnTo>
                  <a:lnTo>
                    <a:pt x="179" y="6"/>
                  </a:lnTo>
                  <a:lnTo>
                    <a:pt x="173" y="3"/>
                  </a:lnTo>
                  <a:lnTo>
                    <a:pt x="168" y="1"/>
                  </a:lnTo>
                  <a:lnTo>
                    <a:pt x="164" y="0"/>
                  </a:lnTo>
                  <a:lnTo>
                    <a:pt x="163" y="0"/>
                  </a:lnTo>
                  <a:lnTo>
                    <a:pt x="161" y="0"/>
                  </a:lnTo>
                  <a:lnTo>
                    <a:pt x="160" y="1"/>
                  </a:lnTo>
                  <a:lnTo>
                    <a:pt x="159" y="2"/>
                  </a:lnTo>
                  <a:lnTo>
                    <a:pt x="156" y="5"/>
                  </a:lnTo>
                  <a:lnTo>
                    <a:pt x="151" y="6"/>
                  </a:lnTo>
                  <a:lnTo>
                    <a:pt x="145" y="6"/>
                  </a:lnTo>
                  <a:lnTo>
                    <a:pt x="139" y="7"/>
                  </a:lnTo>
                  <a:lnTo>
                    <a:pt x="135" y="8"/>
                  </a:lnTo>
                  <a:lnTo>
                    <a:pt x="129" y="9"/>
                  </a:lnTo>
                  <a:lnTo>
                    <a:pt x="126" y="10"/>
                  </a:lnTo>
                  <a:lnTo>
                    <a:pt x="123" y="14"/>
                  </a:lnTo>
                  <a:lnTo>
                    <a:pt x="121" y="17"/>
                  </a:lnTo>
                  <a:lnTo>
                    <a:pt x="119" y="18"/>
                  </a:lnTo>
                  <a:lnTo>
                    <a:pt x="115" y="18"/>
                  </a:lnTo>
                  <a:lnTo>
                    <a:pt x="108" y="20"/>
                  </a:lnTo>
                  <a:lnTo>
                    <a:pt x="100" y="23"/>
                  </a:lnTo>
                  <a:lnTo>
                    <a:pt x="93" y="26"/>
                  </a:lnTo>
                  <a:lnTo>
                    <a:pt x="87" y="31"/>
                  </a:lnTo>
                  <a:lnTo>
                    <a:pt x="82" y="39"/>
                  </a:lnTo>
                  <a:lnTo>
                    <a:pt x="80" y="47"/>
                  </a:lnTo>
                  <a:lnTo>
                    <a:pt x="81" y="54"/>
                  </a:lnTo>
                  <a:lnTo>
                    <a:pt x="81" y="59"/>
                  </a:lnTo>
                  <a:lnTo>
                    <a:pt x="80" y="60"/>
                  </a:lnTo>
                  <a:lnTo>
                    <a:pt x="74" y="61"/>
                  </a:lnTo>
                  <a:lnTo>
                    <a:pt x="67" y="62"/>
                  </a:lnTo>
                  <a:lnTo>
                    <a:pt x="60" y="66"/>
                  </a:lnTo>
                  <a:lnTo>
                    <a:pt x="59" y="70"/>
                  </a:lnTo>
                  <a:lnTo>
                    <a:pt x="57" y="74"/>
                  </a:lnTo>
                  <a:lnTo>
                    <a:pt x="52" y="77"/>
                  </a:lnTo>
                  <a:lnTo>
                    <a:pt x="46" y="81"/>
                  </a:lnTo>
                  <a:lnTo>
                    <a:pt x="43" y="84"/>
                  </a:lnTo>
                  <a:lnTo>
                    <a:pt x="40" y="89"/>
                  </a:lnTo>
                  <a:lnTo>
                    <a:pt x="37" y="93"/>
                  </a:lnTo>
                  <a:lnTo>
                    <a:pt x="35" y="99"/>
                  </a:lnTo>
                  <a:lnTo>
                    <a:pt x="38" y="107"/>
                  </a:lnTo>
                  <a:lnTo>
                    <a:pt x="44" y="115"/>
                  </a:lnTo>
                  <a:lnTo>
                    <a:pt x="47" y="122"/>
                  </a:lnTo>
                  <a:lnTo>
                    <a:pt x="49" y="128"/>
                  </a:lnTo>
                  <a:lnTo>
                    <a:pt x="47" y="132"/>
                  </a:lnTo>
                  <a:lnTo>
                    <a:pt x="45" y="138"/>
                  </a:lnTo>
                  <a:lnTo>
                    <a:pt x="44" y="143"/>
                  </a:lnTo>
                  <a:lnTo>
                    <a:pt x="43" y="143"/>
                  </a:lnTo>
                  <a:lnTo>
                    <a:pt x="38" y="136"/>
                  </a:lnTo>
                  <a:lnTo>
                    <a:pt x="34" y="126"/>
                  </a:lnTo>
                  <a:lnTo>
                    <a:pt x="31" y="118"/>
                  </a:lnTo>
                  <a:lnTo>
                    <a:pt x="28" y="113"/>
                  </a:lnTo>
                  <a:lnTo>
                    <a:pt x="24" y="114"/>
                  </a:lnTo>
                  <a:lnTo>
                    <a:pt x="21" y="118"/>
                  </a:lnTo>
                  <a:lnTo>
                    <a:pt x="16" y="123"/>
                  </a:lnTo>
                  <a:lnTo>
                    <a:pt x="12" y="128"/>
                  </a:lnTo>
                  <a:lnTo>
                    <a:pt x="9" y="132"/>
                  </a:lnTo>
                  <a:lnTo>
                    <a:pt x="7" y="141"/>
                  </a:lnTo>
                  <a:lnTo>
                    <a:pt x="4" y="153"/>
                  </a:lnTo>
                  <a:lnTo>
                    <a:pt x="0" y="166"/>
                  </a:lnTo>
                  <a:lnTo>
                    <a:pt x="0" y="176"/>
                  </a:lnTo>
                  <a:lnTo>
                    <a:pt x="1" y="184"/>
                  </a:lnTo>
                  <a:lnTo>
                    <a:pt x="2" y="190"/>
                  </a:lnTo>
                  <a:lnTo>
                    <a:pt x="6" y="195"/>
                  </a:lnTo>
                  <a:lnTo>
                    <a:pt x="12" y="198"/>
                  </a:lnTo>
                  <a:lnTo>
                    <a:pt x="19" y="199"/>
                  </a:lnTo>
                  <a:lnTo>
                    <a:pt x="23" y="200"/>
                  </a:lnTo>
                  <a:lnTo>
                    <a:pt x="27" y="200"/>
                  </a:lnTo>
                  <a:lnTo>
                    <a:pt x="30" y="199"/>
                  </a:lnTo>
                  <a:lnTo>
                    <a:pt x="31" y="200"/>
                  </a:lnTo>
                  <a:lnTo>
                    <a:pt x="30" y="205"/>
                  </a:lnTo>
                  <a:lnTo>
                    <a:pt x="28" y="211"/>
                  </a:lnTo>
                  <a:lnTo>
                    <a:pt x="24" y="215"/>
                  </a:lnTo>
                  <a:lnTo>
                    <a:pt x="23" y="219"/>
                  </a:lnTo>
                  <a:lnTo>
                    <a:pt x="24" y="224"/>
                  </a:lnTo>
                  <a:lnTo>
                    <a:pt x="28" y="229"/>
                  </a:lnTo>
                  <a:lnTo>
                    <a:pt x="31" y="234"/>
                  </a:lnTo>
                  <a:lnTo>
                    <a:pt x="36" y="238"/>
                  </a:lnTo>
                  <a:lnTo>
                    <a:pt x="44" y="245"/>
                  </a:lnTo>
                  <a:lnTo>
                    <a:pt x="54" y="248"/>
                  </a:lnTo>
                  <a:lnTo>
                    <a:pt x="63" y="244"/>
                  </a:lnTo>
                  <a:lnTo>
                    <a:pt x="70" y="237"/>
                  </a:lnTo>
                  <a:lnTo>
                    <a:pt x="75" y="232"/>
                  </a:lnTo>
                  <a:lnTo>
                    <a:pt x="77" y="229"/>
                  </a:lnTo>
                  <a:lnTo>
                    <a:pt x="82" y="230"/>
                  </a:lnTo>
                  <a:lnTo>
                    <a:pt x="88" y="234"/>
                  </a:lnTo>
                  <a:lnTo>
                    <a:pt x="96" y="240"/>
                  </a:lnTo>
                  <a:lnTo>
                    <a:pt x="104" y="247"/>
                  </a:lnTo>
                  <a:lnTo>
                    <a:pt x="111" y="256"/>
                  </a:lnTo>
                  <a:lnTo>
                    <a:pt x="113" y="263"/>
                  </a:lnTo>
                  <a:lnTo>
                    <a:pt x="113" y="264"/>
                  </a:lnTo>
                  <a:lnTo>
                    <a:pt x="110" y="262"/>
                  </a:lnTo>
                  <a:lnTo>
                    <a:pt x="103" y="256"/>
                  </a:lnTo>
                  <a:lnTo>
                    <a:pt x="93" y="252"/>
                  </a:lnTo>
                  <a:lnTo>
                    <a:pt x="85" y="252"/>
                  </a:lnTo>
                  <a:lnTo>
                    <a:pt x="82" y="258"/>
                  </a:lnTo>
                  <a:lnTo>
                    <a:pt x="84" y="267"/>
                  </a:lnTo>
                  <a:close/>
                </a:path>
              </a:pathLst>
            </a:custGeom>
            <a:grpFill/>
            <a:ln w="9525">
              <a:noFill/>
              <a:round/>
              <a:headEnd/>
              <a:tailEnd/>
            </a:ln>
          </p:spPr>
          <p:txBody>
            <a:bodyPr/>
            <a:lstStyle/>
            <a:p>
              <a:endParaRPr lang="en-GB" dirty="0"/>
            </a:p>
          </p:txBody>
        </p:sp>
        <p:sp>
          <p:nvSpPr>
            <p:cNvPr id="156" name="Freeform 440">
              <a:extLst>
                <a:ext uri="{FF2B5EF4-FFF2-40B4-BE49-F238E27FC236}">
                  <a16:creationId xmlns:a16="http://schemas.microsoft.com/office/drawing/2014/main" id="{F86E996A-ADAB-E4F8-A0C6-E02604F4EAB6}"/>
                </a:ext>
              </a:extLst>
            </p:cNvPr>
            <p:cNvSpPr>
              <a:spLocks/>
            </p:cNvSpPr>
            <p:nvPr/>
          </p:nvSpPr>
          <p:spPr bwMode="auto">
            <a:xfrm>
              <a:off x="6197760" y="1641171"/>
              <a:ext cx="27823" cy="13307"/>
            </a:xfrm>
            <a:custGeom>
              <a:avLst/>
              <a:gdLst>
                <a:gd name="T0" fmla="*/ 2147483646 w 34"/>
                <a:gd name="T1" fmla="*/ 0 h 18"/>
                <a:gd name="T2" fmla="*/ 2147483646 w 34"/>
                <a:gd name="T3" fmla="*/ 2147483646 h 18"/>
                <a:gd name="T4" fmla="*/ 2147483646 w 34"/>
                <a:gd name="T5" fmla="*/ 2147483646 h 18"/>
                <a:gd name="T6" fmla="*/ 2147483646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0 w 34"/>
                <a:gd name="T21" fmla="*/ 2147483646 h 18"/>
                <a:gd name="T22" fmla="*/ 0 w 34"/>
                <a:gd name="T23" fmla="*/ 2147483646 h 18"/>
                <a:gd name="T24" fmla="*/ 2147483646 w 34"/>
                <a:gd name="T25" fmla="*/ 2147483646 h 18"/>
                <a:gd name="T26" fmla="*/ 2147483646 w 34"/>
                <a:gd name="T27" fmla="*/ 2147483646 h 18"/>
                <a:gd name="T28" fmla="*/ 2147483646 w 34"/>
                <a:gd name="T29" fmla="*/ 2147483646 h 18"/>
                <a:gd name="T30" fmla="*/ 2147483646 w 34"/>
                <a:gd name="T31" fmla="*/ 2147483646 h 18"/>
                <a:gd name="T32" fmla="*/ 2147483646 w 3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1" y="0"/>
                  </a:moveTo>
                  <a:lnTo>
                    <a:pt x="32" y="1"/>
                  </a:lnTo>
                  <a:lnTo>
                    <a:pt x="34" y="3"/>
                  </a:lnTo>
                  <a:lnTo>
                    <a:pt x="34" y="6"/>
                  </a:lnTo>
                  <a:lnTo>
                    <a:pt x="30" y="10"/>
                  </a:lnTo>
                  <a:lnTo>
                    <a:pt x="24" y="14"/>
                  </a:lnTo>
                  <a:lnTo>
                    <a:pt x="22" y="16"/>
                  </a:lnTo>
                  <a:lnTo>
                    <a:pt x="19" y="18"/>
                  </a:lnTo>
                  <a:lnTo>
                    <a:pt x="12" y="18"/>
                  </a:lnTo>
                  <a:lnTo>
                    <a:pt x="4" y="16"/>
                  </a:lnTo>
                  <a:lnTo>
                    <a:pt x="0" y="13"/>
                  </a:lnTo>
                  <a:lnTo>
                    <a:pt x="0" y="9"/>
                  </a:lnTo>
                  <a:lnTo>
                    <a:pt x="4" y="7"/>
                  </a:lnTo>
                  <a:lnTo>
                    <a:pt x="14" y="4"/>
                  </a:lnTo>
                  <a:lnTo>
                    <a:pt x="22" y="2"/>
                  </a:lnTo>
                  <a:lnTo>
                    <a:pt x="29" y="1"/>
                  </a:lnTo>
                  <a:lnTo>
                    <a:pt x="31" y="0"/>
                  </a:lnTo>
                  <a:close/>
                </a:path>
              </a:pathLst>
            </a:custGeom>
            <a:grpFill/>
            <a:ln w="9525">
              <a:noFill/>
              <a:round/>
              <a:headEnd/>
              <a:tailEnd/>
            </a:ln>
          </p:spPr>
          <p:txBody>
            <a:bodyPr/>
            <a:lstStyle/>
            <a:p>
              <a:endParaRPr lang="en-GB" dirty="0"/>
            </a:p>
          </p:txBody>
        </p:sp>
        <p:sp>
          <p:nvSpPr>
            <p:cNvPr id="157" name="Freeform 441">
              <a:extLst>
                <a:ext uri="{FF2B5EF4-FFF2-40B4-BE49-F238E27FC236}">
                  <a16:creationId xmlns:a16="http://schemas.microsoft.com/office/drawing/2014/main" id="{4EAF783F-8C46-1828-23A7-B86543695078}"/>
                </a:ext>
              </a:extLst>
            </p:cNvPr>
            <p:cNvSpPr>
              <a:spLocks/>
            </p:cNvSpPr>
            <p:nvPr/>
          </p:nvSpPr>
          <p:spPr bwMode="auto">
            <a:xfrm>
              <a:off x="6183244" y="1606092"/>
              <a:ext cx="25403" cy="36290"/>
            </a:xfrm>
            <a:custGeom>
              <a:avLst/>
              <a:gdLst>
                <a:gd name="T0" fmla="*/ 2147483646 w 34"/>
                <a:gd name="T1" fmla="*/ 2147483646 h 46"/>
                <a:gd name="T2" fmla="*/ 2147483646 w 34"/>
                <a:gd name="T3" fmla="*/ 2147483646 h 46"/>
                <a:gd name="T4" fmla="*/ 2147483646 w 34"/>
                <a:gd name="T5" fmla="*/ 2147483646 h 46"/>
                <a:gd name="T6" fmla="*/ 2147483646 w 34"/>
                <a:gd name="T7" fmla="*/ 0 h 46"/>
                <a:gd name="T8" fmla="*/ 2147483646 w 34"/>
                <a:gd name="T9" fmla="*/ 0 h 46"/>
                <a:gd name="T10" fmla="*/ 2147483646 w 34"/>
                <a:gd name="T11" fmla="*/ 2147483646 h 46"/>
                <a:gd name="T12" fmla="*/ 0 w 34"/>
                <a:gd name="T13" fmla="*/ 2147483646 h 46"/>
                <a:gd name="T14" fmla="*/ 2147483646 w 34"/>
                <a:gd name="T15" fmla="*/ 2147483646 h 46"/>
                <a:gd name="T16" fmla="*/ 2147483646 w 34"/>
                <a:gd name="T17" fmla="*/ 2147483646 h 46"/>
                <a:gd name="T18" fmla="*/ 2147483646 w 34"/>
                <a:gd name="T19" fmla="*/ 2147483646 h 46"/>
                <a:gd name="T20" fmla="*/ 2147483646 w 34"/>
                <a:gd name="T21" fmla="*/ 2147483646 h 46"/>
                <a:gd name="T22" fmla="*/ 2147483646 w 34"/>
                <a:gd name="T23" fmla="*/ 2147483646 h 46"/>
                <a:gd name="T24" fmla="*/ 2147483646 w 34"/>
                <a:gd name="T25" fmla="*/ 2147483646 h 46"/>
                <a:gd name="T26" fmla="*/ 2147483646 w 34"/>
                <a:gd name="T27" fmla="*/ 2147483646 h 46"/>
                <a:gd name="T28" fmla="*/ 2147483646 w 34"/>
                <a:gd name="T29" fmla="*/ 2147483646 h 46"/>
                <a:gd name="T30" fmla="*/ 2147483646 w 34"/>
                <a:gd name="T31" fmla="*/ 2147483646 h 46"/>
                <a:gd name="T32" fmla="*/ 2147483646 w 34"/>
                <a:gd name="T33" fmla="*/ 2147483646 h 46"/>
                <a:gd name="T34" fmla="*/ 2147483646 w 34"/>
                <a:gd name="T35" fmla="*/ 2147483646 h 46"/>
                <a:gd name="T36" fmla="*/ 2147483646 w 34"/>
                <a:gd name="T37" fmla="*/ 2147483646 h 46"/>
                <a:gd name="T38" fmla="*/ 2147483646 w 34"/>
                <a:gd name="T39" fmla="*/ 2147483646 h 46"/>
                <a:gd name="T40" fmla="*/ 2147483646 w 34"/>
                <a:gd name="T41" fmla="*/ 2147483646 h 46"/>
                <a:gd name="T42" fmla="*/ 2147483646 w 34"/>
                <a:gd name="T43" fmla="*/ 2147483646 h 46"/>
                <a:gd name="T44" fmla="*/ 2147483646 w 34"/>
                <a:gd name="T45" fmla="*/ 2147483646 h 46"/>
                <a:gd name="T46" fmla="*/ 2147483646 w 34"/>
                <a:gd name="T47" fmla="*/ 2147483646 h 46"/>
                <a:gd name="T48" fmla="*/ 2147483646 w 34"/>
                <a:gd name="T49" fmla="*/ 2147483646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46">
                  <a:moveTo>
                    <a:pt x="22" y="14"/>
                  </a:moveTo>
                  <a:lnTo>
                    <a:pt x="20" y="10"/>
                  </a:lnTo>
                  <a:lnTo>
                    <a:pt x="14" y="5"/>
                  </a:lnTo>
                  <a:lnTo>
                    <a:pt x="7" y="0"/>
                  </a:lnTo>
                  <a:lnTo>
                    <a:pt x="3" y="0"/>
                  </a:lnTo>
                  <a:lnTo>
                    <a:pt x="1" y="5"/>
                  </a:lnTo>
                  <a:lnTo>
                    <a:pt x="0" y="10"/>
                  </a:lnTo>
                  <a:lnTo>
                    <a:pt x="1" y="15"/>
                  </a:lnTo>
                  <a:lnTo>
                    <a:pt x="1" y="20"/>
                  </a:lnTo>
                  <a:lnTo>
                    <a:pt x="3" y="27"/>
                  </a:lnTo>
                  <a:lnTo>
                    <a:pt x="4" y="36"/>
                  </a:lnTo>
                  <a:lnTo>
                    <a:pt x="7" y="43"/>
                  </a:lnTo>
                  <a:lnTo>
                    <a:pt x="11" y="46"/>
                  </a:lnTo>
                  <a:lnTo>
                    <a:pt x="16" y="46"/>
                  </a:lnTo>
                  <a:lnTo>
                    <a:pt x="21" y="44"/>
                  </a:lnTo>
                  <a:lnTo>
                    <a:pt x="26" y="42"/>
                  </a:lnTo>
                  <a:lnTo>
                    <a:pt x="29" y="38"/>
                  </a:lnTo>
                  <a:lnTo>
                    <a:pt x="31" y="33"/>
                  </a:lnTo>
                  <a:lnTo>
                    <a:pt x="34" y="30"/>
                  </a:lnTo>
                  <a:lnTo>
                    <a:pt x="34" y="27"/>
                  </a:lnTo>
                  <a:lnTo>
                    <a:pt x="30" y="22"/>
                  </a:lnTo>
                  <a:lnTo>
                    <a:pt x="26" y="17"/>
                  </a:lnTo>
                  <a:lnTo>
                    <a:pt x="23" y="15"/>
                  </a:lnTo>
                  <a:lnTo>
                    <a:pt x="22" y="14"/>
                  </a:lnTo>
                  <a:close/>
                </a:path>
              </a:pathLst>
            </a:custGeom>
            <a:grpFill/>
            <a:ln w="9525">
              <a:noFill/>
              <a:round/>
              <a:headEnd/>
              <a:tailEnd/>
            </a:ln>
          </p:spPr>
          <p:txBody>
            <a:bodyPr/>
            <a:lstStyle/>
            <a:p>
              <a:endParaRPr lang="en-GB" dirty="0"/>
            </a:p>
          </p:txBody>
        </p:sp>
        <p:sp>
          <p:nvSpPr>
            <p:cNvPr id="158" name="Freeform 442">
              <a:extLst>
                <a:ext uri="{FF2B5EF4-FFF2-40B4-BE49-F238E27FC236}">
                  <a16:creationId xmlns:a16="http://schemas.microsoft.com/office/drawing/2014/main" id="{CD08C666-84D7-8D60-C24D-D7FC468BB50D}"/>
                </a:ext>
              </a:extLst>
            </p:cNvPr>
            <p:cNvSpPr>
              <a:spLocks/>
            </p:cNvSpPr>
            <p:nvPr/>
          </p:nvSpPr>
          <p:spPr bwMode="auto">
            <a:xfrm>
              <a:off x="6132438" y="1589156"/>
              <a:ext cx="45967" cy="52015"/>
            </a:xfrm>
            <a:custGeom>
              <a:avLst/>
              <a:gdLst>
                <a:gd name="T0" fmla="*/ 2147483646 w 58"/>
                <a:gd name="T1" fmla="*/ 2147483646 h 67"/>
                <a:gd name="T2" fmla="*/ 2147483646 w 58"/>
                <a:gd name="T3" fmla="*/ 2147483646 h 67"/>
                <a:gd name="T4" fmla="*/ 2147483646 w 58"/>
                <a:gd name="T5" fmla="*/ 2147483646 h 67"/>
                <a:gd name="T6" fmla="*/ 2147483646 w 58"/>
                <a:gd name="T7" fmla="*/ 2147483646 h 67"/>
                <a:gd name="T8" fmla="*/ 2147483646 w 58"/>
                <a:gd name="T9" fmla="*/ 2147483646 h 67"/>
                <a:gd name="T10" fmla="*/ 2147483646 w 58"/>
                <a:gd name="T11" fmla="*/ 2147483646 h 67"/>
                <a:gd name="T12" fmla="*/ 2147483646 w 58"/>
                <a:gd name="T13" fmla="*/ 2147483646 h 67"/>
                <a:gd name="T14" fmla="*/ 2147483646 w 58"/>
                <a:gd name="T15" fmla="*/ 2147483646 h 67"/>
                <a:gd name="T16" fmla="*/ 2147483646 w 58"/>
                <a:gd name="T17" fmla="*/ 2147483646 h 67"/>
                <a:gd name="T18" fmla="*/ 2147483646 w 58"/>
                <a:gd name="T19" fmla="*/ 2147483646 h 67"/>
                <a:gd name="T20" fmla="*/ 2147483646 w 58"/>
                <a:gd name="T21" fmla="*/ 2147483646 h 67"/>
                <a:gd name="T22" fmla="*/ 2147483646 w 58"/>
                <a:gd name="T23" fmla="*/ 2147483646 h 67"/>
                <a:gd name="T24" fmla="*/ 2147483646 w 58"/>
                <a:gd name="T25" fmla="*/ 2147483646 h 67"/>
                <a:gd name="T26" fmla="*/ 2147483646 w 58"/>
                <a:gd name="T27" fmla="*/ 2147483646 h 67"/>
                <a:gd name="T28" fmla="*/ 2147483646 w 58"/>
                <a:gd name="T29" fmla="*/ 2147483646 h 67"/>
                <a:gd name="T30" fmla="*/ 2147483646 w 58"/>
                <a:gd name="T31" fmla="*/ 2147483646 h 67"/>
                <a:gd name="T32" fmla="*/ 2147483646 w 58"/>
                <a:gd name="T33" fmla="*/ 2147483646 h 67"/>
                <a:gd name="T34" fmla="*/ 2147483646 w 58"/>
                <a:gd name="T35" fmla="*/ 2147483646 h 67"/>
                <a:gd name="T36" fmla="*/ 2147483646 w 58"/>
                <a:gd name="T37" fmla="*/ 2147483646 h 67"/>
                <a:gd name="T38" fmla="*/ 2147483646 w 58"/>
                <a:gd name="T39" fmla="*/ 2147483646 h 67"/>
                <a:gd name="T40" fmla="*/ 2147483646 w 58"/>
                <a:gd name="T41" fmla="*/ 2147483646 h 67"/>
                <a:gd name="T42" fmla="*/ 2147483646 w 58"/>
                <a:gd name="T43" fmla="*/ 2147483646 h 67"/>
                <a:gd name="T44" fmla="*/ 2147483646 w 58"/>
                <a:gd name="T45" fmla="*/ 2147483646 h 67"/>
                <a:gd name="T46" fmla="*/ 0 w 58"/>
                <a:gd name="T47" fmla="*/ 2147483646 h 67"/>
                <a:gd name="T48" fmla="*/ 2147483646 w 58"/>
                <a:gd name="T49" fmla="*/ 0 h 67"/>
                <a:gd name="T50" fmla="*/ 2147483646 w 58"/>
                <a:gd name="T51" fmla="*/ 0 h 67"/>
                <a:gd name="T52" fmla="*/ 2147483646 w 58"/>
                <a:gd name="T53" fmla="*/ 0 h 67"/>
                <a:gd name="T54" fmla="*/ 2147483646 w 58"/>
                <a:gd name="T55" fmla="*/ 2147483646 h 67"/>
                <a:gd name="T56" fmla="*/ 2147483646 w 58"/>
                <a:gd name="T57" fmla="*/ 2147483646 h 67"/>
                <a:gd name="T58" fmla="*/ 2147483646 w 58"/>
                <a:gd name="T59" fmla="*/ 2147483646 h 67"/>
                <a:gd name="T60" fmla="*/ 2147483646 w 58"/>
                <a:gd name="T61" fmla="*/ 2147483646 h 67"/>
                <a:gd name="T62" fmla="*/ 2147483646 w 58"/>
                <a:gd name="T63" fmla="*/ 2147483646 h 67"/>
                <a:gd name="T64" fmla="*/ 2147483646 w 58"/>
                <a:gd name="T65" fmla="*/ 2147483646 h 67"/>
                <a:gd name="T66" fmla="*/ 2147483646 w 58"/>
                <a:gd name="T67" fmla="*/ 2147483646 h 67"/>
                <a:gd name="T68" fmla="*/ 2147483646 w 58"/>
                <a:gd name="T69" fmla="*/ 2147483646 h 67"/>
                <a:gd name="T70" fmla="*/ 2147483646 w 58"/>
                <a:gd name="T71" fmla="*/ 2147483646 h 67"/>
                <a:gd name="T72" fmla="*/ 2147483646 w 58"/>
                <a:gd name="T73" fmla="*/ 214748364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67">
                  <a:moveTo>
                    <a:pt x="53" y="34"/>
                  </a:moveTo>
                  <a:lnTo>
                    <a:pt x="54" y="37"/>
                  </a:lnTo>
                  <a:lnTo>
                    <a:pt x="57" y="44"/>
                  </a:lnTo>
                  <a:lnTo>
                    <a:pt x="58" y="53"/>
                  </a:lnTo>
                  <a:lnTo>
                    <a:pt x="57" y="60"/>
                  </a:lnTo>
                  <a:lnTo>
                    <a:pt x="54" y="64"/>
                  </a:lnTo>
                  <a:lnTo>
                    <a:pt x="52" y="66"/>
                  </a:lnTo>
                  <a:lnTo>
                    <a:pt x="48" y="67"/>
                  </a:lnTo>
                  <a:lnTo>
                    <a:pt x="44" y="65"/>
                  </a:lnTo>
                  <a:lnTo>
                    <a:pt x="39" y="62"/>
                  </a:lnTo>
                  <a:lnTo>
                    <a:pt x="35" y="60"/>
                  </a:lnTo>
                  <a:lnTo>
                    <a:pt x="32" y="58"/>
                  </a:lnTo>
                  <a:lnTo>
                    <a:pt x="29" y="53"/>
                  </a:lnTo>
                  <a:lnTo>
                    <a:pt x="24" y="50"/>
                  </a:lnTo>
                  <a:lnTo>
                    <a:pt x="17" y="49"/>
                  </a:lnTo>
                  <a:lnTo>
                    <a:pt x="12" y="47"/>
                  </a:lnTo>
                  <a:lnTo>
                    <a:pt x="8" y="42"/>
                  </a:lnTo>
                  <a:lnTo>
                    <a:pt x="9" y="37"/>
                  </a:lnTo>
                  <a:lnTo>
                    <a:pt x="13" y="37"/>
                  </a:lnTo>
                  <a:lnTo>
                    <a:pt x="15" y="36"/>
                  </a:lnTo>
                  <a:lnTo>
                    <a:pt x="13" y="30"/>
                  </a:lnTo>
                  <a:lnTo>
                    <a:pt x="7" y="20"/>
                  </a:lnTo>
                  <a:lnTo>
                    <a:pt x="2" y="11"/>
                  </a:lnTo>
                  <a:lnTo>
                    <a:pt x="0" y="4"/>
                  </a:lnTo>
                  <a:lnTo>
                    <a:pt x="4" y="0"/>
                  </a:lnTo>
                  <a:lnTo>
                    <a:pt x="9" y="0"/>
                  </a:lnTo>
                  <a:lnTo>
                    <a:pt x="14" y="0"/>
                  </a:lnTo>
                  <a:lnTo>
                    <a:pt x="19" y="2"/>
                  </a:lnTo>
                  <a:lnTo>
                    <a:pt x="23" y="8"/>
                  </a:lnTo>
                  <a:lnTo>
                    <a:pt x="28" y="13"/>
                  </a:lnTo>
                  <a:lnTo>
                    <a:pt x="34" y="15"/>
                  </a:lnTo>
                  <a:lnTo>
                    <a:pt x="38" y="16"/>
                  </a:lnTo>
                  <a:lnTo>
                    <a:pt x="40" y="19"/>
                  </a:lnTo>
                  <a:lnTo>
                    <a:pt x="43" y="24"/>
                  </a:lnTo>
                  <a:lnTo>
                    <a:pt x="47" y="29"/>
                  </a:lnTo>
                  <a:lnTo>
                    <a:pt x="51" y="32"/>
                  </a:lnTo>
                  <a:lnTo>
                    <a:pt x="53" y="34"/>
                  </a:lnTo>
                  <a:close/>
                </a:path>
              </a:pathLst>
            </a:custGeom>
            <a:grpFill/>
            <a:ln w="9525">
              <a:noFill/>
              <a:round/>
              <a:headEnd/>
              <a:tailEnd/>
            </a:ln>
          </p:spPr>
          <p:txBody>
            <a:bodyPr/>
            <a:lstStyle/>
            <a:p>
              <a:endParaRPr lang="en-GB" dirty="0"/>
            </a:p>
          </p:txBody>
        </p:sp>
        <p:sp>
          <p:nvSpPr>
            <p:cNvPr id="159" name="Freeform 443">
              <a:extLst>
                <a:ext uri="{FF2B5EF4-FFF2-40B4-BE49-F238E27FC236}">
                  <a16:creationId xmlns:a16="http://schemas.microsoft.com/office/drawing/2014/main" id="{B5958582-0101-8121-CE6A-93758BCF8F91}"/>
                </a:ext>
              </a:extLst>
            </p:cNvPr>
            <p:cNvSpPr>
              <a:spLocks/>
            </p:cNvSpPr>
            <p:nvPr/>
          </p:nvSpPr>
          <p:spPr bwMode="auto">
            <a:xfrm>
              <a:off x="5947360" y="1777864"/>
              <a:ext cx="205643" cy="179030"/>
            </a:xfrm>
            <a:custGeom>
              <a:avLst/>
              <a:gdLst>
                <a:gd name="T0" fmla="*/ 2147483646 w 249"/>
                <a:gd name="T1" fmla="*/ 2147483646 h 231"/>
                <a:gd name="T2" fmla="*/ 2147483646 w 249"/>
                <a:gd name="T3" fmla="*/ 2147483646 h 231"/>
                <a:gd name="T4" fmla="*/ 2147483646 w 249"/>
                <a:gd name="T5" fmla="*/ 2147483646 h 231"/>
                <a:gd name="T6" fmla="*/ 2147483646 w 249"/>
                <a:gd name="T7" fmla="*/ 2147483646 h 231"/>
                <a:gd name="T8" fmla="*/ 2147483646 w 249"/>
                <a:gd name="T9" fmla="*/ 2147483646 h 231"/>
                <a:gd name="T10" fmla="*/ 2147483646 w 249"/>
                <a:gd name="T11" fmla="*/ 2147483646 h 231"/>
                <a:gd name="T12" fmla="*/ 2147483646 w 249"/>
                <a:gd name="T13" fmla="*/ 2147483646 h 231"/>
                <a:gd name="T14" fmla="*/ 2147483646 w 249"/>
                <a:gd name="T15" fmla="*/ 2147483646 h 231"/>
                <a:gd name="T16" fmla="*/ 2147483646 w 249"/>
                <a:gd name="T17" fmla="*/ 2147483646 h 231"/>
                <a:gd name="T18" fmla="*/ 2147483646 w 249"/>
                <a:gd name="T19" fmla="*/ 2147483646 h 231"/>
                <a:gd name="T20" fmla="*/ 2147483646 w 249"/>
                <a:gd name="T21" fmla="*/ 2147483646 h 231"/>
                <a:gd name="T22" fmla="*/ 2147483646 w 249"/>
                <a:gd name="T23" fmla="*/ 2147483646 h 231"/>
                <a:gd name="T24" fmla="*/ 2147483646 w 249"/>
                <a:gd name="T25" fmla="*/ 2147483646 h 231"/>
                <a:gd name="T26" fmla="*/ 2147483646 w 249"/>
                <a:gd name="T27" fmla="*/ 2147483646 h 231"/>
                <a:gd name="T28" fmla="*/ 2147483646 w 249"/>
                <a:gd name="T29" fmla="*/ 2147483646 h 231"/>
                <a:gd name="T30" fmla="*/ 2147483646 w 249"/>
                <a:gd name="T31" fmla="*/ 2147483646 h 231"/>
                <a:gd name="T32" fmla="*/ 2147483646 w 249"/>
                <a:gd name="T33" fmla="*/ 2147483646 h 231"/>
                <a:gd name="T34" fmla="*/ 2147483646 w 249"/>
                <a:gd name="T35" fmla="*/ 2147483646 h 231"/>
                <a:gd name="T36" fmla="*/ 2147483646 w 249"/>
                <a:gd name="T37" fmla="*/ 2147483646 h 231"/>
                <a:gd name="T38" fmla="*/ 2147483646 w 249"/>
                <a:gd name="T39" fmla="*/ 2147483646 h 231"/>
                <a:gd name="T40" fmla="*/ 2147483646 w 249"/>
                <a:gd name="T41" fmla="*/ 2147483646 h 231"/>
                <a:gd name="T42" fmla="*/ 2147483646 w 249"/>
                <a:gd name="T43" fmla="*/ 2147483646 h 231"/>
                <a:gd name="T44" fmla="*/ 2147483646 w 249"/>
                <a:gd name="T45" fmla="*/ 2147483646 h 231"/>
                <a:gd name="T46" fmla="*/ 2147483646 w 249"/>
                <a:gd name="T47" fmla="*/ 2147483646 h 231"/>
                <a:gd name="T48" fmla="*/ 2147483646 w 249"/>
                <a:gd name="T49" fmla="*/ 2147483646 h 231"/>
                <a:gd name="T50" fmla="*/ 2147483646 w 249"/>
                <a:gd name="T51" fmla="*/ 2147483646 h 231"/>
                <a:gd name="T52" fmla="*/ 2147483646 w 249"/>
                <a:gd name="T53" fmla="*/ 2147483646 h 231"/>
                <a:gd name="T54" fmla="*/ 2147483646 w 249"/>
                <a:gd name="T55" fmla="*/ 2147483646 h 231"/>
                <a:gd name="T56" fmla="*/ 2147483646 w 249"/>
                <a:gd name="T57" fmla="*/ 2147483646 h 231"/>
                <a:gd name="T58" fmla="*/ 2147483646 w 249"/>
                <a:gd name="T59" fmla="*/ 2147483646 h 231"/>
                <a:gd name="T60" fmla="*/ 2147483646 w 249"/>
                <a:gd name="T61" fmla="*/ 2147483646 h 231"/>
                <a:gd name="T62" fmla="*/ 2147483646 w 249"/>
                <a:gd name="T63" fmla="*/ 2147483646 h 231"/>
                <a:gd name="T64" fmla="*/ 2147483646 w 249"/>
                <a:gd name="T65" fmla="*/ 2147483646 h 231"/>
                <a:gd name="T66" fmla="*/ 2147483646 w 249"/>
                <a:gd name="T67" fmla="*/ 2147483646 h 231"/>
                <a:gd name="T68" fmla="*/ 2147483646 w 249"/>
                <a:gd name="T69" fmla="*/ 2147483646 h 231"/>
                <a:gd name="T70" fmla="*/ 2147483646 w 249"/>
                <a:gd name="T71" fmla="*/ 2147483646 h 231"/>
                <a:gd name="T72" fmla="*/ 2147483646 w 249"/>
                <a:gd name="T73" fmla="*/ 2147483646 h 231"/>
                <a:gd name="T74" fmla="*/ 2147483646 w 249"/>
                <a:gd name="T75" fmla="*/ 2147483646 h 231"/>
                <a:gd name="T76" fmla="*/ 2147483646 w 249"/>
                <a:gd name="T77" fmla="*/ 2147483646 h 231"/>
                <a:gd name="T78" fmla="*/ 2147483646 w 249"/>
                <a:gd name="T79" fmla="*/ 2147483646 h 231"/>
                <a:gd name="T80" fmla="*/ 2147483646 w 249"/>
                <a:gd name="T81" fmla="*/ 2147483646 h 231"/>
                <a:gd name="T82" fmla="*/ 2147483646 w 249"/>
                <a:gd name="T83" fmla="*/ 2147483646 h 231"/>
                <a:gd name="T84" fmla="*/ 2147483646 w 249"/>
                <a:gd name="T85" fmla="*/ 2147483646 h 231"/>
                <a:gd name="T86" fmla="*/ 2147483646 w 249"/>
                <a:gd name="T87" fmla="*/ 2147483646 h 231"/>
                <a:gd name="T88" fmla="*/ 2147483646 w 249"/>
                <a:gd name="T89" fmla="*/ 2147483646 h 231"/>
                <a:gd name="T90" fmla="*/ 2147483646 w 249"/>
                <a:gd name="T91" fmla="*/ 2147483646 h 231"/>
                <a:gd name="T92" fmla="*/ 2147483646 w 249"/>
                <a:gd name="T93" fmla="*/ 2147483646 h 231"/>
                <a:gd name="T94" fmla="*/ 2147483646 w 249"/>
                <a:gd name="T95" fmla="*/ 2147483646 h 231"/>
                <a:gd name="T96" fmla="*/ 2147483646 w 249"/>
                <a:gd name="T97" fmla="*/ 2147483646 h 2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9" h="231">
                  <a:moveTo>
                    <a:pt x="239" y="162"/>
                  </a:moveTo>
                  <a:lnTo>
                    <a:pt x="241" y="164"/>
                  </a:lnTo>
                  <a:lnTo>
                    <a:pt x="246" y="168"/>
                  </a:lnTo>
                  <a:lnTo>
                    <a:pt x="249" y="175"/>
                  </a:lnTo>
                  <a:lnTo>
                    <a:pt x="248" y="182"/>
                  </a:lnTo>
                  <a:lnTo>
                    <a:pt x="244" y="187"/>
                  </a:lnTo>
                  <a:lnTo>
                    <a:pt x="239" y="188"/>
                  </a:lnTo>
                  <a:lnTo>
                    <a:pt x="236" y="187"/>
                  </a:lnTo>
                  <a:lnTo>
                    <a:pt x="232" y="187"/>
                  </a:lnTo>
                  <a:lnTo>
                    <a:pt x="229" y="187"/>
                  </a:lnTo>
                  <a:lnTo>
                    <a:pt x="226" y="187"/>
                  </a:lnTo>
                  <a:lnTo>
                    <a:pt x="226" y="189"/>
                  </a:lnTo>
                  <a:lnTo>
                    <a:pt x="228" y="195"/>
                  </a:lnTo>
                  <a:lnTo>
                    <a:pt x="230" y="204"/>
                  </a:lnTo>
                  <a:lnTo>
                    <a:pt x="232" y="213"/>
                  </a:lnTo>
                  <a:lnTo>
                    <a:pt x="231" y="220"/>
                  </a:lnTo>
                  <a:lnTo>
                    <a:pt x="224" y="225"/>
                  </a:lnTo>
                  <a:lnTo>
                    <a:pt x="216" y="227"/>
                  </a:lnTo>
                  <a:lnTo>
                    <a:pt x="211" y="230"/>
                  </a:lnTo>
                  <a:lnTo>
                    <a:pt x="205" y="231"/>
                  </a:lnTo>
                  <a:lnTo>
                    <a:pt x="195" y="225"/>
                  </a:lnTo>
                  <a:lnTo>
                    <a:pt x="190" y="220"/>
                  </a:lnTo>
                  <a:lnTo>
                    <a:pt x="184" y="215"/>
                  </a:lnTo>
                  <a:lnTo>
                    <a:pt x="178" y="210"/>
                  </a:lnTo>
                  <a:lnTo>
                    <a:pt x="173" y="205"/>
                  </a:lnTo>
                  <a:lnTo>
                    <a:pt x="170" y="202"/>
                  </a:lnTo>
                  <a:lnTo>
                    <a:pt x="165" y="198"/>
                  </a:lnTo>
                  <a:lnTo>
                    <a:pt x="163" y="196"/>
                  </a:lnTo>
                  <a:lnTo>
                    <a:pt x="161" y="195"/>
                  </a:lnTo>
                  <a:lnTo>
                    <a:pt x="158" y="194"/>
                  </a:lnTo>
                  <a:lnTo>
                    <a:pt x="157" y="194"/>
                  </a:lnTo>
                  <a:lnTo>
                    <a:pt x="154" y="196"/>
                  </a:lnTo>
                  <a:lnTo>
                    <a:pt x="146" y="202"/>
                  </a:lnTo>
                  <a:lnTo>
                    <a:pt x="140" y="206"/>
                  </a:lnTo>
                  <a:lnTo>
                    <a:pt x="132" y="210"/>
                  </a:lnTo>
                  <a:lnTo>
                    <a:pt x="123" y="213"/>
                  </a:lnTo>
                  <a:lnTo>
                    <a:pt x="114" y="216"/>
                  </a:lnTo>
                  <a:lnTo>
                    <a:pt x="104" y="219"/>
                  </a:lnTo>
                  <a:lnTo>
                    <a:pt x="95" y="220"/>
                  </a:lnTo>
                  <a:lnTo>
                    <a:pt x="89" y="221"/>
                  </a:lnTo>
                  <a:lnTo>
                    <a:pt x="85" y="223"/>
                  </a:lnTo>
                  <a:lnTo>
                    <a:pt x="81" y="223"/>
                  </a:lnTo>
                  <a:lnTo>
                    <a:pt x="78" y="223"/>
                  </a:lnTo>
                  <a:lnTo>
                    <a:pt x="73" y="221"/>
                  </a:lnTo>
                  <a:lnTo>
                    <a:pt x="67" y="219"/>
                  </a:lnTo>
                  <a:lnTo>
                    <a:pt x="62" y="218"/>
                  </a:lnTo>
                  <a:lnTo>
                    <a:pt x="57" y="216"/>
                  </a:lnTo>
                  <a:lnTo>
                    <a:pt x="52" y="215"/>
                  </a:lnTo>
                  <a:lnTo>
                    <a:pt x="49" y="215"/>
                  </a:lnTo>
                  <a:lnTo>
                    <a:pt x="46" y="213"/>
                  </a:lnTo>
                  <a:lnTo>
                    <a:pt x="44" y="210"/>
                  </a:lnTo>
                  <a:lnTo>
                    <a:pt x="44" y="204"/>
                  </a:lnTo>
                  <a:lnTo>
                    <a:pt x="43" y="197"/>
                  </a:lnTo>
                  <a:lnTo>
                    <a:pt x="40" y="188"/>
                  </a:lnTo>
                  <a:lnTo>
                    <a:pt x="33" y="180"/>
                  </a:lnTo>
                  <a:lnTo>
                    <a:pt x="25" y="173"/>
                  </a:lnTo>
                  <a:lnTo>
                    <a:pt x="16" y="167"/>
                  </a:lnTo>
                  <a:lnTo>
                    <a:pt x="9" y="164"/>
                  </a:lnTo>
                  <a:lnTo>
                    <a:pt x="3" y="162"/>
                  </a:lnTo>
                  <a:lnTo>
                    <a:pt x="1" y="157"/>
                  </a:lnTo>
                  <a:lnTo>
                    <a:pt x="0" y="151"/>
                  </a:lnTo>
                  <a:lnTo>
                    <a:pt x="0" y="143"/>
                  </a:lnTo>
                  <a:lnTo>
                    <a:pt x="0" y="136"/>
                  </a:lnTo>
                  <a:lnTo>
                    <a:pt x="1" y="130"/>
                  </a:lnTo>
                  <a:lnTo>
                    <a:pt x="5" y="129"/>
                  </a:lnTo>
                  <a:lnTo>
                    <a:pt x="12" y="129"/>
                  </a:lnTo>
                  <a:lnTo>
                    <a:pt x="20" y="128"/>
                  </a:lnTo>
                  <a:lnTo>
                    <a:pt x="27" y="129"/>
                  </a:lnTo>
                  <a:lnTo>
                    <a:pt x="36" y="132"/>
                  </a:lnTo>
                  <a:lnTo>
                    <a:pt x="42" y="135"/>
                  </a:lnTo>
                  <a:lnTo>
                    <a:pt x="49" y="138"/>
                  </a:lnTo>
                  <a:lnTo>
                    <a:pt x="57" y="142"/>
                  </a:lnTo>
                  <a:lnTo>
                    <a:pt x="65" y="147"/>
                  </a:lnTo>
                  <a:lnTo>
                    <a:pt x="72" y="149"/>
                  </a:lnTo>
                  <a:lnTo>
                    <a:pt x="79" y="151"/>
                  </a:lnTo>
                  <a:lnTo>
                    <a:pt x="82" y="151"/>
                  </a:lnTo>
                  <a:lnTo>
                    <a:pt x="85" y="149"/>
                  </a:lnTo>
                  <a:lnTo>
                    <a:pt x="86" y="141"/>
                  </a:lnTo>
                  <a:lnTo>
                    <a:pt x="86" y="133"/>
                  </a:lnTo>
                  <a:lnTo>
                    <a:pt x="81" y="126"/>
                  </a:lnTo>
                  <a:lnTo>
                    <a:pt x="69" y="121"/>
                  </a:lnTo>
                  <a:lnTo>
                    <a:pt x="56" y="118"/>
                  </a:lnTo>
                  <a:lnTo>
                    <a:pt x="50" y="117"/>
                  </a:lnTo>
                  <a:lnTo>
                    <a:pt x="44" y="117"/>
                  </a:lnTo>
                  <a:lnTo>
                    <a:pt x="35" y="115"/>
                  </a:lnTo>
                  <a:lnTo>
                    <a:pt x="24" y="115"/>
                  </a:lnTo>
                  <a:lnTo>
                    <a:pt x="17" y="115"/>
                  </a:lnTo>
                  <a:lnTo>
                    <a:pt x="12" y="114"/>
                  </a:lnTo>
                  <a:lnTo>
                    <a:pt x="8" y="111"/>
                  </a:lnTo>
                  <a:lnTo>
                    <a:pt x="3" y="104"/>
                  </a:lnTo>
                  <a:lnTo>
                    <a:pt x="2" y="96"/>
                  </a:lnTo>
                  <a:lnTo>
                    <a:pt x="2" y="90"/>
                  </a:lnTo>
                  <a:lnTo>
                    <a:pt x="4" y="86"/>
                  </a:lnTo>
                  <a:lnTo>
                    <a:pt x="11" y="84"/>
                  </a:lnTo>
                  <a:lnTo>
                    <a:pt x="20" y="86"/>
                  </a:lnTo>
                  <a:lnTo>
                    <a:pt x="28" y="84"/>
                  </a:lnTo>
                  <a:lnTo>
                    <a:pt x="29" y="79"/>
                  </a:lnTo>
                  <a:lnTo>
                    <a:pt x="26" y="73"/>
                  </a:lnTo>
                  <a:lnTo>
                    <a:pt x="23" y="71"/>
                  </a:lnTo>
                  <a:lnTo>
                    <a:pt x="19" y="68"/>
                  </a:lnTo>
                  <a:lnTo>
                    <a:pt x="13" y="62"/>
                  </a:lnTo>
                  <a:lnTo>
                    <a:pt x="8" y="54"/>
                  </a:lnTo>
                  <a:lnTo>
                    <a:pt x="3" y="49"/>
                  </a:lnTo>
                  <a:lnTo>
                    <a:pt x="3" y="44"/>
                  </a:lnTo>
                  <a:lnTo>
                    <a:pt x="8" y="39"/>
                  </a:lnTo>
                  <a:lnTo>
                    <a:pt x="14" y="37"/>
                  </a:lnTo>
                  <a:lnTo>
                    <a:pt x="19" y="35"/>
                  </a:lnTo>
                  <a:lnTo>
                    <a:pt x="21" y="33"/>
                  </a:lnTo>
                  <a:lnTo>
                    <a:pt x="24" y="27"/>
                  </a:lnTo>
                  <a:lnTo>
                    <a:pt x="25" y="21"/>
                  </a:lnTo>
                  <a:lnTo>
                    <a:pt x="25" y="18"/>
                  </a:lnTo>
                  <a:lnTo>
                    <a:pt x="28" y="15"/>
                  </a:lnTo>
                  <a:lnTo>
                    <a:pt x="33" y="14"/>
                  </a:lnTo>
                  <a:lnTo>
                    <a:pt x="40" y="13"/>
                  </a:lnTo>
                  <a:lnTo>
                    <a:pt x="46" y="9"/>
                  </a:lnTo>
                  <a:lnTo>
                    <a:pt x="51" y="7"/>
                  </a:lnTo>
                  <a:lnTo>
                    <a:pt x="61" y="5"/>
                  </a:lnTo>
                  <a:lnTo>
                    <a:pt x="72" y="3"/>
                  </a:lnTo>
                  <a:lnTo>
                    <a:pt x="81" y="0"/>
                  </a:lnTo>
                  <a:lnTo>
                    <a:pt x="88" y="3"/>
                  </a:lnTo>
                  <a:lnTo>
                    <a:pt x="88" y="9"/>
                  </a:lnTo>
                  <a:lnTo>
                    <a:pt x="85" y="18"/>
                  </a:lnTo>
                  <a:lnTo>
                    <a:pt x="81" y="23"/>
                  </a:lnTo>
                  <a:lnTo>
                    <a:pt x="82" y="27"/>
                  </a:lnTo>
                  <a:lnTo>
                    <a:pt x="88" y="26"/>
                  </a:lnTo>
                  <a:lnTo>
                    <a:pt x="95" y="23"/>
                  </a:lnTo>
                  <a:lnTo>
                    <a:pt x="100" y="24"/>
                  </a:lnTo>
                  <a:lnTo>
                    <a:pt x="102" y="27"/>
                  </a:lnTo>
                  <a:lnTo>
                    <a:pt x="104" y="34"/>
                  </a:lnTo>
                  <a:lnTo>
                    <a:pt x="110" y="41"/>
                  </a:lnTo>
                  <a:lnTo>
                    <a:pt x="117" y="46"/>
                  </a:lnTo>
                  <a:lnTo>
                    <a:pt x="124" y="47"/>
                  </a:lnTo>
                  <a:lnTo>
                    <a:pt x="127" y="45"/>
                  </a:lnTo>
                  <a:lnTo>
                    <a:pt x="127" y="38"/>
                  </a:lnTo>
                  <a:lnTo>
                    <a:pt x="126" y="31"/>
                  </a:lnTo>
                  <a:lnTo>
                    <a:pt x="125" y="27"/>
                  </a:lnTo>
                  <a:lnTo>
                    <a:pt x="129" y="27"/>
                  </a:lnTo>
                  <a:lnTo>
                    <a:pt x="134" y="33"/>
                  </a:lnTo>
                  <a:lnTo>
                    <a:pt x="140" y="39"/>
                  </a:lnTo>
                  <a:lnTo>
                    <a:pt x="145" y="47"/>
                  </a:lnTo>
                  <a:lnTo>
                    <a:pt x="146" y="58"/>
                  </a:lnTo>
                  <a:lnTo>
                    <a:pt x="147" y="69"/>
                  </a:lnTo>
                  <a:lnTo>
                    <a:pt x="148" y="80"/>
                  </a:lnTo>
                  <a:lnTo>
                    <a:pt x="152" y="83"/>
                  </a:lnTo>
                  <a:lnTo>
                    <a:pt x="155" y="75"/>
                  </a:lnTo>
                  <a:lnTo>
                    <a:pt x="158" y="64"/>
                  </a:lnTo>
                  <a:lnTo>
                    <a:pt x="161" y="57"/>
                  </a:lnTo>
                  <a:lnTo>
                    <a:pt x="162" y="51"/>
                  </a:lnTo>
                  <a:lnTo>
                    <a:pt x="160" y="46"/>
                  </a:lnTo>
                  <a:lnTo>
                    <a:pt x="157" y="39"/>
                  </a:lnTo>
                  <a:lnTo>
                    <a:pt x="156" y="33"/>
                  </a:lnTo>
                  <a:lnTo>
                    <a:pt x="157" y="27"/>
                  </a:lnTo>
                  <a:lnTo>
                    <a:pt x="160" y="22"/>
                  </a:lnTo>
                  <a:lnTo>
                    <a:pt x="164" y="20"/>
                  </a:lnTo>
                  <a:lnTo>
                    <a:pt x="169" y="21"/>
                  </a:lnTo>
                  <a:lnTo>
                    <a:pt x="173" y="23"/>
                  </a:lnTo>
                  <a:lnTo>
                    <a:pt x="179" y="26"/>
                  </a:lnTo>
                  <a:lnTo>
                    <a:pt x="181" y="24"/>
                  </a:lnTo>
                  <a:lnTo>
                    <a:pt x="183" y="22"/>
                  </a:lnTo>
                  <a:lnTo>
                    <a:pt x="181" y="19"/>
                  </a:lnTo>
                  <a:lnTo>
                    <a:pt x="181" y="18"/>
                  </a:lnTo>
                  <a:lnTo>
                    <a:pt x="179" y="15"/>
                  </a:lnTo>
                  <a:lnTo>
                    <a:pt x="175" y="11"/>
                  </a:lnTo>
                  <a:lnTo>
                    <a:pt x="172" y="7"/>
                  </a:lnTo>
                  <a:lnTo>
                    <a:pt x="179" y="5"/>
                  </a:lnTo>
                  <a:lnTo>
                    <a:pt x="185" y="5"/>
                  </a:lnTo>
                  <a:lnTo>
                    <a:pt x="192" y="5"/>
                  </a:lnTo>
                  <a:lnTo>
                    <a:pt x="198" y="5"/>
                  </a:lnTo>
                  <a:lnTo>
                    <a:pt x="203" y="6"/>
                  </a:lnTo>
                  <a:lnTo>
                    <a:pt x="208" y="8"/>
                  </a:lnTo>
                  <a:lnTo>
                    <a:pt x="211" y="11"/>
                  </a:lnTo>
                  <a:lnTo>
                    <a:pt x="213" y="15"/>
                  </a:lnTo>
                  <a:lnTo>
                    <a:pt x="211" y="21"/>
                  </a:lnTo>
                  <a:lnTo>
                    <a:pt x="207" y="31"/>
                  </a:lnTo>
                  <a:lnTo>
                    <a:pt x="203" y="37"/>
                  </a:lnTo>
                  <a:lnTo>
                    <a:pt x="199" y="39"/>
                  </a:lnTo>
                  <a:lnTo>
                    <a:pt x="195" y="42"/>
                  </a:lnTo>
                  <a:lnTo>
                    <a:pt x="192" y="45"/>
                  </a:lnTo>
                  <a:lnTo>
                    <a:pt x="193" y="52"/>
                  </a:lnTo>
                  <a:lnTo>
                    <a:pt x="195" y="60"/>
                  </a:lnTo>
                  <a:lnTo>
                    <a:pt x="196" y="69"/>
                  </a:lnTo>
                  <a:lnTo>
                    <a:pt x="198" y="79"/>
                  </a:lnTo>
                  <a:lnTo>
                    <a:pt x="199" y="89"/>
                  </a:lnTo>
                  <a:lnTo>
                    <a:pt x="201" y="98"/>
                  </a:lnTo>
                  <a:lnTo>
                    <a:pt x="201" y="105"/>
                  </a:lnTo>
                  <a:lnTo>
                    <a:pt x="200" y="110"/>
                  </a:lnTo>
                  <a:lnTo>
                    <a:pt x="199" y="112"/>
                  </a:lnTo>
                  <a:lnTo>
                    <a:pt x="198" y="115"/>
                  </a:lnTo>
                  <a:lnTo>
                    <a:pt x="198" y="122"/>
                  </a:lnTo>
                  <a:lnTo>
                    <a:pt x="201" y="130"/>
                  </a:lnTo>
                  <a:lnTo>
                    <a:pt x="205" y="136"/>
                  </a:lnTo>
                  <a:lnTo>
                    <a:pt x="209" y="141"/>
                  </a:lnTo>
                  <a:lnTo>
                    <a:pt x="216" y="147"/>
                  </a:lnTo>
                  <a:lnTo>
                    <a:pt x="224" y="153"/>
                  </a:lnTo>
                  <a:lnTo>
                    <a:pt x="231" y="158"/>
                  </a:lnTo>
                  <a:lnTo>
                    <a:pt x="237" y="160"/>
                  </a:lnTo>
                  <a:lnTo>
                    <a:pt x="239" y="162"/>
                  </a:lnTo>
                  <a:close/>
                </a:path>
              </a:pathLst>
            </a:custGeom>
            <a:grpFill/>
            <a:ln w="9525">
              <a:noFill/>
              <a:round/>
              <a:headEnd/>
              <a:tailEnd/>
            </a:ln>
          </p:spPr>
          <p:txBody>
            <a:bodyPr/>
            <a:lstStyle/>
            <a:p>
              <a:endParaRPr lang="en-GB" dirty="0"/>
            </a:p>
          </p:txBody>
        </p:sp>
        <p:sp>
          <p:nvSpPr>
            <p:cNvPr id="160" name="Freeform 445">
              <a:extLst>
                <a:ext uri="{FF2B5EF4-FFF2-40B4-BE49-F238E27FC236}">
                  <a16:creationId xmlns:a16="http://schemas.microsoft.com/office/drawing/2014/main" id="{7EA097EA-2531-96EC-5B0F-458827121A0D}"/>
                </a:ext>
              </a:extLst>
            </p:cNvPr>
            <p:cNvSpPr>
              <a:spLocks/>
            </p:cNvSpPr>
            <p:nvPr/>
          </p:nvSpPr>
          <p:spPr bwMode="auto">
            <a:xfrm>
              <a:off x="6731223" y="3404862"/>
              <a:ext cx="27822" cy="14516"/>
            </a:xfrm>
            <a:custGeom>
              <a:avLst/>
              <a:gdLst>
                <a:gd name="T0" fmla="*/ 2147483646 w 23"/>
                <a:gd name="T1" fmla="*/ 0 h 18"/>
                <a:gd name="T2" fmla="*/ 2147483646 w 23"/>
                <a:gd name="T3" fmla="*/ 2147483646 h 18"/>
                <a:gd name="T4" fmla="*/ 2147483646 w 23"/>
                <a:gd name="T5" fmla="*/ 2147483646 h 18"/>
                <a:gd name="T6" fmla="*/ 0 w 23"/>
                <a:gd name="T7" fmla="*/ 2147483646 h 18"/>
                <a:gd name="T8" fmla="*/ 2147483646 w 23"/>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8">
                  <a:moveTo>
                    <a:pt x="2" y="0"/>
                  </a:moveTo>
                  <a:lnTo>
                    <a:pt x="23" y="1"/>
                  </a:lnTo>
                  <a:lnTo>
                    <a:pt x="21" y="18"/>
                  </a:lnTo>
                  <a:lnTo>
                    <a:pt x="0" y="13"/>
                  </a:lnTo>
                  <a:lnTo>
                    <a:pt x="2" y="0"/>
                  </a:lnTo>
                  <a:close/>
                </a:path>
              </a:pathLst>
            </a:custGeom>
            <a:grpFill/>
            <a:ln w="6350" cap="flat" cmpd="sng">
              <a:noFill/>
              <a:prstDash val="solid"/>
              <a:round/>
              <a:headEnd type="none" w="med" len="med"/>
              <a:tailEnd type="none" w="med" len="med"/>
            </a:ln>
            <a:effectLst/>
          </p:spPr>
          <p:txBody>
            <a:bodyPr/>
            <a:lstStyle/>
            <a:p>
              <a:endParaRPr lang="en-GB" dirty="0"/>
            </a:p>
          </p:txBody>
        </p:sp>
        <p:sp>
          <p:nvSpPr>
            <p:cNvPr id="161" name="Freeform 450">
              <a:extLst>
                <a:ext uri="{FF2B5EF4-FFF2-40B4-BE49-F238E27FC236}">
                  <a16:creationId xmlns:a16="http://schemas.microsoft.com/office/drawing/2014/main" id="{7A0769E8-8BF9-A1E6-9A3E-407124803BE6}"/>
                </a:ext>
              </a:extLst>
            </p:cNvPr>
            <p:cNvSpPr>
              <a:spLocks/>
            </p:cNvSpPr>
            <p:nvPr/>
          </p:nvSpPr>
          <p:spPr bwMode="auto">
            <a:xfrm>
              <a:off x="7525972" y="2053667"/>
              <a:ext cx="100403" cy="38709"/>
            </a:xfrm>
            <a:custGeom>
              <a:avLst/>
              <a:gdLst>
                <a:gd name="T0" fmla="*/ 2147483646 w 114"/>
                <a:gd name="T1" fmla="*/ 0 h 54"/>
                <a:gd name="T2" fmla="*/ 2147483646 w 114"/>
                <a:gd name="T3" fmla="*/ 2147483646 h 54"/>
                <a:gd name="T4" fmla="*/ 2147483646 w 114"/>
                <a:gd name="T5" fmla="*/ 2147483646 h 54"/>
                <a:gd name="T6" fmla="*/ 2147483646 w 114"/>
                <a:gd name="T7" fmla="*/ 0 h 54"/>
                <a:gd name="T8" fmla="*/ 2147483646 w 114"/>
                <a:gd name="T9" fmla="*/ 2147483646 h 54"/>
                <a:gd name="T10" fmla="*/ 2147483646 w 114"/>
                <a:gd name="T11" fmla="*/ 2147483646 h 54"/>
                <a:gd name="T12" fmla="*/ 2147483646 w 114"/>
                <a:gd name="T13" fmla="*/ 2147483646 h 54"/>
                <a:gd name="T14" fmla="*/ 2147483646 w 114"/>
                <a:gd name="T15" fmla="*/ 2147483646 h 54"/>
                <a:gd name="T16" fmla="*/ 2147483646 w 114"/>
                <a:gd name="T17" fmla="*/ 2147483646 h 54"/>
                <a:gd name="T18" fmla="*/ 2147483646 w 114"/>
                <a:gd name="T19" fmla="*/ 2147483646 h 54"/>
                <a:gd name="T20" fmla="*/ 2147483646 w 114"/>
                <a:gd name="T21" fmla="*/ 2147483646 h 54"/>
                <a:gd name="T22" fmla="*/ 0 w 114"/>
                <a:gd name="T23" fmla="*/ 2147483646 h 54"/>
                <a:gd name="T24" fmla="*/ 2147483646 w 114"/>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4" h="54">
                  <a:moveTo>
                    <a:pt x="14" y="0"/>
                  </a:moveTo>
                  <a:lnTo>
                    <a:pt x="26" y="14"/>
                  </a:lnTo>
                  <a:lnTo>
                    <a:pt x="54" y="4"/>
                  </a:lnTo>
                  <a:lnTo>
                    <a:pt x="88" y="0"/>
                  </a:lnTo>
                  <a:lnTo>
                    <a:pt x="114" y="18"/>
                  </a:lnTo>
                  <a:lnTo>
                    <a:pt x="96" y="38"/>
                  </a:lnTo>
                  <a:lnTo>
                    <a:pt x="68" y="54"/>
                  </a:lnTo>
                  <a:lnTo>
                    <a:pt x="30" y="42"/>
                  </a:lnTo>
                  <a:lnTo>
                    <a:pt x="10" y="44"/>
                  </a:lnTo>
                  <a:lnTo>
                    <a:pt x="26" y="36"/>
                  </a:lnTo>
                  <a:lnTo>
                    <a:pt x="16" y="22"/>
                  </a:lnTo>
                  <a:lnTo>
                    <a:pt x="0" y="16"/>
                  </a:lnTo>
                  <a:lnTo>
                    <a:pt x="14" y="0"/>
                  </a:lnTo>
                  <a:close/>
                </a:path>
              </a:pathLst>
            </a:custGeom>
            <a:grpFill/>
            <a:ln w="9525" cap="flat" cmpd="sng">
              <a:noFill/>
              <a:prstDash val="solid"/>
              <a:round/>
              <a:headEnd/>
              <a:tailEnd/>
            </a:ln>
            <a:effectLst/>
          </p:spPr>
          <p:txBody>
            <a:bodyPr anchor="ctr"/>
            <a:lstStyle/>
            <a:p>
              <a:endParaRPr lang="en-GB" dirty="0"/>
            </a:p>
          </p:txBody>
        </p:sp>
        <p:sp>
          <p:nvSpPr>
            <p:cNvPr id="162" name="Freeform 451">
              <a:extLst>
                <a:ext uri="{FF2B5EF4-FFF2-40B4-BE49-F238E27FC236}">
                  <a16:creationId xmlns:a16="http://schemas.microsoft.com/office/drawing/2014/main" id="{DA848BF6-9FDE-51A7-333F-C65F1D7EAA46}"/>
                </a:ext>
              </a:extLst>
            </p:cNvPr>
            <p:cNvSpPr>
              <a:spLocks/>
            </p:cNvSpPr>
            <p:nvPr/>
          </p:nvSpPr>
          <p:spPr bwMode="auto">
            <a:xfrm>
              <a:off x="10570697" y="3679456"/>
              <a:ext cx="164514" cy="141530"/>
            </a:xfrm>
            <a:custGeom>
              <a:avLst/>
              <a:gdLst>
                <a:gd name="T0" fmla="*/ 2147483646 w 575"/>
                <a:gd name="T1" fmla="*/ 2147483646 h 488"/>
                <a:gd name="T2" fmla="*/ 2147483646 w 575"/>
                <a:gd name="T3" fmla="*/ 2147483646 h 488"/>
                <a:gd name="T4" fmla="*/ 2147483646 w 575"/>
                <a:gd name="T5" fmla="*/ 2147483646 h 488"/>
                <a:gd name="T6" fmla="*/ 2147483646 w 575"/>
                <a:gd name="T7" fmla="*/ 2147483646 h 488"/>
                <a:gd name="T8" fmla="*/ 2147483646 w 575"/>
                <a:gd name="T9" fmla="*/ 0 h 488"/>
                <a:gd name="T10" fmla="*/ 2147483646 w 575"/>
                <a:gd name="T11" fmla="*/ 2147483646 h 488"/>
                <a:gd name="T12" fmla="*/ 0 w 575"/>
                <a:gd name="T13" fmla="*/ 2147483646 h 488"/>
                <a:gd name="T14" fmla="*/ 2147483646 w 575"/>
                <a:gd name="T15" fmla="*/ 2147483646 h 488"/>
                <a:gd name="T16" fmla="*/ 2147483646 w 575"/>
                <a:gd name="T17" fmla="*/ 2147483646 h 488"/>
                <a:gd name="T18" fmla="*/ 2147483646 w 575"/>
                <a:gd name="T19" fmla="*/ 2147483646 h 488"/>
                <a:gd name="T20" fmla="*/ 2147483646 w 575"/>
                <a:gd name="T21" fmla="*/ 2147483646 h 488"/>
                <a:gd name="T22" fmla="*/ 2147483646 w 575"/>
                <a:gd name="T23" fmla="*/ 2147483646 h 488"/>
                <a:gd name="T24" fmla="*/ 2147483646 w 575"/>
                <a:gd name="T25" fmla="*/ 2147483646 h 488"/>
                <a:gd name="T26" fmla="*/ 2147483646 w 575"/>
                <a:gd name="T27" fmla="*/ 2147483646 h 488"/>
                <a:gd name="T28" fmla="*/ 2147483646 w 575"/>
                <a:gd name="T29" fmla="*/ 2147483646 h 488"/>
                <a:gd name="T30" fmla="*/ 2147483646 w 575"/>
                <a:gd name="T31" fmla="*/ 2147483646 h 488"/>
                <a:gd name="T32" fmla="*/ 2147483646 w 575"/>
                <a:gd name="T33" fmla="*/ 2147483646 h 488"/>
                <a:gd name="T34" fmla="*/ 2147483646 w 575"/>
                <a:gd name="T35" fmla="*/ 2147483646 h 488"/>
                <a:gd name="T36" fmla="*/ 2147483646 w 575"/>
                <a:gd name="T37" fmla="*/ 2147483646 h 488"/>
                <a:gd name="T38" fmla="*/ 2147483646 w 575"/>
                <a:gd name="T39" fmla="*/ 2147483646 h 488"/>
                <a:gd name="T40" fmla="*/ 2147483646 w 575"/>
                <a:gd name="T41" fmla="*/ 2147483646 h 4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5" h="488">
                  <a:moveTo>
                    <a:pt x="410" y="71"/>
                  </a:moveTo>
                  <a:lnTo>
                    <a:pt x="321" y="142"/>
                  </a:lnTo>
                  <a:lnTo>
                    <a:pt x="233" y="142"/>
                  </a:lnTo>
                  <a:lnTo>
                    <a:pt x="178" y="71"/>
                  </a:lnTo>
                  <a:lnTo>
                    <a:pt x="107" y="0"/>
                  </a:lnTo>
                  <a:lnTo>
                    <a:pt x="36" y="19"/>
                  </a:lnTo>
                  <a:lnTo>
                    <a:pt x="0" y="90"/>
                  </a:lnTo>
                  <a:lnTo>
                    <a:pt x="72" y="124"/>
                  </a:lnTo>
                  <a:lnTo>
                    <a:pt x="89" y="159"/>
                  </a:lnTo>
                  <a:lnTo>
                    <a:pt x="107" y="213"/>
                  </a:lnTo>
                  <a:lnTo>
                    <a:pt x="160" y="213"/>
                  </a:lnTo>
                  <a:lnTo>
                    <a:pt x="197" y="230"/>
                  </a:lnTo>
                  <a:lnTo>
                    <a:pt x="321" y="283"/>
                  </a:lnTo>
                  <a:lnTo>
                    <a:pt x="446" y="353"/>
                  </a:lnTo>
                  <a:lnTo>
                    <a:pt x="465" y="389"/>
                  </a:lnTo>
                  <a:lnTo>
                    <a:pt x="393" y="424"/>
                  </a:lnTo>
                  <a:lnTo>
                    <a:pt x="465" y="442"/>
                  </a:lnTo>
                  <a:lnTo>
                    <a:pt x="518" y="459"/>
                  </a:lnTo>
                  <a:lnTo>
                    <a:pt x="575" y="488"/>
                  </a:lnTo>
                  <a:lnTo>
                    <a:pt x="575" y="122"/>
                  </a:lnTo>
                  <a:lnTo>
                    <a:pt x="410" y="71"/>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63" name="Freeform 452">
              <a:extLst>
                <a:ext uri="{FF2B5EF4-FFF2-40B4-BE49-F238E27FC236}">
                  <a16:creationId xmlns:a16="http://schemas.microsoft.com/office/drawing/2014/main" id="{0781E331-3C73-13D1-6960-91D799491D42}"/>
                </a:ext>
              </a:extLst>
            </p:cNvPr>
            <p:cNvSpPr>
              <a:spLocks/>
            </p:cNvSpPr>
            <p:nvPr/>
          </p:nvSpPr>
          <p:spPr bwMode="auto">
            <a:xfrm>
              <a:off x="10735212" y="3713327"/>
              <a:ext cx="133063" cy="129434"/>
            </a:xfrm>
            <a:custGeom>
              <a:avLst/>
              <a:gdLst>
                <a:gd name="T0" fmla="*/ 2147483646 w 460"/>
                <a:gd name="T1" fmla="*/ 2147483646 h 443"/>
                <a:gd name="T2" fmla="*/ 2147483646 w 460"/>
                <a:gd name="T3" fmla="*/ 2147483646 h 443"/>
                <a:gd name="T4" fmla="*/ 2147483646 w 460"/>
                <a:gd name="T5" fmla="*/ 2147483646 h 443"/>
                <a:gd name="T6" fmla="*/ 2147483646 w 460"/>
                <a:gd name="T7" fmla="*/ 2147483646 h 443"/>
                <a:gd name="T8" fmla="*/ 2147483646 w 460"/>
                <a:gd name="T9" fmla="*/ 2147483646 h 443"/>
                <a:gd name="T10" fmla="*/ 2147483646 w 460"/>
                <a:gd name="T11" fmla="*/ 2147483646 h 443"/>
                <a:gd name="T12" fmla="*/ 0 w 460"/>
                <a:gd name="T13" fmla="*/ 0 h 443"/>
                <a:gd name="T14" fmla="*/ 0 w 460"/>
                <a:gd name="T15" fmla="*/ 2147483646 h 443"/>
                <a:gd name="T16" fmla="*/ 2147483646 w 460"/>
                <a:gd name="T17" fmla="*/ 2147483646 h 443"/>
                <a:gd name="T18" fmla="*/ 2147483646 w 460"/>
                <a:gd name="T19" fmla="*/ 2147483646 h 443"/>
                <a:gd name="T20" fmla="*/ 2147483646 w 460"/>
                <a:gd name="T21" fmla="*/ 2147483646 h 443"/>
                <a:gd name="T22" fmla="*/ 2147483646 w 460"/>
                <a:gd name="T23" fmla="*/ 2147483646 h 443"/>
                <a:gd name="T24" fmla="*/ 2147483646 w 460"/>
                <a:gd name="T25" fmla="*/ 2147483646 h 443"/>
                <a:gd name="T26" fmla="*/ 2147483646 w 460"/>
                <a:gd name="T27" fmla="*/ 2147483646 h 443"/>
                <a:gd name="T28" fmla="*/ 2147483646 w 460"/>
                <a:gd name="T29" fmla="*/ 2147483646 h 443"/>
                <a:gd name="T30" fmla="*/ 2147483646 w 460"/>
                <a:gd name="T31" fmla="*/ 2147483646 h 443"/>
                <a:gd name="T32" fmla="*/ 2147483646 w 460"/>
                <a:gd name="T33" fmla="*/ 2147483646 h 4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0" h="443">
                  <a:moveTo>
                    <a:pt x="353" y="302"/>
                  </a:moveTo>
                  <a:lnTo>
                    <a:pt x="336" y="249"/>
                  </a:lnTo>
                  <a:lnTo>
                    <a:pt x="372" y="214"/>
                  </a:lnTo>
                  <a:lnTo>
                    <a:pt x="283" y="161"/>
                  </a:lnTo>
                  <a:lnTo>
                    <a:pt x="247" y="108"/>
                  </a:lnTo>
                  <a:lnTo>
                    <a:pt x="122" y="37"/>
                  </a:lnTo>
                  <a:lnTo>
                    <a:pt x="0" y="0"/>
                  </a:lnTo>
                  <a:lnTo>
                    <a:pt x="0" y="366"/>
                  </a:lnTo>
                  <a:lnTo>
                    <a:pt x="14" y="373"/>
                  </a:lnTo>
                  <a:lnTo>
                    <a:pt x="67" y="373"/>
                  </a:lnTo>
                  <a:lnTo>
                    <a:pt x="122" y="320"/>
                  </a:lnTo>
                  <a:lnTo>
                    <a:pt x="211" y="284"/>
                  </a:lnTo>
                  <a:lnTo>
                    <a:pt x="264" y="320"/>
                  </a:lnTo>
                  <a:lnTo>
                    <a:pt x="389" y="408"/>
                  </a:lnTo>
                  <a:lnTo>
                    <a:pt x="460" y="443"/>
                  </a:lnTo>
                  <a:lnTo>
                    <a:pt x="460" y="337"/>
                  </a:lnTo>
                  <a:lnTo>
                    <a:pt x="353" y="302"/>
                  </a:lnTo>
                  <a:close/>
                </a:path>
              </a:pathLst>
            </a:custGeom>
            <a:grpFill/>
            <a:ln w="9525" cap="flat" cmpd="sng">
              <a:noFill/>
              <a:prstDash val="solid"/>
              <a:round/>
              <a:headEnd type="none" w="med" len="med"/>
              <a:tailEnd type="none" w="med" len="med"/>
            </a:ln>
            <a:effectLst/>
          </p:spPr>
          <p:txBody>
            <a:bodyPr/>
            <a:lstStyle/>
            <a:p>
              <a:endParaRPr lang="en-GB" dirty="0"/>
            </a:p>
          </p:txBody>
        </p:sp>
        <p:grpSp>
          <p:nvGrpSpPr>
            <p:cNvPr id="164" name="Group 453">
              <a:extLst>
                <a:ext uri="{FF2B5EF4-FFF2-40B4-BE49-F238E27FC236}">
                  <a16:creationId xmlns:a16="http://schemas.microsoft.com/office/drawing/2014/main" id="{89CA0F3B-82A1-46E7-655C-B6F5E05676B0}"/>
                </a:ext>
              </a:extLst>
            </p:cNvPr>
            <p:cNvGrpSpPr>
              <a:grpSpLocks/>
            </p:cNvGrpSpPr>
            <p:nvPr/>
          </p:nvGrpSpPr>
          <p:grpSpPr bwMode="auto">
            <a:xfrm>
              <a:off x="7886452" y="2350035"/>
              <a:ext cx="191127" cy="280642"/>
              <a:chOff x="2201" y="1250"/>
              <a:chExt cx="133" cy="193"/>
            </a:xfrm>
            <a:grpFill/>
          </p:grpSpPr>
          <p:sp>
            <p:nvSpPr>
              <p:cNvPr id="205" name="Freeform 454">
                <a:extLst>
                  <a:ext uri="{FF2B5EF4-FFF2-40B4-BE49-F238E27FC236}">
                    <a16:creationId xmlns:a16="http://schemas.microsoft.com/office/drawing/2014/main" id="{65EE1B64-49E1-3912-D4B0-AC724047DF7F}"/>
                  </a:ext>
                </a:extLst>
              </p:cNvPr>
              <p:cNvSpPr>
                <a:spLocks/>
              </p:cNvSpPr>
              <p:nvPr/>
            </p:nvSpPr>
            <p:spPr bwMode="auto">
              <a:xfrm>
                <a:off x="2234" y="1250"/>
                <a:ext cx="100" cy="193"/>
              </a:xfrm>
              <a:custGeom>
                <a:avLst/>
                <a:gdLst>
                  <a:gd name="T0" fmla="*/ 2265696 w 24"/>
                  <a:gd name="T1" fmla="*/ 11636360 h 47"/>
                  <a:gd name="T2" fmla="*/ 1548613 w 24"/>
                  <a:gd name="T3" fmla="*/ 10984915 h 47"/>
                  <a:gd name="T4" fmla="*/ 3815242 w 24"/>
                  <a:gd name="T5" fmla="*/ 9628014 h 47"/>
                  <a:gd name="T6" fmla="*/ 3443575 w 24"/>
                  <a:gd name="T7" fmla="*/ 8328599 h 47"/>
                  <a:gd name="T8" fmla="*/ 3008975 w 24"/>
                  <a:gd name="T9" fmla="*/ 7283639 h 47"/>
                  <a:gd name="T10" fmla="*/ 1177883 w 24"/>
                  <a:gd name="T11" fmla="*/ 7283639 h 47"/>
                  <a:gd name="T12" fmla="*/ 1548613 w 24"/>
                  <a:gd name="T13" fmla="*/ 5335900 h 47"/>
                  <a:gd name="T14" fmla="*/ 371667 w 24"/>
                  <a:gd name="T15" fmla="*/ 5983953 h 47"/>
                  <a:gd name="T16" fmla="*/ 0 w 24"/>
                  <a:gd name="T17" fmla="*/ 4290936 h 47"/>
                  <a:gd name="T18" fmla="*/ 0 w 24"/>
                  <a:gd name="T19" fmla="*/ 2675083 h 47"/>
                  <a:gd name="T20" fmla="*/ 371667 w 24"/>
                  <a:gd name="T21" fmla="*/ 1299416 h 47"/>
                  <a:gd name="T22" fmla="*/ 1920279 w 24"/>
                  <a:gd name="T23" fmla="*/ 0 h 47"/>
                  <a:gd name="T24" fmla="*/ 3008975 w 24"/>
                  <a:gd name="T25" fmla="*/ 316438 h 47"/>
                  <a:gd name="T26" fmla="*/ 2637292 w 24"/>
                  <a:gd name="T27" fmla="*/ 2028208 h 47"/>
                  <a:gd name="T28" fmla="*/ 4907846 w 24"/>
                  <a:gd name="T29" fmla="*/ 2028208 h 47"/>
                  <a:gd name="T30" fmla="*/ 4185992 w 24"/>
                  <a:gd name="T31" fmla="*/ 3644078 h 47"/>
                  <a:gd name="T32" fmla="*/ 3443575 w 24"/>
                  <a:gd name="T33" fmla="*/ 5019458 h 47"/>
                  <a:gd name="T34" fmla="*/ 4907846 w 24"/>
                  <a:gd name="T35" fmla="*/ 5652403 h 47"/>
                  <a:gd name="T36" fmla="*/ 6452554 w 24"/>
                  <a:gd name="T37" fmla="*/ 8012161 h 47"/>
                  <a:gd name="T38" fmla="*/ 7174704 w 24"/>
                  <a:gd name="T39" fmla="*/ 9628014 h 47"/>
                  <a:gd name="T40" fmla="*/ 7174704 w 24"/>
                  <a:gd name="T41" fmla="*/ 10591397 h 47"/>
                  <a:gd name="T42" fmla="*/ 8723388 w 24"/>
                  <a:gd name="T43" fmla="*/ 10591397 h 47"/>
                  <a:gd name="T44" fmla="*/ 8351425 w 24"/>
                  <a:gd name="T45" fmla="*/ 12936043 h 47"/>
                  <a:gd name="T46" fmla="*/ 9094983 w 24"/>
                  <a:gd name="T47" fmla="*/ 13252214 h 47"/>
                  <a:gd name="T48" fmla="*/ 6452554 w 24"/>
                  <a:gd name="T49" fmla="*/ 14312535 h 47"/>
                  <a:gd name="T50" fmla="*/ 4185992 w 24"/>
                  <a:gd name="T51" fmla="*/ 14628977 h 47"/>
                  <a:gd name="T52" fmla="*/ 3008975 w 24"/>
                  <a:gd name="T53" fmla="*/ 14963980 h 47"/>
                  <a:gd name="T54" fmla="*/ 1548613 w 24"/>
                  <a:gd name="T55" fmla="*/ 14963980 h 47"/>
                  <a:gd name="T56" fmla="*/ 371667 w 24"/>
                  <a:gd name="T57" fmla="*/ 15280422 h 47"/>
                  <a:gd name="T58" fmla="*/ 1920279 w 24"/>
                  <a:gd name="T59" fmla="*/ 13899088 h 47"/>
                  <a:gd name="T60" fmla="*/ 2265696 w 24"/>
                  <a:gd name="T61" fmla="*/ 12619535 h 47"/>
                  <a:gd name="T62" fmla="*/ 1177883 w 24"/>
                  <a:gd name="T63" fmla="*/ 12284331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 h="47">
                    <a:moveTo>
                      <a:pt x="3" y="37"/>
                    </a:moveTo>
                    <a:cubicBezTo>
                      <a:pt x="6" y="35"/>
                      <a:pt x="6" y="35"/>
                      <a:pt x="6" y="35"/>
                    </a:cubicBezTo>
                    <a:cubicBezTo>
                      <a:pt x="6" y="33"/>
                      <a:pt x="6" y="33"/>
                      <a:pt x="6" y="33"/>
                    </a:cubicBezTo>
                    <a:cubicBezTo>
                      <a:pt x="4" y="33"/>
                      <a:pt x="4" y="33"/>
                      <a:pt x="4" y="33"/>
                    </a:cubicBezTo>
                    <a:cubicBezTo>
                      <a:pt x="6" y="30"/>
                      <a:pt x="6" y="30"/>
                      <a:pt x="6" y="30"/>
                    </a:cubicBezTo>
                    <a:cubicBezTo>
                      <a:pt x="10" y="29"/>
                      <a:pt x="10" y="29"/>
                      <a:pt x="10" y="29"/>
                    </a:cubicBezTo>
                    <a:cubicBezTo>
                      <a:pt x="9" y="26"/>
                      <a:pt x="9" y="26"/>
                      <a:pt x="9" y="26"/>
                    </a:cubicBezTo>
                    <a:cubicBezTo>
                      <a:pt x="9" y="25"/>
                      <a:pt x="9" y="25"/>
                      <a:pt x="9" y="25"/>
                    </a:cubicBezTo>
                    <a:cubicBezTo>
                      <a:pt x="8" y="23"/>
                      <a:pt x="8" y="23"/>
                      <a:pt x="8" y="23"/>
                    </a:cubicBezTo>
                    <a:cubicBezTo>
                      <a:pt x="8" y="22"/>
                      <a:pt x="8" y="22"/>
                      <a:pt x="8" y="22"/>
                    </a:cubicBezTo>
                    <a:cubicBezTo>
                      <a:pt x="5" y="22"/>
                      <a:pt x="5" y="22"/>
                      <a:pt x="5" y="22"/>
                    </a:cubicBezTo>
                    <a:cubicBezTo>
                      <a:pt x="3" y="22"/>
                      <a:pt x="3" y="22"/>
                      <a:pt x="3" y="22"/>
                    </a:cubicBezTo>
                    <a:cubicBezTo>
                      <a:pt x="3" y="20"/>
                      <a:pt x="3" y="20"/>
                      <a:pt x="3" y="20"/>
                    </a:cubicBezTo>
                    <a:cubicBezTo>
                      <a:pt x="4" y="16"/>
                      <a:pt x="4" y="16"/>
                      <a:pt x="4" y="16"/>
                    </a:cubicBezTo>
                    <a:cubicBezTo>
                      <a:pt x="2" y="16"/>
                      <a:pt x="2" y="16"/>
                      <a:pt x="2" y="16"/>
                    </a:cubicBezTo>
                    <a:cubicBezTo>
                      <a:pt x="1" y="18"/>
                      <a:pt x="1" y="18"/>
                      <a:pt x="1" y="18"/>
                    </a:cubicBezTo>
                    <a:cubicBezTo>
                      <a:pt x="1" y="18"/>
                      <a:pt x="0" y="17"/>
                      <a:pt x="0" y="16"/>
                    </a:cubicBezTo>
                    <a:cubicBezTo>
                      <a:pt x="0" y="15"/>
                      <a:pt x="0" y="13"/>
                      <a:pt x="0" y="13"/>
                    </a:cubicBezTo>
                    <a:cubicBezTo>
                      <a:pt x="0" y="11"/>
                      <a:pt x="0" y="11"/>
                      <a:pt x="0" y="11"/>
                    </a:cubicBezTo>
                    <a:cubicBezTo>
                      <a:pt x="0" y="8"/>
                      <a:pt x="0" y="8"/>
                      <a:pt x="0" y="8"/>
                    </a:cubicBezTo>
                    <a:cubicBezTo>
                      <a:pt x="0" y="6"/>
                      <a:pt x="0" y="6"/>
                      <a:pt x="0" y="6"/>
                    </a:cubicBezTo>
                    <a:cubicBezTo>
                      <a:pt x="1" y="4"/>
                      <a:pt x="1" y="4"/>
                      <a:pt x="1" y="4"/>
                    </a:cubicBezTo>
                    <a:cubicBezTo>
                      <a:pt x="3" y="0"/>
                      <a:pt x="3" y="0"/>
                      <a:pt x="3" y="0"/>
                    </a:cubicBezTo>
                    <a:cubicBezTo>
                      <a:pt x="5" y="0"/>
                      <a:pt x="5" y="0"/>
                      <a:pt x="5" y="0"/>
                    </a:cubicBezTo>
                    <a:cubicBezTo>
                      <a:pt x="8" y="0"/>
                      <a:pt x="8" y="0"/>
                      <a:pt x="8" y="0"/>
                    </a:cubicBezTo>
                    <a:cubicBezTo>
                      <a:pt x="8" y="1"/>
                      <a:pt x="8" y="1"/>
                      <a:pt x="8" y="1"/>
                    </a:cubicBezTo>
                    <a:cubicBezTo>
                      <a:pt x="6" y="5"/>
                      <a:pt x="6" y="5"/>
                      <a:pt x="6" y="5"/>
                    </a:cubicBezTo>
                    <a:cubicBezTo>
                      <a:pt x="7" y="6"/>
                      <a:pt x="7" y="6"/>
                      <a:pt x="7" y="6"/>
                    </a:cubicBezTo>
                    <a:cubicBezTo>
                      <a:pt x="10" y="5"/>
                      <a:pt x="10" y="5"/>
                      <a:pt x="10" y="5"/>
                    </a:cubicBezTo>
                    <a:cubicBezTo>
                      <a:pt x="13" y="6"/>
                      <a:pt x="13" y="6"/>
                      <a:pt x="13" y="6"/>
                    </a:cubicBezTo>
                    <a:cubicBezTo>
                      <a:pt x="12" y="8"/>
                      <a:pt x="12" y="8"/>
                      <a:pt x="12" y="8"/>
                    </a:cubicBezTo>
                    <a:cubicBezTo>
                      <a:pt x="11" y="11"/>
                      <a:pt x="11" y="11"/>
                      <a:pt x="11" y="11"/>
                    </a:cubicBezTo>
                    <a:cubicBezTo>
                      <a:pt x="9" y="14"/>
                      <a:pt x="9" y="14"/>
                      <a:pt x="9" y="14"/>
                    </a:cubicBezTo>
                    <a:cubicBezTo>
                      <a:pt x="9" y="15"/>
                      <a:pt x="9" y="15"/>
                      <a:pt x="9" y="15"/>
                    </a:cubicBezTo>
                    <a:cubicBezTo>
                      <a:pt x="11" y="16"/>
                      <a:pt x="11" y="16"/>
                      <a:pt x="11" y="16"/>
                    </a:cubicBezTo>
                    <a:cubicBezTo>
                      <a:pt x="13" y="17"/>
                      <a:pt x="13" y="17"/>
                      <a:pt x="13" y="17"/>
                    </a:cubicBezTo>
                    <a:cubicBezTo>
                      <a:pt x="15" y="22"/>
                      <a:pt x="15" y="22"/>
                      <a:pt x="15" y="22"/>
                    </a:cubicBezTo>
                    <a:cubicBezTo>
                      <a:pt x="17" y="24"/>
                      <a:pt x="17" y="24"/>
                      <a:pt x="17" y="24"/>
                    </a:cubicBezTo>
                    <a:cubicBezTo>
                      <a:pt x="20" y="28"/>
                      <a:pt x="20" y="28"/>
                      <a:pt x="20" y="28"/>
                    </a:cubicBezTo>
                    <a:cubicBezTo>
                      <a:pt x="19" y="29"/>
                      <a:pt x="19" y="29"/>
                      <a:pt x="19" y="29"/>
                    </a:cubicBezTo>
                    <a:cubicBezTo>
                      <a:pt x="19" y="30"/>
                      <a:pt x="19" y="30"/>
                      <a:pt x="19" y="30"/>
                    </a:cubicBezTo>
                    <a:cubicBezTo>
                      <a:pt x="19" y="32"/>
                      <a:pt x="19" y="32"/>
                      <a:pt x="19" y="32"/>
                    </a:cubicBezTo>
                    <a:cubicBezTo>
                      <a:pt x="21" y="32"/>
                      <a:pt x="21" y="32"/>
                      <a:pt x="21" y="32"/>
                    </a:cubicBezTo>
                    <a:cubicBezTo>
                      <a:pt x="23" y="32"/>
                      <a:pt x="23" y="32"/>
                      <a:pt x="23" y="32"/>
                    </a:cubicBezTo>
                    <a:cubicBezTo>
                      <a:pt x="24" y="36"/>
                      <a:pt x="24" y="36"/>
                      <a:pt x="24" y="36"/>
                    </a:cubicBezTo>
                    <a:cubicBezTo>
                      <a:pt x="22" y="39"/>
                      <a:pt x="22" y="39"/>
                      <a:pt x="22" y="39"/>
                    </a:cubicBezTo>
                    <a:cubicBezTo>
                      <a:pt x="22" y="40"/>
                      <a:pt x="22" y="40"/>
                      <a:pt x="22" y="40"/>
                    </a:cubicBezTo>
                    <a:cubicBezTo>
                      <a:pt x="24" y="40"/>
                      <a:pt x="24" y="40"/>
                      <a:pt x="24" y="40"/>
                    </a:cubicBezTo>
                    <a:cubicBezTo>
                      <a:pt x="22" y="41"/>
                      <a:pt x="22" y="41"/>
                      <a:pt x="22" y="41"/>
                    </a:cubicBezTo>
                    <a:cubicBezTo>
                      <a:pt x="17" y="43"/>
                      <a:pt x="17" y="43"/>
                      <a:pt x="17" y="43"/>
                    </a:cubicBezTo>
                    <a:cubicBezTo>
                      <a:pt x="14" y="43"/>
                      <a:pt x="14" y="43"/>
                      <a:pt x="14" y="43"/>
                    </a:cubicBezTo>
                    <a:cubicBezTo>
                      <a:pt x="11" y="44"/>
                      <a:pt x="11" y="44"/>
                      <a:pt x="11" y="44"/>
                    </a:cubicBezTo>
                    <a:cubicBezTo>
                      <a:pt x="11" y="44"/>
                      <a:pt x="10" y="43"/>
                      <a:pt x="9" y="43"/>
                    </a:cubicBezTo>
                    <a:cubicBezTo>
                      <a:pt x="9" y="43"/>
                      <a:pt x="8" y="45"/>
                      <a:pt x="8" y="45"/>
                    </a:cubicBezTo>
                    <a:cubicBezTo>
                      <a:pt x="6" y="45"/>
                      <a:pt x="6" y="45"/>
                      <a:pt x="6" y="45"/>
                    </a:cubicBezTo>
                    <a:cubicBezTo>
                      <a:pt x="4" y="45"/>
                      <a:pt x="4" y="45"/>
                      <a:pt x="4" y="45"/>
                    </a:cubicBezTo>
                    <a:cubicBezTo>
                      <a:pt x="3" y="47"/>
                      <a:pt x="3" y="47"/>
                      <a:pt x="3" y="47"/>
                    </a:cubicBezTo>
                    <a:cubicBezTo>
                      <a:pt x="1" y="46"/>
                      <a:pt x="1" y="46"/>
                      <a:pt x="1" y="46"/>
                    </a:cubicBezTo>
                    <a:cubicBezTo>
                      <a:pt x="2" y="44"/>
                      <a:pt x="2" y="44"/>
                      <a:pt x="2" y="44"/>
                    </a:cubicBezTo>
                    <a:cubicBezTo>
                      <a:pt x="5" y="42"/>
                      <a:pt x="5" y="42"/>
                      <a:pt x="5" y="42"/>
                    </a:cubicBezTo>
                    <a:cubicBezTo>
                      <a:pt x="8" y="39"/>
                      <a:pt x="8" y="39"/>
                      <a:pt x="8" y="39"/>
                    </a:cubicBezTo>
                    <a:cubicBezTo>
                      <a:pt x="6" y="38"/>
                      <a:pt x="6" y="38"/>
                      <a:pt x="6" y="38"/>
                    </a:cubicBezTo>
                    <a:cubicBezTo>
                      <a:pt x="4" y="38"/>
                      <a:pt x="4" y="38"/>
                      <a:pt x="4" y="38"/>
                    </a:cubicBezTo>
                    <a:lnTo>
                      <a:pt x="3" y="37"/>
                    </a:lnTo>
                    <a:close/>
                  </a:path>
                </a:pathLst>
              </a:custGeom>
              <a:grpFill/>
              <a:ln w="9525">
                <a:noFill/>
                <a:round/>
                <a:headEnd/>
                <a:tailEnd/>
              </a:ln>
            </p:spPr>
            <p:txBody>
              <a:bodyPr/>
              <a:lstStyle/>
              <a:p>
                <a:endParaRPr lang="en-GB" dirty="0"/>
              </a:p>
            </p:txBody>
          </p:sp>
          <p:sp>
            <p:nvSpPr>
              <p:cNvPr id="206" name="Freeform 455">
                <a:extLst>
                  <a:ext uri="{FF2B5EF4-FFF2-40B4-BE49-F238E27FC236}">
                    <a16:creationId xmlns:a16="http://schemas.microsoft.com/office/drawing/2014/main" id="{188A63C9-F347-502B-42C0-0877A44C4EE0}"/>
                  </a:ext>
                </a:extLst>
              </p:cNvPr>
              <p:cNvSpPr>
                <a:spLocks/>
              </p:cNvSpPr>
              <p:nvPr/>
            </p:nvSpPr>
            <p:spPr bwMode="auto">
              <a:xfrm>
                <a:off x="2201" y="1331"/>
                <a:ext cx="34" cy="22"/>
              </a:xfrm>
              <a:custGeom>
                <a:avLst/>
                <a:gdLst>
                  <a:gd name="T0" fmla="*/ 24 w 34"/>
                  <a:gd name="T1" fmla="*/ 22 h 22"/>
                  <a:gd name="T2" fmla="*/ 0 w 34"/>
                  <a:gd name="T3" fmla="*/ 18 h 22"/>
                  <a:gd name="T4" fmla="*/ 13 w 34"/>
                  <a:gd name="T5" fmla="*/ 0 h 22"/>
                  <a:gd name="T6" fmla="*/ 27 w 34"/>
                  <a:gd name="T7" fmla="*/ 3 h 22"/>
                  <a:gd name="T8" fmla="*/ 34 w 34"/>
                  <a:gd name="T9" fmla="*/ 15 h 22"/>
                  <a:gd name="T10" fmla="*/ 24 w 34"/>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22">
                    <a:moveTo>
                      <a:pt x="24" y="22"/>
                    </a:moveTo>
                    <a:lnTo>
                      <a:pt x="0" y="18"/>
                    </a:lnTo>
                    <a:lnTo>
                      <a:pt x="13" y="0"/>
                    </a:lnTo>
                    <a:lnTo>
                      <a:pt x="27" y="3"/>
                    </a:lnTo>
                    <a:lnTo>
                      <a:pt x="34" y="15"/>
                    </a:lnTo>
                    <a:lnTo>
                      <a:pt x="24" y="22"/>
                    </a:lnTo>
                    <a:close/>
                  </a:path>
                </a:pathLst>
              </a:custGeom>
              <a:grpFill/>
              <a:ln w="9525" cap="flat" cmpd="sng">
                <a:no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dirty="0"/>
              </a:p>
            </p:txBody>
          </p:sp>
        </p:grpSp>
        <p:sp>
          <p:nvSpPr>
            <p:cNvPr id="165" name="Freeform 458">
              <a:extLst>
                <a:ext uri="{FF2B5EF4-FFF2-40B4-BE49-F238E27FC236}">
                  <a16:creationId xmlns:a16="http://schemas.microsoft.com/office/drawing/2014/main" id="{E2265FC0-2710-1255-4E9E-A20DF436ADD2}"/>
                </a:ext>
              </a:extLst>
            </p:cNvPr>
            <p:cNvSpPr>
              <a:spLocks/>
            </p:cNvSpPr>
            <p:nvPr/>
          </p:nvSpPr>
          <p:spPr bwMode="auto">
            <a:xfrm>
              <a:off x="8635234" y="2997206"/>
              <a:ext cx="55645" cy="33871"/>
            </a:xfrm>
            <a:custGeom>
              <a:avLst/>
              <a:gdLst>
                <a:gd name="T0" fmla="*/ 0 w 46"/>
                <a:gd name="T1" fmla="*/ 2147483646 h 28"/>
                <a:gd name="T2" fmla="*/ 2147483646 w 46"/>
                <a:gd name="T3" fmla="*/ 2147483646 h 28"/>
                <a:gd name="T4" fmla="*/ 2147483646 w 46"/>
                <a:gd name="T5" fmla="*/ 2147483646 h 28"/>
                <a:gd name="T6" fmla="*/ 2147483646 w 46"/>
                <a:gd name="T7" fmla="*/ 2147483646 h 28"/>
                <a:gd name="T8" fmla="*/ 2147483646 w 46"/>
                <a:gd name="T9" fmla="*/ 2147483646 h 28"/>
                <a:gd name="T10" fmla="*/ 2147483646 w 46"/>
                <a:gd name="T11" fmla="*/ 0 h 28"/>
                <a:gd name="T12" fmla="*/ 2147483646 w 46"/>
                <a:gd name="T13" fmla="*/ 2147483646 h 28"/>
                <a:gd name="T14" fmla="*/ 2147483646 w 46"/>
                <a:gd name="T15" fmla="*/ 2147483646 h 28"/>
                <a:gd name="T16" fmla="*/ 2147483646 w 46"/>
                <a:gd name="T17" fmla="*/ 2147483646 h 28"/>
                <a:gd name="T18" fmla="*/ 2147483646 w 46"/>
                <a:gd name="T19" fmla="*/ 2147483646 h 28"/>
                <a:gd name="T20" fmla="*/ 2147483646 w 46"/>
                <a:gd name="T21" fmla="*/ 2147483646 h 28"/>
                <a:gd name="T22" fmla="*/ 2147483646 w 46"/>
                <a:gd name="T23" fmla="*/ 2147483646 h 28"/>
                <a:gd name="T24" fmla="*/ 2147483646 w 46"/>
                <a:gd name="T25" fmla="*/ 2147483646 h 28"/>
                <a:gd name="T26" fmla="*/ 2147483646 w 46"/>
                <a:gd name="T27" fmla="*/ 2147483646 h 28"/>
                <a:gd name="T28" fmla="*/ 0 w 46"/>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66" name="Freeform 507">
              <a:extLst>
                <a:ext uri="{FF2B5EF4-FFF2-40B4-BE49-F238E27FC236}">
                  <a16:creationId xmlns:a16="http://schemas.microsoft.com/office/drawing/2014/main" id="{50682CE4-28D7-FF03-A40C-8F64E57F7A4B}"/>
                </a:ext>
              </a:extLst>
            </p:cNvPr>
            <p:cNvSpPr>
              <a:spLocks/>
            </p:cNvSpPr>
            <p:nvPr/>
          </p:nvSpPr>
          <p:spPr bwMode="auto">
            <a:xfrm>
              <a:off x="9448129" y="2529065"/>
              <a:ext cx="1149181" cy="798379"/>
            </a:xfrm>
            <a:custGeom>
              <a:avLst/>
              <a:gdLst>
                <a:gd name="T0" fmla="*/ 2147483646 w 950"/>
                <a:gd name="T1" fmla="*/ 2147483646 h 660"/>
                <a:gd name="T2" fmla="*/ 2147483646 w 950"/>
                <a:gd name="T3" fmla="*/ 2147483646 h 660"/>
                <a:gd name="T4" fmla="*/ 2147483646 w 950"/>
                <a:gd name="T5" fmla="*/ 2147483646 h 660"/>
                <a:gd name="T6" fmla="*/ 2147483646 w 950"/>
                <a:gd name="T7" fmla="*/ 2147483646 h 660"/>
                <a:gd name="T8" fmla="*/ 2147483646 w 950"/>
                <a:gd name="T9" fmla="*/ 2147483646 h 660"/>
                <a:gd name="T10" fmla="*/ 2147483646 w 950"/>
                <a:gd name="T11" fmla="*/ 2147483646 h 660"/>
                <a:gd name="T12" fmla="*/ 2147483646 w 950"/>
                <a:gd name="T13" fmla="*/ 2147483646 h 660"/>
                <a:gd name="T14" fmla="*/ 2147483646 w 950"/>
                <a:gd name="T15" fmla="*/ 2147483646 h 660"/>
                <a:gd name="T16" fmla="*/ 2147483646 w 950"/>
                <a:gd name="T17" fmla="*/ 2147483646 h 660"/>
                <a:gd name="T18" fmla="*/ 2147483646 w 950"/>
                <a:gd name="T19" fmla="*/ 2147483646 h 660"/>
                <a:gd name="T20" fmla="*/ 2147483646 w 950"/>
                <a:gd name="T21" fmla="*/ 2147483646 h 660"/>
                <a:gd name="T22" fmla="*/ 2147483646 w 950"/>
                <a:gd name="T23" fmla="*/ 2147483646 h 660"/>
                <a:gd name="T24" fmla="*/ 2147483646 w 950"/>
                <a:gd name="T25" fmla="*/ 2147483646 h 660"/>
                <a:gd name="T26" fmla="*/ 2147483646 w 950"/>
                <a:gd name="T27" fmla="*/ 2147483646 h 660"/>
                <a:gd name="T28" fmla="*/ 2147483646 w 950"/>
                <a:gd name="T29" fmla="*/ 2147483646 h 660"/>
                <a:gd name="T30" fmla="*/ 2147483646 w 950"/>
                <a:gd name="T31" fmla="*/ 2147483646 h 660"/>
                <a:gd name="T32" fmla="*/ 2147483646 w 950"/>
                <a:gd name="T33" fmla="*/ 2147483646 h 660"/>
                <a:gd name="T34" fmla="*/ 2147483646 w 950"/>
                <a:gd name="T35" fmla="*/ 2147483646 h 660"/>
                <a:gd name="T36" fmla="*/ 2147483646 w 950"/>
                <a:gd name="T37" fmla="*/ 2147483646 h 660"/>
                <a:gd name="T38" fmla="*/ 2147483646 w 950"/>
                <a:gd name="T39" fmla="*/ 2147483646 h 660"/>
                <a:gd name="T40" fmla="*/ 2147483646 w 950"/>
                <a:gd name="T41" fmla="*/ 2147483646 h 660"/>
                <a:gd name="T42" fmla="*/ 2147483646 w 950"/>
                <a:gd name="T43" fmla="*/ 2147483646 h 660"/>
                <a:gd name="T44" fmla="*/ 2147483646 w 950"/>
                <a:gd name="T45" fmla="*/ 2147483646 h 660"/>
                <a:gd name="T46" fmla="*/ 2147483646 w 950"/>
                <a:gd name="T47" fmla="*/ 2147483646 h 660"/>
                <a:gd name="T48" fmla="*/ 2147483646 w 950"/>
                <a:gd name="T49" fmla="*/ 2147483646 h 660"/>
                <a:gd name="T50" fmla="*/ 2147483646 w 950"/>
                <a:gd name="T51" fmla="*/ 2147483646 h 660"/>
                <a:gd name="T52" fmla="*/ 2147483646 w 950"/>
                <a:gd name="T53" fmla="*/ 2147483646 h 660"/>
                <a:gd name="T54" fmla="*/ 2147483646 w 950"/>
                <a:gd name="T55" fmla="*/ 2147483646 h 660"/>
                <a:gd name="T56" fmla="*/ 2147483646 w 950"/>
                <a:gd name="T57" fmla="*/ 2147483646 h 660"/>
                <a:gd name="T58" fmla="*/ 2147483646 w 950"/>
                <a:gd name="T59" fmla="*/ 2147483646 h 660"/>
                <a:gd name="T60" fmla="*/ 2147483646 w 950"/>
                <a:gd name="T61" fmla="*/ 2147483646 h 660"/>
                <a:gd name="T62" fmla="*/ 2147483646 w 950"/>
                <a:gd name="T63" fmla="*/ 2147483646 h 660"/>
                <a:gd name="T64" fmla="*/ 2147483646 w 950"/>
                <a:gd name="T65" fmla="*/ 2147483646 h 660"/>
                <a:gd name="T66" fmla="*/ 2147483646 w 950"/>
                <a:gd name="T67" fmla="*/ 2147483646 h 660"/>
                <a:gd name="T68" fmla="*/ 2147483646 w 950"/>
                <a:gd name="T69" fmla="*/ 2147483646 h 660"/>
                <a:gd name="T70" fmla="*/ 2147483646 w 950"/>
                <a:gd name="T71" fmla="*/ 2147483646 h 660"/>
                <a:gd name="T72" fmla="*/ 2147483646 w 950"/>
                <a:gd name="T73" fmla="*/ 2147483646 h 660"/>
                <a:gd name="T74" fmla="*/ 2147483646 w 950"/>
                <a:gd name="T75" fmla="*/ 2147483646 h 660"/>
                <a:gd name="T76" fmla="*/ 2147483646 w 950"/>
                <a:gd name="T77" fmla="*/ 2147483646 h 660"/>
                <a:gd name="T78" fmla="*/ 2147483646 w 950"/>
                <a:gd name="T79" fmla="*/ 2147483646 h 660"/>
                <a:gd name="T80" fmla="*/ 2147483646 w 950"/>
                <a:gd name="T81" fmla="*/ 2147483646 h 660"/>
                <a:gd name="T82" fmla="*/ 2147483646 w 950"/>
                <a:gd name="T83" fmla="*/ 2147483646 h 660"/>
                <a:gd name="T84" fmla="*/ 2147483646 w 950"/>
                <a:gd name="T85" fmla="*/ 2147483646 h 660"/>
                <a:gd name="T86" fmla="*/ 2147483646 w 950"/>
                <a:gd name="T87" fmla="*/ 2147483646 h 660"/>
                <a:gd name="T88" fmla="*/ 2147483646 w 950"/>
                <a:gd name="T89" fmla="*/ 2147483646 h 660"/>
                <a:gd name="T90" fmla="*/ 2147483646 w 950"/>
                <a:gd name="T91" fmla="*/ 2147483646 h 660"/>
                <a:gd name="T92" fmla="*/ 2147483646 w 950"/>
                <a:gd name="T93" fmla="*/ 2147483646 h 660"/>
                <a:gd name="T94" fmla="*/ 2147483646 w 950"/>
                <a:gd name="T95" fmla="*/ 2147483646 h 660"/>
                <a:gd name="T96" fmla="*/ 2147483646 w 950"/>
                <a:gd name="T97" fmla="*/ 2147483646 h 660"/>
                <a:gd name="T98" fmla="*/ 2147483646 w 950"/>
                <a:gd name="T99" fmla="*/ 2147483646 h 660"/>
                <a:gd name="T100" fmla="*/ 2147483646 w 950"/>
                <a:gd name="T101" fmla="*/ 2147483646 h 660"/>
                <a:gd name="T102" fmla="*/ 2147483646 w 950"/>
                <a:gd name="T103" fmla="*/ 2147483646 h 660"/>
                <a:gd name="T104" fmla="*/ 2147483646 w 950"/>
                <a:gd name="T105" fmla="*/ 2147483646 h 660"/>
                <a:gd name="T106" fmla="*/ 2147483646 w 950"/>
                <a:gd name="T107" fmla="*/ 2147483646 h 660"/>
                <a:gd name="T108" fmla="*/ 2147483646 w 950"/>
                <a:gd name="T109" fmla="*/ 2147483646 h 660"/>
                <a:gd name="T110" fmla="*/ 2147483646 w 950"/>
                <a:gd name="T111" fmla="*/ 2147483646 h 660"/>
                <a:gd name="T112" fmla="*/ 2147483646 w 950"/>
                <a:gd name="T113" fmla="*/ 2147483646 h 660"/>
                <a:gd name="T114" fmla="*/ 2147483646 w 950"/>
                <a:gd name="T115" fmla="*/ 2147483646 h 660"/>
                <a:gd name="T116" fmla="*/ 2147483646 w 950"/>
                <a:gd name="T117" fmla="*/ 2147483646 h 660"/>
                <a:gd name="T118" fmla="*/ 2147483646 w 950"/>
                <a:gd name="T119" fmla="*/ 2147483646 h 660"/>
                <a:gd name="T120" fmla="*/ 2147483646 w 950"/>
                <a:gd name="T121" fmla="*/ 2147483646 h 6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0" h="660">
                  <a:moveTo>
                    <a:pt x="890" y="118"/>
                  </a:moveTo>
                  <a:lnTo>
                    <a:pt x="890" y="118"/>
                  </a:lnTo>
                  <a:lnTo>
                    <a:pt x="880" y="98"/>
                  </a:lnTo>
                  <a:lnTo>
                    <a:pt x="840" y="88"/>
                  </a:lnTo>
                  <a:lnTo>
                    <a:pt x="792" y="0"/>
                  </a:lnTo>
                  <a:lnTo>
                    <a:pt x="746" y="0"/>
                  </a:lnTo>
                  <a:lnTo>
                    <a:pt x="732" y="24"/>
                  </a:lnTo>
                  <a:lnTo>
                    <a:pt x="702" y="78"/>
                  </a:lnTo>
                  <a:lnTo>
                    <a:pt x="672" y="78"/>
                  </a:lnTo>
                  <a:lnTo>
                    <a:pt x="668" y="88"/>
                  </a:lnTo>
                  <a:lnTo>
                    <a:pt x="668" y="90"/>
                  </a:lnTo>
                  <a:lnTo>
                    <a:pt x="670" y="90"/>
                  </a:lnTo>
                  <a:lnTo>
                    <a:pt x="672" y="90"/>
                  </a:lnTo>
                  <a:lnTo>
                    <a:pt x="672" y="92"/>
                  </a:lnTo>
                  <a:lnTo>
                    <a:pt x="674" y="92"/>
                  </a:lnTo>
                  <a:lnTo>
                    <a:pt x="676" y="92"/>
                  </a:lnTo>
                  <a:lnTo>
                    <a:pt x="676" y="94"/>
                  </a:lnTo>
                  <a:lnTo>
                    <a:pt x="678" y="94"/>
                  </a:lnTo>
                  <a:lnTo>
                    <a:pt x="676" y="94"/>
                  </a:lnTo>
                  <a:lnTo>
                    <a:pt x="676" y="92"/>
                  </a:lnTo>
                  <a:lnTo>
                    <a:pt x="674" y="92"/>
                  </a:lnTo>
                  <a:lnTo>
                    <a:pt x="672" y="92"/>
                  </a:lnTo>
                  <a:lnTo>
                    <a:pt x="672" y="90"/>
                  </a:lnTo>
                  <a:lnTo>
                    <a:pt x="670" y="90"/>
                  </a:lnTo>
                  <a:lnTo>
                    <a:pt x="668" y="90"/>
                  </a:lnTo>
                  <a:lnTo>
                    <a:pt x="668" y="88"/>
                  </a:lnTo>
                  <a:lnTo>
                    <a:pt x="658" y="108"/>
                  </a:lnTo>
                  <a:lnTo>
                    <a:pt x="658" y="132"/>
                  </a:lnTo>
                  <a:lnTo>
                    <a:pt x="702" y="138"/>
                  </a:lnTo>
                  <a:lnTo>
                    <a:pt x="712" y="158"/>
                  </a:lnTo>
                  <a:lnTo>
                    <a:pt x="668" y="172"/>
                  </a:lnTo>
                  <a:lnTo>
                    <a:pt x="632" y="188"/>
                  </a:lnTo>
                  <a:lnTo>
                    <a:pt x="598" y="202"/>
                  </a:lnTo>
                  <a:lnTo>
                    <a:pt x="588" y="236"/>
                  </a:lnTo>
                  <a:lnTo>
                    <a:pt x="534" y="242"/>
                  </a:lnTo>
                  <a:lnTo>
                    <a:pt x="480" y="276"/>
                  </a:lnTo>
                  <a:lnTo>
                    <a:pt x="430" y="252"/>
                  </a:lnTo>
                  <a:lnTo>
                    <a:pt x="370" y="246"/>
                  </a:lnTo>
                  <a:lnTo>
                    <a:pt x="326" y="202"/>
                  </a:lnTo>
                  <a:lnTo>
                    <a:pt x="262" y="182"/>
                  </a:lnTo>
                  <a:lnTo>
                    <a:pt x="256" y="132"/>
                  </a:lnTo>
                  <a:lnTo>
                    <a:pt x="226" y="118"/>
                  </a:lnTo>
                  <a:lnTo>
                    <a:pt x="222" y="114"/>
                  </a:lnTo>
                  <a:lnTo>
                    <a:pt x="220" y="116"/>
                  </a:lnTo>
                  <a:lnTo>
                    <a:pt x="218" y="120"/>
                  </a:lnTo>
                  <a:lnTo>
                    <a:pt x="218" y="122"/>
                  </a:lnTo>
                  <a:lnTo>
                    <a:pt x="218" y="124"/>
                  </a:lnTo>
                  <a:lnTo>
                    <a:pt x="218" y="122"/>
                  </a:lnTo>
                  <a:lnTo>
                    <a:pt x="218" y="120"/>
                  </a:lnTo>
                  <a:lnTo>
                    <a:pt x="222" y="114"/>
                  </a:lnTo>
                  <a:lnTo>
                    <a:pt x="218" y="108"/>
                  </a:lnTo>
                  <a:lnTo>
                    <a:pt x="208" y="114"/>
                  </a:lnTo>
                  <a:lnTo>
                    <a:pt x="208" y="124"/>
                  </a:lnTo>
                  <a:lnTo>
                    <a:pt x="208" y="114"/>
                  </a:lnTo>
                  <a:lnTo>
                    <a:pt x="192" y="118"/>
                  </a:lnTo>
                  <a:lnTo>
                    <a:pt x="182" y="148"/>
                  </a:lnTo>
                  <a:lnTo>
                    <a:pt x="142" y="142"/>
                  </a:lnTo>
                  <a:lnTo>
                    <a:pt x="132" y="192"/>
                  </a:lnTo>
                  <a:lnTo>
                    <a:pt x="98" y="198"/>
                  </a:lnTo>
                  <a:lnTo>
                    <a:pt x="88" y="256"/>
                  </a:lnTo>
                  <a:lnTo>
                    <a:pt x="68" y="276"/>
                  </a:lnTo>
                  <a:lnTo>
                    <a:pt x="44" y="296"/>
                  </a:lnTo>
                  <a:lnTo>
                    <a:pt x="4" y="306"/>
                  </a:lnTo>
                  <a:lnTo>
                    <a:pt x="0" y="326"/>
                  </a:lnTo>
                  <a:lnTo>
                    <a:pt x="10" y="334"/>
                  </a:lnTo>
                  <a:lnTo>
                    <a:pt x="14" y="350"/>
                  </a:lnTo>
                  <a:lnTo>
                    <a:pt x="4" y="354"/>
                  </a:lnTo>
                  <a:lnTo>
                    <a:pt x="14" y="364"/>
                  </a:lnTo>
                  <a:lnTo>
                    <a:pt x="30" y="370"/>
                  </a:lnTo>
                  <a:lnTo>
                    <a:pt x="44" y="390"/>
                  </a:lnTo>
                  <a:lnTo>
                    <a:pt x="64" y="390"/>
                  </a:lnTo>
                  <a:lnTo>
                    <a:pt x="94" y="390"/>
                  </a:lnTo>
                  <a:lnTo>
                    <a:pt x="98" y="398"/>
                  </a:lnTo>
                  <a:lnTo>
                    <a:pt x="78" y="428"/>
                  </a:lnTo>
                  <a:lnTo>
                    <a:pt x="84" y="444"/>
                  </a:lnTo>
                  <a:lnTo>
                    <a:pt x="74" y="458"/>
                  </a:lnTo>
                  <a:lnTo>
                    <a:pt x="84" y="478"/>
                  </a:lnTo>
                  <a:lnTo>
                    <a:pt x="108" y="488"/>
                  </a:lnTo>
                  <a:lnTo>
                    <a:pt x="104" y="492"/>
                  </a:lnTo>
                  <a:lnTo>
                    <a:pt x="114" y="492"/>
                  </a:lnTo>
                  <a:lnTo>
                    <a:pt x="148" y="508"/>
                  </a:lnTo>
                  <a:lnTo>
                    <a:pt x="178" y="522"/>
                  </a:lnTo>
                  <a:lnTo>
                    <a:pt x="208" y="528"/>
                  </a:lnTo>
                  <a:lnTo>
                    <a:pt x="218" y="536"/>
                  </a:lnTo>
                  <a:lnTo>
                    <a:pt x="226" y="536"/>
                  </a:lnTo>
                  <a:lnTo>
                    <a:pt x="242" y="546"/>
                  </a:lnTo>
                  <a:lnTo>
                    <a:pt x="262" y="546"/>
                  </a:lnTo>
                  <a:lnTo>
                    <a:pt x="282" y="546"/>
                  </a:lnTo>
                  <a:lnTo>
                    <a:pt x="296" y="528"/>
                  </a:lnTo>
                  <a:lnTo>
                    <a:pt x="316" y="512"/>
                  </a:lnTo>
                  <a:lnTo>
                    <a:pt x="340" y="512"/>
                  </a:lnTo>
                  <a:lnTo>
                    <a:pt x="360" y="528"/>
                  </a:lnTo>
                  <a:lnTo>
                    <a:pt x="370" y="528"/>
                  </a:lnTo>
                  <a:lnTo>
                    <a:pt x="380" y="532"/>
                  </a:lnTo>
                  <a:lnTo>
                    <a:pt x="386" y="556"/>
                  </a:lnTo>
                  <a:lnTo>
                    <a:pt x="376" y="586"/>
                  </a:lnTo>
                  <a:lnTo>
                    <a:pt x="376" y="596"/>
                  </a:lnTo>
                  <a:lnTo>
                    <a:pt x="390" y="600"/>
                  </a:lnTo>
                  <a:lnTo>
                    <a:pt x="400" y="616"/>
                  </a:lnTo>
                  <a:lnTo>
                    <a:pt x="400" y="626"/>
                  </a:lnTo>
                  <a:lnTo>
                    <a:pt x="424" y="636"/>
                  </a:lnTo>
                  <a:lnTo>
                    <a:pt x="420" y="640"/>
                  </a:lnTo>
                  <a:lnTo>
                    <a:pt x="444" y="636"/>
                  </a:lnTo>
                  <a:lnTo>
                    <a:pt x="450" y="616"/>
                  </a:lnTo>
                  <a:lnTo>
                    <a:pt x="500" y="616"/>
                  </a:lnTo>
                  <a:lnTo>
                    <a:pt x="518" y="630"/>
                  </a:lnTo>
                  <a:lnTo>
                    <a:pt x="524" y="646"/>
                  </a:lnTo>
                  <a:lnTo>
                    <a:pt x="534" y="640"/>
                  </a:lnTo>
                  <a:lnTo>
                    <a:pt x="568" y="660"/>
                  </a:lnTo>
                  <a:lnTo>
                    <a:pt x="568" y="646"/>
                  </a:lnTo>
                  <a:lnTo>
                    <a:pt x="608" y="630"/>
                  </a:lnTo>
                  <a:lnTo>
                    <a:pt x="612" y="626"/>
                  </a:lnTo>
                  <a:lnTo>
                    <a:pt x="622" y="620"/>
                  </a:lnTo>
                  <a:lnTo>
                    <a:pt x="632" y="626"/>
                  </a:lnTo>
                  <a:lnTo>
                    <a:pt x="652" y="616"/>
                  </a:lnTo>
                  <a:lnTo>
                    <a:pt x="678" y="600"/>
                  </a:lnTo>
                  <a:lnTo>
                    <a:pt x="702" y="582"/>
                  </a:lnTo>
                  <a:lnTo>
                    <a:pt x="712" y="562"/>
                  </a:lnTo>
                  <a:lnTo>
                    <a:pt x="726" y="542"/>
                  </a:lnTo>
                  <a:lnTo>
                    <a:pt x="742" y="512"/>
                  </a:lnTo>
                  <a:lnTo>
                    <a:pt x="742" y="498"/>
                  </a:lnTo>
                  <a:lnTo>
                    <a:pt x="736" y="488"/>
                  </a:lnTo>
                  <a:lnTo>
                    <a:pt x="742" y="472"/>
                  </a:lnTo>
                  <a:lnTo>
                    <a:pt x="736" y="454"/>
                  </a:lnTo>
                  <a:lnTo>
                    <a:pt x="712" y="404"/>
                  </a:lnTo>
                  <a:lnTo>
                    <a:pt x="716" y="398"/>
                  </a:lnTo>
                  <a:lnTo>
                    <a:pt x="736" y="374"/>
                  </a:lnTo>
                  <a:lnTo>
                    <a:pt x="752" y="370"/>
                  </a:lnTo>
                  <a:lnTo>
                    <a:pt x="754" y="368"/>
                  </a:lnTo>
                  <a:lnTo>
                    <a:pt x="754" y="364"/>
                  </a:lnTo>
                  <a:lnTo>
                    <a:pt x="752" y="360"/>
                  </a:lnTo>
                  <a:lnTo>
                    <a:pt x="726" y="354"/>
                  </a:lnTo>
                  <a:lnTo>
                    <a:pt x="712" y="360"/>
                  </a:lnTo>
                  <a:lnTo>
                    <a:pt x="702" y="354"/>
                  </a:lnTo>
                  <a:lnTo>
                    <a:pt x="692" y="340"/>
                  </a:lnTo>
                  <a:lnTo>
                    <a:pt x="682" y="330"/>
                  </a:lnTo>
                  <a:lnTo>
                    <a:pt x="706" y="320"/>
                  </a:lnTo>
                  <a:lnTo>
                    <a:pt x="722" y="306"/>
                  </a:lnTo>
                  <a:lnTo>
                    <a:pt x="746" y="290"/>
                  </a:lnTo>
                  <a:lnTo>
                    <a:pt x="756" y="290"/>
                  </a:lnTo>
                  <a:lnTo>
                    <a:pt x="742" y="310"/>
                  </a:lnTo>
                  <a:lnTo>
                    <a:pt x="752" y="320"/>
                  </a:lnTo>
                  <a:lnTo>
                    <a:pt x="762" y="316"/>
                  </a:lnTo>
                  <a:lnTo>
                    <a:pt x="786" y="306"/>
                  </a:lnTo>
                  <a:lnTo>
                    <a:pt x="792" y="284"/>
                  </a:lnTo>
                  <a:lnTo>
                    <a:pt x="806" y="272"/>
                  </a:lnTo>
                  <a:lnTo>
                    <a:pt x="820" y="282"/>
                  </a:lnTo>
                  <a:lnTo>
                    <a:pt x="818" y="262"/>
                  </a:lnTo>
                  <a:lnTo>
                    <a:pt x="838" y="250"/>
                  </a:lnTo>
                  <a:lnTo>
                    <a:pt x="864" y="254"/>
                  </a:lnTo>
                  <a:lnTo>
                    <a:pt x="876" y="246"/>
                  </a:lnTo>
                  <a:lnTo>
                    <a:pt x="890" y="252"/>
                  </a:lnTo>
                  <a:lnTo>
                    <a:pt x="900" y="198"/>
                  </a:lnTo>
                  <a:lnTo>
                    <a:pt x="924" y="192"/>
                  </a:lnTo>
                  <a:lnTo>
                    <a:pt x="950" y="118"/>
                  </a:lnTo>
                  <a:lnTo>
                    <a:pt x="890" y="118"/>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67" name="Freeform 260">
              <a:extLst>
                <a:ext uri="{FF2B5EF4-FFF2-40B4-BE49-F238E27FC236}">
                  <a16:creationId xmlns:a16="http://schemas.microsoft.com/office/drawing/2014/main" id="{96680955-B1A1-A1F7-A4F8-F964CA09AC80}"/>
                </a:ext>
              </a:extLst>
            </p:cNvPr>
            <p:cNvSpPr>
              <a:spLocks/>
            </p:cNvSpPr>
            <p:nvPr/>
          </p:nvSpPr>
          <p:spPr bwMode="auto">
            <a:xfrm>
              <a:off x="9481999" y="3724214"/>
              <a:ext cx="43548" cy="52016"/>
            </a:xfrm>
            <a:custGeom>
              <a:avLst/>
              <a:gdLst>
                <a:gd name="T0" fmla="*/ 2147483646 w 42"/>
                <a:gd name="T1" fmla="*/ 0 h 54"/>
                <a:gd name="T2" fmla="*/ 0 w 42"/>
                <a:gd name="T3" fmla="*/ 2147483646 h 54"/>
                <a:gd name="T4" fmla="*/ 2147483646 w 42"/>
                <a:gd name="T5" fmla="*/ 2147483646 h 54"/>
                <a:gd name="T6" fmla="*/ 2147483646 w 42"/>
                <a:gd name="T7" fmla="*/ 2147483646 h 54"/>
                <a:gd name="T8" fmla="*/ 2147483646 w 42"/>
                <a:gd name="T9" fmla="*/ 2147483646 h 54"/>
                <a:gd name="T10" fmla="*/ 2147483646 w 42"/>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54">
                  <a:moveTo>
                    <a:pt x="6" y="0"/>
                  </a:moveTo>
                  <a:lnTo>
                    <a:pt x="0" y="24"/>
                  </a:lnTo>
                  <a:lnTo>
                    <a:pt x="6" y="54"/>
                  </a:lnTo>
                  <a:lnTo>
                    <a:pt x="30" y="54"/>
                  </a:lnTo>
                  <a:lnTo>
                    <a:pt x="42" y="30"/>
                  </a:lnTo>
                  <a:lnTo>
                    <a:pt x="6" y="0"/>
                  </a:lnTo>
                  <a:close/>
                </a:path>
              </a:pathLst>
            </a:custGeom>
            <a:grpFill/>
            <a:ln w="9525">
              <a:noFill/>
              <a:round/>
              <a:headEnd/>
              <a:tailEnd/>
            </a:ln>
          </p:spPr>
          <p:txBody>
            <a:bodyPr/>
            <a:lstStyle/>
            <a:p>
              <a:endParaRPr lang="en-GB" dirty="0"/>
            </a:p>
          </p:txBody>
        </p:sp>
        <p:sp>
          <p:nvSpPr>
            <p:cNvPr id="168" name="Freeform 261">
              <a:extLst>
                <a:ext uri="{FF2B5EF4-FFF2-40B4-BE49-F238E27FC236}">
                  <a16:creationId xmlns:a16="http://schemas.microsoft.com/office/drawing/2014/main" id="{01072BF0-E127-8963-26EE-6B5EFFDF57CA}"/>
                </a:ext>
              </a:extLst>
            </p:cNvPr>
            <p:cNvSpPr>
              <a:spLocks/>
            </p:cNvSpPr>
            <p:nvPr/>
          </p:nvSpPr>
          <p:spPr bwMode="auto">
            <a:xfrm>
              <a:off x="10106186" y="3327444"/>
              <a:ext cx="41129" cy="41129"/>
            </a:xfrm>
            <a:custGeom>
              <a:avLst/>
              <a:gdLst>
                <a:gd name="T0" fmla="*/ 0 w 42"/>
                <a:gd name="T1" fmla="*/ 2147483646 h 42"/>
                <a:gd name="T2" fmla="*/ 2147483646 w 42"/>
                <a:gd name="T3" fmla="*/ 2147483646 h 42"/>
                <a:gd name="T4" fmla="*/ 2147483646 w 42"/>
                <a:gd name="T5" fmla="*/ 0 h 42"/>
                <a:gd name="T6" fmla="*/ 2147483646 w 42"/>
                <a:gd name="T7" fmla="*/ 2147483646 h 42"/>
                <a:gd name="T8" fmla="*/ 2147483646 w 42"/>
                <a:gd name="T9" fmla="*/ 2147483646 h 42"/>
                <a:gd name="T10" fmla="*/ 2147483646 w 42"/>
                <a:gd name="T11" fmla="*/ 2147483646 h 42"/>
                <a:gd name="T12" fmla="*/ 0 w 42"/>
                <a:gd name="T13" fmla="*/ 2147483646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42">
                  <a:moveTo>
                    <a:pt x="0" y="30"/>
                  </a:moveTo>
                  <a:lnTo>
                    <a:pt x="12" y="12"/>
                  </a:lnTo>
                  <a:lnTo>
                    <a:pt x="30" y="0"/>
                  </a:lnTo>
                  <a:lnTo>
                    <a:pt x="42" y="12"/>
                  </a:lnTo>
                  <a:lnTo>
                    <a:pt x="30" y="30"/>
                  </a:lnTo>
                  <a:lnTo>
                    <a:pt x="12" y="42"/>
                  </a:lnTo>
                  <a:lnTo>
                    <a:pt x="0" y="30"/>
                  </a:lnTo>
                  <a:close/>
                </a:path>
              </a:pathLst>
            </a:custGeom>
            <a:grpFill/>
            <a:ln w="9525">
              <a:noFill/>
              <a:round/>
              <a:headEnd/>
              <a:tailEnd/>
            </a:ln>
          </p:spPr>
          <p:txBody>
            <a:bodyPr/>
            <a:lstStyle/>
            <a:p>
              <a:endParaRPr lang="en-GB" dirty="0"/>
            </a:p>
          </p:txBody>
        </p:sp>
        <p:sp>
          <p:nvSpPr>
            <p:cNvPr id="169" name="Freeform 262">
              <a:extLst>
                <a:ext uri="{FF2B5EF4-FFF2-40B4-BE49-F238E27FC236}">
                  <a16:creationId xmlns:a16="http://schemas.microsoft.com/office/drawing/2014/main" id="{A90B2BB9-6F22-6C75-6AC2-82DFD43B927E}"/>
                </a:ext>
              </a:extLst>
            </p:cNvPr>
            <p:cNvSpPr>
              <a:spLocks/>
            </p:cNvSpPr>
            <p:nvPr/>
          </p:nvSpPr>
          <p:spPr bwMode="auto">
            <a:xfrm>
              <a:off x="10327554" y="3225832"/>
              <a:ext cx="24193" cy="71371"/>
            </a:xfrm>
            <a:custGeom>
              <a:avLst/>
              <a:gdLst>
                <a:gd name="T0" fmla="*/ 0 w 24"/>
                <a:gd name="T1" fmla="*/ 2147483646 h 72"/>
                <a:gd name="T2" fmla="*/ 0 w 24"/>
                <a:gd name="T3" fmla="*/ 2147483646 h 72"/>
                <a:gd name="T4" fmla="*/ 2147483646 w 24"/>
                <a:gd name="T5" fmla="*/ 0 h 72"/>
                <a:gd name="T6" fmla="*/ 2147483646 w 24"/>
                <a:gd name="T7" fmla="*/ 2147483646 h 72"/>
                <a:gd name="T8" fmla="*/ 2147483646 w 24"/>
                <a:gd name="T9" fmla="*/ 2147483646 h 72"/>
                <a:gd name="T10" fmla="*/ 0 w 24"/>
                <a:gd name="T11" fmla="*/ 2147483646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72">
                  <a:moveTo>
                    <a:pt x="0" y="42"/>
                  </a:moveTo>
                  <a:lnTo>
                    <a:pt x="0" y="18"/>
                  </a:lnTo>
                  <a:lnTo>
                    <a:pt x="24" y="0"/>
                  </a:lnTo>
                  <a:lnTo>
                    <a:pt x="24" y="24"/>
                  </a:lnTo>
                  <a:lnTo>
                    <a:pt x="6" y="72"/>
                  </a:lnTo>
                  <a:lnTo>
                    <a:pt x="0" y="42"/>
                  </a:lnTo>
                  <a:close/>
                </a:path>
              </a:pathLst>
            </a:custGeom>
            <a:grpFill/>
            <a:ln w="9525">
              <a:noFill/>
              <a:round/>
              <a:headEnd/>
              <a:tailEnd/>
            </a:ln>
          </p:spPr>
          <p:txBody>
            <a:bodyPr/>
            <a:lstStyle/>
            <a:p>
              <a:endParaRPr lang="en-GB" dirty="0"/>
            </a:p>
          </p:txBody>
        </p:sp>
        <p:sp>
          <p:nvSpPr>
            <p:cNvPr id="170" name="Freeform 263">
              <a:extLst>
                <a:ext uri="{FF2B5EF4-FFF2-40B4-BE49-F238E27FC236}">
                  <a16:creationId xmlns:a16="http://schemas.microsoft.com/office/drawing/2014/main" id="{441F4521-D13D-44E7-2072-59B15737DF10}"/>
                </a:ext>
              </a:extLst>
            </p:cNvPr>
            <p:cNvSpPr>
              <a:spLocks/>
            </p:cNvSpPr>
            <p:nvPr/>
          </p:nvSpPr>
          <p:spPr bwMode="auto">
            <a:xfrm>
              <a:off x="10506585" y="3040754"/>
              <a:ext cx="35081" cy="53225"/>
            </a:xfrm>
            <a:custGeom>
              <a:avLst/>
              <a:gdLst>
                <a:gd name="T0" fmla="*/ 0 w 36"/>
                <a:gd name="T1" fmla="*/ 2147483646 h 54"/>
                <a:gd name="T2" fmla="*/ 2147483646 w 36"/>
                <a:gd name="T3" fmla="*/ 2147483646 h 54"/>
                <a:gd name="T4" fmla="*/ 2147483646 w 36"/>
                <a:gd name="T5" fmla="*/ 2147483646 h 54"/>
                <a:gd name="T6" fmla="*/ 2147483646 w 36"/>
                <a:gd name="T7" fmla="*/ 2147483646 h 54"/>
                <a:gd name="T8" fmla="*/ 2147483646 w 36"/>
                <a:gd name="T9" fmla="*/ 2147483646 h 54"/>
                <a:gd name="T10" fmla="*/ 2147483646 w 36"/>
                <a:gd name="T11" fmla="*/ 0 h 54"/>
                <a:gd name="T12" fmla="*/ 0 w 36"/>
                <a:gd name="T13" fmla="*/ 2147483646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54">
                  <a:moveTo>
                    <a:pt x="0" y="18"/>
                  </a:moveTo>
                  <a:lnTo>
                    <a:pt x="6" y="36"/>
                  </a:lnTo>
                  <a:lnTo>
                    <a:pt x="12" y="54"/>
                  </a:lnTo>
                  <a:lnTo>
                    <a:pt x="30" y="42"/>
                  </a:lnTo>
                  <a:lnTo>
                    <a:pt x="36" y="18"/>
                  </a:lnTo>
                  <a:lnTo>
                    <a:pt x="30" y="0"/>
                  </a:lnTo>
                  <a:lnTo>
                    <a:pt x="0" y="18"/>
                  </a:lnTo>
                  <a:close/>
                </a:path>
              </a:pathLst>
            </a:custGeom>
            <a:grpFill/>
            <a:ln w="9525">
              <a:noFill/>
              <a:round/>
              <a:headEnd/>
              <a:tailEnd/>
            </a:ln>
          </p:spPr>
          <p:txBody>
            <a:bodyPr/>
            <a:lstStyle/>
            <a:p>
              <a:endParaRPr lang="en-GB" dirty="0"/>
            </a:p>
          </p:txBody>
        </p:sp>
        <p:sp>
          <p:nvSpPr>
            <p:cNvPr id="171" name="Freeform 264">
              <a:extLst>
                <a:ext uri="{FF2B5EF4-FFF2-40B4-BE49-F238E27FC236}">
                  <a16:creationId xmlns:a16="http://schemas.microsoft.com/office/drawing/2014/main" id="{D232991E-14D4-7C7A-5055-7E9A58612D12}"/>
                </a:ext>
              </a:extLst>
            </p:cNvPr>
            <p:cNvSpPr>
              <a:spLocks/>
            </p:cNvSpPr>
            <p:nvPr/>
          </p:nvSpPr>
          <p:spPr bwMode="auto">
            <a:xfrm>
              <a:off x="10548923" y="2767369"/>
              <a:ext cx="262497" cy="285481"/>
            </a:xfrm>
            <a:custGeom>
              <a:avLst/>
              <a:gdLst>
                <a:gd name="T0" fmla="*/ 2147483646 w 264"/>
                <a:gd name="T1" fmla="*/ 2147483646 h 289"/>
                <a:gd name="T2" fmla="*/ 2147483646 w 264"/>
                <a:gd name="T3" fmla="*/ 2147483646 h 289"/>
                <a:gd name="T4" fmla="*/ 2147483646 w 264"/>
                <a:gd name="T5" fmla="*/ 2147483646 h 289"/>
                <a:gd name="T6" fmla="*/ 2147483646 w 264"/>
                <a:gd name="T7" fmla="*/ 2147483646 h 289"/>
                <a:gd name="T8" fmla="*/ 2147483646 w 264"/>
                <a:gd name="T9" fmla="*/ 2147483646 h 289"/>
                <a:gd name="T10" fmla="*/ 2147483646 w 264"/>
                <a:gd name="T11" fmla="*/ 2147483646 h 289"/>
                <a:gd name="T12" fmla="*/ 2147483646 w 264"/>
                <a:gd name="T13" fmla="*/ 2147483646 h 289"/>
                <a:gd name="T14" fmla="*/ 2147483646 w 264"/>
                <a:gd name="T15" fmla="*/ 2147483646 h 289"/>
                <a:gd name="T16" fmla="*/ 2147483646 w 264"/>
                <a:gd name="T17" fmla="*/ 2147483646 h 289"/>
                <a:gd name="T18" fmla="*/ 2147483646 w 264"/>
                <a:gd name="T19" fmla="*/ 2147483646 h 289"/>
                <a:gd name="T20" fmla="*/ 2147483646 w 264"/>
                <a:gd name="T21" fmla="*/ 0 h 289"/>
                <a:gd name="T22" fmla="*/ 2147483646 w 264"/>
                <a:gd name="T23" fmla="*/ 2147483646 h 289"/>
                <a:gd name="T24" fmla="*/ 2147483646 w 264"/>
                <a:gd name="T25" fmla="*/ 2147483646 h 289"/>
                <a:gd name="T26" fmla="*/ 2147483646 w 264"/>
                <a:gd name="T27" fmla="*/ 2147483646 h 289"/>
                <a:gd name="T28" fmla="*/ 2147483646 w 264"/>
                <a:gd name="T29" fmla="*/ 2147483646 h 289"/>
                <a:gd name="T30" fmla="*/ 2147483646 w 264"/>
                <a:gd name="T31" fmla="*/ 2147483646 h 289"/>
                <a:gd name="T32" fmla="*/ 2147483646 w 264"/>
                <a:gd name="T33" fmla="*/ 2147483646 h 289"/>
                <a:gd name="T34" fmla="*/ 2147483646 w 264"/>
                <a:gd name="T35" fmla="*/ 2147483646 h 289"/>
                <a:gd name="T36" fmla="*/ 2147483646 w 264"/>
                <a:gd name="T37" fmla="*/ 2147483646 h 289"/>
                <a:gd name="T38" fmla="*/ 2147483646 w 264"/>
                <a:gd name="T39" fmla="*/ 2147483646 h 289"/>
                <a:gd name="T40" fmla="*/ 2147483646 w 264"/>
                <a:gd name="T41" fmla="*/ 2147483646 h 289"/>
                <a:gd name="T42" fmla="*/ 2147483646 w 264"/>
                <a:gd name="T43" fmla="*/ 2147483646 h 289"/>
                <a:gd name="T44" fmla="*/ 2147483646 w 264"/>
                <a:gd name="T45" fmla="*/ 2147483646 h 289"/>
                <a:gd name="T46" fmla="*/ 2147483646 w 264"/>
                <a:gd name="T47" fmla="*/ 2147483646 h 289"/>
                <a:gd name="T48" fmla="*/ 2147483646 w 264"/>
                <a:gd name="T49" fmla="*/ 2147483646 h 289"/>
                <a:gd name="T50" fmla="*/ 2147483646 w 264"/>
                <a:gd name="T51" fmla="*/ 2147483646 h 289"/>
                <a:gd name="T52" fmla="*/ 2147483646 w 264"/>
                <a:gd name="T53" fmla="*/ 2147483646 h 289"/>
                <a:gd name="T54" fmla="*/ 2147483646 w 264"/>
                <a:gd name="T55" fmla="*/ 2147483646 h 289"/>
                <a:gd name="T56" fmla="*/ 2147483646 w 264"/>
                <a:gd name="T57" fmla="*/ 2147483646 h 289"/>
                <a:gd name="T58" fmla="*/ 2147483646 w 264"/>
                <a:gd name="T59" fmla="*/ 2147483646 h 289"/>
                <a:gd name="T60" fmla="*/ 2147483646 w 264"/>
                <a:gd name="T61" fmla="*/ 2147483646 h 289"/>
                <a:gd name="T62" fmla="*/ 2147483646 w 264"/>
                <a:gd name="T63" fmla="*/ 2147483646 h 289"/>
                <a:gd name="T64" fmla="*/ 2147483646 w 264"/>
                <a:gd name="T65" fmla="*/ 2147483646 h 289"/>
                <a:gd name="T66" fmla="*/ 0 w 264"/>
                <a:gd name="T67" fmla="*/ 2147483646 h 289"/>
                <a:gd name="T68" fmla="*/ 2147483646 w 264"/>
                <a:gd name="T69" fmla="*/ 2147483646 h 2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64" h="289">
                  <a:moveTo>
                    <a:pt x="6" y="247"/>
                  </a:moveTo>
                  <a:lnTo>
                    <a:pt x="42" y="235"/>
                  </a:lnTo>
                  <a:lnTo>
                    <a:pt x="66" y="235"/>
                  </a:lnTo>
                  <a:lnTo>
                    <a:pt x="108" y="199"/>
                  </a:lnTo>
                  <a:lnTo>
                    <a:pt x="138" y="187"/>
                  </a:lnTo>
                  <a:lnTo>
                    <a:pt x="144" y="157"/>
                  </a:lnTo>
                  <a:lnTo>
                    <a:pt x="156" y="109"/>
                  </a:lnTo>
                  <a:lnTo>
                    <a:pt x="156" y="72"/>
                  </a:lnTo>
                  <a:lnTo>
                    <a:pt x="174" y="48"/>
                  </a:lnTo>
                  <a:lnTo>
                    <a:pt x="174" y="18"/>
                  </a:lnTo>
                  <a:lnTo>
                    <a:pt x="186" y="0"/>
                  </a:lnTo>
                  <a:lnTo>
                    <a:pt x="210" y="18"/>
                  </a:lnTo>
                  <a:lnTo>
                    <a:pt x="246" y="30"/>
                  </a:lnTo>
                  <a:lnTo>
                    <a:pt x="264" y="30"/>
                  </a:lnTo>
                  <a:lnTo>
                    <a:pt x="240" y="54"/>
                  </a:lnTo>
                  <a:lnTo>
                    <a:pt x="222" y="66"/>
                  </a:lnTo>
                  <a:lnTo>
                    <a:pt x="210" y="85"/>
                  </a:lnTo>
                  <a:lnTo>
                    <a:pt x="180" y="60"/>
                  </a:lnTo>
                  <a:lnTo>
                    <a:pt x="162" y="97"/>
                  </a:lnTo>
                  <a:lnTo>
                    <a:pt x="186" y="139"/>
                  </a:lnTo>
                  <a:lnTo>
                    <a:pt x="168" y="169"/>
                  </a:lnTo>
                  <a:lnTo>
                    <a:pt x="162" y="193"/>
                  </a:lnTo>
                  <a:lnTo>
                    <a:pt x="162" y="235"/>
                  </a:lnTo>
                  <a:lnTo>
                    <a:pt x="150" y="247"/>
                  </a:lnTo>
                  <a:lnTo>
                    <a:pt x="138" y="241"/>
                  </a:lnTo>
                  <a:lnTo>
                    <a:pt x="126" y="247"/>
                  </a:lnTo>
                  <a:lnTo>
                    <a:pt x="102" y="247"/>
                  </a:lnTo>
                  <a:lnTo>
                    <a:pt x="90" y="247"/>
                  </a:lnTo>
                  <a:lnTo>
                    <a:pt x="66" y="271"/>
                  </a:lnTo>
                  <a:lnTo>
                    <a:pt x="60" y="259"/>
                  </a:lnTo>
                  <a:lnTo>
                    <a:pt x="48" y="265"/>
                  </a:lnTo>
                  <a:lnTo>
                    <a:pt x="36" y="271"/>
                  </a:lnTo>
                  <a:lnTo>
                    <a:pt x="12" y="289"/>
                  </a:lnTo>
                  <a:lnTo>
                    <a:pt x="0" y="259"/>
                  </a:lnTo>
                  <a:lnTo>
                    <a:pt x="6" y="247"/>
                  </a:lnTo>
                  <a:close/>
                </a:path>
              </a:pathLst>
            </a:custGeom>
            <a:grpFill/>
            <a:ln w="9525">
              <a:noFill/>
              <a:round/>
              <a:headEnd/>
              <a:tailEnd/>
            </a:ln>
          </p:spPr>
          <p:txBody>
            <a:bodyPr/>
            <a:lstStyle/>
            <a:p>
              <a:endParaRPr lang="en-GB" dirty="0"/>
            </a:p>
          </p:txBody>
        </p:sp>
        <p:sp>
          <p:nvSpPr>
            <p:cNvPr id="172" name="Freeform 265">
              <a:extLst>
                <a:ext uri="{FF2B5EF4-FFF2-40B4-BE49-F238E27FC236}">
                  <a16:creationId xmlns:a16="http://schemas.microsoft.com/office/drawing/2014/main" id="{D1D28A4D-9A2E-7EF6-FBDB-87979CDD719D}"/>
                </a:ext>
              </a:extLst>
            </p:cNvPr>
            <p:cNvSpPr>
              <a:spLocks/>
            </p:cNvSpPr>
            <p:nvPr/>
          </p:nvSpPr>
          <p:spPr bwMode="auto">
            <a:xfrm>
              <a:off x="10734002" y="2504872"/>
              <a:ext cx="47177" cy="233466"/>
            </a:xfrm>
            <a:custGeom>
              <a:avLst/>
              <a:gdLst>
                <a:gd name="T0" fmla="*/ 2147483646 w 48"/>
                <a:gd name="T1" fmla="*/ 2147483646 h 234"/>
                <a:gd name="T2" fmla="*/ 2147483646 w 48"/>
                <a:gd name="T3" fmla="*/ 2147483646 h 234"/>
                <a:gd name="T4" fmla="*/ 2147483646 w 48"/>
                <a:gd name="T5" fmla="*/ 2147483646 h 234"/>
                <a:gd name="T6" fmla="*/ 0 w 48"/>
                <a:gd name="T7" fmla="*/ 2147483646 h 234"/>
                <a:gd name="T8" fmla="*/ 2147483646 w 48"/>
                <a:gd name="T9" fmla="*/ 2147483646 h 234"/>
                <a:gd name="T10" fmla="*/ 2147483646 w 48"/>
                <a:gd name="T11" fmla="*/ 0 h 234"/>
                <a:gd name="T12" fmla="*/ 2147483646 w 48"/>
                <a:gd name="T13" fmla="*/ 2147483646 h 234"/>
                <a:gd name="T14" fmla="*/ 2147483646 w 48"/>
                <a:gd name="T15" fmla="*/ 2147483646 h 234"/>
                <a:gd name="T16" fmla="*/ 2147483646 w 48"/>
                <a:gd name="T17" fmla="*/ 2147483646 h 234"/>
                <a:gd name="T18" fmla="*/ 2147483646 w 48"/>
                <a:gd name="T19" fmla="*/ 2147483646 h 234"/>
                <a:gd name="T20" fmla="*/ 2147483646 w 48"/>
                <a:gd name="T21" fmla="*/ 2147483646 h 234"/>
                <a:gd name="T22" fmla="*/ 2147483646 w 48"/>
                <a:gd name="T23" fmla="*/ 2147483646 h 234"/>
                <a:gd name="T24" fmla="*/ 2147483646 w 48"/>
                <a:gd name="T25" fmla="*/ 2147483646 h 234"/>
                <a:gd name="T26" fmla="*/ 2147483646 w 48"/>
                <a:gd name="T27" fmla="*/ 2147483646 h 2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234">
                  <a:moveTo>
                    <a:pt x="12" y="222"/>
                  </a:moveTo>
                  <a:lnTo>
                    <a:pt x="12" y="180"/>
                  </a:lnTo>
                  <a:lnTo>
                    <a:pt x="6" y="90"/>
                  </a:lnTo>
                  <a:lnTo>
                    <a:pt x="0" y="66"/>
                  </a:lnTo>
                  <a:lnTo>
                    <a:pt x="6" y="30"/>
                  </a:lnTo>
                  <a:lnTo>
                    <a:pt x="12" y="0"/>
                  </a:lnTo>
                  <a:lnTo>
                    <a:pt x="24" y="36"/>
                  </a:lnTo>
                  <a:lnTo>
                    <a:pt x="24" y="60"/>
                  </a:lnTo>
                  <a:lnTo>
                    <a:pt x="48" y="156"/>
                  </a:lnTo>
                  <a:lnTo>
                    <a:pt x="30" y="144"/>
                  </a:lnTo>
                  <a:lnTo>
                    <a:pt x="24" y="168"/>
                  </a:lnTo>
                  <a:lnTo>
                    <a:pt x="24" y="198"/>
                  </a:lnTo>
                  <a:lnTo>
                    <a:pt x="42" y="234"/>
                  </a:lnTo>
                  <a:lnTo>
                    <a:pt x="12" y="222"/>
                  </a:lnTo>
                  <a:close/>
                </a:path>
              </a:pathLst>
            </a:custGeom>
            <a:grpFill/>
            <a:ln w="9525">
              <a:noFill/>
              <a:round/>
              <a:headEnd/>
              <a:tailEnd/>
            </a:ln>
          </p:spPr>
          <p:txBody>
            <a:bodyPr/>
            <a:lstStyle/>
            <a:p>
              <a:endParaRPr lang="en-GB" dirty="0"/>
            </a:p>
          </p:txBody>
        </p:sp>
        <p:sp>
          <p:nvSpPr>
            <p:cNvPr id="173" name="Freeform 272">
              <a:extLst>
                <a:ext uri="{FF2B5EF4-FFF2-40B4-BE49-F238E27FC236}">
                  <a16:creationId xmlns:a16="http://schemas.microsoft.com/office/drawing/2014/main" id="{8834EB3D-7A86-5761-BEBA-2E0D68202B49}"/>
                </a:ext>
              </a:extLst>
            </p:cNvPr>
            <p:cNvSpPr>
              <a:spLocks/>
            </p:cNvSpPr>
            <p:nvPr/>
          </p:nvSpPr>
          <p:spPr bwMode="auto">
            <a:xfrm>
              <a:off x="10314249" y="3362524"/>
              <a:ext cx="107660" cy="148788"/>
            </a:xfrm>
            <a:custGeom>
              <a:avLst/>
              <a:gdLst>
                <a:gd name="T0" fmla="*/ 2147483646 w 108"/>
                <a:gd name="T1" fmla="*/ 2147483646 h 151"/>
                <a:gd name="T2" fmla="*/ 0 w 108"/>
                <a:gd name="T3" fmla="*/ 2147483646 h 151"/>
                <a:gd name="T4" fmla="*/ 2147483646 w 108"/>
                <a:gd name="T5" fmla="*/ 2147483646 h 151"/>
                <a:gd name="T6" fmla="*/ 2147483646 w 108"/>
                <a:gd name="T7" fmla="*/ 2147483646 h 151"/>
                <a:gd name="T8" fmla="*/ 2147483646 w 108"/>
                <a:gd name="T9" fmla="*/ 2147483646 h 151"/>
                <a:gd name="T10" fmla="*/ 2147483646 w 108"/>
                <a:gd name="T11" fmla="*/ 2147483646 h 151"/>
                <a:gd name="T12" fmla="*/ 2147483646 w 108"/>
                <a:gd name="T13" fmla="*/ 2147483646 h 151"/>
                <a:gd name="T14" fmla="*/ 2147483646 w 108"/>
                <a:gd name="T15" fmla="*/ 2147483646 h 151"/>
                <a:gd name="T16" fmla="*/ 2147483646 w 108"/>
                <a:gd name="T17" fmla="*/ 2147483646 h 151"/>
                <a:gd name="T18" fmla="*/ 2147483646 w 108"/>
                <a:gd name="T19" fmla="*/ 2147483646 h 151"/>
                <a:gd name="T20" fmla="*/ 2147483646 w 108"/>
                <a:gd name="T21" fmla="*/ 2147483646 h 151"/>
                <a:gd name="T22" fmla="*/ 2147483646 w 108"/>
                <a:gd name="T23" fmla="*/ 2147483646 h 151"/>
                <a:gd name="T24" fmla="*/ 2147483646 w 108"/>
                <a:gd name="T25" fmla="*/ 2147483646 h 151"/>
                <a:gd name="T26" fmla="*/ 2147483646 w 108"/>
                <a:gd name="T27" fmla="*/ 0 h 151"/>
                <a:gd name="T28" fmla="*/ 2147483646 w 108"/>
                <a:gd name="T29" fmla="*/ 2147483646 h 15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8" h="151">
                  <a:moveTo>
                    <a:pt x="12" y="18"/>
                  </a:moveTo>
                  <a:lnTo>
                    <a:pt x="0" y="42"/>
                  </a:lnTo>
                  <a:lnTo>
                    <a:pt x="6" y="72"/>
                  </a:lnTo>
                  <a:lnTo>
                    <a:pt x="18" y="85"/>
                  </a:lnTo>
                  <a:lnTo>
                    <a:pt x="36" y="91"/>
                  </a:lnTo>
                  <a:lnTo>
                    <a:pt x="72" y="109"/>
                  </a:lnTo>
                  <a:lnTo>
                    <a:pt x="78" y="139"/>
                  </a:lnTo>
                  <a:lnTo>
                    <a:pt x="108" y="151"/>
                  </a:lnTo>
                  <a:lnTo>
                    <a:pt x="102" y="127"/>
                  </a:lnTo>
                  <a:lnTo>
                    <a:pt x="78" y="91"/>
                  </a:lnTo>
                  <a:lnTo>
                    <a:pt x="42" y="66"/>
                  </a:lnTo>
                  <a:lnTo>
                    <a:pt x="48" y="48"/>
                  </a:lnTo>
                  <a:lnTo>
                    <a:pt x="54" y="12"/>
                  </a:lnTo>
                  <a:lnTo>
                    <a:pt x="30" y="0"/>
                  </a:lnTo>
                  <a:lnTo>
                    <a:pt x="12" y="18"/>
                  </a:lnTo>
                  <a:close/>
                </a:path>
              </a:pathLst>
            </a:custGeom>
            <a:grpFill/>
            <a:ln w="9525">
              <a:noFill/>
              <a:round/>
              <a:headEnd/>
              <a:tailEnd/>
            </a:ln>
          </p:spPr>
          <p:txBody>
            <a:bodyPr/>
            <a:lstStyle/>
            <a:p>
              <a:endParaRPr lang="en-GB" dirty="0"/>
            </a:p>
          </p:txBody>
        </p:sp>
        <p:sp>
          <p:nvSpPr>
            <p:cNvPr id="174" name="Freeform 273">
              <a:extLst>
                <a:ext uri="{FF2B5EF4-FFF2-40B4-BE49-F238E27FC236}">
                  <a16:creationId xmlns:a16="http://schemas.microsoft.com/office/drawing/2014/main" id="{9016E053-35B6-C583-7280-0F8423B9A82B}"/>
                </a:ext>
              </a:extLst>
            </p:cNvPr>
            <p:cNvSpPr>
              <a:spLocks/>
            </p:cNvSpPr>
            <p:nvPr/>
          </p:nvSpPr>
          <p:spPr bwMode="auto">
            <a:xfrm>
              <a:off x="10357796" y="3535506"/>
              <a:ext cx="88305" cy="70161"/>
            </a:xfrm>
            <a:custGeom>
              <a:avLst/>
              <a:gdLst>
                <a:gd name="T0" fmla="*/ 0 w 90"/>
                <a:gd name="T1" fmla="*/ 2147483646 h 72"/>
                <a:gd name="T2" fmla="*/ 2147483646 w 90"/>
                <a:gd name="T3" fmla="*/ 2147483646 h 72"/>
                <a:gd name="T4" fmla="*/ 2147483646 w 90"/>
                <a:gd name="T5" fmla="*/ 2147483646 h 72"/>
                <a:gd name="T6" fmla="*/ 2147483646 w 90"/>
                <a:gd name="T7" fmla="*/ 0 h 72"/>
                <a:gd name="T8" fmla="*/ 2147483646 w 90"/>
                <a:gd name="T9" fmla="*/ 2147483646 h 72"/>
                <a:gd name="T10" fmla="*/ 2147483646 w 90"/>
                <a:gd name="T11" fmla="*/ 2147483646 h 72"/>
                <a:gd name="T12" fmla="*/ 2147483646 w 90"/>
                <a:gd name="T13" fmla="*/ 2147483646 h 72"/>
                <a:gd name="T14" fmla="*/ 2147483646 w 90"/>
                <a:gd name="T15" fmla="*/ 2147483646 h 72"/>
                <a:gd name="T16" fmla="*/ 2147483646 w 90"/>
                <a:gd name="T17" fmla="*/ 2147483646 h 72"/>
                <a:gd name="T18" fmla="*/ 0 w 90"/>
                <a:gd name="T19" fmla="*/ 2147483646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72">
                  <a:moveTo>
                    <a:pt x="0" y="54"/>
                  </a:moveTo>
                  <a:lnTo>
                    <a:pt x="18" y="24"/>
                  </a:lnTo>
                  <a:lnTo>
                    <a:pt x="42" y="24"/>
                  </a:lnTo>
                  <a:lnTo>
                    <a:pt x="60" y="0"/>
                  </a:lnTo>
                  <a:lnTo>
                    <a:pt x="90" y="24"/>
                  </a:lnTo>
                  <a:lnTo>
                    <a:pt x="90" y="72"/>
                  </a:lnTo>
                  <a:lnTo>
                    <a:pt x="60" y="60"/>
                  </a:lnTo>
                  <a:lnTo>
                    <a:pt x="42" y="60"/>
                  </a:lnTo>
                  <a:lnTo>
                    <a:pt x="24" y="48"/>
                  </a:lnTo>
                  <a:lnTo>
                    <a:pt x="0" y="54"/>
                  </a:lnTo>
                  <a:close/>
                </a:path>
              </a:pathLst>
            </a:custGeom>
            <a:grpFill/>
            <a:ln w="9525">
              <a:noFill/>
              <a:round/>
              <a:headEnd/>
              <a:tailEnd/>
            </a:ln>
          </p:spPr>
          <p:txBody>
            <a:bodyPr/>
            <a:lstStyle/>
            <a:p>
              <a:endParaRPr lang="en-GB" dirty="0"/>
            </a:p>
          </p:txBody>
        </p:sp>
        <p:sp>
          <p:nvSpPr>
            <p:cNvPr id="175" name="Freeform 333">
              <a:extLst>
                <a:ext uri="{FF2B5EF4-FFF2-40B4-BE49-F238E27FC236}">
                  <a16:creationId xmlns:a16="http://schemas.microsoft.com/office/drawing/2014/main" id="{47091354-E46C-0822-BBFD-984E4CE953E7}"/>
                </a:ext>
              </a:extLst>
            </p:cNvPr>
            <p:cNvSpPr>
              <a:spLocks/>
            </p:cNvSpPr>
            <p:nvPr/>
          </p:nvSpPr>
          <p:spPr bwMode="auto">
            <a:xfrm>
              <a:off x="9715464" y="2565355"/>
              <a:ext cx="592736" cy="297577"/>
            </a:xfrm>
            <a:custGeom>
              <a:avLst/>
              <a:gdLst>
                <a:gd name="T0" fmla="*/ 2147483646 w 595"/>
                <a:gd name="T1" fmla="*/ 2147483646 h 301"/>
                <a:gd name="T2" fmla="*/ 2147483646 w 595"/>
                <a:gd name="T3" fmla="*/ 2147483646 h 301"/>
                <a:gd name="T4" fmla="*/ 2147483646 w 595"/>
                <a:gd name="T5" fmla="*/ 2147483646 h 301"/>
                <a:gd name="T6" fmla="*/ 2147483646 w 595"/>
                <a:gd name="T7" fmla="*/ 2147483646 h 301"/>
                <a:gd name="T8" fmla="*/ 2147483646 w 595"/>
                <a:gd name="T9" fmla="*/ 2147483646 h 301"/>
                <a:gd name="T10" fmla="*/ 2147483646 w 595"/>
                <a:gd name="T11" fmla="*/ 2147483646 h 301"/>
                <a:gd name="T12" fmla="*/ 2147483646 w 595"/>
                <a:gd name="T13" fmla="*/ 2147483646 h 301"/>
                <a:gd name="T14" fmla="*/ 2147483646 w 595"/>
                <a:gd name="T15" fmla="*/ 2147483646 h 301"/>
                <a:gd name="T16" fmla="*/ 2147483646 w 595"/>
                <a:gd name="T17" fmla="*/ 2147483646 h 301"/>
                <a:gd name="T18" fmla="*/ 2147483646 w 595"/>
                <a:gd name="T19" fmla="*/ 2147483646 h 301"/>
                <a:gd name="T20" fmla="*/ 2147483646 w 595"/>
                <a:gd name="T21" fmla="*/ 2147483646 h 301"/>
                <a:gd name="T22" fmla="*/ 2147483646 w 595"/>
                <a:gd name="T23" fmla="*/ 2147483646 h 301"/>
                <a:gd name="T24" fmla="*/ 2147483646 w 595"/>
                <a:gd name="T25" fmla="*/ 2147483646 h 301"/>
                <a:gd name="T26" fmla="*/ 2147483646 w 595"/>
                <a:gd name="T27" fmla="*/ 2147483646 h 301"/>
                <a:gd name="T28" fmla="*/ 2147483646 w 595"/>
                <a:gd name="T29" fmla="*/ 2147483646 h 301"/>
                <a:gd name="T30" fmla="*/ 2147483646 w 595"/>
                <a:gd name="T31" fmla="*/ 2147483646 h 301"/>
                <a:gd name="T32" fmla="*/ 2147483646 w 595"/>
                <a:gd name="T33" fmla="*/ 2147483646 h 301"/>
                <a:gd name="T34" fmla="*/ 2147483646 w 595"/>
                <a:gd name="T35" fmla="*/ 2147483646 h 301"/>
                <a:gd name="T36" fmla="*/ 2147483646 w 595"/>
                <a:gd name="T37" fmla="*/ 2147483646 h 301"/>
                <a:gd name="T38" fmla="*/ 2147483646 w 595"/>
                <a:gd name="T39" fmla="*/ 2147483646 h 301"/>
                <a:gd name="T40" fmla="*/ 2147483646 w 595"/>
                <a:gd name="T41" fmla="*/ 2147483646 h 301"/>
                <a:gd name="T42" fmla="*/ 2147483646 w 595"/>
                <a:gd name="T43" fmla="*/ 0 h 301"/>
                <a:gd name="T44" fmla="*/ 2147483646 w 595"/>
                <a:gd name="T45" fmla="*/ 2147483646 h 301"/>
                <a:gd name="T46" fmla="*/ 2147483646 w 595"/>
                <a:gd name="T47" fmla="*/ 2147483646 h 301"/>
                <a:gd name="T48" fmla="*/ 2147483646 w 595"/>
                <a:gd name="T49" fmla="*/ 2147483646 h 301"/>
                <a:gd name="T50" fmla="*/ 2147483646 w 595"/>
                <a:gd name="T51" fmla="*/ 2147483646 h 301"/>
                <a:gd name="T52" fmla="*/ 2147483646 w 595"/>
                <a:gd name="T53" fmla="*/ 2147483646 h 301"/>
                <a:gd name="T54" fmla="*/ 0 w 595"/>
                <a:gd name="T55" fmla="*/ 2147483646 h 301"/>
                <a:gd name="T56" fmla="*/ 2147483646 w 595"/>
                <a:gd name="T57" fmla="*/ 2147483646 h 301"/>
                <a:gd name="T58" fmla="*/ 2147483646 w 595"/>
                <a:gd name="T59" fmla="*/ 2147483646 h 3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95" h="301">
                  <a:moveTo>
                    <a:pt x="42" y="126"/>
                  </a:moveTo>
                  <a:lnTo>
                    <a:pt x="48" y="186"/>
                  </a:lnTo>
                  <a:lnTo>
                    <a:pt x="127" y="210"/>
                  </a:lnTo>
                  <a:lnTo>
                    <a:pt x="181" y="264"/>
                  </a:lnTo>
                  <a:lnTo>
                    <a:pt x="253" y="270"/>
                  </a:lnTo>
                  <a:lnTo>
                    <a:pt x="313" y="301"/>
                  </a:lnTo>
                  <a:lnTo>
                    <a:pt x="379" y="258"/>
                  </a:lnTo>
                  <a:lnTo>
                    <a:pt x="445" y="252"/>
                  </a:lnTo>
                  <a:lnTo>
                    <a:pt x="457" y="210"/>
                  </a:lnTo>
                  <a:lnTo>
                    <a:pt x="499" y="192"/>
                  </a:lnTo>
                  <a:lnTo>
                    <a:pt x="541" y="174"/>
                  </a:lnTo>
                  <a:lnTo>
                    <a:pt x="595" y="156"/>
                  </a:lnTo>
                  <a:lnTo>
                    <a:pt x="583" y="132"/>
                  </a:lnTo>
                  <a:lnTo>
                    <a:pt x="529" y="126"/>
                  </a:lnTo>
                  <a:lnTo>
                    <a:pt x="529" y="96"/>
                  </a:lnTo>
                  <a:lnTo>
                    <a:pt x="541" y="72"/>
                  </a:lnTo>
                  <a:lnTo>
                    <a:pt x="499" y="60"/>
                  </a:lnTo>
                  <a:lnTo>
                    <a:pt x="403" y="84"/>
                  </a:lnTo>
                  <a:lnTo>
                    <a:pt x="367" y="54"/>
                  </a:lnTo>
                  <a:lnTo>
                    <a:pt x="307" y="54"/>
                  </a:lnTo>
                  <a:lnTo>
                    <a:pt x="289" y="36"/>
                  </a:lnTo>
                  <a:lnTo>
                    <a:pt x="217" y="0"/>
                  </a:lnTo>
                  <a:lnTo>
                    <a:pt x="193" y="30"/>
                  </a:lnTo>
                  <a:lnTo>
                    <a:pt x="169" y="66"/>
                  </a:lnTo>
                  <a:lnTo>
                    <a:pt x="121" y="48"/>
                  </a:lnTo>
                  <a:lnTo>
                    <a:pt x="54" y="54"/>
                  </a:lnTo>
                  <a:lnTo>
                    <a:pt x="12" y="78"/>
                  </a:lnTo>
                  <a:lnTo>
                    <a:pt x="0" y="102"/>
                  </a:lnTo>
                  <a:lnTo>
                    <a:pt x="6" y="108"/>
                  </a:lnTo>
                  <a:lnTo>
                    <a:pt x="42" y="126"/>
                  </a:lnTo>
                  <a:close/>
                </a:path>
              </a:pathLst>
            </a:custGeom>
            <a:grpFill/>
            <a:ln w="9525">
              <a:noFill/>
              <a:round/>
              <a:headEnd/>
              <a:tailEnd/>
            </a:ln>
          </p:spPr>
          <p:txBody>
            <a:bodyPr/>
            <a:lstStyle/>
            <a:p>
              <a:endParaRPr lang="en-GB" dirty="0"/>
            </a:p>
          </p:txBody>
        </p:sp>
        <p:sp>
          <p:nvSpPr>
            <p:cNvPr id="176" name="Line 449">
              <a:extLst>
                <a:ext uri="{FF2B5EF4-FFF2-40B4-BE49-F238E27FC236}">
                  <a16:creationId xmlns:a16="http://schemas.microsoft.com/office/drawing/2014/main" id="{811BA1D3-9FF5-1DB3-5EB9-840B6DDBD376}"/>
                </a:ext>
              </a:extLst>
            </p:cNvPr>
            <p:cNvSpPr>
              <a:spLocks noChangeShapeType="1"/>
            </p:cNvSpPr>
            <p:nvPr/>
          </p:nvSpPr>
          <p:spPr bwMode="auto">
            <a:xfrm>
              <a:off x="10285217" y="3375830"/>
              <a:ext cx="0" cy="0"/>
            </a:xfrm>
            <a:prstGeom prst="line">
              <a:avLst/>
            </a:prstGeom>
            <a:grpFill/>
            <a:ln w="0">
              <a:noFill/>
              <a:round/>
              <a:headEnd/>
              <a:tailEnd/>
            </a:ln>
          </p:spPr>
          <p:txBody>
            <a:bodyPr/>
            <a:lstStyle/>
            <a:p>
              <a:endParaRPr lang="en-GB" dirty="0"/>
            </a:p>
          </p:txBody>
        </p:sp>
        <p:sp>
          <p:nvSpPr>
            <p:cNvPr id="177" name="Freeform 506">
              <a:extLst>
                <a:ext uri="{FF2B5EF4-FFF2-40B4-BE49-F238E27FC236}">
                  <a16:creationId xmlns:a16="http://schemas.microsoft.com/office/drawing/2014/main" id="{27974418-A21F-1880-C148-D3E780B063A1}"/>
                </a:ext>
              </a:extLst>
            </p:cNvPr>
            <p:cNvSpPr>
              <a:spLocks/>
            </p:cNvSpPr>
            <p:nvPr/>
          </p:nvSpPr>
          <p:spPr bwMode="auto">
            <a:xfrm>
              <a:off x="10398925" y="2831481"/>
              <a:ext cx="94354" cy="118547"/>
            </a:xfrm>
            <a:custGeom>
              <a:avLst/>
              <a:gdLst>
                <a:gd name="T0" fmla="*/ 2147483646 w 78"/>
                <a:gd name="T1" fmla="*/ 2147483646 h 98"/>
                <a:gd name="T2" fmla="*/ 2147483646 w 78"/>
                <a:gd name="T3" fmla="*/ 2147483646 h 98"/>
                <a:gd name="T4" fmla="*/ 2147483646 w 78"/>
                <a:gd name="T5" fmla="*/ 2147483646 h 98"/>
                <a:gd name="T6" fmla="*/ 2147483646 w 78"/>
                <a:gd name="T7" fmla="*/ 2147483646 h 98"/>
                <a:gd name="T8" fmla="*/ 0 w 78"/>
                <a:gd name="T9" fmla="*/ 2147483646 h 98"/>
                <a:gd name="T10" fmla="*/ 0 w 78"/>
                <a:gd name="T11" fmla="*/ 2147483646 h 98"/>
                <a:gd name="T12" fmla="*/ 2147483646 w 78"/>
                <a:gd name="T13" fmla="*/ 2147483646 h 98"/>
                <a:gd name="T14" fmla="*/ 2147483646 w 78"/>
                <a:gd name="T15" fmla="*/ 2147483646 h 98"/>
                <a:gd name="T16" fmla="*/ 2147483646 w 78"/>
                <a:gd name="T17" fmla="*/ 2147483646 h 98"/>
                <a:gd name="T18" fmla="*/ 2147483646 w 78"/>
                <a:gd name="T19" fmla="*/ 2147483646 h 98"/>
                <a:gd name="T20" fmla="*/ 2147483646 w 78"/>
                <a:gd name="T21" fmla="*/ 2147483646 h 98"/>
                <a:gd name="T22" fmla="*/ 2147483646 w 78"/>
                <a:gd name="T23" fmla="*/ 2147483646 h 98"/>
                <a:gd name="T24" fmla="*/ 2147483646 w 78"/>
                <a:gd name="T25" fmla="*/ 2147483646 h 98"/>
                <a:gd name="T26" fmla="*/ 2147483646 w 78"/>
                <a:gd name="T27" fmla="*/ 2147483646 h 98"/>
                <a:gd name="T28" fmla="*/ 2147483646 w 78"/>
                <a:gd name="T29" fmla="*/ 2147483646 h 98"/>
                <a:gd name="T30" fmla="*/ 2147483646 w 78"/>
                <a:gd name="T31" fmla="*/ 2147483646 h 98"/>
                <a:gd name="T32" fmla="*/ 2147483646 w 78"/>
                <a:gd name="T33" fmla="*/ 2147483646 h 98"/>
                <a:gd name="T34" fmla="*/ 2147483646 w 78"/>
                <a:gd name="T35" fmla="*/ 2147483646 h 98"/>
                <a:gd name="T36" fmla="*/ 2147483646 w 78"/>
                <a:gd name="T37" fmla="*/ 2147483646 h 98"/>
                <a:gd name="T38" fmla="*/ 2147483646 w 78"/>
                <a:gd name="T39" fmla="*/ 2147483646 h 98"/>
                <a:gd name="T40" fmla="*/ 2147483646 w 78"/>
                <a:gd name="T41" fmla="*/ 2147483646 h 98"/>
                <a:gd name="T42" fmla="*/ 2147483646 w 78"/>
                <a:gd name="T43" fmla="*/ 2147483646 h 98"/>
                <a:gd name="T44" fmla="*/ 2147483646 w 78"/>
                <a:gd name="T45" fmla="*/ 2147483646 h 98"/>
                <a:gd name="T46" fmla="*/ 2147483646 w 78"/>
                <a:gd name="T47" fmla="*/ 2147483646 h 98"/>
                <a:gd name="T48" fmla="*/ 2147483646 w 78"/>
                <a:gd name="T49" fmla="*/ 2147483646 h 98"/>
                <a:gd name="T50" fmla="*/ 2147483646 w 78"/>
                <a:gd name="T51" fmla="*/ 2147483646 h 98"/>
                <a:gd name="T52" fmla="*/ 2147483646 w 78"/>
                <a:gd name="T53" fmla="*/ 2147483646 h 98"/>
                <a:gd name="T54" fmla="*/ 2147483646 w 78"/>
                <a:gd name="T55" fmla="*/ 2147483646 h 98"/>
                <a:gd name="T56" fmla="*/ 2147483646 w 78"/>
                <a:gd name="T57" fmla="*/ 2147483646 h 98"/>
                <a:gd name="T58" fmla="*/ 2147483646 w 78"/>
                <a:gd name="T59" fmla="*/ 2147483646 h 98"/>
                <a:gd name="T60" fmla="*/ 2147483646 w 78"/>
                <a:gd name="T61" fmla="*/ 2147483646 h 98"/>
                <a:gd name="T62" fmla="*/ 2147483646 w 78"/>
                <a:gd name="T63" fmla="*/ 0 h 98"/>
                <a:gd name="T64" fmla="*/ 2147483646 w 78"/>
                <a:gd name="T65" fmla="*/ 2147483646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8" h="98">
                  <a:moveTo>
                    <a:pt x="32" y="12"/>
                  </a:moveTo>
                  <a:lnTo>
                    <a:pt x="34" y="32"/>
                  </a:lnTo>
                  <a:lnTo>
                    <a:pt x="20" y="22"/>
                  </a:lnTo>
                  <a:lnTo>
                    <a:pt x="6" y="34"/>
                  </a:lnTo>
                  <a:lnTo>
                    <a:pt x="0" y="56"/>
                  </a:lnTo>
                  <a:lnTo>
                    <a:pt x="6" y="56"/>
                  </a:lnTo>
                  <a:lnTo>
                    <a:pt x="10" y="56"/>
                  </a:lnTo>
                  <a:lnTo>
                    <a:pt x="30" y="70"/>
                  </a:lnTo>
                  <a:lnTo>
                    <a:pt x="34" y="84"/>
                  </a:lnTo>
                  <a:lnTo>
                    <a:pt x="36" y="92"/>
                  </a:lnTo>
                  <a:lnTo>
                    <a:pt x="40" y="98"/>
                  </a:lnTo>
                  <a:lnTo>
                    <a:pt x="70" y="88"/>
                  </a:lnTo>
                  <a:lnTo>
                    <a:pt x="70" y="84"/>
                  </a:lnTo>
                  <a:lnTo>
                    <a:pt x="68" y="82"/>
                  </a:lnTo>
                  <a:lnTo>
                    <a:pt x="66" y="78"/>
                  </a:lnTo>
                  <a:lnTo>
                    <a:pt x="64" y="76"/>
                  </a:lnTo>
                  <a:lnTo>
                    <a:pt x="64" y="60"/>
                  </a:lnTo>
                  <a:lnTo>
                    <a:pt x="64" y="46"/>
                  </a:lnTo>
                  <a:lnTo>
                    <a:pt x="54" y="26"/>
                  </a:lnTo>
                  <a:lnTo>
                    <a:pt x="64" y="16"/>
                  </a:lnTo>
                  <a:lnTo>
                    <a:pt x="78" y="4"/>
                  </a:lnTo>
                  <a:lnTo>
                    <a:pt x="52" y="0"/>
                  </a:lnTo>
                  <a:lnTo>
                    <a:pt x="32" y="12"/>
                  </a:lnTo>
                  <a:close/>
                </a:path>
              </a:pathLst>
            </a:custGeom>
            <a:grpFill/>
            <a:ln>
              <a:noFill/>
            </a:ln>
          </p:spPr>
          <p:txBody>
            <a:bodyPr/>
            <a:lstStyle/>
            <a:p>
              <a:endParaRPr lang="en-GB" dirty="0"/>
            </a:p>
          </p:txBody>
        </p:sp>
        <p:sp>
          <p:nvSpPr>
            <p:cNvPr id="178" name="Freeform 517">
              <a:extLst>
                <a:ext uri="{FF2B5EF4-FFF2-40B4-BE49-F238E27FC236}">
                  <a16:creationId xmlns:a16="http://schemas.microsoft.com/office/drawing/2014/main" id="{CBFFFA45-97AE-1A37-31D1-A639F24574E3}"/>
                </a:ext>
              </a:extLst>
            </p:cNvPr>
            <p:cNvSpPr>
              <a:spLocks/>
            </p:cNvSpPr>
            <p:nvPr/>
          </p:nvSpPr>
          <p:spPr bwMode="auto">
            <a:xfrm>
              <a:off x="10435215" y="2937932"/>
              <a:ext cx="65322" cy="79838"/>
            </a:xfrm>
            <a:custGeom>
              <a:avLst/>
              <a:gdLst>
                <a:gd name="T0" fmla="*/ 2147483646 w 54"/>
                <a:gd name="T1" fmla="*/ 2147483646 h 66"/>
                <a:gd name="T2" fmla="*/ 2147483646 w 54"/>
                <a:gd name="T3" fmla="*/ 2147483646 h 66"/>
                <a:gd name="T4" fmla="*/ 2147483646 w 54"/>
                <a:gd name="T5" fmla="*/ 2147483646 h 66"/>
                <a:gd name="T6" fmla="*/ 2147483646 w 54"/>
                <a:gd name="T7" fmla="*/ 2147483646 h 66"/>
                <a:gd name="T8" fmla="*/ 0 w 54"/>
                <a:gd name="T9" fmla="*/ 2147483646 h 66"/>
                <a:gd name="T10" fmla="*/ 0 w 54"/>
                <a:gd name="T11" fmla="*/ 2147483646 h 66"/>
                <a:gd name="T12" fmla="*/ 2147483646 w 54"/>
                <a:gd name="T13" fmla="*/ 2147483646 h 66"/>
                <a:gd name="T14" fmla="*/ 2147483646 w 54"/>
                <a:gd name="T15" fmla="*/ 2147483646 h 66"/>
                <a:gd name="T16" fmla="*/ 2147483646 w 54"/>
                <a:gd name="T17" fmla="*/ 2147483646 h 66"/>
                <a:gd name="T18" fmla="*/ 2147483646 w 54"/>
                <a:gd name="T19" fmla="*/ 2147483646 h 66"/>
                <a:gd name="T20" fmla="*/ 2147483646 w 54"/>
                <a:gd name="T21" fmla="*/ 2147483646 h 66"/>
                <a:gd name="T22" fmla="*/ 2147483646 w 54"/>
                <a:gd name="T23" fmla="*/ 2147483646 h 66"/>
                <a:gd name="T24" fmla="*/ 2147483646 w 54"/>
                <a:gd name="T25" fmla="*/ 2147483646 h 66"/>
                <a:gd name="T26" fmla="*/ 2147483646 w 54"/>
                <a:gd name="T27" fmla="*/ 0 h 66"/>
                <a:gd name="T28" fmla="*/ 2147483646 w 54"/>
                <a:gd name="T29" fmla="*/ 2147483646 h 66"/>
                <a:gd name="T30" fmla="*/ 2147483646 w 54"/>
                <a:gd name="T31" fmla="*/ 2147483646 h 66"/>
                <a:gd name="T32" fmla="*/ 2147483646 w 54"/>
                <a:gd name="T33" fmla="*/ 2147483646 h 66"/>
                <a:gd name="T34" fmla="*/ 2147483646 w 54"/>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66">
                  <a:moveTo>
                    <a:pt x="10" y="12"/>
                  </a:moveTo>
                  <a:lnTo>
                    <a:pt x="10" y="12"/>
                  </a:lnTo>
                  <a:lnTo>
                    <a:pt x="10" y="36"/>
                  </a:lnTo>
                  <a:lnTo>
                    <a:pt x="0" y="66"/>
                  </a:lnTo>
                  <a:lnTo>
                    <a:pt x="20" y="66"/>
                  </a:lnTo>
                  <a:lnTo>
                    <a:pt x="40" y="60"/>
                  </a:lnTo>
                  <a:lnTo>
                    <a:pt x="50" y="52"/>
                  </a:lnTo>
                  <a:lnTo>
                    <a:pt x="54" y="36"/>
                  </a:lnTo>
                  <a:lnTo>
                    <a:pt x="40" y="0"/>
                  </a:lnTo>
                  <a:lnTo>
                    <a:pt x="10" y="10"/>
                  </a:lnTo>
                  <a:lnTo>
                    <a:pt x="10" y="12"/>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79" name="Freeform 411">
              <a:extLst>
                <a:ext uri="{FF2B5EF4-FFF2-40B4-BE49-F238E27FC236}">
                  <a16:creationId xmlns:a16="http://schemas.microsoft.com/office/drawing/2014/main" id="{361D4921-D7F1-4533-B652-4596B76815AA}"/>
                </a:ext>
              </a:extLst>
            </p:cNvPr>
            <p:cNvSpPr>
              <a:spLocks/>
            </p:cNvSpPr>
            <p:nvPr/>
          </p:nvSpPr>
          <p:spPr bwMode="auto">
            <a:xfrm>
              <a:off x="6840092" y="4258885"/>
              <a:ext cx="96773" cy="127015"/>
            </a:xfrm>
            <a:custGeom>
              <a:avLst/>
              <a:gdLst>
                <a:gd name="T0" fmla="*/ 2147483646 w 102"/>
                <a:gd name="T1" fmla="*/ 2147483646 h 114"/>
                <a:gd name="T2" fmla="*/ 2147483646 w 102"/>
                <a:gd name="T3" fmla="*/ 2147483646 h 114"/>
                <a:gd name="T4" fmla="*/ 2147483646 w 102"/>
                <a:gd name="T5" fmla="*/ 0 h 114"/>
                <a:gd name="T6" fmla="*/ 2147483646 w 102"/>
                <a:gd name="T7" fmla="*/ 2147483646 h 114"/>
                <a:gd name="T8" fmla="*/ 0 w 102"/>
                <a:gd name="T9" fmla="*/ 2147483646 h 114"/>
                <a:gd name="T10" fmla="*/ 0 w 102"/>
                <a:gd name="T11" fmla="*/ 2147483646 h 114"/>
                <a:gd name="T12" fmla="*/ 2147483646 w 102"/>
                <a:gd name="T13" fmla="*/ 2147483646 h 114"/>
                <a:gd name="T14" fmla="*/ 2147483646 w 102"/>
                <a:gd name="T15" fmla="*/ 2147483646 h 114"/>
                <a:gd name="T16" fmla="*/ 2147483646 w 102"/>
                <a:gd name="T17" fmla="*/ 2147483646 h 114"/>
                <a:gd name="T18" fmla="*/ 2147483646 w 102"/>
                <a:gd name="T19" fmla="*/ 2147483646 h 114"/>
                <a:gd name="T20" fmla="*/ 2147483646 w 102"/>
                <a:gd name="T21" fmla="*/ 2147483646 h 114"/>
                <a:gd name="T22" fmla="*/ 2147483646 w 102"/>
                <a:gd name="T23" fmla="*/ 2147483646 h 114"/>
                <a:gd name="T24" fmla="*/ 2147483646 w 102"/>
                <a:gd name="T25" fmla="*/ 214748364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2" h="114">
                  <a:moveTo>
                    <a:pt x="66" y="24"/>
                  </a:moveTo>
                  <a:lnTo>
                    <a:pt x="36" y="6"/>
                  </a:lnTo>
                  <a:lnTo>
                    <a:pt x="18" y="0"/>
                  </a:lnTo>
                  <a:lnTo>
                    <a:pt x="6" y="18"/>
                  </a:lnTo>
                  <a:lnTo>
                    <a:pt x="0" y="48"/>
                  </a:lnTo>
                  <a:lnTo>
                    <a:pt x="0" y="78"/>
                  </a:lnTo>
                  <a:lnTo>
                    <a:pt x="24" y="96"/>
                  </a:lnTo>
                  <a:lnTo>
                    <a:pt x="36" y="108"/>
                  </a:lnTo>
                  <a:lnTo>
                    <a:pt x="66" y="114"/>
                  </a:lnTo>
                  <a:lnTo>
                    <a:pt x="96" y="90"/>
                  </a:lnTo>
                  <a:lnTo>
                    <a:pt x="102" y="78"/>
                  </a:lnTo>
                  <a:lnTo>
                    <a:pt x="84" y="42"/>
                  </a:lnTo>
                  <a:lnTo>
                    <a:pt x="66" y="24"/>
                  </a:lnTo>
                  <a:close/>
                </a:path>
              </a:pathLst>
            </a:custGeom>
            <a:grpFill/>
            <a:ln w="9525">
              <a:noFill/>
              <a:round/>
              <a:headEnd/>
              <a:tailEnd/>
            </a:ln>
          </p:spPr>
          <p:txBody>
            <a:bodyPr/>
            <a:lstStyle/>
            <a:p>
              <a:endParaRPr lang="en-GB" dirty="0"/>
            </a:p>
          </p:txBody>
        </p:sp>
        <p:sp>
          <p:nvSpPr>
            <p:cNvPr id="180" name="Freeform 420">
              <a:extLst>
                <a:ext uri="{FF2B5EF4-FFF2-40B4-BE49-F238E27FC236}">
                  <a16:creationId xmlns:a16="http://schemas.microsoft.com/office/drawing/2014/main" id="{43017B0A-D8F5-1358-4413-6377DD5E386C}"/>
                </a:ext>
              </a:extLst>
            </p:cNvPr>
            <p:cNvSpPr>
              <a:spLocks/>
            </p:cNvSpPr>
            <p:nvPr/>
          </p:nvSpPr>
          <p:spPr bwMode="auto">
            <a:xfrm>
              <a:off x="6422758" y="3732682"/>
              <a:ext cx="244352" cy="298787"/>
            </a:xfrm>
            <a:custGeom>
              <a:avLst/>
              <a:gdLst>
                <a:gd name="T0" fmla="*/ 2147483646 w 240"/>
                <a:gd name="T1" fmla="*/ 2147483646 h 337"/>
                <a:gd name="T2" fmla="*/ 2147483646 w 240"/>
                <a:gd name="T3" fmla="*/ 2147483646 h 337"/>
                <a:gd name="T4" fmla="*/ 2147483646 w 240"/>
                <a:gd name="T5" fmla="*/ 2147483646 h 337"/>
                <a:gd name="T6" fmla="*/ 2147483646 w 240"/>
                <a:gd name="T7" fmla="*/ 2147483646 h 337"/>
                <a:gd name="T8" fmla="*/ 2147483646 w 240"/>
                <a:gd name="T9" fmla="*/ 2147483646 h 337"/>
                <a:gd name="T10" fmla="*/ 2147483646 w 240"/>
                <a:gd name="T11" fmla="*/ 2147483646 h 337"/>
                <a:gd name="T12" fmla="*/ 2147483646 w 240"/>
                <a:gd name="T13" fmla="*/ 2147483646 h 337"/>
                <a:gd name="T14" fmla="*/ 2147483646 w 240"/>
                <a:gd name="T15" fmla="*/ 2147483646 h 337"/>
                <a:gd name="T16" fmla="*/ 2147483646 w 240"/>
                <a:gd name="T17" fmla="*/ 2147483646 h 337"/>
                <a:gd name="T18" fmla="*/ 2147483646 w 240"/>
                <a:gd name="T19" fmla="*/ 2147483646 h 337"/>
                <a:gd name="T20" fmla="*/ 2147483646 w 240"/>
                <a:gd name="T21" fmla="*/ 2147483646 h 337"/>
                <a:gd name="T22" fmla="*/ 2147483646 w 240"/>
                <a:gd name="T23" fmla="*/ 2147483646 h 337"/>
                <a:gd name="T24" fmla="*/ 2147483646 w 240"/>
                <a:gd name="T25" fmla="*/ 2147483646 h 337"/>
                <a:gd name="T26" fmla="*/ 2147483646 w 240"/>
                <a:gd name="T27" fmla="*/ 0 h 337"/>
                <a:gd name="T28" fmla="*/ 2147483646 w 240"/>
                <a:gd name="T29" fmla="*/ 0 h 337"/>
                <a:gd name="T30" fmla="*/ 2147483646 w 240"/>
                <a:gd name="T31" fmla="*/ 2147483646 h 337"/>
                <a:gd name="T32" fmla="*/ 2147483646 w 240"/>
                <a:gd name="T33" fmla="*/ 2147483646 h 337"/>
                <a:gd name="T34" fmla="*/ 2147483646 w 240"/>
                <a:gd name="T35" fmla="*/ 2147483646 h 337"/>
                <a:gd name="T36" fmla="*/ 2147483646 w 240"/>
                <a:gd name="T37" fmla="*/ 2147483646 h 337"/>
                <a:gd name="T38" fmla="*/ 2147483646 w 240"/>
                <a:gd name="T39" fmla="*/ 2147483646 h 337"/>
                <a:gd name="T40" fmla="*/ 2147483646 w 240"/>
                <a:gd name="T41" fmla="*/ 2147483646 h 337"/>
                <a:gd name="T42" fmla="*/ 0 w 240"/>
                <a:gd name="T43" fmla="*/ 2147483646 h 337"/>
                <a:gd name="T44" fmla="*/ 2147483646 w 240"/>
                <a:gd name="T45" fmla="*/ 2147483646 h 337"/>
                <a:gd name="T46" fmla="*/ 2147483646 w 240"/>
                <a:gd name="T47" fmla="*/ 2147483646 h 337"/>
                <a:gd name="T48" fmla="*/ 2147483646 w 240"/>
                <a:gd name="T49" fmla="*/ 2147483646 h 337"/>
                <a:gd name="T50" fmla="*/ 2147483646 w 240"/>
                <a:gd name="T51" fmla="*/ 2147483646 h 337"/>
                <a:gd name="T52" fmla="*/ 2147483646 w 240"/>
                <a:gd name="T53" fmla="*/ 2147483646 h 337"/>
                <a:gd name="T54" fmla="*/ 2147483646 w 240"/>
                <a:gd name="T55" fmla="*/ 2147483646 h 337"/>
                <a:gd name="T56" fmla="*/ 2147483646 w 240"/>
                <a:gd name="T57" fmla="*/ 2147483646 h 337"/>
                <a:gd name="T58" fmla="*/ 2147483646 w 240"/>
                <a:gd name="T59" fmla="*/ 2147483646 h 337"/>
                <a:gd name="T60" fmla="*/ 2147483646 w 240"/>
                <a:gd name="T61" fmla="*/ 2147483646 h 337"/>
                <a:gd name="T62" fmla="*/ 2147483646 w 240"/>
                <a:gd name="T63" fmla="*/ 2147483646 h 3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0" h="337">
                  <a:moveTo>
                    <a:pt x="228" y="204"/>
                  </a:moveTo>
                  <a:lnTo>
                    <a:pt x="228" y="198"/>
                  </a:lnTo>
                  <a:lnTo>
                    <a:pt x="216" y="198"/>
                  </a:lnTo>
                  <a:lnTo>
                    <a:pt x="210" y="162"/>
                  </a:lnTo>
                  <a:lnTo>
                    <a:pt x="180" y="174"/>
                  </a:lnTo>
                  <a:lnTo>
                    <a:pt x="156" y="156"/>
                  </a:lnTo>
                  <a:lnTo>
                    <a:pt x="156" y="120"/>
                  </a:lnTo>
                  <a:lnTo>
                    <a:pt x="180" y="84"/>
                  </a:lnTo>
                  <a:lnTo>
                    <a:pt x="198" y="72"/>
                  </a:lnTo>
                  <a:lnTo>
                    <a:pt x="204" y="54"/>
                  </a:lnTo>
                  <a:lnTo>
                    <a:pt x="192" y="36"/>
                  </a:lnTo>
                  <a:lnTo>
                    <a:pt x="168" y="36"/>
                  </a:lnTo>
                  <a:lnTo>
                    <a:pt x="150" y="18"/>
                  </a:lnTo>
                  <a:lnTo>
                    <a:pt x="120" y="0"/>
                  </a:lnTo>
                  <a:lnTo>
                    <a:pt x="108" y="24"/>
                  </a:lnTo>
                  <a:lnTo>
                    <a:pt x="84" y="48"/>
                  </a:lnTo>
                  <a:lnTo>
                    <a:pt x="66" y="54"/>
                  </a:lnTo>
                  <a:lnTo>
                    <a:pt x="42" y="78"/>
                  </a:lnTo>
                  <a:lnTo>
                    <a:pt x="24" y="72"/>
                  </a:lnTo>
                  <a:lnTo>
                    <a:pt x="18" y="60"/>
                  </a:lnTo>
                  <a:lnTo>
                    <a:pt x="0" y="72"/>
                  </a:lnTo>
                  <a:lnTo>
                    <a:pt x="18" y="114"/>
                  </a:lnTo>
                  <a:lnTo>
                    <a:pt x="54" y="174"/>
                  </a:lnTo>
                  <a:lnTo>
                    <a:pt x="90" y="252"/>
                  </a:lnTo>
                  <a:lnTo>
                    <a:pt x="90" y="264"/>
                  </a:lnTo>
                  <a:lnTo>
                    <a:pt x="216" y="337"/>
                  </a:lnTo>
                  <a:lnTo>
                    <a:pt x="222" y="337"/>
                  </a:lnTo>
                  <a:lnTo>
                    <a:pt x="228" y="307"/>
                  </a:lnTo>
                  <a:lnTo>
                    <a:pt x="234" y="270"/>
                  </a:lnTo>
                  <a:lnTo>
                    <a:pt x="240" y="222"/>
                  </a:lnTo>
                  <a:lnTo>
                    <a:pt x="228" y="204"/>
                  </a:lnTo>
                </a:path>
              </a:pathLst>
            </a:custGeom>
            <a:grpFill/>
            <a:ln w="9525">
              <a:noFill/>
              <a:round/>
              <a:headEnd/>
              <a:tailEnd/>
            </a:ln>
          </p:spPr>
          <p:txBody>
            <a:bodyPr/>
            <a:lstStyle/>
            <a:p>
              <a:endParaRPr lang="en-GB" dirty="0"/>
            </a:p>
          </p:txBody>
        </p:sp>
        <p:sp>
          <p:nvSpPr>
            <p:cNvPr id="181" name="Freeform 413">
              <a:extLst>
                <a:ext uri="{FF2B5EF4-FFF2-40B4-BE49-F238E27FC236}">
                  <a16:creationId xmlns:a16="http://schemas.microsoft.com/office/drawing/2014/main" id="{92EAE5D5-7347-FF35-1B42-63495732EF98}"/>
                </a:ext>
              </a:extLst>
            </p:cNvPr>
            <p:cNvSpPr>
              <a:spLocks/>
            </p:cNvSpPr>
            <p:nvPr/>
          </p:nvSpPr>
          <p:spPr bwMode="auto">
            <a:xfrm>
              <a:off x="6578805" y="3638328"/>
              <a:ext cx="673783" cy="694347"/>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0 h 10000"/>
                <a:gd name="T50" fmla="*/ 2147483646 w 10000"/>
                <a:gd name="T51" fmla="*/ 2147483646 h 10000"/>
                <a:gd name="T52" fmla="*/ 2147483646 w 10000"/>
                <a:gd name="T53" fmla="*/ 2147483646 h 10000"/>
                <a:gd name="T54" fmla="*/ 2147483646 w 10000"/>
                <a:gd name="T55" fmla="*/ 2147483646 h 10000"/>
                <a:gd name="T56" fmla="*/ 2147483646 w 10000"/>
                <a:gd name="T57" fmla="*/ 2147483646 h 10000"/>
                <a:gd name="T58" fmla="*/ 2147483646 w 10000"/>
                <a:gd name="T59" fmla="*/ 2147483646 h 10000"/>
                <a:gd name="T60" fmla="*/ 2147483646 w 10000"/>
                <a:gd name="T61" fmla="*/ 2147483646 h 10000"/>
                <a:gd name="T62" fmla="*/ 0 w 10000"/>
                <a:gd name="T63" fmla="*/ 2147483646 h 10000"/>
                <a:gd name="T64" fmla="*/ 2147483646 w 10000"/>
                <a:gd name="T65" fmla="*/ 2147483646 h 10000"/>
                <a:gd name="T66" fmla="*/ 2147483646 w 10000"/>
                <a:gd name="T67" fmla="*/ 2147483646 h 10000"/>
                <a:gd name="T68" fmla="*/ 2147483646 w 10000"/>
                <a:gd name="T69" fmla="*/ 2147483646 h 10000"/>
                <a:gd name="T70" fmla="*/ 2147483646 w 10000"/>
                <a:gd name="T71" fmla="*/ 2147483646 h 10000"/>
                <a:gd name="T72" fmla="*/ 2147483646 w 10000"/>
                <a:gd name="T73" fmla="*/ 2147483646 h 10000"/>
                <a:gd name="T74" fmla="*/ 2147483646 w 10000"/>
                <a:gd name="T75" fmla="*/ 2147483646 h 10000"/>
                <a:gd name="T76" fmla="*/ 2147483646 w 10000"/>
                <a:gd name="T77" fmla="*/ 2147483646 h 10000"/>
                <a:gd name="T78" fmla="*/ 2147483646 w 10000"/>
                <a:gd name="T79" fmla="*/ 2147483646 h 10000"/>
                <a:gd name="T80" fmla="*/ 2147483646 w 10000"/>
                <a:gd name="T81" fmla="*/ 2147483646 h 100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000" h="10000">
                  <a:moveTo>
                    <a:pt x="5000" y="7769"/>
                  </a:moveTo>
                  <a:cubicBezTo>
                    <a:pt x="5027" y="7795"/>
                    <a:pt x="5055" y="7820"/>
                    <a:pt x="5082" y="7846"/>
                  </a:cubicBezTo>
                  <a:cubicBezTo>
                    <a:pt x="5027" y="8000"/>
                    <a:pt x="4973" y="8154"/>
                    <a:pt x="4918" y="8308"/>
                  </a:cubicBezTo>
                  <a:lnTo>
                    <a:pt x="4672" y="8462"/>
                  </a:lnTo>
                  <a:lnTo>
                    <a:pt x="4098" y="9000"/>
                  </a:lnTo>
                  <a:lnTo>
                    <a:pt x="4180" y="9000"/>
                  </a:lnTo>
                  <a:lnTo>
                    <a:pt x="4098" y="9000"/>
                  </a:lnTo>
                  <a:lnTo>
                    <a:pt x="4344" y="9077"/>
                  </a:lnTo>
                  <a:lnTo>
                    <a:pt x="4754" y="9308"/>
                  </a:lnTo>
                  <a:lnTo>
                    <a:pt x="5000" y="9538"/>
                  </a:lnTo>
                  <a:lnTo>
                    <a:pt x="5246" y="10000"/>
                  </a:lnTo>
                  <a:cubicBezTo>
                    <a:pt x="5273" y="9923"/>
                    <a:pt x="5301" y="9846"/>
                    <a:pt x="5328" y="9769"/>
                  </a:cubicBezTo>
                  <a:lnTo>
                    <a:pt x="5656" y="9462"/>
                  </a:lnTo>
                  <a:lnTo>
                    <a:pt x="6066" y="9077"/>
                  </a:lnTo>
                  <a:lnTo>
                    <a:pt x="6393" y="8077"/>
                  </a:lnTo>
                  <a:lnTo>
                    <a:pt x="6639" y="7615"/>
                  </a:lnTo>
                  <a:lnTo>
                    <a:pt x="7541" y="7077"/>
                  </a:lnTo>
                  <a:lnTo>
                    <a:pt x="8115" y="7000"/>
                  </a:lnTo>
                  <a:lnTo>
                    <a:pt x="8279" y="6923"/>
                  </a:lnTo>
                  <a:lnTo>
                    <a:pt x="8443" y="6615"/>
                  </a:lnTo>
                  <a:cubicBezTo>
                    <a:pt x="8470" y="6513"/>
                    <a:pt x="8498" y="6410"/>
                    <a:pt x="8525" y="6308"/>
                  </a:cubicBezTo>
                  <a:cubicBezTo>
                    <a:pt x="8607" y="6180"/>
                    <a:pt x="8688" y="6051"/>
                    <a:pt x="8770" y="5923"/>
                  </a:cubicBezTo>
                  <a:cubicBezTo>
                    <a:pt x="8797" y="5872"/>
                    <a:pt x="8825" y="5820"/>
                    <a:pt x="8852" y="5769"/>
                  </a:cubicBezTo>
                  <a:cubicBezTo>
                    <a:pt x="8879" y="5333"/>
                    <a:pt x="8907" y="4898"/>
                    <a:pt x="8934" y="4462"/>
                  </a:cubicBezTo>
                  <a:lnTo>
                    <a:pt x="9180" y="4385"/>
                  </a:lnTo>
                  <a:lnTo>
                    <a:pt x="10000" y="3385"/>
                  </a:lnTo>
                  <a:lnTo>
                    <a:pt x="10000" y="3154"/>
                  </a:lnTo>
                  <a:cubicBezTo>
                    <a:pt x="9945" y="2974"/>
                    <a:pt x="9891" y="2795"/>
                    <a:pt x="9836" y="2615"/>
                  </a:cubicBezTo>
                  <a:lnTo>
                    <a:pt x="9344" y="2462"/>
                  </a:lnTo>
                  <a:lnTo>
                    <a:pt x="8607" y="2077"/>
                  </a:lnTo>
                  <a:lnTo>
                    <a:pt x="7787" y="2000"/>
                  </a:lnTo>
                  <a:lnTo>
                    <a:pt x="7541" y="1923"/>
                  </a:lnTo>
                  <a:lnTo>
                    <a:pt x="7377" y="1692"/>
                  </a:lnTo>
                  <a:lnTo>
                    <a:pt x="6721" y="1462"/>
                  </a:lnTo>
                  <a:lnTo>
                    <a:pt x="6148" y="1154"/>
                  </a:lnTo>
                  <a:cubicBezTo>
                    <a:pt x="6121" y="1051"/>
                    <a:pt x="6093" y="949"/>
                    <a:pt x="6066" y="846"/>
                  </a:cubicBezTo>
                  <a:lnTo>
                    <a:pt x="5820" y="231"/>
                  </a:lnTo>
                  <a:lnTo>
                    <a:pt x="5738" y="231"/>
                  </a:lnTo>
                  <a:lnTo>
                    <a:pt x="5410" y="692"/>
                  </a:lnTo>
                  <a:lnTo>
                    <a:pt x="5082" y="846"/>
                  </a:lnTo>
                  <a:cubicBezTo>
                    <a:pt x="5055" y="820"/>
                    <a:pt x="5027" y="795"/>
                    <a:pt x="5000" y="769"/>
                  </a:cubicBezTo>
                  <a:lnTo>
                    <a:pt x="4590" y="769"/>
                  </a:lnTo>
                  <a:lnTo>
                    <a:pt x="4426" y="846"/>
                  </a:lnTo>
                  <a:lnTo>
                    <a:pt x="4344" y="846"/>
                  </a:lnTo>
                  <a:lnTo>
                    <a:pt x="3934" y="923"/>
                  </a:lnTo>
                  <a:lnTo>
                    <a:pt x="3689" y="1000"/>
                  </a:lnTo>
                  <a:lnTo>
                    <a:pt x="3443" y="769"/>
                  </a:lnTo>
                  <a:cubicBezTo>
                    <a:pt x="3470" y="615"/>
                    <a:pt x="3498" y="462"/>
                    <a:pt x="3525" y="308"/>
                  </a:cubicBezTo>
                  <a:lnTo>
                    <a:pt x="3361" y="77"/>
                  </a:lnTo>
                  <a:lnTo>
                    <a:pt x="3197" y="0"/>
                  </a:lnTo>
                  <a:cubicBezTo>
                    <a:pt x="3224" y="51"/>
                    <a:pt x="3252" y="103"/>
                    <a:pt x="3279" y="154"/>
                  </a:cubicBezTo>
                  <a:lnTo>
                    <a:pt x="2869" y="308"/>
                  </a:lnTo>
                  <a:lnTo>
                    <a:pt x="2213" y="308"/>
                  </a:lnTo>
                  <a:lnTo>
                    <a:pt x="2459" y="692"/>
                  </a:lnTo>
                  <a:cubicBezTo>
                    <a:pt x="2486" y="769"/>
                    <a:pt x="2514" y="846"/>
                    <a:pt x="2541" y="923"/>
                  </a:cubicBezTo>
                  <a:lnTo>
                    <a:pt x="1803" y="1154"/>
                  </a:lnTo>
                  <a:lnTo>
                    <a:pt x="1557" y="923"/>
                  </a:lnTo>
                  <a:lnTo>
                    <a:pt x="902" y="1077"/>
                  </a:lnTo>
                  <a:cubicBezTo>
                    <a:pt x="929" y="1205"/>
                    <a:pt x="957" y="1334"/>
                    <a:pt x="984" y="1462"/>
                  </a:cubicBezTo>
                  <a:cubicBezTo>
                    <a:pt x="929" y="1744"/>
                    <a:pt x="875" y="2026"/>
                    <a:pt x="820" y="2308"/>
                  </a:cubicBezTo>
                  <a:cubicBezTo>
                    <a:pt x="765" y="2257"/>
                    <a:pt x="711" y="2205"/>
                    <a:pt x="656" y="2154"/>
                  </a:cubicBezTo>
                  <a:cubicBezTo>
                    <a:pt x="629" y="2231"/>
                    <a:pt x="601" y="2308"/>
                    <a:pt x="574" y="2385"/>
                  </a:cubicBezTo>
                  <a:lnTo>
                    <a:pt x="328" y="2538"/>
                  </a:lnTo>
                  <a:lnTo>
                    <a:pt x="0" y="3000"/>
                  </a:lnTo>
                  <a:lnTo>
                    <a:pt x="0" y="3462"/>
                  </a:lnTo>
                  <a:lnTo>
                    <a:pt x="328" y="3692"/>
                  </a:lnTo>
                  <a:lnTo>
                    <a:pt x="738" y="3538"/>
                  </a:lnTo>
                  <a:cubicBezTo>
                    <a:pt x="765" y="3692"/>
                    <a:pt x="793" y="3846"/>
                    <a:pt x="820" y="4000"/>
                  </a:cubicBezTo>
                  <a:lnTo>
                    <a:pt x="984" y="4000"/>
                  </a:lnTo>
                  <a:lnTo>
                    <a:pt x="984" y="4077"/>
                  </a:lnTo>
                  <a:cubicBezTo>
                    <a:pt x="1311" y="4000"/>
                    <a:pt x="1240" y="3993"/>
                    <a:pt x="1311" y="4000"/>
                  </a:cubicBezTo>
                  <a:cubicBezTo>
                    <a:pt x="1382" y="4007"/>
                    <a:pt x="1378" y="4124"/>
                    <a:pt x="1411" y="4121"/>
                  </a:cubicBezTo>
                  <a:cubicBezTo>
                    <a:pt x="1487" y="4047"/>
                    <a:pt x="1644" y="3939"/>
                    <a:pt x="1720" y="3900"/>
                  </a:cubicBezTo>
                  <a:cubicBezTo>
                    <a:pt x="1796" y="3861"/>
                    <a:pt x="1787" y="3873"/>
                    <a:pt x="1869" y="3886"/>
                  </a:cubicBezTo>
                  <a:cubicBezTo>
                    <a:pt x="1951" y="3899"/>
                    <a:pt x="2074" y="3776"/>
                    <a:pt x="2131" y="3846"/>
                  </a:cubicBezTo>
                  <a:cubicBezTo>
                    <a:pt x="2188" y="3916"/>
                    <a:pt x="2186" y="4154"/>
                    <a:pt x="2213" y="4308"/>
                  </a:cubicBezTo>
                  <a:lnTo>
                    <a:pt x="2705" y="4538"/>
                  </a:lnTo>
                  <a:lnTo>
                    <a:pt x="3279" y="4769"/>
                  </a:lnTo>
                  <a:lnTo>
                    <a:pt x="3279" y="5077"/>
                  </a:lnTo>
                  <a:lnTo>
                    <a:pt x="3443" y="5308"/>
                  </a:lnTo>
                  <a:cubicBezTo>
                    <a:pt x="3525" y="5308"/>
                    <a:pt x="3934" y="5385"/>
                    <a:pt x="3934" y="5385"/>
                  </a:cubicBezTo>
                  <a:lnTo>
                    <a:pt x="3934" y="5692"/>
                  </a:lnTo>
                  <a:lnTo>
                    <a:pt x="3934" y="6231"/>
                  </a:lnTo>
                </a:path>
              </a:pathLst>
            </a:custGeom>
            <a:grpFill/>
            <a:ln w="9525" cap="flat" cmpd="sng">
              <a:noFill/>
              <a:prstDash val="solid"/>
              <a:round/>
              <a:headEnd type="none" w="med" len="med"/>
              <a:tailEnd type="none" w="med" len="med"/>
            </a:ln>
            <a:effectLst/>
          </p:spPr>
          <p:txBody>
            <a:bodyPr/>
            <a:lstStyle/>
            <a:p>
              <a:endParaRPr lang="en-GB" dirty="0"/>
            </a:p>
          </p:txBody>
        </p:sp>
        <p:sp>
          <p:nvSpPr>
            <p:cNvPr id="182" name="Freeform 409">
              <a:extLst>
                <a:ext uri="{FF2B5EF4-FFF2-40B4-BE49-F238E27FC236}">
                  <a16:creationId xmlns:a16="http://schemas.microsoft.com/office/drawing/2014/main" id="{7E5A18F6-7E29-E4AE-3671-FF244E117BA4}"/>
                </a:ext>
              </a:extLst>
            </p:cNvPr>
            <p:cNvSpPr>
              <a:spLocks/>
            </p:cNvSpPr>
            <p:nvPr/>
          </p:nvSpPr>
          <p:spPr bwMode="auto">
            <a:xfrm>
              <a:off x="6569128" y="4096790"/>
              <a:ext cx="360480" cy="722170"/>
            </a:xfrm>
            <a:custGeom>
              <a:avLst/>
              <a:gdLst>
                <a:gd name="T0" fmla="*/ 2147483646 w 10000"/>
                <a:gd name="T1" fmla="*/ 2147483646 h 10001"/>
                <a:gd name="T2" fmla="*/ 2147483646 w 10000"/>
                <a:gd name="T3" fmla="*/ 2147483646 h 10001"/>
                <a:gd name="T4" fmla="*/ 2147483646 w 10000"/>
                <a:gd name="T5" fmla="*/ 2147483646 h 10001"/>
                <a:gd name="T6" fmla="*/ 2147483646 w 10000"/>
                <a:gd name="T7" fmla="*/ 2147483646 h 10001"/>
                <a:gd name="T8" fmla="*/ 2147483646 w 10000"/>
                <a:gd name="T9" fmla="*/ 2147483646 h 10001"/>
                <a:gd name="T10" fmla="*/ 2147483646 w 10000"/>
                <a:gd name="T11" fmla="*/ 2147483646 h 10001"/>
                <a:gd name="T12" fmla="*/ 2147483646 w 10000"/>
                <a:gd name="T13" fmla="*/ 2147483646 h 10001"/>
                <a:gd name="T14" fmla="*/ 2147483646 w 10000"/>
                <a:gd name="T15" fmla="*/ 2147483646 h 10001"/>
                <a:gd name="T16" fmla="*/ 2147483646 w 10000"/>
                <a:gd name="T17" fmla="*/ 2147483646 h 10001"/>
                <a:gd name="T18" fmla="*/ 2147483646 w 10000"/>
                <a:gd name="T19" fmla="*/ 2147483646 h 10001"/>
                <a:gd name="T20" fmla="*/ 2147483646 w 10000"/>
                <a:gd name="T21" fmla="*/ 2147483646 h 10001"/>
                <a:gd name="T22" fmla="*/ 2147483646 w 10000"/>
                <a:gd name="T23" fmla="*/ 2147483646 h 10001"/>
                <a:gd name="T24" fmla="*/ 2147483646 w 10000"/>
                <a:gd name="T25" fmla="*/ 2147483646 h 10001"/>
                <a:gd name="T26" fmla="*/ 2147483646 w 10000"/>
                <a:gd name="T27" fmla="*/ 2147483646 h 10001"/>
                <a:gd name="T28" fmla="*/ 2147483646 w 10000"/>
                <a:gd name="T29" fmla="*/ 0 h 10001"/>
                <a:gd name="T30" fmla="*/ 2147483646 w 10000"/>
                <a:gd name="T31" fmla="*/ 2147483646 h 10001"/>
                <a:gd name="T32" fmla="*/ 2147483646 w 10000"/>
                <a:gd name="T33" fmla="*/ 2147483646 h 10001"/>
                <a:gd name="T34" fmla="*/ 2147483646 w 10000"/>
                <a:gd name="T35" fmla="*/ 2147483646 h 10001"/>
                <a:gd name="T36" fmla="*/ 2147483646 w 10000"/>
                <a:gd name="T37" fmla="*/ 2147483646 h 10001"/>
                <a:gd name="T38" fmla="*/ 2147483646 w 10000"/>
                <a:gd name="T39" fmla="*/ 2147483646 h 10001"/>
                <a:gd name="T40" fmla="*/ 2147483646 w 10000"/>
                <a:gd name="T41" fmla="*/ 2147483646 h 10001"/>
                <a:gd name="T42" fmla="*/ 2147483646 w 10000"/>
                <a:gd name="T43" fmla="*/ 2147483646 h 10001"/>
                <a:gd name="T44" fmla="*/ 2147483646 w 10000"/>
                <a:gd name="T45" fmla="*/ 2147483646 h 10001"/>
                <a:gd name="T46" fmla="*/ 2147483646 w 10000"/>
                <a:gd name="T47" fmla="*/ 2147483646 h 10001"/>
                <a:gd name="T48" fmla="*/ 2147483646 w 10000"/>
                <a:gd name="T49" fmla="*/ 2147483646 h 10001"/>
                <a:gd name="T50" fmla="*/ 2147483646 w 10000"/>
                <a:gd name="T51" fmla="*/ 2147483646 h 10001"/>
                <a:gd name="T52" fmla="*/ 2147483646 w 10000"/>
                <a:gd name="T53" fmla="*/ 2147483646 h 10001"/>
                <a:gd name="T54" fmla="*/ 2147483646 w 10000"/>
                <a:gd name="T55" fmla="*/ 2147483646 h 10001"/>
                <a:gd name="T56" fmla="*/ 2147483646 w 10000"/>
                <a:gd name="T57" fmla="*/ 2147483646 h 10001"/>
                <a:gd name="T58" fmla="*/ 2147483646 w 10000"/>
                <a:gd name="T59" fmla="*/ 2147483646 h 10001"/>
                <a:gd name="T60" fmla="*/ 2147483646 w 10000"/>
                <a:gd name="T61" fmla="*/ 2147483646 h 10001"/>
                <a:gd name="T62" fmla="*/ 2147483646 w 10000"/>
                <a:gd name="T63" fmla="*/ 2147483646 h 10001"/>
                <a:gd name="T64" fmla="*/ 2147483646 w 10000"/>
                <a:gd name="T65" fmla="*/ 2147483646 h 10001"/>
                <a:gd name="T66" fmla="*/ 0 w 10000"/>
                <a:gd name="T67" fmla="*/ 2147483646 h 10001"/>
                <a:gd name="T68" fmla="*/ 2147483646 w 10000"/>
                <a:gd name="T69" fmla="*/ 2147483646 h 10001"/>
                <a:gd name="T70" fmla="*/ 2147483646 w 10000"/>
                <a:gd name="T71" fmla="*/ 2147483646 h 10001"/>
                <a:gd name="T72" fmla="*/ 2147483646 w 10000"/>
                <a:gd name="T73" fmla="*/ 2147483646 h 10001"/>
                <a:gd name="T74" fmla="*/ 2147483646 w 10000"/>
                <a:gd name="T75" fmla="*/ 2147483646 h 10001"/>
                <a:gd name="T76" fmla="*/ 2147483646 w 10000"/>
                <a:gd name="T77" fmla="*/ 2147483646 h 10001"/>
                <a:gd name="T78" fmla="*/ 2147483646 w 10000"/>
                <a:gd name="T79" fmla="*/ 2147483646 h 10001"/>
                <a:gd name="T80" fmla="*/ 2147483646 w 10000"/>
                <a:gd name="T81" fmla="*/ 2147483646 h 10001"/>
                <a:gd name="T82" fmla="*/ 2147483646 w 10000"/>
                <a:gd name="T83" fmla="*/ 2147483646 h 10001"/>
                <a:gd name="T84" fmla="*/ 2147483646 w 10000"/>
                <a:gd name="T85" fmla="*/ 2147483646 h 10001"/>
                <a:gd name="T86" fmla="*/ 2147483646 w 10000"/>
                <a:gd name="T87" fmla="*/ 2147483646 h 10001"/>
                <a:gd name="T88" fmla="*/ 2147483646 w 10000"/>
                <a:gd name="T89" fmla="*/ 2147483646 h 10001"/>
                <a:gd name="T90" fmla="*/ 2147483646 w 10000"/>
                <a:gd name="T91" fmla="*/ 2147483646 h 10001"/>
                <a:gd name="T92" fmla="*/ 2147483646 w 10000"/>
                <a:gd name="T93" fmla="*/ 2147483646 h 10001"/>
                <a:gd name="T94" fmla="*/ 2147483646 w 10000"/>
                <a:gd name="T95" fmla="*/ 2147483646 h 10001"/>
                <a:gd name="T96" fmla="*/ 2147483646 w 10000"/>
                <a:gd name="T97" fmla="*/ 2147483646 h 10001"/>
                <a:gd name="T98" fmla="*/ 2147483646 w 10000"/>
                <a:gd name="T99" fmla="*/ 2147483646 h 10001"/>
                <a:gd name="T100" fmla="*/ 2147483646 w 10000"/>
                <a:gd name="T101" fmla="*/ 2147483646 h 10001"/>
                <a:gd name="T102" fmla="*/ 2147483646 w 10000"/>
                <a:gd name="T103" fmla="*/ 2147483646 h 10001"/>
                <a:gd name="T104" fmla="*/ 2147483646 w 10000"/>
                <a:gd name="T105" fmla="*/ 2147483646 h 10001"/>
                <a:gd name="T106" fmla="*/ 2147483646 w 10000"/>
                <a:gd name="T107" fmla="*/ 2147483646 h 10001"/>
                <a:gd name="T108" fmla="*/ 2147483646 w 10000"/>
                <a:gd name="T109" fmla="*/ 2147483646 h 10001"/>
                <a:gd name="T110" fmla="*/ 2147483646 w 10000"/>
                <a:gd name="T111" fmla="*/ 2147483646 h 10001"/>
                <a:gd name="T112" fmla="*/ 2147483646 w 10000"/>
                <a:gd name="T113" fmla="*/ 2147483646 h 10001"/>
                <a:gd name="T114" fmla="*/ 2147483646 w 10000"/>
                <a:gd name="T115" fmla="*/ 2147483646 h 10001"/>
                <a:gd name="T116" fmla="*/ 2147483646 w 10000"/>
                <a:gd name="T117" fmla="*/ 2147483646 h 10001"/>
                <a:gd name="T118" fmla="*/ 2147483646 w 10000"/>
                <a:gd name="T119" fmla="*/ 2147483646 h 10001"/>
                <a:gd name="T120" fmla="*/ 2147483646 w 10000"/>
                <a:gd name="T121" fmla="*/ 2147483646 h 10001"/>
                <a:gd name="T122" fmla="*/ 2147483646 w 10000"/>
                <a:gd name="T123" fmla="*/ 2147483646 h 10001"/>
                <a:gd name="T124" fmla="*/ 2147483646 w 10000"/>
                <a:gd name="T125" fmla="*/ 2147483646 h 100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000" h="10001">
                  <a:moveTo>
                    <a:pt x="7581" y="2950"/>
                  </a:moveTo>
                  <a:cubicBezTo>
                    <a:pt x="7635" y="2818"/>
                    <a:pt x="7688" y="2685"/>
                    <a:pt x="7742" y="2552"/>
                  </a:cubicBezTo>
                  <a:lnTo>
                    <a:pt x="8065" y="2312"/>
                  </a:lnTo>
                  <a:lnTo>
                    <a:pt x="9194" y="1754"/>
                  </a:lnTo>
                  <a:lnTo>
                    <a:pt x="9677" y="1595"/>
                  </a:lnTo>
                  <a:lnTo>
                    <a:pt x="10000" y="1116"/>
                  </a:lnTo>
                  <a:lnTo>
                    <a:pt x="9839" y="1037"/>
                  </a:lnTo>
                  <a:lnTo>
                    <a:pt x="9355" y="1197"/>
                  </a:lnTo>
                  <a:lnTo>
                    <a:pt x="8387" y="1435"/>
                  </a:lnTo>
                  <a:lnTo>
                    <a:pt x="7581" y="1356"/>
                  </a:lnTo>
                  <a:cubicBezTo>
                    <a:pt x="7635" y="1170"/>
                    <a:pt x="7688" y="983"/>
                    <a:pt x="7742" y="797"/>
                  </a:cubicBezTo>
                  <a:lnTo>
                    <a:pt x="7258" y="638"/>
                  </a:lnTo>
                  <a:lnTo>
                    <a:pt x="6290" y="479"/>
                  </a:lnTo>
                  <a:lnTo>
                    <a:pt x="5806" y="319"/>
                  </a:lnTo>
                  <a:lnTo>
                    <a:pt x="5323" y="0"/>
                  </a:lnTo>
                  <a:lnTo>
                    <a:pt x="4677" y="81"/>
                  </a:lnTo>
                  <a:lnTo>
                    <a:pt x="4516" y="159"/>
                  </a:lnTo>
                  <a:lnTo>
                    <a:pt x="3710" y="81"/>
                  </a:lnTo>
                  <a:cubicBezTo>
                    <a:pt x="3387" y="81"/>
                    <a:pt x="3476" y="72"/>
                    <a:pt x="3387" y="81"/>
                  </a:cubicBezTo>
                  <a:cubicBezTo>
                    <a:pt x="3298" y="89"/>
                    <a:pt x="3178" y="131"/>
                    <a:pt x="3178" y="131"/>
                  </a:cubicBezTo>
                  <a:cubicBezTo>
                    <a:pt x="3339" y="211"/>
                    <a:pt x="3245" y="168"/>
                    <a:pt x="3226" y="240"/>
                  </a:cubicBezTo>
                  <a:cubicBezTo>
                    <a:pt x="3207" y="310"/>
                    <a:pt x="3065" y="558"/>
                    <a:pt x="3065" y="558"/>
                  </a:cubicBezTo>
                  <a:lnTo>
                    <a:pt x="2581" y="797"/>
                  </a:lnTo>
                  <a:lnTo>
                    <a:pt x="2581" y="1275"/>
                  </a:lnTo>
                  <a:lnTo>
                    <a:pt x="2258" y="1595"/>
                  </a:lnTo>
                  <a:lnTo>
                    <a:pt x="1774" y="2631"/>
                  </a:lnTo>
                  <a:cubicBezTo>
                    <a:pt x="1828" y="2896"/>
                    <a:pt x="1881" y="3163"/>
                    <a:pt x="1935" y="3428"/>
                  </a:cubicBezTo>
                  <a:lnTo>
                    <a:pt x="968" y="4466"/>
                  </a:lnTo>
                  <a:lnTo>
                    <a:pt x="806" y="5582"/>
                  </a:lnTo>
                  <a:lnTo>
                    <a:pt x="806" y="6141"/>
                  </a:lnTo>
                  <a:cubicBezTo>
                    <a:pt x="752" y="6327"/>
                    <a:pt x="699" y="6514"/>
                    <a:pt x="645" y="6699"/>
                  </a:cubicBezTo>
                  <a:lnTo>
                    <a:pt x="968" y="7019"/>
                  </a:lnTo>
                  <a:lnTo>
                    <a:pt x="484" y="8294"/>
                  </a:lnTo>
                  <a:lnTo>
                    <a:pt x="0" y="8852"/>
                  </a:lnTo>
                  <a:cubicBezTo>
                    <a:pt x="54" y="8985"/>
                    <a:pt x="47" y="9085"/>
                    <a:pt x="161" y="9251"/>
                  </a:cubicBezTo>
                  <a:cubicBezTo>
                    <a:pt x="275" y="9417"/>
                    <a:pt x="316" y="9724"/>
                    <a:pt x="685" y="9848"/>
                  </a:cubicBezTo>
                  <a:cubicBezTo>
                    <a:pt x="1054" y="9973"/>
                    <a:pt x="2126" y="10011"/>
                    <a:pt x="2375" y="10000"/>
                  </a:cubicBezTo>
                  <a:cubicBezTo>
                    <a:pt x="2624" y="9989"/>
                    <a:pt x="2202" y="9881"/>
                    <a:pt x="2182" y="9783"/>
                  </a:cubicBezTo>
                  <a:cubicBezTo>
                    <a:pt x="2163" y="9685"/>
                    <a:pt x="2172" y="9527"/>
                    <a:pt x="2258" y="9410"/>
                  </a:cubicBezTo>
                  <a:cubicBezTo>
                    <a:pt x="2345" y="9293"/>
                    <a:pt x="2550" y="9220"/>
                    <a:pt x="2701" y="9082"/>
                  </a:cubicBezTo>
                  <a:cubicBezTo>
                    <a:pt x="2852" y="8944"/>
                    <a:pt x="3004" y="8707"/>
                    <a:pt x="3165" y="8584"/>
                  </a:cubicBezTo>
                  <a:cubicBezTo>
                    <a:pt x="3326" y="8461"/>
                    <a:pt x="3550" y="8459"/>
                    <a:pt x="3668" y="8344"/>
                  </a:cubicBezTo>
                  <a:cubicBezTo>
                    <a:pt x="3786" y="8229"/>
                    <a:pt x="3918" y="7996"/>
                    <a:pt x="3871" y="7895"/>
                  </a:cubicBezTo>
                  <a:cubicBezTo>
                    <a:pt x="3824" y="7794"/>
                    <a:pt x="3548" y="7789"/>
                    <a:pt x="3387" y="7736"/>
                  </a:cubicBezTo>
                  <a:cubicBezTo>
                    <a:pt x="3280" y="7629"/>
                    <a:pt x="3000" y="7495"/>
                    <a:pt x="3065" y="7416"/>
                  </a:cubicBezTo>
                  <a:cubicBezTo>
                    <a:pt x="3130" y="7337"/>
                    <a:pt x="3541" y="7312"/>
                    <a:pt x="3779" y="7260"/>
                  </a:cubicBezTo>
                  <a:cubicBezTo>
                    <a:pt x="3810" y="7153"/>
                    <a:pt x="3875" y="7075"/>
                    <a:pt x="3971" y="6968"/>
                  </a:cubicBezTo>
                  <a:cubicBezTo>
                    <a:pt x="4067" y="6861"/>
                    <a:pt x="4220" y="6700"/>
                    <a:pt x="4355" y="6620"/>
                  </a:cubicBezTo>
                  <a:cubicBezTo>
                    <a:pt x="4490" y="6540"/>
                    <a:pt x="4699" y="6570"/>
                    <a:pt x="4780" y="6490"/>
                  </a:cubicBezTo>
                  <a:cubicBezTo>
                    <a:pt x="4861" y="6410"/>
                    <a:pt x="4853" y="6226"/>
                    <a:pt x="4839" y="6141"/>
                  </a:cubicBezTo>
                  <a:cubicBezTo>
                    <a:pt x="5323" y="5822"/>
                    <a:pt x="5348" y="5984"/>
                    <a:pt x="5437" y="5921"/>
                  </a:cubicBezTo>
                  <a:cubicBezTo>
                    <a:pt x="5526" y="5858"/>
                    <a:pt x="5368" y="5818"/>
                    <a:pt x="5376" y="5762"/>
                  </a:cubicBezTo>
                  <a:cubicBezTo>
                    <a:pt x="5384" y="5706"/>
                    <a:pt x="5412" y="5665"/>
                    <a:pt x="5484" y="5582"/>
                  </a:cubicBezTo>
                  <a:cubicBezTo>
                    <a:pt x="5556" y="5499"/>
                    <a:pt x="5622" y="5319"/>
                    <a:pt x="5806" y="5264"/>
                  </a:cubicBezTo>
                  <a:cubicBezTo>
                    <a:pt x="5990" y="5209"/>
                    <a:pt x="6266" y="5289"/>
                    <a:pt x="6588" y="5253"/>
                  </a:cubicBezTo>
                  <a:cubicBezTo>
                    <a:pt x="6910" y="5217"/>
                    <a:pt x="7468" y="5176"/>
                    <a:pt x="7741" y="5045"/>
                  </a:cubicBezTo>
                  <a:cubicBezTo>
                    <a:pt x="8014" y="4914"/>
                    <a:pt x="8092" y="4629"/>
                    <a:pt x="8226" y="4466"/>
                  </a:cubicBezTo>
                  <a:cubicBezTo>
                    <a:pt x="8361" y="4303"/>
                    <a:pt x="8441" y="4199"/>
                    <a:pt x="8548" y="4066"/>
                  </a:cubicBezTo>
                  <a:lnTo>
                    <a:pt x="8226" y="3748"/>
                  </a:lnTo>
                  <a:cubicBezTo>
                    <a:pt x="8065" y="3668"/>
                    <a:pt x="7825" y="3557"/>
                    <a:pt x="7742" y="3509"/>
                  </a:cubicBezTo>
                  <a:cubicBezTo>
                    <a:pt x="7659" y="3461"/>
                    <a:pt x="7731" y="3475"/>
                    <a:pt x="7726" y="3458"/>
                  </a:cubicBezTo>
                  <a:lnTo>
                    <a:pt x="7581" y="3350"/>
                  </a:lnTo>
                  <a:lnTo>
                    <a:pt x="7581" y="2950"/>
                  </a:lnTo>
                  <a:close/>
                </a:path>
              </a:pathLst>
            </a:custGeom>
            <a:grpFill/>
            <a:ln w="9525">
              <a:noFill/>
              <a:round/>
              <a:headEnd/>
              <a:tailEnd/>
            </a:ln>
          </p:spPr>
          <p:txBody>
            <a:bodyPr/>
            <a:lstStyle/>
            <a:p>
              <a:endParaRPr lang="en-GB" dirty="0"/>
            </a:p>
          </p:txBody>
        </p:sp>
        <p:sp>
          <p:nvSpPr>
            <p:cNvPr id="183" name="Freeform 444">
              <a:extLst>
                <a:ext uri="{FF2B5EF4-FFF2-40B4-BE49-F238E27FC236}">
                  <a16:creationId xmlns:a16="http://schemas.microsoft.com/office/drawing/2014/main" id="{C22F4AFF-1344-A47E-F5A9-CDAF168AA300}"/>
                </a:ext>
              </a:extLst>
            </p:cNvPr>
            <p:cNvSpPr>
              <a:spLocks/>
            </p:cNvSpPr>
            <p:nvPr/>
          </p:nvSpPr>
          <p:spPr bwMode="auto">
            <a:xfrm>
              <a:off x="6520741" y="4020582"/>
              <a:ext cx="185078" cy="898780"/>
            </a:xfrm>
            <a:custGeom>
              <a:avLst/>
              <a:gdLst>
                <a:gd name="T0" fmla="*/ 2147483646 w 14463"/>
                <a:gd name="T1" fmla="*/ 2147483646 h 11339"/>
                <a:gd name="T2" fmla="*/ 2147483646 w 14463"/>
                <a:gd name="T3" fmla="*/ 0 h 11339"/>
                <a:gd name="T4" fmla="*/ 2147483646 w 14463"/>
                <a:gd name="T5" fmla="*/ 2147483646 h 11339"/>
                <a:gd name="T6" fmla="*/ 2147483646 w 14463"/>
                <a:gd name="T7" fmla="*/ 2147483646 h 11339"/>
                <a:gd name="T8" fmla="*/ 2147483646 w 14463"/>
                <a:gd name="T9" fmla="*/ 2147483646 h 11339"/>
                <a:gd name="T10" fmla="*/ 2147483646 w 14463"/>
                <a:gd name="T11" fmla="*/ 2147483646 h 11339"/>
                <a:gd name="T12" fmla="*/ 2147483646 w 14463"/>
                <a:gd name="T13" fmla="*/ 2147483646 h 11339"/>
                <a:gd name="T14" fmla="*/ 2147483646 w 14463"/>
                <a:gd name="T15" fmla="*/ 2147483646 h 11339"/>
                <a:gd name="T16" fmla="*/ 2147483646 w 14463"/>
                <a:gd name="T17" fmla="*/ 2147483646 h 11339"/>
                <a:gd name="T18" fmla="*/ 2147483646 w 14463"/>
                <a:gd name="T19" fmla="*/ 2147483646 h 11339"/>
                <a:gd name="T20" fmla="*/ 2147483646 w 14463"/>
                <a:gd name="T21" fmla="*/ 2147483646 h 11339"/>
                <a:gd name="T22" fmla="*/ 2147483646 w 14463"/>
                <a:gd name="T23" fmla="*/ 2147483646 h 11339"/>
                <a:gd name="T24" fmla="*/ 2147483646 w 14463"/>
                <a:gd name="T25" fmla="*/ 2147483646 h 11339"/>
                <a:gd name="T26" fmla="*/ 2147483646 w 14463"/>
                <a:gd name="T27" fmla="*/ 2147483646 h 11339"/>
                <a:gd name="T28" fmla="*/ 2147483646 w 14463"/>
                <a:gd name="T29" fmla="*/ 2147483646 h 11339"/>
                <a:gd name="T30" fmla="*/ 2147483646 w 14463"/>
                <a:gd name="T31" fmla="*/ 2147483646 h 11339"/>
                <a:gd name="T32" fmla="*/ 2147483646 w 14463"/>
                <a:gd name="T33" fmla="*/ 2147483646 h 11339"/>
                <a:gd name="T34" fmla="*/ 2147483646 w 14463"/>
                <a:gd name="T35" fmla="*/ 2147483646 h 11339"/>
                <a:gd name="T36" fmla="*/ 2147483646 w 14463"/>
                <a:gd name="T37" fmla="*/ 2147483646 h 11339"/>
                <a:gd name="T38" fmla="*/ 2147483646 w 14463"/>
                <a:gd name="T39" fmla="*/ 2147483646 h 11339"/>
                <a:gd name="T40" fmla="*/ 2147483646 w 14463"/>
                <a:gd name="T41" fmla="*/ 2147483646 h 11339"/>
                <a:gd name="T42" fmla="*/ 2147483646 w 14463"/>
                <a:gd name="T43" fmla="*/ 2147483646 h 11339"/>
                <a:gd name="T44" fmla="*/ 2147483646 w 14463"/>
                <a:gd name="T45" fmla="*/ 2147483646 h 11339"/>
                <a:gd name="T46" fmla="*/ 2147483646 w 14463"/>
                <a:gd name="T47" fmla="*/ 2147483646 h 11339"/>
                <a:gd name="T48" fmla="*/ 2147483646 w 14463"/>
                <a:gd name="T49" fmla="*/ 2147483646 h 11339"/>
                <a:gd name="T50" fmla="*/ 2147483646 w 14463"/>
                <a:gd name="T51" fmla="*/ 2147483646 h 11339"/>
                <a:gd name="T52" fmla="*/ 2147483646 w 14463"/>
                <a:gd name="T53" fmla="*/ 2147483646 h 11339"/>
                <a:gd name="T54" fmla="*/ 2147483646 w 14463"/>
                <a:gd name="T55" fmla="*/ 2147483646 h 11339"/>
                <a:gd name="T56" fmla="*/ 2147483646 w 14463"/>
                <a:gd name="T57" fmla="*/ 2147483646 h 11339"/>
                <a:gd name="T58" fmla="*/ 2147483646 w 14463"/>
                <a:gd name="T59" fmla="*/ 2147483646 h 11339"/>
                <a:gd name="T60" fmla="*/ 2147483646 w 14463"/>
                <a:gd name="T61" fmla="*/ 2147483646 h 11339"/>
                <a:gd name="T62" fmla="*/ 2147483646 w 14463"/>
                <a:gd name="T63" fmla="*/ 2147483646 h 11339"/>
                <a:gd name="T64" fmla="*/ 0 w 14463"/>
                <a:gd name="T65" fmla="*/ 2147483646 h 11339"/>
                <a:gd name="T66" fmla="*/ 2147483646 w 14463"/>
                <a:gd name="T67" fmla="*/ 2147483646 h 11339"/>
                <a:gd name="T68" fmla="*/ 2147483646 w 14463"/>
                <a:gd name="T69" fmla="*/ 2147483646 h 11339"/>
                <a:gd name="T70" fmla="*/ 2147483646 w 14463"/>
                <a:gd name="T71" fmla="*/ 2147483646 h 11339"/>
                <a:gd name="T72" fmla="*/ 2147483646 w 14463"/>
                <a:gd name="T73" fmla="*/ 2147483646 h 11339"/>
                <a:gd name="T74" fmla="*/ 2147483646 w 14463"/>
                <a:gd name="T75" fmla="*/ 2147483646 h 11339"/>
                <a:gd name="T76" fmla="*/ 2147483646 w 14463"/>
                <a:gd name="T77" fmla="*/ 2147483646 h 11339"/>
                <a:gd name="T78" fmla="*/ 2147483646 w 14463"/>
                <a:gd name="T79" fmla="*/ 2147483646 h 11339"/>
                <a:gd name="T80" fmla="*/ 2147483646 w 14463"/>
                <a:gd name="T81" fmla="*/ 2147483646 h 11339"/>
                <a:gd name="T82" fmla="*/ 2147483646 w 14463"/>
                <a:gd name="T83" fmla="*/ 2147483646 h 11339"/>
                <a:gd name="T84" fmla="*/ 2147483646 w 14463"/>
                <a:gd name="T85" fmla="*/ 2147483646 h 113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463" h="11339">
                  <a:moveTo>
                    <a:pt x="8188" y="209"/>
                  </a:moveTo>
                  <a:lnTo>
                    <a:pt x="8780" y="0"/>
                  </a:lnTo>
                  <a:lnTo>
                    <a:pt x="10217" y="207"/>
                  </a:lnTo>
                  <a:cubicBezTo>
                    <a:pt x="10556" y="264"/>
                    <a:pt x="10640" y="126"/>
                    <a:pt x="10761" y="229"/>
                  </a:cubicBezTo>
                  <a:cubicBezTo>
                    <a:pt x="10936" y="271"/>
                    <a:pt x="11461" y="322"/>
                    <a:pt x="11696" y="417"/>
                  </a:cubicBezTo>
                  <a:cubicBezTo>
                    <a:pt x="11902" y="494"/>
                    <a:pt x="11642" y="593"/>
                    <a:pt x="11730" y="676"/>
                  </a:cubicBezTo>
                  <a:cubicBezTo>
                    <a:pt x="11818" y="759"/>
                    <a:pt x="12063" y="841"/>
                    <a:pt x="12227" y="913"/>
                  </a:cubicBezTo>
                  <a:lnTo>
                    <a:pt x="12983" y="1126"/>
                  </a:lnTo>
                  <a:lnTo>
                    <a:pt x="12748" y="1307"/>
                  </a:lnTo>
                  <a:cubicBezTo>
                    <a:pt x="12663" y="1515"/>
                    <a:pt x="11910" y="1697"/>
                    <a:pt x="11825" y="1905"/>
                  </a:cubicBezTo>
                  <a:lnTo>
                    <a:pt x="10725" y="2530"/>
                  </a:lnTo>
                  <a:lnTo>
                    <a:pt x="10429" y="2947"/>
                  </a:lnTo>
                  <a:cubicBezTo>
                    <a:pt x="10471" y="3165"/>
                    <a:pt x="10514" y="3383"/>
                    <a:pt x="10556" y="3601"/>
                  </a:cubicBezTo>
                  <a:lnTo>
                    <a:pt x="10852" y="3839"/>
                  </a:lnTo>
                  <a:lnTo>
                    <a:pt x="10345" y="3839"/>
                  </a:lnTo>
                  <a:lnTo>
                    <a:pt x="11191" y="4197"/>
                  </a:lnTo>
                  <a:cubicBezTo>
                    <a:pt x="11149" y="4405"/>
                    <a:pt x="11106" y="4613"/>
                    <a:pt x="11064" y="4821"/>
                  </a:cubicBezTo>
                  <a:lnTo>
                    <a:pt x="10599" y="5030"/>
                  </a:lnTo>
                  <a:lnTo>
                    <a:pt x="9456" y="5298"/>
                  </a:lnTo>
                  <a:lnTo>
                    <a:pt x="8822" y="6012"/>
                  </a:lnTo>
                  <a:lnTo>
                    <a:pt x="8272" y="6161"/>
                  </a:lnTo>
                  <a:lnTo>
                    <a:pt x="8526" y="6429"/>
                  </a:lnTo>
                  <a:lnTo>
                    <a:pt x="8145" y="7084"/>
                  </a:lnTo>
                  <a:lnTo>
                    <a:pt x="7299" y="7768"/>
                  </a:lnTo>
                  <a:lnTo>
                    <a:pt x="7383" y="8155"/>
                  </a:lnTo>
                  <a:lnTo>
                    <a:pt x="7680" y="8393"/>
                  </a:lnTo>
                  <a:cubicBezTo>
                    <a:pt x="7624" y="8571"/>
                    <a:pt x="7567" y="8750"/>
                    <a:pt x="7511" y="8928"/>
                  </a:cubicBezTo>
                  <a:lnTo>
                    <a:pt x="7003" y="9465"/>
                  </a:lnTo>
                  <a:lnTo>
                    <a:pt x="10190" y="10380"/>
                  </a:lnTo>
                  <a:cubicBezTo>
                    <a:pt x="10685" y="10621"/>
                    <a:pt x="15360" y="10855"/>
                    <a:pt x="14311" y="11050"/>
                  </a:cubicBezTo>
                  <a:cubicBezTo>
                    <a:pt x="11744" y="11422"/>
                    <a:pt x="9928" y="11345"/>
                    <a:pt x="8880" y="11304"/>
                  </a:cubicBezTo>
                  <a:lnTo>
                    <a:pt x="3686" y="10662"/>
                  </a:lnTo>
                  <a:lnTo>
                    <a:pt x="0" y="9499"/>
                  </a:lnTo>
                  <a:lnTo>
                    <a:pt x="1492" y="8492"/>
                  </a:lnTo>
                  <a:lnTo>
                    <a:pt x="2079" y="7943"/>
                  </a:lnTo>
                  <a:lnTo>
                    <a:pt x="4644" y="6748"/>
                  </a:lnTo>
                  <a:cubicBezTo>
                    <a:pt x="4630" y="6430"/>
                    <a:pt x="2665" y="7030"/>
                    <a:pt x="2651" y="6712"/>
                  </a:cubicBezTo>
                  <a:lnTo>
                    <a:pt x="4099" y="5323"/>
                  </a:lnTo>
                  <a:lnTo>
                    <a:pt x="5760" y="4554"/>
                  </a:lnTo>
                  <a:cubicBezTo>
                    <a:pt x="5651" y="3371"/>
                    <a:pt x="6192" y="4301"/>
                    <a:pt x="6082" y="3119"/>
                  </a:cubicBezTo>
                  <a:lnTo>
                    <a:pt x="7891" y="1548"/>
                  </a:lnTo>
                  <a:lnTo>
                    <a:pt x="8314" y="982"/>
                  </a:lnTo>
                  <a:lnTo>
                    <a:pt x="8188" y="209"/>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84" name="Freeform 410">
              <a:extLst>
                <a:ext uri="{FF2B5EF4-FFF2-40B4-BE49-F238E27FC236}">
                  <a16:creationId xmlns:a16="http://schemas.microsoft.com/office/drawing/2014/main" id="{B79F7757-5E4C-D9E9-5A82-47DAC540B885}"/>
                </a:ext>
              </a:extLst>
            </p:cNvPr>
            <p:cNvSpPr>
              <a:spLocks/>
            </p:cNvSpPr>
            <p:nvPr/>
          </p:nvSpPr>
          <p:spPr bwMode="auto">
            <a:xfrm>
              <a:off x="6765093" y="4060500"/>
              <a:ext cx="152418" cy="142740"/>
            </a:xfrm>
            <a:custGeom>
              <a:avLst/>
              <a:gdLst>
                <a:gd name="T0" fmla="*/ 2147483646 w 168"/>
                <a:gd name="T1" fmla="*/ 0 h 156"/>
                <a:gd name="T2" fmla="*/ 0 w 168"/>
                <a:gd name="T3" fmla="*/ 2147483646 h 156"/>
                <a:gd name="T4" fmla="*/ 0 w 168"/>
                <a:gd name="T5" fmla="*/ 2147483646 h 156"/>
                <a:gd name="T6" fmla="*/ 2147483646 w 168"/>
                <a:gd name="T7" fmla="*/ 2147483646 h 156"/>
                <a:gd name="T8" fmla="*/ 2147483646 w 168"/>
                <a:gd name="T9" fmla="*/ 2147483646 h 156"/>
                <a:gd name="T10" fmla="*/ 2147483646 w 168"/>
                <a:gd name="T11" fmla="*/ 2147483646 h 156"/>
                <a:gd name="T12" fmla="*/ 2147483646 w 168"/>
                <a:gd name="T13" fmla="*/ 2147483646 h 156"/>
                <a:gd name="T14" fmla="*/ 2147483646 w 168"/>
                <a:gd name="T15" fmla="*/ 2147483646 h 156"/>
                <a:gd name="T16" fmla="*/ 2147483646 w 168"/>
                <a:gd name="T17" fmla="*/ 2147483646 h 156"/>
                <a:gd name="T18" fmla="*/ 2147483646 w 168"/>
                <a:gd name="T19" fmla="*/ 2147483646 h 156"/>
                <a:gd name="T20" fmla="*/ 2147483646 w 168"/>
                <a:gd name="T21" fmla="*/ 2147483646 h 156"/>
                <a:gd name="T22" fmla="*/ 2147483646 w 168"/>
                <a:gd name="T23" fmla="*/ 2147483646 h 156"/>
                <a:gd name="T24" fmla="*/ 2147483646 w 168"/>
                <a:gd name="T25" fmla="*/ 2147483646 h 156"/>
                <a:gd name="T26" fmla="*/ 2147483646 w 168"/>
                <a:gd name="T27" fmla="*/ 2147483646 h 156"/>
                <a:gd name="T28" fmla="*/ 2147483646 w 168"/>
                <a:gd name="T29" fmla="*/ 2147483646 h 156"/>
                <a:gd name="T30" fmla="*/ 2147483646 w 168"/>
                <a:gd name="T31" fmla="*/ 2147483646 h 156"/>
                <a:gd name="T32" fmla="*/ 2147483646 w 168"/>
                <a:gd name="T33" fmla="*/ 2147483646 h 156"/>
                <a:gd name="T34" fmla="*/ 2147483646 w 168"/>
                <a:gd name="T35" fmla="*/ 2147483646 h 156"/>
                <a:gd name="T36" fmla="*/ 2147483646 w 168"/>
                <a:gd name="T37" fmla="*/ 0 h 156"/>
                <a:gd name="T38" fmla="*/ 2147483646 w 168"/>
                <a:gd name="T39" fmla="*/ 0 h 1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8" h="156">
                  <a:moveTo>
                    <a:pt x="48" y="0"/>
                  </a:moveTo>
                  <a:lnTo>
                    <a:pt x="0" y="36"/>
                  </a:lnTo>
                  <a:lnTo>
                    <a:pt x="0" y="48"/>
                  </a:lnTo>
                  <a:lnTo>
                    <a:pt x="18" y="72"/>
                  </a:lnTo>
                  <a:lnTo>
                    <a:pt x="36" y="84"/>
                  </a:lnTo>
                  <a:lnTo>
                    <a:pt x="72" y="96"/>
                  </a:lnTo>
                  <a:lnTo>
                    <a:pt x="90" y="108"/>
                  </a:lnTo>
                  <a:lnTo>
                    <a:pt x="84" y="150"/>
                  </a:lnTo>
                  <a:lnTo>
                    <a:pt x="114" y="156"/>
                  </a:lnTo>
                  <a:lnTo>
                    <a:pt x="150" y="138"/>
                  </a:lnTo>
                  <a:lnTo>
                    <a:pt x="168" y="126"/>
                  </a:lnTo>
                  <a:lnTo>
                    <a:pt x="162" y="114"/>
                  </a:lnTo>
                  <a:lnTo>
                    <a:pt x="162" y="90"/>
                  </a:lnTo>
                  <a:lnTo>
                    <a:pt x="144" y="84"/>
                  </a:lnTo>
                  <a:lnTo>
                    <a:pt x="120" y="54"/>
                  </a:lnTo>
                  <a:lnTo>
                    <a:pt x="108" y="42"/>
                  </a:lnTo>
                  <a:lnTo>
                    <a:pt x="90" y="12"/>
                  </a:lnTo>
                  <a:lnTo>
                    <a:pt x="90" y="6"/>
                  </a:lnTo>
                  <a:lnTo>
                    <a:pt x="78" y="0"/>
                  </a:lnTo>
                  <a:lnTo>
                    <a:pt x="48" y="0"/>
                  </a:lnTo>
                  <a:close/>
                </a:path>
              </a:pathLst>
            </a:custGeom>
            <a:grpFill/>
            <a:ln w="9525">
              <a:noFill/>
              <a:round/>
              <a:headEnd/>
              <a:tailEnd/>
            </a:ln>
          </p:spPr>
          <p:txBody>
            <a:bodyPr/>
            <a:lstStyle/>
            <a:p>
              <a:endParaRPr lang="en-GB" dirty="0"/>
            </a:p>
          </p:txBody>
        </p:sp>
        <p:sp>
          <p:nvSpPr>
            <p:cNvPr id="185" name="Freeform 412">
              <a:extLst>
                <a:ext uri="{FF2B5EF4-FFF2-40B4-BE49-F238E27FC236}">
                  <a16:creationId xmlns:a16="http://schemas.microsoft.com/office/drawing/2014/main" id="{956D3F54-1527-06D5-7379-274BBFC3ECCB}"/>
                </a:ext>
              </a:extLst>
            </p:cNvPr>
            <p:cNvSpPr>
              <a:spLocks/>
            </p:cNvSpPr>
            <p:nvPr/>
          </p:nvSpPr>
          <p:spPr bwMode="auto">
            <a:xfrm>
              <a:off x="6647755" y="3902035"/>
              <a:ext cx="203224" cy="218949"/>
            </a:xfrm>
            <a:custGeom>
              <a:avLst/>
              <a:gdLst>
                <a:gd name="T0" fmla="*/ 2147483646 w 10141"/>
                <a:gd name="T1" fmla="*/ 2147483646 h 10000"/>
                <a:gd name="T2" fmla="*/ 2147483646 w 10141"/>
                <a:gd name="T3" fmla="*/ 2147483646 h 10000"/>
                <a:gd name="T4" fmla="*/ 2147483646 w 10141"/>
                <a:gd name="T5" fmla="*/ 2147483646 h 10000"/>
                <a:gd name="T6" fmla="*/ 2147483646 w 10141"/>
                <a:gd name="T7" fmla="*/ 2147483646 h 10000"/>
                <a:gd name="T8" fmla="*/ 2147483646 w 10141"/>
                <a:gd name="T9" fmla="*/ 2147483646 h 10000"/>
                <a:gd name="T10" fmla="*/ 2147483646 w 10141"/>
                <a:gd name="T11" fmla="*/ 2147483646 h 10000"/>
                <a:gd name="T12" fmla="*/ 2147483646 w 10141"/>
                <a:gd name="T13" fmla="*/ 2147483646 h 10000"/>
                <a:gd name="T14" fmla="*/ 2147483646 w 10141"/>
                <a:gd name="T15" fmla="*/ 2147483646 h 10000"/>
                <a:gd name="T16" fmla="*/ 2147483646 w 10141"/>
                <a:gd name="T17" fmla="*/ 2147483646 h 10000"/>
                <a:gd name="T18" fmla="*/ 2147483646 w 10141"/>
                <a:gd name="T19" fmla="*/ 2147483646 h 10000"/>
                <a:gd name="T20" fmla="*/ 2147483646 w 10141"/>
                <a:gd name="T21" fmla="*/ 2147483646 h 10000"/>
                <a:gd name="T22" fmla="*/ 2147483646 w 10141"/>
                <a:gd name="T23" fmla="*/ 2147483646 h 10000"/>
                <a:gd name="T24" fmla="*/ 2147483646 w 10141"/>
                <a:gd name="T25" fmla="*/ 2147483646 h 10000"/>
                <a:gd name="T26" fmla="*/ 2147483646 w 10141"/>
                <a:gd name="T27" fmla="*/ 0 h 10000"/>
                <a:gd name="T28" fmla="*/ 2147483646 w 10141"/>
                <a:gd name="T29" fmla="*/ 2147483646 h 10000"/>
                <a:gd name="T30" fmla="*/ 2147483646 w 10141"/>
                <a:gd name="T31" fmla="*/ 2147483646 h 10000"/>
                <a:gd name="T32" fmla="*/ 2147483646 w 10141"/>
                <a:gd name="T33" fmla="*/ 2147483646 h 10000"/>
                <a:gd name="T34" fmla="*/ 2147483646 w 10141"/>
                <a:gd name="T35" fmla="*/ 2147483646 h 10000"/>
                <a:gd name="T36" fmla="*/ 2147483646 w 10141"/>
                <a:gd name="T37" fmla="*/ 2147483646 h 10000"/>
                <a:gd name="T38" fmla="*/ 2147483646 w 10141"/>
                <a:gd name="T39" fmla="*/ 2147483646 h 10000"/>
                <a:gd name="T40" fmla="*/ 2147483646 w 10141"/>
                <a:gd name="T41" fmla="*/ 2147483646 h 10000"/>
                <a:gd name="T42" fmla="*/ 2147483646 w 10141"/>
                <a:gd name="T43" fmla="*/ 2147483646 h 10000"/>
                <a:gd name="T44" fmla="*/ 2147483646 w 10141"/>
                <a:gd name="T45" fmla="*/ 2147483646 h 10000"/>
                <a:gd name="T46" fmla="*/ 2147483646 w 10141"/>
                <a:gd name="T47" fmla="*/ 2147483646 h 10000"/>
                <a:gd name="T48" fmla="*/ 2147483646 w 10141"/>
                <a:gd name="T49" fmla="*/ 2147483646 h 10000"/>
                <a:gd name="T50" fmla="*/ 2147483646 w 10141"/>
                <a:gd name="T51" fmla="*/ 2147483646 h 10000"/>
                <a:gd name="T52" fmla="*/ 2147483646 w 10141"/>
                <a:gd name="T53" fmla="*/ 2147483646 h 10000"/>
                <a:gd name="T54" fmla="*/ 2147483646 w 10141"/>
                <a:gd name="T55" fmla="*/ 2147483646 h 10000"/>
                <a:gd name="T56" fmla="*/ 2147483646 w 10141"/>
                <a:gd name="T57" fmla="*/ 2147483646 h 10000"/>
                <a:gd name="T58" fmla="*/ 2147483646 w 10141"/>
                <a:gd name="T59" fmla="*/ 2147483646 h 10000"/>
                <a:gd name="T60" fmla="*/ 2147483646 w 10141"/>
                <a:gd name="T61" fmla="*/ 2147483646 h 100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141" h="10000">
                  <a:moveTo>
                    <a:pt x="6087" y="9512"/>
                  </a:moveTo>
                  <a:lnTo>
                    <a:pt x="6087" y="9024"/>
                  </a:lnTo>
                  <a:lnTo>
                    <a:pt x="8249" y="7561"/>
                  </a:lnTo>
                  <a:lnTo>
                    <a:pt x="9600" y="7561"/>
                  </a:lnTo>
                  <a:lnTo>
                    <a:pt x="10141" y="7805"/>
                  </a:lnTo>
                  <a:lnTo>
                    <a:pt x="10141" y="6098"/>
                  </a:lnTo>
                  <a:lnTo>
                    <a:pt x="10141" y="5122"/>
                  </a:lnTo>
                  <a:cubicBezTo>
                    <a:pt x="10141" y="5122"/>
                    <a:pt x="8790" y="4878"/>
                    <a:pt x="8519" y="4878"/>
                  </a:cubicBezTo>
                  <a:lnTo>
                    <a:pt x="7979" y="4146"/>
                  </a:lnTo>
                  <a:lnTo>
                    <a:pt x="7979" y="3171"/>
                  </a:lnTo>
                  <a:lnTo>
                    <a:pt x="6087" y="2439"/>
                  </a:lnTo>
                  <a:lnTo>
                    <a:pt x="4465" y="1707"/>
                  </a:lnTo>
                  <a:lnTo>
                    <a:pt x="4195" y="244"/>
                  </a:lnTo>
                  <a:lnTo>
                    <a:pt x="2573" y="0"/>
                  </a:lnTo>
                  <a:lnTo>
                    <a:pt x="1492" y="732"/>
                  </a:lnTo>
                  <a:lnTo>
                    <a:pt x="411" y="976"/>
                  </a:lnTo>
                  <a:cubicBezTo>
                    <a:pt x="591" y="1220"/>
                    <a:pt x="924" y="1260"/>
                    <a:pt x="952" y="1707"/>
                  </a:cubicBezTo>
                  <a:cubicBezTo>
                    <a:pt x="980" y="2154"/>
                    <a:pt x="691" y="3085"/>
                    <a:pt x="578" y="3659"/>
                  </a:cubicBezTo>
                  <a:cubicBezTo>
                    <a:pt x="465" y="4234"/>
                    <a:pt x="368" y="4765"/>
                    <a:pt x="272" y="5154"/>
                  </a:cubicBezTo>
                  <a:cubicBezTo>
                    <a:pt x="176" y="5543"/>
                    <a:pt x="-27" y="5787"/>
                    <a:pt x="2" y="5992"/>
                  </a:cubicBezTo>
                  <a:cubicBezTo>
                    <a:pt x="31" y="6197"/>
                    <a:pt x="243" y="6244"/>
                    <a:pt x="446" y="6383"/>
                  </a:cubicBezTo>
                  <a:cubicBezTo>
                    <a:pt x="649" y="6522"/>
                    <a:pt x="1138" y="6592"/>
                    <a:pt x="1222" y="6829"/>
                  </a:cubicBezTo>
                  <a:cubicBezTo>
                    <a:pt x="1306" y="7066"/>
                    <a:pt x="1042" y="7480"/>
                    <a:pt x="952" y="7805"/>
                  </a:cubicBezTo>
                  <a:lnTo>
                    <a:pt x="2033" y="9512"/>
                  </a:lnTo>
                  <a:lnTo>
                    <a:pt x="2303" y="10000"/>
                  </a:lnTo>
                  <a:lnTo>
                    <a:pt x="2844" y="9756"/>
                  </a:lnTo>
                  <a:lnTo>
                    <a:pt x="3384" y="9756"/>
                  </a:lnTo>
                  <a:lnTo>
                    <a:pt x="4736" y="10000"/>
                  </a:lnTo>
                  <a:lnTo>
                    <a:pt x="5006" y="9756"/>
                  </a:lnTo>
                  <a:lnTo>
                    <a:pt x="6087" y="9512"/>
                  </a:lnTo>
                </a:path>
              </a:pathLst>
            </a:custGeom>
            <a:grpFill/>
            <a:ln w="9525">
              <a:noFill/>
              <a:round/>
              <a:headEnd/>
              <a:tailEnd/>
            </a:ln>
          </p:spPr>
          <p:txBody>
            <a:bodyPr/>
            <a:lstStyle/>
            <a:p>
              <a:endParaRPr lang="en-GB" dirty="0"/>
            </a:p>
          </p:txBody>
        </p:sp>
        <p:sp>
          <p:nvSpPr>
            <p:cNvPr id="186" name="Freeform 405">
              <a:extLst>
                <a:ext uri="{FF2B5EF4-FFF2-40B4-BE49-F238E27FC236}">
                  <a16:creationId xmlns:a16="http://schemas.microsoft.com/office/drawing/2014/main" id="{B0255EA8-4658-6031-1133-A2C25B23F6E4}"/>
                </a:ext>
              </a:extLst>
            </p:cNvPr>
            <p:cNvSpPr>
              <a:spLocks/>
            </p:cNvSpPr>
            <p:nvPr/>
          </p:nvSpPr>
          <p:spPr bwMode="auto">
            <a:xfrm>
              <a:off x="6544934" y="3697601"/>
              <a:ext cx="148788" cy="106450"/>
            </a:xfrm>
            <a:custGeom>
              <a:avLst/>
              <a:gdLst>
                <a:gd name="T0" fmla="*/ 0 w 10000"/>
                <a:gd name="T1" fmla="*/ 2147483646 h 10000"/>
                <a:gd name="T2" fmla="*/ 0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0 h 100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10000">
                  <a:moveTo>
                    <a:pt x="0" y="3889"/>
                  </a:moveTo>
                  <a:lnTo>
                    <a:pt x="0" y="3889"/>
                  </a:lnTo>
                  <a:lnTo>
                    <a:pt x="2000" y="5556"/>
                  </a:lnTo>
                  <a:lnTo>
                    <a:pt x="3200" y="7222"/>
                  </a:lnTo>
                  <a:lnTo>
                    <a:pt x="4800" y="7222"/>
                  </a:lnTo>
                  <a:lnTo>
                    <a:pt x="5600" y="8889"/>
                  </a:lnTo>
                  <a:lnTo>
                    <a:pt x="5268" y="8163"/>
                  </a:lnTo>
                  <a:lnTo>
                    <a:pt x="5600" y="8889"/>
                  </a:lnTo>
                  <a:lnTo>
                    <a:pt x="6400" y="10000"/>
                  </a:lnTo>
                  <a:lnTo>
                    <a:pt x="7200" y="3889"/>
                  </a:lnTo>
                  <a:cubicBezTo>
                    <a:pt x="7067" y="2963"/>
                    <a:pt x="6933" y="2037"/>
                    <a:pt x="6800" y="1111"/>
                  </a:cubicBezTo>
                  <a:lnTo>
                    <a:pt x="10000" y="0"/>
                  </a:lnTo>
                </a:path>
              </a:pathLst>
            </a:custGeom>
            <a:grpFill/>
            <a:ln w="9525">
              <a:noFill/>
              <a:round/>
              <a:headEnd/>
              <a:tailEnd/>
            </a:ln>
          </p:spPr>
          <p:txBody>
            <a:bodyPr/>
            <a:lstStyle/>
            <a:p>
              <a:endParaRPr lang="en-GB" dirty="0"/>
            </a:p>
          </p:txBody>
        </p:sp>
        <p:sp>
          <p:nvSpPr>
            <p:cNvPr id="187" name="Freeform 407">
              <a:extLst>
                <a:ext uri="{FF2B5EF4-FFF2-40B4-BE49-F238E27FC236}">
                  <a16:creationId xmlns:a16="http://schemas.microsoft.com/office/drawing/2014/main" id="{9D8FABD1-B423-1C15-E6EF-77DD1D9D14C7}"/>
                </a:ext>
              </a:extLst>
            </p:cNvPr>
            <p:cNvSpPr>
              <a:spLocks/>
            </p:cNvSpPr>
            <p:nvPr/>
          </p:nvSpPr>
          <p:spPr bwMode="auto">
            <a:xfrm>
              <a:off x="6790496" y="3570587"/>
              <a:ext cx="89515" cy="136692"/>
            </a:xfrm>
            <a:custGeom>
              <a:avLst/>
              <a:gdLst>
                <a:gd name="T0" fmla="*/ 2147483646 w 90"/>
                <a:gd name="T1" fmla="*/ 2147483646 h 138"/>
                <a:gd name="T2" fmla="*/ 2147483646 w 90"/>
                <a:gd name="T3" fmla="*/ 2147483646 h 138"/>
                <a:gd name="T4" fmla="*/ 2147483646 w 90"/>
                <a:gd name="T5" fmla="*/ 2147483646 h 138"/>
                <a:gd name="T6" fmla="*/ 2147483646 w 90"/>
                <a:gd name="T7" fmla="*/ 2147483646 h 138"/>
                <a:gd name="T8" fmla="*/ 2147483646 w 90"/>
                <a:gd name="T9" fmla="*/ 2147483646 h 138"/>
                <a:gd name="T10" fmla="*/ 2147483646 w 90"/>
                <a:gd name="T11" fmla="*/ 2147483646 h 138"/>
                <a:gd name="T12" fmla="*/ 2147483646 w 90"/>
                <a:gd name="T13" fmla="*/ 2147483646 h 138"/>
                <a:gd name="T14" fmla="*/ 2147483646 w 90"/>
                <a:gd name="T15" fmla="*/ 0 h 138"/>
                <a:gd name="T16" fmla="*/ 2147483646 w 90"/>
                <a:gd name="T17" fmla="*/ 2147483646 h 138"/>
                <a:gd name="T18" fmla="*/ 0 w 90"/>
                <a:gd name="T19" fmla="*/ 2147483646 h 138"/>
                <a:gd name="T20" fmla="*/ 2147483646 w 90"/>
                <a:gd name="T21" fmla="*/ 2147483646 h 138"/>
                <a:gd name="T22" fmla="*/ 2147483646 w 90"/>
                <a:gd name="T23" fmla="*/ 2147483646 h 138"/>
                <a:gd name="T24" fmla="*/ 2147483646 w 90"/>
                <a:gd name="T25" fmla="*/ 2147483646 h 138"/>
                <a:gd name="T26" fmla="*/ 2147483646 w 90"/>
                <a:gd name="T27" fmla="*/ 2147483646 h 138"/>
                <a:gd name="T28" fmla="*/ 2147483646 w 90"/>
                <a:gd name="T29" fmla="*/ 2147483646 h 138"/>
                <a:gd name="T30" fmla="*/ 2147483646 w 90"/>
                <a:gd name="T31" fmla="*/ 2147483646 h 138"/>
                <a:gd name="T32" fmla="*/ 2147483646 w 90"/>
                <a:gd name="T33" fmla="*/ 2147483646 h 138"/>
                <a:gd name="T34" fmla="*/ 2147483646 w 90"/>
                <a:gd name="T35" fmla="*/ 214748364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138">
                  <a:moveTo>
                    <a:pt x="90" y="126"/>
                  </a:moveTo>
                  <a:lnTo>
                    <a:pt x="78" y="102"/>
                  </a:lnTo>
                  <a:lnTo>
                    <a:pt x="66" y="78"/>
                  </a:lnTo>
                  <a:lnTo>
                    <a:pt x="84" y="60"/>
                  </a:lnTo>
                  <a:lnTo>
                    <a:pt x="90" y="42"/>
                  </a:lnTo>
                  <a:lnTo>
                    <a:pt x="66" y="36"/>
                  </a:lnTo>
                  <a:lnTo>
                    <a:pt x="60" y="18"/>
                  </a:lnTo>
                  <a:lnTo>
                    <a:pt x="36" y="0"/>
                  </a:lnTo>
                  <a:lnTo>
                    <a:pt x="12" y="24"/>
                  </a:lnTo>
                  <a:lnTo>
                    <a:pt x="0" y="42"/>
                  </a:lnTo>
                  <a:lnTo>
                    <a:pt x="6" y="60"/>
                  </a:lnTo>
                  <a:lnTo>
                    <a:pt x="18" y="66"/>
                  </a:lnTo>
                  <a:lnTo>
                    <a:pt x="30" y="84"/>
                  </a:lnTo>
                  <a:lnTo>
                    <a:pt x="24" y="120"/>
                  </a:lnTo>
                  <a:lnTo>
                    <a:pt x="42" y="138"/>
                  </a:lnTo>
                  <a:lnTo>
                    <a:pt x="60" y="132"/>
                  </a:lnTo>
                  <a:lnTo>
                    <a:pt x="90" y="126"/>
                  </a:lnTo>
                </a:path>
              </a:pathLst>
            </a:custGeom>
            <a:grpFill/>
            <a:ln w="9525" cap="flat" cmpd="sng">
              <a:noFill/>
              <a:prstDash val="solid"/>
              <a:round/>
              <a:headEnd type="none" w="med" len="med"/>
              <a:tailEnd type="none" w="med" len="med"/>
            </a:ln>
            <a:effectLst/>
          </p:spPr>
          <p:txBody>
            <a:bodyPr/>
            <a:lstStyle/>
            <a:p>
              <a:endParaRPr lang="en-GB" dirty="0"/>
            </a:p>
          </p:txBody>
        </p:sp>
        <p:sp>
          <p:nvSpPr>
            <p:cNvPr id="188" name="Freeform 408">
              <a:extLst>
                <a:ext uri="{FF2B5EF4-FFF2-40B4-BE49-F238E27FC236}">
                  <a16:creationId xmlns:a16="http://schemas.microsoft.com/office/drawing/2014/main" id="{608FA714-2246-B2EB-3D21-5F91FB86D30C}"/>
                </a:ext>
              </a:extLst>
            </p:cNvPr>
            <p:cNvSpPr>
              <a:spLocks/>
            </p:cNvSpPr>
            <p:nvPr/>
          </p:nvSpPr>
          <p:spPr bwMode="auto">
            <a:xfrm>
              <a:off x="6929608" y="3618973"/>
              <a:ext cx="58064" cy="71370"/>
            </a:xfrm>
            <a:custGeom>
              <a:avLst/>
              <a:gdLst>
                <a:gd name="T0" fmla="*/ 2147483646 w 60"/>
                <a:gd name="T1" fmla="*/ 2147483646 h 72"/>
                <a:gd name="T2" fmla="*/ 2147483646 w 60"/>
                <a:gd name="T3" fmla="*/ 2147483646 h 72"/>
                <a:gd name="T4" fmla="*/ 2147483646 w 60"/>
                <a:gd name="T5" fmla="*/ 2147483646 h 72"/>
                <a:gd name="T6" fmla="*/ 2147483646 w 60"/>
                <a:gd name="T7" fmla="*/ 2147483646 h 72"/>
                <a:gd name="T8" fmla="*/ 2147483646 w 60"/>
                <a:gd name="T9" fmla="*/ 2147483646 h 72"/>
                <a:gd name="T10" fmla="*/ 2147483646 w 60"/>
                <a:gd name="T11" fmla="*/ 0 h 72"/>
                <a:gd name="T12" fmla="*/ 2147483646 w 60"/>
                <a:gd name="T13" fmla="*/ 0 h 72"/>
                <a:gd name="T14" fmla="*/ 0 w 60"/>
                <a:gd name="T15" fmla="*/ 2147483646 h 72"/>
                <a:gd name="T16" fmla="*/ 2147483646 w 60"/>
                <a:gd name="T17" fmla="*/ 2147483646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72">
                  <a:moveTo>
                    <a:pt x="6" y="42"/>
                  </a:moveTo>
                  <a:lnTo>
                    <a:pt x="6" y="66"/>
                  </a:lnTo>
                  <a:lnTo>
                    <a:pt x="12" y="72"/>
                  </a:lnTo>
                  <a:lnTo>
                    <a:pt x="36" y="60"/>
                  </a:lnTo>
                  <a:lnTo>
                    <a:pt x="60" y="24"/>
                  </a:lnTo>
                  <a:lnTo>
                    <a:pt x="18" y="0"/>
                  </a:lnTo>
                  <a:lnTo>
                    <a:pt x="6" y="0"/>
                  </a:lnTo>
                  <a:lnTo>
                    <a:pt x="0" y="18"/>
                  </a:lnTo>
                  <a:lnTo>
                    <a:pt x="6" y="42"/>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89" name="Freeform 417">
              <a:extLst>
                <a:ext uri="{FF2B5EF4-FFF2-40B4-BE49-F238E27FC236}">
                  <a16:creationId xmlns:a16="http://schemas.microsoft.com/office/drawing/2014/main" id="{BA4D1C73-0D42-02A9-52EC-4C0519230C00}"/>
                </a:ext>
              </a:extLst>
            </p:cNvPr>
            <p:cNvSpPr>
              <a:spLocks/>
            </p:cNvSpPr>
            <p:nvPr/>
          </p:nvSpPr>
          <p:spPr bwMode="auto">
            <a:xfrm>
              <a:off x="6858237" y="3616554"/>
              <a:ext cx="73790" cy="83466"/>
            </a:xfrm>
            <a:custGeom>
              <a:avLst/>
              <a:gdLst>
                <a:gd name="T0" fmla="*/ 2147483646 w 72"/>
                <a:gd name="T1" fmla="*/ 2147483646 h 84"/>
                <a:gd name="T2" fmla="*/ 2147483646 w 72"/>
                <a:gd name="T3" fmla="*/ 2147483646 h 84"/>
                <a:gd name="T4" fmla="*/ 2147483646 w 72"/>
                <a:gd name="T5" fmla="*/ 2147483646 h 84"/>
                <a:gd name="T6" fmla="*/ 2147483646 w 72"/>
                <a:gd name="T7" fmla="*/ 2147483646 h 84"/>
                <a:gd name="T8" fmla="*/ 2147483646 w 72"/>
                <a:gd name="T9" fmla="*/ 2147483646 h 84"/>
                <a:gd name="T10" fmla="*/ 2147483646 w 72"/>
                <a:gd name="T11" fmla="*/ 0 h 84"/>
                <a:gd name="T12" fmla="*/ 2147483646 w 72"/>
                <a:gd name="T13" fmla="*/ 2147483646 h 84"/>
                <a:gd name="T14" fmla="*/ 0 w 72"/>
                <a:gd name="T15" fmla="*/ 2147483646 h 84"/>
                <a:gd name="T16" fmla="*/ 2147483646 w 72"/>
                <a:gd name="T17" fmla="*/ 2147483646 h 84"/>
                <a:gd name="T18" fmla="*/ 2147483646 w 72"/>
                <a:gd name="T19" fmla="*/ 2147483646 h 84"/>
                <a:gd name="T20" fmla="*/ 2147483646 w 72"/>
                <a:gd name="T21" fmla="*/ 2147483646 h 84"/>
                <a:gd name="T22" fmla="*/ 2147483646 w 72"/>
                <a:gd name="T23" fmla="*/ 2147483646 h 84"/>
                <a:gd name="T24" fmla="*/ 2147483646 w 72"/>
                <a:gd name="T25" fmla="*/ 2147483646 h 84"/>
                <a:gd name="T26" fmla="*/ 2147483646 w 72"/>
                <a:gd name="T27" fmla="*/ 2147483646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84">
                  <a:moveTo>
                    <a:pt x="72" y="78"/>
                  </a:moveTo>
                  <a:lnTo>
                    <a:pt x="72" y="54"/>
                  </a:lnTo>
                  <a:lnTo>
                    <a:pt x="66" y="30"/>
                  </a:lnTo>
                  <a:lnTo>
                    <a:pt x="72" y="12"/>
                  </a:lnTo>
                  <a:lnTo>
                    <a:pt x="24" y="6"/>
                  </a:lnTo>
                  <a:lnTo>
                    <a:pt x="24" y="0"/>
                  </a:lnTo>
                  <a:lnTo>
                    <a:pt x="18" y="18"/>
                  </a:lnTo>
                  <a:lnTo>
                    <a:pt x="0" y="36"/>
                  </a:lnTo>
                  <a:lnTo>
                    <a:pt x="12" y="60"/>
                  </a:lnTo>
                  <a:lnTo>
                    <a:pt x="24" y="84"/>
                  </a:lnTo>
                  <a:lnTo>
                    <a:pt x="30" y="84"/>
                  </a:lnTo>
                  <a:lnTo>
                    <a:pt x="42" y="78"/>
                  </a:lnTo>
                  <a:lnTo>
                    <a:pt x="72" y="78"/>
                  </a:lnTo>
                </a:path>
              </a:pathLst>
            </a:custGeom>
            <a:grpFill/>
            <a:ln w="9525" cap="flat" cmpd="sng">
              <a:noFill/>
              <a:prstDash val="solid"/>
              <a:round/>
              <a:headEnd type="none" w="med" len="med"/>
              <a:tailEnd type="none" w="med" len="med"/>
            </a:ln>
            <a:effectLst/>
          </p:spPr>
          <p:txBody>
            <a:bodyPr/>
            <a:lstStyle/>
            <a:p>
              <a:endParaRPr lang="en-GB" dirty="0"/>
            </a:p>
          </p:txBody>
        </p:sp>
        <p:sp>
          <p:nvSpPr>
            <p:cNvPr id="190" name="Freeform 418">
              <a:extLst>
                <a:ext uri="{FF2B5EF4-FFF2-40B4-BE49-F238E27FC236}">
                  <a16:creationId xmlns:a16="http://schemas.microsoft.com/office/drawing/2014/main" id="{5F8DA6EE-5E15-726A-DF14-A18055016D69}"/>
                </a:ext>
              </a:extLst>
            </p:cNvPr>
            <p:cNvSpPr>
              <a:spLocks/>
            </p:cNvSpPr>
            <p:nvPr/>
          </p:nvSpPr>
          <p:spPr bwMode="auto">
            <a:xfrm>
              <a:off x="6581224" y="3506474"/>
              <a:ext cx="254030" cy="214111"/>
            </a:xfrm>
            <a:custGeom>
              <a:avLst/>
              <a:gdLst>
                <a:gd name="T0" fmla="*/ 2147483646 w 43"/>
                <a:gd name="T1" fmla="*/ 2147483646 h 36"/>
                <a:gd name="T2" fmla="*/ 2147483646 w 43"/>
                <a:gd name="T3" fmla="*/ 2147483646 h 36"/>
                <a:gd name="T4" fmla="*/ 2147483646 w 43"/>
                <a:gd name="T5" fmla="*/ 2147483646 h 36"/>
                <a:gd name="T6" fmla="*/ 2147483646 w 43"/>
                <a:gd name="T7" fmla="*/ 2147483646 h 36"/>
                <a:gd name="T8" fmla="*/ 2147483646 w 43"/>
                <a:gd name="T9" fmla="*/ 2147483646 h 36"/>
                <a:gd name="T10" fmla="*/ 2147483646 w 43"/>
                <a:gd name="T11" fmla="*/ 2147483646 h 36"/>
                <a:gd name="T12" fmla="*/ 2147483646 w 43"/>
                <a:gd name="T13" fmla="*/ 2147483646 h 36"/>
                <a:gd name="T14" fmla="*/ 2147483646 w 43"/>
                <a:gd name="T15" fmla="*/ 2147483646 h 36"/>
                <a:gd name="T16" fmla="*/ 2147483646 w 43"/>
                <a:gd name="T17" fmla="*/ 2147483646 h 36"/>
                <a:gd name="T18" fmla="*/ 2147483646 w 43"/>
                <a:gd name="T19" fmla="*/ 2147483646 h 36"/>
                <a:gd name="T20" fmla="*/ 2147483646 w 43"/>
                <a:gd name="T21" fmla="*/ 2147483646 h 36"/>
                <a:gd name="T22" fmla="*/ 2147483646 w 43"/>
                <a:gd name="T23" fmla="*/ 2147483646 h 36"/>
                <a:gd name="T24" fmla="*/ 2147483646 w 43"/>
                <a:gd name="T25" fmla="*/ 2147483646 h 36"/>
                <a:gd name="T26" fmla="*/ 2147483646 w 43"/>
                <a:gd name="T27" fmla="*/ 0 h 36"/>
                <a:gd name="T28" fmla="*/ 2147483646 w 43"/>
                <a:gd name="T29" fmla="*/ 2147483646 h 36"/>
                <a:gd name="T30" fmla="*/ 0 w 43"/>
                <a:gd name="T31" fmla="*/ 2147483646 h 36"/>
                <a:gd name="T32" fmla="*/ 2147483646 w 43"/>
                <a:gd name="T33" fmla="*/ 2147483646 h 36"/>
                <a:gd name="T34" fmla="*/ 2147483646 w 43"/>
                <a:gd name="T35" fmla="*/ 2147483646 h 36"/>
                <a:gd name="T36" fmla="*/ 2147483646 w 43"/>
                <a:gd name="T37" fmla="*/ 2147483646 h 36"/>
                <a:gd name="T38" fmla="*/ 2147483646 w 43"/>
                <a:gd name="T39" fmla="*/ 2147483646 h 36"/>
                <a:gd name="T40" fmla="*/ 2147483646 w 43"/>
                <a:gd name="T41" fmla="*/ 2147483646 h 36"/>
                <a:gd name="T42" fmla="*/ 2147483646 w 43"/>
                <a:gd name="T43" fmla="*/ 2147483646 h 36"/>
                <a:gd name="T44" fmla="*/ 2147483646 w 43"/>
                <a:gd name="T45" fmla="*/ 2147483646 h 36"/>
                <a:gd name="T46" fmla="*/ 2147483646 w 43"/>
                <a:gd name="T47" fmla="*/ 2147483646 h 36"/>
                <a:gd name="T48" fmla="*/ 2147483646 w 43"/>
                <a:gd name="T49" fmla="*/ 2147483646 h 36"/>
                <a:gd name="T50" fmla="*/ 2147483646 w 43"/>
                <a:gd name="T51" fmla="*/ 2147483646 h 36"/>
                <a:gd name="T52" fmla="*/ 2147483646 w 43"/>
                <a:gd name="T53" fmla="*/ 2147483646 h 36"/>
                <a:gd name="T54" fmla="*/ 2147483646 w 43"/>
                <a:gd name="T55" fmla="*/ 2147483646 h 36"/>
                <a:gd name="T56" fmla="*/ 2147483646 w 43"/>
                <a:gd name="T57" fmla="*/ 2147483646 h 36"/>
                <a:gd name="T58" fmla="*/ 2147483646 w 43"/>
                <a:gd name="T59" fmla="*/ 2147483646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3" h="36">
                  <a:moveTo>
                    <a:pt x="38" y="21"/>
                  </a:moveTo>
                  <a:cubicBezTo>
                    <a:pt x="37" y="18"/>
                    <a:pt x="37" y="18"/>
                    <a:pt x="37" y="18"/>
                  </a:cubicBezTo>
                  <a:cubicBezTo>
                    <a:pt x="39" y="15"/>
                    <a:pt x="39" y="15"/>
                    <a:pt x="39" y="15"/>
                  </a:cubicBezTo>
                  <a:cubicBezTo>
                    <a:pt x="43" y="11"/>
                    <a:pt x="43" y="11"/>
                    <a:pt x="43" y="11"/>
                  </a:cubicBezTo>
                  <a:cubicBezTo>
                    <a:pt x="42" y="11"/>
                    <a:pt x="42" y="11"/>
                    <a:pt x="42" y="11"/>
                  </a:cubicBezTo>
                  <a:cubicBezTo>
                    <a:pt x="39" y="10"/>
                    <a:pt x="39" y="10"/>
                    <a:pt x="39" y="10"/>
                  </a:cubicBezTo>
                  <a:cubicBezTo>
                    <a:pt x="38" y="8"/>
                    <a:pt x="38" y="8"/>
                    <a:pt x="38" y="8"/>
                  </a:cubicBezTo>
                  <a:cubicBezTo>
                    <a:pt x="32" y="5"/>
                    <a:pt x="32" y="5"/>
                    <a:pt x="32" y="5"/>
                  </a:cubicBezTo>
                  <a:cubicBezTo>
                    <a:pt x="22" y="6"/>
                    <a:pt x="22" y="6"/>
                    <a:pt x="22" y="6"/>
                  </a:cubicBezTo>
                  <a:cubicBezTo>
                    <a:pt x="17" y="5"/>
                    <a:pt x="17" y="5"/>
                    <a:pt x="17" y="5"/>
                  </a:cubicBezTo>
                  <a:cubicBezTo>
                    <a:pt x="16" y="3"/>
                    <a:pt x="16" y="3"/>
                    <a:pt x="16" y="3"/>
                  </a:cubicBezTo>
                  <a:cubicBezTo>
                    <a:pt x="11" y="2"/>
                    <a:pt x="11" y="2"/>
                    <a:pt x="11" y="2"/>
                  </a:cubicBezTo>
                  <a:cubicBezTo>
                    <a:pt x="11" y="2"/>
                    <a:pt x="7" y="3"/>
                    <a:pt x="6" y="3"/>
                  </a:cubicBezTo>
                  <a:cubicBezTo>
                    <a:pt x="5" y="3"/>
                    <a:pt x="5" y="1"/>
                    <a:pt x="5" y="0"/>
                  </a:cubicBezTo>
                  <a:cubicBezTo>
                    <a:pt x="1" y="2"/>
                    <a:pt x="1" y="2"/>
                    <a:pt x="1" y="2"/>
                  </a:cubicBezTo>
                  <a:cubicBezTo>
                    <a:pt x="0" y="10"/>
                    <a:pt x="0" y="10"/>
                    <a:pt x="0" y="10"/>
                  </a:cubicBezTo>
                  <a:cubicBezTo>
                    <a:pt x="2" y="15"/>
                    <a:pt x="2" y="15"/>
                    <a:pt x="2" y="15"/>
                  </a:cubicBezTo>
                  <a:cubicBezTo>
                    <a:pt x="12" y="19"/>
                    <a:pt x="12" y="19"/>
                    <a:pt x="12" y="19"/>
                  </a:cubicBezTo>
                  <a:cubicBezTo>
                    <a:pt x="17" y="20"/>
                    <a:pt x="17" y="20"/>
                    <a:pt x="17" y="20"/>
                  </a:cubicBezTo>
                  <a:cubicBezTo>
                    <a:pt x="16" y="22"/>
                    <a:pt x="16" y="22"/>
                    <a:pt x="16" y="22"/>
                  </a:cubicBezTo>
                  <a:cubicBezTo>
                    <a:pt x="18" y="26"/>
                    <a:pt x="18" y="26"/>
                    <a:pt x="18" y="26"/>
                  </a:cubicBezTo>
                  <a:cubicBezTo>
                    <a:pt x="18" y="33"/>
                    <a:pt x="18" y="33"/>
                    <a:pt x="18" y="33"/>
                  </a:cubicBezTo>
                  <a:cubicBezTo>
                    <a:pt x="18" y="33"/>
                    <a:pt x="18" y="33"/>
                    <a:pt x="18" y="33"/>
                  </a:cubicBezTo>
                  <a:cubicBezTo>
                    <a:pt x="21" y="36"/>
                    <a:pt x="21" y="36"/>
                    <a:pt x="21" y="36"/>
                  </a:cubicBezTo>
                  <a:cubicBezTo>
                    <a:pt x="30" y="33"/>
                    <a:pt x="30" y="33"/>
                    <a:pt x="30" y="33"/>
                  </a:cubicBezTo>
                  <a:cubicBezTo>
                    <a:pt x="29" y="30"/>
                    <a:pt x="29" y="30"/>
                    <a:pt x="29" y="30"/>
                  </a:cubicBezTo>
                  <a:cubicBezTo>
                    <a:pt x="26" y="25"/>
                    <a:pt x="26" y="25"/>
                    <a:pt x="26" y="25"/>
                  </a:cubicBezTo>
                  <a:cubicBezTo>
                    <a:pt x="34" y="25"/>
                    <a:pt x="34" y="25"/>
                    <a:pt x="34" y="25"/>
                  </a:cubicBezTo>
                  <a:cubicBezTo>
                    <a:pt x="39" y="23"/>
                    <a:pt x="39" y="23"/>
                    <a:pt x="39" y="23"/>
                  </a:cubicBezTo>
                  <a:cubicBezTo>
                    <a:pt x="38" y="21"/>
                    <a:pt x="38" y="21"/>
                    <a:pt x="38" y="21"/>
                  </a:cubicBezTo>
                </a:path>
              </a:pathLst>
            </a:custGeom>
            <a:grpFill/>
            <a:ln w="9525">
              <a:noFill/>
              <a:round/>
              <a:headEnd/>
              <a:tailEnd/>
            </a:ln>
          </p:spPr>
          <p:txBody>
            <a:bodyPr/>
            <a:lstStyle/>
            <a:p>
              <a:endParaRPr lang="en-GB" dirty="0"/>
            </a:p>
          </p:txBody>
        </p:sp>
        <p:sp>
          <p:nvSpPr>
            <p:cNvPr id="191" name="Freeform 421">
              <a:extLst>
                <a:ext uri="{FF2B5EF4-FFF2-40B4-BE49-F238E27FC236}">
                  <a16:creationId xmlns:a16="http://schemas.microsoft.com/office/drawing/2014/main" id="{506087F7-FD4B-1D22-D26B-873ACD8272A9}"/>
                </a:ext>
              </a:extLst>
            </p:cNvPr>
            <p:cNvSpPr>
              <a:spLocks/>
            </p:cNvSpPr>
            <p:nvPr/>
          </p:nvSpPr>
          <p:spPr bwMode="auto">
            <a:xfrm>
              <a:off x="6437274" y="3696392"/>
              <a:ext cx="102822" cy="113708"/>
            </a:xfrm>
            <a:custGeom>
              <a:avLst/>
              <a:gdLst>
                <a:gd name="T0" fmla="*/ 2147483646 w 102"/>
                <a:gd name="T1" fmla="*/ 2147483646 h 114"/>
                <a:gd name="T2" fmla="*/ 2147483646 w 102"/>
                <a:gd name="T3" fmla="*/ 2147483646 h 114"/>
                <a:gd name="T4" fmla="*/ 2147483646 w 102"/>
                <a:gd name="T5" fmla="*/ 2147483646 h 114"/>
                <a:gd name="T6" fmla="*/ 2147483646 w 102"/>
                <a:gd name="T7" fmla="*/ 2147483646 h 114"/>
                <a:gd name="T8" fmla="*/ 2147483646 w 102"/>
                <a:gd name="T9" fmla="*/ 2147483646 h 114"/>
                <a:gd name="T10" fmla="*/ 2147483646 w 102"/>
                <a:gd name="T11" fmla="*/ 2147483646 h 114"/>
                <a:gd name="T12" fmla="*/ 2147483646 w 102"/>
                <a:gd name="T13" fmla="*/ 0 h 114"/>
                <a:gd name="T14" fmla="*/ 2147483646 w 102"/>
                <a:gd name="T15" fmla="*/ 2147483646 h 114"/>
                <a:gd name="T16" fmla="*/ 0 w 102"/>
                <a:gd name="T17" fmla="*/ 2147483646 h 114"/>
                <a:gd name="T18" fmla="*/ 2147483646 w 102"/>
                <a:gd name="T19" fmla="*/ 2147483646 h 114"/>
                <a:gd name="T20" fmla="*/ 0 w 102"/>
                <a:gd name="T21" fmla="*/ 2147483646 h 114"/>
                <a:gd name="T22" fmla="*/ 2147483646 w 102"/>
                <a:gd name="T23" fmla="*/ 2147483646 h 114"/>
                <a:gd name="T24" fmla="*/ 2147483646 w 102"/>
                <a:gd name="T25" fmla="*/ 214748364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2" h="114">
                  <a:moveTo>
                    <a:pt x="24" y="114"/>
                  </a:moveTo>
                  <a:lnTo>
                    <a:pt x="48" y="90"/>
                  </a:lnTo>
                  <a:lnTo>
                    <a:pt x="66" y="84"/>
                  </a:lnTo>
                  <a:lnTo>
                    <a:pt x="90" y="60"/>
                  </a:lnTo>
                  <a:lnTo>
                    <a:pt x="102" y="36"/>
                  </a:lnTo>
                  <a:lnTo>
                    <a:pt x="78" y="18"/>
                  </a:lnTo>
                  <a:lnTo>
                    <a:pt x="30" y="0"/>
                  </a:lnTo>
                  <a:lnTo>
                    <a:pt x="24" y="12"/>
                  </a:lnTo>
                  <a:lnTo>
                    <a:pt x="0" y="66"/>
                  </a:lnTo>
                  <a:lnTo>
                    <a:pt x="12" y="90"/>
                  </a:lnTo>
                  <a:lnTo>
                    <a:pt x="0" y="96"/>
                  </a:lnTo>
                  <a:lnTo>
                    <a:pt x="6" y="108"/>
                  </a:lnTo>
                  <a:lnTo>
                    <a:pt x="24" y="114"/>
                  </a:lnTo>
                  <a:close/>
                </a:path>
              </a:pathLst>
            </a:custGeom>
            <a:grpFill/>
            <a:ln w="9525">
              <a:noFill/>
              <a:round/>
              <a:headEnd/>
              <a:tailEnd/>
            </a:ln>
          </p:spPr>
          <p:txBody>
            <a:bodyPr/>
            <a:lstStyle/>
            <a:p>
              <a:endParaRPr lang="en-GB" dirty="0"/>
            </a:p>
          </p:txBody>
        </p:sp>
        <p:sp>
          <p:nvSpPr>
            <p:cNvPr id="192" name="Freeform 263">
              <a:extLst>
                <a:ext uri="{FF2B5EF4-FFF2-40B4-BE49-F238E27FC236}">
                  <a16:creationId xmlns:a16="http://schemas.microsoft.com/office/drawing/2014/main" id="{82B1ADAC-8D9B-FB08-46E9-49170E6E0096}"/>
                </a:ext>
              </a:extLst>
            </p:cNvPr>
            <p:cNvSpPr>
              <a:spLocks/>
            </p:cNvSpPr>
            <p:nvPr/>
          </p:nvSpPr>
          <p:spPr bwMode="auto">
            <a:xfrm>
              <a:off x="8240884" y="2431083"/>
              <a:ext cx="37499" cy="73789"/>
            </a:xfrm>
            <a:custGeom>
              <a:avLst/>
              <a:gdLst>
                <a:gd name="T0" fmla="*/ 0 w 429209"/>
                <a:gd name="T1" fmla="*/ 2 h 839755"/>
                <a:gd name="T2" fmla="*/ 0 w 429209"/>
                <a:gd name="T3" fmla="*/ 1 h 839755"/>
                <a:gd name="T4" fmla="*/ 0 w 429209"/>
                <a:gd name="T5" fmla="*/ 1 h 839755"/>
                <a:gd name="T6" fmla="*/ 0 w 429209"/>
                <a:gd name="T7" fmla="*/ 0 h 839755"/>
                <a:gd name="T8" fmla="*/ 1 w 429209"/>
                <a:gd name="T9" fmla="*/ 0 h 839755"/>
                <a:gd name="T10" fmla="*/ 1 w 429209"/>
                <a:gd name="T11" fmla="*/ 0 h 839755"/>
                <a:gd name="T12" fmla="*/ 1 w 429209"/>
                <a:gd name="T13" fmla="*/ 1 h 839755"/>
                <a:gd name="T14" fmla="*/ 1 w 429209"/>
                <a:gd name="T15" fmla="*/ 1 h 839755"/>
                <a:gd name="T16" fmla="*/ 0 w 429209"/>
                <a:gd name="T17" fmla="*/ 1 h 839755"/>
                <a:gd name="T18" fmla="*/ 0 w 429209"/>
                <a:gd name="T19" fmla="*/ 2 h 839755"/>
                <a:gd name="T20" fmla="*/ 0 w 429209"/>
                <a:gd name="T21" fmla="*/ 2 h 839755"/>
                <a:gd name="T22" fmla="*/ 0 w 429209"/>
                <a:gd name="T23" fmla="*/ 2 h 839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29209" h="839755">
                  <a:moveTo>
                    <a:pt x="53214" y="797282"/>
                  </a:moveTo>
                  <a:cubicBezTo>
                    <a:pt x="54137" y="718133"/>
                    <a:pt x="55061" y="638985"/>
                    <a:pt x="55984" y="559836"/>
                  </a:cubicBezTo>
                  <a:lnTo>
                    <a:pt x="0" y="522514"/>
                  </a:lnTo>
                  <a:lnTo>
                    <a:pt x="111968" y="130628"/>
                  </a:lnTo>
                  <a:lnTo>
                    <a:pt x="261258" y="130628"/>
                  </a:lnTo>
                  <a:lnTo>
                    <a:pt x="391886" y="0"/>
                  </a:lnTo>
                  <a:lnTo>
                    <a:pt x="410547" y="261257"/>
                  </a:lnTo>
                  <a:lnTo>
                    <a:pt x="429209" y="410547"/>
                  </a:lnTo>
                  <a:lnTo>
                    <a:pt x="223935" y="634481"/>
                  </a:lnTo>
                  <a:lnTo>
                    <a:pt x="223935" y="839755"/>
                  </a:lnTo>
                  <a:lnTo>
                    <a:pt x="111968" y="783771"/>
                  </a:lnTo>
                  <a:lnTo>
                    <a:pt x="53214" y="797282"/>
                  </a:lnTo>
                  <a:close/>
                </a:path>
              </a:pathLst>
            </a:custGeom>
            <a:grpFill/>
            <a:ln w="9525">
              <a:noFill/>
              <a:round/>
              <a:headEnd/>
              <a:tailEnd/>
            </a:ln>
          </p:spPr>
          <p:txBody>
            <a:bodyPr/>
            <a:lstStyle/>
            <a:p>
              <a:endParaRPr lang="en-GB" dirty="0"/>
            </a:p>
          </p:txBody>
        </p:sp>
        <p:sp>
          <p:nvSpPr>
            <p:cNvPr id="193" name="Freeform 295">
              <a:extLst>
                <a:ext uri="{FF2B5EF4-FFF2-40B4-BE49-F238E27FC236}">
                  <a16:creationId xmlns:a16="http://schemas.microsoft.com/office/drawing/2014/main" id="{F1F3A468-61E3-0ED5-E499-4758743C6D98}"/>
                </a:ext>
              </a:extLst>
            </p:cNvPr>
            <p:cNvSpPr>
              <a:spLocks/>
            </p:cNvSpPr>
            <p:nvPr/>
          </p:nvSpPr>
          <p:spPr bwMode="auto">
            <a:xfrm>
              <a:off x="9202567" y="2953658"/>
              <a:ext cx="333867" cy="318141"/>
            </a:xfrm>
            <a:custGeom>
              <a:avLst/>
              <a:gdLst>
                <a:gd name="T0" fmla="*/ 2147483646 w 10944"/>
                <a:gd name="T1" fmla="*/ 2147483646 h 10652"/>
                <a:gd name="T2" fmla="*/ 2147483646 w 10944"/>
                <a:gd name="T3" fmla="*/ 2147483646 h 10652"/>
                <a:gd name="T4" fmla="*/ 2147483646 w 10944"/>
                <a:gd name="T5" fmla="*/ 2147483646 h 10652"/>
                <a:gd name="T6" fmla="*/ 2147483646 w 10944"/>
                <a:gd name="T7" fmla="*/ 2147483646 h 10652"/>
                <a:gd name="T8" fmla="*/ 2147483646 w 10944"/>
                <a:gd name="T9" fmla="*/ 2147483646 h 10652"/>
                <a:gd name="T10" fmla="*/ 2147483646 w 10944"/>
                <a:gd name="T11" fmla="*/ 2147483646 h 10652"/>
                <a:gd name="T12" fmla="*/ 2147483646 w 10944"/>
                <a:gd name="T13" fmla="*/ 2147483646 h 10652"/>
                <a:gd name="T14" fmla="*/ 2147483646 w 10944"/>
                <a:gd name="T15" fmla="*/ 2147483646 h 10652"/>
                <a:gd name="T16" fmla="*/ 2147483646 w 10944"/>
                <a:gd name="T17" fmla="*/ 2147483646 h 10652"/>
                <a:gd name="T18" fmla="*/ 2147483646 w 10944"/>
                <a:gd name="T19" fmla="*/ 2147483646 h 10652"/>
                <a:gd name="T20" fmla="*/ 2147483646 w 10944"/>
                <a:gd name="T21" fmla="*/ 2147483646 h 10652"/>
                <a:gd name="T22" fmla="*/ 2147483646 w 10944"/>
                <a:gd name="T23" fmla="*/ 1997793352 h 10652"/>
                <a:gd name="T24" fmla="*/ 2147483646 w 10944"/>
                <a:gd name="T25" fmla="*/ 1101535252 h 10652"/>
                <a:gd name="T26" fmla="*/ 2147483646 w 10944"/>
                <a:gd name="T27" fmla="*/ 422176360 h 10652"/>
                <a:gd name="T28" fmla="*/ 2147483646 w 10944"/>
                <a:gd name="T29" fmla="*/ 2348995 h 10652"/>
                <a:gd name="T30" fmla="*/ 2147483646 w 10944"/>
                <a:gd name="T31" fmla="*/ 558986835 h 10652"/>
                <a:gd name="T32" fmla="*/ 2147483646 w 10944"/>
                <a:gd name="T33" fmla="*/ 620348125 h 10652"/>
                <a:gd name="T34" fmla="*/ 2147483646 w 10944"/>
                <a:gd name="T35" fmla="*/ 1351552467 h 10652"/>
                <a:gd name="T36" fmla="*/ 2147483646 w 10944"/>
                <a:gd name="T37" fmla="*/ 2147483646 h 10652"/>
                <a:gd name="T38" fmla="*/ 2147483646 w 10944"/>
                <a:gd name="T39" fmla="*/ 2147483646 h 10652"/>
                <a:gd name="T40" fmla="*/ 2147483646 w 10944"/>
                <a:gd name="T41" fmla="*/ 2147483646 h 10652"/>
                <a:gd name="T42" fmla="*/ 2147483646 w 10944"/>
                <a:gd name="T43" fmla="*/ 2147483646 h 10652"/>
                <a:gd name="T44" fmla="*/ 2147483646 w 10944"/>
                <a:gd name="T45" fmla="*/ 2147483646 h 10652"/>
                <a:gd name="T46" fmla="*/ 2147483646 w 10944"/>
                <a:gd name="T47" fmla="*/ 2147483646 h 10652"/>
                <a:gd name="T48" fmla="*/ 2147483646 w 10944"/>
                <a:gd name="T49" fmla="*/ 2147483646 h 10652"/>
                <a:gd name="T50" fmla="*/ 2147483646 w 10944"/>
                <a:gd name="T51" fmla="*/ 2147483646 h 10652"/>
                <a:gd name="T52" fmla="*/ 2147483646 w 10944"/>
                <a:gd name="T53" fmla="*/ 2147483646 h 10652"/>
                <a:gd name="T54" fmla="*/ 434246325 w 10944"/>
                <a:gd name="T55" fmla="*/ 2147483646 h 10652"/>
                <a:gd name="T56" fmla="*/ 1801221118 w 10944"/>
                <a:gd name="T57" fmla="*/ 2147483646 h 10652"/>
                <a:gd name="T58" fmla="*/ 2147483646 w 10944"/>
                <a:gd name="T59" fmla="*/ 2147483646 h 10652"/>
                <a:gd name="T60" fmla="*/ 2147483646 w 10944"/>
                <a:gd name="T61" fmla="*/ 2147483646 h 10652"/>
                <a:gd name="T62" fmla="*/ 2147483646 w 10944"/>
                <a:gd name="T63" fmla="*/ 2147483646 h 10652"/>
                <a:gd name="T64" fmla="*/ 2147483646 w 10944"/>
                <a:gd name="T65" fmla="*/ 2147483646 h 10652"/>
                <a:gd name="T66" fmla="*/ 827358637 w 10944"/>
                <a:gd name="T67" fmla="*/ 2147483646 h 10652"/>
                <a:gd name="T68" fmla="*/ 1202504557 w 10944"/>
                <a:gd name="T69" fmla="*/ 2147483646 h 10652"/>
                <a:gd name="T70" fmla="*/ 2147483646 w 10944"/>
                <a:gd name="T71" fmla="*/ 2147483646 h 10652"/>
                <a:gd name="T72" fmla="*/ 2147483646 w 10944"/>
                <a:gd name="T73" fmla="*/ 2147483646 h 10652"/>
                <a:gd name="T74" fmla="*/ 2147483646 w 10944"/>
                <a:gd name="T75" fmla="*/ 2147483646 h 106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944" h="10652">
                  <a:moveTo>
                    <a:pt x="7267" y="10169"/>
                  </a:moveTo>
                  <a:cubicBezTo>
                    <a:pt x="7552" y="10018"/>
                    <a:pt x="8071" y="10028"/>
                    <a:pt x="8061" y="9685"/>
                  </a:cubicBezTo>
                  <a:cubicBezTo>
                    <a:pt x="8051" y="9342"/>
                    <a:pt x="7322" y="8474"/>
                    <a:pt x="7207" y="8110"/>
                  </a:cubicBezTo>
                  <a:cubicBezTo>
                    <a:pt x="7092" y="7746"/>
                    <a:pt x="7292" y="7666"/>
                    <a:pt x="7371" y="7500"/>
                  </a:cubicBezTo>
                  <a:cubicBezTo>
                    <a:pt x="7450" y="7334"/>
                    <a:pt x="7495" y="7193"/>
                    <a:pt x="7679" y="7116"/>
                  </a:cubicBezTo>
                  <a:cubicBezTo>
                    <a:pt x="7863" y="7039"/>
                    <a:pt x="8176" y="7379"/>
                    <a:pt x="8474" y="7039"/>
                  </a:cubicBezTo>
                  <a:cubicBezTo>
                    <a:pt x="8772" y="6699"/>
                    <a:pt x="9211" y="5615"/>
                    <a:pt x="9468" y="5078"/>
                  </a:cubicBezTo>
                  <a:cubicBezTo>
                    <a:pt x="9725" y="4541"/>
                    <a:pt x="9869" y="4241"/>
                    <a:pt x="10017" y="3816"/>
                  </a:cubicBezTo>
                  <a:cubicBezTo>
                    <a:pt x="10165" y="3391"/>
                    <a:pt x="10406" y="2817"/>
                    <a:pt x="10355" y="2527"/>
                  </a:cubicBezTo>
                  <a:cubicBezTo>
                    <a:pt x="10304" y="2237"/>
                    <a:pt x="9687" y="2325"/>
                    <a:pt x="9713" y="2075"/>
                  </a:cubicBezTo>
                  <a:cubicBezTo>
                    <a:pt x="9740" y="1811"/>
                    <a:pt x="9649" y="1164"/>
                    <a:pt x="9789" y="1129"/>
                  </a:cubicBezTo>
                  <a:cubicBezTo>
                    <a:pt x="10290" y="1004"/>
                    <a:pt x="10747" y="957"/>
                    <a:pt x="10897" y="847"/>
                  </a:cubicBezTo>
                  <a:cubicBezTo>
                    <a:pt x="11047" y="737"/>
                    <a:pt x="10802" y="578"/>
                    <a:pt x="10692" y="467"/>
                  </a:cubicBezTo>
                  <a:cubicBezTo>
                    <a:pt x="10582" y="356"/>
                    <a:pt x="10409" y="257"/>
                    <a:pt x="10234" y="179"/>
                  </a:cubicBezTo>
                  <a:cubicBezTo>
                    <a:pt x="10060" y="102"/>
                    <a:pt x="9954" y="-9"/>
                    <a:pt x="9646" y="1"/>
                  </a:cubicBezTo>
                  <a:cubicBezTo>
                    <a:pt x="9341" y="11"/>
                    <a:pt x="8705" y="193"/>
                    <a:pt x="8396" y="237"/>
                  </a:cubicBezTo>
                  <a:cubicBezTo>
                    <a:pt x="8087" y="279"/>
                    <a:pt x="8007" y="208"/>
                    <a:pt x="7788" y="263"/>
                  </a:cubicBezTo>
                  <a:cubicBezTo>
                    <a:pt x="7570" y="320"/>
                    <a:pt x="7301" y="573"/>
                    <a:pt x="7086" y="573"/>
                  </a:cubicBezTo>
                  <a:cubicBezTo>
                    <a:pt x="7035" y="922"/>
                    <a:pt x="6959" y="1372"/>
                    <a:pt x="6933" y="1623"/>
                  </a:cubicBezTo>
                  <a:cubicBezTo>
                    <a:pt x="6907" y="1873"/>
                    <a:pt x="6933" y="1924"/>
                    <a:pt x="6933" y="2075"/>
                  </a:cubicBezTo>
                  <a:cubicBezTo>
                    <a:pt x="6861" y="2150"/>
                    <a:pt x="6794" y="2133"/>
                    <a:pt x="6718" y="2301"/>
                  </a:cubicBezTo>
                  <a:cubicBezTo>
                    <a:pt x="6642" y="2469"/>
                    <a:pt x="6556" y="2823"/>
                    <a:pt x="6475" y="3084"/>
                  </a:cubicBezTo>
                  <a:cubicBezTo>
                    <a:pt x="6475" y="3084"/>
                    <a:pt x="5537" y="3490"/>
                    <a:pt x="5221" y="3661"/>
                  </a:cubicBezTo>
                  <a:cubicBezTo>
                    <a:pt x="4905" y="3832"/>
                    <a:pt x="4793" y="3888"/>
                    <a:pt x="4580" y="4113"/>
                  </a:cubicBezTo>
                  <a:cubicBezTo>
                    <a:pt x="4366" y="4338"/>
                    <a:pt x="3937" y="5012"/>
                    <a:pt x="3937" y="5012"/>
                  </a:cubicBezTo>
                  <a:cubicBezTo>
                    <a:pt x="3937" y="5012"/>
                    <a:pt x="3074" y="5037"/>
                    <a:pt x="2655" y="5245"/>
                  </a:cubicBezTo>
                  <a:cubicBezTo>
                    <a:pt x="2236" y="5453"/>
                    <a:pt x="1833" y="6101"/>
                    <a:pt x="1419" y="6260"/>
                  </a:cubicBezTo>
                  <a:cubicBezTo>
                    <a:pt x="1005" y="6419"/>
                    <a:pt x="289" y="6073"/>
                    <a:pt x="169" y="6198"/>
                  </a:cubicBezTo>
                  <a:cubicBezTo>
                    <a:pt x="49" y="6323"/>
                    <a:pt x="507" y="6820"/>
                    <a:pt x="701" y="7008"/>
                  </a:cubicBezTo>
                  <a:cubicBezTo>
                    <a:pt x="895" y="7196"/>
                    <a:pt x="1223" y="7217"/>
                    <a:pt x="1331" y="7324"/>
                  </a:cubicBezTo>
                  <a:cubicBezTo>
                    <a:pt x="1439" y="7431"/>
                    <a:pt x="1341" y="7543"/>
                    <a:pt x="1348" y="7649"/>
                  </a:cubicBezTo>
                  <a:cubicBezTo>
                    <a:pt x="1355" y="7755"/>
                    <a:pt x="1428" y="7881"/>
                    <a:pt x="1372" y="7962"/>
                  </a:cubicBezTo>
                  <a:cubicBezTo>
                    <a:pt x="1316" y="8043"/>
                    <a:pt x="1188" y="8009"/>
                    <a:pt x="1013" y="8134"/>
                  </a:cubicBezTo>
                  <a:cubicBezTo>
                    <a:pt x="838" y="8259"/>
                    <a:pt x="295" y="8195"/>
                    <a:pt x="322" y="8711"/>
                  </a:cubicBezTo>
                  <a:cubicBezTo>
                    <a:pt x="331" y="8882"/>
                    <a:pt x="-498" y="8858"/>
                    <a:pt x="468" y="9181"/>
                  </a:cubicBezTo>
                  <a:cubicBezTo>
                    <a:pt x="1434" y="9504"/>
                    <a:pt x="5678" y="9982"/>
                    <a:pt x="6120" y="10652"/>
                  </a:cubicBezTo>
                  <a:lnTo>
                    <a:pt x="6381" y="10504"/>
                  </a:lnTo>
                  <a:lnTo>
                    <a:pt x="7267" y="10169"/>
                  </a:lnTo>
                  <a:close/>
                </a:path>
              </a:pathLst>
            </a:custGeom>
            <a:grpFill/>
            <a:ln w="9525">
              <a:noFill/>
              <a:round/>
              <a:headEnd/>
              <a:tailEnd/>
            </a:ln>
          </p:spPr>
          <p:txBody>
            <a:bodyPr/>
            <a:lstStyle/>
            <a:p>
              <a:endParaRPr lang="en-GB" dirty="0"/>
            </a:p>
          </p:txBody>
        </p:sp>
        <p:sp>
          <p:nvSpPr>
            <p:cNvPr id="194" name="Freeform 296">
              <a:extLst>
                <a:ext uri="{FF2B5EF4-FFF2-40B4-BE49-F238E27FC236}">
                  <a16:creationId xmlns:a16="http://schemas.microsoft.com/office/drawing/2014/main" id="{F4DE3333-6E1E-62F3-5E23-43E714887B5E}"/>
                </a:ext>
              </a:extLst>
            </p:cNvPr>
            <p:cNvSpPr>
              <a:spLocks/>
            </p:cNvSpPr>
            <p:nvPr/>
          </p:nvSpPr>
          <p:spPr bwMode="auto">
            <a:xfrm>
              <a:off x="9388855" y="2957286"/>
              <a:ext cx="556446" cy="678622"/>
            </a:xfrm>
            <a:custGeom>
              <a:avLst/>
              <a:gdLst>
                <a:gd name="T0" fmla="*/ 43475790 w 10736"/>
                <a:gd name="T1" fmla="*/ 36857519 h 10000"/>
                <a:gd name="T2" fmla="*/ 44151285 w 10736"/>
                <a:gd name="T3" fmla="*/ 41259517 h 10000"/>
                <a:gd name="T4" fmla="*/ 49670740 w 10736"/>
                <a:gd name="T5" fmla="*/ 32122440 h 10000"/>
                <a:gd name="T6" fmla="*/ 49009121 w 10736"/>
                <a:gd name="T7" fmla="*/ 26808391 h 10000"/>
                <a:gd name="T8" fmla="*/ 46520040 w 10736"/>
                <a:gd name="T9" fmla="*/ 22128796 h 10000"/>
                <a:gd name="T10" fmla="*/ 41986042 w 10736"/>
                <a:gd name="T11" fmla="*/ 20145902 h 10000"/>
                <a:gd name="T12" fmla="*/ 40681305 w 10736"/>
                <a:gd name="T13" fmla="*/ 25642433 h 10000"/>
                <a:gd name="T14" fmla="*/ 39034298 w 10736"/>
                <a:gd name="T15" fmla="*/ 27434920 h 10000"/>
                <a:gd name="T16" fmla="*/ 38224602 w 10736"/>
                <a:gd name="T17" fmla="*/ 24976184 h 10000"/>
                <a:gd name="T18" fmla="*/ 33561028 w 10736"/>
                <a:gd name="T19" fmla="*/ 24999963 h 10000"/>
                <a:gd name="T20" fmla="*/ 31497609 w 10736"/>
                <a:gd name="T21" fmla="*/ 27506345 h 10000"/>
                <a:gd name="T22" fmla="*/ 28397787 w 10736"/>
                <a:gd name="T23" fmla="*/ 26673556 h 10000"/>
                <a:gd name="T24" fmla="*/ 19616626 w 10736"/>
                <a:gd name="T25" fmla="*/ 21668808 h 10000"/>
                <a:gd name="T26" fmla="*/ 18584917 w 10736"/>
                <a:gd name="T27" fmla="*/ 14998393 h 10000"/>
                <a:gd name="T28" fmla="*/ 18584917 w 10736"/>
                <a:gd name="T29" fmla="*/ 9168782 h 10000"/>
                <a:gd name="T30" fmla="*/ 19584249 w 10736"/>
                <a:gd name="T31" fmla="*/ 4766783 h 10000"/>
                <a:gd name="T32" fmla="*/ 16521430 w 10736"/>
                <a:gd name="T33" fmla="*/ 0 h 10000"/>
                <a:gd name="T34" fmla="*/ 14971553 w 10736"/>
                <a:gd name="T35" fmla="*/ 832789 h 10000"/>
                <a:gd name="T36" fmla="*/ 9808313 w 10736"/>
                <a:gd name="T37" fmla="*/ 3331244 h 10000"/>
                <a:gd name="T38" fmla="*/ 11358190 w 10736"/>
                <a:gd name="T39" fmla="*/ 9168782 h 10000"/>
                <a:gd name="T40" fmla="*/ 9294771 w 10736"/>
                <a:gd name="T41" fmla="*/ 16671985 h 10000"/>
                <a:gd name="T42" fmla="*/ 4131531 w 10736"/>
                <a:gd name="T43" fmla="*/ 24167174 h 10000"/>
                <a:gd name="T44" fmla="*/ 3613364 w 10736"/>
                <a:gd name="T45" fmla="*/ 30004711 h 10000"/>
                <a:gd name="T46" fmla="*/ 3099821 w 10736"/>
                <a:gd name="T47" fmla="*/ 35001533 h 10000"/>
                <a:gd name="T48" fmla="*/ 0 w 10736"/>
                <a:gd name="T49" fmla="*/ 36667200 h 10000"/>
                <a:gd name="T50" fmla="*/ 3613364 w 10736"/>
                <a:gd name="T51" fmla="*/ 44170315 h 10000"/>
                <a:gd name="T52" fmla="*/ 7740201 w 10736"/>
                <a:gd name="T53" fmla="*/ 56670341 h 10000"/>
                <a:gd name="T54" fmla="*/ 11871732 w 10736"/>
                <a:gd name="T55" fmla="*/ 70978706 h 10000"/>
                <a:gd name="T56" fmla="*/ 14971553 w 10736"/>
                <a:gd name="T57" fmla="*/ 79314699 h 10000"/>
                <a:gd name="T58" fmla="*/ 18584917 w 10736"/>
                <a:gd name="T59" fmla="*/ 72644373 h 10000"/>
                <a:gd name="T60" fmla="*/ 19616626 w 10736"/>
                <a:gd name="T61" fmla="*/ 63483517 h 10000"/>
                <a:gd name="T62" fmla="*/ 23748157 w 10736"/>
                <a:gd name="T63" fmla="*/ 53339096 h 10000"/>
                <a:gd name="T64" fmla="*/ 30715733 w 10736"/>
                <a:gd name="T65" fmla="*/ 46597345 h 10000"/>
                <a:gd name="T66" fmla="*/ 37299342 w 10736"/>
                <a:gd name="T67" fmla="*/ 42084380 h 10000"/>
                <a:gd name="T68" fmla="*/ 36799675 w 10736"/>
                <a:gd name="T69" fmla="*/ 34842920 h 10000"/>
                <a:gd name="T70" fmla="*/ 38913972 w 10736"/>
                <a:gd name="T71" fmla="*/ 33534290 h 100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736" h="10000">
                  <a:moveTo>
                    <a:pt x="8784" y="4472"/>
                  </a:moveTo>
                  <a:cubicBezTo>
                    <a:pt x="8948" y="4542"/>
                    <a:pt x="9262" y="4499"/>
                    <a:pt x="9397" y="4647"/>
                  </a:cubicBezTo>
                  <a:cubicBezTo>
                    <a:pt x="9282" y="4891"/>
                    <a:pt x="9246" y="4846"/>
                    <a:pt x="9150" y="5059"/>
                  </a:cubicBezTo>
                  <a:cubicBezTo>
                    <a:pt x="9278" y="5100"/>
                    <a:pt x="9553" y="5244"/>
                    <a:pt x="9543" y="5202"/>
                  </a:cubicBezTo>
                  <a:cubicBezTo>
                    <a:pt x="9555" y="5140"/>
                    <a:pt x="9941" y="4675"/>
                    <a:pt x="9949" y="4570"/>
                  </a:cubicBezTo>
                  <a:cubicBezTo>
                    <a:pt x="10062" y="4506"/>
                    <a:pt x="10576" y="4087"/>
                    <a:pt x="10736" y="4050"/>
                  </a:cubicBezTo>
                  <a:lnTo>
                    <a:pt x="10429" y="3991"/>
                  </a:lnTo>
                  <a:cubicBezTo>
                    <a:pt x="10556" y="3858"/>
                    <a:pt x="10557" y="3689"/>
                    <a:pt x="10593" y="3380"/>
                  </a:cubicBezTo>
                  <a:cubicBezTo>
                    <a:pt x="10678" y="3109"/>
                    <a:pt x="10563" y="3146"/>
                    <a:pt x="10508" y="3001"/>
                  </a:cubicBezTo>
                  <a:cubicBezTo>
                    <a:pt x="10453" y="2856"/>
                    <a:pt x="10430" y="2809"/>
                    <a:pt x="10055" y="2790"/>
                  </a:cubicBezTo>
                  <a:cubicBezTo>
                    <a:pt x="9757" y="2713"/>
                    <a:pt x="9789" y="2667"/>
                    <a:pt x="9600" y="2544"/>
                  </a:cubicBezTo>
                  <a:lnTo>
                    <a:pt x="9075" y="2540"/>
                  </a:lnTo>
                  <a:cubicBezTo>
                    <a:pt x="8904" y="2631"/>
                    <a:pt x="8281" y="3056"/>
                    <a:pt x="8247" y="3163"/>
                  </a:cubicBezTo>
                  <a:cubicBezTo>
                    <a:pt x="8213" y="3270"/>
                    <a:pt x="8677" y="3148"/>
                    <a:pt x="8793" y="3233"/>
                  </a:cubicBezTo>
                  <a:cubicBezTo>
                    <a:pt x="8909" y="3318"/>
                    <a:pt x="8879" y="3366"/>
                    <a:pt x="8859" y="3438"/>
                  </a:cubicBezTo>
                  <a:lnTo>
                    <a:pt x="8437" y="3459"/>
                  </a:lnTo>
                  <a:cubicBezTo>
                    <a:pt x="8303" y="3436"/>
                    <a:pt x="8184" y="3409"/>
                    <a:pt x="8149" y="3340"/>
                  </a:cubicBezTo>
                  <a:lnTo>
                    <a:pt x="8262" y="3149"/>
                  </a:lnTo>
                  <a:lnTo>
                    <a:pt x="7715" y="3110"/>
                  </a:lnTo>
                  <a:lnTo>
                    <a:pt x="7254" y="3152"/>
                  </a:lnTo>
                  <a:lnTo>
                    <a:pt x="7031" y="3152"/>
                  </a:lnTo>
                  <a:lnTo>
                    <a:pt x="6808" y="3468"/>
                  </a:lnTo>
                  <a:lnTo>
                    <a:pt x="6584" y="3468"/>
                  </a:lnTo>
                  <a:lnTo>
                    <a:pt x="6138" y="3363"/>
                  </a:lnTo>
                  <a:lnTo>
                    <a:pt x="5357" y="3257"/>
                  </a:lnTo>
                  <a:lnTo>
                    <a:pt x="4240" y="2732"/>
                  </a:lnTo>
                  <a:lnTo>
                    <a:pt x="4575" y="2102"/>
                  </a:lnTo>
                  <a:lnTo>
                    <a:pt x="4017" y="1891"/>
                  </a:lnTo>
                  <a:lnTo>
                    <a:pt x="3794" y="1471"/>
                  </a:lnTo>
                  <a:lnTo>
                    <a:pt x="4017" y="1156"/>
                  </a:lnTo>
                  <a:cubicBezTo>
                    <a:pt x="3980" y="1051"/>
                    <a:pt x="4011" y="999"/>
                    <a:pt x="3974" y="894"/>
                  </a:cubicBezTo>
                  <a:lnTo>
                    <a:pt x="4233" y="601"/>
                  </a:lnTo>
                  <a:cubicBezTo>
                    <a:pt x="4235" y="401"/>
                    <a:pt x="4238" y="200"/>
                    <a:pt x="4240" y="0"/>
                  </a:cubicBezTo>
                  <a:lnTo>
                    <a:pt x="3571" y="0"/>
                  </a:lnTo>
                  <a:lnTo>
                    <a:pt x="3125" y="0"/>
                  </a:lnTo>
                  <a:lnTo>
                    <a:pt x="3236" y="105"/>
                  </a:lnTo>
                  <a:lnTo>
                    <a:pt x="3348" y="210"/>
                  </a:lnTo>
                  <a:lnTo>
                    <a:pt x="2120" y="420"/>
                  </a:lnTo>
                  <a:lnTo>
                    <a:pt x="2120" y="946"/>
                  </a:lnTo>
                  <a:lnTo>
                    <a:pt x="2455" y="1156"/>
                  </a:lnTo>
                  <a:cubicBezTo>
                    <a:pt x="2381" y="1331"/>
                    <a:pt x="2306" y="1506"/>
                    <a:pt x="2232" y="1681"/>
                  </a:cubicBezTo>
                  <a:lnTo>
                    <a:pt x="2009" y="2102"/>
                  </a:lnTo>
                  <a:lnTo>
                    <a:pt x="1339" y="3047"/>
                  </a:lnTo>
                  <a:lnTo>
                    <a:pt x="893" y="3047"/>
                  </a:lnTo>
                  <a:lnTo>
                    <a:pt x="557" y="3363"/>
                  </a:lnTo>
                  <a:lnTo>
                    <a:pt x="781" y="3783"/>
                  </a:lnTo>
                  <a:lnTo>
                    <a:pt x="1116" y="4203"/>
                  </a:lnTo>
                  <a:lnTo>
                    <a:pt x="670" y="4413"/>
                  </a:lnTo>
                  <a:lnTo>
                    <a:pt x="223" y="4518"/>
                  </a:lnTo>
                  <a:lnTo>
                    <a:pt x="0" y="4623"/>
                  </a:lnTo>
                  <a:lnTo>
                    <a:pt x="446" y="5149"/>
                  </a:lnTo>
                  <a:lnTo>
                    <a:pt x="781" y="5569"/>
                  </a:lnTo>
                  <a:lnTo>
                    <a:pt x="1450" y="5149"/>
                  </a:lnTo>
                  <a:cubicBezTo>
                    <a:pt x="1524" y="5814"/>
                    <a:pt x="1599" y="6480"/>
                    <a:pt x="1673" y="7145"/>
                  </a:cubicBezTo>
                  <a:lnTo>
                    <a:pt x="2009" y="8004"/>
                  </a:lnTo>
                  <a:lnTo>
                    <a:pt x="2566" y="8949"/>
                  </a:lnTo>
                  <a:lnTo>
                    <a:pt x="2901" y="9475"/>
                  </a:lnTo>
                  <a:lnTo>
                    <a:pt x="3236" y="10000"/>
                  </a:lnTo>
                  <a:lnTo>
                    <a:pt x="3571" y="9685"/>
                  </a:lnTo>
                  <a:lnTo>
                    <a:pt x="4017" y="9159"/>
                  </a:lnTo>
                  <a:lnTo>
                    <a:pt x="4128" y="8739"/>
                  </a:lnTo>
                  <a:cubicBezTo>
                    <a:pt x="4165" y="8494"/>
                    <a:pt x="4203" y="8249"/>
                    <a:pt x="4240" y="8004"/>
                  </a:cubicBezTo>
                  <a:cubicBezTo>
                    <a:pt x="4277" y="7788"/>
                    <a:pt x="4315" y="7572"/>
                    <a:pt x="4352" y="7356"/>
                  </a:cubicBezTo>
                  <a:lnTo>
                    <a:pt x="5133" y="6725"/>
                  </a:lnTo>
                  <a:lnTo>
                    <a:pt x="5915" y="6200"/>
                  </a:lnTo>
                  <a:lnTo>
                    <a:pt x="6639" y="5875"/>
                  </a:lnTo>
                  <a:cubicBezTo>
                    <a:pt x="6658" y="5668"/>
                    <a:pt x="7156" y="5557"/>
                    <a:pt x="7176" y="5350"/>
                  </a:cubicBezTo>
                  <a:cubicBezTo>
                    <a:pt x="7217" y="5258"/>
                    <a:pt x="8021" y="5398"/>
                    <a:pt x="8062" y="5306"/>
                  </a:cubicBezTo>
                  <a:cubicBezTo>
                    <a:pt x="7988" y="5026"/>
                    <a:pt x="7935" y="4864"/>
                    <a:pt x="7861" y="4584"/>
                  </a:cubicBezTo>
                  <a:cubicBezTo>
                    <a:pt x="7833" y="4487"/>
                    <a:pt x="7982" y="4490"/>
                    <a:pt x="7954" y="4393"/>
                  </a:cubicBezTo>
                  <a:cubicBezTo>
                    <a:pt x="7982" y="4385"/>
                    <a:pt x="8059" y="4243"/>
                    <a:pt x="8087" y="4235"/>
                  </a:cubicBezTo>
                  <a:cubicBezTo>
                    <a:pt x="8120" y="4206"/>
                    <a:pt x="8344" y="4234"/>
                    <a:pt x="8411" y="4228"/>
                  </a:cubicBezTo>
                  <a:cubicBezTo>
                    <a:pt x="8478" y="4222"/>
                    <a:pt x="8620" y="4402"/>
                    <a:pt x="8784" y="4472"/>
                  </a:cubicBezTo>
                  <a:close/>
                </a:path>
              </a:pathLst>
            </a:custGeom>
            <a:grpFill/>
            <a:ln w="9525">
              <a:noFill/>
              <a:round/>
              <a:headEnd/>
              <a:tailEnd/>
            </a:ln>
          </p:spPr>
          <p:txBody>
            <a:bodyPr/>
            <a:lstStyle/>
            <a:p>
              <a:endParaRPr lang="en-GB" dirty="0"/>
            </a:p>
          </p:txBody>
        </p:sp>
        <p:sp>
          <p:nvSpPr>
            <p:cNvPr id="195" name="Freeform 297">
              <a:extLst>
                <a:ext uri="{FF2B5EF4-FFF2-40B4-BE49-F238E27FC236}">
                  <a16:creationId xmlns:a16="http://schemas.microsoft.com/office/drawing/2014/main" id="{7D4A136C-9495-90FA-E917-7962CE956F13}"/>
                </a:ext>
              </a:extLst>
            </p:cNvPr>
            <p:cNvSpPr>
              <a:spLocks/>
            </p:cNvSpPr>
            <p:nvPr/>
          </p:nvSpPr>
          <p:spPr bwMode="auto">
            <a:xfrm>
              <a:off x="9189261" y="2933093"/>
              <a:ext cx="269755" cy="209272"/>
            </a:xfrm>
            <a:custGeom>
              <a:avLst/>
              <a:gdLst>
                <a:gd name="T0" fmla="*/ 2147483646 w 10348"/>
                <a:gd name="T1" fmla="*/ 127370832 h 11017"/>
                <a:gd name="T2" fmla="*/ 2147483646 w 10348"/>
                <a:gd name="T3" fmla="*/ 455278234 h 11017"/>
                <a:gd name="T4" fmla="*/ 2147483646 w 10348"/>
                <a:gd name="T5" fmla="*/ 455278234 h 11017"/>
                <a:gd name="T6" fmla="*/ 2147483646 w 10348"/>
                <a:gd name="T7" fmla="*/ 113815526 h 11017"/>
                <a:gd name="T8" fmla="*/ 2147483646 w 10348"/>
                <a:gd name="T9" fmla="*/ 0 h 11017"/>
                <a:gd name="T10" fmla="*/ 2147483646 w 10348"/>
                <a:gd name="T11" fmla="*/ 341462085 h 11017"/>
                <a:gd name="T12" fmla="*/ 2147483646 w 10348"/>
                <a:gd name="T13" fmla="*/ 569480901 h 11017"/>
                <a:gd name="T14" fmla="*/ 2147483646 w 10348"/>
                <a:gd name="T15" fmla="*/ 449081292 h 11017"/>
                <a:gd name="T16" fmla="*/ 2147483646 w 10348"/>
                <a:gd name="T17" fmla="*/ 455278234 h 11017"/>
                <a:gd name="T18" fmla="*/ 2147483646 w 10348"/>
                <a:gd name="T19" fmla="*/ 455278234 h 11017"/>
                <a:gd name="T20" fmla="*/ 2147483646 w 10348"/>
                <a:gd name="T21" fmla="*/ 341462085 h 11017"/>
                <a:gd name="T22" fmla="*/ 2147483646 w 10348"/>
                <a:gd name="T23" fmla="*/ 910942986 h 11017"/>
                <a:gd name="T24" fmla="*/ 2147483646 w 10348"/>
                <a:gd name="T25" fmla="*/ 1138590192 h 11017"/>
                <a:gd name="T26" fmla="*/ 2147483646 w 10348"/>
                <a:gd name="T27" fmla="*/ 1366221220 h 11017"/>
                <a:gd name="T28" fmla="*/ 1666989379 w 10348"/>
                <a:gd name="T29" fmla="*/ 1252405693 h 11017"/>
                <a:gd name="T30" fmla="*/ 785608426 w 10348"/>
                <a:gd name="T31" fmla="*/ 1101813130 h 11017"/>
                <a:gd name="T32" fmla="*/ 487236657 w 10348"/>
                <a:gd name="T33" fmla="*/ 1821886594 h 11017"/>
                <a:gd name="T34" fmla="*/ 476265638 w 10348"/>
                <a:gd name="T35" fmla="*/ 2147483646 h 11017"/>
                <a:gd name="T36" fmla="*/ 0 w 10348"/>
                <a:gd name="T37" fmla="*/ 2147483646 h 11017"/>
                <a:gd name="T38" fmla="*/ 1094910263 w 10348"/>
                <a:gd name="T39" fmla="*/ 2147483646 h 11017"/>
                <a:gd name="T40" fmla="*/ 1071648001 w 10348"/>
                <a:gd name="T41" fmla="*/ 2147483646 h 11017"/>
                <a:gd name="T42" fmla="*/ 645991505 w 10348"/>
                <a:gd name="T43" fmla="*/ 2147483646 h 11017"/>
                <a:gd name="T44" fmla="*/ 1868186495 w 10348"/>
                <a:gd name="T45" fmla="*/ 2147483646 h 11017"/>
                <a:gd name="T46" fmla="*/ 2147483646 w 10348"/>
                <a:gd name="T47" fmla="*/ 2147483646 h 11017"/>
                <a:gd name="T48" fmla="*/ 2147483646 w 10348"/>
                <a:gd name="T49" fmla="*/ 2147483646 h 11017"/>
                <a:gd name="T50" fmla="*/ 2147483646 w 10348"/>
                <a:gd name="T51" fmla="*/ 2147483646 h 11017"/>
                <a:gd name="T52" fmla="*/ 2147483646 w 10348"/>
                <a:gd name="T53" fmla="*/ 2147483646 h 11017"/>
                <a:gd name="T54" fmla="*/ 2147483646 w 10348"/>
                <a:gd name="T55" fmla="*/ 2147483646 h 11017"/>
                <a:gd name="T56" fmla="*/ 2147483646 w 10348"/>
                <a:gd name="T57" fmla="*/ 2147483646 h 11017"/>
                <a:gd name="T58" fmla="*/ 2147483646 w 10348"/>
                <a:gd name="T59" fmla="*/ 2147483646 h 11017"/>
                <a:gd name="T60" fmla="*/ 2147483646 w 10348"/>
                <a:gd name="T61" fmla="*/ 2147483646 h 11017"/>
                <a:gd name="T62" fmla="*/ 2147483646 w 10348"/>
                <a:gd name="T63" fmla="*/ 2147483646 h 11017"/>
                <a:gd name="T64" fmla="*/ 2147483646 w 10348"/>
                <a:gd name="T65" fmla="*/ 1910544014 h 11017"/>
                <a:gd name="T66" fmla="*/ 2147483646 w 10348"/>
                <a:gd name="T67" fmla="*/ 1644586688 h 11017"/>
                <a:gd name="T68" fmla="*/ 2147483646 w 10348"/>
                <a:gd name="T69" fmla="*/ 1240012457 h 11017"/>
                <a:gd name="T70" fmla="*/ 2147483646 w 10348"/>
                <a:gd name="T71" fmla="*/ 797127484 h 11017"/>
                <a:gd name="T72" fmla="*/ 2147483646 w 10348"/>
                <a:gd name="T73" fmla="*/ 683311958 h 11017"/>
                <a:gd name="T74" fmla="*/ 2147483646 w 10348"/>
                <a:gd name="T75" fmla="*/ 341462085 h 11017"/>
                <a:gd name="T76" fmla="*/ 2147483646 w 10348"/>
                <a:gd name="T77" fmla="*/ 127370832 h 110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48" h="11017">
                  <a:moveTo>
                    <a:pt x="9574" y="329"/>
                  </a:moveTo>
                  <a:cubicBezTo>
                    <a:pt x="9252" y="611"/>
                    <a:pt x="8879" y="1035"/>
                    <a:pt x="8609" y="1176"/>
                  </a:cubicBezTo>
                  <a:cubicBezTo>
                    <a:pt x="8340" y="1317"/>
                    <a:pt x="8174" y="1176"/>
                    <a:pt x="7957" y="1176"/>
                  </a:cubicBezTo>
                  <a:cubicBezTo>
                    <a:pt x="7884" y="882"/>
                    <a:pt x="7812" y="588"/>
                    <a:pt x="7739" y="294"/>
                  </a:cubicBezTo>
                  <a:lnTo>
                    <a:pt x="7522" y="0"/>
                  </a:lnTo>
                  <a:lnTo>
                    <a:pt x="6870" y="882"/>
                  </a:lnTo>
                  <a:cubicBezTo>
                    <a:pt x="6725" y="1078"/>
                    <a:pt x="6646" y="1425"/>
                    <a:pt x="6435" y="1471"/>
                  </a:cubicBezTo>
                  <a:cubicBezTo>
                    <a:pt x="6224" y="1517"/>
                    <a:pt x="5881" y="1264"/>
                    <a:pt x="5604" y="1160"/>
                  </a:cubicBezTo>
                  <a:cubicBezTo>
                    <a:pt x="5446" y="1165"/>
                    <a:pt x="5319" y="1173"/>
                    <a:pt x="5131" y="1176"/>
                  </a:cubicBezTo>
                  <a:cubicBezTo>
                    <a:pt x="4943" y="1179"/>
                    <a:pt x="4696" y="1176"/>
                    <a:pt x="4478" y="1176"/>
                  </a:cubicBezTo>
                  <a:lnTo>
                    <a:pt x="3609" y="882"/>
                  </a:lnTo>
                  <a:cubicBezTo>
                    <a:pt x="3536" y="1372"/>
                    <a:pt x="3464" y="1863"/>
                    <a:pt x="3391" y="2353"/>
                  </a:cubicBezTo>
                  <a:lnTo>
                    <a:pt x="2305" y="2941"/>
                  </a:lnTo>
                  <a:lnTo>
                    <a:pt x="1870" y="3529"/>
                  </a:lnTo>
                  <a:lnTo>
                    <a:pt x="1218" y="3235"/>
                  </a:lnTo>
                  <a:lnTo>
                    <a:pt x="574" y="2846"/>
                  </a:lnTo>
                  <a:cubicBezTo>
                    <a:pt x="501" y="3434"/>
                    <a:pt x="429" y="4118"/>
                    <a:pt x="356" y="4706"/>
                  </a:cubicBezTo>
                  <a:cubicBezTo>
                    <a:pt x="284" y="5098"/>
                    <a:pt x="420" y="5490"/>
                    <a:pt x="348" y="5882"/>
                  </a:cubicBezTo>
                  <a:cubicBezTo>
                    <a:pt x="278" y="6404"/>
                    <a:pt x="70" y="7212"/>
                    <a:pt x="0" y="7734"/>
                  </a:cubicBezTo>
                  <a:cubicBezTo>
                    <a:pt x="290" y="7930"/>
                    <a:pt x="510" y="8221"/>
                    <a:pt x="800" y="8417"/>
                  </a:cubicBezTo>
                  <a:cubicBezTo>
                    <a:pt x="365" y="10182"/>
                    <a:pt x="838" y="9339"/>
                    <a:pt x="783" y="9706"/>
                  </a:cubicBezTo>
                  <a:cubicBezTo>
                    <a:pt x="728" y="10073"/>
                    <a:pt x="375" y="10425"/>
                    <a:pt x="472" y="10621"/>
                  </a:cubicBezTo>
                  <a:cubicBezTo>
                    <a:pt x="569" y="10817"/>
                    <a:pt x="1142" y="10837"/>
                    <a:pt x="1365" y="10882"/>
                  </a:cubicBezTo>
                  <a:cubicBezTo>
                    <a:pt x="1588" y="10927"/>
                    <a:pt x="1663" y="10844"/>
                    <a:pt x="1808" y="10893"/>
                  </a:cubicBezTo>
                  <a:cubicBezTo>
                    <a:pt x="1953" y="10942"/>
                    <a:pt x="2528" y="11085"/>
                    <a:pt x="3024" y="10980"/>
                  </a:cubicBezTo>
                  <a:cubicBezTo>
                    <a:pt x="3520" y="10875"/>
                    <a:pt x="4444" y="10604"/>
                    <a:pt x="4782" y="10261"/>
                  </a:cubicBezTo>
                  <a:cubicBezTo>
                    <a:pt x="5120" y="9918"/>
                    <a:pt x="4865" y="9199"/>
                    <a:pt x="5051" y="8921"/>
                  </a:cubicBezTo>
                  <a:cubicBezTo>
                    <a:pt x="5237" y="8643"/>
                    <a:pt x="5530" y="8785"/>
                    <a:pt x="5896" y="8595"/>
                  </a:cubicBezTo>
                  <a:cubicBezTo>
                    <a:pt x="6262" y="8405"/>
                    <a:pt x="7014" y="8083"/>
                    <a:pt x="7247" y="7778"/>
                  </a:cubicBezTo>
                  <a:cubicBezTo>
                    <a:pt x="7481" y="7473"/>
                    <a:pt x="7240" y="6977"/>
                    <a:pt x="7297" y="6764"/>
                  </a:cubicBezTo>
                  <a:cubicBezTo>
                    <a:pt x="7354" y="6552"/>
                    <a:pt x="7475" y="6617"/>
                    <a:pt x="7587" y="6503"/>
                  </a:cubicBezTo>
                  <a:cubicBezTo>
                    <a:pt x="7699" y="6389"/>
                    <a:pt x="7797" y="6339"/>
                    <a:pt x="7969" y="6078"/>
                  </a:cubicBezTo>
                  <a:cubicBezTo>
                    <a:pt x="8141" y="5817"/>
                    <a:pt x="8490" y="5240"/>
                    <a:pt x="8619" y="4935"/>
                  </a:cubicBezTo>
                  <a:cubicBezTo>
                    <a:pt x="8748" y="4630"/>
                    <a:pt x="8651" y="4537"/>
                    <a:pt x="8743" y="4248"/>
                  </a:cubicBezTo>
                  <a:cubicBezTo>
                    <a:pt x="8835" y="3959"/>
                    <a:pt x="9159" y="3568"/>
                    <a:pt x="9173" y="3203"/>
                  </a:cubicBezTo>
                  <a:cubicBezTo>
                    <a:pt x="9187" y="2838"/>
                    <a:pt x="8630" y="2299"/>
                    <a:pt x="8826" y="2059"/>
                  </a:cubicBezTo>
                  <a:cubicBezTo>
                    <a:pt x="9022" y="1819"/>
                    <a:pt x="9841" y="1863"/>
                    <a:pt x="10348" y="1765"/>
                  </a:cubicBezTo>
                  <a:lnTo>
                    <a:pt x="9913" y="882"/>
                  </a:lnTo>
                  <a:lnTo>
                    <a:pt x="9574" y="329"/>
                  </a:lnTo>
                  <a:close/>
                </a:path>
              </a:pathLst>
            </a:custGeom>
            <a:grpFill/>
            <a:ln w="9525">
              <a:noFill/>
              <a:round/>
              <a:headEnd/>
              <a:tailEnd/>
            </a:ln>
          </p:spPr>
          <p:txBody>
            <a:bodyPr/>
            <a:lstStyle/>
            <a:p>
              <a:endParaRPr lang="en-GB" dirty="0"/>
            </a:p>
          </p:txBody>
        </p:sp>
        <p:sp>
          <p:nvSpPr>
            <p:cNvPr id="196" name="Freeform 298">
              <a:extLst>
                <a:ext uri="{FF2B5EF4-FFF2-40B4-BE49-F238E27FC236}">
                  <a16:creationId xmlns:a16="http://schemas.microsoft.com/office/drawing/2014/main" id="{1A3A1E0B-DE44-C463-205E-879D972835D0}"/>
                </a:ext>
              </a:extLst>
            </p:cNvPr>
            <p:cNvSpPr>
              <a:spLocks/>
            </p:cNvSpPr>
            <p:nvPr/>
          </p:nvSpPr>
          <p:spPr bwMode="auto">
            <a:xfrm>
              <a:off x="9795302" y="3245186"/>
              <a:ext cx="85887" cy="105241"/>
            </a:xfrm>
            <a:custGeom>
              <a:avLst/>
              <a:gdLst>
                <a:gd name="T0" fmla="*/ 2147483646 w 90"/>
                <a:gd name="T1" fmla="*/ 2147483646 h 78"/>
                <a:gd name="T2" fmla="*/ 2147483646 w 90"/>
                <a:gd name="T3" fmla="*/ 2147483646 h 78"/>
                <a:gd name="T4" fmla="*/ 2147483646 w 90"/>
                <a:gd name="T5" fmla="*/ 2147483646 h 78"/>
                <a:gd name="T6" fmla="*/ 2147483646 w 90"/>
                <a:gd name="T7" fmla="*/ 2147483646 h 78"/>
                <a:gd name="T8" fmla="*/ 2147483646 w 90"/>
                <a:gd name="T9" fmla="*/ 0 h 78"/>
                <a:gd name="T10" fmla="*/ 2147483646 w 90"/>
                <a:gd name="T11" fmla="*/ 0 h 78"/>
                <a:gd name="T12" fmla="*/ 2147483646 w 90"/>
                <a:gd name="T13" fmla="*/ 2147483646 h 78"/>
                <a:gd name="T14" fmla="*/ 0 w 90"/>
                <a:gd name="T15" fmla="*/ 2147483646 h 78"/>
                <a:gd name="T16" fmla="*/ 2147483646 w 90"/>
                <a:gd name="T17" fmla="*/ 2147483646 h 78"/>
                <a:gd name="T18" fmla="*/ 2147483646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0" h="78">
                  <a:moveTo>
                    <a:pt x="72" y="42"/>
                  </a:moveTo>
                  <a:lnTo>
                    <a:pt x="78" y="30"/>
                  </a:lnTo>
                  <a:lnTo>
                    <a:pt x="84" y="18"/>
                  </a:lnTo>
                  <a:lnTo>
                    <a:pt x="48" y="12"/>
                  </a:lnTo>
                  <a:lnTo>
                    <a:pt x="30" y="0"/>
                  </a:lnTo>
                  <a:lnTo>
                    <a:pt x="12" y="0"/>
                  </a:lnTo>
                  <a:lnTo>
                    <a:pt x="6" y="12"/>
                  </a:lnTo>
                  <a:lnTo>
                    <a:pt x="0" y="18"/>
                  </a:lnTo>
                  <a:lnTo>
                    <a:pt x="6" y="30"/>
                  </a:lnTo>
                  <a:lnTo>
                    <a:pt x="18" y="78"/>
                  </a:lnTo>
                  <a:lnTo>
                    <a:pt x="54" y="72"/>
                  </a:lnTo>
                  <a:lnTo>
                    <a:pt x="78" y="66"/>
                  </a:lnTo>
                  <a:lnTo>
                    <a:pt x="84" y="72"/>
                  </a:lnTo>
                  <a:lnTo>
                    <a:pt x="90" y="48"/>
                  </a:lnTo>
                  <a:lnTo>
                    <a:pt x="72" y="42"/>
                  </a:lnTo>
                  <a:close/>
                </a:path>
              </a:pathLst>
            </a:custGeom>
            <a:grpFill/>
            <a:ln w="9525">
              <a:noFill/>
              <a:round/>
              <a:headEnd/>
              <a:tailEnd/>
            </a:ln>
          </p:spPr>
          <p:txBody>
            <a:bodyPr/>
            <a:lstStyle/>
            <a:p>
              <a:endParaRPr lang="en-GB" dirty="0"/>
            </a:p>
          </p:txBody>
        </p:sp>
        <p:sp>
          <p:nvSpPr>
            <p:cNvPr id="197" name="Freeform 331">
              <a:extLst>
                <a:ext uri="{FF2B5EF4-FFF2-40B4-BE49-F238E27FC236}">
                  <a16:creationId xmlns:a16="http://schemas.microsoft.com/office/drawing/2014/main" id="{B9B7DDE3-C4CF-CD44-E588-592EB7358440}"/>
                </a:ext>
              </a:extLst>
            </p:cNvPr>
            <p:cNvSpPr>
              <a:spLocks/>
            </p:cNvSpPr>
            <p:nvPr/>
          </p:nvSpPr>
          <p:spPr bwMode="auto">
            <a:xfrm>
              <a:off x="9610224" y="3106075"/>
              <a:ext cx="163304" cy="91934"/>
            </a:xfrm>
            <a:custGeom>
              <a:avLst/>
              <a:gdLst>
                <a:gd name="T0" fmla="*/ 2147483646 w 10000"/>
                <a:gd name="T1" fmla="*/ 2147483646 h 11631"/>
                <a:gd name="T2" fmla="*/ 2147483646 w 10000"/>
                <a:gd name="T3" fmla="*/ 2094439447 h 11631"/>
                <a:gd name="T4" fmla="*/ 2147483646 w 10000"/>
                <a:gd name="T5" fmla="*/ 545154810 h 11631"/>
                <a:gd name="T6" fmla="*/ 2147483646 w 10000"/>
                <a:gd name="T7" fmla="*/ 0 h 11631"/>
                <a:gd name="T8" fmla="*/ 0 w 10000"/>
                <a:gd name="T9" fmla="*/ 2147483646 h 11631"/>
                <a:gd name="T10" fmla="*/ 2147483646 w 10000"/>
                <a:gd name="T11" fmla="*/ 2147483646 h 11631"/>
                <a:gd name="T12" fmla="*/ 2147483646 w 10000"/>
                <a:gd name="T13" fmla="*/ 2147483646 h 11631"/>
                <a:gd name="T14" fmla="*/ 2147483646 w 10000"/>
                <a:gd name="T15" fmla="*/ 2147483646 h 11631"/>
                <a:gd name="T16" fmla="*/ 2147483646 w 10000"/>
                <a:gd name="T17" fmla="*/ 2147483646 h 11631"/>
                <a:gd name="T18" fmla="*/ 2147483646 w 10000"/>
                <a:gd name="T19" fmla="*/ 2147483646 h 11631"/>
                <a:gd name="T20" fmla="*/ 2147483646 w 10000"/>
                <a:gd name="T21" fmla="*/ 2147483646 h 11631"/>
                <a:gd name="T22" fmla="*/ 2147483646 w 10000"/>
                <a:gd name="T23" fmla="*/ 2147483646 h 11631"/>
                <a:gd name="T24" fmla="*/ 2147483646 w 10000"/>
                <a:gd name="T25" fmla="*/ 2147483646 h 116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00" h="11631">
                  <a:moveTo>
                    <a:pt x="7686" y="5391"/>
                  </a:moveTo>
                  <a:lnTo>
                    <a:pt x="5498" y="4472"/>
                  </a:lnTo>
                  <a:lnTo>
                    <a:pt x="2084" y="1164"/>
                  </a:lnTo>
                  <a:lnTo>
                    <a:pt x="886" y="0"/>
                  </a:lnTo>
                  <a:lnTo>
                    <a:pt x="0" y="4803"/>
                  </a:lnTo>
                  <a:lnTo>
                    <a:pt x="3459" y="9284"/>
                  </a:lnTo>
                  <a:lnTo>
                    <a:pt x="5903" y="10259"/>
                  </a:lnTo>
                  <a:lnTo>
                    <a:pt x="8016" y="11631"/>
                  </a:lnTo>
                  <a:lnTo>
                    <a:pt x="8676" y="8710"/>
                  </a:lnTo>
                  <a:lnTo>
                    <a:pt x="10000" y="8128"/>
                  </a:lnTo>
                  <a:lnTo>
                    <a:pt x="8915" y="6759"/>
                  </a:lnTo>
                  <a:lnTo>
                    <a:pt x="8310" y="6622"/>
                  </a:lnTo>
                  <a:cubicBezTo>
                    <a:pt x="8207" y="6039"/>
                    <a:pt x="7790" y="5973"/>
                    <a:pt x="7686" y="5391"/>
                  </a:cubicBezTo>
                  <a:close/>
                </a:path>
              </a:pathLst>
            </a:custGeom>
            <a:grpFill/>
            <a:ln w="9525">
              <a:noFill/>
              <a:round/>
              <a:headEnd/>
              <a:tailEnd/>
            </a:ln>
          </p:spPr>
          <p:txBody>
            <a:bodyPr/>
            <a:lstStyle/>
            <a:p>
              <a:endParaRPr lang="en-GB" dirty="0"/>
            </a:p>
          </p:txBody>
        </p:sp>
        <p:sp>
          <p:nvSpPr>
            <p:cNvPr id="198" name="Freeform 447">
              <a:extLst>
                <a:ext uri="{FF2B5EF4-FFF2-40B4-BE49-F238E27FC236}">
                  <a16:creationId xmlns:a16="http://schemas.microsoft.com/office/drawing/2014/main" id="{C979C369-B98B-2076-7D55-F72819A28B2B}"/>
                </a:ext>
              </a:extLst>
            </p:cNvPr>
            <p:cNvSpPr>
              <a:spLocks/>
            </p:cNvSpPr>
            <p:nvPr/>
          </p:nvSpPr>
          <p:spPr bwMode="auto">
            <a:xfrm>
              <a:off x="9875140" y="3210107"/>
              <a:ext cx="205643" cy="372577"/>
            </a:xfrm>
            <a:custGeom>
              <a:avLst/>
              <a:gdLst>
                <a:gd name="T0" fmla="*/ 1293612372 w 12864"/>
                <a:gd name="T1" fmla="*/ 0 h 10000"/>
                <a:gd name="T2" fmla="*/ 1011967180 w 12864"/>
                <a:gd name="T3" fmla="*/ 2147483646 h 10000"/>
                <a:gd name="T4" fmla="*/ 874630155 w 12864"/>
                <a:gd name="T5" fmla="*/ 2147483646 h 10000"/>
                <a:gd name="T6" fmla="*/ 831178203 w 12864"/>
                <a:gd name="T7" fmla="*/ 2147483646 h 10000"/>
                <a:gd name="T8" fmla="*/ 358854491 w 12864"/>
                <a:gd name="T9" fmla="*/ 2147483646 h 10000"/>
                <a:gd name="T10" fmla="*/ 70025639 w 12864"/>
                <a:gd name="T11" fmla="*/ 2147483646 h 10000"/>
                <a:gd name="T12" fmla="*/ 0 w 12864"/>
                <a:gd name="T13" fmla="*/ 2147483646 h 10000"/>
                <a:gd name="T14" fmla="*/ 478343703 w 12864"/>
                <a:gd name="T15" fmla="*/ 2147483646 h 10000"/>
                <a:gd name="T16" fmla="*/ 370876432 w 12864"/>
                <a:gd name="T17" fmla="*/ 2147483646 h 10000"/>
                <a:gd name="T18" fmla="*/ 921572691 w 12864"/>
                <a:gd name="T19" fmla="*/ 2147483646 h 10000"/>
                <a:gd name="T20" fmla="*/ 1237556645 w 12864"/>
                <a:gd name="T21" fmla="*/ 2147483646 h 10000"/>
                <a:gd name="T22" fmla="*/ 1061624411 w 12864"/>
                <a:gd name="T23" fmla="*/ 2147483646 h 10000"/>
                <a:gd name="T24" fmla="*/ 1177817116 w 12864"/>
                <a:gd name="T25" fmla="*/ 2147483646 h 10000"/>
                <a:gd name="T26" fmla="*/ 1296336297 w 12864"/>
                <a:gd name="T27" fmla="*/ 2147483646 h 10000"/>
                <a:gd name="T28" fmla="*/ 1433082236 w 12864"/>
                <a:gd name="T29" fmla="*/ 2147483646 h 10000"/>
                <a:gd name="T30" fmla="*/ 1465667125 w 12864"/>
                <a:gd name="T31" fmla="*/ 2147483646 h 10000"/>
                <a:gd name="T32" fmla="*/ 1747127470 w 12864"/>
                <a:gd name="T33" fmla="*/ 2147483646 h 10000"/>
                <a:gd name="T34" fmla="*/ 1625118103 w 12864"/>
                <a:gd name="T35" fmla="*/ 2147483646 h 10000"/>
                <a:gd name="T36" fmla="*/ 1426296004 w 12864"/>
                <a:gd name="T37" fmla="*/ 2147483646 h 10000"/>
                <a:gd name="T38" fmla="*/ 1525610004 w 12864"/>
                <a:gd name="T39" fmla="*/ 2147483646 h 10000"/>
                <a:gd name="T40" fmla="*/ 1508925419 w 12864"/>
                <a:gd name="T41" fmla="*/ 2147483646 h 10000"/>
                <a:gd name="T42" fmla="*/ 1243955582 w 12864"/>
                <a:gd name="T43" fmla="*/ 2147483646 h 10000"/>
                <a:gd name="T44" fmla="*/ 1376445116 w 12864"/>
                <a:gd name="T45" fmla="*/ 2147483646 h 10000"/>
                <a:gd name="T46" fmla="*/ 1535499106 w 12864"/>
                <a:gd name="T47" fmla="*/ 2147483646 h 10000"/>
                <a:gd name="T48" fmla="*/ 1878647414 w 12864"/>
                <a:gd name="T49" fmla="*/ 2147483646 h 10000"/>
                <a:gd name="T50" fmla="*/ 2003177775 w 12864"/>
                <a:gd name="T51" fmla="*/ 2147483646 h 10000"/>
                <a:gd name="T52" fmla="*/ 2147483646 w 12864"/>
                <a:gd name="T53" fmla="*/ 2147483646 h 10000"/>
                <a:gd name="T54" fmla="*/ 2147483646 w 12864"/>
                <a:gd name="T55" fmla="*/ 2147483646 h 10000"/>
                <a:gd name="T56" fmla="*/ 2147483646 w 12864"/>
                <a:gd name="T57" fmla="*/ 2147483646 h 10000"/>
                <a:gd name="T58" fmla="*/ 2143802098 w 12864"/>
                <a:gd name="T59" fmla="*/ 2147483646 h 10000"/>
                <a:gd name="T60" fmla="*/ 1844502730 w 12864"/>
                <a:gd name="T61" fmla="*/ 2147483646 h 10000"/>
                <a:gd name="T62" fmla="*/ 1508731320 w 12864"/>
                <a:gd name="T63" fmla="*/ 2147483646 h 10000"/>
                <a:gd name="T64" fmla="*/ 1441226277 w 12864"/>
                <a:gd name="T65" fmla="*/ 2147483646 h 10000"/>
                <a:gd name="T66" fmla="*/ 1376445116 w 12864"/>
                <a:gd name="T67" fmla="*/ 2147483646 h 10000"/>
                <a:gd name="T68" fmla="*/ 1525610004 w 12864"/>
                <a:gd name="T69" fmla="*/ 2147483646 h 10000"/>
                <a:gd name="T70" fmla="*/ 1525610004 w 12864"/>
                <a:gd name="T71" fmla="*/ 2147483646 h 10000"/>
                <a:gd name="T72" fmla="*/ 1293612372 w 12864"/>
                <a:gd name="T73" fmla="*/ 0 h 100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864" h="10000">
                  <a:moveTo>
                    <a:pt x="6669" y="0"/>
                  </a:moveTo>
                  <a:lnTo>
                    <a:pt x="5217" y="627"/>
                  </a:lnTo>
                  <a:lnTo>
                    <a:pt x="4509" y="795"/>
                  </a:lnTo>
                  <a:lnTo>
                    <a:pt x="4285" y="602"/>
                  </a:lnTo>
                  <a:lnTo>
                    <a:pt x="1850" y="1511"/>
                  </a:lnTo>
                  <a:lnTo>
                    <a:pt x="361" y="2700"/>
                  </a:lnTo>
                  <a:lnTo>
                    <a:pt x="0" y="3527"/>
                  </a:lnTo>
                  <a:lnTo>
                    <a:pt x="2466" y="5401"/>
                  </a:lnTo>
                  <a:lnTo>
                    <a:pt x="1912" y="6416"/>
                  </a:lnTo>
                  <a:cubicBezTo>
                    <a:pt x="2658" y="6304"/>
                    <a:pt x="4006" y="6725"/>
                    <a:pt x="4751" y="6612"/>
                  </a:cubicBezTo>
                  <a:lnTo>
                    <a:pt x="6380" y="6578"/>
                  </a:lnTo>
                  <a:lnTo>
                    <a:pt x="5473" y="5791"/>
                  </a:lnTo>
                  <a:lnTo>
                    <a:pt x="6072" y="6005"/>
                  </a:lnTo>
                  <a:lnTo>
                    <a:pt x="6683" y="7153"/>
                  </a:lnTo>
                  <a:lnTo>
                    <a:pt x="7388" y="8015"/>
                  </a:lnTo>
                  <a:cubicBezTo>
                    <a:pt x="7359" y="8285"/>
                    <a:pt x="7584" y="9729"/>
                    <a:pt x="7556" y="10000"/>
                  </a:cubicBezTo>
                  <a:lnTo>
                    <a:pt x="9007" y="8884"/>
                  </a:lnTo>
                  <a:lnTo>
                    <a:pt x="8378" y="6935"/>
                  </a:lnTo>
                  <a:lnTo>
                    <a:pt x="7353" y="6381"/>
                  </a:lnTo>
                  <a:lnTo>
                    <a:pt x="7865" y="5938"/>
                  </a:lnTo>
                  <a:cubicBezTo>
                    <a:pt x="7836" y="5815"/>
                    <a:pt x="7808" y="5693"/>
                    <a:pt x="7779" y="5570"/>
                  </a:cubicBezTo>
                  <a:lnTo>
                    <a:pt x="6413" y="4795"/>
                  </a:lnTo>
                  <a:lnTo>
                    <a:pt x="7096" y="4205"/>
                  </a:lnTo>
                  <a:lnTo>
                    <a:pt x="7916" y="4196"/>
                  </a:lnTo>
                  <a:lnTo>
                    <a:pt x="9685" y="3821"/>
                  </a:lnTo>
                  <a:cubicBezTo>
                    <a:pt x="9793" y="3687"/>
                    <a:pt x="10219" y="3634"/>
                    <a:pt x="10327" y="3500"/>
                  </a:cubicBezTo>
                  <a:lnTo>
                    <a:pt x="11115" y="3002"/>
                  </a:lnTo>
                  <a:cubicBezTo>
                    <a:pt x="11093" y="2923"/>
                    <a:pt x="12886" y="2990"/>
                    <a:pt x="12864" y="2911"/>
                  </a:cubicBezTo>
                  <a:lnTo>
                    <a:pt x="12264" y="2052"/>
                  </a:lnTo>
                  <a:cubicBezTo>
                    <a:pt x="12238" y="1992"/>
                    <a:pt x="11078" y="1787"/>
                    <a:pt x="11052" y="1727"/>
                  </a:cubicBezTo>
                  <a:cubicBezTo>
                    <a:pt x="11067" y="1385"/>
                    <a:pt x="9494" y="1967"/>
                    <a:pt x="9509" y="1625"/>
                  </a:cubicBezTo>
                  <a:lnTo>
                    <a:pt x="7778" y="1711"/>
                  </a:lnTo>
                  <a:lnTo>
                    <a:pt x="7430" y="1763"/>
                  </a:lnTo>
                  <a:lnTo>
                    <a:pt x="7096" y="1550"/>
                  </a:lnTo>
                  <a:lnTo>
                    <a:pt x="7865" y="1254"/>
                  </a:lnTo>
                  <a:lnTo>
                    <a:pt x="7865" y="480"/>
                  </a:lnTo>
                  <a:lnTo>
                    <a:pt x="6669" y="0"/>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199" name="Freeform 241">
              <a:extLst>
                <a:ext uri="{FF2B5EF4-FFF2-40B4-BE49-F238E27FC236}">
                  <a16:creationId xmlns:a16="http://schemas.microsoft.com/office/drawing/2014/main" id="{B3F09D41-8A2E-09B4-C401-A9A66F794FC6}"/>
                </a:ext>
              </a:extLst>
            </p:cNvPr>
            <p:cNvSpPr>
              <a:spLocks/>
            </p:cNvSpPr>
            <p:nvPr/>
          </p:nvSpPr>
          <p:spPr bwMode="auto">
            <a:xfrm>
              <a:off x="9789254" y="3159301"/>
              <a:ext cx="67741" cy="37499"/>
            </a:xfrm>
            <a:custGeom>
              <a:avLst/>
              <a:gdLst>
                <a:gd name="T0" fmla="*/ 0 w 348468"/>
                <a:gd name="T1" fmla="*/ 595 h 191264"/>
                <a:gd name="T2" fmla="*/ 432 w 348468"/>
                <a:gd name="T3" fmla="*/ 836 h 191264"/>
                <a:gd name="T4" fmla="*/ 687 w 348468"/>
                <a:gd name="T5" fmla="*/ 710 h 191264"/>
                <a:gd name="T6" fmla="*/ 920 w 348468"/>
                <a:gd name="T7" fmla="*/ 824 h 191264"/>
                <a:gd name="T8" fmla="*/ 1375 w 348468"/>
                <a:gd name="T9" fmla="*/ 733 h 191264"/>
                <a:gd name="T10" fmla="*/ 1475 w 348468"/>
                <a:gd name="T11" fmla="*/ 458 h 191264"/>
                <a:gd name="T12" fmla="*/ 1075 w 348468"/>
                <a:gd name="T13" fmla="*/ 23 h 191264"/>
                <a:gd name="T14" fmla="*/ 709 w 348468"/>
                <a:gd name="T15" fmla="*/ 92 h 191264"/>
                <a:gd name="T16" fmla="*/ 488 w 348468"/>
                <a:gd name="T17" fmla="*/ 0 h 191264"/>
                <a:gd name="T18" fmla="*/ 122 w 348468"/>
                <a:gd name="T19" fmla="*/ 321 h 191264"/>
                <a:gd name="T20" fmla="*/ 0 w 348468"/>
                <a:gd name="T21" fmla="*/ 595 h 1912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8468" h="191264">
                  <a:moveTo>
                    <a:pt x="0" y="136243"/>
                  </a:moveTo>
                  <a:lnTo>
                    <a:pt x="102182" y="191264"/>
                  </a:lnTo>
                  <a:lnTo>
                    <a:pt x="162443" y="162443"/>
                  </a:lnTo>
                  <a:lnTo>
                    <a:pt x="217465" y="188644"/>
                  </a:lnTo>
                  <a:lnTo>
                    <a:pt x="324887" y="167683"/>
                  </a:lnTo>
                  <a:lnTo>
                    <a:pt x="348468" y="104802"/>
                  </a:lnTo>
                  <a:lnTo>
                    <a:pt x="254145" y="5240"/>
                  </a:lnTo>
                  <a:lnTo>
                    <a:pt x="167684" y="20960"/>
                  </a:lnTo>
                  <a:lnTo>
                    <a:pt x="115282" y="0"/>
                  </a:lnTo>
                  <a:lnTo>
                    <a:pt x="28821" y="73361"/>
                  </a:lnTo>
                  <a:lnTo>
                    <a:pt x="0" y="136243"/>
                  </a:lnTo>
                  <a:close/>
                </a:path>
              </a:pathLst>
            </a:custGeom>
            <a:grpFill/>
            <a:ln w="9525">
              <a:noFill/>
              <a:round/>
              <a:headEnd/>
              <a:tailEnd/>
            </a:ln>
          </p:spPr>
          <p:txBody>
            <a:bodyPr/>
            <a:lstStyle/>
            <a:p>
              <a:endParaRPr lang="en-GB" dirty="0"/>
            </a:p>
          </p:txBody>
        </p:sp>
        <p:sp>
          <p:nvSpPr>
            <p:cNvPr id="200" name="Freeform 448">
              <a:extLst>
                <a:ext uri="{FF2B5EF4-FFF2-40B4-BE49-F238E27FC236}">
                  <a16:creationId xmlns:a16="http://schemas.microsoft.com/office/drawing/2014/main" id="{BD52D8C0-D21D-CDD7-4415-5BBAE563E52F}"/>
                </a:ext>
              </a:extLst>
            </p:cNvPr>
            <p:cNvSpPr>
              <a:spLocks/>
            </p:cNvSpPr>
            <p:nvPr/>
          </p:nvSpPr>
          <p:spPr bwMode="auto">
            <a:xfrm>
              <a:off x="10048122" y="3649214"/>
              <a:ext cx="97982" cy="112499"/>
            </a:xfrm>
            <a:custGeom>
              <a:avLst/>
              <a:gdLst>
                <a:gd name="T0" fmla="*/ 0 w 675"/>
                <a:gd name="T1" fmla="*/ 2147483646 h 773"/>
                <a:gd name="T2" fmla="*/ 2147483646 w 675"/>
                <a:gd name="T3" fmla="*/ 2147483646 h 773"/>
                <a:gd name="T4" fmla="*/ 2147483646 w 675"/>
                <a:gd name="T5" fmla="*/ 2147483646 h 773"/>
                <a:gd name="T6" fmla="*/ 2147483646 w 675"/>
                <a:gd name="T7" fmla="*/ 2147483646 h 773"/>
                <a:gd name="T8" fmla="*/ 2147483646 w 675"/>
                <a:gd name="T9" fmla="*/ 2147483646 h 773"/>
                <a:gd name="T10" fmla="*/ 2147483646 w 675"/>
                <a:gd name="T11" fmla="*/ 2147483646 h 773"/>
                <a:gd name="T12" fmla="*/ 2147483646 w 675"/>
                <a:gd name="T13" fmla="*/ 2147483646 h 773"/>
                <a:gd name="T14" fmla="*/ 2147483646 w 675"/>
                <a:gd name="T15" fmla="*/ 2147483646 h 773"/>
                <a:gd name="T16" fmla="*/ 2147483646 w 675"/>
                <a:gd name="T17" fmla="*/ 2147483646 h 773"/>
                <a:gd name="T18" fmla="*/ 2147483646 w 675"/>
                <a:gd name="T19" fmla="*/ 2147483646 h 773"/>
                <a:gd name="T20" fmla="*/ 2147483646 w 675"/>
                <a:gd name="T21" fmla="*/ 2147483646 h 773"/>
                <a:gd name="T22" fmla="*/ 2147483646 w 675"/>
                <a:gd name="T23" fmla="*/ 2147483646 h 773"/>
                <a:gd name="T24" fmla="*/ 2147483646 w 675"/>
                <a:gd name="T25" fmla="*/ 2147483646 h 773"/>
                <a:gd name="T26" fmla="*/ 2147483646 w 675"/>
                <a:gd name="T27" fmla="*/ 0 h 773"/>
                <a:gd name="T28" fmla="*/ 0 w 675"/>
                <a:gd name="T29" fmla="*/ 2147483646 h 7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75" h="773">
                  <a:moveTo>
                    <a:pt x="0" y="41"/>
                  </a:moveTo>
                  <a:lnTo>
                    <a:pt x="75" y="339"/>
                  </a:lnTo>
                  <a:lnTo>
                    <a:pt x="273" y="579"/>
                  </a:lnTo>
                  <a:lnTo>
                    <a:pt x="605" y="769"/>
                  </a:lnTo>
                  <a:lnTo>
                    <a:pt x="675" y="773"/>
                  </a:lnTo>
                  <a:lnTo>
                    <a:pt x="563" y="583"/>
                  </a:lnTo>
                  <a:lnTo>
                    <a:pt x="493" y="521"/>
                  </a:lnTo>
                  <a:lnTo>
                    <a:pt x="493" y="269"/>
                  </a:lnTo>
                  <a:lnTo>
                    <a:pt x="323" y="78"/>
                  </a:lnTo>
                  <a:lnTo>
                    <a:pt x="286" y="58"/>
                  </a:lnTo>
                  <a:lnTo>
                    <a:pt x="253" y="111"/>
                  </a:lnTo>
                  <a:lnTo>
                    <a:pt x="141" y="128"/>
                  </a:lnTo>
                  <a:lnTo>
                    <a:pt x="145" y="70"/>
                  </a:lnTo>
                  <a:lnTo>
                    <a:pt x="17" y="0"/>
                  </a:lnTo>
                  <a:lnTo>
                    <a:pt x="0" y="41"/>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201" name="Freeform 330">
              <a:extLst>
                <a:ext uri="{FF2B5EF4-FFF2-40B4-BE49-F238E27FC236}">
                  <a16:creationId xmlns:a16="http://schemas.microsoft.com/office/drawing/2014/main" id="{D684B36B-B6EE-39E4-CA1A-5F726685C5D5}"/>
                </a:ext>
              </a:extLst>
            </p:cNvPr>
            <p:cNvSpPr>
              <a:spLocks/>
            </p:cNvSpPr>
            <p:nvPr/>
          </p:nvSpPr>
          <p:spPr bwMode="auto">
            <a:xfrm>
              <a:off x="10074735" y="3300831"/>
              <a:ext cx="152418" cy="298787"/>
            </a:xfrm>
            <a:custGeom>
              <a:avLst/>
              <a:gdLst>
                <a:gd name="T0" fmla="*/ 2147483646 w 138"/>
                <a:gd name="T1" fmla="*/ 0 h 271"/>
                <a:gd name="T2" fmla="*/ 2147483646 w 138"/>
                <a:gd name="T3" fmla="*/ 0 h 271"/>
                <a:gd name="T4" fmla="*/ 0 w 138"/>
                <a:gd name="T5" fmla="*/ 2147483646 h 271"/>
                <a:gd name="T6" fmla="*/ 2147483646 w 138"/>
                <a:gd name="T7" fmla="*/ 2147483646 h 271"/>
                <a:gd name="T8" fmla="*/ 2147483646 w 138"/>
                <a:gd name="T9" fmla="*/ 2147483646 h 271"/>
                <a:gd name="T10" fmla="*/ 2147483646 w 138"/>
                <a:gd name="T11" fmla="*/ 2147483646 h 271"/>
                <a:gd name="T12" fmla="*/ 2147483646 w 138"/>
                <a:gd name="T13" fmla="*/ 2147483646 h 271"/>
                <a:gd name="T14" fmla="*/ 2147483646 w 138"/>
                <a:gd name="T15" fmla="*/ 2147483646 h 271"/>
                <a:gd name="T16" fmla="*/ 2147483646 w 138"/>
                <a:gd name="T17" fmla="*/ 2147483646 h 271"/>
                <a:gd name="T18" fmla="*/ 2147483646 w 138"/>
                <a:gd name="T19" fmla="*/ 2147483646 h 271"/>
                <a:gd name="T20" fmla="*/ 2147483646 w 138"/>
                <a:gd name="T21" fmla="*/ 2147483646 h 271"/>
                <a:gd name="T22" fmla="*/ 2147483646 w 138"/>
                <a:gd name="T23" fmla="*/ 2147483646 h 271"/>
                <a:gd name="T24" fmla="*/ 2147483646 w 138"/>
                <a:gd name="T25" fmla="*/ 2147483646 h 271"/>
                <a:gd name="T26" fmla="*/ 2147483646 w 138"/>
                <a:gd name="T27" fmla="*/ 2147483646 h 271"/>
                <a:gd name="T28" fmla="*/ 2147483646 w 138"/>
                <a:gd name="T29" fmla="*/ 2147483646 h 271"/>
                <a:gd name="T30" fmla="*/ 2147483646 w 138"/>
                <a:gd name="T31" fmla="*/ 2147483646 h 271"/>
                <a:gd name="T32" fmla="*/ 2147483646 w 138"/>
                <a:gd name="T33" fmla="*/ 2147483646 h 271"/>
                <a:gd name="T34" fmla="*/ 2147483646 w 138"/>
                <a:gd name="T35" fmla="*/ 2147483646 h 271"/>
                <a:gd name="T36" fmla="*/ 2147483646 w 138"/>
                <a:gd name="T37" fmla="*/ 2147483646 h 271"/>
                <a:gd name="T38" fmla="*/ 2147483646 w 138"/>
                <a:gd name="T39" fmla="*/ 2147483646 h 271"/>
                <a:gd name="T40" fmla="*/ 2147483646 w 138"/>
                <a:gd name="T41" fmla="*/ 2147483646 h 271"/>
                <a:gd name="T42" fmla="*/ 2147483646 w 138"/>
                <a:gd name="T43" fmla="*/ 2147483646 h 271"/>
                <a:gd name="T44" fmla="*/ 2147483646 w 138"/>
                <a:gd name="T45" fmla="*/ 2147483646 h 271"/>
                <a:gd name="T46" fmla="*/ 2147483646 w 138"/>
                <a:gd name="T47" fmla="*/ 2147483646 h 271"/>
                <a:gd name="T48" fmla="*/ 2147483646 w 138"/>
                <a:gd name="T49" fmla="*/ 2147483646 h 271"/>
                <a:gd name="T50" fmla="*/ 2147483646 w 138"/>
                <a:gd name="T51" fmla="*/ 2147483646 h 271"/>
                <a:gd name="T52" fmla="*/ 2147483646 w 138"/>
                <a:gd name="T53" fmla="*/ 2147483646 h 271"/>
                <a:gd name="T54" fmla="*/ 2147483646 w 138"/>
                <a:gd name="T55" fmla="*/ 2147483646 h 271"/>
                <a:gd name="T56" fmla="*/ 2147483646 w 138"/>
                <a:gd name="T57" fmla="*/ 0 h 2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8" h="271">
                  <a:moveTo>
                    <a:pt x="66" y="0"/>
                  </a:moveTo>
                  <a:lnTo>
                    <a:pt x="6" y="0"/>
                  </a:lnTo>
                  <a:lnTo>
                    <a:pt x="0" y="24"/>
                  </a:lnTo>
                  <a:lnTo>
                    <a:pt x="6" y="24"/>
                  </a:lnTo>
                  <a:lnTo>
                    <a:pt x="18" y="42"/>
                  </a:lnTo>
                  <a:lnTo>
                    <a:pt x="36" y="48"/>
                  </a:lnTo>
                  <a:lnTo>
                    <a:pt x="42" y="60"/>
                  </a:lnTo>
                  <a:lnTo>
                    <a:pt x="36" y="72"/>
                  </a:lnTo>
                  <a:lnTo>
                    <a:pt x="54" y="96"/>
                  </a:lnTo>
                  <a:lnTo>
                    <a:pt x="78" y="126"/>
                  </a:lnTo>
                  <a:lnTo>
                    <a:pt x="96" y="144"/>
                  </a:lnTo>
                  <a:lnTo>
                    <a:pt x="96" y="175"/>
                  </a:lnTo>
                  <a:lnTo>
                    <a:pt x="96" y="211"/>
                  </a:lnTo>
                  <a:lnTo>
                    <a:pt x="78" y="223"/>
                  </a:lnTo>
                  <a:lnTo>
                    <a:pt x="60" y="229"/>
                  </a:lnTo>
                  <a:lnTo>
                    <a:pt x="54" y="241"/>
                  </a:lnTo>
                  <a:lnTo>
                    <a:pt x="42" y="247"/>
                  </a:lnTo>
                  <a:lnTo>
                    <a:pt x="48" y="253"/>
                  </a:lnTo>
                  <a:lnTo>
                    <a:pt x="66" y="271"/>
                  </a:lnTo>
                  <a:lnTo>
                    <a:pt x="108" y="241"/>
                  </a:lnTo>
                  <a:lnTo>
                    <a:pt x="138" y="211"/>
                  </a:lnTo>
                  <a:lnTo>
                    <a:pt x="114" y="132"/>
                  </a:lnTo>
                  <a:lnTo>
                    <a:pt x="102" y="114"/>
                  </a:lnTo>
                  <a:lnTo>
                    <a:pt x="78" y="84"/>
                  </a:lnTo>
                  <a:lnTo>
                    <a:pt x="66" y="60"/>
                  </a:lnTo>
                  <a:lnTo>
                    <a:pt x="78" y="48"/>
                  </a:lnTo>
                  <a:lnTo>
                    <a:pt x="96" y="36"/>
                  </a:lnTo>
                  <a:lnTo>
                    <a:pt x="90" y="18"/>
                  </a:lnTo>
                  <a:lnTo>
                    <a:pt x="66" y="0"/>
                  </a:lnTo>
                  <a:close/>
                </a:path>
              </a:pathLst>
            </a:custGeom>
            <a:grpFill/>
            <a:ln w="9525">
              <a:noFill/>
              <a:round/>
              <a:headEnd/>
              <a:tailEnd/>
            </a:ln>
          </p:spPr>
          <p:txBody>
            <a:bodyPr/>
            <a:lstStyle/>
            <a:p>
              <a:endParaRPr lang="en-GB" dirty="0"/>
            </a:p>
          </p:txBody>
        </p:sp>
        <p:sp>
          <p:nvSpPr>
            <p:cNvPr id="202" name="Freeform 446">
              <a:extLst>
                <a:ext uri="{FF2B5EF4-FFF2-40B4-BE49-F238E27FC236}">
                  <a16:creationId xmlns:a16="http://schemas.microsoft.com/office/drawing/2014/main" id="{98BC225B-1A11-E690-9206-ED66EF76BE38}"/>
                </a:ext>
              </a:extLst>
            </p:cNvPr>
            <p:cNvSpPr>
              <a:spLocks/>
            </p:cNvSpPr>
            <p:nvPr/>
          </p:nvSpPr>
          <p:spPr bwMode="auto">
            <a:xfrm>
              <a:off x="9976752" y="3350428"/>
              <a:ext cx="169353" cy="304835"/>
            </a:xfrm>
            <a:custGeom>
              <a:avLst/>
              <a:gdLst>
                <a:gd name="T0" fmla="*/ 2147483646 w 107"/>
                <a:gd name="T1" fmla="*/ 2147483646 h 190"/>
                <a:gd name="T2" fmla="*/ 0 w 107"/>
                <a:gd name="T3" fmla="*/ 2147483646 h 190"/>
                <a:gd name="T4" fmla="*/ 2147483646 w 107"/>
                <a:gd name="T5" fmla="*/ 2147483646 h 190"/>
                <a:gd name="T6" fmla="*/ 2147483646 w 107"/>
                <a:gd name="T7" fmla="*/ 2147483646 h 190"/>
                <a:gd name="T8" fmla="*/ 2147483646 w 107"/>
                <a:gd name="T9" fmla="*/ 2147483646 h 190"/>
                <a:gd name="T10" fmla="*/ 2147483646 w 107"/>
                <a:gd name="T11" fmla="*/ 2147483646 h 190"/>
                <a:gd name="T12" fmla="*/ 2147483646 w 107"/>
                <a:gd name="T13" fmla="*/ 2147483646 h 190"/>
                <a:gd name="T14" fmla="*/ 2147483646 w 107"/>
                <a:gd name="T15" fmla="*/ 2147483646 h 190"/>
                <a:gd name="T16" fmla="*/ 2147483646 w 107"/>
                <a:gd name="T17" fmla="*/ 2147483646 h 190"/>
                <a:gd name="T18" fmla="*/ 2147483646 w 107"/>
                <a:gd name="T19" fmla="*/ 2147483646 h 190"/>
                <a:gd name="T20" fmla="*/ 2147483646 w 107"/>
                <a:gd name="T21" fmla="*/ 2147483646 h 190"/>
                <a:gd name="T22" fmla="*/ 2147483646 w 107"/>
                <a:gd name="T23" fmla="*/ 2147483646 h 190"/>
                <a:gd name="T24" fmla="*/ 2147483646 w 107"/>
                <a:gd name="T25" fmla="*/ 2147483646 h 190"/>
                <a:gd name="T26" fmla="*/ 2147483646 w 107"/>
                <a:gd name="T27" fmla="*/ 2147483646 h 190"/>
                <a:gd name="T28" fmla="*/ 2147483646 w 107"/>
                <a:gd name="T29" fmla="*/ 2147483646 h 190"/>
                <a:gd name="T30" fmla="*/ 2147483646 w 107"/>
                <a:gd name="T31" fmla="*/ 2147483646 h 190"/>
                <a:gd name="T32" fmla="*/ 2147483646 w 107"/>
                <a:gd name="T33" fmla="*/ 2147483646 h 190"/>
                <a:gd name="T34" fmla="*/ 2147483646 w 107"/>
                <a:gd name="T35" fmla="*/ 2147483646 h 190"/>
                <a:gd name="T36" fmla="*/ 2147483646 w 107"/>
                <a:gd name="T37" fmla="*/ 2147483646 h 190"/>
                <a:gd name="T38" fmla="*/ 2147483646 w 107"/>
                <a:gd name="T39" fmla="*/ 2147483646 h 190"/>
                <a:gd name="T40" fmla="*/ 2147483646 w 107"/>
                <a:gd name="T41" fmla="*/ 2147483646 h 190"/>
                <a:gd name="T42" fmla="*/ 2147483646 w 107"/>
                <a:gd name="T43" fmla="*/ 2147483646 h 190"/>
                <a:gd name="T44" fmla="*/ 2147483646 w 107"/>
                <a:gd name="T45" fmla="*/ 2147483646 h 190"/>
                <a:gd name="T46" fmla="*/ 2147483646 w 107"/>
                <a:gd name="T47" fmla="*/ 2147483646 h 190"/>
                <a:gd name="T48" fmla="*/ 2147483646 w 107"/>
                <a:gd name="T49" fmla="*/ 2147483646 h 190"/>
                <a:gd name="T50" fmla="*/ 2147483646 w 107"/>
                <a:gd name="T51" fmla="*/ 2147483646 h 190"/>
                <a:gd name="T52" fmla="*/ 2147483646 w 107"/>
                <a:gd name="T53" fmla="*/ 2147483646 h 190"/>
                <a:gd name="T54" fmla="*/ 2147483646 w 107"/>
                <a:gd name="T55" fmla="*/ 2147483646 h 190"/>
                <a:gd name="T56" fmla="*/ 2147483646 w 107"/>
                <a:gd name="T57" fmla="*/ 2147483646 h 190"/>
                <a:gd name="T58" fmla="*/ 2147483646 w 107"/>
                <a:gd name="T59" fmla="*/ 0 h 190"/>
                <a:gd name="T60" fmla="*/ 2147483646 w 107"/>
                <a:gd name="T61" fmla="*/ 2147483646 h 1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7" h="190">
                  <a:moveTo>
                    <a:pt x="7" y="9"/>
                  </a:moveTo>
                  <a:lnTo>
                    <a:pt x="0" y="23"/>
                  </a:lnTo>
                  <a:lnTo>
                    <a:pt x="15" y="47"/>
                  </a:lnTo>
                  <a:lnTo>
                    <a:pt x="15" y="60"/>
                  </a:lnTo>
                  <a:lnTo>
                    <a:pt x="22" y="78"/>
                  </a:lnTo>
                  <a:lnTo>
                    <a:pt x="19" y="93"/>
                  </a:lnTo>
                  <a:lnTo>
                    <a:pt x="23" y="110"/>
                  </a:lnTo>
                  <a:lnTo>
                    <a:pt x="26" y="118"/>
                  </a:lnTo>
                  <a:lnTo>
                    <a:pt x="19" y="126"/>
                  </a:lnTo>
                  <a:lnTo>
                    <a:pt x="13" y="159"/>
                  </a:lnTo>
                  <a:lnTo>
                    <a:pt x="33" y="182"/>
                  </a:lnTo>
                  <a:lnTo>
                    <a:pt x="34" y="178"/>
                  </a:lnTo>
                  <a:lnTo>
                    <a:pt x="46" y="185"/>
                  </a:lnTo>
                  <a:lnTo>
                    <a:pt x="46" y="190"/>
                  </a:lnTo>
                  <a:lnTo>
                    <a:pt x="56" y="188"/>
                  </a:lnTo>
                  <a:lnTo>
                    <a:pt x="59" y="184"/>
                  </a:lnTo>
                  <a:lnTo>
                    <a:pt x="43" y="174"/>
                  </a:lnTo>
                  <a:lnTo>
                    <a:pt x="27" y="149"/>
                  </a:lnTo>
                  <a:lnTo>
                    <a:pt x="19" y="138"/>
                  </a:lnTo>
                  <a:lnTo>
                    <a:pt x="32" y="113"/>
                  </a:lnTo>
                  <a:lnTo>
                    <a:pt x="57" y="108"/>
                  </a:lnTo>
                  <a:lnTo>
                    <a:pt x="70" y="119"/>
                  </a:lnTo>
                  <a:lnTo>
                    <a:pt x="63" y="97"/>
                  </a:lnTo>
                  <a:lnTo>
                    <a:pt x="72" y="87"/>
                  </a:lnTo>
                  <a:lnTo>
                    <a:pt x="101" y="87"/>
                  </a:lnTo>
                  <a:lnTo>
                    <a:pt x="107" y="73"/>
                  </a:lnTo>
                  <a:lnTo>
                    <a:pt x="95" y="50"/>
                  </a:lnTo>
                  <a:lnTo>
                    <a:pt x="85" y="37"/>
                  </a:lnTo>
                  <a:lnTo>
                    <a:pt x="48" y="27"/>
                  </a:lnTo>
                  <a:lnTo>
                    <a:pt x="36" y="0"/>
                  </a:lnTo>
                  <a:lnTo>
                    <a:pt x="7" y="9"/>
                  </a:lnTo>
                  <a:close/>
                </a:path>
              </a:pathLst>
            </a:custGeom>
            <a:grpFill/>
            <a:ln w="9525" cap="flat" cmpd="sng">
              <a:noFill/>
              <a:prstDash val="solid"/>
              <a:round/>
              <a:headEnd type="none" w="med" len="med"/>
              <a:tailEnd type="none" w="med" len="med"/>
            </a:ln>
            <a:effectLst/>
          </p:spPr>
          <p:txBody>
            <a:bodyPr/>
            <a:lstStyle/>
            <a:p>
              <a:endParaRPr lang="en-GB" dirty="0"/>
            </a:p>
          </p:txBody>
        </p:sp>
        <p:sp>
          <p:nvSpPr>
            <p:cNvPr id="203" name="Freeform 329">
              <a:extLst>
                <a:ext uri="{FF2B5EF4-FFF2-40B4-BE49-F238E27FC236}">
                  <a16:creationId xmlns:a16="http://schemas.microsoft.com/office/drawing/2014/main" id="{F433B271-5490-A1FE-4BFE-E1A860707C32}"/>
                </a:ext>
              </a:extLst>
            </p:cNvPr>
            <p:cNvSpPr>
              <a:spLocks/>
            </p:cNvSpPr>
            <p:nvPr/>
          </p:nvSpPr>
          <p:spPr bwMode="auto">
            <a:xfrm>
              <a:off x="10027558" y="3320186"/>
              <a:ext cx="160886" cy="175402"/>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0 h 10000"/>
                <a:gd name="T20" fmla="*/ 2147483646 w 10000"/>
                <a:gd name="T21" fmla="*/ 0 h 10000"/>
                <a:gd name="T22" fmla="*/ 2147483646 w 10000"/>
                <a:gd name="T23" fmla="*/ 2147483646 h 10000"/>
                <a:gd name="T24" fmla="*/ 0 w 10000"/>
                <a:gd name="T25" fmla="*/ 2147483646 h 10000"/>
                <a:gd name="T26" fmla="*/ 1649038812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000" h="10000">
                  <a:moveTo>
                    <a:pt x="8672" y="9830"/>
                  </a:moveTo>
                  <a:lnTo>
                    <a:pt x="10000" y="10000"/>
                  </a:lnTo>
                  <a:lnTo>
                    <a:pt x="10000" y="7948"/>
                  </a:lnTo>
                  <a:lnTo>
                    <a:pt x="8696" y="6754"/>
                  </a:lnTo>
                  <a:lnTo>
                    <a:pt x="6957" y="4769"/>
                  </a:lnTo>
                  <a:lnTo>
                    <a:pt x="5652" y="3176"/>
                  </a:lnTo>
                  <a:lnTo>
                    <a:pt x="6087" y="2384"/>
                  </a:lnTo>
                  <a:lnTo>
                    <a:pt x="5652" y="1590"/>
                  </a:lnTo>
                  <a:lnTo>
                    <a:pt x="4348" y="1191"/>
                  </a:lnTo>
                  <a:lnTo>
                    <a:pt x="3478" y="0"/>
                  </a:lnTo>
                  <a:lnTo>
                    <a:pt x="3043" y="0"/>
                  </a:lnTo>
                  <a:lnTo>
                    <a:pt x="870" y="396"/>
                  </a:lnTo>
                  <a:lnTo>
                    <a:pt x="0" y="1590"/>
                  </a:lnTo>
                  <a:lnTo>
                    <a:pt x="435" y="2384"/>
                  </a:lnTo>
                  <a:lnTo>
                    <a:pt x="870" y="4769"/>
                  </a:lnTo>
                  <a:lnTo>
                    <a:pt x="3913" y="4769"/>
                  </a:lnTo>
                  <a:lnTo>
                    <a:pt x="5217" y="5165"/>
                  </a:lnTo>
                  <a:lnTo>
                    <a:pt x="7391" y="8344"/>
                  </a:lnTo>
                  <a:lnTo>
                    <a:pt x="6957" y="9602"/>
                  </a:lnTo>
                  <a:lnTo>
                    <a:pt x="8672" y="9830"/>
                  </a:lnTo>
                  <a:close/>
                </a:path>
              </a:pathLst>
            </a:custGeom>
            <a:grpFill/>
            <a:ln w="9525">
              <a:noFill/>
              <a:round/>
              <a:headEnd/>
              <a:tailEnd/>
            </a:ln>
          </p:spPr>
          <p:txBody>
            <a:bodyPr/>
            <a:lstStyle/>
            <a:p>
              <a:endParaRPr lang="en-GB" dirty="0"/>
            </a:p>
          </p:txBody>
        </p:sp>
        <p:sp>
          <p:nvSpPr>
            <p:cNvPr id="204" name="Freeform 329">
              <a:extLst>
                <a:ext uri="{FF2B5EF4-FFF2-40B4-BE49-F238E27FC236}">
                  <a16:creationId xmlns:a16="http://schemas.microsoft.com/office/drawing/2014/main" id="{16E64926-4EF2-1632-93FB-23C3FEF247E4}"/>
                </a:ext>
              </a:extLst>
            </p:cNvPr>
            <p:cNvSpPr>
              <a:spLocks/>
            </p:cNvSpPr>
            <p:nvPr/>
          </p:nvSpPr>
          <p:spPr bwMode="auto">
            <a:xfrm>
              <a:off x="10075944" y="3483491"/>
              <a:ext cx="112499" cy="89515"/>
            </a:xfrm>
            <a:custGeom>
              <a:avLst/>
              <a:gdLst>
                <a:gd name="T0" fmla="*/ 2147483646 w 10000"/>
                <a:gd name="T1" fmla="*/ 495727010 h 6448"/>
                <a:gd name="T2" fmla="*/ 2147483646 w 10000"/>
                <a:gd name="T3" fmla="*/ 274643943 h 6448"/>
                <a:gd name="T4" fmla="*/ 2147483646 w 10000"/>
                <a:gd name="T5" fmla="*/ 0 h 6448"/>
                <a:gd name="T6" fmla="*/ 1183506868 w 10000"/>
                <a:gd name="T7" fmla="*/ 914091121 h 6448"/>
                <a:gd name="T8" fmla="*/ 0 w 10000"/>
                <a:gd name="T9" fmla="*/ 2147483646 h 6448"/>
                <a:gd name="T10" fmla="*/ 0 w 10000"/>
                <a:gd name="T11" fmla="*/ 2147483646 h 6448"/>
                <a:gd name="T12" fmla="*/ 1972543557 w 10000"/>
                <a:gd name="T13" fmla="*/ 2147483646 h 6448"/>
                <a:gd name="T14" fmla="*/ 2147483646 w 10000"/>
                <a:gd name="T15" fmla="*/ 2147483646 h 6448"/>
                <a:gd name="T16" fmla="*/ 2147483646 w 10000"/>
                <a:gd name="T17" fmla="*/ 2147483646 h 6448"/>
                <a:gd name="T18" fmla="*/ 2147483646 w 10000"/>
                <a:gd name="T19" fmla="*/ 2147483646 h 6448"/>
                <a:gd name="T20" fmla="*/ 2147483646 w 10000"/>
                <a:gd name="T21" fmla="*/ 2147483646 h 6448"/>
                <a:gd name="T22" fmla="*/ 2147483646 w 10000"/>
                <a:gd name="T23" fmla="*/ 2147483646 h 6448"/>
                <a:gd name="T24" fmla="*/ 2147483646 w 10000"/>
                <a:gd name="T25" fmla="*/ 914091121 h 6448"/>
                <a:gd name="T26" fmla="*/ 2147483646 w 10000"/>
                <a:gd name="T27" fmla="*/ 495727010 h 64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000" h="6448">
                  <a:moveTo>
                    <a:pt x="8160" y="269"/>
                  </a:moveTo>
                  <a:cubicBezTo>
                    <a:pt x="7722" y="211"/>
                    <a:pt x="7792" y="194"/>
                    <a:pt x="7370" y="149"/>
                  </a:cubicBezTo>
                  <a:lnTo>
                    <a:pt x="5626" y="0"/>
                  </a:lnTo>
                  <a:lnTo>
                    <a:pt x="1875" y="496"/>
                  </a:lnTo>
                  <a:lnTo>
                    <a:pt x="0" y="1489"/>
                  </a:lnTo>
                  <a:lnTo>
                    <a:pt x="0" y="3473"/>
                  </a:lnTo>
                  <a:lnTo>
                    <a:pt x="3125" y="5951"/>
                  </a:lnTo>
                  <a:lnTo>
                    <a:pt x="4375" y="6448"/>
                  </a:lnTo>
                  <a:lnTo>
                    <a:pt x="5626" y="5951"/>
                  </a:lnTo>
                  <a:lnTo>
                    <a:pt x="6249" y="4959"/>
                  </a:lnTo>
                  <a:lnTo>
                    <a:pt x="8126" y="4466"/>
                  </a:lnTo>
                  <a:lnTo>
                    <a:pt x="10000" y="3473"/>
                  </a:lnTo>
                  <a:lnTo>
                    <a:pt x="10000" y="496"/>
                  </a:lnTo>
                  <a:lnTo>
                    <a:pt x="8160" y="269"/>
                  </a:lnTo>
                  <a:close/>
                </a:path>
              </a:pathLst>
            </a:custGeom>
            <a:grpFill/>
            <a:ln w="9525">
              <a:noFill/>
              <a:round/>
              <a:headEnd/>
              <a:tailEnd/>
            </a:ln>
          </p:spPr>
          <p:txBody>
            <a:bodyPr/>
            <a:lstStyle/>
            <a:p>
              <a:endParaRPr lang="en-GB" dirty="0"/>
            </a:p>
          </p:txBody>
        </p:sp>
      </p:grpSp>
      <p:sp>
        <p:nvSpPr>
          <p:cNvPr id="207" name="Marcador de texto 6">
            <a:extLst>
              <a:ext uri="{FF2B5EF4-FFF2-40B4-BE49-F238E27FC236}">
                <a16:creationId xmlns:a16="http://schemas.microsoft.com/office/drawing/2014/main" id="{69500587-7E1A-5D4C-2389-A9E6D544F9D4}"/>
              </a:ext>
            </a:extLst>
          </p:cNvPr>
          <p:cNvSpPr>
            <a:spLocks noGrp="1"/>
          </p:cNvSpPr>
          <p:nvPr>
            <p:ph type="body" sz="quarter" idx="10" hasCustomPrompt="1"/>
          </p:nvPr>
        </p:nvSpPr>
        <p:spPr>
          <a:xfrm>
            <a:off x="2597544" y="2053342"/>
            <a:ext cx="6667799" cy="680955"/>
          </a:xfrm>
          <a:prstGeom prst="rect">
            <a:avLst/>
          </a:prstGeom>
        </p:spPr>
        <p:txBody>
          <a:bodyPr/>
          <a:lstStyle>
            <a:lvl1pPr marL="0" indent="0" algn="ctr">
              <a:buNone/>
              <a:defRPr sz="24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8" name="Marcador de texto 6">
            <a:extLst>
              <a:ext uri="{FF2B5EF4-FFF2-40B4-BE49-F238E27FC236}">
                <a16:creationId xmlns:a16="http://schemas.microsoft.com/office/drawing/2014/main" id="{F4EC0412-70DE-FD45-1B94-E12054F1ACEE}"/>
              </a:ext>
            </a:extLst>
          </p:cNvPr>
          <p:cNvSpPr>
            <a:spLocks noGrp="1"/>
          </p:cNvSpPr>
          <p:nvPr>
            <p:ph type="body" sz="quarter" idx="20"/>
          </p:nvPr>
        </p:nvSpPr>
        <p:spPr>
          <a:xfrm>
            <a:off x="2587118" y="2897873"/>
            <a:ext cx="6726717" cy="562653"/>
          </a:xfrm>
          <a:prstGeom prst="rect">
            <a:avLst/>
          </a:prstGeom>
        </p:spPr>
        <p:txBody>
          <a:bodyPr/>
          <a:lstStyle>
            <a:lvl1pPr marL="0" indent="0" algn="ctr">
              <a:buNone/>
              <a:defRPr sz="12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9" name="Marcador de texto 6">
            <a:extLst>
              <a:ext uri="{FF2B5EF4-FFF2-40B4-BE49-F238E27FC236}">
                <a16:creationId xmlns:a16="http://schemas.microsoft.com/office/drawing/2014/main" id="{23959815-B950-B379-83DD-56B0492DF1FB}"/>
              </a:ext>
            </a:extLst>
          </p:cNvPr>
          <p:cNvSpPr>
            <a:spLocks noGrp="1"/>
          </p:cNvSpPr>
          <p:nvPr>
            <p:ph type="body" sz="quarter" idx="21" hasCustomPrompt="1"/>
          </p:nvPr>
        </p:nvSpPr>
        <p:spPr>
          <a:xfrm>
            <a:off x="998071" y="4304825"/>
            <a:ext cx="3002074"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0" name="Marcador de texto 6">
            <a:extLst>
              <a:ext uri="{FF2B5EF4-FFF2-40B4-BE49-F238E27FC236}">
                <a16:creationId xmlns:a16="http://schemas.microsoft.com/office/drawing/2014/main" id="{408CEE04-5A00-6417-A3FC-D847D7CCAC27}"/>
              </a:ext>
            </a:extLst>
          </p:cNvPr>
          <p:cNvSpPr>
            <a:spLocks noGrp="1"/>
          </p:cNvSpPr>
          <p:nvPr>
            <p:ph type="body" sz="quarter" idx="11"/>
          </p:nvPr>
        </p:nvSpPr>
        <p:spPr>
          <a:xfrm>
            <a:off x="998071" y="4936592"/>
            <a:ext cx="3002074"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1" name="Marcador de texto 6">
            <a:extLst>
              <a:ext uri="{FF2B5EF4-FFF2-40B4-BE49-F238E27FC236}">
                <a16:creationId xmlns:a16="http://schemas.microsoft.com/office/drawing/2014/main" id="{E68CC154-6A52-5786-503C-8D3A4D2C1296}"/>
              </a:ext>
            </a:extLst>
          </p:cNvPr>
          <p:cNvSpPr>
            <a:spLocks noGrp="1"/>
          </p:cNvSpPr>
          <p:nvPr>
            <p:ph type="body" sz="quarter" idx="22" hasCustomPrompt="1"/>
          </p:nvPr>
        </p:nvSpPr>
        <p:spPr>
          <a:xfrm>
            <a:off x="4636621" y="4304825"/>
            <a:ext cx="3002074"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2" name="Marcador de texto 6">
            <a:extLst>
              <a:ext uri="{FF2B5EF4-FFF2-40B4-BE49-F238E27FC236}">
                <a16:creationId xmlns:a16="http://schemas.microsoft.com/office/drawing/2014/main" id="{34D2B625-BB33-BD5F-4AE3-8B08F2520FBA}"/>
              </a:ext>
            </a:extLst>
          </p:cNvPr>
          <p:cNvSpPr>
            <a:spLocks noGrp="1"/>
          </p:cNvSpPr>
          <p:nvPr>
            <p:ph type="body" sz="quarter" idx="23"/>
          </p:nvPr>
        </p:nvSpPr>
        <p:spPr>
          <a:xfrm>
            <a:off x="4636621" y="4936592"/>
            <a:ext cx="3002074"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3" name="Marcador de texto 6">
            <a:extLst>
              <a:ext uri="{FF2B5EF4-FFF2-40B4-BE49-F238E27FC236}">
                <a16:creationId xmlns:a16="http://schemas.microsoft.com/office/drawing/2014/main" id="{58A53167-5A2A-AB68-BE52-138478D8AF07}"/>
              </a:ext>
            </a:extLst>
          </p:cNvPr>
          <p:cNvSpPr>
            <a:spLocks noGrp="1"/>
          </p:cNvSpPr>
          <p:nvPr>
            <p:ph type="body" sz="quarter" idx="24" hasCustomPrompt="1"/>
          </p:nvPr>
        </p:nvSpPr>
        <p:spPr>
          <a:xfrm>
            <a:off x="8237071" y="4304825"/>
            <a:ext cx="3002074"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4" name="Marcador de texto 6">
            <a:extLst>
              <a:ext uri="{FF2B5EF4-FFF2-40B4-BE49-F238E27FC236}">
                <a16:creationId xmlns:a16="http://schemas.microsoft.com/office/drawing/2014/main" id="{C4CBAC38-D74E-6583-461E-EFCE4B4696F6}"/>
              </a:ext>
            </a:extLst>
          </p:cNvPr>
          <p:cNvSpPr>
            <a:spLocks noGrp="1"/>
          </p:cNvSpPr>
          <p:nvPr>
            <p:ph type="body" sz="quarter" idx="25"/>
          </p:nvPr>
        </p:nvSpPr>
        <p:spPr>
          <a:xfrm>
            <a:off x="8237071" y="4936592"/>
            <a:ext cx="3002074"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215" name="Grupo 214">
            <a:extLst>
              <a:ext uri="{FF2B5EF4-FFF2-40B4-BE49-F238E27FC236}">
                <a16:creationId xmlns:a16="http://schemas.microsoft.com/office/drawing/2014/main" id="{DD5E9887-1E9E-07A1-7CAB-22753E8C415B}"/>
              </a:ext>
            </a:extLst>
          </p:cNvPr>
          <p:cNvGrpSpPr/>
          <p:nvPr userDrawn="1"/>
        </p:nvGrpSpPr>
        <p:grpSpPr>
          <a:xfrm>
            <a:off x="10655472" y="227228"/>
            <a:ext cx="1333522" cy="309773"/>
            <a:chOff x="15216554" y="434169"/>
            <a:chExt cx="2466076" cy="572877"/>
          </a:xfrm>
        </p:grpSpPr>
        <p:pic>
          <p:nvPicPr>
            <p:cNvPr id="216" name="Imagen 215">
              <a:extLst>
                <a:ext uri="{FF2B5EF4-FFF2-40B4-BE49-F238E27FC236}">
                  <a16:creationId xmlns:a16="http://schemas.microsoft.com/office/drawing/2014/main" id="{7357964A-4E19-474B-AEE6-F9653BC943B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217" name="Conector recto 216">
              <a:extLst>
                <a:ext uri="{FF2B5EF4-FFF2-40B4-BE49-F238E27FC236}">
                  <a16:creationId xmlns:a16="http://schemas.microsoft.com/office/drawing/2014/main" id="{951ED099-4B59-67D0-9CCF-FE9B151A3B06}"/>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64153928"/>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iap. Contenido 2">
    <p:spTree>
      <p:nvGrpSpPr>
        <p:cNvPr id="1" name=""/>
        <p:cNvGrpSpPr/>
        <p:nvPr/>
      </p:nvGrpSpPr>
      <p:grpSpPr>
        <a:xfrm>
          <a:off x="0" y="0"/>
          <a:ext cx="0" cy="0"/>
          <a:chOff x="0" y="0"/>
          <a:chExt cx="0" cy="0"/>
        </a:xfrm>
      </p:grpSpPr>
      <p:sp>
        <p:nvSpPr>
          <p:cNvPr id="215" name="Rectángulo 214">
            <a:extLst>
              <a:ext uri="{FF2B5EF4-FFF2-40B4-BE49-F238E27FC236}">
                <a16:creationId xmlns:a16="http://schemas.microsoft.com/office/drawing/2014/main" id="{A661F603-B27C-D011-1629-CEC9128B8C11}"/>
              </a:ext>
            </a:extLst>
          </p:cNvPr>
          <p:cNvSpPr/>
          <p:nvPr userDrawn="1"/>
        </p:nvSpPr>
        <p:spPr>
          <a:xfrm>
            <a:off x="2" y="3743327"/>
            <a:ext cx="12191998" cy="3114674"/>
          </a:xfrm>
          <a:prstGeom prst="rect">
            <a:avLst/>
          </a:prstGeom>
          <a:solidFill>
            <a:schemeClr val="bg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s-ES" sz="3674"/>
          </a:p>
        </p:txBody>
      </p:sp>
      <p:sp>
        <p:nvSpPr>
          <p:cNvPr id="216" name="Овал 4">
            <a:extLst>
              <a:ext uri="{FF2B5EF4-FFF2-40B4-BE49-F238E27FC236}">
                <a16:creationId xmlns:a16="http://schemas.microsoft.com/office/drawing/2014/main" id="{2737C1A5-2C24-1937-B9F3-A07971ED0039}"/>
              </a:ext>
            </a:extLst>
          </p:cNvPr>
          <p:cNvSpPr/>
          <p:nvPr userDrawn="1"/>
        </p:nvSpPr>
        <p:spPr>
          <a:xfrm>
            <a:off x="1191935" y="3019752"/>
            <a:ext cx="1368007" cy="1368007"/>
          </a:xfrm>
          <a:prstGeom prst="ellipse">
            <a:avLst/>
          </a:prstGeom>
          <a:solidFill>
            <a:schemeClr val="accent2"/>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17" name="Овал 4">
            <a:extLst>
              <a:ext uri="{FF2B5EF4-FFF2-40B4-BE49-F238E27FC236}">
                <a16:creationId xmlns:a16="http://schemas.microsoft.com/office/drawing/2014/main" id="{BDB17AA3-949C-0192-7F1F-F6517922C08B}"/>
              </a:ext>
            </a:extLst>
          </p:cNvPr>
          <p:cNvSpPr/>
          <p:nvPr userDrawn="1"/>
        </p:nvSpPr>
        <p:spPr>
          <a:xfrm>
            <a:off x="3966424" y="3019752"/>
            <a:ext cx="1368007" cy="1368007"/>
          </a:xfrm>
          <a:prstGeom prst="ellipse">
            <a:avLst/>
          </a:prstGeom>
          <a:solidFill>
            <a:srgbClr val="001B4B"/>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8" name="Овал 4">
            <a:extLst>
              <a:ext uri="{FF2B5EF4-FFF2-40B4-BE49-F238E27FC236}">
                <a16:creationId xmlns:a16="http://schemas.microsoft.com/office/drawing/2014/main" id="{3CF05F9D-A6C9-58B8-1EE0-6305E1C62463}"/>
              </a:ext>
            </a:extLst>
          </p:cNvPr>
          <p:cNvSpPr/>
          <p:nvPr userDrawn="1"/>
        </p:nvSpPr>
        <p:spPr>
          <a:xfrm>
            <a:off x="6828021" y="3019752"/>
            <a:ext cx="1368007" cy="1368007"/>
          </a:xfrm>
          <a:prstGeom prst="ellipse">
            <a:avLst/>
          </a:prstGeom>
          <a:solidFill>
            <a:srgbClr val="001B4B"/>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9" name="Овал 4">
            <a:extLst>
              <a:ext uri="{FF2B5EF4-FFF2-40B4-BE49-F238E27FC236}">
                <a16:creationId xmlns:a16="http://schemas.microsoft.com/office/drawing/2014/main" id="{72CF851C-F530-B87C-3A1B-5CD7F411562B}"/>
              </a:ext>
            </a:extLst>
          </p:cNvPr>
          <p:cNvSpPr/>
          <p:nvPr userDrawn="1"/>
        </p:nvSpPr>
        <p:spPr>
          <a:xfrm>
            <a:off x="9602510" y="3019752"/>
            <a:ext cx="1368007" cy="1368007"/>
          </a:xfrm>
          <a:prstGeom prst="ellipse">
            <a:avLst/>
          </a:prstGeom>
          <a:solidFill>
            <a:srgbClr val="001B4B"/>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207" name="Marcador de texto 6">
            <a:extLst>
              <a:ext uri="{FF2B5EF4-FFF2-40B4-BE49-F238E27FC236}">
                <a16:creationId xmlns:a16="http://schemas.microsoft.com/office/drawing/2014/main" id="{69500587-7E1A-5D4C-2389-A9E6D544F9D4}"/>
              </a:ext>
            </a:extLst>
          </p:cNvPr>
          <p:cNvSpPr>
            <a:spLocks noGrp="1"/>
          </p:cNvSpPr>
          <p:nvPr>
            <p:ph type="body" sz="quarter" idx="10" hasCustomPrompt="1"/>
          </p:nvPr>
        </p:nvSpPr>
        <p:spPr>
          <a:xfrm>
            <a:off x="2597544" y="1129708"/>
            <a:ext cx="6667799" cy="680955"/>
          </a:xfrm>
          <a:prstGeom prst="rect">
            <a:avLst/>
          </a:prstGeom>
        </p:spPr>
        <p:txBody>
          <a:bodyPr/>
          <a:lstStyle>
            <a:lvl1pPr marL="0" indent="0" algn="ctr">
              <a:buNone/>
              <a:defRPr sz="24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8" name="Marcador de texto 6">
            <a:extLst>
              <a:ext uri="{FF2B5EF4-FFF2-40B4-BE49-F238E27FC236}">
                <a16:creationId xmlns:a16="http://schemas.microsoft.com/office/drawing/2014/main" id="{F4EC0412-70DE-FD45-1B94-E12054F1ACEE}"/>
              </a:ext>
            </a:extLst>
          </p:cNvPr>
          <p:cNvSpPr>
            <a:spLocks noGrp="1"/>
          </p:cNvSpPr>
          <p:nvPr>
            <p:ph type="body" sz="quarter" idx="20"/>
          </p:nvPr>
        </p:nvSpPr>
        <p:spPr>
          <a:xfrm>
            <a:off x="2587118" y="1974239"/>
            <a:ext cx="6726717" cy="562653"/>
          </a:xfrm>
          <a:prstGeom prst="rect">
            <a:avLst/>
          </a:prstGeom>
        </p:spPr>
        <p:txBody>
          <a:bodyPr/>
          <a:lstStyle>
            <a:lvl1pPr marL="0" indent="0" algn="ctr">
              <a:buNone/>
              <a:defRPr sz="12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9" name="Marcador de texto 6">
            <a:extLst>
              <a:ext uri="{FF2B5EF4-FFF2-40B4-BE49-F238E27FC236}">
                <a16:creationId xmlns:a16="http://schemas.microsoft.com/office/drawing/2014/main" id="{23959815-B950-B379-83DD-56B0492DF1FB}"/>
              </a:ext>
            </a:extLst>
          </p:cNvPr>
          <p:cNvSpPr>
            <a:spLocks noGrp="1"/>
          </p:cNvSpPr>
          <p:nvPr>
            <p:ph type="body" sz="quarter" idx="21" hasCustomPrompt="1"/>
          </p:nvPr>
        </p:nvSpPr>
        <p:spPr>
          <a:xfrm>
            <a:off x="769471" y="4617765"/>
            <a:ext cx="2221379"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0" name="Marcador de texto 6">
            <a:extLst>
              <a:ext uri="{FF2B5EF4-FFF2-40B4-BE49-F238E27FC236}">
                <a16:creationId xmlns:a16="http://schemas.microsoft.com/office/drawing/2014/main" id="{408CEE04-5A00-6417-A3FC-D847D7CCAC27}"/>
              </a:ext>
            </a:extLst>
          </p:cNvPr>
          <p:cNvSpPr>
            <a:spLocks noGrp="1"/>
          </p:cNvSpPr>
          <p:nvPr>
            <p:ph type="body" sz="quarter" idx="11"/>
          </p:nvPr>
        </p:nvSpPr>
        <p:spPr>
          <a:xfrm>
            <a:off x="769471" y="5249532"/>
            <a:ext cx="2221379"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0" name="Marcador de texto 6">
            <a:extLst>
              <a:ext uri="{FF2B5EF4-FFF2-40B4-BE49-F238E27FC236}">
                <a16:creationId xmlns:a16="http://schemas.microsoft.com/office/drawing/2014/main" id="{145D8E6D-215B-3382-85BA-A729C32E6F4D}"/>
              </a:ext>
            </a:extLst>
          </p:cNvPr>
          <p:cNvSpPr>
            <a:spLocks noGrp="1"/>
          </p:cNvSpPr>
          <p:nvPr>
            <p:ph type="body" sz="quarter" idx="22" hasCustomPrompt="1"/>
          </p:nvPr>
        </p:nvSpPr>
        <p:spPr>
          <a:xfrm>
            <a:off x="3607921" y="4617765"/>
            <a:ext cx="2221379"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1" name="Marcador de texto 6">
            <a:extLst>
              <a:ext uri="{FF2B5EF4-FFF2-40B4-BE49-F238E27FC236}">
                <a16:creationId xmlns:a16="http://schemas.microsoft.com/office/drawing/2014/main" id="{44833E2A-F8DF-44E7-05DA-629A91ED286E}"/>
              </a:ext>
            </a:extLst>
          </p:cNvPr>
          <p:cNvSpPr>
            <a:spLocks noGrp="1"/>
          </p:cNvSpPr>
          <p:nvPr>
            <p:ph type="body" sz="quarter" idx="23"/>
          </p:nvPr>
        </p:nvSpPr>
        <p:spPr>
          <a:xfrm>
            <a:off x="3607921" y="5249532"/>
            <a:ext cx="2221379"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2" name="Marcador de texto 6">
            <a:extLst>
              <a:ext uri="{FF2B5EF4-FFF2-40B4-BE49-F238E27FC236}">
                <a16:creationId xmlns:a16="http://schemas.microsoft.com/office/drawing/2014/main" id="{202BD937-2CDA-4CAB-A93E-166A133FB20A}"/>
              </a:ext>
            </a:extLst>
          </p:cNvPr>
          <p:cNvSpPr>
            <a:spLocks noGrp="1"/>
          </p:cNvSpPr>
          <p:nvPr>
            <p:ph type="body" sz="quarter" idx="24" hasCustomPrompt="1"/>
          </p:nvPr>
        </p:nvSpPr>
        <p:spPr>
          <a:xfrm>
            <a:off x="6532096" y="4617765"/>
            <a:ext cx="2221379"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3" name="Marcador de texto 6">
            <a:extLst>
              <a:ext uri="{FF2B5EF4-FFF2-40B4-BE49-F238E27FC236}">
                <a16:creationId xmlns:a16="http://schemas.microsoft.com/office/drawing/2014/main" id="{F99DB407-FC79-1A8F-0964-4BA2E4030117}"/>
              </a:ext>
            </a:extLst>
          </p:cNvPr>
          <p:cNvSpPr>
            <a:spLocks noGrp="1"/>
          </p:cNvSpPr>
          <p:nvPr>
            <p:ph type="body" sz="quarter" idx="25"/>
          </p:nvPr>
        </p:nvSpPr>
        <p:spPr>
          <a:xfrm>
            <a:off x="6532096" y="5249532"/>
            <a:ext cx="2221379"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4" name="Marcador de texto 6">
            <a:extLst>
              <a:ext uri="{FF2B5EF4-FFF2-40B4-BE49-F238E27FC236}">
                <a16:creationId xmlns:a16="http://schemas.microsoft.com/office/drawing/2014/main" id="{25D73F96-397C-5DC8-EE3F-EC7D7A01B08D}"/>
              </a:ext>
            </a:extLst>
          </p:cNvPr>
          <p:cNvSpPr>
            <a:spLocks noGrp="1"/>
          </p:cNvSpPr>
          <p:nvPr>
            <p:ph type="body" sz="quarter" idx="26" hasCustomPrompt="1"/>
          </p:nvPr>
        </p:nvSpPr>
        <p:spPr>
          <a:xfrm>
            <a:off x="9303871" y="4617765"/>
            <a:ext cx="2221379" cy="549275"/>
          </a:xfrm>
          <a:prstGeom prst="rect">
            <a:avLst/>
          </a:prstGeom>
        </p:spPr>
        <p:txBody>
          <a:bodyPr/>
          <a:lstStyle>
            <a:lvl1pPr marL="0" indent="0" algn="ctr">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5" name="Marcador de texto 6">
            <a:extLst>
              <a:ext uri="{FF2B5EF4-FFF2-40B4-BE49-F238E27FC236}">
                <a16:creationId xmlns:a16="http://schemas.microsoft.com/office/drawing/2014/main" id="{B9D41F35-AA19-6981-686E-A78C3C887759}"/>
              </a:ext>
            </a:extLst>
          </p:cNvPr>
          <p:cNvSpPr>
            <a:spLocks noGrp="1"/>
          </p:cNvSpPr>
          <p:nvPr>
            <p:ph type="body" sz="quarter" idx="27"/>
          </p:nvPr>
        </p:nvSpPr>
        <p:spPr>
          <a:xfrm>
            <a:off x="9303871" y="5249532"/>
            <a:ext cx="2221379" cy="1043335"/>
          </a:xfrm>
          <a:prstGeom prst="rect">
            <a:avLst/>
          </a:prstGeom>
        </p:spPr>
        <p:txBody>
          <a:bodyPr/>
          <a:lstStyle>
            <a:lvl1pPr marL="0" indent="0" algn="ctr">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6F2E580B-5749-2687-656D-DDEAE3B00EEE}"/>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0E4AB836-DDA6-E0FD-3894-FA20D4ADA59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6" name="Conector recto 5">
              <a:extLst>
                <a:ext uri="{FF2B5EF4-FFF2-40B4-BE49-F238E27FC236}">
                  <a16:creationId xmlns:a16="http://schemas.microsoft.com/office/drawing/2014/main" id="{554879C9-33E2-A941-2ED8-5BDD3D1C240B}"/>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14385507"/>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Diap. Contenido 3">
    <p:spTree>
      <p:nvGrpSpPr>
        <p:cNvPr id="1" name=""/>
        <p:cNvGrpSpPr/>
        <p:nvPr/>
      </p:nvGrpSpPr>
      <p:grpSpPr>
        <a:xfrm>
          <a:off x="0" y="0"/>
          <a:ext cx="0" cy="0"/>
          <a:chOff x="0" y="0"/>
          <a:chExt cx="0" cy="0"/>
        </a:xfrm>
      </p:grpSpPr>
      <p:sp>
        <p:nvSpPr>
          <p:cNvPr id="215" name="Rectángulo 214">
            <a:extLst>
              <a:ext uri="{FF2B5EF4-FFF2-40B4-BE49-F238E27FC236}">
                <a16:creationId xmlns:a16="http://schemas.microsoft.com/office/drawing/2014/main" id="{A661F603-B27C-D011-1629-CEC9128B8C11}"/>
              </a:ext>
            </a:extLst>
          </p:cNvPr>
          <p:cNvSpPr/>
          <p:nvPr userDrawn="1"/>
        </p:nvSpPr>
        <p:spPr>
          <a:xfrm>
            <a:off x="2" y="3743327"/>
            <a:ext cx="12191998" cy="3114674"/>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s-ES" sz="3674"/>
          </a:p>
        </p:txBody>
      </p:sp>
      <p:sp>
        <p:nvSpPr>
          <p:cNvPr id="216" name="Овал 4">
            <a:extLst>
              <a:ext uri="{FF2B5EF4-FFF2-40B4-BE49-F238E27FC236}">
                <a16:creationId xmlns:a16="http://schemas.microsoft.com/office/drawing/2014/main" id="{2737C1A5-2C24-1937-B9F3-A07971ED0039}"/>
              </a:ext>
            </a:extLst>
          </p:cNvPr>
          <p:cNvSpPr/>
          <p:nvPr userDrawn="1"/>
        </p:nvSpPr>
        <p:spPr>
          <a:xfrm>
            <a:off x="1191935" y="3019752"/>
            <a:ext cx="1368007" cy="1368007"/>
          </a:xfrm>
          <a:prstGeom prst="ellipse">
            <a:avLst/>
          </a:prstGeom>
          <a:solidFill>
            <a:schemeClr val="bg1"/>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17" name="Овал 4">
            <a:extLst>
              <a:ext uri="{FF2B5EF4-FFF2-40B4-BE49-F238E27FC236}">
                <a16:creationId xmlns:a16="http://schemas.microsoft.com/office/drawing/2014/main" id="{BDB17AA3-949C-0192-7F1F-F6517922C08B}"/>
              </a:ext>
            </a:extLst>
          </p:cNvPr>
          <p:cNvSpPr/>
          <p:nvPr userDrawn="1"/>
        </p:nvSpPr>
        <p:spPr>
          <a:xfrm>
            <a:off x="3966424" y="3019752"/>
            <a:ext cx="1368007" cy="1368007"/>
          </a:xfrm>
          <a:prstGeom prst="ellipse">
            <a:avLst/>
          </a:prstGeom>
          <a:solidFill>
            <a:schemeClr val="bg1"/>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8" name="Овал 4">
            <a:extLst>
              <a:ext uri="{FF2B5EF4-FFF2-40B4-BE49-F238E27FC236}">
                <a16:creationId xmlns:a16="http://schemas.microsoft.com/office/drawing/2014/main" id="{3CF05F9D-A6C9-58B8-1EE0-6305E1C62463}"/>
              </a:ext>
            </a:extLst>
          </p:cNvPr>
          <p:cNvSpPr/>
          <p:nvPr userDrawn="1"/>
        </p:nvSpPr>
        <p:spPr>
          <a:xfrm>
            <a:off x="6828021" y="3019752"/>
            <a:ext cx="1368007" cy="1368007"/>
          </a:xfrm>
          <a:prstGeom prst="ellipse">
            <a:avLst/>
          </a:prstGeom>
          <a:solidFill>
            <a:schemeClr val="bg1"/>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9" name="Овал 4">
            <a:extLst>
              <a:ext uri="{FF2B5EF4-FFF2-40B4-BE49-F238E27FC236}">
                <a16:creationId xmlns:a16="http://schemas.microsoft.com/office/drawing/2014/main" id="{72CF851C-F530-B87C-3A1B-5CD7F411562B}"/>
              </a:ext>
            </a:extLst>
          </p:cNvPr>
          <p:cNvSpPr/>
          <p:nvPr userDrawn="1"/>
        </p:nvSpPr>
        <p:spPr>
          <a:xfrm>
            <a:off x="9602510" y="3019752"/>
            <a:ext cx="1368007" cy="1368007"/>
          </a:xfrm>
          <a:prstGeom prst="ellipse">
            <a:avLst/>
          </a:prstGeom>
          <a:solidFill>
            <a:schemeClr val="bg1"/>
          </a:solidFill>
          <a:ln>
            <a:noFill/>
          </a:ln>
          <a:effectLst>
            <a:outerShdw blurRad="241300" dist="50800" dir="5400000" algn="ctr" rotWithShape="0">
              <a:schemeClr val="bg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207" name="Marcador de texto 6">
            <a:extLst>
              <a:ext uri="{FF2B5EF4-FFF2-40B4-BE49-F238E27FC236}">
                <a16:creationId xmlns:a16="http://schemas.microsoft.com/office/drawing/2014/main" id="{69500587-7E1A-5D4C-2389-A9E6D544F9D4}"/>
              </a:ext>
            </a:extLst>
          </p:cNvPr>
          <p:cNvSpPr>
            <a:spLocks noGrp="1"/>
          </p:cNvSpPr>
          <p:nvPr>
            <p:ph type="body" sz="quarter" idx="10" hasCustomPrompt="1"/>
          </p:nvPr>
        </p:nvSpPr>
        <p:spPr>
          <a:xfrm>
            <a:off x="2597544" y="1129708"/>
            <a:ext cx="6667799" cy="680955"/>
          </a:xfrm>
          <a:prstGeom prst="rect">
            <a:avLst/>
          </a:prstGeom>
        </p:spPr>
        <p:txBody>
          <a:bodyPr/>
          <a:lstStyle>
            <a:lvl1pPr marL="0" indent="0" algn="ctr">
              <a:buNone/>
              <a:defRPr sz="24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8" name="Marcador de texto 6">
            <a:extLst>
              <a:ext uri="{FF2B5EF4-FFF2-40B4-BE49-F238E27FC236}">
                <a16:creationId xmlns:a16="http://schemas.microsoft.com/office/drawing/2014/main" id="{F4EC0412-70DE-FD45-1B94-E12054F1ACEE}"/>
              </a:ext>
            </a:extLst>
          </p:cNvPr>
          <p:cNvSpPr>
            <a:spLocks noGrp="1"/>
          </p:cNvSpPr>
          <p:nvPr>
            <p:ph type="body" sz="quarter" idx="20"/>
          </p:nvPr>
        </p:nvSpPr>
        <p:spPr>
          <a:xfrm>
            <a:off x="2587118" y="1974239"/>
            <a:ext cx="6726717" cy="562653"/>
          </a:xfrm>
          <a:prstGeom prst="rect">
            <a:avLst/>
          </a:prstGeom>
        </p:spPr>
        <p:txBody>
          <a:bodyPr/>
          <a:lstStyle>
            <a:lvl1pPr marL="0" indent="0" algn="ctr">
              <a:buNone/>
              <a:defRPr sz="12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9" name="Marcador de texto 6">
            <a:extLst>
              <a:ext uri="{FF2B5EF4-FFF2-40B4-BE49-F238E27FC236}">
                <a16:creationId xmlns:a16="http://schemas.microsoft.com/office/drawing/2014/main" id="{23959815-B950-B379-83DD-56B0492DF1FB}"/>
              </a:ext>
            </a:extLst>
          </p:cNvPr>
          <p:cNvSpPr>
            <a:spLocks noGrp="1"/>
          </p:cNvSpPr>
          <p:nvPr>
            <p:ph type="body" sz="quarter" idx="21" hasCustomPrompt="1"/>
          </p:nvPr>
        </p:nvSpPr>
        <p:spPr>
          <a:xfrm>
            <a:off x="769471" y="4617765"/>
            <a:ext cx="2221379" cy="549275"/>
          </a:xfrm>
          <a:prstGeom prst="rect">
            <a:avLst/>
          </a:prstGeom>
        </p:spPr>
        <p:txBody>
          <a:bodyPr/>
          <a:lstStyle>
            <a:lvl1pPr marL="0" indent="0" algn="ctr">
              <a:buNone/>
              <a:defRPr sz="12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0" name="Marcador de texto 6">
            <a:extLst>
              <a:ext uri="{FF2B5EF4-FFF2-40B4-BE49-F238E27FC236}">
                <a16:creationId xmlns:a16="http://schemas.microsoft.com/office/drawing/2014/main" id="{408CEE04-5A00-6417-A3FC-D847D7CCAC27}"/>
              </a:ext>
            </a:extLst>
          </p:cNvPr>
          <p:cNvSpPr>
            <a:spLocks noGrp="1"/>
          </p:cNvSpPr>
          <p:nvPr>
            <p:ph type="body" sz="quarter" idx="11"/>
          </p:nvPr>
        </p:nvSpPr>
        <p:spPr>
          <a:xfrm>
            <a:off x="769471" y="5249532"/>
            <a:ext cx="2221379" cy="1043335"/>
          </a:xfrm>
          <a:prstGeom prst="rect">
            <a:avLst/>
          </a:prstGeom>
        </p:spPr>
        <p:txBody>
          <a:bodyPr/>
          <a:lstStyle>
            <a:lvl1pPr marL="0" indent="0" algn="ctr">
              <a:buNone/>
              <a:defRPr sz="11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0" name="Marcador de texto 6">
            <a:extLst>
              <a:ext uri="{FF2B5EF4-FFF2-40B4-BE49-F238E27FC236}">
                <a16:creationId xmlns:a16="http://schemas.microsoft.com/office/drawing/2014/main" id="{145D8E6D-215B-3382-85BA-A729C32E6F4D}"/>
              </a:ext>
            </a:extLst>
          </p:cNvPr>
          <p:cNvSpPr>
            <a:spLocks noGrp="1"/>
          </p:cNvSpPr>
          <p:nvPr>
            <p:ph type="body" sz="quarter" idx="22" hasCustomPrompt="1"/>
          </p:nvPr>
        </p:nvSpPr>
        <p:spPr>
          <a:xfrm>
            <a:off x="3607921" y="4617765"/>
            <a:ext cx="2221379" cy="549275"/>
          </a:xfrm>
          <a:prstGeom prst="rect">
            <a:avLst/>
          </a:prstGeom>
        </p:spPr>
        <p:txBody>
          <a:bodyPr/>
          <a:lstStyle>
            <a:lvl1pPr marL="0" indent="0" algn="ctr">
              <a:buNone/>
              <a:defRPr sz="12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1" name="Marcador de texto 6">
            <a:extLst>
              <a:ext uri="{FF2B5EF4-FFF2-40B4-BE49-F238E27FC236}">
                <a16:creationId xmlns:a16="http://schemas.microsoft.com/office/drawing/2014/main" id="{44833E2A-F8DF-44E7-05DA-629A91ED286E}"/>
              </a:ext>
            </a:extLst>
          </p:cNvPr>
          <p:cNvSpPr>
            <a:spLocks noGrp="1"/>
          </p:cNvSpPr>
          <p:nvPr>
            <p:ph type="body" sz="quarter" idx="23"/>
          </p:nvPr>
        </p:nvSpPr>
        <p:spPr>
          <a:xfrm>
            <a:off x="3607921" y="5249532"/>
            <a:ext cx="2221379" cy="1043335"/>
          </a:xfrm>
          <a:prstGeom prst="rect">
            <a:avLst/>
          </a:prstGeom>
        </p:spPr>
        <p:txBody>
          <a:bodyPr/>
          <a:lstStyle>
            <a:lvl1pPr marL="0" indent="0" algn="ctr">
              <a:buNone/>
              <a:defRPr sz="11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2" name="Marcador de texto 6">
            <a:extLst>
              <a:ext uri="{FF2B5EF4-FFF2-40B4-BE49-F238E27FC236}">
                <a16:creationId xmlns:a16="http://schemas.microsoft.com/office/drawing/2014/main" id="{202BD937-2CDA-4CAB-A93E-166A133FB20A}"/>
              </a:ext>
            </a:extLst>
          </p:cNvPr>
          <p:cNvSpPr>
            <a:spLocks noGrp="1"/>
          </p:cNvSpPr>
          <p:nvPr>
            <p:ph type="body" sz="quarter" idx="24" hasCustomPrompt="1"/>
          </p:nvPr>
        </p:nvSpPr>
        <p:spPr>
          <a:xfrm>
            <a:off x="6532096" y="4617765"/>
            <a:ext cx="2221379" cy="549275"/>
          </a:xfrm>
          <a:prstGeom prst="rect">
            <a:avLst/>
          </a:prstGeom>
        </p:spPr>
        <p:txBody>
          <a:bodyPr/>
          <a:lstStyle>
            <a:lvl1pPr marL="0" indent="0" algn="ctr">
              <a:buNone/>
              <a:defRPr sz="12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3" name="Marcador de texto 6">
            <a:extLst>
              <a:ext uri="{FF2B5EF4-FFF2-40B4-BE49-F238E27FC236}">
                <a16:creationId xmlns:a16="http://schemas.microsoft.com/office/drawing/2014/main" id="{F99DB407-FC79-1A8F-0964-4BA2E4030117}"/>
              </a:ext>
            </a:extLst>
          </p:cNvPr>
          <p:cNvSpPr>
            <a:spLocks noGrp="1"/>
          </p:cNvSpPr>
          <p:nvPr>
            <p:ph type="body" sz="quarter" idx="25"/>
          </p:nvPr>
        </p:nvSpPr>
        <p:spPr>
          <a:xfrm>
            <a:off x="6532096" y="5249532"/>
            <a:ext cx="2221379" cy="1043335"/>
          </a:xfrm>
          <a:prstGeom prst="rect">
            <a:avLst/>
          </a:prstGeom>
        </p:spPr>
        <p:txBody>
          <a:bodyPr/>
          <a:lstStyle>
            <a:lvl1pPr marL="0" indent="0" algn="ctr">
              <a:buNone/>
              <a:defRPr sz="11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4" name="Marcador de texto 6">
            <a:extLst>
              <a:ext uri="{FF2B5EF4-FFF2-40B4-BE49-F238E27FC236}">
                <a16:creationId xmlns:a16="http://schemas.microsoft.com/office/drawing/2014/main" id="{25D73F96-397C-5DC8-EE3F-EC7D7A01B08D}"/>
              </a:ext>
            </a:extLst>
          </p:cNvPr>
          <p:cNvSpPr>
            <a:spLocks noGrp="1"/>
          </p:cNvSpPr>
          <p:nvPr>
            <p:ph type="body" sz="quarter" idx="26" hasCustomPrompt="1"/>
          </p:nvPr>
        </p:nvSpPr>
        <p:spPr>
          <a:xfrm>
            <a:off x="9303871" y="4617765"/>
            <a:ext cx="2221379" cy="549275"/>
          </a:xfrm>
          <a:prstGeom prst="rect">
            <a:avLst/>
          </a:prstGeom>
        </p:spPr>
        <p:txBody>
          <a:bodyPr/>
          <a:lstStyle>
            <a:lvl1pPr marL="0" indent="0" algn="ctr">
              <a:buNone/>
              <a:defRPr sz="12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5" name="Marcador de texto 6">
            <a:extLst>
              <a:ext uri="{FF2B5EF4-FFF2-40B4-BE49-F238E27FC236}">
                <a16:creationId xmlns:a16="http://schemas.microsoft.com/office/drawing/2014/main" id="{B9D41F35-AA19-6981-686E-A78C3C887759}"/>
              </a:ext>
            </a:extLst>
          </p:cNvPr>
          <p:cNvSpPr>
            <a:spLocks noGrp="1"/>
          </p:cNvSpPr>
          <p:nvPr>
            <p:ph type="body" sz="quarter" idx="27"/>
          </p:nvPr>
        </p:nvSpPr>
        <p:spPr>
          <a:xfrm>
            <a:off x="9303871" y="5249532"/>
            <a:ext cx="2221379" cy="1043335"/>
          </a:xfrm>
          <a:prstGeom prst="rect">
            <a:avLst/>
          </a:prstGeom>
        </p:spPr>
        <p:txBody>
          <a:bodyPr/>
          <a:lstStyle>
            <a:lvl1pPr marL="0" indent="0" algn="ctr">
              <a:buNone/>
              <a:defRPr sz="11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AE2BC784-922A-DC90-05F3-420EAF07D888}"/>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C3977CF9-2704-430B-3468-DE866AF8291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6" name="Conector recto 5">
              <a:extLst>
                <a:ext uri="{FF2B5EF4-FFF2-40B4-BE49-F238E27FC236}">
                  <a16:creationId xmlns:a16="http://schemas.microsoft.com/office/drawing/2014/main" id="{44F1E64C-62BA-63AF-5E93-049714EA5C6A}"/>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34125124"/>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Diap. Contenido 4">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5562600" y="0"/>
            <a:ext cx="6629399"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8" name="Rounded Rectangle 22">
            <a:extLst>
              <a:ext uri="{FF2B5EF4-FFF2-40B4-BE49-F238E27FC236}">
                <a16:creationId xmlns:a16="http://schemas.microsoft.com/office/drawing/2014/main" id="{B01AC326-9C3C-A535-14BB-9AB6378524DC}"/>
              </a:ext>
            </a:extLst>
          </p:cNvPr>
          <p:cNvSpPr/>
          <p:nvPr userDrawn="1"/>
        </p:nvSpPr>
        <p:spPr>
          <a:xfrm>
            <a:off x="1" y="1537868"/>
            <a:ext cx="6096000" cy="4481487"/>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69880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6867597" y="1786840"/>
            <a:ext cx="3124054" cy="562653"/>
          </a:xfrm>
          <a:prstGeom prst="rect">
            <a:avLst/>
          </a:prstGeom>
        </p:spPr>
        <p:txBody>
          <a:bodyPr/>
          <a:lstStyle>
            <a:lvl1pPr marL="0" indent="0" algn="l">
              <a:buNone/>
              <a:defRPr sz="10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 name="Marcador de posición de imagen 16">
            <a:extLst>
              <a:ext uri="{FF2B5EF4-FFF2-40B4-BE49-F238E27FC236}">
                <a16:creationId xmlns:a16="http://schemas.microsoft.com/office/drawing/2014/main" id="{59CBC77D-9020-92F3-D00A-F99646181AB3}"/>
              </a:ext>
            </a:extLst>
          </p:cNvPr>
          <p:cNvSpPr>
            <a:spLocks noGrp="1"/>
          </p:cNvSpPr>
          <p:nvPr>
            <p:ph type="pic" sz="quarter" idx="19"/>
          </p:nvPr>
        </p:nvSpPr>
        <p:spPr>
          <a:xfrm>
            <a:off x="0" y="1537867"/>
            <a:ext cx="6096000" cy="4481485"/>
          </a:xfrm>
          <a:prstGeom prst="rect">
            <a:avLst/>
          </a:prstGeom>
        </p:spPr>
        <p:txBody>
          <a:bodyPr/>
          <a:lstStyle>
            <a:lvl1pPr>
              <a:defRPr sz="1600"/>
            </a:lvl1pPr>
          </a:lstStyle>
          <a:p>
            <a:endParaRPr lang="es-ES" dirty="0"/>
          </a:p>
        </p:txBody>
      </p:sp>
      <p:sp>
        <p:nvSpPr>
          <p:cNvPr id="6" name="Marcador de texto 6">
            <a:extLst>
              <a:ext uri="{FF2B5EF4-FFF2-40B4-BE49-F238E27FC236}">
                <a16:creationId xmlns:a16="http://schemas.microsoft.com/office/drawing/2014/main" id="{630D4D9C-0AD2-3652-E5DC-F94C885444E0}"/>
              </a:ext>
            </a:extLst>
          </p:cNvPr>
          <p:cNvSpPr>
            <a:spLocks noGrp="1"/>
          </p:cNvSpPr>
          <p:nvPr>
            <p:ph type="body" sz="quarter" idx="21"/>
          </p:nvPr>
        </p:nvSpPr>
        <p:spPr>
          <a:xfrm>
            <a:off x="6867597" y="1320116"/>
            <a:ext cx="3124054" cy="370734"/>
          </a:xfrm>
          <a:prstGeom prst="rect">
            <a:avLst/>
          </a:prstGeom>
        </p:spPr>
        <p:txBody>
          <a:bodyPr/>
          <a:lstStyle>
            <a:lvl1pPr marL="0" indent="0" algn="l">
              <a:buNone/>
              <a:defRPr sz="1200">
                <a:solidFill>
                  <a:schemeClr val="bg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1" name="Marcador de texto 6">
            <a:extLst>
              <a:ext uri="{FF2B5EF4-FFF2-40B4-BE49-F238E27FC236}">
                <a16:creationId xmlns:a16="http://schemas.microsoft.com/office/drawing/2014/main" id="{7960EFFC-FCC8-7428-45EC-6C44A6323627}"/>
              </a:ext>
            </a:extLst>
          </p:cNvPr>
          <p:cNvSpPr>
            <a:spLocks noGrp="1"/>
          </p:cNvSpPr>
          <p:nvPr>
            <p:ph type="body" sz="quarter" idx="22"/>
          </p:nvPr>
        </p:nvSpPr>
        <p:spPr>
          <a:xfrm>
            <a:off x="6867597" y="3167965"/>
            <a:ext cx="3124054" cy="562653"/>
          </a:xfrm>
          <a:prstGeom prst="rect">
            <a:avLst/>
          </a:prstGeom>
        </p:spPr>
        <p:txBody>
          <a:bodyPr/>
          <a:lstStyle>
            <a:lvl1pPr marL="0" indent="0" algn="l">
              <a:buNone/>
              <a:defRPr sz="10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2" name="Marcador de texto 6">
            <a:extLst>
              <a:ext uri="{FF2B5EF4-FFF2-40B4-BE49-F238E27FC236}">
                <a16:creationId xmlns:a16="http://schemas.microsoft.com/office/drawing/2014/main" id="{51F63004-6D02-C8DD-14B0-D26714C45FDE}"/>
              </a:ext>
            </a:extLst>
          </p:cNvPr>
          <p:cNvSpPr>
            <a:spLocks noGrp="1"/>
          </p:cNvSpPr>
          <p:nvPr>
            <p:ph type="body" sz="quarter" idx="23"/>
          </p:nvPr>
        </p:nvSpPr>
        <p:spPr>
          <a:xfrm>
            <a:off x="6867597" y="2701241"/>
            <a:ext cx="3124054" cy="370734"/>
          </a:xfrm>
          <a:prstGeom prst="rect">
            <a:avLst/>
          </a:prstGeom>
        </p:spPr>
        <p:txBody>
          <a:bodyPr/>
          <a:lstStyle>
            <a:lvl1pPr marL="0" indent="0" algn="l">
              <a:buNone/>
              <a:defRPr sz="1200">
                <a:solidFill>
                  <a:schemeClr val="bg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3" name="Marcador de texto 6">
            <a:extLst>
              <a:ext uri="{FF2B5EF4-FFF2-40B4-BE49-F238E27FC236}">
                <a16:creationId xmlns:a16="http://schemas.microsoft.com/office/drawing/2014/main" id="{102269EF-F292-D89C-EE7B-E17D706DCC41}"/>
              </a:ext>
            </a:extLst>
          </p:cNvPr>
          <p:cNvSpPr>
            <a:spLocks noGrp="1"/>
          </p:cNvSpPr>
          <p:nvPr>
            <p:ph type="body" sz="quarter" idx="24"/>
          </p:nvPr>
        </p:nvSpPr>
        <p:spPr>
          <a:xfrm>
            <a:off x="6867597" y="4549090"/>
            <a:ext cx="3124054" cy="562653"/>
          </a:xfrm>
          <a:prstGeom prst="rect">
            <a:avLst/>
          </a:prstGeom>
        </p:spPr>
        <p:txBody>
          <a:bodyPr/>
          <a:lstStyle>
            <a:lvl1pPr marL="0" indent="0" algn="l">
              <a:buNone/>
              <a:defRPr sz="10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5" name="Marcador de texto 6">
            <a:extLst>
              <a:ext uri="{FF2B5EF4-FFF2-40B4-BE49-F238E27FC236}">
                <a16:creationId xmlns:a16="http://schemas.microsoft.com/office/drawing/2014/main" id="{F66497E5-73CC-AC4F-11D7-4B7332334C5F}"/>
              </a:ext>
            </a:extLst>
          </p:cNvPr>
          <p:cNvSpPr>
            <a:spLocks noGrp="1"/>
          </p:cNvSpPr>
          <p:nvPr>
            <p:ph type="body" sz="quarter" idx="25"/>
          </p:nvPr>
        </p:nvSpPr>
        <p:spPr>
          <a:xfrm>
            <a:off x="6867597" y="4082366"/>
            <a:ext cx="3124054" cy="370734"/>
          </a:xfrm>
          <a:prstGeom prst="rect">
            <a:avLst/>
          </a:prstGeom>
        </p:spPr>
        <p:txBody>
          <a:bodyPr/>
          <a:lstStyle>
            <a:lvl1pPr marL="0" indent="0" algn="l">
              <a:buNone/>
              <a:defRPr sz="1200">
                <a:solidFill>
                  <a:schemeClr val="bg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8" name="Marcador de texto 6">
            <a:extLst>
              <a:ext uri="{FF2B5EF4-FFF2-40B4-BE49-F238E27FC236}">
                <a16:creationId xmlns:a16="http://schemas.microsoft.com/office/drawing/2014/main" id="{FCBDCA09-6D1F-5230-D3F1-56F915870372}"/>
              </a:ext>
            </a:extLst>
          </p:cNvPr>
          <p:cNvSpPr>
            <a:spLocks noGrp="1"/>
          </p:cNvSpPr>
          <p:nvPr>
            <p:ph type="body" sz="quarter" idx="26"/>
          </p:nvPr>
        </p:nvSpPr>
        <p:spPr>
          <a:xfrm>
            <a:off x="6867597" y="5892115"/>
            <a:ext cx="3124054" cy="562653"/>
          </a:xfrm>
          <a:prstGeom prst="rect">
            <a:avLst/>
          </a:prstGeom>
        </p:spPr>
        <p:txBody>
          <a:bodyPr/>
          <a:lstStyle>
            <a:lvl1pPr marL="0" indent="0" algn="l">
              <a:buNone/>
              <a:defRPr sz="100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4" name="Marcador de texto 6">
            <a:extLst>
              <a:ext uri="{FF2B5EF4-FFF2-40B4-BE49-F238E27FC236}">
                <a16:creationId xmlns:a16="http://schemas.microsoft.com/office/drawing/2014/main" id="{10E471C3-64C2-4B24-53B0-C32EC458CFCF}"/>
              </a:ext>
            </a:extLst>
          </p:cNvPr>
          <p:cNvSpPr>
            <a:spLocks noGrp="1"/>
          </p:cNvSpPr>
          <p:nvPr>
            <p:ph type="body" sz="quarter" idx="27"/>
          </p:nvPr>
        </p:nvSpPr>
        <p:spPr>
          <a:xfrm>
            <a:off x="6867597" y="5425391"/>
            <a:ext cx="3124054" cy="370734"/>
          </a:xfrm>
          <a:prstGeom prst="rect">
            <a:avLst/>
          </a:prstGeom>
        </p:spPr>
        <p:txBody>
          <a:bodyPr/>
          <a:lstStyle>
            <a:lvl1pPr marL="0" indent="0" algn="l">
              <a:buNone/>
              <a:defRPr sz="1200">
                <a:solidFill>
                  <a:schemeClr val="bg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0" name="Marcador de texto 6">
            <a:extLst>
              <a:ext uri="{FF2B5EF4-FFF2-40B4-BE49-F238E27FC236}">
                <a16:creationId xmlns:a16="http://schemas.microsoft.com/office/drawing/2014/main" id="{B2FB4C5F-C6DA-9B83-F72D-6820328C6169}"/>
              </a:ext>
            </a:extLst>
          </p:cNvPr>
          <p:cNvSpPr>
            <a:spLocks noGrp="1"/>
          </p:cNvSpPr>
          <p:nvPr>
            <p:ph type="body" sz="quarter" idx="28" hasCustomPrompt="1"/>
          </p:nvPr>
        </p:nvSpPr>
        <p:spPr>
          <a:xfrm>
            <a:off x="10256174" y="1495733"/>
            <a:ext cx="1223626" cy="530440"/>
          </a:xfrm>
          <a:prstGeom prst="rect">
            <a:avLst/>
          </a:prstGeom>
        </p:spPr>
        <p:txBody>
          <a:bodyPr/>
          <a:lstStyle>
            <a:lvl1pPr marL="0" indent="0">
              <a:buNone/>
              <a:defRPr sz="28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sp>
        <p:nvSpPr>
          <p:cNvPr id="34" name="Marcador de texto 6">
            <a:extLst>
              <a:ext uri="{FF2B5EF4-FFF2-40B4-BE49-F238E27FC236}">
                <a16:creationId xmlns:a16="http://schemas.microsoft.com/office/drawing/2014/main" id="{1658E242-B979-3686-3326-8D152E34B83F}"/>
              </a:ext>
            </a:extLst>
          </p:cNvPr>
          <p:cNvSpPr>
            <a:spLocks noGrp="1"/>
          </p:cNvSpPr>
          <p:nvPr>
            <p:ph type="body" sz="quarter" idx="29" hasCustomPrompt="1"/>
          </p:nvPr>
        </p:nvSpPr>
        <p:spPr>
          <a:xfrm>
            <a:off x="10256174" y="2857808"/>
            <a:ext cx="1223626" cy="530440"/>
          </a:xfrm>
          <a:prstGeom prst="rect">
            <a:avLst/>
          </a:prstGeom>
        </p:spPr>
        <p:txBody>
          <a:bodyPr/>
          <a:lstStyle>
            <a:lvl1pPr marL="0" indent="0">
              <a:buNone/>
              <a:defRPr sz="28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sp>
        <p:nvSpPr>
          <p:cNvPr id="35" name="Marcador de texto 6">
            <a:extLst>
              <a:ext uri="{FF2B5EF4-FFF2-40B4-BE49-F238E27FC236}">
                <a16:creationId xmlns:a16="http://schemas.microsoft.com/office/drawing/2014/main" id="{2B028BF7-0E7B-167B-72AC-E468650B54EE}"/>
              </a:ext>
            </a:extLst>
          </p:cNvPr>
          <p:cNvSpPr>
            <a:spLocks noGrp="1"/>
          </p:cNvSpPr>
          <p:nvPr>
            <p:ph type="body" sz="quarter" idx="30" hasCustomPrompt="1"/>
          </p:nvPr>
        </p:nvSpPr>
        <p:spPr>
          <a:xfrm>
            <a:off x="10256174" y="4257983"/>
            <a:ext cx="1223626" cy="530440"/>
          </a:xfrm>
          <a:prstGeom prst="rect">
            <a:avLst/>
          </a:prstGeom>
        </p:spPr>
        <p:txBody>
          <a:bodyPr/>
          <a:lstStyle>
            <a:lvl1pPr marL="0" indent="0">
              <a:buNone/>
              <a:defRPr sz="28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sp>
        <p:nvSpPr>
          <p:cNvPr id="36" name="Marcador de texto 6">
            <a:extLst>
              <a:ext uri="{FF2B5EF4-FFF2-40B4-BE49-F238E27FC236}">
                <a16:creationId xmlns:a16="http://schemas.microsoft.com/office/drawing/2014/main" id="{1A00157F-38F7-51DA-1ACC-D32074CF161A}"/>
              </a:ext>
            </a:extLst>
          </p:cNvPr>
          <p:cNvSpPr>
            <a:spLocks noGrp="1"/>
          </p:cNvSpPr>
          <p:nvPr>
            <p:ph type="body" sz="quarter" idx="31" hasCustomPrompt="1"/>
          </p:nvPr>
        </p:nvSpPr>
        <p:spPr>
          <a:xfrm>
            <a:off x="10256174" y="5534333"/>
            <a:ext cx="1223626" cy="530440"/>
          </a:xfrm>
          <a:prstGeom prst="rect">
            <a:avLst/>
          </a:prstGeom>
        </p:spPr>
        <p:txBody>
          <a:bodyPr/>
          <a:lstStyle>
            <a:lvl1pPr marL="0" indent="0">
              <a:buNone/>
              <a:defRPr sz="28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XX%</a:t>
            </a:r>
          </a:p>
        </p:txBody>
      </p:sp>
      <p:grpSp>
        <p:nvGrpSpPr>
          <p:cNvPr id="19" name="Grupo 18">
            <a:extLst>
              <a:ext uri="{FF2B5EF4-FFF2-40B4-BE49-F238E27FC236}">
                <a16:creationId xmlns:a16="http://schemas.microsoft.com/office/drawing/2014/main" id="{77AFCDB4-F830-8DEA-434C-C0F4A616DF6C}"/>
              </a:ext>
            </a:extLst>
          </p:cNvPr>
          <p:cNvGrpSpPr/>
          <p:nvPr userDrawn="1"/>
        </p:nvGrpSpPr>
        <p:grpSpPr>
          <a:xfrm>
            <a:off x="10502528" y="104042"/>
            <a:ext cx="1501291" cy="599806"/>
            <a:chOff x="15216554" y="147094"/>
            <a:chExt cx="2870956" cy="1147025"/>
          </a:xfrm>
        </p:grpSpPr>
        <p:cxnSp>
          <p:nvCxnSpPr>
            <p:cNvPr id="20" name="Conector recto 19">
              <a:extLst>
                <a:ext uri="{FF2B5EF4-FFF2-40B4-BE49-F238E27FC236}">
                  <a16:creationId xmlns:a16="http://schemas.microsoft.com/office/drawing/2014/main" id="{F5FE605B-05F6-DD60-F4A1-2CB98D7EE568}"/>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22" name="Imagen 21" descr="Interfaz de usuario gráfica, Logotipo&#10;&#10;Descripción generada automáticamente">
              <a:extLst>
                <a:ext uri="{FF2B5EF4-FFF2-40B4-BE49-F238E27FC236}">
                  <a16:creationId xmlns:a16="http://schemas.microsoft.com/office/drawing/2014/main" id="{C5BB995F-3436-EA09-C10D-A6C35D1EB3B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Tree>
    <p:extLst>
      <p:ext uri="{BB962C8B-B14F-4D97-AF65-F5344CB8AC3E}">
        <p14:creationId xmlns:p14="http://schemas.microsoft.com/office/powerpoint/2010/main" val="3183304836"/>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iap. Contenido 5">
    <p:spTree>
      <p:nvGrpSpPr>
        <p:cNvPr id="1" name=""/>
        <p:cNvGrpSpPr/>
        <p:nvPr/>
      </p:nvGrpSpPr>
      <p:grpSpPr>
        <a:xfrm>
          <a:off x="0" y="0"/>
          <a:ext cx="0" cy="0"/>
          <a:chOff x="0" y="0"/>
          <a:chExt cx="0" cy="0"/>
        </a:xfrm>
      </p:grpSpPr>
      <p:sp>
        <p:nvSpPr>
          <p:cNvPr id="6" name="Marcador de posición de imagen 16">
            <a:extLst>
              <a:ext uri="{FF2B5EF4-FFF2-40B4-BE49-F238E27FC236}">
                <a16:creationId xmlns:a16="http://schemas.microsoft.com/office/drawing/2014/main" id="{5A02AE62-4B12-6E67-6F0E-EA155B72F40C}"/>
              </a:ext>
            </a:extLst>
          </p:cNvPr>
          <p:cNvSpPr>
            <a:spLocks noGrp="1"/>
          </p:cNvSpPr>
          <p:nvPr>
            <p:ph type="pic" sz="quarter" idx="19"/>
          </p:nvPr>
        </p:nvSpPr>
        <p:spPr>
          <a:xfrm>
            <a:off x="0" y="1494723"/>
            <a:ext cx="3402419" cy="4650894"/>
          </a:xfrm>
          <a:prstGeom prst="rect">
            <a:avLst/>
          </a:prstGeom>
        </p:spPr>
        <p:txBody>
          <a:bodyPr/>
          <a:lstStyle>
            <a:lvl1pPr>
              <a:defRPr sz="1600"/>
            </a:lvl1pPr>
          </a:lstStyle>
          <a:p>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4" name="Rectángulo 3">
            <a:extLst>
              <a:ext uri="{FF2B5EF4-FFF2-40B4-BE49-F238E27FC236}">
                <a16:creationId xmlns:a16="http://schemas.microsoft.com/office/drawing/2014/main" id="{08692A67-099F-3BA0-3875-A4FA39E4D54C}"/>
              </a:ext>
            </a:extLst>
          </p:cNvPr>
          <p:cNvSpPr/>
          <p:nvPr userDrawn="1"/>
        </p:nvSpPr>
        <p:spPr>
          <a:xfrm>
            <a:off x="7533066" y="1494724"/>
            <a:ext cx="3567326" cy="46508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7" name="Marcador de texto 6">
            <a:extLst>
              <a:ext uri="{FF2B5EF4-FFF2-40B4-BE49-F238E27FC236}">
                <a16:creationId xmlns:a16="http://schemas.microsoft.com/office/drawing/2014/main" id="{E69309AA-D814-1293-9964-F536283F6A32}"/>
              </a:ext>
            </a:extLst>
          </p:cNvPr>
          <p:cNvSpPr>
            <a:spLocks noGrp="1"/>
          </p:cNvSpPr>
          <p:nvPr>
            <p:ph type="body" sz="quarter" idx="10" hasCustomPrompt="1"/>
          </p:nvPr>
        </p:nvSpPr>
        <p:spPr>
          <a:xfrm>
            <a:off x="3920110" y="1747396"/>
            <a:ext cx="3124053" cy="805304"/>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62F89CEF-9622-C381-E566-985064F82ADC}"/>
              </a:ext>
            </a:extLst>
          </p:cNvPr>
          <p:cNvSpPr>
            <a:spLocks noGrp="1"/>
          </p:cNvSpPr>
          <p:nvPr>
            <p:ph type="body" sz="quarter" idx="11"/>
          </p:nvPr>
        </p:nvSpPr>
        <p:spPr>
          <a:xfrm>
            <a:off x="3920110" y="2587303"/>
            <a:ext cx="3124053" cy="3558313"/>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10" name="Marcador de texto 6">
            <a:extLst>
              <a:ext uri="{FF2B5EF4-FFF2-40B4-BE49-F238E27FC236}">
                <a16:creationId xmlns:a16="http://schemas.microsoft.com/office/drawing/2014/main" id="{AA37AF15-31B8-2FC2-937A-942B54B314A6}"/>
              </a:ext>
            </a:extLst>
          </p:cNvPr>
          <p:cNvSpPr>
            <a:spLocks noGrp="1"/>
          </p:cNvSpPr>
          <p:nvPr>
            <p:ph type="body" sz="quarter" idx="20" hasCustomPrompt="1"/>
          </p:nvPr>
        </p:nvSpPr>
        <p:spPr>
          <a:xfrm>
            <a:off x="7749160" y="1747396"/>
            <a:ext cx="3124053" cy="805304"/>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5" name="Marcador de texto 6">
            <a:extLst>
              <a:ext uri="{FF2B5EF4-FFF2-40B4-BE49-F238E27FC236}">
                <a16:creationId xmlns:a16="http://schemas.microsoft.com/office/drawing/2014/main" id="{FE8635AD-96A0-098D-A685-3D899F48DE7E}"/>
              </a:ext>
            </a:extLst>
          </p:cNvPr>
          <p:cNvSpPr>
            <a:spLocks noGrp="1"/>
          </p:cNvSpPr>
          <p:nvPr>
            <p:ph type="body" sz="quarter" idx="21"/>
          </p:nvPr>
        </p:nvSpPr>
        <p:spPr>
          <a:xfrm>
            <a:off x="7749160" y="2587303"/>
            <a:ext cx="3124053" cy="3558313"/>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grpSp>
        <p:nvGrpSpPr>
          <p:cNvPr id="5" name="Grupo 4">
            <a:extLst>
              <a:ext uri="{FF2B5EF4-FFF2-40B4-BE49-F238E27FC236}">
                <a16:creationId xmlns:a16="http://schemas.microsoft.com/office/drawing/2014/main" id="{AD8243F7-1CBF-8B0D-982B-6B958177F13A}"/>
              </a:ext>
            </a:extLst>
          </p:cNvPr>
          <p:cNvGrpSpPr/>
          <p:nvPr userDrawn="1"/>
        </p:nvGrpSpPr>
        <p:grpSpPr>
          <a:xfrm>
            <a:off x="10655472" y="227228"/>
            <a:ext cx="1333522" cy="309773"/>
            <a:chOff x="15216554" y="434169"/>
            <a:chExt cx="2466076" cy="572877"/>
          </a:xfrm>
        </p:grpSpPr>
        <p:pic>
          <p:nvPicPr>
            <p:cNvPr id="9" name="Imagen 8">
              <a:extLst>
                <a:ext uri="{FF2B5EF4-FFF2-40B4-BE49-F238E27FC236}">
                  <a16:creationId xmlns:a16="http://schemas.microsoft.com/office/drawing/2014/main" id="{BAAFFA91-F103-5E36-6B18-6A1C730E43C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7" name="Conector recto 16">
              <a:extLst>
                <a:ext uri="{FF2B5EF4-FFF2-40B4-BE49-F238E27FC236}">
                  <a16:creationId xmlns:a16="http://schemas.microsoft.com/office/drawing/2014/main" id="{EFB568C7-B14B-3704-6304-E61DA3EAFFC8}"/>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3674594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ap. Contenido 6">
    <p:spTree>
      <p:nvGrpSpPr>
        <p:cNvPr id="1" name=""/>
        <p:cNvGrpSpPr/>
        <p:nvPr/>
      </p:nvGrpSpPr>
      <p:grpSpPr>
        <a:xfrm>
          <a:off x="0" y="0"/>
          <a:ext cx="0" cy="0"/>
          <a:chOff x="0" y="0"/>
          <a:chExt cx="0" cy="0"/>
        </a:xfrm>
      </p:grpSpPr>
      <p:sp>
        <p:nvSpPr>
          <p:cNvPr id="6" name="Marcador de posición de imagen 16">
            <a:extLst>
              <a:ext uri="{FF2B5EF4-FFF2-40B4-BE49-F238E27FC236}">
                <a16:creationId xmlns:a16="http://schemas.microsoft.com/office/drawing/2014/main" id="{5A02AE62-4B12-6E67-6F0E-EA155B72F40C}"/>
              </a:ext>
            </a:extLst>
          </p:cNvPr>
          <p:cNvSpPr>
            <a:spLocks noGrp="1"/>
          </p:cNvSpPr>
          <p:nvPr>
            <p:ph type="pic" sz="quarter" idx="19"/>
          </p:nvPr>
        </p:nvSpPr>
        <p:spPr>
          <a:xfrm>
            <a:off x="4130647" y="1494724"/>
            <a:ext cx="3402419" cy="4650892"/>
          </a:xfrm>
          <a:prstGeom prst="rect">
            <a:avLst/>
          </a:prstGeom>
        </p:spPr>
        <p:txBody>
          <a:bodyPr/>
          <a:lstStyle>
            <a:lvl1pPr>
              <a:defRPr sz="1600"/>
            </a:lvl1pPr>
          </a:lstStyle>
          <a:p>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4" name="Rectángulo 3">
            <a:extLst>
              <a:ext uri="{FF2B5EF4-FFF2-40B4-BE49-F238E27FC236}">
                <a16:creationId xmlns:a16="http://schemas.microsoft.com/office/drawing/2014/main" id="{08692A67-099F-3BA0-3875-A4FA39E4D54C}"/>
              </a:ext>
            </a:extLst>
          </p:cNvPr>
          <p:cNvSpPr/>
          <p:nvPr userDrawn="1"/>
        </p:nvSpPr>
        <p:spPr>
          <a:xfrm>
            <a:off x="7533066" y="1494724"/>
            <a:ext cx="3567326" cy="46508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7" name="Marcador de texto 6">
            <a:extLst>
              <a:ext uri="{FF2B5EF4-FFF2-40B4-BE49-F238E27FC236}">
                <a16:creationId xmlns:a16="http://schemas.microsoft.com/office/drawing/2014/main" id="{E69309AA-D814-1293-9964-F536283F6A32}"/>
              </a:ext>
            </a:extLst>
          </p:cNvPr>
          <p:cNvSpPr>
            <a:spLocks noGrp="1"/>
          </p:cNvSpPr>
          <p:nvPr>
            <p:ph type="body" sz="quarter" idx="10" hasCustomPrompt="1"/>
          </p:nvPr>
        </p:nvSpPr>
        <p:spPr>
          <a:xfrm>
            <a:off x="779415" y="1747396"/>
            <a:ext cx="3124053" cy="805304"/>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62F89CEF-9622-C381-E566-985064F82ADC}"/>
              </a:ext>
            </a:extLst>
          </p:cNvPr>
          <p:cNvSpPr>
            <a:spLocks noGrp="1"/>
          </p:cNvSpPr>
          <p:nvPr>
            <p:ph type="body" sz="quarter" idx="11"/>
          </p:nvPr>
        </p:nvSpPr>
        <p:spPr>
          <a:xfrm>
            <a:off x="779415" y="2587303"/>
            <a:ext cx="3124053" cy="3558313"/>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10" name="Marcador de texto 6">
            <a:extLst>
              <a:ext uri="{FF2B5EF4-FFF2-40B4-BE49-F238E27FC236}">
                <a16:creationId xmlns:a16="http://schemas.microsoft.com/office/drawing/2014/main" id="{AA37AF15-31B8-2FC2-937A-942B54B314A6}"/>
              </a:ext>
            </a:extLst>
          </p:cNvPr>
          <p:cNvSpPr>
            <a:spLocks noGrp="1"/>
          </p:cNvSpPr>
          <p:nvPr>
            <p:ph type="body" sz="quarter" idx="20" hasCustomPrompt="1"/>
          </p:nvPr>
        </p:nvSpPr>
        <p:spPr>
          <a:xfrm>
            <a:off x="7749160" y="1747396"/>
            <a:ext cx="3124053" cy="805304"/>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5" name="Marcador de texto 6">
            <a:extLst>
              <a:ext uri="{FF2B5EF4-FFF2-40B4-BE49-F238E27FC236}">
                <a16:creationId xmlns:a16="http://schemas.microsoft.com/office/drawing/2014/main" id="{FE8635AD-96A0-098D-A685-3D899F48DE7E}"/>
              </a:ext>
            </a:extLst>
          </p:cNvPr>
          <p:cNvSpPr>
            <a:spLocks noGrp="1"/>
          </p:cNvSpPr>
          <p:nvPr>
            <p:ph type="body" sz="quarter" idx="21"/>
          </p:nvPr>
        </p:nvSpPr>
        <p:spPr>
          <a:xfrm>
            <a:off x="7749160" y="2587303"/>
            <a:ext cx="3124053" cy="3558313"/>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grpSp>
        <p:nvGrpSpPr>
          <p:cNvPr id="5" name="Grupo 4">
            <a:extLst>
              <a:ext uri="{FF2B5EF4-FFF2-40B4-BE49-F238E27FC236}">
                <a16:creationId xmlns:a16="http://schemas.microsoft.com/office/drawing/2014/main" id="{EB82F6F4-12E4-8591-6CDD-ADEDC7EA5561}"/>
              </a:ext>
            </a:extLst>
          </p:cNvPr>
          <p:cNvGrpSpPr/>
          <p:nvPr userDrawn="1"/>
        </p:nvGrpSpPr>
        <p:grpSpPr>
          <a:xfrm>
            <a:off x="10655472" y="227228"/>
            <a:ext cx="1333522" cy="309773"/>
            <a:chOff x="15216554" y="434169"/>
            <a:chExt cx="2466076" cy="572877"/>
          </a:xfrm>
        </p:grpSpPr>
        <p:pic>
          <p:nvPicPr>
            <p:cNvPr id="9" name="Imagen 8">
              <a:extLst>
                <a:ext uri="{FF2B5EF4-FFF2-40B4-BE49-F238E27FC236}">
                  <a16:creationId xmlns:a16="http://schemas.microsoft.com/office/drawing/2014/main" id="{CC3152CE-EDC6-5D21-C455-7241562F6B85}"/>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7" name="Conector recto 16">
              <a:extLst>
                <a:ext uri="{FF2B5EF4-FFF2-40B4-BE49-F238E27FC236}">
                  <a16:creationId xmlns:a16="http://schemas.microsoft.com/office/drawing/2014/main" id="{0D75D5BB-4CF4-285E-1496-28B33E30AF7A}"/>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19934994"/>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iap. Contenido 7">
    <p:spTree>
      <p:nvGrpSpPr>
        <p:cNvPr id="1" name=""/>
        <p:cNvGrpSpPr/>
        <p:nvPr/>
      </p:nvGrpSpPr>
      <p:grpSpPr>
        <a:xfrm>
          <a:off x="0" y="0"/>
          <a:ext cx="0" cy="0"/>
          <a:chOff x="0" y="0"/>
          <a:chExt cx="0" cy="0"/>
        </a:xfrm>
      </p:grpSpPr>
      <p:sp>
        <p:nvSpPr>
          <p:cNvPr id="6" name="Marcador de posición de imagen 16">
            <a:extLst>
              <a:ext uri="{FF2B5EF4-FFF2-40B4-BE49-F238E27FC236}">
                <a16:creationId xmlns:a16="http://schemas.microsoft.com/office/drawing/2014/main" id="{5A02AE62-4B12-6E67-6F0E-EA155B72F40C}"/>
              </a:ext>
            </a:extLst>
          </p:cNvPr>
          <p:cNvSpPr>
            <a:spLocks noGrp="1"/>
          </p:cNvSpPr>
          <p:nvPr>
            <p:ph type="pic" sz="quarter" idx="19"/>
          </p:nvPr>
        </p:nvSpPr>
        <p:spPr>
          <a:xfrm>
            <a:off x="-23746" y="1569413"/>
            <a:ext cx="4434701" cy="4812724"/>
          </a:xfrm>
          <a:prstGeom prst="rect">
            <a:avLst/>
          </a:prstGeom>
        </p:spPr>
        <p:txBody>
          <a:bodyPr/>
          <a:lstStyle>
            <a:lvl1pPr>
              <a:defRPr sz="1600"/>
            </a:lvl1pPr>
          </a:lstStyle>
          <a:p>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E69309AA-D814-1293-9964-F536283F6A32}"/>
              </a:ext>
            </a:extLst>
          </p:cNvPr>
          <p:cNvSpPr>
            <a:spLocks noGrp="1"/>
          </p:cNvSpPr>
          <p:nvPr>
            <p:ph type="body" sz="quarter" idx="10" hasCustomPrompt="1"/>
          </p:nvPr>
        </p:nvSpPr>
        <p:spPr>
          <a:xfrm>
            <a:off x="5081016" y="1630360"/>
            <a:ext cx="5100136" cy="539626"/>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62F89CEF-9622-C381-E566-985064F82ADC}"/>
              </a:ext>
            </a:extLst>
          </p:cNvPr>
          <p:cNvSpPr>
            <a:spLocks noGrp="1"/>
          </p:cNvSpPr>
          <p:nvPr>
            <p:ph type="body" sz="quarter" idx="11"/>
          </p:nvPr>
        </p:nvSpPr>
        <p:spPr>
          <a:xfrm>
            <a:off x="5081016" y="2366064"/>
            <a:ext cx="5100136" cy="634311"/>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7" name="Marcador de texto 6">
            <a:extLst>
              <a:ext uri="{FF2B5EF4-FFF2-40B4-BE49-F238E27FC236}">
                <a16:creationId xmlns:a16="http://schemas.microsoft.com/office/drawing/2014/main" id="{7D8070CA-B8E3-9397-1585-9E07FF336C91}"/>
              </a:ext>
            </a:extLst>
          </p:cNvPr>
          <p:cNvSpPr>
            <a:spLocks noGrp="1"/>
          </p:cNvSpPr>
          <p:nvPr>
            <p:ph type="body" sz="quarter" idx="20" hasCustomPrompt="1"/>
          </p:nvPr>
        </p:nvSpPr>
        <p:spPr>
          <a:xfrm>
            <a:off x="5081016" y="3663156"/>
            <a:ext cx="1986533" cy="388940"/>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xxxxxx</a:t>
            </a:r>
            <a:endParaRPr lang="es-ES" dirty="0"/>
          </a:p>
        </p:txBody>
      </p:sp>
      <p:sp>
        <p:nvSpPr>
          <p:cNvPr id="18" name="Marcador de texto 6">
            <a:extLst>
              <a:ext uri="{FF2B5EF4-FFF2-40B4-BE49-F238E27FC236}">
                <a16:creationId xmlns:a16="http://schemas.microsoft.com/office/drawing/2014/main" id="{E5B38527-CF68-DE4B-C6F6-A9BB783487DD}"/>
              </a:ext>
            </a:extLst>
          </p:cNvPr>
          <p:cNvSpPr>
            <a:spLocks noGrp="1"/>
          </p:cNvSpPr>
          <p:nvPr>
            <p:ph type="body" sz="quarter" idx="21"/>
          </p:nvPr>
        </p:nvSpPr>
        <p:spPr>
          <a:xfrm>
            <a:off x="5081017" y="4088611"/>
            <a:ext cx="1986534" cy="940696"/>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9" name="Marcador de texto 6">
            <a:extLst>
              <a:ext uri="{FF2B5EF4-FFF2-40B4-BE49-F238E27FC236}">
                <a16:creationId xmlns:a16="http://schemas.microsoft.com/office/drawing/2014/main" id="{32ED9884-952E-E6A3-0A57-5447E3F96BE0}"/>
              </a:ext>
            </a:extLst>
          </p:cNvPr>
          <p:cNvSpPr>
            <a:spLocks noGrp="1"/>
          </p:cNvSpPr>
          <p:nvPr>
            <p:ph type="body" sz="quarter" idx="22" hasCustomPrompt="1"/>
          </p:nvPr>
        </p:nvSpPr>
        <p:spPr>
          <a:xfrm>
            <a:off x="7357491" y="3663156"/>
            <a:ext cx="1986533" cy="388940"/>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xxxxxx</a:t>
            </a:r>
            <a:endParaRPr lang="es-ES" dirty="0"/>
          </a:p>
        </p:txBody>
      </p:sp>
      <p:sp>
        <p:nvSpPr>
          <p:cNvPr id="20" name="Marcador de texto 6">
            <a:extLst>
              <a:ext uri="{FF2B5EF4-FFF2-40B4-BE49-F238E27FC236}">
                <a16:creationId xmlns:a16="http://schemas.microsoft.com/office/drawing/2014/main" id="{BFAB2E80-D7DA-3C2E-ED75-36A35F47FA14}"/>
              </a:ext>
            </a:extLst>
          </p:cNvPr>
          <p:cNvSpPr>
            <a:spLocks noGrp="1"/>
          </p:cNvSpPr>
          <p:nvPr>
            <p:ph type="body" sz="quarter" idx="23"/>
          </p:nvPr>
        </p:nvSpPr>
        <p:spPr>
          <a:xfrm>
            <a:off x="7357492" y="4088611"/>
            <a:ext cx="1986534" cy="940696"/>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 name="Marcador de texto 6">
            <a:extLst>
              <a:ext uri="{FF2B5EF4-FFF2-40B4-BE49-F238E27FC236}">
                <a16:creationId xmlns:a16="http://schemas.microsoft.com/office/drawing/2014/main" id="{DAA8191C-D05C-7637-C053-4DC6CCA77683}"/>
              </a:ext>
            </a:extLst>
          </p:cNvPr>
          <p:cNvSpPr>
            <a:spLocks noGrp="1"/>
          </p:cNvSpPr>
          <p:nvPr>
            <p:ph type="body" sz="quarter" idx="24" hasCustomPrompt="1"/>
          </p:nvPr>
        </p:nvSpPr>
        <p:spPr>
          <a:xfrm>
            <a:off x="9510141" y="3663156"/>
            <a:ext cx="1986533" cy="388940"/>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xxxxxx</a:t>
            </a:r>
            <a:endParaRPr lang="es-ES" dirty="0"/>
          </a:p>
        </p:txBody>
      </p:sp>
      <p:sp>
        <p:nvSpPr>
          <p:cNvPr id="22" name="Marcador de texto 6">
            <a:extLst>
              <a:ext uri="{FF2B5EF4-FFF2-40B4-BE49-F238E27FC236}">
                <a16:creationId xmlns:a16="http://schemas.microsoft.com/office/drawing/2014/main" id="{ABF0DD35-F1DF-AA9F-3D92-9A40AFD8E01F}"/>
              </a:ext>
            </a:extLst>
          </p:cNvPr>
          <p:cNvSpPr>
            <a:spLocks noGrp="1"/>
          </p:cNvSpPr>
          <p:nvPr>
            <p:ph type="body" sz="quarter" idx="25"/>
          </p:nvPr>
        </p:nvSpPr>
        <p:spPr>
          <a:xfrm>
            <a:off x="9510142" y="4088611"/>
            <a:ext cx="1986534" cy="940696"/>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2440336C-D1E2-817B-5D29-3DA71A86FB15}"/>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F6684EAC-4633-0E85-3275-3FEDE290D94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9" name="Conector recto 8">
              <a:extLst>
                <a:ext uri="{FF2B5EF4-FFF2-40B4-BE49-F238E27FC236}">
                  <a16:creationId xmlns:a16="http://schemas.microsoft.com/office/drawing/2014/main" id="{153A7D2D-42A4-3FB2-F6AF-5F0896431091}"/>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4771957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seño libre">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grpSp>
        <p:nvGrpSpPr>
          <p:cNvPr id="4" name="Grupo 3">
            <a:extLst>
              <a:ext uri="{FF2B5EF4-FFF2-40B4-BE49-F238E27FC236}">
                <a16:creationId xmlns:a16="http://schemas.microsoft.com/office/drawing/2014/main" id="{9091CB9F-49A2-C91D-F0FF-204F2ED50255}"/>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6B587245-2309-43E8-8318-623A1FBF769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6" name="Conector recto 5">
              <a:extLst>
                <a:ext uri="{FF2B5EF4-FFF2-40B4-BE49-F238E27FC236}">
                  <a16:creationId xmlns:a16="http://schemas.microsoft.com/office/drawing/2014/main" id="{BCF62BFC-5C4D-7CF2-527C-78208D1DC313}"/>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95924673"/>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iap. Contenido 8">
    <p:spTree>
      <p:nvGrpSpPr>
        <p:cNvPr id="1" name=""/>
        <p:cNvGrpSpPr/>
        <p:nvPr/>
      </p:nvGrpSpPr>
      <p:grpSpPr>
        <a:xfrm>
          <a:off x="0" y="0"/>
          <a:ext cx="0" cy="0"/>
          <a:chOff x="0" y="0"/>
          <a:chExt cx="0" cy="0"/>
        </a:xfrm>
      </p:grpSpPr>
      <p:sp>
        <p:nvSpPr>
          <p:cNvPr id="6" name="Marcador de posición de imagen 16">
            <a:extLst>
              <a:ext uri="{FF2B5EF4-FFF2-40B4-BE49-F238E27FC236}">
                <a16:creationId xmlns:a16="http://schemas.microsoft.com/office/drawing/2014/main" id="{5A02AE62-4B12-6E67-6F0E-EA155B72F40C}"/>
              </a:ext>
            </a:extLst>
          </p:cNvPr>
          <p:cNvSpPr>
            <a:spLocks noGrp="1"/>
          </p:cNvSpPr>
          <p:nvPr>
            <p:ph type="pic" sz="quarter" idx="19"/>
          </p:nvPr>
        </p:nvSpPr>
        <p:spPr>
          <a:xfrm>
            <a:off x="-23746" y="1569413"/>
            <a:ext cx="4434701" cy="4812724"/>
          </a:xfrm>
          <a:prstGeom prst="rect">
            <a:avLst/>
          </a:prstGeom>
        </p:spPr>
        <p:txBody>
          <a:bodyPr/>
          <a:lstStyle>
            <a:lvl1pPr>
              <a:defRPr sz="1600"/>
            </a:lvl1pPr>
          </a:lstStyle>
          <a:p>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E69309AA-D814-1293-9964-F536283F6A32}"/>
              </a:ext>
            </a:extLst>
          </p:cNvPr>
          <p:cNvSpPr>
            <a:spLocks noGrp="1"/>
          </p:cNvSpPr>
          <p:nvPr>
            <p:ph type="body" sz="quarter" idx="10" hasCustomPrompt="1"/>
          </p:nvPr>
        </p:nvSpPr>
        <p:spPr>
          <a:xfrm>
            <a:off x="5081016" y="1630360"/>
            <a:ext cx="5100136" cy="539626"/>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62F89CEF-9622-C381-E566-985064F82ADC}"/>
              </a:ext>
            </a:extLst>
          </p:cNvPr>
          <p:cNvSpPr>
            <a:spLocks noGrp="1"/>
          </p:cNvSpPr>
          <p:nvPr>
            <p:ph type="body" sz="quarter" idx="11"/>
          </p:nvPr>
        </p:nvSpPr>
        <p:spPr>
          <a:xfrm>
            <a:off x="5081016" y="2366064"/>
            <a:ext cx="5100136" cy="634311"/>
          </a:xfrm>
          <a:prstGeom prst="rect">
            <a:avLst/>
          </a:prstGeom>
        </p:spPr>
        <p:txBody>
          <a:bodyPr/>
          <a:lstStyle>
            <a:lvl1pPr marL="0" indent="0">
              <a:buClr>
                <a:schemeClr val="accent1"/>
              </a:buClr>
              <a:buFont typeface="Arial" panose="020B0604020202020204" pitchFamily="34" charset="0"/>
              <a:buNone/>
              <a:defRPr sz="11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4" name="Rectángulo 3">
            <a:extLst>
              <a:ext uri="{FF2B5EF4-FFF2-40B4-BE49-F238E27FC236}">
                <a16:creationId xmlns:a16="http://schemas.microsoft.com/office/drawing/2014/main" id="{19572BD9-97DE-C563-F4C8-3DD167393A82}"/>
              </a:ext>
            </a:extLst>
          </p:cNvPr>
          <p:cNvSpPr/>
          <p:nvPr userDrawn="1"/>
        </p:nvSpPr>
        <p:spPr>
          <a:xfrm>
            <a:off x="3619500" y="5638800"/>
            <a:ext cx="810505" cy="762387"/>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5" name="Marcador de texto 6">
            <a:extLst>
              <a:ext uri="{FF2B5EF4-FFF2-40B4-BE49-F238E27FC236}">
                <a16:creationId xmlns:a16="http://schemas.microsoft.com/office/drawing/2014/main" id="{0314CA56-9A7A-8B8F-DBD6-3A49AE3EBD40}"/>
              </a:ext>
            </a:extLst>
          </p:cNvPr>
          <p:cNvSpPr>
            <a:spLocks noGrp="1"/>
          </p:cNvSpPr>
          <p:nvPr>
            <p:ph type="body" sz="quarter" idx="20"/>
          </p:nvPr>
        </p:nvSpPr>
        <p:spPr>
          <a:xfrm>
            <a:off x="5081015" y="3347140"/>
            <a:ext cx="5882259" cy="3054048"/>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9" name="Grupo 8">
            <a:extLst>
              <a:ext uri="{FF2B5EF4-FFF2-40B4-BE49-F238E27FC236}">
                <a16:creationId xmlns:a16="http://schemas.microsoft.com/office/drawing/2014/main" id="{DF015A63-56E6-9E27-F9E6-DD99B57015F1}"/>
              </a:ext>
            </a:extLst>
          </p:cNvPr>
          <p:cNvGrpSpPr/>
          <p:nvPr userDrawn="1"/>
        </p:nvGrpSpPr>
        <p:grpSpPr>
          <a:xfrm>
            <a:off x="10655472" y="227228"/>
            <a:ext cx="1333522" cy="309773"/>
            <a:chOff x="15216554" y="434169"/>
            <a:chExt cx="2466076" cy="572877"/>
          </a:xfrm>
        </p:grpSpPr>
        <p:pic>
          <p:nvPicPr>
            <p:cNvPr id="10" name="Imagen 9">
              <a:extLst>
                <a:ext uri="{FF2B5EF4-FFF2-40B4-BE49-F238E27FC236}">
                  <a16:creationId xmlns:a16="http://schemas.microsoft.com/office/drawing/2014/main" id="{826848E3-3929-499C-C6DC-14F6AED7BBE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5" name="Conector recto 14">
              <a:extLst>
                <a:ext uri="{FF2B5EF4-FFF2-40B4-BE49-F238E27FC236}">
                  <a16:creationId xmlns:a16="http://schemas.microsoft.com/office/drawing/2014/main" id="{29D6250E-2A9C-634F-5FBB-416CD914BB16}"/>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88073312"/>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iap. Contenido 9">
    <p:spTree>
      <p:nvGrpSpPr>
        <p:cNvPr id="1" name=""/>
        <p:cNvGrpSpPr/>
        <p:nvPr/>
      </p:nvGrpSpPr>
      <p:grpSpPr>
        <a:xfrm>
          <a:off x="0" y="0"/>
          <a:ext cx="0" cy="0"/>
          <a:chOff x="0" y="0"/>
          <a:chExt cx="0" cy="0"/>
        </a:xfrm>
      </p:grpSpPr>
      <p:sp>
        <p:nvSpPr>
          <p:cNvPr id="10" name="Rectángulo 9">
            <a:extLst>
              <a:ext uri="{FF2B5EF4-FFF2-40B4-BE49-F238E27FC236}">
                <a16:creationId xmlns:a16="http://schemas.microsoft.com/office/drawing/2014/main" id="{87247A5E-19D6-0084-0BB3-5C0EA7F3DFA1}"/>
              </a:ext>
            </a:extLst>
          </p:cNvPr>
          <p:cNvSpPr/>
          <p:nvPr userDrawn="1"/>
        </p:nvSpPr>
        <p:spPr>
          <a:xfrm>
            <a:off x="3" y="929640"/>
            <a:ext cx="3371848" cy="5730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dirty="0">
              <a:solidFill>
                <a:srgbClr val="33B0B5"/>
              </a:solidFill>
            </a:endParaRPr>
          </a:p>
        </p:txBody>
      </p:sp>
      <p:pic>
        <p:nvPicPr>
          <p:cNvPr id="9" name="Рисунок 8">
            <a:extLst>
              <a:ext uri="{FF2B5EF4-FFF2-40B4-BE49-F238E27FC236}">
                <a16:creationId xmlns:a16="http://schemas.microsoft.com/office/drawing/2014/main" id="{3ED48A0E-F7AC-A4B8-7709-5BCC549EFA4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0596" t="14078" r="14285"/>
          <a:stretch/>
        </p:blipFill>
        <p:spPr>
          <a:xfrm>
            <a:off x="742950" y="1819274"/>
            <a:ext cx="5267325" cy="4634713"/>
          </a:xfrm>
          <a:prstGeom prst="rect">
            <a:avLst/>
          </a:prstGeom>
        </p:spPr>
      </p:pic>
      <p:sp>
        <p:nvSpPr>
          <p:cNvPr id="6" name="Marcador de posición de imagen 16">
            <a:extLst>
              <a:ext uri="{FF2B5EF4-FFF2-40B4-BE49-F238E27FC236}">
                <a16:creationId xmlns:a16="http://schemas.microsoft.com/office/drawing/2014/main" id="{5A02AE62-4B12-6E67-6F0E-EA155B72F40C}"/>
              </a:ext>
            </a:extLst>
          </p:cNvPr>
          <p:cNvSpPr>
            <a:spLocks noGrp="1"/>
          </p:cNvSpPr>
          <p:nvPr>
            <p:ph type="pic" sz="quarter" idx="19"/>
          </p:nvPr>
        </p:nvSpPr>
        <p:spPr>
          <a:xfrm>
            <a:off x="1125671" y="2163712"/>
            <a:ext cx="4540994" cy="2530575"/>
          </a:xfrm>
          <a:prstGeom prst="rect">
            <a:avLst/>
          </a:prstGeom>
        </p:spPr>
        <p:txBody>
          <a:bodyPr/>
          <a:lstStyle>
            <a:lvl1pPr>
              <a:defRPr sz="1600"/>
            </a:lvl1pPr>
          </a:lstStyle>
          <a:p>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E69309AA-D814-1293-9964-F536283F6A32}"/>
              </a:ext>
            </a:extLst>
          </p:cNvPr>
          <p:cNvSpPr>
            <a:spLocks noGrp="1"/>
          </p:cNvSpPr>
          <p:nvPr>
            <p:ph type="body" sz="quarter" idx="10" hasCustomPrompt="1"/>
          </p:nvPr>
        </p:nvSpPr>
        <p:spPr>
          <a:xfrm>
            <a:off x="6525336" y="2506584"/>
            <a:ext cx="4066464" cy="642377"/>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62F89CEF-9622-C381-E566-985064F82ADC}"/>
              </a:ext>
            </a:extLst>
          </p:cNvPr>
          <p:cNvSpPr>
            <a:spLocks noGrp="1"/>
          </p:cNvSpPr>
          <p:nvPr>
            <p:ph type="body" sz="quarter" idx="11"/>
          </p:nvPr>
        </p:nvSpPr>
        <p:spPr>
          <a:xfrm>
            <a:off x="6525336" y="3242289"/>
            <a:ext cx="4066464" cy="335650"/>
          </a:xfrm>
          <a:prstGeom prst="rect">
            <a:avLst/>
          </a:prstGeom>
        </p:spPr>
        <p:txBody>
          <a:bodyPr/>
          <a:lstStyle>
            <a:lvl1pPr marL="0" indent="0">
              <a:buClr>
                <a:schemeClr val="accent1"/>
              </a:buClr>
              <a:buFont typeface="Arial" panose="020B0604020202020204" pitchFamily="34" charset="0"/>
              <a:buNone/>
              <a:defRPr sz="11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5" name="Marcador de texto 6">
            <a:extLst>
              <a:ext uri="{FF2B5EF4-FFF2-40B4-BE49-F238E27FC236}">
                <a16:creationId xmlns:a16="http://schemas.microsoft.com/office/drawing/2014/main" id="{0314CA56-9A7A-8B8F-DBD6-3A49AE3EBD40}"/>
              </a:ext>
            </a:extLst>
          </p:cNvPr>
          <p:cNvSpPr>
            <a:spLocks noGrp="1"/>
          </p:cNvSpPr>
          <p:nvPr>
            <p:ph type="body" sz="quarter" idx="20"/>
          </p:nvPr>
        </p:nvSpPr>
        <p:spPr>
          <a:xfrm>
            <a:off x="6525336" y="3623203"/>
            <a:ext cx="4066464" cy="2025110"/>
          </a:xfrm>
          <a:prstGeom prst="rect">
            <a:avLst/>
          </a:prstGeom>
        </p:spPr>
        <p:txBody>
          <a:bodyPr/>
          <a:lstStyle>
            <a:lvl1pPr marL="0" indent="0">
              <a:buClr>
                <a:schemeClr val="accent1"/>
              </a:buClr>
              <a:buFont typeface="Arial" panose="020B0604020202020204" pitchFamily="34" charse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FE9C683A-C2AB-9788-251A-04D5A9DB81BD}"/>
              </a:ext>
            </a:extLst>
          </p:cNvPr>
          <p:cNvGrpSpPr/>
          <p:nvPr userDrawn="1"/>
        </p:nvGrpSpPr>
        <p:grpSpPr>
          <a:xfrm>
            <a:off x="10655472" y="227228"/>
            <a:ext cx="1333522" cy="309773"/>
            <a:chOff x="15216554" y="434169"/>
            <a:chExt cx="2466076" cy="572877"/>
          </a:xfrm>
        </p:grpSpPr>
        <p:pic>
          <p:nvPicPr>
            <p:cNvPr id="15" name="Imagen 14">
              <a:extLst>
                <a:ext uri="{FF2B5EF4-FFF2-40B4-BE49-F238E27FC236}">
                  <a16:creationId xmlns:a16="http://schemas.microsoft.com/office/drawing/2014/main" id="{FED0DFF9-BB46-EC1B-4A89-823B7346C6FD}"/>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7" name="Conector recto 16">
              <a:extLst>
                <a:ext uri="{FF2B5EF4-FFF2-40B4-BE49-F238E27FC236}">
                  <a16:creationId xmlns:a16="http://schemas.microsoft.com/office/drawing/2014/main" id="{2A5A2F13-B3B3-4F25-48B5-2760F42E2014}"/>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1794372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ap. Contenido 10">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5" name="Marcador de texto 6">
            <a:extLst>
              <a:ext uri="{FF2B5EF4-FFF2-40B4-BE49-F238E27FC236}">
                <a16:creationId xmlns:a16="http://schemas.microsoft.com/office/drawing/2014/main" id="{0314CA56-9A7A-8B8F-DBD6-3A49AE3EBD40}"/>
              </a:ext>
            </a:extLst>
          </p:cNvPr>
          <p:cNvSpPr>
            <a:spLocks noGrp="1"/>
          </p:cNvSpPr>
          <p:nvPr>
            <p:ph type="body" sz="quarter" idx="20" hasCustomPrompt="1"/>
          </p:nvPr>
        </p:nvSpPr>
        <p:spPr>
          <a:xfrm>
            <a:off x="1114324" y="1525404"/>
            <a:ext cx="9996798" cy="4521709"/>
          </a:xfrm>
          <a:prstGeom prst="rect">
            <a:avLst/>
          </a:prstGeom>
        </p:spPr>
        <p:txBody>
          <a:bodyPr numCol="2" spcCol="360000"/>
          <a:lstStyle>
            <a:lvl1pPr marL="0" indent="0">
              <a:lnSpc>
                <a:spcPct val="100000"/>
              </a:lnSpc>
              <a:buClr>
                <a:schemeClr val="accent1"/>
              </a:buClr>
              <a:buFont typeface="Arial" panose="020B0604020202020204" pitchFamily="34" charset="0"/>
              <a:buNone/>
              <a:defRPr sz="105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a:t>
            </a:r>
          </a:p>
          <a:p>
            <a:pPr lvl="0"/>
            <a:r>
              <a:rPr lang="es-ES" dirty="0"/>
              <a:t>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a:t>
            </a:r>
            <a:endParaRPr lang="es-ES" dirty="0"/>
          </a:p>
          <a:p>
            <a:pPr lvl="0"/>
            <a:r>
              <a:rPr lang="es-ES" dirty="0" err="1"/>
              <a:t>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lvl="0"/>
            <a:endParaRPr lang="es-ES" dirty="0"/>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endParaRPr lang="es-ES" dirty="0"/>
          </a:p>
          <a:p>
            <a:pPr lvl="0"/>
            <a:endParaRPr lang="es-ES" dirty="0"/>
          </a:p>
        </p:txBody>
      </p:sp>
      <p:sp>
        <p:nvSpPr>
          <p:cNvPr id="4" name="Forma en L 3">
            <a:extLst>
              <a:ext uri="{FF2B5EF4-FFF2-40B4-BE49-F238E27FC236}">
                <a16:creationId xmlns:a16="http://schemas.microsoft.com/office/drawing/2014/main" id="{D70B81EC-08BB-7843-A85B-6CA8B836FA59}"/>
              </a:ext>
            </a:extLst>
          </p:cNvPr>
          <p:cNvSpPr/>
          <p:nvPr userDrawn="1"/>
        </p:nvSpPr>
        <p:spPr>
          <a:xfrm rot="5400000">
            <a:off x="826746" y="1271326"/>
            <a:ext cx="575156" cy="520163"/>
          </a:xfrm>
          <a:prstGeom prst="corner">
            <a:avLst>
              <a:gd name="adj1" fmla="val 13143"/>
              <a:gd name="adj2" fmla="val 11300"/>
            </a:avLst>
          </a:prstGeom>
          <a:solidFill>
            <a:srgbClr val="33B0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5" name="Forma en L 14">
            <a:extLst>
              <a:ext uri="{FF2B5EF4-FFF2-40B4-BE49-F238E27FC236}">
                <a16:creationId xmlns:a16="http://schemas.microsoft.com/office/drawing/2014/main" id="{1E47A074-6413-5815-09B5-D133E1E49225}"/>
              </a:ext>
            </a:extLst>
          </p:cNvPr>
          <p:cNvSpPr/>
          <p:nvPr userDrawn="1"/>
        </p:nvSpPr>
        <p:spPr>
          <a:xfrm rot="16200000" flipH="1">
            <a:off x="10800995" y="1271145"/>
            <a:ext cx="575158" cy="520165"/>
          </a:xfrm>
          <a:prstGeom prst="corner">
            <a:avLst>
              <a:gd name="adj1" fmla="val 13143"/>
              <a:gd name="adj2" fmla="val 11300"/>
            </a:avLst>
          </a:prstGeom>
          <a:solidFill>
            <a:srgbClr val="33B0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7" name="Forma en L 16">
            <a:extLst>
              <a:ext uri="{FF2B5EF4-FFF2-40B4-BE49-F238E27FC236}">
                <a16:creationId xmlns:a16="http://schemas.microsoft.com/office/drawing/2014/main" id="{1D123EAE-258A-EA8E-D30E-3B5947747169}"/>
              </a:ext>
            </a:extLst>
          </p:cNvPr>
          <p:cNvSpPr/>
          <p:nvPr userDrawn="1"/>
        </p:nvSpPr>
        <p:spPr>
          <a:xfrm>
            <a:off x="876788" y="5809674"/>
            <a:ext cx="575156" cy="520163"/>
          </a:xfrm>
          <a:prstGeom prst="corner">
            <a:avLst>
              <a:gd name="adj1" fmla="val 13143"/>
              <a:gd name="adj2" fmla="val 11300"/>
            </a:avLst>
          </a:prstGeom>
          <a:solidFill>
            <a:srgbClr val="33B0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a:t>  </a:t>
            </a:r>
          </a:p>
        </p:txBody>
      </p:sp>
      <p:sp>
        <p:nvSpPr>
          <p:cNvPr id="18" name="Forma en L 17">
            <a:extLst>
              <a:ext uri="{FF2B5EF4-FFF2-40B4-BE49-F238E27FC236}">
                <a16:creationId xmlns:a16="http://schemas.microsoft.com/office/drawing/2014/main" id="{FB4B7D86-715C-7516-A873-07CA9DC9F8CB}"/>
              </a:ext>
            </a:extLst>
          </p:cNvPr>
          <p:cNvSpPr/>
          <p:nvPr userDrawn="1"/>
        </p:nvSpPr>
        <p:spPr>
          <a:xfrm rot="16200000">
            <a:off x="10800997" y="5837171"/>
            <a:ext cx="575157" cy="520164"/>
          </a:xfrm>
          <a:prstGeom prst="corner">
            <a:avLst>
              <a:gd name="adj1" fmla="val 13143"/>
              <a:gd name="adj2" fmla="val 11300"/>
            </a:avLst>
          </a:prstGeom>
          <a:solidFill>
            <a:srgbClr val="33B0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6" name="Grupo 5">
            <a:extLst>
              <a:ext uri="{FF2B5EF4-FFF2-40B4-BE49-F238E27FC236}">
                <a16:creationId xmlns:a16="http://schemas.microsoft.com/office/drawing/2014/main" id="{4830D73E-9E9C-BCFB-6A02-528B779769B8}"/>
              </a:ext>
            </a:extLst>
          </p:cNvPr>
          <p:cNvGrpSpPr/>
          <p:nvPr userDrawn="1"/>
        </p:nvGrpSpPr>
        <p:grpSpPr>
          <a:xfrm>
            <a:off x="10655472" y="227228"/>
            <a:ext cx="1333522" cy="309773"/>
            <a:chOff x="15216554" y="434169"/>
            <a:chExt cx="2466076" cy="572877"/>
          </a:xfrm>
        </p:grpSpPr>
        <p:pic>
          <p:nvPicPr>
            <p:cNvPr id="7" name="Imagen 6">
              <a:extLst>
                <a:ext uri="{FF2B5EF4-FFF2-40B4-BE49-F238E27FC236}">
                  <a16:creationId xmlns:a16="http://schemas.microsoft.com/office/drawing/2014/main" id="{120FDECE-2575-142E-82CA-C8CFD6A89A1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8" name="Conector recto 7">
              <a:extLst>
                <a:ext uri="{FF2B5EF4-FFF2-40B4-BE49-F238E27FC236}">
                  <a16:creationId xmlns:a16="http://schemas.microsoft.com/office/drawing/2014/main" id="{1149E731-8276-BC7A-FBA3-E9570815B01A}"/>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26196394"/>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ap. Contenido 11">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8" name="Rectángulo 7">
            <a:extLst>
              <a:ext uri="{FF2B5EF4-FFF2-40B4-BE49-F238E27FC236}">
                <a16:creationId xmlns:a16="http://schemas.microsoft.com/office/drawing/2014/main" id="{AC367F14-C15E-AF73-F784-4FFAA3A1A23E}"/>
              </a:ext>
            </a:extLst>
          </p:cNvPr>
          <p:cNvSpPr/>
          <p:nvPr userDrawn="1"/>
        </p:nvSpPr>
        <p:spPr>
          <a:xfrm>
            <a:off x="-1" y="1057279"/>
            <a:ext cx="2733675" cy="54100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9" name="Marcador de texto 6">
            <a:extLst>
              <a:ext uri="{FF2B5EF4-FFF2-40B4-BE49-F238E27FC236}">
                <a16:creationId xmlns:a16="http://schemas.microsoft.com/office/drawing/2014/main" id="{64E40213-DDEC-7E6A-8E2F-EADFDAE82EAD}"/>
              </a:ext>
            </a:extLst>
          </p:cNvPr>
          <p:cNvSpPr>
            <a:spLocks noGrp="1"/>
          </p:cNvSpPr>
          <p:nvPr>
            <p:ph type="body" sz="quarter" idx="10" hasCustomPrompt="1"/>
          </p:nvPr>
        </p:nvSpPr>
        <p:spPr>
          <a:xfrm>
            <a:off x="281942" y="1483556"/>
            <a:ext cx="2165983" cy="2383594"/>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0" name="Marcador de texto 6">
            <a:extLst>
              <a:ext uri="{FF2B5EF4-FFF2-40B4-BE49-F238E27FC236}">
                <a16:creationId xmlns:a16="http://schemas.microsoft.com/office/drawing/2014/main" id="{4C0576EC-2169-69E4-99F3-0DA460D966FE}"/>
              </a:ext>
            </a:extLst>
          </p:cNvPr>
          <p:cNvSpPr>
            <a:spLocks noGrp="1"/>
          </p:cNvSpPr>
          <p:nvPr>
            <p:ph type="body" sz="quarter" idx="11" hasCustomPrompt="1"/>
          </p:nvPr>
        </p:nvSpPr>
        <p:spPr>
          <a:xfrm>
            <a:off x="3042924" y="1471432"/>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8146CF65-9043-4887-5F40-7D4F0C0C8B49}"/>
              </a:ext>
            </a:extLst>
          </p:cNvPr>
          <p:cNvSpPr>
            <a:spLocks noGrp="1"/>
          </p:cNvSpPr>
          <p:nvPr>
            <p:ph type="body" sz="quarter" idx="21"/>
          </p:nvPr>
        </p:nvSpPr>
        <p:spPr>
          <a:xfrm>
            <a:off x="3042923" y="2009804"/>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sp>
        <p:nvSpPr>
          <p:cNvPr id="21" name="Marcador de texto 6">
            <a:extLst>
              <a:ext uri="{FF2B5EF4-FFF2-40B4-BE49-F238E27FC236}">
                <a16:creationId xmlns:a16="http://schemas.microsoft.com/office/drawing/2014/main" id="{6052E51F-9A6C-A14C-41BE-BC250A950D62}"/>
              </a:ext>
            </a:extLst>
          </p:cNvPr>
          <p:cNvSpPr>
            <a:spLocks noGrp="1"/>
          </p:cNvSpPr>
          <p:nvPr>
            <p:ph type="body" sz="quarter" idx="22" hasCustomPrompt="1"/>
          </p:nvPr>
        </p:nvSpPr>
        <p:spPr>
          <a:xfrm>
            <a:off x="3042924" y="3262132"/>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 name="Marcador de texto 6">
            <a:extLst>
              <a:ext uri="{FF2B5EF4-FFF2-40B4-BE49-F238E27FC236}">
                <a16:creationId xmlns:a16="http://schemas.microsoft.com/office/drawing/2014/main" id="{89A5B281-15C3-C6D5-7CD9-8F600BF0D0BB}"/>
              </a:ext>
            </a:extLst>
          </p:cNvPr>
          <p:cNvSpPr>
            <a:spLocks noGrp="1"/>
          </p:cNvSpPr>
          <p:nvPr>
            <p:ph type="body" sz="quarter" idx="23"/>
          </p:nvPr>
        </p:nvSpPr>
        <p:spPr>
          <a:xfrm>
            <a:off x="3042923" y="3815571"/>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sp>
        <p:nvSpPr>
          <p:cNvPr id="23" name="Marcador de texto 6">
            <a:extLst>
              <a:ext uri="{FF2B5EF4-FFF2-40B4-BE49-F238E27FC236}">
                <a16:creationId xmlns:a16="http://schemas.microsoft.com/office/drawing/2014/main" id="{7C9FFF68-B940-33AD-AA3B-754336FA38D1}"/>
              </a:ext>
            </a:extLst>
          </p:cNvPr>
          <p:cNvSpPr>
            <a:spLocks noGrp="1"/>
          </p:cNvSpPr>
          <p:nvPr>
            <p:ph type="body" sz="quarter" idx="24" hasCustomPrompt="1"/>
          </p:nvPr>
        </p:nvSpPr>
        <p:spPr>
          <a:xfrm>
            <a:off x="7376799" y="3262132"/>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4" name="Marcador de texto 6">
            <a:extLst>
              <a:ext uri="{FF2B5EF4-FFF2-40B4-BE49-F238E27FC236}">
                <a16:creationId xmlns:a16="http://schemas.microsoft.com/office/drawing/2014/main" id="{558B55A6-417C-6489-1181-F0AAADE1BD1F}"/>
              </a:ext>
            </a:extLst>
          </p:cNvPr>
          <p:cNvSpPr>
            <a:spLocks noGrp="1"/>
          </p:cNvSpPr>
          <p:nvPr>
            <p:ph type="body" sz="quarter" idx="25"/>
          </p:nvPr>
        </p:nvSpPr>
        <p:spPr>
          <a:xfrm>
            <a:off x="7376798" y="3815571"/>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sp>
        <p:nvSpPr>
          <p:cNvPr id="25" name="Marcador de texto 6">
            <a:extLst>
              <a:ext uri="{FF2B5EF4-FFF2-40B4-BE49-F238E27FC236}">
                <a16:creationId xmlns:a16="http://schemas.microsoft.com/office/drawing/2014/main" id="{AAE231F0-F6FD-D490-FD57-6FA6B5AE93BF}"/>
              </a:ext>
            </a:extLst>
          </p:cNvPr>
          <p:cNvSpPr>
            <a:spLocks noGrp="1"/>
          </p:cNvSpPr>
          <p:nvPr>
            <p:ph type="body" sz="quarter" idx="26" hasCustomPrompt="1"/>
          </p:nvPr>
        </p:nvSpPr>
        <p:spPr>
          <a:xfrm>
            <a:off x="7376799" y="1490482"/>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6" name="Marcador de texto 6">
            <a:extLst>
              <a:ext uri="{FF2B5EF4-FFF2-40B4-BE49-F238E27FC236}">
                <a16:creationId xmlns:a16="http://schemas.microsoft.com/office/drawing/2014/main" id="{CF48A7D9-5578-7E90-FC62-67D49BBA5122}"/>
              </a:ext>
            </a:extLst>
          </p:cNvPr>
          <p:cNvSpPr>
            <a:spLocks noGrp="1"/>
          </p:cNvSpPr>
          <p:nvPr>
            <p:ph type="body" sz="quarter" idx="27"/>
          </p:nvPr>
        </p:nvSpPr>
        <p:spPr>
          <a:xfrm>
            <a:off x="7376798" y="2028854"/>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sp>
        <p:nvSpPr>
          <p:cNvPr id="27" name="Marcador de texto 6">
            <a:extLst>
              <a:ext uri="{FF2B5EF4-FFF2-40B4-BE49-F238E27FC236}">
                <a16:creationId xmlns:a16="http://schemas.microsoft.com/office/drawing/2014/main" id="{6795C262-97F0-26B2-9604-9EF5BE201241}"/>
              </a:ext>
            </a:extLst>
          </p:cNvPr>
          <p:cNvSpPr>
            <a:spLocks noGrp="1"/>
          </p:cNvSpPr>
          <p:nvPr>
            <p:ph type="body" sz="quarter" idx="28" hasCustomPrompt="1"/>
          </p:nvPr>
        </p:nvSpPr>
        <p:spPr>
          <a:xfrm>
            <a:off x="3042924" y="5043307"/>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8" name="Marcador de texto 6">
            <a:extLst>
              <a:ext uri="{FF2B5EF4-FFF2-40B4-BE49-F238E27FC236}">
                <a16:creationId xmlns:a16="http://schemas.microsoft.com/office/drawing/2014/main" id="{FF00E25D-C872-9C29-8970-FD4D87D0730A}"/>
              </a:ext>
            </a:extLst>
          </p:cNvPr>
          <p:cNvSpPr>
            <a:spLocks noGrp="1"/>
          </p:cNvSpPr>
          <p:nvPr>
            <p:ph type="body" sz="quarter" idx="29"/>
          </p:nvPr>
        </p:nvSpPr>
        <p:spPr>
          <a:xfrm>
            <a:off x="3042923" y="5602288"/>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sp>
        <p:nvSpPr>
          <p:cNvPr id="29" name="Marcador de texto 6">
            <a:extLst>
              <a:ext uri="{FF2B5EF4-FFF2-40B4-BE49-F238E27FC236}">
                <a16:creationId xmlns:a16="http://schemas.microsoft.com/office/drawing/2014/main" id="{A49132D2-D622-CCFE-2351-B1390D6B727C}"/>
              </a:ext>
            </a:extLst>
          </p:cNvPr>
          <p:cNvSpPr>
            <a:spLocks noGrp="1"/>
          </p:cNvSpPr>
          <p:nvPr>
            <p:ph type="body" sz="quarter" idx="30" hasCustomPrompt="1"/>
          </p:nvPr>
        </p:nvSpPr>
        <p:spPr>
          <a:xfrm>
            <a:off x="7376799" y="5043307"/>
            <a:ext cx="3940719" cy="483961"/>
          </a:xfrm>
          <a:prstGeom prst="rect">
            <a:avLst/>
          </a:prstGeom>
        </p:spPr>
        <p:txBody>
          <a:bodyPr/>
          <a:lstStyle>
            <a:lvl1pPr marL="0" indent="0">
              <a:buClr>
                <a:schemeClr val="accent1"/>
              </a:buClr>
              <a:buFont typeface="Arial" panose="020B0604020202020204" pitchFamily="34" charset="0"/>
              <a:buNone/>
              <a:defRPr sz="11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0" name="Marcador de texto 6">
            <a:extLst>
              <a:ext uri="{FF2B5EF4-FFF2-40B4-BE49-F238E27FC236}">
                <a16:creationId xmlns:a16="http://schemas.microsoft.com/office/drawing/2014/main" id="{244A391F-7225-9D4D-BA1B-B33CA6C2D601}"/>
              </a:ext>
            </a:extLst>
          </p:cNvPr>
          <p:cNvSpPr>
            <a:spLocks noGrp="1"/>
          </p:cNvSpPr>
          <p:nvPr>
            <p:ph type="body" sz="quarter" idx="31"/>
          </p:nvPr>
        </p:nvSpPr>
        <p:spPr>
          <a:xfrm>
            <a:off x="7376798" y="5602288"/>
            <a:ext cx="3940719" cy="832172"/>
          </a:xfrm>
          <a:prstGeom prst="rect">
            <a:avLst/>
          </a:prstGeom>
        </p:spPr>
        <p:txBody>
          <a:bodyPr/>
          <a:lstStyle>
            <a:lvl1pPr marL="171450" indent="-171450">
              <a:buClr>
                <a:schemeClr val="accent1"/>
              </a:buClr>
              <a:buFont typeface="Wingdings" panose="05000000000000000000" pitchFamily="2" charset="2"/>
              <a:buChar char="ü"/>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Wingdings" panose="05000000000000000000" pitchFamily="2" charset="2"/>
              <a:buChar char="ü"/>
              <a:tabLst/>
              <a:defRPr/>
            </a:pPr>
            <a:r>
              <a:rPr lang="es-ES" dirty="0"/>
              <a:t>Haga clic para modificar los estilos de texto del patrón</a:t>
            </a:r>
          </a:p>
          <a:p>
            <a:pPr lvl="0"/>
            <a:endParaRPr lang="es-ES" dirty="0"/>
          </a:p>
          <a:p>
            <a:pPr lvl="0"/>
            <a:endParaRPr lang="es-ES" dirty="0"/>
          </a:p>
        </p:txBody>
      </p:sp>
      <p:grpSp>
        <p:nvGrpSpPr>
          <p:cNvPr id="4" name="Grupo 3">
            <a:extLst>
              <a:ext uri="{FF2B5EF4-FFF2-40B4-BE49-F238E27FC236}">
                <a16:creationId xmlns:a16="http://schemas.microsoft.com/office/drawing/2014/main" id="{3FCADA2C-7AE7-C420-0760-B0EB17ED6DBA}"/>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B48CEA9A-C716-DC3B-4E67-E8C9070EB9D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6" name="Conector recto 5">
              <a:extLst>
                <a:ext uri="{FF2B5EF4-FFF2-40B4-BE49-F238E27FC236}">
                  <a16:creationId xmlns:a16="http://schemas.microsoft.com/office/drawing/2014/main" id="{92F94BD3-368F-B571-1270-08233D5DCBB1}"/>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9232273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Diap. Contenido 4">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5562600" y="0"/>
            <a:ext cx="6629399"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69880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9" name="Rectángulo 18">
            <a:extLst>
              <a:ext uri="{FF2B5EF4-FFF2-40B4-BE49-F238E27FC236}">
                <a16:creationId xmlns:a16="http://schemas.microsoft.com/office/drawing/2014/main" id="{5B4516DB-A04C-1910-62DE-47EF25C677B3}"/>
              </a:ext>
            </a:extLst>
          </p:cNvPr>
          <p:cNvSpPr/>
          <p:nvPr userDrawn="1"/>
        </p:nvSpPr>
        <p:spPr>
          <a:xfrm>
            <a:off x="601434" y="1059500"/>
            <a:ext cx="10811947" cy="54195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0" name="Marcador de texto 6">
            <a:extLst>
              <a:ext uri="{FF2B5EF4-FFF2-40B4-BE49-F238E27FC236}">
                <a16:creationId xmlns:a16="http://schemas.microsoft.com/office/drawing/2014/main" id="{EEEBB161-58AD-42BC-4DF3-A250BEC85F63}"/>
              </a:ext>
            </a:extLst>
          </p:cNvPr>
          <p:cNvSpPr>
            <a:spLocks noGrp="1"/>
          </p:cNvSpPr>
          <p:nvPr>
            <p:ph type="body" sz="quarter" idx="20" hasCustomPrompt="1"/>
          </p:nvPr>
        </p:nvSpPr>
        <p:spPr>
          <a:xfrm>
            <a:off x="1114324" y="1525404"/>
            <a:ext cx="9996798" cy="4569631"/>
          </a:xfrm>
          <a:prstGeom prst="rect">
            <a:avLst/>
          </a:prstGeom>
        </p:spPr>
        <p:txBody>
          <a:bodyPr numCol="2" spcCol="360000"/>
          <a:lstStyle>
            <a:lvl1pPr marL="0" indent="0">
              <a:lnSpc>
                <a:spcPct val="100000"/>
              </a:lnSpc>
              <a:buClr>
                <a:schemeClr val="accent1"/>
              </a:buClr>
              <a:buFont typeface="Arial" panose="020B0604020202020204" pitchFamily="34" charset="0"/>
              <a:buNone/>
              <a:defRPr sz="105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a:t>
            </a:r>
          </a:p>
          <a:p>
            <a:pPr lvl="0"/>
            <a:r>
              <a:rPr lang="es-ES" dirty="0"/>
              <a:t>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a:t>
            </a:r>
            <a:endParaRPr lang="es-ES" dirty="0"/>
          </a:p>
          <a:p>
            <a:pPr lvl="0"/>
            <a:r>
              <a:rPr lang="es-ES" dirty="0" err="1"/>
              <a:t>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lvl="0"/>
            <a:endParaRPr lang="es-ES" dirty="0"/>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endParaRPr lang="es-ES" dirty="0"/>
          </a:p>
          <a:p>
            <a:pPr lvl="0"/>
            <a:endParaRPr lang="es-ES" dirty="0"/>
          </a:p>
        </p:txBody>
      </p:sp>
      <p:grpSp>
        <p:nvGrpSpPr>
          <p:cNvPr id="6" name="Grupo 5">
            <a:extLst>
              <a:ext uri="{FF2B5EF4-FFF2-40B4-BE49-F238E27FC236}">
                <a16:creationId xmlns:a16="http://schemas.microsoft.com/office/drawing/2014/main" id="{66BED0E5-B607-162B-B303-8164759FC625}"/>
              </a:ext>
            </a:extLst>
          </p:cNvPr>
          <p:cNvGrpSpPr/>
          <p:nvPr userDrawn="1"/>
        </p:nvGrpSpPr>
        <p:grpSpPr>
          <a:xfrm>
            <a:off x="10502528" y="104042"/>
            <a:ext cx="1501291" cy="599806"/>
            <a:chOff x="15216554" y="147094"/>
            <a:chExt cx="2870956" cy="1147025"/>
          </a:xfrm>
        </p:grpSpPr>
        <p:cxnSp>
          <p:nvCxnSpPr>
            <p:cNvPr id="8" name="Conector recto 7">
              <a:extLst>
                <a:ext uri="{FF2B5EF4-FFF2-40B4-BE49-F238E27FC236}">
                  <a16:creationId xmlns:a16="http://schemas.microsoft.com/office/drawing/2014/main" id="{6A67C2FC-750F-2EC3-555F-E3920E2AFEEB}"/>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1" name="Imagen 10" descr="Interfaz de usuario gráfica, Logotipo&#10;&#10;Descripción generada automáticamente">
              <a:extLst>
                <a:ext uri="{FF2B5EF4-FFF2-40B4-BE49-F238E27FC236}">
                  <a16:creationId xmlns:a16="http://schemas.microsoft.com/office/drawing/2014/main" id="{EAEDB81A-25A9-3D0E-15D6-704CC9F21E6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Tree>
    <p:extLst>
      <p:ext uri="{BB962C8B-B14F-4D97-AF65-F5344CB8AC3E}">
        <p14:creationId xmlns:p14="http://schemas.microsoft.com/office/powerpoint/2010/main" val="1724363842"/>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Diap. Contenido 4">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5562600" y="0"/>
            <a:ext cx="6629399"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69880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20" name="Marcador de texto 6">
            <a:extLst>
              <a:ext uri="{FF2B5EF4-FFF2-40B4-BE49-F238E27FC236}">
                <a16:creationId xmlns:a16="http://schemas.microsoft.com/office/drawing/2014/main" id="{EEEBB161-58AD-42BC-4DF3-A250BEC85F63}"/>
              </a:ext>
            </a:extLst>
          </p:cNvPr>
          <p:cNvSpPr>
            <a:spLocks noGrp="1"/>
          </p:cNvSpPr>
          <p:nvPr>
            <p:ph type="body" sz="quarter" idx="20" hasCustomPrompt="1"/>
          </p:nvPr>
        </p:nvSpPr>
        <p:spPr>
          <a:xfrm>
            <a:off x="515920" y="1452563"/>
            <a:ext cx="4608529" cy="4633373"/>
          </a:xfrm>
          <a:prstGeom prst="rect">
            <a:avLst/>
          </a:prstGeom>
        </p:spPr>
        <p:txBody>
          <a:bodyPr numCol="1" spcCol="360000"/>
          <a:lstStyle>
            <a:lvl1pPr marL="0" indent="0">
              <a:lnSpc>
                <a:spcPct val="100000"/>
              </a:lnSpc>
              <a:buClr>
                <a:schemeClr val="accent1"/>
              </a:buClr>
              <a:buFont typeface="Arial" panose="020B0604020202020204" pitchFamily="34" charset="0"/>
              <a:buNone/>
              <a:defRPr sz="105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a:t>
            </a:r>
          </a:p>
          <a:p>
            <a:pPr lvl="0"/>
            <a:r>
              <a:rPr lang="es-ES" dirty="0"/>
              <a:t>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a:t>
            </a:r>
            <a:endParaRPr lang="es-ES" dirty="0"/>
          </a:p>
          <a:p>
            <a:pPr lvl="0"/>
            <a:r>
              <a:rPr lang="es-ES" dirty="0" err="1"/>
              <a:t>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lvl="0"/>
            <a:endParaRPr lang="es-ES" dirty="0"/>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endParaRPr lang="es-ES" dirty="0"/>
          </a:p>
          <a:p>
            <a:pPr lvl="0"/>
            <a:endParaRPr lang="es-ES" dirty="0"/>
          </a:p>
        </p:txBody>
      </p:sp>
      <p:sp>
        <p:nvSpPr>
          <p:cNvPr id="6" name="Marcador de texto 6">
            <a:extLst>
              <a:ext uri="{FF2B5EF4-FFF2-40B4-BE49-F238E27FC236}">
                <a16:creationId xmlns:a16="http://schemas.microsoft.com/office/drawing/2014/main" id="{9D082CAE-A461-52F9-B597-19F3253F93C7}"/>
              </a:ext>
            </a:extLst>
          </p:cNvPr>
          <p:cNvSpPr>
            <a:spLocks noGrp="1"/>
          </p:cNvSpPr>
          <p:nvPr>
            <p:ph type="body" sz="quarter" idx="21" hasCustomPrompt="1"/>
          </p:nvPr>
        </p:nvSpPr>
        <p:spPr>
          <a:xfrm>
            <a:off x="6373795" y="1452563"/>
            <a:ext cx="4608529" cy="4633373"/>
          </a:xfrm>
          <a:prstGeom prst="rect">
            <a:avLst/>
          </a:prstGeom>
        </p:spPr>
        <p:txBody>
          <a:bodyPr numCol="1" spcCol="360000"/>
          <a:lstStyle>
            <a:lvl1pPr marL="0" indent="0">
              <a:lnSpc>
                <a:spcPct val="100000"/>
              </a:lnSpc>
              <a:buClr>
                <a:schemeClr val="accent1"/>
              </a:buClr>
              <a:buFont typeface="Arial" panose="020B0604020202020204" pitchFamily="34" charset="0"/>
              <a:buNone/>
              <a:defRPr sz="1050">
                <a:solidFill>
                  <a:schemeClr val="bg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err="1"/>
              <a:t>Lorem</a:t>
            </a:r>
            <a:r>
              <a:rPr lang="es-ES" dirty="0"/>
              <a:t> </a:t>
            </a:r>
            <a:r>
              <a:rPr lang="es-ES" dirty="0" err="1"/>
              <a:t>Ipsum</a:t>
            </a:r>
            <a:r>
              <a:rPr lang="es-ES" dirty="0"/>
              <a:t> es simplemente el texto de relleno de las imprentas y archivos de texto. </a:t>
            </a:r>
            <a:r>
              <a:rPr lang="es-ES" dirty="0" err="1"/>
              <a:t>Lorem</a:t>
            </a:r>
            <a:r>
              <a:rPr lang="es-ES" dirty="0"/>
              <a:t> </a:t>
            </a:r>
            <a:r>
              <a:rPr lang="es-ES" dirty="0" err="1"/>
              <a:t>Ipsum</a:t>
            </a:r>
            <a:r>
              <a:rPr lang="es-ES" dirty="0"/>
              <a:t> ha sido el texto de relleno estándar de las industrias desde el año 1500, cuando un impresor</a:t>
            </a:r>
          </a:p>
          <a:p>
            <a:pPr lvl="0"/>
            <a:r>
              <a:rPr lang="es-ES" dirty="0"/>
              <a:t> (N. del T. persona que se dedica a la imprenta) desconocido usó una galería de textos y los mezcló de tal manera que logró hacer un libro de textos </a:t>
            </a:r>
            <a:r>
              <a:rPr lang="es-ES" dirty="0" err="1"/>
              <a:t>especimen</a:t>
            </a:r>
            <a:r>
              <a:rPr lang="es-ES" dirty="0"/>
              <a:t>. No sólo sobrevivió 500 años, sino que </a:t>
            </a:r>
            <a:r>
              <a:rPr lang="es-ES" dirty="0" err="1"/>
              <a:t>tamb</a:t>
            </a:r>
            <a:endParaRPr lang="es-ES" dirty="0"/>
          </a:p>
          <a:p>
            <a:pPr lvl="0"/>
            <a:r>
              <a:rPr lang="es-ES" dirty="0" err="1"/>
              <a:t>ien</a:t>
            </a:r>
            <a:r>
              <a:rPr lang="es-ES" dirty="0"/>
              <a:t> ingresó como texto de relleno en documentos electrónicos, quedando esencialmente igual al original. Fue popularizado en los 60s con la creación de las hojas "Letraset", las cuales </a:t>
            </a:r>
            <a:r>
              <a:rPr lang="es-ES" dirty="0" err="1"/>
              <a:t>contenian</a:t>
            </a:r>
            <a:r>
              <a:rPr lang="es-ES" dirty="0"/>
              <a:t> pasajes de </a:t>
            </a:r>
            <a:r>
              <a:rPr lang="es-ES" dirty="0" err="1"/>
              <a:t>Lorem</a:t>
            </a:r>
            <a:r>
              <a:rPr lang="es-ES" dirty="0"/>
              <a:t> </a:t>
            </a:r>
            <a:r>
              <a:rPr lang="es-ES" dirty="0" err="1"/>
              <a:t>Ipsum</a:t>
            </a:r>
            <a:r>
              <a:rPr lang="es-ES" dirty="0"/>
              <a:t>, y más recientemente con software de autoedición, como por ejemplo </a:t>
            </a:r>
            <a:r>
              <a:rPr lang="es-ES" dirty="0" err="1"/>
              <a:t>Aldus</a:t>
            </a:r>
            <a:r>
              <a:rPr lang="es-ES" dirty="0"/>
              <a:t> PageMaker, el cual incluye versiones de </a:t>
            </a:r>
            <a:r>
              <a:rPr lang="es-ES" dirty="0" err="1"/>
              <a:t>Lorem</a:t>
            </a:r>
            <a:r>
              <a:rPr lang="es-ES" dirty="0"/>
              <a:t> </a:t>
            </a:r>
            <a:r>
              <a:rPr lang="es-ES" dirty="0" err="1"/>
              <a:t>Ipsum</a:t>
            </a:r>
            <a:r>
              <a:rPr lang="es-ES" dirty="0"/>
              <a:t>.</a:t>
            </a:r>
          </a:p>
          <a:p>
            <a:pPr lvl="0"/>
            <a:endParaRPr lang="es-ES" dirty="0"/>
          </a:p>
          <a:p>
            <a:pPr marL="0" marR="0" lvl="0" indent="0" algn="l" defTabSz="914400" rtl="0" eaLnBrk="1" fontAlgn="auto" latinLnBrk="0" hangingPunct="1">
              <a:lnSpc>
                <a:spcPct val="100000"/>
              </a:lnSpc>
              <a:spcBef>
                <a:spcPts val="1000"/>
              </a:spcBef>
              <a:spcAft>
                <a:spcPts val="0"/>
              </a:spcAft>
              <a:buClr>
                <a:schemeClr val="accent1"/>
              </a:buClr>
              <a:buSzTx/>
              <a:buFont typeface="Arial" panose="020B0604020202020204" pitchFamily="34" charset="0"/>
              <a:buNone/>
              <a:tabLst/>
              <a:defRPr/>
            </a:pPr>
            <a:endParaRPr lang="es-ES" dirty="0"/>
          </a:p>
          <a:p>
            <a:pPr lvl="0"/>
            <a:endParaRPr lang="es-ES" dirty="0"/>
          </a:p>
        </p:txBody>
      </p:sp>
      <p:grpSp>
        <p:nvGrpSpPr>
          <p:cNvPr id="8" name="Grupo 7">
            <a:extLst>
              <a:ext uri="{FF2B5EF4-FFF2-40B4-BE49-F238E27FC236}">
                <a16:creationId xmlns:a16="http://schemas.microsoft.com/office/drawing/2014/main" id="{FD97FDAD-7417-D3DB-E130-8ECBE912B783}"/>
              </a:ext>
            </a:extLst>
          </p:cNvPr>
          <p:cNvGrpSpPr/>
          <p:nvPr userDrawn="1"/>
        </p:nvGrpSpPr>
        <p:grpSpPr>
          <a:xfrm>
            <a:off x="10502528" y="104042"/>
            <a:ext cx="1501291" cy="599806"/>
            <a:chOff x="15216554" y="147094"/>
            <a:chExt cx="2870956" cy="1147025"/>
          </a:xfrm>
        </p:grpSpPr>
        <p:cxnSp>
          <p:nvCxnSpPr>
            <p:cNvPr id="11" name="Conector recto 10">
              <a:extLst>
                <a:ext uri="{FF2B5EF4-FFF2-40B4-BE49-F238E27FC236}">
                  <a16:creationId xmlns:a16="http://schemas.microsoft.com/office/drawing/2014/main" id="{EF7880E8-F836-5670-A65A-13B2EFC35E23}"/>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Imagen 11" descr="Interfaz de usuario gráfica, Logotipo&#10;&#10;Descripción generada automáticamente">
              <a:extLst>
                <a:ext uri="{FF2B5EF4-FFF2-40B4-BE49-F238E27FC236}">
                  <a16:creationId xmlns:a16="http://schemas.microsoft.com/office/drawing/2014/main" id="{BFCBE8EA-2081-C0AA-A05E-41458EDC7AD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Tree>
    <p:extLst>
      <p:ext uri="{BB962C8B-B14F-4D97-AF65-F5344CB8AC3E}">
        <p14:creationId xmlns:p14="http://schemas.microsoft.com/office/powerpoint/2010/main" val="193105047"/>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a:xfrm>
            <a:off x="587839" y="261268"/>
            <a:ext cx="9536045" cy="587854"/>
          </a:xfrm>
        </p:spPr>
        <p:txBody>
          <a:bodyPr/>
          <a:lstStyle>
            <a:lvl1pPr>
              <a:defRPr sz="1800">
                <a:solidFill>
                  <a:schemeClr val="accent2"/>
                </a:solidFill>
              </a:defRPr>
            </a:lvl1pPr>
          </a:lstStyle>
          <a:p>
            <a:r>
              <a:rPr lang="es-ES" dirty="0"/>
              <a:t>Haga clic para modificar el estilo de título del patrón</a:t>
            </a:r>
            <a:endParaRPr lang="en-US" dirty="0"/>
          </a:p>
        </p:txBody>
      </p:sp>
      <p:sp>
        <p:nvSpPr>
          <p:cNvPr id="3" name="Content Placeholder 2"/>
          <p:cNvSpPr>
            <a:spLocks noGrp="1"/>
          </p:cNvSpPr>
          <p:nvPr>
            <p:ph idx="1"/>
          </p:nvPr>
        </p:nvSpPr>
        <p:spPr>
          <a:xfrm>
            <a:off x="587839" y="1143048"/>
            <a:ext cx="11103614" cy="5225367"/>
          </a:xfrm>
        </p:spPr>
        <p:txBody>
          <a:bodyPr>
            <a:noAutofit/>
          </a:bodyPr>
          <a:lstStyle>
            <a:lvl1pPr>
              <a:lnSpc>
                <a:spcPct val="100000"/>
              </a:lnSpc>
              <a:defRPr sz="1814"/>
            </a:lvl1pPr>
            <a:lvl2pPr>
              <a:lnSpc>
                <a:spcPct val="100000"/>
              </a:lnSpc>
              <a:defRPr sz="1814"/>
            </a:lvl2pPr>
            <a:lvl3pPr>
              <a:lnSpc>
                <a:spcPct val="100000"/>
              </a:lnSpc>
              <a:defRPr sz="1814"/>
            </a:lvl3pPr>
            <a:lvl4pPr>
              <a:lnSpc>
                <a:spcPct val="100000"/>
              </a:lnSpc>
              <a:defRPr sz="1814"/>
            </a:lvl4pPr>
            <a:lvl5pPr>
              <a:lnSpc>
                <a:spcPct val="100000"/>
              </a:lnSpc>
              <a:defRPr sz="1814"/>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US" dirty="0"/>
          </a:p>
          <a:p>
            <a:pPr lvl="4"/>
            <a:endParaRPr lang="en-US" dirty="0"/>
          </a:p>
        </p:txBody>
      </p:sp>
      <p:sp>
        <p:nvSpPr>
          <p:cNvPr id="5" name="Marcador de número de diapositiva 5">
            <a:extLst>
              <a:ext uri="{FF2B5EF4-FFF2-40B4-BE49-F238E27FC236}">
                <a16:creationId xmlns:a16="http://schemas.microsoft.com/office/drawing/2014/main" id="{CCDF4AB6-3434-124A-9398-ED1BF93E2169}"/>
              </a:ext>
            </a:extLst>
          </p:cNvPr>
          <p:cNvSpPr txBox="1">
            <a:spLocks/>
          </p:cNvSpPr>
          <p:nvPr userDrawn="1"/>
        </p:nvSpPr>
        <p:spPr>
          <a:xfrm>
            <a:off x="11373776" y="6407559"/>
            <a:ext cx="720000" cy="365125"/>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pPr/>
              <a:t>‹Nº›</a:t>
            </a:fld>
            <a:endParaRPr lang="es-ES" dirty="0"/>
          </a:p>
        </p:txBody>
      </p:sp>
    </p:spTree>
    <p:extLst>
      <p:ext uri="{BB962C8B-B14F-4D97-AF65-F5344CB8AC3E}">
        <p14:creationId xmlns:p14="http://schemas.microsoft.com/office/powerpoint/2010/main" val="23562895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ada">
    <p:spTree>
      <p:nvGrpSpPr>
        <p:cNvPr id="1" name=""/>
        <p:cNvGrpSpPr/>
        <p:nvPr/>
      </p:nvGrpSpPr>
      <p:grpSpPr>
        <a:xfrm>
          <a:off x="0" y="0"/>
          <a:ext cx="0" cy="0"/>
          <a:chOff x="0" y="0"/>
          <a:chExt cx="0" cy="0"/>
        </a:xfrm>
      </p:grpSpPr>
      <p:sp>
        <p:nvSpPr>
          <p:cNvPr id="2" name="Marcador de número de diapositiva 5">
            <a:extLst>
              <a:ext uri="{FF2B5EF4-FFF2-40B4-BE49-F238E27FC236}">
                <a16:creationId xmlns:a16="http://schemas.microsoft.com/office/drawing/2014/main" id="{F2138E2B-7FCC-93D0-A603-78020BECE804}"/>
              </a:ext>
            </a:extLst>
          </p:cNvPr>
          <p:cNvSpPr>
            <a:spLocks noGrp="1"/>
          </p:cNvSpPr>
          <p:nvPr>
            <p:ph type="sldNum" sz="quarter" idx="12"/>
          </p:nvPr>
        </p:nvSpPr>
        <p:spPr>
          <a:xfrm>
            <a:off x="9262816" y="6492875"/>
            <a:ext cx="2743200" cy="365125"/>
          </a:xfrm>
          <a:prstGeom prst="rect">
            <a:avLst/>
          </a:prstGeom>
        </p:spPr>
        <p:txBody>
          <a:bodyPr/>
          <a:lstStyle>
            <a:lvl1pPr algn="r">
              <a:defRPr sz="900"/>
            </a:lvl1pPr>
          </a:lstStyle>
          <a:p>
            <a:fld id="{EED13A02-3D5A-4463-BC24-F8C77F48C64D}" type="slidenum">
              <a:rPr lang="es-ES" smtClean="0"/>
              <a:pPr/>
              <a:t>‹Nº›</a:t>
            </a:fld>
            <a:endParaRPr lang="es-ES"/>
          </a:p>
        </p:txBody>
      </p:sp>
    </p:spTree>
    <p:extLst>
      <p:ext uri="{BB962C8B-B14F-4D97-AF65-F5344CB8AC3E}">
        <p14:creationId xmlns:p14="http://schemas.microsoft.com/office/powerpoint/2010/main" val="19659086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Diap. Gráficos 5">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6988051" y="0"/>
            <a:ext cx="5203948"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69880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600049"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571261"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600048" y="5652655"/>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600049" y="2942705"/>
            <a:ext cx="3124054" cy="562653"/>
          </a:xfrm>
          <a:prstGeom prst="rect">
            <a:avLst/>
          </a:prstGeom>
        </p:spPr>
        <p:txBody>
          <a:bodyPr/>
          <a:lstStyle>
            <a:lvl1pPr marL="0" indent="0" algn="l">
              <a:buNone/>
              <a:defRPr sz="10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9" name="Grupo 8">
            <a:extLst>
              <a:ext uri="{FF2B5EF4-FFF2-40B4-BE49-F238E27FC236}">
                <a16:creationId xmlns:a16="http://schemas.microsoft.com/office/drawing/2014/main" id="{F1D124F2-35A6-76DC-B3BA-370E00E960B9}"/>
              </a:ext>
            </a:extLst>
          </p:cNvPr>
          <p:cNvGrpSpPr/>
          <p:nvPr userDrawn="1"/>
        </p:nvGrpSpPr>
        <p:grpSpPr>
          <a:xfrm>
            <a:off x="10502528" y="104042"/>
            <a:ext cx="1501291" cy="599806"/>
            <a:chOff x="15216554" y="147094"/>
            <a:chExt cx="2870956" cy="1147025"/>
          </a:xfrm>
        </p:grpSpPr>
        <p:cxnSp>
          <p:nvCxnSpPr>
            <p:cNvPr id="10" name="Conector recto 9">
              <a:extLst>
                <a:ext uri="{FF2B5EF4-FFF2-40B4-BE49-F238E27FC236}">
                  <a16:creationId xmlns:a16="http://schemas.microsoft.com/office/drawing/2014/main" id="{141EDF49-61BC-7F0B-8C1B-082D013277DB}"/>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Imagen 16" descr="Interfaz de usuario gráfica, Logotipo&#10;&#10;Descripción generada automáticamente">
              <a:extLst>
                <a:ext uri="{FF2B5EF4-FFF2-40B4-BE49-F238E27FC236}">
                  <a16:creationId xmlns:a16="http://schemas.microsoft.com/office/drawing/2014/main" id="{FA9C3EEF-17DD-6447-254B-C69D89F7157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Tree>
    <p:extLst>
      <p:ext uri="{BB962C8B-B14F-4D97-AF65-F5344CB8AC3E}">
        <p14:creationId xmlns:p14="http://schemas.microsoft.com/office/powerpoint/2010/main" val="3897740975"/>
      </p:ext>
    </p:extLst>
  </p:cSld>
  <p:clrMapOvr>
    <a:masterClrMapping/>
  </p:clrMapOvr>
  <p:hf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ap. Solo Gráfico">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85FA743-93B1-9A08-6B74-59B2AA338572}"/>
              </a:ext>
            </a:extLst>
          </p:cNvPr>
          <p:cNvSpPr/>
          <p:nvPr userDrawn="1"/>
        </p:nvSpPr>
        <p:spPr>
          <a:xfrm>
            <a:off x="0" y="3652968"/>
            <a:ext cx="12191998" cy="320559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p>
        </p:txBody>
      </p:sp>
      <p:sp>
        <p:nvSpPr>
          <p:cNvPr id="2" name="Título 1">
            <a:extLst>
              <a:ext uri="{FF2B5EF4-FFF2-40B4-BE49-F238E27FC236}">
                <a16:creationId xmlns:a16="http://schemas.microsoft.com/office/drawing/2014/main" id="{5A4BFCD4-BDC6-3131-8D86-5ABAF654DADC}"/>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6" name="Marcador de número de diapositiva 5">
            <a:extLst>
              <a:ext uri="{FF2B5EF4-FFF2-40B4-BE49-F238E27FC236}">
                <a16:creationId xmlns:a16="http://schemas.microsoft.com/office/drawing/2014/main" id="{B1A37737-1B6D-8A83-36F1-5E3FB54F9B39}"/>
              </a:ext>
            </a:extLst>
          </p:cNvPr>
          <p:cNvSpPr>
            <a:spLocks noGrp="1"/>
          </p:cNvSpPr>
          <p:nvPr>
            <p:ph type="sldNum" sz="quarter" idx="12"/>
          </p:nvPr>
        </p:nvSpPr>
        <p:spPr>
          <a:xfrm>
            <a:off x="11221376" y="6446919"/>
            <a:ext cx="720000" cy="365125"/>
          </a:xfrm>
          <a:prstGeom prst="rect">
            <a:avLst/>
          </a:prstGeom>
        </p:spPr>
        <p:txBody>
          <a:bodyPr/>
          <a:lstStyle>
            <a:lvl1pPr algn="r">
              <a:defRPr sz="1050">
                <a:solidFill>
                  <a:schemeClr val="bg1">
                    <a:lumMod val="50000"/>
                  </a:schemeClr>
                </a:solidFill>
              </a:defRPr>
            </a:lvl1pPr>
          </a:lstStyle>
          <a:p>
            <a:fld id="{EED13A02-3D5A-4463-BC24-F8C77F48C64D}" type="slidenum">
              <a:rPr lang="es-ES" smtClean="0"/>
              <a:pPr/>
              <a:t>‹Nº›</a:t>
            </a:fld>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grpSp>
        <p:nvGrpSpPr>
          <p:cNvPr id="7" name="Grupo 6">
            <a:extLst>
              <a:ext uri="{FF2B5EF4-FFF2-40B4-BE49-F238E27FC236}">
                <a16:creationId xmlns:a16="http://schemas.microsoft.com/office/drawing/2014/main" id="{EFD35DBF-6CA6-20FA-10C4-0E57028551AC}"/>
              </a:ext>
            </a:extLst>
          </p:cNvPr>
          <p:cNvGrpSpPr/>
          <p:nvPr userDrawn="1"/>
        </p:nvGrpSpPr>
        <p:grpSpPr>
          <a:xfrm>
            <a:off x="10655472" y="227228"/>
            <a:ext cx="1333522" cy="309773"/>
            <a:chOff x="15216554" y="434169"/>
            <a:chExt cx="2466076" cy="572877"/>
          </a:xfrm>
        </p:grpSpPr>
        <p:pic>
          <p:nvPicPr>
            <p:cNvPr id="8" name="Imagen 7">
              <a:extLst>
                <a:ext uri="{FF2B5EF4-FFF2-40B4-BE49-F238E27FC236}">
                  <a16:creationId xmlns:a16="http://schemas.microsoft.com/office/drawing/2014/main" id="{329BC344-B86C-2793-9243-3156B1EDC7D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9" name="Conector recto 8">
              <a:extLst>
                <a:ext uri="{FF2B5EF4-FFF2-40B4-BE49-F238E27FC236}">
                  <a16:creationId xmlns:a16="http://schemas.microsoft.com/office/drawing/2014/main" id="{7800A0A8-62A1-92A8-4CD8-1A2EB3FDE044}"/>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24127502"/>
      </p:ext>
    </p:extLst>
  </p:cSld>
  <p:clrMapOvr>
    <a:masterClrMapping/>
  </p:clrMapOvr>
  <p:hf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Diap. Solo Gráfico">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85FA743-93B1-9A08-6B74-59B2AA338572}"/>
              </a:ext>
            </a:extLst>
          </p:cNvPr>
          <p:cNvSpPr/>
          <p:nvPr userDrawn="1"/>
        </p:nvSpPr>
        <p:spPr>
          <a:xfrm>
            <a:off x="0" y="3652968"/>
            <a:ext cx="12191998" cy="320559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p>
        </p:txBody>
      </p:sp>
      <p:sp>
        <p:nvSpPr>
          <p:cNvPr id="5" name="Rounded Rectangle 22">
            <a:extLst>
              <a:ext uri="{FF2B5EF4-FFF2-40B4-BE49-F238E27FC236}">
                <a16:creationId xmlns:a16="http://schemas.microsoft.com/office/drawing/2014/main" id="{B0D4B0CF-FF9D-C9B4-FAD1-B9C3F3D9AFE5}"/>
              </a:ext>
            </a:extLst>
          </p:cNvPr>
          <p:cNvSpPr/>
          <p:nvPr userDrawn="1"/>
        </p:nvSpPr>
        <p:spPr>
          <a:xfrm>
            <a:off x="301140" y="1073546"/>
            <a:ext cx="11529982" cy="5326851"/>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ítulo 1">
            <a:extLst>
              <a:ext uri="{FF2B5EF4-FFF2-40B4-BE49-F238E27FC236}">
                <a16:creationId xmlns:a16="http://schemas.microsoft.com/office/drawing/2014/main" id="{5A4BFCD4-BDC6-3131-8D86-5ABAF654DADC}"/>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6" name="Marcador de número de diapositiva 5">
            <a:extLst>
              <a:ext uri="{FF2B5EF4-FFF2-40B4-BE49-F238E27FC236}">
                <a16:creationId xmlns:a16="http://schemas.microsoft.com/office/drawing/2014/main" id="{B1A37737-1B6D-8A83-36F1-5E3FB54F9B39}"/>
              </a:ext>
            </a:extLst>
          </p:cNvPr>
          <p:cNvSpPr>
            <a:spLocks noGrp="1"/>
          </p:cNvSpPr>
          <p:nvPr>
            <p:ph type="sldNum" sz="quarter" idx="12"/>
          </p:nvPr>
        </p:nvSpPr>
        <p:spPr>
          <a:xfrm>
            <a:off x="11221376" y="6446919"/>
            <a:ext cx="720000" cy="365125"/>
          </a:xfrm>
          <a:prstGeom prst="rect">
            <a:avLst/>
          </a:prstGeom>
        </p:spPr>
        <p:txBody>
          <a:bodyPr/>
          <a:lstStyle>
            <a:lvl1pPr algn="r">
              <a:defRPr sz="1050">
                <a:solidFill>
                  <a:schemeClr val="bg1">
                    <a:lumMod val="50000"/>
                  </a:schemeClr>
                </a:solidFill>
              </a:defRPr>
            </a:lvl1pPr>
          </a:lstStyle>
          <a:p>
            <a:fld id="{EED13A02-3D5A-4463-BC24-F8C77F48C64D}" type="slidenum">
              <a:rPr lang="es-ES" smtClean="0"/>
              <a:pPr/>
              <a:t>‹Nº›</a:t>
            </a:fld>
            <a:endParaRPr lang="es-E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4" name="Marcador de contenido 3">
            <a:extLst>
              <a:ext uri="{FF2B5EF4-FFF2-40B4-BE49-F238E27FC236}">
                <a16:creationId xmlns:a16="http://schemas.microsoft.com/office/drawing/2014/main" id="{3C0965F2-74A9-1E35-A602-FF31151D6D22}"/>
              </a:ext>
            </a:extLst>
          </p:cNvPr>
          <p:cNvSpPr>
            <a:spLocks noGrp="1"/>
          </p:cNvSpPr>
          <p:nvPr>
            <p:ph sz="quarter" idx="13"/>
          </p:nvPr>
        </p:nvSpPr>
        <p:spPr>
          <a:xfrm>
            <a:off x="515172" y="1312967"/>
            <a:ext cx="11139272" cy="4845809"/>
          </a:xfrm>
          <a:prstGeom prst="rect">
            <a:avLst/>
          </a:prstGeom>
        </p:spPr>
        <p:txBody>
          <a:bodyPr/>
          <a:lstStyle>
            <a:lvl1pPr marL="216000" indent="-216000">
              <a:buClr>
                <a:schemeClr val="accent1"/>
              </a:buClr>
              <a:buFont typeface="Arial" panose="020B0604020202020204" pitchFamily="34" charset="0"/>
              <a:buChar char="•"/>
              <a:defRPr sz="1050">
                <a:latin typeface="Poppins" panose="00000500000000000000" pitchFamily="2" charset="0"/>
                <a:cs typeface="Poppins" panose="00000500000000000000" pitchFamily="2" charset="0"/>
              </a:defRPr>
            </a:lvl1pPr>
            <a:lvl2pPr marL="432000" indent="-216000">
              <a:buClr>
                <a:schemeClr val="accent1"/>
              </a:buClr>
              <a:buFont typeface="Arial" panose="020B0604020202020204" pitchFamily="34" charset="0"/>
              <a:buChar char="•"/>
              <a:defRPr sz="1050">
                <a:latin typeface="Poppins" panose="00000500000000000000" pitchFamily="2" charset="0"/>
                <a:cs typeface="Poppins" panose="00000500000000000000" pitchFamily="2" charset="0"/>
              </a:defRPr>
            </a:lvl2pPr>
            <a:lvl3pPr marL="648000" indent="-216000">
              <a:buClr>
                <a:schemeClr val="accent1"/>
              </a:buClr>
              <a:buFont typeface="Arial" panose="020B0604020202020204" pitchFamily="34" charset="0"/>
              <a:buChar char="•"/>
              <a:defRPr sz="1050">
                <a:latin typeface="Poppins" panose="00000500000000000000" pitchFamily="2" charset="0"/>
                <a:cs typeface="Poppins" panose="00000500000000000000" pitchFamily="2" charset="0"/>
              </a:defRPr>
            </a:lvl3pPr>
            <a:lvl4pPr marL="864000" indent="-216000">
              <a:buClr>
                <a:schemeClr val="accent1"/>
              </a:buClr>
              <a:buFont typeface="Arial" panose="020B0604020202020204" pitchFamily="34" charset="0"/>
              <a:buChar char="•"/>
              <a:defRPr sz="1050">
                <a:latin typeface="Poppins" panose="00000500000000000000" pitchFamily="2" charset="0"/>
                <a:cs typeface="Poppins" panose="00000500000000000000" pitchFamily="2" charset="0"/>
              </a:defRPr>
            </a:lvl4pPr>
            <a:lvl5pPr marL="1080000" indent="-216000">
              <a:buClr>
                <a:schemeClr val="accent1"/>
              </a:buClr>
              <a:buFont typeface="Arial" panose="020B0604020202020204" pitchFamily="34" charset="0"/>
              <a:buChar char="•"/>
              <a:defRPr sz="1050">
                <a:latin typeface="Poppins" panose="00000500000000000000" pitchFamily="2" charset="0"/>
                <a:cs typeface="Poppins" panose="00000500000000000000" pitchFamily="2" charset="0"/>
              </a:defRPr>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GB" dirty="0"/>
          </a:p>
        </p:txBody>
      </p:sp>
      <p:grpSp>
        <p:nvGrpSpPr>
          <p:cNvPr id="7" name="Grupo 6">
            <a:extLst>
              <a:ext uri="{FF2B5EF4-FFF2-40B4-BE49-F238E27FC236}">
                <a16:creationId xmlns:a16="http://schemas.microsoft.com/office/drawing/2014/main" id="{EFD35DBF-6CA6-20FA-10C4-0E57028551AC}"/>
              </a:ext>
            </a:extLst>
          </p:cNvPr>
          <p:cNvGrpSpPr/>
          <p:nvPr userDrawn="1"/>
        </p:nvGrpSpPr>
        <p:grpSpPr>
          <a:xfrm>
            <a:off x="10655472" y="227228"/>
            <a:ext cx="1333522" cy="309773"/>
            <a:chOff x="15216554" y="434169"/>
            <a:chExt cx="2466076" cy="572877"/>
          </a:xfrm>
        </p:grpSpPr>
        <p:pic>
          <p:nvPicPr>
            <p:cNvPr id="8" name="Imagen 7">
              <a:extLst>
                <a:ext uri="{FF2B5EF4-FFF2-40B4-BE49-F238E27FC236}">
                  <a16:creationId xmlns:a16="http://schemas.microsoft.com/office/drawing/2014/main" id="{329BC344-B86C-2793-9243-3156B1EDC7D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9" name="Conector recto 8">
              <a:extLst>
                <a:ext uri="{FF2B5EF4-FFF2-40B4-BE49-F238E27FC236}">
                  <a16:creationId xmlns:a16="http://schemas.microsoft.com/office/drawing/2014/main" id="{7800A0A8-62A1-92A8-4CD8-1A2EB3FDE044}"/>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05098592"/>
      </p:ext>
    </p:extLst>
  </p:cSld>
  <p:clrMapOvr>
    <a:masterClrMapping/>
  </p:clrMapOvr>
  <p:hf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ap. Gráficos 1">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ED64871-BEE9-06E6-38FD-C83A00502160}"/>
              </a:ext>
            </a:extLst>
          </p:cNvPr>
          <p:cNvSpPr/>
          <p:nvPr userDrawn="1"/>
        </p:nvSpPr>
        <p:spPr>
          <a:xfrm>
            <a:off x="0" y="3652968"/>
            <a:ext cx="12191998" cy="320559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p>
        </p:txBody>
      </p:sp>
      <p:sp>
        <p:nvSpPr>
          <p:cNvPr id="5" name="Rounded Rectangle 22">
            <a:extLst>
              <a:ext uri="{FF2B5EF4-FFF2-40B4-BE49-F238E27FC236}">
                <a16:creationId xmlns:a16="http://schemas.microsoft.com/office/drawing/2014/main" id="{EFE15A9F-AC4B-5931-7FB4-597A320042BD}"/>
              </a:ext>
            </a:extLst>
          </p:cNvPr>
          <p:cNvSpPr/>
          <p:nvPr userDrawn="1"/>
        </p:nvSpPr>
        <p:spPr>
          <a:xfrm>
            <a:off x="5316263" y="1087252"/>
            <a:ext cx="5794859" cy="518161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C54B7635-76B6-9976-4A7A-D26DC18BC936}"/>
              </a:ext>
            </a:extLst>
          </p:cNvPr>
          <p:cNvSpPr>
            <a:spLocks noGrp="1"/>
          </p:cNvSpPr>
          <p:nvPr>
            <p:ph type="body" sz="quarter" idx="10" hasCustomPrompt="1"/>
          </p:nvPr>
        </p:nvSpPr>
        <p:spPr>
          <a:xfrm>
            <a:off x="728489" y="1659699"/>
            <a:ext cx="2894606" cy="634927"/>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2E48BC15-899A-35C6-DA8C-BC3D5515FB15}"/>
              </a:ext>
            </a:extLst>
          </p:cNvPr>
          <p:cNvSpPr>
            <a:spLocks noGrp="1"/>
          </p:cNvSpPr>
          <p:nvPr>
            <p:ph type="body" sz="quarter" idx="11" hasCustomPrompt="1"/>
          </p:nvPr>
        </p:nvSpPr>
        <p:spPr>
          <a:xfrm>
            <a:off x="728489" y="2540289"/>
            <a:ext cx="2894606" cy="664743"/>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               </a:t>
            </a:r>
          </a:p>
        </p:txBody>
      </p:sp>
      <p:sp>
        <p:nvSpPr>
          <p:cNvPr id="9" name="Marcador de texto 6">
            <a:extLst>
              <a:ext uri="{FF2B5EF4-FFF2-40B4-BE49-F238E27FC236}">
                <a16:creationId xmlns:a16="http://schemas.microsoft.com/office/drawing/2014/main" id="{8AB2C20D-C6DD-8197-49D6-75B890A74718}"/>
              </a:ext>
            </a:extLst>
          </p:cNvPr>
          <p:cNvSpPr>
            <a:spLocks noGrp="1"/>
          </p:cNvSpPr>
          <p:nvPr>
            <p:ph type="body" sz="quarter" idx="12" hasCustomPrompt="1"/>
          </p:nvPr>
        </p:nvSpPr>
        <p:spPr>
          <a:xfrm>
            <a:off x="5500913" y="1257704"/>
            <a:ext cx="5070475" cy="202991"/>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0" name="Marcador de texto 6">
            <a:extLst>
              <a:ext uri="{FF2B5EF4-FFF2-40B4-BE49-F238E27FC236}">
                <a16:creationId xmlns:a16="http://schemas.microsoft.com/office/drawing/2014/main" id="{1774E09F-EF79-6D90-2103-29F0F39EC8FA}"/>
              </a:ext>
            </a:extLst>
          </p:cNvPr>
          <p:cNvSpPr>
            <a:spLocks noGrp="1"/>
          </p:cNvSpPr>
          <p:nvPr>
            <p:ph type="body" sz="quarter" idx="13"/>
          </p:nvPr>
        </p:nvSpPr>
        <p:spPr>
          <a:xfrm>
            <a:off x="5316184" y="6353999"/>
            <a:ext cx="5070475" cy="305566"/>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7" name="Marcador de posición de imagen 16">
            <a:extLst>
              <a:ext uri="{FF2B5EF4-FFF2-40B4-BE49-F238E27FC236}">
                <a16:creationId xmlns:a16="http://schemas.microsoft.com/office/drawing/2014/main" id="{82809037-E1C8-460E-5733-2F82D625B060}"/>
              </a:ext>
            </a:extLst>
          </p:cNvPr>
          <p:cNvSpPr>
            <a:spLocks noGrp="1"/>
          </p:cNvSpPr>
          <p:nvPr>
            <p:ph type="pic" sz="quarter" idx="14"/>
          </p:nvPr>
        </p:nvSpPr>
        <p:spPr>
          <a:xfrm>
            <a:off x="5508964" y="1659133"/>
            <a:ext cx="5367513" cy="4495866"/>
          </a:xfrm>
          <a:prstGeom prst="rect">
            <a:avLst/>
          </a:prstGeom>
        </p:spPr>
        <p:txBody>
          <a:bodyPr/>
          <a:lstStyle>
            <a:lvl1pPr>
              <a:defRPr sz="1600"/>
            </a:lvl1pPr>
          </a:lstStyle>
          <a:p>
            <a:endParaRPr lang="es-ES" dirty="0"/>
          </a:p>
        </p:txBody>
      </p:sp>
      <p:grpSp>
        <p:nvGrpSpPr>
          <p:cNvPr id="6" name="Grupo 5">
            <a:extLst>
              <a:ext uri="{FF2B5EF4-FFF2-40B4-BE49-F238E27FC236}">
                <a16:creationId xmlns:a16="http://schemas.microsoft.com/office/drawing/2014/main" id="{F541BAD5-0E2A-04E4-6E82-D338C0DA6115}"/>
              </a:ext>
            </a:extLst>
          </p:cNvPr>
          <p:cNvGrpSpPr/>
          <p:nvPr userDrawn="1"/>
        </p:nvGrpSpPr>
        <p:grpSpPr>
          <a:xfrm>
            <a:off x="10655472" y="227228"/>
            <a:ext cx="1333522" cy="309773"/>
            <a:chOff x="15216554" y="434169"/>
            <a:chExt cx="2466076" cy="572877"/>
          </a:xfrm>
        </p:grpSpPr>
        <p:pic>
          <p:nvPicPr>
            <p:cNvPr id="15" name="Imagen 14">
              <a:extLst>
                <a:ext uri="{FF2B5EF4-FFF2-40B4-BE49-F238E27FC236}">
                  <a16:creationId xmlns:a16="http://schemas.microsoft.com/office/drawing/2014/main" id="{CB569C8D-883C-CC9F-D623-4C17559F02D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8" name="Conector recto 17">
              <a:extLst>
                <a:ext uri="{FF2B5EF4-FFF2-40B4-BE49-F238E27FC236}">
                  <a16:creationId xmlns:a16="http://schemas.microsoft.com/office/drawing/2014/main" id="{25F0D5B2-A34C-D4D9-E956-14F883425373}"/>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87477051"/>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Diap. Gráficos 2">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ED64871-BEE9-06E6-38FD-C83A00502160}"/>
              </a:ext>
            </a:extLst>
          </p:cNvPr>
          <p:cNvSpPr/>
          <p:nvPr userDrawn="1"/>
        </p:nvSpPr>
        <p:spPr>
          <a:xfrm>
            <a:off x="0" y="3652403"/>
            <a:ext cx="12191998" cy="320559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p>
        </p:txBody>
      </p:sp>
      <p:sp>
        <p:nvSpPr>
          <p:cNvPr id="5" name="Rounded Rectangle 22">
            <a:extLst>
              <a:ext uri="{FF2B5EF4-FFF2-40B4-BE49-F238E27FC236}">
                <a16:creationId xmlns:a16="http://schemas.microsoft.com/office/drawing/2014/main" id="{EFE15A9F-AC4B-5931-7FB4-597A320042BD}"/>
              </a:ext>
            </a:extLst>
          </p:cNvPr>
          <p:cNvSpPr/>
          <p:nvPr userDrawn="1"/>
        </p:nvSpPr>
        <p:spPr>
          <a:xfrm>
            <a:off x="728568" y="2909455"/>
            <a:ext cx="5070108" cy="3501739"/>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111122" y="6467302"/>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C54B7635-76B6-9976-4A7A-D26DC18BC936}"/>
              </a:ext>
            </a:extLst>
          </p:cNvPr>
          <p:cNvSpPr>
            <a:spLocks noGrp="1"/>
          </p:cNvSpPr>
          <p:nvPr>
            <p:ph type="body" sz="quarter" idx="10" hasCustomPrompt="1"/>
          </p:nvPr>
        </p:nvSpPr>
        <p:spPr>
          <a:xfrm>
            <a:off x="728488" y="1063625"/>
            <a:ext cx="5070475" cy="549275"/>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2E48BC15-899A-35C6-DA8C-BC3D5515FB15}"/>
              </a:ext>
            </a:extLst>
          </p:cNvPr>
          <p:cNvSpPr>
            <a:spLocks noGrp="1"/>
          </p:cNvSpPr>
          <p:nvPr>
            <p:ph type="body" sz="quarter" idx="11"/>
          </p:nvPr>
        </p:nvSpPr>
        <p:spPr>
          <a:xfrm>
            <a:off x="728488" y="1695392"/>
            <a:ext cx="5070475" cy="1043335"/>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9" name="Marcador de texto 6">
            <a:extLst>
              <a:ext uri="{FF2B5EF4-FFF2-40B4-BE49-F238E27FC236}">
                <a16:creationId xmlns:a16="http://schemas.microsoft.com/office/drawing/2014/main" id="{8AB2C20D-C6DD-8197-49D6-75B890A74718}"/>
              </a:ext>
            </a:extLst>
          </p:cNvPr>
          <p:cNvSpPr>
            <a:spLocks noGrp="1"/>
          </p:cNvSpPr>
          <p:nvPr>
            <p:ph type="body" sz="quarter" idx="12" hasCustomPrompt="1"/>
          </p:nvPr>
        </p:nvSpPr>
        <p:spPr>
          <a:xfrm>
            <a:off x="728488" y="2975552"/>
            <a:ext cx="5070475" cy="549275"/>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0" name="Marcador de texto 6">
            <a:extLst>
              <a:ext uri="{FF2B5EF4-FFF2-40B4-BE49-F238E27FC236}">
                <a16:creationId xmlns:a16="http://schemas.microsoft.com/office/drawing/2014/main" id="{1774E09F-EF79-6D90-2103-29F0F39EC8FA}"/>
              </a:ext>
            </a:extLst>
          </p:cNvPr>
          <p:cNvSpPr>
            <a:spLocks noGrp="1"/>
          </p:cNvSpPr>
          <p:nvPr>
            <p:ph type="body" sz="quarter" idx="13"/>
          </p:nvPr>
        </p:nvSpPr>
        <p:spPr>
          <a:xfrm>
            <a:off x="728488" y="6466899"/>
            <a:ext cx="5070475" cy="305566"/>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7" name="Marcador de posición de imagen 16">
            <a:extLst>
              <a:ext uri="{FF2B5EF4-FFF2-40B4-BE49-F238E27FC236}">
                <a16:creationId xmlns:a16="http://schemas.microsoft.com/office/drawing/2014/main" id="{82809037-E1C8-460E-5733-2F82D625B060}"/>
              </a:ext>
            </a:extLst>
          </p:cNvPr>
          <p:cNvSpPr>
            <a:spLocks noGrp="1"/>
          </p:cNvSpPr>
          <p:nvPr>
            <p:ph type="pic" sz="quarter" idx="14"/>
          </p:nvPr>
        </p:nvSpPr>
        <p:spPr>
          <a:xfrm>
            <a:off x="894165" y="3652838"/>
            <a:ext cx="4754880" cy="2655887"/>
          </a:xfrm>
          <a:prstGeom prst="rect">
            <a:avLst/>
          </a:prstGeom>
        </p:spPr>
        <p:txBody>
          <a:bodyPr/>
          <a:lstStyle>
            <a:lvl1pPr>
              <a:defRPr sz="1600"/>
            </a:lvl1pPr>
          </a:lstStyle>
          <a:p>
            <a:endParaRPr lang="es-ES"/>
          </a:p>
        </p:txBody>
      </p:sp>
      <p:sp>
        <p:nvSpPr>
          <p:cNvPr id="18" name="Rounded Rectangle 22">
            <a:extLst>
              <a:ext uri="{FF2B5EF4-FFF2-40B4-BE49-F238E27FC236}">
                <a16:creationId xmlns:a16="http://schemas.microsoft.com/office/drawing/2014/main" id="{B0B13951-260F-6002-92AB-9E3897E80F46}"/>
              </a:ext>
            </a:extLst>
          </p:cNvPr>
          <p:cNvSpPr/>
          <p:nvPr userDrawn="1"/>
        </p:nvSpPr>
        <p:spPr>
          <a:xfrm>
            <a:off x="6365464" y="2909455"/>
            <a:ext cx="5070108" cy="3501739"/>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Marcador de texto 6">
            <a:extLst>
              <a:ext uri="{FF2B5EF4-FFF2-40B4-BE49-F238E27FC236}">
                <a16:creationId xmlns:a16="http://schemas.microsoft.com/office/drawing/2014/main" id="{F7F13EE8-8406-3D47-C706-087A2063AEB6}"/>
              </a:ext>
            </a:extLst>
          </p:cNvPr>
          <p:cNvSpPr>
            <a:spLocks noGrp="1"/>
          </p:cNvSpPr>
          <p:nvPr>
            <p:ph type="body" sz="quarter" idx="15" hasCustomPrompt="1"/>
          </p:nvPr>
        </p:nvSpPr>
        <p:spPr>
          <a:xfrm>
            <a:off x="6365384" y="1063625"/>
            <a:ext cx="5070475" cy="549275"/>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9CCA70EC-33BD-7CDF-9245-06110E6019B8}"/>
              </a:ext>
            </a:extLst>
          </p:cNvPr>
          <p:cNvSpPr>
            <a:spLocks noGrp="1"/>
          </p:cNvSpPr>
          <p:nvPr>
            <p:ph type="body" sz="quarter" idx="16"/>
          </p:nvPr>
        </p:nvSpPr>
        <p:spPr>
          <a:xfrm>
            <a:off x="6365384" y="1695392"/>
            <a:ext cx="5070475" cy="1043335"/>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1" name="Marcador de texto 6">
            <a:extLst>
              <a:ext uri="{FF2B5EF4-FFF2-40B4-BE49-F238E27FC236}">
                <a16:creationId xmlns:a16="http://schemas.microsoft.com/office/drawing/2014/main" id="{2DF2F7EB-7721-18B1-E2D3-B46AE916A1F1}"/>
              </a:ext>
            </a:extLst>
          </p:cNvPr>
          <p:cNvSpPr>
            <a:spLocks noGrp="1"/>
          </p:cNvSpPr>
          <p:nvPr>
            <p:ph type="body" sz="quarter" idx="17" hasCustomPrompt="1"/>
          </p:nvPr>
        </p:nvSpPr>
        <p:spPr>
          <a:xfrm>
            <a:off x="6365384" y="2975552"/>
            <a:ext cx="5070475" cy="549275"/>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2" name="Marcador de texto 6">
            <a:extLst>
              <a:ext uri="{FF2B5EF4-FFF2-40B4-BE49-F238E27FC236}">
                <a16:creationId xmlns:a16="http://schemas.microsoft.com/office/drawing/2014/main" id="{43C3AE2F-F542-E1CC-6B78-EEADE6459E55}"/>
              </a:ext>
            </a:extLst>
          </p:cNvPr>
          <p:cNvSpPr>
            <a:spLocks noGrp="1"/>
          </p:cNvSpPr>
          <p:nvPr>
            <p:ph type="body" sz="quarter" idx="18"/>
          </p:nvPr>
        </p:nvSpPr>
        <p:spPr>
          <a:xfrm>
            <a:off x="6365384" y="6466899"/>
            <a:ext cx="5070475" cy="305566"/>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posición de imagen 16">
            <a:extLst>
              <a:ext uri="{FF2B5EF4-FFF2-40B4-BE49-F238E27FC236}">
                <a16:creationId xmlns:a16="http://schemas.microsoft.com/office/drawing/2014/main" id="{04D83D02-94F8-7ED1-25D4-3D9990E930C4}"/>
              </a:ext>
            </a:extLst>
          </p:cNvPr>
          <p:cNvSpPr>
            <a:spLocks noGrp="1"/>
          </p:cNvSpPr>
          <p:nvPr>
            <p:ph type="pic" sz="quarter" idx="19"/>
          </p:nvPr>
        </p:nvSpPr>
        <p:spPr>
          <a:xfrm>
            <a:off x="6531061" y="3652838"/>
            <a:ext cx="4754880" cy="2655887"/>
          </a:xfrm>
          <a:prstGeom prst="rect">
            <a:avLst/>
          </a:prstGeom>
        </p:spPr>
        <p:txBody>
          <a:bodyPr/>
          <a:lstStyle>
            <a:lvl1pPr>
              <a:defRPr sz="1600"/>
            </a:lvl1pPr>
          </a:lstStyle>
          <a:p>
            <a:endParaRPr lang="es-ES"/>
          </a:p>
        </p:txBody>
      </p:sp>
      <p:grpSp>
        <p:nvGrpSpPr>
          <p:cNvPr id="6" name="Grupo 5">
            <a:extLst>
              <a:ext uri="{FF2B5EF4-FFF2-40B4-BE49-F238E27FC236}">
                <a16:creationId xmlns:a16="http://schemas.microsoft.com/office/drawing/2014/main" id="{81ADEBF6-6FB7-251F-2F1F-5CE5A5B8B233}"/>
              </a:ext>
            </a:extLst>
          </p:cNvPr>
          <p:cNvGrpSpPr/>
          <p:nvPr userDrawn="1"/>
        </p:nvGrpSpPr>
        <p:grpSpPr>
          <a:xfrm>
            <a:off x="10655472" y="227228"/>
            <a:ext cx="1333522" cy="309773"/>
            <a:chOff x="15216554" y="434169"/>
            <a:chExt cx="2466076" cy="572877"/>
          </a:xfrm>
        </p:grpSpPr>
        <p:pic>
          <p:nvPicPr>
            <p:cNvPr id="15" name="Imagen 14">
              <a:extLst>
                <a:ext uri="{FF2B5EF4-FFF2-40B4-BE49-F238E27FC236}">
                  <a16:creationId xmlns:a16="http://schemas.microsoft.com/office/drawing/2014/main" id="{CD476C50-C31E-D75D-1A2D-968C50EEEF0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24" name="Conector recto 23">
              <a:extLst>
                <a:ext uri="{FF2B5EF4-FFF2-40B4-BE49-F238E27FC236}">
                  <a16:creationId xmlns:a16="http://schemas.microsoft.com/office/drawing/2014/main" id="{A2C3F4E5-474B-7FCA-DE93-CACA3E3DBD69}"/>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61319466"/>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ap. Gráficos 3">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ED64871-BEE9-06E6-38FD-C83A00502160}"/>
              </a:ext>
            </a:extLst>
          </p:cNvPr>
          <p:cNvSpPr/>
          <p:nvPr userDrawn="1"/>
        </p:nvSpPr>
        <p:spPr>
          <a:xfrm>
            <a:off x="0" y="3652403"/>
            <a:ext cx="12191998" cy="320559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p>
        </p:txBody>
      </p:sp>
      <p:sp>
        <p:nvSpPr>
          <p:cNvPr id="5" name="Rounded Rectangle 22">
            <a:extLst>
              <a:ext uri="{FF2B5EF4-FFF2-40B4-BE49-F238E27FC236}">
                <a16:creationId xmlns:a16="http://schemas.microsoft.com/office/drawing/2014/main" id="{EFE15A9F-AC4B-5931-7FB4-597A320042BD}"/>
              </a:ext>
            </a:extLst>
          </p:cNvPr>
          <p:cNvSpPr/>
          <p:nvPr userDrawn="1"/>
        </p:nvSpPr>
        <p:spPr>
          <a:xfrm>
            <a:off x="360959" y="2975552"/>
            <a:ext cx="3504689" cy="343564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7" name="Marcador de texto 6">
            <a:extLst>
              <a:ext uri="{FF2B5EF4-FFF2-40B4-BE49-F238E27FC236}">
                <a16:creationId xmlns:a16="http://schemas.microsoft.com/office/drawing/2014/main" id="{C54B7635-76B6-9976-4A7A-D26DC18BC936}"/>
              </a:ext>
            </a:extLst>
          </p:cNvPr>
          <p:cNvSpPr>
            <a:spLocks noGrp="1"/>
          </p:cNvSpPr>
          <p:nvPr>
            <p:ph type="body" sz="quarter" idx="10" hasCustomPrompt="1"/>
          </p:nvPr>
        </p:nvSpPr>
        <p:spPr>
          <a:xfrm>
            <a:off x="360878" y="1063625"/>
            <a:ext cx="3504689" cy="549275"/>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8" name="Marcador de texto 6">
            <a:extLst>
              <a:ext uri="{FF2B5EF4-FFF2-40B4-BE49-F238E27FC236}">
                <a16:creationId xmlns:a16="http://schemas.microsoft.com/office/drawing/2014/main" id="{2E48BC15-899A-35C6-DA8C-BC3D5515FB15}"/>
              </a:ext>
            </a:extLst>
          </p:cNvPr>
          <p:cNvSpPr>
            <a:spLocks noGrp="1"/>
          </p:cNvSpPr>
          <p:nvPr>
            <p:ph type="body" sz="quarter" idx="11"/>
          </p:nvPr>
        </p:nvSpPr>
        <p:spPr>
          <a:xfrm>
            <a:off x="360878" y="1695392"/>
            <a:ext cx="3504689" cy="1043335"/>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9" name="Marcador de texto 6">
            <a:extLst>
              <a:ext uri="{FF2B5EF4-FFF2-40B4-BE49-F238E27FC236}">
                <a16:creationId xmlns:a16="http://schemas.microsoft.com/office/drawing/2014/main" id="{8AB2C20D-C6DD-8197-49D6-75B890A74718}"/>
              </a:ext>
            </a:extLst>
          </p:cNvPr>
          <p:cNvSpPr>
            <a:spLocks noGrp="1"/>
          </p:cNvSpPr>
          <p:nvPr>
            <p:ph type="body" sz="quarter" idx="12" hasCustomPrompt="1"/>
          </p:nvPr>
        </p:nvSpPr>
        <p:spPr>
          <a:xfrm>
            <a:off x="360878" y="2975552"/>
            <a:ext cx="3504689" cy="549275"/>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0" name="Marcador de texto 6">
            <a:extLst>
              <a:ext uri="{FF2B5EF4-FFF2-40B4-BE49-F238E27FC236}">
                <a16:creationId xmlns:a16="http://schemas.microsoft.com/office/drawing/2014/main" id="{1774E09F-EF79-6D90-2103-29F0F39EC8FA}"/>
              </a:ext>
            </a:extLst>
          </p:cNvPr>
          <p:cNvSpPr>
            <a:spLocks noGrp="1"/>
          </p:cNvSpPr>
          <p:nvPr>
            <p:ph type="body" sz="quarter" idx="13"/>
          </p:nvPr>
        </p:nvSpPr>
        <p:spPr>
          <a:xfrm>
            <a:off x="360878" y="6466899"/>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17" name="Marcador de posición de imagen 16">
            <a:extLst>
              <a:ext uri="{FF2B5EF4-FFF2-40B4-BE49-F238E27FC236}">
                <a16:creationId xmlns:a16="http://schemas.microsoft.com/office/drawing/2014/main" id="{82809037-E1C8-460E-5733-2F82D625B060}"/>
              </a:ext>
            </a:extLst>
          </p:cNvPr>
          <p:cNvSpPr>
            <a:spLocks noGrp="1"/>
          </p:cNvSpPr>
          <p:nvPr>
            <p:ph type="pic" sz="quarter" idx="14"/>
          </p:nvPr>
        </p:nvSpPr>
        <p:spPr>
          <a:xfrm>
            <a:off x="432001" y="3652838"/>
            <a:ext cx="3310592" cy="2655887"/>
          </a:xfrm>
          <a:prstGeom prst="rect">
            <a:avLst/>
          </a:prstGeom>
        </p:spPr>
        <p:txBody>
          <a:bodyPr/>
          <a:lstStyle>
            <a:lvl1pPr>
              <a:defRPr sz="1600"/>
            </a:lvl1pPr>
          </a:lstStyle>
          <a:p>
            <a:endParaRPr lang="es-ES"/>
          </a:p>
        </p:txBody>
      </p:sp>
      <p:sp>
        <p:nvSpPr>
          <p:cNvPr id="30" name="Rounded Rectangle 22">
            <a:extLst>
              <a:ext uri="{FF2B5EF4-FFF2-40B4-BE49-F238E27FC236}">
                <a16:creationId xmlns:a16="http://schemas.microsoft.com/office/drawing/2014/main" id="{8AE7989B-C9CB-C46E-FD47-90884654353C}"/>
              </a:ext>
            </a:extLst>
          </p:cNvPr>
          <p:cNvSpPr/>
          <p:nvPr userDrawn="1"/>
        </p:nvSpPr>
        <p:spPr>
          <a:xfrm>
            <a:off x="4309615" y="2975552"/>
            <a:ext cx="3504689" cy="343564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Marcador de texto 6">
            <a:extLst>
              <a:ext uri="{FF2B5EF4-FFF2-40B4-BE49-F238E27FC236}">
                <a16:creationId xmlns:a16="http://schemas.microsoft.com/office/drawing/2014/main" id="{672793E0-E2BF-A298-D199-E2AA11DFC142}"/>
              </a:ext>
            </a:extLst>
          </p:cNvPr>
          <p:cNvSpPr>
            <a:spLocks noGrp="1"/>
          </p:cNvSpPr>
          <p:nvPr>
            <p:ph type="body" sz="quarter" idx="15" hasCustomPrompt="1"/>
          </p:nvPr>
        </p:nvSpPr>
        <p:spPr>
          <a:xfrm>
            <a:off x="4309534" y="1063625"/>
            <a:ext cx="3504689" cy="549275"/>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2" name="Marcador de texto 6">
            <a:extLst>
              <a:ext uri="{FF2B5EF4-FFF2-40B4-BE49-F238E27FC236}">
                <a16:creationId xmlns:a16="http://schemas.microsoft.com/office/drawing/2014/main" id="{86F0AE7D-B81B-C8F6-21E6-50AAEAA77C82}"/>
              </a:ext>
            </a:extLst>
          </p:cNvPr>
          <p:cNvSpPr>
            <a:spLocks noGrp="1"/>
          </p:cNvSpPr>
          <p:nvPr>
            <p:ph type="body" sz="quarter" idx="16"/>
          </p:nvPr>
        </p:nvSpPr>
        <p:spPr>
          <a:xfrm>
            <a:off x="4309534" y="1695392"/>
            <a:ext cx="3504689" cy="1043335"/>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3" name="Marcador de texto 6">
            <a:extLst>
              <a:ext uri="{FF2B5EF4-FFF2-40B4-BE49-F238E27FC236}">
                <a16:creationId xmlns:a16="http://schemas.microsoft.com/office/drawing/2014/main" id="{B31319D2-A780-D9A0-6F29-5F2C515ED30C}"/>
              </a:ext>
            </a:extLst>
          </p:cNvPr>
          <p:cNvSpPr>
            <a:spLocks noGrp="1"/>
          </p:cNvSpPr>
          <p:nvPr>
            <p:ph type="body" sz="quarter" idx="17" hasCustomPrompt="1"/>
          </p:nvPr>
        </p:nvSpPr>
        <p:spPr>
          <a:xfrm>
            <a:off x="4309534" y="2975552"/>
            <a:ext cx="3504689" cy="549275"/>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4" name="Marcador de texto 6">
            <a:extLst>
              <a:ext uri="{FF2B5EF4-FFF2-40B4-BE49-F238E27FC236}">
                <a16:creationId xmlns:a16="http://schemas.microsoft.com/office/drawing/2014/main" id="{10C09C88-017A-54DB-F731-81A68936CEA4}"/>
              </a:ext>
            </a:extLst>
          </p:cNvPr>
          <p:cNvSpPr>
            <a:spLocks noGrp="1"/>
          </p:cNvSpPr>
          <p:nvPr>
            <p:ph type="body" sz="quarter" idx="18"/>
          </p:nvPr>
        </p:nvSpPr>
        <p:spPr>
          <a:xfrm>
            <a:off x="4309534" y="6466899"/>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5" name="Marcador de posición de imagen 16">
            <a:extLst>
              <a:ext uri="{FF2B5EF4-FFF2-40B4-BE49-F238E27FC236}">
                <a16:creationId xmlns:a16="http://schemas.microsoft.com/office/drawing/2014/main" id="{00CC676F-9806-0803-1954-0B2D1DCF4D94}"/>
              </a:ext>
            </a:extLst>
          </p:cNvPr>
          <p:cNvSpPr>
            <a:spLocks noGrp="1"/>
          </p:cNvSpPr>
          <p:nvPr>
            <p:ph type="pic" sz="quarter" idx="19"/>
          </p:nvPr>
        </p:nvSpPr>
        <p:spPr>
          <a:xfrm>
            <a:off x="4380657" y="3652838"/>
            <a:ext cx="3310592" cy="2655887"/>
          </a:xfrm>
          <a:prstGeom prst="rect">
            <a:avLst/>
          </a:prstGeom>
        </p:spPr>
        <p:txBody>
          <a:bodyPr/>
          <a:lstStyle>
            <a:lvl1pPr>
              <a:defRPr sz="1600"/>
            </a:lvl1pPr>
          </a:lstStyle>
          <a:p>
            <a:endParaRPr lang="es-ES"/>
          </a:p>
        </p:txBody>
      </p:sp>
      <p:sp>
        <p:nvSpPr>
          <p:cNvPr id="36" name="Rounded Rectangle 22">
            <a:extLst>
              <a:ext uri="{FF2B5EF4-FFF2-40B4-BE49-F238E27FC236}">
                <a16:creationId xmlns:a16="http://schemas.microsoft.com/office/drawing/2014/main" id="{607DC1AD-2840-1A7C-F1F0-96DD8BBB5D62}"/>
              </a:ext>
            </a:extLst>
          </p:cNvPr>
          <p:cNvSpPr/>
          <p:nvPr userDrawn="1"/>
        </p:nvSpPr>
        <p:spPr>
          <a:xfrm>
            <a:off x="8243261" y="2975552"/>
            <a:ext cx="3504689" cy="343564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Marcador de texto 6">
            <a:extLst>
              <a:ext uri="{FF2B5EF4-FFF2-40B4-BE49-F238E27FC236}">
                <a16:creationId xmlns:a16="http://schemas.microsoft.com/office/drawing/2014/main" id="{DC35C21F-C80E-AF4B-6C0A-037406988CAB}"/>
              </a:ext>
            </a:extLst>
          </p:cNvPr>
          <p:cNvSpPr>
            <a:spLocks noGrp="1"/>
          </p:cNvSpPr>
          <p:nvPr>
            <p:ph type="body" sz="quarter" idx="20" hasCustomPrompt="1"/>
          </p:nvPr>
        </p:nvSpPr>
        <p:spPr>
          <a:xfrm>
            <a:off x="8243180" y="1063625"/>
            <a:ext cx="3504689" cy="549275"/>
          </a:xfrm>
          <a:prstGeom prst="rect">
            <a:avLst/>
          </a:prstGeom>
        </p:spPr>
        <p:txBody>
          <a:bodyPr/>
          <a:lstStyle>
            <a:lvl1pPr marL="0" indent="0">
              <a:buNone/>
              <a:defRPr sz="12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8" name="Marcador de texto 6">
            <a:extLst>
              <a:ext uri="{FF2B5EF4-FFF2-40B4-BE49-F238E27FC236}">
                <a16:creationId xmlns:a16="http://schemas.microsoft.com/office/drawing/2014/main" id="{4214AE23-B660-9BC3-0E98-1F33AF761035}"/>
              </a:ext>
            </a:extLst>
          </p:cNvPr>
          <p:cNvSpPr>
            <a:spLocks noGrp="1"/>
          </p:cNvSpPr>
          <p:nvPr>
            <p:ph type="body" sz="quarter" idx="21"/>
          </p:nvPr>
        </p:nvSpPr>
        <p:spPr>
          <a:xfrm>
            <a:off x="8243180" y="1695392"/>
            <a:ext cx="3504689" cy="1043335"/>
          </a:xfrm>
          <a:prstGeom prst="rect">
            <a:avLst/>
          </a:prstGeom>
        </p:spPr>
        <p:txBody>
          <a:bodyPr/>
          <a:lstStyle>
            <a:lvl1pPr marL="0" indent="0">
              <a:buNone/>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39" name="Marcador de texto 6">
            <a:extLst>
              <a:ext uri="{FF2B5EF4-FFF2-40B4-BE49-F238E27FC236}">
                <a16:creationId xmlns:a16="http://schemas.microsoft.com/office/drawing/2014/main" id="{44C29FE8-0104-EC15-0BC2-AE8C7037E4A3}"/>
              </a:ext>
            </a:extLst>
          </p:cNvPr>
          <p:cNvSpPr>
            <a:spLocks noGrp="1"/>
          </p:cNvSpPr>
          <p:nvPr>
            <p:ph type="body" sz="quarter" idx="22" hasCustomPrompt="1"/>
          </p:nvPr>
        </p:nvSpPr>
        <p:spPr>
          <a:xfrm>
            <a:off x="8243180" y="2975552"/>
            <a:ext cx="3504689" cy="549275"/>
          </a:xfrm>
          <a:prstGeom prst="rect">
            <a:avLst/>
          </a:prstGeom>
        </p:spPr>
        <p:txBody>
          <a:bodyPr/>
          <a:lstStyle>
            <a:lvl1pPr marL="0" indent="0" algn="ctr">
              <a:buNone/>
              <a:defRPr sz="1100">
                <a:solidFill>
                  <a:schemeClr val="accent1"/>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40" name="Marcador de texto 6">
            <a:extLst>
              <a:ext uri="{FF2B5EF4-FFF2-40B4-BE49-F238E27FC236}">
                <a16:creationId xmlns:a16="http://schemas.microsoft.com/office/drawing/2014/main" id="{1A6B26E3-7B43-CF12-95BD-0518D84F2E83}"/>
              </a:ext>
            </a:extLst>
          </p:cNvPr>
          <p:cNvSpPr>
            <a:spLocks noGrp="1"/>
          </p:cNvSpPr>
          <p:nvPr>
            <p:ph type="body" sz="quarter" idx="23"/>
          </p:nvPr>
        </p:nvSpPr>
        <p:spPr>
          <a:xfrm>
            <a:off x="8243181" y="6466899"/>
            <a:ext cx="2791170"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41" name="Marcador de posición de imagen 16">
            <a:extLst>
              <a:ext uri="{FF2B5EF4-FFF2-40B4-BE49-F238E27FC236}">
                <a16:creationId xmlns:a16="http://schemas.microsoft.com/office/drawing/2014/main" id="{B29E36F9-ACAC-1B4C-44DE-EC102EC22CB1}"/>
              </a:ext>
            </a:extLst>
          </p:cNvPr>
          <p:cNvSpPr>
            <a:spLocks noGrp="1"/>
          </p:cNvSpPr>
          <p:nvPr>
            <p:ph type="pic" sz="quarter" idx="24"/>
          </p:nvPr>
        </p:nvSpPr>
        <p:spPr>
          <a:xfrm>
            <a:off x="8314303" y="3652838"/>
            <a:ext cx="3310592" cy="2655887"/>
          </a:xfrm>
          <a:prstGeom prst="rect">
            <a:avLst/>
          </a:prstGeom>
        </p:spPr>
        <p:txBody>
          <a:bodyPr/>
          <a:lstStyle>
            <a:lvl1pPr>
              <a:defRPr sz="1600"/>
            </a:lvl1pPr>
          </a:lstStyle>
          <a:p>
            <a:endParaRPr lang="es-ES"/>
          </a:p>
        </p:txBody>
      </p:sp>
      <p:grpSp>
        <p:nvGrpSpPr>
          <p:cNvPr id="6" name="Grupo 5">
            <a:extLst>
              <a:ext uri="{FF2B5EF4-FFF2-40B4-BE49-F238E27FC236}">
                <a16:creationId xmlns:a16="http://schemas.microsoft.com/office/drawing/2014/main" id="{0B01CF10-EEDD-C9D2-FBCA-CE0FBC0ABF28}"/>
              </a:ext>
            </a:extLst>
          </p:cNvPr>
          <p:cNvGrpSpPr/>
          <p:nvPr userDrawn="1"/>
        </p:nvGrpSpPr>
        <p:grpSpPr>
          <a:xfrm>
            <a:off x="10655472" y="227228"/>
            <a:ext cx="1333522" cy="309773"/>
            <a:chOff x="15216554" y="434169"/>
            <a:chExt cx="2466076" cy="572877"/>
          </a:xfrm>
        </p:grpSpPr>
        <p:pic>
          <p:nvPicPr>
            <p:cNvPr id="15" name="Imagen 14">
              <a:extLst>
                <a:ext uri="{FF2B5EF4-FFF2-40B4-BE49-F238E27FC236}">
                  <a16:creationId xmlns:a16="http://schemas.microsoft.com/office/drawing/2014/main" id="{C8324DE9-2309-5E36-A07F-20B08E856744}"/>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18" name="Conector recto 17">
              <a:extLst>
                <a:ext uri="{FF2B5EF4-FFF2-40B4-BE49-F238E27FC236}">
                  <a16:creationId xmlns:a16="http://schemas.microsoft.com/office/drawing/2014/main" id="{2FFC31C1-A969-235F-92B9-326282DAC0A1}"/>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80497366"/>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ap. Gráficos 4">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409D919-C6E6-DBEE-6EDE-83EBA907D652}"/>
              </a:ext>
            </a:extLst>
          </p:cNvPr>
          <p:cNvCxnSpPr/>
          <p:nvPr userDrawn="1"/>
        </p:nvCxnSpPr>
        <p:spPr>
          <a:xfrm>
            <a:off x="0" y="699223"/>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lumMod val="50000"/>
                  </a:schemeClr>
                </a:solidFill>
              </a:rPr>
              <a:pPr/>
              <a:t>‹Nº›</a:t>
            </a:fld>
            <a:endParaRPr lang="es-ES" dirty="0">
              <a:solidFill>
                <a:schemeClr val="bg1">
                  <a:lumMod val="50000"/>
                </a:schemeClr>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6" name="Rectángulo 5">
            <a:extLst>
              <a:ext uri="{FF2B5EF4-FFF2-40B4-BE49-F238E27FC236}">
                <a16:creationId xmlns:a16="http://schemas.microsoft.com/office/drawing/2014/main" id="{B31695D7-56DB-2AAC-8FF3-AB2F8418C19B}"/>
              </a:ext>
            </a:extLst>
          </p:cNvPr>
          <p:cNvSpPr/>
          <p:nvPr userDrawn="1"/>
        </p:nvSpPr>
        <p:spPr>
          <a:xfrm>
            <a:off x="5921298" y="1067029"/>
            <a:ext cx="6270702" cy="52603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5" name="Rounded Rectangle 22">
            <a:extLst>
              <a:ext uri="{FF2B5EF4-FFF2-40B4-BE49-F238E27FC236}">
                <a16:creationId xmlns:a16="http://schemas.microsoft.com/office/drawing/2014/main" id="{1FCAD807-94F2-9554-906D-B11E7A7B0F5E}"/>
              </a:ext>
            </a:extLst>
          </p:cNvPr>
          <p:cNvSpPr/>
          <p:nvPr userDrawn="1"/>
        </p:nvSpPr>
        <p:spPr>
          <a:xfrm>
            <a:off x="4846396" y="1436589"/>
            <a:ext cx="6745555" cy="4481487"/>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Marcador de posición de imagen 16">
            <a:extLst>
              <a:ext uri="{FF2B5EF4-FFF2-40B4-BE49-F238E27FC236}">
                <a16:creationId xmlns:a16="http://schemas.microsoft.com/office/drawing/2014/main" id="{9FBF1777-7FD8-CC04-A78E-A9CF87D4E57D}"/>
              </a:ext>
            </a:extLst>
          </p:cNvPr>
          <p:cNvSpPr>
            <a:spLocks noGrp="1"/>
          </p:cNvSpPr>
          <p:nvPr>
            <p:ph type="pic" sz="quarter" idx="19"/>
          </p:nvPr>
        </p:nvSpPr>
        <p:spPr>
          <a:xfrm>
            <a:off x="5051395" y="1674409"/>
            <a:ext cx="6386918" cy="3978246"/>
          </a:xfrm>
          <a:prstGeom prst="rect">
            <a:avLst/>
          </a:prstGeom>
        </p:spPr>
        <p:txBody>
          <a:bodyPr/>
          <a:lstStyle>
            <a:lvl1pPr>
              <a:defRPr sz="1600"/>
            </a:lvl1pPr>
          </a:lstStyle>
          <a:p>
            <a:endParaRPr lang="es-ES" dirty="0"/>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600049"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571261"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600048" y="5652655"/>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600049" y="2942705"/>
            <a:ext cx="3124054" cy="562653"/>
          </a:xfrm>
          <a:prstGeom prst="rect">
            <a:avLst/>
          </a:prstGeom>
        </p:spPr>
        <p:txBody>
          <a:bodyPr/>
          <a:lstStyle>
            <a:lvl1pPr marL="0" indent="0" algn="l">
              <a:buNone/>
              <a:defRPr sz="10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4" name="Grupo 3">
            <a:extLst>
              <a:ext uri="{FF2B5EF4-FFF2-40B4-BE49-F238E27FC236}">
                <a16:creationId xmlns:a16="http://schemas.microsoft.com/office/drawing/2014/main" id="{24DB0681-6AB3-00A0-B402-D9CE6ABD2E5B}"/>
              </a:ext>
            </a:extLst>
          </p:cNvPr>
          <p:cNvGrpSpPr/>
          <p:nvPr userDrawn="1"/>
        </p:nvGrpSpPr>
        <p:grpSpPr>
          <a:xfrm>
            <a:off x="10655472" y="227228"/>
            <a:ext cx="1333522" cy="309773"/>
            <a:chOff x="15216554" y="434169"/>
            <a:chExt cx="2466076" cy="572877"/>
          </a:xfrm>
        </p:grpSpPr>
        <p:pic>
          <p:nvPicPr>
            <p:cNvPr id="5" name="Imagen 4">
              <a:extLst>
                <a:ext uri="{FF2B5EF4-FFF2-40B4-BE49-F238E27FC236}">
                  <a16:creationId xmlns:a16="http://schemas.microsoft.com/office/drawing/2014/main" id="{13E9BAEE-3A54-79AC-E88C-DBDE8E07508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15666156" y="443999"/>
              <a:ext cx="2016474" cy="553220"/>
            </a:xfrm>
            <a:prstGeom prst="rect">
              <a:avLst/>
            </a:prstGeom>
          </p:spPr>
        </p:pic>
        <p:cxnSp>
          <p:nvCxnSpPr>
            <p:cNvPr id="7" name="Conector recto 6">
              <a:extLst>
                <a:ext uri="{FF2B5EF4-FFF2-40B4-BE49-F238E27FC236}">
                  <a16:creationId xmlns:a16="http://schemas.microsoft.com/office/drawing/2014/main" id="{FA4D6182-F8CB-515B-340F-1999D40D016F}"/>
                </a:ext>
              </a:extLst>
            </p:cNvPr>
            <p:cNvCxnSpPr/>
            <p:nvPr/>
          </p:nvCxnSpPr>
          <p:spPr>
            <a:xfrm>
              <a:off x="15216554" y="434169"/>
              <a:ext cx="0" cy="572877"/>
            </a:xfrm>
            <a:prstGeom prst="line">
              <a:avLst/>
            </a:prstGeom>
            <a:ln>
              <a:solidFill>
                <a:srgbClr val="000D3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69688940"/>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ap. Gráficos 5">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BAC33C96-772A-B88E-B228-6E99A9436DD3}"/>
              </a:ext>
            </a:extLst>
          </p:cNvPr>
          <p:cNvGrpSpPr/>
          <p:nvPr userDrawn="1"/>
        </p:nvGrpSpPr>
        <p:grpSpPr>
          <a:xfrm>
            <a:off x="6988051" y="0"/>
            <a:ext cx="5203948" cy="6858000"/>
            <a:chOff x="6988051" y="0"/>
            <a:chExt cx="5203948" cy="6858000"/>
          </a:xfrm>
          <a:solidFill>
            <a:srgbClr val="001B4B"/>
          </a:solidFill>
        </p:grpSpPr>
        <p:sp>
          <p:nvSpPr>
            <p:cNvPr id="5" name="Rounded Rectangle 22">
              <a:extLst>
                <a:ext uri="{FF2B5EF4-FFF2-40B4-BE49-F238E27FC236}">
                  <a16:creationId xmlns:a16="http://schemas.microsoft.com/office/drawing/2014/main" id="{2502C1C3-1F58-AE7B-FE9C-452F6902DA57}"/>
                </a:ext>
              </a:extLst>
            </p:cNvPr>
            <p:cNvSpPr/>
            <p:nvPr/>
          </p:nvSpPr>
          <p:spPr>
            <a:xfrm>
              <a:off x="6988052"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Conector recto 6">
              <a:extLst>
                <a:ext uri="{FF2B5EF4-FFF2-40B4-BE49-F238E27FC236}">
                  <a16:creationId xmlns:a16="http://schemas.microsoft.com/office/drawing/2014/main" id="{71A04B86-EB61-439A-79AF-8C168039E2C6}"/>
                </a:ext>
              </a:extLst>
            </p:cNvPr>
            <p:cNvCxnSpPr>
              <a:cxnSpLocks/>
            </p:cNvCxnSpPr>
            <p:nvPr/>
          </p:nvCxnSpPr>
          <p:spPr>
            <a:xfrm>
              <a:off x="6988051" y="691200"/>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8" name="Rounded Rectangle 22">
            <a:extLst>
              <a:ext uri="{FF2B5EF4-FFF2-40B4-BE49-F238E27FC236}">
                <a16:creationId xmlns:a16="http://schemas.microsoft.com/office/drawing/2014/main" id="{B01AC326-9C3C-A535-14BB-9AB6378524DC}"/>
              </a:ext>
            </a:extLst>
          </p:cNvPr>
          <p:cNvSpPr/>
          <p:nvPr userDrawn="1"/>
        </p:nvSpPr>
        <p:spPr>
          <a:xfrm>
            <a:off x="4656003" y="1390229"/>
            <a:ext cx="6745555" cy="4481487"/>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4" name="Conector recto 13">
            <a:extLst>
              <a:ext uri="{FF2B5EF4-FFF2-40B4-BE49-F238E27FC236}">
                <a16:creationId xmlns:a16="http://schemas.microsoft.com/office/drawing/2014/main" id="{B409D919-C6E6-DBEE-6EDE-83EBA907D652}"/>
              </a:ext>
            </a:extLst>
          </p:cNvPr>
          <p:cNvCxnSpPr>
            <a:cxnSpLocks/>
          </p:cNvCxnSpPr>
          <p:nvPr userDrawn="1"/>
        </p:nvCxnSpPr>
        <p:spPr>
          <a:xfrm>
            <a:off x="0" y="699223"/>
            <a:ext cx="69880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DEFF2E8-910A-2C5D-04F3-701F6F6BDD84}"/>
              </a:ext>
            </a:extLst>
          </p:cNvPr>
          <p:cNvSpPr txBox="1"/>
          <p:nvPr userDrawn="1"/>
        </p:nvSpPr>
        <p:spPr>
          <a:xfrm>
            <a:off x="203006" y="182060"/>
            <a:ext cx="157872" cy="400110"/>
          </a:xfrm>
          <a:prstGeom prst="rect">
            <a:avLst/>
          </a:prstGeom>
          <a:noFill/>
        </p:spPr>
        <p:txBody>
          <a:bodyPr wrap="square">
            <a:spAutoFit/>
          </a:bodyPr>
          <a:lstStyle/>
          <a:p>
            <a:r>
              <a:rPr lang="es-ES_tradnl" altLang="es-ES" sz="2000" dirty="0">
                <a:solidFill>
                  <a:srgbClr val="33B0B5"/>
                </a:solidFill>
                <a:latin typeface="Poppins" panose="00000500000000000000" pitchFamily="2" charset="0"/>
                <a:cs typeface="Poppins" panose="00000500000000000000" pitchFamily="2" charset="0"/>
              </a:rPr>
              <a:t>| </a:t>
            </a:r>
            <a:endParaRPr lang="es-ES" sz="2000" dirty="0"/>
          </a:p>
        </p:txBody>
      </p:sp>
      <p:sp>
        <p:nvSpPr>
          <p:cNvPr id="2" name="Marcador de número de diapositiva 5">
            <a:extLst>
              <a:ext uri="{FF2B5EF4-FFF2-40B4-BE49-F238E27FC236}">
                <a16:creationId xmlns:a16="http://schemas.microsoft.com/office/drawing/2014/main" id="{0B161C78-1F1B-8D0B-030D-479CC92D4135}"/>
              </a:ext>
            </a:extLst>
          </p:cNvPr>
          <p:cNvSpPr txBox="1">
            <a:spLocks/>
          </p:cNvSpPr>
          <p:nvPr userDrawn="1"/>
        </p:nvSpPr>
        <p:spPr>
          <a:xfrm>
            <a:off x="11253174" y="6479001"/>
            <a:ext cx="720000" cy="305566"/>
          </a:xfrm>
          <a:prstGeom prst="rect">
            <a:avLst/>
          </a:prstGeom>
        </p:spPr>
        <p:txBody>
          <a:bodyPr/>
          <a:lstStyle>
            <a:defPPr>
              <a:defRPr lang="es-ES"/>
            </a:defPPr>
            <a:lvl1pPr marL="0" algn="r" defTabSz="914400" rtl="0" eaLnBrk="1" latinLnBrk="0" hangingPunct="1">
              <a:defRPr sz="105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ED13A02-3D5A-4463-BC24-F8C77F48C64D}" type="slidenum">
              <a:rPr lang="es-ES" smtClean="0">
                <a:solidFill>
                  <a:schemeClr val="bg1"/>
                </a:solidFill>
              </a:rPr>
              <a:pPr/>
              <a:t>‹Nº›</a:t>
            </a:fld>
            <a:endParaRPr lang="es-ES" dirty="0">
              <a:solidFill>
                <a:schemeClr val="bg1"/>
              </a:solidFill>
            </a:endParaRPr>
          </a:p>
        </p:txBody>
      </p:sp>
      <p:sp>
        <p:nvSpPr>
          <p:cNvPr id="3" name="Título 1">
            <a:extLst>
              <a:ext uri="{FF2B5EF4-FFF2-40B4-BE49-F238E27FC236}">
                <a16:creationId xmlns:a16="http://schemas.microsoft.com/office/drawing/2014/main" id="{35A60893-B4AE-C892-2398-7FBAD31C2C4F}"/>
              </a:ext>
            </a:extLst>
          </p:cNvPr>
          <p:cNvSpPr>
            <a:spLocks noGrp="1"/>
          </p:cNvSpPr>
          <p:nvPr>
            <p:ph type="ctrTitle" hasCustomPrompt="1"/>
          </p:nvPr>
        </p:nvSpPr>
        <p:spPr>
          <a:xfrm>
            <a:off x="360878" y="237812"/>
            <a:ext cx="8639504" cy="309773"/>
          </a:xfrm>
          <a:prstGeom prst="rect">
            <a:avLst/>
          </a:prstGeom>
        </p:spPr>
        <p:txBody>
          <a:bodyPr anchor="t">
            <a:noAutofit/>
          </a:bodyPr>
          <a:lstStyle>
            <a:lvl1pPr algn="l">
              <a:defRPr sz="1800"/>
            </a:lvl1pPr>
          </a:lstStyle>
          <a:p>
            <a:r>
              <a:rPr lang="es-ES" dirty="0"/>
              <a:t>HAGA CLIC PARA MODIFICAR EL ESTILO DE TÍTULO DEL PATRÓN</a:t>
            </a:r>
          </a:p>
        </p:txBody>
      </p:sp>
      <p:sp>
        <p:nvSpPr>
          <p:cNvPr id="19" name="Marcador de texto 6">
            <a:extLst>
              <a:ext uri="{FF2B5EF4-FFF2-40B4-BE49-F238E27FC236}">
                <a16:creationId xmlns:a16="http://schemas.microsoft.com/office/drawing/2014/main" id="{DB649AB6-3C6C-5E97-BDAC-816AEF3E91D7}"/>
              </a:ext>
            </a:extLst>
          </p:cNvPr>
          <p:cNvSpPr>
            <a:spLocks noGrp="1"/>
          </p:cNvSpPr>
          <p:nvPr>
            <p:ph type="body" sz="quarter" idx="10" hasCustomPrompt="1"/>
          </p:nvPr>
        </p:nvSpPr>
        <p:spPr>
          <a:xfrm>
            <a:off x="600049" y="1803185"/>
            <a:ext cx="3124053" cy="1043335"/>
          </a:xfrm>
          <a:prstGeom prst="rect">
            <a:avLst/>
          </a:prstGeom>
        </p:spPr>
        <p:txBody>
          <a:bodyPr/>
          <a:lstStyle>
            <a:lvl1pPr marL="0" indent="0">
              <a:buNone/>
              <a:defRPr sz="1600">
                <a:solidFill>
                  <a:schemeClr val="accent2"/>
                </a:solidFill>
                <a:latin typeface="Poppins SemiBold" panose="00000700000000000000" pitchFamily="2" charset="0"/>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0" name="Marcador de texto 6">
            <a:extLst>
              <a:ext uri="{FF2B5EF4-FFF2-40B4-BE49-F238E27FC236}">
                <a16:creationId xmlns:a16="http://schemas.microsoft.com/office/drawing/2014/main" id="{7C8992AE-0912-9786-0B35-D0D3A33932C3}"/>
              </a:ext>
            </a:extLst>
          </p:cNvPr>
          <p:cNvSpPr>
            <a:spLocks noGrp="1"/>
          </p:cNvSpPr>
          <p:nvPr>
            <p:ph type="body" sz="quarter" idx="11"/>
          </p:nvPr>
        </p:nvSpPr>
        <p:spPr>
          <a:xfrm>
            <a:off x="571261" y="3786280"/>
            <a:ext cx="3124053" cy="1688640"/>
          </a:xfrm>
          <a:prstGeom prst="rect">
            <a:avLst/>
          </a:prstGeom>
        </p:spPr>
        <p:txBody>
          <a:bodyPr/>
          <a:lstStyle>
            <a:lvl1pPr marL="171450" indent="-171450">
              <a:buClr>
                <a:schemeClr val="accent1"/>
              </a:buClr>
              <a:buFont typeface="Arial" panose="020B0604020202020204" pitchFamily="34" charset="0"/>
              <a:buChar char="•"/>
              <a:defRPr sz="11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marL="171450" marR="0" lvl="0" indent="-171450" algn="l" defTabSz="914400" rtl="0" eaLnBrk="1" fontAlgn="auto" latinLnBrk="0" hangingPunct="1">
              <a:lnSpc>
                <a:spcPct val="90000"/>
              </a:lnSpc>
              <a:spcBef>
                <a:spcPts val="1000"/>
              </a:spcBef>
              <a:spcAft>
                <a:spcPts val="0"/>
              </a:spcAft>
              <a:buClr>
                <a:schemeClr val="accent1"/>
              </a:buClr>
              <a:buSzTx/>
              <a:buFont typeface="Arial" panose="020B0604020202020204" pitchFamily="34" charset="0"/>
              <a:buChar char="•"/>
              <a:tabLst/>
              <a:defRPr/>
            </a:pPr>
            <a:r>
              <a:rPr lang="es-ES" dirty="0"/>
              <a:t>Haga clic para modificar los estilos de texto del patrón</a:t>
            </a:r>
          </a:p>
          <a:p>
            <a:pPr lvl="0"/>
            <a:endParaRPr lang="es-ES" dirty="0"/>
          </a:p>
        </p:txBody>
      </p:sp>
      <p:sp>
        <p:nvSpPr>
          <p:cNvPr id="22" name="Marcador de texto 6">
            <a:extLst>
              <a:ext uri="{FF2B5EF4-FFF2-40B4-BE49-F238E27FC236}">
                <a16:creationId xmlns:a16="http://schemas.microsoft.com/office/drawing/2014/main" id="{AEC550D3-9BC9-1383-3625-29F23C733E8A}"/>
              </a:ext>
            </a:extLst>
          </p:cNvPr>
          <p:cNvSpPr>
            <a:spLocks noGrp="1"/>
          </p:cNvSpPr>
          <p:nvPr>
            <p:ph type="body" sz="quarter" idx="13"/>
          </p:nvPr>
        </p:nvSpPr>
        <p:spPr>
          <a:xfrm>
            <a:off x="600048" y="5652655"/>
            <a:ext cx="3504689" cy="209041"/>
          </a:xfrm>
          <a:prstGeom prst="rect">
            <a:avLst/>
          </a:prstGeom>
        </p:spPr>
        <p:txBody>
          <a:bodyPr/>
          <a:lstStyle>
            <a:lvl1pPr marL="0" indent="0" algn="l">
              <a:buNone/>
              <a:defRPr sz="900">
                <a:solidFill>
                  <a:schemeClr val="tx1">
                    <a:lumMod val="90000"/>
                    <a:lumOff val="10000"/>
                  </a:schemeClr>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sp>
        <p:nvSpPr>
          <p:cNvPr id="23" name="Marcador de texto 6">
            <a:extLst>
              <a:ext uri="{FF2B5EF4-FFF2-40B4-BE49-F238E27FC236}">
                <a16:creationId xmlns:a16="http://schemas.microsoft.com/office/drawing/2014/main" id="{1D10DEFA-B123-5C03-C04A-244C8F65A126}"/>
              </a:ext>
            </a:extLst>
          </p:cNvPr>
          <p:cNvSpPr>
            <a:spLocks noGrp="1"/>
          </p:cNvSpPr>
          <p:nvPr>
            <p:ph type="body" sz="quarter" idx="20"/>
          </p:nvPr>
        </p:nvSpPr>
        <p:spPr>
          <a:xfrm>
            <a:off x="600049" y="2942705"/>
            <a:ext cx="3124054" cy="562653"/>
          </a:xfrm>
          <a:prstGeom prst="rect">
            <a:avLst/>
          </a:prstGeom>
        </p:spPr>
        <p:txBody>
          <a:bodyPr/>
          <a:lstStyle>
            <a:lvl1pPr marL="0" indent="0" algn="l">
              <a:buNone/>
              <a:defRPr sz="1000">
                <a:solidFill>
                  <a:schemeClr val="accent1"/>
                </a:solidFill>
                <a:latin typeface="+mn-lt"/>
                <a:cs typeface="Poppins SemiBold" panose="00000700000000000000" pitchFamily="2" charset="0"/>
              </a:defRPr>
            </a:lvl1pPr>
            <a:lvl2pPr marL="457200" indent="0">
              <a:buNone/>
              <a:defRPr sz="1100">
                <a:solidFill>
                  <a:schemeClr val="accent2"/>
                </a:solidFill>
                <a:latin typeface="Poppins SemiBold" panose="00000700000000000000" pitchFamily="2" charset="0"/>
                <a:cs typeface="Poppins SemiBold" panose="00000700000000000000" pitchFamily="2" charset="0"/>
              </a:defRPr>
            </a:lvl2pPr>
            <a:lvl3pPr marL="914400" indent="0">
              <a:buNone/>
              <a:defRPr sz="1100">
                <a:solidFill>
                  <a:schemeClr val="accent2"/>
                </a:solidFill>
                <a:latin typeface="Poppins SemiBold" panose="00000700000000000000" pitchFamily="2" charset="0"/>
                <a:cs typeface="Poppins SemiBold" panose="00000700000000000000" pitchFamily="2" charset="0"/>
              </a:defRPr>
            </a:lvl3pPr>
            <a:lvl4pPr marL="1371600" indent="0">
              <a:buNone/>
              <a:defRPr sz="1100">
                <a:solidFill>
                  <a:schemeClr val="accent2"/>
                </a:solidFill>
                <a:latin typeface="Poppins SemiBold" panose="00000700000000000000" pitchFamily="2" charset="0"/>
                <a:cs typeface="Poppins SemiBold" panose="00000700000000000000" pitchFamily="2" charset="0"/>
              </a:defRPr>
            </a:lvl4pPr>
            <a:lvl5pPr marL="1828800" indent="0">
              <a:buNone/>
              <a:defRPr sz="1100">
                <a:solidFill>
                  <a:schemeClr val="accent2"/>
                </a:solidFill>
                <a:latin typeface="Poppins SemiBold" panose="00000700000000000000" pitchFamily="2" charset="0"/>
                <a:cs typeface="Poppins SemiBold" panose="00000700000000000000" pitchFamily="2" charset="0"/>
              </a:defRPr>
            </a:lvl5pPr>
          </a:lstStyle>
          <a:p>
            <a:pPr lvl="0"/>
            <a:r>
              <a:rPr lang="es-ES" dirty="0"/>
              <a:t>Haga clic para modificar los estilos de texto del patrón</a:t>
            </a:r>
          </a:p>
        </p:txBody>
      </p:sp>
      <p:grpSp>
        <p:nvGrpSpPr>
          <p:cNvPr id="9" name="Grupo 8">
            <a:extLst>
              <a:ext uri="{FF2B5EF4-FFF2-40B4-BE49-F238E27FC236}">
                <a16:creationId xmlns:a16="http://schemas.microsoft.com/office/drawing/2014/main" id="{F1D124F2-35A6-76DC-B3BA-370E00E960B9}"/>
              </a:ext>
            </a:extLst>
          </p:cNvPr>
          <p:cNvGrpSpPr/>
          <p:nvPr userDrawn="1"/>
        </p:nvGrpSpPr>
        <p:grpSpPr>
          <a:xfrm>
            <a:off x="10502528" y="104042"/>
            <a:ext cx="1501291" cy="599806"/>
            <a:chOff x="15216554" y="147094"/>
            <a:chExt cx="2870956" cy="1147025"/>
          </a:xfrm>
        </p:grpSpPr>
        <p:cxnSp>
          <p:nvCxnSpPr>
            <p:cNvPr id="10" name="Conector recto 9">
              <a:extLst>
                <a:ext uri="{FF2B5EF4-FFF2-40B4-BE49-F238E27FC236}">
                  <a16:creationId xmlns:a16="http://schemas.microsoft.com/office/drawing/2014/main" id="{141EDF49-61BC-7F0B-8C1B-082D013277DB}"/>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Imagen 16" descr="Interfaz de usuario gráfica, Logotipo&#10;&#10;Descripción generada automáticamente">
              <a:extLst>
                <a:ext uri="{FF2B5EF4-FFF2-40B4-BE49-F238E27FC236}">
                  <a16:creationId xmlns:a16="http://schemas.microsoft.com/office/drawing/2014/main" id="{FA9C3EEF-17DD-6447-254B-C69D89F7157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
        <p:nvSpPr>
          <p:cNvPr id="21" name="Marcador de posición de imagen 16">
            <a:extLst>
              <a:ext uri="{FF2B5EF4-FFF2-40B4-BE49-F238E27FC236}">
                <a16:creationId xmlns:a16="http://schemas.microsoft.com/office/drawing/2014/main" id="{59CBC77D-9020-92F3-D00A-F99646181AB3}"/>
              </a:ext>
            </a:extLst>
          </p:cNvPr>
          <p:cNvSpPr>
            <a:spLocks noGrp="1"/>
          </p:cNvSpPr>
          <p:nvPr>
            <p:ph type="pic" sz="quarter" idx="19"/>
          </p:nvPr>
        </p:nvSpPr>
        <p:spPr>
          <a:xfrm>
            <a:off x="4866256" y="1641849"/>
            <a:ext cx="6386918" cy="3978246"/>
          </a:xfrm>
          <a:prstGeom prst="rect">
            <a:avLst/>
          </a:prstGeom>
        </p:spPr>
        <p:txBody>
          <a:bodyPr/>
          <a:lstStyle>
            <a:lvl1pPr>
              <a:defRPr sz="1600"/>
            </a:lvl1pPr>
          </a:lstStyle>
          <a:p>
            <a:endParaRPr lang="es-ES" dirty="0"/>
          </a:p>
        </p:txBody>
      </p:sp>
    </p:spTree>
    <p:extLst>
      <p:ext uri="{BB962C8B-B14F-4D97-AF65-F5344CB8AC3E}">
        <p14:creationId xmlns:p14="http://schemas.microsoft.com/office/powerpoint/2010/main" val="936019881"/>
      </p:ext>
    </p:extLst>
  </p:cSld>
  <p:clrMapOvr>
    <a:masterClrMapping/>
  </p:clrMapOvr>
  <p:hf hdr="0" ft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920003"/>
      </p:ext>
    </p:extLst>
  </p:cSld>
  <p:clrMap bg1="lt1" tx1="dk1" bg2="lt2" tx2="dk2" accent1="accent1" accent2="accent2" accent3="accent3" accent4="accent4" accent5="accent5" accent6="accent6" hlink="hlink" folHlink="folHlink"/>
  <p:sldLayoutIdLst>
    <p:sldLayoutId id="2147483656" r:id="rId1"/>
    <p:sldLayoutId id="2147483649" r:id="rId2"/>
    <p:sldLayoutId id="2147483658" r:id="rId3"/>
    <p:sldLayoutId id="2147483696" r:id="rId4"/>
    <p:sldLayoutId id="2147483673" r:id="rId5"/>
    <p:sldLayoutId id="2147483675" r:id="rId6"/>
    <p:sldLayoutId id="2147483674" r:id="rId7"/>
    <p:sldLayoutId id="2147483676" r:id="rId8"/>
    <p:sldLayoutId id="2147483679" r:id="rId9"/>
    <p:sldLayoutId id="2147483680" r:id="rId10"/>
    <p:sldLayoutId id="2147483682" r:id="rId11"/>
    <p:sldLayoutId id="2147483681"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 id="2147483694" r:id="rId24"/>
    <p:sldLayoutId id="2147483695" r:id="rId25"/>
    <p:sldLayoutId id="2147483671" r:id="rId26"/>
    <p:sldLayoutId id="2147483677" r:id="rId27"/>
    <p:sldLayoutId id="2147483697" r:id="rId2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Layout" Target="../slideLayouts/slideLayout27.xml"/></Relationships>
</file>

<file path=ppt/slides/_rels/slide10.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17.gif"/><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3.gif"/><Relationship Id="rId2" Type="http://schemas.openxmlformats.org/officeDocument/2006/relationships/image" Target="../media/image22.gif"/><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25.gif"/><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image" Target="../media/image26.gif"/><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8.gif"/><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3.xml"/><Relationship Id="rId4" Type="http://schemas.openxmlformats.org/officeDocument/2006/relationships/image" Target="../media/image31.png"/></Relationships>
</file>

<file path=ppt/slides/_rels/slide2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image" Target="../media/image33.gif"/><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34.gif"/><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3.xml"/><Relationship Id="rId4" Type="http://schemas.openxmlformats.org/officeDocument/2006/relationships/image" Target="../media/image37.jpg"/></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3.xml"/><Relationship Id="rId4" Type="http://schemas.openxmlformats.org/officeDocument/2006/relationships/chart" Target="../charts/chart11.xml"/></Relationships>
</file>

<file path=ppt/slides/_rels/slide31.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8.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3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6.gif"/><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40.gif"/><Relationship Id="rId2" Type="http://schemas.openxmlformats.org/officeDocument/2006/relationships/image" Target="../media/image39.png"/><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3.xml"/><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image" Target="../media/image55.jpeg"/><Relationship Id="rId7" Type="http://schemas.openxmlformats.org/officeDocument/2006/relationships/image" Target="../media/image59.jpeg"/><Relationship Id="rId12" Type="http://schemas.openxmlformats.org/officeDocument/2006/relationships/image" Target="../media/image64.jpeg"/><Relationship Id="rId2" Type="http://schemas.openxmlformats.org/officeDocument/2006/relationships/image" Target="../media/image54.jpeg"/><Relationship Id="rId1" Type="http://schemas.openxmlformats.org/officeDocument/2006/relationships/slideLayout" Target="../slideLayouts/slideLayout2.xml"/><Relationship Id="rId6" Type="http://schemas.openxmlformats.org/officeDocument/2006/relationships/image" Target="../media/image58.jpeg"/><Relationship Id="rId11" Type="http://schemas.openxmlformats.org/officeDocument/2006/relationships/image" Target="../media/image63.png"/><Relationship Id="rId5" Type="http://schemas.openxmlformats.org/officeDocument/2006/relationships/image" Target="../media/image57.jpeg"/><Relationship Id="rId10" Type="http://schemas.openxmlformats.org/officeDocument/2006/relationships/image" Target="../media/image62.jpeg"/><Relationship Id="rId4" Type="http://schemas.openxmlformats.org/officeDocument/2006/relationships/image" Target="../media/image56.jpeg"/><Relationship Id="rId9" Type="http://schemas.openxmlformats.org/officeDocument/2006/relationships/image" Target="../media/image61.jpeg"/></Relationships>
</file>

<file path=ppt/slides/_rels/slide66.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image" Target="../media/image55.jpeg"/><Relationship Id="rId7" Type="http://schemas.openxmlformats.org/officeDocument/2006/relationships/image" Target="../media/image59.jpeg"/><Relationship Id="rId12" Type="http://schemas.openxmlformats.org/officeDocument/2006/relationships/image" Target="../media/image64.jpeg"/><Relationship Id="rId2" Type="http://schemas.openxmlformats.org/officeDocument/2006/relationships/image" Target="../media/image54.jpeg"/><Relationship Id="rId1" Type="http://schemas.openxmlformats.org/officeDocument/2006/relationships/slideLayout" Target="../slideLayouts/slideLayout2.xml"/><Relationship Id="rId6" Type="http://schemas.openxmlformats.org/officeDocument/2006/relationships/image" Target="../media/image58.jpeg"/><Relationship Id="rId11" Type="http://schemas.openxmlformats.org/officeDocument/2006/relationships/image" Target="../media/image63.png"/><Relationship Id="rId5" Type="http://schemas.openxmlformats.org/officeDocument/2006/relationships/image" Target="../media/image57.jpeg"/><Relationship Id="rId10" Type="http://schemas.openxmlformats.org/officeDocument/2006/relationships/image" Target="../media/image62.jpeg"/><Relationship Id="rId4" Type="http://schemas.openxmlformats.org/officeDocument/2006/relationships/image" Target="../media/image56.jpeg"/><Relationship Id="rId9" Type="http://schemas.openxmlformats.org/officeDocument/2006/relationships/image" Target="../media/image61.jpeg"/></Relationships>
</file>

<file path=ppt/slides/_rels/slide67.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65.png"/><Relationship Id="rId1" Type="http://schemas.openxmlformats.org/officeDocument/2006/relationships/slideLayout" Target="../slideLayouts/slideLayout2.xml"/><Relationship Id="rId6" Type="http://schemas.openxmlformats.org/officeDocument/2006/relationships/hyperlink" Target="https://onboarding.gvcgaesco.es/?hs_step=bienvenida/es" TargetMode="External"/><Relationship Id="rId5" Type="http://schemas.openxmlformats.org/officeDocument/2006/relationships/hyperlink" Target="https://canalonline.gvcgaesco.es/NG_OficinaVirtual/#/acceso/login" TargetMode="External"/><Relationship Id="rId4" Type="http://schemas.openxmlformats.org/officeDocument/2006/relationships/image" Target="../media/image67.jp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8" Type="http://schemas.openxmlformats.org/officeDocument/2006/relationships/image" Target="../media/image71.svg"/><Relationship Id="rId13" Type="http://schemas.openxmlformats.org/officeDocument/2006/relationships/image" Target="../media/image74.png"/><Relationship Id="rId18" Type="http://schemas.openxmlformats.org/officeDocument/2006/relationships/hyperlink" Target="https://www.instagram.com/gvcgaesco/" TargetMode="External"/><Relationship Id="rId3" Type="http://schemas.openxmlformats.org/officeDocument/2006/relationships/hyperlink" Target="https://www.facebook.com/gvcgaesco" TargetMode="External"/><Relationship Id="rId7" Type="http://schemas.openxmlformats.org/officeDocument/2006/relationships/image" Target="../media/image70.png"/><Relationship Id="rId12" Type="http://schemas.openxmlformats.org/officeDocument/2006/relationships/hyperlink" Target="https://twitter.com/GVCGaesco" TargetMode="External"/><Relationship Id="rId17" Type="http://schemas.openxmlformats.org/officeDocument/2006/relationships/image" Target="../media/image77.svg"/><Relationship Id="rId2" Type="http://schemas.openxmlformats.org/officeDocument/2006/relationships/image" Target="../media/image2.png"/><Relationship Id="rId16" Type="http://schemas.openxmlformats.org/officeDocument/2006/relationships/image" Target="../media/image76.png"/><Relationship Id="rId20" Type="http://schemas.openxmlformats.org/officeDocument/2006/relationships/image" Target="../media/image79.svg"/><Relationship Id="rId1" Type="http://schemas.openxmlformats.org/officeDocument/2006/relationships/slideLayout" Target="../slideLayouts/slideLayout1.xml"/><Relationship Id="rId6" Type="http://schemas.openxmlformats.org/officeDocument/2006/relationships/hyperlink" Target="https://www.ivoox.com/podcast-gvc-gaesco_sq_f1914596_1.html" TargetMode="External"/><Relationship Id="rId11" Type="http://schemas.openxmlformats.org/officeDocument/2006/relationships/image" Target="../media/image73.svg"/><Relationship Id="rId5" Type="http://schemas.openxmlformats.org/officeDocument/2006/relationships/image" Target="../media/image69.svg"/><Relationship Id="rId15" Type="http://schemas.openxmlformats.org/officeDocument/2006/relationships/hyperlink" Target="https://www.youtube.com/user/grupogvcgaesco/videos" TargetMode="External"/><Relationship Id="rId10" Type="http://schemas.openxmlformats.org/officeDocument/2006/relationships/image" Target="../media/image72.png"/><Relationship Id="rId19" Type="http://schemas.openxmlformats.org/officeDocument/2006/relationships/image" Target="../media/image78.png"/><Relationship Id="rId4" Type="http://schemas.openxmlformats.org/officeDocument/2006/relationships/image" Target="../media/image68.png"/><Relationship Id="rId9" Type="http://schemas.openxmlformats.org/officeDocument/2006/relationships/hyperlink" Target="https://www.linkedin.com/company/gvc-gaesco/" TargetMode="External"/><Relationship Id="rId1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image" Target="../media/image11.gif"/><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3.xml"/><Relationship Id="rId5" Type="http://schemas.openxmlformats.org/officeDocument/2006/relationships/image" Target="../media/image16.gif"/><Relationship Id="rId4" Type="http://schemas.openxmlformats.org/officeDocument/2006/relationships/image" Target="../media/image15.gi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6">
            <a:extLst>
              <a:ext uri="{FF2B5EF4-FFF2-40B4-BE49-F238E27FC236}">
                <a16:creationId xmlns:a16="http://schemas.microsoft.com/office/drawing/2014/main" id="{F530CB2B-FD7D-3A21-F020-2704232ADEC7}"/>
              </a:ext>
            </a:extLst>
          </p:cNvPr>
          <p:cNvSpPr txBox="1"/>
          <p:nvPr/>
        </p:nvSpPr>
        <p:spPr>
          <a:xfrm>
            <a:off x="2155371" y="2364414"/>
            <a:ext cx="7668781" cy="1015663"/>
          </a:xfrm>
          <a:prstGeom prst="rect">
            <a:avLst/>
          </a:prstGeom>
          <a:noFill/>
        </p:spPr>
        <p:txBody>
          <a:bodyPr wrap="square" rtlCol="0">
            <a:spAutoFit/>
          </a:bodyPr>
          <a:lstStyle/>
          <a:p>
            <a:pPr algn="ctr"/>
            <a:r>
              <a:rPr lang="es-ES" sz="3200" b="1" dirty="0">
                <a:solidFill>
                  <a:schemeClr val="bg1"/>
                </a:solidFill>
                <a:latin typeface="Poppins" panose="00000500000000000000" pitchFamily="2" charset="0"/>
                <a:cs typeface="Poppins" panose="00000500000000000000" pitchFamily="2" charset="0"/>
              </a:rPr>
              <a:t>Estrategia de Inversión  2025</a:t>
            </a:r>
          </a:p>
          <a:p>
            <a:pPr algn="ctr"/>
            <a:r>
              <a:rPr lang="es-ES" sz="2800" dirty="0">
                <a:solidFill>
                  <a:schemeClr val="bg1"/>
                </a:solidFill>
                <a:latin typeface="Poppins" panose="00000500000000000000" pitchFamily="2" charset="0"/>
                <a:cs typeface="Poppins" panose="00000500000000000000" pitchFamily="2" charset="0"/>
              </a:rPr>
              <a:t>Las Bolsas suben. ¿La Geopolítica no cuenta?</a:t>
            </a:r>
          </a:p>
        </p:txBody>
      </p:sp>
      <p:sp>
        <p:nvSpPr>
          <p:cNvPr id="9" name="CuadroTexto 8">
            <a:extLst>
              <a:ext uri="{FF2B5EF4-FFF2-40B4-BE49-F238E27FC236}">
                <a16:creationId xmlns:a16="http://schemas.microsoft.com/office/drawing/2014/main" id="{D1502659-DFD1-1BF1-23D3-BEFCDFB83852}"/>
              </a:ext>
            </a:extLst>
          </p:cNvPr>
          <p:cNvSpPr txBox="1"/>
          <p:nvPr/>
        </p:nvSpPr>
        <p:spPr>
          <a:xfrm>
            <a:off x="4190316" y="4144794"/>
            <a:ext cx="4830554" cy="307777"/>
          </a:xfrm>
          <a:prstGeom prst="rect">
            <a:avLst/>
          </a:prstGeom>
          <a:noFill/>
        </p:spPr>
        <p:txBody>
          <a:bodyPr wrap="square">
            <a:spAutoFit/>
          </a:bodyPr>
          <a:lstStyle/>
          <a:p>
            <a:pPr>
              <a:spcBef>
                <a:spcPts val="600"/>
              </a:spcBef>
            </a:pPr>
            <a:r>
              <a:rPr lang="es-ES" sz="1400" b="1" i="0" dirty="0">
                <a:solidFill>
                  <a:schemeClr val="bg1"/>
                </a:solidFill>
                <a:effectLst/>
              </a:rPr>
              <a:t>Jaume Puig.  </a:t>
            </a:r>
            <a:r>
              <a:rPr lang="es-ES" sz="1400" i="0" dirty="0">
                <a:solidFill>
                  <a:schemeClr val="bg1"/>
                </a:solidFill>
                <a:effectLst/>
              </a:rPr>
              <a:t>CEO &amp; CIO GVC Gaesco Gestión</a:t>
            </a:r>
          </a:p>
        </p:txBody>
      </p:sp>
      <p:sp>
        <p:nvSpPr>
          <p:cNvPr id="13" name="CuadroTexto 12">
            <a:extLst>
              <a:ext uri="{FF2B5EF4-FFF2-40B4-BE49-F238E27FC236}">
                <a16:creationId xmlns:a16="http://schemas.microsoft.com/office/drawing/2014/main" id="{F4C10EBE-A22E-54C4-987B-A80EF1BDAEC2}"/>
              </a:ext>
            </a:extLst>
          </p:cNvPr>
          <p:cNvSpPr txBox="1"/>
          <p:nvPr/>
        </p:nvSpPr>
        <p:spPr>
          <a:xfrm>
            <a:off x="3063833" y="4452571"/>
            <a:ext cx="6098458" cy="276999"/>
          </a:xfrm>
          <a:prstGeom prst="rect">
            <a:avLst/>
          </a:prstGeom>
          <a:noFill/>
        </p:spPr>
        <p:txBody>
          <a:bodyPr wrap="square">
            <a:spAutoFit/>
          </a:bodyPr>
          <a:lstStyle/>
          <a:p>
            <a:pPr algn="ctr"/>
            <a:r>
              <a:rPr lang="es-ES_tradnl" sz="1200" b="1" dirty="0">
                <a:solidFill>
                  <a:schemeClr val="bg1"/>
                </a:solidFill>
              </a:rPr>
              <a:t>14 de enero 2025</a:t>
            </a:r>
          </a:p>
        </p:txBody>
      </p:sp>
      <p:sp>
        <p:nvSpPr>
          <p:cNvPr id="23" name="Rectángulo 22">
            <a:extLst>
              <a:ext uri="{FF2B5EF4-FFF2-40B4-BE49-F238E27FC236}">
                <a16:creationId xmlns:a16="http://schemas.microsoft.com/office/drawing/2014/main" id="{B3BC1E4E-A0AC-4B63-A75A-94E12F6FEE0C}"/>
              </a:ext>
            </a:extLst>
          </p:cNvPr>
          <p:cNvSpPr/>
          <p:nvPr/>
        </p:nvSpPr>
        <p:spPr>
          <a:xfrm>
            <a:off x="160" y="90"/>
            <a:ext cx="12191680" cy="6857820"/>
          </a:xfrm>
          <a:prstGeom prst="rect">
            <a:avLst/>
          </a:prstGeom>
          <a:solidFill>
            <a:srgbClr val="001D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400"/>
          </a:p>
        </p:txBody>
      </p:sp>
      <p:pic>
        <p:nvPicPr>
          <p:cNvPr id="24" name="Imagen 23">
            <a:extLst>
              <a:ext uri="{FF2B5EF4-FFF2-40B4-BE49-F238E27FC236}">
                <a16:creationId xmlns:a16="http://schemas.microsoft.com/office/drawing/2014/main" id="{FF1FDBC0-FE86-406A-B31F-B4DBB34678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45965" y="1"/>
            <a:ext cx="9659815" cy="6858000"/>
          </a:xfrm>
          <a:prstGeom prst="rect">
            <a:avLst/>
          </a:prstGeom>
        </p:spPr>
      </p:pic>
      <p:grpSp>
        <p:nvGrpSpPr>
          <p:cNvPr id="25" name="Grupo 24">
            <a:extLst>
              <a:ext uri="{FF2B5EF4-FFF2-40B4-BE49-F238E27FC236}">
                <a16:creationId xmlns:a16="http://schemas.microsoft.com/office/drawing/2014/main" id="{2B4F6DA8-D56B-4E5C-BEC6-217CE31E0FC1}"/>
              </a:ext>
            </a:extLst>
          </p:cNvPr>
          <p:cNvGrpSpPr/>
          <p:nvPr/>
        </p:nvGrpSpPr>
        <p:grpSpPr>
          <a:xfrm>
            <a:off x="1612201" y="1389412"/>
            <a:ext cx="8933088" cy="4203210"/>
            <a:chOff x="1279691" y="1042329"/>
            <a:chExt cx="9632617" cy="4835302"/>
          </a:xfrm>
          <a:solidFill>
            <a:srgbClr val="CCFFFF">
              <a:alpha val="64706"/>
            </a:srgbClr>
          </a:solidFill>
        </p:grpSpPr>
        <p:sp>
          <p:nvSpPr>
            <p:cNvPr id="26" name="Rectangle 1">
              <a:extLst>
                <a:ext uri="{FF2B5EF4-FFF2-40B4-BE49-F238E27FC236}">
                  <a16:creationId xmlns:a16="http://schemas.microsoft.com/office/drawing/2014/main" id="{48D63EFE-C914-4FA3-9BCD-587DDCE23FB0}"/>
                </a:ext>
              </a:extLst>
            </p:cNvPr>
            <p:cNvSpPr/>
            <p:nvPr/>
          </p:nvSpPr>
          <p:spPr>
            <a:xfrm>
              <a:off x="1279691" y="1053967"/>
              <a:ext cx="9632617" cy="48236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1"/>
            </a:p>
          </p:txBody>
        </p:sp>
        <p:sp>
          <p:nvSpPr>
            <p:cNvPr id="27" name="Rectangle 35">
              <a:extLst>
                <a:ext uri="{FF2B5EF4-FFF2-40B4-BE49-F238E27FC236}">
                  <a16:creationId xmlns:a16="http://schemas.microsoft.com/office/drawing/2014/main" id="{673A579A-4E58-4D1F-A645-034978F687BA}"/>
                </a:ext>
              </a:extLst>
            </p:cNvPr>
            <p:cNvSpPr/>
            <p:nvPr/>
          </p:nvSpPr>
          <p:spPr>
            <a:xfrm>
              <a:off x="10436259" y="1042329"/>
              <a:ext cx="476049" cy="487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2700" dirty="0"/>
            </a:p>
          </p:txBody>
        </p:sp>
        <p:sp>
          <p:nvSpPr>
            <p:cNvPr id="28" name="Rectangle 35">
              <a:extLst>
                <a:ext uri="{FF2B5EF4-FFF2-40B4-BE49-F238E27FC236}">
                  <a16:creationId xmlns:a16="http://schemas.microsoft.com/office/drawing/2014/main" id="{0B031066-A1F7-44C9-8EA1-FB6AC372E7C6}"/>
                </a:ext>
              </a:extLst>
            </p:cNvPr>
            <p:cNvSpPr/>
            <p:nvPr/>
          </p:nvSpPr>
          <p:spPr>
            <a:xfrm>
              <a:off x="1279691" y="5165558"/>
              <a:ext cx="789741" cy="71207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2700"/>
            </a:p>
          </p:txBody>
        </p:sp>
      </p:grpSp>
      <p:sp>
        <p:nvSpPr>
          <p:cNvPr id="29" name="TextBox 6">
            <a:extLst>
              <a:ext uri="{FF2B5EF4-FFF2-40B4-BE49-F238E27FC236}">
                <a16:creationId xmlns:a16="http://schemas.microsoft.com/office/drawing/2014/main" id="{53FAC11F-E6AB-47BB-888A-492A91A8412F}"/>
              </a:ext>
            </a:extLst>
          </p:cNvPr>
          <p:cNvSpPr txBox="1"/>
          <p:nvPr/>
        </p:nvSpPr>
        <p:spPr>
          <a:xfrm>
            <a:off x="1612201" y="1689425"/>
            <a:ext cx="8933087" cy="1015663"/>
          </a:xfrm>
          <a:prstGeom prst="rect">
            <a:avLst/>
          </a:prstGeom>
          <a:noFill/>
        </p:spPr>
        <p:txBody>
          <a:bodyPr wrap="square" rtlCol="0">
            <a:spAutoFit/>
          </a:bodyPr>
          <a:lstStyle/>
          <a:p>
            <a:pPr algn="ctr"/>
            <a:r>
              <a:rPr lang="es-ES" sz="3200" b="1" dirty="0">
                <a:latin typeface="Poppins" panose="00000500000000000000" pitchFamily="2" charset="0"/>
                <a:cs typeface="Poppins" panose="00000500000000000000" pitchFamily="2" charset="0"/>
              </a:rPr>
              <a:t>Estrategia de Inversión 2025</a:t>
            </a:r>
          </a:p>
          <a:p>
            <a:pPr algn="ctr"/>
            <a:r>
              <a:rPr lang="es-ES" sz="2800" dirty="0">
                <a:latin typeface="Poppins" panose="00000500000000000000" pitchFamily="2" charset="0"/>
                <a:cs typeface="Poppins" panose="00000500000000000000" pitchFamily="2" charset="0"/>
              </a:rPr>
              <a:t>Las Bolsas suben… ¿La Geopolítica no cuenta?</a:t>
            </a:r>
          </a:p>
        </p:txBody>
      </p:sp>
      <p:sp>
        <p:nvSpPr>
          <p:cNvPr id="30" name="CuadroTexto 29">
            <a:extLst>
              <a:ext uri="{FF2B5EF4-FFF2-40B4-BE49-F238E27FC236}">
                <a16:creationId xmlns:a16="http://schemas.microsoft.com/office/drawing/2014/main" id="{4422A535-D349-421B-9210-370269CCF3C9}"/>
              </a:ext>
            </a:extLst>
          </p:cNvPr>
          <p:cNvSpPr txBox="1"/>
          <p:nvPr/>
        </p:nvSpPr>
        <p:spPr>
          <a:xfrm>
            <a:off x="1612201" y="2866537"/>
            <a:ext cx="8933088" cy="461665"/>
          </a:xfrm>
          <a:prstGeom prst="rect">
            <a:avLst/>
          </a:prstGeom>
          <a:noFill/>
        </p:spPr>
        <p:txBody>
          <a:bodyPr wrap="square">
            <a:spAutoFit/>
          </a:bodyPr>
          <a:lstStyle/>
          <a:p>
            <a:pPr algn="ctr" eaLnBrk="0" hangingPunct="0">
              <a:spcBef>
                <a:spcPct val="50000"/>
              </a:spcBef>
            </a:pPr>
            <a:r>
              <a:rPr lang="es-ES" sz="2400" b="1" dirty="0">
                <a:latin typeface="+mj-lt"/>
              </a:rPr>
              <a:t>Guissona</a:t>
            </a:r>
          </a:p>
        </p:txBody>
      </p:sp>
      <p:sp>
        <p:nvSpPr>
          <p:cNvPr id="31" name="CuadroTexto 30">
            <a:extLst>
              <a:ext uri="{FF2B5EF4-FFF2-40B4-BE49-F238E27FC236}">
                <a16:creationId xmlns:a16="http://schemas.microsoft.com/office/drawing/2014/main" id="{93C97FC7-1030-4198-8D2F-B98DB168B1A2}"/>
              </a:ext>
            </a:extLst>
          </p:cNvPr>
          <p:cNvSpPr txBox="1"/>
          <p:nvPr/>
        </p:nvSpPr>
        <p:spPr>
          <a:xfrm>
            <a:off x="1612201" y="3364688"/>
            <a:ext cx="8933087" cy="338554"/>
          </a:xfrm>
          <a:prstGeom prst="rect">
            <a:avLst/>
          </a:prstGeom>
          <a:noFill/>
        </p:spPr>
        <p:txBody>
          <a:bodyPr wrap="square">
            <a:spAutoFit/>
          </a:bodyPr>
          <a:lstStyle/>
          <a:p>
            <a:pPr algn="ctr">
              <a:spcBef>
                <a:spcPts val="600"/>
              </a:spcBef>
            </a:pPr>
            <a:r>
              <a:rPr lang="es-ES" sz="1600" b="1" i="0" dirty="0">
                <a:effectLst/>
              </a:rPr>
              <a:t>Jaume Puig.  </a:t>
            </a:r>
            <a:r>
              <a:rPr lang="es-ES" sz="1600" i="0" dirty="0">
                <a:effectLst/>
              </a:rPr>
              <a:t>CEO &amp; CIO GVC Gaesco Gestión</a:t>
            </a:r>
          </a:p>
        </p:txBody>
      </p:sp>
      <p:sp>
        <p:nvSpPr>
          <p:cNvPr id="32" name="CuadroTexto 31">
            <a:extLst>
              <a:ext uri="{FF2B5EF4-FFF2-40B4-BE49-F238E27FC236}">
                <a16:creationId xmlns:a16="http://schemas.microsoft.com/office/drawing/2014/main" id="{E7ABF807-005D-4540-B4E1-C54A4D44F7C7}"/>
              </a:ext>
            </a:extLst>
          </p:cNvPr>
          <p:cNvSpPr txBox="1"/>
          <p:nvPr/>
        </p:nvSpPr>
        <p:spPr>
          <a:xfrm>
            <a:off x="1612201" y="3954419"/>
            <a:ext cx="8933087" cy="307777"/>
          </a:xfrm>
          <a:prstGeom prst="rect">
            <a:avLst/>
          </a:prstGeom>
          <a:noFill/>
        </p:spPr>
        <p:txBody>
          <a:bodyPr wrap="square">
            <a:spAutoFit/>
          </a:bodyPr>
          <a:lstStyle/>
          <a:p>
            <a:pPr algn="ctr"/>
            <a:r>
              <a:rPr lang="es-ES_tradnl" sz="1400" b="1" dirty="0"/>
              <a:t>14 de enero 2025</a:t>
            </a:r>
          </a:p>
        </p:txBody>
      </p:sp>
      <p:pic>
        <p:nvPicPr>
          <p:cNvPr id="33" name="Imagen 32" descr="Interfaz de usuario gráfica, Logotipo&#10;&#10;Descripción generada automáticamente">
            <a:extLst>
              <a:ext uri="{FF2B5EF4-FFF2-40B4-BE49-F238E27FC236}">
                <a16:creationId xmlns:a16="http://schemas.microsoft.com/office/drawing/2014/main" id="{19700669-CD03-4F87-862B-EEF58FA1D2B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2212" y="4547223"/>
            <a:ext cx="2280816" cy="911248"/>
          </a:xfrm>
          <a:prstGeom prst="rect">
            <a:avLst/>
          </a:prstGeom>
        </p:spPr>
      </p:pic>
    </p:spTree>
    <p:extLst>
      <p:ext uri="{BB962C8B-B14F-4D97-AF65-F5344CB8AC3E}">
        <p14:creationId xmlns:p14="http://schemas.microsoft.com/office/powerpoint/2010/main" val="395896909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8. Evolución de los costes: Materias primas y transporte de contenedores</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10</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33126" y="1410223"/>
            <a:ext cx="1826505" cy="1600438"/>
          </a:xfrm>
          <a:prstGeom prst="rect">
            <a:avLst/>
          </a:prstGeom>
        </p:spPr>
        <p:txBody>
          <a:bodyPr wrap="square">
            <a:spAutoFit/>
          </a:bodyPr>
          <a:lstStyle/>
          <a:p>
            <a:endParaRPr lang="es-ES" altLang="ca-ES" sz="1400" b="1" cap="all" dirty="0">
              <a:solidFill>
                <a:schemeClr val="accent2"/>
              </a:solidFill>
              <a:sym typeface="Helvetica Neue Light"/>
            </a:endParaRPr>
          </a:p>
          <a:p>
            <a:r>
              <a:rPr lang="es-ES" altLang="ca-ES" sz="1400" b="1" cap="all" dirty="0">
                <a:solidFill>
                  <a:schemeClr val="accent2"/>
                </a:solidFill>
                <a:sym typeface="Helvetica Neue Light"/>
              </a:rPr>
              <a:t>Materias primas estabilizadas y </a:t>
            </a:r>
          </a:p>
          <a:p>
            <a:r>
              <a:rPr lang="es-ES" altLang="ca-ES" sz="1400" b="1" cap="all" dirty="0">
                <a:solidFill>
                  <a:schemeClr val="accent2"/>
                </a:solidFill>
                <a:sym typeface="Helvetica Neue Light"/>
              </a:rPr>
              <a:t>precios del transporte de contenedores al alza</a:t>
            </a:r>
          </a:p>
        </p:txBody>
      </p:sp>
      <p:sp>
        <p:nvSpPr>
          <p:cNvPr id="32" name="Rectangle 5">
            <a:extLst>
              <a:ext uri="{FF2B5EF4-FFF2-40B4-BE49-F238E27FC236}">
                <a16:creationId xmlns:a16="http://schemas.microsoft.com/office/drawing/2014/main" id="{ABF3B682-FF25-5727-44AB-9DACF69FD47E}"/>
              </a:ext>
            </a:extLst>
          </p:cNvPr>
          <p:cNvSpPr>
            <a:spLocks noChangeArrowheads="1"/>
          </p:cNvSpPr>
          <p:nvPr/>
        </p:nvSpPr>
        <p:spPr bwMode="auto">
          <a:xfrm>
            <a:off x="2135704" y="6246343"/>
            <a:ext cx="7136407" cy="200055"/>
          </a:xfrm>
          <a:prstGeom prst="rect">
            <a:avLst/>
          </a:prstGeom>
          <a:noFill/>
          <a:ln w="9525">
            <a:noFill/>
            <a:miter lim="800000"/>
            <a:headEnd/>
            <a:tailEnd/>
          </a:ln>
        </p:spPr>
        <p:txBody>
          <a:bodyPr wrap="square">
            <a:spAutoFit/>
          </a:bodyPr>
          <a:lstStyle/>
          <a:p>
            <a:pPr eaLnBrk="0" hangingPunct="0">
              <a:spcBef>
                <a:spcPct val="50000"/>
              </a:spcBef>
            </a:pPr>
            <a:r>
              <a:rPr lang="es-ES" sz="700" dirty="0">
                <a:latin typeface="+mj-lt"/>
              </a:rPr>
              <a:t>Fuente: Bloomberg</a:t>
            </a:r>
          </a:p>
        </p:txBody>
      </p:sp>
      <p:pic>
        <p:nvPicPr>
          <p:cNvPr id="5" name="Imagen 4">
            <a:extLst>
              <a:ext uri="{FF2B5EF4-FFF2-40B4-BE49-F238E27FC236}">
                <a16:creationId xmlns:a16="http://schemas.microsoft.com/office/drawing/2014/main" id="{45C30E4E-63F8-46C0-8CAE-D8B00877EFE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80826" y="1802065"/>
            <a:ext cx="4792235" cy="3450930"/>
          </a:xfrm>
          <a:prstGeom prst="rect">
            <a:avLst/>
          </a:prstGeom>
        </p:spPr>
      </p:pic>
      <p:cxnSp>
        <p:nvCxnSpPr>
          <p:cNvPr id="18" name="Conector recto 17">
            <a:extLst>
              <a:ext uri="{FF2B5EF4-FFF2-40B4-BE49-F238E27FC236}">
                <a16:creationId xmlns:a16="http://schemas.microsoft.com/office/drawing/2014/main" id="{022926E7-466F-4198-AFA9-5BFFBCEF568A}"/>
              </a:ext>
            </a:extLst>
          </p:cNvPr>
          <p:cNvCxnSpPr>
            <a:cxnSpLocks/>
          </p:cNvCxnSpPr>
          <p:nvPr/>
        </p:nvCxnSpPr>
        <p:spPr>
          <a:xfrm flipV="1">
            <a:off x="8382425" y="2232105"/>
            <a:ext cx="0" cy="2702034"/>
          </a:xfrm>
          <a:prstGeom prst="line">
            <a:avLst/>
          </a:prstGeom>
          <a:ln>
            <a:solidFill>
              <a:srgbClr val="FF3300"/>
            </a:solidFill>
          </a:ln>
        </p:spPr>
        <p:style>
          <a:lnRef idx="2">
            <a:schemeClr val="accent1"/>
          </a:lnRef>
          <a:fillRef idx="0">
            <a:schemeClr val="accent1"/>
          </a:fillRef>
          <a:effectRef idx="1">
            <a:schemeClr val="accent1"/>
          </a:effectRef>
          <a:fontRef idx="minor">
            <a:schemeClr val="tx1"/>
          </a:fontRef>
        </p:style>
      </p:cxnSp>
      <p:cxnSp>
        <p:nvCxnSpPr>
          <p:cNvPr id="19" name="Conector recto 18">
            <a:extLst>
              <a:ext uri="{FF2B5EF4-FFF2-40B4-BE49-F238E27FC236}">
                <a16:creationId xmlns:a16="http://schemas.microsoft.com/office/drawing/2014/main" id="{58CD433B-71E2-46EE-B0FF-C469B4EB4D6D}"/>
              </a:ext>
            </a:extLst>
          </p:cNvPr>
          <p:cNvCxnSpPr>
            <a:cxnSpLocks/>
          </p:cNvCxnSpPr>
          <p:nvPr/>
        </p:nvCxnSpPr>
        <p:spPr>
          <a:xfrm flipV="1">
            <a:off x="9174093" y="2210442"/>
            <a:ext cx="0" cy="2723697"/>
          </a:xfrm>
          <a:prstGeom prst="line">
            <a:avLst/>
          </a:prstGeom>
          <a:ln>
            <a:solidFill>
              <a:srgbClr val="FF3300"/>
            </a:solidFill>
          </a:ln>
        </p:spPr>
        <p:style>
          <a:lnRef idx="2">
            <a:schemeClr val="accent1"/>
          </a:lnRef>
          <a:fillRef idx="0">
            <a:schemeClr val="accent1"/>
          </a:fillRef>
          <a:effectRef idx="1">
            <a:schemeClr val="accent1"/>
          </a:effectRef>
          <a:fontRef idx="minor">
            <a:schemeClr val="tx1"/>
          </a:fontRef>
        </p:style>
      </p:cxnSp>
      <p:sp>
        <p:nvSpPr>
          <p:cNvPr id="20" name="CuadroTexto 19">
            <a:extLst>
              <a:ext uri="{FF2B5EF4-FFF2-40B4-BE49-F238E27FC236}">
                <a16:creationId xmlns:a16="http://schemas.microsoft.com/office/drawing/2014/main" id="{0AF1C527-37B6-432F-8C65-FA5B7555A327}"/>
              </a:ext>
            </a:extLst>
          </p:cNvPr>
          <p:cNvSpPr txBox="1"/>
          <p:nvPr/>
        </p:nvSpPr>
        <p:spPr>
          <a:xfrm>
            <a:off x="7030077" y="3349276"/>
            <a:ext cx="1126651" cy="461665"/>
          </a:xfrm>
          <a:prstGeom prst="rect">
            <a:avLst/>
          </a:prstGeom>
          <a:noFill/>
        </p:spPr>
        <p:txBody>
          <a:bodyPr wrap="square" rtlCol="0">
            <a:spAutoFit/>
          </a:bodyPr>
          <a:lstStyle/>
          <a:p>
            <a:pPr algn="ctr"/>
            <a:r>
              <a:rPr lang="es-ES" sz="1200" b="1" dirty="0">
                <a:solidFill>
                  <a:srgbClr val="FF3300"/>
                </a:solidFill>
              </a:rPr>
              <a:t>Fase I: </a:t>
            </a:r>
          </a:p>
          <a:p>
            <a:pPr algn="ctr"/>
            <a:r>
              <a:rPr lang="es-ES" sz="1200" b="1" dirty="0">
                <a:solidFill>
                  <a:srgbClr val="FF3300"/>
                </a:solidFill>
              </a:rPr>
              <a:t>Virus +44,0%</a:t>
            </a:r>
          </a:p>
        </p:txBody>
      </p:sp>
      <p:sp>
        <p:nvSpPr>
          <p:cNvPr id="23" name="CuadroTexto 22">
            <a:extLst>
              <a:ext uri="{FF2B5EF4-FFF2-40B4-BE49-F238E27FC236}">
                <a16:creationId xmlns:a16="http://schemas.microsoft.com/office/drawing/2014/main" id="{40625CAC-7428-479E-94B4-654B4D5DD280}"/>
              </a:ext>
            </a:extLst>
          </p:cNvPr>
          <p:cNvSpPr txBox="1"/>
          <p:nvPr/>
        </p:nvSpPr>
        <p:spPr>
          <a:xfrm>
            <a:off x="7066301" y="2329647"/>
            <a:ext cx="1316122" cy="646331"/>
          </a:xfrm>
          <a:prstGeom prst="rect">
            <a:avLst/>
          </a:prstGeom>
          <a:noFill/>
        </p:spPr>
        <p:txBody>
          <a:bodyPr wrap="square" rtlCol="0">
            <a:spAutoFit/>
          </a:bodyPr>
          <a:lstStyle/>
          <a:p>
            <a:pPr algn="ctr"/>
            <a:r>
              <a:rPr lang="es-ES" sz="1200" b="1" dirty="0">
                <a:solidFill>
                  <a:srgbClr val="FF3300"/>
                </a:solidFill>
              </a:rPr>
              <a:t>Índice de materias primas CRB  </a:t>
            </a:r>
          </a:p>
        </p:txBody>
      </p:sp>
      <p:sp>
        <p:nvSpPr>
          <p:cNvPr id="24" name="CuadroTexto 23">
            <a:extLst>
              <a:ext uri="{FF2B5EF4-FFF2-40B4-BE49-F238E27FC236}">
                <a16:creationId xmlns:a16="http://schemas.microsoft.com/office/drawing/2014/main" id="{0C5516F6-138F-426B-87CA-271CAA4A3685}"/>
              </a:ext>
            </a:extLst>
          </p:cNvPr>
          <p:cNvSpPr txBox="1"/>
          <p:nvPr/>
        </p:nvSpPr>
        <p:spPr>
          <a:xfrm>
            <a:off x="8430583" y="3352739"/>
            <a:ext cx="699315" cy="646331"/>
          </a:xfrm>
          <a:prstGeom prst="rect">
            <a:avLst/>
          </a:prstGeom>
          <a:noFill/>
        </p:spPr>
        <p:txBody>
          <a:bodyPr wrap="square" rtlCol="0">
            <a:spAutoFit/>
          </a:bodyPr>
          <a:lstStyle/>
          <a:p>
            <a:pPr algn="ctr"/>
            <a:r>
              <a:rPr lang="es-ES" sz="1200" b="1" dirty="0">
                <a:solidFill>
                  <a:srgbClr val="FF3300"/>
                </a:solidFill>
              </a:rPr>
              <a:t>Fase II: </a:t>
            </a:r>
          </a:p>
          <a:p>
            <a:pPr algn="ctr"/>
            <a:r>
              <a:rPr lang="es-ES" sz="1200" b="1" dirty="0">
                <a:solidFill>
                  <a:srgbClr val="FF3300"/>
                </a:solidFill>
              </a:rPr>
              <a:t>Guerra</a:t>
            </a:r>
          </a:p>
          <a:p>
            <a:pPr algn="ctr"/>
            <a:r>
              <a:rPr lang="es-ES" sz="1200" b="1" dirty="0">
                <a:solidFill>
                  <a:srgbClr val="FF3300"/>
                </a:solidFill>
              </a:rPr>
              <a:t> +11,2%</a:t>
            </a:r>
          </a:p>
        </p:txBody>
      </p:sp>
      <p:sp>
        <p:nvSpPr>
          <p:cNvPr id="25" name="CuadroTexto 24">
            <a:extLst>
              <a:ext uri="{FF2B5EF4-FFF2-40B4-BE49-F238E27FC236}">
                <a16:creationId xmlns:a16="http://schemas.microsoft.com/office/drawing/2014/main" id="{17183318-F07E-49C6-AC54-DDE12FBDE6B9}"/>
              </a:ext>
            </a:extLst>
          </p:cNvPr>
          <p:cNvSpPr txBox="1"/>
          <p:nvPr/>
        </p:nvSpPr>
        <p:spPr>
          <a:xfrm>
            <a:off x="9458327" y="3364926"/>
            <a:ext cx="1260153" cy="646331"/>
          </a:xfrm>
          <a:prstGeom prst="rect">
            <a:avLst/>
          </a:prstGeom>
          <a:noFill/>
        </p:spPr>
        <p:txBody>
          <a:bodyPr wrap="square" rtlCol="0">
            <a:spAutoFit/>
          </a:bodyPr>
          <a:lstStyle/>
          <a:p>
            <a:pPr algn="ctr"/>
            <a:r>
              <a:rPr lang="es-ES" sz="1200" b="1" dirty="0">
                <a:solidFill>
                  <a:srgbClr val="FF3300"/>
                </a:solidFill>
              </a:rPr>
              <a:t>Fase III: </a:t>
            </a:r>
          </a:p>
          <a:p>
            <a:pPr algn="ctr"/>
            <a:r>
              <a:rPr lang="es-ES" sz="1200" b="1" dirty="0">
                <a:solidFill>
                  <a:srgbClr val="FF3300"/>
                </a:solidFill>
              </a:rPr>
              <a:t>Normalización:</a:t>
            </a:r>
          </a:p>
          <a:p>
            <a:pPr algn="ctr"/>
            <a:r>
              <a:rPr lang="es-ES" sz="1200" b="1" dirty="0">
                <a:solidFill>
                  <a:srgbClr val="FF3300"/>
                </a:solidFill>
              </a:rPr>
              <a:t>-16,6%</a:t>
            </a:r>
          </a:p>
        </p:txBody>
      </p:sp>
      <p:pic>
        <p:nvPicPr>
          <p:cNvPr id="7" name="Imagen 6">
            <a:extLst>
              <a:ext uri="{FF2B5EF4-FFF2-40B4-BE49-F238E27FC236}">
                <a16:creationId xmlns:a16="http://schemas.microsoft.com/office/drawing/2014/main" id="{31B71154-AD5F-48F0-B42E-0CD6466927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62894" y="1802065"/>
            <a:ext cx="4792235" cy="3450930"/>
          </a:xfrm>
          <a:prstGeom prst="rect">
            <a:avLst/>
          </a:prstGeom>
        </p:spPr>
      </p:pic>
      <p:sp>
        <p:nvSpPr>
          <p:cNvPr id="26" name="CuadroTexto 25">
            <a:extLst>
              <a:ext uri="{FF2B5EF4-FFF2-40B4-BE49-F238E27FC236}">
                <a16:creationId xmlns:a16="http://schemas.microsoft.com/office/drawing/2014/main" id="{9542D26C-DD0F-4989-A7B1-548C7028CB27}"/>
              </a:ext>
            </a:extLst>
          </p:cNvPr>
          <p:cNvSpPr txBox="1"/>
          <p:nvPr/>
        </p:nvSpPr>
        <p:spPr>
          <a:xfrm>
            <a:off x="2867809" y="3780163"/>
            <a:ext cx="1800200" cy="830997"/>
          </a:xfrm>
          <a:prstGeom prst="rect">
            <a:avLst/>
          </a:prstGeom>
          <a:noFill/>
        </p:spPr>
        <p:txBody>
          <a:bodyPr wrap="square" rtlCol="0">
            <a:spAutoFit/>
          </a:bodyPr>
          <a:lstStyle/>
          <a:p>
            <a:pPr algn="ctr"/>
            <a:r>
              <a:rPr lang="es-ES" sz="1200" b="1" dirty="0" err="1">
                <a:solidFill>
                  <a:srgbClr val="FF3300"/>
                </a:solidFill>
              </a:rPr>
              <a:t>Shangai</a:t>
            </a:r>
            <a:r>
              <a:rPr lang="es-ES" sz="1200" b="1" dirty="0">
                <a:solidFill>
                  <a:srgbClr val="FF3300"/>
                </a:solidFill>
              </a:rPr>
              <a:t> </a:t>
            </a:r>
            <a:r>
              <a:rPr lang="es-ES" sz="1200" b="1" dirty="0" err="1">
                <a:solidFill>
                  <a:srgbClr val="FF3300"/>
                </a:solidFill>
              </a:rPr>
              <a:t>Shipping</a:t>
            </a:r>
            <a:r>
              <a:rPr lang="es-ES" sz="1200" b="1" dirty="0">
                <a:solidFill>
                  <a:srgbClr val="FF3300"/>
                </a:solidFill>
              </a:rPr>
              <a:t> Exchange SH </a:t>
            </a:r>
            <a:r>
              <a:rPr lang="es-ES" sz="1200" b="1" dirty="0" err="1">
                <a:solidFill>
                  <a:srgbClr val="FF3300"/>
                </a:solidFill>
              </a:rPr>
              <a:t>Index</a:t>
            </a:r>
            <a:endParaRPr lang="es-ES" sz="1200" b="1" dirty="0">
              <a:solidFill>
                <a:srgbClr val="FF3300"/>
              </a:solidFill>
            </a:endParaRPr>
          </a:p>
          <a:p>
            <a:pPr algn="ctr"/>
            <a:r>
              <a:rPr lang="es-ES" sz="1200" b="1" dirty="0">
                <a:solidFill>
                  <a:srgbClr val="FF3300"/>
                </a:solidFill>
              </a:rPr>
              <a:t>(Spot </a:t>
            </a:r>
            <a:r>
              <a:rPr lang="es-ES" sz="1200" b="1" dirty="0" err="1">
                <a:solidFill>
                  <a:srgbClr val="FF3300"/>
                </a:solidFill>
              </a:rPr>
              <a:t>rates</a:t>
            </a:r>
            <a:r>
              <a:rPr lang="es-ES" sz="1200" b="1" dirty="0">
                <a:solidFill>
                  <a:srgbClr val="FF3300"/>
                </a:solidFill>
              </a:rPr>
              <a:t> </a:t>
            </a:r>
            <a:r>
              <a:rPr lang="es-ES" sz="1200" b="1" dirty="0" err="1">
                <a:solidFill>
                  <a:srgbClr val="FF3300"/>
                </a:solidFill>
              </a:rPr>
              <a:t>Shangai</a:t>
            </a:r>
            <a:r>
              <a:rPr lang="es-ES" sz="1200" b="1" dirty="0">
                <a:solidFill>
                  <a:srgbClr val="FF3300"/>
                </a:solidFill>
              </a:rPr>
              <a:t>  </a:t>
            </a:r>
            <a:r>
              <a:rPr lang="es-ES" sz="1200" b="1" dirty="0" err="1">
                <a:solidFill>
                  <a:srgbClr val="FF3300"/>
                </a:solidFill>
              </a:rPr>
              <a:t>export</a:t>
            </a:r>
            <a:r>
              <a:rPr lang="es-ES" sz="1200" b="1" dirty="0">
                <a:solidFill>
                  <a:srgbClr val="FF3300"/>
                </a:solidFill>
              </a:rPr>
              <a:t> container)  </a:t>
            </a:r>
          </a:p>
        </p:txBody>
      </p:sp>
    </p:spTree>
    <p:extLst>
      <p:ext uri="{BB962C8B-B14F-4D97-AF65-F5344CB8AC3E}">
        <p14:creationId xmlns:p14="http://schemas.microsoft.com/office/powerpoint/2010/main" val="25103884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2143715" y="1255089"/>
            <a:ext cx="9657961" cy="5203913"/>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5" name="Gráfico 4">
            <a:extLst>
              <a:ext uri="{FF2B5EF4-FFF2-40B4-BE49-F238E27FC236}">
                <a16:creationId xmlns:a16="http://schemas.microsoft.com/office/drawing/2014/main" id="{737716D0-02D1-5D41-BDC2-D6775B5E0AA9}"/>
              </a:ext>
            </a:extLst>
          </p:cNvPr>
          <p:cNvGraphicFramePr>
            <a:graphicFrameLocks noGrp="1"/>
          </p:cNvGraphicFramePr>
          <p:nvPr/>
        </p:nvGraphicFramePr>
        <p:xfrm>
          <a:off x="2271440" y="1395693"/>
          <a:ext cx="9298889" cy="5051226"/>
        </p:xfrm>
        <a:graphic>
          <a:graphicData uri="http://schemas.openxmlformats.org/drawingml/2006/chart">
            <c:chart xmlns:c="http://schemas.openxmlformats.org/drawingml/2006/chart" xmlns:r="http://schemas.openxmlformats.org/officeDocument/2006/relationships" r:id="rId2"/>
          </a:graphicData>
        </a:graphic>
      </p:graphicFrame>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9. Disminución de costes: Precio del petróleo: Rango correcto entre 80 USD por barril y 120 USD por barril</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11</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1" y="1255089"/>
            <a:ext cx="2143716" cy="2339102"/>
          </a:xfrm>
          <a:prstGeom prst="rect">
            <a:avLst/>
          </a:prstGeom>
        </p:spPr>
        <p:txBody>
          <a:bodyPr wrap="square">
            <a:spAutoFit/>
          </a:bodyPr>
          <a:lstStyle/>
          <a:p>
            <a:r>
              <a:rPr lang="es-ES" altLang="ca-ES" sz="1200" b="1" dirty="0">
                <a:solidFill>
                  <a:srgbClr val="002060"/>
                </a:solidFill>
                <a:latin typeface="Poppins" panose="00000500000000000000" pitchFamily="2" charset="0"/>
                <a:cs typeface="Poppins" panose="00000500000000000000" pitchFamily="2" charset="0"/>
                <a:sym typeface="Helvetica Neue Light"/>
              </a:rPr>
              <a:t>Los precios que soportan los presupuestos públicos de la mayoría de países productores de petróleo se sitúan entre los 40 USD y los 85 USD por barril</a:t>
            </a:r>
          </a:p>
          <a:p>
            <a:endParaRPr lang="es-ES" altLang="ca-ES" sz="1200" b="1" dirty="0">
              <a:solidFill>
                <a:srgbClr val="002060"/>
              </a:solidFill>
              <a:latin typeface="Poppins" panose="00000500000000000000" pitchFamily="2" charset="0"/>
              <a:cs typeface="Poppins" panose="00000500000000000000" pitchFamily="2" charset="0"/>
              <a:sym typeface="Helvetica Neue Light"/>
            </a:endParaRPr>
          </a:p>
          <a:p>
            <a:r>
              <a:rPr lang="es-ES" altLang="ca-ES" sz="1200" b="1" dirty="0">
                <a:solidFill>
                  <a:srgbClr val="002060"/>
                </a:solidFill>
                <a:latin typeface="Poppins" panose="00000500000000000000" pitchFamily="2" charset="0"/>
                <a:cs typeface="Poppins" panose="00000500000000000000" pitchFamily="2" charset="0"/>
                <a:sym typeface="Helvetica Neue Light"/>
              </a:rPr>
              <a:t>Qatar: 40(E) a 43(F)</a:t>
            </a:r>
          </a:p>
          <a:p>
            <a:r>
              <a:rPr lang="es-ES" altLang="ca-ES" sz="1200" b="1" dirty="0">
                <a:solidFill>
                  <a:srgbClr val="002060"/>
                </a:solidFill>
                <a:latin typeface="Poppins" panose="00000500000000000000" pitchFamily="2" charset="0"/>
                <a:cs typeface="Poppins" panose="00000500000000000000" pitchFamily="2" charset="0"/>
                <a:sym typeface="Helvetica Neue Light"/>
              </a:rPr>
              <a:t>Arabia Saudí: 81(E) – 96 (F)</a:t>
            </a:r>
          </a:p>
          <a:p>
            <a:endParaRPr lang="es-ES" altLang="ca-ES" sz="1400" b="1" dirty="0">
              <a:solidFill>
                <a:schemeClr val="accent2"/>
              </a:solidFill>
              <a:sym typeface="Helvetica Neue Light"/>
            </a:endParaRPr>
          </a:p>
        </p:txBody>
      </p:sp>
      <p:sp>
        <p:nvSpPr>
          <p:cNvPr id="24" name="Rectángulo 23">
            <a:extLst>
              <a:ext uri="{FF2B5EF4-FFF2-40B4-BE49-F238E27FC236}">
                <a16:creationId xmlns:a16="http://schemas.microsoft.com/office/drawing/2014/main" id="{E80F425A-114E-461C-BCDF-83FDFC89EA49}"/>
              </a:ext>
            </a:extLst>
          </p:cNvPr>
          <p:cNvSpPr/>
          <p:nvPr/>
        </p:nvSpPr>
        <p:spPr>
          <a:xfrm>
            <a:off x="2567354" y="1705528"/>
            <a:ext cx="2565962" cy="415498"/>
          </a:xfrm>
          <a:prstGeom prst="rect">
            <a:avLst/>
          </a:prstGeom>
        </p:spPr>
        <p:txBody>
          <a:bodyPr wrap="square">
            <a:spAutoFit/>
          </a:bodyPr>
          <a:lstStyle>
            <a:defPPr>
              <a:defRPr lang="es-ES_tradnl"/>
            </a:defPPr>
            <a:lvl1pPr algn="l" defTabSz="457200" rtl="0" fontAlgn="base">
              <a:spcBef>
                <a:spcPct val="0"/>
              </a:spcBef>
              <a:spcAft>
                <a:spcPct val="0"/>
              </a:spcAft>
              <a:defRPr sz="1700" u="sng" kern="1200">
                <a:solidFill>
                  <a:schemeClr val="tx1"/>
                </a:solidFill>
                <a:latin typeface="Arial" charset="0"/>
                <a:ea typeface="+mn-ea"/>
                <a:cs typeface="Arial" charset="0"/>
              </a:defRPr>
            </a:lvl1pPr>
            <a:lvl2pPr marL="457200" algn="l" defTabSz="457200" rtl="0" fontAlgn="base">
              <a:spcBef>
                <a:spcPct val="0"/>
              </a:spcBef>
              <a:spcAft>
                <a:spcPct val="0"/>
              </a:spcAft>
              <a:defRPr sz="1700" u="sng" kern="1200">
                <a:solidFill>
                  <a:schemeClr val="tx1"/>
                </a:solidFill>
                <a:latin typeface="Arial" charset="0"/>
                <a:ea typeface="+mn-ea"/>
                <a:cs typeface="Arial" charset="0"/>
              </a:defRPr>
            </a:lvl2pPr>
            <a:lvl3pPr marL="914400" algn="l" defTabSz="457200" rtl="0" fontAlgn="base">
              <a:spcBef>
                <a:spcPct val="0"/>
              </a:spcBef>
              <a:spcAft>
                <a:spcPct val="0"/>
              </a:spcAft>
              <a:defRPr sz="1700" u="sng" kern="1200">
                <a:solidFill>
                  <a:schemeClr val="tx1"/>
                </a:solidFill>
                <a:latin typeface="Arial" charset="0"/>
                <a:ea typeface="+mn-ea"/>
                <a:cs typeface="Arial" charset="0"/>
              </a:defRPr>
            </a:lvl3pPr>
            <a:lvl4pPr marL="1371600" algn="l" defTabSz="457200" rtl="0" fontAlgn="base">
              <a:spcBef>
                <a:spcPct val="0"/>
              </a:spcBef>
              <a:spcAft>
                <a:spcPct val="0"/>
              </a:spcAft>
              <a:defRPr sz="1700" u="sng" kern="1200">
                <a:solidFill>
                  <a:schemeClr val="tx1"/>
                </a:solidFill>
                <a:latin typeface="Arial" charset="0"/>
                <a:ea typeface="+mn-ea"/>
                <a:cs typeface="Arial" charset="0"/>
              </a:defRPr>
            </a:lvl4pPr>
            <a:lvl5pPr marL="1828800" algn="l" defTabSz="457200" rtl="0" fontAlgn="base">
              <a:spcBef>
                <a:spcPct val="0"/>
              </a:spcBef>
              <a:spcAft>
                <a:spcPct val="0"/>
              </a:spcAft>
              <a:defRPr sz="1700" u="sng" kern="1200">
                <a:solidFill>
                  <a:schemeClr val="tx1"/>
                </a:solidFill>
                <a:latin typeface="Arial" charset="0"/>
                <a:ea typeface="+mn-ea"/>
                <a:cs typeface="Arial" charset="0"/>
              </a:defRPr>
            </a:lvl5pPr>
            <a:lvl6pPr marL="2286000" algn="l" defTabSz="914400" rtl="0" eaLnBrk="1" latinLnBrk="0" hangingPunct="1">
              <a:defRPr sz="1700" u="sng" kern="1200">
                <a:solidFill>
                  <a:schemeClr val="tx1"/>
                </a:solidFill>
                <a:latin typeface="Arial" charset="0"/>
                <a:ea typeface="+mn-ea"/>
                <a:cs typeface="Arial" charset="0"/>
              </a:defRPr>
            </a:lvl6pPr>
            <a:lvl7pPr marL="2743200" algn="l" defTabSz="914400" rtl="0" eaLnBrk="1" latinLnBrk="0" hangingPunct="1">
              <a:defRPr sz="1700" u="sng" kern="1200">
                <a:solidFill>
                  <a:schemeClr val="tx1"/>
                </a:solidFill>
                <a:latin typeface="Arial" charset="0"/>
                <a:ea typeface="+mn-ea"/>
                <a:cs typeface="Arial" charset="0"/>
              </a:defRPr>
            </a:lvl7pPr>
            <a:lvl8pPr marL="3200400" algn="l" defTabSz="914400" rtl="0" eaLnBrk="1" latinLnBrk="0" hangingPunct="1">
              <a:defRPr sz="1700" u="sng" kern="1200">
                <a:solidFill>
                  <a:schemeClr val="tx1"/>
                </a:solidFill>
                <a:latin typeface="Arial" charset="0"/>
                <a:ea typeface="+mn-ea"/>
                <a:cs typeface="Arial" charset="0"/>
              </a:defRPr>
            </a:lvl8pPr>
            <a:lvl9pPr marL="3657600" algn="l" defTabSz="914400" rtl="0" eaLnBrk="1" latinLnBrk="0" hangingPunct="1">
              <a:defRPr sz="1700" u="sng" kern="1200">
                <a:solidFill>
                  <a:schemeClr val="tx1"/>
                </a:solidFill>
                <a:latin typeface="Arial" charset="0"/>
                <a:ea typeface="+mn-ea"/>
                <a:cs typeface="Arial" charset="0"/>
              </a:defRPr>
            </a:lvl9pPr>
          </a:lstStyle>
          <a:p>
            <a:pPr algn="ctr"/>
            <a:r>
              <a:rPr lang="es-ES" sz="1050" b="1" u="none" dirty="0">
                <a:solidFill>
                  <a:srgbClr val="001D50"/>
                </a:solidFill>
                <a:latin typeface="Poppins" panose="00000500000000000000" pitchFamily="2" charset="0"/>
                <a:cs typeface="Poppins" panose="00000500000000000000" pitchFamily="2" charset="0"/>
              </a:rPr>
              <a:t>Precio límite Petróleo 2022: 107,4</a:t>
            </a:r>
          </a:p>
          <a:p>
            <a:pPr algn="ctr"/>
            <a:r>
              <a:rPr lang="es-ES" sz="1050" b="1" u="none" dirty="0">
                <a:solidFill>
                  <a:srgbClr val="001D50"/>
                </a:solidFill>
                <a:latin typeface="Poppins" panose="00000500000000000000" pitchFamily="2" charset="0"/>
                <a:cs typeface="Poppins" panose="00000500000000000000" pitchFamily="2" charset="0"/>
              </a:rPr>
              <a:t> (111,4 </a:t>
            </a:r>
            <a:r>
              <a:rPr lang="es-ES" sz="1050" b="1" u="none" dirty="0" err="1">
                <a:solidFill>
                  <a:srgbClr val="001D50"/>
                </a:solidFill>
                <a:latin typeface="Poppins" panose="00000500000000000000" pitchFamily="2" charset="0"/>
                <a:cs typeface="Poppins" panose="00000500000000000000" pitchFamily="2" charset="0"/>
              </a:rPr>
              <a:t>Ex-post</a:t>
            </a:r>
            <a:r>
              <a:rPr lang="es-ES" sz="1050" b="1" u="none" dirty="0">
                <a:solidFill>
                  <a:srgbClr val="001D50"/>
                </a:solidFill>
                <a:latin typeface="Poppins" panose="00000500000000000000" pitchFamily="2" charset="0"/>
                <a:cs typeface="Poppins" panose="00000500000000000000" pitchFamily="2" charset="0"/>
              </a:rPr>
              <a:t>)</a:t>
            </a:r>
          </a:p>
        </p:txBody>
      </p:sp>
      <p:sp>
        <p:nvSpPr>
          <p:cNvPr id="25" name="Rectángulo 24">
            <a:extLst>
              <a:ext uri="{FF2B5EF4-FFF2-40B4-BE49-F238E27FC236}">
                <a16:creationId xmlns:a16="http://schemas.microsoft.com/office/drawing/2014/main" id="{2921CB63-2D5C-4E05-BFEE-FD0788885FE4}"/>
              </a:ext>
            </a:extLst>
          </p:cNvPr>
          <p:cNvSpPr/>
          <p:nvPr/>
        </p:nvSpPr>
        <p:spPr>
          <a:xfrm>
            <a:off x="5261558" y="1705528"/>
            <a:ext cx="2289130" cy="415498"/>
          </a:xfrm>
          <a:prstGeom prst="rect">
            <a:avLst/>
          </a:prstGeom>
        </p:spPr>
        <p:txBody>
          <a:bodyPr wrap="square">
            <a:spAutoFit/>
          </a:bodyPr>
          <a:lstStyle>
            <a:defPPr>
              <a:defRPr lang="es-ES_tradnl"/>
            </a:defPPr>
            <a:lvl1pPr algn="l" defTabSz="457200" rtl="0" fontAlgn="base">
              <a:spcBef>
                <a:spcPct val="0"/>
              </a:spcBef>
              <a:spcAft>
                <a:spcPct val="0"/>
              </a:spcAft>
              <a:defRPr sz="1700" u="sng" kern="1200">
                <a:solidFill>
                  <a:schemeClr val="tx1"/>
                </a:solidFill>
                <a:latin typeface="Arial" charset="0"/>
                <a:ea typeface="+mn-ea"/>
                <a:cs typeface="Arial" charset="0"/>
              </a:defRPr>
            </a:lvl1pPr>
            <a:lvl2pPr marL="457200" algn="l" defTabSz="457200" rtl="0" fontAlgn="base">
              <a:spcBef>
                <a:spcPct val="0"/>
              </a:spcBef>
              <a:spcAft>
                <a:spcPct val="0"/>
              </a:spcAft>
              <a:defRPr sz="1700" u="sng" kern="1200">
                <a:solidFill>
                  <a:schemeClr val="tx1"/>
                </a:solidFill>
                <a:latin typeface="Arial" charset="0"/>
                <a:ea typeface="+mn-ea"/>
                <a:cs typeface="Arial" charset="0"/>
              </a:defRPr>
            </a:lvl2pPr>
            <a:lvl3pPr marL="914400" algn="l" defTabSz="457200" rtl="0" fontAlgn="base">
              <a:spcBef>
                <a:spcPct val="0"/>
              </a:spcBef>
              <a:spcAft>
                <a:spcPct val="0"/>
              </a:spcAft>
              <a:defRPr sz="1700" u="sng" kern="1200">
                <a:solidFill>
                  <a:schemeClr val="tx1"/>
                </a:solidFill>
                <a:latin typeface="Arial" charset="0"/>
                <a:ea typeface="+mn-ea"/>
                <a:cs typeface="Arial" charset="0"/>
              </a:defRPr>
            </a:lvl3pPr>
            <a:lvl4pPr marL="1371600" algn="l" defTabSz="457200" rtl="0" fontAlgn="base">
              <a:spcBef>
                <a:spcPct val="0"/>
              </a:spcBef>
              <a:spcAft>
                <a:spcPct val="0"/>
              </a:spcAft>
              <a:defRPr sz="1700" u="sng" kern="1200">
                <a:solidFill>
                  <a:schemeClr val="tx1"/>
                </a:solidFill>
                <a:latin typeface="Arial" charset="0"/>
                <a:ea typeface="+mn-ea"/>
                <a:cs typeface="Arial" charset="0"/>
              </a:defRPr>
            </a:lvl4pPr>
            <a:lvl5pPr marL="1828800" algn="l" defTabSz="457200" rtl="0" fontAlgn="base">
              <a:spcBef>
                <a:spcPct val="0"/>
              </a:spcBef>
              <a:spcAft>
                <a:spcPct val="0"/>
              </a:spcAft>
              <a:defRPr sz="1700" u="sng" kern="1200">
                <a:solidFill>
                  <a:schemeClr val="tx1"/>
                </a:solidFill>
                <a:latin typeface="Arial" charset="0"/>
                <a:ea typeface="+mn-ea"/>
                <a:cs typeface="Arial" charset="0"/>
              </a:defRPr>
            </a:lvl5pPr>
            <a:lvl6pPr marL="2286000" algn="l" defTabSz="914400" rtl="0" eaLnBrk="1" latinLnBrk="0" hangingPunct="1">
              <a:defRPr sz="1700" u="sng" kern="1200">
                <a:solidFill>
                  <a:schemeClr val="tx1"/>
                </a:solidFill>
                <a:latin typeface="Arial" charset="0"/>
                <a:ea typeface="+mn-ea"/>
                <a:cs typeface="Arial" charset="0"/>
              </a:defRPr>
            </a:lvl6pPr>
            <a:lvl7pPr marL="2743200" algn="l" defTabSz="914400" rtl="0" eaLnBrk="1" latinLnBrk="0" hangingPunct="1">
              <a:defRPr sz="1700" u="sng" kern="1200">
                <a:solidFill>
                  <a:schemeClr val="tx1"/>
                </a:solidFill>
                <a:latin typeface="Arial" charset="0"/>
                <a:ea typeface="+mn-ea"/>
                <a:cs typeface="Arial" charset="0"/>
              </a:defRPr>
            </a:lvl7pPr>
            <a:lvl8pPr marL="3200400" algn="l" defTabSz="914400" rtl="0" eaLnBrk="1" latinLnBrk="0" hangingPunct="1">
              <a:defRPr sz="1700" u="sng" kern="1200">
                <a:solidFill>
                  <a:schemeClr val="tx1"/>
                </a:solidFill>
                <a:latin typeface="Arial" charset="0"/>
                <a:ea typeface="+mn-ea"/>
                <a:cs typeface="Arial" charset="0"/>
              </a:defRPr>
            </a:lvl8pPr>
            <a:lvl9pPr marL="3657600" algn="l" defTabSz="914400" rtl="0" eaLnBrk="1" latinLnBrk="0" hangingPunct="1">
              <a:defRPr sz="1700" u="sng" kern="1200">
                <a:solidFill>
                  <a:schemeClr val="tx1"/>
                </a:solidFill>
                <a:latin typeface="Arial" charset="0"/>
                <a:ea typeface="+mn-ea"/>
                <a:cs typeface="Arial" charset="0"/>
              </a:defRPr>
            </a:lvl9pPr>
          </a:lstStyle>
          <a:p>
            <a:pPr algn="ctr"/>
            <a:r>
              <a:rPr lang="es-ES" sz="1050" b="1" u="none" dirty="0">
                <a:solidFill>
                  <a:srgbClr val="001D50"/>
                </a:solidFill>
                <a:latin typeface="Poppins" panose="00000500000000000000" pitchFamily="2" charset="0"/>
                <a:cs typeface="Poppins" panose="00000500000000000000" pitchFamily="2" charset="0"/>
              </a:rPr>
              <a:t>Precio límite Petróleo 2023: 114,5 (112,6 </a:t>
            </a:r>
            <a:r>
              <a:rPr lang="es-ES" sz="1050" b="1" u="none" dirty="0" err="1">
                <a:solidFill>
                  <a:srgbClr val="001D50"/>
                </a:solidFill>
                <a:latin typeface="Poppins" panose="00000500000000000000" pitchFamily="2" charset="0"/>
                <a:cs typeface="Poppins" panose="00000500000000000000" pitchFamily="2" charset="0"/>
              </a:rPr>
              <a:t>Ex-post</a:t>
            </a:r>
            <a:r>
              <a:rPr lang="es-ES" sz="1050" b="1" u="none" dirty="0">
                <a:solidFill>
                  <a:srgbClr val="001D50"/>
                </a:solidFill>
                <a:latin typeface="Poppins" panose="00000500000000000000" pitchFamily="2" charset="0"/>
                <a:cs typeface="Poppins" panose="00000500000000000000" pitchFamily="2" charset="0"/>
              </a:rPr>
              <a:t>)</a:t>
            </a:r>
          </a:p>
        </p:txBody>
      </p:sp>
      <p:sp>
        <p:nvSpPr>
          <p:cNvPr id="29" name="Rectángulo 28">
            <a:extLst>
              <a:ext uri="{FF2B5EF4-FFF2-40B4-BE49-F238E27FC236}">
                <a16:creationId xmlns:a16="http://schemas.microsoft.com/office/drawing/2014/main" id="{BFB69F29-82A5-4C99-8564-52068846D41C}"/>
              </a:ext>
            </a:extLst>
          </p:cNvPr>
          <p:cNvSpPr/>
          <p:nvPr/>
        </p:nvSpPr>
        <p:spPr>
          <a:xfrm>
            <a:off x="7695595" y="1705528"/>
            <a:ext cx="2224963" cy="415498"/>
          </a:xfrm>
          <a:prstGeom prst="rect">
            <a:avLst/>
          </a:prstGeom>
        </p:spPr>
        <p:txBody>
          <a:bodyPr wrap="square">
            <a:spAutoFit/>
          </a:bodyPr>
          <a:lstStyle>
            <a:defPPr>
              <a:defRPr lang="es-ES_tradnl"/>
            </a:defPPr>
            <a:lvl1pPr algn="l" defTabSz="457200" rtl="0" fontAlgn="base">
              <a:spcBef>
                <a:spcPct val="0"/>
              </a:spcBef>
              <a:spcAft>
                <a:spcPct val="0"/>
              </a:spcAft>
              <a:defRPr sz="1700" u="sng" kern="1200">
                <a:solidFill>
                  <a:schemeClr val="tx1"/>
                </a:solidFill>
                <a:latin typeface="Arial" charset="0"/>
                <a:ea typeface="+mn-ea"/>
                <a:cs typeface="Arial" charset="0"/>
              </a:defRPr>
            </a:lvl1pPr>
            <a:lvl2pPr marL="457200" algn="l" defTabSz="457200" rtl="0" fontAlgn="base">
              <a:spcBef>
                <a:spcPct val="0"/>
              </a:spcBef>
              <a:spcAft>
                <a:spcPct val="0"/>
              </a:spcAft>
              <a:defRPr sz="1700" u="sng" kern="1200">
                <a:solidFill>
                  <a:schemeClr val="tx1"/>
                </a:solidFill>
                <a:latin typeface="Arial" charset="0"/>
                <a:ea typeface="+mn-ea"/>
                <a:cs typeface="Arial" charset="0"/>
              </a:defRPr>
            </a:lvl2pPr>
            <a:lvl3pPr marL="914400" algn="l" defTabSz="457200" rtl="0" fontAlgn="base">
              <a:spcBef>
                <a:spcPct val="0"/>
              </a:spcBef>
              <a:spcAft>
                <a:spcPct val="0"/>
              </a:spcAft>
              <a:defRPr sz="1700" u="sng" kern="1200">
                <a:solidFill>
                  <a:schemeClr val="tx1"/>
                </a:solidFill>
                <a:latin typeface="Arial" charset="0"/>
                <a:ea typeface="+mn-ea"/>
                <a:cs typeface="Arial" charset="0"/>
              </a:defRPr>
            </a:lvl3pPr>
            <a:lvl4pPr marL="1371600" algn="l" defTabSz="457200" rtl="0" fontAlgn="base">
              <a:spcBef>
                <a:spcPct val="0"/>
              </a:spcBef>
              <a:spcAft>
                <a:spcPct val="0"/>
              </a:spcAft>
              <a:defRPr sz="1700" u="sng" kern="1200">
                <a:solidFill>
                  <a:schemeClr val="tx1"/>
                </a:solidFill>
                <a:latin typeface="Arial" charset="0"/>
                <a:ea typeface="+mn-ea"/>
                <a:cs typeface="Arial" charset="0"/>
              </a:defRPr>
            </a:lvl4pPr>
            <a:lvl5pPr marL="1828800" algn="l" defTabSz="457200" rtl="0" fontAlgn="base">
              <a:spcBef>
                <a:spcPct val="0"/>
              </a:spcBef>
              <a:spcAft>
                <a:spcPct val="0"/>
              </a:spcAft>
              <a:defRPr sz="1700" u="sng" kern="1200">
                <a:solidFill>
                  <a:schemeClr val="tx1"/>
                </a:solidFill>
                <a:latin typeface="Arial" charset="0"/>
                <a:ea typeface="+mn-ea"/>
                <a:cs typeface="Arial" charset="0"/>
              </a:defRPr>
            </a:lvl5pPr>
            <a:lvl6pPr marL="2286000" algn="l" defTabSz="914400" rtl="0" eaLnBrk="1" latinLnBrk="0" hangingPunct="1">
              <a:defRPr sz="1700" u="sng" kern="1200">
                <a:solidFill>
                  <a:schemeClr val="tx1"/>
                </a:solidFill>
                <a:latin typeface="Arial" charset="0"/>
                <a:ea typeface="+mn-ea"/>
                <a:cs typeface="Arial" charset="0"/>
              </a:defRPr>
            </a:lvl6pPr>
            <a:lvl7pPr marL="2743200" algn="l" defTabSz="914400" rtl="0" eaLnBrk="1" latinLnBrk="0" hangingPunct="1">
              <a:defRPr sz="1700" u="sng" kern="1200">
                <a:solidFill>
                  <a:schemeClr val="tx1"/>
                </a:solidFill>
                <a:latin typeface="Arial" charset="0"/>
                <a:ea typeface="+mn-ea"/>
                <a:cs typeface="Arial" charset="0"/>
              </a:defRPr>
            </a:lvl7pPr>
            <a:lvl8pPr marL="3200400" algn="l" defTabSz="914400" rtl="0" eaLnBrk="1" latinLnBrk="0" hangingPunct="1">
              <a:defRPr sz="1700" u="sng" kern="1200">
                <a:solidFill>
                  <a:schemeClr val="tx1"/>
                </a:solidFill>
                <a:latin typeface="Arial" charset="0"/>
                <a:ea typeface="+mn-ea"/>
                <a:cs typeface="Arial" charset="0"/>
              </a:defRPr>
            </a:lvl8pPr>
            <a:lvl9pPr marL="3657600" algn="l" defTabSz="914400" rtl="0" eaLnBrk="1" latinLnBrk="0" hangingPunct="1">
              <a:defRPr sz="1700" u="sng" kern="1200">
                <a:solidFill>
                  <a:schemeClr val="tx1"/>
                </a:solidFill>
                <a:latin typeface="Arial" charset="0"/>
                <a:ea typeface="+mn-ea"/>
                <a:cs typeface="Arial" charset="0"/>
              </a:defRPr>
            </a:lvl9pPr>
          </a:lstStyle>
          <a:p>
            <a:pPr algn="ctr"/>
            <a:r>
              <a:rPr lang="es-ES" sz="1050" b="1" u="none" dirty="0">
                <a:solidFill>
                  <a:srgbClr val="001D50"/>
                </a:solidFill>
                <a:latin typeface="Poppins" panose="00000500000000000000" pitchFamily="2" charset="0"/>
                <a:cs typeface="Poppins" panose="00000500000000000000" pitchFamily="2" charset="0"/>
              </a:rPr>
              <a:t>Precio límite Petróleo 2024E: 117,0 (117,3 </a:t>
            </a:r>
            <a:r>
              <a:rPr lang="es-ES" sz="1050" b="1" u="none" dirty="0" err="1">
                <a:solidFill>
                  <a:srgbClr val="001D50"/>
                </a:solidFill>
                <a:latin typeface="Poppins" panose="00000500000000000000" pitchFamily="2" charset="0"/>
                <a:cs typeface="Poppins" panose="00000500000000000000" pitchFamily="2" charset="0"/>
              </a:rPr>
              <a:t>Expost</a:t>
            </a:r>
            <a:r>
              <a:rPr lang="es-ES" sz="1050" b="1" u="none" dirty="0">
                <a:solidFill>
                  <a:srgbClr val="001D50"/>
                </a:solidFill>
                <a:latin typeface="Poppins" panose="00000500000000000000" pitchFamily="2" charset="0"/>
                <a:cs typeface="Poppins" panose="00000500000000000000" pitchFamily="2" charset="0"/>
              </a:rPr>
              <a:t>)</a:t>
            </a:r>
          </a:p>
        </p:txBody>
      </p:sp>
      <p:sp>
        <p:nvSpPr>
          <p:cNvPr id="40" name="Rectángulo 39">
            <a:extLst>
              <a:ext uri="{FF2B5EF4-FFF2-40B4-BE49-F238E27FC236}">
                <a16:creationId xmlns:a16="http://schemas.microsoft.com/office/drawing/2014/main" id="{705FDB60-EA73-4B8E-8DE4-37FED1357463}"/>
              </a:ext>
            </a:extLst>
          </p:cNvPr>
          <p:cNvSpPr/>
          <p:nvPr/>
        </p:nvSpPr>
        <p:spPr>
          <a:xfrm>
            <a:off x="-4005" y="4002473"/>
            <a:ext cx="1992922" cy="1600438"/>
          </a:xfrm>
          <a:prstGeom prst="rect">
            <a:avLst/>
          </a:prstGeom>
        </p:spPr>
        <p:txBody>
          <a:bodyPr wrap="square">
            <a:spAutoFit/>
          </a:bodyPr>
          <a:lstStyle/>
          <a:p>
            <a:r>
              <a:rPr lang="es-ES" altLang="ca-ES" sz="1200" b="1" dirty="0">
                <a:solidFill>
                  <a:srgbClr val="002060"/>
                </a:solidFill>
                <a:latin typeface="Poppins" panose="00000500000000000000" pitchFamily="2" charset="0"/>
                <a:cs typeface="Poppins" panose="00000500000000000000" pitchFamily="2" charset="0"/>
                <a:sym typeface="Helvetica Neue Light"/>
              </a:rPr>
              <a:t>Demanda Mundial:</a:t>
            </a:r>
          </a:p>
          <a:p>
            <a:endParaRPr lang="es-ES" altLang="ca-ES" sz="1200" b="1" dirty="0">
              <a:solidFill>
                <a:srgbClr val="002060"/>
              </a:solidFill>
              <a:latin typeface="Poppins" panose="00000500000000000000" pitchFamily="2" charset="0"/>
              <a:cs typeface="Poppins" panose="00000500000000000000" pitchFamily="2" charset="0"/>
              <a:sym typeface="Helvetica Neue Light"/>
            </a:endParaRPr>
          </a:p>
          <a:p>
            <a:r>
              <a:rPr lang="es-ES" altLang="ca-ES" sz="1200" b="1" dirty="0">
                <a:solidFill>
                  <a:srgbClr val="002060"/>
                </a:solidFill>
                <a:latin typeface="Poppins" panose="00000500000000000000" pitchFamily="2" charset="0"/>
                <a:cs typeface="Poppins" panose="00000500000000000000" pitchFamily="2" charset="0"/>
                <a:sym typeface="Helvetica Neue Light"/>
              </a:rPr>
              <a:t>2019: 100,7  Mill. Barril.</a:t>
            </a:r>
          </a:p>
          <a:p>
            <a:r>
              <a:rPr lang="es-ES" altLang="ca-ES" sz="1200" b="1" dirty="0">
                <a:solidFill>
                  <a:srgbClr val="002060"/>
                </a:solidFill>
                <a:latin typeface="Poppins" panose="00000500000000000000" pitchFamily="2" charset="0"/>
                <a:cs typeface="Poppins" panose="00000500000000000000" pitchFamily="2" charset="0"/>
                <a:sym typeface="Helvetica Neue Light"/>
              </a:rPr>
              <a:t>…</a:t>
            </a:r>
          </a:p>
          <a:p>
            <a:r>
              <a:rPr lang="es-ES" altLang="ca-ES" sz="1200" b="1" dirty="0">
                <a:solidFill>
                  <a:srgbClr val="002060"/>
                </a:solidFill>
                <a:latin typeface="Poppins" panose="00000500000000000000" pitchFamily="2" charset="0"/>
                <a:cs typeface="Poppins" panose="00000500000000000000" pitchFamily="2" charset="0"/>
                <a:sym typeface="Helvetica Neue Light"/>
              </a:rPr>
              <a:t>2023: 102,0  Mill. Barril.</a:t>
            </a:r>
          </a:p>
          <a:p>
            <a:r>
              <a:rPr lang="es-ES" altLang="ca-ES" sz="1200" b="1" dirty="0">
                <a:solidFill>
                  <a:srgbClr val="002060"/>
                </a:solidFill>
                <a:latin typeface="Poppins" panose="00000500000000000000" pitchFamily="2" charset="0"/>
                <a:cs typeface="Poppins" panose="00000500000000000000" pitchFamily="2" charset="0"/>
                <a:sym typeface="Helvetica Neue Light"/>
              </a:rPr>
              <a:t>2024e:102,8 Mill Barril.</a:t>
            </a:r>
          </a:p>
          <a:p>
            <a:r>
              <a:rPr lang="es-ES" altLang="ca-ES" sz="1200" b="1" dirty="0">
                <a:solidFill>
                  <a:srgbClr val="002060"/>
                </a:solidFill>
                <a:latin typeface="Poppins" panose="00000500000000000000" pitchFamily="2" charset="0"/>
                <a:cs typeface="Poppins" panose="00000500000000000000" pitchFamily="2" charset="0"/>
                <a:sym typeface="Helvetica Neue Light"/>
              </a:rPr>
              <a:t>2025e:103,8 Mill Barril</a:t>
            </a:r>
          </a:p>
          <a:p>
            <a:endParaRPr lang="es-ES" altLang="ca-ES" sz="1400" b="1" dirty="0">
              <a:solidFill>
                <a:schemeClr val="accent2"/>
              </a:solidFill>
              <a:sym typeface="Helvetica Neue Light"/>
            </a:endParaRPr>
          </a:p>
        </p:txBody>
      </p:sp>
      <p:sp>
        <p:nvSpPr>
          <p:cNvPr id="41" name="Rectangle 5">
            <a:extLst>
              <a:ext uri="{FF2B5EF4-FFF2-40B4-BE49-F238E27FC236}">
                <a16:creationId xmlns:a16="http://schemas.microsoft.com/office/drawing/2014/main" id="{C1BB929C-9FD6-4B46-B80F-E039B872742D}"/>
              </a:ext>
            </a:extLst>
          </p:cNvPr>
          <p:cNvSpPr>
            <a:spLocks noChangeArrowheads="1"/>
          </p:cNvSpPr>
          <p:nvPr/>
        </p:nvSpPr>
        <p:spPr bwMode="auto">
          <a:xfrm>
            <a:off x="185032" y="6485376"/>
            <a:ext cx="7136407" cy="215444"/>
          </a:xfrm>
          <a:prstGeom prst="rect">
            <a:avLst/>
          </a:prstGeom>
          <a:noFill/>
          <a:ln w="9525">
            <a:noFill/>
            <a:miter lim="800000"/>
            <a:headEnd/>
            <a:tailEnd/>
          </a:ln>
        </p:spPr>
        <p:txBody>
          <a:bodyPr wrap="square">
            <a:spAutoFit/>
          </a:bodyPr>
          <a:lstStyle/>
          <a:p>
            <a:pPr eaLnBrk="0" hangingPunct="0">
              <a:spcBef>
                <a:spcPct val="50000"/>
              </a:spcBef>
            </a:pPr>
            <a:r>
              <a:rPr lang="en-US" sz="800" dirty="0">
                <a:latin typeface="+mj-lt"/>
              </a:rPr>
              <a:t>Fuente: </a:t>
            </a:r>
            <a:r>
              <a:rPr lang="en-US" sz="800" dirty="0" err="1">
                <a:latin typeface="+mj-lt"/>
              </a:rPr>
              <a:t>Elaboración</a:t>
            </a:r>
            <a:r>
              <a:rPr lang="en-US" sz="800" dirty="0">
                <a:latin typeface="+mj-lt"/>
              </a:rPr>
              <a:t> </a:t>
            </a:r>
            <a:r>
              <a:rPr lang="en-US" sz="800" dirty="0" err="1">
                <a:latin typeface="+mj-lt"/>
              </a:rPr>
              <a:t>propia</a:t>
            </a:r>
            <a:r>
              <a:rPr lang="en-US" sz="800" dirty="0">
                <a:latin typeface="+mj-lt"/>
              </a:rPr>
              <a:t>, FMI. (F): Fiscal Breakeven price: fiscal balance is zero. (E): External Breakeven price: Current Account balance is zero.</a:t>
            </a:r>
            <a:endParaRPr lang="es-ES" sz="800" dirty="0">
              <a:latin typeface="+mj-lt"/>
            </a:endParaRPr>
          </a:p>
        </p:txBody>
      </p:sp>
      <p:sp>
        <p:nvSpPr>
          <p:cNvPr id="6" name="Rectángulo 5">
            <a:extLst>
              <a:ext uri="{FF2B5EF4-FFF2-40B4-BE49-F238E27FC236}">
                <a16:creationId xmlns:a16="http://schemas.microsoft.com/office/drawing/2014/main" id="{95FB5421-2602-7FB2-AC66-5628B862A895}"/>
              </a:ext>
            </a:extLst>
          </p:cNvPr>
          <p:cNvSpPr/>
          <p:nvPr/>
        </p:nvSpPr>
        <p:spPr>
          <a:xfrm>
            <a:off x="9967038" y="1705528"/>
            <a:ext cx="1739094" cy="415498"/>
          </a:xfrm>
          <a:prstGeom prst="rect">
            <a:avLst/>
          </a:prstGeom>
        </p:spPr>
        <p:txBody>
          <a:bodyPr wrap="square">
            <a:spAutoFit/>
          </a:bodyPr>
          <a:lstStyle>
            <a:defPPr>
              <a:defRPr lang="es-ES_tradnl"/>
            </a:defPPr>
            <a:lvl1pPr algn="l" defTabSz="457200" rtl="0" fontAlgn="base">
              <a:spcBef>
                <a:spcPct val="0"/>
              </a:spcBef>
              <a:spcAft>
                <a:spcPct val="0"/>
              </a:spcAft>
              <a:defRPr sz="1700" u="sng" kern="1200">
                <a:solidFill>
                  <a:schemeClr val="tx1"/>
                </a:solidFill>
                <a:latin typeface="Arial" charset="0"/>
                <a:ea typeface="+mn-ea"/>
                <a:cs typeface="Arial" charset="0"/>
              </a:defRPr>
            </a:lvl1pPr>
            <a:lvl2pPr marL="457200" algn="l" defTabSz="457200" rtl="0" fontAlgn="base">
              <a:spcBef>
                <a:spcPct val="0"/>
              </a:spcBef>
              <a:spcAft>
                <a:spcPct val="0"/>
              </a:spcAft>
              <a:defRPr sz="1700" u="sng" kern="1200">
                <a:solidFill>
                  <a:schemeClr val="tx1"/>
                </a:solidFill>
                <a:latin typeface="Arial" charset="0"/>
                <a:ea typeface="+mn-ea"/>
                <a:cs typeface="Arial" charset="0"/>
              </a:defRPr>
            </a:lvl2pPr>
            <a:lvl3pPr marL="914400" algn="l" defTabSz="457200" rtl="0" fontAlgn="base">
              <a:spcBef>
                <a:spcPct val="0"/>
              </a:spcBef>
              <a:spcAft>
                <a:spcPct val="0"/>
              </a:spcAft>
              <a:defRPr sz="1700" u="sng" kern="1200">
                <a:solidFill>
                  <a:schemeClr val="tx1"/>
                </a:solidFill>
                <a:latin typeface="Arial" charset="0"/>
                <a:ea typeface="+mn-ea"/>
                <a:cs typeface="Arial" charset="0"/>
              </a:defRPr>
            </a:lvl3pPr>
            <a:lvl4pPr marL="1371600" algn="l" defTabSz="457200" rtl="0" fontAlgn="base">
              <a:spcBef>
                <a:spcPct val="0"/>
              </a:spcBef>
              <a:spcAft>
                <a:spcPct val="0"/>
              </a:spcAft>
              <a:defRPr sz="1700" u="sng" kern="1200">
                <a:solidFill>
                  <a:schemeClr val="tx1"/>
                </a:solidFill>
                <a:latin typeface="Arial" charset="0"/>
                <a:ea typeface="+mn-ea"/>
                <a:cs typeface="Arial" charset="0"/>
              </a:defRPr>
            </a:lvl4pPr>
            <a:lvl5pPr marL="1828800" algn="l" defTabSz="457200" rtl="0" fontAlgn="base">
              <a:spcBef>
                <a:spcPct val="0"/>
              </a:spcBef>
              <a:spcAft>
                <a:spcPct val="0"/>
              </a:spcAft>
              <a:defRPr sz="1700" u="sng" kern="1200">
                <a:solidFill>
                  <a:schemeClr val="tx1"/>
                </a:solidFill>
                <a:latin typeface="Arial" charset="0"/>
                <a:ea typeface="+mn-ea"/>
                <a:cs typeface="Arial" charset="0"/>
              </a:defRPr>
            </a:lvl5pPr>
            <a:lvl6pPr marL="2286000" algn="l" defTabSz="914400" rtl="0" eaLnBrk="1" latinLnBrk="0" hangingPunct="1">
              <a:defRPr sz="1700" u="sng" kern="1200">
                <a:solidFill>
                  <a:schemeClr val="tx1"/>
                </a:solidFill>
                <a:latin typeface="Arial" charset="0"/>
                <a:ea typeface="+mn-ea"/>
                <a:cs typeface="Arial" charset="0"/>
              </a:defRPr>
            </a:lvl6pPr>
            <a:lvl7pPr marL="2743200" algn="l" defTabSz="914400" rtl="0" eaLnBrk="1" latinLnBrk="0" hangingPunct="1">
              <a:defRPr sz="1700" u="sng" kern="1200">
                <a:solidFill>
                  <a:schemeClr val="tx1"/>
                </a:solidFill>
                <a:latin typeface="Arial" charset="0"/>
                <a:ea typeface="+mn-ea"/>
                <a:cs typeface="Arial" charset="0"/>
              </a:defRPr>
            </a:lvl7pPr>
            <a:lvl8pPr marL="3200400" algn="l" defTabSz="914400" rtl="0" eaLnBrk="1" latinLnBrk="0" hangingPunct="1">
              <a:defRPr sz="1700" u="sng" kern="1200">
                <a:solidFill>
                  <a:schemeClr val="tx1"/>
                </a:solidFill>
                <a:latin typeface="Arial" charset="0"/>
                <a:ea typeface="+mn-ea"/>
                <a:cs typeface="Arial" charset="0"/>
              </a:defRPr>
            </a:lvl8pPr>
            <a:lvl9pPr marL="3657600" algn="l" defTabSz="914400" rtl="0" eaLnBrk="1" latinLnBrk="0" hangingPunct="1">
              <a:defRPr sz="1700" u="sng" kern="1200">
                <a:solidFill>
                  <a:schemeClr val="tx1"/>
                </a:solidFill>
                <a:latin typeface="Arial" charset="0"/>
                <a:ea typeface="+mn-ea"/>
                <a:cs typeface="Arial" charset="0"/>
              </a:defRPr>
            </a:lvl9pPr>
          </a:lstStyle>
          <a:p>
            <a:pPr algn="ctr"/>
            <a:r>
              <a:rPr lang="es-ES" sz="1050" b="1" u="none" dirty="0">
                <a:solidFill>
                  <a:srgbClr val="001D50"/>
                </a:solidFill>
                <a:latin typeface="Poppins" panose="00000500000000000000" pitchFamily="2" charset="0"/>
                <a:cs typeface="Poppins" panose="00000500000000000000" pitchFamily="2" charset="0"/>
              </a:rPr>
              <a:t>Precio límite Petróleo 2025E: 121,9 +- 2,2</a:t>
            </a:r>
          </a:p>
        </p:txBody>
      </p:sp>
    </p:spTree>
    <p:extLst>
      <p:ext uri="{BB962C8B-B14F-4D97-AF65-F5344CB8AC3E}">
        <p14:creationId xmlns:p14="http://schemas.microsoft.com/office/powerpoint/2010/main" val="23901004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10. Curva de tipos de interés comparada. 31/12/24 vs 31/12/23: El año de la cruz</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12</a:t>
            </a:fld>
            <a:endParaRPr lang="es-ES" dirty="0"/>
          </a:p>
        </p:txBody>
      </p:sp>
      <p:sp>
        <p:nvSpPr>
          <p:cNvPr id="21" name="CuadroTexto 20">
            <a:extLst>
              <a:ext uri="{FF2B5EF4-FFF2-40B4-BE49-F238E27FC236}">
                <a16:creationId xmlns:a16="http://schemas.microsoft.com/office/drawing/2014/main" id="{88F248CE-96DE-4B7D-A265-48221CB9C618}"/>
              </a:ext>
            </a:extLst>
          </p:cNvPr>
          <p:cNvSpPr txBox="1"/>
          <p:nvPr/>
        </p:nvSpPr>
        <p:spPr>
          <a:xfrm>
            <a:off x="3089031" y="5884582"/>
            <a:ext cx="6013937" cy="338554"/>
          </a:xfrm>
          <a:prstGeom prst="rect">
            <a:avLst/>
          </a:prstGeom>
          <a:noFill/>
        </p:spPr>
        <p:txBody>
          <a:bodyPr wrap="square" rtlCol="0">
            <a:spAutoFit/>
          </a:bodyPr>
          <a:lstStyle/>
          <a:p>
            <a:pPr algn="ctr"/>
            <a:r>
              <a:rPr lang="es-ES" sz="1600" b="1" dirty="0">
                <a:solidFill>
                  <a:srgbClr val="1B335F"/>
                </a:solidFill>
              </a:rPr>
              <a:t>Tipos cortos a la baja simultáneamente con tipos largos al alza</a:t>
            </a:r>
            <a:endParaRPr lang="es-ES" sz="1600" dirty="0">
              <a:solidFill>
                <a:srgbClr val="1B335F"/>
              </a:solidFill>
            </a:endParaRPr>
          </a:p>
        </p:txBody>
      </p:sp>
      <p:pic>
        <p:nvPicPr>
          <p:cNvPr id="7" name="Imagen 6">
            <a:extLst>
              <a:ext uri="{FF2B5EF4-FFF2-40B4-BE49-F238E27FC236}">
                <a16:creationId xmlns:a16="http://schemas.microsoft.com/office/drawing/2014/main" id="{9FFABF59-2816-40B1-96A1-76F2C0C3B3BB}"/>
              </a:ext>
            </a:extLst>
          </p:cNvPr>
          <p:cNvPicPr>
            <a:picLocks noChangeAspect="1"/>
          </p:cNvPicPr>
          <p:nvPr/>
        </p:nvPicPr>
        <p:blipFill>
          <a:blip r:embed="rId2"/>
          <a:stretch>
            <a:fillRect/>
          </a:stretch>
        </p:blipFill>
        <p:spPr>
          <a:xfrm>
            <a:off x="360878" y="819529"/>
            <a:ext cx="5600700" cy="4638675"/>
          </a:xfrm>
          <a:prstGeom prst="rect">
            <a:avLst/>
          </a:prstGeom>
        </p:spPr>
      </p:pic>
      <p:sp>
        <p:nvSpPr>
          <p:cNvPr id="12" name="CuadroTexto 11">
            <a:extLst>
              <a:ext uri="{FF2B5EF4-FFF2-40B4-BE49-F238E27FC236}">
                <a16:creationId xmlns:a16="http://schemas.microsoft.com/office/drawing/2014/main" id="{300A8C83-D84B-4445-B843-BCA293AECA56}"/>
              </a:ext>
            </a:extLst>
          </p:cNvPr>
          <p:cNvSpPr txBox="1"/>
          <p:nvPr/>
        </p:nvSpPr>
        <p:spPr>
          <a:xfrm>
            <a:off x="1443001" y="1528345"/>
            <a:ext cx="1800200" cy="954107"/>
          </a:xfrm>
          <a:prstGeom prst="rect">
            <a:avLst/>
          </a:prstGeom>
          <a:noFill/>
        </p:spPr>
        <p:txBody>
          <a:bodyPr wrap="square" rtlCol="0">
            <a:spAutoFit/>
          </a:bodyPr>
          <a:lstStyle/>
          <a:p>
            <a:pPr algn="ctr"/>
            <a:r>
              <a:rPr lang="es-ES" sz="1400" b="1" dirty="0">
                <a:solidFill>
                  <a:srgbClr val="FF3300"/>
                </a:solidFill>
              </a:rPr>
              <a:t>Comparativa curvas de tipos EEUU:</a:t>
            </a:r>
          </a:p>
          <a:p>
            <a:pPr algn="ctr"/>
            <a:endParaRPr lang="es-ES" sz="1400" b="1" dirty="0">
              <a:solidFill>
                <a:srgbClr val="FF3300"/>
              </a:solidFill>
            </a:endParaRPr>
          </a:p>
          <a:p>
            <a:pPr algn="ctr"/>
            <a:r>
              <a:rPr lang="es-ES" sz="1400" b="1" dirty="0">
                <a:solidFill>
                  <a:srgbClr val="FF3300"/>
                </a:solidFill>
              </a:rPr>
              <a:t>Pivote: 2 años</a:t>
            </a:r>
          </a:p>
        </p:txBody>
      </p:sp>
      <p:pic>
        <p:nvPicPr>
          <p:cNvPr id="10" name="Imagen 9">
            <a:extLst>
              <a:ext uri="{FF2B5EF4-FFF2-40B4-BE49-F238E27FC236}">
                <a16:creationId xmlns:a16="http://schemas.microsoft.com/office/drawing/2014/main" id="{70BB8319-0C1B-4C20-AD16-57CFAD960659}"/>
              </a:ext>
            </a:extLst>
          </p:cNvPr>
          <p:cNvPicPr>
            <a:picLocks noChangeAspect="1"/>
          </p:cNvPicPr>
          <p:nvPr/>
        </p:nvPicPr>
        <p:blipFill>
          <a:blip r:embed="rId3"/>
          <a:stretch>
            <a:fillRect/>
          </a:stretch>
        </p:blipFill>
        <p:spPr>
          <a:xfrm>
            <a:off x="6230424" y="800479"/>
            <a:ext cx="5591175" cy="4657725"/>
          </a:xfrm>
          <a:prstGeom prst="rect">
            <a:avLst/>
          </a:prstGeom>
        </p:spPr>
      </p:pic>
      <p:sp>
        <p:nvSpPr>
          <p:cNvPr id="16" name="CuadroTexto 15">
            <a:extLst>
              <a:ext uri="{FF2B5EF4-FFF2-40B4-BE49-F238E27FC236}">
                <a16:creationId xmlns:a16="http://schemas.microsoft.com/office/drawing/2014/main" id="{648CF641-E8EB-463E-8609-A40BFB1C6A58}"/>
              </a:ext>
            </a:extLst>
          </p:cNvPr>
          <p:cNvSpPr txBox="1"/>
          <p:nvPr/>
        </p:nvSpPr>
        <p:spPr>
          <a:xfrm>
            <a:off x="7688472" y="1626935"/>
            <a:ext cx="1800200" cy="954107"/>
          </a:xfrm>
          <a:prstGeom prst="rect">
            <a:avLst/>
          </a:prstGeom>
          <a:noFill/>
        </p:spPr>
        <p:txBody>
          <a:bodyPr wrap="square" rtlCol="0">
            <a:spAutoFit/>
          </a:bodyPr>
          <a:lstStyle/>
          <a:p>
            <a:pPr algn="ctr"/>
            <a:r>
              <a:rPr lang="es-ES" sz="1400" b="1" dirty="0">
                <a:solidFill>
                  <a:srgbClr val="FF3300"/>
                </a:solidFill>
              </a:rPr>
              <a:t>Comparativa curvas de tipos Alemania:</a:t>
            </a:r>
          </a:p>
          <a:p>
            <a:pPr algn="ctr"/>
            <a:endParaRPr lang="es-ES" sz="1400" b="1" dirty="0">
              <a:solidFill>
                <a:srgbClr val="FF3300"/>
              </a:solidFill>
            </a:endParaRPr>
          </a:p>
          <a:p>
            <a:pPr algn="ctr"/>
            <a:r>
              <a:rPr lang="es-ES" sz="1400" b="1" dirty="0">
                <a:solidFill>
                  <a:srgbClr val="FF3300"/>
                </a:solidFill>
              </a:rPr>
              <a:t>Pivote: 3,5 años</a:t>
            </a:r>
          </a:p>
        </p:txBody>
      </p:sp>
    </p:spTree>
    <p:extLst>
      <p:ext uri="{BB962C8B-B14F-4D97-AF65-F5344CB8AC3E}">
        <p14:creationId xmlns:p14="http://schemas.microsoft.com/office/powerpoint/2010/main" val="18625957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361824" y="1357170"/>
            <a:ext cx="11274653" cy="5272311"/>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11. Expectativas del comportamiento de la tasa de inflación</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13</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250747" y="922048"/>
            <a:ext cx="11690629" cy="307777"/>
          </a:xfrm>
          <a:prstGeom prst="rect">
            <a:avLst/>
          </a:prstGeom>
        </p:spPr>
        <p:txBody>
          <a:bodyPr wrap="square">
            <a:spAutoFit/>
          </a:bodyPr>
          <a:lstStyle/>
          <a:p>
            <a:r>
              <a:rPr lang="es-ES" altLang="ca-ES" sz="1400" b="1" dirty="0">
                <a:solidFill>
                  <a:schemeClr val="accent2"/>
                </a:solidFill>
                <a:sym typeface="Helvetica Neue Light"/>
              </a:rPr>
              <a:t>La que denominábamos el año pasado la pauta probable de comportamiento de la inflación, se está cumpliendo</a:t>
            </a:r>
          </a:p>
        </p:txBody>
      </p:sp>
      <p:sp>
        <p:nvSpPr>
          <p:cNvPr id="4" name="CuadroTexto 3">
            <a:extLst>
              <a:ext uri="{FF2B5EF4-FFF2-40B4-BE49-F238E27FC236}">
                <a16:creationId xmlns:a16="http://schemas.microsoft.com/office/drawing/2014/main" id="{6FB561BF-F25E-F607-6A28-75EDA0425889}"/>
              </a:ext>
            </a:extLst>
          </p:cNvPr>
          <p:cNvSpPr txBox="1"/>
          <p:nvPr/>
        </p:nvSpPr>
        <p:spPr>
          <a:xfrm>
            <a:off x="660097" y="5023223"/>
            <a:ext cx="5022845" cy="1384995"/>
          </a:xfrm>
          <a:prstGeom prst="rect">
            <a:avLst/>
          </a:prstGeom>
          <a:noFill/>
        </p:spPr>
        <p:txBody>
          <a:bodyPr wrap="square" rtlCol="0">
            <a:spAutoFit/>
          </a:bodyPr>
          <a:lstStyle/>
          <a:p>
            <a:pPr marL="285750" indent="-285750">
              <a:buFont typeface="Wingdings" panose="05000000000000000000" pitchFamily="2" charset="2"/>
              <a:buChar char="ü"/>
            </a:pPr>
            <a:r>
              <a:rPr lang="es-ES" sz="1200" dirty="0"/>
              <a:t>Descenso del precio de las materias primas</a:t>
            </a:r>
          </a:p>
          <a:p>
            <a:pPr marL="285750" indent="-285750">
              <a:buFont typeface="Wingdings" panose="05000000000000000000" pitchFamily="2" charset="2"/>
              <a:buChar char="ü"/>
            </a:pPr>
            <a:r>
              <a:rPr lang="es-ES" sz="1200" dirty="0"/>
              <a:t>Descenso coste energético</a:t>
            </a:r>
          </a:p>
          <a:p>
            <a:pPr marL="285750" indent="-285750">
              <a:buFont typeface="Wingdings" panose="05000000000000000000" pitchFamily="2" charset="2"/>
              <a:buChar char="ü"/>
            </a:pPr>
            <a:r>
              <a:rPr lang="es-ES" sz="1200" dirty="0"/>
              <a:t>Acción concertada de los bancos centrales</a:t>
            </a:r>
          </a:p>
          <a:p>
            <a:pPr marL="285750" indent="-285750">
              <a:buFont typeface="Wingdings" panose="05000000000000000000" pitchFamily="2" charset="2"/>
              <a:buChar char="ü"/>
            </a:pPr>
            <a:r>
              <a:rPr lang="es-ES" sz="1200" dirty="0"/>
              <a:t>Normalización de inventarios</a:t>
            </a:r>
          </a:p>
          <a:p>
            <a:pPr marL="285750" indent="-285750">
              <a:buFont typeface="Wingdings" panose="05000000000000000000" pitchFamily="2" charset="2"/>
              <a:buChar char="ü"/>
            </a:pPr>
            <a:r>
              <a:rPr lang="es-ES" sz="1200" dirty="0"/>
              <a:t>Rapidez subida tipos hipotecarios</a:t>
            </a:r>
          </a:p>
          <a:p>
            <a:pPr marL="285750" indent="-285750">
              <a:buFont typeface="Wingdings" panose="05000000000000000000" pitchFamily="2" charset="2"/>
              <a:buChar char="ü"/>
            </a:pPr>
            <a:r>
              <a:rPr lang="es-ES" sz="1200" dirty="0"/>
              <a:t>Efecto base</a:t>
            </a:r>
          </a:p>
          <a:p>
            <a:pPr marL="285750" indent="-285750">
              <a:buFont typeface="Wingdings" panose="05000000000000000000" pitchFamily="2" charset="2"/>
              <a:buChar char="ü"/>
            </a:pPr>
            <a:r>
              <a:rPr lang="es-ES" sz="1200" dirty="0"/>
              <a:t>Acciones presupuestarias</a:t>
            </a:r>
          </a:p>
        </p:txBody>
      </p:sp>
      <p:sp>
        <p:nvSpPr>
          <p:cNvPr id="13" name="CuadroTexto 12">
            <a:extLst>
              <a:ext uri="{FF2B5EF4-FFF2-40B4-BE49-F238E27FC236}">
                <a16:creationId xmlns:a16="http://schemas.microsoft.com/office/drawing/2014/main" id="{0CA90748-E61D-FB3E-3E68-DA1C8F14E515}"/>
              </a:ext>
            </a:extLst>
          </p:cNvPr>
          <p:cNvSpPr txBox="1"/>
          <p:nvPr/>
        </p:nvSpPr>
        <p:spPr>
          <a:xfrm>
            <a:off x="5486803" y="4574596"/>
            <a:ext cx="4392488" cy="261610"/>
          </a:xfrm>
          <a:prstGeom prst="rect">
            <a:avLst/>
          </a:prstGeom>
          <a:noFill/>
        </p:spPr>
        <p:txBody>
          <a:bodyPr wrap="square" rtlCol="0">
            <a:spAutoFit/>
          </a:bodyPr>
          <a:lstStyle/>
          <a:p>
            <a:r>
              <a:rPr lang="en-GB" sz="1100" b="1" dirty="0">
                <a:solidFill>
                  <a:schemeClr val="accent1"/>
                </a:solidFill>
              </a:rPr>
              <a:t>Breakeven inflation rates</a:t>
            </a:r>
            <a:r>
              <a:rPr lang="es-ES" sz="1100" b="1" dirty="0">
                <a:solidFill>
                  <a:schemeClr val="accent1"/>
                </a:solidFill>
              </a:rPr>
              <a:t>:</a:t>
            </a:r>
          </a:p>
        </p:txBody>
      </p:sp>
      <p:graphicFrame>
        <p:nvGraphicFramePr>
          <p:cNvPr id="14" name="Tabla 13">
            <a:extLst>
              <a:ext uri="{FF2B5EF4-FFF2-40B4-BE49-F238E27FC236}">
                <a16:creationId xmlns:a16="http://schemas.microsoft.com/office/drawing/2014/main" id="{580438E1-EE91-9A52-AAC8-0EF29D4518A1}"/>
              </a:ext>
            </a:extLst>
          </p:cNvPr>
          <p:cNvGraphicFramePr>
            <a:graphicFrameLocks noGrp="1"/>
          </p:cNvGraphicFramePr>
          <p:nvPr>
            <p:extLst>
              <p:ext uri="{D42A27DB-BD31-4B8C-83A1-F6EECF244321}">
                <p14:modId xmlns:p14="http://schemas.microsoft.com/office/powerpoint/2010/main" val="294163819"/>
              </p:ext>
            </p:extLst>
          </p:nvPr>
        </p:nvGraphicFramePr>
        <p:xfrm>
          <a:off x="5486803" y="1515154"/>
          <a:ext cx="5512482" cy="3090835"/>
        </p:xfrm>
        <a:graphic>
          <a:graphicData uri="http://schemas.openxmlformats.org/drawingml/2006/table">
            <a:tbl>
              <a:tblPr firstRow="1" bandRow="1">
                <a:tableStyleId>{5C22544A-7EE6-4342-B048-85BDC9FD1C3A}</a:tableStyleId>
              </a:tblPr>
              <a:tblGrid>
                <a:gridCol w="1085242">
                  <a:extLst>
                    <a:ext uri="{9D8B030D-6E8A-4147-A177-3AD203B41FA5}">
                      <a16:colId xmlns:a16="http://schemas.microsoft.com/office/drawing/2014/main" val="20000"/>
                    </a:ext>
                  </a:extLst>
                </a:gridCol>
                <a:gridCol w="1528601">
                  <a:extLst>
                    <a:ext uri="{9D8B030D-6E8A-4147-A177-3AD203B41FA5}">
                      <a16:colId xmlns:a16="http://schemas.microsoft.com/office/drawing/2014/main" val="20001"/>
                    </a:ext>
                  </a:extLst>
                </a:gridCol>
                <a:gridCol w="975000">
                  <a:extLst>
                    <a:ext uri="{9D8B030D-6E8A-4147-A177-3AD203B41FA5}">
                      <a16:colId xmlns:a16="http://schemas.microsoft.com/office/drawing/2014/main" val="20002"/>
                    </a:ext>
                  </a:extLst>
                </a:gridCol>
                <a:gridCol w="857439">
                  <a:extLst>
                    <a:ext uri="{9D8B030D-6E8A-4147-A177-3AD203B41FA5}">
                      <a16:colId xmlns:a16="http://schemas.microsoft.com/office/drawing/2014/main" val="20003"/>
                    </a:ext>
                  </a:extLst>
                </a:gridCol>
                <a:gridCol w="1066200">
                  <a:extLst>
                    <a:ext uri="{9D8B030D-6E8A-4147-A177-3AD203B41FA5}">
                      <a16:colId xmlns:a16="http://schemas.microsoft.com/office/drawing/2014/main" val="1934757371"/>
                    </a:ext>
                  </a:extLst>
                </a:gridCol>
              </a:tblGrid>
              <a:tr h="499589">
                <a:tc>
                  <a:txBody>
                    <a:bodyPr/>
                    <a:lstStyle/>
                    <a:p>
                      <a:pPr algn="ctr"/>
                      <a:r>
                        <a:rPr lang="en-GB" sz="1050" b="1" u="sng" dirty="0"/>
                        <a:t>G8 +</a:t>
                      </a:r>
                    </a:p>
                    <a:p>
                      <a:pPr algn="ctr"/>
                      <a:r>
                        <a:rPr lang="en-GB" sz="1050" b="1" u="sng" dirty="0"/>
                        <a:t>Z. Euro +</a:t>
                      </a:r>
                    </a:p>
                    <a:p>
                      <a:pPr algn="ctr"/>
                      <a:r>
                        <a:rPr lang="en-GB" sz="1050" b="1" u="sng" dirty="0" err="1"/>
                        <a:t>España</a:t>
                      </a:r>
                      <a:endParaRPr lang="en-GB" sz="1050" b="1" u="sng" dirty="0"/>
                    </a:p>
                  </a:txBody>
                  <a:tcPr anchor="ctr">
                    <a:solidFill>
                      <a:schemeClr val="accent2"/>
                    </a:solidFill>
                  </a:tcPr>
                </a:tc>
                <a:tc>
                  <a:txBody>
                    <a:bodyPr/>
                    <a:lstStyle/>
                    <a:p>
                      <a:pPr algn="ctr"/>
                      <a:r>
                        <a:rPr lang="en-GB" sz="1050" b="1" dirty="0" err="1"/>
                        <a:t>Mes</a:t>
                      </a:r>
                      <a:r>
                        <a:rPr lang="en-GB" sz="1050" b="1" dirty="0"/>
                        <a:t> IPC</a:t>
                      </a:r>
                    </a:p>
                    <a:p>
                      <a:pPr algn="ctr"/>
                      <a:r>
                        <a:rPr lang="en-GB" sz="1050" b="1" baseline="0" dirty="0" err="1"/>
                        <a:t>Máximo</a:t>
                      </a:r>
                      <a:endParaRPr lang="en-GB" sz="1050" b="1" dirty="0"/>
                    </a:p>
                  </a:txBody>
                  <a:tcPr anchor="ctr">
                    <a:solidFill>
                      <a:schemeClr val="accent2"/>
                    </a:solidFill>
                  </a:tcPr>
                </a:tc>
                <a:tc>
                  <a:txBody>
                    <a:bodyPr/>
                    <a:lstStyle/>
                    <a:p>
                      <a:pPr algn="ctr"/>
                      <a:r>
                        <a:rPr lang="en-GB" sz="1050" b="1" dirty="0"/>
                        <a:t>IPC</a:t>
                      </a:r>
                      <a:r>
                        <a:rPr lang="en-GB" sz="1050" b="1" baseline="0" dirty="0"/>
                        <a:t> </a:t>
                      </a:r>
                    </a:p>
                    <a:p>
                      <a:pPr algn="ctr"/>
                      <a:r>
                        <a:rPr lang="en-GB" sz="1050" b="1" baseline="0" dirty="0" err="1"/>
                        <a:t>Máximo</a:t>
                      </a:r>
                      <a:endParaRPr lang="en-GB" sz="1050" b="1" dirty="0"/>
                    </a:p>
                  </a:txBody>
                  <a:tcPr anchor="ctr">
                    <a:solidFill>
                      <a:schemeClr val="accent2"/>
                    </a:solidFill>
                  </a:tcPr>
                </a:tc>
                <a:tc>
                  <a:txBody>
                    <a:bodyPr/>
                    <a:lstStyle/>
                    <a:p>
                      <a:pPr algn="ctr"/>
                      <a:r>
                        <a:rPr lang="en-GB" sz="1050" b="1" dirty="0"/>
                        <a:t>IPC </a:t>
                      </a:r>
                    </a:p>
                    <a:p>
                      <a:pPr algn="ctr"/>
                      <a:r>
                        <a:rPr lang="en-GB" sz="1050" b="1" dirty="0" err="1"/>
                        <a:t>Último</a:t>
                      </a:r>
                      <a:endParaRPr lang="en-GB" sz="1050" b="1" dirty="0"/>
                    </a:p>
                  </a:txBody>
                  <a:tcPr anchor="ctr">
                    <a:solidFill>
                      <a:schemeClr val="accent2"/>
                    </a:solidFill>
                  </a:tcPr>
                </a:tc>
                <a:tc>
                  <a:txBody>
                    <a:bodyPr/>
                    <a:lstStyle/>
                    <a:p>
                      <a:pPr algn="ctr"/>
                      <a:r>
                        <a:rPr lang="en-GB" sz="1050" b="1" dirty="0"/>
                        <a:t>Dif. s/</a:t>
                      </a:r>
                    </a:p>
                    <a:p>
                      <a:pPr algn="ctr"/>
                      <a:r>
                        <a:rPr lang="en-GB" sz="1050" b="1" dirty="0" err="1"/>
                        <a:t>Máximo</a:t>
                      </a:r>
                      <a:endParaRPr lang="en-GB" sz="1050" b="1" dirty="0"/>
                    </a:p>
                  </a:txBody>
                  <a:tcPr anchor="ctr">
                    <a:solidFill>
                      <a:schemeClr val="accent2"/>
                    </a:solidFill>
                  </a:tcPr>
                </a:tc>
                <a:extLst>
                  <a:ext uri="{0D108BD9-81ED-4DB2-BD59-A6C34878D82A}">
                    <a16:rowId xmlns:a16="http://schemas.microsoft.com/office/drawing/2014/main" val="10000"/>
                  </a:ext>
                </a:extLst>
              </a:tr>
              <a:tr h="256195">
                <a:tc>
                  <a:txBody>
                    <a:bodyPr/>
                    <a:lstStyle/>
                    <a:p>
                      <a:r>
                        <a:rPr lang="en-GB" sz="1050" b="0" dirty="0">
                          <a:solidFill>
                            <a:schemeClr val="tx1">
                              <a:lumMod val="90000"/>
                              <a:lumOff val="10000"/>
                            </a:schemeClr>
                          </a:solidFill>
                        </a:rPr>
                        <a:t>R. </a:t>
                      </a:r>
                      <a:r>
                        <a:rPr lang="en-GB" sz="1050" b="0" dirty="0" err="1">
                          <a:solidFill>
                            <a:schemeClr val="tx1">
                              <a:lumMod val="90000"/>
                              <a:lumOff val="10000"/>
                            </a:schemeClr>
                          </a:solidFill>
                        </a:rPr>
                        <a:t>Unido</a:t>
                      </a:r>
                      <a:endParaRPr lang="en-GB" sz="1050" b="0" dirty="0">
                        <a:solidFill>
                          <a:schemeClr val="tx1">
                            <a:lumMod val="90000"/>
                            <a:lumOff val="10000"/>
                          </a:schemeClr>
                        </a:solidFill>
                      </a:endParaRPr>
                    </a:p>
                  </a:txBody>
                  <a:tcPr anchor="ctr">
                    <a:solidFill>
                      <a:schemeClr val="bg1"/>
                    </a:solidFill>
                  </a:tcPr>
                </a:tc>
                <a:tc>
                  <a:txBody>
                    <a:bodyPr/>
                    <a:lstStyle/>
                    <a:p>
                      <a:pPr algn="ctr"/>
                      <a:r>
                        <a:rPr lang="en-GB" sz="1050" b="0" dirty="0" err="1">
                          <a:solidFill>
                            <a:schemeClr val="tx1">
                              <a:lumMod val="90000"/>
                              <a:lumOff val="10000"/>
                            </a:schemeClr>
                          </a:solidFill>
                        </a:rPr>
                        <a:t>Octubre</a:t>
                      </a:r>
                      <a:r>
                        <a:rPr lang="en-GB" sz="1050" b="0" dirty="0">
                          <a:solidFill>
                            <a:schemeClr val="tx1">
                              <a:lumMod val="90000"/>
                              <a:lumOff val="10000"/>
                            </a:schemeClr>
                          </a:solidFill>
                        </a:rPr>
                        <a:t>/22</a:t>
                      </a:r>
                    </a:p>
                  </a:txBody>
                  <a:tcPr anchor="ctr">
                    <a:solidFill>
                      <a:schemeClr val="bg1"/>
                    </a:solidFill>
                  </a:tcPr>
                </a:tc>
                <a:tc>
                  <a:txBody>
                    <a:bodyPr/>
                    <a:lstStyle/>
                    <a:p>
                      <a:pPr algn="ctr"/>
                      <a:r>
                        <a:rPr lang="en-GB" sz="1050" b="0" dirty="0">
                          <a:solidFill>
                            <a:schemeClr val="tx1">
                              <a:lumMod val="90000"/>
                              <a:lumOff val="10000"/>
                            </a:schemeClr>
                          </a:solidFill>
                        </a:rPr>
                        <a:t>11,1%</a:t>
                      </a:r>
                    </a:p>
                  </a:txBody>
                  <a:tcPr anchor="ctr">
                    <a:solidFill>
                      <a:schemeClr val="bg1"/>
                    </a:solidFill>
                  </a:tcPr>
                </a:tc>
                <a:tc>
                  <a:txBody>
                    <a:bodyPr/>
                    <a:lstStyle/>
                    <a:p>
                      <a:pPr algn="ctr"/>
                      <a:r>
                        <a:rPr lang="en-GB" sz="1050" b="0" dirty="0">
                          <a:solidFill>
                            <a:schemeClr val="tx1">
                              <a:lumMod val="90000"/>
                              <a:lumOff val="10000"/>
                            </a:schemeClr>
                          </a:solidFill>
                        </a:rPr>
                        <a:t>2,6%</a:t>
                      </a:r>
                    </a:p>
                  </a:txBody>
                  <a:tcPr anchor="ctr">
                    <a:solidFill>
                      <a:schemeClr val="bg1"/>
                    </a:solidFill>
                  </a:tcPr>
                </a:tc>
                <a:tc>
                  <a:txBody>
                    <a:bodyPr/>
                    <a:lstStyle/>
                    <a:p>
                      <a:pPr algn="ctr"/>
                      <a:r>
                        <a:rPr lang="en-GB" sz="1050" b="0" dirty="0">
                          <a:solidFill>
                            <a:schemeClr val="tx1">
                              <a:lumMod val="90000"/>
                              <a:lumOff val="10000"/>
                            </a:schemeClr>
                          </a:solidFill>
                        </a:rPr>
                        <a:t>-8,5%</a:t>
                      </a:r>
                    </a:p>
                  </a:txBody>
                  <a:tcPr anchor="ctr">
                    <a:solidFill>
                      <a:schemeClr val="bg1"/>
                    </a:solidFill>
                  </a:tcPr>
                </a:tc>
                <a:extLst>
                  <a:ext uri="{0D108BD9-81ED-4DB2-BD59-A6C34878D82A}">
                    <a16:rowId xmlns:a16="http://schemas.microsoft.com/office/drawing/2014/main" val="10001"/>
                  </a:ext>
                </a:extLst>
              </a:tr>
              <a:tr h="219819">
                <a:tc>
                  <a:txBody>
                    <a:bodyPr/>
                    <a:lstStyle/>
                    <a:p>
                      <a:r>
                        <a:rPr lang="en-GB" sz="1050" b="0" dirty="0">
                          <a:solidFill>
                            <a:schemeClr val="tx1">
                              <a:lumMod val="90000"/>
                              <a:lumOff val="10000"/>
                            </a:schemeClr>
                          </a:solidFill>
                        </a:rPr>
                        <a:t>Francia</a:t>
                      </a:r>
                    </a:p>
                  </a:txBody>
                  <a:tcPr anchor="ctr">
                    <a:solidFill>
                      <a:schemeClr val="bg1">
                        <a:lumMod val="95000"/>
                      </a:schemeClr>
                    </a:solidFill>
                  </a:tcPr>
                </a:tc>
                <a:tc>
                  <a:txBody>
                    <a:bodyPr/>
                    <a:lstStyle/>
                    <a:p>
                      <a:pPr algn="ctr"/>
                      <a:r>
                        <a:rPr lang="en-GB" sz="1050" b="0" dirty="0" err="1">
                          <a:solidFill>
                            <a:schemeClr val="tx1">
                              <a:lumMod val="90000"/>
                              <a:lumOff val="10000"/>
                            </a:schemeClr>
                          </a:solidFill>
                        </a:rPr>
                        <a:t>Octubre</a:t>
                      </a:r>
                      <a:r>
                        <a:rPr lang="en-GB" sz="1050" b="0" dirty="0">
                          <a:solidFill>
                            <a:schemeClr val="tx1">
                              <a:lumMod val="90000"/>
                              <a:lumOff val="10000"/>
                            </a:schemeClr>
                          </a:solidFill>
                        </a:rPr>
                        <a:t>/22</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6,2%</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1,3%</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-4,9%</a:t>
                      </a:r>
                    </a:p>
                  </a:txBody>
                  <a:tcPr anchor="ctr">
                    <a:solidFill>
                      <a:schemeClr val="bg1">
                        <a:lumMod val="95000"/>
                      </a:schemeClr>
                    </a:solidFill>
                  </a:tcPr>
                </a:tc>
                <a:extLst>
                  <a:ext uri="{0D108BD9-81ED-4DB2-BD59-A6C34878D82A}">
                    <a16:rowId xmlns:a16="http://schemas.microsoft.com/office/drawing/2014/main" val="10002"/>
                  </a:ext>
                </a:extLst>
              </a:tr>
              <a:tr h="231005">
                <a:tc>
                  <a:txBody>
                    <a:bodyPr/>
                    <a:lstStyle/>
                    <a:p>
                      <a:r>
                        <a:rPr lang="en-GB" sz="1050" b="0" dirty="0" err="1">
                          <a:solidFill>
                            <a:schemeClr val="tx1">
                              <a:lumMod val="90000"/>
                              <a:lumOff val="10000"/>
                            </a:schemeClr>
                          </a:solidFill>
                        </a:rPr>
                        <a:t>Alemania</a:t>
                      </a:r>
                      <a:endParaRPr lang="en-GB" sz="1050" b="0" dirty="0">
                        <a:solidFill>
                          <a:schemeClr val="tx1">
                            <a:lumMod val="90000"/>
                            <a:lumOff val="10000"/>
                          </a:schemeClr>
                        </a:solidFill>
                      </a:endParaRPr>
                    </a:p>
                  </a:txBody>
                  <a:tcPr anchor="ctr">
                    <a:solidFill>
                      <a:schemeClr val="bg1"/>
                    </a:solidFill>
                  </a:tcPr>
                </a:tc>
                <a:tc>
                  <a:txBody>
                    <a:bodyPr/>
                    <a:lstStyle/>
                    <a:p>
                      <a:pPr algn="ctr"/>
                      <a:r>
                        <a:rPr lang="en-GB" sz="1050" b="0" dirty="0" err="1">
                          <a:solidFill>
                            <a:schemeClr val="tx1">
                              <a:lumMod val="90000"/>
                              <a:lumOff val="10000"/>
                            </a:schemeClr>
                          </a:solidFill>
                        </a:rPr>
                        <a:t>Octubre</a:t>
                      </a:r>
                      <a:r>
                        <a:rPr lang="en-GB" sz="1050" b="0" dirty="0">
                          <a:solidFill>
                            <a:schemeClr val="tx1">
                              <a:lumMod val="90000"/>
                              <a:lumOff val="10000"/>
                            </a:schemeClr>
                          </a:solidFill>
                        </a:rPr>
                        <a:t>/22</a:t>
                      </a:r>
                    </a:p>
                  </a:txBody>
                  <a:tcPr anchor="ctr">
                    <a:solidFill>
                      <a:schemeClr val="bg1"/>
                    </a:solidFill>
                  </a:tcPr>
                </a:tc>
                <a:tc>
                  <a:txBody>
                    <a:bodyPr/>
                    <a:lstStyle/>
                    <a:p>
                      <a:pPr algn="ctr"/>
                      <a:r>
                        <a:rPr lang="en-GB" sz="1050" b="0" dirty="0">
                          <a:solidFill>
                            <a:schemeClr val="tx1">
                              <a:lumMod val="90000"/>
                              <a:lumOff val="10000"/>
                            </a:schemeClr>
                          </a:solidFill>
                        </a:rPr>
                        <a:t>8,8%</a:t>
                      </a:r>
                    </a:p>
                  </a:txBody>
                  <a:tcPr anchor="ctr">
                    <a:solidFill>
                      <a:schemeClr val="bg1"/>
                    </a:solidFill>
                  </a:tcPr>
                </a:tc>
                <a:tc>
                  <a:txBody>
                    <a:bodyPr/>
                    <a:lstStyle/>
                    <a:p>
                      <a:pPr algn="ctr"/>
                      <a:r>
                        <a:rPr lang="en-GB" sz="1050" b="0" dirty="0">
                          <a:solidFill>
                            <a:schemeClr val="tx1">
                              <a:lumMod val="90000"/>
                              <a:lumOff val="10000"/>
                            </a:schemeClr>
                          </a:solidFill>
                        </a:rPr>
                        <a:t>2,6%</a:t>
                      </a:r>
                    </a:p>
                  </a:txBody>
                  <a:tcPr anchor="ctr">
                    <a:solidFill>
                      <a:schemeClr val="bg1"/>
                    </a:solidFill>
                  </a:tcPr>
                </a:tc>
                <a:tc>
                  <a:txBody>
                    <a:bodyPr/>
                    <a:lstStyle/>
                    <a:p>
                      <a:pPr algn="ctr"/>
                      <a:r>
                        <a:rPr lang="en-GB" sz="1050" b="0" dirty="0">
                          <a:solidFill>
                            <a:schemeClr val="tx1">
                              <a:lumMod val="90000"/>
                              <a:lumOff val="10000"/>
                            </a:schemeClr>
                          </a:solidFill>
                        </a:rPr>
                        <a:t>-6,2%</a:t>
                      </a:r>
                    </a:p>
                  </a:txBody>
                  <a:tcPr anchor="ctr">
                    <a:solidFill>
                      <a:schemeClr val="bg1"/>
                    </a:solidFill>
                  </a:tcPr>
                </a:tc>
                <a:extLst>
                  <a:ext uri="{0D108BD9-81ED-4DB2-BD59-A6C34878D82A}">
                    <a16:rowId xmlns:a16="http://schemas.microsoft.com/office/drawing/2014/main" val="10003"/>
                  </a:ext>
                </a:extLst>
              </a:tr>
              <a:tr h="231005">
                <a:tc>
                  <a:txBody>
                    <a:bodyPr/>
                    <a:lstStyle/>
                    <a:p>
                      <a:r>
                        <a:rPr lang="en-GB" sz="1050" b="0" dirty="0">
                          <a:solidFill>
                            <a:schemeClr val="tx1">
                              <a:lumMod val="90000"/>
                              <a:lumOff val="10000"/>
                            </a:schemeClr>
                          </a:solidFill>
                        </a:rPr>
                        <a:t>EEUU</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Junio/22</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9,1%</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2,7%</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-6,4%</a:t>
                      </a:r>
                    </a:p>
                  </a:txBody>
                  <a:tcPr anchor="ctr">
                    <a:solidFill>
                      <a:schemeClr val="bg1">
                        <a:lumMod val="95000"/>
                      </a:schemeClr>
                    </a:solidFill>
                  </a:tcPr>
                </a:tc>
                <a:extLst>
                  <a:ext uri="{0D108BD9-81ED-4DB2-BD59-A6C34878D82A}">
                    <a16:rowId xmlns:a16="http://schemas.microsoft.com/office/drawing/2014/main" val="10004"/>
                  </a:ext>
                </a:extLst>
              </a:tr>
              <a:tr h="231005">
                <a:tc>
                  <a:txBody>
                    <a:bodyPr/>
                    <a:lstStyle/>
                    <a:p>
                      <a:r>
                        <a:rPr lang="en-GB" sz="1050" b="0" dirty="0" err="1">
                          <a:solidFill>
                            <a:schemeClr val="tx1">
                              <a:lumMod val="90000"/>
                              <a:lumOff val="10000"/>
                            </a:schemeClr>
                          </a:solidFill>
                        </a:rPr>
                        <a:t>Japón</a:t>
                      </a:r>
                      <a:endParaRPr lang="en-GB" sz="1050" b="0" dirty="0">
                        <a:solidFill>
                          <a:schemeClr val="tx1">
                            <a:lumMod val="90000"/>
                            <a:lumOff val="10000"/>
                          </a:schemeClr>
                        </a:solidFill>
                      </a:endParaRPr>
                    </a:p>
                  </a:txBody>
                  <a:tcPr anchor="ctr">
                    <a:solidFill>
                      <a:schemeClr val="bg1"/>
                    </a:solidFill>
                  </a:tcPr>
                </a:tc>
                <a:tc>
                  <a:txBody>
                    <a:bodyPr/>
                    <a:lstStyle/>
                    <a:p>
                      <a:pPr algn="ctr"/>
                      <a:r>
                        <a:rPr lang="en-GB" sz="1050" b="0" dirty="0" err="1">
                          <a:solidFill>
                            <a:schemeClr val="tx1">
                              <a:lumMod val="90000"/>
                              <a:lumOff val="10000"/>
                            </a:schemeClr>
                          </a:solidFill>
                        </a:rPr>
                        <a:t>Enero</a:t>
                      </a:r>
                      <a:r>
                        <a:rPr lang="en-GB" sz="1050" b="0" dirty="0">
                          <a:solidFill>
                            <a:schemeClr val="tx1">
                              <a:lumMod val="90000"/>
                              <a:lumOff val="10000"/>
                            </a:schemeClr>
                          </a:solidFill>
                        </a:rPr>
                        <a:t>/23</a:t>
                      </a:r>
                    </a:p>
                  </a:txBody>
                  <a:tcPr anchor="ctr">
                    <a:solidFill>
                      <a:schemeClr val="bg1"/>
                    </a:solidFill>
                  </a:tcPr>
                </a:tc>
                <a:tc>
                  <a:txBody>
                    <a:bodyPr/>
                    <a:lstStyle/>
                    <a:p>
                      <a:pPr algn="ctr"/>
                      <a:r>
                        <a:rPr lang="en-GB" sz="1050" b="0" dirty="0">
                          <a:solidFill>
                            <a:schemeClr val="tx1">
                              <a:lumMod val="90000"/>
                              <a:lumOff val="10000"/>
                            </a:schemeClr>
                          </a:solidFill>
                        </a:rPr>
                        <a:t>4,3%</a:t>
                      </a:r>
                    </a:p>
                  </a:txBody>
                  <a:tcPr anchor="ctr">
                    <a:solidFill>
                      <a:schemeClr val="bg1"/>
                    </a:solidFill>
                  </a:tcPr>
                </a:tc>
                <a:tc>
                  <a:txBody>
                    <a:bodyPr/>
                    <a:lstStyle/>
                    <a:p>
                      <a:pPr algn="ctr"/>
                      <a:r>
                        <a:rPr lang="en-GB" sz="1050" b="0" dirty="0">
                          <a:solidFill>
                            <a:schemeClr val="tx1">
                              <a:lumMod val="90000"/>
                              <a:lumOff val="10000"/>
                            </a:schemeClr>
                          </a:solidFill>
                        </a:rPr>
                        <a:t>2,9%</a:t>
                      </a:r>
                    </a:p>
                  </a:txBody>
                  <a:tcPr anchor="ctr">
                    <a:solidFill>
                      <a:schemeClr val="bg1"/>
                    </a:solidFill>
                  </a:tcPr>
                </a:tc>
                <a:tc>
                  <a:txBody>
                    <a:bodyPr/>
                    <a:lstStyle/>
                    <a:p>
                      <a:pPr algn="ctr"/>
                      <a:r>
                        <a:rPr lang="en-GB" sz="1050" b="0" dirty="0">
                          <a:solidFill>
                            <a:schemeClr val="tx1">
                              <a:lumMod val="90000"/>
                              <a:lumOff val="10000"/>
                            </a:schemeClr>
                          </a:solidFill>
                        </a:rPr>
                        <a:t>-1,4%</a:t>
                      </a:r>
                    </a:p>
                  </a:txBody>
                  <a:tcPr anchor="ctr">
                    <a:solidFill>
                      <a:schemeClr val="bg1"/>
                    </a:solidFill>
                  </a:tcPr>
                </a:tc>
                <a:extLst>
                  <a:ext uri="{0D108BD9-81ED-4DB2-BD59-A6C34878D82A}">
                    <a16:rowId xmlns:a16="http://schemas.microsoft.com/office/drawing/2014/main" val="10005"/>
                  </a:ext>
                </a:extLst>
              </a:tr>
              <a:tr h="231005">
                <a:tc>
                  <a:txBody>
                    <a:bodyPr/>
                    <a:lstStyle/>
                    <a:p>
                      <a:r>
                        <a:rPr lang="en-GB" sz="1050" b="0" dirty="0">
                          <a:solidFill>
                            <a:schemeClr val="tx1">
                              <a:lumMod val="90000"/>
                              <a:lumOff val="10000"/>
                            </a:schemeClr>
                          </a:solidFill>
                        </a:rPr>
                        <a:t>Italia</a:t>
                      </a:r>
                    </a:p>
                  </a:txBody>
                  <a:tcPr anchor="ctr">
                    <a:solidFill>
                      <a:schemeClr val="bg1">
                        <a:lumMod val="95000"/>
                      </a:schemeClr>
                    </a:solidFill>
                  </a:tcPr>
                </a:tc>
                <a:tc>
                  <a:txBody>
                    <a:bodyPr/>
                    <a:lstStyle/>
                    <a:p>
                      <a:pPr algn="ctr"/>
                      <a:r>
                        <a:rPr lang="en-GB" sz="1050" b="0" dirty="0" err="1">
                          <a:solidFill>
                            <a:schemeClr val="tx1">
                              <a:lumMod val="90000"/>
                              <a:lumOff val="10000"/>
                            </a:schemeClr>
                          </a:solidFill>
                        </a:rPr>
                        <a:t>Octubre</a:t>
                      </a:r>
                      <a:r>
                        <a:rPr lang="en-GB" sz="1050" b="0" dirty="0">
                          <a:solidFill>
                            <a:schemeClr val="tx1">
                              <a:lumMod val="90000"/>
                              <a:lumOff val="10000"/>
                            </a:schemeClr>
                          </a:solidFill>
                        </a:rPr>
                        <a:t>/22</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12,6%</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1,4%</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-11,2%</a:t>
                      </a:r>
                    </a:p>
                  </a:txBody>
                  <a:tcPr anchor="ctr">
                    <a:solidFill>
                      <a:schemeClr val="bg1">
                        <a:lumMod val="95000"/>
                      </a:schemeClr>
                    </a:solidFill>
                  </a:tcPr>
                </a:tc>
                <a:extLst>
                  <a:ext uri="{0D108BD9-81ED-4DB2-BD59-A6C34878D82A}">
                    <a16:rowId xmlns:a16="http://schemas.microsoft.com/office/drawing/2014/main" val="10006"/>
                  </a:ext>
                </a:extLst>
              </a:tr>
              <a:tr h="231005">
                <a:tc>
                  <a:txBody>
                    <a:bodyPr/>
                    <a:lstStyle/>
                    <a:p>
                      <a:r>
                        <a:rPr lang="en-GB" sz="1050" b="0" dirty="0" err="1">
                          <a:solidFill>
                            <a:schemeClr val="tx1">
                              <a:lumMod val="90000"/>
                              <a:lumOff val="10000"/>
                            </a:schemeClr>
                          </a:solidFill>
                        </a:rPr>
                        <a:t>Canadá</a:t>
                      </a:r>
                      <a:endParaRPr lang="en-GB" sz="1050" b="0" dirty="0">
                        <a:solidFill>
                          <a:schemeClr val="tx1">
                            <a:lumMod val="90000"/>
                            <a:lumOff val="10000"/>
                          </a:schemeClr>
                        </a:solidFill>
                      </a:endParaRPr>
                    </a:p>
                  </a:txBody>
                  <a:tcPr anchor="ctr">
                    <a:solidFill>
                      <a:schemeClr val="bg1"/>
                    </a:solidFill>
                  </a:tcPr>
                </a:tc>
                <a:tc>
                  <a:txBody>
                    <a:bodyPr/>
                    <a:lstStyle/>
                    <a:p>
                      <a:pPr algn="ctr"/>
                      <a:r>
                        <a:rPr lang="en-GB" sz="1050" b="0" dirty="0">
                          <a:solidFill>
                            <a:schemeClr val="tx1">
                              <a:lumMod val="90000"/>
                              <a:lumOff val="10000"/>
                            </a:schemeClr>
                          </a:solidFill>
                        </a:rPr>
                        <a:t>Junio/22</a:t>
                      </a:r>
                    </a:p>
                  </a:txBody>
                  <a:tcPr anchor="ctr">
                    <a:solidFill>
                      <a:schemeClr val="bg1"/>
                    </a:solidFill>
                  </a:tcPr>
                </a:tc>
                <a:tc>
                  <a:txBody>
                    <a:bodyPr/>
                    <a:lstStyle/>
                    <a:p>
                      <a:pPr algn="ctr"/>
                      <a:r>
                        <a:rPr lang="en-GB" sz="1050" b="0" dirty="0">
                          <a:solidFill>
                            <a:schemeClr val="tx1">
                              <a:lumMod val="90000"/>
                              <a:lumOff val="10000"/>
                            </a:schemeClr>
                          </a:solidFill>
                        </a:rPr>
                        <a:t>8,1%</a:t>
                      </a:r>
                    </a:p>
                  </a:txBody>
                  <a:tcPr anchor="ctr">
                    <a:solidFill>
                      <a:schemeClr val="bg1"/>
                    </a:solidFill>
                  </a:tcPr>
                </a:tc>
                <a:tc>
                  <a:txBody>
                    <a:bodyPr/>
                    <a:lstStyle/>
                    <a:p>
                      <a:pPr algn="ctr"/>
                      <a:r>
                        <a:rPr lang="en-GB" sz="1050" b="0" dirty="0">
                          <a:solidFill>
                            <a:schemeClr val="tx1">
                              <a:lumMod val="90000"/>
                              <a:lumOff val="10000"/>
                            </a:schemeClr>
                          </a:solidFill>
                        </a:rPr>
                        <a:t>1,9%</a:t>
                      </a:r>
                    </a:p>
                  </a:txBody>
                  <a:tcPr anchor="ctr">
                    <a:solidFill>
                      <a:schemeClr val="bg1"/>
                    </a:solidFill>
                  </a:tcPr>
                </a:tc>
                <a:tc>
                  <a:txBody>
                    <a:bodyPr/>
                    <a:lstStyle/>
                    <a:p>
                      <a:pPr algn="ctr"/>
                      <a:r>
                        <a:rPr lang="en-GB" sz="1050" b="0" dirty="0">
                          <a:solidFill>
                            <a:schemeClr val="tx1">
                              <a:lumMod val="90000"/>
                              <a:lumOff val="10000"/>
                            </a:schemeClr>
                          </a:solidFill>
                        </a:rPr>
                        <a:t>-6,2%</a:t>
                      </a:r>
                    </a:p>
                  </a:txBody>
                  <a:tcPr anchor="ctr">
                    <a:solidFill>
                      <a:schemeClr val="bg1"/>
                    </a:solidFill>
                  </a:tcPr>
                </a:tc>
                <a:extLst>
                  <a:ext uri="{0D108BD9-81ED-4DB2-BD59-A6C34878D82A}">
                    <a16:rowId xmlns:a16="http://schemas.microsoft.com/office/drawing/2014/main" val="10007"/>
                  </a:ext>
                </a:extLst>
              </a:tr>
              <a:tr h="231005">
                <a:tc>
                  <a:txBody>
                    <a:bodyPr/>
                    <a:lstStyle/>
                    <a:p>
                      <a:r>
                        <a:rPr lang="en-GB" sz="1050" b="0" dirty="0">
                          <a:solidFill>
                            <a:schemeClr val="tx1">
                              <a:lumMod val="90000"/>
                              <a:lumOff val="10000"/>
                            </a:schemeClr>
                          </a:solidFill>
                        </a:rPr>
                        <a:t>Z. Euro</a:t>
                      </a:r>
                    </a:p>
                  </a:txBody>
                  <a:tcPr anchor="ctr">
                    <a:solidFill>
                      <a:schemeClr val="bg1">
                        <a:lumMod val="95000"/>
                      </a:schemeClr>
                    </a:solidFill>
                  </a:tcPr>
                </a:tc>
                <a:tc>
                  <a:txBody>
                    <a:bodyPr/>
                    <a:lstStyle/>
                    <a:p>
                      <a:pPr algn="ctr"/>
                      <a:r>
                        <a:rPr lang="en-GB" sz="1050" b="0" dirty="0" err="1">
                          <a:solidFill>
                            <a:schemeClr val="tx1">
                              <a:lumMod val="90000"/>
                              <a:lumOff val="10000"/>
                            </a:schemeClr>
                          </a:solidFill>
                        </a:rPr>
                        <a:t>Octubre</a:t>
                      </a:r>
                      <a:r>
                        <a:rPr lang="en-GB" sz="1050" b="0" dirty="0">
                          <a:solidFill>
                            <a:schemeClr val="tx1">
                              <a:lumMod val="90000"/>
                              <a:lumOff val="10000"/>
                            </a:schemeClr>
                          </a:solidFill>
                        </a:rPr>
                        <a:t>/22</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10,6%</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2,4%</a:t>
                      </a:r>
                    </a:p>
                  </a:txBody>
                  <a:tcPr anchor="ctr">
                    <a:solidFill>
                      <a:schemeClr val="bg1">
                        <a:lumMod val="95000"/>
                      </a:schemeClr>
                    </a:solidFill>
                  </a:tcPr>
                </a:tc>
                <a:tc>
                  <a:txBody>
                    <a:bodyPr/>
                    <a:lstStyle/>
                    <a:p>
                      <a:pPr algn="ctr"/>
                      <a:r>
                        <a:rPr lang="en-GB" sz="1050" b="0" dirty="0">
                          <a:solidFill>
                            <a:schemeClr val="tx1">
                              <a:lumMod val="90000"/>
                              <a:lumOff val="10000"/>
                            </a:schemeClr>
                          </a:solidFill>
                        </a:rPr>
                        <a:t>-8,2%</a:t>
                      </a:r>
                    </a:p>
                  </a:txBody>
                  <a:tcPr anchor="ctr">
                    <a:solidFill>
                      <a:schemeClr val="bg1">
                        <a:lumMod val="95000"/>
                      </a:schemeClr>
                    </a:solidFill>
                  </a:tcPr>
                </a:tc>
                <a:extLst>
                  <a:ext uri="{0D108BD9-81ED-4DB2-BD59-A6C34878D82A}">
                    <a16:rowId xmlns:a16="http://schemas.microsoft.com/office/drawing/2014/main" val="10008"/>
                  </a:ext>
                </a:extLst>
              </a:tr>
              <a:tr h="231005">
                <a:tc>
                  <a:txBody>
                    <a:bodyPr/>
                    <a:lstStyle/>
                    <a:p>
                      <a:r>
                        <a:rPr lang="en-GB" sz="1050" b="0" dirty="0" err="1">
                          <a:solidFill>
                            <a:schemeClr val="tx1">
                              <a:lumMod val="90000"/>
                              <a:lumOff val="10000"/>
                            </a:schemeClr>
                          </a:solidFill>
                        </a:rPr>
                        <a:t>España</a:t>
                      </a:r>
                      <a:endParaRPr lang="en-GB" sz="1050" b="0" dirty="0">
                        <a:solidFill>
                          <a:schemeClr val="tx1">
                            <a:lumMod val="90000"/>
                            <a:lumOff val="10000"/>
                          </a:schemeClr>
                        </a:solidFill>
                      </a:endParaRPr>
                    </a:p>
                  </a:txBody>
                  <a:tcPr anchor="ctr">
                    <a:solidFill>
                      <a:schemeClr val="bg1"/>
                    </a:solidFill>
                  </a:tcPr>
                </a:tc>
                <a:tc>
                  <a:txBody>
                    <a:bodyPr/>
                    <a:lstStyle/>
                    <a:p>
                      <a:pPr algn="ctr"/>
                      <a:r>
                        <a:rPr lang="en-GB" sz="1050" b="0" dirty="0">
                          <a:solidFill>
                            <a:schemeClr val="tx1">
                              <a:lumMod val="90000"/>
                              <a:lumOff val="10000"/>
                            </a:schemeClr>
                          </a:solidFill>
                        </a:rPr>
                        <a:t>Julio/22</a:t>
                      </a:r>
                    </a:p>
                  </a:txBody>
                  <a:tcPr anchor="ctr">
                    <a:solidFill>
                      <a:schemeClr val="bg1"/>
                    </a:solidFill>
                  </a:tcPr>
                </a:tc>
                <a:tc>
                  <a:txBody>
                    <a:bodyPr/>
                    <a:lstStyle/>
                    <a:p>
                      <a:pPr algn="ctr"/>
                      <a:r>
                        <a:rPr lang="en-GB" sz="1050" b="0" dirty="0">
                          <a:solidFill>
                            <a:schemeClr val="tx1">
                              <a:lumMod val="90000"/>
                              <a:lumOff val="10000"/>
                            </a:schemeClr>
                          </a:solidFill>
                        </a:rPr>
                        <a:t>10,8%</a:t>
                      </a:r>
                    </a:p>
                  </a:txBody>
                  <a:tcPr anchor="ctr">
                    <a:solidFill>
                      <a:schemeClr val="bg1"/>
                    </a:solidFill>
                  </a:tcPr>
                </a:tc>
                <a:tc>
                  <a:txBody>
                    <a:bodyPr/>
                    <a:lstStyle/>
                    <a:p>
                      <a:pPr algn="ctr"/>
                      <a:r>
                        <a:rPr lang="en-GB" sz="1050" b="0" dirty="0">
                          <a:solidFill>
                            <a:schemeClr val="tx1">
                              <a:lumMod val="90000"/>
                              <a:lumOff val="10000"/>
                            </a:schemeClr>
                          </a:solidFill>
                        </a:rPr>
                        <a:t>2,8%</a:t>
                      </a:r>
                    </a:p>
                  </a:txBody>
                  <a:tcPr anchor="ctr">
                    <a:solidFill>
                      <a:schemeClr val="bg1"/>
                    </a:solidFill>
                  </a:tcPr>
                </a:tc>
                <a:tc>
                  <a:txBody>
                    <a:bodyPr/>
                    <a:lstStyle/>
                    <a:p>
                      <a:pPr algn="ctr"/>
                      <a:r>
                        <a:rPr lang="en-GB" sz="1050" b="0" dirty="0">
                          <a:solidFill>
                            <a:schemeClr val="tx1">
                              <a:lumMod val="90000"/>
                              <a:lumOff val="10000"/>
                            </a:schemeClr>
                          </a:solidFill>
                        </a:rPr>
                        <a:t>-8,0%</a:t>
                      </a:r>
                    </a:p>
                  </a:txBody>
                  <a:tcPr anchor="ctr">
                    <a:solidFill>
                      <a:schemeClr val="bg1"/>
                    </a:solidFill>
                  </a:tcPr>
                </a:tc>
                <a:extLst>
                  <a:ext uri="{0D108BD9-81ED-4DB2-BD59-A6C34878D82A}">
                    <a16:rowId xmlns:a16="http://schemas.microsoft.com/office/drawing/2014/main" val="2400440296"/>
                  </a:ext>
                </a:extLst>
              </a:tr>
              <a:tr h="231005">
                <a:tc>
                  <a:txBody>
                    <a:bodyPr/>
                    <a:lstStyle/>
                    <a:p>
                      <a:r>
                        <a:rPr lang="en-GB" sz="1050" b="1" dirty="0">
                          <a:solidFill>
                            <a:schemeClr val="tx1">
                              <a:lumMod val="90000"/>
                              <a:lumOff val="10000"/>
                            </a:schemeClr>
                          </a:solidFill>
                        </a:rPr>
                        <a:t>MEDIA:</a:t>
                      </a:r>
                    </a:p>
                  </a:txBody>
                  <a:tcPr anchor="ctr">
                    <a:solidFill>
                      <a:schemeClr val="bg1">
                        <a:lumMod val="95000"/>
                      </a:schemeClr>
                    </a:solidFill>
                  </a:tcPr>
                </a:tc>
                <a:tc>
                  <a:txBody>
                    <a:bodyPr/>
                    <a:lstStyle/>
                    <a:p>
                      <a:pPr algn="ctr"/>
                      <a:endParaRPr lang="en-GB" sz="1050" b="1" dirty="0">
                        <a:solidFill>
                          <a:schemeClr val="tx1">
                            <a:lumMod val="90000"/>
                            <a:lumOff val="10000"/>
                          </a:schemeClr>
                        </a:solidFill>
                      </a:endParaRPr>
                    </a:p>
                  </a:txBody>
                  <a:tcPr anchor="ctr">
                    <a:solidFill>
                      <a:schemeClr val="bg1">
                        <a:lumMod val="95000"/>
                      </a:schemeClr>
                    </a:solidFill>
                  </a:tcPr>
                </a:tc>
                <a:tc>
                  <a:txBody>
                    <a:bodyPr/>
                    <a:lstStyle/>
                    <a:p>
                      <a:pPr algn="ctr"/>
                      <a:r>
                        <a:rPr lang="en-GB" sz="1050" b="1" dirty="0">
                          <a:solidFill>
                            <a:schemeClr val="tx1">
                              <a:lumMod val="90000"/>
                              <a:lumOff val="10000"/>
                            </a:schemeClr>
                          </a:solidFill>
                        </a:rPr>
                        <a:t>9,1%</a:t>
                      </a:r>
                    </a:p>
                  </a:txBody>
                  <a:tcPr anchor="ctr">
                    <a:solidFill>
                      <a:schemeClr val="bg1">
                        <a:lumMod val="95000"/>
                      </a:schemeClr>
                    </a:solidFill>
                  </a:tcPr>
                </a:tc>
                <a:tc>
                  <a:txBody>
                    <a:bodyPr/>
                    <a:lstStyle/>
                    <a:p>
                      <a:pPr algn="ctr"/>
                      <a:r>
                        <a:rPr lang="en-GB" sz="1050" b="1" dirty="0">
                          <a:solidFill>
                            <a:schemeClr val="tx1">
                              <a:lumMod val="90000"/>
                              <a:lumOff val="10000"/>
                            </a:schemeClr>
                          </a:solidFill>
                        </a:rPr>
                        <a:t>2,3%</a:t>
                      </a:r>
                    </a:p>
                  </a:txBody>
                  <a:tcPr anchor="ctr">
                    <a:solidFill>
                      <a:schemeClr val="bg1">
                        <a:lumMod val="95000"/>
                      </a:schemeClr>
                    </a:solidFill>
                  </a:tcPr>
                </a:tc>
                <a:tc>
                  <a:txBody>
                    <a:bodyPr/>
                    <a:lstStyle/>
                    <a:p>
                      <a:pPr algn="ctr"/>
                      <a:r>
                        <a:rPr lang="en-GB" sz="1050" b="1" dirty="0">
                          <a:solidFill>
                            <a:schemeClr val="tx1">
                              <a:lumMod val="90000"/>
                              <a:lumOff val="10000"/>
                            </a:schemeClr>
                          </a:solidFill>
                        </a:rPr>
                        <a:t>-6,8%</a:t>
                      </a:r>
                    </a:p>
                  </a:txBody>
                  <a:tcPr anchor="ctr">
                    <a:solidFill>
                      <a:schemeClr val="bg1">
                        <a:lumMod val="95000"/>
                      </a:schemeClr>
                    </a:solidFill>
                  </a:tcPr>
                </a:tc>
                <a:extLst>
                  <a:ext uri="{0D108BD9-81ED-4DB2-BD59-A6C34878D82A}">
                    <a16:rowId xmlns:a16="http://schemas.microsoft.com/office/drawing/2014/main" val="1785532930"/>
                  </a:ext>
                </a:extLst>
              </a:tr>
            </a:tbl>
          </a:graphicData>
        </a:graphic>
      </p:graphicFrame>
      <p:sp>
        <p:nvSpPr>
          <p:cNvPr id="15" name="Rectángulo redondeado 8">
            <a:extLst>
              <a:ext uri="{FF2B5EF4-FFF2-40B4-BE49-F238E27FC236}">
                <a16:creationId xmlns:a16="http://schemas.microsoft.com/office/drawing/2014/main" id="{9CAE7A0C-C339-4E0F-9654-7BCB256F026E}"/>
              </a:ext>
            </a:extLst>
          </p:cNvPr>
          <p:cNvSpPr/>
          <p:nvPr/>
        </p:nvSpPr>
        <p:spPr>
          <a:xfrm>
            <a:off x="10093236" y="1510418"/>
            <a:ext cx="786556" cy="2839375"/>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6" name="CuadroTexto 15">
            <a:extLst>
              <a:ext uri="{FF2B5EF4-FFF2-40B4-BE49-F238E27FC236}">
                <a16:creationId xmlns:a16="http://schemas.microsoft.com/office/drawing/2014/main" id="{FB34A340-FF1B-2B20-AA6E-116C650FEABA}"/>
              </a:ext>
            </a:extLst>
          </p:cNvPr>
          <p:cNvSpPr txBox="1"/>
          <p:nvPr/>
        </p:nvSpPr>
        <p:spPr>
          <a:xfrm>
            <a:off x="406708" y="4612676"/>
            <a:ext cx="4521806" cy="276999"/>
          </a:xfrm>
          <a:prstGeom prst="rect">
            <a:avLst/>
          </a:prstGeom>
          <a:noFill/>
        </p:spPr>
        <p:txBody>
          <a:bodyPr wrap="square" rtlCol="0">
            <a:spAutoFit/>
          </a:bodyPr>
          <a:lstStyle/>
          <a:p>
            <a:pPr algn="ctr"/>
            <a:r>
              <a:rPr lang="es-ES" sz="1200" b="1" dirty="0">
                <a:solidFill>
                  <a:schemeClr val="accent1"/>
                </a:solidFill>
              </a:rPr>
              <a:t>Motivos del descenso, ya esperado, de la inflación:</a:t>
            </a:r>
          </a:p>
        </p:txBody>
      </p:sp>
      <p:pic>
        <p:nvPicPr>
          <p:cNvPr id="17" name="Imagen 16">
            <a:extLst>
              <a:ext uri="{FF2B5EF4-FFF2-40B4-BE49-F238E27FC236}">
                <a16:creationId xmlns:a16="http://schemas.microsoft.com/office/drawing/2014/main" id="{5087D283-9E82-F05B-807D-67696771906B}"/>
              </a:ext>
            </a:extLst>
          </p:cNvPr>
          <p:cNvPicPr>
            <a:picLocks noChangeAspect="1"/>
          </p:cNvPicPr>
          <p:nvPr/>
        </p:nvPicPr>
        <p:blipFill>
          <a:blip r:embed="rId2"/>
          <a:stretch>
            <a:fillRect/>
          </a:stretch>
        </p:blipFill>
        <p:spPr>
          <a:xfrm>
            <a:off x="555523" y="1434003"/>
            <a:ext cx="4455119" cy="2915791"/>
          </a:xfrm>
          <a:prstGeom prst="rect">
            <a:avLst/>
          </a:prstGeom>
        </p:spPr>
      </p:pic>
      <p:graphicFrame>
        <p:nvGraphicFramePr>
          <p:cNvPr id="18" name="Tabla 17">
            <a:extLst>
              <a:ext uri="{FF2B5EF4-FFF2-40B4-BE49-F238E27FC236}">
                <a16:creationId xmlns:a16="http://schemas.microsoft.com/office/drawing/2014/main" id="{57D37523-D5A6-9679-F25C-62456236C0C2}"/>
              </a:ext>
            </a:extLst>
          </p:cNvPr>
          <p:cNvGraphicFramePr>
            <a:graphicFrameLocks noGrp="1"/>
          </p:cNvGraphicFramePr>
          <p:nvPr>
            <p:extLst>
              <p:ext uri="{D42A27DB-BD31-4B8C-83A1-F6EECF244321}">
                <p14:modId xmlns:p14="http://schemas.microsoft.com/office/powerpoint/2010/main" val="2982950613"/>
              </p:ext>
            </p:extLst>
          </p:nvPr>
        </p:nvGraphicFramePr>
        <p:xfrm>
          <a:off x="5486803" y="5056274"/>
          <a:ext cx="5512482" cy="1521325"/>
        </p:xfrm>
        <a:graphic>
          <a:graphicData uri="http://schemas.openxmlformats.org/drawingml/2006/table">
            <a:tbl>
              <a:tblPr firstRow="1" bandRow="1">
                <a:tableStyleId>{5C22544A-7EE6-4342-B048-85BDC9FD1C3A}</a:tableStyleId>
              </a:tblPr>
              <a:tblGrid>
                <a:gridCol w="2243183">
                  <a:extLst>
                    <a:ext uri="{9D8B030D-6E8A-4147-A177-3AD203B41FA5}">
                      <a16:colId xmlns:a16="http://schemas.microsoft.com/office/drawing/2014/main" val="3380772337"/>
                    </a:ext>
                  </a:extLst>
                </a:gridCol>
                <a:gridCol w="961557">
                  <a:extLst>
                    <a:ext uri="{9D8B030D-6E8A-4147-A177-3AD203B41FA5}">
                      <a16:colId xmlns:a16="http://schemas.microsoft.com/office/drawing/2014/main" val="3600404173"/>
                    </a:ext>
                  </a:extLst>
                </a:gridCol>
                <a:gridCol w="1153871">
                  <a:extLst>
                    <a:ext uri="{9D8B030D-6E8A-4147-A177-3AD203B41FA5}">
                      <a16:colId xmlns:a16="http://schemas.microsoft.com/office/drawing/2014/main" val="1364688031"/>
                    </a:ext>
                  </a:extLst>
                </a:gridCol>
                <a:gridCol w="1153871">
                  <a:extLst>
                    <a:ext uri="{9D8B030D-6E8A-4147-A177-3AD203B41FA5}">
                      <a16:colId xmlns:a16="http://schemas.microsoft.com/office/drawing/2014/main" val="1825553844"/>
                    </a:ext>
                  </a:extLst>
                </a:gridCol>
              </a:tblGrid>
              <a:tr h="250354">
                <a:tc>
                  <a:txBody>
                    <a:bodyPr/>
                    <a:lstStyle/>
                    <a:p>
                      <a:r>
                        <a:rPr lang="es-ES" sz="1050" b="1" dirty="0" err="1"/>
                        <a:t>Breakeven</a:t>
                      </a:r>
                      <a:r>
                        <a:rPr lang="es-ES" sz="1050" b="1" dirty="0"/>
                        <a:t> </a:t>
                      </a:r>
                      <a:r>
                        <a:rPr lang="es-ES" sz="1050" b="1" dirty="0" err="1"/>
                        <a:t>Inflation</a:t>
                      </a:r>
                      <a:endParaRPr lang="es-ES" sz="1050" b="1" dirty="0"/>
                    </a:p>
                  </a:txBody>
                  <a:tcPr>
                    <a:solidFill>
                      <a:schemeClr val="accent2"/>
                    </a:solidFill>
                  </a:tcPr>
                </a:tc>
                <a:tc>
                  <a:txBody>
                    <a:bodyPr/>
                    <a:lstStyle/>
                    <a:p>
                      <a:pPr algn="ctr"/>
                      <a:r>
                        <a:rPr lang="es-ES" sz="1050" b="1" dirty="0"/>
                        <a:t>5 años</a:t>
                      </a:r>
                    </a:p>
                  </a:txBody>
                  <a:tcPr>
                    <a:solidFill>
                      <a:schemeClr val="accent2"/>
                    </a:solidFill>
                  </a:tcPr>
                </a:tc>
                <a:tc>
                  <a:txBody>
                    <a:bodyPr/>
                    <a:lstStyle/>
                    <a:p>
                      <a:pPr algn="ctr"/>
                      <a:r>
                        <a:rPr lang="es-ES" sz="1050" b="1" dirty="0"/>
                        <a:t>10 años</a:t>
                      </a:r>
                    </a:p>
                  </a:txBody>
                  <a:tcPr>
                    <a:solidFill>
                      <a:schemeClr val="accent2"/>
                    </a:solidFill>
                  </a:tcPr>
                </a:tc>
                <a:tc>
                  <a:txBody>
                    <a:bodyPr/>
                    <a:lstStyle/>
                    <a:p>
                      <a:pPr algn="ctr"/>
                      <a:r>
                        <a:rPr lang="es-ES" sz="1050" b="1" dirty="0"/>
                        <a:t>20 / 25 / 30 años</a:t>
                      </a:r>
                    </a:p>
                  </a:txBody>
                  <a:tcPr>
                    <a:solidFill>
                      <a:schemeClr val="accent2"/>
                    </a:solidFill>
                  </a:tcPr>
                </a:tc>
                <a:extLst>
                  <a:ext uri="{0D108BD9-81ED-4DB2-BD59-A6C34878D82A}">
                    <a16:rowId xmlns:a16="http://schemas.microsoft.com/office/drawing/2014/main" val="2387152787"/>
                  </a:ext>
                </a:extLst>
              </a:tr>
              <a:tr h="250354">
                <a:tc>
                  <a:txBody>
                    <a:bodyPr/>
                    <a:lstStyle/>
                    <a:p>
                      <a:r>
                        <a:rPr lang="es-ES" sz="1050" dirty="0"/>
                        <a:t>UK</a:t>
                      </a:r>
                    </a:p>
                  </a:txBody>
                  <a:tcPr>
                    <a:solidFill>
                      <a:schemeClr val="bg1"/>
                    </a:solidFill>
                  </a:tcPr>
                </a:tc>
                <a:tc>
                  <a:txBody>
                    <a:bodyPr/>
                    <a:lstStyle/>
                    <a:p>
                      <a:pPr algn="ctr"/>
                      <a:r>
                        <a:rPr lang="es-ES" sz="1050" dirty="0"/>
                        <a:t>3,5%</a:t>
                      </a:r>
                    </a:p>
                  </a:txBody>
                  <a:tcPr>
                    <a:solidFill>
                      <a:schemeClr val="bg1"/>
                    </a:solidFill>
                  </a:tcPr>
                </a:tc>
                <a:tc>
                  <a:txBody>
                    <a:bodyPr/>
                    <a:lstStyle/>
                    <a:p>
                      <a:pPr algn="ctr"/>
                      <a:r>
                        <a:rPr lang="es-ES" sz="1050" dirty="0"/>
                        <a:t>3,5%</a:t>
                      </a:r>
                    </a:p>
                  </a:txBody>
                  <a:tcPr>
                    <a:solidFill>
                      <a:schemeClr val="bg1"/>
                    </a:solidFill>
                  </a:tcPr>
                </a:tc>
                <a:tc>
                  <a:txBody>
                    <a:bodyPr/>
                    <a:lstStyle/>
                    <a:p>
                      <a:pPr algn="l"/>
                      <a:r>
                        <a:rPr lang="es-ES" sz="1050" dirty="0"/>
                        <a:t>3,3%</a:t>
                      </a:r>
                    </a:p>
                  </a:txBody>
                  <a:tcPr>
                    <a:solidFill>
                      <a:schemeClr val="bg1"/>
                    </a:solidFill>
                  </a:tcPr>
                </a:tc>
                <a:extLst>
                  <a:ext uri="{0D108BD9-81ED-4DB2-BD59-A6C34878D82A}">
                    <a16:rowId xmlns:a16="http://schemas.microsoft.com/office/drawing/2014/main" val="645902251"/>
                  </a:ext>
                </a:extLst>
              </a:tr>
              <a:tr h="250354">
                <a:tc>
                  <a:txBody>
                    <a:bodyPr/>
                    <a:lstStyle/>
                    <a:p>
                      <a:r>
                        <a:rPr lang="es-ES" sz="1050" dirty="0"/>
                        <a:t>Alemania</a:t>
                      </a:r>
                    </a:p>
                  </a:txBody>
                  <a:tcPr>
                    <a:solidFill>
                      <a:schemeClr val="bg1">
                        <a:lumMod val="95000"/>
                      </a:schemeClr>
                    </a:solidFill>
                  </a:tcPr>
                </a:tc>
                <a:tc>
                  <a:txBody>
                    <a:bodyPr/>
                    <a:lstStyle/>
                    <a:p>
                      <a:pPr algn="ctr"/>
                      <a:r>
                        <a:rPr lang="es-ES" sz="1050" dirty="0"/>
                        <a:t>1,6%</a:t>
                      </a:r>
                    </a:p>
                  </a:txBody>
                  <a:tcPr>
                    <a:solidFill>
                      <a:schemeClr val="bg1">
                        <a:lumMod val="95000"/>
                      </a:schemeClr>
                    </a:solidFill>
                  </a:tcPr>
                </a:tc>
                <a:tc>
                  <a:txBody>
                    <a:bodyPr/>
                    <a:lstStyle/>
                    <a:p>
                      <a:pPr algn="ctr"/>
                      <a:r>
                        <a:rPr lang="es-ES" sz="1050" dirty="0"/>
                        <a:t>1,9%</a:t>
                      </a:r>
                    </a:p>
                  </a:txBody>
                  <a:tcPr>
                    <a:solidFill>
                      <a:schemeClr val="bg1">
                        <a:lumMod val="95000"/>
                      </a:schemeClr>
                    </a:solidFill>
                  </a:tcPr>
                </a:tc>
                <a:tc>
                  <a:txBody>
                    <a:bodyPr/>
                    <a:lstStyle/>
                    <a:p>
                      <a:pPr algn="ctr"/>
                      <a:r>
                        <a:rPr lang="es-ES" sz="1050" dirty="0"/>
                        <a:t>2,1%</a:t>
                      </a:r>
                    </a:p>
                  </a:txBody>
                  <a:tcPr>
                    <a:solidFill>
                      <a:schemeClr val="bg1">
                        <a:lumMod val="95000"/>
                      </a:schemeClr>
                    </a:solidFill>
                  </a:tcPr>
                </a:tc>
                <a:extLst>
                  <a:ext uri="{0D108BD9-81ED-4DB2-BD59-A6C34878D82A}">
                    <a16:rowId xmlns:a16="http://schemas.microsoft.com/office/drawing/2014/main" val="486831501"/>
                  </a:ext>
                </a:extLst>
              </a:tr>
              <a:tr h="250354">
                <a:tc>
                  <a:txBody>
                    <a:bodyPr/>
                    <a:lstStyle/>
                    <a:p>
                      <a:r>
                        <a:rPr lang="es-ES" sz="1050" dirty="0"/>
                        <a:t>Francia</a:t>
                      </a:r>
                    </a:p>
                  </a:txBody>
                  <a:tcPr>
                    <a:solidFill>
                      <a:schemeClr val="bg1"/>
                    </a:solidFill>
                  </a:tcPr>
                </a:tc>
                <a:tc>
                  <a:txBody>
                    <a:bodyPr/>
                    <a:lstStyle/>
                    <a:p>
                      <a:pPr algn="ctr"/>
                      <a:r>
                        <a:rPr lang="es-ES" sz="1050" dirty="0"/>
                        <a:t>1,8%</a:t>
                      </a:r>
                    </a:p>
                  </a:txBody>
                  <a:tcPr>
                    <a:solidFill>
                      <a:schemeClr val="bg1"/>
                    </a:solidFill>
                  </a:tcPr>
                </a:tc>
                <a:tc>
                  <a:txBody>
                    <a:bodyPr/>
                    <a:lstStyle/>
                    <a:p>
                      <a:pPr algn="ctr"/>
                      <a:r>
                        <a:rPr lang="es-ES" sz="1050" dirty="0"/>
                        <a:t>2,0%</a:t>
                      </a:r>
                    </a:p>
                  </a:txBody>
                  <a:tcPr>
                    <a:solidFill>
                      <a:schemeClr val="bg1"/>
                    </a:solidFill>
                  </a:tcPr>
                </a:tc>
                <a:tc>
                  <a:txBody>
                    <a:bodyPr/>
                    <a:lstStyle/>
                    <a:p>
                      <a:pPr algn="ctr"/>
                      <a:r>
                        <a:rPr lang="es-ES" sz="1050" dirty="0"/>
                        <a:t>2,3%</a:t>
                      </a:r>
                    </a:p>
                  </a:txBody>
                  <a:tcPr>
                    <a:solidFill>
                      <a:schemeClr val="bg1"/>
                    </a:solidFill>
                  </a:tcPr>
                </a:tc>
                <a:extLst>
                  <a:ext uri="{0D108BD9-81ED-4DB2-BD59-A6C34878D82A}">
                    <a16:rowId xmlns:a16="http://schemas.microsoft.com/office/drawing/2014/main" val="3304518269"/>
                  </a:ext>
                </a:extLst>
              </a:tr>
              <a:tr h="355465">
                <a:tc>
                  <a:txBody>
                    <a:bodyPr/>
                    <a:lstStyle/>
                    <a:p>
                      <a:r>
                        <a:rPr lang="es-ES" sz="1050" dirty="0"/>
                        <a:t>Estados Unidos</a:t>
                      </a:r>
                    </a:p>
                  </a:txBody>
                  <a:tcPr>
                    <a:solidFill>
                      <a:schemeClr val="bg1">
                        <a:lumMod val="95000"/>
                      </a:schemeClr>
                    </a:solidFill>
                  </a:tcPr>
                </a:tc>
                <a:tc>
                  <a:txBody>
                    <a:bodyPr/>
                    <a:lstStyle/>
                    <a:p>
                      <a:pPr algn="ctr"/>
                      <a:r>
                        <a:rPr lang="es-ES" sz="1050" dirty="0"/>
                        <a:t>2,5%</a:t>
                      </a:r>
                    </a:p>
                  </a:txBody>
                  <a:tcPr>
                    <a:solidFill>
                      <a:schemeClr val="bg1">
                        <a:lumMod val="95000"/>
                      </a:schemeClr>
                    </a:solidFill>
                  </a:tcPr>
                </a:tc>
                <a:tc>
                  <a:txBody>
                    <a:bodyPr/>
                    <a:lstStyle/>
                    <a:p>
                      <a:pPr algn="ctr"/>
                      <a:r>
                        <a:rPr lang="es-ES" sz="1050" dirty="0"/>
                        <a:t>2,4%</a:t>
                      </a:r>
                    </a:p>
                  </a:txBody>
                  <a:tcPr>
                    <a:solidFill>
                      <a:schemeClr val="bg1">
                        <a:lumMod val="95000"/>
                      </a:schemeClr>
                    </a:solidFill>
                  </a:tcPr>
                </a:tc>
                <a:tc>
                  <a:txBody>
                    <a:bodyPr/>
                    <a:lstStyle/>
                    <a:p>
                      <a:pPr algn="r"/>
                      <a:r>
                        <a:rPr lang="es-ES" sz="1050" dirty="0"/>
                        <a:t>2,4%</a:t>
                      </a:r>
                    </a:p>
                  </a:txBody>
                  <a:tcPr>
                    <a:solidFill>
                      <a:schemeClr val="bg1">
                        <a:lumMod val="95000"/>
                      </a:schemeClr>
                    </a:solidFill>
                  </a:tcPr>
                </a:tc>
                <a:extLst>
                  <a:ext uri="{0D108BD9-81ED-4DB2-BD59-A6C34878D82A}">
                    <a16:rowId xmlns:a16="http://schemas.microsoft.com/office/drawing/2014/main" val="221932308"/>
                  </a:ext>
                </a:extLst>
              </a:tr>
            </a:tbl>
          </a:graphicData>
        </a:graphic>
      </p:graphicFrame>
      <p:sp>
        <p:nvSpPr>
          <p:cNvPr id="19" name="Rectángulo redondeado 8">
            <a:extLst>
              <a:ext uri="{FF2B5EF4-FFF2-40B4-BE49-F238E27FC236}">
                <a16:creationId xmlns:a16="http://schemas.microsoft.com/office/drawing/2014/main" id="{1EA4B2C7-9278-AD71-13E3-981AB9EB1F17}"/>
              </a:ext>
            </a:extLst>
          </p:cNvPr>
          <p:cNvSpPr/>
          <p:nvPr/>
        </p:nvSpPr>
        <p:spPr>
          <a:xfrm>
            <a:off x="9879291" y="5051538"/>
            <a:ext cx="1119994" cy="1395382"/>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2261242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2883877" y="1225624"/>
            <a:ext cx="8628185" cy="528426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12. ¿Cuándo han hecho máximos los tipos de interés?</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14</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217056" y="1255887"/>
            <a:ext cx="2016741" cy="2246769"/>
          </a:xfrm>
          <a:prstGeom prst="rect">
            <a:avLst/>
          </a:prstGeom>
        </p:spPr>
        <p:txBody>
          <a:bodyPr wrap="square">
            <a:spAutoFit/>
          </a:bodyPr>
          <a:lstStyle/>
          <a:p>
            <a:r>
              <a:rPr lang="es-ES" altLang="ca-ES" sz="1400" b="1" cap="all" dirty="0">
                <a:solidFill>
                  <a:schemeClr val="accent2"/>
                </a:solidFill>
                <a:sym typeface="Helvetica Neue Light"/>
              </a:rPr>
              <a:t>Toda la atención centrada en la inflación subyacente, la estructural.</a:t>
            </a:r>
          </a:p>
          <a:p>
            <a:endParaRPr lang="es-ES" altLang="ca-ES" sz="1400" b="1" cap="all" dirty="0">
              <a:solidFill>
                <a:schemeClr val="accent2"/>
              </a:solidFill>
              <a:sym typeface="Helvetica Neue Light"/>
            </a:endParaRPr>
          </a:p>
          <a:p>
            <a:endParaRPr lang="es-ES" altLang="ca-ES" sz="1400" b="1" cap="all" dirty="0">
              <a:solidFill>
                <a:schemeClr val="accent2"/>
              </a:solidFill>
              <a:sym typeface="Helvetica Neue Light"/>
            </a:endParaRPr>
          </a:p>
          <a:p>
            <a:endParaRPr lang="es-ES" altLang="ca-ES" sz="1400" b="1" cap="all" dirty="0">
              <a:solidFill>
                <a:schemeClr val="accent2"/>
              </a:solidFill>
              <a:sym typeface="Helvetica Neue Light"/>
            </a:endParaRPr>
          </a:p>
          <a:p>
            <a:r>
              <a:rPr lang="es-ES" altLang="ca-ES" sz="1400" b="1" cap="all" dirty="0">
                <a:solidFill>
                  <a:schemeClr val="accent2"/>
                </a:solidFill>
                <a:sym typeface="Helvetica Neue Light"/>
              </a:rPr>
              <a:t>Se ha estabilizado,</a:t>
            </a:r>
          </a:p>
          <a:p>
            <a:r>
              <a:rPr lang="es-ES" altLang="ca-ES" sz="1400" b="1" cap="all" dirty="0">
                <a:solidFill>
                  <a:schemeClr val="accent2"/>
                </a:solidFill>
                <a:sym typeface="Helvetica Neue Light"/>
              </a:rPr>
              <a:t>NO DESCIENDE MÁS</a:t>
            </a:r>
          </a:p>
        </p:txBody>
      </p:sp>
      <p:sp>
        <p:nvSpPr>
          <p:cNvPr id="8" name="Rectangle 5">
            <a:extLst>
              <a:ext uri="{FF2B5EF4-FFF2-40B4-BE49-F238E27FC236}">
                <a16:creationId xmlns:a16="http://schemas.microsoft.com/office/drawing/2014/main" id="{784290DE-11D1-19F4-4E32-388FCCFE36A4}"/>
              </a:ext>
            </a:extLst>
          </p:cNvPr>
          <p:cNvSpPr>
            <a:spLocks noChangeArrowheads="1"/>
          </p:cNvSpPr>
          <p:nvPr/>
        </p:nvSpPr>
        <p:spPr bwMode="auto">
          <a:xfrm>
            <a:off x="360878" y="6251627"/>
            <a:ext cx="7136407" cy="215444"/>
          </a:xfrm>
          <a:prstGeom prst="rect">
            <a:avLst/>
          </a:prstGeom>
          <a:noFill/>
          <a:ln w="9525">
            <a:noFill/>
            <a:miter lim="800000"/>
            <a:headEnd/>
            <a:tailEnd/>
          </a:ln>
        </p:spPr>
        <p:txBody>
          <a:bodyPr wrap="square">
            <a:spAutoFit/>
          </a:bodyPr>
          <a:lstStyle/>
          <a:p>
            <a:pPr eaLnBrk="0" hangingPunct="0">
              <a:spcBef>
                <a:spcPct val="50000"/>
              </a:spcBef>
            </a:pPr>
            <a:r>
              <a:rPr lang="en-US" sz="800" dirty="0">
                <a:latin typeface="+mj-lt"/>
              </a:rPr>
              <a:t>Fuente: Bloomberg</a:t>
            </a:r>
            <a:endParaRPr lang="es-ES" sz="800" dirty="0">
              <a:latin typeface="+mj-lt"/>
            </a:endParaRPr>
          </a:p>
        </p:txBody>
      </p:sp>
      <p:graphicFrame>
        <p:nvGraphicFramePr>
          <p:cNvPr id="9" name="Tabla 8">
            <a:extLst>
              <a:ext uri="{FF2B5EF4-FFF2-40B4-BE49-F238E27FC236}">
                <a16:creationId xmlns:a16="http://schemas.microsoft.com/office/drawing/2014/main" id="{2FBB955F-A763-1539-9011-4D62E6CF6820}"/>
              </a:ext>
            </a:extLst>
          </p:cNvPr>
          <p:cNvGraphicFramePr>
            <a:graphicFrameLocks noGrp="1"/>
          </p:cNvGraphicFramePr>
          <p:nvPr/>
        </p:nvGraphicFramePr>
        <p:xfrm>
          <a:off x="3175969" y="1415094"/>
          <a:ext cx="7920474" cy="1782366"/>
        </p:xfrm>
        <a:graphic>
          <a:graphicData uri="http://schemas.openxmlformats.org/drawingml/2006/table">
            <a:tbl>
              <a:tblPr firstRow="1" bandRow="1">
                <a:tableStyleId>{5C22544A-7EE6-4342-B048-85BDC9FD1C3A}</a:tableStyleId>
              </a:tblPr>
              <a:tblGrid>
                <a:gridCol w="3960237">
                  <a:extLst>
                    <a:ext uri="{9D8B030D-6E8A-4147-A177-3AD203B41FA5}">
                      <a16:colId xmlns:a16="http://schemas.microsoft.com/office/drawing/2014/main" val="3872598026"/>
                    </a:ext>
                  </a:extLst>
                </a:gridCol>
                <a:gridCol w="3960237">
                  <a:extLst>
                    <a:ext uri="{9D8B030D-6E8A-4147-A177-3AD203B41FA5}">
                      <a16:colId xmlns:a16="http://schemas.microsoft.com/office/drawing/2014/main" val="374186421"/>
                    </a:ext>
                  </a:extLst>
                </a:gridCol>
              </a:tblGrid>
              <a:tr h="297061">
                <a:tc>
                  <a:txBody>
                    <a:bodyPr/>
                    <a:lstStyle/>
                    <a:p>
                      <a:pPr algn="ctr"/>
                      <a:r>
                        <a:rPr lang="es-ES" sz="1100" dirty="0"/>
                        <a:t>Máximos previstos</a:t>
                      </a:r>
                    </a:p>
                  </a:txBody>
                  <a:tcPr anchor="ctr">
                    <a:solidFill>
                      <a:schemeClr val="accent2"/>
                    </a:solidFill>
                  </a:tcPr>
                </a:tc>
                <a:tc>
                  <a:txBody>
                    <a:bodyPr/>
                    <a:lstStyle/>
                    <a:p>
                      <a:pPr algn="ctr"/>
                      <a:r>
                        <a:rPr lang="es-ES" sz="1100" dirty="0"/>
                        <a:t>AÑO</a:t>
                      </a:r>
                    </a:p>
                  </a:txBody>
                  <a:tcPr anchor="ctr">
                    <a:solidFill>
                      <a:schemeClr val="accent2"/>
                    </a:solidFill>
                  </a:tcPr>
                </a:tc>
                <a:extLst>
                  <a:ext uri="{0D108BD9-81ED-4DB2-BD59-A6C34878D82A}">
                    <a16:rowId xmlns:a16="http://schemas.microsoft.com/office/drawing/2014/main" val="1628234999"/>
                  </a:ext>
                </a:extLst>
              </a:tr>
              <a:tr h="297061">
                <a:tc>
                  <a:txBody>
                    <a:bodyPr/>
                    <a:lstStyle/>
                    <a:p>
                      <a:pPr algn="ctr"/>
                      <a:r>
                        <a:rPr lang="es-ES" sz="1100" dirty="0"/>
                        <a:t>Tasas de inflación</a:t>
                      </a:r>
                    </a:p>
                  </a:txBody>
                  <a:tcPr anchor="ctr">
                    <a:solidFill>
                      <a:schemeClr val="bg1"/>
                    </a:solidFill>
                  </a:tcPr>
                </a:tc>
                <a:tc>
                  <a:txBody>
                    <a:bodyPr/>
                    <a:lstStyle/>
                    <a:p>
                      <a:pPr algn="ctr"/>
                      <a:r>
                        <a:rPr lang="es-ES" sz="1100" dirty="0"/>
                        <a:t>2022</a:t>
                      </a:r>
                    </a:p>
                  </a:txBody>
                  <a:tcPr anchor="ctr">
                    <a:solidFill>
                      <a:schemeClr val="bg1"/>
                    </a:solidFill>
                  </a:tcPr>
                </a:tc>
                <a:extLst>
                  <a:ext uri="{0D108BD9-81ED-4DB2-BD59-A6C34878D82A}">
                    <a16:rowId xmlns:a16="http://schemas.microsoft.com/office/drawing/2014/main" val="2543273303"/>
                  </a:ext>
                </a:extLst>
              </a:tr>
              <a:tr h="297061">
                <a:tc>
                  <a:txBody>
                    <a:bodyPr/>
                    <a:lstStyle/>
                    <a:p>
                      <a:pPr algn="ctr"/>
                      <a:r>
                        <a:rPr lang="es-ES" sz="1100" dirty="0"/>
                        <a:t>Tasas de inflación subyacente</a:t>
                      </a:r>
                    </a:p>
                  </a:txBody>
                  <a:tcPr anchor="ctr">
                    <a:solidFill>
                      <a:schemeClr val="bg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s-ES" sz="1100" dirty="0"/>
                        <a:t>US:2022 / Z.EUR: 2023</a:t>
                      </a:r>
                    </a:p>
                  </a:txBody>
                  <a:tcPr anchor="ctr">
                    <a:solidFill>
                      <a:schemeClr val="bg1">
                        <a:lumMod val="95000"/>
                      </a:schemeClr>
                    </a:solidFill>
                  </a:tcPr>
                </a:tc>
                <a:extLst>
                  <a:ext uri="{0D108BD9-81ED-4DB2-BD59-A6C34878D82A}">
                    <a16:rowId xmlns:a16="http://schemas.microsoft.com/office/drawing/2014/main" val="3171399320"/>
                  </a:ext>
                </a:extLst>
              </a:tr>
              <a:tr h="297061">
                <a:tc>
                  <a:txBody>
                    <a:bodyPr/>
                    <a:lstStyle/>
                    <a:p>
                      <a:pPr algn="ctr"/>
                      <a:r>
                        <a:rPr lang="es-ES" sz="1100" dirty="0"/>
                        <a:t>Tipos hipotecarios</a:t>
                      </a:r>
                    </a:p>
                  </a:txBody>
                  <a:tcPr anchor="ctr">
                    <a:solidFill>
                      <a:schemeClr val="bg1"/>
                    </a:solidFill>
                  </a:tcPr>
                </a:tc>
                <a:tc>
                  <a:txBody>
                    <a:bodyPr/>
                    <a:lstStyle/>
                    <a:p>
                      <a:pPr algn="ctr"/>
                      <a:r>
                        <a:rPr lang="es-ES" sz="1100" dirty="0"/>
                        <a:t>US:2022 / Z.EUR: 2023</a:t>
                      </a:r>
                    </a:p>
                  </a:txBody>
                  <a:tcPr anchor="ctr">
                    <a:solidFill>
                      <a:schemeClr val="bg1"/>
                    </a:solidFill>
                  </a:tcPr>
                </a:tc>
                <a:extLst>
                  <a:ext uri="{0D108BD9-81ED-4DB2-BD59-A6C34878D82A}">
                    <a16:rowId xmlns:a16="http://schemas.microsoft.com/office/drawing/2014/main" val="2777997284"/>
                  </a:ext>
                </a:extLst>
              </a:tr>
              <a:tr h="297061">
                <a:tc>
                  <a:txBody>
                    <a:bodyPr/>
                    <a:lstStyle/>
                    <a:p>
                      <a:pPr algn="ctr"/>
                      <a:r>
                        <a:rPr lang="es-ES" sz="1100" dirty="0"/>
                        <a:t>Tipos oficiales corto plazo</a:t>
                      </a:r>
                    </a:p>
                  </a:txBody>
                  <a:tcPr anchor="ctr">
                    <a:solidFill>
                      <a:schemeClr val="bg1">
                        <a:lumMod val="95000"/>
                      </a:schemeClr>
                    </a:solidFill>
                  </a:tcPr>
                </a:tc>
                <a:tc>
                  <a:txBody>
                    <a:bodyPr/>
                    <a:lstStyle/>
                    <a:p>
                      <a:pPr algn="ctr"/>
                      <a:r>
                        <a:rPr lang="es-ES" sz="1100" dirty="0"/>
                        <a:t> Segundo semestre 2023</a:t>
                      </a:r>
                    </a:p>
                  </a:txBody>
                  <a:tcPr anchor="ctr">
                    <a:solidFill>
                      <a:schemeClr val="bg1">
                        <a:lumMod val="95000"/>
                      </a:schemeClr>
                    </a:solidFill>
                  </a:tcPr>
                </a:tc>
                <a:extLst>
                  <a:ext uri="{0D108BD9-81ED-4DB2-BD59-A6C34878D82A}">
                    <a16:rowId xmlns:a16="http://schemas.microsoft.com/office/drawing/2014/main" val="2449335306"/>
                  </a:ext>
                </a:extLst>
              </a:tr>
              <a:tr h="297061">
                <a:tc>
                  <a:txBody>
                    <a:bodyPr/>
                    <a:lstStyle/>
                    <a:p>
                      <a:pPr algn="ctr"/>
                      <a:r>
                        <a:rPr lang="es-ES" sz="1100" b="1" dirty="0">
                          <a:solidFill>
                            <a:schemeClr val="accent1"/>
                          </a:solidFill>
                        </a:rPr>
                        <a:t>Tipos de largo plazo</a:t>
                      </a:r>
                    </a:p>
                  </a:txBody>
                  <a:tcPr anchor="ctr">
                    <a:solidFill>
                      <a:schemeClr val="bg1"/>
                    </a:solidFill>
                  </a:tcPr>
                </a:tc>
                <a:tc>
                  <a:txBody>
                    <a:bodyPr/>
                    <a:lstStyle/>
                    <a:p>
                      <a:pPr algn="ctr"/>
                      <a:r>
                        <a:rPr lang="es-ES" sz="1100" b="1" dirty="0">
                          <a:solidFill>
                            <a:schemeClr val="accent1"/>
                          </a:solidFill>
                        </a:rPr>
                        <a:t>2024 / 2025 </a:t>
                      </a:r>
                      <a:r>
                        <a:rPr lang="es-ES" sz="1100" b="1" dirty="0" err="1">
                          <a:solidFill>
                            <a:schemeClr val="accent1"/>
                          </a:solidFill>
                        </a:rPr>
                        <a:t>Est</a:t>
                      </a:r>
                      <a:r>
                        <a:rPr lang="es-ES" sz="1100" b="1" dirty="0">
                          <a:solidFill>
                            <a:schemeClr val="accent1"/>
                          </a:solidFill>
                        </a:rPr>
                        <a:t>.</a:t>
                      </a:r>
                    </a:p>
                  </a:txBody>
                  <a:tcPr anchor="ctr">
                    <a:solidFill>
                      <a:schemeClr val="bg1"/>
                    </a:solidFill>
                  </a:tcPr>
                </a:tc>
                <a:extLst>
                  <a:ext uri="{0D108BD9-81ED-4DB2-BD59-A6C34878D82A}">
                    <a16:rowId xmlns:a16="http://schemas.microsoft.com/office/drawing/2014/main" val="760617618"/>
                  </a:ext>
                </a:extLst>
              </a:tr>
            </a:tbl>
          </a:graphicData>
        </a:graphic>
      </p:graphicFrame>
      <p:pic>
        <p:nvPicPr>
          <p:cNvPr id="5" name="Imagen 4">
            <a:extLst>
              <a:ext uri="{FF2B5EF4-FFF2-40B4-BE49-F238E27FC236}">
                <a16:creationId xmlns:a16="http://schemas.microsoft.com/office/drawing/2014/main" id="{682327AF-67EE-49FD-BFA2-24ACB40282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02919" y="3495497"/>
            <a:ext cx="3731819" cy="2687315"/>
          </a:xfrm>
          <a:prstGeom prst="rect">
            <a:avLst/>
          </a:prstGeom>
        </p:spPr>
      </p:pic>
      <p:sp>
        <p:nvSpPr>
          <p:cNvPr id="14" name="CuadroTexto 13">
            <a:extLst>
              <a:ext uri="{FF2B5EF4-FFF2-40B4-BE49-F238E27FC236}">
                <a16:creationId xmlns:a16="http://schemas.microsoft.com/office/drawing/2014/main" id="{F127D8CD-F6D0-4130-837E-12F6A052F469}"/>
              </a:ext>
            </a:extLst>
          </p:cNvPr>
          <p:cNvSpPr txBox="1"/>
          <p:nvPr/>
        </p:nvSpPr>
        <p:spPr>
          <a:xfrm>
            <a:off x="3202919" y="4063496"/>
            <a:ext cx="1793441" cy="523220"/>
          </a:xfrm>
          <a:prstGeom prst="rect">
            <a:avLst/>
          </a:prstGeom>
          <a:noFill/>
        </p:spPr>
        <p:txBody>
          <a:bodyPr wrap="square" rtlCol="0">
            <a:spAutoFit/>
          </a:bodyPr>
          <a:lstStyle/>
          <a:p>
            <a:pPr algn="ctr"/>
            <a:r>
              <a:rPr lang="es-ES" sz="1400" b="1" dirty="0">
                <a:solidFill>
                  <a:srgbClr val="FF3300"/>
                </a:solidFill>
              </a:rPr>
              <a:t>Inflación subyacente USA: 3,3%</a:t>
            </a:r>
          </a:p>
        </p:txBody>
      </p:sp>
      <p:pic>
        <p:nvPicPr>
          <p:cNvPr id="10" name="Imagen 9">
            <a:extLst>
              <a:ext uri="{FF2B5EF4-FFF2-40B4-BE49-F238E27FC236}">
                <a16:creationId xmlns:a16="http://schemas.microsoft.com/office/drawing/2014/main" id="{C469AF30-C90F-4B4B-808C-E6FF734B2D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64624" y="3495497"/>
            <a:ext cx="3731819" cy="2687315"/>
          </a:xfrm>
          <a:prstGeom prst="rect">
            <a:avLst/>
          </a:prstGeom>
        </p:spPr>
      </p:pic>
      <p:sp>
        <p:nvSpPr>
          <p:cNvPr id="17" name="CuadroTexto 16">
            <a:extLst>
              <a:ext uri="{FF2B5EF4-FFF2-40B4-BE49-F238E27FC236}">
                <a16:creationId xmlns:a16="http://schemas.microsoft.com/office/drawing/2014/main" id="{4D1DA934-4E21-4E3D-A40F-A8FF3ED16D41}"/>
              </a:ext>
            </a:extLst>
          </p:cNvPr>
          <p:cNvSpPr txBox="1"/>
          <p:nvPr/>
        </p:nvSpPr>
        <p:spPr>
          <a:xfrm>
            <a:off x="7364624" y="4076923"/>
            <a:ext cx="2284013" cy="523220"/>
          </a:xfrm>
          <a:prstGeom prst="rect">
            <a:avLst/>
          </a:prstGeom>
          <a:noFill/>
        </p:spPr>
        <p:txBody>
          <a:bodyPr wrap="square" rtlCol="0">
            <a:spAutoFit/>
          </a:bodyPr>
          <a:lstStyle/>
          <a:p>
            <a:pPr algn="ctr"/>
            <a:r>
              <a:rPr lang="es-ES" sz="1400" b="1" dirty="0">
                <a:solidFill>
                  <a:srgbClr val="FF3300"/>
                </a:solidFill>
              </a:rPr>
              <a:t>Inflación subyacente</a:t>
            </a:r>
          </a:p>
          <a:p>
            <a:pPr algn="ctr"/>
            <a:r>
              <a:rPr lang="es-ES" sz="1400" b="1" dirty="0">
                <a:solidFill>
                  <a:srgbClr val="FF3300"/>
                </a:solidFill>
              </a:rPr>
              <a:t> Z. Euro: 2,7%</a:t>
            </a:r>
          </a:p>
        </p:txBody>
      </p:sp>
      <p:sp>
        <p:nvSpPr>
          <p:cNvPr id="19" name="CuadroTexto 18">
            <a:extLst>
              <a:ext uri="{FF2B5EF4-FFF2-40B4-BE49-F238E27FC236}">
                <a16:creationId xmlns:a16="http://schemas.microsoft.com/office/drawing/2014/main" id="{60567EF8-3FDB-4342-9ED2-A22DB900851A}"/>
              </a:ext>
            </a:extLst>
          </p:cNvPr>
          <p:cNvSpPr txBox="1"/>
          <p:nvPr/>
        </p:nvSpPr>
        <p:spPr>
          <a:xfrm>
            <a:off x="127298" y="4140087"/>
            <a:ext cx="2541636" cy="646331"/>
          </a:xfrm>
          <a:prstGeom prst="rect">
            <a:avLst/>
          </a:prstGeom>
          <a:noFill/>
        </p:spPr>
        <p:txBody>
          <a:bodyPr wrap="square" rtlCol="0">
            <a:spAutoFit/>
          </a:bodyPr>
          <a:lstStyle/>
          <a:p>
            <a:pPr algn="ctr"/>
            <a:r>
              <a:rPr lang="es-ES" dirty="0"/>
              <a:t>¿Y si los bienes repuntan en 2025?</a:t>
            </a:r>
          </a:p>
        </p:txBody>
      </p:sp>
      <p:sp>
        <p:nvSpPr>
          <p:cNvPr id="20" name="Rectángulo redondeado 8">
            <a:extLst>
              <a:ext uri="{FF2B5EF4-FFF2-40B4-BE49-F238E27FC236}">
                <a16:creationId xmlns:a16="http://schemas.microsoft.com/office/drawing/2014/main" id="{E122C1C7-A535-46AF-BAA3-BBDF43C267B2}"/>
              </a:ext>
            </a:extLst>
          </p:cNvPr>
          <p:cNvSpPr/>
          <p:nvPr/>
        </p:nvSpPr>
        <p:spPr>
          <a:xfrm>
            <a:off x="127299" y="4150384"/>
            <a:ext cx="2660002" cy="662454"/>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200"/>
          </a:p>
        </p:txBody>
      </p:sp>
    </p:spTree>
    <p:extLst>
      <p:ext uri="{BB962C8B-B14F-4D97-AF65-F5344CB8AC3E}">
        <p14:creationId xmlns:p14="http://schemas.microsoft.com/office/powerpoint/2010/main" val="19246084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484742" y="1357170"/>
            <a:ext cx="11060545" cy="5272311"/>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13. ¿Y los tipos de interés largos? (I) Están buscando el equilibrio: Volatilidades ya normalizadas</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15</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361824" y="854874"/>
            <a:ext cx="11060545" cy="307777"/>
          </a:xfrm>
          <a:prstGeom prst="rect">
            <a:avLst/>
          </a:prstGeom>
        </p:spPr>
        <p:txBody>
          <a:bodyPr wrap="square">
            <a:spAutoFit/>
          </a:bodyPr>
          <a:lstStyle/>
          <a:p>
            <a:r>
              <a:rPr lang="es-ES" altLang="ca-ES" sz="1400" b="1" dirty="0">
                <a:solidFill>
                  <a:schemeClr val="accent2"/>
                </a:solidFill>
                <a:sym typeface="Helvetica Neue Light"/>
              </a:rPr>
              <a:t>Dependen, sobre todo, de los Terminal Rates (de bajada)</a:t>
            </a:r>
          </a:p>
        </p:txBody>
      </p:sp>
      <p:sp>
        <p:nvSpPr>
          <p:cNvPr id="7" name="CuadroTexto 6">
            <a:extLst>
              <a:ext uri="{FF2B5EF4-FFF2-40B4-BE49-F238E27FC236}">
                <a16:creationId xmlns:a16="http://schemas.microsoft.com/office/drawing/2014/main" id="{C5BA8C81-5F52-C308-7AFE-27C34406BA74}"/>
              </a:ext>
            </a:extLst>
          </p:cNvPr>
          <p:cNvSpPr txBox="1"/>
          <p:nvPr/>
        </p:nvSpPr>
        <p:spPr>
          <a:xfrm>
            <a:off x="657148" y="4913336"/>
            <a:ext cx="10820305" cy="1384995"/>
          </a:xfrm>
          <a:prstGeom prst="rect">
            <a:avLst/>
          </a:prstGeom>
          <a:noFill/>
        </p:spPr>
        <p:txBody>
          <a:bodyPr wrap="square" rtlCol="0">
            <a:spAutoFit/>
          </a:bodyPr>
          <a:lstStyle/>
          <a:p>
            <a:r>
              <a:rPr lang="es-ES" sz="1200" b="1" dirty="0">
                <a:solidFill>
                  <a:schemeClr val="accent1"/>
                </a:solidFill>
              </a:rPr>
              <a:t>CONSENSO</a:t>
            </a:r>
            <a:r>
              <a:rPr lang="es-ES" sz="1200" dirty="0">
                <a:solidFill>
                  <a:schemeClr val="accent1"/>
                </a:solidFill>
              </a:rPr>
              <a:t>:</a:t>
            </a:r>
          </a:p>
          <a:p>
            <a:pPr marL="342900" indent="-342900">
              <a:buFont typeface="+mj-lt"/>
              <a:buAutoNum type="arabicPeriod"/>
            </a:pPr>
            <a:endParaRPr lang="es-ES" sz="1200" dirty="0"/>
          </a:p>
          <a:p>
            <a:pPr marL="342900" indent="-342900">
              <a:buFont typeface="+mj-lt"/>
              <a:buAutoNum type="arabicPeriod"/>
            </a:pPr>
            <a:r>
              <a:rPr lang="es-ES" sz="1200" dirty="0"/>
              <a:t>Los Terminal Rates (de subida) se alcanzaron en el Segundo Semestre 2023</a:t>
            </a:r>
          </a:p>
          <a:p>
            <a:pPr marL="342900" indent="-342900">
              <a:buFont typeface="+mj-lt"/>
              <a:buAutoNum type="arabicPeriod"/>
            </a:pPr>
            <a:r>
              <a:rPr lang="es-ES" sz="1200" dirty="0"/>
              <a:t>Los tipos de interés de corto plazo han empezado ya a bajar.</a:t>
            </a:r>
          </a:p>
          <a:p>
            <a:pPr marL="342900" indent="-342900">
              <a:buFont typeface="+mj-lt"/>
              <a:buAutoNum type="arabicPeriod"/>
            </a:pPr>
            <a:r>
              <a:rPr lang="es-ES" sz="1200" dirty="0"/>
              <a:t>Sea cual sea el ritmo de descenso, los tipos de interés cortos bajarán. Los Terminal Rates (de bajada), como mínimo, llegarán hasta el entorno del 2,75% / 3,75%</a:t>
            </a:r>
          </a:p>
          <a:p>
            <a:pPr marL="342900" indent="-342900">
              <a:buFont typeface="+mj-lt"/>
              <a:buAutoNum type="arabicPeriod"/>
            </a:pPr>
            <a:r>
              <a:rPr lang="es-ES" sz="1200" dirty="0"/>
              <a:t>2,75% / 3,75% = inflación del 2,25% / 3,25% + tipos reales positivos históricos del 0,5%</a:t>
            </a:r>
          </a:p>
          <a:p>
            <a:endParaRPr lang="es-ES" sz="1200" dirty="0"/>
          </a:p>
        </p:txBody>
      </p:sp>
      <p:cxnSp>
        <p:nvCxnSpPr>
          <p:cNvPr id="8" name="Conector recto de flecha 7">
            <a:extLst>
              <a:ext uri="{FF2B5EF4-FFF2-40B4-BE49-F238E27FC236}">
                <a16:creationId xmlns:a16="http://schemas.microsoft.com/office/drawing/2014/main" id="{D955AB3A-B621-6489-19B8-8921E590ED59}"/>
              </a:ext>
            </a:extLst>
          </p:cNvPr>
          <p:cNvCxnSpPr>
            <a:cxnSpLocks/>
          </p:cNvCxnSpPr>
          <p:nvPr/>
        </p:nvCxnSpPr>
        <p:spPr>
          <a:xfrm flipV="1">
            <a:off x="4328917" y="2578468"/>
            <a:ext cx="1214145" cy="2251204"/>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cxnSp>
        <p:nvCxnSpPr>
          <p:cNvPr id="9" name="Conector recto de flecha 8">
            <a:extLst>
              <a:ext uri="{FF2B5EF4-FFF2-40B4-BE49-F238E27FC236}">
                <a16:creationId xmlns:a16="http://schemas.microsoft.com/office/drawing/2014/main" id="{871546D9-91E7-F50C-6CED-5CABA91F5D7F}"/>
              </a:ext>
            </a:extLst>
          </p:cNvPr>
          <p:cNvCxnSpPr>
            <a:cxnSpLocks/>
          </p:cNvCxnSpPr>
          <p:nvPr/>
        </p:nvCxnSpPr>
        <p:spPr>
          <a:xfrm>
            <a:off x="7425260" y="2608582"/>
            <a:ext cx="1224136" cy="1140970"/>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sp>
        <p:nvSpPr>
          <p:cNvPr id="10" name="CuadroTexto 9">
            <a:extLst>
              <a:ext uri="{FF2B5EF4-FFF2-40B4-BE49-F238E27FC236}">
                <a16:creationId xmlns:a16="http://schemas.microsoft.com/office/drawing/2014/main" id="{C9F111CF-DD80-825B-E40E-79398199BAB9}"/>
              </a:ext>
            </a:extLst>
          </p:cNvPr>
          <p:cNvSpPr txBox="1"/>
          <p:nvPr/>
        </p:nvSpPr>
        <p:spPr>
          <a:xfrm>
            <a:off x="4662478" y="1535783"/>
            <a:ext cx="4104450" cy="761747"/>
          </a:xfrm>
          <a:prstGeom prst="rect">
            <a:avLst/>
          </a:prstGeom>
          <a:noFill/>
        </p:spPr>
        <p:txBody>
          <a:bodyPr wrap="square" rtlCol="0">
            <a:spAutoFit/>
          </a:bodyPr>
          <a:lstStyle/>
          <a:p>
            <a:r>
              <a:rPr lang="es-ES" sz="1200" b="1" dirty="0"/>
              <a:t>Terminal </a:t>
            </a:r>
            <a:r>
              <a:rPr lang="es-ES" sz="1200" b="1" dirty="0" err="1"/>
              <a:t>rate</a:t>
            </a:r>
            <a:r>
              <a:rPr lang="es-ES" sz="1200" b="1" dirty="0"/>
              <a:t> (de subida) – 2023</a:t>
            </a:r>
          </a:p>
          <a:p>
            <a:endParaRPr lang="es-ES" sz="1050" dirty="0"/>
          </a:p>
          <a:p>
            <a:r>
              <a:rPr lang="es-ES" sz="1050" dirty="0"/>
              <a:t>EEUU: – </a:t>
            </a:r>
            <a:r>
              <a:rPr lang="es-ES" sz="1050" b="1" dirty="0"/>
              <a:t>5,50% (26/7/23 a 18/9/24) a 4,50% actual</a:t>
            </a:r>
          </a:p>
          <a:p>
            <a:r>
              <a:rPr lang="es-ES" sz="1050" dirty="0"/>
              <a:t>Zona Euro -  </a:t>
            </a:r>
            <a:r>
              <a:rPr lang="es-ES" sz="1050" b="1" dirty="0"/>
              <a:t>4,50% (14/9/23 a 5/6/24)  a 3,50% menos 0,35%:  3,15%</a:t>
            </a:r>
          </a:p>
        </p:txBody>
      </p:sp>
      <p:sp>
        <p:nvSpPr>
          <p:cNvPr id="12" name="CuadroTexto 11">
            <a:extLst>
              <a:ext uri="{FF2B5EF4-FFF2-40B4-BE49-F238E27FC236}">
                <a16:creationId xmlns:a16="http://schemas.microsoft.com/office/drawing/2014/main" id="{B4994E24-6CE1-F12B-34FE-25D114FD1F09}"/>
              </a:ext>
            </a:extLst>
          </p:cNvPr>
          <p:cNvSpPr txBox="1"/>
          <p:nvPr/>
        </p:nvSpPr>
        <p:spPr>
          <a:xfrm>
            <a:off x="6648939" y="3943266"/>
            <a:ext cx="3766497" cy="461665"/>
          </a:xfrm>
          <a:prstGeom prst="rect">
            <a:avLst/>
          </a:prstGeom>
          <a:noFill/>
        </p:spPr>
        <p:txBody>
          <a:bodyPr wrap="square" rtlCol="0">
            <a:spAutoFit/>
          </a:bodyPr>
          <a:lstStyle/>
          <a:p>
            <a:pPr algn="ctr"/>
            <a:r>
              <a:rPr lang="es-ES" sz="1200" b="1" dirty="0"/>
              <a:t>Terminal </a:t>
            </a:r>
            <a:r>
              <a:rPr lang="es-ES" sz="1200" b="1" dirty="0" err="1"/>
              <a:t>rate</a:t>
            </a:r>
            <a:r>
              <a:rPr lang="es-ES" sz="1200" b="1" dirty="0"/>
              <a:t> (de bajada) – 2025 E</a:t>
            </a:r>
          </a:p>
          <a:p>
            <a:pPr algn="ctr"/>
            <a:r>
              <a:rPr lang="es-ES" sz="1200" dirty="0"/>
              <a:t>	</a:t>
            </a:r>
            <a:r>
              <a:rPr lang="es-ES" sz="1050" dirty="0"/>
              <a:t>EEUU &amp; Zona  Euro  ¿3,75% &amp; 2,75%?</a:t>
            </a:r>
          </a:p>
        </p:txBody>
      </p:sp>
      <p:sp>
        <p:nvSpPr>
          <p:cNvPr id="20" name="CuadroTexto 19">
            <a:extLst>
              <a:ext uri="{FF2B5EF4-FFF2-40B4-BE49-F238E27FC236}">
                <a16:creationId xmlns:a16="http://schemas.microsoft.com/office/drawing/2014/main" id="{DF85A903-CA80-F3A5-4C08-AFDAEB2E8CD5}"/>
              </a:ext>
            </a:extLst>
          </p:cNvPr>
          <p:cNvSpPr txBox="1"/>
          <p:nvPr/>
        </p:nvSpPr>
        <p:spPr>
          <a:xfrm>
            <a:off x="890110" y="1641920"/>
            <a:ext cx="2865406" cy="646331"/>
          </a:xfrm>
          <a:prstGeom prst="rect">
            <a:avLst/>
          </a:prstGeom>
          <a:noFill/>
        </p:spPr>
        <p:txBody>
          <a:bodyPr wrap="square" rtlCol="0">
            <a:spAutoFit/>
          </a:bodyPr>
          <a:lstStyle/>
          <a:p>
            <a:pPr algn="ctr"/>
            <a:r>
              <a:rPr lang="es-ES" sz="1200" b="1" dirty="0"/>
              <a:t>La volatilidad de la Renta Fija </a:t>
            </a:r>
            <a:r>
              <a:rPr lang="es-ES" sz="1200" dirty="0"/>
              <a:t>(</a:t>
            </a:r>
            <a:r>
              <a:rPr lang="es-ES" sz="1200" dirty="0" err="1"/>
              <a:t>T.Bond</a:t>
            </a:r>
            <a:r>
              <a:rPr lang="es-ES" sz="1200" dirty="0"/>
              <a:t>, Bund, </a:t>
            </a:r>
            <a:r>
              <a:rPr lang="es-ES" sz="1200" dirty="0" err="1"/>
              <a:t>Gilt</a:t>
            </a:r>
            <a:r>
              <a:rPr lang="es-ES" sz="1200" dirty="0"/>
              <a:t>) </a:t>
            </a:r>
            <a:r>
              <a:rPr lang="es-ES" sz="1200" dirty="0" err="1"/>
              <a:t>ytd</a:t>
            </a:r>
            <a:r>
              <a:rPr lang="es-ES" sz="1200" dirty="0"/>
              <a:t>, </a:t>
            </a:r>
            <a:r>
              <a:rPr lang="es-ES" sz="1200" b="1" dirty="0"/>
              <a:t>se asimila ya a la media histórica</a:t>
            </a:r>
            <a:endParaRPr lang="es-ES" sz="1200" dirty="0"/>
          </a:p>
        </p:txBody>
      </p:sp>
      <p:sp>
        <p:nvSpPr>
          <p:cNvPr id="21" name="Rectángulo redondeado 8">
            <a:extLst>
              <a:ext uri="{FF2B5EF4-FFF2-40B4-BE49-F238E27FC236}">
                <a16:creationId xmlns:a16="http://schemas.microsoft.com/office/drawing/2014/main" id="{111CBDB7-57BF-6A1D-AAD2-A9EE216146DE}"/>
              </a:ext>
            </a:extLst>
          </p:cNvPr>
          <p:cNvSpPr/>
          <p:nvPr/>
        </p:nvSpPr>
        <p:spPr>
          <a:xfrm>
            <a:off x="6677255" y="3848833"/>
            <a:ext cx="3738182" cy="662454"/>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200"/>
          </a:p>
        </p:txBody>
      </p:sp>
      <p:cxnSp>
        <p:nvCxnSpPr>
          <p:cNvPr id="23" name="Conector recto 22">
            <a:extLst>
              <a:ext uri="{FF2B5EF4-FFF2-40B4-BE49-F238E27FC236}">
                <a16:creationId xmlns:a16="http://schemas.microsoft.com/office/drawing/2014/main" id="{2A1D6F99-54C8-7C66-5DE1-B47DACF19A47}"/>
              </a:ext>
            </a:extLst>
          </p:cNvPr>
          <p:cNvCxnSpPr>
            <a:cxnSpLocks/>
          </p:cNvCxnSpPr>
          <p:nvPr/>
        </p:nvCxnSpPr>
        <p:spPr>
          <a:xfrm>
            <a:off x="5565514" y="2597424"/>
            <a:ext cx="1824722" cy="0"/>
          </a:xfrm>
          <a:prstGeom prst="line">
            <a:avLst/>
          </a:prstGeom>
          <a:ln w="57150"/>
        </p:spPr>
        <p:style>
          <a:lnRef idx="2">
            <a:schemeClr val="accent1"/>
          </a:lnRef>
          <a:fillRef idx="0">
            <a:schemeClr val="accent1"/>
          </a:fillRef>
          <a:effectRef idx="1">
            <a:schemeClr val="accent1"/>
          </a:effectRef>
          <a:fontRef idx="minor">
            <a:schemeClr val="tx1"/>
          </a:fontRef>
        </p:style>
      </p:cxnSp>
      <p:sp>
        <p:nvSpPr>
          <p:cNvPr id="24" name="Rectángulo 23">
            <a:extLst>
              <a:ext uri="{FF2B5EF4-FFF2-40B4-BE49-F238E27FC236}">
                <a16:creationId xmlns:a16="http://schemas.microsoft.com/office/drawing/2014/main" id="{F4FFB1E6-51A3-638E-55BD-EA11963B5F1E}"/>
              </a:ext>
            </a:extLst>
          </p:cNvPr>
          <p:cNvSpPr/>
          <p:nvPr/>
        </p:nvSpPr>
        <p:spPr>
          <a:xfrm>
            <a:off x="5506801" y="2700963"/>
            <a:ext cx="1807210" cy="261610"/>
          </a:xfrm>
          <a:prstGeom prst="rect">
            <a:avLst/>
          </a:prstGeom>
        </p:spPr>
        <p:txBody>
          <a:bodyPr wrap="square">
            <a:spAutoFit/>
          </a:bodyPr>
          <a:lstStyle/>
          <a:p>
            <a:pPr algn="ctr"/>
            <a:r>
              <a:rPr lang="es-ES" sz="1050" b="1" dirty="0"/>
              <a:t> meseta</a:t>
            </a:r>
          </a:p>
        </p:txBody>
      </p:sp>
      <p:graphicFrame>
        <p:nvGraphicFramePr>
          <p:cNvPr id="25" name="Tabla 24">
            <a:extLst>
              <a:ext uri="{FF2B5EF4-FFF2-40B4-BE49-F238E27FC236}">
                <a16:creationId xmlns:a16="http://schemas.microsoft.com/office/drawing/2014/main" id="{32FC8E6F-6BCB-4D88-C19B-171993D373A4}"/>
              </a:ext>
            </a:extLst>
          </p:cNvPr>
          <p:cNvGraphicFramePr>
            <a:graphicFrameLocks noGrp="1"/>
          </p:cNvGraphicFramePr>
          <p:nvPr>
            <p:extLst>
              <p:ext uri="{D42A27DB-BD31-4B8C-83A1-F6EECF244321}">
                <p14:modId xmlns:p14="http://schemas.microsoft.com/office/powerpoint/2010/main" val="2173368329"/>
              </p:ext>
            </p:extLst>
          </p:nvPr>
        </p:nvGraphicFramePr>
        <p:xfrm>
          <a:off x="829424" y="2526832"/>
          <a:ext cx="2951940" cy="1971545"/>
        </p:xfrm>
        <a:graphic>
          <a:graphicData uri="http://schemas.openxmlformats.org/drawingml/2006/table">
            <a:tbl>
              <a:tblPr firstRow="1" bandRow="1">
                <a:tableStyleId>{5C22544A-7EE6-4342-B048-85BDC9FD1C3A}</a:tableStyleId>
              </a:tblPr>
              <a:tblGrid>
                <a:gridCol w="737985">
                  <a:extLst>
                    <a:ext uri="{9D8B030D-6E8A-4147-A177-3AD203B41FA5}">
                      <a16:colId xmlns:a16="http://schemas.microsoft.com/office/drawing/2014/main" val="2183667951"/>
                    </a:ext>
                  </a:extLst>
                </a:gridCol>
                <a:gridCol w="737985">
                  <a:extLst>
                    <a:ext uri="{9D8B030D-6E8A-4147-A177-3AD203B41FA5}">
                      <a16:colId xmlns:a16="http://schemas.microsoft.com/office/drawing/2014/main" val="4244075578"/>
                    </a:ext>
                  </a:extLst>
                </a:gridCol>
                <a:gridCol w="737985">
                  <a:extLst>
                    <a:ext uri="{9D8B030D-6E8A-4147-A177-3AD203B41FA5}">
                      <a16:colId xmlns:a16="http://schemas.microsoft.com/office/drawing/2014/main" val="2792776670"/>
                    </a:ext>
                  </a:extLst>
                </a:gridCol>
                <a:gridCol w="737985">
                  <a:extLst>
                    <a:ext uri="{9D8B030D-6E8A-4147-A177-3AD203B41FA5}">
                      <a16:colId xmlns:a16="http://schemas.microsoft.com/office/drawing/2014/main" val="3835265976"/>
                    </a:ext>
                  </a:extLst>
                </a:gridCol>
              </a:tblGrid>
              <a:tr h="428137">
                <a:tc>
                  <a:txBody>
                    <a:bodyPr/>
                    <a:lstStyle/>
                    <a:p>
                      <a:endParaRPr lang="es-ES" sz="1050" dirty="0"/>
                    </a:p>
                  </a:txBody>
                  <a:tcPr>
                    <a:solidFill>
                      <a:schemeClr val="accent2"/>
                    </a:solidFill>
                  </a:tcPr>
                </a:tc>
                <a:tc>
                  <a:txBody>
                    <a:bodyPr/>
                    <a:lstStyle/>
                    <a:p>
                      <a:r>
                        <a:rPr lang="es-ES" sz="1050" dirty="0" err="1"/>
                        <a:t>Volat</a:t>
                      </a:r>
                      <a:r>
                        <a:rPr lang="es-ES" sz="1050" dirty="0"/>
                        <a:t>. 2023</a:t>
                      </a:r>
                    </a:p>
                  </a:txBody>
                  <a:tcPr>
                    <a:solidFill>
                      <a:schemeClr val="accent2"/>
                    </a:solidFill>
                  </a:tcPr>
                </a:tc>
                <a:tc>
                  <a:txBody>
                    <a:bodyPr/>
                    <a:lstStyle/>
                    <a:p>
                      <a:r>
                        <a:rPr lang="es-ES" sz="1050" dirty="0" err="1"/>
                        <a:t>Volat</a:t>
                      </a:r>
                      <a:endParaRPr lang="es-ES" sz="1050" dirty="0"/>
                    </a:p>
                    <a:p>
                      <a:r>
                        <a:rPr lang="es-ES" sz="1050" dirty="0"/>
                        <a:t>2024</a:t>
                      </a:r>
                    </a:p>
                  </a:txBody>
                  <a:tcPr>
                    <a:solidFill>
                      <a:schemeClr val="accent2"/>
                    </a:solidFill>
                  </a:tcPr>
                </a:tc>
                <a:tc>
                  <a:txBody>
                    <a:bodyPr/>
                    <a:lstStyle/>
                    <a:p>
                      <a:r>
                        <a:rPr lang="es-ES" sz="1050" dirty="0" err="1"/>
                        <a:t>Volat</a:t>
                      </a:r>
                      <a:r>
                        <a:rPr lang="es-ES" sz="1050" dirty="0"/>
                        <a:t>.</a:t>
                      </a:r>
                    </a:p>
                    <a:p>
                      <a:r>
                        <a:rPr lang="es-ES" sz="1050" dirty="0" err="1"/>
                        <a:t>histór</a:t>
                      </a:r>
                      <a:endParaRPr lang="es-ES" sz="1050" dirty="0"/>
                    </a:p>
                  </a:txBody>
                  <a:tcPr>
                    <a:solidFill>
                      <a:schemeClr val="accent2"/>
                    </a:solidFill>
                  </a:tcPr>
                </a:tc>
                <a:extLst>
                  <a:ext uri="{0D108BD9-81ED-4DB2-BD59-A6C34878D82A}">
                    <a16:rowId xmlns:a16="http://schemas.microsoft.com/office/drawing/2014/main" val="2078453806"/>
                  </a:ext>
                </a:extLst>
              </a:tr>
              <a:tr h="385852">
                <a:tc>
                  <a:txBody>
                    <a:bodyPr/>
                    <a:lstStyle/>
                    <a:p>
                      <a:r>
                        <a:rPr lang="es-ES" sz="1050" dirty="0"/>
                        <a:t>T-Bond</a:t>
                      </a:r>
                    </a:p>
                  </a:txBody>
                  <a:tcPr>
                    <a:solidFill>
                      <a:schemeClr val="bg2"/>
                    </a:solidFill>
                  </a:tcPr>
                </a:tc>
                <a:tc>
                  <a:txBody>
                    <a:bodyPr/>
                    <a:lstStyle/>
                    <a:p>
                      <a:pPr algn="ctr"/>
                      <a:r>
                        <a:rPr lang="es-ES" sz="1050" dirty="0"/>
                        <a:t>13,65</a:t>
                      </a:r>
                    </a:p>
                  </a:txBody>
                  <a:tcPr>
                    <a:solidFill>
                      <a:schemeClr val="bg2"/>
                    </a:solidFill>
                  </a:tcPr>
                </a:tc>
                <a:tc>
                  <a:txBody>
                    <a:bodyPr/>
                    <a:lstStyle/>
                    <a:p>
                      <a:pPr algn="ctr"/>
                      <a:r>
                        <a:rPr lang="es-ES" sz="1050" dirty="0"/>
                        <a:t>10,80</a:t>
                      </a:r>
                    </a:p>
                  </a:txBody>
                  <a:tcPr>
                    <a:solidFill>
                      <a:schemeClr val="bg2"/>
                    </a:solidFill>
                  </a:tcPr>
                </a:tc>
                <a:tc>
                  <a:txBody>
                    <a:bodyPr/>
                    <a:lstStyle/>
                    <a:p>
                      <a:pPr algn="ctr"/>
                      <a:r>
                        <a:rPr lang="es-ES" sz="1050" dirty="0"/>
                        <a:t>10,96</a:t>
                      </a:r>
                    </a:p>
                  </a:txBody>
                  <a:tcPr>
                    <a:solidFill>
                      <a:schemeClr val="bg2"/>
                    </a:solidFill>
                  </a:tcPr>
                </a:tc>
                <a:extLst>
                  <a:ext uri="{0D108BD9-81ED-4DB2-BD59-A6C34878D82A}">
                    <a16:rowId xmlns:a16="http://schemas.microsoft.com/office/drawing/2014/main" val="379047639"/>
                  </a:ext>
                </a:extLst>
              </a:tr>
              <a:tr h="385852">
                <a:tc>
                  <a:txBody>
                    <a:bodyPr/>
                    <a:lstStyle/>
                    <a:p>
                      <a:r>
                        <a:rPr lang="es-ES" sz="1050" dirty="0"/>
                        <a:t>Bund</a:t>
                      </a:r>
                    </a:p>
                  </a:txBody>
                  <a:tcPr>
                    <a:solidFill>
                      <a:schemeClr val="bg1"/>
                    </a:solidFill>
                  </a:tcPr>
                </a:tc>
                <a:tc>
                  <a:txBody>
                    <a:bodyPr/>
                    <a:lstStyle/>
                    <a:p>
                      <a:pPr algn="ctr"/>
                      <a:r>
                        <a:rPr lang="es-ES" sz="1050" dirty="0"/>
                        <a:t>9,48</a:t>
                      </a:r>
                    </a:p>
                  </a:txBody>
                  <a:tcPr>
                    <a:solidFill>
                      <a:schemeClr val="bg1"/>
                    </a:solidFill>
                  </a:tcPr>
                </a:tc>
                <a:tc>
                  <a:txBody>
                    <a:bodyPr/>
                    <a:lstStyle/>
                    <a:p>
                      <a:pPr algn="ctr"/>
                      <a:r>
                        <a:rPr lang="es-ES" sz="1050" dirty="0"/>
                        <a:t>6,01</a:t>
                      </a:r>
                    </a:p>
                  </a:txBody>
                  <a:tcPr>
                    <a:solidFill>
                      <a:schemeClr val="bg1"/>
                    </a:solidFill>
                  </a:tcPr>
                </a:tc>
                <a:tc>
                  <a:txBody>
                    <a:bodyPr/>
                    <a:lstStyle/>
                    <a:p>
                      <a:pPr algn="ctr"/>
                      <a:r>
                        <a:rPr lang="es-ES" sz="1050" dirty="0"/>
                        <a:t>5,93</a:t>
                      </a:r>
                    </a:p>
                  </a:txBody>
                  <a:tcPr>
                    <a:solidFill>
                      <a:schemeClr val="bg1"/>
                    </a:solidFill>
                  </a:tcPr>
                </a:tc>
                <a:extLst>
                  <a:ext uri="{0D108BD9-81ED-4DB2-BD59-A6C34878D82A}">
                    <a16:rowId xmlns:a16="http://schemas.microsoft.com/office/drawing/2014/main" val="3415569600"/>
                  </a:ext>
                </a:extLst>
              </a:tr>
              <a:tr h="385852">
                <a:tc>
                  <a:txBody>
                    <a:bodyPr/>
                    <a:lstStyle/>
                    <a:p>
                      <a:r>
                        <a:rPr lang="es-ES" sz="1050" dirty="0" err="1"/>
                        <a:t>Gilt</a:t>
                      </a:r>
                      <a:endParaRPr lang="es-ES" sz="1050" dirty="0"/>
                    </a:p>
                  </a:txBody>
                  <a:tcPr>
                    <a:solidFill>
                      <a:schemeClr val="bg2"/>
                    </a:solidFill>
                  </a:tcPr>
                </a:tc>
                <a:tc>
                  <a:txBody>
                    <a:bodyPr/>
                    <a:lstStyle/>
                    <a:p>
                      <a:pPr algn="ctr"/>
                      <a:r>
                        <a:rPr lang="es-ES" sz="1050" dirty="0"/>
                        <a:t>12,79</a:t>
                      </a:r>
                    </a:p>
                  </a:txBody>
                  <a:tcPr>
                    <a:solidFill>
                      <a:schemeClr val="bg2"/>
                    </a:solidFill>
                  </a:tcPr>
                </a:tc>
                <a:tc>
                  <a:txBody>
                    <a:bodyPr/>
                    <a:lstStyle/>
                    <a:p>
                      <a:pPr algn="ctr"/>
                      <a:r>
                        <a:rPr lang="es-ES" sz="1050" dirty="0"/>
                        <a:t>8,95</a:t>
                      </a:r>
                    </a:p>
                  </a:txBody>
                  <a:tcPr>
                    <a:solidFill>
                      <a:schemeClr val="bg2"/>
                    </a:solidFill>
                  </a:tcPr>
                </a:tc>
                <a:tc>
                  <a:txBody>
                    <a:bodyPr/>
                    <a:lstStyle/>
                    <a:p>
                      <a:pPr algn="ctr"/>
                      <a:r>
                        <a:rPr lang="es-ES" sz="1050" dirty="0"/>
                        <a:t>9,18</a:t>
                      </a:r>
                    </a:p>
                  </a:txBody>
                  <a:tcPr>
                    <a:solidFill>
                      <a:schemeClr val="bg2"/>
                    </a:solidFill>
                  </a:tcPr>
                </a:tc>
                <a:extLst>
                  <a:ext uri="{0D108BD9-81ED-4DB2-BD59-A6C34878D82A}">
                    <a16:rowId xmlns:a16="http://schemas.microsoft.com/office/drawing/2014/main" val="3352211027"/>
                  </a:ext>
                </a:extLst>
              </a:tr>
              <a:tr h="385852">
                <a:tc>
                  <a:txBody>
                    <a:bodyPr/>
                    <a:lstStyle/>
                    <a:p>
                      <a:endParaRPr lang="es-ES" sz="1050" dirty="0"/>
                    </a:p>
                  </a:txBody>
                  <a:tcPr>
                    <a:solidFill>
                      <a:schemeClr val="bg1"/>
                    </a:solidFill>
                  </a:tcPr>
                </a:tc>
                <a:tc>
                  <a:txBody>
                    <a:bodyPr/>
                    <a:lstStyle/>
                    <a:p>
                      <a:endParaRPr lang="es-ES" sz="1050" dirty="0"/>
                    </a:p>
                  </a:txBody>
                  <a:tcPr>
                    <a:solidFill>
                      <a:schemeClr val="bg1"/>
                    </a:solidFill>
                  </a:tcPr>
                </a:tc>
                <a:tc>
                  <a:txBody>
                    <a:bodyPr/>
                    <a:lstStyle/>
                    <a:p>
                      <a:endParaRPr lang="es-ES" sz="1050" dirty="0"/>
                    </a:p>
                  </a:txBody>
                  <a:tcPr>
                    <a:solidFill>
                      <a:schemeClr val="bg1"/>
                    </a:solidFill>
                  </a:tcPr>
                </a:tc>
                <a:tc>
                  <a:txBody>
                    <a:bodyPr/>
                    <a:lstStyle/>
                    <a:p>
                      <a:endParaRPr lang="es-ES" sz="1050" dirty="0"/>
                    </a:p>
                  </a:txBody>
                  <a:tcPr>
                    <a:solidFill>
                      <a:schemeClr val="bg1"/>
                    </a:solidFill>
                  </a:tcPr>
                </a:tc>
                <a:extLst>
                  <a:ext uri="{0D108BD9-81ED-4DB2-BD59-A6C34878D82A}">
                    <a16:rowId xmlns:a16="http://schemas.microsoft.com/office/drawing/2014/main" val="3970939589"/>
                  </a:ext>
                </a:extLst>
              </a:tr>
            </a:tbl>
          </a:graphicData>
        </a:graphic>
      </p:graphicFrame>
      <p:sp>
        <p:nvSpPr>
          <p:cNvPr id="26" name="Rectángulo: esquinas redondeadas 25">
            <a:extLst>
              <a:ext uri="{FF2B5EF4-FFF2-40B4-BE49-F238E27FC236}">
                <a16:creationId xmlns:a16="http://schemas.microsoft.com/office/drawing/2014/main" id="{F95FCBE2-94C8-AE29-D16E-2B865A6C3E29}"/>
              </a:ext>
            </a:extLst>
          </p:cNvPr>
          <p:cNvSpPr/>
          <p:nvPr/>
        </p:nvSpPr>
        <p:spPr>
          <a:xfrm>
            <a:off x="2309567" y="2498348"/>
            <a:ext cx="1471797" cy="1605404"/>
          </a:xfrm>
          <a:prstGeom prst="roundRect">
            <a:avLst>
              <a:gd name="adj" fmla="val 5671"/>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sz="1200"/>
          </a:p>
        </p:txBody>
      </p:sp>
      <p:sp>
        <p:nvSpPr>
          <p:cNvPr id="27" name="Rectángulo 26">
            <a:extLst>
              <a:ext uri="{FF2B5EF4-FFF2-40B4-BE49-F238E27FC236}">
                <a16:creationId xmlns:a16="http://schemas.microsoft.com/office/drawing/2014/main" id="{78B504DE-0923-D76E-30E7-C689C2B91934}"/>
              </a:ext>
            </a:extLst>
          </p:cNvPr>
          <p:cNvSpPr/>
          <p:nvPr/>
        </p:nvSpPr>
        <p:spPr>
          <a:xfrm>
            <a:off x="8984167" y="1678067"/>
            <a:ext cx="2146746" cy="646331"/>
          </a:xfrm>
          <a:prstGeom prst="rect">
            <a:avLst/>
          </a:prstGeom>
        </p:spPr>
        <p:txBody>
          <a:bodyPr wrap="square">
            <a:spAutoFit/>
          </a:bodyPr>
          <a:lstStyle/>
          <a:p>
            <a:pPr algn="ctr"/>
            <a:r>
              <a:rPr lang="es-ES" sz="1200" b="1" dirty="0">
                <a:solidFill>
                  <a:schemeClr val="accent1"/>
                </a:solidFill>
              </a:rPr>
              <a:t>Media histórica de</a:t>
            </a:r>
          </a:p>
          <a:p>
            <a:pPr algn="ctr"/>
            <a:r>
              <a:rPr lang="es-ES" sz="1200" b="1" dirty="0">
                <a:solidFill>
                  <a:schemeClr val="accent1"/>
                </a:solidFill>
              </a:rPr>
              <a:t>Los tipos cortos </a:t>
            </a:r>
          </a:p>
          <a:p>
            <a:pPr algn="ctr"/>
            <a:r>
              <a:rPr lang="es-ES" sz="1200" b="1" dirty="0">
                <a:solidFill>
                  <a:schemeClr val="accent1"/>
                </a:solidFill>
              </a:rPr>
              <a:t> EEUU (1926-2022) : 3,2%</a:t>
            </a:r>
          </a:p>
        </p:txBody>
      </p:sp>
      <p:sp>
        <p:nvSpPr>
          <p:cNvPr id="18" name="Elipse 17">
            <a:extLst>
              <a:ext uri="{FF2B5EF4-FFF2-40B4-BE49-F238E27FC236}">
                <a16:creationId xmlns:a16="http://schemas.microsoft.com/office/drawing/2014/main" id="{21D261B6-4C17-43FF-A96C-B9EA1E0D286A}"/>
              </a:ext>
            </a:extLst>
          </p:cNvPr>
          <p:cNvSpPr/>
          <p:nvPr/>
        </p:nvSpPr>
        <p:spPr>
          <a:xfrm>
            <a:off x="7224665" y="2381194"/>
            <a:ext cx="416026" cy="53868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9" name="Rectángulo 18">
            <a:extLst>
              <a:ext uri="{FF2B5EF4-FFF2-40B4-BE49-F238E27FC236}">
                <a16:creationId xmlns:a16="http://schemas.microsoft.com/office/drawing/2014/main" id="{E002B83F-B7F2-44D7-B562-99B4C620D1F2}"/>
              </a:ext>
            </a:extLst>
          </p:cNvPr>
          <p:cNvSpPr/>
          <p:nvPr/>
        </p:nvSpPr>
        <p:spPr>
          <a:xfrm>
            <a:off x="5791127" y="2966614"/>
            <a:ext cx="2146746" cy="461665"/>
          </a:xfrm>
          <a:prstGeom prst="rect">
            <a:avLst/>
          </a:prstGeom>
        </p:spPr>
        <p:txBody>
          <a:bodyPr wrap="square">
            <a:spAutoFit/>
          </a:bodyPr>
          <a:lstStyle/>
          <a:p>
            <a:pPr algn="ctr"/>
            <a:r>
              <a:rPr lang="es-ES" sz="1200" b="1" dirty="0">
                <a:solidFill>
                  <a:schemeClr val="accent1"/>
                </a:solidFill>
              </a:rPr>
              <a:t>Z. Euro: Jun24</a:t>
            </a:r>
          </a:p>
          <a:p>
            <a:pPr algn="ctr"/>
            <a:r>
              <a:rPr lang="es-ES" sz="1200" b="1" dirty="0">
                <a:solidFill>
                  <a:schemeClr val="accent1"/>
                </a:solidFill>
              </a:rPr>
              <a:t>EEUU:  Set24</a:t>
            </a:r>
          </a:p>
        </p:txBody>
      </p:sp>
    </p:spTree>
    <p:extLst>
      <p:ext uri="{BB962C8B-B14F-4D97-AF65-F5344CB8AC3E}">
        <p14:creationId xmlns:p14="http://schemas.microsoft.com/office/powerpoint/2010/main" val="278041837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2224110" y="1183901"/>
            <a:ext cx="9606066" cy="515828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14. </a:t>
            </a:r>
            <a:r>
              <a:rPr lang="es-ES" sz="1600" dirty="0">
                <a:solidFill>
                  <a:schemeClr val="tx1"/>
                </a:solidFill>
              </a:rPr>
              <a:t>¿Y los tipos de interés largos? (II)</a:t>
            </a:r>
            <a:endParaRPr lang="es-ES" sz="1600" dirty="0"/>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16</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213345" y="1183901"/>
            <a:ext cx="2169166" cy="1384995"/>
          </a:xfrm>
          <a:prstGeom prst="rect">
            <a:avLst/>
          </a:prstGeom>
        </p:spPr>
        <p:txBody>
          <a:bodyPr wrap="square">
            <a:spAutoFit/>
          </a:bodyPr>
          <a:lstStyle/>
          <a:p>
            <a:r>
              <a:rPr lang="es-ES" altLang="ca-ES" sz="1400" b="1" cap="all" dirty="0">
                <a:solidFill>
                  <a:schemeClr val="accent2"/>
                </a:solidFill>
                <a:sym typeface="Helvetica Neue Light"/>
              </a:rPr>
              <a:t>Combinamos la expectativa de los tipos de interés cortos con los actuales tipos de interés largos de mercado (7/1/25)</a:t>
            </a:r>
          </a:p>
        </p:txBody>
      </p:sp>
      <p:sp>
        <p:nvSpPr>
          <p:cNvPr id="4" name="CuadroTexto 3">
            <a:extLst>
              <a:ext uri="{FF2B5EF4-FFF2-40B4-BE49-F238E27FC236}">
                <a16:creationId xmlns:a16="http://schemas.microsoft.com/office/drawing/2014/main" id="{21F5C77D-46CD-774A-EFE9-A5741A49A8F7}"/>
              </a:ext>
            </a:extLst>
          </p:cNvPr>
          <p:cNvSpPr txBox="1"/>
          <p:nvPr/>
        </p:nvSpPr>
        <p:spPr>
          <a:xfrm>
            <a:off x="2382511" y="4071343"/>
            <a:ext cx="3804912" cy="1677382"/>
          </a:xfrm>
          <a:prstGeom prst="rect">
            <a:avLst/>
          </a:prstGeom>
          <a:noFill/>
        </p:spPr>
        <p:txBody>
          <a:bodyPr wrap="square" rtlCol="0">
            <a:spAutoFit/>
          </a:bodyPr>
          <a:lstStyle/>
          <a:p>
            <a:r>
              <a:rPr lang="es-ES" sz="1100" b="1" dirty="0">
                <a:solidFill>
                  <a:schemeClr val="accent1"/>
                </a:solidFill>
              </a:rPr>
              <a:t>EEUU:</a:t>
            </a:r>
          </a:p>
          <a:p>
            <a:endParaRPr lang="es-ES" sz="1100" dirty="0">
              <a:solidFill>
                <a:schemeClr val="accent1"/>
              </a:solidFill>
            </a:endParaRPr>
          </a:p>
          <a:p>
            <a:pPr marL="342900" indent="-342900">
              <a:spcAft>
                <a:spcPts val="600"/>
              </a:spcAft>
              <a:buFont typeface="+mj-lt"/>
              <a:buAutoNum type="arabicPeriod" startAt="5"/>
            </a:pPr>
            <a:r>
              <a:rPr lang="es-ES" sz="1100" dirty="0"/>
              <a:t>Si los tipos cortos se sitúan en el 3,75%. La curva de tipos quedaría aún demasiado plana </a:t>
            </a:r>
          </a:p>
          <a:p>
            <a:pPr marL="342900" indent="-342900">
              <a:spcAft>
                <a:spcPts val="600"/>
              </a:spcAft>
              <a:buFont typeface="+mj-lt"/>
              <a:buAutoNum type="arabicPeriod" startAt="5"/>
            </a:pPr>
            <a:r>
              <a:rPr lang="es-ES" sz="1100" dirty="0"/>
              <a:t>Una curva de tipos plana no puede ser de equilibrio</a:t>
            </a:r>
          </a:p>
          <a:p>
            <a:pPr marL="342900" indent="-342900">
              <a:spcAft>
                <a:spcPts val="600"/>
              </a:spcAft>
              <a:buFont typeface="+mj-lt"/>
              <a:buAutoNum type="arabicPeriod" startAt="5"/>
            </a:pPr>
            <a:r>
              <a:rPr lang="es-ES" sz="1100" dirty="0"/>
              <a:t>En una curva plana se compran los plazos cortos: Mejor relación rentabilidad / riesgo</a:t>
            </a:r>
          </a:p>
          <a:p>
            <a:endParaRPr lang="es-ES" sz="1100" dirty="0"/>
          </a:p>
        </p:txBody>
      </p:sp>
      <p:graphicFrame>
        <p:nvGraphicFramePr>
          <p:cNvPr id="5" name="Gráfico 4">
            <a:extLst>
              <a:ext uri="{FF2B5EF4-FFF2-40B4-BE49-F238E27FC236}">
                <a16:creationId xmlns:a16="http://schemas.microsoft.com/office/drawing/2014/main" id="{7950132F-99EB-C74A-49FA-5726AF1BCAE1}"/>
              </a:ext>
            </a:extLst>
          </p:cNvPr>
          <p:cNvGraphicFramePr>
            <a:graphicFrameLocks/>
          </p:cNvGraphicFramePr>
          <p:nvPr>
            <p:extLst>
              <p:ext uri="{D42A27DB-BD31-4B8C-83A1-F6EECF244321}">
                <p14:modId xmlns:p14="http://schemas.microsoft.com/office/powerpoint/2010/main" val="4268205819"/>
              </p:ext>
            </p:extLst>
          </p:nvPr>
        </p:nvGraphicFramePr>
        <p:xfrm>
          <a:off x="2234778" y="1131601"/>
          <a:ext cx="4572000"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Gráfico 5">
            <a:extLst>
              <a:ext uri="{FF2B5EF4-FFF2-40B4-BE49-F238E27FC236}">
                <a16:creationId xmlns:a16="http://schemas.microsoft.com/office/drawing/2014/main" id="{5D096353-C13D-6AC0-673E-3A8E5B96ED1A}"/>
              </a:ext>
            </a:extLst>
          </p:cNvPr>
          <p:cNvGraphicFramePr>
            <a:graphicFrameLocks/>
          </p:cNvGraphicFramePr>
          <p:nvPr>
            <p:extLst>
              <p:ext uri="{D42A27DB-BD31-4B8C-83A1-F6EECF244321}">
                <p14:modId xmlns:p14="http://schemas.microsoft.com/office/powerpoint/2010/main" val="2534702952"/>
              </p:ext>
            </p:extLst>
          </p:nvPr>
        </p:nvGraphicFramePr>
        <p:xfrm>
          <a:off x="6864955" y="1110267"/>
          <a:ext cx="4572000" cy="2743200"/>
        </p:xfrm>
        <a:graphic>
          <a:graphicData uri="http://schemas.openxmlformats.org/drawingml/2006/chart">
            <c:chart xmlns:c="http://schemas.openxmlformats.org/drawingml/2006/chart" xmlns:r="http://schemas.openxmlformats.org/officeDocument/2006/relationships" r:id="rId3"/>
          </a:graphicData>
        </a:graphic>
      </p:graphicFrame>
      <p:cxnSp>
        <p:nvCxnSpPr>
          <p:cNvPr id="13" name="Conector recto de flecha 12">
            <a:extLst>
              <a:ext uri="{FF2B5EF4-FFF2-40B4-BE49-F238E27FC236}">
                <a16:creationId xmlns:a16="http://schemas.microsoft.com/office/drawing/2014/main" id="{543DB639-55DA-8D8F-25FC-5A4389E7A81E}"/>
              </a:ext>
            </a:extLst>
          </p:cNvPr>
          <p:cNvCxnSpPr>
            <a:cxnSpLocks/>
          </p:cNvCxnSpPr>
          <p:nvPr/>
        </p:nvCxnSpPr>
        <p:spPr>
          <a:xfrm flipV="1">
            <a:off x="4697352" y="1984120"/>
            <a:ext cx="0" cy="481089"/>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Conector recto de flecha 13">
            <a:extLst>
              <a:ext uri="{FF2B5EF4-FFF2-40B4-BE49-F238E27FC236}">
                <a16:creationId xmlns:a16="http://schemas.microsoft.com/office/drawing/2014/main" id="{1A4A3D76-BD1E-24D6-9FC9-DCBE55A63FFC}"/>
              </a:ext>
            </a:extLst>
          </p:cNvPr>
          <p:cNvCxnSpPr>
            <a:cxnSpLocks/>
          </p:cNvCxnSpPr>
          <p:nvPr/>
        </p:nvCxnSpPr>
        <p:spPr>
          <a:xfrm>
            <a:off x="2795569" y="2948747"/>
            <a:ext cx="0" cy="480253"/>
          </a:xfrm>
          <a:prstGeom prst="straightConnector1">
            <a:avLst/>
          </a:prstGeom>
          <a:ln>
            <a:solidFill>
              <a:srgbClr val="FF33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Conector recto de flecha 14">
            <a:extLst>
              <a:ext uri="{FF2B5EF4-FFF2-40B4-BE49-F238E27FC236}">
                <a16:creationId xmlns:a16="http://schemas.microsoft.com/office/drawing/2014/main" id="{54E885CC-6F58-E642-5F09-678CA73450BA}"/>
              </a:ext>
            </a:extLst>
          </p:cNvPr>
          <p:cNvCxnSpPr>
            <a:cxnSpLocks/>
          </p:cNvCxnSpPr>
          <p:nvPr/>
        </p:nvCxnSpPr>
        <p:spPr>
          <a:xfrm flipV="1">
            <a:off x="9323439" y="1984121"/>
            <a:ext cx="0" cy="662964"/>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Conector recto de flecha 15">
            <a:extLst>
              <a:ext uri="{FF2B5EF4-FFF2-40B4-BE49-F238E27FC236}">
                <a16:creationId xmlns:a16="http://schemas.microsoft.com/office/drawing/2014/main" id="{21DBD117-11CB-739C-C51D-C139566462AB}"/>
              </a:ext>
            </a:extLst>
          </p:cNvPr>
          <p:cNvCxnSpPr>
            <a:cxnSpLocks/>
          </p:cNvCxnSpPr>
          <p:nvPr/>
        </p:nvCxnSpPr>
        <p:spPr>
          <a:xfrm>
            <a:off x="7410848" y="2883215"/>
            <a:ext cx="0" cy="576064"/>
          </a:xfrm>
          <a:prstGeom prst="straightConnector1">
            <a:avLst/>
          </a:prstGeom>
          <a:ln>
            <a:solidFill>
              <a:srgbClr val="FF3300"/>
            </a:solidFill>
            <a:tailEnd type="triangle"/>
          </a:ln>
        </p:spPr>
        <p:style>
          <a:lnRef idx="2">
            <a:schemeClr val="accent1"/>
          </a:lnRef>
          <a:fillRef idx="0">
            <a:schemeClr val="accent1"/>
          </a:fillRef>
          <a:effectRef idx="1">
            <a:schemeClr val="accent1"/>
          </a:effectRef>
          <a:fontRef idx="minor">
            <a:schemeClr val="tx1"/>
          </a:fontRef>
        </p:style>
      </p:cxnSp>
      <p:sp>
        <p:nvSpPr>
          <p:cNvPr id="17" name="CuadroTexto 16">
            <a:extLst>
              <a:ext uri="{FF2B5EF4-FFF2-40B4-BE49-F238E27FC236}">
                <a16:creationId xmlns:a16="http://schemas.microsoft.com/office/drawing/2014/main" id="{E427AB6D-55AC-814D-2E5C-B0FF779C8067}"/>
              </a:ext>
            </a:extLst>
          </p:cNvPr>
          <p:cNvSpPr txBox="1"/>
          <p:nvPr/>
        </p:nvSpPr>
        <p:spPr>
          <a:xfrm>
            <a:off x="4815463" y="2121041"/>
            <a:ext cx="1080116" cy="261610"/>
          </a:xfrm>
          <a:prstGeom prst="rect">
            <a:avLst/>
          </a:prstGeom>
          <a:noFill/>
        </p:spPr>
        <p:txBody>
          <a:bodyPr wrap="square" rtlCol="0">
            <a:spAutoFit/>
          </a:bodyPr>
          <a:lstStyle/>
          <a:p>
            <a:r>
              <a:rPr lang="es-ES" sz="1100" b="1" dirty="0">
                <a:solidFill>
                  <a:srgbClr val="00B050"/>
                </a:solidFill>
              </a:rPr>
              <a:t>Opción I</a:t>
            </a:r>
          </a:p>
        </p:txBody>
      </p:sp>
      <p:sp>
        <p:nvSpPr>
          <p:cNvPr id="18" name="CuadroTexto 17">
            <a:extLst>
              <a:ext uri="{FF2B5EF4-FFF2-40B4-BE49-F238E27FC236}">
                <a16:creationId xmlns:a16="http://schemas.microsoft.com/office/drawing/2014/main" id="{0032737A-4010-E793-E58E-D413B45A5686}"/>
              </a:ext>
            </a:extLst>
          </p:cNvPr>
          <p:cNvSpPr txBox="1"/>
          <p:nvPr/>
        </p:nvSpPr>
        <p:spPr>
          <a:xfrm>
            <a:off x="9330899" y="2251846"/>
            <a:ext cx="1080116" cy="261610"/>
          </a:xfrm>
          <a:prstGeom prst="rect">
            <a:avLst/>
          </a:prstGeom>
          <a:noFill/>
        </p:spPr>
        <p:txBody>
          <a:bodyPr wrap="square" rtlCol="0">
            <a:spAutoFit/>
          </a:bodyPr>
          <a:lstStyle/>
          <a:p>
            <a:r>
              <a:rPr lang="es-ES" sz="1100" b="1" dirty="0">
                <a:solidFill>
                  <a:srgbClr val="00B050"/>
                </a:solidFill>
              </a:rPr>
              <a:t>Opción I</a:t>
            </a:r>
          </a:p>
        </p:txBody>
      </p:sp>
      <p:sp>
        <p:nvSpPr>
          <p:cNvPr id="19" name="CuadroTexto 18">
            <a:extLst>
              <a:ext uri="{FF2B5EF4-FFF2-40B4-BE49-F238E27FC236}">
                <a16:creationId xmlns:a16="http://schemas.microsoft.com/office/drawing/2014/main" id="{EC5A0E8A-2BC9-6F1D-3AFC-58A4ED5EA363}"/>
              </a:ext>
            </a:extLst>
          </p:cNvPr>
          <p:cNvSpPr txBox="1"/>
          <p:nvPr/>
        </p:nvSpPr>
        <p:spPr>
          <a:xfrm>
            <a:off x="2758603" y="2948747"/>
            <a:ext cx="971598" cy="261610"/>
          </a:xfrm>
          <a:prstGeom prst="rect">
            <a:avLst/>
          </a:prstGeom>
          <a:noFill/>
        </p:spPr>
        <p:txBody>
          <a:bodyPr wrap="square" rtlCol="0">
            <a:spAutoFit/>
          </a:bodyPr>
          <a:lstStyle/>
          <a:p>
            <a:r>
              <a:rPr lang="es-ES" sz="1100" b="1" dirty="0">
                <a:solidFill>
                  <a:srgbClr val="FF0000"/>
                </a:solidFill>
              </a:rPr>
              <a:t>Opción II</a:t>
            </a:r>
          </a:p>
        </p:txBody>
      </p:sp>
      <p:sp>
        <p:nvSpPr>
          <p:cNvPr id="28" name="CuadroTexto 27">
            <a:extLst>
              <a:ext uri="{FF2B5EF4-FFF2-40B4-BE49-F238E27FC236}">
                <a16:creationId xmlns:a16="http://schemas.microsoft.com/office/drawing/2014/main" id="{7401CE2E-5715-63F0-C1D5-6EDB60A7E4D7}"/>
              </a:ext>
            </a:extLst>
          </p:cNvPr>
          <p:cNvSpPr txBox="1"/>
          <p:nvPr/>
        </p:nvSpPr>
        <p:spPr>
          <a:xfrm>
            <a:off x="7410848" y="3002857"/>
            <a:ext cx="971598" cy="261610"/>
          </a:xfrm>
          <a:prstGeom prst="rect">
            <a:avLst/>
          </a:prstGeom>
          <a:noFill/>
        </p:spPr>
        <p:txBody>
          <a:bodyPr wrap="square" rtlCol="0">
            <a:spAutoFit/>
          </a:bodyPr>
          <a:lstStyle/>
          <a:p>
            <a:r>
              <a:rPr lang="es-ES" sz="1100" b="1" dirty="0">
                <a:solidFill>
                  <a:srgbClr val="FF0000"/>
                </a:solidFill>
              </a:rPr>
              <a:t>Opción II</a:t>
            </a:r>
          </a:p>
        </p:txBody>
      </p:sp>
      <p:cxnSp>
        <p:nvCxnSpPr>
          <p:cNvPr id="29" name="Conector recto 28">
            <a:extLst>
              <a:ext uri="{FF2B5EF4-FFF2-40B4-BE49-F238E27FC236}">
                <a16:creationId xmlns:a16="http://schemas.microsoft.com/office/drawing/2014/main" id="{367FE936-E715-F26D-C23D-2E97388CF0DE}"/>
              </a:ext>
            </a:extLst>
          </p:cNvPr>
          <p:cNvCxnSpPr>
            <a:cxnSpLocks/>
          </p:cNvCxnSpPr>
          <p:nvPr/>
        </p:nvCxnSpPr>
        <p:spPr>
          <a:xfrm>
            <a:off x="3730201" y="1863971"/>
            <a:ext cx="0" cy="1714629"/>
          </a:xfrm>
          <a:prstGeom prst="line">
            <a:avLst/>
          </a:prstGeom>
          <a:ln w="9525"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0" name="Conector recto 29">
            <a:extLst>
              <a:ext uri="{FF2B5EF4-FFF2-40B4-BE49-F238E27FC236}">
                <a16:creationId xmlns:a16="http://schemas.microsoft.com/office/drawing/2014/main" id="{B0F37556-2394-FF83-21E7-4B152E17DA8A}"/>
              </a:ext>
            </a:extLst>
          </p:cNvPr>
          <p:cNvCxnSpPr>
            <a:cxnSpLocks/>
          </p:cNvCxnSpPr>
          <p:nvPr/>
        </p:nvCxnSpPr>
        <p:spPr>
          <a:xfrm>
            <a:off x="8382446" y="1863971"/>
            <a:ext cx="4316" cy="1714629"/>
          </a:xfrm>
          <a:prstGeom prst="line">
            <a:avLst/>
          </a:prstGeom>
          <a:ln w="9525"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1" name="Conector recto 30">
            <a:extLst>
              <a:ext uri="{FF2B5EF4-FFF2-40B4-BE49-F238E27FC236}">
                <a16:creationId xmlns:a16="http://schemas.microsoft.com/office/drawing/2014/main" id="{C9A1FEA4-B5B9-829A-F02B-878857A4035D}"/>
              </a:ext>
            </a:extLst>
          </p:cNvPr>
          <p:cNvCxnSpPr>
            <a:cxnSpLocks/>
          </p:cNvCxnSpPr>
          <p:nvPr/>
        </p:nvCxnSpPr>
        <p:spPr>
          <a:xfrm flipV="1">
            <a:off x="2795569" y="1986523"/>
            <a:ext cx="1899006" cy="962224"/>
          </a:xfrm>
          <a:prstGeom prst="line">
            <a:avLst/>
          </a:prstGeom>
          <a:ln w="9525" cap="flat" cmpd="sng" algn="ctr">
            <a:solidFill>
              <a:srgbClr val="00B05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2" name="Conector recto 31">
            <a:extLst>
              <a:ext uri="{FF2B5EF4-FFF2-40B4-BE49-F238E27FC236}">
                <a16:creationId xmlns:a16="http://schemas.microsoft.com/office/drawing/2014/main" id="{773722C0-9F4D-1641-C658-53F1BDC75879}"/>
              </a:ext>
            </a:extLst>
          </p:cNvPr>
          <p:cNvCxnSpPr>
            <a:cxnSpLocks/>
          </p:cNvCxnSpPr>
          <p:nvPr/>
        </p:nvCxnSpPr>
        <p:spPr>
          <a:xfrm flipV="1">
            <a:off x="2813675" y="2465209"/>
            <a:ext cx="1880900" cy="963792"/>
          </a:xfrm>
          <a:prstGeom prst="line">
            <a:avLst/>
          </a:prstGeom>
          <a:ln w="9525" cap="flat" cmpd="sng" algn="ctr">
            <a:solidFill>
              <a:srgbClr val="FF000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3" name="Conector recto 32">
            <a:extLst>
              <a:ext uri="{FF2B5EF4-FFF2-40B4-BE49-F238E27FC236}">
                <a16:creationId xmlns:a16="http://schemas.microsoft.com/office/drawing/2014/main" id="{41E15BD8-2416-C325-3A78-D9AE7C6A94C2}"/>
              </a:ext>
            </a:extLst>
          </p:cNvPr>
          <p:cNvCxnSpPr>
            <a:cxnSpLocks/>
          </p:cNvCxnSpPr>
          <p:nvPr/>
        </p:nvCxnSpPr>
        <p:spPr>
          <a:xfrm flipV="1">
            <a:off x="7459599" y="2647085"/>
            <a:ext cx="1856381" cy="825816"/>
          </a:xfrm>
          <a:prstGeom prst="line">
            <a:avLst/>
          </a:prstGeom>
          <a:ln w="9525" cap="flat" cmpd="sng" algn="ctr">
            <a:solidFill>
              <a:srgbClr val="FF000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4" name="Conector recto 33">
            <a:extLst>
              <a:ext uri="{FF2B5EF4-FFF2-40B4-BE49-F238E27FC236}">
                <a16:creationId xmlns:a16="http://schemas.microsoft.com/office/drawing/2014/main" id="{5796ACEB-F475-6B47-B2DA-D6749251C1E4}"/>
              </a:ext>
            </a:extLst>
          </p:cNvPr>
          <p:cNvCxnSpPr>
            <a:cxnSpLocks/>
          </p:cNvCxnSpPr>
          <p:nvPr/>
        </p:nvCxnSpPr>
        <p:spPr>
          <a:xfrm flipV="1">
            <a:off x="7429624" y="1981705"/>
            <a:ext cx="1905644" cy="812719"/>
          </a:xfrm>
          <a:prstGeom prst="line">
            <a:avLst/>
          </a:prstGeom>
          <a:ln w="9525" cap="flat" cmpd="sng" algn="ctr">
            <a:solidFill>
              <a:srgbClr val="00B05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6" name="CuadroTexto 35">
            <a:extLst>
              <a:ext uri="{FF2B5EF4-FFF2-40B4-BE49-F238E27FC236}">
                <a16:creationId xmlns:a16="http://schemas.microsoft.com/office/drawing/2014/main" id="{A35E259C-A801-EECA-A3D0-10E230920050}"/>
              </a:ext>
            </a:extLst>
          </p:cNvPr>
          <p:cNvSpPr txBox="1"/>
          <p:nvPr/>
        </p:nvSpPr>
        <p:spPr>
          <a:xfrm>
            <a:off x="6863782" y="4013928"/>
            <a:ext cx="4966394" cy="2092881"/>
          </a:xfrm>
          <a:prstGeom prst="rect">
            <a:avLst/>
          </a:prstGeom>
          <a:noFill/>
        </p:spPr>
        <p:txBody>
          <a:bodyPr wrap="square">
            <a:spAutoFit/>
          </a:bodyPr>
          <a:lstStyle/>
          <a:p>
            <a:endParaRPr lang="es-ES" sz="1100" b="1" dirty="0">
              <a:solidFill>
                <a:schemeClr val="accent1"/>
              </a:solidFill>
            </a:endParaRPr>
          </a:p>
          <a:p>
            <a:endParaRPr lang="es-ES" sz="1100" b="1" dirty="0">
              <a:solidFill>
                <a:schemeClr val="accent1"/>
              </a:solidFill>
            </a:endParaRPr>
          </a:p>
          <a:p>
            <a:pPr>
              <a:spcAft>
                <a:spcPts val="600"/>
              </a:spcAft>
            </a:pPr>
            <a:r>
              <a:rPr lang="es-ES" sz="1100" b="1" dirty="0">
                <a:solidFill>
                  <a:schemeClr val="accent1"/>
                </a:solidFill>
              </a:rPr>
              <a:t>Opción I:  </a:t>
            </a:r>
            <a:r>
              <a:rPr lang="es-ES" sz="1100" dirty="0"/>
              <a:t>Los tipos largos deberán subir para compensar el riesgo</a:t>
            </a:r>
            <a:br>
              <a:rPr lang="es-ES" sz="1100" dirty="0"/>
            </a:br>
            <a:r>
              <a:rPr lang="es-ES" sz="1100" dirty="0"/>
              <a:t>¿Cuánto deberían subir los tipos largos?</a:t>
            </a:r>
          </a:p>
          <a:p>
            <a:pPr>
              <a:spcAft>
                <a:spcPts val="600"/>
              </a:spcAft>
            </a:pPr>
            <a:r>
              <a:rPr lang="es-ES" sz="1100" dirty="0"/>
              <a:t>Prima histórica </a:t>
            </a:r>
            <a:r>
              <a:rPr lang="es-ES" sz="1100" dirty="0" err="1"/>
              <a:t>Government</a:t>
            </a:r>
            <a:r>
              <a:rPr lang="es-ES" sz="1100" dirty="0"/>
              <a:t> Bonds (10 años) vs </a:t>
            </a:r>
            <a:r>
              <a:rPr lang="es-ES" sz="1100" dirty="0" err="1"/>
              <a:t>Treasury</a:t>
            </a:r>
            <a:r>
              <a:rPr lang="es-ES" sz="1100" dirty="0"/>
              <a:t> </a:t>
            </a:r>
            <a:r>
              <a:rPr lang="es-ES" sz="1100" dirty="0" err="1"/>
              <a:t>Bills</a:t>
            </a:r>
            <a:r>
              <a:rPr lang="es-ES" sz="1100" dirty="0"/>
              <a:t> (1 año): </a:t>
            </a:r>
            <a:br>
              <a:rPr lang="es-ES" sz="1100" dirty="0"/>
            </a:br>
            <a:r>
              <a:rPr lang="es-ES" sz="1100" dirty="0"/>
              <a:t>+180 pb / +200 pb</a:t>
            </a:r>
          </a:p>
          <a:p>
            <a:pPr>
              <a:spcAft>
                <a:spcPts val="600"/>
              </a:spcAft>
            </a:pPr>
            <a:r>
              <a:rPr lang="es-ES" sz="1100" dirty="0"/>
              <a:t>Prima la consideración de la tasa de inflación</a:t>
            </a:r>
          </a:p>
          <a:p>
            <a:pPr>
              <a:spcAft>
                <a:spcPts val="600"/>
              </a:spcAft>
            </a:pPr>
            <a:r>
              <a:rPr lang="es-ES" sz="1100" dirty="0">
                <a:solidFill>
                  <a:srgbClr val="FF0000"/>
                </a:solidFill>
              </a:rPr>
              <a:t>Opción II: </a:t>
            </a:r>
            <a:r>
              <a:rPr lang="es-ES" sz="1100" dirty="0"/>
              <a:t>Los tipos cortos deberán bajar más y equilibrarían la curva. ¿Hasta el 1,25% en EUR y hasta el 2,75% en USD?</a:t>
            </a:r>
          </a:p>
          <a:p>
            <a:pPr>
              <a:spcAft>
                <a:spcPts val="600"/>
              </a:spcAft>
            </a:pPr>
            <a:r>
              <a:rPr lang="es-ES" sz="1100" dirty="0"/>
              <a:t>Prima la consideración de la permanencia de tipos reales negativos</a:t>
            </a:r>
          </a:p>
        </p:txBody>
      </p:sp>
      <p:sp>
        <p:nvSpPr>
          <p:cNvPr id="24" name="Rectángulo 23">
            <a:extLst>
              <a:ext uri="{FF2B5EF4-FFF2-40B4-BE49-F238E27FC236}">
                <a16:creationId xmlns:a16="http://schemas.microsoft.com/office/drawing/2014/main" id="{261345AF-6254-4D8B-A885-64397038C4AA}"/>
              </a:ext>
            </a:extLst>
          </p:cNvPr>
          <p:cNvSpPr/>
          <p:nvPr/>
        </p:nvSpPr>
        <p:spPr>
          <a:xfrm>
            <a:off x="60278" y="3874801"/>
            <a:ext cx="2169166" cy="523220"/>
          </a:xfrm>
          <a:prstGeom prst="rect">
            <a:avLst/>
          </a:prstGeom>
        </p:spPr>
        <p:txBody>
          <a:bodyPr wrap="square">
            <a:spAutoFit/>
          </a:bodyPr>
          <a:lstStyle/>
          <a:p>
            <a:r>
              <a:rPr lang="es-ES" altLang="ca-ES" sz="1400" b="1" dirty="0">
                <a:solidFill>
                  <a:schemeClr val="accent2"/>
                </a:solidFill>
                <a:sym typeface="Helvetica Neue Light"/>
              </a:rPr>
              <a:t>¿Dónde está la prima de riesgo temporal?</a:t>
            </a:r>
          </a:p>
        </p:txBody>
      </p:sp>
    </p:spTree>
    <p:extLst>
      <p:ext uri="{BB962C8B-B14F-4D97-AF65-F5344CB8AC3E}">
        <p14:creationId xmlns:p14="http://schemas.microsoft.com/office/powerpoint/2010/main" val="41960154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3200400" y="1230646"/>
            <a:ext cx="8671055" cy="509904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15. </a:t>
            </a:r>
            <a:r>
              <a:rPr lang="es-ES" sz="1600" dirty="0">
                <a:solidFill>
                  <a:schemeClr val="tx1"/>
                </a:solidFill>
              </a:rPr>
              <a:t>¿Y los tipos de interés largos? (III)</a:t>
            </a:r>
            <a:endParaRPr lang="es-ES" sz="1600" dirty="0"/>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17</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250684" y="1480776"/>
            <a:ext cx="2495998" cy="1815882"/>
          </a:xfrm>
          <a:prstGeom prst="rect">
            <a:avLst/>
          </a:prstGeom>
        </p:spPr>
        <p:txBody>
          <a:bodyPr wrap="square">
            <a:spAutoFit/>
          </a:bodyPr>
          <a:lstStyle/>
          <a:p>
            <a:r>
              <a:rPr lang="es-ES" altLang="ca-ES" sz="1400" b="1" dirty="0">
                <a:solidFill>
                  <a:schemeClr val="accent2"/>
                </a:solidFill>
                <a:sym typeface="Helvetica Neue Light"/>
              </a:rPr>
              <a:t>Tipos de interés a 10 años: queda margen de subida aún</a:t>
            </a:r>
          </a:p>
          <a:p>
            <a:endParaRPr lang="es-ES" altLang="ca-ES" sz="1400" b="1" dirty="0">
              <a:solidFill>
                <a:schemeClr val="accent2"/>
              </a:solidFill>
              <a:sym typeface="Helvetica Neue Light"/>
            </a:endParaRPr>
          </a:p>
          <a:p>
            <a:endParaRPr lang="es-ES" altLang="ca-ES" sz="1400" b="1" dirty="0">
              <a:solidFill>
                <a:schemeClr val="accent2"/>
              </a:solidFill>
              <a:sym typeface="Helvetica Neue Light"/>
            </a:endParaRPr>
          </a:p>
          <a:p>
            <a:endParaRPr lang="es-ES" altLang="ca-ES" sz="1400" b="1" dirty="0">
              <a:solidFill>
                <a:schemeClr val="accent2"/>
              </a:solidFill>
              <a:sym typeface="Helvetica Neue Light"/>
            </a:endParaRPr>
          </a:p>
          <a:p>
            <a:endParaRPr lang="es-ES" altLang="ca-ES" sz="1400" b="1" dirty="0">
              <a:solidFill>
                <a:schemeClr val="accent2"/>
              </a:solidFill>
              <a:sym typeface="Helvetica Neue Light"/>
            </a:endParaRPr>
          </a:p>
          <a:p>
            <a:r>
              <a:rPr lang="es-ES" altLang="ca-ES" sz="1400" b="1" dirty="0">
                <a:solidFill>
                  <a:schemeClr val="accent2"/>
                </a:solidFill>
                <a:sym typeface="Helvetica Neue Light"/>
              </a:rPr>
              <a:t>El diferencial de tipos no recoge el riesgo de plazo</a:t>
            </a:r>
          </a:p>
        </p:txBody>
      </p:sp>
      <p:graphicFrame>
        <p:nvGraphicFramePr>
          <p:cNvPr id="7" name="Tabla 6">
            <a:extLst>
              <a:ext uri="{FF2B5EF4-FFF2-40B4-BE49-F238E27FC236}">
                <a16:creationId xmlns:a16="http://schemas.microsoft.com/office/drawing/2014/main" id="{7D5BE81F-22A5-1883-21C5-0BC5A6FDE3EE}"/>
              </a:ext>
            </a:extLst>
          </p:cNvPr>
          <p:cNvGraphicFramePr>
            <a:graphicFrameLocks noGrp="1"/>
          </p:cNvGraphicFramePr>
          <p:nvPr>
            <p:extLst>
              <p:ext uri="{D42A27DB-BD31-4B8C-83A1-F6EECF244321}">
                <p14:modId xmlns:p14="http://schemas.microsoft.com/office/powerpoint/2010/main" val="2085294008"/>
              </p:ext>
            </p:extLst>
          </p:nvPr>
        </p:nvGraphicFramePr>
        <p:xfrm>
          <a:off x="3587262" y="3652471"/>
          <a:ext cx="7900334" cy="2488616"/>
        </p:xfrm>
        <a:graphic>
          <a:graphicData uri="http://schemas.openxmlformats.org/drawingml/2006/table">
            <a:tbl>
              <a:tblPr firstRow="1" bandRow="1">
                <a:tableStyleId>{5C22544A-7EE6-4342-B048-85BDC9FD1C3A}</a:tableStyleId>
              </a:tblPr>
              <a:tblGrid>
                <a:gridCol w="2172921">
                  <a:extLst>
                    <a:ext uri="{9D8B030D-6E8A-4147-A177-3AD203B41FA5}">
                      <a16:colId xmlns:a16="http://schemas.microsoft.com/office/drawing/2014/main" val="3379062175"/>
                    </a:ext>
                  </a:extLst>
                </a:gridCol>
                <a:gridCol w="1546651">
                  <a:extLst>
                    <a:ext uri="{9D8B030D-6E8A-4147-A177-3AD203B41FA5}">
                      <a16:colId xmlns:a16="http://schemas.microsoft.com/office/drawing/2014/main" val="1249071287"/>
                    </a:ext>
                  </a:extLst>
                </a:gridCol>
                <a:gridCol w="2090381">
                  <a:extLst>
                    <a:ext uri="{9D8B030D-6E8A-4147-A177-3AD203B41FA5}">
                      <a16:colId xmlns:a16="http://schemas.microsoft.com/office/drawing/2014/main" val="1939167430"/>
                    </a:ext>
                  </a:extLst>
                </a:gridCol>
                <a:gridCol w="2090381">
                  <a:extLst>
                    <a:ext uri="{9D8B030D-6E8A-4147-A177-3AD203B41FA5}">
                      <a16:colId xmlns:a16="http://schemas.microsoft.com/office/drawing/2014/main" val="2395607000"/>
                    </a:ext>
                  </a:extLst>
                </a:gridCol>
              </a:tblGrid>
              <a:tr h="233996">
                <a:tc>
                  <a:txBody>
                    <a:bodyPr/>
                    <a:lstStyle/>
                    <a:p>
                      <a:r>
                        <a:rPr lang="es-ES" sz="1200" dirty="0"/>
                        <a:t>Tipos a 10 Años</a:t>
                      </a:r>
                    </a:p>
                  </a:txBody>
                  <a:tcPr>
                    <a:solidFill>
                      <a:schemeClr val="accent2"/>
                    </a:solidFill>
                  </a:tcPr>
                </a:tc>
                <a:tc>
                  <a:txBody>
                    <a:bodyPr/>
                    <a:lstStyle/>
                    <a:p>
                      <a:pPr algn="ctr"/>
                      <a:r>
                        <a:rPr lang="es-ES" sz="1200" dirty="0"/>
                        <a:t>EEUU</a:t>
                      </a:r>
                    </a:p>
                  </a:txBody>
                  <a:tcPr>
                    <a:solidFill>
                      <a:schemeClr val="accent2"/>
                    </a:solidFill>
                  </a:tcPr>
                </a:tc>
                <a:tc>
                  <a:txBody>
                    <a:bodyPr/>
                    <a:lstStyle/>
                    <a:p>
                      <a:pPr algn="ctr"/>
                      <a:r>
                        <a:rPr lang="es-ES" sz="1200" dirty="0"/>
                        <a:t>Alemania</a:t>
                      </a:r>
                    </a:p>
                  </a:txBody>
                  <a:tcPr>
                    <a:solidFill>
                      <a:schemeClr val="accent2"/>
                    </a:solidFill>
                  </a:tcPr>
                </a:tc>
                <a:tc>
                  <a:txBody>
                    <a:bodyPr/>
                    <a:lstStyle/>
                    <a:p>
                      <a:pPr algn="ctr"/>
                      <a:r>
                        <a:rPr lang="es-ES" sz="1200" dirty="0"/>
                        <a:t>España</a:t>
                      </a:r>
                    </a:p>
                  </a:txBody>
                  <a:tcPr>
                    <a:solidFill>
                      <a:schemeClr val="accent2"/>
                    </a:solidFill>
                  </a:tcPr>
                </a:tc>
                <a:extLst>
                  <a:ext uri="{0D108BD9-81ED-4DB2-BD59-A6C34878D82A}">
                    <a16:rowId xmlns:a16="http://schemas.microsoft.com/office/drawing/2014/main" val="3877688170"/>
                  </a:ext>
                </a:extLst>
              </a:tr>
              <a:tr h="316328">
                <a:tc>
                  <a:txBody>
                    <a:bodyPr/>
                    <a:lstStyle/>
                    <a:p>
                      <a:r>
                        <a:rPr lang="es-ES" sz="1200" b="1" dirty="0"/>
                        <a:t>10/1/25</a:t>
                      </a:r>
                    </a:p>
                  </a:txBody>
                  <a:tcPr>
                    <a:noFill/>
                  </a:tcPr>
                </a:tc>
                <a:tc>
                  <a:txBody>
                    <a:bodyPr/>
                    <a:lstStyle/>
                    <a:p>
                      <a:pPr algn="ctr"/>
                      <a:r>
                        <a:rPr lang="es-ES" sz="1200" b="1" dirty="0"/>
                        <a:t>4,76%</a:t>
                      </a:r>
                    </a:p>
                  </a:txBody>
                  <a:tcPr>
                    <a:noFill/>
                  </a:tcPr>
                </a:tc>
                <a:tc>
                  <a:txBody>
                    <a:bodyPr/>
                    <a:lstStyle/>
                    <a:p>
                      <a:pPr algn="ctr"/>
                      <a:r>
                        <a:rPr lang="es-ES" sz="1200" b="1" dirty="0"/>
                        <a:t>2,59%</a:t>
                      </a:r>
                    </a:p>
                  </a:txBody>
                  <a:tcPr>
                    <a:noFill/>
                  </a:tcPr>
                </a:tc>
                <a:tc>
                  <a:txBody>
                    <a:bodyPr/>
                    <a:lstStyle/>
                    <a:p>
                      <a:pPr algn="ctr"/>
                      <a:r>
                        <a:rPr lang="es-ES" sz="1200" b="1" dirty="0"/>
                        <a:t>3,26%</a:t>
                      </a:r>
                    </a:p>
                  </a:txBody>
                  <a:tcPr>
                    <a:noFill/>
                  </a:tcPr>
                </a:tc>
                <a:extLst>
                  <a:ext uri="{0D108BD9-81ED-4DB2-BD59-A6C34878D82A}">
                    <a16:rowId xmlns:a16="http://schemas.microsoft.com/office/drawing/2014/main" val="1625369890"/>
                  </a:ext>
                </a:extLst>
              </a:tr>
              <a:tr h="316328">
                <a:tc>
                  <a:txBody>
                    <a:bodyPr/>
                    <a:lstStyle/>
                    <a:p>
                      <a:r>
                        <a:rPr lang="es-ES" sz="1200" b="1" dirty="0"/>
                        <a:t>31/12/24</a:t>
                      </a:r>
                    </a:p>
                  </a:txBody>
                  <a:tcPr>
                    <a:solidFill>
                      <a:schemeClr val="bg2"/>
                    </a:solidFill>
                  </a:tcPr>
                </a:tc>
                <a:tc>
                  <a:txBody>
                    <a:bodyPr/>
                    <a:lstStyle/>
                    <a:p>
                      <a:pPr algn="ctr"/>
                      <a:r>
                        <a:rPr lang="es-ES" sz="1200" b="1" dirty="0"/>
                        <a:t>4,53%</a:t>
                      </a:r>
                    </a:p>
                  </a:txBody>
                  <a:tcPr>
                    <a:solidFill>
                      <a:schemeClr val="bg2"/>
                    </a:solidFill>
                  </a:tcPr>
                </a:tc>
                <a:tc>
                  <a:txBody>
                    <a:bodyPr/>
                    <a:lstStyle/>
                    <a:p>
                      <a:pPr algn="ctr"/>
                      <a:r>
                        <a:rPr lang="es-ES" sz="1200" b="1" dirty="0"/>
                        <a:t>2,37%</a:t>
                      </a:r>
                    </a:p>
                  </a:txBody>
                  <a:tcPr>
                    <a:solidFill>
                      <a:schemeClr val="bg2"/>
                    </a:solidFill>
                  </a:tcPr>
                </a:tc>
                <a:tc>
                  <a:txBody>
                    <a:bodyPr/>
                    <a:lstStyle/>
                    <a:p>
                      <a:pPr algn="ctr"/>
                      <a:r>
                        <a:rPr lang="es-ES" sz="1200" b="1" dirty="0"/>
                        <a:t>3,06%</a:t>
                      </a:r>
                    </a:p>
                  </a:txBody>
                  <a:tcPr>
                    <a:solidFill>
                      <a:schemeClr val="bg2"/>
                    </a:solidFill>
                  </a:tcPr>
                </a:tc>
                <a:extLst>
                  <a:ext uri="{0D108BD9-81ED-4DB2-BD59-A6C34878D82A}">
                    <a16:rowId xmlns:a16="http://schemas.microsoft.com/office/drawing/2014/main" val="2758169693"/>
                  </a:ext>
                </a:extLst>
              </a:tr>
              <a:tr h="316328">
                <a:tc>
                  <a:txBody>
                    <a:bodyPr/>
                    <a:lstStyle/>
                    <a:p>
                      <a:r>
                        <a:rPr lang="es-ES" sz="1200" dirty="0"/>
                        <a:t>31/12/23</a:t>
                      </a:r>
                    </a:p>
                  </a:txBody>
                  <a:tcPr>
                    <a:solidFill>
                      <a:schemeClr val="bg1"/>
                    </a:solidFill>
                  </a:tcPr>
                </a:tc>
                <a:tc>
                  <a:txBody>
                    <a:bodyPr/>
                    <a:lstStyle/>
                    <a:p>
                      <a:pPr algn="ctr"/>
                      <a:r>
                        <a:rPr lang="es-ES" sz="1200" dirty="0"/>
                        <a:t>3,88%</a:t>
                      </a:r>
                    </a:p>
                  </a:txBody>
                  <a:tcPr>
                    <a:solidFill>
                      <a:schemeClr val="bg1"/>
                    </a:solidFill>
                  </a:tcPr>
                </a:tc>
                <a:tc>
                  <a:txBody>
                    <a:bodyPr/>
                    <a:lstStyle/>
                    <a:p>
                      <a:pPr algn="ctr"/>
                      <a:r>
                        <a:rPr lang="es-ES" sz="1200" dirty="0"/>
                        <a:t>2,02%</a:t>
                      </a:r>
                    </a:p>
                  </a:txBody>
                  <a:tcPr>
                    <a:solidFill>
                      <a:schemeClr val="bg1"/>
                    </a:solidFill>
                  </a:tcPr>
                </a:tc>
                <a:tc>
                  <a:txBody>
                    <a:bodyPr/>
                    <a:lstStyle/>
                    <a:p>
                      <a:pPr algn="ctr"/>
                      <a:r>
                        <a:rPr lang="es-ES" sz="1200" dirty="0"/>
                        <a:t>2,98%</a:t>
                      </a:r>
                    </a:p>
                  </a:txBody>
                  <a:tcPr>
                    <a:solidFill>
                      <a:schemeClr val="bg1"/>
                    </a:solidFill>
                  </a:tcPr>
                </a:tc>
                <a:extLst>
                  <a:ext uri="{0D108BD9-81ED-4DB2-BD59-A6C34878D82A}">
                    <a16:rowId xmlns:a16="http://schemas.microsoft.com/office/drawing/2014/main" val="1091237220"/>
                  </a:ext>
                </a:extLst>
              </a:tr>
              <a:tr h="316328">
                <a:tc>
                  <a:txBody>
                    <a:bodyPr/>
                    <a:lstStyle/>
                    <a:p>
                      <a:r>
                        <a:rPr lang="es-ES" sz="1200" dirty="0"/>
                        <a:t>31/12/22</a:t>
                      </a:r>
                    </a:p>
                  </a:txBody>
                  <a:tcPr>
                    <a:solidFill>
                      <a:schemeClr val="bg2"/>
                    </a:solidFill>
                  </a:tcPr>
                </a:tc>
                <a:tc>
                  <a:txBody>
                    <a:bodyPr/>
                    <a:lstStyle/>
                    <a:p>
                      <a:pPr algn="ctr"/>
                      <a:r>
                        <a:rPr lang="es-ES" sz="1200" dirty="0"/>
                        <a:t>3,88%</a:t>
                      </a:r>
                    </a:p>
                  </a:txBody>
                  <a:tcPr>
                    <a:solidFill>
                      <a:schemeClr val="bg2"/>
                    </a:solidFill>
                  </a:tcPr>
                </a:tc>
                <a:tc>
                  <a:txBody>
                    <a:bodyPr/>
                    <a:lstStyle/>
                    <a:p>
                      <a:pPr algn="ctr"/>
                      <a:r>
                        <a:rPr lang="es-ES" sz="1200" dirty="0"/>
                        <a:t>2,56%</a:t>
                      </a:r>
                    </a:p>
                  </a:txBody>
                  <a:tcPr>
                    <a:solidFill>
                      <a:schemeClr val="bg2"/>
                    </a:solidFill>
                  </a:tcPr>
                </a:tc>
                <a:tc>
                  <a:txBody>
                    <a:bodyPr/>
                    <a:lstStyle/>
                    <a:p>
                      <a:pPr algn="ctr"/>
                      <a:r>
                        <a:rPr lang="es-ES" sz="1200" dirty="0"/>
                        <a:t>3,65%</a:t>
                      </a:r>
                    </a:p>
                  </a:txBody>
                  <a:tcPr>
                    <a:solidFill>
                      <a:schemeClr val="bg2"/>
                    </a:solidFill>
                  </a:tcPr>
                </a:tc>
                <a:extLst>
                  <a:ext uri="{0D108BD9-81ED-4DB2-BD59-A6C34878D82A}">
                    <a16:rowId xmlns:a16="http://schemas.microsoft.com/office/drawing/2014/main" val="3815960934"/>
                  </a:ext>
                </a:extLst>
              </a:tr>
              <a:tr h="316328">
                <a:tc>
                  <a:txBody>
                    <a:bodyPr/>
                    <a:lstStyle/>
                    <a:p>
                      <a:r>
                        <a:rPr lang="es-ES" sz="1200" dirty="0"/>
                        <a:t>31/12/21</a:t>
                      </a:r>
                    </a:p>
                  </a:txBody>
                  <a:tcPr>
                    <a:solidFill>
                      <a:schemeClr val="bg1"/>
                    </a:solidFill>
                  </a:tcPr>
                </a:tc>
                <a:tc>
                  <a:txBody>
                    <a:bodyPr/>
                    <a:lstStyle/>
                    <a:p>
                      <a:pPr algn="ctr"/>
                      <a:r>
                        <a:rPr lang="es-ES" sz="1200" dirty="0"/>
                        <a:t>1,49%</a:t>
                      </a:r>
                    </a:p>
                  </a:txBody>
                  <a:tcPr>
                    <a:solidFill>
                      <a:schemeClr val="bg1"/>
                    </a:solidFill>
                  </a:tcPr>
                </a:tc>
                <a:tc>
                  <a:txBody>
                    <a:bodyPr/>
                    <a:lstStyle/>
                    <a:p>
                      <a:pPr algn="ctr"/>
                      <a:r>
                        <a:rPr lang="es-ES" sz="1200" dirty="0"/>
                        <a:t>-0,19%</a:t>
                      </a:r>
                    </a:p>
                  </a:txBody>
                  <a:tcPr>
                    <a:solidFill>
                      <a:schemeClr val="bg1"/>
                    </a:solidFill>
                  </a:tcPr>
                </a:tc>
                <a:tc>
                  <a:txBody>
                    <a:bodyPr/>
                    <a:lstStyle/>
                    <a:p>
                      <a:pPr algn="ctr"/>
                      <a:r>
                        <a:rPr lang="es-ES" sz="1200" dirty="0"/>
                        <a:t>0,56%</a:t>
                      </a:r>
                    </a:p>
                  </a:txBody>
                  <a:tcPr>
                    <a:solidFill>
                      <a:schemeClr val="bg1"/>
                    </a:solidFill>
                  </a:tcPr>
                </a:tc>
                <a:extLst>
                  <a:ext uri="{0D108BD9-81ED-4DB2-BD59-A6C34878D82A}">
                    <a16:rowId xmlns:a16="http://schemas.microsoft.com/office/drawing/2014/main" val="3569736990"/>
                  </a:ext>
                </a:extLst>
              </a:tr>
              <a:tr h="316328">
                <a:tc>
                  <a:txBody>
                    <a:bodyPr/>
                    <a:lstStyle/>
                    <a:p>
                      <a:r>
                        <a:rPr lang="es-ES" sz="1200" b="1" dirty="0"/>
                        <a:t>31/12/20</a:t>
                      </a:r>
                    </a:p>
                  </a:txBody>
                  <a:tcPr>
                    <a:solidFill>
                      <a:schemeClr val="bg2"/>
                    </a:solidFill>
                  </a:tcPr>
                </a:tc>
                <a:tc>
                  <a:txBody>
                    <a:bodyPr/>
                    <a:lstStyle/>
                    <a:p>
                      <a:pPr algn="ctr"/>
                      <a:r>
                        <a:rPr lang="es-ES" sz="1200" b="1" dirty="0"/>
                        <a:t>0,88%</a:t>
                      </a:r>
                    </a:p>
                  </a:txBody>
                  <a:tcPr>
                    <a:solidFill>
                      <a:schemeClr val="bg2"/>
                    </a:solidFill>
                  </a:tcPr>
                </a:tc>
                <a:tc>
                  <a:txBody>
                    <a:bodyPr/>
                    <a:lstStyle/>
                    <a:p>
                      <a:pPr algn="ctr"/>
                      <a:r>
                        <a:rPr lang="es-ES" sz="1200" b="1" dirty="0"/>
                        <a:t>-0,57%</a:t>
                      </a:r>
                    </a:p>
                  </a:txBody>
                  <a:tcPr>
                    <a:solidFill>
                      <a:schemeClr val="bg2"/>
                    </a:solidFill>
                  </a:tcPr>
                </a:tc>
                <a:tc>
                  <a:txBody>
                    <a:bodyPr/>
                    <a:lstStyle/>
                    <a:p>
                      <a:pPr algn="ctr"/>
                      <a:r>
                        <a:rPr lang="es-ES" sz="1200" b="1" dirty="0"/>
                        <a:t>0,04%</a:t>
                      </a:r>
                    </a:p>
                  </a:txBody>
                  <a:tcPr>
                    <a:solidFill>
                      <a:schemeClr val="bg2"/>
                    </a:solidFill>
                  </a:tcPr>
                </a:tc>
                <a:extLst>
                  <a:ext uri="{0D108BD9-81ED-4DB2-BD59-A6C34878D82A}">
                    <a16:rowId xmlns:a16="http://schemas.microsoft.com/office/drawing/2014/main" val="88509257"/>
                  </a:ext>
                </a:extLst>
              </a:tr>
              <a:tr h="316328">
                <a:tc>
                  <a:txBody>
                    <a:bodyPr/>
                    <a:lstStyle/>
                    <a:p>
                      <a:r>
                        <a:rPr lang="es-ES" sz="1200" b="1" dirty="0"/>
                        <a:t>Aumento 24 s/ 20</a:t>
                      </a:r>
                    </a:p>
                  </a:txBody>
                  <a:tcPr>
                    <a:solidFill>
                      <a:schemeClr val="bg1"/>
                    </a:solidFill>
                  </a:tcPr>
                </a:tc>
                <a:tc>
                  <a:txBody>
                    <a:bodyPr/>
                    <a:lstStyle/>
                    <a:p>
                      <a:pPr algn="ctr"/>
                      <a:r>
                        <a:rPr lang="es-ES" sz="1200" b="1" dirty="0"/>
                        <a:t>+3,88%</a:t>
                      </a:r>
                    </a:p>
                  </a:txBody>
                  <a:tcPr>
                    <a:solidFill>
                      <a:schemeClr val="bg1"/>
                    </a:solidFill>
                  </a:tcPr>
                </a:tc>
                <a:tc>
                  <a:txBody>
                    <a:bodyPr/>
                    <a:lstStyle/>
                    <a:p>
                      <a:pPr algn="ctr"/>
                      <a:r>
                        <a:rPr lang="es-ES" sz="1200" b="1" dirty="0"/>
                        <a:t>+3,16%</a:t>
                      </a:r>
                    </a:p>
                  </a:txBody>
                  <a:tcPr>
                    <a:solidFill>
                      <a:schemeClr val="bg1"/>
                    </a:solidFill>
                  </a:tcPr>
                </a:tc>
                <a:tc>
                  <a:txBody>
                    <a:bodyPr/>
                    <a:lstStyle/>
                    <a:p>
                      <a:pPr algn="ctr"/>
                      <a:r>
                        <a:rPr lang="es-ES" sz="1200" b="1" dirty="0"/>
                        <a:t>+3,22%</a:t>
                      </a:r>
                    </a:p>
                  </a:txBody>
                  <a:tcPr>
                    <a:solidFill>
                      <a:schemeClr val="bg1"/>
                    </a:solidFill>
                  </a:tcPr>
                </a:tc>
                <a:extLst>
                  <a:ext uri="{0D108BD9-81ED-4DB2-BD59-A6C34878D82A}">
                    <a16:rowId xmlns:a16="http://schemas.microsoft.com/office/drawing/2014/main" val="1005174133"/>
                  </a:ext>
                </a:extLst>
              </a:tr>
            </a:tbl>
          </a:graphicData>
        </a:graphic>
      </p:graphicFrame>
      <p:sp>
        <p:nvSpPr>
          <p:cNvPr id="8" name="Rectángulo 7">
            <a:extLst>
              <a:ext uri="{FF2B5EF4-FFF2-40B4-BE49-F238E27FC236}">
                <a16:creationId xmlns:a16="http://schemas.microsoft.com/office/drawing/2014/main" id="{EE04C5EF-D155-BEA5-67AD-0A8B2E815A21}"/>
              </a:ext>
            </a:extLst>
          </p:cNvPr>
          <p:cNvSpPr/>
          <p:nvPr/>
        </p:nvSpPr>
        <p:spPr>
          <a:xfrm>
            <a:off x="3476288" y="1569808"/>
            <a:ext cx="6430714" cy="1815882"/>
          </a:xfrm>
          <a:prstGeom prst="rect">
            <a:avLst/>
          </a:prstGeom>
        </p:spPr>
        <p:txBody>
          <a:bodyPr wrap="square">
            <a:spAutoFit/>
          </a:bodyPr>
          <a:lstStyle/>
          <a:p>
            <a:r>
              <a:rPr lang="es-ES" sz="1600" b="1" dirty="0">
                <a:solidFill>
                  <a:schemeClr val="accent1"/>
                </a:solidFill>
              </a:rPr>
              <a:t>Tipos largos inferiores a la media histórica:</a:t>
            </a:r>
          </a:p>
          <a:p>
            <a:endParaRPr lang="es-ES" sz="1600" b="1" dirty="0">
              <a:solidFill>
                <a:schemeClr val="accent1"/>
              </a:solidFill>
            </a:endParaRPr>
          </a:p>
          <a:p>
            <a:r>
              <a:rPr lang="es-ES" sz="1600" b="1" dirty="0">
                <a:solidFill>
                  <a:schemeClr val="accent1"/>
                </a:solidFill>
              </a:rPr>
              <a:t>Media tipos a 10 años EEUU (1926-2022) : 5,2%</a:t>
            </a:r>
          </a:p>
          <a:p>
            <a:endParaRPr lang="es-ES" sz="1600" b="1" dirty="0"/>
          </a:p>
          <a:p>
            <a:r>
              <a:rPr lang="es-ES" sz="1600" b="1" dirty="0"/>
              <a:t>Pese a la subida, los tipos largos ni siquiera se han normalizado, aún</a:t>
            </a:r>
          </a:p>
          <a:p>
            <a:endParaRPr lang="es-ES" sz="1600" b="1" dirty="0"/>
          </a:p>
          <a:p>
            <a:r>
              <a:rPr lang="es-ES" sz="1600" b="1" dirty="0"/>
              <a:t>¿Y la prima de riesgo temporal?</a:t>
            </a:r>
          </a:p>
        </p:txBody>
      </p:sp>
      <p:pic>
        <p:nvPicPr>
          <p:cNvPr id="9" name="Imagen 8">
            <a:extLst>
              <a:ext uri="{FF2B5EF4-FFF2-40B4-BE49-F238E27FC236}">
                <a16:creationId xmlns:a16="http://schemas.microsoft.com/office/drawing/2014/main" id="{A67D5F95-0832-45CB-1B51-E68A7C80D51B}"/>
              </a:ext>
            </a:extLst>
          </p:cNvPr>
          <p:cNvPicPr>
            <a:picLocks noChangeAspect="1"/>
          </p:cNvPicPr>
          <p:nvPr/>
        </p:nvPicPr>
        <p:blipFill>
          <a:blip r:embed="rId2"/>
          <a:stretch>
            <a:fillRect/>
          </a:stretch>
        </p:blipFill>
        <p:spPr>
          <a:xfrm>
            <a:off x="9576587" y="1569808"/>
            <a:ext cx="1911011" cy="1894062"/>
          </a:xfrm>
          <a:prstGeom prst="rect">
            <a:avLst/>
          </a:prstGeom>
        </p:spPr>
      </p:pic>
      <p:sp>
        <p:nvSpPr>
          <p:cNvPr id="10" name="Rectángulo redondeado 8">
            <a:extLst>
              <a:ext uri="{FF2B5EF4-FFF2-40B4-BE49-F238E27FC236}">
                <a16:creationId xmlns:a16="http://schemas.microsoft.com/office/drawing/2014/main" id="{1E2FB93E-D6C5-6391-F1A4-6A44F93F7CB1}"/>
              </a:ext>
            </a:extLst>
          </p:cNvPr>
          <p:cNvSpPr/>
          <p:nvPr/>
        </p:nvSpPr>
        <p:spPr>
          <a:xfrm>
            <a:off x="3587262" y="5757299"/>
            <a:ext cx="7900334" cy="383788"/>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aphicFrame>
        <p:nvGraphicFramePr>
          <p:cNvPr id="12" name="Tabla 11">
            <a:extLst>
              <a:ext uri="{FF2B5EF4-FFF2-40B4-BE49-F238E27FC236}">
                <a16:creationId xmlns:a16="http://schemas.microsoft.com/office/drawing/2014/main" id="{D5AEC13D-D96D-48A2-BDC3-A3C1A983CF00}"/>
              </a:ext>
            </a:extLst>
          </p:cNvPr>
          <p:cNvGraphicFramePr>
            <a:graphicFrameLocks noGrp="1"/>
          </p:cNvGraphicFramePr>
          <p:nvPr>
            <p:extLst>
              <p:ext uri="{D42A27DB-BD31-4B8C-83A1-F6EECF244321}">
                <p14:modId xmlns:p14="http://schemas.microsoft.com/office/powerpoint/2010/main" val="3160848322"/>
              </p:ext>
            </p:extLst>
          </p:nvPr>
        </p:nvGraphicFramePr>
        <p:xfrm>
          <a:off x="180825" y="4288185"/>
          <a:ext cx="2635716" cy="2221720"/>
        </p:xfrm>
        <a:graphic>
          <a:graphicData uri="http://schemas.openxmlformats.org/drawingml/2006/table">
            <a:tbl>
              <a:tblPr firstRow="1" bandRow="1">
                <a:tableStyleId>{5C22544A-7EE6-4342-B048-85BDC9FD1C3A}</a:tableStyleId>
              </a:tblPr>
              <a:tblGrid>
                <a:gridCol w="1539747">
                  <a:extLst>
                    <a:ext uri="{9D8B030D-6E8A-4147-A177-3AD203B41FA5}">
                      <a16:colId xmlns:a16="http://schemas.microsoft.com/office/drawing/2014/main" val="3379062175"/>
                    </a:ext>
                  </a:extLst>
                </a:gridCol>
                <a:gridCol w="1095969">
                  <a:extLst>
                    <a:ext uri="{9D8B030D-6E8A-4147-A177-3AD203B41FA5}">
                      <a16:colId xmlns:a16="http://schemas.microsoft.com/office/drawing/2014/main" val="1249071287"/>
                    </a:ext>
                  </a:extLst>
                </a:gridCol>
              </a:tblGrid>
              <a:tr h="233996">
                <a:tc>
                  <a:txBody>
                    <a:bodyPr/>
                    <a:lstStyle/>
                    <a:p>
                      <a:pPr algn="ctr"/>
                      <a:r>
                        <a:rPr lang="es-ES" sz="1200" dirty="0"/>
                        <a:t>Tipos a 10 Años – Tipos a 2 años 31/12/24</a:t>
                      </a:r>
                    </a:p>
                  </a:txBody>
                  <a:tcPr>
                    <a:solidFill>
                      <a:schemeClr val="accent2"/>
                    </a:solidFill>
                  </a:tcPr>
                </a:tc>
                <a:tc>
                  <a:txBody>
                    <a:bodyPr/>
                    <a:lstStyle/>
                    <a:p>
                      <a:pPr algn="ctr"/>
                      <a:r>
                        <a:rPr lang="es-ES" sz="1200" dirty="0"/>
                        <a:t>&lt;200 pb</a:t>
                      </a:r>
                    </a:p>
                  </a:txBody>
                  <a:tcPr>
                    <a:solidFill>
                      <a:schemeClr val="accent2"/>
                    </a:solidFill>
                  </a:tcPr>
                </a:tc>
                <a:extLst>
                  <a:ext uri="{0D108BD9-81ED-4DB2-BD59-A6C34878D82A}">
                    <a16:rowId xmlns:a16="http://schemas.microsoft.com/office/drawing/2014/main" val="3877688170"/>
                  </a:ext>
                </a:extLst>
              </a:tr>
              <a:tr h="316328">
                <a:tc>
                  <a:txBody>
                    <a:bodyPr/>
                    <a:lstStyle/>
                    <a:p>
                      <a:r>
                        <a:rPr lang="es-ES" sz="1200" b="1" dirty="0"/>
                        <a:t>EEUU</a:t>
                      </a:r>
                    </a:p>
                  </a:txBody>
                  <a:tcPr>
                    <a:solidFill>
                      <a:schemeClr val="bg2"/>
                    </a:solidFill>
                  </a:tcPr>
                </a:tc>
                <a:tc>
                  <a:txBody>
                    <a:bodyPr/>
                    <a:lstStyle/>
                    <a:p>
                      <a:pPr algn="ctr"/>
                      <a:r>
                        <a:rPr lang="es-ES" sz="1200" b="0" dirty="0"/>
                        <a:t>31 pb</a:t>
                      </a:r>
                    </a:p>
                  </a:txBody>
                  <a:tcPr>
                    <a:solidFill>
                      <a:schemeClr val="bg2"/>
                    </a:solidFill>
                  </a:tcPr>
                </a:tc>
                <a:extLst>
                  <a:ext uri="{0D108BD9-81ED-4DB2-BD59-A6C34878D82A}">
                    <a16:rowId xmlns:a16="http://schemas.microsoft.com/office/drawing/2014/main" val="2758169693"/>
                  </a:ext>
                </a:extLst>
              </a:tr>
              <a:tr h="316328">
                <a:tc>
                  <a:txBody>
                    <a:bodyPr/>
                    <a:lstStyle/>
                    <a:p>
                      <a:r>
                        <a:rPr lang="es-ES" sz="1200" dirty="0"/>
                        <a:t>Alemania</a:t>
                      </a:r>
                    </a:p>
                  </a:txBody>
                  <a:tcPr>
                    <a:solidFill>
                      <a:schemeClr val="bg1"/>
                    </a:solidFill>
                  </a:tcPr>
                </a:tc>
                <a:tc>
                  <a:txBody>
                    <a:bodyPr/>
                    <a:lstStyle/>
                    <a:p>
                      <a:pPr algn="ctr"/>
                      <a:r>
                        <a:rPr lang="es-ES" sz="1200" dirty="0"/>
                        <a:t>29 pb</a:t>
                      </a:r>
                    </a:p>
                  </a:txBody>
                  <a:tcPr>
                    <a:solidFill>
                      <a:schemeClr val="bg1"/>
                    </a:solidFill>
                  </a:tcPr>
                </a:tc>
                <a:extLst>
                  <a:ext uri="{0D108BD9-81ED-4DB2-BD59-A6C34878D82A}">
                    <a16:rowId xmlns:a16="http://schemas.microsoft.com/office/drawing/2014/main" val="1091237220"/>
                  </a:ext>
                </a:extLst>
              </a:tr>
              <a:tr h="316328">
                <a:tc>
                  <a:txBody>
                    <a:bodyPr/>
                    <a:lstStyle/>
                    <a:p>
                      <a:r>
                        <a:rPr lang="es-ES" sz="1200" dirty="0"/>
                        <a:t>España</a:t>
                      </a:r>
                    </a:p>
                  </a:txBody>
                  <a:tcPr>
                    <a:solidFill>
                      <a:schemeClr val="bg2"/>
                    </a:solidFill>
                  </a:tcPr>
                </a:tc>
                <a:tc>
                  <a:txBody>
                    <a:bodyPr/>
                    <a:lstStyle/>
                    <a:p>
                      <a:pPr algn="ctr"/>
                      <a:r>
                        <a:rPr lang="es-ES" sz="1200" dirty="0"/>
                        <a:t>81 pb</a:t>
                      </a:r>
                    </a:p>
                  </a:txBody>
                  <a:tcPr>
                    <a:solidFill>
                      <a:schemeClr val="bg2"/>
                    </a:solidFill>
                  </a:tcPr>
                </a:tc>
                <a:extLst>
                  <a:ext uri="{0D108BD9-81ED-4DB2-BD59-A6C34878D82A}">
                    <a16:rowId xmlns:a16="http://schemas.microsoft.com/office/drawing/2014/main" val="3815960934"/>
                  </a:ext>
                </a:extLst>
              </a:tr>
              <a:tr h="316328">
                <a:tc>
                  <a:txBody>
                    <a:bodyPr/>
                    <a:lstStyle/>
                    <a:p>
                      <a:r>
                        <a:rPr lang="es-ES" sz="1200" dirty="0"/>
                        <a:t>Reino Unido</a:t>
                      </a:r>
                    </a:p>
                  </a:txBody>
                  <a:tcPr>
                    <a:solidFill>
                      <a:schemeClr val="bg1"/>
                    </a:solidFill>
                  </a:tcPr>
                </a:tc>
                <a:tc>
                  <a:txBody>
                    <a:bodyPr/>
                    <a:lstStyle/>
                    <a:p>
                      <a:pPr algn="ctr"/>
                      <a:r>
                        <a:rPr lang="es-ES" sz="1200" dirty="0"/>
                        <a:t>19 pb</a:t>
                      </a:r>
                    </a:p>
                  </a:txBody>
                  <a:tcPr>
                    <a:solidFill>
                      <a:schemeClr val="bg1"/>
                    </a:solidFill>
                  </a:tcPr>
                </a:tc>
                <a:extLst>
                  <a:ext uri="{0D108BD9-81ED-4DB2-BD59-A6C34878D82A}">
                    <a16:rowId xmlns:a16="http://schemas.microsoft.com/office/drawing/2014/main" val="3569736990"/>
                  </a:ext>
                </a:extLst>
              </a:tr>
              <a:tr h="316328">
                <a:tc>
                  <a:txBody>
                    <a:bodyPr/>
                    <a:lstStyle/>
                    <a:p>
                      <a:r>
                        <a:rPr lang="es-ES" sz="1200" dirty="0"/>
                        <a:t>Japón</a:t>
                      </a:r>
                    </a:p>
                  </a:txBody>
                  <a:tcPr>
                    <a:solidFill>
                      <a:schemeClr val="bg1">
                        <a:lumMod val="95000"/>
                      </a:schemeClr>
                    </a:solidFill>
                  </a:tcPr>
                </a:tc>
                <a:tc>
                  <a:txBody>
                    <a:bodyPr/>
                    <a:lstStyle/>
                    <a:p>
                      <a:pPr algn="ctr"/>
                      <a:r>
                        <a:rPr lang="es-ES" sz="1200" dirty="0"/>
                        <a:t>49 pb</a:t>
                      </a:r>
                    </a:p>
                  </a:txBody>
                  <a:tcPr>
                    <a:solidFill>
                      <a:schemeClr val="bg1">
                        <a:lumMod val="95000"/>
                      </a:schemeClr>
                    </a:solidFill>
                  </a:tcPr>
                </a:tc>
                <a:extLst>
                  <a:ext uri="{0D108BD9-81ED-4DB2-BD59-A6C34878D82A}">
                    <a16:rowId xmlns:a16="http://schemas.microsoft.com/office/drawing/2014/main" val="4152489156"/>
                  </a:ext>
                </a:extLst>
              </a:tr>
            </a:tbl>
          </a:graphicData>
        </a:graphic>
      </p:graphicFrame>
      <p:sp>
        <p:nvSpPr>
          <p:cNvPr id="13" name="Rectángulo redondeado 8">
            <a:extLst>
              <a:ext uri="{FF2B5EF4-FFF2-40B4-BE49-F238E27FC236}">
                <a16:creationId xmlns:a16="http://schemas.microsoft.com/office/drawing/2014/main" id="{81231627-75A0-45DD-9DEE-DA1A258BAD2B}"/>
              </a:ext>
            </a:extLst>
          </p:cNvPr>
          <p:cNvSpPr/>
          <p:nvPr/>
        </p:nvSpPr>
        <p:spPr>
          <a:xfrm>
            <a:off x="1702051" y="4928483"/>
            <a:ext cx="1114490" cy="1573956"/>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4" name="Rectángulo redondeado 8">
            <a:extLst>
              <a:ext uri="{FF2B5EF4-FFF2-40B4-BE49-F238E27FC236}">
                <a16:creationId xmlns:a16="http://schemas.microsoft.com/office/drawing/2014/main" id="{24A3D10A-3951-492A-83CB-8BF98227367E}"/>
              </a:ext>
            </a:extLst>
          </p:cNvPr>
          <p:cNvSpPr/>
          <p:nvPr/>
        </p:nvSpPr>
        <p:spPr>
          <a:xfrm>
            <a:off x="3476288" y="4288185"/>
            <a:ext cx="8011308" cy="566619"/>
          </a:xfrm>
          <a:prstGeom prst="round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1705109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1114231B-5E48-0D8E-5642-EB4283A59247}"/>
              </a:ext>
            </a:extLst>
          </p:cNvPr>
          <p:cNvSpPr/>
          <p:nvPr/>
        </p:nvSpPr>
        <p:spPr>
          <a:xfrm>
            <a:off x="2814919" y="1186938"/>
            <a:ext cx="8406458" cy="5160074"/>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8" y="237812"/>
            <a:ext cx="10074040" cy="309773"/>
          </a:xfrm>
        </p:spPr>
        <p:txBody>
          <a:bodyPr/>
          <a:lstStyle/>
          <a:p>
            <a:r>
              <a:rPr lang="es-ES" sz="1600" dirty="0"/>
              <a:t>16. Opa a STERLING CHECK. Febrero de 2024</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18</a:t>
            </a:fld>
            <a:endParaRPr lang="es-ES" dirty="0"/>
          </a:p>
        </p:txBody>
      </p:sp>
      <p:sp>
        <p:nvSpPr>
          <p:cNvPr id="9" name="CuadroTexto 8">
            <a:extLst>
              <a:ext uri="{FF2B5EF4-FFF2-40B4-BE49-F238E27FC236}">
                <a16:creationId xmlns:a16="http://schemas.microsoft.com/office/drawing/2014/main" id="{67FCBC4F-76A8-EA89-4AE8-9F845D538B70}"/>
              </a:ext>
            </a:extLst>
          </p:cNvPr>
          <p:cNvSpPr txBox="1"/>
          <p:nvPr/>
        </p:nvSpPr>
        <p:spPr>
          <a:xfrm>
            <a:off x="96715" y="1408805"/>
            <a:ext cx="2847532" cy="307777"/>
          </a:xfrm>
          <a:prstGeom prst="rect">
            <a:avLst/>
          </a:prstGeom>
          <a:noFill/>
        </p:spPr>
        <p:txBody>
          <a:bodyPr wrap="square">
            <a:spAutoFit/>
          </a:bodyP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GVC Gaesco TFT, FI</a:t>
            </a:r>
          </a:p>
        </p:txBody>
      </p:sp>
      <p:sp>
        <p:nvSpPr>
          <p:cNvPr id="5" name="CuadroTexto 4">
            <a:extLst>
              <a:ext uri="{FF2B5EF4-FFF2-40B4-BE49-F238E27FC236}">
                <a16:creationId xmlns:a16="http://schemas.microsoft.com/office/drawing/2014/main" id="{AFC323AA-9407-A658-D3C4-BA02AC03DF4C}"/>
              </a:ext>
            </a:extLst>
          </p:cNvPr>
          <p:cNvSpPr txBox="1"/>
          <p:nvPr/>
        </p:nvSpPr>
        <p:spPr>
          <a:xfrm>
            <a:off x="2814919" y="1407787"/>
            <a:ext cx="1824194" cy="1384995"/>
          </a:xfrm>
          <a:prstGeom prst="rect">
            <a:avLst/>
          </a:prstGeom>
          <a:noFill/>
        </p:spPr>
        <p:txBody>
          <a:bodyPr wrap="square" rtlCol="0">
            <a:spAutoFit/>
          </a:bodyPr>
          <a:lstStyle/>
          <a:p>
            <a:pPr algn="ctr"/>
            <a:endParaRPr lang="es-ES" sz="1050" b="1" u="none" dirty="0">
              <a:latin typeface="Poppins Black" panose="00000A00000000000000" pitchFamily="2" charset="0"/>
              <a:cs typeface="Poppins Black" panose="00000A00000000000000" pitchFamily="2" charset="0"/>
            </a:endParaRPr>
          </a:p>
          <a:p>
            <a:pPr algn="ctr"/>
            <a:endParaRPr lang="es-ES" sz="1050" b="1" u="none" dirty="0">
              <a:latin typeface="Poppins Black" panose="00000A00000000000000" pitchFamily="2" charset="0"/>
              <a:cs typeface="Poppins Black" panose="00000A00000000000000" pitchFamily="2" charset="0"/>
            </a:endParaRPr>
          </a:p>
          <a:p>
            <a:pPr algn="ctr"/>
            <a:r>
              <a:rPr lang="es-ES" sz="1050" b="1" u="none" dirty="0">
                <a:latin typeface="Poppins Black" panose="00000A00000000000000" pitchFamily="2" charset="0"/>
                <a:cs typeface="Poppins Black" panose="00000A00000000000000" pitchFamily="2" charset="0"/>
              </a:rPr>
              <a:t>Opante:</a:t>
            </a:r>
          </a:p>
          <a:p>
            <a:pPr algn="ctr"/>
            <a:r>
              <a:rPr lang="es-ES" sz="1050" b="1" dirty="0">
                <a:latin typeface="Poppins Black" panose="00000A00000000000000" pitchFamily="2" charset="0"/>
                <a:cs typeface="Poppins Black" panose="00000A00000000000000" pitchFamily="2" charset="0"/>
              </a:rPr>
              <a:t>Competidor</a:t>
            </a:r>
          </a:p>
          <a:p>
            <a:pPr algn="ctr"/>
            <a:r>
              <a:rPr lang="es-ES" sz="1050" b="1" u="none" dirty="0">
                <a:latin typeface="Poppins Black" panose="00000A00000000000000" pitchFamily="2" charset="0"/>
                <a:cs typeface="Poppins Black" panose="00000A00000000000000" pitchFamily="2" charset="0"/>
              </a:rPr>
              <a:t>FIRST ADVANTAGE</a:t>
            </a:r>
          </a:p>
          <a:p>
            <a:pPr algn="ctr"/>
            <a:r>
              <a:rPr lang="es-ES" sz="1050" b="1" dirty="0">
                <a:latin typeface="Poppins Black" panose="00000A00000000000000" pitchFamily="2" charset="0"/>
                <a:cs typeface="Poppins Black" panose="00000A00000000000000" pitchFamily="2" charset="0"/>
              </a:rPr>
              <a:t>Cash + acciones</a:t>
            </a:r>
            <a:endParaRPr lang="es-ES" sz="1050" b="1" u="none" dirty="0">
              <a:latin typeface="Poppins Black" panose="00000A00000000000000" pitchFamily="2" charset="0"/>
              <a:cs typeface="Poppins Black" panose="00000A00000000000000" pitchFamily="2" charset="0"/>
            </a:endParaRPr>
          </a:p>
          <a:p>
            <a:pPr algn="ctr"/>
            <a:endParaRPr lang="es-ES" sz="1050" b="1" u="none" dirty="0">
              <a:latin typeface="Poppins Black" panose="00000A00000000000000" pitchFamily="2" charset="0"/>
              <a:cs typeface="Poppins Black" panose="00000A00000000000000" pitchFamily="2" charset="0"/>
            </a:endParaRPr>
          </a:p>
          <a:p>
            <a:pPr algn="ctr"/>
            <a:r>
              <a:rPr lang="es-ES" sz="1050" b="1" u="none" dirty="0">
                <a:latin typeface="Poppins Black" panose="00000A00000000000000" pitchFamily="2" charset="0"/>
                <a:cs typeface="Poppins Black" panose="00000A00000000000000" pitchFamily="2" charset="0"/>
              </a:rPr>
              <a:t>Acudimos a la OPA</a:t>
            </a:r>
          </a:p>
        </p:txBody>
      </p:sp>
      <p:sp>
        <p:nvSpPr>
          <p:cNvPr id="10" name="CuadroTexto 9">
            <a:extLst>
              <a:ext uri="{FF2B5EF4-FFF2-40B4-BE49-F238E27FC236}">
                <a16:creationId xmlns:a16="http://schemas.microsoft.com/office/drawing/2014/main" id="{4A40E411-65E6-4E0F-BDDA-5BAAF3AE52C8}"/>
              </a:ext>
            </a:extLst>
          </p:cNvPr>
          <p:cNvSpPr txBox="1"/>
          <p:nvPr/>
        </p:nvSpPr>
        <p:spPr>
          <a:xfrm>
            <a:off x="96715" y="3879535"/>
            <a:ext cx="2628900" cy="1015663"/>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sz="1200" dirty="0">
                <a:solidFill>
                  <a:srgbClr val="1B335F"/>
                </a:solidFill>
              </a:rPr>
              <a:t>2024: Proliferan las OPAS, ¡también desde fuera!, aunque a precios razonables para el comprador. </a:t>
            </a:r>
          </a:p>
          <a:p>
            <a:endParaRPr lang="es-ES" sz="1200" dirty="0">
              <a:solidFill>
                <a:srgbClr val="1B335F"/>
              </a:solidFill>
            </a:endParaRPr>
          </a:p>
          <a:p>
            <a:r>
              <a:rPr lang="es-ES" sz="1200" dirty="0">
                <a:solidFill>
                  <a:srgbClr val="1B335F"/>
                </a:solidFill>
              </a:rPr>
              <a:t>No euforia aún.</a:t>
            </a:r>
          </a:p>
        </p:txBody>
      </p:sp>
      <p:pic>
        <p:nvPicPr>
          <p:cNvPr id="7" name="Imagen 6">
            <a:extLst>
              <a:ext uri="{FF2B5EF4-FFF2-40B4-BE49-F238E27FC236}">
                <a16:creationId xmlns:a16="http://schemas.microsoft.com/office/drawing/2014/main" id="{D0C324D8-B1E5-4359-A324-EBEBD11DB1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28417" y="1429417"/>
            <a:ext cx="6398654" cy="4607726"/>
          </a:xfrm>
          <a:prstGeom prst="rect">
            <a:avLst/>
          </a:prstGeom>
        </p:spPr>
      </p:pic>
    </p:spTree>
    <p:extLst>
      <p:ext uri="{BB962C8B-B14F-4D97-AF65-F5344CB8AC3E}">
        <p14:creationId xmlns:p14="http://schemas.microsoft.com/office/powerpoint/2010/main" val="13033828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24711"/>
            <a:ext cx="10225060" cy="309773"/>
          </a:xfrm>
        </p:spPr>
        <p:txBody>
          <a:bodyPr/>
          <a:lstStyle/>
          <a:p>
            <a:r>
              <a:rPr lang="es-ES" sz="1600" dirty="0"/>
              <a:t>17. OPA a MALAYSIA AIRPORTS. Mayo 2024. Opada por parte del Fondo Soberano de Malasia, el principal accionista</a:t>
            </a:r>
          </a:p>
        </p:txBody>
      </p:sp>
      <p:sp>
        <p:nvSpPr>
          <p:cNvPr id="3" name="CuadroTexto 2">
            <a:extLst>
              <a:ext uri="{FF2B5EF4-FFF2-40B4-BE49-F238E27FC236}">
                <a16:creationId xmlns:a16="http://schemas.microsoft.com/office/drawing/2014/main" id="{733E9B1E-8460-F100-8710-9D8239A09729}"/>
              </a:ext>
            </a:extLst>
          </p:cNvPr>
          <p:cNvSpPr txBox="1"/>
          <p:nvPr/>
        </p:nvSpPr>
        <p:spPr>
          <a:xfrm>
            <a:off x="360878" y="958654"/>
            <a:ext cx="4026649" cy="307777"/>
          </a:xfrm>
          <a:prstGeom prst="rect">
            <a:avLst/>
          </a:prstGeom>
          <a:noFill/>
        </p:spPr>
        <p:txBody>
          <a:bodyPr wrap="square" rtlCol="0">
            <a:spAutoFit/>
          </a:bodyPr>
          <a:lstStyle/>
          <a:p>
            <a:r>
              <a:rPr lang="es-ES" sz="1400" b="1" dirty="0">
                <a:solidFill>
                  <a:schemeClr val="accent2"/>
                </a:solidFill>
              </a:rPr>
              <a:t>GVC Gaesco 300 Places </a:t>
            </a:r>
            <a:r>
              <a:rPr lang="es-ES" sz="1400" b="1" dirty="0" err="1">
                <a:solidFill>
                  <a:schemeClr val="accent2"/>
                </a:solidFill>
              </a:rPr>
              <a:t>Worldwide</a:t>
            </a:r>
            <a:r>
              <a:rPr lang="es-ES" sz="1400" b="1" dirty="0">
                <a:solidFill>
                  <a:schemeClr val="accent2"/>
                </a:solidFill>
              </a:rPr>
              <a:t>, FI</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7909213" y="2591515"/>
            <a:ext cx="4282787" cy="2800767"/>
          </a:xfrm>
          <a:prstGeom prst="rect">
            <a:avLst/>
          </a:prstGeom>
          <a:noFill/>
        </p:spPr>
        <p:txBody>
          <a:bodyPr wrap="square" rtlCol="0">
            <a:spAutoFit/>
          </a:bodyPr>
          <a:lstStyle/>
          <a:p>
            <a:r>
              <a:rPr lang="es-ES" sz="1600" b="1" dirty="0"/>
              <a:t>Prima: +49,5% </a:t>
            </a:r>
            <a:r>
              <a:rPr lang="es-ES" sz="1600" dirty="0"/>
              <a:t>s/ precio 31/12/23</a:t>
            </a:r>
          </a:p>
          <a:p>
            <a:endParaRPr lang="es-ES" sz="1600" dirty="0"/>
          </a:p>
          <a:p>
            <a:r>
              <a:rPr lang="es-ES" sz="1600" b="1" dirty="0"/>
              <a:t>Opante: </a:t>
            </a:r>
            <a:r>
              <a:rPr lang="es-ES" sz="1600" dirty="0" err="1"/>
              <a:t>Khazanah</a:t>
            </a:r>
            <a:r>
              <a:rPr lang="es-ES" sz="1600" dirty="0"/>
              <a:t> </a:t>
            </a:r>
            <a:r>
              <a:rPr lang="es-ES" sz="1600" dirty="0" err="1"/>
              <a:t>Nasional</a:t>
            </a:r>
            <a:r>
              <a:rPr lang="es-ES" sz="1600" dirty="0"/>
              <a:t> </a:t>
            </a:r>
            <a:r>
              <a:rPr lang="es-ES" sz="1600" dirty="0" err="1"/>
              <a:t>Berhad</a:t>
            </a:r>
            <a:r>
              <a:rPr lang="es-ES" sz="1600" dirty="0"/>
              <a:t> (40%), liderando un consorcio con EPF - </a:t>
            </a:r>
            <a:r>
              <a:rPr lang="es-ES" sz="1600" dirty="0" err="1"/>
              <a:t>Employees</a:t>
            </a:r>
            <a:r>
              <a:rPr lang="es-ES" sz="1600" dirty="0"/>
              <a:t> Provident Fund- (30%) , GIP -Global </a:t>
            </a:r>
            <a:r>
              <a:rPr lang="es-ES" sz="1600" dirty="0" err="1"/>
              <a:t>Infraestructure</a:t>
            </a:r>
            <a:r>
              <a:rPr lang="es-ES" sz="1600" dirty="0"/>
              <a:t> Partners- y ADIA -Abu </a:t>
            </a:r>
            <a:r>
              <a:rPr lang="es-ES" sz="1600" dirty="0" err="1"/>
              <a:t>Dhabi</a:t>
            </a:r>
            <a:r>
              <a:rPr lang="es-ES" sz="1600" dirty="0"/>
              <a:t> </a:t>
            </a:r>
            <a:r>
              <a:rPr lang="es-ES" sz="1600" dirty="0" err="1"/>
              <a:t>Investment</a:t>
            </a:r>
            <a:r>
              <a:rPr lang="es-ES" sz="1600" dirty="0"/>
              <a:t> </a:t>
            </a:r>
            <a:r>
              <a:rPr lang="es-ES" sz="1600" dirty="0" err="1"/>
              <a:t>Authority</a:t>
            </a:r>
            <a:r>
              <a:rPr lang="es-ES" sz="1600" dirty="0"/>
              <a:t>-  (30% restante) </a:t>
            </a:r>
          </a:p>
          <a:p>
            <a:endParaRPr lang="es-ES" sz="1600" dirty="0"/>
          </a:p>
          <a:p>
            <a:r>
              <a:rPr lang="es-ES" sz="1600" b="1" dirty="0"/>
              <a:t>Accionista de control </a:t>
            </a:r>
            <a:r>
              <a:rPr lang="es-ES" sz="1600" dirty="0"/>
              <a:t>(33%)</a:t>
            </a:r>
          </a:p>
          <a:p>
            <a:endParaRPr lang="es-ES" sz="1600" dirty="0"/>
          </a:p>
          <a:p>
            <a:r>
              <a:rPr lang="es-ES" sz="1600" b="1" dirty="0"/>
              <a:t>Acudimos a la OPA</a:t>
            </a:r>
          </a:p>
        </p:txBody>
      </p:sp>
      <p:sp>
        <p:nvSpPr>
          <p:cNvPr id="6" name="CuadroTexto 5">
            <a:extLst>
              <a:ext uri="{FF2B5EF4-FFF2-40B4-BE49-F238E27FC236}">
                <a16:creationId xmlns:a16="http://schemas.microsoft.com/office/drawing/2014/main" id="{C0B3FB3A-C3F4-47B0-AA2A-E14E96FC4D5E}"/>
              </a:ext>
            </a:extLst>
          </p:cNvPr>
          <p:cNvSpPr txBox="1"/>
          <p:nvPr/>
        </p:nvSpPr>
        <p:spPr>
          <a:xfrm>
            <a:off x="7872881" y="1910635"/>
            <a:ext cx="3834378" cy="338554"/>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dirty="0">
                <a:solidFill>
                  <a:srgbClr val="1B335F"/>
                </a:solidFill>
              </a:rPr>
              <a:t>2024: Proliferan las OPAS, ¡desde dentro!</a:t>
            </a:r>
          </a:p>
        </p:txBody>
      </p:sp>
      <p:pic>
        <p:nvPicPr>
          <p:cNvPr id="8" name="Imagen 7">
            <a:extLst>
              <a:ext uri="{FF2B5EF4-FFF2-40B4-BE49-F238E27FC236}">
                <a16:creationId xmlns:a16="http://schemas.microsoft.com/office/drawing/2014/main" id="{B96D4D62-E383-42FA-BBE2-87D4DDDD827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4741" y="1441205"/>
            <a:ext cx="7010400" cy="5048250"/>
          </a:xfrm>
          <a:prstGeom prst="rect">
            <a:avLst/>
          </a:prstGeom>
        </p:spPr>
      </p:pic>
    </p:spTree>
    <p:extLst>
      <p:ext uri="{BB962C8B-B14F-4D97-AF65-F5344CB8AC3E}">
        <p14:creationId xmlns:p14="http://schemas.microsoft.com/office/powerpoint/2010/main" val="42694880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Conector recto 5">
            <a:extLst>
              <a:ext uri="{FF2B5EF4-FFF2-40B4-BE49-F238E27FC236}">
                <a16:creationId xmlns:a16="http://schemas.microsoft.com/office/drawing/2014/main" id="{7EAD65C2-F88A-0975-7A00-71A924234109}"/>
              </a:ext>
            </a:extLst>
          </p:cNvPr>
          <p:cNvCxnSpPr/>
          <p:nvPr/>
        </p:nvCxnSpPr>
        <p:spPr>
          <a:xfrm flipH="1">
            <a:off x="0" y="690282"/>
            <a:ext cx="730830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ítulo 1">
            <a:extLst>
              <a:ext uri="{FF2B5EF4-FFF2-40B4-BE49-F238E27FC236}">
                <a16:creationId xmlns:a16="http://schemas.microsoft.com/office/drawing/2014/main" id="{5B6E789C-DB2D-3D1A-F8CB-9ABA97086A7C}"/>
              </a:ext>
            </a:extLst>
          </p:cNvPr>
          <p:cNvSpPr txBox="1">
            <a:spLocks/>
          </p:cNvSpPr>
          <p:nvPr/>
        </p:nvSpPr>
        <p:spPr bwMode="auto">
          <a:xfrm>
            <a:off x="602641" y="1866443"/>
            <a:ext cx="5736613" cy="2404144"/>
          </a:xfrm>
          <a:prstGeom prst="rect">
            <a:avLst/>
          </a:prstGeom>
          <a:noFill/>
          <a:ln>
            <a:miter lim="800000"/>
            <a:headEnd/>
            <a:tailEnd/>
          </a:ln>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269875" indent="-269875"/>
            <a:r>
              <a:rPr lang="it-IT" sz="2800" dirty="0">
                <a:solidFill>
                  <a:schemeClr val="bg1"/>
                </a:solidFill>
                <a:latin typeface="Poppins" panose="00000500000000000000" pitchFamily="2" charset="0"/>
                <a:cs typeface="Poppins" panose="00000500000000000000" pitchFamily="2" charset="0"/>
              </a:rPr>
              <a:t>I. Estrategia de inversión 2025… </a:t>
            </a:r>
            <a:br>
              <a:rPr lang="it-IT" sz="2800" dirty="0">
                <a:solidFill>
                  <a:schemeClr val="bg1"/>
                </a:solidFill>
                <a:latin typeface="Poppins" panose="00000500000000000000" pitchFamily="2" charset="0"/>
                <a:cs typeface="Poppins" panose="00000500000000000000" pitchFamily="2" charset="0"/>
              </a:rPr>
            </a:br>
            <a:r>
              <a:rPr lang="it-IT" sz="2800" dirty="0">
                <a:solidFill>
                  <a:schemeClr val="bg1"/>
                </a:solidFill>
                <a:latin typeface="Poppins" panose="00000500000000000000" pitchFamily="2" charset="0"/>
                <a:cs typeface="Poppins" panose="00000500000000000000" pitchFamily="2" charset="0"/>
              </a:rPr>
              <a:t>Continuista  “in vigilando”</a:t>
            </a:r>
          </a:p>
          <a:p>
            <a:endParaRPr lang="it-IT" sz="2800" dirty="0">
              <a:solidFill>
                <a:schemeClr val="bg1"/>
              </a:solidFill>
              <a:latin typeface="Poppins" panose="00000500000000000000" pitchFamily="2" charset="0"/>
              <a:cs typeface="Poppins" panose="00000500000000000000" pitchFamily="2" charset="0"/>
            </a:endParaRPr>
          </a:p>
          <a:p>
            <a:r>
              <a:rPr lang="it-IT" sz="2800" dirty="0">
                <a:solidFill>
                  <a:schemeClr val="bg1"/>
                </a:solidFill>
                <a:latin typeface="Poppins" panose="00000500000000000000" pitchFamily="2" charset="0"/>
                <a:cs typeface="Poppins" panose="00000500000000000000" pitchFamily="2" charset="0"/>
              </a:rPr>
              <a:t>		</a:t>
            </a:r>
          </a:p>
        </p:txBody>
      </p:sp>
      <p:pic>
        <p:nvPicPr>
          <p:cNvPr id="8" name="Marcador de posición de imagen 2">
            <a:extLst>
              <a:ext uri="{FF2B5EF4-FFF2-40B4-BE49-F238E27FC236}">
                <a16:creationId xmlns:a16="http://schemas.microsoft.com/office/drawing/2014/main" id="{48B31295-799B-4448-AC70-6D4E5C0CB61D}"/>
              </a:ext>
            </a:extLst>
          </p:cNvPr>
          <p:cNvPicPr>
            <a:picLocks noChangeAspect="1"/>
          </p:cNvPicPr>
          <p:nvPr/>
        </p:nvPicPr>
        <p:blipFill>
          <a:blip r:embed="rId2">
            <a:extLst>
              <a:ext uri="{28A0092B-C50C-407E-A947-70E740481C1C}">
                <a14:useLocalDpi xmlns:a14="http://schemas.microsoft.com/office/drawing/2010/main" val="0"/>
              </a:ext>
            </a:extLst>
          </a:blip>
          <a:srcRect t="18746" b="18746"/>
          <a:stretch/>
        </p:blipFill>
        <p:spPr>
          <a:xfrm>
            <a:off x="0" y="0"/>
            <a:ext cx="7308304" cy="6858000"/>
          </a:xfrm>
          <a:prstGeom prst="rect">
            <a:avLst/>
          </a:prstGeom>
        </p:spPr>
      </p:pic>
      <p:sp>
        <p:nvSpPr>
          <p:cNvPr id="9" name="Título 1">
            <a:extLst>
              <a:ext uri="{FF2B5EF4-FFF2-40B4-BE49-F238E27FC236}">
                <a16:creationId xmlns:a16="http://schemas.microsoft.com/office/drawing/2014/main" id="{59CEEDB8-2A00-4452-B48D-D5EE63C4599C}"/>
              </a:ext>
            </a:extLst>
          </p:cNvPr>
          <p:cNvSpPr txBox="1">
            <a:spLocks/>
          </p:cNvSpPr>
          <p:nvPr/>
        </p:nvSpPr>
        <p:spPr bwMode="auto">
          <a:xfrm>
            <a:off x="668215" y="2224454"/>
            <a:ext cx="5503985" cy="2404145"/>
          </a:xfrm>
          <a:prstGeom prst="rect">
            <a:avLst/>
          </a:prstGeom>
          <a:noFill/>
          <a:ln>
            <a:miter lim="800000"/>
            <a:headEnd/>
            <a:tailEnd/>
          </a:ln>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2800" dirty="0">
                <a:solidFill>
                  <a:schemeClr val="bg1"/>
                </a:solidFill>
                <a:latin typeface="Poppins" panose="00000500000000000000" pitchFamily="2" charset="0"/>
                <a:cs typeface="Poppins" panose="00000500000000000000" pitchFamily="2" charset="0"/>
              </a:rPr>
              <a:t>I. Estrategia de inversión 2025</a:t>
            </a:r>
            <a:endParaRPr lang="es-ES_tradnl" sz="2800" dirty="0">
              <a:solidFill>
                <a:schemeClr val="bg1"/>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31856380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24711"/>
            <a:ext cx="8639504" cy="309773"/>
          </a:xfrm>
        </p:spPr>
        <p:txBody>
          <a:bodyPr/>
          <a:lstStyle/>
          <a:p>
            <a:r>
              <a:rPr lang="es-ES" sz="1600" dirty="0"/>
              <a:t>18. OPA a ANIMA. Noviembre 2024. Opada por el principal accionista</a:t>
            </a:r>
          </a:p>
        </p:txBody>
      </p:sp>
      <p:sp>
        <p:nvSpPr>
          <p:cNvPr id="3" name="CuadroTexto 2">
            <a:extLst>
              <a:ext uri="{FF2B5EF4-FFF2-40B4-BE49-F238E27FC236}">
                <a16:creationId xmlns:a16="http://schemas.microsoft.com/office/drawing/2014/main" id="{733E9B1E-8460-F100-8710-9D8239A09729}"/>
              </a:ext>
            </a:extLst>
          </p:cNvPr>
          <p:cNvSpPr txBox="1"/>
          <p:nvPr/>
        </p:nvSpPr>
        <p:spPr>
          <a:xfrm>
            <a:off x="360878" y="958654"/>
            <a:ext cx="4026649" cy="307777"/>
          </a:xfrm>
          <a:prstGeom prst="rect">
            <a:avLst/>
          </a:prstGeom>
          <a:noFill/>
        </p:spPr>
        <p:txBody>
          <a:bodyPr wrap="square" rtlCol="0">
            <a:spAutoFit/>
          </a:bodyPr>
          <a:lstStyle/>
          <a:p>
            <a:r>
              <a:rPr lang="es-ES" sz="1400" b="1" dirty="0">
                <a:solidFill>
                  <a:schemeClr val="accent2"/>
                </a:solidFill>
              </a:rPr>
              <a:t>GVC Gaesco Small </a:t>
            </a:r>
            <a:r>
              <a:rPr lang="es-ES" sz="1400" b="1" dirty="0" err="1">
                <a:solidFill>
                  <a:schemeClr val="accent2"/>
                </a:solidFill>
              </a:rPr>
              <a:t>Caps</a:t>
            </a:r>
            <a:r>
              <a:rPr lang="es-ES" sz="1400" b="1" dirty="0">
                <a:solidFill>
                  <a:schemeClr val="accent2"/>
                </a:solidFill>
              </a:rPr>
              <a:t>, FI</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7909213" y="2591515"/>
            <a:ext cx="4282787" cy="1815882"/>
          </a:xfrm>
          <a:prstGeom prst="rect">
            <a:avLst/>
          </a:prstGeom>
          <a:noFill/>
        </p:spPr>
        <p:txBody>
          <a:bodyPr wrap="square" rtlCol="0">
            <a:spAutoFit/>
          </a:bodyPr>
          <a:lstStyle/>
          <a:p>
            <a:r>
              <a:rPr lang="es-ES" sz="1600" b="1" dirty="0"/>
              <a:t>Prima: +54,8% </a:t>
            </a:r>
            <a:r>
              <a:rPr lang="es-ES" sz="1600" dirty="0"/>
              <a:t>s/ precio 31/12/23</a:t>
            </a:r>
          </a:p>
          <a:p>
            <a:endParaRPr lang="es-ES" sz="1600" dirty="0"/>
          </a:p>
          <a:p>
            <a:r>
              <a:rPr lang="es-ES" sz="1600" dirty="0"/>
              <a:t>Opante: Banca </a:t>
            </a:r>
            <a:r>
              <a:rPr lang="es-ES" sz="1600" dirty="0" err="1"/>
              <a:t>Popolare</a:t>
            </a:r>
            <a:r>
              <a:rPr lang="es-ES" sz="1600" dirty="0"/>
              <a:t> di Milano (BPM)</a:t>
            </a:r>
          </a:p>
          <a:p>
            <a:endParaRPr lang="es-ES" sz="1600" dirty="0"/>
          </a:p>
          <a:p>
            <a:r>
              <a:rPr lang="es-ES" sz="1600" dirty="0"/>
              <a:t>Accionista principal (22,4%)</a:t>
            </a:r>
          </a:p>
          <a:p>
            <a:endParaRPr lang="es-ES" sz="1600" dirty="0"/>
          </a:p>
          <a:p>
            <a:r>
              <a:rPr lang="es-ES" sz="1600" b="1" dirty="0"/>
              <a:t>Acudimos a la OPA</a:t>
            </a:r>
          </a:p>
        </p:txBody>
      </p:sp>
      <p:sp>
        <p:nvSpPr>
          <p:cNvPr id="6" name="CuadroTexto 5">
            <a:extLst>
              <a:ext uri="{FF2B5EF4-FFF2-40B4-BE49-F238E27FC236}">
                <a16:creationId xmlns:a16="http://schemas.microsoft.com/office/drawing/2014/main" id="{C0B3FB3A-C3F4-47B0-AA2A-E14E96FC4D5E}"/>
              </a:ext>
            </a:extLst>
          </p:cNvPr>
          <p:cNvSpPr txBox="1"/>
          <p:nvPr/>
        </p:nvSpPr>
        <p:spPr>
          <a:xfrm>
            <a:off x="7872881" y="1910635"/>
            <a:ext cx="3834378" cy="338554"/>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dirty="0">
                <a:solidFill>
                  <a:srgbClr val="1B335F"/>
                </a:solidFill>
              </a:rPr>
              <a:t>2024: Proliferan las OPAS, ¡desde dentro!</a:t>
            </a:r>
          </a:p>
        </p:txBody>
      </p:sp>
      <p:pic>
        <p:nvPicPr>
          <p:cNvPr id="8" name="Imagen 7">
            <a:extLst>
              <a:ext uri="{FF2B5EF4-FFF2-40B4-BE49-F238E27FC236}">
                <a16:creationId xmlns:a16="http://schemas.microsoft.com/office/drawing/2014/main" id="{3E563284-0D42-40B6-9BEF-56CC0BBC73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7362" y="1379660"/>
            <a:ext cx="7010400" cy="5048250"/>
          </a:xfrm>
          <a:prstGeom prst="rect">
            <a:avLst/>
          </a:prstGeom>
        </p:spPr>
      </p:pic>
    </p:spTree>
    <p:extLst>
      <p:ext uri="{BB962C8B-B14F-4D97-AF65-F5344CB8AC3E}">
        <p14:creationId xmlns:p14="http://schemas.microsoft.com/office/powerpoint/2010/main" val="10775714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6B89D528-86BB-F85C-9EB3-4927D8A2F693}"/>
              </a:ext>
            </a:extLst>
          </p:cNvPr>
          <p:cNvSpPr/>
          <p:nvPr/>
        </p:nvSpPr>
        <p:spPr>
          <a:xfrm>
            <a:off x="692209" y="1093862"/>
            <a:ext cx="10657224" cy="5526326"/>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70208" y="137025"/>
            <a:ext cx="10248365" cy="547590"/>
          </a:xfrm>
        </p:spPr>
        <p:txBody>
          <a:bodyPr/>
          <a:lstStyle/>
          <a:p>
            <a:r>
              <a:rPr lang="es-ES" sz="1600" dirty="0"/>
              <a:t>19. Evolución comparativa Fondo/</a:t>
            </a:r>
            <a:r>
              <a:rPr lang="es-ES" sz="1600" dirty="0" err="1"/>
              <a:t>Benchmark</a:t>
            </a:r>
            <a:r>
              <a:rPr lang="es-ES" sz="1600" dirty="0"/>
              <a:t>  según evolución tipos de interés largos desde el inicio de la fase “</a:t>
            </a:r>
            <a:r>
              <a:rPr lang="es-ES" sz="1600" dirty="0" err="1"/>
              <a:t>value</a:t>
            </a:r>
            <a:r>
              <a:rPr lang="es-ES" sz="1600" dirty="0"/>
              <a:t>” (6/11/2020) hasta actualidad (31/12/2024)</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21</a:t>
            </a:fld>
            <a:endParaRPr lang="es-ES" dirty="0"/>
          </a:p>
        </p:txBody>
      </p:sp>
      <p:sp>
        <p:nvSpPr>
          <p:cNvPr id="12" name="CuadroTexto 11">
            <a:extLst>
              <a:ext uri="{FF2B5EF4-FFF2-40B4-BE49-F238E27FC236}">
                <a16:creationId xmlns:a16="http://schemas.microsoft.com/office/drawing/2014/main" id="{49E7143C-D99D-4AE5-404C-A8EE080129EB}"/>
              </a:ext>
            </a:extLst>
          </p:cNvPr>
          <p:cNvSpPr txBox="1"/>
          <p:nvPr/>
        </p:nvSpPr>
        <p:spPr>
          <a:xfrm>
            <a:off x="938153" y="1154569"/>
            <a:ext cx="8210200" cy="276999"/>
          </a:xfrm>
          <a:prstGeom prst="rect">
            <a:avLst/>
          </a:prstGeom>
          <a:noFill/>
        </p:spPr>
        <p:txBody>
          <a:bodyPr wrap="square">
            <a:spAutoFit/>
          </a:bodyPr>
          <a:lstStyle/>
          <a:p>
            <a:pPr defTabSz="652842"/>
            <a:r>
              <a:rPr lang="es-ES" sz="1200" b="1" dirty="0">
                <a:solidFill>
                  <a:srgbClr val="001D50"/>
                </a:solidFill>
                <a:latin typeface="Poppins" panose="00000500000000000000" pitchFamily="2" charset="0"/>
                <a:ea typeface="ヒラギノ角ゴ ProN W3"/>
                <a:cs typeface="Poppins" panose="00000500000000000000" pitchFamily="2" charset="0"/>
                <a:sym typeface="Helvetica Neue Light"/>
              </a:rPr>
              <a:t>EVIDENCIA DE LA FILOSOFIA “VALUE”. CONSISTENCIA DE ESTILO</a:t>
            </a:r>
            <a:endParaRPr lang="es-ES" sz="1200" b="1" u="none"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
        <p:nvSpPr>
          <p:cNvPr id="7" name="CuadroTexto 6">
            <a:extLst>
              <a:ext uri="{FF2B5EF4-FFF2-40B4-BE49-F238E27FC236}">
                <a16:creationId xmlns:a16="http://schemas.microsoft.com/office/drawing/2014/main" id="{3B04E86B-CD9E-4B92-80E2-545ECBBE17CA}"/>
              </a:ext>
            </a:extLst>
          </p:cNvPr>
          <p:cNvSpPr txBox="1"/>
          <p:nvPr/>
        </p:nvSpPr>
        <p:spPr>
          <a:xfrm>
            <a:off x="8229146" y="1501753"/>
            <a:ext cx="2839693" cy="4401205"/>
          </a:xfrm>
          <a:prstGeom prst="rect">
            <a:avLst/>
          </a:prstGeom>
          <a:noFill/>
        </p:spPr>
        <p:txBody>
          <a:bodyPr wrap="square" rtlCol="0">
            <a:spAutoFit/>
          </a:bodyPr>
          <a:lstStyle/>
          <a:p>
            <a:r>
              <a:rPr lang="es-ES" sz="1400" b="1" dirty="0">
                <a:solidFill>
                  <a:srgbClr val="1B335F"/>
                </a:solidFill>
              </a:rPr>
              <a:t>GVC Gaesco Europa, FI: +90,95%</a:t>
            </a:r>
          </a:p>
          <a:p>
            <a:endParaRPr lang="es-ES" sz="1400" b="1" dirty="0">
              <a:solidFill>
                <a:srgbClr val="1B335F"/>
              </a:solidFill>
            </a:endParaRPr>
          </a:p>
          <a:p>
            <a:r>
              <a:rPr lang="es-ES" sz="1400" b="1" dirty="0">
                <a:solidFill>
                  <a:srgbClr val="1B335F"/>
                </a:solidFill>
              </a:rPr>
              <a:t>MSCI </a:t>
            </a:r>
            <a:r>
              <a:rPr lang="es-ES" sz="1400" b="1" dirty="0" err="1">
                <a:solidFill>
                  <a:srgbClr val="1B335F"/>
                </a:solidFill>
              </a:rPr>
              <a:t>Europe</a:t>
            </a:r>
            <a:r>
              <a:rPr lang="es-ES" sz="1400" b="1" dirty="0">
                <a:solidFill>
                  <a:srgbClr val="1B335F"/>
                </a:solidFill>
              </a:rPr>
              <a:t> </a:t>
            </a:r>
            <a:r>
              <a:rPr lang="es-ES" sz="1400" b="1" dirty="0" err="1">
                <a:solidFill>
                  <a:srgbClr val="1B335F"/>
                </a:solidFill>
              </a:rPr>
              <a:t>Value</a:t>
            </a:r>
            <a:r>
              <a:rPr lang="es-ES" sz="1400" b="1" dirty="0">
                <a:solidFill>
                  <a:srgbClr val="1B335F"/>
                </a:solidFill>
              </a:rPr>
              <a:t> TR: +82,49%</a:t>
            </a:r>
          </a:p>
          <a:p>
            <a:endParaRPr lang="es-ES" sz="1400" b="1" dirty="0">
              <a:solidFill>
                <a:srgbClr val="1B335F"/>
              </a:solidFill>
            </a:endParaRPr>
          </a:p>
          <a:p>
            <a:r>
              <a:rPr lang="es-ES" sz="1400" b="1" dirty="0">
                <a:solidFill>
                  <a:srgbClr val="1B335F"/>
                </a:solidFill>
              </a:rPr>
              <a:t>Eurostoxx 50 TR: +73,62%</a:t>
            </a:r>
          </a:p>
          <a:p>
            <a:endParaRPr lang="es-ES" sz="1400" b="1" dirty="0">
              <a:solidFill>
                <a:srgbClr val="1B335F"/>
              </a:solidFill>
            </a:endParaRPr>
          </a:p>
          <a:p>
            <a:r>
              <a:rPr lang="es-ES" sz="1400" b="1" dirty="0">
                <a:solidFill>
                  <a:srgbClr val="1B335F"/>
                </a:solidFill>
              </a:rPr>
              <a:t>Stoxx 600 TR: +58,21%</a:t>
            </a:r>
          </a:p>
          <a:p>
            <a:endParaRPr lang="es-ES" sz="1400" b="1" dirty="0">
              <a:solidFill>
                <a:srgbClr val="1B335F"/>
              </a:solidFill>
            </a:endParaRPr>
          </a:p>
          <a:p>
            <a:r>
              <a:rPr lang="es-ES" sz="1400" b="1" dirty="0">
                <a:solidFill>
                  <a:srgbClr val="1B335F"/>
                </a:solidFill>
              </a:rPr>
              <a:t>MSCI </a:t>
            </a:r>
            <a:r>
              <a:rPr lang="es-ES" sz="1400" b="1" dirty="0" err="1">
                <a:solidFill>
                  <a:srgbClr val="1B335F"/>
                </a:solidFill>
              </a:rPr>
              <a:t>Europe</a:t>
            </a:r>
            <a:r>
              <a:rPr lang="es-ES" sz="1400" b="1" dirty="0">
                <a:solidFill>
                  <a:srgbClr val="1B335F"/>
                </a:solidFill>
              </a:rPr>
              <a:t> </a:t>
            </a:r>
            <a:r>
              <a:rPr lang="es-ES" sz="1400" b="1" dirty="0" err="1">
                <a:solidFill>
                  <a:srgbClr val="1B335F"/>
                </a:solidFill>
              </a:rPr>
              <a:t>Growth</a:t>
            </a:r>
            <a:r>
              <a:rPr lang="es-ES" sz="1400" b="1" dirty="0">
                <a:solidFill>
                  <a:srgbClr val="1B335F"/>
                </a:solidFill>
              </a:rPr>
              <a:t> TR: +37,58%</a:t>
            </a: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endParaRPr lang="es-ES" sz="1400" b="1" dirty="0">
              <a:solidFill>
                <a:srgbClr val="1B335F"/>
              </a:solidFill>
            </a:endParaRPr>
          </a:p>
          <a:p>
            <a:r>
              <a:rPr lang="es-ES" sz="1400" b="1" dirty="0">
                <a:solidFill>
                  <a:srgbClr val="1B335F"/>
                </a:solidFill>
              </a:rPr>
              <a:t>4 años de duración del ciclo “</a:t>
            </a:r>
            <a:r>
              <a:rPr lang="es-ES" sz="1400" b="1" dirty="0" err="1">
                <a:solidFill>
                  <a:srgbClr val="1B335F"/>
                </a:solidFill>
              </a:rPr>
              <a:t>value</a:t>
            </a:r>
            <a:r>
              <a:rPr lang="es-ES" sz="1400" b="1" dirty="0">
                <a:solidFill>
                  <a:srgbClr val="1B335F"/>
                </a:solidFill>
              </a:rPr>
              <a:t>”</a:t>
            </a:r>
          </a:p>
          <a:p>
            <a:endParaRPr lang="es-ES" sz="1400" dirty="0">
              <a:solidFill>
                <a:srgbClr val="1B335F"/>
              </a:solidFill>
            </a:endParaRPr>
          </a:p>
        </p:txBody>
      </p:sp>
      <p:pic>
        <p:nvPicPr>
          <p:cNvPr id="5" name="Imagen 4">
            <a:extLst>
              <a:ext uri="{FF2B5EF4-FFF2-40B4-BE49-F238E27FC236}">
                <a16:creationId xmlns:a16="http://schemas.microsoft.com/office/drawing/2014/main" id="{3F01046B-3CCC-4D9F-BA9D-855C25EFCA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8153" y="1501753"/>
            <a:ext cx="7010400" cy="5048250"/>
          </a:xfrm>
          <a:prstGeom prst="rect">
            <a:avLst/>
          </a:prstGeom>
        </p:spPr>
      </p:pic>
    </p:spTree>
    <p:extLst>
      <p:ext uri="{BB962C8B-B14F-4D97-AF65-F5344CB8AC3E}">
        <p14:creationId xmlns:p14="http://schemas.microsoft.com/office/powerpoint/2010/main" val="42903825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6B89D528-86BB-F85C-9EB3-4927D8A2F693}"/>
              </a:ext>
            </a:extLst>
          </p:cNvPr>
          <p:cNvSpPr/>
          <p:nvPr/>
        </p:nvSpPr>
        <p:spPr>
          <a:xfrm>
            <a:off x="732789" y="857839"/>
            <a:ext cx="10996859" cy="5872900"/>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7" y="237812"/>
            <a:ext cx="10409699" cy="309773"/>
          </a:xfrm>
        </p:spPr>
        <p:txBody>
          <a:bodyPr/>
          <a:lstStyle/>
          <a:p>
            <a:r>
              <a:rPr lang="es-ES" sz="1600" dirty="0"/>
              <a:t>20. GVC Gaesco Japón, FI: El país donde la inflación es una bendición. </a:t>
            </a:r>
            <a:endParaRPr lang="es-ES" sz="1600" b="1" dirty="0"/>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22</a:t>
            </a:fld>
            <a:endParaRPr lang="es-ES" dirty="0"/>
          </a:p>
        </p:txBody>
      </p:sp>
      <p:sp>
        <p:nvSpPr>
          <p:cNvPr id="9" name="CuadroTexto 8">
            <a:extLst>
              <a:ext uri="{FF2B5EF4-FFF2-40B4-BE49-F238E27FC236}">
                <a16:creationId xmlns:a16="http://schemas.microsoft.com/office/drawing/2014/main" id="{67FCBC4F-76A8-EA89-4AE8-9F845D538B70}"/>
              </a:ext>
            </a:extLst>
          </p:cNvPr>
          <p:cNvSpPr txBox="1"/>
          <p:nvPr/>
        </p:nvSpPr>
        <p:spPr>
          <a:xfrm>
            <a:off x="748066" y="1770583"/>
            <a:ext cx="2333541" cy="3231654"/>
          </a:xfrm>
          <a:prstGeom prst="rect">
            <a:avLst/>
          </a:prstGeom>
          <a:noFill/>
        </p:spPr>
        <p:txBody>
          <a:bodyPr wrap="square">
            <a:spAutoFit/>
          </a:bodyPr>
          <a:lstStyle/>
          <a:p>
            <a:pPr defTabSz="652842"/>
            <a:r>
              <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rPr>
              <a:t>Empresas más baratas, a igualdad de </a:t>
            </a:r>
            <a:r>
              <a:rPr lang="es-ES" sz="1200" b="1" u="none" dirty="0" err="1">
                <a:solidFill>
                  <a:srgbClr val="1B335F"/>
                </a:solidFill>
                <a:latin typeface="Poppins" panose="00000500000000000000" pitchFamily="2" charset="0"/>
                <a:ea typeface="ヒラギノ角ゴ ProN W3"/>
                <a:cs typeface="Poppins" panose="00000500000000000000" pitchFamily="2" charset="0"/>
                <a:sym typeface="Helvetica Neue Light"/>
              </a:rPr>
              <a:t>ROEs</a:t>
            </a:r>
            <a:r>
              <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rPr>
              <a:t>, respecto a EEUU. </a:t>
            </a:r>
          </a:p>
          <a:p>
            <a:pPr defTabSz="652842"/>
            <a:endPar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endPar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rPr>
              <a:t>Subida de las cotizaciones acompañada por el aumento de beneficios</a:t>
            </a:r>
          </a:p>
          <a:p>
            <a:pPr defTabSz="652842"/>
            <a:endPar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endPar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rPr>
              <a:t>Fuerte actividad de recompra de acciones</a:t>
            </a:r>
          </a:p>
          <a:p>
            <a:pPr defTabSz="652842"/>
            <a:endPar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endPar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sz="1200" b="1" dirty="0">
                <a:solidFill>
                  <a:srgbClr val="1B335F"/>
                </a:solidFill>
                <a:latin typeface="Poppins" panose="00000500000000000000" pitchFamily="2" charset="0"/>
                <a:ea typeface="ヒラギノ角ゴ ProN W3"/>
                <a:cs typeface="Poppins" panose="00000500000000000000" pitchFamily="2" charset="0"/>
                <a:sym typeface="Helvetica Neue Light"/>
              </a:rPr>
              <a:t>Japón está redescubriendo la relación positiva existente entre </a:t>
            </a:r>
          </a:p>
          <a:p>
            <a:pPr defTabSz="652842"/>
            <a:r>
              <a:rPr lang="es-ES" sz="1200" b="1" u="none" dirty="0">
                <a:solidFill>
                  <a:srgbClr val="1B335F"/>
                </a:solidFill>
                <a:latin typeface="Poppins" panose="00000500000000000000" pitchFamily="2" charset="0"/>
                <a:ea typeface="ヒラギノ角ゴ ProN W3"/>
                <a:cs typeface="Poppins" panose="00000500000000000000" pitchFamily="2" charset="0"/>
                <a:sym typeface="Helvetica Neue Light"/>
              </a:rPr>
              <a:t>Inflación y márgenes empresariales</a:t>
            </a:r>
          </a:p>
        </p:txBody>
      </p:sp>
      <p:sp>
        <p:nvSpPr>
          <p:cNvPr id="5" name="Text Box 97">
            <a:extLst>
              <a:ext uri="{FF2B5EF4-FFF2-40B4-BE49-F238E27FC236}">
                <a16:creationId xmlns:a16="http://schemas.microsoft.com/office/drawing/2014/main" id="{6CDC1715-42F9-F9A3-8E8E-E54BCDF138EE}"/>
              </a:ext>
            </a:extLst>
          </p:cNvPr>
          <p:cNvSpPr txBox="1">
            <a:spLocks noChangeArrowheads="1"/>
          </p:cNvSpPr>
          <p:nvPr/>
        </p:nvSpPr>
        <p:spPr bwMode="auto">
          <a:xfrm>
            <a:off x="854901" y="6004875"/>
            <a:ext cx="22771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spcBef>
                <a:spcPct val="50000"/>
              </a:spcBef>
            </a:pPr>
            <a:r>
              <a:rPr lang="es-ES_tradnl" altLang="es-ES_tradnl" sz="800" u="none" dirty="0">
                <a:latin typeface="+mj-lt"/>
              </a:rPr>
              <a:t>Fuente: </a:t>
            </a:r>
            <a:r>
              <a:rPr lang="es-ES_tradnl" altLang="es-ES_tradnl" sz="800" dirty="0" err="1">
                <a:latin typeface="+mj-lt"/>
              </a:rPr>
              <a:t>Yearly</a:t>
            </a:r>
            <a:r>
              <a:rPr lang="es-ES_tradnl" altLang="es-ES_tradnl" sz="800" dirty="0">
                <a:latin typeface="+mj-lt"/>
              </a:rPr>
              <a:t> </a:t>
            </a:r>
            <a:r>
              <a:rPr lang="es-ES_tradnl" altLang="es-ES_tradnl" sz="800" dirty="0" err="1">
                <a:latin typeface="+mj-lt"/>
              </a:rPr>
              <a:t>Summary</a:t>
            </a:r>
            <a:r>
              <a:rPr lang="es-ES_tradnl" altLang="es-ES_tradnl" sz="800" dirty="0">
                <a:latin typeface="+mj-lt"/>
              </a:rPr>
              <a:t> por 2024. </a:t>
            </a:r>
            <a:r>
              <a:rPr lang="es-ES_tradnl" altLang="es-ES_tradnl" sz="800" dirty="0" err="1">
                <a:latin typeface="+mj-lt"/>
              </a:rPr>
              <a:t>Nomura</a:t>
            </a:r>
            <a:r>
              <a:rPr lang="es-ES_tradnl" altLang="es-ES_tradnl" sz="800" dirty="0">
                <a:latin typeface="+mj-lt"/>
              </a:rPr>
              <a:t> 07/01/25</a:t>
            </a:r>
            <a:endParaRPr lang="es-ES_tradnl" altLang="es-ES_tradnl" sz="800" u="none" dirty="0">
              <a:latin typeface="+mj-lt"/>
            </a:endParaRPr>
          </a:p>
        </p:txBody>
      </p:sp>
      <p:pic>
        <p:nvPicPr>
          <p:cNvPr id="13" name="Imagen 12">
            <a:extLst>
              <a:ext uri="{FF2B5EF4-FFF2-40B4-BE49-F238E27FC236}">
                <a16:creationId xmlns:a16="http://schemas.microsoft.com/office/drawing/2014/main" id="{D32C109F-64E5-4E0A-8AF9-38983F274469}"/>
              </a:ext>
            </a:extLst>
          </p:cNvPr>
          <p:cNvPicPr>
            <a:picLocks noChangeAspect="1"/>
          </p:cNvPicPr>
          <p:nvPr/>
        </p:nvPicPr>
        <p:blipFill>
          <a:blip r:embed="rId2"/>
          <a:stretch>
            <a:fillRect/>
          </a:stretch>
        </p:blipFill>
        <p:spPr>
          <a:xfrm>
            <a:off x="3803685" y="1344924"/>
            <a:ext cx="2810303" cy="2643354"/>
          </a:xfrm>
          <a:prstGeom prst="rect">
            <a:avLst/>
          </a:prstGeom>
        </p:spPr>
      </p:pic>
      <p:cxnSp>
        <p:nvCxnSpPr>
          <p:cNvPr id="8" name="Conector recto 7">
            <a:extLst>
              <a:ext uri="{FF2B5EF4-FFF2-40B4-BE49-F238E27FC236}">
                <a16:creationId xmlns:a16="http://schemas.microsoft.com/office/drawing/2014/main" id="{D16A7041-EF4E-44BA-3B9B-24462E4B59D9}"/>
              </a:ext>
            </a:extLst>
          </p:cNvPr>
          <p:cNvCxnSpPr/>
          <p:nvPr/>
        </p:nvCxnSpPr>
        <p:spPr>
          <a:xfrm>
            <a:off x="3192379" y="1407787"/>
            <a:ext cx="0" cy="5039132"/>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6A7B4EBD-7988-4EE1-BD71-895E6B98A19F}"/>
              </a:ext>
            </a:extLst>
          </p:cNvPr>
          <p:cNvPicPr>
            <a:picLocks noChangeAspect="1"/>
          </p:cNvPicPr>
          <p:nvPr/>
        </p:nvPicPr>
        <p:blipFill>
          <a:blip r:embed="rId3"/>
          <a:stretch>
            <a:fillRect/>
          </a:stretch>
        </p:blipFill>
        <p:spPr>
          <a:xfrm>
            <a:off x="7225293" y="1124914"/>
            <a:ext cx="4211315" cy="2802439"/>
          </a:xfrm>
          <a:prstGeom prst="rect">
            <a:avLst/>
          </a:prstGeom>
        </p:spPr>
      </p:pic>
      <p:pic>
        <p:nvPicPr>
          <p:cNvPr id="11" name="Imagen 10">
            <a:extLst>
              <a:ext uri="{FF2B5EF4-FFF2-40B4-BE49-F238E27FC236}">
                <a16:creationId xmlns:a16="http://schemas.microsoft.com/office/drawing/2014/main" id="{6ADB4058-D5CB-4DD5-BB6E-299D5B335144}"/>
              </a:ext>
            </a:extLst>
          </p:cNvPr>
          <p:cNvPicPr>
            <a:picLocks noChangeAspect="1"/>
          </p:cNvPicPr>
          <p:nvPr/>
        </p:nvPicPr>
        <p:blipFill>
          <a:blip r:embed="rId4"/>
          <a:stretch>
            <a:fillRect/>
          </a:stretch>
        </p:blipFill>
        <p:spPr>
          <a:xfrm>
            <a:off x="4530456" y="4194838"/>
            <a:ext cx="4802072" cy="2385807"/>
          </a:xfrm>
          <a:prstGeom prst="rect">
            <a:avLst/>
          </a:prstGeom>
        </p:spPr>
      </p:pic>
    </p:spTree>
    <p:extLst>
      <p:ext uri="{BB962C8B-B14F-4D97-AF65-F5344CB8AC3E}">
        <p14:creationId xmlns:p14="http://schemas.microsoft.com/office/powerpoint/2010/main" val="31299086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FE18656-FBC2-677F-0E62-254B74CD1805}"/>
              </a:ext>
            </a:extLst>
          </p:cNvPr>
          <p:cNvSpPr>
            <a:spLocks noGrp="1"/>
          </p:cNvSpPr>
          <p:nvPr>
            <p:ph type="ctrTitle"/>
          </p:nvPr>
        </p:nvSpPr>
        <p:spPr>
          <a:xfrm>
            <a:off x="360878" y="249535"/>
            <a:ext cx="11580498" cy="309773"/>
          </a:xfrm>
        </p:spPr>
        <p:txBody>
          <a:bodyPr/>
          <a:lstStyle/>
          <a:p>
            <a:r>
              <a:rPr lang="es-ES" sz="1600" dirty="0"/>
              <a:t>21. El turismo global: En 2024 máximos históricos de la actividad turística. Aún hay más.</a:t>
            </a:r>
            <a:br>
              <a:rPr lang="es-ES" sz="1600" dirty="0"/>
            </a:br>
            <a:endParaRPr lang="es-ES" sz="1600" dirty="0"/>
          </a:p>
        </p:txBody>
      </p:sp>
      <p:sp>
        <p:nvSpPr>
          <p:cNvPr id="3" name="Marcador de número de diapositiva 2">
            <a:extLst>
              <a:ext uri="{FF2B5EF4-FFF2-40B4-BE49-F238E27FC236}">
                <a16:creationId xmlns:a16="http://schemas.microsoft.com/office/drawing/2014/main" id="{65D3FEFF-5348-8C2B-AB0A-682B59423DF5}"/>
              </a:ext>
            </a:extLst>
          </p:cNvPr>
          <p:cNvSpPr>
            <a:spLocks noGrp="1"/>
          </p:cNvSpPr>
          <p:nvPr>
            <p:ph type="sldNum" sz="quarter" idx="12"/>
          </p:nvPr>
        </p:nvSpPr>
        <p:spPr/>
        <p:txBody>
          <a:bodyPr/>
          <a:lstStyle/>
          <a:p>
            <a:fld id="{EED13A02-3D5A-4463-BC24-F8C77F48C64D}" type="slidenum">
              <a:rPr lang="es-ES" smtClean="0"/>
              <a:pPr/>
              <a:t>23</a:t>
            </a:fld>
            <a:endParaRPr lang="es-ES" dirty="0"/>
          </a:p>
        </p:txBody>
      </p:sp>
      <p:sp>
        <p:nvSpPr>
          <p:cNvPr id="4" name="Rectángulo 3">
            <a:extLst>
              <a:ext uri="{FF2B5EF4-FFF2-40B4-BE49-F238E27FC236}">
                <a16:creationId xmlns:a16="http://schemas.microsoft.com/office/drawing/2014/main" id="{27DBFA54-9C0B-3BB0-B430-08A85A14BE80}"/>
              </a:ext>
            </a:extLst>
          </p:cNvPr>
          <p:cNvSpPr/>
          <p:nvPr/>
        </p:nvSpPr>
        <p:spPr>
          <a:xfrm>
            <a:off x="3106614" y="994166"/>
            <a:ext cx="8523411" cy="5817877"/>
          </a:xfrm>
          <a:prstGeom prst="rect">
            <a:avLst/>
          </a:prstGeom>
          <a:solidFill>
            <a:schemeClr val="bg1"/>
          </a:solidFill>
          <a:ln>
            <a:noFill/>
          </a:ln>
          <a:effectLst>
            <a:outerShdw blurRad="177800" dist="38100" dir="2700000" algn="tl" rotWithShape="0">
              <a:prstClr val="black">
                <a:alpha val="28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CuadroTexto 12">
            <a:extLst>
              <a:ext uri="{FF2B5EF4-FFF2-40B4-BE49-F238E27FC236}">
                <a16:creationId xmlns:a16="http://schemas.microsoft.com/office/drawing/2014/main" id="{6BCDF4B9-E0B6-55AD-9400-DF6147F3431D}"/>
              </a:ext>
            </a:extLst>
          </p:cNvPr>
          <p:cNvSpPr txBox="1"/>
          <p:nvPr/>
        </p:nvSpPr>
        <p:spPr>
          <a:xfrm>
            <a:off x="264032" y="1159727"/>
            <a:ext cx="2196883" cy="2031325"/>
          </a:xfrm>
          <a:prstGeom prst="rect">
            <a:avLst/>
          </a:prstGeom>
          <a:noFill/>
        </p:spPr>
        <p:txBody>
          <a:bodyPr wrap="square">
            <a:spAutoFit/>
          </a:bodyPr>
          <a:lstStyle/>
          <a:p>
            <a:pP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REGIONES CON MÁS TURISTAS QUE 2019:</a:t>
            </a:r>
          </a:p>
          <a:p>
            <a:pPr defTabSz="652842"/>
            <a:endPar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altLang="ca-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Oriente Medio +29%</a:t>
            </a:r>
          </a:p>
          <a:p>
            <a:pPr defTabSz="652842"/>
            <a:r>
              <a:rPr lang="es-ES" altLang="ca-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Norte Africa: +18%</a:t>
            </a:r>
          </a:p>
          <a:p>
            <a:pPr defTabSz="652842"/>
            <a:r>
              <a:rPr lang="es-ES" altLang="ca-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América Central: +16%</a:t>
            </a:r>
          </a:p>
          <a:p>
            <a:pPr defTabSz="652842"/>
            <a:r>
              <a:rPr lang="es-ES" altLang="ca-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Caribe: +8%</a:t>
            </a:r>
          </a:p>
          <a:p>
            <a:pPr defTabSz="652842"/>
            <a:r>
              <a:rPr lang="es-ES" altLang="ca-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Sur de Europa: +7%</a:t>
            </a:r>
          </a:p>
          <a:p>
            <a:pPr defTabSz="652842"/>
            <a:endPar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pic>
        <p:nvPicPr>
          <p:cNvPr id="21" name="50F57134-821C-40AD-AB28-6D9C2CCA8C7E" descr="IMG_3142.jpg">
            <a:extLst>
              <a:ext uri="{FF2B5EF4-FFF2-40B4-BE49-F238E27FC236}">
                <a16:creationId xmlns:a16="http://schemas.microsoft.com/office/drawing/2014/main" id="{F5A85ED5-9902-A636-32A2-C1160388C8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0193" y="679734"/>
            <a:ext cx="3356247" cy="308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ángulo 21">
            <a:extLst>
              <a:ext uri="{FF2B5EF4-FFF2-40B4-BE49-F238E27FC236}">
                <a16:creationId xmlns:a16="http://schemas.microsoft.com/office/drawing/2014/main" id="{305DE2E7-5F0B-4006-0A15-B3D084CD4E94}"/>
              </a:ext>
            </a:extLst>
          </p:cNvPr>
          <p:cNvSpPr/>
          <p:nvPr/>
        </p:nvSpPr>
        <p:spPr>
          <a:xfrm>
            <a:off x="3555270" y="3762002"/>
            <a:ext cx="3204023" cy="523220"/>
          </a:xfrm>
          <a:prstGeom prst="rect">
            <a:avLst/>
          </a:prstGeom>
        </p:spPr>
        <p:txBody>
          <a:bodyPr wrap="square">
            <a:spAutoFit/>
          </a:bodyPr>
          <a:lstStyle/>
          <a:p>
            <a:pPr algn="ctr"/>
            <a:r>
              <a:rPr lang="es-ES" sz="1400" b="1" dirty="0"/>
              <a:t>2023: 4.707.367 visitantes</a:t>
            </a:r>
          </a:p>
          <a:p>
            <a:pPr algn="ctr"/>
            <a:r>
              <a:rPr lang="es-ES" sz="1400" b="1" dirty="0"/>
              <a:t>2024: 4,84 millones E</a:t>
            </a:r>
          </a:p>
        </p:txBody>
      </p:sp>
      <p:sp>
        <p:nvSpPr>
          <p:cNvPr id="25" name="Rectángulo 24">
            <a:extLst>
              <a:ext uri="{FF2B5EF4-FFF2-40B4-BE49-F238E27FC236}">
                <a16:creationId xmlns:a16="http://schemas.microsoft.com/office/drawing/2014/main" id="{492FBEBB-4111-7A96-AF61-4D88C24FF3CC}"/>
              </a:ext>
            </a:extLst>
          </p:cNvPr>
          <p:cNvSpPr/>
          <p:nvPr/>
        </p:nvSpPr>
        <p:spPr>
          <a:xfrm>
            <a:off x="3088036" y="4150429"/>
            <a:ext cx="4340560" cy="1815882"/>
          </a:xfrm>
          <a:prstGeom prst="rect">
            <a:avLst/>
          </a:prstGeom>
        </p:spPr>
        <p:txBody>
          <a:bodyPr wrap="square">
            <a:spAutoFit/>
          </a:bodyPr>
          <a:lstStyle/>
          <a:p>
            <a:pPr algn="ctr"/>
            <a:r>
              <a:rPr lang="es-ES" sz="1400" b="1" dirty="0">
                <a:solidFill>
                  <a:schemeClr val="accent1"/>
                </a:solidFill>
              </a:rPr>
              <a:t>España:</a:t>
            </a:r>
          </a:p>
          <a:p>
            <a:pPr algn="ctr"/>
            <a:endParaRPr lang="es-ES" sz="1400" b="1" dirty="0">
              <a:solidFill>
                <a:schemeClr val="accent1"/>
              </a:solidFill>
            </a:endParaRPr>
          </a:p>
          <a:p>
            <a:pPr algn="ctr"/>
            <a:r>
              <a:rPr lang="es-ES" sz="1400" b="1" dirty="0">
                <a:solidFill>
                  <a:schemeClr val="accent1"/>
                </a:solidFill>
              </a:rPr>
              <a:t>2023:</a:t>
            </a:r>
          </a:p>
          <a:p>
            <a:pPr marL="285750" indent="-285750">
              <a:buFont typeface="Arial" panose="020B0604020202020204" pitchFamily="34" charset="0"/>
              <a:buChar char="•"/>
            </a:pPr>
            <a:r>
              <a:rPr lang="es-ES" sz="1400" b="1" dirty="0">
                <a:solidFill>
                  <a:schemeClr val="accent1"/>
                </a:solidFill>
              </a:rPr>
              <a:t>Turistas internacionales 85 </a:t>
            </a:r>
            <a:r>
              <a:rPr lang="es-ES" sz="1400" b="1" dirty="0" err="1">
                <a:solidFill>
                  <a:schemeClr val="accent1"/>
                </a:solidFill>
              </a:rPr>
              <a:t>mill</a:t>
            </a:r>
            <a:r>
              <a:rPr lang="es-ES" sz="1400" b="1" dirty="0">
                <a:solidFill>
                  <a:schemeClr val="accent1"/>
                </a:solidFill>
              </a:rPr>
              <a:t>. +1,9% s% 2019</a:t>
            </a:r>
          </a:p>
          <a:p>
            <a:pPr marL="285750" indent="-285750">
              <a:buFont typeface="Arial" panose="020B0604020202020204" pitchFamily="34" charset="0"/>
              <a:buChar char="•"/>
            </a:pPr>
            <a:r>
              <a:rPr lang="es-ES" sz="1400" b="1" dirty="0">
                <a:solidFill>
                  <a:schemeClr val="accent1"/>
                </a:solidFill>
              </a:rPr>
              <a:t>Gasto turistas internacionales 2023: +18,2% s/2019</a:t>
            </a:r>
          </a:p>
          <a:p>
            <a:pPr algn="ctr"/>
            <a:r>
              <a:rPr lang="es-ES" sz="1400" b="1" dirty="0">
                <a:solidFill>
                  <a:schemeClr val="accent1"/>
                </a:solidFill>
              </a:rPr>
              <a:t>2024:</a:t>
            </a:r>
          </a:p>
          <a:p>
            <a:pPr marL="285750" indent="-285750">
              <a:buFont typeface="Arial" panose="020B0604020202020204" pitchFamily="34" charset="0"/>
              <a:buChar char="•"/>
            </a:pPr>
            <a:r>
              <a:rPr lang="es-ES" sz="1400" b="1" dirty="0">
                <a:solidFill>
                  <a:schemeClr val="accent1"/>
                </a:solidFill>
              </a:rPr>
              <a:t>Hasta Nov/24: 88,5 </a:t>
            </a:r>
            <a:r>
              <a:rPr lang="es-ES" sz="1400" b="1" dirty="0" err="1">
                <a:solidFill>
                  <a:schemeClr val="accent1"/>
                </a:solidFill>
              </a:rPr>
              <a:t>mill</a:t>
            </a:r>
            <a:r>
              <a:rPr lang="es-ES" sz="1400" b="1" dirty="0">
                <a:solidFill>
                  <a:schemeClr val="accent1"/>
                </a:solidFill>
              </a:rPr>
              <a:t>. +10,7% turistas s/2023</a:t>
            </a:r>
          </a:p>
          <a:p>
            <a:pPr marL="285750" indent="-285750">
              <a:buFont typeface="Arial" panose="020B0604020202020204" pitchFamily="34" charset="0"/>
              <a:buChar char="•"/>
            </a:pPr>
            <a:r>
              <a:rPr lang="es-ES" sz="1400" b="1" dirty="0">
                <a:solidFill>
                  <a:schemeClr val="accent1"/>
                </a:solidFill>
              </a:rPr>
              <a:t>Gasto turistas internacionales: +16,7% s/2023</a:t>
            </a:r>
          </a:p>
        </p:txBody>
      </p:sp>
      <p:sp>
        <p:nvSpPr>
          <p:cNvPr id="14" name="CuadroTexto 13">
            <a:extLst>
              <a:ext uri="{FF2B5EF4-FFF2-40B4-BE49-F238E27FC236}">
                <a16:creationId xmlns:a16="http://schemas.microsoft.com/office/drawing/2014/main" id="{B779E5C2-4068-4BD1-8DA0-9EA86E7BECE5}"/>
              </a:ext>
            </a:extLst>
          </p:cNvPr>
          <p:cNvSpPr txBox="1"/>
          <p:nvPr/>
        </p:nvSpPr>
        <p:spPr>
          <a:xfrm>
            <a:off x="8174063" y="4822932"/>
            <a:ext cx="2658002" cy="738664"/>
          </a:xfrm>
          <a:prstGeom prst="rect">
            <a:avLst/>
          </a:prstGeom>
          <a:noFill/>
        </p:spPr>
        <p:txBody>
          <a:bodyPr wrap="square">
            <a:spAutoFit/>
          </a:bodyPr>
          <a:lstStyle/>
          <a:p>
            <a:pPr algn="ct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Máximo histórico del turismo global en 2024</a:t>
            </a:r>
          </a:p>
          <a:p>
            <a:pPr algn="ct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en gasto de turistas</a:t>
            </a:r>
          </a:p>
        </p:txBody>
      </p:sp>
      <p:graphicFrame>
        <p:nvGraphicFramePr>
          <p:cNvPr id="5" name="Tabla 4">
            <a:extLst>
              <a:ext uri="{FF2B5EF4-FFF2-40B4-BE49-F238E27FC236}">
                <a16:creationId xmlns:a16="http://schemas.microsoft.com/office/drawing/2014/main" id="{6A051138-38D1-43FD-BA96-869EDCF2EAED}"/>
              </a:ext>
            </a:extLst>
          </p:cNvPr>
          <p:cNvGraphicFramePr>
            <a:graphicFrameLocks noGrp="1"/>
          </p:cNvGraphicFramePr>
          <p:nvPr>
            <p:extLst>
              <p:ext uri="{D42A27DB-BD31-4B8C-83A1-F6EECF244321}">
                <p14:modId xmlns:p14="http://schemas.microsoft.com/office/powerpoint/2010/main" val="359638935"/>
              </p:ext>
            </p:extLst>
          </p:nvPr>
        </p:nvGraphicFramePr>
        <p:xfrm>
          <a:off x="8030794" y="627108"/>
          <a:ext cx="2720083" cy="3530522"/>
        </p:xfrm>
        <a:graphic>
          <a:graphicData uri="http://schemas.openxmlformats.org/drawingml/2006/table">
            <a:tbl>
              <a:tblPr firstRow="1" bandRow="1">
                <a:tableStyleId>{5C22544A-7EE6-4342-B048-85BDC9FD1C3A}</a:tableStyleId>
              </a:tblPr>
              <a:tblGrid>
                <a:gridCol w="1357883">
                  <a:extLst>
                    <a:ext uri="{9D8B030D-6E8A-4147-A177-3AD203B41FA5}">
                      <a16:colId xmlns:a16="http://schemas.microsoft.com/office/drawing/2014/main" val="1996523281"/>
                    </a:ext>
                  </a:extLst>
                </a:gridCol>
                <a:gridCol w="1362200">
                  <a:extLst>
                    <a:ext uri="{9D8B030D-6E8A-4147-A177-3AD203B41FA5}">
                      <a16:colId xmlns:a16="http://schemas.microsoft.com/office/drawing/2014/main" val="2371437970"/>
                    </a:ext>
                  </a:extLst>
                </a:gridCol>
              </a:tblGrid>
              <a:tr h="601346">
                <a:tc>
                  <a:txBody>
                    <a:bodyPr/>
                    <a:lstStyle/>
                    <a:p>
                      <a:pPr algn="ctr"/>
                      <a:r>
                        <a:rPr lang="es-ES" sz="1400" dirty="0"/>
                        <a:t>Top 10 Países</a:t>
                      </a:r>
                    </a:p>
                    <a:p>
                      <a:pPr algn="ctr"/>
                      <a:r>
                        <a:rPr lang="es-ES" sz="1400" dirty="0"/>
                        <a:t>Ene a </a:t>
                      </a:r>
                      <a:r>
                        <a:rPr lang="es-ES" sz="1400" dirty="0" err="1"/>
                        <a:t>Sep</a:t>
                      </a:r>
                      <a:r>
                        <a:rPr lang="es-ES" sz="1400" dirty="0"/>
                        <a:t> 2024</a:t>
                      </a:r>
                    </a:p>
                    <a:p>
                      <a:pPr algn="ctr"/>
                      <a:r>
                        <a:rPr lang="es-ES" sz="1400" dirty="0"/>
                        <a:t>s/ 2019</a:t>
                      </a:r>
                    </a:p>
                  </a:txBody>
                  <a:tcPr/>
                </a:tc>
                <a:tc>
                  <a:txBody>
                    <a:bodyPr/>
                    <a:lstStyle/>
                    <a:p>
                      <a:pPr algn="ctr"/>
                      <a:r>
                        <a:rPr lang="es-ES" sz="1400" dirty="0"/>
                        <a:t>Número de Turistas Internacionales</a:t>
                      </a:r>
                    </a:p>
                  </a:txBody>
                  <a:tcPr/>
                </a:tc>
                <a:extLst>
                  <a:ext uri="{0D108BD9-81ED-4DB2-BD59-A6C34878D82A}">
                    <a16:rowId xmlns:a16="http://schemas.microsoft.com/office/drawing/2014/main" val="3723236851"/>
                  </a:ext>
                </a:extLst>
              </a:tr>
              <a:tr h="250561">
                <a:tc>
                  <a:txBody>
                    <a:bodyPr/>
                    <a:lstStyle/>
                    <a:p>
                      <a:pPr algn="l"/>
                      <a:r>
                        <a:rPr lang="es-ES" sz="1400" dirty="0"/>
                        <a:t>Turquía</a:t>
                      </a:r>
                    </a:p>
                  </a:txBody>
                  <a:tcPr/>
                </a:tc>
                <a:tc>
                  <a:txBody>
                    <a:bodyPr/>
                    <a:lstStyle/>
                    <a:p>
                      <a:pPr algn="ctr"/>
                      <a:r>
                        <a:rPr lang="es-ES" sz="1400" dirty="0"/>
                        <a:t>+13%</a:t>
                      </a:r>
                    </a:p>
                  </a:txBody>
                  <a:tcPr/>
                </a:tc>
                <a:extLst>
                  <a:ext uri="{0D108BD9-81ED-4DB2-BD59-A6C34878D82A}">
                    <a16:rowId xmlns:a16="http://schemas.microsoft.com/office/drawing/2014/main" val="3499921247"/>
                  </a:ext>
                </a:extLst>
              </a:tr>
              <a:tr h="250561">
                <a:tc>
                  <a:txBody>
                    <a:bodyPr/>
                    <a:lstStyle/>
                    <a:p>
                      <a:pPr algn="l"/>
                      <a:r>
                        <a:rPr lang="es-ES" sz="1400" dirty="0"/>
                        <a:t>España</a:t>
                      </a:r>
                    </a:p>
                  </a:txBody>
                  <a:tcPr/>
                </a:tc>
                <a:tc>
                  <a:txBody>
                    <a:bodyPr/>
                    <a:lstStyle/>
                    <a:p>
                      <a:pPr algn="ctr"/>
                      <a:r>
                        <a:rPr lang="es-ES" sz="1400" dirty="0"/>
                        <a:t>+10%</a:t>
                      </a:r>
                    </a:p>
                  </a:txBody>
                  <a:tcPr/>
                </a:tc>
                <a:extLst>
                  <a:ext uri="{0D108BD9-81ED-4DB2-BD59-A6C34878D82A}">
                    <a16:rowId xmlns:a16="http://schemas.microsoft.com/office/drawing/2014/main" val="1500448369"/>
                  </a:ext>
                </a:extLst>
              </a:tr>
              <a:tr h="250561">
                <a:tc>
                  <a:txBody>
                    <a:bodyPr/>
                    <a:lstStyle/>
                    <a:p>
                      <a:pPr algn="l"/>
                      <a:r>
                        <a:rPr lang="es-ES" sz="1400" dirty="0"/>
                        <a:t>Reino Unido</a:t>
                      </a:r>
                    </a:p>
                  </a:txBody>
                  <a:tcPr/>
                </a:tc>
                <a:tc>
                  <a:txBody>
                    <a:bodyPr/>
                    <a:lstStyle/>
                    <a:p>
                      <a:pPr algn="ctr"/>
                      <a:r>
                        <a:rPr lang="es-ES" sz="1400" dirty="0"/>
                        <a:t>+4%</a:t>
                      </a:r>
                    </a:p>
                  </a:txBody>
                  <a:tcPr/>
                </a:tc>
                <a:extLst>
                  <a:ext uri="{0D108BD9-81ED-4DB2-BD59-A6C34878D82A}">
                    <a16:rowId xmlns:a16="http://schemas.microsoft.com/office/drawing/2014/main" val="650496939"/>
                  </a:ext>
                </a:extLst>
              </a:tr>
              <a:tr h="250561">
                <a:tc>
                  <a:txBody>
                    <a:bodyPr/>
                    <a:lstStyle/>
                    <a:p>
                      <a:pPr algn="l"/>
                      <a:r>
                        <a:rPr lang="es-ES" sz="1400" b="1" dirty="0"/>
                        <a:t>Mundo</a:t>
                      </a:r>
                    </a:p>
                  </a:txBody>
                  <a:tcPr/>
                </a:tc>
                <a:tc>
                  <a:txBody>
                    <a:bodyPr/>
                    <a:lstStyle/>
                    <a:p>
                      <a:pPr algn="ctr"/>
                      <a:r>
                        <a:rPr lang="es-ES" sz="1400" b="1" dirty="0"/>
                        <a:t>-2%</a:t>
                      </a:r>
                    </a:p>
                  </a:txBody>
                  <a:tcPr/>
                </a:tc>
                <a:extLst>
                  <a:ext uri="{0D108BD9-81ED-4DB2-BD59-A6C34878D82A}">
                    <a16:rowId xmlns:a16="http://schemas.microsoft.com/office/drawing/2014/main" val="3667847964"/>
                  </a:ext>
                </a:extLst>
              </a:tr>
              <a:tr h="250561">
                <a:tc>
                  <a:txBody>
                    <a:bodyPr/>
                    <a:lstStyle/>
                    <a:p>
                      <a:pPr algn="l"/>
                      <a:r>
                        <a:rPr lang="es-ES" sz="1400" dirty="0"/>
                        <a:t>Italia</a:t>
                      </a:r>
                    </a:p>
                  </a:txBody>
                  <a:tcPr/>
                </a:tc>
                <a:tc>
                  <a:txBody>
                    <a:bodyPr/>
                    <a:lstStyle/>
                    <a:p>
                      <a:pPr algn="ctr"/>
                      <a:r>
                        <a:rPr lang="es-ES" sz="1400" dirty="0"/>
                        <a:t>-9%</a:t>
                      </a:r>
                    </a:p>
                  </a:txBody>
                  <a:tcPr/>
                </a:tc>
                <a:extLst>
                  <a:ext uri="{0D108BD9-81ED-4DB2-BD59-A6C34878D82A}">
                    <a16:rowId xmlns:a16="http://schemas.microsoft.com/office/drawing/2014/main" val="3105018501"/>
                  </a:ext>
                </a:extLst>
              </a:tr>
              <a:tr h="250561">
                <a:tc>
                  <a:txBody>
                    <a:bodyPr/>
                    <a:lstStyle/>
                    <a:p>
                      <a:pPr algn="l"/>
                      <a:r>
                        <a:rPr lang="es-ES" sz="1400" dirty="0"/>
                        <a:t>Estados Unidos</a:t>
                      </a:r>
                    </a:p>
                  </a:txBody>
                  <a:tcPr/>
                </a:tc>
                <a:tc>
                  <a:txBody>
                    <a:bodyPr/>
                    <a:lstStyle/>
                    <a:p>
                      <a:pPr algn="ctr"/>
                      <a:r>
                        <a:rPr lang="es-ES" sz="1400" dirty="0"/>
                        <a:t>-10%</a:t>
                      </a:r>
                    </a:p>
                  </a:txBody>
                  <a:tcPr/>
                </a:tc>
                <a:extLst>
                  <a:ext uri="{0D108BD9-81ED-4DB2-BD59-A6C34878D82A}">
                    <a16:rowId xmlns:a16="http://schemas.microsoft.com/office/drawing/2014/main" val="605965047"/>
                  </a:ext>
                </a:extLst>
              </a:tr>
              <a:tr h="330122">
                <a:tc>
                  <a:txBody>
                    <a:bodyPr/>
                    <a:lstStyle/>
                    <a:p>
                      <a:pPr algn="l"/>
                      <a:r>
                        <a:rPr lang="es-ES" sz="1400" dirty="0"/>
                        <a:t>Tailandia</a:t>
                      </a:r>
                    </a:p>
                  </a:txBody>
                  <a:tcPr/>
                </a:tc>
                <a:tc>
                  <a:txBody>
                    <a:bodyPr/>
                    <a:lstStyle/>
                    <a:p>
                      <a:pPr algn="ctr"/>
                      <a:r>
                        <a:rPr lang="es-ES" sz="1400" dirty="0"/>
                        <a:t>-12%</a:t>
                      </a:r>
                    </a:p>
                  </a:txBody>
                  <a:tcPr/>
                </a:tc>
                <a:extLst>
                  <a:ext uri="{0D108BD9-81ED-4DB2-BD59-A6C34878D82A}">
                    <a16:rowId xmlns:a16="http://schemas.microsoft.com/office/drawing/2014/main" val="1748438266"/>
                  </a:ext>
                </a:extLst>
              </a:tr>
            </a:tbl>
          </a:graphicData>
        </a:graphic>
      </p:graphicFrame>
      <p:sp>
        <p:nvSpPr>
          <p:cNvPr id="15" name="CuadroTexto 14">
            <a:extLst>
              <a:ext uri="{FF2B5EF4-FFF2-40B4-BE49-F238E27FC236}">
                <a16:creationId xmlns:a16="http://schemas.microsoft.com/office/drawing/2014/main" id="{14897369-C101-468F-B0F5-CE62A4E30000}"/>
              </a:ext>
            </a:extLst>
          </p:cNvPr>
          <p:cNvSpPr txBox="1"/>
          <p:nvPr/>
        </p:nvSpPr>
        <p:spPr>
          <a:xfrm>
            <a:off x="264032" y="3882429"/>
            <a:ext cx="2196883" cy="2031325"/>
          </a:xfrm>
          <a:prstGeom prst="rect">
            <a:avLst/>
          </a:prstGeom>
          <a:noFill/>
        </p:spPr>
        <p:txBody>
          <a:bodyPr wrap="square">
            <a:spAutoFit/>
          </a:bodyPr>
          <a:lstStyle/>
          <a:p>
            <a:pP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REGIONES CON MENOS TURISTAS QUE 2019:</a:t>
            </a:r>
          </a:p>
          <a:p>
            <a:pPr defTabSz="652842"/>
            <a:endPar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altLang="ca-ES" sz="1400" b="1" dirty="0">
                <a:solidFill>
                  <a:srgbClr val="FF0000"/>
                </a:solidFill>
                <a:latin typeface="Poppins" panose="00000500000000000000" pitchFamily="2" charset="0"/>
                <a:ea typeface="ヒラギノ角ゴ ProN W3"/>
                <a:cs typeface="Poppins" panose="00000500000000000000" pitchFamily="2" charset="0"/>
                <a:sym typeface="Helvetica Neue Light"/>
              </a:rPr>
              <a:t>Centro Europa -21%</a:t>
            </a:r>
          </a:p>
          <a:p>
            <a:pPr defTabSz="652842"/>
            <a:r>
              <a:rPr lang="es-ES" altLang="ca-ES" sz="1400" b="1" dirty="0" err="1">
                <a:solidFill>
                  <a:srgbClr val="FF0000"/>
                </a:solidFill>
                <a:latin typeface="Poppins" panose="00000500000000000000" pitchFamily="2" charset="0"/>
                <a:ea typeface="ヒラギノ角ゴ ProN W3"/>
                <a:cs typeface="Poppins" panose="00000500000000000000" pitchFamily="2" charset="0"/>
                <a:sym typeface="Helvetica Neue Light"/>
              </a:rPr>
              <a:t>NorEste</a:t>
            </a:r>
            <a:r>
              <a:rPr lang="es-ES" altLang="ca-ES" sz="1400" b="1" dirty="0">
                <a:solidFill>
                  <a:srgbClr val="FF0000"/>
                </a:solidFill>
                <a:latin typeface="Poppins" panose="00000500000000000000" pitchFamily="2" charset="0"/>
                <a:ea typeface="ヒラギノ角ゴ ProN W3"/>
                <a:cs typeface="Poppins" panose="00000500000000000000" pitchFamily="2" charset="0"/>
                <a:sym typeface="Helvetica Neue Light"/>
              </a:rPr>
              <a:t> Asia: -19%</a:t>
            </a:r>
          </a:p>
          <a:p>
            <a:pPr defTabSz="652842"/>
            <a:r>
              <a:rPr lang="es-ES" altLang="ca-ES" sz="1400" b="1" dirty="0">
                <a:solidFill>
                  <a:srgbClr val="FF0000"/>
                </a:solidFill>
                <a:latin typeface="Poppins" panose="00000500000000000000" pitchFamily="2" charset="0"/>
                <a:ea typeface="ヒラギノ角ゴ ProN W3"/>
                <a:cs typeface="Poppins" panose="00000500000000000000" pitchFamily="2" charset="0"/>
                <a:sym typeface="Helvetica Neue Light"/>
              </a:rPr>
              <a:t>Oceanía: -17%%</a:t>
            </a:r>
          </a:p>
          <a:p>
            <a:pPr defTabSz="652842"/>
            <a:r>
              <a:rPr lang="es-ES" altLang="ca-ES" sz="1400" b="1" dirty="0" err="1">
                <a:solidFill>
                  <a:srgbClr val="FF0000"/>
                </a:solidFill>
                <a:latin typeface="Poppins" panose="00000500000000000000" pitchFamily="2" charset="0"/>
                <a:ea typeface="ヒラギノ角ゴ ProN W3"/>
                <a:cs typeface="Poppins" panose="00000500000000000000" pitchFamily="2" charset="0"/>
                <a:sym typeface="Helvetica Neue Light"/>
              </a:rPr>
              <a:t>SudEste</a:t>
            </a:r>
            <a:r>
              <a:rPr lang="es-ES" altLang="ca-ES" sz="1400" b="1" dirty="0">
                <a:solidFill>
                  <a:srgbClr val="FF0000"/>
                </a:solidFill>
                <a:latin typeface="Poppins" panose="00000500000000000000" pitchFamily="2" charset="0"/>
                <a:ea typeface="ヒラギノ角ゴ ProN W3"/>
                <a:cs typeface="Poppins" panose="00000500000000000000" pitchFamily="2" charset="0"/>
                <a:sym typeface="Helvetica Neue Light"/>
              </a:rPr>
              <a:t> Asia: -13%</a:t>
            </a:r>
          </a:p>
          <a:p>
            <a:pPr defTabSz="652842"/>
            <a:r>
              <a:rPr lang="es-ES" altLang="ca-ES" sz="1400" b="1" dirty="0">
                <a:solidFill>
                  <a:srgbClr val="FF0000"/>
                </a:solidFill>
                <a:latin typeface="Poppins" panose="00000500000000000000" pitchFamily="2" charset="0"/>
                <a:ea typeface="ヒラギノ角ゴ ProN W3"/>
                <a:cs typeface="Poppins" panose="00000500000000000000" pitchFamily="2" charset="0"/>
                <a:sym typeface="Helvetica Neue Light"/>
              </a:rPr>
              <a:t>Norteamérica: -7%</a:t>
            </a:r>
          </a:p>
          <a:p>
            <a:pPr defTabSz="652842"/>
            <a:endPar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
        <p:nvSpPr>
          <p:cNvPr id="12" name="Rectángulo 11">
            <a:extLst>
              <a:ext uri="{FF2B5EF4-FFF2-40B4-BE49-F238E27FC236}">
                <a16:creationId xmlns:a16="http://schemas.microsoft.com/office/drawing/2014/main" id="{FE520C7B-604E-40CB-84BE-1B6A88F0DDCE}"/>
              </a:ext>
            </a:extLst>
          </p:cNvPr>
          <p:cNvSpPr/>
          <p:nvPr/>
        </p:nvSpPr>
        <p:spPr>
          <a:xfrm>
            <a:off x="8030794" y="4150429"/>
            <a:ext cx="2720083" cy="523220"/>
          </a:xfrm>
          <a:prstGeom prst="rect">
            <a:avLst/>
          </a:prstGeom>
        </p:spPr>
        <p:txBody>
          <a:bodyPr wrap="square">
            <a:spAutoFit/>
          </a:bodyPr>
          <a:lstStyle/>
          <a:p>
            <a:pPr algn="ctr"/>
            <a:r>
              <a:rPr lang="es-ES" sz="1400" b="1" dirty="0">
                <a:solidFill>
                  <a:schemeClr val="accent1"/>
                </a:solidFill>
              </a:rPr>
              <a:t>WTTC:  Gasto turismo global 2024: +7,5% S/ 2019 E</a:t>
            </a:r>
          </a:p>
        </p:txBody>
      </p:sp>
      <p:sp>
        <p:nvSpPr>
          <p:cNvPr id="6" name="Rectángulo: esquinas redondeadas 5">
            <a:extLst>
              <a:ext uri="{FF2B5EF4-FFF2-40B4-BE49-F238E27FC236}">
                <a16:creationId xmlns:a16="http://schemas.microsoft.com/office/drawing/2014/main" id="{C3B95775-91CF-4728-B5E8-AA1F184E25E4}"/>
              </a:ext>
            </a:extLst>
          </p:cNvPr>
          <p:cNvSpPr/>
          <p:nvPr/>
        </p:nvSpPr>
        <p:spPr>
          <a:xfrm>
            <a:off x="7989475" y="2062700"/>
            <a:ext cx="2720083" cy="309773"/>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6" name="CuadroTexto 15">
            <a:extLst>
              <a:ext uri="{FF2B5EF4-FFF2-40B4-BE49-F238E27FC236}">
                <a16:creationId xmlns:a16="http://schemas.microsoft.com/office/drawing/2014/main" id="{374B893B-F5B2-4A8C-AD9E-ED6EA6BD20E0}"/>
              </a:ext>
            </a:extLst>
          </p:cNvPr>
          <p:cNvSpPr txBox="1"/>
          <p:nvPr/>
        </p:nvSpPr>
        <p:spPr>
          <a:xfrm>
            <a:off x="8166206" y="5586653"/>
            <a:ext cx="2658002" cy="954107"/>
          </a:xfrm>
          <a:prstGeom prst="rect">
            <a:avLst/>
          </a:prstGeom>
          <a:noFill/>
        </p:spPr>
        <p:txBody>
          <a:bodyPr wrap="square">
            <a:spAutoFit/>
          </a:bodyPr>
          <a:lstStyle/>
          <a:p>
            <a:pPr algn="ctr" defTabSz="652842"/>
            <a:r>
              <a:rPr lang="es-ES" altLang="ca-ES" sz="1400" b="1" dirty="0">
                <a:solidFill>
                  <a:srgbClr val="00B050"/>
                </a:solidFill>
                <a:latin typeface="Poppins" panose="00000500000000000000" pitchFamily="2" charset="0"/>
                <a:ea typeface="ヒラギノ角ゴ ProN W3"/>
                <a:cs typeface="Poppins" panose="00000500000000000000" pitchFamily="2" charset="0"/>
                <a:sym typeface="Helvetica Neue Light"/>
              </a:rPr>
              <a:t>Objetivo a largo plazo del sector: de 1.500 millones de turistas globales a 3.000 millones de turistas globales</a:t>
            </a:r>
          </a:p>
        </p:txBody>
      </p:sp>
    </p:spTree>
    <p:extLst>
      <p:ext uri="{BB962C8B-B14F-4D97-AF65-F5344CB8AC3E}">
        <p14:creationId xmlns:p14="http://schemas.microsoft.com/office/powerpoint/2010/main" val="13992979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39836" y="250168"/>
            <a:ext cx="9398584" cy="309773"/>
          </a:xfrm>
        </p:spPr>
        <p:txBody>
          <a:bodyPr/>
          <a:lstStyle/>
          <a:p>
            <a:r>
              <a:rPr lang="it-IT" sz="1600" dirty="0"/>
              <a:t>22. Las Small Caps se han quedado atrás respecto a las grandes empresas en los últimos años: Zona Euro</a:t>
            </a:r>
          </a:p>
        </p:txBody>
      </p:sp>
      <p:sp>
        <p:nvSpPr>
          <p:cNvPr id="3" name="CuadroTexto 2">
            <a:extLst>
              <a:ext uri="{FF2B5EF4-FFF2-40B4-BE49-F238E27FC236}">
                <a16:creationId xmlns:a16="http://schemas.microsoft.com/office/drawing/2014/main" id="{733E9B1E-8460-F100-8710-9D8239A09729}"/>
              </a:ext>
            </a:extLst>
          </p:cNvPr>
          <p:cNvSpPr txBox="1"/>
          <p:nvPr/>
        </p:nvSpPr>
        <p:spPr>
          <a:xfrm>
            <a:off x="267093" y="1073550"/>
            <a:ext cx="7010400" cy="338554"/>
          </a:xfrm>
          <a:prstGeom prst="rect">
            <a:avLst/>
          </a:prstGeom>
          <a:noFill/>
        </p:spPr>
        <p:txBody>
          <a:bodyPr wrap="square" rtlCol="0">
            <a:spAutoFit/>
          </a:bodyPr>
          <a:lstStyle/>
          <a:p>
            <a:r>
              <a:rPr lang="es-ES" sz="1600" b="1" dirty="0">
                <a:solidFill>
                  <a:schemeClr val="accent2"/>
                </a:solidFill>
              </a:rPr>
              <a:t>MSCI EMU Small </a:t>
            </a:r>
            <a:r>
              <a:rPr lang="es-ES" sz="1600" b="1" dirty="0" err="1">
                <a:solidFill>
                  <a:schemeClr val="accent2"/>
                </a:solidFill>
              </a:rPr>
              <a:t>Caps</a:t>
            </a:r>
            <a:r>
              <a:rPr lang="es-ES" sz="1600" b="1" dirty="0">
                <a:solidFill>
                  <a:schemeClr val="accent2"/>
                </a:solidFill>
              </a:rPr>
              <a:t> TR Frente a Eurostoxx 50TR</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7651187" y="2760268"/>
            <a:ext cx="4174467" cy="1323439"/>
          </a:xfrm>
          <a:prstGeom prst="rect">
            <a:avLst/>
          </a:prstGeom>
          <a:noFill/>
        </p:spPr>
        <p:txBody>
          <a:bodyPr wrap="square" rtlCol="0">
            <a:spAutoFit/>
          </a:bodyPr>
          <a:lstStyle/>
          <a:p>
            <a:r>
              <a:rPr lang="es-ES" sz="1600" dirty="0"/>
              <a:t>Rentabilidad MSCI EMU Small </a:t>
            </a:r>
            <a:r>
              <a:rPr lang="es-ES" sz="1600" dirty="0" err="1"/>
              <a:t>Caps</a:t>
            </a:r>
            <a:r>
              <a:rPr lang="es-ES" sz="1600" dirty="0"/>
              <a:t> TR: 58,5%</a:t>
            </a:r>
          </a:p>
          <a:p>
            <a:endParaRPr lang="es-ES" sz="1600" dirty="0"/>
          </a:p>
          <a:p>
            <a:r>
              <a:rPr lang="es-ES" sz="1600" dirty="0"/>
              <a:t>Rentabilidad Eurostoxx 50 TR: 97,2%</a:t>
            </a:r>
          </a:p>
          <a:p>
            <a:endParaRPr lang="es-ES" sz="1600" dirty="0"/>
          </a:p>
          <a:p>
            <a:r>
              <a:rPr lang="es-ES" sz="1600" b="1" dirty="0">
                <a:solidFill>
                  <a:srgbClr val="FF0000"/>
                </a:solidFill>
              </a:rPr>
              <a:t>Diferencia: -38,7%</a:t>
            </a:r>
          </a:p>
        </p:txBody>
      </p:sp>
      <p:sp>
        <p:nvSpPr>
          <p:cNvPr id="7" name="CuadroTexto 6">
            <a:extLst>
              <a:ext uri="{FF2B5EF4-FFF2-40B4-BE49-F238E27FC236}">
                <a16:creationId xmlns:a16="http://schemas.microsoft.com/office/drawing/2014/main" id="{1F70A1A8-951D-40DD-82F6-AE42D25F5257}"/>
              </a:ext>
            </a:extLst>
          </p:cNvPr>
          <p:cNvSpPr txBox="1"/>
          <p:nvPr/>
        </p:nvSpPr>
        <p:spPr>
          <a:xfrm>
            <a:off x="7651187" y="1590399"/>
            <a:ext cx="3925833" cy="1077218"/>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dirty="0"/>
              <a:t>Las Small </a:t>
            </a:r>
            <a:r>
              <a:rPr lang="es-ES" dirty="0" err="1"/>
              <a:t>Caps</a:t>
            </a:r>
            <a:r>
              <a:rPr lang="es-ES" dirty="0"/>
              <a:t> de la zona euro han sido menos rentables que las grandes empresas en los últimos años. 31/12/2018 a 31/12/2024</a:t>
            </a:r>
          </a:p>
        </p:txBody>
      </p:sp>
      <p:sp>
        <p:nvSpPr>
          <p:cNvPr id="8" name="CuadroTexto 7">
            <a:extLst>
              <a:ext uri="{FF2B5EF4-FFF2-40B4-BE49-F238E27FC236}">
                <a16:creationId xmlns:a16="http://schemas.microsoft.com/office/drawing/2014/main" id="{E63C3190-F5E1-E919-6AC6-E706991FE009}"/>
              </a:ext>
            </a:extLst>
          </p:cNvPr>
          <p:cNvSpPr txBox="1"/>
          <p:nvPr/>
        </p:nvSpPr>
        <p:spPr>
          <a:xfrm>
            <a:off x="180127" y="6647588"/>
            <a:ext cx="6100618" cy="215444"/>
          </a:xfrm>
          <a:prstGeom prst="rect">
            <a:avLst/>
          </a:prstGeom>
          <a:noFill/>
        </p:spPr>
        <p:txBody>
          <a:bodyPr wrap="square">
            <a:spAutoFit/>
          </a:bodyPr>
          <a:lstStyle/>
          <a:p>
            <a:r>
              <a:rPr lang="es-ES" sz="800" dirty="0"/>
              <a:t>Fuente: Bloomberg</a:t>
            </a:r>
          </a:p>
        </p:txBody>
      </p:sp>
      <p:pic>
        <p:nvPicPr>
          <p:cNvPr id="9" name="Imagen 8">
            <a:extLst>
              <a:ext uri="{FF2B5EF4-FFF2-40B4-BE49-F238E27FC236}">
                <a16:creationId xmlns:a16="http://schemas.microsoft.com/office/drawing/2014/main" id="{4EED4D85-671A-4E42-8290-74F73B6D6E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6346" y="1559582"/>
            <a:ext cx="7010400" cy="5048250"/>
          </a:xfrm>
          <a:prstGeom prst="rect">
            <a:avLst/>
          </a:prstGeom>
        </p:spPr>
      </p:pic>
    </p:spTree>
    <p:extLst>
      <p:ext uri="{BB962C8B-B14F-4D97-AF65-F5344CB8AC3E}">
        <p14:creationId xmlns:p14="http://schemas.microsoft.com/office/powerpoint/2010/main" val="98832312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276520" y="280885"/>
            <a:ext cx="8639504" cy="309773"/>
          </a:xfrm>
        </p:spPr>
        <p:txBody>
          <a:bodyPr/>
          <a:lstStyle/>
          <a:p>
            <a:r>
              <a:rPr lang="it-IT" sz="1600" dirty="0"/>
              <a:t>23. Las Small Caps se han quedado atrás respecto a las grandes empresas en los últimos años: EEUU</a:t>
            </a:r>
          </a:p>
        </p:txBody>
      </p:sp>
      <p:sp>
        <p:nvSpPr>
          <p:cNvPr id="3" name="CuadroTexto 2">
            <a:extLst>
              <a:ext uri="{FF2B5EF4-FFF2-40B4-BE49-F238E27FC236}">
                <a16:creationId xmlns:a16="http://schemas.microsoft.com/office/drawing/2014/main" id="{733E9B1E-8460-F100-8710-9D8239A09729}"/>
              </a:ext>
            </a:extLst>
          </p:cNvPr>
          <p:cNvSpPr txBox="1"/>
          <p:nvPr/>
        </p:nvSpPr>
        <p:spPr>
          <a:xfrm>
            <a:off x="267093" y="1073550"/>
            <a:ext cx="4026649" cy="338554"/>
          </a:xfrm>
          <a:prstGeom prst="rect">
            <a:avLst/>
          </a:prstGeom>
          <a:noFill/>
        </p:spPr>
        <p:txBody>
          <a:bodyPr wrap="square" rtlCol="0">
            <a:spAutoFit/>
          </a:bodyPr>
          <a:lstStyle/>
          <a:p>
            <a:r>
              <a:rPr lang="es-ES" sz="1600" b="1" dirty="0">
                <a:solidFill>
                  <a:schemeClr val="accent2"/>
                </a:solidFill>
              </a:rPr>
              <a:t>Russell 2000 TR Frente a S&amp;P 500 TR</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7651187" y="2760268"/>
            <a:ext cx="3925833" cy="1323439"/>
          </a:xfrm>
          <a:prstGeom prst="rect">
            <a:avLst/>
          </a:prstGeom>
          <a:noFill/>
        </p:spPr>
        <p:txBody>
          <a:bodyPr wrap="square" rtlCol="0">
            <a:spAutoFit/>
          </a:bodyPr>
          <a:lstStyle/>
          <a:p>
            <a:r>
              <a:rPr lang="es-ES" sz="1600" dirty="0"/>
              <a:t>Rentabilidad Russell 2000: 79,1%</a:t>
            </a:r>
          </a:p>
          <a:p>
            <a:endParaRPr lang="es-ES" sz="1600" dirty="0"/>
          </a:p>
          <a:p>
            <a:r>
              <a:rPr lang="es-ES" sz="1600" dirty="0"/>
              <a:t>Rentabilidad S&amp;P500: 158,8%</a:t>
            </a:r>
          </a:p>
          <a:p>
            <a:endParaRPr lang="es-ES" sz="1600" dirty="0"/>
          </a:p>
          <a:p>
            <a:r>
              <a:rPr lang="es-ES" sz="1600" b="1" dirty="0">
                <a:solidFill>
                  <a:srgbClr val="FF0000"/>
                </a:solidFill>
              </a:rPr>
              <a:t>Diferencia: -79,7%</a:t>
            </a:r>
          </a:p>
        </p:txBody>
      </p:sp>
      <p:sp>
        <p:nvSpPr>
          <p:cNvPr id="7" name="CuadroTexto 6">
            <a:extLst>
              <a:ext uri="{FF2B5EF4-FFF2-40B4-BE49-F238E27FC236}">
                <a16:creationId xmlns:a16="http://schemas.microsoft.com/office/drawing/2014/main" id="{1F70A1A8-951D-40DD-82F6-AE42D25F5257}"/>
              </a:ext>
            </a:extLst>
          </p:cNvPr>
          <p:cNvSpPr txBox="1"/>
          <p:nvPr/>
        </p:nvSpPr>
        <p:spPr>
          <a:xfrm>
            <a:off x="7651187" y="1590399"/>
            <a:ext cx="3925833" cy="830997"/>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dirty="0"/>
              <a:t>Las Small </a:t>
            </a:r>
            <a:r>
              <a:rPr lang="es-ES" dirty="0" err="1"/>
              <a:t>Caps</a:t>
            </a:r>
            <a:r>
              <a:rPr lang="es-ES" dirty="0"/>
              <a:t> americanas han sido menos rentables que las grandes empresas en los últimos años. 31/12/2018 a 30/09/2024</a:t>
            </a:r>
          </a:p>
        </p:txBody>
      </p:sp>
      <p:sp>
        <p:nvSpPr>
          <p:cNvPr id="6" name="CuadroTexto 5">
            <a:extLst>
              <a:ext uri="{FF2B5EF4-FFF2-40B4-BE49-F238E27FC236}">
                <a16:creationId xmlns:a16="http://schemas.microsoft.com/office/drawing/2014/main" id="{81ED7725-E58B-798A-4204-48E416760600}"/>
              </a:ext>
            </a:extLst>
          </p:cNvPr>
          <p:cNvSpPr txBox="1"/>
          <p:nvPr/>
        </p:nvSpPr>
        <p:spPr>
          <a:xfrm>
            <a:off x="276520" y="6633129"/>
            <a:ext cx="6100618" cy="215444"/>
          </a:xfrm>
          <a:prstGeom prst="rect">
            <a:avLst/>
          </a:prstGeom>
          <a:noFill/>
        </p:spPr>
        <p:txBody>
          <a:bodyPr wrap="square">
            <a:spAutoFit/>
          </a:bodyPr>
          <a:lstStyle/>
          <a:p>
            <a:r>
              <a:rPr lang="es-ES" sz="800" dirty="0"/>
              <a:t>Fuente: Bloomberg</a:t>
            </a:r>
          </a:p>
        </p:txBody>
      </p:sp>
      <p:pic>
        <p:nvPicPr>
          <p:cNvPr id="9" name="Imagen 8">
            <a:extLst>
              <a:ext uri="{FF2B5EF4-FFF2-40B4-BE49-F238E27FC236}">
                <a16:creationId xmlns:a16="http://schemas.microsoft.com/office/drawing/2014/main" id="{A98F0599-9B2A-4A7B-AAD8-DDA41770C7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6648" y="1528865"/>
            <a:ext cx="7010400" cy="5048250"/>
          </a:xfrm>
          <a:prstGeom prst="rect">
            <a:avLst/>
          </a:prstGeom>
        </p:spPr>
      </p:pic>
    </p:spTree>
    <p:extLst>
      <p:ext uri="{BB962C8B-B14F-4D97-AF65-F5344CB8AC3E}">
        <p14:creationId xmlns:p14="http://schemas.microsoft.com/office/powerpoint/2010/main" val="21656944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6B89D528-86BB-F85C-9EB3-4927D8A2F693}"/>
              </a:ext>
            </a:extLst>
          </p:cNvPr>
          <p:cNvSpPr/>
          <p:nvPr/>
        </p:nvSpPr>
        <p:spPr>
          <a:xfrm>
            <a:off x="597530" y="986829"/>
            <a:ext cx="10796904" cy="5655966"/>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8" y="237812"/>
            <a:ext cx="10074040" cy="309773"/>
          </a:xfrm>
        </p:spPr>
        <p:txBody>
          <a:bodyPr/>
          <a:lstStyle/>
          <a:p>
            <a:r>
              <a:rPr lang="en-US" sz="1600" dirty="0"/>
              <a:t>24. GVC Gaesco Small Caps, FI  - 43 </a:t>
            </a:r>
            <a:r>
              <a:rPr lang="en-US" sz="1600" dirty="0" err="1"/>
              <a:t>Empresas</a:t>
            </a:r>
            <a:r>
              <a:rPr lang="en-US" sz="1600" dirty="0"/>
              <a:t> </a:t>
            </a:r>
            <a:r>
              <a:rPr lang="en-US" sz="1600" dirty="0" err="1"/>
              <a:t>opadas</a:t>
            </a:r>
            <a:r>
              <a:rPr lang="en-US" sz="1600" dirty="0"/>
              <a:t> </a:t>
            </a:r>
            <a:r>
              <a:rPr lang="en-US" sz="1600" dirty="0" err="1"/>
              <a:t>desde</a:t>
            </a:r>
            <a:r>
              <a:rPr lang="en-US" sz="1600" dirty="0"/>
              <a:t> el </a:t>
            </a:r>
            <a:r>
              <a:rPr lang="en-US" sz="1600" dirty="0" err="1"/>
              <a:t>año</a:t>
            </a:r>
            <a:r>
              <a:rPr lang="en-US" sz="1600" dirty="0"/>
              <a:t> 2003 hasta la </a:t>
            </a:r>
            <a:r>
              <a:rPr lang="en-US" sz="1600" dirty="0" err="1"/>
              <a:t>actualidad</a:t>
            </a:r>
            <a:r>
              <a:rPr lang="en-US" sz="1600" dirty="0"/>
              <a:t>:  1,95 por </a:t>
            </a:r>
            <a:r>
              <a:rPr lang="en-US" sz="1600" dirty="0" err="1"/>
              <a:t>año</a:t>
            </a:r>
            <a:r>
              <a:rPr lang="en-US" sz="1600" dirty="0"/>
              <a:t>.</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26</a:t>
            </a:fld>
            <a:endParaRPr lang="es-ES" dirty="0"/>
          </a:p>
        </p:txBody>
      </p:sp>
      <p:graphicFrame>
        <p:nvGraphicFramePr>
          <p:cNvPr id="4" name="Gráfico 3">
            <a:extLst>
              <a:ext uri="{FF2B5EF4-FFF2-40B4-BE49-F238E27FC236}">
                <a16:creationId xmlns:a16="http://schemas.microsoft.com/office/drawing/2014/main" id="{A3646BA9-6B36-43F7-8794-EF249F503CFF}"/>
              </a:ext>
            </a:extLst>
          </p:cNvPr>
          <p:cNvGraphicFramePr>
            <a:graphicFrameLocks noGrp="1"/>
          </p:cNvGraphicFramePr>
          <p:nvPr>
            <p:extLst>
              <p:ext uri="{D42A27DB-BD31-4B8C-83A1-F6EECF244321}">
                <p14:modId xmlns:p14="http://schemas.microsoft.com/office/powerpoint/2010/main" val="2312159861"/>
              </p:ext>
            </p:extLst>
          </p:nvPr>
        </p:nvGraphicFramePr>
        <p:xfrm>
          <a:off x="969673" y="1249349"/>
          <a:ext cx="10252654" cy="537083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979651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6B89D528-86BB-F85C-9EB3-4927D8A2F693}"/>
              </a:ext>
            </a:extLst>
          </p:cNvPr>
          <p:cNvSpPr/>
          <p:nvPr/>
        </p:nvSpPr>
        <p:spPr>
          <a:xfrm>
            <a:off x="760491" y="1138845"/>
            <a:ext cx="10786050" cy="5481343"/>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8" y="237812"/>
            <a:ext cx="10074040" cy="309773"/>
          </a:xfrm>
        </p:spPr>
        <p:txBody>
          <a:bodyPr/>
          <a:lstStyle/>
          <a:p>
            <a:r>
              <a:rPr lang="en-US" sz="1600" dirty="0"/>
              <a:t>25. GVC Gaesco </a:t>
            </a:r>
            <a:r>
              <a:rPr lang="en-US" sz="1600" dirty="0" err="1"/>
              <a:t>Patrimonialista</a:t>
            </a:r>
            <a:r>
              <a:rPr lang="en-US" sz="1600" dirty="0"/>
              <a:t>, FI  - </a:t>
            </a:r>
            <a:r>
              <a:rPr lang="en-US" sz="1600" dirty="0" err="1"/>
              <a:t>Evolución</a:t>
            </a:r>
            <a:r>
              <a:rPr lang="en-US" sz="1600" dirty="0"/>
              <a:t> </a:t>
            </a:r>
            <a:r>
              <a:rPr lang="en-US" sz="1600" dirty="0" err="1"/>
              <a:t>Porcentaje</a:t>
            </a:r>
            <a:r>
              <a:rPr lang="en-US" sz="1600" dirty="0"/>
              <a:t> </a:t>
            </a:r>
            <a:r>
              <a:rPr lang="en-US" sz="1600" dirty="0" err="1"/>
              <a:t>inversión</a:t>
            </a:r>
            <a:r>
              <a:rPr lang="en-US" sz="1600" dirty="0"/>
              <a:t> de la Renta Variable. </a:t>
            </a:r>
            <a:r>
              <a:rPr lang="en-US" sz="1600" dirty="0" err="1"/>
              <a:t>Año</a:t>
            </a:r>
            <a:r>
              <a:rPr lang="en-US" sz="1600" dirty="0"/>
              <a:t> 2023 y 2024</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27</a:t>
            </a:fld>
            <a:endParaRPr lang="es-ES" dirty="0"/>
          </a:p>
        </p:txBody>
      </p:sp>
      <p:graphicFrame>
        <p:nvGraphicFramePr>
          <p:cNvPr id="5" name="Gráfico 4">
            <a:extLst>
              <a:ext uri="{FF2B5EF4-FFF2-40B4-BE49-F238E27FC236}">
                <a16:creationId xmlns:a16="http://schemas.microsoft.com/office/drawing/2014/main" id="{47B6336B-D1E0-053C-7BFB-E4C3F27E12F7}"/>
              </a:ext>
            </a:extLst>
          </p:cNvPr>
          <p:cNvGraphicFramePr>
            <a:graphicFrameLocks noGrp="1"/>
          </p:cNvGraphicFramePr>
          <p:nvPr/>
        </p:nvGraphicFramePr>
        <p:xfrm>
          <a:off x="1140736" y="1358019"/>
          <a:ext cx="10080639" cy="5107663"/>
        </p:xfrm>
        <a:graphic>
          <a:graphicData uri="http://schemas.openxmlformats.org/drawingml/2006/chart">
            <c:chart xmlns:c="http://schemas.openxmlformats.org/drawingml/2006/chart" xmlns:r="http://schemas.openxmlformats.org/officeDocument/2006/relationships" r:id="rId2"/>
          </a:graphicData>
        </a:graphic>
      </p:graphicFrame>
      <p:sp>
        <p:nvSpPr>
          <p:cNvPr id="6" name="CuadroTexto 5">
            <a:extLst>
              <a:ext uri="{FF2B5EF4-FFF2-40B4-BE49-F238E27FC236}">
                <a16:creationId xmlns:a16="http://schemas.microsoft.com/office/drawing/2014/main" id="{7ED58F2A-97B9-4529-BB77-F5B2E986A78A}"/>
              </a:ext>
            </a:extLst>
          </p:cNvPr>
          <p:cNvSpPr txBox="1"/>
          <p:nvPr/>
        </p:nvSpPr>
        <p:spPr>
          <a:xfrm>
            <a:off x="1706333" y="1574506"/>
            <a:ext cx="2196883" cy="738664"/>
          </a:xfrm>
          <a:prstGeom prst="rect">
            <a:avLst/>
          </a:prstGeom>
          <a:noFill/>
        </p:spPr>
        <p:txBody>
          <a:bodyPr wrap="square">
            <a:spAutoFit/>
          </a:bodyPr>
          <a:lstStyle/>
          <a:p>
            <a:pP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EVOLUCIÓN PORCENTAJE INVERSIÓN RENTA VARIABLE EN 2023 y 2024</a:t>
            </a:r>
          </a:p>
        </p:txBody>
      </p:sp>
    </p:spTree>
    <p:extLst>
      <p:ext uri="{BB962C8B-B14F-4D97-AF65-F5344CB8AC3E}">
        <p14:creationId xmlns:p14="http://schemas.microsoft.com/office/powerpoint/2010/main" val="203431771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6B89D528-86BB-F85C-9EB3-4927D8A2F693}"/>
              </a:ext>
            </a:extLst>
          </p:cNvPr>
          <p:cNvSpPr/>
          <p:nvPr/>
        </p:nvSpPr>
        <p:spPr>
          <a:xfrm>
            <a:off x="760490" y="1213164"/>
            <a:ext cx="10375271" cy="5233756"/>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sz="1432"/>
          </a:p>
        </p:txBody>
      </p:sp>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409523" y="224426"/>
            <a:ext cx="8014463" cy="246441"/>
          </a:xfrm>
        </p:spPr>
        <p:txBody>
          <a:bodyPr/>
          <a:lstStyle/>
          <a:p>
            <a:r>
              <a:rPr lang="en-US" sz="1600" dirty="0"/>
              <a:t>26. GVC Gaesco </a:t>
            </a:r>
            <a:r>
              <a:rPr lang="en-US" sz="1600" dirty="0" err="1"/>
              <a:t>Retorno</a:t>
            </a:r>
            <a:r>
              <a:rPr lang="en-US" sz="1600" dirty="0"/>
              <a:t> </a:t>
            </a:r>
            <a:r>
              <a:rPr lang="en-US" sz="1600" dirty="0" err="1"/>
              <a:t>Absoluto</a:t>
            </a:r>
            <a:r>
              <a:rPr lang="en-US" sz="1600" dirty="0"/>
              <a:t>, FI  - </a:t>
            </a:r>
            <a:r>
              <a:rPr lang="en-US" sz="1600" dirty="0" err="1"/>
              <a:t>Evolución</a:t>
            </a:r>
            <a:r>
              <a:rPr lang="en-US" sz="1600" dirty="0"/>
              <a:t> </a:t>
            </a:r>
            <a:r>
              <a:rPr lang="en-US" sz="1600" dirty="0" err="1"/>
              <a:t>Utilización</a:t>
            </a:r>
            <a:r>
              <a:rPr lang="en-US" sz="1600" dirty="0"/>
              <a:t> </a:t>
            </a:r>
            <a:r>
              <a:rPr lang="en-US" sz="1600" dirty="0" err="1"/>
              <a:t>Estrategias</a:t>
            </a:r>
            <a:r>
              <a:rPr lang="en-US" sz="1600" dirty="0"/>
              <a:t>  hasta 31.12.2024</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28</a:t>
            </a:fld>
            <a:endParaRPr lang="es-ES" dirty="0"/>
          </a:p>
        </p:txBody>
      </p:sp>
      <p:graphicFrame>
        <p:nvGraphicFramePr>
          <p:cNvPr id="4" name="Gráfico 3">
            <a:extLst>
              <a:ext uri="{FF2B5EF4-FFF2-40B4-BE49-F238E27FC236}">
                <a16:creationId xmlns:a16="http://schemas.microsoft.com/office/drawing/2014/main" id="{00000000-0008-0000-0C00-000002000000}"/>
              </a:ext>
            </a:extLst>
          </p:cNvPr>
          <p:cNvGraphicFramePr>
            <a:graphicFrameLocks noGrp="1"/>
          </p:cNvGraphicFramePr>
          <p:nvPr/>
        </p:nvGraphicFramePr>
        <p:xfrm>
          <a:off x="1140737" y="1232946"/>
          <a:ext cx="9786795" cy="523375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495214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27. El otro día, mientras estaba parado en un semáforo, fotografié al coche de delante….</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29</a:t>
            </a:fld>
            <a:endParaRPr lang="es-ES" dirty="0"/>
          </a:p>
        </p:txBody>
      </p:sp>
      <p:sp>
        <p:nvSpPr>
          <p:cNvPr id="4" name="CuadroTexto 3">
            <a:extLst>
              <a:ext uri="{FF2B5EF4-FFF2-40B4-BE49-F238E27FC236}">
                <a16:creationId xmlns:a16="http://schemas.microsoft.com/office/drawing/2014/main" id="{425575C1-2CC5-4731-B4C1-1DAF6549C943}"/>
              </a:ext>
            </a:extLst>
          </p:cNvPr>
          <p:cNvSpPr txBox="1"/>
          <p:nvPr/>
        </p:nvSpPr>
        <p:spPr>
          <a:xfrm>
            <a:off x="1362816" y="4155444"/>
            <a:ext cx="3217985" cy="1477328"/>
          </a:xfrm>
          <a:prstGeom prst="rect">
            <a:avLst/>
          </a:prstGeom>
          <a:noFill/>
        </p:spPr>
        <p:txBody>
          <a:bodyPr wrap="square" rtlCol="0">
            <a:spAutoFit/>
          </a:bodyPr>
          <a:lstStyle/>
          <a:p>
            <a:pPr algn="ctr"/>
            <a:r>
              <a:rPr lang="es-ES" dirty="0"/>
              <a:t>“</a:t>
            </a:r>
            <a:r>
              <a:rPr lang="es-ES" dirty="0" err="1"/>
              <a:t>If</a:t>
            </a:r>
            <a:r>
              <a:rPr lang="es-ES" dirty="0"/>
              <a:t> </a:t>
            </a:r>
            <a:r>
              <a:rPr lang="es-ES" dirty="0" err="1"/>
              <a:t>we</a:t>
            </a:r>
            <a:r>
              <a:rPr lang="es-ES" dirty="0"/>
              <a:t> </a:t>
            </a:r>
            <a:r>
              <a:rPr lang="es-ES" dirty="0" err="1"/>
              <a:t>all</a:t>
            </a:r>
            <a:r>
              <a:rPr lang="es-ES" dirty="0"/>
              <a:t> </a:t>
            </a:r>
            <a:r>
              <a:rPr lang="es-ES" dirty="0" err="1"/>
              <a:t>think</a:t>
            </a:r>
            <a:r>
              <a:rPr lang="es-ES" dirty="0"/>
              <a:t> </a:t>
            </a:r>
            <a:r>
              <a:rPr lang="es-ES" dirty="0" err="1"/>
              <a:t>alike</a:t>
            </a:r>
            <a:r>
              <a:rPr lang="es-ES" dirty="0"/>
              <a:t>, no </a:t>
            </a:r>
            <a:r>
              <a:rPr lang="es-ES" dirty="0" err="1"/>
              <a:t>one</a:t>
            </a:r>
            <a:r>
              <a:rPr lang="es-ES" dirty="0"/>
              <a:t> </a:t>
            </a:r>
            <a:r>
              <a:rPr lang="es-ES" dirty="0" err="1"/>
              <a:t>is</a:t>
            </a:r>
            <a:r>
              <a:rPr lang="es-ES" dirty="0"/>
              <a:t> </a:t>
            </a:r>
            <a:r>
              <a:rPr lang="es-ES" dirty="0" err="1"/>
              <a:t>thinking</a:t>
            </a:r>
            <a:r>
              <a:rPr lang="es-ES" dirty="0"/>
              <a:t>”</a:t>
            </a:r>
          </a:p>
          <a:p>
            <a:pPr algn="ctr"/>
            <a:endParaRPr lang="es-ES" dirty="0"/>
          </a:p>
          <a:p>
            <a:pPr algn="ctr"/>
            <a:r>
              <a:rPr lang="es-ES" b="1" dirty="0"/>
              <a:t>Benjamin Franklin</a:t>
            </a:r>
          </a:p>
          <a:p>
            <a:pPr algn="ctr"/>
            <a:r>
              <a:rPr lang="es-ES" dirty="0"/>
              <a:t>(1706-1790)</a:t>
            </a:r>
          </a:p>
        </p:txBody>
      </p:sp>
      <p:sp>
        <p:nvSpPr>
          <p:cNvPr id="7" name="CuadroTexto 6">
            <a:extLst>
              <a:ext uri="{FF2B5EF4-FFF2-40B4-BE49-F238E27FC236}">
                <a16:creationId xmlns:a16="http://schemas.microsoft.com/office/drawing/2014/main" id="{5C7D7E11-E817-4B7A-8E74-13C0A869B91F}"/>
              </a:ext>
            </a:extLst>
          </p:cNvPr>
          <p:cNvSpPr txBox="1"/>
          <p:nvPr/>
        </p:nvSpPr>
        <p:spPr>
          <a:xfrm>
            <a:off x="4815182" y="4140793"/>
            <a:ext cx="3217985" cy="1477328"/>
          </a:xfrm>
          <a:prstGeom prst="rect">
            <a:avLst/>
          </a:prstGeom>
          <a:noFill/>
        </p:spPr>
        <p:txBody>
          <a:bodyPr wrap="square" rtlCol="0">
            <a:spAutoFit/>
          </a:bodyPr>
          <a:lstStyle/>
          <a:p>
            <a:pPr algn="ctr"/>
            <a:r>
              <a:rPr lang="es-ES" dirty="0"/>
              <a:t>“</a:t>
            </a:r>
            <a:r>
              <a:rPr lang="es-ES" dirty="0" err="1"/>
              <a:t>If</a:t>
            </a:r>
            <a:r>
              <a:rPr lang="es-ES" dirty="0"/>
              <a:t> </a:t>
            </a:r>
            <a:r>
              <a:rPr lang="es-ES" dirty="0" err="1"/>
              <a:t>anybody</a:t>
            </a:r>
            <a:r>
              <a:rPr lang="es-ES" dirty="0"/>
              <a:t> </a:t>
            </a:r>
            <a:r>
              <a:rPr lang="es-ES" dirty="0" err="1"/>
              <a:t>is</a:t>
            </a:r>
            <a:r>
              <a:rPr lang="es-ES" dirty="0"/>
              <a:t> </a:t>
            </a:r>
            <a:r>
              <a:rPr lang="es-ES" dirty="0" err="1"/>
              <a:t>thinking</a:t>
            </a:r>
            <a:r>
              <a:rPr lang="es-ES" dirty="0"/>
              <a:t> </a:t>
            </a:r>
            <a:r>
              <a:rPr lang="es-ES" dirty="0" err="1"/>
              <a:t>alike</a:t>
            </a:r>
            <a:r>
              <a:rPr lang="es-ES" dirty="0"/>
              <a:t>, </a:t>
            </a:r>
            <a:r>
              <a:rPr lang="es-ES" dirty="0" err="1"/>
              <a:t>then</a:t>
            </a:r>
            <a:r>
              <a:rPr lang="es-ES" dirty="0"/>
              <a:t> </a:t>
            </a:r>
            <a:r>
              <a:rPr lang="es-ES" dirty="0" err="1"/>
              <a:t>somebody</a:t>
            </a:r>
            <a:r>
              <a:rPr lang="es-ES" dirty="0"/>
              <a:t> </a:t>
            </a:r>
            <a:r>
              <a:rPr lang="es-ES" dirty="0" err="1"/>
              <a:t>isn’t</a:t>
            </a:r>
            <a:r>
              <a:rPr lang="es-ES" dirty="0"/>
              <a:t> </a:t>
            </a:r>
            <a:r>
              <a:rPr lang="es-ES" dirty="0" err="1"/>
              <a:t>thinking</a:t>
            </a:r>
            <a:r>
              <a:rPr lang="es-ES" dirty="0"/>
              <a:t>”</a:t>
            </a:r>
          </a:p>
          <a:p>
            <a:pPr algn="ctr"/>
            <a:endParaRPr lang="es-ES" dirty="0"/>
          </a:p>
          <a:p>
            <a:pPr algn="ctr"/>
            <a:r>
              <a:rPr lang="es-ES" b="1" dirty="0"/>
              <a:t>General George S. </a:t>
            </a:r>
            <a:r>
              <a:rPr lang="es-ES" b="1" dirty="0" err="1"/>
              <a:t>Patton</a:t>
            </a:r>
            <a:endParaRPr lang="es-ES" b="1" dirty="0"/>
          </a:p>
          <a:p>
            <a:pPr algn="ctr"/>
            <a:r>
              <a:rPr lang="es-ES" dirty="0"/>
              <a:t>(1884-1945)</a:t>
            </a:r>
          </a:p>
        </p:txBody>
      </p:sp>
      <p:sp>
        <p:nvSpPr>
          <p:cNvPr id="8" name="CuadroTexto 7">
            <a:extLst>
              <a:ext uri="{FF2B5EF4-FFF2-40B4-BE49-F238E27FC236}">
                <a16:creationId xmlns:a16="http://schemas.microsoft.com/office/drawing/2014/main" id="{B96AD4B0-1ACE-42BD-8BBD-7A68D2860FD8}"/>
              </a:ext>
            </a:extLst>
          </p:cNvPr>
          <p:cNvSpPr txBox="1"/>
          <p:nvPr/>
        </p:nvSpPr>
        <p:spPr>
          <a:xfrm>
            <a:off x="8323308" y="4155444"/>
            <a:ext cx="3217985" cy="1477328"/>
          </a:xfrm>
          <a:prstGeom prst="rect">
            <a:avLst/>
          </a:prstGeom>
          <a:noFill/>
        </p:spPr>
        <p:txBody>
          <a:bodyPr wrap="square" rtlCol="0">
            <a:spAutoFit/>
          </a:bodyPr>
          <a:lstStyle/>
          <a:p>
            <a:pPr algn="ctr"/>
            <a:r>
              <a:rPr lang="es-ES" dirty="0"/>
              <a:t>“</a:t>
            </a:r>
            <a:r>
              <a:rPr lang="es-ES" dirty="0" err="1"/>
              <a:t>Where</a:t>
            </a:r>
            <a:r>
              <a:rPr lang="es-ES" dirty="0"/>
              <a:t> </a:t>
            </a:r>
            <a:r>
              <a:rPr lang="es-ES" dirty="0" err="1"/>
              <a:t>all</a:t>
            </a:r>
            <a:r>
              <a:rPr lang="es-ES" dirty="0"/>
              <a:t> </a:t>
            </a:r>
            <a:r>
              <a:rPr lang="es-ES" dirty="0" err="1"/>
              <a:t>think</a:t>
            </a:r>
            <a:r>
              <a:rPr lang="es-ES" dirty="0"/>
              <a:t> </a:t>
            </a:r>
            <a:r>
              <a:rPr lang="es-ES" dirty="0" err="1"/>
              <a:t>alike</a:t>
            </a:r>
            <a:r>
              <a:rPr lang="es-ES" dirty="0"/>
              <a:t>, no </a:t>
            </a:r>
            <a:r>
              <a:rPr lang="es-ES" dirty="0" err="1"/>
              <a:t>one</a:t>
            </a:r>
            <a:r>
              <a:rPr lang="es-ES" dirty="0"/>
              <a:t> </a:t>
            </a:r>
            <a:r>
              <a:rPr lang="es-ES" dirty="0" err="1"/>
              <a:t>thinks</a:t>
            </a:r>
            <a:r>
              <a:rPr lang="es-ES" dirty="0"/>
              <a:t> </a:t>
            </a:r>
            <a:r>
              <a:rPr lang="es-ES" dirty="0" err="1"/>
              <a:t>very</a:t>
            </a:r>
            <a:r>
              <a:rPr lang="es-ES" dirty="0"/>
              <a:t> </a:t>
            </a:r>
            <a:r>
              <a:rPr lang="es-ES" dirty="0" err="1"/>
              <a:t>much</a:t>
            </a:r>
            <a:r>
              <a:rPr lang="es-ES" dirty="0"/>
              <a:t>”</a:t>
            </a:r>
          </a:p>
          <a:p>
            <a:pPr algn="ctr"/>
            <a:endParaRPr lang="es-ES" dirty="0"/>
          </a:p>
          <a:p>
            <a:pPr algn="ctr"/>
            <a:r>
              <a:rPr lang="es-ES" b="1" dirty="0"/>
              <a:t>Walter Lippmann</a:t>
            </a:r>
          </a:p>
          <a:p>
            <a:pPr algn="ctr"/>
            <a:r>
              <a:rPr lang="es-ES" dirty="0"/>
              <a:t>(1889-1974)</a:t>
            </a:r>
          </a:p>
        </p:txBody>
      </p:sp>
      <p:pic>
        <p:nvPicPr>
          <p:cNvPr id="1026" name="Picture 2" descr="image0.jpeg">
            <a:extLst>
              <a:ext uri="{FF2B5EF4-FFF2-40B4-BE49-F238E27FC236}">
                <a16:creationId xmlns:a16="http://schemas.microsoft.com/office/drawing/2014/main" id="{3242F76B-F679-4D41-8EB7-D7182ADACC8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 t="-1" r="304" b="23042"/>
          <a:stretch/>
        </p:blipFill>
        <p:spPr bwMode="auto">
          <a:xfrm>
            <a:off x="2122613" y="735427"/>
            <a:ext cx="2883881" cy="175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Picture 3" descr="image1.jpeg">
            <a:extLst>
              <a:ext uri="{FF2B5EF4-FFF2-40B4-BE49-F238E27FC236}">
                <a16:creationId xmlns:a16="http://schemas.microsoft.com/office/drawing/2014/main" id="{9253B151-B1CE-4712-A782-D1787CDF9E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10751" y="971171"/>
            <a:ext cx="2417885" cy="1779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EF344DCE-AEDA-451B-AD4F-F11289ED8552}"/>
              </a:ext>
            </a:extLst>
          </p:cNvPr>
          <p:cNvSpPr txBox="1"/>
          <p:nvPr/>
        </p:nvSpPr>
        <p:spPr>
          <a:xfrm>
            <a:off x="0" y="3174304"/>
            <a:ext cx="12192000" cy="369332"/>
          </a:xfrm>
          <a:prstGeom prst="rect">
            <a:avLst/>
          </a:prstGeom>
          <a:noFill/>
        </p:spPr>
        <p:txBody>
          <a:bodyPr wrap="square" rtlCol="0">
            <a:spAutoFit/>
          </a:bodyPr>
          <a:lstStyle/>
          <a:p>
            <a:pPr algn="ctr"/>
            <a:r>
              <a:rPr lang="es-ES" b="1" dirty="0"/>
              <a:t>¿Quién lo dijo?... Mucha gente clarividente, en realidad:</a:t>
            </a:r>
          </a:p>
        </p:txBody>
      </p:sp>
      <p:cxnSp>
        <p:nvCxnSpPr>
          <p:cNvPr id="6" name="Conector recto de flecha 5">
            <a:extLst>
              <a:ext uri="{FF2B5EF4-FFF2-40B4-BE49-F238E27FC236}">
                <a16:creationId xmlns:a16="http://schemas.microsoft.com/office/drawing/2014/main" id="{41225865-E9D2-409B-AA80-B0204078BA3C}"/>
              </a:ext>
            </a:extLst>
          </p:cNvPr>
          <p:cNvCxnSpPr>
            <a:cxnSpLocks/>
            <a:stCxn id="13" idx="3"/>
            <a:endCxn id="1027" idx="1"/>
          </p:cNvCxnSpPr>
          <p:nvPr/>
        </p:nvCxnSpPr>
        <p:spPr>
          <a:xfrm flipV="1">
            <a:off x="3102237" y="1860945"/>
            <a:ext cx="3808514" cy="985545"/>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58D6FED9-081A-4AEF-B115-092D2F8161C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5253" y="2375121"/>
            <a:ext cx="1256984" cy="942738"/>
          </a:xfrm>
          <a:prstGeom prst="rect">
            <a:avLst/>
          </a:prstGeom>
        </p:spPr>
      </p:pic>
    </p:spTree>
    <p:extLst>
      <p:ext uri="{BB962C8B-B14F-4D97-AF65-F5344CB8AC3E}">
        <p14:creationId xmlns:p14="http://schemas.microsoft.com/office/powerpoint/2010/main" val="134413587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p:txBody>
          <a:bodyPr/>
          <a:lstStyle/>
          <a:p>
            <a:r>
              <a:rPr lang="es-ES" sz="1600" dirty="0"/>
              <a:t>1 - Evolución inversor fondos Guissona</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3</a:t>
            </a:fld>
            <a:endParaRPr lang="es-ES" dirty="0"/>
          </a:p>
        </p:txBody>
      </p:sp>
      <p:sp>
        <p:nvSpPr>
          <p:cNvPr id="5" name="Rounded Rectangle 22">
            <a:extLst>
              <a:ext uri="{FF2B5EF4-FFF2-40B4-BE49-F238E27FC236}">
                <a16:creationId xmlns:a16="http://schemas.microsoft.com/office/drawing/2014/main" id="{3D6D42BF-ECDA-C566-1652-FBDB4CF343BE}"/>
              </a:ext>
            </a:extLst>
          </p:cNvPr>
          <p:cNvSpPr/>
          <p:nvPr/>
        </p:nvSpPr>
        <p:spPr>
          <a:xfrm>
            <a:off x="2113249" y="1050843"/>
            <a:ext cx="9854949" cy="5569345"/>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sp>
        <p:nvSpPr>
          <p:cNvPr id="8" name="CuadroTexto 7">
            <a:extLst>
              <a:ext uri="{FF2B5EF4-FFF2-40B4-BE49-F238E27FC236}">
                <a16:creationId xmlns:a16="http://schemas.microsoft.com/office/drawing/2014/main" id="{230F30C7-B036-0066-7999-37B4AF3D0F18}"/>
              </a:ext>
            </a:extLst>
          </p:cNvPr>
          <p:cNvSpPr txBox="1"/>
          <p:nvPr/>
        </p:nvSpPr>
        <p:spPr>
          <a:xfrm>
            <a:off x="235323" y="1201398"/>
            <a:ext cx="1817053" cy="1569660"/>
          </a:xfrm>
          <a:prstGeom prst="rect">
            <a:avLst/>
          </a:prstGeom>
          <a:noFill/>
        </p:spPr>
        <p:txBody>
          <a:bodyPr wrap="square">
            <a:spAutoFit/>
          </a:bodyPr>
          <a:lstStyle/>
          <a:p>
            <a:pPr defTabSz="652842"/>
            <a:r>
              <a:rPr lang="es-ES" sz="12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EVOLUCIÓN INVERSOR EQUIPONDERANDO FONDOS DESDE INICIO CICLO (31.03.2009) HASTA 31.12.2024</a:t>
            </a:r>
          </a:p>
          <a:p>
            <a:pPr defTabSz="652842"/>
            <a:endParaRPr lang="es-ES" sz="12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a:p>
            <a:pPr defTabSz="652842"/>
            <a:r>
              <a:rPr lang="es-ES" sz="12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15,</a:t>
            </a:r>
            <a:r>
              <a:rPr lang="es-ES" sz="1200" b="1" dirty="0">
                <a:solidFill>
                  <a:srgbClr val="001D50"/>
                </a:solidFill>
                <a:latin typeface="Poppins" panose="00000500000000000000" pitchFamily="2" charset="0"/>
                <a:ea typeface="ヒラギノ角ゴ ProN W3"/>
                <a:cs typeface="Poppins" panose="00000500000000000000" pitchFamily="2" charset="0"/>
                <a:sym typeface="Helvetica Neue Light"/>
              </a:rPr>
              <a:t>75</a:t>
            </a:r>
            <a:r>
              <a:rPr lang="es-ES" sz="12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 AÑOS</a:t>
            </a:r>
          </a:p>
          <a:p>
            <a:pPr defTabSz="652842"/>
            <a:endParaRPr lang="es-ES" sz="12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
        <p:nvSpPr>
          <p:cNvPr id="4" name="Rectángulo 3">
            <a:extLst>
              <a:ext uri="{FF2B5EF4-FFF2-40B4-BE49-F238E27FC236}">
                <a16:creationId xmlns:a16="http://schemas.microsoft.com/office/drawing/2014/main" id="{BE7B5CD1-5906-A059-8D27-5F6A4461B987}"/>
              </a:ext>
            </a:extLst>
          </p:cNvPr>
          <p:cNvSpPr/>
          <p:nvPr/>
        </p:nvSpPr>
        <p:spPr>
          <a:xfrm>
            <a:off x="10726396" y="2564904"/>
            <a:ext cx="1371899" cy="1440468"/>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endParaRPr lang="es-ES" sz="1089" b="1" u="none" dirty="0">
              <a:solidFill>
                <a:schemeClr val="bg1">
                  <a:lumMod val="50000"/>
                </a:schemeClr>
              </a:solidFill>
              <a:latin typeface="Poppins" panose="00000500000000000000" pitchFamily="2" charset="0"/>
              <a:cs typeface="Poppins" panose="00000500000000000000" pitchFamily="2" charset="0"/>
            </a:endParaRPr>
          </a:p>
          <a:p>
            <a:r>
              <a:rPr lang="es-ES" sz="1089" b="1" u="none" dirty="0" err="1">
                <a:solidFill>
                  <a:schemeClr val="bg1">
                    <a:lumMod val="50000"/>
                  </a:schemeClr>
                </a:solidFill>
                <a:latin typeface="Poppins" panose="00000500000000000000" pitchFamily="2" charset="0"/>
                <a:cs typeface="Poppins" panose="00000500000000000000" pitchFamily="2" charset="0"/>
              </a:rPr>
              <a:t>Rent</a:t>
            </a:r>
            <a:r>
              <a:rPr lang="es-ES" sz="1089" b="1" u="none" dirty="0">
                <a:solidFill>
                  <a:schemeClr val="bg1">
                    <a:lumMod val="50000"/>
                  </a:schemeClr>
                </a:solidFill>
                <a:latin typeface="Poppins" panose="00000500000000000000" pitchFamily="2" charset="0"/>
                <a:cs typeface="Poppins" panose="00000500000000000000" pitchFamily="2" charset="0"/>
              </a:rPr>
              <a:t>:   110,92%</a:t>
            </a:r>
          </a:p>
          <a:p>
            <a:endParaRPr lang="es-ES" sz="1089" b="1" u="none" dirty="0">
              <a:solidFill>
                <a:schemeClr val="bg1">
                  <a:lumMod val="50000"/>
                </a:schemeClr>
              </a:solidFill>
              <a:latin typeface="Poppins" panose="00000500000000000000" pitchFamily="2" charset="0"/>
              <a:cs typeface="Poppins" panose="00000500000000000000" pitchFamily="2" charset="0"/>
            </a:endParaRPr>
          </a:p>
          <a:p>
            <a:r>
              <a:rPr lang="es-ES" sz="1089" b="1" u="none" dirty="0">
                <a:solidFill>
                  <a:schemeClr val="bg1">
                    <a:lumMod val="50000"/>
                  </a:schemeClr>
                </a:solidFill>
                <a:latin typeface="Poppins" panose="00000500000000000000" pitchFamily="2" charset="0"/>
                <a:cs typeface="Poppins" panose="00000500000000000000" pitchFamily="2" charset="0"/>
              </a:rPr>
              <a:t>TAE:      4,85%</a:t>
            </a:r>
          </a:p>
          <a:p>
            <a:endParaRPr lang="es-ES" sz="1089" b="1" u="none" dirty="0">
              <a:solidFill>
                <a:schemeClr val="bg1">
                  <a:lumMod val="50000"/>
                </a:schemeClr>
              </a:solidFill>
              <a:latin typeface="Poppins" panose="00000500000000000000" pitchFamily="2" charset="0"/>
              <a:cs typeface="Poppins" panose="00000500000000000000" pitchFamily="2" charset="0"/>
            </a:endParaRPr>
          </a:p>
          <a:p>
            <a:r>
              <a:rPr lang="es-ES" sz="1089" b="1" u="none" dirty="0" err="1">
                <a:solidFill>
                  <a:schemeClr val="bg1">
                    <a:lumMod val="50000"/>
                  </a:schemeClr>
                </a:solidFill>
                <a:latin typeface="Poppins" panose="00000500000000000000" pitchFamily="2" charset="0"/>
                <a:cs typeface="Poppins" panose="00000500000000000000" pitchFamily="2" charset="0"/>
              </a:rPr>
              <a:t>Volat</a:t>
            </a:r>
            <a:r>
              <a:rPr lang="es-ES" sz="1089" b="1" u="none" dirty="0">
                <a:solidFill>
                  <a:schemeClr val="bg1">
                    <a:lumMod val="50000"/>
                  </a:schemeClr>
                </a:solidFill>
                <a:latin typeface="Poppins" panose="00000500000000000000" pitchFamily="2" charset="0"/>
                <a:cs typeface="Poppins" panose="00000500000000000000" pitchFamily="2" charset="0"/>
              </a:rPr>
              <a:t>:  10,78% </a:t>
            </a:r>
            <a:endParaRPr lang="ca-ES" sz="1089" b="1" u="none" dirty="0">
              <a:solidFill>
                <a:schemeClr val="bg1">
                  <a:lumMod val="50000"/>
                </a:schemeClr>
              </a:solidFill>
              <a:latin typeface="Poppins" panose="00000500000000000000" pitchFamily="2" charset="0"/>
              <a:cs typeface="Poppins" panose="00000500000000000000" pitchFamily="2" charset="0"/>
            </a:endParaRPr>
          </a:p>
        </p:txBody>
      </p:sp>
      <p:sp>
        <p:nvSpPr>
          <p:cNvPr id="9" name="Rectángulo redondeado 11">
            <a:extLst>
              <a:ext uri="{FF2B5EF4-FFF2-40B4-BE49-F238E27FC236}">
                <a16:creationId xmlns:a16="http://schemas.microsoft.com/office/drawing/2014/main" id="{6BEFBA08-B5B1-4BA9-8DB9-40067B0DDE31}"/>
              </a:ext>
            </a:extLst>
          </p:cNvPr>
          <p:cNvSpPr/>
          <p:nvPr/>
        </p:nvSpPr>
        <p:spPr>
          <a:xfrm>
            <a:off x="10792963" y="2891646"/>
            <a:ext cx="1022094" cy="931019"/>
          </a:xfrm>
          <a:prstGeom prst="roundRect">
            <a:avLst>
              <a:gd name="adj" fmla="val 11249"/>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867" dirty="0"/>
          </a:p>
        </p:txBody>
      </p:sp>
      <p:sp>
        <p:nvSpPr>
          <p:cNvPr id="11" name="Rectángulo 10">
            <a:extLst>
              <a:ext uri="{FF2B5EF4-FFF2-40B4-BE49-F238E27FC236}">
                <a16:creationId xmlns:a16="http://schemas.microsoft.com/office/drawing/2014/main" id="{4CC9525C-D8C7-3B1C-17C6-6B43FCEC60AD}"/>
              </a:ext>
            </a:extLst>
          </p:cNvPr>
          <p:cNvSpPr/>
          <p:nvPr/>
        </p:nvSpPr>
        <p:spPr>
          <a:xfrm>
            <a:off x="10726396" y="1201398"/>
            <a:ext cx="1371899" cy="1210535"/>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r>
              <a:rPr lang="es-ES" sz="1089" b="1" u="none" dirty="0" err="1">
                <a:solidFill>
                  <a:srgbClr val="001D50"/>
                </a:solidFill>
                <a:latin typeface="Poppins" panose="00000500000000000000" pitchFamily="2" charset="0"/>
                <a:cs typeface="Poppins" panose="00000500000000000000" pitchFamily="2" charset="0"/>
              </a:rPr>
              <a:t>Rent</a:t>
            </a:r>
            <a:r>
              <a:rPr lang="es-ES" sz="1089" b="1" u="none" dirty="0">
                <a:solidFill>
                  <a:srgbClr val="001D50"/>
                </a:solidFill>
                <a:latin typeface="Poppins" panose="00000500000000000000" pitchFamily="2" charset="0"/>
                <a:cs typeface="Poppins" panose="00000500000000000000" pitchFamily="2" charset="0"/>
              </a:rPr>
              <a:t>:   201,35%</a:t>
            </a:r>
          </a:p>
          <a:p>
            <a:endParaRPr lang="es-ES" sz="1089" b="1" u="none" dirty="0">
              <a:solidFill>
                <a:srgbClr val="001D50"/>
              </a:solidFill>
              <a:latin typeface="Poppins" panose="00000500000000000000" pitchFamily="2" charset="0"/>
              <a:cs typeface="Poppins" panose="00000500000000000000" pitchFamily="2" charset="0"/>
            </a:endParaRPr>
          </a:p>
          <a:p>
            <a:r>
              <a:rPr lang="es-ES" sz="1089" b="1" u="none" dirty="0">
                <a:solidFill>
                  <a:srgbClr val="001D50"/>
                </a:solidFill>
                <a:latin typeface="Poppins" panose="00000500000000000000" pitchFamily="2" charset="0"/>
                <a:cs typeface="Poppins" panose="00000500000000000000" pitchFamily="2" charset="0"/>
              </a:rPr>
              <a:t>TAE:      7,25%</a:t>
            </a:r>
          </a:p>
          <a:p>
            <a:endParaRPr lang="es-ES" sz="1089" b="1" u="none" dirty="0">
              <a:solidFill>
                <a:srgbClr val="001D50"/>
              </a:solidFill>
              <a:latin typeface="Poppins" panose="00000500000000000000" pitchFamily="2" charset="0"/>
              <a:cs typeface="Poppins" panose="00000500000000000000" pitchFamily="2" charset="0"/>
            </a:endParaRPr>
          </a:p>
          <a:p>
            <a:r>
              <a:rPr lang="es-ES" sz="1089" b="1" u="none" dirty="0" err="1">
                <a:solidFill>
                  <a:srgbClr val="001D50"/>
                </a:solidFill>
                <a:latin typeface="Poppins" panose="00000500000000000000" pitchFamily="2" charset="0"/>
                <a:cs typeface="Poppins" panose="00000500000000000000" pitchFamily="2" charset="0"/>
              </a:rPr>
              <a:t>Volat</a:t>
            </a:r>
            <a:r>
              <a:rPr lang="es-ES" sz="1089" b="1" u="none" dirty="0">
                <a:solidFill>
                  <a:srgbClr val="001D50"/>
                </a:solidFill>
                <a:latin typeface="Poppins" panose="00000500000000000000" pitchFamily="2" charset="0"/>
                <a:cs typeface="Poppins" panose="00000500000000000000" pitchFamily="2" charset="0"/>
              </a:rPr>
              <a:t>:  16,27% </a:t>
            </a:r>
            <a:endParaRPr lang="ca-ES" sz="1089" b="1" u="none" dirty="0">
              <a:solidFill>
                <a:srgbClr val="001D50"/>
              </a:solidFill>
              <a:latin typeface="Poppins" panose="00000500000000000000" pitchFamily="2" charset="0"/>
              <a:cs typeface="Poppins" panose="00000500000000000000" pitchFamily="2" charset="0"/>
            </a:endParaRPr>
          </a:p>
        </p:txBody>
      </p:sp>
      <p:sp>
        <p:nvSpPr>
          <p:cNvPr id="12" name="Rectángulo 11">
            <a:extLst>
              <a:ext uri="{FF2B5EF4-FFF2-40B4-BE49-F238E27FC236}">
                <a16:creationId xmlns:a16="http://schemas.microsoft.com/office/drawing/2014/main" id="{5BC048CF-F9FA-C208-78F6-99F9E7A1B4D7}"/>
              </a:ext>
            </a:extLst>
          </p:cNvPr>
          <p:cNvSpPr/>
          <p:nvPr/>
        </p:nvSpPr>
        <p:spPr>
          <a:xfrm>
            <a:off x="10726396" y="4485086"/>
            <a:ext cx="1371899" cy="1210535"/>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r>
              <a:rPr lang="es-ES" sz="1089" b="1" u="none" dirty="0" err="1">
                <a:solidFill>
                  <a:schemeClr val="accent1">
                    <a:lumMod val="75000"/>
                  </a:schemeClr>
                </a:solidFill>
                <a:latin typeface="Poppins" panose="00000500000000000000" pitchFamily="2" charset="0"/>
                <a:cs typeface="Poppins" panose="00000500000000000000" pitchFamily="2" charset="0"/>
              </a:rPr>
              <a:t>Rent</a:t>
            </a:r>
            <a:r>
              <a:rPr lang="es-ES" sz="1089" b="1" u="none" dirty="0">
                <a:solidFill>
                  <a:schemeClr val="accent1">
                    <a:lumMod val="75000"/>
                  </a:schemeClr>
                </a:solidFill>
                <a:latin typeface="Poppins" panose="00000500000000000000" pitchFamily="2" charset="0"/>
                <a:cs typeface="Poppins" panose="00000500000000000000" pitchFamily="2" charset="0"/>
              </a:rPr>
              <a:t>:   20,49%</a:t>
            </a:r>
          </a:p>
          <a:p>
            <a:endParaRPr lang="es-ES" sz="1089" b="1" u="none" dirty="0">
              <a:solidFill>
                <a:schemeClr val="accent1">
                  <a:lumMod val="75000"/>
                </a:schemeClr>
              </a:solidFill>
              <a:latin typeface="Poppins" panose="00000500000000000000" pitchFamily="2" charset="0"/>
              <a:cs typeface="Poppins" panose="00000500000000000000" pitchFamily="2" charset="0"/>
            </a:endParaRPr>
          </a:p>
          <a:p>
            <a:r>
              <a:rPr lang="es-ES" sz="1089" b="1" u="none" dirty="0">
                <a:solidFill>
                  <a:schemeClr val="accent1">
                    <a:lumMod val="75000"/>
                  </a:schemeClr>
                </a:solidFill>
                <a:latin typeface="Poppins" panose="00000500000000000000" pitchFamily="2" charset="0"/>
                <a:cs typeface="Poppins" panose="00000500000000000000" pitchFamily="2" charset="0"/>
              </a:rPr>
              <a:t>TAE:      1,19%</a:t>
            </a:r>
          </a:p>
          <a:p>
            <a:endParaRPr lang="es-ES" sz="1089" b="1" u="none" dirty="0">
              <a:solidFill>
                <a:schemeClr val="accent1">
                  <a:lumMod val="75000"/>
                </a:schemeClr>
              </a:solidFill>
              <a:latin typeface="Poppins" panose="00000500000000000000" pitchFamily="2" charset="0"/>
              <a:cs typeface="Poppins" panose="00000500000000000000" pitchFamily="2" charset="0"/>
            </a:endParaRPr>
          </a:p>
          <a:p>
            <a:r>
              <a:rPr lang="es-ES" sz="1089" b="1" u="none" dirty="0" err="1">
                <a:solidFill>
                  <a:schemeClr val="accent1">
                    <a:lumMod val="75000"/>
                  </a:schemeClr>
                </a:solidFill>
                <a:latin typeface="Poppins" panose="00000500000000000000" pitchFamily="2" charset="0"/>
                <a:cs typeface="Poppins" panose="00000500000000000000" pitchFamily="2" charset="0"/>
              </a:rPr>
              <a:t>Volat</a:t>
            </a:r>
            <a:r>
              <a:rPr lang="es-ES" sz="1089" b="1" u="none" dirty="0">
                <a:solidFill>
                  <a:schemeClr val="accent1">
                    <a:lumMod val="75000"/>
                  </a:schemeClr>
                </a:solidFill>
                <a:latin typeface="Poppins" panose="00000500000000000000" pitchFamily="2" charset="0"/>
                <a:cs typeface="Poppins" panose="00000500000000000000" pitchFamily="2" charset="0"/>
              </a:rPr>
              <a:t>:  1,63% </a:t>
            </a:r>
            <a:endParaRPr lang="ca-ES" sz="1089" b="1" u="none" dirty="0">
              <a:solidFill>
                <a:schemeClr val="accent1">
                  <a:lumMod val="75000"/>
                </a:schemeClr>
              </a:solidFill>
              <a:latin typeface="Poppins" panose="00000500000000000000" pitchFamily="2" charset="0"/>
              <a:cs typeface="Poppins" panose="00000500000000000000" pitchFamily="2" charset="0"/>
            </a:endParaRPr>
          </a:p>
        </p:txBody>
      </p:sp>
      <p:graphicFrame>
        <p:nvGraphicFramePr>
          <p:cNvPr id="6" name="Gráfico 5">
            <a:extLst>
              <a:ext uri="{FF2B5EF4-FFF2-40B4-BE49-F238E27FC236}">
                <a16:creationId xmlns:a16="http://schemas.microsoft.com/office/drawing/2014/main" id="{FBD4F591-0CB0-41C6-BCC2-458DE14DE29D}"/>
              </a:ext>
            </a:extLst>
          </p:cNvPr>
          <p:cNvGraphicFramePr>
            <a:graphicFrameLocks noGrp="1"/>
          </p:cNvGraphicFramePr>
          <p:nvPr>
            <p:extLst>
              <p:ext uri="{D42A27DB-BD31-4B8C-83A1-F6EECF244321}">
                <p14:modId xmlns:p14="http://schemas.microsoft.com/office/powerpoint/2010/main" val="1798781193"/>
              </p:ext>
            </p:extLst>
          </p:nvPr>
        </p:nvGraphicFramePr>
        <p:xfrm>
          <a:off x="2495600" y="1268760"/>
          <a:ext cx="8255070" cy="5201950"/>
        </p:xfrm>
        <a:graphic>
          <a:graphicData uri="http://schemas.openxmlformats.org/drawingml/2006/chart">
            <c:chart xmlns:c="http://schemas.openxmlformats.org/drawingml/2006/chart" xmlns:r="http://schemas.openxmlformats.org/officeDocument/2006/relationships" r:id="rId2"/>
          </a:graphicData>
        </a:graphic>
      </p:graphicFrame>
      <p:sp>
        <p:nvSpPr>
          <p:cNvPr id="7" name="CuadroTexto 6">
            <a:extLst>
              <a:ext uri="{FF2B5EF4-FFF2-40B4-BE49-F238E27FC236}">
                <a16:creationId xmlns:a16="http://schemas.microsoft.com/office/drawing/2014/main" id="{2FDADCC9-0617-4882-AEAB-F2A4C293607F}"/>
              </a:ext>
            </a:extLst>
          </p:cNvPr>
          <p:cNvSpPr txBox="1"/>
          <p:nvPr/>
        </p:nvSpPr>
        <p:spPr>
          <a:xfrm>
            <a:off x="6679822" y="2257127"/>
            <a:ext cx="3016578" cy="307777"/>
          </a:xfrm>
          <a:prstGeom prst="rect">
            <a:avLst/>
          </a:prstGeom>
          <a:noFill/>
        </p:spPr>
        <p:txBody>
          <a:bodyPr wrap="square" rtlCol="0">
            <a:spAutoFit/>
          </a:bodyPr>
          <a:lstStyle/>
          <a:p>
            <a:pPr algn="ctr"/>
            <a:r>
              <a:rPr lang="es-ES" sz="1400" b="1" dirty="0"/>
              <a:t>100% </a:t>
            </a:r>
            <a:r>
              <a:rPr lang="es-ES" sz="1400" b="1" dirty="0" err="1"/>
              <a:t>Fondguissona</a:t>
            </a:r>
            <a:r>
              <a:rPr lang="es-ES" sz="1400" b="1" dirty="0"/>
              <a:t> Global Bolsa, FI</a:t>
            </a:r>
          </a:p>
        </p:txBody>
      </p:sp>
      <p:sp>
        <p:nvSpPr>
          <p:cNvPr id="13" name="CuadroTexto 12">
            <a:extLst>
              <a:ext uri="{FF2B5EF4-FFF2-40B4-BE49-F238E27FC236}">
                <a16:creationId xmlns:a16="http://schemas.microsoft.com/office/drawing/2014/main" id="{8C4F5433-7265-4849-AB19-B5219989CE88}"/>
              </a:ext>
            </a:extLst>
          </p:cNvPr>
          <p:cNvSpPr txBox="1"/>
          <p:nvPr/>
        </p:nvSpPr>
        <p:spPr>
          <a:xfrm>
            <a:off x="7145652" y="5368312"/>
            <a:ext cx="3016578" cy="307777"/>
          </a:xfrm>
          <a:prstGeom prst="rect">
            <a:avLst/>
          </a:prstGeom>
          <a:noFill/>
        </p:spPr>
        <p:txBody>
          <a:bodyPr wrap="square" rtlCol="0">
            <a:spAutoFit/>
          </a:bodyPr>
          <a:lstStyle/>
          <a:p>
            <a:pPr algn="ctr"/>
            <a:r>
              <a:rPr lang="es-ES" sz="1400" b="1" dirty="0"/>
              <a:t>100% </a:t>
            </a:r>
            <a:r>
              <a:rPr lang="es-ES" sz="1400" b="1" dirty="0" err="1"/>
              <a:t>Fondguissona</a:t>
            </a:r>
            <a:r>
              <a:rPr lang="es-ES" sz="1400" b="1" dirty="0"/>
              <a:t>, FI</a:t>
            </a:r>
          </a:p>
        </p:txBody>
      </p:sp>
      <p:sp>
        <p:nvSpPr>
          <p:cNvPr id="14" name="CuadroTexto 13">
            <a:extLst>
              <a:ext uri="{FF2B5EF4-FFF2-40B4-BE49-F238E27FC236}">
                <a16:creationId xmlns:a16="http://schemas.microsoft.com/office/drawing/2014/main" id="{2527D6D5-9892-481E-8F51-0C2D663A4C26}"/>
              </a:ext>
            </a:extLst>
          </p:cNvPr>
          <p:cNvSpPr txBox="1"/>
          <p:nvPr/>
        </p:nvSpPr>
        <p:spPr>
          <a:xfrm>
            <a:off x="8402760" y="4377311"/>
            <a:ext cx="2818616" cy="523220"/>
          </a:xfrm>
          <a:prstGeom prst="rect">
            <a:avLst/>
          </a:prstGeom>
          <a:noFill/>
        </p:spPr>
        <p:txBody>
          <a:bodyPr wrap="square" rtlCol="0">
            <a:spAutoFit/>
          </a:bodyPr>
          <a:lstStyle/>
          <a:p>
            <a:r>
              <a:rPr lang="es-ES" sz="1400" b="1" dirty="0"/>
              <a:t>50% </a:t>
            </a:r>
            <a:r>
              <a:rPr lang="es-ES" sz="1400" b="1" dirty="0" err="1"/>
              <a:t>Fondguissona</a:t>
            </a:r>
            <a:r>
              <a:rPr lang="es-ES" sz="1400" b="1" dirty="0"/>
              <a:t> Global Bolsa, FI</a:t>
            </a:r>
          </a:p>
          <a:p>
            <a:r>
              <a:rPr lang="es-ES" sz="1400" b="1" dirty="0"/>
              <a:t>50% </a:t>
            </a:r>
            <a:r>
              <a:rPr lang="es-ES" sz="1400" b="1" dirty="0" err="1"/>
              <a:t>Fondguissona</a:t>
            </a:r>
            <a:r>
              <a:rPr lang="es-ES" sz="1400" b="1" dirty="0"/>
              <a:t>, FI </a:t>
            </a:r>
          </a:p>
        </p:txBody>
      </p:sp>
    </p:spTree>
    <p:extLst>
      <p:ext uri="{BB962C8B-B14F-4D97-AF65-F5344CB8AC3E}">
        <p14:creationId xmlns:p14="http://schemas.microsoft.com/office/powerpoint/2010/main" val="82788292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28. Comparativa de Múltiplos EEUU con Europa: 2002 a 2024. EEUU, la última moda. El único síntoma de euforia.</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30</a:t>
            </a:fld>
            <a:endParaRPr lang="es-ES" dirty="0"/>
          </a:p>
        </p:txBody>
      </p:sp>
      <p:sp>
        <p:nvSpPr>
          <p:cNvPr id="41" name="Rectangle 5">
            <a:extLst>
              <a:ext uri="{FF2B5EF4-FFF2-40B4-BE49-F238E27FC236}">
                <a16:creationId xmlns:a16="http://schemas.microsoft.com/office/drawing/2014/main" id="{C1BB929C-9FD6-4B46-B80F-E039B872742D}"/>
              </a:ext>
            </a:extLst>
          </p:cNvPr>
          <p:cNvSpPr>
            <a:spLocks noChangeArrowheads="1"/>
          </p:cNvSpPr>
          <p:nvPr/>
        </p:nvSpPr>
        <p:spPr bwMode="auto">
          <a:xfrm>
            <a:off x="185032" y="6485376"/>
            <a:ext cx="7136407" cy="215444"/>
          </a:xfrm>
          <a:prstGeom prst="rect">
            <a:avLst/>
          </a:prstGeom>
          <a:noFill/>
          <a:ln w="9525">
            <a:noFill/>
            <a:miter lim="800000"/>
            <a:headEnd/>
            <a:tailEnd/>
          </a:ln>
        </p:spPr>
        <p:txBody>
          <a:bodyPr wrap="square">
            <a:spAutoFit/>
          </a:bodyPr>
          <a:lstStyle/>
          <a:p>
            <a:pPr eaLnBrk="0" hangingPunct="0">
              <a:spcBef>
                <a:spcPct val="50000"/>
              </a:spcBef>
            </a:pPr>
            <a:r>
              <a:rPr lang="en-US" sz="800" dirty="0">
                <a:latin typeface="+mj-lt"/>
              </a:rPr>
              <a:t>Fuente: </a:t>
            </a:r>
            <a:r>
              <a:rPr lang="en-US" sz="800" dirty="0" err="1">
                <a:latin typeface="+mj-lt"/>
              </a:rPr>
              <a:t>Elaboración</a:t>
            </a:r>
            <a:r>
              <a:rPr lang="en-US" sz="800" dirty="0">
                <a:latin typeface="+mj-lt"/>
              </a:rPr>
              <a:t> </a:t>
            </a:r>
            <a:r>
              <a:rPr lang="en-US" sz="800" dirty="0" err="1">
                <a:latin typeface="+mj-lt"/>
              </a:rPr>
              <a:t>propia</a:t>
            </a:r>
            <a:r>
              <a:rPr lang="en-US" sz="800" dirty="0">
                <a:latin typeface="+mj-lt"/>
              </a:rPr>
              <a:t>, Bloomberg. </a:t>
            </a:r>
            <a:r>
              <a:rPr lang="en-US" sz="800" dirty="0" err="1">
                <a:latin typeface="+mj-lt"/>
              </a:rPr>
              <a:t>Estados</a:t>
            </a:r>
            <a:r>
              <a:rPr lang="en-US" sz="800" dirty="0">
                <a:latin typeface="+mj-lt"/>
              </a:rPr>
              <a:t> Unidos: </a:t>
            </a:r>
            <a:r>
              <a:rPr lang="en-US" sz="800" dirty="0" err="1">
                <a:latin typeface="+mj-lt"/>
              </a:rPr>
              <a:t>Indice</a:t>
            </a:r>
            <a:r>
              <a:rPr lang="en-US" sz="800" dirty="0">
                <a:latin typeface="+mj-lt"/>
              </a:rPr>
              <a:t> S&amp;P500. Europa: </a:t>
            </a:r>
            <a:r>
              <a:rPr lang="en-US" sz="800" dirty="0" err="1">
                <a:latin typeface="+mj-lt"/>
              </a:rPr>
              <a:t>índice</a:t>
            </a:r>
            <a:r>
              <a:rPr lang="en-US" sz="800" dirty="0">
                <a:latin typeface="+mj-lt"/>
              </a:rPr>
              <a:t> Stoxx600</a:t>
            </a:r>
            <a:endParaRPr lang="es-ES" sz="800" dirty="0">
              <a:latin typeface="+mj-lt"/>
            </a:endParaRPr>
          </a:p>
        </p:txBody>
      </p:sp>
      <p:sp>
        <p:nvSpPr>
          <p:cNvPr id="12" name="Rectángulo 11">
            <a:extLst>
              <a:ext uri="{FF2B5EF4-FFF2-40B4-BE49-F238E27FC236}">
                <a16:creationId xmlns:a16="http://schemas.microsoft.com/office/drawing/2014/main" id="{F03B49DE-0D7B-4735-8CF5-6AE293A5524A}"/>
              </a:ext>
            </a:extLst>
          </p:cNvPr>
          <p:cNvSpPr/>
          <p:nvPr/>
        </p:nvSpPr>
        <p:spPr>
          <a:xfrm>
            <a:off x="1512275" y="797058"/>
            <a:ext cx="10429099" cy="5649861"/>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14" name="Gráfico 13">
            <a:extLst>
              <a:ext uri="{FF2B5EF4-FFF2-40B4-BE49-F238E27FC236}">
                <a16:creationId xmlns:a16="http://schemas.microsoft.com/office/drawing/2014/main" id="{302B4836-9022-4CD3-8B6A-2952F7F06CB1}"/>
              </a:ext>
            </a:extLst>
          </p:cNvPr>
          <p:cNvGraphicFramePr>
            <a:graphicFrameLocks/>
          </p:cNvGraphicFramePr>
          <p:nvPr/>
        </p:nvGraphicFramePr>
        <p:xfrm>
          <a:off x="6752494" y="800836"/>
          <a:ext cx="5200650" cy="295420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Gráfico 14">
            <a:extLst>
              <a:ext uri="{FF2B5EF4-FFF2-40B4-BE49-F238E27FC236}">
                <a16:creationId xmlns:a16="http://schemas.microsoft.com/office/drawing/2014/main" id="{9D3BBFED-E1BF-476D-8D43-9FB22CA8F0F5}"/>
              </a:ext>
            </a:extLst>
          </p:cNvPr>
          <p:cNvGraphicFramePr>
            <a:graphicFrameLocks/>
          </p:cNvGraphicFramePr>
          <p:nvPr/>
        </p:nvGraphicFramePr>
        <p:xfrm>
          <a:off x="1512276" y="808899"/>
          <a:ext cx="5301761" cy="29542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Gráfico 15">
            <a:extLst>
              <a:ext uri="{FF2B5EF4-FFF2-40B4-BE49-F238E27FC236}">
                <a16:creationId xmlns:a16="http://schemas.microsoft.com/office/drawing/2014/main" id="{D4C276C0-BDA1-4217-8551-36E6DEC64F8E}"/>
              </a:ext>
            </a:extLst>
          </p:cNvPr>
          <p:cNvGraphicFramePr>
            <a:graphicFrameLocks/>
          </p:cNvGraphicFramePr>
          <p:nvPr/>
        </p:nvGraphicFramePr>
        <p:xfrm>
          <a:off x="3929078" y="3801565"/>
          <a:ext cx="5636950" cy="2528897"/>
        </p:xfrm>
        <a:graphic>
          <a:graphicData uri="http://schemas.openxmlformats.org/drawingml/2006/chart">
            <c:chart xmlns:c="http://schemas.openxmlformats.org/drawingml/2006/chart" xmlns:r="http://schemas.openxmlformats.org/officeDocument/2006/relationships" r:id="rId4"/>
          </a:graphicData>
        </a:graphic>
      </p:graphicFrame>
      <p:cxnSp>
        <p:nvCxnSpPr>
          <p:cNvPr id="5" name="Conector recto 4">
            <a:extLst>
              <a:ext uri="{FF2B5EF4-FFF2-40B4-BE49-F238E27FC236}">
                <a16:creationId xmlns:a16="http://schemas.microsoft.com/office/drawing/2014/main" id="{5B7307D5-D39F-4B9C-B66A-CE0BBDFF83C3}"/>
              </a:ext>
            </a:extLst>
          </p:cNvPr>
          <p:cNvCxnSpPr/>
          <p:nvPr/>
        </p:nvCxnSpPr>
        <p:spPr>
          <a:xfrm>
            <a:off x="7106117" y="2199999"/>
            <a:ext cx="4847027"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Conector recto 10">
            <a:extLst>
              <a:ext uri="{FF2B5EF4-FFF2-40B4-BE49-F238E27FC236}">
                <a16:creationId xmlns:a16="http://schemas.microsoft.com/office/drawing/2014/main" id="{F1DEB384-57AF-4D54-AFEC-CEBE2361EC7D}"/>
              </a:ext>
            </a:extLst>
          </p:cNvPr>
          <p:cNvCxnSpPr/>
          <p:nvPr/>
        </p:nvCxnSpPr>
        <p:spPr>
          <a:xfrm>
            <a:off x="1818244" y="2488176"/>
            <a:ext cx="4847027"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23682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E27745-7FF7-6475-0833-4B752B368D76}"/>
            </a:ext>
          </a:extLst>
        </p:cNvPr>
        <p:cNvGrpSpPr/>
        <p:nvPr/>
      </p:nvGrpSpPr>
      <p:grpSpPr>
        <a:xfrm>
          <a:off x="0" y="0"/>
          <a:ext cx="0" cy="0"/>
          <a:chOff x="0" y="0"/>
          <a:chExt cx="0" cy="0"/>
        </a:xfrm>
      </p:grpSpPr>
      <p:sp>
        <p:nvSpPr>
          <p:cNvPr id="5" name="Rounded Rectangle 22">
            <a:extLst>
              <a:ext uri="{FF2B5EF4-FFF2-40B4-BE49-F238E27FC236}">
                <a16:creationId xmlns:a16="http://schemas.microsoft.com/office/drawing/2014/main" id="{71A5859B-1760-BCCE-1A50-6C4737D8BF68}"/>
              </a:ext>
            </a:extLst>
          </p:cNvPr>
          <p:cNvSpPr/>
          <p:nvPr/>
        </p:nvSpPr>
        <p:spPr>
          <a:xfrm>
            <a:off x="568510" y="1060136"/>
            <a:ext cx="11372866" cy="5569345"/>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sp>
        <p:nvSpPr>
          <p:cNvPr id="2" name="Título 1">
            <a:extLst>
              <a:ext uri="{FF2B5EF4-FFF2-40B4-BE49-F238E27FC236}">
                <a16:creationId xmlns:a16="http://schemas.microsoft.com/office/drawing/2014/main" id="{551FD752-95FE-49A2-877F-B4072CD6C5C3}"/>
              </a:ext>
            </a:extLst>
          </p:cNvPr>
          <p:cNvSpPr>
            <a:spLocks noGrp="1"/>
          </p:cNvSpPr>
          <p:nvPr>
            <p:ph type="ctrTitle"/>
          </p:nvPr>
        </p:nvSpPr>
        <p:spPr>
          <a:xfrm>
            <a:off x="360878" y="237812"/>
            <a:ext cx="9508986" cy="309773"/>
          </a:xfrm>
        </p:spPr>
        <p:txBody>
          <a:bodyPr/>
          <a:lstStyle/>
          <a:p>
            <a:r>
              <a:rPr lang="es-ES" sz="1600" dirty="0"/>
              <a:t>29. Exponenciales geográficas: Evolución índices desde 5 años antes del máximo. Valor máximo: 100  año Cero.</a:t>
            </a:r>
          </a:p>
        </p:txBody>
      </p:sp>
      <p:sp>
        <p:nvSpPr>
          <p:cNvPr id="3" name="Marcador de número de diapositiva 2">
            <a:extLst>
              <a:ext uri="{FF2B5EF4-FFF2-40B4-BE49-F238E27FC236}">
                <a16:creationId xmlns:a16="http://schemas.microsoft.com/office/drawing/2014/main" id="{961D0448-C85C-3ABE-3E3F-253B2D43D109}"/>
              </a:ext>
            </a:extLst>
          </p:cNvPr>
          <p:cNvSpPr>
            <a:spLocks noGrp="1"/>
          </p:cNvSpPr>
          <p:nvPr>
            <p:ph type="sldNum" sz="quarter" idx="12"/>
          </p:nvPr>
        </p:nvSpPr>
        <p:spPr/>
        <p:txBody>
          <a:bodyPr/>
          <a:lstStyle/>
          <a:p>
            <a:fld id="{EED13A02-3D5A-4463-BC24-F8C77F48C64D}" type="slidenum">
              <a:rPr lang="es-ES" smtClean="0"/>
              <a:pPr/>
              <a:t>31</a:t>
            </a:fld>
            <a:endParaRPr lang="es-ES" dirty="0"/>
          </a:p>
        </p:txBody>
      </p:sp>
      <p:sp>
        <p:nvSpPr>
          <p:cNvPr id="10" name="Rectángulo 9">
            <a:extLst>
              <a:ext uri="{FF2B5EF4-FFF2-40B4-BE49-F238E27FC236}">
                <a16:creationId xmlns:a16="http://schemas.microsoft.com/office/drawing/2014/main" id="{50FDFC8F-CC73-11D3-EC24-8228C5D1D226}"/>
              </a:ext>
            </a:extLst>
          </p:cNvPr>
          <p:cNvSpPr/>
          <p:nvPr/>
        </p:nvSpPr>
        <p:spPr>
          <a:xfrm>
            <a:off x="1390951" y="1060135"/>
            <a:ext cx="10190425" cy="149786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r>
              <a:rPr lang="es-ES" sz="1400" b="1" dirty="0">
                <a:solidFill>
                  <a:schemeClr val="accent1">
                    <a:lumMod val="75000"/>
                  </a:schemeClr>
                </a:solidFill>
                <a:latin typeface="Poppins" panose="00000500000000000000" pitchFamily="2" charset="0"/>
                <a:cs typeface="Poppins" panose="00000500000000000000" pitchFamily="2" charset="0"/>
              </a:rPr>
              <a:t>Nikkei 225            -&gt;      29/12/1989			</a:t>
            </a:r>
            <a:r>
              <a:rPr lang="es-ES" sz="1400" b="1" dirty="0">
                <a:solidFill>
                  <a:srgbClr val="FF99CC"/>
                </a:solidFill>
                <a:latin typeface="Poppins" panose="00000500000000000000" pitchFamily="2" charset="0"/>
                <a:cs typeface="Poppins" panose="00000500000000000000" pitchFamily="2" charset="0"/>
              </a:rPr>
              <a:t>Ibex 35                                         -&gt;      08/11/2007</a:t>
            </a:r>
          </a:p>
          <a:p>
            <a:endParaRPr lang="es-ES" sz="1400" b="1" dirty="0">
              <a:solidFill>
                <a:schemeClr val="accent2">
                  <a:lumMod val="75000"/>
                </a:schemeClr>
              </a:solidFill>
              <a:latin typeface="Poppins" panose="00000500000000000000" pitchFamily="2" charset="0"/>
              <a:cs typeface="Poppins" panose="00000500000000000000" pitchFamily="2" charset="0"/>
            </a:endParaRPr>
          </a:p>
          <a:p>
            <a:r>
              <a:rPr lang="es-ES" sz="1400" b="1" dirty="0">
                <a:solidFill>
                  <a:srgbClr val="FF0000"/>
                </a:solidFill>
                <a:latin typeface="Poppins" panose="00000500000000000000" pitchFamily="2" charset="0"/>
                <a:cs typeface="Poppins" panose="00000500000000000000" pitchFamily="2" charset="0"/>
              </a:rPr>
              <a:t>Eurostoxx 50      -&gt;      06/03/2000</a:t>
            </a:r>
            <a:r>
              <a:rPr lang="es-ES" sz="1400" b="1" dirty="0">
                <a:solidFill>
                  <a:schemeClr val="accent2">
                    <a:lumMod val="75000"/>
                  </a:schemeClr>
                </a:solidFill>
                <a:latin typeface="Poppins" panose="00000500000000000000" pitchFamily="2" charset="0"/>
                <a:cs typeface="Poppins" panose="00000500000000000000" pitchFamily="2" charset="0"/>
              </a:rPr>
              <a:t>			</a:t>
            </a:r>
            <a:r>
              <a:rPr lang="es-ES" sz="1400" b="1" dirty="0">
                <a:solidFill>
                  <a:schemeClr val="bg1">
                    <a:lumMod val="65000"/>
                  </a:schemeClr>
                </a:solidFill>
                <a:latin typeface="Poppins" panose="00000500000000000000" pitchFamily="2" charset="0"/>
                <a:cs typeface="Poppins" panose="00000500000000000000" pitchFamily="2" charset="0"/>
              </a:rPr>
              <a:t>MSCI </a:t>
            </a:r>
            <a:r>
              <a:rPr lang="es-ES" sz="1400" b="1" dirty="0" err="1">
                <a:solidFill>
                  <a:schemeClr val="bg1">
                    <a:lumMod val="65000"/>
                  </a:schemeClr>
                </a:solidFill>
                <a:latin typeface="Poppins" panose="00000500000000000000" pitchFamily="2" charset="0"/>
                <a:cs typeface="Poppins" panose="00000500000000000000" pitchFamily="2" charset="0"/>
              </a:rPr>
              <a:t>Emerging</a:t>
            </a:r>
            <a:r>
              <a:rPr lang="es-ES" sz="1400" b="1" dirty="0">
                <a:solidFill>
                  <a:schemeClr val="bg1">
                    <a:lumMod val="65000"/>
                  </a:schemeClr>
                </a:solidFill>
                <a:latin typeface="Poppins" panose="00000500000000000000" pitchFamily="2" charset="0"/>
                <a:cs typeface="Poppins" panose="00000500000000000000" pitchFamily="2" charset="0"/>
              </a:rPr>
              <a:t>  </a:t>
            </a:r>
            <a:r>
              <a:rPr lang="es-ES" sz="1400" b="1" dirty="0" err="1">
                <a:solidFill>
                  <a:schemeClr val="bg1">
                    <a:lumMod val="65000"/>
                  </a:schemeClr>
                </a:solidFill>
                <a:latin typeface="Poppins" panose="00000500000000000000" pitchFamily="2" charset="0"/>
                <a:cs typeface="Poppins" panose="00000500000000000000" pitchFamily="2" charset="0"/>
              </a:rPr>
              <a:t>Markets</a:t>
            </a:r>
            <a:r>
              <a:rPr lang="es-ES" sz="1400" b="1" dirty="0">
                <a:solidFill>
                  <a:schemeClr val="bg1">
                    <a:lumMod val="65000"/>
                  </a:schemeClr>
                </a:solidFill>
                <a:latin typeface="Poppins" panose="00000500000000000000" pitchFamily="2" charset="0"/>
                <a:cs typeface="Poppins" panose="00000500000000000000" pitchFamily="2" charset="0"/>
              </a:rPr>
              <a:t>   -&gt;      29/10/2007</a:t>
            </a:r>
          </a:p>
          <a:p>
            <a:endParaRPr lang="es-ES" sz="1400" b="1" dirty="0">
              <a:solidFill>
                <a:srgbClr val="00FFFF"/>
              </a:solidFill>
              <a:latin typeface="Poppins" panose="00000500000000000000" pitchFamily="2" charset="0"/>
              <a:cs typeface="Poppins" panose="00000500000000000000" pitchFamily="2" charset="0"/>
            </a:endParaRPr>
          </a:p>
          <a:p>
            <a:r>
              <a:rPr lang="es-ES" sz="1400" b="1" dirty="0">
                <a:solidFill>
                  <a:schemeClr val="accent6"/>
                </a:solidFill>
                <a:latin typeface="Poppins" panose="00000500000000000000" pitchFamily="2" charset="0"/>
                <a:cs typeface="Poppins" panose="00000500000000000000" pitchFamily="2" charset="0"/>
              </a:rPr>
              <a:t>Nasdaq 100 – I-        -&gt;      27/03/2000	</a:t>
            </a:r>
            <a:r>
              <a:rPr lang="es-ES" sz="1400" b="1" dirty="0">
                <a:solidFill>
                  <a:schemeClr val="accent3">
                    <a:lumMod val="75000"/>
                  </a:schemeClr>
                </a:solidFill>
                <a:latin typeface="Poppins" panose="00000500000000000000" pitchFamily="2" charset="0"/>
                <a:cs typeface="Poppins" panose="00000500000000000000" pitchFamily="2" charset="0"/>
              </a:rPr>
              <a:t>		</a:t>
            </a:r>
            <a:r>
              <a:rPr lang="es-ES" sz="1400" b="1" dirty="0">
                <a:solidFill>
                  <a:schemeClr val="tx1"/>
                </a:solidFill>
                <a:latin typeface="Poppins" panose="00000500000000000000" pitchFamily="2" charset="0"/>
                <a:cs typeface="Poppins" panose="00000500000000000000" pitchFamily="2" charset="0"/>
              </a:rPr>
              <a:t>Nasdaq 100 – II--                       -&gt;     16/12/2024</a:t>
            </a:r>
          </a:p>
        </p:txBody>
      </p:sp>
      <p:graphicFrame>
        <p:nvGraphicFramePr>
          <p:cNvPr id="4" name="Gráfico 3">
            <a:extLst>
              <a:ext uri="{FF2B5EF4-FFF2-40B4-BE49-F238E27FC236}">
                <a16:creationId xmlns:a16="http://schemas.microsoft.com/office/drawing/2014/main" id="{430A2AFD-282A-5427-859C-1EA0AB148AB5}"/>
              </a:ext>
            </a:extLst>
          </p:cNvPr>
          <p:cNvGraphicFramePr>
            <a:graphicFrameLocks noGrp="1"/>
          </p:cNvGraphicFramePr>
          <p:nvPr/>
        </p:nvGraphicFramePr>
        <p:xfrm>
          <a:off x="610624" y="1421551"/>
          <a:ext cx="11012866" cy="502536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0198939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p:txBody>
          <a:bodyPr/>
          <a:lstStyle/>
          <a:p>
            <a:r>
              <a:rPr lang="es-ES" sz="1600" dirty="0"/>
              <a:t>30. ¿Será alguna vez la inversión en criptomonedas apta para inversores?</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32</a:t>
            </a:fld>
            <a:endParaRPr lang="es-ES" dirty="0"/>
          </a:p>
        </p:txBody>
      </p:sp>
      <p:sp>
        <p:nvSpPr>
          <p:cNvPr id="5" name="Rounded Rectangle 22">
            <a:extLst>
              <a:ext uri="{FF2B5EF4-FFF2-40B4-BE49-F238E27FC236}">
                <a16:creationId xmlns:a16="http://schemas.microsoft.com/office/drawing/2014/main" id="{3D6D42BF-ECDA-C566-1652-FBDB4CF343BE}"/>
              </a:ext>
            </a:extLst>
          </p:cNvPr>
          <p:cNvSpPr/>
          <p:nvPr/>
        </p:nvSpPr>
        <p:spPr>
          <a:xfrm>
            <a:off x="552451" y="1060136"/>
            <a:ext cx="11372866" cy="5569345"/>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graphicFrame>
        <p:nvGraphicFramePr>
          <p:cNvPr id="8" name="Gráfico 7">
            <a:extLst>
              <a:ext uri="{FF2B5EF4-FFF2-40B4-BE49-F238E27FC236}">
                <a16:creationId xmlns:a16="http://schemas.microsoft.com/office/drawing/2014/main" id="{91FA3EDF-F2A5-494C-9154-B0EA7872295C}"/>
              </a:ext>
            </a:extLst>
          </p:cNvPr>
          <p:cNvGraphicFramePr>
            <a:graphicFrameLocks noGrp="1"/>
          </p:cNvGraphicFramePr>
          <p:nvPr>
            <p:extLst>
              <p:ext uri="{D42A27DB-BD31-4B8C-83A1-F6EECF244321}">
                <p14:modId xmlns:p14="http://schemas.microsoft.com/office/powerpoint/2010/main" val="983500142"/>
              </p:ext>
            </p:extLst>
          </p:nvPr>
        </p:nvGraphicFramePr>
        <p:xfrm>
          <a:off x="1296364" y="1319514"/>
          <a:ext cx="9925011" cy="5146353"/>
        </p:xfrm>
        <a:graphic>
          <a:graphicData uri="http://schemas.openxmlformats.org/drawingml/2006/chart">
            <c:chart xmlns:c="http://schemas.openxmlformats.org/drawingml/2006/chart" xmlns:r="http://schemas.openxmlformats.org/officeDocument/2006/relationships" r:id="rId2"/>
          </a:graphicData>
        </a:graphic>
      </p:graphicFrame>
      <p:sp>
        <p:nvSpPr>
          <p:cNvPr id="9" name="CuadroTexto 8">
            <a:extLst>
              <a:ext uri="{FF2B5EF4-FFF2-40B4-BE49-F238E27FC236}">
                <a16:creationId xmlns:a16="http://schemas.microsoft.com/office/drawing/2014/main" id="{B0B4C991-8701-46BF-BE9F-0CD89D35A4A1}"/>
              </a:ext>
            </a:extLst>
          </p:cNvPr>
          <p:cNvSpPr txBox="1"/>
          <p:nvPr/>
        </p:nvSpPr>
        <p:spPr>
          <a:xfrm>
            <a:off x="1870543" y="3617536"/>
            <a:ext cx="5953704" cy="1169551"/>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sz="1400" dirty="0"/>
              <a:t>Para que los grandes inversores invirtieran en criptomonedas faltaría que:</a:t>
            </a:r>
          </a:p>
          <a:p>
            <a:endParaRPr lang="es-ES" sz="1400" dirty="0"/>
          </a:p>
          <a:p>
            <a:pPr marL="400050" indent="-400050">
              <a:buFont typeface="+mj-lt"/>
              <a:buAutoNum type="romanUcPeriod"/>
            </a:pPr>
            <a:r>
              <a:rPr lang="es-ES" sz="1400" dirty="0"/>
              <a:t>Método de valoración fiable</a:t>
            </a:r>
          </a:p>
          <a:p>
            <a:pPr marL="342900" indent="-342900">
              <a:buAutoNum type="romanUcPeriod"/>
            </a:pPr>
            <a:endParaRPr lang="es-ES" sz="1400" dirty="0"/>
          </a:p>
          <a:p>
            <a:pPr marL="400050" indent="-400050">
              <a:buFont typeface="+mj-lt"/>
              <a:buAutoNum type="romanUcPeriod"/>
            </a:pPr>
            <a:r>
              <a:rPr lang="es-ES" sz="1400" dirty="0"/>
              <a:t>Volatilidad de inversor, no volatilidad de “</a:t>
            </a:r>
            <a:r>
              <a:rPr lang="es-ES" sz="1400" dirty="0" err="1"/>
              <a:t>trader</a:t>
            </a:r>
            <a:r>
              <a:rPr lang="es-ES" sz="1400" dirty="0"/>
              <a:t>”</a:t>
            </a:r>
          </a:p>
        </p:txBody>
      </p:sp>
    </p:spTree>
    <p:extLst>
      <p:ext uri="{BB962C8B-B14F-4D97-AF65-F5344CB8AC3E}">
        <p14:creationId xmlns:p14="http://schemas.microsoft.com/office/powerpoint/2010/main" val="33791421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31. Variación en la estrategia: Los emergentes entran en escena a partir del 2025 y el dólar situado en zona peligrosa</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8476349" y="1445818"/>
            <a:ext cx="3612333" cy="3970318"/>
          </a:xfrm>
          <a:prstGeom prst="rect">
            <a:avLst/>
          </a:prstGeom>
          <a:noFill/>
        </p:spPr>
        <p:txBody>
          <a:bodyPr wrap="square" rtlCol="0">
            <a:spAutoFit/>
          </a:bodyPr>
          <a:lstStyle/>
          <a:p>
            <a:r>
              <a:rPr lang="es-ES" sz="1200" dirty="0"/>
              <a:t>La fortaleza del dólar/euro podría revertir, según la Paridad del Poder Adquisitivo:</a:t>
            </a:r>
          </a:p>
          <a:p>
            <a:endParaRPr lang="es-ES" sz="1200" dirty="0"/>
          </a:p>
          <a:p>
            <a:pPr marL="742950" lvl="1" indent="-285750">
              <a:buFont typeface="Arial" panose="020B0604020202020204" pitchFamily="34" charset="0"/>
              <a:buChar char="•"/>
            </a:pPr>
            <a:r>
              <a:rPr lang="es-ES" sz="1200" b="1" dirty="0"/>
              <a:t>% días dólar caro:    53,5%</a:t>
            </a:r>
          </a:p>
          <a:p>
            <a:endParaRPr lang="es-ES" sz="1200" b="1" dirty="0"/>
          </a:p>
          <a:p>
            <a:pPr marL="742950" lvl="1" indent="-285750">
              <a:buFont typeface="Arial" panose="020B0604020202020204" pitchFamily="34" charset="0"/>
              <a:buChar char="•"/>
            </a:pPr>
            <a:r>
              <a:rPr lang="es-ES" sz="1200" b="1" dirty="0"/>
              <a:t>% área dólar caro:    59,1%</a:t>
            </a:r>
          </a:p>
          <a:p>
            <a:pPr marL="742950" lvl="1" indent="-285750">
              <a:buFont typeface="Arial" panose="020B0604020202020204" pitchFamily="34" charset="0"/>
              <a:buChar char="•"/>
            </a:pPr>
            <a:endParaRPr lang="es-ES" sz="1200" b="1" dirty="0"/>
          </a:p>
          <a:p>
            <a:endParaRPr lang="es-ES" sz="1200" dirty="0"/>
          </a:p>
          <a:p>
            <a:r>
              <a:rPr lang="es-ES" sz="1200" dirty="0"/>
              <a:t>Posibilitando la salida del letargo de los mercados emergentes… lo cual sucede antes de la reversión plena de la divisa.</a:t>
            </a:r>
          </a:p>
          <a:p>
            <a:endParaRPr lang="es-ES" sz="1200" dirty="0"/>
          </a:p>
          <a:p>
            <a:r>
              <a:rPr lang="es-ES" sz="1200" dirty="0"/>
              <a:t>Una debilidad del dólar se asocia con una fortaleza en los mercados emergentes. Exportaciones más baratas</a:t>
            </a:r>
          </a:p>
          <a:p>
            <a:endParaRPr lang="es-ES" sz="1200" dirty="0"/>
          </a:p>
          <a:p>
            <a:r>
              <a:rPr lang="es-ES" sz="1200" dirty="0"/>
              <a:t>Empieza en el tránsito de dólar caro a dólar barato, antes de que entre en el territorio de dólar barato</a:t>
            </a:r>
          </a:p>
          <a:p>
            <a:endParaRPr lang="es-ES" sz="1200" dirty="0"/>
          </a:p>
          <a:p>
            <a:r>
              <a:rPr lang="es-ES" sz="1200" dirty="0"/>
              <a:t>El detonante es un descenso de tipos de interés superior al del resto del mundo</a:t>
            </a:r>
          </a:p>
          <a:p>
            <a:endParaRPr lang="es-ES" sz="1200" dirty="0"/>
          </a:p>
        </p:txBody>
      </p:sp>
      <p:graphicFrame>
        <p:nvGraphicFramePr>
          <p:cNvPr id="11" name="Gráfico 10">
            <a:extLst>
              <a:ext uri="{FF2B5EF4-FFF2-40B4-BE49-F238E27FC236}">
                <a16:creationId xmlns:a16="http://schemas.microsoft.com/office/drawing/2014/main" id="{84E71A5D-3508-969B-07F1-EE2D8DFAE949}"/>
              </a:ext>
            </a:extLst>
          </p:cNvPr>
          <p:cNvGraphicFramePr>
            <a:graphicFrameLocks noGrp="1"/>
          </p:cNvGraphicFramePr>
          <p:nvPr>
            <p:extLst>
              <p:ext uri="{D42A27DB-BD31-4B8C-83A1-F6EECF244321}">
                <p14:modId xmlns:p14="http://schemas.microsoft.com/office/powerpoint/2010/main" val="3148738874"/>
              </p:ext>
            </p:extLst>
          </p:nvPr>
        </p:nvGraphicFramePr>
        <p:xfrm>
          <a:off x="103318" y="962845"/>
          <a:ext cx="8211123" cy="4907989"/>
        </p:xfrm>
        <a:graphic>
          <a:graphicData uri="http://schemas.openxmlformats.org/drawingml/2006/chart">
            <c:chart xmlns:c="http://schemas.openxmlformats.org/drawingml/2006/chart" xmlns:r="http://schemas.openxmlformats.org/officeDocument/2006/relationships" r:id="rId2"/>
          </a:graphicData>
        </a:graphic>
      </p:graphicFrame>
      <p:sp>
        <p:nvSpPr>
          <p:cNvPr id="12" name="CuadroTexto 2">
            <a:extLst>
              <a:ext uri="{FF2B5EF4-FFF2-40B4-BE49-F238E27FC236}">
                <a16:creationId xmlns:a16="http://schemas.microsoft.com/office/drawing/2014/main" id="{F0C67A66-2396-4A19-A1D4-9911E0B731CB}"/>
              </a:ext>
            </a:extLst>
          </p:cNvPr>
          <p:cNvSpPr txBox="1"/>
          <p:nvPr/>
        </p:nvSpPr>
        <p:spPr>
          <a:xfrm>
            <a:off x="360878" y="1651188"/>
            <a:ext cx="163870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ES" sz="1400" b="1" dirty="0"/>
              <a:t>Dólar Barato</a:t>
            </a:r>
          </a:p>
        </p:txBody>
      </p:sp>
      <p:sp>
        <p:nvSpPr>
          <p:cNvPr id="13" name="CuadroTexto 2">
            <a:extLst>
              <a:ext uri="{FF2B5EF4-FFF2-40B4-BE49-F238E27FC236}">
                <a16:creationId xmlns:a16="http://schemas.microsoft.com/office/drawing/2014/main" id="{A5C68BF1-8D90-438F-B1E8-1F11275AD75F}"/>
              </a:ext>
            </a:extLst>
          </p:cNvPr>
          <p:cNvSpPr txBox="1"/>
          <p:nvPr/>
        </p:nvSpPr>
        <p:spPr>
          <a:xfrm>
            <a:off x="5994999" y="4367679"/>
            <a:ext cx="163870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ES" sz="1400" b="1" dirty="0"/>
              <a:t>Dólar Caro</a:t>
            </a:r>
          </a:p>
        </p:txBody>
      </p:sp>
      <p:sp>
        <p:nvSpPr>
          <p:cNvPr id="14" name="Elipse 13">
            <a:extLst>
              <a:ext uri="{FF2B5EF4-FFF2-40B4-BE49-F238E27FC236}">
                <a16:creationId xmlns:a16="http://schemas.microsoft.com/office/drawing/2014/main" id="{E472634E-5838-4C1E-B223-0EA2B393FD36}"/>
              </a:ext>
            </a:extLst>
          </p:cNvPr>
          <p:cNvSpPr/>
          <p:nvPr/>
        </p:nvSpPr>
        <p:spPr>
          <a:xfrm>
            <a:off x="3345642" y="3416839"/>
            <a:ext cx="378692" cy="443342"/>
          </a:xfrm>
          <a:prstGeom prst="ellipse">
            <a:avLst/>
          </a:prstGeom>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5" name="Elipse 14">
            <a:extLst>
              <a:ext uri="{FF2B5EF4-FFF2-40B4-BE49-F238E27FC236}">
                <a16:creationId xmlns:a16="http://schemas.microsoft.com/office/drawing/2014/main" id="{6DE5C91C-F4B5-49E7-85F8-6566C7A902B5}"/>
              </a:ext>
            </a:extLst>
          </p:cNvPr>
          <p:cNvSpPr/>
          <p:nvPr/>
        </p:nvSpPr>
        <p:spPr>
          <a:xfrm>
            <a:off x="4485631" y="2693427"/>
            <a:ext cx="378692" cy="443342"/>
          </a:xfrm>
          <a:prstGeom prst="ellipse">
            <a:avLst/>
          </a:prstGeom>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6" name="Elipse 15">
            <a:extLst>
              <a:ext uri="{FF2B5EF4-FFF2-40B4-BE49-F238E27FC236}">
                <a16:creationId xmlns:a16="http://schemas.microsoft.com/office/drawing/2014/main" id="{5D12FFF1-C801-470C-8814-D2ADA9E964FF}"/>
              </a:ext>
            </a:extLst>
          </p:cNvPr>
          <p:cNvSpPr/>
          <p:nvPr/>
        </p:nvSpPr>
        <p:spPr>
          <a:xfrm>
            <a:off x="6273053" y="3095055"/>
            <a:ext cx="378692" cy="443342"/>
          </a:xfrm>
          <a:prstGeom prst="ellipse">
            <a:avLst/>
          </a:prstGeom>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7" name="Elipse 16">
            <a:extLst>
              <a:ext uri="{FF2B5EF4-FFF2-40B4-BE49-F238E27FC236}">
                <a16:creationId xmlns:a16="http://schemas.microsoft.com/office/drawing/2014/main" id="{D2C18B0B-4353-4359-8E38-BE9977B14CEC}"/>
              </a:ext>
            </a:extLst>
          </p:cNvPr>
          <p:cNvSpPr/>
          <p:nvPr/>
        </p:nvSpPr>
        <p:spPr>
          <a:xfrm>
            <a:off x="6813653" y="3172301"/>
            <a:ext cx="378692" cy="443342"/>
          </a:xfrm>
          <a:prstGeom prst="ellipse">
            <a:avLst/>
          </a:prstGeom>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Tree>
    <p:extLst>
      <p:ext uri="{BB962C8B-B14F-4D97-AF65-F5344CB8AC3E}">
        <p14:creationId xmlns:p14="http://schemas.microsoft.com/office/powerpoint/2010/main" val="8838523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o 2">
            <a:extLst>
              <a:ext uri="{FF2B5EF4-FFF2-40B4-BE49-F238E27FC236}">
                <a16:creationId xmlns:a16="http://schemas.microsoft.com/office/drawing/2014/main" id="{BF682FA2-01A8-7CDC-2625-19386B1EEF69}"/>
              </a:ext>
            </a:extLst>
          </p:cNvPr>
          <p:cNvGrpSpPr/>
          <p:nvPr/>
        </p:nvGrpSpPr>
        <p:grpSpPr>
          <a:xfrm>
            <a:off x="7933121" y="0"/>
            <a:ext cx="4258879" cy="6858000"/>
            <a:chOff x="6988051" y="0"/>
            <a:chExt cx="5946649" cy="6858000"/>
          </a:xfrm>
          <a:solidFill>
            <a:srgbClr val="001B4B"/>
          </a:solidFill>
        </p:grpSpPr>
        <p:sp>
          <p:nvSpPr>
            <p:cNvPr id="4" name="Rounded Rectangle 22">
              <a:extLst>
                <a:ext uri="{FF2B5EF4-FFF2-40B4-BE49-F238E27FC236}">
                  <a16:creationId xmlns:a16="http://schemas.microsoft.com/office/drawing/2014/main" id="{BF3BAE1D-C8BF-CB1F-56A8-636215B280F4}"/>
                </a:ext>
              </a:extLst>
            </p:cNvPr>
            <p:cNvSpPr/>
            <p:nvPr/>
          </p:nvSpPr>
          <p:spPr>
            <a:xfrm>
              <a:off x="7730753" y="0"/>
              <a:ext cx="5203947" cy="6858000"/>
            </a:xfrm>
            <a:prstGeom prst="roundRect">
              <a:avLst>
                <a:gd name="adj" fmla="val 0"/>
              </a:avLst>
            </a:prstGeom>
            <a:grp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 name="Conector recto 4">
              <a:extLst>
                <a:ext uri="{FF2B5EF4-FFF2-40B4-BE49-F238E27FC236}">
                  <a16:creationId xmlns:a16="http://schemas.microsoft.com/office/drawing/2014/main" id="{76A263C5-C0BE-037A-4268-4D5A4C28DDA4}"/>
                </a:ext>
              </a:extLst>
            </p:cNvPr>
            <p:cNvCxnSpPr>
              <a:cxnSpLocks/>
            </p:cNvCxnSpPr>
            <p:nvPr/>
          </p:nvCxnSpPr>
          <p:spPr>
            <a:xfrm>
              <a:off x="6988051" y="707825"/>
              <a:ext cx="5203947" cy="0"/>
            </a:xfrm>
            <a:prstGeom prst="line">
              <a:avLst/>
            </a:prstGeom>
            <a:grpFill/>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 name="Rounded Rectangle 22">
            <a:extLst>
              <a:ext uri="{FF2B5EF4-FFF2-40B4-BE49-F238E27FC236}">
                <a16:creationId xmlns:a16="http://schemas.microsoft.com/office/drawing/2014/main" id="{4A38CA8B-F083-AD52-E1AD-7F4DC152EB1E}"/>
              </a:ext>
            </a:extLst>
          </p:cNvPr>
          <p:cNvSpPr/>
          <p:nvPr/>
        </p:nvSpPr>
        <p:spPr>
          <a:xfrm>
            <a:off x="167534" y="778180"/>
            <a:ext cx="6532931" cy="2673426"/>
          </a:xfrm>
          <a:prstGeom prst="roundRect">
            <a:avLst>
              <a:gd name="adj" fmla="val 0"/>
            </a:avLst>
          </a:prstGeom>
          <a:solidFill>
            <a:schemeClr val="bg1"/>
          </a:solidFill>
          <a:ln w="28575">
            <a:noFill/>
          </a:ln>
          <a:effectLst>
            <a:outerShdw blurRad="1651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upo 1">
            <a:extLst>
              <a:ext uri="{FF2B5EF4-FFF2-40B4-BE49-F238E27FC236}">
                <a16:creationId xmlns:a16="http://schemas.microsoft.com/office/drawing/2014/main" id="{487B168C-0EC6-4D96-2A1E-8B02146E4E96}"/>
              </a:ext>
            </a:extLst>
          </p:cNvPr>
          <p:cNvGrpSpPr/>
          <p:nvPr/>
        </p:nvGrpSpPr>
        <p:grpSpPr>
          <a:xfrm>
            <a:off x="10737668" y="100678"/>
            <a:ext cx="1352701" cy="540440"/>
            <a:chOff x="15216554" y="147094"/>
            <a:chExt cx="2870956" cy="1147025"/>
          </a:xfrm>
        </p:grpSpPr>
        <p:cxnSp>
          <p:nvCxnSpPr>
            <p:cNvPr id="17" name="Conector recto 16">
              <a:extLst>
                <a:ext uri="{FF2B5EF4-FFF2-40B4-BE49-F238E27FC236}">
                  <a16:creationId xmlns:a16="http://schemas.microsoft.com/office/drawing/2014/main" id="{9D47A750-A0A7-08F4-71AE-39B5A712C121}"/>
                </a:ext>
              </a:extLst>
            </p:cNvPr>
            <p:cNvCxnSpPr/>
            <p:nvPr/>
          </p:nvCxnSpPr>
          <p:spPr>
            <a:xfrm>
              <a:off x="15216554" y="434169"/>
              <a:ext cx="0" cy="5728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8" name="Imagen 17" descr="Interfaz de usuario gráfica, Logotipo&#10;&#10;Descripción generada automáticamente">
              <a:extLst>
                <a:ext uri="{FF2B5EF4-FFF2-40B4-BE49-F238E27FC236}">
                  <a16:creationId xmlns:a16="http://schemas.microsoft.com/office/drawing/2014/main" id="{19590E20-28D0-72AB-283E-BA12C75BF22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16554" y="147094"/>
              <a:ext cx="2870956" cy="1147025"/>
            </a:xfrm>
            <a:prstGeom prst="rect">
              <a:avLst/>
            </a:prstGeom>
          </p:spPr>
        </p:pic>
      </p:grpSp>
      <p:sp>
        <p:nvSpPr>
          <p:cNvPr id="20" name="Título 19">
            <a:extLst>
              <a:ext uri="{FF2B5EF4-FFF2-40B4-BE49-F238E27FC236}">
                <a16:creationId xmlns:a16="http://schemas.microsoft.com/office/drawing/2014/main" id="{C8DA4A77-EFF5-409D-BBE2-6E8B861CC173}"/>
              </a:ext>
            </a:extLst>
          </p:cNvPr>
          <p:cNvSpPr txBox="1">
            <a:spLocks noGrp="1"/>
          </p:cNvSpPr>
          <p:nvPr>
            <p:ph type="ctrTitle"/>
          </p:nvPr>
        </p:nvSpPr>
        <p:spPr>
          <a:xfrm>
            <a:off x="360363" y="238125"/>
            <a:ext cx="8104666" cy="286232"/>
          </a:xfrm>
          <a:prstGeom prst="rect">
            <a:avLst/>
          </a:prstGeom>
        </p:spPr>
        <p:txBody>
          <a:bodyPr anchor="t">
            <a:noAutofit/>
          </a:bodyPr>
          <a:lstStyle/>
          <a:p>
            <a:r>
              <a:rPr lang="en-GB" sz="1600" dirty="0"/>
              <a:t>32. ¿</a:t>
            </a:r>
            <a:r>
              <a:rPr lang="es-ES" sz="1600" dirty="0"/>
              <a:t>Por qué invertir en V.I.F. (</a:t>
            </a:r>
            <a:r>
              <a:rPr lang="es-ES" sz="1000" dirty="0"/>
              <a:t>1</a:t>
            </a:r>
            <a:r>
              <a:rPr lang="es-ES" sz="1600" dirty="0"/>
              <a:t>)? Mayor crecimiento y aumento de la clase media</a:t>
            </a:r>
          </a:p>
        </p:txBody>
      </p:sp>
      <p:graphicFrame>
        <p:nvGraphicFramePr>
          <p:cNvPr id="16" name="Tabla 4">
            <a:extLst>
              <a:ext uri="{FF2B5EF4-FFF2-40B4-BE49-F238E27FC236}">
                <a16:creationId xmlns:a16="http://schemas.microsoft.com/office/drawing/2014/main" id="{9A04F2D9-0FBC-4F15-A447-3958FD0AF30C}"/>
              </a:ext>
            </a:extLst>
          </p:cNvPr>
          <p:cNvGraphicFramePr>
            <a:graphicFrameLocks noGrp="1"/>
          </p:cNvGraphicFramePr>
          <p:nvPr/>
        </p:nvGraphicFramePr>
        <p:xfrm>
          <a:off x="312787" y="920374"/>
          <a:ext cx="6147274" cy="2231494"/>
        </p:xfrm>
        <a:graphic>
          <a:graphicData uri="http://schemas.openxmlformats.org/drawingml/2006/table">
            <a:tbl>
              <a:tblPr firstRow="1" bandRow="1">
                <a:tableStyleId>{5C22544A-7EE6-4342-B048-85BDC9FD1C3A}</a:tableStyleId>
              </a:tblPr>
              <a:tblGrid>
                <a:gridCol w="1728954">
                  <a:extLst>
                    <a:ext uri="{9D8B030D-6E8A-4147-A177-3AD203B41FA5}">
                      <a16:colId xmlns:a16="http://schemas.microsoft.com/office/drawing/2014/main" val="1878870506"/>
                    </a:ext>
                  </a:extLst>
                </a:gridCol>
                <a:gridCol w="622120">
                  <a:extLst>
                    <a:ext uri="{9D8B030D-6E8A-4147-A177-3AD203B41FA5}">
                      <a16:colId xmlns:a16="http://schemas.microsoft.com/office/drawing/2014/main" val="3915411120"/>
                    </a:ext>
                  </a:extLst>
                </a:gridCol>
                <a:gridCol w="759240">
                  <a:extLst>
                    <a:ext uri="{9D8B030D-6E8A-4147-A177-3AD203B41FA5}">
                      <a16:colId xmlns:a16="http://schemas.microsoft.com/office/drawing/2014/main" val="3035331846"/>
                    </a:ext>
                  </a:extLst>
                </a:gridCol>
                <a:gridCol w="759240">
                  <a:extLst>
                    <a:ext uri="{9D8B030D-6E8A-4147-A177-3AD203B41FA5}">
                      <a16:colId xmlns:a16="http://schemas.microsoft.com/office/drawing/2014/main" val="1921553727"/>
                    </a:ext>
                  </a:extLst>
                </a:gridCol>
                <a:gridCol w="759240">
                  <a:extLst>
                    <a:ext uri="{9D8B030D-6E8A-4147-A177-3AD203B41FA5}">
                      <a16:colId xmlns:a16="http://schemas.microsoft.com/office/drawing/2014/main" val="2267504576"/>
                    </a:ext>
                  </a:extLst>
                </a:gridCol>
                <a:gridCol w="759240">
                  <a:extLst>
                    <a:ext uri="{9D8B030D-6E8A-4147-A177-3AD203B41FA5}">
                      <a16:colId xmlns:a16="http://schemas.microsoft.com/office/drawing/2014/main" val="1717926399"/>
                    </a:ext>
                  </a:extLst>
                </a:gridCol>
                <a:gridCol w="759240">
                  <a:extLst>
                    <a:ext uri="{9D8B030D-6E8A-4147-A177-3AD203B41FA5}">
                      <a16:colId xmlns:a16="http://schemas.microsoft.com/office/drawing/2014/main" val="2479008287"/>
                    </a:ext>
                  </a:extLst>
                </a:gridCol>
              </a:tblGrid>
              <a:tr h="327128">
                <a:tc rowSpan="2">
                  <a:txBody>
                    <a:bodyPr/>
                    <a:lstStyle/>
                    <a:p>
                      <a:r>
                        <a:rPr lang="es-ES" sz="1000" noProof="0">
                          <a:solidFill>
                            <a:schemeClr val="bg1"/>
                          </a:solidFill>
                          <a:latin typeface="Poppins" panose="00000500000000000000" pitchFamily="2" charset="0"/>
                          <a:cs typeface="Poppins" panose="00000500000000000000" pitchFamily="2" charset="0"/>
                        </a:rPr>
                        <a:t>Promedio </a:t>
                      </a:r>
                      <a:r>
                        <a:rPr lang="es-ES" sz="1000" b="1" kern="1200" noProof="0">
                          <a:solidFill>
                            <a:schemeClr val="bg1"/>
                          </a:solidFill>
                          <a:latin typeface="Poppins" panose="00000500000000000000" pitchFamily="2" charset="0"/>
                          <a:ea typeface="+mn-ea"/>
                          <a:cs typeface="Poppins" panose="00000500000000000000" pitchFamily="2" charset="0"/>
                        </a:rPr>
                        <a:t>2018-2023</a:t>
                      </a:r>
                    </a:p>
                  </a:txBody>
                  <a:tcPr anchor="ctr">
                    <a:lnB w="28575" cap="flat" cmpd="sng" algn="ctr">
                      <a:solidFill>
                        <a:schemeClr val="bg1"/>
                      </a:solidFill>
                      <a:prstDash val="solid"/>
                      <a:round/>
                      <a:headEnd type="none" w="med" len="med"/>
                      <a:tailEnd type="none" w="med" len="med"/>
                    </a:lnB>
                    <a:solidFill>
                      <a:srgbClr val="001D50"/>
                    </a:solidFill>
                  </a:tcPr>
                </a:tc>
                <a:tc rowSpan="2">
                  <a:txBody>
                    <a:bodyPr/>
                    <a:lstStyle/>
                    <a:p>
                      <a:pPr algn="ctr"/>
                      <a:r>
                        <a:rPr lang="es-ES" sz="1000" noProof="0">
                          <a:solidFill>
                            <a:schemeClr val="bg1"/>
                          </a:solidFill>
                          <a:latin typeface="Poppins" panose="00000500000000000000" pitchFamily="2" charset="0"/>
                          <a:cs typeface="Poppins" panose="00000500000000000000" pitchFamily="2" charset="0"/>
                        </a:rPr>
                        <a:t>Global</a:t>
                      </a:r>
                    </a:p>
                  </a:txBody>
                  <a:tcPr anchor="ctr">
                    <a:lnB w="28575" cap="flat" cmpd="sng" algn="ctr">
                      <a:solidFill>
                        <a:schemeClr val="bg1"/>
                      </a:solidFill>
                      <a:prstDash val="solid"/>
                      <a:round/>
                      <a:headEnd type="none" w="med" len="med"/>
                      <a:tailEnd type="none" w="med" len="med"/>
                    </a:lnB>
                    <a:solidFill>
                      <a:srgbClr val="001D50"/>
                    </a:solidFill>
                  </a:tcPr>
                </a:tc>
                <a:tc rowSpan="2">
                  <a:txBody>
                    <a:bodyPr/>
                    <a:lstStyle/>
                    <a:p>
                      <a:pPr algn="ctr"/>
                      <a:r>
                        <a:rPr lang="es-ES" sz="1000" noProof="0">
                          <a:solidFill>
                            <a:schemeClr val="bg1"/>
                          </a:solidFill>
                          <a:latin typeface="Poppins" panose="00000500000000000000" pitchFamily="2" charset="0"/>
                          <a:cs typeface="Poppins" panose="00000500000000000000" pitchFamily="2" charset="0"/>
                        </a:rPr>
                        <a:t>Economías</a:t>
                      </a:r>
                    </a:p>
                    <a:p>
                      <a:pPr algn="ctr"/>
                      <a:r>
                        <a:rPr lang="es-ES" sz="1000" noProof="0">
                          <a:solidFill>
                            <a:schemeClr val="bg1"/>
                          </a:solidFill>
                          <a:latin typeface="Poppins" panose="00000500000000000000" pitchFamily="2" charset="0"/>
                          <a:cs typeface="Poppins" panose="00000500000000000000" pitchFamily="2" charset="0"/>
                        </a:rPr>
                        <a:t>Avenzadas</a:t>
                      </a:r>
                    </a:p>
                  </a:txBody>
                  <a:tcPr anchor="ctr">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rgbClr val="001D50"/>
                    </a:solidFill>
                  </a:tcPr>
                </a:tc>
                <a:tc gridSpan="2">
                  <a:txBody>
                    <a:bodyPr/>
                    <a:lstStyle/>
                    <a:p>
                      <a:pPr algn="ctr"/>
                      <a:r>
                        <a:rPr lang="es-ES" sz="1000" noProof="0">
                          <a:solidFill>
                            <a:schemeClr val="bg1"/>
                          </a:solidFill>
                          <a:latin typeface="Poppins" panose="00000500000000000000" pitchFamily="2" charset="0"/>
                          <a:cs typeface="Poppins" panose="00000500000000000000" pitchFamily="2" charset="0"/>
                        </a:rPr>
                        <a:t>Economías Emergentes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001D50"/>
                    </a:solidFill>
                  </a:tcPr>
                </a:tc>
                <a:tc hMerge="1">
                  <a:txBody>
                    <a:bodyPr/>
                    <a:lstStyle/>
                    <a:p>
                      <a:pPr algn="ctr"/>
                      <a:endParaRPr lang="es-ES" sz="1000" dirty="0">
                        <a:solidFill>
                          <a:schemeClr val="bg1"/>
                        </a:solidFill>
                        <a:latin typeface="Poppins" panose="00000500000000000000" pitchFamily="2" charset="0"/>
                        <a:cs typeface="Poppins" panose="00000500000000000000" pitchFamily="2" charset="0"/>
                      </a:endParaRPr>
                    </a:p>
                  </a:txBody>
                  <a:tcPr anchor="ctr">
                    <a:solidFill>
                      <a:srgbClr val="001D50"/>
                    </a:solidFill>
                  </a:tcPr>
                </a:tc>
                <a:tc rowSpan="2">
                  <a:txBody>
                    <a:bodyPr/>
                    <a:lstStyle/>
                    <a:p>
                      <a:pPr algn="ctr"/>
                      <a:r>
                        <a:rPr lang="es-ES" sz="1000" noProof="0">
                          <a:solidFill>
                            <a:schemeClr val="bg1"/>
                          </a:solidFill>
                          <a:latin typeface="Poppins" panose="00000500000000000000" pitchFamily="2" charset="0"/>
                          <a:cs typeface="Poppins" panose="00000500000000000000" pitchFamily="2" charset="0"/>
                        </a:rPr>
                        <a:t>Zona</a:t>
                      </a:r>
                    </a:p>
                    <a:p>
                      <a:pPr algn="ctr"/>
                      <a:r>
                        <a:rPr lang="es-ES" sz="1000" noProof="0">
                          <a:solidFill>
                            <a:schemeClr val="bg1"/>
                          </a:solidFill>
                          <a:latin typeface="Poppins" panose="00000500000000000000" pitchFamily="2" charset="0"/>
                          <a:cs typeface="Poppins" panose="00000500000000000000" pitchFamily="2" charset="0"/>
                        </a:rPr>
                        <a:t>ASEAN</a:t>
                      </a:r>
                    </a:p>
                    <a:p>
                      <a:pPr algn="ctr"/>
                      <a:endParaRPr lang="es-ES" sz="1000" noProof="0">
                        <a:solidFill>
                          <a:schemeClr val="bg1"/>
                        </a:solidFill>
                        <a:latin typeface="Poppins" panose="00000500000000000000" pitchFamily="2" charset="0"/>
                        <a:cs typeface="Poppins" panose="00000500000000000000" pitchFamily="2" charset="0"/>
                      </a:endParaRPr>
                    </a:p>
                  </a:txBody>
                  <a:tcPr anchor="ctr">
                    <a:lnB w="28575" cap="flat" cmpd="sng" algn="ctr">
                      <a:solidFill>
                        <a:schemeClr val="bg1"/>
                      </a:solidFill>
                      <a:prstDash val="solid"/>
                      <a:round/>
                      <a:headEnd type="none" w="med" len="med"/>
                      <a:tailEnd type="none" w="med" len="med"/>
                    </a:lnB>
                    <a:solidFill>
                      <a:srgbClr val="001D50"/>
                    </a:solidFill>
                  </a:tcPr>
                </a:tc>
                <a:tc rowSpan="2">
                  <a:txBody>
                    <a:bodyPr/>
                    <a:lstStyle/>
                    <a:p>
                      <a:pPr algn="ctr"/>
                      <a:r>
                        <a:rPr lang="es-ES" sz="1000" noProof="0">
                          <a:solidFill>
                            <a:schemeClr val="bg1"/>
                          </a:solidFill>
                          <a:latin typeface="Poppins" panose="00000500000000000000" pitchFamily="2" charset="0"/>
                          <a:cs typeface="Poppins" panose="00000500000000000000" pitchFamily="2" charset="0"/>
                        </a:rPr>
                        <a:t>VIF</a:t>
                      </a:r>
                    </a:p>
                  </a:txBody>
                  <a:tcPr anchor="ctr">
                    <a:lnB w="28575" cap="flat" cmpd="sng" algn="ctr">
                      <a:solidFill>
                        <a:schemeClr val="bg1"/>
                      </a:solidFill>
                      <a:prstDash val="solid"/>
                      <a:round/>
                      <a:headEnd type="none" w="med" len="med"/>
                      <a:tailEnd type="none" w="med" len="med"/>
                    </a:lnB>
                    <a:solidFill>
                      <a:srgbClr val="001D50"/>
                    </a:solidFill>
                  </a:tcPr>
                </a:tc>
                <a:extLst>
                  <a:ext uri="{0D108BD9-81ED-4DB2-BD59-A6C34878D82A}">
                    <a16:rowId xmlns:a16="http://schemas.microsoft.com/office/drawing/2014/main" val="3976610564"/>
                  </a:ext>
                </a:extLst>
              </a:tr>
              <a:tr h="327128">
                <a:tc vMerge="1">
                  <a:txBody>
                    <a:bodyPr/>
                    <a:lstStyle/>
                    <a:p>
                      <a:endParaRPr lang="es-ES"/>
                    </a:p>
                  </a:txBody>
                  <a:tcPr/>
                </a:tc>
                <a:tc vMerge="1">
                  <a:txBody>
                    <a:bodyPr/>
                    <a:lstStyle/>
                    <a:p>
                      <a:endParaRPr lang="es-ES"/>
                    </a:p>
                  </a:txBody>
                  <a:tcPr/>
                </a:tc>
                <a:tc vMerge="1">
                  <a:txBody>
                    <a:bodyPr/>
                    <a:lstStyle/>
                    <a:p>
                      <a:endParaRPr lang="es-ES"/>
                    </a:p>
                  </a:txBody>
                  <a:tcPr/>
                </a:tc>
                <a:tc>
                  <a:txBody>
                    <a:bodyPr/>
                    <a:lstStyle/>
                    <a:p>
                      <a:pPr algn="ctr"/>
                      <a:r>
                        <a:rPr lang="es-ES" sz="1000" noProof="0">
                          <a:solidFill>
                            <a:schemeClr val="bg1"/>
                          </a:solidFill>
                          <a:latin typeface="Poppins" panose="00000500000000000000" pitchFamily="2" charset="0"/>
                          <a:cs typeface="Poppins" panose="00000500000000000000" pitchFamily="2" charset="0"/>
                        </a:rPr>
                        <a:t>Global</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1D50"/>
                    </a:solidFill>
                  </a:tcPr>
                </a:tc>
                <a:tc>
                  <a:txBody>
                    <a:bodyPr/>
                    <a:lstStyle/>
                    <a:p>
                      <a:pPr algn="ctr"/>
                      <a:r>
                        <a:rPr lang="es-ES" sz="1000" noProof="0">
                          <a:solidFill>
                            <a:schemeClr val="bg1"/>
                          </a:solidFill>
                          <a:latin typeface="Poppins" panose="00000500000000000000" pitchFamily="2" charset="0"/>
                          <a:cs typeface="Poppins" panose="00000500000000000000" pitchFamily="2" charset="0"/>
                        </a:rPr>
                        <a:t>Asia</a:t>
                      </a: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1D50"/>
                    </a:solidFill>
                  </a:tcPr>
                </a:tc>
                <a:tc vMerge="1">
                  <a:txBody>
                    <a:bodyPr/>
                    <a:lstStyle/>
                    <a:p>
                      <a:endParaRPr lang="es-ES"/>
                    </a:p>
                  </a:txBody>
                  <a:tcPr/>
                </a:tc>
                <a:tc vMerge="1">
                  <a:txBody>
                    <a:bodyPr/>
                    <a:lstStyle/>
                    <a:p>
                      <a:endParaRPr lang="es-ES"/>
                    </a:p>
                  </a:txBody>
                  <a:tcPr/>
                </a:tc>
                <a:extLst>
                  <a:ext uri="{0D108BD9-81ED-4DB2-BD59-A6C34878D82A}">
                    <a16:rowId xmlns:a16="http://schemas.microsoft.com/office/drawing/2014/main" val="314457243"/>
                  </a:ext>
                </a:extLst>
              </a:tr>
              <a:tr h="369796">
                <a:tc>
                  <a:txBody>
                    <a:bodyPr/>
                    <a:lstStyle/>
                    <a:p>
                      <a:r>
                        <a:rPr lang="es-ES" sz="1000" noProof="0">
                          <a:solidFill>
                            <a:schemeClr val="tx1">
                              <a:lumMod val="85000"/>
                              <a:lumOff val="15000"/>
                            </a:schemeClr>
                          </a:solidFill>
                          <a:latin typeface="Poppins Light" panose="00000400000000000000" pitchFamily="2" charset="0"/>
                          <a:cs typeface="Poppins Light" panose="00000400000000000000" pitchFamily="2" charset="0"/>
                        </a:rPr>
                        <a:t>       Δ% PIB nominal </a:t>
                      </a:r>
                    </a:p>
                  </a:txBody>
                  <a:tcPr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4,6%</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3,5%</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5,6%</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6,0%</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4,9%</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6,3%</a:t>
                      </a:r>
                    </a:p>
                  </a:txBody>
                  <a:tcPr marL="0" marR="0" marT="0" marB="0" anchor="ctr">
                    <a:lnT w="28575" cap="flat" cmpd="sng" algn="ctr">
                      <a:solidFill>
                        <a:schemeClr val="bg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3832954717"/>
                  </a:ext>
                </a:extLst>
              </a:tr>
              <a:tr h="347288">
                <a:tc>
                  <a:txBody>
                    <a:bodyPr/>
                    <a:lstStyle/>
                    <a:p>
                      <a:r>
                        <a:rPr lang="es-ES" sz="1000" noProof="0">
                          <a:solidFill>
                            <a:schemeClr val="tx1">
                              <a:lumMod val="85000"/>
                              <a:lumOff val="15000"/>
                            </a:schemeClr>
                          </a:solidFill>
                          <a:latin typeface="Poppins Light" panose="00000400000000000000" pitchFamily="2" charset="0"/>
                          <a:cs typeface="Poppins Light" panose="00000400000000000000" pitchFamily="2" charset="0"/>
                        </a:rPr>
                        <a:t>PIB per capita </a:t>
                      </a:r>
                      <a:r>
                        <a:rPr lang="es-ES" sz="1000" i="0" noProof="0">
                          <a:solidFill>
                            <a:schemeClr val="tx1">
                              <a:lumMod val="85000"/>
                              <a:lumOff val="15000"/>
                            </a:schemeClr>
                          </a:solidFill>
                          <a:latin typeface="Poppins Light" panose="00000400000000000000" pitchFamily="2" charset="0"/>
                          <a:cs typeface="Poppins Light" panose="00000400000000000000" pitchFamily="2" charset="0"/>
                        </a:rPr>
                        <a:t>(USD)</a:t>
                      </a: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15.629,58</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47.777,45</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7.161,26</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5.977,00</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14.175,85</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3.882,24</a:t>
                      </a:r>
                    </a:p>
                  </a:txBody>
                  <a:tcPr marL="0" marR="0" marT="0" marB="0" anchor="ctr">
                    <a:solidFill>
                      <a:schemeClr val="bg1"/>
                    </a:solidFill>
                  </a:tcPr>
                </a:tc>
                <a:extLst>
                  <a:ext uri="{0D108BD9-81ED-4DB2-BD59-A6C34878D82A}">
                    <a16:rowId xmlns:a16="http://schemas.microsoft.com/office/drawing/2014/main" val="4057889016"/>
                  </a:ext>
                </a:extLst>
              </a:tr>
              <a:tr h="394849">
                <a:tc>
                  <a:txBody>
                    <a:bodyPr/>
                    <a:lstStyle/>
                    <a:p>
                      <a:r>
                        <a:rPr lang="es-ES" sz="1000" noProof="0">
                          <a:solidFill>
                            <a:schemeClr val="tx1">
                              <a:lumMod val="85000"/>
                              <a:lumOff val="15000"/>
                            </a:schemeClr>
                          </a:solidFill>
                          <a:latin typeface="Poppins Light" panose="00000400000000000000" pitchFamily="2" charset="0"/>
                          <a:cs typeface="Poppins Light" panose="00000400000000000000" pitchFamily="2" charset="0"/>
                        </a:rPr>
                        <a:t>      Δ% PIB per capita</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3,6%</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2,9%</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4,1%</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2,7%</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4,4%</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5,0%</a:t>
                      </a:r>
                    </a:p>
                  </a:txBody>
                  <a:tcPr anchor="ctr">
                    <a:solidFill>
                      <a:schemeClr val="bg1">
                        <a:lumMod val="95000"/>
                      </a:schemeClr>
                    </a:solidFill>
                  </a:tcPr>
                </a:tc>
                <a:extLst>
                  <a:ext uri="{0D108BD9-81ED-4DB2-BD59-A6C34878D82A}">
                    <a16:rowId xmlns:a16="http://schemas.microsoft.com/office/drawing/2014/main" val="614129222"/>
                  </a:ext>
                </a:extLst>
              </a:tr>
              <a:tr h="396193">
                <a:tc>
                  <a:txBody>
                    <a:bodyPr/>
                    <a:lstStyle/>
                    <a:p>
                      <a:r>
                        <a:rPr lang="es-ES" sz="1000" noProof="0">
                          <a:solidFill>
                            <a:schemeClr val="tx1">
                              <a:lumMod val="85000"/>
                              <a:lumOff val="15000"/>
                            </a:schemeClr>
                          </a:solidFill>
                          <a:latin typeface="Poppins Light" panose="00000400000000000000" pitchFamily="2" charset="0"/>
                          <a:cs typeface="Poppins Light" panose="00000400000000000000" pitchFamily="2" charset="0"/>
                        </a:rPr>
                        <a:t>Total Inversión (%PIB)</a:t>
                      </a: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21,5%</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25,8%</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a:solidFill>
                            <a:schemeClr val="tx1">
                              <a:lumMod val="85000"/>
                              <a:lumOff val="15000"/>
                            </a:schemeClr>
                          </a:solidFill>
                          <a:latin typeface="Poppins Light" panose="00000400000000000000" pitchFamily="2" charset="0"/>
                          <a:ea typeface="+mn-ea"/>
                          <a:cs typeface="+mn-cs"/>
                        </a:rPr>
                        <a:t>20,3%</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25,0%</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kern="1200" noProof="0">
                          <a:solidFill>
                            <a:schemeClr val="tx1">
                              <a:lumMod val="85000"/>
                              <a:lumOff val="15000"/>
                            </a:schemeClr>
                          </a:solidFill>
                          <a:latin typeface="Poppins Light" panose="00000400000000000000" pitchFamily="2" charset="0"/>
                          <a:ea typeface="+mn-ea"/>
                          <a:cs typeface="+mn-cs"/>
                        </a:rPr>
                        <a:t>27,0%</a:t>
                      </a:r>
                    </a:p>
                  </a:txBody>
                  <a:tcPr marL="0" marR="0" marT="0"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b="1" kern="1200" noProof="0" dirty="0">
                          <a:solidFill>
                            <a:schemeClr val="tx1">
                              <a:lumMod val="85000"/>
                              <a:lumOff val="15000"/>
                            </a:schemeClr>
                          </a:solidFill>
                          <a:latin typeface="Poppins Light" panose="00000400000000000000" pitchFamily="2" charset="0"/>
                          <a:ea typeface="+mn-ea"/>
                          <a:cs typeface="+mn-cs"/>
                        </a:rPr>
                        <a:t>28,9%</a:t>
                      </a:r>
                    </a:p>
                  </a:txBody>
                  <a:tcPr marL="0" marR="0" marT="0" marB="0" anchor="ctr">
                    <a:solidFill>
                      <a:schemeClr val="bg1"/>
                    </a:solidFill>
                  </a:tcPr>
                </a:tc>
                <a:extLst>
                  <a:ext uri="{0D108BD9-81ED-4DB2-BD59-A6C34878D82A}">
                    <a16:rowId xmlns:a16="http://schemas.microsoft.com/office/drawing/2014/main" val="2968213648"/>
                  </a:ext>
                </a:extLst>
              </a:tr>
            </a:tbl>
          </a:graphicData>
        </a:graphic>
      </p:graphicFrame>
      <p:sp>
        <p:nvSpPr>
          <p:cNvPr id="24" name="CuadroTexto 23">
            <a:extLst>
              <a:ext uri="{FF2B5EF4-FFF2-40B4-BE49-F238E27FC236}">
                <a16:creationId xmlns:a16="http://schemas.microsoft.com/office/drawing/2014/main" id="{BEA17065-BE8A-494F-820D-84915AD91922}"/>
              </a:ext>
            </a:extLst>
          </p:cNvPr>
          <p:cNvSpPr txBox="1"/>
          <p:nvPr/>
        </p:nvSpPr>
        <p:spPr>
          <a:xfrm>
            <a:off x="234008" y="6484490"/>
            <a:ext cx="3248819" cy="369332"/>
          </a:xfrm>
          <a:prstGeom prst="rect">
            <a:avLst/>
          </a:prstGeom>
          <a:noFill/>
        </p:spPr>
        <p:txBody>
          <a:bodyPr wrap="square">
            <a:spAutoFit/>
          </a:bodyPr>
          <a:lstStyle/>
          <a:p>
            <a:r>
              <a:rPr lang="en-US" sz="900" dirty="0">
                <a:solidFill>
                  <a:schemeClr val="bg2">
                    <a:lumMod val="50000"/>
                  </a:schemeClr>
                </a:solidFill>
                <a:latin typeface="Poppins" panose="00000500000000000000" pitchFamily="2" charset="0"/>
                <a:cs typeface="Poppins" panose="00000500000000000000" pitchFamily="2" charset="0"/>
              </a:rPr>
              <a:t>(1)  V.I.F.: Vietnam, Indonesia, Filipinas</a:t>
            </a:r>
          </a:p>
          <a:p>
            <a:r>
              <a:rPr lang="en-US" sz="900" dirty="0">
                <a:solidFill>
                  <a:schemeClr val="bg2">
                    <a:lumMod val="50000"/>
                  </a:schemeClr>
                </a:solidFill>
                <a:latin typeface="Poppins" panose="00000500000000000000" pitchFamily="2" charset="0"/>
                <a:cs typeface="Poppins" panose="00000500000000000000" pitchFamily="2" charset="0"/>
              </a:rPr>
              <a:t>Fuente: GVC Gaesco, FMI, </a:t>
            </a:r>
            <a:r>
              <a:rPr lang="en-US" sz="900" dirty="0" err="1">
                <a:solidFill>
                  <a:schemeClr val="bg2">
                    <a:lumMod val="50000"/>
                  </a:schemeClr>
                </a:solidFill>
                <a:latin typeface="Poppins" panose="00000500000000000000" pitchFamily="2" charset="0"/>
                <a:cs typeface="Poppins" panose="00000500000000000000" pitchFamily="2" charset="0"/>
              </a:rPr>
              <a:t>Refinitiv</a:t>
            </a:r>
            <a:r>
              <a:rPr lang="en-US" sz="900" dirty="0">
                <a:solidFill>
                  <a:schemeClr val="bg2">
                    <a:lumMod val="50000"/>
                  </a:schemeClr>
                </a:solidFill>
                <a:latin typeface="Poppins" panose="00000500000000000000" pitchFamily="2" charset="0"/>
                <a:cs typeface="Poppins" panose="00000500000000000000" pitchFamily="2" charset="0"/>
              </a:rPr>
              <a:t>. </a:t>
            </a:r>
          </a:p>
        </p:txBody>
      </p:sp>
      <p:sp>
        <p:nvSpPr>
          <p:cNvPr id="6" name="Rectángulo: esquinas redondeadas 5">
            <a:extLst>
              <a:ext uri="{FF2B5EF4-FFF2-40B4-BE49-F238E27FC236}">
                <a16:creationId xmlns:a16="http://schemas.microsoft.com/office/drawing/2014/main" id="{B529516D-015D-4A0C-AC18-A71DBC339E1A}"/>
              </a:ext>
            </a:extLst>
          </p:cNvPr>
          <p:cNvSpPr/>
          <p:nvPr/>
        </p:nvSpPr>
        <p:spPr>
          <a:xfrm>
            <a:off x="5729681" y="1622153"/>
            <a:ext cx="652532" cy="1450817"/>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2" name="Rectángulo: esquinas redondeadas 21">
            <a:extLst>
              <a:ext uri="{FF2B5EF4-FFF2-40B4-BE49-F238E27FC236}">
                <a16:creationId xmlns:a16="http://schemas.microsoft.com/office/drawing/2014/main" id="{46C3E837-2D20-4624-83D6-1832D0A8BA83}"/>
              </a:ext>
            </a:extLst>
          </p:cNvPr>
          <p:cNvSpPr/>
          <p:nvPr/>
        </p:nvSpPr>
        <p:spPr>
          <a:xfrm>
            <a:off x="3482827" y="1631941"/>
            <a:ext cx="652532" cy="1450816"/>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3" name="Rounded Rectangle 22">
            <a:extLst>
              <a:ext uri="{FF2B5EF4-FFF2-40B4-BE49-F238E27FC236}">
                <a16:creationId xmlns:a16="http://schemas.microsoft.com/office/drawing/2014/main" id="{A8C9B5B2-2A49-4C6C-98C4-60A70996301F}"/>
              </a:ext>
            </a:extLst>
          </p:cNvPr>
          <p:cNvSpPr/>
          <p:nvPr/>
        </p:nvSpPr>
        <p:spPr>
          <a:xfrm>
            <a:off x="167534" y="3908842"/>
            <a:ext cx="3111345" cy="2403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oppins"/>
              <a:ea typeface="+mn-ea"/>
              <a:cs typeface="+mn-cs"/>
            </a:endParaRPr>
          </a:p>
        </p:txBody>
      </p:sp>
      <p:sp>
        <p:nvSpPr>
          <p:cNvPr id="27" name="Rectangle 18">
            <a:extLst>
              <a:ext uri="{FF2B5EF4-FFF2-40B4-BE49-F238E27FC236}">
                <a16:creationId xmlns:a16="http://schemas.microsoft.com/office/drawing/2014/main" id="{2099C3D5-C206-4FAF-A53C-495C10F87944}"/>
              </a:ext>
            </a:extLst>
          </p:cNvPr>
          <p:cNvSpPr/>
          <p:nvPr/>
        </p:nvSpPr>
        <p:spPr>
          <a:xfrm>
            <a:off x="119089" y="3923891"/>
            <a:ext cx="3168556" cy="43858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009CA3"/>
                </a:solidFill>
                <a:latin typeface="Poppins" panose="00000500000000000000" pitchFamily="2" charset="0"/>
                <a:ea typeface="Roboto Medium" panose="02000000000000000000" pitchFamily="2" charset="0"/>
                <a:cs typeface="Poppins" panose="00000500000000000000" pitchFamily="2" charset="0"/>
              </a:rPr>
              <a:t>TASA DE PARO</a:t>
            </a:r>
            <a:r>
              <a:rPr kumimoji="0" lang="en-US" sz="1200" b="1" i="0" u="none" strike="noStrike" kern="1200" cap="none" spc="0" normalizeH="0" baseline="0" noProof="0" dirty="0">
                <a:ln>
                  <a:noFill/>
                </a:ln>
                <a:solidFill>
                  <a:srgbClr val="009CA3"/>
                </a:solidFill>
                <a:effectLst/>
                <a:uLnTx/>
                <a:uFillTx/>
                <a:latin typeface="Poppins" panose="00000500000000000000" pitchFamily="2" charset="0"/>
                <a:ea typeface="Roboto Medium" panose="02000000000000000000" pitchFamily="2" charset="0"/>
                <a:cs typeface="Poppins" panose="00000500000000000000" pitchFamily="2" charset="0"/>
              </a:rPr>
              <a:t> (%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dirty="0" err="1">
                <a:solidFill>
                  <a:schemeClr val="accent1"/>
                </a:solidFill>
                <a:latin typeface="Poppins" panose="00000500000000000000" pitchFamily="2" charset="0"/>
                <a:ea typeface="Roboto Medium" panose="02000000000000000000" pitchFamily="2" charset="0"/>
                <a:cs typeface="Poppins" panose="00000500000000000000" pitchFamily="2" charset="0"/>
              </a:rPr>
              <a:t>Promedio</a:t>
            </a:r>
            <a:r>
              <a:rPr lang="en-US" sz="1050" dirty="0">
                <a:solidFill>
                  <a:schemeClr val="accent1"/>
                </a:solidFill>
                <a:latin typeface="Poppins" panose="00000500000000000000" pitchFamily="2" charset="0"/>
                <a:ea typeface="Roboto Medium" panose="02000000000000000000" pitchFamily="2" charset="0"/>
                <a:cs typeface="Poppins" panose="00000500000000000000" pitchFamily="2" charset="0"/>
              </a:rPr>
              <a:t> 2018-2023</a:t>
            </a:r>
            <a:r>
              <a:rPr kumimoji="0" lang="en-US" sz="1050" b="1" i="0" u="none" strike="noStrike" kern="1200" cap="none" spc="0" normalizeH="0" baseline="0" noProof="0" dirty="0">
                <a:ln>
                  <a:noFill/>
                </a:ln>
                <a:solidFill>
                  <a:schemeClr val="accent1"/>
                </a:solidFill>
                <a:effectLst/>
                <a:uLnTx/>
                <a:uFillTx/>
                <a:latin typeface="Poppins" panose="00000500000000000000" pitchFamily="2" charset="0"/>
                <a:ea typeface="Roboto Medium" panose="02000000000000000000" pitchFamily="2" charset="0"/>
                <a:cs typeface="Poppins" panose="00000500000000000000" pitchFamily="2" charset="0"/>
              </a:rPr>
              <a:t> </a:t>
            </a:r>
          </a:p>
        </p:txBody>
      </p:sp>
      <p:graphicFrame>
        <p:nvGraphicFramePr>
          <p:cNvPr id="28" name="Chart 30">
            <a:extLst>
              <a:ext uri="{FF2B5EF4-FFF2-40B4-BE49-F238E27FC236}">
                <a16:creationId xmlns:a16="http://schemas.microsoft.com/office/drawing/2014/main" id="{465B5A4C-410B-4071-8CAC-AF22A0584DCF}"/>
              </a:ext>
            </a:extLst>
          </p:cNvPr>
          <p:cNvGraphicFramePr/>
          <p:nvPr/>
        </p:nvGraphicFramePr>
        <p:xfrm>
          <a:off x="312787" y="4280753"/>
          <a:ext cx="2675676" cy="2031961"/>
        </p:xfrm>
        <a:graphic>
          <a:graphicData uri="http://schemas.openxmlformats.org/drawingml/2006/chart">
            <c:chart xmlns:c="http://schemas.openxmlformats.org/drawingml/2006/chart" xmlns:r="http://schemas.openxmlformats.org/officeDocument/2006/relationships" r:id="rId4"/>
          </a:graphicData>
        </a:graphic>
      </p:graphicFrame>
      <p:sp>
        <p:nvSpPr>
          <p:cNvPr id="29" name="Rectángulo: esquinas redondeadas 28">
            <a:extLst>
              <a:ext uri="{FF2B5EF4-FFF2-40B4-BE49-F238E27FC236}">
                <a16:creationId xmlns:a16="http://schemas.microsoft.com/office/drawing/2014/main" id="{AC67F5A3-AA2A-4D63-AB4F-4C6D878AD5A3}"/>
              </a:ext>
            </a:extLst>
          </p:cNvPr>
          <p:cNvSpPr/>
          <p:nvPr/>
        </p:nvSpPr>
        <p:spPr>
          <a:xfrm>
            <a:off x="2421726" y="4731322"/>
            <a:ext cx="464087" cy="1413879"/>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0" name="Rectángulo: esquinas redondeadas 29">
            <a:extLst>
              <a:ext uri="{FF2B5EF4-FFF2-40B4-BE49-F238E27FC236}">
                <a16:creationId xmlns:a16="http://schemas.microsoft.com/office/drawing/2014/main" id="{482A0E3C-C691-4BCE-9487-8B43F8675E2E}"/>
              </a:ext>
            </a:extLst>
          </p:cNvPr>
          <p:cNvSpPr/>
          <p:nvPr/>
        </p:nvSpPr>
        <p:spPr>
          <a:xfrm>
            <a:off x="1417738" y="4447494"/>
            <a:ext cx="552464" cy="1802304"/>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1" name="Rounded Rectangle 22">
            <a:extLst>
              <a:ext uri="{FF2B5EF4-FFF2-40B4-BE49-F238E27FC236}">
                <a16:creationId xmlns:a16="http://schemas.microsoft.com/office/drawing/2014/main" id="{CA7777BF-5523-44F7-A3B8-BAE6F4A0558B}"/>
              </a:ext>
            </a:extLst>
          </p:cNvPr>
          <p:cNvSpPr/>
          <p:nvPr/>
        </p:nvSpPr>
        <p:spPr>
          <a:xfrm>
            <a:off x="3352963" y="3908841"/>
            <a:ext cx="3111345" cy="2403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oppins"/>
              <a:ea typeface="+mn-ea"/>
              <a:cs typeface="+mn-cs"/>
            </a:endParaRPr>
          </a:p>
        </p:txBody>
      </p:sp>
      <p:sp>
        <p:nvSpPr>
          <p:cNvPr id="32" name="Rectangle 18">
            <a:extLst>
              <a:ext uri="{FF2B5EF4-FFF2-40B4-BE49-F238E27FC236}">
                <a16:creationId xmlns:a16="http://schemas.microsoft.com/office/drawing/2014/main" id="{F5C87D29-4432-4CCD-BE15-321B25921C5B}"/>
              </a:ext>
            </a:extLst>
          </p:cNvPr>
          <p:cNvSpPr/>
          <p:nvPr/>
        </p:nvSpPr>
        <p:spPr>
          <a:xfrm>
            <a:off x="3356882" y="3943882"/>
            <a:ext cx="3062900" cy="438582"/>
          </a:xfrm>
          <a:prstGeom prst="rect">
            <a:avLst/>
          </a:prstGeom>
        </p:spPr>
        <p:txBody>
          <a:bodyPr wrap="square">
            <a:spAutoFit/>
          </a:bodyPr>
          <a:lstStyle/>
          <a:p>
            <a:pPr lvl="0" algn="ctr"/>
            <a:r>
              <a:rPr lang="en-US" sz="1200" b="1" dirty="0">
                <a:solidFill>
                  <a:srgbClr val="009CA3"/>
                </a:solidFill>
                <a:latin typeface="Poppins" panose="00000500000000000000" pitchFamily="2" charset="0"/>
                <a:ea typeface="Roboto Medium" panose="02000000000000000000" pitchFamily="2" charset="0"/>
                <a:cs typeface="Poppins" panose="00000500000000000000" pitchFamily="2" charset="0"/>
              </a:rPr>
              <a:t>AHORRO NACIONAL BRUTO</a:t>
            </a:r>
            <a:r>
              <a:rPr lang="en-US" sz="1200" b="1" dirty="0">
                <a:solidFill>
                  <a:srgbClr val="009CA3"/>
                </a:solidFill>
                <a:latin typeface="Poppins" panose="00000500000000000000" pitchFamily="2" charset="0"/>
              </a:rPr>
              <a:t>(% PIB</a:t>
            </a:r>
            <a:r>
              <a:rPr lang="en-US" sz="1200" b="1" dirty="0">
                <a:solidFill>
                  <a:srgbClr val="009CA3"/>
                </a:solidFill>
                <a:latin typeface="Poppins" panose="00000500000000000000" pitchFamily="2" charset="0"/>
                <a:ea typeface="Roboto Medium" panose="02000000000000000000" pitchFamily="2" charset="0"/>
                <a:cs typeface="Poppins" panose="00000500000000000000" pitchFamily="2" charset="0"/>
              </a:rPr>
              <a:t>)</a:t>
            </a:r>
          </a:p>
          <a:p>
            <a:pPr lvl="0" algn="ctr"/>
            <a:r>
              <a:rPr lang="en-US" sz="1050" dirty="0" err="1">
                <a:solidFill>
                  <a:schemeClr val="accent1"/>
                </a:solidFill>
                <a:latin typeface="Poppins" panose="00000500000000000000" pitchFamily="2" charset="0"/>
                <a:ea typeface="Roboto Medium" panose="02000000000000000000" pitchFamily="2" charset="0"/>
                <a:cs typeface="Poppins" panose="00000500000000000000" pitchFamily="2" charset="0"/>
              </a:rPr>
              <a:t>Promedio</a:t>
            </a:r>
            <a:r>
              <a:rPr lang="en-US" sz="1050" dirty="0">
                <a:solidFill>
                  <a:schemeClr val="accent1"/>
                </a:solidFill>
                <a:latin typeface="Poppins" panose="00000500000000000000" pitchFamily="2" charset="0"/>
                <a:ea typeface="Roboto Medium" panose="02000000000000000000" pitchFamily="2" charset="0"/>
                <a:cs typeface="Poppins" panose="00000500000000000000" pitchFamily="2" charset="0"/>
              </a:rPr>
              <a:t> 2018-2023</a:t>
            </a:r>
            <a:endParaRPr kumimoji="0" lang="en-US" sz="1050" u="none" strike="noStrike" kern="1200" cap="none" spc="0" normalizeH="0" baseline="0" noProof="0" dirty="0">
              <a:ln>
                <a:noFill/>
              </a:ln>
              <a:solidFill>
                <a:schemeClr val="accent1"/>
              </a:solidFill>
              <a:effectLst/>
              <a:uLnTx/>
              <a:uFillTx/>
              <a:latin typeface="Poppins" panose="00000500000000000000" pitchFamily="2" charset="0"/>
              <a:ea typeface="Roboto Medium" panose="02000000000000000000" pitchFamily="2" charset="0"/>
              <a:cs typeface="Poppins" panose="00000500000000000000" pitchFamily="2" charset="0"/>
            </a:endParaRPr>
          </a:p>
        </p:txBody>
      </p:sp>
      <p:graphicFrame>
        <p:nvGraphicFramePr>
          <p:cNvPr id="33" name="Chart 4">
            <a:extLst>
              <a:ext uri="{FF2B5EF4-FFF2-40B4-BE49-F238E27FC236}">
                <a16:creationId xmlns:a16="http://schemas.microsoft.com/office/drawing/2014/main" id="{67427DAB-8A5E-47B2-8EAB-F597902A0BC9}"/>
              </a:ext>
            </a:extLst>
          </p:cNvPr>
          <p:cNvGraphicFramePr/>
          <p:nvPr/>
        </p:nvGraphicFramePr>
        <p:xfrm>
          <a:off x="3541848" y="4129893"/>
          <a:ext cx="2650036" cy="2290128"/>
        </p:xfrm>
        <a:graphic>
          <a:graphicData uri="http://schemas.openxmlformats.org/drawingml/2006/chart">
            <c:chart xmlns:c="http://schemas.openxmlformats.org/drawingml/2006/chart" xmlns:r="http://schemas.openxmlformats.org/officeDocument/2006/relationships" r:id="rId5"/>
          </a:graphicData>
        </a:graphic>
      </p:graphicFrame>
      <p:sp>
        <p:nvSpPr>
          <p:cNvPr id="34" name="Rectángulo: esquinas redondeadas 33">
            <a:extLst>
              <a:ext uri="{FF2B5EF4-FFF2-40B4-BE49-F238E27FC236}">
                <a16:creationId xmlns:a16="http://schemas.microsoft.com/office/drawing/2014/main" id="{760978B0-A7F1-40CC-AAA2-45F1405DCF90}"/>
              </a:ext>
            </a:extLst>
          </p:cNvPr>
          <p:cNvSpPr/>
          <p:nvPr/>
        </p:nvSpPr>
        <p:spPr>
          <a:xfrm>
            <a:off x="5563876" y="4412677"/>
            <a:ext cx="532125" cy="1744241"/>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5" name="Rectángulo: esquinas redondeadas 34">
            <a:extLst>
              <a:ext uri="{FF2B5EF4-FFF2-40B4-BE49-F238E27FC236}">
                <a16:creationId xmlns:a16="http://schemas.microsoft.com/office/drawing/2014/main" id="{4C099703-433E-43FB-B31A-1A52803DCBA7}"/>
              </a:ext>
            </a:extLst>
          </p:cNvPr>
          <p:cNvSpPr/>
          <p:nvPr/>
        </p:nvSpPr>
        <p:spPr>
          <a:xfrm>
            <a:off x="4650378" y="4568476"/>
            <a:ext cx="528507" cy="1744240"/>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6" name="Rounded Rectangle 22">
            <a:extLst>
              <a:ext uri="{FF2B5EF4-FFF2-40B4-BE49-F238E27FC236}">
                <a16:creationId xmlns:a16="http://schemas.microsoft.com/office/drawing/2014/main" id="{5398E367-5214-41F9-A6AF-42A047CA94FD}"/>
              </a:ext>
            </a:extLst>
          </p:cNvPr>
          <p:cNvSpPr/>
          <p:nvPr/>
        </p:nvSpPr>
        <p:spPr>
          <a:xfrm>
            <a:off x="6560255" y="3908841"/>
            <a:ext cx="3111345" cy="2403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oppins"/>
              <a:ea typeface="+mn-ea"/>
              <a:cs typeface="+mn-cs"/>
            </a:endParaRPr>
          </a:p>
        </p:txBody>
      </p:sp>
      <p:sp>
        <p:nvSpPr>
          <p:cNvPr id="37" name="Rectangle 18">
            <a:extLst>
              <a:ext uri="{FF2B5EF4-FFF2-40B4-BE49-F238E27FC236}">
                <a16:creationId xmlns:a16="http://schemas.microsoft.com/office/drawing/2014/main" id="{8FA2452C-0413-479B-94C8-6136B6EA1BF6}"/>
              </a:ext>
            </a:extLst>
          </p:cNvPr>
          <p:cNvSpPr/>
          <p:nvPr/>
        </p:nvSpPr>
        <p:spPr>
          <a:xfrm>
            <a:off x="6604748" y="3924947"/>
            <a:ext cx="3101286" cy="438582"/>
          </a:xfrm>
          <a:prstGeom prst="rect">
            <a:avLst/>
          </a:prstGeom>
        </p:spPr>
        <p:txBody>
          <a:bodyPr wrap="square">
            <a:spAutoFit/>
          </a:bodyPr>
          <a:lstStyle/>
          <a:p>
            <a:pPr algn="ctr"/>
            <a:r>
              <a:rPr lang="en-US" sz="1200" b="1" dirty="0">
                <a:solidFill>
                  <a:schemeClr val="accent1"/>
                </a:solidFill>
                <a:latin typeface="Poppins" panose="00000500000000000000" pitchFamily="2" charset="0"/>
                <a:ea typeface="Roboto Medium" panose="02000000000000000000" pitchFamily="2" charset="0"/>
                <a:cs typeface="Poppins" panose="00000500000000000000" pitchFamily="2" charset="0"/>
              </a:rPr>
              <a:t>DEUDA BRUTA (% PIB)</a:t>
            </a:r>
          </a:p>
          <a:p>
            <a:pPr algn="ctr"/>
            <a:r>
              <a:rPr lang="en-US" sz="1050" dirty="0" err="1">
                <a:solidFill>
                  <a:schemeClr val="accent1"/>
                </a:solidFill>
                <a:latin typeface="Poppins" panose="00000500000000000000" pitchFamily="2" charset="0"/>
                <a:ea typeface="Roboto Medium" panose="02000000000000000000" pitchFamily="2" charset="0"/>
                <a:cs typeface="Poppins" panose="00000500000000000000" pitchFamily="2" charset="0"/>
              </a:rPr>
              <a:t>Promedio</a:t>
            </a:r>
            <a:r>
              <a:rPr lang="en-US" sz="1050" dirty="0">
                <a:solidFill>
                  <a:schemeClr val="accent1"/>
                </a:solidFill>
                <a:latin typeface="Poppins" panose="00000500000000000000" pitchFamily="2" charset="0"/>
                <a:ea typeface="Roboto Medium" panose="02000000000000000000" pitchFamily="2" charset="0"/>
                <a:cs typeface="Poppins" panose="00000500000000000000" pitchFamily="2" charset="0"/>
              </a:rPr>
              <a:t> 2023</a:t>
            </a:r>
          </a:p>
        </p:txBody>
      </p:sp>
      <p:graphicFrame>
        <p:nvGraphicFramePr>
          <p:cNvPr id="38" name="Chart 4">
            <a:extLst>
              <a:ext uri="{FF2B5EF4-FFF2-40B4-BE49-F238E27FC236}">
                <a16:creationId xmlns:a16="http://schemas.microsoft.com/office/drawing/2014/main" id="{6DE587F5-3DFB-406C-9CBD-F0D31ACFE7D0}"/>
              </a:ext>
            </a:extLst>
          </p:cNvPr>
          <p:cNvGraphicFramePr/>
          <p:nvPr/>
        </p:nvGraphicFramePr>
        <p:xfrm>
          <a:off x="6560255" y="4343055"/>
          <a:ext cx="3116647" cy="1922113"/>
        </p:xfrm>
        <a:graphic>
          <a:graphicData uri="http://schemas.openxmlformats.org/drawingml/2006/chart">
            <c:chart xmlns:c="http://schemas.openxmlformats.org/drawingml/2006/chart" xmlns:r="http://schemas.openxmlformats.org/officeDocument/2006/relationships" r:id="rId6"/>
          </a:graphicData>
        </a:graphic>
      </p:graphicFrame>
      <p:sp>
        <p:nvSpPr>
          <p:cNvPr id="39" name="Rectángulo: esquinas redondeadas 38">
            <a:extLst>
              <a:ext uri="{FF2B5EF4-FFF2-40B4-BE49-F238E27FC236}">
                <a16:creationId xmlns:a16="http://schemas.microsoft.com/office/drawing/2014/main" id="{3923BC61-F764-44EF-AEDE-CA97FC3B2B60}"/>
              </a:ext>
            </a:extLst>
          </p:cNvPr>
          <p:cNvSpPr/>
          <p:nvPr/>
        </p:nvSpPr>
        <p:spPr>
          <a:xfrm>
            <a:off x="9010207" y="5058998"/>
            <a:ext cx="473888" cy="1140903"/>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0" name="Rectángulo: esquinas redondeadas 39">
            <a:extLst>
              <a:ext uri="{FF2B5EF4-FFF2-40B4-BE49-F238E27FC236}">
                <a16:creationId xmlns:a16="http://schemas.microsoft.com/office/drawing/2014/main" id="{8A978E32-C187-4D3F-B868-8E4F831DEC74}"/>
              </a:ext>
            </a:extLst>
          </p:cNvPr>
          <p:cNvSpPr/>
          <p:nvPr/>
        </p:nvSpPr>
        <p:spPr>
          <a:xfrm>
            <a:off x="7892265" y="4369693"/>
            <a:ext cx="473888" cy="1830208"/>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1" name="Rounded Rectangle 22">
            <a:extLst>
              <a:ext uri="{FF2B5EF4-FFF2-40B4-BE49-F238E27FC236}">
                <a16:creationId xmlns:a16="http://schemas.microsoft.com/office/drawing/2014/main" id="{5543F51D-828E-4D58-BC48-5A232AC391F6}"/>
              </a:ext>
            </a:extLst>
          </p:cNvPr>
          <p:cNvSpPr/>
          <p:nvPr/>
        </p:nvSpPr>
        <p:spPr>
          <a:xfrm>
            <a:off x="7364958" y="917204"/>
            <a:ext cx="3111345" cy="2403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oppins"/>
              <a:ea typeface="+mn-ea"/>
              <a:cs typeface="+mn-cs"/>
            </a:endParaRPr>
          </a:p>
        </p:txBody>
      </p:sp>
      <p:sp>
        <p:nvSpPr>
          <p:cNvPr id="42" name="Rectangle 18">
            <a:extLst>
              <a:ext uri="{FF2B5EF4-FFF2-40B4-BE49-F238E27FC236}">
                <a16:creationId xmlns:a16="http://schemas.microsoft.com/office/drawing/2014/main" id="{B20460D5-2C5A-4C1A-B826-E7429209012B}"/>
              </a:ext>
            </a:extLst>
          </p:cNvPr>
          <p:cNvSpPr/>
          <p:nvPr/>
        </p:nvSpPr>
        <p:spPr>
          <a:xfrm>
            <a:off x="7388990" y="964034"/>
            <a:ext cx="3087314" cy="276999"/>
          </a:xfrm>
          <a:prstGeom prst="rect">
            <a:avLst/>
          </a:prstGeom>
        </p:spPr>
        <p:txBody>
          <a:bodyPr wrap="square">
            <a:spAutoFit/>
          </a:bodyPr>
          <a:lstStyle/>
          <a:p>
            <a:pPr algn="ctr"/>
            <a:r>
              <a:rPr lang="el-GR" sz="1200" b="1" dirty="0">
                <a:solidFill>
                  <a:schemeClr val="accent1"/>
                </a:solidFill>
                <a:latin typeface="Poppins" panose="00000500000000000000" pitchFamily="2" charset="0"/>
                <a:ea typeface="Roboto Medium" panose="02000000000000000000" pitchFamily="2" charset="0"/>
                <a:cs typeface="Poppins" panose="00000500000000000000" pitchFamily="2" charset="0"/>
              </a:rPr>
              <a:t>Δ% </a:t>
            </a:r>
            <a:r>
              <a:rPr lang="en-US" sz="1200" b="1" dirty="0">
                <a:solidFill>
                  <a:schemeClr val="accent1"/>
                </a:solidFill>
                <a:latin typeface="Poppins" panose="00000500000000000000" pitchFamily="2" charset="0"/>
                <a:ea typeface="Roboto Medium" panose="02000000000000000000" pitchFamily="2" charset="0"/>
                <a:cs typeface="Poppins" panose="00000500000000000000" pitchFamily="2" charset="0"/>
              </a:rPr>
              <a:t>INFLACION</a:t>
            </a:r>
            <a:endParaRPr lang="en-US" sz="1050" dirty="0">
              <a:solidFill>
                <a:schemeClr val="accent1"/>
              </a:solidFill>
              <a:latin typeface="Poppins" panose="00000500000000000000" pitchFamily="2" charset="0"/>
              <a:ea typeface="Roboto Medium" panose="02000000000000000000" pitchFamily="2" charset="0"/>
              <a:cs typeface="Poppins" panose="00000500000000000000" pitchFamily="2" charset="0"/>
            </a:endParaRPr>
          </a:p>
        </p:txBody>
      </p:sp>
      <p:graphicFrame>
        <p:nvGraphicFramePr>
          <p:cNvPr id="43" name="Chart 13">
            <a:extLst>
              <a:ext uri="{FF2B5EF4-FFF2-40B4-BE49-F238E27FC236}">
                <a16:creationId xmlns:a16="http://schemas.microsoft.com/office/drawing/2014/main" id="{06CD762B-B772-4DC3-A917-3B840C0ED074}"/>
              </a:ext>
            </a:extLst>
          </p:cNvPr>
          <p:cNvGraphicFramePr/>
          <p:nvPr/>
        </p:nvGraphicFramePr>
        <p:xfrm>
          <a:off x="7465715" y="1237937"/>
          <a:ext cx="2939748" cy="2083140"/>
        </p:xfrm>
        <a:graphic>
          <a:graphicData uri="http://schemas.openxmlformats.org/drawingml/2006/chart">
            <c:chart xmlns:c="http://schemas.openxmlformats.org/drawingml/2006/chart" xmlns:r="http://schemas.openxmlformats.org/officeDocument/2006/relationships" r:id="rId7"/>
          </a:graphicData>
        </a:graphic>
      </p:graphicFrame>
      <p:sp>
        <p:nvSpPr>
          <p:cNvPr id="44" name="Rectángulo: esquinas redondeadas 43">
            <a:extLst>
              <a:ext uri="{FF2B5EF4-FFF2-40B4-BE49-F238E27FC236}">
                <a16:creationId xmlns:a16="http://schemas.microsoft.com/office/drawing/2014/main" id="{41D45B5B-E4FD-46E8-9CD2-20D054719A24}"/>
              </a:ext>
            </a:extLst>
          </p:cNvPr>
          <p:cNvSpPr/>
          <p:nvPr/>
        </p:nvSpPr>
        <p:spPr>
          <a:xfrm>
            <a:off x="9775354" y="1287863"/>
            <a:ext cx="541262" cy="1228436"/>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31178427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33. ¿Euforias a la vista?. No en empresas. Tampoco en Inversores.</a:t>
            </a:r>
          </a:p>
        </p:txBody>
      </p:sp>
      <p:sp>
        <p:nvSpPr>
          <p:cNvPr id="7" name="CuadroTexto 6">
            <a:extLst>
              <a:ext uri="{FF2B5EF4-FFF2-40B4-BE49-F238E27FC236}">
                <a16:creationId xmlns:a16="http://schemas.microsoft.com/office/drawing/2014/main" id="{1F70A1A8-951D-40DD-82F6-AE42D25F5257}"/>
              </a:ext>
            </a:extLst>
          </p:cNvPr>
          <p:cNvSpPr txBox="1"/>
          <p:nvPr/>
        </p:nvSpPr>
        <p:spPr>
          <a:xfrm>
            <a:off x="4786763" y="4064962"/>
            <a:ext cx="2866978" cy="1569660"/>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dirty="0"/>
              <a:t>Los flujos inversores generales indican que </a:t>
            </a:r>
          </a:p>
          <a:p>
            <a:pPr algn="ctr"/>
            <a:r>
              <a:rPr lang="es-ES" u="sng" dirty="0"/>
              <a:t>no existe una euforia inversora,</a:t>
            </a:r>
          </a:p>
          <a:p>
            <a:pPr algn="ctr"/>
            <a:r>
              <a:rPr lang="es-ES" u="sng" dirty="0" err="1"/>
              <a:t>genericamente</a:t>
            </a:r>
            <a:r>
              <a:rPr lang="es-ES" u="sng" dirty="0"/>
              <a:t> hablando.</a:t>
            </a:r>
          </a:p>
          <a:p>
            <a:pPr algn="ctr"/>
            <a:r>
              <a:rPr lang="es-ES" dirty="0"/>
              <a:t>Fuertes entradas en fondos monetarios en 2024.</a:t>
            </a:r>
          </a:p>
        </p:txBody>
      </p:sp>
      <p:sp>
        <p:nvSpPr>
          <p:cNvPr id="11" name="CuadroTexto 10">
            <a:extLst>
              <a:ext uri="{FF2B5EF4-FFF2-40B4-BE49-F238E27FC236}">
                <a16:creationId xmlns:a16="http://schemas.microsoft.com/office/drawing/2014/main" id="{8E237AA1-4965-4DD5-8A53-D2E6CC03B9DC}"/>
              </a:ext>
            </a:extLst>
          </p:cNvPr>
          <p:cNvSpPr txBox="1"/>
          <p:nvPr/>
        </p:nvSpPr>
        <p:spPr>
          <a:xfrm>
            <a:off x="4786763" y="1644554"/>
            <a:ext cx="2864414" cy="1323439"/>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dirty="0"/>
              <a:t>El destino de los </a:t>
            </a:r>
            <a:r>
              <a:rPr lang="es-ES" dirty="0" err="1"/>
              <a:t>Capex</a:t>
            </a:r>
            <a:r>
              <a:rPr lang="es-ES" dirty="0"/>
              <a:t> empresariales  y los precios pagados en operaciones corporativas indican que </a:t>
            </a:r>
            <a:r>
              <a:rPr lang="es-ES" u="sng" dirty="0"/>
              <a:t>no existe euforia empresarial</a:t>
            </a:r>
          </a:p>
        </p:txBody>
      </p:sp>
      <p:sp>
        <p:nvSpPr>
          <p:cNvPr id="12" name="CuadroTexto 11">
            <a:extLst>
              <a:ext uri="{FF2B5EF4-FFF2-40B4-BE49-F238E27FC236}">
                <a16:creationId xmlns:a16="http://schemas.microsoft.com/office/drawing/2014/main" id="{E31DCC43-0F3D-46C1-849A-FBC53399C688}"/>
              </a:ext>
            </a:extLst>
          </p:cNvPr>
          <p:cNvSpPr txBox="1"/>
          <p:nvPr/>
        </p:nvSpPr>
        <p:spPr>
          <a:xfrm>
            <a:off x="8035740" y="1288650"/>
            <a:ext cx="3684407" cy="830997"/>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dirty="0"/>
              <a:t>¿Serán los riesgos geopolíticos los que evitan la euforia, prolongando, con ello, la duración de la tendencia alcista?</a:t>
            </a:r>
          </a:p>
        </p:txBody>
      </p:sp>
      <p:pic>
        <p:nvPicPr>
          <p:cNvPr id="1026" name="Picture 2" descr="The Week of November 12, 2018 | American Institute of Physics">
            <a:extLst>
              <a:ext uri="{FF2B5EF4-FFF2-40B4-BE49-F238E27FC236}">
                <a16:creationId xmlns:a16="http://schemas.microsoft.com/office/drawing/2014/main" id="{253DD20A-6876-419E-999A-0FE9D638C6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38304" y="2365818"/>
            <a:ext cx="3684407" cy="2460365"/>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a:extLst>
              <a:ext uri="{FF2B5EF4-FFF2-40B4-BE49-F238E27FC236}">
                <a16:creationId xmlns:a16="http://schemas.microsoft.com/office/drawing/2014/main" id="{473316A8-0B7C-4726-BE5F-F6616306F5C1}"/>
              </a:ext>
            </a:extLst>
          </p:cNvPr>
          <p:cNvSpPr txBox="1"/>
          <p:nvPr/>
        </p:nvSpPr>
        <p:spPr>
          <a:xfrm>
            <a:off x="8035739" y="4827261"/>
            <a:ext cx="3684407" cy="338554"/>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u="sng" dirty="0"/>
              <a:t>Lame </a:t>
            </a:r>
            <a:r>
              <a:rPr lang="es-ES" u="sng" dirty="0" err="1"/>
              <a:t>duck</a:t>
            </a:r>
            <a:r>
              <a:rPr lang="es-ES" u="sng" dirty="0"/>
              <a:t> </a:t>
            </a:r>
            <a:r>
              <a:rPr lang="es-ES" u="sng" dirty="0" err="1"/>
              <a:t>presidency</a:t>
            </a:r>
            <a:endParaRPr lang="es-ES" u="sng" dirty="0"/>
          </a:p>
        </p:txBody>
      </p:sp>
      <p:graphicFrame>
        <p:nvGraphicFramePr>
          <p:cNvPr id="3" name="Tabla 2">
            <a:extLst>
              <a:ext uri="{FF2B5EF4-FFF2-40B4-BE49-F238E27FC236}">
                <a16:creationId xmlns:a16="http://schemas.microsoft.com/office/drawing/2014/main" id="{A23966E1-08C9-4E5D-9BBB-EF79C2ABC1A5}"/>
              </a:ext>
            </a:extLst>
          </p:cNvPr>
          <p:cNvGraphicFramePr>
            <a:graphicFrameLocks noGrp="1"/>
          </p:cNvGraphicFramePr>
          <p:nvPr>
            <p:extLst>
              <p:ext uri="{D42A27DB-BD31-4B8C-83A1-F6EECF244321}">
                <p14:modId xmlns:p14="http://schemas.microsoft.com/office/powerpoint/2010/main" val="3057551235"/>
              </p:ext>
            </p:extLst>
          </p:nvPr>
        </p:nvGraphicFramePr>
        <p:xfrm>
          <a:off x="152398" y="547585"/>
          <a:ext cx="4543721" cy="6324862"/>
        </p:xfrm>
        <a:graphic>
          <a:graphicData uri="http://schemas.openxmlformats.org/drawingml/2006/table">
            <a:tbl>
              <a:tblPr>
                <a:tableStyleId>{5C22544A-7EE6-4342-B048-85BDC9FD1C3A}</a:tableStyleId>
              </a:tblPr>
              <a:tblGrid>
                <a:gridCol w="1437433">
                  <a:extLst>
                    <a:ext uri="{9D8B030D-6E8A-4147-A177-3AD203B41FA5}">
                      <a16:colId xmlns:a16="http://schemas.microsoft.com/office/drawing/2014/main" val="1292937326"/>
                    </a:ext>
                  </a:extLst>
                </a:gridCol>
                <a:gridCol w="1108225">
                  <a:extLst>
                    <a:ext uri="{9D8B030D-6E8A-4147-A177-3AD203B41FA5}">
                      <a16:colId xmlns:a16="http://schemas.microsoft.com/office/drawing/2014/main" val="3135258928"/>
                    </a:ext>
                  </a:extLst>
                </a:gridCol>
                <a:gridCol w="469365">
                  <a:extLst>
                    <a:ext uri="{9D8B030D-6E8A-4147-A177-3AD203B41FA5}">
                      <a16:colId xmlns:a16="http://schemas.microsoft.com/office/drawing/2014/main" val="1497384296"/>
                    </a:ext>
                  </a:extLst>
                </a:gridCol>
                <a:gridCol w="951769">
                  <a:extLst>
                    <a:ext uri="{9D8B030D-6E8A-4147-A177-3AD203B41FA5}">
                      <a16:colId xmlns:a16="http://schemas.microsoft.com/office/drawing/2014/main" val="97003943"/>
                    </a:ext>
                  </a:extLst>
                </a:gridCol>
                <a:gridCol w="576929">
                  <a:extLst>
                    <a:ext uri="{9D8B030D-6E8A-4147-A177-3AD203B41FA5}">
                      <a16:colId xmlns:a16="http://schemas.microsoft.com/office/drawing/2014/main" val="3227672644"/>
                    </a:ext>
                  </a:extLst>
                </a:gridCol>
              </a:tblGrid>
              <a:tr h="284806">
                <a:tc>
                  <a:txBody>
                    <a:bodyPr/>
                    <a:lstStyle/>
                    <a:p>
                      <a:pPr algn="l" fontAlgn="ctr"/>
                      <a:r>
                        <a:rPr lang="es-ES" sz="1000" b="1" u="none" strike="noStrike" dirty="0">
                          <a:effectLst/>
                          <a:latin typeface="+mj-lt"/>
                        </a:rPr>
                        <a:t> </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PATRIMONIO INDUSTRIA                (millares euros)</a:t>
                      </a:r>
                      <a:endParaRPr lang="es-ES" sz="1000" b="1" i="0" u="none" strike="noStrike" dirty="0">
                        <a:solidFill>
                          <a:srgbClr val="FFFFFF"/>
                        </a:solidFill>
                        <a:effectLst/>
                        <a:latin typeface="+mj-lt"/>
                      </a:endParaRPr>
                    </a:p>
                  </a:txBody>
                  <a:tcPr marL="0" marR="0" marT="0" marB="0" anchor="ctr"/>
                </a:tc>
                <a:tc>
                  <a:txBody>
                    <a:bodyPr/>
                    <a:lstStyle/>
                    <a:p>
                      <a:pPr algn="ctr" fontAlgn="ctr"/>
                      <a:r>
                        <a:rPr lang="es-ES" sz="1000" b="1" u="none" strike="noStrike" dirty="0">
                          <a:effectLst/>
                          <a:latin typeface="+mj-lt"/>
                        </a:rPr>
                        <a:t>% sobre total</a:t>
                      </a:r>
                      <a:endParaRPr lang="es-ES" sz="1000" b="1" i="0" u="none" strike="noStrike" dirty="0">
                        <a:solidFill>
                          <a:srgbClr val="FFFFFF"/>
                        </a:solidFill>
                        <a:effectLst/>
                        <a:latin typeface="+mj-lt"/>
                      </a:endParaRPr>
                    </a:p>
                  </a:txBody>
                  <a:tcPr marL="0" marR="0" marT="0" marB="0" anchor="ctr"/>
                </a:tc>
                <a:tc>
                  <a:txBody>
                    <a:bodyPr/>
                    <a:lstStyle/>
                    <a:p>
                      <a:pPr algn="ctr" fontAlgn="ctr"/>
                      <a:r>
                        <a:rPr lang="es-ES" sz="1000" b="1" u="none" strike="noStrike" dirty="0">
                          <a:effectLst/>
                          <a:latin typeface="+mj-lt"/>
                        </a:rPr>
                        <a:t>SUSCRIPCIONES  INDUSTRIA NETAS (millares euros)</a:t>
                      </a:r>
                      <a:endParaRPr lang="es-ES" sz="1000" b="1" i="0" u="none" strike="noStrike" dirty="0">
                        <a:solidFill>
                          <a:srgbClr val="FFFFFF"/>
                        </a:solidFill>
                        <a:effectLst/>
                        <a:latin typeface="+mj-lt"/>
                      </a:endParaRPr>
                    </a:p>
                  </a:txBody>
                  <a:tcPr marL="0" marR="0" marT="0" marB="0" anchor="ctr"/>
                </a:tc>
                <a:tc>
                  <a:txBody>
                    <a:bodyPr/>
                    <a:lstStyle/>
                    <a:p>
                      <a:pPr algn="ctr" fontAlgn="ctr"/>
                      <a:r>
                        <a:rPr lang="es-ES" sz="1000" b="1" u="none" strike="noStrike" dirty="0">
                          <a:effectLst/>
                          <a:latin typeface="+mj-lt"/>
                        </a:rPr>
                        <a:t>% sobre </a:t>
                      </a:r>
                      <a:r>
                        <a:rPr lang="es-ES" sz="1000" b="1" u="none" strike="noStrike" dirty="0" err="1">
                          <a:effectLst/>
                          <a:latin typeface="+mj-lt"/>
                        </a:rPr>
                        <a:t>pat</a:t>
                      </a:r>
                      <a:endParaRPr lang="es-ES" sz="1000" b="1" i="0" u="none" strike="noStrike" dirty="0">
                        <a:solidFill>
                          <a:srgbClr val="FFFFFF"/>
                        </a:solidFill>
                        <a:effectLst/>
                        <a:latin typeface="+mj-lt"/>
                      </a:endParaRPr>
                    </a:p>
                  </a:txBody>
                  <a:tcPr marL="0" marR="0" marT="0" marB="0" anchor="ctr"/>
                </a:tc>
                <a:extLst>
                  <a:ext uri="{0D108BD9-81ED-4DB2-BD59-A6C34878D82A}">
                    <a16:rowId xmlns:a16="http://schemas.microsoft.com/office/drawing/2014/main" val="447107235"/>
                  </a:ext>
                </a:extLst>
              </a:tr>
              <a:tr h="122060">
                <a:tc>
                  <a:txBody>
                    <a:bodyPr/>
                    <a:lstStyle/>
                    <a:p>
                      <a:pPr algn="l" fontAlgn="ctr"/>
                      <a:r>
                        <a:rPr lang="es-ES" sz="1000" b="1" u="none" strike="noStrike" dirty="0">
                          <a:effectLst/>
                          <a:latin typeface="+mj-lt"/>
                        </a:rPr>
                        <a:t>MONETARIOS</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22.189.362</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5,57%</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11.179.168</a:t>
                      </a:r>
                      <a:endParaRPr lang="es-ES" sz="1000" b="0" i="0" u="none" strike="noStrike" dirty="0">
                        <a:effectLst/>
                        <a:latin typeface="+mj-lt"/>
                      </a:endParaRPr>
                    </a:p>
                  </a:txBody>
                  <a:tcPr marL="0" marR="0" marT="0" marB="0" anchor="ctr"/>
                </a:tc>
                <a:tc>
                  <a:txBody>
                    <a:bodyPr/>
                    <a:lstStyle/>
                    <a:p>
                      <a:pPr algn="r" fontAlgn="ctr"/>
                      <a:r>
                        <a:rPr lang="es-ES" sz="1000" u="none" strike="noStrike" dirty="0">
                          <a:effectLst/>
                          <a:latin typeface="+mj-lt"/>
                        </a:rPr>
                        <a:t>106,54%</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3608170518"/>
                  </a:ext>
                </a:extLst>
              </a:tr>
              <a:tr h="122060">
                <a:tc>
                  <a:txBody>
                    <a:bodyPr/>
                    <a:lstStyle/>
                    <a:p>
                      <a:pPr algn="l" fontAlgn="ctr"/>
                      <a:r>
                        <a:rPr lang="es-ES" sz="1000" b="1" u="none" strike="noStrike" dirty="0">
                          <a:effectLst/>
                          <a:latin typeface="+mj-lt"/>
                        </a:rPr>
                        <a:t>RF CORTO PLAZO</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53.245.775</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13,37%</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14.071.912</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37,02%</a:t>
                      </a:r>
                      <a:endParaRPr lang="es-ES" sz="1000" b="0" i="0" u="none" strike="noStrike">
                        <a:effectLst/>
                        <a:latin typeface="+mj-lt"/>
                      </a:endParaRPr>
                    </a:p>
                  </a:txBody>
                  <a:tcPr marL="0" marR="0" marT="0" marB="0" anchor="ctr"/>
                </a:tc>
                <a:extLst>
                  <a:ext uri="{0D108BD9-81ED-4DB2-BD59-A6C34878D82A}">
                    <a16:rowId xmlns:a16="http://schemas.microsoft.com/office/drawing/2014/main" val="425640221"/>
                  </a:ext>
                </a:extLst>
              </a:tr>
              <a:tr h="122060">
                <a:tc>
                  <a:txBody>
                    <a:bodyPr/>
                    <a:lstStyle/>
                    <a:p>
                      <a:pPr algn="l" fontAlgn="ctr"/>
                      <a:r>
                        <a:rPr lang="es-ES" sz="1000" b="1" u="none" strike="noStrike" dirty="0">
                          <a:effectLst/>
                          <a:latin typeface="+mj-lt"/>
                        </a:rPr>
                        <a:t>GARANTIZADOS RF</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6.618.240</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1,66%</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-1.122.156</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-14,19%</a:t>
                      </a:r>
                      <a:endParaRPr lang="es-ES" sz="1000" b="0" i="0" u="none" strike="noStrike">
                        <a:effectLst/>
                        <a:latin typeface="+mj-lt"/>
                      </a:endParaRPr>
                    </a:p>
                  </a:txBody>
                  <a:tcPr marL="0" marR="0" marT="0" marB="0" anchor="ctr"/>
                </a:tc>
                <a:extLst>
                  <a:ext uri="{0D108BD9-81ED-4DB2-BD59-A6C34878D82A}">
                    <a16:rowId xmlns:a16="http://schemas.microsoft.com/office/drawing/2014/main" val="1430725917"/>
                  </a:ext>
                </a:extLst>
              </a:tr>
              <a:tr h="122060">
                <a:tc>
                  <a:txBody>
                    <a:bodyPr/>
                    <a:lstStyle/>
                    <a:p>
                      <a:pPr algn="l" fontAlgn="ctr"/>
                      <a:r>
                        <a:rPr lang="es-ES" sz="1000" b="1" u="none" strike="noStrike" dirty="0">
                          <a:effectLst/>
                          <a:latin typeface="+mj-lt"/>
                        </a:rPr>
                        <a:t>GARANTIZADOS RV</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3.482.199</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0,87%</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-1.772.547</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-34,40%</a:t>
                      </a:r>
                      <a:endParaRPr lang="es-ES" sz="1000" b="0" i="0" u="none" strike="noStrike">
                        <a:effectLst/>
                        <a:latin typeface="+mj-lt"/>
                      </a:endParaRPr>
                    </a:p>
                  </a:txBody>
                  <a:tcPr marL="0" marR="0" marT="0" marB="0" anchor="ctr"/>
                </a:tc>
                <a:extLst>
                  <a:ext uri="{0D108BD9-81ED-4DB2-BD59-A6C34878D82A}">
                    <a16:rowId xmlns:a16="http://schemas.microsoft.com/office/drawing/2014/main" val="2414732588"/>
                  </a:ext>
                </a:extLst>
              </a:tr>
              <a:tr h="122060">
                <a:tc>
                  <a:txBody>
                    <a:bodyPr/>
                    <a:lstStyle/>
                    <a:p>
                      <a:pPr algn="l" fontAlgn="ctr"/>
                      <a:r>
                        <a:rPr lang="es-ES" sz="1000" b="1" u="none" strike="noStrike" dirty="0">
                          <a:effectLst/>
                          <a:latin typeface="+mj-lt"/>
                        </a:rPr>
                        <a:t>GARANTIA PARCIAL</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0</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0,00%</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-6.591</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-99,89%</a:t>
                      </a:r>
                      <a:endParaRPr lang="es-ES" sz="1000" b="0" i="0" u="none" strike="noStrike">
                        <a:effectLst/>
                        <a:latin typeface="+mj-lt"/>
                      </a:endParaRPr>
                    </a:p>
                  </a:txBody>
                  <a:tcPr marL="0" marR="0" marT="0" marB="0" anchor="ctr"/>
                </a:tc>
                <a:extLst>
                  <a:ext uri="{0D108BD9-81ED-4DB2-BD59-A6C34878D82A}">
                    <a16:rowId xmlns:a16="http://schemas.microsoft.com/office/drawing/2014/main" val="1602913093"/>
                  </a:ext>
                </a:extLst>
              </a:tr>
              <a:tr h="122060">
                <a:tc>
                  <a:txBody>
                    <a:bodyPr/>
                    <a:lstStyle/>
                    <a:p>
                      <a:pPr algn="l" fontAlgn="ctr"/>
                      <a:r>
                        <a:rPr lang="es-ES" sz="1000" b="1" u="none" strike="noStrike" dirty="0">
                          <a:effectLst/>
                          <a:latin typeface="+mj-lt"/>
                        </a:rPr>
                        <a:t>TOTAL MON., RF Y GARANT.</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85.535.576</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21,48%</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22.349.787</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36,30%</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1317985238"/>
                  </a:ext>
                </a:extLst>
              </a:tr>
              <a:tr h="122060">
                <a:tc>
                  <a:txBody>
                    <a:bodyPr/>
                    <a:lstStyle/>
                    <a:p>
                      <a:pPr algn="l" fontAlgn="ctr"/>
                      <a:r>
                        <a:rPr lang="es-ES" sz="1000" b="1" u="none" strike="noStrike" dirty="0">
                          <a:effectLst/>
                          <a:latin typeface="+mj-lt"/>
                        </a:rPr>
                        <a:t>RF LARGO PLAZO</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72.527.639</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18,21%</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4.733.726</a:t>
                      </a:r>
                      <a:endParaRPr lang="es-ES" sz="1000" b="0" i="0" u="none" strike="noStrike" dirty="0">
                        <a:effectLst/>
                        <a:latin typeface="+mj-lt"/>
                      </a:endParaRPr>
                    </a:p>
                  </a:txBody>
                  <a:tcPr marL="0" marR="0" marT="0" marB="0" anchor="ctr"/>
                </a:tc>
                <a:tc>
                  <a:txBody>
                    <a:bodyPr/>
                    <a:lstStyle/>
                    <a:p>
                      <a:pPr algn="r" fontAlgn="ctr"/>
                      <a:r>
                        <a:rPr lang="es-ES" sz="1000" u="none" strike="noStrike" dirty="0">
                          <a:effectLst/>
                          <a:latin typeface="+mj-lt"/>
                        </a:rPr>
                        <a:t>7,34%</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3255521090"/>
                  </a:ext>
                </a:extLst>
              </a:tr>
              <a:tr h="122060">
                <a:tc>
                  <a:txBody>
                    <a:bodyPr/>
                    <a:lstStyle/>
                    <a:p>
                      <a:pPr algn="l" fontAlgn="ctr"/>
                      <a:r>
                        <a:rPr lang="es-ES" sz="1000" b="1" u="none" strike="noStrike" dirty="0">
                          <a:effectLst/>
                          <a:latin typeface="+mj-lt"/>
                        </a:rPr>
                        <a:t>RF INTERNACIONAL</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17.937.268</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4,50%</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2.157.435</a:t>
                      </a:r>
                      <a:endParaRPr lang="es-ES" sz="1000" b="0" i="0" u="none" strike="noStrike">
                        <a:effectLst/>
                        <a:latin typeface="+mj-lt"/>
                      </a:endParaRPr>
                    </a:p>
                  </a:txBody>
                  <a:tcPr marL="0" marR="0" marT="0" marB="0" anchor="ctr"/>
                </a:tc>
                <a:tc>
                  <a:txBody>
                    <a:bodyPr/>
                    <a:lstStyle/>
                    <a:p>
                      <a:pPr algn="r" fontAlgn="ctr"/>
                      <a:r>
                        <a:rPr lang="es-ES" sz="1000" u="none" strike="noStrike" dirty="0">
                          <a:effectLst/>
                          <a:latin typeface="+mj-lt"/>
                        </a:rPr>
                        <a:t>14,39%</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1846248978"/>
                  </a:ext>
                </a:extLst>
              </a:tr>
              <a:tr h="122060">
                <a:tc>
                  <a:txBody>
                    <a:bodyPr/>
                    <a:lstStyle/>
                    <a:p>
                      <a:pPr algn="l" fontAlgn="ctr"/>
                      <a:r>
                        <a:rPr lang="es-ES" sz="1000" b="1" u="none" strike="noStrike" dirty="0">
                          <a:effectLst/>
                          <a:latin typeface="+mj-lt"/>
                        </a:rPr>
                        <a:t>TOTAL RENTA FIJA</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90.464.907</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22,72%</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6.891.161</a:t>
                      </a:r>
                      <a:endParaRPr lang="es-ES" sz="1000" b="1" i="0" u="none" strike="noStrike">
                        <a:effectLst/>
                        <a:latin typeface="+mj-lt"/>
                      </a:endParaRPr>
                    </a:p>
                  </a:txBody>
                  <a:tcPr marL="0" marR="0" marT="0" marB="0" anchor="ctr"/>
                </a:tc>
                <a:tc>
                  <a:txBody>
                    <a:bodyPr/>
                    <a:lstStyle/>
                    <a:p>
                      <a:pPr algn="r" fontAlgn="ctr"/>
                      <a:r>
                        <a:rPr lang="es-ES" sz="1000" b="1" u="none" strike="noStrike" dirty="0">
                          <a:effectLst/>
                          <a:latin typeface="+mj-lt"/>
                        </a:rPr>
                        <a:t>8,67%</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1138517310"/>
                  </a:ext>
                </a:extLst>
              </a:tr>
              <a:tr h="122060">
                <a:tc>
                  <a:txBody>
                    <a:bodyPr/>
                    <a:lstStyle/>
                    <a:p>
                      <a:pPr algn="l" fontAlgn="ctr"/>
                      <a:r>
                        <a:rPr lang="es-ES" sz="1000" b="1" u="none" strike="noStrike" dirty="0">
                          <a:effectLst/>
                          <a:latin typeface="+mj-lt"/>
                        </a:rPr>
                        <a:t>RF MIXTA</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15.323.161</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3,85%</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5.094.783</a:t>
                      </a:r>
                      <a:endParaRPr lang="es-ES" sz="1000" b="0" i="0" u="none" strike="noStrike" dirty="0">
                        <a:effectLst/>
                        <a:latin typeface="+mj-lt"/>
                      </a:endParaRPr>
                    </a:p>
                  </a:txBody>
                  <a:tcPr marL="0" marR="0" marT="0" marB="0" anchor="ctr"/>
                </a:tc>
                <a:tc>
                  <a:txBody>
                    <a:bodyPr/>
                    <a:lstStyle/>
                    <a:p>
                      <a:pPr algn="r" fontAlgn="ctr"/>
                      <a:r>
                        <a:rPr lang="es-ES" sz="1000" u="none" strike="noStrike" dirty="0">
                          <a:effectLst/>
                          <a:latin typeface="+mj-lt"/>
                        </a:rPr>
                        <a:t>50,55%</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3387695139"/>
                  </a:ext>
                </a:extLst>
              </a:tr>
              <a:tr h="122060">
                <a:tc>
                  <a:txBody>
                    <a:bodyPr/>
                    <a:lstStyle/>
                    <a:p>
                      <a:pPr algn="l" fontAlgn="ctr"/>
                      <a:r>
                        <a:rPr lang="es-ES" sz="1000" b="1" u="none" strike="noStrike" dirty="0">
                          <a:effectLst/>
                          <a:latin typeface="+mj-lt"/>
                        </a:rPr>
                        <a:t>RV MIXTA</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800.807</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0,20%</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-51.778</a:t>
                      </a:r>
                      <a:endParaRPr lang="es-ES" sz="1000" b="0" i="0" u="none" strike="noStrike" dirty="0">
                        <a:effectLst/>
                        <a:latin typeface="+mj-lt"/>
                      </a:endParaRPr>
                    </a:p>
                  </a:txBody>
                  <a:tcPr marL="0" marR="0" marT="0" marB="0" anchor="ctr"/>
                </a:tc>
                <a:tc>
                  <a:txBody>
                    <a:bodyPr/>
                    <a:lstStyle/>
                    <a:p>
                      <a:pPr algn="r" fontAlgn="ctr"/>
                      <a:r>
                        <a:rPr lang="es-ES" sz="1000" u="none" strike="noStrike" dirty="0">
                          <a:effectLst/>
                          <a:latin typeface="+mj-lt"/>
                        </a:rPr>
                        <a:t>-5,58%</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2318753985"/>
                  </a:ext>
                </a:extLst>
              </a:tr>
              <a:tr h="122060">
                <a:tc>
                  <a:txBody>
                    <a:bodyPr/>
                    <a:lstStyle/>
                    <a:p>
                      <a:pPr algn="l" fontAlgn="ctr"/>
                      <a:r>
                        <a:rPr lang="es-ES" sz="1000" b="1" u="none" strike="noStrike" dirty="0">
                          <a:effectLst/>
                          <a:latin typeface="+mj-lt"/>
                        </a:rPr>
                        <a:t>RV MIXTA INTERNACIONAL</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24.017.444</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6,03%</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-1.054.075</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-4,51%</a:t>
                      </a:r>
                      <a:endParaRPr lang="es-ES" sz="1000" b="0" i="0" u="none" strike="noStrike">
                        <a:effectLst/>
                        <a:latin typeface="+mj-lt"/>
                      </a:endParaRPr>
                    </a:p>
                  </a:txBody>
                  <a:tcPr marL="0" marR="0" marT="0" marB="0" anchor="ctr"/>
                </a:tc>
                <a:extLst>
                  <a:ext uri="{0D108BD9-81ED-4DB2-BD59-A6C34878D82A}">
                    <a16:rowId xmlns:a16="http://schemas.microsoft.com/office/drawing/2014/main" val="4172650830"/>
                  </a:ext>
                </a:extLst>
              </a:tr>
              <a:tr h="122060">
                <a:tc>
                  <a:txBody>
                    <a:bodyPr/>
                    <a:lstStyle/>
                    <a:p>
                      <a:pPr algn="l" fontAlgn="ctr"/>
                      <a:r>
                        <a:rPr lang="es-ES" sz="1000" b="1" u="none" strike="noStrike">
                          <a:effectLst/>
                          <a:latin typeface="+mj-lt"/>
                        </a:rPr>
                        <a:t>RF MIXTA INTERNACIONAL</a:t>
                      </a:r>
                      <a:endParaRPr lang="es-ES" sz="1000" b="1" i="0" u="none" strike="noStrike">
                        <a:effectLst/>
                        <a:latin typeface="+mj-lt"/>
                      </a:endParaRPr>
                    </a:p>
                  </a:txBody>
                  <a:tcPr marL="0" marR="0" marT="0" marB="0" anchor="ctr"/>
                </a:tc>
                <a:tc>
                  <a:txBody>
                    <a:bodyPr/>
                    <a:lstStyle/>
                    <a:p>
                      <a:pPr algn="ctr" fontAlgn="ctr"/>
                      <a:r>
                        <a:rPr lang="es-ES" sz="1000" u="none" strike="noStrike" dirty="0">
                          <a:effectLst/>
                          <a:latin typeface="+mj-lt"/>
                        </a:rPr>
                        <a:t>19.943.869</a:t>
                      </a:r>
                      <a:endParaRPr lang="es-ES" sz="1000" b="0" i="0" u="none" strike="noStrike" dirty="0">
                        <a:effectLst/>
                        <a:latin typeface="+mj-lt"/>
                      </a:endParaRPr>
                    </a:p>
                  </a:txBody>
                  <a:tcPr marL="0" marR="0" marT="0" marB="0" anchor="ctr"/>
                </a:tc>
                <a:tc>
                  <a:txBody>
                    <a:bodyPr/>
                    <a:lstStyle/>
                    <a:p>
                      <a:pPr algn="ctr" fontAlgn="ctr"/>
                      <a:r>
                        <a:rPr lang="es-ES" sz="1000" u="none" strike="noStrike">
                          <a:effectLst/>
                          <a:latin typeface="+mj-lt"/>
                        </a:rPr>
                        <a:t>5,01%</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-2.941.695</a:t>
                      </a:r>
                      <a:endParaRPr lang="es-ES" sz="1000" b="0" i="0" u="none" strike="noStrike">
                        <a:effectLst/>
                        <a:latin typeface="+mj-lt"/>
                      </a:endParaRPr>
                    </a:p>
                  </a:txBody>
                  <a:tcPr marL="0" marR="0" marT="0" marB="0" anchor="ctr"/>
                </a:tc>
                <a:tc>
                  <a:txBody>
                    <a:bodyPr/>
                    <a:lstStyle/>
                    <a:p>
                      <a:pPr algn="r" fontAlgn="ctr"/>
                      <a:r>
                        <a:rPr lang="es-ES" sz="1000" u="none" strike="noStrike">
                          <a:effectLst/>
                          <a:latin typeface="+mj-lt"/>
                        </a:rPr>
                        <a:t>-13,52%</a:t>
                      </a:r>
                      <a:endParaRPr lang="es-ES" sz="1000" b="0" i="0" u="none" strike="noStrike">
                        <a:effectLst/>
                        <a:latin typeface="+mj-lt"/>
                      </a:endParaRPr>
                    </a:p>
                  </a:txBody>
                  <a:tcPr marL="0" marR="0" marT="0" marB="0" anchor="ctr"/>
                </a:tc>
                <a:extLst>
                  <a:ext uri="{0D108BD9-81ED-4DB2-BD59-A6C34878D82A}">
                    <a16:rowId xmlns:a16="http://schemas.microsoft.com/office/drawing/2014/main" val="1235722421"/>
                  </a:ext>
                </a:extLst>
              </a:tr>
              <a:tr h="122060">
                <a:tc>
                  <a:txBody>
                    <a:bodyPr/>
                    <a:lstStyle/>
                    <a:p>
                      <a:pPr algn="l" fontAlgn="ctr"/>
                      <a:r>
                        <a:rPr lang="es-ES" sz="1000" b="1" u="none" strike="noStrike" dirty="0">
                          <a:effectLst/>
                          <a:latin typeface="+mj-lt"/>
                        </a:rPr>
                        <a:t>TOTAL  MIXTA</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60.085.280</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15,09%</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1.047.234</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1,87%</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4093102437"/>
                  </a:ext>
                </a:extLst>
              </a:tr>
              <a:tr h="122060">
                <a:tc>
                  <a:txBody>
                    <a:bodyPr/>
                    <a:lstStyle/>
                    <a:p>
                      <a:pPr algn="l" fontAlgn="ctr"/>
                      <a:r>
                        <a:rPr lang="es-ES" sz="1000" b="1" u="none" strike="noStrike" dirty="0">
                          <a:effectLst/>
                          <a:latin typeface="+mj-lt"/>
                        </a:rPr>
                        <a:t>DE GESTIÓN PASIVA</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27.910.727</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7,01%</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-293.765</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-1,12%</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2946440349"/>
                  </a:ext>
                </a:extLst>
              </a:tr>
              <a:tr h="122060">
                <a:tc>
                  <a:txBody>
                    <a:bodyPr/>
                    <a:lstStyle/>
                    <a:p>
                      <a:pPr algn="l" fontAlgn="ctr"/>
                      <a:r>
                        <a:rPr lang="es-ES" sz="1000" b="1" u="none" strike="noStrike" dirty="0">
                          <a:effectLst/>
                          <a:latin typeface="+mj-lt"/>
                        </a:rPr>
                        <a:t>RETORNO ABSOLUTO</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7.258.029</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1,82%</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251.931</a:t>
                      </a:r>
                      <a:endParaRPr lang="es-ES" sz="1000" b="1" i="0" u="none" strike="noStrike">
                        <a:effectLst/>
                        <a:latin typeface="+mj-lt"/>
                      </a:endParaRPr>
                    </a:p>
                  </a:txBody>
                  <a:tcPr marL="0" marR="0" marT="0" marB="0" anchor="ctr"/>
                </a:tc>
                <a:tc>
                  <a:txBody>
                    <a:bodyPr/>
                    <a:lstStyle/>
                    <a:p>
                      <a:pPr algn="r" fontAlgn="ctr"/>
                      <a:r>
                        <a:rPr lang="es-ES" sz="1000" b="1" u="none" strike="noStrike" dirty="0">
                          <a:effectLst/>
                          <a:latin typeface="+mj-lt"/>
                        </a:rPr>
                        <a:t>3,78%</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3321049475"/>
                  </a:ext>
                </a:extLst>
              </a:tr>
              <a:tr h="122060">
                <a:tc>
                  <a:txBody>
                    <a:bodyPr/>
                    <a:lstStyle/>
                    <a:p>
                      <a:pPr algn="l" fontAlgn="ctr"/>
                      <a:r>
                        <a:rPr lang="es-ES" sz="1000" b="1" u="none" strike="noStrike" dirty="0">
                          <a:effectLst/>
                          <a:latin typeface="+mj-lt"/>
                        </a:rPr>
                        <a:t>GLOBAL</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57.822.714</a:t>
                      </a:r>
                      <a:endParaRPr lang="es-ES" sz="1000" b="1" i="0" u="none" strike="noStrike">
                        <a:effectLst/>
                        <a:latin typeface="+mj-lt"/>
                      </a:endParaRPr>
                    </a:p>
                  </a:txBody>
                  <a:tcPr marL="0" marR="0" marT="0" marB="0" anchor="ctr"/>
                </a:tc>
                <a:tc>
                  <a:txBody>
                    <a:bodyPr/>
                    <a:lstStyle/>
                    <a:p>
                      <a:pPr algn="ctr" fontAlgn="ctr"/>
                      <a:r>
                        <a:rPr lang="es-ES" sz="1000" b="1" u="none" strike="noStrike" dirty="0">
                          <a:effectLst/>
                          <a:latin typeface="+mj-lt"/>
                        </a:rPr>
                        <a:t>14,52%</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-5.615.364</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-9,67%</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2367507273"/>
                  </a:ext>
                </a:extLst>
              </a:tr>
              <a:tr h="122060">
                <a:tc>
                  <a:txBody>
                    <a:bodyPr/>
                    <a:lstStyle/>
                    <a:p>
                      <a:pPr algn="l" fontAlgn="ctr"/>
                      <a:r>
                        <a:rPr lang="es-ES" sz="1000" b="1" u="none" strike="noStrike" dirty="0">
                          <a:effectLst/>
                          <a:latin typeface="+mj-lt"/>
                        </a:rPr>
                        <a:t>RV NACIONAL</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2.682.672</a:t>
                      </a:r>
                      <a:endParaRPr lang="es-ES" sz="1000" b="0" i="0" u="none" strike="noStrike" dirty="0">
                        <a:effectLst/>
                        <a:latin typeface="+mj-lt"/>
                      </a:endParaRPr>
                    </a:p>
                  </a:txBody>
                  <a:tcPr marL="0" marR="0" marT="0" marB="0" anchor="ctr"/>
                </a:tc>
                <a:tc>
                  <a:txBody>
                    <a:bodyPr/>
                    <a:lstStyle/>
                    <a:p>
                      <a:pPr algn="ctr" fontAlgn="ctr"/>
                      <a:r>
                        <a:rPr lang="es-ES" sz="1000" u="none" strike="noStrike" dirty="0">
                          <a:effectLst/>
                          <a:latin typeface="+mj-lt"/>
                        </a:rPr>
                        <a:t>0,67%</a:t>
                      </a:r>
                      <a:endParaRPr lang="es-ES" sz="1000" b="0" i="0" u="none" strike="noStrike" dirty="0">
                        <a:effectLst/>
                        <a:latin typeface="+mj-lt"/>
                      </a:endParaRPr>
                    </a:p>
                  </a:txBody>
                  <a:tcPr marL="0" marR="0" marT="0" marB="0" anchor="ctr"/>
                </a:tc>
                <a:tc>
                  <a:txBody>
                    <a:bodyPr/>
                    <a:lstStyle/>
                    <a:p>
                      <a:pPr algn="ctr" fontAlgn="ctr"/>
                      <a:r>
                        <a:rPr lang="es-ES" sz="1000" u="none" strike="noStrike" dirty="0">
                          <a:effectLst/>
                          <a:latin typeface="+mj-lt"/>
                        </a:rPr>
                        <a:t>-726.128</a:t>
                      </a:r>
                      <a:endParaRPr lang="es-ES" sz="1000" b="0" i="0" u="none" strike="noStrike" dirty="0">
                        <a:effectLst/>
                        <a:latin typeface="+mj-lt"/>
                      </a:endParaRPr>
                    </a:p>
                  </a:txBody>
                  <a:tcPr marL="0" marR="0" marT="0" marB="0" anchor="ctr"/>
                </a:tc>
                <a:tc>
                  <a:txBody>
                    <a:bodyPr/>
                    <a:lstStyle/>
                    <a:p>
                      <a:pPr algn="r" fontAlgn="ctr"/>
                      <a:r>
                        <a:rPr lang="es-ES" sz="1000" u="none" strike="noStrike" dirty="0">
                          <a:effectLst/>
                          <a:latin typeface="+mj-lt"/>
                        </a:rPr>
                        <a:t>-23,38%</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420623518"/>
                  </a:ext>
                </a:extLst>
              </a:tr>
              <a:tr h="122060">
                <a:tc>
                  <a:txBody>
                    <a:bodyPr/>
                    <a:lstStyle/>
                    <a:p>
                      <a:pPr algn="l" fontAlgn="ctr"/>
                      <a:r>
                        <a:rPr lang="es-ES" sz="1000" b="1" u="none" strike="noStrike">
                          <a:effectLst/>
                          <a:latin typeface="+mj-lt"/>
                        </a:rPr>
                        <a:t>RV EURO</a:t>
                      </a:r>
                      <a:endParaRPr lang="es-ES" sz="1000" b="1" i="0" u="none" strike="noStrike">
                        <a:effectLst/>
                        <a:latin typeface="+mj-lt"/>
                      </a:endParaRPr>
                    </a:p>
                  </a:txBody>
                  <a:tcPr marL="0" marR="0" marT="0" marB="0" anchor="ctr"/>
                </a:tc>
                <a:tc>
                  <a:txBody>
                    <a:bodyPr/>
                    <a:lstStyle/>
                    <a:p>
                      <a:pPr algn="ctr" fontAlgn="ctr"/>
                      <a:r>
                        <a:rPr lang="es-ES" sz="1000" u="none" strike="noStrike">
                          <a:effectLst/>
                          <a:latin typeface="+mj-lt"/>
                        </a:rPr>
                        <a:t>3.480.325</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0,87%</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-130.035</a:t>
                      </a:r>
                      <a:endParaRPr lang="es-ES" sz="1000" b="0" i="0" u="none" strike="noStrike" dirty="0">
                        <a:effectLst/>
                        <a:latin typeface="+mj-lt"/>
                      </a:endParaRPr>
                    </a:p>
                  </a:txBody>
                  <a:tcPr marL="0" marR="0" marT="0" marB="0" anchor="ctr"/>
                </a:tc>
                <a:tc>
                  <a:txBody>
                    <a:bodyPr/>
                    <a:lstStyle/>
                    <a:p>
                      <a:pPr algn="r" fontAlgn="ctr"/>
                      <a:r>
                        <a:rPr lang="es-ES" sz="1000" u="none" strike="noStrike">
                          <a:effectLst/>
                          <a:latin typeface="+mj-lt"/>
                        </a:rPr>
                        <a:t>-3,83%</a:t>
                      </a:r>
                      <a:endParaRPr lang="es-ES" sz="1000" b="0" i="0" u="none" strike="noStrike">
                        <a:effectLst/>
                        <a:latin typeface="+mj-lt"/>
                      </a:endParaRPr>
                    </a:p>
                  </a:txBody>
                  <a:tcPr marL="0" marR="0" marT="0" marB="0" anchor="ctr"/>
                </a:tc>
                <a:extLst>
                  <a:ext uri="{0D108BD9-81ED-4DB2-BD59-A6C34878D82A}">
                    <a16:rowId xmlns:a16="http://schemas.microsoft.com/office/drawing/2014/main" val="2754845072"/>
                  </a:ext>
                </a:extLst>
              </a:tr>
              <a:tr h="122060">
                <a:tc>
                  <a:txBody>
                    <a:bodyPr/>
                    <a:lstStyle/>
                    <a:p>
                      <a:pPr algn="l" fontAlgn="ctr"/>
                      <a:r>
                        <a:rPr lang="es-ES" sz="1000" b="1" u="none" strike="noStrike" dirty="0">
                          <a:effectLst/>
                          <a:latin typeface="+mj-lt"/>
                        </a:rPr>
                        <a:t>RVI EUROPA</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8.025.354</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2,02%</a:t>
                      </a:r>
                      <a:endParaRPr lang="es-ES" sz="1000" b="0" i="0" u="none" strike="noStrike" dirty="0">
                        <a:effectLst/>
                        <a:latin typeface="+mj-lt"/>
                      </a:endParaRPr>
                    </a:p>
                  </a:txBody>
                  <a:tcPr marL="0" marR="0" marT="0" marB="0" anchor="ctr"/>
                </a:tc>
                <a:tc>
                  <a:txBody>
                    <a:bodyPr/>
                    <a:lstStyle/>
                    <a:p>
                      <a:pPr algn="ctr" fontAlgn="ctr"/>
                      <a:r>
                        <a:rPr lang="es-ES" sz="1000" u="none" strike="noStrike" dirty="0">
                          <a:effectLst/>
                          <a:latin typeface="+mj-lt"/>
                        </a:rPr>
                        <a:t>269.910</a:t>
                      </a:r>
                      <a:endParaRPr lang="es-ES" sz="1000" b="0" i="0" u="none" strike="noStrike" dirty="0">
                        <a:effectLst/>
                        <a:latin typeface="+mj-lt"/>
                      </a:endParaRPr>
                    </a:p>
                  </a:txBody>
                  <a:tcPr marL="0" marR="0" marT="0" marB="0" anchor="ctr"/>
                </a:tc>
                <a:tc>
                  <a:txBody>
                    <a:bodyPr/>
                    <a:lstStyle/>
                    <a:p>
                      <a:pPr algn="r" fontAlgn="ctr"/>
                      <a:r>
                        <a:rPr lang="es-ES" sz="1000" u="none" strike="noStrike">
                          <a:effectLst/>
                          <a:latin typeface="+mj-lt"/>
                        </a:rPr>
                        <a:t>3,70%</a:t>
                      </a:r>
                      <a:endParaRPr lang="es-ES" sz="1000" b="0" i="0" u="none" strike="noStrike">
                        <a:effectLst/>
                        <a:latin typeface="+mj-lt"/>
                      </a:endParaRPr>
                    </a:p>
                  </a:txBody>
                  <a:tcPr marL="0" marR="0" marT="0" marB="0" anchor="ctr"/>
                </a:tc>
                <a:extLst>
                  <a:ext uri="{0D108BD9-81ED-4DB2-BD59-A6C34878D82A}">
                    <a16:rowId xmlns:a16="http://schemas.microsoft.com/office/drawing/2014/main" val="285167748"/>
                  </a:ext>
                </a:extLst>
              </a:tr>
              <a:tr h="122060">
                <a:tc>
                  <a:txBody>
                    <a:bodyPr/>
                    <a:lstStyle/>
                    <a:p>
                      <a:pPr algn="l" fontAlgn="ctr"/>
                      <a:r>
                        <a:rPr lang="es-ES" sz="1000" b="1" u="none" strike="noStrike" dirty="0">
                          <a:effectLst/>
                          <a:latin typeface="+mj-lt"/>
                        </a:rPr>
                        <a:t>RVI EEUU</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19.161.161</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4,81%</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987.177</a:t>
                      </a:r>
                      <a:endParaRPr lang="es-ES" sz="1000" b="0" i="0" u="none" strike="noStrike" dirty="0">
                        <a:effectLst/>
                        <a:latin typeface="+mj-lt"/>
                      </a:endParaRPr>
                    </a:p>
                  </a:txBody>
                  <a:tcPr marL="0" marR="0" marT="0" marB="0" anchor="ctr"/>
                </a:tc>
                <a:tc>
                  <a:txBody>
                    <a:bodyPr/>
                    <a:lstStyle/>
                    <a:p>
                      <a:pPr algn="r" fontAlgn="ctr"/>
                      <a:r>
                        <a:rPr lang="es-ES" sz="1000" u="none" strike="noStrike">
                          <a:effectLst/>
                          <a:latin typeface="+mj-lt"/>
                        </a:rPr>
                        <a:t>7,05%</a:t>
                      </a:r>
                      <a:endParaRPr lang="es-ES" sz="1000" b="0" i="0" u="none" strike="noStrike">
                        <a:effectLst/>
                        <a:latin typeface="+mj-lt"/>
                      </a:endParaRPr>
                    </a:p>
                  </a:txBody>
                  <a:tcPr marL="0" marR="0" marT="0" marB="0" anchor="ctr"/>
                </a:tc>
                <a:extLst>
                  <a:ext uri="{0D108BD9-81ED-4DB2-BD59-A6C34878D82A}">
                    <a16:rowId xmlns:a16="http://schemas.microsoft.com/office/drawing/2014/main" val="3678699789"/>
                  </a:ext>
                </a:extLst>
              </a:tr>
              <a:tr h="122060">
                <a:tc>
                  <a:txBody>
                    <a:bodyPr/>
                    <a:lstStyle/>
                    <a:p>
                      <a:pPr algn="l" fontAlgn="ctr"/>
                      <a:r>
                        <a:rPr lang="es-ES" sz="1000" b="1" u="none" strike="noStrike">
                          <a:effectLst/>
                          <a:latin typeface="+mj-lt"/>
                        </a:rPr>
                        <a:t>RVI JAPÓN</a:t>
                      </a:r>
                      <a:endParaRPr lang="es-ES" sz="1000" b="1" i="0" u="none" strike="noStrike">
                        <a:effectLst/>
                        <a:latin typeface="+mj-lt"/>
                      </a:endParaRPr>
                    </a:p>
                  </a:txBody>
                  <a:tcPr marL="0" marR="0" marT="0" marB="0" anchor="ctr"/>
                </a:tc>
                <a:tc>
                  <a:txBody>
                    <a:bodyPr/>
                    <a:lstStyle/>
                    <a:p>
                      <a:pPr algn="ctr" fontAlgn="ctr"/>
                      <a:r>
                        <a:rPr lang="es-ES" sz="1000" u="none" strike="noStrike">
                          <a:effectLst/>
                          <a:latin typeface="+mj-lt"/>
                        </a:rPr>
                        <a:t>1.021.446</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0,26%</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-138.147</a:t>
                      </a:r>
                      <a:endParaRPr lang="es-ES" sz="1000" b="0" i="0" u="none" strike="noStrike" dirty="0">
                        <a:effectLst/>
                        <a:latin typeface="+mj-lt"/>
                      </a:endParaRPr>
                    </a:p>
                  </a:txBody>
                  <a:tcPr marL="0" marR="0" marT="0" marB="0" anchor="ctr"/>
                </a:tc>
                <a:tc>
                  <a:txBody>
                    <a:bodyPr/>
                    <a:lstStyle/>
                    <a:p>
                      <a:pPr algn="r" fontAlgn="ctr"/>
                      <a:r>
                        <a:rPr lang="es-ES" sz="1000" u="none" strike="noStrike">
                          <a:effectLst/>
                          <a:latin typeface="+mj-lt"/>
                        </a:rPr>
                        <a:t>-13,39%</a:t>
                      </a:r>
                      <a:endParaRPr lang="es-ES" sz="1000" b="0" i="0" u="none" strike="noStrike">
                        <a:effectLst/>
                        <a:latin typeface="+mj-lt"/>
                      </a:endParaRPr>
                    </a:p>
                  </a:txBody>
                  <a:tcPr marL="0" marR="0" marT="0" marB="0" anchor="ctr"/>
                </a:tc>
                <a:extLst>
                  <a:ext uri="{0D108BD9-81ED-4DB2-BD59-A6C34878D82A}">
                    <a16:rowId xmlns:a16="http://schemas.microsoft.com/office/drawing/2014/main" val="3223787280"/>
                  </a:ext>
                </a:extLst>
              </a:tr>
              <a:tr h="122060">
                <a:tc>
                  <a:txBody>
                    <a:bodyPr/>
                    <a:lstStyle/>
                    <a:p>
                      <a:pPr algn="l" fontAlgn="ctr"/>
                      <a:r>
                        <a:rPr lang="es-ES" sz="1000" b="1" u="none" strike="noStrike" dirty="0">
                          <a:effectLst/>
                          <a:latin typeface="+mj-lt"/>
                        </a:rPr>
                        <a:t>RVI EMERGENTES</a:t>
                      </a:r>
                      <a:endParaRPr lang="es-ES" sz="1000" b="1" i="0" u="none" strike="noStrike" dirty="0">
                        <a:effectLst/>
                        <a:latin typeface="+mj-lt"/>
                      </a:endParaRPr>
                    </a:p>
                  </a:txBody>
                  <a:tcPr marL="0" marR="0" marT="0" marB="0" anchor="ctr"/>
                </a:tc>
                <a:tc>
                  <a:txBody>
                    <a:bodyPr/>
                    <a:lstStyle/>
                    <a:p>
                      <a:pPr algn="ctr" fontAlgn="ctr"/>
                      <a:r>
                        <a:rPr lang="es-ES" sz="1000" u="none" strike="noStrike">
                          <a:effectLst/>
                          <a:latin typeface="+mj-lt"/>
                        </a:rPr>
                        <a:t>3.328.003</a:t>
                      </a:r>
                      <a:endParaRPr lang="es-ES" sz="1000" b="0" i="0" u="none" strike="noStrike">
                        <a:effectLst/>
                        <a:latin typeface="+mj-lt"/>
                      </a:endParaRPr>
                    </a:p>
                  </a:txBody>
                  <a:tcPr marL="0" marR="0" marT="0" marB="0" anchor="ctr"/>
                </a:tc>
                <a:tc>
                  <a:txBody>
                    <a:bodyPr/>
                    <a:lstStyle/>
                    <a:p>
                      <a:pPr algn="ctr" fontAlgn="ctr"/>
                      <a:r>
                        <a:rPr lang="es-ES" sz="1000" u="none" strike="noStrike">
                          <a:effectLst/>
                          <a:latin typeface="+mj-lt"/>
                        </a:rPr>
                        <a:t>0,84%</a:t>
                      </a:r>
                      <a:endParaRPr lang="es-ES" sz="1000" b="0" i="0" u="none" strike="noStrike">
                        <a:effectLst/>
                        <a:latin typeface="+mj-lt"/>
                      </a:endParaRPr>
                    </a:p>
                  </a:txBody>
                  <a:tcPr marL="0" marR="0" marT="0" marB="0" anchor="ctr"/>
                </a:tc>
                <a:tc>
                  <a:txBody>
                    <a:bodyPr/>
                    <a:lstStyle/>
                    <a:p>
                      <a:pPr algn="ctr" fontAlgn="ctr"/>
                      <a:r>
                        <a:rPr lang="es-ES" sz="1000" u="none" strike="noStrike" dirty="0">
                          <a:effectLst/>
                          <a:latin typeface="+mj-lt"/>
                        </a:rPr>
                        <a:t>148.169</a:t>
                      </a:r>
                      <a:endParaRPr lang="es-ES" sz="1000" b="0" i="0" u="none" strike="noStrike" dirty="0">
                        <a:effectLst/>
                        <a:latin typeface="+mj-lt"/>
                      </a:endParaRPr>
                    </a:p>
                  </a:txBody>
                  <a:tcPr marL="0" marR="0" marT="0" marB="0" anchor="ctr"/>
                </a:tc>
                <a:tc>
                  <a:txBody>
                    <a:bodyPr/>
                    <a:lstStyle/>
                    <a:p>
                      <a:pPr algn="r" fontAlgn="ctr"/>
                      <a:r>
                        <a:rPr lang="es-ES" sz="1000" u="none" strike="noStrike">
                          <a:effectLst/>
                          <a:latin typeface="+mj-lt"/>
                        </a:rPr>
                        <a:t>5,19%</a:t>
                      </a:r>
                      <a:endParaRPr lang="es-ES" sz="1000" b="0" i="0" u="none" strike="noStrike">
                        <a:effectLst/>
                        <a:latin typeface="+mj-lt"/>
                      </a:endParaRPr>
                    </a:p>
                  </a:txBody>
                  <a:tcPr marL="0" marR="0" marT="0" marB="0" anchor="ctr"/>
                </a:tc>
                <a:extLst>
                  <a:ext uri="{0D108BD9-81ED-4DB2-BD59-A6C34878D82A}">
                    <a16:rowId xmlns:a16="http://schemas.microsoft.com/office/drawing/2014/main" val="1141992982"/>
                  </a:ext>
                </a:extLst>
              </a:tr>
              <a:tr h="122060">
                <a:tc>
                  <a:txBody>
                    <a:bodyPr/>
                    <a:lstStyle/>
                    <a:p>
                      <a:pPr algn="l" fontAlgn="ctr"/>
                      <a:r>
                        <a:rPr lang="es-ES" sz="1000" b="0" u="none" strike="noStrike" dirty="0">
                          <a:effectLst/>
                          <a:latin typeface="+mj-lt"/>
                        </a:rPr>
                        <a:t>RVI</a:t>
                      </a:r>
                      <a:endParaRPr lang="es-ES" sz="1000" b="0" i="0" u="none" strike="noStrike" dirty="0">
                        <a:effectLst/>
                        <a:latin typeface="+mj-lt"/>
                      </a:endParaRPr>
                    </a:p>
                  </a:txBody>
                  <a:tcPr marL="0" marR="0" marT="0" marB="0" anchor="ctr"/>
                </a:tc>
                <a:tc>
                  <a:txBody>
                    <a:bodyPr/>
                    <a:lstStyle/>
                    <a:p>
                      <a:pPr algn="ctr" fontAlgn="ctr"/>
                      <a:r>
                        <a:rPr lang="es-ES" sz="1000" b="0" u="none" strike="noStrike" dirty="0">
                          <a:effectLst/>
                          <a:latin typeface="+mj-lt"/>
                        </a:rPr>
                        <a:t>27.079.441</a:t>
                      </a:r>
                      <a:endParaRPr lang="es-ES" sz="1000" b="0" i="0" u="none" strike="noStrike" dirty="0">
                        <a:effectLst/>
                        <a:latin typeface="+mj-lt"/>
                      </a:endParaRPr>
                    </a:p>
                  </a:txBody>
                  <a:tcPr marL="0" marR="0" marT="0" marB="0" anchor="ctr"/>
                </a:tc>
                <a:tc>
                  <a:txBody>
                    <a:bodyPr/>
                    <a:lstStyle/>
                    <a:p>
                      <a:pPr algn="ctr" fontAlgn="ctr"/>
                      <a:r>
                        <a:rPr lang="es-ES" sz="1000" b="0" u="none" strike="noStrike" dirty="0">
                          <a:effectLst/>
                          <a:latin typeface="+mj-lt"/>
                        </a:rPr>
                        <a:t>6,80%</a:t>
                      </a:r>
                      <a:endParaRPr lang="es-ES" sz="1000" b="0" i="0" u="none" strike="noStrike" dirty="0">
                        <a:effectLst/>
                        <a:latin typeface="+mj-lt"/>
                      </a:endParaRPr>
                    </a:p>
                  </a:txBody>
                  <a:tcPr marL="0" marR="0" marT="0" marB="0" anchor="ctr"/>
                </a:tc>
                <a:tc>
                  <a:txBody>
                    <a:bodyPr/>
                    <a:lstStyle/>
                    <a:p>
                      <a:pPr algn="ctr" fontAlgn="ctr"/>
                      <a:r>
                        <a:rPr lang="es-ES" sz="1000" b="0" u="none" strike="noStrike" dirty="0">
                          <a:effectLst/>
                          <a:latin typeface="+mj-lt"/>
                        </a:rPr>
                        <a:t>-392.658</a:t>
                      </a:r>
                      <a:endParaRPr lang="es-ES" sz="1000" b="0" i="0" u="none" strike="noStrike" dirty="0">
                        <a:effectLst/>
                        <a:latin typeface="+mj-lt"/>
                      </a:endParaRPr>
                    </a:p>
                  </a:txBody>
                  <a:tcPr marL="0" marR="0" marT="0" marB="0" anchor="ctr"/>
                </a:tc>
                <a:tc>
                  <a:txBody>
                    <a:bodyPr/>
                    <a:lstStyle/>
                    <a:p>
                      <a:pPr algn="r" fontAlgn="ctr"/>
                      <a:r>
                        <a:rPr lang="es-ES" sz="1000" b="0" u="none" strike="noStrike" dirty="0">
                          <a:effectLst/>
                          <a:latin typeface="+mj-lt"/>
                        </a:rPr>
                        <a:t>-1,64%</a:t>
                      </a:r>
                      <a:endParaRPr lang="es-ES" sz="1000" b="0" i="0" u="none" strike="noStrike" dirty="0">
                        <a:effectLst/>
                        <a:latin typeface="+mj-lt"/>
                      </a:endParaRPr>
                    </a:p>
                  </a:txBody>
                  <a:tcPr marL="0" marR="0" marT="0" marB="0" anchor="ctr"/>
                </a:tc>
                <a:extLst>
                  <a:ext uri="{0D108BD9-81ED-4DB2-BD59-A6C34878D82A}">
                    <a16:rowId xmlns:a16="http://schemas.microsoft.com/office/drawing/2014/main" val="3604773704"/>
                  </a:ext>
                </a:extLst>
              </a:tr>
              <a:tr h="122060">
                <a:tc>
                  <a:txBody>
                    <a:bodyPr/>
                    <a:lstStyle/>
                    <a:p>
                      <a:pPr algn="l" fontAlgn="ctr"/>
                      <a:r>
                        <a:rPr lang="es-ES" sz="1000" b="1" u="none" strike="noStrike" dirty="0">
                          <a:effectLst/>
                          <a:latin typeface="+mj-lt"/>
                        </a:rPr>
                        <a:t>TOTAL  VARIABLE</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64.778.402</a:t>
                      </a:r>
                      <a:endParaRPr lang="es-ES" sz="1000" b="1" i="0" u="none" strike="noStrike">
                        <a:effectLst/>
                        <a:latin typeface="+mj-lt"/>
                      </a:endParaRPr>
                    </a:p>
                  </a:txBody>
                  <a:tcPr marL="0" marR="0" marT="0" marB="0" anchor="ctr"/>
                </a:tc>
                <a:tc>
                  <a:txBody>
                    <a:bodyPr/>
                    <a:lstStyle/>
                    <a:p>
                      <a:pPr algn="ctr" fontAlgn="ctr"/>
                      <a:r>
                        <a:rPr lang="es-ES" sz="1000" b="1" u="none" strike="noStrike">
                          <a:effectLst/>
                          <a:latin typeface="+mj-lt"/>
                        </a:rPr>
                        <a:t>16,27%</a:t>
                      </a:r>
                      <a:endParaRPr lang="es-ES" sz="1000" b="1" i="0" u="none" strike="noStrike">
                        <a:effectLst/>
                        <a:latin typeface="+mj-lt"/>
                      </a:endParaRPr>
                    </a:p>
                  </a:txBody>
                  <a:tcPr marL="0" marR="0" marT="0" marB="0" anchor="ctr"/>
                </a:tc>
                <a:tc>
                  <a:txBody>
                    <a:bodyPr/>
                    <a:lstStyle/>
                    <a:p>
                      <a:pPr algn="ctr" fontAlgn="ctr"/>
                      <a:r>
                        <a:rPr lang="es-ES" sz="1000" b="1" u="none" strike="noStrike" dirty="0">
                          <a:effectLst/>
                          <a:latin typeface="+mj-lt"/>
                        </a:rPr>
                        <a:t>18.287</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0,03%</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1663360298"/>
                  </a:ext>
                </a:extLst>
              </a:tr>
              <a:tr h="122060">
                <a:tc>
                  <a:txBody>
                    <a:bodyPr/>
                    <a:lstStyle/>
                    <a:p>
                      <a:pPr algn="l" fontAlgn="ctr"/>
                      <a:r>
                        <a:rPr lang="es-ES" sz="1000" b="1" u="none" strike="noStrike" dirty="0">
                          <a:effectLst/>
                          <a:latin typeface="+mj-lt"/>
                        </a:rPr>
                        <a:t>FONDOS DE INV. LIBRE</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3.566.618</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0,90%</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-17.815</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-0,54%</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4002604361"/>
                  </a:ext>
                </a:extLst>
              </a:tr>
              <a:tr h="122060">
                <a:tc>
                  <a:txBody>
                    <a:bodyPr/>
                    <a:lstStyle/>
                    <a:p>
                      <a:pPr algn="l" fontAlgn="ctr"/>
                      <a:r>
                        <a:rPr lang="es-ES" sz="1000" b="1" u="none" strike="noStrike" dirty="0">
                          <a:effectLst/>
                          <a:latin typeface="+mj-lt"/>
                        </a:rPr>
                        <a:t>FONDOS DE FIL</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798.002</a:t>
                      </a:r>
                      <a:endParaRPr lang="es-ES" sz="1000" b="1" i="0" u="none" strike="noStrike">
                        <a:effectLst/>
                        <a:latin typeface="+mj-lt"/>
                      </a:endParaRPr>
                    </a:p>
                  </a:txBody>
                  <a:tcPr marL="0" marR="0" marT="0" marB="0" anchor="ctr"/>
                </a:tc>
                <a:tc>
                  <a:txBody>
                    <a:bodyPr/>
                    <a:lstStyle/>
                    <a:p>
                      <a:pPr algn="ctr" fontAlgn="ctr"/>
                      <a:r>
                        <a:rPr lang="es-ES" sz="1000" b="1" u="none" strike="noStrike">
                          <a:effectLst/>
                          <a:latin typeface="+mj-lt"/>
                        </a:rPr>
                        <a:t>0,20%</a:t>
                      </a:r>
                      <a:endParaRPr lang="es-ES" sz="1000" b="1" i="0" u="none" strike="noStrike">
                        <a:effectLst/>
                        <a:latin typeface="+mj-lt"/>
                      </a:endParaRPr>
                    </a:p>
                  </a:txBody>
                  <a:tcPr marL="0" marR="0" marT="0" marB="0" anchor="ctr"/>
                </a:tc>
                <a:tc>
                  <a:txBody>
                    <a:bodyPr/>
                    <a:lstStyle/>
                    <a:p>
                      <a:pPr algn="ctr" fontAlgn="ctr"/>
                      <a:r>
                        <a:rPr lang="es-ES" sz="1000" b="1" u="none" strike="noStrike" dirty="0">
                          <a:effectLst/>
                          <a:latin typeface="+mj-lt"/>
                        </a:rPr>
                        <a:t>0</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0,00%</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2545918641"/>
                  </a:ext>
                </a:extLst>
              </a:tr>
              <a:tr h="136299">
                <a:tc>
                  <a:txBody>
                    <a:bodyPr/>
                    <a:lstStyle/>
                    <a:p>
                      <a:pPr algn="l" fontAlgn="ctr"/>
                      <a:r>
                        <a:rPr lang="es-ES" sz="1000" b="1" u="none" strike="noStrike" dirty="0">
                          <a:effectLst/>
                          <a:latin typeface="+mj-lt"/>
                        </a:rPr>
                        <a:t>TOTAL  (30/11/2024)</a:t>
                      </a:r>
                      <a:endParaRPr lang="es-ES" sz="1000" b="1" i="0" u="none" strike="noStrike" dirty="0">
                        <a:effectLst/>
                        <a:latin typeface="+mj-lt"/>
                      </a:endParaRPr>
                    </a:p>
                  </a:txBody>
                  <a:tcPr marL="0" marR="0" marT="0" marB="0" anchor="ctr"/>
                </a:tc>
                <a:tc>
                  <a:txBody>
                    <a:bodyPr/>
                    <a:lstStyle/>
                    <a:p>
                      <a:pPr algn="ctr" fontAlgn="ctr"/>
                      <a:r>
                        <a:rPr lang="es-ES" sz="1000" b="1" u="none" strike="noStrike">
                          <a:effectLst/>
                          <a:latin typeface="+mj-lt"/>
                        </a:rPr>
                        <a:t>398.220.255</a:t>
                      </a:r>
                      <a:endParaRPr lang="es-ES" sz="1000" b="1" i="0" u="none" strike="noStrike">
                        <a:effectLst/>
                        <a:latin typeface="+mj-lt"/>
                      </a:endParaRPr>
                    </a:p>
                  </a:txBody>
                  <a:tcPr marL="0" marR="0" marT="0" marB="0" anchor="ctr"/>
                </a:tc>
                <a:tc>
                  <a:txBody>
                    <a:bodyPr/>
                    <a:lstStyle/>
                    <a:p>
                      <a:pPr algn="ctr" fontAlgn="ctr"/>
                      <a:r>
                        <a:rPr lang="es-ES" sz="1000" b="1" u="none" strike="noStrike">
                          <a:effectLst/>
                          <a:latin typeface="+mj-lt"/>
                        </a:rPr>
                        <a:t>100%</a:t>
                      </a:r>
                      <a:endParaRPr lang="es-ES" sz="1000" b="1" i="0" u="none" strike="noStrike">
                        <a:effectLst/>
                        <a:latin typeface="+mj-lt"/>
                      </a:endParaRPr>
                    </a:p>
                  </a:txBody>
                  <a:tcPr marL="0" marR="0" marT="0" marB="0" anchor="ctr"/>
                </a:tc>
                <a:tc>
                  <a:txBody>
                    <a:bodyPr/>
                    <a:lstStyle/>
                    <a:p>
                      <a:pPr algn="ctr" fontAlgn="ctr"/>
                      <a:r>
                        <a:rPr lang="es-ES" sz="1000" b="1" u="none" strike="noStrike" dirty="0">
                          <a:effectLst/>
                          <a:latin typeface="+mj-lt"/>
                        </a:rPr>
                        <a:t>24.631.455</a:t>
                      </a:r>
                      <a:endParaRPr lang="es-ES" sz="1000" b="1" i="0" u="none" strike="noStrike" dirty="0">
                        <a:effectLst/>
                        <a:latin typeface="+mj-lt"/>
                      </a:endParaRPr>
                    </a:p>
                  </a:txBody>
                  <a:tcPr marL="0" marR="0" marT="0" marB="0" anchor="ctr"/>
                </a:tc>
                <a:tc>
                  <a:txBody>
                    <a:bodyPr/>
                    <a:lstStyle/>
                    <a:p>
                      <a:pPr algn="r" fontAlgn="ctr"/>
                      <a:r>
                        <a:rPr lang="es-ES" sz="1000" b="1" u="none" strike="noStrike" dirty="0">
                          <a:effectLst/>
                          <a:latin typeface="+mj-lt"/>
                        </a:rPr>
                        <a:t>7,08%</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2896480187"/>
                  </a:ext>
                </a:extLst>
              </a:tr>
              <a:tr h="136299">
                <a:tc>
                  <a:txBody>
                    <a:bodyPr/>
                    <a:lstStyle/>
                    <a:p>
                      <a:pPr algn="l" fontAlgn="ctr"/>
                      <a:r>
                        <a:rPr lang="es-ES" sz="1000" b="1" u="none" strike="noStrike" dirty="0">
                          <a:effectLst/>
                          <a:latin typeface="+mj-lt"/>
                        </a:rPr>
                        <a:t>TOTAL  (31/12/2023)</a:t>
                      </a:r>
                      <a:endParaRPr lang="es-ES" sz="1000" b="1" i="0" u="none" strike="noStrike" dirty="0">
                        <a:effectLst/>
                        <a:latin typeface="+mj-lt"/>
                      </a:endParaRPr>
                    </a:p>
                  </a:txBody>
                  <a:tcPr marL="0" marR="0" marT="0" marB="0" anchor="ctr"/>
                </a:tc>
                <a:tc>
                  <a:txBody>
                    <a:bodyPr/>
                    <a:lstStyle/>
                    <a:p>
                      <a:pPr algn="ctr" fontAlgn="ctr"/>
                      <a:r>
                        <a:rPr lang="es-ES" sz="1000" u="none" strike="noStrike" dirty="0">
                          <a:effectLst/>
                          <a:latin typeface="+mj-lt"/>
                        </a:rPr>
                        <a:t>347.829.520</a:t>
                      </a:r>
                      <a:endParaRPr lang="es-ES" sz="1000" b="1" i="0" u="none" strike="noStrike" dirty="0">
                        <a:effectLst/>
                        <a:latin typeface="+mj-lt"/>
                      </a:endParaRPr>
                    </a:p>
                  </a:txBody>
                  <a:tcPr marL="0" marR="0" marT="0" marB="0" anchor="ctr"/>
                </a:tc>
                <a:tc>
                  <a:txBody>
                    <a:bodyPr/>
                    <a:lstStyle/>
                    <a:p>
                      <a:pPr algn="ctr" fontAlgn="ctr"/>
                      <a:endParaRPr lang="es-ES" sz="1000" b="1" i="0" u="none" strike="noStrike" dirty="0">
                        <a:effectLst/>
                        <a:latin typeface="+mj-lt"/>
                      </a:endParaRPr>
                    </a:p>
                  </a:txBody>
                  <a:tcPr marL="0" marR="0" marT="0" marB="0" anchor="ctr"/>
                </a:tc>
                <a:tc>
                  <a:txBody>
                    <a:bodyPr/>
                    <a:lstStyle/>
                    <a:p>
                      <a:pPr algn="l" fontAlgn="ctr"/>
                      <a:endParaRPr lang="es-ES" sz="1000" b="1" i="0" u="none" strike="noStrike" dirty="0">
                        <a:effectLst/>
                        <a:latin typeface="+mj-lt"/>
                      </a:endParaRPr>
                    </a:p>
                    <a:p>
                      <a:pPr algn="l" fontAlgn="ctr"/>
                      <a:endParaRPr lang="es-ES" sz="1000" b="1" i="0" u="none" strike="noStrike" dirty="0">
                        <a:effectLst/>
                        <a:latin typeface="+mj-lt"/>
                      </a:endParaRPr>
                    </a:p>
                  </a:txBody>
                  <a:tcPr marL="0" marR="0" marT="0" marB="0" anchor="ctr"/>
                </a:tc>
                <a:tc>
                  <a:txBody>
                    <a:bodyPr/>
                    <a:lstStyle/>
                    <a:p>
                      <a:pPr algn="l" fontAlgn="ctr"/>
                      <a:r>
                        <a:rPr lang="es-ES" sz="1000" u="none" strike="noStrike" dirty="0">
                          <a:effectLst/>
                          <a:latin typeface="+mj-lt"/>
                        </a:rPr>
                        <a:t> </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307156670"/>
                  </a:ext>
                </a:extLst>
              </a:tr>
              <a:tr h="134808">
                <a:tc>
                  <a:txBody>
                    <a:bodyPr/>
                    <a:lstStyle/>
                    <a:p>
                      <a:pPr algn="l" fontAlgn="b"/>
                      <a:r>
                        <a:rPr lang="es-ES" sz="1000" b="1" u="none" strike="noStrike" dirty="0">
                          <a:effectLst/>
                          <a:latin typeface="+mj-lt"/>
                        </a:rPr>
                        <a:t> </a:t>
                      </a:r>
                      <a:endParaRPr lang="es-ES" sz="1000" b="1" i="0" u="none" strike="noStrike" dirty="0">
                        <a:effectLst/>
                        <a:latin typeface="+mj-lt"/>
                      </a:endParaRPr>
                    </a:p>
                  </a:txBody>
                  <a:tcPr marL="0" marR="0" marT="0" marB="0" anchor="b"/>
                </a:tc>
                <a:tc>
                  <a:txBody>
                    <a:bodyPr/>
                    <a:lstStyle/>
                    <a:p>
                      <a:pPr algn="l" fontAlgn="b"/>
                      <a:r>
                        <a:rPr lang="es-ES" sz="1000" u="none" strike="noStrike">
                          <a:effectLst/>
                          <a:latin typeface="+mj-lt"/>
                        </a:rPr>
                        <a:t> </a:t>
                      </a:r>
                      <a:endParaRPr lang="es-ES" sz="1000" b="0" i="0" u="none" strike="noStrike">
                        <a:effectLst/>
                        <a:latin typeface="+mj-lt"/>
                      </a:endParaRPr>
                    </a:p>
                  </a:txBody>
                  <a:tcPr marL="0" marR="0" marT="0" marB="0" anchor="b"/>
                </a:tc>
                <a:tc>
                  <a:txBody>
                    <a:bodyPr/>
                    <a:lstStyle/>
                    <a:p>
                      <a:pPr algn="l" fontAlgn="b"/>
                      <a:r>
                        <a:rPr lang="es-ES" sz="1000" u="none" strike="noStrike">
                          <a:effectLst/>
                          <a:latin typeface="+mj-lt"/>
                        </a:rPr>
                        <a:t> </a:t>
                      </a:r>
                      <a:endParaRPr lang="es-ES" sz="1000" b="0" i="0" u="none" strike="noStrike">
                        <a:effectLst/>
                        <a:latin typeface="+mj-lt"/>
                      </a:endParaRPr>
                    </a:p>
                  </a:txBody>
                  <a:tcPr marL="0" marR="0" marT="0" marB="0" anchor="b"/>
                </a:tc>
                <a:tc>
                  <a:txBody>
                    <a:bodyPr/>
                    <a:lstStyle/>
                    <a:p>
                      <a:pPr algn="l" fontAlgn="b"/>
                      <a:r>
                        <a:rPr lang="es-ES" sz="1000" u="none" strike="noStrike">
                          <a:effectLst/>
                          <a:latin typeface="+mj-lt"/>
                        </a:rPr>
                        <a:t> </a:t>
                      </a:r>
                      <a:endParaRPr lang="es-ES" sz="1000" b="0" i="0" u="none" strike="noStrike">
                        <a:effectLst/>
                        <a:latin typeface="+mj-lt"/>
                      </a:endParaRPr>
                    </a:p>
                  </a:txBody>
                  <a:tcPr marL="0" marR="0" marT="0" marB="0" anchor="b"/>
                </a:tc>
                <a:tc>
                  <a:txBody>
                    <a:bodyPr/>
                    <a:lstStyle/>
                    <a:p>
                      <a:pPr algn="l" fontAlgn="b"/>
                      <a:r>
                        <a:rPr lang="es-ES" sz="1000" u="none" strike="noStrike">
                          <a:effectLst/>
                          <a:latin typeface="+mj-lt"/>
                        </a:rPr>
                        <a:t> </a:t>
                      </a:r>
                      <a:endParaRPr lang="es-ES" sz="1000" b="0" i="0" u="none" strike="noStrike">
                        <a:effectLst/>
                        <a:latin typeface="+mj-lt"/>
                      </a:endParaRPr>
                    </a:p>
                  </a:txBody>
                  <a:tcPr marL="0" marR="0" marT="0" marB="0" anchor="b"/>
                </a:tc>
                <a:extLst>
                  <a:ext uri="{0D108BD9-81ED-4DB2-BD59-A6C34878D82A}">
                    <a16:rowId xmlns:a16="http://schemas.microsoft.com/office/drawing/2014/main" val="1954218252"/>
                  </a:ext>
                </a:extLst>
              </a:tr>
              <a:tr h="228862">
                <a:tc>
                  <a:txBody>
                    <a:bodyPr/>
                    <a:lstStyle/>
                    <a:p>
                      <a:pPr algn="l" fontAlgn="ctr"/>
                      <a:r>
                        <a:rPr lang="es-ES" sz="1000" b="1" u="none" strike="noStrike" dirty="0">
                          <a:effectLst/>
                          <a:latin typeface="+mj-lt"/>
                        </a:rPr>
                        <a:t>INCREMENT0 2024</a:t>
                      </a:r>
                      <a:endParaRPr lang="es-ES" sz="1000" b="1" i="0" u="none" strike="noStrike" dirty="0">
                        <a:effectLst/>
                        <a:latin typeface="+mj-lt"/>
                      </a:endParaRPr>
                    </a:p>
                  </a:txBody>
                  <a:tcPr marL="0" marR="0" marT="0" marB="0" anchor="ctr"/>
                </a:tc>
                <a:tc>
                  <a:txBody>
                    <a:bodyPr/>
                    <a:lstStyle/>
                    <a:p>
                      <a:pPr algn="ctr" fontAlgn="b"/>
                      <a:r>
                        <a:rPr lang="es-ES" sz="1000" b="1" u="none" strike="noStrike" dirty="0">
                          <a:effectLst/>
                          <a:latin typeface="+mj-lt"/>
                        </a:rPr>
                        <a:t>14,49%</a:t>
                      </a:r>
                      <a:endParaRPr lang="es-ES" sz="1000" b="1" i="0" u="none" strike="noStrike" dirty="0">
                        <a:effectLst/>
                        <a:latin typeface="+mj-lt"/>
                      </a:endParaRPr>
                    </a:p>
                  </a:txBody>
                  <a:tcPr marL="0" marR="0" marT="0" marB="0" anchor="ctr"/>
                </a:tc>
                <a:tc>
                  <a:txBody>
                    <a:bodyPr/>
                    <a:lstStyle/>
                    <a:p>
                      <a:pPr algn="ctr" fontAlgn="ctr"/>
                      <a:r>
                        <a:rPr lang="es-ES" sz="1000" b="1" u="none" strike="noStrike" dirty="0">
                          <a:effectLst/>
                          <a:latin typeface="+mj-lt"/>
                        </a:rPr>
                        <a:t> </a:t>
                      </a:r>
                      <a:endParaRPr lang="es-ES" sz="1000" b="1" i="0" u="none" strike="noStrike" dirty="0">
                        <a:effectLst/>
                        <a:latin typeface="+mj-lt"/>
                      </a:endParaRPr>
                    </a:p>
                  </a:txBody>
                  <a:tcPr marL="0" marR="0" marT="0" marB="0" anchor="ctr"/>
                </a:tc>
                <a:tc>
                  <a:txBody>
                    <a:bodyPr/>
                    <a:lstStyle/>
                    <a:p>
                      <a:pPr algn="ctr" fontAlgn="b"/>
                      <a:r>
                        <a:rPr lang="es-ES" sz="1000" b="1" u="none" strike="noStrike" dirty="0">
                          <a:effectLst/>
                          <a:latin typeface="+mj-lt"/>
                        </a:rPr>
                        <a:t>24.631.455</a:t>
                      </a:r>
                      <a:endParaRPr lang="es-ES" sz="1000" b="1" i="0" u="none" strike="noStrike" dirty="0">
                        <a:effectLst/>
                        <a:latin typeface="+mj-lt"/>
                      </a:endParaRPr>
                    </a:p>
                  </a:txBody>
                  <a:tcPr marL="0" marR="0" marT="0" marB="0" anchor="ctr"/>
                </a:tc>
                <a:tc>
                  <a:txBody>
                    <a:bodyPr/>
                    <a:lstStyle/>
                    <a:p>
                      <a:pPr algn="ctr" fontAlgn="b"/>
                      <a:r>
                        <a:rPr lang="es-ES" sz="1000" b="1" u="none" strike="noStrike" dirty="0">
                          <a:effectLst/>
                          <a:latin typeface="+mj-lt"/>
                        </a:rPr>
                        <a:t>7,08%</a:t>
                      </a:r>
                      <a:endParaRPr lang="es-ES" sz="1000" b="1" i="0" u="none" strike="noStrike" dirty="0">
                        <a:effectLst/>
                        <a:latin typeface="+mj-lt"/>
                      </a:endParaRPr>
                    </a:p>
                  </a:txBody>
                  <a:tcPr marL="0" marR="0" marT="0" marB="0" anchor="ctr"/>
                </a:tc>
                <a:extLst>
                  <a:ext uri="{0D108BD9-81ED-4DB2-BD59-A6C34878D82A}">
                    <a16:rowId xmlns:a16="http://schemas.microsoft.com/office/drawing/2014/main" val="3397064366"/>
                  </a:ext>
                </a:extLst>
              </a:tr>
              <a:tr h="81373">
                <a:tc>
                  <a:txBody>
                    <a:bodyPr/>
                    <a:lstStyle/>
                    <a:p>
                      <a:pPr algn="l" fontAlgn="b"/>
                      <a:endParaRPr lang="es-ES" sz="1000" b="0" i="0" u="none" strike="noStrike">
                        <a:effectLst/>
                        <a:latin typeface="+mj-lt"/>
                      </a:endParaRPr>
                    </a:p>
                  </a:txBody>
                  <a:tcPr marL="0" marR="0" marT="0" marB="0" anchor="b"/>
                </a:tc>
                <a:tc>
                  <a:txBody>
                    <a:bodyPr/>
                    <a:lstStyle/>
                    <a:p>
                      <a:pPr algn="l" fontAlgn="b"/>
                      <a:endParaRPr lang="es-ES" sz="1000" b="0" i="0" u="none" strike="noStrike">
                        <a:effectLst/>
                        <a:latin typeface="+mj-lt"/>
                      </a:endParaRPr>
                    </a:p>
                  </a:txBody>
                  <a:tcPr marL="0" marR="0" marT="0" marB="0" anchor="b"/>
                </a:tc>
                <a:tc>
                  <a:txBody>
                    <a:bodyPr/>
                    <a:lstStyle/>
                    <a:p>
                      <a:pPr algn="l" fontAlgn="b"/>
                      <a:endParaRPr lang="es-ES" sz="1000" b="0" i="0" u="none" strike="noStrike">
                        <a:effectLst/>
                        <a:latin typeface="+mj-lt"/>
                      </a:endParaRPr>
                    </a:p>
                  </a:txBody>
                  <a:tcPr marL="0" marR="0" marT="0" marB="0" anchor="b"/>
                </a:tc>
                <a:tc>
                  <a:txBody>
                    <a:bodyPr/>
                    <a:lstStyle/>
                    <a:p>
                      <a:pPr algn="l" fontAlgn="b"/>
                      <a:endParaRPr lang="es-ES" sz="1000" b="0" i="0" u="none" strike="noStrike">
                        <a:effectLst/>
                        <a:latin typeface="+mj-lt"/>
                      </a:endParaRPr>
                    </a:p>
                  </a:txBody>
                  <a:tcPr marL="0" marR="0" marT="0" marB="0" anchor="b"/>
                </a:tc>
                <a:tc>
                  <a:txBody>
                    <a:bodyPr/>
                    <a:lstStyle/>
                    <a:p>
                      <a:pPr algn="l" fontAlgn="b"/>
                      <a:endParaRPr lang="es-ES" sz="1000" b="0" i="0" u="none" strike="noStrike" dirty="0">
                        <a:effectLst/>
                        <a:latin typeface="+mj-lt"/>
                      </a:endParaRPr>
                    </a:p>
                  </a:txBody>
                  <a:tcPr marL="0" marR="0" marT="0" marB="0" anchor="b"/>
                </a:tc>
                <a:extLst>
                  <a:ext uri="{0D108BD9-81ED-4DB2-BD59-A6C34878D82A}">
                    <a16:rowId xmlns:a16="http://schemas.microsoft.com/office/drawing/2014/main" val="229195783"/>
                  </a:ext>
                </a:extLst>
              </a:tr>
            </a:tbl>
          </a:graphicData>
        </a:graphic>
      </p:graphicFrame>
      <p:sp>
        <p:nvSpPr>
          <p:cNvPr id="13" name="Oval 9">
            <a:extLst>
              <a:ext uri="{FF2B5EF4-FFF2-40B4-BE49-F238E27FC236}">
                <a16:creationId xmlns:a16="http://schemas.microsoft.com/office/drawing/2014/main" id="{00000000-0008-0000-0700-000002220000}"/>
              </a:ext>
            </a:extLst>
          </p:cNvPr>
          <p:cNvSpPr>
            <a:spLocks noChangeArrowheads="1"/>
          </p:cNvSpPr>
          <p:nvPr/>
        </p:nvSpPr>
        <p:spPr bwMode="auto">
          <a:xfrm>
            <a:off x="6481763" y="9455150"/>
            <a:ext cx="733425" cy="342900"/>
          </a:xfrm>
          <a:prstGeom prst="ellipse">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14" name="Oval 11">
            <a:extLst>
              <a:ext uri="{FF2B5EF4-FFF2-40B4-BE49-F238E27FC236}">
                <a16:creationId xmlns:a16="http://schemas.microsoft.com/office/drawing/2014/main" id="{00000000-0008-0000-0700-000004220000}"/>
              </a:ext>
            </a:extLst>
          </p:cNvPr>
          <p:cNvSpPr>
            <a:spLocks noChangeArrowheads="1"/>
          </p:cNvSpPr>
          <p:nvPr/>
        </p:nvSpPr>
        <p:spPr bwMode="auto">
          <a:xfrm>
            <a:off x="8758238" y="9474200"/>
            <a:ext cx="542925" cy="323850"/>
          </a:xfrm>
          <a:prstGeom prst="ellipse">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6" name="Rectángulo: esquinas redondeadas 5">
            <a:extLst>
              <a:ext uri="{FF2B5EF4-FFF2-40B4-BE49-F238E27FC236}">
                <a16:creationId xmlns:a16="http://schemas.microsoft.com/office/drawing/2014/main" id="{10CA193D-9859-4163-8512-18F7068E3981}"/>
              </a:ext>
            </a:extLst>
          </p:cNvPr>
          <p:cNvSpPr/>
          <p:nvPr/>
        </p:nvSpPr>
        <p:spPr>
          <a:xfrm>
            <a:off x="4122465" y="1292562"/>
            <a:ext cx="573654" cy="348482"/>
          </a:xfrm>
          <a:prstGeom prst="round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5" name="Rectángulo: esquinas redondeadas 14">
            <a:extLst>
              <a:ext uri="{FF2B5EF4-FFF2-40B4-BE49-F238E27FC236}">
                <a16:creationId xmlns:a16="http://schemas.microsoft.com/office/drawing/2014/main" id="{0ABD61F8-286A-4775-9BEB-B2EC5EAFD8D6}"/>
              </a:ext>
            </a:extLst>
          </p:cNvPr>
          <p:cNvSpPr/>
          <p:nvPr/>
        </p:nvSpPr>
        <p:spPr>
          <a:xfrm>
            <a:off x="4152232" y="6482870"/>
            <a:ext cx="573654" cy="274636"/>
          </a:xfrm>
          <a:prstGeom prst="round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57647537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7" y="237815"/>
            <a:ext cx="10295399" cy="309773"/>
          </a:xfrm>
        </p:spPr>
        <p:txBody>
          <a:bodyPr/>
          <a:lstStyle/>
          <a:p>
            <a:r>
              <a:rPr lang="es-ES" sz="1600" dirty="0"/>
              <a:t>34. ¿Y TRUMP? El mercado ha descontado que cumplirá sus amenazas ¿Lo hará?: Negociación clásica en tiempos de la IA</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36</a:t>
            </a:fld>
            <a:endParaRPr lang="es-ES" dirty="0"/>
          </a:p>
        </p:txBody>
      </p:sp>
      <p:sp>
        <p:nvSpPr>
          <p:cNvPr id="5" name="Rounded Rectangle 22">
            <a:extLst>
              <a:ext uri="{FF2B5EF4-FFF2-40B4-BE49-F238E27FC236}">
                <a16:creationId xmlns:a16="http://schemas.microsoft.com/office/drawing/2014/main" id="{3D6D42BF-ECDA-C566-1652-FBDB4CF343BE}"/>
              </a:ext>
            </a:extLst>
          </p:cNvPr>
          <p:cNvSpPr/>
          <p:nvPr/>
        </p:nvSpPr>
        <p:spPr>
          <a:xfrm>
            <a:off x="568510" y="1050843"/>
            <a:ext cx="11372866" cy="5569345"/>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75" dirty="0"/>
              <a:t>M</a:t>
            </a:r>
          </a:p>
        </p:txBody>
      </p:sp>
      <p:sp>
        <p:nvSpPr>
          <p:cNvPr id="4" name="CuadroTexto 3">
            <a:extLst>
              <a:ext uri="{FF2B5EF4-FFF2-40B4-BE49-F238E27FC236}">
                <a16:creationId xmlns:a16="http://schemas.microsoft.com/office/drawing/2014/main" id="{3B79D7CC-8F2D-4F78-B4B6-DC8F79C51989}"/>
              </a:ext>
            </a:extLst>
          </p:cNvPr>
          <p:cNvSpPr txBox="1"/>
          <p:nvPr/>
        </p:nvSpPr>
        <p:spPr>
          <a:xfrm>
            <a:off x="360877" y="1050189"/>
            <a:ext cx="5366155" cy="5632311"/>
          </a:xfrm>
          <a:prstGeom prst="rect">
            <a:avLst/>
          </a:prstGeom>
          <a:noFill/>
        </p:spPr>
        <p:txBody>
          <a:bodyPr wrap="square" rtlCol="0">
            <a:spAutoFit/>
          </a:bodyPr>
          <a:lstStyle/>
          <a:p>
            <a:pPr marL="342900" indent="-342900">
              <a:buAutoNum type="alphaUcParenR"/>
            </a:pPr>
            <a:r>
              <a:rPr lang="es-ES" sz="1500" b="1" dirty="0"/>
              <a:t>China:</a:t>
            </a:r>
          </a:p>
          <a:p>
            <a:pPr marL="800100" lvl="1" indent="-342900">
              <a:buFont typeface="Wingdings" panose="05000000000000000000" pitchFamily="2" charset="2"/>
              <a:buChar char="§"/>
            </a:pPr>
            <a:r>
              <a:rPr lang="es-ES" sz="1500" dirty="0"/>
              <a:t>Segunda potencia mundial que quiere ser la primera. </a:t>
            </a:r>
            <a:r>
              <a:rPr lang="es-ES" sz="1500" b="1" dirty="0"/>
              <a:t>Auténtico punto de mira </a:t>
            </a:r>
            <a:r>
              <a:rPr lang="es-ES" sz="1500" dirty="0"/>
              <a:t>de Trump</a:t>
            </a:r>
          </a:p>
          <a:p>
            <a:pPr marL="800100" lvl="1" indent="-342900">
              <a:buFont typeface="Wingdings" panose="05000000000000000000" pitchFamily="2" charset="2"/>
              <a:buChar char="§"/>
            </a:pPr>
            <a:r>
              <a:rPr lang="es-ES" sz="1500" dirty="0"/>
              <a:t>Cuota china mundial de exportaciones frenadas en el primer mandato Trump en el 15%-17%</a:t>
            </a:r>
          </a:p>
          <a:p>
            <a:pPr marL="800100" lvl="1" indent="-342900">
              <a:buFont typeface="Wingdings" panose="05000000000000000000" pitchFamily="2" charset="2"/>
              <a:buChar char="§"/>
            </a:pPr>
            <a:r>
              <a:rPr lang="es-ES" sz="1500" dirty="0"/>
              <a:t>De 21% del total importaciones EEUU al 12%</a:t>
            </a:r>
          </a:p>
          <a:p>
            <a:pPr marL="800100" lvl="1" indent="-342900">
              <a:buFont typeface="Wingdings" panose="05000000000000000000" pitchFamily="2" charset="2"/>
              <a:buChar char="§"/>
            </a:pPr>
            <a:r>
              <a:rPr lang="es-ES" sz="1500" dirty="0"/>
              <a:t>Dominio Tierras Raras (60%-70% mundial)</a:t>
            </a:r>
          </a:p>
          <a:p>
            <a:pPr marL="800100" lvl="1" indent="-342900">
              <a:buAutoNum type="alphaUcParenR"/>
            </a:pPr>
            <a:endParaRPr lang="es-ES" sz="1500" dirty="0"/>
          </a:p>
          <a:p>
            <a:r>
              <a:rPr lang="es-ES" sz="1500" b="1" dirty="0"/>
              <a:t>B) México:</a:t>
            </a:r>
            <a:endParaRPr lang="es-ES" sz="1500" dirty="0"/>
          </a:p>
          <a:p>
            <a:pPr marL="742950" lvl="1" indent="-285750">
              <a:buFont typeface="Wingdings" panose="05000000000000000000" pitchFamily="2" charset="2"/>
              <a:buChar char="§"/>
            </a:pPr>
            <a:r>
              <a:rPr lang="es-ES" sz="1500" dirty="0"/>
              <a:t>Desarrollo de maquilas como </a:t>
            </a:r>
            <a:r>
              <a:rPr lang="es-ES" sz="1500" b="1" dirty="0"/>
              <a:t>alternativa a China</a:t>
            </a:r>
          </a:p>
          <a:p>
            <a:pPr marL="742950" lvl="1" indent="-285750">
              <a:buFont typeface="Wingdings" panose="05000000000000000000" pitchFamily="2" charset="2"/>
              <a:buChar char="§"/>
            </a:pPr>
            <a:r>
              <a:rPr lang="es-ES" sz="1500" dirty="0"/>
              <a:t>Empresas de EEUU principales propietarios de las maquilas. Perjudicadas si aranceles</a:t>
            </a:r>
          </a:p>
          <a:p>
            <a:pPr marL="742950" lvl="1" indent="-285750">
              <a:buFont typeface="Wingdings" panose="05000000000000000000" pitchFamily="2" charset="2"/>
              <a:buChar char="§"/>
            </a:pPr>
            <a:r>
              <a:rPr lang="es-ES" sz="1500" b="1" dirty="0"/>
              <a:t>Más Control de fronteras </a:t>
            </a:r>
            <a:r>
              <a:rPr lang="es-ES" sz="1500" dirty="0"/>
              <a:t>por no aranceles</a:t>
            </a:r>
          </a:p>
          <a:p>
            <a:r>
              <a:rPr lang="es-ES" sz="1500" dirty="0"/>
              <a:t>	</a:t>
            </a:r>
          </a:p>
          <a:p>
            <a:r>
              <a:rPr lang="es-ES" sz="1500" b="1" dirty="0"/>
              <a:t>C) Vietnam:</a:t>
            </a:r>
          </a:p>
          <a:p>
            <a:pPr marL="742950" lvl="1" indent="-285750">
              <a:buFont typeface="Wingdings" panose="05000000000000000000" pitchFamily="2" charset="2"/>
              <a:buChar char="§"/>
            </a:pPr>
            <a:r>
              <a:rPr lang="es-ES" sz="1500" dirty="0"/>
              <a:t>Desarrollo de Vietnam como </a:t>
            </a:r>
            <a:r>
              <a:rPr lang="es-ES" sz="1500" b="1" dirty="0"/>
              <a:t>alternativa a China</a:t>
            </a:r>
          </a:p>
          <a:p>
            <a:pPr marL="742950" lvl="1" indent="-285750">
              <a:buFont typeface="Wingdings" panose="05000000000000000000" pitchFamily="2" charset="2"/>
              <a:buChar char="§"/>
            </a:pPr>
            <a:r>
              <a:rPr lang="es-ES" sz="1500" dirty="0"/>
              <a:t>Empresas en Vietnam propiedad principalmente de EEUU, Japón y Corea del Sur. Aliados</a:t>
            </a:r>
          </a:p>
          <a:p>
            <a:pPr marL="742950" lvl="1" indent="-285750">
              <a:buFont typeface="Wingdings" panose="05000000000000000000" pitchFamily="2" charset="2"/>
              <a:buChar char="§"/>
            </a:pPr>
            <a:r>
              <a:rPr lang="es-ES" sz="1500" dirty="0"/>
              <a:t>De 2% del total importaciones EEUU al 5%</a:t>
            </a:r>
          </a:p>
          <a:p>
            <a:pPr marL="742950" lvl="1" indent="-285750">
              <a:buFont typeface="Wingdings" panose="05000000000000000000" pitchFamily="2" charset="2"/>
              <a:buChar char="§"/>
            </a:pPr>
            <a:r>
              <a:rPr lang="es-ES" sz="1500" b="1" dirty="0"/>
              <a:t>Parte del cinturón de contención de China</a:t>
            </a:r>
          </a:p>
        </p:txBody>
      </p:sp>
      <p:sp>
        <p:nvSpPr>
          <p:cNvPr id="6" name="CuadroTexto 5">
            <a:extLst>
              <a:ext uri="{FF2B5EF4-FFF2-40B4-BE49-F238E27FC236}">
                <a16:creationId xmlns:a16="http://schemas.microsoft.com/office/drawing/2014/main" id="{EBFEC46E-45ED-49A2-A7A7-130AE674DC45}"/>
              </a:ext>
            </a:extLst>
          </p:cNvPr>
          <p:cNvSpPr txBox="1"/>
          <p:nvPr/>
        </p:nvSpPr>
        <p:spPr>
          <a:xfrm>
            <a:off x="6277708" y="1050190"/>
            <a:ext cx="5663667" cy="4985980"/>
          </a:xfrm>
          <a:prstGeom prst="rect">
            <a:avLst/>
          </a:prstGeom>
          <a:noFill/>
        </p:spPr>
        <p:txBody>
          <a:bodyPr wrap="square" rtlCol="0">
            <a:spAutoFit/>
          </a:bodyPr>
          <a:lstStyle/>
          <a:p>
            <a:r>
              <a:rPr lang="es-ES" b="1" dirty="0"/>
              <a:t>D) </a:t>
            </a:r>
            <a:r>
              <a:rPr lang="es-ES" sz="1500" b="1" dirty="0"/>
              <a:t>Expulsión inmigrantes irregulares en EEUU</a:t>
            </a:r>
            <a:r>
              <a:rPr lang="es-ES" sz="1500" dirty="0"/>
              <a:t>:</a:t>
            </a:r>
          </a:p>
          <a:p>
            <a:pPr marL="742950" lvl="1" indent="-285750">
              <a:buFont typeface="Wingdings" panose="05000000000000000000" pitchFamily="2" charset="2"/>
              <a:buChar char="§"/>
            </a:pPr>
            <a:r>
              <a:rPr lang="es-ES" sz="1500" dirty="0"/>
              <a:t>Falta mucha de mano de obra en EEUU</a:t>
            </a:r>
          </a:p>
          <a:p>
            <a:pPr marL="742950" lvl="1" indent="-285750">
              <a:buFont typeface="Wingdings" panose="05000000000000000000" pitchFamily="2" charset="2"/>
              <a:buChar char="§"/>
            </a:pPr>
            <a:r>
              <a:rPr lang="es-ES" sz="1500" dirty="0"/>
              <a:t>Seguros privados para ilegales. Ok </a:t>
            </a:r>
            <a:r>
              <a:rPr lang="es-ES" sz="1500" dirty="0" err="1"/>
              <a:t>Trumpistas</a:t>
            </a:r>
            <a:endParaRPr lang="es-ES" sz="1500" dirty="0"/>
          </a:p>
          <a:p>
            <a:endParaRPr lang="es-ES" sz="1500" dirty="0"/>
          </a:p>
          <a:p>
            <a:r>
              <a:rPr lang="es-ES" sz="1500" b="1" dirty="0"/>
              <a:t>E) Europa:</a:t>
            </a:r>
          </a:p>
          <a:p>
            <a:pPr marL="742950" lvl="1" indent="-285750">
              <a:buFont typeface="Wingdings" panose="05000000000000000000" pitchFamily="2" charset="2"/>
              <a:buChar char="§"/>
            </a:pPr>
            <a:r>
              <a:rPr lang="es-ES" sz="1500" dirty="0" err="1"/>
              <a:t>America</a:t>
            </a:r>
            <a:r>
              <a:rPr lang="es-ES" sz="1500" dirty="0"/>
              <a:t> and “</a:t>
            </a:r>
            <a:r>
              <a:rPr lang="es-ES" sz="1500" dirty="0" err="1"/>
              <a:t>its</a:t>
            </a:r>
            <a:r>
              <a:rPr lang="es-ES" sz="1500" dirty="0"/>
              <a:t> </a:t>
            </a:r>
            <a:r>
              <a:rPr lang="es-ES" sz="1500" dirty="0" err="1"/>
              <a:t>allies</a:t>
            </a:r>
            <a:r>
              <a:rPr lang="es-ES" sz="1500" dirty="0"/>
              <a:t>” </a:t>
            </a:r>
            <a:r>
              <a:rPr lang="es-ES" sz="1500" dirty="0" err="1"/>
              <a:t>first</a:t>
            </a:r>
            <a:endParaRPr lang="es-ES" sz="1500" dirty="0"/>
          </a:p>
          <a:p>
            <a:pPr marL="742950" lvl="1" indent="-285750">
              <a:buFont typeface="Wingdings" panose="05000000000000000000" pitchFamily="2" charset="2"/>
              <a:buChar char="§"/>
            </a:pPr>
            <a:r>
              <a:rPr lang="es-ES" sz="1500" dirty="0"/>
              <a:t>Muchas plantas en EEUU de empresas europeas</a:t>
            </a:r>
          </a:p>
          <a:p>
            <a:pPr marL="742950" lvl="1" indent="-285750">
              <a:buFont typeface="Wingdings" panose="05000000000000000000" pitchFamily="2" charset="2"/>
              <a:buChar char="§"/>
            </a:pPr>
            <a:r>
              <a:rPr lang="es-ES" sz="1500" b="1" dirty="0"/>
              <a:t>Aumento del gasto militar por no aranceles</a:t>
            </a:r>
          </a:p>
          <a:p>
            <a:pPr marL="742950" lvl="1" indent="-285750">
              <a:buFont typeface="Wingdings" panose="05000000000000000000" pitchFamily="2" charset="2"/>
              <a:buChar char="§"/>
            </a:pPr>
            <a:r>
              <a:rPr lang="es-ES" sz="1500" b="1" dirty="0"/>
              <a:t>Aumento de importaciones energía de EEUU </a:t>
            </a:r>
          </a:p>
          <a:p>
            <a:endParaRPr lang="es-ES" sz="1500" dirty="0"/>
          </a:p>
          <a:p>
            <a:r>
              <a:rPr lang="es-ES" sz="1500" b="1" dirty="0"/>
              <a:t>F) </a:t>
            </a:r>
            <a:r>
              <a:rPr lang="es-ES" sz="1500" b="1" dirty="0" err="1"/>
              <a:t>Taiwan</a:t>
            </a:r>
            <a:r>
              <a:rPr lang="es-ES" sz="1500" b="1" dirty="0"/>
              <a:t>:</a:t>
            </a:r>
          </a:p>
          <a:p>
            <a:pPr marL="742950" lvl="1" indent="-285750">
              <a:buFont typeface="Wingdings" panose="05000000000000000000" pitchFamily="2" charset="2"/>
              <a:buChar char="§"/>
            </a:pPr>
            <a:r>
              <a:rPr lang="es-ES" sz="1500" dirty="0"/>
              <a:t>Ínfima probabilidad de ataque militar Chino</a:t>
            </a:r>
          </a:p>
          <a:p>
            <a:pPr marL="1200150" lvl="2" indent="-285750">
              <a:buFont typeface="Arial" panose="020B0604020202020204" pitchFamily="34" charset="0"/>
              <a:buChar char="•"/>
            </a:pPr>
            <a:r>
              <a:rPr lang="es-ES" sz="1500" dirty="0"/>
              <a:t>Ejercito chino sin experiencia de combate</a:t>
            </a:r>
          </a:p>
          <a:p>
            <a:pPr marL="1200150" lvl="2" indent="-285750">
              <a:buFont typeface="Arial" panose="020B0604020202020204" pitchFamily="34" charset="0"/>
              <a:buChar char="•"/>
            </a:pPr>
            <a:r>
              <a:rPr lang="es-ES" sz="1500" dirty="0"/>
              <a:t>Método chino de absorción progresiva</a:t>
            </a:r>
          </a:p>
          <a:p>
            <a:pPr marL="742950" lvl="1" indent="-285750">
              <a:buFont typeface="Wingdings" panose="05000000000000000000" pitchFamily="2" charset="2"/>
              <a:buChar char="§"/>
            </a:pPr>
            <a:r>
              <a:rPr lang="es-ES" sz="1500" dirty="0"/>
              <a:t>De 15% exportaciones de </a:t>
            </a:r>
            <a:r>
              <a:rPr lang="es-ES" sz="1500" dirty="0" err="1"/>
              <a:t>Taiwan</a:t>
            </a:r>
            <a:r>
              <a:rPr lang="es-ES" sz="1500" dirty="0"/>
              <a:t> a 44% </a:t>
            </a:r>
          </a:p>
          <a:p>
            <a:r>
              <a:rPr lang="es-ES" sz="1500" b="1" dirty="0"/>
              <a:t>G) Ucrania / Rusia:</a:t>
            </a:r>
          </a:p>
          <a:p>
            <a:pPr marL="800100" lvl="1" indent="-342900">
              <a:buFont typeface="Wingdings" panose="05000000000000000000" pitchFamily="2" charset="2"/>
              <a:buChar char="§"/>
            </a:pPr>
            <a:r>
              <a:rPr lang="es-ES" sz="1500" dirty="0"/>
              <a:t>¿Parar ataque a cambio de territorio y no a OTAN?</a:t>
            </a:r>
          </a:p>
          <a:p>
            <a:pPr marL="800100" lvl="1" indent="-342900">
              <a:buFont typeface="Wingdings" panose="05000000000000000000" pitchFamily="2" charset="2"/>
              <a:buChar char="§"/>
            </a:pPr>
            <a:r>
              <a:rPr lang="es-ES" sz="1500" b="1" dirty="0"/>
              <a:t>Putin necesita el declive económico de Ucrania</a:t>
            </a:r>
            <a:endParaRPr lang="es-ES" sz="1500" dirty="0"/>
          </a:p>
          <a:p>
            <a:r>
              <a:rPr lang="es-ES" sz="1500" b="1" dirty="0"/>
              <a:t>H) Israel  / Hamás – </a:t>
            </a:r>
            <a:r>
              <a:rPr lang="es-ES" sz="1500" b="1" dirty="0" err="1"/>
              <a:t>Hezbolá</a:t>
            </a:r>
            <a:r>
              <a:rPr lang="es-ES" sz="1500" b="1" dirty="0"/>
              <a:t> – Irán</a:t>
            </a:r>
          </a:p>
          <a:p>
            <a:pPr marL="742950" lvl="1" indent="-285750">
              <a:buFont typeface="Wingdings" panose="05000000000000000000" pitchFamily="2" charset="2"/>
              <a:buChar char="§"/>
            </a:pPr>
            <a:r>
              <a:rPr lang="es-ES" sz="1500" dirty="0"/>
              <a:t>Solución de los dos Estados, más lejos que nunca</a:t>
            </a:r>
          </a:p>
        </p:txBody>
      </p:sp>
    </p:spTree>
    <p:extLst>
      <p:ext uri="{BB962C8B-B14F-4D97-AF65-F5344CB8AC3E}">
        <p14:creationId xmlns:p14="http://schemas.microsoft.com/office/powerpoint/2010/main" val="194073495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B2A0C9AA-A37E-5A16-F5E9-3ACA2D020BB0}"/>
              </a:ext>
            </a:extLst>
          </p:cNvPr>
          <p:cNvSpPr/>
          <p:nvPr/>
        </p:nvSpPr>
        <p:spPr>
          <a:xfrm>
            <a:off x="0" y="1465384"/>
            <a:ext cx="3681046" cy="4747846"/>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solidFill>
                <a:schemeClr val="bg1">
                  <a:lumMod val="95000"/>
                </a:schemeClr>
              </a:solidFill>
            </a:endParaRPr>
          </a:p>
        </p:txBody>
      </p:sp>
      <p:sp>
        <p:nvSpPr>
          <p:cNvPr id="6" name="Rectángulo 5">
            <a:extLst>
              <a:ext uri="{FF2B5EF4-FFF2-40B4-BE49-F238E27FC236}">
                <a16:creationId xmlns:a16="http://schemas.microsoft.com/office/drawing/2014/main" id="{E6DE2C33-16D8-8463-105E-2F364ACFDB80}"/>
              </a:ext>
            </a:extLst>
          </p:cNvPr>
          <p:cNvSpPr/>
          <p:nvPr/>
        </p:nvSpPr>
        <p:spPr>
          <a:xfrm>
            <a:off x="342422" y="685298"/>
            <a:ext cx="10744677" cy="6077452"/>
          </a:xfrm>
          <a:prstGeom prst="rect">
            <a:avLst/>
          </a:prstGeom>
          <a:solidFill>
            <a:schemeClr val="bg1"/>
          </a:solidFill>
          <a:ln>
            <a:noFill/>
          </a:ln>
          <a:effectLst>
            <a:outerShdw blurRad="177800" dist="38100" dir="2700000" algn="tl" rotWithShape="0">
              <a:prstClr val="black">
                <a:alpha val="28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1E0706A6-43FA-B1CA-21C3-DF4377C0A24C}"/>
              </a:ext>
            </a:extLst>
          </p:cNvPr>
          <p:cNvSpPr>
            <a:spLocks noGrp="1"/>
          </p:cNvSpPr>
          <p:nvPr>
            <p:ph type="ctrTitle"/>
          </p:nvPr>
        </p:nvSpPr>
        <p:spPr/>
        <p:txBody>
          <a:bodyPr/>
          <a:lstStyle/>
          <a:p>
            <a:r>
              <a:rPr lang="es-ES" sz="1600" dirty="0"/>
              <a:t>35. Estrategia de Inversión 2025</a:t>
            </a:r>
            <a:endParaRPr lang="ca-ES" sz="1600" dirty="0"/>
          </a:p>
        </p:txBody>
      </p:sp>
      <p:sp>
        <p:nvSpPr>
          <p:cNvPr id="3" name="CuadroTexto 2">
            <a:extLst>
              <a:ext uri="{FF2B5EF4-FFF2-40B4-BE49-F238E27FC236}">
                <a16:creationId xmlns:a16="http://schemas.microsoft.com/office/drawing/2014/main" id="{F02AEB58-40CF-3D7F-1738-B6C18EBBED74}"/>
              </a:ext>
            </a:extLst>
          </p:cNvPr>
          <p:cNvSpPr txBox="1"/>
          <p:nvPr/>
        </p:nvSpPr>
        <p:spPr>
          <a:xfrm>
            <a:off x="1840523" y="644490"/>
            <a:ext cx="9829724" cy="307777"/>
          </a:xfrm>
          <a:prstGeom prst="rect">
            <a:avLst/>
          </a:prstGeom>
          <a:noFill/>
        </p:spPr>
        <p:txBody>
          <a:bodyPr wrap="square">
            <a:spAutoFit/>
          </a:bodyPr>
          <a:lstStyle/>
          <a:p>
            <a:r>
              <a:rPr lang="es-ES" altLang="ca-ES" sz="1400" b="1" dirty="0">
                <a:solidFill>
                  <a:schemeClr val="accent2"/>
                </a:solidFill>
                <a:sym typeface="Helvetica Neue Light"/>
              </a:rPr>
              <a:t>Estrategias aplicadas a nuestra gestión de inversiones para 2025</a:t>
            </a:r>
            <a:endParaRPr lang="ca-ES" sz="1400" dirty="0"/>
          </a:p>
        </p:txBody>
      </p:sp>
      <p:sp>
        <p:nvSpPr>
          <p:cNvPr id="4" name="CuadroTexto 3">
            <a:extLst>
              <a:ext uri="{FF2B5EF4-FFF2-40B4-BE49-F238E27FC236}">
                <a16:creationId xmlns:a16="http://schemas.microsoft.com/office/drawing/2014/main" id="{62B87EAB-5BD1-C776-F4F7-3D5BFC13E2CB}"/>
              </a:ext>
            </a:extLst>
          </p:cNvPr>
          <p:cNvSpPr txBox="1"/>
          <p:nvPr/>
        </p:nvSpPr>
        <p:spPr>
          <a:xfrm>
            <a:off x="1705637" y="870012"/>
            <a:ext cx="8780726" cy="6001643"/>
          </a:xfrm>
          <a:prstGeom prst="rect">
            <a:avLst/>
          </a:prstGeom>
          <a:noFill/>
        </p:spPr>
        <p:txBody>
          <a:bodyPr wrap="square" rtlCol="0">
            <a:spAutoFit/>
          </a:bodyPr>
          <a:lstStyle/>
          <a:p>
            <a:pPr marL="342900" indent="-342900">
              <a:buFont typeface="Wingdings" panose="05000000000000000000" pitchFamily="2" charset="2"/>
              <a:buChar char="ü"/>
              <a:tabLst>
                <a:tab pos="2060575" algn="l"/>
              </a:tabLst>
            </a:pPr>
            <a:r>
              <a:rPr lang="es-ES" sz="1200" dirty="0">
                <a:solidFill>
                  <a:schemeClr val="accent1"/>
                </a:solidFill>
              </a:rPr>
              <a:t>Evitar las duraciones altas </a:t>
            </a:r>
            <a:r>
              <a:rPr lang="es-ES" sz="1200" dirty="0"/>
              <a:t>hasta que la curva de tipos de interés se haya estabilizado </a:t>
            </a:r>
            <a:r>
              <a:rPr lang="es-ES" sz="1200" dirty="0">
                <a:solidFill>
                  <a:schemeClr val="accent1"/>
                </a:solidFill>
              </a:rPr>
              <a:t>(De 10 a 15)</a:t>
            </a:r>
            <a:br>
              <a:rPr lang="es-ES" sz="1200" dirty="0">
                <a:solidFill>
                  <a:schemeClr val="accent1"/>
                </a:solidFill>
              </a:rPr>
            </a:br>
            <a:endParaRPr lang="es-ES" sz="1200" dirty="0">
              <a:solidFill>
                <a:schemeClr val="accent1"/>
              </a:solidFill>
            </a:endParaRPr>
          </a:p>
          <a:p>
            <a:pPr marL="857250" lvl="1" indent="-400050">
              <a:buFont typeface="Wingdings" panose="05000000000000000000" pitchFamily="2" charset="2"/>
              <a:buChar char="ü"/>
            </a:pPr>
            <a:r>
              <a:rPr lang="es-ES" sz="1200" dirty="0"/>
              <a:t>En Renta fija: No comprar vencimientos largos.</a:t>
            </a:r>
          </a:p>
          <a:p>
            <a:pPr marL="857250" lvl="1" indent="-400050">
              <a:buFont typeface="Wingdings" panose="05000000000000000000" pitchFamily="2" charset="2"/>
              <a:buChar char="ü"/>
            </a:pPr>
            <a:r>
              <a:rPr lang="es-ES" sz="1200" dirty="0"/>
              <a:t>En Renta variable: No comprar múltiples elevados: Evitar el “</a:t>
            </a:r>
            <a:r>
              <a:rPr lang="es-ES" sz="1200" dirty="0" err="1"/>
              <a:t>Growth</a:t>
            </a:r>
            <a:r>
              <a:rPr lang="es-ES" sz="1200" dirty="0"/>
              <a:t>”	</a:t>
            </a:r>
          </a:p>
          <a:p>
            <a:pPr marL="857250" lvl="1" indent="-40005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t>En Renta fija </a:t>
            </a:r>
            <a:r>
              <a:rPr lang="es-ES" sz="1200" dirty="0">
                <a:solidFill>
                  <a:schemeClr val="accent1"/>
                </a:solidFill>
              </a:rPr>
              <a:t>priorizar gobiernos frente a crédito</a:t>
            </a:r>
            <a:r>
              <a:rPr lang="es-ES" sz="1200" dirty="0"/>
              <a:t>. Spreads insuficientes </a:t>
            </a:r>
            <a:endParaRPr lang="es-ES" sz="1200" dirty="0">
              <a:solidFill>
                <a:schemeClr val="accent1"/>
              </a:solidFill>
            </a:endParaRPr>
          </a:p>
          <a:p>
            <a:pPr marL="285750" indent="-28575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solidFill>
                  <a:schemeClr val="accent1"/>
                </a:solidFill>
              </a:rPr>
              <a:t>No invertir en negocios de contador: </a:t>
            </a:r>
            <a:r>
              <a:rPr lang="es-ES" sz="1200" dirty="0"/>
              <a:t>Aquellos que afrontan la inflación únicamente con subidas de precios y no de volúmenes</a:t>
            </a:r>
          </a:p>
          <a:p>
            <a:pPr marL="342900" indent="-34290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t>Invertir en </a:t>
            </a:r>
            <a:r>
              <a:rPr lang="es-ES" sz="1200" dirty="0">
                <a:solidFill>
                  <a:schemeClr val="accent1"/>
                </a:solidFill>
              </a:rPr>
              <a:t>“</a:t>
            </a:r>
            <a:r>
              <a:rPr lang="es-ES" sz="1200" dirty="0" err="1">
                <a:solidFill>
                  <a:schemeClr val="accent1"/>
                </a:solidFill>
              </a:rPr>
              <a:t>value</a:t>
            </a:r>
            <a:r>
              <a:rPr lang="es-ES" sz="1200" dirty="0">
                <a:solidFill>
                  <a:schemeClr val="accent1"/>
                </a:solidFill>
              </a:rPr>
              <a:t>”: </a:t>
            </a:r>
            <a:r>
              <a:rPr lang="es-ES" sz="1200" dirty="0"/>
              <a:t>Ingentes descuentos de valoración, y el entorno de subida de tipos de interés largos les favorece </a:t>
            </a:r>
            <a:r>
              <a:rPr lang="es-ES" sz="1200" dirty="0">
                <a:solidFill>
                  <a:schemeClr val="accent1"/>
                </a:solidFill>
              </a:rPr>
              <a:t>(De 16 a 19)</a:t>
            </a:r>
          </a:p>
          <a:p>
            <a:pPr marL="342900" indent="-34290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t>Invertir en aquellos sectores de actividad a los cuales la normalización de tipos de interés les beneficia </a:t>
            </a:r>
            <a:r>
              <a:rPr lang="es-ES" sz="1200" dirty="0">
                <a:solidFill>
                  <a:schemeClr val="accent1"/>
                </a:solidFill>
              </a:rPr>
              <a:t>(seguros, banca, etc.)</a:t>
            </a:r>
          </a:p>
          <a:p>
            <a:pPr marL="342900" indent="-34290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t>Invertir en países que han estado esperando largamente la inflación: </a:t>
            </a:r>
            <a:r>
              <a:rPr lang="es-ES" sz="1200" dirty="0">
                <a:solidFill>
                  <a:schemeClr val="accent1"/>
                </a:solidFill>
              </a:rPr>
              <a:t>Japón (20)</a:t>
            </a:r>
          </a:p>
          <a:p>
            <a:pPr marL="342900" indent="-342900">
              <a:buFont typeface="Wingdings" panose="05000000000000000000" pitchFamily="2" charset="2"/>
              <a:buChar char="ü"/>
            </a:pPr>
            <a:endParaRPr lang="es-ES" sz="1200" dirty="0"/>
          </a:p>
          <a:p>
            <a:pPr marL="342900" indent="-342900">
              <a:buFont typeface="Wingdings" panose="05000000000000000000" pitchFamily="2" charset="2"/>
              <a:buChar char="ü"/>
            </a:pPr>
            <a:r>
              <a:rPr lang="es-ES" sz="1200" dirty="0"/>
              <a:t>Invertir en aquellos sectores de actividad inmersos en la recuperación </a:t>
            </a:r>
            <a:r>
              <a:rPr lang="es-ES" sz="1200" dirty="0" err="1"/>
              <a:t>pospandémica</a:t>
            </a:r>
            <a:r>
              <a:rPr lang="es-ES" sz="1200" dirty="0"/>
              <a:t>, muy especialmente en </a:t>
            </a:r>
            <a:r>
              <a:rPr lang="es-ES" sz="1200" dirty="0">
                <a:solidFill>
                  <a:schemeClr val="accent1"/>
                </a:solidFill>
              </a:rPr>
              <a:t>turismo global. (21)</a:t>
            </a:r>
            <a:endParaRPr lang="es-ES" sz="1200" dirty="0"/>
          </a:p>
          <a:p>
            <a:pPr marL="342900" indent="-342900">
              <a:buFont typeface="Wingdings" panose="05000000000000000000" pitchFamily="2" charset="2"/>
              <a:buChar char="ü"/>
            </a:pPr>
            <a:endParaRPr lang="es-ES" sz="1200" dirty="0">
              <a:solidFill>
                <a:schemeClr val="accent1"/>
              </a:solidFill>
            </a:endParaRPr>
          </a:p>
          <a:p>
            <a:pPr marL="342900" indent="-342900">
              <a:buFont typeface="Wingdings" panose="05000000000000000000" pitchFamily="2" charset="2"/>
              <a:buChar char="ü"/>
            </a:pPr>
            <a:r>
              <a:rPr lang="es-ES" sz="1200" dirty="0"/>
              <a:t>Invertir en </a:t>
            </a:r>
            <a:r>
              <a:rPr lang="es-ES" sz="1200" dirty="0">
                <a:solidFill>
                  <a:schemeClr val="accent1"/>
                </a:solidFill>
              </a:rPr>
              <a:t>Small Caps. </a:t>
            </a:r>
            <a:r>
              <a:rPr lang="es-ES" sz="1200" dirty="0"/>
              <a:t>Pese al buen comportamiento en 2023, acumulan un retraso. </a:t>
            </a:r>
            <a:r>
              <a:rPr lang="es-ES" sz="1200" dirty="0">
                <a:solidFill>
                  <a:schemeClr val="accent1"/>
                </a:solidFill>
              </a:rPr>
              <a:t>Zona Euro y EEUU (De 22 a 23)</a:t>
            </a:r>
          </a:p>
          <a:p>
            <a:pPr marL="342900" indent="-342900">
              <a:buFont typeface="Wingdings" panose="05000000000000000000" pitchFamily="2" charset="2"/>
              <a:buChar char="ü"/>
            </a:pPr>
            <a:endParaRPr lang="es-ES" sz="1200" dirty="0">
              <a:solidFill>
                <a:schemeClr val="accent1"/>
              </a:solidFill>
            </a:endParaRPr>
          </a:p>
          <a:p>
            <a:pPr marL="342900" indent="-342900">
              <a:buFont typeface="Wingdings" panose="05000000000000000000" pitchFamily="2" charset="2"/>
              <a:buChar char="ü"/>
            </a:pPr>
            <a:r>
              <a:rPr lang="es-ES" sz="1200" dirty="0"/>
              <a:t>Año favorable para </a:t>
            </a:r>
            <a:r>
              <a:rPr lang="es-ES" sz="1200" dirty="0">
                <a:solidFill>
                  <a:schemeClr val="accent1"/>
                </a:solidFill>
              </a:rPr>
              <a:t>el Retorno Absoluto cuantitativo (De 25 a 26)</a:t>
            </a:r>
          </a:p>
          <a:p>
            <a:pPr marL="342900" indent="-342900">
              <a:buFont typeface="Wingdings" panose="05000000000000000000" pitchFamily="2" charset="2"/>
              <a:buChar char="ü"/>
            </a:pPr>
            <a:endParaRPr lang="es-ES" sz="1200" dirty="0">
              <a:solidFill>
                <a:schemeClr val="accent1"/>
              </a:solidFill>
            </a:endParaRPr>
          </a:p>
          <a:p>
            <a:pPr marL="342900" indent="-342900">
              <a:buFont typeface="Wingdings" panose="05000000000000000000" pitchFamily="2" charset="2"/>
              <a:buChar char="ü"/>
            </a:pPr>
            <a:r>
              <a:rPr lang="es-ES" sz="1200" dirty="0">
                <a:solidFill>
                  <a:schemeClr val="accent1"/>
                </a:solidFill>
              </a:rPr>
              <a:t>NUEVO PARA 2025: Vender el 30% de empresas americanas en exponencial. (De 27 a 29)</a:t>
            </a:r>
          </a:p>
          <a:p>
            <a:pPr marL="342900" indent="-342900">
              <a:buFont typeface="Wingdings" panose="05000000000000000000" pitchFamily="2" charset="2"/>
              <a:buChar char="ü"/>
            </a:pPr>
            <a:endParaRPr lang="es-ES" sz="1200" dirty="0">
              <a:solidFill>
                <a:schemeClr val="accent1"/>
              </a:solidFill>
            </a:endParaRPr>
          </a:p>
          <a:p>
            <a:pPr marL="342900" indent="-342900">
              <a:buFont typeface="Wingdings" panose="05000000000000000000" pitchFamily="2" charset="2"/>
              <a:buChar char="ü"/>
            </a:pPr>
            <a:r>
              <a:rPr lang="es-ES" sz="1200" dirty="0">
                <a:solidFill>
                  <a:schemeClr val="accent1"/>
                </a:solidFill>
              </a:rPr>
              <a:t>NUEVO PARA 2025 USD/EUR:</a:t>
            </a:r>
            <a:r>
              <a:rPr lang="es-ES" sz="1200" dirty="0"/>
              <a:t> Vender USD </a:t>
            </a:r>
            <a:r>
              <a:rPr lang="es-ES" sz="1200" dirty="0">
                <a:solidFill>
                  <a:schemeClr val="accent1"/>
                </a:solidFill>
              </a:rPr>
              <a:t>(31)</a:t>
            </a:r>
          </a:p>
          <a:p>
            <a:endParaRPr lang="es-ES" sz="1200" dirty="0"/>
          </a:p>
          <a:p>
            <a:pPr marL="342900" indent="-342900">
              <a:buFont typeface="Wingdings" panose="05000000000000000000" pitchFamily="2" charset="2"/>
              <a:buChar char="ü"/>
            </a:pPr>
            <a:r>
              <a:rPr lang="es-ES" sz="1200" dirty="0">
                <a:solidFill>
                  <a:schemeClr val="accent1"/>
                </a:solidFill>
              </a:rPr>
              <a:t>NUEVO PARA 2025: </a:t>
            </a:r>
            <a:r>
              <a:rPr lang="es-ES" sz="1200" dirty="0"/>
              <a:t>Invertir en mercados emergentes </a:t>
            </a:r>
            <a:r>
              <a:rPr lang="es-ES" sz="1200" dirty="0">
                <a:solidFill>
                  <a:schemeClr val="accent1"/>
                </a:solidFill>
              </a:rPr>
              <a:t>(De 31 a 32)</a:t>
            </a:r>
          </a:p>
          <a:p>
            <a:pPr marL="342900" indent="-342900">
              <a:buFont typeface="Arial" panose="020B0604020202020204" pitchFamily="34" charset="0"/>
              <a:buChar char="•"/>
            </a:pPr>
            <a:endParaRPr lang="es-ES" sz="1200" dirty="0"/>
          </a:p>
        </p:txBody>
      </p:sp>
      <p:sp>
        <p:nvSpPr>
          <p:cNvPr id="7" name="Rectángulo: esquinas redondeadas 6">
            <a:extLst>
              <a:ext uri="{FF2B5EF4-FFF2-40B4-BE49-F238E27FC236}">
                <a16:creationId xmlns:a16="http://schemas.microsoft.com/office/drawing/2014/main" id="{922CA63C-A615-46B5-954F-8D5771BA5F8C}"/>
              </a:ext>
            </a:extLst>
          </p:cNvPr>
          <p:cNvSpPr/>
          <p:nvPr/>
        </p:nvSpPr>
        <p:spPr>
          <a:xfrm>
            <a:off x="1640158" y="5229225"/>
            <a:ext cx="7560991" cy="1426253"/>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3704871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p:txBody>
          <a:bodyPr/>
          <a:lstStyle/>
          <a:p>
            <a:r>
              <a:rPr lang="es-ES" sz="1600" dirty="0"/>
              <a:t>36. OPA BBVA SABADELL: Relación de canje ofertada x4,83. ¿Qué está cotizando el mercado?</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38</a:t>
            </a:fld>
            <a:endParaRPr lang="es-ES" dirty="0"/>
          </a:p>
        </p:txBody>
      </p:sp>
      <p:sp>
        <p:nvSpPr>
          <p:cNvPr id="5" name="Rounded Rectangle 22">
            <a:extLst>
              <a:ext uri="{FF2B5EF4-FFF2-40B4-BE49-F238E27FC236}">
                <a16:creationId xmlns:a16="http://schemas.microsoft.com/office/drawing/2014/main" id="{3D6D42BF-ECDA-C566-1652-FBDB4CF343BE}"/>
              </a:ext>
            </a:extLst>
          </p:cNvPr>
          <p:cNvSpPr/>
          <p:nvPr/>
        </p:nvSpPr>
        <p:spPr>
          <a:xfrm>
            <a:off x="552451" y="1060136"/>
            <a:ext cx="11372866" cy="5569345"/>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graphicFrame>
        <p:nvGraphicFramePr>
          <p:cNvPr id="6" name="Gráfico 5">
            <a:extLst>
              <a:ext uri="{FF2B5EF4-FFF2-40B4-BE49-F238E27FC236}">
                <a16:creationId xmlns:a16="http://schemas.microsoft.com/office/drawing/2014/main" id="{6C8D9665-7159-4097-B9C8-258EE7286EF6}"/>
              </a:ext>
            </a:extLst>
          </p:cNvPr>
          <p:cNvGraphicFramePr>
            <a:graphicFrameLocks/>
          </p:cNvGraphicFramePr>
          <p:nvPr/>
        </p:nvGraphicFramePr>
        <p:xfrm>
          <a:off x="536392" y="1060136"/>
          <a:ext cx="11372866" cy="5454964"/>
        </p:xfrm>
        <a:graphic>
          <a:graphicData uri="http://schemas.openxmlformats.org/drawingml/2006/chart">
            <c:chart xmlns:c="http://schemas.openxmlformats.org/drawingml/2006/chart" xmlns:r="http://schemas.openxmlformats.org/officeDocument/2006/relationships" r:id="rId2"/>
          </a:graphicData>
        </a:graphic>
      </p:graphicFrame>
      <p:sp>
        <p:nvSpPr>
          <p:cNvPr id="4" name="CuadroTexto 3">
            <a:extLst>
              <a:ext uri="{FF2B5EF4-FFF2-40B4-BE49-F238E27FC236}">
                <a16:creationId xmlns:a16="http://schemas.microsoft.com/office/drawing/2014/main" id="{08378229-7690-4EAB-BDC7-2D560A17F132}"/>
              </a:ext>
            </a:extLst>
          </p:cNvPr>
          <p:cNvSpPr txBox="1"/>
          <p:nvPr/>
        </p:nvSpPr>
        <p:spPr>
          <a:xfrm>
            <a:off x="1090246" y="3429000"/>
            <a:ext cx="2400300" cy="1815882"/>
          </a:xfrm>
          <a:prstGeom prst="rect">
            <a:avLst/>
          </a:prstGeom>
          <a:noFill/>
        </p:spPr>
        <p:txBody>
          <a:bodyPr wrap="square" rtlCol="0">
            <a:spAutoFit/>
          </a:bodyPr>
          <a:lstStyle/>
          <a:p>
            <a:pPr algn="ctr"/>
            <a:r>
              <a:rPr lang="es-ES" sz="1600" b="1" dirty="0"/>
              <a:t>Cuestiones clave:</a:t>
            </a:r>
          </a:p>
          <a:p>
            <a:r>
              <a:rPr lang="es-ES" sz="1600" dirty="0"/>
              <a:t>1) Continuidad del BBVA aún sin beneplácito de CNMC (competencia)</a:t>
            </a:r>
          </a:p>
          <a:p>
            <a:r>
              <a:rPr lang="es-ES" sz="1600" dirty="0"/>
              <a:t>2) Grado de aceptación de mejoras por parte del accionista minorista</a:t>
            </a:r>
          </a:p>
        </p:txBody>
      </p:sp>
    </p:spTree>
    <p:extLst>
      <p:ext uri="{BB962C8B-B14F-4D97-AF65-F5344CB8AC3E}">
        <p14:creationId xmlns:p14="http://schemas.microsoft.com/office/powerpoint/2010/main" val="50014423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20528"/>
            <a:ext cx="8639504" cy="309773"/>
          </a:xfrm>
        </p:spPr>
        <p:txBody>
          <a:bodyPr/>
          <a:lstStyle/>
          <a:p>
            <a:r>
              <a:rPr lang="it-IT" sz="1600" dirty="0"/>
              <a:t>37. ¿No se producen ineficiencias? En la vida real si....</a:t>
            </a:r>
          </a:p>
        </p:txBody>
      </p:sp>
      <p:sp>
        <p:nvSpPr>
          <p:cNvPr id="14" name="CuadroTexto 13">
            <a:extLst>
              <a:ext uri="{FF2B5EF4-FFF2-40B4-BE49-F238E27FC236}">
                <a16:creationId xmlns:a16="http://schemas.microsoft.com/office/drawing/2014/main" id="{6256A410-14E7-4193-A0D3-A96020E77B41}"/>
              </a:ext>
            </a:extLst>
          </p:cNvPr>
          <p:cNvSpPr txBox="1"/>
          <p:nvPr/>
        </p:nvSpPr>
        <p:spPr>
          <a:xfrm>
            <a:off x="720967" y="1099038"/>
            <a:ext cx="10524395" cy="1754326"/>
          </a:xfrm>
          <a:prstGeom prst="rect">
            <a:avLst/>
          </a:prstGeom>
          <a:noFill/>
        </p:spPr>
        <p:txBody>
          <a:bodyPr wrap="square" rtlCol="0">
            <a:spAutoFit/>
          </a:bodyPr>
          <a:lstStyle/>
          <a:p>
            <a:r>
              <a:rPr lang="es-ES" b="1" dirty="0"/>
              <a:t>(I) Falta de sincronización</a:t>
            </a:r>
            <a:r>
              <a:rPr lang="es-ES" dirty="0"/>
              <a:t>: Retraso de los refuerzos aliados rusos debido a la confusión entre el calendario juliano (utilizado por Rusia en ese momento) y el calendario gregoriano (usado en Austria y la mayoría de Europa Occidental), de 12 días.</a:t>
            </a:r>
          </a:p>
          <a:p>
            <a:endParaRPr lang="es-ES" dirty="0"/>
          </a:p>
          <a:p>
            <a:r>
              <a:rPr lang="es-ES" b="1" dirty="0"/>
              <a:t>Sitio de Ulm: 25/9/1805 a 20/10/1805</a:t>
            </a:r>
          </a:p>
          <a:p>
            <a:r>
              <a:rPr lang="es-ES" b="1" dirty="0"/>
              <a:t>El General Karl Mack </a:t>
            </a:r>
            <a:r>
              <a:rPr lang="es-ES" b="1" dirty="0" err="1"/>
              <a:t>von</a:t>
            </a:r>
            <a:r>
              <a:rPr lang="es-ES" b="1" dirty="0"/>
              <a:t> </a:t>
            </a:r>
            <a:r>
              <a:rPr lang="es-ES" b="1" dirty="0" err="1"/>
              <a:t>Leiberich</a:t>
            </a:r>
            <a:r>
              <a:rPr lang="es-ES" b="1" dirty="0"/>
              <a:t> se rindió finalmente a Napoleón, cansado de esperar a las fuerzas rusas</a:t>
            </a:r>
          </a:p>
        </p:txBody>
      </p:sp>
      <p:sp>
        <p:nvSpPr>
          <p:cNvPr id="15" name="CuadroTexto 14">
            <a:extLst>
              <a:ext uri="{FF2B5EF4-FFF2-40B4-BE49-F238E27FC236}">
                <a16:creationId xmlns:a16="http://schemas.microsoft.com/office/drawing/2014/main" id="{367B5259-32AE-4D64-A832-427D906C4ECB}"/>
              </a:ext>
            </a:extLst>
          </p:cNvPr>
          <p:cNvSpPr txBox="1"/>
          <p:nvPr/>
        </p:nvSpPr>
        <p:spPr>
          <a:xfrm>
            <a:off x="720967" y="3866083"/>
            <a:ext cx="10524395" cy="2031325"/>
          </a:xfrm>
          <a:prstGeom prst="rect">
            <a:avLst/>
          </a:prstGeom>
          <a:noFill/>
        </p:spPr>
        <p:txBody>
          <a:bodyPr wrap="square" rtlCol="0">
            <a:spAutoFit/>
          </a:bodyPr>
          <a:lstStyle/>
          <a:p>
            <a:r>
              <a:rPr lang="es-ES" b="1" dirty="0"/>
              <a:t>(II) Error de programación </a:t>
            </a:r>
            <a:r>
              <a:rPr lang="es-ES" dirty="0"/>
              <a:t>al confundir millas con kilómetros:  Dos equipos utilizaron diferentes unidades de medida, uno utilizaba el sistema anglosajón (millas) y el otro el sistema métrico (kilómetros). La sonda pasó sobre Marte sólo a 57 km de altura, en lugar de los 140/150 km previstos.</a:t>
            </a:r>
          </a:p>
          <a:p>
            <a:endParaRPr lang="es-ES" dirty="0"/>
          </a:p>
          <a:p>
            <a:endParaRPr lang="es-ES" dirty="0"/>
          </a:p>
          <a:p>
            <a:r>
              <a:rPr lang="es-ES" b="1" dirty="0"/>
              <a:t>Mars </a:t>
            </a:r>
            <a:r>
              <a:rPr lang="es-ES" b="1" dirty="0" err="1"/>
              <a:t>Climate</a:t>
            </a:r>
            <a:r>
              <a:rPr lang="es-ES" b="1" dirty="0"/>
              <a:t> </a:t>
            </a:r>
            <a:r>
              <a:rPr lang="es-ES" b="1" dirty="0" err="1"/>
              <a:t>Orbiter</a:t>
            </a:r>
            <a:r>
              <a:rPr lang="es-ES" b="1" dirty="0"/>
              <a:t> de la Nasa. 23/9/1999</a:t>
            </a:r>
          </a:p>
          <a:p>
            <a:r>
              <a:rPr lang="es-ES" b="1" dirty="0"/>
              <a:t>La sonda a Marte descendió mucho más bajo de lo previsto en la atmosfera marciana y se desintegró</a:t>
            </a:r>
          </a:p>
        </p:txBody>
      </p:sp>
    </p:spTree>
    <p:extLst>
      <p:ext uri="{BB962C8B-B14F-4D97-AF65-F5344CB8AC3E}">
        <p14:creationId xmlns:p14="http://schemas.microsoft.com/office/powerpoint/2010/main" val="19258150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p:txBody>
          <a:bodyPr/>
          <a:lstStyle/>
          <a:p>
            <a:r>
              <a:rPr lang="es-ES" sz="1600" dirty="0"/>
              <a:t>2. Evolución bursátil de los últimos cinco años: Eurostoxx-50</a:t>
            </a:r>
            <a:br>
              <a:rPr lang="es-ES" sz="1500" dirty="0"/>
            </a:br>
            <a:br>
              <a:rPr lang="es-ES" altLang="ca-ES" sz="1500" b="1" dirty="0">
                <a:latin typeface="Akzidenz Grotesk Light" pitchFamily="34" charset="0"/>
                <a:ea typeface="ヒラギノ角ゴ ProN W3"/>
                <a:cs typeface="ヒラギノ角ゴ ProN W3"/>
                <a:sym typeface="Helvetica Neue Light"/>
              </a:rPr>
            </a:br>
            <a:br>
              <a:rPr lang="es-ES" sz="1500" dirty="0"/>
            </a:br>
            <a:endParaRPr lang="es-ES" sz="1500" dirty="0"/>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4</a:t>
            </a:fld>
            <a:endParaRPr lang="es-ES" dirty="0"/>
          </a:p>
        </p:txBody>
      </p:sp>
      <p:sp>
        <p:nvSpPr>
          <p:cNvPr id="12" name="CuadroTexto 11">
            <a:extLst>
              <a:ext uri="{FF2B5EF4-FFF2-40B4-BE49-F238E27FC236}">
                <a16:creationId xmlns:a16="http://schemas.microsoft.com/office/drawing/2014/main" id="{3F6861E6-A076-C10A-44A0-0F932F9FBCA9}"/>
              </a:ext>
            </a:extLst>
          </p:cNvPr>
          <p:cNvSpPr txBox="1"/>
          <p:nvPr/>
        </p:nvSpPr>
        <p:spPr>
          <a:xfrm>
            <a:off x="348860" y="1953395"/>
            <a:ext cx="4026649" cy="923330"/>
          </a:xfrm>
          <a:prstGeom prst="rect">
            <a:avLst/>
          </a:prstGeom>
          <a:noFill/>
        </p:spPr>
        <p:txBody>
          <a:bodyPr wrap="square" rtlCol="0">
            <a:spAutoFit/>
          </a:bodyPr>
          <a:lstStyle/>
          <a:p>
            <a:r>
              <a:rPr lang="es-ES" b="1" dirty="0">
                <a:solidFill>
                  <a:schemeClr val="accent2"/>
                </a:solidFill>
              </a:rPr>
              <a:t>Han pasado muchas cosas por el camino, y de naturalezas muy diversas, pero….</a:t>
            </a:r>
          </a:p>
        </p:txBody>
      </p:sp>
      <p:sp>
        <p:nvSpPr>
          <p:cNvPr id="23" name="CuadroTexto 22">
            <a:extLst>
              <a:ext uri="{FF2B5EF4-FFF2-40B4-BE49-F238E27FC236}">
                <a16:creationId xmlns:a16="http://schemas.microsoft.com/office/drawing/2014/main" id="{344467BF-2C59-921B-A636-4F3F0E171507}"/>
              </a:ext>
            </a:extLst>
          </p:cNvPr>
          <p:cNvSpPr txBox="1"/>
          <p:nvPr/>
        </p:nvSpPr>
        <p:spPr>
          <a:xfrm>
            <a:off x="222111" y="3953646"/>
            <a:ext cx="4386969" cy="830997"/>
          </a:xfrm>
          <a:prstGeom prst="rect">
            <a:avLst/>
          </a:prstGeom>
          <a:noFill/>
        </p:spPr>
        <p:txBody>
          <a:bodyPr wrap="square" rtlCol="0">
            <a:spAutoFit/>
          </a:bodyPr>
          <a:lstStyle/>
          <a:p>
            <a:pPr algn="ctr"/>
            <a:r>
              <a:rPr lang="es-ES" sz="1600" dirty="0"/>
              <a:t>Revalorización Eurostoxx-50 </a:t>
            </a:r>
          </a:p>
          <a:p>
            <a:pPr algn="ctr"/>
            <a:r>
              <a:rPr lang="es-ES" sz="1600" dirty="0"/>
              <a:t>de 31/12/19 a 31/12/24: </a:t>
            </a:r>
            <a:r>
              <a:rPr lang="es-ES" sz="1600" b="1" dirty="0"/>
              <a:t>+30,7% </a:t>
            </a:r>
          </a:p>
          <a:p>
            <a:pPr algn="ctr"/>
            <a:r>
              <a:rPr lang="es-ES" sz="1600" b="1" dirty="0"/>
              <a:t>(+52,4% con reinversión dividendos)</a:t>
            </a:r>
          </a:p>
        </p:txBody>
      </p:sp>
      <p:sp>
        <p:nvSpPr>
          <p:cNvPr id="16" name="Rectángulo 15">
            <a:extLst>
              <a:ext uri="{FF2B5EF4-FFF2-40B4-BE49-F238E27FC236}">
                <a16:creationId xmlns:a16="http://schemas.microsoft.com/office/drawing/2014/main" id="{7DAF56DE-5239-483C-A91E-59BB0E5998F3}"/>
              </a:ext>
            </a:extLst>
          </p:cNvPr>
          <p:cNvSpPr/>
          <p:nvPr/>
        </p:nvSpPr>
        <p:spPr>
          <a:xfrm>
            <a:off x="4709410" y="1170162"/>
            <a:ext cx="7010400" cy="494347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6" name="Imagen 5">
            <a:extLst>
              <a:ext uri="{FF2B5EF4-FFF2-40B4-BE49-F238E27FC236}">
                <a16:creationId xmlns:a16="http://schemas.microsoft.com/office/drawing/2014/main" id="{37E2BB8C-D02E-4318-B54C-D061979316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9410" y="1170162"/>
            <a:ext cx="7010400" cy="5048250"/>
          </a:xfrm>
          <a:prstGeom prst="rect">
            <a:avLst/>
          </a:prstGeom>
        </p:spPr>
      </p:pic>
      <p:sp>
        <p:nvSpPr>
          <p:cNvPr id="24" name="Elipse 23">
            <a:extLst>
              <a:ext uri="{FF2B5EF4-FFF2-40B4-BE49-F238E27FC236}">
                <a16:creationId xmlns:a16="http://schemas.microsoft.com/office/drawing/2014/main" id="{F1D6EF1F-C8AE-42E8-ACC5-B2C30BE99EEC}"/>
              </a:ext>
            </a:extLst>
          </p:cNvPr>
          <p:cNvSpPr/>
          <p:nvPr/>
        </p:nvSpPr>
        <p:spPr>
          <a:xfrm>
            <a:off x="4709409" y="3252809"/>
            <a:ext cx="680275" cy="2190938"/>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5" name="CuadroTexto 24">
            <a:extLst>
              <a:ext uri="{FF2B5EF4-FFF2-40B4-BE49-F238E27FC236}">
                <a16:creationId xmlns:a16="http://schemas.microsoft.com/office/drawing/2014/main" id="{13DCAAEC-8D56-42B7-868E-1A18F07A98BE}"/>
              </a:ext>
            </a:extLst>
          </p:cNvPr>
          <p:cNvSpPr txBox="1"/>
          <p:nvPr/>
        </p:nvSpPr>
        <p:spPr>
          <a:xfrm>
            <a:off x="4609080" y="2624814"/>
            <a:ext cx="1152128" cy="523220"/>
          </a:xfrm>
          <a:prstGeom prst="rect">
            <a:avLst/>
          </a:prstGeom>
          <a:noFill/>
        </p:spPr>
        <p:txBody>
          <a:bodyPr wrap="square" rtlCol="0">
            <a:spAutoFit/>
          </a:bodyPr>
          <a:lstStyle/>
          <a:p>
            <a:pPr algn="ctr"/>
            <a:r>
              <a:rPr lang="es-ES" sz="1400" b="1" dirty="0">
                <a:solidFill>
                  <a:srgbClr val="FF0000"/>
                </a:solidFill>
              </a:rPr>
              <a:t>Pandemia </a:t>
            </a:r>
            <a:r>
              <a:rPr lang="es-ES" sz="1400" b="1" dirty="0" err="1">
                <a:solidFill>
                  <a:srgbClr val="FF0000"/>
                </a:solidFill>
              </a:rPr>
              <a:t>Covid</a:t>
            </a:r>
            <a:endParaRPr lang="es-ES" sz="1400" b="1" dirty="0">
              <a:solidFill>
                <a:srgbClr val="FF0000"/>
              </a:solidFill>
            </a:endParaRPr>
          </a:p>
        </p:txBody>
      </p:sp>
      <p:sp>
        <p:nvSpPr>
          <p:cNvPr id="26" name="Elipse 25">
            <a:extLst>
              <a:ext uri="{FF2B5EF4-FFF2-40B4-BE49-F238E27FC236}">
                <a16:creationId xmlns:a16="http://schemas.microsoft.com/office/drawing/2014/main" id="{4A4F8B9C-A74C-41EC-9F91-86F9201683A4}"/>
              </a:ext>
            </a:extLst>
          </p:cNvPr>
          <p:cNvSpPr/>
          <p:nvPr/>
        </p:nvSpPr>
        <p:spPr>
          <a:xfrm>
            <a:off x="7394331" y="2805912"/>
            <a:ext cx="316524" cy="177675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7" name="CuadroTexto 26">
            <a:extLst>
              <a:ext uri="{FF2B5EF4-FFF2-40B4-BE49-F238E27FC236}">
                <a16:creationId xmlns:a16="http://schemas.microsoft.com/office/drawing/2014/main" id="{BED6BE3E-4277-4415-8E98-E56B4D6BD32E}"/>
              </a:ext>
            </a:extLst>
          </p:cNvPr>
          <p:cNvSpPr txBox="1"/>
          <p:nvPr/>
        </p:nvSpPr>
        <p:spPr>
          <a:xfrm>
            <a:off x="6941119" y="2183335"/>
            <a:ext cx="1222947" cy="523220"/>
          </a:xfrm>
          <a:prstGeom prst="rect">
            <a:avLst/>
          </a:prstGeom>
          <a:noFill/>
        </p:spPr>
        <p:txBody>
          <a:bodyPr wrap="square" rtlCol="0">
            <a:spAutoFit/>
          </a:bodyPr>
          <a:lstStyle/>
          <a:p>
            <a:pPr algn="ctr"/>
            <a:r>
              <a:rPr lang="es-ES" sz="1400" b="1" dirty="0">
                <a:solidFill>
                  <a:srgbClr val="FF0000"/>
                </a:solidFill>
              </a:rPr>
              <a:t>Invasión Rusa de Ucrania</a:t>
            </a:r>
          </a:p>
        </p:txBody>
      </p:sp>
      <p:sp>
        <p:nvSpPr>
          <p:cNvPr id="28" name="Elipse 27">
            <a:extLst>
              <a:ext uri="{FF2B5EF4-FFF2-40B4-BE49-F238E27FC236}">
                <a16:creationId xmlns:a16="http://schemas.microsoft.com/office/drawing/2014/main" id="{2E62826D-6F60-4494-8FA2-E813EB2545E2}"/>
              </a:ext>
            </a:extLst>
          </p:cNvPr>
          <p:cNvSpPr/>
          <p:nvPr/>
        </p:nvSpPr>
        <p:spPr>
          <a:xfrm>
            <a:off x="9132603" y="2858666"/>
            <a:ext cx="705989" cy="93610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9" name="CuadroTexto 28">
            <a:extLst>
              <a:ext uri="{FF2B5EF4-FFF2-40B4-BE49-F238E27FC236}">
                <a16:creationId xmlns:a16="http://schemas.microsoft.com/office/drawing/2014/main" id="{C5DBB73F-69B9-4295-ABF9-139098C7C882}"/>
              </a:ext>
            </a:extLst>
          </p:cNvPr>
          <p:cNvSpPr txBox="1"/>
          <p:nvPr/>
        </p:nvSpPr>
        <p:spPr>
          <a:xfrm>
            <a:off x="8682070" y="1896784"/>
            <a:ext cx="1323814" cy="954107"/>
          </a:xfrm>
          <a:prstGeom prst="rect">
            <a:avLst/>
          </a:prstGeom>
          <a:noFill/>
        </p:spPr>
        <p:txBody>
          <a:bodyPr wrap="square" rtlCol="0">
            <a:spAutoFit/>
          </a:bodyPr>
          <a:lstStyle/>
          <a:p>
            <a:pPr algn="ctr"/>
            <a:r>
              <a:rPr lang="es-ES" sz="1400" dirty="0">
                <a:solidFill>
                  <a:srgbClr val="FF0000"/>
                </a:solidFill>
              </a:rPr>
              <a:t> </a:t>
            </a:r>
            <a:r>
              <a:rPr lang="es-ES" sz="1400" b="1" dirty="0">
                <a:solidFill>
                  <a:srgbClr val="FF0000"/>
                </a:solidFill>
              </a:rPr>
              <a:t>Quiebra</a:t>
            </a:r>
          </a:p>
          <a:p>
            <a:pPr algn="ctr"/>
            <a:r>
              <a:rPr lang="es-ES" sz="1400" b="1" dirty="0" err="1">
                <a:solidFill>
                  <a:srgbClr val="FF0000"/>
                </a:solidFill>
              </a:rPr>
              <a:t>Credit</a:t>
            </a:r>
            <a:r>
              <a:rPr lang="es-ES" sz="1400" b="1" dirty="0">
                <a:solidFill>
                  <a:srgbClr val="FF0000"/>
                </a:solidFill>
              </a:rPr>
              <a:t> </a:t>
            </a:r>
            <a:r>
              <a:rPr lang="es-ES" sz="1400" b="1" dirty="0" err="1">
                <a:solidFill>
                  <a:srgbClr val="FF0000"/>
                </a:solidFill>
              </a:rPr>
              <a:t>Suisse</a:t>
            </a:r>
            <a:r>
              <a:rPr lang="es-ES" sz="1400" b="1" dirty="0">
                <a:solidFill>
                  <a:srgbClr val="FF0000"/>
                </a:solidFill>
              </a:rPr>
              <a:t> y Silicon Valley Bank</a:t>
            </a:r>
          </a:p>
        </p:txBody>
      </p:sp>
      <p:sp>
        <p:nvSpPr>
          <p:cNvPr id="30" name="Elipse 29">
            <a:extLst>
              <a:ext uri="{FF2B5EF4-FFF2-40B4-BE49-F238E27FC236}">
                <a16:creationId xmlns:a16="http://schemas.microsoft.com/office/drawing/2014/main" id="{0EA125A7-ABA7-4B04-85F6-F114CA6E1B33}"/>
              </a:ext>
            </a:extLst>
          </p:cNvPr>
          <p:cNvSpPr/>
          <p:nvPr/>
        </p:nvSpPr>
        <p:spPr>
          <a:xfrm>
            <a:off x="9797189" y="2655530"/>
            <a:ext cx="402142" cy="442389"/>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31" name="CuadroTexto 30">
            <a:extLst>
              <a:ext uri="{FF2B5EF4-FFF2-40B4-BE49-F238E27FC236}">
                <a16:creationId xmlns:a16="http://schemas.microsoft.com/office/drawing/2014/main" id="{1837F6DA-7BCE-474A-BA86-C6C2200A116D}"/>
              </a:ext>
            </a:extLst>
          </p:cNvPr>
          <p:cNvSpPr txBox="1"/>
          <p:nvPr/>
        </p:nvSpPr>
        <p:spPr>
          <a:xfrm>
            <a:off x="10028047" y="2991199"/>
            <a:ext cx="1010369" cy="523220"/>
          </a:xfrm>
          <a:prstGeom prst="rect">
            <a:avLst/>
          </a:prstGeom>
          <a:noFill/>
        </p:spPr>
        <p:txBody>
          <a:bodyPr wrap="square" rtlCol="0">
            <a:spAutoFit/>
          </a:bodyPr>
          <a:lstStyle/>
          <a:p>
            <a:pPr algn="ctr"/>
            <a:r>
              <a:rPr lang="es-ES" sz="1400" b="1" dirty="0">
                <a:solidFill>
                  <a:srgbClr val="FF0000"/>
                </a:solidFill>
              </a:rPr>
              <a:t>Ataque de</a:t>
            </a:r>
          </a:p>
          <a:p>
            <a:pPr algn="ctr"/>
            <a:r>
              <a:rPr lang="es-ES" sz="1400" b="1" dirty="0">
                <a:solidFill>
                  <a:srgbClr val="FF0000"/>
                </a:solidFill>
              </a:rPr>
              <a:t> Hamas </a:t>
            </a:r>
          </a:p>
        </p:txBody>
      </p:sp>
    </p:spTree>
    <p:extLst>
      <p:ext uri="{BB962C8B-B14F-4D97-AF65-F5344CB8AC3E}">
        <p14:creationId xmlns:p14="http://schemas.microsoft.com/office/powerpoint/2010/main" val="158045256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48963" y="255945"/>
            <a:ext cx="8639504" cy="309773"/>
          </a:xfrm>
        </p:spPr>
        <p:txBody>
          <a:bodyPr/>
          <a:lstStyle/>
          <a:p>
            <a:r>
              <a:rPr lang="it-IT" sz="1600" dirty="0"/>
              <a:t>38. En los mercados también: Algún movimiento poco convencionales en la bolsa china...</a:t>
            </a:r>
          </a:p>
        </p:txBody>
      </p:sp>
      <p:sp>
        <p:nvSpPr>
          <p:cNvPr id="3" name="CuadroTexto 2">
            <a:extLst>
              <a:ext uri="{FF2B5EF4-FFF2-40B4-BE49-F238E27FC236}">
                <a16:creationId xmlns:a16="http://schemas.microsoft.com/office/drawing/2014/main" id="{733E9B1E-8460-F100-8710-9D8239A09729}"/>
              </a:ext>
            </a:extLst>
          </p:cNvPr>
          <p:cNvSpPr txBox="1"/>
          <p:nvPr/>
        </p:nvSpPr>
        <p:spPr>
          <a:xfrm>
            <a:off x="267093" y="1073550"/>
            <a:ext cx="4026649" cy="338554"/>
          </a:xfrm>
          <a:prstGeom prst="rect">
            <a:avLst/>
          </a:prstGeom>
          <a:noFill/>
        </p:spPr>
        <p:txBody>
          <a:bodyPr wrap="square" rtlCol="0">
            <a:spAutoFit/>
          </a:bodyPr>
          <a:lstStyle/>
          <a:p>
            <a:r>
              <a:rPr lang="es-ES" sz="1600" b="1" dirty="0">
                <a:solidFill>
                  <a:schemeClr val="accent2"/>
                </a:solidFill>
              </a:rPr>
              <a:t>PINDUODUO</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7624800" y="3682541"/>
            <a:ext cx="4438236" cy="307777"/>
          </a:xfrm>
          <a:prstGeom prst="rect">
            <a:avLst/>
          </a:prstGeom>
          <a:noFill/>
        </p:spPr>
        <p:txBody>
          <a:bodyPr wrap="square" rtlCol="0">
            <a:spAutoFit/>
          </a:bodyPr>
          <a:lstStyle/>
          <a:p>
            <a:pPr algn="ctr"/>
            <a:r>
              <a:rPr lang="es-ES" sz="1400" b="1" dirty="0">
                <a:solidFill>
                  <a:srgbClr val="FF0000"/>
                </a:solidFill>
              </a:rPr>
              <a:t>Cotización día 26/8/24: -28,5%</a:t>
            </a:r>
          </a:p>
        </p:txBody>
      </p:sp>
      <p:sp>
        <p:nvSpPr>
          <p:cNvPr id="7" name="CuadroTexto 6">
            <a:extLst>
              <a:ext uri="{FF2B5EF4-FFF2-40B4-BE49-F238E27FC236}">
                <a16:creationId xmlns:a16="http://schemas.microsoft.com/office/drawing/2014/main" id="{1F70A1A8-951D-40DD-82F6-AE42D25F5257}"/>
              </a:ext>
            </a:extLst>
          </p:cNvPr>
          <p:cNvSpPr txBox="1"/>
          <p:nvPr/>
        </p:nvSpPr>
        <p:spPr>
          <a:xfrm>
            <a:off x="7624800" y="2247828"/>
            <a:ext cx="4438236" cy="1384995"/>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sz="1400" dirty="0"/>
              <a:t>26/8/24. Publicación de resultados 2T24: </a:t>
            </a:r>
          </a:p>
          <a:p>
            <a:endParaRPr lang="es-ES" sz="1400" dirty="0"/>
          </a:p>
          <a:p>
            <a:pPr marL="285750" indent="-285750">
              <a:buFont typeface="Wingdings" panose="05000000000000000000" pitchFamily="2" charset="2"/>
              <a:buChar char="ü"/>
            </a:pPr>
            <a:r>
              <a:rPr lang="es-ES" sz="1400" dirty="0"/>
              <a:t>Récord de ventas históricas</a:t>
            </a:r>
          </a:p>
          <a:p>
            <a:r>
              <a:rPr lang="es-ES" sz="1400" dirty="0"/>
              <a:t>	Crecimiento ventas 2024 </a:t>
            </a:r>
            <a:r>
              <a:rPr lang="es-ES" sz="1400" dirty="0" err="1"/>
              <a:t>ytd</a:t>
            </a:r>
            <a:r>
              <a:rPr lang="es-ES" sz="1400" dirty="0"/>
              <a:t>: +86%</a:t>
            </a:r>
          </a:p>
          <a:p>
            <a:pPr marL="285750" indent="-285750">
              <a:buFont typeface="Wingdings" panose="05000000000000000000" pitchFamily="2" charset="2"/>
              <a:buChar char="ü"/>
            </a:pPr>
            <a:r>
              <a:rPr lang="es-ES" sz="1400" dirty="0"/>
              <a:t>Récord de beneficios históricos</a:t>
            </a:r>
          </a:p>
          <a:p>
            <a:pPr marL="285750" indent="-285750">
              <a:buFont typeface="Wingdings" panose="05000000000000000000" pitchFamily="2" charset="2"/>
              <a:buChar char="ü"/>
            </a:pPr>
            <a:r>
              <a:rPr lang="es-ES" sz="1400" dirty="0"/>
              <a:t>Récord de Caja: 37.864 Mill USD</a:t>
            </a:r>
          </a:p>
        </p:txBody>
      </p:sp>
      <p:sp>
        <p:nvSpPr>
          <p:cNvPr id="6" name="CuadroTexto 5">
            <a:extLst>
              <a:ext uri="{FF2B5EF4-FFF2-40B4-BE49-F238E27FC236}">
                <a16:creationId xmlns:a16="http://schemas.microsoft.com/office/drawing/2014/main" id="{81ED7725-E58B-798A-4204-48E416760600}"/>
              </a:ext>
            </a:extLst>
          </p:cNvPr>
          <p:cNvSpPr txBox="1"/>
          <p:nvPr/>
        </p:nvSpPr>
        <p:spPr>
          <a:xfrm>
            <a:off x="276520" y="6633129"/>
            <a:ext cx="6100618" cy="215444"/>
          </a:xfrm>
          <a:prstGeom prst="rect">
            <a:avLst/>
          </a:prstGeom>
          <a:noFill/>
        </p:spPr>
        <p:txBody>
          <a:bodyPr wrap="square">
            <a:spAutoFit/>
          </a:bodyPr>
          <a:lstStyle/>
          <a:p>
            <a:r>
              <a:rPr lang="es-ES" sz="800" dirty="0"/>
              <a:t>Fuente: Bloomberg</a:t>
            </a:r>
          </a:p>
        </p:txBody>
      </p:sp>
      <p:sp>
        <p:nvSpPr>
          <p:cNvPr id="11" name="CuadroTexto 10">
            <a:extLst>
              <a:ext uri="{FF2B5EF4-FFF2-40B4-BE49-F238E27FC236}">
                <a16:creationId xmlns:a16="http://schemas.microsoft.com/office/drawing/2014/main" id="{F8681D5F-A572-4AFB-B22F-D85F95B25F6A}"/>
              </a:ext>
            </a:extLst>
          </p:cNvPr>
          <p:cNvSpPr txBox="1"/>
          <p:nvPr/>
        </p:nvSpPr>
        <p:spPr>
          <a:xfrm>
            <a:off x="7637994" y="3940084"/>
            <a:ext cx="4438236" cy="1169551"/>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sz="1400" dirty="0">
                <a:solidFill>
                  <a:srgbClr val="FF0000"/>
                </a:solidFill>
              </a:rPr>
              <a:t>Comunicado de la empresa: </a:t>
            </a:r>
          </a:p>
          <a:p>
            <a:endParaRPr lang="es-ES" sz="1400" dirty="0">
              <a:solidFill>
                <a:srgbClr val="FF0000"/>
              </a:solidFill>
            </a:endParaRPr>
          </a:p>
          <a:p>
            <a:pPr marL="285750" indent="-285750">
              <a:buFont typeface="Wingdings" panose="05000000000000000000" pitchFamily="2" charset="2"/>
              <a:buChar char="ü"/>
            </a:pPr>
            <a:r>
              <a:rPr lang="es-ES" sz="1400" dirty="0">
                <a:solidFill>
                  <a:srgbClr val="FF0000"/>
                </a:solidFill>
              </a:rPr>
              <a:t>Incertidumbre futura ….</a:t>
            </a:r>
          </a:p>
          <a:p>
            <a:pPr marL="285750" indent="-285750">
              <a:buFont typeface="Wingdings" panose="05000000000000000000" pitchFamily="2" charset="2"/>
              <a:buChar char="ü"/>
            </a:pPr>
            <a:r>
              <a:rPr lang="es-ES" sz="1400" dirty="0">
                <a:solidFill>
                  <a:srgbClr val="FF0000"/>
                </a:solidFill>
              </a:rPr>
              <a:t>Aparecerán competidores ….</a:t>
            </a:r>
          </a:p>
          <a:p>
            <a:pPr marL="285750" indent="-285750">
              <a:buFont typeface="Wingdings" panose="05000000000000000000" pitchFamily="2" charset="2"/>
              <a:buChar char="ü"/>
            </a:pPr>
            <a:r>
              <a:rPr lang="es-ES" sz="1400" dirty="0">
                <a:solidFill>
                  <a:srgbClr val="FF0000"/>
                </a:solidFill>
              </a:rPr>
              <a:t>Presión futura sobre los beneficios ….</a:t>
            </a:r>
          </a:p>
        </p:txBody>
      </p:sp>
      <p:sp>
        <p:nvSpPr>
          <p:cNvPr id="12" name="CuadroTexto 11">
            <a:extLst>
              <a:ext uri="{FF2B5EF4-FFF2-40B4-BE49-F238E27FC236}">
                <a16:creationId xmlns:a16="http://schemas.microsoft.com/office/drawing/2014/main" id="{F2ADB0CF-B8E1-4ABD-88F6-E80445E47AC1}"/>
              </a:ext>
            </a:extLst>
          </p:cNvPr>
          <p:cNvSpPr txBox="1"/>
          <p:nvPr/>
        </p:nvSpPr>
        <p:spPr>
          <a:xfrm>
            <a:off x="7286921" y="6109909"/>
            <a:ext cx="4905079" cy="523220"/>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sz="1400" dirty="0"/>
              <a:t>¿No Será que Colin Huang no quiere seguir siendo el hombre más rico de China? “El clavo que sobresale recibe el martillazo”</a:t>
            </a:r>
          </a:p>
        </p:txBody>
      </p:sp>
      <p:sp>
        <p:nvSpPr>
          <p:cNvPr id="13" name="CuadroTexto 12">
            <a:extLst>
              <a:ext uri="{FF2B5EF4-FFF2-40B4-BE49-F238E27FC236}">
                <a16:creationId xmlns:a16="http://schemas.microsoft.com/office/drawing/2014/main" id="{C1E00D63-1471-4C7B-BCA2-0CAA0C72A0AC}"/>
              </a:ext>
            </a:extLst>
          </p:cNvPr>
          <p:cNvSpPr txBox="1"/>
          <p:nvPr/>
        </p:nvSpPr>
        <p:spPr>
          <a:xfrm>
            <a:off x="7624800" y="5048080"/>
            <a:ext cx="4438236" cy="1169551"/>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r>
              <a:rPr lang="es-ES" sz="1400" dirty="0"/>
              <a:t>Beneficios esperados por consenso: </a:t>
            </a:r>
          </a:p>
          <a:p>
            <a:endParaRPr lang="es-ES" sz="1400" dirty="0"/>
          </a:p>
          <a:p>
            <a:pPr marL="285750" indent="-285750">
              <a:buFont typeface="Wingdings" panose="05000000000000000000" pitchFamily="2" charset="2"/>
              <a:buChar char="ü"/>
            </a:pPr>
            <a:r>
              <a:rPr lang="es-ES" sz="1400" dirty="0"/>
              <a:t>2024: 16.763 Mill USD. PER24: 9,2</a:t>
            </a:r>
          </a:p>
          <a:p>
            <a:pPr marL="285750" indent="-285750">
              <a:buFont typeface="Wingdings" panose="05000000000000000000" pitchFamily="2" charset="2"/>
              <a:buChar char="ü"/>
            </a:pPr>
            <a:r>
              <a:rPr lang="es-ES" sz="1400" dirty="0"/>
              <a:t>2025: 19.543 Mill USD. PER25: 8,0</a:t>
            </a:r>
          </a:p>
          <a:p>
            <a:pPr marL="285750" indent="-285750">
              <a:buFont typeface="Wingdings" panose="05000000000000000000" pitchFamily="2" charset="2"/>
              <a:buChar char="ü"/>
            </a:pPr>
            <a:r>
              <a:rPr lang="es-ES" sz="1400" dirty="0"/>
              <a:t>2026: 24.434 Mill USD. PER26: 6,6</a:t>
            </a:r>
          </a:p>
        </p:txBody>
      </p:sp>
      <p:pic>
        <p:nvPicPr>
          <p:cNvPr id="5" name="Imagen 4">
            <a:extLst>
              <a:ext uri="{FF2B5EF4-FFF2-40B4-BE49-F238E27FC236}">
                <a16:creationId xmlns:a16="http://schemas.microsoft.com/office/drawing/2014/main" id="{A23BE975-5F36-4969-8CBE-6C99AD68CE25}"/>
              </a:ext>
            </a:extLst>
          </p:cNvPr>
          <p:cNvPicPr>
            <a:picLocks noChangeAspect="1"/>
          </p:cNvPicPr>
          <p:nvPr/>
        </p:nvPicPr>
        <p:blipFill>
          <a:blip r:embed="rId2"/>
          <a:stretch>
            <a:fillRect/>
          </a:stretch>
        </p:blipFill>
        <p:spPr>
          <a:xfrm>
            <a:off x="7455635" y="719606"/>
            <a:ext cx="4736365" cy="1497962"/>
          </a:xfrm>
          <a:prstGeom prst="rect">
            <a:avLst/>
          </a:prstGeom>
        </p:spPr>
      </p:pic>
      <p:pic>
        <p:nvPicPr>
          <p:cNvPr id="15" name="Imagen 14">
            <a:extLst>
              <a:ext uri="{FF2B5EF4-FFF2-40B4-BE49-F238E27FC236}">
                <a16:creationId xmlns:a16="http://schemas.microsoft.com/office/drawing/2014/main" id="{E18B77A8-4BE6-42D1-909A-186F9A5BC5E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6520" y="1430991"/>
            <a:ext cx="7010400" cy="5048250"/>
          </a:xfrm>
          <a:prstGeom prst="rect">
            <a:avLst/>
          </a:prstGeom>
        </p:spPr>
      </p:pic>
      <p:sp>
        <p:nvSpPr>
          <p:cNvPr id="17" name="Rectángulo: esquinas redondeadas 16">
            <a:extLst>
              <a:ext uri="{FF2B5EF4-FFF2-40B4-BE49-F238E27FC236}">
                <a16:creationId xmlns:a16="http://schemas.microsoft.com/office/drawing/2014/main" id="{C12E489D-16CE-4EFE-A40E-D1AF05D85762}"/>
              </a:ext>
            </a:extLst>
          </p:cNvPr>
          <p:cNvSpPr/>
          <p:nvPr/>
        </p:nvSpPr>
        <p:spPr>
          <a:xfrm>
            <a:off x="4448908" y="3253154"/>
            <a:ext cx="439615" cy="1794926"/>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92974347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48963" y="255945"/>
            <a:ext cx="8639504" cy="309773"/>
          </a:xfrm>
        </p:spPr>
        <p:txBody>
          <a:bodyPr/>
          <a:lstStyle/>
          <a:p>
            <a:r>
              <a:rPr lang="it-IT" sz="1600" dirty="0"/>
              <a:t>39. Selección de anécdotas reuniones con empresas 2024</a:t>
            </a:r>
          </a:p>
        </p:txBody>
      </p:sp>
      <p:graphicFrame>
        <p:nvGraphicFramePr>
          <p:cNvPr id="8" name="Tabla 7">
            <a:extLst>
              <a:ext uri="{FF2B5EF4-FFF2-40B4-BE49-F238E27FC236}">
                <a16:creationId xmlns:a16="http://schemas.microsoft.com/office/drawing/2014/main" id="{DC5953E8-ADF1-4568-89FE-82AA7BBD2BF6}"/>
              </a:ext>
            </a:extLst>
          </p:cNvPr>
          <p:cNvGraphicFramePr>
            <a:graphicFrameLocks noGrp="1"/>
          </p:cNvGraphicFramePr>
          <p:nvPr>
            <p:extLst>
              <p:ext uri="{D42A27DB-BD31-4B8C-83A1-F6EECF244321}">
                <p14:modId xmlns:p14="http://schemas.microsoft.com/office/powerpoint/2010/main" val="2912016742"/>
              </p:ext>
            </p:extLst>
          </p:nvPr>
        </p:nvGraphicFramePr>
        <p:xfrm>
          <a:off x="810704" y="764797"/>
          <a:ext cx="10360060" cy="5837258"/>
        </p:xfrm>
        <a:graphic>
          <a:graphicData uri="http://schemas.openxmlformats.org/drawingml/2006/table">
            <a:tbl>
              <a:tblPr firstRow="1" bandRow="1">
                <a:tableStyleId>{5C22544A-7EE6-4342-B048-85BDC9FD1C3A}</a:tableStyleId>
              </a:tblPr>
              <a:tblGrid>
                <a:gridCol w="2590015">
                  <a:extLst>
                    <a:ext uri="{9D8B030D-6E8A-4147-A177-3AD203B41FA5}">
                      <a16:colId xmlns:a16="http://schemas.microsoft.com/office/drawing/2014/main" val="4235849191"/>
                    </a:ext>
                  </a:extLst>
                </a:gridCol>
                <a:gridCol w="2590015">
                  <a:extLst>
                    <a:ext uri="{9D8B030D-6E8A-4147-A177-3AD203B41FA5}">
                      <a16:colId xmlns:a16="http://schemas.microsoft.com/office/drawing/2014/main" val="1083308002"/>
                    </a:ext>
                  </a:extLst>
                </a:gridCol>
                <a:gridCol w="2590015">
                  <a:extLst>
                    <a:ext uri="{9D8B030D-6E8A-4147-A177-3AD203B41FA5}">
                      <a16:colId xmlns:a16="http://schemas.microsoft.com/office/drawing/2014/main" val="1893808873"/>
                    </a:ext>
                  </a:extLst>
                </a:gridCol>
                <a:gridCol w="2590015">
                  <a:extLst>
                    <a:ext uri="{9D8B030D-6E8A-4147-A177-3AD203B41FA5}">
                      <a16:colId xmlns:a16="http://schemas.microsoft.com/office/drawing/2014/main" val="893452774"/>
                    </a:ext>
                  </a:extLst>
                </a:gridCol>
              </a:tblGrid>
              <a:tr h="414111">
                <a:tc>
                  <a:txBody>
                    <a:bodyPr/>
                    <a:lstStyle/>
                    <a:p>
                      <a:pPr algn="ctr"/>
                      <a:r>
                        <a:rPr lang="es-ES" dirty="0"/>
                        <a:t>Empresa</a:t>
                      </a:r>
                    </a:p>
                  </a:txBody>
                  <a:tcPr/>
                </a:tc>
                <a:tc>
                  <a:txBody>
                    <a:bodyPr/>
                    <a:lstStyle/>
                    <a:p>
                      <a:pPr algn="ctr"/>
                      <a:r>
                        <a:rPr lang="es-ES" dirty="0"/>
                        <a:t>País</a:t>
                      </a:r>
                    </a:p>
                  </a:txBody>
                  <a:tcPr/>
                </a:tc>
                <a:tc>
                  <a:txBody>
                    <a:bodyPr/>
                    <a:lstStyle/>
                    <a:p>
                      <a:pPr algn="ctr"/>
                      <a:r>
                        <a:rPr lang="es-ES" dirty="0"/>
                        <a:t>Lugar Reunión</a:t>
                      </a:r>
                    </a:p>
                  </a:txBody>
                  <a:tcPr/>
                </a:tc>
                <a:tc>
                  <a:txBody>
                    <a:bodyPr/>
                    <a:lstStyle/>
                    <a:p>
                      <a:pPr algn="ctr"/>
                      <a:r>
                        <a:rPr lang="es-ES" dirty="0"/>
                        <a:t>Curiosidad</a:t>
                      </a:r>
                    </a:p>
                  </a:txBody>
                  <a:tcPr/>
                </a:tc>
                <a:extLst>
                  <a:ext uri="{0D108BD9-81ED-4DB2-BD59-A6C34878D82A}">
                    <a16:rowId xmlns:a16="http://schemas.microsoft.com/office/drawing/2014/main" val="899618165"/>
                  </a:ext>
                </a:extLst>
              </a:tr>
              <a:tr h="414111">
                <a:tc>
                  <a:txBody>
                    <a:bodyPr/>
                    <a:lstStyle/>
                    <a:p>
                      <a:pPr algn="ctr"/>
                      <a:r>
                        <a:rPr lang="es-ES" b="1" dirty="0" err="1"/>
                        <a:t>Shiseido</a:t>
                      </a:r>
                      <a:endParaRPr lang="es-ES" b="1" dirty="0"/>
                    </a:p>
                  </a:txBody>
                  <a:tcPr/>
                </a:tc>
                <a:tc>
                  <a:txBody>
                    <a:bodyPr/>
                    <a:lstStyle/>
                    <a:p>
                      <a:pPr algn="ctr"/>
                      <a:r>
                        <a:rPr lang="es-ES" b="1" dirty="0"/>
                        <a:t>Japón</a:t>
                      </a:r>
                    </a:p>
                  </a:txBody>
                  <a:tcPr/>
                </a:tc>
                <a:tc>
                  <a:txBody>
                    <a:bodyPr/>
                    <a:lstStyle/>
                    <a:p>
                      <a:pPr algn="ctr"/>
                      <a:r>
                        <a:rPr lang="es-ES" b="1" dirty="0"/>
                        <a:t>Virtual</a:t>
                      </a:r>
                    </a:p>
                  </a:txBody>
                  <a:tcPr/>
                </a:tc>
                <a:tc>
                  <a:txBody>
                    <a:bodyPr/>
                    <a:lstStyle/>
                    <a:p>
                      <a:pPr algn="ctr"/>
                      <a:r>
                        <a:rPr lang="es-ES" b="1" dirty="0"/>
                        <a:t>¡ Ojo con los KOL !</a:t>
                      </a:r>
                    </a:p>
                  </a:txBody>
                  <a:tcPr/>
                </a:tc>
                <a:extLst>
                  <a:ext uri="{0D108BD9-81ED-4DB2-BD59-A6C34878D82A}">
                    <a16:rowId xmlns:a16="http://schemas.microsoft.com/office/drawing/2014/main" val="3866397818"/>
                  </a:ext>
                </a:extLst>
              </a:tr>
              <a:tr h="1021095">
                <a:tc>
                  <a:txBody>
                    <a:bodyPr/>
                    <a:lstStyle/>
                    <a:p>
                      <a:pPr algn="ctr"/>
                      <a:r>
                        <a:rPr lang="es-ES" b="1" dirty="0"/>
                        <a:t>Fagron</a:t>
                      </a:r>
                    </a:p>
                  </a:txBody>
                  <a:tcPr/>
                </a:tc>
                <a:tc>
                  <a:txBody>
                    <a:bodyPr/>
                    <a:lstStyle/>
                    <a:p>
                      <a:pPr algn="ctr"/>
                      <a:r>
                        <a:rPr lang="es-ES" b="1" dirty="0"/>
                        <a:t>Bélgica</a:t>
                      </a:r>
                    </a:p>
                  </a:txBody>
                  <a:tcPr/>
                </a:tc>
                <a:tc>
                  <a:txBody>
                    <a:bodyPr/>
                    <a:lstStyle/>
                    <a:p>
                      <a:pPr algn="ctr"/>
                      <a:r>
                        <a:rPr lang="es-ES" b="1" dirty="0"/>
                        <a:t>Su planta de Terrassa</a:t>
                      </a:r>
                    </a:p>
                  </a:txBody>
                  <a:tcPr/>
                </a:tc>
                <a:tc>
                  <a:txBody>
                    <a:bodyPr/>
                    <a:lstStyle/>
                    <a:p>
                      <a:pPr algn="ctr"/>
                      <a:r>
                        <a:rPr lang="es-ES" b="1" dirty="0"/>
                        <a:t>Test genéticos para medicina personalizada</a:t>
                      </a:r>
                    </a:p>
                  </a:txBody>
                  <a:tcPr/>
                </a:tc>
                <a:extLst>
                  <a:ext uri="{0D108BD9-81ED-4DB2-BD59-A6C34878D82A}">
                    <a16:rowId xmlns:a16="http://schemas.microsoft.com/office/drawing/2014/main" val="3718857369"/>
                  </a:ext>
                </a:extLst>
              </a:tr>
              <a:tr h="414111">
                <a:tc>
                  <a:txBody>
                    <a:bodyPr/>
                    <a:lstStyle/>
                    <a:p>
                      <a:pPr algn="ctr"/>
                      <a:r>
                        <a:rPr lang="es-ES" dirty="0" err="1"/>
                        <a:t>Glanbia</a:t>
                      </a:r>
                      <a:endParaRPr lang="es-ES" dirty="0"/>
                    </a:p>
                  </a:txBody>
                  <a:tcPr/>
                </a:tc>
                <a:tc>
                  <a:txBody>
                    <a:bodyPr/>
                    <a:lstStyle/>
                    <a:p>
                      <a:pPr algn="ctr"/>
                      <a:r>
                        <a:rPr lang="es-ES" dirty="0"/>
                        <a:t>Irlanda</a:t>
                      </a:r>
                    </a:p>
                  </a:txBody>
                  <a:tcPr/>
                </a:tc>
                <a:tc>
                  <a:txBody>
                    <a:bodyPr/>
                    <a:lstStyle/>
                    <a:p>
                      <a:pPr algn="ctr"/>
                      <a:r>
                        <a:rPr lang="es-ES" dirty="0"/>
                        <a:t>París</a:t>
                      </a:r>
                    </a:p>
                  </a:txBody>
                  <a:tcPr/>
                </a:tc>
                <a:tc>
                  <a:txBody>
                    <a:bodyPr/>
                    <a:lstStyle/>
                    <a:p>
                      <a:pPr algn="ctr"/>
                      <a:r>
                        <a:rPr lang="es-ES" dirty="0"/>
                        <a:t>Boom Proteínas</a:t>
                      </a:r>
                    </a:p>
                  </a:txBody>
                  <a:tcPr/>
                </a:tc>
                <a:extLst>
                  <a:ext uri="{0D108BD9-81ED-4DB2-BD59-A6C34878D82A}">
                    <a16:rowId xmlns:a16="http://schemas.microsoft.com/office/drawing/2014/main" val="2360998380"/>
                  </a:ext>
                </a:extLst>
              </a:tr>
              <a:tr h="714766">
                <a:tc>
                  <a:txBody>
                    <a:bodyPr/>
                    <a:lstStyle/>
                    <a:p>
                      <a:pPr algn="ctr"/>
                      <a:r>
                        <a:rPr lang="es-ES" dirty="0" err="1"/>
                        <a:t>Brembo</a:t>
                      </a:r>
                      <a:endParaRPr lang="es-ES" dirty="0"/>
                    </a:p>
                  </a:txBody>
                  <a:tcPr/>
                </a:tc>
                <a:tc>
                  <a:txBody>
                    <a:bodyPr/>
                    <a:lstStyle/>
                    <a:p>
                      <a:pPr algn="ctr"/>
                      <a:r>
                        <a:rPr lang="es-ES" dirty="0"/>
                        <a:t>Italia</a:t>
                      </a:r>
                    </a:p>
                  </a:txBody>
                  <a:tcPr/>
                </a:tc>
                <a:tc>
                  <a:txBody>
                    <a:bodyPr/>
                    <a:lstStyle/>
                    <a:p>
                      <a:pPr algn="ctr"/>
                      <a:r>
                        <a:rPr lang="es-ES" dirty="0"/>
                        <a:t>Sede Empresa cerca Milán (Bérgamo)</a:t>
                      </a:r>
                    </a:p>
                  </a:txBody>
                  <a:tcPr/>
                </a:tc>
                <a:tc>
                  <a:txBody>
                    <a:bodyPr/>
                    <a:lstStyle/>
                    <a:p>
                      <a:pPr algn="ctr"/>
                      <a:endParaRPr lang="es-ES" dirty="0"/>
                    </a:p>
                    <a:p>
                      <a:pPr algn="ctr"/>
                      <a:r>
                        <a:rPr lang="es-ES" dirty="0"/>
                        <a:t>Pirelli</a:t>
                      </a:r>
                    </a:p>
                  </a:txBody>
                  <a:tcPr/>
                </a:tc>
                <a:extLst>
                  <a:ext uri="{0D108BD9-81ED-4DB2-BD59-A6C34878D82A}">
                    <a16:rowId xmlns:a16="http://schemas.microsoft.com/office/drawing/2014/main" val="257001449"/>
                  </a:ext>
                </a:extLst>
              </a:tr>
              <a:tr h="714766">
                <a:tc>
                  <a:txBody>
                    <a:bodyPr/>
                    <a:lstStyle/>
                    <a:p>
                      <a:pPr algn="ctr"/>
                      <a:r>
                        <a:rPr lang="es-ES" b="1" dirty="0"/>
                        <a:t>Meliá</a:t>
                      </a:r>
                    </a:p>
                  </a:txBody>
                  <a:tcPr/>
                </a:tc>
                <a:tc>
                  <a:txBody>
                    <a:bodyPr/>
                    <a:lstStyle/>
                    <a:p>
                      <a:pPr algn="ctr"/>
                      <a:r>
                        <a:rPr lang="es-ES" b="1" dirty="0"/>
                        <a:t>España</a:t>
                      </a:r>
                    </a:p>
                  </a:txBody>
                  <a:tcPr/>
                </a:tc>
                <a:tc>
                  <a:txBody>
                    <a:bodyPr/>
                    <a:lstStyle/>
                    <a:p>
                      <a:pPr algn="ctr"/>
                      <a:r>
                        <a:rPr lang="es-ES" b="1" dirty="0"/>
                        <a:t>Hotel Torre Melina</a:t>
                      </a:r>
                    </a:p>
                    <a:p>
                      <a:pPr algn="ctr"/>
                      <a:r>
                        <a:rPr lang="es-ES" b="1" dirty="0"/>
                        <a:t>Barcelona</a:t>
                      </a:r>
                    </a:p>
                  </a:txBody>
                  <a:tcPr/>
                </a:tc>
                <a:tc>
                  <a:txBody>
                    <a:bodyPr/>
                    <a:lstStyle/>
                    <a:p>
                      <a:pPr algn="ctr"/>
                      <a:r>
                        <a:rPr lang="es-ES" b="1" dirty="0"/>
                        <a:t>¿Qué mueve a un empresario nato?</a:t>
                      </a:r>
                    </a:p>
                  </a:txBody>
                  <a:tcPr/>
                </a:tc>
                <a:extLst>
                  <a:ext uri="{0D108BD9-81ED-4DB2-BD59-A6C34878D82A}">
                    <a16:rowId xmlns:a16="http://schemas.microsoft.com/office/drawing/2014/main" val="301032270"/>
                  </a:ext>
                </a:extLst>
              </a:tr>
              <a:tr h="714766">
                <a:tc>
                  <a:txBody>
                    <a:bodyPr/>
                    <a:lstStyle/>
                    <a:p>
                      <a:pPr algn="ctr"/>
                      <a:r>
                        <a:rPr lang="es-ES" dirty="0"/>
                        <a:t>Toyota</a:t>
                      </a:r>
                    </a:p>
                  </a:txBody>
                  <a:tcPr/>
                </a:tc>
                <a:tc>
                  <a:txBody>
                    <a:bodyPr/>
                    <a:lstStyle/>
                    <a:p>
                      <a:pPr algn="ctr"/>
                      <a:r>
                        <a:rPr lang="es-ES" dirty="0"/>
                        <a:t>Japón</a:t>
                      </a:r>
                    </a:p>
                  </a:txBody>
                  <a:tcPr/>
                </a:tc>
                <a:tc>
                  <a:txBody>
                    <a:bodyPr/>
                    <a:lstStyle/>
                    <a:p>
                      <a:pPr algn="ctr"/>
                      <a:r>
                        <a:rPr lang="es-ES" dirty="0"/>
                        <a:t>Virtual</a:t>
                      </a:r>
                    </a:p>
                  </a:txBody>
                  <a:tcPr/>
                </a:tc>
                <a:tc>
                  <a:txBody>
                    <a:bodyPr/>
                    <a:lstStyle/>
                    <a:p>
                      <a:pPr algn="ctr"/>
                      <a:r>
                        <a:rPr lang="es-ES" dirty="0"/>
                        <a:t>Motorización futura autos</a:t>
                      </a:r>
                    </a:p>
                  </a:txBody>
                  <a:tcPr/>
                </a:tc>
                <a:extLst>
                  <a:ext uri="{0D108BD9-81ED-4DB2-BD59-A6C34878D82A}">
                    <a16:rowId xmlns:a16="http://schemas.microsoft.com/office/drawing/2014/main" val="2729012354"/>
                  </a:ext>
                </a:extLst>
              </a:tr>
              <a:tr h="714766">
                <a:tc>
                  <a:txBody>
                    <a:bodyPr/>
                    <a:lstStyle/>
                    <a:p>
                      <a:pPr algn="ctr"/>
                      <a:r>
                        <a:rPr lang="es-ES" dirty="0"/>
                        <a:t>BCP</a:t>
                      </a:r>
                    </a:p>
                  </a:txBody>
                  <a:tcPr/>
                </a:tc>
                <a:tc>
                  <a:txBody>
                    <a:bodyPr/>
                    <a:lstStyle/>
                    <a:p>
                      <a:pPr algn="ctr"/>
                      <a:r>
                        <a:rPr lang="es-ES" dirty="0"/>
                        <a:t>Portugal</a:t>
                      </a:r>
                    </a:p>
                  </a:txBody>
                  <a:tcPr/>
                </a:tc>
                <a:tc>
                  <a:txBody>
                    <a:bodyPr/>
                    <a:lstStyle/>
                    <a:p>
                      <a:pPr algn="ctr"/>
                      <a:r>
                        <a:rPr lang="es-ES" dirty="0"/>
                        <a:t>Lisboa</a:t>
                      </a:r>
                    </a:p>
                  </a:txBody>
                  <a:tcPr/>
                </a:tc>
                <a:tc>
                  <a:txBody>
                    <a:bodyPr/>
                    <a:lstStyle/>
                    <a:p>
                      <a:pPr algn="ctr"/>
                      <a:r>
                        <a:rPr lang="es-ES" dirty="0"/>
                        <a:t>Valor por aflorar</a:t>
                      </a:r>
                    </a:p>
                  </a:txBody>
                  <a:tcPr/>
                </a:tc>
                <a:extLst>
                  <a:ext uri="{0D108BD9-81ED-4DB2-BD59-A6C34878D82A}">
                    <a16:rowId xmlns:a16="http://schemas.microsoft.com/office/drawing/2014/main" val="2384191689"/>
                  </a:ext>
                </a:extLst>
              </a:tr>
              <a:tr h="714766">
                <a:tc>
                  <a:txBody>
                    <a:bodyPr/>
                    <a:lstStyle/>
                    <a:p>
                      <a:pPr algn="ctr"/>
                      <a:r>
                        <a:rPr lang="es-ES" dirty="0"/>
                        <a:t>…..</a:t>
                      </a:r>
                    </a:p>
                  </a:txBody>
                  <a:tcPr/>
                </a:tc>
                <a:tc>
                  <a:txBody>
                    <a:bodyPr/>
                    <a:lstStyle/>
                    <a:p>
                      <a:pPr algn="ctr"/>
                      <a:endParaRPr lang="es-ES" dirty="0"/>
                    </a:p>
                  </a:txBody>
                  <a:tcPr/>
                </a:tc>
                <a:tc>
                  <a:txBody>
                    <a:bodyPr/>
                    <a:lstStyle/>
                    <a:p>
                      <a:pPr algn="ctr"/>
                      <a:endParaRPr lang="es-ES" dirty="0"/>
                    </a:p>
                  </a:txBody>
                  <a:tcPr/>
                </a:tc>
                <a:tc>
                  <a:txBody>
                    <a:bodyPr/>
                    <a:lstStyle/>
                    <a:p>
                      <a:pPr algn="ctr"/>
                      <a:endParaRPr lang="es-ES" dirty="0"/>
                    </a:p>
                  </a:txBody>
                  <a:tcPr/>
                </a:tc>
                <a:extLst>
                  <a:ext uri="{0D108BD9-81ED-4DB2-BD59-A6C34878D82A}">
                    <a16:rowId xmlns:a16="http://schemas.microsoft.com/office/drawing/2014/main" val="1093445940"/>
                  </a:ext>
                </a:extLst>
              </a:tr>
            </a:tbl>
          </a:graphicData>
        </a:graphic>
      </p:graphicFrame>
    </p:spTree>
    <p:extLst>
      <p:ext uri="{BB962C8B-B14F-4D97-AF65-F5344CB8AC3E}">
        <p14:creationId xmlns:p14="http://schemas.microsoft.com/office/powerpoint/2010/main" val="166561254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2B658B5-FEC9-7D7B-75D4-C528F2ECB79D}"/>
              </a:ext>
            </a:extLst>
          </p:cNvPr>
          <p:cNvSpPr>
            <a:spLocks noGrp="1"/>
          </p:cNvSpPr>
          <p:nvPr>
            <p:ph type="ctrTitle"/>
          </p:nvPr>
        </p:nvSpPr>
        <p:spPr/>
        <p:txBody>
          <a:bodyPr/>
          <a:lstStyle/>
          <a:p>
            <a:r>
              <a:rPr lang="es-ES" dirty="0"/>
              <a:t>40. Rentabilidades anuales de los Fondos de Inversión Guissona a 31.12.2024</a:t>
            </a:r>
            <a:br>
              <a:rPr lang="es-ES" dirty="0"/>
            </a:br>
            <a:endParaRPr lang="es-ES" dirty="0"/>
          </a:p>
        </p:txBody>
      </p:sp>
      <p:sp>
        <p:nvSpPr>
          <p:cNvPr id="3" name="Marcador de número de diapositiva 2">
            <a:extLst>
              <a:ext uri="{FF2B5EF4-FFF2-40B4-BE49-F238E27FC236}">
                <a16:creationId xmlns:a16="http://schemas.microsoft.com/office/drawing/2014/main" id="{C57D3433-41E6-0BB9-7D69-F0B1D610AF59}"/>
              </a:ext>
            </a:extLst>
          </p:cNvPr>
          <p:cNvSpPr>
            <a:spLocks noGrp="1"/>
          </p:cNvSpPr>
          <p:nvPr>
            <p:ph type="sldNum" sz="quarter" idx="12"/>
          </p:nvPr>
        </p:nvSpPr>
        <p:spPr/>
        <p:txBody>
          <a:bodyPr/>
          <a:lstStyle/>
          <a:p>
            <a:fld id="{EED13A02-3D5A-4463-BC24-F8C77F48C64D}" type="slidenum">
              <a:rPr lang="es-ES" smtClean="0"/>
              <a:pPr/>
              <a:t>42</a:t>
            </a:fld>
            <a:endParaRPr lang="es-ES" dirty="0"/>
          </a:p>
        </p:txBody>
      </p:sp>
      <p:sp>
        <p:nvSpPr>
          <p:cNvPr id="7" name="Rounded Rectangle 22">
            <a:extLst>
              <a:ext uri="{FF2B5EF4-FFF2-40B4-BE49-F238E27FC236}">
                <a16:creationId xmlns:a16="http://schemas.microsoft.com/office/drawing/2014/main" id="{C33A5BE3-5D20-4213-9666-1A30DEA21A9D}"/>
              </a:ext>
            </a:extLst>
          </p:cNvPr>
          <p:cNvSpPr/>
          <p:nvPr/>
        </p:nvSpPr>
        <p:spPr>
          <a:xfrm>
            <a:off x="551384" y="1390330"/>
            <a:ext cx="11161239" cy="5174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sp>
        <p:nvSpPr>
          <p:cNvPr id="16" name="AutoShape 26">
            <a:extLst>
              <a:ext uri="{FF2B5EF4-FFF2-40B4-BE49-F238E27FC236}">
                <a16:creationId xmlns:a16="http://schemas.microsoft.com/office/drawing/2014/main" id="{AF7875B8-AB0F-49B5-8608-A8E928056A4A}"/>
              </a:ext>
            </a:extLst>
          </p:cNvPr>
          <p:cNvSpPr>
            <a:spLocks noChangeArrowheads="1"/>
          </p:cNvSpPr>
          <p:nvPr/>
        </p:nvSpPr>
        <p:spPr bwMode="auto">
          <a:xfrm>
            <a:off x="806359" y="1710716"/>
            <a:ext cx="8291517" cy="338748"/>
          </a:xfrm>
          <a:prstGeom prst="homePlate">
            <a:avLst>
              <a:gd name="adj" fmla="val 0"/>
            </a:avLst>
          </a:prstGeom>
          <a:noFill/>
          <a:ln w="25400" algn="ctr">
            <a:noFill/>
            <a:miter lim="800000"/>
            <a:headEnd/>
            <a:tailEnd/>
          </a:ln>
        </p:spPr>
        <p:txBody>
          <a:bodyPr wrap="none" anchor="ctr"/>
          <a:lstStyle/>
          <a:p>
            <a:pPr defTabSz="652842"/>
            <a:r>
              <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RENTABILIDADES FONDOS GUISSONA</a:t>
            </a:r>
          </a:p>
        </p:txBody>
      </p:sp>
      <p:pic>
        <p:nvPicPr>
          <p:cNvPr id="17" name="Imagen 16">
            <a:extLst>
              <a:ext uri="{FF2B5EF4-FFF2-40B4-BE49-F238E27FC236}">
                <a16:creationId xmlns:a16="http://schemas.microsoft.com/office/drawing/2014/main" id="{4F84F8DD-2161-4620-8DE6-885F62EA8DB2}"/>
              </a:ext>
            </a:extLst>
          </p:cNvPr>
          <p:cNvPicPr>
            <a:picLocks noChangeAspect="1"/>
          </p:cNvPicPr>
          <p:nvPr/>
        </p:nvPicPr>
        <p:blipFill>
          <a:blip r:embed="rId2"/>
          <a:stretch>
            <a:fillRect/>
          </a:stretch>
        </p:blipFill>
        <p:spPr>
          <a:xfrm>
            <a:off x="806359" y="2296305"/>
            <a:ext cx="10579282" cy="3302203"/>
          </a:xfrm>
          <a:prstGeom prst="rect">
            <a:avLst/>
          </a:prstGeom>
        </p:spPr>
      </p:pic>
      <p:sp>
        <p:nvSpPr>
          <p:cNvPr id="18" name="Rectángulo: esquinas redondeadas 17">
            <a:extLst>
              <a:ext uri="{FF2B5EF4-FFF2-40B4-BE49-F238E27FC236}">
                <a16:creationId xmlns:a16="http://schemas.microsoft.com/office/drawing/2014/main" id="{D677496E-F228-4785-B8AD-286F141707E6}"/>
              </a:ext>
            </a:extLst>
          </p:cNvPr>
          <p:cNvSpPr/>
          <p:nvPr/>
        </p:nvSpPr>
        <p:spPr>
          <a:xfrm>
            <a:off x="6552845" y="5033914"/>
            <a:ext cx="480767" cy="367616"/>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 name="Rectángulo: esquinas redondeadas 7">
            <a:extLst>
              <a:ext uri="{FF2B5EF4-FFF2-40B4-BE49-F238E27FC236}">
                <a16:creationId xmlns:a16="http://schemas.microsoft.com/office/drawing/2014/main" id="{45B1E1BB-CF10-4B6C-9298-DCFD5B71FEE2}"/>
              </a:ext>
            </a:extLst>
          </p:cNvPr>
          <p:cNvSpPr/>
          <p:nvPr/>
        </p:nvSpPr>
        <p:spPr>
          <a:xfrm>
            <a:off x="5328931" y="5081449"/>
            <a:ext cx="480767" cy="367616"/>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47955736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Marcador de posición de imagen 2">
            <a:extLst>
              <a:ext uri="{FF2B5EF4-FFF2-40B4-BE49-F238E27FC236}">
                <a16:creationId xmlns:a16="http://schemas.microsoft.com/office/drawing/2014/main" id="{0698237A-342D-1ACA-20BA-25A4F6B8E6AE}"/>
              </a:ext>
            </a:extLst>
          </p:cNvPr>
          <p:cNvPicPr>
            <a:picLocks noChangeAspect="1"/>
          </p:cNvPicPr>
          <p:nvPr/>
        </p:nvPicPr>
        <p:blipFill>
          <a:blip r:embed="rId2">
            <a:extLst>
              <a:ext uri="{28A0092B-C50C-407E-A947-70E740481C1C}">
                <a14:useLocalDpi xmlns:a14="http://schemas.microsoft.com/office/drawing/2010/main" val="0"/>
              </a:ext>
            </a:extLst>
          </a:blip>
          <a:srcRect t="18746" b="18746"/>
          <a:stretch/>
        </p:blipFill>
        <p:spPr>
          <a:xfrm>
            <a:off x="0" y="0"/>
            <a:ext cx="7308304" cy="6858000"/>
          </a:xfrm>
          <a:prstGeom prst="rect">
            <a:avLst/>
          </a:prstGeom>
        </p:spPr>
      </p:pic>
      <p:sp>
        <p:nvSpPr>
          <p:cNvPr id="4" name="Rectángulo 3">
            <a:extLst>
              <a:ext uri="{FF2B5EF4-FFF2-40B4-BE49-F238E27FC236}">
                <a16:creationId xmlns:a16="http://schemas.microsoft.com/office/drawing/2014/main" id="{916B5628-BE29-630F-2F1C-9C0F3F28E106}"/>
              </a:ext>
            </a:extLst>
          </p:cNvPr>
          <p:cNvSpPr/>
          <p:nvPr/>
        </p:nvSpPr>
        <p:spPr>
          <a:xfrm>
            <a:off x="0" y="0"/>
            <a:ext cx="6400800" cy="6858000"/>
          </a:xfrm>
          <a:prstGeom prst="rect">
            <a:avLst/>
          </a:prstGeom>
          <a:gradFill flip="none" rotWithShape="1">
            <a:gsLst>
              <a:gs pos="0">
                <a:srgbClr val="000268">
                  <a:shade val="30000"/>
                  <a:satMod val="115000"/>
                  <a:alpha val="48000"/>
                </a:srgbClr>
              </a:gs>
              <a:gs pos="100000">
                <a:srgbClr val="000268">
                  <a:shade val="100000"/>
                  <a:satMod val="115000"/>
                  <a:alpha val="0"/>
                </a:srgb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cxnSp>
        <p:nvCxnSpPr>
          <p:cNvPr id="6" name="Conector recto 5">
            <a:extLst>
              <a:ext uri="{FF2B5EF4-FFF2-40B4-BE49-F238E27FC236}">
                <a16:creationId xmlns:a16="http://schemas.microsoft.com/office/drawing/2014/main" id="{7EAD65C2-F88A-0975-7A00-71A924234109}"/>
              </a:ext>
            </a:extLst>
          </p:cNvPr>
          <p:cNvCxnSpPr/>
          <p:nvPr/>
        </p:nvCxnSpPr>
        <p:spPr>
          <a:xfrm flipH="1">
            <a:off x="0" y="690282"/>
            <a:ext cx="730830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ítulo 1">
            <a:extLst>
              <a:ext uri="{FF2B5EF4-FFF2-40B4-BE49-F238E27FC236}">
                <a16:creationId xmlns:a16="http://schemas.microsoft.com/office/drawing/2014/main" id="{5B6E789C-DB2D-3D1A-F8CB-9ABA97086A7C}"/>
              </a:ext>
            </a:extLst>
          </p:cNvPr>
          <p:cNvSpPr txBox="1">
            <a:spLocks/>
          </p:cNvSpPr>
          <p:nvPr/>
        </p:nvSpPr>
        <p:spPr bwMode="auto">
          <a:xfrm>
            <a:off x="664187" y="2226928"/>
            <a:ext cx="5431813" cy="2404144"/>
          </a:xfrm>
          <a:prstGeom prst="rect">
            <a:avLst/>
          </a:prstGeom>
          <a:noFill/>
          <a:ln>
            <a:miter lim="800000"/>
            <a:headEnd/>
            <a:tailEnd/>
          </a:ln>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2800" dirty="0">
                <a:solidFill>
                  <a:schemeClr val="bg1"/>
                </a:solidFill>
                <a:latin typeface="Poppins" panose="00000500000000000000" pitchFamily="2" charset="0"/>
                <a:cs typeface="Poppins" panose="00000500000000000000" pitchFamily="2" charset="0"/>
              </a:rPr>
              <a:t>II. Informaciones útiles para el inversor</a:t>
            </a:r>
            <a:endParaRPr lang="es-ES_tradnl" sz="2800" dirty="0">
              <a:solidFill>
                <a:schemeClr val="bg1"/>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379745437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2">
            <a:extLst>
              <a:ext uri="{FF2B5EF4-FFF2-40B4-BE49-F238E27FC236}">
                <a16:creationId xmlns:a16="http://schemas.microsoft.com/office/drawing/2014/main" id="{22FEBEB0-4937-B469-1F02-E55EB77CE516}"/>
              </a:ext>
            </a:extLst>
          </p:cNvPr>
          <p:cNvSpPr/>
          <p:nvPr/>
        </p:nvSpPr>
        <p:spPr>
          <a:xfrm>
            <a:off x="975946" y="1371600"/>
            <a:ext cx="10374923" cy="4740649"/>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ítulo 13">
            <a:extLst>
              <a:ext uri="{FF2B5EF4-FFF2-40B4-BE49-F238E27FC236}">
                <a16:creationId xmlns:a16="http://schemas.microsoft.com/office/drawing/2014/main" id="{9AE1666A-B720-1A5D-5022-53AFE64A04C7}"/>
              </a:ext>
            </a:extLst>
          </p:cNvPr>
          <p:cNvSpPr>
            <a:spLocks noGrp="1"/>
          </p:cNvSpPr>
          <p:nvPr>
            <p:ph type="ctrTitle"/>
          </p:nvPr>
        </p:nvSpPr>
        <p:spPr>
          <a:xfrm>
            <a:off x="388870" y="197029"/>
            <a:ext cx="6282518" cy="309773"/>
          </a:xfrm>
        </p:spPr>
        <p:txBody>
          <a:bodyPr/>
          <a:lstStyle/>
          <a:p>
            <a:r>
              <a:rPr lang="es-ES" sz="1600" dirty="0"/>
              <a:t>41. La rentabilidad de los activos financieros a Largo Plazo</a:t>
            </a:r>
          </a:p>
        </p:txBody>
      </p:sp>
      <p:sp>
        <p:nvSpPr>
          <p:cNvPr id="4" name="CuadroTexto 3">
            <a:extLst>
              <a:ext uri="{FF2B5EF4-FFF2-40B4-BE49-F238E27FC236}">
                <a16:creationId xmlns:a16="http://schemas.microsoft.com/office/drawing/2014/main" id="{7F3B0789-34CE-3898-CF18-3E25B0765245}"/>
              </a:ext>
            </a:extLst>
          </p:cNvPr>
          <p:cNvSpPr txBox="1"/>
          <p:nvPr/>
        </p:nvSpPr>
        <p:spPr>
          <a:xfrm>
            <a:off x="104799" y="745751"/>
            <a:ext cx="2789229" cy="523220"/>
          </a:xfrm>
          <a:prstGeom prst="rect">
            <a:avLst/>
          </a:prstGeom>
          <a:noFill/>
        </p:spPr>
        <p:txBody>
          <a:bodyPr wrap="square">
            <a:spAutoFit/>
          </a:bodyPr>
          <a:lstStyle/>
          <a:p>
            <a:r>
              <a:rPr lang="es-ES" sz="1400" dirty="0">
                <a:solidFill>
                  <a:schemeClr val="accent2"/>
                </a:solidFill>
                <a:latin typeface="Poppins SemiBold" panose="00000700000000000000" pitchFamily="2" charset="0"/>
              </a:rPr>
              <a:t>¿QUÉ CABE ESPERAR DE LOS MERCADOS FINANCIEROS?</a:t>
            </a:r>
            <a:endParaRPr lang="es-ES" sz="1400" dirty="0">
              <a:solidFill>
                <a:schemeClr val="accent2"/>
              </a:solidFill>
            </a:endParaRPr>
          </a:p>
        </p:txBody>
      </p:sp>
      <p:pic>
        <p:nvPicPr>
          <p:cNvPr id="6" name="Imagen 5">
            <a:extLst>
              <a:ext uri="{FF2B5EF4-FFF2-40B4-BE49-F238E27FC236}">
                <a16:creationId xmlns:a16="http://schemas.microsoft.com/office/drawing/2014/main" id="{2F6E9C1B-0043-45EF-AE15-6E9692DA416E}"/>
              </a:ext>
            </a:extLst>
          </p:cNvPr>
          <p:cNvPicPr>
            <a:picLocks noChangeAspect="1"/>
          </p:cNvPicPr>
          <p:nvPr/>
        </p:nvPicPr>
        <p:blipFill>
          <a:blip r:embed="rId2"/>
          <a:stretch>
            <a:fillRect/>
          </a:stretch>
        </p:blipFill>
        <p:spPr>
          <a:xfrm>
            <a:off x="975945" y="1375501"/>
            <a:ext cx="10374923" cy="4736748"/>
          </a:xfrm>
          <a:prstGeom prst="rect">
            <a:avLst/>
          </a:prstGeom>
        </p:spPr>
      </p:pic>
    </p:spTree>
    <p:extLst>
      <p:ext uri="{BB962C8B-B14F-4D97-AF65-F5344CB8AC3E}">
        <p14:creationId xmlns:p14="http://schemas.microsoft.com/office/powerpoint/2010/main" val="376041414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FE18656-FBC2-677F-0E62-254B74CD1805}"/>
              </a:ext>
            </a:extLst>
          </p:cNvPr>
          <p:cNvSpPr>
            <a:spLocks noGrp="1"/>
          </p:cNvSpPr>
          <p:nvPr>
            <p:ph type="ctrTitle"/>
          </p:nvPr>
        </p:nvSpPr>
        <p:spPr>
          <a:xfrm>
            <a:off x="360878" y="232384"/>
            <a:ext cx="10666243" cy="309773"/>
          </a:xfrm>
        </p:spPr>
        <p:txBody>
          <a:bodyPr/>
          <a:lstStyle/>
          <a:p>
            <a:r>
              <a:rPr lang="es-ES" sz="1600" dirty="0"/>
              <a:t>42. Ahorro para la jubilación: ¿Qué porcentaje debe invertir en renta variable un inversor con aportaciones periódicas?</a:t>
            </a:r>
            <a:br>
              <a:rPr lang="es-ES" sz="1600" dirty="0"/>
            </a:br>
            <a:endParaRPr lang="es-ES" sz="1600" dirty="0"/>
          </a:p>
        </p:txBody>
      </p:sp>
      <p:sp>
        <p:nvSpPr>
          <p:cNvPr id="3" name="Marcador de número de diapositiva 2">
            <a:extLst>
              <a:ext uri="{FF2B5EF4-FFF2-40B4-BE49-F238E27FC236}">
                <a16:creationId xmlns:a16="http://schemas.microsoft.com/office/drawing/2014/main" id="{65D3FEFF-5348-8C2B-AB0A-682B59423DF5}"/>
              </a:ext>
            </a:extLst>
          </p:cNvPr>
          <p:cNvSpPr>
            <a:spLocks noGrp="1"/>
          </p:cNvSpPr>
          <p:nvPr>
            <p:ph type="sldNum" sz="quarter" idx="12"/>
          </p:nvPr>
        </p:nvSpPr>
        <p:spPr/>
        <p:txBody>
          <a:bodyPr/>
          <a:lstStyle/>
          <a:p>
            <a:fld id="{EED13A02-3D5A-4463-BC24-F8C77F48C64D}" type="slidenum">
              <a:rPr lang="es-ES" smtClean="0"/>
              <a:pPr/>
              <a:t>45</a:t>
            </a:fld>
            <a:endParaRPr lang="es-ES" dirty="0"/>
          </a:p>
        </p:txBody>
      </p:sp>
      <p:sp>
        <p:nvSpPr>
          <p:cNvPr id="4" name="Rectángulo 3">
            <a:extLst>
              <a:ext uri="{FF2B5EF4-FFF2-40B4-BE49-F238E27FC236}">
                <a16:creationId xmlns:a16="http://schemas.microsoft.com/office/drawing/2014/main" id="{27DBFA54-9C0B-3BB0-B430-08A85A14BE80}"/>
              </a:ext>
            </a:extLst>
          </p:cNvPr>
          <p:cNvSpPr/>
          <p:nvPr/>
        </p:nvSpPr>
        <p:spPr>
          <a:xfrm>
            <a:off x="4070196" y="1159727"/>
            <a:ext cx="7345772" cy="5460461"/>
          </a:xfrm>
          <a:prstGeom prst="rect">
            <a:avLst/>
          </a:prstGeom>
          <a:solidFill>
            <a:schemeClr val="bg1"/>
          </a:solidFill>
          <a:ln>
            <a:noFill/>
          </a:ln>
          <a:effectLst>
            <a:outerShdw blurRad="177800" dist="38100" dir="2700000" algn="tl" rotWithShape="0">
              <a:prstClr val="black">
                <a:alpha val="28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5" name="Tabla 4">
            <a:extLst>
              <a:ext uri="{FF2B5EF4-FFF2-40B4-BE49-F238E27FC236}">
                <a16:creationId xmlns:a16="http://schemas.microsoft.com/office/drawing/2014/main" id="{8995B0F4-C87C-2C06-F239-CD1F47AD854F}"/>
              </a:ext>
            </a:extLst>
          </p:cNvPr>
          <p:cNvGraphicFramePr>
            <a:graphicFrameLocks noGrp="1"/>
          </p:cNvGraphicFramePr>
          <p:nvPr/>
        </p:nvGraphicFramePr>
        <p:xfrm>
          <a:off x="4572000" y="1630569"/>
          <a:ext cx="6568814" cy="1854198"/>
        </p:xfrm>
        <a:graphic>
          <a:graphicData uri="http://schemas.openxmlformats.org/drawingml/2006/table">
            <a:tbl>
              <a:tblPr firstRow="1" bandRow="1">
                <a:tableStyleId>{5C22544A-7EE6-4342-B048-85BDC9FD1C3A}</a:tableStyleId>
              </a:tblPr>
              <a:tblGrid>
                <a:gridCol w="1506304">
                  <a:extLst>
                    <a:ext uri="{9D8B030D-6E8A-4147-A177-3AD203B41FA5}">
                      <a16:colId xmlns:a16="http://schemas.microsoft.com/office/drawing/2014/main" val="1280512720"/>
                    </a:ext>
                  </a:extLst>
                </a:gridCol>
                <a:gridCol w="1012502">
                  <a:extLst>
                    <a:ext uri="{9D8B030D-6E8A-4147-A177-3AD203B41FA5}">
                      <a16:colId xmlns:a16="http://schemas.microsoft.com/office/drawing/2014/main" val="1591309734"/>
                    </a:ext>
                  </a:extLst>
                </a:gridCol>
                <a:gridCol w="1012502">
                  <a:extLst>
                    <a:ext uri="{9D8B030D-6E8A-4147-A177-3AD203B41FA5}">
                      <a16:colId xmlns:a16="http://schemas.microsoft.com/office/drawing/2014/main" val="1724637332"/>
                    </a:ext>
                  </a:extLst>
                </a:gridCol>
                <a:gridCol w="1012502">
                  <a:extLst>
                    <a:ext uri="{9D8B030D-6E8A-4147-A177-3AD203B41FA5}">
                      <a16:colId xmlns:a16="http://schemas.microsoft.com/office/drawing/2014/main" val="1032054994"/>
                    </a:ext>
                  </a:extLst>
                </a:gridCol>
                <a:gridCol w="1012502">
                  <a:extLst>
                    <a:ext uri="{9D8B030D-6E8A-4147-A177-3AD203B41FA5}">
                      <a16:colId xmlns:a16="http://schemas.microsoft.com/office/drawing/2014/main" val="2567219384"/>
                    </a:ext>
                  </a:extLst>
                </a:gridCol>
                <a:gridCol w="1012502">
                  <a:extLst>
                    <a:ext uri="{9D8B030D-6E8A-4147-A177-3AD203B41FA5}">
                      <a16:colId xmlns:a16="http://schemas.microsoft.com/office/drawing/2014/main" val="2591744936"/>
                    </a:ext>
                  </a:extLst>
                </a:gridCol>
              </a:tblGrid>
              <a:tr h="309033">
                <a:tc>
                  <a:txBody>
                    <a:bodyPr/>
                    <a:lstStyle/>
                    <a:p>
                      <a:pPr algn="ctr"/>
                      <a:r>
                        <a:rPr lang="es-ES" sz="1100" b="1" dirty="0"/>
                        <a:t>Temple/Edad</a:t>
                      </a:r>
                    </a:p>
                  </a:txBody>
                  <a:tcPr anchor="ctr">
                    <a:solidFill>
                      <a:schemeClr val="accent2"/>
                    </a:solidFill>
                  </a:tcPr>
                </a:tc>
                <a:tc>
                  <a:txBody>
                    <a:bodyPr/>
                    <a:lstStyle/>
                    <a:p>
                      <a:pPr algn="ctr"/>
                      <a:r>
                        <a:rPr lang="es-ES" sz="1100" b="1" dirty="0"/>
                        <a:t>20</a:t>
                      </a:r>
                    </a:p>
                  </a:txBody>
                  <a:tcPr anchor="ctr">
                    <a:solidFill>
                      <a:schemeClr val="accent2"/>
                    </a:solidFill>
                  </a:tcPr>
                </a:tc>
                <a:tc>
                  <a:txBody>
                    <a:bodyPr/>
                    <a:lstStyle/>
                    <a:p>
                      <a:pPr algn="ctr"/>
                      <a:r>
                        <a:rPr lang="es-ES" sz="1100" b="1" dirty="0"/>
                        <a:t>30</a:t>
                      </a:r>
                    </a:p>
                  </a:txBody>
                  <a:tcPr anchor="ctr">
                    <a:solidFill>
                      <a:schemeClr val="accent2"/>
                    </a:solidFill>
                  </a:tcPr>
                </a:tc>
                <a:tc>
                  <a:txBody>
                    <a:bodyPr/>
                    <a:lstStyle/>
                    <a:p>
                      <a:pPr algn="ctr"/>
                      <a:r>
                        <a:rPr lang="es-ES" sz="1100" b="1" dirty="0"/>
                        <a:t>40</a:t>
                      </a:r>
                    </a:p>
                  </a:txBody>
                  <a:tcPr anchor="ctr">
                    <a:solidFill>
                      <a:schemeClr val="accent2"/>
                    </a:solidFill>
                  </a:tcPr>
                </a:tc>
                <a:tc>
                  <a:txBody>
                    <a:bodyPr/>
                    <a:lstStyle/>
                    <a:p>
                      <a:pPr algn="ctr"/>
                      <a:r>
                        <a:rPr lang="es-ES" sz="1100" b="1" dirty="0"/>
                        <a:t>50</a:t>
                      </a:r>
                    </a:p>
                  </a:txBody>
                  <a:tcPr anchor="ctr">
                    <a:solidFill>
                      <a:schemeClr val="accent2"/>
                    </a:solidFill>
                  </a:tcPr>
                </a:tc>
                <a:tc>
                  <a:txBody>
                    <a:bodyPr/>
                    <a:lstStyle/>
                    <a:p>
                      <a:pPr algn="ctr"/>
                      <a:r>
                        <a:rPr lang="es-ES" sz="1100" dirty="0"/>
                        <a:t>60</a:t>
                      </a:r>
                    </a:p>
                  </a:txBody>
                  <a:tcPr anchor="ctr">
                    <a:solidFill>
                      <a:schemeClr val="accent2"/>
                    </a:solidFill>
                  </a:tcPr>
                </a:tc>
                <a:extLst>
                  <a:ext uri="{0D108BD9-81ED-4DB2-BD59-A6C34878D82A}">
                    <a16:rowId xmlns:a16="http://schemas.microsoft.com/office/drawing/2014/main" val="3927439659"/>
                  </a:ext>
                </a:extLst>
              </a:tr>
              <a:tr h="309033">
                <a:tc>
                  <a:txBody>
                    <a:bodyPr/>
                    <a:lstStyle/>
                    <a:p>
                      <a:pPr algn="ctr"/>
                      <a:r>
                        <a:rPr lang="es-ES" sz="1100" b="1" dirty="0"/>
                        <a:t>-10%</a:t>
                      </a:r>
                    </a:p>
                  </a:txBody>
                  <a:tcPr anchor="ctr">
                    <a:solidFill>
                      <a:schemeClr val="bg2"/>
                    </a:solidFill>
                  </a:tcPr>
                </a:tc>
                <a:tc>
                  <a:txBody>
                    <a:bodyPr/>
                    <a:lstStyle/>
                    <a:p>
                      <a:pPr algn="ctr"/>
                      <a:r>
                        <a:rPr lang="es-ES" sz="1100" dirty="0"/>
                        <a:t>20%</a:t>
                      </a:r>
                    </a:p>
                  </a:txBody>
                  <a:tcPr anchor="ctr">
                    <a:solidFill>
                      <a:schemeClr val="bg2"/>
                    </a:solidFill>
                  </a:tcPr>
                </a:tc>
                <a:tc>
                  <a:txBody>
                    <a:bodyPr/>
                    <a:lstStyle/>
                    <a:p>
                      <a:pPr algn="ctr"/>
                      <a:r>
                        <a:rPr lang="es-ES" sz="1100" dirty="0"/>
                        <a:t>22%</a:t>
                      </a:r>
                    </a:p>
                  </a:txBody>
                  <a:tcPr anchor="ctr">
                    <a:solidFill>
                      <a:schemeClr val="bg2"/>
                    </a:solidFill>
                  </a:tcPr>
                </a:tc>
                <a:tc>
                  <a:txBody>
                    <a:bodyPr/>
                    <a:lstStyle/>
                    <a:p>
                      <a:pPr algn="ctr"/>
                      <a:r>
                        <a:rPr lang="es-ES" sz="1100" dirty="0"/>
                        <a:t>25%</a:t>
                      </a:r>
                    </a:p>
                  </a:txBody>
                  <a:tcPr anchor="ctr">
                    <a:solidFill>
                      <a:schemeClr val="bg2"/>
                    </a:solidFill>
                  </a:tcPr>
                </a:tc>
                <a:tc>
                  <a:txBody>
                    <a:bodyPr/>
                    <a:lstStyle/>
                    <a:p>
                      <a:pPr algn="ctr"/>
                      <a:r>
                        <a:rPr lang="es-ES" sz="1100" dirty="0"/>
                        <a:t>30%</a:t>
                      </a:r>
                    </a:p>
                  </a:txBody>
                  <a:tcPr anchor="ctr">
                    <a:solidFill>
                      <a:schemeClr val="bg2"/>
                    </a:solidFill>
                  </a:tcPr>
                </a:tc>
                <a:tc>
                  <a:txBody>
                    <a:bodyPr/>
                    <a:lstStyle/>
                    <a:p>
                      <a:pPr algn="ctr"/>
                      <a:r>
                        <a:rPr lang="es-ES" sz="1100" dirty="0"/>
                        <a:t>42%</a:t>
                      </a:r>
                    </a:p>
                  </a:txBody>
                  <a:tcPr anchor="ctr">
                    <a:solidFill>
                      <a:schemeClr val="bg2"/>
                    </a:solidFill>
                  </a:tcPr>
                </a:tc>
                <a:extLst>
                  <a:ext uri="{0D108BD9-81ED-4DB2-BD59-A6C34878D82A}">
                    <a16:rowId xmlns:a16="http://schemas.microsoft.com/office/drawing/2014/main" val="1517375248"/>
                  </a:ext>
                </a:extLst>
              </a:tr>
              <a:tr h="309033">
                <a:tc>
                  <a:txBody>
                    <a:bodyPr/>
                    <a:lstStyle/>
                    <a:p>
                      <a:pPr algn="ctr"/>
                      <a:r>
                        <a:rPr lang="es-ES" sz="1100" b="1" dirty="0"/>
                        <a:t>-20%</a:t>
                      </a:r>
                    </a:p>
                  </a:txBody>
                  <a:tcPr anchor="ctr">
                    <a:solidFill>
                      <a:schemeClr val="bg1"/>
                    </a:solidFill>
                  </a:tcPr>
                </a:tc>
                <a:tc>
                  <a:txBody>
                    <a:bodyPr/>
                    <a:lstStyle/>
                    <a:p>
                      <a:pPr algn="ctr"/>
                      <a:r>
                        <a:rPr lang="es-ES" sz="1100" dirty="0"/>
                        <a:t>36%</a:t>
                      </a:r>
                    </a:p>
                  </a:txBody>
                  <a:tcPr anchor="ctr">
                    <a:solidFill>
                      <a:schemeClr val="bg1"/>
                    </a:solidFill>
                  </a:tcPr>
                </a:tc>
                <a:tc>
                  <a:txBody>
                    <a:bodyPr/>
                    <a:lstStyle/>
                    <a:p>
                      <a:pPr algn="ctr"/>
                      <a:r>
                        <a:rPr lang="es-ES" sz="1100" dirty="0"/>
                        <a:t>39%</a:t>
                      </a:r>
                    </a:p>
                  </a:txBody>
                  <a:tcPr anchor="ctr">
                    <a:solidFill>
                      <a:schemeClr val="bg1"/>
                    </a:solidFill>
                  </a:tcPr>
                </a:tc>
                <a:tc>
                  <a:txBody>
                    <a:bodyPr/>
                    <a:lstStyle/>
                    <a:p>
                      <a:pPr algn="ctr"/>
                      <a:r>
                        <a:rPr lang="es-ES" sz="1100" dirty="0"/>
                        <a:t>43%</a:t>
                      </a:r>
                    </a:p>
                  </a:txBody>
                  <a:tcPr anchor="ctr">
                    <a:solidFill>
                      <a:schemeClr val="bg1"/>
                    </a:solidFill>
                  </a:tcPr>
                </a:tc>
                <a:tc>
                  <a:txBody>
                    <a:bodyPr/>
                    <a:lstStyle/>
                    <a:p>
                      <a:pPr algn="ctr"/>
                      <a:r>
                        <a:rPr lang="es-ES" sz="1100" dirty="0"/>
                        <a:t>50%</a:t>
                      </a:r>
                    </a:p>
                  </a:txBody>
                  <a:tcPr anchor="ctr">
                    <a:solidFill>
                      <a:schemeClr val="bg1"/>
                    </a:solidFill>
                  </a:tcPr>
                </a:tc>
                <a:tc>
                  <a:txBody>
                    <a:bodyPr/>
                    <a:lstStyle/>
                    <a:p>
                      <a:pPr algn="ctr"/>
                      <a:r>
                        <a:rPr lang="es-ES" sz="1100" dirty="0"/>
                        <a:t>78%</a:t>
                      </a:r>
                    </a:p>
                  </a:txBody>
                  <a:tcPr anchor="ctr">
                    <a:solidFill>
                      <a:schemeClr val="bg1"/>
                    </a:solidFill>
                  </a:tcPr>
                </a:tc>
                <a:extLst>
                  <a:ext uri="{0D108BD9-81ED-4DB2-BD59-A6C34878D82A}">
                    <a16:rowId xmlns:a16="http://schemas.microsoft.com/office/drawing/2014/main" val="1769000404"/>
                  </a:ext>
                </a:extLst>
              </a:tr>
              <a:tr h="309033">
                <a:tc>
                  <a:txBody>
                    <a:bodyPr/>
                    <a:lstStyle/>
                    <a:p>
                      <a:pPr algn="ctr"/>
                      <a:r>
                        <a:rPr lang="es-ES" sz="1100" b="1" dirty="0"/>
                        <a:t>-30%</a:t>
                      </a:r>
                    </a:p>
                  </a:txBody>
                  <a:tcPr anchor="ctr">
                    <a:solidFill>
                      <a:schemeClr val="bg2"/>
                    </a:solidFill>
                  </a:tcPr>
                </a:tc>
                <a:tc>
                  <a:txBody>
                    <a:bodyPr/>
                    <a:lstStyle/>
                    <a:p>
                      <a:pPr algn="ctr"/>
                      <a:r>
                        <a:rPr lang="es-ES" sz="1100" dirty="0"/>
                        <a:t>54%</a:t>
                      </a:r>
                    </a:p>
                  </a:txBody>
                  <a:tcPr anchor="ctr">
                    <a:solidFill>
                      <a:schemeClr val="bg2"/>
                    </a:solidFill>
                  </a:tcPr>
                </a:tc>
                <a:tc>
                  <a:txBody>
                    <a:bodyPr/>
                    <a:lstStyle/>
                    <a:p>
                      <a:pPr algn="ctr"/>
                      <a:r>
                        <a:rPr lang="es-ES" sz="1100" dirty="0"/>
                        <a:t>56%</a:t>
                      </a:r>
                    </a:p>
                  </a:txBody>
                  <a:tcPr anchor="ctr">
                    <a:solidFill>
                      <a:schemeClr val="bg2"/>
                    </a:solidFill>
                  </a:tcPr>
                </a:tc>
                <a:tc>
                  <a:txBody>
                    <a:bodyPr/>
                    <a:lstStyle/>
                    <a:p>
                      <a:pPr algn="ctr"/>
                      <a:r>
                        <a:rPr lang="es-ES" sz="1100" dirty="0"/>
                        <a:t>62%</a:t>
                      </a:r>
                    </a:p>
                  </a:txBody>
                  <a:tcPr anchor="ctr">
                    <a:solidFill>
                      <a:schemeClr val="bg2"/>
                    </a:solidFill>
                  </a:tcPr>
                </a:tc>
                <a:tc>
                  <a:txBody>
                    <a:bodyPr/>
                    <a:lstStyle/>
                    <a:p>
                      <a:pPr algn="ctr"/>
                      <a:r>
                        <a:rPr lang="es-ES" sz="1100" dirty="0"/>
                        <a:t>70%</a:t>
                      </a:r>
                    </a:p>
                  </a:txBody>
                  <a:tcPr anchor="ctr">
                    <a:solidFill>
                      <a:schemeClr val="bg2"/>
                    </a:solidFill>
                  </a:tcPr>
                </a:tc>
                <a:tc>
                  <a:txBody>
                    <a:bodyPr/>
                    <a:lstStyle/>
                    <a:p>
                      <a:pPr algn="ctr"/>
                      <a:r>
                        <a:rPr lang="es-ES" sz="1100" dirty="0"/>
                        <a:t>112%</a:t>
                      </a:r>
                    </a:p>
                  </a:txBody>
                  <a:tcPr anchor="ctr">
                    <a:solidFill>
                      <a:schemeClr val="bg2"/>
                    </a:solidFill>
                  </a:tcPr>
                </a:tc>
                <a:extLst>
                  <a:ext uri="{0D108BD9-81ED-4DB2-BD59-A6C34878D82A}">
                    <a16:rowId xmlns:a16="http://schemas.microsoft.com/office/drawing/2014/main" val="4212318517"/>
                  </a:ext>
                </a:extLst>
              </a:tr>
              <a:tr h="309033">
                <a:tc>
                  <a:txBody>
                    <a:bodyPr/>
                    <a:lstStyle/>
                    <a:p>
                      <a:pPr algn="ctr"/>
                      <a:r>
                        <a:rPr lang="es-ES" sz="1100" b="1" dirty="0"/>
                        <a:t>-40%</a:t>
                      </a:r>
                    </a:p>
                  </a:txBody>
                  <a:tcPr anchor="ctr">
                    <a:solidFill>
                      <a:schemeClr val="bg1"/>
                    </a:solidFill>
                  </a:tcPr>
                </a:tc>
                <a:tc>
                  <a:txBody>
                    <a:bodyPr/>
                    <a:lstStyle/>
                    <a:p>
                      <a:pPr algn="ctr"/>
                      <a:r>
                        <a:rPr lang="es-ES" sz="1100" dirty="0"/>
                        <a:t>75%</a:t>
                      </a:r>
                    </a:p>
                  </a:txBody>
                  <a:tcPr anchor="ctr">
                    <a:solidFill>
                      <a:schemeClr val="bg1"/>
                    </a:solidFill>
                  </a:tcPr>
                </a:tc>
                <a:tc>
                  <a:txBody>
                    <a:bodyPr/>
                    <a:lstStyle/>
                    <a:p>
                      <a:pPr algn="ctr"/>
                      <a:r>
                        <a:rPr lang="es-ES" sz="1100" dirty="0"/>
                        <a:t>77%</a:t>
                      </a:r>
                    </a:p>
                  </a:txBody>
                  <a:tcPr anchor="ctr">
                    <a:solidFill>
                      <a:schemeClr val="bg1"/>
                    </a:solidFill>
                  </a:tcPr>
                </a:tc>
                <a:tc>
                  <a:txBody>
                    <a:bodyPr/>
                    <a:lstStyle/>
                    <a:p>
                      <a:pPr algn="ctr"/>
                      <a:r>
                        <a:rPr lang="es-ES" sz="1100" dirty="0"/>
                        <a:t>83%</a:t>
                      </a:r>
                    </a:p>
                  </a:txBody>
                  <a:tcPr anchor="ctr">
                    <a:solidFill>
                      <a:schemeClr val="bg1"/>
                    </a:solidFill>
                  </a:tcPr>
                </a:tc>
                <a:tc>
                  <a:txBody>
                    <a:bodyPr/>
                    <a:lstStyle/>
                    <a:p>
                      <a:pPr algn="ctr"/>
                      <a:r>
                        <a:rPr lang="es-ES" sz="1100" dirty="0"/>
                        <a:t>92%</a:t>
                      </a:r>
                    </a:p>
                  </a:txBody>
                  <a:tcPr anchor="ctr">
                    <a:solidFill>
                      <a:schemeClr val="bg1"/>
                    </a:solidFill>
                  </a:tcPr>
                </a:tc>
                <a:tc>
                  <a:txBody>
                    <a:bodyPr/>
                    <a:lstStyle/>
                    <a:p>
                      <a:pPr algn="ctr"/>
                      <a:r>
                        <a:rPr lang="es-ES" sz="1100" dirty="0"/>
                        <a:t>150%</a:t>
                      </a:r>
                    </a:p>
                  </a:txBody>
                  <a:tcPr anchor="ctr">
                    <a:solidFill>
                      <a:schemeClr val="bg1"/>
                    </a:solidFill>
                  </a:tcPr>
                </a:tc>
                <a:extLst>
                  <a:ext uri="{0D108BD9-81ED-4DB2-BD59-A6C34878D82A}">
                    <a16:rowId xmlns:a16="http://schemas.microsoft.com/office/drawing/2014/main" val="1437851061"/>
                  </a:ext>
                </a:extLst>
              </a:tr>
              <a:tr h="309033">
                <a:tc>
                  <a:txBody>
                    <a:bodyPr/>
                    <a:lstStyle/>
                    <a:p>
                      <a:pPr algn="ctr"/>
                      <a:r>
                        <a:rPr lang="es-ES" sz="1100" b="1" dirty="0"/>
                        <a:t>-50%</a:t>
                      </a:r>
                    </a:p>
                  </a:txBody>
                  <a:tcPr anchor="ctr">
                    <a:solidFill>
                      <a:schemeClr val="bg1">
                        <a:lumMod val="95000"/>
                      </a:schemeClr>
                    </a:solidFill>
                  </a:tcPr>
                </a:tc>
                <a:tc>
                  <a:txBody>
                    <a:bodyPr/>
                    <a:lstStyle/>
                    <a:p>
                      <a:pPr algn="ctr"/>
                      <a:r>
                        <a:rPr lang="es-ES" sz="1100" dirty="0"/>
                        <a:t>99%</a:t>
                      </a:r>
                    </a:p>
                  </a:txBody>
                  <a:tcPr anchor="ctr">
                    <a:solidFill>
                      <a:schemeClr val="bg1">
                        <a:lumMod val="95000"/>
                      </a:schemeClr>
                    </a:solidFill>
                  </a:tcPr>
                </a:tc>
                <a:tc>
                  <a:txBody>
                    <a:bodyPr/>
                    <a:lstStyle/>
                    <a:p>
                      <a:pPr algn="ctr"/>
                      <a:r>
                        <a:rPr lang="es-ES" sz="1100" dirty="0"/>
                        <a:t>101%</a:t>
                      </a:r>
                    </a:p>
                  </a:txBody>
                  <a:tcPr anchor="ctr">
                    <a:solidFill>
                      <a:schemeClr val="bg1">
                        <a:lumMod val="95000"/>
                      </a:schemeClr>
                    </a:solidFill>
                  </a:tcPr>
                </a:tc>
                <a:tc>
                  <a:txBody>
                    <a:bodyPr/>
                    <a:lstStyle/>
                    <a:p>
                      <a:pPr algn="ctr"/>
                      <a:r>
                        <a:rPr lang="es-ES" sz="1100" dirty="0"/>
                        <a:t>108%</a:t>
                      </a:r>
                    </a:p>
                  </a:txBody>
                  <a:tcPr anchor="ctr">
                    <a:solidFill>
                      <a:schemeClr val="bg1">
                        <a:lumMod val="95000"/>
                      </a:schemeClr>
                    </a:solidFill>
                  </a:tcPr>
                </a:tc>
                <a:tc>
                  <a:txBody>
                    <a:bodyPr/>
                    <a:lstStyle/>
                    <a:p>
                      <a:pPr algn="ctr"/>
                      <a:r>
                        <a:rPr lang="es-ES" sz="1100" dirty="0"/>
                        <a:t>118%</a:t>
                      </a:r>
                    </a:p>
                  </a:txBody>
                  <a:tcPr anchor="ctr">
                    <a:solidFill>
                      <a:schemeClr val="bg1">
                        <a:lumMod val="95000"/>
                      </a:schemeClr>
                    </a:solidFill>
                  </a:tcPr>
                </a:tc>
                <a:tc>
                  <a:txBody>
                    <a:bodyPr/>
                    <a:lstStyle/>
                    <a:p>
                      <a:pPr algn="ctr"/>
                      <a:r>
                        <a:rPr lang="es-ES" sz="1100" dirty="0"/>
                        <a:t>150%</a:t>
                      </a:r>
                    </a:p>
                  </a:txBody>
                  <a:tcPr anchor="ctr">
                    <a:solidFill>
                      <a:schemeClr val="bg1">
                        <a:lumMod val="95000"/>
                      </a:schemeClr>
                    </a:solidFill>
                  </a:tcPr>
                </a:tc>
                <a:extLst>
                  <a:ext uri="{0D108BD9-81ED-4DB2-BD59-A6C34878D82A}">
                    <a16:rowId xmlns:a16="http://schemas.microsoft.com/office/drawing/2014/main" val="2121095934"/>
                  </a:ext>
                </a:extLst>
              </a:tr>
            </a:tbl>
          </a:graphicData>
        </a:graphic>
      </p:graphicFrame>
      <p:sp>
        <p:nvSpPr>
          <p:cNvPr id="6" name="CuadroTexto 5">
            <a:extLst>
              <a:ext uri="{FF2B5EF4-FFF2-40B4-BE49-F238E27FC236}">
                <a16:creationId xmlns:a16="http://schemas.microsoft.com/office/drawing/2014/main" id="{BA32BA56-C542-F833-5627-C5FB73CCC3B6}"/>
              </a:ext>
            </a:extLst>
          </p:cNvPr>
          <p:cNvSpPr txBox="1"/>
          <p:nvPr/>
        </p:nvSpPr>
        <p:spPr>
          <a:xfrm>
            <a:off x="4136985" y="1270672"/>
            <a:ext cx="7003477" cy="276999"/>
          </a:xfrm>
          <a:prstGeom prst="rect">
            <a:avLst/>
          </a:prstGeom>
          <a:noFill/>
        </p:spPr>
        <p:txBody>
          <a:bodyPr wrap="square" rtlCol="0">
            <a:spAutoFit/>
          </a:bodyPr>
          <a:lstStyle/>
          <a:p>
            <a:pPr algn="ctr"/>
            <a:r>
              <a:rPr lang="es-ES" sz="1200" dirty="0">
                <a:solidFill>
                  <a:schemeClr val="accent1"/>
                </a:solidFill>
                <a:latin typeface="Poppins SemiBold" panose="00000700000000000000" pitchFamily="2" charset="0"/>
                <a:cs typeface="Poppins SemiBold" panose="00000700000000000000" pitchFamily="2" charset="0"/>
              </a:rPr>
              <a:t>% Inversión periódica en RV</a:t>
            </a:r>
          </a:p>
        </p:txBody>
      </p:sp>
      <p:sp>
        <p:nvSpPr>
          <p:cNvPr id="7" name="CuadroTexto 6">
            <a:extLst>
              <a:ext uri="{FF2B5EF4-FFF2-40B4-BE49-F238E27FC236}">
                <a16:creationId xmlns:a16="http://schemas.microsoft.com/office/drawing/2014/main" id="{C908CCDA-8478-BBFB-0E5D-2200314EF9AE}"/>
              </a:ext>
            </a:extLst>
          </p:cNvPr>
          <p:cNvSpPr txBox="1"/>
          <p:nvPr/>
        </p:nvSpPr>
        <p:spPr>
          <a:xfrm>
            <a:off x="4136985" y="3591627"/>
            <a:ext cx="7003476" cy="276999"/>
          </a:xfrm>
          <a:prstGeom prst="rect">
            <a:avLst/>
          </a:prstGeom>
          <a:noFill/>
        </p:spPr>
        <p:txBody>
          <a:bodyPr wrap="square" rtlCol="0">
            <a:spAutoFit/>
          </a:bodyPr>
          <a:lstStyle/>
          <a:p>
            <a:pPr algn="ctr"/>
            <a:r>
              <a:rPr lang="es-ES" sz="1200" dirty="0">
                <a:solidFill>
                  <a:schemeClr val="accent1"/>
                </a:solidFill>
                <a:latin typeface="Poppins SemiBold" panose="00000700000000000000" pitchFamily="2" charset="0"/>
                <a:cs typeface="Poppins SemiBold" panose="00000700000000000000" pitchFamily="2" charset="0"/>
              </a:rPr>
              <a:t>Rentabilidad Anual Media</a:t>
            </a:r>
          </a:p>
        </p:txBody>
      </p:sp>
      <p:sp>
        <p:nvSpPr>
          <p:cNvPr id="8" name="CuadroTexto 7">
            <a:extLst>
              <a:ext uri="{FF2B5EF4-FFF2-40B4-BE49-F238E27FC236}">
                <a16:creationId xmlns:a16="http://schemas.microsoft.com/office/drawing/2014/main" id="{A9719D84-C1F1-BBBB-ED61-C5D8B6E380EE}"/>
              </a:ext>
            </a:extLst>
          </p:cNvPr>
          <p:cNvSpPr txBox="1"/>
          <p:nvPr/>
        </p:nvSpPr>
        <p:spPr>
          <a:xfrm>
            <a:off x="4572000" y="5917591"/>
            <a:ext cx="6843968" cy="600164"/>
          </a:xfrm>
          <a:prstGeom prst="rect">
            <a:avLst/>
          </a:prstGeom>
          <a:noFill/>
        </p:spPr>
        <p:txBody>
          <a:bodyPr wrap="square" rtlCol="0">
            <a:spAutoFit/>
          </a:bodyPr>
          <a:lstStyle/>
          <a:p>
            <a:r>
              <a:rPr lang="es-ES" sz="1100" dirty="0">
                <a:solidFill>
                  <a:schemeClr val="accent1"/>
                </a:solidFill>
                <a:latin typeface="Poppins SemiBold" panose="00000700000000000000" pitchFamily="2" charset="0"/>
                <a:cs typeface="Poppins SemiBold" panose="00000700000000000000" pitchFamily="2" charset="0"/>
              </a:rPr>
              <a:t>Edad</a:t>
            </a:r>
            <a:r>
              <a:rPr lang="es-ES" sz="1000" dirty="0">
                <a:solidFill>
                  <a:schemeClr val="accent1"/>
                </a:solidFill>
                <a:latin typeface="Poppins SemiBold" panose="00000700000000000000" pitchFamily="2" charset="0"/>
                <a:cs typeface="Poppins SemiBold" panose="00000700000000000000" pitchFamily="2" charset="0"/>
              </a:rPr>
              <a:t>: </a:t>
            </a:r>
            <a:r>
              <a:rPr lang="es-ES" sz="1100" dirty="0">
                <a:latin typeface="Poppins SemiBold" panose="00000700000000000000" pitchFamily="2" charset="0"/>
                <a:cs typeface="Poppins SemiBold" panose="00000700000000000000" pitchFamily="2" charset="0"/>
              </a:rPr>
              <a:t>Edad inicial del plan de aportaciones periódicas</a:t>
            </a:r>
          </a:p>
          <a:p>
            <a:r>
              <a:rPr lang="es-ES" sz="1100" dirty="0">
                <a:solidFill>
                  <a:schemeClr val="accent1"/>
                </a:solidFill>
                <a:latin typeface="Poppins SemiBold" panose="00000700000000000000" pitchFamily="2" charset="0"/>
                <a:cs typeface="Poppins SemiBold" panose="00000700000000000000" pitchFamily="2" charset="0"/>
              </a:rPr>
              <a:t>Temple: </a:t>
            </a:r>
            <a:r>
              <a:rPr lang="es-ES" sz="1100" dirty="0">
                <a:latin typeface="Poppins SemiBold" panose="00000700000000000000" pitchFamily="2" charset="0"/>
                <a:cs typeface="Poppins SemiBold" panose="00000700000000000000" pitchFamily="2" charset="0"/>
              </a:rPr>
              <a:t>Pérdida máxima temporal que un inversor puede tolerar (MDD). Fiabilidad: 90%.</a:t>
            </a:r>
          </a:p>
          <a:p>
            <a:r>
              <a:rPr lang="es-ES" sz="1100" dirty="0">
                <a:solidFill>
                  <a:schemeClr val="accent1"/>
                </a:solidFill>
                <a:latin typeface="Poppins SemiBold" panose="00000700000000000000" pitchFamily="2" charset="0"/>
                <a:cs typeface="Poppins SemiBold" panose="00000700000000000000" pitchFamily="2" charset="0"/>
              </a:rPr>
              <a:t>Resto de inversión no RV: </a:t>
            </a:r>
            <a:r>
              <a:rPr lang="es-ES" sz="1100" dirty="0">
                <a:latin typeface="Poppins SemiBold" panose="00000700000000000000" pitchFamily="2" charset="0"/>
                <a:cs typeface="Poppins SemiBold" panose="00000700000000000000" pitchFamily="2" charset="0"/>
              </a:rPr>
              <a:t>Mercado Monetario</a:t>
            </a:r>
          </a:p>
        </p:txBody>
      </p:sp>
      <p:graphicFrame>
        <p:nvGraphicFramePr>
          <p:cNvPr id="9" name="Tabla 8">
            <a:extLst>
              <a:ext uri="{FF2B5EF4-FFF2-40B4-BE49-F238E27FC236}">
                <a16:creationId xmlns:a16="http://schemas.microsoft.com/office/drawing/2014/main" id="{D3AEB15D-05D5-837A-0E08-6A5A9E99EF9C}"/>
              </a:ext>
            </a:extLst>
          </p:cNvPr>
          <p:cNvGraphicFramePr>
            <a:graphicFrameLocks noGrp="1"/>
          </p:cNvGraphicFramePr>
          <p:nvPr/>
        </p:nvGraphicFramePr>
        <p:xfrm>
          <a:off x="4572000" y="3960959"/>
          <a:ext cx="6568814" cy="1854198"/>
        </p:xfrm>
        <a:graphic>
          <a:graphicData uri="http://schemas.openxmlformats.org/drawingml/2006/table">
            <a:tbl>
              <a:tblPr firstRow="1" bandRow="1">
                <a:tableStyleId>{5C22544A-7EE6-4342-B048-85BDC9FD1C3A}</a:tableStyleId>
              </a:tblPr>
              <a:tblGrid>
                <a:gridCol w="1506304">
                  <a:extLst>
                    <a:ext uri="{9D8B030D-6E8A-4147-A177-3AD203B41FA5}">
                      <a16:colId xmlns:a16="http://schemas.microsoft.com/office/drawing/2014/main" val="1280512720"/>
                    </a:ext>
                  </a:extLst>
                </a:gridCol>
                <a:gridCol w="1012502">
                  <a:extLst>
                    <a:ext uri="{9D8B030D-6E8A-4147-A177-3AD203B41FA5}">
                      <a16:colId xmlns:a16="http://schemas.microsoft.com/office/drawing/2014/main" val="1591309734"/>
                    </a:ext>
                  </a:extLst>
                </a:gridCol>
                <a:gridCol w="1012502">
                  <a:extLst>
                    <a:ext uri="{9D8B030D-6E8A-4147-A177-3AD203B41FA5}">
                      <a16:colId xmlns:a16="http://schemas.microsoft.com/office/drawing/2014/main" val="1724637332"/>
                    </a:ext>
                  </a:extLst>
                </a:gridCol>
                <a:gridCol w="1012502">
                  <a:extLst>
                    <a:ext uri="{9D8B030D-6E8A-4147-A177-3AD203B41FA5}">
                      <a16:colId xmlns:a16="http://schemas.microsoft.com/office/drawing/2014/main" val="1032054994"/>
                    </a:ext>
                  </a:extLst>
                </a:gridCol>
                <a:gridCol w="1012502">
                  <a:extLst>
                    <a:ext uri="{9D8B030D-6E8A-4147-A177-3AD203B41FA5}">
                      <a16:colId xmlns:a16="http://schemas.microsoft.com/office/drawing/2014/main" val="2567219384"/>
                    </a:ext>
                  </a:extLst>
                </a:gridCol>
                <a:gridCol w="1012502">
                  <a:extLst>
                    <a:ext uri="{9D8B030D-6E8A-4147-A177-3AD203B41FA5}">
                      <a16:colId xmlns:a16="http://schemas.microsoft.com/office/drawing/2014/main" val="2591744936"/>
                    </a:ext>
                  </a:extLst>
                </a:gridCol>
              </a:tblGrid>
              <a:tr h="309033">
                <a:tc>
                  <a:txBody>
                    <a:bodyPr/>
                    <a:lstStyle/>
                    <a:p>
                      <a:pPr algn="ctr"/>
                      <a:r>
                        <a:rPr lang="es-ES" sz="1100" dirty="0"/>
                        <a:t>Temple/Edad</a:t>
                      </a:r>
                    </a:p>
                  </a:txBody>
                  <a:tcPr anchor="ctr">
                    <a:solidFill>
                      <a:schemeClr val="accent2"/>
                    </a:solidFill>
                  </a:tcPr>
                </a:tc>
                <a:tc>
                  <a:txBody>
                    <a:bodyPr/>
                    <a:lstStyle/>
                    <a:p>
                      <a:pPr algn="ctr"/>
                      <a:r>
                        <a:rPr lang="es-ES" sz="1100" dirty="0"/>
                        <a:t>20</a:t>
                      </a:r>
                    </a:p>
                  </a:txBody>
                  <a:tcPr anchor="ctr">
                    <a:solidFill>
                      <a:schemeClr val="accent2"/>
                    </a:solidFill>
                  </a:tcPr>
                </a:tc>
                <a:tc>
                  <a:txBody>
                    <a:bodyPr/>
                    <a:lstStyle/>
                    <a:p>
                      <a:pPr algn="ctr"/>
                      <a:r>
                        <a:rPr lang="es-ES" sz="1100" dirty="0"/>
                        <a:t>30</a:t>
                      </a:r>
                    </a:p>
                  </a:txBody>
                  <a:tcPr anchor="ctr">
                    <a:solidFill>
                      <a:schemeClr val="accent2"/>
                    </a:solidFill>
                  </a:tcPr>
                </a:tc>
                <a:tc>
                  <a:txBody>
                    <a:bodyPr/>
                    <a:lstStyle/>
                    <a:p>
                      <a:pPr algn="ctr"/>
                      <a:r>
                        <a:rPr lang="es-ES" sz="1100" dirty="0"/>
                        <a:t>40</a:t>
                      </a:r>
                    </a:p>
                  </a:txBody>
                  <a:tcPr anchor="ctr">
                    <a:solidFill>
                      <a:schemeClr val="accent2"/>
                    </a:solidFill>
                  </a:tcPr>
                </a:tc>
                <a:tc>
                  <a:txBody>
                    <a:bodyPr/>
                    <a:lstStyle/>
                    <a:p>
                      <a:pPr algn="ctr"/>
                      <a:r>
                        <a:rPr lang="es-ES" sz="1100" dirty="0"/>
                        <a:t>50</a:t>
                      </a:r>
                    </a:p>
                  </a:txBody>
                  <a:tcPr anchor="ctr">
                    <a:solidFill>
                      <a:schemeClr val="accent2"/>
                    </a:solidFill>
                  </a:tcPr>
                </a:tc>
                <a:tc>
                  <a:txBody>
                    <a:bodyPr/>
                    <a:lstStyle/>
                    <a:p>
                      <a:pPr algn="ctr"/>
                      <a:r>
                        <a:rPr lang="es-ES" sz="1100" dirty="0"/>
                        <a:t>60</a:t>
                      </a:r>
                    </a:p>
                  </a:txBody>
                  <a:tcPr anchor="ctr">
                    <a:solidFill>
                      <a:schemeClr val="accent2"/>
                    </a:solidFill>
                  </a:tcPr>
                </a:tc>
                <a:extLst>
                  <a:ext uri="{0D108BD9-81ED-4DB2-BD59-A6C34878D82A}">
                    <a16:rowId xmlns:a16="http://schemas.microsoft.com/office/drawing/2014/main" val="3927439659"/>
                  </a:ext>
                </a:extLst>
              </a:tr>
              <a:tr h="309033">
                <a:tc>
                  <a:txBody>
                    <a:bodyPr/>
                    <a:lstStyle/>
                    <a:p>
                      <a:pPr algn="ctr"/>
                      <a:r>
                        <a:rPr lang="es-ES" sz="1100" b="1" dirty="0"/>
                        <a:t>-10%</a:t>
                      </a:r>
                    </a:p>
                  </a:txBody>
                  <a:tcPr anchor="ctr">
                    <a:solidFill>
                      <a:schemeClr val="bg1"/>
                    </a:solidFill>
                  </a:tcPr>
                </a:tc>
                <a:tc>
                  <a:txBody>
                    <a:bodyPr/>
                    <a:lstStyle/>
                    <a:p>
                      <a:pPr algn="ctr"/>
                      <a:r>
                        <a:rPr lang="es-ES" sz="1100" dirty="0"/>
                        <a:t>4,76%</a:t>
                      </a:r>
                    </a:p>
                  </a:txBody>
                  <a:tcPr anchor="ctr">
                    <a:solidFill>
                      <a:schemeClr val="bg1"/>
                    </a:solidFill>
                  </a:tcPr>
                </a:tc>
                <a:tc>
                  <a:txBody>
                    <a:bodyPr/>
                    <a:lstStyle/>
                    <a:p>
                      <a:pPr algn="ctr"/>
                      <a:r>
                        <a:rPr lang="es-ES" sz="1100" dirty="0"/>
                        <a:t>4,88%</a:t>
                      </a:r>
                    </a:p>
                  </a:txBody>
                  <a:tcPr anchor="ctr">
                    <a:solidFill>
                      <a:schemeClr val="bg1"/>
                    </a:solidFill>
                  </a:tcPr>
                </a:tc>
                <a:tc>
                  <a:txBody>
                    <a:bodyPr/>
                    <a:lstStyle/>
                    <a:p>
                      <a:pPr algn="ctr"/>
                      <a:r>
                        <a:rPr lang="es-ES" sz="1100" dirty="0"/>
                        <a:t>5,07%</a:t>
                      </a:r>
                    </a:p>
                  </a:txBody>
                  <a:tcPr anchor="ctr">
                    <a:solidFill>
                      <a:schemeClr val="bg1"/>
                    </a:solidFill>
                  </a:tcPr>
                </a:tc>
                <a:tc>
                  <a:txBody>
                    <a:bodyPr/>
                    <a:lstStyle/>
                    <a:p>
                      <a:pPr algn="ctr"/>
                      <a:r>
                        <a:rPr lang="es-ES" sz="1100" dirty="0"/>
                        <a:t>5,40%</a:t>
                      </a:r>
                    </a:p>
                  </a:txBody>
                  <a:tcPr anchor="ctr">
                    <a:solidFill>
                      <a:schemeClr val="bg1"/>
                    </a:solidFill>
                  </a:tcPr>
                </a:tc>
                <a:tc>
                  <a:txBody>
                    <a:bodyPr/>
                    <a:lstStyle/>
                    <a:p>
                      <a:pPr algn="ctr"/>
                      <a:r>
                        <a:rPr lang="es-ES" sz="1100" dirty="0"/>
                        <a:t>5,83%</a:t>
                      </a:r>
                    </a:p>
                  </a:txBody>
                  <a:tcPr anchor="ctr">
                    <a:solidFill>
                      <a:schemeClr val="bg1"/>
                    </a:solidFill>
                  </a:tcPr>
                </a:tc>
                <a:extLst>
                  <a:ext uri="{0D108BD9-81ED-4DB2-BD59-A6C34878D82A}">
                    <a16:rowId xmlns:a16="http://schemas.microsoft.com/office/drawing/2014/main" val="1517375248"/>
                  </a:ext>
                </a:extLst>
              </a:tr>
              <a:tr h="309033">
                <a:tc>
                  <a:txBody>
                    <a:bodyPr/>
                    <a:lstStyle/>
                    <a:p>
                      <a:pPr algn="ctr"/>
                      <a:r>
                        <a:rPr lang="es-ES" sz="1100" b="1" dirty="0"/>
                        <a:t>-20%</a:t>
                      </a:r>
                    </a:p>
                  </a:txBody>
                  <a:tcPr anchor="ctr">
                    <a:solidFill>
                      <a:schemeClr val="bg2"/>
                    </a:solidFill>
                  </a:tcPr>
                </a:tc>
                <a:tc>
                  <a:txBody>
                    <a:bodyPr/>
                    <a:lstStyle/>
                    <a:p>
                      <a:pPr algn="ctr"/>
                      <a:r>
                        <a:rPr lang="es-ES" sz="1100" dirty="0"/>
                        <a:t>5,86%</a:t>
                      </a:r>
                    </a:p>
                  </a:txBody>
                  <a:tcPr anchor="ctr">
                    <a:solidFill>
                      <a:schemeClr val="bg2"/>
                    </a:solidFill>
                  </a:tcPr>
                </a:tc>
                <a:tc>
                  <a:txBody>
                    <a:bodyPr/>
                    <a:lstStyle/>
                    <a:p>
                      <a:pPr algn="ctr"/>
                      <a:r>
                        <a:rPr lang="es-ES" sz="1100" dirty="0"/>
                        <a:t>6,05%</a:t>
                      </a:r>
                    </a:p>
                  </a:txBody>
                  <a:tcPr anchor="ctr">
                    <a:solidFill>
                      <a:schemeClr val="bg2"/>
                    </a:solidFill>
                  </a:tcPr>
                </a:tc>
                <a:tc>
                  <a:txBody>
                    <a:bodyPr/>
                    <a:lstStyle/>
                    <a:p>
                      <a:pPr algn="ctr"/>
                      <a:r>
                        <a:rPr lang="es-ES" sz="1100" dirty="0"/>
                        <a:t>6,32%</a:t>
                      </a:r>
                    </a:p>
                  </a:txBody>
                  <a:tcPr anchor="ctr">
                    <a:solidFill>
                      <a:schemeClr val="bg2"/>
                    </a:solidFill>
                  </a:tcPr>
                </a:tc>
                <a:tc>
                  <a:txBody>
                    <a:bodyPr/>
                    <a:lstStyle/>
                    <a:p>
                      <a:pPr algn="ctr"/>
                      <a:r>
                        <a:rPr lang="es-ES" sz="1100" dirty="0"/>
                        <a:t>6,80%</a:t>
                      </a:r>
                    </a:p>
                  </a:txBody>
                  <a:tcPr anchor="ctr">
                    <a:solidFill>
                      <a:schemeClr val="bg2"/>
                    </a:solidFill>
                  </a:tcPr>
                </a:tc>
                <a:tc>
                  <a:txBody>
                    <a:bodyPr/>
                    <a:lstStyle/>
                    <a:p>
                      <a:pPr algn="ctr"/>
                      <a:r>
                        <a:rPr lang="es-ES" sz="1100" dirty="0"/>
                        <a:t>8,35%</a:t>
                      </a:r>
                    </a:p>
                  </a:txBody>
                  <a:tcPr anchor="ctr">
                    <a:solidFill>
                      <a:schemeClr val="bg2"/>
                    </a:solidFill>
                  </a:tcPr>
                </a:tc>
                <a:extLst>
                  <a:ext uri="{0D108BD9-81ED-4DB2-BD59-A6C34878D82A}">
                    <a16:rowId xmlns:a16="http://schemas.microsoft.com/office/drawing/2014/main" val="1769000404"/>
                  </a:ext>
                </a:extLst>
              </a:tr>
              <a:tr h="309033">
                <a:tc>
                  <a:txBody>
                    <a:bodyPr/>
                    <a:lstStyle/>
                    <a:p>
                      <a:pPr algn="ctr"/>
                      <a:r>
                        <a:rPr lang="es-ES" sz="1100" b="1" dirty="0"/>
                        <a:t>-30%</a:t>
                      </a:r>
                    </a:p>
                  </a:txBody>
                  <a:tcPr anchor="ctr">
                    <a:solidFill>
                      <a:schemeClr val="bg1"/>
                    </a:solidFill>
                  </a:tcPr>
                </a:tc>
                <a:tc>
                  <a:txBody>
                    <a:bodyPr/>
                    <a:lstStyle/>
                    <a:p>
                      <a:pPr algn="ctr"/>
                      <a:r>
                        <a:rPr lang="es-ES" sz="1100" dirty="0"/>
                        <a:t>7,11%</a:t>
                      </a:r>
                    </a:p>
                  </a:txBody>
                  <a:tcPr anchor="ctr">
                    <a:solidFill>
                      <a:schemeClr val="bg1"/>
                    </a:solidFill>
                  </a:tcPr>
                </a:tc>
                <a:tc>
                  <a:txBody>
                    <a:bodyPr/>
                    <a:lstStyle/>
                    <a:p>
                      <a:pPr algn="ctr"/>
                      <a:r>
                        <a:rPr lang="es-ES" sz="1100" dirty="0"/>
                        <a:t>7,23%</a:t>
                      </a:r>
                    </a:p>
                  </a:txBody>
                  <a:tcPr anchor="ctr">
                    <a:solidFill>
                      <a:schemeClr val="bg1"/>
                    </a:solidFill>
                  </a:tcPr>
                </a:tc>
                <a:tc>
                  <a:txBody>
                    <a:bodyPr/>
                    <a:lstStyle/>
                    <a:p>
                      <a:pPr algn="ctr"/>
                      <a:r>
                        <a:rPr lang="es-ES" sz="1100" dirty="0"/>
                        <a:t>7,64%</a:t>
                      </a:r>
                    </a:p>
                  </a:txBody>
                  <a:tcPr anchor="ctr">
                    <a:solidFill>
                      <a:schemeClr val="bg1"/>
                    </a:solidFill>
                  </a:tcPr>
                </a:tc>
                <a:tc>
                  <a:txBody>
                    <a:bodyPr/>
                    <a:lstStyle/>
                    <a:p>
                      <a:pPr algn="ctr"/>
                      <a:r>
                        <a:rPr lang="es-ES" sz="1100" dirty="0"/>
                        <a:t>8,20%</a:t>
                      </a:r>
                    </a:p>
                  </a:txBody>
                  <a:tcPr anchor="ctr">
                    <a:solidFill>
                      <a:schemeClr val="bg1"/>
                    </a:solidFill>
                  </a:tcPr>
                </a:tc>
                <a:tc>
                  <a:txBody>
                    <a:bodyPr/>
                    <a:lstStyle/>
                    <a:p>
                      <a:pPr algn="ctr"/>
                      <a:r>
                        <a:rPr lang="es-ES" sz="1100" dirty="0"/>
                        <a:t>10,75%</a:t>
                      </a:r>
                    </a:p>
                  </a:txBody>
                  <a:tcPr anchor="ctr">
                    <a:solidFill>
                      <a:schemeClr val="bg1"/>
                    </a:solidFill>
                  </a:tcPr>
                </a:tc>
                <a:extLst>
                  <a:ext uri="{0D108BD9-81ED-4DB2-BD59-A6C34878D82A}">
                    <a16:rowId xmlns:a16="http://schemas.microsoft.com/office/drawing/2014/main" val="4212318517"/>
                  </a:ext>
                </a:extLst>
              </a:tr>
              <a:tr h="309033">
                <a:tc>
                  <a:txBody>
                    <a:bodyPr/>
                    <a:lstStyle/>
                    <a:p>
                      <a:pPr algn="ctr"/>
                      <a:r>
                        <a:rPr lang="es-ES" sz="1100" b="1" dirty="0"/>
                        <a:t>-40%</a:t>
                      </a:r>
                    </a:p>
                  </a:txBody>
                  <a:tcPr anchor="ctr">
                    <a:solidFill>
                      <a:schemeClr val="bg2"/>
                    </a:solidFill>
                  </a:tcPr>
                </a:tc>
                <a:tc>
                  <a:txBody>
                    <a:bodyPr/>
                    <a:lstStyle/>
                    <a:p>
                      <a:pPr algn="ctr"/>
                      <a:r>
                        <a:rPr lang="es-ES" sz="1100" dirty="0"/>
                        <a:t>8,58%</a:t>
                      </a:r>
                    </a:p>
                  </a:txBody>
                  <a:tcPr anchor="ctr">
                    <a:solidFill>
                      <a:schemeClr val="bg2"/>
                    </a:solidFill>
                  </a:tcPr>
                </a:tc>
                <a:tc>
                  <a:txBody>
                    <a:bodyPr/>
                    <a:lstStyle/>
                    <a:p>
                      <a:pPr algn="ctr"/>
                      <a:r>
                        <a:rPr lang="es-ES" sz="1100" dirty="0"/>
                        <a:t>8,70%</a:t>
                      </a:r>
                    </a:p>
                  </a:txBody>
                  <a:tcPr anchor="ctr">
                    <a:solidFill>
                      <a:schemeClr val="bg2"/>
                    </a:solidFill>
                  </a:tcPr>
                </a:tc>
                <a:tc>
                  <a:txBody>
                    <a:bodyPr/>
                    <a:lstStyle/>
                    <a:p>
                      <a:pPr algn="ctr"/>
                      <a:r>
                        <a:rPr lang="es-ES" sz="1100" dirty="0"/>
                        <a:t>9,12%</a:t>
                      </a:r>
                    </a:p>
                  </a:txBody>
                  <a:tcPr anchor="ctr">
                    <a:solidFill>
                      <a:schemeClr val="bg2"/>
                    </a:solidFill>
                  </a:tcPr>
                </a:tc>
                <a:tc>
                  <a:txBody>
                    <a:bodyPr/>
                    <a:lstStyle/>
                    <a:p>
                      <a:pPr algn="ctr"/>
                      <a:r>
                        <a:rPr lang="es-ES" sz="1100" dirty="0"/>
                        <a:t>9,76%</a:t>
                      </a:r>
                    </a:p>
                  </a:txBody>
                  <a:tcPr anchor="ctr">
                    <a:solidFill>
                      <a:schemeClr val="bg2"/>
                    </a:solidFill>
                  </a:tcPr>
                </a:tc>
                <a:tc>
                  <a:txBody>
                    <a:bodyPr/>
                    <a:lstStyle/>
                    <a:p>
                      <a:pPr algn="ctr"/>
                      <a:r>
                        <a:rPr lang="es-ES" sz="1100" dirty="0"/>
                        <a:t>13,48%</a:t>
                      </a:r>
                    </a:p>
                  </a:txBody>
                  <a:tcPr anchor="ctr">
                    <a:solidFill>
                      <a:schemeClr val="bg2"/>
                    </a:solidFill>
                  </a:tcPr>
                </a:tc>
                <a:extLst>
                  <a:ext uri="{0D108BD9-81ED-4DB2-BD59-A6C34878D82A}">
                    <a16:rowId xmlns:a16="http://schemas.microsoft.com/office/drawing/2014/main" val="1437851061"/>
                  </a:ext>
                </a:extLst>
              </a:tr>
              <a:tr h="309033">
                <a:tc>
                  <a:txBody>
                    <a:bodyPr/>
                    <a:lstStyle/>
                    <a:p>
                      <a:pPr algn="ctr"/>
                      <a:r>
                        <a:rPr lang="es-ES" sz="1100" b="1" dirty="0"/>
                        <a:t>-50%</a:t>
                      </a:r>
                    </a:p>
                  </a:txBody>
                  <a:tcPr anchor="ctr">
                    <a:solidFill>
                      <a:schemeClr val="bg1"/>
                    </a:solidFill>
                  </a:tcPr>
                </a:tc>
                <a:tc>
                  <a:txBody>
                    <a:bodyPr/>
                    <a:lstStyle/>
                    <a:p>
                      <a:pPr algn="ctr"/>
                      <a:r>
                        <a:rPr lang="es-ES" sz="1100" dirty="0"/>
                        <a:t>10,26%</a:t>
                      </a:r>
                    </a:p>
                  </a:txBody>
                  <a:tcPr anchor="ctr">
                    <a:solidFill>
                      <a:schemeClr val="bg1"/>
                    </a:solidFill>
                  </a:tcPr>
                </a:tc>
                <a:tc>
                  <a:txBody>
                    <a:bodyPr/>
                    <a:lstStyle/>
                    <a:p>
                      <a:pPr algn="ctr"/>
                      <a:r>
                        <a:rPr lang="es-ES" sz="1100" dirty="0"/>
                        <a:t>10,39%</a:t>
                      </a:r>
                    </a:p>
                  </a:txBody>
                  <a:tcPr anchor="ctr">
                    <a:solidFill>
                      <a:schemeClr val="bg1"/>
                    </a:solidFill>
                  </a:tcPr>
                </a:tc>
                <a:tc>
                  <a:txBody>
                    <a:bodyPr/>
                    <a:lstStyle/>
                    <a:p>
                      <a:pPr algn="ctr"/>
                      <a:r>
                        <a:rPr lang="es-ES" sz="1100" dirty="0"/>
                        <a:t>10,90%</a:t>
                      </a:r>
                    </a:p>
                  </a:txBody>
                  <a:tcPr anchor="ctr">
                    <a:solidFill>
                      <a:schemeClr val="bg1"/>
                    </a:solidFill>
                  </a:tcPr>
                </a:tc>
                <a:tc>
                  <a:txBody>
                    <a:bodyPr/>
                    <a:lstStyle/>
                    <a:p>
                      <a:pPr algn="ctr"/>
                      <a:r>
                        <a:rPr lang="es-ES" sz="1100" dirty="0"/>
                        <a:t>11,61%</a:t>
                      </a:r>
                    </a:p>
                  </a:txBody>
                  <a:tcPr anchor="ctr">
                    <a:solidFill>
                      <a:schemeClr val="bg1"/>
                    </a:solidFill>
                  </a:tcPr>
                </a:tc>
                <a:tc>
                  <a:txBody>
                    <a:bodyPr/>
                    <a:lstStyle/>
                    <a:p>
                      <a:pPr algn="ctr"/>
                      <a:r>
                        <a:rPr lang="es-ES" sz="1100" dirty="0"/>
                        <a:t>13,48%</a:t>
                      </a:r>
                    </a:p>
                  </a:txBody>
                  <a:tcPr anchor="ctr">
                    <a:solidFill>
                      <a:schemeClr val="bg1"/>
                    </a:solidFill>
                  </a:tcPr>
                </a:tc>
                <a:extLst>
                  <a:ext uri="{0D108BD9-81ED-4DB2-BD59-A6C34878D82A}">
                    <a16:rowId xmlns:a16="http://schemas.microsoft.com/office/drawing/2014/main" val="184257342"/>
                  </a:ext>
                </a:extLst>
              </a:tr>
            </a:tbl>
          </a:graphicData>
        </a:graphic>
      </p:graphicFrame>
      <p:sp>
        <p:nvSpPr>
          <p:cNvPr id="10" name="AutoShape 26">
            <a:extLst>
              <a:ext uri="{FF2B5EF4-FFF2-40B4-BE49-F238E27FC236}">
                <a16:creationId xmlns:a16="http://schemas.microsoft.com/office/drawing/2014/main" id="{C247538D-49E0-D148-8BDE-7CDC85B38858}"/>
              </a:ext>
            </a:extLst>
          </p:cNvPr>
          <p:cNvSpPr>
            <a:spLocks noChangeArrowheads="1"/>
          </p:cNvSpPr>
          <p:nvPr/>
        </p:nvSpPr>
        <p:spPr bwMode="auto">
          <a:xfrm>
            <a:off x="3132101" y="780253"/>
            <a:ext cx="8809275" cy="333308"/>
          </a:xfrm>
          <a:prstGeom prst="homePlate">
            <a:avLst>
              <a:gd name="adj" fmla="val 0"/>
            </a:avLst>
          </a:prstGeom>
          <a:noFill/>
          <a:ln w="25400" algn="ctr">
            <a:noFill/>
            <a:miter lim="800000"/>
            <a:headEnd/>
            <a:tailEnd/>
          </a:ln>
        </p:spPr>
        <p:txBody>
          <a:bodyPr wrap="none" anchor="ctr"/>
          <a:lstStyle/>
          <a:p>
            <a:pPr algn="ctr" defTabSz="652842"/>
            <a:r>
              <a:rPr lang="es-ES" sz="1200" b="1" dirty="0">
                <a:solidFill>
                  <a:schemeClr val="tx2"/>
                </a:solidFill>
                <a:latin typeface="Poppins" panose="00000500000000000000" pitchFamily="2" charset="0"/>
                <a:ea typeface="ヒラギノ角ゴ ProN W3"/>
                <a:cs typeface="Poppins" panose="00000500000000000000" pitchFamily="2" charset="0"/>
                <a:sym typeface="Helvetica Neue Light"/>
              </a:rPr>
              <a:t>HORIZONTE TEMPORAL: JUBILACIÓN</a:t>
            </a:r>
          </a:p>
        </p:txBody>
      </p:sp>
      <p:sp>
        <p:nvSpPr>
          <p:cNvPr id="13" name="CuadroTexto 12">
            <a:extLst>
              <a:ext uri="{FF2B5EF4-FFF2-40B4-BE49-F238E27FC236}">
                <a16:creationId xmlns:a16="http://schemas.microsoft.com/office/drawing/2014/main" id="{6BCDF4B9-E0B6-55AD-9400-DF6147F3431D}"/>
              </a:ext>
            </a:extLst>
          </p:cNvPr>
          <p:cNvSpPr txBox="1"/>
          <p:nvPr/>
        </p:nvSpPr>
        <p:spPr>
          <a:xfrm>
            <a:off x="360878" y="1159727"/>
            <a:ext cx="3194538" cy="1169551"/>
          </a:xfrm>
          <a:prstGeom prst="rect">
            <a:avLst/>
          </a:prstGeom>
          <a:noFill/>
        </p:spPr>
        <p:txBody>
          <a:bodyPr wrap="square">
            <a:spAutoFit/>
          </a:bodyPr>
          <a:lstStyle/>
          <a:p>
            <a:pP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INVERSIÓN EN RENTA VARIBLE ÓPTIMA SEGÚN LA EDAD Y EL TEMPLE DEL INVERSOR QUE REALIZA APORTACIONES PERIÓDICAS REV. IPC</a:t>
            </a:r>
            <a:endPar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Tree>
    <p:extLst>
      <p:ext uri="{BB962C8B-B14F-4D97-AF65-F5344CB8AC3E}">
        <p14:creationId xmlns:p14="http://schemas.microsoft.com/office/powerpoint/2010/main" val="378258598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FE18656-FBC2-677F-0E62-254B74CD1805}"/>
              </a:ext>
            </a:extLst>
          </p:cNvPr>
          <p:cNvSpPr>
            <a:spLocks noGrp="1"/>
          </p:cNvSpPr>
          <p:nvPr>
            <p:ph type="ctrTitle"/>
          </p:nvPr>
        </p:nvSpPr>
        <p:spPr>
          <a:xfrm>
            <a:off x="360878" y="260121"/>
            <a:ext cx="10779583" cy="309773"/>
          </a:xfrm>
        </p:spPr>
        <p:txBody>
          <a:bodyPr/>
          <a:lstStyle/>
          <a:p>
            <a:r>
              <a:rPr lang="es-ES" sz="1600" dirty="0"/>
              <a:t>43. Ahorro intergeneracional: ¿Qué porcentaje debe invertir en renta variable un inversor que quiera maximizar la herencia?</a:t>
            </a:r>
            <a:br>
              <a:rPr lang="es-ES" sz="1600" dirty="0"/>
            </a:br>
            <a:endParaRPr lang="es-ES" sz="1600" dirty="0"/>
          </a:p>
        </p:txBody>
      </p:sp>
      <p:sp>
        <p:nvSpPr>
          <p:cNvPr id="3" name="Marcador de número de diapositiva 2">
            <a:extLst>
              <a:ext uri="{FF2B5EF4-FFF2-40B4-BE49-F238E27FC236}">
                <a16:creationId xmlns:a16="http://schemas.microsoft.com/office/drawing/2014/main" id="{65D3FEFF-5348-8C2B-AB0A-682B59423DF5}"/>
              </a:ext>
            </a:extLst>
          </p:cNvPr>
          <p:cNvSpPr>
            <a:spLocks noGrp="1"/>
          </p:cNvSpPr>
          <p:nvPr>
            <p:ph type="sldNum" sz="quarter" idx="12"/>
          </p:nvPr>
        </p:nvSpPr>
        <p:spPr/>
        <p:txBody>
          <a:bodyPr/>
          <a:lstStyle/>
          <a:p>
            <a:fld id="{EED13A02-3D5A-4463-BC24-F8C77F48C64D}" type="slidenum">
              <a:rPr lang="es-ES" smtClean="0"/>
              <a:pPr/>
              <a:t>46</a:t>
            </a:fld>
            <a:endParaRPr lang="es-ES" dirty="0"/>
          </a:p>
        </p:txBody>
      </p:sp>
      <p:sp>
        <p:nvSpPr>
          <p:cNvPr id="4" name="Rectángulo 3">
            <a:extLst>
              <a:ext uri="{FF2B5EF4-FFF2-40B4-BE49-F238E27FC236}">
                <a16:creationId xmlns:a16="http://schemas.microsoft.com/office/drawing/2014/main" id="{27DBFA54-9C0B-3BB0-B430-08A85A14BE80}"/>
              </a:ext>
            </a:extLst>
          </p:cNvPr>
          <p:cNvSpPr/>
          <p:nvPr/>
        </p:nvSpPr>
        <p:spPr>
          <a:xfrm>
            <a:off x="4070196" y="1159727"/>
            <a:ext cx="7345772" cy="5460461"/>
          </a:xfrm>
          <a:prstGeom prst="rect">
            <a:avLst/>
          </a:prstGeom>
          <a:solidFill>
            <a:schemeClr val="bg1"/>
          </a:solidFill>
          <a:ln>
            <a:noFill/>
          </a:ln>
          <a:effectLst>
            <a:outerShdw blurRad="177800" dist="38100" dir="2700000" algn="tl" rotWithShape="0">
              <a:prstClr val="black">
                <a:alpha val="28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5" name="Tabla 4">
            <a:extLst>
              <a:ext uri="{FF2B5EF4-FFF2-40B4-BE49-F238E27FC236}">
                <a16:creationId xmlns:a16="http://schemas.microsoft.com/office/drawing/2014/main" id="{8995B0F4-C87C-2C06-F239-CD1F47AD854F}"/>
              </a:ext>
            </a:extLst>
          </p:cNvPr>
          <p:cNvGraphicFramePr>
            <a:graphicFrameLocks noGrp="1"/>
          </p:cNvGraphicFramePr>
          <p:nvPr/>
        </p:nvGraphicFramePr>
        <p:xfrm>
          <a:off x="4458675" y="1586634"/>
          <a:ext cx="6568813" cy="2052541"/>
        </p:xfrm>
        <a:graphic>
          <a:graphicData uri="http://schemas.openxmlformats.org/drawingml/2006/table">
            <a:tbl>
              <a:tblPr firstRow="1" bandRow="1">
                <a:tableStyleId>{5C22544A-7EE6-4342-B048-85BDC9FD1C3A}</a:tableStyleId>
              </a:tblPr>
              <a:tblGrid>
                <a:gridCol w="1030013">
                  <a:extLst>
                    <a:ext uri="{9D8B030D-6E8A-4147-A177-3AD203B41FA5}">
                      <a16:colId xmlns:a16="http://schemas.microsoft.com/office/drawing/2014/main" val="1280512720"/>
                    </a:ext>
                  </a:extLst>
                </a:gridCol>
                <a:gridCol w="692350">
                  <a:extLst>
                    <a:ext uri="{9D8B030D-6E8A-4147-A177-3AD203B41FA5}">
                      <a16:colId xmlns:a16="http://schemas.microsoft.com/office/drawing/2014/main" val="1591309734"/>
                    </a:ext>
                  </a:extLst>
                </a:gridCol>
                <a:gridCol w="692350">
                  <a:extLst>
                    <a:ext uri="{9D8B030D-6E8A-4147-A177-3AD203B41FA5}">
                      <a16:colId xmlns:a16="http://schemas.microsoft.com/office/drawing/2014/main" val="1724637332"/>
                    </a:ext>
                  </a:extLst>
                </a:gridCol>
                <a:gridCol w="692350">
                  <a:extLst>
                    <a:ext uri="{9D8B030D-6E8A-4147-A177-3AD203B41FA5}">
                      <a16:colId xmlns:a16="http://schemas.microsoft.com/office/drawing/2014/main" val="1032054994"/>
                    </a:ext>
                  </a:extLst>
                </a:gridCol>
                <a:gridCol w="692350">
                  <a:extLst>
                    <a:ext uri="{9D8B030D-6E8A-4147-A177-3AD203B41FA5}">
                      <a16:colId xmlns:a16="http://schemas.microsoft.com/office/drawing/2014/main" val="2567219384"/>
                    </a:ext>
                  </a:extLst>
                </a:gridCol>
                <a:gridCol w="692350">
                  <a:extLst>
                    <a:ext uri="{9D8B030D-6E8A-4147-A177-3AD203B41FA5}">
                      <a16:colId xmlns:a16="http://schemas.microsoft.com/office/drawing/2014/main" val="2591744936"/>
                    </a:ext>
                  </a:extLst>
                </a:gridCol>
                <a:gridCol w="692350">
                  <a:extLst>
                    <a:ext uri="{9D8B030D-6E8A-4147-A177-3AD203B41FA5}">
                      <a16:colId xmlns:a16="http://schemas.microsoft.com/office/drawing/2014/main" val="1090874677"/>
                    </a:ext>
                  </a:extLst>
                </a:gridCol>
                <a:gridCol w="692350">
                  <a:extLst>
                    <a:ext uri="{9D8B030D-6E8A-4147-A177-3AD203B41FA5}">
                      <a16:colId xmlns:a16="http://schemas.microsoft.com/office/drawing/2014/main" val="4071257575"/>
                    </a:ext>
                  </a:extLst>
                </a:gridCol>
                <a:gridCol w="692350">
                  <a:extLst>
                    <a:ext uri="{9D8B030D-6E8A-4147-A177-3AD203B41FA5}">
                      <a16:colId xmlns:a16="http://schemas.microsoft.com/office/drawing/2014/main" val="2680083203"/>
                    </a:ext>
                  </a:extLst>
                </a:gridCol>
              </a:tblGrid>
              <a:tr h="314394">
                <a:tc>
                  <a:txBody>
                    <a:bodyPr/>
                    <a:lstStyle/>
                    <a:p>
                      <a:pPr algn="ctr"/>
                      <a:r>
                        <a:rPr lang="es-ES" sz="1100" b="1" dirty="0"/>
                        <a:t>Temple/Edad</a:t>
                      </a:r>
                    </a:p>
                  </a:txBody>
                  <a:tcPr anchor="ctr">
                    <a:solidFill>
                      <a:schemeClr val="accent2"/>
                    </a:solidFill>
                  </a:tcPr>
                </a:tc>
                <a:tc>
                  <a:txBody>
                    <a:bodyPr/>
                    <a:lstStyle/>
                    <a:p>
                      <a:pPr algn="ctr"/>
                      <a:r>
                        <a:rPr lang="es-ES" sz="1100" b="1" dirty="0"/>
                        <a:t>20</a:t>
                      </a:r>
                    </a:p>
                  </a:txBody>
                  <a:tcPr anchor="ctr">
                    <a:solidFill>
                      <a:schemeClr val="accent2"/>
                    </a:solidFill>
                  </a:tcPr>
                </a:tc>
                <a:tc>
                  <a:txBody>
                    <a:bodyPr/>
                    <a:lstStyle/>
                    <a:p>
                      <a:pPr algn="ctr"/>
                      <a:r>
                        <a:rPr lang="es-ES" sz="1100" b="1" dirty="0"/>
                        <a:t>30</a:t>
                      </a:r>
                    </a:p>
                  </a:txBody>
                  <a:tcPr anchor="ctr">
                    <a:solidFill>
                      <a:schemeClr val="accent2"/>
                    </a:solidFill>
                  </a:tcPr>
                </a:tc>
                <a:tc>
                  <a:txBody>
                    <a:bodyPr/>
                    <a:lstStyle/>
                    <a:p>
                      <a:pPr algn="ctr"/>
                      <a:r>
                        <a:rPr lang="es-ES" sz="1100" b="1" dirty="0"/>
                        <a:t>40</a:t>
                      </a:r>
                    </a:p>
                  </a:txBody>
                  <a:tcPr anchor="ctr">
                    <a:solidFill>
                      <a:schemeClr val="accent2"/>
                    </a:solidFill>
                  </a:tcPr>
                </a:tc>
                <a:tc>
                  <a:txBody>
                    <a:bodyPr/>
                    <a:lstStyle/>
                    <a:p>
                      <a:pPr algn="ctr"/>
                      <a:r>
                        <a:rPr lang="es-ES" sz="1100" b="1" dirty="0"/>
                        <a:t>50</a:t>
                      </a:r>
                    </a:p>
                  </a:txBody>
                  <a:tcPr anchor="ctr">
                    <a:solidFill>
                      <a:schemeClr val="accent2"/>
                    </a:solidFill>
                  </a:tcPr>
                </a:tc>
                <a:tc>
                  <a:txBody>
                    <a:bodyPr/>
                    <a:lstStyle/>
                    <a:p>
                      <a:pPr algn="ctr"/>
                      <a:r>
                        <a:rPr lang="es-ES" sz="1100" dirty="0"/>
                        <a:t>60</a:t>
                      </a:r>
                    </a:p>
                  </a:txBody>
                  <a:tcPr anchor="ctr">
                    <a:solidFill>
                      <a:schemeClr val="accent2"/>
                    </a:solidFill>
                  </a:tcPr>
                </a:tc>
                <a:tc>
                  <a:txBody>
                    <a:bodyPr/>
                    <a:lstStyle/>
                    <a:p>
                      <a:pPr algn="ctr"/>
                      <a:r>
                        <a:rPr lang="es-ES" sz="1100" dirty="0"/>
                        <a:t>70</a:t>
                      </a:r>
                    </a:p>
                  </a:txBody>
                  <a:tcPr anchor="ctr">
                    <a:solidFill>
                      <a:schemeClr val="accent2"/>
                    </a:solidFill>
                  </a:tcPr>
                </a:tc>
                <a:tc>
                  <a:txBody>
                    <a:bodyPr/>
                    <a:lstStyle/>
                    <a:p>
                      <a:pPr algn="ctr"/>
                      <a:r>
                        <a:rPr lang="es-ES" sz="1100" dirty="0"/>
                        <a:t>80</a:t>
                      </a:r>
                    </a:p>
                  </a:txBody>
                  <a:tcPr anchor="ctr">
                    <a:solidFill>
                      <a:schemeClr val="accent2"/>
                    </a:solidFill>
                  </a:tcPr>
                </a:tc>
                <a:tc>
                  <a:txBody>
                    <a:bodyPr/>
                    <a:lstStyle/>
                    <a:p>
                      <a:pPr algn="ctr"/>
                      <a:r>
                        <a:rPr lang="es-ES" sz="1100" dirty="0"/>
                        <a:t>90</a:t>
                      </a:r>
                    </a:p>
                  </a:txBody>
                  <a:tcPr anchor="ctr">
                    <a:solidFill>
                      <a:schemeClr val="accent2"/>
                    </a:solidFill>
                  </a:tcPr>
                </a:tc>
                <a:extLst>
                  <a:ext uri="{0D108BD9-81ED-4DB2-BD59-A6C34878D82A}">
                    <a16:rowId xmlns:a16="http://schemas.microsoft.com/office/drawing/2014/main" val="3927439659"/>
                  </a:ext>
                </a:extLst>
              </a:tr>
              <a:tr h="314394">
                <a:tc>
                  <a:txBody>
                    <a:bodyPr/>
                    <a:lstStyle/>
                    <a:p>
                      <a:pPr algn="ctr"/>
                      <a:r>
                        <a:rPr lang="es-ES" sz="1100" b="1" dirty="0"/>
                        <a:t>-10%</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a:t>
                      </a:r>
                    </a:p>
                  </a:txBody>
                  <a:tcPr anchor="ctr">
                    <a:solidFill>
                      <a:schemeClr val="bg2"/>
                    </a:solidFill>
                  </a:tcPr>
                </a:tc>
                <a:tc>
                  <a:txBody>
                    <a:bodyPr/>
                    <a:lstStyle/>
                    <a:p>
                      <a:pPr algn="ctr"/>
                      <a:r>
                        <a:rPr lang="es-ES" sz="1100" dirty="0"/>
                        <a:t>18,3%</a:t>
                      </a:r>
                    </a:p>
                  </a:txBody>
                  <a:tcPr anchor="ctr">
                    <a:solidFill>
                      <a:schemeClr val="bg2"/>
                    </a:solidFill>
                  </a:tcPr>
                </a:tc>
                <a:tc>
                  <a:txBody>
                    <a:bodyPr/>
                    <a:lstStyle/>
                    <a:p>
                      <a:pPr algn="ctr"/>
                      <a:r>
                        <a:rPr lang="es-ES" sz="1100" dirty="0"/>
                        <a:t>20,0%</a:t>
                      </a:r>
                    </a:p>
                  </a:txBody>
                  <a:tcPr anchor="ctr">
                    <a:solidFill>
                      <a:schemeClr val="bg2"/>
                    </a:solidFill>
                  </a:tcPr>
                </a:tc>
                <a:extLst>
                  <a:ext uri="{0D108BD9-81ED-4DB2-BD59-A6C34878D82A}">
                    <a16:rowId xmlns:a16="http://schemas.microsoft.com/office/drawing/2014/main" val="1517375248"/>
                  </a:ext>
                </a:extLst>
              </a:tr>
              <a:tr h="314394">
                <a:tc>
                  <a:txBody>
                    <a:bodyPr/>
                    <a:lstStyle/>
                    <a:p>
                      <a:pPr algn="ctr"/>
                      <a:r>
                        <a:rPr lang="es-ES" sz="1100" b="1" dirty="0"/>
                        <a:t>-20%</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a:t>
                      </a:r>
                    </a:p>
                  </a:txBody>
                  <a:tcPr anchor="ctr">
                    <a:solidFill>
                      <a:schemeClr val="bg1"/>
                    </a:solidFill>
                  </a:tcPr>
                </a:tc>
                <a:tc>
                  <a:txBody>
                    <a:bodyPr/>
                    <a:lstStyle/>
                    <a:p>
                      <a:pPr algn="ctr"/>
                      <a:r>
                        <a:rPr lang="es-ES" sz="1100" dirty="0"/>
                        <a:t>34,8%</a:t>
                      </a:r>
                    </a:p>
                  </a:txBody>
                  <a:tcPr anchor="ctr">
                    <a:solidFill>
                      <a:schemeClr val="bg1"/>
                    </a:solidFill>
                  </a:tcPr>
                </a:tc>
                <a:tc>
                  <a:txBody>
                    <a:bodyPr/>
                    <a:lstStyle/>
                    <a:p>
                      <a:pPr algn="ctr"/>
                      <a:r>
                        <a:rPr lang="es-ES" sz="1100" dirty="0"/>
                        <a:t>39,1%</a:t>
                      </a:r>
                    </a:p>
                  </a:txBody>
                  <a:tcPr anchor="ctr">
                    <a:solidFill>
                      <a:schemeClr val="bg1"/>
                    </a:solidFill>
                  </a:tcPr>
                </a:tc>
                <a:extLst>
                  <a:ext uri="{0D108BD9-81ED-4DB2-BD59-A6C34878D82A}">
                    <a16:rowId xmlns:a16="http://schemas.microsoft.com/office/drawing/2014/main" val="1769000404"/>
                  </a:ext>
                </a:extLst>
              </a:tr>
              <a:tr h="314394">
                <a:tc>
                  <a:txBody>
                    <a:bodyPr/>
                    <a:lstStyle/>
                    <a:p>
                      <a:pPr algn="ctr"/>
                      <a:r>
                        <a:rPr lang="es-ES" sz="1100" b="1" dirty="0"/>
                        <a:t>-30%</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52%</a:t>
                      </a:r>
                    </a:p>
                  </a:txBody>
                  <a:tcPr anchor="ctr">
                    <a:solidFill>
                      <a:schemeClr val="bg2"/>
                    </a:solidFill>
                  </a:tcPr>
                </a:tc>
                <a:tc>
                  <a:txBody>
                    <a:bodyPr/>
                    <a:lstStyle/>
                    <a:p>
                      <a:pPr algn="ctr"/>
                      <a:r>
                        <a:rPr lang="es-ES" sz="1100" dirty="0"/>
                        <a:t>53,2%</a:t>
                      </a:r>
                    </a:p>
                  </a:txBody>
                  <a:tcPr anchor="ctr">
                    <a:solidFill>
                      <a:schemeClr val="bg2"/>
                    </a:solidFill>
                  </a:tcPr>
                </a:tc>
                <a:tc>
                  <a:txBody>
                    <a:bodyPr/>
                    <a:lstStyle/>
                    <a:p>
                      <a:pPr algn="ctr"/>
                      <a:r>
                        <a:rPr lang="es-ES" sz="1100" dirty="0"/>
                        <a:t>61,2%</a:t>
                      </a:r>
                    </a:p>
                  </a:txBody>
                  <a:tcPr anchor="ctr">
                    <a:solidFill>
                      <a:schemeClr val="bg2"/>
                    </a:solidFill>
                  </a:tcPr>
                </a:tc>
                <a:extLst>
                  <a:ext uri="{0D108BD9-81ED-4DB2-BD59-A6C34878D82A}">
                    <a16:rowId xmlns:a16="http://schemas.microsoft.com/office/drawing/2014/main" val="4212318517"/>
                  </a:ext>
                </a:extLst>
              </a:tr>
              <a:tr h="368245">
                <a:tc>
                  <a:txBody>
                    <a:bodyPr/>
                    <a:lstStyle/>
                    <a:p>
                      <a:pPr algn="ctr"/>
                      <a:r>
                        <a:rPr lang="es-ES" sz="1100" b="1" dirty="0"/>
                        <a:t>-40%</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73%</a:t>
                      </a:r>
                    </a:p>
                  </a:txBody>
                  <a:tcPr anchor="ctr">
                    <a:solidFill>
                      <a:schemeClr val="bg1"/>
                    </a:solidFill>
                  </a:tcPr>
                </a:tc>
                <a:tc>
                  <a:txBody>
                    <a:bodyPr/>
                    <a:lstStyle/>
                    <a:p>
                      <a:pPr algn="ctr"/>
                      <a:r>
                        <a:rPr lang="es-ES" sz="1100" dirty="0"/>
                        <a:t>75,0%</a:t>
                      </a:r>
                    </a:p>
                  </a:txBody>
                  <a:tcPr anchor="ctr">
                    <a:solidFill>
                      <a:schemeClr val="bg1"/>
                    </a:solidFill>
                  </a:tcPr>
                </a:tc>
                <a:tc>
                  <a:txBody>
                    <a:bodyPr/>
                    <a:lstStyle/>
                    <a:p>
                      <a:pPr algn="ctr"/>
                      <a:r>
                        <a:rPr lang="es-ES" sz="1100" dirty="0"/>
                        <a:t>86,6%</a:t>
                      </a:r>
                    </a:p>
                  </a:txBody>
                  <a:tcPr anchor="ctr">
                    <a:solidFill>
                      <a:schemeClr val="bg1"/>
                    </a:solidFill>
                  </a:tcPr>
                </a:tc>
                <a:extLst>
                  <a:ext uri="{0D108BD9-81ED-4DB2-BD59-A6C34878D82A}">
                    <a16:rowId xmlns:a16="http://schemas.microsoft.com/office/drawing/2014/main" val="1437851061"/>
                  </a:ext>
                </a:extLst>
              </a:tr>
              <a:tr h="314394">
                <a:tc>
                  <a:txBody>
                    <a:bodyPr/>
                    <a:lstStyle/>
                    <a:p>
                      <a:pPr algn="ctr"/>
                      <a:r>
                        <a:rPr lang="es-ES" sz="1100" b="1" dirty="0"/>
                        <a:t>-50%</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98%</a:t>
                      </a:r>
                    </a:p>
                  </a:txBody>
                  <a:tcPr anchor="ctr">
                    <a:solidFill>
                      <a:schemeClr val="bg1">
                        <a:lumMod val="95000"/>
                      </a:schemeClr>
                    </a:solidFill>
                  </a:tcPr>
                </a:tc>
                <a:tc>
                  <a:txBody>
                    <a:bodyPr/>
                    <a:lstStyle/>
                    <a:p>
                      <a:pPr algn="ctr"/>
                      <a:r>
                        <a:rPr lang="es-ES" sz="1100" dirty="0"/>
                        <a:t>100,5%</a:t>
                      </a:r>
                    </a:p>
                  </a:txBody>
                  <a:tcPr anchor="ctr">
                    <a:solidFill>
                      <a:schemeClr val="bg1">
                        <a:lumMod val="95000"/>
                      </a:schemeClr>
                    </a:solidFill>
                  </a:tcPr>
                </a:tc>
                <a:tc>
                  <a:txBody>
                    <a:bodyPr/>
                    <a:lstStyle/>
                    <a:p>
                      <a:pPr algn="ctr"/>
                      <a:r>
                        <a:rPr lang="es-ES" sz="1100" dirty="0"/>
                        <a:t>112,2%</a:t>
                      </a:r>
                    </a:p>
                  </a:txBody>
                  <a:tcPr anchor="ctr">
                    <a:solidFill>
                      <a:schemeClr val="bg1">
                        <a:lumMod val="95000"/>
                      </a:schemeClr>
                    </a:solidFill>
                  </a:tcPr>
                </a:tc>
                <a:extLst>
                  <a:ext uri="{0D108BD9-81ED-4DB2-BD59-A6C34878D82A}">
                    <a16:rowId xmlns:a16="http://schemas.microsoft.com/office/drawing/2014/main" val="937873278"/>
                  </a:ext>
                </a:extLst>
              </a:tr>
            </a:tbl>
          </a:graphicData>
        </a:graphic>
      </p:graphicFrame>
      <p:sp>
        <p:nvSpPr>
          <p:cNvPr id="6" name="CuadroTexto 5">
            <a:extLst>
              <a:ext uri="{FF2B5EF4-FFF2-40B4-BE49-F238E27FC236}">
                <a16:creationId xmlns:a16="http://schemas.microsoft.com/office/drawing/2014/main" id="{BA32BA56-C542-F833-5627-C5FB73CCC3B6}"/>
              </a:ext>
            </a:extLst>
          </p:cNvPr>
          <p:cNvSpPr txBox="1"/>
          <p:nvPr/>
        </p:nvSpPr>
        <p:spPr>
          <a:xfrm>
            <a:off x="4136985" y="1270672"/>
            <a:ext cx="7003477" cy="276999"/>
          </a:xfrm>
          <a:prstGeom prst="rect">
            <a:avLst/>
          </a:prstGeom>
          <a:noFill/>
        </p:spPr>
        <p:txBody>
          <a:bodyPr wrap="square" rtlCol="0">
            <a:spAutoFit/>
          </a:bodyPr>
          <a:lstStyle/>
          <a:p>
            <a:pPr algn="ctr"/>
            <a:r>
              <a:rPr lang="es-ES" sz="1200" dirty="0">
                <a:solidFill>
                  <a:schemeClr val="accent1"/>
                </a:solidFill>
                <a:latin typeface="Poppins SemiBold" panose="00000700000000000000" pitchFamily="2" charset="0"/>
                <a:cs typeface="Poppins SemiBold" panose="00000700000000000000" pitchFamily="2" charset="0"/>
              </a:rPr>
              <a:t>% Inversión en RV</a:t>
            </a:r>
          </a:p>
        </p:txBody>
      </p:sp>
      <p:sp>
        <p:nvSpPr>
          <p:cNvPr id="7" name="CuadroTexto 6">
            <a:extLst>
              <a:ext uri="{FF2B5EF4-FFF2-40B4-BE49-F238E27FC236}">
                <a16:creationId xmlns:a16="http://schemas.microsoft.com/office/drawing/2014/main" id="{C908CCDA-8478-BBFB-0E5D-2200314EF9AE}"/>
              </a:ext>
            </a:extLst>
          </p:cNvPr>
          <p:cNvSpPr txBox="1"/>
          <p:nvPr/>
        </p:nvSpPr>
        <p:spPr>
          <a:xfrm>
            <a:off x="4136985" y="3630603"/>
            <a:ext cx="7003476" cy="276999"/>
          </a:xfrm>
          <a:prstGeom prst="rect">
            <a:avLst/>
          </a:prstGeom>
          <a:noFill/>
        </p:spPr>
        <p:txBody>
          <a:bodyPr wrap="square" rtlCol="0">
            <a:spAutoFit/>
          </a:bodyPr>
          <a:lstStyle/>
          <a:p>
            <a:pPr algn="ctr"/>
            <a:r>
              <a:rPr lang="es-ES" sz="1200" dirty="0">
                <a:solidFill>
                  <a:schemeClr val="accent1"/>
                </a:solidFill>
                <a:latin typeface="Poppins SemiBold" panose="00000700000000000000" pitchFamily="2" charset="0"/>
                <a:cs typeface="Poppins SemiBold" panose="00000700000000000000" pitchFamily="2" charset="0"/>
              </a:rPr>
              <a:t>Rentabilidad Anual Media</a:t>
            </a:r>
          </a:p>
        </p:txBody>
      </p:sp>
      <p:sp>
        <p:nvSpPr>
          <p:cNvPr id="8" name="CuadroTexto 7">
            <a:extLst>
              <a:ext uri="{FF2B5EF4-FFF2-40B4-BE49-F238E27FC236}">
                <a16:creationId xmlns:a16="http://schemas.microsoft.com/office/drawing/2014/main" id="{A9719D84-C1F1-BBBB-ED61-C5D8B6E380EE}"/>
              </a:ext>
            </a:extLst>
          </p:cNvPr>
          <p:cNvSpPr txBox="1"/>
          <p:nvPr/>
        </p:nvSpPr>
        <p:spPr>
          <a:xfrm>
            <a:off x="4572000" y="5917591"/>
            <a:ext cx="6843968" cy="600164"/>
          </a:xfrm>
          <a:prstGeom prst="rect">
            <a:avLst/>
          </a:prstGeom>
          <a:noFill/>
        </p:spPr>
        <p:txBody>
          <a:bodyPr wrap="square" rtlCol="0">
            <a:spAutoFit/>
          </a:bodyPr>
          <a:lstStyle/>
          <a:p>
            <a:r>
              <a:rPr lang="es-ES" sz="1100" dirty="0">
                <a:solidFill>
                  <a:schemeClr val="accent1"/>
                </a:solidFill>
                <a:latin typeface="Poppins SemiBold" panose="00000700000000000000" pitchFamily="2" charset="0"/>
                <a:cs typeface="Poppins SemiBold" panose="00000700000000000000" pitchFamily="2" charset="0"/>
              </a:rPr>
              <a:t>Edad</a:t>
            </a:r>
            <a:r>
              <a:rPr lang="es-ES" sz="1000" dirty="0">
                <a:solidFill>
                  <a:schemeClr val="accent1"/>
                </a:solidFill>
                <a:latin typeface="Poppins SemiBold" panose="00000700000000000000" pitchFamily="2" charset="0"/>
                <a:cs typeface="Poppins SemiBold" panose="00000700000000000000" pitchFamily="2" charset="0"/>
              </a:rPr>
              <a:t>: </a:t>
            </a:r>
            <a:r>
              <a:rPr lang="es-ES" sz="1100" dirty="0">
                <a:latin typeface="Poppins SemiBold" panose="00000700000000000000" pitchFamily="2" charset="0"/>
                <a:cs typeface="Poppins SemiBold" panose="00000700000000000000" pitchFamily="2" charset="0"/>
              </a:rPr>
              <a:t>Edad inicial del plan de aportaciones periódicas</a:t>
            </a:r>
          </a:p>
          <a:p>
            <a:r>
              <a:rPr lang="es-ES" sz="1100" dirty="0">
                <a:solidFill>
                  <a:schemeClr val="accent1"/>
                </a:solidFill>
                <a:latin typeface="Poppins SemiBold" panose="00000700000000000000" pitchFamily="2" charset="0"/>
                <a:cs typeface="Poppins SemiBold" panose="00000700000000000000" pitchFamily="2" charset="0"/>
              </a:rPr>
              <a:t>Temple: </a:t>
            </a:r>
            <a:r>
              <a:rPr lang="es-ES" sz="1100" dirty="0">
                <a:latin typeface="Poppins SemiBold" panose="00000700000000000000" pitchFamily="2" charset="0"/>
                <a:cs typeface="Poppins SemiBold" panose="00000700000000000000" pitchFamily="2" charset="0"/>
              </a:rPr>
              <a:t>Pérdida máxima temporal que un inversor puede tolerar (MDD). Fiabilidad: 90%.</a:t>
            </a:r>
          </a:p>
          <a:p>
            <a:r>
              <a:rPr lang="es-ES" sz="1100" dirty="0">
                <a:solidFill>
                  <a:schemeClr val="accent1"/>
                </a:solidFill>
                <a:latin typeface="Poppins SemiBold" panose="00000700000000000000" pitchFamily="2" charset="0"/>
                <a:cs typeface="Poppins SemiBold" panose="00000700000000000000" pitchFamily="2" charset="0"/>
              </a:rPr>
              <a:t>Resto de inversión no RV: </a:t>
            </a:r>
            <a:r>
              <a:rPr lang="es-ES" sz="1100" dirty="0">
                <a:latin typeface="Poppins SemiBold" panose="00000700000000000000" pitchFamily="2" charset="0"/>
                <a:cs typeface="Poppins SemiBold" panose="00000700000000000000" pitchFamily="2" charset="0"/>
              </a:rPr>
              <a:t>Mercado Monetario</a:t>
            </a:r>
          </a:p>
        </p:txBody>
      </p:sp>
      <p:graphicFrame>
        <p:nvGraphicFramePr>
          <p:cNvPr id="9" name="Tabla 8">
            <a:extLst>
              <a:ext uri="{FF2B5EF4-FFF2-40B4-BE49-F238E27FC236}">
                <a16:creationId xmlns:a16="http://schemas.microsoft.com/office/drawing/2014/main" id="{D3AEB15D-05D5-837A-0E08-6A5A9E99EF9C}"/>
              </a:ext>
            </a:extLst>
          </p:cNvPr>
          <p:cNvGraphicFramePr>
            <a:graphicFrameLocks noGrp="1"/>
          </p:cNvGraphicFramePr>
          <p:nvPr/>
        </p:nvGraphicFramePr>
        <p:xfrm>
          <a:off x="4458677" y="3960959"/>
          <a:ext cx="6568814" cy="1971885"/>
        </p:xfrm>
        <a:graphic>
          <a:graphicData uri="http://schemas.openxmlformats.org/drawingml/2006/table">
            <a:tbl>
              <a:tblPr firstRow="1" bandRow="1">
                <a:tableStyleId>{5C22544A-7EE6-4342-B048-85BDC9FD1C3A}</a:tableStyleId>
              </a:tblPr>
              <a:tblGrid>
                <a:gridCol w="1030014">
                  <a:extLst>
                    <a:ext uri="{9D8B030D-6E8A-4147-A177-3AD203B41FA5}">
                      <a16:colId xmlns:a16="http://schemas.microsoft.com/office/drawing/2014/main" val="1280512720"/>
                    </a:ext>
                  </a:extLst>
                </a:gridCol>
                <a:gridCol w="692350">
                  <a:extLst>
                    <a:ext uri="{9D8B030D-6E8A-4147-A177-3AD203B41FA5}">
                      <a16:colId xmlns:a16="http://schemas.microsoft.com/office/drawing/2014/main" val="1591309734"/>
                    </a:ext>
                  </a:extLst>
                </a:gridCol>
                <a:gridCol w="692350">
                  <a:extLst>
                    <a:ext uri="{9D8B030D-6E8A-4147-A177-3AD203B41FA5}">
                      <a16:colId xmlns:a16="http://schemas.microsoft.com/office/drawing/2014/main" val="1724637332"/>
                    </a:ext>
                  </a:extLst>
                </a:gridCol>
                <a:gridCol w="692350">
                  <a:extLst>
                    <a:ext uri="{9D8B030D-6E8A-4147-A177-3AD203B41FA5}">
                      <a16:colId xmlns:a16="http://schemas.microsoft.com/office/drawing/2014/main" val="1032054994"/>
                    </a:ext>
                  </a:extLst>
                </a:gridCol>
                <a:gridCol w="692350">
                  <a:extLst>
                    <a:ext uri="{9D8B030D-6E8A-4147-A177-3AD203B41FA5}">
                      <a16:colId xmlns:a16="http://schemas.microsoft.com/office/drawing/2014/main" val="2567219384"/>
                    </a:ext>
                  </a:extLst>
                </a:gridCol>
                <a:gridCol w="692350">
                  <a:extLst>
                    <a:ext uri="{9D8B030D-6E8A-4147-A177-3AD203B41FA5}">
                      <a16:colId xmlns:a16="http://schemas.microsoft.com/office/drawing/2014/main" val="2591744936"/>
                    </a:ext>
                  </a:extLst>
                </a:gridCol>
                <a:gridCol w="692350">
                  <a:extLst>
                    <a:ext uri="{9D8B030D-6E8A-4147-A177-3AD203B41FA5}">
                      <a16:colId xmlns:a16="http://schemas.microsoft.com/office/drawing/2014/main" val="2275745990"/>
                    </a:ext>
                  </a:extLst>
                </a:gridCol>
                <a:gridCol w="692350">
                  <a:extLst>
                    <a:ext uri="{9D8B030D-6E8A-4147-A177-3AD203B41FA5}">
                      <a16:colId xmlns:a16="http://schemas.microsoft.com/office/drawing/2014/main" val="2315771420"/>
                    </a:ext>
                  </a:extLst>
                </a:gridCol>
                <a:gridCol w="692350">
                  <a:extLst>
                    <a:ext uri="{9D8B030D-6E8A-4147-A177-3AD203B41FA5}">
                      <a16:colId xmlns:a16="http://schemas.microsoft.com/office/drawing/2014/main" val="3134662290"/>
                    </a:ext>
                  </a:extLst>
                </a:gridCol>
              </a:tblGrid>
              <a:tr h="309033">
                <a:tc>
                  <a:txBody>
                    <a:bodyPr/>
                    <a:lstStyle/>
                    <a:p>
                      <a:pPr algn="ctr"/>
                      <a:r>
                        <a:rPr lang="es-ES" sz="1100" dirty="0"/>
                        <a:t>Temple/Edad</a:t>
                      </a:r>
                    </a:p>
                  </a:txBody>
                  <a:tcPr anchor="ctr">
                    <a:solidFill>
                      <a:schemeClr val="accent2"/>
                    </a:solidFill>
                  </a:tcPr>
                </a:tc>
                <a:tc>
                  <a:txBody>
                    <a:bodyPr/>
                    <a:lstStyle/>
                    <a:p>
                      <a:pPr algn="ctr"/>
                      <a:r>
                        <a:rPr lang="es-ES" sz="1100" dirty="0"/>
                        <a:t>20</a:t>
                      </a:r>
                    </a:p>
                  </a:txBody>
                  <a:tcPr anchor="ctr">
                    <a:solidFill>
                      <a:schemeClr val="accent2"/>
                    </a:solidFill>
                  </a:tcPr>
                </a:tc>
                <a:tc>
                  <a:txBody>
                    <a:bodyPr/>
                    <a:lstStyle/>
                    <a:p>
                      <a:pPr algn="ctr"/>
                      <a:r>
                        <a:rPr lang="es-ES" sz="1100" dirty="0"/>
                        <a:t>30</a:t>
                      </a:r>
                    </a:p>
                  </a:txBody>
                  <a:tcPr anchor="ctr">
                    <a:solidFill>
                      <a:schemeClr val="accent2"/>
                    </a:solidFill>
                  </a:tcPr>
                </a:tc>
                <a:tc>
                  <a:txBody>
                    <a:bodyPr/>
                    <a:lstStyle/>
                    <a:p>
                      <a:pPr algn="ctr"/>
                      <a:r>
                        <a:rPr lang="es-ES" sz="1100" dirty="0"/>
                        <a:t>40</a:t>
                      </a:r>
                    </a:p>
                  </a:txBody>
                  <a:tcPr anchor="ctr">
                    <a:solidFill>
                      <a:schemeClr val="accent2"/>
                    </a:solidFill>
                  </a:tcPr>
                </a:tc>
                <a:tc>
                  <a:txBody>
                    <a:bodyPr/>
                    <a:lstStyle/>
                    <a:p>
                      <a:pPr algn="ctr"/>
                      <a:r>
                        <a:rPr lang="es-ES" sz="1100" dirty="0"/>
                        <a:t>50</a:t>
                      </a:r>
                    </a:p>
                  </a:txBody>
                  <a:tcPr anchor="ctr">
                    <a:solidFill>
                      <a:schemeClr val="accent2"/>
                    </a:solidFill>
                  </a:tcPr>
                </a:tc>
                <a:tc>
                  <a:txBody>
                    <a:bodyPr/>
                    <a:lstStyle/>
                    <a:p>
                      <a:pPr algn="ctr"/>
                      <a:r>
                        <a:rPr lang="es-ES" sz="1100" dirty="0"/>
                        <a:t>60</a:t>
                      </a:r>
                    </a:p>
                  </a:txBody>
                  <a:tcPr anchor="ctr">
                    <a:solidFill>
                      <a:schemeClr val="accent2"/>
                    </a:solidFill>
                  </a:tcPr>
                </a:tc>
                <a:tc>
                  <a:txBody>
                    <a:bodyPr/>
                    <a:lstStyle/>
                    <a:p>
                      <a:pPr algn="ctr"/>
                      <a:r>
                        <a:rPr lang="es-ES" sz="1100" dirty="0"/>
                        <a:t>70</a:t>
                      </a:r>
                    </a:p>
                  </a:txBody>
                  <a:tcPr anchor="ctr">
                    <a:solidFill>
                      <a:schemeClr val="accent2"/>
                    </a:solidFill>
                  </a:tcPr>
                </a:tc>
                <a:tc>
                  <a:txBody>
                    <a:bodyPr/>
                    <a:lstStyle/>
                    <a:p>
                      <a:pPr algn="ctr"/>
                      <a:r>
                        <a:rPr lang="es-ES" sz="1100" dirty="0"/>
                        <a:t>80</a:t>
                      </a:r>
                    </a:p>
                  </a:txBody>
                  <a:tcPr anchor="ctr">
                    <a:solidFill>
                      <a:schemeClr val="accent2"/>
                    </a:solidFill>
                  </a:tcPr>
                </a:tc>
                <a:tc>
                  <a:txBody>
                    <a:bodyPr/>
                    <a:lstStyle/>
                    <a:p>
                      <a:pPr algn="ctr"/>
                      <a:r>
                        <a:rPr lang="es-ES" sz="1100" dirty="0"/>
                        <a:t>90</a:t>
                      </a:r>
                    </a:p>
                  </a:txBody>
                  <a:tcPr anchor="ctr">
                    <a:solidFill>
                      <a:schemeClr val="accent2"/>
                    </a:solidFill>
                  </a:tcPr>
                </a:tc>
                <a:extLst>
                  <a:ext uri="{0D108BD9-81ED-4DB2-BD59-A6C34878D82A}">
                    <a16:rowId xmlns:a16="http://schemas.microsoft.com/office/drawing/2014/main" val="3927439659"/>
                  </a:ext>
                </a:extLst>
              </a:tr>
              <a:tr h="309033">
                <a:tc>
                  <a:txBody>
                    <a:bodyPr/>
                    <a:lstStyle/>
                    <a:p>
                      <a:pPr algn="ctr"/>
                      <a:r>
                        <a:rPr lang="es-ES" sz="1100" b="1" dirty="0"/>
                        <a:t>-10%</a:t>
                      </a:r>
                    </a:p>
                  </a:txBody>
                  <a:tcPr anchor="ctr">
                    <a:solidFill>
                      <a:schemeClr val="bg1"/>
                    </a:solidFill>
                  </a:tcPr>
                </a:tc>
                <a:tc>
                  <a:txBody>
                    <a:bodyPr/>
                    <a:lstStyle/>
                    <a:p>
                      <a:pPr algn="ctr"/>
                      <a:r>
                        <a:rPr lang="es-ES" sz="1100" dirty="0"/>
                        <a:t>4,70%</a:t>
                      </a:r>
                    </a:p>
                  </a:txBody>
                  <a:tcPr anchor="ctr">
                    <a:solidFill>
                      <a:schemeClr val="bg1"/>
                    </a:solidFill>
                  </a:tcPr>
                </a:tc>
                <a:tc>
                  <a:txBody>
                    <a:bodyPr/>
                    <a:lstStyle/>
                    <a:p>
                      <a:pPr algn="ctr"/>
                      <a:r>
                        <a:rPr lang="es-ES" sz="1100" dirty="0"/>
                        <a:t>4,70%</a:t>
                      </a:r>
                    </a:p>
                  </a:txBody>
                  <a:tcPr anchor="ctr">
                    <a:solidFill>
                      <a:schemeClr val="bg1"/>
                    </a:solidFill>
                  </a:tcPr>
                </a:tc>
                <a:tc>
                  <a:txBody>
                    <a:bodyPr/>
                    <a:lstStyle/>
                    <a:p>
                      <a:pPr algn="ctr"/>
                      <a:r>
                        <a:rPr lang="es-ES" sz="1100" dirty="0"/>
                        <a:t>4,70%</a:t>
                      </a:r>
                    </a:p>
                  </a:txBody>
                  <a:tcPr anchor="ctr">
                    <a:solidFill>
                      <a:schemeClr val="bg1"/>
                    </a:solidFill>
                  </a:tcPr>
                </a:tc>
                <a:tc>
                  <a:txBody>
                    <a:bodyPr/>
                    <a:lstStyle/>
                    <a:p>
                      <a:pPr algn="ctr"/>
                      <a:r>
                        <a:rPr lang="es-ES" sz="1100" dirty="0"/>
                        <a:t>4,72%</a:t>
                      </a:r>
                    </a:p>
                  </a:txBody>
                  <a:tcPr anchor="ctr">
                    <a:solidFill>
                      <a:schemeClr val="bg1"/>
                    </a:solidFill>
                  </a:tcPr>
                </a:tc>
                <a:tc>
                  <a:txBody>
                    <a:bodyPr/>
                    <a:lstStyle/>
                    <a:p>
                      <a:pPr algn="ctr"/>
                      <a:r>
                        <a:rPr lang="es-ES" sz="1100" dirty="0"/>
                        <a:t>4,70%</a:t>
                      </a:r>
                    </a:p>
                  </a:txBody>
                  <a:tcPr anchor="ctr">
                    <a:solidFill>
                      <a:schemeClr val="bg1"/>
                    </a:solidFill>
                  </a:tcPr>
                </a:tc>
                <a:tc>
                  <a:txBody>
                    <a:bodyPr/>
                    <a:lstStyle/>
                    <a:p>
                      <a:pPr algn="ctr"/>
                      <a:r>
                        <a:rPr lang="es-ES" sz="1100" dirty="0"/>
                        <a:t>4,66%</a:t>
                      </a:r>
                    </a:p>
                  </a:txBody>
                  <a:tcPr anchor="ctr">
                    <a:solidFill>
                      <a:schemeClr val="bg1"/>
                    </a:solidFill>
                  </a:tcPr>
                </a:tc>
                <a:tc>
                  <a:txBody>
                    <a:bodyPr/>
                    <a:lstStyle/>
                    <a:p>
                      <a:pPr algn="ctr"/>
                      <a:r>
                        <a:rPr lang="es-ES" sz="1100" dirty="0"/>
                        <a:t>4,64%</a:t>
                      </a:r>
                    </a:p>
                  </a:txBody>
                  <a:tcPr anchor="ctr">
                    <a:solidFill>
                      <a:schemeClr val="bg1"/>
                    </a:solidFill>
                  </a:tcPr>
                </a:tc>
                <a:tc>
                  <a:txBody>
                    <a:bodyPr/>
                    <a:lstStyle/>
                    <a:p>
                      <a:pPr algn="ctr"/>
                      <a:r>
                        <a:rPr lang="es-ES" sz="1100" dirty="0"/>
                        <a:t>4,73%</a:t>
                      </a:r>
                    </a:p>
                  </a:txBody>
                  <a:tcPr anchor="ctr">
                    <a:solidFill>
                      <a:schemeClr val="bg1"/>
                    </a:solidFill>
                  </a:tcPr>
                </a:tc>
                <a:extLst>
                  <a:ext uri="{0D108BD9-81ED-4DB2-BD59-A6C34878D82A}">
                    <a16:rowId xmlns:a16="http://schemas.microsoft.com/office/drawing/2014/main" val="1517375248"/>
                  </a:ext>
                </a:extLst>
              </a:tr>
              <a:tr h="309033">
                <a:tc>
                  <a:txBody>
                    <a:bodyPr/>
                    <a:lstStyle/>
                    <a:p>
                      <a:pPr algn="ctr"/>
                      <a:r>
                        <a:rPr lang="es-ES" sz="1100" b="1" dirty="0"/>
                        <a:t>-20%</a:t>
                      </a:r>
                    </a:p>
                  </a:txBody>
                  <a:tcPr anchor="ctr">
                    <a:solidFill>
                      <a:schemeClr val="bg2"/>
                    </a:solidFill>
                  </a:tcPr>
                </a:tc>
                <a:tc>
                  <a:txBody>
                    <a:bodyPr/>
                    <a:lstStyle/>
                    <a:p>
                      <a:pPr algn="ctr"/>
                      <a:r>
                        <a:rPr lang="es-ES" sz="1100" dirty="0"/>
                        <a:t>5,79%</a:t>
                      </a:r>
                    </a:p>
                  </a:txBody>
                  <a:tcPr anchor="ctr">
                    <a:solidFill>
                      <a:schemeClr val="bg2"/>
                    </a:solidFill>
                  </a:tcPr>
                </a:tc>
                <a:tc>
                  <a:txBody>
                    <a:bodyPr/>
                    <a:lstStyle/>
                    <a:p>
                      <a:pPr algn="ctr"/>
                      <a:r>
                        <a:rPr lang="es-ES" sz="1100" dirty="0"/>
                        <a:t>5,79%</a:t>
                      </a:r>
                    </a:p>
                  </a:txBody>
                  <a:tcPr anchor="ctr">
                    <a:solidFill>
                      <a:schemeClr val="bg2"/>
                    </a:solidFill>
                  </a:tcPr>
                </a:tc>
                <a:tc>
                  <a:txBody>
                    <a:bodyPr/>
                    <a:lstStyle/>
                    <a:p>
                      <a:pPr algn="ctr"/>
                      <a:r>
                        <a:rPr lang="es-ES" sz="1100" dirty="0"/>
                        <a:t>5,79%</a:t>
                      </a:r>
                    </a:p>
                  </a:txBody>
                  <a:tcPr anchor="ctr">
                    <a:solidFill>
                      <a:schemeClr val="bg2"/>
                    </a:solidFill>
                  </a:tcPr>
                </a:tc>
                <a:tc>
                  <a:txBody>
                    <a:bodyPr/>
                    <a:lstStyle/>
                    <a:p>
                      <a:pPr algn="ctr"/>
                      <a:r>
                        <a:rPr lang="es-ES" sz="1100" dirty="0"/>
                        <a:t>5,81%</a:t>
                      </a:r>
                    </a:p>
                  </a:txBody>
                  <a:tcPr anchor="ctr">
                    <a:solidFill>
                      <a:schemeClr val="bg2"/>
                    </a:solidFill>
                  </a:tcPr>
                </a:tc>
                <a:tc>
                  <a:txBody>
                    <a:bodyPr/>
                    <a:lstStyle/>
                    <a:p>
                      <a:pPr algn="ctr"/>
                      <a:r>
                        <a:rPr lang="es-ES" sz="1100" dirty="0"/>
                        <a:t>5,79%</a:t>
                      </a:r>
                    </a:p>
                  </a:txBody>
                  <a:tcPr anchor="ctr">
                    <a:solidFill>
                      <a:schemeClr val="bg2"/>
                    </a:solidFill>
                  </a:tcPr>
                </a:tc>
                <a:tc>
                  <a:txBody>
                    <a:bodyPr/>
                    <a:lstStyle/>
                    <a:p>
                      <a:pPr algn="ctr"/>
                      <a:r>
                        <a:rPr lang="es-ES" sz="1100" dirty="0"/>
                        <a:t>5,76%</a:t>
                      </a:r>
                    </a:p>
                  </a:txBody>
                  <a:tcPr anchor="ctr">
                    <a:solidFill>
                      <a:schemeClr val="bg2"/>
                    </a:solidFill>
                  </a:tcPr>
                </a:tc>
                <a:tc>
                  <a:txBody>
                    <a:bodyPr/>
                    <a:lstStyle/>
                    <a:p>
                      <a:pPr algn="ctr"/>
                      <a:r>
                        <a:rPr lang="es-ES" sz="1100" dirty="0"/>
                        <a:t>5,78%</a:t>
                      </a:r>
                    </a:p>
                  </a:txBody>
                  <a:tcPr anchor="ctr">
                    <a:solidFill>
                      <a:schemeClr val="bg2"/>
                    </a:solidFill>
                  </a:tcPr>
                </a:tc>
                <a:tc>
                  <a:txBody>
                    <a:bodyPr/>
                    <a:lstStyle/>
                    <a:p>
                      <a:pPr algn="ctr"/>
                      <a:r>
                        <a:rPr lang="es-ES" sz="1100" dirty="0"/>
                        <a:t>6,05%</a:t>
                      </a:r>
                    </a:p>
                  </a:txBody>
                  <a:tcPr anchor="ctr">
                    <a:solidFill>
                      <a:schemeClr val="bg2"/>
                    </a:solidFill>
                  </a:tcPr>
                </a:tc>
                <a:extLst>
                  <a:ext uri="{0D108BD9-81ED-4DB2-BD59-A6C34878D82A}">
                    <a16:rowId xmlns:a16="http://schemas.microsoft.com/office/drawing/2014/main" val="1769000404"/>
                  </a:ext>
                </a:extLst>
              </a:tr>
              <a:tr h="309033">
                <a:tc>
                  <a:txBody>
                    <a:bodyPr/>
                    <a:lstStyle/>
                    <a:p>
                      <a:pPr algn="ctr"/>
                      <a:r>
                        <a:rPr lang="es-ES" sz="1100" b="1" dirty="0"/>
                        <a:t>-30%</a:t>
                      </a:r>
                    </a:p>
                  </a:txBody>
                  <a:tcPr anchor="ctr">
                    <a:solidFill>
                      <a:schemeClr val="bg1"/>
                    </a:solidFill>
                  </a:tcPr>
                </a:tc>
                <a:tc>
                  <a:txBody>
                    <a:bodyPr/>
                    <a:lstStyle/>
                    <a:p>
                      <a:pPr algn="ctr"/>
                      <a:r>
                        <a:rPr lang="es-ES" sz="1100" dirty="0"/>
                        <a:t>7,02%</a:t>
                      </a:r>
                    </a:p>
                  </a:txBody>
                  <a:tcPr anchor="ctr">
                    <a:solidFill>
                      <a:schemeClr val="bg1"/>
                    </a:solidFill>
                  </a:tcPr>
                </a:tc>
                <a:tc>
                  <a:txBody>
                    <a:bodyPr/>
                    <a:lstStyle/>
                    <a:p>
                      <a:pPr algn="ctr"/>
                      <a:r>
                        <a:rPr lang="es-ES" sz="1100" dirty="0"/>
                        <a:t>7,02%</a:t>
                      </a:r>
                    </a:p>
                  </a:txBody>
                  <a:tcPr anchor="ctr">
                    <a:solidFill>
                      <a:schemeClr val="bg1"/>
                    </a:solidFill>
                  </a:tcPr>
                </a:tc>
                <a:tc>
                  <a:txBody>
                    <a:bodyPr/>
                    <a:lstStyle/>
                    <a:p>
                      <a:pPr algn="ctr"/>
                      <a:r>
                        <a:rPr lang="es-ES" sz="1100" dirty="0"/>
                        <a:t>7,02%</a:t>
                      </a:r>
                    </a:p>
                  </a:txBody>
                  <a:tcPr anchor="ctr">
                    <a:solidFill>
                      <a:schemeClr val="bg1"/>
                    </a:solidFill>
                  </a:tcPr>
                </a:tc>
                <a:tc>
                  <a:txBody>
                    <a:bodyPr/>
                    <a:lstStyle/>
                    <a:p>
                      <a:pPr algn="ctr"/>
                      <a:r>
                        <a:rPr lang="es-ES" sz="1100" dirty="0"/>
                        <a:t>7,03%</a:t>
                      </a:r>
                    </a:p>
                  </a:txBody>
                  <a:tcPr anchor="ctr">
                    <a:solidFill>
                      <a:schemeClr val="bg1"/>
                    </a:solidFill>
                  </a:tcPr>
                </a:tc>
                <a:tc>
                  <a:txBody>
                    <a:bodyPr/>
                    <a:lstStyle/>
                    <a:p>
                      <a:pPr algn="ctr"/>
                      <a:r>
                        <a:rPr lang="es-ES" sz="1100" dirty="0"/>
                        <a:t>7,03%</a:t>
                      </a:r>
                    </a:p>
                  </a:txBody>
                  <a:tcPr anchor="ctr">
                    <a:solidFill>
                      <a:schemeClr val="bg1"/>
                    </a:solidFill>
                  </a:tcPr>
                </a:tc>
                <a:tc>
                  <a:txBody>
                    <a:bodyPr/>
                    <a:lstStyle/>
                    <a:p>
                      <a:pPr algn="ctr"/>
                      <a:r>
                        <a:rPr lang="es-ES" sz="1100" dirty="0"/>
                        <a:t>7,00%</a:t>
                      </a:r>
                    </a:p>
                  </a:txBody>
                  <a:tcPr anchor="ctr">
                    <a:solidFill>
                      <a:schemeClr val="bg1"/>
                    </a:solidFill>
                  </a:tcPr>
                </a:tc>
                <a:tc>
                  <a:txBody>
                    <a:bodyPr/>
                    <a:lstStyle/>
                    <a:p>
                      <a:pPr algn="ctr"/>
                      <a:r>
                        <a:rPr lang="es-ES" sz="1100" dirty="0"/>
                        <a:t>7,07%</a:t>
                      </a:r>
                    </a:p>
                  </a:txBody>
                  <a:tcPr anchor="ctr">
                    <a:solidFill>
                      <a:schemeClr val="bg1"/>
                    </a:solidFill>
                  </a:tcPr>
                </a:tc>
                <a:tc>
                  <a:txBody>
                    <a:bodyPr/>
                    <a:lstStyle/>
                    <a:p>
                      <a:pPr algn="ctr"/>
                      <a:r>
                        <a:rPr lang="es-ES" sz="1100" dirty="0"/>
                        <a:t>7,58%</a:t>
                      </a:r>
                    </a:p>
                  </a:txBody>
                  <a:tcPr anchor="ctr">
                    <a:solidFill>
                      <a:schemeClr val="bg1"/>
                    </a:solidFill>
                  </a:tcPr>
                </a:tc>
                <a:extLst>
                  <a:ext uri="{0D108BD9-81ED-4DB2-BD59-A6C34878D82A}">
                    <a16:rowId xmlns:a16="http://schemas.microsoft.com/office/drawing/2014/main" val="4212318517"/>
                  </a:ext>
                </a:extLst>
              </a:tr>
              <a:tr h="309033">
                <a:tc>
                  <a:txBody>
                    <a:bodyPr/>
                    <a:lstStyle/>
                    <a:p>
                      <a:pPr algn="ctr"/>
                      <a:r>
                        <a:rPr lang="es-ES" sz="1100" b="1" dirty="0"/>
                        <a:t>-40%</a:t>
                      </a:r>
                    </a:p>
                  </a:txBody>
                  <a:tcPr anchor="ctr">
                    <a:solidFill>
                      <a:schemeClr val="bg2"/>
                    </a:solidFill>
                  </a:tcPr>
                </a:tc>
                <a:tc>
                  <a:txBody>
                    <a:bodyPr/>
                    <a:lstStyle/>
                    <a:p>
                      <a:pPr algn="ctr"/>
                      <a:r>
                        <a:rPr lang="es-ES" sz="1100" dirty="0"/>
                        <a:t>8,45%</a:t>
                      </a:r>
                    </a:p>
                  </a:txBody>
                  <a:tcPr anchor="ctr">
                    <a:solidFill>
                      <a:schemeClr val="bg2"/>
                    </a:solidFill>
                  </a:tcPr>
                </a:tc>
                <a:tc>
                  <a:txBody>
                    <a:bodyPr/>
                    <a:lstStyle/>
                    <a:p>
                      <a:pPr algn="ctr"/>
                      <a:r>
                        <a:rPr lang="es-ES" sz="1100" dirty="0"/>
                        <a:t>8,45%</a:t>
                      </a:r>
                    </a:p>
                  </a:txBody>
                  <a:tcPr anchor="ctr">
                    <a:solidFill>
                      <a:schemeClr val="bg2"/>
                    </a:solidFill>
                  </a:tcPr>
                </a:tc>
                <a:tc>
                  <a:txBody>
                    <a:bodyPr/>
                    <a:lstStyle/>
                    <a:p>
                      <a:pPr algn="ctr"/>
                      <a:r>
                        <a:rPr lang="es-ES" sz="1100" dirty="0"/>
                        <a:t>8,45%</a:t>
                      </a:r>
                    </a:p>
                  </a:txBody>
                  <a:tcPr anchor="ctr">
                    <a:solidFill>
                      <a:schemeClr val="bg2"/>
                    </a:solidFill>
                  </a:tcPr>
                </a:tc>
                <a:tc>
                  <a:txBody>
                    <a:bodyPr/>
                    <a:lstStyle/>
                    <a:p>
                      <a:pPr algn="ctr"/>
                      <a:r>
                        <a:rPr lang="es-ES" sz="1100" dirty="0"/>
                        <a:t>8,46%</a:t>
                      </a:r>
                    </a:p>
                  </a:txBody>
                  <a:tcPr anchor="ctr">
                    <a:solidFill>
                      <a:schemeClr val="bg2"/>
                    </a:solidFill>
                  </a:tcPr>
                </a:tc>
                <a:tc>
                  <a:txBody>
                    <a:bodyPr/>
                    <a:lstStyle/>
                    <a:p>
                      <a:pPr algn="ctr"/>
                      <a:r>
                        <a:rPr lang="es-ES" sz="1100" dirty="0"/>
                        <a:t>8,47%</a:t>
                      </a:r>
                    </a:p>
                  </a:txBody>
                  <a:tcPr anchor="ctr">
                    <a:solidFill>
                      <a:schemeClr val="bg2"/>
                    </a:solidFill>
                  </a:tcPr>
                </a:tc>
                <a:tc>
                  <a:txBody>
                    <a:bodyPr/>
                    <a:lstStyle/>
                    <a:p>
                      <a:pPr algn="ctr"/>
                      <a:r>
                        <a:rPr lang="es-ES" sz="1100" dirty="0"/>
                        <a:t>8,45%</a:t>
                      </a:r>
                    </a:p>
                  </a:txBody>
                  <a:tcPr anchor="ctr">
                    <a:solidFill>
                      <a:schemeClr val="bg2"/>
                    </a:solidFill>
                  </a:tcPr>
                </a:tc>
                <a:tc>
                  <a:txBody>
                    <a:bodyPr/>
                    <a:lstStyle/>
                    <a:p>
                      <a:pPr algn="ctr"/>
                      <a:r>
                        <a:rPr lang="es-ES" sz="1100" dirty="0"/>
                        <a:t>8,56%</a:t>
                      </a:r>
                    </a:p>
                  </a:txBody>
                  <a:tcPr anchor="ctr">
                    <a:solidFill>
                      <a:schemeClr val="bg2"/>
                    </a:solidFill>
                  </a:tcPr>
                </a:tc>
                <a:tc>
                  <a:txBody>
                    <a:bodyPr/>
                    <a:lstStyle/>
                    <a:p>
                      <a:pPr algn="ctr"/>
                      <a:r>
                        <a:rPr lang="es-ES" sz="1100" dirty="0"/>
                        <a:t>9,23%</a:t>
                      </a:r>
                    </a:p>
                  </a:txBody>
                  <a:tcPr anchor="ctr">
                    <a:solidFill>
                      <a:schemeClr val="bg2"/>
                    </a:solidFill>
                  </a:tcPr>
                </a:tc>
                <a:extLst>
                  <a:ext uri="{0D108BD9-81ED-4DB2-BD59-A6C34878D82A}">
                    <a16:rowId xmlns:a16="http://schemas.microsoft.com/office/drawing/2014/main" val="1437851061"/>
                  </a:ext>
                </a:extLst>
              </a:tr>
              <a:tr h="309033">
                <a:tc>
                  <a:txBody>
                    <a:bodyPr/>
                    <a:lstStyle/>
                    <a:p>
                      <a:pPr algn="ctr"/>
                      <a:r>
                        <a:rPr lang="es-ES" sz="1100" b="1" dirty="0"/>
                        <a:t>-50%</a:t>
                      </a:r>
                    </a:p>
                  </a:txBody>
                  <a:tcPr anchor="ctr">
                    <a:solidFill>
                      <a:schemeClr val="bg1"/>
                    </a:solidFill>
                  </a:tcPr>
                </a:tc>
                <a:tc>
                  <a:txBody>
                    <a:bodyPr/>
                    <a:lstStyle/>
                    <a:p>
                      <a:pPr algn="ctr"/>
                      <a:r>
                        <a:rPr lang="es-ES" sz="1100" dirty="0"/>
                        <a:t>10,15%</a:t>
                      </a:r>
                    </a:p>
                  </a:txBody>
                  <a:tcPr anchor="ctr">
                    <a:solidFill>
                      <a:schemeClr val="bg1"/>
                    </a:solidFill>
                  </a:tcPr>
                </a:tc>
                <a:tc>
                  <a:txBody>
                    <a:bodyPr/>
                    <a:lstStyle/>
                    <a:p>
                      <a:pPr algn="ctr"/>
                      <a:r>
                        <a:rPr lang="es-ES" sz="1100" dirty="0"/>
                        <a:t>10,15%</a:t>
                      </a:r>
                    </a:p>
                  </a:txBody>
                  <a:tcPr anchor="ctr">
                    <a:solidFill>
                      <a:schemeClr val="bg1"/>
                    </a:solidFill>
                  </a:tcPr>
                </a:tc>
                <a:tc>
                  <a:txBody>
                    <a:bodyPr/>
                    <a:lstStyle/>
                    <a:p>
                      <a:pPr algn="ctr"/>
                      <a:r>
                        <a:rPr lang="es-ES" sz="1100" dirty="0"/>
                        <a:t>10,15%</a:t>
                      </a:r>
                    </a:p>
                  </a:txBody>
                  <a:tcPr anchor="ctr">
                    <a:solidFill>
                      <a:schemeClr val="bg1"/>
                    </a:solidFill>
                  </a:tcPr>
                </a:tc>
                <a:tc>
                  <a:txBody>
                    <a:bodyPr/>
                    <a:lstStyle/>
                    <a:p>
                      <a:pPr algn="ctr"/>
                      <a:r>
                        <a:rPr lang="es-ES" sz="1100" dirty="0"/>
                        <a:t>10,18%</a:t>
                      </a:r>
                    </a:p>
                  </a:txBody>
                  <a:tcPr anchor="ctr">
                    <a:solidFill>
                      <a:schemeClr val="bg1"/>
                    </a:solidFill>
                  </a:tcPr>
                </a:tc>
                <a:tc>
                  <a:txBody>
                    <a:bodyPr/>
                    <a:lstStyle/>
                    <a:p>
                      <a:pPr algn="ctr"/>
                      <a:r>
                        <a:rPr lang="es-ES" sz="1100" dirty="0"/>
                        <a:t>10,18%</a:t>
                      </a:r>
                    </a:p>
                  </a:txBody>
                  <a:tcPr anchor="ctr">
                    <a:solidFill>
                      <a:schemeClr val="bg1"/>
                    </a:solidFill>
                  </a:tcPr>
                </a:tc>
                <a:tc>
                  <a:txBody>
                    <a:bodyPr/>
                    <a:lstStyle/>
                    <a:p>
                      <a:pPr algn="ctr"/>
                      <a:r>
                        <a:rPr lang="es-ES" sz="1100" dirty="0"/>
                        <a:t>10,16%</a:t>
                      </a:r>
                    </a:p>
                  </a:txBody>
                  <a:tcPr anchor="ctr">
                    <a:solidFill>
                      <a:schemeClr val="bg1"/>
                    </a:solidFill>
                  </a:tcPr>
                </a:tc>
                <a:tc>
                  <a:txBody>
                    <a:bodyPr/>
                    <a:lstStyle/>
                    <a:p>
                      <a:pPr algn="ctr"/>
                      <a:r>
                        <a:rPr lang="es-ES" sz="1100" dirty="0"/>
                        <a:t>10,33%</a:t>
                      </a:r>
                    </a:p>
                  </a:txBody>
                  <a:tcPr anchor="ctr">
                    <a:solidFill>
                      <a:schemeClr val="bg1"/>
                    </a:solidFill>
                  </a:tcPr>
                </a:tc>
                <a:tc>
                  <a:txBody>
                    <a:bodyPr/>
                    <a:lstStyle/>
                    <a:p>
                      <a:pPr algn="ctr"/>
                      <a:r>
                        <a:rPr lang="es-ES" sz="1100" dirty="0"/>
                        <a:t>11,10%</a:t>
                      </a:r>
                    </a:p>
                  </a:txBody>
                  <a:tcPr anchor="ctr">
                    <a:solidFill>
                      <a:schemeClr val="bg1"/>
                    </a:solidFill>
                  </a:tcPr>
                </a:tc>
                <a:extLst>
                  <a:ext uri="{0D108BD9-81ED-4DB2-BD59-A6C34878D82A}">
                    <a16:rowId xmlns:a16="http://schemas.microsoft.com/office/drawing/2014/main" val="508076568"/>
                  </a:ext>
                </a:extLst>
              </a:tr>
            </a:tbl>
          </a:graphicData>
        </a:graphic>
      </p:graphicFrame>
      <p:sp>
        <p:nvSpPr>
          <p:cNvPr id="10" name="AutoShape 26">
            <a:extLst>
              <a:ext uri="{FF2B5EF4-FFF2-40B4-BE49-F238E27FC236}">
                <a16:creationId xmlns:a16="http://schemas.microsoft.com/office/drawing/2014/main" id="{C247538D-49E0-D148-8BDE-7CDC85B38858}"/>
              </a:ext>
            </a:extLst>
          </p:cNvPr>
          <p:cNvSpPr>
            <a:spLocks noChangeArrowheads="1"/>
          </p:cNvSpPr>
          <p:nvPr/>
        </p:nvSpPr>
        <p:spPr bwMode="auto">
          <a:xfrm>
            <a:off x="3132101" y="780253"/>
            <a:ext cx="8809275" cy="333308"/>
          </a:xfrm>
          <a:prstGeom prst="homePlate">
            <a:avLst>
              <a:gd name="adj" fmla="val 0"/>
            </a:avLst>
          </a:prstGeom>
          <a:noFill/>
          <a:ln w="25400" algn="ctr">
            <a:noFill/>
            <a:miter lim="800000"/>
            <a:headEnd/>
            <a:tailEnd/>
          </a:ln>
        </p:spPr>
        <p:txBody>
          <a:bodyPr wrap="none" anchor="ctr"/>
          <a:lstStyle/>
          <a:p>
            <a:pPr algn="ctr" defTabSz="652842"/>
            <a:r>
              <a:rPr lang="es-ES" sz="1200" b="1" dirty="0">
                <a:solidFill>
                  <a:schemeClr val="tx2"/>
                </a:solidFill>
                <a:latin typeface="Poppins" panose="00000500000000000000" pitchFamily="2" charset="0"/>
                <a:ea typeface="ヒラギノ角ゴ ProN W3"/>
                <a:cs typeface="Poppins" panose="00000500000000000000" pitchFamily="2" charset="0"/>
                <a:sym typeface="Helvetica Neue Light"/>
              </a:rPr>
              <a:t>HORIZONTE TEMPORAL: HERENCIA</a:t>
            </a:r>
          </a:p>
        </p:txBody>
      </p:sp>
      <p:sp>
        <p:nvSpPr>
          <p:cNvPr id="13" name="CuadroTexto 12">
            <a:extLst>
              <a:ext uri="{FF2B5EF4-FFF2-40B4-BE49-F238E27FC236}">
                <a16:creationId xmlns:a16="http://schemas.microsoft.com/office/drawing/2014/main" id="{6BCDF4B9-E0B6-55AD-9400-DF6147F3431D}"/>
              </a:ext>
            </a:extLst>
          </p:cNvPr>
          <p:cNvSpPr txBox="1"/>
          <p:nvPr/>
        </p:nvSpPr>
        <p:spPr>
          <a:xfrm>
            <a:off x="360878" y="1159727"/>
            <a:ext cx="3194538" cy="954107"/>
          </a:xfrm>
          <a:prstGeom prst="rect">
            <a:avLst/>
          </a:prstGeom>
          <a:noFill/>
        </p:spPr>
        <p:txBody>
          <a:bodyPr wrap="square">
            <a:spAutoFit/>
          </a:bodyPr>
          <a:lstStyle/>
          <a:p>
            <a:pPr defTabSz="652842"/>
            <a:r>
              <a:rPr lang="es-ES" altLang="ca-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INVERSIÓN EN RENTA VARIBLE ÓPTIMA SEGÚN LA EDAD Y EL TEMPLE DEL INVERSOR QUE PIENSA EN LA SIGUIENTE GENERACIÓN</a:t>
            </a:r>
            <a:endPar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Tree>
    <p:extLst>
      <p:ext uri="{BB962C8B-B14F-4D97-AF65-F5344CB8AC3E}">
        <p14:creationId xmlns:p14="http://schemas.microsoft.com/office/powerpoint/2010/main" val="202043621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44. Los Costes de la Gestión Pasiva (ii): Relación entre la  «EMH» y el «behavioural finance»</a:t>
            </a:r>
          </a:p>
        </p:txBody>
      </p:sp>
      <p:pic>
        <p:nvPicPr>
          <p:cNvPr id="5" name="Imagen 4">
            <a:extLst>
              <a:ext uri="{FF2B5EF4-FFF2-40B4-BE49-F238E27FC236}">
                <a16:creationId xmlns:a16="http://schemas.microsoft.com/office/drawing/2014/main" id="{3DCA68B9-DF39-47E6-A6CA-87F7E2C855FC}"/>
              </a:ext>
            </a:extLst>
          </p:cNvPr>
          <p:cNvPicPr>
            <a:picLocks noChangeAspect="1"/>
          </p:cNvPicPr>
          <p:nvPr/>
        </p:nvPicPr>
        <p:blipFill>
          <a:blip r:embed="rId2"/>
          <a:stretch>
            <a:fillRect/>
          </a:stretch>
        </p:blipFill>
        <p:spPr>
          <a:xfrm>
            <a:off x="197461" y="1588477"/>
            <a:ext cx="7091362" cy="3415067"/>
          </a:xfrm>
          <a:prstGeom prst="rect">
            <a:avLst/>
          </a:prstGeom>
        </p:spPr>
      </p:pic>
      <p:pic>
        <p:nvPicPr>
          <p:cNvPr id="6" name="Imagen 5">
            <a:extLst>
              <a:ext uri="{FF2B5EF4-FFF2-40B4-BE49-F238E27FC236}">
                <a16:creationId xmlns:a16="http://schemas.microsoft.com/office/drawing/2014/main" id="{5B719C0D-27A3-4BD5-BD1A-2A7B35906987}"/>
              </a:ext>
            </a:extLst>
          </p:cNvPr>
          <p:cNvPicPr>
            <a:picLocks noChangeAspect="1"/>
          </p:cNvPicPr>
          <p:nvPr/>
        </p:nvPicPr>
        <p:blipFill>
          <a:blip r:embed="rId3"/>
          <a:stretch>
            <a:fillRect/>
          </a:stretch>
        </p:blipFill>
        <p:spPr>
          <a:xfrm>
            <a:off x="7132765" y="1854456"/>
            <a:ext cx="4643432" cy="3415067"/>
          </a:xfrm>
          <a:prstGeom prst="rect">
            <a:avLst/>
          </a:prstGeom>
        </p:spPr>
      </p:pic>
      <p:sp>
        <p:nvSpPr>
          <p:cNvPr id="7" name="CuadroTexto 6">
            <a:extLst>
              <a:ext uri="{FF2B5EF4-FFF2-40B4-BE49-F238E27FC236}">
                <a16:creationId xmlns:a16="http://schemas.microsoft.com/office/drawing/2014/main" id="{2CF8CAB1-7BDB-4BC0-B6A1-194B3C2DA578}"/>
              </a:ext>
            </a:extLst>
          </p:cNvPr>
          <p:cNvSpPr txBox="1"/>
          <p:nvPr/>
        </p:nvSpPr>
        <p:spPr>
          <a:xfrm>
            <a:off x="2934600" y="5752048"/>
            <a:ext cx="6056999" cy="338554"/>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dirty="0"/>
              <a:t>La clave radica en la variable temporal</a:t>
            </a:r>
          </a:p>
        </p:txBody>
      </p:sp>
    </p:spTree>
    <p:extLst>
      <p:ext uri="{BB962C8B-B14F-4D97-AF65-F5344CB8AC3E}">
        <p14:creationId xmlns:p14="http://schemas.microsoft.com/office/powerpoint/2010/main" val="298994402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45. Les diferències entre valor i preu poden ser molt importants</a:t>
            </a:r>
          </a:p>
        </p:txBody>
      </p:sp>
      <p:sp>
        <p:nvSpPr>
          <p:cNvPr id="8" name="Forma libre 12">
            <a:extLst>
              <a:ext uri="{FF2B5EF4-FFF2-40B4-BE49-F238E27FC236}">
                <a16:creationId xmlns:a16="http://schemas.microsoft.com/office/drawing/2014/main" id="{9DA9DBF9-FFD6-4E7C-B24E-2173390170C9}"/>
              </a:ext>
            </a:extLst>
          </p:cNvPr>
          <p:cNvSpPr/>
          <p:nvPr/>
        </p:nvSpPr>
        <p:spPr>
          <a:xfrm>
            <a:off x="1418849" y="2493576"/>
            <a:ext cx="8425642" cy="2103460"/>
          </a:xfrm>
          <a:custGeom>
            <a:avLst/>
            <a:gdLst>
              <a:gd name="connsiteX0" fmla="*/ 28988 w 8425642"/>
              <a:gd name="connsiteY0" fmla="*/ 2083777 h 2103460"/>
              <a:gd name="connsiteX1" fmla="*/ 72950 w 8425642"/>
              <a:gd name="connsiteY1" fmla="*/ 2057400 h 2103460"/>
              <a:gd name="connsiteX2" fmla="*/ 1312665 w 8425642"/>
              <a:gd name="connsiteY2" fmla="*/ 1248508 h 2103460"/>
              <a:gd name="connsiteX3" fmla="*/ 2754603 w 8425642"/>
              <a:gd name="connsiteY3" fmla="*/ 1591408 h 2103460"/>
              <a:gd name="connsiteX4" fmla="*/ 4416350 w 8425642"/>
              <a:gd name="connsiteY4" fmla="*/ 720969 h 2103460"/>
              <a:gd name="connsiteX5" fmla="*/ 6552880 w 8425642"/>
              <a:gd name="connsiteY5" fmla="*/ 984739 h 2103460"/>
              <a:gd name="connsiteX6" fmla="*/ 8425642 w 8425642"/>
              <a:gd name="connsiteY6" fmla="*/ 0 h 210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642" h="2103460">
                <a:moveTo>
                  <a:pt x="28988" y="2083777"/>
                </a:moveTo>
                <a:cubicBezTo>
                  <a:pt x="-56004" y="2140194"/>
                  <a:pt x="72950" y="2057400"/>
                  <a:pt x="72950" y="2057400"/>
                </a:cubicBezTo>
                <a:cubicBezTo>
                  <a:pt x="286896" y="1918188"/>
                  <a:pt x="865723" y="1326173"/>
                  <a:pt x="1312665" y="1248508"/>
                </a:cubicBezTo>
                <a:cubicBezTo>
                  <a:pt x="1759607" y="1170843"/>
                  <a:pt x="2237322" y="1679331"/>
                  <a:pt x="2754603" y="1591408"/>
                </a:cubicBezTo>
                <a:cubicBezTo>
                  <a:pt x="3271884" y="1503485"/>
                  <a:pt x="3783304" y="822080"/>
                  <a:pt x="4416350" y="720969"/>
                </a:cubicBezTo>
                <a:cubicBezTo>
                  <a:pt x="5049396" y="619858"/>
                  <a:pt x="5884665" y="1104900"/>
                  <a:pt x="6552880" y="984739"/>
                </a:cubicBezTo>
                <a:cubicBezTo>
                  <a:pt x="7221095" y="864578"/>
                  <a:pt x="8117911" y="162658"/>
                  <a:pt x="8425642" y="0"/>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s-ES">
              <a:latin typeface="Akzidenz Grotesk Light" panose="020B0304020202020203" pitchFamily="34" charset="0"/>
            </a:endParaRPr>
          </a:p>
        </p:txBody>
      </p:sp>
      <p:sp>
        <p:nvSpPr>
          <p:cNvPr id="9" name="Forma libre 4">
            <a:extLst>
              <a:ext uri="{FF2B5EF4-FFF2-40B4-BE49-F238E27FC236}">
                <a16:creationId xmlns:a16="http://schemas.microsoft.com/office/drawing/2014/main" id="{FCC1202C-4F2C-4A43-BF3D-39C330192FE5}"/>
              </a:ext>
            </a:extLst>
          </p:cNvPr>
          <p:cNvSpPr/>
          <p:nvPr/>
        </p:nvSpPr>
        <p:spPr>
          <a:xfrm>
            <a:off x="1418849" y="1337728"/>
            <a:ext cx="8510954" cy="4182543"/>
          </a:xfrm>
          <a:custGeom>
            <a:avLst/>
            <a:gdLst>
              <a:gd name="connsiteX0" fmla="*/ 0 w 8510954"/>
              <a:gd name="connsiteY0" fmla="*/ 3253153 h 4182543"/>
              <a:gd name="connsiteX1" fmla="*/ 1397977 w 8510954"/>
              <a:gd name="connsiteY1" fmla="*/ 1310053 h 4182543"/>
              <a:gd name="connsiteX2" fmla="*/ 2602523 w 8510954"/>
              <a:gd name="connsiteY2" fmla="*/ 4176346 h 4182543"/>
              <a:gd name="connsiteX3" fmla="*/ 4589585 w 8510954"/>
              <a:gd name="connsiteY3" fmla="*/ 369277 h 4182543"/>
              <a:gd name="connsiteX4" fmla="*/ 6427177 w 8510954"/>
              <a:gd name="connsiteY4" fmla="*/ 3464169 h 4182543"/>
              <a:gd name="connsiteX5" fmla="*/ 8510954 w 8510954"/>
              <a:gd name="connsiteY5" fmla="*/ 0 h 418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0954" h="4182543">
                <a:moveTo>
                  <a:pt x="0" y="3253153"/>
                </a:moveTo>
                <a:cubicBezTo>
                  <a:pt x="482111" y="2204670"/>
                  <a:pt x="964223" y="1156187"/>
                  <a:pt x="1397977" y="1310053"/>
                </a:cubicBezTo>
                <a:cubicBezTo>
                  <a:pt x="1831731" y="1463919"/>
                  <a:pt x="2070588" y="4333142"/>
                  <a:pt x="2602523" y="4176346"/>
                </a:cubicBezTo>
                <a:cubicBezTo>
                  <a:pt x="3134458" y="4019550"/>
                  <a:pt x="3952143" y="487973"/>
                  <a:pt x="4589585" y="369277"/>
                </a:cubicBezTo>
                <a:cubicBezTo>
                  <a:pt x="5227027" y="250581"/>
                  <a:pt x="5773616" y="3525715"/>
                  <a:pt x="6427177" y="3464169"/>
                </a:cubicBezTo>
                <a:cubicBezTo>
                  <a:pt x="7080738" y="3402623"/>
                  <a:pt x="8163658" y="581758"/>
                  <a:pt x="8510954" y="0"/>
                </a:cubicBezTo>
              </a:path>
            </a:pathLst>
          </a:custGeom>
          <a:noFill/>
          <a:ln w="19050">
            <a:solidFill>
              <a:srgbClr val="FF33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1" name="CuadroTexto 10">
            <a:extLst>
              <a:ext uri="{FF2B5EF4-FFF2-40B4-BE49-F238E27FC236}">
                <a16:creationId xmlns:a16="http://schemas.microsoft.com/office/drawing/2014/main" id="{73CD8725-1767-4D81-9CBC-EDADA693DFD2}"/>
              </a:ext>
            </a:extLst>
          </p:cNvPr>
          <p:cNvSpPr txBox="1"/>
          <p:nvPr/>
        </p:nvSpPr>
        <p:spPr>
          <a:xfrm>
            <a:off x="7079054" y="2806740"/>
            <a:ext cx="1502331" cy="584775"/>
          </a:xfrm>
          <a:prstGeom prst="rect">
            <a:avLst/>
          </a:prstGeom>
          <a:noFill/>
        </p:spPr>
        <p:txBody>
          <a:bodyPr wrap="square" rtlCol="0">
            <a:spAutoFit/>
          </a:bodyPr>
          <a:lstStyle/>
          <a:p>
            <a:pPr algn="ctr"/>
            <a:r>
              <a:rPr lang="ca-ES" sz="1600" u="none" dirty="0">
                <a:solidFill>
                  <a:srgbClr val="0070C0"/>
                </a:solidFill>
                <a:latin typeface="Akzidenz Grotesk Light" panose="020B0304020202020203" pitchFamily="34" charset="0"/>
              </a:rPr>
              <a:t>Valor Actiu Financer</a:t>
            </a:r>
          </a:p>
        </p:txBody>
      </p:sp>
      <p:sp>
        <p:nvSpPr>
          <p:cNvPr id="12" name="CuadroTexto 11">
            <a:extLst>
              <a:ext uri="{FF2B5EF4-FFF2-40B4-BE49-F238E27FC236}">
                <a16:creationId xmlns:a16="http://schemas.microsoft.com/office/drawing/2014/main" id="{7B59F93D-1AC7-4AC6-B335-DAF6921A804D}"/>
              </a:ext>
            </a:extLst>
          </p:cNvPr>
          <p:cNvSpPr txBox="1"/>
          <p:nvPr/>
        </p:nvSpPr>
        <p:spPr>
          <a:xfrm>
            <a:off x="7464761" y="4947684"/>
            <a:ext cx="1116624" cy="338554"/>
          </a:xfrm>
          <a:prstGeom prst="rect">
            <a:avLst/>
          </a:prstGeom>
          <a:noFill/>
        </p:spPr>
        <p:txBody>
          <a:bodyPr wrap="square" rtlCol="0">
            <a:spAutoFit/>
          </a:bodyPr>
          <a:lstStyle/>
          <a:p>
            <a:r>
              <a:rPr lang="ca-ES" sz="1600" u="none" dirty="0">
                <a:solidFill>
                  <a:srgbClr val="FF0000"/>
                </a:solidFill>
                <a:latin typeface="Akzidenz Grotesk Light" panose="020B0304020202020203" pitchFamily="34" charset="0"/>
              </a:rPr>
              <a:t>Cotització</a:t>
            </a:r>
          </a:p>
        </p:txBody>
      </p:sp>
      <p:sp>
        <p:nvSpPr>
          <p:cNvPr id="13" name="Multiplicar 20">
            <a:extLst>
              <a:ext uri="{FF2B5EF4-FFF2-40B4-BE49-F238E27FC236}">
                <a16:creationId xmlns:a16="http://schemas.microsoft.com/office/drawing/2014/main" id="{0904D504-7CB9-4F4D-AD21-BF88A3773F10}"/>
              </a:ext>
            </a:extLst>
          </p:cNvPr>
          <p:cNvSpPr/>
          <p:nvPr/>
        </p:nvSpPr>
        <p:spPr>
          <a:xfrm>
            <a:off x="8994830" y="2770080"/>
            <a:ext cx="333004" cy="329048"/>
          </a:xfrm>
          <a:prstGeom prst="mathMultiply">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u="none">
              <a:latin typeface="Akzidenz Grotesk Light" panose="020B0304020202020203" pitchFamily="34" charset="0"/>
            </a:endParaRPr>
          </a:p>
        </p:txBody>
      </p:sp>
      <p:cxnSp>
        <p:nvCxnSpPr>
          <p:cNvPr id="14" name="Conector recto 13">
            <a:extLst>
              <a:ext uri="{FF2B5EF4-FFF2-40B4-BE49-F238E27FC236}">
                <a16:creationId xmlns:a16="http://schemas.microsoft.com/office/drawing/2014/main" id="{B0E303BC-E16F-45A1-9E26-91FAEF695353}"/>
              </a:ext>
            </a:extLst>
          </p:cNvPr>
          <p:cNvCxnSpPr/>
          <p:nvPr/>
        </p:nvCxnSpPr>
        <p:spPr>
          <a:xfrm flipH="1">
            <a:off x="4470026" y="3063175"/>
            <a:ext cx="18710" cy="2623896"/>
          </a:xfrm>
          <a:prstGeom prst="line">
            <a:avLst/>
          </a:prstGeom>
          <a:ln>
            <a:solidFill>
              <a:schemeClr val="tx1">
                <a:lumMod val="85000"/>
                <a:lumOff val="15000"/>
              </a:schemeClr>
            </a:solidFill>
          </a:ln>
          <a:effectLst/>
        </p:spPr>
        <p:style>
          <a:lnRef idx="2">
            <a:schemeClr val="accent1"/>
          </a:lnRef>
          <a:fillRef idx="0">
            <a:schemeClr val="accent1"/>
          </a:fillRef>
          <a:effectRef idx="1">
            <a:schemeClr val="accent1"/>
          </a:effectRef>
          <a:fontRef idx="minor">
            <a:schemeClr val="tx1"/>
          </a:fontRef>
        </p:style>
      </p:cxnSp>
      <p:sp>
        <p:nvSpPr>
          <p:cNvPr id="15" name="CuadroTexto 14">
            <a:extLst>
              <a:ext uri="{FF2B5EF4-FFF2-40B4-BE49-F238E27FC236}">
                <a16:creationId xmlns:a16="http://schemas.microsoft.com/office/drawing/2014/main" id="{EE1B47D5-B911-4CBA-A296-6B7118678516}"/>
              </a:ext>
            </a:extLst>
          </p:cNvPr>
          <p:cNvSpPr txBox="1"/>
          <p:nvPr/>
        </p:nvSpPr>
        <p:spPr>
          <a:xfrm>
            <a:off x="4294772" y="5995059"/>
            <a:ext cx="395785" cy="523220"/>
          </a:xfrm>
          <a:prstGeom prst="rect">
            <a:avLst/>
          </a:prstGeom>
          <a:noFill/>
          <a:effectLst/>
        </p:spPr>
        <p:txBody>
          <a:bodyPr wrap="square" rtlCol="0">
            <a:spAutoFit/>
          </a:bodyPr>
          <a:lstStyle/>
          <a:p>
            <a:pPr algn="ctr"/>
            <a:r>
              <a:rPr lang="es-ES" sz="2800" u="none" dirty="0">
                <a:latin typeface="Akzidenz Grotesk Light" panose="020B0304020202020203" pitchFamily="34" charset="0"/>
              </a:rPr>
              <a:t>t</a:t>
            </a:r>
          </a:p>
        </p:txBody>
      </p:sp>
      <p:sp>
        <p:nvSpPr>
          <p:cNvPr id="16" name="Multiplicar 21">
            <a:extLst>
              <a:ext uri="{FF2B5EF4-FFF2-40B4-BE49-F238E27FC236}">
                <a16:creationId xmlns:a16="http://schemas.microsoft.com/office/drawing/2014/main" id="{EB1BD324-0B67-4DA9-9FC8-2F5F99FC3ED8}"/>
              </a:ext>
            </a:extLst>
          </p:cNvPr>
          <p:cNvSpPr/>
          <p:nvPr/>
        </p:nvSpPr>
        <p:spPr>
          <a:xfrm>
            <a:off x="4322234" y="4669906"/>
            <a:ext cx="333004" cy="329048"/>
          </a:xfrm>
          <a:prstGeom prst="mathMultiply">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u="none">
              <a:latin typeface="Akzidenz Grotesk Light" panose="020B0304020202020203" pitchFamily="34" charset="0"/>
            </a:endParaRPr>
          </a:p>
        </p:txBody>
      </p:sp>
    </p:spTree>
    <p:extLst>
      <p:ext uri="{BB962C8B-B14F-4D97-AF65-F5344CB8AC3E}">
        <p14:creationId xmlns:p14="http://schemas.microsoft.com/office/powerpoint/2010/main" val="351004849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46. Los Costes de la Gestión Pasiva (i): Gestión Activa vs. Gestión Pasiva</a:t>
            </a:r>
          </a:p>
        </p:txBody>
      </p:sp>
      <p:sp>
        <p:nvSpPr>
          <p:cNvPr id="4" name="CuadroTexto 3">
            <a:extLst>
              <a:ext uri="{FF2B5EF4-FFF2-40B4-BE49-F238E27FC236}">
                <a16:creationId xmlns:a16="http://schemas.microsoft.com/office/drawing/2014/main" id="{633CCB4A-77AC-FA62-CAA5-F2D5DB764082}"/>
              </a:ext>
            </a:extLst>
          </p:cNvPr>
          <p:cNvSpPr txBox="1"/>
          <p:nvPr/>
        </p:nvSpPr>
        <p:spPr>
          <a:xfrm>
            <a:off x="808893" y="3104145"/>
            <a:ext cx="4563206" cy="1169551"/>
          </a:xfrm>
          <a:prstGeom prst="rect">
            <a:avLst/>
          </a:prstGeom>
          <a:noFill/>
        </p:spPr>
        <p:txBody>
          <a:bodyPr wrap="square" rtlCol="0">
            <a:spAutoFit/>
          </a:bodyPr>
          <a:lstStyle/>
          <a:p>
            <a:pPr marL="285750" indent="-285750">
              <a:buFont typeface="Wingdings" panose="05000000000000000000" pitchFamily="2" charset="2"/>
              <a:buChar char="ü"/>
            </a:pPr>
            <a:r>
              <a:rPr lang="es-ES" sz="1400" b="1" dirty="0"/>
              <a:t>Asunciones implícitas del inversor en Gestión Pasiva:</a:t>
            </a:r>
          </a:p>
          <a:p>
            <a:pPr marL="285750" indent="-285750">
              <a:buFont typeface="Wingdings" panose="05000000000000000000" pitchFamily="2" charset="2"/>
              <a:buChar char="ü"/>
            </a:pPr>
            <a:endParaRPr lang="es-ES" sz="1400" b="1" dirty="0"/>
          </a:p>
          <a:p>
            <a:pPr marL="742950" lvl="1" indent="-285750">
              <a:buFont typeface="Wingdings" panose="05000000000000000000" pitchFamily="2" charset="2"/>
              <a:buChar char="§"/>
            </a:pPr>
            <a:r>
              <a:rPr lang="es-ES" sz="1400" b="1" dirty="0"/>
              <a:t>Renuncia a batir al </a:t>
            </a:r>
            <a:r>
              <a:rPr lang="es-ES" sz="1400" b="1" dirty="0" err="1"/>
              <a:t>benchmark</a:t>
            </a:r>
            <a:endParaRPr lang="es-ES" sz="1400" b="1" dirty="0"/>
          </a:p>
          <a:p>
            <a:pPr marL="742950" lvl="1" indent="-285750">
              <a:buFont typeface="Wingdings" panose="05000000000000000000" pitchFamily="2" charset="2"/>
              <a:buChar char="§"/>
            </a:pPr>
            <a:endParaRPr lang="es-ES" sz="1400" b="1" dirty="0"/>
          </a:p>
          <a:p>
            <a:pPr marL="742950" lvl="1" indent="-285750">
              <a:buFont typeface="Wingdings" panose="05000000000000000000" pitchFamily="2" charset="2"/>
              <a:buChar char="§"/>
            </a:pPr>
            <a:r>
              <a:rPr lang="es-ES" sz="1400" b="1" dirty="0"/>
              <a:t>Asunción plena del riesgo de sobrevaloración</a:t>
            </a:r>
          </a:p>
        </p:txBody>
      </p:sp>
      <p:sp>
        <p:nvSpPr>
          <p:cNvPr id="7" name="CuadroTexto 6">
            <a:extLst>
              <a:ext uri="{FF2B5EF4-FFF2-40B4-BE49-F238E27FC236}">
                <a16:creationId xmlns:a16="http://schemas.microsoft.com/office/drawing/2014/main" id="{1F70A1A8-951D-40DD-82F6-AE42D25F5257}"/>
              </a:ext>
            </a:extLst>
          </p:cNvPr>
          <p:cNvSpPr txBox="1"/>
          <p:nvPr/>
        </p:nvSpPr>
        <p:spPr>
          <a:xfrm>
            <a:off x="808893" y="1718353"/>
            <a:ext cx="4563207" cy="954107"/>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marL="285750" indent="-285750">
              <a:buFont typeface="Wingdings" panose="05000000000000000000" pitchFamily="2" charset="2"/>
              <a:buChar char="ü"/>
            </a:pPr>
            <a:r>
              <a:rPr lang="es-ES" sz="1400" dirty="0"/>
              <a:t>Gestión Pasiva: El input único del gestor es el peso de la empresa en un índice. </a:t>
            </a:r>
            <a:r>
              <a:rPr lang="es-ES" sz="1400" b="0" dirty="0"/>
              <a:t>No análisis de la empresa. Objetivo del Gestor: Maximización de la correlación con un índice minimizando el número de transacciones</a:t>
            </a:r>
          </a:p>
        </p:txBody>
      </p:sp>
      <p:sp>
        <p:nvSpPr>
          <p:cNvPr id="13" name="CuadroTexto 12">
            <a:extLst>
              <a:ext uri="{FF2B5EF4-FFF2-40B4-BE49-F238E27FC236}">
                <a16:creationId xmlns:a16="http://schemas.microsoft.com/office/drawing/2014/main" id="{1F0371E0-1E7E-484A-BD30-320BC5E4A2F6}"/>
              </a:ext>
            </a:extLst>
          </p:cNvPr>
          <p:cNvSpPr txBox="1"/>
          <p:nvPr/>
        </p:nvSpPr>
        <p:spPr>
          <a:xfrm>
            <a:off x="808893" y="940920"/>
            <a:ext cx="4668716" cy="523220"/>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marL="285750" indent="-285750">
              <a:buFont typeface="Wingdings" panose="05000000000000000000" pitchFamily="2" charset="2"/>
              <a:buChar char="ü"/>
            </a:pPr>
            <a:r>
              <a:rPr lang="es-ES" sz="1400" dirty="0"/>
              <a:t>Gestión Pasiva: EMH “</a:t>
            </a:r>
            <a:r>
              <a:rPr lang="es-ES" sz="1400" dirty="0" err="1"/>
              <a:t>Efficient</a:t>
            </a:r>
            <a:r>
              <a:rPr lang="es-ES" sz="1400" dirty="0"/>
              <a:t> </a:t>
            </a:r>
            <a:r>
              <a:rPr lang="es-ES" sz="1400" dirty="0" err="1"/>
              <a:t>Market</a:t>
            </a:r>
            <a:r>
              <a:rPr lang="es-ES" sz="1400" dirty="0"/>
              <a:t> </a:t>
            </a:r>
            <a:r>
              <a:rPr lang="es-ES" sz="1400" dirty="0" err="1"/>
              <a:t>Hypotesis</a:t>
            </a:r>
            <a:r>
              <a:rPr lang="es-ES" sz="1400" dirty="0"/>
              <a:t>”, </a:t>
            </a:r>
            <a:r>
              <a:rPr lang="es-ES" sz="1400" b="0" dirty="0"/>
              <a:t>Teoría económica clásica</a:t>
            </a:r>
          </a:p>
        </p:txBody>
      </p:sp>
      <p:sp>
        <p:nvSpPr>
          <p:cNvPr id="14" name="CuadroTexto 13">
            <a:extLst>
              <a:ext uri="{FF2B5EF4-FFF2-40B4-BE49-F238E27FC236}">
                <a16:creationId xmlns:a16="http://schemas.microsoft.com/office/drawing/2014/main" id="{681B17F2-C27F-4478-9CDC-FCA31E7B35FC}"/>
              </a:ext>
            </a:extLst>
          </p:cNvPr>
          <p:cNvSpPr txBox="1"/>
          <p:nvPr/>
        </p:nvSpPr>
        <p:spPr>
          <a:xfrm>
            <a:off x="6885314" y="940920"/>
            <a:ext cx="4332729" cy="954107"/>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marL="285750" indent="-285750">
              <a:buFont typeface="Wingdings" panose="05000000000000000000" pitchFamily="2" charset="2"/>
              <a:buChar char="ü"/>
            </a:pPr>
            <a:r>
              <a:rPr lang="es-ES" sz="1400" dirty="0"/>
              <a:t>Gestión Activa: “</a:t>
            </a:r>
            <a:r>
              <a:rPr lang="es-ES" sz="1400" dirty="0" err="1"/>
              <a:t>Behavioural</a:t>
            </a:r>
            <a:r>
              <a:rPr lang="es-ES" sz="1400" dirty="0"/>
              <a:t> Finance</a:t>
            </a:r>
            <a:r>
              <a:rPr lang="es-ES" sz="1400" b="0" dirty="0"/>
              <a:t>”. Respaldada por los premios Nobel de Economía de 2002 (David </a:t>
            </a:r>
            <a:r>
              <a:rPr lang="es-ES" sz="1400" b="0" dirty="0" err="1"/>
              <a:t>Kaneman</a:t>
            </a:r>
            <a:r>
              <a:rPr lang="es-ES" sz="1400" b="0" dirty="0"/>
              <a:t> y Vernon Smith), de 2013 (Robert J. Schiller) y de 2017 (Richard </a:t>
            </a:r>
            <a:r>
              <a:rPr lang="es-ES" sz="1400" b="0" dirty="0" err="1"/>
              <a:t>Thaler</a:t>
            </a:r>
            <a:r>
              <a:rPr lang="es-ES" sz="1400" b="0" dirty="0"/>
              <a:t>), entre otros</a:t>
            </a:r>
          </a:p>
        </p:txBody>
      </p:sp>
      <p:sp>
        <p:nvSpPr>
          <p:cNvPr id="15" name="CuadroTexto 14">
            <a:extLst>
              <a:ext uri="{FF2B5EF4-FFF2-40B4-BE49-F238E27FC236}">
                <a16:creationId xmlns:a16="http://schemas.microsoft.com/office/drawing/2014/main" id="{05500AA5-E208-4CD8-9B61-A2517FED6EA7}"/>
              </a:ext>
            </a:extLst>
          </p:cNvPr>
          <p:cNvSpPr txBox="1"/>
          <p:nvPr/>
        </p:nvSpPr>
        <p:spPr>
          <a:xfrm>
            <a:off x="3246002" y="4764931"/>
            <a:ext cx="5820508" cy="1600438"/>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marL="285750" indent="-285750" algn="ctr">
              <a:buFont typeface="Wingdings" panose="05000000000000000000" pitchFamily="2" charset="2"/>
              <a:buChar char="ü"/>
            </a:pPr>
            <a:r>
              <a:rPr lang="es-ES" sz="1400" dirty="0">
                <a:latin typeface="+mn-lt"/>
              </a:rPr>
              <a:t>Gestión Activa / Pasiva: Se identifica mediante el Tracking Error (TE):</a:t>
            </a:r>
          </a:p>
          <a:p>
            <a:pPr algn="ctr"/>
            <a:r>
              <a:rPr lang="es-ES" sz="1400" dirty="0">
                <a:latin typeface="+mn-lt"/>
              </a:rPr>
              <a:t> </a:t>
            </a:r>
          </a:p>
          <a:p>
            <a:pPr algn="ctr"/>
            <a:r>
              <a:rPr lang="es-ES" sz="1400" dirty="0">
                <a:latin typeface="+mn-lt"/>
              </a:rPr>
              <a:t>TE=</a:t>
            </a:r>
            <a:r>
              <a:rPr lang="es-ES" sz="1400" dirty="0" err="1">
                <a:latin typeface="+mn-lt"/>
              </a:rPr>
              <a:t>Std</a:t>
            </a:r>
            <a:r>
              <a:rPr lang="es-ES" sz="1400" dirty="0">
                <a:latin typeface="+mn-lt"/>
              </a:rPr>
              <a:t>(Rp-Rb):</a:t>
            </a:r>
          </a:p>
          <a:p>
            <a:pPr marL="285750" indent="-285750" algn="ctr">
              <a:buFont typeface="Wingdings" panose="05000000000000000000" pitchFamily="2" charset="2"/>
              <a:buChar char="ü"/>
            </a:pPr>
            <a:endParaRPr lang="es-ES" sz="1400" dirty="0">
              <a:latin typeface="+mn-lt"/>
            </a:endParaRPr>
          </a:p>
          <a:p>
            <a:pPr marL="1657350" lvl="3" indent="-285750">
              <a:buFont typeface="Wingdings" panose="05000000000000000000" pitchFamily="2" charset="2"/>
              <a:buChar char="§"/>
            </a:pPr>
            <a:r>
              <a:rPr lang="es-ES" sz="1400" b="1" dirty="0"/>
              <a:t>Si TE &lt; 0,5% Gestión Pasiva</a:t>
            </a:r>
          </a:p>
          <a:p>
            <a:pPr marL="1657350" lvl="3" indent="-285750">
              <a:buFont typeface="Wingdings" panose="05000000000000000000" pitchFamily="2" charset="2"/>
              <a:buChar char="§"/>
            </a:pPr>
            <a:r>
              <a:rPr lang="es-ES" sz="1400" b="1" dirty="0"/>
              <a:t>Si 0,5%&lt;TE&lt;5,0% Gestión Semiactiva / </a:t>
            </a:r>
            <a:r>
              <a:rPr lang="es-ES" sz="1400" b="1" dirty="0" err="1"/>
              <a:t>Semipasiva</a:t>
            </a:r>
            <a:endParaRPr lang="es-ES" sz="1400" b="1" dirty="0"/>
          </a:p>
          <a:p>
            <a:pPr marL="1657350" lvl="3" indent="-285750">
              <a:buFont typeface="Wingdings" panose="05000000000000000000" pitchFamily="2" charset="2"/>
              <a:buChar char="§"/>
            </a:pPr>
            <a:r>
              <a:rPr lang="es-ES" sz="1400" b="1" dirty="0"/>
              <a:t>Si TE &gt;5,0% Gestión Activa</a:t>
            </a:r>
          </a:p>
        </p:txBody>
      </p:sp>
      <p:sp>
        <p:nvSpPr>
          <p:cNvPr id="19" name="CuadroTexto 18">
            <a:extLst>
              <a:ext uri="{FF2B5EF4-FFF2-40B4-BE49-F238E27FC236}">
                <a16:creationId xmlns:a16="http://schemas.microsoft.com/office/drawing/2014/main" id="{CBF6EA61-563D-4666-8CD2-7B59530FB38C}"/>
              </a:ext>
            </a:extLst>
          </p:cNvPr>
          <p:cNvSpPr txBox="1"/>
          <p:nvPr/>
        </p:nvSpPr>
        <p:spPr>
          <a:xfrm>
            <a:off x="6885314" y="2250379"/>
            <a:ext cx="4563207" cy="523220"/>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marL="285750" indent="-285750">
              <a:buFont typeface="Wingdings" panose="05000000000000000000" pitchFamily="2" charset="2"/>
              <a:buChar char="ü"/>
            </a:pPr>
            <a:r>
              <a:rPr lang="es-ES" sz="1400" dirty="0"/>
              <a:t>Gestión Activa: Análisis en profundidad </a:t>
            </a:r>
            <a:r>
              <a:rPr lang="es-ES" sz="1400" b="0" dirty="0"/>
              <a:t>de las empresas en las que se invierte</a:t>
            </a:r>
          </a:p>
        </p:txBody>
      </p:sp>
      <p:sp>
        <p:nvSpPr>
          <p:cNvPr id="20" name="CuadroTexto 19">
            <a:extLst>
              <a:ext uri="{FF2B5EF4-FFF2-40B4-BE49-F238E27FC236}">
                <a16:creationId xmlns:a16="http://schemas.microsoft.com/office/drawing/2014/main" id="{5654CA61-ABB5-4D8D-A212-5E5BF47DD279}"/>
              </a:ext>
            </a:extLst>
          </p:cNvPr>
          <p:cNvSpPr txBox="1"/>
          <p:nvPr/>
        </p:nvSpPr>
        <p:spPr>
          <a:xfrm>
            <a:off x="6885314" y="2951947"/>
            <a:ext cx="4563206" cy="1169551"/>
          </a:xfrm>
          <a:prstGeom prst="rect">
            <a:avLst/>
          </a:prstGeom>
          <a:noFill/>
        </p:spPr>
        <p:txBody>
          <a:bodyPr wrap="square" rtlCol="0">
            <a:spAutoFit/>
          </a:bodyPr>
          <a:lstStyle/>
          <a:p>
            <a:pPr marL="285750" indent="-285750">
              <a:buFont typeface="Wingdings" panose="05000000000000000000" pitchFamily="2" charset="2"/>
              <a:buChar char="ü"/>
            </a:pPr>
            <a:r>
              <a:rPr lang="es-ES" sz="1400" b="1" dirty="0"/>
              <a:t>Asunciones implícitas del inversor en Gestión Activa:</a:t>
            </a:r>
          </a:p>
          <a:p>
            <a:pPr marL="285750" indent="-285750">
              <a:buFont typeface="Wingdings" panose="05000000000000000000" pitchFamily="2" charset="2"/>
              <a:buChar char="ü"/>
            </a:pPr>
            <a:endParaRPr lang="es-ES" sz="1400" b="1" dirty="0"/>
          </a:p>
          <a:p>
            <a:pPr marL="742950" lvl="1" indent="-285750">
              <a:buFont typeface="Wingdings" panose="05000000000000000000" pitchFamily="2" charset="2"/>
              <a:buChar char="§"/>
            </a:pPr>
            <a:r>
              <a:rPr lang="es-ES" sz="1400" b="1" dirty="0"/>
              <a:t>Su objetivo es batir al </a:t>
            </a:r>
            <a:r>
              <a:rPr lang="es-ES" sz="1400" b="1" dirty="0" err="1"/>
              <a:t>benchmark</a:t>
            </a:r>
            <a:endParaRPr lang="es-ES" sz="1400" b="1" dirty="0"/>
          </a:p>
          <a:p>
            <a:pPr marL="742950" lvl="1" indent="-285750">
              <a:buFont typeface="Wingdings" panose="05000000000000000000" pitchFamily="2" charset="2"/>
              <a:buChar char="§"/>
            </a:pPr>
            <a:endParaRPr lang="es-ES" sz="1400" b="1" dirty="0"/>
          </a:p>
          <a:p>
            <a:pPr marL="742950" lvl="1" indent="-285750">
              <a:buFont typeface="Wingdings" panose="05000000000000000000" pitchFamily="2" charset="2"/>
              <a:buChar char="§"/>
            </a:pPr>
            <a:r>
              <a:rPr lang="es-ES" sz="1400" b="1" dirty="0"/>
              <a:t>Pretende evitar el riesgo de sobrevaloración</a:t>
            </a:r>
          </a:p>
        </p:txBody>
      </p:sp>
      <p:sp>
        <p:nvSpPr>
          <p:cNvPr id="10" name="Rectángulo: esquinas redondeadas 9">
            <a:extLst>
              <a:ext uri="{FF2B5EF4-FFF2-40B4-BE49-F238E27FC236}">
                <a16:creationId xmlns:a16="http://schemas.microsoft.com/office/drawing/2014/main" id="{547A2FE4-5556-4B83-8BBE-3103B5B8DF72}"/>
              </a:ext>
            </a:extLst>
          </p:cNvPr>
          <p:cNvSpPr/>
          <p:nvPr/>
        </p:nvSpPr>
        <p:spPr>
          <a:xfrm>
            <a:off x="4399050" y="5362575"/>
            <a:ext cx="4544925" cy="1400175"/>
          </a:xfrm>
          <a:prstGeom prst="roundRect">
            <a:avLst>
              <a:gd name="adj" fmla="val 14783"/>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9921415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6BA2E87-3961-9FCA-AC08-C724AEC2326B}"/>
              </a:ext>
            </a:extLst>
          </p:cNvPr>
          <p:cNvSpPr>
            <a:spLocks noGrp="1"/>
          </p:cNvSpPr>
          <p:nvPr>
            <p:ph type="ctrTitle"/>
          </p:nvPr>
        </p:nvSpPr>
        <p:spPr>
          <a:xfrm>
            <a:off x="360878" y="237812"/>
            <a:ext cx="10074040" cy="309773"/>
          </a:xfrm>
        </p:spPr>
        <p:txBody>
          <a:bodyPr/>
          <a:lstStyle/>
          <a:p>
            <a:r>
              <a:rPr lang="es-ES" sz="1600" dirty="0"/>
              <a:t>3. Reuniones mantenidas con empresas cotizadas en 2024. Récord.</a:t>
            </a:r>
          </a:p>
        </p:txBody>
      </p:sp>
      <p:sp>
        <p:nvSpPr>
          <p:cNvPr id="3" name="Marcador de número de diapositiva 2">
            <a:extLst>
              <a:ext uri="{FF2B5EF4-FFF2-40B4-BE49-F238E27FC236}">
                <a16:creationId xmlns:a16="http://schemas.microsoft.com/office/drawing/2014/main" id="{5161C70E-D9A0-42A9-8E69-FD2A91B3B44E}"/>
              </a:ext>
            </a:extLst>
          </p:cNvPr>
          <p:cNvSpPr>
            <a:spLocks noGrp="1"/>
          </p:cNvSpPr>
          <p:nvPr>
            <p:ph type="sldNum" sz="quarter" idx="12"/>
          </p:nvPr>
        </p:nvSpPr>
        <p:spPr/>
        <p:txBody>
          <a:bodyPr/>
          <a:lstStyle/>
          <a:p>
            <a:fld id="{EED13A02-3D5A-4463-BC24-F8C77F48C64D}" type="slidenum">
              <a:rPr lang="es-ES" smtClean="0"/>
              <a:pPr/>
              <a:t>5</a:t>
            </a:fld>
            <a:endParaRPr lang="es-ES" dirty="0"/>
          </a:p>
        </p:txBody>
      </p:sp>
      <p:sp>
        <p:nvSpPr>
          <p:cNvPr id="4" name="Rectángulo 3">
            <a:extLst>
              <a:ext uri="{FF2B5EF4-FFF2-40B4-BE49-F238E27FC236}">
                <a16:creationId xmlns:a16="http://schemas.microsoft.com/office/drawing/2014/main" id="{1114231B-5E48-0D8E-5642-EB4283A59247}"/>
              </a:ext>
            </a:extLst>
          </p:cNvPr>
          <p:cNvSpPr/>
          <p:nvPr/>
        </p:nvSpPr>
        <p:spPr>
          <a:xfrm>
            <a:off x="3264407" y="1004374"/>
            <a:ext cx="8291517" cy="5807669"/>
          </a:xfrm>
          <a:prstGeom prst="rect">
            <a:avLst/>
          </a:prstGeom>
          <a:solidFill>
            <a:schemeClr val="bg1"/>
          </a:solidFill>
          <a:ln>
            <a:noFill/>
          </a:ln>
          <a:effectLst>
            <a:outerShdw blurRad="152400" dist="38100" dir="2700000" algn="tl" rotWithShape="0">
              <a:prstClr val="black">
                <a:alpha val="2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9" name="CuadroTexto 8">
            <a:extLst>
              <a:ext uri="{FF2B5EF4-FFF2-40B4-BE49-F238E27FC236}">
                <a16:creationId xmlns:a16="http://schemas.microsoft.com/office/drawing/2014/main" id="{67FCBC4F-76A8-EA89-4AE8-9F845D538B70}"/>
              </a:ext>
            </a:extLst>
          </p:cNvPr>
          <p:cNvSpPr txBox="1"/>
          <p:nvPr/>
        </p:nvSpPr>
        <p:spPr>
          <a:xfrm>
            <a:off x="235323" y="1201399"/>
            <a:ext cx="2256865" cy="830997"/>
          </a:xfrm>
          <a:prstGeom prst="rect">
            <a:avLst/>
          </a:prstGeom>
          <a:noFill/>
        </p:spPr>
        <p:txBody>
          <a:bodyPr wrap="square">
            <a:spAutoFit/>
          </a:bodyPr>
          <a:lstStyle/>
          <a:p>
            <a:pPr defTabSz="652842"/>
            <a:r>
              <a:rPr lang="es-ES" sz="12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POR GESTORES DE GVC GAESCO GESTIÓN SGIIC. DESDE 01.01.2020 HASTA 31.12.2024</a:t>
            </a:r>
          </a:p>
        </p:txBody>
      </p:sp>
      <p:graphicFrame>
        <p:nvGraphicFramePr>
          <p:cNvPr id="5" name="Tabla 4">
            <a:extLst>
              <a:ext uri="{FF2B5EF4-FFF2-40B4-BE49-F238E27FC236}">
                <a16:creationId xmlns:a16="http://schemas.microsoft.com/office/drawing/2014/main" id="{280E7951-E0E4-B704-CED3-56D415916F4C}"/>
              </a:ext>
            </a:extLst>
          </p:cNvPr>
          <p:cNvGraphicFramePr>
            <a:graphicFrameLocks noGrp="1"/>
          </p:cNvGraphicFramePr>
          <p:nvPr>
            <p:extLst>
              <p:ext uri="{D42A27DB-BD31-4B8C-83A1-F6EECF244321}">
                <p14:modId xmlns:p14="http://schemas.microsoft.com/office/powerpoint/2010/main" val="3392987123"/>
              </p:ext>
            </p:extLst>
          </p:nvPr>
        </p:nvGraphicFramePr>
        <p:xfrm>
          <a:off x="3787425" y="1871333"/>
          <a:ext cx="6968863" cy="2762060"/>
        </p:xfrm>
        <a:graphic>
          <a:graphicData uri="http://schemas.openxmlformats.org/drawingml/2006/table">
            <a:tbl>
              <a:tblPr firstRow="1" bandRow="1">
                <a:tableStyleId>{5C22544A-7EE6-4342-B048-85BDC9FD1C3A}</a:tableStyleId>
              </a:tblPr>
              <a:tblGrid>
                <a:gridCol w="971862">
                  <a:extLst>
                    <a:ext uri="{9D8B030D-6E8A-4147-A177-3AD203B41FA5}">
                      <a16:colId xmlns:a16="http://schemas.microsoft.com/office/drawing/2014/main" val="1878870506"/>
                    </a:ext>
                  </a:extLst>
                </a:gridCol>
                <a:gridCol w="1035585">
                  <a:extLst>
                    <a:ext uri="{9D8B030D-6E8A-4147-A177-3AD203B41FA5}">
                      <a16:colId xmlns:a16="http://schemas.microsoft.com/office/drawing/2014/main" val="3915411120"/>
                    </a:ext>
                  </a:extLst>
                </a:gridCol>
                <a:gridCol w="980501">
                  <a:extLst>
                    <a:ext uri="{9D8B030D-6E8A-4147-A177-3AD203B41FA5}">
                      <a16:colId xmlns:a16="http://schemas.microsoft.com/office/drawing/2014/main" val="2479008287"/>
                    </a:ext>
                  </a:extLst>
                </a:gridCol>
                <a:gridCol w="815249">
                  <a:extLst>
                    <a:ext uri="{9D8B030D-6E8A-4147-A177-3AD203B41FA5}">
                      <a16:colId xmlns:a16="http://schemas.microsoft.com/office/drawing/2014/main" val="3647731109"/>
                    </a:ext>
                  </a:extLst>
                </a:gridCol>
                <a:gridCol w="848298">
                  <a:extLst>
                    <a:ext uri="{9D8B030D-6E8A-4147-A177-3AD203B41FA5}">
                      <a16:colId xmlns:a16="http://schemas.microsoft.com/office/drawing/2014/main" val="2036874215"/>
                    </a:ext>
                  </a:extLst>
                </a:gridCol>
                <a:gridCol w="760164">
                  <a:extLst>
                    <a:ext uri="{9D8B030D-6E8A-4147-A177-3AD203B41FA5}">
                      <a16:colId xmlns:a16="http://schemas.microsoft.com/office/drawing/2014/main" val="1835181192"/>
                    </a:ext>
                  </a:extLst>
                </a:gridCol>
                <a:gridCol w="694063">
                  <a:extLst>
                    <a:ext uri="{9D8B030D-6E8A-4147-A177-3AD203B41FA5}">
                      <a16:colId xmlns:a16="http://schemas.microsoft.com/office/drawing/2014/main" val="1005382714"/>
                    </a:ext>
                  </a:extLst>
                </a:gridCol>
                <a:gridCol w="863141">
                  <a:extLst>
                    <a:ext uri="{9D8B030D-6E8A-4147-A177-3AD203B41FA5}">
                      <a16:colId xmlns:a16="http://schemas.microsoft.com/office/drawing/2014/main" val="3972399064"/>
                    </a:ext>
                  </a:extLst>
                </a:gridCol>
              </a:tblGrid>
              <a:tr h="1012678">
                <a:tc>
                  <a:txBody>
                    <a:bodyPr/>
                    <a:lstStyle/>
                    <a:p>
                      <a:pPr algn="ctr" fontAlgn="ctr"/>
                      <a:r>
                        <a:rPr lang="es-ES" sz="1000" b="1" i="0" u="none" strike="noStrike" dirty="0">
                          <a:solidFill>
                            <a:schemeClr val="bg1"/>
                          </a:solidFill>
                          <a:effectLst/>
                          <a:latin typeface="Poppins" panose="00000500000000000000" pitchFamily="2" charset="0"/>
                        </a:rPr>
                        <a:t>AÑO</a:t>
                      </a:r>
                    </a:p>
                  </a:txBody>
                  <a:tcPr marL="9525" marR="9525" marT="9525" marB="0" anchor="ctr">
                    <a:solidFill>
                      <a:srgbClr val="001D50"/>
                    </a:solidFill>
                  </a:tcPr>
                </a:tc>
                <a:tc>
                  <a:txBody>
                    <a:bodyPr/>
                    <a:lstStyle/>
                    <a:p>
                      <a:pPr algn="ctr" fontAlgn="ctr"/>
                      <a:r>
                        <a:rPr lang="es-ES" sz="1000" b="1" i="0" u="none" strike="noStrike" dirty="0">
                          <a:solidFill>
                            <a:schemeClr val="bg1"/>
                          </a:solidFill>
                          <a:effectLst/>
                          <a:latin typeface="Poppins" panose="00000500000000000000" pitchFamily="2" charset="0"/>
                        </a:rPr>
                        <a:t>NÚMERO EMPRESAS DISTINTAS</a:t>
                      </a:r>
                    </a:p>
                  </a:txBody>
                  <a:tcPr marL="9525" marR="9525" marT="9525" marB="0" anchor="ctr">
                    <a:solidFill>
                      <a:srgbClr val="001D50"/>
                    </a:solidFill>
                  </a:tcPr>
                </a:tc>
                <a:tc>
                  <a:txBody>
                    <a:bodyPr/>
                    <a:lstStyle/>
                    <a:p>
                      <a:pPr algn="ctr" fontAlgn="ctr"/>
                      <a:r>
                        <a:rPr lang="es-ES" sz="1000" b="1" i="0" u="none" strike="noStrike" dirty="0" err="1">
                          <a:solidFill>
                            <a:schemeClr val="bg1"/>
                          </a:solidFill>
                          <a:effectLst/>
                          <a:latin typeface="Poppins" panose="00000500000000000000" pitchFamily="2" charset="0"/>
                        </a:rPr>
                        <a:t>PAíSES</a:t>
                      </a:r>
                      <a:endParaRPr lang="es-ES" sz="1000" b="1" i="0" u="none" strike="noStrike" dirty="0">
                        <a:solidFill>
                          <a:schemeClr val="bg1"/>
                        </a:solidFill>
                        <a:effectLst/>
                        <a:latin typeface="Poppins" panose="00000500000000000000" pitchFamily="2" charset="0"/>
                      </a:endParaRPr>
                    </a:p>
                  </a:txBody>
                  <a:tcPr marL="9525" marR="9525" marT="9525" marB="0" anchor="ctr">
                    <a:solidFill>
                      <a:srgbClr val="001D50"/>
                    </a:solidFill>
                  </a:tcPr>
                </a:tc>
                <a:tc>
                  <a:txBody>
                    <a:bodyPr/>
                    <a:lstStyle/>
                    <a:p>
                      <a:pPr algn="ctr" fontAlgn="ctr"/>
                      <a:r>
                        <a:rPr lang="es-ES" sz="1000" b="1" i="0" u="none" strike="noStrike" dirty="0">
                          <a:solidFill>
                            <a:schemeClr val="bg1"/>
                          </a:solidFill>
                          <a:effectLst/>
                          <a:latin typeface="Poppins" panose="00000500000000000000" pitchFamily="2" charset="0"/>
                        </a:rPr>
                        <a:t>IR</a:t>
                      </a:r>
                    </a:p>
                  </a:txBody>
                  <a:tcPr marL="9525" marR="9525" marT="9525" marB="0" anchor="ctr">
                    <a:solidFill>
                      <a:srgbClr val="001D50"/>
                    </a:solidFill>
                  </a:tcPr>
                </a:tc>
                <a:tc>
                  <a:txBody>
                    <a:bodyPr/>
                    <a:lstStyle/>
                    <a:p>
                      <a:pPr algn="ctr" fontAlgn="ctr"/>
                      <a:r>
                        <a:rPr lang="es-ES" sz="1000" b="1" i="0" u="none" strike="noStrike" dirty="0">
                          <a:solidFill>
                            <a:schemeClr val="bg1"/>
                          </a:solidFill>
                          <a:effectLst/>
                          <a:latin typeface="Poppins" panose="00000500000000000000" pitchFamily="2" charset="0"/>
                        </a:rPr>
                        <a:t>CFO </a:t>
                      </a:r>
                    </a:p>
                  </a:txBody>
                  <a:tcPr marL="9525" marR="9525" marT="9525" marB="0" anchor="ctr">
                    <a:solidFill>
                      <a:srgbClr val="001D50"/>
                    </a:solidFill>
                  </a:tcPr>
                </a:tc>
                <a:tc>
                  <a:txBody>
                    <a:bodyPr/>
                    <a:lstStyle/>
                    <a:p>
                      <a:pPr algn="ctr" fontAlgn="ctr"/>
                      <a:r>
                        <a:rPr lang="es-ES" sz="1000" b="1" i="0" u="none" strike="noStrike">
                          <a:solidFill>
                            <a:schemeClr val="bg1"/>
                          </a:solidFill>
                          <a:effectLst/>
                          <a:latin typeface="Poppins" panose="00000500000000000000" pitchFamily="2" charset="0"/>
                        </a:rPr>
                        <a:t>CEO</a:t>
                      </a:r>
                    </a:p>
                  </a:txBody>
                  <a:tcPr marL="9525" marR="9525" marT="9525" marB="0" anchor="ctr">
                    <a:solidFill>
                      <a:srgbClr val="001D50"/>
                    </a:solidFill>
                  </a:tcPr>
                </a:tc>
                <a:tc>
                  <a:txBody>
                    <a:bodyPr/>
                    <a:lstStyle/>
                    <a:p>
                      <a:pPr algn="ctr" fontAlgn="ctr"/>
                      <a:r>
                        <a:rPr lang="es-ES" sz="1000" b="1" i="0" u="none" strike="noStrike" dirty="0">
                          <a:solidFill>
                            <a:schemeClr val="bg1"/>
                          </a:solidFill>
                          <a:effectLst/>
                          <a:latin typeface="Poppins" panose="00000500000000000000" pitchFamily="2" charset="0"/>
                        </a:rPr>
                        <a:t>Otros</a:t>
                      </a:r>
                    </a:p>
                  </a:txBody>
                  <a:tcPr marL="9525" marR="9525" marT="9525" marB="0" anchor="ctr">
                    <a:solidFill>
                      <a:srgbClr val="001D50"/>
                    </a:solidFill>
                  </a:tcPr>
                </a:tc>
                <a:tc>
                  <a:txBody>
                    <a:bodyPr/>
                    <a:lstStyle/>
                    <a:p>
                      <a:pPr algn="ctr" fontAlgn="ctr"/>
                      <a:r>
                        <a:rPr lang="es-ES" sz="1000" b="1" i="0" u="none" strike="noStrike" dirty="0">
                          <a:solidFill>
                            <a:schemeClr val="bg1"/>
                          </a:solidFill>
                          <a:effectLst/>
                          <a:latin typeface="Poppins" panose="00000500000000000000" pitchFamily="2" charset="0"/>
                        </a:rPr>
                        <a:t>% CEO </a:t>
                      </a:r>
                    </a:p>
                    <a:p>
                      <a:pPr algn="ctr" fontAlgn="ctr"/>
                      <a:r>
                        <a:rPr lang="es-ES" sz="1000" b="1" i="0" u="none" strike="noStrike" dirty="0">
                          <a:solidFill>
                            <a:schemeClr val="bg1"/>
                          </a:solidFill>
                          <a:effectLst/>
                          <a:latin typeface="Poppins" panose="00000500000000000000" pitchFamily="2" charset="0"/>
                        </a:rPr>
                        <a:t>y/o CFO</a:t>
                      </a:r>
                    </a:p>
                    <a:p>
                      <a:pPr algn="ctr" fontAlgn="ctr"/>
                      <a:r>
                        <a:rPr lang="es-ES" sz="1000" b="1" i="0" u="none" strike="noStrike" dirty="0">
                          <a:solidFill>
                            <a:schemeClr val="bg1"/>
                          </a:solidFill>
                          <a:effectLst/>
                          <a:latin typeface="Poppins" panose="00000500000000000000" pitchFamily="2" charset="0"/>
                        </a:rPr>
                        <a:t>y/o </a:t>
                      </a:r>
                    </a:p>
                    <a:p>
                      <a:pPr algn="ctr" fontAlgn="ctr"/>
                      <a:r>
                        <a:rPr lang="es-ES" sz="1000" b="1" i="0" u="none" strike="noStrike" dirty="0">
                          <a:solidFill>
                            <a:schemeClr val="bg1"/>
                          </a:solidFill>
                          <a:effectLst/>
                          <a:latin typeface="Poppins" panose="00000500000000000000" pitchFamily="2" charset="0"/>
                        </a:rPr>
                        <a:t>PRESIDENT</a:t>
                      </a:r>
                    </a:p>
                  </a:txBody>
                  <a:tcPr marL="9525" marR="9525" marT="9525" marB="0" anchor="ctr">
                    <a:solidFill>
                      <a:srgbClr val="001D50"/>
                    </a:solidFill>
                  </a:tcPr>
                </a:tc>
                <a:extLst>
                  <a:ext uri="{0D108BD9-81ED-4DB2-BD59-A6C34878D82A}">
                    <a16:rowId xmlns:a16="http://schemas.microsoft.com/office/drawing/2014/main" val="3976610564"/>
                  </a:ext>
                </a:extLst>
              </a:tr>
              <a:tr h="314996">
                <a:tc>
                  <a:txBody>
                    <a:bodyPr/>
                    <a:lstStyle/>
                    <a:p>
                      <a:pPr algn="ctr" fontAlgn="ctr"/>
                      <a:r>
                        <a:rPr lang="es-ES" sz="1100" b="1" i="0" u="none" strike="noStrike" dirty="0">
                          <a:solidFill>
                            <a:srgbClr val="000000"/>
                          </a:solidFill>
                          <a:effectLst/>
                          <a:latin typeface="Poppins" panose="00000500000000000000" pitchFamily="2" charset="0"/>
                        </a:rPr>
                        <a:t>2024</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351</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21</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218</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167</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117</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8</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62,7%</a:t>
                      </a:r>
                    </a:p>
                  </a:txBody>
                  <a:tcPr marL="9525" marR="9525" marT="9525" marB="0" anchor="ctr">
                    <a:solidFill>
                      <a:schemeClr val="bg1">
                        <a:lumMod val="95000"/>
                      </a:schemeClr>
                    </a:solidFill>
                  </a:tcPr>
                </a:tc>
                <a:extLst>
                  <a:ext uri="{0D108BD9-81ED-4DB2-BD59-A6C34878D82A}">
                    <a16:rowId xmlns:a16="http://schemas.microsoft.com/office/drawing/2014/main" val="2363469400"/>
                  </a:ext>
                </a:extLst>
              </a:tr>
              <a:tr h="314996">
                <a:tc>
                  <a:txBody>
                    <a:bodyPr/>
                    <a:lstStyle/>
                    <a:p>
                      <a:pPr algn="ctr" fontAlgn="ctr"/>
                      <a:r>
                        <a:rPr lang="es-ES" sz="1100" b="1" i="0" u="none" strike="noStrike" dirty="0">
                          <a:solidFill>
                            <a:srgbClr val="000000"/>
                          </a:solidFill>
                          <a:effectLst/>
                          <a:latin typeface="Poppins" panose="00000500000000000000" pitchFamily="2" charset="0"/>
                        </a:rPr>
                        <a:t>2023</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269</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16</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160</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110</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119</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12</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64,7%</a:t>
                      </a:r>
                    </a:p>
                  </a:txBody>
                  <a:tcPr marL="9525" marR="9525" marT="9525" marB="0" anchor="ctr">
                    <a:solidFill>
                      <a:schemeClr val="bg1"/>
                    </a:solidFill>
                  </a:tcPr>
                </a:tc>
                <a:extLst>
                  <a:ext uri="{0D108BD9-81ED-4DB2-BD59-A6C34878D82A}">
                    <a16:rowId xmlns:a16="http://schemas.microsoft.com/office/drawing/2014/main" val="2867193968"/>
                  </a:ext>
                </a:extLst>
              </a:tr>
              <a:tr h="378690">
                <a:tc>
                  <a:txBody>
                    <a:bodyPr/>
                    <a:lstStyle/>
                    <a:p>
                      <a:pPr algn="ctr" fontAlgn="ctr"/>
                      <a:r>
                        <a:rPr lang="es-ES" sz="1100" b="1" i="0" u="none" strike="noStrike" dirty="0">
                          <a:solidFill>
                            <a:srgbClr val="000000"/>
                          </a:solidFill>
                          <a:effectLst/>
                          <a:latin typeface="Poppins" panose="00000500000000000000" pitchFamily="2" charset="0"/>
                        </a:rPr>
                        <a:t>2022</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222</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14</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138</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64</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66</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18</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49,5%</a:t>
                      </a:r>
                    </a:p>
                  </a:txBody>
                  <a:tcPr marL="9525" marR="9525" marT="9525" marB="0" anchor="ctr">
                    <a:solidFill>
                      <a:schemeClr val="bg1">
                        <a:lumMod val="95000"/>
                      </a:schemeClr>
                    </a:solidFill>
                  </a:tcPr>
                </a:tc>
                <a:extLst>
                  <a:ext uri="{0D108BD9-81ED-4DB2-BD59-A6C34878D82A}">
                    <a16:rowId xmlns:a16="http://schemas.microsoft.com/office/drawing/2014/main" val="3832954717"/>
                  </a:ext>
                </a:extLst>
              </a:tr>
              <a:tr h="362010">
                <a:tc>
                  <a:txBody>
                    <a:bodyPr/>
                    <a:lstStyle/>
                    <a:p>
                      <a:pPr algn="ctr" fontAlgn="ctr"/>
                      <a:r>
                        <a:rPr lang="es-ES" sz="1100" b="1" i="0" u="none" strike="noStrike" dirty="0">
                          <a:solidFill>
                            <a:srgbClr val="000000"/>
                          </a:solidFill>
                          <a:effectLst/>
                          <a:latin typeface="Poppins" panose="00000500000000000000" pitchFamily="2" charset="0"/>
                        </a:rPr>
                        <a:t>2021</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265</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20</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149</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110</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107</a:t>
                      </a:r>
                    </a:p>
                  </a:txBody>
                  <a:tcPr marL="9525" marR="9525" marT="9525" marB="0" anchor="ctr">
                    <a:solidFill>
                      <a:schemeClr val="bg1"/>
                    </a:solidFill>
                  </a:tcPr>
                </a:tc>
                <a:tc>
                  <a:txBody>
                    <a:bodyPr/>
                    <a:lstStyle/>
                    <a:p>
                      <a:pPr algn="ctr" fontAlgn="ctr"/>
                      <a:r>
                        <a:rPr lang="es-ES" sz="1100" b="0" i="0" u="none" strike="noStrike">
                          <a:solidFill>
                            <a:srgbClr val="000000"/>
                          </a:solidFill>
                          <a:effectLst/>
                          <a:latin typeface="Poppins" panose="00000500000000000000" pitchFamily="2" charset="0"/>
                        </a:rPr>
                        <a:t>14</a:t>
                      </a:r>
                    </a:p>
                  </a:txBody>
                  <a:tcPr marL="9525" marR="9525" marT="9525" marB="0" anchor="ctr">
                    <a:solidFill>
                      <a:schemeClr val="bg1"/>
                    </a:solidFill>
                  </a:tcPr>
                </a:tc>
                <a:tc>
                  <a:txBody>
                    <a:bodyPr/>
                    <a:lstStyle/>
                    <a:p>
                      <a:pPr algn="ctr" fontAlgn="ctr"/>
                      <a:r>
                        <a:rPr lang="es-ES" sz="1100" b="0" i="0" u="none" strike="noStrike" dirty="0">
                          <a:solidFill>
                            <a:srgbClr val="000000"/>
                          </a:solidFill>
                          <a:effectLst/>
                          <a:latin typeface="Poppins" panose="00000500000000000000" pitchFamily="2" charset="0"/>
                        </a:rPr>
                        <a:t>64,5%</a:t>
                      </a:r>
                    </a:p>
                  </a:txBody>
                  <a:tcPr marL="9525" marR="9525" marT="9525" marB="0" anchor="ctr">
                    <a:solidFill>
                      <a:schemeClr val="bg1"/>
                    </a:solidFill>
                  </a:tcPr>
                </a:tc>
                <a:extLst>
                  <a:ext uri="{0D108BD9-81ED-4DB2-BD59-A6C34878D82A}">
                    <a16:rowId xmlns:a16="http://schemas.microsoft.com/office/drawing/2014/main" val="2960502800"/>
                  </a:ext>
                </a:extLst>
              </a:tr>
              <a:tr h="378690">
                <a:tc>
                  <a:txBody>
                    <a:bodyPr/>
                    <a:lstStyle/>
                    <a:p>
                      <a:pPr algn="ctr" fontAlgn="ctr"/>
                      <a:r>
                        <a:rPr lang="es-ES" sz="1100" b="1" i="0" u="none" strike="noStrike" dirty="0">
                          <a:solidFill>
                            <a:srgbClr val="000000"/>
                          </a:solidFill>
                          <a:effectLst/>
                          <a:latin typeface="Poppins" panose="00000500000000000000" pitchFamily="2" charset="0"/>
                        </a:rPr>
                        <a:t>2020</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190</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15</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87</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63</a:t>
                      </a:r>
                    </a:p>
                  </a:txBody>
                  <a:tcPr marL="9525" marR="9525" marT="9525" marB="0" anchor="ctr">
                    <a:solidFill>
                      <a:schemeClr val="bg1">
                        <a:lumMod val="95000"/>
                      </a:schemeClr>
                    </a:solidFill>
                  </a:tcPr>
                </a:tc>
                <a:tc>
                  <a:txBody>
                    <a:bodyPr/>
                    <a:lstStyle/>
                    <a:p>
                      <a:pPr algn="ctr" fontAlgn="ctr"/>
                      <a:r>
                        <a:rPr lang="es-ES" sz="1100" b="0" i="0" u="none" strike="noStrike">
                          <a:solidFill>
                            <a:srgbClr val="000000"/>
                          </a:solidFill>
                          <a:effectLst/>
                          <a:latin typeface="Poppins" panose="00000500000000000000" pitchFamily="2" charset="0"/>
                        </a:rPr>
                        <a:t>68</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15</a:t>
                      </a:r>
                    </a:p>
                  </a:txBody>
                  <a:tcPr marL="9525" marR="9525" marT="9525" marB="0" anchor="ctr">
                    <a:solidFill>
                      <a:schemeClr val="bg1">
                        <a:lumMod val="95000"/>
                      </a:schemeClr>
                    </a:solidFill>
                  </a:tcPr>
                </a:tc>
                <a:tc>
                  <a:txBody>
                    <a:bodyPr/>
                    <a:lstStyle/>
                    <a:p>
                      <a:pPr algn="ctr" fontAlgn="ctr"/>
                      <a:r>
                        <a:rPr lang="es-ES" sz="1100" b="0" i="0" u="none" strike="noStrike" dirty="0">
                          <a:solidFill>
                            <a:srgbClr val="000000"/>
                          </a:solidFill>
                          <a:effectLst/>
                          <a:latin typeface="Poppins" panose="00000500000000000000" pitchFamily="2" charset="0"/>
                        </a:rPr>
                        <a:t>58,9%</a:t>
                      </a:r>
                    </a:p>
                  </a:txBody>
                  <a:tcPr marL="9525" marR="9525" marT="9525" marB="0" anchor="ctr">
                    <a:solidFill>
                      <a:schemeClr val="bg1">
                        <a:lumMod val="95000"/>
                      </a:schemeClr>
                    </a:solidFill>
                  </a:tcPr>
                </a:tc>
                <a:extLst>
                  <a:ext uri="{0D108BD9-81ED-4DB2-BD59-A6C34878D82A}">
                    <a16:rowId xmlns:a16="http://schemas.microsoft.com/office/drawing/2014/main" val="673942577"/>
                  </a:ext>
                </a:extLst>
              </a:tr>
            </a:tbl>
          </a:graphicData>
        </a:graphic>
      </p:graphicFrame>
      <p:sp>
        <p:nvSpPr>
          <p:cNvPr id="6" name="AutoShape 26">
            <a:extLst>
              <a:ext uri="{FF2B5EF4-FFF2-40B4-BE49-F238E27FC236}">
                <a16:creationId xmlns:a16="http://schemas.microsoft.com/office/drawing/2014/main" id="{4FA7E6EC-D140-E180-9022-CDC2B0CBCF7B}"/>
              </a:ext>
            </a:extLst>
          </p:cNvPr>
          <p:cNvSpPr>
            <a:spLocks noChangeArrowheads="1"/>
          </p:cNvSpPr>
          <p:nvPr/>
        </p:nvSpPr>
        <p:spPr bwMode="auto">
          <a:xfrm>
            <a:off x="3892305" y="4924417"/>
            <a:ext cx="6612403" cy="1345363"/>
          </a:xfrm>
          <a:prstGeom prst="homePlate">
            <a:avLst>
              <a:gd name="adj" fmla="val 0"/>
            </a:avLst>
          </a:prstGeom>
          <a:noFill/>
          <a:ln w="25400" algn="ctr">
            <a:noFill/>
            <a:miter lim="800000"/>
            <a:headEnd/>
            <a:tailEnd/>
          </a:ln>
        </p:spPr>
        <p:txBody>
          <a:bodyPr wrap="none" anchor="ctr"/>
          <a:lstStyle/>
          <a:p>
            <a:pPr marL="179388" indent="-179388">
              <a:buClr>
                <a:schemeClr val="accent1"/>
              </a:buClr>
              <a:buFont typeface="Wingdings" panose="05000000000000000000" pitchFamily="2" charset="2"/>
              <a:buChar char="ü"/>
            </a:pPr>
            <a:r>
              <a:rPr lang="es-ES" sz="1200" u="none" dirty="0">
                <a:latin typeface="Poppins" panose="00000500000000000000" pitchFamily="2" charset="0"/>
                <a:cs typeface="Poppins" panose="00000500000000000000" pitchFamily="2" charset="0"/>
              </a:rPr>
              <a:t>Fase II de nuestro proceso inversor</a:t>
            </a:r>
          </a:p>
          <a:p>
            <a:pPr marL="179388" indent="-179388">
              <a:buClr>
                <a:schemeClr val="accent1"/>
              </a:buClr>
              <a:buFont typeface="Wingdings" panose="05000000000000000000" pitchFamily="2" charset="2"/>
              <a:buChar char="ü"/>
            </a:pPr>
            <a:endParaRPr lang="es-ES" sz="1200" u="none" dirty="0">
              <a:latin typeface="Poppins" panose="00000500000000000000" pitchFamily="2" charset="0"/>
              <a:cs typeface="Poppins" panose="00000500000000000000" pitchFamily="2" charset="0"/>
            </a:endParaRPr>
          </a:p>
          <a:p>
            <a:pPr marL="179388" indent="-179388">
              <a:buClr>
                <a:schemeClr val="accent1"/>
              </a:buClr>
              <a:buFont typeface="Wingdings" panose="05000000000000000000" pitchFamily="2" charset="2"/>
              <a:buChar char="ü"/>
            </a:pPr>
            <a:r>
              <a:rPr lang="es-ES" sz="1200" u="none" dirty="0">
                <a:latin typeface="Poppins" panose="00000500000000000000" pitchFamily="2" charset="0"/>
                <a:cs typeface="Poppins" panose="00000500000000000000" pitchFamily="2" charset="0"/>
              </a:rPr>
              <a:t>Objetivos, por orden:</a:t>
            </a:r>
          </a:p>
          <a:p>
            <a:pPr marL="627063" lvl="1" indent="-342900">
              <a:buFont typeface="+mj-lt"/>
              <a:buAutoNum type="arabicPeriod"/>
            </a:pPr>
            <a:r>
              <a:rPr lang="es-ES" sz="1200" u="none" dirty="0">
                <a:latin typeface="Poppins" panose="00000500000000000000" pitchFamily="2" charset="0"/>
                <a:cs typeface="Poppins" panose="00000500000000000000" pitchFamily="2" charset="0"/>
              </a:rPr>
              <a:t>Categorizar al “</a:t>
            </a:r>
            <a:r>
              <a:rPr lang="es-ES" sz="1200" u="none" dirty="0" err="1">
                <a:latin typeface="Poppins" panose="00000500000000000000" pitchFamily="2" charset="0"/>
                <a:cs typeface="Poppins" panose="00000500000000000000" pitchFamily="2" charset="0"/>
              </a:rPr>
              <a:t>management</a:t>
            </a:r>
            <a:r>
              <a:rPr lang="es-ES" sz="1200" u="none" dirty="0">
                <a:latin typeface="Poppins" panose="00000500000000000000" pitchFamily="2" charset="0"/>
                <a:cs typeface="Poppins" panose="00000500000000000000" pitchFamily="2" charset="0"/>
              </a:rPr>
              <a:t>” de la empresa</a:t>
            </a:r>
          </a:p>
          <a:p>
            <a:pPr marL="627063" lvl="1" indent="-342900">
              <a:buFont typeface="+mj-lt"/>
              <a:buAutoNum type="arabicPeriod"/>
            </a:pPr>
            <a:r>
              <a:rPr lang="es-ES" sz="1200" u="none" dirty="0">
                <a:latin typeface="Poppins" panose="00000500000000000000" pitchFamily="2" charset="0"/>
                <a:cs typeface="Poppins" panose="00000500000000000000" pitchFamily="2" charset="0"/>
              </a:rPr>
              <a:t>Profundizar en el conocimiento de la empresa / sector</a:t>
            </a:r>
          </a:p>
          <a:p>
            <a:pPr marL="627063" lvl="1" indent="-342900">
              <a:buFont typeface="+mj-lt"/>
              <a:buAutoNum type="arabicPeriod"/>
            </a:pPr>
            <a:r>
              <a:rPr lang="es-ES" sz="1200" u="none" dirty="0">
                <a:latin typeface="Poppins" panose="00000500000000000000" pitchFamily="2" charset="0"/>
                <a:cs typeface="Poppins" panose="00000500000000000000" pitchFamily="2" charset="0"/>
              </a:rPr>
              <a:t>Conocer la situación económica agregada de primera mano</a:t>
            </a:r>
            <a:endParaRPr lang="es-ES" sz="1200" u="none"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
        <p:nvSpPr>
          <p:cNvPr id="11" name="AutoShape 26">
            <a:extLst>
              <a:ext uri="{FF2B5EF4-FFF2-40B4-BE49-F238E27FC236}">
                <a16:creationId xmlns:a16="http://schemas.microsoft.com/office/drawing/2014/main" id="{FEFD47FE-3F8E-F62D-2789-A8C284F90E0E}"/>
              </a:ext>
            </a:extLst>
          </p:cNvPr>
          <p:cNvSpPr>
            <a:spLocks noChangeArrowheads="1"/>
          </p:cNvSpPr>
          <p:nvPr/>
        </p:nvSpPr>
        <p:spPr bwMode="auto">
          <a:xfrm>
            <a:off x="3665160" y="1516103"/>
            <a:ext cx="8291517" cy="338748"/>
          </a:xfrm>
          <a:prstGeom prst="homePlate">
            <a:avLst>
              <a:gd name="adj" fmla="val 0"/>
            </a:avLst>
          </a:prstGeom>
          <a:noFill/>
          <a:ln w="25400" algn="ctr">
            <a:noFill/>
            <a:miter lim="800000"/>
            <a:headEnd/>
            <a:tailEnd/>
          </a:ln>
        </p:spPr>
        <p:txBody>
          <a:bodyPr wrap="none" anchor="ctr"/>
          <a:lstStyle/>
          <a:p>
            <a:pPr defTabSz="652842"/>
            <a:r>
              <a:rPr lang="es-ES" sz="1400" b="1" dirty="0">
                <a:solidFill>
                  <a:schemeClr val="accent1"/>
                </a:solidFill>
                <a:latin typeface="Poppins" panose="00000500000000000000" pitchFamily="2" charset="0"/>
                <a:ea typeface="ヒラギノ角ゴ ProN W3"/>
                <a:cs typeface="Poppins" panose="00000500000000000000" pitchFamily="2" charset="0"/>
                <a:sym typeface="Helvetica Neue Light"/>
              </a:rPr>
              <a:t>¿</a:t>
            </a:r>
            <a:r>
              <a:rPr lang="es-ES" sz="1400" b="1" u="none" dirty="0">
                <a:solidFill>
                  <a:schemeClr val="accent1"/>
                </a:solidFill>
                <a:latin typeface="Poppins" panose="00000500000000000000" pitchFamily="2" charset="0"/>
                <a:ea typeface="ヒラギノ角ゴ ProN W3"/>
                <a:cs typeface="Poppins" panose="00000500000000000000" pitchFamily="2" charset="0"/>
                <a:sym typeface="Helvetica Neue Light"/>
              </a:rPr>
              <a:t>Con cuántas empresas cotizadas nos reunimos cada año?</a:t>
            </a:r>
          </a:p>
        </p:txBody>
      </p:sp>
      <p:sp>
        <p:nvSpPr>
          <p:cNvPr id="12" name="Rectángulo 11">
            <a:extLst>
              <a:ext uri="{FF2B5EF4-FFF2-40B4-BE49-F238E27FC236}">
                <a16:creationId xmlns:a16="http://schemas.microsoft.com/office/drawing/2014/main" id="{B2E45F46-4EC4-FE8F-EEA8-6D0CE4D3078E}"/>
              </a:ext>
            </a:extLst>
          </p:cNvPr>
          <p:cNvSpPr/>
          <p:nvPr/>
        </p:nvSpPr>
        <p:spPr>
          <a:xfrm>
            <a:off x="4844532" y="2896802"/>
            <a:ext cx="864096" cy="1736591"/>
          </a:xfrm>
          <a:prstGeom prst="rect">
            <a:avLst/>
          </a:prstGeom>
          <a:noFill/>
          <a:ln w="19050">
            <a:solidFill>
              <a:srgbClr val="F86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000" dirty="0"/>
          </a:p>
        </p:txBody>
      </p:sp>
      <p:sp>
        <p:nvSpPr>
          <p:cNvPr id="13" name="Rectángulo 12">
            <a:extLst>
              <a:ext uri="{FF2B5EF4-FFF2-40B4-BE49-F238E27FC236}">
                <a16:creationId xmlns:a16="http://schemas.microsoft.com/office/drawing/2014/main" id="{979CFC6D-0DEA-009A-7013-F5D57D9C51CC}"/>
              </a:ext>
            </a:extLst>
          </p:cNvPr>
          <p:cNvSpPr/>
          <p:nvPr/>
        </p:nvSpPr>
        <p:spPr>
          <a:xfrm>
            <a:off x="9973718" y="2857792"/>
            <a:ext cx="662070" cy="359356"/>
          </a:xfrm>
          <a:prstGeom prst="rect">
            <a:avLst/>
          </a:prstGeom>
          <a:noFill/>
          <a:ln w="19050">
            <a:solidFill>
              <a:srgbClr val="F86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000" dirty="0"/>
          </a:p>
        </p:txBody>
      </p:sp>
      <p:sp>
        <p:nvSpPr>
          <p:cNvPr id="14" name="CuadroTexto 13">
            <a:extLst>
              <a:ext uri="{FF2B5EF4-FFF2-40B4-BE49-F238E27FC236}">
                <a16:creationId xmlns:a16="http://schemas.microsoft.com/office/drawing/2014/main" id="{E51802E4-448E-4FE6-9CC5-17C6C789F903}"/>
              </a:ext>
            </a:extLst>
          </p:cNvPr>
          <p:cNvSpPr txBox="1"/>
          <p:nvPr/>
        </p:nvSpPr>
        <p:spPr>
          <a:xfrm>
            <a:off x="3264408" y="6246068"/>
            <a:ext cx="8068412" cy="338554"/>
          </a:xfrm>
          <a:prstGeom prst="rect">
            <a:avLst/>
          </a:prstGeom>
          <a:noFill/>
        </p:spPr>
        <p:txBody>
          <a:bodyPr wrap="square" rtlCol="0">
            <a:spAutoFit/>
          </a:bodyPr>
          <a:lstStyle/>
          <a:p>
            <a:pPr algn="ctr"/>
            <a:r>
              <a:rPr lang="es-ES" sz="1600" b="1" dirty="0"/>
              <a:t>Caso IPO Next </a:t>
            </a:r>
            <a:r>
              <a:rPr lang="es-ES" sz="1600" b="1" dirty="0" err="1"/>
              <a:t>Geosolutions</a:t>
            </a:r>
            <a:r>
              <a:rPr lang="es-ES" sz="1600" b="1" dirty="0"/>
              <a:t> (+33,1% 2024): las empresas también nos seleccionan …</a:t>
            </a:r>
          </a:p>
        </p:txBody>
      </p:sp>
    </p:spTree>
    <p:extLst>
      <p:ext uri="{BB962C8B-B14F-4D97-AF65-F5344CB8AC3E}">
        <p14:creationId xmlns:p14="http://schemas.microsoft.com/office/powerpoint/2010/main" val="17564499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104367-A33F-B960-4F66-AB11518A550F}"/>
              </a:ext>
            </a:extLst>
          </p:cNvPr>
          <p:cNvSpPr>
            <a:spLocks noGrp="1"/>
          </p:cNvSpPr>
          <p:nvPr>
            <p:ph type="ctrTitle"/>
          </p:nvPr>
        </p:nvSpPr>
        <p:spPr>
          <a:xfrm>
            <a:off x="360878" y="237812"/>
            <a:ext cx="10541584" cy="309773"/>
          </a:xfrm>
        </p:spPr>
        <p:txBody>
          <a:bodyPr/>
          <a:lstStyle/>
          <a:p>
            <a:r>
              <a:rPr lang="it-IT" sz="1600" dirty="0"/>
              <a:t>47. Los Costes de la Gestión Pasiva (iii): Desenmascarando a los ETFs</a:t>
            </a:r>
          </a:p>
        </p:txBody>
      </p:sp>
      <p:graphicFrame>
        <p:nvGraphicFramePr>
          <p:cNvPr id="3" name="Tabla 2">
            <a:extLst>
              <a:ext uri="{FF2B5EF4-FFF2-40B4-BE49-F238E27FC236}">
                <a16:creationId xmlns:a16="http://schemas.microsoft.com/office/drawing/2014/main" id="{0CFE78AA-7087-4CA8-9E5F-7176D8727BBA}"/>
              </a:ext>
            </a:extLst>
          </p:cNvPr>
          <p:cNvGraphicFramePr>
            <a:graphicFrameLocks noGrp="1"/>
          </p:cNvGraphicFramePr>
          <p:nvPr/>
        </p:nvGraphicFramePr>
        <p:xfrm>
          <a:off x="2439564" y="1320970"/>
          <a:ext cx="6760890" cy="3540760"/>
        </p:xfrm>
        <a:graphic>
          <a:graphicData uri="http://schemas.openxmlformats.org/drawingml/2006/table">
            <a:tbl>
              <a:tblPr firstRow="1" bandRow="1">
                <a:tableStyleId>{21E4AEA4-8DFA-4A89-87EB-49C32662AFE0}</a:tableStyleId>
              </a:tblPr>
              <a:tblGrid>
                <a:gridCol w="2225592">
                  <a:extLst>
                    <a:ext uri="{9D8B030D-6E8A-4147-A177-3AD203B41FA5}">
                      <a16:colId xmlns:a16="http://schemas.microsoft.com/office/drawing/2014/main" val="3808952193"/>
                    </a:ext>
                  </a:extLst>
                </a:gridCol>
                <a:gridCol w="1592357">
                  <a:extLst>
                    <a:ext uri="{9D8B030D-6E8A-4147-A177-3AD203B41FA5}">
                      <a16:colId xmlns:a16="http://schemas.microsoft.com/office/drawing/2014/main" val="2839678356"/>
                    </a:ext>
                  </a:extLst>
                </a:gridCol>
                <a:gridCol w="475205">
                  <a:extLst>
                    <a:ext uri="{9D8B030D-6E8A-4147-A177-3AD203B41FA5}">
                      <a16:colId xmlns:a16="http://schemas.microsoft.com/office/drawing/2014/main" val="4040478196"/>
                    </a:ext>
                  </a:extLst>
                </a:gridCol>
                <a:gridCol w="2467736">
                  <a:extLst>
                    <a:ext uri="{9D8B030D-6E8A-4147-A177-3AD203B41FA5}">
                      <a16:colId xmlns:a16="http://schemas.microsoft.com/office/drawing/2014/main" val="368783595"/>
                    </a:ext>
                  </a:extLst>
                </a:gridCol>
              </a:tblGrid>
              <a:tr h="370840">
                <a:tc>
                  <a:txBody>
                    <a:bodyPr/>
                    <a:lstStyle/>
                    <a:p>
                      <a:pPr algn="ctr"/>
                      <a:endParaRPr lang="es-ES" sz="1000" dirty="0"/>
                    </a:p>
                  </a:txBody>
                  <a:tcPr/>
                </a:tc>
                <a:tc>
                  <a:txBody>
                    <a:bodyPr/>
                    <a:lstStyle/>
                    <a:p>
                      <a:pPr algn="ctr"/>
                      <a:r>
                        <a:rPr lang="es-ES" sz="1000" dirty="0"/>
                        <a:t>Costes de la </a:t>
                      </a:r>
                    </a:p>
                    <a:p>
                      <a:pPr algn="ctr"/>
                      <a:r>
                        <a:rPr lang="es-ES" sz="1000" dirty="0"/>
                        <a:t>Gestión Activa</a:t>
                      </a:r>
                    </a:p>
                    <a:p>
                      <a:pPr algn="ctr"/>
                      <a:r>
                        <a:rPr lang="es-ES" sz="1000" dirty="0"/>
                        <a:t>Fondo UCIT</a:t>
                      </a:r>
                    </a:p>
                  </a:txBody>
                  <a:tcPr/>
                </a:tc>
                <a:tc>
                  <a:txBody>
                    <a:bodyPr/>
                    <a:lstStyle/>
                    <a:p>
                      <a:pPr algn="ctr"/>
                      <a:endParaRPr lang="es-ES" sz="1000" dirty="0"/>
                    </a:p>
                  </a:txBody>
                  <a:tcPr/>
                </a:tc>
                <a:tc>
                  <a:txBody>
                    <a:bodyPr/>
                    <a:lstStyle/>
                    <a:p>
                      <a:pPr algn="ctr"/>
                      <a:r>
                        <a:rPr lang="es-ES" sz="1000" dirty="0"/>
                        <a:t>Costes de la </a:t>
                      </a:r>
                    </a:p>
                    <a:p>
                      <a:pPr algn="ctr"/>
                      <a:r>
                        <a:rPr lang="es-ES" sz="1000" dirty="0"/>
                        <a:t>Gestión Pasiva </a:t>
                      </a:r>
                    </a:p>
                    <a:p>
                      <a:pPr algn="ctr"/>
                      <a:r>
                        <a:rPr lang="es-ES" sz="1000" dirty="0"/>
                        <a:t>ETF</a:t>
                      </a:r>
                    </a:p>
                  </a:txBody>
                  <a:tcPr/>
                </a:tc>
                <a:extLst>
                  <a:ext uri="{0D108BD9-81ED-4DB2-BD59-A6C34878D82A}">
                    <a16:rowId xmlns:a16="http://schemas.microsoft.com/office/drawing/2014/main" val="2263678898"/>
                  </a:ext>
                </a:extLst>
              </a:tr>
              <a:tr h="370840">
                <a:tc>
                  <a:txBody>
                    <a:bodyPr/>
                    <a:lstStyle/>
                    <a:p>
                      <a:r>
                        <a:rPr lang="es-ES" sz="1000" b="1" dirty="0"/>
                        <a:t>Costes vehículo - TER</a:t>
                      </a:r>
                    </a:p>
                  </a:txBody>
                  <a:tcPr>
                    <a:solidFill>
                      <a:schemeClr val="bg1">
                        <a:lumMod val="95000"/>
                      </a:schemeClr>
                    </a:solidFill>
                  </a:tcPr>
                </a:tc>
                <a:tc>
                  <a:txBody>
                    <a:bodyPr/>
                    <a:lstStyle/>
                    <a:p>
                      <a:pPr algn="ctr"/>
                      <a:endParaRPr lang="es-ES" sz="1000" dirty="0"/>
                    </a:p>
                  </a:txBody>
                  <a:tcPr>
                    <a:solidFill>
                      <a:schemeClr val="bg1">
                        <a:lumMod val="95000"/>
                      </a:schemeClr>
                    </a:solidFill>
                  </a:tcPr>
                </a:tc>
                <a:tc>
                  <a:txBody>
                    <a:bodyPr/>
                    <a:lstStyle/>
                    <a:p>
                      <a:pPr algn="ctr"/>
                      <a:endParaRPr lang="es-ES" sz="1000" dirty="0"/>
                    </a:p>
                  </a:txBody>
                  <a:tcPr>
                    <a:solidFill>
                      <a:schemeClr val="bg1">
                        <a:lumMod val="95000"/>
                      </a:schemeClr>
                    </a:solidFill>
                  </a:tcPr>
                </a:tc>
                <a:tc>
                  <a:txBody>
                    <a:bodyPr/>
                    <a:lstStyle/>
                    <a:p>
                      <a:pPr algn="ctr"/>
                      <a:endParaRPr lang="es-ES" sz="1000" dirty="0"/>
                    </a:p>
                  </a:txBody>
                  <a:tcPr>
                    <a:solidFill>
                      <a:schemeClr val="bg1">
                        <a:lumMod val="95000"/>
                      </a:schemeClr>
                    </a:solidFill>
                  </a:tcPr>
                </a:tc>
                <a:extLst>
                  <a:ext uri="{0D108BD9-81ED-4DB2-BD59-A6C34878D82A}">
                    <a16:rowId xmlns:a16="http://schemas.microsoft.com/office/drawing/2014/main" val="1375882781"/>
                  </a:ext>
                </a:extLst>
              </a:tr>
              <a:tr h="370840">
                <a:tc>
                  <a:txBody>
                    <a:bodyPr/>
                    <a:lstStyle/>
                    <a:p>
                      <a:r>
                        <a:rPr lang="es-ES" sz="1000" dirty="0"/>
                        <a:t>Costes Fijos del vehículo: Auditoría, regulador, …..</a:t>
                      </a:r>
                    </a:p>
                  </a:txBody>
                  <a:tcPr>
                    <a:solidFill>
                      <a:schemeClr val="bg1"/>
                    </a:solidFill>
                  </a:tcPr>
                </a:tc>
                <a:tc>
                  <a:txBody>
                    <a:bodyPr/>
                    <a:lstStyle/>
                    <a:p>
                      <a:pPr algn="ctr"/>
                      <a:endParaRPr lang="es-ES" sz="1000" dirty="0"/>
                    </a:p>
                    <a:p>
                      <a:pPr algn="ctr"/>
                      <a:r>
                        <a:rPr lang="es-ES" sz="1000" dirty="0"/>
                        <a:t>CF</a:t>
                      </a:r>
                    </a:p>
                  </a:txBody>
                  <a:tcPr>
                    <a:solidFill>
                      <a:schemeClr val="bg1"/>
                    </a:solidFill>
                  </a:tcPr>
                </a:tc>
                <a:tc>
                  <a:txBody>
                    <a:bodyPr/>
                    <a:lstStyle/>
                    <a:p>
                      <a:pPr algn="ctr"/>
                      <a:endParaRPr lang="es-ES" sz="1000" dirty="0"/>
                    </a:p>
                    <a:p>
                      <a:pPr algn="ctr"/>
                      <a:r>
                        <a:rPr lang="es-ES" sz="1000" dirty="0"/>
                        <a:t>=</a:t>
                      </a:r>
                    </a:p>
                  </a:txBody>
                  <a:tcPr>
                    <a:solidFill>
                      <a:schemeClr val="bg1"/>
                    </a:solidFill>
                  </a:tcPr>
                </a:tc>
                <a:tc>
                  <a:txBody>
                    <a:bodyPr/>
                    <a:lstStyle/>
                    <a:p>
                      <a:pPr algn="ctr"/>
                      <a:endParaRPr lang="es-ES" sz="1000" dirty="0"/>
                    </a:p>
                    <a:p>
                      <a:pPr algn="ctr"/>
                      <a:r>
                        <a:rPr lang="es-ES" sz="1000" dirty="0"/>
                        <a:t>CF</a:t>
                      </a:r>
                    </a:p>
                  </a:txBody>
                  <a:tcPr>
                    <a:solidFill>
                      <a:schemeClr val="bg1"/>
                    </a:solidFill>
                  </a:tcPr>
                </a:tc>
                <a:extLst>
                  <a:ext uri="{0D108BD9-81ED-4DB2-BD59-A6C34878D82A}">
                    <a16:rowId xmlns:a16="http://schemas.microsoft.com/office/drawing/2014/main" val="161321025"/>
                  </a:ext>
                </a:extLst>
              </a:tr>
              <a:tr h="370840">
                <a:tc>
                  <a:txBody>
                    <a:bodyPr/>
                    <a:lstStyle/>
                    <a:p>
                      <a:r>
                        <a:rPr lang="es-ES" sz="1000" dirty="0"/>
                        <a:t>Comisión Depositaría</a:t>
                      </a:r>
                    </a:p>
                  </a:txBody>
                  <a:tcPr>
                    <a:solidFill>
                      <a:schemeClr val="bg1">
                        <a:lumMod val="95000"/>
                      </a:schemeClr>
                    </a:solidFill>
                  </a:tcPr>
                </a:tc>
                <a:tc>
                  <a:txBody>
                    <a:bodyPr/>
                    <a:lstStyle/>
                    <a:p>
                      <a:pPr algn="ctr"/>
                      <a:r>
                        <a:rPr lang="es-ES" sz="1000" dirty="0"/>
                        <a:t>%CD</a:t>
                      </a:r>
                    </a:p>
                  </a:txBody>
                  <a:tcPr>
                    <a:solidFill>
                      <a:schemeClr val="bg1">
                        <a:lumMod val="95000"/>
                      </a:schemeClr>
                    </a:solidFill>
                  </a:tcPr>
                </a:tc>
                <a:tc>
                  <a:txBody>
                    <a:bodyPr/>
                    <a:lstStyle/>
                    <a:p>
                      <a:pPr algn="ctr"/>
                      <a:r>
                        <a:rPr lang="es-ES" sz="1000" dirty="0"/>
                        <a:t>=</a:t>
                      </a:r>
                    </a:p>
                  </a:txBody>
                  <a:tcPr>
                    <a:solidFill>
                      <a:schemeClr val="bg1">
                        <a:lumMod val="95000"/>
                      </a:schemeClr>
                    </a:solidFill>
                  </a:tcPr>
                </a:tc>
                <a:tc>
                  <a:txBody>
                    <a:bodyPr/>
                    <a:lstStyle/>
                    <a:p>
                      <a:pPr algn="ctr"/>
                      <a:r>
                        <a:rPr lang="es-ES" sz="1000" dirty="0"/>
                        <a:t>%CD</a:t>
                      </a:r>
                    </a:p>
                  </a:txBody>
                  <a:tcPr>
                    <a:solidFill>
                      <a:schemeClr val="bg1">
                        <a:lumMod val="95000"/>
                      </a:schemeClr>
                    </a:solidFill>
                  </a:tcPr>
                </a:tc>
                <a:extLst>
                  <a:ext uri="{0D108BD9-81ED-4DB2-BD59-A6C34878D82A}">
                    <a16:rowId xmlns:a16="http://schemas.microsoft.com/office/drawing/2014/main" val="1887433867"/>
                  </a:ext>
                </a:extLst>
              </a:tr>
              <a:tr h="370840">
                <a:tc>
                  <a:txBody>
                    <a:bodyPr/>
                    <a:lstStyle/>
                    <a:p>
                      <a:r>
                        <a:rPr lang="es-ES" sz="1000" dirty="0"/>
                        <a:t>Tasa de Gestión</a:t>
                      </a:r>
                    </a:p>
                  </a:txBody>
                  <a:tcPr>
                    <a:solidFill>
                      <a:schemeClr val="bg1"/>
                    </a:solidFill>
                  </a:tcPr>
                </a:tc>
                <a:tc>
                  <a:txBody>
                    <a:bodyPr/>
                    <a:lstStyle/>
                    <a:p>
                      <a:pPr algn="ctr"/>
                      <a:r>
                        <a:rPr lang="es-ES" sz="1000" b="0" dirty="0"/>
                        <a:t>%</a:t>
                      </a:r>
                      <a:r>
                        <a:rPr lang="es-ES" sz="1000" b="0" dirty="0" err="1"/>
                        <a:t>TGa</a:t>
                      </a:r>
                      <a:endParaRPr lang="es-ES" sz="1000" b="0" dirty="0"/>
                    </a:p>
                  </a:txBody>
                  <a:tcPr>
                    <a:solidFill>
                      <a:schemeClr val="bg1"/>
                    </a:solidFill>
                  </a:tcPr>
                </a:tc>
                <a:tc>
                  <a:txBody>
                    <a:bodyPr/>
                    <a:lstStyle/>
                    <a:p>
                      <a:pPr algn="ctr"/>
                      <a:r>
                        <a:rPr lang="es-ES" sz="1000" dirty="0"/>
                        <a:t>&gt;</a:t>
                      </a:r>
                    </a:p>
                  </a:txBody>
                  <a:tcPr>
                    <a:solidFill>
                      <a:schemeClr val="bg1"/>
                    </a:solidFill>
                  </a:tcPr>
                </a:tc>
                <a:tc>
                  <a:txBody>
                    <a:bodyPr/>
                    <a:lstStyle/>
                    <a:p>
                      <a:pPr algn="ctr"/>
                      <a:r>
                        <a:rPr lang="es-ES" sz="1000" dirty="0"/>
                        <a:t>%</a:t>
                      </a:r>
                      <a:r>
                        <a:rPr lang="es-ES" sz="1000" dirty="0" err="1"/>
                        <a:t>TGp</a:t>
                      </a:r>
                      <a:endParaRPr lang="es-ES" sz="1000" dirty="0"/>
                    </a:p>
                  </a:txBody>
                  <a:tcPr>
                    <a:solidFill>
                      <a:schemeClr val="bg1"/>
                    </a:solidFill>
                  </a:tcPr>
                </a:tc>
                <a:extLst>
                  <a:ext uri="{0D108BD9-81ED-4DB2-BD59-A6C34878D82A}">
                    <a16:rowId xmlns:a16="http://schemas.microsoft.com/office/drawing/2014/main" val="2723914852"/>
                  </a:ext>
                </a:extLst>
              </a:tr>
              <a:tr h="370840">
                <a:tc>
                  <a:txBody>
                    <a:bodyPr/>
                    <a:lstStyle/>
                    <a:p>
                      <a:r>
                        <a:rPr lang="es-ES" sz="1000" b="1" dirty="0"/>
                        <a:t>Costes fuera vehículo</a:t>
                      </a:r>
                    </a:p>
                  </a:txBody>
                  <a:tcPr>
                    <a:solidFill>
                      <a:schemeClr val="bg1">
                        <a:lumMod val="95000"/>
                      </a:schemeClr>
                    </a:solidFill>
                  </a:tcPr>
                </a:tc>
                <a:tc>
                  <a:txBody>
                    <a:bodyPr/>
                    <a:lstStyle/>
                    <a:p>
                      <a:pPr algn="ctr"/>
                      <a:endParaRPr lang="es-ES" sz="1000" dirty="0"/>
                    </a:p>
                  </a:txBody>
                  <a:tcPr>
                    <a:solidFill>
                      <a:schemeClr val="bg1">
                        <a:lumMod val="95000"/>
                      </a:schemeClr>
                    </a:solidFill>
                  </a:tcPr>
                </a:tc>
                <a:tc>
                  <a:txBody>
                    <a:bodyPr/>
                    <a:lstStyle/>
                    <a:p>
                      <a:pPr algn="ctr"/>
                      <a:endParaRPr lang="es-ES" sz="1000" dirty="0"/>
                    </a:p>
                  </a:txBody>
                  <a:tcPr>
                    <a:solidFill>
                      <a:schemeClr val="bg1">
                        <a:lumMod val="95000"/>
                      </a:schemeClr>
                    </a:solidFill>
                  </a:tcPr>
                </a:tc>
                <a:tc>
                  <a:txBody>
                    <a:bodyPr/>
                    <a:lstStyle/>
                    <a:p>
                      <a:pPr algn="ctr"/>
                      <a:endParaRPr lang="es-ES" sz="1000" dirty="0"/>
                    </a:p>
                  </a:txBody>
                  <a:tcPr>
                    <a:solidFill>
                      <a:schemeClr val="bg1">
                        <a:lumMod val="95000"/>
                      </a:schemeClr>
                    </a:solidFill>
                  </a:tcPr>
                </a:tc>
                <a:extLst>
                  <a:ext uri="{0D108BD9-81ED-4DB2-BD59-A6C34878D82A}">
                    <a16:rowId xmlns:a16="http://schemas.microsoft.com/office/drawing/2014/main" val="1876597032"/>
                  </a:ext>
                </a:extLst>
              </a:tr>
              <a:tr h="370840">
                <a:tc>
                  <a:txBody>
                    <a:bodyPr/>
                    <a:lstStyle/>
                    <a:p>
                      <a:r>
                        <a:rPr lang="es-ES" sz="1000" dirty="0"/>
                        <a:t>Corretaje compra/venta</a:t>
                      </a:r>
                    </a:p>
                  </a:txBody>
                  <a:tcPr>
                    <a:solidFill>
                      <a:schemeClr val="bg1"/>
                    </a:solidFill>
                  </a:tcPr>
                </a:tc>
                <a:tc>
                  <a:txBody>
                    <a:bodyPr/>
                    <a:lstStyle/>
                    <a:p>
                      <a:pPr algn="ctr"/>
                      <a:r>
                        <a:rPr lang="es-ES" sz="1000" dirty="0"/>
                        <a:t>-----</a:t>
                      </a:r>
                    </a:p>
                  </a:txBody>
                  <a:tcPr>
                    <a:solidFill>
                      <a:schemeClr val="bg1"/>
                    </a:solidFill>
                  </a:tcPr>
                </a:tc>
                <a:tc>
                  <a:txBody>
                    <a:bodyPr/>
                    <a:lstStyle/>
                    <a:p>
                      <a:pPr algn="ctr"/>
                      <a:r>
                        <a:rPr lang="es-ES" sz="1000" dirty="0"/>
                        <a:t>&lt;</a:t>
                      </a:r>
                    </a:p>
                  </a:txBody>
                  <a:tcPr>
                    <a:solidFill>
                      <a:schemeClr val="bg1"/>
                    </a:solidFill>
                  </a:tcPr>
                </a:tc>
                <a:tc>
                  <a:txBody>
                    <a:bodyPr/>
                    <a:lstStyle/>
                    <a:p>
                      <a:pPr algn="ctr"/>
                      <a:r>
                        <a:rPr lang="es-ES" sz="1000" dirty="0"/>
                        <a:t>%corra</a:t>
                      </a:r>
                    </a:p>
                  </a:txBody>
                  <a:tcPr>
                    <a:solidFill>
                      <a:schemeClr val="bg1"/>
                    </a:solidFill>
                  </a:tcPr>
                </a:tc>
                <a:extLst>
                  <a:ext uri="{0D108BD9-81ED-4DB2-BD59-A6C34878D82A}">
                    <a16:rowId xmlns:a16="http://schemas.microsoft.com/office/drawing/2014/main" val="1749066012"/>
                  </a:ext>
                </a:extLst>
              </a:tr>
              <a:tr h="370840">
                <a:tc>
                  <a:txBody>
                    <a:bodyPr/>
                    <a:lstStyle/>
                    <a:p>
                      <a:r>
                        <a:rPr lang="es-ES" sz="1000" dirty="0"/>
                        <a:t>Custodia</a:t>
                      </a:r>
                    </a:p>
                  </a:txBody>
                  <a:tcPr/>
                </a:tc>
                <a:tc>
                  <a:txBody>
                    <a:bodyPr/>
                    <a:lstStyle/>
                    <a:p>
                      <a:pPr algn="ctr"/>
                      <a:r>
                        <a:rPr lang="es-ES" sz="1000" dirty="0"/>
                        <a:t>-----</a:t>
                      </a:r>
                    </a:p>
                  </a:txBody>
                  <a:tcPr/>
                </a:tc>
                <a:tc>
                  <a:txBody>
                    <a:bodyPr/>
                    <a:lstStyle/>
                    <a:p>
                      <a:pPr algn="ctr"/>
                      <a:r>
                        <a:rPr lang="es-ES" sz="1000" dirty="0"/>
                        <a:t>&lt;</a:t>
                      </a:r>
                    </a:p>
                  </a:txBody>
                  <a:tcPr/>
                </a:tc>
                <a:tc>
                  <a:txBody>
                    <a:bodyPr/>
                    <a:lstStyle/>
                    <a:p>
                      <a:pPr algn="ctr"/>
                      <a:r>
                        <a:rPr lang="es-ES" sz="1000" dirty="0"/>
                        <a:t>%</a:t>
                      </a:r>
                      <a:r>
                        <a:rPr lang="es-ES" sz="1000" dirty="0" err="1"/>
                        <a:t>qusa</a:t>
                      </a:r>
                      <a:endParaRPr lang="es-ES" sz="1000" dirty="0"/>
                    </a:p>
                  </a:txBody>
                  <a:tcPr/>
                </a:tc>
                <a:extLst>
                  <a:ext uri="{0D108BD9-81ED-4DB2-BD59-A6C34878D82A}">
                    <a16:rowId xmlns:a16="http://schemas.microsoft.com/office/drawing/2014/main" val="3165485328"/>
                  </a:ext>
                </a:extLst>
              </a:tr>
              <a:tr h="370840">
                <a:tc>
                  <a:txBody>
                    <a:bodyPr/>
                    <a:lstStyle/>
                    <a:p>
                      <a:r>
                        <a:rPr lang="es-ES" sz="1000" dirty="0"/>
                        <a:t>Spread compra/venta</a:t>
                      </a:r>
                    </a:p>
                  </a:txBody>
                  <a:tcPr>
                    <a:solidFill>
                      <a:schemeClr val="bg1"/>
                    </a:solidFill>
                  </a:tcPr>
                </a:tc>
                <a:tc>
                  <a:txBody>
                    <a:bodyPr/>
                    <a:lstStyle/>
                    <a:p>
                      <a:pPr algn="ctr"/>
                      <a:r>
                        <a:rPr lang="es-ES" sz="1000" dirty="0"/>
                        <a:t>-----</a:t>
                      </a:r>
                    </a:p>
                  </a:txBody>
                  <a:tcPr>
                    <a:solidFill>
                      <a:schemeClr val="bg1"/>
                    </a:solidFill>
                  </a:tcPr>
                </a:tc>
                <a:tc>
                  <a:txBody>
                    <a:bodyPr/>
                    <a:lstStyle/>
                    <a:p>
                      <a:pPr algn="ctr"/>
                      <a:r>
                        <a:rPr lang="es-ES" sz="1000" dirty="0"/>
                        <a:t>&lt;</a:t>
                      </a:r>
                    </a:p>
                  </a:txBody>
                  <a:tcPr>
                    <a:solidFill>
                      <a:schemeClr val="bg1"/>
                    </a:solidFill>
                  </a:tcPr>
                </a:tc>
                <a:tc>
                  <a:txBody>
                    <a:bodyPr/>
                    <a:lstStyle/>
                    <a:p>
                      <a:pPr algn="ctr"/>
                      <a:r>
                        <a:rPr lang="es-ES" sz="1000" b="0" dirty="0"/>
                        <a:t>%spread</a:t>
                      </a:r>
                    </a:p>
                  </a:txBody>
                  <a:tcPr>
                    <a:solidFill>
                      <a:schemeClr val="bg1"/>
                    </a:solidFill>
                  </a:tcPr>
                </a:tc>
                <a:extLst>
                  <a:ext uri="{0D108BD9-81ED-4DB2-BD59-A6C34878D82A}">
                    <a16:rowId xmlns:a16="http://schemas.microsoft.com/office/drawing/2014/main" val="884906089"/>
                  </a:ext>
                </a:extLst>
              </a:tr>
            </a:tbl>
          </a:graphicData>
        </a:graphic>
      </p:graphicFrame>
      <p:sp>
        <p:nvSpPr>
          <p:cNvPr id="8" name="CuadroTexto 7">
            <a:extLst>
              <a:ext uri="{FF2B5EF4-FFF2-40B4-BE49-F238E27FC236}">
                <a16:creationId xmlns:a16="http://schemas.microsoft.com/office/drawing/2014/main" id="{F22AA908-8D49-42CC-8C7B-586B4FEDCC89}"/>
              </a:ext>
            </a:extLst>
          </p:cNvPr>
          <p:cNvSpPr txBox="1"/>
          <p:nvPr/>
        </p:nvSpPr>
        <p:spPr>
          <a:xfrm>
            <a:off x="3340276" y="5220975"/>
            <a:ext cx="4448514" cy="553998"/>
          </a:xfrm>
          <a:prstGeom prst="rect">
            <a:avLst/>
          </a:prstGeom>
          <a:noFill/>
        </p:spPr>
        <p:txBody>
          <a:bodyPr wrap="square" rtlCol="0">
            <a:spAutoFit/>
          </a:bodyPr>
          <a:lstStyle/>
          <a:p>
            <a:r>
              <a:rPr lang="es-ES" sz="1000" dirty="0"/>
              <a:t>		              %corra + </a:t>
            </a:r>
            <a:r>
              <a:rPr lang="es-ES" sz="1000" b="1" dirty="0">
                <a:solidFill>
                  <a:srgbClr val="0D0D0D"/>
                </a:solidFill>
              </a:rPr>
              <a:t>%spread</a:t>
            </a:r>
          </a:p>
          <a:p>
            <a:r>
              <a:rPr lang="es-ES" sz="1000" dirty="0"/>
              <a:t>	%</a:t>
            </a:r>
            <a:r>
              <a:rPr lang="es-ES" sz="1000" dirty="0" err="1"/>
              <a:t>TGa</a:t>
            </a:r>
            <a:r>
              <a:rPr lang="es-ES" sz="1000" dirty="0"/>
              <a:t>-%</a:t>
            </a:r>
            <a:r>
              <a:rPr lang="es-ES" sz="1000" dirty="0" err="1"/>
              <a:t>TGp</a:t>
            </a:r>
            <a:r>
              <a:rPr lang="es-ES" sz="1000" dirty="0"/>
              <a:t>= %</a:t>
            </a:r>
            <a:r>
              <a:rPr lang="es-ES" sz="1000" dirty="0" err="1"/>
              <a:t>qusa</a:t>
            </a:r>
            <a:r>
              <a:rPr lang="es-ES" sz="1000" dirty="0"/>
              <a:t> +  ----------------------------</a:t>
            </a:r>
          </a:p>
          <a:p>
            <a:r>
              <a:rPr lang="es-ES" sz="1000" dirty="0"/>
              <a:t>		                     (1+%R/2) * </a:t>
            </a:r>
            <a:r>
              <a:rPr lang="es-ES" sz="1000" b="1" dirty="0"/>
              <a:t>T</a:t>
            </a:r>
          </a:p>
        </p:txBody>
      </p:sp>
      <p:sp>
        <p:nvSpPr>
          <p:cNvPr id="9" name="Rectángulo: esquinas redondeadas 8">
            <a:extLst>
              <a:ext uri="{FF2B5EF4-FFF2-40B4-BE49-F238E27FC236}">
                <a16:creationId xmlns:a16="http://schemas.microsoft.com/office/drawing/2014/main" id="{D6BF027E-5A28-4317-8084-BB980964F469}"/>
              </a:ext>
            </a:extLst>
          </p:cNvPr>
          <p:cNvSpPr/>
          <p:nvPr/>
        </p:nvSpPr>
        <p:spPr>
          <a:xfrm>
            <a:off x="3340277" y="5157096"/>
            <a:ext cx="4448514" cy="749182"/>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6" name="CuadroTexto 15">
            <a:extLst>
              <a:ext uri="{FF2B5EF4-FFF2-40B4-BE49-F238E27FC236}">
                <a16:creationId xmlns:a16="http://schemas.microsoft.com/office/drawing/2014/main" id="{E00C0984-CF06-47F7-9CD8-29DCD4DB82DD}"/>
              </a:ext>
            </a:extLst>
          </p:cNvPr>
          <p:cNvSpPr txBox="1"/>
          <p:nvPr/>
        </p:nvSpPr>
        <p:spPr>
          <a:xfrm>
            <a:off x="219007" y="6161573"/>
            <a:ext cx="8863447" cy="600164"/>
          </a:xfrm>
          <a:prstGeom prst="rect">
            <a:avLst/>
          </a:prstGeom>
          <a:noFill/>
        </p:spPr>
        <p:txBody>
          <a:bodyPr wrap="square" rtlCol="0">
            <a:spAutoFit/>
          </a:bodyPr>
          <a:lstStyle/>
          <a:p>
            <a:r>
              <a:rPr lang="es-ES" sz="1100" dirty="0"/>
              <a:t>T: periodo medio de tenencia en años ( media 0,25 años); %R: Rentabilidad del </a:t>
            </a:r>
            <a:r>
              <a:rPr lang="es-ES" sz="1100" dirty="0" err="1"/>
              <a:t>Benchmark</a:t>
            </a:r>
            <a:r>
              <a:rPr lang="es-ES" sz="1100" dirty="0"/>
              <a:t> período T</a:t>
            </a:r>
          </a:p>
          <a:p>
            <a:r>
              <a:rPr lang="es-ES" sz="1100" dirty="0"/>
              <a:t>Ref. Puig Ribera, Jaume. </a:t>
            </a:r>
            <a:r>
              <a:rPr lang="es-ES" sz="1100" dirty="0" err="1"/>
              <a:t>Maig</a:t>
            </a:r>
            <a:r>
              <a:rPr lang="es-ES" sz="1100" dirty="0"/>
              <a:t> 2018. “</a:t>
            </a:r>
            <a:r>
              <a:rPr lang="es-ES" sz="1100" dirty="0" err="1"/>
              <a:t>Gestió</a:t>
            </a:r>
            <a:r>
              <a:rPr lang="es-ES" sz="1100" dirty="0"/>
              <a:t> Activa o </a:t>
            </a:r>
            <a:r>
              <a:rPr lang="es-ES" sz="1100" dirty="0" err="1"/>
              <a:t>Passiva</a:t>
            </a:r>
            <a:r>
              <a:rPr lang="es-ES" sz="1100" dirty="0"/>
              <a:t>? Un esquema de remuneración </a:t>
            </a:r>
            <a:r>
              <a:rPr lang="es-ES" sz="1100" dirty="0" err="1"/>
              <a:t>basat</a:t>
            </a:r>
            <a:r>
              <a:rPr lang="es-ES" sz="1100" dirty="0"/>
              <a:t> en el tracking error”</a:t>
            </a:r>
          </a:p>
          <a:p>
            <a:r>
              <a:rPr lang="es-ES" sz="1100" dirty="0"/>
              <a:t>3er </a:t>
            </a:r>
            <a:r>
              <a:rPr lang="es-ES" sz="1100" dirty="0" err="1"/>
              <a:t>Congrés</a:t>
            </a:r>
            <a:r>
              <a:rPr lang="es-ES" sz="1100" dirty="0"/>
              <a:t> </a:t>
            </a:r>
            <a:r>
              <a:rPr lang="es-ES" sz="1100" dirty="0" err="1"/>
              <a:t>d’Economia</a:t>
            </a:r>
            <a:r>
              <a:rPr lang="es-ES" sz="1100" dirty="0"/>
              <a:t> i Empresa de Catalunya. </a:t>
            </a:r>
            <a:r>
              <a:rPr lang="es-ES" sz="1100" dirty="0" err="1"/>
              <a:t>Futur</a:t>
            </a:r>
            <a:r>
              <a:rPr lang="es-ES" sz="1100" dirty="0"/>
              <a:t> del </a:t>
            </a:r>
            <a:r>
              <a:rPr lang="es-ES" sz="1100" dirty="0" err="1"/>
              <a:t>Mercat</a:t>
            </a:r>
            <a:r>
              <a:rPr lang="es-ES" sz="1100" dirty="0"/>
              <a:t> de Capitals i Sector </a:t>
            </a:r>
            <a:r>
              <a:rPr lang="es-ES" sz="1100" dirty="0" err="1"/>
              <a:t>Financer</a:t>
            </a:r>
            <a:r>
              <a:rPr lang="es-ES" sz="1100" dirty="0"/>
              <a:t>.  CEC.</a:t>
            </a:r>
          </a:p>
        </p:txBody>
      </p:sp>
      <p:sp>
        <p:nvSpPr>
          <p:cNvPr id="17" name="CuadroTexto 16">
            <a:extLst>
              <a:ext uri="{FF2B5EF4-FFF2-40B4-BE49-F238E27FC236}">
                <a16:creationId xmlns:a16="http://schemas.microsoft.com/office/drawing/2014/main" id="{05FE6815-B2E9-4530-AA6C-63D93C533CD7}"/>
              </a:ext>
            </a:extLst>
          </p:cNvPr>
          <p:cNvSpPr txBox="1"/>
          <p:nvPr/>
        </p:nvSpPr>
        <p:spPr>
          <a:xfrm>
            <a:off x="9318453" y="1668149"/>
            <a:ext cx="2743200" cy="2554545"/>
          </a:xfrm>
          <a:prstGeom prst="rect">
            <a:avLst/>
          </a:prstGeom>
          <a:noFill/>
        </p:spPr>
        <p:txBody>
          <a:bodyPr wrap="square" rtlCol="0">
            <a:spAutoFit/>
          </a:bodyPr>
          <a:lstStyle>
            <a:defPPr>
              <a:defRPr lang="es-ES"/>
            </a:defPPr>
            <a:lvl1pPr>
              <a:defRPr sz="1600" b="1">
                <a:latin typeface="Poppins" panose="00000500000000000000" pitchFamily="2" charset="0"/>
                <a:cs typeface="Poppins" panose="00000500000000000000" pitchFamily="2" charset="0"/>
              </a:defRPr>
            </a:lvl1pPr>
          </a:lstStyle>
          <a:p>
            <a:pPr algn="ctr"/>
            <a:r>
              <a:rPr lang="es-ES" dirty="0"/>
              <a:t>La clave está en el %spread, que percibe el emisor del ETF</a:t>
            </a:r>
          </a:p>
          <a:p>
            <a:pPr algn="ctr"/>
            <a:endParaRPr lang="es-ES" dirty="0"/>
          </a:p>
          <a:p>
            <a:pPr algn="ctr"/>
            <a:endParaRPr lang="es-ES" dirty="0"/>
          </a:p>
          <a:p>
            <a:pPr algn="ctr"/>
            <a:r>
              <a:rPr lang="es-ES" dirty="0"/>
              <a:t> </a:t>
            </a:r>
            <a:r>
              <a:rPr lang="es-ES" dirty="0">
                <a:solidFill>
                  <a:srgbClr val="FF0000"/>
                </a:solidFill>
              </a:rPr>
              <a:t>¿Saben que se retroceden spreads?</a:t>
            </a:r>
          </a:p>
          <a:p>
            <a:pPr algn="ctr"/>
            <a:endParaRPr lang="es-ES" dirty="0"/>
          </a:p>
          <a:p>
            <a:pPr algn="ctr"/>
            <a:endParaRPr lang="es-ES" dirty="0"/>
          </a:p>
          <a:p>
            <a:pPr algn="ctr"/>
            <a:r>
              <a:rPr lang="es-ES" dirty="0"/>
              <a:t>¿Por qué los gestores pasivos no utilizan %</a:t>
            </a:r>
            <a:r>
              <a:rPr lang="es-ES" dirty="0" err="1"/>
              <a:t>TGp</a:t>
            </a:r>
            <a:r>
              <a:rPr lang="es-ES" dirty="0"/>
              <a:t>=0?</a:t>
            </a:r>
          </a:p>
        </p:txBody>
      </p:sp>
      <p:sp>
        <p:nvSpPr>
          <p:cNvPr id="5" name="Rectángulo: esquinas redondeadas 4">
            <a:extLst>
              <a:ext uri="{FF2B5EF4-FFF2-40B4-BE49-F238E27FC236}">
                <a16:creationId xmlns:a16="http://schemas.microsoft.com/office/drawing/2014/main" id="{3162E275-4041-4088-82BC-74B926619374}"/>
              </a:ext>
            </a:extLst>
          </p:cNvPr>
          <p:cNvSpPr/>
          <p:nvPr/>
        </p:nvSpPr>
        <p:spPr>
          <a:xfrm>
            <a:off x="4835769" y="3020471"/>
            <a:ext cx="4246685" cy="334108"/>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Rectángulo: esquinas redondeadas 17">
            <a:extLst>
              <a:ext uri="{FF2B5EF4-FFF2-40B4-BE49-F238E27FC236}">
                <a16:creationId xmlns:a16="http://schemas.microsoft.com/office/drawing/2014/main" id="{12F1E173-1753-4710-8813-B16D99A2280E}"/>
              </a:ext>
            </a:extLst>
          </p:cNvPr>
          <p:cNvSpPr/>
          <p:nvPr/>
        </p:nvSpPr>
        <p:spPr>
          <a:xfrm>
            <a:off x="6339254" y="4500267"/>
            <a:ext cx="2743200" cy="334108"/>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63935973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ítulo 24">
            <a:extLst>
              <a:ext uri="{FF2B5EF4-FFF2-40B4-BE49-F238E27FC236}">
                <a16:creationId xmlns:a16="http://schemas.microsoft.com/office/drawing/2014/main" id="{D119A162-2746-24F5-568C-9EBF2C59F6BA}"/>
              </a:ext>
            </a:extLst>
          </p:cNvPr>
          <p:cNvSpPr>
            <a:spLocks noGrp="1"/>
          </p:cNvSpPr>
          <p:nvPr>
            <p:ph type="ctrTitle"/>
          </p:nvPr>
        </p:nvSpPr>
        <p:spPr>
          <a:xfrm>
            <a:off x="537329" y="237813"/>
            <a:ext cx="9183964" cy="356682"/>
          </a:xfrm>
        </p:spPr>
        <p:txBody>
          <a:bodyPr/>
          <a:lstStyle/>
          <a:p>
            <a:r>
              <a:rPr lang="es-ES" dirty="0"/>
              <a:t>48. Aprovechamiento de los descensos de los mercados mediante la compra de los fondos</a:t>
            </a:r>
          </a:p>
        </p:txBody>
      </p:sp>
      <p:sp>
        <p:nvSpPr>
          <p:cNvPr id="3" name="Rectángulo 2">
            <a:extLst>
              <a:ext uri="{FF2B5EF4-FFF2-40B4-BE49-F238E27FC236}">
                <a16:creationId xmlns:a16="http://schemas.microsoft.com/office/drawing/2014/main" id="{34644637-1D76-BA31-9D50-C1ED907D09BD}"/>
              </a:ext>
            </a:extLst>
          </p:cNvPr>
          <p:cNvSpPr/>
          <p:nvPr/>
        </p:nvSpPr>
        <p:spPr>
          <a:xfrm>
            <a:off x="1246292" y="4307769"/>
            <a:ext cx="9699417" cy="25502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923"/>
          </a:p>
        </p:txBody>
      </p:sp>
      <p:sp>
        <p:nvSpPr>
          <p:cNvPr id="8" name="Rounded Rectangle 22">
            <a:extLst>
              <a:ext uri="{FF2B5EF4-FFF2-40B4-BE49-F238E27FC236}">
                <a16:creationId xmlns:a16="http://schemas.microsoft.com/office/drawing/2014/main" id="{D7F1CFDD-5C49-C8A9-196F-3A7B9541695D}"/>
              </a:ext>
            </a:extLst>
          </p:cNvPr>
          <p:cNvSpPr/>
          <p:nvPr/>
        </p:nvSpPr>
        <p:spPr>
          <a:xfrm>
            <a:off x="1735366" y="833950"/>
            <a:ext cx="9000369" cy="5786239"/>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32" dirty="0"/>
          </a:p>
        </p:txBody>
      </p:sp>
      <p:sp>
        <p:nvSpPr>
          <p:cNvPr id="10" name="AutoShape 26">
            <a:extLst>
              <a:ext uri="{FF2B5EF4-FFF2-40B4-BE49-F238E27FC236}">
                <a16:creationId xmlns:a16="http://schemas.microsoft.com/office/drawing/2014/main" id="{F09F7896-0A2B-4932-81C5-0AE7A29F59EF}"/>
              </a:ext>
            </a:extLst>
          </p:cNvPr>
          <p:cNvSpPr>
            <a:spLocks noChangeArrowheads="1"/>
          </p:cNvSpPr>
          <p:nvPr/>
        </p:nvSpPr>
        <p:spPr bwMode="auto">
          <a:xfrm>
            <a:off x="1933099" y="1082356"/>
            <a:ext cx="8291517" cy="338748"/>
          </a:xfrm>
          <a:prstGeom prst="homePlate">
            <a:avLst>
              <a:gd name="adj" fmla="val 0"/>
            </a:avLst>
          </a:prstGeom>
          <a:noFill/>
          <a:ln w="25400" algn="ctr">
            <a:noFill/>
            <a:miter lim="800000"/>
            <a:headEnd/>
            <a:tailEnd/>
          </a:ln>
        </p:spPr>
        <p:txBody>
          <a:bodyPr wrap="none" anchor="ctr"/>
          <a:lstStyle/>
          <a:p>
            <a:pPr defTabSz="652842"/>
            <a:r>
              <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COMPRA DE LOS FONDOS TRAS INICIO PANDEMIA</a:t>
            </a:r>
          </a:p>
        </p:txBody>
      </p:sp>
      <p:pic>
        <p:nvPicPr>
          <p:cNvPr id="12" name="Imagen 11">
            <a:extLst>
              <a:ext uri="{FF2B5EF4-FFF2-40B4-BE49-F238E27FC236}">
                <a16:creationId xmlns:a16="http://schemas.microsoft.com/office/drawing/2014/main" id="{1829B01B-B45E-4582-A1CA-04EC2FB8C39C}"/>
              </a:ext>
            </a:extLst>
          </p:cNvPr>
          <p:cNvPicPr>
            <a:picLocks noChangeAspect="1"/>
          </p:cNvPicPr>
          <p:nvPr/>
        </p:nvPicPr>
        <p:blipFill>
          <a:blip r:embed="rId2"/>
          <a:stretch>
            <a:fillRect/>
          </a:stretch>
        </p:blipFill>
        <p:spPr>
          <a:xfrm>
            <a:off x="1933099" y="1519304"/>
            <a:ext cx="7475268" cy="2115472"/>
          </a:xfrm>
          <a:prstGeom prst="rect">
            <a:avLst/>
          </a:prstGeom>
        </p:spPr>
      </p:pic>
      <p:sp>
        <p:nvSpPr>
          <p:cNvPr id="13" name="AutoShape 26">
            <a:extLst>
              <a:ext uri="{FF2B5EF4-FFF2-40B4-BE49-F238E27FC236}">
                <a16:creationId xmlns:a16="http://schemas.microsoft.com/office/drawing/2014/main" id="{CF27427A-57C1-4304-900A-F132C8E561CB}"/>
              </a:ext>
            </a:extLst>
          </p:cNvPr>
          <p:cNvSpPr>
            <a:spLocks noChangeArrowheads="1"/>
          </p:cNvSpPr>
          <p:nvPr/>
        </p:nvSpPr>
        <p:spPr bwMode="auto">
          <a:xfrm>
            <a:off x="1843486" y="3704857"/>
            <a:ext cx="8291517" cy="338748"/>
          </a:xfrm>
          <a:prstGeom prst="homePlate">
            <a:avLst>
              <a:gd name="adj" fmla="val 0"/>
            </a:avLst>
          </a:prstGeom>
          <a:noFill/>
          <a:ln w="25400" algn="ctr">
            <a:noFill/>
            <a:miter lim="800000"/>
            <a:headEnd/>
            <a:tailEnd/>
          </a:ln>
        </p:spPr>
        <p:txBody>
          <a:bodyPr wrap="none" anchor="ctr"/>
          <a:lstStyle/>
          <a:p>
            <a:pPr defTabSz="652842"/>
            <a:r>
              <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COMPRA DE LOS FONDOS TRAS INICIO GUERRA RUSO-UCRANIANA</a:t>
            </a:r>
          </a:p>
        </p:txBody>
      </p:sp>
      <p:pic>
        <p:nvPicPr>
          <p:cNvPr id="14" name="Imagen 13">
            <a:extLst>
              <a:ext uri="{FF2B5EF4-FFF2-40B4-BE49-F238E27FC236}">
                <a16:creationId xmlns:a16="http://schemas.microsoft.com/office/drawing/2014/main" id="{AD1699B4-4FCB-4275-B806-11C483958234}"/>
              </a:ext>
            </a:extLst>
          </p:cNvPr>
          <p:cNvPicPr>
            <a:picLocks noChangeAspect="1"/>
          </p:cNvPicPr>
          <p:nvPr/>
        </p:nvPicPr>
        <p:blipFill>
          <a:blip r:embed="rId3"/>
          <a:stretch>
            <a:fillRect/>
          </a:stretch>
        </p:blipFill>
        <p:spPr>
          <a:xfrm>
            <a:off x="1933099" y="4140194"/>
            <a:ext cx="7462640" cy="2187164"/>
          </a:xfrm>
          <a:prstGeom prst="rect">
            <a:avLst/>
          </a:prstGeom>
        </p:spPr>
      </p:pic>
    </p:spTree>
    <p:extLst>
      <p:ext uri="{BB962C8B-B14F-4D97-AF65-F5344CB8AC3E}">
        <p14:creationId xmlns:p14="http://schemas.microsoft.com/office/powerpoint/2010/main" val="29698477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Marcador de posición de imagen 2">
            <a:extLst>
              <a:ext uri="{FF2B5EF4-FFF2-40B4-BE49-F238E27FC236}">
                <a16:creationId xmlns:a16="http://schemas.microsoft.com/office/drawing/2014/main" id="{0698237A-342D-1ACA-20BA-25A4F6B8E6AE}"/>
              </a:ext>
            </a:extLst>
          </p:cNvPr>
          <p:cNvPicPr>
            <a:picLocks noChangeAspect="1"/>
          </p:cNvPicPr>
          <p:nvPr/>
        </p:nvPicPr>
        <p:blipFill>
          <a:blip r:embed="rId2">
            <a:extLst>
              <a:ext uri="{28A0092B-C50C-407E-A947-70E740481C1C}">
                <a14:useLocalDpi xmlns:a14="http://schemas.microsoft.com/office/drawing/2010/main" val="0"/>
              </a:ext>
            </a:extLst>
          </a:blip>
          <a:srcRect t="18746" b="18746"/>
          <a:stretch/>
        </p:blipFill>
        <p:spPr>
          <a:xfrm>
            <a:off x="0" y="0"/>
            <a:ext cx="7308304" cy="6858000"/>
          </a:xfrm>
          <a:prstGeom prst="rect">
            <a:avLst/>
          </a:prstGeom>
        </p:spPr>
      </p:pic>
      <p:sp>
        <p:nvSpPr>
          <p:cNvPr id="4" name="Rectángulo 3">
            <a:extLst>
              <a:ext uri="{FF2B5EF4-FFF2-40B4-BE49-F238E27FC236}">
                <a16:creationId xmlns:a16="http://schemas.microsoft.com/office/drawing/2014/main" id="{916B5628-BE29-630F-2F1C-9C0F3F28E106}"/>
              </a:ext>
            </a:extLst>
          </p:cNvPr>
          <p:cNvSpPr/>
          <p:nvPr/>
        </p:nvSpPr>
        <p:spPr>
          <a:xfrm>
            <a:off x="0" y="0"/>
            <a:ext cx="6400800" cy="6858000"/>
          </a:xfrm>
          <a:prstGeom prst="rect">
            <a:avLst/>
          </a:prstGeom>
          <a:gradFill flip="none" rotWithShape="1">
            <a:gsLst>
              <a:gs pos="0">
                <a:srgbClr val="000268">
                  <a:shade val="30000"/>
                  <a:satMod val="115000"/>
                  <a:alpha val="48000"/>
                </a:srgbClr>
              </a:gs>
              <a:gs pos="100000">
                <a:srgbClr val="000268">
                  <a:shade val="100000"/>
                  <a:satMod val="115000"/>
                  <a:alpha val="0"/>
                </a:srgb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cxnSp>
        <p:nvCxnSpPr>
          <p:cNvPr id="6" name="Conector recto 5">
            <a:extLst>
              <a:ext uri="{FF2B5EF4-FFF2-40B4-BE49-F238E27FC236}">
                <a16:creationId xmlns:a16="http://schemas.microsoft.com/office/drawing/2014/main" id="{7EAD65C2-F88A-0975-7A00-71A924234109}"/>
              </a:ext>
            </a:extLst>
          </p:cNvPr>
          <p:cNvCxnSpPr/>
          <p:nvPr/>
        </p:nvCxnSpPr>
        <p:spPr>
          <a:xfrm flipH="1">
            <a:off x="0" y="690282"/>
            <a:ext cx="730830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ítulo 1">
            <a:extLst>
              <a:ext uri="{FF2B5EF4-FFF2-40B4-BE49-F238E27FC236}">
                <a16:creationId xmlns:a16="http://schemas.microsoft.com/office/drawing/2014/main" id="{5B6E789C-DB2D-3D1A-F8CB-9ABA97086A7C}"/>
              </a:ext>
            </a:extLst>
          </p:cNvPr>
          <p:cNvSpPr txBox="1">
            <a:spLocks/>
          </p:cNvSpPr>
          <p:nvPr/>
        </p:nvSpPr>
        <p:spPr bwMode="auto">
          <a:xfrm>
            <a:off x="664187" y="2226928"/>
            <a:ext cx="5431813" cy="2404144"/>
          </a:xfrm>
          <a:prstGeom prst="rect">
            <a:avLst/>
          </a:prstGeom>
          <a:noFill/>
          <a:ln>
            <a:miter lim="800000"/>
            <a:headEnd/>
            <a:tailEnd/>
          </a:ln>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2800" dirty="0">
                <a:solidFill>
                  <a:schemeClr val="bg1"/>
                </a:solidFill>
                <a:latin typeface="Poppins" panose="00000500000000000000" pitchFamily="2" charset="0"/>
                <a:cs typeface="Poppins" panose="00000500000000000000" pitchFamily="2" charset="0"/>
              </a:rPr>
              <a:t>III. Fondos Guissona</a:t>
            </a:r>
            <a:endParaRPr lang="es-ES_tradnl" sz="2800" dirty="0">
              <a:solidFill>
                <a:schemeClr val="bg1"/>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109778807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49. Evolución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Global Bolsa, FI desde su constitución</a:t>
            </a: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EVOLUCIÓN DES DEL 31/03/1998  HASTA 31/12/24: El capital se ha multiplicado por más de 5 veces desde el inicio</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CAD6ACB1-E783-3680-4407-2BBEB66CE396}"/>
              </a:ext>
            </a:extLst>
          </p:cNvPr>
          <p:cNvCxnSpPr>
            <a:cxnSpLocks/>
          </p:cNvCxnSpPr>
          <p:nvPr/>
        </p:nvCxnSpPr>
        <p:spPr>
          <a:xfrm>
            <a:off x="1775520"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graphicFrame>
        <p:nvGraphicFramePr>
          <p:cNvPr id="4" name="Gráfico 3">
            <a:extLst>
              <a:ext uri="{FF2B5EF4-FFF2-40B4-BE49-F238E27FC236}">
                <a16:creationId xmlns:a16="http://schemas.microsoft.com/office/drawing/2014/main" id="{4D9A6D8F-2AC3-0DED-9D1E-7334F87CB08D}"/>
              </a:ext>
            </a:extLst>
          </p:cNvPr>
          <p:cNvGraphicFramePr>
            <a:graphicFrameLocks noGrp="1"/>
          </p:cNvGraphicFramePr>
          <p:nvPr/>
        </p:nvGraphicFramePr>
        <p:xfrm>
          <a:off x="983432" y="1412776"/>
          <a:ext cx="10153127" cy="505295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4564959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2B658B5-FEC9-7D7B-75D4-C528F2ECB79D}"/>
              </a:ext>
            </a:extLst>
          </p:cNvPr>
          <p:cNvSpPr>
            <a:spLocks noGrp="1"/>
          </p:cNvSpPr>
          <p:nvPr>
            <p:ph type="ctrTitle"/>
          </p:nvPr>
        </p:nvSpPr>
        <p:spPr>
          <a:xfrm>
            <a:off x="360878" y="237812"/>
            <a:ext cx="8952804" cy="309773"/>
          </a:xfrm>
        </p:spPr>
        <p:txBody>
          <a:bodyPr/>
          <a:lstStyle/>
          <a:p>
            <a:r>
              <a:rPr lang="es-ES" sz="1600" dirty="0"/>
              <a:t>50. Rentabilidades anuales de los Fondos de Inversión Guissona a 31.12.2024: Sembrando en Small </a:t>
            </a:r>
            <a:r>
              <a:rPr lang="es-ES" sz="1600" dirty="0" err="1"/>
              <a:t>Caps</a:t>
            </a:r>
            <a:br>
              <a:rPr lang="es-ES" dirty="0"/>
            </a:br>
            <a:endParaRPr lang="es-ES" dirty="0"/>
          </a:p>
        </p:txBody>
      </p:sp>
      <p:sp>
        <p:nvSpPr>
          <p:cNvPr id="3" name="Marcador de número de diapositiva 2">
            <a:extLst>
              <a:ext uri="{FF2B5EF4-FFF2-40B4-BE49-F238E27FC236}">
                <a16:creationId xmlns:a16="http://schemas.microsoft.com/office/drawing/2014/main" id="{C57D3433-41E6-0BB9-7D69-F0B1D610AF59}"/>
              </a:ext>
            </a:extLst>
          </p:cNvPr>
          <p:cNvSpPr>
            <a:spLocks noGrp="1"/>
          </p:cNvSpPr>
          <p:nvPr>
            <p:ph type="sldNum" sz="quarter" idx="12"/>
          </p:nvPr>
        </p:nvSpPr>
        <p:spPr/>
        <p:txBody>
          <a:bodyPr/>
          <a:lstStyle/>
          <a:p>
            <a:fld id="{EED13A02-3D5A-4463-BC24-F8C77F48C64D}" type="slidenum">
              <a:rPr lang="es-ES" smtClean="0"/>
              <a:pPr/>
              <a:t>54</a:t>
            </a:fld>
            <a:endParaRPr lang="es-ES" dirty="0"/>
          </a:p>
        </p:txBody>
      </p:sp>
      <p:sp>
        <p:nvSpPr>
          <p:cNvPr id="7" name="Rounded Rectangle 22">
            <a:extLst>
              <a:ext uri="{FF2B5EF4-FFF2-40B4-BE49-F238E27FC236}">
                <a16:creationId xmlns:a16="http://schemas.microsoft.com/office/drawing/2014/main" id="{C33A5BE3-5D20-4213-9666-1A30DEA21A9D}"/>
              </a:ext>
            </a:extLst>
          </p:cNvPr>
          <p:cNvSpPr/>
          <p:nvPr/>
        </p:nvSpPr>
        <p:spPr>
          <a:xfrm>
            <a:off x="551384" y="1390330"/>
            <a:ext cx="11161239" cy="5174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graphicFrame>
        <p:nvGraphicFramePr>
          <p:cNvPr id="8" name="Tabla 4">
            <a:extLst>
              <a:ext uri="{FF2B5EF4-FFF2-40B4-BE49-F238E27FC236}">
                <a16:creationId xmlns:a16="http://schemas.microsoft.com/office/drawing/2014/main" id="{278B2636-FD70-4CE9-A98A-A6A9DB85732D}"/>
              </a:ext>
            </a:extLst>
          </p:cNvPr>
          <p:cNvGraphicFramePr>
            <a:graphicFrameLocks noGrp="1"/>
          </p:cNvGraphicFramePr>
          <p:nvPr/>
        </p:nvGraphicFramePr>
        <p:xfrm>
          <a:off x="1031369" y="2020569"/>
          <a:ext cx="10299658" cy="3456383"/>
        </p:xfrm>
        <a:graphic>
          <a:graphicData uri="http://schemas.openxmlformats.org/drawingml/2006/table">
            <a:tbl>
              <a:tblPr firstRow="1" bandRow="1">
                <a:tableStyleId>{5C22544A-7EE6-4342-B048-85BDC9FD1C3A}</a:tableStyleId>
              </a:tblPr>
              <a:tblGrid>
                <a:gridCol w="2059933">
                  <a:extLst>
                    <a:ext uri="{9D8B030D-6E8A-4147-A177-3AD203B41FA5}">
                      <a16:colId xmlns:a16="http://schemas.microsoft.com/office/drawing/2014/main" val="1878870506"/>
                    </a:ext>
                  </a:extLst>
                </a:gridCol>
                <a:gridCol w="392365">
                  <a:extLst>
                    <a:ext uri="{9D8B030D-6E8A-4147-A177-3AD203B41FA5}">
                      <a16:colId xmlns:a16="http://schemas.microsoft.com/office/drawing/2014/main" val="3915411120"/>
                    </a:ext>
                  </a:extLst>
                </a:gridCol>
                <a:gridCol w="490460">
                  <a:extLst>
                    <a:ext uri="{9D8B030D-6E8A-4147-A177-3AD203B41FA5}">
                      <a16:colId xmlns:a16="http://schemas.microsoft.com/office/drawing/2014/main" val="2479008287"/>
                    </a:ext>
                  </a:extLst>
                </a:gridCol>
                <a:gridCol w="490460">
                  <a:extLst>
                    <a:ext uri="{9D8B030D-6E8A-4147-A177-3AD203B41FA5}">
                      <a16:colId xmlns:a16="http://schemas.microsoft.com/office/drawing/2014/main" val="4014777183"/>
                    </a:ext>
                  </a:extLst>
                </a:gridCol>
                <a:gridCol w="490460">
                  <a:extLst>
                    <a:ext uri="{9D8B030D-6E8A-4147-A177-3AD203B41FA5}">
                      <a16:colId xmlns:a16="http://schemas.microsoft.com/office/drawing/2014/main" val="2867599450"/>
                    </a:ext>
                  </a:extLst>
                </a:gridCol>
                <a:gridCol w="490460">
                  <a:extLst>
                    <a:ext uri="{9D8B030D-6E8A-4147-A177-3AD203B41FA5}">
                      <a16:colId xmlns:a16="http://schemas.microsoft.com/office/drawing/2014/main" val="3887112061"/>
                    </a:ext>
                  </a:extLst>
                </a:gridCol>
                <a:gridCol w="490460">
                  <a:extLst>
                    <a:ext uri="{9D8B030D-6E8A-4147-A177-3AD203B41FA5}">
                      <a16:colId xmlns:a16="http://schemas.microsoft.com/office/drawing/2014/main" val="1554502420"/>
                    </a:ext>
                  </a:extLst>
                </a:gridCol>
                <a:gridCol w="490460">
                  <a:extLst>
                    <a:ext uri="{9D8B030D-6E8A-4147-A177-3AD203B41FA5}">
                      <a16:colId xmlns:a16="http://schemas.microsoft.com/office/drawing/2014/main" val="3748957131"/>
                    </a:ext>
                  </a:extLst>
                </a:gridCol>
                <a:gridCol w="490460">
                  <a:extLst>
                    <a:ext uri="{9D8B030D-6E8A-4147-A177-3AD203B41FA5}">
                      <a16:colId xmlns:a16="http://schemas.microsoft.com/office/drawing/2014/main" val="3519552075"/>
                    </a:ext>
                  </a:extLst>
                </a:gridCol>
                <a:gridCol w="490460">
                  <a:extLst>
                    <a:ext uri="{9D8B030D-6E8A-4147-A177-3AD203B41FA5}">
                      <a16:colId xmlns:a16="http://schemas.microsoft.com/office/drawing/2014/main" val="801727670"/>
                    </a:ext>
                  </a:extLst>
                </a:gridCol>
                <a:gridCol w="490460">
                  <a:extLst>
                    <a:ext uri="{9D8B030D-6E8A-4147-A177-3AD203B41FA5}">
                      <a16:colId xmlns:a16="http://schemas.microsoft.com/office/drawing/2014/main" val="2716758679"/>
                    </a:ext>
                  </a:extLst>
                </a:gridCol>
                <a:gridCol w="490460">
                  <a:extLst>
                    <a:ext uri="{9D8B030D-6E8A-4147-A177-3AD203B41FA5}">
                      <a16:colId xmlns:a16="http://schemas.microsoft.com/office/drawing/2014/main" val="2300946426"/>
                    </a:ext>
                  </a:extLst>
                </a:gridCol>
                <a:gridCol w="490460">
                  <a:extLst>
                    <a:ext uri="{9D8B030D-6E8A-4147-A177-3AD203B41FA5}">
                      <a16:colId xmlns:a16="http://schemas.microsoft.com/office/drawing/2014/main" val="298242864"/>
                    </a:ext>
                  </a:extLst>
                </a:gridCol>
                <a:gridCol w="490460">
                  <a:extLst>
                    <a:ext uri="{9D8B030D-6E8A-4147-A177-3AD203B41FA5}">
                      <a16:colId xmlns:a16="http://schemas.microsoft.com/office/drawing/2014/main" val="3663367351"/>
                    </a:ext>
                  </a:extLst>
                </a:gridCol>
                <a:gridCol w="490460">
                  <a:extLst>
                    <a:ext uri="{9D8B030D-6E8A-4147-A177-3AD203B41FA5}">
                      <a16:colId xmlns:a16="http://schemas.microsoft.com/office/drawing/2014/main" val="2252782456"/>
                    </a:ext>
                  </a:extLst>
                </a:gridCol>
                <a:gridCol w="490460">
                  <a:extLst>
                    <a:ext uri="{9D8B030D-6E8A-4147-A177-3AD203B41FA5}">
                      <a16:colId xmlns:a16="http://schemas.microsoft.com/office/drawing/2014/main" val="1546357695"/>
                    </a:ext>
                  </a:extLst>
                </a:gridCol>
                <a:gridCol w="490460">
                  <a:extLst>
                    <a:ext uri="{9D8B030D-6E8A-4147-A177-3AD203B41FA5}">
                      <a16:colId xmlns:a16="http://schemas.microsoft.com/office/drawing/2014/main" val="253021903"/>
                    </a:ext>
                  </a:extLst>
                </a:gridCol>
                <a:gridCol w="490460">
                  <a:extLst>
                    <a:ext uri="{9D8B030D-6E8A-4147-A177-3AD203B41FA5}">
                      <a16:colId xmlns:a16="http://schemas.microsoft.com/office/drawing/2014/main" val="2336054777"/>
                    </a:ext>
                  </a:extLst>
                </a:gridCol>
              </a:tblGrid>
              <a:tr h="942650">
                <a:tc>
                  <a:txBody>
                    <a:bodyPr/>
                    <a:lstStyle/>
                    <a:p>
                      <a:pPr algn="ctr" fontAlgn="ctr"/>
                      <a:r>
                        <a:rPr lang="es-ES" sz="1200" b="0" i="0" u="none" strike="noStrike" dirty="0">
                          <a:effectLst/>
                          <a:latin typeface="Arial" panose="020B0604020202020204" pitchFamily="34" charset="0"/>
                        </a:rPr>
                        <a:t> </a:t>
                      </a:r>
                    </a:p>
                  </a:txBody>
                  <a:tcPr marL="0" marR="0" marT="0" marB="0" anchor="ctr">
                    <a:solidFill>
                      <a:srgbClr val="001D50"/>
                    </a:solidFill>
                  </a:tcPr>
                </a:tc>
                <a:tc>
                  <a:txBody>
                    <a:bodyPr/>
                    <a:lstStyle/>
                    <a:p>
                      <a:pPr algn="ctr" rtl="0" fontAlgn="ctr"/>
                      <a:r>
                        <a:rPr lang="es-ES" sz="1200" b="1" i="0" u="none" strike="noStrike" dirty="0">
                          <a:solidFill>
                            <a:srgbClr val="FFFFFF"/>
                          </a:solidFill>
                          <a:effectLst/>
                          <a:latin typeface="Poppins" panose="00000500000000000000" pitchFamily="2" charset="0"/>
                        </a:rPr>
                        <a:t>2009</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2010</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2011</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2012</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2013</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2014</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2015</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2016</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2017</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2018</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2019</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2020</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2021</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2022</a:t>
                      </a:r>
                    </a:p>
                  </a:txBody>
                  <a:tcPr marL="0" marR="0" marT="0" marB="0" anchor="ctr">
                    <a:solidFill>
                      <a:srgbClr val="001D50"/>
                    </a:solidFill>
                  </a:tcPr>
                </a:tc>
                <a:tc>
                  <a:txBody>
                    <a:bodyPr/>
                    <a:lstStyle/>
                    <a:p>
                      <a:pPr algn="ctr" rtl="0" fontAlgn="ctr"/>
                      <a:r>
                        <a:rPr lang="es-ES" sz="1200" b="1" i="0" u="none" strike="noStrike">
                          <a:solidFill>
                            <a:srgbClr val="FFFFFF"/>
                          </a:solidFill>
                          <a:effectLst/>
                          <a:latin typeface="Poppins" panose="00000500000000000000" pitchFamily="2" charset="0"/>
                        </a:rPr>
                        <a:t>2023</a:t>
                      </a:r>
                    </a:p>
                  </a:txBody>
                  <a:tcPr marL="0" marR="0" marT="0" marB="0" anchor="ctr">
                    <a:solidFill>
                      <a:srgbClr val="001D50"/>
                    </a:solidFill>
                  </a:tcPr>
                </a:tc>
                <a:tc>
                  <a:txBody>
                    <a:bodyPr/>
                    <a:lstStyle/>
                    <a:p>
                      <a:pPr algn="ctr" rtl="0" fontAlgn="ctr"/>
                      <a:r>
                        <a:rPr lang="es-ES" sz="1200" b="1" i="0" u="none" strike="noStrike" dirty="0">
                          <a:solidFill>
                            <a:srgbClr val="FFFFFF"/>
                          </a:solidFill>
                          <a:effectLst/>
                          <a:latin typeface="Poppins" panose="00000500000000000000" pitchFamily="2" charset="0"/>
                        </a:rPr>
                        <a:t>2024</a:t>
                      </a:r>
                    </a:p>
                  </a:txBody>
                  <a:tcPr marL="0" marR="0" marT="0" marB="0" anchor="ctr">
                    <a:solidFill>
                      <a:srgbClr val="001D50"/>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s-ES" sz="1200" b="1" i="0" u="none" strike="noStrike" dirty="0">
                          <a:solidFill>
                            <a:srgbClr val="FFFFFF"/>
                          </a:solidFill>
                          <a:effectLst/>
                          <a:latin typeface="Poppins" panose="00000500000000000000" pitchFamily="2" charset="0"/>
                        </a:rPr>
                        <a:t>ACUM</a:t>
                      </a:r>
                    </a:p>
                  </a:txBody>
                  <a:tcPr marL="0" marR="0" marT="0" marB="0" anchor="ctr">
                    <a:solidFill>
                      <a:srgbClr val="001D50"/>
                    </a:solidFill>
                  </a:tcPr>
                </a:tc>
                <a:extLst>
                  <a:ext uri="{0D108BD9-81ED-4DB2-BD59-A6C34878D82A}">
                    <a16:rowId xmlns:a16="http://schemas.microsoft.com/office/drawing/2014/main" val="3976610564"/>
                  </a:ext>
                </a:extLst>
              </a:tr>
              <a:tr h="837911">
                <a:tc>
                  <a:txBody>
                    <a:bodyPr/>
                    <a:lstStyle/>
                    <a:p>
                      <a:pPr algn="ctr" rtl="0" fontAlgn="ctr"/>
                      <a:r>
                        <a:rPr lang="es-ES" sz="1200" b="0" i="0" u="none" strike="noStrike" dirty="0">
                          <a:solidFill>
                            <a:srgbClr val="000000"/>
                          </a:solidFill>
                          <a:effectLst/>
                          <a:latin typeface="Poppins" panose="00000500000000000000" pitchFamily="2" charset="0"/>
                        </a:rPr>
                        <a:t>IBEX-35</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29,8%</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-17,4%</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-13,1%</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-4,7%</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21,4%</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3,7%</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-7,2%</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-2,0%</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7,4%</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-15,0%</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11,8%</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-15,4%</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7,9%</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-5,6%</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22,8%</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14,8%</a:t>
                      </a:r>
                    </a:p>
                  </a:txBody>
                  <a:tcPr marL="0" marR="0" marT="0" marB="0" anchor="ctr">
                    <a:solidFill>
                      <a:schemeClr val="bg1">
                        <a:lumMod val="95000"/>
                      </a:schemeClr>
                    </a:solidFill>
                  </a:tcPr>
                </a:tc>
                <a:tc>
                  <a:txBody>
                    <a:bodyPr/>
                    <a:lstStyle/>
                    <a:p>
                      <a:pPr algn="ctr" rtl="0" fontAlgn="ctr"/>
                      <a:r>
                        <a:rPr lang="es-ES" sz="1200" b="1" i="0" u="none" strike="noStrike" dirty="0">
                          <a:solidFill>
                            <a:srgbClr val="000000"/>
                          </a:solidFill>
                          <a:effectLst/>
                          <a:latin typeface="Poppins Light" panose="00000400000000000000" pitchFamily="2" charset="0"/>
                        </a:rPr>
                        <a:t>26,1%</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837911">
                <a:tc>
                  <a:txBody>
                    <a:bodyPr/>
                    <a:lstStyle/>
                    <a:p>
                      <a:pPr algn="ctr" rtl="0" fontAlgn="ctr"/>
                      <a:r>
                        <a:rPr lang="es-ES" sz="1200" b="0" i="0" u="none" strike="noStrike">
                          <a:solidFill>
                            <a:srgbClr val="000000"/>
                          </a:solidFill>
                          <a:effectLst/>
                          <a:latin typeface="Poppins" panose="00000500000000000000" pitchFamily="2" charset="0"/>
                        </a:rPr>
                        <a:t>Eurostoxx 50</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21,1%</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-5,8%</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-17,1%</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13,8%</a:t>
                      </a:r>
                    </a:p>
                  </a:txBody>
                  <a:tcPr marL="0" marR="0" marT="0" marB="0" anchor="ctr">
                    <a:solidFill>
                      <a:schemeClr val="bg1"/>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17,9%</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1,2%</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3,8%</a:t>
                      </a:r>
                    </a:p>
                  </a:txBody>
                  <a:tcPr marL="0" marR="0" marT="0" marB="0" anchor="ctr">
                    <a:solidFill>
                      <a:schemeClr val="bg1"/>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0,7%</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6,5%</a:t>
                      </a:r>
                    </a:p>
                  </a:txBody>
                  <a:tcPr marL="0" marR="0" marT="0" marB="0" anchor="ctr">
                    <a:solidFill>
                      <a:schemeClr val="bg1"/>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-14,3%</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24,8%</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-5,1%</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20,9%</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-11,7%</a:t>
                      </a:r>
                    </a:p>
                  </a:txBody>
                  <a:tcPr marL="0" marR="0" marT="0" marB="0" anchor="ctr">
                    <a:solidFill>
                      <a:schemeClr val="bg1"/>
                    </a:solidFill>
                  </a:tcPr>
                </a:tc>
                <a:tc>
                  <a:txBody>
                    <a:bodyPr/>
                    <a:lstStyle/>
                    <a:p>
                      <a:pPr algn="ctr" rtl="0" fontAlgn="ctr"/>
                      <a:r>
                        <a:rPr lang="es-ES" sz="1200" b="0" i="0" u="none" strike="noStrike">
                          <a:solidFill>
                            <a:srgbClr val="000000"/>
                          </a:solidFill>
                          <a:effectLst/>
                          <a:latin typeface="Poppins Light" panose="00000400000000000000" pitchFamily="2" charset="0"/>
                        </a:rPr>
                        <a:t>19,2%</a:t>
                      </a:r>
                    </a:p>
                  </a:txBody>
                  <a:tcPr marL="0" marR="0" marT="0" marB="0" anchor="ctr">
                    <a:solidFill>
                      <a:schemeClr val="bg1"/>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8,3%</a:t>
                      </a:r>
                    </a:p>
                  </a:txBody>
                  <a:tcPr marL="0" marR="0" marT="0" marB="0" anchor="ctr">
                    <a:solidFill>
                      <a:schemeClr val="bg1"/>
                    </a:solidFill>
                  </a:tcPr>
                </a:tc>
                <a:tc>
                  <a:txBody>
                    <a:bodyPr/>
                    <a:lstStyle/>
                    <a:p>
                      <a:pPr algn="ctr" rtl="0" fontAlgn="ctr"/>
                      <a:r>
                        <a:rPr lang="es-ES" sz="1200" b="1" i="0" u="none" strike="noStrike" dirty="0">
                          <a:solidFill>
                            <a:srgbClr val="000000"/>
                          </a:solidFill>
                          <a:effectLst/>
                          <a:latin typeface="Poppins Light" panose="00000400000000000000" pitchFamily="2" charset="0"/>
                        </a:rPr>
                        <a:t>100,0%</a:t>
                      </a:r>
                    </a:p>
                  </a:txBody>
                  <a:tcPr marL="0" marR="0" marT="0" marB="0" anchor="ctr">
                    <a:solidFill>
                      <a:schemeClr val="bg1"/>
                    </a:solidFill>
                  </a:tcPr>
                </a:tc>
                <a:extLst>
                  <a:ext uri="{0D108BD9-81ED-4DB2-BD59-A6C34878D82A}">
                    <a16:rowId xmlns:a16="http://schemas.microsoft.com/office/drawing/2014/main" val="2960502800"/>
                  </a:ext>
                </a:extLst>
              </a:tr>
              <a:tr h="837911">
                <a:tc>
                  <a:txBody>
                    <a:bodyPr/>
                    <a:lstStyle/>
                    <a:p>
                      <a:pPr algn="ctr" rtl="0" fontAlgn="ctr"/>
                      <a:r>
                        <a:rPr lang="es-ES" sz="1200" b="0" i="0" u="none" strike="noStrike">
                          <a:solidFill>
                            <a:srgbClr val="000000"/>
                          </a:solidFill>
                          <a:effectLst/>
                          <a:latin typeface="Poppins" panose="00000500000000000000" pitchFamily="2" charset="0"/>
                        </a:rPr>
                        <a:t>FondGuissona Global Bolsa, FI</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24,6%</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11,4%</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-13,7%</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17,3%</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21,3%</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6,1%</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2,5%</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3,0%</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12,4%</a:t>
                      </a:r>
                    </a:p>
                  </a:txBody>
                  <a:tcPr marL="0" marR="0" marT="0" marB="0" anchor="ctr">
                    <a:solidFill>
                      <a:schemeClr val="bg1">
                        <a:lumMod val="95000"/>
                      </a:schemeClr>
                    </a:solidFill>
                  </a:tcPr>
                </a:tc>
                <a:tc>
                  <a:txBody>
                    <a:bodyPr/>
                    <a:lstStyle/>
                    <a:p>
                      <a:pPr algn="ctr" rtl="0" fontAlgn="ctr"/>
                      <a:r>
                        <a:rPr lang="es-ES" sz="1200" b="0" i="0" u="none" strike="noStrike">
                          <a:solidFill>
                            <a:srgbClr val="000000"/>
                          </a:solidFill>
                          <a:effectLst/>
                          <a:latin typeface="Poppins Light" panose="00000400000000000000" pitchFamily="2" charset="0"/>
                        </a:rPr>
                        <a:t>-15,5%</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20,8%</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-4,8%</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15,3%</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-9,4%</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17,8%</a:t>
                      </a:r>
                    </a:p>
                  </a:txBody>
                  <a:tcPr marL="0" marR="0" marT="0" marB="0" anchor="ctr">
                    <a:solidFill>
                      <a:schemeClr val="bg1">
                        <a:lumMod val="95000"/>
                      </a:schemeClr>
                    </a:solidFill>
                  </a:tcPr>
                </a:tc>
                <a:tc>
                  <a:txBody>
                    <a:bodyPr/>
                    <a:lstStyle/>
                    <a:p>
                      <a:pPr algn="ctr" rtl="0" fontAlgn="ctr"/>
                      <a:r>
                        <a:rPr lang="es-ES" sz="1200" b="0" i="0" u="none" strike="noStrike" dirty="0">
                          <a:solidFill>
                            <a:srgbClr val="000000"/>
                          </a:solidFill>
                          <a:effectLst/>
                          <a:latin typeface="Poppins Light" panose="00000400000000000000" pitchFamily="2" charset="0"/>
                        </a:rPr>
                        <a:t>5,5%</a:t>
                      </a:r>
                    </a:p>
                  </a:txBody>
                  <a:tcPr marL="0" marR="0" marT="0" marB="0" anchor="ctr">
                    <a:solidFill>
                      <a:schemeClr val="bg1">
                        <a:lumMod val="95000"/>
                      </a:schemeClr>
                    </a:solidFill>
                  </a:tcPr>
                </a:tc>
                <a:tc>
                  <a:txBody>
                    <a:bodyPr/>
                    <a:lstStyle/>
                    <a:p>
                      <a:pPr algn="ctr" rtl="0" fontAlgn="ctr"/>
                      <a:r>
                        <a:rPr lang="es-ES" sz="1200" b="1" i="0" u="none" strike="noStrike" dirty="0">
                          <a:solidFill>
                            <a:srgbClr val="000000"/>
                          </a:solidFill>
                          <a:effectLst/>
                          <a:latin typeface="Poppins Light" panose="00000400000000000000" pitchFamily="2" charset="0"/>
                        </a:rPr>
                        <a:t>171,0%</a:t>
                      </a:r>
                    </a:p>
                  </a:txBody>
                  <a:tcPr marL="0" marR="0" marT="0" marB="0" anchor="ctr">
                    <a:solidFill>
                      <a:schemeClr val="bg1">
                        <a:lumMod val="95000"/>
                      </a:schemeClr>
                    </a:solidFill>
                  </a:tcPr>
                </a:tc>
                <a:extLst>
                  <a:ext uri="{0D108BD9-81ED-4DB2-BD59-A6C34878D82A}">
                    <a16:rowId xmlns:a16="http://schemas.microsoft.com/office/drawing/2014/main" val="673942577"/>
                  </a:ext>
                </a:extLst>
              </a:tr>
            </a:tbl>
          </a:graphicData>
        </a:graphic>
      </p:graphicFrame>
      <p:sp>
        <p:nvSpPr>
          <p:cNvPr id="14" name="Rectángulo: esquinas redondeadas 13">
            <a:extLst>
              <a:ext uri="{FF2B5EF4-FFF2-40B4-BE49-F238E27FC236}">
                <a16:creationId xmlns:a16="http://schemas.microsoft.com/office/drawing/2014/main" id="{CD1370D3-2753-4CB1-9534-873D30FCDB71}"/>
              </a:ext>
            </a:extLst>
          </p:cNvPr>
          <p:cNvSpPr/>
          <p:nvPr/>
        </p:nvSpPr>
        <p:spPr>
          <a:xfrm>
            <a:off x="9821238" y="2963153"/>
            <a:ext cx="981957" cy="2498227"/>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6553290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444089" y="229694"/>
            <a:ext cx="8639504"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51.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Global Bolsa, FI</a:t>
            </a: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618083" y="866563"/>
            <a:ext cx="8291517"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COMPOSICIÓN CARTERA DE RENTA VARIABLE A 31.12.2024</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9" cy="2970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839417" y="1594702"/>
            <a:ext cx="4994568" cy="497050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sp>
        <p:nvSpPr>
          <p:cNvPr id="12" name="Rounded Rectangle 22">
            <a:extLst>
              <a:ext uri="{FF2B5EF4-FFF2-40B4-BE49-F238E27FC236}">
                <a16:creationId xmlns:a16="http://schemas.microsoft.com/office/drawing/2014/main" id="{6A865C52-F090-4CDE-1455-43C512252176}"/>
              </a:ext>
            </a:extLst>
          </p:cNvPr>
          <p:cNvSpPr/>
          <p:nvPr/>
        </p:nvSpPr>
        <p:spPr>
          <a:xfrm>
            <a:off x="6358014" y="1594701"/>
            <a:ext cx="4778546" cy="4998731"/>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graphicFrame>
        <p:nvGraphicFramePr>
          <p:cNvPr id="13" name="Tabla 12">
            <a:extLst>
              <a:ext uri="{FF2B5EF4-FFF2-40B4-BE49-F238E27FC236}">
                <a16:creationId xmlns:a16="http://schemas.microsoft.com/office/drawing/2014/main" id="{BFB79BE9-FD2D-246D-DA74-96E96DAFD1B5}"/>
              </a:ext>
            </a:extLst>
          </p:cNvPr>
          <p:cNvGraphicFramePr>
            <a:graphicFrameLocks noGrp="1"/>
          </p:cNvGraphicFramePr>
          <p:nvPr/>
        </p:nvGraphicFramePr>
        <p:xfrm>
          <a:off x="1676039" y="1947089"/>
          <a:ext cx="3123777" cy="883920"/>
        </p:xfrm>
        <a:graphic>
          <a:graphicData uri="http://schemas.openxmlformats.org/drawingml/2006/table">
            <a:tbl>
              <a:tblPr firstRow="1" bandRow="1">
                <a:tableStyleId>{5C22544A-7EE6-4342-B048-85BDC9FD1C3A}</a:tableStyleId>
              </a:tblPr>
              <a:tblGrid>
                <a:gridCol w="2499022">
                  <a:extLst>
                    <a:ext uri="{9D8B030D-6E8A-4147-A177-3AD203B41FA5}">
                      <a16:colId xmlns:a16="http://schemas.microsoft.com/office/drawing/2014/main" val="1878870506"/>
                    </a:ext>
                  </a:extLst>
                </a:gridCol>
                <a:gridCol w="624755">
                  <a:extLst>
                    <a:ext uri="{9D8B030D-6E8A-4147-A177-3AD203B41FA5}">
                      <a16:colId xmlns:a16="http://schemas.microsoft.com/office/drawing/2014/main" val="2479008287"/>
                    </a:ext>
                  </a:extLst>
                </a:gridCol>
              </a:tblGrid>
              <a:tr h="213661">
                <a:tc>
                  <a:txBody>
                    <a:bodyPr/>
                    <a:lstStyle/>
                    <a:p>
                      <a:r>
                        <a:rPr lang="es-ES" sz="1000" dirty="0">
                          <a:solidFill>
                            <a:srgbClr val="000D38"/>
                          </a:solidFill>
                          <a:latin typeface="Poppins" panose="00000500000000000000" pitchFamily="2" charset="0"/>
                          <a:cs typeface="Poppins" panose="00000500000000000000" pitchFamily="2" charset="0"/>
                        </a:rPr>
                        <a:t>% Renta Variable Directa</a:t>
                      </a:r>
                    </a:p>
                  </a:txBody>
                  <a:tcPr marL="68580" marR="68580" marT="34290" marB="34290" anchor="ctr">
                    <a:lnR w="12700" cmpd="sng">
                      <a:noFill/>
                    </a:ln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lang="es-ES" sz="1000" dirty="0">
                          <a:solidFill>
                            <a:srgbClr val="000D38"/>
                          </a:solidFill>
                          <a:latin typeface="Poppins" panose="00000500000000000000" pitchFamily="2" charset="0"/>
                          <a:cs typeface="Poppins" panose="00000500000000000000" pitchFamily="2" charset="0"/>
                        </a:rPr>
                        <a:t>97,5%</a:t>
                      </a:r>
                    </a:p>
                  </a:txBody>
                  <a:tcPr marL="68580" marR="68580" marT="34290" marB="3429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6610564"/>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Número de Holdings</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49</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extLst>
                  <a:ext uri="{0D108BD9-81ED-4DB2-BD59-A6C34878D82A}">
                    <a16:rowId xmlns:a16="http://schemas.microsoft.com/office/drawing/2014/main" val="2867193968"/>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UTA ( 0 al 10)</a:t>
                      </a: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8,6</a:t>
                      </a:r>
                    </a:p>
                  </a:txBody>
                  <a:tcPr marL="68580" marR="68580" marT="34290" marB="34290" anchor="ctr">
                    <a:solidFill>
                      <a:schemeClr val="bg1"/>
                    </a:solidFill>
                  </a:tcPr>
                </a:tc>
                <a:extLst>
                  <a:ext uri="{0D108BD9-81ED-4DB2-BD59-A6C34878D82A}">
                    <a16:rowId xmlns:a16="http://schemas.microsoft.com/office/drawing/2014/main" val="3832954717"/>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ESG (0 AL 5)</a:t>
                      </a: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3,81</a:t>
                      </a:r>
                    </a:p>
                  </a:txBody>
                  <a:tcPr marL="68580" marR="68580" marT="34290" marB="34290" anchor="ctr">
                    <a:solidFill>
                      <a:schemeClr val="bg1"/>
                    </a:solidFill>
                  </a:tcPr>
                </a:tc>
                <a:extLst>
                  <a:ext uri="{0D108BD9-81ED-4DB2-BD59-A6C34878D82A}">
                    <a16:rowId xmlns:a16="http://schemas.microsoft.com/office/drawing/2014/main" val="1417369528"/>
                  </a:ext>
                </a:extLst>
              </a:tr>
            </a:tbl>
          </a:graphicData>
        </a:graphic>
      </p:graphicFrame>
      <p:graphicFrame>
        <p:nvGraphicFramePr>
          <p:cNvPr id="14" name="Tabla 13">
            <a:extLst>
              <a:ext uri="{FF2B5EF4-FFF2-40B4-BE49-F238E27FC236}">
                <a16:creationId xmlns:a16="http://schemas.microsoft.com/office/drawing/2014/main" id="{9CCE5538-23AB-A268-4D00-7116B7EED6B6}"/>
              </a:ext>
            </a:extLst>
          </p:cNvPr>
          <p:cNvGraphicFramePr>
            <a:graphicFrameLocks noGrp="1"/>
          </p:cNvGraphicFramePr>
          <p:nvPr/>
        </p:nvGraphicFramePr>
        <p:xfrm>
          <a:off x="7185399" y="1997905"/>
          <a:ext cx="3123776" cy="797103"/>
        </p:xfrm>
        <a:graphic>
          <a:graphicData uri="http://schemas.openxmlformats.org/drawingml/2006/table">
            <a:tbl>
              <a:tblPr firstRow="1" bandRow="1">
                <a:tableStyleId>{5C22544A-7EE6-4342-B048-85BDC9FD1C3A}</a:tableStyleId>
              </a:tblPr>
              <a:tblGrid>
                <a:gridCol w="2499021">
                  <a:extLst>
                    <a:ext uri="{9D8B030D-6E8A-4147-A177-3AD203B41FA5}">
                      <a16:colId xmlns:a16="http://schemas.microsoft.com/office/drawing/2014/main" val="1878870506"/>
                    </a:ext>
                  </a:extLst>
                </a:gridCol>
                <a:gridCol w="624755">
                  <a:extLst>
                    <a:ext uri="{9D8B030D-6E8A-4147-A177-3AD203B41FA5}">
                      <a16:colId xmlns:a16="http://schemas.microsoft.com/office/drawing/2014/main" val="2479008287"/>
                    </a:ext>
                  </a:extLst>
                </a:gridCol>
              </a:tblGrid>
              <a:tr h="265701">
                <a:tc>
                  <a:txBody>
                    <a:bodyPr/>
                    <a:lstStyle/>
                    <a:p>
                      <a:r>
                        <a:rPr lang="es-ES" sz="1000" dirty="0">
                          <a:solidFill>
                            <a:srgbClr val="000D38"/>
                          </a:solidFill>
                          <a:latin typeface="Poppins" panose="00000500000000000000" pitchFamily="2" charset="0"/>
                          <a:cs typeface="Poppins" panose="00000500000000000000" pitchFamily="2" charset="0"/>
                        </a:rPr>
                        <a:t>Puntuación ( de 0 a 10)</a:t>
                      </a:r>
                    </a:p>
                  </a:txBody>
                  <a:tcPr marL="68580" marR="68580" marT="34290" marB="34290" anchor="ctr">
                    <a:lnR w="12700" cmpd="sng">
                      <a:noFill/>
                    </a:ln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endParaRPr lang="es-ES" sz="1000" dirty="0">
                        <a:solidFill>
                          <a:srgbClr val="000D38"/>
                        </a:solidFill>
                        <a:latin typeface="Poppins" panose="00000500000000000000" pitchFamily="2" charset="0"/>
                        <a:cs typeface="Poppins" panose="00000500000000000000" pitchFamily="2" charset="0"/>
                      </a:endParaRPr>
                    </a:p>
                  </a:txBody>
                  <a:tcPr marL="68580" marR="68580" marT="34290" marB="3429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6610564"/>
                  </a:ext>
                </a:extLst>
              </a:tr>
              <a:tr h="265701">
                <a:tc>
                  <a:txBody>
                    <a:bodyPr/>
                    <a:lstStyle/>
                    <a:p>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Value</a:t>
                      </a:r>
                      <a:r>
                        <a:rPr lang="es-ES" sz="1000" dirty="0">
                          <a:solidFill>
                            <a:schemeClr val="tx1">
                              <a:lumMod val="85000"/>
                              <a:lumOff val="15000"/>
                            </a:schemeClr>
                          </a:solidFill>
                          <a:latin typeface="Poppins Light" panose="00000400000000000000" pitchFamily="2" charset="0"/>
                          <a:cs typeface="Poppins Light" panose="00000400000000000000" pitchFamily="2" charset="0"/>
                        </a:rPr>
                        <a:t>/</a:t>
                      </a:r>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Growth</a:t>
                      </a:r>
                      <a:endParaRPr lang="es-ES" sz="1000" dirty="0">
                        <a:solidFill>
                          <a:schemeClr val="tx1">
                            <a:lumMod val="85000"/>
                            <a:lumOff val="15000"/>
                          </a:schemeClr>
                        </a:solidFill>
                        <a:latin typeface="Poppins Light" panose="00000400000000000000" pitchFamily="2" charset="0"/>
                        <a:cs typeface="Poppins Light" panose="00000400000000000000" pitchFamily="2" charset="0"/>
                      </a:endParaRP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4,37</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extLst>
                  <a:ext uri="{0D108BD9-81ED-4DB2-BD59-A6C34878D82A}">
                    <a16:rowId xmlns:a16="http://schemas.microsoft.com/office/drawing/2014/main" val="2867193968"/>
                  </a:ext>
                </a:extLst>
              </a:tr>
              <a:tr h="26570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Small/</a:t>
                      </a:r>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Large</a:t>
                      </a:r>
                      <a:endParaRPr lang="es-ES" sz="1000" dirty="0">
                        <a:solidFill>
                          <a:schemeClr val="tx1">
                            <a:lumMod val="85000"/>
                            <a:lumOff val="15000"/>
                          </a:schemeClr>
                        </a:solidFill>
                        <a:latin typeface="Poppins Light" panose="00000400000000000000" pitchFamily="2" charset="0"/>
                        <a:cs typeface="Poppins Light" panose="00000400000000000000" pitchFamily="2" charset="0"/>
                      </a:endParaRP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5,42</a:t>
                      </a:r>
                    </a:p>
                  </a:txBody>
                  <a:tcPr marL="68580" marR="68580" marT="34290" marB="34290" anchor="ctr">
                    <a:solidFill>
                      <a:schemeClr val="bg1"/>
                    </a:solidFill>
                  </a:tcPr>
                </a:tc>
                <a:extLst>
                  <a:ext uri="{0D108BD9-81ED-4DB2-BD59-A6C34878D82A}">
                    <a16:rowId xmlns:a16="http://schemas.microsoft.com/office/drawing/2014/main" val="3832954717"/>
                  </a:ext>
                </a:extLst>
              </a:tr>
            </a:tbl>
          </a:graphicData>
        </a:graphic>
      </p:graphicFrame>
      <p:graphicFrame>
        <p:nvGraphicFramePr>
          <p:cNvPr id="15" name="Tabla 4">
            <a:extLst>
              <a:ext uri="{FF2B5EF4-FFF2-40B4-BE49-F238E27FC236}">
                <a16:creationId xmlns:a16="http://schemas.microsoft.com/office/drawing/2014/main" id="{D4063374-C9AA-DD30-AC4A-1B1AFDF6B951}"/>
              </a:ext>
            </a:extLst>
          </p:cNvPr>
          <p:cNvGraphicFramePr>
            <a:graphicFrameLocks noGrp="1"/>
          </p:cNvGraphicFramePr>
          <p:nvPr/>
        </p:nvGraphicFramePr>
        <p:xfrm>
          <a:off x="7012311" y="3191278"/>
          <a:ext cx="3469952" cy="3005885"/>
        </p:xfrm>
        <a:graphic>
          <a:graphicData uri="http://schemas.openxmlformats.org/drawingml/2006/table">
            <a:tbl>
              <a:tblPr firstRow="1" bandRow="1">
                <a:tableStyleId>{5C22544A-7EE6-4342-B048-85BDC9FD1C3A}</a:tableStyleId>
              </a:tblPr>
              <a:tblGrid>
                <a:gridCol w="1669753">
                  <a:extLst>
                    <a:ext uri="{9D8B030D-6E8A-4147-A177-3AD203B41FA5}">
                      <a16:colId xmlns:a16="http://schemas.microsoft.com/office/drawing/2014/main" val="1878870506"/>
                    </a:ext>
                  </a:extLst>
                </a:gridCol>
                <a:gridCol w="936104">
                  <a:extLst>
                    <a:ext uri="{9D8B030D-6E8A-4147-A177-3AD203B41FA5}">
                      <a16:colId xmlns:a16="http://schemas.microsoft.com/office/drawing/2014/main" val="3915411120"/>
                    </a:ext>
                  </a:extLst>
                </a:gridCol>
                <a:gridCol w="864095">
                  <a:extLst>
                    <a:ext uri="{9D8B030D-6E8A-4147-A177-3AD203B41FA5}">
                      <a16:colId xmlns:a16="http://schemas.microsoft.com/office/drawing/2014/main" val="2479008287"/>
                    </a:ext>
                  </a:extLst>
                </a:gridCol>
              </a:tblGrid>
              <a:tr h="490195">
                <a:tc>
                  <a:txBody>
                    <a:bodyPr/>
                    <a:lstStyle/>
                    <a:p>
                      <a:pPr algn="ctr"/>
                      <a:r>
                        <a:rPr lang="es-ES" sz="1000" dirty="0">
                          <a:solidFill>
                            <a:schemeClr val="bg1"/>
                          </a:solidFill>
                          <a:latin typeface="Poppins" panose="00000500000000000000" pitchFamily="2" charset="0"/>
                          <a:cs typeface="Poppins" panose="00000500000000000000" pitchFamily="2" charset="0"/>
                        </a:rPr>
                        <a:t>Países</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 Patrimonio</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Núm. Empresas</a:t>
                      </a:r>
                    </a:p>
                  </a:txBody>
                  <a:tcPr marL="68580" marR="68580" marT="34290" marB="34290" anchor="ctr">
                    <a:solidFill>
                      <a:srgbClr val="001D50"/>
                    </a:solidFill>
                  </a:tcPr>
                </a:tc>
                <a:extLst>
                  <a:ext uri="{0D108BD9-81ED-4DB2-BD59-A6C34878D82A}">
                    <a16:rowId xmlns:a16="http://schemas.microsoft.com/office/drawing/2014/main" val="3976610564"/>
                  </a:ext>
                </a:extLst>
              </a:tr>
              <a:tr h="171998">
                <a:tc>
                  <a:txBody>
                    <a:bodyPr/>
                    <a:lstStyle/>
                    <a:p>
                      <a:pPr algn="ctr" fontAlgn="ctr"/>
                      <a:r>
                        <a:rPr lang="es-ES" sz="1000" b="0" i="0" u="none" strike="noStrike">
                          <a:solidFill>
                            <a:srgbClr val="000000"/>
                          </a:solidFill>
                          <a:effectLst/>
                          <a:latin typeface="Poppins" panose="00000500000000000000" pitchFamily="2" charset="0"/>
                        </a:rPr>
                        <a:t>Francia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26,6%</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10</a:t>
                      </a:r>
                    </a:p>
                  </a:txBody>
                  <a:tcPr marL="0" marR="0" marT="0" marB="0" anchor="ctr">
                    <a:solidFill>
                      <a:schemeClr val="bg1"/>
                    </a:solidFill>
                  </a:tcPr>
                </a:tc>
                <a:extLst>
                  <a:ext uri="{0D108BD9-81ED-4DB2-BD59-A6C34878D82A}">
                    <a16:rowId xmlns:a16="http://schemas.microsoft.com/office/drawing/2014/main" val="2867193968"/>
                  </a:ext>
                </a:extLst>
              </a:tr>
              <a:tr h="180284">
                <a:tc>
                  <a:txBody>
                    <a:bodyPr/>
                    <a:lstStyle/>
                    <a:p>
                      <a:pPr algn="ctr" fontAlgn="ctr"/>
                      <a:r>
                        <a:rPr lang="es-ES" sz="1000" b="0" i="0" u="none" strike="noStrike">
                          <a:solidFill>
                            <a:srgbClr val="000000"/>
                          </a:solidFill>
                          <a:effectLst/>
                          <a:latin typeface="Poppins" panose="00000500000000000000" pitchFamily="2" charset="0"/>
                        </a:rPr>
                        <a:t>España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16,3%</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12</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180284">
                <a:tc>
                  <a:txBody>
                    <a:bodyPr/>
                    <a:lstStyle/>
                    <a:p>
                      <a:pPr algn="ctr" fontAlgn="ctr"/>
                      <a:r>
                        <a:rPr lang="es-ES" sz="1000" b="0" i="0" u="none" strike="noStrike">
                          <a:solidFill>
                            <a:srgbClr val="000000"/>
                          </a:solidFill>
                          <a:effectLst/>
                          <a:latin typeface="Poppins" panose="00000500000000000000" pitchFamily="2" charset="0"/>
                        </a:rPr>
                        <a:t>Alemania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14,8%</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7</a:t>
                      </a:r>
                    </a:p>
                  </a:txBody>
                  <a:tcPr marL="0" marR="0" marT="0" marB="0" anchor="ctr">
                    <a:solidFill>
                      <a:schemeClr val="bg1"/>
                    </a:solidFill>
                  </a:tcPr>
                </a:tc>
                <a:extLst>
                  <a:ext uri="{0D108BD9-81ED-4DB2-BD59-A6C34878D82A}">
                    <a16:rowId xmlns:a16="http://schemas.microsoft.com/office/drawing/2014/main" val="2960502800"/>
                  </a:ext>
                </a:extLst>
              </a:tr>
              <a:tr h="180284">
                <a:tc>
                  <a:txBody>
                    <a:bodyPr/>
                    <a:lstStyle/>
                    <a:p>
                      <a:pPr algn="ctr" fontAlgn="ctr"/>
                      <a:r>
                        <a:rPr lang="es-ES" sz="1000" b="0" i="0" u="none" strike="noStrike">
                          <a:solidFill>
                            <a:srgbClr val="000000"/>
                          </a:solidFill>
                          <a:effectLst/>
                          <a:latin typeface="Poppins" panose="00000500000000000000" pitchFamily="2" charset="0"/>
                        </a:rPr>
                        <a:t>Holanda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6,0%</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673942577"/>
                  </a:ext>
                </a:extLst>
              </a:tr>
              <a:tr h="180284">
                <a:tc>
                  <a:txBody>
                    <a:bodyPr/>
                    <a:lstStyle/>
                    <a:p>
                      <a:pPr algn="ctr" fontAlgn="ctr"/>
                      <a:r>
                        <a:rPr lang="es-ES" sz="1000" b="0" i="0" u="none" strike="noStrike">
                          <a:solidFill>
                            <a:srgbClr val="000000"/>
                          </a:solidFill>
                          <a:effectLst/>
                          <a:latin typeface="Poppins" panose="00000500000000000000" pitchFamily="2" charset="0"/>
                        </a:rPr>
                        <a:t>Italia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5,9%</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solidFill>
                  </a:tcPr>
                </a:tc>
                <a:extLst>
                  <a:ext uri="{0D108BD9-81ED-4DB2-BD59-A6C34878D82A}">
                    <a16:rowId xmlns:a16="http://schemas.microsoft.com/office/drawing/2014/main" val="4057889016"/>
                  </a:ext>
                </a:extLst>
              </a:tr>
              <a:tr h="180284">
                <a:tc>
                  <a:txBody>
                    <a:bodyPr/>
                    <a:lstStyle/>
                    <a:p>
                      <a:pPr algn="ctr" fontAlgn="ctr"/>
                      <a:r>
                        <a:rPr lang="es-ES" sz="1000" b="0" i="0" u="none" strike="noStrike">
                          <a:solidFill>
                            <a:srgbClr val="000000"/>
                          </a:solidFill>
                          <a:effectLst/>
                          <a:latin typeface="Poppins" panose="00000500000000000000" pitchFamily="2" charset="0"/>
                        </a:rPr>
                        <a:t>Japón</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4,9%</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614129222"/>
                  </a:ext>
                </a:extLst>
              </a:tr>
              <a:tr h="180284">
                <a:tc>
                  <a:txBody>
                    <a:bodyPr/>
                    <a:lstStyle/>
                    <a:p>
                      <a:pPr algn="ctr" fontAlgn="ctr"/>
                      <a:r>
                        <a:rPr lang="es-ES" sz="1000" b="0" i="0" u="none" strike="noStrike">
                          <a:solidFill>
                            <a:srgbClr val="000000"/>
                          </a:solidFill>
                          <a:effectLst/>
                          <a:latin typeface="Poppins" panose="00000500000000000000" pitchFamily="2" charset="0"/>
                        </a:rPr>
                        <a:t>Estados Unidos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4,2%</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1816833215"/>
                  </a:ext>
                </a:extLst>
              </a:tr>
              <a:tr h="180284">
                <a:tc>
                  <a:txBody>
                    <a:bodyPr/>
                    <a:lstStyle/>
                    <a:p>
                      <a:pPr algn="ctr" fontAlgn="ctr"/>
                      <a:r>
                        <a:rPr lang="es-ES" sz="1000" b="0" i="0" u="none" strike="noStrike">
                          <a:solidFill>
                            <a:srgbClr val="000000"/>
                          </a:solidFill>
                          <a:effectLst/>
                          <a:latin typeface="Poppins" panose="00000500000000000000" pitchFamily="2" charset="0"/>
                        </a:rPr>
                        <a:t>Reino Unido</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4,0%</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lumMod val="95000"/>
                      </a:schemeClr>
                    </a:solidFill>
                  </a:tcPr>
                </a:tc>
                <a:extLst>
                  <a:ext uri="{0D108BD9-81ED-4DB2-BD59-A6C34878D82A}">
                    <a16:rowId xmlns:a16="http://schemas.microsoft.com/office/drawing/2014/main" val="1905494368"/>
                  </a:ext>
                </a:extLst>
              </a:tr>
              <a:tr h="180284">
                <a:tc>
                  <a:txBody>
                    <a:bodyPr/>
                    <a:lstStyle/>
                    <a:p>
                      <a:pPr algn="ctr" fontAlgn="ctr"/>
                      <a:r>
                        <a:rPr lang="es-ES" sz="1000" b="0" i="0" u="none" strike="noStrike">
                          <a:solidFill>
                            <a:srgbClr val="000000"/>
                          </a:solidFill>
                          <a:effectLst/>
                          <a:latin typeface="Poppins" panose="00000500000000000000" pitchFamily="2" charset="0"/>
                        </a:rPr>
                        <a:t>Suiza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3,4%</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solidFill>
                  </a:tcPr>
                </a:tc>
                <a:extLst>
                  <a:ext uri="{0D108BD9-81ED-4DB2-BD59-A6C34878D82A}">
                    <a16:rowId xmlns:a16="http://schemas.microsoft.com/office/drawing/2014/main" val="2546385296"/>
                  </a:ext>
                </a:extLst>
              </a:tr>
              <a:tr h="180284">
                <a:tc>
                  <a:txBody>
                    <a:bodyPr/>
                    <a:lstStyle/>
                    <a:p>
                      <a:pPr algn="ctr" fontAlgn="ctr"/>
                      <a:r>
                        <a:rPr lang="es-ES" sz="1000" b="0" i="0" u="none" strike="noStrike">
                          <a:solidFill>
                            <a:srgbClr val="000000"/>
                          </a:solidFill>
                          <a:effectLst/>
                          <a:latin typeface="Poppins" panose="00000500000000000000" pitchFamily="2" charset="0"/>
                        </a:rPr>
                        <a:t>Irlanda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3,2%</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3504118391"/>
                  </a:ext>
                </a:extLst>
              </a:tr>
              <a:tr h="180284">
                <a:tc>
                  <a:txBody>
                    <a:bodyPr/>
                    <a:lstStyle/>
                    <a:p>
                      <a:pPr algn="ctr" fontAlgn="ctr"/>
                      <a:r>
                        <a:rPr lang="es-ES" sz="1000" b="0" i="0" u="none" strike="noStrike">
                          <a:solidFill>
                            <a:srgbClr val="000000"/>
                          </a:solidFill>
                          <a:effectLst/>
                          <a:latin typeface="Poppins" panose="00000500000000000000" pitchFamily="2" charset="0"/>
                        </a:rPr>
                        <a:t>Portugal</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2,8%</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3941868347"/>
                  </a:ext>
                </a:extLst>
              </a:tr>
              <a:tr h="180284">
                <a:tc>
                  <a:txBody>
                    <a:bodyPr/>
                    <a:lstStyle/>
                    <a:p>
                      <a:pPr algn="ctr" fontAlgn="ctr"/>
                      <a:r>
                        <a:rPr lang="es-ES" sz="1000" b="0" i="0" u="none" strike="noStrike">
                          <a:solidFill>
                            <a:srgbClr val="000000"/>
                          </a:solidFill>
                          <a:effectLst/>
                          <a:latin typeface="Poppins" panose="00000500000000000000" pitchFamily="2" charset="0"/>
                        </a:rPr>
                        <a:t>Belgica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2,5%</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3823786705"/>
                  </a:ext>
                </a:extLst>
              </a:tr>
              <a:tr h="180284">
                <a:tc>
                  <a:txBody>
                    <a:bodyPr/>
                    <a:lstStyle/>
                    <a:p>
                      <a:pPr algn="ctr" fontAlgn="ctr"/>
                      <a:r>
                        <a:rPr lang="es-ES" sz="1000" b="0" i="0" u="none" strike="noStrike">
                          <a:solidFill>
                            <a:srgbClr val="000000"/>
                          </a:solidFill>
                          <a:effectLst/>
                          <a:latin typeface="Poppins" panose="00000500000000000000" pitchFamily="2" charset="0"/>
                        </a:rPr>
                        <a:t>Austria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1,5%</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4030381530"/>
                  </a:ext>
                </a:extLst>
              </a:tr>
              <a:tr h="180284">
                <a:tc>
                  <a:txBody>
                    <a:bodyPr/>
                    <a:lstStyle/>
                    <a:p>
                      <a:pPr algn="ctr" fontAlgn="ctr"/>
                      <a:r>
                        <a:rPr lang="es-ES" sz="1000" b="0" i="0" u="none" strike="noStrike">
                          <a:solidFill>
                            <a:srgbClr val="000000"/>
                          </a:solidFill>
                          <a:effectLst/>
                          <a:latin typeface="Poppins" panose="00000500000000000000" pitchFamily="2" charset="0"/>
                        </a:rPr>
                        <a:t>Hungria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1,2%</a:t>
                      </a:r>
                    </a:p>
                  </a:txBody>
                  <a:tcPr marL="0" marR="0" marT="0" marB="0" anchor="ctr">
                    <a:solidFill>
                      <a:schemeClr val="bg1">
                        <a:lumMod val="95000"/>
                      </a:schemeClr>
                    </a:solidFill>
                  </a:tcPr>
                </a:tc>
                <a:tc>
                  <a:txBody>
                    <a:bodyPr/>
                    <a:lstStyle/>
                    <a:p>
                      <a:pPr algn="ctr" fontAlgn="ctr"/>
                      <a:r>
                        <a:rPr lang="es-ES" sz="1000" b="0" i="0" u="none" strike="noStrike" dirty="0">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3806271479"/>
                  </a:ext>
                </a:extLst>
              </a:tr>
            </a:tbl>
          </a:graphicData>
        </a:graphic>
      </p:graphicFrame>
      <p:graphicFrame>
        <p:nvGraphicFramePr>
          <p:cNvPr id="4" name="Tabla 4">
            <a:extLst>
              <a:ext uri="{FF2B5EF4-FFF2-40B4-BE49-F238E27FC236}">
                <a16:creationId xmlns:a16="http://schemas.microsoft.com/office/drawing/2014/main" id="{68D8C05F-ED25-A313-C076-81E1DAD044A7}"/>
              </a:ext>
            </a:extLst>
          </p:cNvPr>
          <p:cNvGraphicFramePr>
            <a:graphicFrameLocks noGrp="1"/>
          </p:cNvGraphicFramePr>
          <p:nvPr/>
        </p:nvGraphicFramePr>
        <p:xfrm>
          <a:off x="1601725" y="3095975"/>
          <a:ext cx="3469952" cy="3249638"/>
        </p:xfrm>
        <a:graphic>
          <a:graphicData uri="http://schemas.openxmlformats.org/drawingml/2006/table">
            <a:tbl>
              <a:tblPr firstRow="1" bandRow="1">
                <a:tableStyleId>{5C22544A-7EE6-4342-B048-85BDC9FD1C3A}</a:tableStyleId>
              </a:tblPr>
              <a:tblGrid>
                <a:gridCol w="1669753">
                  <a:extLst>
                    <a:ext uri="{9D8B030D-6E8A-4147-A177-3AD203B41FA5}">
                      <a16:colId xmlns:a16="http://schemas.microsoft.com/office/drawing/2014/main" val="1878870506"/>
                    </a:ext>
                  </a:extLst>
                </a:gridCol>
                <a:gridCol w="936104">
                  <a:extLst>
                    <a:ext uri="{9D8B030D-6E8A-4147-A177-3AD203B41FA5}">
                      <a16:colId xmlns:a16="http://schemas.microsoft.com/office/drawing/2014/main" val="3915411120"/>
                    </a:ext>
                  </a:extLst>
                </a:gridCol>
                <a:gridCol w="864095">
                  <a:extLst>
                    <a:ext uri="{9D8B030D-6E8A-4147-A177-3AD203B41FA5}">
                      <a16:colId xmlns:a16="http://schemas.microsoft.com/office/drawing/2014/main" val="2479008287"/>
                    </a:ext>
                  </a:extLst>
                </a:gridCol>
              </a:tblGrid>
              <a:tr h="333025">
                <a:tc>
                  <a:txBody>
                    <a:bodyPr/>
                    <a:lstStyle/>
                    <a:p>
                      <a:pPr algn="ctr"/>
                      <a:r>
                        <a:rPr lang="es-ES" sz="1000" dirty="0">
                          <a:solidFill>
                            <a:schemeClr val="bg1"/>
                          </a:solidFill>
                          <a:latin typeface="Poppins" panose="00000500000000000000" pitchFamily="2" charset="0"/>
                          <a:cs typeface="Poppins" panose="00000500000000000000" pitchFamily="2" charset="0"/>
                        </a:rPr>
                        <a:t>Sectores</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 Patrimonio</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Núm. Empresas</a:t>
                      </a:r>
                    </a:p>
                  </a:txBody>
                  <a:tcPr marL="68580" marR="68580" marT="34290" marB="34290" anchor="ctr">
                    <a:solidFill>
                      <a:srgbClr val="001D50"/>
                    </a:solidFill>
                  </a:tcPr>
                </a:tc>
                <a:extLst>
                  <a:ext uri="{0D108BD9-81ED-4DB2-BD59-A6C34878D82A}">
                    <a16:rowId xmlns:a16="http://schemas.microsoft.com/office/drawing/2014/main" val="3976610564"/>
                  </a:ext>
                </a:extLst>
              </a:tr>
              <a:tr h="171998">
                <a:tc>
                  <a:txBody>
                    <a:bodyPr/>
                    <a:lstStyle/>
                    <a:p>
                      <a:pPr algn="ctr" fontAlgn="ctr"/>
                      <a:r>
                        <a:rPr lang="es-ES" sz="1000" b="0" i="0" u="none" strike="noStrike" dirty="0">
                          <a:solidFill>
                            <a:srgbClr val="000000"/>
                          </a:solidFill>
                          <a:effectLst/>
                          <a:latin typeface="Poppins" panose="00000500000000000000" pitchFamily="2" charset="0"/>
                        </a:rPr>
                        <a:t>Industrial</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13,5%</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7</a:t>
                      </a:r>
                    </a:p>
                  </a:txBody>
                  <a:tcPr marL="0" marR="0" marT="0" marB="0" anchor="ctr">
                    <a:solidFill>
                      <a:schemeClr val="bg1"/>
                    </a:solidFill>
                  </a:tcPr>
                </a:tc>
                <a:extLst>
                  <a:ext uri="{0D108BD9-81ED-4DB2-BD59-A6C34878D82A}">
                    <a16:rowId xmlns:a16="http://schemas.microsoft.com/office/drawing/2014/main" val="2867193968"/>
                  </a:ext>
                </a:extLst>
              </a:tr>
              <a:tr h="180284">
                <a:tc>
                  <a:txBody>
                    <a:bodyPr/>
                    <a:lstStyle/>
                    <a:p>
                      <a:pPr algn="ctr" fontAlgn="ctr"/>
                      <a:r>
                        <a:rPr lang="es-ES" sz="1000" b="0" i="0" u="none" strike="noStrike" dirty="0">
                          <a:solidFill>
                            <a:srgbClr val="000000"/>
                          </a:solidFill>
                          <a:effectLst/>
                          <a:latin typeface="Poppins" panose="00000500000000000000" pitchFamily="2" charset="0"/>
                        </a:rPr>
                        <a:t>Seguros</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13,0%</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6</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180284">
                <a:tc>
                  <a:txBody>
                    <a:bodyPr/>
                    <a:lstStyle/>
                    <a:p>
                      <a:pPr algn="ctr" fontAlgn="ctr"/>
                      <a:r>
                        <a:rPr lang="es-ES" sz="1000" b="0" i="0" u="none" strike="noStrike">
                          <a:solidFill>
                            <a:srgbClr val="000000"/>
                          </a:solidFill>
                          <a:effectLst/>
                          <a:latin typeface="Poppins" panose="00000500000000000000" pitchFamily="2" charset="0"/>
                        </a:rPr>
                        <a:t>Materiales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11,7%</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5</a:t>
                      </a:r>
                    </a:p>
                  </a:txBody>
                  <a:tcPr marL="0" marR="0" marT="0" marB="0" anchor="ctr">
                    <a:solidFill>
                      <a:schemeClr val="bg1"/>
                    </a:solidFill>
                  </a:tcPr>
                </a:tc>
                <a:extLst>
                  <a:ext uri="{0D108BD9-81ED-4DB2-BD59-A6C34878D82A}">
                    <a16:rowId xmlns:a16="http://schemas.microsoft.com/office/drawing/2014/main" val="2960502800"/>
                  </a:ext>
                </a:extLst>
              </a:tr>
              <a:tr h="180284">
                <a:tc>
                  <a:txBody>
                    <a:bodyPr/>
                    <a:lstStyle/>
                    <a:p>
                      <a:pPr algn="ctr" fontAlgn="ctr"/>
                      <a:r>
                        <a:rPr lang="es-ES" sz="1000" b="0" i="0" u="none" strike="noStrike" dirty="0">
                          <a:solidFill>
                            <a:srgbClr val="000000"/>
                          </a:solidFill>
                          <a:effectLst/>
                          <a:latin typeface="Poppins" panose="00000500000000000000" pitchFamily="2" charset="0"/>
                        </a:rPr>
                        <a:t>Consumo Discrecional</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10,3%</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7</a:t>
                      </a:r>
                    </a:p>
                  </a:txBody>
                  <a:tcPr marL="0" marR="0" marT="0" marB="0" anchor="ctr">
                    <a:solidFill>
                      <a:schemeClr val="bg1">
                        <a:lumMod val="95000"/>
                      </a:schemeClr>
                    </a:solidFill>
                  </a:tcPr>
                </a:tc>
                <a:extLst>
                  <a:ext uri="{0D108BD9-81ED-4DB2-BD59-A6C34878D82A}">
                    <a16:rowId xmlns:a16="http://schemas.microsoft.com/office/drawing/2014/main" val="673942577"/>
                  </a:ext>
                </a:extLst>
              </a:tr>
              <a:tr h="180284">
                <a:tc>
                  <a:txBody>
                    <a:bodyPr/>
                    <a:lstStyle/>
                    <a:p>
                      <a:pPr algn="ctr" fontAlgn="ctr"/>
                      <a:r>
                        <a:rPr lang="es-ES" sz="1000" b="0" i="0" u="none" strike="noStrike">
                          <a:solidFill>
                            <a:srgbClr val="000000"/>
                          </a:solidFill>
                          <a:effectLst/>
                          <a:latin typeface="Poppins" panose="00000500000000000000" pitchFamily="2" charset="0"/>
                        </a:rPr>
                        <a:t>Bancos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8,9%</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4</a:t>
                      </a:r>
                    </a:p>
                  </a:txBody>
                  <a:tcPr marL="0" marR="0" marT="0" marB="0" anchor="ctr">
                    <a:solidFill>
                      <a:schemeClr val="bg1"/>
                    </a:solidFill>
                  </a:tcPr>
                </a:tc>
                <a:extLst>
                  <a:ext uri="{0D108BD9-81ED-4DB2-BD59-A6C34878D82A}">
                    <a16:rowId xmlns:a16="http://schemas.microsoft.com/office/drawing/2014/main" val="4057889016"/>
                  </a:ext>
                </a:extLst>
              </a:tr>
              <a:tr h="180284">
                <a:tc>
                  <a:txBody>
                    <a:bodyPr/>
                    <a:lstStyle/>
                    <a:p>
                      <a:pPr algn="ctr" fontAlgn="ctr"/>
                      <a:r>
                        <a:rPr lang="es-ES" sz="1000" b="0" i="0" u="none" strike="noStrike">
                          <a:solidFill>
                            <a:srgbClr val="000000"/>
                          </a:solidFill>
                          <a:effectLst/>
                          <a:latin typeface="Poppins" panose="00000500000000000000" pitchFamily="2" charset="0"/>
                        </a:rPr>
                        <a:t>Media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7,9%</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lumMod val="95000"/>
                      </a:schemeClr>
                    </a:solidFill>
                  </a:tcPr>
                </a:tc>
                <a:extLst>
                  <a:ext uri="{0D108BD9-81ED-4DB2-BD59-A6C34878D82A}">
                    <a16:rowId xmlns:a16="http://schemas.microsoft.com/office/drawing/2014/main" val="614129222"/>
                  </a:ext>
                </a:extLst>
              </a:tr>
              <a:tr h="180284">
                <a:tc>
                  <a:txBody>
                    <a:bodyPr/>
                    <a:lstStyle/>
                    <a:p>
                      <a:pPr algn="ctr" fontAlgn="ctr"/>
                      <a:r>
                        <a:rPr lang="es-ES" sz="1000" b="0" i="0" u="none" strike="noStrike" dirty="0">
                          <a:solidFill>
                            <a:srgbClr val="000000"/>
                          </a:solidFill>
                          <a:effectLst/>
                          <a:latin typeface="Poppins" panose="00000500000000000000" pitchFamily="2" charset="0"/>
                        </a:rPr>
                        <a:t>Ocio</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6,4%</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solidFill>
                  </a:tcPr>
                </a:tc>
                <a:extLst>
                  <a:ext uri="{0D108BD9-81ED-4DB2-BD59-A6C34878D82A}">
                    <a16:rowId xmlns:a16="http://schemas.microsoft.com/office/drawing/2014/main" val="1816833215"/>
                  </a:ext>
                </a:extLst>
              </a:tr>
              <a:tr h="180284">
                <a:tc>
                  <a:txBody>
                    <a:bodyPr/>
                    <a:lstStyle/>
                    <a:p>
                      <a:pPr algn="ctr" fontAlgn="ctr"/>
                      <a:r>
                        <a:rPr lang="es-ES" sz="1000" b="0" i="0" u="none" strike="noStrike">
                          <a:solidFill>
                            <a:srgbClr val="000000"/>
                          </a:solidFill>
                          <a:effectLst/>
                          <a:latin typeface="Poppins" panose="00000500000000000000" pitchFamily="2" charset="0"/>
                        </a:rPr>
                        <a:t>Salud</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5,5%</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1905494368"/>
                  </a:ext>
                </a:extLst>
              </a:tr>
              <a:tr h="180284">
                <a:tc>
                  <a:txBody>
                    <a:bodyPr/>
                    <a:lstStyle/>
                    <a:p>
                      <a:pPr algn="ctr" fontAlgn="ctr"/>
                      <a:r>
                        <a:rPr lang="es-ES" sz="1000" b="0" i="0" u="none" strike="noStrike">
                          <a:solidFill>
                            <a:srgbClr val="000000"/>
                          </a:solidFill>
                          <a:effectLst/>
                          <a:latin typeface="Poppins" panose="00000500000000000000" pitchFamily="2" charset="0"/>
                        </a:rPr>
                        <a:t>Tecnología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4,1%</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solidFill>
                  </a:tcPr>
                </a:tc>
                <a:extLst>
                  <a:ext uri="{0D108BD9-81ED-4DB2-BD59-A6C34878D82A}">
                    <a16:rowId xmlns:a16="http://schemas.microsoft.com/office/drawing/2014/main" val="2546385296"/>
                  </a:ext>
                </a:extLst>
              </a:tr>
              <a:tr h="180284">
                <a:tc>
                  <a:txBody>
                    <a:bodyPr/>
                    <a:lstStyle/>
                    <a:p>
                      <a:pPr algn="ctr" fontAlgn="ctr"/>
                      <a:r>
                        <a:rPr lang="es-ES" sz="1000" b="0" i="0" u="none" strike="noStrike" dirty="0">
                          <a:solidFill>
                            <a:srgbClr val="000000"/>
                          </a:solidFill>
                          <a:effectLst/>
                          <a:latin typeface="Poppins" panose="00000500000000000000" pitchFamily="2" charset="0"/>
                        </a:rPr>
                        <a:t>Farmacéutico</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3,8%</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lumMod val="95000"/>
                      </a:schemeClr>
                    </a:solidFill>
                  </a:tcPr>
                </a:tc>
                <a:extLst>
                  <a:ext uri="{0D108BD9-81ED-4DB2-BD59-A6C34878D82A}">
                    <a16:rowId xmlns:a16="http://schemas.microsoft.com/office/drawing/2014/main" val="3504118391"/>
                  </a:ext>
                </a:extLst>
              </a:tr>
              <a:tr h="180284">
                <a:tc>
                  <a:txBody>
                    <a:bodyPr/>
                    <a:lstStyle/>
                    <a:p>
                      <a:pPr algn="ctr" fontAlgn="ctr"/>
                      <a:r>
                        <a:rPr lang="es-ES" sz="1000" b="0" i="0" u="none" strike="noStrike">
                          <a:solidFill>
                            <a:srgbClr val="000000"/>
                          </a:solidFill>
                          <a:effectLst/>
                          <a:latin typeface="Poppins" panose="00000500000000000000" pitchFamily="2" charset="0"/>
                        </a:rPr>
                        <a:t>Servicios Financieros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3,7%</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solidFill>
                  </a:tcPr>
                </a:tc>
                <a:extLst>
                  <a:ext uri="{0D108BD9-81ED-4DB2-BD59-A6C34878D82A}">
                    <a16:rowId xmlns:a16="http://schemas.microsoft.com/office/drawing/2014/main" val="3941868347"/>
                  </a:ext>
                </a:extLst>
              </a:tr>
              <a:tr h="180284">
                <a:tc>
                  <a:txBody>
                    <a:bodyPr/>
                    <a:lstStyle/>
                    <a:p>
                      <a:pPr algn="ctr" fontAlgn="ctr"/>
                      <a:r>
                        <a:rPr lang="es-ES" sz="1000" b="0" i="0" u="none" strike="noStrike" dirty="0">
                          <a:solidFill>
                            <a:srgbClr val="000000"/>
                          </a:solidFill>
                          <a:effectLst/>
                          <a:latin typeface="Poppins" panose="00000500000000000000" pitchFamily="2" charset="0"/>
                        </a:rPr>
                        <a:t>Energía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3,6%</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3823786705"/>
                  </a:ext>
                </a:extLst>
              </a:tr>
              <a:tr h="180284">
                <a:tc>
                  <a:txBody>
                    <a:bodyPr/>
                    <a:lstStyle/>
                    <a:p>
                      <a:pPr algn="ctr" fontAlgn="ctr"/>
                      <a:r>
                        <a:rPr lang="es-ES" sz="1000" b="0" i="0" u="none" strike="noStrike" dirty="0">
                          <a:solidFill>
                            <a:srgbClr val="000000"/>
                          </a:solidFill>
                          <a:effectLst/>
                          <a:latin typeface="Poppins" panose="00000500000000000000" pitchFamily="2" charset="0"/>
                        </a:rPr>
                        <a:t>Telecom</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1,9%</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3977902872"/>
                  </a:ext>
                </a:extLst>
              </a:tr>
              <a:tr h="180284">
                <a:tc>
                  <a:txBody>
                    <a:bodyPr/>
                    <a:lstStyle/>
                    <a:p>
                      <a:pPr algn="ctr" fontAlgn="ctr"/>
                      <a:r>
                        <a:rPr lang="es-ES" sz="1000" b="0" i="0" u="none" strike="noStrike" dirty="0">
                          <a:solidFill>
                            <a:srgbClr val="000000"/>
                          </a:solidFill>
                          <a:effectLst/>
                          <a:latin typeface="Poppins" panose="00000500000000000000" pitchFamily="2" charset="0"/>
                        </a:rPr>
                        <a:t>Química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1,8%</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3893488910"/>
                  </a:ext>
                </a:extLst>
              </a:tr>
              <a:tr h="180284">
                <a:tc>
                  <a:txBody>
                    <a:bodyPr/>
                    <a:lstStyle/>
                    <a:p>
                      <a:pPr algn="ctr" fontAlgn="ctr"/>
                      <a:r>
                        <a:rPr lang="es-ES" sz="1000" b="0" i="0" u="none" strike="noStrike" dirty="0">
                          <a:solidFill>
                            <a:srgbClr val="000000"/>
                          </a:solidFill>
                          <a:effectLst/>
                          <a:latin typeface="Poppins" panose="00000500000000000000" pitchFamily="2" charset="0"/>
                        </a:rPr>
                        <a:t>Alimentación</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1,3%</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3316937935"/>
                  </a:ext>
                </a:extLst>
              </a:tr>
              <a:tr h="180284">
                <a:tc>
                  <a:txBody>
                    <a:bodyPr/>
                    <a:lstStyle/>
                    <a:p>
                      <a:pPr algn="ctr" fontAlgn="ctr"/>
                      <a:r>
                        <a:rPr lang="es-ES" sz="1000" b="0" i="0" u="none" strike="noStrike" dirty="0">
                          <a:solidFill>
                            <a:srgbClr val="000000"/>
                          </a:solidFill>
                          <a:effectLst/>
                          <a:latin typeface="Poppins" panose="00000500000000000000" pitchFamily="2" charset="0"/>
                        </a:rPr>
                        <a:t>Inmobiliario</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0,0%</a:t>
                      </a:r>
                    </a:p>
                  </a:txBody>
                  <a:tcPr marL="0" marR="0" marT="0" marB="0" anchor="ctr">
                    <a:solidFill>
                      <a:schemeClr val="bg1">
                        <a:lumMod val="95000"/>
                      </a:schemeClr>
                    </a:solidFill>
                  </a:tcPr>
                </a:tc>
                <a:tc>
                  <a:txBody>
                    <a:bodyPr/>
                    <a:lstStyle/>
                    <a:p>
                      <a:pPr algn="ctr" fontAlgn="ctr"/>
                      <a:r>
                        <a:rPr lang="es-ES" sz="1000" b="0" i="0" u="none" strike="noStrike" dirty="0">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1370362769"/>
                  </a:ext>
                </a:extLst>
              </a:tr>
            </a:tbl>
          </a:graphicData>
        </a:graphic>
      </p:graphicFrame>
      <p:cxnSp>
        <p:nvCxnSpPr>
          <p:cNvPr id="5" name="Conector recto 4">
            <a:extLst>
              <a:ext uri="{FF2B5EF4-FFF2-40B4-BE49-F238E27FC236}">
                <a16:creationId xmlns:a16="http://schemas.microsoft.com/office/drawing/2014/main" id="{01ED3519-EE06-2CBC-4F7A-35137A713638}"/>
              </a:ext>
            </a:extLst>
          </p:cNvPr>
          <p:cNvCxnSpPr>
            <a:cxnSpLocks/>
          </p:cNvCxnSpPr>
          <p:nvPr/>
        </p:nvCxnSpPr>
        <p:spPr>
          <a:xfrm>
            <a:off x="335360"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16" name="Rectángulo redondeado 11">
            <a:extLst>
              <a:ext uri="{FF2B5EF4-FFF2-40B4-BE49-F238E27FC236}">
                <a16:creationId xmlns:a16="http://schemas.microsoft.com/office/drawing/2014/main" id="{F1C72BF6-202A-46AE-91DA-4D89A42EC7B0}"/>
              </a:ext>
            </a:extLst>
          </p:cNvPr>
          <p:cNvSpPr/>
          <p:nvPr/>
        </p:nvSpPr>
        <p:spPr>
          <a:xfrm>
            <a:off x="9718256" y="2210481"/>
            <a:ext cx="590919" cy="590932"/>
          </a:xfrm>
          <a:prstGeom prst="roundRect">
            <a:avLst>
              <a:gd name="adj" fmla="val 11249"/>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956" dirty="0"/>
          </a:p>
        </p:txBody>
      </p:sp>
    </p:spTree>
    <p:extLst>
      <p:ext uri="{BB962C8B-B14F-4D97-AF65-F5344CB8AC3E}">
        <p14:creationId xmlns:p14="http://schemas.microsoft.com/office/powerpoint/2010/main" val="107628686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52.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Global Bolsa, F.I: Small /</a:t>
            </a:r>
            <a:r>
              <a:rPr lang="es-ES" sz="1600" u="none" dirty="0" err="1">
                <a:latin typeface="Poppins" panose="00000500000000000000" pitchFamily="2" charset="0"/>
                <a:cs typeface="Poppins" panose="00000500000000000000" pitchFamily="2" charset="0"/>
              </a:rPr>
              <a:t>Large</a:t>
            </a:r>
            <a:endParaRPr lang="es-ES" sz="1600" u="none" dirty="0">
              <a:latin typeface="Poppins" panose="00000500000000000000" pitchFamily="2" charset="0"/>
              <a:cs typeface="Poppins" panose="00000500000000000000" pitchFamily="2" charset="0"/>
            </a:endParaRP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SMALL/BIG</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CAD6ACB1-E783-3680-4407-2BBEB66CE396}"/>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7" name="Imagen 6">
            <a:extLst>
              <a:ext uri="{FF2B5EF4-FFF2-40B4-BE49-F238E27FC236}">
                <a16:creationId xmlns:a16="http://schemas.microsoft.com/office/drawing/2014/main" id="{7300B0AE-4B3D-4BB3-3662-01C01604A5F8}"/>
              </a:ext>
            </a:extLst>
          </p:cNvPr>
          <p:cNvPicPr>
            <a:picLocks noChangeAspect="1"/>
          </p:cNvPicPr>
          <p:nvPr/>
        </p:nvPicPr>
        <p:blipFill>
          <a:blip r:embed="rId2"/>
          <a:stretch>
            <a:fillRect/>
          </a:stretch>
        </p:blipFill>
        <p:spPr>
          <a:xfrm>
            <a:off x="983432" y="1428022"/>
            <a:ext cx="10153128" cy="5121401"/>
          </a:xfrm>
          <a:prstGeom prst="rect">
            <a:avLst/>
          </a:prstGeom>
        </p:spPr>
      </p:pic>
    </p:spTree>
    <p:extLst>
      <p:ext uri="{BB962C8B-B14F-4D97-AF65-F5344CB8AC3E}">
        <p14:creationId xmlns:p14="http://schemas.microsoft.com/office/powerpoint/2010/main" val="249068632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53.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Global Bolsa, F.I: </a:t>
            </a:r>
            <a:r>
              <a:rPr lang="es-ES" sz="1600" u="none" dirty="0" err="1">
                <a:latin typeface="Poppins" panose="00000500000000000000" pitchFamily="2" charset="0"/>
                <a:cs typeface="Poppins" panose="00000500000000000000" pitchFamily="2" charset="0"/>
              </a:rPr>
              <a:t>Value</a:t>
            </a:r>
            <a:r>
              <a:rPr lang="es-ES" sz="1600" dirty="0">
                <a:latin typeface="Poppins" panose="00000500000000000000" pitchFamily="2" charset="0"/>
                <a:cs typeface="Poppins" panose="00000500000000000000" pitchFamily="2" charset="0"/>
              </a:rPr>
              <a:t>/</a:t>
            </a:r>
            <a:r>
              <a:rPr lang="es-ES" sz="1600" dirty="0" err="1">
                <a:latin typeface="Poppins" panose="00000500000000000000" pitchFamily="2" charset="0"/>
                <a:cs typeface="Poppins" panose="00000500000000000000" pitchFamily="2" charset="0"/>
              </a:rPr>
              <a:t>Growth</a:t>
            </a:r>
            <a:endParaRPr lang="es-ES" sz="1600" u="none" dirty="0">
              <a:latin typeface="Poppins" panose="00000500000000000000" pitchFamily="2" charset="0"/>
              <a:cs typeface="Poppins" panose="00000500000000000000" pitchFamily="2" charset="0"/>
            </a:endParaRP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VALUE/GROWTH</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CAD6ACB1-E783-3680-4407-2BBEB66CE396}"/>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7" name="Imagen 6">
            <a:extLst>
              <a:ext uri="{FF2B5EF4-FFF2-40B4-BE49-F238E27FC236}">
                <a16:creationId xmlns:a16="http://schemas.microsoft.com/office/drawing/2014/main" id="{772919B4-CF84-124D-1CF7-0D1E73E07588}"/>
              </a:ext>
            </a:extLst>
          </p:cNvPr>
          <p:cNvPicPr>
            <a:picLocks noChangeAspect="1"/>
          </p:cNvPicPr>
          <p:nvPr/>
        </p:nvPicPr>
        <p:blipFill>
          <a:blip r:embed="rId2"/>
          <a:stretch>
            <a:fillRect/>
          </a:stretch>
        </p:blipFill>
        <p:spPr>
          <a:xfrm>
            <a:off x="748697" y="1268760"/>
            <a:ext cx="10387863" cy="5184575"/>
          </a:xfrm>
          <a:prstGeom prst="rect">
            <a:avLst/>
          </a:prstGeom>
        </p:spPr>
      </p:pic>
    </p:spTree>
    <p:extLst>
      <p:ext uri="{BB962C8B-B14F-4D97-AF65-F5344CB8AC3E}">
        <p14:creationId xmlns:p14="http://schemas.microsoft.com/office/powerpoint/2010/main" val="259525364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54.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Global Bolsa, F.I: UTA</a:t>
            </a: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UTA</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CAD6ACB1-E783-3680-4407-2BBEB66CE396}"/>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7" name="Imagen 6">
            <a:extLst>
              <a:ext uri="{FF2B5EF4-FFF2-40B4-BE49-F238E27FC236}">
                <a16:creationId xmlns:a16="http://schemas.microsoft.com/office/drawing/2014/main" id="{5695B658-FD51-7473-D22C-5CDB201331A1}"/>
              </a:ext>
            </a:extLst>
          </p:cNvPr>
          <p:cNvPicPr>
            <a:picLocks noChangeAspect="1"/>
          </p:cNvPicPr>
          <p:nvPr/>
        </p:nvPicPr>
        <p:blipFill>
          <a:blip r:embed="rId2"/>
          <a:stretch>
            <a:fillRect/>
          </a:stretch>
        </p:blipFill>
        <p:spPr>
          <a:xfrm>
            <a:off x="726910" y="1356350"/>
            <a:ext cx="10265633" cy="5173634"/>
          </a:xfrm>
          <a:prstGeom prst="rect">
            <a:avLst/>
          </a:prstGeom>
        </p:spPr>
      </p:pic>
    </p:spTree>
    <p:extLst>
      <p:ext uri="{BB962C8B-B14F-4D97-AF65-F5344CB8AC3E}">
        <p14:creationId xmlns:p14="http://schemas.microsoft.com/office/powerpoint/2010/main" val="282271523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BC719C-B588-D3A7-8D10-A64CA4CA39C8}"/>
              </a:ext>
            </a:extLst>
          </p:cNvPr>
          <p:cNvSpPr txBox="1">
            <a:spLocks/>
          </p:cNvSpPr>
          <p:nvPr/>
        </p:nvSpPr>
        <p:spPr>
          <a:xfrm>
            <a:off x="444089" y="229694"/>
            <a:ext cx="8639504"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55.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FI</a:t>
            </a:r>
          </a:p>
        </p:txBody>
      </p:sp>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618083" y="866563"/>
            <a:ext cx="8291517"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COMPOSICIÓN CARTERA DE RENTA VARIABLE A 31.12.2024</a:t>
            </a:r>
          </a:p>
        </p:txBody>
      </p:sp>
      <p:sp>
        <p:nvSpPr>
          <p:cNvPr id="10" name="Rectángulo 9">
            <a:extLst>
              <a:ext uri="{FF2B5EF4-FFF2-40B4-BE49-F238E27FC236}">
                <a16:creationId xmlns:a16="http://schemas.microsoft.com/office/drawing/2014/main" id="{DD42A1B3-55DC-D4CE-C28C-A51EEBB3C4B7}"/>
              </a:ext>
            </a:extLst>
          </p:cNvPr>
          <p:cNvSpPr/>
          <p:nvPr/>
        </p:nvSpPr>
        <p:spPr>
          <a:xfrm>
            <a:off x="0" y="3933056"/>
            <a:ext cx="12191999" cy="2970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839417" y="1594702"/>
            <a:ext cx="4994568" cy="497050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sp>
        <p:nvSpPr>
          <p:cNvPr id="12" name="Rounded Rectangle 22">
            <a:extLst>
              <a:ext uri="{FF2B5EF4-FFF2-40B4-BE49-F238E27FC236}">
                <a16:creationId xmlns:a16="http://schemas.microsoft.com/office/drawing/2014/main" id="{6A865C52-F090-4CDE-1455-43C512252176}"/>
              </a:ext>
            </a:extLst>
          </p:cNvPr>
          <p:cNvSpPr/>
          <p:nvPr/>
        </p:nvSpPr>
        <p:spPr>
          <a:xfrm>
            <a:off x="6358014" y="1594701"/>
            <a:ext cx="4778546" cy="4998731"/>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graphicFrame>
        <p:nvGraphicFramePr>
          <p:cNvPr id="13" name="Tabla 12">
            <a:extLst>
              <a:ext uri="{FF2B5EF4-FFF2-40B4-BE49-F238E27FC236}">
                <a16:creationId xmlns:a16="http://schemas.microsoft.com/office/drawing/2014/main" id="{BFB79BE9-FD2D-246D-DA74-96E96DAFD1B5}"/>
              </a:ext>
            </a:extLst>
          </p:cNvPr>
          <p:cNvGraphicFramePr>
            <a:graphicFrameLocks noGrp="1"/>
          </p:cNvGraphicFramePr>
          <p:nvPr/>
        </p:nvGraphicFramePr>
        <p:xfrm>
          <a:off x="1676039" y="1947089"/>
          <a:ext cx="3123777" cy="883920"/>
        </p:xfrm>
        <a:graphic>
          <a:graphicData uri="http://schemas.openxmlformats.org/drawingml/2006/table">
            <a:tbl>
              <a:tblPr firstRow="1" bandRow="1">
                <a:tableStyleId>{5C22544A-7EE6-4342-B048-85BDC9FD1C3A}</a:tableStyleId>
              </a:tblPr>
              <a:tblGrid>
                <a:gridCol w="2499022">
                  <a:extLst>
                    <a:ext uri="{9D8B030D-6E8A-4147-A177-3AD203B41FA5}">
                      <a16:colId xmlns:a16="http://schemas.microsoft.com/office/drawing/2014/main" val="1878870506"/>
                    </a:ext>
                  </a:extLst>
                </a:gridCol>
                <a:gridCol w="624755">
                  <a:extLst>
                    <a:ext uri="{9D8B030D-6E8A-4147-A177-3AD203B41FA5}">
                      <a16:colId xmlns:a16="http://schemas.microsoft.com/office/drawing/2014/main" val="2479008287"/>
                    </a:ext>
                  </a:extLst>
                </a:gridCol>
              </a:tblGrid>
              <a:tr h="213661">
                <a:tc>
                  <a:txBody>
                    <a:bodyPr/>
                    <a:lstStyle/>
                    <a:p>
                      <a:r>
                        <a:rPr lang="es-ES" sz="1000" dirty="0">
                          <a:solidFill>
                            <a:srgbClr val="000D38"/>
                          </a:solidFill>
                          <a:latin typeface="Poppins" panose="00000500000000000000" pitchFamily="2" charset="0"/>
                          <a:cs typeface="Poppins" panose="00000500000000000000" pitchFamily="2" charset="0"/>
                        </a:rPr>
                        <a:t>% Renta Variable Directa</a:t>
                      </a:r>
                    </a:p>
                  </a:txBody>
                  <a:tcPr marL="68580" marR="68580" marT="34290" marB="34290" anchor="ctr">
                    <a:lnR w="12700" cmpd="sng">
                      <a:noFill/>
                    </a:ln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lang="es-ES" sz="1000" dirty="0">
                          <a:solidFill>
                            <a:srgbClr val="000D38"/>
                          </a:solidFill>
                          <a:latin typeface="Poppins" panose="00000500000000000000" pitchFamily="2" charset="0"/>
                          <a:cs typeface="Poppins" panose="00000500000000000000" pitchFamily="2" charset="0"/>
                        </a:rPr>
                        <a:t>11,6%</a:t>
                      </a:r>
                    </a:p>
                  </a:txBody>
                  <a:tcPr marL="68580" marR="68580" marT="34290" marB="3429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6610564"/>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Número de Holdings</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17</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extLst>
                  <a:ext uri="{0D108BD9-81ED-4DB2-BD59-A6C34878D82A}">
                    <a16:rowId xmlns:a16="http://schemas.microsoft.com/office/drawing/2014/main" val="2867193968"/>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UTA ( 0 al 10)</a:t>
                      </a: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8,9</a:t>
                      </a:r>
                    </a:p>
                  </a:txBody>
                  <a:tcPr marL="68580" marR="68580" marT="34290" marB="34290" anchor="ctr">
                    <a:solidFill>
                      <a:schemeClr val="bg1"/>
                    </a:solidFill>
                  </a:tcPr>
                </a:tc>
                <a:extLst>
                  <a:ext uri="{0D108BD9-81ED-4DB2-BD59-A6C34878D82A}">
                    <a16:rowId xmlns:a16="http://schemas.microsoft.com/office/drawing/2014/main" val="3832954717"/>
                  </a:ext>
                </a:extLst>
              </a:tr>
              <a:tr h="21366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ESG (0 AL 5)</a:t>
                      </a: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3,90</a:t>
                      </a:r>
                    </a:p>
                  </a:txBody>
                  <a:tcPr marL="68580" marR="68580" marT="34290" marB="34290" anchor="ctr">
                    <a:solidFill>
                      <a:schemeClr val="bg1"/>
                    </a:solidFill>
                  </a:tcPr>
                </a:tc>
                <a:extLst>
                  <a:ext uri="{0D108BD9-81ED-4DB2-BD59-A6C34878D82A}">
                    <a16:rowId xmlns:a16="http://schemas.microsoft.com/office/drawing/2014/main" val="1417369528"/>
                  </a:ext>
                </a:extLst>
              </a:tr>
            </a:tbl>
          </a:graphicData>
        </a:graphic>
      </p:graphicFrame>
      <p:graphicFrame>
        <p:nvGraphicFramePr>
          <p:cNvPr id="14" name="Tabla 13">
            <a:extLst>
              <a:ext uri="{FF2B5EF4-FFF2-40B4-BE49-F238E27FC236}">
                <a16:creationId xmlns:a16="http://schemas.microsoft.com/office/drawing/2014/main" id="{9CCE5538-23AB-A268-4D00-7116B7EED6B6}"/>
              </a:ext>
            </a:extLst>
          </p:cNvPr>
          <p:cNvGraphicFramePr>
            <a:graphicFrameLocks noGrp="1"/>
          </p:cNvGraphicFramePr>
          <p:nvPr/>
        </p:nvGraphicFramePr>
        <p:xfrm>
          <a:off x="7185399" y="1997905"/>
          <a:ext cx="3123776" cy="797103"/>
        </p:xfrm>
        <a:graphic>
          <a:graphicData uri="http://schemas.openxmlformats.org/drawingml/2006/table">
            <a:tbl>
              <a:tblPr firstRow="1" bandRow="1">
                <a:tableStyleId>{5C22544A-7EE6-4342-B048-85BDC9FD1C3A}</a:tableStyleId>
              </a:tblPr>
              <a:tblGrid>
                <a:gridCol w="2499021">
                  <a:extLst>
                    <a:ext uri="{9D8B030D-6E8A-4147-A177-3AD203B41FA5}">
                      <a16:colId xmlns:a16="http://schemas.microsoft.com/office/drawing/2014/main" val="1878870506"/>
                    </a:ext>
                  </a:extLst>
                </a:gridCol>
                <a:gridCol w="624755">
                  <a:extLst>
                    <a:ext uri="{9D8B030D-6E8A-4147-A177-3AD203B41FA5}">
                      <a16:colId xmlns:a16="http://schemas.microsoft.com/office/drawing/2014/main" val="2479008287"/>
                    </a:ext>
                  </a:extLst>
                </a:gridCol>
              </a:tblGrid>
              <a:tr h="265701">
                <a:tc>
                  <a:txBody>
                    <a:bodyPr/>
                    <a:lstStyle/>
                    <a:p>
                      <a:r>
                        <a:rPr lang="es-ES" sz="1000" dirty="0">
                          <a:solidFill>
                            <a:srgbClr val="000D38"/>
                          </a:solidFill>
                          <a:latin typeface="Poppins" panose="00000500000000000000" pitchFamily="2" charset="0"/>
                          <a:cs typeface="Poppins" panose="00000500000000000000" pitchFamily="2" charset="0"/>
                        </a:rPr>
                        <a:t>Puntuación ( de 0 a 10)</a:t>
                      </a:r>
                    </a:p>
                  </a:txBody>
                  <a:tcPr marL="68580" marR="68580" marT="34290" marB="34290" anchor="ctr">
                    <a:lnR w="12700" cmpd="sng">
                      <a:noFill/>
                    </a:ln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endParaRPr lang="es-ES" sz="1000" dirty="0">
                        <a:solidFill>
                          <a:srgbClr val="000D38"/>
                        </a:solidFill>
                        <a:latin typeface="Poppins" panose="00000500000000000000" pitchFamily="2" charset="0"/>
                        <a:cs typeface="Poppins" panose="00000500000000000000" pitchFamily="2" charset="0"/>
                      </a:endParaRPr>
                    </a:p>
                  </a:txBody>
                  <a:tcPr marL="68580" marR="68580" marT="34290" marB="3429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6610564"/>
                  </a:ext>
                </a:extLst>
              </a:tr>
              <a:tr h="265701">
                <a:tc>
                  <a:txBody>
                    <a:bodyPr/>
                    <a:lstStyle/>
                    <a:p>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Value</a:t>
                      </a:r>
                      <a:r>
                        <a:rPr lang="es-ES" sz="1000" dirty="0">
                          <a:solidFill>
                            <a:schemeClr val="tx1">
                              <a:lumMod val="85000"/>
                              <a:lumOff val="15000"/>
                            </a:schemeClr>
                          </a:solidFill>
                          <a:latin typeface="Poppins Light" panose="00000400000000000000" pitchFamily="2" charset="0"/>
                          <a:cs typeface="Poppins Light" panose="00000400000000000000" pitchFamily="2" charset="0"/>
                        </a:rPr>
                        <a:t>/</a:t>
                      </a:r>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Growth</a:t>
                      </a:r>
                      <a:endParaRPr lang="es-ES" sz="1000" dirty="0">
                        <a:solidFill>
                          <a:schemeClr val="tx1">
                            <a:lumMod val="85000"/>
                            <a:lumOff val="15000"/>
                          </a:schemeClr>
                        </a:solidFill>
                        <a:latin typeface="Poppins Light" panose="00000400000000000000" pitchFamily="2" charset="0"/>
                        <a:cs typeface="Poppins Light" panose="00000400000000000000" pitchFamily="2" charset="0"/>
                      </a:endParaRP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4,55</a:t>
                      </a:r>
                    </a:p>
                  </a:txBody>
                  <a:tcPr marL="68580" marR="68580" marT="34290" marB="34290" anchor="ctr">
                    <a:lnT w="12700" cap="flat" cmpd="sng" algn="ctr">
                      <a:solidFill>
                        <a:schemeClr val="bg1">
                          <a:lumMod val="75000"/>
                        </a:schemeClr>
                      </a:solidFill>
                      <a:prstDash val="solid"/>
                      <a:round/>
                      <a:headEnd type="none" w="med" len="med"/>
                      <a:tailEnd type="none" w="med" len="med"/>
                    </a:lnT>
                    <a:solidFill>
                      <a:schemeClr val="bg1"/>
                    </a:solidFill>
                  </a:tcPr>
                </a:tc>
                <a:extLst>
                  <a:ext uri="{0D108BD9-81ED-4DB2-BD59-A6C34878D82A}">
                    <a16:rowId xmlns:a16="http://schemas.microsoft.com/office/drawing/2014/main" val="2867193968"/>
                  </a:ext>
                </a:extLst>
              </a:tr>
              <a:tr h="265701">
                <a:tc>
                  <a:txBody>
                    <a:bodyPr/>
                    <a:lstStyle/>
                    <a:p>
                      <a:r>
                        <a:rPr lang="es-ES" sz="1000" dirty="0">
                          <a:solidFill>
                            <a:schemeClr val="tx1">
                              <a:lumMod val="85000"/>
                              <a:lumOff val="15000"/>
                            </a:schemeClr>
                          </a:solidFill>
                          <a:latin typeface="Poppins Light" panose="00000400000000000000" pitchFamily="2" charset="0"/>
                          <a:cs typeface="Poppins Light" panose="00000400000000000000" pitchFamily="2" charset="0"/>
                        </a:rPr>
                        <a:t>Small/</a:t>
                      </a:r>
                      <a:r>
                        <a:rPr lang="es-ES" sz="1000" dirty="0" err="1">
                          <a:solidFill>
                            <a:schemeClr val="tx1">
                              <a:lumMod val="85000"/>
                              <a:lumOff val="15000"/>
                            </a:schemeClr>
                          </a:solidFill>
                          <a:latin typeface="Poppins Light" panose="00000400000000000000" pitchFamily="2" charset="0"/>
                          <a:cs typeface="Poppins Light" panose="00000400000000000000" pitchFamily="2" charset="0"/>
                        </a:rPr>
                        <a:t>Large</a:t>
                      </a:r>
                      <a:endParaRPr lang="es-ES" sz="1000" dirty="0">
                        <a:solidFill>
                          <a:schemeClr val="tx1">
                            <a:lumMod val="85000"/>
                            <a:lumOff val="15000"/>
                          </a:schemeClr>
                        </a:solidFill>
                        <a:latin typeface="Poppins Light" panose="00000400000000000000" pitchFamily="2" charset="0"/>
                        <a:cs typeface="Poppins Light" panose="00000400000000000000" pitchFamily="2" charset="0"/>
                      </a:endParaRPr>
                    </a:p>
                  </a:txBody>
                  <a:tcPr marL="68580" marR="68580" marT="34290" marB="3429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000" dirty="0">
                          <a:solidFill>
                            <a:schemeClr val="tx1">
                              <a:lumMod val="85000"/>
                              <a:lumOff val="15000"/>
                            </a:schemeClr>
                          </a:solidFill>
                          <a:latin typeface="Poppins Light" panose="00000400000000000000" pitchFamily="2" charset="0"/>
                          <a:cs typeface="Poppins Light" panose="00000400000000000000" pitchFamily="2" charset="0"/>
                        </a:rPr>
                        <a:t>5,90</a:t>
                      </a:r>
                    </a:p>
                  </a:txBody>
                  <a:tcPr marL="68580" marR="68580" marT="34290" marB="34290" anchor="ctr">
                    <a:solidFill>
                      <a:schemeClr val="bg1"/>
                    </a:solidFill>
                  </a:tcPr>
                </a:tc>
                <a:extLst>
                  <a:ext uri="{0D108BD9-81ED-4DB2-BD59-A6C34878D82A}">
                    <a16:rowId xmlns:a16="http://schemas.microsoft.com/office/drawing/2014/main" val="3832954717"/>
                  </a:ext>
                </a:extLst>
              </a:tr>
            </a:tbl>
          </a:graphicData>
        </a:graphic>
      </p:graphicFrame>
      <p:graphicFrame>
        <p:nvGraphicFramePr>
          <p:cNvPr id="15" name="Tabla 4">
            <a:extLst>
              <a:ext uri="{FF2B5EF4-FFF2-40B4-BE49-F238E27FC236}">
                <a16:creationId xmlns:a16="http://schemas.microsoft.com/office/drawing/2014/main" id="{D4063374-C9AA-DD30-AC4A-1B1AFDF6B951}"/>
              </a:ext>
            </a:extLst>
          </p:cNvPr>
          <p:cNvGraphicFramePr>
            <a:graphicFrameLocks noGrp="1"/>
          </p:cNvGraphicFramePr>
          <p:nvPr/>
        </p:nvGraphicFramePr>
        <p:xfrm>
          <a:off x="7012311" y="3191278"/>
          <a:ext cx="3469952" cy="2902016"/>
        </p:xfrm>
        <a:graphic>
          <a:graphicData uri="http://schemas.openxmlformats.org/drawingml/2006/table">
            <a:tbl>
              <a:tblPr firstRow="1" bandRow="1">
                <a:tableStyleId>{5C22544A-7EE6-4342-B048-85BDC9FD1C3A}</a:tableStyleId>
              </a:tblPr>
              <a:tblGrid>
                <a:gridCol w="1669753">
                  <a:extLst>
                    <a:ext uri="{9D8B030D-6E8A-4147-A177-3AD203B41FA5}">
                      <a16:colId xmlns:a16="http://schemas.microsoft.com/office/drawing/2014/main" val="1878870506"/>
                    </a:ext>
                  </a:extLst>
                </a:gridCol>
                <a:gridCol w="936104">
                  <a:extLst>
                    <a:ext uri="{9D8B030D-6E8A-4147-A177-3AD203B41FA5}">
                      <a16:colId xmlns:a16="http://schemas.microsoft.com/office/drawing/2014/main" val="3915411120"/>
                    </a:ext>
                  </a:extLst>
                </a:gridCol>
                <a:gridCol w="864095">
                  <a:extLst>
                    <a:ext uri="{9D8B030D-6E8A-4147-A177-3AD203B41FA5}">
                      <a16:colId xmlns:a16="http://schemas.microsoft.com/office/drawing/2014/main" val="2479008287"/>
                    </a:ext>
                  </a:extLst>
                </a:gridCol>
              </a:tblGrid>
              <a:tr h="675970">
                <a:tc>
                  <a:txBody>
                    <a:bodyPr/>
                    <a:lstStyle/>
                    <a:p>
                      <a:pPr algn="ctr"/>
                      <a:r>
                        <a:rPr lang="es-ES" sz="1000" dirty="0">
                          <a:solidFill>
                            <a:schemeClr val="bg1"/>
                          </a:solidFill>
                          <a:latin typeface="Poppins" panose="00000500000000000000" pitchFamily="2" charset="0"/>
                          <a:cs typeface="Poppins" panose="00000500000000000000" pitchFamily="2" charset="0"/>
                        </a:rPr>
                        <a:t>Países</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 Patrimonio</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Núm. Empresas</a:t>
                      </a:r>
                    </a:p>
                  </a:txBody>
                  <a:tcPr marL="68580" marR="68580" marT="34290" marB="34290" anchor="ctr">
                    <a:solidFill>
                      <a:srgbClr val="001D50"/>
                    </a:solidFill>
                  </a:tcPr>
                </a:tc>
                <a:extLst>
                  <a:ext uri="{0D108BD9-81ED-4DB2-BD59-A6C34878D82A}">
                    <a16:rowId xmlns:a16="http://schemas.microsoft.com/office/drawing/2014/main" val="3976610564"/>
                  </a:ext>
                </a:extLst>
              </a:tr>
              <a:tr h="237182">
                <a:tc>
                  <a:txBody>
                    <a:bodyPr/>
                    <a:lstStyle/>
                    <a:p>
                      <a:pPr algn="ctr" fontAlgn="ctr"/>
                      <a:r>
                        <a:rPr lang="es-ES" sz="1000" b="0" i="0" u="none" strike="noStrike">
                          <a:solidFill>
                            <a:srgbClr val="000000"/>
                          </a:solidFill>
                          <a:effectLst/>
                          <a:latin typeface="Poppins" panose="00000500000000000000" pitchFamily="2" charset="0"/>
                        </a:rPr>
                        <a:t>Francia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2,8%</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6</a:t>
                      </a:r>
                    </a:p>
                  </a:txBody>
                  <a:tcPr marL="0" marR="0" marT="0" marB="0" anchor="ctr">
                    <a:solidFill>
                      <a:schemeClr val="bg1"/>
                    </a:solidFill>
                  </a:tcPr>
                </a:tc>
                <a:extLst>
                  <a:ext uri="{0D108BD9-81ED-4DB2-BD59-A6C34878D82A}">
                    <a16:rowId xmlns:a16="http://schemas.microsoft.com/office/drawing/2014/main" val="2867193968"/>
                  </a:ext>
                </a:extLst>
              </a:tr>
              <a:tr h="248608">
                <a:tc>
                  <a:txBody>
                    <a:bodyPr/>
                    <a:lstStyle/>
                    <a:p>
                      <a:pPr algn="ctr" fontAlgn="ctr"/>
                      <a:r>
                        <a:rPr lang="es-ES" sz="1000" b="0" i="0" u="none" strike="noStrike">
                          <a:solidFill>
                            <a:srgbClr val="000000"/>
                          </a:solidFill>
                          <a:effectLst/>
                          <a:latin typeface="Poppins" panose="00000500000000000000" pitchFamily="2" charset="0"/>
                        </a:rPr>
                        <a:t>Irlanda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1,9%</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248608">
                <a:tc>
                  <a:txBody>
                    <a:bodyPr/>
                    <a:lstStyle/>
                    <a:p>
                      <a:pPr algn="ctr" fontAlgn="ctr"/>
                      <a:r>
                        <a:rPr lang="es-ES" sz="1000" b="0" i="0" u="none" strike="noStrike">
                          <a:solidFill>
                            <a:srgbClr val="000000"/>
                          </a:solidFill>
                          <a:effectLst/>
                          <a:latin typeface="Poppins" panose="00000500000000000000" pitchFamily="2" charset="0"/>
                        </a:rPr>
                        <a:t>Portugal</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1,5%</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2960502800"/>
                  </a:ext>
                </a:extLst>
              </a:tr>
              <a:tr h="248608">
                <a:tc>
                  <a:txBody>
                    <a:bodyPr/>
                    <a:lstStyle/>
                    <a:p>
                      <a:pPr algn="ctr" fontAlgn="ctr"/>
                      <a:r>
                        <a:rPr lang="es-ES" sz="1000" b="0" i="0" u="none" strike="noStrike">
                          <a:solidFill>
                            <a:srgbClr val="000000"/>
                          </a:solidFill>
                          <a:effectLst/>
                          <a:latin typeface="Poppins" panose="00000500000000000000" pitchFamily="2" charset="0"/>
                        </a:rPr>
                        <a:t>España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1,5%</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673942577"/>
                  </a:ext>
                </a:extLst>
              </a:tr>
              <a:tr h="248608">
                <a:tc>
                  <a:txBody>
                    <a:bodyPr/>
                    <a:lstStyle/>
                    <a:p>
                      <a:pPr algn="ctr" fontAlgn="ctr"/>
                      <a:r>
                        <a:rPr lang="es-ES" sz="1000" b="0" i="0" u="none" strike="noStrike">
                          <a:solidFill>
                            <a:srgbClr val="000000"/>
                          </a:solidFill>
                          <a:effectLst/>
                          <a:latin typeface="Poppins" panose="00000500000000000000" pitchFamily="2" charset="0"/>
                        </a:rPr>
                        <a:t>Alemania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1,4%</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solidFill>
                  </a:tcPr>
                </a:tc>
                <a:extLst>
                  <a:ext uri="{0D108BD9-81ED-4DB2-BD59-A6C34878D82A}">
                    <a16:rowId xmlns:a16="http://schemas.microsoft.com/office/drawing/2014/main" val="4057889016"/>
                  </a:ext>
                </a:extLst>
              </a:tr>
              <a:tr h="248608">
                <a:tc>
                  <a:txBody>
                    <a:bodyPr/>
                    <a:lstStyle/>
                    <a:p>
                      <a:pPr algn="ctr" fontAlgn="ctr"/>
                      <a:r>
                        <a:rPr lang="es-ES" sz="1000" b="0" i="0" u="none" strike="noStrike">
                          <a:solidFill>
                            <a:srgbClr val="000000"/>
                          </a:solidFill>
                          <a:effectLst/>
                          <a:latin typeface="Poppins" panose="00000500000000000000" pitchFamily="2" charset="0"/>
                        </a:rPr>
                        <a:t>Italia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1,2%</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614129222"/>
                  </a:ext>
                </a:extLst>
              </a:tr>
              <a:tr h="248608">
                <a:tc>
                  <a:txBody>
                    <a:bodyPr/>
                    <a:lstStyle/>
                    <a:p>
                      <a:pPr algn="ctr" fontAlgn="ctr"/>
                      <a:r>
                        <a:rPr lang="es-ES" sz="1000" b="0" i="0" u="none" strike="noStrike">
                          <a:solidFill>
                            <a:srgbClr val="000000"/>
                          </a:solidFill>
                          <a:effectLst/>
                          <a:latin typeface="Poppins" panose="00000500000000000000" pitchFamily="2" charset="0"/>
                        </a:rPr>
                        <a:t>Holanda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0,8%</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a:t>
                      </a:r>
                    </a:p>
                  </a:txBody>
                  <a:tcPr marL="0" marR="0" marT="0" marB="0" anchor="ctr">
                    <a:solidFill>
                      <a:schemeClr val="bg1"/>
                    </a:solidFill>
                  </a:tcPr>
                </a:tc>
                <a:extLst>
                  <a:ext uri="{0D108BD9-81ED-4DB2-BD59-A6C34878D82A}">
                    <a16:rowId xmlns:a16="http://schemas.microsoft.com/office/drawing/2014/main" val="1816833215"/>
                  </a:ext>
                </a:extLst>
              </a:tr>
              <a:tr h="248608">
                <a:tc>
                  <a:txBody>
                    <a:bodyPr/>
                    <a:lstStyle/>
                    <a:p>
                      <a:pPr algn="ctr" fontAlgn="ctr"/>
                      <a:r>
                        <a:rPr lang="es-ES" sz="1000" b="0" i="0" u="none" strike="noStrike">
                          <a:solidFill>
                            <a:srgbClr val="000000"/>
                          </a:solidFill>
                          <a:effectLst/>
                          <a:latin typeface="Poppins" panose="00000500000000000000" pitchFamily="2" charset="0"/>
                        </a:rPr>
                        <a:t>Suiza</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0,4%</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1905494368"/>
                  </a:ext>
                </a:extLst>
              </a:tr>
              <a:tr h="248608">
                <a:tc>
                  <a:txBody>
                    <a:bodyPr/>
                    <a:lstStyle/>
                    <a:p>
                      <a:pPr algn="ctr" fontAlgn="ctr"/>
                      <a:r>
                        <a:rPr lang="es-ES" sz="1000" b="0" i="0" u="none" strike="noStrike">
                          <a:solidFill>
                            <a:srgbClr val="000000"/>
                          </a:solidFill>
                          <a:effectLst/>
                          <a:latin typeface="Poppins" panose="00000500000000000000" pitchFamily="2" charset="0"/>
                        </a:rPr>
                        <a:t>Belgica</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0,2%</a:t>
                      </a:r>
                    </a:p>
                  </a:txBody>
                  <a:tcPr marL="0" marR="0" marT="0" marB="0" anchor="ctr">
                    <a:solidFill>
                      <a:schemeClr val="bg1"/>
                    </a:solidFill>
                  </a:tcPr>
                </a:tc>
                <a:tc>
                  <a:txBody>
                    <a:bodyPr/>
                    <a:lstStyle/>
                    <a:p>
                      <a:pPr algn="ctr" fontAlgn="ctr"/>
                      <a:r>
                        <a:rPr lang="es-ES" sz="1000" b="0" i="0" u="none" strike="noStrike" dirty="0">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2546385296"/>
                  </a:ext>
                </a:extLst>
              </a:tr>
            </a:tbl>
          </a:graphicData>
        </a:graphic>
      </p:graphicFrame>
      <p:graphicFrame>
        <p:nvGraphicFramePr>
          <p:cNvPr id="4" name="Tabla 4">
            <a:extLst>
              <a:ext uri="{FF2B5EF4-FFF2-40B4-BE49-F238E27FC236}">
                <a16:creationId xmlns:a16="http://schemas.microsoft.com/office/drawing/2014/main" id="{68D8C05F-ED25-A313-C076-81E1DAD044A7}"/>
              </a:ext>
            </a:extLst>
          </p:cNvPr>
          <p:cNvGraphicFramePr>
            <a:graphicFrameLocks noGrp="1"/>
          </p:cNvGraphicFramePr>
          <p:nvPr/>
        </p:nvGraphicFramePr>
        <p:xfrm>
          <a:off x="1601725" y="3095975"/>
          <a:ext cx="3469952" cy="2413894"/>
        </p:xfrm>
        <a:graphic>
          <a:graphicData uri="http://schemas.openxmlformats.org/drawingml/2006/table">
            <a:tbl>
              <a:tblPr firstRow="1" bandRow="1">
                <a:tableStyleId>{5C22544A-7EE6-4342-B048-85BDC9FD1C3A}</a:tableStyleId>
              </a:tblPr>
              <a:tblGrid>
                <a:gridCol w="1669753">
                  <a:extLst>
                    <a:ext uri="{9D8B030D-6E8A-4147-A177-3AD203B41FA5}">
                      <a16:colId xmlns:a16="http://schemas.microsoft.com/office/drawing/2014/main" val="1878870506"/>
                    </a:ext>
                  </a:extLst>
                </a:gridCol>
                <a:gridCol w="936104">
                  <a:extLst>
                    <a:ext uri="{9D8B030D-6E8A-4147-A177-3AD203B41FA5}">
                      <a16:colId xmlns:a16="http://schemas.microsoft.com/office/drawing/2014/main" val="3915411120"/>
                    </a:ext>
                  </a:extLst>
                </a:gridCol>
                <a:gridCol w="864095">
                  <a:extLst>
                    <a:ext uri="{9D8B030D-6E8A-4147-A177-3AD203B41FA5}">
                      <a16:colId xmlns:a16="http://schemas.microsoft.com/office/drawing/2014/main" val="2479008287"/>
                    </a:ext>
                  </a:extLst>
                </a:gridCol>
              </a:tblGrid>
              <a:tr h="498681">
                <a:tc>
                  <a:txBody>
                    <a:bodyPr/>
                    <a:lstStyle/>
                    <a:p>
                      <a:pPr algn="ctr"/>
                      <a:r>
                        <a:rPr lang="es-ES" sz="1000" dirty="0">
                          <a:solidFill>
                            <a:schemeClr val="bg1"/>
                          </a:solidFill>
                          <a:latin typeface="Poppins" panose="00000500000000000000" pitchFamily="2" charset="0"/>
                          <a:cs typeface="Poppins" panose="00000500000000000000" pitchFamily="2" charset="0"/>
                        </a:rPr>
                        <a:t>Sectores</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 Patrimonio</a:t>
                      </a:r>
                    </a:p>
                  </a:txBody>
                  <a:tcPr marL="68580" marR="68580" marT="34290" marB="34290" anchor="ctr">
                    <a:solidFill>
                      <a:srgbClr val="001D50"/>
                    </a:solidFill>
                  </a:tcPr>
                </a:tc>
                <a:tc>
                  <a:txBody>
                    <a:bodyPr/>
                    <a:lstStyle/>
                    <a:p>
                      <a:pPr algn="ctr"/>
                      <a:r>
                        <a:rPr lang="es-ES" sz="1000" dirty="0">
                          <a:solidFill>
                            <a:schemeClr val="bg1"/>
                          </a:solidFill>
                          <a:latin typeface="Poppins" panose="00000500000000000000" pitchFamily="2" charset="0"/>
                          <a:cs typeface="Poppins" panose="00000500000000000000" pitchFamily="2" charset="0"/>
                        </a:rPr>
                        <a:t>Núm. Empresas</a:t>
                      </a:r>
                    </a:p>
                  </a:txBody>
                  <a:tcPr marL="68580" marR="68580" marT="34290" marB="34290" anchor="ctr">
                    <a:solidFill>
                      <a:srgbClr val="001D50"/>
                    </a:solidFill>
                  </a:tcPr>
                </a:tc>
                <a:extLst>
                  <a:ext uri="{0D108BD9-81ED-4DB2-BD59-A6C34878D82A}">
                    <a16:rowId xmlns:a16="http://schemas.microsoft.com/office/drawing/2014/main" val="3976610564"/>
                  </a:ext>
                </a:extLst>
              </a:tr>
              <a:tr h="229718">
                <a:tc>
                  <a:txBody>
                    <a:bodyPr/>
                    <a:lstStyle/>
                    <a:p>
                      <a:pPr algn="ctr" fontAlgn="ctr"/>
                      <a:r>
                        <a:rPr lang="es-ES" sz="1000" b="0" i="0" u="none" strike="noStrike">
                          <a:solidFill>
                            <a:srgbClr val="000000"/>
                          </a:solidFill>
                          <a:effectLst/>
                          <a:latin typeface="Poppins" panose="00000500000000000000" pitchFamily="2" charset="0"/>
                        </a:rPr>
                        <a:t>Seguros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2,6%</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4</a:t>
                      </a:r>
                    </a:p>
                  </a:txBody>
                  <a:tcPr marL="0" marR="0" marT="0" marB="0" anchor="ctr">
                    <a:solidFill>
                      <a:schemeClr val="bg1"/>
                    </a:solidFill>
                  </a:tcPr>
                </a:tc>
                <a:extLst>
                  <a:ext uri="{0D108BD9-81ED-4DB2-BD59-A6C34878D82A}">
                    <a16:rowId xmlns:a16="http://schemas.microsoft.com/office/drawing/2014/main" val="2867193968"/>
                  </a:ext>
                </a:extLst>
              </a:tr>
              <a:tr h="240785">
                <a:tc>
                  <a:txBody>
                    <a:bodyPr/>
                    <a:lstStyle/>
                    <a:p>
                      <a:pPr algn="ctr" fontAlgn="ctr"/>
                      <a:r>
                        <a:rPr lang="es-ES" sz="1000" b="0" i="0" u="none" strike="noStrike">
                          <a:solidFill>
                            <a:srgbClr val="000000"/>
                          </a:solidFill>
                          <a:effectLst/>
                          <a:latin typeface="Poppins" panose="00000500000000000000" pitchFamily="2" charset="0"/>
                        </a:rPr>
                        <a:t>Industrial</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2,5%</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4</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240785">
                <a:tc>
                  <a:txBody>
                    <a:bodyPr/>
                    <a:lstStyle/>
                    <a:p>
                      <a:pPr algn="ctr" fontAlgn="ctr"/>
                      <a:r>
                        <a:rPr lang="es-ES" sz="1000" b="0" i="0" u="none" strike="noStrike">
                          <a:solidFill>
                            <a:srgbClr val="000000"/>
                          </a:solidFill>
                          <a:effectLst/>
                          <a:latin typeface="Poppins" panose="00000500000000000000" pitchFamily="2" charset="0"/>
                        </a:rPr>
                        <a:t>Alimentación</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2,2%</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3</a:t>
                      </a:r>
                    </a:p>
                  </a:txBody>
                  <a:tcPr marL="0" marR="0" marT="0" marB="0" anchor="ctr">
                    <a:solidFill>
                      <a:schemeClr val="bg1"/>
                    </a:solidFill>
                  </a:tcPr>
                </a:tc>
                <a:extLst>
                  <a:ext uri="{0D108BD9-81ED-4DB2-BD59-A6C34878D82A}">
                    <a16:rowId xmlns:a16="http://schemas.microsoft.com/office/drawing/2014/main" val="2960502800"/>
                  </a:ext>
                </a:extLst>
              </a:tr>
              <a:tr h="240785">
                <a:tc>
                  <a:txBody>
                    <a:bodyPr/>
                    <a:lstStyle/>
                    <a:p>
                      <a:pPr algn="ctr" fontAlgn="ctr"/>
                      <a:r>
                        <a:rPr lang="es-ES" sz="1000" b="0" i="0" u="none" strike="noStrike">
                          <a:solidFill>
                            <a:srgbClr val="000000"/>
                          </a:solidFill>
                          <a:effectLst/>
                          <a:latin typeface="Poppins" panose="00000500000000000000" pitchFamily="2" charset="0"/>
                        </a:rPr>
                        <a:t>Materiales</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1,5%</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673942577"/>
                  </a:ext>
                </a:extLst>
              </a:tr>
              <a:tr h="240785">
                <a:tc>
                  <a:txBody>
                    <a:bodyPr/>
                    <a:lstStyle/>
                    <a:p>
                      <a:pPr algn="ctr" fontAlgn="ctr"/>
                      <a:r>
                        <a:rPr lang="es-ES" sz="1000" b="0" i="0" u="none" strike="noStrike">
                          <a:solidFill>
                            <a:srgbClr val="000000"/>
                          </a:solidFill>
                          <a:effectLst/>
                          <a:latin typeface="Poppins" panose="00000500000000000000" pitchFamily="2" charset="0"/>
                        </a:rPr>
                        <a:t>Utilities</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1,5%</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4057889016"/>
                  </a:ext>
                </a:extLst>
              </a:tr>
              <a:tr h="240785">
                <a:tc>
                  <a:txBody>
                    <a:bodyPr/>
                    <a:lstStyle/>
                    <a:p>
                      <a:pPr algn="ctr" fontAlgn="ctr"/>
                      <a:r>
                        <a:rPr lang="es-ES" sz="1000" b="0" i="0" u="none" strike="noStrike">
                          <a:solidFill>
                            <a:srgbClr val="000000"/>
                          </a:solidFill>
                          <a:effectLst/>
                          <a:latin typeface="Poppins" panose="00000500000000000000" pitchFamily="2" charset="0"/>
                        </a:rPr>
                        <a:t>Ocio</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0,6%</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lumMod val="95000"/>
                      </a:schemeClr>
                    </a:solidFill>
                  </a:tcPr>
                </a:tc>
                <a:extLst>
                  <a:ext uri="{0D108BD9-81ED-4DB2-BD59-A6C34878D82A}">
                    <a16:rowId xmlns:a16="http://schemas.microsoft.com/office/drawing/2014/main" val="614129222"/>
                  </a:ext>
                </a:extLst>
              </a:tr>
              <a:tr h="240785">
                <a:tc>
                  <a:txBody>
                    <a:bodyPr/>
                    <a:lstStyle/>
                    <a:p>
                      <a:pPr algn="ctr" fontAlgn="ctr"/>
                      <a:r>
                        <a:rPr lang="es-ES" sz="1000" b="0" i="0" u="none" strike="noStrike">
                          <a:solidFill>
                            <a:srgbClr val="000000"/>
                          </a:solidFill>
                          <a:effectLst/>
                          <a:latin typeface="Poppins" panose="00000500000000000000" pitchFamily="2" charset="0"/>
                        </a:rPr>
                        <a:t>Consumo Básico</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0,4%</a:t>
                      </a:r>
                    </a:p>
                  </a:txBody>
                  <a:tcPr marL="0" marR="0" marT="0" marB="0" anchor="ctr">
                    <a:solidFill>
                      <a:schemeClr val="bg1"/>
                    </a:solidFill>
                  </a:tcPr>
                </a:tc>
                <a:tc>
                  <a:txBody>
                    <a:bodyPr/>
                    <a:lstStyle/>
                    <a:p>
                      <a:pPr algn="ctr" fontAlgn="ctr"/>
                      <a:r>
                        <a:rPr lang="es-ES" sz="1000" b="0" i="0" u="none" strike="noStrike">
                          <a:solidFill>
                            <a:srgbClr val="000000"/>
                          </a:solidFill>
                          <a:effectLst/>
                          <a:latin typeface="Poppins" panose="00000500000000000000" pitchFamily="2" charset="0"/>
                        </a:rPr>
                        <a:t>1</a:t>
                      </a:r>
                    </a:p>
                  </a:txBody>
                  <a:tcPr marL="0" marR="0" marT="0" marB="0" anchor="ctr">
                    <a:solidFill>
                      <a:schemeClr val="bg1"/>
                    </a:solidFill>
                  </a:tcPr>
                </a:tc>
                <a:extLst>
                  <a:ext uri="{0D108BD9-81ED-4DB2-BD59-A6C34878D82A}">
                    <a16:rowId xmlns:a16="http://schemas.microsoft.com/office/drawing/2014/main" val="1816833215"/>
                  </a:ext>
                </a:extLst>
              </a:tr>
              <a:tr h="240785">
                <a:tc>
                  <a:txBody>
                    <a:bodyPr/>
                    <a:lstStyle/>
                    <a:p>
                      <a:pPr algn="ctr" fontAlgn="ctr"/>
                      <a:r>
                        <a:rPr lang="es-ES" sz="1000" b="0" i="0" u="none" strike="noStrike">
                          <a:solidFill>
                            <a:srgbClr val="000000"/>
                          </a:solidFill>
                          <a:effectLst/>
                          <a:latin typeface="Poppins" panose="00000500000000000000" pitchFamily="2" charset="0"/>
                        </a:rPr>
                        <a:t>Farmacéutico</a:t>
                      </a:r>
                    </a:p>
                  </a:txBody>
                  <a:tcPr marL="0" marR="0" marT="0" marB="0" anchor="ctr">
                    <a:solidFill>
                      <a:schemeClr val="bg1">
                        <a:lumMod val="95000"/>
                      </a:schemeClr>
                    </a:solidFill>
                  </a:tcPr>
                </a:tc>
                <a:tc>
                  <a:txBody>
                    <a:bodyPr/>
                    <a:lstStyle/>
                    <a:p>
                      <a:pPr algn="ctr" fontAlgn="ctr"/>
                      <a:r>
                        <a:rPr lang="es-ES" sz="1000" b="0" i="0" u="none" strike="noStrike">
                          <a:solidFill>
                            <a:srgbClr val="000000"/>
                          </a:solidFill>
                          <a:effectLst/>
                          <a:latin typeface="Poppins" panose="00000500000000000000" pitchFamily="2" charset="0"/>
                        </a:rPr>
                        <a:t>0,4%</a:t>
                      </a:r>
                    </a:p>
                  </a:txBody>
                  <a:tcPr marL="0" marR="0" marT="0" marB="0" anchor="ctr">
                    <a:solidFill>
                      <a:schemeClr val="bg1">
                        <a:lumMod val="95000"/>
                      </a:schemeClr>
                    </a:solidFill>
                  </a:tcPr>
                </a:tc>
                <a:tc>
                  <a:txBody>
                    <a:bodyPr/>
                    <a:lstStyle/>
                    <a:p>
                      <a:pPr algn="ctr" fontAlgn="ctr"/>
                      <a:r>
                        <a:rPr lang="es-ES" sz="1000" b="0" i="0" u="none" strike="noStrike" dirty="0">
                          <a:solidFill>
                            <a:srgbClr val="000000"/>
                          </a:solidFill>
                          <a:effectLst/>
                          <a:latin typeface="Poppins" panose="00000500000000000000" pitchFamily="2" charset="0"/>
                        </a:rPr>
                        <a:t>2</a:t>
                      </a:r>
                    </a:p>
                  </a:txBody>
                  <a:tcPr marL="0" marR="0" marT="0" marB="0" anchor="ctr">
                    <a:solidFill>
                      <a:schemeClr val="bg1">
                        <a:lumMod val="95000"/>
                      </a:schemeClr>
                    </a:solidFill>
                  </a:tcPr>
                </a:tc>
                <a:extLst>
                  <a:ext uri="{0D108BD9-81ED-4DB2-BD59-A6C34878D82A}">
                    <a16:rowId xmlns:a16="http://schemas.microsoft.com/office/drawing/2014/main" val="1905494368"/>
                  </a:ext>
                </a:extLst>
              </a:tr>
            </a:tbl>
          </a:graphicData>
        </a:graphic>
      </p:graphicFrame>
      <p:cxnSp>
        <p:nvCxnSpPr>
          <p:cNvPr id="5" name="Conector recto 4">
            <a:extLst>
              <a:ext uri="{FF2B5EF4-FFF2-40B4-BE49-F238E27FC236}">
                <a16:creationId xmlns:a16="http://schemas.microsoft.com/office/drawing/2014/main" id="{01ED3519-EE06-2CBC-4F7A-35137A713638}"/>
              </a:ext>
            </a:extLst>
          </p:cNvPr>
          <p:cNvCxnSpPr>
            <a:cxnSpLocks/>
          </p:cNvCxnSpPr>
          <p:nvPr/>
        </p:nvCxnSpPr>
        <p:spPr>
          <a:xfrm>
            <a:off x="335360"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16" name="Rectángulo redondeado 11">
            <a:extLst>
              <a:ext uri="{FF2B5EF4-FFF2-40B4-BE49-F238E27FC236}">
                <a16:creationId xmlns:a16="http://schemas.microsoft.com/office/drawing/2014/main" id="{F1C72BF6-202A-46AE-91DA-4D89A42EC7B0}"/>
              </a:ext>
            </a:extLst>
          </p:cNvPr>
          <p:cNvSpPr/>
          <p:nvPr/>
        </p:nvSpPr>
        <p:spPr>
          <a:xfrm>
            <a:off x="9718256" y="2210481"/>
            <a:ext cx="590919" cy="590932"/>
          </a:xfrm>
          <a:prstGeom prst="roundRect">
            <a:avLst>
              <a:gd name="adj" fmla="val 11249"/>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956" dirty="0"/>
          </a:p>
        </p:txBody>
      </p:sp>
    </p:spTree>
    <p:extLst>
      <p:ext uri="{BB962C8B-B14F-4D97-AF65-F5344CB8AC3E}">
        <p14:creationId xmlns:p14="http://schemas.microsoft.com/office/powerpoint/2010/main" val="36866543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3577674" y="929036"/>
            <a:ext cx="7954361" cy="5883008"/>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4. El PIB mundial ya superó en 2021 al del 2019 ¿y las perspectivas para 2025?</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6</a:t>
            </a:fld>
            <a:endParaRPr lang="es-ES" dirty="0"/>
          </a:p>
        </p:txBody>
      </p:sp>
      <p:sp>
        <p:nvSpPr>
          <p:cNvPr id="12" name="CuadroTexto 11">
            <a:extLst>
              <a:ext uri="{FF2B5EF4-FFF2-40B4-BE49-F238E27FC236}">
                <a16:creationId xmlns:a16="http://schemas.microsoft.com/office/drawing/2014/main" id="{3F6861E6-A076-C10A-44A0-0F932F9FBCA9}"/>
              </a:ext>
            </a:extLst>
          </p:cNvPr>
          <p:cNvSpPr txBox="1"/>
          <p:nvPr/>
        </p:nvSpPr>
        <p:spPr>
          <a:xfrm>
            <a:off x="308557" y="1250729"/>
            <a:ext cx="2835868" cy="738664"/>
          </a:xfrm>
          <a:prstGeom prst="rect">
            <a:avLst/>
          </a:prstGeom>
          <a:noFill/>
        </p:spPr>
        <p:txBody>
          <a:bodyPr wrap="square" rtlCol="0">
            <a:spAutoFit/>
          </a:bodyPr>
          <a:lstStyle/>
          <a:p>
            <a:r>
              <a:rPr lang="es-ES" sz="1400" b="1" cap="all" dirty="0">
                <a:solidFill>
                  <a:schemeClr val="accent2"/>
                </a:solidFill>
              </a:rPr>
              <a:t>Últimas Proyecciones económicas del Fondo Monetario Internacional. </a:t>
            </a:r>
          </a:p>
        </p:txBody>
      </p:sp>
      <p:pic>
        <p:nvPicPr>
          <p:cNvPr id="5" name="Imagen 4">
            <a:extLst>
              <a:ext uri="{FF2B5EF4-FFF2-40B4-BE49-F238E27FC236}">
                <a16:creationId xmlns:a16="http://schemas.microsoft.com/office/drawing/2014/main" id="{5064FA37-D7A1-ACBE-C7CD-2435FF512056}"/>
              </a:ext>
            </a:extLst>
          </p:cNvPr>
          <p:cNvPicPr>
            <a:picLocks noChangeAspect="1"/>
          </p:cNvPicPr>
          <p:nvPr/>
        </p:nvPicPr>
        <p:blipFill>
          <a:blip r:embed="rId2"/>
          <a:stretch>
            <a:fillRect/>
          </a:stretch>
        </p:blipFill>
        <p:spPr>
          <a:xfrm>
            <a:off x="3779727" y="1785507"/>
            <a:ext cx="3586999" cy="2014934"/>
          </a:xfrm>
          <a:prstGeom prst="rect">
            <a:avLst/>
          </a:prstGeom>
        </p:spPr>
      </p:pic>
      <p:pic>
        <p:nvPicPr>
          <p:cNvPr id="6" name="Imagen 5">
            <a:extLst>
              <a:ext uri="{FF2B5EF4-FFF2-40B4-BE49-F238E27FC236}">
                <a16:creationId xmlns:a16="http://schemas.microsoft.com/office/drawing/2014/main" id="{0D815AD6-2F06-A6B0-B594-0C1E0521EF21}"/>
              </a:ext>
            </a:extLst>
          </p:cNvPr>
          <p:cNvPicPr>
            <a:picLocks noChangeAspect="1"/>
          </p:cNvPicPr>
          <p:nvPr/>
        </p:nvPicPr>
        <p:blipFill>
          <a:blip r:embed="rId3"/>
          <a:stretch>
            <a:fillRect/>
          </a:stretch>
        </p:blipFill>
        <p:spPr>
          <a:xfrm>
            <a:off x="3810798" y="4122346"/>
            <a:ext cx="7114862" cy="2122698"/>
          </a:xfrm>
          <a:prstGeom prst="rect">
            <a:avLst/>
          </a:prstGeom>
        </p:spPr>
      </p:pic>
      <p:sp>
        <p:nvSpPr>
          <p:cNvPr id="8" name="Rectángulo: esquinas redondeadas 7">
            <a:extLst>
              <a:ext uri="{FF2B5EF4-FFF2-40B4-BE49-F238E27FC236}">
                <a16:creationId xmlns:a16="http://schemas.microsoft.com/office/drawing/2014/main" id="{AC8FFFAC-BD06-920F-428A-03327F2CD5A1}"/>
              </a:ext>
            </a:extLst>
          </p:cNvPr>
          <p:cNvSpPr/>
          <p:nvPr/>
        </p:nvSpPr>
        <p:spPr>
          <a:xfrm>
            <a:off x="4651131" y="2843502"/>
            <a:ext cx="310304" cy="285146"/>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3" name="Rectángulo: esquinas redondeadas 12">
            <a:extLst>
              <a:ext uri="{FF2B5EF4-FFF2-40B4-BE49-F238E27FC236}">
                <a16:creationId xmlns:a16="http://schemas.microsoft.com/office/drawing/2014/main" id="{4B16DE4E-DEE0-395B-6434-1D7467DD04F6}"/>
              </a:ext>
            </a:extLst>
          </p:cNvPr>
          <p:cNvSpPr/>
          <p:nvPr/>
        </p:nvSpPr>
        <p:spPr>
          <a:xfrm>
            <a:off x="5671038" y="2871558"/>
            <a:ext cx="266493" cy="385167"/>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5" name="Rectángulo: esquinas redondeadas 14">
            <a:extLst>
              <a:ext uri="{FF2B5EF4-FFF2-40B4-BE49-F238E27FC236}">
                <a16:creationId xmlns:a16="http://schemas.microsoft.com/office/drawing/2014/main" id="{2F330ABE-40A2-7EDA-AD43-828EE8076368}"/>
              </a:ext>
            </a:extLst>
          </p:cNvPr>
          <p:cNvSpPr/>
          <p:nvPr/>
        </p:nvSpPr>
        <p:spPr>
          <a:xfrm>
            <a:off x="6701881" y="2708945"/>
            <a:ext cx="310304" cy="385167"/>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7" name="Elipse 16">
            <a:extLst>
              <a:ext uri="{FF2B5EF4-FFF2-40B4-BE49-F238E27FC236}">
                <a16:creationId xmlns:a16="http://schemas.microsoft.com/office/drawing/2014/main" id="{D2148471-937C-9A4F-8D63-9E03CFEFC43E}"/>
              </a:ext>
            </a:extLst>
          </p:cNvPr>
          <p:cNvSpPr/>
          <p:nvPr/>
        </p:nvSpPr>
        <p:spPr>
          <a:xfrm>
            <a:off x="10086046" y="4397678"/>
            <a:ext cx="839613" cy="1482242"/>
          </a:xfrm>
          <a:prstGeom prst="ellipse">
            <a:avLst/>
          </a:prstGeom>
          <a:noFill/>
          <a:ln w="28575"/>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8" name="CuadroTexto 17">
            <a:extLst>
              <a:ext uri="{FF2B5EF4-FFF2-40B4-BE49-F238E27FC236}">
                <a16:creationId xmlns:a16="http://schemas.microsoft.com/office/drawing/2014/main" id="{22DF5090-77B2-0DAA-1171-61D5544A3F75}"/>
              </a:ext>
            </a:extLst>
          </p:cNvPr>
          <p:cNvSpPr txBox="1"/>
          <p:nvPr/>
        </p:nvSpPr>
        <p:spPr>
          <a:xfrm>
            <a:off x="3967461" y="1358451"/>
            <a:ext cx="3168054" cy="307777"/>
          </a:xfrm>
          <a:prstGeom prst="rect">
            <a:avLst/>
          </a:prstGeom>
          <a:noFill/>
        </p:spPr>
        <p:txBody>
          <a:bodyPr wrap="square" rtlCol="0">
            <a:spAutoFit/>
          </a:bodyPr>
          <a:lstStyle/>
          <a:p>
            <a:pPr algn="ctr"/>
            <a:r>
              <a:rPr lang="en-GB" sz="1400" b="1" dirty="0" err="1">
                <a:solidFill>
                  <a:schemeClr val="accent1"/>
                </a:solidFill>
              </a:rPr>
              <a:t>Proyecciones</a:t>
            </a:r>
            <a:r>
              <a:rPr lang="en-GB" sz="1400" b="1" dirty="0">
                <a:solidFill>
                  <a:schemeClr val="accent1"/>
                </a:solidFill>
              </a:rPr>
              <a:t> FMI </a:t>
            </a:r>
            <a:r>
              <a:rPr lang="en-GB" sz="1400" b="1" dirty="0" err="1">
                <a:solidFill>
                  <a:schemeClr val="accent1"/>
                </a:solidFill>
              </a:rPr>
              <a:t>octubre</a:t>
            </a:r>
            <a:r>
              <a:rPr lang="en-GB" sz="1400" b="1" dirty="0">
                <a:solidFill>
                  <a:schemeClr val="accent1"/>
                </a:solidFill>
              </a:rPr>
              <a:t> 22</a:t>
            </a:r>
          </a:p>
        </p:txBody>
      </p:sp>
      <p:sp>
        <p:nvSpPr>
          <p:cNvPr id="19" name="CuadroTexto 18">
            <a:extLst>
              <a:ext uri="{FF2B5EF4-FFF2-40B4-BE49-F238E27FC236}">
                <a16:creationId xmlns:a16="http://schemas.microsoft.com/office/drawing/2014/main" id="{3FA1CE60-9934-B316-EA3B-BE8E77CAAAF4}"/>
              </a:ext>
            </a:extLst>
          </p:cNvPr>
          <p:cNvSpPr txBox="1"/>
          <p:nvPr/>
        </p:nvSpPr>
        <p:spPr>
          <a:xfrm>
            <a:off x="7770817" y="1336174"/>
            <a:ext cx="3168054" cy="307777"/>
          </a:xfrm>
          <a:prstGeom prst="rect">
            <a:avLst/>
          </a:prstGeom>
          <a:noFill/>
        </p:spPr>
        <p:txBody>
          <a:bodyPr wrap="square" rtlCol="0">
            <a:spAutoFit/>
          </a:bodyPr>
          <a:lstStyle/>
          <a:p>
            <a:pPr algn="ctr"/>
            <a:r>
              <a:rPr lang="en-GB" sz="1400" b="1" dirty="0" err="1">
                <a:solidFill>
                  <a:schemeClr val="accent1"/>
                </a:solidFill>
              </a:rPr>
              <a:t>Proyecciones</a:t>
            </a:r>
            <a:r>
              <a:rPr lang="en-GB" sz="1400" b="1" dirty="0">
                <a:solidFill>
                  <a:schemeClr val="accent1"/>
                </a:solidFill>
              </a:rPr>
              <a:t> FMI </a:t>
            </a:r>
            <a:r>
              <a:rPr lang="en-GB" sz="1400" b="1" dirty="0" err="1">
                <a:solidFill>
                  <a:schemeClr val="accent1"/>
                </a:solidFill>
              </a:rPr>
              <a:t>octubre</a:t>
            </a:r>
            <a:r>
              <a:rPr lang="en-GB" sz="1400" b="1" dirty="0">
                <a:solidFill>
                  <a:schemeClr val="accent1"/>
                </a:solidFill>
              </a:rPr>
              <a:t> 24</a:t>
            </a:r>
          </a:p>
        </p:txBody>
      </p:sp>
      <p:sp>
        <p:nvSpPr>
          <p:cNvPr id="4" name="Rectangle 5">
            <a:extLst>
              <a:ext uri="{FF2B5EF4-FFF2-40B4-BE49-F238E27FC236}">
                <a16:creationId xmlns:a16="http://schemas.microsoft.com/office/drawing/2014/main" id="{5B57E106-779C-42C6-3AB6-0222250FD34A}"/>
              </a:ext>
            </a:extLst>
          </p:cNvPr>
          <p:cNvSpPr>
            <a:spLocks noChangeArrowheads="1"/>
          </p:cNvSpPr>
          <p:nvPr/>
        </p:nvSpPr>
        <p:spPr bwMode="auto">
          <a:xfrm>
            <a:off x="3779727" y="6444062"/>
            <a:ext cx="6010618" cy="200055"/>
          </a:xfrm>
          <a:prstGeom prst="rect">
            <a:avLst/>
          </a:prstGeom>
          <a:noFill/>
          <a:ln w="9525">
            <a:noFill/>
            <a:miter lim="800000"/>
            <a:headEnd/>
            <a:tailEnd/>
          </a:ln>
        </p:spPr>
        <p:txBody>
          <a:bodyPr wrap="square">
            <a:spAutoFit/>
          </a:bodyPr>
          <a:lstStyle/>
          <a:p>
            <a:pPr eaLnBrk="0" hangingPunct="0">
              <a:spcBef>
                <a:spcPct val="50000"/>
              </a:spcBef>
            </a:pPr>
            <a:r>
              <a:rPr lang="en-US" sz="700" dirty="0">
                <a:latin typeface="+mj-lt"/>
              </a:rPr>
              <a:t>Fuentes:  </a:t>
            </a:r>
            <a:r>
              <a:rPr lang="en-US" sz="700" dirty="0" err="1">
                <a:latin typeface="+mj-lt"/>
              </a:rPr>
              <a:t>Fondo</a:t>
            </a:r>
            <a:r>
              <a:rPr lang="en-US" sz="700" dirty="0">
                <a:latin typeface="+mj-lt"/>
              </a:rPr>
              <a:t> </a:t>
            </a:r>
            <a:r>
              <a:rPr lang="en-US" sz="700" dirty="0" err="1">
                <a:latin typeface="+mj-lt"/>
              </a:rPr>
              <a:t>Monetario</a:t>
            </a:r>
            <a:r>
              <a:rPr lang="en-US" sz="700" dirty="0">
                <a:latin typeface="+mj-lt"/>
              </a:rPr>
              <a:t> </a:t>
            </a:r>
            <a:r>
              <a:rPr lang="en-US" sz="700" dirty="0" err="1">
                <a:latin typeface="+mj-lt"/>
              </a:rPr>
              <a:t>Internacional</a:t>
            </a:r>
            <a:r>
              <a:rPr lang="en-US" sz="700" dirty="0">
                <a:latin typeface="+mj-lt"/>
              </a:rPr>
              <a:t> y Nomura Asset Management</a:t>
            </a:r>
            <a:endParaRPr lang="es-ES" sz="700" dirty="0">
              <a:latin typeface="+mj-lt"/>
            </a:endParaRPr>
          </a:p>
        </p:txBody>
      </p:sp>
      <p:sp>
        <p:nvSpPr>
          <p:cNvPr id="21" name="CuadroTexto 20">
            <a:extLst>
              <a:ext uri="{FF2B5EF4-FFF2-40B4-BE49-F238E27FC236}">
                <a16:creationId xmlns:a16="http://schemas.microsoft.com/office/drawing/2014/main" id="{AB3211A2-E755-CB63-1935-7A43CE591480}"/>
              </a:ext>
            </a:extLst>
          </p:cNvPr>
          <p:cNvSpPr txBox="1"/>
          <p:nvPr/>
        </p:nvSpPr>
        <p:spPr>
          <a:xfrm>
            <a:off x="360878" y="2481175"/>
            <a:ext cx="2028633" cy="523220"/>
          </a:xfrm>
          <a:prstGeom prst="rect">
            <a:avLst/>
          </a:prstGeom>
          <a:noFill/>
        </p:spPr>
        <p:txBody>
          <a:bodyPr wrap="square">
            <a:spAutoFit/>
          </a:bodyPr>
          <a:lstStyle/>
          <a:p>
            <a:r>
              <a:rPr lang="es-ES" sz="1400" b="1" dirty="0">
                <a:solidFill>
                  <a:srgbClr val="000D38"/>
                </a:solidFill>
              </a:rPr>
              <a:t>Octubre 2024.</a:t>
            </a:r>
          </a:p>
          <a:p>
            <a:r>
              <a:rPr lang="es-ES" sz="1400" b="1" dirty="0">
                <a:solidFill>
                  <a:srgbClr val="000D38"/>
                </a:solidFill>
              </a:rPr>
              <a:t>Crecimiento estabilizado</a:t>
            </a:r>
            <a:endParaRPr lang="ca-ES" sz="1400" dirty="0">
              <a:solidFill>
                <a:srgbClr val="000D38"/>
              </a:solidFill>
            </a:endParaRPr>
          </a:p>
        </p:txBody>
      </p:sp>
      <p:sp>
        <p:nvSpPr>
          <p:cNvPr id="23" name="CuadroTexto 22">
            <a:extLst>
              <a:ext uri="{FF2B5EF4-FFF2-40B4-BE49-F238E27FC236}">
                <a16:creationId xmlns:a16="http://schemas.microsoft.com/office/drawing/2014/main" id="{FDAEEFDC-CAF9-48AA-39B0-55BDACF764A8}"/>
              </a:ext>
            </a:extLst>
          </p:cNvPr>
          <p:cNvSpPr txBox="1"/>
          <p:nvPr/>
        </p:nvSpPr>
        <p:spPr>
          <a:xfrm>
            <a:off x="360877" y="3811845"/>
            <a:ext cx="2028633" cy="2246769"/>
          </a:xfrm>
          <a:prstGeom prst="rect">
            <a:avLst/>
          </a:prstGeom>
          <a:noFill/>
        </p:spPr>
        <p:txBody>
          <a:bodyPr wrap="square">
            <a:spAutoFit/>
          </a:bodyPr>
          <a:lstStyle/>
          <a:p>
            <a:r>
              <a:rPr lang="es-ES" sz="1400" b="1" dirty="0">
                <a:solidFill>
                  <a:srgbClr val="000D38"/>
                </a:solidFill>
              </a:rPr>
              <a:t>¿Bienes o servicios?, esta es la cuestión</a:t>
            </a:r>
          </a:p>
          <a:p>
            <a:endParaRPr lang="es-ES" sz="1400" b="1" dirty="0">
              <a:solidFill>
                <a:srgbClr val="000D38"/>
              </a:solidFill>
            </a:endParaRPr>
          </a:p>
          <a:p>
            <a:r>
              <a:rPr lang="es-ES" sz="1400" b="1" dirty="0" err="1">
                <a:solidFill>
                  <a:srgbClr val="000D38"/>
                </a:solidFill>
              </a:rPr>
              <a:t>Capuano</a:t>
            </a:r>
            <a:r>
              <a:rPr lang="es-ES" sz="1400" b="1" dirty="0">
                <a:solidFill>
                  <a:srgbClr val="000D38"/>
                </a:solidFill>
              </a:rPr>
              <a:t>-CEO Marriot:</a:t>
            </a:r>
          </a:p>
          <a:p>
            <a:r>
              <a:rPr lang="es-ES" sz="1400" b="1" dirty="0">
                <a:solidFill>
                  <a:srgbClr val="000D38"/>
                </a:solidFill>
              </a:rPr>
              <a:t>Recuperación plena, naturaleza humana</a:t>
            </a:r>
          </a:p>
          <a:p>
            <a:endParaRPr lang="es-ES" sz="1400" b="1" dirty="0">
              <a:solidFill>
                <a:srgbClr val="000D38"/>
              </a:solidFill>
            </a:endParaRPr>
          </a:p>
          <a:p>
            <a:r>
              <a:rPr lang="es-ES" sz="1400" b="1" dirty="0" err="1">
                <a:solidFill>
                  <a:srgbClr val="000D38"/>
                </a:solidFill>
              </a:rPr>
              <a:t>Nasseta</a:t>
            </a:r>
            <a:r>
              <a:rPr lang="es-ES" sz="1400" b="1" dirty="0">
                <a:solidFill>
                  <a:srgbClr val="000D38"/>
                </a:solidFill>
              </a:rPr>
              <a:t>- CEO Hilton:</a:t>
            </a:r>
          </a:p>
          <a:p>
            <a:r>
              <a:rPr lang="es-ES" sz="1400" b="1" dirty="0">
                <a:solidFill>
                  <a:srgbClr val="000D38"/>
                </a:solidFill>
              </a:rPr>
              <a:t>¿Aumento de la g?</a:t>
            </a:r>
          </a:p>
          <a:p>
            <a:endParaRPr lang="es-ES" sz="1400" b="1" dirty="0">
              <a:solidFill>
                <a:srgbClr val="000D38"/>
              </a:solidFill>
            </a:endParaRPr>
          </a:p>
        </p:txBody>
      </p:sp>
      <p:pic>
        <p:nvPicPr>
          <p:cNvPr id="7" name="Imagen 6">
            <a:extLst>
              <a:ext uri="{FF2B5EF4-FFF2-40B4-BE49-F238E27FC236}">
                <a16:creationId xmlns:a16="http://schemas.microsoft.com/office/drawing/2014/main" id="{2EF11357-BD54-4F41-BDFD-01A7BADC75D4}"/>
              </a:ext>
            </a:extLst>
          </p:cNvPr>
          <p:cNvPicPr>
            <a:picLocks noChangeAspect="1"/>
          </p:cNvPicPr>
          <p:nvPr/>
        </p:nvPicPr>
        <p:blipFill>
          <a:blip r:embed="rId4"/>
          <a:stretch>
            <a:fillRect/>
          </a:stretch>
        </p:blipFill>
        <p:spPr>
          <a:xfrm>
            <a:off x="7603764" y="1774787"/>
            <a:ext cx="3631925" cy="2037058"/>
          </a:xfrm>
          <a:prstGeom prst="rect">
            <a:avLst/>
          </a:prstGeom>
        </p:spPr>
      </p:pic>
      <p:sp>
        <p:nvSpPr>
          <p:cNvPr id="20" name="Rectángulo: esquinas redondeadas 19">
            <a:extLst>
              <a:ext uri="{FF2B5EF4-FFF2-40B4-BE49-F238E27FC236}">
                <a16:creationId xmlns:a16="http://schemas.microsoft.com/office/drawing/2014/main" id="{C188388A-CBBE-4C8E-99BD-C95811C115C7}"/>
              </a:ext>
            </a:extLst>
          </p:cNvPr>
          <p:cNvSpPr/>
          <p:nvPr/>
        </p:nvSpPr>
        <p:spPr>
          <a:xfrm>
            <a:off x="7857383" y="2737142"/>
            <a:ext cx="1002301" cy="285146"/>
          </a:xfrm>
          <a:prstGeom prst="roundRect">
            <a:avLst>
              <a:gd name="adj" fmla="val 0"/>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6815459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D137EB-34C5-47B0-09F7-30DE1E148552}"/>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BD552DB4-7D4F-EB3B-B371-2F24D762607D}"/>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56.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F.I.: Small / </a:t>
            </a:r>
            <a:r>
              <a:rPr lang="es-ES" sz="1600" u="none" dirty="0" err="1">
                <a:latin typeface="Poppins" panose="00000500000000000000" pitchFamily="2" charset="0"/>
                <a:cs typeface="Poppins" panose="00000500000000000000" pitchFamily="2" charset="0"/>
              </a:rPr>
              <a:t>Large</a:t>
            </a:r>
            <a:endParaRPr lang="es-ES" sz="1600" u="none" dirty="0">
              <a:latin typeface="Poppins" panose="00000500000000000000" pitchFamily="2" charset="0"/>
              <a:cs typeface="Poppins" panose="00000500000000000000" pitchFamily="2" charset="0"/>
            </a:endParaRPr>
          </a:p>
        </p:txBody>
      </p:sp>
      <p:sp>
        <p:nvSpPr>
          <p:cNvPr id="3" name="AutoShape 26">
            <a:extLst>
              <a:ext uri="{FF2B5EF4-FFF2-40B4-BE49-F238E27FC236}">
                <a16:creationId xmlns:a16="http://schemas.microsoft.com/office/drawing/2014/main" id="{E692E69F-5939-E4EC-35F6-4B9BCCA507DE}"/>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SMALL/BIG</a:t>
            </a:r>
          </a:p>
        </p:txBody>
      </p:sp>
      <p:sp>
        <p:nvSpPr>
          <p:cNvPr id="10" name="Rectángulo 9">
            <a:extLst>
              <a:ext uri="{FF2B5EF4-FFF2-40B4-BE49-F238E27FC236}">
                <a16:creationId xmlns:a16="http://schemas.microsoft.com/office/drawing/2014/main" id="{71A0ECD1-7457-03D2-243E-366C801CD726}"/>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D965CC14-2212-FAA0-6962-5409CA1F75AD}"/>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2BF3DCBD-8294-3E2F-F33F-149B6511B1EC}"/>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6" name="Imagen 5">
            <a:extLst>
              <a:ext uri="{FF2B5EF4-FFF2-40B4-BE49-F238E27FC236}">
                <a16:creationId xmlns:a16="http://schemas.microsoft.com/office/drawing/2014/main" id="{B55540C3-0CD1-866B-41E9-741755D2F49B}"/>
              </a:ext>
            </a:extLst>
          </p:cNvPr>
          <p:cNvPicPr>
            <a:picLocks noChangeAspect="1"/>
          </p:cNvPicPr>
          <p:nvPr/>
        </p:nvPicPr>
        <p:blipFill>
          <a:blip r:embed="rId2"/>
          <a:stretch>
            <a:fillRect/>
          </a:stretch>
        </p:blipFill>
        <p:spPr>
          <a:xfrm>
            <a:off x="909848" y="1488861"/>
            <a:ext cx="10226711" cy="4888390"/>
          </a:xfrm>
          <a:prstGeom prst="rect">
            <a:avLst/>
          </a:prstGeom>
        </p:spPr>
      </p:pic>
    </p:spTree>
    <p:extLst>
      <p:ext uri="{BB962C8B-B14F-4D97-AF65-F5344CB8AC3E}">
        <p14:creationId xmlns:p14="http://schemas.microsoft.com/office/powerpoint/2010/main" val="407599818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816F67-0EF4-5C6E-B9C5-0CE12B67A0F3}"/>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C353A3BC-30CF-9E48-7B64-8D59F9640235}"/>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57.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F.I: </a:t>
            </a:r>
            <a:r>
              <a:rPr lang="es-ES" sz="1600" u="none" dirty="0" err="1">
                <a:latin typeface="Poppins" panose="00000500000000000000" pitchFamily="2" charset="0"/>
                <a:cs typeface="Poppins" panose="00000500000000000000" pitchFamily="2" charset="0"/>
              </a:rPr>
              <a:t>Value</a:t>
            </a:r>
            <a:r>
              <a:rPr lang="es-ES" sz="1600" u="none" dirty="0">
                <a:latin typeface="Poppins" panose="00000500000000000000" pitchFamily="2" charset="0"/>
                <a:cs typeface="Poppins" panose="00000500000000000000" pitchFamily="2" charset="0"/>
              </a:rPr>
              <a:t> / </a:t>
            </a:r>
            <a:r>
              <a:rPr lang="es-ES" sz="1600" u="none" dirty="0" err="1">
                <a:latin typeface="Poppins" panose="00000500000000000000" pitchFamily="2" charset="0"/>
                <a:cs typeface="Poppins" panose="00000500000000000000" pitchFamily="2" charset="0"/>
              </a:rPr>
              <a:t>growth</a:t>
            </a:r>
            <a:endParaRPr lang="es-ES" sz="1600" u="none" dirty="0">
              <a:latin typeface="Poppins" panose="00000500000000000000" pitchFamily="2" charset="0"/>
              <a:cs typeface="Poppins" panose="00000500000000000000" pitchFamily="2" charset="0"/>
            </a:endParaRPr>
          </a:p>
        </p:txBody>
      </p:sp>
      <p:sp>
        <p:nvSpPr>
          <p:cNvPr id="3" name="AutoShape 26">
            <a:extLst>
              <a:ext uri="{FF2B5EF4-FFF2-40B4-BE49-F238E27FC236}">
                <a16:creationId xmlns:a16="http://schemas.microsoft.com/office/drawing/2014/main" id="{CB0D3651-F8DB-EBE6-8F61-B13941AA7130}"/>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VALUE/GROWTH</a:t>
            </a:r>
          </a:p>
        </p:txBody>
      </p:sp>
      <p:sp>
        <p:nvSpPr>
          <p:cNvPr id="10" name="Rectángulo 9">
            <a:extLst>
              <a:ext uri="{FF2B5EF4-FFF2-40B4-BE49-F238E27FC236}">
                <a16:creationId xmlns:a16="http://schemas.microsoft.com/office/drawing/2014/main" id="{EEEDB890-DD63-94AA-84D5-3F491586D7DC}"/>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912A81A1-076B-BDE9-AB86-E99552584F0F}"/>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B8B15770-8195-EBE9-9B44-43D104CE162C}"/>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6" name="Imagen 5">
            <a:extLst>
              <a:ext uri="{FF2B5EF4-FFF2-40B4-BE49-F238E27FC236}">
                <a16:creationId xmlns:a16="http://schemas.microsoft.com/office/drawing/2014/main" id="{5EB6D174-C553-9D4E-92F0-062B097B9310}"/>
              </a:ext>
            </a:extLst>
          </p:cNvPr>
          <p:cNvPicPr>
            <a:picLocks noChangeAspect="1"/>
          </p:cNvPicPr>
          <p:nvPr/>
        </p:nvPicPr>
        <p:blipFill>
          <a:blip r:embed="rId2"/>
          <a:stretch>
            <a:fillRect/>
          </a:stretch>
        </p:blipFill>
        <p:spPr>
          <a:xfrm>
            <a:off x="1079840" y="1436916"/>
            <a:ext cx="10168830" cy="5100977"/>
          </a:xfrm>
          <a:prstGeom prst="rect">
            <a:avLst/>
          </a:prstGeom>
        </p:spPr>
      </p:pic>
    </p:spTree>
    <p:extLst>
      <p:ext uri="{BB962C8B-B14F-4D97-AF65-F5344CB8AC3E}">
        <p14:creationId xmlns:p14="http://schemas.microsoft.com/office/powerpoint/2010/main" val="381537764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FF3DED-83FA-7EA2-FE44-DC20C41970EF}"/>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B3CDF7ED-FB94-CADF-430B-2546D530C80C}"/>
              </a:ext>
            </a:extLst>
          </p:cNvPr>
          <p:cNvSpPr txBox="1">
            <a:spLocks/>
          </p:cNvSpPr>
          <p:nvPr/>
        </p:nvSpPr>
        <p:spPr>
          <a:xfrm>
            <a:off x="263352" y="221248"/>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u="none" dirty="0">
                <a:latin typeface="Poppins" panose="00000500000000000000" pitchFamily="2" charset="0"/>
                <a:cs typeface="Poppins" panose="00000500000000000000" pitchFamily="2" charset="0"/>
              </a:rPr>
              <a:t>58.  </a:t>
            </a:r>
            <a:r>
              <a:rPr lang="es-ES" sz="1600" u="none" dirty="0" err="1">
                <a:latin typeface="Poppins" panose="00000500000000000000" pitchFamily="2" charset="0"/>
                <a:cs typeface="Poppins" panose="00000500000000000000" pitchFamily="2" charset="0"/>
              </a:rPr>
              <a:t>FondGuissona</a:t>
            </a:r>
            <a:r>
              <a:rPr lang="es-ES" sz="1600" u="none" dirty="0">
                <a:latin typeface="Poppins" panose="00000500000000000000" pitchFamily="2" charset="0"/>
                <a:cs typeface="Poppins" panose="00000500000000000000" pitchFamily="2" charset="0"/>
              </a:rPr>
              <a:t>, F.I: UTA</a:t>
            </a:r>
          </a:p>
        </p:txBody>
      </p:sp>
      <p:sp>
        <p:nvSpPr>
          <p:cNvPr id="3" name="AutoShape 26">
            <a:extLst>
              <a:ext uri="{FF2B5EF4-FFF2-40B4-BE49-F238E27FC236}">
                <a16:creationId xmlns:a16="http://schemas.microsoft.com/office/drawing/2014/main" id="{70703470-A13F-AAD7-A80A-F8DFE10945F2}"/>
              </a:ext>
            </a:extLst>
          </p:cNvPr>
          <p:cNvSpPr>
            <a:spLocks noChangeArrowheads="1"/>
          </p:cNvSpPr>
          <p:nvPr/>
        </p:nvSpPr>
        <p:spPr bwMode="auto">
          <a:xfrm>
            <a:off x="328595" y="875394"/>
            <a:ext cx="9329529" cy="338748"/>
          </a:xfrm>
          <a:prstGeom prst="homePlate">
            <a:avLst>
              <a:gd name="adj" fmla="val 0"/>
            </a:avLst>
          </a:prstGeom>
          <a:noFill/>
          <a:ln w="25400" algn="ctr">
            <a:noFill/>
            <a:miter lim="800000"/>
            <a:headEnd/>
            <a:tailEnd/>
          </a:ln>
        </p:spPr>
        <p:txBody>
          <a:bodyPr wrap="none" anchor="ctr"/>
          <a:lstStyle/>
          <a:p>
            <a:pPr defTabSz="652842"/>
            <a:r>
              <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rPr>
              <a:t>ÁNÁLISIS POSICIONAMIENTO CARTERA – UTA</a:t>
            </a:r>
          </a:p>
        </p:txBody>
      </p:sp>
      <p:sp>
        <p:nvSpPr>
          <p:cNvPr id="10" name="Rectángulo 9">
            <a:extLst>
              <a:ext uri="{FF2B5EF4-FFF2-40B4-BE49-F238E27FC236}">
                <a16:creationId xmlns:a16="http://schemas.microsoft.com/office/drawing/2014/main" id="{D6CAB82E-11CF-44F4-BA1A-80784562C7CC}"/>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55CB3D47-924C-423B-BB11-7A697022BBB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BD58119A-7B92-63EE-FBCA-A453E5D1867E}"/>
              </a:ext>
            </a:extLst>
          </p:cNvPr>
          <p:cNvCxnSpPr>
            <a:cxnSpLocks/>
          </p:cNvCxnSpPr>
          <p:nvPr/>
        </p:nvCxnSpPr>
        <p:spPr>
          <a:xfrm>
            <a:off x="263352"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6" name="Imagen 5">
            <a:extLst>
              <a:ext uri="{FF2B5EF4-FFF2-40B4-BE49-F238E27FC236}">
                <a16:creationId xmlns:a16="http://schemas.microsoft.com/office/drawing/2014/main" id="{AB8B3D08-3F34-85B3-084B-D1CE1542DE23}"/>
              </a:ext>
            </a:extLst>
          </p:cNvPr>
          <p:cNvPicPr>
            <a:picLocks noChangeAspect="1"/>
          </p:cNvPicPr>
          <p:nvPr/>
        </p:nvPicPr>
        <p:blipFill>
          <a:blip r:embed="rId2"/>
          <a:stretch>
            <a:fillRect/>
          </a:stretch>
        </p:blipFill>
        <p:spPr>
          <a:xfrm>
            <a:off x="813069" y="1302224"/>
            <a:ext cx="10381348" cy="5261664"/>
          </a:xfrm>
          <a:prstGeom prst="rect">
            <a:avLst/>
          </a:prstGeom>
        </p:spPr>
      </p:pic>
    </p:spTree>
    <p:extLst>
      <p:ext uri="{BB962C8B-B14F-4D97-AF65-F5344CB8AC3E}">
        <p14:creationId xmlns:p14="http://schemas.microsoft.com/office/powerpoint/2010/main" val="261561333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26">
            <a:extLst>
              <a:ext uri="{FF2B5EF4-FFF2-40B4-BE49-F238E27FC236}">
                <a16:creationId xmlns:a16="http://schemas.microsoft.com/office/drawing/2014/main" id="{47698E24-C407-19D9-2D64-9DD395883E35}"/>
              </a:ext>
            </a:extLst>
          </p:cNvPr>
          <p:cNvSpPr>
            <a:spLocks noChangeArrowheads="1"/>
          </p:cNvSpPr>
          <p:nvPr/>
        </p:nvSpPr>
        <p:spPr bwMode="auto">
          <a:xfrm>
            <a:off x="558020" y="795279"/>
            <a:ext cx="8291517" cy="338748"/>
          </a:xfrm>
          <a:prstGeom prst="homePlate">
            <a:avLst>
              <a:gd name="adj" fmla="val 0"/>
            </a:avLst>
          </a:prstGeom>
          <a:noFill/>
          <a:ln w="25400" algn="ctr">
            <a:noFill/>
            <a:miter lim="800000"/>
            <a:headEnd/>
            <a:tailEnd/>
          </a:ln>
        </p:spPr>
        <p:txBody>
          <a:bodyPr wrap="none" anchor="ctr"/>
          <a:lstStyle/>
          <a:p>
            <a:pPr defTabSz="652842"/>
            <a:r>
              <a:rPr lang="es-ES" sz="1400" b="1" dirty="0">
                <a:solidFill>
                  <a:srgbClr val="001D50"/>
                </a:solidFill>
                <a:latin typeface="Poppins" panose="00000500000000000000" pitchFamily="2" charset="0"/>
                <a:ea typeface="ヒラギノ角ゴ ProN W3"/>
                <a:cs typeface="Poppins" panose="00000500000000000000" pitchFamily="2" charset="0"/>
                <a:sym typeface="Helvetica Neue Light"/>
              </a:rPr>
              <a:t>Descuentos fundamentales</a:t>
            </a:r>
            <a:endParaRPr lang="es-ES" sz="1400" b="1" u="none" dirty="0">
              <a:solidFill>
                <a:srgbClr val="001D50"/>
              </a:solidFill>
              <a:latin typeface="Poppins" panose="00000500000000000000" pitchFamily="2" charset="0"/>
              <a:ea typeface="ヒラギノ角ゴ ProN W3"/>
              <a:cs typeface="Poppins" panose="00000500000000000000" pitchFamily="2" charset="0"/>
              <a:sym typeface="Helvetica Neue Light"/>
            </a:endParaRPr>
          </a:p>
        </p:txBody>
      </p:sp>
      <p:sp>
        <p:nvSpPr>
          <p:cNvPr id="10" name="Rectángulo 9">
            <a:extLst>
              <a:ext uri="{FF2B5EF4-FFF2-40B4-BE49-F238E27FC236}">
                <a16:creationId xmlns:a16="http://schemas.microsoft.com/office/drawing/2014/main" id="{DD42A1B3-55DC-D4CE-C28C-A51EEBB3C4B7}"/>
              </a:ext>
            </a:extLst>
          </p:cNvPr>
          <p:cNvSpPr/>
          <p:nvPr/>
        </p:nvSpPr>
        <p:spPr>
          <a:xfrm>
            <a:off x="6440" y="4005064"/>
            <a:ext cx="12185560" cy="285612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6D17186B-92F7-30D3-EA62-9CC97FDA25FE}"/>
              </a:ext>
            </a:extLst>
          </p:cNvPr>
          <p:cNvSpPr/>
          <p:nvPr/>
        </p:nvSpPr>
        <p:spPr>
          <a:xfrm>
            <a:off x="551384" y="1390330"/>
            <a:ext cx="11161239" cy="517487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CAD6ACB1-E783-3680-4407-2BBEB66CE396}"/>
              </a:ext>
            </a:extLst>
          </p:cNvPr>
          <p:cNvCxnSpPr>
            <a:cxnSpLocks/>
          </p:cNvCxnSpPr>
          <p:nvPr/>
        </p:nvCxnSpPr>
        <p:spPr>
          <a:xfrm>
            <a:off x="1775520" y="296672"/>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8" name="Título 1">
            <a:extLst>
              <a:ext uri="{FF2B5EF4-FFF2-40B4-BE49-F238E27FC236}">
                <a16:creationId xmlns:a16="http://schemas.microsoft.com/office/drawing/2014/main" id="{B009208A-6261-40AD-AE82-40AA6787186E}"/>
              </a:ext>
            </a:extLst>
          </p:cNvPr>
          <p:cNvSpPr txBox="1">
            <a:spLocks/>
          </p:cNvSpPr>
          <p:nvPr/>
        </p:nvSpPr>
        <p:spPr>
          <a:xfrm>
            <a:off x="375910" y="346413"/>
            <a:ext cx="10215315" cy="30977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_tradnl" sz="1800" dirty="0">
                <a:latin typeface="Poppins" panose="00000500000000000000" pitchFamily="2" charset="0"/>
                <a:cs typeface="Poppins" panose="00000500000000000000" pitchFamily="2" charset="0"/>
              </a:rPr>
              <a:t>59. Descuento fundamental de </a:t>
            </a:r>
            <a:r>
              <a:rPr lang="es-ES_tradnl" sz="1800" dirty="0" err="1">
                <a:latin typeface="Poppins" panose="00000500000000000000" pitchFamily="2" charset="0"/>
                <a:cs typeface="Poppins" panose="00000500000000000000" pitchFamily="2" charset="0"/>
              </a:rPr>
              <a:t>Fondguissona</a:t>
            </a:r>
            <a:r>
              <a:rPr lang="es-ES_tradnl" sz="1800" dirty="0">
                <a:latin typeface="Poppins" panose="00000500000000000000" pitchFamily="2" charset="0"/>
                <a:cs typeface="Poppins" panose="00000500000000000000" pitchFamily="2" charset="0"/>
              </a:rPr>
              <a:t> Bolsa, FI</a:t>
            </a:r>
            <a:endParaRPr lang="ca-ES" dirty="0"/>
          </a:p>
        </p:txBody>
      </p:sp>
      <p:graphicFrame>
        <p:nvGraphicFramePr>
          <p:cNvPr id="17" name="Tabla 4">
            <a:extLst>
              <a:ext uri="{FF2B5EF4-FFF2-40B4-BE49-F238E27FC236}">
                <a16:creationId xmlns:a16="http://schemas.microsoft.com/office/drawing/2014/main" id="{4D20EC4D-3CA7-41BB-ACDC-24684CA3731B}"/>
              </a:ext>
            </a:extLst>
          </p:cNvPr>
          <p:cNvGraphicFramePr>
            <a:graphicFrameLocks noGrp="1"/>
          </p:cNvGraphicFramePr>
          <p:nvPr>
            <p:extLst>
              <p:ext uri="{D42A27DB-BD31-4B8C-83A1-F6EECF244321}">
                <p14:modId xmlns:p14="http://schemas.microsoft.com/office/powerpoint/2010/main" val="1303841523"/>
              </p:ext>
            </p:extLst>
          </p:nvPr>
        </p:nvGraphicFramePr>
        <p:xfrm>
          <a:off x="755009" y="1868171"/>
          <a:ext cx="10681982" cy="3995735"/>
        </p:xfrm>
        <a:graphic>
          <a:graphicData uri="http://schemas.openxmlformats.org/drawingml/2006/table">
            <a:tbl>
              <a:tblPr firstRow="1" bandRow="1">
                <a:tableStyleId>{5C22544A-7EE6-4342-B048-85BDC9FD1C3A}</a:tableStyleId>
              </a:tblPr>
              <a:tblGrid>
                <a:gridCol w="2695201">
                  <a:extLst>
                    <a:ext uri="{9D8B030D-6E8A-4147-A177-3AD203B41FA5}">
                      <a16:colId xmlns:a16="http://schemas.microsoft.com/office/drawing/2014/main" val="1878870506"/>
                    </a:ext>
                  </a:extLst>
                </a:gridCol>
                <a:gridCol w="848413">
                  <a:extLst>
                    <a:ext uri="{9D8B030D-6E8A-4147-A177-3AD203B41FA5}">
                      <a16:colId xmlns:a16="http://schemas.microsoft.com/office/drawing/2014/main" val="2442290761"/>
                    </a:ext>
                  </a:extLst>
                </a:gridCol>
                <a:gridCol w="744717">
                  <a:extLst>
                    <a:ext uri="{9D8B030D-6E8A-4147-A177-3AD203B41FA5}">
                      <a16:colId xmlns:a16="http://schemas.microsoft.com/office/drawing/2014/main" val="3748957131"/>
                    </a:ext>
                  </a:extLst>
                </a:gridCol>
                <a:gridCol w="697584">
                  <a:extLst>
                    <a:ext uri="{9D8B030D-6E8A-4147-A177-3AD203B41FA5}">
                      <a16:colId xmlns:a16="http://schemas.microsoft.com/office/drawing/2014/main" val="3519552075"/>
                    </a:ext>
                  </a:extLst>
                </a:gridCol>
                <a:gridCol w="763571">
                  <a:extLst>
                    <a:ext uri="{9D8B030D-6E8A-4147-A177-3AD203B41FA5}">
                      <a16:colId xmlns:a16="http://schemas.microsoft.com/office/drawing/2014/main" val="801727670"/>
                    </a:ext>
                  </a:extLst>
                </a:gridCol>
                <a:gridCol w="715924">
                  <a:extLst>
                    <a:ext uri="{9D8B030D-6E8A-4147-A177-3AD203B41FA5}">
                      <a16:colId xmlns:a16="http://schemas.microsoft.com/office/drawing/2014/main" val="2716758679"/>
                    </a:ext>
                  </a:extLst>
                </a:gridCol>
                <a:gridCol w="702762">
                  <a:extLst>
                    <a:ext uri="{9D8B030D-6E8A-4147-A177-3AD203B41FA5}">
                      <a16:colId xmlns:a16="http://schemas.microsoft.com/office/drawing/2014/main" val="2300946426"/>
                    </a:ext>
                  </a:extLst>
                </a:gridCol>
                <a:gridCol w="702762">
                  <a:extLst>
                    <a:ext uri="{9D8B030D-6E8A-4147-A177-3AD203B41FA5}">
                      <a16:colId xmlns:a16="http://schemas.microsoft.com/office/drawing/2014/main" val="298242864"/>
                    </a:ext>
                  </a:extLst>
                </a:gridCol>
                <a:gridCol w="702762">
                  <a:extLst>
                    <a:ext uri="{9D8B030D-6E8A-4147-A177-3AD203B41FA5}">
                      <a16:colId xmlns:a16="http://schemas.microsoft.com/office/drawing/2014/main" val="3663367351"/>
                    </a:ext>
                  </a:extLst>
                </a:gridCol>
                <a:gridCol w="702762">
                  <a:extLst>
                    <a:ext uri="{9D8B030D-6E8A-4147-A177-3AD203B41FA5}">
                      <a16:colId xmlns:a16="http://schemas.microsoft.com/office/drawing/2014/main" val="2252782456"/>
                    </a:ext>
                  </a:extLst>
                </a:gridCol>
                <a:gridCol w="702762">
                  <a:extLst>
                    <a:ext uri="{9D8B030D-6E8A-4147-A177-3AD203B41FA5}">
                      <a16:colId xmlns:a16="http://schemas.microsoft.com/office/drawing/2014/main" val="1546357695"/>
                    </a:ext>
                  </a:extLst>
                </a:gridCol>
                <a:gridCol w="702762">
                  <a:extLst>
                    <a:ext uri="{9D8B030D-6E8A-4147-A177-3AD203B41FA5}">
                      <a16:colId xmlns:a16="http://schemas.microsoft.com/office/drawing/2014/main" val="1588833062"/>
                    </a:ext>
                  </a:extLst>
                </a:gridCol>
              </a:tblGrid>
              <a:tr h="1089746">
                <a:tc>
                  <a:txBody>
                    <a:bodyPr/>
                    <a:lstStyle/>
                    <a:p>
                      <a:pPr algn="ctr" fontAlgn="ctr"/>
                      <a:r>
                        <a:rPr lang="es-ES" sz="1600" b="0" i="0" u="none" strike="noStrike" dirty="0">
                          <a:effectLst/>
                          <a:latin typeface="+mn-lt"/>
                        </a:rPr>
                        <a:t> </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12/14</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12/15</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12/16</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12/17</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12/18</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12/19</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12/20</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12/21</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12/22</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12/23</a:t>
                      </a:r>
                    </a:p>
                  </a:txBody>
                  <a:tcPr marL="0" marR="0" marT="0" marB="0" anchor="ctr">
                    <a:solidFill>
                      <a:srgbClr val="001D50"/>
                    </a:solidFill>
                  </a:tcPr>
                </a:tc>
                <a:tc>
                  <a:txBody>
                    <a:bodyPr/>
                    <a:lstStyle/>
                    <a:p>
                      <a:pPr algn="ctr" rtl="0" fontAlgn="ctr"/>
                      <a:r>
                        <a:rPr lang="es-ES" sz="1600" b="1" i="0" u="none" strike="noStrike" dirty="0">
                          <a:solidFill>
                            <a:srgbClr val="FFFFFF"/>
                          </a:solidFill>
                          <a:effectLst/>
                          <a:latin typeface="+mn-lt"/>
                        </a:rPr>
                        <a:t>12/24</a:t>
                      </a:r>
                    </a:p>
                  </a:txBody>
                  <a:tcPr marL="0" marR="0" marT="0" marB="0" anchor="ctr">
                    <a:solidFill>
                      <a:srgbClr val="001D50"/>
                    </a:solidFill>
                  </a:tcPr>
                </a:tc>
                <a:extLst>
                  <a:ext uri="{0D108BD9-81ED-4DB2-BD59-A6C34878D82A}">
                    <a16:rowId xmlns:a16="http://schemas.microsoft.com/office/drawing/2014/main" val="3976610564"/>
                  </a:ext>
                </a:extLst>
              </a:tr>
              <a:tr h="968663">
                <a:tc>
                  <a:txBody>
                    <a:bodyPr/>
                    <a:lstStyle/>
                    <a:p>
                      <a:pPr algn="ctr" rtl="0" fontAlgn="ctr"/>
                      <a:r>
                        <a:rPr lang="es-ES" sz="1600" b="0" i="0" u="none" strike="noStrike" dirty="0">
                          <a:solidFill>
                            <a:srgbClr val="000000"/>
                          </a:solidFill>
                          <a:effectLst/>
                          <a:latin typeface="+mn-lt"/>
                        </a:rPr>
                        <a:t>Valor Liquidativo</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20,3899</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20,9044</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21,5240</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24,1998</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20,4336</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24,6886</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23,4995</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27,1048</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24,5677</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28,9373</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30,5310</a:t>
                      </a:r>
                    </a:p>
                  </a:txBody>
                  <a:tcPr marL="0" marR="0" marT="0" marB="0" anchor="ctr">
                    <a:solidFill>
                      <a:schemeClr val="bg1">
                        <a:lumMod val="95000"/>
                      </a:schemeClr>
                    </a:solidFill>
                  </a:tcPr>
                </a:tc>
                <a:extLst>
                  <a:ext uri="{0D108BD9-81ED-4DB2-BD59-A6C34878D82A}">
                    <a16:rowId xmlns:a16="http://schemas.microsoft.com/office/drawing/2014/main" val="3832954717"/>
                  </a:ext>
                </a:extLst>
              </a:tr>
              <a:tr h="968663">
                <a:tc>
                  <a:txBody>
                    <a:bodyPr/>
                    <a:lstStyle/>
                    <a:p>
                      <a:pPr algn="ctr" rtl="0" fontAlgn="ctr"/>
                      <a:r>
                        <a:rPr lang="es-ES" sz="1600" b="0" i="0" u="none" strike="noStrike" dirty="0">
                          <a:solidFill>
                            <a:srgbClr val="000000"/>
                          </a:solidFill>
                          <a:effectLst/>
                          <a:latin typeface="+mn-lt"/>
                        </a:rPr>
                        <a:t>Valor Liquidativo Fundamental</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28,2828</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29,9514</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31,9417</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34,0007</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35,6812</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37,3884</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40,3087</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39,7817</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42,6265</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50,0123</a:t>
                      </a:r>
                    </a:p>
                  </a:txBody>
                  <a:tcPr marL="0" marR="0" marT="0" marB="0" anchor="ctr">
                    <a:solidFill>
                      <a:schemeClr val="bg1"/>
                    </a:solidFill>
                  </a:tcPr>
                </a:tc>
                <a:tc>
                  <a:txBody>
                    <a:bodyPr/>
                    <a:lstStyle/>
                    <a:p>
                      <a:pPr algn="ctr" rtl="0" fontAlgn="ctr"/>
                      <a:r>
                        <a:rPr lang="es-ES" sz="1400" b="0" i="0" u="none" strike="noStrike" dirty="0">
                          <a:solidFill>
                            <a:srgbClr val="000000"/>
                          </a:solidFill>
                          <a:effectLst/>
                          <a:latin typeface="+mn-lt"/>
                        </a:rPr>
                        <a:t>44,6394</a:t>
                      </a:r>
                    </a:p>
                  </a:txBody>
                  <a:tcPr marL="0" marR="0" marT="0" marB="0" anchor="ctr">
                    <a:solidFill>
                      <a:schemeClr val="bg1"/>
                    </a:solidFill>
                  </a:tcPr>
                </a:tc>
                <a:extLst>
                  <a:ext uri="{0D108BD9-81ED-4DB2-BD59-A6C34878D82A}">
                    <a16:rowId xmlns:a16="http://schemas.microsoft.com/office/drawing/2014/main" val="2960502800"/>
                  </a:ext>
                </a:extLst>
              </a:tr>
              <a:tr h="968663">
                <a:tc>
                  <a:txBody>
                    <a:bodyPr/>
                    <a:lstStyle/>
                    <a:p>
                      <a:pPr algn="ctr" rtl="0" fontAlgn="ctr"/>
                      <a:r>
                        <a:rPr lang="es-ES" sz="1600" b="1" i="0" u="none" strike="noStrike" dirty="0">
                          <a:solidFill>
                            <a:srgbClr val="000000"/>
                          </a:solidFill>
                          <a:effectLst/>
                          <a:latin typeface="+mn-lt"/>
                        </a:rPr>
                        <a:t>Descuento fundamental (%)</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+38,71%</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+43,28%</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+48,40%</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+40,50%</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+74,62%</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+51,44%</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+71,53%</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+46,77%</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+73,51%</a:t>
                      </a:r>
                    </a:p>
                  </a:txBody>
                  <a:tcPr marL="0" marR="0" marT="0" marB="0" anchor="ctr">
                    <a:solidFill>
                      <a:schemeClr val="bg1">
                        <a:lumMod val="95000"/>
                      </a:schemeClr>
                    </a:solidFill>
                  </a:tcPr>
                </a:tc>
                <a:tc>
                  <a:txBody>
                    <a:bodyPr/>
                    <a:lstStyle/>
                    <a:p>
                      <a:pPr algn="ctr" rtl="0" fontAlgn="ctr"/>
                      <a:r>
                        <a:rPr lang="es-ES" sz="1400" b="0" i="0" u="none" strike="noStrike" dirty="0">
                          <a:solidFill>
                            <a:srgbClr val="000000"/>
                          </a:solidFill>
                          <a:effectLst/>
                          <a:latin typeface="+mn-lt"/>
                        </a:rPr>
                        <a:t>+</a:t>
                      </a:r>
                      <a:r>
                        <a:rPr lang="es-ES" sz="1400" b="1" i="0" u="none" strike="noStrike" dirty="0">
                          <a:solidFill>
                            <a:srgbClr val="000000"/>
                          </a:solidFill>
                          <a:effectLst/>
                          <a:latin typeface="+mn-lt"/>
                        </a:rPr>
                        <a:t>72,83%</a:t>
                      </a:r>
                    </a:p>
                  </a:txBody>
                  <a:tcPr marL="0" marR="0" marT="0" marB="0" anchor="ctr">
                    <a:solidFill>
                      <a:schemeClr val="bg1">
                        <a:lumMod val="95000"/>
                      </a:schemeClr>
                    </a:solidFill>
                  </a:tcPr>
                </a:tc>
                <a:tc>
                  <a:txBody>
                    <a:bodyPr/>
                    <a:lstStyle/>
                    <a:p>
                      <a:pPr algn="ctr" rtl="0" fontAlgn="ctr"/>
                      <a:r>
                        <a:rPr lang="es-ES" sz="1400" b="1" i="0" u="none" strike="noStrike" dirty="0">
                          <a:solidFill>
                            <a:srgbClr val="000000"/>
                          </a:solidFill>
                          <a:effectLst/>
                          <a:latin typeface="+mn-lt"/>
                        </a:rPr>
                        <a:t>+46,21%</a:t>
                      </a:r>
                    </a:p>
                  </a:txBody>
                  <a:tcPr marL="0" marR="0" marT="0" marB="0" anchor="ctr">
                    <a:solidFill>
                      <a:schemeClr val="bg1">
                        <a:lumMod val="95000"/>
                      </a:schemeClr>
                    </a:solidFill>
                  </a:tcPr>
                </a:tc>
                <a:extLst>
                  <a:ext uri="{0D108BD9-81ED-4DB2-BD59-A6C34878D82A}">
                    <a16:rowId xmlns:a16="http://schemas.microsoft.com/office/drawing/2014/main" val="673942577"/>
                  </a:ext>
                </a:extLst>
              </a:tr>
            </a:tbl>
          </a:graphicData>
        </a:graphic>
      </p:graphicFrame>
      <p:sp>
        <p:nvSpPr>
          <p:cNvPr id="18" name="Rectángulo: esquinas redondeadas 17">
            <a:extLst>
              <a:ext uri="{FF2B5EF4-FFF2-40B4-BE49-F238E27FC236}">
                <a16:creationId xmlns:a16="http://schemas.microsoft.com/office/drawing/2014/main" id="{C1543474-BEA8-4E03-A8B2-64FDB435C641}"/>
              </a:ext>
            </a:extLst>
          </p:cNvPr>
          <p:cNvSpPr/>
          <p:nvPr/>
        </p:nvSpPr>
        <p:spPr>
          <a:xfrm>
            <a:off x="10746557" y="1882284"/>
            <a:ext cx="690435" cy="39228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sz="1200"/>
          </a:p>
        </p:txBody>
      </p:sp>
      <p:sp>
        <p:nvSpPr>
          <p:cNvPr id="9" name="CuadroTexto 8">
            <a:extLst>
              <a:ext uri="{FF2B5EF4-FFF2-40B4-BE49-F238E27FC236}">
                <a16:creationId xmlns:a16="http://schemas.microsoft.com/office/drawing/2014/main" id="{AFBF7C5C-40F0-47FE-9366-B4C468BFA818}"/>
              </a:ext>
            </a:extLst>
          </p:cNvPr>
          <p:cNvSpPr txBox="1"/>
          <p:nvPr/>
        </p:nvSpPr>
        <p:spPr>
          <a:xfrm>
            <a:off x="755009" y="5950932"/>
            <a:ext cx="10681979" cy="338554"/>
          </a:xfrm>
          <a:prstGeom prst="rect">
            <a:avLst/>
          </a:prstGeom>
          <a:noFill/>
        </p:spPr>
        <p:txBody>
          <a:bodyPr wrap="square" rtlCol="0">
            <a:spAutoFit/>
          </a:bodyPr>
          <a:lstStyle/>
          <a:p>
            <a:pPr algn="ctr"/>
            <a:r>
              <a:rPr lang="es-ES" sz="1600" b="1" dirty="0">
                <a:solidFill>
                  <a:schemeClr val="accent1"/>
                </a:solidFill>
                <a:latin typeface="Poppins Black" panose="00000A00000000000000" pitchFamily="2" charset="0"/>
                <a:cs typeface="Poppins Black" panose="00000A00000000000000" pitchFamily="2" charset="0"/>
              </a:rPr>
              <a:t>Máximo Valor liquidativo histórico: 31,80230 (20/05/24)</a:t>
            </a:r>
          </a:p>
        </p:txBody>
      </p:sp>
    </p:spTree>
    <p:extLst>
      <p:ext uri="{BB962C8B-B14F-4D97-AF65-F5344CB8AC3E}">
        <p14:creationId xmlns:p14="http://schemas.microsoft.com/office/powerpoint/2010/main" val="40156693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FF3DED-83FA-7EA2-FE44-DC20C41970EF}"/>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B3CDF7ED-FB94-CADF-430B-2546D530C80C}"/>
              </a:ext>
            </a:extLst>
          </p:cNvPr>
          <p:cNvSpPr txBox="1">
            <a:spLocks/>
          </p:cNvSpPr>
          <p:nvPr/>
        </p:nvSpPr>
        <p:spPr>
          <a:xfrm>
            <a:off x="263352" y="429374"/>
            <a:ext cx="9721080" cy="309773"/>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algn="l"/>
            <a:r>
              <a:rPr lang="es-ES" sz="1600" dirty="0">
                <a:latin typeface="Poppins" panose="00000500000000000000" pitchFamily="2" charset="0"/>
                <a:cs typeface="Poppins" panose="00000500000000000000" pitchFamily="2" charset="0"/>
              </a:rPr>
              <a:t>60</a:t>
            </a:r>
            <a:r>
              <a:rPr lang="es-ES" sz="1600" u="none" dirty="0">
                <a:latin typeface="Poppins" panose="00000500000000000000" pitchFamily="2" charset="0"/>
                <a:cs typeface="Poppins" panose="00000500000000000000" pitchFamily="2" charset="0"/>
              </a:rPr>
              <a:t>.  ESG Fondos Guissona: Artículo 8</a:t>
            </a:r>
          </a:p>
        </p:txBody>
      </p:sp>
      <p:sp>
        <p:nvSpPr>
          <p:cNvPr id="10" name="Rectángulo 9">
            <a:extLst>
              <a:ext uri="{FF2B5EF4-FFF2-40B4-BE49-F238E27FC236}">
                <a16:creationId xmlns:a16="http://schemas.microsoft.com/office/drawing/2014/main" id="{D6CAB82E-11CF-44F4-BA1A-80784562C7CC}"/>
              </a:ext>
            </a:extLst>
          </p:cNvPr>
          <p:cNvSpPr/>
          <p:nvPr/>
        </p:nvSpPr>
        <p:spPr>
          <a:xfrm>
            <a:off x="0" y="3933056"/>
            <a:ext cx="12191997" cy="29523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756"/>
          </a:p>
        </p:txBody>
      </p:sp>
      <p:sp>
        <p:nvSpPr>
          <p:cNvPr id="11" name="Rounded Rectangle 22">
            <a:extLst>
              <a:ext uri="{FF2B5EF4-FFF2-40B4-BE49-F238E27FC236}">
                <a16:creationId xmlns:a16="http://schemas.microsoft.com/office/drawing/2014/main" id="{55CB3D47-924C-423B-BB11-7A697022BBBE}"/>
              </a:ext>
            </a:extLst>
          </p:cNvPr>
          <p:cNvSpPr/>
          <p:nvPr/>
        </p:nvSpPr>
        <p:spPr>
          <a:xfrm>
            <a:off x="726911" y="1268760"/>
            <a:ext cx="10553665" cy="5296443"/>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5" dirty="0"/>
          </a:p>
        </p:txBody>
      </p:sp>
      <p:cxnSp>
        <p:nvCxnSpPr>
          <p:cNvPr id="5" name="Conector recto 4">
            <a:extLst>
              <a:ext uri="{FF2B5EF4-FFF2-40B4-BE49-F238E27FC236}">
                <a16:creationId xmlns:a16="http://schemas.microsoft.com/office/drawing/2014/main" id="{BD58119A-7B92-63EE-FBCA-A453E5D1867E}"/>
              </a:ext>
            </a:extLst>
          </p:cNvPr>
          <p:cNvCxnSpPr>
            <a:cxnSpLocks/>
          </p:cNvCxnSpPr>
          <p:nvPr/>
        </p:nvCxnSpPr>
        <p:spPr>
          <a:xfrm>
            <a:off x="263352" y="504066"/>
            <a:ext cx="0" cy="180000"/>
          </a:xfrm>
          <a:prstGeom prst="line">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8" name="table">
            <a:extLst>
              <a:ext uri="{FF2B5EF4-FFF2-40B4-BE49-F238E27FC236}">
                <a16:creationId xmlns:a16="http://schemas.microsoft.com/office/drawing/2014/main" id="{7AA9FFB9-51C5-4A48-B4A0-91774FF0C778}"/>
              </a:ext>
            </a:extLst>
          </p:cNvPr>
          <p:cNvPicPr>
            <a:picLocks noChangeAspect="1"/>
          </p:cNvPicPr>
          <p:nvPr/>
        </p:nvPicPr>
        <p:blipFill>
          <a:blip r:embed="rId2"/>
          <a:stretch>
            <a:fillRect/>
          </a:stretch>
        </p:blipFill>
        <p:spPr>
          <a:xfrm>
            <a:off x="764976" y="1718496"/>
            <a:ext cx="10515600" cy="1478230"/>
          </a:xfrm>
          <a:prstGeom prst="rect">
            <a:avLst/>
          </a:prstGeom>
        </p:spPr>
      </p:pic>
      <p:sp>
        <p:nvSpPr>
          <p:cNvPr id="9" name="CuadroTexto 2">
            <a:extLst>
              <a:ext uri="{FF2B5EF4-FFF2-40B4-BE49-F238E27FC236}">
                <a16:creationId xmlns:a16="http://schemas.microsoft.com/office/drawing/2014/main" id="{CB2B470F-7024-A7D7-22CB-D8A677276718}"/>
              </a:ext>
            </a:extLst>
          </p:cNvPr>
          <p:cNvSpPr txBox="1"/>
          <p:nvPr/>
        </p:nvSpPr>
        <p:spPr>
          <a:xfrm>
            <a:off x="838198" y="3305928"/>
            <a:ext cx="10210016" cy="507831"/>
          </a:xfrm>
          <a:prstGeom prst="rect">
            <a:avLst/>
          </a:prstGeom>
          <a:noFill/>
        </p:spPr>
        <p:txBody>
          <a:bodyPr wrap="square" rtlCol="0">
            <a:spAutoFit/>
          </a:bodyPr>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ES" sz="900" dirty="0">
                <a:latin typeface="Poppins" panose="00000500000000000000" pitchFamily="2" charset="0"/>
                <a:cs typeface="Poppins" panose="00000500000000000000" pitchFamily="2" charset="0"/>
              </a:rPr>
              <a:t>*    La puntuación ESG oscila en una escala de 1 a 5, siendo 5 el mejor comportamiento en términos de ESG.</a:t>
            </a:r>
          </a:p>
          <a:p>
            <a:r>
              <a:rPr lang="es-ES" sz="900" dirty="0">
                <a:latin typeface="Poppins" panose="00000500000000000000" pitchFamily="2" charset="0"/>
                <a:cs typeface="Poppins" panose="00000500000000000000" pitchFamily="2" charset="0"/>
              </a:rPr>
              <a:t>**  % de controversias en la cartera.</a:t>
            </a:r>
            <a:endParaRPr lang="es-ES" sz="900" i="1" dirty="0">
              <a:latin typeface="Poppins" panose="00000500000000000000" pitchFamily="2" charset="0"/>
              <a:cs typeface="Poppins" panose="00000500000000000000" pitchFamily="2" charset="0"/>
            </a:endParaRPr>
          </a:p>
          <a:p>
            <a:r>
              <a:rPr lang="es-ES" sz="900" dirty="0">
                <a:latin typeface="Poppins" panose="00000500000000000000" pitchFamily="2" charset="0"/>
                <a:cs typeface="Poppins" panose="00000500000000000000" pitchFamily="2" charset="0"/>
              </a:rPr>
              <a:t>*** Las </a:t>
            </a:r>
            <a:r>
              <a:rPr lang="es-ES" sz="900" dirty="0" err="1">
                <a:latin typeface="Poppins" panose="00000500000000000000" pitchFamily="2" charset="0"/>
                <a:cs typeface="Poppins" panose="00000500000000000000" pitchFamily="2" charset="0"/>
              </a:rPr>
              <a:t>PIAs</a:t>
            </a:r>
            <a:r>
              <a:rPr lang="es-ES" sz="900" dirty="0">
                <a:latin typeface="Poppins" panose="00000500000000000000" pitchFamily="2" charset="0"/>
                <a:cs typeface="Poppins" panose="00000500000000000000" pitchFamily="2" charset="0"/>
              </a:rPr>
              <a:t> siguen una puntuación igual que la puntuación ESG, excepto las de</a:t>
            </a:r>
            <a:r>
              <a:rPr lang="es-ES" sz="900" i="1" dirty="0">
                <a:latin typeface="Poppins" panose="00000500000000000000" pitchFamily="2" charset="0"/>
                <a:cs typeface="Poppins" panose="00000500000000000000" pitchFamily="2" charset="0"/>
              </a:rPr>
              <a:t>%.</a:t>
            </a:r>
            <a:endParaRPr lang="es-ES" sz="900" dirty="0">
              <a:latin typeface="Poppins" panose="00000500000000000000" pitchFamily="2" charset="0"/>
              <a:cs typeface="Poppins" panose="00000500000000000000" pitchFamily="2" charset="0"/>
            </a:endParaRPr>
          </a:p>
        </p:txBody>
      </p:sp>
      <p:graphicFrame>
        <p:nvGraphicFramePr>
          <p:cNvPr id="12" name="Tabla 11">
            <a:extLst>
              <a:ext uri="{FF2B5EF4-FFF2-40B4-BE49-F238E27FC236}">
                <a16:creationId xmlns:a16="http://schemas.microsoft.com/office/drawing/2014/main" id="{44259848-636F-4599-BDA0-F51F55EA6433}"/>
              </a:ext>
            </a:extLst>
          </p:cNvPr>
          <p:cNvGraphicFramePr>
            <a:graphicFrameLocks noGrp="1"/>
          </p:cNvGraphicFramePr>
          <p:nvPr>
            <p:extLst>
              <p:ext uri="{D42A27DB-BD31-4B8C-83A1-F6EECF244321}">
                <p14:modId xmlns:p14="http://schemas.microsoft.com/office/powerpoint/2010/main" val="3343471633"/>
              </p:ext>
            </p:extLst>
          </p:nvPr>
        </p:nvGraphicFramePr>
        <p:xfrm>
          <a:off x="726911" y="3933056"/>
          <a:ext cx="10515600" cy="1343025"/>
        </p:xfrm>
        <a:graphic>
          <a:graphicData uri="http://schemas.openxmlformats.org/drawingml/2006/table">
            <a:tbl>
              <a:tblPr/>
              <a:tblGrid>
                <a:gridCol w="2790773">
                  <a:extLst>
                    <a:ext uri="{9D8B030D-6E8A-4147-A177-3AD203B41FA5}">
                      <a16:colId xmlns:a16="http://schemas.microsoft.com/office/drawing/2014/main" val="2815210053"/>
                    </a:ext>
                  </a:extLst>
                </a:gridCol>
                <a:gridCol w="803218">
                  <a:extLst>
                    <a:ext uri="{9D8B030D-6E8A-4147-A177-3AD203B41FA5}">
                      <a16:colId xmlns:a16="http://schemas.microsoft.com/office/drawing/2014/main" val="1925112419"/>
                    </a:ext>
                  </a:extLst>
                </a:gridCol>
                <a:gridCol w="868786">
                  <a:extLst>
                    <a:ext uri="{9D8B030D-6E8A-4147-A177-3AD203B41FA5}">
                      <a16:colId xmlns:a16="http://schemas.microsoft.com/office/drawing/2014/main" val="1167796744"/>
                    </a:ext>
                  </a:extLst>
                </a:gridCol>
                <a:gridCol w="901572">
                  <a:extLst>
                    <a:ext uri="{9D8B030D-6E8A-4147-A177-3AD203B41FA5}">
                      <a16:colId xmlns:a16="http://schemas.microsoft.com/office/drawing/2014/main" val="3659629498"/>
                    </a:ext>
                  </a:extLst>
                </a:gridCol>
                <a:gridCol w="901572">
                  <a:extLst>
                    <a:ext uri="{9D8B030D-6E8A-4147-A177-3AD203B41FA5}">
                      <a16:colId xmlns:a16="http://schemas.microsoft.com/office/drawing/2014/main" val="2687530564"/>
                    </a:ext>
                  </a:extLst>
                </a:gridCol>
                <a:gridCol w="819610">
                  <a:extLst>
                    <a:ext uri="{9D8B030D-6E8A-4147-A177-3AD203B41FA5}">
                      <a16:colId xmlns:a16="http://schemas.microsoft.com/office/drawing/2014/main" val="3949218493"/>
                    </a:ext>
                  </a:extLst>
                </a:gridCol>
                <a:gridCol w="868786">
                  <a:extLst>
                    <a:ext uri="{9D8B030D-6E8A-4147-A177-3AD203B41FA5}">
                      <a16:colId xmlns:a16="http://schemas.microsoft.com/office/drawing/2014/main" val="3235240003"/>
                    </a:ext>
                  </a:extLst>
                </a:gridCol>
                <a:gridCol w="901572">
                  <a:extLst>
                    <a:ext uri="{9D8B030D-6E8A-4147-A177-3AD203B41FA5}">
                      <a16:colId xmlns:a16="http://schemas.microsoft.com/office/drawing/2014/main" val="3087738697"/>
                    </a:ext>
                  </a:extLst>
                </a:gridCol>
                <a:gridCol w="872885">
                  <a:extLst>
                    <a:ext uri="{9D8B030D-6E8A-4147-A177-3AD203B41FA5}">
                      <a16:colId xmlns:a16="http://schemas.microsoft.com/office/drawing/2014/main" val="556162835"/>
                    </a:ext>
                  </a:extLst>
                </a:gridCol>
                <a:gridCol w="786826">
                  <a:extLst>
                    <a:ext uri="{9D8B030D-6E8A-4147-A177-3AD203B41FA5}">
                      <a16:colId xmlns:a16="http://schemas.microsoft.com/office/drawing/2014/main" val="1365771881"/>
                    </a:ext>
                  </a:extLst>
                </a:gridCol>
              </a:tblGrid>
              <a:tr h="609600">
                <a:tc>
                  <a:txBody>
                    <a:bodyPr/>
                    <a:lstStyle/>
                    <a:p>
                      <a:pPr algn="ctr" fontAlgn="ctr"/>
                      <a:r>
                        <a:rPr lang="es-ES" sz="800" b="1" i="0" u="none" strike="noStrike">
                          <a:solidFill>
                            <a:srgbClr val="000000"/>
                          </a:solidFill>
                          <a:effectLst/>
                          <a:latin typeface="Poppins" panose="00000500000000000000" pitchFamily="2" charset="0"/>
                        </a:rPr>
                        <a:t>FONDOS </a:t>
                      </a:r>
                      <a:br>
                        <a:rPr lang="es-ES" sz="800" b="1" i="0" u="none" strike="noStrike">
                          <a:solidFill>
                            <a:srgbClr val="000000"/>
                          </a:solidFill>
                          <a:effectLst/>
                          <a:latin typeface="Poppins" panose="00000500000000000000" pitchFamily="2" charset="0"/>
                        </a:rPr>
                      </a:br>
                      <a:r>
                        <a:rPr lang="es-ES" sz="800" b="1" i="0" u="none" strike="noStrike">
                          <a:solidFill>
                            <a:srgbClr val="000000"/>
                          </a:solidFill>
                          <a:effectLst/>
                          <a:latin typeface="Poppins" panose="00000500000000000000" pitchFamily="2" charset="0"/>
                        </a:rPr>
                        <a:t>DE </a:t>
                      </a:r>
                      <a:br>
                        <a:rPr lang="es-ES" sz="800" b="1" i="0" u="none" strike="noStrike">
                          <a:solidFill>
                            <a:srgbClr val="000000"/>
                          </a:solidFill>
                          <a:effectLst/>
                          <a:latin typeface="Poppins" panose="00000500000000000000" pitchFamily="2" charset="0"/>
                        </a:rPr>
                      </a:br>
                      <a:r>
                        <a:rPr lang="es-ES" sz="800" b="1" i="0" u="none" strike="noStrike">
                          <a:solidFill>
                            <a:srgbClr val="000000"/>
                          </a:solidFill>
                          <a:effectLst/>
                          <a:latin typeface="Poppins" panose="00000500000000000000" pitchFamily="2" charset="0"/>
                        </a:rPr>
                        <a:t>INVERSIÓN ESP*</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31/12/2022</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31/03/2023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30/06/2023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30/09/2023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31/12/2023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31/03/2024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 30/06/2024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30/09/2024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000" b="1" i="0" u="none" strike="noStrike" dirty="0">
                          <a:solidFill>
                            <a:srgbClr val="000000"/>
                          </a:solidFill>
                          <a:effectLst/>
                          <a:latin typeface="Poppins" panose="00000500000000000000" pitchFamily="2" charset="0"/>
                        </a:rPr>
                        <a:t>ESG </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SCORE</a:t>
                      </a:r>
                      <a:br>
                        <a:rPr lang="es-ES" sz="1000" b="1" i="0" u="none" strike="noStrike" dirty="0">
                          <a:solidFill>
                            <a:srgbClr val="000000"/>
                          </a:solidFill>
                          <a:effectLst/>
                          <a:latin typeface="Poppins" panose="00000500000000000000" pitchFamily="2" charset="0"/>
                        </a:rPr>
                      </a:br>
                      <a:r>
                        <a:rPr lang="es-ES" sz="1000" b="1" i="0" u="none" strike="noStrike" dirty="0">
                          <a:solidFill>
                            <a:srgbClr val="000000"/>
                          </a:solidFill>
                          <a:effectLst/>
                          <a:latin typeface="Poppins" panose="00000500000000000000" pitchFamily="2" charset="0"/>
                        </a:rPr>
                        <a:t>31/12/2024</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57787752"/>
                  </a:ext>
                </a:extLst>
              </a:tr>
              <a:tr h="361950">
                <a:tc>
                  <a:txBody>
                    <a:bodyPr/>
                    <a:lstStyle/>
                    <a:p>
                      <a:pPr algn="l" fontAlgn="ctr"/>
                      <a:r>
                        <a:rPr lang="es-ES" sz="1400" b="0" i="0" u="none" strike="noStrike">
                          <a:solidFill>
                            <a:srgbClr val="000000"/>
                          </a:solidFill>
                          <a:effectLst/>
                          <a:latin typeface="Poppins" panose="00000500000000000000" pitchFamily="2" charset="0"/>
                        </a:rPr>
                        <a:t>Fondguissona</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s-ES" sz="1400" b="0" i="0" u="none" strike="noStrike" dirty="0">
                          <a:solidFill>
                            <a:srgbClr val="000000"/>
                          </a:solidFill>
                          <a:effectLst/>
                          <a:latin typeface="Poppins" panose="00000500000000000000" pitchFamily="2" charset="0"/>
                        </a:rPr>
                        <a:t>3.66</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9C"/>
                    </a:solidFill>
                  </a:tcPr>
                </a:tc>
                <a:tc>
                  <a:txBody>
                    <a:bodyPr/>
                    <a:lstStyle/>
                    <a:p>
                      <a:pPr algn="ctr" fontAlgn="ctr"/>
                      <a:r>
                        <a:rPr lang="es-ES" sz="1400" b="0" i="0" u="none" strike="noStrike">
                          <a:solidFill>
                            <a:srgbClr val="000000"/>
                          </a:solidFill>
                          <a:effectLst/>
                          <a:latin typeface="Poppins" panose="00000500000000000000" pitchFamily="2" charset="0"/>
                        </a:rPr>
                        <a:t>3.87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BC681"/>
                    </a:solidFill>
                  </a:tcPr>
                </a:tc>
                <a:tc>
                  <a:txBody>
                    <a:bodyPr/>
                    <a:lstStyle/>
                    <a:p>
                      <a:pPr algn="ctr" fontAlgn="ctr"/>
                      <a:r>
                        <a:rPr lang="es-ES" sz="1400" b="0" i="0" u="none" strike="noStrike">
                          <a:solidFill>
                            <a:srgbClr val="000000"/>
                          </a:solidFill>
                          <a:effectLst/>
                          <a:latin typeface="Poppins" panose="00000500000000000000" pitchFamily="2" charset="0"/>
                        </a:rPr>
                        <a:t>3.87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9C580"/>
                    </a:solidFill>
                  </a:tcPr>
                </a:tc>
                <a:tc>
                  <a:txBody>
                    <a:bodyPr/>
                    <a:lstStyle/>
                    <a:p>
                      <a:pPr algn="ctr" fontAlgn="ctr"/>
                      <a:r>
                        <a:rPr lang="es-ES" sz="1400" b="0" i="0" u="none" strike="noStrike">
                          <a:solidFill>
                            <a:srgbClr val="000000"/>
                          </a:solidFill>
                          <a:effectLst/>
                          <a:latin typeface="Poppins" panose="00000500000000000000" pitchFamily="2" charset="0"/>
                        </a:rPr>
                        <a:t>3.86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EC781"/>
                    </a:solidFill>
                  </a:tcPr>
                </a:tc>
                <a:tc>
                  <a:txBody>
                    <a:bodyPr/>
                    <a:lstStyle/>
                    <a:p>
                      <a:pPr algn="ctr" fontAlgn="ctr"/>
                      <a:r>
                        <a:rPr lang="es-ES" sz="1400" b="0" i="0" u="none" strike="noStrike">
                          <a:solidFill>
                            <a:srgbClr val="000000"/>
                          </a:solidFill>
                          <a:effectLst/>
                          <a:latin typeface="Poppins" panose="00000500000000000000" pitchFamily="2" charset="0"/>
                        </a:rPr>
                        <a:t>3.83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5CE86"/>
                    </a:solidFill>
                  </a:tcPr>
                </a:tc>
                <a:tc>
                  <a:txBody>
                    <a:bodyPr/>
                    <a:lstStyle/>
                    <a:p>
                      <a:pPr algn="ctr" fontAlgn="ctr"/>
                      <a:r>
                        <a:rPr lang="es-ES" sz="1400" b="0" i="0" u="none" strike="noStrike">
                          <a:solidFill>
                            <a:srgbClr val="000000"/>
                          </a:solidFill>
                          <a:effectLst/>
                          <a:latin typeface="Poppins" panose="00000500000000000000" pitchFamily="2" charset="0"/>
                        </a:rPr>
                        <a:t>3.83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CE86"/>
                    </a:solidFill>
                  </a:tcPr>
                </a:tc>
                <a:tc>
                  <a:txBody>
                    <a:bodyPr/>
                    <a:lstStyle/>
                    <a:p>
                      <a:pPr algn="ctr" fontAlgn="ctr"/>
                      <a:r>
                        <a:rPr lang="es-ES" sz="1400" b="0" i="0" u="none" strike="noStrike">
                          <a:solidFill>
                            <a:srgbClr val="000000"/>
                          </a:solidFill>
                          <a:effectLst/>
                          <a:latin typeface="Poppins" panose="00000500000000000000" pitchFamily="2" charset="0"/>
                        </a:rPr>
                        <a:t>3.84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CCB84"/>
                    </a:solidFill>
                  </a:tcPr>
                </a:tc>
                <a:tc>
                  <a:txBody>
                    <a:bodyPr/>
                    <a:lstStyle/>
                    <a:p>
                      <a:pPr algn="ctr" fontAlgn="ctr"/>
                      <a:r>
                        <a:rPr lang="es-ES" sz="1400" b="0" i="0" u="none" strike="noStrike">
                          <a:solidFill>
                            <a:srgbClr val="000000"/>
                          </a:solidFill>
                          <a:effectLst/>
                          <a:latin typeface="Poppins" panose="00000500000000000000" pitchFamily="2" charset="0"/>
                        </a:rPr>
                        <a:t>3.84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CC84"/>
                    </a:solidFill>
                  </a:tcPr>
                </a:tc>
                <a:tc>
                  <a:txBody>
                    <a:bodyPr/>
                    <a:lstStyle/>
                    <a:p>
                      <a:pPr algn="ctr" fontAlgn="ctr"/>
                      <a:r>
                        <a:rPr lang="es-ES" sz="1400" b="0" i="0" u="none" strike="noStrike">
                          <a:solidFill>
                            <a:srgbClr val="000000"/>
                          </a:solidFill>
                          <a:effectLst/>
                          <a:latin typeface="Poppins" panose="00000500000000000000" pitchFamily="2" charset="0"/>
                        </a:rPr>
                        <a:t>3.90</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extLst>
                  <a:ext uri="{0D108BD9-81ED-4DB2-BD59-A6C34878D82A}">
                    <a16:rowId xmlns:a16="http://schemas.microsoft.com/office/drawing/2014/main" val="2198945551"/>
                  </a:ext>
                </a:extLst>
              </a:tr>
              <a:tr h="371475">
                <a:tc>
                  <a:txBody>
                    <a:bodyPr/>
                    <a:lstStyle/>
                    <a:p>
                      <a:pPr algn="l" fontAlgn="ctr"/>
                      <a:r>
                        <a:rPr lang="es-ES" sz="1400" b="0" i="0" u="none" strike="noStrike" dirty="0" err="1">
                          <a:solidFill>
                            <a:srgbClr val="000000"/>
                          </a:solidFill>
                          <a:effectLst/>
                          <a:latin typeface="Poppins" panose="00000500000000000000" pitchFamily="2" charset="0"/>
                        </a:rPr>
                        <a:t>Fondguissona</a:t>
                      </a:r>
                      <a:r>
                        <a:rPr lang="es-ES" sz="1400" b="0" i="0" u="none" strike="noStrike" dirty="0">
                          <a:solidFill>
                            <a:srgbClr val="000000"/>
                          </a:solidFill>
                          <a:effectLst/>
                          <a:latin typeface="Poppins" panose="00000500000000000000" pitchFamily="2" charset="0"/>
                        </a:rPr>
                        <a:t> Global Bolsa</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s-ES" sz="1400" b="0" i="0" u="none" strike="noStrike">
                          <a:solidFill>
                            <a:srgbClr val="000000"/>
                          </a:solidFill>
                          <a:effectLst/>
                          <a:latin typeface="Poppins" panose="00000500000000000000" pitchFamily="2" charset="0"/>
                        </a:rPr>
                        <a:t>3.64</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F9C"/>
                    </a:solidFill>
                  </a:tcPr>
                </a:tc>
                <a:tc>
                  <a:txBody>
                    <a:bodyPr/>
                    <a:lstStyle/>
                    <a:p>
                      <a:pPr algn="ctr" fontAlgn="ctr"/>
                      <a:r>
                        <a:rPr lang="es-ES" sz="1400" b="0" i="0" u="none" strike="noStrike">
                          <a:solidFill>
                            <a:srgbClr val="000000"/>
                          </a:solidFill>
                          <a:effectLst/>
                          <a:latin typeface="Poppins" panose="00000500000000000000" pitchFamily="2" charset="0"/>
                        </a:rPr>
                        <a:t>3.64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F9C"/>
                    </a:solidFill>
                  </a:tcPr>
                </a:tc>
                <a:tc>
                  <a:txBody>
                    <a:bodyPr/>
                    <a:lstStyle/>
                    <a:p>
                      <a:pPr algn="ctr" fontAlgn="ctr"/>
                      <a:r>
                        <a:rPr lang="es-ES" sz="1400" b="0" i="0" u="none" strike="noStrike">
                          <a:solidFill>
                            <a:srgbClr val="000000"/>
                          </a:solidFill>
                          <a:effectLst/>
                          <a:latin typeface="Poppins" panose="00000500000000000000" pitchFamily="2" charset="0"/>
                        </a:rPr>
                        <a:t>3.70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D90"/>
                    </a:solidFill>
                  </a:tcPr>
                </a:tc>
                <a:tc>
                  <a:txBody>
                    <a:bodyPr/>
                    <a:lstStyle/>
                    <a:p>
                      <a:pPr algn="ctr" fontAlgn="ctr"/>
                      <a:r>
                        <a:rPr lang="es-ES" sz="1400" b="0" i="0" u="none" strike="noStrike">
                          <a:solidFill>
                            <a:srgbClr val="000000"/>
                          </a:solidFill>
                          <a:effectLst/>
                          <a:latin typeface="Poppins" panose="00000500000000000000" pitchFamily="2" charset="0"/>
                        </a:rPr>
                        <a:t>3.66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9E898"/>
                    </a:solidFill>
                  </a:tcPr>
                </a:tc>
                <a:tc>
                  <a:txBody>
                    <a:bodyPr/>
                    <a:lstStyle/>
                    <a:p>
                      <a:pPr algn="ctr" fontAlgn="ctr"/>
                      <a:r>
                        <a:rPr lang="es-ES" sz="1400" b="0" i="0" u="none" strike="noStrike">
                          <a:solidFill>
                            <a:srgbClr val="000000"/>
                          </a:solidFill>
                          <a:effectLst/>
                          <a:latin typeface="Poppins" panose="00000500000000000000" pitchFamily="2" charset="0"/>
                        </a:rPr>
                        <a:t>3.69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EE092"/>
                    </a:solidFill>
                  </a:tcPr>
                </a:tc>
                <a:tc>
                  <a:txBody>
                    <a:bodyPr/>
                    <a:lstStyle/>
                    <a:p>
                      <a:pPr algn="ctr" fontAlgn="ctr"/>
                      <a:r>
                        <a:rPr lang="es-ES" sz="1400" b="0" i="0" u="none" strike="noStrike">
                          <a:solidFill>
                            <a:srgbClr val="000000"/>
                          </a:solidFill>
                          <a:effectLst/>
                          <a:latin typeface="Poppins" panose="00000500000000000000" pitchFamily="2" charset="0"/>
                        </a:rPr>
                        <a:t>3.70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DE91"/>
                    </a:solidFill>
                  </a:tcPr>
                </a:tc>
                <a:tc>
                  <a:txBody>
                    <a:bodyPr/>
                    <a:lstStyle/>
                    <a:p>
                      <a:pPr algn="ctr" fontAlgn="ctr"/>
                      <a:r>
                        <a:rPr lang="es-ES" sz="1400" b="0" i="0" u="none" strike="noStrike">
                          <a:solidFill>
                            <a:srgbClr val="000000"/>
                          </a:solidFill>
                          <a:effectLst/>
                          <a:latin typeface="Poppins" panose="00000500000000000000" pitchFamily="2" charset="0"/>
                        </a:rPr>
                        <a:t>3.67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8E897"/>
                    </a:solidFill>
                  </a:tcPr>
                </a:tc>
                <a:tc>
                  <a:txBody>
                    <a:bodyPr/>
                    <a:lstStyle/>
                    <a:p>
                      <a:pPr algn="ctr" fontAlgn="ctr"/>
                      <a:r>
                        <a:rPr lang="es-ES" sz="1400" b="0" i="0" u="none" strike="noStrike">
                          <a:solidFill>
                            <a:srgbClr val="000000"/>
                          </a:solidFill>
                          <a:effectLst/>
                          <a:latin typeface="Poppins" panose="00000500000000000000" pitchFamily="2" charset="0"/>
                        </a:rPr>
                        <a:t>3.73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DD58B"/>
                    </a:solidFill>
                  </a:tcPr>
                </a:tc>
                <a:tc>
                  <a:txBody>
                    <a:bodyPr/>
                    <a:lstStyle/>
                    <a:p>
                      <a:pPr algn="ctr" fontAlgn="ctr"/>
                      <a:r>
                        <a:rPr lang="es-ES" sz="1400" b="0" i="0" u="none" strike="noStrike" dirty="0">
                          <a:solidFill>
                            <a:srgbClr val="000000"/>
                          </a:solidFill>
                          <a:effectLst/>
                          <a:latin typeface="Poppins" panose="00000500000000000000" pitchFamily="2" charset="0"/>
                        </a:rPr>
                        <a:t>3.81</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3BE7B"/>
                    </a:solidFill>
                  </a:tcPr>
                </a:tc>
                <a:extLst>
                  <a:ext uri="{0D108BD9-81ED-4DB2-BD59-A6C34878D82A}">
                    <a16:rowId xmlns:a16="http://schemas.microsoft.com/office/drawing/2014/main" val="3540195655"/>
                  </a:ext>
                </a:extLst>
              </a:tr>
            </a:tbl>
          </a:graphicData>
        </a:graphic>
      </p:graphicFrame>
      <p:sp>
        <p:nvSpPr>
          <p:cNvPr id="13" name="CuadroTexto 12">
            <a:extLst>
              <a:ext uri="{FF2B5EF4-FFF2-40B4-BE49-F238E27FC236}">
                <a16:creationId xmlns:a16="http://schemas.microsoft.com/office/drawing/2014/main" id="{93DDF2D5-DCD7-4730-B9A4-770F63F5089C}"/>
              </a:ext>
            </a:extLst>
          </p:cNvPr>
          <p:cNvSpPr txBox="1"/>
          <p:nvPr/>
        </p:nvSpPr>
        <p:spPr>
          <a:xfrm>
            <a:off x="764976" y="5745606"/>
            <a:ext cx="7061156" cy="230832"/>
          </a:xfrm>
          <a:prstGeom prst="rect">
            <a:avLst/>
          </a:prstGeom>
          <a:noFill/>
        </p:spPr>
        <p:txBody>
          <a:bodyPr wrap="square" rtlCol="0">
            <a:spAutoFit/>
          </a:bodyPr>
          <a:lstStyle/>
          <a:p>
            <a:r>
              <a:rPr lang="es-ES" sz="900" dirty="0">
                <a:latin typeface="Poppins" panose="00000500000000000000" pitchFamily="2" charset="0"/>
                <a:cs typeface="Poppins" panose="00000500000000000000" pitchFamily="2" charset="0"/>
              </a:rPr>
              <a:t>Evolución de las puntuaciones ESG de los fondos en el tiempo</a:t>
            </a:r>
            <a:endParaRPr lang="es-ES" sz="1000" dirty="0">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6422511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DBDD2F59-EB5E-AB29-59F1-D3E6019953B8}"/>
              </a:ext>
            </a:extLst>
          </p:cNvPr>
          <p:cNvSpPr/>
          <p:nvPr/>
        </p:nvSpPr>
        <p:spPr>
          <a:xfrm>
            <a:off x="9484659" y="999241"/>
            <a:ext cx="2707341" cy="5512704"/>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s-ES"/>
          </a:p>
        </p:txBody>
      </p:sp>
      <p:sp>
        <p:nvSpPr>
          <p:cNvPr id="26" name="Rounded Rectangle 22">
            <a:extLst>
              <a:ext uri="{FF2B5EF4-FFF2-40B4-BE49-F238E27FC236}">
                <a16:creationId xmlns:a16="http://schemas.microsoft.com/office/drawing/2014/main" id="{8D975243-AC3E-CEBA-1D40-0CD2E99080D0}"/>
              </a:ext>
            </a:extLst>
          </p:cNvPr>
          <p:cNvSpPr/>
          <p:nvPr/>
        </p:nvSpPr>
        <p:spPr>
          <a:xfrm>
            <a:off x="9986149" y="857839"/>
            <a:ext cx="1981695" cy="580691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ítulo 1">
            <a:extLst>
              <a:ext uri="{FF2B5EF4-FFF2-40B4-BE49-F238E27FC236}">
                <a16:creationId xmlns:a16="http://schemas.microsoft.com/office/drawing/2014/main" id="{2F9553D0-C992-DC31-4A2E-AAFE590D3525}"/>
              </a:ext>
            </a:extLst>
          </p:cNvPr>
          <p:cNvSpPr>
            <a:spLocks noGrp="1"/>
          </p:cNvSpPr>
          <p:nvPr>
            <p:ph type="ctrTitle"/>
          </p:nvPr>
        </p:nvSpPr>
        <p:spPr>
          <a:xfrm>
            <a:off x="360878" y="237812"/>
            <a:ext cx="12057264" cy="357942"/>
          </a:xfrm>
        </p:spPr>
        <p:txBody>
          <a:bodyPr/>
          <a:lstStyle/>
          <a:p>
            <a:r>
              <a:rPr lang="es-ES" sz="1600" dirty="0"/>
              <a:t>Más de 25 premios en los últimos 10 años</a:t>
            </a:r>
          </a:p>
        </p:txBody>
      </p:sp>
      <p:pic>
        <p:nvPicPr>
          <p:cNvPr id="15" name="Picture 2" descr="http://www.labuenainversion.com/images/premios/lipper.jpg">
            <a:extLst>
              <a:ext uri="{FF2B5EF4-FFF2-40B4-BE49-F238E27FC236}">
                <a16:creationId xmlns:a16="http://schemas.microsoft.com/office/drawing/2014/main" id="{80B37D1D-5BAA-BC29-6DD4-02AE20C00F3E}"/>
              </a:ext>
            </a:extLst>
          </p:cNvPr>
          <p:cNvPicPr>
            <a:picLocks noChangeAspect="1" noChangeArrowheads="1"/>
          </p:cNvPicPr>
          <p:nvPr/>
        </p:nvPicPr>
        <p:blipFill>
          <a:blip r:embed="rId2"/>
          <a:srcRect/>
          <a:stretch>
            <a:fillRect/>
          </a:stretch>
        </p:blipFill>
        <p:spPr bwMode="auto">
          <a:xfrm>
            <a:off x="10224571" y="5058041"/>
            <a:ext cx="1461375" cy="443260"/>
          </a:xfrm>
          <a:prstGeom prst="rect">
            <a:avLst/>
          </a:prstGeom>
          <a:noFill/>
        </p:spPr>
      </p:pic>
      <p:pic>
        <p:nvPicPr>
          <p:cNvPr id="16" name="Picture 4" descr="http://www.labuenainversion.com/images/premios/cincodias.jpg">
            <a:extLst>
              <a:ext uri="{FF2B5EF4-FFF2-40B4-BE49-F238E27FC236}">
                <a16:creationId xmlns:a16="http://schemas.microsoft.com/office/drawing/2014/main" id="{E6307D3A-962E-92E4-40AF-BC61A4737AC7}"/>
              </a:ext>
            </a:extLst>
          </p:cNvPr>
          <p:cNvPicPr>
            <a:picLocks noChangeAspect="1" noChangeArrowheads="1"/>
          </p:cNvPicPr>
          <p:nvPr/>
        </p:nvPicPr>
        <p:blipFill>
          <a:blip r:embed="rId3"/>
          <a:srcRect/>
          <a:stretch>
            <a:fillRect/>
          </a:stretch>
        </p:blipFill>
        <p:spPr bwMode="auto">
          <a:xfrm>
            <a:off x="10407037" y="2456331"/>
            <a:ext cx="949076" cy="287871"/>
          </a:xfrm>
          <a:prstGeom prst="rect">
            <a:avLst/>
          </a:prstGeom>
          <a:noFill/>
        </p:spPr>
      </p:pic>
      <p:pic>
        <p:nvPicPr>
          <p:cNvPr id="17" name="7 Imagen" descr="morningstar.jpg">
            <a:extLst>
              <a:ext uri="{FF2B5EF4-FFF2-40B4-BE49-F238E27FC236}">
                <a16:creationId xmlns:a16="http://schemas.microsoft.com/office/drawing/2014/main" id="{2AB09760-EAF6-A477-FB13-CA28243826E6}"/>
              </a:ext>
            </a:extLst>
          </p:cNvPr>
          <p:cNvPicPr>
            <a:picLocks noChangeAspect="1"/>
          </p:cNvPicPr>
          <p:nvPr/>
        </p:nvPicPr>
        <p:blipFill>
          <a:blip r:embed="rId4"/>
          <a:stretch>
            <a:fillRect/>
          </a:stretch>
        </p:blipFill>
        <p:spPr>
          <a:xfrm>
            <a:off x="10468174" y="2006222"/>
            <a:ext cx="965060" cy="313068"/>
          </a:xfrm>
          <a:prstGeom prst="rect">
            <a:avLst/>
          </a:prstGeom>
        </p:spPr>
      </p:pic>
      <p:pic>
        <p:nvPicPr>
          <p:cNvPr id="18" name="Picture 11" descr="http://www.labuenainversion.com/images/premios/interactivedata.jpg">
            <a:extLst>
              <a:ext uri="{FF2B5EF4-FFF2-40B4-BE49-F238E27FC236}">
                <a16:creationId xmlns:a16="http://schemas.microsoft.com/office/drawing/2014/main" id="{A7C7C704-85AF-AE7E-6374-1703B12E21CF}"/>
              </a:ext>
            </a:extLst>
          </p:cNvPr>
          <p:cNvPicPr>
            <a:picLocks noChangeAspect="1" noChangeArrowheads="1"/>
          </p:cNvPicPr>
          <p:nvPr/>
        </p:nvPicPr>
        <p:blipFill>
          <a:blip r:embed="rId5"/>
          <a:srcRect/>
          <a:stretch>
            <a:fillRect/>
          </a:stretch>
        </p:blipFill>
        <p:spPr bwMode="auto">
          <a:xfrm>
            <a:off x="10448705" y="2737307"/>
            <a:ext cx="949076" cy="287871"/>
          </a:xfrm>
          <a:prstGeom prst="rect">
            <a:avLst/>
          </a:prstGeom>
          <a:noFill/>
        </p:spPr>
      </p:pic>
      <p:pic>
        <p:nvPicPr>
          <p:cNvPr id="19" name="Picture 13" descr="http://www.labuenainversion.com/images/premios/expansion.jpg">
            <a:extLst>
              <a:ext uri="{FF2B5EF4-FFF2-40B4-BE49-F238E27FC236}">
                <a16:creationId xmlns:a16="http://schemas.microsoft.com/office/drawing/2014/main" id="{6AA9AFED-4DDC-C793-3927-8CB58CBC9093}"/>
              </a:ext>
            </a:extLst>
          </p:cNvPr>
          <p:cNvPicPr>
            <a:picLocks noChangeAspect="1" noChangeArrowheads="1"/>
          </p:cNvPicPr>
          <p:nvPr/>
        </p:nvPicPr>
        <p:blipFill>
          <a:blip r:embed="rId6"/>
          <a:srcRect/>
          <a:stretch>
            <a:fillRect/>
          </a:stretch>
        </p:blipFill>
        <p:spPr bwMode="auto">
          <a:xfrm>
            <a:off x="10468174" y="3297055"/>
            <a:ext cx="885805" cy="268681"/>
          </a:xfrm>
          <a:prstGeom prst="rect">
            <a:avLst/>
          </a:prstGeom>
          <a:noFill/>
        </p:spPr>
      </p:pic>
      <p:pic>
        <p:nvPicPr>
          <p:cNvPr id="20" name="Picture 15" descr="http://www.labuenainversion.com/images/premios/eurofonds.jpg">
            <a:extLst>
              <a:ext uri="{FF2B5EF4-FFF2-40B4-BE49-F238E27FC236}">
                <a16:creationId xmlns:a16="http://schemas.microsoft.com/office/drawing/2014/main" id="{7C2702C4-D8D2-438E-2006-F7FBBA092669}"/>
              </a:ext>
            </a:extLst>
          </p:cNvPr>
          <p:cNvPicPr>
            <a:picLocks noChangeAspect="1" noChangeArrowheads="1"/>
          </p:cNvPicPr>
          <p:nvPr/>
        </p:nvPicPr>
        <p:blipFill>
          <a:blip r:embed="rId7"/>
          <a:srcRect/>
          <a:stretch>
            <a:fillRect/>
          </a:stretch>
        </p:blipFill>
        <p:spPr bwMode="auto">
          <a:xfrm>
            <a:off x="10448705" y="5887268"/>
            <a:ext cx="1043984" cy="316658"/>
          </a:xfrm>
          <a:prstGeom prst="rect">
            <a:avLst/>
          </a:prstGeom>
          <a:noFill/>
        </p:spPr>
      </p:pic>
      <p:pic>
        <p:nvPicPr>
          <p:cNvPr id="21" name="Picture 3" descr="http://www.labuenainversion.com/images/premios/sp.jpg">
            <a:extLst>
              <a:ext uri="{FF2B5EF4-FFF2-40B4-BE49-F238E27FC236}">
                <a16:creationId xmlns:a16="http://schemas.microsoft.com/office/drawing/2014/main" id="{9815B0B5-5BAC-F0B0-B7B3-E34B89EF2F29}"/>
              </a:ext>
            </a:extLst>
          </p:cNvPr>
          <p:cNvPicPr>
            <a:picLocks noChangeAspect="1" noChangeArrowheads="1"/>
          </p:cNvPicPr>
          <p:nvPr/>
        </p:nvPicPr>
        <p:blipFill>
          <a:blip r:embed="rId8"/>
          <a:srcRect/>
          <a:stretch>
            <a:fillRect/>
          </a:stretch>
        </p:blipFill>
        <p:spPr bwMode="auto">
          <a:xfrm>
            <a:off x="10375679" y="4245770"/>
            <a:ext cx="1185017" cy="359436"/>
          </a:xfrm>
          <a:prstGeom prst="rect">
            <a:avLst/>
          </a:prstGeom>
          <a:noFill/>
        </p:spPr>
      </p:pic>
      <p:pic>
        <p:nvPicPr>
          <p:cNvPr id="22" name="Picture 5" descr="http://www.labuenainversion.com/images/premios/intereconomia.jpg">
            <a:extLst>
              <a:ext uri="{FF2B5EF4-FFF2-40B4-BE49-F238E27FC236}">
                <a16:creationId xmlns:a16="http://schemas.microsoft.com/office/drawing/2014/main" id="{CB759FE0-ABE9-874E-E8B3-25E19DAA7E8C}"/>
              </a:ext>
            </a:extLst>
          </p:cNvPr>
          <p:cNvPicPr>
            <a:picLocks noChangeAspect="1" noChangeArrowheads="1"/>
          </p:cNvPicPr>
          <p:nvPr/>
        </p:nvPicPr>
        <p:blipFill>
          <a:blip r:embed="rId9"/>
          <a:srcRect/>
          <a:stretch>
            <a:fillRect/>
          </a:stretch>
        </p:blipFill>
        <p:spPr bwMode="auto">
          <a:xfrm>
            <a:off x="10470087" y="5444008"/>
            <a:ext cx="1012348" cy="307062"/>
          </a:xfrm>
          <a:prstGeom prst="rect">
            <a:avLst/>
          </a:prstGeom>
          <a:noFill/>
        </p:spPr>
      </p:pic>
      <p:pic>
        <p:nvPicPr>
          <p:cNvPr id="23" name="Picture 7" descr="http://www.labuenainversion.com/images/premios/morningstar.jpg">
            <a:extLst>
              <a:ext uri="{FF2B5EF4-FFF2-40B4-BE49-F238E27FC236}">
                <a16:creationId xmlns:a16="http://schemas.microsoft.com/office/drawing/2014/main" id="{CE5A3AA6-71D7-9A63-6649-C2CE73EB83FC}"/>
              </a:ext>
            </a:extLst>
          </p:cNvPr>
          <p:cNvPicPr>
            <a:picLocks noChangeAspect="1" noChangeArrowheads="1"/>
          </p:cNvPicPr>
          <p:nvPr/>
        </p:nvPicPr>
        <p:blipFill>
          <a:blip r:embed="rId10"/>
          <a:srcRect/>
          <a:stretch>
            <a:fillRect/>
          </a:stretch>
        </p:blipFill>
        <p:spPr bwMode="auto">
          <a:xfrm>
            <a:off x="10448705" y="4736794"/>
            <a:ext cx="949076" cy="287871"/>
          </a:xfrm>
          <a:prstGeom prst="rect">
            <a:avLst/>
          </a:prstGeom>
          <a:noFill/>
        </p:spPr>
      </p:pic>
      <p:pic>
        <p:nvPicPr>
          <p:cNvPr id="24" name="Picture 2" descr="http://www.blog.gvcgaesco.es/wp-content/uploads/2018/03/Imagen-6-600x326.png">
            <a:extLst>
              <a:ext uri="{FF2B5EF4-FFF2-40B4-BE49-F238E27FC236}">
                <a16:creationId xmlns:a16="http://schemas.microsoft.com/office/drawing/2014/main" id="{772703AD-2CB2-1114-24DE-F3467F706CBD}"/>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9079" r="13831"/>
          <a:stretch/>
        </p:blipFill>
        <p:spPr bwMode="auto">
          <a:xfrm>
            <a:off x="10373623" y="1099986"/>
            <a:ext cx="938732" cy="76024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Resultat d'imatges de sello fundspeople">
            <a:extLst>
              <a:ext uri="{FF2B5EF4-FFF2-40B4-BE49-F238E27FC236}">
                <a16:creationId xmlns:a16="http://schemas.microsoft.com/office/drawing/2014/main" id="{49EBF824-DAF3-F513-C99E-AA1FCAB12436}"/>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0504634" y="3736535"/>
            <a:ext cx="807721" cy="359436"/>
          </a:xfrm>
          <a:prstGeom prst="rect">
            <a:avLst/>
          </a:prstGeom>
          <a:noFill/>
          <a:extLst>
            <a:ext uri="{909E8E84-426E-40DD-AFC4-6F175D3DCCD1}">
              <a14:hiddenFill xmlns:a14="http://schemas.microsoft.com/office/drawing/2010/main">
                <a:solidFill>
                  <a:srgbClr val="FFFFFF"/>
                </a:solidFill>
              </a14:hiddenFill>
            </a:ext>
          </a:extLst>
        </p:spPr>
      </p:pic>
      <p:sp>
        <p:nvSpPr>
          <p:cNvPr id="27" name="CuadroTexto 26">
            <a:extLst>
              <a:ext uri="{FF2B5EF4-FFF2-40B4-BE49-F238E27FC236}">
                <a16:creationId xmlns:a16="http://schemas.microsoft.com/office/drawing/2014/main" id="{40A8506F-D605-213F-4EAD-E0751CA364FC}"/>
              </a:ext>
            </a:extLst>
          </p:cNvPr>
          <p:cNvSpPr txBox="1"/>
          <p:nvPr/>
        </p:nvSpPr>
        <p:spPr>
          <a:xfrm>
            <a:off x="329016" y="5016619"/>
            <a:ext cx="2955484" cy="1754326"/>
          </a:xfrm>
          <a:prstGeom prst="rect">
            <a:avLst/>
          </a:prstGeom>
          <a:noFill/>
        </p:spPr>
        <p:txBody>
          <a:bodyPr wrap="square" rtlCol="0">
            <a:spAutoFit/>
          </a:bodyPr>
          <a:lstStyle/>
          <a:p>
            <a:pPr>
              <a:spcBef>
                <a:spcPts val="600"/>
              </a:spcBef>
            </a:pPr>
            <a:r>
              <a:rPr lang="es-ES" b="1" dirty="0">
                <a:solidFill>
                  <a:schemeClr val="accent2"/>
                </a:solidFill>
                <a:sym typeface="Helvetica Neue Light"/>
              </a:rPr>
              <a:t>2019</a:t>
            </a:r>
          </a:p>
          <a:p>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a:t>
            </a:r>
            <a:r>
              <a:rPr lang="es-ES" sz="900" dirty="0">
                <a:solidFill>
                  <a:srgbClr val="009999"/>
                </a:solidFill>
                <a:ea typeface="ヒラギノ角ゴ ProN W3"/>
                <a:cs typeface="ヒラギノ角ゴ ProN W3"/>
                <a:sym typeface="Helvetica Neue Light"/>
              </a:rPr>
              <a:t>: GVC Gaesco </a:t>
            </a:r>
            <a:r>
              <a:rPr lang="es-ES" sz="900" dirty="0" err="1">
                <a:solidFill>
                  <a:srgbClr val="009999"/>
                </a:solidFill>
                <a:ea typeface="ヒラギノ角ゴ ProN W3"/>
                <a:cs typeface="ヒラギノ角ゴ ProN W3"/>
                <a:sym typeface="Helvetica Neue Light"/>
              </a:rPr>
              <a:t>Constantfons</a:t>
            </a:r>
            <a:r>
              <a:rPr lang="es-ES" sz="900" dirty="0">
                <a:solidFill>
                  <a:srgbClr val="009999"/>
                </a:solidFill>
                <a:ea typeface="ヒラギノ角ゴ ProN W3"/>
                <a:cs typeface="ヒラギノ角ゴ ProN W3"/>
                <a:sym typeface="Helvetica Neue Light"/>
              </a:rPr>
              <a:t> FI</a:t>
            </a:r>
          </a:p>
          <a:p>
            <a:r>
              <a:rPr lang="es-ES" sz="900" dirty="0">
                <a:ea typeface="ヒラギノ角ゴ ProN W3"/>
                <a:cs typeface="ヒラギノ角ゴ ProN W3"/>
                <a:sym typeface="Helvetica Neue Light"/>
              </a:rPr>
              <a:t>Premio: </a:t>
            </a:r>
            <a:r>
              <a:rPr lang="es-ES" sz="900" dirty="0" err="1">
                <a:ea typeface="ヒラギノ角ゴ ProN W3"/>
                <a:cs typeface="ヒラギノ角ゴ ProN W3"/>
                <a:sym typeface="Helvetica Neue Light"/>
              </a:rPr>
              <a:t>Morningstar</a:t>
            </a:r>
            <a:r>
              <a:rPr lang="es-ES" sz="900" dirty="0">
                <a:ea typeface="ヒラギノ角ゴ ProN W3"/>
                <a:cs typeface="ヒラギノ角ゴ ProN W3"/>
                <a:sym typeface="Helvetica Neue Light"/>
              </a:rPr>
              <a:t> – Expansión</a:t>
            </a:r>
          </a:p>
          <a:p>
            <a:r>
              <a:rPr lang="es-ES" sz="900" dirty="0" err="1">
                <a:ea typeface="ヒラギノ角ゴ ProN W3"/>
                <a:cs typeface="ヒラギノ角ゴ ProN W3"/>
                <a:sym typeface="Helvetica Neue Light"/>
              </a:rPr>
              <a:t>Categoria</a:t>
            </a:r>
            <a:r>
              <a:rPr lang="es-ES" sz="900" dirty="0">
                <a:ea typeface="ヒラギノ角ゴ ProN W3"/>
                <a:cs typeface="ヒラギノ角ゴ ProN W3"/>
                <a:sym typeface="Helvetica Neue Light"/>
              </a:rPr>
              <a:t>: Monetario</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 </a:t>
            </a:r>
            <a:r>
              <a:rPr lang="es-ES" sz="900" dirty="0">
                <a:solidFill>
                  <a:srgbClr val="009999"/>
                </a:solidFill>
                <a:ea typeface="ヒラギノ角ゴ ProN W3"/>
                <a:cs typeface="ヒラギノ角ゴ ProN W3"/>
                <a:sym typeface="Helvetica Neue Light"/>
              </a:rPr>
              <a:t>GVC Gaesco Oportunidades Empresas Inmobiliarias, FI</a:t>
            </a:r>
          </a:p>
          <a:p>
            <a:r>
              <a:rPr lang="es-ES" sz="900" dirty="0" err="1">
                <a:ea typeface="ヒラギノ角ゴ ProN W3"/>
                <a:cs typeface="ヒラギノ角ゴ ProN W3"/>
                <a:sym typeface="Helvetica Neue Light"/>
              </a:rPr>
              <a:t>Categoria</a:t>
            </a:r>
            <a:r>
              <a:rPr lang="es-ES" sz="900" dirty="0">
                <a:ea typeface="ヒラギノ角ゴ ProN W3"/>
                <a:cs typeface="ヒラギノ角ゴ ProN W3"/>
                <a:sym typeface="Helvetica Neue Light"/>
              </a:rPr>
              <a:t>: Top 20 de Fondos de Inversión españoles más rentables de 2019</a:t>
            </a:r>
          </a:p>
          <a:p>
            <a:endParaRPr lang="es-ES" sz="900" b="1" dirty="0">
              <a:ea typeface="ヒラギノ角ゴ ProN W3"/>
              <a:cs typeface="ヒラギノ角ゴ ProN W3"/>
              <a:sym typeface="Helvetica Neue Light"/>
            </a:endParaRPr>
          </a:p>
        </p:txBody>
      </p:sp>
      <p:sp>
        <p:nvSpPr>
          <p:cNvPr id="28" name="CuadroTexto 27">
            <a:extLst>
              <a:ext uri="{FF2B5EF4-FFF2-40B4-BE49-F238E27FC236}">
                <a16:creationId xmlns:a16="http://schemas.microsoft.com/office/drawing/2014/main" id="{94C8C6CD-CB33-2CCC-C1B1-554922DD1196}"/>
              </a:ext>
            </a:extLst>
          </p:cNvPr>
          <p:cNvSpPr txBox="1"/>
          <p:nvPr/>
        </p:nvSpPr>
        <p:spPr>
          <a:xfrm>
            <a:off x="6246607" y="2450583"/>
            <a:ext cx="2548640" cy="1554272"/>
          </a:xfrm>
          <a:prstGeom prst="rect">
            <a:avLst/>
          </a:prstGeom>
          <a:noFill/>
        </p:spPr>
        <p:txBody>
          <a:bodyPr wrap="square" rtlCol="0">
            <a:spAutoFit/>
          </a:bodyPr>
          <a:lstStyle/>
          <a:p>
            <a:pPr algn="just"/>
            <a:endParaRPr lang="es-ES" sz="900" dirty="0">
              <a:solidFill>
                <a:schemeClr val="tx1">
                  <a:lumMod val="65000"/>
                  <a:lumOff val="35000"/>
                </a:schemeClr>
              </a:solidFill>
              <a:ea typeface="ヒラギノ角ゴ ProN W3"/>
              <a:cs typeface="ヒラギノ角ゴ ProN W3"/>
              <a:sym typeface="Helvetica Neue Light"/>
            </a:endParaRPr>
          </a:p>
          <a:p>
            <a:pPr>
              <a:spcBef>
                <a:spcPts val="600"/>
              </a:spcBef>
            </a:pPr>
            <a:r>
              <a:rPr lang="es-ES" b="1" dirty="0">
                <a:solidFill>
                  <a:schemeClr val="accent2"/>
                </a:solidFill>
                <a:sym typeface="Helvetica Neue Light"/>
              </a:rPr>
              <a:t>2011</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Gestor: </a:t>
            </a:r>
            <a:r>
              <a:rPr lang="es-ES" sz="900" dirty="0">
                <a:solidFill>
                  <a:srgbClr val="009999"/>
                </a:solidFill>
                <a:ea typeface="ヒラギノ角ゴ ProN W3"/>
                <a:cs typeface="ヒラギノ角ゴ ProN W3"/>
                <a:sym typeface="Helvetica Neue Light"/>
              </a:rPr>
              <a:t>Jaume Puig – Mejor Gestor</a:t>
            </a:r>
          </a:p>
          <a:p>
            <a:pPr algn="just"/>
            <a:r>
              <a:rPr lang="es-ES" sz="900" dirty="0">
                <a:solidFill>
                  <a:srgbClr val="009999"/>
                </a:solidFill>
                <a:ea typeface="ヒラギノ角ゴ ProN W3"/>
                <a:cs typeface="ヒラギノ角ゴ ProN W3"/>
                <a:sym typeface="Helvetica Neue Light"/>
              </a:rPr>
              <a:t> de RV última década</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Interactive Data – Expansión</a:t>
            </a:r>
          </a:p>
          <a:p>
            <a:pPr algn="just"/>
            <a:r>
              <a:rPr lang="es-ES" sz="900" dirty="0">
                <a:solidFill>
                  <a:schemeClr val="tx1">
                    <a:lumMod val="65000"/>
                    <a:lumOff val="35000"/>
                  </a:schemeClr>
                </a:solidFill>
                <a:ea typeface="ヒラギノ角ゴ ProN W3"/>
                <a:cs typeface="ヒラギノ角ゴ ProN W3"/>
                <a:sym typeface="Helvetica Neue Light"/>
              </a:rPr>
              <a:t> XXV Aniversario Expansión</a:t>
            </a:r>
          </a:p>
          <a:p>
            <a:pPr algn="just"/>
            <a:r>
              <a:rPr lang="es-ES" sz="900" dirty="0">
                <a:solidFill>
                  <a:schemeClr val="tx1">
                    <a:lumMod val="65000"/>
                    <a:lumOff val="35000"/>
                  </a:schemeClr>
                </a:solidFill>
                <a:ea typeface="ヒラギノ角ゴ ProN W3"/>
                <a:cs typeface="ヒラギノ角ゴ ProN W3"/>
                <a:sym typeface="Helvetica Neue Light"/>
              </a:rPr>
              <a:t> GVC Gaesco Small Caps, FI</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endParaRPr lang="ca-ES" sz="900" dirty="0"/>
          </a:p>
        </p:txBody>
      </p:sp>
      <p:sp>
        <p:nvSpPr>
          <p:cNvPr id="29" name="Rectángulo 28">
            <a:extLst>
              <a:ext uri="{FF2B5EF4-FFF2-40B4-BE49-F238E27FC236}">
                <a16:creationId xmlns:a16="http://schemas.microsoft.com/office/drawing/2014/main" id="{7CE56D65-E0C8-82B0-BAB8-ADA3D7DEBD72}"/>
              </a:ext>
            </a:extLst>
          </p:cNvPr>
          <p:cNvSpPr/>
          <p:nvPr/>
        </p:nvSpPr>
        <p:spPr>
          <a:xfrm>
            <a:off x="3253037" y="4914576"/>
            <a:ext cx="2922660" cy="1615827"/>
          </a:xfrm>
          <a:prstGeom prst="rect">
            <a:avLst/>
          </a:prstGeom>
        </p:spPr>
        <p:txBody>
          <a:bodyPr wrap="square">
            <a:spAutoFit/>
          </a:bodyPr>
          <a:lstStyle/>
          <a:p>
            <a:pPr>
              <a:spcBef>
                <a:spcPts val="600"/>
              </a:spcBef>
            </a:pPr>
            <a:r>
              <a:rPr lang="es-ES" b="1" dirty="0">
                <a:solidFill>
                  <a:schemeClr val="accent2"/>
                </a:solidFill>
                <a:sym typeface="Helvetica Neue Light"/>
              </a:rPr>
              <a:t>2015 </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Fondos</a:t>
            </a:r>
            <a:r>
              <a:rPr lang="es-ES" sz="900" dirty="0">
                <a:solidFill>
                  <a:schemeClr val="accent6">
                    <a:lumMod val="50000"/>
                  </a:schemeClr>
                </a:solidFill>
                <a:ea typeface="ヒラギノ角ゴ ProN W3"/>
                <a:cs typeface="ヒラギノ角ゴ ProN W3"/>
                <a:sym typeface="Helvetica Neue Light"/>
              </a:rPr>
              <a:t>: </a:t>
            </a:r>
          </a:p>
          <a:p>
            <a:r>
              <a:rPr lang="es-ES" sz="900" dirty="0">
                <a:solidFill>
                  <a:srgbClr val="009999"/>
                </a:solidFill>
                <a:ea typeface="ヒラギノ角ゴ ProN W3"/>
                <a:cs typeface="ヒラギノ角ゴ ProN W3"/>
                <a:sym typeface="Helvetica Neue Light"/>
              </a:rPr>
              <a:t> GVC Gaesco Small </a:t>
            </a:r>
            <a:r>
              <a:rPr lang="es-ES" sz="900" dirty="0" err="1">
                <a:solidFill>
                  <a:srgbClr val="009999"/>
                </a:solidFill>
                <a:ea typeface="ヒラギノ角ゴ ProN W3"/>
                <a:cs typeface="ヒラギノ角ゴ ProN W3"/>
                <a:sym typeface="Helvetica Neue Light"/>
              </a:rPr>
              <a:t>Caps</a:t>
            </a:r>
            <a:r>
              <a:rPr lang="es-ES" sz="900" dirty="0">
                <a:solidFill>
                  <a:srgbClr val="009999"/>
                </a:solidFill>
                <a:ea typeface="ヒラギノ角ゴ ProN W3"/>
                <a:cs typeface="ヒラギノ角ゴ ProN W3"/>
                <a:sym typeface="Helvetica Neue Light"/>
              </a:rPr>
              <a:t>, FI, </a:t>
            </a:r>
          </a:p>
          <a:p>
            <a:r>
              <a:rPr lang="es-ES" sz="900" dirty="0">
                <a:solidFill>
                  <a:srgbClr val="009999"/>
                </a:solidFill>
                <a:ea typeface="ヒラギノ角ゴ ProN W3"/>
                <a:cs typeface="ヒラギノ角ゴ ProN W3"/>
                <a:sym typeface="Helvetica Neue Light"/>
              </a:rPr>
              <a:t> GVC Gaesco </a:t>
            </a:r>
            <a:r>
              <a:rPr lang="es-ES" sz="900" dirty="0" err="1">
                <a:solidFill>
                  <a:srgbClr val="009999"/>
                </a:solidFill>
                <a:ea typeface="ヒラギノ角ゴ ProN W3"/>
                <a:cs typeface="ヒラギノ角ゴ ProN W3"/>
                <a:sym typeface="Helvetica Neue Light"/>
              </a:rPr>
              <a:t>Op</a:t>
            </a:r>
            <a:r>
              <a:rPr lang="es-ES" sz="900" dirty="0">
                <a:solidFill>
                  <a:srgbClr val="009999"/>
                </a:solidFill>
                <a:ea typeface="ヒラギノ角ゴ ProN W3"/>
                <a:cs typeface="ヒラギノ角ゴ ProN W3"/>
                <a:sym typeface="Helvetica Neue Light"/>
              </a:rPr>
              <a:t>. Empresas Inmobiliarias, FI</a:t>
            </a:r>
          </a:p>
          <a:p>
            <a:r>
              <a:rPr lang="es-ES" sz="900" dirty="0">
                <a:solidFill>
                  <a:srgbClr val="009999"/>
                </a:solidFill>
                <a:ea typeface="ヒラギノ角ゴ ProN W3"/>
                <a:cs typeface="ヒラギノ角ゴ ProN W3"/>
                <a:sym typeface="Helvetica Neue Light"/>
              </a:rPr>
              <a:t> GVC Gaesco Japón, FI, </a:t>
            </a:r>
          </a:p>
          <a:p>
            <a:r>
              <a:rPr lang="es-ES" sz="900" dirty="0">
                <a:solidFill>
                  <a:srgbClr val="009999"/>
                </a:solidFill>
                <a:ea typeface="ヒラギノ角ゴ ProN W3"/>
                <a:cs typeface="ヒラギノ角ゴ ProN W3"/>
                <a:sym typeface="Helvetica Neue Light"/>
              </a:rPr>
              <a:t> GVC Gaesco 300 Places </a:t>
            </a:r>
            <a:r>
              <a:rPr lang="es-ES" sz="900" dirty="0" err="1">
                <a:solidFill>
                  <a:srgbClr val="009999"/>
                </a:solidFill>
                <a:ea typeface="ヒラギノ角ゴ ProN W3"/>
                <a:cs typeface="ヒラギノ角ゴ ProN W3"/>
                <a:sym typeface="Helvetica Neue Light"/>
              </a:rPr>
              <a:t>Worldwide</a:t>
            </a:r>
            <a:r>
              <a:rPr lang="es-ES" sz="900" dirty="0">
                <a:solidFill>
                  <a:srgbClr val="009999"/>
                </a:solidFill>
                <a:ea typeface="ヒラギノ角ゴ ProN W3"/>
                <a:cs typeface="ヒラギノ角ゴ ProN W3"/>
                <a:sym typeface="Helvetica Neue Light"/>
              </a:rPr>
              <a:t>, FI</a:t>
            </a:r>
          </a:p>
          <a:p>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Top 20 de Fondos de Inversión   </a:t>
            </a:r>
          </a:p>
          <a:p>
            <a:r>
              <a:rPr lang="es-ES" sz="900" dirty="0">
                <a:solidFill>
                  <a:schemeClr val="tx1">
                    <a:lumMod val="65000"/>
                    <a:lumOff val="35000"/>
                  </a:schemeClr>
                </a:solidFill>
                <a:ea typeface="ヒラギノ角ゴ ProN W3"/>
                <a:cs typeface="ヒラギノ角ゴ ProN W3"/>
                <a:sym typeface="Helvetica Neue Light"/>
              </a:rPr>
              <a:t> españoles más rentables de 2015</a:t>
            </a:r>
            <a:endParaRPr lang="es-ES" sz="900" b="1" dirty="0">
              <a:ea typeface="ヒラギノ角ゴ ProN W3"/>
              <a:cs typeface="ヒラギノ角ゴ ProN W3"/>
              <a:sym typeface="Helvetica Neue Light"/>
            </a:endParaRPr>
          </a:p>
        </p:txBody>
      </p:sp>
      <p:sp>
        <p:nvSpPr>
          <p:cNvPr id="30" name="Rectángulo 29">
            <a:extLst>
              <a:ext uri="{FF2B5EF4-FFF2-40B4-BE49-F238E27FC236}">
                <a16:creationId xmlns:a16="http://schemas.microsoft.com/office/drawing/2014/main" id="{DC5BDAFC-73BB-84C5-2B3F-E340EC43F84A}"/>
              </a:ext>
            </a:extLst>
          </p:cNvPr>
          <p:cNvSpPr/>
          <p:nvPr/>
        </p:nvSpPr>
        <p:spPr>
          <a:xfrm>
            <a:off x="6160398" y="973255"/>
            <a:ext cx="2634849" cy="1477328"/>
          </a:xfrm>
          <a:prstGeom prst="rect">
            <a:avLst/>
          </a:prstGeom>
        </p:spPr>
        <p:txBody>
          <a:bodyPr wrap="square">
            <a:spAutoFit/>
          </a:bodyPr>
          <a:lstStyle/>
          <a:p>
            <a:pPr>
              <a:spcBef>
                <a:spcPts val="600"/>
              </a:spcBef>
            </a:pPr>
            <a:r>
              <a:rPr lang="es-ES" b="1" dirty="0">
                <a:solidFill>
                  <a:schemeClr val="accent2"/>
                </a:solidFill>
                <a:sym typeface="Helvetica Neue Light"/>
              </a:rPr>
              <a:t>2013</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GVC Gaesco Retorno Absoluto</a:t>
            </a:r>
          </a:p>
          <a:p>
            <a:pPr algn="just"/>
            <a:r>
              <a:rPr lang="es-ES" sz="900" dirty="0">
                <a:ea typeface="ヒラギノ角ゴ ProN W3"/>
                <a:cs typeface="ヒラギノ角ゴ ProN W3"/>
                <a:sym typeface="Helvetica Neue Light"/>
              </a:rPr>
              <a:t> Premio: </a:t>
            </a:r>
            <a:r>
              <a:rPr lang="es-ES" sz="900" dirty="0" err="1">
                <a:solidFill>
                  <a:schemeClr val="tx1">
                    <a:lumMod val="65000"/>
                    <a:lumOff val="35000"/>
                  </a:schemeClr>
                </a:solidFill>
                <a:ea typeface="ヒラギノ角ゴ ProN W3"/>
                <a:cs typeface="ヒラギノ角ゴ ProN W3"/>
                <a:sym typeface="Helvetica Neue Light"/>
              </a:rPr>
              <a:t>Lipper</a:t>
            </a:r>
            <a:r>
              <a:rPr lang="es-ES" sz="900" dirty="0">
                <a:solidFill>
                  <a:schemeClr val="tx1">
                    <a:lumMod val="65000"/>
                    <a:lumOff val="35000"/>
                  </a:schemeClr>
                </a:solidFill>
                <a:ea typeface="ヒラギノ角ゴ ProN W3"/>
                <a:cs typeface="ヒラギノ角ゴ ProN W3"/>
                <a:sym typeface="Helvetica Neue Light"/>
              </a:rPr>
              <a:t> – Cinco Días</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RA </a:t>
            </a:r>
            <a:r>
              <a:rPr lang="es-ES" sz="900" dirty="0" err="1">
                <a:solidFill>
                  <a:schemeClr val="tx1">
                    <a:lumMod val="65000"/>
                    <a:lumOff val="35000"/>
                  </a:schemeClr>
                </a:solidFill>
                <a:ea typeface="ヒラギノ角ゴ ProN W3"/>
                <a:cs typeface="ヒラギノ角ゴ ProN W3"/>
                <a:sym typeface="Helvetica Neue Light"/>
              </a:rPr>
              <a:t>Eur</a:t>
            </a:r>
            <a:r>
              <a:rPr lang="es-ES" sz="900" dirty="0">
                <a:solidFill>
                  <a:schemeClr val="tx1">
                    <a:lumMod val="65000"/>
                    <a:lumOff val="35000"/>
                  </a:schemeClr>
                </a:solidFill>
                <a:ea typeface="ヒラギノ角ゴ ProN W3"/>
                <a:cs typeface="ヒラギノ角ゴ ProN W3"/>
                <a:sym typeface="Helvetica Neue Light"/>
              </a:rPr>
              <a:t> Riesgo Alto</a:t>
            </a:r>
          </a:p>
          <a:p>
            <a:pPr algn="just"/>
            <a:r>
              <a:rPr lang="es-ES" sz="900" dirty="0">
                <a:ea typeface="ヒラギノ角ゴ ProN W3"/>
                <a:cs typeface="ヒラギノ角ゴ ProN W3"/>
                <a:sym typeface="Helvetica Neue Light"/>
              </a:rPr>
              <a:t> </a:t>
            </a:r>
          </a:p>
          <a:p>
            <a:pPr algn="just"/>
            <a:r>
              <a:rPr lang="es-ES" sz="900" dirty="0">
                <a:ea typeface="ヒラギノ角ゴ ProN W3"/>
                <a:cs typeface="ヒラギノ角ゴ ProN W3"/>
                <a:sym typeface="Helvetica Neue Light"/>
              </a:rPr>
              <a:t> Fondo</a:t>
            </a:r>
            <a:r>
              <a:rPr lang="es-ES" sz="900"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IM 93 Renta, FI</a:t>
            </a:r>
          </a:p>
          <a:p>
            <a:pPr algn="just"/>
            <a:r>
              <a:rPr lang="es-ES" sz="900" dirty="0">
                <a:ea typeface="ヒラギノ角ゴ ProN W3"/>
                <a:cs typeface="ヒラギノ角ゴ ProN W3"/>
                <a:sym typeface="Helvetica Neue Light"/>
              </a:rPr>
              <a:t> Premio: </a:t>
            </a:r>
            <a:r>
              <a:rPr lang="es-ES" sz="900" dirty="0" err="1">
                <a:solidFill>
                  <a:schemeClr val="tx1">
                    <a:lumMod val="65000"/>
                    <a:lumOff val="35000"/>
                  </a:schemeClr>
                </a:solidFill>
                <a:ea typeface="ヒラギノ角ゴ ProN W3"/>
                <a:cs typeface="ヒラギノ角ゴ ProN W3"/>
                <a:sym typeface="Helvetica Neue Light"/>
              </a:rPr>
              <a:t>Morningstar</a:t>
            </a:r>
            <a:r>
              <a:rPr lang="es-ES" sz="900" dirty="0">
                <a:solidFill>
                  <a:schemeClr val="tx1">
                    <a:lumMod val="65000"/>
                    <a:lumOff val="35000"/>
                  </a:schemeClr>
                </a:solidFill>
                <a:ea typeface="ヒラギノ角ゴ ProN W3"/>
                <a:cs typeface="ヒラギノ角ゴ ProN W3"/>
                <a:sym typeface="Helvetica Neue Light"/>
              </a:rPr>
              <a:t> – El Economista</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Flexible Euro</a:t>
            </a:r>
          </a:p>
        </p:txBody>
      </p:sp>
      <p:sp>
        <p:nvSpPr>
          <p:cNvPr id="31" name="Rectángulo 30">
            <a:extLst>
              <a:ext uri="{FF2B5EF4-FFF2-40B4-BE49-F238E27FC236}">
                <a16:creationId xmlns:a16="http://schemas.microsoft.com/office/drawing/2014/main" id="{CD07C5D3-0254-635E-EF6F-8D40C87FBD5E}"/>
              </a:ext>
            </a:extLst>
          </p:cNvPr>
          <p:cNvSpPr/>
          <p:nvPr/>
        </p:nvSpPr>
        <p:spPr>
          <a:xfrm>
            <a:off x="3160948" y="933078"/>
            <a:ext cx="2922660" cy="2031325"/>
          </a:xfrm>
          <a:prstGeom prst="rect">
            <a:avLst/>
          </a:prstGeom>
        </p:spPr>
        <p:txBody>
          <a:bodyPr wrap="square">
            <a:spAutoFit/>
          </a:bodyPr>
          <a:lstStyle/>
          <a:p>
            <a:pPr>
              <a:spcBef>
                <a:spcPts val="600"/>
              </a:spcBef>
            </a:pPr>
            <a:r>
              <a:rPr lang="es-ES" b="1" dirty="0">
                <a:solidFill>
                  <a:schemeClr val="accent2"/>
                </a:solidFill>
                <a:sym typeface="Helvetica Neue Light"/>
              </a:rPr>
              <a:t>2017 </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Fondo:</a:t>
            </a:r>
            <a:r>
              <a:rPr lang="es-ES" sz="900"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GVC Gaesco Small </a:t>
            </a:r>
            <a:r>
              <a:rPr lang="es-ES" sz="900" dirty="0" err="1">
                <a:solidFill>
                  <a:srgbClr val="009999"/>
                </a:solidFill>
                <a:ea typeface="ヒラギノ角ゴ ProN W3"/>
                <a:cs typeface="ヒラギノ角ゴ ProN W3"/>
                <a:sym typeface="Helvetica Neue Light"/>
              </a:rPr>
              <a:t>Caps</a:t>
            </a:r>
            <a:r>
              <a:rPr lang="es-ES" sz="900" dirty="0">
                <a:solidFill>
                  <a:srgbClr val="009999"/>
                </a:solidFill>
                <a:ea typeface="ヒラギノ角ゴ ProN W3"/>
                <a:cs typeface="ヒラギノ角ゴ ProN W3"/>
                <a:sym typeface="Helvetica Neue Light"/>
              </a:rPr>
              <a:t>, FI</a:t>
            </a:r>
          </a:p>
          <a:p>
            <a:r>
              <a:rPr lang="es-ES" sz="900" dirty="0">
                <a:solidFill>
                  <a:schemeClr val="accent6">
                    <a:lumMod val="50000"/>
                  </a:schemeClr>
                </a:solidFill>
                <a:ea typeface="ヒラギノ角ゴ ProN W3"/>
                <a:cs typeface="ヒラギノ角ゴ ProN W3"/>
                <a:sym typeface="Helvetica Neue Light"/>
              </a:rPr>
              <a:t> </a:t>
            </a:r>
            <a:r>
              <a:rPr lang="es-ES" sz="900" dirty="0">
                <a:ea typeface="ヒラギノ角ゴ ProN W3"/>
                <a:cs typeface="ヒラギノ角ゴ ProN W3"/>
                <a:sym typeface="Helvetica Neue Light"/>
              </a:rPr>
              <a:t>Categoría: </a:t>
            </a:r>
            <a:r>
              <a:rPr lang="es-ES" sz="900" dirty="0">
                <a:solidFill>
                  <a:schemeClr val="tx1">
                    <a:lumMod val="65000"/>
                    <a:lumOff val="35000"/>
                  </a:schemeClr>
                </a:solidFill>
                <a:ea typeface="ヒラギノ角ゴ ProN W3"/>
                <a:cs typeface="ヒラギノ角ゴ ProN W3"/>
                <a:sym typeface="Helvetica Neue Light"/>
              </a:rPr>
              <a:t>Top 10 de Fondos de Inversión   </a:t>
            </a:r>
          </a:p>
          <a:p>
            <a:r>
              <a:rPr lang="es-ES" sz="900" dirty="0">
                <a:solidFill>
                  <a:schemeClr val="tx1">
                    <a:lumMod val="65000"/>
                    <a:lumOff val="35000"/>
                  </a:schemeClr>
                </a:solidFill>
                <a:ea typeface="ヒラギノ角ゴ ProN W3"/>
                <a:cs typeface="ヒラギノ角ゴ ProN W3"/>
                <a:sym typeface="Helvetica Neue Light"/>
              </a:rPr>
              <a:t> españoles más rentables de 2017</a:t>
            </a:r>
          </a:p>
          <a:p>
            <a:endParaRPr lang="es-ES" sz="900" b="1" dirty="0">
              <a:ea typeface="ヒラギノ角ゴ ProN W3"/>
              <a:cs typeface="ヒラギノ角ゴ ProN W3"/>
              <a:sym typeface="Helvetica Neue Light"/>
            </a:endParaRPr>
          </a:p>
          <a:p>
            <a:r>
              <a:rPr lang="es-ES" sz="900" b="1" dirty="0">
                <a:ea typeface="ヒラギノ角ゴ ProN W3"/>
                <a:cs typeface="ヒラギノ角ゴ ProN W3"/>
                <a:sym typeface="Helvetica Neue Light"/>
              </a:rPr>
              <a:t> </a:t>
            </a:r>
            <a:r>
              <a:rPr lang="es-ES" sz="900" dirty="0">
                <a:ea typeface="ヒラギノ角ゴ ProN W3"/>
                <a:cs typeface="ヒラギノ角ゴ ProN W3"/>
                <a:sym typeface="Helvetica Neue Light"/>
              </a:rPr>
              <a:t>Fondo</a:t>
            </a:r>
            <a:r>
              <a:rPr lang="es-ES" sz="900"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Bona-Renda, FI </a:t>
            </a:r>
          </a:p>
          <a:p>
            <a:r>
              <a:rPr lang="es-ES" sz="900" dirty="0">
                <a:solidFill>
                  <a:schemeClr val="accent6">
                    <a:lumMod val="50000"/>
                  </a:schemeClr>
                </a:solidFill>
                <a:ea typeface="ヒラギノ角ゴ ProN W3"/>
                <a:cs typeface="ヒラギノ角ゴ ProN W3"/>
                <a:sym typeface="Helvetica Neue Light"/>
              </a:rPr>
              <a:t> </a:t>
            </a:r>
            <a:r>
              <a:rPr lang="es-ES" sz="900" dirty="0">
                <a:ea typeface="ヒラギノ角ゴ ProN W3"/>
                <a:cs typeface="ヒラギノ角ゴ ProN W3"/>
                <a:sym typeface="Helvetica Neue Light"/>
              </a:rPr>
              <a:t>Categoría: </a:t>
            </a:r>
            <a:r>
              <a:rPr lang="es-ES" sz="900" dirty="0">
                <a:solidFill>
                  <a:schemeClr val="tx1">
                    <a:lumMod val="65000"/>
                    <a:lumOff val="35000"/>
                  </a:schemeClr>
                </a:solidFill>
                <a:ea typeface="ヒラギノ角ゴ ProN W3"/>
                <a:cs typeface="ヒラギノ角ゴ ProN W3"/>
                <a:sym typeface="Helvetica Neue Light"/>
              </a:rPr>
              <a:t>Top 10 de Fondos de Inversión   </a:t>
            </a:r>
          </a:p>
          <a:p>
            <a:r>
              <a:rPr lang="es-ES" sz="900" dirty="0">
                <a:solidFill>
                  <a:schemeClr val="tx1">
                    <a:lumMod val="65000"/>
                    <a:lumOff val="35000"/>
                  </a:schemeClr>
                </a:solidFill>
                <a:ea typeface="ヒラギノ角ゴ ProN W3"/>
                <a:cs typeface="ヒラギノ角ゴ ProN W3"/>
                <a:sym typeface="Helvetica Neue Light"/>
              </a:rPr>
              <a:t> Españoles mixtos más rentables de 2017</a:t>
            </a:r>
          </a:p>
          <a:p>
            <a:endParaRPr lang="es-ES" sz="900" dirty="0">
              <a:solidFill>
                <a:schemeClr val="tx1">
                  <a:lumMod val="65000"/>
                  <a:lumOff val="35000"/>
                </a:schemeClr>
              </a:solidFill>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Fondo</a:t>
            </a:r>
            <a:r>
              <a:rPr lang="es-ES" sz="900" b="1"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GVC Gaesco TFT, FI </a:t>
            </a:r>
          </a:p>
          <a:p>
            <a:r>
              <a:rPr lang="es-ES" sz="900" dirty="0">
                <a:solidFill>
                  <a:schemeClr val="accent6">
                    <a:lumMod val="50000"/>
                  </a:schemeClr>
                </a:solidFill>
                <a:ea typeface="ヒラギノ角ゴ ProN W3"/>
                <a:cs typeface="ヒラギノ角ゴ ProN W3"/>
                <a:sym typeface="Helvetica Neue Light"/>
              </a:rPr>
              <a:t> </a:t>
            </a:r>
            <a:r>
              <a:rPr lang="es-ES" sz="900" dirty="0">
                <a:ea typeface="ヒラギノ角ゴ ProN W3"/>
                <a:cs typeface="ヒラギノ角ゴ ProN W3"/>
                <a:sym typeface="Helvetica Neue Light"/>
              </a:rPr>
              <a:t>Categoría: </a:t>
            </a:r>
            <a:r>
              <a:rPr lang="es-ES" sz="900" dirty="0">
                <a:solidFill>
                  <a:schemeClr val="tx1">
                    <a:lumMod val="65000"/>
                    <a:lumOff val="35000"/>
                  </a:schemeClr>
                </a:solidFill>
                <a:ea typeface="ヒラギノ角ゴ ProN W3"/>
                <a:cs typeface="ヒラギノ角ゴ ProN W3"/>
                <a:sym typeface="Helvetica Neue Light"/>
              </a:rPr>
              <a:t>Fondo Sectorial Español más </a:t>
            </a:r>
          </a:p>
          <a:p>
            <a:r>
              <a:rPr lang="es-ES" sz="900" dirty="0">
                <a:solidFill>
                  <a:schemeClr val="tx1">
                    <a:lumMod val="65000"/>
                    <a:lumOff val="35000"/>
                  </a:schemeClr>
                </a:solidFill>
                <a:ea typeface="ヒラギノ角ゴ ProN W3"/>
                <a:cs typeface="ヒラギノ角ゴ ProN W3"/>
                <a:sym typeface="Helvetica Neue Light"/>
              </a:rPr>
              <a:t> rentable de 2017</a:t>
            </a:r>
          </a:p>
        </p:txBody>
      </p:sp>
      <p:sp>
        <p:nvSpPr>
          <p:cNvPr id="32" name="CuadroTexto 31">
            <a:extLst>
              <a:ext uri="{FF2B5EF4-FFF2-40B4-BE49-F238E27FC236}">
                <a16:creationId xmlns:a16="http://schemas.microsoft.com/office/drawing/2014/main" id="{6B4BBE6E-DC89-0FE1-D205-8ECF2E66524D}"/>
              </a:ext>
            </a:extLst>
          </p:cNvPr>
          <p:cNvSpPr txBox="1"/>
          <p:nvPr/>
        </p:nvSpPr>
        <p:spPr>
          <a:xfrm>
            <a:off x="288457" y="1661854"/>
            <a:ext cx="3005140" cy="3354765"/>
          </a:xfrm>
          <a:prstGeom prst="rect">
            <a:avLst/>
          </a:prstGeom>
          <a:noFill/>
        </p:spPr>
        <p:txBody>
          <a:bodyPr wrap="square" rtlCol="0">
            <a:spAutoFit/>
          </a:bodyPr>
          <a:lstStyle/>
          <a:p>
            <a:endParaRPr lang="es-ES" sz="900" b="1" dirty="0">
              <a:ea typeface="ヒラギノ角ゴ ProN W3"/>
              <a:cs typeface="ヒラギノ角ゴ ProN W3"/>
              <a:sym typeface="Helvetica Neue Light"/>
            </a:endParaRPr>
          </a:p>
          <a:p>
            <a:pPr>
              <a:spcBef>
                <a:spcPts val="600"/>
              </a:spcBef>
            </a:pPr>
            <a:r>
              <a:rPr lang="es-ES" b="1" dirty="0">
                <a:solidFill>
                  <a:schemeClr val="accent2"/>
                </a:solidFill>
                <a:sym typeface="Helvetica Neue Light"/>
              </a:rPr>
              <a:t>2022</a:t>
            </a:r>
          </a:p>
          <a:p>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a:t>
            </a:r>
            <a:r>
              <a:rPr lang="es-ES" sz="900" dirty="0">
                <a:solidFill>
                  <a:srgbClr val="009999"/>
                </a:solidFill>
                <a:ea typeface="ヒラギノ角ゴ ProN W3"/>
                <a:cs typeface="ヒラギノ角ゴ ProN W3"/>
                <a:sym typeface="Helvetica Neue Light"/>
              </a:rPr>
              <a:t>: GVC Gaesco Senior FP</a:t>
            </a:r>
          </a:p>
          <a:p>
            <a:r>
              <a:rPr lang="es-ES" sz="900" dirty="0">
                <a:ea typeface="ヒラギノ角ゴ ProN W3"/>
                <a:cs typeface="ヒラギノ角ゴ ProN W3"/>
                <a:sym typeface="Helvetica Neue Light"/>
              </a:rPr>
              <a:t>Premio: Expansión – </a:t>
            </a:r>
            <a:r>
              <a:rPr lang="es-ES" sz="900" dirty="0" err="1">
                <a:ea typeface="ヒラギノ角ゴ ProN W3"/>
                <a:cs typeface="ヒラギノ角ゴ ProN W3"/>
                <a:sym typeface="Helvetica Neue Light"/>
              </a:rPr>
              <a:t>Allfunds</a:t>
            </a:r>
            <a:r>
              <a:rPr lang="es-ES" sz="900" dirty="0">
                <a:ea typeface="ヒラギノ角ゴ ProN W3"/>
                <a:cs typeface="ヒラギノ角ゴ ProN W3"/>
                <a:sym typeface="Helvetica Neue Light"/>
              </a:rPr>
              <a:t> 2022</a:t>
            </a:r>
          </a:p>
          <a:p>
            <a:r>
              <a:rPr lang="es-ES" sz="900" dirty="0" err="1">
                <a:ea typeface="ヒラギノ角ゴ ProN W3"/>
                <a:cs typeface="ヒラギノ角ゴ ProN W3"/>
                <a:sym typeface="Helvetica Neue Light"/>
              </a:rPr>
              <a:t>Categoria</a:t>
            </a:r>
            <a:r>
              <a:rPr lang="es-ES" sz="900" dirty="0">
                <a:ea typeface="ヒラギノ角ゴ ProN W3"/>
                <a:cs typeface="ヒラギノ角ゴ ProN W3"/>
                <a:sym typeface="Helvetica Neue Light"/>
              </a:rPr>
              <a:t>: Plan de pensiones multiactivo moderado</a:t>
            </a:r>
          </a:p>
          <a:p>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a:t>
            </a:r>
            <a:r>
              <a:rPr lang="es-ES" sz="900" dirty="0">
                <a:solidFill>
                  <a:srgbClr val="009999"/>
                </a:solidFill>
                <a:ea typeface="ヒラギノ角ゴ ProN W3"/>
                <a:cs typeface="ヒラギノ角ゴ ProN W3"/>
                <a:sym typeface="Helvetica Neue Light"/>
              </a:rPr>
              <a:t>: GVC Gaesco </a:t>
            </a:r>
            <a:r>
              <a:rPr lang="es-ES" sz="900" dirty="0" err="1">
                <a:solidFill>
                  <a:srgbClr val="009999"/>
                </a:solidFill>
                <a:ea typeface="ヒラギノ角ゴ ProN W3"/>
                <a:cs typeface="ヒラギノ角ゴ ProN W3"/>
                <a:sym typeface="Helvetica Neue Light"/>
              </a:rPr>
              <a:t>Value</a:t>
            </a:r>
            <a:r>
              <a:rPr lang="es-ES" sz="900" dirty="0">
                <a:solidFill>
                  <a:srgbClr val="009999"/>
                </a:solidFill>
                <a:ea typeface="ヒラギノ角ゴ ProN W3"/>
                <a:cs typeface="ヒラギノ角ゴ ProN W3"/>
                <a:sym typeface="Helvetica Neue Light"/>
              </a:rPr>
              <a:t> </a:t>
            </a:r>
            <a:r>
              <a:rPr lang="es-ES" sz="900" dirty="0" err="1">
                <a:solidFill>
                  <a:srgbClr val="009999"/>
                </a:solidFill>
                <a:ea typeface="ヒラギノ角ゴ ProN W3"/>
                <a:cs typeface="ヒラギノ角ゴ ProN W3"/>
                <a:sym typeface="Helvetica Neue Light"/>
              </a:rPr>
              <a:t>Minus</a:t>
            </a:r>
            <a:r>
              <a:rPr lang="es-ES" sz="900" dirty="0">
                <a:solidFill>
                  <a:srgbClr val="009999"/>
                </a:solidFill>
                <a:ea typeface="ヒラギノ角ゴ ProN W3"/>
                <a:cs typeface="ヒラギノ角ゴ ProN W3"/>
                <a:sym typeface="Helvetica Neue Light"/>
              </a:rPr>
              <a:t> </a:t>
            </a:r>
            <a:r>
              <a:rPr lang="es-ES" sz="900" dirty="0" err="1">
                <a:solidFill>
                  <a:srgbClr val="009999"/>
                </a:solidFill>
                <a:ea typeface="ヒラギノ角ゴ ProN W3"/>
                <a:cs typeface="ヒラギノ角ゴ ProN W3"/>
                <a:sym typeface="Helvetica Neue Light"/>
              </a:rPr>
              <a:t>Growth</a:t>
            </a:r>
            <a:r>
              <a:rPr lang="es-ES" sz="900" dirty="0">
                <a:solidFill>
                  <a:srgbClr val="009999"/>
                </a:solidFill>
                <a:ea typeface="ヒラギノ角ゴ ProN W3"/>
                <a:cs typeface="ヒラギノ角ゴ ProN W3"/>
                <a:sym typeface="Helvetica Neue Light"/>
              </a:rPr>
              <a:t> MN FI</a:t>
            </a:r>
          </a:p>
          <a:p>
            <a:r>
              <a:rPr lang="es-ES" sz="900" dirty="0">
                <a:ea typeface="ヒラギノ角ゴ ProN W3"/>
                <a:cs typeface="ヒラギノ角ゴ ProN W3"/>
                <a:sym typeface="Helvetica Neue Light"/>
              </a:rPr>
              <a:t>Fondo alternativo español más rentable 2022 </a:t>
            </a:r>
            <a:r>
              <a:rPr lang="es-ES" sz="900" dirty="0" err="1">
                <a:ea typeface="ヒラギノ角ゴ ProN W3"/>
                <a:cs typeface="ヒラギノ角ゴ ProN W3"/>
                <a:sym typeface="Helvetica Neue Light"/>
              </a:rPr>
              <a:t>Morningstar</a:t>
            </a:r>
            <a:r>
              <a:rPr lang="es-ES" sz="900" dirty="0">
                <a:ea typeface="ヒラギノ角ゴ ProN W3"/>
                <a:cs typeface="ヒラギノ角ゴ ProN W3"/>
                <a:sym typeface="Helvetica Neue Light"/>
              </a:rPr>
              <a:t> </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 </a:t>
            </a:r>
            <a:r>
              <a:rPr lang="es-ES" sz="900" dirty="0">
                <a:solidFill>
                  <a:srgbClr val="009999"/>
                </a:solidFill>
                <a:ea typeface="ヒラギノ角ゴ ProN W3"/>
                <a:cs typeface="ヒラギノ角ゴ ProN W3"/>
                <a:sym typeface="Helvetica Neue Light"/>
              </a:rPr>
              <a:t>GVC Gaesco 300 Places </a:t>
            </a:r>
            <a:r>
              <a:rPr lang="es-ES" sz="900" dirty="0" err="1">
                <a:solidFill>
                  <a:srgbClr val="009999"/>
                </a:solidFill>
                <a:ea typeface="ヒラギノ角ゴ ProN W3"/>
                <a:cs typeface="ヒラギノ角ゴ ProN W3"/>
                <a:sym typeface="Helvetica Neue Light"/>
              </a:rPr>
              <a:t>Worldwide</a:t>
            </a:r>
            <a:r>
              <a:rPr lang="es-ES" sz="900" dirty="0">
                <a:solidFill>
                  <a:srgbClr val="009999"/>
                </a:solidFill>
                <a:ea typeface="ヒラギノ角ゴ ProN W3"/>
                <a:cs typeface="ヒラギノ角ゴ ProN W3"/>
                <a:sym typeface="Helvetica Neue Light"/>
              </a:rPr>
              <a:t>, FI</a:t>
            </a:r>
          </a:p>
          <a:p>
            <a:r>
              <a:rPr lang="es-ES" sz="900" dirty="0">
                <a:ea typeface="ヒラギノ角ゴ ProN W3"/>
                <a:cs typeface="ヒラギノ角ゴ ProN W3"/>
                <a:sym typeface="Helvetica Neue Light"/>
              </a:rPr>
              <a:t>Rating </a:t>
            </a:r>
            <a:r>
              <a:rPr lang="es-ES" sz="900" dirty="0" err="1">
                <a:ea typeface="ヒラギノ角ゴ ProN W3"/>
                <a:cs typeface="ヒラギノ角ゴ ProN W3"/>
                <a:sym typeface="Helvetica Neue Light"/>
              </a:rPr>
              <a:t>Fundspeople</a:t>
            </a:r>
            <a:r>
              <a:rPr lang="es-ES" sz="900" dirty="0">
                <a:ea typeface="ヒラギノ角ゴ ProN W3"/>
                <a:cs typeface="ヒラギノ角ゴ ProN W3"/>
                <a:sym typeface="Helvetica Neue Light"/>
              </a:rPr>
              <a:t> 2022</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 </a:t>
            </a:r>
            <a:r>
              <a:rPr lang="es-ES" sz="900" dirty="0">
                <a:solidFill>
                  <a:srgbClr val="009999"/>
                </a:solidFill>
                <a:ea typeface="ヒラギノ角ゴ ProN W3"/>
                <a:cs typeface="ヒラギノ角ゴ ProN W3"/>
                <a:sym typeface="Helvetica Neue Light"/>
              </a:rPr>
              <a:t>GVC Gaesco Sostenible ISR, FI</a:t>
            </a:r>
          </a:p>
          <a:p>
            <a:r>
              <a:rPr lang="es-ES" sz="900" dirty="0">
                <a:ea typeface="ヒラギノ角ゴ ProN W3"/>
                <a:cs typeface="ヒラギノ角ゴ ProN W3"/>
                <a:sym typeface="Helvetica Neue Light"/>
              </a:rPr>
              <a:t>Rating </a:t>
            </a:r>
            <a:r>
              <a:rPr lang="es-ES" sz="900" dirty="0" err="1">
                <a:ea typeface="ヒラギノ角ゴ ProN W3"/>
                <a:cs typeface="ヒラギノ角ゴ ProN W3"/>
                <a:sym typeface="Helvetica Neue Light"/>
              </a:rPr>
              <a:t>Fundspeople</a:t>
            </a:r>
            <a:r>
              <a:rPr lang="es-ES" sz="900" dirty="0">
                <a:ea typeface="ヒラギノ角ゴ ProN W3"/>
                <a:cs typeface="ヒラギノ角ゴ ProN W3"/>
                <a:sym typeface="Helvetica Neue Light"/>
              </a:rPr>
              <a:t> 2022</a:t>
            </a:r>
          </a:p>
          <a:p>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a:t>
            </a:r>
            <a:r>
              <a:rPr lang="es-ES" sz="900" dirty="0">
                <a:solidFill>
                  <a:srgbClr val="009999"/>
                </a:solidFill>
                <a:ea typeface="ヒラギノ角ゴ ProN W3"/>
                <a:cs typeface="ヒラギノ角ゴ ProN W3"/>
                <a:sym typeface="Helvetica Neue Light"/>
              </a:rPr>
              <a:t>: GVC Gaesco </a:t>
            </a:r>
            <a:r>
              <a:rPr lang="es-ES" sz="900" dirty="0" err="1">
                <a:solidFill>
                  <a:srgbClr val="009999"/>
                </a:solidFill>
                <a:ea typeface="ヒラギノ角ゴ ProN W3"/>
                <a:cs typeface="ヒラギノ角ゴ ProN W3"/>
                <a:sym typeface="Helvetica Neue Light"/>
              </a:rPr>
              <a:t>Value</a:t>
            </a:r>
            <a:r>
              <a:rPr lang="es-ES" sz="900" dirty="0">
                <a:solidFill>
                  <a:srgbClr val="009999"/>
                </a:solidFill>
                <a:ea typeface="ヒラギノ角ゴ ProN W3"/>
                <a:cs typeface="ヒラギノ角ゴ ProN W3"/>
                <a:sym typeface="Helvetica Neue Light"/>
              </a:rPr>
              <a:t> </a:t>
            </a:r>
            <a:r>
              <a:rPr lang="es-ES" sz="900" dirty="0" err="1">
                <a:solidFill>
                  <a:srgbClr val="009999"/>
                </a:solidFill>
                <a:ea typeface="ヒラギノ角ゴ ProN W3"/>
                <a:cs typeface="ヒラギノ角ゴ ProN W3"/>
                <a:sym typeface="Helvetica Neue Light"/>
              </a:rPr>
              <a:t>Minus</a:t>
            </a:r>
            <a:r>
              <a:rPr lang="es-ES" sz="900" dirty="0">
                <a:solidFill>
                  <a:srgbClr val="009999"/>
                </a:solidFill>
                <a:ea typeface="ヒラギノ角ゴ ProN W3"/>
                <a:cs typeface="ヒラギノ角ゴ ProN W3"/>
                <a:sym typeface="Helvetica Neue Light"/>
              </a:rPr>
              <a:t> </a:t>
            </a:r>
            <a:r>
              <a:rPr lang="es-ES" sz="900" dirty="0" err="1">
                <a:solidFill>
                  <a:srgbClr val="009999"/>
                </a:solidFill>
                <a:ea typeface="ヒラギノ角ゴ ProN W3"/>
                <a:cs typeface="ヒラギノ角ゴ ProN W3"/>
                <a:sym typeface="Helvetica Neue Light"/>
              </a:rPr>
              <a:t>Growth</a:t>
            </a:r>
            <a:r>
              <a:rPr lang="es-ES" sz="900" dirty="0">
                <a:solidFill>
                  <a:srgbClr val="009999"/>
                </a:solidFill>
                <a:ea typeface="ヒラギノ角ゴ ProN W3"/>
                <a:cs typeface="ヒラギノ角ゴ ProN W3"/>
                <a:sym typeface="Helvetica Neue Light"/>
              </a:rPr>
              <a:t> MN FI</a:t>
            </a:r>
          </a:p>
          <a:p>
            <a:r>
              <a:rPr lang="es-ES" sz="900" dirty="0">
                <a:ea typeface="ヒラギノ角ゴ ProN W3"/>
                <a:cs typeface="ヒラギノ角ゴ ProN W3"/>
                <a:sym typeface="Helvetica Neue Light"/>
              </a:rPr>
              <a:t>Top 10 fonos de inversión más rentables 2022 </a:t>
            </a:r>
            <a:r>
              <a:rPr lang="es-ES" sz="900" dirty="0" err="1">
                <a:ea typeface="ヒラギノ角ゴ ProN W3"/>
                <a:cs typeface="ヒラギノ角ゴ ProN W3"/>
                <a:sym typeface="Helvetica Neue Light"/>
              </a:rPr>
              <a:t>Morningstar</a:t>
            </a:r>
            <a:r>
              <a:rPr lang="es-ES" sz="900" dirty="0">
                <a:ea typeface="ヒラギノ角ゴ ProN W3"/>
                <a:cs typeface="ヒラギノ角ゴ ProN W3"/>
                <a:sym typeface="Helvetica Neue Light"/>
              </a:rPr>
              <a:t> </a:t>
            </a:r>
          </a:p>
          <a:p>
            <a:endParaRPr lang="es-ES" sz="900" b="1" dirty="0">
              <a:ea typeface="ヒラギノ角ゴ ProN W3"/>
              <a:cs typeface="ヒラギノ角ゴ ProN W3"/>
              <a:sym typeface="Helvetica Neue Light"/>
            </a:endParaRPr>
          </a:p>
        </p:txBody>
      </p:sp>
      <p:sp>
        <p:nvSpPr>
          <p:cNvPr id="33" name="CuadroTexto 32">
            <a:extLst>
              <a:ext uri="{FF2B5EF4-FFF2-40B4-BE49-F238E27FC236}">
                <a16:creationId xmlns:a16="http://schemas.microsoft.com/office/drawing/2014/main" id="{BC093CFE-C4A9-03AB-2126-C0509104079A}"/>
              </a:ext>
            </a:extLst>
          </p:cNvPr>
          <p:cNvSpPr txBox="1"/>
          <p:nvPr/>
        </p:nvSpPr>
        <p:spPr>
          <a:xfrm>
            <a:off x="3220213" y="3152022"/>
            <a:ext cx="2955484" cy="2031325"/>
          </a:xfrm>
          <a:prstGeom prst="rect">
            <a:avLst/>
          </a:prstGeom>
          <a:noFill/>
        </p:spPr>
        <p:txBody>
          <a:bodyPr wrap="square" rtlCol="0">
            <a:spAutoFit/>
          </a:bodyPr>
          <a:lstStyle/>
          <a:p>
            <a:pPr>
              <a:spcBef>
                <a:spcPts val="600"/>
              </a:spcBef>
            </a:pPr>
            <a:r>
              <a:rPr lang="es-ES" b="1" dirty="0">
                <a:solidFill>
                  <a:schemeClr val="accent2"/>
                </a:solidFill>
                <a:sym typeface="Helvetica Neue Light"/>
              </a:rPr>
              <a:t>2018</a:t>
            </a:r>
          </a:p>
          <a:p>
            <a:endParaRPr lang="es-ES" sz="900" b="1" dirty="0">
              <a:solidFill>
                <a:srgbClr val="009999"/>
              </a:solidFill>
              <a:ea typeface="ヒラギノ角ゴ ProN W3"/>
              <a:cs typeface="ヒラギノ角ゴ ProN W3"/>
              <a:sym typeface="Helvetica Neue Light"/>
            </a:endParaRPr>
          </a:p>
          <a:p>
            <a:r>
              <a:rPr lang="es-ES" sz="900" dirty="0">
                <a:solidFill>
                  <a:srgbClr val="009999"/>
                </a:solidFill>
                <a:ea typeface="ヒラギノ角ゴ ProN W3"/>
                <a:cs typeface="ヒラギノ角ゴ ProN W3"/>
                <a:sym typeface="Helvetica Neue Light"/>
              </a:rPr>
              <a:t>GVC Gaesco Gestión, SGIIC </a:t>
            </a:r>
          </a:p>
          <a:p>
            <a:r>
              <a:rPr lang="es-ES" sz="900" dirty="0">
                <a:solidFill>
                  <a:schemeClr val="tx1">
                    <a:lumMod val="65000"/>
                    <a:lumOff val="35000"/>
                  </a:schemeClr>
                </a:solidFill>
                <a:ea typeface="ヒラギノ角ゴ ProN W3"/>
                <a:cs typeface="ヒラギノ角ゴ ProN W3"/>
                <a:sym typeface="Helvetica Neue Light"/>
              </a:rPr>
              <a:t>Premiada por European </a:t>
            </a:r>
            <a:r>
              <a:rPr lang="es-ES" sz="900" dirty="0" err="1">
                <a:solidFill>
                  <a:schemeClr val="tx1">
                    <a:lumMod val="65000"/>
                    <a:lumOff val="35000"/>
                  </a:schemeClr>
                </a:solidFill>
                <a:ea typeface="ヒラギノ角ゴ ProN W3"/>
                <a:cs typeface="ヒラギノ角ゴ ProN W3"/>
                <a:sym typeface="Helvetica Neue Light"/>
              </a:rPr>
              <a:t>Funds</a:t>
            </a:r>
            <a:r>
              <a:rPr lang="es-ES" sz="900" dirty="0">
                <a:solidFill>
                  <a:schemeClr val="tx1">
                    <a:lumMod val="65000"/>
                    <a:lumOff val="35000"/>
                  </a:schemeClr>
                </a:solidFill>
                <a:ea typeface="ヒラギノ角ゴ ProN W3"/>
                <a:cs typeface="ヒラギノ角ゴ ProN W3"/>
                <a:sym typeface="Helvetica Neue Light"/>
              </a:rPr>
              <a:t> Trophy como Mejor Gestora Española de su categoría</a:t>
            </a:r>
          </a:p>
          <a:p>
            <a:endParaRPr lang="es-ES" sz="900" b="1"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Fondo: </a:t>
            </a:r>
            <a:r>
              <a:rPr lang="es-ES" sz="900" dirty="0">
                <a:solidFill>
                  <a:srgbClr val="009999"/>
                </a:solidFill>
                <a:ea typeface="ヒラギノ角ゴ ProN W3"/>
                <a:cs typeface="ヒラギノ角ゴ ProN W3"/>
                <a:sym typeface="Helvetica Neue Light"/>
              </a:rPr>
              <a:t>Pareturn GVC Gaesco Absolute Return Fund </a:t>
            </a:r>
          </a:p>
          <a:p>
            <a:r>
              <a:rPr lang="es-ES" sz="900" dirty="0">
                <a:solidFill>
                  <a:schemeClr val="tx1">
                    <a:lumMod val="65000"/>
                    <a:lumOff val="35000"/>
                  </a:schemeClr>
                </a:solidFill>
                <a:ea typeface="ヒラギノ角ゴ ProN W3"/>
                <a:cs typeface="ヒラギノ角ゴ ProN W3"/>
                <a:sym typeface="Helvetica Neue Light"/>
              </a:rPr>
              <a:t>Sello </a:t>
            </a:r>
            <a:r>
              <a:rPr lang="es-ES" sz="900" dirty="0" err="1">
                <a:solidFill>
                  <a:schemeClr val="tx1">
                    <a:lumMod val="65000"/>
                    <a:lumOff val="35000"/>
                  </a:schemeClr>
                </a:solidFill>
                <a:ea typeface="ヒラギノ角ゴ ProN W3"/>
                <a:cs typeface="ヒラギノ角ゴ ProN W3"/>
                <a:sym typeface="Helvetica Neue Light"/>
              </a:rPr>
              <a:t>Funds</a:t>
            </a:r>
            <a:r>
              <a:rPr lang="es-ES" sz="900" dirty="0">
                <a:solidFill>
                  <a:schemeClr val="tx1">
                    <a:lumMod val="65000"/>
                    <a:lumOff val="35000"/>
                  </a:schemeClr>
                </a:solidFill>
                <a:ea typeface="ヒラギノ角ゴ ProN W3"/>
                <a:cs typeface="ヒラギノ角ゴ ProN W3"/>
                <a:sym typeface="Helvetica Neue Light"/>
              </a:rPr>
              <a:t> People en 2018 como producto destacado del año</a:t>
            </a:r>
          </a:p>
          <a:p>
            <a:endParaRPr lang="es-ES" sz="900" b="1" dirty="0">
              <a:ea typeface="ヒラギノ角ゴ ProN W3"/>
              <a:cs typeface="ヒラギノ角ゴ ProN W3"/>
              <a:sym typeface="Helvetica Neue Light"/>
            </a:endParaRPr>
          </a:p>
          <a:p>
            <a:endParaRPr lang="es-ES" sz="900" b="1" dirty="0">
              <a:ea typeface="ヒラギノ角ゴ ProN W3"/>
              <a:cs typeface="ヒラギノ角ゴ ProN W3"/>
              <a:sym typeface="Helvetica Neue Light"/>
            </a:endParaRPr>
          </a:p>
          <a:p>
            <a:endParaRPr lang="es-ES" sz="900" b="1" dirty="0">
              <a:ea typeface="ヒラギノ角ゴ ProN W3"/>
              <a:cs typeface="ヒラギノ角ゴ ProN W3"/>
              <a:sym typeface="Helvetica Neue Light"/>
            </a:endParaRPr>
          </a:p>
        </p:txBody>
      </p:sp>
      <p:sp>
        <p:nvSpPr>
          <p:cNvPr id="34" name="CuadroTexto 33">
            <a:extLst>
              <a:ext uri="{FF2B5EF4-FFF2-40B4-BE49-F238E27FC236}">
                <a16:creationId xmlns:a16="http://schemas.microsoft.com/office/drawing/2014/main" id="{391A7574-CCFA-5488-EFB4-6FC20CF9E435}"/>
              </a:ext>
            </a:extLst>
          </p:cNvPr>
          <p:cNvSpPr txBox="1"/>
          <p:nvPr/>
        </p:nvSpPr>
        <p:spPr>
          <a:xfrm>
            <a:off x="6300885" y="5409526"/>
            <a:ext cx="2776626" cy="923330"/>
          </a:xfrm>
          <a:prstGeom prst="rect">
            <a:avLst/>
          </a:prstGeom>
          <a:noFill/>
        </p:spPr>
        <p:txBody>
          <a:bodyPr wrap="square" rtlCol="0">
            <a:spAutoFit/>
          </a:bodyPr>
          <a:lstStyle/>
          <a:p>
            <a:pPr>
              <a:spcBef>
                <a:spcPts val="600"/>
              </a:spcBef>
            </a:pPr>
            <a:r>
              <a:rPr lang="es-ES" b="1" dirty="0">
                <a:solidFill>
                  <a:schemeClr val="accent2"/>
                </a:solidFill>
                <a:sym typeface="Helvetica Neue Light"/>
              </a:rPr>
              <a:t>2008</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Gaesco Fondo de Fondos,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p>
        </p:txBody>
      </p:sp>
      <p:sp>
        <p:nvSpPr>
          <p:cNvPr id="35" name="CuadroTexto 34">
            <a:extLst>
              <a:ext uri="{FF2B5EF4-FFF2-40B4-BE49-F238E27FC236}">
                <a16:creationId xmlns:a16="http://schemas.microsoft.com/office/drawing/2014/main" id="{7BCD9EE1-E388-F420-4BB5-C8CCD3A28EA1}"/>
              </a:ext>
            </a:extLst>
          </p:cNvPr>
          <p:cNvSpPr txBox="1"/>
          <p:nvPr/>
        </p:nvSpPr>
        <p:spPr>
          <a:xfrm>
            <a:off x="6261230" y="4307107"/>
            <a:ext cx="2816281" cy="923330"/>
          </a:xfrm>
          <a:prstGeom prst="rect">
            <a:avLst/>
          </a:prstGeom>
          <a:noFill/>
        </p:spPr>
        <p:txBody>
          <a:bodyPr wrap="square" rtlCol="0">
            <a:spAutoFit/>
          </a:bodyPr>
          <a:lstStyle/>
          <a:p>
            <a:pPr>
              <a:spcBef>
                <a:spcPts val="600"/>
              </a:spcBef>
            </a:pPr>
            <a:r>
              <a:rPr lang="es-ES" b="1" dirty="0">
                <a:solidFill>
                  <a:schemeClr val="accent2"/>
                </a:solidFill>
                <a:sym typeface="Helvetica Neue Light"/>
              </a:rPr>
              <a:t>2009</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Bona Renda,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a:t>
            </a:r>
            <a:r>
              <a:rPr lang="es-ES" sz="900" dirty="0">
                <a:ea typeface="ヒラギノ角ゴ ProN W3"/>
                <a:cs typeface="ヒラギノ角ゴ ProN W3"/>
                <a:sym typeface="Helvetica Neue Light"/>
              </a:rPr>
              <a:t> </a:t>
            </a:r>
            <a:r>
              <a:rPr lang="es-ES" sz="900" dirty="0">
                <a:solidFill>
                  <a:schemeClr val="tx1">
                    <a:lumMod val="65000"/>
                    <a:lumOff val="35000"/>
                  </a:schemeClr>
                </a:solidFill>
                <a:ea typeface="ヒラギノ角ゴ ProN W3"/>
                <a:cs typeface="ヒラギノ角ゴ ProN W3"/>
                <a:sym typeface="Helvetica Neue Light"/>
              </a:rPr>
              <a:t>Renta Variable</a:t>
            </a:r>
            <a:r>
              <a:rPr lang="es-ES" sz="900" b="1" dirty="0">
                <a:ea typeface="ヒラギノ角ゴ ProN W3"/>
                <a:cs typeface="ヒラギノ角ゴ ProN W3"/>
                <a:sym typeface="Helvetica Neue Light"/>
              </a:rPr>
              <a:t> </a:t>
            </a:r>
          </a:p>
        </p:txBody>
      </p:sp>
      <p:sp>
        <p:nvSpPr>
          <p:cNvPr id="3" name="object 6">
            <a:extLst>
              <a:ext uri="{FF2B5EF4-FFF2-40B4-BE49-F238E27FC236}">
                <a16:creationId xmlns:a16="http://schemas.microsoft.com/office/drawing/2014/main" id="{F65759AC-31E3-F051-D539-23AFD6B16976}"/>
              </a:ext>
            </a:extLst>
          </p:cNvPr>
          <p:cNvSpPr txBox="1"/>
          <p:nvPr/>
        </p:nvSpPr>
        <p:spPr>
          <a:xfrm>
            <a:off x="360878" y="973255"/>
            <a:ext cx="2355409" cy="579646"/>
          </a:xfrm>
          <a:prstGeom prst="rect">
            <a:avLst/>
          </a:prstGeom>
        </p:spPr>
        <p:txBody>
          <a:bodyPr vert="horz" wrap="square" lIns="0" tIns="12700" rIns="0" bIns="0" rtlCol="0">
            <a:spAutoFit/>
          </a:bodyPr>
          <a:lstStyle/>
          <a:p>
            <a:pPr>
              <a:spcBef>
                <a:spcPts val="600"/>
              </a:spcBef>
            </a:pPr>
            <a:r>
              <a:rPr b="1" dirty="0">
                <a:solidFill>
                  <a:schemeClr val="accent2"/>
                </a:solidFill>
              </a:rPr>
              <a:t>20</a:t>
            </a:r>
            <a:r>
              <a:rPr lang="es-ES" b="1" dirty="0">
                <a:solidFill>
                  <a:schemeClr val="accent2"/>
                </a:solidFill>
              </a:rPr>
              <a:t>23</a:t>
            </a:r>
          </a:p>
          <a:p>
            <a:pPr marL="36830">
              <a:lnSpc>
                <a:spcPct val="100000"/>
              </a:lnSpc>
              <a:spcBef>
                <a:spcPts val="100"/>
              </a:spcBef>
            </a:pPr>
            <a:r>
              <a:rPr lang="es-ES" sz="900" dirty="0"/>
              <a:t>Mejor Fondo de Pensiones Categoría: Multiactivos Moderado </a:t>
            </a:r>
            <a:r>
              <a:rPr lang="es-ES" sz="900" dirty="0">
                <a:solidFill>
                  <a:schemeClr val="accent1"/>
                </a:solidFill>
              </a:rPr>
              <a:t>GVC Gaesco Senior, FP </a:t>
            </a:r>
            <a:endParaRPr sz="900" dirty="0">
              <a:solidFill>
                <a:schemeClr val="accent1"/>
              </a:solidFill>
            </a:endParaRPr>
          </a:p>
        </p:txBody>
      </p:sp>
    </p:spTree>
    <p:extLst>
      <p:ext uri="{BB962C8B-B14F-4D97-AF65-F5344CB8AC3E}">
        <p14:creationId xmlns:p14="http://schemas.microsoft.com/office/powerpoint/2010/main" val="99956026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F9553D0-C992-DC31-4A2E-AAFE590D3525}"/>
              </a:ext>
            </a:extLst>
          </p:cNvPr>
          <p:cNvSpPr>
            <a:spLocks noGrp="1"/>
          </p:cNvSpPr>
          <p:nvPr>
            <p:ph type="ctrTitle"/>
          </p:nvPr>
        </p:nvSpPr>
        <p:spPr/>
        <p:txBody>
          <a:bodyPr/>
          <a:lstStyle/>
          <a:p>
            <a:r>
              <a:rPr lang="es-ES" dirty="0"/>
              <a:t>Más de 25 premios en los últimos 10 años</a:t>
            </a:r>
          </a:p>
        </p:txBody>
      </p:sp>
      <p:sp>
        <p:nvSpPr>
          <p:cNvPr id="27" name="CuadroTexto 26">
            <a:extLst>
              <a:ext uri="{FF2B5EF4-FFF2-40B4-BE49-F238E27FC236}">
                <a16:creationId xmlns:a16="http://schemas.microsoft.com/office/drawing/2014/main" id="{9D2C8A06-97B5-03F8-7A15-A9050DEC9D45}"/>
              </a:ext>
            </a:extLst>
          </p:cNvPr>
          <p:cNvSpPr txBox="1"/>
          <p:nvPr/>
        </p:nvSpPr>
        <p:spPr>
          <a:xfrm>
            <a:off x="3386897" y="923514"/>
            <a:ext cx="2365653" cy="4939814"/>
          </a:xfrm>
          <a:prstGeom prst="rect">
            <a:avLst/>
          </a:prstGeom>
          <a:noFill/>
        </p:spPr>
        <p:txBody>
          <a:bodyPr wrap="square" rtlCol="0">
            <a:spAutoFit/>
          </a:bodyPr>
          <a:lstStyle/>
          <a:p>
            <a:r>
              <a:rPr lang="es-ES" b="1" dirty="0">
                <a:solidFill>
                  <a:schemeClr val="accent2"/>
                </a:solidFill>
                <a:sym typeface="Helvetica Neue Light"/>
              </a:rPr>
              <a:t> 2004</a:t>
            </a:r>
          </a:p>
          <a:p>
            <a:pPr algn="just"/>
            <a:endParaRPr lang="es-ES" sz="900" dirty="0">
              <a:solidFill>
                <a:srgbClr val="000000"/>
              </a:solidFill>
              <a:ea typeface="ヒラギノ角ゴ ProN W3"/>
              <a:cs typeface="ヒラギノ角ゴ ProN W3"/>
              <a:sym typeface="Helvetica Neue Light"/>
            </a:endParaRPr>
          </a:p>
          <a:p>
            <a:pPr algn="just"/>
            <a:r>
              <a:rPr lang="es-ES" sz="900" dirty="0">
                <a:solidFill>
                  <a:srgbClr val="000099"/>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GVC Gaesco Gestión, SGIIC</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 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Todos los Fondos</a:t>
            </a:r>
          </a:p>
          <a:p>
            <a:pPr algn="just"/>
            <a:endParaRPr lang="es-ES" sz="900" dirty="0">
              <a:solidFill>
                <a:srgbClr val="009999"/>
              </a:solidFill>
              <a:ea typeface="ヒラギノ角ゴ ProN W3"/>
              <a:cs typeface="ヒラギノ角ゴ ProN W3"/>
              <a:sym typeface="Helvetica Neue Light"/>
            </a:endParaRPr>
          </a:p>
          <a:p>
            <a:pPr algn="just"/>
            <a:r>
              <a:rPr lang="es-ES" sz="900" dirty="0">
                <a:solidFill>
                  <a:srgbClr val="009999"/>
                </a:solidFill>
                <a:ea typeface="ヒラギノ角ゴ ProN W3"/>
                <a:cs typeface="ヒラギノ角ゴ ProN W3"/>
                <a:sym typeface="Helvetica Neue Light"/>
              </a:rPr>
              <a:t> GVC Gaesco Gestión, SGIIC</a:t>
            </a:r>
          </a:p>
          <a:p>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a:t>
            </a:r>
            <a:endParaRPr lang="es-ES" sz="900" dirty="0">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Mejor Gestora de Renta Variable</a:t>
            </a:r>
          </a:p>
          <a:p>
            <a:pPr algn="just"/>
            <a:r>
              <a:rPr lang="es-ES" sz="900" dirty="0">
                <a:ea typeface="ヒラギノ角ゴ ProN W3"/>
                <a:cs typeface="ヒラギノ角ゴ ProN W3"/>
                <a:sym typeface="Helvetica Neue Light"/>
              </a:rPr>
              <a:t> Fondos: </a:t>
            </a:r>
          </a:p>
          <a:p>
            <a:pPr algn="just"/>
            <a:r>
              <a:rPr lang="es-ES" sz="900"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Gaesco Small Caps, FI,</a:t>
            </a:r>
          </a:p>
          <a:p>
            <a:pPr algn="just"/>
            <a:r>
              <a:rPr lang="es-ES" sz="900" dirty="0">
                <a:solidFill>
                  <a:srgbClr val="009999"/>
                </a:solidFill>
                <a:ea typeface="ヒラギノ角ゴ ProN W3"/>
                <a:cs typeface="ヒラギノ角ゴ ProN W3"/>
                <a:sym typeface="Helvetica Neue Light"/>
              </a:rPr>
              <a:t> GaescoQuant, FI, </a:t>
            </a:r>
          </a:p>
          <a:p>
            <a:pPr algn="just"/>
            <a:r>
              <a:rPr lang="es-ES" sz="900" dirty="0">
                <a:solidFill>
                  <a:srgbClr val="009999"/>
                </a:solidFill>
                <a:ea typeface="ヒラギノ角ゴ ProN W3"/>
                <a:cs typeface="ヒラギノ角ゴ ProN W3"/>
                <a:sym typeface="Helvetica Neue Light"/>
              </a:rPr>
              <a:t> Gaesco Emergentfond, FI,</a:t>
            </a:r>
          </a:p>
          <a:p>
            <a:pPr algn="just"/>
            <a:r>
              <a:rPr lang="es-ES" sz="900" dirty="0">
                <a:solidFill>
                  <a:srgbClr val="009999"/>
                </a:solidFill>
                <a:ea typeface="ヒラギノ角ゴ ProN W3"/>
                <a:cs typeface="ヒラギノ角ゴ ProN W3"/>
                <a:sym typeface="Helvetica Neue Light"/>
              </a:rPr>
              <a:t> Gaesco Fondo de Fondos, FI, </a:t>
            </a:r>
          </a:p>
          <a:p>
            <a:pPr algn="just"/>
            <a:r>
              <a:rPr lang="es-ES" sz="900" dirty="0">
                <a:solidFill>
                  <a:srgbClr val="009999"/>
                </a:solidFill>
                <a:ea typeface="ヒラギノ角ゴ ProN W3"/>
                <a:cs typeface="ヒラギノ角ゴ ProN W3"/>
                <a:sym typeface="Helvetica Neue Light"/>
              </a:rPr>
              <a:t> Eurofondo, FI,</a:t>
            </a:r>
          </a:p>
          <a:p>
            <a:pPr algn="just"/>
            <a:r>
              <a:rPr lang="es-ES" sz="900" dirty="0">
                <a:solidFill>
                  <a:srgbClr val="009999"/>
                </a:solidFill>
                <a:ea typeface="ヒラギノ角ゴ ProN W3"/>
                <a:cs typeface="ヒラギノ角ゴ ProN W3"/>
                <a:sym typeface="Helvetica Neue Light"/>
              </a:rPr>
              <a:t> Bolsalider, FI, </a:t>
            </a:r>
          </a:p>
          <a:p>
            <a:pPr algn="just"/>
            <a:r>
              <a:rPr lang="es-ES" sz="900" dirty="0">
                <a:solidFill>
                  <a:srgbClr val="009999"/>
                </a:solidFill>
                <a:ea typeface="ヒラギノ角ゴ ProN W3"/>
                <a:cs typeface="ヒラギノ角ゴ ProN W3"/>
                <a:sym typeface="Helvetica Neue Light"/>
              </a:rPr>
              <a:t> Fondguissona, FI, </a:t>
            </a:r>
          </a:p>
          <a:p>
            <a:pPr algn="just"/>
            <a:r>
              <a:rPr lang="es-ES" sz="900" dirty="0">
                <a:solidFill>
                  <a:srgbClr val="009999"/>
                </a:solidFill>
                <a:ea typeface="ヒラギノ角ゴ ProN W3"/>
                <a:cs typeface="ヒラギノ角ゴ ProN W3"/>
                <a:sym typeface="Helvetica Neue Light"/>
              </a:rPr>
              <a:t> Gaesco TFT, FI, </a:t>
            </a:r>
          </a:p>
          <a:p>
            <a:pPr algn="just"/>
            <a:r>
              <a:rPr lang="es-ES" sz="900" dirty="0">
                <a:solidFill>
                  <a:srgbClr val="009999"/>
                </a:solidFill>
                <a:ea typeface="ヒラギノ角ゴ ProN W3"/>
                <a:cs typeface="ヒラギノ角ゴ ProN W3"/>
                <a:sym typeface="Helvetica Neue Light"/>
              </a:rPr>
              <a:t> Gaesco Multinacional, FI, </a:t>
            </a:r>
          </a:p>
          <a:p>
            <a:pPr algn="just"/>
            <a:r>
              <a:rPr lang="es-ES" sz="900" dirty="0">
                <a:solidFill>
                  <a:srgbClr val="009999"/>
                </a:solidFill>
                <a:ea typeface="ヒラギノ角ゴ ProN W3"/>
                <a:cs typeface="ヒラギノ角ゴ ProN W3"/>
                <a:sym typeface="Helvetica Neue Light"/>
              </a:rPr>
              <a:t> Cahispa Small Caps, FI, </a:t>
            </a:r>
          </a:p>
          <a:p>
            <a:pPr algn="just"/>
            <a:r>
              <a:rPr lang="es-ES" sz="900" dirty="0">
                <a:solidFill>
                  <a:srgbClr val="009999"/>
                </a:solidFill>
                <a:ea typeface="ヒラギノ角ゴ ProN W3"/>
                <a:cs typeface="ヒラギノ角ゴ ProN W3"/>
                <a:sym typeface="Helvetica Neue Light"/>
              </a:rPr>
              <a:t> Cahispa Eurovariable, FI, </a:t>
            </a:r>
          </a:p>
          <a:p>
            <a:pPr algn="just"/>
            <a:r>
              <a:rPr lang="es-ES" sz="900" dirty="0">
                <a:solidFill>
                  <a:srgbClr val="009999"/>
                </a:solidFill>
                <a:ea typeface="ヒラギノ角ゴ ProN W3"/>
                <a:cs typeface="ヒラギノ角ゴ ProN W3"/>
                <a:sym typeface="Helvetica Neue Light"/>
              </a:rPr>
              <a:t> Cahispa Emergentes, FI, </a:t>
            </a:r>
          </a:p>
          <a:p>
            <a:pPr algn="just"/>
            <a:r>
              <a:rPr lang="es-ES" sz="900" dirty="0">
                <a:solidFill>
                  <a:srgbClr val="009999"/>
                </a:solidFill>
                <a:ea typeface="ヒラギノ角ゴ ProN W3"/>
                <a:cs typeface="ヒラギノ角ゴ ProN W3"/>
                <a:sym typeface="Helvetica Neue Light"/>
              </a:rPr>
              <a:t> Cahispa Multifondo, FI</a:t>
            </a:r>
          </a:p>
          <a:p>
            <a:r>
              <a:rPr lang="es-ES" sz="900" dirty="0">
                <a:ea typeface="ヒラギノ角ゴ ProN W3"/>
                <a:cs typeface="ヒラギノ角ゴ ProN W3"/>
                <a:sym typeface="Helvetica Neue Light"/>
              </a:rPr>
              <a:t> </a:t>
            </a:r>
          </a:p>
          <a:p>
            <a:pPr algn="just"/>
            <a:endParaRPr lang="es-ES" sz="900" dirty="0">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a:t>
            </a:r>
            <a:r>
              <a:rPr lang="es-ES" sz="900" dirty="0">
                <a:solidFill>
                  <a:schemeClr val="accent6">
                    <a:lumMod val="50000"/>
                  </a:schemeClr>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Fonsglobal Renta, FI</a:t>
            </a:r>
          </a:p>
          <a:p>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a:t>
            </a:r>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Variable</a:t>
            </a: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FonsManlleu Borsa, FI</a:t>
            </a:r>
          </a:p>
          <a:p>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a:t>
            </a:r>
            <a:endParaRPr lang="es-ES" sz="900" dirty="0">
              <a:ea typeface="ヒラギノ角ゴ ProN W3"/>
              <a:cs typeface="ヒラギノ角ゴ ProN W3"/>
              <a:sym typeface="Helvetica Neue Light"/>
            </a:endParaRPr>
          </a:p>
          <a:p>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Fija</a:t>
            </a:r>
            <a:endParaRPr lang="ca-ES" sz="900" dirty="0"/>
          </a:p>
        </p:txBody>
      </p:sp>
      <p:sp>
        <p:nvSpPr>
          <p:cNvPr id="28" name="CuadroTexto 27">
            <a:extLst>
              <a:ext uri="{FF2B5EF4-FFF2-40B4-BE49-F238E27FC236}">
                <a16:creationId xmlns:a16="http://schemas.microsoft.com/office/drawing/2014/main" id="{EC32BA10-4067-2BEA-FAE4-7C17237B157F}"/>
              </a:ext>
            </a:extLst>
          </p:cNvPr>
          <p:cNvSpPr txBox="1"/>
          <p:nvPr/>
        </p:nvSpPr>
        <p:spPr>
          <a:xfrm>
            <a:off x="6111372" y="913183"/>
            <a:ext cx="2557753" cy="3139321"/>
          </a:xfrm>
          <a:prstGeom prst="rect">
            <a:avLst/>
          </a:prstGeom>
          <a:noFill/>
        </p:spPr>
        <p:txBody>
          <a:bodyPr wrap="square" rtlCol="0">
            <a:spAutoFit/>
          </a:bodyPr>
          <a:lstStyle/>
          <a:p>
            <a:r>
              <a:rPr lang="es-ES" b="1" dirty="0">
                <a:solidFill>
                  <a:schemeClr val="accent2"/>
                </a:solidFill>
                <a:sym typeface="Helvetica Neue Light"/>
              </a:rPr>
              <a:t> 2002</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Cahispa Renta,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Lipper – Cinco Días</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Fija</a:t>
            </a:r>
          </a:p>
          <a:p>
            <a:pPr algn="just"/>
            <a:endParaRPr lang="es-ES" sz="900" dirty="0">
              <a:solidFill>
                <a:schemeClr val="tx1">
                  <a:lumMod val="65000"/>
                  <a:lumOff val="35000"/>
                </a:schemeClr>
              </a:solidFill>
              <a:ea typeface="ヒラギノ角ゴ ProN W3"/>
              <a:cs typeface="ヒラギノ角ゴ ProN W3"/>
              <a:sym typeface="Helvetica Neue Light"/>
            </a:endParaRPr>
          </a:p>
          <a:p>
            <a:endParaRPr lang="es-ES" b="1" dirty="0">
              <a:solidFill>
                <a:schemeClr val="accent2"/>
              </a:solidFill>
              <a:sym typeface="Helvetica Neue Light"/>
            </a:endParaRPr>
          </a:p>
          <a:p>
            <a:r>
              <a:rPr lang="es-ES" b="1" dirty="0">
                <a:solidFill>
                  <a:schemeClr val="accent2"/>
                </a:solidFill>
                <a:sym typeface="Helvetica Neue Light"/>
              </a:rPr>
              <a:t> 2001</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Gaesco Fondo de Fondos,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 </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a:t>
            </a:r>
            <a:r>
              <a:rPr lang="es-ES" sz="900" dirty="0">
                <a:solidFill>
                  <a:srgbClr val="009999"/>
                </a:solidFill>
                <a:ea typeface="ヒラギノ角ゴ ProN W3"/>
                <a:cs typeface="ヒラギノ角ゴ ProN W3"/>
                <a:sym typeface="Helvetica Neue Light"/>
              </a:rPr>
              <a:t>: Cahispa Renta,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Fija</a:t>
            </a:r>
            <a:r>
              <a:rPr lang="es-ES" sz="900" dirty="0">
                <a:solidFill>
                  <a:srgbClr val="000099"/>
                </a:solidFill>
                <a:ea typeface="ヒラギノ角ゴ ProN W3"/>
                <a:cs typeface="ヒラギノ角ゴ ProN W3"/>
                <a:sym typeface="Helvetica Neue Light"/>
              </a:rPr>
              <a:t> </a:t>
            </a:r>
            <a:endParaRPr lang="es-ES" sz="900" dirty="0">
              <a:solidFill>
                <a:schemeClr val="tx1">
                  <a:lumMod val="65000"/>
                  <a:lumOff val="35000"/>
                </a:schemeClr>
              </a:solidFill>
              <a:ea typeface="ヒラギノ角ゴ ProN W3"/>
              <a:cs typeface="ヒラギノ角ゴ ProN W3"/>
              <a:sym typeface="Helvetica Neue Light"/>
            </a:endParaRP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r>
              <a:rPr lang="es-ES" sz="900" b="1" dirty="0">
                <a:ea typeface="ヒラギノ角ゴ ProN W3"/>
                <a:cs typeface="ヒラギノ角ゴ ProN W3"/>
                <a:sym typeface="Helvetica Neue Light"/>
              </a:rPr>
              <a:t> </a:t>
            </a:r>
            <a:endParaRPr lang="ca-ES" sz="900" dirty="0"/>
          </a:p>
        </p:txBody>
      </p:sp>
      <p:sp>
        <p:nvSpPr>
          <p:cNvPr id="29" name="CuadroTexto 28">
            <a:extLst>
              <a:ext uri="{FF2B5EF4-FFF2-40B4-BE49-F238E27FC236}">
                <a16:creationId xmlns:a16="http://schemas.microsoft.com/office/drawing/2014/main" id="{8B0D062A-26F0-1232-C8EA-71ED2FBA357D}"/>
              </a:ext>
            </a:extLst>
          </p:cNvPr>
          <p:cNvSpPr txBox="1"/>
          <p:nvPr/>
        </p:nvSpPr>
        <p:spPr>
          <a:xfrm>
            <a:off x="407148" y="3640761"/>
            <a:ext cx="3040831" cy="3277820"/>
          </a:xfrm>
          <a:prstGeom prst="rect">
            <a:avLst/>
          </a:prstGeom>
          <a:noFill/>
        </p:spPr>
        <p:txBody>
          <a:bodyPr wrap="square" rtlCol="0">
            <a:spAutoFit/>
          </a:bodyPr>
          <a:lstStyle/>
          <a:p>
            <a:r>
              <a:rPr lang="es-ES" b="1" dirty="0">
                <a:solidFill>
                  <a:schemeClr val="accent2"/>
                </a:solidFill>
                <a:sym typeface="Helvetica Neue Light"/>
              </a:rPr>
              <a:t>2006</a:t>
            </a:r>
          </a:p>
          <a:p>
            <a:pPr algn="just"/>
            <a:endParaRPr lang="es-ES" sz="900" dirty="0">
              <a:solidFill>
                <a:srgbClr val="000000"/>
              </a:solidFill>
              <a:ea typeface="ヒラギノ角ゴ ProN W3"/>
              <a:cs typeface="ヒラギノ角ゴ ProN W3"/>
              <a:sym typeface="Helvetica Neue Light"/>
            </a:endParaRPr>
          </a:p>
          <a:p>
            <a:pPr algn="just"/>
            <a:r>
              <a:rPr lang="es-ES" sz="900" dirty="0">
                <a:solidFill>
                  <a:srgbClr val="000099"/>
                </a:solidFill>
                <a:ea typeface="ヒラギノ角ゴ ProN W3"/>
                <a:cs typeface="ヒラギノ角ゴ ProN W3"/>
                <a:sym typeface="Helvetica Neue Light"/>
              </a:rPr>
              <a:t> </a:t>
            </a:r>
            <a:r>
              <a:rPr lang="es-ES" sz="900" dirty="0">
                <a:solidFill>
                  <a:srgbClr val="009999"/>
                </a:solidFill>
                <a:ea typeface="ヒラギノ角ゴ ProN W3"/>
                <a:cs typeface="ヒラギノ角ゴ ProN W3"/>
                <a:sym typeface="Helvetica Neue Light"/>
              </a:rPr>
              <a:t>GVC Gaesco Gestión, SGIIC</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Lipper – Cinco Días</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Todos los Fondos</a:t>
            </a:r>
          </a:p>
          <a:p>
            <a:pPr algn="just"/>
            <a:endParaRPr lang="es-ES" sz="900" dirty="0">
              <a:solidFill>
                <a:srgbClr val="000000"/>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Gaesco TFT,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 </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endParaRPr lang="ca-ES" sz="900" dirty="0"/>
          </a:p>
          <a:p>
            <a:pPr algn="just"/>
            <a:r>
              <a:rPr lang="es-ES" sz="900" b="1" dirty="0">
                <a:ea typeface="ヒラギノ角ゴ ProN W3"/>
                <a:cs typeface="ヒラギノ角ゴ ProN W3"/>
                <a:sym typeface="Helvetica Neue Light"/>
              </a:rPr>
              <a:t> </a:t>
            </a: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Gaesco Fondo de Fondos,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Morningstar –  Intereconomía</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Cahispa Emergentes,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Morningstar –  Intereconomía</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p>
          <a:p>
            <a:pPr algn="just"/>
            <a:endParaRPr lang="es-ES" sz="900" dirty="0">
              <a:solidFill>
                <a:schemeClr val="tx1">
                  <a:lumMod val="65000"/>
                  <a:lumOff val="35000"/>
                </a:schemeClr>
              </a:solidFill>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Bona Renda,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Standard&amp;Poor’s – Expansión </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a:t>
            </a:r>
            <a:r>
              <a:rPr lang="es-ES" sz="900" dirty="0">
                <a:ea typeface="ヒラギノ角ゴ ProN W3"/>
                <a:cs typeface="ヒラギノ角ゴ ProN W3"/>
                <a:sym typeface="Helvetica Neue Light"/>
              </a:rPr>
              <a:t> </a:t>
            </a:r>
            <a:r>
              <a:rPr lang="es-ES" sz="900" dirty="0">
                <a:solidFill>
                  <a:schemeClr val="tx1">
                    <a:lumMod val="65000"/>
                    <a:lumOff val="35000"/>
                  </a:schemeClr>
                </a:solidFill>
                <a:ea typeface="ヒラギノ角ゴ ProN W3"/>
                <a:cs typeface="ヒラギノ角ゴ ProN W3"/>
                <a:sym typeface="Helvetica Neue Light"/>
              </a:rPr>
              <a:t>Renta Variable</a:t>
            </a:r>
          </a:p>
          <a:p>
            <a:pPr algn="just"/>
            <a:endParaRPr lang="ca-ES" sz="900" dirty="0"/>
          </a:p>
        </p:txBody>
      </p:sp>
      <p:sp>
        <p:nvSpPr>
          <p:cNvPr id="30" name="CuadroTexto 29">
            <a:extLst>
              <a:ext uri="{FF2B5EF4-FFF2-40B4-BE49-F238E27FC236}">
                <a16:creationId xmlns:a16="http://schemas.microsoft.com/office/drawing/2014/main" id="{B1DE9088-F5AD-BD8C-CB7A-B11E8A5053BE}"/>
              </a:ext>
            </a:extLst>
          </p:cNvPr>
          <p:cNvSpPr txBox="1"/>
          <p:nvPr/>
        </p:nvSpPr>
        <p:spPr>
          <a:xfrm>
            <a:off x="383945" y="913911"/>
            <a:ext cx="3442661" cy="2585323"/>
          </a:xfrm>
          <a:prstGeom prst="rect">
            <a:avLst/>
          </a:prstGeom>
          <a:noFill/>
        </p:spPr>
        <p:txBody>
          <a:bodyPr wrap="square" rtlCol="0">
            <a:spAutoFit/>
          </a:bodyPr>
          <a:lstStyle/>
          <a:p>
            <a:r>
              <a:rPr lang="es-ES" b="1" dirty="0">
                <a:solidFill>
                  <a:schemeClr val="accent2"/>
                </a:solidFill>
                <a:sym typeface="Helvetica Neue Light"/>
              </a:rPr>
              <a:t> 2007</a:t>
            </a:r>
          </a:p>
          <a:p>
            <a:pPr algn="just"/>
            <a:endParaRPr lang="es-ES" sz="900" dirty="0">
              <a:solidFill>
                <a:srgbClr val="000000"/>
              </a:solidFill>
              <a:ea typeface="ヒラギノ角ゴ ProN W3"/>
              <a:cs typeface="ヒラギノ角ゴ ProN W3"/>
              <a:sym typeface="Helvetica Neue Light"/>
            </a:endParaRPr>
          </a:p>
          <a:p>
            <a:pPr algn="just"/>
            <a:r>
              <a:rPr lang="es-ES" sz="900" dirty="0">
                <a:solidFill>
                  <a:srgbClr val="009999"/>
                </a:solidFill>
                <a:ea typeface="ヒラギノ角ゴ ProN W3"/>
                <a:cs typeface="ヒラギノ角ゴ ProN W3"/>
                <a:sym typeface="Helvetica Neue Light"/>
              </a:rPr>
              <a:t>GVC Gaesco Gestión, SGIIC</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Todos los Fondos</a:t>
            </a:r>
          </a:p>
          <a:p>
            <a:pPr algn="just"/>
            <a:endParaRPr lang="es-ES" sz="900" dirty="0">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Gaesco Fondo de Fondos,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Renta Variable</a:t>
            </a:r>
          </a:p>
          <a:p>
            <a:pPr algn="just"/>
            <a:endParaRPr lang="es-ES" sz="900" dirty="0">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Catalunya Fons,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Variable - España</a:t>
            </a:r>
          </a:p>
          <a:p>
            <a:pPr algn="just"/>
            <a:endParaRPr lang="es-ES" sz="900" dirty="0">
              <a:solidFill>
                <a:schemeClr val="tx1">
                  <a:lumMod val="65000"/>
                  <a:lumOff val="35000"/>
                </a:schemeClr>
              </a:solidFill>
              <a:ea typeface="ヒラギノ角ゴ ProN W3"/>
              <a:cs typeface="ヒラギノ角ゴ ProN W3"/>
              <a:sym typeface="Helvetica Neue Light"/>
            </a:endParaRPr>
          </a:p>
          <a:p>
            <a:pPr algn="just"/>
            <a:r>
              <a:rPr lang="es-ES" sz="900" dirty="0">
                <a:ea typeface="ヒラギノ角ゴ ProN W3"/>
                <a:cs typeface="ヒラギノ角ゴ ProN W3"/>
                <a:sym typeface="Helvetica Neue Light"/>
              </a:rPr>
              <a:t> Fondo: </a:t>
            </a:r>
            <a:r>
              <a:rPr lang="es-ES" sz="900" dirty="0">
                <a:solidFill>
                  <a:srgbClr val="009999"/>
                </a:solidFill>
                <a:ea typeface="ヒラギノ角ゴ ProN W3"/>
                <a:cs typeface="ヒラギノ角ゴ ProN W3"/>
                <a:sym typeface="Helvetica Neue Light"/>
              </a:rPr>
              <a:t>Catalunya Fons, FI</a:t>
            </a:r>
          </a:p>
          <a:p>
            <a:pPr algn="just"/>
            <a:r>
              <a:rPr lang="es-ES" sz="900" dirty="0">
                <a:ea typeface="ヒラギノ角ゴ ProN W3"/>
                <a:cs typeface="ヒラギノ角ゴ ProN W3"/>
                <a:sym typeface="Helvetica Neue Light"/>
              </a:rPr>
              <a:t> Premio: </a:t>
            </a:r>
            <a:r>
              <a:rPr lang="es-ES" sz="900" dirty="0">
                <a:solidFill>
                  <a:schemeClr val="tx1">
                    <a:lumMod val="65000"/>
                    <a:lumOff val="35000"/>
                  </a:schemeClr>
                </a:solidFill>
                <a:ea typeface="ヒラギノ角ゴ ProN W3"/>
                <a:cs typeface="ヒラギノ角ゴ ProN W3"/>
                <a:sym typeface="Helvetica Neue Light"/>
              </a:rPr>
              <a:t>Eurofonds Fundclass  (Le Monde)</a:t>
            </a:r>
          </a:p>
          <a:p>
            <a:pPr algn="just"/>
            <a:r>
              <a:rPr lang="es-ES" sz="900" dirty="0">
                <a:ea typeface="ヒラギノ角ゴ ProN W3"/>
                <a:cs typeface="ヒラギノ角ゴ ProN W3"/>
                <a:sym typeface="Helvetica Neue Light"/>
              </a:rPr>
              <a:t> Categoría: </a:t>
            </a:r>
            <a:r>
              <a:rPr lang="es-ES" sz="900" dirty="0">
                <a:solidFill>
                  <a:schemeClr val="tx1">
                    <a:lumMod val="65000"/>
                    <a:lumOff val="35000"/>
                  </a:schemeClr>
                </a:solidFill>
                <a:ea typeface="ヒラギノ角ゴ ProN W3"/>
                <a:cs typeface="ヒラギノ角ゴ ProN W3"/>
                <a:sym typeface="Helvetica Neue Light"/>
              </a:rPr>
              <a:t>Mixto Renta Variable - Europa</a:t>
            </a:r>
          </a:p>
        </p:txBody>
      </p:sp>
      <p:sp>
        <p:nvSpPr>
          <p:cNvPr id="3" name="Rectángulo 2">
            <a:extLst>
              <a:ext uri="{FF2B5EF4-FFF2-40B4-BE49-F238E27FC236}">
                <a16:creationId xmlns:a16="http://schemas.microsoft.com/office/drawing/2014/main" id="{6A6C349D-05DD-2E06-6EB7-3ED381DF7686}"/>
              </a:ext>
            </a:extLst>
          </p:cNvPr>
          <p:cNvSpPr/>
          <p:nvPr/>
        </p:nvSpPr>
        <p:spPr>
          <a:xfrm>
            <a:off x="9484659" y="999241"/>
            <a:ext cx="2707341" cy="5512704"/>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s-ES"/>
          </a:p>
        </p:txBody>
      </p:sp>
      <p:sp>
        <p:nvSpPr>
          <p:cNvPr id="4" name="Rounded Rectangle 22">
            <a:extLst>
              <a:ext uri="{FF2B5EF4-FFF2-40B4-BE49-F238E27FC236}">
                <a16:creationId xmlns:a16="http://schemas.microsoft.com/office/drawing/2014/main" id="{23392F5F-42F7-85E5-CAD4-37CE7FEAA2D1}"/>
              </a:ext>
            </a:extLst>
          </p:cNvPr>
          <p:cNvSpPr/>
          <p:nvPr/>
        </p:nvSpPr>
        <p:spPr>
          <a:xfrm>
            <a:off x="9986149" y="857839"/>
            <a:ext cx="1981695" cy="5806912"/>
          </a:xfrm>
          <a:prstGeom prst="roundRect">
            <a:avLst>
              <a:gd name="adj" fmla="val 0"/>
            </a:avLst>
          </a:prstGeom>
          <a:solidFill>
            <a:schemeClr val="bg1"/>
          </a:solidFill>
          <a:ln w="28575">
            <a:noFill/>
          </a:ln>
          <a:effectLst>
            <a:outerShdw blurRad="101600" dist="38100" dir="12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2" descr="http://www.labuenainversion.com/images/premios/lipper.jpg">
            <a:extLst>
              <a:ext uri="{FF2B5EF4-FFF2-40B4-BE49-F238E27FC236}">
                <a16:creationId xmlns:a16="http://schemas.microsoft.com/office/drawing/2014/main" id="{EDFABA71-8D5A-CDDD-5B3E-43F9BE5FC686}"/>
              </a:ext>
            </a:extLst>
          </p:cNvPr>
          <p:cNvPicPr>
            <a:picLocks noChangeAspect="1" noChangeArrowheads="1"/>
          </p:cNvPicPr>
          <p:nvPr/>
        </p:nvPicPr>
        <p:blipFill>
          <a:blip r:embed="rId2"/>
          <a:srcRect/>
          <a:stretch>
            <a:fillRect/>
          </a:stretch>
        </p:blipFill>
        <p:spPr bwMode="auto">
          <a:xfrm>
            <a:off x="10224571" y="5058041"/>
            <a:ext cx="1461375" cy="443260"/>
          </a:xfrm>
          <a:prstGeom prst="rect">
            <a:avLst/>
          </a:prstGeom>
          <a:noFill/>
        </p:spPr>
      </p:pic>
      <p:pic>
        <p:nvPicPr>
          <p:cNvPr id="6" name="Picture 4" descr="http://www.labuenainversion.com/images/premios/cincodias.jpg">
            <a:extLst>
              <a:ext uri="{FF2B5EF4-FFF2-40B4-BE49-F238E27FC236}">
                <a16:creationId xmlns:a16="http://schemas.microsoft.com/office/drawing/2014/main" id="{92209DDF-546B-6FCB-3E90-075F1E5D133C}"/>
              </a:ext>
            </a:extLst>
          </p:cNvPr>
          <p:cNvPicPr>
            <a:picLocks noChangeAspect="1" noChangeArrowheads="1"/>
          </p:cNvPicPr>
          <p:nvPr/>
        </p:nvPicPr>
        <p:blipFill>
          <a:blip r:embed="rId3"/>
          <a:srcRect/>
          <a:stretch>
            <a:fillRect/>
          </a:stretch>
        </p:blipFill>
        <p:spPr bwMode="auto">
          <a:xfrm>
            <a:off x="10407037" y="2456331"/>
            <a:ext cx="949076" cy="287871"/>
          </a:xfrm>
          <a:prstGeom prst="rect">
            <a:avLst/>
          </a:prstGeom>
          <a:noFill/>
        </p:spPr>
      </p:pic>
      <p:pic>
        <p:nvPicPr>
          <p:cNvPr id="7" name="7 Imagen" descr="morningstar.jpg">
            <a:extLst>
              <a:ext uri="{FF2B5EF4-FFF2-40B4-BE49-F238E27FC236}">
                <a16:creationId xmlns:a16="http://schemas.microsoft.com/office/drawing/2014/main" id="{46D1B46F-A823-665C-B848-B2DA455BEB0B}"/>
              </a:ext>
            </a:extLst>
          </p:cNvPr>
          <p:cNvPicPr>
            <a:picLocks noChangeAspect="1"/>
          </p:cNvPicPr>
          <p:nvPr/>
        </p:nvPicPr>
        <p:blipFill>
          <a:blip r:embed="rId4"/>
          <a:stretch>
            <a:fillRect/>
          </a:stretch>
        </p:blipFill>
        <p:spPr>
          <a:xfrm>
            <a:off x="10468174" y="2006222"/>
            <a:ext cx="965060" cy="313068"/>
          </a:xfrm>
          <a:prstGeom prst="rect">
            <a:avLst/>
          </a:prstGeom>
        </p:spPr>
      </p:pic>
      <p:pic>
        <p:nvPicPr>
          <p:cNvPr id="9" name="Picture 11" descr="http://www.labuenainversion.com/images/premios/interactivedata.jpg">
            <a:extLst>
              <a:ext uri="{FF2B5EF4-FFF2-40B4-BE49-F238E27FC236}">
                <a16:creationId xmlns:a16="http://schemas.microsoft.com/office/drawing/2014/main" id="{88768F0B-B6E0-90ED-9799-E48C5AE26B5C}"/>
              </a:ext>
            </a:extLst>
          </p:cNvPr>
          <p:cNvPicPr>
            <a:picLocks noChangeAspect="1" noChangeArrowheads="1"/>
          </p:cNvPicPr>
          <p:nvPr/>
        </p:nvPicPr>
        <p:blipFill>
          <a:blip r:embed="rId5"/>
          <a:srcRect/>
          <a:stretch>
            <a:fillRect/>
          </a:stretch>
        </p:blipFill>
        <p:spPr bwMode="auto">
          <a:xfrm>
            <a:off x="10448705" y="2737307"/>
            <a:ext cx="949076" cy="287871"/>
          </a:xfrm>
          <a:prstGeom prst="rect">
            <a:avLst/>
          </a:prstGeom>
          <a:noFill/>
        </p:spPr>
      </p:pic>
      <p:pic>
        <p:nvPicPr>
          <p:cNvPr id="10" name="Picture 13" descr="http://www.labuenainversion.com/images/premios/expansion.jpg">
            <a:extLst>
              <a:ext uri="{FF2B5EF4-FFF2-40B4-BE49-F238E27FC236}">
                <a16:creationId xmlns:a16="http://schemas.microsoft.com/office/drawing/2014/main" id="{5267F889-04CE-D75A-8A2A-65993D34EACB}"/>
              </a:ext>
            </a:extLst>
          </p:cNvPr>
          <p:cNvPicPr>
            <a:picLocks noChangeAspect="1" noChangeArrowheads="1"/>
          </p:cNvPicPr>
          <p:nvPr/>
        </p:nvPicPr>
        <p:blipFill>
          <a:blip r:embed="rId6"/>
          <a:srcRect/>
          <a:stretch>
            <a:fillRect/>
          </a:stretch>
        </p:blipFill>
        <p:spPr bwMode="auto">
          <a:xfrm>
            <a:off x="10468174" y="3297055"/>
            <a:ext cx="885805" cy="268681"/>
          </a:xfrm>
          <a:prstGeom prst="rect">
            <a:avLst/>
          </a:prstGeom>
          <a:noFill/>
        </p:spPr>
      </p:pic>
      <p:pic>
        <p:nvPicPr>
          <p:cNvPr id="11" name="Picture 15" descr="http://www.labuenainversion.com/images/premios/eurofonds.jpg">
            <a:extLst>
              <a:ext uri="{FF2B5EF4-FFF2-40B4-BE49-F238E27FC236}">
                <a16:creationId xmlns:a16="http://schemas.microsoft.com/office/drawing/2014/main" id="{A58213F8-1082-FA21-6AE7-45C182ED86AF}"/>
              </a:ext>
            </a:extLst>
          </p:cNvPr>
          <p:cNvPicPr>
            <a:picLocks noChangeAspect="1" noChangeArrowheads="1"/>
          </p:cNvPicPr>
          <p:nvPr/>
        </p:nvPicPr>
        <p:blipFill>
          <a:blip r:embed="rId7"/>
          <a:srcRect/>
          <a:stretch>
            <a:fillRect/>
          </a:stretch>
        </p:blipFill>
        <p:spPr bwMode="auto">
          <a:xfrm>
            <a:off x="10448705" y="5887268"/>
            <a:ext cx="1043984" cy="316658"/>
          </a:xfrm>
          <a:prstGeom prst="rect">
            <a:avLst/>
          </a:prstGeom>
          <a:noFill/>
        </p:spPr>
      </p:pic>
      <p:pic>
        <p:nvPicPr>
          <p:cNvPr id="12" name="Picture 3" descr="http://www.labuenainversion.com/images/premios/sp.jpg">
            <a:extLst>
              <a:ext uri="{FF2B5EF4-FFF2-40B4-BE49-F238E27FC236}">
                <a16:creationId xmlns:a16="http://schemas.microsoft.com/office/drawing/2014/main" id="{8E40B624-3C27-A5DA-6072-154438191259}"/>
              </a:ext>
            </a:extLst>
          </p:cNvPr>
          <p:cNvPicPr>
            <a:picLocks noChangeAspect="1" noChangeArrowheads="1"/>
          </p:cNvPicPr>
          <p:nvPr/>
        </p:nvPicPr>
        <p:blipFill>
          <a:blip r:embed="rId8"/>
          <a:srcRect/>
          <a:stretch>
            <a:fillRect/>
          </a:stretch>
        </p:blipFill>
        <p:spPr bwMode="auto">
          <a:xfrm>
            <a:off x="10375679" y="4245770"/>
            <a:ext cx="1185017" cy="359436"/>
          </a:xfrm>
          <a:prstGeom prst="rect">
            <a:avLst/>
          </a:prstGeom>
          <a:noFill/>
        </p:spPr>
      </p:pic>
      <p:pic>
        <p:nvPicPr>
          <p:cNvPr id="13" name="Picture 5" descr="http://www.labuenainversion.com/images/premios/intereconomia.jpg">
            <a:extLst>
              <a:ext uri="{FF2B5EF4-FFF2-40B4-BE49-F238E27FC236}">
                <a16:creationId xmlns:a16="http://schemas.microsoft.com/office/drawing/2014/main" id="{EDFD58ED-49DE-5154-17B6-FAA143C7596B}"/>
              </a:ext>
            </a:extLst>
          </p:cNvPr>
          <p:cNvPicPr>
            <a:picLocks noChangeAspect="1" noChangeArrowheads="1"/>
          </p:cNvPicPr>
          <p:nvPr/>
        </p:nvPicPr>
        <p:blipFill>
          <a:blip r:embed="rId9"/>
          <a:srcRect/>
          <a:stretch>
            <a:fillRect/>
          </a:stretch>
        </p:blipFill>
        <p:spPr bwMode="auto">
          <a:xfrm>
            <a:off x="10470087" y="5444008"/>
            <a:ext cx="1012348" cy="307062"/>
          </a:xfrm>
          <a:prstGeom prst="rect">
            <a:avLst/>
          </a:prstGeom>
          <a:noFill/>
        </p:spPr>
      </p:pic>
      <p:pic>
        <p:nvPicPr>
          <p:cNvPr id="14" name="Picture 7" descr="http://www.labuenainversion.com/images/premios/morningstar.jpg">
            <a:extLst>
              <a:ext uri="{FF2B5EF4-FFF2-40B4-BE49-F238E27FC236}">
                <a16:creationId xmlns:a16="http://schemas.microsoft.com/office/drawing/2014/main" id="{4D0F7507-9AE7-2543-7342-A25E0BAAF52D}"/>
              </a:ext>
            </a:extLst>
          </p:cNvPr>
          <p:cNvPicPr>
            <a:picLocks noChangeAspect="1" noChangeArrowheads="1"/>
          </p:cNvPicPr>
          <p:nvPr/>
        </p:nvPicPr>
        <p:blipFill>
          <a:blip r:embed="rId10"/>
          <a:srcRect/>
          <a:stretch>
            <a:fillRect/>
          </a:stretch>
        </p:blipFill>
        <p:spPr bwMode="auto">
          <a:xfrm>
            <a:off x="10448705" y="4736794"/>
            <a:ext cx="949076" cy="287871"/>
          </a:xfrm>
          <a:prstGeom prst="rect">
            <a:avLst/>
          </a:prstGeom>
          <a:noFill/>
        </p:spPr>
      </p:pic>
      <p:pic>
        <p:nvPicPr>
          <p:cNvPr id="31" name="Picture 2" descr="http://www.blog.gvcgaesco.es/wp-content/uploads/2018/03/Imagen-6-600x326.png">
            <a:extLst>
              <a:ext uri="{FF2B5EF4-FFF2-40B4-BE49-F238E27FC236}">
                <a16:creationId xmlns:a16="http://schemas.microsoft.com/office/drawing/2014/main" id="{B9FF1DF9-5CC3-FE20-9AAB-3CFC68C64149}"/>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9079" r="13831"/>
          <a:stretch/>
        </p:blipFill>
        <p:spPr bwMode="auto">
          <a:xfrm>
            <a:off x="10373623" y="1099986"/>
            <a:ext cx="938732" cy="760242"/>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Resultat d'imatges de sello fundspeople">
            <a:extLst>
              <a:ext uri="{FF2B5EF4-FFF2-40B4-BE49-F238E27FC236}">
                <a16:creationId xmlns:a16="http://schemas.microsoft.com/office/drawing/2014/main" id="{3BC743CE-4779-02C2-B533-E9C5C849AB6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0504634" y="3736535"/>
            <a:ext cx="807721" cy="3594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0900083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upo 29">
            <a:extLst>
              <a:ext uri="{FF2B5EF4-FFF2-40B4-BE49-F238E27FC236}">
                <a16:creationId xmlns:a16="http://schemas.microsoft.com/office/drawing/2014/main" id="{6697E838-CA3A-FCBF-B276-2273073595FC}"/>
              </a:ext>
            </a:extLst>
          </p:cNvPr>
          <p:cNvGrpSpPr/>
          <p:nvPr/>
        </p:nvGrpSpPr>
        <p:grpSpPr>
          <a:xfrm>
            <a:off x="0" y="214773"/>
            <a:ext cx="12192000" cy="6711753"/>
            <a:chOff x="0" y="214773"/>
            <a:chExt cx="12192000" cy="6711753"/>
          </a:xfrm>
        </p:grpSpPr>
        <p:sp>
          <p:nvSpPr>
            <p:cNvPr id="29" name="Rectángulo 28">
              <a:extLst>
                <a:ext uri="{FF2B5EF4-FFF2-40B4-BE49-F238E27FC236}">
                  <a16:creationId xmlns:a16="http://schemas.microsoft.com/office/drawing/2014/main" id="{A3D6F971-03B8-D8D4-5534-1CCD8FC81B4B}"/>
                </a:ext>
              </a:extLst>
            </p:cNvPr>
            <p:cNvSpPr/>
            <p:nvPr/>
          </p:nvSpPr>
          <p:spPr>
            <a:xfrm flipV="1">
              <a:off x="0" y="592001"/>
              <a:ext cx="12192000" cy="2295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 name="Rectángulo 2">
              <a:extLst>
                <a:ext uri="{FF2B5EF4-FFF2-40B4-BE49-F238E27FC236}">
                  <a16:creationId xmlns:a16="http://schemas.microsoft.com/office/drawing/2014/main" id="{BA53F49A-9365-76BF-CCE2-0A27BA3EA50F}"/>
                </a:ext>
              </a:extLst>
            </p:cNvPr>
            <p:cNvSpPr/>
            <p:nvPr/>
          </p:nvSpPr>
          <p:spPr>
            <a:xfrm flipV="1">
              <a:off x="0" y="3998835"/>
              <a:ext cx="12192000" cy="29276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Rectángulo 3">
              <a:extLst>
                <a:ext uri="{FF2B5EF4-FFF2-40B4-BE49-F238E27FC236}">
                  <a16:creationId xmlns:a16="http://schemas.microsoft.com/office/drawing/2014/main" id="{C1B52F00-A48D-607C-22A4-3F0B6EE87277}"/>
                </a:ext>
              </a:extLst>
            </p:cNvPr>
            <p:cNvSpPr/>
            <p:nvPr/>
          </p:nvSpPr>
          <p:spPr>
            <a:xfrm>
              <a:off x="556502" y="825606"/>
              <a:ext cx="3241376" cy="1818910"/>
            </a:xfrm>
            <a:prstGeom prst="rect">
              <a:avLst/>
            </a:prstGeom>
            <a:solidFill>
              <a:srgbClr val="001D50"/>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dirty="0">
                <a:solidFill>
                  <a:srgbClr val="33B0B5"/>
                </a:solidFill>
              </a:endParaRPr>
            </a:p>
          </p:txBody>
        </p:sp>
        <p:pic>
          <p:nvPicPr>
            <p:cNvPr id="5" name="Imagen 4" descr="Patrón de fondo&#10;&#10;Descripción generada automáticamente">
              <a:extLst>
                <a:ext uri="{FF2B5EF4-FFF2-40B4-BE49-F238E27FC236}">
                  <a16:creationId xmlns:a16="http://schemas.microsoft.com/office/drawing/2014/main" id="{438F0D43-C190-3A12-1906-EC7A261E7A30}"/>
                </a:ext>
              </a:extLst>
            </p:cNvPr>
            <p:cNvPicPr>
              <a:picLocks noChangeAspect="1"/>
            </p:cNvPicPr>
            <p:nvPr/>
          </p:nvPicPr>
          <p:blipFill rotWithShape="1">
            <a:blip r:embed="rId2">
              <a:extLst>
                <a:ext uri="{28A0092B-C50C-407E-A947-70E740481C1C}">
                  <a14:useLocalDpi xmlns:a14="http://schemas.microsoft.com/office/drawing/2010/main" val="0"/>
                </a:ext>
              </a:extLst>
            </a:blip>
            <a:srcRect l="7504" t="23806" r="50000" b="33780"/>
            <a:stretch/>
          </p:blipFill>
          <p:spPr>
            <a:xfrm>
              <a:off x="556502" y="825606"/>
              <a:ext cx="3241376" cy="1818910"/>
            </a:xfrm>
            <a:prstGeom prst="rect">
              <a:avLst/>
            </a:prstGeom>
          </p:spPr>
        </p:pic>
        <p:sp>
          <p:nvSpPr>
            <p:cNvPr id="6" name="Rectángulo 5">
              <a:extLst>
                <a:ext uri="{FF2B5EF4-FFF2-40B4-BE49-F238E27FC236}">
                  <a16:creationId xmlns:a16="http://schemas.microsoft.com/office/drawing/2014/main" id="{F57C9DC2-8DC2-9328-E688-15A9BA3B8E09}"/>
                </a:ext>
              </a:extLst>
            </p:cNvPr>
            <p:cNvSpPr/>
            <p:nvPr/>
          </p:nvSpPr>
          <p:spPr>
            <a:xfrm>
              <a:off x="4031044" y="820632"/>
              <a:ext cx="3567325" cy="1818910"/>
            </a:xfrm>
            <a:prstGeom prst="rect">
              <a:avLst/>
            </a:prstGeom>
            <a:solidFill>
              <a:schemeClr val="bg1">
                <a:lumMod val="95000"/>
              </a:schemeClr>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7" name="Rectángulo 6">
              <a:extLst>
                <a:ext uri="{FF2B5EF4-FFF2-40B4-BE49-F238E27FC236}">
                  <a16:creationId xmlns:a16="http://schemas.microsoft.com/office/drawing/2014/main" id="{C60D5B8B-BCA6-0A0A-85B6-F8BB1E4E0142}"/>
                </a:ext>
              </a:extLst>
            </p:cNvPr>
            <p:cNvSpPr/>
            <p:nvPr/>
          </p:nvSpPr>
          <p:spPr>
            <a:xfrm>
              <a:off x="7821379" y="815659"/>
              <a:ext cx="3567325" cy="1818910"/>
            </a:xfrm>
            <a:prstGeom prst="rect">
              <a:avLst/>
            </a:prstGeom>
            <a:solidFill>
              <a:schemeClr val="bg1">
                <a:lumMod val="95000"/>
              </a:schemeClr>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pic>
          <p:nvPicPr>
            <p:cNvPr id="8" name="Imagen 7" descr="Un joven sentado en una planta&#10;&#10;Descripción generada automáticamente">
              <a:extLst>
                <a:ext uri="{FF2B5EF4-FFF2-40B4-BE49-F238E27FC236}">
                  <a16:creationId xmlns:a16="http://schemas.microsoft.com/office/drawing/2014/main" id="{33F56781-09B9-4847-A01E-954BA4E9D14C}"/>
                </a:ext>
              </a:extLst>
            </p:cNvPr>
            <p:cNvPicPr>
              <a:picLocks noChangeAspect="1"/>
            </p:cNvPicPr>
            <p:nvPr/>
          </p:nvPicPr>
          <p:blipFill rotWithShape="1">
            <a:blip r:embed="rId3">
              <a:extLst>
                <a:ext uri="{28A0092B-C50C-407E-A947-70E740481C1C}">
                  <a14:useLocalDpi xmlns:a14="http://schemas.microsoft.com/office/drawing/2010/main" val="0"/>
                </a:ext>
              </a:extLst>
            </a:blip>
            <a:srcRect l="13650" t="52213" r="41730" b="13678"/>
            <a:stretch/>
          </p:blipFill>
          <p:spPr>
            <a:xfrm>
              <a:off x="7821378" y="820633"/>
              <a:ext cx="3567326" cy="1818909"/>
            </a:xfrm>
            <a:prstGeom prst="rect">
              <a:avLst/>
            </a:prstGeom>
          </p:spPr>
        </p:pic>
        <p:sp>
          <p:nvSpPr>
            <p:cNvPr id="9" name="Rectángulo 8">
              <a:extLst>
                <a:ext uri="{FF2B5EF4-FFF2-40B4-BE49-F238E27FC236}">
                  <a16:creationId xmlns:a16="http://schemas.microsoft.com/office/drawing/2014/main" id="{5A5B5450-8B21-5AA3-4B35-7D4B4BB8FDEA}"/>
                </a:ext>
              </a:extLst>
            </p:cNvPr>
            <p:cNvSpPr/>
            <p:nvPr/>
          </p:nvSpPr>
          <p:spPr>
            <a:xfrm>
              <a:off x="7821380" y="825606"/>
              <a:ext cx="3567326" cy="1818910"/>
            </a:xfrm>
            <a:prstGeom prst="rect">
              <a:avLst/>
            </a:prstGeom>
            <a:solidFill>
              <a:srgbClr val="001438">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pic>
          <p:nvPicPr>
            <p:cNvPr id="10" name="Imagen 9" descr="Un hombre en frente de laptop&#10;&#10;Descripción generada automáticamente con confianza media">
              <a:extLst>
                <a:ext uri="{FF2B5EF4-FFF2-40B4-BE49-F238E27FC236}">
                  <a16:creationId xmlns:a16="http://schemas.microsoft.com/office/drawing/2014/main" id="{0E1EA166-915C-3596-2D5A-79A39D26573C}"/>
                </a:ext>
              </a:extLst>
            </p:cNvPr>
            <p:cNvPicPr>
              <a:picLocks noChangeAspect="1"/>
            </p:cNvPicPr>
            <p:nvPr/>
          </p:nvPicPr>
          <p:blipFill rotWithShape="1">
            <a:blip r:embed="rId4">
              <a:extLst>
                <a:ext uri="{28A0092B-C50C-407E-A947-70E740481C1C}">
                  <a14:useLocalDpi xmlns:a14="http://schemas.microsoft.com/office/drawing/2010/main" val="0"/>
                </a:ext>
              </a:extLst>
            </a:blip>
            <a:srcRect l="7180" t="11703" r="11748" b="26323"/>
            <a:stretch/>
          </p:blipFill>
          <p:spPr>
            <a:xfrm>
              <a:off x="4031042" y="825607"/>
              <a:ext cx="3567327" cy="1818910"/>
            </a:xfrm>
            <a:prstGeom prst="rect">
              <a:avLst/>
            </a:prstGeom>
          </p:spPr>
        </p:pic>
        <p:sp>
          <p:nvSpPr>
            <p:cNvPr id="11" name="Rectángulo 10">
              <a:extLst>
                <a:ext uri="{FF2B5EF4-FFF2-40B4-BE49-F238E27FC236}">
                  <a16:creationId xmlns:a16="http://schemas.microsoft.com/office/drawing/2014/main" id="{63AA11C9-16A6-94EE-2630-9D7E249D6442}"/>
                </a:ext>
              </a:extLst>
            </p:cNvPr>
            <p:cNvSpPr/>
            <p:nvPr/>
          </p:nvSpPr>
          <p:spPr>
            <a:xfrm>
              <a:off x="4031044" y="825606"/>
              <a:ext cx="3567326" cy="1818910"/>
            </a:xfrm>
            <a:prstGeom prst="rect">
              <a:avLst/>
            </a:prstGeom>
            <a:solidFill>
              <a:srgbClr val="001438">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12" name="Rectángulo 11">
              <a:extLst>
                <a:ext uri="{FF2B5EF4-FFF2-40B4-BE49-F238E27FC236}">
                  <a16:creationId xmlns:a16="http://schemas.microsoft.com/office/drawing/2014/main" id="{BF5C01E8-164A-B732-786E-79E1DB4F3792}"/>
                </a:ext>
              </a:extLst>
            </p:cNvPr>
            <p:cNvSpPr/>
            <p:nvPr/>
          </p:nvSpPr>
          <p:spPr>
            <a:xfrm>
              <a:off x="556502" y="2742896"/>
              <a:ext cx="3241376" cy="3642851"/>
            </a:xfrm>
            <a:prstGeom prst="rect">
              <a:avLst/>
            </a:prstGeom>
            <a:solidFill>
              <a:srgbClr val="001D50"/>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13" name="Rectángulo 12">
              <a:extLst>
                <a:ext uri="{FF2B5EF4-FFF2-40B4-BE49-F238E27FC236}">
                  <a16:creationId xmlns:a16="http://schemas.microsoft.com/office/drawing/2014/main" id="{CA13D687-1B95-15FD-A0E0-0B66BCEBBBE2}"/>
                </a:ext>
              </a:extLst>
            </p:cNvPr>
            <p:cNvSpPr/>
            <p:nvPr/>
          </p:nvSpPr>
          <p:spPr>
            <a:xfrm>
              <a:off x="7821379" y="2742896"/>
              <a:ext cx="3567326" cy="3642851"/>
            </a:xfrm>
            <a:prstGeom prst="rect">
              <a:avLst/>
            </a:prstGeom>
            <a:solidFill>
              <a:srgbClr val="009BA2"/>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009BA2"/>
                </a:solidFill>
              </a:endParaRPr>
            </a:p>
          </p:txBody>
        </p:sp>
        <p:sp>
          <p:nvSpPr>
            <p:cNvPr id="14" name="Rectangle 18">
              <a:extLst>
                <a:ext uri="{FF2B5EF4-FFF2-40B4-BE49-F238E27FC236}">
                  <a16:creationId xmlns:a16="http://schemas.microsoft.com/office/drawing/2014/main" id="{4A33E419-10C2-1081-5E92-65E79E0D641B}"/>
                </a:ext>
              </a:extLst>
            </p:cNvPr>
            <p:cNvSpPr/>
            <p:nvPr/>
          </p:nvSpPr>
          <p:spPr>
            <a:xfrm>
              <a:off x="851472" y="1392848"/>
              <a:ext cx="2692073" cy="707886"/>
            </a:xfrm>
            <a:prstGeom prst="rect">
              <a:avLst/>
            </a:prstGeom>
          </p:spPr>
          <p:txBody>
            <a:bodyPr wrap="square">
              <a:spAutoFit/>
            </a:bodyPr>
            <a:lstStyle/>
            <a:p>
              <a:r>
                <a:rPr lang="en-US" sz="2000" b="1" dirty="0">
                  <a:solidFill>
                    <a:schemeClr val="bg1"/>
                  </a:solidFill>
                  <a:latin typeface="Poppins SemiBold" panose="00000700000000000000" pitchFamily="2" charset="0"/>
                  <a:ea typeface="Roboto Medium" panose="02000000000000000000" pitchFamily="2" charset="0"/>
                  <a:cs typeface="Poppins SemiBold" panose="00000700000000000000" pitchFamily="2" charset="0"/>
                </a:rPr>
                <a:t>¿POR QUÉ INVERTIR CON </a:t>
              </a:r>
              <a:r>
                <a:rPr lang="en-US" sz="2000" b="1" dirty="0">
                  <a:solidFill>
                    <a:srgbClr val="009BA2"/>
                  </a:solidFill>
                  <a:latin typeface="Poppins SemiBold" panose="00000700000000000000" pitchFamily="2" charset="0"/>
                  <a:ea typeface="Roboto Medium" panose="02000000000000000000" pitchFamily="2" charset="0"/>
                  <a:cs typeface="Poppins SemiBold" panose="00000700000000000000" pitchFamily="2" charset="0"/>
                </a:rPr>
                <a:t>GVC GAESCO</a:t>
              </a:r>
              <a:r>
                <a:rPr lang="en-US" sz="2000" b="1" dirty="0">
                  <a:solidFill>
                    <a:schemeClr val="bg1"/>
                  </a:solidFill>
                  <a:latin typeface="Poppins SemiBold" panose="00000700000000000000" pitchFamily="2" charset="0"/>
                  <a:ea typeface="Roboto Medium" panose="02000000000000000000" pitchFamily="2" charset="0"/>
                  <a:cs typeface="Poppins SemiBold" panose="00000700000000000000" pitchFamily="2" charset="0"/>
                </a:rPr>
                <a:t>?</a:t>
              </a:r>
            </a:p>
          </p:txBody>
        </p:sp>
        <p:sp>
          <p:nvSpPr>
            <p:cNvPr id="15" name="Rectángulo 14">
              <a:extLst>
                <a:ext uri="{FF2B5EF4-FFF2-40B4-BE49-F238E27FC236}">
                  <a16:creationId xmlns:a16="http://schemas.microsoft.com/office/drawing/2014/main" id="{932D6889-FDE0-B617-4B7F-ECD7FC6DFE36}"/>
                </a:ext>
              </a:extLst>
            </p:cNvPr>
            <p:cNvSpPr/>
            <p:nvPr/>
          </p:nvSpPr>
          <p:spPr>
            <a:xfrm>
              <a:off x="4031044" y="2742896"/>
              <a:ext cx="3567326" cy="3642851"/>
            </a:xfrm>
            <a:prstGeom prst="rect">
              <a:avLst/>
            </a:prstGeom>
            <a:solidFill>
              <a:schemeClr val="bg1">
                <a:lumMod val="95000"/>
              </a:schemeClr>
            </a:solidFill>
            <a:ln>
              <a:noFill/>
            </a:ln>
            <a:effectLst>
              <a:outerShdw blurRad="1778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674">
                <a:solidFill>
                  <a:srgbClr val="33B0B5"/>
                </a:solidFill>
              </a:endParaRPr>
            </a:p>
          </p:txBody>
        </p:sp>
        <p:sp>
          <p:nvSpPr>
            <p:cNvPr id="16" name="Rectangle 18">
              <a:extLst>
                <a:ext uri="{FF2B5EF4-FFF2-40B4-BE49-F238E27FC236}">
                  <a16:creationId xmlns:a16="http://schemas.microsoft.com/office/drawing/2014/main" id="{2BC6C99A-E931-E65C-B428-1F237375CB1B}"/>
                </a:ext>
              </a:extLst>
            </p:cNvPr>
            <p:cNvSpPr/>
            <p:nvPr/>
          </p:nvSpPr>
          <p:spPr>
            <a:xfrm>
              <a:off x="4263399" y="1265645"/>
              <a:ext cx="3011634" cy="806311"/>
            </a:xfrm>
            <a:prstGeom prst="rect">
              <a:avLst/>
            </a:prstGeom>
          </p:spPr>
          <p:txBody>
            <a:bodyPr wrap="square">
              <a:spAutoFit/>
            </a:bodyPr>
            <a:lstStyle/>
            <a:p>
              <a:pPr algn="ctr">
                <a:lnSpc>
                  <a:spcPct val="107000"/>
                </a:lnSpc>
                <a:spcAft>
                  <a:spcPts val="800"/>
                </a:spcAft>
              </a:pPr>
              <a:r>
                <a:rPr lang="es-ES_tradnl" sz="2400" dirty="0">
                  <a:solidFill>
                    <a:schemeClr val="bg1"/>
                  </a:solidFill>
                  <a:latin typeface="Poppins ExtraBold" panose="00000900000000000000" pitchFamily="2" charset="0"/>
                  <a:ea typeface="Calibri" panose="020F0502020204030204" pitchFamily="34" charset="0"/>
                  <a:cs typeface="Poppins ExtraBold" panose="00000900000000000000" pitchFamily="2" charset="0"/>
                </a:rPr>
                <a:t> </a:t>
              </a:r>
              <a:r>
                <a:rPr lang="es-ES_tradnl" sz="2000" dirty="0">
                  <a:solidFill>
                    <a:schemeClr val="bg1"/>
                  </a:solidFill>
                  <a:latin typeface="Poppins ExtraBold" panose="00000900000000000000" pitchFamily="2" charset="0"/>
                  <a:ea typeface="Calibri" panose="020F0502020204030204" pitchFamily="34" charset="0"/>
                  <a:cs typeface="Poppins ExtraBold" panose="00000900000000000000" pitchFamily="2" charset="0"/>
                </a:rPr>
                <a:t>¿YA ERES PARTE DE GVC GAESCO?</a:t>
              </a:r>
              <a:endParaRPr lang="es-ES_tradnl" sz="1200" dirty="0">
                <a:solidFill>
                  <a:schemeClr val="bg1"/>
                </a:solidFill>
                <a:latin typeface="Poppins ExtraBold" panose="00000900000000000000" pitchFamily="2" charset="0"/>
                <a:ea typeface="Calibri" panose="020F0502020204030204" pitchFamily="34" charset="0"/>
                <a:cs typeface="Poppins ExtraBold" panose="00000900000000000000" pitchFamily="2" charset="0"/>
              </a:endParaRPr>
            </a:p>
          </p:txBody>
        </p:sp>
        <p:sp>
          <p:nvSpPr>
            <p:cNvPr id="17" name="Rectangle 18">
              <a:extLst>
                <a:ext uri="{FF2B5EF4-FFF2-40B4-BE49-F238E27FC236}">
                  <a16:creationId xmlns:a16="http://schemas.microsoft.com/office/drawing/2014/main" id="{DA14327B-464A-6903-4D70-9371E89314CA}"/>
                </a:ext>
              </a:extLst>
            </p:cNvPr>
            <p:cNvSpPr/>
            <p:nvPr/>
          </p:nvSpPr>
          <p:spPr>
            <a:xfrm>
              <a:off x="8031211" y="1378594"/>
              <a:ext cx="3011634" cy="740459"/>
            </a:xfrm>
            <a:prstGeom prst="rect">
              <a:avLst/>
            </a:prstGeom>
          </p:spPr>
          <p:txBody>
            <a:bodyPr wrap="square">
              <a:spAutoFit/>
            </a:bodyPr>
            <a:lstStyle/>
            <a:p>
              <a:pPr algn="ctr">
                <a:lnSpc>
                  <a:spcPct val="107000"/>
                </a:lnSpc>
                <a:spcAft>
                  <a:spcPts val="800"/>
                </a:spcAft>
              </a:pPr>
              <a:r>
                <a:rPr lang="es-ES_tradnl" sz="2000" dirty="0">
                  <a:solidFill>
                    <a:schemeClr val="bg1"/>
                  </a:solidFill>
                  <a:latin typeface="Poppins ExtraBold" panose="00000900000000000000" pitchFamily="2" charset="0"/>
                  <a:ea typeface="Calibri" panose="020F0502020204030204" pitchFamily="34" charset="0"/>
                  <a:cs typeface="Poppins ExtraBold" panose="00000900000000000000" pitchFamily="2" charset="0"/>
                </a:rPr>
                <a:t>¿AÚN NO ERES CLIENTE?</a:t>
              </a:r>
            </a:p>
          </p:txBody>
        </p:sp>
        <p:sp>
          <p:nvSpPr>
            <p:cNvPr id="18" name="CuadroTexto 17">
              <a:extLst>
                <a:ext uri="{FF2B5EF4-FFF2-40B4-BE49-F238E27FC236}">
                  <a16:creationId xmlns:a16="http://schemas.microsoft.com/office/drawing/2014/main" id="{5256C59D-3154-555C-D366-0F027F903A3D}"/>
                </a:ext>
              </a:extLst>
            </p:cNvPr>
            <p:cNvSpPr txBox="1"/>
            <p:nvPr/>
          </p:nvSpPr>
          <p:spPr>
            <a:xfrm>
              <a:off x="4020887" y="3116036"/>
              <a:ext cx="3345127" cy="830227"/>
            </a:xfrm>
            <a:prstGeom prst="rect">
              <a:avLst/>
            </a:prstGeom>
            <a:noFill/>
          </p:spPr>
          <p:txBody>
            <a:bodyPr wrap="square">
              <a:spAutoFit/>
            </a:bodyPr>
            <a:lstStyle/>
            <a:p>
              <a:pPr algn="ctr">
                <a:lnSpc>
                  <a:spcPct val="107000"/>
                </a:lnSpc>
                <a:spcAft>
                  <a:spcPts val="800"/>
                </a:spcAft>
              </a:pPr>
              <a:r>
                <a:rPr lang="es-ES_tradnl" sz="1300" dirty="0">
                  <a:solidFill>
                    <a:schemeClr val="bg2">
                      <a:lumMod val="10000"/>
                    </a:schemeClr>
                  </a:solidFill>
                  <a:effectLst/>
                  <a:latin typeface="Poppins Light" panose="00000400000000000000" pitchFamily="2" charset="0"/>
                  <a:ea typeface="Calibri" panose="020F0502020204030204" pitchFamily="34" charset="0"/>
                  <a:cs typeface="Poppins Light" panose="00000400000000000000" pitchFamily="2" charset="0"/>
                </a:rPr>
                <a:t>Ponte en contacto con tu asesor patrimonial o escríbenos a</a:t>
              </a:r>
            </a:p>
            <a:p>
              <a:pPr algn="ctr">
                <a:lnSpc>
                  <a:spcPct val="107000"/>
                </a:lnSpc>
                <a:spcAft>
                  <a:spcPts val="800"/>
                </a:spcAft>
              </a:pPr>
              <a:r>
                <a:rPr lang="es-ES_tradnl" sz="1300" b="1" dirty="0">
                  <a:solidFill>
                    <a:schemeClr val="bg2">
                      <a:lumMod val="10000"/>
                    </a:schemeClr>
                  </a:solidFill>
                  <a:effectLst/>
                  <a:latin typeface="Poppins Light" panose="00000400000000000000" pitchFamily="2" charset="0"/>
                  <a:ea typeface="Calibri" panose="020F0502020204030204" pitchFamily="34" charset="0"/>
                  <a:cs typeface="Poppins Light" panose="00000400000000000000" pitchFamily="2" charset="0"/>
                </a:rPr>
                <a:t> </a:t>
              </a:r>
              <a:r>
                <a:rPr lang="es-ES_tradnl" sz="1300" b="1" dirty="0">
                  <a:solidFill>
                    <a:srgbClr val="009BA2"/>
                  </a:solidFill>
                  <a:effectLst/>
                  <a:latin typeface="Poppins" panose="00000500000000000000" pitchFamily="2" charset="0"/>
                  <a:ea typeface="Calibri" panose="020F0502020204030204" pitchFamily="34" charset="0"/>
                </a:rPr>
                <a:t>atencioncliente@gvcgaesco.es</a:t>
              </a:r>
            </a:p>
          </p:txBody>
        </p:sp>
        <p:sp>
          <p:nvSpPr>
            <p:cNvPr id="19" name="Rectángulo 18">
              <a:hlinkClick r:id="rId5"/>
              <a:extLst>
                <a:ext uri="{FF2B5EF4-FFF2-40B4-BE49-F238E27FC236}">
                  <a16:creationId xmlns:a16="http://schemas.microsoft.com/office/drawing/2014/main" id="{8EBDF851-311D-D138-51EA-0BDCBC42757F}"/>
                </a:ext>
              </a:extLst>
            </p:cNvPr>
            <p:cNvSpPr/>
            <p:nvPr/>
          </p:nvSpPr>
          <p:spPr>
            <a:xfrm>
              <a:off x="5088381" y="5601954"/>
              <a:ext cx="1495425" cy="359101"/>
            </a:xfrm>
            <a:prstGeom prst="rect">
              <a:avLst/>
            </a:prstGeom>
            <a:solidFill>
              <a:srgbClr val="009B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a:solidFill>
                    <a:schemeClr val="bg1"/>
                  </a:solidFill>
                  <a:effectLst/>
                  <a:latin typeface="Poppins SemiBold" panose="00000700000000000000" pitchFamily="2" charset="0"/>
                  <a:ea typeface="Calibri" panose="020F0502020204030204" pitchFamily="34" charset="0"/>
                  <a:cs typeface="Poppins SemiBold" panose="00000700000000000000" pitchFamily="2" charset="0"/>
                </a:rPr>
                <a:t>ACCESO CLIENTE</a:t>
              </a:r>
              <a:endParaRPr lang="es-ES_tradnl" sz="1050" dirty="0">
                <a:solidFill>
                  <a:schemeClr val="bg1"/>
                </a:solidFill>
                <a:effectLst/>
                <a:latin typeface="Poppins SemiBold" panose="00000700000000000000" pitchFamily="2" charset="0"/>
                <a:ea typeface="Calibri" panose="020F0502020204030204" pitchFamily="34" charset="0"/>
                <a:cs typeface="Poppins SemiBold" panose="00000700000000000000" pitchFamily="2" charset="0"/>
              </a:endParaRPr>
            </a:p>
          </p:txBody>
        </p:sp>
        <p:sp>
          <p:nvSpPr>
            <p:cNvPr id="20" name="Rectángulo 19">
              <a:hlinkClick r:id="rId6"/>
              <a:extLst>
                <a:ext uri="{FF2B5EF4-FFF2-40B4-BE49-F238E27FC236}">
                  <a16:creationId xmlns:a16="http://schemas.microsoft.com/office/drawing/2014/main" id="{406D922E-60F4-5E1F-338D-BFFB6CE87F89}"/>
                </a:ext>
              </a:extLst>
            </p:cNvPr>
            <p:cNvSpPr/>
            <p:nvPr/>
          </p:nvSpPr>
          <p:spPr>
            <a:xfrm>
              <a:off x="8915400" y="5601954"/>
              <a:ext cx="1495425" cy="359101"/>
            </a:xfrm>
            <a:prstGeom prst="rect">
              <a:avLst/>
            </a:prstGeom>
            <a:solidFill>
              <a:srgbClr val="001D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a:solidFill>
                    <a:schemeClr val="bg1"/>
                  </a:solidFill>
                  <a:latin typeface="Poppins SemiBold" panose="00000700000000000000" pitchFamily="2" charset="0"/>
                  <a:ea typeface="Calibri" panose="020F0502020204030204" pitchFamily="34" charset="0"/>
                  <a:cs typeface="Poppins SemiBold" panose="00000700000000000000" pitchFamily="2" charset="0"/>
                </a:rPr>
                <a:t>HAZTE</a:t>
              </a:r>
              <a:r>
                <a:rPr lang="es-ES" sz="1200" b="1" dirty="0">
                  <a:solidFill>
                    <a:schemeClr val="bg1"/>
                  </a:solidFill>
                  <a:effectLst/>
                  <a:latin typeface="Poppins SemiBold" panose="00000700000000000000" pitchFamily="2" charset="0"/>
                  <a:ea typeface="Calibri" panose="020F0502020204030204" pitchFamily="34" charset="0"/>
                  <a:cs typeface="Poppins SemiBold" panose="00000700000000000000" pitchFamily="2" charset="0"/>
                </a:rPr>
                <a:t> CLIENTE</a:t>
              </a:r>
              <a:endParaRPr lang="es-ES_tradnl" sz="1050" dirty="0">
                <a:solidFill>
                  <a:schemeClr val="bg1"/>
                </a:solidFill>
                <a:effectLst/>
                <a:latin typeface="Poppins SemiBold" panose="00000700000000000000" pitchFamily="2" charset="0"/>
                <a:ea typeface="Calibri" panose="020F0502020204030204" pitchFamily="34" charset="0"/>
                <a:cs typeface="Poppins SemiBold" panose="00000700000000000000" pitchFamily="2" charset="0"/>
              </a:endParaRPr>
            </a:p>
          </p:txBody>
        </p:sp>
        <p:sp>
          <p:nvSpPr>
            <p:cNvPr id="21" name="CuadroTexto 20">
              <a:extLst>
                <a:ext uri="{FF2B5EF4-FFF2-40B4-BE49-F238E27FC236}">
                  <a16:creationId xmlns:a16="http://schemas.microsoft.com/office/drawing/2014/main" id="{EC510132-F330-1BD1-7DA4-669BB48F7BC0}"/>
                </a:ext>
              </a:extLst>
            </p:cNvPr>
            <p:cNvSpPr txBox="1"/>
            <p:nvPr/>
          </p:nvSpPr>
          <p:spPr>
            <a:xfrm>
              <a:off x="8215441" y="3187874"/>
              <a:ext cx="2889504" cy="1574918"/>
            </a:xfrm>
            <a:prstGeom prst="rect">
              <a:avLst/>
            </a:prstGeom>
            <a:noFill/>
          </p:spPr>
          <p:txBody>
            <a:bodyPr wrap="square">
              <a:spAutoFit/>
            </a:bodyPr>
            <a:lstStyle/>
            <a:p>
              <a:pPr algn="ctr">
                <a:lnSpc>
                  <a:spcPct val="107000"/>
                </a:lnSpc>
                <a:spcAft>
                  <a:spcPts val="800"/>
                </a:spcAft>
              </a:pPr>
              <a:r>
                <a:rPr lang="es-ES_tradnl" sz="1300" dirty="0">
                  <a:solidFill>
                    <a:schemeClr val="bg1"/>
                  </a:solidFill>
                  <a:latin typeface="Poppins Light" panose="00000400000000000000" pitchFamily="2" charset="0"/>
                  <a:cs typeface="Poppins Light" panose="00000400000000000000" pitchFamily="2" charset="0"/>
                </a:rPr>
                <a:t>Hazte</a:t>
              </a:r>
              <a:r>
                <a:rPr lang="es-ES_tradnl" sz="1300" dirty="0">
                  <a:solidFill>
                    <a:schemeClr val="bg1"/>
                  </a:solidFill>
                  <a:latin typeface="Poppins" panose="00000500000000000000" pitchFamily="2" charset="0"/>
                </a:rPr>
                <a:t> </a:t>
              </a:r>
              <a:r>
                <a:rPr lang="es-ES_tradnl" sz="1300" b="1" dirty="0">
                  <a:solidFill>
                    <a:schemeClr val="bg1"/>
                  </a:solidFill>
                  <a:latin typeface="Poppins" panose="00000500000000000000" pitchFamily="2" charset="0"/>
                </a:rPr>
                <a:t>Cliente de GVC Gaesco</a:t>
              </a:r>
              <a:r>
                <a:rPr lang="es-ES_tradnl" sz="1300" dirty="0">
                  <a:solidFill>
                    <a:schemeClr val="bg1"/>
                  </a:solidFill>
                  <a:latin typeface="Poppins" panose="00000500000000000000" pitchFamily="2" charset="0"/>
                </a:rPr>
                <a:t> </a:t>
              </a:r>
              <a:r>
                <a:rPr lang="es-ES_tradnl" sz="1300" dirty="0">
                  <a:solidFill>
                    <a:schemeClr val="bg1"/>
                  </a:solidFill>
                  <a:latin typeface="Poppins Light" panose="00000400000000000000" pitchFamily="2" charset="0"/>
                  <a:cs typeface="Poppins Light" panose="00000400000000000000" pitchFamily="2" charset="0"/>
                </a:rPr>
                <a:t>en pocos minutos, de forma segura y completamente online. </a:t>
              </a:r>
            </a:p>
            <a:p>
              <a:pPr algn="ctr">
                <a:lnSpc>
                  <a:spcPct val="107000"/>
                </a:lnSpc>
                <a:spcAft>
                  <a:spcPts val="800"/>
                </a:spcAft>
              </a:pPr>
              <a:endParaRPr lang="es-ES_tradnl" sz="1300" dirty="0">
                <a:solidFill>
                  <a:schemeClr val="bg1"/>
                </a:solidFill>
                <a:latin typeface="Poppins Light" panose="00000400000000000000" pitchFamily="2" charset="0"/>
                <a:cs typeface="Poppins Light" panose="00000400000000000000" pitchFamily="2" charset="0"/>
              </a:endParaRPr>
            </a:p>
            <a:p>
              <a:pPr algn="ctr">
                <a:lnSpc>
                  <a:spcPct val="107000"/>
                </a:lnSpc>
                <a:spcAft>
                  <a:spcPts val="800"/>
                </a:spcAft>
              </a:pPr>
              <a:r>
                <a:rPr lang="es-ES_tradnl" sz="1300" b="1" dirty="0">
                  <a:solidFill>
                    <a:schemeClr val="bg1"/>
                  </a:solidFill>
                  <a:latin typeface="Poppins" panose="00000500000000000000" pitchFamily="2" charset="0"/>
                </a:rPr>
                <a:t>Abrir una cuenta no tiene asociado ningún coste.</a:t>
              </a:r>
            </a:p>
          </p:txBody>
        </p:sp>
        <p:sp>
          <p:nvSpPr>
            <p:cNvPr id="22" name="CuadroTexto 21">
              <a:extLst>
                <a:ext uri="{FF2B5EF4-FFF2-40B4-BE49-F238E27FC236}">
                  <a16:creationId xmlns:a16="http://schemas.microsoft.com/office/drawing/2014/main" id="{25F3F95D-7F82-F32A-2C9D-39DFF1D49AC1}"/>
                </a:ext>
              </a:extLst>
            </p:cNvPr>
            <p:cNvSpPr txBox="1"/>
            <p:nvPr/>
          </p:nvSpPr>
          <p:spPr>
            <a:xfrm>
              <a:off x="1216179" y="2990106"/>
              <a:ext cx="1946788" cy="623248"/>
            </a:xfrm>
            <a:prstGeom prst="rect">
              <a:avLst/>
            </a:prstGeom>
            <a:noFill/>
          </p:spPr>
          <p:txBody>
            <a:bodyPr wrap="square">
              <a:spAutoFit/>
            </a:bodyPr>
            <a:lstStyle/>
            <a:p>
              <a:pPr algn="ctr" fontAlgn="base"/>
              <a:r>
                <a:rPr lang="es-ES" sz="2400" i="0" dirty="0">
                  <a:solidFill>
                    <a:srgbClr val="009BA2"/>
                  </a:solidFill>
                  <a:effectLst/>
                  <a:latin typeface="Poppins Light" panose="00000400000000000000" pitchFamily="2" charset="0"/>
                  <a:cs typeface="Poppins Light" panose="00000400000000000000" pitchFamily="2" charset="0"/>
                </a:rPr>
                <a:t>+50</a:t>
              </a:r>
            </a:p>
            <a:p>
              <a:pPr algn="ctr" fontAlgn="base"/>
              <a:r>
                <a:rPr lang="es-ES" sz="1050" b="1" i="0" cap="all" dirty="0">
                  <a:solidFill>
                    <a:schemeClr val="bg1"/>
                  </a:solidFill>
                  <a:effectLst/>
                  <a:latin typeface="Poppins" panose="00000500000000000000" pitchFamily="2" charset="0"/>
                </a:rPr>
                <a:t>AÑOS DE HISTORIA</a:t>
              </a:r>
            </a:p>
          </p:txBody>
        </p:sp>
        <p:sp>
          <p:nvSpPr>
            <p:cNvPr id="23" name="CuadroTexto 22">
              <a:extLst>
                <a:ext uri="{FF2B5EF4-FFF2-40B4-BE49-F238E27FC236}">
                  <a16:creationId xmlns:a16="http://schemas.microsoft.com/office/drawing/2014/main" id="{5CF6AF24-4166-6122-4706-25CE6F4A5AF1}"/>
                </a:ext>
              </a:extLst>
            </p:cNvPr>
            <p:cNvSpPr txBox="1"/>
            <p:nvPr/>
          </p:nvSpPr>
          <p:spPr>
            <a:xfrm>
              <a:off x="1227040" y="3781528"/>
              <a:ext cx="1946788" cy="623248"/>
            </a:xfrm>
            <a:prstGeom prst="rect">
              <a:avLst/>
            </a:prstGeom>
            <a:noFill/>
          </p:spPr>
          <p:txBody>
            <a:bodyPr wrap="square">
              <a:spAutoFit/>
            </a:bodyPr>
            <a:lstStyle/>
            <a:p>
              <a:pPr algn="ctr" fontAlgn="base"/>
              <a:r>
                <a:rPr lang="es-ES" sz="2400" i="0" dirty="0">
                  <a:solidFill>
                    <a:srgbClr val="009BA2"/>
                  </a:solidFill>
                  <a:effectLst/>
                  <a:latin typeface="Poppins Light" panose="00000400000000000000" pitchFamily="2" charset="0"/>
                  <a:cs typeface="Poppins Light" panose="00000400000000000000" pitchFamily="2" charset="0"/>
                </a:rPr>
                <a:t>+300</a:t>
              </a:r>
            </a:p>
            <a:p>
              <a:pPr algn="ctr" fontAlgn="base"/>
              <a:r>
                <a:rPr lang="es-ES" sz="1050" b="1" i="0" cap="all" dirty="0">
                  <a:solidFill>
                    <a:schemeClr val="bg1"/>
                  </a:solidFill>
                  <a:effectLst/>
                  <a:latin typeface="Poppins" panose="00000500000000000000" pitchFamily="2" charset="0"/>
                </a:rPr>
                <a:t>Profesionales</a:t>
              </a:r>
            </a:p>
          </p:txBody>
        </p:sp>
        <p:sp>
          <p:nvSpPr>
            <p:cNvPr id="24" name="CuadroTexto 23">
              <a:extLst>
                <a:ext uri="{FF2B5EF4-FFF2-40B4-BE49-F238E27FC236}">
                  <a16:creationId xmlns:a16="http://schemas.microsoft.com/office/drawing/2014/main" id="{E33B3590-6AD9-5363-1B80-D65B0DC69D0D}"/>
                </a:ext>
              </a:extLst>
            </p:cNvPr>
            <p:cNvSpPr txBox="1"/>
            <p:nvPr/>
          </p:nvSpPr>
          <p:spPr>
            <a:xfrm>
              <a:off x="1476657" y="4598627"/>
              <a:ext cx="1424515" cy="623248"/>
            </a:xfrm>
            <a:prstGeom prst="rect">
              <a:avLst/>
            </a:prstGeom>
            <a:noFill/>
          </p:spPr>
          <p:txBody>
            <a:bodyPr wrap="square">
              <a:spAutoFit/>
            </a:bodyPr>
            <a:lstStyle/>
            <a:p>
              <a:pPr algn="ctr" fontAlgn="base"/>
              <a:r>
                <a:rPr lang="es-ES" sz="2400" i="0" dirty="0">
                  <a:solidFill>
                    <a:srgbClr val="009BA2"/>
                  </a:solidFill>
                  <a:effectLst/>
                  <a:latin typeface="Poppins Light" panose="00000400000000000000" pitchFamily="2" charset="0"/>
                  <a:cs typeface="Poppins Light" panose="00000400000000000000" pitchFamily="2" charset="0"/>
                </a:rPr>
                <a:t>+30.000</a:t>
              </a:r>
            </a:p>
            <a:p>
              <a:pPr algn="ctr" fontAlgn="base"/>
              <a:r>
                <a:rPr lang="es-ES" sz="1050" b="1" i="0" cap="all" dirty="0">
                  <a:solidFill>
                    <a:schemeClr val="bg1"/>
                  </a:solidFill>
                  <a:effectLst/>
                  <a:latin typeface="Poppins" panose="00000500000000000000" pitchFamily="2" charset="0"/>
                </a:rPr>
                <a:t>clientes</a:t>
              </a:r>
            </a:p>
          </p:txBody>
        </p:sp>
        <p:sp>
          <p:nvSpPr>
            <p:cNvPr id="25" name="CuadroTexto 24">
              <a:extLst>
                <a:ext uri="{FF2B5EF4-FFF2-40B4-BE49-F238E27FC236}">
                  <a16:creationId xmlns:a16="http://schemas.microsoft.com/office/drawing/2014/main" id="{53339CF4-661B-8729-5DE5-FA4AD05F0DE4}"/>
                </a:ext>
              </a:extLst>
            </p:cNvPr>
            <p:cNvSpPr txBox="1"/>
            <p:nvPr/>
          </p:nvSpPr>
          <p:spPr>
            <a:xfrm>
              <a:off x="961388" y="5314781"/>
              <a:ext cx="2425909" cy="784830"/>
            </a:xfrm>
            <a:prstGeom prst="rect">
              <a:avLst/>
            </a:prstGeom>
            <a:noFill/>
          </p:spPr>
          <p:txBody>
            <a:bodyPr wrap="square">
              <a:spAutoFit/>
            </a:bodyPr>
            <a:lstStyle/>
            <a:p>
              <a:pPr algn="ctr" fontAlgn="base"/>
              <a:r>
                <a:rPr lang="es-ES" sz="2400" i="0" dirty="0">
                  <a:solidFill>
                    <a:srgbClr val="009BA2"/>
                  </a:solidFill>
                  <a:effectLst/>
                  <a:latin typeface="Poppins Light" panose="00000400000000000000" pitchFamily="2" charset="0"/>
                  <a:cs typeface="Poppins Light" panose="00000400000000000000" pitchFamily="2" charset="0"/>
                </a:rPr>
                <a:t>+4.500</a:t>
              </a:r>
            </a:p>
            <a:p>
              <a:pPr algn="ctr" fontAlgn="base"/>
              <a:r>
                <a:rPr lang="es-ES" sz="1050" b="1" cap="all" dirty="0">
                  <a:solidFill>
                    <a:schemeClr val="bg1"/>
                  </a:solidFill>
                  <a:latin typeface="Poppins" panose="00000500000000000000" pitchFamily="2" charset="0"/>
                </a:rPr>
                <a:t>MILLONES DE EUROS ADMINISTRADOS Y GESTIONADOS</a:t>
              </a:r>
            </a:p>
          </p:txBody>
        </p:sp>
        <p:sp>
          <p:nvSpPr>
            <p:cNvPr id="26" name="CuadroTexto 25">
              <a:extLst>
                <a:ext uri="{FF2B5EF4-FFF2-40B4-BE49-F238E27FC236}">
                  <a16:creationId xmlns:a16="http://schemas.microsoft.com/office/drawing/2014/main" id="{7C3760AB-AF90-D7D6-FC2A-2B8F2058CEF6}"/>
                </a:ext>
              </a:extLst>
            </p:cNvPr>
            <p:cNvSpPr txBox="1"/>
            <p:nvPr/>
          </p:nvSpPr>
          <p:spPr>
            <a:xfrm>
              <a:off x="4142141" y="3927007"/>
              <a:ext cx="3345127" cy="616194"/>
            </a:xfrm>
            <a:prstGeom prst="rect">
              <a:avLst/>
            </a:prstGeom>
            <a:noFill/>
          </p:spPr>
          <p:txBody>
            <a:bodyPr wrap="square">
              <a:spAutoFit/>
            </a:bodyPr>
            <a:lstStyle/>
            <a:p>
              <a:pPr algn="ctr">
                <a:lnSpc>
                  <a:spcPct val="107000"/>
                </a:lnSpc>
                <a:spcAft>
                  <a:spcPts val="800"/>
                </a:spcAft>
              </a:pPr>
              <a:r>
                <a:rPr lang="es-ES_tradnl" sz="1300" dirty="0">
                  <a:solidFill>
                    <a:schemeClr val="bg2">
                      <a:lumMod val="10000"/>
                    </a:schemeClr>
                  </a:solidFill>
                  <a:effectLst/>
                  <a:latin typeface="Poppins Light" panose="00000400000000000000" pitchFamily="2" charset="0"/>
                  <a:ea typeface="Calibri" panose="020F0502020204030204" pitchFamily="34" charset="0"/>
                  <a:cs typeface="Poppins Light" panose="00000400000000000000" pitchFamily="2" charset="0"/>
                </a:rPr>
                <a:t>También puedes llamarnos al </a:t>
              </a:r>
            </a:p>
            <a:p>
              <a:pPr algn="ctr">
                <a:lnSpc>
                  <a:spcPct val="107000"/>
                </a:lnSpc>
                <a:spcAft>
                  <a:spcPts val="800"/>
                </a:spcAft>
              </a:pPr>
              <a:r>
                <a:rPr lang="es-ES_tradnl" sz="1300" dirty="0">
                  <a:solidFill>
                    <a:schemeClr val="bg2">
                      <a:lumMod val="10000"/>
                    </a:schemeClr>
                  </a:solidFill>
                  <a:effectLst/>
                  <a:latin typeface="Poppins SemiBold" panose="00000700000000000000" pitchFamily="2" charset="0"/>
                  <a:ea typeface="Calibri" panose="020F0502020204030204" pitchFamily="34" charset="0"/>
                  <a:cs typeface="Poppins SemiBold" panose="00000700000000000000" pitchFamily="2" charset="0"/>
                </a:rPr>
                <a:t>932712000 | 911988500 </a:t>
              </a:r>
              <a:r>
                <a:rPr lang="es-ES_tradnl" sz="1300" dirty="0">
                  <a:solidFill>
                    <a:schemeClr val="bg2">
                      <a:lumMod val="10000"/>
                    </a:schemeClr>
                  </a:solidFill>
                  <a:latin typeface="Poppins SemiBold" panose="00000700000000000000" pitchFamily="2" charset="0"/>
                  <a:ea typeface="Calibri" panose="020F0502020204030204" pitchFamily="34" charset="0"/>
                  <a:cs typeface="Poppins SemiBold" panose="00000700000000000000" pitchFamily="2" charset="0"/>
                </a:rPr>
                <a:t>| </a:t>
              </a:r>
              <a:r>
                <a:rPr lang="es-ES_tradnl" sz="1300" dirty="0">
                  <a:solidFill>
                    <a:schemeClr val="bg2">
                      <a:lumMod val="10000"/>
                    </a:schemeClr>
                  </a:solidFill>
                  <a:effectLst/>
                  <a:latin typeface="Poppins SemiBold" panose="00000700000000000000" pitchFamily="2" charset="0"/>
                  <a:ea typeface="Calibri" panose="020F0502020204030204" pitchFamily="34" charset="0"/>
                  <a:cs typeface="Poppins SemiBold" panose="00000700000000000000" pitchFamily="2" charset="0"/>
                </a:rPr>
                <a:t>900909065.</a:t>
              </a:r>
            </a:p>
          </p:txBody>
        </p:sp>
        <p:sp>
          <p:nvSpPr>
            <p:cNvPr id="27" name="CuadroTexto 26">
              <a:extLst>
                <a:ext uri="{FF2B5EF4-FFF2-40B4-BE49-F238E27FC236}">
                  <a16:creationId xmlns:a16="http://schemas.microsoft.com/office/drawing/2014/main" id="{1ED333B9-995F-D99D-CCA1-A33B9B673609}"/>
                </a:ext>
              </a:extLst>
            </p:cNvPr>
            <p:cNvSpPr txBox="1"/>
            <p:nvPr/>
          </p:nvSpPr>
          <p:spPr>
            <a:xfrm>
              <a:off x="4718033" y="4569678"/>
              <a:ext cx="2098588" cy="513602"/>
            </a:xfrm>
            <a:prstGeom prst="rect">
              <a:avLst/>
            </a:prstGeom>
            <a:noFill/>
          </p:spPr>
          <p:txBody>
            <a:bodyPr wrap="square">
              <a:spAutoFit/>
            </a:bodyPr>
            <a:lstStyle/>
            <a:p>
              <a:pPr algn="ctr">
                <a:lnSpc>
                  <a:spcPct val="107000"/>
                </a:lnSpc>
                <a:spcAft>
                  <a:spcPts val="800"/>
                </a:spcAft>
              </a:pPr>
              <a:r>
                <a:rPr lang="es-ES_tradnl" sz="1300" dirty="0">
                  <a:solidFill>
                    <a:schemeClr val="bg2">
                      <a:lumMod val="10000"/>
                    </a:schemeClr>
                  </a:solidFill>
                  <a:effectLst/>
                  <a:latin typeface="Poppins Light" panose="00000400000000000000" pitchFamily="2" charset="0"/>
                  <a:ea typeface="Calibri" panose="020F0502020204030204" pitchFamily="34" charset="0"/>
                  <a:cs typeface="Poppins Light" panose="00000400000000000000" pitchFamily="2" charset="0"/>
                </a:rPr>
                <a:t>Estaremos encantados de atenderte</a:t>
              </a:r>
            </a:p>
          </p:txBody>
        </p:sp>
        <p:sp>
          <p:nvSpPr>
            <p:cNvPr id="28" name="Rectángulo 27">
              <a:extLst>
                <a:ext uri="{FF2B5EF4-FFF2-40B4-BE49-F238E27FC236}">
                  <a16:creationId xmlns:a16="http://schemas.microsoft.com/office/drawing/2014/main" id="{69866AC4-EEF1-1AB6-EAF8-EE94531ABEDB}"/>
                </a:ext>
              </a:extLst>
            </p:cNvPr>
            <p:cNvSpPr/>
            <p:nvPr/>
          </p:nvSpPr>
          <p:spPr>
            <a:xfrm flipV="1">
              <a:off x="0" y="214773"/>
              <a:ext cx="4020887" cy="3246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Tree>
    <p:extLst>
      <p:ext uri="{BB962C8B-B14F-4D97-AF65-F5344CB8AC3E}">
        <p14:creationId xmlns:p14="http://schemas.microsoft.com/office/powerpoint/2010/main" val="113048428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a:extLst>
              <a:ext uri="{FF2B5EF4-FFF2-40B4-BE49-F238E27FC236}">
                <a16:creationId xmlns:a16="http://schemas.microsoft.com/office/drawing/2014/main" id="{0B3798AB-1F82-8D1F-A7C9-564EA6AADBF8}"/>
              </a:ext>
            </a:extLst>
          </p:cNvPr>
          <p:cNvSpPr/>
          <p:nvPr/>
        </p:nvSpPr>
        <p:spPr>
          <a:xfrm>
            <a:off x="0" y="764020"/>
            <a:ext cx="12192000" cy="61025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333" dirty="0"/>
          </a:p>
        </p:txBody>
      </p:sp>
      <p:sp>
        <p:nvSpPr>
          <p:cNvPr id="3" name="Marcador de contenido 2">
            <a:extLst>
              <a:ext uri="{FF2B5EF4-FFF2-40B4-BE49-F238E27FC236}">
                <a16:creationId xmlns:a16="http://schemas.microsoft.com/office/drawing/2014/main" id="{AE652DF0-FB29-4535-ADC9-6FFE6DE3A708}"/>
              </a:ext>
            </a:extLst>
          </p:cNvPr>
          <p:cNvSpPr>
            <a:spLocks noGrp="1"/>
          </p:cNvSpPr>
          <p:nvPr>
            <p:ph idx="1"/>
          </p:nvPr>
        </p:nvSpPr>
        <p:spPr>
          <a:xfrm>
            <a:off x="377367" y="938200"/>
            <a:ext cx="11103614" cy="5515251"/>
          </a:xfrm>
        </p:spPr>
        <p:txBody>
          <a:bodyPr>
            <a:normAutofit fontScale="25000" lnSpcReduction="20000"/>
          </a:bodyPr>
          <a:lstStyle/>
          <a:p>
            <a:pPr marL="0" indent="0">
              <a:lnSpc>
                <a:spcPct val="120000"/>
              </a:lnSpc>
              <a:spcBef>
                <a:spcPts val="0"/>
              </a:spcBef>
              <a:buNone/>
            </a:pPr>
            <a:r>
              <a:rPr lang="es-ES" sz="3266" dirty="0"/>
              <a:t>Este documento, así como los datos, opiniones, estimaciones, previsiones y recomendaciones contenidas en la misma, han sido elaborados por GVC Gaesco Gestión, S.G.I.I.C., S.A. U. (en adelante "GVC Gaesco Gestión "), con la finalidad de proporcionar información general a la fecha de emisión del documento respecto a la Institución de Inversión Colectiva identificada en el mismo, y están sujetos a cambio sin previo aviso por parte de la sociedad gestora. GVC Gaesco Gestión no asume compromiso alguno de comunicar dichos cambios ni de actualizar el contenido del presente documento. GVC Gaesco Gestión considera que la información y/o las interpretaciones, estimaciones y/u opiniones relacionadas con los instrumentos financieros y/o emisores de los cuales trata este documento publicitario, están basados en fuentes que se consideran fiables y de reconocido prestigio, disponibles para el público en general. </a:t>
            </a:r>
          </a:p>
          <a:p>
            <a:pPr marL="0" indent="0">
              <a:lnSpc>
                <a:spcPct val="120000"/>
              </a:lnSpc>
              <a:spcBef>
                <a:spcPts val="0"/>
              </a:spcBef>
              <a:buNone/>
            </a:pPr>
            <a:endParaRPr lang="es-ES" sz="3266" dirty="0"/>
          </a:p>
          <a:p>
            <a:pPr marL="0" indent="0">
              <a:lnSpc>
                <a:spcPct val="120000"/>
              </a:lnSpc>
              <a:spcBef>
                <a:spcPts val="0"/>
              </a:spcBef>
              <a:buNone/>
            </a:pPr>
            <a:r>
              <a:rPr lang="es-ES" sz="3266" dirty="0"/>
              <a:t>GVC Gaesco Gestión no garantiza la precisión, integridad, corrección o el carácter completo de dichas fuentes, al no haber sido objeto de verificación independiente por parte de GVC Gaesco Gestión y, en cualquier caso, los receptores de este documento no deberán confiar exclusivamente en el mismo, antes de llevar a cabo cualquier decisión de inversión. La información contenida en el presente documento publicitario hace o puede hacer referencia a rendimientos pasados o a datos sobre rendimientos pasados de instrumentos financieros, índices financieros, medidas financieras o servicios de inversión, en consecuencia, el receptor de este documento publicitario es advertido de manera general de que dichas referencias a rendimientos pasados no son, ni pueden servir, como indicador fiable de posibles resultados futuros, ni como garantía de alcanzar tales resultados . </a:t>
            </a:r>
          </a:p>
          <a:p>
            <a:pPr marL="0" indent="0">
              <a:lnSpc>
                <a:spcPct val="120000"/>
              </a:lnSpc>
              <a:spcBef>
                <a:spcPts val="0"/>
              </a:spcBef>
              <a:buNone/>
            </a:pPr>
            <a:endParaRPr lang="es-ES" sz="3266" dirty="0"/>
          </a:p>
          <a:p>
            <a:pPr marL="0" indent="0">
              <a:lnSpc>
                <a:spcPct val="120000"/>
              </a:lnSpc>
              <a:spcBef>
                <a:spcPts val="0"/>
              </a:spcBef>
              <a:buNone/>
            </a:pPr>
            <a:r>
              <a:rPr lang="es-ES" sz="3266" dirty="0"/>
              <a:t>Ni el presente documento, ni su contenido, constituyen una oferta, invitación o solicitud de compra, venta o suscripción de valores o de otros instrumentos o de realización o cancelación de inversiones, ni pueden servir de base para ningún contrato, compromiso o decisión de ningún tipo. Los comentarios que figuran en este documento publicitario tienen una finalidad meramente divulgativa y no pretenden ser, no son y no pueden considerarse en ningún caso asesoramiento en materia de inversión ni ningún otro tipo de asesoramiento realizado por GVC Gaesco Gestión o cualquier empresa del Grupo GVC Gaesco. </a:t>
            </a:r>
          </a:p>
          <a:p>
            <a:pPr marL="0" indent="0">
              <a:lnSpc>
                <a:spcPct val="120000"/>
              </a:lnSpc>
              <a:spcBef>
                <a:spcPts val="0"/>
              </a:spcBef>
              <a:buNone/>
            </a:pPr>
            <a:endParaRPr lang="es-ES" sz="3266" dirty="0"/>
          </a:p>
          <a:p>
            <a:pPr marL="0" indent="0">
              <a:lnSpc>
                <a:spcPct val="120000"/>
              </a:lnSpc>
              <a:spcBef>
                <a:spcPts val="0"/>
              </a:spcBef>
              <a:buNone/>
            </a:pPr>
            <a:r>
              <a:rPr lang="es-ES" sz="3266" dirty="0"/>
              <a:t>El receptor que tenga acceso al presente documento publicitario debe ser consciente de que los valores, instrumentos o inversiones a que el mismo se refiere pueden no ser adecuados para sus objetivos específicos de inversión, su posición financiera o su perfil de riesgo ya que no han sido tomadas en consideración para la elaboración del presente informe, por lo que debe adoptar sus propias decisiones de inversión teniendo en cuenta dichas circunstancias y procurándose el asesoramiento específico y especializado que pueda ser necesario. GVC Gaesco Gestión no asume responsabilidad alguna por cualquier pérdida, directa o indirecta, que pudiera resultar del uso de este documento publicitario o de su contenido. El receptor debe tener en cuenta que la evolución pasada de los valores o instrumentos o los resultados históricos de las inversiones, no garantizan la evolución o resultados futuros. El precio de los valores o instrumentos o los resultados de las inversiones pueden fluctuar en contra del interés del inversor e incluso suponerle la pérdida de la inversión inicial. Es posible que entre la información contenida en el presente documento publicitario existan datos o referencias basadas o que puedan basarse en cifras expresadas en una divisa distinta de la utilizada en el Estado Miembro de residencia de los destinatarios o receptores posibles del presente documento. En tales casos, es necesario advertir de forma general que cualquier posible cambio al alza o a la baja en el valor de la divisa utilizada como base de dichas cifras puede provocar directa o indirectamente alteraciones (incrementos o disminuciones) de los resultados de los instrumentos financieros y/o servicios de inversión a los que hace referencia la información contenida en el presente documento. </a:t>
            </a:r>
          </a:p>
          <a:p>
            <a:pPr marL="0" indent="0">
              <a:lnSpc>
                <a:spcPct val="120000"/>
              </a:lnSpc>
              <a:spcBef>
                <a:spcPts val="0"/>
              </a:spcBef>
              <a:buNone/>
            </a:pPr>
            <a:endParaRPr lang="es-ES" sz="3266" dirty="0"/>
          </a:p>
          <a:p>
            <a:pPr marL="0" indent="0">
              <a:lnSpc>
                <a:spcPct val="120000"/>
              </a:lnSpc>
              <a:spcBef>
                <a:spcPts val="0"/>
              </a:spcBef>
              <a:buNone/>
            </a:pPr>
            <a:r>
              <a:rPr lang="es-ES" sz="3266" dirty="0"/>
              <a:t>GVC Gaesco Gestión puede realizar por cuenta de institución de inversión colectiva identificada en el presente documento publicitario, operaciones vinculadas de las previstas en el artículo 67 de la Ley 35/2003, de 4 de noviembre, de Instituciones de Inversión Colectiva. Para ello GVC Gaesco Gestión ha adoptado procedimientos, recogidos en su Reglamento Interno de Conducta, para evitar conflictos de interés y asegurarse de que las operaciones vinculadas se realizan en interés exclusivo de la institución de inversión colectiva y a precios o en condiciones iguales o mejores que los de mercado. GVC Gaesco Gestión o cualquier otra entidad del Grupo GVC Gaesco, así como sus respectivos directores o empleados, pueden tener una posición en cualquiera de los valores o instrumentos a los que se refiere el presente vídeo o audio, directa o indirectamente, o en cualesquiera otros relacionados con los mismos; pueden negociar con dichos valores o instrumentos , por cuenta propia o ajena, proporcionar servicios de asesoramiento u otros servicios al emisor de dichos valores o instrumentos, a empresas relacionadas con los mismos o a sus accionistas, directivos o empleados y pueden tener intereses o llevar a cabo cualesquiera transacciones en dichos valores o instrumentos o inversiones relacionadas con los mismos, con carácter previo o posterior a la publicación del presente informe, en la medida permitida por la ley aplicable. GVC Gaesco Gestión o cualquier otra entidad del Grupo GVC Gaesco puede adoptar decisiones de inversión por cuenta propia que sean inconsistentes con la información contenida en el presente documento publicitario. </a:t>
            </a:r>
          </a:p>
          <a:p>
            <a:pPr marL="0" indent="0">
              <a:lnSpc>
                <a:spcPct val="120000"/>
              </a:lnSpc>
              <a:spcBef>
                <a:spcPts val="0"/>
              </a:spcBef>
              <a:buNone/>
            </a:pPr>
            <a:endParaRPr lang="es-ES" sz="3266" dirty="0"/>
          </a:p>
          <a:p>
            <a:pPr marL="0" indent="0">
              <a:lnSpc>
                <a:spcPct val="120000"/>
              </a:lnSpc>
              <a:spcBef>
                <a:spcPts val="0"/>
              </a:spcBef>
              <a:buNone/>
            </a:pPr>
            <a:r>
              <a:rPr lang="es-ES" sz="3266" dirty="0"/>
              <a:t>Ninguna parte de este documento puede ser (i) copiada, fotocopiada o duplicada en ningún modo, forma o medio (</a:t>
            </a:r>
            <a:r>
              <a:rPr lang="es-ES" sz="3266" dirty="0" err="1"/>
              <a:t>ii</a:t>
            </a:r>
            <a:r>
              <a:rPr lang="es-ES" sz="3266" dirty="0"/>
              <a:t>) redistribuida, o (</a:t>
            </a:r>
            <a:r>
              <a:rPr lang="es-ES" sz="3266" dirty="0" err="1"/>
              <a:t>iii</a:t>
            </a:r>
            <a:r>
              <a:rPr lang="es-ES" sz="3266" dirty="0"/>
              <a:t>) citada, sin el permiso previo por escrito de GVC Gaesco Gestión. Ninguna parte de este documento podrá reproducirse, llevarse o transmitirse a aquellos Países (o personas o entidades de los mismos) en los que su distribución pudiera estar prohibida por la normativa aplicable. El incumplimiento de estas restricciones podrá constituir infracción de la legislación de la jurisdicción relevante.</a:t>
            </a:r>
          </a:p>
        </p:txBody>
      </p:sp>
      <p:sp>
        <p:nvSpPr>
          <p:cNvPr id="4" name="TextBox 8">
            <a:extLst>
              <a:ext uri="{FF2B5EF4-FFF2-40B4-BE49-F238E27FC236}">
                <a16:creationId xmlns:a16="http://schemas.microsoft.com/office/drawing/2014/main" id="{5D524617-C477-A09F-6276-84F6AB5861A2}"/>
              </a:ext>
            </a:extLst>
          </p:cNvPr>
          <p:cNvSpPr txBox="1"/>
          <p:nvPr/>
        </p:nvSpPr>
        <p:spPr>
          <a:xfrm>
            <a:off x="377367" y="252800"/>
            <a:ext cx="8573862" cy="371512"/>
          </a:xfrm>
          <a:prstGeom prst="rect">
            <a:avLst/>
          </a:prstGeom>
          <a:noFill/>
        </p:spPr>
        <p:txBody>
          <a:bodyPr wrap="square" rtlCol="0">
            <a:spAutoFit/>
          </a:bodyPr>
          <a:lstStyle/>
          <a:p>
            <a:pPr marL="119896" indent="-119896"/>
            <a:r>
              <a:rPr lang="es-ES_tradnl" altLang="es-ES" sz="1814" dirty="0">
                <a:solidFill>
                  <a:srgbClr val="33B0B5"/>
                </a:solidFill>
                <a:latin typeface="Poppins" panose="00000500000000000000" pitchFamily="2" charset="0"/>
                <a:cs typeface="Poppins" panose="00000500000000000000" pitchFamily="2" charset="0"/>
              </a:rPr>
              <a:t>| </a:t>
            </a:r>
            <a:r>
              <a:rPr lang="es-ES" sz="1814" dirty="0">
                <a:solidFill>
                  <a:srgbClr val="000D38"/>
                </a:solidFill>
                <a:latin typeface="Poppins" panose="00000500000000000000" pitchFamily="2" charset="0"/>
                <a:cs typeface="Poppins" panose="00000500000000000000" pitchFamily="2" charset="0"/>
              </a:rPr>
              <a:t>DISCLAIMER, CONSIDERACIONES LEGALES Y DEFINICIONES</a:t>
            </a:r>
          </a:p>
        </p:txBody>
      </p:sp>
    </p:spTree>
    <p:extLst>
      <p:ext uri="{BB962C8B-B14F-4D97-AF65-F5344CB8AC3E}">
        <p14:creationId xmlns:p14="http://schemas.microsoft.com/office/powerpoint/2010/main" val="149829216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a:extLst>
              <a:ext uri="{FF2B5EF4-FFF2-40B4-BE49-F238E27FC236}">
                <a16:creationId xmlns:a16="http://schemas.microsoft.com/office/drawing/2014/main" id="{0B3798AB-1F82-8D1F-A7C9-564EA6AADBF8}"/>
              </a:ext>
            </a:extLst>
          </p:cNvPr>
          <p:cNvSpPr/>
          <p:nvPr/>
        </p:nvSpPr>
        <p:spPr>
          <a:xfrm>
            <a:off x="0" y="764020"/>
            <a:ext cx="12192000" cy="61025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3333" dirty="0"/>
          </a:p>
        </p:txBody>
      </p:sp>
      <p:sp>
        <p:nvSpPr>
          <p:cNvPr id="3" name="Marcador de contenido 2">
            <a:extLst>
              <a:ext uri="{FF2B5EF4-FFF2-40B4-BE49-F238E27FC236}">
                <a16:creationId xmlns:a16="http://schemas.microsoft.com/office/drawing/2014/main" id="{AE652DF0-FB29-4535-ADC9-6FFE6DE3A708}"/>
              </a:ext>
            </a:extLst>
          </p:cNvPr>
          <p:cNvSpPr>
            <a:spLocks noGrp="1"/>
          </p:cNvSpPr>
          <p:nvPr>
            <p:ph idx="1"/>
          </p:nvPr>
        </p:nvSpPr>
        <p:spPr>
          <a:xfrm>
            <a:off x="377367" y="938200"/>
            <a:ext cx="11103614" cy="5515251"/>
          </a:xfrm>
        </p:spPr>
        <p:txBody>
          <a:bodyPr>
            <a:normAutofit/>
          </a:bodyPr>
          <a:lstStyle/>
          <a:p>
            <a:pPr marL="0" indent="0">
              <a:lnSpc>
                <a:spcPct val="120000"/>
              </a:lnSpc>
              <a:spcBef>
                <a:spcPts val="0"/>
              </a:spcBef>
              <a:buNone/>
            </a:pPr>
            <a:r>
              <a:rPr lang="es-ES" sz="800" dirty="0"/>
              <a:t>Aviso legal: se encuentra a disposición de los usuarios en la Web un informe completo de los Fondos de Inversión en los que podrá encontrar, entre otras, información respecto a rentabilidades históricas obtenidas con anterioridad a un cambio sustancial de la política de inversión de la IIC, series de rentabilidades históricas anualizadas, detalle de los riesgos asociados a la inversión en IIC, .... Los fondos de inversión implican determinados riesgos (de mercado, de crédito, de liquidez, de divisa, de tipo de interés, etc.), todos ellos detallados en el Folleto y en el documento de Datos Fundamentales para el Inversor DFI. La naturaleza y el alcance de los riesgos dependerán del tipo de fondo, de sus características individuales, de la divisa y de los activos en los que se invierta el patrimonio del mismo. En consecuencia, la elección entre los distintos tipos de fondos debe hacerse teniendo en cuenta el deseo y la capacidad de asumir riesgos del inversor, así como sus expectativas de rentabilidad y su horizonte temporal de inversión.</a:t>
            </a:r>
          </a:p>
          <a:p>
            <a:pPr marL="0" indent="0">
              <a:lnSpc>
                <a:spcPct val="120000"/>
              </a:lnSpc>
              <a:spcBef>
                <a:spcPts val="0"/>
              </a:spcBef>
              <a:buNone/>
            </a:pPr>
            <a:endParaRPr lang="es-ES" sz="800" dirty="0"/>
          </a:p>
          <a:p>
            <a:pPr marL="0" indent="0">
              <a:lnSpc>
                <a:spcPct val="120000"/>
              </a:lnSpc>
              <a:spcBef>
                <a:spcPts val="0"/>
              </a:spcBef>
              <a:buNone/>
            </a:pPr>
            <a:r>
              <a:rPr lang="es-ES" sz="800" dirty="0"/>
              <a:t>La información contenida en este documento tiene finalidad meramente ilustrativa y no constituye ni una oferta de productos y servicios, ni una recomendación u oferta de compra o de venta de valores ni de ningún otro producto de inversión, ni un elemento contractual. Tampoco supone asesoramiento legal, fiscal, ni de otra clase y su contenido no debe servir al usuario para tomar decisiones o realizar inversiones. El fondo de inversión al que hace referencia es un producto de riesgo elevado y que no resulta adecuado para todos los clientes, por consiguiente, no pretende inducir al usuario a operaciones inadecuadas mediante la puesta a su disposición de servicios o accesos a operaciones y mercados que no responden a su perfil de riesgo. Las rentabilidades pasadas no garantizan en modo alguno los resultados futuros. La tributación de los rendimientos obtenidos por partícipes dependerá de la legislación fiscal aplicable a su situación personal y puede variar en el futuro. </a:t>
            </a:r>
          </a:p>
          <a:p>
            <a:pPr marL="0" indent="0">
              <a:lnSpc>
                <a:spcPct val="120000"/>
              </a:lnSpc>
              <a:spcBef>
                <a:spcPts val="0"/>
              </a:spcBef>
              <a:buNone/>
            </a:pPr>
            <a:r>
              <a:rPr lang="es-ES" sz="800" dirty="0"/>
              <a:t> </a:t>
            </a:r>
          </a:p>
        </p:txBody>
      </p:sp>
      <p:sp>
        <p:nvSpPr>
          <p:cNvPr id="4" name="TextBox 8">
            <a:extLst>
              <a:ext uri="{FF2B5EF4-FFF2-40B4-BE49-F238E27FC236}">
                <a16:creationId xmlns:a16="http://schemas.microsoft.com/office/drawing/2014/main" id="{5D524617-C477-A09F-6276-84F6AB5861A2}"/>
              </a:ext>
            </a:extLst>
          </p:cNvPr>
          <p:cNvSpPr txBox="1"/>
          <p:nvPr/>
        </p:nvSpPr>
        <p:spPr>
          <a:xfrm>
            <a:off x="377367" y="252800"/>
            <a:ext cx="8573862" cy="371512"/>
          </a:xfrm>
          <a:prstGeom prst="rect">
            <a:avLst/>
          </a:prstGeom>
          <a:noFill/>
        </p:spPr>
        <p:txBody>
          <a:bodyPr wrap="square" rtlCol="0">
            <a:spAutoFit/>
          </a:bodyPr>
          <a:lstStyle/>
          <a:p>
            <a:pPr marL="119896" indent="-119896"/>
            <a:r>
              <a:rPr lang="es-ES_tradnl" altLang="es-ES" sz="1814" dirty="0">
                <a:solidFill>
                  <a:srgbClr val="33B0B5"/>
                </a:solidFill>
                <a:latin typeface="Poppins" panose="00000500000000000000" pitchFamily="2" charset="0"/>
                <a:cs typeface="Poppins" panose="00000500000000000000" pitchFamily="2" charset="0"/>
              </a:rPr>
              <a:t>| </a:t>
            </a:r>
            <a:r>
              <a:rPr lang="es-ES" sz="1814" dirty="0">
                <a:solidFill>
                  <a:srgbClr val="000D38"/>
                </a:solidFill>
                <a:latin typeface="Poppins" panose="00000500000000000000" pitchFamily="2" charset="0"/>
                <a:cs typeface="Poppins" panose="00000500000000000000" pitchFamily="2" charset="0"/>
              </a:rPr>
              <a:t>DISCLAIMER, CONSIDERACIONES LEGALES Y DEFINICIONES</a:t>
            </a:r>
          </a:p>
        </p:txBody>
      </p:sp>
    </p:spTree>
    <p:extLst>
      <p:ext uri="{BB962C8B-B14F-4D97-AF65-F5344CB8AC3E}">
        <p14:creationId xmlns:p14="http://schemas.microsoft.com/office/powerpoint/2010/main" val="25799796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2505808" y="808892"/>
            <a:ext cx="9075567" cy="6002451"/>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23" name="CE7D25AF-F1BE-4059-9795-3BFC891D5B33" descr="a059c50a-e213-4d73-813f-8a6db732fce4.JPG">
            <a:extLst>
              <a:ext uri="{FF2B5EF4-FFF2-40B4-BE49-F238E27FC236}">
                <a16:creationId xmlns:a16="http://schemas.microsoft.com/office/drawing/2014/main" id="{179CE212-DA60-F470-810E-17A6B030C6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8837" y="1230922"/>
            <a:ext cx="4784636" cy="2802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5. ¿Dónde está la recesión pronosticada por el consenso desde junio de 2022?</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7</a:t>
            </a:fld>
            <a:endParaRPr lang="es-ES" dirty="0"/>
          </a:p>
        </p:txBody>
      </p:sp>
      <p:sp>
        <p:nvSpPr>
          <p:cNvPr id="4" name="Rectángulo 3">
            <a:extLst>
              <a:ext uri="{FF2B5EF4-FFF2-40B4-BE49-F238E27FC236}">
                <a16:creationId xmlns:a16="http://schemas.microsoft.com/office/drawing/2014/main" id="{239DDB76-10F2-A527-B48F-3BD341BC23A3}"/>
              </a:ext>
            </a:extLst>
          </p:cNvPr>
          <p:cNvSpPr/>
          <p:nvPr/>
        </p:nvSpPr>
        <p:spPr>
          <a:xfrm>
            <a:off x="100455" y="3785854"/>
            <a:ext cx="2197790" cy="1754326"/>
          </a:xfrm>
          <a:prstGeom prst="rect">
            <a:avLst/>
          </a:prstGeom>
        </p:spPr>
        <p:txBody>
          <a:bodyPr wrap="square">
            <a:spAutoFit/>
          </a:bodyPr>
          <a:lstStyle/>
          <a:p>
            <a:r>
              <a:rPr lang="es-ES" sz="1200" b="1" dirty="0">
                <a:solidFill>
                  <a:schemeClr val="accent2"/>
                </a:solidFill>
              </a:rPr>
              <a:t>Las recesiones necesitan de una contracción de los servicios, </a:t>
            </a:r>
            <a:br>
              <a:rPr lang="es-ES" sz="1200" b="1" dirty="0">
                <a:solidFill>
                  <a:schemeClr val="accent2"/>
                </a:solidFill>
              </a:rPr>
            </a:br>
            <a:r>
              <a:rPr lang="es-ES" sz="1200" b="1" dirty="0">
                <a:solidFill>
                  <a:schemeClr val="accent2"/>
                </a:solidFill>
              </a:rPr>
              <a:t>que no se está dando.</a:t>
            </a:r>
          </a:p>
          <a:p>
            <a:endParaRPr lang="es-ES" sz="1200" b="1" dirty="0">
              <a:solidFill>
                <a:schemeClr val="accent2"/>
              </a:solidFill>
            </a:endParaRPr>
          </a:p>
          <a:p>
            <a:endParaRPr lang="es-ES" sz="1200" b="1" dirty="0">
              <a:solidFill>
                <a:schemeClr val="accent2"/>
              </a:solidFill>
            </a:endParaRPr>
          </a:p>
          <a:p>
            <a:r>
              <a:rPr lang="es-ES" sz="1200" b="1" dirty="0">
                <a:solidFill>
                  <a:schemeClr val="accent2"/>
                </a:solidFill>
              </a:rPr>
              <a:t>Peso de los Servicios &gt;70% del PIB en Europa y Estados Unidos</a:t>
            </a:r>
          </a:p>
          <a:p>
            <a:r>
              <a:rPr lang="es-ES" sz="1200" b="1" dirty="0">
                <a:solidFill>
                  <a:schemeClr val="accent2"/>
                </a:solidFill>
              </a:rPr>
              <a:t>y alrededor de los 2/3 del PIB en el conjunto del mundo</a:t>
            </a:r>
          </a:p>
        </p:txBody>
      </p:sp>
      <p:graphicFrame>
        <p:nvGraphicFramePr>
          <p:cNvPr id="20" name="Tabla 19">
            <a:extLst>
              <a:ext uri="{FF2B5EF4-FFF2-40B4-BE49-F238E27FC236}">
                <a16:creationId xmlns:a16="http://schemas.microsoft.com/office/drawing/2014/main" id="{F4B3EA22-6B59-5058-C95F-C4F3B485D94B}"/>
              </a:ext>
            </a:extLst>
          </p:cNvPr>
          <p:cNvGraphicFramePr>
            <a:graphicFrameLocks noGrp="1"/>
          </p:cNvGraphicFramePr>
          <p:nvPr>
            <p:extLst>
              <p:ext uri="{D42A27DB-BD31-4B8C-83A1-F6EECF244321}">
                <p14:modId xmlns:p14="http://schemas.microsoft.com/office/powerpoint/2010/main" val="2068463260"/>
              </p:ext>
            </p:extLst>
          </p:nvPr>
        </p:nvGraphicFramePr>
        <p:xfrm>
          <a:off x="7681023" y="1230922"/>
          <a:ext cx="3731392" cy="3868242"/>
        </p:xfrm>
        <a:graphic>
          <a:graphicData uri="http://schemas.openxmlformats.org/drawingml/2006/table">
            <a:tbl>
              <a:tblPr firstRow="1" bandRow="1">
                <a:tableStyleId>{5C22544A-7EE6-4342-B048-85BDC9FD1C3A}</a:tableStyleId>
              </a:tblPr>
              <a:tblGrid>
                <a:gridCol w="932848">
                  <a:extLst>
                    <a:ext uri="{9D8B030D-6E8A-4147-A177-3AD203B41FA5}">
                      <a16:colId xmlns:a16="http://schemas.microsoft.com/office/drawing/2014/main" val="1689102660"/>
                    </a:ext>
                  </a:extLst>
                </a:gridCol>
                <a:gridCol w="932848">
                  <a:extLst>
                    <a:ext uri="{9D8B030D-6E8A-4147-A177-3AD203B41FA5}">
                      <a16:colId xmlns:a16="http://schemas.microsoft.com/office/drawing/2014/main" val="863080735"/>
                    </a:ext>
                  </a:extLst>
                </a:gridCol>
                <a:gridCol w="932848">
                  <a:extLst>
                    <a:ext uri="{9D8B030D-6E8A-4147-A177-3AD203B41FA5}">
                      <a16:colId xmlns:a16="http://schemas.microsoft.com/office/drawing/2014/main" val="1847658453"/>
                    </a:ext>
                  </a:extLst>
                </a:gridCol>
                <a:gridCol w="932848">
                  <a:extLst>
                    <a:ext uri="{9D8B030D-6E8A-4147-A177-3AD203B41FA5}">
                      <a16:colId xmlns:a16="http://schemas.microsoft.com/office/drawing/2014/main" val="1558753068"/>
                    </a:ext>
                  </a:extLst>
                </a:gridCol>
              </a:tblGrid>
              <a:tr h="76531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s-ES" sz="1000" dirty="0"/>
                        <a:t>PMI/ ISM servicios</a:t>
                      </a:r>
                    </a:p>
                  </a:txBody>
                  <a:tcPr marL="99102" marR="99102" marT="49551" marB="49551" anchor="ctr">
                    <a:solidFill>
                      <a:schemeClr val="accent2"/>
                    </a:solidFill>
                  </a:tcPr>
                </a:tc>
                <a:tc>
                  <a:txBody>
                    <a:bodyPr/>
                    <a:lstStyle/>
                    <a:p>
                      <a:pPr algn="ctr"/>
                      <a:r>
                        <a:rPr lang="es-ES" sz="1000" dirty="0"/>
                        <a:t>Promedio</a:t>
                      </a:r>
                    </a:p>
                    <a:p>
                      <a:pPr algn="ctr"/>
                      <a:r>
                        <a:rPr lang="es-ES" sz="1000" dirty="0"/>
                        <a:t>2022</a:t>
                      </a:r>
                    </a:p>
                  </a:txBody>
                  <a:tcPr marL="99102" marR="99102" marT="49551" marB="49551" anchor="ctr">
                    <a:solidFill>
                      <a:schemeClr val="accent2"/>
                    </a:solidFill>
                  </a:tcPr>
                </a:tc>
                <a:tc>
                  <a:txBody>
                    <a:bodyPr/>
                    <a:lstStyle/>
                    <a:p>
                      <a:pPr algn="ctr"/>
                      <a:r>
                        <a:rPr lang="es-ES" sz="1000" dirty="0"/>
                        <a:t>Promedio</a:t>
                      </a:r>
                    </a:p>
                    <a:p>
                      <a:pPr algn="ctr"/>
                      <a:r>
                        <a:rPr lang="es-ES" sz="1000" dirty="0"/>
                        <a:t>2023</a:t>
                      </a:r>
                    </a:p>
                  </a:txBody>
                  <a:tcPr marL="99102" marR="99102" marT="49551" marB="49551" anchor="ctr">
                    <a:solidFill>
                      <a:schemeClr val="accent2"/>
                    </a:solidFill>
                  </a:tcPr>
                </a:tc>
                <a:tc>
                  <a:txBody>
                    <a:bodyPr/>
                    <a:lstStyle/>
                    <a:p>
                      <a:pPr algn="ctr"/>
                      <a:r>
                        <a:rPr lang="es-ES" sz="1000" dirty="0"/>
                        <a:t>Promedio</a:t>
                      </a:r>
                    </a:p>
                    <a:p>
                      <a:pPr algn="ctr"/>
                      <a:r>
                        <a:rPr lang="es-ES" sz="1000" dirty="0"/>
                        <a:t>2024</a:t>
                      </a:r>
                    </a:p>
                  </a:txBody>
                  <a:tcPr marL="99102" marR="99102" marT="49551" marB="49551" anchor="ctr">
                    <a:solidFill>
                      <a:schemeClr val="accent2"/>
                    </a:solidFill>
                  </a:tcPr>
                </a:tc>
                <a:extLst>
                  <a:ext uri="{0D108BD9-81ED-4DB2-BD59-A6C34878D82A}">
                    <a16:rowId xmlns:a16="http://schemas.microsoft.com/office/drawing/2014/main" val="1834488398"/>
                  </a:ext>
                </a:extLst>
              </a:tr>
              <a:tr h="512822">
                <a:tc>
                  <a:txBody>
                    <a:bodyPr/>
                    <a:lstStyle/>
                    <a:p>
                      <a:pPr algn="ctr"/>
                      <a:r>
                        <a:rPr lang="es-ES" sz="1400" dirty="0"/>
                        <a:t>USA</a:t>
                      </a:r>
                    </a:p>
                  </a:txBody>
                  <a:tcPr marL="99102" marR="99102" marT="49551" marB="49551" anchor="ctr">
                    <a:solidFill>
                      <a:schemeClr val="bg1"/>
                    </a:solidFill>
                  </a:tcPr>
                </a:tc>
                <a:tc>
                  <a:txBody>
                    <a:bodyPr/>
                    <a:lstStyle/>
                    <a:p>
                      <a:pPr algn="ctr"/>
                      <a:r>
                        <a:rPr lang="es-ES" sz="1400" dirty="0"/>
                        <a:t>50,5</a:t>
                      </a:r>
                    </a:p>
                  </a:txBody>
                  <a:tcPr marL="99102" marR="99102" marT="49551" marB="49551" anchor="ctr">
                    <a:solidFill>
                      <a:schemeClr val="bg1"/>
                    </a:solidFill>
                  </a:tcPr>
                </a:tc>
                <a:tc>
                  <a:txBody>
                    <a:bodyPr/>
                    <a:lstStyle/>
                    <a:p>
                      <a:pPr algn="ctr"/>
                      <a:r>
                        <a:rPr lang="es-ES" sz="1400" dirty="0"/>
                        <a:t>51,6</a:t>
                      </a:r>
                    </a:p>
                  </a:txBody>
                  <a:tcPr marL="99102" marR="99102" marT="49551" marB="49551" anchor="ctr">
                    <a:solidFill>
                      <a:schemeClr val="bg1"/>
                    </a:solidFill>
                  </a:tcPr>
                </a:tc>
                <a:tc>
                  <a:txBody>
                    <a:bodyPr/>
                    <a:lstStyle/>
                    <a:p>
                      <a:pPr algn="ctr"/>
                      <a:r>
                        <a:rPr lang="es-ES" sz="1400" dirty="0"/>
                        <a:t>54,5</a:t>
                      </a:r>
                    </a:p>
                  </a:txBody>
                  <a:tcPr marL="99102" marR="99102" marT="49551" marB="49551" anchor="ctr">
                    <a:solidFill>
                      <a:schemeClr val="bg1"/>
                    </a:solidFill>
                  </a:tcPr>
                </a:tc>
                <a:extLst>
                  <a:ext uri="{0D108BD9-81ED-4DB2-BD59-A6C34878D82A}">
                    <a16:rowId xmlns:a16="http://schemas.microsoft.com/office/drawing/2014/main" val="1999338856"/>
                  </a:ext>
                </a:extLst>
              </a:tr>
              <a:tr h="512822">
                <a:tc>
                  <a:txBody>
                    <a:bodyPr/>
                    <a:lstStyle/>
                    <a:p>
                      <a:pPr algn="ctr"/>
                      <a:r>
                        <a:rPr lang="es-ES" sz="1400" dirty="0"/>
                        <a:t>Japón</a:t>
                      </a:r>
                    </a:p>
                  </a:txBody>
                  <a:tcPr marL="99102" marR="99102" marT="49551" marB="49551" anchor="ctr">
                    <a:solidFill>
                      <a:schemeClr val="bg1">
                        <a:lumMod val="95000"/>
                      </a:schemeClr>
                    </a:solidFill>
                  </a:tcPr>
                </a:tc>
                <a:tc>
                  <a:txBody>
                    <a:bodyPr/>
                    <a:lstStyle/>
                    <a:p>
                      <a:pPr algn="ctr"/>
                      <a:r>
                        <a:rPr lang="es-ES" sz="1400" dirty="0"/>
                        <a:t>50,4</a:t>
                      </a:r>
                    </a:p>
                  </a:txBody>
                  <a:tcPr marL="99102" marR="99102" marT="49551" marB="49551" anchor="ctr">
                    <a:solidFill>
                      <a:schemeClr val="bg1">
                        <a:lumMod val="95000"/>
                      </a:schemeClr>
                    </a:solidFill>
                  </a:tcPr>
                </a:tc>
                <a:tc>
                  <a:txBody>
                    <a:bodyPr/>
                    <a:lstStyle/>
                    <a:p>
                      <a:pPr algn="ctr"/>
                      <a:r>
                        <a:rPr lang="es-ES" sz="1400" dirty="0"/>
                        <a:t>53,5</a:t>
                      </a:r>
                    </a:p>
                  </a:txBody>
                  <a:tcPr marL="99102" marR="99102" marT="49551" marB="49551" anchor="ctr">
                    <a:solidFill>
                      <a:schemeClr val="bg1">
                        <a:lumMod val="95000"/>
                      </a:schemeClr>
                    </a:solidFill>
                  </a:tcPr>
                </a:tc>
                <a:tc>
                  <a:txBody>
                    <a:bodyPr/>
                    <a:lstStyle/>
                    <a:p>
                      <a:pPr algn="ctr"/>
                      <a:r>
                        <a:rPr lang="es-ES" sz="1400" dirty="0"/>
                        <a:t>52,5</a:t>
                      </a:r>
                    </a:p>
                  </a:txBody>
                  <a:tcPr marL="99102" marR="99102" marT="49551" marB="49551" anchor="ctr">
                    <a:solidFill>
                      <a:schemeClr val="bg1">
                        <a:lumMod val="95000"/>
                      </a:schemeClr>
                    </a:solidFill>
                  </a:tcPr>
                </a:tc>
                <a:extLst>
                  <a:ext uri="{0D108BD9-81ED-4DB2-BD59-A6C34878D82A}">
                    <a16:rowId xmlns:a16="http://schemas.microsoft.com/office/drawing/2014/main" val="2504644803"/>
                  </a:ext>
                </a:extLst>
              </a:tr>
              <a:tr h="512822">
                <a:tc>
                  <a:txBody>
                    <a:bodyPr/>
                    <a:lstStyle/>
                    <a:p>
                      <a:pPr algn="ctr"/>
                      <a:r>
                        <a:rPr lang="es-ES" sz="1400" dirty="0"/>
                        <a:t>UK</a:t>
                      </a:r>
                    </a:p>
                  </a:txBody>
                  <a:tcPr marL="99102" marR="99102" marT="49551" marB="49551" anchor="ctr">
                    <a:solidFill>
                      <a:schemeClr val="bg1"/>
                    </a:solidFill>
                  </a:tcPr>
                </a:tc>
                <a:tc>
                  <a:txBody>
                    <a:bodyPr/>
                    <a:lstStyle/>
                    <a:p>
                      <a:pPr algn="ctr"/>
                      <a:r>
                        <a:rPr lang="es-ES" sz="1400" dirty="0"/>
                        <a:t>53,7</a:t>
                      </a:r>
                    </a:p>
                  </a:txBody>
                  <a:tcPr marL="99102" marR="99102" marT="49551" marB="49551" anchor="ctr">
                    <a:solidFill>
                      <a:schemeClr val="bg1"/>
                    </a:solidFill>
                  </a:tcPr>
                </a:tc>
                <a:tc>
                  <a:txBody>
                    <a:bodyPr/>
                    <a:lstStyle/>
                    <a:p>
                      <a:pPr algn="ctr"/>
                      <a:r>
                        <a:rPr lang="es-ES" sz="1400" dirty="0"/>
                        <a:t>52,0</a:t>
                      </a:r>
                    </a:p>
                  </a:txBody>
                  <a:tcPr marL="99102" marR="99102" marT="49551" marB="49551" anchor="ctr">
                    <a:solidFill>
                      <a:schemeClr val="bg1"/>
                    </a:solidFill>
                  </a:tcPr>
                </a:tc>
                <a:tc>
                  <a:txBody>
                    <a:bodyPr/>
                    <a:lstStyle/>
                    <a:p>
                      <a:pPr algn="ctr"/>
                      <a:r>
                        <a:rPr lang="es-ES" sz="1400" dirty="0"/>
                        <a:t>52,8</a:t>
                      </a:r>
                    </a:p>
                  </a:txBody>
                  <a:tcPr marL="99102" marR="99102" marT="49551" marB="49551" anchor="ctr">
                    <a:solidFill>
                      <a:schemeClr val="bg1"/>
                    </a:solidFill>
                  </a:tcPr>
                </a:tc>
                <a:extLst>
                  <a:ext uri="{0D108BD9-81ED-4DB2-BD59-A6C34878D82A}">
                    <a16:rowId xmlns:a16="http://schemas.microsoft.com/office/drawing/2014/main" val="2087985897"/>
                  </a:ext>
                </a:extLst>
              </a:tr>
              <a:tr h="512822">
                <a:tc>
                  <a:txBody>
                    <a:bodyPr/>
                    <a:lstStyle/>
                    <a:p>
                      <a:pPr algn="ctr"/>
                      <a:r>
                        <a:rPr lang="es-ES" sz="1400" dirty="0"/>
                        <a:t>Zona Euro</a:t>
                      </a:r>
                    </a:p>
                  </a:txBody>
                  <a:tcPr marL="99102" marR="99102" marT="49551" marB="49551" anchor="ctr">
                    <a:solidFill>
                      <a:schemeClr val="bg1">
                        <a:lumMod val="95000"/>
                      </a:schemeClr>
                    </a:solidFill>
                  </a:tcPr>
                </a:tc>
                <a:tc>
                  <a:txBody>
                    <a:bodyPr/>
                    <a:lstStyle/>
                    <a:p>
                      <a:pPr algn="ctr"/>
                      <a:r>
                        <a:rPr lang="es-ES" sz="1400" dirty="0"/>
                        <a:t>52,1</a:t>
                      </a:r>
                    </a:p>
                  </a:txBody>
                  <a:tcPr marL="99102" marR="99102" marT="49551" marB="49551" anchor="ctr">
                    <a:solidFill>
                      <a:schemeClr val="bg1">
                        <a:lumMod val="95000"/>
                      </a:schemeClr>
                    </a:solidFill>
                  </a:tcPr>
                </a:tc>
                <a:tc>
                  <a:txBody>
                    <a:bodyPr/>
                    <a:lstStyle/>
                    <a:p>
                      <a:pPr algn="ctr"/>
                      <a:r>
                        <a:rPr lang="es-ES" sz="1400" dirty="0"/>
                        <a:t>51,2</a:t>
                      </a:r>
                    </a:p>
                  </a:txBody>
                  <a:tcPr marL="99102" marR="99102" marT="49551" marB="49551" anchor="ctr">
                    <a:solidFill>
                      <a:schemeClr val="bg1">
                        <a:lumMod val="95000"/>
                      </a:schemeClr>
                    </a:solidFill>
                  </a:tcPr>
                </a:tc>
                <a:tc>
                  <a:txBody>
                    <a:bodyPr/>
                    <a:lstStyle/>
                    <a:p>
                      <a:pPr algn="ctr"/>
                      <a:r>
                        <a:rPr lang="es-ES" sz="1400" dirty="0"/>
                        <a:t>51,5</a:t>
                      </a:r>
                    </a:p>
                  </a:txBody>
                  <a:tcPr marL="99102" marR="99102" marT="49551" marB="49551" anchor="ctr">
                    <a:solidFill>
                      <a:schemeClr val="bg1">
                        <a:lumMod val="95000"/>
                      </a:schemeClr>
                    </a:solidFill>
                  </a:tcPr>
                </a:tc>
                <a:extLst>
                  <a:ext uri="{0D108BD9-81ED-4DB2-BD59-A6C34878D82A}">
                    <a16:rowId xmlns:a16="http://schemas.microsoft.com/office/drawing/2014/main" val="2827119725"/>
                  </a:ext>
                </a:extLst>
              </a:tr>
              <a:tr h="512822">
                <a:tc>
                  <a:txBody>
                    <a:bodyPr/>
                    <a:lstStyle/>
                    <a:p>
                      <a:pPr algn="ctr"/>
                      <a:r>
                        <a:rPr lang="es-ES" sz="1400" dirty="0"/>
                        <a:t>China</a:t>
                      </a:r>
                    </a:p>
                  </a:txBody>
                  <a:tcPr marL="99102" marR="99102" marT="49551" marB="49551" anchor="ctr">
                    <a:solidFill>
                      <a:schemeClr val="bg1"/>
                    </a:solidFill>
                  </a:tcPr>
                </a:tc>
                <a:tc>
                  <a:txBody>
                    <a:bodyPr/>
                    <a:lstStyle/>
                    <a:p>
                      <a:pPr algn="ctr"/>
                      <a:r>
                        <a:rPr lang="es-ES" sz="1400" dirty="0"/>
                        <a:t>48,2</a:t>
                      </a:r>
                    </a:p>
                  </a:txBody>
                  <a:tcPr marL="99102" marR="99102" marT="49551" marB="49551" anchor="ctr">
                    <a:solidFill>
                      <a:schemeClr val="bg1"/>
                    </a:solidFill>
                  </a:tcPr>
                </a:tc>
                <a:tc>
                  <a:txBody>
                    <a:bodyPr/>
                    <a:lstStyle/>
                    <a:p>
                      <a:pPr algn="ctr"/>
                      <a:r>
                        <a:rPr lang="es-ES" sz="1400" dirty="0"/>
                        <a:t>53,7</a:t>
                      </a:r>
                    </a:p>
                  </a:txBody>
                  <a:tcPr marL="99102" marR="99102" marT="49551" marB="49551" anchor="ctr">
                    <a:solidFill>
                      <a:schemeClr val="bg1"/>
                    </a:solidFill>
                  </a:tcPr>
                </a:tc>
                <a:tc>
                  <a:txBody>
                    <a:bodyPr/>
                    <a:lstStyle/>
                    <a:p>
                      <a:pPr algn="ctr"/>
                      <a:r>
                        <a:rPr lang="es-ES" sz="1400" dirty="0"/>
                        <a:t>52,1</a:t>
                      </a:r>
                    </a:p>
                  </a:txBody>
                  <a:tcPr marL="99102" marR="99102" marT="49551" marB="49551" anchor="ctr">
                    <a:solidFill>
                      <a:schemeClr val="bg1"/>
                    </a:solidFill>
                  </a:tcPr>
                </a:tc>
                <a:extLst>
                  <a:ext uri="{0D108BD9-81ED-4DB2-BD59-A6C34878D82A}">
                    <a16:rowId xmlns:a16="http://schemas.microsoft.com/office/drawing/2014/main" val="3235738225"/>
                  </a:ext>
                </a:extLst>
              </a:tr>
              <a:tr h="512822">
                <a:tc>
                  <a:txBody>
                    <a:bodyPr/>
                    <a:lstStyle/>
                    <a:p>
                      <a:pPr algn="ctr"/>
                      <a:r>
                        <a:rPr lang="es-ES" sz="1400" b="1" dirty="0"/>
                        <a:t>Promedio</a:t>
                      </a:r>
                    </a:p>
                  </a:txBody>
                  <a:tcPr marL="99102" marR="99102" marT="49551" marB="49551" anchor="ctr">
                    <a:solidFill>
                      <a:schemeClr val="bg1">
                        <a:lumMod val="95000"/>
                      </a:schemeClr>
                    </a:solidFill>
                  </a:tcPr>
                </a:tc>
                <a:tc>
                  <a:txBody>
                    <a:bodyPr/>
                    <a:lstStyle/>
                    <a:p>
                      <a:pPr algn="ctr"/>
                      <a:r>
                        <a:rPr lang="es-ES" sz="1400" b="1" dirty="0"/>
                        <a:t>51,0</a:t>
                      </a:r>
                    </a:p>
                  </a:txBody>
                  <a:tcPr marL="99102" marR="99102" marT="49551" marB="49551" anchor="ctr">
                    <a:solidFill>
                      <a:schemeClr val="bg1">
                        <a:lumMod val="95000"/>
                      </a:schemeClr>
                    </a:solidFill>
                  </a:tcPr>
                </a:tc>
                <a:tc>
                  <a:txBody>
                    <a:bodyPr/>
                    <a:lstStyle/>
                    <a:p>
                      <a:pPr algn="ctr"/>
                      <a:r>
                        <a:rPr lang="es-ES" sz="1400" b="1" dirty="0"/>
                        <a:t>52,4</a:t>
                      </a:r>
                    </a:p>
                  </a:txBody>
                  <a:tcPr marL="99102" marR="99102" marT="49551" marB="49551" anchor="ctr">
                    <a:solidFill>
                      <a:schemeClr val="bg1">
                        <a:lumMod val="95000"/>
                      </a:schemeClr>
                    </a:solidFill>
                  </a:tcPr>
                </a:tc>
                <a:tc>
                  <a:txBody>
                    <a:bodyPr/>
                    <a:lstStyle/>
                    <a:p>
                      <a:pPr algn="ctr"/>
                      <a:r>
                        <a:rPr lang="es-ES" sz="1400" b="1" dirty="0"/>
                        <a:t>52,7</a:t>
                      </a:r>
                    </a:p>
                  </a:txBody>
                  <a:tcPr marL="99102" marR="99102" marT="49551" marB="49551" anchor="ctr">
                    <a:solidFill>
                      <a:schemeClr val="bg1">
                        <a:lumMod val="95000"/>
                      </a:schemeClr>
                    </a:solidFill>
                  </a:tcPr>
                </a:tc>
                <a:extLst>
                  <a:ext uri="{0D108BD9-81ED-4DB2-BD59-A6C34878D82A}">
                    <a16:rowId xmlns:a16="http://schemas.microsoft.com/office/drawing/2014/main" val="1739607146"/>
                  </a:ext>
                </a:extLst>
              </a:tr>
            </a:tbl>
          </a:graphicData>
        </a:graphic>
      </p:graphicFrame>
      <p:sp>
        <p:nvSpPr>
          <p:cNvPr id="22" name="Rectángulo 21">
            <a:extLst>
              <a:ext uri="{FF2B5EF4-FFF2-40B4-BE49-F238E27FC236}">
                <a16:creationId xmlns:a16="http://schemas.microsoft.com/office/drawing/2014/main" id="{E28A0742-8972-6DED-92A0-9149DD12D4E8}"/>
              </a:ext>
            </a:extLst>
          </p:cNvPr>
          <p:cNvSpPr/>
          <p:nvPr/>
        </p:nvSpPr>
        <p:spPr>
          <a:xfrm>
            <a:off x="148628" y="1363987"/>
            <a:ext cx="2452660" cy="738664"/>
          </a:xfrm>
          <a:prstGeom prst="rect">
            <a:avLst/>
          </a:prstGeom>
        </p:spPr>
        <p:txBody>
          <a:bodyPr wrap="square">
            <a:spAutoFit/>
          </a:bodyPr>
          <a:lstStyle/>
          <a:p>
            <a:r>
              <a:rPr lang="es-ES" altLang="ca-ES" sz="1400" b="1" cap="all" dirty="0">
                <a:solidFill>
                  <a:schemeClr val="accent2"/>
                </a:solidFill>
                <a:sym typeface="Helvetica Neue Light"/>
              </a:rPr>
              <a:t>No hay recesión sin contracción de los servicios</a:t>
            </a:r>
          </a:p>
        </p:txBody>
      </p:sp>
      <p:sp>
        <p:nvSpPr>
          <p:cNvPr id="24" name="Rectángulo 23">
            <a:extLst>
              <a:ext uri="{FF2B5EF4-FFF2-40B4-BE49-F238E27FC236}">
                <a16:creationId xmlns:a16="http://schemas.microsoft.com/office/drawing/2014/main" id="{7B35980E-9923-D296-5CCD-86043B0D15AB}"/>
              </a:ext>
            </a:extLst>
          </p:cNvPr>
          <p:cNvSpPr/>
          <p:nvPr/>
        </p:nvSpPr>
        <p:spPr>
          <a:xfrm>
            <a:off x="8607669" y="5282371"/>
            <a:ext cx="2804746" cy="338554"/>
          </a:xfrm>
          <a:prstGeom prst="rect">
            <a:avLst/>
          </a:prstGeom>
        </p:spPr>
        <p:txBody>
          <a:bodyPr wrap="square">
            <a:spAutoFit/>
          </a:bodyPr>
          <a:lstStyle/>
          <a:p>
            <a:pPr algn="ctr"/>
            <a:r>
              <a:rPr lang="es-ES" sz="1600" b="1" dirty="0">
                <a:solidFill>
                  <a:srgbClr val="FF0000"/>
                </a:solidFill>
              </a:rPr>
              <a:t>&gt;50</a:t>
            </a:r>
          </a:p>
        </p:txBody>
      </p:sp>
      <p:sp>
        <p:nvSpPr>
          <p:cNvPr id="5" name="Rectángulo: esquinas redondeadas 4">
            <a:extLst>
              <a:ext uri="{FF2B5EF4-FFF2-40B4-BE49-F238E27FC236}">
                <a16:creationId xmlns:a16="http://schemas.microsoft.com/office/drawing/2014/main" id="{5F0EBE02-861F-4978-AC6C-E40D9876774F}"/>
              </a:ext>
            </a:extLst>
          </p:cNvPr>
          <p:cNvSpPr/>
          <p:nvPr/>
        </p:nvSpPr>
        <p:spPr>
          <a:xfrm>
            <a:off x="8693891" y="4647448"/>
            <a:ext cx="2621809" cy="425716"/>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13" name="Gráfico 12">
            <a:extLst>
              <a:ext uri="{FF2B5EF4-FFF2-40B4-BE49-F238E27FC236}">
                <a16:creationId xmlns:a16="http://schemas.microsoft.com/office/drawing/2014/main" id="{B3E390FF-E1E2-4F00-9BAD-22FD3B3E6638}"/>
              </a:ext>
            </a:extLst>
          </p:cNvPr>
          <p:cNvGraphicFramePr>
            <a:graphicFrameLocks/>
          </p:cNvGraphicFramePr>
          <p:nvPr>
            <p:extLst>
              <p:ext uri="{D42A27DB-BD31-4B8C-83A1-F6EECF244321}">
                <p14:modId xmlns:p14="http://schemas.microsoft.com/office/powerpoint/2010/main" val="2598724248"/>
              </p:ext>
            </p:extLst>
          </p:nvPr>
        </p:nvGraphicFramePr>
        <p:xfrm>
          <a:off x="2748836" y="4114800"/>
          <a:ext cx="4724624" cy="2505388"/>
        </p:xfrm>
        <a:graphic>
          <a:graphicData uri="http://schemas.openxmlformats.org/drawingml/2006/chart">
            <c:chart xmlns:c="http://schemas.openxmlformats.org/drawingml/2006/chart" xmlns:r="http://schemas.openxmlformats.org/officeDocument/2006/relationships" r:id="rId3"/>
          </a:graphicData>
        </a:graphic>
      </p:graphicFrame>
      <p:cxnSp>
        <p:nvCxnSpPr>
          <p:cNvPr id="16" name="Conector recto 15">
            <a:extLst>
              <a:ext uri="{FF2B5EF4-FFF2-40B4-BE49-F238E27FC236}">
                <a16:creationId xmlns:a16="http://schemas.microsoft.com/office/drawing/2014/main" id="{93CDB38C-CAF6-49D2-99EF-5499E91E8469}"/>
              </a:ext>
            </a:extLst>
          </p:cNvPr>
          <p:cNvCxnSpPr>
            <a:cxnSpLocks/>
          </p:cNvCxnSpPr>
          <p:nvPr/>
        </p:nvCxnSpPr>
        <p:spPr>
          <a:xfrm>
            <a:off x="3023286" y="5754173"/>
            <a:ext cx="4339048" cy="0"/>
          </a:xfrm>
          <a:prstGeom prst="line">
            <a:avLst/>
          </a:prstGeom>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2280637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453CDF89-34CC-1B28-E860-AE64DAE778E8}"/>
              </a:ext>
            </a:extLst>
          </p:cNvPr>
          <p:cNvSpPr/>
          <p:nvPr/>
        </p:nvSpPr>
        <p:spPr>
          <a:xfrm>
            <a:off x="160" y="90"/>
            <a:ext cx="12191680" cy="6857820"/>
          </a:xfrm>
          <a:prstGeom prst="rect">
            <a:avLst/>
          </a:prstGeom>
          <a:solidFill>
            <a:srgbClr val="001D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2400"/>
          </a:p>
        </p:txBody>
      </p:sp>
      <p:pic>
        <p:nvPicPr>
          <p:cNvPr id="5" name="Imagen 4" descr="Interfaz de usuario gráfica, Logotipo&#10;&#10;Descripción generada automáticamente">
            <a:extLst>
              <a:ext uri="{FF2B5EF4-FFF2-40B4-BE49-F238E27FC236}">
                <a16:creationId xmlns:a16="http://schemas.microsoft.com/office/drawing/2014/main" id="{699F3AE5-F376-F403-AA43-7BAB95184A0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9833" y="2325777"/>
            <a:ext cx="4626737" cy="1848506"/>
          </a:xfrm>
          <a:prstGeom prst="rect">
            <a:avLst/>
          </a:prstGeom>
        </p:spPr>
      </p:pic>
      <p:sp>
        <p:nvSpPr>
          <p:cNvPr id="6" name="CuadroTexto 5">
            <a:extLst>
              <a:ext uri="{FF2B5EF4-FFF2-40B4-BE49-F238E27FC236}">
                <a16:creationId xmlns:a16="http://schemas.microsoft.com/office/drawing/2014/main" id="{3ECFA700-C2F0-BE13-E51A-3C70ADBD4FBC}"/>
              </a:ext>
            </a:extLst>
          </p:cNvPr>
          <p:cNvSpPr txBox="1"/>
          <p:nvPr/>
        </p:nvSpPr>
        <p:spPr>
          <a:xfrm>
            <a:off x="0" y="6060258"/>
            <a:ext cx="12192000" cy="261610"/>
          </a:xfrm>
          <a:prstGeom prst="rect">
            <a:avLst/>
          </a:prstGeom>
          <a:noFill/>
        </p:spPr>
        <p:txBody>
          <a:bodyPr wrap="square" rtlCol="0">
            <a:spAutoFit/>
          </a:bodyPr>
          <a:lstStyle/>
          <a:p>
            <a:pPr algn="ctr"/>
            <a:r>
              <a:rPr lang="es-ES" altLang="ca-ES" sz="1100" dirty="0">
                <a:solidFill>
                  <a:srgbClr val="009CA3"/>
                </a:solidFill>
                <a:latin typeface="Poppins" panose="00000500000000000000" pitchFamily="2" charset="0"/>
                <a:ea typeface="+mj-ea"/>
                <a:cs typeface="Poppins" panose="00000500000000000000" pitchFamily="2" charset="0"/>
                <a:sym typeface="Helvetica Neue Light"/>
              </a:rPr>
              <a:t>www.gvcgaesco.es</a:t>
            </a:r>
            <a:endParaRPr lang="es-ES_tradnl" altLang="ca-ES" sz="1100" dirty="0">
              <a:solidFill>
                <a:srgbClr val="009CA3"/>
              </a:solidFill>
              <a:latin typeface="Poppins" panose="00000500000000000000" pitchFamily="2" charset="0"/>
              <a:ea typeface="+mj-ea"/>
              <a:cs typeface="Poppins" panose="00000500000000000000" pitchFamily="2" charset="0"/>
              <a:sym typeface="Helvetica Neue Light"/>
            </a:endParaRPr>
          </a:p>
        </p:txBody>
      </p:sp>
      <p:grpSp>
        <p:nvGrpSpPr>
          <p:cNvPr id="4" name="Grupo 3">
            <a:extLst>
              <a:ext uri="{FF2B5EF4-FFF2-40B4-BE49-F238E27FC236}">
                <a16:creationId xmlns:a16="http://schemas.microsoft.com/office/drawing/2014/main" id="{A6BBF5D4-1FB2-119C-193A-1A1E1A6364F1}"/>
              </a:ext>
            </a:extLst>
          </p:cNvPr>
          <p:cNvGrpSpPr/>
          <p:nvPr/>
        </p:nvGrpSpPr>
        <p:grpSpPr>
          <a:xfrm>
            <a:off x="5177048" y="5544883"/>
            <a:ext cx="1837904" cy="207638"/>
            <a:chOff x="0" y="0"/>
            <a:chExt cx="1438940" cy="163032"/>
          </a:xfrm>
          <a:solidFill>
            <a:schemeClr val="bg1"/>
          </a:solidFill>
        </p:grpSpPr>
        <p:pic>
          <p:nvPicPr>
            <p:cNvPr id="7" name="Gráfico 1">
              <a:hlinkClick r:id="rId3"/>
              <a:extLst>
                <a:ext uri="{FF2B5EF4-FFF2-40B4-BE49-F238E27FC236}">
                  <a16:creationId xmlns:a16="http://schemas.microsoft.com/office/drawing/2014/main" id="{9B02B0F1-255C-4863-1AE6-5267E953862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0" y="10632"/>
              <a:ext cx="152400" cy="152400"/>
            </a:xfrm>
            <a:prstGeom prst="rect">
              <a:avLst/>
            </a:prstGeom>
          </p:spPr>
        </p:pic>
        <p:pic>
          <p:nvPicPr>
            <p:cNvPr id="8" name="Gráfico 1">
              <a:hlinkClick r:id="rId6"/>
              <a:extLst>
                <a:ext uri="{FF2B5EF4-FFF2-40B4-BE49-F238E27FC236}">
                  <a16:creationId xmlns:a16="http://schemas.microsoft.com/office/drawing/2014/main" id="{D0C8E77E-6A15-EA34-62A0-946366069EA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44549" y="0"/>
              <a:ext cx="152400" cy="161925"/>
            </a:xfrm>
            <a:prstGeom prst="rect">
              <a:avLst/>
            </a:prstGeom>
          </p:spPr>
        </p:pic>
        <p:pic>
          <p:nvPicPr>
            <p:cNvPr id="9" name="Gráfico 1">
              <a:hlinkClick r:id="rId9"/>
              <a:extLst>
                <a:ext uri="{FF2B5EF4-FFF2-40B4-BE49-F238E27FC236}">
                  <a16:creationId xmlns:a16="http://schemas.microsoft.com/office/drawing/2014/main" id="{842D85BB-4D78-99E9-2A1C-5D019E06047E}"/>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20996" y="0"/>
              <a:ext cx="152400" cy="161925"/>
            </a:xfrm>
            <a:prstGeom prst="rect">
              <a:avLst/>
            </a:prstGeom>
          </p:spPr>
        </p:pic>
        <p:pic>
          <p:nvPicPr>
            <p:cNvPr id="10" name="Gráfico 1">
              <a:hlinkClick r:id="rId12"/>
              <a:extLst>
                <a:ext uri="{FF2B5EF4-FFF2-40B4-BE49-F238E27FC236}">
                  <a16:creationId xmlns:a16="http://schemas.microsoft.com/office/drawing/2014/main" id="{8FBAB09F-D842-0384-92BC-44329283DDD3}"/>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86810" y="0"/>
              <a:ext cx="152400" cy="161925"/>
            </a:xfrm>
            <a:prstGeom prst="rect">
              <a:avLst/>
            </a:prstGeom>
          </p:spPr>
        </p:pic>
        <p:pic>
          <p:nvPicPr>
            <p:cNvPr id="11" name="Gráfico 1">
              <a:hlinkClick r:id="rId15"/>
              <a:extLst>
                <a:ext uri="{FF2B5EF4-FFF2-40B4-BE49-F238E27FC236}">
                  <a16:creationId xmlns:a16="http://schemas.microsoft.com/office/drawing/2014/main" id="{38455862-77E8-4EB9-52D0-954576BF52FC}"/>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041991" y="0"/>
              <a:ext cx="152400" cy="161925"/>
            </a:xfrm>
            <a:prstGeom prst="rect">
              <a:avLst/>
            </a:prstGeom>
          </p:spPr>
        </p:pic>
        <p:pic>
          <p:nvPicPr>
            <p:cNvPr id="12" name="Gráfico 1">
              <a:hlinkClick r:id="rId18"/>
              <a:extLst>
                <a:ext uri="{FF2B5EF4-FFF2-40B4-BE49-F238E27FC236}">
                  <a16:creationId xmlns:a16="http://schemas.microsoft.com/office/drawing/2014/main" id="{44591F41-C9B6-372D-0F7E-254DB2635852}"/>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286540" y="0"/>
              <a:ext cx="152400" cy="161925"/>
            </a:xfrm>
            <a:prstGeom prst="rect">
              <a:avLst/>
            </a:prstGeom>
          </p:spPr>
        </p:pic>
      </p:grpSp>
      <p:sp>
        <p:nvSpPr>
          <p:cNvPr id="14" name="CuadroTexto 13">
            <a:extLst>
              <a:ext uri="{FF2B5EF4-FFF2-40B4-BE49-F238E27FC236}">
                <a16:creationId xmlns:a16="http://schemas.microsoft.com/office/drawing/2014/main" id="{A043618F-9868-34DA-3C62-FF72A254D490}"/>
              </a:ext>
            </a:extLst>
          </p:cNvPr>
          <p:cNvSpPr txBox="1"/>
          <p:nvPr/>
        </p:nvSpPr>
        <p:spPr>
          <a:xfrm>
            <a:off x="0" y="6394090"/>
            <a:ext cx="12192000" cy="259943"/>
          </a:xfrm>
          <a:prstGeom prst="rect">
            <a:avLst/>
          </a:prstGeom>
          <a:noFill/>
        </p:spPr>
        <p:txBody>
          <a:bodyPr wrap="square">
            <a:spAutoFit/>
          </a:bodyPr>
          <a:lstStyle/>
          <a:p>
            <a:pPr algn="ctr">
              <a:lnSpc>
                <a:spcPct val="107000"/>
              </a:lnSpc>
              <a:spcAft>
                <a:spcPts val="800"/>
              </a:spcAft>
            </a:pPr>
            <a:r>
              <a:rPr lang="es-ES" sz="1051" dirty="0">
                <a:solidFill>
                  <a:srgbClr val="FFFFFF"/>
                </a:solidFill>
                <a:latin typeface="Poppins" panose="00000500000000000000" pitchFamily="2" charset="0"/>
                <a:ea typeface="Tahoma" panose="020B0604030504040204" pitchFamily="34" charset="0"/>
                <a:cs typeface="Poppins" panose="00000500000000000000" pitchFamily="2" charset="0"/>
              </a:rPr>
              <a:t>atencioncliente@gvcgaesco.es |  932 712 000 - 911 988 500 - 900 90 90 65</a:t>
            </a:r>
            <a:endParaRPr lang="es-ES" sz="1051" dirty="0">
              <a:latin typeface="Poppins" panose="00000500000000000000" pitchFamily="2" charset="0"/>
              <a:ea typeface="Poppins" panose="00000500000000000000" pitchFamily="2" charset="0"/>
              <a:cs typeface="Times New Roman" panose="02020603050405020304" pitchFamily="18" charset="0"/>
            </a:endParaRPr>
          </a:p>
        </p:txBody>
      </p:sp>
    </p:spTree>
    <p:extLst>
      <p:ext uri="{BB962C8B-B14F-4D97-AF65-F5344CB8AC3E}">
        <p14:creationId xmlns:p14="http://schemas.microsoft.com/office/powerpoint/2010/main" val="17495036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6. La cantidad de dinero en circulación (oferta monetaria) se ha disparado tras la </a:t>
            </a:r>
            <a:r>
              <a:rPr lang="es-ES" sz="1600" dirty="0" err="1"/>
              <a:t>Covid</a:t>
            </a:r>
            <a:r>
              <a:rPr lang="es-ES" sz="1600" dirty="0"/>
              <a:t> </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8</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360878" y="834415"/>
            <a:ext cx="10479720" cy="338554"/>
          </a:xfrm>
          <a:prstGeom prst="rect">
            <a:avLst/>
          </a:prstGeom>
        </p:spPr>
        <p:txBody>
          <a:bodyPr wrap="square">
            <a:spAutoFit/>
          </a:bodyPr>
          <a:lstStyle/>
          <a:p>
            <a:r>
              <a:rPr lang="es-ES" altLang="ca-ES" sz="1600" b="1" dirty="0">
                <a:solidFill>
                  <a:schemeClr val="accent2"/>
                </a:solidFill>
                <a:sym typeface="Helvetica Neue Light"/>
              </a:rPr>
              <a:t>M2: Billetes y monedas, cuentas corrientes y depósitos bancarios de corto plazo</a:t>
            </a:r>
          </a:p>
        </p:txBody>
      </p:sp>
      <p:sp>
        <p:nvSpPr>
          <p:cNvPr id="5" name="CuadroTexto 4">
            <a:extLst>
              <a:ext uri="{FF2B5EF4-FFF2-40B4-BE49-F238E27FC236}">
                <a16:creationId xmlns:a16="http://schemas.microsoft.com/office/drawing/2014/main" id="{B8D54AB6-B5F3-D7D9-41FE-148D1EF7F72F}"/>
              </a:ext>
            </a:extLst>
          </p:cNvPr>
          <p:cNvSpPr txBox="1"/>
          <p:nvPr/>
        </p:nvSpPr>
        <p:spPr>
          <a:xfrm>
            <a:off x="4111054" y="1434765"/>
            <a:ext cx="3360145" cy="1600438"/>
          </a:xfrm>
          <a:prstGeom prst="rect">
            <a:avLst/>
          </a:prstGeom>
          <a:noFill/>
        </p:spPr>
        <p:txBody>
          <a:bodyPr wrap="square" rtlCol="0">
            <a:spAutoFit/>
          </a:bodyPr>
          <a:lstStyle/>
          <a:p>
            <a:endParaRPr lang="es-ES" sz="1400" b="1" dirty="0"/>
          </a:p>
          <a:p>
            <a:r>
              <a:rPr lang="es-ES" sz="1400" b="1" dirty="0"/>
              <a:t>EEUU: </a:t>
            </a:r>
          </a:p>
          <a:p>
            <a:r>
              <a:rPr lang="es-ES" sz="1400" b="1" dirty="0">
                <a:solidFill>
                  <a:schemeClr val="accent1"/>
                </a:solidFill>
              </a:rPr>
              <a:t>+39,9%</a:t>
            </a:r>
            <a:endParaRPr lang="es-ES" sz="1400" b="1" dirty="0"/>
          </a:p>
          <a:p>
            <a:pPr algn="ctr"/>
            <a:r>
              <a:rPr lang="es-ES" sz="1400" b="1" dirty="0"/>
              <a:t>Incremento M2</a:t>
            </a:r>
          </a:p>
          <a:p>
            <a:pPr algn="ctr"/>
            <a:r>
              <a:rPr lang="es-ES" sz="1400" b="1" dirty="0"/>
              <a:t> dic/19 a nov/24</a:t>
            </a:r>
          </a:p>
          <a:p>
            <a:pPr algn="ctr"/>
            <a:endParaRPr lang="es-ES" sz="1400" b="1" dirty="0"/>
          </a:p>
          <a:p>
            <a:pPr algn="r"/>
            <a:r>
              <a:rPr lang="es-ES" sz="1400" b="1" dirty="0"/>
              <a:t>Zona Euro: </a:t>
            </a:r>
            <a:r>
              <a:rPr lang="es-ES" sz="1400" b="1" dirty="0">
                <a:solidFill>
                  <a:schemeClr val="accent1"/>
                </a:solidFill>
              </a:rPr>
              <a:t>+25,5%</a:t>
            </a:r>
          </a:p>
        </p:txBody>
      </p:sp>
      <p:sp>
        <p:nvSpPr>
          <p:cNvPr id="6" name="CuadroTexto 5">
            <a:extLst>
              <a:ext uri="{FF2B5EF4-FFF2-40B4-BE49-F238E27FC236}">
                <a16:creationId xmlns:a16="http://schemas.microsoft.com/office/drawing/2014/main" id="{5C1BAE08-D5E6-CD0F-747A-65624DD192DC}"/>
              </a:ext>
            </a:extLst>
          </p:cNvPr>
          <p:cNvSpPr txBox="1"/>
          <p:nvPr/>
        </p:nvSpPr>
        <p:spPr>
          <a:xfrm>
            <a:off x="687623" y="1245209"/>
            <a:ext cx="8568952" cy="307777"/>
          </a:xfrm>
          <a:prstGeom prst="rect">
            <a:avLst/>
          </a:prstGeom>
          <a:noFill/>
        </p:spPr>
        <p:txBody>
          <a:bodyPr wrap="square" rtlCol="0">
            <a:spAutoFit/>
          </a:bodyPr>
          <a:lstStyle/>
          <a:p>
            <a:pPr algn="ctr"/>
            <a:r>
              <a:rPr lang="es-ES" sz="1400" dirty="0"/>
              <a:t>Se ha producido un fuerte incremento de la oferta monetaria tras la aparición de la </a:t>
            </a:r>
            <a:r>
              <a:rPr lang="es-ES" sz="1400" dirty="0" err="1"/>
              <a:t>Covid</a:t>
            </a:r>
            <a:r>
              <a:rPr lang="es-ES" sz="1400" dirty="0"/>
              <a:t>…</a:t>
            </a:r>
          </a:p>
        </p:txBody>
      </p:sp>
      <p:sp>
        <p:nvSpPr>
          <p:cNvPr id="16" name="Rectangle 5">
            <a:extLst>
              <a:ext uri="{FF2B5EF4-FFF2-40B4-BE49-F238E27FC236}">
                <a16:creationId xmlns:a16="http://schemas.microsoft.com/office/drawing/2014/main" id="{47E8924A-A083-463F-8060-5326B8EEA5D7}"/>
              </a:ext>
            </a:extLst>
          </p:cNvPr>
          <p:cNvSpPr>
            <a:spLocks noChangeArrowheads="1"/>
          </p:cNvSpPr>
          <p:nvPr/>
        </p:nvSpPr>
        <p:spPr bwMode="auto">
          <a:xfrm>
            <a:off x="814281" y="6395019"/>
            <a:ext cx="3479918" cy="200055"/>
          </a:xfrm>
          <a:prstGeom prst="rect">
            <a:avLst/>
          </a:prstGeom>
          <a:noFill/>
          <a:ln w="9525">
            <a:noFill/>
            <a:miter lim="800000"/>
            <a:headEnd/>
            <a:tailEnd/>
          </a:ln>
        </p:spPr>
        <p:txBody>
          <a:bodyPr wrap="square">
            <a:spAutoFit/>
          </a:bodyPr>
          <a:lstStyle/>
          <a:p>
            <a:pPr eaLnBrk="0" hangingPunct="0">
              <a:spcBef>
                <a:spcPct val="50000"/>
              </a:spcBef>
            </a:pPr>
            <a:r>
              <a:rPr lang="en-US" sz="700" dirty="0">
                <a:latin typeface="+mj-lt"/>
              </a:rPr>
              <a:t>Fuente: Inverco (</a:t>
            </a:r>
            <a:r>
              <a:rPr lang="en-US" sz="700" dirty="0" err="1">
                <a:latin typeface="+mj-lt"/>
              </a:rPr>
              <a:t>Ahorro</a:t>
            </a:r>
            <a:r>
              <a:rPr lang="en-US" sz="700" dirty="0">
                <a:latin typeface="+mj-lt"/>
              </a:rPr>
              <a:t> </a:t>
            </a:r>
            <a:r>
              <a:rPr lang="en-US" sz="700" dirty="0" err="1">
                <a:latin typeface="+mj-lt"/>
              </a:rPr>
              <a:t>financiero</a:t>
            </a:r>
            <a:r>
              <a:rPr lang="en-US" sz="700" dirty="0">
                <a:latin typeface="+mj-lt"/>
              </a:rPr>
              <a:t> de las </a:t>
            </a:r>
            <a:r>
              <a:rPr lang="en-US" sz="700" dirty="0" err="1">
                <a:latin typeface="+mj-lt"/>
              </a:rPr>
              <a:t>familias</a:t>
            </a:r>
            <a:r>
              <a:rPr lang="en-US" sz="700" dirty="0">
                <a:latin typeface="+mj-lt"/>
              </a:rPr>
              <a:t> </a:t>
            </a:r>
            <a:r>
              <a:rPr lang="en-US" sz="700" dirty="0" err="1">
                <a:latin typeface="+mj-lt"/>
              </a:rPr>
              <a:t>españolas</a:t>
            </a:r>
            <a:r>
              <a:rPr lang="en-US" sz="700" dirty="0">
                <a:latin typeface="+mj-lt"/>
              </a:rPr>
              <a:t> 2T24), Bloomberg</a:t>
            </a:r>
            <a:endParaRPr lang="es-ES" sz="700" dirty="0">
              <a:latin typeface="+mj-lt"/>
            </a:endParaRPr>
          </a:p>
        </p:txBody>
      </p:sp>
      <p:graphicFrame>
        <p:nvGraphicFramePr>
          <p:cNvPr id="17" name="Tabla 16">
            <a:extLst>
              <a:ext uri="{FF2B5EF4-FFF2-40B4-BE49-F238E27FC236}">
                <a16:creationId xmlns:a16="http://schemas.microsoft.com/office/drawing/2014/main" id="{E237283C-4EE2-4B59-A02C-7F7FBD384F82}"/>
              </a:ext>
            </a:extLst>
          </p:cNvPr>
          <p:cNvGraphicFramePr>
            <a:graphicFrameLocks noGrp="1"/>
          </p:cNvGraphicFramePr>
          <p:nvPr>
            <p:extLst>
              <p:ext uri="{D42A27DB-BD31-4B8C-83A1-F6EECF244321}">
                <p14:modId xmlns:p14="http://schemas.microsoft.com/office/powerpoint/2010/main" val="3900333530"/>
              </p:ext>
            </p:extLst>
          </p:nvPr>
        </p:nvGraphicFramePr>
        <p:xfrm>
          <a:off x="3244860" y="3333791"/>
          <a:ext cx="6991885" cy="3383280"/>
        </p:xfrm>
        <a:graphic>
          <a:graphicData uri="http://schemas.openxmlformats.org/drawingml/2006/table">
            <a:tbl>
              <a:tblPr firstRow="1" bandRow="1">
                <a:tableStyleId>{5C22544A-7EE6-4342-B048-85BDC9FD1C3A}</a:tableStyleId>
              </a:tblPr>
              <a:tblGrid>
                <a:gridCol w="843003">
                  <a:extLst>
                    <a:ext uri="{9D8B030D-6E8A-4147-A177-3AD203B41FA5}">
                      <a16:colId xmlns:a16="http://schemas.microsoft.com/office/drawing/2014/main" val="1134556512"/>
                    </a:ext>
                  </a:extLst>
                </a:gridCol>
                <a:gridCol w="1579419">
                  <a:extLst>
                    <a:ext uri="{9D8B030D-6E8A-4147-A177-3AD203B41FA5}">
                      <a16:colId xmlns:a16="http://schemas.microsoft.com/office/drawing/2014/main" val="2916680474"/>
                    </a:ext>
                  </a:extLst>
                </a:gridCol>
                <a:gridCol w="920831">
                  <a:extLst>
                    <a:ext uri="{9D8B030D-6E8A-4147-A177-3AD203B41FA5}">
                      <a16:colId xmlns:a16="http://schemas.microsoft.com/office/drawing/2014/main" val="858786495"/>
                    </a:ext>
                  </a:extLst>
                </a:gridCol>
                <a:gridCol w="672014">
                  <a:extLst>
                    <a:ext uri="{9D8B030D-6E8A-4147-A177-3AD203B41FA5}">
                      <a16:colId xmlns:a16="http://schemas.microsoft.com/office/drawing/2014/main" val="3315465909"/>
                    </a:ext>
                  </a:extLst>
                </a:gridCol>
                <a:gridCol w="832579">
                  <a:extLst>
                    <a:ext uri="{9D8B030D-6E8A-4147-A177-3AD203B41FA5}">
                      <a16:colId xmlns:a16="http://schemas.microsoft.com/office/drawing/2014/main" val="2995673353"/>
                    </a:ext>
                  </a:extLst>
                </a:gridCol>
                <a:gridCol w="681355">
                  <a:extLst>
                    <a:ext uri="{9D8B030D-6E8A-4147-A177-3AD203B41FA5}">
                      <a16:colId xmlns:a16="http://schemas.microsoft.com/office/drawing/2014/main" val="286255822"/>
                    </a:ext>
                  </a:extLst>
                </a:gridCol>
                <a:gridCol w="638269">
                  <a:extLst>
                    <a:ext uri="{9D8B030D-6E8A-4147-A177-3AD203B41FA5}">
                      <a16:colId xmlns:a16="http://schemas.microsoft.com/office/drawing/2014/main" val="3484609983"/>
                    </a:ext>
                  </a:extLst>
                </a:gridCol>
                <a:gridCol w="824415">
                  <a:extLst>
                    <a:ext uri="{9D8B030D-6E8A-4147-A177-3AD203B41FA5}">
                      <a16:colId xmlns:a16="http://schemas.microsoft.com/office/drawing/2014/main" val="4230430292"/>
                    </a:ext>
                  </a:extLst>
                </a:gridCol>
              </a:tblGrid>
              <a:tr h="975869">
                <a:tc>
                  <a:txBody>
                    <a:bodyPr/>
                    <a:lstStyle/>
                    <a:p>
                      <a:pPr algn="ctr"/>
                      <a:r>
                        <a:rPr lang="ca-ES" sz="1200" noProof="0" dirty="0" err="1"/>
                        <a:t>Datos</a:t>
                      </a:r>
                      <a:r>
                        <a:rPr lang="ca-ES" sz="1200" noProof="0" dirty="0"/>
                        <a:t> en </a:t>
                      </a:r>
                    </a:p>
                    <a:p>
                      <a:pPr algn="ctr"/>
                      <a:r>
                        <a:rPr lang="ca-ES" sz="1200" noProof="0" dirty="0"/>
                        <a:t>mm euros</a:t>
                      </a:r>
                    </a:p>
                  </a:txBody>
                  <a:tcPr anchor="ctr">
                    <a:solidFill>
                      <a:schemeClr val="accent2"/>
                    </a:solidFill>
                  </a:tcPr>
                </a:tc>
                <a:tc>
                  <a:txBody>
                    <a:bodyPr/>
                    <a:lstStyle/>
                    <a:p>
                      <a:pPr algn="ctr"/>
                      <a:r>
                        <a:rPr lang="ca-ES" sz="1200" noProof="0" dirty="0"/>
                        <a:t> </a:t>
                      </a:r>
                      <a:r>
                        <a:rPr lang="ca-ES" sz="1200" noProof="0" dirty="0" err="1"/>
                        <a:t>Depósitos</a:t>
                      </a:r>
                      <a:endParaRPr lang="ca-ES" sz="1200" noProof="0" dirty="0"/>
                    </a:p>
                    <a:p>
                      <a:pPr algn="ctr"/>
                      <a:r>
                        <a:rPr lang="ca-ES" sz="1200" noProof="0" dirty="0"/>
                        <a:t> a la vista y a </a:t>
                      </a:r>
                      <a:r>
                        <a:rPr lang="ca-ES" sz="1200" noProof="0" dirty="0" err="1"/>
                        <a:t>plazo</a:t>
                      </a:r>
                      <a:endParaRPr lang="ca-ES" sz="1200" noProof="0" dirty="0"/>
                    </a:p>
                    <a:p>
                      <a:pPr algn="ctr"/>
                      <a:r>
                        <a:rPr lang="ca-ES" sz="1200" noProof="0" dirty="0" err="1"/>
                        <a:t>Hogares</a:t>
                      </a:r>
                      <a:r>
                        <a:rPr lang="ca-ES" sz="1200" noProof="0" dirty="0"/>
                        <a:t> </a:t>
                      </a:r>
                      <a:r>
                        <a:rPr lang="ca-ES" sz="1200" noProof="0" dirty="0" err="1"/>
                        <a:t>españoles</a:t>
                      </a:r>
                      <a:endParaRPr lang="ca-ES" sz="1200" noProof="0" dirty="0"/>
                    </a:p>
                  </a:txBody>
                  <a:tcPr anchor="ctr">
                    <a:solidFill>
                      <a:schemeClr val="accent2"/>
                    </a:solidFill>
                  </a:tcPr>
                </a:tc>
                <a:tc>
                  <a:txBody>
                    <a:bodyPr/>
                    <a:lstStyle/>
                    <a:p>
                      <a:pPr algn="ctr"/>
                      <a:r>
                        <a:rPr lang="ca-ES" sz="1200" noProof="0" dirty="0" err="1"/>
                        <a:t>Variación</a:t>
                      </a:r>
                      <a:endParaRPr lang="ca-ES" sz="1200" noProof="0" dirty="0"/>
                    </a:p>
                  </a:txBody>
                  <a:tcPr anchor="ctr">
                    <a:solidFill>
                      <a:schemeClr val="accent2"/>
                    </a:solidFill>
                  </a:tcPr>
                </a:tc>
                <a:tc>
                  <a:txBody>
                    <a:bodyPr/>
                    <a:lstStyle/>
                    <a:p>
                      <a:pPr algn="ctr"/>
                      <a:r>
                        <a:rPr lang="ca-ES" sz="1200" noProof="0" dirty="0"/>
                        <a:t>Var.</a:t>
                      </a:r>
                    </a:p>
                    <a:p>
                      <a:pPr algn="ctr"/>
                      <a:r>
                        <a:rPr lang="ca-ES" sz="1200" noProof="0" dirty="0"/>
                        <a:t>%</a:t>
                      </a:r>
                    </a:p>
                  </a:txBody>
                  <a:tcPr anchor="ctr">
                    <a:solidFill>
                      <a:schemeClr val="accent2"/>
                    </a:solidFill>
                  </a:tcPr>
                </a:tc>
                <a:tc>
                  <a:txBody>
                    <a:bodyPr/>
                    <a:lstStyle/>
                    <a:p>
                      <a:pPr algn="ctr"/>
                      <a:r>
                        <a:rPr lang="ca-ES" sz="1200" noProof="0" dirty="0"/>
                        <a:t> </a:t>
                      </a:r>
                      <a:r>
                        <a:rPr lang="ca-ES" sz="1200" noProof="0" dirty="0" err="1"/>
                        <a:t>Activos</a:t>
                      </a:r>
                      <a:endParaRPr lang="ca-ES" sz="1200" noProof="0" dirty="0"/>
                    </a:p>
                    <a:p>
                      <a:pPr algn="ctr"/>
                      <a:r>
                        <a:rPr lang="ca-ES" sz="1200" noProof="0" dirty="0" err="1"/>
                        <a:t>Financ</a:t>
                      </a:r>
                      <a:r>
                        <a:rPr lang="ca-ES" sz="1200" noProof="0" dirty="0"/>
                        <a:t>.</a:t>
                      </a:r>
                    </a:p>
                    <a:p>
                      <a:pPr algn="ctr"/>
                      <a:r>
                        <a:rPr lang="ca-ES" sz="1200" noProof="0" dirty="0"/>
                        <a:t>Familias</a:t>
                      </a:r>
                    </a:p>
                  </a:txBody>
                  <a:tcPr anchor="ctr">
                    <a:solidFill>
                      <a:schemeClr val="accent2"/>
                    </a:solidFill>
                  </a:tcPr>
                </a:tc>
                <a:tc>
                  <a:txBody>
                    <a:bodyPr/>
                    <a:lstStyle/>
                    <a:p>
                      <a:pPr algn="ctr"/>
                      <a:r>
                        <a:rPr lang="ca-ES" sz="1200" noProof="0" dirty="0" err="1"/>
                        <a:t>Flujo</a:t>
                      </a:r>
                      <a:endParaRPr lang="ca-ES" sz="1200" noProof="0" dirty="0"/>
                    </a:p>
                    <a:p>
                      <a:pPr algn="ctr"/>
                      <a:r>
                        <a:rPr lang="ca-ES" sz="1200" noProof="0" dirty="0"/>
                        <a:t>Total</a:t>
                      </a:r>
                    </a:p>
                    <a:p>
                      <a:pPr algn="ctr"/>
                      <a:endParaRPr lang="ca-ES" sz="1200" noProof="0" dirty="0"/>
                    </a:p>
                  </a:txBody>
                  <a:tcPr anchor="ctr">
                    <a:solidFill>
                      <a:schemeClr val="accent2"/>
                    </a:solidFill>
                  </a:tcPr>
                </a:tc>
                <a:tc>
                  <a:txBody>
                    <a:bodyPr/>
                    <a:lstStyle/>
                    <a:p>
                      <a:pPr algn="ctr"/>
                      <a:r>
                        <a:rPr lang="ca-ES" sz="1200" noProof="0" dirty="0" err="1"/>
                        <a:t>Habit</a:t>
                      </a:r>
                      <a:r>
                        <a:rPr lang="ca-ES" sz="1200" noProof="0" dirty="0"/>
                        <a:t>.</a:t>
                      </a:r>
                    </a:p>
                    <a:p>
                      <a:pPr algn="ctr"/>
                      <a:r>
                        <a:rPr lang="ca-ES" sz="1200" noProof="0" dirty="0"/>
                        <a:t>(Mill)</a:t>
                      </a:r>
                    </a:p>
                  </a:txBody>
                  <a:tcPr anchor="ctr">
                    <a:solidFill>
                      <a:schemeClr val="accent2"/>
                    </a:solidFill>
                  </a:tcPr>
                </a:tc>
                <a:tc>
                  <a:txBody>
                    <a:bodyPr/>
                    <a:lstStyle/>
                    <a:p>
                      <a:pPr algn="ctr"/>
                      <a:r>
                        <a:rPr lang="ca-ES" sz="1200" noProof="0" dirty="0"/>
                        <a:t>A.F. x </a:t>
                      </a:r>
                    </a:p>
                    <a:p>
                      <a:pPr algn="ctr"/>
                      <a:r>
                        <a:rPr lang="ca-ES" sz="1200" noProof="0" dirty="0" err="1"/>
                        <a:t>Cápita</a:t>
                      </a:r>
                      <a:endParaRPr lang="ca-ES" sz="1200" noProof="0" dirty="0"/>
                    </a:p>
                    <a:p>
                      <a:pPr algn="ctr"/>
                      <a:r>
                        <a:rPr lang="ca-ES" sz="1200" noProof="0" dirty="0"/>
                        <a:t>(</a:t>
                      </a:r>
                      <a:r>
                        <a:rPr lang="ca-ES" sz="1200" noProof="0" dirty="0" err="1"/>
                        <a:t>Eur</a:t>
                      </a:r>
                      <a:r>
                        <a:rPr lang="ca-ES" sz="1200" noProof="0" dirty="0"/>
                        <a:t>)</a:t>
                      </a:r>
                    </a:p>
                  </a:txBody>
                  <a:tcPr anchor="ctr">
                    <a:solidFill>
                      <a:schemeClr val="accent2"/>
                    </a:solidFill>
                  </a:tcPr>
                </a:tc>
                <a:extLst>
                  <a:ext uri="{0D108BD9-81ED-4DB2-BD59-A6C34878D82A}">
                    <a16:rowId xmlns:a16="http://schemas.microsoft.com/office/drawing/2014/main" val="1795738064"/>
                  </a:ext>
                </a:extLst>
              </a:tr>
              <a:tr h="266146">
                <a:tc>
                  <a:txBody>
                    <a:bodyPr/>
                    <a:lstStyle/>
                    <a:p>
                      <a:pPr algn="l"/>
                      <a:r>
                        <a:rPr lang="es-ES" sz="1200" dirty="0"/>
                        <a:t>Dic. 2019</a:t>
                      </a:r>
                    </a:p>
                  </a:txBody>
                  <a:tcPr anchor="ctr">
                    <a:solidFill>
                      <a:schemeClr val="bg1">
                        <a:lumMod val="95000"/>
                      </a:schemeClr>
                    </a:solidFill>
                  </a:tcPr>
                </a:tc>
                <a:tc>
                  <a:txBody>
                    <a:bodyPr/>
                    <a:lstStyle/>
                    <a:p>
                      <a:pPr algn="ctr"/>
                      <a:r>
                        <a:rPr lang="es-ES" sz="1200" b="1" dirty="0"/>
                        <a:t>869,9</a:t>
                      </a:r>
                    </a:p>
                  </a:txBody>
                  <a:tcPr anchor="ctr">
                    <a:solidFill>
                      <a:schemeClr val="bg1">
                        <a:lumMod val="95000"/>
                      </a:schemeClr>
                    </a:solidFill>
                  </a:tcPr>
                </a:tc>
                <a:tc>
                  <a:txBody>
                    <a:bodyPr/>
                    <a:lstStyle/>
                    <a:p>
                      <a:pPr algn="ctr"/>
                      <a:r>
                        <a:rPr lang="es-ES" sz="1200" dirty="0"/>
                        <a:t>+46,4</a:t>
                      </a:r>
                    </a:p>
                  </a:txBody>
                  <a:tcPr anchor="ctr">
                    <a:solidFill>
                      <a:schemeClr val="bg1">
                        <a:lumMod val="95000"/>
                      </a:schemeClr>
                    </a:solidFill>
                  </a:tcPr>
                </a:tc>
                <a:tc>
                  <a:txBody>
                    <a:bodyPr/>
                    <a:lstStyle/>
                    <a:p>
                      <a:pPr algn="ctr"/>
                      <a:r>
                        <a:rPr lang="es-ES" sz="1200" dirty="0"/>
                        <a:t>+5,6</a:t>
                      </a:r>
                    </a:p>
                  </a:txBody>
                  <a:tcPr anchor="ctr">
                    <a:solidFill>
                      <a:schemeClr val="bg1">
                        <a:lumMod val="95000"/>
                      </a:schemeClr>
                    </a:solidFill>
                  </a:tcPr>
                </a:tc>
                <a:tc>
                  <a:txBody>
                    <a:bodyPr/>
                    <a:lstStyle/>
                    <a:p>
                      <a:pPr algn="ctr"/>
                      <a:r>
                        <a:rPr lang="es-ES" sz="1200" b="1" dirty="0"/>
                        <a:t>2.530,8</a:t>
                      </a:r>
                    </a:p>
                  </a:txBody>
                  <a:tcPr anchor="ctr">
                    <a:solidFill>
                      <a:schemeClr val="bg1">
                        <a:lumMod val="95000"/>
                      </a:schemeClr>
                    </a:solidFill>
                  </a:tcPr>
                </a:tc>
                <a:tc>
                  <a:txBody>
                    <a:bodyPr/>
                    <a:lstStyle/>
                    <a:p>
                      <a:pPr algn="ctr"/>
                      <a:r>
                        <a:rPr lang="es-ES" sz="1200" dirty="0"/>
                        <a:t>+156,5</a:t>
                      </a:r>
                    </a:p>
                  </a:txBody>
                  <a:tcPr anchor="ctr">
                    <a:solidFill>
                      <a:schemeClr val="bg1">
                        <a:lumMod val="95000"/>
                      </a:schemeClr>
                    </a:solidFill>
                  </a:tcPr>
                </a:tc>
                <a:tc>
                  <a:txBody>
                    <a:bodyPr/>
                    <a:lstStyle/>
                    <a:p>
                      <a:pPr algn="ctr"/>
                      <a:r>
                        <a:rPr lang="es-ES" sz="1200" b="1" dirty="0"/>
                        <a:t>47,09</a:t>
                      </a:r>
                    </a:p>
                  </a:txBody>
                  <a:tcPr anchor="ctr">
                    <a:solidFill>
                      <a:schemeClr val="bg1">
                        <a:lumMod val="95000"/>
                      </a:schemeClr>
                    </a:solidFill>
                  </a:tcPr>
                </a:tc>
                <a:tc>
                  <a:txBody>
                    <a:bodyPr/>
                    <a:lstStyle/>
                    <a:p>
                      <a:pPr algn="ctr"/>
                      <a:r>
                        <a:rPr lang="es-ES" sz="1200" b="1" dirty="0"/>
                        <a:t>53.744</a:t>
                      </a:r>
                    </a:p>
                  </a:txBody>
                  <a:tcPr anchor="ctr">
                    <a:solidFill>
                      <a:schemeClr val="bg1">
                        <a:lumMod val="95000"/>
                      </a:schemeClr>
                    </a:solidFill>
                  </a:tcPr>
                </a:tc>
                <a:extLst>
                  <a:ext uri="{0D108BD9-81ED-4DB2-BD59-A6C34878D82A}">
                    <a16:rowId xmlns:a16="http://schemas.microsoft.com/office/drawing/2014/main" val="875788716"/>
                  </a:ext>
                </a:extLst>
              </a:tr>
              <a:tr h="443577">
                <a:tc>
                  <a:txBody>
                    <a:bodyPr/>
                    <a:lstStyle/>
                    <a:p>
                      <a:pPr algn="l"/>
                      <a:r>
                        <a:rPr lang="es-ES" sz="1200" dirty="0"/>
                        <a:t>Dic. 2020</a:t>
                      </a:r>
                    </a:p>
                  </a:txBody>
                  <a:tcPr anchor="ctr">
                    <a:solidFill>
                      <a:schemeClr val="bg1"/>
                    </a:solidFill>
                  </a:tcPr>
                </a:tc>
                <a:tc>
                  <a:txBody>
                    <a:bodyPr/>
                    <a:lstStyle/>
                    <a:p>
                      <a:pPr algn="ctr"/>
                      <a:r>
                        <a:rPr lang="es-ES" sz="1200" dirty="0"/>
                        <a:t>934,6</a:t>
                      </a:r>
                    </a:p>
                  </a:txBody>
                  <a:tcPr anchor="ctr">
                    <a:solidFill>
                      <a:schemeClr val="bg1"/>
                    </a:solidFill>
                  </a:tcPr>
                </a:tc>
                <a:tc>
                  <a:txBody>
                    <a:bodyPr/>
                    <a:lstStyle/>
                    <a:p>
                      <a:pPr algn="ctr"/>
                      <a:r>
                        <a:rPr lang="es-ES" sz="1200" dirty="0"/>
                        <a:t>+64,7</a:t>
                      </a:r>
                    </a:p>
                  </a:txBody>
                  <a:tcPr anchor="ctr">
                    <a:solidFill>
                      <a:schemeClr val="bg1"/>
                    </a:solidFill>
                  </a:tcPr>
                </a:tc>
                <a:tc>
                  <a:txBody>
                    <a:bodyPr/>
                    <a:lstStyle/>
                    <a:p>
                      <a:pPr algn="ctr"/>
                      <a:r>
                        <a:rPr lang="es-ES" sz="1200" dirty="0"/>
                        <a:t>+7,4%</a:t>
                      </a:r>
                    </a:p>
                  </a:txBody>
                  <a:tcPr anchor="ctr">
                    <a:solidFill>
                      <a:schemeClr val="bg1"/>
                    </a:solidFill>
                  </a:tcPr>
                </a:tc>
                <a:tc>
                  <a:txBody>
                    <a:bodyPr/>
                    <a:lstStyle/>
                    <a:p>
                      <a:pPr algn="ctr"/>
                      <a:r>
                        <a:rPr lang="es-ES" sz="1200" dirty="0"/>
                        <a:t>2.641,1</a:t>
                      </a:r>
                    </a:p>
                  </a:txBody>
                  <a:tcPr anchor="ctr">
                    <a:solidFill>
                      <a:schemeClr val="bg1"/>
                    </a:solidFill>
                  </a:tcPr>
                </a:tc>
                <a:tc>
                  <a:txBody>
                    <a:bodyPr/>
                    <a:lstStyle/>
                    <a:p>
                      <a:pPr algn="ctr"/>
                      <a:r>
                        <a:rPr lang="es-ES" sz="1200" dirty="0"/>
                        <a:t>+110,3</a:t>
                      </a:r>
                    </a:p>
                  </a:txBody>
                  <a:tcPr anchor="ctr">
                    <a:solidFill>
                      <a:schemeClr val="bg1"/>
                    </a:solidFill>
                  </a:tcPr>
                </a:tc>
                <a:tc>
                  <a:txBody>
                    <a:bodyPr/>
                    <a:lstStyle/>
                    <a:p>
                      <a:pPr algn="ctr"/>
                      <a:r>
                        <a:rPr lang="es-ES" sz="1200" dirty="0"/>
                        <a:t>47,34</a:t>
                      </a:r>
                    </a:p>
                  </a:txBody>
                  <a:tcPr anchor="ctr">
                    <a:solidFill>
                      <a:schemeClr val="bg1"/>
                    </a:solidFill>
                  </a:tcPr>
                </a:tc>
                <a:tc>
                  <a:txBody>
                    <a:bodyPr/>
                    <a:lstStyle/>
                    <a:p>
                      <a:pPr algn="ctr"/>
                      <a:r>
                        <a:rPr lang="es-ES" sz="1200" dirty="0"/>
                        <a:t>55.790</a:t>
                      </a:r>
                    </a:p>
                  </a:txBody>
                  <a:tcPr anchor="ctr">
                    <a:solidFill>
                      <a:schemeClr val="bg1"/>
                    </a:solidFill>
                  </a:tcPr>
                </a:tc>
                <a:extLst>
                  <a:ext uri="{0D108BD9-81ED-4DB2-BD59-A6C34878D82A}">
                    <a16:rowId xmlns:a16="http://schemas.microsoft.com/office/drawing/2014/main" val="1200956007"/>
                  </a:ext>
                </a:extLst>
              </a:tr>
              <a:tr h="266146">
                <a:tc>
                  <a:txBody>
                    <a:bodyPr/>
                    <a:lstStyle/>
                    <a:p>
                      <a:pPr algn="l"/>
                      <a:r>
                        <a:rPr lang="es-ES" sz="1200" dirty="0"/>
                        <a:t>Dic. 2021</a:t>
                      </a:r>
                    </a:p>
                  </a:txBody>
                  <a:tcPr anchor="ctr">
                    <a:solidFill>
                      <a:schemeClr val="bg1">
                        <a:lumMod val="95000"/>
                      </a:schemeClr>
                    </a:solidFill>
                  </a:tcPr>
                </a:tc>
                <a:tc>
                  <a:txBody>
                    <a:bodyPr/>
                    <a:lstStyle/>
                    <a:p>
                      <a:pPr algn="ctr"/>
                      <a:r>
                        <a:rPr lang="es-ES" sz="1200" dirty="0"/>
                        <a:t>976,4</a:t>
                      </a:r>
                    </a:p>
                  </a:txBody>
                  <a:tcPr anchor="ctr">
                    <a:solidFill>
                      <a:schemeClr val="bg1">
                        <a:lumMod val="95000"/>
                      </a:schemeClr>
                    </a:solidFill>
                  </a:tcPr>
                </a:tc>
                <a:tc>
                  <a:txBody>
                    <a:bodyPr/>
                    <a:lstStyle/>
                    <a:p>
                      <a:pPr algn="ctr"/>
                      <a:r>
                        <a:rPr lang="es-ES" sz="1200" dirty="0"/>
                        <a:t>+41,8</a:t>
                      </a:r>
                    </a:p>
                  </a:txBody>
                  <a:tcPr anchor="ctr">
                    <a:solidFill>
                      <a:schemeClr val="bg1">
                        <a:lumMod val="95000"/>
                      </a:schemeClr>
                    </a:solidFill>
                  </a:tcPr>
                </a:tc>
                <a:tc>
                  <a:txBody>
                    <a:bodyPr/>
                    <a:lstStyle/>
                    <a:p>
                      <a:pPr algn="ctr"/>
                      <a:r>
                        <a:rPr lang="es-ES" sz="1200" dirty="0"/>
                        <a:t>+4,5%</a:t>
                      </a:r>
                    </a:p>
                  </a:txBody>
                  <a:tcPr anchor="ctr">
                    <a:solidFill>
                      <a:schemeClr val="bg1">
                        <a:lumMod val="95000"/>
                      </a:schemeClr>
                    </a:solidFill>
                  </a:tcPr>
                </a:tc>
                <a:tc>
                  <a:txBody>
                    <a:bodyPr/>
                    <a:lstStyle/>
                    <a:p>
                      <a:pPr algn="ctr"/>
                      <a:r>
                        <a:rPr lang="es-ES" sz="1200" dirty="0"/>
                        <a:t>2.780,7</a:t>
                      </a:r>
                    </a:p>
                  </a:txBody>
                  <a:tcPr anchor="ctr">
                    <a:solidFill>
                      <a:schemeClr val="bg1">
                        <a:lumMod val="95000"/>
                      </a:schemeClr>
                    </a:solidFill>
                  </a:tcPr>
                </a:tc>
                <a:tc>
                  <a:txBody>
                    <a:bodyPr/>
                    <a:lstStyle/>
                    <a:p>
                      <a:pPr algn="ctr"/>
                      <a:r>
                        <a:rPr lang="es-ES" sz="1200" dirty="0"/>
                        <a:t>+139,6</a:t>
                      </a:r>
                    </a:p>
                  </a:txBody>
                  <a:tcPr anchor="ctr">
                    <a:solidFill>
                      <a:schemeClr val="bg1">
                        <a:lumMod val="95000"/>
                      </a:schemeClr>
                    </a:solidFill>
                  </a:tcPr>
                </a:tc>
                <a:tc>
                  <a:txBody>
                    <a:bodyPr/>
                    <a:lstStyle/>
                    <a:p>
                      <a:pPr algn="ctr"/>
                      <a:r>
                        <a:rPr lang="es-ES" sz="1200" dirty="0"/>
                        <a:t>47,43</a:t>
                      </a:r>
                    </a:p>
                  </a:txBody>
                  <a:tcPr anchor="ctr">
                    <a:solidFill>
                      <a:schemeClr val="bg1">
                        <a:lumMod val="95000"/>
                      </a:schemeClr>
                    </a:solidFill>
                  </a:tcPr>
                </a:tc>
                <a:tc>
                  <a:txBody>
                    <a:bodyPr/>
                    <a:lstStyle/>
                    <a:p>
                      <a:pPr algn="ctr"/>
                      <a:r>
                        <a:rPr lang="es-ES" sz="1200" dirty="0"/>
                        <a:t>58.627</a:t>
                      </a:r>
                    </a:p>
                  </a:txBody>
                  <a:tcPr anchor="ctr">
                    <a:solidFill>
                      <a:schemeClr val="bg1">
                        <a:lumMod val="95000"/>
                      </a:schemeClr>
                    </a:solidFill>
                  </a:tcPr>
                </a:tc>
                <a:extLst>
                  <a:ext uri="{0D108BD9-81ED-4DB2-BD59-A6C34878D82A}">
                    <a16:rowId xmlns:a16="http://schemas.microsoft.com/office/drawing/2014/main" val="2558631111"/>
                  </a:ext>
                </a:extLst>
              </a:tr>
              <a:tr h="443577">
                <a:tc>
                  <a:txBody>
                    <a:bodyPr/>
                    <a:lstStyle/>
                    <a:p>
                      <a:pPr algn="l"/>
                      <a:r>
                        <a:rPr lang="es-ES" sz="1200" dirty="0"/>
                        <a:t>Dic. 2022</a:t>
                      </a:r>
                    </a:p>
                  </a:txBody>
                  <a:tcPr anchor="ctr">
                    <a:solidFill>
                      <a:schemeClr val="bg1"/>
                    </a:solidFill>
                  </a:tcPr>
                </a:tc>
                <a:tc>
                  <a:txBody>
                    <a:bodyPr/>
                    <a:lstStyle/>
                    <a:p>
                      <a:pPr algn="ctr"/>
                      <a:r>
                        <a:rPr lang="es-ES" sz="1200" dirty="0"/>
                        <a:t>1.022,6</a:t>
                      </a:r>
                    </a:p>
                  </a:txBody>
                  <a:tcPr anchor="ctr">
                    <a:solidFill>
                      <a:schemeClr val="bg1"/>
                    </a:solidFill>
                  </a:tcPr>
                </a:tc>
                <a:tc>
                  <a:txBody>
                    <a:bodyPr/>
                    <a:lstStyle/>
                    <a:p>
                      <a:pPr algn="ctr"/>
                      <a:r>
                        <a:rPr lang="es-ES" sz="1200" dirty="0"/>
                        <a:t>+46,2</a:t>
                      </a:r>
                    </a:p>
                  </a:txBody>
                  <a:tcPr anchor="ctr">
                    <a:solidFill>
                      <a:schemeClr val="bg1"/>
                    </a:solidFill>
                  </a:tcPr>
                </a:tc>
                <a:tc>
                  <a:txBody>
                    <a:bodyPr/>
                    <a:lstStyle/>
                    <a:p>
                      <a:pPr algn="ctr"/>
                      <a:r>
                        <a:rPr lang="es-ES" sz="1200" dirty="0"/>
                        <a:t>+4,8%</a:t>
                      </a:r>
                    </a:p>
                  </a:txBody>
                  <a:tcPr anchor="ctr">
                    <a:solidFill>
                      <a:schemeClr val="bg1"/>
                    </a:solidFill>
                  </a:tcPr>
                </a:tc>
                <a:tc>
                  <a:txBody>
                    <a:bodyPr/>
                    <a:lstStyle/>
                    <a:p>
                      <a:pPr algn="ctr"/>
                      <a:r>
                        <a:rPr lang="es-ES" sz="1200" dirty="0"/>
                        <a:t>2.741,8</a:t>
                      </a:r>
                    </a:p>
                  </a:txBody>
                  <a:tcPr anchor="ctr">
                    <a:solidFill>
                      <a:schemeClr val="bg1"/>
                    </a:solidFill>
                  </a:tcPr>
                </a:tc>
                <a:tc>
                  <a:txBody>
                    <a:bodyPr/>
                    <a:lstStyle/>
                    <a:p>
                      <a:pPr algn="ctr"/>
                      <a:r>
                        <a:rPr lang="es-ES" sz="1200" dirty="0"/>
                        <a:t>-38,9</a:t>
                      </a:r>
                    </a:p>
                  </a:txBody>
                  <a:tcPr anchor="ctr">
                    <a:solidFill>
                      <a:schemeClr val="bg1"/>
                    </a:solidFill>
                  </a:tcPr>
                </a:tc>
                <a:tc>
                  <a:txBody>
                    <a:bodyPr/>
                    <a:lstStyle/>
                    <a:p>
                      <a:pPr algn="ctr"/>
                      <a:r>
                        <a:rPr lang="es-ES" sz="1200" dirty="0"/>
                        <a:t>47,94</a:t>
                      </a:r>
                    </a:p>
                  </a:txBody>
                  <a:tcPr anchor="ctr">
                    <a:solidFill>
                      <a:schemeClr val="bg1"/>
                    </a:solidFill>
                  </a:tcPr>
                </a:tc>
                <a:tc>
                  <a:txBody>
                    <a:bodyPr/>
                    <a:lstStyle/>
                    <a:p>
                      <a:pPr algn="ctr"/>
                      <a:r>
                        <a:rPr lang="es-ES" sz="1200" dirty="0"/>
                        <a:t>57.192</a:t>
                      </a:r>
                    </a:p>
                  </a:txBody>
                  <a:tcPr anchor="ctr">
                    <a:solidFill>
                      <a:schemeClr val="bg1"/>
                    </a:solidFill>
                  </a:tcPr>
                </a:tc>
                <a:extLst>
                  <a:ext uri="{0D108BD9-81ED-4DB2-BD59-A6C34878D82A}">
                    <a16:rowId xmlns:a16="http://schemas.microsoft.com/office/drawing/2014/main" val="444294534"/>
                  </a:ext>
                </a:extLst>
              </a:tr>
              <a:tr h="443577">
                <a:tc>
                  <a:txBody>
                    <a:bodyPr/>
                    <a:lstStyle/>
                    <a:p>
                      <a:pPr algn="l"/>
                      <a:r>
                        <a:rPr lang="es-ES" sz="1200" dirty="0"/>
                        <a:t>Dic. 2023</a:t>
                      </a:r>
                    </a:p>
                  </a:txBody>
                  <a:tcPr anchor="ctr">
                    <a:solidFill>
                      <a:schemeClr val="bg1">
                        <a:lumMod val="95000"/>
                      </a:schemeClr>
                    </a:solidFill>
                  </a:tcPr>
                </a:tc>
                <a:tc>
                  <a:txBody>
                    <a:bodyPr/>
                    <a:lstStyle/>
                    <a:p>
                      <a:pPr algn="ctr"/>
                      <a:r>
                        <a:rPr lang="es-ES" sz="1200" b="0" dirty="0"/>
                        <a:t>1.019,0</a:t>
                      </a:r>
                    </a:p>
                  </a:txBody>
                  <a:tcPr anchor="ctr">
                    <a:solidFill>
                      <a:schemeClr val="bg1">
                        <a:lumMod val="95000"/>
                      </a:schemeClr>
                    </a:solidFill>
                  </a:tcPr>
                </a:tc>
                <a:tc>
                  <a:txBody>
                    <a:bodyPr/>
                    <a:lstStyle/>
                    <a:p>
                      <a:pPr algn="ctr"/>
                      <a:r>
                        <a:rPr lang="es-ES" sz="1200" dirty="0"/>
                        <a:t>-3,6</a:t>
                      </a:r>
                    </a:p>
                  </a:txBody>
                  <a:tcPr anchor="ctr">
                    <a:solidFill>
                      <a:schemeClr val="bg1">
                        <a:lumMod val="95000"/>
                      </a:schemeClr>
                    </a:solidFill>
                  </a:tcPr>
                </a:tc>
                <a:tc>
                  <a:txBody>
                    <a:bodyPr/>
                    <a:lstStyle/>
                    <a:p>
                      <a:pPr algn="ctr"/>
                      <a:r>
                        <a:rPr lang="es-ES" sz="1200" dirty="0"/>
                        <a:t>-0,4%</a:t>
                      </a:r>
                    </a:p>
                  </a:txBody>
                  <a:tcPr anchor="ctr">
                    <a:solidFill>
                      <a:schemeClr val="bg1">
                        <a:lumMod val="95000"/>
                      </a:schemeClr>
                    </a:solidFill>
                  </a:tcPr>
                </a:tc>
                <a:tc>
                  <a:txBody>
                    <a:bodyPr/>
                    <a:lstStyle/>
                    <a:p>
                      <a:pPr algn="ctr"/>
                      <a:r>
                        <a:rPr lang="es-ES" sz="1200" b="0" dirty="0"/>
                        <a:t>2.936,9</a:t>
                      </a:r>
                    </a:p>
                  </a:txBody>
                  <a:tcPr anchor="ctr">
                    <a:solidFill>
                      <a:schemeClr val="bg1">
                        <a:lumMod val="95000"/>
                      </a:schemeClr>
                    </a:solidFill>
                  </a:tcPr>
                </a:tc>
                <a:tc>
                  <a:txBody>
                    <a:bodyPr/>
                    <a:lstStyle/>
                    <a:p>
                      <a:pPr algn="ctr"/>
                      <a:r>
                        <a:rPr lang="es-ES" sz="1200" dirty="0"/>
                        <a:t>+195,1</a:t>
                      </a:r>
                    </a:p>
                  </a:txBody>
                  <a:tcPr anchor="ctr">
                    <a:solidFill>
                      <a:schemeClr val="bg1">
                        <a:lumMod val="95000"/>
                      </a:schemeClr>
                    </a:solidFill>
                  </a:tcPr>
                </a:tc>
                <a:tc>
                  <a:txBody>
                    <a:bodyPr/>
                    <a:lstStyle/>
                    <a:p>
                      <a:pPr algn="ctr"/>
                      <a:r>
                        <a:rPr lang="es-ES" sz="1200" b="0" dirty="0"/>
                        <a:t>48,59</a:t>
                      </a:r>
                    </a:p>
                  </a:txBody>
                  <a:tcPr anchor="ctr">
                    <a:solidFill>
                      <a:schemeClr val="bg1">
                        <a:lumMod val="95000"/>
                      </a:schemeClr>
                    </a:solidFill>
                  </a:tcPr>
                </a:tc>
                <a:tc>
                  <a:txBody>
                    <a:bodyPr/>
                    <a:lstStyle/>
                    <a:p>
                      <a:pPr algn="ctr"/>
                      <a:r>
                        <a:rPr lang="es-ES" sz="1200" b="0" dirty="0"/>
                        <a:t>60.442</a:t>
                      </a:r>
                    </a:p>
                  </a:txBody>
                  <a:tcPr anchor="ctr">
                    <a:solidFill>
                      <a:schemeClr val="bg1">
                        <a:lumMod val="95000"/>
                      </a:schemeClr>
                    </a:solidFill>
                  </a:tcPr>
                </a:tc>
                <a:extLst>
                  <a:ext uri="{0D108BD9-81ED-4DB2-BD59-A6C34878D82A}">
                    <a16:rowId xmlns:a16="http://schemas.microsoft.com/office/drawing/2014/main" val="1518910918"/>
                  </a:ext>
                </a:extLst>
              </a:tr>
              <a:tr h="443577">
                <a:tc>
                  <a:txBody>
                    <a:bodyPr/>
                    <a:lstStyle/>
                    <a:p>
                      <a:pPr algn="l"/>
                      <a:r>
                        <a:rPr lang="es-ES" sz="1200" dirty="0"/>
                        <a:t>Jun. 2024</a:t>
                      </a:r>
                    </a:p>
                  </a:txBody>
                  <a:tcPr anchor="ctr">
                    <a:solidFill>
                      <a:schemeClr val="bg1">
                        <a:lumMod val="95000"/>
                      </a:schemeClr>
                    </a:solidFill>
                  </a:tcPr>
                </a:tc>
                <a:tc>
                  <a:txBody>
                    <a:bodyPr/>
                    <a:lstStyle/>
                    <a:p>
                      <a:pPr algn="ctr"/>
                      <a:r>
                        <a:rPr lang="es-ES" sz="1200" b="1" dirty="0"/>
                        <a:t>1.050,4</a:t>
                      </a:r>
                    </a:p>
                  </a:txBody>
                  <a:tcPr anchor="ctr">
                    <a:solidFill>
                      <a:schemeClr val="bg1">
                        <a:lumMod val="95000"/>
                      </a:schemeClr>
                    </a:solidFill>
                  </a:tcPr>
                </a:tc>
                <a:tc>
                  <a:txBody>
                    <a:bodyPr/>
                    <a:lstStyle/>
                    <a:p>
                      <a:pPr algn="ctr"/>
                      <a:r>
                        <a:rPr lang="es-ES" sz="1200" dirty="0"/>
                        <a:t>+31,4</a:t>
                      </a:r>
                    </a:p>
                  </a:txBody>
                  <a:tcPr anchor="ctr">
                    <a:solidFill>
                      <a:schemeClr val="bg1">
                        <a:lumMod val="95000"/>
                      </a:schemeClr>
                    </a:solidFill>
                  </a:tcPr>
                </a:tc>
                <a:tc>
                  <a:txBody>
                    <a:bodyPr/>
                    <a:lstStyle/>
                    <a:p>
                      <a:pPr algn="ctr"/>
                      <a:r>
                        <a:rPr lang="es-ES" sz="1200" dirty="0"/>
                        <a:t>+3,1%</a:t>
                      </a:r>
                    </a:p>
                  </a:txBody>
                  <a:tcPr anchor="ctr">
                    <a:solidFill>
                      <a:schemeClr val="bg1">
                        <a:lumMod val="95000"/>
                      </a:schemeClr>
                    </a:solidFill>
                  </a:tcPr>
                </a:tc>
                <a:tc>
                  <a:txBody>
                    <a:bodyPr/>
                    <a:lstStyle/>
                    <a:p>
                      <a:pPr algn="ctr"/>
                      <a:r>
                        <a:rPr lang="es-ES" sz="1200" b="1" dirty="0"/>
                        <a:t>3.055,0</a:t>
                      </a:r>
                    </a:p>
                  </a:txBody>
                  <a:tcPr anchor="ctr">
                    <a:solidFill>
                      <a:schemeClr val="bg1">
                        <a:lumMod val="95000"/>
                      </a:schemeClr>
                    </a:solidFill>
                  </a:tcPr>
                </a:tc>
                <a:tc>
                  <a:txBody>
                    <a:bodyPr/>
                    <a:lstStyle/>
                    <a:p>
                      <a:pPr algn="ctr"/>
                      <a:r>
                        <a:rPr lang="es-ES" sz="1200" dirty="0"/>
                        <a:t>+118,1</a:t>
                      </a:r>
                    </a:p>
                  </a:txBody>
                  <a:tcPr anchor="ctr">
                    <a:solidFill>
                      <a:schemeClr val="bg1">
                        <a:lumMod val="95000"/>
                      </a:schemeClr>
                    </a:solidFill>
                  </a:tcPr>
                </a:tc>
                <a:tc>
                  <a:txBody>
                    <a:bodyPr/>
                    <a:lstStyle/>
                    <a:p>
                      <a:pPr algn="ctr"/>
                      <a:r>
                        <a:rPr lang="es-ES" sz="1200" b="1" dirty="0"/>
                        <a:t>48,80</a:t>
                      </a:r>
                    </a:p>
                  </a:txBody>
                  <a:tcPr anchor="ctr">
                    <a:solidFill>
                      <a:schemeClr val="bg1">
                        <a:lumMod val="95000"/>
                      </a:schemeClr>
                    </a:solidFill>
                  </a:tcPr>
                </a:tc>
                <a:tc>
                  <a:txBody>
                    <a:bodyPr/>
                    <a:lstStyle/>
                    <a:p>
                      <a:pPr algn="ctr"/>
                      <a:r>
                        <a:rPr lang="es-ES" sz="1200" b="1" dirty="0"/>
                        <a:t>62.602</a:t>
                      </a:r>
                    </a:p>
                  </a:txBody>
                  <a:tcPr anchor="ctr">
                    <a:solidFill>
                      <a:schemeClr val="bg1">
                        <a:lumMod val="95000"/>
                      </a:schemeClr>
                    </a:solidFill>
                  </a:tcPr>
                </a:tc>
                <a:extLst>
                  <a:ext uri="{0D108BD9-81ED-4DB2-BD59-A6C34878D82A}">
                    <a16:rowId xmlns:a16="http://schemas.microsoft.com/office/drawing/2014/main" val="705352282"/>
                  </a:ext>
                </a:extLst>
              </a:tr>
            </a:tbl>
          </a:graphicData>
        </a:graphic>
      </p:graphicFrame>
      <p:sp>
        <p:nvSpPr>
          <p:cNvPr id="19" name="Rectángulo: esquinas redondeadas 18">
            <a:extLst>
              <a:ext uri="{FF2B5EF4-FFF2-40B4-BE49-F238E27FC236}">
                <a16:creationId xmlns:a16="http://schemas.microsoft.com/office/drawing/2014/main" id="{8925200E-0F71-48F0-8B85-0AD7323F3CB9}"/>
              </a:ext>
            </a:extLst>
          </p:cNvPr>
          <p:cNvSpPr/>
          <p:nvPr/>
        </p:nvSpPr>
        <p:spPr>
          <a:xfrm>
            <a:off x="7255863" y="4337293"/>
            <a:ext cx="838900" cy="2257781"/>
          </a:xfrm>
          <a:prstGeom prst="roundRect">
            <a:avLst>
              <a:gd name="adj" fmla="val 8290"/>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20" name="Rectángulo: esquinas redondeadas 19">
            <a:extLst>
              <a:ext uri="{FF2B5EF4-FFF2-40B4-BE49-F238E27FC236}">
                <a16:creationId xmlns:a16="http://schemas.microsoft.com/office/drawing/2014/main" id="{1D903965-86E7-48B1-813B-72B6DDD3A476}"/>
              </a:ext>
            </a:extLst>
          </p:cNvPr>
          <p:cNvSpPr/>
          <p:nvPr/>
        </p:nvSpPr>
        <p:spPr>
          <a:xfrm>
            <a:off x="9397845" y="4337292"/>
            <a:ext cx="838900" cy="2257781"/>
          </a:xfrm>
          <a:prstGeom prst="roundRect">
            <a:avLst>
              <a:gd name="adj" fmla="val 8290"/>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8" name="Imagen 7">
            <a:extLst>
              <a:ext uri="{FF2B5EF4-FFF2-40B4-BE49-F238E27FC236}">
                <a16:creationId xmlns:a16="http://schemas.microsoft.com/office/drawing/2014/main" id="{BA57C3A3-83D0-4540-B51F-41D76E7329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3195" y="1622103"/>
            <a:ext cx="3579180" cy="1686992"/>
          </a:xfrm>
          <a:prstGeom prst="rect">
            <a:avLst/>
          </a:prstGeom>
        </p:spPr>
      </p:pic>
      <p:pic>
        <p:nvPicPr>
          <p:cNvPr id="10" name="Imagen 9">
            <a:extLst>
              <a:ext uri="{FF2B5EF4-FFF2-40B4-BE49-F238E27FC236}">
                <a16:creationId xmlns:a16="http://schemas.microsoft.com/office/drawing/2014/main" id="{269B181E-2EF1-45BA-ADCB-CB97918B31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77442" y="1552986"/>
            <a:ext cx="3203934" cy="1711688"/>
          </a:xfrm>
          <a:prstGeom prst="rect">
            <a:avLst/>
          </a:prstGeom>
        </p:spPr>
      </p:pic>
    </p:spTree>
    <p:extLst>
      <p:ext uri="{BB962C8B-B14F-4D97-AF65-F5344CB8AC3E}">
        <p14:creationId xmlns:p14="http://schemas.microsoft.com/office/powerpoint/2010/main" val="4805879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10">
            <a:extLst>
              <a:ext uri="{FF2B5EF4-FFF2-40B4-BE49-F238E27FC236}">
                <a16:creationId xmlns:a16="http://schemas.microsoft.com/office/drawing/2014/main" id="{2F2AB262-6A0F-A26E-1C2D-D9F075C858FE}"/>
              </a:ext>
            </a:extLst>
          </p:cNvPr>
          <p:cNvSpPr/>
          <p:nvPr/>
        </p:nvSpPr>
        <p:spPr>
          <a:xfrm>
            <a:off x="465866" y="1327233"/>
            <a:ext cx="10836935" cy="543581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s-ES" altLang="ca-ES" b="1" dirty="0">
              <a:solidFill>
                <a:schemeClr val="accent2"/>
              </a:solidFill>
              <a:sym typeface="Helvetica Neue Light"/>
            </a:endParaRPr>
          </a:p>
        </p:txBody>
      </p:sp>
      <p:sp>
        <p:nvSpPr>
          <p:cNvPr id="2" name="Título 1">
            <a:extLst>
              <a:ext uri="{FF2B5EF4-FFF2-40B4-BE49-F238E27FC236}">
                <a16:creationId xmlns:a16="http://schemas.microsoft.com/office/drawing/2014/main" id="{FCA83F93-D9E9-1C6D-CE7C-E1FCF92D5556}"/>
              </a:ext>
            </a:extLst>
          </p:cNvPr>
          <p:cNvSpPr>
            <a:spLocks noGrp="1"/>
          </p:cNvSpPr>
          <p:nvPr>
            <p:ph type="ctrTitle"/>
          </p:nvPr>
        </p:nvSpPr>
        <p:spPr>
          <a:xfrm>
            <a:off x="360878" y="237812"/>
            <a:ext cx="10860498" cy="309773"/>
          </a:xfrm>
        </p:spPr>
        <p:txBody>
          <a:bodyPr/>
          <a:lstStyle/>
          <a:p>
            <a:r>
              <a:rPr lang="es-ES" sz="1600" dirty="0"/>
              <a:t>7. Las tasas de paro permanecen muy bajas, en mínimos históricos</a:t>
            </a:r>
          </a:p>
        </p:txBody>
      </p:sp>
      <p:sp>
        <p:nvSpPr>
          <p:cNvPr id="3" name="Marcador de número de diapositiva 2">
            <a:extLst>
              <a:ext uri="{FF2B5EF4-FFF2-40B4-BE49-F238E27FC236}">
                <a16:creationId xmlns:a16="http://schemas.microsoft.com/office/drawing/2014/main" id="{2E2E219D-FEE4-F942-F5F4-D5AD2E05DB61}"/>
              </a:ext>
            </a:extLst>
          </p:cNvPr>
          <p:cNvSpPr>
            <a:spLocks noGrp="1"/>
          </p:cNvSpPr>
          <p:nvPr>
            <p:ph type="sldNum" sz="quarter" idx="12"/>
          </p:nvPr>
        </p:nvSpPr>
        <p:spPr/>
        <p:txBody>
          <a:bodyPr/>
          <a:lstStyle/>
          <a:p>
            <a:fld id="{EED13A02-3D5A-4463-BC24-F8C77F48C64D}" type="slidenum">
              <a:rPr lang="es-ES" smtClean="0"/>
              <a:pPr/>
              <a:t>9</a:t>
            </a:fld>
            <a:endParaRPr lang="es-ES" dirty="0"/>
          </a:p>
        </p:txBody>
      </p:sp>
      <p:sp>
        <p:nvSpPr>
          <p:cNvPr id="22" name="Rectángulo 21">
            <a:extLst>
              <a:ext uri="{FF2B5EF4-FFF2-40B4-BE49-F238E27FC236}">
                <a16:creationId xmlns:a16="http://schemas.microsoft.com/office/drawing/2014/main" id="{E28A0742-8972-6DED-92A0-9149DD12D4E8}"/>
              </a:ext>
            </a:extLst>
          </p:cNvPr>
          <p:cNvSpPr/>
          <p:nvPr/>
        </p:nvSpPr>
        <p:spPr>
          <a:xfrm>
            <a:off x="354060" y="766526"/>
            <a:ext cx="11060545" cy="307777"/>
          </a:xfrm>
          <a:prstGeom prst="rect">
            <a:avLst/>
          </a:prstGeom>
        </p:spPr>
        <p:txBody>
          <a:bodyPr wrap="square">
            <a:spAutoFit/>
          </a:bodyPr>
          <a:lstStyle/>
          <a:p>
            <a:r>
              <a:rPr lang="es-ES" altLang="ca-ES" sz="1400" b="1" dirty="0">
                <a:solidFill>
                  <a:schemeClr val="accent2"/>
                </a:solidFill>
                <a:sym typeface="Helvetica Neue Light"/>
              </a:rPr>
              <a:t>Tasa de paro en EEUU, en la Zona Euro y en el conjunto de países avanzados </a:t>
            </a:r>
          </a:p>
        </p:txBody>
      </p:sp>
      <p:grpSp>
        <p:nvGrpSpPr>
          <p:cNvPr id="7" name="Grupo 6">
            <a:extLst>
              <a:ext uri="{FF2B5EF4-FFF2-40B4-BE49-F238E27FC236}">
                <a16:creationId xmlns:a16="http://schemas.microsoft.com/office/drawing/2014/main" id="{12AB09ED-9F60-5CF1-86E6-D631C7678F98}"/>
              </a:ext>
            </a:extLst>
          </p:cNvPr>
          <p:cNvGrpSpPr/>
          <p:nvPr/>
        </p:nvGrpSpPr>
        <p:grpSpPr>
          <a:xfrm>
            <a:off x="6615635" y="4268926"/>
            <a:ext cx="4678188" cy="2294071"/>
            <a:chOff x="6153018" y="4268926"/>
            <a:chExt cx="4678188" cy="2294071"/>
          </a:xfrm>
        </p:grpSpPr>
        <p:sp>
          <p:nvSpPr>
            <p:cNvPr id="6" name="Rectángulo 5">
              <a:extLst>
                <a:ext uri="{FF2B5EF4-FFF2-40B4-BE49-F238E27FC236}">
                  <a16:creationId xmlns:a16="http://schemas.microsoft.com/office/drawing/2014/main" id="{CC194036-6836-4195-F377-4FCFA5EEF0F7}"/>
                </a:ext>
              </a:extLst>
            </p:cNvPr>
            <p:cNvSpPr/>
            <p:nvPr/>
          </p:nvSpPr>
          <p:spPr>
            <a:xfrm>
              <a:off x="6612151" y="4268926"/>
              <a:ext cx="3794195" cy="2294071"/>
            </a:xfrm>
            <a:prstGeom prst="rect">
              <a:avLst/>
            </a:prstGeom>
            <a:solidFill>
              <a:srgbClr val="1B335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Rectángulo 3">
              <a:extLst>
                <a:ext uri="{FF2B5EF4-FFF2-40B4-BE49-F238E27FC236}">
                  <a16:creationId xmlns:a16="http://schemas.microsoft.com/office/drawing/2014/main" id="{AA5DF3B5-D86C-F13B-1A76-F1B43AA3EB5C}"/>
                </a:ext>
              </a:extLst>
            </p:cNvPr>
            <p:cNvSpPr/>
            <p:nvPr/>
          </p:nvSpPr>
          <p:spPr>
            <a:xfrm>
              <a:off x="6677914" y="4358620"/>
              <a:ext cx="3746748" cy="461665"/>
            </a:xfrm>
            <a:prstGeom prst="rect">
              <a:avLst/>
            </a:prstGeom>
          </p:spPr>
          <p:txBody>
            <a:bodyPr wrap="square">
              <a:spAutoFit/>
            </a:bodyPr>
            <a:lstStyle/>
            <a:p>
              <a:r>
                <a:rPr lang="es-ES" sz="1200" b="1" dirty="0">
                  <a:solidFill>
                    <a:schemeClr val="accent1"/>
                  </a:solidFill>
                </a:rPr>
                <a:t>La expectativa del empleo es determinante  para el consumo</a:t>
              </a:r>
            </a:p>
          </p:txBody>
        </p:sp>
        <p:pic>
          <p:nvPicPr>
            <p:cNvPr id="13" name="Imagen 12">
              <a:extLst>
                <a:ext uri="{FF2B5EF4-FFF2-40B4-BE49-F238E27FC236}">
                  <a16:creationId xmlns:a16="http://schemas.microsoft.com/office/drawing/2014/main" id="{B8261034-87B0-0F93-0839-E8F116193A75}"/>
                </a:ext>
              </a:extLst>
            </p:cNvPr>
            <p:cNvPicPr>
              <a:picLocks noChangeAspect="1"/>
            </p:cNvPicPr>
            <p:nvPr/>
          </p:nvPicPr>
          <p:blipFill>
            <a:blip r:embed="rId2"/>
            <a:stretch>
              <a:fillRect/>
            </a:stretch>
          </p:blipFill>
          <p:spPr>
            <a:xfrm>
              <a:off x="6741670" y="4838960"/>
              <a:ext cx="3345877" cy="1154001"/>
            </a:xfrm>
            <a:prstGeom prst="rect">
              <a:avLst/>
            </a:prstGeom>
          </p:spPr>
        </p:pic>
        <p:sp>
          <p:nvSpPr>
            <p:cNvPr id="14" name="Rectángulo 13">
              <a:extLst>
                <a:ext uri="{FF2B5EF4-FFF2-40B4-BE49-F238E27FC236}">
                  <a16:creationId xmlns:a16="http://schemas.microsoft.com/office/drawing/2014/main" id="{03A41FD5-FD4C-8C6E-9CB4-5417E6C39BDA}"/>
                </a:ext>
              </a:extLst>
            </p:cNvPr>
            <p:cNvSpPr/>
            <p:nvPr/>
          </p:nvSpPr>
          <p:spPr>
            <a:xfrm>
              <a:off x="6153018" y="6079235"/>
              <a:ext cx="4678188" cy="276999"/>
            </a:xfrm>
            <a:prstGeom prst="rect">
              <a:avLst/>
            </a:prstGeom>
          </p:spPr>
          <p:txBody>
            <a:bodyPr wrap="square">
              <a:spAutoFit/>
            </a:bodyPr>
            <a:lstStyle/>
            <a:p>
              <a:pPr algn="ctr"/>
              <a:r>
                <a:rPr lang="es-ES" sz="1200" b="1" dirty="0">
                  <a:solidFill>
                    <a:schemeClr val="accent1"/>
                  </a:solidFill>
                </a:rPr>
                <a:t>Los servicios son intensivos en mano de obra</a:t>
              </a:r>
            </a:p>
          </p:txBody>
        </p:sp>
      </p:grpSp>
      <p:sp>
        <p:nvSpPr>
          <p:cNvPr id="31" name="CuadroTexto 30">
            <a:extLst>
              <a:ext uri="{FF2B5EF4-FFF2-40B4-BE49-F238E27FC236}">
                <a16:creationId xmlns:a16="http://schemas.microsoft.com/office/drawing/2014/main" id="{D364611B-7E6A-678B-70D0-F5535166F336}"/>
              </a:ext>
            </a:extLst>
          </p:cNvPr>
          <p:cNvSpPr txBox="1"/>
          <p:nvPr/>
        </p:nvSpPr>
        <p:spPr>
          <a:xfrm>
            <a:off x="656723" y="1445571"/>
            <a:ext cx="1377108" cy="1015663"/>
          </a:xfrm>
          <a:prstGeom prst="rect">
            <a:avLst/>
          </a:prstGeom>
          <a:noFill/>
        </p:spPr>
        <p:txBody>
          <a:bodyPr wrap="square" rtlCol="0">
            <a:spAutoFit/>
          </a:bodyPr>
          <a:lstStyle/>
          <a:p>
            <a:pPr marL="285750" indent="-285750">
              <a:buClr>
                <a:schemeClr val="accent1"/>
              </a:buClr>
              <a:buFont typeface="Wingdings" panose="05000000000000000000" pitchFamily="2" charset="2"/>
              <a:buChar char="ü"/>
            </a:pPr>
            <a:endParaRPr lang="es-ES" sz="1200" dirty="0"/>
          </a:p>
          <a:p>
            <a:pPr marL="179388" indent="-179388">
              <a:buClr>
                <a:schemeClr val="accent1"/>
              </a:buClr>
              <a:buFont typeface="Wingdings" panose="05000000000000000000" pitchFamily="2" charset="2"/>
              <a:buChar char="ü"/>
            </a:pPr>
            <a:r>
              <a:rPr lang="es-ES" sz="1200" b="1" dirty="0"/>
              <a:t>La baja tasa de paro financia el apetito consumidor</a:t>
            </a:r>
          </a:p>
        </p:txBody>
      </p:sp>
      <p:sp>
        <p:nvSpPr>
          <p:cNvPr id="32" name="Rectangle 5">
            <a:extLst>
              <a:ext uri="{FF2B5EF4-FFF2-40B4-BE49-F238E27FC236}">
                <a16:creationId xmlns:a16="http://schemas.microsoft.com/office/drawing/2014/main" id="{ABF3B682-FF25-5727-44AB-9DACF69FD47E}"/>
              </a:ext>
            </a:extLst>
          </p:cNvPr>
          <p:cNvSpPr>
            <a:spLocks noChangeArrowheads="1"/>
          </p:cNvSpPr>
          <p:nvPr/>
        </p:nvSpPr>
        <p:spPr bwMode="auto">
          <a:xfrm>
            <a:off x="741460" y="6462969"/>
            <a:ext cx="2450148" cy="200055"/>
          </a:xfrm>
          <a:prstGeom prst="rect">
            <a:avLst/>
          </a:prstGeom>
          <a:noFill/>
          <a:ln w="9525">
            <a:noFill/>
            <a:miter lim="800000"/>
            <a:headEnd/>
            <a:tailEnd/>
          </a:ln>
        </p:spPr>
        <p:txBody>
          <a:bodyPr wrap="square">
            <a:spAutoFit/>
          </a:bodyPr>
          <a:lstStyle/>
          <a:p>
            <a:pPr eaLnBrk="0" hangingPunct="0">
              <a:spcBef>
                <a:spcPct val="50000"/>
              </a:spcBef>
            </a:pPr>
            <a:r>
              <a:rPr lang="en-US" sz="700" dirty="0">
                <a:latin typeface="+mj-lt"/>
              </a:rPr>
              <a:t>Fuente: </a:t>
            </a:r>
            <a:r>
              <a:rPr lang="en-US" sz="700" dirty="0" err="1">
                <a:latin typeface="+mj-lt"/>
              </a:rPr>
              <a:t>Fondo</a:t>
            </a:r>
            <a:r>
              <a:rPr lang="en-US" sz="700" dirty="0">
                <a:latin typeface="+mj-lt"/>
              </a:rPr>
              <a:t> </a:t>
            </a:r>
            <a:r>
              <a:rPr lang="en-US" sz="700" dirty="0" err="1">
                <a:latin typeface="+mj-lt"/>
              </a:rPr>
              <a:t>Monetario</a:t>
            </a:r>
            <a:r>
              <a:rPr lang="en-US" sz="700" dirty="0">
                <a:latin typeface="+mj-lt"/>
              </a:rPr>
              <a:t> </a:t>
            </a:r>
            <a:r>
              <a:rPr lang="en-US" sz="700" dirty="0" err="1">
                <a:latin typeface="+mj-lt"/>
              </a:rPr>
              <a:t>Internacional</a:t>
            </a:r>
            <a:r>
              <a:rPr lang="en-US" sz="700" dirty="0">
                <a:latin typeface="+mj-lt"/>
              </a:rPr>
              <a:t>  y Bloomberg</a:t>
            </a:r>
            <a:endParaRPr lang="es-ES" sz="700" dirty="0">
              <a:latin typeface="+mj-lt"/>
            </a:endParaRPr>
          </a:p>
        </p:txBody>
      </p:sp>
      <p:sp>
        <p:nvSpPr>
          <p:cNvPr id="5" name="CuadroTexto 4">
            <a:extLst>
              <a:ext uri="{FF2B5EF4-FFF2-40B4-BE49-F238E27FC236}">
                <a16:creationId xmlns:a16="http://schemas.microsoft.com/office/drawing/2014/main" id="{EF3E4AB7-DD14-F25B-615F-944732A42EE4}"/>
              </a:ext>
            </a:extLst>
          </p:cNvPr>
          <p:cNvSpPr txBox="1"/>
          <p:nvPr/>
        </p:nvSpPr>
        <p:spPr>
          <a:xfrm>
            <a:off x="207485" y="865568"/>
            <a:ext cx="11095316" cy="461665"/>
          </a:xfrm>
          <a:prstGeom prst="rect">
            <a:avLst/>
          </a:prstGeom>
          <a:noFill/>
        </p:spPr>
        <p:txBody>
          <a:bodyPr wrap="square" rtlCol="0">
            <a:spAutoFit/>
          </a:bodyPr>
          <a:lstStyle/>
          <a:p>
            <a:pPr marL="285750" indent="-285750">
              <a:buClr>
                <a:schemeClr val="accent1"/>
              </a:buClr>
              <a:buFont typeface="Wingdings" panose="05000000000000000000" pitchFamily="2" charset="2"/>
              <a:buChar char="ü"/>
            </a:pPr>
            <a:endParaRPr lang="es-ES" sz="1200" dirty="0"/>
          </a:p>
          <a:p>
            <a:pPr>
              <a:buClr>
                <a:schemeClr val="accent1"/>
              </a:buClr>
            </a:pPr>
            <a:r>
              <a:rPr lang="es-ES" altLang="ca-ES" sz="1200" b="1" dirty="0">
                <a:solidFill>
                  <a:schemeClr val="accent2"/>
                </a:solidFill>
                <a:sym typeface="Helvetica Neue Light"/>
              </a:rPr>
              <a:t>     Desde 12/1979 hasta actualidad</a:t>
            </a:r>
            <a:endParaRPr lang="es-ES" sz="1200" dirty="0"/>
          </a:p>
        </p:txBody>
      </p:sp>
      <p:pic>
        <p:nvPicPr>
          <p:cNvPr id="17" name="Imagen 16">
            <a:extLst>
              <a:ext uri="{FF2B5EF4-FFF2-40B4-BE49-F238E27FC236}">
                <a16:creationId xmlns:a16="http://schemas.microsoft.com/office/drawing/2014/main" id="{D6B78A81-3114-4177-BA5D-A4AA997C0E9B}"/>
              </a:ext>
            </a:extLst>
          </p:cNvPr>
          <p:cNvPicPr>
            <a:picLocks noChangeAspect="1"/>
          </p:cNvPicPr>
          <p:nvPr/>
        </p:nvPicPr>
        <p:blipFill>
          <a:blip r:embed="rId3"/>
          <a:stretch>
            <a:fillRect/>
          </a:stretch>
        </p:blipFill>
        <p:spPr>
          <a:xfrm>
            <a:off x="1417813" y="4308952"/>
            <a:ext cx="4678188" cy="2154017"/>
          </a:xfrm>
          <a:prstGeom prst="rect">
            <a:avLst/>
          </a:prstGeom>
        </p:spPr>
      </p:pic>
      <p:sp>
        <p:nvSpPr>
          <p:cNvPr id="28" name="CuadroTexto 27">
            <a:extLst>
              <a:ext uri="{FF2B5EF4-FFF2-40B4-BE49-F238E27FC236}">
                <a16:creationId xmlns:a16="http://schemas.microsoft.com/office/drawing/2014/main" id="{A5970140-C3DF-4EB5-8DDB-228C66342CFC}"/>
              </a:ext>
            </a:extLst>
          </p:cNvPr>
          <p:cNvSpPr txBox="1"/>
          <p:nvPr/>
        </p:nvSpPr>
        <p:spPr>
          <a:xfrm>
            <a:off x="1828800" y="5601890"/>
            <a:ext cx="3859823" cy="446276"/>
          </a:xfrm>
          <a:prstGeom prst="rect">
            <a:avLst/>
          </a:prstGeom>
          <a:noFill/>
        </p:spPr>
        <p:txBody>
          <a:bodyPr wrap="square" rtlCol="0">
            <a:spAutoFit/>
          </a:bodyPr>
          <a:lstStyle/>
          <a:p>
            <a:pPr algn="ctr"/>
            <a:r>
              <a:rPr lang="es-ES" sz="1200" b="1" dirty="0">
                <a:solidFill>
                  <a:schemeClr val="accent1"/>
                </a:solidFill>
              </a:rPr>
              <a:t>Conjunto Países Avanzados: 4,6%</a:t>
            </a:r>
          </a:p>
          <a:p>
            <a:pPr algn="ctr"/>
            <a:r>
              <a:rPr lang="es-ES" sz="1050" b="1" dirty="0">
                <a:solidFill>
                  <a:schemeClr val="accent1"/>
                </a:solidFill>
              </a:rPr>
              <a:t>(Media 1980-2023: 6,6%)</a:t>
            </a:r>
          </a:p>
        </p:txBody>
      </p:sp>
      <p:pic>
        <p:nvPicPr>
          <p:cNvPr id="10" name="Imagen 9">
            <a:extLst>
              <a:ext uri="{FF2B5EF4-FFF2-40B4-BE49-F238E27FC236}">
                <a16:creationId xmlns:a16="http://schemas.microsoft.com/office/drawing/2014/main" id="{FB4439E9-C8B1-4E26-BAA8-4C35EED09A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94408" y="1446227"/>
            <a:ext cx="3754539" cy="2703676"/>
          </a:xfrm>
          <a:prstGeom prst="rect">
            <a:avLst/>
          </a:prstGeom>
        </p:spPr>
      </p:pic>
      <p:sp>
        <p:nvSpPr>
          <p:cNvPr id="24" name="CuadroTexto 23">
            <a:extLst>
              <a:ext uri="{FF2B5EF4-FFF2-40B4-BE49-F238E27FC236}">
                <a16:creationId xmlns:a16="http://schemas.microsoft.com/office/drawing/2014/main" id="{617000F3-AD56-424F-8DF0-1E31276217B0}"/>
              </a:ext>
            </a:extLst>
          </p:cNvPr>
          <p:cNvSpPr txBox="1"/>
          <p:nvPr/>
        </p:nvSpPr>
        <p:spPr>
          <a:xfrm>
            <a:off x="3087618" y="2082498"/>
            <a:ext cx="1872208" cy="477054"/>
          </a:xfrm>
          <a:prstGeom prst="rect">
            <a:avLst/>
          </a:prstGeom>
          <a:noFill/>
        </p:spPr>
        <p:txBody>
          <a:bodyPr wrap="square" rtlCol="0">
            <a:spAutoFit/>
          </a:bodyPr>
          <a:lstStyle/>
          <a:p>
            <a:pPr algn="ctr"/>
            <a:r>
              <a:rPr lang="es-ES" sz="1400" b="1" dirty="0">
                <a:solidFill>
                  <a:srgbClr val="FF0000"/>
                </a:solidFill>
              </a:rPr>
              <a:t>EEUU: 4,2%</a:t>
            </a:r>
          </a:p>
          <a:p>
            <a:pPr algn="ctr"/>
            <a:r>
              <a:rPr lang="es-ES" sz="1100" b="1" dirty="0">
                <a:solidFill>
                  <a:srgbClr val="FF0000"/>
                </a:solidFill>
              </a:rPr>
              <a:t>(Media 1980-2024: 6,0%)</a:t>
            </a:r>
          </a:p>
        </p:txBody>
      </p:sp>
      <p:pic>
        <p:nvPicPr>
          <p:cNvPr id="19" name="Imagen 18">
            <a:extLst>
              <a:ext uri="{FF2B5EF4-FFF2-40B4-BE49-F238E27FC236}">
                <a16:creationId xmlns:a16="http://schemas.microsoft.com/office/drawing/2014/main" id="{0FEE62C9-83C7-435B-A017-F4A0AE4CDF7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91000" y="1445571"/>
            <a:ext cx="3754539" cy="2703676"/>
          </a:xfrm>
          <a:prstGeom prst="rect">
            <a:avLst/>
          </a:prstGeom>
        </p:spPr>
      </p:pic>
      <p:sp>
        <p:nvSpPr>
          <p:cNvPr id="29" name="CuadroTexto 28">
            <a:extLst>
              <a:ext uri="{FF2B5EF4-FFF2-40B4-BE49-F238E27FC236}">
                <a16:creationId xmlns:a16="http://schemas.microsoft.com/office/drawing/2014/main" id="{73495545-8F61-42C7-832B-52D586789AE3}"/>
              </a:ext>
            </a:extLst>
          </p:cNvPr>
          <p:cNvSpPr txBox="1"/>
          <p:nvPr/>
        </p:nvSpPr>
        <p:spPr>
          <a:xfrm>
            <a:off x="7067299" y="1943527"/>
            <a:ext cx="1742593" cy="477054"/>
          </a:xfrm>
          <a:prstGeom prst="rect">
            <a:avLst/>
          </a:prstGeom>
          <a:noFill/>
        </p:spPr>
        <p:txBody>
          <a:bodyPr wrap="square" rtlCol="0">
            <a:spAutoFit/>
          </a:bodyPr>
          <a:lstStyle/>
          <a:p>
            <a:pPr algn="ctr"/>
            <a:r>
              <a:rPr lang="es-ES" sz="1400" b="1" dirty="0">
                <a:solidFill>
                  <a:srgbClr val="FF0000"/>
                </a:solidFill>
              </a:rPr>
              <a:t>Z. EURO: 6,3%</a:t>
            </a:r>
          </a:p>
          <a:p>
            <a:pPr algn="ctr"/>
            <a:r>
              <a:rPr lang="es-ES" sz="1100" b="1" dirty="0">
                <a:solidFill>
                  <a:srgbClr val="FF0000"/>
                </a:solidFill>
              </a:rPr>
              <a:t>(Media 1998-2024: 9,0%)</a:t>
            </a:r>
          </a:p>
        </p:txBody>
      </p:sp>
    </p:spTree>
    <p:extLst>
      <p:ext uri="{BB962C8B-B14F-4D97-AF65-F5344CB8AC3E}">
        <p14:creationId xmlns:p14="http://schemas.microsoft.com/office/powerpoint/2010/main" val="2045439813"/>
      </p:ext>
    </p:extLst>
  </p:cSld>
  <p:clrMapOvr>
    <a:masterClrMapping/>
  </p:clrMapOvr>
</p:sld>
</file>

<file path=ppt/theme/theme1.xml><?xml version="1.0" encoding="utf-8"?>
<a:theme xmlns:a="http://schemas.openxmlformats.org/drawingml/2006/main" name="Portada">
  <a:themeElements>
    <a:clrScheme name="GVC Gaesco">
      <a:dk1>
        <a:srgbClr val="181818"/>
      </a:dk1>
      <a:lt1>
        <a:sysClr val="window" lastClr="FFFFFF"/>
      </a:lt1>
      <a:dk2>
        <a:srgbClr val="000826"/>
      </a:dk2>
      <a:lt2>
        <a:srgbClr val="F2F2F2"/>
      </a:lt2>
      <a:accent1>
        <a:srgbClr val="009CA3"/>
      </a:accent1>
      <a:accent2>
        <a:srgbClr val="001D50"/>
      </a:accent2>
      <a:accent3>
        <a:srgbClr val="BFBFBF"/>
      </a:accent3>
      <a:accent4>
        <a:srgbClr val="7F7F7F"/>
      </a:accent4>
      <a:accent5>
        <a:srgbClr val="F86161"/>
      </a:accent5>
      <a:accent6>
        <a:srgbClr val="FFC000"/>
      </a:accent6>
      <a:hlink>
        <a:srgbClr val="009CA3"/>
      </a:hlink>
      <a:folHlink>
        <a:srgbClr val="009CA3"/>
      </a:folHlink>
    </a:clrScheme>
    <a:fontScheme name="GVC Gaesxo">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mpresa Template.potm" id="{F4EFE154-E3D6-4BF8-A301-185C4BAE84C1}" vid="{04AC8626-137B-44C3-A244-6986C70E57CD}"/>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20952</TotalTime>
  <Words>9393</Words>
  <Application>Microsoft Office PowerPoint</Application>
  <PresentationFormat>Panorámica</PresentationFormat>
  <Paragraphs>2010</Paragraphs>
  <Slides>70</Slides>
  <Notes>1</Notes>
  <HiddenSlides>0</HiddenSlides>
  <MMClips>0</MMClips>
  <ScaleCrop>false</ScaleCrop>
  <HeadingPairs>
    <vt:vector size="6" baseType="variant">
      <vt:variant>
        <vt:lpstr>Fuentes usadas</vt:lpstr>
      </vt:variant>
      <vt:variant>
        <vt:i4>11</vt:i4>
      </vt:variant>
      <vt:variant>
        <vt:lpstr>Tema</vt:lpstr>
      </vt:variant>
      <vt:variant>
        <vt:i4>1</vt:i4>
      </vt:variant>
      <vt:variant>
        <vt:lpstr>Títulos de diapositiva</vt:lpstr>
      </vt:variant>
      <vt:variant>
        <vt:i4>70</vt:i4>
      </vt:variant>
    </vt:vector>
  </HeadingPairs>
  <TitlesOfParts>
    <vt:vector size="82" baseType="lpstr">
      <vt:lpstr>Akzidenz Grotesk Light</vt:lpstr>
      <vt:lpstr>Arial</vt:lpstr>
      <vt:lpstr>Calibri</vt:lpstr>
      <vt:lpstr>Helvetica Neue Light</vt:lpstr>
      <vt:lpstr>Poppins</vt:lpstr>
      <vt:lpstr>Poppins Black</vt:lpstr>
      <vt:lpstr>Poppins ExtraBold</vt:lpstr>
      <vt:lpstr>Poppins Light</vt:lpstr>
      <vt:lpstr>Poppins SemiBold</vt:lpstr>
      <vt:lpstr>Wingdings</vt:lpstr>
      <vt:lpstr>ヒラギノ角ゴ ProN W3</vt:lpstr>
      <vt:lpstr>Portada</vt:lpstr>
      <vt:lpstr>Presentación de PowerPoint</vt:lpstr>
      <vt:lpstr>Presentación de PowerPoint</vt:lpstr>
      <vt:lpstr>1 - Evolución inversor fondos Guissona</vt:lpstr>
      <vt:lpstr>2. Evolución bursátil de los últimos cinco años: Eurostoxx-50   </vt:lpstr>
      <vt:lpstr>3. Reuniones mantenidas con empresas cotizadas en 2024. Récord.</vt:lpstr>
      <vt:lpstr>4. El PIB mundial ya superó en 2021 al del 2019 ¿y las perspectivas para 2025?</vt:lpstr>
      <vt:lpstr>5. ¿Dónde está la recesión pronosticada por el consenso desde junio de 2022?</vt:lpstr>
      <vt:lpstr>6. La cantidad de dinero en circulación (oferta monetaria) se ha disparado tras la Covid </vt:lpstr>
      <vt:lpstr>7. Las tasas de paro permanecen muy bajas, en mínimos históricos</vt:lpstr>
      <vt:lpstr>8. Evolución de los costes: Materias primas y transporte de contenedores</vt:lpstr>
      <vt:lpstr>9. Disminución de costes: Precio del petróleo: Rango correcto entre 80 USD por barril y 120 USD por barril</vt:lpstr>
      <vt:lpstr>10. Curva de tipos de interés comparada. 31/12/24 vs 31/12/23: El año de la cruz</vt:lpstr>
      <vt:lpstr>11. Expectativas del comportamiento de la tasa de inflación</vt:lpstr>
      <vt:lpstr>12. ¿Cuándo han hecho máximos los tipos de interés?</vt:lpstr>
      <vt:lpstr>13. ¿Y los tipos de interés largos? (I) Están buscando el equilibrio: Volatilidades ya normalizadas</vt:lpstr>
      <vt:lpstr>14. ¿Y los tipos de interés largos? (II)</vt:lpstr>
      <vt:lpstr>15. ¿Y los tipos de interés largos? (III)</vt:lpstr>
      <vt:lpstr>16. Opa a STERLING CHECK. Febrero de 2024</vt:lpstr>
      <vt:lpstr>17. OPA a MALAYSIA AIRPORTS. Mayo 2024. Opada por parte del Fondo Soberano de Malasia, el principal accionista</vt:lpstr>
      <vt:lpstr>18. OPA a ANIMA. Noviembre 2024. Opada por el principal accionista</vt:lpstr>
      <vt:lpstr>19. Evolución comparativa Fondo/Benchmark  según evolución tipos de interés largos desde el inicio de la fase “value” (6/11/2020) hasta actualidad (31/12/2024)</vt:lpstr>
      <vt:lpstr>20. GVC Gaesco Japón, FI: El país donde la inflación es una bendición. </vt:lpstr>
      <vt:lpstr>21. El turismo global: En 2024 máximos históricos de la actividad turística. Aún hay más. </vt:lpstr>
      <vt:lpstr>22. Las Small Caps se han quedado atrás respecto a las grandes empresas en los últimos años: Zona Euro</vt:lpstr>
      <vt:lpstr>23. Las Small Caps se han quedado atrás respecto a las grandes empresas en los últimos años: EEUU</vt:lpstr>
      <vt:lpstr>24. GVC Gaesco Small Caps, FI  - 43 Empresas opadas desde el año 2003 hasta la actualidad:  1,95 por año.</vt:lpstr>
      <vt:lpstr>25. GVC Gaesco Patrimonialista, FI  - Evolución Porcentaje inversión de la Renta Variable. Año 2023 y 2024</vt:lpstr>
      <vt:lpstr>26. GVC Gaesco Retorno Absoluto, FI  - Evolución Utilización Estrategias  hasta 31.12.2024</vt:lpstr>
      <vt:lpstr>27. El otro día, mientras estaba parado en un semáforo, fotografié al coche de delante….</vt:lpstr>
      <vt:lpstr>28. Comparativa de Múltiplos EEUU con Europa: 2002 a 2024. EEUU, la última moda. El único síntoma de euforia.</vt:lpstr>
      <vt:lpstr>29. Exponenciales geográficas: Evolución índices desde 5 años antes del máximo. Valor máximo: 100  año Cero.</vt:lpstr>
      <vt:lpstr>30. ¿Será alguna vez la inversión en criptomonedas apta para inversores?</vt:lpstr>
      <vt:lpstr>31. Variación en la estrategia: Los emergentes entran en escena a partir del 2025 y el dólar situado en zona peligrosa</vt:lpstr>
      <vt:lpstr>32. ¿Por qué invertir en V.I.F. (1)? Mayor crecimiento y aumento de la clase media</vt:lpstr>
      <vt:lpstr>33. ¿Euforias a la vista?. No en empresas. Tampoco en Inversores.</vt:lpstr>
      <vt:lpstr>34. ¿Y TRUMP? El mercado ha descontado que cumplirá sus amenazas ¿Lo hará?: Negociación clásica en tiempos de la IA</vt:lpstr>
      <vt:lpstr>35. Estrategia de Inversión 2025</vt:lpstr>
      <vt:lpstr>36. OPA BBVA SABADELL: Relación de canje ofertada x4,83. ¿Qué está cotizando el mercado?</vt:lpstr>
      <vt:lpstr>37. ¿No se producen ineficiencias? En la vida real si....</vt:lpstr>
      <vt:lpstr>38. En los mercados también: Algún movimiento poco convencionales en la bolsa china...</vt:lpstr>
      <vt:lpstr>39. Selección de anécdotas reuniones con empresas 2024</vt:lpstr>
      <vt:lpstr>40. Rentabilidades anuales de los Fondos de Inversión Guissona a 31.12.2024 </vt:lpstr>
      <vt:lpstr>Presentación de PowerPoint</vt:lpstr>
      <vt:lpstr>41. La rentabilidad de los activos financieros a Largo Plazo</vt:lpstr>
      <vt:lpstr>42. Ahorro para la jubilación: ¿Qué porcentaje debe invertir en renta variable un inversor con aportaciones periódicas? </vt:lpstr>
      <vt:lpstr>43. Ahorro intergeneracional: ¿Qué porcentaje debe invertir en renta variable un inversor que quiera maximizar la herencia? </vt:lpstr>
      <vt:lpstr>44. Los Costes de la Gestión Pasiva (ii): Relación entre la  «EMH» y el «behavioural finance»</vt:lpstr>
      <vt:lpstr>45. Les diferències entre valor i preu poden ser molt importants</vt:lpstr>
      <vt:lpstr>46. Los Costes de la Gestión Pasiva (i): Gestión Activa vs. Gestión Pasiva</vt:lpstr>
      <vt:lpstr>47. Los Costes de la Gestión Pasiva (iii): Desenmascarando a los ETFs</vt:lpstr>
      <vt:lpstr>48. Aprovechamiento de los descensos de los mercados mediante la compra de los fondos</vt:lpstr>
      <vt:lpstr>Presentación de PowerPoint</vt:lpstr>
      <vt:lpstr>Presentación de PowerPoint</vt:lpstr>
      <vt:lpstr>50. Rentabilidades anuales de los Fondos de Inversión Guissona a 31.12.2024: Sembrando en Small Caps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Más de 25 premios en los últimos 10 años</vt:lpstr>
      <vt:lpstr>Más de 25 premios en los últimos 10 años</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Marisa Mazo Fajardo</dc:creator>
  <cp:lastModifiedBy>Martí Bravo</cp:lastModifiedBy>
  <cp:revision>778</cp:revision>
  <cp:lastPrinted>2025-01-10T18:16:42Z</cp:lastPrinted>
  <dcterms:created xsi:type="dcterms:W3CDTF">2023-07-05T11:21:41Z</dcterms:created>
  <dcterms:modified xsi:type="dcterms:W3CDTF">2025-01-14T11:52:08Z</dcterms:modified>
</cp:coreProperties>
</file>